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8" r:id="rId1"/>
  </p:sldMasterIdLst>
  <p:sldIdLst>
    <p:sldId id="256" r:id="rId2"/>
    <p:sldId id="257" r:id="rId3"/>
    <p:sldId id="258" r:id="rId4"/>
    <p:sldId id="259" r:id="rId5"/>
    <p:sldId id="260" r:id="rId6"/>
    <p:sldId id="266" r:id="rId7"/>
    <p:sldId id="261" r:id="rId8"/>
    <p:sldId id="268" r:id="rId9"/>
    <p:sldId id="269" r:id="rId10"/>
    <p:sldId id="262" r:id="rId11"/>
    <p:sldId id="263" r:id="rId12"/>
    <p:sldId id="264" r:id="rId13"/>
    <p:sldId id="265" r:id="rId14"/>
    <p:sldId id="267"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yji Sreejayan, Neha" initials="SSN" lastIdx="1" clrIdx="0">
    <p:extLst>
      <p:ext uri="{19B8F6BF-5375-455C-9EA6-DF929625EA0E}">
        <p15:presenceInfo xmlns:p15="http://schemas.microsoft.com/office/powerpoint/2012/main" userId="S-1-5-21-1960408961-1326574676-839522115-22323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430695B-6466-475F-9720-57CBDD4D7125}" type="datetimeFigureOut">
              <a:rPr lang="en-GB" smtClean="0"/>
              <a:t>28/05/2024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5268BF-8FF1-46CA-BE79-2A2941F6B45C}" type="slidenum">
              <a:rPr lang="en-GB" smtClean="0"/>
              <a:t>‹#›</a:t>
            </a:fld>
            <a:endParaRPr lang="en-GB"/>
          </a:p>
        </p:txBody>
      </p:sp>
    </p:spTree>
    <p:extLst>
      <p:ext uri="{BB962C8B-B14F-4D97-AF65-F5344CB8AC3E}">
        <p14:creationId xmlns:p14="http://schemas.microsoft.com/office/powerpoint/2010/main" val="3275050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430695B-6466-475F-9720-57CBDD4D7125}" type="datetimeFigureOut">
              <a:rPr lang="en-GB" smtClean="0"/>
              <a:t>28/05/2024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5268BF-8FF1-46CA-BE79-2A2941F6B45C}" type="slidenum">
              <a:rPr lang="en-GB" smtClean="0"/>
              <a:t>‹#›</a:t>
            </a:fld>
            <a:endParaRPr lang="en-GB"/>
          </a:p>
        </p:txBody>
      </p:sp>
    </p:spTree>
    <p:extLst>
      <p:ext uri="{BB962C8B-B14F-4D97-AF65-F5344CB8AC3E}">
        <p14:creationId xmlns:p14="http://schemas.microsoft.com/office/powerpoint/2010/main" val="432201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430695B-6466-475F-9720-57CBDD4D7125}" type="datetimeFigureOut">
              <a:rPr lang="en-GB" smtClean="0"/>
              <a:t>28/05/2024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5268BF-8FF1-46CA-BE79-2A2941F6B45C}" type="slidenum">
              <a:rPr lang="en-GB" smtClean="0"/>
              <a:t>‹#›</a:t>
            </a:fld>
            <a:endParaRPr lang="en-GB"/>
          </a:p>
        </p:txBody>
      </p:sp>
    </p:spTree>
    <p:extLst>
      <p:ext uri="{BB962C8B-B14F-4D97-AF65-F5344CB8AC3E}">
        <p14:creationId xmlns:p14="http://schemas.microsoft.com/office/powerpoint/2010/main" val="2913173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430695B-6466-475F-9720-57CBDD4D7125}" type="datetimeFigureOut">
              <a:rPr lang="en-GB" smtClean="0"/>
              <a:t>28/05/2024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5268BF-8FF1-46CA-BE79-2A2941F6B45C}" type="slidenum">
              <a:rPr lang="en-GB" smtClean="0"/>
              <a:t>‹#›</a:t>
            </a:fld>
            <a:endParaRPr lang="en-GB"/>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18378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430695B-6466-475F-9720-57CBDD4D7125}" type="datetimeFigureOut">
              <a:rPr lang="en-GB" smtClean="0"/>
              <a:t>28/05/2024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5268BF-8FF1-46CA-BE79-2A2941F6B45C}" type="slidenum">
              <a:rPr lang="en-GB" smtClean="0"/>
              <a:t>‹#›</a:t>
            </a:fld>
            <a:endParaRPr lang="en-GB"/>
          </a:p>
        </p:txBody>
      </p:sp>
    </p:spTree>
    <p:extLst>
      <p:ext uri="{BB962C8B-B14F-4D97-AF65-F5344CB8AC3E}">
        <p14:creationId xmlns:p14="http://schemas.microsoft.com/office/powerpoint/2010/main" val="3945195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9430695B-6466-475F-9720-57CBDD4D7125}" type="datetimeFigureOut">
              <a:rPr lang="en-GB" smtClean="0"/>
              <a:t>28/05/2024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15268BF-8FF1-46CA-BE79-2A2941F6B45C}" type="slidenum">
              <a:rPr lang="en-GB" smtClean="0"/>
              <a:t>‹#›</a:t>
            </a:fld>
            <a:endParaRPr lang="en-GB"/>
          </a:p>
        </p:txBody>
      </p:sp>
    </p:spTree>
    <p:extLst>
      <p:ext uri="{BB962C8B-B14F-4D97-AF65-F5344CB8AC3E}">
        <p14:creationId xmlns:p14="http://schemas.microsoft.com/office/powerpoint/2010/main" val="4103598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9430695B-6466-475F-9720-57CBDD4D7125}" type="datetimeFigureOut">
              <a:rPr lang="en-GB" smtClean="0"/>
              <a:t>28/05/2024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15268BF-8FF1-46CA-BE79-2A2941F6B45C}" type="slidenum">
              <a:rPr lang="en-GB" smtClean="0"/>
              <a:t>‹#›</a:t>
            </a:fld>
            <a:endParaRPr lang="en-GB"/>
          </a:p>
        </p:txBody>
      </p:sp>
    </p:spTree>
    <p:extLst>
      <p:ext uri="{BB962C8B-B14F-4D97-AF65-F5344CB8AC3E}">
        <p14:creationId xmlns:p14="http://schemas.microsoft.com/office/powerpoint/2010/main" val="2554856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430695B-6466-475F-9720-57CBDD4D7125}" type="datetimeFigureOut">
              <a:rPr lang="en-GB" smtClean="0"/>
              <a:t>28/05/2024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5268BF-8FF1-46CA-BE79-2A2941F6B45C}" type="slidenum">
              <a:rPr lang="en-GB" smtClean="0"/>
              <a:t>‹#›</a:t>
            </a:fld>
            <a:endParaRPr lang="en-GB"/>
          </a:p>
        </p:txBody>
      </p:sp>
    </p:spTree>
    <p:extLst>
      <p:ext uri="{BB962C8B-B14F-4D97-AF65-F5344CB8AC3E}">
        <p14:creationId xmlns:p14="http://schemas.microsoft.com/office/powerpoint/2010/main" val="1547161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430695B-6466-475F-9720-57CBDD4D7125}" type="datetimeFigureOut">
              <a:rPr lang="en-GB" smtClean="0"/>
              <a:t>28/05/2024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5268BF-8FF1-46CA-BE79-2A2941F6B45C}" type="slidenum">
              <a:rPr lang="en-GB" smtClean="0"/>
              <a:t>‹#›</a:t>
            </a:fld>
            <a:endParaRPr lang="en-GB"/>
          </a:p>
        </p:txBody>
      </p:sp>
    </p:spTree>
    <p:extLst>
      <p:ext uri="{BB962C8B-B14F-4D97-AF65-F5344CB8AC3E}">
        <p14:creationId xmlns:p14="http://schemas.microsoft.com/office/powerpoint/2010/main" val="3899807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430695B-6466-475F-9720-57CBDD4D7125}" type="datetimeFigureOut">
              <a:rPr lang="en-GB" smtClean="0"/>
              <a:t>28/05/2024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5268BF-8FF1-46CA-BE79-2A2941F6B45C}" type="slidenum">
              <a:rPr lang="en-GB" smtClean="0"/>
              <a:t>‹#›</a:t>
            </a:fld>
            <a:endParaRPr lang="en-GB"/>
          </a:p>
        </p:txBody>
      </p:sp>
    </p:spTree>
    <p:extLst>
      <p:ext uri="{BB962C8B-B14F-4D97-AF65-F5344CB8AC3E}">
        <p14:creationId xmlns:p14="http://schemas.microsoft.com/office/powerpoint/2010/main" val="1962393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430695B-6466-475F-9720-57CBDD4D7125}" type="datetimeFigureOut">
              <a:rPr lang="en-GB" smtClean="0"/>
              <a:t>28/05/2024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5268BF-8FF1-46CA-BE79-2A2941F6B45C}" type="slidenum">
              <a:rPr lang="en-GB" smtClean="0"/>
              <a:t>‹#›</a:t>
            </a:fld>
            <a:endParaRPr lang="en-GB"/>
          </a:p>
        </p:txBody>
      </p:sp>
    </p:spTree>
    <p:extLst>
      <p:ext uri="{BB962C8B-B14F-4D97-AF65-F5344CB8AC3E}">
        <p14:creationId xmlns:p14="http://schemas.microsoft.com/office/powerpoint/2010/main" val="3387865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430695B-6466-475F-9720-57CBDD4D7125}" type="datetimeFigureOut">
              <a:rPr lang="en-GB" smtClean="0"/>
              <a:t>28/05/2024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5268BF-8FF1-46CA-BE79-2A2941F6B45C}" type="slidenum">
              <a:rPr lang="en-GB" smtClean="0"/>
              <a:t>‹#›</a:t>
            </a:fld>
            <a:endParaRPr lang="en-GB"/>
          </a:p>
        </p:txBody>
      </p:sp>
    </p:spTree>
    <p:extLst>
      <p:ext uri="{BB962C8B-B14F-4D97-AF65-F5344CB8AC3E}">
        <p14:creationId xmlns:p14="http://schemas.microsoft.com/office/powerpoint/2010/main" val="382914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430695B-6466-475F-9720-57CBDD4D7125}" type="datetimeFigureOut">
              <a:rPr lang="en-GB" smtClean="0"/>
              <a:t>28/05/2024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15268BF-8FF1-46CA-BE79-2A2941F6B45C}" type="slidenum">
              <a:rPr lang="en-GB" smtClean="0"/>
              <a:t>‹#›</a:t>
            </a:fld>
            <a:endParaRPr lang="en-GB"/>
          </a:p>
        </p:txBody>
      </p:sp>
    </p:spTree>
    <p:extLst>
      <p:ext uri="{BB962C8B-B14F-4D97-AF65-F5344CB8AC3E}">
        <p14:creationId xmlns:p14="http://schemas.microsoft.com/office/powerpoint/2010/main" val="3088622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430695B-6466-475F-9720-57CBDD4D7125}" type="datetimeFigureOut">
              <a:rPr lang="en-GB" smtClean="0"/>
              <a:t>28/05/2024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15268BF-8FF1-46CA-BE79-2A2941F6B45C}" type="slidenum">
              <a:rPr lang="en-GB" smtClean="0"/>
              <a:t>‹#›</a:t>
            </a:fld>
            <a:endParaRPr lang="en-GB"/>
          </a:p>
        </p:txBody>
      </p:sp>
    </p:spTree>
    <p:extLst>
      <p:ext uri="{BB962C8B-B14F-4D97-AF65-F5344CB8AC3E}">
        <p14:creationId xmlns:p14="http://schemas.microsoft.com/office/powerpoint/2010/main" val="2281224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30695B-6466-475F-9720-57CBDD4D7125}" type="datetimeFigureOut">
              <a:rPr lang="en-GB" smtClean="0"/>
              <a:t>28/05/2024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15268BF-8FF1-46CA-BE79-2A2941F6B45C}" type="slidenum">
              <a:rPr lang="en-GB" smtClean="0"/>
              <a:t>‹#›</a:t>
            </a:fld>
            <a:endParaRPr lang="en-GB"/>
          </a:p>
        </p:txBody>
      </p:sp>
    </p:spTree>
    <p:extLst>
      <p:ext uri="{BB962C8B-B14F-4D97-AF65-F5344CB8AC3E}">
        <p14:creationId xmlns:p14="http://schemas.microsoft.com/office/powerpoint/2010/main" val="1369955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9430695B-6466-475F-9720-57CBDD4D7125}" type="datetimeFigureOut">
              <a:rPr lang="en-GB" smtClean="0"/>
              <a:t>28/05/2024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5268BF-8FF1-46CA-BE79-2A2941F6B45C}" type="slidenum">
              <a:rPr lang="en-GB" smtClean="0"/>
              <a:t>‹#›</a:t>
            </a:fld>
            <a:endParaRPr lang="en-GB"/>
          </a:p>
        </p:txBody>
      </p:sp>
    </p:spTree>
    <p:extLst>
      <p:ext uri="{BB962C8B-B14F-4D97-AF65-F5344CB8AC3E}">
        <p14:creationId xmlns:p14="http://schemas.microsoft.com/office/powerpoint/2010/main" val="1864041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9430695B-6466-475F-9720-57CBDD4D7125}" type="datetimeFigureOut">
              <a:rPr lang="en-GB" smtClean="0"/>
              <a:t>28/05/2024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5268BF-8FF1-46CA-BE79-2A2941F6B45C}" type="slidenum">
              <a:rPr lang="en-GB" smtClean="0"/>
              <a:t>‹#›</a:t>
            </a:fld>
            <a:endParaRPr lang="en-GB"/>
          </a:p>
        </p:txBody>
      </p:sp>
    </p:spTree>
    <p:extLst>
      <p:ext uri="{BB962C8B-B14F-4D97-AF65-F5344CB8AC3E}">
        <p14:creationId xmlns:p14="http://schemas.microsoft.com/office/powerpoint/2010/main" val="2195366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9430695B-6466-475F-9720-57CBDD4D7125}" type="datetimeFigureOut">
              <a:rPr lang="en-GB" smtClean="0"/>
              <a:t>28/05/2024</a:t>
            </a:fld>
            <a:endParaRPr lang="en-GB"/>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GB"/>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215268BF-8FF1-46CA-BE79-2A2941F6B45C}" type="slidenum">
              <a:rPr lang="en-GB" smtClean="0"/>
              <a:t>‹#›</a:t>
            </a:fld>
            <a:endParaRPr lang="en-GB"/>
          </a:p>
        </p:txBody>
      </p:sp>
    </p:spTree>
    <p:extLst>
      <p:ext uri="{BB962C8B-B14F-4D97-AF65-F5344CB8AC3E}">
        <p14:creationId xmlns:p14="http://schemas.microsoft.com/office/powerpoint/2010/main" val="898003761"/>
      </p:ext>
    </p:extLst>
  </p:cSld>
  <p:clrMap bg1="dk1" tx1="lt1" bg2="dk2"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ovided by Bing Places for Busin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51661" y="5867460"/>
            <a:ext cx="9688678" cy="830997"/>
          </a:xfrm>
          <a:prstGeom prst="rect">
            <a:avLst/>
          </a:prstGeom>
        </p:spPr>
        <p:txBody>
          <a:bodyPr wrap="none">
            <a:spAutoFit/>
          </a:bodyPr>
          <a:lstStyle/>
          <a:p>
            <a:pPr algn="ctr"/>
            <a:r>
              <a:rPr lang="en-GB" sz="4000" dirty="0">
                <a:solidFill>
                  <a:schemeClr val="accent2">
                    <a:lumMod val="40000"/>
                    <a:lumOff val="60000"/>
                  </a:schemeClr>
                </a:solidFill>
                <a:latin typeface="Broadway" panose="04040905080B02020502" pitchFamily="82" charset="0"/>
              </a:rPr>
              <a:t>Delta Hotels by </a:t>
            </a:r>
            <a:r>
              <a:rPr lang="en-GB" sz="4800" dirty="0">
                <a:solidFill>
                  <a:schemeClr val="accent2">
                    <a:lumMod val="40000"/>
                    <a:lumOff val="60000"/>
                  </a:schemeClr>
                </a:solidFill>
                <a:latin typeface="Broadway" panose="04040905080B02020502" pitchFamily="82" charset="0"/>
              </a:rPr>
              <a:t>Marriott</a:t>
            </a:r>
            <a:r>
              <a:rPr lang="en-GB" sz="4000" dirty="0">
                <a:solidFill>
                  <a:schemeClr val="accent2">
                    <a:lumMod val="40000"/>
                    <a:lumOff val="60000"/>
                  </a:schemeClr>
                </a:solidFill>
                <a:latin typeface="Broadway" panose="04040905080B02020502" pitchFamily="82" charset="0"/>
              </a:rPr>
              <a:t> Swindon</a:t>
            </a:r>
          </a:p>
        </p:txBody>
      </p:sp>
    </p:spTree>
    <p:extLst>
      <p:ext uri="{BB962C8B-B14F-4D97-AF65-F5344CB8AC3E}">
        <p14:creationId xmlns:p14="http://schemas.microsoft.com/office/powerpoint/2010/main" val="1234017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41" b="36502"/>
          <a:stretch/>
        </p:blipFill>
        <p:spPr>
          <a:xfrm>
            <a:off x="0" y="0"/>
            <a:ext cx="12192000" cy="6858000"/>
          </a:xfrm>
          <a:prstGeom prst="rect">
            <a:avLst/>
          </a:prstGeom>
        </p:spPr>
      </p:pic>
      <p:sp>
        <p:nvSpPr>
          <p:cNvPr id="4" name="Rectangle 3"/>
          <p:cNvSpPr/>
          <p:nvPr/>
        </p:nvSpPr>
        <p:spPr>
          <a:xfrm>
            <a:off x="1397237" y="2845322"/>
            <a:ext cx="5500224" cy="830997"/>
          </a:xfrm>
          <a:prstGeom prst="rect">
            <a:avLst/>
          </a:prstGeom>
        </p:spPr>
        <p:txBody>
          <a:bodyPr wrap="none">
            <a:spAutoFit/>
          </a:bodyPr>
          <a:lstStyle/>
          <a:p>
            <a:r>
              <a:rPr lang="en-GB" sz="4800" dirty="0" smtClean="0">
                <a:solidFill>
                  <a:schemeClr val="accent2">
                    <a:lumMod val="40000"/>
                    <a:lumOff val="60000"/>
                  </a:schemeClr>
                </a:solidFill>
                <a:latin typeface="Bodoni MT Black" panose="02070A03080606020203" pitchFamily="18" charset="0"/>
              </a:rPr>
              <a:t>Food &amp; Beverage</a:t>
            </a:r>
            <a:endParaRPr lang="en-GB" sz="4800" dirty="0">
              <a:solidFill>
                <a:schemeClr val="accent2">
                  <a:lumMod val="40000"/>
                  <a:lumOff val="60000"/>
                </a:schemeClr>
              </a:solidFill>
              <a:latin typeface="Bodoni MT Black" panose="02070A03080606020203" pitchFamily="18" charset="0"/>
            </a:endParaRPr>
          </a:p>
        </p:txBody>
      </p:sp>
    </p:spTree>
    <p:extLst>
      <p:ext uri="{BB962C8B-B14F-4D97-AF65-F5344CB8AC3E}">
        <p14:creationId xmlns:p14="http://schemas.microsoft.com/office/powerpoint/2010/main" val="1898505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07722" y="74690"/>
            <a:ext cx="4879571" cy="707886"/>
          </a:xfrm>
          <a:prstGeom prst="rect">
            <a:avLst/>
          </a:prstGeom>
        </p:spPr>
        <p:txBody>
          <a:bodyPr wrap="square">
            <a:spAutoFit/>
          </a:bodyPr>
          <a:lstStyle/>
          <a:p>
            <a:r>
              <a:rPr lang="en-GB" sz="4000" dirty="0" smtClean="0">
                <a:solidFill>
                  <a:schemeClr val="accent2">
                    <a:lumMod val="40000"/>
                    <a:lumOff val="60000"/>
                  </a:schemeClr>
                </a:solidFill>
                <a:latin typeface="Bodoni MT Black" panose="02070A03080606020203" pitchFamily="18" charset="0"/>
              </a:rPr>
              <a:t>Zero Food Waste</a:t>
            </a:r>
            <a:endParaRPr lang="en-GB" sz="4000" dirty="0">
              <a:solidFill>
                <a:schemeClr val="accent2">
                  <a:lumMod val="40000"/>
                  <a:lumOff val="60000"/>
                </a:schemeClr>
              </a:solidFill>
              <a:latin typeface="Bodoni MT Black" panose="02070A03080606020203" pitchFamily="18" charset="0"/>
            </a:endParaRPr>
          </a:p>
        </p:txBody>
      </p:sp>
      <p:sp>
        <p:nvSpPr>
          <p:cNvPr id="3" name="TextBox 2"/>
          <p:cNvSpPr txBox="1"/>
          <p:nvPr/>
        </p:nvSpPr>
        <p:spPr>
          <a:xfrm>
            <a:off x="5238846" y="641842"/>
            <a:ext cx="2793077" cy="369332"/>
          </a:xfrm>
          <a:prstGeom prst="rect">
            <a:avLst/>
          </a:prstGeom>
          <a:noFill/>
        </p:spPr>
        <p:txBody>
          <a:bodyPr wrap="square" rtlCol="0">
            <a:spAutoFit/>
          </a:bodyPr>
          <a:lstStyle/>
          <a:p>
            <a:r>
              <a:rPr lang="en-GB" dirty="0" smtClean="0">
                <a:solidFill>
                  <a:schemeClr val="accent2">
                    <a:lumMod val="40000"/>
                    <a:lumOff val="60000"/>
                  </a:schemeClr>
                </a:solidFill>
                <a:latin typeface="Arial" panose="020B0604020202020204" pitchFamily="34" charset="0"/>
                <a:cs typeface="Arial" panose="020B0604020202020204" pitchFamily="34" charset="0"/>
              </a:rPr>
              <a:t>Activations</a:t>
            </a:r>
            <a:endParaRPr lang="en-GB" dirty="0">
              <a:solidFill>
                <a:schemeClr val="accent2">
                  <a:lumMod val="40000"/>
                  <a:lumOff val="60000"/>
                </a:schemeClr>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4537" y="1327472"/>
            <a:ext cx="2609738" cy="1695796"/>
          </a:xfrm>
          <a:prstGeom prst="rect">
            <a:avLst/>
          </a:prstGeom>
          <a:ln w="228600" cap="sq" cmpd="thickThin">
            <a:solidFill>
              <a:schemeClr val="accent1">
                <a:lumMod val="40000"/>
                <a:lumOff val="60000"/>
              </a:schemeClr>
            </a:solidFill>
            <a:prstDash val="solid"/>
            <a:miter lim="800000"/>
          </a:ln>
          <a:effectLst>
            <a:innerShdw blurRad="76200">
              <a:srgbClr val="000000"/>
            </a:inn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4103" y="4010302"/>
            <a:ext cx="1390606" cy="1854142"/>
          </a:xfrm>
          <a:prstGeom prst="rect">
            <a:avLst/>
          </a:prstGeom>
          <a:ln w="228600" cap="sq" cmpd="thickThin">
            <a:solidFill>
              <a:schemeClr val="accent1">
                <a:lumMod val="40000"/>
                <a:lumOff val="60000"/>
              </a:schemeClr>
            </a:solidFill>
            <a:prstDash val="solid"/>
            <a:miter lim="800000"/>
          </a:ln>
          <a:effectLst>
            <a:innerShdw blurRad="76200">
              <a:srgbClr val="000000"/>
            </a:innerShdw>
          </a:effectLst>
        </p:spPr>
      </p:pic>
      <p:sp>
        <p:nvSpPr>
          <p:cNvPr id="6" name="TextBox 5"/>
          <p:cNvSpPr txBox="1"/>
          <p:nvPr/>
        </p:nvSpPr>
        <p:spPr>
          <a:xfrm>
            <a:off x="2643620" y="3275863"/>
            <a:ext cx="2452255" cy="369332"/>
          </a:xfrm>
          <a:prstGeom prst="rect">
            <a:avLst/>
          </a:prstGeom>
          <a:noFill/>
        </p:spPr>
        <p:txBody>
          <a:bodyPr wrap="square" rtlCol="0">
            <a:spAutoFit/>
          </a:bodyPr>
          <a:lstStyle/>
          <a:p>
            <a:r>
              <a:rPr lang="en-GB" dirty="0" smtClean="0">
                <a:solidFill>
                  <a:schemeClr val="accent2">
                    <a:lumMod val="40000"/>
                    <a:lumOff val="60000"/>
                  </a:schemeClr>
                </a:solidFill>
                <a:latin typeface="Bahnschrift Light Condensed" panose="020B0502040204020203" pitchFamily="34" charset="0"/>
              </a:rPr>
              <a:t>Customer Engagement</a:t>
            </a:r>
            <a:endParaRPr lang="en-GB" dirty="0">
              <a:solidFill>
                <a:schemeClr val="accent2">
                  <a:lumMod val="40000"/>
                  <a:lumOff val="60000"/>
                </a:schemeClr>
              </a:solidFill>
              <a:latin typeface="Bahnschrift Light Condensed" panose="020B0502040204020203"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7309" y="1293759"/>
            <a:ext cx="1297132" cy="1729509"/>
          </a:xfrm>
          <a:prstGeom prst="rect">
            <a:avLst/>
          </a:prstGeom>
          <a:ln w="228600" cap="sq" cmpd="thickThin">
            <a:solidFill>
              <a:schemeClr val="accent1">
                <a:lumMod val="40000"/>
                <a:lumOff val="60000"/>
              </a:schemeClr>
            </a:solidFill>
            <a:prstDash val="solid"/>
            <a:miter lim="800000"/>
          </a:ln>
          <a:effectLst>
            <a:innerShdw blurRad="76200">
              <a:srgbClr val="000000"/>
            </a:inn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9016" y="3999995"/>
            <a:ext cx="1406067" cy="1874756"/>
          </a:xfrm>
          <a:prstGeom prst="rect">
            <a:avLst/>
          </a:prstGeom>
          <a:ln w="228600" cap="sq" cmpd="thickThin">
            <a:solidFill>
              <a:schemeClr val="accent1">
                <a:lumMod val="40000"/>
                <a:lumOff val="60000"/>
              </a:schemeClr>
            </a:solidFill>
            <a:prstDash val="solid"/>
            <a:miter lim="800000"/>
          </a:ln>
          <a:effectLst>
            <a:innerShdw blurRad="76200">
              <a:srgbClr val="000000"/>
            </a:innerShdw>
          </a:effectLst>
        </p:spPr>
      </p:pic>
      <p:sp>
        <p:nvSpPr>
          <p:cNvPr id="10" name="TextBox 9"/>
          <p:cNvSpPr txBox="1"/>
          <p:nvPr/>
        </p:nvSpPr>
        <p:spPr>
          <a:xfrm>
            <a:off x="1571279" y="6142171"/>
            <a:ext cx="3524596" cy="646331"/>
          </a:xfrm>
          <a:prstGeom prst="rect">
            <a:avLst/>
          </a:prstGeom>
          <a:noFill/>
        </p:spPr>
        <p:txBody>
          <a:bodyPr wrap="square" rtlCol="0">
            <a:spAutoFit/>
          </a:bodyPr>
          <a:lstStyle/>
          <a:p>
            <a:pPr algn="ctr"/>
            <a:r>
              <a:rPr lang="en-GB" dirty="0" smtClean="0">
                <a:solidFill>
                  <a:schemeClr val="accent2">
                    <a:lumMod val="40000"/>
                    <a:lumOff val="60000"/>
                  </a:schemeClr>
                </a:solidFill>
                <a:latin typeface="Bahnschrift Light Condensed" panose="020B0502040204020203" pitchFamily="34" charset="0"/>
              </a:rPr>
              <a:t>Reused cut fruits to prepare refreshing drinks</a:t>
            </a:r>
            <a:endParaRPr lang="en-GB" dirty="0">
              <a:solidFill>
                <a:schemeClr val="accent2">
                  <a:lumMod val="40000"/>
                  <a:lumOff val="60000"/>
                </a:schemeClr>
              </a:solidFill>
              <a:latin typeface="Bahnschrift Light Condensed" panose="020B0502040204020203" pitchFamily="34" charset="0"/>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0363" y="1361888"/>
            <a:ext cx="3009106" cy="4650859"/>
          </a:xfrm>
          <a:prstGeom prst="rect">
            <a:avLst/>
          </a:prstGeom>
          <a:ln w="228600" cap="sq" cmpd="thickThin">
            <a:solidFill>
              <a:schemeClr val="accent1">
                <a:lumMod val="40000"/>
                <a:lumOff val="60000"/>
              </a:schemeClr>
            </a:solidFill>
            <a:prstDash val="solid"/>
            <a:miter lim="800000"/>
          </a:ln>
          <a:effectLst>
            <a:innerShdw blurRad="76200">
              <a:srgbClr val="000000"/>
            </a:innerShdw>
          </a:effectLst>
        </p:spPr>
      </p:pic>
      <p:sp>
        <p:nvSpPr>
          <p:cNvPr id="12" name="TextBox 11"/>
          <p:cNvSpPr txBox="1"/>
          <p:nvPr/>
        </p:nvSpPr>
        <p:spPr>
          <a:xfrm>
            <a:off x="6891301" y="6211669"/>
            <a:ext cx="3807229" cy="646331"/>
          </a:xfrm>
          <a:prstGeom prst="rect">
            <a:avLst/>
          </a:prstGeom>
          <a:noFill/>
        </p:spPr>
        <p:txBody>
          <a:bodyPr wrap="square" rtlCol="0">
            <a:spAutoFit/>
          </a:bodyPr>
          <a:lstStyle/>
          <a:p>
            <a:pPr algn="ctr"/>
            <a:r>
              <a:rPr lang="en-GB" dirty="0" smtClean="0">
                <a:solidFill>
                  <a:schemeClr val="accent2">
                    <a:lumMod val="40000"/>
                    <a:lumOff val="60000"/>
                  </a:schemeClr>
                </a:solidFill>
                <a:latin typeface="Bahnschrift Light Condensed" panose="020B0502040204020203" pitchFamily="34" charset="0"/>
              </a:rPr>
              <a:t>Competitions for associates to achieve the goal of Zero Food Waste</a:t>
            </a:r>
            <a:endParaRPr lang="en-GB" dirty="0">
              <a:solidFill>
                <a:schemeClr val="accent2">
                  <a:lumMod val="40000"/>
                  <a:lumOff val="60000"/>
                </a:schemeClr>
              </a:solidFill>
              <a:latin typeface="Bahnschrift Light Condensed" panose="020B0502040204020203" pitchFamily="34" charset="0"/>
            </a:endParaRPr>
          </a:p>
        </p:txBody>
      </p:sp>
    </p:spTree>
    <p:extLst>
      <p:ext uri="{BB962C8B-B14F-4D97-AF65-F5344CB8AC3E}">
        <p14:creationId xmlns:p14="http://schemas.microsoft.com/office/powerpoint/2010/main" val="634130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65620" y="274320"/>
            <a:ext cx="7377084" cy="707886"/>
          </a:xfrm>
          <a:prstGeom prst="rect">
            <a:avLst/>
          </a:prstGeom>
        </p:spPr>
        <p:txBody>
          <a:bodyPr wrap="none">
            <a:spAutoFit/>
          </a:bodyPr>
          <a:lstStyle/>
          <a:p>
            <a:r>
              <a:rPr lang="en-GB" sz="4000" dirty="0" smtClean="0">
                <a:solidFill>
                  <a:schemeClr val="accent2">
                    <a:lumMod val="40000"/>
                    <a:lumOff val="60000"/>
                  </a:schemeClr>
                </a:solidFill>
                <a:latin typeface="Bodoni MT Black" panose="02070A03080606020203" pitchFamily="18" charset="0"/>
              </a:rPr>
              <a:t>Zero Food Waste Education</a:t>
            </a:r>
            <a:endParaRPr lang="en-GB" sz="4000" dirty="0">
              <a:solidFill>
                <a:schemeClr val="accent2">
                  <a:lumMod val="40000"/>
                  <a:lumOff val="60000"/>
                </a:schemeClr>
              </a:solidFill>
              <a:latin typeface="Bodoni MT Black" panose="02070A03080606020203"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375" y="1255224"/>
            <a:ext cx="3074731" cy="2440642"/>
          </a:xfrm>
          <a:prstGeom prst="rect">
            <a:avLst/>
          </a:prstGeom>
          <a:ln w="228600" cap="sq" cmpd="thickThin">
            <a:solidFill>
              <a:schemeClr val="accent5">
                <a:lumMod val="75000"/>
              </a:schemeClr>
            </a:solidFill>
            <a:prstDash val="solid"/>
            <a:miter lim="800000"/>
          </a:ln>
          <a:effectLst>
            <a:innerShdw blurRad="76200">
              <a:srgbClr val="000000"/>
            </a:innerShdw>
          </a:effectLst>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6523" r="22780"/>
          <a:stretch/>
        </p:blipFill>
        <p:spPr>
          <a:xfrm>
            <a:off x="897020" y="4314305"/>
            <a:ext cx="2201439" cy="2128057"/>
          </a:xfrm>
          <a:prstGeom prst="rect">
            <a:avLst/>
          </a:prstGeom>
          <a:ln w="228600" cap="sq" cmpd="thickThin">
            <a:solidFill>
              <a:schemeClr val="accent5">
                <a:lumMod val="75000"/>
              </a:schemeClr>
            </a:solidFill>
            <a:prstDash val="solid"/>
            <a:miter lim="800000"/>
          </a:ln>
          <a:effectLst>
            <a:innerShdw blurRad="76200">
              <a:srgbClr val="000000"/>
            </a:innerShdw>
          </a:effectLst>
        </p:spPr>
      </p:pic>
      <p:sp>
        <p:nvSpPr>
          <p:cNvPr id="5" name="Rectangle 4"/>
          <p:cNvSpPr/>
          <p:nvPr/>
        </p:nvSpPr>
        <p:spPr>
          <a:xfrm>
            <a:off x="7586749" y="1952257"/>
            <a:ext cx="3718560" cy="3693319"/>
          </a:xfrm>
          <a:prstGeom prst="rect">
            <a:avLst/>
          </a:prstGeom>
        </p:spPr>
        <p:txBody>
          <a:bodyPr wrap="square">
            <a:spAutoFit/>
          </a:bodyPr>
          <a:lstStyle/>
          <a:p>
            <a:pPr algn="ctr"/>
            <a:r>
              <a:rPr lang="en-US" dirty="0">
                <a:solidFill>
                  <a:srgbClr val="FFCC99"/>
                </a:solidFill>
                <a:latin typeface="Calibri" panose="020F0502020204030204" pitchFamily="34" charset="0"/>
                <a:cs typeface="Calibri" panose="020F0502020204030204" pitchFamily="34" charset="0"/>
              </a:rPr>
              <a:t>ASSOCIATE COMMITMENT, CONSISTENTLY MEASURING FOOD WASTE, INTEGRATING NEW SOPS, ENGAGING DINERS AND IMPLEMENTING CIRCULAR MODELS ARE CHALLENGES THAT WE ARE AWARE OF. HOWEVER, MARRIOTT UKI AND NORDICS IS COMMITTED TO DEAL WITH THESE ISSUES AND WILL DESIGN, THEN IMPLEMENT AN EFFECTIVE ACTION PLAN ALONG WITH CONTINUED TRAINING AND EDUCATION</a:t>
            </a:r>
            <a:endParaRPr lang="en-GB" dirty="0">
              <a:solidFill>
                <a:srgbClr val="FFCC99"/>
              </a:solidFill>
              <a:latin typeface="Calibri" panose="020F0502020204030204" pitchFamily="34" charset="0"/>
              <a:cs typeface="Calibri" panose="020F0502020204030204" pitchFamily="34" charset="0"/>
            </a:endParaRPr>
          </a:p>
        </p:txBody>
      </p:sp>
      <p:sp>
        <p:nvSpPr>
          <p:cNvPr id="6" name="AutoShape 2" descr="data:image/jpeg;base64,/9j/4AAQSkZJRgABAQEASABIAAD/4TRyRXhpZgAATU0AKgAAAAgAEgEPAAIAAAAGAAAA5gEQAAIAAAASAAAA7AESAAMAAAABAAEAAAEaAAUAAAABAAAA/gEbAAUAAAABAAABBgEoAAMAAAABAAIAAAExAAIAAAAHAAABDgEyAAIAAAAUAAABFgE8AAIAAAASAAABKgITAAMAAAABAAEAAIdpAAQAAAABAAABPJAQAAIAAAAHAAAJhJARAAIAAAAHAAAJjJASAAIAAAAHAAAJlKQyAAUAAAAEAAAJnKQzAAIAAAAGAAAJvKQ0AAIAAAAzAAAJwqRgAAMAAAABAAIAAAAACfZBcHBsZQBpUGhvbmUgMTQgUHJvIE1heAAAAABIAAAAAQAAAEgAAAABMTcuNC4xAAAyMDI0OjA0OjI5IDEzOjMyOjEzAGlQaG9uZSAxNCBQcm8gTWF4AAAdgpoABQAAAAEAAAKegp0ABQAAAAEAAAKmiCIAAwAAAAEAAgAAiCcAAwAAAAEA+gAAkAAABwAAAAQwMjMykAMAAgAAABQAAAKukAQAAgAAABQAAALCkQEABwAAAAQBAgMAkgEACgAAAAEAAALWkgIABQAAAAEAAALekgMACgAAAAEAAALmkgQACgAAAAEAAALukgcAAwAAAAEABQAAkgkAAwAAAAEAEAAAkgoABQAAAAEAAAL2khQAAwAAAAQAAAL+knwABwAABn4AAAMGkpEAAgAAAAQ5MDgAkpIAAgAAAAQ5MDgAoAAABwAAAAQwMTAwoAIABAAAAAEAAA/AoAMABAAAAAEAAAvQohcAAwAAAAEAAgAAowEABwAAAAEBAAAApAIAAwAAAAEAAAAApAMAAwAAAAEAAAAApAUAAwAAAAEAGAAApAYAAwAAAAEAAAAA6h0ACQAAAAEAAAAAAAAAAAAAAAEAAAAyAAAAWQAAADIyMDI0OjA0OjI5IDEzOjMyOjEzADIwMjQ6MDQ6MjkgMTM6MzI6MTMAAAEvzwAANdUAAn+/AAGAhQAAfi8AAE43AAAAAAAAAAEAAAFXAAAAMgfbBeQJEwUyQXBwbGUgaU9TAAABTU0AMwABAAkAAAABAAAADgACAAcAAAIAAAACeAADAAcAAABoAAAEeAAEAAkAAAABAAAAAQAFAAkAAAABAAAAygAGAAkAAAABAAAAygAHAAkAAAABAAAAAQAIAAoAAAADAAAE4AAMAAoAAAACAAAE+AANAAkAAAAB////6wAOAAkAAAABAAAABAAQAAkAAAABAAAAAQAUAAkAAAABAAAADAAXABAAAAABAAAFCAAZAAkAAAABAAAgAgAfAAkAAAABAAAAAAAgAAIAAAAlAAAFEAAhAAoAAAABAAAFNQAjAAkAAAACAAAFPQAlABAAAAABAAAFRQAmAAkAAAABAAAAAwAnAAoAAAABAAAFTQArAAIAAAAlAAAFVQAtAAkAAAABAAAL7gAuAAkAAAABAAAAAQAvAAkAAAABAAAAMQAwAAoAAAABAAAFegA2AAkAAAABAAABBgA3AAkAAAABAAAABAA4AAkAAAABAAABsAA5AAkAAAABAAAAAAA6AAkAAAABAAAA8wA7AAkAAAABAAAAAAA8AAkAAAABAAAABAA9AAkAAAABAAAACgA/AAkAAAABAAAAAABAAAcAAABQAAAFggBBAAkAAAABAAAAAABCAAkAAAABAAAAAABDAAkAAAABAAAAAABEAAkAAAABAAAAAABFAAkAAAABAAAAAABGAAkAAAABAAAAAABIAAkAAAABAAAEKQBJAAkAAAABAAAAAABKAAkAAAABAAAAAgBNAAoAAAABAAAF0gBOAAcAAAB5AAAF2gBPAAcAAAArAAAGUwBSAAkAAAAB/////gBTAAkAAAABAAAAAQAAAAD0APQA8wALAfkA1AArAU4BGgGYAYEBUAE4AS8BdAFLAQoBDwH9APkAAAEvAQ8BNgEZATkBYAE6ATEBLwE/AVUBxADaAAMBIAETAQMBCQEXAR0BQgE9AS4BSgEsARwBIgG/AL8AxgDOAPoAEgEZAQsBFgEOARoBEQE7AUwB/AD+AMsAywDUANMAzgDMAN4A/gAIAfUA+wASAQUBMAEYAfMA0wDUAN8A5ADmAOYA2QDNAMsAxgDoABkBzwAJAVYBwQDXANgA5gDtAPMA9gDnAN0A2gDCAAMBYQHXADoB4gHMANIA1QDjAO0A9QD5AOgA4ADfAM0A9wD4AfEAfQBoAE4AyADKANYA3gDRAOkA1wDHAMsAvgCvAP4AwwCCAG8AUQCeAHQAbwB1AF0AjQBcAO0ASgHDAHoAkwBeAM4AqADdAIUARwBTAMwAPQG6AWgB4ACGAcYA4gDqAG0BFQHGACcBQwBSAFUAIAJAAikCkgE/AJcAcgCCAfUATwL1Ar0C7gA3ABwAKABeAA4BJQHaANgA+QCqALMARACVAAgBGQHrAGAAQQA5AC4A5gBiAHkA+gD5AKwAZwA3ADgAbwDLAKkAogBFAC0ALQCUAKcA9QAYAf0ArwBTADYANQBHAH0ArwDRAM0AngDZAP8ABwEhARAB/QDiALEAdgA8AH4AwQDoAGJwbGlzdDAw1AECAwQFBgcIVWZsYWdzVXZhbHVlWXRpbWVzY2FsZVVlcG9jaBABEwABM/5sI0LhEjuaygAQAAgRFx0nLS84PQAAAAAAAAEBAAAAAAAAAAkAAAAAAAAAAAAAAAAAAAA///9nCgAAl3////QjAALB/gAAg68AFtzpAAAAOwAAAQAAAAAlAAABAAAAAAAAUCAENTlFM0YwNDMtNzVGQy00MzhELUI5MDQtQzZDNTZDNjdBM0E2AAAAAAEAAAACAAAB4hAAAB8AAAAAAAAQjgAFA9sAACEuOTk5MkIwQzktQTlFMC00ODhGLUFEM0UtQkIyMkU5NTRFQTIxAAAAAAAAAAABYnBsaXN0MDDUAQIDBAUGBwhRM1ExUTJRMBADIr8AAAAiAAAAABABCBETFRcZGyAlAAAAAAAAAQEAAAAAAAAACQAAAAAAAAAAAAAAAAAAACcAAW6PAAALWWJwbGlzdDAw0gECAwRRMVEyEAGiBQrSBgcICVMyLjFTMi4yI0BJAmAAAAAAI0DumQAAAAAA0gYHCwwjAAAAAAAAAAAjQDMAAAAAAAAIDQ8RExYbHyMsNTpDAAAAAAAAAQEAAAAAAAAADQAAAAAAAAAAAAAAAAAAAExicGxpc3QwMBAACAAAAAAAAAEBAAAAAAAAAAEAAAAAAAAAAAAAAAAAAAAKKzAxOjAwAAArMDE6MDAAACswMTowMAAAABetuAAKqoEAAAAJAAAAAQAS/EwACqqBAAAADgAAAAVBcHBsZQBpUGhvbmUgMTQgUHJvIE1heCBiYWNrIHRyaXBsZSBjYW1lcmEgNi44Nm1tIGYvMS43OAAAAAYBAwADAAAAAQAGAAABGgAFAAAAAQAACkQBGwAFAAAAAQAACkwBKAADAAAAAQACAAACAQAEAAAAAQAAClQCAgAEAAAAAQAAKhYAAAAAAAAASAAAAAEAAABIAAAAAf/Y/9sAhAABAQEBAQECAQECAwICAgMEAwMDAwQFBAQEBAQFBgUFBQUFBQYGBgYGBgYGBwcHBwcHCAgICAgJCQkJCQkJCQkJAQEBAQICAgQCAgQJBgUGCQkJCQkJCQkJCQkJCQkJCQkJCQkJCQkJCQkJCQkJCQkJCQkJCQkJCQkJCQkJCQkJCQn/3QAEAAr/wAARCAB4AKADASIAAhEBAxEB/8QBogAAAQUBAQEBAQEAAAAAAAAAAAECAwQFBgcICQoLEAACAQMDAgQDBQUEBAAAAX0BAgMABBEFEiExQQYTUWEHInEUMoGRoQgjQrHBFVLR8CQzYnKCCQoWFxgZGiUmJygpKjQ1Njc4OTpDREVGR0hJSlNUVVZXWFlaY2RlZmdoaWpzdHV2d3h5eoOEhYaHiImKkpOUlZaXmJmaoqOkpaanqKmqsrO0tba3uLm6wsPExcbHyMnK0tPU1dbX2Nna4eLj5OXm5+jp6vHy8/T19vf4+foBAAMBAQEBAQEBAQEAAAAAAAABAgMEBQYHCAkKCxEAAgECBAQDBAcFBAQAAQJ3AAECAxEEBSExBhJBUQdhcRMiMoEIFEKRobHBCSMzUvAVYnLRChYkNOEl8RcYGRomJygpKjU2Nzg5OkNERUZHSElKU1RVVldYWVpjZGVmZ2hpanN0dXZ3eHl6goOEhYaHiImKkpOUlZaXmJmaoqOkpaanqKmqsrO0tba3uLm6wsPExcbHyMnK0tPU1dbX2Nna4uPk5ebn6Onq8vP09fb3+Pn6/9oADAMBAAIRAxEAPwDp9I1OHTJYoU+UMflG0kfmOlfonYfFvwZ8R/gba/DzX9LgHiaxdvsOoEndJAuP9HPIG7rsJH+zXyhd/DVFO6IeWfb5f5cVmN4X1XTJI5YmLGI5QnjafUEcV8rBcrO+c00TpqYE5Fp+62n7zD+Sn+uK8j+L37Pfhb48xx6l4m1nUrgQH91Fb3EfkQtt2kpFsIBI6nk9unFe8eJLZ9asP+EkeAx3aYF2FHDntKu3jn+IevNcDoqW+jO40mFLZJ23yEKAWY9TgcZ+tTZxl7oXUlqeN+H/ANm/xLoOlx2vwx8aapYatpas9skkcU0dzb7iXtpYzgP5ZJZM8gEgEV9S/D6+8VNp8MHjKGAXBG2SWJTGp/2hESxX6bselWdD1OPTL6PVLc7J0wyyt97j0Pp7V1etX9jPINZ0cb1mJ3KoACsevPSumpVnOzm9jGFJQ0WxavbO0jnxOvmsnHzDgfQduPStTRtTGhyxX9kQGgfIRu6nqB/hXyd8aJ/2rPE+kS6d8DF8P6fLbLxc38sr3LR+qIYxEpU8cluK5r4D/FP45TOnhj4z+H7RrpRt/tHSZw6uR/z1gYBlPHVCR7Ci1lzBzfZPtD4j+F7fWIG8SaLFtVgPMBHIzypwPy+tedaR4lnsol0/W/30WeJGHzKAMAcdR6V7b4E1SK+u10a9TNvP+6dW4bY/HA9VOCOnSuY+Lvwp1X4ceKbrwh4hGLi0wDjgYYBgRjqCCK1jL7UQUl8EixpDxXWy40/94pAII64+lfVXw313WPDmtR6PLCbi2nt2Elo3Bbdln8s9AzrxtPynjG09fzn0zUb7wfdyX6TokAZT8owoA7MTxX1R8Hvi1pvjbWYreO8hN15iDfuU5CfdCt049K9fLMTRT992fQ4MdRm17uqLfizwxJZeJLnT7GMzxBz5WMA7TyAQcYYDqvUV5wBCsklrOmFBxg9ua+3f2jfA+gw6ZYeOPC19FJqL24MojY+VI3Ty5cDrH2YDI6cjivg+xMWsTyyQSSRXER/fWshAaPPTpwyn+Fhwf0reUIP+Gv8AhjCDfLaZwXjrQr2xuY/EeipukiwJ0x/rYe/H99RyK5DW9a1m000XvhuybUfOTKhCFH9Onfmver2OW1/0O/GCMHtkenSvH/7Ls7K4lw3kxSSF9pO1Bn03HA+gFcWKppK5dGTT5S58O7y61CzCeLbZLKa5GGjQh2Q/wksMjjg+3Svo7wx4h8u/jtYrH94FZF8xjwQD2XHWvAtLSxU/uFaU/wCwpYfnwtfVel+EfE03gi0+KUVtHa2dvOLSWWd+s2MrhE65XrzxijCqSWg6qOJ+Kx1HxHFbeJ4gqNcJsuAqgfvVGD6nkYNeD22iRWkSrLhVToT2/FuleyXr3NzDNYTXsjRzHei28YjG7pjJ3H26ivH9T0/R7CTzLi3Td2e7k3H8mJ/LiuqVCcupgmkj/9D1Pwx+1rDqGINZs7G+wu7dbS/Z5Mf9c5eCfpivZLf4p/DnVbaK8uTPpglGVNzEdh4zw6blxX5Wz+DM8IwZT2YelSRaRrthn7BcSIDngNkAt6A9OnpXnRwtF6phKcl0P2E0OfTblxfaFcw3akc+UwYFT2O3n9Kydd8DadK5vLSPyw/IK8Ffy/rX5R2Gt+NNIvQYHDYTcGYFHyCB95MY/Kvf/B/7Qvj7R8WlxcSyR9Ns22dOP97DCs1g5bWJVSK1PqWTwFfKcwOZcdA3/wBb/Cp7aHVdMRrO4hIjbv8Awj8v/rVx3h39qzw6jJB4rs4DkDmCQxP9PLlGCfo2K990v4qfBrxbar9m1IWcjcbbtNi/99jcn6isJ4Vx30No1nY818P64mla1DPqPMCSYdGG0MnRh9CvFbPxh0D4by6vd6P8PmuV0C9VXtnDeRNs4yN0RyCrDBx2rr9a8DaJrdo00Cw3sLjBeFldT+KmvGV8JPoFnP4c0+M2tormWHYuPmI5GevI4/AVhKm1oylVT2N/wvb2fg+xtba1uJTDDyjzymWXHXmR/mOO3pXpXjDxOnizR4daZ2uLy0AikY8s8f8AA2T/AHfu/TFeQ+B9H/4SG+Tw5Zw7rickRtcSJAoZRnlpDxkDHT0rc0nU5IGZGkihQZVgimTjowy21f0qYzaWg5R7GPcRTapbvG8ClHGCHG7PsR/9ak0vwzp9jYhrNI7L7OQdkQWIexAGP5VstLpMMxs5bgyh/u5fj2+WIAe2K1fC/jLwJ4H8QRal4ujYadEStzGhWDKkYxuIYjnHanBa3kDemh7h4b8da7d6XLpepQm+zh4GK7RvC87i5QHIGOnUCvDtZa/uNSiuQILWaDPlyIWklHqMLtXH+yePatDRde03XNS1HSNL1KwS5soGvUjedWkeNCMBE3ZJYHgBa888S69qMp8+GXcjcsnQcdQNuK9uOMkoKPY41RV7ncX0MVzZm/u55pD0k3MIVz2+7g9PeuXR9PjkElnEjMo4ZIzIcf75GP1rpfhNq3w38Zan/wAI54suo9EEiMryGMuxABI2EEZOenINO1yZ9N1T+y55jNHCSkM7jAKcfK3YH3HB9Aa7IOFSPMjGScXy2OWl1tkuxZ4cueVDttH5IDXoOjeONTOmzeHrmYJZyjOwDIDjo/zE8g+3SuC+InhvV9H0yPVZraSFJF8yCUqVDKDjcuQMrkYrxCz+IUY3eewikjykg4GDjqPb0rOVo7Bbm0PsfwxYeHNd0rVf+Et1eW3mtofOtIgC3nTZH7obSgXI5yQRxXyh8QfFN3ormXw1p73s0ylUSMom1hn5mYg8dKn0TxrFrGq29pJdxwJK6o8ztlUUkDccZOE6nA6V5f8AFGaS51OWx0zU5NiO8ZnsyUDhe6kjIVsZHAOKmVay0KjRP//R4dtIUDIqD+y2B4ru2gQj0qMWozx2r5iNTsehKmcD9hYalED08p+P+BLWmNIjkcExj64rpDZA6lEFHPlP/Na6G20wDCjpW8MTKOxg6KPKtU8F2F9B84ZDlRx6ZFZa+B5rI77GVomAwDHmP8fl4/SvoJ9FzAM8jcnH/AhVyTw7EegxXTDHu+pnLDdjwvTtX+Jnhq7WfSrrdlcZHysNuAOU25/GvTtJ/ad+KmguINfsE1KFeDvAY/n8rD8zXQ/8I1mSPb6N/SsDVvDbqrbl7VosTCW6M3Qa2PRLf9oX4W61D9s1ewbS5yQGKHkHrnBCnH412umv8KPGeLvQtWgMsvJV3Mb7v+B8H8DXyNqHhW1lyjwg59sVwP8AwjEWnqslo0kJ24zGdv8AKrUaL62ItNH3DrHhTVdNkWazl3hMFT1GB0wRxXJ+LvEviS5vZfEOvrJJPOd80rDq/wDeyOOa+SrXWvG3hpQfDeoSoR/z0YkYPt/KtHxF+0d4407SZNO8VWEWrW+w7mUCKQDHqKwrUIwWjRpTk30PaNO8U+Bdde91XSb3TLHxFAy7fKhja5kjbhiMIAAncdOeKtaBqHiG032eoXE+qhpN6OYkiIU9UwiquB24+tfBXwg+K/gfSviBceLNE0G7ku7pvKKSuhjG7A4HX9a/ZrS/C/irU/AD+Pp9FfT7XYpiRCkjMcfMScKFGeg5rkliFFas1VN30R8zeKNI1PUdRmn8P2clpayMTCkj73RewLKBkj6D6V2vgBvG1tewReLrc6pp4IWZVxC/lZ5CtJuUccc18/8Aj747a5Z3D2FpYXi7Pl/1u0Z/4DXi8XxI8aa/ehPsWS5x+9ld/wDCunDYqMXzIVShJqx+oHidLXUrj7HY3SW+lW6bIRd3YnmiizlV/u8DgkACvmjX9B+F1hfyX1xrVtKWGCu1mwB2+UEGvr79jL4B6j4/tZrvXI4IY5YijbUPKnqpy3Q4ryb9rj9m/UfAl7JJocvkRHONiIB/6DXsvOaDjyRpq/8AXocKwdRPWR4Oniv4RaFj7LNJdbf4YbU7cf8AAtopl78T/Bch/wCJbo11NkHG5oowfwG78K+MNX8P+KFnKTX03HHDY/lisqLwPqF5LaxS3c3zTKrfOwyCDxwentXDVxa6Kx0RwzP/0t7y17iojHED0pjXBA5FVxcHduI+lfJRZ7DRKsCf2lEQOfLf+a12FjDHxxXFrcD+0Ym6fu3/AJrXVWl4oI5raMTBnXPBH9nGB/En/oQrolsc1yP9oDyNue6f+hCutl1CKCIPnGTjFChqw6F6LTlE0WQP4v5Vja/p0Xlk47Gt3+0I45IGP8W7Hp0rn/EOpRiFuex/lUvQT2PNLyzj6D2rib3T4jb8+ldXLfpJtCnsP5Vytxfq9uG6cVDmCic8dLhMSbh3WuX8T+GLS40y7VlH+qOPyNdb/aCC3QEjI2fzFVdX8260q/nhVmjhgLyMB8qL0yx6KO2TgV5+Jrs6qVNHyn8CvDlqfFuHjHyXS9v9sV/Wl4Q0i18TfAGDw7psYecxYCqM54r+Ur4VXaaX4hluJG2hbhcHgA/OOlf0kfsY/tHaF4L16z1PxQ7y2VrG37pdpEmVwByMY9MV5mYV5JJo1hTPyA+PXge40XxXdafdwmOSNyGUjGDXi+mQ6N4Xt5/EviBxBZWEZmnkwW2ogyTtUZPHYV9/ftPar4b8V/G6+8WSSSz6XfXfnMHA3iNuq4TA4HHFfHPx8t/DN18OvFcnhGJo7IaPcbVZSDuWM565r1sNiW6SkZOlrY+6v2V/+Cpv7Avw30FtP8QeOYbeRU6fY7o8j+EYjxn9PpXnH7YH/BV39j7xnoFp4e0jxadQSCf7Xus9O5kh2uI4WkMn8O/5/VlGQMV/J38N/C/wzXxd/aXxPt5rvSZZZGkissJMNxPQkqPTuPwrntQ8K2tlY/bba5Qx73WOIxnci7jjnp0HNc+UZq4yclNe8rbf8H8jrzXhulVlGM4S9x3XvWXbotV5PTbyP1F8S/t4/s+Xt+0emJqMxJ4xAi/zkr6x+HGoaV438O6L4y01HS21B4po1lADhWyADjIzX85t1ZxRyR3GV4YdFx3r+hn9lwCb4CeDrgf88oP0kIrveL96yfQdbAKEOax//9P4Y1z9tiys/wBor/hSGm+H59QsoWt7e61SGRQsFzcYIRoyPmVAVztOeemBX2HN4gtbYZnkWPH95gP54r+QrTviJq+raReX6X9w99c3K3s13G0zXCSYxsJztJfaCSTkAY5r9pf2V7P4NfFz4QaX4p1DQYptTRfs14bkSMWnjwGbEjHAcYbHbOK+J5qi3X9fcfUVsPSUU1L8v8z6J+L37ePwm+EXxW0j4WTW99rWtamiCKLT0SSMGdwiK0hYLuyDwOg64rN+IX7V3xU079oSy+Hnw3tdFutDsTarqxmneS8JmJ84RCEkIYAOPlbeenGK/N/xv4d0rx58c7vxd8EvC2248OpJDKNPEuTHatzclYgyR+WVyG2Y/v8AqPlX4hRXVp4vh8X+I9RvZNe1N4pdQuzPs+RHBeMqTyQAApVlX0HpvyVml7NLb8eisvI56Lw1r1HrfbRWVt7+trI/ow0T9rfQvEvxT1PwD4fgSbTNJs4LiW/Lus0sz/OY4bYx5KxoAWdioOQFzivlTWP+Cp/g0/FfXLCWe4l8L2irHZmO2CnfGg8xmZiBy+4fe4wABzXDfD39kz9tz9uTwrpvxG/ZU+G+u674es7VvDzXkTNp8F9EkkqmVZrpo4pYQWMbbXbaVYOOleg6Z/wbWf8ABTbwpcx+FdT0rSJNK1PUktbeKHV7dZ2hmXMk23a6rHb5Bm3sGIU+WrkrXRllGpWp2rPll2W/9foc2a1KOGn7nvR79PK23p6nEfBH9tbQ9Q+MHi/4pzy3m7XwWtLW91EJYxW9rH/CPmjjIjjLgBM5LLn1+kdU/bl1PXPgNq/7QPhKy0u68P6SkxMjXVwGmeDAKRhrePOWYKD0z9K960T/AINH/wBtvS/D+peFNH+MvhG20vVFRJwbK885kwC0e9YXKruz9xxuAGcdK+svDn/Brz+0XZ/sz61+ztqXxT8Lvb353W8iWl+BEx2k5BHI3rkYA4Nd+Z4ajfmot9DzcPiZWtNI/AXwH/wUL8V3v7POu/EHxF4g05tR0+GVobXyS9zG0srxQW5/eJ9w7WEjKQUIxkggfQf7KPin9o34oeAI4PGVvqli/wBgstR094LYXrXljdoyicyskjBhNFKro2ChwCBxX0z4Y/4N9/2of+CXNh4z/ah+Muo+EfFnhfw14c1CaDUtNmllvo55YhEirp2oQRwttyWEm5pIzgpjHEH/AASU/wCCnHxn/Z58Zw+EfDs18PCHi/W7GDULy5083FtatFmOV3aTDQRFGAaVRtyBnocefXwdKLcae35HTDFzkru33GJ/aPj+20++0bxDbeIE063uUjEiWM6TrcllTLstuoW2CMSzD7pUEnFfC37T/wC0V8UfglZ6br9ro0kuix6nJZ65aaw9y0skcMqBFVXMeEniLg7Qy8r7V/dj4p/ba+LWo674gsvAfii0vdOtILdrWa1jt5oWJcCUxyqGWRGHGenpX8+vxe/4KWfEn9uLw18Vf2Xvj9E174W1LTdUit44IY0mgmjdUtYnZUBCRzpHtc8xtyfl6cscvwymufbr+H3GkMdXt7vTayR/PX+1Hc/DL4OfCzV7vT/E+k/Ea+8fFX8O2+i6xeNeeGLeeUSxPqUCRpbi6ktW+z+RvJRt3A4J9q+Hvxb8P3Xw48E6h4R+NNh4Ih1zOn/2E+pa0Z9La2YQM9+kdrJDaxSON0YR3Gw5wAK5T4ffsBfFb9tmC4+E/wCyR8MH1zXtJt4nvLe3kjtmhQOI2N1dXMkcSFmXIZiMt04r2fxl/wAEAvj18OLvwhL4+1vStDuNRlb7Vp1lqMWrzR7CuEZoD5Ic8qQsrAY716n1PDVIqMY3+X6amEsTVUt/6/r5HzB8T/jx8ZPht+1PrvwO8deP7zU205ksYry11OeSxD+WsweNyqGRX3bQxUflzXU/Bz4sfHb4nzeJvC+kaD4o8Qza3paWulSL9ruFEDyM0s8ccaOHMuxUUZHyk9elfrv8bP8Ag2v/AGqP2nNLi8VfCWfwraapHKDLfanfTQ3c6gnAlEMMylFjKKjA/wAPavt//gnp/wAEc/8AgrF+xA97CNf0NY5LE2ynRtblRmZGPkHE1vEAY1ZsZ6dqzWBw/sleFnta1rf8A0ljKkKrUJXS/H+vwP50fgD4d8H+D/2g4Pgz8Y/C417xVfwmO28N6lG9o0N0QJPIlS4MIW5eE/uQwbkDC5K14rqnwn8eyfHHxN8ANE05zrOgz3wfToFnn8qOA7wgxHvJVCqZKgbu+CDX0F+2P+wj/wAFZtR/bU1L9oH4u+CNZ0nxN4j8TbtJ1W8MS21xqNu4+xRpeo5gDGOFSpZlBVc5xX6A/wDBSOP9pL4NfFvwP/wVw/Zu1+38JeO9NtrXTvFMenxCUW+qLBgw3TRl454ZYt0M25fLMaoTkDcM6XC1BQjTjPW39aHqz4nryXP7NWT3t+F/yP5//Fmk+I/C06WfiOyuNPmRwGjuongb/vmRVNfWnw/+JvxJ0vwZplhoviTUrO0gZRHBBOUjQBzwoA45r+tH9gH/AIKy6d/wU18CWfgf4pSWE/ilI7mDxHol5ZWtxbzRSoqQ3MLSRMrW+84xnchwrfwk/iz8Xv8AgnfFpvxK8QaV8H9aeLw8dQebT4pbIgwRSHf5ABIJEJJjzxkLkVyZhgI4HlqVdU9P6+4qhmP1tOnH3ba/1Y//1P4f7v4d/FE2F1qLsYoQdzKZHUybeNwTHP8ASvpL9h34u/Ef4c/EdLNLoSeH7q7itdWtrmbb5Pm5C3Shvu+WVwzDtwe2INH+BXxg8XSDSYobrzbYP5mQzbVfnGXKryPevVfh98KPhLD4utPB8NvrSaxeJPBq8dzbusDXIk+QwOAF8oxZzk8H2xXxlTNv3Uo8iv5L87baf5H0SwF5Lmnov60OF0/9qb41/s7fF3xhf/BnXHsl1K9mF1FAgaKb5z3BGRnkAEr7V4v+0n8dviF8afHsHjL4halLqV41jbiWaUAMXZNzMQoA+8Tx2GB2rvfiZ+zX4k054PF/w7tPJtL+KWeCzZtz+XAm735ZBlQPYV8/aV8PvH/j9tPm0pIlF3Aqo88qW8fyEqQXkIUe2SK9PKo4XmjiYpc9rN7PY4MbWxHs3h7+5ukf2u/8EGP22viN+wp+zBc+AfHcK+MvDnia7Op6Sum3serrocphxJHPp8DC8gjnZRK7QrIhP8Kufm/aD4Wf8FtNZ8cftQ6N8A/ip4JsvCct7FbT2rvLOskiX8Y8pgsq7SpcbDjDIxCuFYMo/wA27TP2UviDoR+2eIfFGl6IuNx+x3L3Ug/8Bv3Y/GQV90/8E9f2gvizZ/t+eAvhR8TvEFx4s0eOZ7LT5b1vM8oPD59rcwHcSjeZGhPzHIyGyenM4Yh15ydVSv0Wll5b/n9xpL6m6KXI4tW87v8AC3lZeR/pJ6d+2d8WdW8Uw6HFYaXbQG+u7STbHIzYjTdAy7n6/wB7j6YrloP2kvjn4h1DxjpWoa3BZxW0G6yFrHHDJCPLEhOcE8AH5ifwr438Q/EXw58P9em8beJLyHTdLsNYNxd3U7qkUEHlkySOzfKqqvJJ4wK/lq/ad/4Le/EXWv2kvHI+At9b3HgW6vGtLCT7GY2vLWIBPNO4hwkpDMoOPkIBHauN4qpZuOtjCNCN7bH9KXxj+OPgj9or4HfEn4J6541g1TxVqOhyWj27zmR4p5bJ2gGeIld0IYIpBb0r+BDU/gH+0d4L1CbwZNqN9d3lxIpxCJSSNpyuQM4OQcdBX7bfsbftmeIPHvxp1fWIfDW2613U9NuI2ji86HFpZC0cbDllZvvBlxtPTiv3ljt/AVqi6pJE/wBtZDuDLEWDfdx6Z49RivDzDiCrQlGM4f1p/wAMelhcthJNpn4R/sQWf/BSLwT+zr4u+GOm6HezWmp6S1j4Y1MzwRTaZdSFQ7P55DeQvzPH8pZW+6Np4+U/EHwZ+PX7O0+o6l8RtTur67Vvs97NbQvdW8kzmOaVbm9GFWQht+Dzkc4r+o+/lvNKsm1Yxvf2UcRkjty5SUkDIjSMfK547cV+Y3jP4geJtD8D2Nv8UtH+waVI2pX96LoFnmu9QhkXiPZyYfNbaGzjavYV5NHiSviJtJRS/r5dDrlllOnFPU/Rb/gk5q3hX4UfsOX3x6+HV2tj4k1jXdQOpXduQs8v2JES1VmH34lDNgNxuLDFfh/rX/BanxV4w/aI8RL8cdBje1/te4hh1WCSWO6tmjcx+bLGjCNkJHzKiDapyvocf4bfHz48aB8G57bwNp9lfeENEXYxeeazbbHiPc8MfysRwC+3LYyelfiR8UdbsPEXxO1zxbaxQW0GrTm9EcEpliQycOFdgpI3DuBjOK+qwGY+01g+W/8AXX/Kx5VbC8vxK9j+rv4Xf8FbPE/gHxrpN7p+s3CrBchYh96LevLRuQcFWT7vHK9K/qL0v/grB8JtS8KHxfF4W1d7bfAkTxtBsmEwB3xEsMoK/wAvbTfHfhuy8A/Ydce5nvZwv2COHGwTwfKJHkJARU+XPXI4Ar9Tv2QP+ClFz4G+FFp8NfjTAgtLScNFLauztGuVJO1zwCRkIOlfVUKrrUFJ7/5aHmVKUYTt0P79J/8Agov8PY/EV/4f07w3qMstjZfbd4kgRXBXIUckg9ueOKp6D+3fpXxNn03w3p/hUfY9d0+aaX7bMkqRuCyCGSIJtcMcZ9j04r8BvgR+1d8FPj74h1HUfhvrCTvcaeUWCb5LgiNXyNp64GM7c1g/Gb9qwfsp+FPAvjh7EXsE2rm0ZhktH/qpDhQRn5S3tkAZGa43W5HZoqNFPY/BP/gq/wDCHx/+yd+1HJ+3B+wzff8ACIeEfGUEN1qcHhmVYLfR9UmkMN1ZNBH8gtp5EEiRkFPnK4AwK/QL9jfwV+0B8RrXwb8aPEHxfvNY8OX9mL8WBs7a3jn3gjypZk5Uq+VO1d2VwMCu207xF+zX+0l8C9b+AniKH7I/iBNTiOZMGFJrqWa2dYyoCtHmNgFLcrjivGf+CKHxI1rw74J8Y/sv+MbuNNX+H+sXAs/kEgnhZyJVT5slUmy3QgK4z0ry84xyxFGd425PLp/wD08FRdKUUnoz/9XwDSvhZaW8CWdoscHmBR5iou3PQ4LE8+gOKn8Q/CK51Lw1fw+HLuR7meCSK2luH2wq7KVUuw4HrxX0DNpeii5/st71Ht1QqgtSZZcgZyrcgDHHK5HYCvSPCui+GfFGmx3VpNci0tCkDSKilt/RRhwqMD0+UE5/Kv54q16vLz3svT+rH6TTjTT5Op/OD+0BrXj34V6npfhr+yRpcGjRm2g1AIbiGdvJEZcSKNnBXgc1+Y3g2D4qt8RvEF54cndo9c0+9tiy7UjlMsXy5T7qneoIIACnGMV/dhffBWHxrqCaDYaD/aFvMFSU322JJVHs3Crx93HHSvzR+Kn/AATG8MazqNxd/DuKTw1PNdN51kkLG3MZba3krGuR3KDIX2Ar0so4mw81KEYX0+RyY/KKkOWUnb8z+TXVPAnxDvblbTx/qawt0zcXHmrxxjahbaP+A4r3j9lPx/pXwH/bD8CfEXxDF59roccLMY0aZQ/kSRI2IskgMQTjsOlf1F/Cn/glx8HvCu/VPF+jLKxLovmcY2MVBkzlsnBOOO2K+6fh3+z78FPC6Tab4W8MfYrmBGZC1msAdhyfLJO989jxX0q4rpU3aEPdXZWX3njyyeUlq9f66H5jft8+Pfjt+1v4OtPgH8JNNe48P6lNbanrmtQuyWtw6xHy7O33bXeEFt0jMmCyqBwpNfIPwd/4Ja+J7WWG48eW6oC6LnJ2gn129Rxg1/Sx4e+GniHRop7lLW2sI8BhEVCSptX+PG4c9jiug0X4VfEzxHrkV1aPZ2sNq6ZlvLaQxGNsltzH5WwOwUexxXz8eKlUfsqVvkd7ynkXNJWPjj9nj9jHwV8MWN7Pd6Y9haAcKhWRsryqoAGBBx8/OOOMV9eL8J7OSL+27dm09YITHDH95pJO7uDtAA7H07V2+rfDCXSdQl03RXtdStA3mNO6NEJGYgsI4kB2r2GeMc+lYutfDzxzqdq2n2smZphI4iin+RXCghMHhcd8c8dK+Vx+aTrVHSpO7W//AA/b+rnq4fBKEFOasun/AA39eh5xHoniDw/e2+rT373iM23d5YwNvBMaq3QDr6jgV8g/tb/FDwtY+DBpWsxyvLqtzHa+akJZvIB3SMiH5QNqkAnHJr7KudW1pdCu/DesaS2iNaFVgu4JA4MqsFxvIK4Y9RuGcV5DdeFZZtWF14wurfULV4jtURZJkH3olGOQpH8PH4V3YPAunBe3aVu3/AOatXUp/ukfzcftLeJ/G+q+AZvB2h3/ANi066z5otLGO1MtuOQJtj43O2Wk2jLH73XFfmH4livtA0zSNChEf+qkkcPHlpXlkLKjj0VSNo7ZNf2P+Kfgd4F8Uabcv4j8NvF+8bYUij8t1jXJw6MQrZ4ww/3a/LO7+Gnw78L+F4tf8V+G501q7aQhZo1GHWQt5W85ZFRcDKYz2r7LAZzHmhTtp/wNF/XY8mvgW05H4vaT4Vs9J8PXv/CdaOliujD7YwCO23zSsf7tUIJZ8AgfdwDyMV5G2ueHfFEl2/g+K6s/s6M+ZnXBVWUECNc4PPGWNfol8aPD0/xA0HUdMGmXUcl+iwoLJmUhYiTG2xiS6Akgrxn8K+fP2cPg5qngvV3034i+FZWgur+FUvp/l/ck7GQxDL/OMHI6Yr6TCY58tSo38PTpsjza1BXhBLc+9f8AgkLpHgF/iXq3xL17WZV1jwvpd9faXpjOI4rspbSrK5fq5j6eWgHB3cgYrVtPid8cvj/4hj8cfE+R77yVAtLWMhLe0Q4JiSD+HIxlvvHAJJ4r6X+F/wCyp+zvNqVvr32aZ5IF3PDaXJQxBuN+0qGb0ONvXtX6G+FfhD8O9Pu3i8FpbXUE4jiNlPGbgxZ4yFf5wFXPPIqZ8QU5Rcrbd+g45ZKEkr/ceF/BTwlN4y0s3fi7TUtUR/LxK/3Y8DkJ8ueue1fQfgb9h39n218VL440E33hu+kUzT6noV2LMsynPlyr84fI6kp6jvX0BY+AG8G3SWsdtamMoqZZUTyoxyFxuySo4yBxXoKeGfDg0caq2n3Gk6ixcxYbcsioQGZHXqO4+nIr5D+0EoylLRdj3HSfMlE//9b6i8IeFtO8EBtX0i4+2SKrfIELyLHjDPyqoMj2zjpW+dRsdXt3bQlhe5f5I4yGCZPBUk7MdfQDuM0eHP8AV3n/AF5N/wCgiuQ+H/8Ax9xf9fH/ALMK/lGvKVZ3qP8Ar0P16CVNWgrHp9zb+PLXSY7c3kkVxpIaS7FovlvtlAIV5HYRkELgH26U298b63pXh2BtJtI7hLm3DBvNUy3K9HwwXGFPUDHH0r07WOnjL/r1tf8A0Bq8Csv+RU8Hf9g66/8AQmr2o4amqafKtzyZ1Zc25U0UBr1tX1tXtHmQeaJJW3ImODnA6be3avS9A1DStS0+0h0VEP7wAXCZMjLnIIYkHdgZPAArzjxb/q7n/r3b/wBBNa3wb/5A+k/7/wD7TakqftZtSdlG2iIdXkimlqz6JuNZ8NaPGJNTnuL2/tp5ESLO5pMgqu4jHQKMZA7ZrkvEvxW169v3F2wsYY7cJ9nthu8z0xH8vzHoWIOR2IrndY/5HRv+v1v/AEE1xPiX/kcv+ARf+gUsPTVScoPb+kaVJOMIzPsLw/448InwJZwwXEtvG8W+6ikIjnL4VgoZtu3JyAFGPlHFeDDXrjXZo9U0SYrltnnXWFhKoCSMAruPQN3rDvP+QaP+2VUPDf8AyIFj/wBfNz/IV4udVZU6sqUHojuyqEakVOSNy8bxV4g1E6pJItvpylU8mQM8cpPG9Qc/KCPlJPrivHPHupaVdzJa6vE91cxl1QQPsgVenmE4K7cc4wWHTpX0iv8AyJ1l/wBc7f8AnJXyV4m/18v/AFwf/wBBNfRZPH/ZPkebjv8AePQg8MeGLjxjeGawu/tF07IwC/IuIm2/vCxUcKflDcMQD7Vi+MfhvYXd01pCksbqrrM08YWKNtwALs4ReuR8vY8V337PH/IRuP8AcH/oQrtviZ/x6679f/a61WVYSCqc/VGmLqPkt0Z+Ysv7NcOm/EW98YXN/BfWphhEEdm5JRM5LeY4C/MePu5UZzXtlv8ACHwhfvb65FZWEyiNv9coyOfmAK9cemB9O9b+lf8AIGP/AF5J/M1t+Gf+RWt/+3n/ANBr28RXl7CSWnoeVTVqqub/AMP/AIOCGHz9CuLUXrf6lzCdoB+9GHCjKdMgH04ro9E+Gtv4YvZLSWaaK4jbiOKRd7ZAYAg4bYe4OABx6V6b8KP+Qfpv/XSX/wBBSneIP+SsT/8AAf8A0AV87mONqU5csH2/rsexhKMZq8l3/Q8x8f6/4q028jiu/KdLTMywojBVIC5Zs4KqeOBx19qt6D+0T4x8SR3FhfaEottPVYvL2qsh3EDbFGSjFuOgGfmyc0vxh/5GC/8A+vP/ANmWvPfCX/I33X/YQi/mlfUYalCvC81ukeVWqSpySi9j/9n/4gIoSUNDX1BST0ZJTEUAAQEAAAIYYXBwbAQAAABtbnRyUkdCIFhZWiAH5gABAAEAAAAAAABhY3NwQVBQTAAAAABBUFBMAAAAAAAAAAAAAAAAAAAAAAAA9tYAAQAAAADTLWFwcGzs/aOOOIVHw220vU962hgvAAAAAAAAAAAAAAAAAAAAAAAAAAAAAAAAAAAAAAAAAApkZXNjAAAA/AAAADBjcHJ0AAABLAAAAFB3dHB0AAABfAAAABRyWFlaAAABkAAAABRnWFlaAAABpAAAABRiWFlaAAABuAAAABRyVFJDAAABzAAAACBjaGFkAAAB7AAAACxiVFJDAAABzAAAACBnVFJDAAABzAAAACBtbHVjAAAAAAAAAAEAAAAMZW5VUwAAABQAAAAcAEQAaQBzAHAAbABhAHkAIABQADNtbHVjAAAAAAAAAAEAAAAMZW5VUwAAADQAAAAcAEMAbwBwAHkAcgBpAGcAaAB0ACAAQQBwAHAAbABlACAASQBuAGMALgAsACAAMgAwADIAMlhZWiAAAAAAAAD21QABAAAAANMsWFlaIAAAAAAAAIPfAAA9v////7tYWVogAAAAAAAASr8AALE3AAAKuVhZWiAAAAAAAAAoOAAAEQsAAMi5cGFyYQAAAAAAAwAAAAJmZgAA8qcAAA1ZAAAT0AAACltzZjMyAAAAAAABDEIAAAXe///zJgAAB5MAAP2Q///7ov///aMAAAPcAADAbv/bAEMAAgICAgICAwICAwQCAwMEBQQEBAQFBgUFBQUFBgcGBgYGBgYHBwcHBwcHBwkJCQkJCQoKCgoKDAwMDAwMDAwMDP/bAEMBAgICAwMDBQMDBQwIBwgMDAwMDAwMDAwMDAwMDAwMDAwMDAwMDAwMDAwMDAwMDAwMDAwMDAwMDAwMDAwMDAwMDP/AABEIC9APwAMBIgACEQEDEQH/xAAfAAABBQEBAQEBAQAAAAAAAAAAAQIDBAUGBwgJCgv/xAC1EAACAQMDAgQDBQUEBAAAAX0BAgMABBEFEiExQQYTUWEHInEUMoGRoQgjQrHBFVLR8CQzYnKCCQoWFxgZGiUmJygpKjQ1Njc4OTpDREVGR0hJSlNUVVZXWFlaY2RlZmdoaWpzdHV2d3h5eoOEhYaHiImKkpOUlZaXmJmaoqOkpaanqKmqsrO0tba3uLm6wsPExcbHyMnK0tPU1dbX2Nna4eLj5OXm5+jp6vHy8/T19vf4+fr/xAAfAQADAQEBAQEBAQEBAAAAAAAAAQIDBAUGBwgJCgv/xAC1EQACAQIEBAMEBwUEBAABAncAAQIDEQQFITEGEkFRB2FxEyIygQgUQpGhscEJIzNS8BVictEKFiQ04SXxFxgZGiYnKCkqNTY3ODk6Q0RFRkdISUpTVFVWV1hZWmNkZWZnaGlqc3R1dnd4eXqCg4SFhoeIiYqSk5SVlpeYmZqio6Slpqeoqaqys7S1tre4ubrCw8TFxsfIycrS09TV1tfY2dri4+Tl5ufo6ery8/T19vf4+fr/3QAEAPz/2gAMAwEAAhEDEQA/ANW/1e0tbOGKJgksUKiKJBnBOM/7OeOf/rVweoXV1/aEmqSSFxPiOXaMfcTCjocAY7VmXl/giOaEWVzjMe05X3yOQOOlNttIi1OUXKyNbJCctPyVckDOF+vHFeOdxm3F3PqJSRw0xiydozyz/L8vYYArsdG0SDSpRLKRdl02sxBBTJHI68j+QroLSwjjQW8O24K4PQDK4DAirUYiiRZowI1+62BwMdP0qiQt7YTMnlfwDKj228dR9ParEkbMHZiDImFx6AkY+o/CoXiicHy8qcAn09OlSuVZVki43YDpjaDj7uOO319qQDsh3jl3ruCjEY6nH8Gfanui20iji4Dgv0GCfu46cYFQqM7yPvkKcEYJxgDHGPyqxHiJTNkJuX6dh7f0oArRxBYBE+1hHk5/ug46cfhxWjGXuW2z7XSH5VUkBUDYz0HO84+lRpGsmyG3+bdlcqcdlz/6D9KfCiSpOtorPCoAPHL9uABxt57HpSAjth5sXybYxjcOm0HHb0IrUs9RvdElhu7CQLd8uko6Kdu3I4449P8ACqRXyY3hA8xx9852gcAA4zgZHH4VXhieJSsqlWbII+UbRx04wQT6UgCK3+wrFp8AP2eGOFA464jVEX8sCra+aY3wQVHQFfmxx9KdG8rXUKIAsTj5sEHB6ZX07ZpF8lJd8BIQE8Yxnt16kZHfp+FMB0UJMIaZNq5wE556EdPTt7U2QJCnC7CrKgHJGzAX06cUxkjXgbo5Fx83H88Uq7AN2eD8qnj0HoPy4oEKQkEHlwr1jByOcEkBj/n0qZmhtXSPaG37Q64/uhcc/wAQ5zUa/alKMrMhUBDwD0x2NWPIvUCSsqzsDgxjqmQB1HTj8KBpCRIJEjlZ2laMcoox3BHTHTt9Pwq5E7Rwxxnh4ycjHYn73THbHFRKkaOWhAcKcbiMjBP8J/2aeoViFI8tpMbW65C/Tpx+FSwJkAQJtJnCqPl7dR2/lipCI5iHO63mfBQ4yMde3BzxVePh44M+WDn5iOPw9f6VOFuURst5PzAIvXpgEd+OOPxpoRZVy8DxzHymlZQsQ6DbgEHsB0qy8sL3gtZiIhI6gMRjOOB6ZPOPxqoMyiPJCSfwbsEHpngdakijS4gimlUI24Y56NuHb6dgaaA3LOw0yC3S6tQWI3ujA/MO2PTp6V2cCRR3i3FmdiXsavIneOTGCFPbpz/kV59bJCqruJAj+T0GV4APTHQeldjpsZhj+80e3DCI84yORx69q6oSVjmnE6DTsw6e7BVLyTFmzjkDC4I6fyrVijtYmiLyvGS/I9P0xxgZP+FZVtcPHC0gbynddwGOpXt+lXo7y2ljM+5SHC/NgcHocj09RWl+xCR6VoPiO5slkh88rkjaAD84XlW3LgDAHbAr0SPW7uO2ju4YxK5KtuPB59+Pp/kV4haQyhkM0ixFWO3pwFxnH4V6LozvcWshTDxKMBeeOT3renMJR0PZ722tPEWnzWk7NbOYlQIGG7kAnvzjt0rwzXfDepWjPbwje0Mn7zzHEaSiRVwDzjnHSvV/D13EsiI+2WQBtpIO4hc9ce3Heum1jR7PV43JTy5htVWzx6gH6nj2FbTgpIxWh8p31nLBbywzReVKHAaMHjAxyOOnt+NUZNMt7iOKK5/1IO1vm4+bkdOnPH0r2PV9GuYJFl2GB5WKtHjcAyADI9c8YxXIvohTzFWSOGTIbnKsCOcbTj/PauRwszpjJnnslg8zS3bL+8VyVGcblPQjsOB16cVnPao0AUqfmIYHOME44/8Ar13Zs4JLcKoKOinYDymSc9dvrxWQ8atbTW8w/ePtUkDAIQ56YGOOntRcrQ4TVIwhjCkhYhxu4JyQD6Z/+vWRc58xn2BDG3bj0YdOvSux1Sy3o8YAudwAUvxgHnjGOcj2rmpIJnZYJtyCAZLkbgegzWcl2KRyzx7ZlKt8n+tBPqcDn+XSs+bd5c25Q67t2Bg4PGDjtwK32tdgDOoVM/Kc7ufy4BpBYRzbjGyKQTjHBHPsK5ZRNEzGa1jksphOpRX8seYvGeQR0BwFI7fSqm0Ru8AGw7URucjAVVHH0QD+VbK7WhnWJ/kyByOBz3B7flWa8IyyqRggEyKORj7oI9O3FSMhld0kkaFTK52sucnoASCB19Kqk+WFghxMhXJAHHOSRwPlx6ds1oSebu88tjA5Jx8ox2x1ppWfamSrKx5AwQvduRzk56UAZ8nlgw4bC+vHbt26VC0cizs8SZ3hgJG5yPp0AzgfyrRC7FKOgQRp8rN91wDkArioN3lMJ52Abd8qIDgnoePWmhoqOzTGC/PybMBzgdRjHvjIH0qtapgSTsxjuJn3Feobb0KjGcnp+FXEjmuI/MkJaKNhuj24AYDJ/KnoYBFJcRr5vlkfPxxu6AccAZ7fyosAyPyj+7z5BUNycHADE49shutOs52gmRx+7QAKjcHcF9eOMg4qTygWaBkxI/JY/wAYHYemKZHH825gbQkbcY6kdDjgZwKBFZrW1WKS2fiN5dzcjIwfUVl3Hh62YPf2UrW09u+YQgxhsBg3qMHkfStzdE29GAk8w5U56nv06YpN0zLtJEezpt/SmnYLHMf2l4v04mG/RdVkU4STA2tj7vQLgkeo61NZeJdL1KE2txH/AGVcqwyD8gBBOzrgYrqFuZ8PEoCsxAI4IJx37Dpx/kVnXfh7Q9WONViE2zByBjAwMgYwccdqegFuW3+zujRRDy22lGQ71lBGeGHAwVHpmqcNom6GQ/6MqskiP3Z1PQdsAjoMVz48Pa7orSSeHrwMkGf3DKZm8vPVR3wO1Rw+M00+H+z/ABDp32EwEEXESlwScfP1wPcDPT8gDqrqa6v3MF1H5b7mXf8AdHHPT1xQqlySMlMY4z0TABx6Z7VK99p2pO89m8epqAN+CUPIGCoPb1qVLZLUO6k7hxtPAVT0yfx61IFeCGW1QNFICh3odvDnPt3xVePbC8cchMiN8u09AR0GMdM4qeRo45JI503COMBFPOCTxtbjgUZ8qP5I2uo4/wDawR046dBigY7d5zNOzMGDhsYzjKgcDHoAB7U3crBWdTbbD8pz2AAHB4xipXdYm8y6CQpMwHBySMe30HPvTJGCqZRCJxH/AMsyfmZN3Xj0NIRFbYcvOF81y7Mm0gFcnB46eh6U+CQzpII9xJ+V1k/iBOEAz9aes9vseeKHyEBCqFxjkc4x6f4dKbHLbMzRIfOd1AZgMY6DPPWgCSHZ5Dx+XgEgMM/dMZ+Ue+P89qaEJCq+G4AcY4wPu9AMdMU+aCY27eSnzLt+7zuHc+lSvGn2v7PbD5nAxzjtnj8qBD1Vp/OeQBJQfTgDsf8ACoF3rJCd2FZdzEDqfu8j0UAflQ7JHJLGQ4b7qBf7wzxx6/l+VWkW4Xa1zscRj5hnBDf8BpARSgsryIwQYwvoQMf/AFvpUszNKtuVGyJDuc8EhvyGce1QSbIF8xQGeVc4yMHLdMYHT2qad5laJ12/Zy2w8d/88fSmMnu48xmbYqF2wXyG28DBwOxxj2qR7jELpFH5YlCA9sn09qgCiNiBH5Yx0U5BHB/MVYIaNztIaN1BU9TwfoOP0oESJcT6ddym1blgEbGOcDoamtcMJIVXE0QU7RyGwcjjHPFVo/kkMpGQ7AFuuRx/D0/SrU1vGlzvtpxEQRuYYwo7Dn/9VMRqLJbXEtuhzCdv3l4G9sYHbjimpE4uLgRjZJNKqMAAVCIOD6c1XMNw26ST95DgFAqjLbep44AH/wCqnpNLBHL5WGRsP8v8Ixgjj1FICZYITPI0ypGdzFnUhQSVGRt5z65qheNGkEVwXMztmHaOFZRwAemKtQC1aTYiCzkGMFuQfpnpikULG0mZMsxGRj5QV4OB6/hQA2N/K/dk+WY9oyB/CRnGfQmoQiIksq/8fHAjQgc5OOn0qYbWkVgpnDAqWA4fHQEY6gCrPkeZMjhmU7cEY5Hpgfh0oFcrm2QQNFkq3ByOee65HpWhatcOv7z920gIc7SCq4456DOPQVXvL+w0aMXupOUDcRxAjk9CdvFcPq3jO+k3W2mn+zxtXYzYLSduRyB7f/WouB6NqutaNoxVprlp5YYQoiTGSF5HI6cgV5rquual4itjb7mt4vN3SRjkx7fuHPHUn/OKo6fpL3krTakoiW7++VyCMcgqCMc+vIFdXp9rCkbmKLbaxnYV6vIe3T0/Kj1Jb7GNb6Ck0Ze4nzJCBsYYHAAwN2AOnHTiumiCxDzLViGcEIoOdrY5wfwxUkViwiRozgb8rHJhen8XB4xVTUda0rw0Zo7kfabp8bYIwGGMdcfwjHXpmkSX20u2mld4f4YQodueB7+w/wA8Vhap4wsNBiaKG5S5umjxHGrjjGBnPTt0FeV+I/HGp6g4S3uo9Ls5SEFuF+Y46/OOcH2+leAeMvif4b8OhpLiZr+bc6Rp/u9QF69eATVxoMls9x1rxvqGoWYuLydYyX3CNGRNyjtg/eIx+GK+d/GvxvsPD6TLbXK6lfzHDRfKJEC9OnAx0r5x8V/EfxJ4umaNVj0Kzb7gj5kQ4xwRjbx1FeZXFtb2iKJHWafPzPLuO4H+tenRoOxk5I7TxR8Stf8AE08zajcSwqi/JCnyghvYccV5xcXS28HmFh5fXHBIFUp9WubvUV0bQ4n1W7mISG3izI8jngKoAz+FfUPwv/Yy8ZeMY4NY+KVyfB+mO4LafAf9OdR2fO6OJcfU+wrsXLTV5aEN30PlTSE8ReNNTj8P+ELGbxHf3C7fKhUtsU9GZh8qj619ufDf9iWxs7GDxB8aroxXbr5i6Ssv7pV6r5jxkMzAfwrhfrX1xpEPw++FOmQaF8PtJtR9lQI8jYRwwHBZtm52PfPWvIvH3xMjsInvdZuIbmYgkSPMF8v1XbnH5VxVMVz6QRtGHKtT0tNZ0Xw5bw6b4QsILGBYvJZowqBsDbll7HA4rxvxj8UdE0GF/t1zFeSRpxHkKMrkqjEc/wCFfK3jX40ajrkv2bw+TZwiP55+jSt2BH8IXtxXhN9eXE7i61BmuHkOf3h+UDqSBnAqqWEb96RMqi2PbfFfxy8Ra+Z4rSNNPtJxh1XBZ07A8ZArxbWdZtdkBiuM8HeSMbfqP5VZ8H+HvF3xN1weHvA2lya5cuQrSIGSGFe7yy42og9/wr7x+FP7HHhjwasfib4uX1v4jvY3XFurE2UXttKrJK+cYJCqB/DXU506S1Mrc2x8SeAPhv8AFP4n3Ah8H6S8dqWVVvZ4njttjHBYPt5wOTtzxX6A+Df2Vvht8PbWK/8AG9yfGGrxtlVnX/R1LD5mjsxkdOjOCceh4HsM3jDR9Fs307wzbf2PARs8ofcRenyr/BkdsdK8d17xnpfh2GS7v7xYJ3b5X2+YyKOgyeTuA6VyyxMp6JWNVRS3PdTrht9Aj0nSYI9Ks45Aw8gjbgHHyLjj6YqvrHxv0rwHoE+l+OtP0rxro7qVk0jWSoWWKTG9Y2WObaxHTKHnnrXwT4n+Nurat5jaC8unxh/3c79cdM7c8fSvFru7mv5Tc6pMbqVgzl9zFQSeCAx4+lXDDuW5MpJaH6M6Z8Ef2Pv2oGe//Z58ZD4IeMmHmN4S1Vj5fmH/AFghhnZI3Gf+fdvQlUzivmf4ofAn47/Am8f/AITjw5cQ6Vb3Owa5aRmWxuAnSQAAvCCMY8zAzwM8Z+c7q2t9RdYwESXAeB9o4YDnaRyPwPFfW/wb/bP+PPwX01/CWrCD4y+C5RtbSda/ePEnG4QzOxfGBjDh16fLmu+m5w9DjnCMvIZ4C8a3F/u1XTpd8qweQJd+MjOHwudynkYPHTIr9B/gl+198SvB/lad4jv4/HGjq6xGDU5C13DEOvk3nzzOMcYlEuAOMc58b8KaL+xb+1hLJL4N1WT9mv4hTS749OuJI0gknJ3ZiUYt5h0+RfLcHsc1jfEH9n341fAiS2l8V6W/iPS7eUt/b2lwtJBJjLB3tgGltwAPmEgx2BNehGpCquWX3HBUpOJ+id74Y/Zt+PTpLodzL8K/E19+88vyzHbyu2FP7gkWkhJ7xFGZjls5r5b+Mn7NPxZ+HAN9bWEvi3SbUu/23Tod4WIHlpbdWLx/LyMbh2yK4vwr4t0Xxxo5jv3WMwdY2Tyh8q+WQinHCn9fpXtHhP8AaF+J/wAP7q3sLLXz4hsLWFU+xanAJYCkfJjjaPy5YzsHB3kD0PSsrSp6R1XYqME/I/PO6tdP8S6bcwSztvdzGYGzFhV2/NskOf4VJBx6V8/atF4p0O4k1fQ9XvNC1B7gXAvLCZ7eRWjZWhKSxEFMbQR9Oa/ZbXtf/Y//AGiyLbxSn/DPnjC5k8pNS8sR2ly7Ho1zsjtpQT0E/ltzhSelfLfxv/Y++M/w30i48TeHbSP4kaIse/8AtLRGSUrbgZUta5D4CHd+7D9e9Zykn5eRvGLieK+BP29fiL4XEei/GjSIPiNpabYTqdusdrriQcYImTEVzs7CXadvG7gY+3fh38Rvg78ZNOS++GXiNdXnWMmbR7xFtdTg9VltySzhf78W9Md+w/GC5lsp55Y4MySoXBRhskG04ZWjbacjt7Yrj5NGkgmg1TS7t/D93bOpSe2keOVGHIPykbWHrXnV8FGW2h2UsQ1oz94PFPhe2llnjv4dtuFCn5CMejKCMjngj2rkbO98W+GJHn0q8XU4pNu+ORMsEX7pBUgjA7V+f/wy/bb+KXw9iTRvidYr8YdHT5EmlfyNUt0x95LlQRPgcYmVuO47fe3w8+M3wT+MhQeAvENrDqdzHuOh6mfsd/Cy43KFcKkmD3hdhj06DzKuHnDdHbCpF7HTaP400/V/Li1e8/s685iWN1O3++Bvx1Poa6y6tbVwjtIbYSDPydQTz1571yOv+Do707Dbqs4I82ZRsZccKQSAP1rkYIvF3hi6T+zb5dStg4aRGXewGehB5OfbmsLmp6MweIxRyHy9i7C+w9gF59wOMioJj5UqrHHlA6L5i89Bhc8dMYrEsvHem6jczW2rxvod9uGElGYNvqGwNuRXZNHLJEPs1xFLAeC8fzKMjgHAoEZkTObiOJgHRHyr8kNkevTIFSQLJ5kivl2VXVS2NuwHrxzntUlzE0cLKRvEQ+7jAYZHPGMY9Khnt5W2EOCQq57BlPXHt2xTGRqsSXNv8yvGm51f1fPyhm7Z9KfI0t3MbydRDIyGEhegjJ+Y0eXCURP9VGnDYPHt7k1PcW+yRHi3ysMFlQZVlyMfjj+VIYM9zGts7Bd1vgKQeWTYqE4z2AqpcD55LdSMCPeMDA46DFPOzdym0nJwQAyrt+77c5xTFLmJDKWhjQYyQD3/AE4xigCWeRYI4ppWEbsASOmCuB/XpTZoVtzEw+cyLu45BHGPwxikMtvOvkhzIGyBleBj8M/THSpHgbdbyjdG4Ro33c5AxtX2oAik37iACzPt4PcD6elIVii/dRqUJIK7Rkfh+VSRSsFLMMK4AA9P0pI9u0Bmx94p9OmD2BpBYZIwSWJf9YXXBP8AdAJPHsOfyp82xgGXHyE9OhXp9KRCxuFiwcAcNj07fSl8oeUxPKn7oJ/xxQAwHZLCu391IGXI7YGQPz/KnYe4ihjzwTgAKOoznI7cE+1BjLwoCWUdcJjJ6Y/Lj8KI1mjbEaMFXL7jzgbcHimBErNO0JAyYSev5DFSyxtIoEgH7uUBfQgdaW28ySG3k5bDlWxxkHOD26U+FgJHiYKdrkNu9vT2oAltJ9rGSNcMEY4PUjoCMY6CnJuYr8vkgKAG+71IOP8Avqog+wl0+TGDn1X06cVewsjfcEwA24JxgH/P6UCKokSOOVIYvLnSQGX+7hQQCPY5qSPJDxqoYrtKhR8vYnFWBGubiKSMxxlBnPTIPynPU4pkby7R9nmRV7pjHTj5TigAdGVTgAs/VfQdAKapcOzRlkOO3bPXFP8ALWNxt/u7sn37+nFOURNHtDBG4XrnOeuB9KEIrIqxI4TByVJ9m6A89Kvxqy7GKFhvJDdBxwKiZUmU4U/c+Ynrke1PjS48uLDbwmQw4z17dO1WAjQORHGSoPy/P6DnA6Y9qjaHdcmS4TlGw23gHI64/wAKspCZWaC4UgIFbdnhkycKcdPw9Khmjj5mfBUn5ATguvHYehFAFTbhWiOcYPlleOewP4U8+TvgiuF2RvncPfp2qwZYFwVLRE9yu4Djp7VHcO8FvMIzvxLlh/s46D6UAQCOFZmdyVMJAhKk9uP5VPdeY0iTQsZfKHy7vQ8Hrj1qwUEcYYqAvBUHjcce/b24quNzM7oN+0fMARgDHSgBsEIWFkkHlpnbz6nv9P8APapX8uJbfewaSAnjoBnv+PHNMWRo1ZhhgMck5AB6cVIgVZFb5fl68cYPH50AV3T5pJU5cyeYB/CelTzSusbvn57khHLD+50P4DiiUYkeJUAIbIGeMEChtjlVlBwfuoRjHrn2BH5UDGuUEdrNCo4IyoPGc8/SnRRWhlLTcojFkGexwBj15qZoT5axRrt2DcM45/D+RqIQSGFZrfGCRhcjjHJ/UUCEgAeLEp8xSQSp4PXrx26flREZ7iCQIvJnztYH5QAB9OgojhgfznaUmVgF2Ffu8g9uKkSZEzCrhEJG/wCXcA3+zgdDjH+eCwEE8cTzRhXwsaPgDkLj0z17U5Qjzrd/6wtjaw4G5F5OPfOKtLAGUw3S7vm/d7Plwrc5457dKpncS0eN8KH19B1GO1AxYtzXGYF6jcf+Bdc/Td+VMRZNrKW+zxAEYC5xx6DsahYiMtuy5ZFQN/c+p+tSJ5wHmwDzVGI/aQH+QFACvMcReVhyrNGqeisPm47cAfSibztwBT5j95QRxtPBHtg1Jb2Yj3ysuwICcZPyjB4yOuc06NFADOD5ezLnoAuM4+o9qAsQSw20u62b9+soVdmWHyiRJgQRxkSRIfwxVpLQSTO95/DuG7IG7cSfbsawLzxZpmnAwWI/tSXbvHy/JH2ALnocdhmuF1LW9Tv4nWZjbxCRZFCEBUx0P94n8am/YdrHoN54j0zT4f8AR2F0Rt8uNMH584QFuAMY6c1xes+JL2+DRXCi0+YM6IQxJGGU8cgVyjTvc3bJaxfvW6eWuSW7FQPf0rpNO8ET6hF9tv510/yiFkUoWlJGN2QpGPrn8KaQjjr64mk8pbKPz2ncEAcliCcZHpmtm28DazqBNzqLixikBwHYh1x12IvJ/HFer2GhaZoyJHaWqAuMu33y47H8h6Vo7mUeXs3cH5toUbT6cdqu9thI5zRtA0zSUDWaFhsAYuTy564B9fStPypcxpIBHgAkgZA2525x+NXSrzuAeAnTdgLge+KhfCl9y5Eox14xjr/hSuMhlBlZRukuI0Py4OCJB0257AYxUrIXMEYjceT1jPXCfdwfT6cUvyKpDJuibbsAx24PHHP0qNA0e95WPykJ1JwnoP5CkMzZ9EaS5lNjGGaeMxzeYwCsBgkccjBxzXB3+iO6N5GLSdlUPG54whODn6YxXqkLTRKk3+swGPB6BuOnt/npTZoEvITFKsc8WMmQdV45PXIoQWPMLfxL4p8OTi2vF+1rbqHVJBlNh4by2+XkJxgCvRNL1nSPEauLI/6RG2I4psKSoGQUB6jrwcGqNxo5VSfMh1CCNcKHBVwoBBUDB5x3/SuDv/Ds0c39o6czq6HCIDh4u4wR1+hoFsetTJPC0Ylj8r5vuexPt3qqYWuC8cQABztz6DqBnvtrhdG8e6rpu3TdTiN5ADzcY+dATkjy+ny/WvR7e4tdVi87Rplu97Z3LwAfdSAV+hFAGZO91JdY6W6RBJCcf6wA9uvTj0qe2EcW2ef77RcsBlggBHy/gecUsipZSL9vuI4y5ZQGyuWUEkYwO5A/HiuZtpdb1S/tdSjtxZaav7kRZzuZtwLKOD+fTtQvIXQsr4it38RvaWqvcQXCeVIpXadsa/I43Dp+Va+j2TCCzlnCXMpMnmNjBUP059gPT2qRYjaXBSAmQZIkBGdyr05x1Ufyq1FKNoZPnPJReACCOgx0xVICeFY1czSYVwV2gYxj8P16V0sE6Dbu2sr9sHOAMHj8K5u0W3KBmHmh+Tk/dwfQc8Vuxxny1d2WQlcZQhdijAz7j2oYEYjHmyz2+UTycLjn5gcLWPOoQ2xgQs+G4U/L9M9M57Ctr/VANGjICCpz3/8Ar/0qu6iIrEEY+UMoccEnng4oAxht2x54C8Pu5wxHf2OalAkkeOMbYoy+HQ4Axgf+y07zWyzsQHZSnPG4fw+mDVW2EBQxXB2BlzGw+8jjoMgHFAWJJSsmocnze5IyCAuO3pkCj95++abCh2wQoHHHJ/75NRlApEDcTHOGUcb88c+/bipZI0lZNyFGJ5xxgL0GOh6UgEhJSONkIlh2lDjsFJ28deRUXyOoIHzRSiRB0APQZ6fp/KpxBPCgQ/eMePxXp06GiFJpCzpxtHzrxzwfl+px6UAaEK3EQEkvyxgg4OOOc5zwcc1pW88UEi+Vtk3HbxyADgN6c4FYe9pYRsBACkHnoB2A9cfSnWW7mWYi2VHwuAc5FaJgd3uDSLE7+XyUTgBVToe3euwsr+TDQSgmPy2UjpnAwCD6Af0rzAuWkTIJLEHK87h2PHINdJYzsZI452yUIjVw3YduO+OK2izOSPTWnkFgj2v7uS3jVYs4AK9wT04H8q4a905WAuCRIzP/AKwkjABJ6fTiulsbj7QDazZUGMLtzzgZ9cZ/CqtyqxjzXj8xduFPG3Hc4A4I6f0qmZo47E8U0sAO47z8rDGe4Ix9Ka5JIDA73BOOcj6dsVduIZdzLI2JUwx9/TB6dPaqwwyC2hyjSuAS+R8ozgAnPIJ4xiosWmVGR95I5BTDBvY8en4U94gJBKjASrFs54HAz09Md6TzFjFxJgToCQcdQOV9OMZprTfImcAOojwevHB6UhoyZbfzSjFdu4Njn5Txg8ehrKw0axxFgyjfnjpk102oIyxCNkz5YAbHHy44IHY4rKls5kjBK+Z8yjacDAPpz7Umh3MYx+WgXIBA57AdxTPJQjMi7iF+bH+f8/Sr9zmSNlG2RUzjIw3HYd+BVR22/vFQBGGCwOAfYjsakpGJqNpGEKtgg52Aj346D8KxWswfJR3AA6KBnCnv09sdq7i5SNYhtU+Zs6AdBj8uK5q6trpnEiwbkMf3uBluvGM4wBwBxWckXF9DFDIkryhd0LIA6ngq2cfXH0pkQnglV4xwuETf3HTgDqPSreySaQASYi4JXb86Y7k9hx+FRtGFcPcg5jAxJ2OSdoOO3uKksoxxSxxSRzr5LSN5eePmH/6qnZQWEs5/1a/wkcRYIBH/ANbnFNQyJI/2tQ23DpznGT1GByKRMfZZYHXem9QCOqHOfyzSQERjC28EbKGhRXCuByqtyny9c5pI45UjX7R/qfM35HVXww7e/wCFTn/RnKJ++d2AduR/wEc4zj04qCSNI+TEbVI2CM3UqpOQcdxnv+VMBu2coAQVO/5cDAx/SrrsD5aOGaFVdTkHoOF7dhxTRE8YaORs+cxjU/wthjg47HsB+VPhgmmQyK3lpyo43L9foenFADZhM0cCxOEcD+IcYAwNv4dqypGEI/cJ5T5356gH+WMGtNg8WEkyjqRszjb7jpxgVUlaWSdzJD5iqCBsJ+bZ0BA+vpUsZAcnEkmXRecgDhn6ioI2mtLMiNMn5lXcOdp64x7VNEwaNbfmRQDIi9ckfwfhQ3nNBGLdDJIpOeNu3POPTrSAeB5kKs4CsgURdM7MYVfrgf8A6qWOSSBUjglO0j5uMfpTHTeUdW2psyV7K6fLwOwpYv8AU+QzhgPmQkYw3agBkxaTLyFdzfKzgYAHbp3qxJuZFiUK8eFVSP7i/wCBqDzVljDSRhQc7gOMFeP8ilh2nIRcLtxj274osA5SN0hVt2QN2ed2OmPTH5VIITIRan5oYV3BR1V85z/9b0plu9tsBuFPyFvlAIwew/8A1VJDA8wKsjwszsxkGdq8fKD6DHHagY7TNZ1LSFuBaD7RCZDIUI6luDj0OO1euafqFlqFq89q4eJQuM8EZHII68d68ciMUYlWSPdJggkHgj2/z0qdmS1uCdNuPKkkQbR0XpjjjGeOmPatqVZxMp07nuEurXU4jlAztj2q3HK/l09KzrjV7i7CrIw8xCyK+MYTH5VxekeI7ZreKz1Vmtp0zHHJj5COyvjpg8V0LwzpmTCN32juB1A4wa7lWujmcLEjmIPG+47IxhfTJ4I/SmmRSqRIpdQCvIIPXt0qJAzhjt+U4YKegGOmPamGSNBBKsZ3Kxwc/Lx06duP0qWwRGjQugwM8kdO3TkfQ1lRhdM1BbSdmuLvUJk2BQcBUGFxjv2xWzch3kyvyZ+Ykds9hUlsIYry1ub2BbgWjCVFLFSJF+46uv3WUgY7CpGV4vs/lD7G/wC7B4/2VPWpEL2xSRW+WE5AwMkdMg/Q9Kl1HXNC1eZbmYW3h/W4VxqGmEskc2D8l1ZMeHWQfejzuXHpyXtCrSbiCquQBj0Kgj2xQBUulNwU87+AsVz2DdAfb/8AVSTQNdGOYKCqqvPqyknPTPHNT4bfs5RgcYIyMDpU7RSRgq6bGz8ozwN3DdMflTtYNDEWFCoEYw27dj9avwsoVlcYPOe3WnqJY5dnl+bgDdz09PwOP/1VFcIwJkCn5jjHYN9fSkA3ylSAK/ypyG47EcflxUSK8bRlOD6jpgflVklTF8ylONo5yDjt+FOt4trbpjlQ21SfocCkwRmwvIF+QYy+WyOMdx+X8qrx4Mg80AyO2MjJ44K/yqaDJgjYowCyNg4+VeemfQVJ5JSNoQAgPzbwc57j8gelTYZA0K52sBM3mswUdNwAJOT6CqmwlWe3G1gxUAY/1een0znpWrAiMnklQCvGS33mAx2qKKDzphhNpCsy4PAHTB+ntSsBkagAsT+URwh3joSD2+hp3hoyQ6CylsBbi4DDH8Tvv4+oIq/ewtPF5JRWYrgOBjBHQH2rI0Um1efTGKKksm5Ywc/PtAOCc+lTYZ0n7u3td2CPPKiQDqCFzg/Wo2DrB5sJ2KkgYYIAxkfKRn1AqS58netxIxPKgqRlScY6dAeOlQyB871TKSY642kD2GOlUIbHiO18tAqRJJ8kYyfm9KlCSpEc/JhiQBzjcOh46GpgiZVkAiBGCB0bH/6qS0E7IJPL8rcxXcTu+mQOnpQMheFmjX5d6McD6KDjkVlzSzoVtVjb7pjjlA+6rE84PHHFbSRA4mgI8sEB9pwMc/jxUSxDzFNwWKKG8nueuDn2A/SpaApeEL2y0O6+zbZPNEhlYkcSMp+8npnp6cVva5cG7nkKK3zneOxyxJJAH9Kz4IYiw2qXeFvlPru9D24/lT9ywuVw6EkAKckYHTk/j04pMY1YwfLuLsB3A2njHI6d8dKmcyQNA+RxICvsuP8ACm4VdsiJ5gLdd2B9MUEsCqH94d/ftxxn+lIBsST+Uu0lZYw2HGPmDMTQrRJuZMxhiA2Pp7e/pU8sc4jJiGwZJJFRtiR/LPy7uFbjl+uOOlACxwfIonRkZeEf+Ebfu9OgqM5Z8ockkZx0x6e/NSSv5nzs5+UBGj6EsMdcdqjieJP3f3AW6f3c/lQA642EoCo3oAo9j16VGEQRgyR+Z/u9AFxgfhSStIOF6K3Axzkf41Mq7ZmUyhVz8o7E9xntTAbIZZbgzHAaUdR6dOPwxUgiSV2G0MWwv/fI6dKI1DFTErNIqMcjopxx7Ulu7RlBtDs33gR3P4cGgQoZZo5EfLAphG6DKnge3pVizkktgw5OF27MDp36dxVb5IF8pgARwV7AHmpo28xkm3YjD43Y56dOPyppATg/IUJwdh256FP7v1FLFHC6hJMxEcnjqMVCBw7SKSVJHPr+HtTwkkbrE5Bz/D3XP+FMZcjIdJQCEd14HsentTCg2LkmQrHhfr6Z/SqqW7I3mt82MgA49xj8KnzH5cLo2VUtvx2z0FAiYus0Q3NkqQqDb93oXxx1JqeRhcygfdyRt9iOv8qrbPJbYcAggZHHDdu1SNEnniPb5br8wPbGO9UBaij3l45CCScj/eAx9BUttcOzuxkycLtPT5fTt7VVQN5jDcMt36YPHA9c/wAqVmX/AFijJHXjAGetMktM7LKZTJtbgK3+yexx6U21vkVtkpa2cJ8nzD5uedp6dhUULB08zcCxGS3pjgce3FSC1W8jZIgv7oBlHfJ7qe1AHTW9zbayr6DrtqmsafNBJBJDLkKRKrLhsH7jhvLPTr2rwKx/Z60H4A+Obf4vXNvceKvBOnGO5XTrZPPu7IxyKSreZtEkAVdrbicr6V65Zl7X/j5m2bV3RsOOnbjrzXbaDrk8SrHdzm5s5FO8O5K7eh4PBA9O3avQy7GfVqqqpbGGIo+1hysq/tl/Giz8afAex1X4I66LvW7K+0rxDA1r8zxQRrJKu7HG9Ty0Y3EbSGAyM/PX7PP7UuhfGtIfCXiySDwp4+EPlSopVLPVQoBe4s0wFjkkxl4M/IcleOFt/Eb9nS1ntbvxb8HI/LvAwln0eMKkc0uctLAzEGFivVGO1h0x0P52eK/COn67qn/CS6HBc6Pq+nXITVLEZt7q1u4u6phWjmBA74YdK7cRPDzpRp0VZLv/AMMjnpxnBtzP2ovtW1LwjP8AbtJkktbpUZJJQeZFIwEbG4DAAr2X4e/G62v3Twj8Rmhlh1JWggurny9riRR/o93GFCbWVtqyHhvuvzyfyt/Z6/ajtNXRfhz8Zr2UTZW107xG/wDrIpOiWmqK2OuMRzqM/wAL8cj7A1WG4sZiPKeaGJXbcgLA7xkZC9AdvGOleM4NPU69z2T4pfAe08Cpc+L/AIdwPDpchV9T0wM8pjy433MJdmO3Gd6evK+3ARyxx+asv72OVFKOi8H+6cj3J6ivXv2dfiHqviLz/h3rtmdS06GyYwTyDzAEjEcUsEwO4NHIXJTceMFOm0LJ4y+ELeFory48PRyyaYSJhlzI0IA+dX4B2DnnPTGSTk1d31C19jydpdnlGFwjIBGARyyDkZxxwfT/AOtTZr3CF4wu+JtrDOMr0/nVLz4lkZbaHKyhlX5gAWTh1KnlcE/4VAHkj2xqfLdOQByPXBxT6CN6O/heMJ5bhSfXrgfyres7hbdi0B2FsLtHI4G3/wBB/lXKtI0cyziQ3JLYA27QCMDHX0PFbEWWZkUiMdcD1H8vwoQzctWQh7ZF2KSdox071XjKCTeny8/MPXHB47UyykcMNhz2Yf1B6VNIohfzMgAcY4znHSt6ZnLY0o5RbweXBkjDZx2ORjr6AYrXsdQDiSOVwi8EjHOenH+fwrn4Q0qSEfw4yO3+eKSN0jkxnLKflxwT+NdsZHMzt7e6KqXiAbJ65HZs8e2fpXocci3Fg8X8WD+pz1HFeQwzHc25TH/EATx+HYkV3nhq9i+4cDsw/wAfTt9K6IvQ55mFfWSnfbLjkHZuzwfbH0/SvONY0+VZXuBF5eSoySBuZV9B/wDqr2PW7ST7Q0yDIk6H+7wN2B7/AJVwusJG9sJlBkAdWyT+GMn0/wA9KmpS5o3LozSdjyC8t1yWRSVjUAp0P0/+tWMn2kLOsWIo5gNpLDqvYc8V21/E6SeUAkkqqHQEY+gBH+en4cpLC+5PMY26u3Ybo/m7Hpx+leNUjZnoxZQ1G1juZJo3Qs7hCMZ6qo7dOMYrBmR4WaQOZfJk7dPmHY+3QiujnhD200cMbRsG4XnGeh57fTPtXPuGtxLCy5QDOPXcP5isHoUinKyGIo3LRHp04JHOarxyB06HG0kYwcZ4HT6dKnlcSKBIpYtgK2OOKqvsGCFwAuMJ3x2IHoKhlEiFo/mkbdtOG4Bx6gY/z9KDvyVj+66bSBz1/pUbQzoi3EWVUp8/IP6VI6bGBU5VkGGHTd/dNICBpnMkDIxBhXbGwUcbhg0m47fJjH2cDqnPbpzUm1ZMSK3lhBjGOBn0oWTzAA7Y4wpxxn/9VAyBNpjEezzcA7W49s8fSoIVSSGWAN5iJGBjBGfn3fpiplJXy9mNmTsIOevqMc4p8m90LOf3m7ZuIwPyA/SgBJPmQhuRgAccc8ZxTFdo7WKGTDdSAR0OKeJ/NLLFGAVXPbAIx2oiCsxklHmbx07Aj6UxETKAA7Lnng+lKRMS7H5tqgdB+VMSNo2faTJwSqjt/QYFDid0BBDZAwV/rRYCPzJUcOPlJIUdscYx/L8qZJt2GDlBHx6+44qRldoHyNxkK7cEc45z+lNkZ9wLYYLkHgduOtAEYzcJLvBIkUEL67T2+uKYGd2VTidZQPM46leen0x+VTEjySCjYX+Idsd+3Snx5kZZVwgK9SBye/sM4oAj8hS8Zjfgngc8Y6HFSsMzlgdjKPvcYX29/wClICCjPt8sq2eOuPy4psZkK4GXJ5z2A60AOPlOQ5cn367fwGKQRdYpyGU4xj+6OlCqm3ecbQCNvuPSnMRthc56nnj/ADinYCJy7s08o3Ou1dueR6GkaQiTON+0Y6deKlkULgQ4G4kfl9PSh1fy/lHTGMfr9aADl18lztG35D0/H/8AVUO5mjLON5QYZfUrx/kVJI6kIgHCgAMOxPpTNu6OQAbAfu45DHOCef5UAMk3GY3B4ikEefQ44/Sq3mwC4aUgZA+Q9eh+Xj6cVPt+/FFCSDgjB+XcOfwpyySCMsWjSNl4ReoP/wBY0gIjte4cOcOpQnHakWJPMkhZxEWbO3HIJ75xim+SzJ5KkW8soBYdQQnK469fapVSSQvKApZR1PsRwDjvigCm+64iRt5ieFNjxnKnrgHPf6VYdkW4WKYY3oFYYz0+7jH+fwqZQhfy87t3VW64PbjiooS3lNEq5wOexQ4wcD8KQE1lcRHIuICcYG7dnKc/N9K1PLmyx+6oGW2nPA6D8BWJFG4jZmysg6gAcY4HJ7YrRtrtpI1t522ybsxHgD6HHHtWkGZzQ3zU2gKAgbop/wBnvnpTGHmQ7oz5WMlc9z7fh7Vc2jIT92xOVPfjg47VAkwlt024QZx83I9OPT2qzMbGx85mDGPd1wemB15qk8B85E3LKgXGFbuBj+VaM0csiK6/M6jdu6KcdvTj2qvMVZtzYxnDEL6ds/ypkkUMWyGeVQEBIxg/e29Pyp1uAkiz8g7s+vqB+lMQAQsSfK+cFV64+nr9Klk5AfO5gmzkbe/BoGXNLm8mRbRvkKbyuB/C/PHrj0xUUtosLedGgdSM5HbHb2qvJDK+xzEAY14bIyPTPqPpWhHPNIo284Ta8eOnYkdu1ACxXayEREiJQrAZ+783vS39vJJE7uqn5ArbmznaQQuRjB7/AIUx7TesnkAgIVzj8sY/CrESyTRfZ8CUljyABgYxzxQMoTXEfywXE+4Wrj7OQBwzKd31/wDrViXFtGH2wHyp2wQz47cYA/2q6K90150WC7X7qgK4PRh06YrjdXutS0m2IuxieWPyoOB+8+bA4zjI/rUMaHSrHbolgsgdLUNGg5HMmCwz9RV62giDJAT5iTYGBlflQkg/8B/pTYrGJXjtrndL9lDvK0Y+/I4557be3rVS+z5+yKaWVgq+nCZ+bgcdBmgC9ZSCOQ6SzGGPzvOWVhxxgYY8YzxzSS2kx+120jFHQ7Yfm6oM7cdM1Mnl30LQhml9+AQOvPT16VPbobq2jg2bLmE4XsSgHBB/SmBm6JqtzptwIblgGClGj25aPBHPuMcjHGOlb2p2hvUNykqzhypZ848zbjgDp8uO/FYM8NzextPDAGmC4ZjjJA6DHXNWdJugVEDSC2CkxmJhgnOO/p/hTEMurSSSNZIJR8n3sE9OqjHSrVvcxXQVoohFdRruxnuq/Lz71Zmh8uR/K2oqIegzj8+uPesgQyWTi8hDMyjnd90ke3uPypgW4jsMh8toZJG3k9cMD071pwKspaQAs4Gcfd+bjPT6fSq0UkF4qyW2S33iTxjcOR9OKjifE3UBGwpRhg7vqORQBlzWb28qhhhldni9cH3HpWhHBa6hYvHt8uRTtbPDKeMng8hqtTpHduI4W3quSA3BYkYwO/Fc3ZXLaZIj7XuUlJH+0u3hRycdT7UhoxXttqNa7hIHXarHjB7CsbUrZHzvQwwyx+UvXCSdD7dVH5V6VqViskcd6H2qULmNhtbd2B7ewrkDZtLaiExlsf6vtj6jgZ/yKykjVM8xW0ZCkLLtMcg3f7S8fnUb3d7oF6ms6JmK54WeNSR5sQO5kY9wa6C9094kkM37tgn+r+nI6dvpWUr7bpWCkGMYGehXGP0qQPUodZ0rXdPi1XSwBb3OWYFT+6lBO5TuGeORnHapdQsLfWtPfTZU/cXETAZAYEFeeB744ryDRNSn8I6p9qibzNJvH23yMu6Nd/JkQD7pGACOmPwr2yEzRWoktmR9x+Ux4IaPG4Yx2I9PSgaPl06Xc+Fr1NCv1L6bN8unOR0AbDBSenJJHOe9d/4N8VN4a1B9GuA76deOY9gIxGWxk89QRj04rvfFnhi08Z6C0EkfkXADbDuwY5cYRw2DtwcMRjnGK+eoVvUaTw9rkO3UbNjHIpOFkT7gdDnaSSKLB0PrO9jRPuFU5G1lHyhWA9B6VVnjlL5MZZ4pEkDoOCoxjj2HQV598OfGXn2kfhjWpk3xfJEJPv8ABxtc45AAAU5/lXoeXtrwyZcREhPMIxHtHQH3HSosNDCEA+0SoZBMzny+vBII47dO3tUG1V3xRiSKWXe0pVS2NzZX8l44p0YYSySMyyQt8pKkfKMfdqxbx3AkiLMdxXHBypUfTvj8KAK0QXZiFvNdQo+7t+7jP54p8W6CYhomZ2JY4O/I5x+XSpj54xKip1B5I5z/AA1S+1KsnnCFhuK5ZDkg7STgf0oAdZ5EhVcHhiB2DZ68+xx0qOOGTaQ+AVwCf93IU/Q4/KrMkMkhYyELHxIrlcEBscf5/wD1Dw2T8lW2oQw2/Nn29s1QFdY2aRVx8wBOFHDDdkHp2OP/AK1SNHuk+dCeNuDnsc9P6U6IibzZVZoypxH247DHuPbipQYyPkJbc3fOR7k/XHpSAr2kTwbxwIzjoODznt0xTw08c7D5Cqcgt3U/w+3T0oVZVid2/fMrdcY46dO/+fSiVtwy5SReOqgbcdvWgCtuG8q2ADyHI+VQf5g9KmaOBHEibZGRdpVenPQj2pQqFPOl+ROigfdPrg9hRHH8uLiQICzKTtwewx+PWkMazRrMWKYLYUp1BbPBzxRMEEp3SGPaqgf4cUsUUckrBHGxgSgwRuYep/p6U0l5iY2BhjA+XjIZu+P6CgQ4kSIUiPkIEVcA5PXIPbpSG3ePzXj2zRSjKkY+/gBiPrVpYRCuxHFv8oc7hk4zjFVoYY2yygEvhXHTa3cjp14oAVbfEhUERso3Lx6n7tLc23n2y20y4Xnr03dQQP8APpUxtlCKsh35O04+XGO/4VUSKK2uVt35EuSQWz0H880xliGWazuN8TjfnGR16Y6fTiq8MKW011MMRGY4U5BGCOnv+VPihSVJIpCsRj2fNjn3xj6U55HEheFSNqYyMfng/SkIgjt44DPNJ82VAMfI59B9e3FTbo2jEtp8ruNo+ncE+3FPV1kB8kDYcb1PXHfJPpTLf5FlaJPNjK5QZAIAz29v8+lAw+2SlWCZZwNgHZjnJbGKmdGSCWCVQCFB3DgEtg59P4aZukeFA0aq0qrx9PT04xxSNhiluzAK/wB4HqCfbHTjHFAIsXKfaE2bfPCj5ounPCg+vvV15VlCp0jAVsZxyflIb8OPoKhhiKuAHVNoyeuehAz06ClWORlVI8Mp5OO4HH1pCGSzFnKOnmBT8w9QAQDmp5fKLKXIkz8446n0xTmjJUrDxEP8nk1CUQSySqRB+7GQOc9c4/LFAEbYlS4/5ZDBc455OMenTFRGMxwrMyC2t0GNw+bkn0HP6Ul46wvHJa58vblz3ChumO3WprdzGgTDRhScsR2PanYCGCI48yQ7YWXeCBgNnoB7+1RpA8zv5jMm5Qm5OhKnKvx/d9KnljllfbxKqj92vqOnbHSmTbDE4VSQAMBegJ4G0dvw4p2AhihuLeB98HLFi7Ej7x6ED3qVoGNpmKMWoQfMVYDcD+HtUzWkjFWlVkEYCqMhjkjuRyP5CpvJOWkeLnbtbHofUUwK6MjsOWjKHehwMLn61FCktsQLYiONFHyqeh3bup9MfoK0DY3FmmZ0cx4G1lGQM5549PT9KzL7X9F0eNkvb50AXeqBVdsDHXOM/Spckh2LClnYImZDbqYkJ6CNui474/8ArVakjjWJFm+fyY9rZGCQeVTt0xXnE/xD0sT3A0+J9RTyVZZAyrhlB58rHbjj09KwX8WeMryBrmONfsolyHOxFOegwp5wAMipv2QW7nsX2Z4pDdTbLUYBc8DODxkdBxxVG+8VaJpL+d9qV2TADL80ecE4LAAL9a8dm0rVdQvSt9cyXrbceWgMYG7ns/zAds10Vp8PooIPNltIwr43NJIXYemFOR/nHbg5Ww0Q+f4i6PeNELGxYv1dl+ba27JGCNu3cM8GmXeveLdQme4+0TafNIuYnQqhChtww6jke2fat+z8KaPAIU+VkjZnxypPGMAg+3Sulgt7aBPs1lE0aS9ixx9fmPPFVyIV+x5bD4Y1DWAJb+aW5WVt77Y/lLrwATncOPT0rX0/wdYpC8lurWMk24TEksjoDgDHY/QV6LEVVnDDyU4YgAg47jA6HNCRxyvu+/lcFsbdq9sjocVSQGSvhzTUlby49rKqM4JJY7Rx8xyeBiteOO3V2jX9/HHhRzgdz/n6CkLvKwCkeXjYrY649e/SolTy97orJGzc9xnucdRTAmRFSXK4RVEjsuM54Py+nSldz8khTyVQME2Y6yYBH4YqWE+U6yEDbKpCjOduP51IsLCCVGO2MtuGPTv+VMkgaNpomTd5bHB3LjKgD0HtRa2UNqV+zHAMYiY9MsO+D0qVQQS/mB9uMKBgAZGOeO341OZYJyjI/lSIQzD8sDtkY9KpARSErcROq/KnA56t9eg/HFXI4pAN6jjIY+h+tQ5fztqLjfgg9uBxU8aZY7xsH5c+maEBGQCfmXcshzycYB4/+t6VbntYLyGbTbnMUdzb+W+3gYxtA/lilaHPJGwpg46598DpTrc+ZG7tyw6ZGMj2/pTQHiH9nxy3E+nXbYltS0QHIJU/dII/Ks7whrMnhnxRFHejbY3wjtpXHJDw5KMegHJx16CvQfGVhtkttbtly8cKx3O0AEIz4D47kHr9R2rzHxLpiywPPEMSYG/ZyVPB4HfPX1o6iR9CTxXVvLJDKVKXGUYf3cZZQffJquzSyIkUqeU0EwGQeuR7DjOfpVDQNVbxFoFvqZl8xnXZcFARtnjGHG3jgnkY7VakkXd5yt5JQlGGM4AGOBjv/hSGWwALje52703sQMkMAVGP5/hUHlEKQjdWXLHqQ3JOPfPSmLN5nzJIJVLBBlMAD0pyEbCCcEDABH3SBwPfmmA92XOVTycDylx3wevQUbGMhZ/vBPlz+fT2Ippgmt40luNwHTrggnuOvHFWHgDRSSRuGYSblPseq0CHx+VIHQhUXILSg8cfw4q7BH5qrkYcBhF2ypHfH0yBxUCGXCErh1bb937w6HpxxVv7H5casgKtu2jnt9OnFUhE0PzGQNbCMM2CV4G5TwxHt+VbVpEIzGyuWMbks57kjnA/OqMCzQoDMQ29+O4PrjHvWhE032J3UDcTnKjoB2x+lUhEyIDJI+WilkPzberBB2+g9qbdPCVX/ltuBRYxwMt3zx1ploQ4LwAhlGcA/h3GKmnSZ0VIVy6HzA3uc8en9KAMB7eNsRqiAxk7os7uvf8A+tUUhZCkIbzWEZUntjHy1JLJG93IvFrKgOcH8G9qgjX7SvlxrseMEdAC3p+lAywltF5MYRvnT5v84x6fhTwQzY+9yQOPUVSTMOWI3AcficYHpVwSmPa7Ns24yB1oAaCnlCA7YwG6H2GP5cUqR7mkjLnErISBkKSjB0z/ALrKCPpT22s7BlDY55wW5HYdqjkzLKSVDAbQm3+Ef59qAE+Sd5YlXcvkhfcqh/PgikJyZLXcI1ckMp5wQuB+dSnylkL+Wd3Cs2enHYUIs7o8TRCQH5nJPI49OucUAMgijjRI5iPLRgOvLevTkdq6HT71VulGGAEgcycY5xxx6iub8uMBQkm7HOcYxjoDj+npWvAIjGRt/wBawbnouB+A68da0gTI7yxuQUeC3CwFJOGycgDpwxP49qSSFTqMt0rgGRQ75z8rgY3c46Dt/KquliHAnZsbgRuI6gcYwMZ/CrtyjfaPlbAwdncYxgemM/56V09DA5ucQPc/OP3oQuJAerHAzgZA/lVPbt8zYhQTAbuRwRjkAe+KuSW9vHA0kZKOvDIe/p2yB+VU4vm+aTChl6ccj+XFIofOzXrhp8uRF5YYnk7efx5rc0W4aC3Tc6gOc7PYen4DjtXPiGTkK23b8yqcZ6cjimxRp5cgWJk8xRsz2/P3oHY9PtbwOxEeX6hmxjG3+IehGcV32k3BYRpzcZ6bSAAFHXOR1HbjGPbFeXWl8628EO7e4U7uwxjuDxXRafLIjhY8MXO4D7oXbjkLWiZzSid9qVr9rbdAoEkajgEE5/iyM89fy6VxlwozcxFPLkJ24H3WA4Kde+O1d9HLDc2wmgQxPEAmc8/keuODg1w80MiTBbljKrE7ZPu7WHsOD2x/kVXkVDc4fUGlR1cp8/zYB6jsuOecZNczwsMsEseyNwWyeP3n3SfYnoewrstRZ4beNlVIZdzLtPQ4GSQeQMCuRuomVDuJYBT83qzEY61zzR0o5G8CHyAgy0eQw9BxgYqmSpmlvZG8vKAKg6jA2g9q2bh2uvnX5vl64AJPTqMcgVlzxPGjS8YXp6hfTHpWLKsZikErFKPs/wAuA3cemKa8JVCXYPMFwAOn4duR2qeS2Uu0kWIzINyFsjI449O9QSwROSqSr5QwNxB4cdBx61mNEKzRxT/N8p2L5S9s4PGelV1h2pIhOPmIx25A9/pV5jOINpjGWySi84XG3H8jVMFHcY+Vv7ij7oxlifXPGB26UgIbvDNB5uzdsB44OeOvoMVTS5VVxEARhmfdz0/rVu4Ehn3qMSbMA4wCB9eOtVDPbDZC0gRtp2gp8pIHOe2f8+1MCMLEURbcMqxJhDjGS33uox29akhk/eGUu0LAjaAMqBgDn64qL7VMVSe6QCMbxlRhvQHA+lVDqsOn25lmKuocAbigBXpkknAx2zQI0/PCM3mOAVTCrnGN3Ug0yNoY3nhEirui2qvcYHH5VmC6huZjGZUMr5CqSpO0Lkl9mQqr2Nbvh7w14u8VWj3PhPSp/ENp9oFv9ott0kYkVQxBZQQq4I5YhRnFA9DLSLyYlSKXLOyOcc5IJ69h+FKyiCCa0dfLhbaecYxF0+uT+HFem2/wc8dppZ8R6q2m6Pp8abmkknV0bcdu0PCWBPPHGK5e08DStGI5tUtpI2ZcxwB3YxMwUyJ5hiB2g52gjgVOgzmVm8yLZtZMBFLAcY6gnI4x7VUnvtPS3lF20oMiqnyxs3CcNjA6ete4eMPh18NNH+HJ1DRNXvdY1ua6jtIJnkkSK38qYFyYgBnzE+VdxwAQR93nxuyuE0xUubFWSPad1wJAxU5wcxyZ9PT6UtOgIo6e9uQrQyG+TzBKqIuCz8df7pUDgVqpaTSxRyQxrCLhywy3+rx16eoHt/gj3s1zD9pTy3Xducqu3e3r0znNKIpPMlndjIWWMlEByT1U4A24AFVYCpPZzzSeZJOLeWMguqx5PHAOeB0q0lutsVa6bch3cAYG09M9O9T7PtAMskzSs3XIwVxwflXjoKr/AGeIYuL0OmD/AKw/cI/ECoGVo7O0jaJWgEhIPllsYAJJx+GelcP8ejc6R8Lf7UtpFjFrqVh50Y5bbLP1AH90jn8Pw6+98X6Hpx2tOlw0mT5IOXG3uFA4GPavPviB4hHiXwjfWcWjyXNn9n+0SPvH7sRZk3HA6KU3YHYU/QLBqGy50653sINmH24yQ56g4znnFSfCSLyU8R6ReSRpJatakRkqDzbo3mZ7cfmW7VxHh7Xk1XQbG+MR2TWqSqBzlWUL83ryP/rVxngy4mvf2gNY8OXYFzBeaHFNGA+0FYWjjOD0znYT14+lO2odD6nv/FOjzTM1nM1786vhEO1sADgnj/8AV7VzusX3irUPskvhSBtIvbUSPFIChLOgJGwFfqPfiukj0nS7TEcUIiAwyoG5XHuTWs264R5YXeNlwnlKmW2/oMdT+lbUrKSbM6ibjZH1h8PPgH4B+Jfwpj1bXvD6aRrGpRkPsuX8xLi2Yx+c08YVgbhlMrKvCCTaOQWPyD4q8BeHvC3ibU/C8cLamum3IghmmmEzkbIzJGWGAWgcvGSO619EfD/46+KfB8cfh/T9JgvtDhVsTTvIJjIWLM5IyQD90/KQMDA614h4instT1q+1FLgajPdXt1dOHjWEpJdTNM+5VY8DdweBxX0eYTeKw9TEVq6fLblV9ezSXZfccWDoypvlSsjm9P03ybYx2oWRn6IxUMq4ACjJGcVo22nxwlVt0Akxy2AML3xnOc1lS+JfDdgsU9zcpKVyWaAM4HHGCOOw71yM3xItxLJBpNubiLB+zvOPLBJ7jrjByAD6V8nzX2PTt3PT0jSF2eNyysOuOT9P8/yqm/2dSbifEIjGHMpAYqcbeCe3T6V5HFr3jK7WKCwin02WMNtkWISBt+c/eBUYHTj+lW28D+ItYjmfV7lbYuR5m4q8j47nb0wBnGKLC0O0l8XaDb2hsrifesRb5YQzMxOTzt7A44rCv8A4pS3L250i1huLuJJFMkxCsNwI7rgYBwR3q3aeDtCsP8Aj4f7QgAEcZDRlm4537s/5Fbix6FYIlrFEiPn7oXfnPXnkDj3p3QvkecJqfj7WId1nG1qjE5kj2qN6Z6E5YZ9gKs2Hw/1OUQTaxqLyiNdqRBizRbuq7xxzgevHFeh3Wp2kUvkQFoQWwFVPYYP4EZqibjWbzy1ifERyCqKAAV6c4BHtin7TsKxTsvA+hWsrSvB9olc7WaSVnYYzjhvXFbUkmi6asRgRIBCzZG0ud3vwcelQ2+iX84827eS1UfMW+8x7Lgn6VbPh6Mxk3UJmZj8wDYBJ5PTgf5FZt3HoZb6qYZftKE/aJSsrgDJGB8uTjHQ44FQma+uH+0OhEfV4uuVOB/hiuntV0y0ZJre2+zuR8zqSwA6f5xUks9qihHJIZeVVfuocZ6evpSAwm064vZktfPJjABidEzgFRneO3Qce9aEmjR2vLj7ZJE+4HoT07c9u2ann1XMxmgRIHxtKng9uCRgcY+naqT3jfK0wMm8ZZ8gbXOBwPQD0oCxqwadbRQeWYRbtjdK6jGB1465xWfaX2mWk0UnnkvG7sPkO/5uOMDGMVVhlvDBumZpkm43k/KmPXA4GfapntJbaNJpGMZ3bWOflI7HH6fSgBtxfyagIoo5WuYYwyjd1+fGfl6gDFZ08t7ctbWczNJFHDt2jCkhPu5PtU1zbWdsGneTbLGQWbndycDAxgj6VN9ujt4XihVbtmRmJHytg9OvTFMZ/9DnLPw7PlZbto713wIpHGCTn5srzwO38q6YWNtHAls0YjjKhuMqCSF649/al0q+0zWbdDo9wow2BC3JB46ccZ/pWhvtyqxzqEwdsi4IwRx2A/wryEdg55HtR838SiNGAGFHHB9qFZY4xj944OCmOAcYOP5dh7U4zXCOJNscpwB97pxnv7VC7AKjQkzsOFjxwPXn6CmBIWs1tltt+bhzuwF+7nHy56YoiVjGVcbjnG5cY9uOmcUKZIY1Kxh/NHT+Fenfng+napmbZGqvGFaQ4Kjkf7y+npSAXY0jKyAL5YC/PgKM8Agj/PNRiEKAJY/l8wLn2GMcY6Hp0/CiJo4d8VyDcKnHOVx6DjOfUen8nrLEFxHmLoCMcex+tIBVSO4AOTkjMhAGU2gYxx6j/wCsKskBp/tFugkkJ++DtGcYx6Zx+tR2y3ICmONHRCV7Lt7H/IqJYEuIjAyhPKb5Xz3bB4A68Y9qTQEkTyxsfMDRseoHUbafLGTOhjIARMOcZCbhkEdAc/kKR/37Mbhywj2ggKcL9eO+O3/1qkml/cHeuwBf9WvUZxjpgYoAIZBGnmK2Xb5drfKCeM+gx3qNSJd0cxP73ouMAsccDtnOMU+2gHDTKGKjIRmB4GPu/wCcU+aS2mWM+W8zSYGwnGGG3Bz16f5xQA2GKKNnRW83awYEnB2kdRnrjABpHhZbdFwyIGy+BgcEEcgZH4UqsSluzQmUEFcHuCMYz9R35ptt5cZEUMjbFI3knHB9AOmDTEW0idzv27Xwp2lhjC4wfcHpUkztMzTpvjZv7hxjGOcd/wAfpVdvMjPmFY2MCqmAc53dDnjH+e1WzDFHPuRwuAGLE4AzjaMf5H8qQEKiJYFaNWQI4+XuDxnr0qWWe4WYyINwhHJfr83b0pVkzsa3HKZB68cenrUBmuZrfJbzotwHl4A6EDr1HXFAy6UbAhY/OeVUY+UjDDBqQzN5Zjmk2buA2em316e1RGGSTE0B8ptqtsPrgcZ9OxHFWbWJbiEyEJjGJTnbtzjIx70hCG3PmIHCk7RtcH09hzg1cHmxRk7PNPQK2AuDy2OfbiqNkkDyLF80HlnHnDGOnGf0q95VwweGbcZI2yTxz/d4H4UwNGz3sPJdVyOWYZ2lWA/+sP6VuWsrZjix5+7gsD2HcZ4rBhMln/p867o2XZt46fdIYH9Ktxz2ufkjMAPX1+n0xVJicTsrC5BZXwA3XJPA4wc8YzVl7dok/wBFQSLnohzjkf56VzFvNL5WdsbRqm5APvds9/Tmtixd5sTJJk7cEA9FH9P1/prGdtDFxOutZYl+95gJH3WONwGPwP4dq77SroQzW8EX7vcN52n5Q2zkdO4//VXk9tLOPvfON4wDnD4Of5V2en3Un2hZI32wM6IN3VNuP168elXCZSR7lpMJ1HTvM837mcp+e0HHbP6eld5YXiKkCSyqpmYDcvO0gdD0xwa8k0fU5LVWaGNLd0KBrZ13IxORyfowwelerxP9tjCTRKzREFivHz4wDtXHfiu2NZWsL6vfY1tW046nDmGMsFH7qVQMMT19Qc+1cDeaQL+ZRfeQ2zCEHG7b74PBH/6q9I0d5LJxb3SpJbk/IEDNtA9N3TcBzg1d8S+G4buAS28Ymf7vzcFRjsQPp1rOU4sXsXE+d30c2sMscG6SODYCGwNyyYIwV3A7TxVG5042fmyyt5ywOoTBGMMBtzx+eK9Xn0CSOBreW2lgTjDRncDzkZ6jg/3un5VzlxYfaEgjeJlZGYgqQFT/AIDjb0zx29653Kw0jxbVLaSOxSBIv3aSYmCjn73GM89RXG39nJbzyvPtiUrjGdxVVI7HIIOf1/CvZNV0sSSrcOu0yODgMRkjALDgL0A4z+NcbqPh5pZGmIaVVwF+UjdtwONx9B6GmmPlPNZY8PtjQeXIoKBgMcYxms6eOLfDJdReUSW3bMjIAHPqAK7WfSi86yTwMiMhQFc52qM7gMZ4AxzxWA1o0UjqANgHzFuQQMdB05H+RUSiUjnLi1itIN0ZV9/31yMOMjGMccZ9qzpLWYxNPEoiVtpVhjGMjFdF5TJvg2rcW8n8JUDYc8DK/wCRWXeeSpKmPyvtCjJO7bx0x+VZWLRjbYCzNGisExltxUZ7Y/8ArVXzEIvJmI2ZL4B6n09ff/PGt5Eki941X92OPlVeAf8AeB7VVvNPdpPsybJGI25XgADn9ePpU2AyZywRGRuG4kON5QgcDb/WrBYlZJotrYCgrkcnGNp7ZBq69ugCMCN0f31HI29zx+FQCztEULI+QvMmP4iT7dTz+lIChA8soMVvEq8/vQTna/bPTO7p9etQSzBLEmIm2aMbJYyv3n7cnPTt9MVpm3MsMj2wUyqVKptA9sE9TgdO9NaMSDfOUG3kSFcbxjB3cde3Qe1UMqzWqFhGp8tkCkgfKDuxxx39xVdlWOZYVxv4LA84xx+Yq1N/rZG2CPZ5axErk7uO3HFV4gYyyztyG8t/lwQCOGGecDOPpSESIXzKpjUbhhh3PoR2NNS3lLKycQjjsd2M9uD+VKdsdyUJKoEYIuR83TBHpxzVbe6FEuFMBA5YD5Wz07YoAnZftEDWzyHczAEDtjpxx6c01i0zncm0xqMIOQVHGN3B7U1RE+2EEh5AWX5RztGSB+Apk217NyBhXJG8cZYcjIoGEc13bPHOYfLeL+4flkXpg46VcuLaO/gZJlSSF8+fuAPDd8ADg+o6VCHZ5Il/1MkigE553DuB2z/Lp0pWjDStCLjc2Pm/hGw44HZvwoEc5ceErONZX0knRdQG0xbGBjERwued24fyqCF/GPh+6/4nkSanbBdquowhQ9icbgfqP/rdZdtul+xW8CvDbAITv2H96ehPT73FWJfLQGC1XabdeNxBba3UKeQQMdOlAGLpuuaRfkW4k+yyqdvlXOFaINxhHI+Zfw4xWu9rFLyrLdL/ABN9wj6cY9qx7nw/pOuTLm1fT5WPyu3ABHJwBjGfbFY8nhrxDoK+boGoG63nDQXDKFznHcdO2Dg0WGdK8UEcQk+aRVO1S45BH4cYx0pxt2gHJzIcESjhdoOf5Cudi8a2Vq32TV9PudHmBxcNjdEQnG5dxGRx2PSussLrT9VlSbSZ3vYLjcxwAQuAefUdP89KBFd5N4imgkM43Z2FdoIUjjPtzj8qivJIHl8ldn78YjCkdeoJx71aBNlCIrxkwDtXaPvKOxHH/wCqnLBHb26QxqFLkvvAyw+ntSGUncz+TDC2132h9nyrnHy/Nz0x071cEkMUwKEB4sRsX43DGKjWSIwrttlVQcupzuJA7f0ouAJ9rRxFw6A7OhCDp83fNBNh6s1qWtoXMKqQwU4P5Go54X2rPGxWSY4iAGNrDr04Of5VaiZTCiRQIEAHyZ3N/wDqH9KId2I45SQ4c+WgGwDrxkeuKBivFFJKsbR/cIB4xjOOajuEP7tWXfK0h29sLxk+nQfypsomkVQrFpEwW6kHHbIz7U+IxyQmNW81uR1PHpg9aBWCPykHlvu8tJD8y5+UjGPzq1vYv5hO9ZVPlnplfT2K4qosiswSIbw/zGMnIHvnHFWrjcEEFyoSMD5fLG7Cn09qAGjfsV8klwCHP3eOmRVsiRo4t8cc29gu9RtwB1znrnHtjH5VlMSqqJuMany2I+bGMYz2+lOjKBhbM6R+WM7mU8luR9KBF13lkBt7Y3EMWcny14yBjg/Sp4xHaukY3Qo2fucMvHf/AOtUKLcrHtFz+7T94GIGD7delWdoVI5raPC7cmN8E88fL1OB74piLPnebCfNkXcrL5T8ceo46A/0pkCyPIJD++J+6qdAx9c+1WbeyWQFZyIoYV3luAMk9D2x/SsrU/FmmaXCU09YNRkAw8ZcJ245QHnNIfobaQxWIZ5DHaAd5DwPoe2OlcTrHjeG2WWHQ9rNF/y9YDL9E7k/pXJXlzrvim4hViLaBEb92pIj2A9wOCwPTNaFh4eFqPtNw3meXtPlgbQnuOxOKB2sZEdlqWtOZLt5EJPEkgJ+X0QnA7+1ddaaNb2GyQL5sgYAtxwewGavgeZ5cgdo4Y+EiRT19yTirxFtYxxXOpSpYIhP7yVguSfTt7UXJZGIJWCscytksUPy5GB/D26Vcu7nT9JVbvUZhZxyDK20WN5PsBjP5VwGo/EaysZZotMtmvp3DKkz8BdvdeCf5CvHdf8AF8FsPt+r3Ua8bg0jEAH2A/LGaahczcktD1LXviBO9ldwWUYt44RtjknA8zOcYBBxx06V4t4i8cWGhwvcXN2BcHaX+0P1yM4DZxnHQV8/+MvjLLdSz6JoMMU6xqBHM4IAJ6vGODu7ZPAFcRfaFb+I7SG9uL97m4KMQWk5Y45XacgY7bQK64UX6GbmXPGHxdvtfSaLRI3sLeT7krnDN2IGMbfwrw2fzLg+dNIZJVzw/wAxx9Tj8K3NQtr/AMNQpFLm6gbcQQuSgHYjHYelO8C+A/HnxmufsPgu0SKx8xvtOqXSMlpHt9HwA7AfwrXfClCKMnJs89u9fs7JTFMwDs4A559uma9r+FX7N3xK+Mcp1fUYJfB/h9mYC7uEInkAAGYYGw2D2LKF9CelfZvwv/Zp+GnwsSDW/FUi+LteVPMM9wgCpNwQIbcMUQDsT+favRfFnjVru3WG3eDQ7eLcJJMZ3KfugHGE24/GoqYtLSkhxp33MfwD8L/hP8ErDZ4U0+HVtWfHn310gmnyMHliMIPRQBWb4x+JtxdRPeTypaxAfvUbBCiP0yBjjrivAfG/xq0bSg0VrcnU75AC3k5G4Dpls4Ir5U8TeM9d8XSyT6jcOsYJbYCQoB6Ljjt7VzxpTrSvI0uoLQ918b/HNkV7bw2jMJV3SS9z6bD/AHf5V8va3rWpavdm/wBZczyceUCx2qOcdTWPeawlnLHHbj7TO42LGg3n2CqOua+iPhT+yj8SPizEdb8UGXwL4fco/wDpCbby5j6loo24jRR3bH0IruhRhSV2Yym3oj5utTq+tXn9meH9NutavHb92tmjS5P0XsBX1/8ABP8AZPPjWGbxF8Vbuaw0eA7UsF/cXDyrt++xHyxjOOx9K+xvCXhD4W/AyxbSvANtaz6nLtMs8jvJKQoGTJITjPXhcD2rC8T+OPt1vLcXtwAhB/co4RQo4/iHykcH3rCrjHtTKhQ7nZaRfeCvh7pb+EPhrpEWkwRD96VRdkzkD5s9c+5rzHX/AB6LOOR9Wnilz0LhQoOePLCgD9K+cPGnxxTTm+z6Qr3V42UW4JG0AdASrf59K+dbzxdd6xN/xM1e43yfKu8ogYnqATz+I4rnhQlN8zNbqKsj3Txx8a4JPtFhpeYbkZHnyfOufbbj/wCtXjF7BreqWwvZ7kXVs3O0OUCOeCQp7ntVuTV/Di2f2TXlGcHb0PzL0yeoyfSl+Hvwk+JfxVvmk0G1k0nSZDibULqJxaE9AI1xulYAceWCB3I613UaUY6sxlN9DnLaZtO024l+zSSBCVLnJyRnHyryPTivcvhT+zT8SfireW91qSy+CNCJDTSTxsJ5omGR5EZGR9Xx7dK+vfh/+zp8O/hRHb69rVw2ua+hDfap497LjoIbUZVPQMa9U1/4gCa2a2Sf/hG7dyCEwd4Vccs6+pHQEenNFTHxXu0yVRb1Z88+Ov2E/EVmP7W+BviCLxHbwx7JbC/QpOHjX5ishXEm5gQo2gZI5xXxZ4msfF/gzUG0v4haJqHhO8Y7FjuofLRiPlO18lOSOxxX2x4j+P1h4PuHbQ9Qm1PULYnysSBCCR1aMjEig/3xx2FWfC/7cuneJ4n8NftL/D2y8aeH5lMP9q6Rbw/bYoGyuZ4JciRkzuDI6lccAUUcRUfxIJ0Etj4chs9L1WBlii2TP95pF2uMcDa3Gen8vSvuj4H/ALYn7Qfwe06PTbDUP+Fl6EmEl0nxFI85VQMZivsvcoSoxjLRgD7tWv8Ahjz4WfGXQT4n/Y5+IVlq1zteebw/qkipeQbSSIShfzoyR93cpJAByeRXyf4h8O/Ez4La7/ZPxS8N6l4dllwI5HiP2a5bLKPIlGYiODkB/wD63oUuWexzOLWjP2M8H/EH9jn9oW7WyvY2+A3jm8wf3jrbQzXEpAIjkYm0my7YUERuSQAOxu/Fj9mb4jeBbAarYQf8JVpVurm7nssyTpAONz2/yv8AdOW8tXxgnPQV+U2najouqxx/ZmgaFUBPG8EOvY+uD35z9K+4PgF+0X8WvhlBa6PoOtJ4v0aHEaaRqm6ULGuflt5AyvD8oOMHb0JB6HodKovh18jGUY+h5r4itrXXbSO1v4QY4D5heXaNhH3f3bdDkY6U/wCHHxw+N/wU1Ro/AOvfa9H4dtL1USXVj5a5+5EWDxFh08ho+eoNffOt+LP2Xf2hbiG2+ItrJ8KPFksQQXq4iidmI8vzLuNfKf5jkLPt9M184/F/9jX4p+ErVtf8Jyw/ErQzGXiu9NIW5WHO5DJb7iGGOhieTI69s588Ze7JWBJx22Oa8QfEv9kT9pqdLH9oHw6nwL8c3yGG28R2Du1hIyriJmlRUKs39yVMdi/O6vlL4vfsHfFzwNYP40+Gt3afGvwlLCJheaW+64SMc5eJM+dtGDuQ9DwOCKwNRto5orvS7mRbdvMZJLedRHgqcEbWwd2cEHbiuV8E/FL4ufArXZtW+E3jC78MwI7q+mS4uLC5Uncyi2kzEuRg52nDZ7GuecJR2OqKi0fLo1SK3upNHu43tbiNjFJFIQsisM/wEbtykdDjFU7iwElzHdWkskN1Fh4LiE+W8Lj0xjHSv1Du/wBpP9kT9pO2h8K/tN+EJPhlrUygxeMdPt49rTgYZZJIYzIgJxy6Om0Y3LgEeZ/E3/gnr8QNH0CHx58A9f0746+E7mNZrZdPuI0vjA+cSA/6qYKRtbawPQYyDjFzT0asPka2PLPhp+2h8a/hzFDo/jT/AIu/oUS+V5OoTSJdxRDAPk3IY7sKMASK+OMV+g3wx/aA+BHxkjS38Na+3gzWgfm0bX/Ltrne3QQSAtHcDPHysp6EqK/Fi5mm07WJNE161m0TULWQ289ndRNHKsqnaUZWA2srcVBPpVtd4Zo2URktGyHawbpnIAP8I/KuWrhYS20N6dZo/fTxB4Sdk+wa1HcRXEZJJ8kKq9ueAcVwE1j4q8MRfaNGvS8Sj5oCNuACP73BOenSvzV+Fv7Xnxy+FVqujTXY+K3h6I7v7O1lpJJoM/eNtcA+fESBjqy/7Nfop8Lf2n/gR8X7SDTLHXR4F1x/lfR9cAjMrt93ybvAgk24wRlXwM4xwPPqYeUOh0wqRZ3+nfEHRr7ZY66JtBuD/rGnXYjAYAJP8JJ7YrrJbcJbxC2BmQtlSGVsjttI4H/1qyPEPhSVZRbatbSRXEbhIzJHgbf9n5cdOx71wsWn6x4VuZY/Dl4bm3Yb1tXUlFHAIAz1z6YxWFzSx6Jjl2KmGQEYU9x6D1Pt2oDGKR4J5iHIO0rwVwMgY6EH09qwdI8c2N1OmmeIoF0S5kJ3CQYRwoJ4bHB9Oa6mCCG7tI760YXgiZt+OQVJwMf4VV0FjJlJJJP/AC8EA44YFecge/Q1eInEXO2BNoQB+S2M+np9KkMSYMlvKbc58va3OMegPaqR/cwyCNlOGAKkHI5xx+HbHSgSJgqzbU/1R2syNEMFSPbvkVX84mXYpknVCMFgR0HOc96UyWu4xJuLZHyIcc8dOOKlEqqzZYrhtwjPU4HzA+xHSgYgjnb5YE8xz93t8vTNE6RxM1vndJt3Z9M/Tjr2qMNE17FISWXDLGqds/dDen4CnJ9lAPyG28xsMwBKn0OTSAeGmURoQpcnbgdHxwSD/DS4t1meC4LKCgPOAF9BmnOrBmVgNsYVm285X1HQ4xTNzKkZH7xVBBbGflz1x9D07UwJxCqoELtLCfnRlIyuONo7kZ7cVHFIfNjuHZsQFlLdNw7KeP0ptxbQRPPO+1GQIFI4zn+IKO/T6VI5miaNlRXhBJmz0O7uR0yMUAOl+zyGJplAVfmQRvgEYDBSMe3apJrlRO0gRWL4ZunIxtxz0xxVWOFFknddlwkYDwr1G09R0/hx+FOjhlTKSspjiXcEkHUN6Yx9M+tAWIYvMZPMuI1jhj2A4YMccen8quyskbFQgCsMZz97pxxjkVArJJbPKioi7cg8EEDA2kY4K8dBTFVYrIoSbiZlEhYYwirgcGgRctpAZo5pHZ9oKN027QP5AH86RiYpliiaJoISDzkE8dj0J/z2pcEJhAI1l2E7hwBjHOM4qWWNlK2pIxg4+UMNgA2njrj2oEQqlxsaFh8wOVU88HqPwqx5MqS7nVFljwMAZAJ6A+2KWOQCTddYlyQUbbtJPbHt/wDWp8WZXaZZBcSAoSPun5fqPSqSATYfMfcOm3zmU4C56DHB5pE+z7jESYMD7oGc+nPGKlUyBLg+ZGGZh5gIJ+XhR1HP9KeGtWaS4hLAJ+5OB245pgNibamVhkiRMBx64I/H/OKlK+ZLIZl3FvliPT5fQHgY7ikWHzSxhkaWIpjawOfrjofY0/y3eSEuxMTpt+T+Bv6ED+VMZQkghg+8xkjdQr+qsO/06c00GFgjJgnhM4z85/iGe1Tzkgxwo/m/NlZGI2sB29cjPSny7wU2MdysGxswDnsee3btQKxXgiE0YEyNMh+ZOflz2HHQe1LtVN5hXyY8Haqn/loPf07U6SO2H7gu3zudqrwUBOcdcYPb0pkzpbx7Ix5ZyPlxnIPGDn2FIYnkhJArHyWf5T5i43fljgVZlBjCxOY0XywrIeu7+9xUcoM0MjSEo6ruUj0PVfQDNSqI5oSqgRzwLwp/unpg4GTz09aAIH5dpJSHQKC4A5OePbgCnJFJseKNsowJC4BAGOPTFJP5TbAg3KnAbI5I/h4qSQwtMsaMUVl3lhwfZfbApgQDa6qxJkYAJkD5o8f7NI4gMKbIwivJ+9PzHaB6YIx6dKcBHG8W9G8gLyc4JB/LofSnLasUcWz5hYZycE4pCJfOgRHnQbiQFDe2eBSySeWZY42HmKFxgcdeO3YfpT5IbWIqsZIJwV+XjJ9PT6VHtkj+QbEuBgsxVT8p9Pp9KYDQRlZT8rjC7WxjJ4OPoKhntxMzsN4BYBljHJx0Ht6+laf2KG5GAC7um5GHy4Yeg461FttreIyXDGz3cszfxbc/l1pAUBHcELFzHtQcPwAOP8O/apLlordYJLkMkCg7ui8LznBxwP5Vz2q+LtPVNukYu5wrEtIvybBx0bBJ9O1cTqGsX+oxBb2QSochcDYgBHb8KV+xVjudY8T2On7/ALMRqhkCyLMR8gHQAYx6e2K4rVNXvdVkaHUpM2xwwjC4WP2z/jWRCkl1MIbGMTTLtRE/2D1zjGMV2Ft4EnnydWuFRMArtf5mA7E88YPpRy9w5rHF26R3ty0WmQtNKflwOoxwD9G4rp7HwhcXbF7yQW20jMaruJHpnoBgehr0SCysNOVYdOtUt8fLgrnK+pPUj8an87zVdJdisG6bduAPbuBz3pqxJmW2l6fpcy/YkMmBiUgANgY47EDp0/pWpeJbqmVTCbh0GDyPvH3pCoiz50rSlunljkj0x2xUSSOvzxqXGMFG7Dsf0oHoiRw6ttUqAFCLnq2OuPT6Uis+5CBu+U7iBwD60jzKjIxUbgVBx1HGOvepmaBisYDIVHmfLjkr+nFAEaFkgjWTBEn3XIzt9gPp/n0guBHDLH5Y2MMbueCvp9P8+lPT7mEdW3HcFXjZ7qPb0pziB1+95yEfNg8qc+h/wpgSzKBLKybeibeR8px29uapNEqneUDPkDg8Nu4INWCflIT53IBf229KdJG8hZ4gPlwU/TPHagDOji8tp0iAOOjH+EN0Xn8aePlDIxCI6kYTgbu3Pr+lPaN9/lqmUIAZsD+YpQI3V0eQgLwfXIPH+RUDFJmQAosaKigbTyR27VFdW0dyRBgKVIbcPlPTjn0HTpVu1h2vNLIdxQjIYDG3oMGkuZLSBXnvFWJYhwF+8cd8UbAczqnh2C7Ae/hMbAlVlj2/OOxJHSuAezvNCv47nT7uSIIzoTCd4jwOjADHP6V6PqDy69aPp+X0QLIjWz7gcwgdGAYHJOCM/Sr82iaZKRFZx/ZA772AfcC3YnOatC22OF0TxFZvcBPFNxuKzyXFrMqFljB5YHAHDEdNvB9K9NGy5TfaPHIsn+qdc7jj6dCB2rzrVPD1rdLJ5tqdMuYlKjBO1iR1O3gKPYVydrf694SlR4ACHGSvL27gDAIbkbhS9BJo9hmQqDBtO0ld+cAHnr/+o1JbTxSF5lRQ4yduONgHH48VkaV4q0XWoYRI62N26c/KyRbgcY3EgZPoRj3rop7aFYvNSPZKU2bRnDbeOMDuOlMBkDR/a9skSBwD8v8ADnsvpmtOyGEkmt/4sbo9vc+h4wKyYdyxbbnDHPys4Ib9M8ip2cwsBIHBG0wjJI9TjHamB0MkoESw28ezfw393PTHPcVSu7b7QFWSIxoBgDI4weT9PeplczxPJL8ihv3eRwSedu3v6Uyd5J5gIW2GQDapH3VHBABGCBQCMq45DRiPYUC4jPJKKeCD0qaPyhK4wYUkAzu/hbb+nFPME8iODiQHbgABcf3sg8j8OKZPBICYT/q/l2luM/7Iz65/CgCNoGZ0SckFeVbGcbelQhzPyP3ijDYPGTnAA+ntVqaP9z/o6F4wvz7jnbj+HHX8aiaOKIRbSPuMqnoVPUH+ntQBBtiiZVYMAc7VHY+n49sU1tpKTOzjDssQAxhyRyacxVFUsdjbAeepOeeT0+nvTWWSAI+X8tSW2gfid2Mdf0pATfN+7mVWVlYu+R1PfBA6e2KuRCeKZy7CPgENt4x7fSqK5MPmKSYlcdeuP4vepyduUIYxsxcEZxtPI4qkM1rFZpHGwbGUgtgj7o4NalsqozrjDiQsc9QB7fT6Vz0Um5VEI8vIbKhiobpwB9K3LW4RnMiHYsSFCWXB4GPTkrwDxWkWQ0d1p13D5pSR0XzG2ktgfIBwB6exHtXS3sSS27mCXcCuFIOT8uTjtg+9eaR3bwlGbMTcAMvRh9K763l81MAxTDHJAw2OxIH+FapmOxi3FmRIrbDIsqtk5+8cZxjt+FUHBMbJs/1UaMzHlMk8LjH8vSuj1RCRHbgrGgXqV/j9ientiubF3JaFpISscTuAx/iZgAeOMBfShjRUIixIIYE3zR4bZn5mJIGOwGRz0qnl0VRsCPCRu3Abd3QHA6mtJVeK2E3meSJMjDYztb0wDx6dKotbBUeF1Jizgjdy2OVxwOPpUDQ1T95ZI2k8xfnkY85x06dB09qzp08u5fzUE+zY/wC74A7/AJ4rTRY4IQF+UyABUY5BB6YYjjHpUWXZnALW/wDDsTkMcdV454wfWgowpiHQ74/3SyHZjtnnn88elZ0aMn+tQYB7fdx6jHQ1tyxMN3HzfMnzDbnb0P4dKpSwt0GJTtAIXsfXjjHFJoaBFn2eVGQxYHBUjKg9cDv+FYd2tvGCyyNHH04LKSQPTH4VsqmCCfl4DoVHRh0GR2pt1EjW0lxsGxycBTkCQDpgAY3Ck1oNHHSW9rAZfKn8vaAvqdv07/yrLWxuQkiyEPHISoHGdxIwxx047dMVu3NvLbgkoIRLwvQDp6AYP+FZp2PP5+wNcRjkDo2OPoOKxaNUVpI3muTJs2kJlkPOCBglMD2HFU5jLcxI6xpawR8s3BI5BAHcfSr1sG88bD5SnOFB5weMc8H/AOtUMzRLJLDsX90pyCOemOg46n8KRRXSONz50MRR8qyx7g6tk8546Yqb54lkaUNLLcYDK33AoP3T6e1L5UMUyxKoBIDqQeueMfgfTpR5crybJm43ZHG4HHUE8dBSArpakhJR0DYDIP4fpjr2qSYKNkvykLsXIBHA9MYH/wCqhDsR8qMfeyCe/TGAMY4qVSnmzOzBPMWMqzYOdvpjj0GKYFu9WN8zRsA0X7zBwAfy+nFYSssY+aQLvXJGNoJPp+fX6VtxptG8Dz1KAYJwwB7D2qmPLWf5cqsAByOR83OD7Y49qQGcGjt7hXRSWTJ2n0I7cd80yKKRo5XZ/mSTCv0Rt2AQR7VakDNJI4YFEyUC++R1xxj8ajkhBQGQ7QpJZeeC3fHrn8KkBrGMSLFPmFJFHQdCOmDjHQU4FYZmzCLtQAiqeOQOp9AaZAkrRm2mBdsfezwF6YwOy9aVYlVI8AzByV3Z5zu7fl9KAGGJZrbz43S2XzMGPBLKx/hzjuB6UeTeRqlyqIw+6TwxbpyMfTpUoSUGVQNrybGwO5/lT8SCZhJ868+bxlcKBj6Y7/SgZFOJJN7TFLfeMhWwxOB+Q4pobMxuAdgkwjpjI44xSQ28KOIZMFNpcP3PIHt27VOtxJDC5cCZzgKmMHA/i/EfpQIiKw7g/J845RRwuF7Z7Hio8R+cvzmVA29Sq8Jz6/8A1qsbZGgcPCrJu8xR6EDnb3wce1QmaNWVtyh5OvG0D9KBi+TvaQIxyfmVWXnP1A749K1tN8Q6jpg8tc3UeQWR1DPt/wBknn+dZOw83EG6LZgEnvx15yKbJuKb5HZo93EgHPQcZHQVUZNbEtI9Ks7uz1GH7VYyMc8PGzfNHjsR1pQTCAq7oyDnbjI+tecW0hsbgXVvIQY8EMx/QjHIrsbLxPbXRMOoD7DLEeJF+aJvbI6fj06V0xqpmDp2NjcgIyGySMN2Pp7Um13/ANUpBU7j/n3FSvFK6ny0KwPzkYIwf4hVdUHzJuL9uvbsMgfpWtyLDdX0bS9Yt0S6hxdKoMFzHkMrjp0P3fUf5GLdvr+kwq0sx1cp8qDAQ7cfxEcn2reYyqrBcRonCjPPP+c/hU8szLAxQlxtyCf/ANVNA9EaPw50fVPGmq2cWmab/as+pwytCly7LBCts/lzvK4DY54UYGeBwSBWz8Q/B/iDwjq6f2lp50qNiQvl7mhlA+X927YTIA5UdFIJA6Ds/grrWm/DDXbrUtS1AfZtRkKLasoAiRiZWMcjFU5c5KggjsDzXvHxh8beDvEeiQaWH/tK1VzcNOmDCH8maFFIB8zKtIJOF28AZwSB9i6tOWEhh4UVycusuql/VtPx6Lw4TqRrTc59dFbpb/hz4pUeagUSFihyjf7OMgGnhiYkBO3eRn0Bx/Wrk+nm2wgf7SJFG2TaIxt7YU9en+eKo72mDKS0bHAOe3qMfTFfHWse2mLEgYNEgIAxt7gEZokBDkqvlbsAqw4zz8y0kzODuI5QfdU5wex7cYxSt5qRrvXzGLALtPy5x+lICoi/Z0KvG4QKxVTwCD1yB0qB4X27wC3TahJO3jjHr6VpAHfJIxwyryD/AF46H2qv89pI5f5SV4xyB/8AXFBSKQcxP1PzHAyBtyQeCDjGDS+Zw7wD95yuwdAP4uPT/PtVnyJGjZpdilmG04IDY/z6U2HCySB2ELKeMcbj2Gf6UrANddgUsuPMCsf9g5HX2rDvLFJpPttmDHOkgZMH5Ccnnt1xitqZZPO3MxZcj5cAnuCMHtSt5Y27l+TJAAHze4x0/KpsNFC0vWvpGglcQt0fjG4kbePQjFaTgGEwIhdEOzJPPU4xiqF3YwTkSpEoOSOpG5emOOM9KIJLuzhCQIJUzkZPK8fypCNIQJK0rbsSD+ED8DjPehYsTgFmIbBXd2I6gj3AFVI9Rja4BiVogz7WD49Me/TFaCiMuVicfQ9CPagZTjTrsABdyM9iP8KkaKSN3OQxHAXb03fypyxnaXLebvwrEY4GcDjrQwKyqxYPEcAq2ewxkY/SkwFldCHhDs+R8pH8HPX6f0pULQOV2l9yBA5PfsfahxHKZAj+XhRtXpxQED/J3AXfu45XgEH3FSMjjiG0DDxuCScgY/zio3UMjuuRgcdex4qYrIXIfc+4/d6AqOcUSvHH8gBTbjHqo9fcUgGyHaCSpjbCttHQn6+lLHEEk3ZwF+YcfIc/y/pTZpPlYAkBSDgDOR26dKbOtx5fzKvz4wAckUwHCLyJBGVVnVyUAODg8j2pu1Gc+YFGSR06EDpxTyGLqZCHKkIPoRnJx2xTpPMaUtGgZWIDBeeR0+nAoAjUOoKheVwF9yaHAw1umCpYMSMZx3x9CKnlA3ssfzDqPw61HJGsiK+RG+4Kcen9OlAh+2dU/wBFHl4P3RyD754pB5rKZnXy9wJXB9+eKY/ARt6ozdfT9KfGZzH9nbl+NjDpj/EdqYDz8gwdrP5ayKWHTkfzp5WWaP50W3RNrHb/AHvam7DBKd2D5o2785B+v09KRCzboycvkED1GcFf04pgWGcR5lY8L93jP4UwRvlgoCEvuGeMe2f8KaJHiPl3KlwF5IHX+nFOVSx8wtuXdgg/wsDx+YoGS4mTrhDu8zB5AxwenrQzlo3XYYyZAxOeM+gqaRJHjZ8GM8fL2PYdccf0p4ZYWAwsjjkAfKo6Z/MUxDUCMZIwu4NjnP0/rSuu18s/3eMZztz60hCbJCFLbDk4GRySQKeCru7gAjj5h3U9T9RTEWc5BESMWXgeg9xUYWJoJIHUyPIo3AHGO49qhddoKSDCcZx3wBUhQB5Emfy2XDoQOOAPQelUIniMUeYgoUS4OM5Xgcc1NJGyI0nLJFwowBt6f56VDLneAoEX3cHbhWU+vbAx+lWVl8tZIpY1G/gZJIJGOOMYpiJJUs7g7UcoxAOw/cB+tVZY5rKGJrhcwqxwO68/r0q1HO0DOsQRdpBIUdQRnGfTHp/KpYZFVgF+65YldvGcYx+FAGtp+rS6ZIbi3Tz45VCyKDuVlA9OvSvNPi38AdB+K/neOfCUy+HPGqQkxPxFb3/lqcWt6qjBzjEcw+aPjgrwOmWCXT5ZHjUEROMJjIAJ6qPTHbtWjZ6i/mSy6e5iaIiQKeOn9327dKuMmtiXFM/Irx74eNxdX1jfac/g7xjpkZWSCb5UnC8MkpI2MB/DIpIx0PSv0A/YR8A/tB+ONGu9M8Xre2Hha1l8hNR1E4dPIeFkjtdzC6dtoIAeNE2AHcAY930He/BvwF8d/E2lN42t4bQ6fdW0hnjPlXIYH92qyE+W4DYXy3R15zjjFfefjv4heBfgz4V/tDX7uHTIo43FlZmQfabyRMExwIxMksjMw3H5jlst1rtm4KmrLV/gZRjd+R0Hh3w34Y+HuhJpmlpFpdpF9+WUqHkc/wAUsnG5j0HoMAYAArd1HVdP0rT31S/mENrGoZpAC4wcAYCAk9ewr8Vb79rj4i3vjSC8+JMCRaJdTF59PtNrtBbHH/HlISFEkaqodDIA7DqTyfsrRPF+l+P/AAl/a/gnWf8AhItAmkVJI1Lb4ZscRzAgNC3GMYAPvXDLmXQ2TT2PYPFXwg8LeONI/tz4Y3lvoV6zqwMTSGwlAUAxSWynbbsBg5jRWB+8Dmvlx31TSdVfRdYtJNLv7OUxz28hUHJAbIO5sqeqsOGU5U7TXT6Rr+r/AA81b+0/DSf2Xk7bizkbdBdAchXBkGCMnY4GVJ44LA++eIfC/hb9oXwla+LtCU6Nr9juhtbi4Dq0To6tJa3KxMBLE/8AA3zbN29Byys+YTR84faB5WY2Xy5MMAOMYI9f8jFa1lPKrmMhWQHt154AxXLanba94O1qTwz4rsW0u4iLGCYAvbXUaE/vbZ2A3DGMjAKd8Ctm0nH2xXlj2MoyRjoR14zz/SrRJtxOyuUQE5IIJ6flWkFBPllCmMlunIPGaxkuPPTfCjRtncMnp36/Stq3cEFfvlR/F6/7PtmuimZz2L0IHK8kH09cY/TFVJA8E+xGEm3sB09O1aNsGfjARdwFU7xVjnYj5Qflbjt0FdJzFuGcmPa7AsDwe4Oex/z+ldFZTi2uAJCxXK5C9Vx3+n0ri4m8lw4bneAB/D7fyro45HLbpeGJ4x9OwranKxlUR61fxrqWnpJGxXyx1xnrxzjntXmkqp5c1q+EeMqVO0sCenTA49K7bw7ciSD7K/74PwwPykY5GMD2FZus2/2a6HG4HA6c/Lx179K6qdtjn5jybV7b5HhkIMigdOW9unQf0rlbqBsyxLERvXg9jx06dR2xXpepWgiMjpEJZXyd2eQDxx9MdPSuMvYw8jGdiyqB2xhl6jGOn0rz8XRtqjvo1Lo466XyoZLaZmwqLjbg9cc9a594Sdq9Yl2gE8bt/H6dPpXbfIyiaVdwfCKDwfpnA4zj0rkbmODfJ+8ykeWXI/IfgeOK8qSOxGLKrMFWY7GZiuOcHb069BUEbeXCyBlV0bC5xxxyP1xVsQhZCCvmR7eWbjsO/t0FVmREhbcU8zdgEgH5e2MD+QrNosrrGsjGHHDtyp4OR/n6UPBAN0Kfu2z8ueBkdyOKldpUxLJmNYSvAA9hx/hUJnaUBfL81txIzxx1NIBm0R7fPfJV9hAAwen0/wAimO2Qrcdc7h0BB6444PSpZmjDiNE8xYsbtx5+fsPpxTWVjEfKHmKRtPYgD2xgYpDsJC0zJIkqxrtbjA2nPY5pX89eDH8wfKlTwTj06dKfKN3kyoMou3eMg7Rjrio1D5b5mZScApggH19jQAkkcki7ywDPtXpgE9QuRUJCRMEBdsEbeNoPr2qZUZvMDfJHDzH6565/+saTKvIXjk4CdD1GP0piF8zMMnLwu2O2MYpoRRAbd1Cyrxt/kc9uKjcArk5O3oT/AIj+VWUG5mlZt+8BWxxgDofxoApPBGih2Gdx7ccDjp9aV1O7zFzgAYGOM+lShpfI2wj5WOc/hj8jigcuduVQYICjOD34qgIy+d2ACgAP5elMLpsVZYw3zYJHpxjHSnytHvJiYMvGePUfzoeR5EZnRVHqPQd/wpgOWPBbYCxXrnv7fkKaJRtIh5DY4A4+ntS9Wk8wfLtBz69APpQ6r8yZC5x79MH1oEOO0u0j53KB8o/z0qI7TGYwN544HBqby1z8ob5xtBPI6e/r/SmSKvlbCQCBwB156igY5925UbHZgMcjp/SomiJwPurz19v5U+UIxLlvLOFBYHPIHcUz5oFLH5iuMD+8eeAPWgQxVXLQ/LuJwMjjHY5qLDo6rkOw+UqD/wDqqcKrI+8qp6Hggj04xR8373ftXcuFb2+n4UDGIGI2yZVM7FBPPPf8M1XeMYlSTBYDOV4A28AfjirDeTCYy2XGR+8POMdOPSomxvbYu4EdeevY0gJJtsrKJsNjAjKDHTrio41IkfZuQSHI7DI+8fb0p78jb8qnqeeh/vA0jTEExrtD4G8+xHUe1KwDI2wGMWf724KAOP60jY3+acRuTjaOp7dKmlKbJGX91hR3479PWo8xsOHGwL1HX8P88UANxGokR2MX8QUgfmOx9MUwQgy+UGJZQDnGFwR1GOlKzJtDygoSNoUjsPf0ofeURo1KOrDO0fNsHb3oAv2dysxSFxtmQFSOoYdsHpir8MEiOAIlU5J9VOfbtWGu5YhJbtue2YHB/iHcfgK2La4hmV0ihaVh05wGzxznHT2rSLMZRIfKSEyRxq8RGfkz0z6HpUKLEVkV8+Vgbl68+ob8KvcyBne4ZAg2eX1O4dR9PSom6kq/y7R+7Ze4Axz65qiCpsG5VdN4xu39Ppx+VQLsUb2Uu5+6D93PtV0RPGu4hDt4x2wQDg9hioJSI5d7v94jIx93jHHtQAAbbhYzvZ2+7kY+v4Cj97IrWr/vGjGQ2fvAHO0/l+lIGNtM7Eu4GCh7AHjp6UkUS+aVhyy8MoHBxjof9k/pQBqQTPNiJxsTaDti4x2Hp09OlLLDLFGI4UEyNjDJgn6Hv/hVHzLdVBB+zyKCDg4PB4zWtDOl3HLZXDCMkryuB6Hp7mgCAbJ1kt8GO4RenGHGevTnpjpWBqXh6zvdR03UrjzWezdnhAOYS8mMg/KSPu1s3M8gmiUxYliGNzD7+MDjp079KtReZdwHb8hyGXCgKCD3J4z6UgMqfMrzLDIqTM/IQHjA9foOcVRgtGhSSIYV3J3OO5zxjp+lS3VrN+/MJZZdrcYC5bv7c1Q/tC5/cJasPMugIyGGSjj7xCn+EikMpxwiC9aSAMpz5LLncOerYxjpW9l3/wBMgOZBIvTgOOP5YrPgtfLO/giIKPQNno2frVUXrxak0CMQqgvJgeo4C5/z+tNAb/lwTubiCBVlJHnxMcbd/cdhk1zGqQfYHeZMQRbhuUkkrux6ehrosolul3ARI8oG/ByDnpn0/wA9KinSP7HJ8m6GUYkjJ6c9vcGmBNp99DqNmiTgG4hO3cn8WPUehpskS24fdE0aY+aNvnBB6YOeDWE/+jGPyc/vMGNSABlfcHngV01u9xeWhMJxNtG04ypzjPTjj3oAxIXOm/voiSk7EsvHyqOmPccVpyR7v3yuxZ1G3IwDjnAK8Ux4JHhe3kZGZlAEo6bfQqOhFUre5Wyk+x3nmLDLtRGUfLG3TuRjPt0oAv2k0Urr83mOrbht4x64zj8qS8tQrb5oWKAknDYxnHPBGc0l1aYgM8H71VTHyjsP4qtQztMNyNvkwpKt/Fj0NAGDp002mu1pPiW2mlCJuOc59fTIH55qTWdMGnrJNDMYSFDY/vqOMexHT/61S61psN9YkttQrtkUrxtPocY69Pak0+cXcD6dqGYzKuyIsVxgfw8YGOnak0UmcnqNnHc2xjkfLooAOOmeOnU/hXA38Mts4j2+djIZT1x7HFesXumpZMEtn+yJGMlnOfm6YAP+Fc1rVqtxgRbHUkkyBsbemcqf8isWrGiPOLqImM+aBJDImx4ycAfl7Vr+EPEX9kXa+F9VfybSdQ2n3T8pGcHFvKcHjHCt9BVC5tBZyeQSrQs25A3Y9CM9MZ6Vj6jANQtfs2oJtk4EMqfKUYdDgf5xxxSuM+h3tX3b4pFlCEF+Bx9RgV5b8QfByaxDN4j0SPy9Vs0DNjOHVckpgnaWboBjj8a0PAvif+0LSbw/qcpTVrGADJzm6t48K0qFuWZO/fHPODjvklaIGCCRcMADGRtVgRyRjGDSA+XVuLW6i/tK2cx3VltEqhdskLE8dgG6f/W64+gvDPiVfFWjuSF+0Qxp9qQ/KCQ2xfl7ZwDx9OleVfEXwl/wi2p/8Jl4atx9iugDdwod2AMhnUHK9OW54PbrjB0nW7jSdSg8Q6dcFLeVQ7BVH+r6lW77QQPpQM+ipbLYqQ7S8jAYKYAPoSTilmtx5zLEpgdlGCflwVyP14qxBqVpq9pDrdvG0SyfK65DFPl+ZSB0Ksahja6hLCfbLtwQy8lc+xx0FKwDXScRtHcRrgEM7DgNnIXI7Yx2pE3gRllPnZPYYOBjr06U+X5YzJHn5QAY+uAfQnPB9BUQnWWPylYxI2GzjPzeuf8AP5UADnakibjKkLZYt2D4GPTjFSqN1xwvlpH98kcAYIoIKMqmTyhG3JK5zkYbAx3pgeKCLav+jIvzHzGyo7EDb1PtQACaNlk6PGrjaQMHHfjioZYEVXWA4Oc57jP64qSKRQxl5aIqr5HO3uOg6enFReYrzFkfex+9jptI/LjpQA0LKnKOXZeeMfTO36elS7/LcjHUDA7H/wCv3qVo5Y1V5F25GEC4544z7U3IVcyrlmK7e/8AkgUrAJlJGMAz5eANo6euPY5qI5+QTL8hIzIeM+g4/Kp5IWaJzAWSRuR26c9sY6UpkiCOJti/LjyyM4P+eKaArFZXgAEoi5O0gdAM9fyqC2glhf8Af3Ky2xzgKu3nnoD71orCUVUiVVVfnBbpg9R061DHjbJJLKkCbQdijPfAPHTHt7UgFSVVIBR8n5UbsQD0PX0xipGhjnn3tFt+Ubxnj2AH4U5drFJ3DqWbZk8BuMBto6cjtimQPuvPs9xtyMsNgxuXGfYdqEBHdeRDbr5SbOcHnkKMc/gf0qwbeB4Y/JK3HybhkgHPT0qFRsOCC25tzKR82CRtI+hpIgmXSYNICSxCjnIOOPY5oAiQ4YBFP7vqq8+38v8ACriuY/8ARYfmSROQRjrnI6VDGrIuCNyr8rKO46fmBS+QxbYYjcIQNmAAVB6CmA5440LRwgqSqqnPb/IokEcZ3R/IMAMvueo6e1MaOOCQiTMrooJT/ZHHXpxUuWIUx4Am+Zc/dx+P5cUgCAq0TpgRLw4/lj/9VIph/eRvCVd8YYfcI4APPQ59qhe5aKUoyfLgD2jzx06GnqqeeplP2uPaMAcdT6emP5UASlGBkfLNj5WYkDgnA/8ArVetN8wKr/qgMKCO/QZPXH0qtG+PMCZ+XG3cO/YcVKsksW4LuYgZfvhvT2H0p2AmQ4dWl4CAqVHp0Ax+FQmKJlZY0HzdM/eH047HtV3yl8wRHLAJu+XGdx60yaMRRGW/TEbFV3P8gPfAwOPSlsBXS1UOqsV5XDIeNwPFVVkgj3wvHOQSCmclRtGCR0zz/ntTdQ1fw9paSI8qQqVzkfvCuOmevH0NcJcfFC0vJ5LTw/C2pzYA3+WFVAPvYD4Jz2/lS510K5T0u2t/IgWZv3ee7/JnjGB2/DtTWQWW2S9uo7U7GlUDl2XqeD6fSvHL7XvE+s25uJpYtPWAtHEu4qM9CQE/i464rPt9Bk1MmRmmvZ5cMzbnC8cdTnP4EfSleT2Foei6r450DT4kFsJLpWQNtUBQW+vOCQOOPwrl734iapOTHo+n+WQB8skqbkPrnYA30qay8ErEwl1FvITeFGwHO0j1J9PUV19noWk2jCSNftKHBG7OBtGDx0zijl7hddDyiZ/FurHfNqe2OZgwiiyxXsf9lM1rWvgZpbUSyLPdOPmIuZN456tt4H6V6tB9kyZbWIQcMhMePujp2NNiM24Kxb6BOMZx/k1SglshXZy9v4Xt7VkkRo40RcEQrtGccfj69q3bXRtFtITEkbzsFO8H7gLcg7Txn3q224XGEQeWg59ic4OPbH4Upl80s3l7XjwDt6EkdOO1MLIm3NBxBH9nk25wMMfQdc4+lRS3CyqEl/fygbcjjjqOAPWmR25NxvL+T5ifdLDnjH4YzTnY7fLiBEi4XHUcen0/AUWAico8bxyhl4UEjH3uMMKsube2lRLhmCgY3A9Co/Pv0pJwscjq+1E3Ajvz26dKrzOwcMwj2jgADIx3z344pgW2hiaMxXGflU7ZSTt6gjp9KhmAjAaNd/dWDbsMO2fypxcSIY/L2KcbCpyM9f8AP5UmD9neBejHsMjnjj0oAuYaVQjL5OAJNy/e5Hb0PTIqvw48lw8uFBAB7dOc/wCFL5sobaOSgGQRndjr9M0eYZmbcCxUjkdlbnGe+KYieUywnBjC7RuXZgY49PU9MVKkhuLUnJdgPu4xjORRhyG34EZyx3depxn6UjvLBK8jlfLADbUH31wcdP0oAnthIAVAVjgKHAG3HfIpiG3RmhjADpkeowfw9+lQom4LNjy0wCEJ5HfgjHapl+zl2jB/eSqQowVA5GOPWrQiR18sJuYA4yoX09sU+OUhVY8nPI68Dv8AhSLGzXIjGN0S4Pb3HHel3Q7WCBo0Xgr3BpgXDIrbzGdzFcDGe3+FSbVH79f3rABSeg57ilt2kNuqhx5R4LnA7YHHf/CkuPLIHmH7SzcJtyDx2IxgUARXlpHqEE9nO21ZEzGQMcgcHI/u8ce1eKTWEKR31teRFLqxOMjjcOxx3zXtrM0MAL7cR/wf1+ozXDeNbE6fLbakNqxyqI5WHTglk498n8KOgjjvhtfG01i68PynyY7lRNFH0AlXO/b0xlcH8K9kFnHDLNcOAmDuyOo7EECvCNbgu7W/gvLXEcsEiyIwIBYDnHfhq9xtZtN1jRo9Ssi720se+PHBRwdrr9Q3H4UDZWDlIo/syBAshRo+xwOxPPSplEk820gLAFdkIHQrx/8AX+lVwA0YecGEQnDR9wzDIcHvu9KnVUlg8h3LEgADoT/noaAECxTunmn5QgVCDxIAfT2rSSMyMMgiPoWHyNuHsPoAKp20ZIQFfJZPl3nB+X0NWh5r5wSMqysSOMdqaJGRmNIvPdJNgIw2e54J6VqQx4IxNtP3VOzbgc84zjrTbaRYA8qsAyrhMLnbxx14xVuITXbBbiQIdgKueDu7CqsA9S6qAVLrHgbj33dSPrVycAyFnQtEFAVMkF+R1APYmmS+akY+05LIQST04/u9hn0qNZFkX923O4kEZ59QDgdqYiyPI/dqhKMp6EHICDnpUUqyFQ43b3GNoGAU7j/PNCKJYwpzG2c44OUbg5OP/wBVOZjCVXdt8k5C89D/AIdKAMueaVJ4yYwSBgMcAkenHp2qG3byZopsE+acJwAOeCD7fhUksUfyxv8ANJ0LZxtUfoRj24qsGwghjJk2EhfcHr+H6UDEVGeVkUbysm107Y7H6VcjxGxg527MFO4z6fhVd4V3YldolTg7eCMjoe2P88VIBEpzgD/azkYHv9KAsTSL5ZKoPkxjBznH046f0p77Q7LEOFXauOmMVWlkYOJMmNHH1+lS8Ix2YlULnK8Yx/OgCMjCnaDkEHcD6VZf5HZI1O8jcTnrnpj05pS07/ucJ+8i3Irfyx0z/niolcrGyruEgPGeAMHB47UAKiDaFcCLf1x35479a1baJiCj4xEOmeo7HHb/ADisqUBt8o/g2h8E4PTOK2BGHYwyoowv7rDfeC/jxxWkEQzq9ObM8YiGA4A4GflA5GO/860b0hlK256DIfPJx19KyNKjxsljfLLjylJ7J94flj06Vrzh285kb7q7sbcklh0UdMGukyMW6SR5Vi3EgKCGx+X1rPmimckyvuEZA6Y6jjj8av3MRZxMxWIzKpjBI6Y5B/z9KxpnxLNb8qWXJIwFx61IxrRFEP2hOA42YPPzdOKUNdOEW8ARkOQ4IGfpjgdP89qvlIWS4iZTIGwW6/XPpgVKZVcutwfNO75GPRR34pDOn08wjMUxZGLgbuuegA46fSulsGxKpyWK7lO3jpxzzxx2/wAK4O3lKYlQ4wp3Rg4ywHLfTH/1q6aC6t4EiMJ4dMgqTndjvkniqRDR6vpF2WtTGhEahuOe+R+ee3FJqkcal7fG5M4OBtwx7Zz059OK4/SbtGuIE8xFEqjKklsjv7AjtXUXsxuI3YsI1OPnzgHaAMHJ49cVoxJdjldUgDwNDDHuO3MaEjvgZznrXBPawtdTQNIyMMbY+c/KM+uAQOK7bVbhoZZ5BLtUBSvzYG3r+dcXqmuxvOcs1qNuVVlKrKMjDq+Omf8APOKHTurj5+hz9xCgjtIXRoSCyM2eV54HbH4is24MPntvfbI2PLUjGUzj6dvbpXXXPhDxjqVrHrdvo15fw30STWnkoXSdR8vyqh3BuAQpAOOemK6jWfg/4x8O24/tv7KkDskKTpIJlLSgjYoYRv8ALwCSFHTGRWEoJdTRT8jxGZ0hAldfNCoVRRz2yT6VR4nlRdm1pF3YUgDOcZ29OB6V6gvgvwVcQwaFpfiiJtYuHMUQvBLbxB+6ELDcIFYH72R04Hp6DrPwt+FPww8P22u+MEm+IV7rMaiwtYybOIAIHeQbCG2JuX5mDMCw+Xn5cnyla7I+ZmuVg2wTkNInyphiMtnqOh/L0qpaS61ql6+l6RYy6zeiNpNtsN0m1erFQM4X1AxivbtM8d+D/CmqNqmgeEUuBC6myNzdSuY4kUDaMByTnP3mP0rb1r9ozxibSz07wjY23g8RvNLKYIUb7Q8pLnMUsOyP53LuVyXfnIGRU3j2KszybSfhh8WfEQuEsPD15GUSNmN0Y7NpFcEoYBc7PNGFOdgIHcjNdjoXwC8T640dn4n1ix8JySXUlhJHciO6eOVU3LtS3nWJnkbCqplVsfMB0BydS+J3xX1O6+13/iS5tT5apIlt+4jkwP8AnkgCD3xXnUlvLcXErX80lz9qdpW87EhkdvvtuIJDAgenSpuxJHt+m+E/2c9L0jU3PiSfxDrOlae6pYvczWZa/gaQM0axl8pKyogxLNGEy2SMMGaX8QvhVpF7pnjfwj4SbS720mZ7mwnmWMPHPbPAdmTKjDMnVVVhj7oBIrxJYI7SMW0GU88qJkKjZJjIXdn06Dmny285jceUqoo2pjHH59APT06VNn1Zei2R3Gs/FLxRJdafH4WsLDwFaWccitbWcEF5a3LNJ5u8wzxnlT90ZyuWwwzVfXfid8TPEetvrV7qs2lzja8Atl8uK3ZY/KYwB3mMIdCfMVWw/Oa4uNRPGUTaZGwNmOVwex6Vdl06At5Mow23GDJhVzxx9aLIRnG5vk+/ey30kx3SbpZGDlzkt94jOe+M1HIft0MdqMylMuxLMwjwDgbWOPbjHSthrO2gUpMVtI9hEZ35yR3yD0wOlcnfeK9Atg5tz/a3kxFHWJWXZxwu4A8fyostkB7R4L8My/FPQYf7AljtpkinkuLUnyliMBG0sxGxgSBjjjdzgDNeaaJbSaiwurSOOJWRMR5Xgty4HoUPB/zju/2WX8ZeINU1Pw7bQJpSWhE8LTSFGWDd5dym1fmYF9gPGG46AYqr+0n8Nrjw/wCIZltfLtpNetTdOtsDHZ2axvHFs5X52lf51x5ewAqFOA1e1icpjDDxqwneVruPZHBSxt6zpSjt16f5HEXeraLpcoGoXsdrLbsvmRRgvw/Iw3Knj0JwK4qT4kabGZL7T0aW4UEJEchWXd6hRzjtjj8KraB4Cs7JVuNR2ajGy/LI4JIyO46e3POa69NMtNOT7TBClkZACDguNygj7pzt49BXhHoJnnt34p8aa/tlsYRoEMoGFHlsQBjJD8Mcn8fyp1v4P1PVAH1R578FPlbeMDt3bjH0x/T0+3YT5WPy7gDHzABM+nFP2kBkun+zxr04GN2PRe3PpQkuwrnAWHgLw1YSeS8SXEzn7hBUr7Zzzn8K6HXtIjvfBuseHLZ1sRqOnz280n91mhwnfCgYx24zTbvW9A0u4X+0NRF3OOFXy8bT7bf8/lxyGp+M7aW2kge1juLVwySxu+PMR/lzxgjj244xV7jSsfOvwh8UaVffC7QxdTm3/wBENs+Rkny2ZBz/AA4wRz/dFJ4GeaD9oHRdQEbDS/7PvbSe6UEhTOu+IdgOYBjtz9K6nw74B0LQrBNP8P2DJCSwWJzkJuYuQN5OMHpk131l4Xvbi7jYb3yCfKxtU4B24IPUEdv0q7k9LHr11faHp6StfXyx7AN/ysZATgDCAEn6D2rnbj4gaczHT7C1bUABu+0s/lkFBkYXaTx0wcZrFh8EX+oLB9vdreNAfLBO7Zx+v9K3/wDhGdNtFilfc0qHO7Py7ehDDvn0xUXXcq5hL4s8X6tBbt4eijsJpAwlZgkig9sBgMZH1x9ax4/Dvi+8+XWLkQBchIwI9mD2JQKeffOK9JV7PSkaztAAOWwPuj6YX0qidSuXcLbxeaUx/qYvlUnoSx/zxWbkh3ObtPARht0hlY3Mbne8PACj0X5s9PTvXU2mhaLpIN39kEKrjaFJcHjA65x17YpLW11TVGLqTDuG1pW9umBx9PSrVvoO4r50n2uXHygjG4Y+uBgdO3FQ5MNCOLVQju9hANu3blG24z3xj2qSO51e7PlJa/IcAvx/LI/nWrFaafbIqOI7byyOGx85H+11GPTp2qwdQgdzki5kK/8ALNemOgJxz/8AWqQOebTL65lNveTBYiu35BwuBx+frWkui2UKKpYFOhXn5uhznr6cdqke/uVt+XEUiL91ccrwM+nHWoo7qZmTypBIqpzsXPYcYz14/CqQWLJj062nMjkGUDaMgnaOB6/LVr7fah/3VuUfOEZMAHbjk5/H8qxQZJma3aNo2ZSpyOh69cDipWtLgiOLe1yB0TAj/wAkf0piLk+sSSSMrKMgLnOMk/ljHas+4vJWWNTIZ33ZITAAPQbsD0//AFVda30/du1FxC6nkAdsdGxx3qidW0uCPy7SAAknIJPzfpx/TGKBgyXKopDNtT7uNvtn/JqQC42/vIPJaXgEleemeP8AGqCauU/crEWQ9FwDz9MdB7/yqe5a8uVzeMTs6MmF/wDHR6cUCNN7D7PGbm6HkxcgqBnqME8Zz0qumpWFoIxaqCSp2sW+UdMZz36dOlZNvpSK4lmuHmDcMozheMD/AB9qtwWMKk/ucuVPRCBjvwPpxTAhfVLoySRQwRqJV2q2R83ueo9f5VRNtdv5n7kKEwoRQSMngntxxxmtm3sNpeYxGNd/Kj/ZGen1q/BHEkZD4uo8ngdUbjuD0xQBzaadDMyebOfNCn92MleB0Lc8GrMFjbCEzGN0k2gHsCvQ4H+z/nFa/maRBG7sy7Sg+VVPPbJ29PT0/KsyXxF5q+VIkax7QpyfujtjigD/0aGoeD9H1GURWwOlLjMc9rHtKuP7ygZxn0rPEXj7w8oaCKPxTAw2kbhFKFHAzu+Y8V3CKq7Yp4ysajJbOBj8PX0oRHCxbXVolXGSuSD6fh2ryDtOPg8e6AmYNTtDo18MKYpPmXnHHH3QB69uldmXiKf6Li5tLjaY5Y/mHGMjb1A44/zije2drqaxw3CJMU+UExqSy9CASuciuJu/Bl3pplu/Bt5Npf3TMHYlCM5BAIDDHoPwppAd+LxF/cXsZtnGSowwyPTp09PSq+Eb5lj2ggjr04H8q4V/EvjDSLlLDVrW38QMFGWs9zFVbkCQMpzkD8PWum0vxVoGsyrHI32C5/igmG1zxjGMY60WEbRQBS6MXDlc8ZOAPy6YqU7tqrEylWU7mxnA42g5GOM0gt4Xj8xGKgk7VU52ke49u3bFJGp3M8gCBgMKcqOdo/p9OlKwEuJGG64ICqQcoQOTgdB9B2pPvljdqbTbwgVc9cZPp0HT0pgVTF5se1QMED15Hr2zUz/aX3RpIZArDcD12lQfbj6YpAKm6MM1uTLFlAc8YHGOvOOvp+VBYxyIybSgADbQAcnH3hjp+FCSWz7VV2I2/MxGOSRwScDj8qA0kHMuLcDgnHJAwBjHWlYCJZ7gyNcbPI8sjcw+ZumOBwOnt0qYSJDHJHa+ZHI+CNxGFA/pio4ZVUiSYC5zwNrFQD05wPy4qcy2ETHCeWUwBJy3typ7Y9KYwjbCMsg3omH2ueRu6/kOmOlW18q4kZ1LQ7sMjpg88+vP/AaryTIqR+VJvXGGwOwwO/IH6U+0IFu6xBSiKD8xG3nHP6dKBBbr5rN5mHDDb5qZzxzk/wBfw9BU3zAm3mIklDAI20Y24HQ4xVZYxEBLCWUy7uEIwR0wM8fl/hRskwqyp5bnlRnlSO647GgC/IitJmE/vwfp0wO/tQY53xgMNpG9eDnOOVHA4x7YqOd49qwupZsjEp9fQAevTtTmuZXkjuArRony+m0njqR82PTtSESwb2mmj253bcKWwxGM8HP8u1OhhYp5EY3jPz9iQSMce2MCmxNAlwbmeUIo4zjJ56YIH0q5bwSxSMvmRwKSyhN3zAkAgLxigZOluI8QKBGobDN7cY6j/Cp1S5WRpmlWQYKo3GP0/KqaSt57xy5tDIF64YEAdBwfyq2I9kqRqyY2geXzg9z9DxxSEP2Fo/s5k8wsB05VG/kBgf4VZkR5o/3YKzHbnnoOMHjtionNuIi0hKg8MRjnnjGOuPpVlpswr5Y+VV29MAhsc9O+KEM2LSUSJEYP9HGDuUgHDYxwcHjoPpWjA0kVp5cjqf7wAwpH8PI7A88cYrAtrgG3t/OPByDgehx0/wDrVqq8ZjPLLEex5zj0x0x+taE2OnsCcxu7iVW537ceU3HlkA8Hntiuu01je/uTteQkSMB8pDAnjPQfL0/OuK0q6MM5jfLxNt+Ujd8q45xjOP0rt7c2cN1BMsaws3O5xhNmMYwPlJx06U4biSPQdNu9qNA0TPHFgfM2OWJ64yOAK97srITzRvCpimQKzDg9RyOPToPpXhGkXa3ptow6uyyyK67eGXHHXsF7V6X4Je40xJWSQv5jPgZ3DO7sPTA9O3pWWLk1C8TpoyR6EJJI5vLWPzJG4IAz1Az2x/n8K7ewhuGtNl5jngD0HT0FR6J5VzaC8CjMuDnH6fgePrW7gce1Z4DBVZP2taXyMsViF8EVsc3LoH77zoJNuRypA/TH9c1zeu6JaywvFdW7253BvOiG4HHc/wCQfw4r0qkIBGDyK9f2EbWOJTZ87zeF2VPPsHgkXBDRmXhgenysBtIxXOa3p1w8QH9lu9z8n7wKTtx2DLlQMdPbrX0xNoulTKVa1iXPdUCn9BQmlWVso8iIRBOQoJx+Izio9hZaF+0sfGl7pFw1usaRSWhUfPHnJ2dtjBWGenHGOnSuRn8N3UUsyyWskAB+438AIA3deenTtX3PfWen3A2eWmQDxgEZxj7v07e3FcTqOgiKKZjbblfGTgBSO7dsGhRsSpnxzceEJvsit5Wx1UqXi+YuOq8KB9Mf4Vzl3oDqRbsj7SvQMN24YOAP4fxr6yu/DvnRR27L5dv5e6NskJ5hxhDgYyMH/Jry3W9J2SKlzCHVmZTKrHc23HbqBgDjH6VjKNjeLuj57ntIBGwmDQuhBwvO3kDgHg5/z2qg0SLcpcR4KSELh1+7jknjHOa7/VtPkjj82QecwG7gdNvRiK4rVGImlih2OzbSTnjgfe6Y4x0rMsy5Y2gjkcqpJjCjBAJCjnHHP/1qz7cpJGJIIvLjbJOf9npjr754q47ymOCRMSxoOoxj0YfUVR6SvK6tcxPkRkfdxgDGOcYx19qloCBrZ5biXEhfzDlMKApYLx7ce1VLm4Eij7cDD83lyE8EMo64H4fStRFk8uON82bZyoJGH2Zz0+7jp78GoDOHKLqEYlMIZN6nOCcfMMcA4pDK/mRl1fctwpwsTgYIYY+U+wOKjUmQM8svnyCNie230xxz6U+J5V3adOFkSFRtuGOzarei9z2/zimCHy0NwiNGofZkn5ufUY4A4pgRySmZfOK7hjHzfxY4LYxxxxgVCpnaUfvBMygLH+AG7PI7UrRyvNJABtk3AN/dOe464OO1JK8xiC527MhHbGBggdh3HFIBqwSlFMz/ADQ8KeODjr37cdKjknmjDg/vh8rIEHHX6cH1qeeL906ISU+VdyjPTBzxTT/pBEDtscEANt43jp370ASsojk8kBHlUjOc8DA6VXjih+VCvByF3jhcj+HOOaVY1f5LhsSKdpGOGIGf4f8APFICBGfOy6jqo4+YYGBgd/agBrF5YH3sTtIctjAJHYgden04qWKGAhI43Uhsjb2HHpz+dI5WeMwRkzryR8uMAdFYkcY45pkKsrrbyQ+ajRHOzsM9s96AHPIfJW0G/wAsAlCpznnIBx029u1SvJAZ4o7pfPZ4wZXUsWU9Fbt0HtTY0S0j2REq24cg8kL16emcfhVdxJKxypjUHAKDqB2HtQBqMYJmSK8SO7iX5Q5UZYehHfPHFcLefDSDzWvdCmOkyrISUiYhZD1QbAdigeldUDa2/lod0eQTu5PPReMdxQ/mNN5ttJ8znBxxnAH6fhRcRzB1zxDpUz2mv6bDqCKFJltywaI4AGVI6euOPwrV0nxJoer2Czw3Eenyr9+KZ9pRs4wBxmt3+1xaFZZULZHllVIVmxwxPGMenArN1Lw9outeYoCRCZNylofmOOMZJyG91x/KgZekW4Yi4EYaRAVJTpjHXpgYqW4hZPLgMu5wB5gPHB5256GuQg0zxfocMcsDtqHltjyGYPIVUcfOO2OO1WIPFtuif2dq0Utheqd0kbKCjIDnGQMjA9KBHQGMu4nt5FMMRzsxg/MKFXzJzbzqYzKciVXwTt6YXnoadFfx3DkeaI5Au7CDeCpHHYDp04qae3juLpEZPN4X5x8ob+LHtwOntSAeAWlkhaTy2jOcj+f5VGyjypI4X8tMA8dAcgjB+v8AhUaEI374EEMUwehH8/8A6wpUuI59O+ZAHEn3QcAqvGRnoKQE7vAZAeRIMqoHKjoc4A7j8KbE3lhYsLLMMr5ZBwqn39xSEW7sWQ/dXasqnIHpyPyNS77rzYniPkJAAAdpYkEDjp04oAgnlMcHkqyW7PIANpwAxUHn1HSrN1a3FozJE3mzW6x7jjGS3PHtzV22iFyRcTWflq3UFvlH0XjFR3V9b+GopJr65cRtgQRN88isMblUdAMYx/nL2EWIbJZhLPOAuGGSuSQDjAC9Oaranr9poTRExtcnG6RVA37GHy8cjkj1rzm98canM7DQ4AgmIQ45cEY28dPrjrVKy0G7llN1eytdr0kUnazsOeCuCMUWHbua+r+INS16RY7QGKCfgwgYKhOPnI7fTir9n4XhgJk1Vo2jC/L5RKgn1+XFWdOW2CG2tIdkMQHf5j+PfmrwiLOdw85z0Y8ADsAOAMAUegFy2NojZt0FpFjZtCbQ2PX6URi5LSmWWOKD+IjLHtjg/wCRUC3Fv5IEcwtniznocnjNZOp6qiWkuQsCkDOxwOP73tjFIC/feILDSA5iWS/kQDyhHjy9x7MewyM/pXkOs+KNXuJI31m4TyxuZRkbQPYdFArz/wAa/FLTfDTtFbXsd5IQDFFGitI6uOzA7Rj1NfJviTxd4n8TvLG062dtM2QhUeYAvqwP59q6qdLsjGcj1rxl8botMhntdPAn1BpCIoEI5QfxO/A28dBXznr/AI11zxfIJtZJVF/5d9xRFPstUntLHy918rSsBgTRnDH/AAxXLatfLA8cGlltZ3HasUUbSSknoAEBJ/AV30aMVqznb7GlcXEVvDI0jCGRcFQemOmMjr/SofD83iLxnrS+F/A9kdUu58BkKuETb3Zxwg9zgV718NP2SPiF46+y674+k/4RLSJefsUcqm+nibGN2NyxD2Pzgdq/QDwx4T8HfCrSYNE8LaRbaQWKrPJAv7x9o6yyNmSQ9yCadavTgrBGDZ82/Df9lu50+bTfFHxc1uLVp43DwaVFk20AAz+9lbBkbjoAAPevoO98T2uj6abHw3Z2+g6ejbYzsUIF6kqFAOW65rj/ABp40isS2o6k8TRwFlESDaFA5yB6nFfHPxA+N17eLLpXh5BBE6iNpZH+VhnOMA88+pJrh5qlXToaKKie9eN/iZptgkjfbhc3eAWRSSrbOxAGVzXyd4y+Kev6+8tpavLpcDnLZGG2gevp6YxxXC/8JXewXEk97dxmdcKQ6jGW6bTxjIq7ol7r/wAQ9a/4RDw/pDa1cOMSyJGwihA7yuoIVffiuunh1H4iHPseezanZW5ZpZMBsgtuHTnHOeOa7b4b/CD4m/GSdG8MWZsNLkfy5NUuw8VqoBAOw4zMw9F6d8V9n/C/9jvwfplxa+IfijIPEV0csmn7tunoeoYqyrJIMcENhf0r6c8QeJ49KsF0vSkOgRkBES3SONNiL9yNY1+VQOOKupiow0gTGm3ueR/Dr9nn4X/BWyh1/USfGXiGEki7niX91IMf6mMj92B69feuo8V/EC4vpF8y5l0u1I+eAD90oVflBfjrjocfyrxPxf8AE7RvDkRlz/aLOCqq0pDKR1UqevPtXyn4y+JOv69LLa2O7TbZwCI1YtyO+ScfhiuVKpVfvGnuxWh7/wCNPizo+gWoWwkSSWTjy4tpJZf74JOB7mvm3WPFuteLh9pupCkO5iNzYCHGMdePw4rzW5m+zNJcSlVAA3M3Un3NRaFp/jHxZrUOmeEtMuNcuJD+5htwSMD7xY/dUDuXIFdsMMluZup2OhuL7SbRBcXCqpj4LBDt56sAOuKl8GeCfH3xS1fyPAGn/b47U4kv5/3NsgJ2jLMAA3suT7V9i/Dn9lrQrO7i1r4rzPrsjIsjaVD8ltDIcfLI/wDy2IPBxha+mbvxfo2gaf8A2L4fs4dHgtlEcCRosaIOMHbGACePas6uLjDSOoQpSlqzxP4d/st+DPA0aat8Q5R4y1coAIHCmyU5ydkTqd7dgW+X0Fe06547S3sFsrKMabCoVBIwXtgBRtC7cYwOK8C8XfFTSdOuJba9uZL27k6JkquccFHY469QPyr5z8UeNfFuvRukd0roQVCEHdtHdfXArlSqVdZGz5IaH0p4q+Llhp2ovYSu1zcMNiSeaC3TIwGPy/SvnbxH8RPEniGSRb24a0tY5NqrDlDgDHzMPmJ/KvD2dtNumk1J/wDSY2DrISx/ma09P1O91i/jttFsbnWLu7LKltbo0rbh/EABkDI9OK7qeGjHcwnUNJFi0y4nmtwyyTYDqR5gG7uTnJ6f0rJGp2jSfZ4ZEzuwB5gwvOOFHv7V9XfDv9kXxHr19aXXxdvbjRtOuYvMOnWWGkKgZxcXPMcTFf4AGP8Au4r69/4Ut+y1r2jw+Ete8P2XhmzKsmmaraW729/azjje86EiYgjcfOQqfyrV16UNDPlmz8p7OPUdI1GLWfDmoXHhfVbE5trywkMFwhAz8skZUgY7enFfb/w5/b6+I2j6HF4E+PnhzTvjv4QTgJe28P2qONyNxLuNsrjHyk/MM8k8VhfED9hn4teEYJ/E3w01Cy+MWh5JiS1cQ34Ulh80LARtgKM4IO0jHOa+Rbu4urHVx4c8QWdxomqxFhPaXMfkPFtGTlT9PXoK1i4T1QrtaM/UDwj8Fv2XP2itSute/Zl+IB+GfiW7g+1HwXq8KRtHMj4eMRuMEElcNA78YbaOa818TfDL4wfBrU9nxJ8OXuleRI6f2rpqyXenTx4wJBPGP3fAbhgvy+lfCdrbb5l1HTZWilhIaOTmN4GHR4nHQ8YOK++vg3+2x8b/AIeaZ/ZHiiVPjf4VKJG1jrExF4ijAKxXHQ4AxtlDr0NejRrTWj1MZxjbQ9F0TU/D/inQYj5kWqBok6ON3yrtYDb83vjnriuh+H3xV+J/wfvZl8DeIZvsVvK3maTeHz9OmYnBAhkP+jlsD54tvTuOK9U8Hf8ADH3x/uJB4Bup/wBn/wAdXA+0R6TebLW2mnPJwoH2aYFiAwhZT7HPPPfFP9nj4rfDed7/AF7Tx4i0eGAGfVdMVpIcDrviz58ZyOm1gf73OB0TVOpp+BjZo0dc+LH7LH7QUUFr+0T4Y/4Ut4jnLCPxNp8n7ozhW2MZ4Y2eJSDnE67MjaW714N8Wf2Evihpfh6Lxd8HtUtfjx4TuIPOiNl5Hnvb9RIsiv5c4VeDtO5h24NefSNo+saerXLxf6M7jaONq8/Id3PpgcGsTwZ8QviN8D9Qn1f4Y61c+GVZjO9k+bqwlzwC9jI4i4A643Dsa46lJw0X3Fxkj4q8RW8FpqEnhnX9JvfCuoozrPZajbvBLbunDBoZQCmG4Pb9Kl8B/EX4m/B69bXfhJ4nvvCU8RHmwWsjNaXEYZWYSW7nyWG5RkFQa/U7Uv2lf2cvj3p0Ph39rzwDa+FNVihBTxboijyBcudkkjxR/wClW6Op3H55snjjArwTx5/wT58XLozePf2aPEll8ePCEmWgjtbiD7eUPKjMbbHbnaVl8txjpmvPqJPR6HRFtLQ17P8AbW+B/wAd4YtA/ba+HsNrqMkaxx+MNAhJaLAwHaJCZk+Un/Vsx4ChQvFc38Q/2Ar6fQ734hfsteNdP+OfhE/v7e2acf2hHDLykTEYVplG0YKRk5yQMED8/dastU8M6jP4Z8W6ZdeFdRtGaKey1OFreUMpxjZJjGG4rT8J+LfHfwq1yLxT8JPEN94H1Lch83T5zGsojO4LIn+rkVTyFcMp9KwcGvhNE09yhrVr4j8Ma3ceHfFelXnhPV4nw9pqMT28iAf7LBT1GAR17VjXOm2WpxPI8YAXLfKRkHvX6R+H/wBvL4d/FXSh4Q/bV8AWnjNFKxweJtEgT7RAjoI2aa3dgdy/eDwsvUgLwKXVf2AfDvxX0Q+NP2JPG+mfE6yJLy6Bf3UcN9ajb/q3eZk8tvmGPNCKcD5+1HOtpKw0mtj5e+D37Unx3+B1mdN0O8g8b+G0Ks2j65H9siiT7pNvISJrc7BgeW2wYBKnAFfoF8Lf2t/gb8VvKsNXuF+FOvCXaINZuESzmEnXyboARDLfLiTYfTjp+THirQ/Fvw/1o6J440a68HXjqBCl2uI3iHBaOVf3cq5yMqSPftXPyQadqLHhWAX76cjb7ev4VlUw0JouNVo/oI8R+EIRCf7XtP8AQbmPesjHcrj7qNDKAy9RjK8cV5j/AGB4h8OTG68NXL2a7QXglbcrgcKjdT9Oa/K74cftA/GX4J2a6f4L1173w8Zllm0LUybmydj9/YrnMO/HJjKNnFfob8Pf2yfgn8SJF03xpbt8IvEWAnlXk4uNLu3PC+XebF+zqR18xdoPAOOnDPDSh6HRCpFnuMHjaO5ljg1+1/se7UbDjJRuOefm/nXYwPFLBG0RLo6F1MfIYDjOfaqup+Fra60u2ktvJv8AT7wborm1mV42x/zzkX+Dr+WK86g8M6x4eeSTwfM+nXGdr2twQ0UowTkF/uk+orBPoa+h6buWKzkKhZvKA2DncDu5985qqgUT+YjAb1YsrkFkYjqPyAxXF6d47W38y08XaXJpkkeC8kJEgyOhwvYjvyPSu+tVhvLaG6t7iO6SEFllDdVPYr1zjH0pgUIzIsQtSocy/MHH16e2AO1Tn7S0UjsI5IgwyoznHoP896bcQq00sLKUVGBXHUE9NuO34VE4mgGy6MsyhdowoXj0z3z9KAJWfcJwnJGAnHO0j7v+77Ux57zyoZfL8vy12MV5/H2AxU222ybWM+ZKVXCkAYwM4z9OKA6QuZYYjHcD/WRFs8Y6/h6UxDZ40gzdQTMSCqbXHy7W+Xoe1LOn2ZFeEmBG429ifT1I7VGY/tcbKCoDgFOigjjIA5xTY0UIsJ3B4+Muc4JHbtyO1AE0KXNujKr+YjLmNSo4HOUOPwqS3lh2I7xM4ZTHgc+WScYOMEqeo9O1Mi8yXfHPlVLcFegX1wOT6e1IjxeayXEiyBlxmPsRjbnHP+fSgQW1s6tCxKqy5BAIBwD1plqA2yKQ+TG+5dg/r3570ICx2hUQf3jxnHf6HFWZClxJJcRthRt3KF6P04/KgBvnHBXgGFzCQOcqemCR0FPiCxEqilZcZGOcjtjPGKYSUjd48xxbgzO3zDsMYHOc8VYUQvcHY5ZpIsR8gLg/eGPy4oAkgdoFBlIClW/dFeQM469c050VvMEgKfLwwHY+tVY3jVQnlnhGA46nIbH6cValfcuYwyEKNp6/IfXjp/KrQh1ukcZSNWyWHPA5B/pUiN/yxRYwCfmAwCw7+nIFRGRAHby/OWIKuBw2eg5xUqqDOzSqw2ZK54UcfKG/zigAMmyPEDquTtO44KqOmMUQSSLv8sApgFVb6445p6wFdrq6Tlv4eMEE44PQEVYGZzLFIVieLAAbhTu9M9MAdqYE7iERGC3jaE5wQNvzFgcckEYGKz7s24aSzjjZ5IkT5iR9zrlcde1TwgRssaEqH3CQHoR1+mPQ0uJ9qSBU8uNC+ewHpgc0AZgUOxjkdRKhByQDx2yenT0q4io2SUcEqCS3OcdgKrybjK0kP75C3Bcc5OM4/wBnH5VKZDbSO33mCHad24Dt+GKQFfMiM6fNHGq/d46njr6URwxBNn3nYBRGBw56j5+gx6elSRfZUkZPMEasg3nruJHGPTGaGYwoWuE+ZeiJ6YwPm6DigZAkI2MYsbgATk52/wC6MdRipUYRFt0YmjUbNzY4Jzg9B2xmozIjo292k8wAhQMFF7HPQjsanSS2lUIYjhVIVt3HIxwB27UCI0mvQ0kEoSSPanzHACKAeCAMn8OlN+yvGpIxtO0LJHxuB6cD0PB71cjgMUeJFd9owGIyvPXb/Kop5rC3k3TS/Z3Q527SSRjPyj8O3+FGwD3KwAR3W9yAPmHb8RxSSLbafuuL+QRIACRITkbvfHP0FcpfeOZIYZ20O1Q7/kDT5O3BHJj6E+nNcPd6hPeu15qBlnLD53+6vHHCjHHQUrjsd9q/i8LELfSyWlbjzxtPl9MbVPUEewx+lcLLqt9qd8l1Ji/uACigjA2D0HrUem6Xc6ix+yRsSehyqYHqrHGeO2a9B07wzp1qn2y/me4uoSfJ2rtC49fX+VHL3C/RHm1tYXer3S28Sk7O2MbR749K7XTfBm2NptU+ZJMr5e7t04xz+VdxEYYIg33d5/5YoB19T74qNSzRLOhLFWOzPpnHPtiq9BDYoItGjSOJY7aJRwEGRn/bwMkn1pN9zkurR84wBzg9sDHFPJ8pyMbg/JAPHt24pyykSYB8pwOgXOcdwPbtQMhDNtZkJk3Lgk8fN0OB2qKT76QvgOVDZ+nAB9fSpTPtMs7ghTyHUDI7cjjr7VV3sD5sf7xAvO5M/MxAxxzzntQBYRvmZS3lkODk8Bt3Qc8jgVY3xjOweWrLn1yf8Kqq52v5iiRWXDcH5CM/oO3pT/JFsWViECqDuQjGfTnpkdqAHtscBsAdlXHYckgYqrLMoYsrnYPnRcYIOMZ5B4+nFSSlSqlnDqjLjKBcKewx256YqVJNxMRmEfPykjPAHQUCI4nbcr4JLLuzgArx1+lJPIXAeLMxzneox7EEY6VLLPE0scUCGLAwR1Cntz+FMijXc7AYkGd27j8vb09qBonARtqj5Pm4YAcEcjg1GcZAlwSBt9PmI4qGKD7Rl/OEew/IQePToT1qwsgcDzNxCtnGPu47H2pBYqrHcbWOfJMYMjgcHA4zt7rn0BqMXMM7Msa7+c5AwB9e4NdT8N9M0vVPiPpFt4i1FdC02bfcyySSeUhSAF/K81pI/LWXG3gk88CvW/2gvDvwk0/VI18LXSp4gZEa4srJzOoQGMh5mDN5LNE3Cn7y4YAdW7aeEVSnzJ20fpotvnayMnUanynz21xAYJFhky01tJtfIKF1GAmMD5t3astNMmvTaT6nmKVYPJaIcqxX+L5T3GOOOn4VpfYLOyhljt03W7yeasbN907eCh7cdj2rRUSTwJH0yu6NlOCvHQ9q4Io2uVjthh2OPPj+QqB1QKOh7Y4oeAzRPgmI7jtUDgpjOOlNkPlRNbndIxA3L16flwPapWk8mMlsxll3DP3R2PbOasQn2aG/Z0ul87ai/JnpntnAPSsS40YLMf7OkZdmXaL73yj+Hpz6VtqTFcyLjYHULgjjgcENj/CkikeKbY+LjYNwIHOOuM/lQB5xqnh/TnVpbX/RZHBfyTkJkD+91X/PFZujeJtc0KBdO1KJLu3Zjt3khuvCxMBtAP0r1GWOG6iZHcKkudqyDA+mR2rjbzwuywXEZ2XdqR5nI/eq2DgLxg9OCMUWA7jRtQ0/xEha2y0ixjzLdyC4xweR/d9v0q3CLiS1l8l2NvFjYSoDEKN2exwOgrxmfTXt2gOnGV5NuQGYbk246E4H0711+kePpTGsPiIgMIzH5irszk4+bHA9zimI9OjJkRVXEs2Vdc8ZTA78dDniluWJURg+WgIXbwSMdRuzmiyiS5SOS2j821lTEcyEOFf6gnGOlStG8bKj4bzRhiMktjocUAZslkz3SgBo/mzxjOAevpxUCMs0m8jaUJ+Udc564xj/AD7VbeKeEiVVO4MY8xkDKr3IPHX1xVNso+VzKUIOQoACt2wKQD4lUz71P2ePhHTs2OfpnpUTIocqoDqC2E2j73YZ9vbirFs0Ualsb1+bCD8ge2P6VVW3e3YyTMZGGGUAfh24pgRBIpJiN3JGGj+91646BSD0pXkeedgXZDjpjbwOeuPyNTzS3cjKsTGGLn7yjHT1HT8aZlkKu5SVs4z6DP06f0oGJnY0k7x+WSn7ogHJPvjI/lQ3ntIrlDsRNrE8gjHOPWmMC/m2Zfd8wYDoQPQdsfpSxyYEYYGJclW3ZyeMYz0wR+RoQhTjiSTegAIXb98gc+npWpbMGtzGrhYg38Q5VT2GR37VlxtJHL5cmCpyYix5HOOD6+1Xo5GuJXd1/d42Fe/y9DxjNWgOnttQXcVi37RGF3AZK4xgn2rpdOuZpXMduVsjGdpXq7NwSy5HOc9M1w0MrLE8MRXbLhWdxjbjoABjtXSxuxmW7RWfJBbZj92yjqOxBHStEzNo9AuG8+IyRQFUAOQccnoPl7f57Vzd1aTxM7SybEI2o4GEB9GXseMZ6VqWU8MpUBvNB3YHTdkcnoMH2qO/G+SLbhkG9dnBAHYke39KpmZzEk8UDf6hYyhAkycg5x93+vtUbY2/IiyuRhdzk7R/npS/6PcN9qYI7bhG46KBng4/T0qxKyIABGtryMqMEkfw4HAHpxSKMVoZZB5kDj+6kbY4HQEdvXH5VaIchpf9S0KnHzd+OcdgacskEc7JErTBvlkY5G0kH+HHAPb0qopUSrKzNOsuV2tjdgZxnPUj8qRQksHm4+0LyVBAU4w5x82Pf24rLlt9qFCPLDHAfGFOOegxW+GLRxiRvMKA5PTaRzj/AD6e1QGRRLlx+7cYU8eW34YOD9aAMJwY4Thgsijn5sADqB6EY/SnCQ3MaR5Yo4+WIqFIIHXPA/H0p0sTzCSMR7zIoCZAXJTpj0wKgM0ZUbmPy9uQrbc4A4yKLAjIv4pywWfDy4+QDaADjOD2z6GufkR5l2F3kbPybMBenf6GvQbmBbqEpHCUYLzluRj9NvociuMvLYwxIVhKFCCik/L1APPbP1xUSRpFmV8yNu85WMS9duNpPHvnr9Kqu6QznefnfpIuPmPHGMe9aEtu8kzNKwdF27towD69D2qlMCke9WRQJNpOOdoHb8KxaNEVZwqTSMo2yoAdw4BbHIx0yevFOcZhRFYnI3KzAgfNzxjv+FWsNtwW80ZXaB09sHqOBUUiO8Mg4yHP144xjjkUABR5LeSNtoeMYG3gkY4B7cj8KiimTD+YpMZG0jHQjoOnGBSzFEAkjVwFO5+O36dDj8KnmWGOSRI3w3AZQAT65468GgY+JIcSyyytCSenUFRjHQdT+lMmhbzxIpEkPAYd8YzyOAcUixsSDBMSoTcr7cnK8Fcdqtyw4tt0hy8QYsuOGI6E/wCfanYRhu38ZczrASNpXblWGBxj2/KlZJRcPnbcK45wR8q9sjpx/SlaArGNuI/NHmNwMYXsoPAxnIqtJaxw7LdAQSx3EjOcfdH4j0qBj18y0UuR5oVghC8bQcEE1HFbSw3XlwcS78g5+TaQTwOBgdqdIoh4jA8wxg7s9FPZloYsjx22Sm1djYOBzyKBgqO04UyFp4STIx4GFPQf/qxTY0kCPHvMQJ3gq2NxI9fT2p3lFnEiuYtpOMruJx19+3SmwjzWkklXygyYBUjAPHPHT+lIBqo7KzeUB0IUgAn128DpUwUzTMZE8lUhwNvXscHPsKjUI8LeSHufLTIyflX27elJHIkca4JjR12sAM7W6GgAwxYqPn2sAmeQB2x6/SnyLJMpiACr5m1kwM8fxfT8KhnJFvsUlXUB2Ufwhe/selSgneiXzsElbh+AVwOOgwR29qAHiUyLiNdnl/IHTkY90PbFRIyQF9nmYb70XO3b34/l0phmV5/9FBCoct23Y68d91SK8hVjMPLZsNng/L0wQOgoEN2M8cEsUsXmK3OCMKB0Bx29qkeAq0jmISKfm+Q5U59v60oiRQroqguPk44I7g/0p8OG8sGTyd+4JkAZ5GQB6UAWLLWrrSwyJi+sn5EMhIZNo52nGcH613drcWOpwtNpo8xztLwnCsmf4eOOPavJr3xJpNqJInmJnUeWylTtDD+8P61wtx4p1S5uNmkeXH5ciujhTGFcYxhsZrSM2S4I+l9oLP5RO0rkIwI45XHONuDUqhlkx5e1z69OPp1GK4Lwl40v9cgNn4rtVstRiGFuLcHyZo1Xoy/NhhXfGOPyQ0R+Vhxxkf8AAcfpXVCRzyRo3txbXtp9nnjiuwikr5g+XjgYGRz2zUcNxFHNHbweU00wDGC3hKLEMYypwRwOvArLdbjbtdvOVhlCFxt+uBmnxTPCk0to6wz7MbyByCeVwR7Dt6VuqkrWI5UW2vZXjEAfeMYRWXA9Nv4e3pVaTer5c4LfL5eD0HcH6e1a9rosNxo5vdGuH1WS0BN3ayxiOS3BBKkEH94GweVzjHbOKxXPnRtLGxK9Yx3GOOD2+lRIaDYwlaNM72TB/TmlgP2opkHCgHcONr05Edwo3eWpUckZx/smjKyQAxfu3i5I6c56Z6VIBL8pYrjE4APrx3HFQxOkcbPgiVMgg88ipAZFRwZERhgcjjb9MVJHMHD7wI1KghR+XbFAytE06ReVswFU9SOh9D2phhjlyM5aNQo6DcO3Pr/hTnkhkiLYEajAIGO3uPX0pp2t8p+VdgYFfQDigCNYlaDhCRj5cnkEdMf4Uxh88jkDdwAeuOPp3qQ+Xj5NxHBV+Ovp6cUhVGUl1zn1yDx34oAcHRol+X5VGVPofX9KrbY3+VQDgfMB1A/Dj8qkbyd6zDap4DAZwR7AfypwVElkuLcNsOOuNpx1H0FKwypJbQEpx5aKuA2R39OlIsH71V5iAZdmfXH+z68VLIhlLGHAUZwQOMnnGOw7A0+fzbaM+Vjd1QHkNnH6ipGUcTqzLtMW8ck5PTIH0H/1qsrJeBPK3iLnBLjOfp+XpUoUQqNytGSArbsEYPXb24+nSmpAszS+WfnUHIYZxzxj3wKQDrjzkdGAClQo344YHg8dse1OEzFyokZ8A4bHyqe34VAMgYMnlFTwhXcNvH5etTSFmCtCTIBjHYE98jtxSsMg/wBMIVpGMoEm7emBkDjAGBVh0ZgrR7bnjkYwdp9+lDIzL5f3f4sAAjH9Me1LBHIHMeDuVfu+qnHf60rANaFI0yz7AwwB1HqPwA4pw4iQPhECDJPPsMULHE+VDBXL4AHb04/CnGEZFvNx1LEAAcfd/D8qQAUMAYs6yZywwM7c8KP8ipIwxVhHkbeTtPUY4IqNTGLcMB5pYuCR0+Xp04+lPQ5k8tT5b4wQRnPHT6VQhI4kX59xUg9xz37f4VGjZZizDY3HC9D2qyPK2hFTD5OMH7rAev0pUjkmhAQEZwpOOw6H0GKQEdtGqRJEzDdubIx1Hvx/n8KV0yGkj+cE5Qn1744/KjLuph2bXXlt3CkDimgK8pwCu4cYPBI9O2KYChSGDBgqt82D/eIx6ZGOtWE+T94AGaYYP1AIA9qrxLGjbnG0dHH3gevOe34UibkiMMZ81c4I7c59RQBMzhW3CJkCYbB6cdRn+VSpEzuZ0kK5bdjoNp6fypq5A3AEIQcE9O+QR7U1VYRJzvi28Efw4/WmBMIs4cjeHYjjjge1TDfj966iJemB0/u8+9Micv8Adb7hGFwPlHXt2xQTJv2psXzyoCPyM+oHYYoEBKoDGj+V5ijcpA6Z7fyqzMtv+7wvllVKsM+3p9PSqrFI2fMXmupyJEHyjoCv4VLF5hONyf7PmdR7fTimApkMyD5dgUbAwHVR/wDWpxjVl8pz5mPmJPRQOmfXPtTHjMZYB/LXZvK+v09elSIxdN8TeWz/AChCMnK4457Y5qkIklkwE+0kzIow205Az90nHT0qXdvn3bc7AMoMYwRwV/Cq/kiGPKbSzEo4DZBB+7x65qYszbTI21QoU4HPB4+maYhQ+yHJ+b+BuOmOh/LireGKo6ZG/jYPb39qovuaI4+d8YU8Dj1qdpmUo3D7Rs9ACAOgoA0HwGUli5OAW7f7I4HBH0prxzR5u7N3gf5Rjbn2YHPbpTYEJGPMDhekZHAz3z/n2q1blVIEcxL9FPBA9mB6dKtEs3Ybi2vZZYGK2rIqZEgC7mbknGSpB/wrudYgsPilYHSfHcP25Uh2RXTYklCsu1tueF47iuAtQJfks+Zmflj3I7jnp0rVsZZbeKWO5f7JM+EIPUqTn5MkYHaqJPi/4yfCPUfg+qG/SbxX4Pu5wltqCKQ2n3MgIhtbsrnZ5u0mOQfK3A6nFfOuh+NPiR8D9dsvFvg27SKO6zBMkjk6Xq0LEObLUIoziMtj9zMMMjdDjIP7EJqccun3Gi6xbR65YXMf2a4tLjDxvBJgOkg4BBA/A8jtj4J+Mf7P+sfD4aj4j8B2zeP/AAZdhpLzRShe5srdRufZjmWOIc5HzoBnBwatNPQjl5dj6R+HXxe8EfHDQDqnhYy6Prdv+61LQLxUS5sZmCluckSxMfuOmAwwcDkDd0rVdf8ABOsfb9GurjTLiXYWWKSRlbaMbJICTDIgxkBgCMnBr8g/tWteBtU074j/AA81CdRBCZdP1W3PmywxI3MNzGuRNEh+U7hjGeARx+jXwQ/aD0P49abNpOsQweE/GtrGLm4s45N1pqluMBbzTHO3KPj95BjdC3qmDUTh2NIyPvbS/HHgX42+GV8E/EmK30nUbplWILKIg1z92OaxdmLxTfNgRtkkMYzvVmB+e/GvhfxJ8NPE15pWoxXl9pAKjStSdVYTW7ru2O6KE8+LDIykBiE34CstY13btB9o8tHlDYSWPayBlHJSTGNwPbj8q+lvBfinwt8VfDlt8PfiXa/2ndBz5MkzEb2h/wBUROjLKlxsJUt8u9cqSd5U5r3fQrc8M03U7e/gYfaF3vGI15+XOO/of5VvW8pa3YtmEKAi56cdgR16V7npf7PenaJc30ljqZu7aY5tYbqIvLAMfc+0ebkjPQhFOOu7rXkXifQL/wAL6q9lLC+YsOwB+RlbpJEc/MpOR0HPGOK7KJlOOhfikiMo3HjILEjPbptH5VDfr5a/JkhuV9Gx0we1UbSaMKfKAIBzuBOfTGOoNXLoSSDzEJZGwME9COOldNzlsY7zoQG4zjkdcEY7V0FhKXSLDYYAkHtxxiuclb5WZsfJwWXH0571dsZm80kAsFweD1z24/pQmJo9F0O6NpKEJYxnH4HtjgdsfgK7jWbc3dqbiAAtwec4IIwR27D0+leYW0u5k2gxMCHXnr3PP0r0/TJ11GxdCzAONp4HynjOD09/auuEtLnI42Z55fW4kiwGyxBQAcDgcEccYwK43ULRkjmigdiygHaw9AM8/wD6q9QvbRo98IIXnC8gEEemOork76E7dmFIDDfjrz9OtXUtKI6TcWea3aKmJogdioriIAc5yCR7jr71yUkbfvIGj2BOfnx6YHOeMnGK9Cvbfa08MEQkUSYwc8Dt74ridTW6Vim1URSAzdevIGcZOPavFq0z04SOWuY5FU7Y2CnAUEdBxxiq+/YrCIrFkj5sZwR/n0rQndI5FWNgpjOCScggrkfp0rLZdo3pny25Vu2R1rmsbkM52x/M/muv3mHKYyMen+RRIIsyxopThSGTndn3/wA/0p8nzKEYEY5BXgN0I57Yps0skke4ED5sqTxjAGD9KhoZXLEFNibTgMM/MN3A/PGKY8hVH8ohVkxuHXGOv4U2SQZDMGj8x8HrgEEEYxjrim/Z53iBdAwB42kHA96Qx3lRggKRGvHGep7fUUzEmMBAsYGGYHC+vTrUccHRmbfswMjgqO3XqKmdsBsoshDAAH0/LvSECO6KpQZDZ4PT2A/KjMbh1kcLt+6MYI9RxTGB2btwOPujGMH049qco2Hco8yRAoUZ79DTADgcTFX/ALoHY9s44/Sod8iuYmA3R/MGHy8cdsVKz5PmsotymN391uxAx061PL5LTMgHnxCMbT3X0x60wIHWUKwGOD8px0HpQBMXy+UPBwuOw9en4Un7xOXBJIyueDx7e1Kvlwsm7Lt1wfeqAaZfNZyEVUxhgeD60wswhUS4Qt+7Y9gvbAHHSpBl1kxyGPDY5Yjp6VGuQ33soR90/TgfpQABSm5BIUReqlQy47YqRE81mlRtoCDIPT2pqRTDOAXLkEgrjGO2emKaZEkVzK3lyYZD+GCBjp2x2oEPDqQAuUYe33R049aYAu0yPtPOBxzxx+VPwittj69eOg/TinJ5ZJfg/Lzx+GBTsAx9qocqPm9s89sUj+SYufvHIXdyB6GnqjFcKeGwuOmO2fp7VHu/5ZSnzMHaccYx/kUWAkwdoMmCWxnjB4FU2iDhivzqeB2wexq03zqrbxsy4z0xgcfjUWfJQwsd8WdmW44x7UguPAYuAi5ZAMn+DAHGSffj6Uxh50kgtvnztzjgL7j24poHkwm3jzHv+bsQR0A70jjapBxvQbtycbfYYoAZvX5liJaGQEZb+FvbNNkGxXhZVEiKqBgeOeOPTilCmfEUg8zPzjk9PTt/SmHZIjK2YxIcrnrkY4+npQMVkKxvb7CoICrnJLYPp/L9KdJGI1+zBQqE8tj27flSkMZmLOGbGTxgAgDHt+VNYNKTHu2gEfNtzSEBY+Wd3GVwXz3HTgVJIu1sDCvgFjxwT69sYqM+XI+Cdvb1/TtSPEfM3um11xjJ4AH86YxpUGQQKdxPGCOM98dKdKZvmMZ5DAbcj8h0/CnKyNKpVtiuflBGSCOPSkfD3O4qFkRsEY4YdMikhGvFJvtgxQK2BvA7hTw1TtGSixtIkk5P3OOB/LgdhXP7nt5o51PmMPlBXBBHrj+ldKsn2uFZY5EjPAbaOjIeAR1xn6CtEzKUbGR5Qd+7Y+66jC9Pz/8A1U9/kXaPnmZeQPugA+30xUzufP8AKaQuzfeY8Bcen40x0RyQDnJ5xxvA9PSmQUl2quHwChy2M45/hOfw4HpSPlZW3vsU4CYGP5dACKsyfvQWkAQu+3GcZxx+lNuI1DR796sc/dHOM4H0wPagCu6LMrwq3lt/Gvq3TJPp7VaEm+5+0oArYAz1AK5/pUW2SEPwzAAbS2O/Xn6VCSpjLQEFicnIOdmPegDopPI1OzCMHMiLuXauMMO+SO/asvFxZhoWk+YkffxsIxx+OaI2aN1h3AInCZPGTzj1wen4VfVF1GJkQ87eMj7w78dsUAE8/np505KTbBuTPB4xlcfTpWRLbbLo36oCU2hcjuRxj04OKuRziyl8tNtuEPzZG4MMdun5Zq9Jbb42WAfu3O+Pb0BHHU9valYZiPArQCGNzN/z1U8YXHT/AArEjsZba1ll2sjuSA7fMFUdOOe3HStmSKWFpd26W2IO+QFc5x2/2cDpWWbvOnNEc+a5McT4zvVvb8PwzxSGR2E00AaIIFWYbFH3t+M7jzyMe9bCoImDSgeWRz3x27elZ5s5GGyJS0BVBnIUqB1zTLG4hmvJIAwEVueBnoTwc56jNUIvXcMM9tJGQXidf3XHO7HGD2xjpWHa3s1tcjcz2yg8jB5z94KM4xW9HGqSNBcp5JfLx4bgc+x28Cor63V9nmP5UqDjA/LPqDQBoSfZruImLdgrnbyTzzn2/OsiW0aYQxXT43KBvK/wnop/xqvpt01pM8M8jFY+Gj6HoOmDnFdNdRrKquGH8Occ5HYdhigDD069lmuHs5pF3x5RSThiBwQB3x2qQvc27ssbeYoAIB7jOc/0qpPZSyBRBHsa3LOsh6+uNo556VdtZYtRtxNN8rRLtfHJVs46D+XpQBeh8qd3jCkrgZQHA9eBmsfUNO3YuUHlDPHpgD/61WIpmsBH5pwxfY3HCIeh/r7VqMfLgTyiJNwJbqQ3oQPegDKhNrqtnEl6oEqL945wQOOcVy0iu8RSRUPl4DR8cY7ntjFaV0z2NytxCvyAEMnQSKfvL7Fav30UeoIbqEDzFX7qdSVOCDj0qZItHmWoWIkilWIgq6E5IzjHXHpkVyN1bKlzGHOfLQEgdto4469fSvXGtWZZlMeI8Ar0BU7ck/mOleeaxpYLl408uXblR3OPvL/hWElY0OL1LTru/tbPUdJuEsNRs5zJGyMFOT+nPoa9e8H+N7PxbpJby/sWo6e3lanbMAGhf7uCWx94jK44wfwrztp5IMTmJWWTiQMB24H5fSvPPFqax4Vvovid4Qgk1G80tNmq2O4hdR07Hzx+WvJkQ4Kem0EdOBAfXMMmn3tlJY3LeTBOGjdZY1kVg429SMDI9sV8va9pmpeCtVEF35cul3kTNDsXCRliQbY46YXkHp6dMV7X4U8X6H4x0S38Y+Fbtrixv1+QlRxjgrIDyGRgVPQgjpWzqOi2HivRbrS79DsmYMnba4HykbeoU/himFzx7wZ4mi8K6sbZ2+1aZcqB5e8fuWPAJxwpzjJ9K+gHgtlhivEk+0w3G1o3zgcDoSOGH5dK+SVttT0LVbnwbreI72IK9jPhdlxABuVkYcNwOnVSuK9Z8B+JzBBH4Y1P5Bv3WyyKMfPyVzxjn0FAz01/tckuyzVCYyNpRux4AIP/AOqjz3SYRRsDLkb9yhVVBwe3IzxxVu7jlgScw7YQygldvBA6DIxg1n2jxRCMorOEwX56eYBxg9cn0/SlYC0sJUfJGx6fdbIA9vbjpTJBGxaLcJAwy6gYGPUe+BRDF83nQybWZs44AKgYGBk9DTXji83YkBJUY4O0/pwfUUASi3l+zGazURxKw2xA++G59DjpTJPKhTz/ACz8h3FTxhW6jA96fGbhSUjxC0i/3c5I6/Q8dMUwqZ42IQFo8bcjOSTz1/lQA1YWgRkVjMJH8zGOCGUEAZ/pSSWRO1DIbeQBZflAKhT7ev04o3xqQkkO+PcWUkt14B6Yx071JciSQh48odhQtnkJ/CBz1pARLJshJfEcmQWDcjHp7f0px3yzSMCoG0FdoBxj+uKlTcyCONR5T/eBHJP4fSoY1jaKX5hbopJPUFcDGMY6UAKiWytKjHK4+4Oxb0PHHt2qJCkbqsxB8sfKSR869hxnFTZhhfcmHMnzK3YKvCnpSM7RbpVG0nhVxkD8fegCWVYI9js/2t7jOeyrtGQvt1FV7i4TfDKihonGwGP5TzwQ34gelOlihkCMhwuV3KOpDD07fTjj8KW5miBiiUrGsYAjXHTI559+9AD5BKF8zAbjyihPbPB//VRbb3MxkCwqDujA9QuByMDaPpSS7WaMsMqDz3BJxSB5iwhjh2b8MMYII4HI7DBosArMxWOKNQCr8n1Bzn/PtR9o3syld4JCgHj9fQilSPYpRkDOj4zuxgdiSMVMuJN1rGijORs5OCO+fw9qdgK0aW5k2xzAM+5QnIb1wfQcYqRyzb2JIW3RNi8DA44OB7CpJogGjOrTpaxgFQxA7ccZFZNx4p0PTJ2S2uhdcjHkpv4x7jiloFjVNvJcr5lzlEXB2rx8vb6/y9qsiO6ELNKwEWz73AAB42kDpjIrg77xjPIu3Q9P8htw5nPAUZ7ccfSufnvvEOsRiK/vHsollyqQxlRJjpyCW2+meKPQdj1q8ktrCJobiRbPKqdxzyoHYck49hXNX/j3w7aRo1mrahcuNo2KdjFRxzg9enbGK5G08K39w87TW7pE/Khjvyf9gdfwrs9N8LPahpVK2jSgZVBzjoM/wjp2oswOffxT4quI3mt7SOwRuFdUU7R6nvx68VhNY6/r92/22WS6k2gLHF8sZUdxk4r1uPQdOUIZR9sJHO7u49R/npU8awW7uoiVd2FULwueMYxzS5UFzzK38BWzOHlsxbXKAEiZ2df/AEIjiuqttAgihYXsphU7RtiGRgdmFdLNtMu+QZMMW5uckd/0NRQiXIeL5GYfeQZU9sYI7UxEX2fToJTDBbxh2C/KynGOg7cVJ9ulKyW7IuYQcELxuxkAYAx7VXZbeS7I/wBWy4j7DcMjJqKSNEY7ZPKA3Db0GP4RTsBLLI7xeW06CR1HyEc5xxz+lRzAlHt41MZkC5BHCsOuD05FKqiVlmh/dygc90OOMe2QKczL5iQzHyB/yzC8/MSefp7UAQ7wF2QoziPByeOOh2/yp7P5zSbiX2Juj2nGM9M/7uKlBPmD5BuUkLngE9/wqurQsJAQEbo7Ljj/ABGRTAWdpXvTvHyMgwo45OBt/CnBoIZDEH8oo+CTwGz+XTFNd2CeY+JCnVG64PBx07dKc8Szx/MQFXHGM9O5x7cUANkW2bcksq7kwC2NwHPT8j2pzeUWEayqyg7lI5xt4x261HttFkLLGqFCCzc4OcEEg+v6Uu3Y2Ui3q3JCDIPP4YoAnYhIACqu0mSAP88UQJFGYifl4dge34CmK2SgJ3Nnleg57ccflUFx5UuIHDAxt+7X1x/npmkBbaSIKDFzhucdvSnSnkxyIcHJTHByR7ccAU1SRCzwxeVI5CEbs8YGCKCzbzEWVynHmD5WXHHP0oAshxF/ByyrjuTx1FEcuoTHy7VVthxuKqvbpkGoJGuI9hUC4GQgGBg5GPwxj6U9Gl8xW/1I3DC9OF4I7dcdKYh8EeJGa6lEu7jAUjrxwDjH5VZlVYlTbuAdhGu7kbT/AE/l2qHyd6+Xu+XfuLHjcnXA78U6Xyo4njV8BwrIjdj14J46cUAWM2uJf+Wm1cjqAMcBccU23dAWYMHHlhQ2MbCR6fhTTvk+TzEtG4bhcnyyPy9OnSnI0buxUCHJ24XkZq0BLNExMEkeGaMj5x1OCP0xUwSYxl93R9pGASCe+eOOn5Uvl7VjmcZQ4JZex/8Ar03KR586XyxG2dir29CRxTEPWBI3guFKQhjtYEZUEf4+1a05ijwmN87MCjoMcEcZz256fT8M1iZDIrDaqELgdcN3q2k0kaGHb5wUZHRehxjOB0x2/wD1ABLA0uzbmZk2s6HAzxjKk/hx0qhqGnDW9Lu9LdhNLJGZUfbwroQQPz446Zq9PbfaVM1wdpPz7Dn5fQcdvwqG2uGRggURS7cgD5c46jHbgYoEeJ3kbaxZLLJAYmjZhLDj5twGCc9QF/u1v/D/AFBrnTZfDs48hoG32zcfvFX7wxxwCcj61peIrP7Fqp1ASfLdyF/LIwVdvvbf4Tx+fpXnjPJoGtW12gLRiQRuqD/li/Uj3xxTH0Pd5YVltyYWaZlddy7dpAxxjr0qpKQLlJdxi2/Ltx175PTjpVtTHKzG3VsPnk85AztP0I4qFGdlWQ8bTzjnb25H8qVhEzJvmOz5wUyMcFcjHA4zVwKmxApMoCfe/vY7Y6DFUVDfdQZ/ulTk4HQeg/CtRCjIrjdlucAnAHp05GapAWImAXzAvl/KBt6g44H0pdvnmNFj2jcE9s/5FR2qP5MKufvsSG4wO2MD3q/kCFZIpcvGpOBkEgdTn+lUIiuGYStHlo2HbrnsBxS58uJYlYLn7wxkrjqapRia4OVIXIGc+p6n24pSIzI7xnZHGF4H8eOvXpg8UAaORgR9SQQDjj2p0pwqEErIFUE9sH0wf/rcVVGVjVJJAx69Pbjt0qVtm4ARn7uB05BGOuaAM+UcLE/7z7wPv7/iKjY+VbmGFdwztBPUM38vSkYfMiLt/wB3o3PQZpTKqT7VHmDbs5xg4HT0oAkdmJK5+7hWz0KYHJOcVD5OP3RwSeEwePm6enanO37tYPmlIO1wDj04I6dBikQbSNrRs/PAXgYHr+X0oEXSrxcPyMbW45UgcEVMWCQpHP1ZNmOOcdCPT8cVmJPkHaxZjI3A7t3AI6Y61ZR4drQORbM+Fy2DgdePr/ntQgJMRbElIJRAvOfu8/XoKeJnluw2AyuONvXHrg8VXeSRT5JXewzt5HK9+v8AhWXa3dvK7WzyMt0QVjiALEqg3Hbg46DvjGKtIRtmJFmKxDzgUGQDtAY+3T/61WoHbLySsrEqNrDjPpx2/lXLyz3klvbS6eBKk5JyTGrD2Cs43ZPT6VqabZazrN1Y6TpqXVxeag0v2S0SBt8ghBL4JdFAVRk84963jRZFz0KwmlhOYk+0GYYZN20dPvKe/wDh9K1rq6it7X93KeV+WEZLgnAb6BarT/Cj4nWCS3d1o8s9vpq+ZMA8QI+XJOWlQOEUcmJ5Bx68V1dp8FfiNfS6TdNa/wBm2uoYW4illVpLRcEhpVBBUFewLMDhSAeBpaK3kiOV9jze7vIJp1WVBjYNhkccgd/vcduKxYbmFpHt1cORnAj+YkDJyB06e30r37xX+zHqSzRN4e1gXUJMcbQXKYA3khmO0glc4P8ArB6YOMN2Oqfs7+FdH8B6hFPfXL3UNq9xcXMKRwh2gXzCEUBnRTtxjzGx71Nqf8w0pHxr/wAJDb+WgdTMtu7Mw5DhenbBJHGcDtUZ8TaZJbNJZJuhB54lx0H8TAducHH0r7aufiP8Jvhb4dvJvh9BFqslx5TL9lkM6PKw2oss8khZRGg3bCw4ztwSa4iX9peeG9t7tPBEcrOrGSZL+3HzbcfLL5WeemDt4HU9Kyc7aco+U8G8K6B4w8ZWA1bw7pVxrNuTsV4lVsEHp5jSIgOP0r0XTPhx8R9R0tNTtdJe4icvGC81sgARtrHb5obggr93tnpivWdR/aP07UPCF+ttpt1oeuT20kdrG0kbpHK8eEkMqsmQjHOFGTgDjt88aTq/iWHwo3hV7+6i0Qqo+zKyFAysJDncjSDc/wAzqCFOTkcmrhVfRWG6ase4+G/hZLd+H7XxXquqJoFt84kgubWR5IlSRo/vecgJZgNo8scEYzW/4eT4YCJH1vU/7VlaJF8lYLqJAWPDo4VS+AOcEgflXiGmTaoLOa0luWZU2seWBDYwp67eB04rotIdrWGPZ/ojFssw7ntkE9/yra0n1M24roewxeJfhLYqlguio5glIJKo7MgzscSs37wnC5RmG3PGcc81ffFAtoA0TRdLS1ktLqR4/P2TQmBmkxHtcqd/lyYzyMjOa568VZBtVAoB8xsDg+o9s1zd1CsSRtCgI7cdz9PT6UnS7sqMltYz9a8b+LdV0qLRL2dLrTYFX/RzBDEACpVSpiXOFQkEEkEda8/1zU9Z1KRX1i5k1e4kT5mmdpCyDhQxkbjb22gYrsr22TzDPMoxuCIp4I/3e3PWuT1i3YOiKxjedGj2Y4TPAPHHvj0rPkXYfN0Oi+Ceg6lq3jS81qJfN0/QoGYsoXbJJKu3y/7wK5D9/u1xGuXV7c3rC/uHuVtC8cB8wumGOdyL91N64JAAH5V9UfCXU9K+HnwLudbtJY7u9a71BhBIcbr8zvHDblQdwARYzjr5fz4Ar5Oi0qZDb28uZp1UMknTcAoHI6fMRUVopS0HSm7amYtswcCNW8sKxY7s/UY6VHEgjQw2YMzICcY4HryMH8q1/IuWOdiI6dE4yxJ56H0+lZ2oanpOlSOt1qEWnx4y0YyWPHZQpP4VzNpGpQFsN58zLNjKnGAPbv8AWrItSYgkrhIlPB6hyfftXEX3xG0i3lC2em3Oqb/lXLbFBHc9eOlZkniPxpfSSQ2totrExwUgTOPbccYOPYUubshWPR5bCNVaedxaqOctwoP97Jrm9R8UeFdPZFn1ITXCrwioXDY5xlcgH6iuIPhjVtVmQXM8oj6mM5Yr/s5z/Wt238G6TCY96vNLFyY8svPrkHaBjtS1HoZl18SkuXK6Fpkl8e8jkIq+mV2gsP8Avms0ah481yJrQzmxtJGI8qKKNUI9t2SPyFehQ6Xp1vJvhtlWQYwO4OOPm9hWm8V9MpVMNgZBV1JXjpt7ilZDueW/8IHdvOsl5PJPMABkjcNvTAPGMD+VdDb6FZaOWkgSV8koyhvkORgZyW5B+g9q6RPtO0uZEmMeF4YAp7dhVKbxTo+j/LLqMV27kfu4tuX6cEn5RjIpqSQWuew/Dz4lD4Y34fSbL/hK9U1GNbckuEjgtkJcfcB3F2IySVwFrjviJ4x8XeOPGV/4m8S2v9i25060sbO1ilSSPasksjv8pLAlmBwRkDg9q8qPxCufN8rS7FBGMlVklDsARg4bBA+gzXMXeq+JbmaNEd0YkbZY2VNo/uMCvb1Jr6jBcRxo4erTdBOcocilron5bbHNHCxjLmPSBe2GjxKdTuxbpN8yR7SAVGADjHJ6dv6Vj3HjrQrO8e1t1N8yr+7IGAcjkZYAAdq5Cy8L6lOv+mH7Mg+VTu83cD7qxAx+FdFa+GLdNkUr+aqgkqvyjj3HIzXy1jpMG78barOot7WM2SqDjYiSnBwQepH6Vnpb65qS73d7pm6uBtyO2VGP5cV3kLaTYJIIUjhaTG7ac5wfYce2Kmm1yWTb9khZR0+X5v5jFHNFbBqczB4ImlWGS8MZCrn5+AuO+QQfy6VrWPhXRradZW8qIMDncHl8xffccLj2q4h168wEtGII2fMwC44xz/8AWp6eH7xn238iof7uMhR6ZH+RS52KwTXel2dz9oaISo2PmU/3RxgYz2qs/iD7sGl23m7iQ6uSGHTGP8K2oNC0uObDB2dF3GTfwuBxjAGRWlLPZxwicbJUTA2rjjIxy39KlsLHNyDXtR27lFjGuNuzDdgGyOvv/ni3DoMrKjX1xyqkqqLkjPrjPFaU159mQC3b5c/NtwQgx0C96oG/cDaEVlfoOAD24/Ht29qkZP8A2Fo9oqyhpJiRliMlT6DA6Vet5rW2iMNptRP4jj5jz6E59e1YqqkrpxJExBH7s9hxzn09qlaxSdMOpjVB8uDgnjpg570Ai5Jq8MuGWQh8kYfqvT04HvUbXF9KrRxHyYivbHPtkjOPwpn2S2jBa5YLH/005bHbHQ4qA6lo6uUjlZ3Hdcnntz7D3paDGeY037vd83DHAPXrnpxVqawvSgUkLEmGGMbcAewzz+VUo9eupxs0xFKR4XzGHUcfw4B49qzvMvn+ZTvVuj9FGMdM9KANuVLRW8y4MdtND91N244JHUDt+HT6VFLqGnpGy+Q2AMKUAIB9PT07VWSwwyGYb3JAJ/vjsTnpgVes4LXzfKMSM6LvjIPynt6fjTABrT3cXlQxeYz8KpH3cfw54HQcVHGNZuZR5pFvGM5zgleOOOOv+fSrjwXEUhhjQQ7QHllAHyqeeFGN2cUl01m8lvbHbcNJ950OOgHXrQIyItHMdsj3cn2Y9GU/N90+nvxWgtpZ8xzqAyAc7MPyQMY/GrkbwRZKCPzk/wBWS2T0468cjpVQ6pPFmBkgmJ6BMkkjHbpxj05H0pgaXl3qI7XEaEkARuqAtjIznn04ximvarGEQXEcEjD7vDAj8f6VhNcSQ3AxGd2STyEHbG0jHH+cVWWWaJmVLVjFN9/AJ2gjB+Y8euBQBreZBaxMvkiNlAG6PoenPPr24NRtqN6jg2RLvGijjbtw3cr/AJ/SsQlEhR9xVk3ZUqQWxjH5DjpT5Ibh4XNpG0rkAhoxnAUg9+nHH4UwNGPW73YEnmxtYgYXOdvUMO2OtUTcCR3myRInzKF4I7noAODjj8Ktjw9qjKk6kLu+bdxnkD1+mMYFW4tGDRvlvMZshiT9xunAHbNFgOTuL+YyNdSjadvypnbheh+vIqzHaXV7HE6WrBj0cLtXPTv8uK7S3hhiEAjiWVi37vqQAeuc9cGnG+y/BRyvyxBRjngYycYwB0o2Gf/S2xslXOFPmHbg8Zxjp6dKg8yQyv8AIyBdp29VG0j6Z4HSmxomX8xPmG0rg9Tx2+ntThNNKoLcKeHPHbpivIOwmdC0pj2nlvlYcLgDOKYZZWAa2maORwNzcbQeAMgDimyGSQ7g+IgMnA6dMdAOfSq5cnG391uJ2gduce2OlPyA07a98g24ulF1JCdqsm5XXjByAcHH0xXPal4V0PXrBE1S3YiBj5O4tHJGzAZ2kHDjjgMv0xWkBEUEakoS2N68YyMDt07dqFgdB/pM4k+baFZThun8Xb0H0oA85/4RbxFok6v4V1WO3C4YQXKsUk6cFfukce3+Gi3xA8Q6av2Xxhp0fmN8q3VpCGjKjthWHQe3Fd/GZZYUSSBPLhYBZGJLgfeIIUdB74qw8WlX8ZRoUwD+73A+gyrAjGPQ/l0o0C7Maw8Q6Jrapa2F/GJHA8uM8E5/hHcY7jFbU8UUc6+b+9Dgpjbtb5RyOvPqD+XtxetfDrw5fzm+S4ks5DjYrpuiH+4w5HHqKqy+HPFvh9ITofiD+3RGNyWl7FhU4GPLYZLDtgFfpRYDsVEywiFibaIeqk8N2I79OKtwt+6by3WZYAuPMUfKGwccZ64x2xXBwfEFNOT7P43guNHvCc7o498L8EDYQWA44/8A1V2mnT6ZqESz6fO0kbJu8p0XeEGMZQfewfQHHGcVIFrz5NwJiA83ggDG7Z3B/T+lV5fLuLjcTtgH9wcjjHPHPP1pcXcYZRvuUk+VWX5WVk6cHBXiljmuY5dseEd15+XGGHJwO/60WAkiktS+2FwoPylHG3aD2B/CmSxQoiRRFWKjEigHBXg5yv8AkZpqrkmSc/vAedy8qo6Hpz7cUiIPNdVwcD3HB5HGMdqALw2nzWjAliwP3ZG1Sq46dMY9KCpWEpA2/YVKnHzBfT3qKN4XG+eTywmFIHAb0PH/AOripRKxuFb769VYEA8YznHB9KAF3+eFjB2qeSeF54x1qwLgzqkYB2BdxkY9AMdiPw4qhJcgB2kEkTY/d7Rleue3+f5Vov8AaVMJ3NOdhCg7RtbjPzemPWlYALFLZdq/aPMYgJtzuVTknHtT0giAhMkgAw2EA+UHHIzk/lUUcdzbkQxB4ZPMDcKSu0DnkdjioZMxNm5wG3EoicJkDnBHTPpQBo2iSl9obftwYjI3QDghccH9O1XYCm3Y/PB3Oy8j0xWWy2wuInkZhMUy+B8vzYUcY/PA5xVtmjJbzWLyxDIZOjKcD5h6+vpQBrwuu8LCFkKgKM9R+HbI6UyGWWMfv1xg49D6YwOgrOQpPAkNt5XnA4kcrnavbBIweK1YzPtILj5flGcdBjnGAKYiwhVZdwUEFlwD0z7Gr8Ko8qxXrkgcsQeCOw4rOhR1lXACIAFCkD5v73Hbpx2p0bPK6sxOSencKMY6elNAdRp0pjUuHNs0TlIzjLMrdAV7be35Cu0szIqGKVjcfZ34ydx2sqtj6gL9K4S3uHjQDb9okwqnntngg4Htzn8q1bPUfsEbcgAMu04yCAe4zz0/w7YdrB0PZtOvY7x927DhBsA75HcfpivTNJM9s3yMI94XAHPIOeMdsjp0rw2yvhczRzwOskkfzIqkDIbuvt7Guy0rWHiZPLLv5a/dxwOcd+/X8qb1VmJn1n4W8QWPlLpzsIwWbyCeAd0mPL6feViB+I9q7+vj+11uNJzL5qOspHmE/KEbbjoOqtnDe30r6U8G3817osIuHM8kQ2Fj1wAMc5O4Y6N3HXmvUp8kqScXquhzTVmdZRRRQmRYKT2papX7zpbN9l4l4C8d807dhN2WpKLeIMXCjcetY+o6zpVu76fNKqSmNgOnBIxjHXPI7V5j8Rda8RafozW+lu894yrK2zg7ACWCoBjgCvKYvFd/qqWX2m3a1eNS53MFDccN8qgj/wCtUS0FGN9j0HxR4kt5Rc2EX7nAMeV+7GwIAbseRnoDxivD9X10xjfLcNNDGpTPl7QuCAGUcg9MfSr99qsBuBEoEjSBZJMc7s+/qM5zn2rzHxEfLWRI5jJEMYHBC9MY6cY61x1DqgiprF09x8sKlomXd5hOzzBjjtgL7f8A1q5G8kLoEnGfNG3YTtwF5A3ADntg1YurmX7OYd/nKIxhMY4GPxwO35VhzOS3mRBS6FcKO6+oxx/hWRqQSQL5ATZtiU5DZ+aNsfdII5Haqw2GReRLvwAiZAUdcj3q0kk8l67EbA2Og4AAA2nGKoxQzs+GVFkYkpKvVdvT8PUVLASSNJXhhkT9z/f7ggfy4AqsIRIZkXeArHZjjp0+oBFPeaRwsVxiVWZfu8Aduop73CRx3EErCJQwKt78MenUntQMqxC/mRPMA+QFWDD7w7rgdc4qpE/lx7Q0ijJD7unbJUD0+lWGi3mXdNgXkafJ6NgYz2FRyBE5kXeqtsBJOQ4Xljjt0z6UAOZ52aVFImLgDcvGB78f/Wqiqu0zW25XG0BY/u+2fwP+cVYNzPJEh3CVc4BU4YdOOnPFV5jLuknRcTKVVXPGzPt/nrQA6eObcEuGeKNABtQ4XoM46c/X0/IKbZkW3UxqWDc85Gep6/T8qCTHIsafvliA3buSc4zg+woTyPIZQW2htyhfTAOM9c0gGyLFGr+bEEkGGUqMD5R26flT2cSQI+zywxX5j8xyeKRfNym8iVQMFsg7fw7cYokiLosQYKc7t2OBj0xwDxQATHydqxyE7zgK3f8AlxjtSkFY8P8A61Tk98D0H1qG7nEjKpUTeX91o/4Bjjpj279qm4K7Mbt4z5g+82B2x0I9PagASIrv2DlF7HHJ6c+tIvmTOiOpj3J83uew9On6UzZiI7icuAAQOQFOFzj1/pTozCsXmzS4ZhtLJyMjoCAPSkIe1w7q0efKMY+4ACQCMDn2JplugO2CZ0DIF2vjHTt78YpHeNv+PbEOeSW+U8d+exp8S+aEYndsRmA25yV69uvHagZMLua2kMH2ZbpXOwsSOOnHQc4PAzT4XHm3ELyYgHPPVcjK4/LoKqQyo8Jit2xC53yBzyDxjB/4D1FNn8xlWUDJkjdWB+6OeCv4emaALNniTy5Bi5wD8uQuCfwzjH4UajZWF9BJZ38PmbASrkgPx90BsZP48e1Rtazbkuki3ybF3YbAx0OAMHP9KsNFE1yA0RURMMtnac+uPSgRyE3hAx3UU2hagNPdhkJLGSp9RzhPyqVtb8X6TEsutWcOq2O4oTEP3u3sQEG0fj/SupedljMcDspDbxgbiOvOMD68etWhe3Bg80y+VLx9G+oxxQBhWGv6FqzG1ZkgkWJWMMx2bjjnaeOQPc9fatuO3BiM1uiiJgoUORtA6AN61jX3hfSdauXvrq3iWFj+9IUZzxyrKQw5NYGtaR4r8Iab/a2i3f8AbenR7W+z3Wxm2qQPL3AhmUDrgDGKdgOzS0a2MslvtDIRvRM7cn0B7ew9Kvyra2EFxLqd1HBBAq79zD93vIxx36jFcJJ8QGn0WGa109babGFUSAor5yNuACR9QK87vtYa8dH1JkvbjeodAuCeBnnp0/CiwHf6n49laaew0JFZUjCi6fILH/ZUgYwOK5GHSdS1ZreO9kllCszF25Cnvge/StzSrLSboMWcagowyxk4Yf7ORjkAdK6V7Vo4Y0gcb4/mRx8oIOOCKSVgKmm6Tb2xXMJMa8qyH1/z2qyjQyXHlWzmNuQ2erdhxwOOOlUpVIWJI498m3auDtG7t83Q5FbZ0DWdkNzbwxad9qGDJIdwVs4xkZ29MdKYXMwz3Rljgjn3vJIo3BcYHcdv8inzTouWinG3oyrkscdAFwCDXdWXhOGHYJ4hMsX8W4EMWH932PbjtSeRp1ruRYxCT0lhQKD3GeO38qQkzzdv7YukxbWX2d+m4rtIx3ywrmvFXgu61LSZoJdYOj3FwBtaNDL5QK4JwGUHd7Edua94ubrNqzTbZwnHmkcAcDBUDrXMPo7BhJzIHwGWUfKmOQGOPyNOLs9BM/NzxB8IfFHhXdNn+2FhLeY6hg7js5iOSOv3QTivGbvWLW1QyTH7D5bddp3n1GDyPpiv0+8QXbaNAYBGZ70khEPz7V3ABSeAvB9v5VxVj8LdJ8TSWuta5pCXGo20zPGBDteBeg3DG2UHrnNd0MRpqjnlTPh/wf8ADLx98TJUawg/sbSJwWa9ljJ+TofKUffbntxX3n8Lf2fPCnwutvtGlzpqmo3S7Zrq4RGl2nB2LkHZj/Z2n8q9p07w9NBDaR6Vpqo1su1SAscYz1yvAU49K07rQb1Nr3jLGrvyIWxtI46jr+VZVMQ3oi400jmNR1bSNCufLll2hYRtUfLgdM88ckV8vfEH402Wjxy6bao/2hz8jyAkDPBHoc9sV9YXfhO3tYpJ4bVLiW3w7s4V2lUYP8QwNoPYDOK8i8W+GtH1uOUX1pFJAw+WW4Cb4zjop6j25rCPLe8i3otD87fE2sa34q8y51K7uYlROIEGxDgHBAOTk141JqVzdX0GkWVpNql2/wAn2SGJ2lP935Eyc59hX2bd/AfVPE+pM+i3L6TptrIqzTTOGL5zhUAGRnpk5AFfUXw4+D/g74fxSvottHFPcKiS3qKxu52AB+ZiCMA5xtNej9Yp04+6jn5JN6nxl8Lv2P8AxV4lQ678VFfRLCYqy6XBKv2xlGCPNyrbAR2HzD27fop4V8JeFPh3pkemeGbG38M28kY2w26bV4A+eSTO5iTy2TV9bTVbiVF0u3N8c4DFhv2j7wO/aD8vb8q5zVfC+qPFJHqFw8COdqwx5wM8YIA/lXHUxM5+RpClFHMeM/iRpeh2Mtze39vHPBG6hI8ZO09j1YH0/SvhTxz8ddc1R5LXQm+wh9wSRo9uB3wGPyn34r658VfCvwHrVtPp+rQsk3lqfMJPmIyjrHjj/wCt2r5P8f8AwU1zS7G4vPDl3HrlmiAi1nyJyOfuuMr7cke1aYeMPtMKjfRHzndajcSsZbqc6nIzbpCTnD+g7f0rMXUZPEFx/Z2gW0urahc42QQxmRxt9Aor3PwV+zL408a30V34vk/4Q3ScBjFkC5f/AGF429P4sfhmvvHwJ8H/AAL8NNPFloWm/wBmSsFMskmJrmQ44Yydce2cDsK7p4inTVkYqDkfGPwp/ZD1jxNcQax8Urx9HsQ+86RBn7QwPIWSQArGD3AGfQivvrw34W8H+A9AksfCOmW/heMqFWOFMPKBtDF5esnuWGavajqSWMTWtjbNI/XEe0HA6ZPTv27V5X4v/wCFieIbNzYy23h9kiKx7wZD9BsGQT9cVwVMTKeiN40orcZ45+JvhXw/Ciz3Zt2jU5BUeWH7D+8M/lXxP41+Omt6239naHcG0tiCHnCBnb/Z5xgfnVbxf4W8Y2E0174yt5dUUNl7rDBWzwOnygAdD+FeTarFpcTCOyVsk8RIpmLZ/u7ecmt6GFjvIidS2iMu8u5ZXlmvbqS7dPvF2Py56dTjFV7fxpf700uCGTV7zd5dt5Y3SbyQFUBc7s+gr1vwD+zR488dSR3+sP8A8I1o02G/fK4upUB4QJtIQ46FyPoelfov8LfgZ4F+GNut54asMuFHm3syiW6l45UMVBVQeyhRXVUr0qasjGMJSPjn4b/svfEXxyG1L4hGTwfY8PDbjY14xPJDAqRCNuNuec9q+4vA3w08A/CWwZNB0eOA+UN5yJLiU98ykFmyeecKOwFdDqPjLRtBt3N3MLMwjzGWUY3qSML6DjvjFfF/jr9pJ76/ey8PxSvbxOUxbnDZHo+fzyMVw/WZ1HyxRuqKirs+mfFfj+3tUafVbtdOjhywSTAC7gMJtHQ8cV8r+KvjhNLplzF4SH219oSSa7AKhO+EB59iDXhupajPrc8lyZp2819winkZ3jOOS3J/TisX7Vp9iWn8zCzLsYe/ckV2UsLpqZSqJbHsHw7+OfxG+Get/wDCQ6XrN5atOPnNvJm1lGchJoHymBgYwAa+tov2jv2afjfpsOhftE+DLaS6uY/Kj8RWMLpJbFf+ejhzMo3MzcB1YcAAAV+eGnXVzd2d9No1rcatDp8Ya5lt4XliiTqpmZVIjJ6DPXiuZ0/VdL1GRo4JBtXBA3Zbc3YAcYGK0dBJ+5oQql/iP0G8VfsJ6jq9o3jD9lnxzp/xu0KKRimmPNGl1bIqZSP7TlEZ8MF2yRxkjB5OQPksS6t4S1iXwn460i88L6xCXWXTr23aCQNuKgMrKmRkffU46EHpjkvC2q+IfBWuDxD8N9cv/CHiG22tBNZzGHcVbcoZRhJAD/C4KnpX6YaP+1l4K8ZW1l8Mf2tvCGlfEgLFDeQ6pDaJBPtu4wszLCzAMVIclopom9uBjto15Q+JXRjOmn8J8iWo026gj82L9ycjygxbDDgnIbdgjpgjHFfc3wT/AGnfjL8MI7bR7PWX8ceH4Ag/s7V186NIlH+rtrv/AFsaFcqoJZQR0xwcm9/Yi8IeNNO/4Sz9lvx3CYnjZ20XVWfyxKmSIkkYNPHuwB+88xSeRgcj55n0r4lfCTUYtK+JHh6+8IBnL/aJEaWznxwWglh/d/IR0B69h29mhOlWXKck+aB+kUPij9kv4/3bSeLNI/4UF4tmVooL9miSxkMxyhaQbLOVt54MsaPkYDc14D8WP2P/AIxfDuK31vR7RPjB4cCSTvd6NGWuY4Dyjm33lpBt5/dbxjvXjcdzY+M7AXUnlOFH7qdnTDJkjO1fXA4I47Yrd+Hvxg+LPwZnWT4e+I7i1sYpjI2izt9q0yYn5W/dS7tgkx1i2MCODTrYOSXuv5ME1I+ZtTsxfGezlt102a2zutbldk8eeqSx4DIwHIB56V55oepeOfhDqsuv/CTxDe+DZZot0gt3/cS4JOyW3YeTIoPZlNfqXq/xK/ZR/aMthF+0D4Vf4P8AiuXAPiXR90doZwMJI8iDfgdNkyyLtzlq8d+J/wCwj8TNF0f/AITn4N39r8dPCF5b/aEe0eNLkQsA2+FVfy51HIOw7uOmRivJqQXwy0NYtx1PPrT9tv4W/GDST4Q/bQ+HVtrsxSOOPxHoVsIpVRMgySBSLqAKvJ8lmXHAjGBjE8b/ALBFl4s0iT4kfsieOtN+Luhq0Zk0mW5zdWpkX5YkuWwm4A7dkuxsgnGBXxd4jt0sdXutB8QWp0i9smBWOdfLb94AACGA4Dd8c9qxPC+v+MPh7ryeJ/hxr154M1K0eOSK90ycou5Wym5chZBnjawIxxjHFcE4OL0OqMotamR4p0HxP4F1o+HvHOj3HhjUIS22K4TavPQpIP3bA+o4qp4c1PX/AAbrFl4s8D6vqPgzVLZhJHd6ZcPBNCyH5TujIJGeo6Y68V+h3hz9vTw38Q9NPgv9tX4f2nxIsGbyP7e0i0ht7qCM8ea0MZjUGMnIaAxHYMBCRWlq37BPg34u6DP8Rf2HvHFn490u1IW88P31x/plrIyGRI8OqzpuUcCRQS2cZAO2OdbTQ7NfCc/4K/4KGyeItKTwd+1v4NsPjBo4zB/b1nDDb6tFFL8u6RcBJmUEkbDG3qWxWvffsSfBz476d/wl/wCxN8QrfxBceTLLceFdXLW97GybiEWMr5ifLtHzZHcMRX59eOfBPj34Y6nN4d+Jfh2+8FXkn3Bfx4VjGSGUSDKMQRjgmuc05rvRr631/wALajc+FtShw8NzYztbyL6FJIypHpwRxQoW1iwclszsfH3gH4hfB/XpPDnxU8O3Xg6/XMf+kRt5Lso6K/KMD14J4wc1xci2N6pN3AHZSA4xzjsQa+/vAP8AwUV8bx6Pb/Dz9qTw1Y/tD+GCn2fzbyKD+0YY2HzAs6eTO+MbHk2sOu44AHaSfso/s6ftLQHxX+x543g8I666tLc+BtaMizwyDO9FDEssa44dTKm3uMGlz9JBy22Piv4W/Gz4w/A+b7R8NvERi0oEtLoV8Gu9PkVsEh4H+7vIBJi2NnvxX6B/Dj9uD4TePJYdI+J1lcfCjWLiICW8eUXOjTSBQM52Ga3z2B3Kp/iA6fnJ8Vvg58Wfgjq8mj/FDw5d6OI2CxX4UvYyO3Ty7gAJyBnaTuHoK83H2LUQ7y+XMJV2jnoRgDGMjrWc8NGeppGo0f0FXfhu0vNDh1vS7mz8RaHqEAez1GwkS5tJ0LFR5VzHlSCQQRnKsCpAIIHnc3hjU9KA1HwtePZFuTCzDY3sOnfqBX48fDr4o/Fb4Jap9t+GGt3Gihv+PizkPm2NwDjIlt5MxHp94AMMcEYGP0P+GX7dXw58Wz2+g/GfSj8K9TlVVGu2Kve6S7besluA8sXmnjKFkQ9cL04Z4eUfNHTGqmfRlv41vdInis/F9mLJdq7Li3Yyx+hJU55747dq7oNaX8JubOQSQRuMpngsRxnHKH2NU00Kx1/SE17RZrLxdol3GGtryydZ7eVH5HzplFOOcHkEEYBGK4O48JSadNJLpV4+mSSD54iW2EgjbnHPHBHArnND0NoowhLNh0+WRNvTsDk9MCkG1YYgzCJVByf7wz/CezYrjbfxlq2lfZLTxVbtMQ20XMDJnaB/zzx857c4613FlNbaxAG05o7xdvmCN3TzSp45TgqR9MUAQReXEnlOTNbk4KlcEDsRjB4xVi0Hm/LtCwITl26njCkfSnrDIwEi/KSh2qRg56dSMcfyrPKzPCbeUOJozkfLhexxgU0IkRSBueTzPKOz5Tt8s856feBwKdIFg8tYwBGCN7DruOOoP4Yp77FWSOKLaoxgcAjgdadEYrmd5pHzI65WLGQuwdiODkc9qYDo+ph3+a7YVA/3TjGf0NRTQ8l5/wDRjBF2P3yPu8jjHb8aW2hWWFp5FaNRyzDGefb+HGOKZKkZ5C7omjB27juI+p4oAtiG8RFWL93Mp/4BjB68dT0qqqtJtWNESWNx86n+InpipF3KzJbuzRw4Oxhgg9B1xwP/ANVLFblZMs8cQ77lzhsdcD1xQImlEf2vjfstcEdgMqDyf5ipnmntt7BsKMbDgY59Ovyj+VUZIYXM0ZlZvKbLsOFckY4HTgCrf77YiRscFdqbgCCuOh7Z44poDStsq4V2EvmR7vMj5GQD19DioNjfZ2+1Sn5R7fvAScd+3pUYyymSN1iBxu9DxzwKka3jWIZ/dqxBweTj19sVSENnuWt96ZQtgADoCvqBxg4/CrslvPdRZh2mLrHg9QOM88/L3qs7FEKriMqFDZw+4dB16VcaSSJHEcXMI2uq8DaecjH09KYAhihCSOzsduHXPyg46fQ1Ils08Zi5gXrjPDJ6cd+lRRu0cAjgHlsuCxbjP5cYx/8Aqp8XG+KUMrKM7+SFB/gwOoNAiF1SacIRkygJvHAGBg8dOmaZKVlLQwn5I18sA8Zx/h/KrKERx7CpijPAbPKkjOBgZHSopRHEjw2n3uvf5cdcEjvjpQCKzRgI8AO5k2j25AHFK6xmHDJ5uOODgEjsTVuG1juJVcnCsOUA+8fXNU9V1Ww0mBDcMoaN9q24OS+PcfdwKVxpE0FnNKjKAUIAARsEc9s+wpL280Wwyt84ieBAFxz5mRk4VenoP/rVwOreMLjf5WkRNpsTd3fcWJHOBjj054+lcXc3LzTOhQGWRhwzZY+gUevpSuNJI7vUfG19dOH0SFdLgGYwXw0hHQBs5A9cfhXFzXU8pkeSYeYDzgLhj/sjHy1s2HhrU9QwdwsogwGJkblunTrxj2rurDQbfT0y6Ld+WOXGUBY9e9Uo23FfsefWOh3mqPHLteFOGLN91R7jINdtZeFrOJzJIRqE7EYxkLj0wcjGPWumZFEhiXKLgZBxhD259KGYJI9ujLE7Lxxwy4/mBT9AsQi3t4oQsJW3APMaAKM/pio5FlkRkD4bjrjBUcYz/SpPMUcSNuL9wvUDPUYqKR4U/dxyZ9QVPXHPGBxSAUQpHJlXIYAAKcKvHaoUdPOCRJtbayEA4yff1FSyyusCOiq+Mg55GWPp2HFSyOmDCo2umM4X72Rg4PYcYoAihR85Rdox85Ydh6D/AApskKxTYjBiwMBsAgj34pGg8xTNDL5TwKPlIyrZzgHH1qCKQzcpCzEjJBJAz/gKAJkZo0SMkB+iqehGO+P0qIPPzEAFjIzHtbAGDjp16mnXKxqC8a+VMSPlzj2O3jpSbXVfL+YhcZU4VPwOe/agBpYujmTbIkXTKnb6dV65pTuYlp2EKsikqOEHTadvtgU11doz821VI+RjwCPc9eO1FzLHLAVUBWbByOn+R0oGTNG8RLEEsW4VOeO2famxiNxDLKgtTG53Y6Ej09BTSJRCMKYlfCq69gfYetR5TawVW2ICHPUEj+IL26UhD4lytwZEMUecnI6Mc4K+o4piM3KDbJkcZTGR27VLA05gH23d5YDbkwRjJ+VsemPypryCNnfmIxx73xg7VXoemMEUDHLbvuG1E/eKTtccDoMDHTj2pjTfY9u9d6SSC3+U5VXPYnPbH4CqF1c3KQhrUMweNJlmDHK5OCT24/ugVPaRxJFPBa7FTz2njV/m5xjK8DGB0GOPekwMay0KG7kgvfECxXciRSRrHLtZQu47P7ynHONuCK6n7NHFAPsrKQgETbOSAnQcnhfoew/Cv9siWNUl2jZkHjkfh1pkBjycx52rxEpGMY5JPfOBQnpZATI6YNzcsH5AUr6jnA4xjFTEZdpGZkRuW4yAemMD24psTpLCIo4xEWXKoQWz9CacbcNs8ghCzgPzx6dOnHPT8KpCI4HLzvGylotjfMcdQo46YGO1NEDeULVgThcnjAJPQbqlaHyklw+4KMJjqw4B4H5ZpRIVcqQRuwqnPHyjp0oArFvKhVcb4yBwTyMf59h0p7BoWjaA4AXdGeu0n7646dPWllUbgZVDqVI25AGeoxj1xikiQxIJiNqsPL+Ucr6MR6jHNAwkRJY3iG2HapZP4gOxAzxg+1LatEsf2dj5+AAOBnb29uKrrCpV4PmjY42gcB1HI6/0xUhj8vcylMxhWAxjI6ZIWgCC70S2vv3jzSxvGeJEUbAp6gqMdvSuTuPD5tS/22P7ZZurBZo8gqB9044wa7txcJuVGVdnO1R1z1Hv+VWU2uAZCFjxmWBhlSOhPIxwMdOlNMVjyuxXXfDJbUdJ/cxyBRKY8FHQfdZk45x9a9G8P+N7PUvJsdQQ2E+/y/Mz+6LN2OeU3f8AfIpZ/DdlNG8lrJJakDhFwYXjb0z0469K4SbRZbWRo0tpbZ03KJo8lOORu9OP6VSSYj2C8hQbhAP3aNhiSSA/oeO/HtVQwNFIGRC+FxjhR/L9K8tsNV8QeF0hhGbqzLfLEPmjLDqrBlypPqD+ldrpuuaVrcSsJBpdz0a3Y5C49GI56dsdqTjYZfmUEMSpXZtZsccDj8v8KYyxxu77SoZcHYeQMce3OP0q41kGcs4ZGK4+bgOuMcenrUAgYRgh/Kw3ysQCdpHGfakBXjSbywu3zAvIU/xfUdiKdG8ctwSp2vIA4zxswMYH+fwp4GCzW5EgYgsnBP07fpTm8idk3DYyhl8s5HH+8PShDK8e6Es5jY7sbj3G3gDPvx0pWVss8m5hu+RM/gMVJ5O3GcRjHDktjjoMccdqrhmW4WEoYQqjocruHfn+VMCy7rtCyKAoxgvg8/3Qew4q0qy/ZzJH5T4cHqOMZ69Og/SqrMuCJuFVSo4yOnOR14pIx5qt5KoBEuc7T0+mOcimgL8cjrMpd0bzMZAAZRgcAtW1E7RRSBM53DKjj5OOcD8vSsBE863itdpErDeMcDbycccDpWuHkDgvhwQI/lwobHVfUegq0Zs7XTpUt32Ha6oTnruwR149+4FdPNF51r5byeXkESFRwwPAzjgDA6iuAt1ijbyS2zYrDjqA3oO/A5rrdMeCeNVG5MBV2ZPYkYzxwQvTtWlzNmJdwZk8jy1lZtpD88bDja3XjjqOKz/3jhltwFYOI85+Xb3wTjiujvi3mu0aAJEx2kZBGeD7cd+Kxby3lO1Wh8yQKWYZA39em3qRx/nFIaK1y3lsYVDJGpX5G6n1VTk5/Oq91CnmySxpvXIGDwUIGB/Pp9KmjlsZEQxGQOVHy4PQHPGfT24qGZ/MeSSLy8febc2d2PQD7vXFIYEQvkuDA0eNw9T2Kt2FSMlvKkiOrQGPDCPf1OOME+3PFN3J5hiLGBQSenHHPTvUkD/aEy2HCOBgJjgjCtntigDEcTruuIwJR94Y7Enp2549Milc7Y441iQHdlgue49Oo4HNas8R2FWdQCVUooy2wd/UdfwrGnKL5zjeNzZ3p02jgA+n6UwLkLiWKWBV+YqcD+7kEc4x2rl9QVY02OPKUhcc9eecdsiuhhS383GW2FBhRlRjqc/jUd9bG4t/ORVdkdjGBwdidfTOOOOpoaHscM9rOkbtK4xgH5cHG3p9ciqhkKhYSFPmEYwM+/I/KtC5jRAof92DgswP3vT5enI79qq3mEiMhj8soURXB+6D346gYH1rFqxomVCk8CSGMgKvBU4wcegxxxUL7NwijCg7ldVYbcbh2/HH5VPOXjHlt87swAU9eB99TnpioWfyzsx5rhQhTjIB6EHHbpUFgwYL5THZEc4A9D1GMZpsm5QqoElxzCB1x1I56fT9KWNiuMkkg9+pHXFRqNz7urEZ3Ht+H0oGPtFZMKcjDZIx1+o9KtiVriMSwyBcHBiIz14OT9KpA4ti0WGZfvZ/vdePXIH8q1niE0WyDbiQDBU9F65I49KBGDL8kJdsPtJH0TGCD6VnKyxjIx8vJVu/HGB06VszQGRpfLdYpCM47ttxwc9ATVGIKEaKNwRH0Lr91f8AI9qgpDJFLJuxl2RWYgY+Uf1x9OlRXIaQ4yFKgMV2ggr0HPBzg0GOOVSyyMjNk7j0OOeMDgVL+8YNMCriQbR2Py9COD+VIZGOh2OTtJGCeScYBqvvCeXEjGBY1wzDoT9fSpEEW6T7Pn51wMDgbsUjIfMNvcHynKAZAyOBnOOPpQBEd4RvllHBHyjp068ZoOHRd6iJYVDMoPB/3R71MXaFW3BiGITeOQQOBxTo4nwzKVmBzjOeQB0H0oEhFnWVmVQQGXnpyuOmf4RUdnGNhMjjMR+UEnavofw6Yq1JCkETzzlbZeAwbHTsBnvxWZf+INKsliXct6VPzJnywFxxnjGaBmnGkEsu5nw4bOI+nYH6Cq1/d2doztct9kkHO1VLAgcjGzv0rzvUfF+rXQePS4o7eOTdGuCBgYPVsc1m2eia9qSrHeW/y3BXAVsB9vOQQzYHPXimosNEdRqXjqKMuYImieID5eTkDscA4rltRvPEutIXUOjYV4hhdxjOfulThdo9s16JpfgnTbIp9plEm3JMbxAYB7BtxJ/zx2robaCzsXX7BAto3Kll5LDHGVOcfnxT91C5n0OBsPAkUlsrXbyKeWAY5HOOd2T/ACrso/DelWCJDtWcsuPnJfsOQOi+1aGXePyJY18wbmwGwFB9hwBx64qrGskUwG0KJQApB3Ff/rYocmKxYaUTkRBBBNH03HjZ0AGBjjjjvV/StZ1OxbysNdwA/NEGHI7lcisskvMGmC8fu2cHGQD6cdv88Ug2SBlbEmMbecHj06GhSsLlR6NaXVpqIK2nDf8APM/eH+yc/lVhywXy2O3nAyvGRjj6V5eEl80XUUjCa3A8pkO1kYce2RXVaP4iS4cW95L5oiXInCjBcnow47dK6qc76GMoWOlt7meC7W4s3eylCnc3QHpkEA8r2xnvVbWZ9PsL0XT7bS21FgqxF8+VIihdu70Y7TntmpGFtJCqWb7lHPB7/wDsv4fpWXrwtbjRdS0W2IE8ttJti+8xIUlCo64zitHoQjU8hS2yWJhKgHQ/KQDnGKbIyq4JULkqwUHG88fKfb8Kg02CaTw5pd5Eu2CSzRVLMWYuihJMnOQdy96WVLcMPNwrLhdo+6QffHFAFx41leVIGPTbh8Yz0AFQGKOJPM3G2JynQEZ64x6elJI22MLIo2I2AWJGADjoOaDsSQSIN7MvybOi56AjkGgAjhhEjRKfmIC7McEAZ/P0prtCfmTaCCAE/vADG2pHbywQXIEag8DqaYlxCR5sSDiRi2QNw9hj9KAGSFY0z9+LIPA7Z4x6YpjAou5Qy87lVuMr3/Kpj5y/LL++U8g/wkY+6eKUT4YyvG03QZ9M9h7UAVI2O87OV/AcdsdqRlYxGE5AL7o/UE9jVgOXgNvbpuKHKnHUZ7Uzb82AAc4LLnB47fhQA1x5A/cDbsw7IDjtztpkUbCQfOIEbBjXGeo5BzU5Eb4wwdvM54xtC9fftSCJpdxkBkMY4PQY6jA7GgCJcCU5IMYY7Tu5Gf0qNt4degRScPnOM/ln+lSTLMjR7fmGFboMhT1HpTnkjS6MY54yu3oT34/ClYZFLIHdWk/d7fl47AdTTzGRtySRJuGVwBtA4J7cCpWiVUYuOT8wI65Pb9KjhEKeYCgLbfut8wyP/rUrDG7Y4lBLArkbcNt7dD9fanRmaDOx2EZ+7u6579KqXFvZ3sZXlFiAwB91mI7+nbmrKqQVWJgqwJncPmwDwB+FKwEjRxgtNg7FAO7uT680KUZjFcksWAUE/LweafL5YQo7eb5vGBj73b6U5Y5GVQY/PKgY3EdaVgGqskSANgqpwFz8rA4wP14pZVjLksN+4AfJ/CB0598dKbcRxK6B/wB1IADg8BMHjGODnFPl/eARwqckfM3A/wDHeOtAEhe48h0Mf7scq2QOTSIGMSRFo5gMgp0PYdM05IvKGxFILEBtxyW/DpgUxoYcneCGxuz0PGOKAI5VSFxEu7le5+UjsD9KHeJ2U7dhXjy8d8Y49qeOAUdvMEa/uxjqe2fag4VcMp38Mpz3x0+nagCNUZgoPUuSM+i9unFSxBfLdHXbsOWQnbkYxxQhkWRwEA3DAJwCMjGadIqeWPmV3+6xHI29s/lQAx2ARS6l1fjg4+X3/Cpw++RYVVYwg2oT/X6jtUckmHDBlkiPybcflz+NNZiJFMoVNuMKSOR7UASLmJlL7S+4KW7HH/1qkuBC6/aEVmkRgNu4cZ6c+lRbVZWHAXf8i4znHUen0pzKgR1lYR9GK4546L/KmIm3tJHJEV2j73HTJA/OmbnYFVG5JTjjt/kUm6RUPlqCpYHC8jGO+PWpwo27BH8qvkKTgYPuOKaEEaR84k25YCEnp8nv/d5qRFySM+X5fJLdAT0wR61GxR51VRtiUbdpHG7uB6VLESuOcGTpnBBA7H6VQEAjyfL25fOMDAIx349Kshw6Ancd+EwOenrTYw/zeUgLoVIJ4/l27Yp2D5pf/V7VAaMYHJ9PSgQ5pIw+7bnJCKTxhvf9KmdAj+WCG5447/j9O1Mwsqy5+ZWH6g9qlYyPGpkGxDxu45AHH400BZMcpnMZIPyjac4XtyP/AK1Tw4a4kdY1mAYRKBwWPA5PQDFVtoMZZ+UToB1x0bp7VetZI408hkKBsMj9Dx/e/WrIZ01pOV3NGEMY+Vj6DocbsY44xVwIJY5I7oi6XZ8jbQQM9g3XPpWVDsylwpTHQsV59OnT2q5PPGjpHb4CRyBm2fdwcD8/pTEKZLizeOB5C8Eq/u2zuAAAzkYHHTGelWrHXJtPO5Zlu14wvH3ehCjp07Vmzf6w27HDqSTIR0QjgH1+lcm4l07bFKfPiyJI3+7tz/COv5Uho8K+L/7NqsNT+InwPUW11PL9q1Xw2u3yXdsPJcWar9xpP44Mbc8rjpX536v4SujcL4s+HMt3oF/ZXazy2kDGG5sLpTu822xhoyD96PoffpX7K6fqs9hcf2kjED7m0HaXXspAGCRz1/lXnvxa+CeifFGKXxf4L8nwl4xtlVPMH7q21BAufIvVUMWGf9XKBuQ4HK8VpGXchx7HkPwD/awsfHU1v4C+ME8Wka/IqW2ma8wFtZX82FRILrLBYLlznY2AjfdO3ivsqfRbrS717ieIwSRttaH5l3jOGXPHQ9MYxivxt8UeAL271S88P6vYr4a8RW6nzbO5G2C4ReM7uD83VZUzj+X1l+zn+1BceGYB8MfjjdyyaZaxxw6Trs5aWexaL939j1AElpIiNvk3A5AGHHRqHT7CUuh+vvw08bGxhGgeILt51DAW9zcOWYAgKqOzfwnHynjB4PrXsOteHtJ8QxRrqMIlaEkxSLw6bsZ2t2DYGR04B6gY+PY9NhgtrbUIp4r6xv4luLO5tpVkt7iJhuSSORcgo35f09i8F/EqxsXg8P6ozfZtu2C8c5weMRv7DoCD6DGOjhTkn7gnUtueKeL7K48J+MG0m+Qqt0GliZclWRnbYGbjnCE5x7dVJqTbI9tmXjcRkdgPavWvihqel3er26ajbyanYWsW64SEjMXPMoKn+52znHpmuMk8IW8mlS6x4Uum1XS0w/ly/LKqjCsvYELjjOG7dq9OrKEuVxjZ217X8jlc9fI86ni8t2hmGzqOOflxkHNJbloeQSFPBI/TpWhN5co8y2wd469SPw9qzyBGPNCkrnGB2PvXOUjqbOYDawbGMd+/f/OK73R75oJeDti+XPGcDB5GMDv0FeXWNwVHysdxB4PbHtj+VdhaXEiKjk/u2yG4BGMckDjp09q2hOxlUj1PTdTgt7gpwTuGUIwRg9h6fhz/AE4e+iLLIpIZZDzkY24wOCMjjpXb28hubceUxCbQDgdMenr+XT9OavgAkkcoHzNnPTp9325rTm6GJ5/qdrhnJjYqI/lHZjt5GRj2rzm+tWgtw5cq+cN1wyg8N+FeyalG2cyn5go8sp1yPvDHrjiuC1K2KtmKPdsUq27jqR04HftXLUR10pHl11Z8TGIIkb4U9Bjbjp9fpWUxEMxhj3bEwQB3ro73bbTmCI4APzeb0XHft/T8qwpIk+SIk+XH824Ds3T8q4JxO1Mo+SInZfNAjP3k4PIxjA57f56VXkRCGymVbiPntjt71cm8iDeIAzbf7xACg46Y4Of6VXliKweXHu+Rg2McgHjis7FFF2VysLcqTgnqcY46imFMqI7cKV+6GJxjHVvarZDhiiPvcqflC5xjp61F5W1plPzSMm3p3Xn/APV24qbDKu0yIINyt+9BX0IA5JOOc+lTuu+Nw7IMcH2/rUe9MBVBUerAEeg+lCqjSL553Pu64CnaBxnsRSsA4+dGxKlQDzk9sYyMd6Ypbyy5HI4+Tjr/AEqSVGS4k8/ESZBVvpjHTjFQOyIJPKYys2ACBtxz6GmBKZJIxIocBc45XH1Hr3pIUtirxnKEll9dp6/jUeAJeu3ZtLt3z2H0pNrrMwKCQSjLY7deeenFADtzqZ45jvO0HIHHy9D+NSKDjgErjII4bj/61EW4ZESeaVG1gD/Ae2fTj8KdGNkhmkG0KMDOdw46f3eKYhky/PGqrgFc7u4OKRQXjO4bsNyOmV9vcVPFG8g+z5+YBZEPqpPTrSxrjLOu0oSQQfXjjjHamkBDlN5COFB+VB6gdBTdrc5Jf1B56/16VZkh/dPEUDcgqo4PUfzHpUWNo5UxHHC89Pc07ASeZub5G2x7dijp82OmaiwowVAcAYx90Z9qcN6mSKQ/cw2zrtPXj8KjIUhBHgeYT1zg1Qh7712mIbwSMAjHT1psmXkZtpCsw4756Z+lTbGYlFUnyySM9O3f09qYiRvG0kTkSAZweg6DFAiB4Vz5rEx7SDg8r1HpwKmfMjswjG8EFx3AwAMHpRhGUlCd28KUPA56+lMjLxqwiCxFsAn0waLAJGQJdk/zdsAcEdvb8qrygBx5bgq4A6f09Kmli2bwFaSQHB54B7GgOGQ5UIXTKnoM55FS0NELW07hpIF3rjBy3b86iwHATdncMbeF5B/z0qWQPJNtBwCp2t7456eg/lTljV0GDzs27yuAR7e4qSivOzybd0e05w3QYB9+w/SpzGTLIQrRkIGUepHGOKaN8MWyR9xZvkZuu339sUHYVQJkHBAKfdYDt60AQsFw6ttG7acZ6c/pxUhjjLeXG25ACcjkcjoPemvbkAybdpwBubAGPp+lOfaJNrjaqgbWTt+HvQBGHm25KrCgAwMDBH+falzLxK6HAbJPr6Y9qerYl82N2Eac7PT8KhbcQTuGGwwx29RxQA9Y1Z33Dy4/vkEdz0x6VJBcvZTs0KZONjbOuOMcfyqNn2RMvQ45UnIOORUM6eY2QSqygN0HHHQjvg0CaOjjki8pLqEEmMYZeMxn3HXnt6VG0ssifaUQbxkAgAdOORWTaSzWN9FcAgZXEhxnIx1wPStr5ZIVe1fcqnLjdkknGOR1q0YyjYoiLflNwjcMWzj5cntz/nioWZXkVnyNnykr2PpWq8bFlEwOAMgjHp6D07VDjzCzMojxywBJJ28DA7YFMRnPv28szLvB9dqnjr2pCWT5ET7QgXHbgcfxd/pU6FcNsDqnJY7uV98VXiKImwMzKF6/w4zxkfpQIXdHE0YPzqCflGDgnoOnTmrtjI0CyxIC7SbgQMDj64/SqS/vNwYsqhN3A64/u4/McUqu5tVYFoGYD5xn+fTPHTigDXnhFxEJoYxKqjLdDjH6ZHfFQ2hk807sGFccN247YpLB3twF3CPGXJPcHjoOOcdB2qS6t1nIeEsvGcdMenHpxQBYm3TL8hBc44boVx0I7YrIkt2F0rWg3LFwuMbQ2MYHpV2DBOyTYfXb/TtU80btaskQKtG+PkGCBj5WI9KBmBeTPbxG2tdryyYQLjBJ6nrjArn1tPsKSmFsIkvmy8cDByF6ZHTH4Vvte3KxParCTcK2IlYjbjGScnr68mmXkkNzaqLiQxRIB5kQALb/AEYj3qQEtYkuLYG8LQCMcqecZ6YNaMazSxeWeHR9uTgkcdegGB/9asJfNija8ZSxI3Mq/KcZ4OOhxitGOYTW7+UXyRxxjOfUf/WpoEZ2pWMdzFNK0yrJFw3GGbHb6emBVqzu7m4VY5WEbY44GBjA+9649uh5q6seBgFVlRcMQcBgf6isW8tGikLoDjA5J75yeR0pgalzayCVncbMbXJzjHYbSOnvWRKyWUv9pWLbGGBJADkMPU/pzj2rc0m6EkJtbqJpADuyCMD0ByTx70k8Suzoir5QAyMbTz/CV6emMUAQfKY/NhCNA20ALyc46j0PNT2c+J/s8WW3J7c46demKy7a9n0V9rAPAxy2AAYzjBHPH0rVuLWPhrYmZZR5iSLhShbnjpx6igC7KUvW2XBBjPRGX5dw4zu9f/1VydtJNpV5LbOqzQSyHOMLkeo7DGOldFY3Yd/LnwgC7lYnr9McZpmqacbqGa5ttruMFgV4OOwFAIwtYjtpY1mgYj7Rtxx90ADrjj61yN7b53QkAPgHrnHH6fLXd2FysCrZ3UbIHbcCCDsOOmP8KytY017OeUSncgQbHwF444xnnFZyiaxZ5LrGmtG73NuPKVgNyLz0wDkcc5qpFdG2O5p2LnH3V2smOcjkYxXd3toZDJEwIKKHG4DOe2McegrgryAWrq9wnmL5hjBBwAVPGTjFY7aFHlS61d/A/wAVrdBgnw98T3SLeEopi0y/uGGZQBgRo+OScKR9Bj6ljuTbTOtl/pVqp3AgjYwPRkPYZ7V5hdWOk6xpt1oupWaahp91FtnjkyUdOhyvTj2/DBxXnfwq13UfAHiKb4LeNNTNxBdfvPC95cj/AFtttGLcynPmFWHlrzuBHTGMUB7t498K/wDCV6DaSadGi6raXHmRmZ9h2qM4Vhxjjbg9jXhdnf6nfJMk4Fhq+nSeXcWRCjCqAQ2M8gg9R+VfTsF55Z2KgGxQhVuGjI69eoryH4n+Dr+1+w+P/D1vmS2JbUoR/wAtIlHUKv8ACpA4HOD7UWEd54F8RWev6Eumyjyb23jAlcsWEg6qR3BC4/EV2mTBJvDrsU7WT7oQ9Ae3FfLOia2hlsPFOjuJY5cyCKFiItwPIfHIz0II4NfSOmajb+JdITW4YmRpsJLGMZjmT5WB+h6e1Ay8EliLRxoLqI4wOOB3x+Palz5CiJQCylc4OMcZH5VGC00hhkidfL2rvPyYP91ux9RionlEqNHGx2MxOWAPPt+WPYUAaMcMh3TqQyO5bpnGD+XWqnmJC5BIIPzEDnkEYz6YpSXmEcR+5jC+Xxj1z9aSO1nkjaKKETrICOSByP4ueM0hjvLAkH3mGC4ZemWxjj0qRd77lijCxjB+fG4n0GOntUUz7V+zKvl42hupKADGPwxUvlrLtVI+AOAeKQEEy4wzcEkFl5ztGOnuKaITKGSNtjEmPa3deowR3xUjW8z7oh8y44RQGxjHQimRib5xGhcuvOf4CRjAosBM8ToRDtwvCqTwSi9R+FRIg+9Fv4ByDyQ2cY6dh+dSix2KJPM2E/LiQkYJH971/Cp3trfT4S9xJ9nJHz7mCoM/xc9AOPSjYCshywhkdnLJtG0dM9/yqSOGVohCD5I2qMEZJx6dOP6CsC/8W6Dbv5VtfreuM5FuhYL6AN90/nisK78da1NPGba2Sw8sH53xJuGOu3t/nFHMug7Ho0Nu4ZEeN9zHcF28ADgdB6VSu9S0qyl/0u4itJCjuIxICxCDrjt9M/hXkRi17Wm3vdTSKxBEEZI3D0BBO3I7DH0rUsfAc3mm6a2S1jfaSZWDuTx8vXK985otINDXvfH8Mf8AyCdJk1FnI3M7mOEH/e24xVU+J/El2fMhaLS4sY2+WsvTgjdgN8vbity38JWNsPKuZmk3Z3KoKIo7Dv19QPatZNMsNPwlqBOCABz0xzwKLIL9jzuDRL68upJZpWvzK27Yu5FPqQAcD8q3IfCkkiHK/ZmyFCk7iD+nGK7V7i3AZLbejH7qheN3ucGqJYR/u7crebxkoTtwR6flR6CKr+FoI0BkZSwwN/UYGP4f0retTZQBI0jRNo2LGozuxzwcdc9jWesRaETrvjfjjqFA44/KpN5vFZ/NBRMfKVAGPTPUdKoDZIuSGB/0Vj821F5x2yw6mmvJMZfLkbylZBg/Q9fw+tZkUULP/ozlIgOFjbkN3z3q7G9sw4kKbMZzk4I/D1pWAekc8LsbqQyEdFC4DD6ilAgKpJHEzknkbuh9aZ8iIWdjk5zIDwrfRR7VWR1kZZIyGkBHzlcdB09MjiiwErRKA9wh8tW4ZCc7h3Geo5/SqTMZ3ENtm3idNhA5zgkk9vzqy8iZM0wyHyCBnqOnQfoalniaY7oz5IztC4Hfr0xgY7e1IDLmEghe3jUvCXV1Y5OMYBU9+tW/MjTywHZlcHLAcKfTFIg+aMSM7/wKkeQODxj1q0lrNEJJfntC2WIZMj/AU7oCljcjeXLuQKQFxggn8OlSK5mVuFVdqjHqB09PpWpFbeaPNibyy2AcfMcdhgdf8iqeoXOj2G8319b2HBLJLIikY5wOevsah1YLqNRfQrMjLLE0km8AjjH3c+p79KhhhleVRLGoCsUYjoc9OnYVxmofGf4QaGz/AGvxPYz/ACjMcRklkDL0yERxkexxXON+0n8NriMf2PDqus+hhsJNrEfwgsB19QMAVPtV0Q+RnsTWlznCoGjbhs9cj0/pTRBLPCApCs5+U9MqOi9O1eP2/wAbv7RYx6V4I163LL8pnVEQ/wDAmKY/wqf/AIWj4xysEXw/muAR8hfUbaPgY5+7+lHtf7ocp6rOm0CPPlojDKActj37Y/KmxQoJFWMloZMkLnkduMdvavN0+InjwkeZ4KkK4+UfbYAowOmRkNj/ACKE+JHjR90E3g2RyOwnRQOcc/LgYo9p5CsejOAjqka7l+64x91umen8qe4jUrg+ahG/O3I3AY9OlcFH8Sbu2mH27wxeo8ihQq+Xtx3APQ1dt/iV4WkOy/t73Q14+eWFpETHr5fXHrTUvILHaxxAqo2s2dyrtIGfx4x3qCRCvzspwrAsMDJHAI5xVW28ReDNXkMNhq1tdTAL8kW5WxxyFI57dOlby2vzHygVKnO0tn+nQ1aaFYzyxmVZ7QtDGw244GMfw++T+VShkO5pfN2ovXHGfwFMEUiAsWXduzsAwF2nIPy5zkU0LI7hdztGGJKjoPQcdsZ4qhFiGaYytHH826Pbg+q+h6CrCXRWNgpVjjDnADhQOm0jacdPeqsRtZWZFQbWJX5AQdv+1VnFvbQ7M+XF98EZGP8AZx700A75E2sVE0jbSx/vL9OgFWY3FuPMYrGqt93b91SfbrziqsAJX92GiQDIBGfwpy3CvEsMSsEXO9jz8x9fbHtVIRKrRMdyMXZl5G3AGeV/MdMVN5YuIoyJF/dsu4NxjHv3FKWBcsQChAxHjGdvHykdMelKBuCpuWOFhw3HA9B/nimBZEcitK7kQ7DuYYByuOo+g7UW4DpHLGSCdxOBwSeoxkdhVZ/MaQrLuIfgdD8vUj8KmUBXQxHbHwpx78j8qaA2NjCHYxLB/mjk44wOmD6elZ0m+QncB5q8gjvjsPbjtV9ANvl7vOUHDjB+U+35dKjkKO7ZJXyMCPHYEemBTaEYet6cdX0W4RP9ZbbbmDPXzI1dgn/AjkV5BeRy6naMxO+YRNu+QL865KnHT0H4V70IpluUjL/aWDAkABQvIIz0z+FeU6xp6aVq8tg5Ekd8v2i3IHAOdzJjsSeP/wBdFg2NHwLqsmoaH/ZUzMLywKxBzg5idRsHHOODj0wK7XymSQpI67tq8ensa8U0GWTQfFcF8sn2WK6DQNldyKWAO4/7rfp0r3RFgYhNocMuQxOc5HOD/kUgKygcIw2sQNoByDnoRitGI53Fuy7Djk7fXHpWTY3KRoNg+0P1x0IxwMfpVxJ4bQBpWC4B69g3TnpVIRfjMUKqylmVdwQDsae7jzEthgFxng/KO44qmJWVXhKfewNy/dU9OcdOKpXdzHEwe4lVW+6vOG+lAGu0kis2zaTyowPlOT27dsVA4YndIqxGNcArn5RyfWuYvvEOnpIkMkiSoTgBJEJDcnbgNnnoK0dFi17xDqsml6DpV7q2oiMXP2GCPdN5CbRvcs6iNPmGGYqGyAuSQKqwrmwJ+ERsMWGR0B+YflzU8kUbKwXKOqqAAcbQT/niuk0P4a/FHxTpumarpXhu5tbfVV8y3u7p7ZV2FDIheMXBljUhflZowD8uPvLnS8I/BX4leNIku4rGHQLaQy7NQuJ4Z4ZGiLRtmKOQzAF1Kj5B/e5FSM85vJHhUyLtkbaCw9UHBI/LpWZf3stvsV4mk3De0e0K6oTjGM98V7TN8ErTStBvNS8eeL9O8JXEcUafYVKPIsitllZ1lbLEAjy4w3qTgVs2vh/9kzRbazl1LVpfG91fXNvApvLu/WOIb0EsgiDRpFGq5Y793HGcHFClEVmfMw8RWMUP2tpGjkA5jLR78L6gHjA9QPfArt7DSdQvPDP/AAmEkDDQ7jiK+XBiVydiqxiJ2b2IQBu9fYHxq0n4Qar408D6L47thq8WoNLHHZCV0s0hjQGO6mWNlj8tHCpzhWU5OfKXHffE1PA99oFt8Lr+X7FFrEluBb2S/vI7e3mFwZFCjCjdDtzzyc4OCK1XLy7Ca1Pzq8OaNrfjzWbXw34Mtl1u93K8jK2IbWMtteWeUHCxp+JYgKoZiFr6X8O/stavLaapB4j1iJ721l2WTwrMse5okkDbg8Z2/MFztODuAGB81L4x/FTxfoXjKbwb8N7mPwtp/hn7OsghWLbNK8ccgDhkPyIG2lQDkrz1xXD+Gvi58TItej8UXWqz60XLCe2mmc25UBUAS1j8m3RcKPmSINnnOSclJu4SVkezzfs0rpngVpDeWLeIrdPNkuJvtIsFVTukP33lyEz85BHoi9t2x+B/w48K+MNCh8QTNrcmrWt1bRW9yTHby3sSpMxS3h2x7TCJjiXfjaPmLYryPxJ8afG2t2usWpijgtdUt2s5rSScGOEMm1jH/o4f5lPIDY/nXil/FrOsaJpWgeILu48SW+kfPbrdTs/lbhs2qZOVUKNu3pjjFbTm1bVfImLs7o/RFG+EPgWNvhzLFYaHaTKLx7SeP/RX82Q48x5AY926MYVznaBjgcY+ufHb4aQWWoajpdzB4j1DR03W8MZjV5GlPlZgeUr8oPEhXnaOA3Gfg7XRe6vNHPqI/tSZEjaOacqXSNM7Y1YrnaMnAGBSyQSP5bCV42wshj7AKQoHt06fpUNRluwTaPqXx78e08SeClTwTa3Ntez3SQ3MdyI02xLgyKAHyUcnaCdoIByNpwZde+Purrqml32mWH9nxxwTC9tZgLj7xVuGSWFOFQbTyRyMDv8APNriZg96U+4N0ZYKSw6YPb14rq5ooYrczSY2Oo687WA4HByRjvVRjBLYjndzj/G817421aXxHqUktwLzC7S0uwRmTfHGVMxRRCfuKoCj1JOa0ZviT8QLyWPw5LrL3NrdxDTY7cR5EiOBF5SoHVHZvuAMCxzgVI58tpmvGEUZBWSMg7Nw4AwPoPrirHw9NhdfEPwzZX8ZWK31OCWNlPzKUSby+mG5uDErDkbc54r0ssjSlWSqq6S29ERWlJQ90yPFXgnVPCUWm6jcxTWxuoZBh0bPylesbcIAvTHB9awFkeaPZHmZUKyYHynj9en8uK+pf2ltY0+K80XQ8hbm4t7iQkAblQSQ7CP++X/zivle2YiCO5dCruNoZm+8AMdOawx/vOFVRspK9vwKpKys9TWgea1VZZcBmQZZ+SMeg9Ks200iIz7hKN+/cDx0wMjsapXEib4Y5V/gGH9x7c//AFqtxRSjM6/viQCei/d4xj/CuBFHQWAkjMs2A0+Fxk8ccZ+nauwt5FeNbh0xkkMFbIzxgjk1yWngE/NMitMuPu8gD/x3sc11FpFPHGru+xdv31X+n+H4V1QmjJxZ1aI9xCFDeXC2OuNxXpgf5FZbwG3ybfEzx/KNpOSDxjHI/Sm23inw9p7K816lzIc/u4ct/CeCV3YwK5LWPHpVnbRLLIDAsXG5dxPTb6EdMH8qtz7AkaUuntOYnFt9qlXPGdvI/HHFYGrxWkMavrF2mnxxn55M7dpJwM+npgVyl7feL9TISXMBlOVjtiM/oeMdskVzl54H1aeVrm9uJB5pUeZMWllx/d279vP+fbOfN0LVgvvGnhGyilhs/wDidS2zfKVhEWGBOAZwmTuPTr06Vzl/45126kMeiWI0uWfDM0pV33j0G0AD8K7CbwPpc5VZzJdCM8ryAp9cA8DirsVpaW4EMcQijQ/IW52Efqc/hXJJLqaKXZHj1zpvi7XnzqcslwJNw2ApCvHoqcD06VHB4Cgi8syzyoxH3A5fZjqN2cYx6DivZruAu5EQ44wexx2/DI+tZbyRpFskmjhAPzYG3A4z8x4GPas2Ujm49C0ayEQELrMoxu3swHY9SeoqyhtoZkhYfu1OfLVc8465FZl74g0KBmAuRdHr8iMQR/d6dv5Vyt34xvpwbTT7L7K6j5ZDz8q+3H86hsqx3v2aVw4Ewh68DByPoOlZc+raTZZW4uhAIjscgE/hwM/l0rzs/wBraqGmuLgzrwodGKBPbA69qvW3hUv80kxt0JwuVLk/8CyPypD0NG98X6Vu2WSS3iN0cYTJ/Hpj3rmJfE3iG5L/AGRTblTjCssjEH3JGPoBXVjw7pUKI4k8xF44wOf93kintdaTZOsKQ7AQCw4AHt2NJ2GjjX0PXNQbzdQRlKkb2JBPJx0Xr/hWpZeD7GKQm/nRZQu2IRI429zuwdpPbFb/APaF35JhsrYhuPniYbOfYj/PbFMbTdXddkkqxCVsmNsHIUDPI6cAelLn7IB0enaDZDMkrTHG/BGSoxyMAcUg1W0iiZIFK7yG7jgYAycd6ux+G4UZZrm4bLjmPGA5PTDKcgf4dq04ItMsZQFhB8oARscnGVA/Djip5mByP23VbrZ9mjy0jFk4HyAdu2QMVdh0jWL1iupXAt/RcDDEdMleBj8a3Wu1ZXjJWA5ztKrgD2HI/wAKrS3ZfEciiMAbgijr2zxj9Km4yG30a3sXJuAr7QM47g9GHPb0xVnZaRlWhyijGCBnOR+lVXDzqyrGCqZDAtgYx247e1U4beVJYm+bqU2YPXjPB7UXEbT3rQN56HypkAcgYO4dOPTj0qs2o3kozjzWkX5j8o38DtjjFMTT4onKkGIgfeJJIyPy46fSovtNlGVRZx5jAZVBwFH+1jHb+lCEN8y5kzGUMS7cYGOMflnPtUhsZAAj4mU9FVNoH/AuMVkNqwObeKBXkXJT5x37bR7UR3WpXavEM2ZJ5fGRjGOn19Kq4GyI4o1R/NjLkEJngkenXsKofbLKyyssyyBVJVRg+2OnNUpfD8t0yz3ckd8HPyg7gwCjA6YHA+lXobCyWTa5MyJwcZAUZ4HHJFAyA6tcSIJbWHG8nLkqFwOg6dByM1Vmj1CXy7u6YxB+FER2jGOOV966UQRxRhYNmWGU+UDAH1FTLIjKEjlPmLgH5enqQCO34dKLCOZh0IQ/v7xJRNJyGDZOPx49OvarkNhaWsJkS2Dz5DLuzkA4H0/wrZkuYbVvJkmAyCd397146DpUEmqyyMDbweYCpAZnQDHGflwPalcCb7NcGJZpMHJ2ovGI89unPoPyqWz8m3j/AHygox2swbPsBXOTzztIJLkBTgsNpJ3ccDIOKZPfo7YeFVjXaIhnBUkcj0PNFxmxJfxxbpVVQyNt+6D8vRsDH4VX/tGW3k8+0WOInAddu3BJIHGevGKyYryTiX93G6EhUHIPHt0z7YqaGyvbqZsR5YAOSMHYO3u2PQdOKYFwXTmf7VcK7vg/KzckYH+HSqKu9wN6woq84AOMn6e36Vej0m7k8tFbzT1bPy5zyMH29P8AI14NJkhQ2twyQvJkwHG7cAMtnAOMfh/SgWhzBllVFDRl2XgIoA5PcYHUf0qRIriYp9m+cEZ2nClHB9AOldZDHBGsUcR3RxAr5o6knB49O4qXzLUSlmlETBQi5XjkA9cYpgc7ZaVdT5a6kEkm7b8x28Yx8pH19K14dOWFfskhJjfjnsV6EHsB6flUOr6nbaNaPqGqsj28e11fO3hmVcAKPmIyKjt9cjZPtqs32VV8wP1+QnqR2A9qALdvEFBt4pBOFHy7vlIHbBH5fhSNKIw08SeXHGdu7b8w55/DjuKzJL37QRcQ/vreHmRk6bCMghs4PH5e1RutvqdrI8QYJcReYFz/AHccce4xQBak1ECBLuEfb4AQoYOcBvUgdKJLqWNnW2hKyMh3HhQOfl244P8A9auZ0bZFtCqW3A7VY8L2yK6DSrcSzSMP9GQLnHUL2yh4/GmMh1Vr/TltpLWXydoII2/e3Lnjg/lWfD5c8E927COWJQxwBg9uPfPtW3qVsXuEldjJLGgAVeFB6dMemOlQSac4kWG6ceUu4ggYz07dPwoA/9O62FQOzeXswwPXOcDpU5CAxecdik5IT8Ov6VGqooG1fM7buOPY5/DikRYkHmFfm54AHXjoP6V5B2EjrjfDCMgE7iBwfoOnH/6qjbAiWJsA8d+317UgRRtUP5UbckAY+bgjB7fhTAxdMSfKPfBxx6DvTGShoYwXmJDoflwPlOeMHjpinwtiJVkLOgUMgwCCABx7c/h+lIWaOQDyVYEYB9ffJ6fSm/vYw1ui+U28dcEFT+lIQ+KHcA9u/wBnwTuU9ccDv14p2I4/lRt4fljjBx7D/wDXUPzRlcBgsmeB/CRgVIJljHlo/wB0ZbH+f/1UxgLl2LiMlidqhec//W9Kl84QNDt3rIxyisMDHHHbg9Kf+/ki81WEUeRsCk5OCBnOMkVGrmQmWQmNmIO7qeOwGOg9KQiXz7V5F/0WONjwWzu64Bwrjb/n1rk7z4f+E54jPYJd6ZeJ86yWc7ITu44QjaMdcCuk4d13KESMk884z2FWFa5gLRQ7UVhjIHzdsDAyeOaAOI+xfETw7abYblfG9sqjLXC+VOi/wkEOTgdDnNTWnjzSAptfEkL+Fb6LB3yRkxMmB8yPkl/cBRj1647ZFkhWJBGRIAfvN0HH6e1Vxp8V4hjeGHUIidwV0iXy8cMVBHf2o0Akt7WG5tY7+zu4tWtrkF45I3DMcey9x3/lSyNBH5LszRschlVSBnqemfX9OmMVxb+BNF04rceGWm0bUhJkG2mZoZw3YhnEaYH0HFav234l6XDOgij1sdVYlFmA/ulQuDj/AGf/AK1JAdL5ojMblVVcnDYOwcdPr1xUikC1cK2+Nv8AVnH3cYHPcDt7CuX0zxl4ev4AuoynSJkJDW8uPlcdRx2z07YrpIoBMj3VkgkUr24JB/DoOvan5BsPikDq0ZYxvt+QsDt7Z7eg44qKcS4VJcwxqDjad2W46jH86nCuitC4MaMq7epwRjuBxjOOlTQultIfMwIcAhgvIzwcYpARpc3MDFmuHBU5AwOM4X3BGO3arUInjbyhIHhJ42qC/TIB47Zqqj2scBij5ZxtDSEDgcd/0qzFPbrcsbXGxvvnbhR24/z/APWAECnzQ8hw2Nqsp3jr+Qx/npVtfPSMYfYZiBuXGMjAJxjvzVGNZYSykFE3YYP3zzxj0HWrEO87pGfBQqQvUAcA/wCRQBd3Ilq6yHzXYjcuMBDgYAHbIH6VJCkcUfkoxeQDcVHA7fl+GKqwMrAiRRCvJxn024yetPMkgmaOPiRflbIGG+vA7UAa6NEqK4JjIUKpPYjrwD+HtUlvI6hcDeAAp9CMDPbgfSs+KZID5jFZNo/djHXn+eRxVhXJz5RYykdM/dHbnGCDigVjXjYq29WCqen93+XQYq9YSiIKqIJVAG7OBz7H2rFDqojcqGX+IDphun+GO3FWJcRu6h/JQ4xxxxyMemKsDsrG8iTNxzbS5ChsfKRjofQEcdBXXR36FhmUM20p12oOmcjv6+leV2d2ySb95lAKbV65PoRnp6VqRal/p/lybeHyQR26Y9MY/OhAetaVqgVdkEm9EbbtODuQj5uPT+or6/8AhxfgaOsJKh0BKgZO5Mkj8Rnkds18RaZdfaJAkRWJm8vDqPlOzqPw7flX0Z8PdTiigKxNJEi75ACTwWYLwvTB46d66aZhUXQ+obe5SUfKc4/pVjcByeBXD6Xf7nJcAOANyexAHFdkHEseQuPr7fhXUrM53dDjOmDg5x19qwpdRfecqVwOFxx+P+f5UlzOkaNztCDHH+cZ9vp6Yrhp9R892SPCbOVKgMvzdBkd/qO1bKNtjPfc1PEFvaX9jLFcCOBjsjWRiMjaR/MD8q8L8T+HblneWYJMkabBJb/LuVcH5l45+bp09BXrL3w2N520tAm8Jz97jn0BHauM1iwmm07cZAskXBi4yFcf3jx3z9OKwqG1Nngt1GGdreQuohXIhVOgwDwSO/p+FcHcMY1XykI3ksgOMZHB9h6V6VrAinvZJJUaK4lK/MmCF4AABHt/nivOby3mmlcRSCJMcxEkkdCduP19q4ps64nP3sF35qymJG3DjcQRgeoHXOe1ZMim4/ctJ9ncfMQeACPReOD7Vt6hHFJJNLAuGUDy3H3WGBxj6Vl3qQC3ha8UoRjbu5br/s4+Uf5xWYzHmuEcvb7mtMxfJsORuB9ce2KhVAWj+0fKwb7n4YH61oMoM+QUgidSAflxj+EjjjrVOPKOZRIkxJ6qM7fU+vNSMik/exIrKGQlg2CAM56HHtVIW+RHEqq6PERyNvTHP1446VYku44wseBiR9zkj5fk7he2aos9xcwQ3EhMZ3bVPGHXcMjjoPTjtQMmjhzOY48noNjEbhjHTPp/npRGm+Xy4SS8RJXI+6RxtPrnp7VFh9iyY+zW6tlgp/iXGBuHPJ+mKc8jxzmBuSY2KYGAS45yaAKUk1hM8TLbmFHO1J1+6zZwSV7YPapZZShWKJRNHL/rGBPsNw9CPyprTRQWv2aIgHhVThlPqeB1/KrDxvHcB22oqjGAv3gPvL7DH+fRiKcTwSIZ8GRc/d6EH2x/KnhpFi3SrznauBgfl9e1TRFfNdfli7ScbeG98Dn0NVhGzIUtn2OnOD3H1FIZbiiYP5gVgv8AdQAdAME5P9Kz40C2yIFJaZy20cFdh7e+Kl2RpIsioWLDHAyoHTNLbzx+avmHYm5gW+owCMdt35UAS3E28bU2Rou3ef4Vz0BGOnQZqK4R/s2bdQ00L7jt6H/EYFI0GExMqqsLcPnqc+g/l0qwPPMiodp3rmMHgZHK4I6f5FIQgAmVVDGIycDaMgfUen+elVcCHLyoSqvhljGAPfp+VSzSyRRRRtC8UzHPDA9SBkcHg56D0qWBXDLj/SI3/dsD3AGQfw9P/rUDFRbQ3O1CsjMPl3D8MZ6E1BulC3ADmOZWyhXoOfm9ulCfZZVIZfJIbYpUdGzyRjjpSkiNEVFwA7Lu7EHufekBIpIZROiNFCq4YjGWPfjtnqOlKv2hf3kzoI4juKqO5+6Bx0OfwqI/6uKWLhlBXy2+ZT656Y6VKIWuZ5Gwknyr5PPyAgDPSgCTLxZeXjILIw/hAAwP8aBJOzlHO0Py2eVPpg/QVDbI0OY2cu0bBV9BnqBkCtG1sWPl/Z2KoAeXxkevAoAqRK0hxv8AsxI27gAce3p0qe3tVUxpKreXjLbur4/QCodQuLbTVhkneMoxLNtdeVAHP49PSvOtY8V6rdSPFakxWzr5flEjlT33f5FHoB22q+JNC0kpLHI2q3GdghUkLzwQ7bcAAc8f4V5pPrVzqs+29IcR7vJhjyoT/dI6Z75qiqGWIC9Jtkg55PLH8h+lbtlol7ezmC0/0eDCmR2HzfN3HQYx0p2E7GB5KW6FvLEbtjEJJYGNvl2k+3UeldNpnhW1vY5Zba3axXhftAbIGMHlSfeuk0vQNJtbfzE33Uzg+a/coP4SOVHboK6K2lZYc2cItQQuAuAMDpgYwf8ACnewlc8XuPDusab5kkcUksOAd8IGCP8AaAPFEPi7WbR0F9Amr268ED5JlX/e6HHbj2r3S6+zSEFkS6dVO8A7c+vQc1h3nhTStRG6eNY1f5mXo/A+Vg6n19qWnUNTlNN8SaLqfmC3lW24Vjb3PyHPA+TPcex6V1Fjfanp0aQFlazR2zbOTxnBGC2AcdRXB6r4OnbCuqXbsSkW4Kjnp3YheB+NZNvJq+iTeTfElkIVI70F41A6qr5PGOmOKdhnt9n4g064SVJI2tXiYfdIcbfXaPu8fh7110O3UEju7V1uFf7yqw4xwcqfw9K8Ej8VaP50K61C2jTwqQkka5Vx0HK5GPqP610VjbP9nGoWEkqfKHjdCCGVj6J6VNgseoPp0T4guECRRklATwueenpWPe2t0GE8R3Ip2HaQYwnTB5Bz6VQs/E+LtLe/iWVGAIdQScYHYjB/pXVQ3VjeqsttcRyBsllPbAwMpQTseUw2NrpmppdXUD3Yui4njI34x02/0weK9W0zUfDV3aqbMIiQ7QBK/wB3PG3Hr6cmp/sX2l3M0a5CLkj7qDB6Z6e+O1cVqPg61O0WAVMnKsjHIbrwDxjFAaHpyiKZXgjcDytp2YAxk+w6elULq2jlIhuHMjDpx8oB6cjj8eK8zh1rX/DEzSTmWdfut5gypHAA+vTFdFaeN9Ku44o9Rb7LPH8m5gQr9wG4G327UBy9iW6tNRg4ZPtQjBZt5BUDjA/KvMPEOgjVNWhS5bybKdgkiHghh2LD5hXusEkNzHLc2myeD5eVG8D8vT8qzNS0KK8jBjCRO6Zjm4O/p1/ukD60IPIw/D/gnw2ttEInW4SHduiVxsIP3d3Tn0xXaLYWlnCLW3hEaSfeJxzt6e3FeUX/AIZ/ssfbtMmn2KVGxTt5PXJ7ira+KtT0oYvbEz27Ov70DDFRjGBzk0xcqO38hIsrGyrvGU2fLj/E/wAq5i+hdozBfR8AnZK3Gee4610Gla34b1Qs63KGIjakbkLKG6kbeCMVfvNMOCzzq8bjOD83yntn2pDWh4f4sMdlCt1DCs90QCuTgocDH1BFclpXw+1HXc6hqcII3YRfL4ZmPXHp9QK9p13QYJoYZZJBsiU/LjDsp4AX6fyrlzd+ItIkK6fKLhYFUFHHylG5/P6GnF2A1tJ8D2+muyTFbWQBWdk5JI6KG7D8K2W0SxgjkU3H2luCv2nOU/2d3HH0qja+NbEssesA2KhVHmAGQc+vcV1cV7DqcHlWtxFeKy5XcBj0PUelJsVrHIT2enuq/ZzFC4TbmNc/hyORXE6pZk4kgkWR5QDkgLtC449Oa9Ru7KFl8ueNYMIFDRngA9eBjP8An2rg9X0YTpsuENtBzsI+YDHByuQT261OxSsfOmvwW+qXc2n2kS3dvGN6zH5449w+bK42tz2NW/AXwT8JaDPJ4nCW66rLIJVuhGNjLk/LFb9EH+0MHPtXrWl2+jaW8sGqRlrQMjLNEgAxn04OPb24r2nTbzw86CTQbm2lXbjcqDcqgHpkZ/CtY1GlYmUNTzez024VsWFnJbt0ilnJEeeh2+YD+lWG8Lanf5XXLncrcBYflweBjPAwf/1V6PM0bDymBaALhdwHJ+vb6dqzZ7Axx+VLhGKfKx5H+z0z7VMtRo8bufB8VmfOFk1xOCQrSv5u0D+8pBUDHTtXjvjT4Z+A/F4kmu7MabqqJgXlqPJkRug5A2MOejDpX09c21/BiOTKoT84yOQfu846V5brNg+q3Mse/wCzwSFWDbR8m3j2yTirp1JRegnBSPzr8a/CHxr4euYrbwwT4nu52ykcG43BUdUfClcgejCvcfhv+xhrepXEWs/GqZ4orqJJG0jTHWOTDHcFuZ9uAwHVYyfTPavtXQvDmg6Eklzp6SSyS7SXZid2zGCARjAPb3ropJgN0aD7xLBm3fITjrj/ACK6/rsrWMfq6uWfBOheF/AtgdD8J6JZaFZSAR+VFbrlkGMeaxGJG4GSQDmvGfib+yd8EviYkup6JpM3wm11cyfbtIXFrOzHP76yA8nG45ym09jxjHt0LPIhmdmhkB5MZ4bGMcHt0pz+UjyTzMw8wZHpnjsOhrFVpxd0zT2cWrWPyt8T/s2fGP4VX/n6xpMXxH0CX719o6faJY0X+Oa3Q74cKd3OB75wK89+Mi6dD8SvJXEi/wBl6bIrScDDQ4BjQhdoC8lTjBNftXpV9K5Eci7VQny3fKvkAbT05xjFeRfEv4EfB/4xxNN4xtzo2urHtj12wPl3cZVT5SvGF8uVAMDBXpx2GO6ljtUpmMsPo+U/M7wF8QviD4A1Ian4b16409tqOku8tGNnAOC3ylexBABr73+FH7b3xZ1y3sfBPxT8JWX7RuiMJkaS4ihS+ih3Y3dPKkEQ4+dd23BLZFfPmsfsg+LvAerebLfReP8ASIzHJELbNrcjjpIRlD2OFPIPSva/Ay2WnzfZrKyOlfaflUiNA6iPO9SqgHAyDXoxq01qjkcJvRn1pF+zr8FfH1w3/CndZk+HWvxt82m6gHeBycMEiVm+VcnYfm+9jjBGflj4t/DL4r/CplTxv4euLKx3SMusWMTXOnFc5UvKgPlSPjIRlXoe9fQHhu9utLktruxjGoRwZz5bHLf3g52g/wBAPoK+0NA8c3+t6ELPVIW1JbsNm1uQvlYYfOhUkhwO2Rx2xzXZSx9RLXVGUsOltofiRb6jBq8bJazpdggBSx45ycEDjOBxn8KpeDPFHxC+Emvy6t8LdeuvAt9vLbbbZJbkk7/3lu+63kDdw6EV+nPxE/Ze+DPxAeXV9JkvfhdqbB9kmneWmntK3P7+2AHO7gEHAHGOx+GfiT+zz8YvhIsFxq+lJ4s012lMOr6Q0lxbKmeDcII98BYdNy7eOG7VpOpTqGfLKJ6Hq/7T/wAMPjPpbeEP2x/ANnqMkBWS28UaBA0E8BcKpkKB/MRsZ+4XVumzgGvnPxz+w0dR0l/iH+zV44sPil4aErNHZ3Lbbq2yoby96AkMFwB5ka8jn1rsPCvw90rVIbabVZv7YLyEm3bKxDKkiPpuB/FfpXo3h3Sz4b1AXXhqCPRrtW8x47U+WpIPC8Hy9u30HTivJxFSMdInXSg5bo/JjxPY+IvB2snw/wCO9IvfDOoJ1hv08r67G+6ducbhx9DxUeg6jqXg7X7PxR4I1e+8IavakSwXmmXD286MPu/PGQAMjkdD06V+2t1q3hj4iWM2kfFHQNP8aWjERyiWFvNRuBu3kh1PH3gc8DGMV8h+Of2F9L1S0fxD8BteNtcI7N/wj2szbiqZIYW8gTP93hiT15x0wjXi9JGroyWsSHwZ/wAFBLrVdHtfA/7X3gbTvjhoQi8ldYhtoE1eJcMu+QsoiuGVW6Zi4AzzzW1qv7H3wG/aEtP+Et/Y2+IlomoSJLNceD9XMkMsToN7RxI6CWFegXiVGJ+VxgqPz98ceCvH/wAM7v8Asn4h6Ld+F5JNwieaPdbSkcfupUyp/Dp3xT/CHhzxTq95a6p4PSfSZYCko1W3mMXlFDwyHKszgjGF5pyjy6wYrraSL3xF+HfxJ+D2pTeHviv4YvdAmidVSdoT9mnwSPkmwY2yFPCkEY5Arg4hFbXkeqaLPNpt5bESQXFpI0csXYMrowYEdiDwK/XzwB8XPHY8Mx+CPjTdWHx10WaBrZrnVLdBJBC64CuzK/nMOVDkb8HqO3A+OP2J/hD8TB/avwP8Qr4A1ma3Mj2N7ubSppeGCRtgyWu70BkVSMYCn5cliI3tMpUmtYnk/wANv2//AIqeGNFtPAnxo0fTf2hfBiRrbyRa3Ep1aO26bEvzky7Uyu2dXyMDIFen3/wL/Y5/avg/tj9mjxUnwV8YuyPP4T1rEasGzvjtYQAsxV9oTyH4BwU6V8C/Ef4WfFL4L3s2m/EXw5PZpG6qNQjQyWcm/O3y51Hl54+6cNx0FeeWCWdxex3FvI0M0b5ilt5PLZWAyvK4IPHGCDWjgt6bFfo0e5/F79nz41/s/ancWPxQ8O3MGnQytDFrEEbzaddccSRzBRtyOzqp4PArxeF7fULU2kTpNHEoBBPysW7ivsX4Tftw/tCfDHTF8P8Ai6//AOFy+EZwUk0LxIftThVOCkd1IGlXI/vF1GBhfX2a/wDhf+yR+1LFJ4q+HMmo/s2eJ7zEosLu1ZtPuJj9/wCz/OInTcCCEZDvxwAwFL2ttJoOT+U+APAfxC+I/wAJtTXU/hhr9/4aduZbdH32s+MEiW3kzDIOB95T7V+h3ws/4KCeGNXSDRfjxoB8M3Nxw3iPR4/PgLnjfNYceUvc+XvzyAqjp8ZfE79mb4z/AAiGo6rr9ta65oOnRxz/ANr2l5AIZreeZbeJo7eV453YvJGGVEYqXXnkGvE9PurHUJ1hl8m5tyMuCDj8jgg+nSpnShU1RUako7n9A0dloHjXQl1vwJqFp45010Pl3NgyTxMuRwyj50bH8LKMdOorhLzwqmmah9s0Xz7C/HzMV3Rpn+6QNuK/HDwx4l8aeAtUj1b4Y67qHg27gO8C3k2xnGDiSMEpJz03KcV92/Df9vfeG0b46aKti5IEmuaJGH3AgfPPZsxOR1zGRnkbelcVTDyWx0xqJn1ZB401fTII4NXtVu4WbBuA+NwHJ+UDduyRjoK7jSdW0jW45bizvDIQP9VINkq9vunk46Gue0fVvCHjTTo9a8E6pp3jPSmbCS2TgshIyBJGwWSJiP4ZEU9u1c9rPhRAPtOlzG2nPKxZ6j/axgjH61x7GtkemSW7bPs9wnkmRQzDO4soORgjgAenpUfl/P5dkyxFlHzZO4AY456k4rzq28WeJtCi+x69brrVmIxsmjYNOo9ixztHofw4r0HSdS8P67a/abW9Ctj7rgI64HKhSdxx7DFUpEtDiiGCWBGaBJ9oyUyDg+vQVaBiSNxFGZuBiNuqqOCR6g1DEkUTi5Bcx7fljdsjHTA/nUKxuxZF+fcWOz7pA4/D8BVEk4uNluPtAYIACjhdwAPXIGMfjUiSKS0W1QrbPK3D7wbnk+voPwpjXNxueTYRFtKFOgP+BxUEe+OQ+c5O4cDB+XHYenHFMCTMo/0VsRuJB97GcNgjBHcdvb0q7ceZDG7OTv67Tn5ewIOMVVxHIFScM4ZCF4BK/jjt+VJDcCMAbtoiXad3UqfbHPP5UCNHZIgBJ5ICtv56/TFSpbyQBXEm8OQpxyuF7VUg+aTyUCrs/wCWg7Z6qfU0uHiuSA3yxuqpHk8ZBHcflTTAtOG+fefLCsOnU9O3FW4p5biWaNgowwC4xuCjPA45+lQRvJE88gJwULjoSoXjP/1qS2Z52DQHzUzwMdGxnOSOKoZdt2zLunUgqCDuGF6dT6VJakCVxvaIJjyhjIKducZ4P6ULZuZN23zo9uVKn7ueMHtWPqes6NpqJHGWnvAyoY1/DoeFx+X0ouKx0EVvdbpHlkYqT95VU8Dtt546elQanruiaXFtll+0XGd3l4AcL79E6D2xXn134y1BpykYNvBt8sxocsy4xncBwfxrmHaaZHdYfOLHa+PndiThQc9P/wBVLXoOyNbU/GF5cL51kW0u1BA2AKZW7Z3Y4+g/OuUjklvWlMBwq9UxkuW/iw3K13Om+ELm6h+2X0sloUwpXy8MoHJBxjj8K6my0TStNiIswssgfzfNkAeQjbjbyBx7DGKpRJb7Hn2k+F9WvZGF8q2UBBPm8Nj0G0c5/Cu80nw/Z6bx/wAfFyFCCYLtJz3zzgA9jWrKfmiYbgz4dlGCSoHbGO3ao53b7RnHCbXL9DgH7pAHXoKr0AlLIJmtYZdjKAxOPvccnB9vSoBJOhKxybNpH7zGRhvVafLFGlwZ4wSrDqQGG1ueMEYApjmQLIj4YZU/IMZ9MUrDGK6IfswJuIiAPQ/l7fhUZSKQcyFZIn56429OAMDp9KlbIiPmjbKxHy9GHZRnv+FMVFKnywHIGJF6YKcYyOTnqPpSAnZ5FUPG2xemz0xwB+NMbfG8TIm4bckcYI7r+VRo0skgDKEXnPHDAjgZ9ulNjMfmDavykZQA9wMYz2HtQBbFxHHE2wF0ZjJ04HP3fw/AVWj2qVMq7Fcbxzz8w4xjsfSnxkfd4QHsx6Ypkpaf94sqzAHCqoxtPI4yOlACCKBRvim80SjIRl64GDg4HAAx0/pUZhhTDt8ityAGxz/eyPu8dulF4qyLHGYpA8XyhsfIw75x61VPlqQPLjH92VslMZ6YHTNAEkru8bRBQIyVGT0Oe27pSGFEKxFnEq/8s2G5Nvbp2xTmjupXNqzqsMRTPQ8EdunAHajymjJeP94owEIO1iCeh4/pQMEl+zIqvESwI53c9OSB/T+VEM8EZddrD0Ixkn/d+lSJH5heQrsbbwGIPXvjHtR/o4t1jOLudmKlgOgOehPHtQBLsUTiRX+zlsEjdjK44GP8+1RNHOztucwhW3dBwvr9P0rO1Sf7JBLPsMjQwtgY+8qgknFe2/8ACpfE+qfDyz+IfhpHv0eyW7igkAiElpt3+Z88u4Pt+ZQEKsmMYOK7cPgZ1otw6fL5f8AxnWUWkzx+71S1hiDfNd/vkSXbx8uD068LgfnVZbfUZ9Qa4uJIlt4GkiT5cNJDjAJI4Yc+nUGs/RLO7sZtQup38x2O/wCzquNhb7xGc9xyBxj8htJtFvtEQjjHAVScjI6HP9K4PU2FhjjtIElhDlMFV2ryR24z0FQxFEwrKdz/ADZPDD6EdBgdKFt4X/fI58wRjOOcY6fTjin4CSoWQSErjPqSOPTFMCGOYNJJsTkALJGyjP17HpR8u5iGaIRfMCM/xYOPYU4S+ZPJKWEvygZA2j/dzgZpERzIVXczlQWj65HQD8qBktw92nlqg3Oyhi2fXjGOP0p6Dy1G4bT/ABEYO3PbHpTCm1mYr5JjKKE9AevT88inDYfPAIbKBQTzwKYhVch+IhI+0Iu3hNgOd31zxTpUEyht2xT918EHf+Xt+FC/Oqo8jBcBv4V47YFLIXy0ahPlOAO3qfbPNAichRGI3GUdMBBwVcY/w4/wpiI8coZGD9/mbazjHA+vaiEQGOINFlmHDA9B/L8PSkmMe6IDEo3bAGHqeMdulADzHGzFZMSEZfB7dtvHBqsluA0xjCjzUACrx3/Knsr2sYScecF4/u7B1x3zmnt5SnEZ8uI/MWxk4/ujj+VAD0VVgKsCrYAZ1/hYA+n4e1R+UJQPIw5MY3buPvY6dh+dMaHzhtyUXIcM2fmA9AOtI5EeDJGCn3RhuSOwoA1oo44UMYyskQDcHjHoD/8AWrTVrO4Tyr6P7VExBeM5BHXHA+vbiudcSW8myE7Ny/dxuK8cg8Vo2c0qyEOnmsoUn5tuAep/DiiwGfqHh2A2kn9l4nQHfsYgr/uknHQdvavLdS0ySzuzb3HmW911VYxmMqQOQPTBxXu0KpEREFUIqlt4GQv4HrxVa6tra/jdZFXymG0EKMxgj7yZHBFUmK3Y8htPF+s6HDHY6ih1JFC+WXwnljPRHGc46Yx0FenWF9petqZNNuY/Mj+8jcODj+5gNgfTFcnqWhXtlpksUEa3dur/ADq7ZeRB0AGMDp2xz0rghbXFjOf7P860uiM7SMOoA+7tAzjj247U35CPZmzHLh4fLjkGGPQFvb0/zimm3bYzRt5sJBO49cj61wemeOpoY47bxHZG3W3XBcAiUD+8UIKsMnkjBHpXoFu1lf2q3FrPHcbU3MqsM7W6blXnr/LpSKuUtgHlbQZVUElQcDb3OfY9qVngm8yeI/uPkQ4Xrxyce3rVmLz3ttrZIDZReh2/dx2GPy/CqMEZ2/Z9/kyruxnoMnt0HTpTsBIRLLMRbfuoz85I7jHpT5bgNIPOA3Djg7SQM449PSkl+0QrI06ZIGCw6MPw/pSr0Xylz5Y4BPc/w9OeKQE0azXN5s8zy1lBj9AAMlR069a115UpC5uDGAFLdeeB2xgCsmDeXyMEJ0XnBx25/iFTRP5pjjXdBINx27emOnXAORVXBo24J3DxzSYb5drjHp8ue2M569q6vTL6JJjFIAnyt6Z2kgDpx68da4+G92Q+YTlSdhMmMYx0xWvp7bWjgSQFV3HnuAOo9Mf0q0Zs7qW3iuLVphEw2gkODw7Yx0xx26Vj3VvLFE1yXWLyiPMjIHDEcFSOufwrW0y48xI182TynHyDIPAPzD65H4dqzrp4HmYYlKJxGR0Q88EY7E8flVEHNLAnmoqB8g4QKAOcE5DHjHqKbP5a24UvGztGUBVcN2yPTjHH6VNdBoLmUeYJpNoBz8vDdeOVBxgfSqzxmGF44JFmi2hj8wwM5+RaksjSQnakHzTLtXJ43KOxyfUVOYglxMpCosjqARwOM4/HHHpmkliliQsI9u8KNi4bcAT0x06ij5NhJOXLbAOmOMgEdsEdqBEnnQyxvcOY9y8EKCScdPT86jaKXyd8alEjIZlPBz/d5I4qW2lLTDftCDLcLwSAeDxwMGoZS5STI2E9Co6j0/Dt9KYGW2TnYd8fdwOR/wAB9KvpieCKEMYmbcQwUcj7vtg/TtzUTosYMScMcLkYPy8ndgYoRGg8sOShV180hsZQfKG+XpgccVYjmtRskXfbKcCLnnqApPHv2rDENx5sqP8A3Q6d+oIBHqPY1393bRYLoJPLLbowgyc9Axf0Poea5C+82ZJJFRtoG0Dv19fQVnNFo5x0mtt0RjLHICdwC3AG48AfpUbbIbuKLcFmKYxt6EY4zx1xWhsuDCJWdnCHYYhkD3+uDVWVZY1dGjxHwCM5JJx39v8AIrJo1RBtnRg+3y1PDg9fcgenvTJAGKiNN0g4XkYIx19OntTlISbndJGqFMsPbIGOKQssDDYxfZzkYAA44464qRio8dwpjYgkqGyc5ymRxxVqKWQQO0+NqAKQBj09vTAqqUVAjfeRmB+UADnGOeP8irccflkQs/mbFIMZ4z6e2On0oAivmt1USOoUkDysDomMc/yx+VZrXFyiiCNQ4VdzFh8zJ2T2NbEsbTFkKCPOxtpPDL257VkON0hYhWlLEIi4Abt19hUsa2KkUUJ3LE5t8H92kgxj1GaQMyD5UDgcjb0Zumf8AKtfZFmHlNiZUIc84OWPQ9vypRaxj/XHyUiTYMnkjqOenHapHcz4oZTKRhssoJHPUnpVmOBSjb5WT1wDvyD0yfSsXUPFOnWDxrHFKrR8ecwyv19fX2rk5/Fl/fXVw8QbYECL5Y+Usf4lyOD0NHoM7y6uLHTYzNLL5ku7AVR8+DwcjGP5Vy934vjs5d9lEqxrlQjY3k/TsfxrKtdH1vU/Ka8EkmefMBx8vTJzx26V1Mfg+0s1lW5mMzTYKIIs7QOnzZPXvxT5e4XtscFqF14j1B5LItFB9pwuyUbmwccrsyMY4rX07wNOFWSeXy22nJxnf7Lk5HphsV6MsGnWURtoYgvmADGSSemMHoP/ANVJO0jBtw3biABxxjpz/wDqp6LYWrKlto2n2flRG2Nw3/TbkD9DV9r5oAbdf3cf3TtA2E+2BxVaa4IkPmbhsC7V7YGAfrUjxyI6hMOWfzMngL7cd6TFYDIkS9z8ob/63sKWNne4K+WqIqqc9+e//wBaoy0xZkI+1ybCsmCAMZ42/wD6qS3RBcPv3fKAypnjjoSe3SkMCvlGSaPA6oPp6Y6U+F5ZNoTgKFQBsc/yqE+XBO32cYAVOG5HvtNSS71kcrt2lVYZ4z+FACyI7zSQFxKh/hUBCpB+nOKSSFHi3JHkJ/GMDI9KV2/dozubYDsVDAn2I6Ux4nhCl8H5gwA44/SgCO4WP5HRftAkQYHbf2Bqla22q+JfE9jo+kwR/a7qWGBFeVIFMkzeUiZfALtIQFGeTx9N7Ex3i3UMpAKnoM8DHPGcVveBtYPgbxAnijTYzJd2rxyrG+5EBUk7coQSrZKsMgFSR0ruy50liIOv8JhX5uR8m59WeEv2WDpGhjVfGusytJFG9xJYxtsjhALOFkuEYBiqfe2rtDDAZlGT8wW+j2KeIrv7Lef2lJZXLoWQhlYDPyh1+Vk9COtd58Tvjh4w+JZ/ssFvDWlSW6CWygkf5yp3M0jRkeYrtgbG+UKAAMli3hMdtFpwlFrIYflRSFHJI656cE+9d2Mx0J0+XlV79Fay7fkcmHoTTbkzv5YXsY/J0/KQrOJmjZyYwWBB46L15wK2LzTnt4Zr7THj1e0ttsdw6DIincgBAM5YDI5AxzjqCBy9l4kSTZFqYWAuD+9QEg4/hZQOM8VvWl9f6NPDd6VeSwFLpLgpGTtZk6eYqkFkIwCucEcVwxkmdLViu93EwE6gknaWKH5SOOMfpipBuVjvAgMnAB/Tp6Vv61Jpuu6QnifSbR7LX0vpjrOnxI7RXaSPJIl5b9VR1yAycFueOBu5eCVJiDDMsiOvmFyvRT0B9B9KogtSSHYy4DOv8J7j0P8APikIMhYZEkinJONox02/lTnXaR5eJd68nnkfTj86r5IjWHOVB5JHOPT6GgLD28ok+buiUKuVOc5GentikBuJIpFnVXjGRwPnUjp2GRUuXMh8vgHB9wP5dqST7VJgbhAI/l9dwNAxnmRg7/m8zbjjjB+nGBUJFxsBcJhG7kDIPQVZzEjbocxkD5364Pv+XaneX5nL7SrY78HbwMdMUARFI/O85Wa2WQjcmAwyP5UeQXcmBSHRvvfw5z6HtUqrGAyONmSFwvIz2NI8bQ58pcgkDGeGx680AMcbo/Mji2buCynjAPpTkYkyYCxYwVfH4YyP0qVRIVEg/doGJO7sT2+lMQZjcOnlM/3mP3cdsDtQBGFMZWLGMqM45w3cfiKaN8URhd/KCMCrAZ4PY9Kkd8A84CADgcE4xnihVXyRK8gwMY3jOf8AZz6UANLzRL5cjr8v94ZBGOKaD5T7YcJnGdnXp2z79KHUAkKwLJllXHGD0A+lOjUxhlfEkhHLDsvbHagY3jZtwp+cMCR0z/Kl2L5e9dp+Yb2VjgHPYUgUunlZCjHORjI+v0qKNuNqAfLtbb6gDofWpELt3LiVRI8ZHzH+Jee9KzqIWk++x6Kh6YxipPMimPmRgxAcndwFJqFisqKMqBn7wGPbmkNFhV3h487XkVWHqAP04FG58yB/3sagDaD74Gffio2+RY5W4kUnBHTZ26dqe2EjPlEEHAbjrt+tIYpgIjKqwyB8oHVW9jRIpjZUjYBhHl5OufbFLMMNtHyEYKkcAH/CmlWDZVO2Djpjrx/hQCI38uQvC7bQ2CufQ46U4wpASUXcCdhj9vwqbfDzIRvwAwJ45HTFRYfzvLcbc4bnGT0GBQA5k8qNolTzwANrYGQOOCPpSS70iKklV3KpBxwP4SMelPeQkAK3AP3dvfPQ+9I3zoFVPlJzl+c9ulACxGUIxZg4TI6D88e1MbzJTKC+w4HHbjuD+FRhFk+UqYyc8HquB2PU1P8AIYVj++Isbsjbwen50ASyMZWIHyeYVJXp8i8YoBiW42D5VU5x2zjFMP3SQm7gKo9AalQCCLc21CcfQkHof/rVSJGlPJaXzMh0QOPTrxxzUiTJuVWd3T72FHQt+XrSK7q8kifLsUDB7f57dqevyhAfmZcFf908YqhDi25tkTf6zaN3Tp7dO1TAmN2aXgHucZHbjr/KqqrtUoNrDd34z/hT38oFlZN8rDkn7oz7etMCd/MO5lxnC5ZepB9ug4xxVgZfAkdS4QH7vO3rx2pjGWKISkLKOFwP7p6YAqVUVdiKfMLgbTx8hx0+lUkTcs2zMX+Yn5u38LDpg9q2LCSSHzfLXjgBy2cDP8qyo02AoxI4b5V5JLDp+FbtntjQI4UKqruTA/DJ/wA4qiTQiACmOIuuzLKFGAen4f54pZEaSHeSFcAYwcfKvU/pTVYY37yd8gAK/wAIIrPndNgzERHnaG3cfiPT8KEAokWcF+FiAxuGMgds9OKoXGJvljQD+6zE/wAPGcGrDKIRIUXfuOWC8DGP0rL85Z4W83L7ByR0OeAB6Ee1FgM6OKXT5TLAd8PmYdR0A9fbFbWnas6Or2jZG4xlejD+6SfSqfmw+fsblZQFXjA4PO7p1+lUprG4hWSS0cKwY7RkcgD09qQy58Q/hj4R+N+lLp3jH/iUazAB/Z2q2+1Z7eVAQCuNvmx84MTNtPbHBH54/EDwJq3grWn8MeO4orXU4dsdnq0K7La+jX5VdCeRxyyNyvT0r9Ere/N08FtI5tHj27gMfOevUdK3tStNC+IWg3PhHx3ZRapp92+0SPGqywkcrIkgGVbt6etaU6nLvsROFz4B+D/7RPiX4ApD4L8W2k/iTwD5hkuNPgIe5sBIdz3mmZP70AndLaEgSDOza+K/TvSdW8O+LfDsfijwnrlr4z0m+VDb39iw2kYDIrLhWik9UdVYdCMivzV+KXwQ1/4YTSyaiZPEnhJp82etkAT2qngW12FUBT/CkigI3GQvSvKvBPxG8e/s86zL4g8Gzrq/h7Upf9J0u7P+hXS/e2TfKxhkYfdkUAq2DzivSp0lJXgcjnbSR+y41FYYore92xRD5VLMeQe3UKPxGKpWet3HhO9a90W58nzFHmI3MUgzwr9F6cevoa4H4ZeIIP2kNBt/EPwnUG3VFW/S/nWN9Juyufss6BZGcowIV41Kso3cZr6M0b4D6Xp9sdV+J+ujVYUVHltUb7Hp8bEYZZJGffIocgIw8nOBlOcCqjjSXv79jOMHN+6cdrAs/EOi2njTwlbtfyDzE1G3tE81I3wMuwjzsXhjz1x278FFKkto00X7oEY3DoT7emOlfTF/8WvAWg6a2k+FbE6tFCjIltZwC3tIyxJ2PlV2K2ScrGwr55uEh80PaW40+CGJUMH3sPkgkk+2K5Yycru1kdDio6JkdmUhdSp83O0HHQHGK6u2ZAj8NJ6x54VQOuO2O36e3nNrcQ5Ut/opkygDfdPHGCfWu306aQkjZu+Xa+4gHd6D/P0qzN7Hqfh28UoLc5GOCOMAZGBntWjeQs85efG1cYXGc+vA5+lcLol0bS58sg+Y5AHpgf0HI6V6RPIJrYTFdrIV9B/s9q0MLHBT25RgqbQ5bo3RSRxz749a5rWbZJLd/MkEjIAVKHOfY4+ld3fw24jjaN/NLFsZ+6Mfy7Afyrl5Ej8ibhR1Vo+uecZ9e/GKl6msNDybVrdbrzt43LtUx7ht44B2n64ripUlJfzIvLYYTGcbQPXsR/8Aqr1TVrbyyseBMQMqnTHr+HH4V5re2+ZZI0OV6sX7Mey47VxVEdcGZDETjLqq4Py78Y/A9/6VRiCx/ugCc/OrA9cdunSrk8IUFsqUUgLxwcgVFPBcKzNGCjrwDweOOMe1YNGyKzb3AinXzFbDp5fGD+PpTVAnZQ7Kucpn+I4+o4P1pvlFSzInzqozkEAkf3DjOfSnG4iDPuAjSQAZI6MPbHpUDIsOYneJdrbQi+px1AFV2VmVg8bOEx14x24OO1PLqm914BOcHpgnPGMU0uWwkhJZmztPHHtQMY21xs2McbQ3PTjgcUgRmiXzR5ihiCemAB3x6U4/IylAbiNcl8N2x39qimPnbpU3KoAGM4HuOMcGgBwwpxInl7ThWQ9u2R0I6VAVmxIDktgEoMY9sfl0qVztGZdqnHC4yMe34CovL3mO4UlVXAyTyenY9sY6CgByh1heNdke7BJQfpk9BUkICPsGUkPIGc4zjNQyKpDIFMrBcqcYGPbuSKlcKzlE+XzUXcG4xt6UAWNtuZlAznZjGMZ7flmnyQxzW5WQmLjI3+vQ9OMU3csuN8YEiqBnP8I9P8anT5g+dsceeC3PUDPT86tCGuqFU5eIKQo3DH1+akKyCWTMpVYx91xnP8uKnlVSrMjCfy/4SNygfh27VCYY4wJHYGNQPkXB5bOQfQDtTJK7AeXud1dmA9PbAp7mONdpJkkADrgcL/8ArqYo4hY7ViG0cDquCMdOvA4qM5y8aKHUKAc1SQEWxkaHZmNm68YwPfPHFSlWXiRt0aHowx83Y/L29qZJuYjcflP3eOuO1SQ5uJWSNtwRfmzwAfb8aqwhTHKW83cypHhyRxu4HQccURwO/wC+jKh+QOeT7YPHSrTQhd8TbwNoLBQMc96V4gsqllA3IAO3PPOP507ICu6fMChHzxgY+g7H2quTuhO/LlSvyjqPyq28TKjeWvMR+X2PsO+eKRlKlnkwHAyox1/yOgpWQFB2SLO8exwD1+owBTXZGcZ6p905wDj/AAxVxJDPE4OFiOVb6t3x/Soz+5SMlfOEeQCBwPlxzWbRSKLK4yzgkcAdM9OgI7U2Plk8pPLIOcDuo+vfFOzGv+kAv5RLK3P5Y9hULLgcllbA/wD1cVmUPl3Qu3mnO0/xc8e3PpTHfbJ8xEjAgduQ3TpSNvJ8uXb8qjAHB9qZLtwHON25RjOfuj0oAmciPIlTe3TOOPbmmofLZw4X/Vhtp9qZI67WRy8ZOGBAyB+VKCYWV2Hm4+Xg4wDjnA7GgAR1JIPK7cgEfw+noKkjCbj5Z+7Hn/dwOg4xUe1dhWJSMj5ivO3HQHA4qVhnALAGZQemOAPWgCNV2MBJ1PTnp9OxpbS6nsJF4/0eQ4IzgA+w7fyprFWiVlUjBAZccMP0p8hJjLSE4YgBMZ9R+RxQhNJnTNGkiLPCzcnju2DweBx+NV5MRqScQhzx8vTHUZHHasnTLqS1eS3x58XGQcgr05Hp0roLiRmb9wpdWIO7BK8DGK0TOdqxlvh5TOMcjGRyBwBtI6EUycyvAC6I23uOAv4Yq1cBhOm9VjPI4449+xxUBARSkrGErk+2w8cD3oEQMzPtkii2ll246ZyO1Ndt58uIYDKCVG0rnuSOlIsxDtONrADCgcMcHAzTG2jd8u1iRkHr7kkdqAJyoMke1iGx/dAH0q9FKsu2DOW24wpwQBWS65LPu3szBQB8vHpxT2CrIxKDjAwnUCgZqPE6KArb0xv27RyBwcHNSwN9ojZN6YUAZJ27lP8A+riobYpJGkT4KgnarjABx0PXtULW5imaZALZj2A4x6enagB81mkhCON27nO4EL6AH1PGKzBZqymQ4i2MJChUjPoc10KyJdwCPILtncu3BbaMjOO49sVn30DAFoH2nZ8uFzuHOVx07UWH5HM6lLcXRGm2IYC4O1y3Kxr0Jz/Sq7mXTpY2gzPGmPKdec7eH4647c1p3F+08W+NVmZFGYwNvHRv89qy5WuJ9v2WJo1x5ceOrOOQegwB0zSQHRmRZoWvoHymArx42suOh+lROi3KLwJI3HzLno/f8KxzqLadcJ1kLqIZG5HzLgke57DHFdBPCA0t7bHIzkqBgbQOVPpkUwOUmj+wTvNEgVImG3kngdgf88V09qYL+y+zynyZI/vDb03crz7Z7VQuEFzF86hlX5lIx07A89vyrJEk9hN9oUOQwAKJ0KnjGOR0A/KgDTnRJYms5sL5p4fsGX7ufrjkVDYFIke1uwvlq/lp8xAPT0P3B2rX2Q3dssiLtlZTheF3A8HKjjj+lZN5aKzeSWZikY2DoVOP5HH/AOqgCxcW8kW5IQcgZCr93n0rQtJnngJkbMu395jADL0AwPbis6x1A7I7W5j3NkoxVsb/AMOopfKis7rzURwvUZ/h46HrxQAzUdPkYm4TMHJb5sbMAdfQU2FBqtv9kuMrJGn7r5ic/Q9/pWqHhvhuk/eK3BU8bSOvp2rEu4W0u5iuLQcLkomcqPXnOcEZ4oGjImQwybWbzNrDqcFsY/Lb+tcdqeltFFKMq6Y+dF6EH5vl7rj/APVXpM0EF9CL6KIByh3jOcen5+1chL5SzuDAIxGcOuSeDx09KznE0izzaBBBJ+/zwuY1TOHXGMAjvXOePPBlj8Q/Df8AZPEN/but1YXKvtntLiM5SSNgQRnGCBwf5d7qdikMKzWkwdPMO1CvK+2fT/P0w7XyzuQxBJ4mOMnkj0A6VkirHPfB34j3fifTJ/BPimb7N4v0ZWTUlkjKNNHGw8mdcgBsruDbR1HYV7tYXYksrm2f/SIp1xtOdo7ED0yvSvlz4meF9Te/sfib4ID2nifw8mJI1AX7fZHPnwSH+MFMgdxxjoCPXfAXjWw8d+GLDxZpW6C3uIts0achJYzskUjoMMMYNXYRwvi/wfb/AA88QTaho0XkaHqbwySxID5dvKcI/UkfMy84x+HFXfDHiOfwprMbyybdKujtuUBLJgkcovTdjkH0r3GSFNVsG0i+iXULS5XGHBwQ3JHy4PvjI6V853+h3Hhq8bS3LPp/KW13KP72CEcHp6fyo3BH1Q3kalb299ZXQaCQebG5+ZGB47cDGOnakQrE8rCMSZwcZyNwHGOD1NeJeBvFZ8LufD2sc2l02IHILLDJ7A9Ax/AfnXuK6fcSssrwbGySwJCjdnjPPTHpU2sBRjFwZBKM5BLMufXPoPw/+tVkoshXzfMhjAMi7eefY/lT57rTNLcJe3MFkAuZF3bjsPU8Zrk7jxx4fgNxaadJcXLTYVFEZK/L/dd8D9KnmRVjqUIdjK27MnzNkcFFXnOKmFnLNGJFDCMqPmXOFH4e1edXfi/WriYyWUSWGF2pu/eZHHBHTd7YFZa6d4q1XFxcm4H9xFHlIdvcgEL09COlK76Ieh6JL4l0HTl8q6vlaVBykWXZscDoMAVhXXjmUpJ/ZFu13Ju2ksVjCL2OMcmquneDPK/e3LrHHL98kbm3/iPWtlPDejQOFjyzZw+48nHQAdBz7UrPqwv2OJuNY8V3m+GaTy7ZgN0McSO7k9i3LDb6A4p//CHX94VMsEmAARK+FIB7FcgkV6dEnkR/Z4YEtMABjxk/kKTekhjwGLbgmT0B9MDHXpT5UK7OWg8Io0ZeWckNjAjGOmOOmP1rZttE0yGKQ+Sk7uoHzdT+tbDjHEWWUtsbYMAbeKpRHdM8bHzcMQAeMEA96pATSbWS3jhQIcFFjXhVK/8A1u1NmmwTIknn9AfmAAP6fhUezfKPs+1A4ySwzhl4+WoRFDHd4EaYxyvX1B7dqAFYo0pM7eZ28vJxnjAB4z06dBQZ/s8UtoQY0V8rwDwenB4IpI4F3rOgECxsVGOT9efSpmaFGJWRT5i/I7dOOCCKYDzG6H90214jyT0bcB2GAPpUBKAqZ05ICqBwTj3HQUyFIgP3KhTJkDd0BGPbpU3luIT8whORhh82Se2O2BQA+PYpYMwDdyDnA+nYVJkOdx4ixxkjH1GP0zVUW13CQ6xYPXerD5wOT7gGplWRV8/CEMTxjpn274pAPfc7b5ECnZk44yB0FTxtGsbKMKi4OBz1yCKqvbiW42SP8yYxhcBv9njp/KtVIfMyzAqBx93hlXjrjvSAhghV1kh2A7huLA8HHoO3WrvlO6mDbiNBgY7VHez6ZoVp9uvbiHS4mX55JnA7buFAJ4HPArwLXP2jtNnvH0v4UWVx8Q7lAAy29vLFDGR1zLIgAAxyTxWbqJaR1LUGfRMmk74DJGEU7VPJwmRjn0GK5TW9d8O+FrN77xBqltodmkmPOnfcoYDOE2n5j2x0r5pvrr48eNZTJrniH/hX1tL9+00yJJpY1xwDKsgb8Rge1XdH+EHgzS9RTUvIm8R6giK/n6m/2lGfqW8uQMMn0rJyk99B8sUbmoftM+BJwp8DaVq/jS43mIfZ4WgiVx3Esq7PwX+VU5fG/wAfvEZ+2aDoun/D+3d/9dfSi6uGGByY1YhcDvjFegrHfLGNuNPtwhHlooCAH0TA2/h6VIbFVmDv9/GAQeg7Cs35/wBfcXtsjy2fwR8QtbYSeJvHt7cecMSQaSi2KNH/AHf3YGfTJOaSH4KeAbZTLc28+tTdd91JI7AenLEfpXrLrCqGBsRcY4G4seoqIL5crMWORjcVH45I6Y9afNbbQn5mFpfhfwzpirHo+lWtiseMFIl3HHTLMGIP5VvxTCJmkZjbNnI8olD+O0Y/LFSk84Y7ieVx7dRwB2qFZH3AP93opA/Dr0o5mFkWS88pzKzgH+EkkH8TSefOFIAB2jIBG/P6dapTW/ng+fG7yD7uD0/KpleNBv5x2VR3+o/lTQrDnNxgbtgAwpAA+X9M1aaVVILjztp+Q+jDGAMdKoCJnXzYlCKRt246kVLEmwt5ZG9gAFHQH8aYi2L20JX7QzqUyAo/h6cDHsKsxvZMjyQx+ZGfvg8n04zk1mHefmCeW3QgDOf/ANVI0NscJ8ybQNzKCD7VaCwl5pXhbWAqmBPPYbS3IKheg4Xv+hqK30HUNMhmfQ9UudKgGBw5lU47FGBPGe2KmwfM2oA7/wAXyg5C9OPepPNlCyCLggb2X+76qOP84p3FYuW3i24sGSLXot+Rt+0RRYJ/3lL+noK7OxntLqBZtPnLROdrRj+H8eoz2rjBdTmKO2u0CwuPm4B3Ec59Qfp0rOuoL/SWOqaTMBHuUywbS+AMYOCPvDtnpVxkTY9CnhhkLRRfugEIzzncDnHYY/CpEtpHLCMZDqNqfTHr0+lU4NWt9UijurOcSoyj5eeCOoI7H2q8JG8zdEcM3GF4JH0OOgraIFoOfMU4CFVy23oWAxx2zUcQKo8cI2ttAI+Xt3x1HH+eKi3q22R3a3OcbcfKB9PTpT3SCVNu8zuBwcFc9xirIL20twzBeBuUYOPX8KRINgBiYyDsr4ByT2/D0qEIweNYo8mJAGOf4cZ2leecUmm3Fxc3sGnWunz3t9eNttrePG+TeQihN+wN1AwOapRC5pIPIRy4LKfuAfdH4U6GLyt8shKKy4YDkgjkY+vT9Ki/s68s765sJ7a4sr+2dopYXwGgdMDYwUlc8+uK6PQvBOreJnazsGha9VWk8h3COVj4zn7nUjuKaiFzKjn2oRtLl+o6YwOMn3q2YzOiS+V5at8pXO7ge/FegW3wgvGctrOpafpcakbkWb7Q3mEZ5WNgE/lVY+GvCGjXEEOsa9DexyMpZ7SKZGiB4fdIvmpkHqODjHQU9BHnd7cRQOqvGcIFjGD90du3OM1xfi67tG06S/Vw0lmwl37lHCgbsrnOAo54Hr0r33T7j4VaV4ivLzVrW68QadCyNYCF7nzTIpfcPMju4uGG3/WAgj+DPFas3xA8E2hjTwF4DsNJvLmKaC6fUI0nSW2llSbb5YZUlBKAZkUuo4Xvl3S6DsfCmo6haatbRz2LjVJEVnKwMQWVgDnIyoC9/oB7V7z8MtB8dfEDSoNM8O6HdXstvbwCV3aOKKNLq3+1W8kjylMLPAwkjYZVgy7TzXpPir9pT4g3HiFLa00jRNBt7KVbqwMcLTSrK8Ri3yFvlJ2kgYQDgegrBtf2lPi3resjTtc1aPSLCZ13fZLbypPNhC7AkoffGHdRuUcNyCApYEu9kibIon4d/Ee9WyGm+F7y9aeQ20QSa2G2VS6Mrb5kxtMbcnAVVyeK7P4f/C+zvvHsnhj4qak/hW4hUuunwPE7TSmISFGvU3RxeUkinCcscruG0BpfBnjjX/Bmt6fqP2tL6G2E0EMNyCUCTqNxAXBBBUen6tn2T4VaNoXjn4i6r4h8TRx+IbuazF1teNfs0ckk7QMpjBKlxHDGoDBuBx7+pgMNTkpzq6KK6HPXq8qSXU5G88N/s0eFLKzi8TX+p+M9Qld5JmglvIluG5X7iyxxRJHuBUK4bgbi3fAg1H9nDT/D17YLpGt6rcXOmLbvM0x3rNljlW8zyo5M7CHVX+VQNvUN137Stnp9h4iCJDHbQSafBcMYwFYXDXXk7hj+9GDnA/hr52iOVGDwpUFgeNrHA46HGfSuTGUeRxa2kk0bU2mtT6YT42/DTw5pl7p/w98JPbrfwpI8sohUrJEm2BpFcyh/JYAqm7rk4GSTz+rftLePL+8S70RYdDhESRvaSW6XEfmDO6TzCySZfPCj5VwBg8k+BGRPNeHcPlOSCBgkdBmkECgNI2PlxkDrk9fpXHyGl9Nj1WD41/FGPw7a6NY6pFp0Flm3hlt7S3jlkhwERJN/mqBEowhjWJj3JPNcno/ivxro/nRaR4jvrKJiAYUlkEWBgcAEKmcdUAPvjNc833wnVYwP3S/exxz1xxj8var7sgOAdu5chcZ5HT+XSjlQjHush2umn82aUZlUqF3nAIYkcseepJP4VNEnkmR1Qx3DRgja/wB3byWQDuvH5VpGbZFG5ZYXI2q3QAH2781Tlh3eRFJIWaJSUdDg898j0p26BcpRJNbMt99ulN1ESollIMitj5XEjfN7Zr3D4DadFJofi7xO2LGDRYGiS6UB2QrHJdyIN2SFR9rcDkt7V4bdqzuRM2fk8tv7xAGc5+lfVPhvSIfDP7KGoapcBrK4161fUGXJXcbuRVt1UdPng8scDBHPSrhpFsmT1R8tRyXGs3cusXTfaJ76QPPKf+WpY5DkDgHB6Y4PFa7pcWDJFbDZsUIhDDLLnv6Vn24jS3hQ4228abYhkducnGeoq2djhJ0+VJdyjd0Ht0qfQCx9oIaRGjVUXHDDLHj1+vQ09LZ0fMY3xsNjjcOD+OO3pSQZJCdouA5IGMcjI75wPpTpJZIpDFLCVWQkq68gH6f/AF6ALflebCfKBmeEFAMrlQOnGeapKxjSNJm2GPPy/wCy2Mjjv/KpYoplbfCS7NneAAP06VPbx6gH8rDRNksDtVgfy6VUWJmhBL5rHy4zIZNu5TwBt6Zz9K7WF1ZBHNHt8v8A1YUjIzxjk9fT/wCtXLWskpjdZ0zIoXOQMhc8kcYrsbW3i2A2kcrKcfNg4YY/P2x/kbJ6GdjlbxbgzzNnLyDYynA3hcjIPbgViLYajY7dS06ZredZMRqAspAbAY5OR0PTjt0roNYi0+2kSG5mFmj5KLLhQo/iIOR1rh9U8c+HtMmWWKR9Ul6BI1YBo+m3JXBwPcUlVcWnHcrlurHX+JNRn8T3drf+JDLNc20QtRKWeQlVJbDFjnncenr9ayZbVnRdkP2pIvuYP8J+lcFd+PtauYI/7GsY7Lcv8bNLINv+6AOPTArCNr4n8T2jR6lfTSrK/wA0KxeSpHvgqzD8cCitXq1XzVH5FJRSsj0691PRdCHmanrEUEici02+YwXjjcua52T4jeHonJsLSbVFxy24xKSeBxjIA6dKybf4exW5VZGAiXH/AC03k9+AcYrpE0jS0CbozIpwN+R0B+XPtWPzD5GKvjDxXq8r2elG3sIF+UW6oHbGMf6xhnPHYit6x8M6pqMRl1K7mYnHyuWVCfTKt2966CG3TeBsVt2AxdcYPbI9PSuntmjeR0UHjAQ5AAYfXHp6VrCyIlcj8PeFLOzGJVHnI6yIQcD5fQkj07dq9Lk0uF4XjtoI5DkMygZzn0z/AEArkDq2mQMk9xcRW7xDHysCxxx/DW3beLtLigWGEtdTyqd3lbsleehHHAH5V1qVzC1tyGTTzC7eSI4GjxhlGCR/ujt2xWBJFDK7y7nIjId4lPyq2B15rMvvEmqu0kdlImCmTI4JbHtyAMfSuRuLS/1APb3odVix8vIXD45O3rUTv2LVjV1TUNM+Z5JVEoVsmJsMMDgcZzn6Vwl54uiOILaykO3ozSArwPoMY/CtZfCqwS/6XiUMScFsjAXt+X4VQSLSbNy0keG6KMlhj0yOPpXK0bI5mXWPEGot5/3UlURgRqpAXp/Fk1i3Hh25uHaC4kZ0eTcoOW49RyB0ruJdQt32iC23PjCoDtXj6VVeXWblG8u02Z++4PTGO3FZtLoWmc23hyzh/eSyhYDjcuMAMPoeKtF9J04NvmVt4ACjL7QvYkcmtCHQbufJuHEqsc4HTn2wR/KnReHbOykQyFS5O4ZABHbHHGD0rJjOebW/OjWGKyU+X0KkL29Pw/Kkjg1i/IGwwRjOAD04A9PWuu8u1ttzrEFf7p2L8v5DjPeoDezKwCESsR8yjAAAx2qLgc+PDk8vyXkg3FRsZN2Qw9c4B4rVi0nSbAAl1V2PzN94H0BB4FJ/aQSZEjHzZ5PZQMf049qpP9ruVBQLGqnvjHbGO/FTcZc+021vIBAm7zm+VU+X7vU9AKiXVIY5D5IPlnhiece4+mar/ZNoM4l8gnCkMuV9v1ppWC3ysk8av7Lx9MAYAqRiNqWWR5I/MLEKsi8cZ/u4xzjFRRTTzgFJHZgT+7I4UdBk49hULaxa2DbYG+3ydNqqI8H64qi+qXxXbGxUsfunaMk9s4HSgDYjsN2PtG2Q9QQNm0+hHH8v0qrJPpqMvnTZyGGNrAA/L1Gf/rcVmfZ7tpv3xy5PLMcDoOMdD07U+301Fl2ZaRj0xx78YyKALNxqltGo+yxHIICsp6dPQ1XfVNTVD5YJ2AbmJUsD6444q5DZRyHKR7nLbgw6KO2R/wDqq+thbwCQMCJNuDu6c+1OwHN/YJXX95K0nTzN275M9AF+npVqPSo/ITLeUp/h2tz/AJ/zituWW1hkEToflUBpycAADH3emeKpzaxbJj7O/wBoUA4fbjbjsFwP8inoBZt7VAsX2eKOPYwO5AFJx9RnpnvVtkdnV5/3bS524x90c/5FYlzrN6H+zw7SXA8slMNjHI9Bj6VkNdtuM84PzgEELgEZwenHBFAWOre6s4CVHmCQgKxAGwfpTJLseSHJwo7Y4JGPTnrXLJLLsKW7KAOS+ensB/hTUS9vDssyzP8AdY4+8M89SAMCgNDWbUj99WVpJD2HCgDoB36VV8x2ChpTlMgKFxt49uxFTReHNXLZEIRSBtO4cflWkNGssSRXMzDAGVIGc+2DRYPQwVurzzA1qfL3H7iqM4A9cc4qYW1/dTCOaNpbh8hEb5eOh744A9O1dWBaQ7GiiCD7sbZOWHQjH1x1xVxc7mS5XDnoPu5C89RTsI5GPQZ48R3MmGTaMJzjp3zgVq22j6Wpc3O9niPyMSV29MYAzu6fpUlzqsUELgOMoy7lzuIHX0/XpVdL6eWZ1REbC7w/4ADGQAM9KE0BsWiW1qPKVfOaM5U4Cn8iOPy9KJZ2S93+YsO/5VPHykDoRjHP4VlajPeHS5NRDeV5Y3ALglSuO+Kw9IkkuLA3lzI0gl4YepLnJx2x7UDOuj1GGGMCZ/MljZg64+YdBxj279MVJE5m2Q+V80YbD5ydp7YA9K5SzS4VhJLMu7zNoXaOnTlugGB/hVvRmhsdaewkYjyvuqQRu3D14xjP5cUxGFa6teyanPpVxIVkj+8VA+cD14HYV0WnMbgokZ82QBgiYC//AFunSqN/o8kOuTXyny/PCncBnYqr04+nNa+mWe5owB5wyWQk4x2PXng0kDOW+Jmhtr2gizt0W2uVcScnBYjbkDHHBGPp+FUrjyYPB15axIFubqOK0SIvuVFyu45PHT16V6LqAV5oYLmIFmb53U/KQeh7d6zby3gltBDc/OYTiTj72ehHuKYIz9I0OPQltbSGJmtHRhKsp3PvcZHsQowBjpzSabZNo1+1jcL59o+RGcjB6EqQOgBP5j0rfnjuYwLdvv8Al+Wqn+AYHU96VLGSVVtyo2rjfg9wMjtnNO4WIRYWq3cZhPlLhiE6KPXH+HSlsnRv9FQm4EYYBdvA9Ofw4qZLMx+XEX+aXP7snAAQ8e9STXiLI32U9MEL0BAHT1/CkMgJiabzmy6H+ED0ABBGO1MW38xYp528k7iNuMcLxyT0/Kry3FwZosRCBfmITueOe3FRiS8n8yPalvCMAAYIwePTH+fyQI//1NFjuQ+awP8AFtHAPGOPyFQODuEZXDjG3jjP8ulPiZolPyhI1PAfkg/7OOnagBgWjILquMY7D3xz9K8k7Bz5C4ZVLduMEdP0xTUiBQLyVLZ3dAPz/KmKyKjDYDt4zzz6VKvCbGYxKccZzjPPPbH0pAOBn2+Xkpx/gT0wQO1RFURQJJPLP8K/w/8A1gaURSDn5lUqMJ1+XI4/z9KGKypGFATyuG9Tuxg8ccUAPaZwz4ZfmxuB6ZHH4DFMwJIROOC5w3p8vHXoABTkO1lXAbYRuB+6QR1p32pRIRDmRpPk46lRjkdhxQBYZyMy7RlgpVW6AdOMY6/lUMeGh+Q5bcoQN+A7dqaX3SwqpJ2gj7p4xjsBVhGAVl2LlcMOcdSCMdCuOnAFAwbyduxPvDB4w35gcHjpin+aw2naSo5LDgg9s/p0qrCIwm9P3IONrnnJ79B2q0ZFV9r8IijHseB2GeuMcUCAtMr7gw+cHDDHpjtxxSphc/u41x8pdeSDjjaP5+1McRCQ+UomfG7K8enb6dqcJSp+TCsDknkAcdcdf6UAT27qrFXxb5HJPy5PUAZ4UcfpVlFnmjVg2ZRgspPy7SOjA8c9aofNMrSKQwzg7s84GAQPwqd912qSzYQgcEcH5euRjt9fwpAFxaJqUQ+12MN+Q52GOIF0GACAyqdvHof8K565+H8tjdvH4U1ebS44/wB4EctIoUgdMdcHjBwTXU2kbW58nz2AfJAjyuMD25B6fh7VXgieMhpC2VQr8+MYzuxn60Bbsc9Dq/ijSFSfWNPg1mNwY/tFgzIcA9WjdOD+GKu6D4j0XWozFZThLnL+ZbyrtbavTcTx0H8PT2rYSRolz/BgkQZCgHpxnjn0Iqld+HdK1q28iWCO3bO5c/Kwdh0DrjHrwKALjLCkTFPInXhhj5j2GM/pirgaVZIDsHl52oBhcDgH0+vQVwf/AAi93oNv9v8AD+pST7OHtbiJmjB4BG4DnOPQf4aM3iPULZJodVtDH5ShleNd6oCASeFzgjpkcUDsdTHNFKSjO4UMcuScY4AO3rnkD2qXc0Q7RnuVwdp7HHcVlWWr6PrNsDo86STM4QRlWWQFcZ4OCPX3q9MJ2/chTFlkCSYOMnqQxxj6elAiwjNK32eVN7r+BYD6juOfanpKZF2NES6gKy9PpzUTRhYVgaZMnACDooUc8nn5vw54ptud4aTG1o8cD5dw4yMDuM/ypgahkXBLlV3feyMHPbA9qkExkkUR/MwUezDp6g1lmQLbrGuCzp1HPI/z2q4joRgL5QYD5jzkDHX0xSA0IAgG/wD1Zzk+p/AAYFTJgtswdg5PPftz2qqMkqXXlsBdjDGMep4zjp0qSMybn3IBkAgFlPB4zgH+XtTEaiFdsJWMuQQQ4AwM8+n86uWk4e9ViN5hB+XoGG3B/LqKzbZiYiVbykb7yLg89uP8/pWnZQxRGR4CVeZNojYBgjAjjnrnoM1cRHcaSzxHdFtUbd4AHzKeOnf2/wA4r2fwhMVmt5Z5hBs8ssAwZZB2AHYdPT8q+frC5ngg8lk8ws4Uq3IVuAQCfu5GMV6Lo9w0LB43Ro4+sZ+YpuwOvGR754/Ct0S7H1Fo107y+VLx824fvOcfL8m36dPSvT7XVJZLLcA5zgAtjr07Y7D9K+atH1JYnitfmPlrgggELk5yMYPX8q9RsNe2xrcSPDa5TnniTHGPYdq1hOxjOB0N/fzMvlttglAJXcSQ3Hb0x24/rXEXd9c2yqjJvL/PlCeVGcg57juB+NR6rqlobRZYnEMq/PFluME4+TG3PbtgY6Vjpqu2IKGN9uThG/dsp6Er8prupVYsxdO2x2UQgukZ4W2l/l45B7g/Nz2/lXNXxljYWlxPuGSvODlG6bR/D6EdvpTtHuo7Mlo2RnbBA53rkglT24rqdZ01dTCagmwLEAwPADg44JHv36VVWCktCE7M8J1JIVZljV0T5TGjKdpPU7SOvtn+nHm+s6fH8rwgorSbgUzyOh969Y8W2V1blLm2tivzjdhyNrcAjaeMN7dq4K9EktttnyZI3HA+V1LY+UdRjmvGqxcWdsJJrQ8uYTupSGXdbozNt5Ulc+uB/hWbKT9pCzRbYtoXPDLz83QDqTXW6lZyyTRRwh1cIwnJAG4HG3AGQAOgrlHIinw0YJ5AI56dDgdPSoNbFBoGlCMIhl2G7cBwM9Ocdh2rNuIvMVvJQurARq4wqttx1Htj9OK0WlWP5rhWk+zHB5H8WKzlMvnlVwIEbaF2gsobkEHnOf0pAiBtztHdyJtjRioKjk9s/SkkeOMIlzJjy2CgKO/GAcf54qxBPdW8LN5bS+YMRqD8obpz6dc4qC/sB5a288gV5G3nC5+71wB3HvSGV7uWXyRBtI84ru2D7pzz+OOKcYUI3OTtTkIy5J29v1/L9GhUjxFIzWzffGW3qwA4O7GM/LUNukkRkdmOch88MBxnkjnB56dsUAOjKxzLcIkagYOB0PqMdj+FVCyyqXQmCXzDxz0x29ec1LGArMwjVw53hmwowRyAPqKbKpM7rbOY44wPkxjPPb8RQAb4o0UJyR/Bt+U+vbgUm1rjb9jJt13bsycEf7I7babtZd53CLB+Zu3TgY9aeQs8luJWK7V2AjGGLdcY4G3P6UWAlkW6t2YPiPaMuw+6w7YHbj0plmQ86zFvs6Rj5UxxswO/v/SmSJsjb9557BtoDcmVR2A5xjpT2fF0PKtlkR1AwX9B0xntQIZtn85pkUFCoIZhhe3QdzUqxiRWVt6A87RwTjoOeg47f4USNsuGEE4e3K/JxjCnopGKqriePP8Aq5AvEZyNzdPlOPfgCkMkS5ZXWBDtjkPl887G6L69KmmHksGlKlUQ7duVZzwCR7Co1iaNIgwNuVztjOMk9yD9OlVm8iSOIh/MaJjjOThPw6EcUgLO0NGnlOYki7beNx6Dn/P0p+cLuk2PBtxJkenr3zUUi2zl5JH2shHIGcdOmOvGO3FR5adUEaMyT5T5ergcHOemMcUAT/6oiKMlgUDKi/eCk5Az6jNEVpJII9PdX+U5boE55HPfrV2OGGPykkk85UUIo4G3AxhsDjFcxq+v6XpFyYMteXGzEUIzgE/xBsYH0o2A66S4s9JiDXO2x3MFKnJHpu+lcJfeNgk17ZwB0ZRsik+8OB1C9Ocd/wAq4+81TVtXZ1vB9oQcrheTkY24HYYpLe2sbFMTI0s5IAgQnBJwRnqOBQl3DRFeGKXVxJc3a7nTnknB9hjAGBVk+dDPFHGh3/cEW3PJHABHUfSukTw9qb2DTXTjSYQMlEQZwxHy4GB+ldPpun2dl5SWQ8l0j3I/L7WI565AJHpVBc5+y8NyTxJJrMLRyQsmYicD5jgHjp2rspl5+ywxZthtRNg/1YX72R3yagedrqKVJjvf5TJt7quMY/w9aa91LJuEU2bfDMzAbCMDAXdjrSEXZImifG4WiyRfKqgEgAj0A7UyJ1tmG5C9sMIXI27cn+X0xVO2upxbJMU8+REwCerKW4GcdRVhXaeNLe3kAi+5J5nyn5cHGO3XtQAhlQ3xjCqRGf3kg4QAjgdM5+nFWbffFIZJ4klWNcKp4JHQHHPWqEwgjSS7V9kpceVGOFcDH3l+g9qtpJHdGPUbXBf7ksQ78DPJ9B0oAvG6imtGjvowwQbomb7ykYyBgZH/ANan/YLPUhLLaoYhKEM0Txnbxxkc9eOSBzWdF5zeZueO5bIjDL975jjsAPyq19qWARWTzFXi4Plg9B0DEdqEFjj9V+HzhZprMIvICxSENAAcZwzEEfyrkZfDfibTJHlsYjpySr+9mifNs23BXIBK9sdOPavXmFw5eGXbJ5m35NzbV9CefT0NaUFz5cP2eR02tyhAzt/3fw9qdwSPILPxnezxKNUto7kRqAs0CgPxjOAfUdR0/lXSWN9pupGIaZKqS5LGIttZcYBzjofaui1Xw5omrIjXCrbyN92W2AVgx9U+6c//AKsVwWp+BNdtYmudN8vVbSPAC24ZboZ+8cZxx16/hRYd0ekx6lqluv2MoblZB8xEgLFfQZ/pW5a6xp1yiwENbzKCBbtz9cf4HHSvDdH13VNLMlutx9pijwphmXEi47Z7EflXVQarpmryi2uFew2kbN+Nzbv9scfL6GlyiPYIo4kEbAJIsgBIxkEf7vb8K5TUfC+m3EMr2qSMs4G7puUDsucgYPf04+kAvLmwUmAvPHbtjYSDwOmO+K2bPxDbTW3mSK9ozfMOcoTnBHTiixPoefR6Z4o0eeK406V7NlBCoxA3KuOCuTitKz8e3dtL5Ot2xj56p8gU4/unpn2r0K3t47yGN1f94u4jJ+b8OBnNc/qelWd+Giu/Mu9rdCuHVTxzx2x2o0HfuallqWnXUUotJkkSQBmTOGA7YxSyWsF7AsUkQQhcK5Xhsj6dK84/4Re/t/ngle0ngG5JMgHA6AgcelOt/FmtWjKNTB1BFHIA249wcdfY0gsSal4VBjWa1ChuVc9SOeOgzTItX8RaCpgvMapbRkAK6bQOOgYc/wA+ldjo/ibRdYiMGY7d9wzHKyo/bGDx39K17i2Bf7Pw4AG9Qd27jg/gaBeRzOneNdCvzEbhVsJIuNjDCEkDoxGR+NdDIIb4CURt5LjGAOeuPm9uOK5PUvC9jdOsrIo6hhkA9hgj6enTiuXNhrfh+JptImeSFusJJdDjg5U8jtikOyOm1LwrbXCtJbTIk0Y4yCAcDBGByOlcleaRq2ibL3RpeGUh/lz9VAP+Fb1n42tSyw+IrdtPcKGSWP51JHYjqB+ddTC+m34EsNxDco2DtcjORjBHcUvIepxVn45ksW+z6jbK6sQfMQEbAcZUqevtiu3hvLPV0h/sh4rrhsxtjOO+e44rK1fw3by25aXLow4dOVUjp2NcHeeGdTsZYdQ0iRhJH95o+h7DrjHHamGjO7utFj1C02LD5QkIDYX5V/z7Vwt54cv7Cf5DtlTAUI20N6EYxjHHWptO8V61pMjQX6PqcCgkOoJZM4PzjoeenH412uma3pOuQNPZgJdAYltWGHx6pnrj27UBtscXD4p1TSi1tqtv9o8wjMjEKeAMYGQOB9K7az8R6fqPlhZ1ztw8UnytHk5/3fpzVSbTbWf926NMI0O3p0PbPfHauTvvBm/M8ObdWxtLcfh09qA0PTJLO2mQRlmk2g7jgrkN7dsDFcrq+gW84kFqPLJRcJjG5h9eM1y9trviLRZY7aPfqsMIAkjYcbccfN2PpXVaZ4l0fV7lYp7iPSpz83lS5UqfQsRsI/GgVjk5bTUtOWJFdnBB2oB029fTt+FWbXVTEvlPmGJsEOqAjPfcTXaxB7u5uYbhY0KH5CuGBxnkexFZV94XtJp0+zr9mlI+diflyB8uR0HT0poCCO6tDGHhbz9v8OcdcDr6EflirDGR280RtFkdzjbxjisSTSLm0ujCR50pB2YJVFI9+mCK0k/tC1CG7V3kjUfcAZMH3zzx6elXcDThWRCSAxyu3Hc8d/Wr1pCI252FguPZlPoeBmsOPUFZn3RSK6gkhc4TjqB1H9K5u+8Q3UsP2PSHMcoBKysMtuwOEOMDGKSGkegy6hZaXAsupX8caR7S+QWZkBDDAwScdMCvH9a1DSvEd/PNodpHayyBSblFEYbZnLJwCAc4bPWs3+zLy9Vp79pbyU7ZBu4XsDhe2emBXTx2my3WK5/ds4PCYCoOP4QPpxW0JOImkd74RUQO8sWJpnISNHXGERTkcdeDj8K9w8NalFBIgihMEyvjjhWBz0B4H+e1eJabcakJVcxmaP5VYIVGMD5uM5r0SG4ligQh9sgY7CwzsHA2Mee2f88V6tGocVSJ77qFp/aV4LkRvLG8SuYgSCh/AgHpWFa6jqGnRFNKd5YYAweKXJBDH7pHB6fgelWPD2ux22nzPdSrFGFB3FuMnGVA7KOn8q5HxF4tH2rytCVr0KMSFeI8MOAvGDjt06YraUl0MEmcL4p8EeFNUv1vWt/+EXkPz+baQr9maRgDuaP1DHjaR714s/h17bUZLEXEN4xUiO4UZSQ5wuCcbW4+7zivV7jSrrVbkNqVw0rpECjpwrDn5SOnHtTTo8ccK28jlh/C2AEUdTgDk4PHtXFUizohJLY8XXw0YXS9fzFmkIWSJR1ZOhHQYx1qWK2YZ86PzGueFQcYC9cn1r2VtPjmxApZ0wUyuAW+X09uK4S4sZLLy7eWITXGCrI4AJU8gA9M46CuOSaOmMjAu7o+INJGieKdOt/FWnyI8b2V4gZCV9yDtJ/nXi+rfArSY7k3vw4m/wCEaVo/m0q6GYsryBHJtDKAeOjc+gzXtVzewaNHuuCiu5YRljwAmP8AZzkj2rzSfxlqOoTfZtFhKwr96WcLISeB8mMcDvWXtXsi+Tqeff2Vq+h3p0fVbUQX0B3gLgo6PgAq3+HcY46V2ugpqFqHMD/uMqSGBEZLddpGMYx6YotbA3M73WpTNPdJt/0iUnOzGNqoTgAdgAMV0lpbKkEg/wBXGeULEH7vp6flUymCVtjr7TxM6ad/YXiC1t/E2nmN4p7a+RZ4pEfs0cgIIHbjg8jFfNfxQ/Y/+EHxCn/tj4b3L/CPxJOTI1rtkk0iR/T5iWhZvvfKdg/ugdPfYoY2CybCspHOegx6cen5Veh0+MdC7Y5HzAqD/TFEKsobClBPdH52WnwWPwg1QQ/EXTXvZN4jh1MF5LJyD8ktuQHUKx+XD7eewAr3fSFst4NmiXf2hSmFAC+UT1+UDGPbH8q+o28Sy6ZYvY6rMsthLGQYpQJF2KMbdxBDbhxjtXjFxaaPqGsR3nhnT/8AhGrby8TwoQ8fOMOnXaDyMdsVbxDnoxRpKOqR33gjx5rukW0afaPNs42KvEyqyTptxsfeH2k5Occe1effEL9mP4CfFrdqukWTfBzXZH+V/D8KJYuWA3CSwUbAM/MBE0XcAYwo6/T9G0y0YsIRBIuPKbduz65Xkf4dq2d7yNkF1c4GF4Q4456f5+lTGq4/CU4Jn5lePP2Yfjr8Krm4li03/hYWkwq0ov8ARQ9wFgXlpHtwoljAUZb5cLg5PHHnfg7wx4h8cz2zadCbW3hbD3FwFVEz0A+bLN6DFfs5Z3lzCCVYyA/uZY3IKtgcZyOR0xkYrkvEHgDwZ4hnlur+P/hF7ybG64tYRtZl4VtqgKMcdAM+1dUcZ3Rh7DsfG3w7+FNn8PNVOv6PfXtprOzmSGXyIWcNvBWOM4wPRt3Tivrzw941vr7EHiDy2lXl3VcSFe/AOCPoBXms/hjVPCN8mn6nLHePtPkTRsCH9PM5OD0PQD0rf0rTZ5Jku1X7OijCyBcBsHnA4PXNc1WXNqbU1ynt0I0/UYvKJW4RmDKq/e4wvU+grn9U8KxS3UV5aySafNA2+JoyFeMj07HPHaufjinWEvcHyxnkIcBvceldNbavOkb/AGmJrmLIO/o6E8Dj04rnNfQmi8WeJtClhi1uI69aHpceWFliVeuNgGcj+8B+tdpo/iPwvr1rDdWk7RkOqeS33gx5KHtj5eM1z9nqcDTACYhpCCoK4GOmMmsrVPD2n35PkD7NIpJLoCgB6jPl4HXpx071d7EWR6fcSwQodilyVBLb+Fbpt24+nHpVZZfNdirAxuQ2FIXkABuvr+Vebabq3jXwtNFCQniCByC8bYVwv+xJ1z7Z/Cu2sfEvh3VD5FncbLyI5khuBtfnhgoH3vTGTVJi5S+beMzSxqcbFZhsJ5GBjPan+fbNbOsCnzQpIHTlR06Y9qttbuqtO7od6mPpjGf4cDgHHrUcduyZjaJwo5K9icY7VQhkFzayIJAfJZlO5dpGWJI7+tWIIzK7WmC+ABk/M0fofpxT3VUULJttI12Kpkx8vGMjt9BWDceNdHsDdQ2D/a5lQBp1+7vUYXk/4UriSOvto98BO5Ui2hPMIwXJ6gA9v0rJufFHh+082xss3Aw25uoUqOilsAjgdK8hn8Z6reynfdteKylo4oQqoe/8PG4CsjS4vEOuOLbTbcWYckMjZ3Hb1ySPlFUk2N2R2+peJNSvLWaKSZooEi+7GFXcByBkDP8AntWJaPcXjLHBAzSSAZUnG/A6joBjHb6V3eheA7aND/aifNgZi3blH9eDXc2FtpukRfZLO1EMTldwVtxZvXJ5GK0SSI5jgNK8FS74otSJgUcmNOG65w7DjGODivT7Ox0/SWJs0WDcB8uM/LnoTz+PaklLTRKgk2MGKnuT35FAkYI244AXk9M88DA6cD6UxEhfzZPKyFY/M3XGDj3xyKzJmYTEhVjVVxGDjoe4NapCXAEKuwV8DhcgIf8ACs2e3Fo06wuSSNkQPz8A8ggj0/CiwDAVVFuR+8cDBz/c6Zx9B9KrAbYQFi3R5P3mxnk446jGMVFceYSzY86JWwcDaQeABjjpT2kMZZJF+WJVyvX5j6H27UMYwZZGlI+dBsKdlHTgc8fSlhA3HJ8nI2liPTpjnrSRtPblnB3xsv8AwJF69KbHhQqM6+WXyHbv7Hpj6UhjESa453B9pBLggY5/TjH5VMy7J5LjaI0xzIB39RUckcUIbqTu5A+7t/w4pk0NyY2EahI5lHAPzD09sUgIASNpCZZgAmSMYHPFSjymk8p4ywhTcAT0z6euOlNRlkYrLHh2AUnjGRxx+HpTY0Tzd+3Cq20+rEDH4YoAQh4Csi/N5iA9cHnsMenFOeNfKW4Ta5dsMBwR1HoOPwqNbdklLK+9FG75lGdw9Bn0+lWHzFFyEVnI3Z6qcccYoAdvMQBXKqBtO7pg+ncexplwrwgxom53i2xkEHjjrxwRU0sW2MGXBwNuRzyRnnHQfhVWWdlkMkqmMbducZAbHyjI6dqBkcUY3kMMA87eeJCPXp/TpUSs6kpM+2RMcdlBPbHbp9KtPiTyrUDLqPnwNuMdPzHek2bW2ZEuc7Ubl+men4UhCbUTcSwVWUjOTwfy6Z7VXuHhihmSYraSgK6k5wysP4QM+naiK2mlil/5arLFxtAGyXONpz0xTLiSa6SEGKOaWGEQMcj5UXGDknrmgZHexWizLd29u0mpW6R+WvmOIZCuGR0cKCc4wynHoOlfXGr/ALQWnW3wosfDXhfTTb6w9jDpssMom+y2USRiKUrI7GViIx+73MSCQWZsYb5KutqkKmXZFUr6gHtkcYHGP0qd5FMIcoxT5QxYjKnj5l/zzXTSxk4R5I7bmboxk7mjPdZN1cXagXE4BkZAArFhyy8cDdmsyMPGFhhYNwGbI4CirbSxzjlg5j+V5B1BH3Tj0qJR5nmIGCnYPnJ6Y68Y9q5nvc0XYb5cQj3hvNiQfM4G3JHUY4qdQ4eKdXVF2bU5H3dvX8KgLSPM63GHDJlUXO1iOM9MikCFMIH8kqu5dwyuD1XjtQBJG8pkikkzKdjN0xzkheg64GPpQqfOh8ti7cl0O3B6kHoP5VExbyzGJBE3BJXplen4fyq1uMil8liuOR9xmI/u9uOKYEXzSSFLnKOOjnHRuD04OKWSLaMKqMHO3eOmBj8BUcUaxL94sQOY3UYyR19hU+7y8qpCNlRsT+I46g9h7UCGgsyMofBQbcAAfKOPSrUapGryMyyhlwPXHoffp25odyyyMqg7Vyc9OCQV6dCKZGYRxFG0RB+VDwD2Bz0oAY0Q8/zT/owbG1x/CcYCntj8Klmy8EsbRgbGwMn5emOOnSqzxIA7vGYmHLZ6Mc8dOPyxTn3NIoOAWUEn73Pt6UATS7DHuJbbKFYZOVXt0x2OOPSgbCpjkj8pwAF55P4+/TFEZupJChQ7QpP91evr34ps5iSRQo+UqMHKhdwzgelMBSxR4kTKsp27fTOADkADGKgnQpIkysMI5AJ4+Yj0+tTFFBR1k2xheR1z6/8A6xQySRq/lR+asnDcZ28YwT2+vFICaEusJhi2oXYbSvRs9fpj2qzAXE0skspUoOD8pBQnt/njpUEU128RgOEG1dvAByTgj8atN5aRZYeW7g4XGV+Q4ANAjRE4ijZmwy45dR24wCOg9Ka+Fk8po1fdgKyEqu31weDgVBE6OjbcCIqobuBnvj26Yqy0MCu8kBKxxnCgNkYIwfXGKYFVzKhEsJESq2Sp+9xxgH8OlQXmj6ZqTu8sLRvjHmq3zK3XJ+gx7VZuhFGI5Y4jK3QlT8v+yMdc5xVSKLEsiOpcHBIGeR1GfcU0BxGraHc26zbnS7j2HZIqhmQDg7s9vXr7VwljJqGiH7Tot19lC/JJF5YZSD36c4/SvbhdRwsFPyBTnyuCDx1HpxziuevvDFje58gNZSY69Y9vbKDn8v8A9TF6GfonjS31Fk07VIUs7wKdkisEjdh0xnGM8e2fSuvaA3FrJPHIhbYsoVcMcnqRj+n6V5fd+HfstszaxEYEjG0XMLnbuOABjAIH0GKyrLVdd8OBjZzedZBdwQoZI2BHvyv1GO9IZ6zbqYiCmZSoYHGduDz+npT3iI83y8Oudw7Y79KzNE8V2GvW32eNBY3pZW2McIynjcmTz/u8Gt14DbwgM24Iwyeh2kdM/h0FMZTlETxrAegy3XAX8avxlyFZCEZDwp+6QP7p9/8APSs6NDIu4R7UL4QNzS5EBAKMhz/D2II6+2KQzWQtIwEiglQMISdrZ7gjoccf/qreSVpIgzYicR7eB2PTn8K5dJtzMVlYx/dPTnPbkDHpWhAGfakWVAjyufUHtTTJaO30i/8As3lwRL+6YnAVcs2OuO/ynmulmEJJCSmJThmRBhgx7f8A1q8+ifzWXG/931Tow/2hj+VdtpzIUA371Y5c984wBjr6dK1RnYxpfkjlWJEw4ACtjdkE/NgjHI7cVlrdXZi8lmV3lLFc4GGHy8YAUnHTPpXTXqeZC0DFRsJ+Ujopx3HvXN3LKkyBVWMxkLjqAxH5Yxn8qTGQujqHijkYS5+WMDjYDxg844568VSEjpcSbiA4CqNzgHgH2IJ6CtDiQkj5WjBwoB2kHPAwOM1QMAIdipOSkuOw3HkUAWEuXJdfm+6NirnOF4OTxxV/bvR8N5smwiRVHG0jAwfUf/WrOW8KbxEpmYsRuTuGU/y4qSzB3xtCypuj/ug5I3bvyoQMfLE0dsImYSJEASV6jjAU89c1VkEhcPbKpUou8E4KkdiPQ1fkilE4IjKgjKZ43EnofTnpmozKyS5+YSBuVA+cDHQ8YI4FMRLEssy3Sy/u3kCrwOnHfHHFcfqqZvNt3uG4GM7RwG/u9OcjFdMsrxgSbWHJD5HUn16YpdTia6tXIPJ2Ls7Jgggn0/Cqa0Fc87kQhHD5wkfG0ccDp09Kz5UYqjonzlMq/wDDx29OnB/lWzPETJLHuMYQ7WOcA49v88VWYKzk3TGJlztHUBSMEjArBmyM5kjKrcD534HpyB9OPaqYiAXEjm2ZD93g4B+lW49yRpGvygEnccfgOKsQRSxtuJXb0BH3QP8AP5VJRRWP98sWzz45VyOccAdf/rVMo8vCzgBU/wCBMvtwOaiuEFlZM1xcC1jmf7zjC8kY5x0xWRP4nsLOVre0JuWXa0eeA2VxxkZNS2hnRtGbqPIbylfj5hwQeo3dv88Vh3lxptg32WZo/MUj5erZI4GewPHcVyt74j1HUgsVuZNpz9p2qcKF7ewHsfas9dGu7mXaY2SJmG9iDge7nsMUuVjui3qvjC4e3NvpkAsPLIzuUMSwxn5vugewrCuf7Y1SY7VabKICYhwfpj+QrtLfwrY2Rjmu3894cfIBtyPY55z6DpW7bR2Gn4Nkn2VZMqDtG4Z7Z/xpWSHc4O28Hi4AbVf3ecZRmLluPwwQK6Gz0rTrGVRCEd4kKfMuEx/u9iBxWqGMTHAMzgbt3sen+RUUUcsiS/MIghG9z05HZQOuPwp3FYne4jxJFHEflGMHoMdMfh0qLzxLCsXmfP2GMBewDE8/lTpYmtnO5iRuU78ZDfgOmKgl2y7iX+VCAsmOR+HfFSMYWdQ0LOFO0q2B3Hufam4SOMQRqyuQrnPO4fp0qV5WaBgr7tpAZtuN2fUduKWZTkyEFuMiRDg47KR2x7UAOZvLG9EHlbfvZ6A9Aen5CqhVsGEOU+5j03Ht9KnSMuTEmZE4z3wF5GD0pmF3ySSLhc4GOQpHc9KYiR7mV2RZV27B0Xuvp6EfpVaN4opEZH2uDsDDOMZ6MMVJ807hlUyIDgBRgY9Pap/MCRyrEDAOCdy7xxxjn3xQMhuHCTSQTZgyQDt56DqOP0pwQR7o5CWSNRknB5OOmOcfSll8xXRDvdSAQCffnp0qF/JdbhA3kttUjJJHHb8uBSAndoyWbb80eAOpUentTV2rAYHICr94DnGT2B7U1JDGgj8vycY5B4Ge5HtUqwqGDINjj/WPjjH06c8cdqAJVZbeIQRL3+Vhz16deM06ZzLGAd29eBI5GFOe4FEEgYSIG82JfmVlHzKT25FRiSBUSJQC2SGXr9efpTESRXIQgYLCJdhKEbeepPoP5UXDx5V4cZzjqSDx0pbfyovtCMFbYFLcdU7+naqwlVl2sFB37omB4z2BNFwsPkRCuJyYARnjBO0cbRVzT9Wk0yRvJY3EUqKEMg3ZC9ugxjpiqDltyyzxACJsSAHPDYwQKRNsbAW6LOo5AJzgH0+opqVgsdvY6hFOF+xsYtrbtoYllfs3rg9OlV7tZNON3fWsay2LqrzxdHRh99lH93uR/KuLR5S26E+S6Z8sg4yB2IxzXS2XiKIobPU0E0bIUl4yAGX9fpWyqGThY3Yn/wBHUQTF1dN8X0AzxjqMVIGUyEuAUMZ59fy4rO0bRotM84adJJLGUDw7s7BjrtByRn+lW3lYARqoaUuOfTPPI444x6VutjMeUmLLb8d1Dk4yP/1VJlELK6+YFO1T0x0H0GKQqp6bJlAOQOCvrxQJmYK8oEe44P8Auj/P4UxFgEBikhHz/LvUZAHXBH8qZK6xp+52tsDblPGB/s9Aarp+6PlRNuBJLFRwB2Ht+FSGbzFLzPs/uKO3oSQOOKBFgxwj5wuSIxyDhWyPTsaaSuxWwWVPY7gffHGPSq7FpMwnBLABcZwRj0q4ob5ogwVSoUR9cD8R1oGVcqyjO+Xf9zjO3tyKczoCd58xlGcqP4evQcCpmJZ8MvkpGNo2kcYHU9/0qKEM7CSIb8cMVwG9Rye2MUBYYjziAkHy8cgAZYLnv7YpGWOUCQfIrDOcYAbp05/+tUucPK2Cm4BFwANufpSLFInyDG9sruHoD6UAM2LNvQbg0S4GSDnP+f8APSnBSN2PvcfL0x/kUZIQNjAjOFUdzgDk+1OUyv8ALEmXBB+bHQ/4cUAQOkazF2bcWxtDdOOxGOnanmJpN5XY23aUx/Evpx1HGKlO1ZG2/vlkxhsfxL2INVSrwyEYBRjxH1H4f4UgHrsx5xYIDgFeq8DH8qa5lKtuAB3Y5GOnt3FDBRDJFjfv+cDnAGR/OnSpJkvGdwiG0Bh94f8A1qkBJotrs8Tt8v3VzkbOM4+npUyl1VvnG7j5FXI3Y/rVdhtIDDynQbvw/AdM1OokPlkBQGwSwxjp6HGKRQ4hmj2yLgnAOOvPSkLsF2kAhXXkf3RxyP8A9VN8xtp81MbgcqB3HH4fhUixoULmT5m5yBwe2Me1ADNnmTCRBz0GCM+n0qFyoZzjcwIG0/w496lw75CocEj5lzxg01LgyrKYvly4ALchuMFaAFxHsZ+EJKkDup705FHmPJGoZk+UDO3nufSocGaZvN/c8c8bgKmd1CqXGSqdv0PSgAUFPMVWCFDuYgZJB9M0p2IQ8mHJCuCePlPTp/KkiSRifmXL7SBjqD1yPpSxAgrIxKqBtO7BwOwHSmhD02yf6xW2nmLBz0GcfjQQV3l+FjKuAfU9M0zhIzCxd0OGI6YJ+g/+tUscgjBUkSByDucdccYx7VaJHPz+8VNgbHXgH2x6VKW2kxtGHw3BPTb2xj2prj52dgHGOAeBx6fQU5iFUvgM4wRg9j/SqSAcgM6SIn7l87vc4/pVmAO0fygOuOST34/QVV5ZQCVV+regXoKtvErIfLkwcA+WwOAP5VSQrgeN5xmM4HoB/wDqq60exJJjtdiFZB1BBPPHv0qFRGnyuFZio56r71JCqozBGGAM7vvDHbj+HGauxBoRFopdrAFkHTGNvp/nitK0jAVwUUbGIYt/Fjr+X+FZcT/aLnbMN64QHj+MD1HArUc+fDvlbyuQFH44LepoEixJIYmCqAo6nA4K7eD7elQyTliSu18xgeXnHPH9KevlEur5QMrRK2Mqpx1PoM1nziRoVH+uZDjp1VhjII4xRYZWBZ/tDIuCcEAE5Xb6Y/8ArVTVi3zgNt6kY6Y9f51KytCFWFhy+Ag6n6n0H0qBgyq8rHygr5RSMFiDg49qlgLC3mDaSNzdm67fb+Ypo2L88abQMbt3PTB470cESg/NsTA9QT2HTp2odrdVWBUZnkAxzwCRzSGNeGKVzscwzZHl8AfqOMU+yu2t5H0q6Hkq3HXgnqMfl2qaZ0jMKiMIyDHPzKw/x9qaYo55GScbJGUkuDx+AOOnFFgR3+h64kts+k61arqdpKPKlikUPGYSu3a6kYcfU9Pavkv4yfs5Xuh6fqHjD4Zo+o+GWBOoaOP9IuLKEKXeW3BO6SML1U/MM5U4GK94tJJdOk5zFk7fNDBg31HbNeheHdaaORUc7jjyzjlcDGOM7cjpW9Cs6b0MqtNSR+fn7P3xz179m2TVLvwwlrreha1BFmGSBpmzbtK0bqYpIiPL81x1wVbBHygr97/Df43eHv2m18ya+ksfEOmQ720KRHt4WjXG+6tBvPmL2dWLunuoFeXfEz9nzTPEL6n4x+GkMGk31wrT3GlKFis5LjnzJIIwP3ckhPKD5S3IAr4ai8OavoWstrfhq5ufDGs6ROG8uNzDd2VygAJVHzhs8EH5WU45U171OFLELnW55kpSpPl6H7IJYPo6CK3h3xE4khjUDafUYwQCtZmo2KFfOs8LBtUvGMEqST1/SvGfgt+0vpHxH8jwl8T/ALL4X8VXGIrW9U+TZ6gxwFRkLFbeeQ9BkIT8qkcCvoDU9NuNKnmCIbMxn5kbvj+WPauKrTcHaRvCSaujyi/toWtza3MXnFySmAMrn09PwxVixM9kI9jm/i4Uq/DAenHp2ror+EXIaXT3ETN95Co/z+lYil1IRzuOew6Z9M/4VzF7nYW95bviSAfOuf3Tgk/ge/4V6Vp96J4WUkk7FBHH8fPA7YPr6CvI42iuCWDGJoiOMc4Poa7LwxZPruoW2mR3f2B5d2TjfxGCwwDgZ445+ladCLWNy6Cxose5XAyDHwDjPv07f/qrmnMcV4YotsaMfLAHPbqc/wCfwro/HfgnxXo0Qv8AQYZfEkIHzpDt89Txz5RZNw/3CT/s4rg7C08WXlgLzU9CvdOh2uzSzI8Lx7FLZdJF+Uds5rqwuFdeLcGtDKrVjTaUjO1S3k8ramHznEuceX7n1H8q881GKW52RvmKQ/K+4D5XT19Q3avRYrlLxT+9dp9owDgJ9D0ycY/PpXK6zYpeSeW2PKVS26M4G7/aHpgVwV4OMnF9DupvsecTQq8bOSJXX5QUGFGCeSOO1Ml3lnlik3lcFl27cgeh/CtK5kXzFQHBEe1wq5zjv0x/9asd4rd1Zo0JbIC89h6DHYVws6EUZ8hB5m6Qu/ABHbp6/pUAiIh2x7fvHJbpg+56fhV7C4+XHJHOOn4ewqq4I3xZEm714wpyfx/pUWKREyxoiqB86thTjhgPQ8jikkJ8szFBlT8vf8PpT3J8vy2+bb2PH5D6VBMQH3h9m5RgEdOOP1HakAYC73OI2dfbqcZGKRIV2lU+UEY9eV9KJVKqUkPnhADgfez0P4ChSSwOPLHB560AOAYMfLmAypUlvmA6Y4/SmOs+xmZ/KZiuAvIOO34e2KVkkwTEBIvB9+nT06VMFQjepA24PqMdB+VAynL+6Uq/7oEbVPU4B6j2qVUDzM9wwkQABP4ck9F7Z4qwMLs82NgqkksMEAY9u3tVYBJV2SjHPATnkDt7cVSQie3jLv6GPO5B056DB4q1Fvw29o2/h6Dd6YI9v6VCYyMg/u5WXGe5HvjjoKRtjhTHiGSNQCezcd+30qiS3+9UFF2wI3KEckBeT9ciod6vG8btHKHzllyGO3tjAxTZA9shZmykXYDHJ9OuOuKdct+8UoApSFXUgc/N0U/5FNAPdo3iXnhVC7B1PHGPeqzSRvgR7cd+x/HFKzMDuh4mOAyjGOn0pXSRVaeIgY5b0BH0qkA5VeZy2wIifxjnheOn+FWIVAgkEZ3MFyzDpjsPypmzaBdWihnL9HyAvHJ+XAxQGjQfO4DOc4GSO3eqEWUliVDPHnBbDcdz6VHKYUWNNu8ZyAcDr/Kq5vMrMr9tpTaMgED/AAxUXmOAzpltpA4GW+h4oAuzSCRXEyyHfjbsxgfX6YqhHcZZkkwrhAFxkjgdT+nSoBJ+8HlqcPnbjpge1OxB8vnpwvUfMueMcUgHGVSW2xlmcKpwcA7cYIz0qKWeQrJHM3lDggL17df8KnEacxRn5G5VucjpikyUf7w2oAPfI7moaGijLEIHQORkt8+3pgDgEdOag3OYt0OU7gduuMfhVmSPyol4ywY89/8A9VNdZUk2srIG49h7gCsiiFdi5BbJJ3en+R+FLtZ1IHVm6jopWpfKAT7S5yq8Y45AOM5HrmhkHzmFiFOMAf3v8KBkQVctLIrHb024C56Y+maQ8byYwpVQF2+nv7VIriGI+V8zkhivsOxpoJD4QYUkdeSPr7UCEUSIWcMCSfnHY46dvSpH8n+JRtIwPb/61V5SokV2j59s4OCO1WAm5X3MI1zjywOmenPSgBsecsVbfhfujsB7U35W24XLDn5cj5fwojOSsvAKny+F6H86lYebuJ/cp9xumMr0x+NAyHzdjsG+642lSd2f68Vc02+kjZIHkKR5KqOwPoelU8+UEwATznjAxjvULK2Y4n+Qt0Ck8E9//rU1oJpM6gxbEbzG8xJGHzj29+lQOsyhnxv4zuboyjjHpxVexuzEsWn3LDy8YUBBhWzxubPT8KumPDzwonOBuUDgY64x+laI52rFWdNxIRd6YUkD5eADx/Kq0n74iRlyHO0IM8AY/wAKvzRxhnV9rjaMY6+gqPz0hZ/uIAu0epOPbkAdqQIqHAAcnzCrAjHII6fpSbVQyEYjUckgfe3dBjt+FOiWSJSMMEZcoOO/OePu9RTMyfKVKoCfL3HOcrz2wMdKAGxn5/LmcnYAWJ7D+6f6VqR3EU1uyEbGJ8v5snJHfgelZZlWRmimVQx5yvC8Dv659KkL4xu+dgR04Ujt0Hp6UAWmeVJXlVlmY4XZgjGB+HStfzvPWN2UoGxtZQAAe/4VBcKl46sGEMuMH0HHbjvVW1ae0byVcpzt24A5z0xjIoAzL+3El35kceHwY2QfxA98/wD6qeltb2twss0uzYFAz93aO2PXHet9pIjmIKWy28Yx949R+HSsW78u0mBlQSxS5I2/Ntxjr9M0WGcpLbtqupSys6wRRcxFeQGU9SOOoHpWlZ3kVxOYrptvmgCQq2EU44J7fN+lWLi/t7ePzZR9okZxDBEBy5cjaB0A+U+tVLC1vmk/fL5P2Xc8pQ5BZu23tgZHH5CkhmttiUPFkTRBTyvK8d934VnXdkz2sTRfu50XBAb+HPbkgcVJZXKyA2bqHXLEMB8oHcH0qy0hJ8iFdu3hcgEjHBzz0xTEYun3Sae29iEUvycZPHXP4eldJd20FwkdzF85WPJ2tjA4x+HNc/qGnXA2EgkqMhgcLz7cdOmKk0rUGggNs5BH3Cg9Ccd/TpxQAktvLAftNsF8xW+Rc5BU+nqa0raVLy1RY5N/zHzMjGD1H+RxVia2S0jSRcbl+8MFioH0rm1Bs5HvIczLg70X5Qobnp6UAatlPOpeyWPeijJ6bTnoc9q0ntEnjEA5dRuQqeDnrt7ce9VXXzIvtUbeWvk/d4J2j09cdKhiuldiXQgJhRg4z9KBGKy3GkTFlUvbkhZVGQRnjdjpj6VLqdjFiS7tzvhlCZkUZI6Yzz/Sug1KAHaVcScfOmMZX1A9s1hWl9a2rSaTdIwimI8qReQMg4OPT/PSgpM5O8gJJt3iBDgKQpCg993HqMVwd/p0tvKGiAumAPABVgB6Z64/yK9g1Kw+yq1mzh8DIX+5jgZI9q467tzNJ5Uswt2UAoQue3IwPoO/4VjOJtF3OFivZoZA0bAnho8YHI+8PY189+LLW/8Ag14w/wCFs6DI3/CJavciHX9PVGEdu918rXsaD5AC6rvHHzcjrx9B6xax2U/23Ti5gkbaWHISRsZBBx8vp0pJFtbu2vNM1aJL+xv7c20sUi5Qo64KOncN+n5URFY9F0fUNIudFttUF7ENNu1BhneVEToCDuPGGHT/ACK4j4i+N/BGq6Rc6Gs8OtXyhQJ7Vl/dFeeem4DpxmvgLWPhrrHgL4vx+FbDVbm18N64n/EqLTSFEJ25gOThiuCo9iOBX2VoHwP8O6TI9lJfrdmRFP7hXQk45wxJ4GOMEfSn7N73C6WliO2Nv5Ima33oI1kTzMhXCfxIT0rrdO1vxTrDxacLk3EOAxSBMSCPBCAvgcLwMYFdJr3huCfw5b2WmRkTabkWsRyxljVcPGWbPUdCa8ptNQvNOng1jT1EUsR8vyj1XacGNwf938KUrAvI9Ns/BmopdSG72BAd2WG9nB4425A2/wCzXYp4W0uKSKG5KzZAJgYuVGR98Pnj6dKz18Y2OoWkeqQgqzFvMty+GiPGQSOPpjHHaur0vStavrO21G+09rWynJ/eM6njcVXOG3LnGB0FOlRnUTlCOi/AbaW5Vt7DR9Lb/QbdUcn5W3ctxxgYIA+mKvmV1WNJicHLbR1Tvk7euf0qnPLAjMwmMm4bDwFIGen4Z/Kg7kUvGQC2xS+Ox4/zisrDHs8MCpGWMjH5lwmQq/54pm+CVvLJJLtnGMZ57elSlkjPlkDeBhSB6Z49uaUyNnN4dhUblCj09xQAqiLBQ797FflJ3Y6jHbgAU1FZ1ba/KMVIX5QoA+vrVeOeN5RFMhR+qBTwy9AcinTmONcRFYkds/NyTkdD7UwIgI7aKVVDlhkswPfscVYSCQwShF2ykbscHr7n1HaoSIhDuRdihByORkEjB9RUxZDAqf6raf4AT83tjpQBDEhuf3asIzu+TpjC9G4wPbH9BSzyeQjQ5CGPGOMnLdc+xqa3XaG3Axdk9855I7YxVY2+YpfM4WQ89+B3x1zmmBIwmQvDGyxxxjgYGTnHUenvVeCMqrXEYSXqnAOB0PI6Yx7VJgvCSMvJkDLDHy54OPw7U8Q/arhvIl25Ayi8A46/hQA/ytyhMoiAfNxx7dOnTtUP2hywthtileQhjtJXaB1G6iUBpkTG1Shyp7shwwz9O+e1WPJ+xSLGmxopFyw6/NjGCef0pMBJI1ADxfeUjIyeTzxirohkLhpF8rCZIxwuPpxzVRZxA+6NRH8wUZBy3YgdxivE/HvxnGn6tceDPAthL4y8UWrFZLRZFt4rST7v+kSyqI2GSMoDyP4hWLqdEXGFz3DX9e0bQbWTVtbvbbTYLVRK0szBIkUj+I9TkdAOa+d5vjt4o8XTtafB7RmuLfzmik168hJ0+Hb/ABRqVSSX6FQQP4a5iy+HV3qusDxL8UdSj8dai+5k09IjBY27s2cLEDsO0FlHy4+vGPb4rSJIhFCotI4kAEUZG1AvAAGBjAA49KyevxF6L4Txq3+Fa65fHXPiVrcvxBvvN3ogVrayiRedot1K7sN6/wAOBtr1PTdFttOgSwtYUs7eJCsMMI2xqo9Av4e9bkSQ5WDcBmQclc+3pVtsh1VIRH5f8IPfsN3+cUN9EJ6lNYoYkRdux8fMMdR6c0rpsG8bV8sBUIGSAOnansk0bAzYXOTyRwfQ49qcLePb5s0qwbGxkgEDv7VNwt2K+1mzIy75G9D37cdBSRB8HKBQCM85PFVr3W9LsLaQzTJek8BEB5I98YH4VmprV7dw/wDEv082IGG86R/l+XodrYzipHY6RLVjh0445MeCR9etPeOKM7Xj8lMfOzN1J9uSK4HVNZvXXdqesRWyjqtvEMkjsdvtXOPqPhdt4Ect9IpzuZ3jzn/Z749hQFj0p7zSLdW8y9itnBx5Z/Lg4NMm8Q+HdqxW12zsoAMaoxXPdg2Mdq88XxLZ2y+XFpiSnGAHkDcDp1Ax7U9PF88WCtqsSdBEq8DjucdMVXIxXsd6Ne0gYleYICcEjdnHuNv8qlOv6EC+LnCFdwVFPJHp8o9P0rhYtf1Mr5senROcbhtCtgDrkcVpQX+uzqrvoX2qKTGJECkLxnHy8D8aagwujqYtX0u4wkVwLlh91QChXsef1q4XgSMbZCkh9Bu/EelZ9vp9lexO2r2ojhIPfZjB6Dy8Nxx61UXw7bRlZNIvpJ/mwRySg/TgfSqsI2CbiX/RklBHv1H14pFE0q+Wqb4x8z7SOg+vPaqKS6HaSw2Os3xRC4EnlxnovXaeOSO2a63X9O8C2ui3k2laxcXTbk+zwyW7KMt2LAZO0d8J0A5oTQHPT3O8hY3SNWwVJTkjp3HrVhlk8s+WuyT/AFjTD06gY/yMV6x4isPDVl8OI77SdD+w3MC2M17fidpTM5bygoVt2xHZvl2kcjGOleSu81794jYHA6c8YGc9qtq2gk9B8VrdheIHmZgd/wDDxnjP8P5dKtW5uS8tmqqrkFHidudxxyP4enpVaOWf7RJeWbbORuI5HHHT0p8v2sRSsAJt0m3HHf2PYHpQIs6Srac9zA/+o37VbaQV+X5lxjkDAFdHNKWtY7tG5ULHgDqwPGPw+lYFqpluRcSH95EFEh6ryMcj6V06Jb3G0qMlOI9p5UevY4B4xXTHYg0VHmEMgCW/lgjcvbA7fjipRJPCUaGP7R8vzYJGR2wOgx071mpKixvAJAGkY87CfvYz9OlTRyPvJRiBwM/wnI547VZJp/2xd2y+e5iDCVJItg/1RXuxGOmB1r1H4e/ELxSviWHxabGO8GkwzwSXAX/RybkKkSHad275eOQOe3NeOTta2rR3F6vm2KSo1ygyMqMbhgcjI9K+wNb8XeGPhl+zjotj4WEGpalrFtbRIpkjnuYLjVF8y5u5FbLZhZiF3AhW8tCMDFX0BHzdr2tt4g8S6lrdkkdgt7cG7lWJcJ57ktL7/MxPUmsR4IJJZZyzK4QkFWZQU/iB24yD3BzUdlCLe1w4MHlqGMfU7mJz+XTp2q75e4iWYFV+6UHHB56imFwtmls5MWLi3jZOQqgqUOOMfUAcVoW80IkW2YOjHO3azBdy+gyfbrWa3lLI2HEBzs2gbsg9OK0ore2kMbXJ8srncyHGD0B/SmSXLg7GePlw2AwIAVehGAMD8arFFgCiVQ6A554I6YII9K01kMZ8xWHlqwGT8zPnpg+49hVWX5iFiVjhSpQnlc85z0/zigDiPFukSReRqcKiYW6grJwFKnnJ54xxnsAK4XX4XmgFxZR4MpR94wvl7MnOOhz9a9v+zWqpJYXKGWKWMgqDkEMCrEdccHFeQwWMllFe6VfBbn7Im4yMOGjHEZG3/Z/X3pMD0SxnXXNFtbq6ZRK0Qidgw8vzEb5zkdN/GB2rr/CGseIvD+oQf2HcS6WEkaaUxv8AeB/gcAp5sbHGBuODk4rxPwPeW1vqF1pP+strorNEh6qyAIye52/oM16RJH5TNHHGG2MAccnYDkkD3HaunC4udGXPEzqUYyVmJrtxrGq66dU126k1F4Ea3DSSSzTPH5jPErmVif3XmEIfT1NUVWJrfbDHuGSMZ5DA4HoelaNzcTu/mQZJyGJbncOPX0qgzSpcyzlNxbHy9B6f/Wp43G1cVV9rWeu3bYuEFCPKgiBCkS4keMnGasFg/wC5H7sleN2MKB/P+lQkNMvyfLMAOuMYyBTXESbWbkgbWI4wfXHpXKMvW0WSN7KZU5B6Z6/xVdIXYkahZWKndt/Md8Vn/u41BTy/MK/NtGQAPxxU65iA8tFuNw6kY6/occf/AFqAEeNJJUZwSyDLKTjGB2/Gq/kF1EuFVt3Q8YwBjGMVO+yG3kMq73zhk5+X0GRVJG+YCP5x0JXoeO3Xp7UAQXEJlUo67GVOgIbcMYPOOMiu51j4g+Ldd8KaX4b1O8iurDSseTEsESuVETwRea2G3eVG5A27c8bsnmuPSMhlZ92PuqRxge46VZSP5xFt3YXBxx/+vtRfoGhUVz5hljfy2xtJwOQMY4ParSrIyYlDSxKpyB/DjGDj/OKux2fmDdOTtI7gLwM4PbgZrNvvEvh/TNq3t9GnlgZVP3n5hM/lU8yWgy6kMatGyjcRjJ+6cdehrWigBLzwNhFIIUDpgDPbNeZ3XxNsCHOnwSX2OEZlSFcDp/rDuHqMis//AISnxvrgC2iC0tzztCJnA4wGJH6Yov5Az17aYw8t3L9l9BkJx7nIFY83izwnaRiL+0VadOdqbmfI5K/IMc9ua83bwjqesPjXp5pihG0szPt46Bd5/kK7DSfCNrBG1nLtdUYbggKMT9VP3cdqZOg4/Eu5WMtoFnIvlcSNMoYDnhsf/W/Ktoa/8R9WSNrec2cF3hVWBQAv1ZwMZx2rTtINK0pvssNq0SJnY/L+/T0rsdKRZ08m1nLQxruaIoVYf8C/wNapIhs8qk8GXUyv9tdbq5ZthWUmVue+7J2j6CrS+EtMhkMFyi7xHhIlJxv47fdI+temXbn7P5m0oikoxxkhMcnP4dK4jUta0i3E80Tea20BVPfb2Gad0kCVyJLCG1KqkYygPzYUsCePYAcYwP8A69XYYWuD8iIvlplQvGM9gB6/lXE3XipGASx05/NKZyXBXj03D9MCsoal4l1ANhfs2FwyxbcYHqc8Gs7lpHcFoII1luNsMcZIHzYLZ9SPSs5vEehxcaev2p+pRW4447+n4VytrpWp3EzvclpZB0DnBHr0+Xp7VqJo+lWqMZH/ALPQ4zkghse3XH40WD0J5vFl/e/LaWqR/wB12bPHQ/3elPspNZuFjzqD7m/uIF46YBFL9v8AD9girGxkKjd8u0p6c9fX9O3FLb66Zgv2GCUnpGxXJUdPTpn9KSt0EzrNL8On5HaTe4G/y+AD6g8nnj0r0HT7S000JJM5tFZ9oAA2/l9O4rzaLSvEmovm/H2KJsDC7fmA5H8XH5V3Fj4XS2G64uXvuiRrygbI+vHH4V105GE0dRqeoWUePscRlfPDKpHPUY5H41yN/c67e5S2tntd+ACwAUdjxn+Yr1u2trS2hEU8fmquwIvfoARnPXpzmsO+nS2k4VYif+WangHOMY57VbsQvI8e/sDW7krJc3CIXDAKnBULwRjj+VQJoVrYxedcStNtO7AHDdR0zgYrtL++CwSSRzKNo5Kpgsc8DHGOnp0NcrdXl1jDFVjkw/A+6p6Aj9K5ZW6G68yvFBp9sn7lss5JEgG0KDzjH+FRT6xiVkGJQm3aM4AwME5xUH2e4fa0MXnrgbQDgY79cc/hVe7tXiwZMOjKMHgKvfjrWbNEihc30zttVNpPG4DIxx078Vz6tMhIncyKPvFecE9P8itOW9sLQA3bnewIyPm2+hwKxpNcl2rBZqwIGA5T72SMcdsDjFYt9irEiWca3Jh5dR99ifyx6VHPb29uvnzEQMencE/U9B+VUnk1C7jkV2FuCvQdQfQ45rNl0yVl2u7Im0BeRt47dagZNNrNjC5QxpNuwRjIxnjpjmqB158qtvbeSsXWbJP3iBnZgHn/ADxV1NLtXVUXzWfghBhQe/HFaselzuC4tyjfKF6cY6nnHaloBxzyXTgyAhcc7tu3Pze3IrVGnD/XXFyo47Lkjjjkdgcdq6CezhtSpGyaEZK7iuB+BXtUcGqWtvBLczMlyYdpQD5T83HpSApLYE7Wgfzg4OW2EEenXAPSpRYTW8AZ5RJEcblePnHbnvTpdauJHdVb7MVClVQL8xOMkk9h6elZM97cEGYR7kCgKegXI+Y7etILGwbeOF41aRRuToMHIHuakOoJbForKIoeoPHbHYjpXJI5Ee5ZmuWlwRjI2gEZGPw9ulESNI4aPewj6IeNuQBjcT+VCGajalfqxKr5Z3/NJ2Y9u3AFQmW7dS0w8+UHOcgDkZ4xt6fSoYdLvyoA3Rq7fxEN2x26DtWsvhxjM0s0wkYbf3eCOo6FuOgHYU7Ac488cn+syChz5RQbmJ9/Qfypi7y8s9rGZ+BhQMDngkDGTXYQWen2qupIm29AVJ2gYyB7Gi5dEXZ5Pl7RnYGOAMewwKdgOdh0a8RCxDCUkAYGRgdfx9q0xo11IzHUz55jHyDO0fMfUYH/AOqtma9m8pTLMIEflY1GcYGfvAe1Zh1WxcqFWSbfjdJnAQk4GRgDinohFo22kWSFIl3T9A2D39F6DAqVrlFdYWZIQAELnsp/IdOBXNa/f3ttZi9iQwMMqJQAQTwNpH8OR/LFULGYXcUDM/nowIQSDlQuQRu/l/KgZ30zgIYhMuVC7MDsv9PpWFZeIbSe8ksUgklMQBjZeflOO3GP/rVoWth9oiYWoALIRtzyykYK+uR1Fef6NZyJeiVndk3NhU77Dggjg4xQB0cXiISaibFQIri2YiUY5XIzn7vcelVLC8+1XMkNyjusXEcjAj5T/s8dewpmmwvc6je6tcwtZrfSRp8pwyrFwD7+/H0rcu9MtJVTV7W48uf5V3qG2y7Tg7kHTpjikg9DndUtvsuvCCJRBGtvvXH9/H8/6V0FhEhQQJ8kcYI3sOc9enHT+VTXFrBfR2kMz7riJQFl55DHn0/nU6lotpWRmhX5SNnAPQD1oAfqxP8AY8sQjLLOD5nOMbSMHp0/CsuzjfT7Oe7U7mmRVgA5ICjB4IrcmjmlcrFEqSIAXDHOBjIwOlRrpsKLGyI67z+85z8nb6cfT+VAivaQz2ywEhbWHcDuB3FnbAPT7vGfars8Udy00NwoSTkwtnpgdM4H8v5VKy26t9jCGM7lzt5GRzmmq4IUlvnt8jG31H+elAyPy7l42t22RmLDbl6H8vT2H5VI9v5sRUbIVbpzgr06j+lETSom23x948k8BQOB+NGzzRkP5ZYASEdAOP5/WmAstoYolW3k+1mQfKpG0AKOeud2fTtRFJEgVUdXlZVV1AzjHfPSiIR7/MRvNSEEIpyeGAHGfT+X4Ub9OtJAIAFCnDRk5zkA5H54/CgQ5GWSSK2Q4A2lACOvcZ/z6VAI7kYikYwmInA4+UHHOBjt+lRz4gJtgfM2/Nle390cAfpU9zduys2BApVeB97qBzx26UDI2s2n/wCPdRtZgrdiMc59OmKfPHDCrRLJtduWTGSDx3HtTHnuAhVJAD0UqBwOA3HT/PFAJt0Xq5JxuOee5wO3+e1AFlS7oHLAEfeOOBnGMdvyqur+VG+751woQMcY9QeRnp6VA5iDLKZHiUH5lxnOQMZx2/CpX84wtNOwAUDC98Dofr/kUgP/1bgY7CSTL3P+1wOmPSo4yQFcfK4O0jkd8L19v0oaQlUMZ+U5zkduOxHbpQyspj5L7hgnocdOf89q8g7BVZ2mxtEhIxjp0/lQBHLJgtvXqeNq5xxkd+naos7SqzfKwGMEYwOn0xUrSRusayAu27+HA2/TigCxj5C5dsZ4QDgYwO3T+VQZ348qP96OuR9OfxoR089RAvTKspOAw/8ArfSpUEckwCudykeXnjHt70wFjkj2KFJdwM89Gx/nigEQ/wCoH7uNlbH+yeo9aaCftHzgk9GOMAfh2H5UmJXd4dy4wuO2R7fpSAmbcrMGfbg/e/Afy4pP3m3co5xtPOT25/KmxkMBHGAyJjr/AA9Dxj1qRmBcgZOcc46Dj8uKYEtvIhwsKln77vlxtAGAOn6UxpcK0jjYx4x27dRRJKWU85ZQMDk4x6f5NPDGFt0cYYAYYcYI4xnOCCAaQDS/ybF2rxhXHGORz8obuKmDu/MjCTbhdwA547HoOahiaMSKI8wh8DnlT9PTFSSo7AxtGIQw44xk59fTHagCQE4VDtLK+BkjAH4etPyZJDMT5AbGD3HAH6fyqnIJJgZSoiQ4yR82QuAOOMY9sVN5o8wBdysRkEjPH8sYoAkQ7gEDGEKMfXkYwBzz9OBSyEKph5Xdgov3sng0ipuIjLFT1XGOg9Pp/KpJWdIxb4J39+hyuOlACxyNwwRY0UbXOM4PY7fQU4fbCFmlwWHCwqNoyD8p4I6UwKN4t26bTjB/hxnDd8UhXDpA24jK7ZUbB+YcdsUAieaSeR9roshKhSu0BN3Y5OM8dK0Dd27Smyvf3hlVN6Efd6Ejjtis1iwxEQcpjb5h/mB7U0zFHzc4uVfjIUhkA5G0/XtSDQypPBPhie7JEcp3tuTZK0DJjAyOOSO3SobfRfHGmrHHpF8mpoGwsV7Hnao6bpOG6cdq3Fht7k5IluPlyCvXp/dPt6VYffEYpLhdqfKkZYYbg8BgO+KYehgy+MY9N2xeKNKm06RW2ZXbLG/OAyvhSgHpzkVs6dJpmqxpPpl5FPDGW81RlJQ4HTy2UNt6cgEelX7prO+aQm32KwVD8oJdRngg88ZxmuO1H4f6De2X2ixhfT7kP8pWQY3Z6EfKF4oQHa7UnUSwwfZi3JZvXvgdhTIuUlVgsaKAQXbjd6fzriRp/jHTPLl0+ddbaMbJILlvKOOCAGJCZwOP/wBQrQi8WWcMkLazYSacZTsYlS0KsAOjHg9OMCmB1kaIAIpASJPun+HI5HHH9Kst59xlmfqRuCf88wCMgHp17Uy1+ySMl1Y3Yu43P7tQwxt7gf06elNe5cSLFcblXknjDIB64HTFKwGjCnlx4C8ZBD9j6c1owSoMcYXk8Z3NjgdvSs2BPJfETby+NpUDbtPT24qwkjBW8vAwcbiOenOD2+lWhHVW17BlDK/mF1/ebR1xt2gj29q6uwvI0G6IiLaBjb8yt25FcRBceTmKVCMqFBXGOO+Me35VuWZnDmKEYaLBU4G0g4OenX0rWJDPW7DWmiDXjQFWQhfMJ3Z4xyBx6dq6iLVmlEfnwm6wuQy7duPYY6c8ivIYtZ1ERPJG6wLuA+6CD/wEjrn/ADxWxB4gYbJJ8wsY/lK9IccHCj7273+7VCPRZtQnms4BsWS1kztUjOztlWP3ayItaMRkafCkBVCn3xjAxxkemK5M6zBbeYbYZhIAMZPyknHXnj/PFUXvkm2gKUD87xjCt2A9h6VSkFj2DTNWkDC0ZVCH5kYDcpHcFuCK9L0PWrcobW4yyTbQQuTGuDjv2OPoK+YtI1O5tLUwz7mWR+gboMYAGe3tXeaHqkt5CUjzH5Z+bYAMnqCP7uB/npXfRqXVjmqQPYvEWiw3kauuSbdGIjPI4x0IwRx0NfPupsdP3QbZjGgAU7fmU/xjHbHoemPSvobQdXOor9mL73KfKWxuOOcj6D/9Vcp4z8O3G9r8K3l7hv25+Yccn6Bee2AKjEUuZCpysfPTyW81uiP/AKM03JGfvBO35npXITwIkkjkeUz5PlY+5t/2u/rW/qUD6Pez2s0P2cbxsb7y7WPDLnpkDt/+rBP2j7UrPIJ8fJg4+52zjrxn8K8xw5dDvVrHN3MRkT5OIQdxOeG38Z6cbSOlN2OfmjiVipz8nAJxx7j8Klmlgv1wiiJyxXEYOGVcHnvgVmTpLDIruC4dgAycfLzn6Y7VLEEBR1NzbbYoyfnTtu49elVANkKWko8vaWeKTPCY7Yx06VO8izTERo20kgJwoLouccDjPY1nzPunRJHfhdu0DHTHY9sZqBkTZCSW6kLIyjBTvjGfoR6CpE+z3V/PJlYNmGHy5DpgZPA556+lSLby7xseP94ufLbgMcYyD2qqiQPAOGhO7aFXnZjqPoetMBSDJM0+GIGPLHHy5HzYX0pkhVWjf5UfflHx1OOjDqB/Kn3EW+NgiFGxlCO+PpTBF9obbPH5axqScdxjnj/9VAhbdEnMjIuETDMuMhsDp+BqvJHdCTYRGybSd4GMEjg4HQ1JuRpIxbsUjZTtViV5HUHHXOR7Uy2hV/ORFAWQAgFum3jg+n8qBkuJR5b5SB484ABIGccgD1HtTZC8JjfYpij+76MexIIyKhjAfdPxFtTaF3Yyem3J4+nFPiy67USWBDj/AFnVsHBA5wMdKAJ/NxL+5ZlT5VZcbsKOy4B5Gan86Ge7fyG8ggZRscYHH45xUKJIn7iIM+c7VwP3bYzkt0IOe9VpItkYtFjJZcDd/CmeTnv+HpSAejRtcMZsl9vDOeQewA/u+1SxqZoVhCqpR95AAUMB/AOlOUPAGjumSZ/4VAPIYcLnH04qa4js7LSzqGpTmxTeoEe04XHHHHO7qBSAbZbRIFjZvlOWj28AZ4AHb+XSq+p3dtptgJZdvnBmKxIwEuPbA/HpXHeIPHD3ELWvh8iSHeoilkBjcjvhdoO3PHIrk1FzdXvmXGVkkzuCkHafbtQCN2/8QXV/MFtQba2I6A/fIHPGM/41ljSp/sTz3KhXYZiATLpz/e7cVLaWlw84tba0BmddwlkO8cenGM13NloFrb28V3qBaa5lBPlB9kZYcdPpjj8qdrILnL6ZpbahsCxTadBGNvmZH4cda6uy0230qMiF/tRbBBPDA9O/rWhFbhI2YlTuJLbsqEI6dskD2pGjeQA4W5wuOOp9PQcU7isS+RdXLqJMtGi/JFz+9J67m4ACUCKO3unhmXygnzKwPAJA4A9M0YkW2aCZ/s8zAb8c7vwHr7VDDbyeWse0xhGG5gc5Xr09B7VIyYPHcK8SZQxDfkcEAEblI47U/Eht92Y54Ex+72lQM4wSO+OuAaVopE2IpEsY6sedy8H5vp2quWEsPnks7IvzKOPk6dvSgRcKNcW8UkD7XCsIzjAGPlOB24qnbwTsdsrm2kl6HI2EgdT6ZqYJGqAqFkgl2qD06/y/SmwpPbSeXFEJGA2li/DKfboKYCtCFzaOgR/lYru5ccfLntyOKtRrbpJHNHmE91K4GTwQKqz2luMiS5WOTIDIPunGPy/pT4pZbvm2Cx+Xhdr/AHcHpz+lAyWLIZYkIQZbzHIyFI+7jGPw5ojjS3iQPMTO6EZUdic8574plviOFldRE7s25PZelWrcJFI0sqecMb8EZ2sfQjtigQ5YUggwn7n5MMDzu9PpinWxUMpf5cLhXI7DjoAelVmeeEwySFUOwrgjt2PPHarZ/enyo8J5ihPl68DnHbGKBkMcqp5nlnMUZQ5xhh0weOK0XvfmG8s5kHQFkDYGP4SCCB71mQpKwELjyfLGYz1GB2qzHJdRxmWFY5GxjKncB0GB2HFAivceHvDGsosk2mG3ukOEkhkKS46sXY8t7Bj7CsW4+HUsjCTRb4JvBbF2pIIH8Py9x+FdlKUyXmTY7IPdifoOAOMVZt5SpeUPmGMDO7pu47dRTuKx4+LvxB4f3G9kmgdOD5kTNC+OnlsQMcetbdp4nsriE/b/AN3PkMPKIAYcc7cccDvxXsY1KO4tns3U3MROySCT5gVP93GOK4jWPC+jSmBg0WkXCkqBEilZA2B09h60AV4YHkxe2N2wUHcro4579BwMf0q1a+JLmMNFqsKagVOVkLDdtI656Ht0FcfqXhLxH4fX7Za7ZYG+9LabmGwcjfHj5frVS38VW0lvFZ36GJkyA8YzvU9fl7Y70rBoen/2lYXcISDLNOgViSeD9D0xjjBqSS0t8xmWOMrKnltsUEYHGD9Ov6Vw8dx5sKC1kS8jcYyMK6nHA64yPSrVnrd9aEq3mTLn5kKhXA4GeOopIOUi1Lwclz+8tSkzMcj+ELjHXb0yPUVkwyeIdAndtMVrqOLqk4ZlHHIU9QP0ruP7UFxiXy/JjkwrEZB45B6cVcubbzbLehLocFH6MCO+f6cUBc53TvHWlXY261GunS/w7fmU/pXVRQWUkfm2skF8j9CjjlOOqj8q5XVPDthdjlylyuG3fwkj+Hj0ripdHv8ASLlrnTWksk6+YmGjzxkFeuM9KQ7I9El0a2v3cNboDIuMGMEYHTBxXFXXhufS989rMbZY+wGT6gdgMY9qv2XjS9h/0fWV3qSv7y3IBGB6GuvsdX0jUnUQTF2PKmQc4wByMj6UbBqjirLxvqOmTkavbHULVxjfGNm0YxnZ0b9K6/Sby21uEvZXEcgQbtgHOB6r6cU6+0O2undbhAxIwMDA/DtXD6p4KeEtc24Zv4lWMkFQPRlxj8qAO2vdOW4gfzYg4BPyr8v06etee3vhm6uRvtQ1ssZG1+CeegJHSi3v/FGgxKtyst9aDkCYjC5/hL4z2/8ArV19r4w0uZEjljOmNIcY3fKDnqNwHGe1Aehx9ve+I9EZIriP+1bdfoeSBwSOfxxXR2vijStQjS3unbT5Y+AshJUfRgOR7H9K259MgvEZdq3RT7jKOR27f54rlr3wnvhWSEeS4PzN2xx+WKAOlnsoZ9skgUxsvzIn8XYHjPAxXOar4V07U5jOjeVxgq6rtHAC4x2rCMniXw/5sNvO8kEOGCH5wynHQ4+X8K27PxbZ3MTf2mqW7qAMspAPtn2oC3Y55P7d8MNb2lvIZPmPO3dG8Y6Dd/snpjFdFYeN9NnPk6uDbXJwjsFJQ7e+O2BxniuyEWl3sUUk3kSwKmRyG7dsZz9O1c9e6BZaip8wrIy9HUYfHHI7UhHUW7RXOUtpI52UfcU5wCOx6fhUkNtHJMnlMLnZkNHwMEcDg44ryqbQdU0iMXFrKyAEAjG1l9MbeCK17XxjcWs622oWjIsJXa6E8+uQeTmqCx6ZFFGLgq0Sxyc7sLhsDtn0ryq9sF0+5ewDbNpOzjkM3OD+Br1KG6tL5mMcwLAoMZGUBAxn/PFc/wCMrUR6jb6htDJt2TAgcDAVDuPXJP8AKhAuxw20RpCrZCEYd14DN2xx2q/9jjfax/dmQAbuSz4HPH9cVBHtiiTz5ceWpOCMgL3PTkYrnJPFU1yzf2XH9qVM5k/1auMYG0NypWnzFW0PQE+x2qR3VxKNNSPpPI/YfT2qCH4i2bSSWmmp/a+UGHJ2gP8A73Q4HT1rzVbLUNWlgN7dkkDmIfxY5+8vt/hXUaJarp0hZiphkU7VC4G8Hbxnpmt6U5Gc0rHo+jm91adJdSumuowA/lRrs255GCo+YACvoSws7G8tBdLHtWRMJ8u3aB8vC+3avB9PfbbQi2QtNIo3NuCspHYdBxXsHhPVZluFtJYmjQLjl9w6ZwR7+1erTqK1jgqxEm0/yt0SSvLHGcFtoXjvj6YxWdNpqOzRQEgkY905zjINejeJVt9MtE1LzE8uX+Bm5/unb9BXjuq+Kbprh7HSLNsSH95dSANsH+yvoMY5xSqvsEEZ2p3NjpVs0jzGBYgQdvO0gjIOOT7cdK8n8ReKb7Vkhh0SMKUUhpdhkDlhj5UYDp6+tdXd+HZoJDcaiz3EcozvT5cFufu9OD6+lXEgsP3qRszkrtO7JGAMAjGMVxzhfc6oySPnO40C43K99LJcS4J+Y4IPH8B6ZrTXR1aBAqiPj/UZwc9AwPv+Veq6hodtG6pGGjMyjzMfMdw6cn69K5qWxUSyQ3WI2+XLY4XoQP8AgVcU48pspHOrbKB5bq0XA3IMcH8OnrWjb2cbRwjaYgAdr56hf/r0azqulaMsVtMd8vUwqfn29jnHT+lcNP4p13VblrTT7cadHtbEjcsynGCikYGMVje+xpynY3es2FhF51zKLdmDFABuwF46dcnkVxNx4o1zUw8OlRfYI5DnzSFZ9oHYLWfp/h9t4muJftcm7oS3y5/HHP0rrYbCG2YCEsD/AHRj5c4PGKSQ79jmLbR5JY2vLySS7mjxt35G09wB0x07V1FpZW9tHGGjNthcDf2APTA65q/5HDDzghUfMvp7e9aEEUssa3GP3SALnPT3xTEQQoID5ohWXgFSo+7+npU0Cpbg/bXZImBywXAXPToDj8uKyr3xDpWiP5fmiaUrhYl5Yj8uPauVuNX8Q6xIiWX/ABL7YfMrkBpOemenpU36Idrbna6hrmm6daeZM6tK7fKocGRgoG08denTiuLuPFetyOIbWAafaYw5lIdyT6Djbx6fWoLPRYo5Ga6JnmYDdLIMttH90dvwrp1gs1AFuzA4/doU5B7Hd/8AWqlZbhfsc/a6eJ+HjM0wBYPIMhT3x9a6WKO2Dqsm6IRqAM9iO/QjpUqQvIFthjMijLAbcY5yRT/s77ykzAbU+V1+6Mf5/CgQ61WNlby38whjkbeuT6EYxir+64k8pTtaNPpgAcfXAHaq8TF41TcEAAQNt+8B3AI6Vej01w6Teajq3+yRu6A49KBlfLyuyqvPAyuOPTnsK1oBerGBJkRt3T5iMDAPfg+3pVqLam8sPlztViuOoHBxU8txYWknm30wVAQY/wAOuAPT34ouhDGg3r9olJQrnO9TtzwB06fhWXfeHLG8tEkDfZ8s7RzIi797An72P/r1Fc+JGaYjTSZHYH94y/Lt/wBzp2rlJbmO7u7iXW5i6uB9nSJmQRMMA/JwuDxTv2Afp3jjXPDFxFaaiTrVqgwEZT82OAwl5P8AMe1d3N8S4Fh36bpjpIXw/mzKFAwOflHr9B7V5wqPNF5MMhtjnZGjfOrY6AH+HPHp7V3vg3wxbzWVxF4gtJLLfGDHOzEltxwQFAKjbjgYNaRjoQ5WPOPEvxEtLPUfsusmSKS4/wBUZBthyQcbSAFI7Z4x/LH0zTfGfi2GSKytJLZI2ZZQkfyMUAJWU8bAAe457V614k+GLtpd/ZKkd7bTMhbzUDOIhzgLnhlOCCmPp0qfSvHmuaFCmla/axXUaRonn26r54RQNgLAfNwAcev5DSMEhOTe2hc0T4b6fZ22y9Iusxq25eAkhxlV5IwPpXo9t5VuoghRbSGMDO35ieNufYVS0y/0nWbUXOmXaXTMNzxMw81R/uDnjHYYqeWSX5Ps7YONwCgDPPTPT/8AVVcxFrGlL9n2rMiMVwArc8ckZpXmvHSNPL2FfyOOg9Kj+0JIzq33X5XPpjqvXGKcoMMbHazxnJJY8kDp9KBCkKi52iAqpO0jk8U8b5EbYOHA2MBjO0g9OPpTBmYF03ZUDaDz+X4VI8bFMFgxIA2nG6Mdxj+VUBdjlM7gRysnmA8KOQVHT2z6YqC4hlkt1u3Ayg2pJ64yR2/A0kUzQbAxC7xuxj7vbj/Cr8W5YhAzltjHYOF37uTjtwelMRizxSQzK7NuVkDMMjMbD3H93P5VQkeK3Qh32n5ZIxksuPY+/wDnitO9jht1WQgBACdx4YPnGBgcfl27VnJHLCpV182HaWA6EoO3TjrnFIoAzOrbo0m8zDKN2Og7DqartNG8TuE3SeYuRgjlf5fhT91sOIo2kPBQA4OOOBx0GabI8RDRxqLdI/vDPIbH1/CkA5QYUI+8gTzFHdl789BimJveHzgmEHAXOMg9Meh9qkAlBjZzsKou4jqFHOMfTj0qCYWizMsQCfaDy/dMnoO35Uh3FjZxutSnnl+QB8p475PenwpNN99ceUy9sAEHGcHrUHmSwxT+cHkPmqis67R8vcEdOB/npU0lwrxck7CQ2CePbtkcUWa0YIg8qeaUyxIom672PyYGBgDofyqNiiOvlAWzRrucht3PoDz2FEzvHCsis0MJK443cjg/QD0q6ziUM8lqIS2cs7569PYfSgZBdN5i3F3MpCqyev07dOMVs2ehaze6DcavpotprWCAs4M0akkMIxlWYNkkqFH8RIUdq5K+s2uojpociS5G2P5iVZgMKOAe/avrn4W/GvwH4U+CVlpWoaZdfbE+2Ww0lojILovcPuxK+YxABIN5kKkKCFRsBT24BUW37aN162OevKa+A+TNPlXVjIFn/wBI2jzRLiIQjjPYbiCQOKvym0WRksMSJbSEmYYLsGTlVOOmSQPpT5p7bWtZk1r+z49DadCsVpETJGsYUbTvf5n6dW5qk6vIhaBgrFVLgYG7jAB7cVy1/ZqpJUnePT0N47K45SqXCFN3z8k7sk5XvTIYofIcSL8z5zKvUN6YOBjFMnjzEnmJ5hXAZj2Az0x2p7DcY42TfvbJYcZOM9unH0rIYqLPLC8bKoYKqrt546Y+oHapHI2i2uG3lYx5AHG0gY5PrxyDTZG5EBh+yqPmDxnPzDoeOntUonxLG1vHje4Ds2CpzyQO/NAEJCws8jKI8x4k2nrnjAqw0YTekaBvMUMgPQccgcetVpGkmUXAcRRNkbCMYA4J44/OnLPABuT5VX7r8kenp1OOlACBGaN1zuCFTmPGcY5H4YqVzCSvmZdCo5xhvTsO3tUcDmCTgecZFwvGBtPOeO2acu8QysjKkYwQGIPzDGAPrimA6BwvmpwVU7VbHzMfT8vapMgR/J+4jZSNnYMPU4/z07VFvhcbsh2YjL9MenA9OlWI0jWUQ7TCzIR8uMNjvTENU7h1EchBEibvvccBeuKFkXyiruRgbRxyB6f/AF6AXaPOxSp+7t4ZSO/GQMVJ52dpi/fMVCkEdH49h+VAyKSJV2lmDhedvOPYY6c1YJeMD7MMbzt8t+FII9Ow4qMIIGZZJDhm44/P8jUQZV3W2PMkwQH7n0x9AOlAh72qmY5ky0IBPy/IBjp1yRxxSTBtriRQnzZEY/iT1XP9BTLpoiqZzEpXayr2xzj8afIjzTtE6lvKGUJxnjHAwB27UAOaBUgDKGIYD92XwFHrx2HpUVu7jftZFfpnZwF9vU8Dg0m1sqyZd48naOccdPxp6ugTZCc7cMVx6jp6jFACedJ9ncOBFG5IjyvPo3QcVY4VHaP7zxbHKAEZbr8v+NNYxLI0eWOdx4zt3H+Hb3/CoJI18z9/hFUA7AOdxHAz3/OgBVytkVdyT8qgEYHynoAKntmuYoygyNxOT0KDjLDr6UyTAWVmYKFx8o5wR90HAohSRoTcB9mfkRSM59vofccU0I2UeUhrQ8Z/1rcYzjrjHt2q+6MgMm9ZCy5X8OoPGPasZ8YcbXfL/NuGFJ7BQMnkcZq5b4FuwgJhDn5VzuIA6kf3fSgCVQbndDbvsyTLkkjbjjGMdKpSyxp500YkVh2ONp5x/n2qzw8gWUt8vCsnQrjo3pn+dVmkXJidVhUgPuTg4z06HkUDIfJIhE2xZ2Y5kzgYz29v6U+YrDKGjz5YCjIbIxgdAP8A9VKAjo+xnKYyMADnsefTFRxoQzW/+qwASe49z060CJfPjaJ1z9o/gVXj/vfriuSvPCllI/2nTE/s2fbsK5O0nr0JIC+2K6IbI/McK0jgrjJ52noeMCmCTzZVCsEdDuDNznHY+4oQHkVzpUJyt2HtrmNiqtgbAAMcg8bTn2q5ZeJtV8OQxW98jXliz/Nk4I7DYzHgY6dK9WB+1ieK8QXcJ+VzghmU9MHPCj26VyWpeGpbc50yT7RGvzCCb5tq+i+v41WjC50GmajpuvhZdPuklCbWMZ4kjHI2njJ6delW5Ypo23RoGzwNo4cejehxXlM2hrHObqPFhdrJuh3KUC7T6gA9q19O8XX1pcC11u2CwvgebECD1+/jGOPYClYLnoKBnlQtiJ0PEePu+x/+tVxJldCc7WViDnt6Y6dunAqhZ3kF/B9pjdbq3Q7N6ffBbgZ6VpSywAmIf6sY4PRh+mMUgNWKRVbeASw2gYP3s+uPat20eKO4zG2wInA/2m4x7YrlUSV0dtxw33Fbp+B/lWvbTBo5AMZYhm3YXAHQA/h9BWiZJ2t0IJQUmAcYUMFGCPl4OcZ/+tWFLDEikoATu3Mx5x1/litW1f7QwLMYHfJCjBB7lfbtioJbTFx5c+6QbslRwoBOc+9UIwWgPlJIzlcMTjHG1PTFNO9QJyPLCMd0gOcL1HHofanXksjGZ1w7KSFUZOFJHbimSMC8YiXzZApVZASNo6DI6HHNSMhilAXfKiysegXgmM9Scce3bFFrHAiySI+IBvQHBOAcYHHJ5NOiMeZ22+XsQJIq4PQfeHA/Kq0i/wDLVN5Msh8pRjALAcnt26VQjUWRpYZTZrsUAHO709uO30qxHKy/O6ecq/dfbtL/AN4ejcgCqts8tzcSfZ41aMpjgbR8p7jjnrV94pbwRD5ZI02kRqduDjA59apCKzxTupmgYw4GTGxDqV+nGMU7YZIfKMeyR1DKM5XjsOmOKWa3ltoXZfnjXLMv8SnkHJHA+Wpd9tpkMcl3cRwtMCyLuGXXAwRnBGM+mKok46+sPKlkiVfmYDbtPTvjJxz+FYYs5FQmX/RSg4zhs56c9q6bVvEunWMLJGIppU5IDZck9OOv4V4nqOuavq03mRxPCcnftwq/uzjhTk8f3awn5I1p+Z117qej6T+8lYXJf5QkfOPYjoMY9q4HV/H88w+z6GhhKt91irmQdByV2rjjpzVceHdRvJtk7fapX52Y2hFcZ/hx/SuqsfCWm2aML5/tLtFtAAymQRwAed3as+Rvdmt0vhPPXh1rVjE24zy4HmQ8uV3demflH6e1dbZ+FrwHM00dpkiPO3cV9hg8D3yK7aKK3sJPs9uABsVV2rtI9ARjHI/kKhnLO7lcKVP3zn5SOBinZLRE3bI7PS9OslHlmUG2+bcDwXPHQjFTTwzvJtlKyRM4DrjHzdM9OlTGeVyGZTyBluMc9OmBwaZMskdvuRTIBiV5MjcvbCj2xTsGxlmR9z2k4yEk8sNjgAdOo78VRjiS4mfOUZ2wuRxuHYjpV+VJdjMNzh8SITjHGD+H0ql5xAEcO6FywLc/xdhWdixAvmpIFKhUUhgF2ktg4XoOh9KSJZI2mg2icmMbQeA6jpyO4z+lSSvM8bvKu3dl42wud68EEfp0qFzGkKSZaPZkMMnJJ5x7A0gIXdVQ3cg8wH5Ap/g9iB1AoC7ivmZto328ryCcfp/9arOyL7M8Xl7h94bzgc9MY61DFbsqbhEcLjKrnBU8fmKAE3JA7Ry/vmcbVUjAkUfQdagRWjmZkXYD2PqB0x9O1WYYzIVikk3GIq0bFeRx0/SmyKXSabyxkSBSTx8oHXikMFeYxFYgrquFcLwdvX/OKRXkDPvBCcFduM5HA/T+VJIyK585VJUZXbnOR2NPCxxxFYSNw/eHcfYjHQUCIw8c7yfu/wByMYAO3t+GaaIiH2CRotp+bPzbR2z/ALJxUkkCp88jeQwwykdDnrxUggWMu0Tq3nkjac8lf4T6HPHagZCIwrFVfzd+cDG3nHPHTFPSBPKz5bPnopYAHHp+VF3tihNxLuDxnBTIPXp0H4elE0EixBjw0HzDd/EPTj09qBERw585V3HKrtyD0/D0q20jx7nVQzBc7QOAOCc9s1FcwyhgEP2aBtq8YxhhyT/LtVtvNeMKpw6JwowB1HJPTn0pjKU12q27LAm9WYEMMKfofpSsg3+Q2Lf+9gD5Vxnr7n9KmeJUlKyLwyK6hOgIxuwPr0qOdkkPy8s+M4HpjOcc0hEaENGoSM912Z+XnryPXPFRrsVY0kxM2CdnYL25HFTTHzE3M32dHO0gj7rAfhSSq1xCcqkfmn5BwC+3tmgYBgQBDI0RIZ9uQy+mAxHPFDJ/pJjx5O8A5UAdvX6imCNJ5wpl+zRx7f3bL09t3alxbW920jp8oU4yx2ucYxnHXGKAInfkFFxz+6x1Bp7RrJI0ciLKdo28Yzx6j6fpUW6IJuiVgnUAnOcjpkelSx+VEQzPuLqMZ7ccZxQAltq19pkTCyfycA7Bn7rngcHK456YxXr2iWvhnx5q+h6B4WMnhu5gdU1P7W+83C7A8otxukGSyELyuAcgKOD5MYXhJn+URKrZA6Hn7vOKwLrxDdeFbmy1nTXKXOm3UFzHnI2+W+/y+OfmHynHY4rpw+slExq2Sueh22rQXGv634cG5X069uLe3aQBXmtY5Csb44+YrjIwOO1a07QZHlExZ2lQV+5t4J9K9m+LXgnTYbeL4maQv/Eq8ZW9ne2riJwtlezwxkMSc+SJwQV4+Zso20AbvEbz+0rG2gl1FoZrW8X/AES+hdGjuCqhiMDlGHIYEDDKQOBmu/E4Grh0nUWn+Wn4HLQrwq/CXmZxuRh5WT19B9QOhpGlMfmeRhWwBjse2R2pZm8kLFMwRht4Ppjt7GoSd0Y8oNsHybR375GPSuU2Hh3t497N5se7YQR09/pxU8UofljtX+Itx9OtQSBRlLdiQu0HPOc/hxTsruxnOGByccY9qaETuwO0bc7DtGfl3e1BeJN0e3lDgpngZ7ZHY9uKREYu3muJdw6fyx2/Ko/lYNcdJSQNw9FxjA6Z4xTAfJDKQtuGVCoDEN1+nHGMVI0nyYd/K/hBXkZFM8xZHcyqx8xQCR/Dt6EGoVXeSgwWxnp37YoAl4DMkhLsGA3dB0z0HvUhMn+rAwCuc/0yPSoiN0RMK7ZM/OT69/bFKuJNy4JAZePQYoBDOiMHLBVxuz/SnAfMrjcVkHynjIPSmxuCCpyqr8uPxGAD7UBSitGT5YU9AMjseOlSASSOiKZMAlSBgA5A7Gm/vAV5JQoGb+Hb7+9S4UjbEcvjjd/Lj+nSod+yM+ZLtVgf3RGfyIpDI7jy7eMsjNIXIDBuScf3T7flUkcQ3yO5BBTODxj/AAqXYsMh2IyKyDOR8rAY/I4qAZQDyVy2T8p7qRSGSWyhi+x/IRBnkZAPt7e1T4aMbPldAuTg43ehH17VBCdqmON8ZAyV4A+lKNsaMYuHThm7FT2C/wD1qAHK0TJLIsjxIDjyx27flUskfyhGzKAchc4HTqPSq8KxBC80QG3uOMk9BgcHinlbk54D7z0YjlRjGcdMe1AAJSExFwME/iPrToQ8q7vLyBjAPC+hpA4C7VGzLEYPOMdcdsVIGX5Vlfan0wCOg/LFAhjLk4UfK3ykZ549D04p0hDQ79xO3afofwHTFJi4OUZfkAz5fBz+XTFOWb93E8XzEn7p4zjt+FADF3MrGKQN3GRnH6VIhV9uwkNtz05znoM9aQKIo1LqYWLHA4/Dp7e1SpMSqGFhE+DuJA7Hjk9u1XERJIzs6QnBcD5jxtA6Z+oxSP8Au037Ayj5Qe2P/rnpSGRGQAgjPO9uc9scfpU7P57JEsarFnbuXocdPp1rREiLw78CT5QGB44HIx9KnDs0iTHDn7re6/8A1qiiIXdIU81kbqvGRjpn2qaOSINtjG0de2Rnsfb6VaESKSQOMMenoQOmPp6VoiJo8nzMbugH8PTAIzg5HFZ0S+WP3znKkFFUZII/Sr0yDcwAO0/ex1z249PpWiRJpROZflEY8ttqlTwe3X+lWA7OwEp+WI+aOOi+n5dOKqofLzb581UjIZuhU4+Xr/SrIdSCoHnw7VjDgdOe44z2/wA5qbCH3ZcjbEMJMSWx94Dvx7VUZlhLxBuGQNG3bg9MepqdUePdAC4x0K4yf8O1RSSEQKpHlnPBPzEewx29qAMq4b7RvncFc4zjB2kdCPw9MVBNljuDmTyyBg9flA59eTT5nyDHt3KfmbHXpUTMVIcAxLIM5xxkcY/SpsMUGLiWQM4Qg4B6CnPIQ7J97nKg5PB6Y9/pSEhY1YYB4K47exqNAp2x44jYFueNp79sY4osBOYnt2KMVflfm9P8Km3sikQudzk5KgEKPT2qq+GjZ9u3bjYR39frUjRsoTyVVZN3A6dP6f5FKwGhiC4X7LsKRjByepI6/wCRT4ppbLzBbbo4epGD34BHsaz/AJW+WceY0fJZT91j2/StG0u7tcwsyys/3Nw+8uOgPTkUITPRdD1+KMxTQ7ZCi7tnJGSCD7Z9ayvib8ItP+Kypr/hwxaX4ssrdEgkO1Ib6MdbS5GVI+8fLlzlCMfdyBgWv2kMZNKAs3BAKcbT22nsK9J0rVQsscsCZngyCnQAgYzz2/nXbh5yhLmiclaCkuVn56eKvh+xum8NXtpN4b8SQhxLaXCFBMwz9x2Chl4wrrjcMH0r2H4D/tPjSfs/wu+NUzSWMZSy03W5Qy3Fmyfu1tNRZ9u6McCOcnI+6+RtK/aWv+CfCnxP0w6fryLbajEBPbX9uNlzbuAD+7fnjIwyn5WHUV+c3xk+FfiHw3q8um+KoPOmlHmRahCM217GoC74+6yBcLJH/DgdsE+zGtCvDlmtTznTnSd47H6Faxo8trHHf2beZDOEkt5gQUlRhlGUrlSCD1HWuddbe/P+kgW0yfIdh4Y+/p7Zr88vhN+0F4h+Bd+3g3xWt14s8ETvELi0D+Zd6du/5e7LcfnAGGktywVgPlw4FfoTDJoHinRbfxZ4J1G08S6JdqHt7yzYMrjrjsVOOChClSMYB4ryqtJ035HfCSkront38uQ2xG5hwwPB46EHvxWmYTPJ5IbYyMrKysVx+K8jtWNbyiceTPztAxISMgE4HvitN0+z8InmJHh2OcYH4dc/59nTBne6f4j8X6GRcwam+rWylQbWcmXIXAG13ywz7GvQz8SNB8S+Gr+GOCSK7e1miazmT+PYQVOOCnPXjI9+K8csLiK4RFYyBScZHsOAeMEflVyaE2cxIUQk4PQckjt24/AV2Qp0k1KUdtraGE+d3s9zj9KS1jsVsLZVt2WWXjG1kDyFwAB8vAIAx9BUWs2qmLBj4IPtnb0wR/n8K3tUtLO6tlJ2280ZJLIzK21j1BB5+b/Iriobua2uho92xuWEgEc3O3ay5AY9uOgrDFOdWpKpLqbUuWKSOP1KNCuIpPuYbOBjjAODjp6DHaudlfdhkXyMZXGMbWHJ/Cu+1i2YecIk2/PsQkcDOc4A7Y6Vx89vLCPJdg+MHLjvjlfavKmjti9DImcRrnCjJ6xnOe2Pb+VQXibbtSkigyJ8oc9hjj8c8VozWiQiVD+8Mi7scDZjpjt3rOdY5opIzF5jqM7jg9OODj0qDREJDwyMTjzNy5XGQuR2NQywvcJtVd4A+Xtt9Py9KllyV3RscuAi5/CknBSPfECxAA24wFQDkH1JzUBYh2KgKtGS2OXHAbGKid33RyY4PysAPTH5cU+Ry6Zjcsp6R9hinyTMEuIpEwVQLgDjB5znrQMrvFIIjNATMoGVCDAx0P4/lUglhlXKrnyx0X8jxUkg2yfKf4RnHTp6UTFyMJmRn5bA7Yx9aLAAY8lwF3jhQfl44GccdOKkdkETzzDyW27QQOnPYf54pjNAyq2zZ823gY6cYx7elLAqsxRU8wjGM8Lj6HjIFWInG14/nxJuw27OCpXqMe3pmo3G5PkLJtxtXsef73FTmIQRLEm1cnGw/wALe/sR/wDWpfMnieSQruKqANvC+4I/GgCgbd4eURYSeqsTxx2PTpUkjSOyyAOCwAzu6444AqeZVwAhWJV/h67iaryXkFlblrhhGEblSM59BnFWiSW3bBIkQRMR1I7j0qQTyLtmRRleS3bHTH5Vn3epC3iWNE/ezEmONivzjGT+Q9PSqgmluIMKSwXjYExgH+tMDRnu4opHESN8rZBLDBY9sdh6VVMdy8LSHaNvKrjK887eOPwqwsaQw4Kl0OO3A/w/pVgYMc3JMUKptVeDknj8qYENvbmTJX9wGX51AygIFN3KFMh4O0H0+b6e9XI5BCrSE5yv3j0OR909uKhkmt+HkPIAwMZ4wf8APtRYAkGyOBnY9OCFHB44pjrKAEg/dtnj/d+lOleOXLfd3hWBA449qYzRoxIZ7cKBzjknp/8AqpNhYeVkEi7sgqc4PAI7cjpVaV48mfbvffg44H48U3O9QhDMmCQvTLY6+oHt0pPNZeSd5ZcADjGO1ZtjSEuPPkbJ4KkbQAv649utK28CV41wDgOh57dfw9qaW8p+MqGIDcjj+nSoj5jbcnzD0QDGOn4cAVmURgFHZ2xmQD6KD146VK21GUwlZASAT0IPTp7fyoMmfMYDJU4PfB7ehA7e1MG0DCgDGNv9SKBjC78vHGJiPlBwAMio3iYx7ofmBIyB6jqvsBU5k28NExXgEkUkiorPGXEYYZXGeg5Gc0APdtsjdm4VfTHBxTckqpZAvo5/TGDxTHVVbZANuCH37sc45O09ue1JvYlyy/KPmXHOQeMg+lAE37zO1kHyc8cD2+tN+cRSLJGYvl3cfdNB+TdvOeFYDPVRSyNKFPmtvGMDGOUPTigCPy3ZCinGVAA4oLqUK7ViMZzkdeR29Pwp8cbwZCkscfuyeR9PamRPub5Tv8wHa/P5Y7Y7UAVngj5O5gjD5hgDH59efeumsL7z1e0JERQLsHXKdACepI/z0rnpmY79/wA7bVY8cbVPOajMUcq+ZbkqScfLgcjrjOPypp2JlG6OtlhWNgkSmIt8pz82APTtUb7OBDwCQWIHXd04H8qrafqDTQi3nbDL0djwcZ+UjrVtowJnjHyh1DqF6gjGQPTpxWiMJKxWuA29lL47DI5XHb6H8qqtIZo/l4+b5FAwCeP89qvOzumGk80dcbQPbtjpTJRu2HaeCP3g6fTA6elKwigj7WXzAJgoLKwOPrntTWZ3O0jazAcEYA5qx9+VnRVKbQMKR9CDTQrKRJJIAMfKf5jHbFAyWCVUG4Rq5GFZAcD6itHzHv7dkmI4yB0BUqR361geWiLvlwvOC6g/K3XkdKnguUiORghiDvU8DnHTtQBrWkotLmOMNvSY87uxPv79hUklsphIPzpIxUqRnGOflHPcVFcxi6twHPlkPklOj8fzFWIbjHMyvFnCj6dM+2MfSgDlzYzmdLgx+dJCDt6KV3cBgvTIxx0qUyy2lr5Fvb7VlHy7vvbzxyT/AJxW9d2pWC4YO25Rw36gECsX7QJWWOc+W0ahgT0bPBwO/p7UrDMJ4W01GScm4aVWdtvRT9O2ORWzCz31ivmMI2jxnK4+hwOcYxVe9a3n22MEYwpBk29Mn+HPbp0pI55LSMNLl40XaFfCnHHt6YoA0UtY77zEk/0iSIZxgru9NoHXFc3q9pNEslxbpiOPBIyAUK8Yx1roLd4r63EkEgjdSSQfvAHpj+XpTHgWcSRbPLVR85JJJUjAH4UwILK9eUKmNp2f6zIwOMDr1+lPltSzrb7cqIskDHfg8HqP5Vzkiy6NOhi8yOKMkluMBWIAz2brjjpXVWch1C0VocPKMnA4XP8A9ftQBjaU40i8MLqrWlyfoE7cE9j6dqsyW5BkYR+dHG2QUbAx1wO+f8ikeN71dksPkjdhxuzyfQHgUtjdCBzZ3bJ56ALG38LLyMHtkAfr7UCLcEscsRUgyLGAyHnI7YJ/yKztQ0+IYkWRvMbkgHoccHPpVubzIblni+VoSPM2jaGDD06cYq6hSfbIAjswxszj5SP8/hTFcyrXF/EIGGzC4LZJ4/nXMSwSWImglfy0HKkDJB3cevtmuiu4fstwTa5AiUuCODt74+lWbkrqlmlxA4UxDMkZUDt1GfWk0XGVjze8s1lgGFMzNy+wBeo747DNcDeLJFutpF3k4VGXjIUg46feFer3tvNDKZ4t4AA+Y4xknAx7dq5XVdHglV182NGOySLggpz0/wDr1jaxre54x478H2PxC0OXQ9S3Wd3CBJY3akeZa3CcJKjcY/ukHjBqp8GfG2s6lbyeBPFEsUHiHw3mG4UgI1zGvCOuevGC3HO4EYFd/IjSsxQr9rHGz7uFBwevB+leT/E3wnqV7cWHxF8MAx+ItAjCpHH8vn2kbEyQyEYLKA2Vz93GBxTQH1nZXcm+JrlvIYDBU8fKOnPSvJvGehLZ366tahEsbqXZKqjA83+8B23DOff61t+BvFun+N9Bi17TpFjaVE3IR93cMPG3oUdSDXoMtnaanpsljflFjKbFjccBgB3H6UvIWx494S1fTPDuuLa+JXzpNyzbWCFvJmCsIm4K5yPlIyM8Cv1h/aIs/DHgb4YeHdAt4fsVjDqKWqCFFkn8tbW4lJwSGfzbhI/Oflst5hywr8dNT8LTya1aeELqUWjXVzDEtxGCGMJfrgjG4YyD2r7j+Lvxb1b4n/EOPwdcyrZ2+gRRywQwoTHJdSxbpZJPXbGQud20buADnPZh8V7Omqb2V3b5W/AzlBud0eZxY2R3DETSI+WAXaGyORgdwcjpVx1Dr5bHyUIxgcnBHTNUPJdyGdBH5SgbM/LtAwQGHc9s1YZYrfaIZHDyAMp+8AMfdx0+leabjgkaY3nbsAj56HcfUZ9OtSRq0IfyxhzhUzzwDUctoxtCd2H3E7SOu05A7U5y9xHhvNs3+8oXkHjHBA/SmFhsixn/AF7gAgYdf4SOvQcZpBuIb7OoJx8pxkgDoT9cU4W8axgqflRQHfGQW91xkH3pkpO5pQzIR8jBR1U/dx0qgEMgt8sQEc42g8Ade3cUwMpARlCtu3qYz8rnPTn7tWfIErymRCdkOArevqvvipkifC+XEZV/iUna25e+MZ4oAzigilZ5P3ZbqM9N3PWnQiKSF8EB36Dn5ee/oB0rQYELsQC4UfPhsfIPQ+nNVIpo43/18cMhDHYFAyO/XsKLoCNpJwymVcmNCA6NwwB6gDp6UTTXYc7IzG24FGAB3KByDjrxVJtV0BUVjcRyPGdsm0ORjtxjA/lT31vTIdrLexsN+0bVL7VI7kDHai6CxoROxbAyEiBcD1xycAdhmqiahb6fFczSMIYIU86VpBhUVVLNu/u8ViDW4Lq8mslkc/J8su35PLPXtkAHvXj3iu1k+JMVxYQawLPRtNmWG9sogSbkIRx5q7W5OVHb8q5pyb0RpGKWrMG68W+J/i5O+i+E5Lnwf4TWR0vtaXyz9qDKAYrbcqTLuDYwvTqSK7Xwn4T0jwxog0Pw5YvY2pcySPK+95c45YkZJyN31rZS08qBLLS7cRW1qFARlHykADgjvgCt6yiKLKk+2SW42rbo3yJHkncWz04/lxS0WiG2VodtqVjYquWKlsdMcj9aurFGMRnlTgvjnn/PpV/X/DWq6D5d7LeQTyThhtRcGNkKhvUEYYHPHXpWXGPtkBa4xLs4cr8uCOMj60mraCRdjtDs84XCoyLkADPOPTp/OphDDFbBlIlcHcVH3sDOc8dvpXMauuh+H4ZL7UXlfaMxRlyMnGflGME/4VnQWuqTo2tayh8OaPnAjdh5so4IA2njeDipKNfVtVntS1to1v8A2lPcrvhZQNseDjndx+A5rDudN1y/iRPE+pLbxsoP2a2hxkDnG5Pyya5/WfGFzOsen6Ij6bpsY+aNgrF2+pG8Y+o9xXMHVr0REBvP3ZTDdCD2XjAxTUA8juns49MAOmXFvoZ6I0/zlvQkHIGK5bULK8v2JuPFKbud8flBQuP7gVlBH5VyF7L5aSMx81tmW5+7xwPf0rqPhZ8J/in8bNRk0/wJYWrQQrve4uZAipGMgEA4yCRgEEDPGeldWHwlSu3GlG9vwX+RlUqxpq8nY2/Bnw5svF2rf2To+qHUZRHvmUbeoIUENIwC5JAAHPtWrqtt4V+H3ie70BGk17UbARxXLSHCwebGsmFxlXYAgHHQ9zXf+LRZ/CCKP4ZeGZZP+EosTHPqkz/JIHmjZlWLf5mNjuThSCMcjtXhK2YsG/4mWo2v2m6LSyG4dfNeQnkscZyT+dYzXK+XYuNmrm7/AMJNaGQvbacqoT8y5yT78j9KdJ4jnPy2FtDAAfuFOfyxjPpg1zs0MNosb+fEVljMqCPr8vXAx+HQVhXmsXGwJbI0MoPVsNngkHgcjH8qEFj0N9eu0Hm3jrbqnB2Dpnpnb2rHvvHV/YRrbQ3BmBVgFwBhRnksVycYHHPSvPQst4qRzv1MbOp4yJmxkD1BGeKnRLO3Kb7iJRtBAkPJIOOAB3AI468cU2xWNWTX726kXyo5Zyp3Z3fKGPQgAdD/AErM0/W9a0XUW1qy3t5KfariBmdUuoYmHnxMegcLyCBxUb6lptvbtKz7RtMa/unCgPJ8mGKAcAcflVM3ljq1xLBaGSSae1nhhGG2vJcKYYkXIHLscjPGBSGfRnie0iuYLLVFiUWc0atEFABMc3KksO4OOKpG5+y2U7zu9sYowqnG9cAcHBz/AEAIre1b/iTeHbCxutwjs7e0t2hYjDMsSovI7785I4qloMKwad5ssP2mS9jkaCI4/dxMp+TkbSRweR0qUruyE9j68/Z18Gax8S/gT4t0+7uo1l1GScWjySQtGpOJYZJWjLtEyOi8FeODgjIr5ciU2aNFfWf2a4RV3RhzlTtVm3YOMc8YH8q/Rn9kvxb4UvfhJq0Er2tiNJvLmTUYNpVIYWiRt7KxIKsiknAA7Y9fg3xNrWgeI/F+q614WDLpktzcRWwdGDPAjYiGJMk5jwM817uY06XsXOCty8qXnp/wOxwYZ1FNpvR/gYMjuyRhHVGMZ3AHr/dBPHaiQzTFiPl+VcAYIweBUczxMHVwI/NVGjIGQCANw9q2dIt42zqDxkgYRSvTjg/Ln2xivEgrs7nob2k2clrFJJOcqkefugKT/Fz6+lWVdCYYYcop4LHH3D/D2qOScRTvG0ZYYG5OzdwfwqR4RJ5aycb0ABXg7uwrrRmO2+SwV0ZGB65wCAePbjjpVt2lWSMuCc/ccYPX/Z61ApeJi0z7tqgc8H0qIK758oljv2uP9g85HpTEXDErFVvNsZlJXkfLt6ndzjn8MfhVkwJEJPs0v2aEHBC/cdlIcdQRkYBH6VBGgU+UzC6IGHU9ePr/AJxT4pV2GBjtbfuQd8jpntVp9BFvbM0KbCE3D5tvUnPNWTiQ8/ITjgn0AxSfu3DkHyyyg9OCRknHT+VRuN+4BTlQOe3PamAuIY3aQlR0wvoR9P8AIrSt2kEq5PmrJH82APlyPaqHmRRjZKm1SNocDnaeox+H4VchMW3MJDbACpyRwOxFMDWsI2kAMbP5W3b0A4Hp9PzqREtIsPJviwxKye545HPFQwMiosRJVzjam4jj8Dir6oz5gI8pSOVILDaB29e30oEYqI0T8ruVWPzpyRg56DPFcj4ps57S9g18cwsFjlQngAsAm3HoCwI7fiK71xElsY5G+9ODuXjAA6k/04qEWEd7YTafdEbGLoCBnYvUkdeOhFAHieqreWOojVrN4xLaN5yMo4bdxyOnHT0xXrGmajHe2q30QXM0YcBT91mAYpn/AGen+FebeXKgFpcsI3hcRYyCJNpxwOvP5CrngS/ht7WTw7fsfMRnltJQceZub5lAx8u3A6npUjO2YFx5m/yvMUqcKMY9MfhUfm5RcbwUBV1b51xzjI4/DHSlkdVKgI0gPAAHB/DtilSGaVmjRcA9B93aO4/GmAxfMJRGOzvzgflgetOjcTqLdBvLDJPTHt0qWO0LI3/LbI2hFy2K1J9PMMbXNxiGJFySSqhB7nv9KLi9DLVVwqE7zwcDjH+PWty3TjKKGThcenviuQfxp4UtJFSPUUvWQHIiTejf7OVOfxAIrDX4j3mpzSW2g6Q6SxN8ru4bd/wHCgdO9HoO3c9Gurb7QoP3wgGMcKQOx78ZrL1O603T3EtxeQ2W1Ayr0Pf07cd65GZfG/iOMLq032FDysARU6Duw/xqjD4Gtbdg+p/6S3BGHYdO+VI4pO4lY0734i6FD81rZzaqAQCYpBGMjgEZBP6VgXnjzxTept0KzFnHjDH93NJjtk4UDA9q6qx0HRNOkM1ohluD93LlgB9Pu9K2o/s0PEYXaTyoAzk89cVLSHc8zbQ/EOrENrV3JfwyjgMxROf4QqjbW5p3gHS4JPtDlJfL5SHbt6f7QNduZZhtljjBC/dTAA9+fX24qN5ra3i2zPFBkbghfkDHFK9gK2l6Po9g+ILURA4lJY/cK9+c5+groIrmFxIocv8AdOdoXcBwcL2rjZ/FuixtuSX7U6KNqhODnqMnH6VQ/wCEovr+aSO0tzax7TlXwRkjqMAY9hmi4rHoX2p9+9ZMrEfvdB/wL2qqdRsltZrp7lFkPD7ecntgdP0/KuAgGuXhaJjsyCMAbcdsktjt6VfttAigKrLbRFlX5mY8E9uM44/ziqQzqV8V2Mca/ZbQ3ZjwzymUjn024B5rWtfF/iS9twsRS15OyRRnPPQrnGPw4rn4YNGQMWwTgDCqxAx/ug+nGa6nTdTs7Y7IbfzYwvOCMn8+RitYtGbMO6sNX1QM97NIevKcJn6DjqKoLoJQfOrTByPm9enq3AHSuxuLvxBebrexheOLqgUoCE+uegrnJdBu7tf9NdonkyqrjcBgfeODj+VDfZArGUf7NtJCk8vAGNm0gL9COB9arS6vav8A6NpyOy9RxtLH0zj1FdND4Z06EGGdjePHglh8i8842gmrwNjZR/ZraPycdNpAKkk59gB/n2i5SON2a/fJ9nj22a5xg7enHfv+X5Vct/DUk5aS5lLZUBgRjBGO/Q/lW7PqpkxHA3nMvymQ8ZzxjGOMexqi9zIZDDcQiYA8OGwFzjjHSlcfkXbDQ9Lt5lkYJCuflLHBPGDwMDrW2boLN8rptTK7iATt9OfWuZ8q7uVLAsSpGFIxjPTn8KufY5iQ12dpUDLb14OfQe/5VVxHR2uuwqY7S2iKxqGKc/ecfdyO1bceqXn2VWaJs7twYMeh9QOe1ccslnCf9JuU4bcETvjpzn0FXrbxDaxN0e5OMbQNp5/vD7uBmnGViXE9O0q6bIZh8wztXeSRgc5ySPpir9zY+comlkUZBYxlcdR/erhdP8QXs0eyIpHADtwwD9enPB7f56V0KQy33mfa5Gujs27D8if5Fb85jaxiXLaXEMqFjO0hm3bhkdvSuVfVTNOq2dsrSFSrMTgevTHPSunv9At4Ih9oIgVtxWNQSCOwL9qzm0w7B5USwxHauW+Urt7cnnpWMjWJxz3OqXEbPlsKMFQuBx+nBrBu9MvPmeTbBFJt5Y7iufQCvSbjT5GQvNIkShsxpuX7uMZBHf0HasaaSGFsFTciRCj992O4zWbLOQGleW372fM4X5Y9vGAOu7of/rUsVhOE/c7IskEnoO3OPSrcrLEI1DquzqMDEeedufeshr+6MoDqpkkU/T5fQDv/ACrJsolltoIn8ydkccAkMVU5/HmoPNso/m3CKXGEHJ49sVg3pbao8pN0xypz+PA9Pyqh9qid/LxslzsX0bpkZUcVIzorjVI1jjZEWdk4ZehGRxz2rDkvpLl3mGIGfA+/nGMdiMU7+zNSkeP7NF9nwSdkh+Vsj+9npxV06Hc4N1fRrkKFMf8AezxkEdKVgMczRpI5kbytv3AwOAzDu3IA471WhWRmjFq24qThgvyn24HH8vyrrU03R4LZTHEr7Mhi2T+YNWhMIoVjjhCqRn+HnnP8PtSA5NNFuI1x5SZPOWPIGe+eK0h4cldE3OUCjBx0I7Y/+vV6a4WKMShkx2xk/wCHSqWu6k2n2MmoWStc52gMrAbfpwc+lAeRIthpsNwkqu7sxOWP3VJAGNvQVq7dkZ/dq2xeHHb0GcVzo1q3l0tb9x5UspXfGCS0ew4JPHPTPaqdxqE39nSalu+1W8X+rQLtzyAT0HT0pgbOoalBp9rNeSSeWqKmUHJHQEk4/hrOj1azvLtJ7eX7SGX5SuSNw4+7gc8dhUc1pDq3hcywSrIl2BuwgBUfxIR7dAeK5/wnZS2zQrCjOoVh157kAnpgDj8qSQ/Q6y2vBqLJbRq1w5BFxu+TGCMZB6/hjpWBqctzbasbWJgyoVRYioBZSAfv9e+fT0rqrOCWOeQRqFec4jYjadowSMVhXtoRqMoRhNOZByMpuK4znPAx+Xp7MRmavc6jPpFv9gJillulRDtG6RVyNwB4XH4Vd1C2b7Awgl8poG2x8ffGcHjt7Vdf7O0yPcZAGCCvRDjnj3x2rVSRLe6zgLHEN24+4wP6CgZSglOoaWyDMZniHyrzuK43EfTHSq1ppMkPlhyW5AXd8u1QO/5fpWjDb3MTIYMRFlLRKoGPft3rUQ3EqmNA0JdQuWXJ/wBrGPbpRcViSPZEizh/nbLRqeORw2cfhXOLby20bx2sXleaFEQDKckcnn8a0RBCvmjc9wqbQvqF9ug//VV1lieOIRJvRhujcnbsHpwPWkMxobO+uUSF/wDRkj7Md5ZSMfL06dhU1vpdtbwmFXkwASRyD1GCFzjrV5pZj+8t4hlcEYPp7D19qFM1xhTlCOWdQOM89AKBeRMqxxtGJVwduAg+6BjtgAZ/z6UzzPkki5ySCW6EY6e3aqgEuzyXY7B0H94Z6gjnk9hUoKbUcLtjJ+7357H8qBkklxlZpZIxK64TAGCQ3Qk4/DoKjjTyUm2MHjO3cO6ntt29efpTHdoneJCTnkYxkjqB69KQ5TcFJITGQg9cY9uPyoCw7KmKKRn8vtjA/PI6c1NM0PmNKp+/jOMfN0/LAqnE23dFb/dYcA+oHv8Aypy5C/vFAX7pTjknH4CgC15qIUOz7+Aq9vzpm+NZlfPyNnO0FhkHp0APAzUJQW8AhdRMnPsQT09f0pPnEnmbTEyFduCCcn8uOxpgW5JJZZMMFMR+XaOxwOc8d6ryCFmEEZWSMgZIGCnHUDHK/pTo8TXLG7+Vip4/unGOMccjFQqVCKpP3CFOANyf16dMYoAs7kkTy5FaMjlznIPuPy/DFQxbNwiJaTdtbLdCOGA7+mOtSySfMzhxgDBwPX1pIQDBjtj5VJ4+U/nQgGuFHlOG53bs/wB78hxgYHanM2weSijDYIUnrg5x7U1WUxkS4QAAHHQdMceopo5wzsU7KQMgqMdu1ADo3MiCUxh2P/LT5VK8AdDSFA7FpE81pMcjHG3/AB6daXy0djBwcDPbnOOnTHv/AJFInmfcySqnJbpjHt1osB//1rO1JdroQXPGRyO3ZhS7iScMJEAG4dAw47+2KYp5WKN2wTnoAM8Y6fyp6RoynzVGzp6H0J6V5B2DpDttQg/1QPAHI7Hnj16f0pjQsAZDIrKOQSMdfoDUmyJITIi+apb7mOmBz044qM7HRcIecbsnA/Efh27UwJkRokZi/lnPTj1qCOGItsk3R7+OO9KxDSIGBEQxjAIIAA/Ec0uVOIz/AKRIMYGDyMfj260AXEi+aPLbpBxJnJDKBjr046fWqz4bAXqo4Pp04P4UskK/dIHy4ztJAPI4XPAGBzTUYbm4aIDjB6Z7j+lCAki8ud44mHrsOMKePSnKRGOMuTx7jHTqKjZ0EcaDMW77qYyAwxyD1GamYrJvljT7QQM+WBt64zyOuPSkAp8wGOOPq3Ut2PGB7flzTXjERHlkDf1+bavy4GPfJ/LinopKIyt50jJv+bjJ442jjgD8/So0ZWU+e+4Zy3HTtx0zmgZOf3blJIw21QRk9R6fnUg3SyrLIh81xgr0BXj8OAKjjmhdmTYY3UYCsc4AAxgdPwpsh8t8ysZtwwFHccZ47EACgQse4QyHaqbio+X69OKljcFfMP7tlUBM4HP1phW3mkEWQMZwVG3jAxkf56UkCxswg/1qjHQYwO/T8x70ASQMPPUzJtVRwN3MZHfjqD06HH6UBvmJkzEQeSRkAn07CmoYXDOg8t/+WYbnAXjn1J9O1OVoYopBJlydpMfG0EYPvxQAMyW8XmuqybyAEzhR69PwqwHkkcPu6EebIcD029emOnHXvVZmeFAuROMgcL29PT/P5WViilgENnvJj+ciToc+g7EdB0FADSqwosDyqrhs9Dt/P04qNboJBJG2SmeCMYGD2+tNtYfK/eNI3m42ruHyr6/hT0OVfzIkTaVVtw+mOmOKALJe4R0QqI4gMbx1+cc49MH2+lQxrNMQZ/8ASGhOBCxPzZwNwbPUfTp0pYZGmcrGu/ORkcA455HaiFSYGaQiNgOc8bwB0PpjFFgLOAWIaMzM7Hf8xwhzxjHTiorfdbFUEf2rzj/FxkHpyemKjXYPugOOoYjjt3HSrTXDf8e+A65wcEYYHnAB447YOKaA0FEtuUnd/OX7rruVQvGAOnb61XkGmSRi2vYEktmP/HsxJBLc5GMD/P4VVtkBQuiDDlflJHGOcfj0qzHcvBNudY18w5UjDcAcfQAYPahAYJ8H2km+bQrt9Dbkgxq3lKwA4ZTkge/ap7eXx5YebDcWZ1+FUAysix7gMAlGzwfbH4VuLcK5R3Mc7AEOqfKO2GxgZP4VYjnhll3q6WqSIYyhjXZnGME9P06e1MDJ03xVpcwFtcwz+H5lf5Eu4yqD1Xd1745ArriscnmPbvuiwGDKP3ee3b6cCs2e105l/wBNihnwu1igJ2gY6cEdPbtWVbeHEtZprvSdSfTYWGEBzIjOQMbgFOF47g00I7KCewcr9qnWUqAAoHyqAD0xzg8duK6GzkQ5hWZpWUZTjgDjofTGP6V58r61poWKW3t9WZvvGFNnmL6hgAP0x+FdDp/iPSbzeiKbG4xny3wAAvbt2q0I60XVxDyyF45k45wFI5zx+npWjvtWHmIdisNqmTI3f/WrnvtDWxbawuIJB+7K/wABKgDnoBirSl40TziJXhTJQ/L+uOQKok2ftsaQMIT9qclcgrz8hGOBz7VXtbofaFC5XcfmH8AOOn5j8KyVvFEgSWMwrcMFL5+bHqCABge1G57bALiRY5CMHGWXjknjp9KYWNUzo0qm1DKHVd2DnHGB19MflWzo+uyWzKZiSoJywUDbkDg4wO35Vxctw6AtZyNHGp6dh0+6SKeJ7gqruRKxiIKL1JBH4ccVdOdiXE+l9G13ayXDlV2f3eqA+3HBH4e9et21zBqcUcgdHiZdhx9cEFe2ehH618f6Lrv2by9xkQkcE85AHIYY7fy9q9j0nXhZPE6NHKhwfkGcqeDxnHrXowakjmkrbEXjrw8UEsVlCw8uMMpOWDr6ZGOnTBHFfPlxbSCd4EAlA24YttyCPz6V9jTT29zDwfNj65H8HBbaPw7A8fpXhPivw8rSJKh88KxB2gYA6gjHTOMYIxUVsOmrocKljxMxyD54cRnftEbcONoG4Dt0qg7XKpFNcI2zLKQo6x4wWwOm04rbuYvna3ug8jq37s4AYYzjd0z04rEM080nnPcGxnjUb1ZAyMvQ4HTnj/PTy5wszsiynqCMUFzAm1QQN6HAYAZyBgdqrpPA0j/aAxl2nyejB1AyelX7qXz1JuUWYIqIse3HXuDVSaWOG4hmwkMakeWO/PB/AjisrFFMzMLZEnCxo4Vt2M5AIHA4x+ntTiLu2VbhMR+ZsEigqen3evTr+VPmAkuFaSMOznaTn73GAMDgYH0zTZBFJKZOEk2qBuHBIGPwoAido2yu/LM/UcrlccEdqmkdZItsspjikIJPdeQRgj3qL7KDOoRfszorZ924AHIxz2qtLa3KwxTR5+07t/zjGAOwAAzmgCVhGsfmWrSyk4+Y8jAwDxjjioFaHKxk+Y4Uv7LkdPfp0qdZCZWlljMUjJl1B+6VxwPw7UxDNw0+22hjOdzKMsG9OOKACFXJhxMrwREl+OuOwBHZaazsqHDloi52oVHK8HqORUsdzHMnkCON1XaVYdumS231/pUkkUm8ASpGmVyOOQcZ4A/KkBUS0ur/AHzNItuhA64GPpgZq9DG0A2TL50jLksfu8dDnHQ1VuNb0zSYvMu5VlDBmjGCST6Adulec33iLWNaUqxZM5Uqv7ssmeBxjjH50r9gsdrq/iy00iOWytY1vZ3GCS4CoehCnnnnj/CvOrm7vtdu2+2zSwRxsHjh3YA4wMbfl/GquyK3x9oY5k4WJCS4Pfj/ABrWs9KubqRopI2to4dhLjmXafm4wP58ChIDPjiV02yJ521fklX+HP0xXa6d4a+0oft/7uYrtWKHAA9CWPGMdh/9atC0054LdxpaJIrH5iR8345649q15YpGxAxaX7OqrvU7DFwMEY6g4/DFVoIrPaPZWpe0Hk+SDuQKOecEgAcfy/KrMVvuxJLIyzMikgj5kPA4H41WtwzRNsmGH48oEZwDx83+f6VMwNxcBnDJsBHB647ds9qkYhZbUoty5m8wtyBzkY4K44qCLEzDiRAV2p1Gcds9gMdqe37sCWEF/MOGViMjaOMdM5/+tUytIFURyr8xGIyR0GelILDrWMNEkCyMZMnEhB4xzjB9h0pYTJ5RVCuyPO5MYDD3zyOKqqJJAMhmf7yY42/Qj8O1WJHaMGQyKGThivPHHykd/wDP4MCOJkjieZGLRlNi9ThgAORjv+lG949txGCwVdp4wCuOePanNF5J+7teTqo5XHHbjr0/CpCrq3lhN8b9x2HU9qYEoQxSkRj7Orjlex44x2FV4CsCyRT/ACug3JuP8P4e3pUixqJFXaWixkL6H8KjkfzhIrr/AKj/AFZA59+n0pCLFuEEpEm2MZBZ34J9l+lRblUTQSqzrw0XvntlfSp4yFRZAPk9PXI7ehFRYEcXy/wngjrgDjPpxQBaQpM0EW7KxBg/rgjjP/6qkwWLyLmFXTAGeMjofpj0qsIljkMabXMi7mCrg4/HIpquLgsxIk2jgA4J/KmFi0sy5Esil1iUId3vxThHdKGiiCsidP7xB7jHTFVkErpJsPm8ADPABHPI4/CrVtPKn+kTfuwPlI29cjrQgJ3QGMRmTytg2cZ+q4/+tRbPsjAVQ+8cHGAxHt68VXG9AFZAjrI21v8AZA646mp0kO8OEJAIIwRu2/7I9KAACMYSF139ZWAyAPT6U+NN297ZfMVW+QY+nOf5elIRgrARsUBiEDdMnPapZJZo4Wf92oZSoOQCQPpxwKANKON1B2Yxs+WYnGOORx6VFAkbiN2GTGMqSgypH8XfjioWjuTd/ZvNWNAilgo+Ugj+AdDU7ybIgVcMY+5G0Y7cYpiNePUZA8bGVWGdvUq2f5AD9Ky77QdN1VN15aCymiJw8A8tju69OD+WKcJoivmbFVjklSQQT32ntxUwuriKNVaUSYXhTjPsOnTpxQB5nqXw9vbRXu9CnfUTj/UzHy3Q+nUg47Vz/wDbmtaORba3BGAny4f92/t8/Q4/XtXuCXc235du1uVGT1HXLUj3Wn3+2OSCO6VT80U8atxjBGDkEemOaLBdnmVvqllefemMExVWO0jAxjGR0bFXLa6vrEkW8izIwGYwxJx2wParupeA7K5TOi3aadL/AMs45M+VjrtDED9a4u403xR4bjE2oWv2gociSFt6hQf7wPQ/SpaGmmd9/bhhc297EpiA2tsPI9z06e1asSRMALZ1nYg7oxxjj0NeY2XiOzvZgL/G+RAUyOBjHDY5GfpitqNxcEx25Hy8hIyA6j/Zx/8AqqR2Oj1HSrWRfNljiKH5G2DDDPQ4wMH61yV54Ue3QXMVw7BvlUheRjt8v5c46Vt2+v3lhJ5d9BFPvbAlf/WKFxweMHt6Vu2+paRcBvLmdXYDEDEoynjO0nIIoFsee2fiDxRpMptb1I9Vs4uPKbKyBexU8DH5/hXWWfizRtRxCGlsXH3oZEOM9fvAntWreaXbTxKWdzCvIK9Oe2K4/V/C1rcb/sZEIYDfEw2/Q4x601sB201vHOW8pvM4B2MuEYcHiuYu/COn3If7PAtlJJ96UNvw2OoQ8YPtXHxQeINFVEs55PlbmGT519sA4BB9jXS23jiAxLbataNZSk7fMVcAH/aRuaA9DIjsfFOgSO2nXn2wQ4AOMIy5+7tPX9K2bXxxBCnka/aizdhxJFu2bhwMrj5ePTNdOjwakrrbDzFUdEGMg9RnpVK80C1niDea0pcYYMuBx69x6UAaFvPp2pQ+fp8sUxKjIX5t34D7p9uO3Sudv/DNtODFGuwvklG5J75GKwr/AMNNYyfa7MtHvAH7gleePp+tOtPFl/pj+XqVob0YC+aU2sMdmwOtAehkyaVq2i3KS20htuOxDbcdtvAIrSt/GKhHXWrba6fKHhBAYf7vTIx04rtbDWtH1OHFnKImk4MLLkA9yFPT8O1Q3ujCXch8soy7WwMEcDB/HtQFy7plzZataJc2EhuYmU4Qjy3U9Dgduahk0i1dVmDKgj4BIywJ6qRjp2rgJPDM1pKtxps7pNH90njZ/s8dRitSDxTr2lTAagsMzY5dR95R0PAxS2Cxvx6KIpcgEmTBDr8vln8Og9vatC90fUNatrXS57hVhjcnzHGS4XnHy4P0qKy8UafrEy28qi3Lj5WPyKD1IPXPNdbEMSr5H7khsKOxIGf1qtBbHgg0y8iW8gdG82OUxPGvOwKTxj0I5q02hRW6/wCrDLkEnlQcj26ba6TxPp7/APCSXaRjcuq2iXkLZAIntz5cgHvjBP1+tVY4RMVCyNGTGHlHJUgdPehbDM5LUW67n2xowIRlwc9sDjgdq6GwSJ0wkZe2J2KP4lbgkjjoP0rNmeG2txcXUqQW3C7xggj26dxXMXfjC8v0SDRIhbIpO2VuPlz3Hv8ASnzW2HynqNvqsFjHI19N+7jG3zsA7QO2zqSf0qxF42ubmNrPQbNrlVwZPMYBXB6EegBHYivIdP0+S/vUl1GZrtpDn0Ucf3fyr1DQIlRfLmD3EhG0/LsUKOgHHOPeumlN9TGcUtj2/R7K21Cyji1Qm7mto/nw52ZI+9sYng8dKsS6GumoY7cCVJvVeNpzj6YrmfDF8Le+juLlAsPCj+E/IPl5HHp+Veyx/Z9WsxJE/k+ZkBto6AHsPT+ldtzjaszzCTT0n8q1mRon25+bI5HXA9OMVQuYVk5IjZ4zgEfK20jnp2rd1nW9L08PDdOl3cRBUjijyDjuCwxjI7f/AKq851fUdV1lzDFGmgw/eiB5LDGOXGPyxUN9jSKKet6xpdgv2i5BkcDaIgATnp2+7xXi+valruotcW9tt04SMCNw/enAHyFuxx+lemropiUXGS0kZALMf9YScHr2HrVS50QSxpJuHmxEkAj5fRgT1/wrlqU77m8ZW0PGLTw5FDMbkkCdjh5HyeD6ZP8AhWrDaI6LJHF5IQbVHqD79a7ye1ClmncMjLhH29SPQexrKaDyQELAKVzuwAhx0weO1cbVjdMyYLAuQ0L+aclVCjH5/SrwtoxEizSLakH5iV5IPT8McVz+o+KNK0mUw2we/mfDmGDnAxn5jgjH0PFcve6p4l1ti1xKNLgQ5WCNRna3TLj739Ki/Yq3c67UNc0qwUwQyxXcshJSNF3D68evFcbNq2talKYIx9ghfA2R8Fx068ECrun6Q1rcPcBRyFKZPOMDIz9a6MWKK37xAxi5UjjI6n8qLX3C9tjkrDQoLOUO+6M/d3Pznd/I49K6WGwijkKpG3yjgr7+narywNEgaEHcWOeM/QYPTrSsMIJI0PyEfNnHHTGP6VRJGkUud1v1XCsxwCfYg9MVoSYQLEkxcnnbt+b8+g5FTW9o05YR5Qk7954XOAQMd81pW+m28TKPOLADIcjrnnpQMxpLd3Tzt7eX23j0A4yPWr8dqPKieRFAbgRjjd+PbtW1b2+FW1hkDB8Y3Adu4456celVbrUNI0VpI7h1ndRtEKnkn/azwAKTdhlqK3mEEscMkbRv8ipgDaePywPUUNdQ6PHHLfXEewhkRMenGfXmuIk8SNLGy2lsumc438SFecLyepI9KwZLmwdszSOlwrYCuuW3Hoy84x7VIaHXXPiS4lLiwBt24HzLlRjjcuenSuYaaFJGkuJftc85JJQEnI/PINIttf33zSHyYsBXdcHLdMDphiO1d34d8CyCCO/uJmtY8N8kaAyJ2zJuIx/wEGrjTZLmjgbe3vdSMgtCbcZCsFwx9vlGMfjXcaf4JvbiJb24RrVdgPmybWOQMFTH1HsRXdafpdhYTbxMXnkwFlKc47Z4HTjmtEhZrjypcyFg2cHGdvTFaxikQYmn6Bp8Z3SrmQKpD9d2OB7DBxxW2kbrBNb2jC3VG2Kg6DBz19D6dKpLuY/ZVAik2gqnGDj+En+8e1WbeElglzlHBZmAO7pwASOKoViWSVPsiQ8gfe25LOG/2Tjp2pNVsrDV7dRcQn7UI8RynjBXnBK9fTp9KohcRFnOwZ4B7c+oqT5oyXVwSCuD/BnGP1zTWgNHC6x4FvYJY9S0KQaikeGSMMscsbDrgEruH41FYeNNW0ZFs9dtWvrRThXUg3CqM7iFGN2AejEcdDjp6Tb3Bt5hFISwGSUxwufTp8vt6VJd6fpGpRyGeFIzOoHnw/LhlPByB1+v/wCp3AfpGuaLrsY/smf7QyqJBAw2TIv+6euD6ZxW+TJ80jRyR5XrjO0dPy+leR33gS5s5ftel3T3wB5ZQVeM9eQv07CrWneNvEGjj7Brtsb+3RMJcK+GXPHK4zg+/SmhHphMcgUMhSMnhkPfscVKIwhAkR44Rznqf19ah0nXNK1pS1u4jZQBJDIyGTaAPnAUtwOmanKSxypG8qzbSQkXysxUc4J7cdAapEkxZ0ciBUICjbnnaPf0phjEo8gLuK/xkEHB9B6ds9qC6Q+ZOy+YrABQo2qfw/z0qx5qsrCFiSFxjv8A/qqhBNbB9gWNlEaZXJxjA/Ksx0ktE8+WJm6iPaRkZPdcD/Patd+gXkKQDISM8+hHpVK5hUhJoc4i5EZ4B5xjd2+lAGMcorShCGTptxtTIxjHJFV8xt88kQK4I4HH04xg1djfYj7MxMXLfd+7keg/h9Kr3QkcHYDNuwxYEJgA9kPP41LKEZn8oeWpWOMBNvfPf3xWRq09vCVnvRsskB8zqBsAO7phgO3BB9K15ZJZ+MY+RSoz1XvnNJcx213G1rNH58O1ldj02OMEAj2NOEuWSl2C3Q+qvjJ4W8F3PwR0Lxromi2dsZE0yT7bbx+U8dtfBcMzlmcp5kqYDs+3d16mvlWVD5W8HyD5aFEYfe+Xop7+ldpqXiS9v/gB4e8Di8lWzs9Rls7iDAzJFDIbi2STHVLfACj5Qdqkg7RXn89zLKuwebM0TB1ZUJI4xwBwF4+lb4yopyTijOhFpWkXGjLp5HzSjYN2OCR6BfX0pjxxpaSzv+7RFZirg5JHC5AIxnoOlWLuFbPT7S/0uZLm8luEd7csuEiUHc3Bzg/L1xx0HSsG1W5DTT384uL64zv2ACLB6bRgfKPTFchsXlm1eMR+XE2joUVn8txmR15AGCSoxwRV17/MaiaNFV8uWzzvb+LHPX2qkEkW0QRcgYOM88Ht7fhTC0anB+ckbirDufTjilYB8kybC5lIliACk/xq3oDg8dDTMidmilXy2Vcrk9+nHakZ41ZYZMAKmfnBPI/pkduO1SI0qSbJWSQ7RJkqOBjkcdwaEBXj8xQQ6kKmW3KMfL3GOmCKkx9ojZioDJknAxuXs3H60/eDNvjj+cL3ON3A9OB9KbEJEBZXXgfw9Pm9eB6dqYyaG4EZljR1x33/AMRPbtgDmmLI0flwbvNk+Vxu6D6fWoniEcqK4+0RyDAAPKsOnI7VMpl2tc42eceO+3Z8uPxNAiNPKaQwB/OEjYwRtC55yOvftxzViZbhHSIduBgDpjHA9PamNIYVZ44k427lXse2cU3d/pDSW5CSsOvRSeMqPQelMBQq7xLBgfLsZXBXOP7vGO1K8dykTeaoCYDAlc4HcY/L6VEBFOlxIflKsTkn7uRxjj1py7ng2o5dcbR821R6/h9aAHShBFGMiNQynKjaM+ntipXhCK1zuVHzz+H93Geo9qgitTHC+3rGDuDYOM/d45HT0/8ArUiGQKsXEq7Ru9PXAx09ulMRNCYHZpJiYVYjIb09QNvPalbylmePYN2cqVfgZHHp6elR4jRtu1kj4BPoMdh1HNRPcQ+aH+zsWk+XYTt+hH/16BjjIqr8yMighRz8wbqSO2KvMPs+UgkUdAwI5xjqM96qXsaeeZicptGFx/F3Hp/nimDKS+YoZty5O4gYx14x9OKAJom3futq7MbSxI64x0pI3/1cQA3P07fKMYHHHQYpkEaS3B8soVUfMFGD9BwM9PwpMoJw7rteMjCBvcj6DtQIsTrHloht+Y7+BggDgjpipmzCkoGQSi4zzjnGPfiqkNuSxkEZb5yFBPI/z/SnBmJuUOGBwPTGD0/KgBzrAFEKDzNuCex785HpSybgQEBVnx8uM8/y5qP7RtU2xi2tJtXcTlOOc9uuasPmLmI7I1HIHJHqM9cUARyQx+aJPLW1Zeq+uOhG31/SrSxuAsyXLQh/lIK56eh7Y96YC4h/0dN5kwEbIBHXI54GMVGqXVqnlzA7v9YcNkH5ucAcYNNAWCixSbfO+9ks3B+6TjIx1xWtDIu0K2Nx654wOcHjgdOlY0cDqHDRFUxhSRkD34//AFir8CSrvgTCBiGaXHLY4C46DFDETsZ0QzTooXs0ZyR2z3GP5VVliFsCqgjuv8XBPPQccDpV+YbYi5+aNvkKr2A5z6fhVN9omeQLu/dglSSDj8vTHFAytIpZUaNQUQ/I3OG68beMYwKlMDec6/ekXaARgEcZx71YkVivng7Rwz46jaOPaqxknLk5+dT+73ccN2HFABO8ke51G8HhVK9R0xmqxfZgBFTenHHUjv7cU58SbvMyGUBuuTx2qVhDHD+8TaoC/KAN31FAWKsk8m5WcAR5C8cdO+KmkKPkRZQYAAIABx+FEmVj2bBH84KK/wBMHpUZO5TudLccfLjqB7/hSEQ3WmWWpW8kd4kh3EbZVJJXHoPu/hXI6l4duoWzsOq2cakt8uxlXHU9/bC129tGsskkcbNiOPOxejZ7Anp9MUqytE4KNteQEGFvmzjgDgc5xVJhY81e0mihgvNCuDps8X34ISQWVeVO0fePsa6PTfH1vJcLa65DId0YUzrGCu7gDco/nW5f6LaXFqkNsn2KRGzGwzwT1X2J+tcXf6QbWOeK+XcFUBZx2HoSMdD/AIe1G4tj1VovLtw0Uv2m2cjyygGz2GR/9Y1dRTCVVlU44MeePbHpXhNjPqOiyPqPhuUXMagJMnzFSAON6H6cFR+Vek6J4z0zVNkGp40y6dV28jy3Y8EgnOAeuDijVD3PRLC4jtCQCVH8UDcgjP8ACeea6wS790rDzo4wABt/hOAR6nFciFmt0aWPbMUbPygZK+4x2H5VuWE00oMUSHyQfmz79j0IxVJkszrmOK1SRzG+4Zw3Y4+6GFZDAwJlP3XdUI3A/T06V0Wo25TzZSrK28bQOGAH6EccVmXEXnok8W4sVKsccHHb0HpTQjPWOIxuQpeVxgIvH59OOKlsopvtACoHcE8j5QDjBHp0H0NWLq5ttMhWe9cRhusC4Z9q8ZG3muG1Px5Zxx3EeiQSJIgBEznBVs4+4y5+Ud8/hQ5JDtc7eGCaJ/Nt2+zqjjeQeobAJI7U/wDt7S7OeaORvOMcRdo1AwQp9fbrgV4pqGra9q8m9SwZ4/LkcrheO+wZ5+o+lauleGrvU4RFd+ZKqfN5jHYmeg2jPH5D6URbYnY6DWPG9zqM7waOI2jCDKxjABHGS7BTj2HTpXOS2mqaheQW8yJDtPneVACZHOcfPIDgL7jp/L0+08NWdvFibdfsFXjAQdAMMeg/DHStmC2e3xHD+62p8oCjAU5+QkdRWsUQ2cbpPgWXlbmdNPkY7uIy8jd+Gzt+nFRT6LbaZKUgESN5mWwNoJx1zwPwAruxOrOqyjyXZdw2jHA6D0HSs7U4f3RkVQ4fIYkeoHtgED86trQFocDdK1tFGvyQzBxvzydnbkdee1Zl6HKCKFivRlQKMtg9fbGK6C5tZYZPILCeNkwYx3Lcf8B+vb0xWNKIxLKisYBEFjQ4w3HX8MjrXPJWNUypL5MjSDAEvpyCrevHpUZyX/et5PQkDkHAH/6qbcm4EbSqiSZXMhVh17cfT0qeZUaJXDHHuMADpzSKuLDE3luTgqynd1A5+6cY4qwi3C26h40bgYU4/NvQYFVYVfzom7kctnIZB6jkdhU/lo4dZx5rAfKpYjHpzxkfyoAqXPmhiu+OffFgKMBQT0I7Hj0rJkyR1XIYMc9+MDoOOntW1PYyswZhGjN9zy8KF287j7VjzNKkmxcwknCPwRJ26dvb0rNopeQ1pyMb1EaMMJjlQfpjg1WSXe+YsKijJYDhj2GO2MVcaArG0cQ2pLg5BG1SvX5e3So7jcl2saSkmRVK4X7ucjkYxjpU2KIbpEYq65idVyV/h4BJyOuO1MEzJ+6JKCSTovoRz0/ChYpXbc6M0nKHaOCPXI6U+SMWgV5oyUB/1uQc/wB0EdQMHHFICB9sK4BLmP7pOBj8KHSSSLyomygHmbfUenbinXTNbyMgjjXaoDFeeD3A6g0ivAy7l8y2G3AyOCDyQuOtACFlSOJ0/fCYYIK524GPlPHPbFQY83cHXa3YH5eD3IxU/mDDsQcRquVIAO0dwe2BUrmEAypKs2wD7wIPtg45PHSgCqkJjwjvHJsGTx1xzgdsYqTJaRvLzG+Nw6EHp+FOJEZdlk2bs/IRyGpFMhiD8HYuecY5yORj06UDGs8MYZp1+0mTGEY4IIz29PT2qeQxsfLAdimC+3nKjHAz0x2xUZljkQeUBIznH3funt6/lToy29Jdyt1Hydj37elAh7okzsVff5ihgm3qAAe2ORTHD5MbMI4wFXYRy6g8YPXNRbR5ilcRh3KqR/C3bg8YPoKsO0rR+UD5JB28EEHbjJ55AwOKQCyBUgaWHJKLsx6Lk/zxVd/M+zmS2Yxsqoeg6Hpz7Z/SpEMS8wbuowAcE46j6CmRzRQSCKeTYGyo28nA+7nHGaYxjtFIp+zxq78fITluBz17YFNWeCS3Cg+V5fJCDgH1GRnFG2SEyBisv2VlYEY6EnIB/pSAIJx5gkkV+DGBkhWB4J/zjFICFzFiGVn3BmBYN2454x0/GrkrMZCFbcWAKZHy4AHTtUBjE6vskFwIiVxjHy/wntyPpTDGLSI+WuF6K3oT6cdMUAPiju/mQRearKBuXauD2+WnPAUfyXfaECtkjJX2GOKjSOExRxKvmBiQeSM9Bn2pZEazI8tiFLfdIzkdOaAFZJ38yFZAZN29Q38adgDWZcw2t5fxi7t2ECSxtNGSctgNg4HYHHStsQypHvdBHjAzn7w7Y/8ArVr2F1/Z9ybojy5DgJLjJjI+oxj3xXVhJKFSMn0MqqvGyP028BXulat8H7bSvEUsMyWemR6df/vEPCwKq58tvkdkK/LkMG4HIBr8zvE1va2et3+l2hj1jQ4ZFlgkHKzZjVVIdNu1wnDkAZYHjsNCHxf4k0e9mex1O8jS9kV54t+IWdcjdgrjucEYxWRNqVsBPb3rGeGMBkGABhuDyADxXtY/HQrRnGlopS5muz8vvf4djzsNhZ0mnJ7KxeS9iWMR3CedAF3Kw+aSJMZAb2X+VXlkWRUltyZo+AhRe3TI9+2K4ZdSubSJJYlI3bnRXZOUHykMhYbl9cdKuXniG7sUbXobeT7BHtkvbOBkHlYAUOnAwpJyVry6lKUErqx2x12OuV9olwGYfKC5z95eMfhVhHcTBXCKWQknGAO2f9rNQwXUNzYx3ltL5qTIJlxjBVlyAe2acGkCbHUhDxt4x+B/lWdwaJfmCeW7bm7cfd/GnxyMoYmLA4C49B1z+VRW7TDCyfMVOCPbHHPSpMZZnQ4G75VH8XYj6Voidh0ksMUYVSxG7cq4/T0ojJ+QsSCmckdOeRz/AEpqs3neUpG0fKN2Mf7QIGOKXIQAIwZXOCuMAZ9B29KAHDfLIXX5UIGR2446fSlVQqGI8hTn6DtUXmR4aM/MwOPoB0qX93g+Wo3L+HGO3agCORQ5RT/C4bPbA/r7ULKMMm5M5zvY9R0HuMUhCRLuxtD9DnO7/wDVS4CBlQ7Wl2qHAwMf54pDEjcK4YA7SMA5zzwfwximEKpMZCuinBfP97oR2GDUsszploowRu5x/DjA6cU1QGVZipk2k4A/Tj6VABOpkjCAFwflQ/3SB/Ximg/usTSFSn3vlO78T3AqYybi+1BCO2P4sdOMUyIpOoPzEsehHA59KAIwFMo2EuFbaxzwR1HI7jikPkFQkYGQSSccfh7YFSAYeRWUsnfaejA44/DtT8hZwXUI4VMehHTp2oAbJOyBVBEisqksv8JFIXiEixnliC2c8Fuw/wA4pCwO+Yxht+d2CQMDpx7Y9KVnt57c8DrtQdyexoATdtKeXHjn7uQeehH0IqdZGMpCnGw5Kn34P5VWEm1Qsfz7uCBj/PSpGxwhRnRcj6HH3c0AS27OygK4DISFYd19xQNuxxLlmB3Y+7j0NMCjiOJfJKdS38Ix14+lIWKsckkn5QDgZ+v+FNAyfaInL9S43N/sqMfw+/6U1hG6D5ypOXVSMYGcYpxCxK6XKmQR4w4B/IkdPakjfzx5kh3kqdvHp9KtIkmmePLBcxkeWqDBIz9cegqwuFfaq7N7DDA8bv0HWq5ZnZYx8kmcrxwOP5EVMzSjyWbozZ+h7DitEIlBuVd4WIUK27B43D8O1SxGBWCxj5kwyhMn1B/Cq3mEMXlPAQ7Sf5ZqWJMRhcEHOTjAyPUE9uBVIRIqKqLt+Rt2AcHjPf8AKrMRLSBAxYNlWc55Hbj9BUdunmOCu4sGwTngf5FWLeWVd7bCGjBBY8DnjHTt6VqkSaglR5Ji42NuTcjY42gAEDPep3CJGpyWUZ5HZemMdKqxiNX2y4WIrld65I9Pw9KeHbynJz8+BkL97sPpTsSSq8cbKMSDJAB2+3Qnjp7VEcJaPHIdkwfzQT1Izx/+qmyBXKhpTHKhwCfpgcfSmOwDt86uY1G1c5OR6fT0osMqncs5eOJZ3Pzgrx7dO9QvHKI3eVzI2N4yMYH93/61SXG5SCP3ZAXOxcbc59P/AK3WkMcrPiTbgcDaMdu/txWbQxsJMm5lTLJt4xxz2+tMyDKeWh2YBTnH5fSkVDGShKssg47D2J6GpFjWQK0uHji4Jzwc8HH6UAMbyS5ifoOMdgOxHp1pS+eNrNlQN2P7vp+FCedzA/7mNiQFYAkAc8+2KkK3MbCMoHUDK84xj0pAQ4jHyuxibgkEEBu/IFTwTy+ZHwRjjjA57cU2FgA0MrAAjCb1+769uB6Z/pSSh0K+SN2SACSOMcAVLQHRWNzKpPmo7bgQV4xng8cV11qx1FQ8DLbzg8qOGIXpu9a8/twQVfjjcrBjyO3Brr9Pum/1+dsYGBvHK9McDjHpxmtqTMZI9N8PagUunhlQRMrA7+AqqRzXW+JNK8L+K9KPh7xRYRavZSjKLMobaxBXKHqhA6Ec/hXAWDed5NoWE0ZO5tgwRkdj35rrGuJlRYJhvH/LMkA4xjgjjtXXGVmmjK3Rn56/Hn4DXfhZRqEkJ1bRDJtstSjDO1pvBEdpfbQRz0SYgKeATng/L/w++J3j/wDZ21y7u9CcX3h68KyXmgXDYsbl34LCRf8AUOw53r/EBxX7bQXUM8dxpt55ep2txGYZYZVHlyRvwUZTgMpH4fSvz8+PH7OVx4dW5134fWkniDwzMPMvdOGJrixG7czQLjc8UYPOSWx06c9UZqasc8oOGq2Poj4fePvA3xp8LReNfAt2JIwwgvNNuti3mm3RGTbXGzg4/gkXKSLyuDlV7yyuZIN9jcqZlQkkHrjtjpwMV+IFhq3jL4TeMW8bfDbVP7Eu4goDW7k2t/aFsiC4UDY6qQDgjKHpiv1c+Bnx+8BftAWMkGjg+G/GtlG0moaJK5ffDGMG6s5XVfPiPBkXAaMkHbt5rmceV6bGilzHusYlt8NGQ8Jw5UYHIxkZA6+lXLrULWO2Zt/lhMN8xzgHsc9PSsdZ2shEckxuSPLHfHcZ9etdNoXw7svG+u+Xq1+1vp8Fv58dpBIvmyN5ihTIro48pQMFe5IB44PbS5XrJ2SOeo2nZIqeGtCvPGt49rZuLTS7Y5ur1HjZEyCQoG4EucfRRyewOh45v/DV3ptr4J8N2gNhFItz9sJYNJMhbKhmG5uv3s89FwAM3vG/iayhvZfh54Xtxp1paLi+niASNyoX9wNuNwG87xjrx2Irk5rKGRVZ2CE4JXqrLgjK9CD9PTpWOIi7p9On/B/yNKL013OM8S6PY68ZHvkLJFAkCIpZRlR95tp5YNu/DHpmvLbjRfEmmPLHp14upwRrmOO6T5woGcbwMkdue1e0XoA6jftcs2cj8OOOlcrqcdwrStCPKQlV2Ekgn+YzXm1Ed0GeP2viSNpmttYi/wCEfve8M4LQyLxhkf8AGtiSN2Al3I0QP3oipjA6A5B6VoTJIXa3aFNijCrgOACecbvQjp2rmG0qX+0UuNHl/s5Jp1E8PIj685XpgDriuaxvc0MZhAYpJ5T/AC4GAw9BwBn0qsqSAFAcPkMFH4ZB6dKLzRtcNzqeuaRqMcGl2skcENqUB+0TLGN+X/gXewx/eGQCvWqCanIt/d6bNp0kawx+abiA7ofKxkMWwMAjjvilYCaUAL97cFP3enHb3xShQ2VuGLptwrYx77Se3tTrW80m+xHa3MFxJEpPlZG8AfeJXOcAc9KnniWJt6cxyxjLDG05/l7UhlJAU3KP3HO0D7wH/wCumxsVhRFYspPGcDBHXt+lCRv5Bhf5mUjaNv5AnpinRwyIZNzfZ8kFEYALnoTk/wBKBWJQYolkY8eYQcLzg98HpUsbEtKsjDYygcgAs2MjGMYwaqNKVcRZ80kjPyYHoasCZ1XGwiNwVc4HQcDHuKpASuLjyyxAnACrx1OD6DpgVUnkkjUxk4ViMkcYI9uKdGl0NzICZOPl44UdGP4cccVILaJ2dpX3uEGApK89D6DpTEVWN55yKNrdCGwO368mqF/b3ziRCN2SAT1XBH07VsmEJERg4XkbsZ475pL7V7bw9pN1rN8QY7SIztGejJwAq9fmJIHAq1ohHiVv4WM/jIx3UxkdI0u7Zd7kJg8A88ZPHAx0r26GKSO0KoPnUBmU89QMjPtXl/gbW/DOpDUfEeoajDp2oS3DxRI8gAMMm2SIKCeMAdwMEV3Gja1YX6yR6ffQ6isDESJ0yG+vI/l7027aCSLN1G/mAKcR8fJggA47kVeiCxo4i3YZe/qOmKlaJGTDuPm4hPABx+HaoVihyreashY7di84I445pXGNk3RcZyuBkY4Pak55fCnIAUAduO30p3l3Ech8yLywepY52geo9KinzHbsCvDfdb19OgoAViyjy/uYGeeNopTtlj3o28Kfun09AafLJyDu3yjgkDHy4HUd6iCo8mdoCkY244OO4+gqGNDZCd20Ag7fXH4D6UzbgNyHKDcMfKcdDTo1dwqqnm4yqgcEEdwaVkYSAMpXAC/dGfwNQURBRuCllfbg7cY4pjqV+eMKv8JHT2qbyio+XAXsM9R9elRBBK2IwWyck9DkdB17UgIftDJGDuDtjaT1G0847dKeCejYbK8Ko647D8KsCO5bBRcqBhjgDafXtmofLLqS77GTkbQAR25HpQMFCfZyd3zFfuA5H4Dse2OgpjI8sQQKdwx978vyp0aMzCIH7/P7sDBOP508Q784ypjxwewoAglEflhW+bK9T7HlalfakwiDMMKCqj+EdMVKkDOXhEgYkcYHBHekkjnG7AKsOnQ9BwPx47UARCTlmRQ7P2OOB07U0x4R8N5bRgHb1x9P88VKkD+XsONzDJB4OTz+FK8MiosiBpCOCgU5PHsOKAGASsFdsHcvyAeuP6iookEUUyox2w8KD15Iz+VWfLuE2syuuW4HYKOlMRWO4qqsq8s4wevPP4UrgQ52N5exwGxtIP3uPfjGKs/ZtyBoz5YjG3GMj2yPWoo7mOY8/fU5ADAn8B6U5QsLYDEeZ90FvX2FK4FaNWQOUzbuOrYyB67R6cfWujsZxqhEM0vlTxrgBV4kGPvg9sjqD+FZRheQmEI0gPOeB/OqjowwAjJLGdqKuWJ9RgDoB/KrUrEuNzpLgNEywoS+zgqD8xx1pHUxyFOUXYG2joOOc9asWU5uzJuh8+6jIEqxgkkdQwA59M/yp00EpdQ0Mxcr8xKEfLnjjv8A5/C7ow5WjIMcYVFT7qLjPrnrn0qDPB/5eSDyqjoOgwO/4VuPYTIgAWRZGPIdCox16dv/AK1VTZmNEkHlfuyMncF/A7vei4kZxJdZFBCFl9OPofwqCbMTnzVEZMeAvXJH0461om282Vkt5BLu5Mf1HPPT8qjMSwugcrG0mVXjpjPc9BRoOxNa3rRqqOREhC71bHH0B/CrjwLsL+YVjyu0nnBx+HFYZW0V/tDz2/lkZOXU/d4JxkenataC4slCvPNAsLkAyeYNgHuM8YougszQS5MizQlfKY42kdcdTg+4HFZGqacJEdLaUDo0TvxjpnnHb+VUbjxDoun72j1PT5IA+G23AYofTCEnjHpVxvGnhBVER1uxhiwq5L7156ZwN2Of7uKV0NIr2dv5WWnAmYDErLnbnsy9Oo+lYd09xqwa3ijLxDADDHBXjJ+oH9KmuvHXgyxZrVNatGZTkNBIWTp2IBH4VlWvifQta1200Pw/c/bbu9kjgiWDeFaSWRY0UbVPzszDC9+B1xWuHw869SNKktXoTOahHmkXIXeyutgh2L1AIwJFH3iG6fyrfNzmWOazHlFlyVxxjH4DjFa/xI8I6n4E0Gzu9QhuzcXSttt5YxHKI1ZVdsAuAoYoOvVgO9eZW/jmzgntob7SL6wlbP7vaNxXkkpnBPtwBVYnDTw8/Z1Pw2ClUU480TtLlIJLVAm6QzNIgPGAAPQ8D8K5ZDLo7NFc3OIwf3aMMHHPQj26U2L4hacYbiS10vUbuyjyWYxDAHuc4zn6Ypk+szXxhig8OXkoljEsUk6LtA7fNnbj2zkcfSsfkUdghF9tubbkMMNuxjAx6fTt2rHvLfzTNuyrbR5ZX1X06deK5iz8R67ZRyIPDNxAhb5t0wdXOeBn5dvp3rauNZ8V3fzWPhiO2tUA2vcXcZ3YHIXaAfpnPvTEaenyLewsksZlmhUJcA8dfu/16dKsWCx2Tvbt5csaj5yc59h68VyLXni9THf2+kxWrtkuvnYZQOMPkAflU0Vh4l1dhem7t9KQD5rZI1cp/tFxyd3WjUNDvnijvItsfmS4zsJ42ke9cygutMkN0Yz5JYrsBBBPpkdK5q81fxtoWo21mot9ejufl8sL5ZXGPmz8p/UD2q/Lo3jC9gM9xr9tHGWI+zC2UMo7bWxnNIa0NvU4Y5IDcQhwjgdASVyOhGOlcnLpsTACUOqMVCgdjxx6jPapYNN17+0fsV34hlt921R5dusfzMPlU/Ng/jj60y68HyRXQs5NTuF2o5B4QPN6nDEgH09qlouNlocLq2nSrc8MboxPyOF6Dg/lXPyWzxSqI4JI2AY4Dfw8DjP9K7E6LDJO8MxlTy1G9t3IPXp3rD1SA2myJMyWsb7WPdGHHJ44/wAKz2LPH4LTU/h94zj1PQ7Z7vw7rr7r+C2XK2s+QWnVR91WGSyYwccc4FfT8MlywiSa5SWCbJ27QpxjIKgrxXkvmXKJMWlE/nRFEWPGVP8AC3HHH5VyvgjU3ttfvfAfis/brm4cy6fd5YefEVBPzZw20DAQDIIPsKHqB7R9r0i51Y+db/6VYIc3QP8AqdwwSYyP/wBVecXMmoC9uNftjLpq3Eq7ZlyON4+c+qnjP/6q9V0qy07TJWl0mJf3se1oiOCgPI5HJOOe9c94x0OO7u18Q28zoyptu4hyjqFCphB930NKw0zrU8XWVzYido2u84iaWEYV2x/D6dOhFLD4jElxshsLiIAbSOCHUD5e3ynHpXknhTxJLomrW85tzLYThkcDvuG1enGVr6AmeKWEXlrsvQpyAPkyq4wVB9KhxGc5HqmuTq8kGl+T/d8yQc4H904/SmW+q+J5CT/Yqrj5eJ1x9emAB6Gt4XJkCrLG0kbEEDaARn0x+VLLI5+SWJoI8YUkccY7dKVh3MHZ4oEsgZrG0iIyMBmAJGMYHyn05qFn8Rm1MQ1VbeTd+7P2aN8HpgZ478c1u3HlSHdZSOGjA3nBxxx046YqvZ2WreKfENt4V0Qg3dzwFCFiVC7/AJQO+BwBznitKVCVSahBasmU1FXZkX3/AAlthZLNY6xFqboStwJ7YRuoI4wnzDjtjH5Uy18O2F0Ul1i4mvriYjeULxAMfTGAQfpXuHxI+Gs/wk/s3R72+/tya/tnlYrF5RTaRleXcsoJwCcZPbivL4idhk8w+W5HY5U9hx/TiipRdOXKxQnzRujF/wCEc8PPbNBFFNt38hHO/wCjZ4xV+Pw/p0sMcbQ7jGqhSZDkKD9zjaM++Kvn99CzzxGWYcDaCoIHA6fWmBgY1HKhzsYcfNjjrjIx9KkopiwtrHdHaJFhhl4zGNoUD+Lru6dqpS+VDNt8qKKKQKQYlCgYxzwOmfWtW78mONOdzxkjjIOO4xXL3UzxSKlucwsep7DoVP5VE3oOKOG+Il5fvpyaBpsjQ3OtYhjPQxRjJnbP93auMDB9Kl0HQbHTbSBbS2W0tUXaixsWLMowCzHqepqje2YvPEcMe0TJawMsR5PlvI3OenZeR6GuttgYIYYdwKK2WI/vYwOOwwKwWiNZdib9/JExjlJjJwB3yBWfqrRvDIzgvIEGFQ434zj8Rjge1afmNIXhJVQVxtA27cYIPSsu+WOaGZICEl2AqSON64Ix9eaS3JZ7N4i04638CdH+ImnRi6t9MvUe4fB3sI42hvcJjAjWXYSTwMBe4ryea4Nlb+bcFId6eYoQAbsgEHjvjnFfe/wUuNIvf2L9Y0uW5jtIbbT/ABFp9yznbsmuJLlwjY5Jb7QoVcZYFQAcjP5tXjyDUptFik/5B4NvADgZx/DnuQOBXdjsPGCjKP8AWiMsNNu6kth1iUcX3xB8SSm407T4WMcGzmaU7ViVBGpALy4j+Ze+e1eV694z17xNqAudTt47EoP3Fqg3tGO3Pc44JOa9d8d3M1v4T0yJYFnzdARlfk3fZoXkVM44MjBQM/xCvF7TxasFoBpzJB5wR1DbV/dODj5gOCrdea4oxRuOki8R3SxRrGLeI5/d4G4AYyT93A7cmrj2upsEaFoPs+dqNMVQM3QbUPzcngf/AKqxJda1O7iW2eU3H3cJgMcpnfnI5JDZB9vaqkNlrN1IskQW4cAABNoJVDxkY9+wq+TsibmzqMDmxu1863tZViY7/wCDHzJwMfNyMDivvr9ln9qD4K/Cn9mlNFsJWuvHGnx38+oadBZTq7zG8uFt5d9yYIZYEi8tmSGYuEyVTcTX5/R+Do5IVGoN5aBP3cbErsDHcV3KBwD0DdK2ojb6YwNtCEXfl+MZkxgHgEgYHHGK2o4h0b2+70/rYznSjOx85/Fnx78X/HXxK8U3ut302jWN5eSXMl/9m+ztcxMAI/8AUYblSCEU4ByK89tdB1m9c6f4E0i61aeZWjn1S46bG4OFkbCAHHJ59q+3o5GaYmNlt2j2qgQAOCvP3scdx/SmahfT3d1iZ3McfK4wMf7ROOtZSxHNJycdzWztZHk3w++GWpeBvDx0/UNTfUZ7m4Ny8cRZlgdowojTczYwdxYjAPA7V1DaQbgu940m5V27gQh4GAcD0Ga3nU+ZL5M3lhhl0xyR/j7UyUiQlpsnYmQNh/Ddt/8A1VDqXYkjnTp1rbxn7IHgGBhyzEkegz8v4Y4p39mxWyRiCHZIy/IzYJz2JbIHStLzYIiZZ3VXwAihTx7cjHSt+28NX+rWi3cYCICB5rOAoX+6QOmAfTHajmA4ibS7CSVIZYV1O8DbUaSRgiueMBM7eentgGvX9B8MW/gu1tvE/ihIvthIkt7eR8BHBVkeJo92OOxGAKt6RBY6TdhfDOnf2zqhG43PmAxxOF5YB1wK3rHw5FHerrOvN/aWou7O+8EIj56AL8uPbGKnmvogsU9O0248QXX9u68rmIsJLKAMAViBDK2UwCDwBwDxXZrI4SW3h4TbjZJjaM8qw4GD/KlMaB2MkjIwzhQPlQHsMf0AqaaORYAUVUDIMnK4Zv7uD/kYo22AsaGo0yebUrJxbzvGyHygxALc5ZeQeuMdDWZc3VxcTm5vpGupX3SM52rlm6tgAdv5UW7yXEqHTtqucKqgDqRz1HbHeugttMhtWJnceYdpwBxj046c/St+ac4qDl7vbp9xOi2Ktlptw6B5F8tFwMMoOM98j2roltIVtzCmRFDmRTn5gxxzViNZNrrDIpkYLtUL1CdOp9KjiZvnC/uWLKJFY9uoPTH1rRRsRcWBZXjlaVRI+4A7vl6dOPSrMKeT5ZxmRA21QflO7oeeAODTnRZJXSAibcFfGcgFf4fpQVKBjFHvzw21sEdCB2xj6VaEVgILdpEAYZUEHt9Me/TNWcSRzM7naJVCqCenTKlu2KlabcYzJ8m3jaRlimOuQOvtUYmWUfLJ5JkBfacFW5+79aYFtU3T7EbLquV4GHx2pYXd0kCxhfMO0DuCPqPb8KrxC3SIhkbYMfOOx6fz9qeZoziaQsEcjrjJHTGBTEWX2s6RSbiVwX4+XOAP84rTzFHI6SP5iOPmAGMEYx9Ky0bzcOudnBA746VoI0KBocHbgnI6t7frVIRLGYVJ2SJygwrfxEenTtUoLRvukIiWRVPA+Vc8dvXFQhEYxlCitgKgPzEjjr2FTiNnnR5OVAKuBkAKDgD3qhFy3crKcMrFm2sSeMfh0rcj8uRg/LbV2AqQfxA9KykXLKmRjp90EjHAJrbtbVJW8sHyvMDKNoAGB1457UAVJIiqCWYjGcb/AFzkdO/FML2+50djECAPk/iGOfQDA9/8Kv7tO0+3Se/nW0IBaNJjjIHpyOo4x6VxuqeP/DqXM0NokmvN5fSFfKVCOoJbnH0zSuCRzfiDQ18O3EV8zMbW6dYm3Yxv58tlbseCce1cSGfS9di1S3lHlg5KovmBUbqRjjkdhXReIr3xJ4x0JtNsrZYII286BMbnaeMZTp8y9NvvmvOtF1o6poyNM5jkw4aMcEMh27G+XK7SMfh0qWWloe1t4j8NW1vb3t1qcTfak3CJOSW/4B93HuK5qX4hCQtb6Bo0+oSYysrygcj0VV6cdzXC/CDT/DbRa14d1KFLjWLK8E2/58z2c6K0T9cHy33RnaBj5f71expZabaGT7Hb/Zsjj96wBwey9ulKwji5Lv4lazJtkt10CNl4fZHnB6cqxbI/Cs20+GcU12Zdd1SbUYiwMgbdjPXGAw4/CvS4klVQbb5y3WM8kYGB+VW3OSz3Eq2YVRnofx9Kd7CuzltP8D+DtLuzd29kXZhlFDt5bYHUrkD8MV26tGqqqYKE8LtH3enUfh9K5qTWdGhRX+3i6V/7mR06jGMD8xWZJ4xxE0VlbeYAPlZ22gevHOaXMHKd89tGbYDc6gEkA/8A1ulZxEceZHA8tTk5OBgcjj2rhRe+IL2TcMWbMuBjBDY7kjOPpVSHwtql9uDOcE4dw2QR2+XP0pu4aHRzeJdEs1eZpBM392FSc+3TisaTxfPcITpsBii3f6yXauMn+6On40sHh6ys3j/tBiigAcs3QY6AYx+NW1k0bT4/3R/tIKeS42bR6e/+cVOgHP295rt4/ky3Shn43KY1VVPsOvpxV+18LyG7M0k4njxj5Bz+ZPatY6skuxtOtUSRgQrbtv4dgenelFhrk7bL+1eAYByCvTPUbTmi/ZACaRplqWnkZJApCv0Q8djt6njpUrXul2pMUUQfB+U7iDnoBjHFWYdBtXic3UnyHBB5J44/zitu3ttNtESR43Z0XbvY+g9OnPuKVwMBL7VJz5aW4WH+8oB4I4rUttK1KU+bcR+Rs++xPVcjHyf4dq0X1VAfJkQIybdjJg4x6gD09ql/tR4tv73Zt+fn+LPHp6dqExFy18N2UjiW4cj5d2B+7DHH1wMccYrr7DTdHsIRNEu2RckITkdcDB9+npXGWk1xPA9uN0aNkgKOTznOBz049K6LTrSdfKw3lowGAcDc3vzwfStok2Nu5vrG3LzTSGF5owMrzj2FYN9rN2ieTv8ANj48t1GWxj2796uXVpHIhiu5Ft/LHKnBA9xyPQcCueu9XsLYAWmZZ2UCR8Z2qF7AjFDBGXJJdznNxHvJOMjjg9N23qKRrK4B8wDYvdgV6Y54NUJNanlTbBDsLdWJ4+uBwOntWdM2opCInvFEOR0XBx+VZlHQRQ6dCGkvn8uPswPf6DnP4Vnz39lCxit2NznGMZA/HgYqhFpVlIMrOZgRwBkH5fX1/wA4rRWzOYhbQHy16MXHb/e/z6UwIjqeoOxEEX/TMFSCOnq1R+VfGBYnm4QZwvRefTp0rW+zuY+M2ip1AGdwPU9hipYo9Ng5w5wOgPQevH+fwoEV4bKKTyS58xZRgkcdsH5Rzjt1rqdPhiguhHFZI8RTqx4IHAPPT06GsT+2IknVXVDIBhW5XHoc1XbW7tABBK2+Y5kbbkYzhQM9sUJjsej2No0bfb5vKg3jgRjA2kf0+ldVpUlhHgXbFyfmHJ+dfYe3HpXjaandGTcXUlcA7TjKjgEgcf56Vu6ZqUrXUJYrdMjZAGcqPrkdPSrTM2rHoWs3ps13WzKnnYG8c429AQ3H4cVxN1q0zFo5JWWM7WLEfdYHHHHHTFdM9vLqMbiMlkX58pgAsPTuPwrnZtCuLkp8zFIv4SpHy8Z5GM47UArHEXk/mXBaYfOwLHZ3weD/APqqjMmwbd6yyzfcPOFHU8dPp0ruZdAs1izbzMHJ8scE4z1wD04psdtbW9sIJkWZ4l4+TluxyD/n09Kllo85a0u5rXEYWNHI3KeOR6flTP7DuWulj3YiC/K+M4TGDxx9O1dxcbBcCQOuw5kK9ApUdNo7dKwZdViSR3O6Y4wDjaPULjrxWbsNGGLCyskSZAJZkyQwB7844yOnHStCD7Pbo7RINjN+8zwCT0wO3NUxqU0xZ0Xyl6IkS/fYdT7f4VJi91FvKuASgXhW2g5AyAMAGpGQXeoQJcbDKyPt/eRhSSoI45Ax0/Sq011aQyMl1I8KvHlQqszcdyoHygVy8sbObi+bJeQeWQxxtIwMeh/LHFWZbKR9WtjBIHxbETKvUY6Nzwc8DjmoKNQarbvnCrYtJGuwtztPAHOOQelcFfMtvqbWdrvwr/LtJwSQCMntXS6jamxu9O8RrETCpaK5jGcqegkA9u/6c1eudFTUR5lvMsc4Pmb9uAxwccj7o29hQBRjtYpSzR/usAHd97gj0qbxBbm50aGytlCmWTzBjhVEY6HPc54rQtrN7CQQq26MqCSn3SeOmf5Vcv4g6C1ZdvlKwVs4zvx2/T0oEcglpN/YMqu28cRK/TcM4Ge3HStey+xWUZs2kEMLJtJZTIrZHzDGOBSx22oNGbWeNYgcEHqNwPXA4/LpV6LSsB2LiRwMDHA2H+9/9btTuM56xgGjXcunw+VfWt5Kjo4OCirjClf8P/rDTazSe4WUq0McP3EU4OAcNnHIx2Faf2KzBWORVGBnOPu7fQdegp8s0UoZox5qSDBP3SMd6VwGSQWcAby24PEgbvjHHqOahn/ettz5AGDIc5UgduAOenShbjbGITtni4jwOegDE8Y6fpU8sd48RLyRNG3McTAbsdDjp0FAEKrFCFcgQtIvzjGdqcdPr09vSnBrA2h3KSuAjoPvLjkY/Kmulu7TSXDm6Me1EGCpx1wcDpT2EOA8S7SxBDZ+8SP6dBQCEgvZZEkkjHkrIoG3rtA4A4A/KmJcStJbjBDMD8xPBGO340omWFi0i/K2AV9Rjg/Qe1QiXy5WDkReYACMHcCvQqcYFIAiiw5hZiAxPyjplRk/nxVgKLiA3LgONqgduh5HHSqrNIIxGymNhxjrnjGelIrKiRwjO7rntwOo4/wNAEiXYjl+4AGHyMvsOjVHHO0UO0dWPBx1H5fl/kUnmKpAf9wM8Htk9sY/wFM5ClMKepBHoc8dqAHEbX8tVKH+Egg5x16cipA0sgjQqGAPHuAP0xUQfACDcc9GyM446cc/SnyOwt2hk53Y3sMYyMY44PP4dPSmAoy+YndmRcH0469BTIzlGdD5aNghOvAABxnr0GKIZNodWQYUDp16cY7U4xgAMx5PHydNvfH+eKABCA4P+oyPkByeenXH5ikdCq56jrhTx/j6U5pCuTEnnRAdyD6c88j06UiqpYhhvGM57DPTp/hQArqu0M6gkcbOmO2Rxj0qdJcho0+ZCcI3YcDjH/6qqrtm+ZQIFUDHOcZ/HtU8e+VCZAFwcbcc4P8A9egRHD8ygpyP4lGe2Me9SCPy9wH7uTAABJxxj+mB7CmQlRIxPyEHhf4eMdwOMYo2Roy8kORyRkj1HT2pjJFMkAEOMhThyO/t6/Q9KY6T4CRoM+owB6/QGrCgRlxIA/Qqf93k9OnHtVdY3YeeqbUfogxz6jjp0oAndlClCPlYDcnGcYHA6jPT8PwpsjxhJEdSvAC4zwD/AJH+RT2PmLiTaWGMrwOMdQfrQwuEUqxyg4QZHI4pgMUebIu39033WKnbxxj0pZJGwUl+dx9Mdj0B9PSpUPG0IDtIHl9dv+f0pFiVd8RPnjA2oevTPBFAH//XmWV4gIUwM8k+x+opChRykZzgD5h/d4P409sgbRHgltqlQo3AfQYGMe1ErRAKJI9vl8Fc9PTnHTvXknYTpD/pI2twAPk/nnHbpTICzFWdvPVjtkGPu8e3bjrQYjhVMirnHI+83px149vwpk3mRsRDhN3zgv1ycfh1HSkBIWWSMrgRnKjacZ3DtjGfzpkcnkgxS/uGIyG/wxjpTWEMJ/copGBuzz1wevNTq37qNygYLhcY+ZSfT6//AFvSgBmJoQGdliPPzE5JXPcDOf1qaQ3Em0bTGZOCCcHgDH4euBVcNvjw/wA5jYISPTHHPapxGZoo5TmQKdp47ew/D8KAHBxKVI2ssPAxye3Pb9KYJblGjjXZhgcMuPUH7oA7cUq/I4iQxxIyZAYY69jUUIkVFhmYOgPy7D078d6AJHSM7V2ncBuB6AHpwPQ8e1IPNlVcfuw7cnHHGPw60quyhC8ot5EwCDnDJ2BI/HtVlJlWSMtJlZGIXO08YGd3pxSbHYZkG4hlnZQRjYi984IDH64p6LIp/cq04GdkgGdueuBx9OfSm/2r4ZhIa+1K0SQ8q8jqg49SccdKj/tfw6tqslrqVnfK5A4uI1QHpkLuB5+n0qFVh3K5GJkASAJ5ZUAEY9cZwOMfSrO2WaZlikFsSBuJ7dAORx7VPCq3su+xMdzyAxjO4IMdd3CngfhinXOly23yPsvUX7qhtrYJAByOKvmT2JsUsJH/AK8bP9o85YYzjFTKCi7o02L33n+Hp+n44p0sk07EZVMbd0bqvUAA8kY7cUyVXCs3y7twB5xu9vQcVQWCLMQ/ck8DhW7HHUexqB4DKgjlcBukS4OeMYz+XepeJn8yJth4HPGfY/SpNz+YrpCR2OSAewyB/nikIRZTIT9njA+Xn6r1GPr6UpfEZDlTNIhbcOgXgDHvx+FMaAhxE2DIpLDbgdf59KGjQgPt2uAo+XAAIPzZ6df/AK1Aye1WBmSERvFJgfMp68c56Yx/Kp0aFGMkD75ZCA/owHoKpjMZYW5VTwoPPH09Mj07URwhvlJAweW9ieNo6c0CLMCTxIqsrOq/KTwPlPXj2pzyCLZsj3Ir5X1AxnAx6UjOpT94DERgHHICnvj0NNjaWFnVSYo84jXHXp82ew4zimA6QDyhcSAxpkhCFB6+v0xgVLCpiG+HEpyF5GH7fdoSVg6rPyhHys4yPyzUZjdWYx4nB59DjqKdgL5JYB1TBJzt4B2gYqzFFFLFgJ9oQjcQepOMZA7Y6Vn7XRyS4a4XYAvbHH0zUkrSySRpCXjUHaF4GOOPz5oAtoVaI2zuF24OCO3GAT+PFa9tcSIDBJ5fkqMpIgHHfBH+FZMHmQuVtm2ynj5sYCj0GKl3KGVcJHkkNjIyR6AD7uf84poR09hcmMZXhWbhugYdPw9vSp7rSdL1WVl1CJJpVX/Wxn5gR6jjPFZhE1oBHcxiaJsIJFYfh8vt/StDiNFTCx/MNvX5u2PbFWTYrvoF3pyRtZ332QMpCh1LjaQONmSMAVjf27rWgNu1i2bVYnJxcW+eFA7xlQuD2xtro988krT8TgAJh/4duPxpEayNoSoaUwBeBhgC33sLQBSt/EHh65WFLW/t1muQCsEjeXtbI4DdAfbIrckS7hKkoIwuCfU+p9D0/SuNv9A0nUZIpr+HzlTIO5f9YGGFUdxtGMYx/LGfdeG7m1McvhyV41thkW11IxRTwTtB7EAUAdncFGl8qJsuWBbyzhRnA/z6U7EZBjgJ+8vJ/hGQcr+P4Vw769rMCSNqdsN0RjYNEm5RgjPzDj+YB49q6O28QaJqSxyx3qWzycFCuCjDoD/nFPYLHSWclzDMYyySbioB4Ab0Ix0yOK7bQNWeySSOF/NEbKADyMH+6MdecEcCvO2yCzsn2houu37pUYwRjOeCPpV60uCSrJMEdlHyqp7cnOAenb2rpo1LGcon1BoesI8D7JDgDEi/3SBwwz7Vt3GmR3dpGIgsxKfOF+7KnOMH1HQ46H2xXg3h3VDbzq0JNwu3G49j3z+X/wCuveNG1SK5ghihdVCpkquM54zgY6V6sZJxOGpGzPCfFXhtdNaVxvwT5nzYU7dw+XdwCV9u30rya5XdPsiYwpuXdjg9sn/69faeqW9tqOmSWc6fbXJyFxyRnkZPcema+cfFGhS2zCW5byol+XhcfNyB9M4yK4cTSSdzejUPLLmOKQXHBQbgiu543dBjjPrVB3ktJdsUQnKjdEf4eRnPbHHQdK2L7yowIp93l72DHGfnGAOR6Z9qpeVa2zJbOfL53YUsVwewPoeledKFjsUinC0lu1vLbosjdQc8APwBzzjBqS7KC2kWcq0gfp/dXsCQBzVRrfyzvsiokL4Ck5UKOgH4jj0q1IjyK8iKBPMEUtIcANgcADPWsxkLRpM33pP320kggjjAwD6gcVQa6bzJhId/z+XDIRnYBxzmpnkmNskceIp4d0bqf4cY5UDjBA9KklTKLFGRHbuqvt6nG3ufr2oAijlu7aTzo5Eul5A3Y6Njof8AIqNw1zMrs4lMhC/d2he2NuMc1aiha3ijuDt2RgsXi9F5IK454rlNW8WWsUOyyPmXMh++BtBHuCPw7VN7DR1899punfubyQWqlS3lKo5GPYV5xqXiqe6cw6WPs8du7Bm8sNnsDnGQKwLm9nut0l7MzseWwB06AbscYHpSw28kwWKwdzIAPkUHaew7elFg0RAsUUqK97N5wXcIhjGAepzz+taVlaX18mdOVWVT5by5U7R2OM+h9K6GDw/BE27U1WXt5eBgsMfxLg/hXTCzgtLU/Z5EtiwGWVQu7PRcd8UCK1l4btNNWIXRF9eHJ8wsWVR246Y6f/q4rSnaFsRpK1q0Rx8nK8jg/wC7mqPk4lQqq4Rc7OoK/wC935PFTzzRn5ITvMi4Ixn8D6FaBj2t5ppBEX3hh8wHBODnngDGKlSTeAkO0NGpwe56/L9OKrLcpAXJPlp8q71H3ge/TH/6qkELQXTytJncpw5HT7oGR0pAQ+TaTJhS0Hyg8fMOOv6Y71PIpMKiF+Vwfk9+Mn04x2qrFLHgoJhF8zBum0+44xj+lSrbxwI0eQfl+cgcDGcN+VAEkcb3Tp5m1I1X5Rn7zdBio2Nusw8sAyoQoxwCB6Z6GneSbeVWIPlsPvHqMA4xj2qNBN/q2KFEOeOSeecdO1AE29FBEjlvNf5WwcLt6DHfPSibbtGQNhbDArtLDgfL9KYZIy0kUbFBGMnAzuX0wehFCnz9qyjzFj5Awdwx2/L/ADxQA8s/mBX++QN23qABjkdM/wCeKk3LbsrofNY87fY/4ChZ/OzPbKGG/LFhjt29P51FEX4aM7lP3ccn37UATRs4TYjG1DE7ejent/n+TAuIVUkRNIOQMngdMfj2HakQFQsJkMZkOF4xzxTFuEhkXzAUkX5WGPu47+n5UASbpCrCVcOmN3T8OntUyzQBNwRo3f2+Uf7XHYVE8kctxEhIY8dOjZxnnvwKmw6zNv8AlER+QcDIbGB29KAHxTXCkmdRuC4Dg5JAIzj8KkaWKC2RY0WZiAxIwV68hvSmoiofsjDcQCwbjBzg559P8+lJF+8/0a1HmgKGbPQ+uPUZ60CJI5QfNY4Qdww556duo6UsZkcJE0gQgZzjgD37dPwp0e2F2ZmBUKQNy9xjKkY6Ci3hRIi11u59/kA/2ce1MY6F4lYozfNJ0ZAeMcce39Kcu1WVVQzlRlyCAAO2P/rVXS5sxD/zzblVfBzsHQ/07VNFPLvjj2eWzK28Y4x/9YUxEgmQSR+XGquwCyys3GenTPtVqaJN6JJiJEyA3UHcMHJFV4PsjDMzAruxjHbHDYNSt9ltW3+cmEOfLRdwGeOtIRZQHbGUUSLDjc6dOOn5dxiplUAyfKWJ6+mBjjH8qqW7CMt57b42BP8Ad3Z+h4qaKaJmNv5S2xcfIOSWx24+lAFiLduW32BSnQY4+bkcmpmEiMWZQGKqBjoduDxjtxVUTy7w6MCq8OD0I46Z/wAirKuAjxOxATDA9ufT2pgLwr5jUMCeVB7/AOeKY0yq5kX94ynPyj8P0prOI3KphgxGAOP84pAGdVG/y3PHHYDigAa6uWXylCvu5KgDKnIzwcdfar0E6Qvm5RFGOFY8AH1XkVTMCOvnMxkK8bcc+nr360yWMxxNMsHnDqefTjgdcUBYytR8K6Pqk32maBraaNSXkgIQkc4I7cD+VcNqHgjxHYyC/wBC1H+0xCoMcYjPnsp6jYoAJGPWvRVaYzJCm21d13RlTww7jHp7YqeJ5/ndRuMQ3AJ8o4+8D6UrBseQL4na1Aj1W1lWbcBgxlBG3Qhg3PPYV0Sy28qLI90tyV+6j5jYHjgHOa9DlvNO1ZFh1GO31GFlOx3hHmR44xuPzcDjPFcDqPw6TAm0W5ZZJBkpcklDgcbHGMY980rDuT2dzeQhwskjAqCYz90gY7n09q20v7K9EaXKPBIg+UDv9O/HpXmslz4j0KWVdQSS9hO1fN2ZjwOo3cAZ/CtLT9WtriUsG+zNtBjVmGBu7e2aljPRwEmgEJ2SluzDBGPzH8q5680zTr95vtMZYH5SqqP8M5z6VTRLi38ua0laByCQVOU+uDxg1bTxAXkVL5FM44Vox37bsDn1pknFPod7ptyLjSPtMWe0btgexB6g8dK2YPF13pbrBqlrLcxryHHDAeoxxgfhXZWl/YantMVwjk8PHgoy/wC7nHFV7nR7C5ha2miO4H7yj5mXnB49qY7lu01zQ9XQvBMzq+A0TZDLjGeO4Bq9c6bZXCOuc+avU8dv6f415tc+G/sZH2LbZMwO772doPGQDjoO1Qxa34o0VSsbDUYX4jEiDIC8fKzdqQWNS48Hx+YI7UmMg/KwJGBj1Hv61lw6h4q0C6C3Tfboo/lQSYzjr1Xrxx3rotK8Z6NfstveOdJn6ESYEbH6nHpXUQ2dnfRC4iRJoixAwMh+3HHH4UaBsctY+KNE1WUfbkGkzKcB3b5XPb0/kOlbk2lW98plliVmxhlXrgehH/6qx7rwnZ30Mn2YRxSBcEy/OBj2xn0ArnV0jxBpDR3lhcGBAPlRTuBx1wO1AadDoZvCYf8A48k8iTJOw5XIH1/p0pySatpjNbyS+YsRH7ttrHBxjkHkc1DZ+O5Y3xrMDRleN4+6eACCuPlHFdvazafquwWE0d4V7Dhtvp/9an5C1OA8aahd3UWia5a2hkeyvGDiD7wtZowrZX3k+mPTuMPUZrywuolWLZN/EpPAUgFcexHNewYjcOyGMKpBIKYz07dvSuQ8Uxu91FqAjGCvlRsQMAdvr2x6UIEzyk6I8t1m4Ju9vzbfuhd3ZV4FbsFhHH5atCLd5R8o7KR14A6EVsLZyrKjSYUhchgoIJPJ49hU6G25jQgM3J4JbA9eMUihi2CRZtY40Rxtw44JzzgD68V1GnOeY0LZPCjnaoH3j715/ceJtGsWaMbru8DcIinH4noOnP8AnFOS+1zV1fzwNPtlIKrFhWweOo54/wDrUQl2BxR7P/b9ppFyEmlRpZApEQ5Jx7j7uP5Gu10LxdrVyyWtz5VlbOx2hVDZH+/1yT7CvC9C0mO2g8yIq2eQXGWBHrnPPpXqOmYt13jZMeMyYxlgDzt6DGMdOtd9GXc5ZxR6BfeFw8X2zylDPyqFhu3fezkdT9apNaRRoFuEwhGGD8njjHTOK9B0eS21nTY/L+8ifMGzuDZ6/p+XFY2oWMdhIZJCNhBf96y/M3opGOPwrokZI87l02VI/kQbYxkL/Dz0PPUEVnz2aSQSCVl3A4KjIEZxzzjoQPpVvV/Els8oj0+J9YkddrbMovyjPPy9q8/uI9X1e5RdQUvazFSYw21Wx2yCMECuaTeyNEl1MrWNatLV2t7KBtTkClY2RlCAe+ewryi6g1DV963M3lKwwiR/dJHTODx09K9in8N2lvdvGqNGiLuQHO1SeMY6kfiayrzS4Irhf3fkucZkAwN2PuhO3HHvXJOmt2dEZ9EeaWujCy3peKsbtEI3dOhHG0jpj6VrWe2KNoZiJ8fKu0AK49D2GK2JPJWyMW9mikcbvVdvVenfiokeSMSosZaNwGjkKjAxg84xUWKuRiJBlZYUt3I5J5CjtjsPwpWdV2spD7SMFTgce30q3Hai6hNxI62/zAMVXcG98Z9atraJbp8gWVQQd3GB26H6dqQypDamdSeYmDDAH3s+4rRS2toQZFjPmS8Fj9367R0q9HbtAymfYT1Vm9AfXGMc1k6j4isrQNFYq2oSfxYHCOMYznj16elS3YaNSO38yLy5Ao5yH24JHr7YrIvfEOj2bSQlW1OftGh2gZwRzwMCuQu7/UbiL7XfT+bG4I8uIbFwPQ9awhqMUaiCxiZn53bui+inI/KktRnTX9/eapEyXc409AuPKVMAr12ls44xXO+bbRKoit/tu3j5ONufzGOMVqWfhy91JRNcbp/lb91HkKn1Pc+1ehaX4P0m2tduos+6QKdijYcJ0BZuefTGKtQfUhyPOrTStT1W4WN5ldApZYow2R6Z2jqB0rvNJ8DgSwyXvLqDlX5L4zhSeqDHp+ld81jY2p36dD9naXajKp3A46bs9OOn8qb9p48qLEoO7lOoOOvI9KtK2xLuGmLa6XEtpYWiW9uudoU/Nz6Fjnr69qbI/mnfsLE8BWO0YPX0FRrJCdhVsk/x/Q44z/hTYgwdAWBVT8wH8P4nrmqAlL7FMTB4cLnaecjsAewFQ7o3gYxIfl4VhwM9Dg/0qaZ33GTysbf9YQ3zYxx14xTo1aVooWPmoA218cBccZpgRSmVlXMSRALnp94j+vHemx4uGaQSNA7tktyAOuB6f0pxeaECTfzHwyScDH5UxfMRysGHhaPJzxyOVI6fQUAWU3JukkIuEbIIYYx+XT8qbK4lkFx5WAO2ePr0HFQ4swht5t6F8Nlck9sD0xVqR1kRgoBG3HAz09h0AoAGCglZ0DErlZEHUfj3p6oXUBCIF2qW5OWI7f5FV4xsP2fBJEfB6DI7jNSR75dkUm6Fh0J5IPsOM/0poRoQXLwzEoyxY+X14HQMKS/tNM1VCL2NHcLgSAYZMgnGMYx9ahx8zGJgj5yvAwOOeO+aBHcRlZpWZ9q9B8qnHTIxj9KFoByF94Nu1YX2lqNjpweBIrD+6duO3TgVPaeLNU0OT7Jrtp9tkiRAn3YJFII+Viefoefau3ivpYgHhdoVJGY//iTx+VatzqEOrJuvQOPus0YYL/s5xxV3JIdN1zRNbkMmnSMkow8lqQA4PtjhvwrVdI1G/mQOAB8pGMdsV5/qXg2NU+26c/2KbIMYIO09Rjd1Qn64+nbLXxH4i0C9hsbtGvoo1WR1eMNIqnqBICM4HTk/lxV2JPVF82Jssm7PrztH+HrViSF/JRXXzUXoB94Z7Y9uMe1YOn65pGr/ALzSXMMnVkmI8z8QM49iK3GiKsJC2d3G7BXkeo7D+lANHPXELRSReRu80gttJ/gyB0I/L/61U8yzB5HTzynyljjIx6J0I5revhG0y3D8ELgbTngcgE9+ax7pd8Ja3JiywLADJHbjkdP/AK2KARAxAkAlBVl6DPYjsOgqvcM7rHzuAU8YwDnp+PFaMFs2oyC2hjM8hCjcRyPqO3Sqdnqlpa6iLWSwmu7uwuwr5wscQjPYjlssOB0x+s2KRJbXOk2+nTaZf4ScSrcQn7rvnr8mOOAO38sVG2s3lzpX9iRp9hS6m3yucmQxnAjRM9AD/TGOarzW81xq02rXUq3F2VKysqqqkKFUALjC8AfrUkAR3FxIOnAwfu59QOnFIasVLWG2gbyWTc8aYfsQq453euP84qzJITJEqbQuzaGyDxx+tSBo42Md0qsSx+fGeoHIx/Cf8+0HlZdZAmx4/upxhccnp60rDApMRhFGwkYboOMDG36ippMOu+ZGny+3CYAzjI5HY5oiSOXDxYjeMEhOSGxzx0xTIwwcsxctt8yRegx3AXHfpRYCKWMySLBAGbj5lLDgjj8ce1Rjyn85/m2EIFZPYc/QfWrRdERQg8yMpuBPVD/EPT+VQsHZAI3VIzgN39D6UAQnyCgSHKOeVOSfu+oA9M1M6oj7rcgs8RwoHy+v4cjpTUVw8YY/MuT82MZGBwcd/wBKkBVvMhl2naCc44V/THSiwDEkDNFuxGyDqfYDsBzntQQNpHmBvm3FNuAc+pPT+lO8tnTzbhgGRQMqw5xyO3GKVi7Seaw2GVcfMPl47HjvigBIy7kIhFvJISwxzlADjjofalkfZlidyrjK4wQfTmokmlCCMusLdBkfMuOcduOBT2kd4WLYyO3ByccMpP8AKmAnWJzwQxVlOMYHU5HpUzebvMqIIyw2rnowH5Y4piy77YRXSgKqrtcZIz36c9O3TiocDBXzG2oq/wC77YC0gJd7QW6LEp2I3zfjjnHfFIXRG379ysm5gOjHp+HSny5D7VGx1O/cTwcfw4Hf2qBpevHlFs5ZgAPfHrn0FAEjb1SNM8DDqCOQOwz6/wCFJcTxCRpGJygVTjqe2enHHamhZpJXUsJCFIzjblSPywKkSOFY8EDbEgbIXOSPf6/5FAAy+YwePIY4cY/jXqDzwPpTpAuwsV8stk7M5GRwxz2pxifzd23LnGCMYA7D0JFQ/uyZBI+GUDAKjb8v3gPemIYrTRoZ8bIfNVdvU9MZB44ParjvsX7QY1QquQoxzED1I9qgk2ttWU5U7NuFPbp0/LFS5k8yS4n4IhPC9NucjI4oGRXLiWOGZmNujuT6njOPYdajnkUGQo8bR4CnbkEHnaf0xx+VSRbLi1gQERrHuby1OMuCeCf4R0qRmkVopYVESYzu2fKxPBHAHTGKAIE8lpQ5dSwi2HPZ+mfwHAqZ5ZJhLKiebt2gYOBnGDwPr+VNWK0kiPln7M24nkBvvDlfcflUSNKCyou5SBhoyAPlJxwR+FAiNWU7Q6+YQduwt909sVoxzbI1gkn84quFwmNgOAOfQVmI6hStzhVRwxz97n6d6uEFne4VNg2jLk9Ae4XHsOKBlvyQIj5UrHA82Rgc/dHbt/8AqqePdvKWsm4TJgrjoMZBHQZrPhkSNhG20yxHOT2z/CBxnjtWlFuO5wPnVfpnBDAAduOKZJqQs4tAkgZfLIJXjDY7jv8A/WqvMxYuTHsBA2cgn0/KpbaQ+YsE8m4upyo6r+XBx371X+0yRxSIZFHlfLsUHBGeT6jr+lAWIbiVidu/7I2AFGzOcehA4pjTrHEYSzEfwbhghvXPpn6e1WDBmF1UAkDeAWwVB681W8tjAI0bylHDM2Cu0+nH+elAySNvLmL+eAjDsMDPbt0/EVFHB5iTBGRmxkHHJz2+mPyp3kksy8uu1NnGAx9u2KUymSIpcR7EP/LQJtI77f6UhDd7nCgj5fll3cZ29xjNRkR2bh3XGSmEznA9R/hxT5mjQbkOWiCEcEfn+lM82HZh1UF87gBxyPl69KBjZk8y5YwqIm3Fkf1bHTOOOnSnKGM7TQv5m5AUIXBXB5XpT1EUTlyAxGMqD90+/wBaZEzrGP3fzAEEDCrjqTx7e1ADbceZD5kW5GGQ3cMCeMHpgVcjMlscJ8o6jI6E54yMYzmozbnzNkOVLjDKCMAcDgU/7Cxc+W3oGGR688AU0Ixbzw7bsZLvSjJp9z/FkqUP+8MdD2NcnfWX9k7zq0KBwMrOo4O7oRjjIz0r0i7u7bTo2u9Qk8mDIUbm2swH91DgsBnsDXPah46ikL22nQreIRjzbhQIyccfJjdgZ44H9KOYOUwU8SX3ha1s7ucefpyTKFBdUEzMDlULkEeuACOOley+HPF+i62jxwMNNmVfOMEjjzF4B+Rh8hwOwPtXy5Dofghtbn1jVbJry8LCWNJ52ECjjIjjGMdPlzuOPSvQ4rLWNYgd/Dci6WgJxO8ZKopBBXleQfYHFUvITse93ninQrAYaVru5279ypxg5IHUemOM4ryG88X3eozTxWZkhgmfiOI+WBjpyQDz1rl4bGLRNkOsmW+kgzvMh2x5bBzEowSp7DA+lew2Ph3RtTtLS4guo7/5FbyXXtjn04/CiwnpsjyGHT7y5vQYrq4kllXZ5eBuC9QC/HFdpD4PUKIp5GtXfl448N177j/Su0lgtbFTJaokhx5Y2oFEangcdD9aCZEjYy+VI4OHU8ZwOCv4H0GKpabCM+w0+zsIz9hhMkrLtldpMkAEdR05/Op87GYL/D15IBHrx0/+tUaErKzMBCVUtx27Zzx+VPIjLqsxyxOPRSSOPmA4zQCRu2M7NCQhxkeWTngDgd+305q/B5VwpCDqCpIPygqPl69jXKWktrgxyFraV8Jt5b09Pault/s0ny3jeSGD/Lg/dAxkADr9a3gQ+xPKCsw+UqgG1k/h8s9wR1/z2pFsWkJhVmYBc4AAA+bP3R+VOWAC28tP3SkZUu2TxjbjAzj2xR5hWPz43wZG2qQACHA9x0+lWI4bUoUmleIK7gjckhG0/NxtxwCMjIxWDcIr4i3DKoGYA9+nUdO1el6lbSTgSlwpZf8AWLxhkH3WHTHNcBd2zmOYRRgCLqEwSWXkE+orKoikznhBaxLIUO1wQ7DsB/dz75p11HCUUglIzhOhHHP0yO9WZvLkilbzNoO3cpU8dOn/AOqs6VFXIb90h2n5cEcdPT68ViaosSxFRFE0YzGrfd4yo44x371KsUscYf5RGOAM5yD29gf8imt5MMawnaybvnK9zz1/DHAoCyjiUMxbow5HoMgjjjpQA50aKMIDu3odr/0x244rDMXlKIgrT+W4ZmHYN2+mK6C4geeA2sX7plACnd8owR2HfBrAdbuCdbaYOv8Ad2/dHB+b0I7+1TJDRW3RupulUbnJwDnvwcD3pY2kBWIK0bLyoPf1GD2HarUWYUIICNGm7aOhX1z0H0pLZVmtjOFA3g7g3A3L0+hxzUFFaV4ZXjl3GFV+fbjbxxjp9O1RKkgVpH5SX5w2c7BnuPp3FJ5cM8R8xlRhwSPmJ4wD7UqpMrIJo/MITBUsOfy6dqkpDlKzrKVxvHyAEck/wn6UksjTeWtxGXcHOzbxgcZHSmSCYp5oXnopj/hPY49qCdsRkF0Cx7hQCe2Me1AA0SlJMOJtyAZC4KA54x3/ADqECWfEJwWJAGVH3VznjoDz7U/ZMVjfbt3fMNh4YgD8sim75H3zKpRiwBKnnj29qABlizwcqPlHrkDsPT2/LinHKsA0wYH5nXbkY/n6DmpJkVLh5VGwoqjJ554529vSoVicqJ8fLLuyDgZHQBf6UDJSLuAqlsEVtoJB/i9h9KjQAozlQjrtB8vjr3xx2oBkVQyfOUX91gfmeOc9vSpt8TFpGKyLgMdpPDDgH1FAiONFuJsBcKqgeb+HHtnNQRqLdmtjglk2j068Z9v5VNEskcoRcxeYclD0BPbp3H5U9pnhkdiqTYAXLEDj6dOPrQBFIiyxJbLEu9Mlgc/d4ORtIz2qA2oab/RlJZAueR97qMHg4qzJ5P7lgfKD/LGevB78cVGYxGJVMmWwAwbPy4xzx1z29KBhNlWLD5WxvCYz0HJ4prLHFgyMxeJQ8mw8YGAFx049qe4QI03zb22qXXuOOcds1VP7uYQNIAu3cQcbXHpnFICZBI0MqH9157boi2D0+vPI49qY6CWDyHIUEAAk4wR2prq5AkUs2RwFGQMnPy/l0qNFTcbgE9dwzjORjPH40ATkIiMit8qBdpHDAfxGmLDE8h2L5XlYOe/PTimSL5LGYruV88Hg/N6U0NtaOZGETghgrenoT7gUAWnSSMbrj9/kjaS2OO3Sp/nWUxAHaAMc5H6+naqPnKHkfeH5yoIxwe3p0pzIphVppGUHO1BwvHY0CL0TsflDsGQgMH5X+tZl+zSXIgS2DRI67yq53IRlvlyueB0BH4VaUxRh0R9pVeCDkn/9VXJJTBJAFRZiyqS/RiRn071tTqcrTIlG6PunRr39jTw74Pt9Tg/4Rie3lSR44r2NLnU3Mn7qRFt7vzL1dzAjYBt5z0OT8J3Wo6Z/bN9eaDaQ2GlXiyR/YNjpEkbkjYA+W27eByeKimlMI8xnmbPOCwKcDjgcdKl3rLF+7w+9uTt6jHXp1rrxWYVK0VCUrpfh6dkYUcMoScl1N7RjoDaG+l2h/szU7DfJEjBjFe2/LCENk4kUZC8DnHXmriHE0lhPFJbXETBWt5cAopAYHI4P4c1wU0Cts8seSytlmX1HT09K1L/UL7XHtzf3Tyi1U7CwUkcjOSApPQdfSuPnN+U65NyE9V24VV/TkfpVhJCMZXa2cgdvwrk9P151R1vFAtlYEXDdBk9D+PFdWpQrEy4YN8yt/AQR8vbABBrWEjNqwKiryT5hPJ9OtSbRJI+99mGAGP6ehpG67ABblRgoP0IqSLy3S4A/eKQvtz+lakCBg+3aARGCNvHUfxVC4cMVbgDO0dO3b2FCpDFEHBAjz8yjOfqO+KnVdhLg70YAfQdsHpQA2WJodsayByegxnBx6duKGZ2CtgMwUbh+nHpinKRHeuXwoYkIOBzgdx6+lN+XyY3jzA3Ktlc+hzSGIro8QjXbkH5SOP0p0eC/7s/J1zg9qb/rCIpV4Vvugc/XIpwjLJje2wcFCNvp6UgCSaMjO4oY/lCjvjoRSuZGTChSjY3buMfTGKQnzpRuxLGxHIHIx60rBkPlBgqN36jgdO2KQDcMVUJ+8dW4YdR6Z4pjMUclQWZhhiMYDeh4/lUsRKAuy4LEfd6Y75+tIipDM4SQxfKue/fHf8KdgGIqKyyMwUHG7A4OOxpu0Elw+1QcDHJ+n0qyRG0LLGpbZzknA68HHpQ25Jd/G44UgdD9DRYCnEIy+DjHQcYODwP8OlP3OcxvkYOFUenrmrDrG7YZcMfu5/8ArfyqBsRv5adcA/l2H5UWAidX3+d33AN7jj+VWkJdpCwDKG6tggHHT27VC+9HAxjb83fj6imvHGZPnOQWLbR6+mPSmhF6F3QsUJkZ3wVA4x6fQdvalC7t0cGYAHOQOufX2FQK3nh8Eq4IwDxj2NWDt/ebsxnI/TjIHpVCFSVmUFnyF+UgDp7n2pQAlwQV5woHdVP6dqQFvmiKkBj94n+EenGKRQ7SvgZ3cbM8ZGCD+AFaCLGEUMm7zVP4dO1WX2IiFvlQgbQeQR6cdMCoBGxVI3PmZyQR078ZFXoinziSHB6bSQAv0rSKIHrK+YN3RiVwM4wuMEAc544qxDuiuNqsrZxtDDqOuM9M9qq28bGIwHI3bjuU5AHb+WOO1aNu7rIjHazAYyOfl6An0rWJDLo8s7mZlgmIAX5vl4HT2HaoDiANDN8xbDFF6jp0+nWmMqJGhkQruPKkY4HdfapZFG4Mj4UYK8ggH0x9KuwrjTEURVXJmUbg3dx12n8KgMceNilYHXa/3T8jf3ST/wDWqRFkWMKzfNEx27u6Hgc/ypv2eRlEZb5enmYyD3HHrSsNDGtmhXfJL0ySAfyUnHH0qlIr489w2WbhR/AB29/btV0wkSbZi0ZkcgAcHA4HY1EyxM+JFbgj7uTtqGhorRBcLCCw8yQAE5wAR0odZPLfCqu47fbI4496nkD27kwDfsI+9zye+OMUwptWVQflz1YZAJHt0/KoGLMFP2iWT5s7Rt9On/1qaqcsJU86JU7nGMfrRtiKs0gAdxuQD+Hg8nHamcbWDKUPCsQc8H0470gHrbgknoBgLuH6g5p6SSIwkAD7TnI4Hpz6VHuVyvlyYK7cEg4Yrxz6cU9isMoaRMqqkPjoc8AdvalYZYgjlWVoCpZGAODxt55wR/8AWrZ0+/8AJG2d/PEZ42/dBHTOMcVzz+ZLhC4HAQg8kD1zWnYxi1d4TlH2hVPAU56Y+tVEhnqGjXyOjzWzE7MKynjH/wCuu7BiuYViMgkjboq4ByMd68r0u/SOZZHBMgTawXjO0d+2PSvQ7E7owyt8jJlMHoW/ka64GMlYjkD2zbnA8kMFbHO3bwM1LHdzWLG4tz5kb5Xy84V1JwORxirax/aIGiaMXH6EdfzFZ32YsrLCFLHgIADjHbsO1UyUz5N+NH7N+l+KYH8X/DG3h0zUGkafUtEXKWl4zZMktv1EEzEDcBkOegHf8073R9Q8Na83iHwxc3vg7V/Dd5kNG2ya1vUIVgsfDK54GCMMOOlftu91dWU6z2TIkisM9tp7H0ryz4sfBjw98WmfxDpLwaB4whiMRvWQ/ZdQjAO23u1X7wBGEkxuj6D5eK0jUvuZzp21iYX7PX7UeifF22tvCPxEEPhnxxAfKhnfbDZ6pgAI0bsR5U7EsHR9o3D5OGCj6rsLPUdG1YTw7re5tiQqn5WXJKlQTt6gc+or8Qdd+HOt6bq76LqmmSaRq8AJMFwEUyqGIWWBm+R0BHBVsYr7d/Z5/aiWzW3+G3xynNu1ti10vxFNiRufljs9QA5IXgRXGT/dcAANXUqLtdbGLknoz7yutHtJ55tZj8y3lnYvNHICzEsfmPTpnnofWsmW1kkY8kD+EYC4zjGPoK7W409o7bdExAcKVZjwVI6oOmD9SMVm3Fs06vaEeS6bGi5ADfl6e3NS17thLRnnkyILhoV3GIDDFvUc/hxXO3kDvbswBGzgbcYB6AqD0NdnqtmbeeSI/LubHDZ6D0x0Fc9comxo48kYGc8bguPyI/lXm1InbTZ5XfWEcQeLzMTs37tM49OSfeufniiHmty0R+6R1D+v+favQNVtDEZAmHlzvjTGcc+v07VxE8M8Tu0C7y7dhnBxg8f3eePSuZxOhMb4S1fTLHxPaaHrsvkadrMi2t2p/h3ghHIIwu1yOe/Sr3iXwrr/AMO5Z47+5kaB3kawmW3cJdruZlCMoI3bQA0bcof7y4Y17TSVW5WXU7gW0UaNKjrDvKyKCykDg/KeR7gV9tXcHwk+J3gTR7rxTNZXVjZrFcxvJP8AZHt5kXy2yVdGTnKkZ2twRn5TXr4OjhvZp1ot9NN1po7HnYmtUjU9zReex+bXmeGNduLi1ubKG7l43MuAyevoc+2KzYdOvPCF1BNpd1Nc6aZdk1pKfP2n+9H8o25Xt2I7jp9UfFP4l+G9SmtfCngHR4YrPT2eCXUHt0VZFVRiK3CnlD1YuBzjGMc+MK8MTDyyiFgDtJxtbpjscV5WJpwhPlhsd1Ccpw5pKxzU3iO82NJYaPdX6rghV+Qntj7pOQP7oNV7TxHZ3UNwbi1uIBbZkk5RmiXIGPmKnPtjNdS5O0GN/KVuiY5Unt0/wq/5pZGjYN8qgbSoKk+5OcjNYcpscjbeKPCdxEQuqeQxO0JNGwYY+g2j8cAV2tvYiTZd2rK6fKzFGyCmOpAGOP8AZJ+lNxbTMYzax3B+5jyk2AEdh0qpZaFY6WDc6fF/Zl+v7xCrMY8dMGP7vTtTsBSt/Efhq8vHtrDVrEPGpwN4TcSeR+8UcD/9VbE1hKyCULno+V+6cdcZFefweHdA33+maxpsVw8n+mRhflc5OS0bowIUc8Z9qinsPDunabHq82p3emLGw8nyp97bc4Cgs+B2+lddLCzmvcX4GM6sY7nfw2yiZJIg0ylhjaOAB+XUfhUZ+xFZobqLz7WYlDHMqtH83UHJHGK4q8tdWVknsZ7+4s9Ry6r56yBF9d24suPfGPU1a06016yaXV4r0reW6M8CXR85JCRjDssgxwf7vHatXhJQdqmhKrRkrxPJdI1LwD4f1PVNX1Bktp5YpbLSYXGVmYOR8u1fLLD5V3MQMEDvXT/DbwxD4wjjutN1Awaipd5RbyLHEuDkxyLuDuX6KE9fSvf/AAR8KPi749s7SXX4NFhsL91vtNvbqG0uSFAYyPCUMk6yP5uQzEMAP4ec/anwi+B/hn4YeEZfDz28F7Jdsz3UuCQdy7dqbuUQc4AxjOeuTXqzwuCoU/aVJ3fSOl/+AeasXUqVPZ047deh+c8S2ltfy2tzAzNE7CSKdnbdx0+YfeHUGrPkaY1pcWIhmtQ7kqQxAjB+7tYHn6H6Vb8YxQ23jXWLTT988NleT2ReSTzmmitn2wz7gAMyIMnGBnOBiqJciFIoUcBD86H6dfpxxXh14KFWUI7I9am7xTZmQaFbxxs0dxLcEEZYOyv2z1JGPw7VpGJ3j2faGCIxAYD5z0PP06dPwqxAXUrGAMoM47Y/xpzvgNMABlgDgY7VmUYFwhsrZpJ7lpYSD5RzyGzkYPHPtWrYaff6rZrNpmoqLpiYo0YxyEkAMf3akgNgjr0BHrWnpOn+FYdSjHii7ksLPJffBE08ytGu4YQEY+p46cHpX2p8Ub/4Z+BfhkLDw9Z6e4KotmkAWSSLzsA3QYHzDKQc+YzF3Y7m3DdXr5bSwstMTFu+mmnL5v8AyOPETqrSlb+u2h+eUNnqeqRSxX12QsEuzzUJPIOCvGCM/p+FWo9EvA8kceq3UYCgLglgv4M3OPTitWwgtbaIwR7Ez94DdxnGOvX+nap2CMp8w7Nx25z+PQcV4M7X93Y71sY66ZrttbiyttT3KSSHMGCM9ccsKamneJpA0Sa0mxh88bW6uq49Cx3EVvK0SRvtYrsO1SxOBjjIA/Cmx7ll2f60dGORx+A7elSM52XTvF7DEniX5kwVWOwiTA7YbIbGKItN8Qgbk18I8igSboA+cHA78deldEdyDLTYAx1HT0x7GlmJMmd2yRsABeD7Z9aLAcw/hzVZQP8AieTeaxBJjQwrtHsud35im6wvizStNN7p2oR6g0JzIksIBKp/tHHX6DFdUshCksu1kPCqeT+XQU+xtZdW1a20hNu2/cRASfc3SHaoz2yeKajd2SDZGCtv4jv4Laa41VNOimhSQpbxDKbh0LfMGIPHXHHaq8Ph/VLdJYo9bmmBPmK3lrjj0BB/IECu11XQ7zwdqsnhPUTBJc2CR+YYW4QTxiaMNx1aNgazMjLYXjpn/Pahxs7CTuk0c+NN8U/a1nk1ZZVQANutwp2eoweT+PFLb6PrlzMfM8QT/JnyzAoV+n8Q6ED0P4VuGb94HXdhhtI7FumN3Sl8pQh8pxblSMjByPbP/wBaiwznV0LxRFKynxbLJ/B5bWSYHoc55/EdKJfCOsatf2mnWWt3LX0z4/dbYVkZVY4IjK4HGOTXXN5m6QDlxgqcg8E9qS1u7zR7lLnTXME8R3wMQDsk2+p4x1qqajzLmWhMm7aHt3wb/Z08S3/hCTWvEt/C0l+Ga3jlt5TPtGQGWXzlTYxy0Z8s7l2sDtIr5nvPDV3JqEs/2qWCfEO8A7iyyxRyxg4PylEfB4IyDivqfQ/2g/EH/CFSeGdYjj1W6is/sv2oxqHnDgo3mIsiiPy1wA207xzwea+dLf7VaFo52+1XTruaUnBYfdz0wMYwPQV6ePxlOrR9mopWfu2W0f1voc+HpSi25MxodFVEmtWvJPNA+Ryz5jftjkZ+mKqt4e1GJ90+sXUh+67K21R/wEbq6VUh8pjBGz5yG3cHcOf0/lUYl3BpYJFZW2j0x+FeRynXc5qXw1IqTiTWrpd8Yxt3I6tkAEun3hwO1akfgkXenRGLXdU+0LhXkFy52cfw9ODjuKv5dH/dBUXbnI52j+VEUslrMLmE4JIBEZIXA65FUtCWJL4B0QT5vJtW1hwu0edqEmEOPvfJtPI/2gPaobXwX4YtVjhtYJYwpz+8lkbP6kDt0xXV2032+2cLIGXO3rygJzzjtnpmpZJJUwyDOBuBJzk4wRjsK0RgzzHxN4Y0rRbN9b0dbjS7/cIY3jkJjLScb/3m75cenatSPwZoqx79bNz4juCgUyXMzDHb5QOAB0HoK19Y0j+2tNDJFNPBC6vKUJ2qeM9MgHoB6VrXEqxyYA3SuqjaOSgC9M/h+NOzW4rnJXPgLwOdmdJ6cD99Jhj+BU/0pi+D/CNpGYzp0KF23BTubOO2SxwPYYrpW8yRwMbmCfMDjjPHX1xUcSK4Ky4EQG7bjPA9+tFxENvoXhWOPyzpFnEiFWWNotwBPfJIJH/1qt/8I54bxKf7HsQJRyogXkeoY9B/nsKiEp3nI2njbk56dP8APSty1cXUTwTE7owSr/dx9AO3tRdiJYdL0O4UlNLsoHhiCbfs8bMYx6ZHTmuo+HHibw38OvG+k6lcaMDYF51kuofKV7d3hkRW2EIu0ltpOVKgk5IyK5aATWyJOyhsnDbB8231H5VLJDGY4pbdpCHOYyAOGzj2roo15Ur8r3VvkTUpRnuez/tE+PotdvfD0OlWkd9pl1YyNJcCRGaIyXEEnl4id42Y/Z0xgnAz26fLjC/lna/vIh54JjtlYA7SD69cVv67qcmm3Yn1Kd5YWxulUYGSAo6fL7elUHnmmhNrLiCSclt2MqqbfvL6E9ODWVaq5tLpFWRpGPKiLR9Zkkd0bfHGFcOWI8sjtjGDye/pW2Wjx9hJWcAfuzu/QY7YrCisUNs15Kpb5xGoJOQvQZPTNT6ddRXafZXjATzSg44HfAbpxWYFfVbNJsiFQ0kHzPuyMp1xkehA4qtomoO8LJcokb43xBcghD2OOK6SZURktxLuMQbKkEFwO3oa5PU45hKLu3iZ1+UMUO0dxtI9qaA3LuN4SIgfMDndHzwB6HsfpWCbuXSpnuhGjQhtpQcZzgHp0Ht7VqabcPJbC2lyJASMYyo7DGeMY7VasNPi1DX9N0a+vI9KtLq+t7Y3EsYaKNZmCGR1dlGFz0LAdqpK7sK5mXMFvJqw1a2kjdVs1VEXLY3cg+nzfWtu1uUlWTgRYAXDLgbvbPb2rrfjD4o0S58cNpWg/YptP0uGO0W6t4xH9pkAjaVsKANgJKJjK4XIyOa8/vUjiZAhPmtyuP8AVkjk4x3xihpJ2QtbEmpaa01rNKqYnKhCoPbPDY9P8iq8Uj6pC9ncjyLuBAoD8qcccH3ArTjePYAuX24y3dfZvasq+tZbZ4ruL5eeHbOMe4HY8D/PCsUmctqFnKq4VtgkXJHGQQB+lZr2gmga2kC3LCP5B1zn8PT8q9AbyNTTEsY85M5ZOQPQ8fTFcvLayRGLbN5bKSUyuRgDkZ6YA7VlJGsWeSXsVvayLE37nYcI45VSOdretcj4o0BPEOk/Z4bhNO1G0fzrCdFI/fdQiuPu7uR6ZxxXsevaUl3aC5swUOS52gfKejblOeD146VwpEc8mWCsRtJC92HcdPyrMo6j4deKJfFujzLdoYNR0vy4b6AHbi4x94LwVSUHjBxkH6V6RBLMbb7POFRNvyp0PQ53V8r3jT+EPEEfjzTd0xhXyL+3TI+0wb9wbbxlo+CoPZe1fSOlXdnq1hb6nYSieyuYhMs6Zwc5HTqp9R26VQjyjxF4ej0C7NupZrO4XzYmUZCcZIOO6/yrqvh94nit7keHtSfFvdjNnMedhxwD3G4rj0rtNR0m217S7myuQZN2PLcfLtdR8nB6EH1rw3U4pra4kS4aTT5rfahc8kMvTGORz0NDRSPoue2u/l+cMOM9iM9m9j60uMZjVycYKrknHt7elY/hfXRrenyLeMn9oIkaSLnhxgDzB7n07flWvLMUulCjzIox5RAOCM8enbFRYCGXy3Z2gYjI24PXg16B8HviJB8N/HFz4lv9M/tSC6tfsceJfLaORnRnkC+W+TtTaM7eCQDgkVwrBXMkhYRbPQZYYxSXUcrx+Yf37Lgh1wNycZ6VcJuOqFKKasdb8RfF+q+PfG2o63fSm4iTENiGQxeXbg71TaSyrjPYnPXknNcYIflRj8yySbCM8fKevH0pf3hR4slQ6/KGA+Yjtn3qRsJEsSQ+X83QZGCOo/DtUzk5S5mNKysiLCKXVARhicjg8Z705Vix8oMe7GN5wB7U0N5sJmcfKXKgev4j6+lIZNmI0GAueozgj8OgpALc3LLB5odZIxIFRsdCeMdOTjmuI1NYopJhPh2JJAzzz0K+nvXamJjEyXZC+aysGAHVR6DvWJe6c19bNGo3hXbB4Bwx4JzjAwOaicblRZxbQJFqSXYXyRIm0gnIIxgfiRWjKqoZ0T5/usAOvNVpoZUkMc0WREAvBzkDgY/CpY54sMJMAMMhsZ/zmuZ6GpO6FXxlC23Df3m/D6elVXdUVp4SJlixuUrg4bgYOO1SAREtGU2kY24PI44/pxUr7cebHiAqoKDrkN1BHcdqm4jRsb/VLHS7jQYb64TTp50uprIPthaUcLJtx98g+3HHpXDa5ok8p+0WuXljkJfA6oR8vPAyPc56V05cnaREI+MjbjB4HPt0FPjfO6NRhmUKRgcj6cDI6VUpylbmew1psYFheaf400FvC+tRi0u/tX7kqw+WSInawHGPLB+b+9Xk198O9b8MahcW01os1vGSnmQAMkq55wvVB3xgY7V6/qPhjTtVuJZZUNlsCu5GecdwBg/jVaG38TWcWNNkTWbMnb5M2NyAdxI+SPx4qoytsJo87tbGLytsn+iAIFU4JYAHgHp04HTircJgt4vs6yo/P+sC/MeOnT/Gu1nmWQJa61oLTvG3DRSqcfQjGMD161XubLwq0gjbTb/TmPHJLDI9wTn8Dim5E8px8kVvM1w2zdgYBz/d7dOOlM3p5IWRnyhGA3BBx1JGDjtXUSWXhonY6X8bKMIMcEdMjK5/MU6HStCc4W3u3CJgBlO4+/YYxx0FZtjscMAJJts/DsRz6Y6DCjj8ajkuFaUQwIgm+9hfmYkjnHHp2r0SHTosy/2fpD2ykcs82VKnpy2cf0q7DBrkR8v7Pa6IvG3cElOP7wK8HpUlHmMFjqV/mfS7YsW43KOGboR6L+PFakPhK9s/n8SXkWiwSDmPAlkYd8CMlQD7GvQF0n7dIzavfy6iuADtAgj9ANqjn9KsW+mabZZ+xWqQsMAF+T+GelHoDZx+l6ZZW8bDQLaS4UMM3cpAyFORhXGcAdsVvDQZ7m6ik1q4GqMMBLdUEakDn5mTAPPYgV0ZlRAq3BLDG0jJCjHTFRSYSdGPzJtwU5UbR3zwf0ppCLlsI9LJitVGmpITvQLuHPYdsU2ZlVgqSjcAC3ybQBxgdOeagE95dsIbJQyIflRTnA9SSOlbEGgzti4nmEuzA2Lu5b03cCtY02ybmPJN5nzFvN3ttAGK0IdBlmjRrzA4z5eckt65U8cV1NtpVna5mtwLeUgYUZO31HzcfpV1oMP5b5xtXDDr6fjWqpJE8xRsrKCwaSReFcbcEcD16dOlXI4Uw0Ufy+ZgNkcEdBg9amVH8vY67yB9484B6H0GBTP3Q+9ucr825cZz7D0rWxJaaKcz7raXaoGzBGMEDn/GohGCohZlSP7rHA5Y+9B/dxgYPyjcpXGCD3/KmssBtx5n7wnHKgrt98d6BEzIgZfKGwkdU6Db37U5Ug2pGF8tX434zz/TmoI5ZXURiJoy2AHyMHGfbv6UiSbdyKM9d2e2TjjtxVIC7hpw+G8pg+AO/HT61DLGshK5j81F+ddvpx1x+VOmt/tAWNQYjG4IlHXgdO36VJHaQyCQwp520hi277o/H/P6UDHIJEdVkHRflA4x/SmKGhm2wMGHJ24zg45OfWr8VszHbysezjp+We3FRX9/pmgL5us3sOnI3A353Z7dAeMUnNISXYX/AFQ2kOvzEDr83ofxq5HENw8zIf1wcY9OMVxJ+JukLIbbQbWXxFdNkHyCI0HoczKMg49OKh/4Snx7qKmHSdOXw7BtxljFcufcEDA4oUuyDlPWIbK9lgLyKAqHPK7eg9eBj0NZN34n8PaTFJ9ovFuZFxsgg3HcRyV44H44x9K4Ox8Fa1qcJfXNTubpGkDhJX+UZ+9hYpRtB7ADA9K6S18FeG4NsqW1w0i43fOzA++c5/P9O16k6DJPiES23SNMnDOo2G4MaqvTIABbcPelhuPHut7i80WmwcDECopwejBmIIrsbaCwt1EdoqxM/wBzA6Y5rREdxxM8hKkAddgz6cYqrIRyOn/D+1jUXM0nmyscs7DzC/8AugOBiujXRNLtIhGP3yHqpUc/mxwPpWxGqCXO3KFTyFB8tu2NvPHSud1bxBoenptvL2OEpkYUb2Zj0AUDI/LAp3FYkhSK2nP2GJinyhCgxtxzjGa+YfFVtF4A8Y6nasCbPU7g3cDHlgzY87j3bn2/l7NP49kmVrbSYDfzRsrh2YKuOM8H0PGBxXIahbeJ/Et5HfTWsWYcomNrEK3LKcZPvWd9S1ojzOy1q9sfHuh+IdIicQKjrfTnhZbWQcxsBjOxlVgB6CvbdS+Itkx8vTbJrqZeEcOkalfXpn8DVCDwKDEjXE6w4PCxDIyev+79MVsHSNE023X7Z5UO0j5icMx7AEZxn2AptruI5K71/wAWati2jmbT0ZgcJ5ZIAx9D+tIPCmt6wxkv7h7kgfec7cj0IBxW9ceKdL0zcLZDcEDKKxzsP1/pzSJ4g8UayAdKsjCgX5eirz6E4B6UvRAWbfwhGgj+d0RBypJIB9uaumHwvZDNyCrAgNgs2SuOw6VlQeGfEWqTAazfCxTb90DeeOgG3AFdRY+ANGglH9oyPqKtjblyh/Q/oaGxFE+JtIgYppdjHLt6iIndgf7JxWVJe+KrubYtsbS3IzGOO/3TlMD8M16rbx6FYKLaxtFtChyCo65H+yMD+dVJ9UeNGO9lLg4XI+6OPTjH6VAzgLbwvqV00N7q9zghhtiU7gPyPFdFHoWn287yyR78cIDkgd+lQz3E3lsUQ+W5GHLdT24HNNT9+fKmZ45I+M4OBnoPofw6UAayXlhAW3WxDNgAHgfLjoAOKqSXwyQ8mCfTrj36UxbQINhH2diCQd2A23np6fh0rNefTrSTlyzuP4V3D6jPHakI0JbjagfJjTGVyMsT1zTbdZ5w84O5COjLxnpgVnjWEjYQWsPngqW3HA56cKc447VVivNfu41jjlREHAAUZAHc5HagZv8A2eFITLnYG7dAvoKat7o8EP8ApDLOxA4VenXgGsgWEq7iZ/OdmBYt8ucf7I+ladlo1psGAbyUn5W27VB9x0x/hQgL41meFUnsFMeRgBgPm546f5NbNudWv3VWnUM/zebtC4XGCMLkfhSW2kkvGcLbiIclyCgBGeMYziunhi06O2EtxcPI023G3jp3VfwxW0US79DLk02OAbbhjOAck856diPSqkum2sLMVhabOB5Yz0HQkiu5n1RbVS8UQhjVEDMQPM/w4/z7cjda/JIW+wlmWPHzEj5s+oPb+VNslGTLpc58rbshQdAgBOPTngVGqafA4WVWn2/LjkbPbCjDYrKubpt52Fl83DksQfw49qzRdIPNGdyrjkdRnjABxWZZ0ElzbHJEKwjGFYcHaO+KoNfTNCmyTy+rDGPu96znSe8UNBGUEaD5sbu3oO1WINHvZBuJFm4++pG3r0PPtTAZcTNOoYz7QvRW+6w64/CkS4WNtsZCuwwy4yP8K1otCj/1yz/aHZtrEABV49B+n0rSisoLcvHbfImf4+U6Y7+9AjnooLiZcRQSNjgAgAZPpnjitSy0a8m/eBGtwincHGAPT659q0YLuNmhyyhzuwzAkOR02joMdO30qK5162jmFtPvhkbOQuTtOOO2MHr16UrjNGDRIykjSyMGBRfJUKCSemCDjFdPaWkVpEbdrdI2fks+f4fqc8+2BXIPqqv5CRFYGZQRt65B49KtRavfSXcUMk32h1BCxHg4I67iPm9eTVxkS0etWepeTbQodkACk/LjCj6Dsc/hWXrF48ayJ5jMHCnp8rK3Uj/IrgJ72ew1a3RW+RMKysSUO7APHbg9fSu98pLi223A2tB0VDkbSQe3OPrVE2OS8Q3ssUBkaXy5I2UDaMY6d+gyBXPjU5PJa4ebz3jXK5X14wePaux8SwQtpkkccJL3Ji2Bj8rBMEnPTJH8hXHLHm1a2cmGV9rBcY2gcHg4H8qzZaZh3El1dWIKRyQvIrFG4wyjlgOOOKkgsRqemj7K4ieRcAON5wOCM/8A1q011BIEbzszlECAqcKV9QQP84rON0kDf8SJWaFeH45Hvg//AFqVhmQtlBBIsR2qC21iv8GOOvoTWtGsNqyzT8PgleeoIwMnPpTsvMreauQy7MsQPp7daZPaTvG4MY3IqAZ/iUDBIyRjbSA5mewM0qq2IYwzl24H3umRxnkY44pkFtO7yvKWheY7UwOAVAH3hzg10lzDHblxdY2jYAvODxgc1SuJ4kaVXLW0idV+8o4GOBxg5/8A1VDHczTbHcRgFBHtCk9OfmA7nkVXjsZY3SEFlL8qBg7R0I6dP6VdlnyiPMHRnKkOQMLx0GBzn04qcLC7rg7P7pDEc+59KkZBPCWkeGU5kQAAjA3gnP3enFJK/mSu7jHmgYX0KgDafTmkMk9vJH5vyJHn3wTwP0ph3EeTEnld9xPrjsB+FICbdIip5EYyAQckfLg9D061XaKWP/TYsJG2N0Yx0x645qfzGknlt7jbIgA2r93cQARyP8/hVaNJYrUopLbR0YjaMjA9sDtigAkSInER3qNvybenH+elROdy/uUxzh+gAH0x3/CkaeaOzPnfOsmCpAA5z7Dtip0ilnjZZsR5XJZfmPB44GP0oAXa0nmRMPLWNdq47g4B4/AVTR2fBaM85WM54GBjHQDmmSN5gLpISspGVx/dOO3H5YpwZgzIuAfvIcL7DOSPbtQMc2Jd28/Y33Ku1O4xwDjr/h+FNxiREGUjOTtz054GR+Y/KhhIqMxYLvK4I9Fxmm5ZW3gbmPTP4dKAIWUSEhCQxLAEdDyPyqxvLZRgTJjZ+nX61CqqEEiLjuRyOnH6UMPLk3u4IYdCM7cAY5HTIoAUGSParj534weeB2o3qHMknzgDjnHJA44FAMcThHGX3Y2g8IDjv0OeKnjXZJ5fl56biDgnNAEeFZTFkogYknHA54wOOKZJujQhMHzO/GOPWpm8vcqZDEE5PGc446c9eKRcyYZsAA8AjIOO4J54+gpjGlT0UBJsAHGOMdBjvkflipBIjNlE2tn5SPTGPpTBuZDHtAXjCn8PTHelVTM0ce0D73H3R+GPp0oEIkMbMqFwxxkgDGR2wemBil/eqxh4wMEngAZ4GB747UkojQL8uO3mdffoOP8AD8KcxUb5Rlt5wR3J6Dnou36UAIICo8tz5O724J4xwDjtxTJPMZFf/j3fooHIYDHB/pSxrghS25VOSMdPpgfyqRhulVUClQCSox2A78f0oAckhEefLycbtnTnjpSEzlAWO0tgY/u46dMcHHpUqBSufM8zHrxtHHBHWo1Z2Gx1PogyOcH5s/lQAbsIkfy5OTjHpxwf88U9/IVXAUYVR8pGDzjufT8qJVMZBQhyR8pA6dBT32SfvIT5jg8EjaenQ4x/IUwI4442R4ixQsAykjbjb2/GrUELFQIzvHDHHGCefp2qs3ChXjyyctyAcY7emMVZmkZ3zCPOIAwv3Pl47fX/AD0oArlWKA7Rw2Pl6jHoR06VLsUtGTkAgADGQPbr0NOkVmG7PkAEZU8EHj+v4UixP8+9duMbfm7H3/yelACYVPnyJChC4xt67RjGRjj2pq7kD+aPKY89PXjj8fSnLsWMB28uVMgdxz/TGKBtbjqSoz02n06e/SmB/9C5A8arncQ/fccA9MA/mOaj3ZyZRhn4cEenT9KkKIQAi5Ef+rbkkMQMg5/wpjFSxzycfd7sehryDsIlEbptAyy9VxgkAD+VWMlY8BvMdl+7jOV46+5H5dKb+98kPHGkY6B8gEL6Dij5myrBFPcgdcc4zjtxxRYBqMg4fLYxhB90fzb/AAoXzDu2YLAKfrgjH8qckuJAQi8nrt59OBTJECBlYhw3zBcA4z0IAx19qYEokt4pGdFKdG2tyWyRkc9NppgWRbdTcOoVjkxgHt3GBxSoGaXytq7wPllYYGeDjHHHamweTNN+9f5pTjA7e30oABLLtZd2WVQAuM7xx0ApiXFxKYmlfCt91MAFQDg89cnHFMiKRMWXcWyY2cDgY4XGR0xSvH5pdp2JEeWVgOm7tgUhkBu4I5EhA3EE/O4wrlf4cdutfOmr3HjDxxrkmj3t5PpdlbSFYo7bCF3Ucnsy4A9+OPp748Ek5YxZuCuNrgZGVH88cVy1xpo03Upb6GII7MsjJgs2euQecdelZyXctStscfbfDjwpF5Q1XSv7Q8xcPPNJK3zYxuKuxIP4ge3FWV+FPguKM29xoFuRNkrKC3mJ6ZCMoXg8Y/I126Tw6lKsnyxyzFfOUg4G0D7voD/Or80dzxPcHyG3bQGxnaCAOB19Km+gjzBfhh4digmOli50udW2RyR3lxGyY9BGcewzU9lpHxI8No//AAjvjK7+zryttq8IvoWz28xlLoO3TP8AT0GSSMJ5L25M3ygyFuhHT26elSx4CgEeWAudyE7W6dsfSlp2Hcw3+KvibRI0PjjwjLfRZVZtQ0JxPHtI++1t/rEA7+n6V3vh3xN4W8XW8174Rv4bu2hMe9mO14vMHyrLG4DI3bketY8L3qyC5tmW23qVbb3PuDx7Yrz3xJ4B0zUBHqsLSeC9WtSRFq2mqqO24hgJ4wAJhuGckZ6DPSnETPcZIMyPGyszB+dvHPf5f61CY1G8Rq8TLhufbuD7V5J4U+IGv/26fCnxOENrfwqgsdTtPkt9RQfJ5oXH7t24LqcYbPA6V6wlzC8RKM5A28ycAenXp/KtkTYtgRtHmPGQQoyOc/5/CpCxR0MJ+YDOGGBj/Oapxtv4xgP8xP8Ah+VSxSKzrJKoLLwFPA/HPcUxDkA6t+6X/d+6eOvcVIuxVCgcIeQeQM9MexpqFndwp3kYbPHA7Z59OKUbnTdnYq/LwvOO3TngikBLHMxTDyc5+V+CMenal2ARsVXziDgEcYx0/D+tRQfvHJiVYVA4Vhxj/D/GpFJWNp12qjdNowAOAfT0ppASj5sQK/m7iRgrjBweA3TPFBM7RncREqHGAoz/APq6021lWR49ynqTGTjggD1PTiiMqsjzMru6nmM8DPHPtxTsBYUukeJm8qNRuBIznPoPp7VPAlsYjJEBaq/G+RsjGM5APQ8fhWdFK+RdSLtVGzx0HpgfkKsxi3uJXdUC+ZsO0rxnAztPagCzHDIbUvvR0bKl+dxBPRRj2rXtVto4nSJWklUjYH/hGMHB9OaxbSFoZP3+Igc9T1Zfu+mB9MfyrVine4UzBQHbgc8D1x+XSqEXISlpKvzANuJQdf8AgPt1/wA4qx5k5ULhHxndnhwSc5A6ccVVtnSZLkeUqBQED56t/Dj+lWYyT8wx84wA3XIGDk8elNCLBZfMZW+dgi5XnBOAMnAx7elQkw+SY2QpIV3Ki8fKccEgc4xTt4hKP/E0eFxwC2O/vxx9Ko7/ALKYJXbAXlu7MFA+UDHAH8qGKxpBlhEZCMHQgbDyi+uD9PyqhFcfbC25nhZP4zjAC9uOCM/ypsfkOHJG0qcxvn72ecEU9Z186NQA57rwvPTnHb8KQ0iSKZ2iIvNk8I4D7c7T9B0xUEuk6FqcSy/ZkQp8igKFBGOdxXr6549KY52ZnRUk3fMCnO3PG32wPanrLNGV8kBcKMDqBk4HoOQO1O4NGZ9g8TaHMBYX5vbbOUhmiVhgdtx+ZeOOMVai13WbZyl/aQoMF45UfeQgGTwNzDj2q8L51Qq8qx9BgoTjb3BHeq63UshLH5FZ/LlKr1HqDg4+lOLEzsNF1nT79RFZXCziP5sD76exHcc/hXreja1NbuplMkkcJBzGBnb/AD49K+d20zw/9pWMBtNkkBUtD8oBH3SRhRW3ps3iOymNtDqMd/FldsE643KP7kgz2/CvQoVWjCpFWPtiK7tLpYntpAWky4GTyCM9unFcx4i0WK5glikKGY8CSVdyYIzuwMY/pXl/hf4jW4a3t/EFm2kplow43PFxn5TgEqcgY7D8K9kiudP1e2H2Sdbi2kXjB3GLI7Z7ccV3SSlE5bcp8v61p2p6fJcQSYVy+HQBSkqkZ3JnGPl7Vx7NMhyIxaxxgbh14JwAPy+nFfRfjDSfMy1vuupkUfKepwfukdM46d+1eDXemxvctNEWjdTzvHb+7g4+72ryq1NpnZTlcwHmEBWeCNrhXk5YDGc9fp6VEsFxLJO4i/c7lkQlsc5wRnPp+VabRzyBdvHm427OCm0Zx2BrIv8AV9IsFzOzTSgELbgYD44O3PcHn8K4mdBZkB8lkAjRnOVJPIJxgg/p+lc3quuQ6PA1nCWlm3bip5XJ98Zxkdq5K88QXl3bGcSrZ20b7GDADb0xznnp7Y7Vw9xrwnldLS3M7kALnJCjP3gMcgn3qdx2sjb1PXdUu5BPNOlrK3yF4zgZAA6dOgrLhluLgG2SF5OMIu3DNnjIz15FdBonggzrHca3cHJYP5ER2tz03MRgcdhXe29pplsYUX/Qxbn5NyF3k5GPm7DjGOlVp1FfscZp3h6berXUP2NYmy5du+Ow6Gu2gSC1hUWYSJQ4UsowD9QMDHerMqedN9qkjEKDpG394jGPTBNRtHeROWZVihfBfaN2MY7Y4z7UmxJEMzRJP5oORyFVRgEgYP0qOSKaaQNLGSCM9flXA4/P9KN8YTauJR0APHX3PQ0jiL7QggJxMpjI5IDdsevI6Uhkebi2Uecxt1LcRL8wUDH4cmnqGEztHCqn+JQ2flPpj14p6yTrJJbRkO0cZUFeuRjv/SpiDLCJPL2tnG4cHHocYHSkFhBJIqIYCA0Z+71xnrj+VEXliT5MZ3g+/PUcdvakRNv3FILEcupCjA4HTuKXejtvj/0dhn7n8Q7Z4z+nSgCzGNm62VfNUZOO2Tkr2xTQouEWEp5MgBSQZBAHqMds/l0qN5dkaf8ALUqdwOMfX60yWVFnKqvlFTxjqc9+h/D8KAJTsESrIxAYMQpOdvpt9BS25i89bZP3UoG7DfdIwOhH0FNklMEztw+1Qrdjj1GPX8alkkjlaO48n5l+UY7DsR0oAWPako3/ACLKMgnlcjt9KUM7/MNgkHV0zggcc9ug9qimkfEcwkUjB28c5xg44p0Dr5BVlSbvydpJJ9OgoESBzcSgzllXv/dYY4GRVe3mYAra/u2hcna47HgCpyFkCxhfJYlQMHjgA/T6U2aVI3by9wBcIZD0AGKBjrlpbhVRBsbdvUnr+eOCKkeMynAVwvLEkchuMc/w4quDDs2W0Tbhh177lB+YGpVRw0fkSkqH5YABcHr9f6UATTKgtEijQC4JJypHHP8AUVLJtlG2ZWLSAKSOnGOmf84qi9rF56NFuGzAbZypH4e1WfNMcYlj5QHkgbsfl0xQArRyRLGMhhHu2HP3fY/hT42Wby7c5jGMgKMbs88Ef0pkbRQC53R4SQJtPVT9R2qJ5UgnhE3zFPlLY+XHb0HTigB+WEuzdt2j94p459RTkmyu+5iJERyqrlVycdPTH5U/zZLuR9keXQ9CMZPop4x0zTzPcquxsRNyCuOgHbsPpTEJJgGN7lAcnj5cKnToO49vararLH5k2fNUZQl8AY9sds1VieTLyPvB4ZEbkqvGdo9v5CmxPLJExkJjDt2HT3I4oAuIwBbyXSQKoG7HOOgH9KeAtviL/no3z7hgDj5RwMUsKmB43T5nXPAG0OPfjimkrt+ZHR8gkZyCB0waYE7s6uoZBJu+Rh/d9Pb8ad5iRSeckLTRopU7sbweny47YqJyXXBOFZxgZx+GT+lPby0kInxnHyhux98cUhFiFm8uVChj+XgcbcY/I56flT7bzRAIp9iRuvAHDYH9RVFQ7JvWNMoCVBPAx1AHepjIRGouRufAVFHy7PXj0/woAtyyZEcNu/DfLkj6dO3A4psqHzP3amIrwTnOd38qrRTxlArj5Ofmx8o4PGOtLbGJZiTcDDjBz27Dg9vSmMsGNPLDPmNgOpbO/wBB7UjJFEmyc7FVNyZzw2O+O1TIs0aSPJ+8MYHlqp5O4Y47dO1RJsuPKSbmVUIH+yff1oAiMck/lu772Qbw5/g/4CPoOlRWxka0aFMNyRKuMHnlTu9MdKMNEi5VZSu4n+HYB9DgijM7RJO75cEYTtIuRwKBEkKXX2ZvJXCggEqAdynuKuW93PDNLAsuwLgKp+YAe34VmiOHzZJIwUjXGCQdnI7dh6en8qnLRyRFo1Hlwg7ec8k849qQyx50bZi8tTExJ2SgGJvUD0+nasPU/B3hLVSt3aK9ncOoV44iQFPYgHt04zWrIZPLDHChcFG9u4/LpTrW5lOR5gSMDjIABB4/SgR5Xq+h+JNDt1kiMl7apwzQg4UDorKP6VFF4lKtFHqLmx8zqoXdj0PQmvYorz7NKrpImXcBlBx09j/9aqNzofh/WZHF3Gttebm8ogbOvONy8Y+tGg7s4ZUjngF1bTxl8ll4ww/LpkdsVsDVL2x8oSIb5JMbfUe2QO4rBv8A4d6pBuk0PUI7+IHzGhbMUsa9vmJKtz2A6VzKa3e6dCYtTha5t0LBUc7H+Q/nx64xU2A9cgvNPndGG5BKMbT1+X8sYp9zbwvH5MeXWTqh4yvUe2fpXAW+qaXrFx5zg2SsoVdxHlkj/a/+t2rooprvTwsUT+Y3OFY732r0C46YFCCxV1Dwwl8C0QRZdoEiFR0A4x6GsRtP8TaLHC2mTPMkDZ8sFuT/ALucdK7C31iPzNl5b+UFQBpfv8jvtxkZH+RitKRre4txNHCHVckiNwCvrx/hTA4+y8cM8qpr9qtiWwDMowcjpmu0tL7SdTUNav56kHapKbh24X8qxtR0fStSgSSRJABzkA7SCcFW9emeP/rVx954Za0nE+jl4WB+VE3AYx6foelIWh6FqGi2F0n2a4Uf3k4+fnnG4Abe3tWBP4Z8qDzdPaaO4UqUAfjIHOPSsy08Qa1oKul2PMhQjJVAS2T0z6jpxXX6R4m0HUm8mGUQzMMASEqck9NrdOaYFS31LXtOAFwpvo34ww5Dehx6Vb1jVP7W8OEoRayoR8uB82wYwFOcde1dDJZYjAilTcOW3/xA46fQ1VFnuBjdF2kgjgZBHp0xTshHk5vlVUSPcYjl2jPB3DA2/pXPyyapqEiiaX7HGThEjHPyj25xn3r0rxNpAa5+3uA6zgGBRhS3l4Vx6nqCMVl2n2iNZUgQwwx4LcA8HtjrxzU2LucxaaMEhx5R+VssRyd2epzXQ2unvFH5QgJDkeay4A49Bjp9P/rVZhhhXzLZGNwJSNxxjbj8KLm4s9OuDIZvspHJRidp6enrSbQWNuB0iaNg+5CMsoGMY4+79OPwrqLK8sYw0ks/lBeV3jbjd1J6DH8uPavHP+EwDS+XosO7CEsz4yh9t3UU3TLaW7mW8vJXnnYkqDyCoHpng+1bQkzOcEe+Wnjm4sLmJNKge5lmQxs7EeVtPGQRxn3rrNV0298Q2b3E8nl+UgNuUHLbh0GCBx0Pr+VeVaajxBFu4Puj91tzwWHTHI55r2rwtqIa0htlzcRyzBRngRlfQV3QehztHJC0SCOK1lGHZdxjXjHpz/hWc1qixypHDvBIy2DnAPB6V6DqtsyXE11Dsl3P8wfIUH+Fh79sCudfzzDDGioI5WbcFbuDnqM+lDQkc28IMUsM7bFDDazduPQ+nH/1q5K9trqVZXcCdSBtYDhdp/iUckDjoK9DmthmSWUeVucbgeRwAQD35+nFVzZPsxny1+/jAwOenHUVjKBcXY81udPuZkWUhJNy5YRjasgBx3xyPpVOOxjtN0BwpOBx1UHpXeXSfIDJOIiFy8jKMFV7KvFec3+v22+S70+FsQEbd5ypXoSAMHoP84rmnG2hvHUnlhgSFru5CW0UWRKxyqbhwvA464rAfxNplraxw2n+l5ySXUKo/A4P5Yrjrm6+2q013dmVpHzEsbHZnuTEcDtjpVXzdSuBstYgu8jk4IX3Xdgc1jyMtWRoahq816pkupFtolJxgkRjOCdo69qwftUtzEseleawdiGcL7DGAe1dtpvgi5uDjUW2IuGk8xQyvn+6nYD1x2r0Sx8N6ZZRxzFPPZ15Z/mVgP8AY7Y4xgcVXs+4ubseP6f4L1K/Ez3k6eZE2xU2kBeMlsH/AAFen6V4ItLe0+z6jILx4mRyckL+GCD0rp5Td+TvlZUjdwmwgHI6fMw6Co5F+z3bbX3xnaqozHHHHI7+1UlbYmxGMQ/NCqwpLnCIAqjb34+lRziabfGoF1jCb9oDDABz9KlzHcSiFsoFJUNjjPBwAMY6cVVVQJGSRWhaNsblOFYevSgZcklkj3xoAFICbSAQOnp6VDO3lyFkHyt9wr90HHYj+VTRNbebIU3W0rIclTuXPQEA/wAqhVBHHHGh3LFnBx1x7UwuSTAtko5U/KWfAIC+wHcdDUUj27Irh8qXAZiNgf8AAdKV9xwyKwjPzsMDbn2xz0qOZQU2ITLHwRj0B/vDpimBPyJGVDt5IBHoB3/lUJKblkUmVipHpntjtxUoNrxJH87bdvXaD35J70nnBCQSBIoxtx94Hphvw6e1AivERDGzXSCaMAZAByvPy789OmOBU11J5a+esRWNAF2oc7OnBx2pxzG4MCtvkG05IAC8fy6Dip7e68keUvyuCMgpwNvbPTt1pgNjltXiPlswV+A4+6MY6g+n4U93+UYkSSRFwxA+/n7vOPSmrKiOURVMcoz5a4HX6VEq/Z3MjKFEZXCue+OORQBL5JilfagZigU84XBH4dvftT9iqjDYUdCGXnP5dOKZ5ObcSkgpgAsB8ytnAx06fyoYMOf9aNgUH7ofpkgf4UxFvavlwzFvmYFlI4HFJE00cCAAuOeq5GD+VQxypGoQJlFOQMnG08VYmtZppmYTB8YEa4woHr+FAD1WLKuxGVwQOzYxj8KsC5ba48s7GbjkDHTp68jtWacyBl24aLA3Y7+vTofWrXnDcEGNi/KwPO0fiOgqkJmtBO0SGPYz714ycjPTpV0rFJALK9t/tsfBQH+E98Y5FZNsW8kp92SLPHXaMZ+hq8N6glTmfb/CMDtj2zVojQ5jVPBCuhv9Kka2m522z8ooPXEqYP4H8qzINY8QeGmht9RU6nYbNoXJ5HGSjDn5SOnT0A7d5EuwkK7RbgS24kAHpjHfn/PatDa93bvBNbi4hwqzEqBGA3Y9M/h09qoDK03W/Durw4+1x2xJwYnARv8AZGehb0xV/UtLsNGijm1y+NlaXFvLNYuijzJpIdv7lg3RxkcEbT0DA9KCaJo2g3k1xoFuuo6nEubdpNptFVgd5CIVJbBxyXwR6CuRu9R8V6RcNJq6/wBowM8reWf9UoI/5YgKNi9OAo6UW7Ajaka/1i2gXUNNj8OoFR28iVXeUgDG/ao6nB68VcmmmkuTLO3IGMkYyTycsozz174rP0rxF4f1coltKkF3s5hcFDn/AGd2A/pxWtKzQ742TZlO3qOM+wFZlGeQ0K+e7rIpxtbj59w+ZW9x2psv7ws0IKsAC0KdGHAzx2x6VLGlu0TRPgooOB/tEdfwpibWYn5oxGNp2k4PTt/SgaAr5bJCBtJTIWQZUnPTPaoc/fkkdYGKhfl5AHp/LpUo2yf8e8gYRg5VlPT1BxxTd/7wyKqebtHrjHfPAGTQAnyxyJja8aL8rdOox+Xt6UNKbd/PYeUGBTd369NvcfhQY443aJV2fKG3emPbp09KJZIcF5I1MbfdBXLdhkA8AelAEdw0CkJNlI8fLyfm9uBxikcLtWR1w3Xj+52PpxVreGja0BMgXBAbqp6qV46diOw9qrPLMoIUeaC43KcAhB1H0PSkMqloGBjjcDeuQ+emParRjb93Lux5ibc4zuHqf/1dKgJDtM1up8vCnA4KEdMe3Hb6U+MBwkqSuCGb7wyWJxnjoP8A61AEQiT/AFrKN3/fPA7gdPalMYR/s0S+YSu75hnp1Ax3x/KneRtSJpv3qEdVwRye/wBPahHkhKy4D7SR5hPGP9kf4UABmcu4Ee5+FEYHOB0ycelTbZ1kjaceVtBx0J6deOOOBUQiZIQiNjzW2+uCPw4ximxE+UDKGjf+M9cFfb/DigB8o+/I2IsbfmUDBzkHggU3E25pUy5kUpgYG0gZ5H4cYpg/eR+ZGFkBJVmPTrwce/6UJBw758ocAcnKkD27UCEjcPmAYBKj5R7d8jvSqsiKYjiQrEeG6q3t2IpVWeQBZGjGEyM4GFbjtniq4zDuK/eRtowvTtntxQMnXeyxNjb5AV97N2xnGBz0pB5kkjbIkVXzuYE8BuvHBP5cU6Yq3y8RzbcFT0I9OB16Yp0ZUxPbr+7fYUb2GOwoAY+Le5ZYcqEAAAJzgjrznipEm82NmVPfb1OPUDA/yKitVhVG2LllXkNk4/M9PpTl/fncwXlfujIG3ORyMY5B9KAGmTMrxNkIu0hh8hyRwSKsuyH5InXzpRyJOm0+nYkYpJDgiNFZ/VWYEEEdA559KrSM7bUt9haEE5/iU91HY4oAuMQAkL4BYqDt/iGQSfbIpXZpwY2O6OL5QCdowv6elMngy6Mm37qNKzHkN7d8Uk5hlUfKqoTwefy4wB9KAEdJY5mkUDCr+8BPDFeP5dKYbcJukQ7UOcLjDNlensOKfOxjTylyIzgF/cf7Pp0HHpSuhZNo+cbs9MZ/Ht+FMRFL8jK08a7CuenJGAuDjptz/hT1LQrJBHjkBlAOeRj5fWpVtvPSSGFwWbqD/d7EfQVA0EUbPGFG0lfnzjDevtg0hjwqxRn+ARj0+6T2x1xVtX/dBSQ4XhcAcN1696rthpiJP35QAuuMcgcED/CpicF3bMWVBXgEgDjGB09vSmIv28aSKRgKVKng85HfPWrKqkkrNtEmDuQdMnisyJFedShLg8ZGMg9fTHFaWWhSWUnfhMIwxjj8OCKYiJJFSUyfOTyQDyBkcjPoKjFqT+9kJEbf8s06nHQ89h2qwH2p51u+CQMqR688VWZGYH5ixLbnA5ABHcdOPX/61AEjxq8aGNfK4BGTnC4HP+fSoBxJKjEu0qkbRgDI/lS+TGQAZNwfJU7c8r9BnFOMUlywNmASoz5ecMOmcE8Ed6Q7lZW2CRHUBnXqWJyeM9Pw9KnkB3mMqsYMWW3ds8Yz/SpfLZCCoIy4yVA4PAx+dMvDbWCbtQljhR3OPNYLvI646c4HSgBn2dPK3I/ldsdQQ3t6elW7Ozkk3SwhXKDgZC7vXv6Vy1/4y0+2+XSbT+2n6cDy4kx03McZ/lXm2teLLm/kRNXu8hPu28Ea/L7Ap7cVN+iHY9W1PxPoOjXESTyuZmXPlwLv244+ZgAOvvXG6n401W+YjTVXSYduwkqsrkeuTwnHpn61yFnY63qigWNo0QIBWSVQox74Brt9P8DPGwkv7pXbGTsBYDcMbRjbu/Sq5H1J5uxxCR28tyfs1rc38mAZJn/eSRjsV6nYPXGBXXab4W1LUo3lmnbTbXH7psBi2OqgHB57V6Jp+naRptu8NrGsbzptDdGKryE3EnAqxLcwh4rLYyRz4A53BWHQD8aq6WiFYo6b4W0e1BVokmGwKCy7pMjGd2ckN9CMV28E+m22xN779qgbeGGAOc1zcjbdk+0yHcfmXn7vHIA71LaS/vneRC2UU7cD5foeB+lNMVjrL2x0vXDHdOP9KQqYsKMnC8g8c8Hoa4vVPDmraW7X1hLskRSyeUAowexAHz9ORj9OnSW0kibht++RhWUAD1GRwM/Suqtbk30RjNuUBIC7zuXPAK+oGKryEeU2Hje3eL7L4iRbIkDbKiMY27cryVPr2HbArr/sK3MSXtltu1QZTZkCXb2z2Ix0NHiHwpp1/E9oIm0wOrbhDztbqCBnbg8dq8nkj17wndW6QyC5hkAwqnareWcYf5cxlhxnpSsFz0ny7iYLvUSqzAkABSCfl6Uko2DYqk4wGB7HsRz1HSsvRfGOk65uiuSuk3sKlvJuNoRwemx+A3XHY+1bkluuWumPlO48xVPIPGcA9PSgCkDJvO5vObGAcbPpn3rZh+SVJCc71wyLjcAfvH9PasjDvOIpMjP3GHA46cfSrFvJHalkYRy7ztGDjPPfHQCrhKwmdS88sYikQERlemPmRem4e+MYHtV3at1MtxH8xMa5OP8A646Y9ePwrNtWNw8cU6BX5+YHjaOcce1WlFvJMr4MMgbG/PXAxyBwPSuhEFmMNFAROPNL54OAoC8ECuF1ay2XDSpiQONvHCtjv7YAr0UCNLaHznKupGRtyPm559P88Vz2r2rIPPMhjl6AIAyYb7m7oAO2aGtAR5Pexi3haOcEyoNyDH45BAxjtzVdFhQ+YmSp583rjnuuB+NdJc/64WLRiN1QmT2PXA/+se/tWLMgblY9+7rHnGQBjr/SuVqxqnoVyLZTcZkEyggkHtnpjH+eKtNBGuBKrxD5eTyowOAD6Y4qkIYUkwT50hRV8sg4yPc+3StHbsLKWaSJlz1zjceg7UDY6KT5nCDqCzAj7wPcVl3W4OCuchRwegXHHfvWrHtR0JcssePlI5C+ox7cVFcqZXefau9fu+m3sPyP8qGgRgSSRiYMP3cLKQxyCuO4/wA9Kp2sEnk+XGRGGUkxt8wwenf0PatRytsX5J8xduNuUx/tD6cVW2pHtuEJijCkGPafp1PbgfQCsmjQz1tljDxxf8tFUqD6DgjPtUkoiWdd8vlS99wI7f3uBwPzp0cQtwHgZXVwCFcjAz1x6cACnM0ssBCopbHzK3IVcZGOec0hkEskZjI+66rvTB6g/TjinSBRcS3CjzI/KA6cBiQARj25qSOOBxmPaTGAeV5G7OV7cenpVUILYoqSee7/ACAvxHtIJAIHepARYwDEYD5L87cncAMYx9PSqzR78IgaCQHKjkD0PJ7HFWv3vnRAkopwRtxtJB6cdumKYxJZ0kBmZMDaOAu7oPxoKB4WBMsGN55Ycn8A3TmnLN50e2IqgXkjngD2/wAKfA8lvHhyA4Ukbvug9BUC2rwqrnBbs6c8H1oEPJEUhRHIdRk5OV2tg5B9KlEaqdyKrhcLwBtI45+uKikffHubawgA25HykcjnFWla4kEbJ8i9MBcdB2Hpj/61MAjnzJ5ZWUxtnn2P3cew7UwwKqiKfGCowO/5+3pUgEcpR0dn2j5jjAAzx8uPwppjRGw2WzkA5B29cfSmBUMSuhRQpWLg4/u/h61XZBaqPP3GN1ynPJ9v1q1J8k+xW2CPaxIUbfbJ4PPpSxB5mkUyeSIwCzDlflwRx2NSMbJEY55HbbMJo1CjoOwH9Kqvwnk/eO0dgQDjlR6U9Q8rJ5zGMY2kn2AIU9hxSoIWkBHBJLEY+Q44/DikBXlAiwyr5aOuG2nv2+XHpUrKVBMJGdoOBzjHYU8O33tpw3IUkbSPTPGOKSFQ2ZV/cR52ooGQfz6YPXigB3nStG0zKGdV4XPGCB7dqjWVncKceYq546cAcD6Go0XzZdpZV8tQyqO/+cU7CkcfeQZwB69qAFaSFt7D923PUD5T2xjHFEcty8quQpbALbjgJxjr6N7dKaijd8q7GYAqo7Z9/wClVmyHMBy8ndPUDnqO3+FAFshlkBZfKLA7guCdvt1/CpOLgCVuIgMFh1KgcZHqKZK5dhLnbtK7hz8gHYex6VEUjC+Uq7hu+XsORnjAx+FAFgggBFyW3YHGVI4wSD04pJnKowZVEe0Lx0z6jAquZFwjSR43oRkdMg+npVuRibQAKuexx95RQFiEQrFl2/dBkwgDd/6A9KmQxu+6LNoO6sv3sDsevFRQssDeZHH5qqPuejHuopgdH/0mSTycOB5TDPyj374FABInnQfZ44g8Lfwlunv6/lVm1nvrKWaUkywvGkfk9SPLUKm1vYe3OfybkiTZgDfySOh9MfhSeaqs5KkDaBlcfjj+lNOwmjtLDVbfVFW4jkVZGjx5bfeVkPOR/I96vzlQ0WVDQ56L/eOfTtn8q8+0+LTRq9rbX+oR+Glum2Sak6t5VqhBIklCAk5IA7AZ6gcjuPFWj+Ifh55ja8tvr+m2dta6oNZ0RmurKfT71isFzkDjeUOQOFxuBZCGPXB6HPJW0JTA5O0rktyoOM47j2xVjbI29ZAsYcBUUHgEcdvpVOwngurEalZkXkUqhopgdyyRv0//AFe1WzEYkkSZcRgDGe2fTnpVEkUj+YzSDO84zGR/d4yPSmuw3sv8DYAUnjgf/WowECGTOGONw7fj7VLI4kLhosj0zjHvQA5I2lAzmID7rHkkDr09OMU5AkG6ULuYN1z1zx9KYcrJ5IO47VHHHHv+FP2k7d/z4xgr3z/hikMIy7QHZ8q7to2jk47e1OQhQUTLqPlwcY+lA+QfKGA3A/jnnj6UgZcsXXy1kIwOvIPt0p2Ab5SRwuuNqlgFweTxyD9KXylyiZPPyBvw4U9vpT3AAYbdsh6cAqcdMcelSIgcMgGMEHngenXt7U0hEbRyITA52IFC4/vYHOPT2pVhkhiwGJJ+XjkLnpirNrDym4puRyXRsdW4GMe1SIAis0uYH3HAJ4C9Og56VaQrlZljeNGX5ADzn1HoP8/0qNU4xGpZc8sMcY9a0dn2VZUb94G4Xjj/AIFx1qs8arEq7JUH91WyP84/+tRyiM4MWeRfMXBGzAHX3z7VEjpsLkB+5ycdMdD9av7YpoAHXbJGT8rDAI7GjywEGxWVgAu3+HnGPb0pKI7kDDajv5hy+3oMdunHtTT5pcSROxZAMbu/t+FTHzN2GjLkP9w4HzAev8vpTY7bznI+YRbudw6cHp/KiwE6EGRllVQQwQNzgE9OM+vekBb5fIYFEYMeMBs8dOtOCsVxKTgYCknt2Jx6VZUSx3AIjEuSq7lOOgGa0jEljwAyPKqloosFV6c9COPSrvlRRxuS+JA4VT1wO2c9u1RoEmjYQEq7ORt7HccLxkf4VObeNVWJlVccGIH5ucHnnkZ6YrohTb2M2yVMTYHlrt3YLBsfTH8uKvfZ5IOYyDB22+nGfepYLVT/AKUFMcYx83owOM7RW9Z20xfOBIjAlWXjeR2OePau2nh3bUwlUKBtpWIiZwyEDb3xgdm9aqzI8AmYbWbG0YHIKnhvy/lWs8HkQrC6mMyNwEIIG3t19e1UGlaR3QqAEwJHA5A6Mw44xWvsSOcpLbhX8t48HZgsTkD05I4p4aAkebKqDoFHygEfxCoZg7lih/dyEjPVDt6ZP8OfaqwM0RKlY2Z+ACOCAcgZ7+mKwnBo1ixYiuNqZuEVih9065HFROdq740LK3AHQlVHHI+lPVGaNnbo2QCvGz2IphErI2OpA5+7wMc/WuaSNENUb8wyFT2RTy4Y49sYquqyLJJmPZv4C5/i6EelDpJI+6PHHOOMk9Af8/4VKElZ/OMe1z/tAjPtmsmWMdCCqNiXOE6YAxz1GOPw7UnzbvkwCRtGO4XjioVk8sASA4cbsjjnjFBVcBHViY8NuXpg0hCPgYifkL/Djlfx9KG2jnG4FgWH8P0/CpWZgpZm4yCh9jwB+VIu3YW5Kk546f8A6qAJFkZgRgISR26j0HrU6+btaFXCkMoVeMfN2qEfvH8scquBjtj/APVTV8zZsZeGzt7YPrzzn+lSFjt9NkQYhOfJiUFsYznpxn35/SvTNKm3AxIw3SbdxXopAyMfgMV4/akLEky4j3AAkHg7e+P516BpNyWtB8oKB9jDaATx95T6c8cdK6qMjKSO2XfHIpCDk5YnjHtTmjjtrgNJklyVXHONw+9x7VVGwxAIwGArcnhv8OlW7qLzwrAAE4KnOGUjt71toYI5rWrNTuuIkWL923yEYDN/eA9/XArjjLOXLoxhb5BGVb5d/wB49eB9OleqXkMFymxcqVx0+nbPpXm+oxJ5UbE7ihyXT+EdifX+lRaxcZGR4u8E+Gfi7pQ0HxJmw1C12yWWrwbfOtpSMIVbGSn95CcMK+CPiH8LfE3gbWZdI8V2ODcLi1v0I+yajGpwskTnIRsfejOGU9sYJ++VuTY36iV1jyNjD7ysvrxjB7V20sHh/wAT6E/hvxLbxarY3JD7LpQ7Rn7u+LJyjBc4KnI6iuzC4l09HsZVqPNsfHvwE/aC134WTJ4M8ex3PiTwpM4ELsGe40wAAF4uu+BVBzEMZxlec1+jjJpuu6VZ694dvbfVLC7jWa2u7V90TowyCCDxjoQQMdOtfnd47+DN98PXea5dvFHg66LPZ3cOXurJyR+6uyFXaij7koGw5AJBqx4C8f8Air4HmeTTRJ4h8L37NK+msQ0crsoHmxMquIpQvXCgMRzniu6rQjUjz0zgjVcHyTPum+jknUkxg4yQR82c9cHH+cVxVxBLGHSRCw3na3rjgfQ1u+EPE3hP4qeHB4n8H3DXECbY7qAhRc2U2AxhmjXOw45QjAdeR7WJ7dooWjuOYyRtdc/nxyv6V5FVdGd1PyPM7+1m2mYM5kYFcBewGP0NcTqXkQr5aqZx/Dt+8r+5x3r1vU9Nhi2kOYhjec5IJ6ZBxx+Ned6jFAocpJtMijhV+nQjiuVqx1QZyzZ8vHCnGNnJXZ3BBxz6jirGlaleaBJdw2F1LAk4G9VJKMmCSrKeOnSopI445DBH+8VgGAb39x68VQZ51nJ27gw2sm4DBHQL0/KlzuPwuxfKnujN8oQQSxj95lt43H7ozgc/TildrYyKZEBVsAnHOcdQRzV54pkPlkM7nGVI3YB7Gob6XT9Lie81KZbOOLGN2Tyfu468dsAVzuxouxULjyt8bEKS2MjBPbAP09KljjxOyLubcvQngn9MVjnVtZvbRv7Lsft8Emdk8uERQP4gv3/pkCqsumaxfIrXuqR2SDHmRQxEBlx2dWyD27UD0Nqa+sbUsk862rwICYs8nPUY7njtWfJ4iu7pJIdF0q5uWVAFmmYQgknGBv6j/D0q9pmk2VkyyW8EkwAyjySb2J7k9AB+FdGkk1oSBjMgGRyWXjI/AewqlEm5d+GXhXxD/wAJlpvijxheW1hZ20qKIyVRfKkYCViXZeNp6nj06Yr374+/C/wFJpXg/wAU2tvpulWVl4h0pNQcQweRd6Vd3Crco+UKsGBDM3eMMDkGvnC8uJbuD7FKTcQEEkfeC7lwSq8YH0rtJfGWteIfBQ8EauItQsUiVIpBjfb+Wu1GQcE4B6MOnAwK+gwGPVCVNp2Ud0tmjy62Ec5Sb6/gemftB+MPBXiHR7Dwhou3UxbXkdxcNZmNbcxJDMqwiRWDH995LfIu35fvZGB8w2ieSEk8vBjONqkr8pGP/wBVTQ2UtjK1oWUSRlZMRjg5B46emParDDbufGxQfmOM4bjv/SuSU4vl5FojpUbKzNW31PW7JLWSzv7iL7CWWzjt5ZYxaK/3/I2sBEZBw20DcODmvTfFPx61vU9HtfC9/cvpF5cMpS8jBhMkifwStHhQpLL91QMqM8cHyKBHaESnMadN4I+nT/Cnanpkmt6VPYSGSWZFDW2V2lZEI2tuxkj2rWnJxaa6beRhKlG5i6jayG6mvb92kuncvNMTnzXPBJwc55qmFETSCRyS+MnGBj2rotE1K/1u0urDU7dbfUrCQ210qjarHp5mPQ45/l2qw+k7yUB8tmwDxlD0+Ze2P5Vg8FKfvI6oVopWOVR4kwIZMsP4dvJ9iemKsOU3M4TaQAQR6ehFaD6W6x+bEXl2nbtwBgj8eB9arzWNxGC1xAUKjn5g2B2+7WEsHVj0NVUiVmAKSLOu1pCvI/2DuzS3Nml2qpGnMeTHGX+6SOWQH5RnvT5AIsLIwQY2+X/EAfQ04q+5UjVhtIDLkjOR3I4rCUWlZlaGVNGfIxGjQbfbqenNEkLGNjJguRkDHTAq/KoVipjKhiFb5s8Hpj6VWnEW3yMsG359z9K5mjREMh2SLvR5YnQcDs306U1WcYeEZ2svO3GFHFEp3MqkFliUcnkc8VKQBEAvIK5YKeQB/QipGLcz5coP9WPlYYGP+A/0pCI4UCQDbH/GvOeeBye38u1RxFGmVMbk6465OOKejTyD98v7vaPk6ZH1HpQAKVVvLL+SQeOfvD0pkFxdaXf2+qaS/wBlu7K4S5t3KhwssZBR8MCDz65HFOYxhDKR5pAO0cHbiiHzSQZcBX/hx6cihaaoR0HjHxZrHjvxJceIvEBElzLFFDGkYZIIUjjwUhjd5CqltzY3H5mPrWCu0xPIcqF4cY5Hb8uKQP5oBkG7c+AccFT29qQJM3nWsxZY35BJB+T6igY50X7OpgLqhPB5G444/AinF2nndQuwIBlehYY7n27U0TOgMjsWjC4UDGOB7VI/JUTJt4xjqABzyRxigBksdpswU8jOADyc5/wpm528pIfmf5gN3qB1z9O1St5axibHA5AzyMHGQT1pqrtJ3Aocg5B6HsfoaAJ4ltyQxTY0gxnGNuB1yBz/AJ9qidUlY7Fz8g3luB9B0x+FPcrEnmthVJCheoA7k4pWOcpsVgqABgcqe2MUAQxFf9VG4THzAE5z2wD7Dio4gnkGJV+bcTgj7vt/+qiFckx/c+XJB6bexHHBzTWzGHjK5YIGQjpnufb6e1AEoRzuBk5YZIUDgAfy/KoUkkY7yM/ugp9Pb8/5VPv3eXu3lWOG/h7dCB2pu6W3jCzANuO1Bx8v40ANUPZgvZyrHKOT8owyd1I6cV0O6DUFSa2iCq2DtDDgDOR/9asJsqSJSnmYxsUfez70lu/2CbzIgcPjhBxgZ4+tVF2M5QTPoFvGfhXSfgRD4a8Pak41m9uw2p27xS5jaSVpJovm3R7I1CxgofnQA45NeHlnGZniws0YztGcE5APbHHar0cyXVuswCupU/L174/PpUilkTbjy4gF8wkgnGOPl7HtxW85uepzQioqxnLCVZnmO4ryu04Yj6dOnpVPYjGV7U+WoAK89eORV2aJmQhpCYwRhwuBg4Hb0NRTxtbxMCjBSOBnOM9OO1Z2KKywuImELDPICMB+jH+VKs4hPlO5i2rywXh1OMAeg7Uk/lTIFVzHHtGWwTn8Pw7YpSd6MUA+6uFzgn/IoA3Ema4tlRD9nniHAx8rZwM89Kkg3W5GG+0KOGJPyj2APQisKK4ClsHc7jAPHHpkdvwrYMP2mBHiZFChfMAypBx696aAk1K0sdUSVZ3W4SRPLMbEqpQfTuD09Kx7PS4obMWVsPOSP5RvOSq56An+HtgVrRTn93GY1xFwRj1xz/kVNqNqk1u/lEpJtKK6HlAOnHfn0pjOV1Vb26tjpoRYoSpBcDO3HBxyOax7m0aC1htYd0KxfIqH5cnb80h6/X+VamnTzi7n8P6oyefHEJ4boAhZIzjgrjgj19qlaG+1JmXcHCrhdpAXg/e5x29KgrQsm5jmgV5Y0JQKBk53evPY5/SrEsEcplRVBYJh0HTnoRx/+qsDWp2spbfSkUgRlW8xcdxjBHbnkHj/AA3Y5ohumjys8G3zEP8AcYDofb1pi8ji7uzk02dJrcGKJn2uS3Qjp9K6eGW11KyiMjMxXIxnDDjj6jirN1Z215bSQqp/ergsMHG08E9hjHauOtprnSJnhJEBeTaDgfMnHPoDjH0piNmSGIRKjRhnKkLuA5x9APpS2N0s2LK8CuzMPLZhgZA7dPfitKWS3uY4PLxEy4cIRk5PXB5GDWLNa+YFeHCeUcbTglSMleenP6UwL7ZspwYXKDPIXnB4B/D2rS3QyqyGUMXwSMHqfQ9vpWdbynUbZhGqwXSf65FGMfn/AEp0UyW0rIyl/uhDknLEZxxwaBGeYYtOdZ/MMLjcRt5HY7Xx1XFS3ljbX9uJI4WlRM8ox+Vj6DPatfyoZUyiCaPZ8+OfoBk8YxWDDJPpd0sBV0tnYnd2IAztx246Y/KlYpMwQBGzpOm07AdwOAAwxnbn8/SuE8Q6V9idbpHCwsvA27eVGMcdOMV6xqljMBvtQJ4JP3gYHB2MOU56Vy0qQSRtaFiiyn5S3zAcYwQTxj+npWE4msWeWSCKdQ6pnzo2TY43IT0II96wvCus3fgTxGvha+uY7Xw7rExNpLIuVs7iUANET/cbt2zz612mp6bJbSyrbhoyuPk6AjjO0fhXO6xpcGt2DadcgRwSYKyAcpIv3Dj2PH+FJFHvU0twxUyMAynooA6HG4j0OK5Xxv4fa7jGtWdubi5iA3IGxvhPXg8EgnI9s1y/wt8UXd99s8KeIx5mu6bAxVwcJdW0TAiRcgYb94oI9s4x09NidooY4rpN+QEDA7hImfu9gCOMVQjwfRdYk8P6j/aemMHtpE2PER1H8S89MdRzX0PaXdtrFnBd6cwxKm/IHOBxg/Q14j4z0oeH9W/tS1I/s7UJGlePH+pnX5dpx0D9R71P4T8T/wDCOXy2t8/2eO7DAYA2Rn5duBnj0/Kkxnsy+V8qD5w7HcDzSRvHtNv/AKzDYVU+U8dunHFWLi3hiZLbO8vjA6Z4Oef/AK9VNsceBG3kxHO5QDvVhxj2qBjjvTzYIQJgUyCx+YZ9PoPTvVhZJZ2L57DA6bmA5HtjFQS3Di1eGOLcyqPvEAhzzuH+FQPOfKBl/db1OUAAbOf60ASyq1xGsKnYkTgqR/Gw4H0pXkYrsXcm3C9hgqDx7g1Ntd4VZFxuQc9uMfr6VDKjSxKwLebDwN3GD9COe1ADlKAJKyElcqEU7snpn2x6VFxJFOrgRLwpUce4wccfSrEEVxEWnDrAEO5weS2T6dgP89KQDMpboGYnZn+I4zj9fagDA1GxSVkuIY1d4/kZV4yOOfoOntWPd6cvmyyRExmFflYfdXnoRjnI+tdi8fkTvBLHtbGcryreg9qRYYI1zjDfMQefkHYn6e1TyId7HnUi3cTwxgG4Nz8sbKB/COeOPu/hQGljBXzBOI1yBt/D9K702kc0gM486X+LHGF7Yx2rIvNItzFNKimGUABPL6N/e49MVjKh2LUjn96KEaImLb1zyMHtinsOokLYx8p7kj6e1XY9GRpTF5hiGdoXGQdv06U2fSTCvnb1VC20bOcYHAJ6VPsWPmRCjycbA0TqgCsD2Hb6U4bUJnIDuCQDzyT9B7Y9KVbC85kjUyDkclc88Zx6UJY6g3yCIlx1yQFI9PTvR7NhzIjkDMjYQoJOQuQN3Hr249qSEoGVoWYSrxySNoHb0NPXTb522RQFSGwWfoGHQdj+mKlNtfS4s3izuGcpwARxz29qXs32HzIZIdzkFzG+4Y+mevHHeopAkTYuG85COWHGCenT2/lVo6RebzE8Pl7UHJcHj/gJJ5zTxot0UaMn7OmM4I3DjuO4p+yYuZGVObeOQ+W4VpF2kHdz2z+P9Kjkkm2g9UjXjIz9Rnr2rpovD8sSMxuvMdxwojxkY/vfwjira+HLJAPNEksrqGIVzjn6dqpUGLnOCW4tgVLMxkyMKo25/TFaS2l1MhEcUkkagFm4AX069K9BGnWcSH9wgk7bc5GBxzk1ZjF7Eiov+jqR04fOPrwK0VFE85wg0O/bCNJhQRujG049wfw6Cte38P6ZC/mTxmRG5O5iR/n8a6JW+8N/lgHDDGPp/hTQsRK+YowM5Az+nrWkYpC5iK3QKnyJHGvRtvy/mevNPWAtuWX7gIKKg7HoeKUeUuxD/q+WXp9fSlUhlyE6jHoG/SqsIUR7SEfJjI+7jof0pRGzyupy6DofpjFR7JAN8bABsnBJOfTgDqBUsSF9gituem4/dOPx9qdgFIUJsWRsMNuPoOm7/Co2AgBIRWXbnYefw/KrJt5CRlRHg7Nh4GPryMVaTTJY4iXRdp9D09yfT2qW0JGaFd0byIm2BeHPRPb+nFTRQZKu6ec4UfP0+nA/KqN34p8JaXvt9R1SEsgI2A7yGHYIoJH1xXJv8U4JAYtM0KW5cZKyS3HlIFHQhfLyfp2qOZdB2dj0a0smxFBBGsm45PzYyf8AdPt6fSn3EKaakl5dO1pCD85ZcKPbmvKDdfEHV2DQ40uGbPz28SNgdNpdufzqa0+GtvcSI2rX8l/yN7O8nXHHys+38P0FPX0DQ6m78f8AgSzf59RS8lBP7u3id2P1KqUH4msB/HWqX0Q/4RvTBbQ52hrhw+8t/sKgA/Ej0rd03wpommSA2UYVkYHfCEVmA9cKpFdPCrWyn7EgEJ5KKByT3IxRoF+x5vLpXjrWrjbrV9JFabBiK0CwKc9i6nd0+vpV3T/h5ollN5zRecx+6XLblPfL5z+gr0KXzsNjDDAYAjgeg56Dp0psjPCm+7RbZVXcVwcbQOccegpKyDUrWOl6LYkNHAFeNDtOWOPz+laqFXtzMj+XgjKjjbnjnp6VyF1428OW6MbSY39xEOIEyNzduWUD+gArGHi7W9UhaHSNMEDMAXPmqx474O3rgd/wp3Dl7nqEUczY8ucngKMAAd+PYVLLqFnYJ/pl6kMgwojH3j9fpXlMdh4n1do31O6ktAMJ5SIEBHXBKH+dbmneCYzue4L7CfmYjt7cnA+n9KpNi0NW58baWJfsdpDLqcw5Ii+X5sf32HT3xWYNW8U36meG3TToV7sFfcRx6gr+QFa8n/CJ6ZEqSrsKP8uGOQOnDd6ZH4ktuYdDsDcE9cH29WHPStFYTKqeEdX11Q9/ci6xjhdqhU5z/EM1tx+F9Asl/f2yLGOGzJ94jr1LDHtVeCz8UazcYKJaqvReq84we34cVrweBftDbtWvJ2bpsjHlqMdsjOc8dqrVbEGLcal4S06VXt1IMXCsjFhgr0J57VhnxNqlyxs/D9urA/dOwZBB4IzgfpXsY8N+GdLjDr8lwq8L8zjB5GXPGT61j3l1AkY8seW0ZwcAHAHYED0qJIaPNG0fxlqny6hOumq3VokRjn3CMP0q7ZeANMhC/b5W1B+nmA7F6ccAk/rXQXOqOy4hGFydpC9fT8hUBlvboHc2VIG5gMc4I6cGot2Qyez0/S9HeNoY0tWA+VgNxzjru+90/lV1tRCzAxl5t4GHH3dx79unpWCLW8ickDbgDJ+9nHPGP5VZh+xgiTUJEAGMDO0HoMZ9h2oCxek1O5+++Ay9ZAAMenFOgN5ctuEmM8jC474z29M1mzavpFvIjWZF7JjoiFVHbqcA59vSoG1y/nby4Y0tm27uxyBjAH+fpSA6eCxuCnKFh/FgjnHTvVKWLSkb/SZfsrgY2scKMfhzzWWINSnBEzG23Jng9B2GP8Kp/wBkoq4jMjF+GUKWyfXJ6cUxaDf7f0xZJls0+04O1dg2Agd/m/wHSoBqOtXD/ula0jxglMHtxz64PatcaYYpHhtoRHuILlgG59l/w4qZbRINsc1wqNjBVUHT+VIfoc+bG4dI2v7ozFTwjDIKnH+e9XbfTbYSMjJujcArtPA9eM8VoC8hjfENz9qGOMR9Pqcdab/ase4AKCBx/wDqx60hDvsjrDwos4hjnAO//D8q0ilpGu4usZU5fAwWXtn6f5xXNf2hNJIAxwpU/KBk47fp6YqEzssZUokKNxk859OR0oHY6aOfT4svEn7qNdxOCSwz0xjtUK6wJCzW8IgOCAxcdPQjgAVzDGWW12xyGQgjKd9vbZitK20y5n+8RbOFyu4feXHIbsDTSDQ1v7UuJn+yzSZ8z5jwMY4xj/63pWnDeXClY1PnxR87ugwegwP6VHp+irIPMvEIZ1KryflUcH/JFdPZ6bplrbtGuVlVgU6k9sgf7w45rWJMmOtVlurbd5IEGNqnaSOnJOOcdqpy6HKs7QyyCJwAQu7K5x3yPTtXpiNHHZbtOtyiFMjJ/iJ54OehzXNX11HbKGb7rAOwA+Ylhyf+A+3amQjiH8OtHCby5k3kfMAuAcYwFOf8KhiS2hxE0e9Xb94pXn69OOnaodSvsSuicBeYpMF8HOcf06Uab/aUsMnnTm4lkxsCBcqMZ7e3aoLNPzofPjAl89wDhB8g4xx0FG0wzxiaTz2YcHb9zaMjvj0rkpDdf2tLHIouM/LtXC5wMMQeOlX4rFmvGtfNcyIgMaq2Fx/dyeOnbFIZdju0k8yCNSbiUD/ZwV78e1YM96VnktZpHkVSNi5+6fb0rRdP7N8Qb5WY212mPu4CyAbdueccVNqOhXZvHubNVDMAcMeoxjj34pgJGDJMjRxOFBGT/PFVNdtYHu1aJi4AwpK7SrcYGe+etbGlCBbYlz5AUfvdwJORnbwOmKs3AS6lQQvnyhu3Y2s+PQkdBSYGPJYi8nstkQeQIJdysFwBj0xXRQ+bOxEe21m/4+I2IBZccbfx6/0rLTT3F3c3sReN2MalB0UbQDnsc4/Cr9rYzYLxs0Axhs/MCDjjj19qaEzqZ7qK6iFrqga0kXDZ4Yemdw4yf0roPDvlxWiwW8y+YyYDYw3HO05yMfy6VytpDaWqmWRpJTjbFjdhXA54z7dCO1dXZXpdQ7KJXRQr/L83bv6CrRJBe2r6hE4jYlbZeEx91vVS3pjv+HNYl1o8kxkmumWJgx4/6ZkcLge/FegSu3ETPtVsMqbQOtctLbTGSSO4ceXgtIq8YAHHzfShgclc6bptu+1maCcYBKhjuHGBjcQB+FU5IsBgqpKMgggfwdq37m0i81wv7zy0KcHd6kcjjke3TtWBNtmbdavhJeZEIHyYwKkogH2ldgjgLEgiJiBtVTxzjAwePw6VS8lprWTLNFO6sSPugFTggn+g9KuzTSofKWUokQ29MjnH4f4VS25HmSJldhIAGBv+vrUXGZv2NWtfs0oW2V23ZX5w4X3zkYNNklUqZEQkhQTGWyOMYO7qelSXCvFkSR/PJgDGPl4746fTjiqDQpLJuLeRJj+DB+Ueo4zUjIlmimfz0YDy9u1ew4+YY9OOKhBnkIkkXyizAqCRg+mMYwan/dTpJHtzggeao+bOOBt5+lUy8MqGEF1aKUBt/GPTjoOlSNDlaVZvKdNqk/OOCASO314qOfiCOPzBACeCfm4x7DjFWG+eQROmRIcAdMBf8/lUfl3EcYaUqY42KkbR3PX/ADikBBKsfmfZpsthQi84we3PHb/PanETEqZD5jIgABGDjjP1OPpSPhg5XAyASw5HH+PpSyeUZDn58hcNk88fp0oGNaQbXMoKbtp6denHYfWopgn2fYuPUjpjHp2p0sQMhRv3ZOAMe2PTtUyyLCzfL5RK4wefl7dSP8/SgCvueMw+URGGHKn5vQ9sdf0qRInkAwwSRegGML/j9KjVBHMF2BlPzIAfwIH1odHllAILL97J4BXpjgDpQA0NvZY9m/Hyjnpx34Gf6UqI0TZA81VJAGeAO35VI6BW35CiPHI7Z4xgdu1NCR7SEcuOMKMdMjj1/KgBjbE/1JLnBJ4A+XgdMD/62O1SROP9Yx3Hadr+nB7cZpTiIhd3lg44xnHQc57f/qp/yxybx0bjC9Af89KAIEDkMjKrkqM/7W3pjtxSqj9VHl8ADByRjv8A57VPgvlT8w+mDgdQaaGySF+Tpt4/P24oAbGnH2ZcLjv17DoPWhtvkqwxKIwA3UY9P5YqbZlhsby2UhQw6dPyxigRSOzLtGDw4BHPp19O3SmIruwGNvAC8E+n0xznoKewDKhf5v4QCMdOP1xxShESZYZCZFckhzx0AyMdh/n0pJAgdNwaZZF698DGDjGPSn0GIowgYkW7ZwFwDx9AB3pyhP8AUgg56KevbIpZArBfIiVlHB3D5h+NA2Hcz/cYbS69GK9OO1ICBYrhF8iIB85KqMA46+mOn+FTDy2DDlNxyQB2Xkg9P6UsUEiSLcxbjwQ3RfYdakb5H2cM5U5XgYyMkdOaLARSMiFrgHcmORjj8Rx1/SrKR7hjhP8AZOCf9kcZ7c1Cu1e4bA6Dp7flSsmwrAvysMOoHTI6KeBT5RDVLyNhmEbcfKQSOnGT7gVaPyIPKGfmznsg6Y7dj04qCRjjCL5YkI2rj5Tg8nsf5UDyQqAj5XGdp6Zx+lVyhcURRgK+OWJK9MD2PsfpUqfaVblMsmSHGPQeuPTH07UKn2d4rhjsBBBz7DAH4e1R7TGdisbdOeQS3B9ulPkC4wJu3NGdwbbgvg49jn0FPAEIRDw3GATnjAyO/b/61PAiIEAJyBkeh/D6fSnxqHdpAoVgdrdAMe3FWoANjR97I642cEcH+EGoo1jmBdV5kH3Og9qep3MXRcvkZ56fLilIVIwV/wBTk5z27Z6cc8VSiB//0bELMzAf8ewHT0Y8DGfWnLCQQ6bYyGIOQSM9gBx/n8KcqfaTJ5Z8qPh+3t/WmrHvZi4wrEArz1GBntjjHNeSjsAxMBH9oKwoDn3JOAcU5CVdbdkJ3MwL9O3XH41EbeFiRPzIvQDI6eh4FOIaJi+1ZIn65+8AMKRx3+lAEe50+4AoV8B/r6j8qkia1ihIkO2Td+6fnocdcU53iWMWsqrBGCGyfvIevbr/AJ9KsptVnWfmL5Wzt4Ut3GPWkBSMfyRnlWGQuPun35Hf9KkDPDLGJCIsHLA84/H/AD1p0sMsciyrdCbB27doAweBjHTjrTYYmh3NPA1xGF+9GRhs8L6dKAIWjLrJHCQuSXj25/H6U8xyqY5IVJIyHVh1OMcY7CjzJdhldNmw4K46Zx6VNJINoBfyQoGAnzHsef8A62OKAKYt4yBFIGAJ5bO35u3HryP8KrXFojKnymN4ydrkgjGOh9R/hWlFJvlbK+YGxwRx6c46ZpX2qQE2lN6qmDkDsRn/ADxRYZx9zp5+Zkk+z5+4RtCknggDg4rNZLm2U/6xjBjLj5hjIO7HXj9K9AFqiuMbZs5KqQGAxzjHb2xVVrVPKLg+XOW3qAB8o9Mc/KRUOCHc5y2vzEB5JSKJxkNjGCOoJKnn60QSiSRpUbbgAKgIHoDjt2rTn0wMkUUFsyxN1kwNvznj2+vpVTUtKFtLEtyQ6Lk4jXDHIGPmGAeee3Sp5GFxjJHcIQQwDj+8MluOq4GCP8+1KXy1W3j+0nzIM/IzdCQBwCOnatBNEuFHmXI32yjnDYYHp84zkHvx/hVhvCytAJzFht43BpVyo9STg8+lLkY7nmfiHRZtcv8ATPs6STTWTuH42bRIMgZIwOff6V6zplxrEtjHDfRQ3oVtvmZKMSuOFPUYI/yKctoI5gixuyjkBSu35e4HXOPf9Kc8YhP2d/4fmTAyFL4yMfyrVLQk1EeNokXymhVWJAc8f7oYDPXpUiybgwIECDkc/wCetQQB5ozKvJyh5GCCpxwvTjpUzSxA7Y4zMenIzgccYwP/AK1UIljkjcF14UevQUYcSDeQ3QKw4ApsiuQRIBCwHXGV7A8fp9KQCMxpEACCOAfvDgdx+H+FAFhoi+baZvLCKFAHOR27Dnp/hUkc6rcEOzEhPmAHCsPoMYwKh2xhlC8R4wCoG4/XjpTE3BsxA5fgeoxj+gpgSnDoZZUKSL8y+mARwQD/AEFSLM6kHaBF2fAIGeORSFEMokVhIMhjjqCBxnHao4ZMtvfELZb5egYelAF37U+2MfK+1cIFGMY684/u07H2ctvbEeAQSCQcDjp0z/n2idJ42jMSrhU+ZV4ZAe5B/wAKjm2ASJH+9wo2ryPTHHH6UCL9oIojHKqsFPryp3cDGcdBV+CK1jbaIivHy4+Zecg5+mKz4ZhLDG0oEZg4wONxOM8HpWrahpZEjmjZY8BVaLG3k/xf/WpgW1E8BWJIxchhgyHgE9s/ToKnj2FhCVKMq8+hJ6c/hVRpFEkMTRbCBsLA8Lznp/WkmXdC0kwJMeAjA5DeuPwH4UwJ1lZoWgB/eMvAHH3feqgZphGMLOpCsqheV6btue1SywxSRqsQIbByoOHxx6+uKqwMFcNao0hCDaoBITOOM8D6UgJ5pIhuWNsRggBtmAMAenr6YpDEQjRWYSTa+7du6dMDt27dKqpLsijhMpQZPCYPzDBA4HGPSpI3gRQ8jqmG+ZFGOeAee/POKAJQEd5RaEBY/lA42t09cdKiEkUbbSV2nuCSAPQEdAeoGKzU4tkimfaytuVlH4j+fSrQmyBDFiBPuklcEAdj2oAvyRlV3XH7pRwWXkc+nGeeKf8AaCqRy2z7lDfJ2DdjkdsVUt7tmhwzh2Qnf/CAScLk9OnTA4qFDLI6xYI3AbShHQcY9OPSgDYSVFJgDCNVxkKBgZ9zz/8AWrUsrxI33RzqgDBiM5yBjGMemK52B4od8DHfH5eeCCy9Bg49DVuHbGPIbagCnHGQOn61tTnYhxPT9H1bYfuhSpIZmG3b1+YcfxCvTNCtbK5ufKtLh9GvGGV+zqeMA9dvGM44GK+fbKVh5SSuxiBw6DJBUdSfyr03Qr2OFFKFpLdZFZQhIxj8OgAr0qNbSxyVKZ67qWkeLLeNZbeWPUvMIVgilJSemcNypwK8g8W3X2fV7rTtSR9PcxbkBTfkj+KMjrwCK9isfGNpcW9wtjv3napdwFX5Rwys3UeoIry/xJrCX873DTfaJo0aNFC7tgzynT5hn06fTiivaSFTuj5x1bxPIsQt41+ybQ+24DfeQ9GAABBryOTXdHAm/su5h1q+Z/kBlw27A28EfNn2+meK9zn8FpqesINZjaHTLiM5hi+4pIyMyKwZVJGf0rkPEXwti025fVdIMcj+aksMgiUSIUIwFYcOB06Lx615botbnXGojh9O8Ba54jRJfEc5Ns7kCGAhAxTpyOo78/hXothp+meHojPbW6rdSJ5EqZBUJHxwcdTxx+VZMXjLUrffa6xFGnzKjSqoR1ZenynCn9MVv6frOk68Rb2tzHBckBnWTgP+fX6CsvLYu3cljmjZAzNukmY5wOdoA+U8cYGDTZJEOxVUbXDCRhg8DBU/UdqszwRW3UJsLFwych/bIA6flUNyk0qGWNRFbqmRgAg7sZXjoc9PapsMhkEvyJK/VvlcDG8exAwAPSq3myxslru4ccnr05G059q0UScRBPOEaLhhC/OfTB69uAKrBHnizkXLkjnbgAjHGenSgYzz5CTbxRkuykJnAxnrjIH4VDJiIYhkEBifaN4HYYIz7VcaTARVXeE2uH4Hfp/+qqcnl3SybUOxyXwOx9enekBP5720gBAZgMnb0ZOucjGKI41e42ZaIMdwC4wMDgA46Y//AFUzzXKKUTbMwwFIxlV49hx6elNW3neTzImUyRyFtnIX070wJwbhmmZGVNhKup/i/PoMdMdKj3KHEy7UUhQ2ORwDgHjpjH5VHC6Zfzf9JmY4QMMD8MjHFSfJG3lNH9nfPVR8uccdun8qAJCNgiJi2DcevIUDk4FLFJFLuNjngZ+YZPp8ufpj8arr99RITKEfapycg9hirEW57hkVWTI2ZJHGBnA+tIBGWUYjlAEeGEcmO/XA+mKDHNtWR0C4fBXPOR6e3tVWOfzYJIS2MyYTIJCL/s8e2BV2cTAK1youI1Q4dT1wMc8UAQN5kG6LIUpyhx0B/hHtUotvOP7tQHC74uNoPTr9MUgnXYohUofLHz/Ttjp1H5U+dXlMbuu2RGAwT0xgkjpwaAI47d5UKrhJl7Z25+g7YHHFLDLd3dkY44VYDIZOjD06/SowJ5Qybtm4/KyH7hU/h2qSVispt5WaK4cBfNPCtjnoMD2oAkD30chaTy7d5EEa9DtP+eKbDCzfI5jljVQyqxI56HjjI4qKYxIS0sbw+ZwoXkhlPUemc9KdvQIF3AiNFDjG2QY67T/SgCd/9HaMWreRDIQzJjoeBx+XSnw3VlGQr73W4yDsHzErjIK9h9KiWPOIROZd43LuG4Ee3oR/hUYdEmZcCMTcK3VlK4/T/PagC/DJbqkTq/7sgqedn3fUfy5ptpMIot0qiNMNuVl/LP4elVlnghikCv5MygcEZBYew456e1V3mu74eXJb7XGGVt2VPqPpxQBfwh2SlzDlhgtwMD/9VTyui7PP+bo3TkexFVY455lMbYG1vvA5TtgY/Kr6yTwRebHPCqgbXkG1mGOxHai6CxFNdodklrvLZG8nGQvoAeTT0jmMzQNgZO9G7Y6fnUMF7ZzRjZNHjlWc4+YemfariRRbYnSEXaHLIYnzjoO2cjPbtRzILWBg3lNAA6fOfukdR+mKkia2+5GSu0AKrHp6gGkubG8kPn26mDPJQqcEjp06VBbxTLbEXGDIhJwRgHHoRTEXcRx4E6g4GV4yBkj8jVa3Mip9mc+fuyfpjpTVLIRG8rspbhSvB749+1Nky+GePZGeXKHnOMcDtjHNMC6omWUy79+zsFB2nsfTpU4byszvi4aNcvzyF6DHviqlnEY0kjPywk7gpPBXGP1A/Co7T/VFYI2RpVKg54wP846UgLiSFYBGImQHnfjjP/6qsRNDiKHytpOducfMAMn8B/8AqqpO8cAWBN5IALqrcADoffinq5VVDjzpRn5gM8dvYce1MC9tC7Ugk37uE2/3ff6elRRTsAokXa5bYrDHzHPA49O9Nt7m3CSeUhRlwJ29CT8uB7+oFO8yeN2jVyyvztYdV/nkUCJZYJLaAqIhcbQVYhsYqlEJI0Aj2Spt5U4+TjtTlECyOJDtwuVK5yvueOai84SRAwxxw7sLxycjt06GkMkQTRQSx5MwZRhGxt5/u/Tt6U4YlWOJVB8sBRIOOSuMfX0pHG22SQ/LA77M9TGe6kdulRpNhpzETEBswSOuM9BxwMYoAnj2wpui/wBJyMPv6L6Z+lMdjIpjjVfmIAUD5RjnioVmQZeNuWOWGSAfpT8CPLQFgpOGI+XH0oAkZEmi2NEq59R932zx0pYBahI9v3MHMn909wVPbpiq7Fm+bcACwOeoH1A9fSrOE8wyKpDNuVMfcU4/LB+lAD4rtreVvL+4xHXoMdMe1TPNp7M63UCt5+VcOiv94c8YztqlFuNsztltwPyjkoVOB+FICTA05KlIcFMjn3H49MUC0Od1f4d6TMom025bTwFw8Hl7oA3OCpOGAPTnOPbiuEOja54XG1YmtI3JRmBMiqy4wVx8y7h24yK9dea+2K4/0aNOduchc9unT2NaH25ZImWQlGkVXWSLr2+99KLINTx638WRPLKNUhUIBgyW43Y6clevp9K6HTmDoJdNdblcEkgj5VP+wD3HatrUvDVhql1JHND5EpjLmWJR+9AweVxzx+tcBe+D9RgkN1amRoCoHyfLNgdBtHHHtRbQLo7uDWpbRRDfA/L8+1VwHGfpwB+VbCJBduotJUZCv7uPd8y5wTz3rx+117VrD9zdBruOPgxTqFkweo9CB6Vr2mt6NdypGhNizt92T5GjbjAVh2z+WKWwWO/n0yG4thBcxhwGxvBxn3HcEdu1c9e+FrOWAeQhQxH5WQEuRnof58GtO2muoGcgStEGIVid4446dq04tTtbkyJFN5JAG7zAACCMD29qQHDQDWNFXzV+7xiN18xcHjr1GR2rr7bxKhVWvrJoZhgblPBHGMjgDjvW+1lazGO8B2EDABIKEdCQPy9KrPosdwzXPlh1fHVuNwwOBxk/hxVAV/FG/UdGj1SIARae3zR5AwG2qMe7HHQVwsWrRMjO0rQsp3BANxIx0yO1dhJpMMdv9jQvPa3Lr5i7tp45wMduK4vU9JsrHUJoIJCQCGiwBwCM4yB0XvSaGmc/ceItXu4pk0+2NnHuC7pQuPQ44x+tUYtJa4Qy6mZLlhgod5C+vA9K6hrSMSRKx2ED95heM4B47Y+lSx2caoEVy+fmjjPQY7Ht9KlRSKuVIbJUjjSJFt1kA7ZZuOOvpW3CVVQIXETq4AyMK2f5YqsFQRmB5FidXzgnHp+lXxHLJdoishR+AOuMD1H8q0RDOm03UfKTyWkO6IYwnII+p4zXS6dJdq8XmGWAvJmTBGCMcNgcAgYH4Vx9vaOjJvmdn/g2gAEDrzXc2BaFWMf713wFx+pxXTTkYSXY9ligXXNOt3kmjcPztxtYmMEEfmOvasa80pYoZrSzXyGhPmL3JyOcegwKydA1fS9IuYRcShd+4AHgox4J2j+E9Km1zWZpnK6dGdNiYuvmKNzH0PThfwrfm7EJFW4ksYpYvtk6WbyIoUt947eM4+nHNcde61cfZPK0uMR4PEs7gEc/dI459Kzbq92+Xey5vJoyFm6nKn7rDPHA9OKoSaZqGoqZTaSyQyHes33RwcDjvj/Z5qLXHojK1K8N3JBMr/ariZCFCdigznnAwPpziuI/s/UdSxDBE1oJgSrcN/q/TkHgiva9O8HxWpaXb5asAFBfaS3UYPZeelaP9laPpiSzRQC42FS7qvLsf5bahpFqXY8Rh+Ht1CIZIMRzISX3ctg9852g+2K65dC0yCSK4f8AfBTiMSgMDnjg9tvvXVXBn+cyL++PKpkEADttXHUVjSmVpXt4MRzAb1PVecDaR09uKybLsRuipv8AKyVlxtbP4Dn8elRSTyq6xyt8rKqKduETGOMnru71WREAJe2dQQQNr71UL3Htx+lTsrT26NcsNso3H5SuGAwpXjPH8qzKFMF00HnOFlXO1kTvjHPBGT/Kqz+bIJJFjUMjKuH6dgPpilxdbmjuNiOyjDKcAgYxj06U+eLbJt3NKmAUHUEgdMjPzenakMRrYLJ9nmTYjqrNJGfkz/s5HSpJMQqvlK0uSMK/YdD8w+gxUBjjuGW1jdxJguVfgAYGOwHSp2UO+8DfH8u1lG0Z+h6UARJ5iN5aRuHZv9aB8oTjgZ7cUuUaz89tyhW3Lv6N2xgdOlA3u2Adq9WU/OyMOgGPUUxJ4giRxnznUk4ZAFAz8y+nPUdenagRLGpNuJTOx6/IpCjPp06UbvIk27d6oVSMdSN3U4BxSskMchYMsce3IBG7bjjAAp0FxEqRRTodh3OwXHvjbt/KmAiOpJilgScMQeudufT0xUDwokeVhGG5buRzxj6A1MR9plYt/oRIJCYDL/30Ox/nUkt1LBu80tFwCAOV6Y4pgRKUfdKRu+QqyDtj2HamoYHXbnGRgED7p75HXH8qsxQtGjSMAiOB9w/exnp3/CmRh9ytDt8wvwCPmwByOPagBmyJkBQb23EgAYAHRatPvto5Y4j5r7fmQjK4I+nGKrT+fCBO7hlO3JwMHPt7VPApRYwzYlJcg44AzyOevtQIZBhFiSTMscK/iPfHfHGKXLbPKL7WUnof0HTtTRKHlLufKXy8j5QCe3OOo9qckm1m2DzFI6sOAx44wOOKY7AgTycFDNklQCduOP8AP0qRIlWVP3e7aOgOHxjr2zjpRFL5UShpURlGVCgHGPT3PenqJZZDLM2zc3HHzI2BgcdsUCGxQgzvFn5mPQH5eOu7n/ParETyXeEjZEjUFdp6e2OPpj0qKNJZDJlQzkZLDqD0H6VFH/qF2FWCr8+4c/8A6xT2A1YiELIrDdgKV9dvHXHT2psskhQMzNuHEar6/wAPB7VFbLJKyw2+yRdm794doHPqB19q5bUbjU/ESRxeGt2mxGB4rm8kj3R9hmIZHOBjPb2NVCSTVyWtD6g0D4B+Ndf8K/8ACWxahDYTzlZILS4wUkt/4pGY7fLz/COm3njpXk0jKzyWgby4TColVWJWRwcg9O2Ow6Yrvv8Ahb3j2z+HOmeAra7hnjtLaKzm1TymaaaCIBCkjSSEfMow5C5I6ba8989sNDaw7O2T0I4xnd04rsr1oT5VBLQxpQkruTJrIRQDcrDO3arDoAOxGOv+cVpNei8jkt7tiFC4IXHz5GCSo7is8/6KMptkXGO2M+v09vapo5ULrEGG8jjgHpz1rnNDh9e8C2t/E91pm+N0KmKJucEenTaCeevFciuq+N/CLMLy3+12zqG2XKmQBehKOu7BPTrj2r2ySLep3HYMfw/XA7cfhWLcxrNalbqVsRtt4Afah4IPHIP+fSkxo5TTfFmia9IFgZtLkWIM8E2Bx6xkHadpwCPTtxW+Yhhi2fkXcpHykk/5/KuX1nwNZXTCfSrso74/cvGQmAACV7g8c/pXNm/8W+Fp08xHuIIgVjWQl4vT5XGdhAGMECpsNHpDMyqkgUCIx56HAJ+ncmoxNN5pErIcKNm0fLg8cHH/ANasPSvGei6oRGDLosytiVZGUxbivVWG4cnjBArpER0VMoP3XG5MEHOPoMY9qQ7kHkzW20z7jtOQf4SO2fQ+xo2bl81+Bn5i3Ct6AdulBmknwPLN0wJ3c44/QcY4qLDCIy7cRuC2WO9PfgdD06UDLKYacKAUcgMARnGARg8Zx/SiSIv5jqgikztbaQfT8qqWszQsiTRGNXT5ZCc8emMcD0qaSGAfvdoU7eh4yfzxQBVIgEZtzujPHlyLzk/h6U6UAQiQSNCePmB4Y9/lHvVgBI1KxOM4yGI249sY6elQBAEaRxlju3cBj/3z2pAMEIjiVh8wjYPjdnIPp/OleJoY9r4lzyBux+fbjFQqAyGVk81ASOnJ49OxHapFW2kwjZZdoaPI7pwyEUAPVVcF2ykZG47WB2nHBUVXhmXbIrHBIwC3P0yRTkBVV+VTj5+f4APT29u1SOQ+VkYOY8E8dhzjjtigBjgSNniCcDPGcMuMjGPpSy+XO4IDoxVcHadrEe3/ANapXO9yZZPK+X5TtHy+wPoKEMkfzecfnBz8vUDg/wC6B+lAEX7p7ghGQls7mPYDHy49feoo/wB4TIWALKSzEcYB2jjAB9KkWAQCUxIMIowp6gHqPenzI8cXy5iwo2q3PXt+FADEVXyqkEFflbGDkfh09qbKiyKZQpDJ1B5BOAMYHOPSlVS0YVjsdPusMAHHQY4pivLJMfLbGFGVIxv7HFAEIuH3urxKAu0Hf29hgdMfSrckiSuBCA6pgNx9xV9+61C0sbP5bn/ZaI4ycdMEYzVtJSsgjiG9WjOGxhT6Z4zwOtAFX9x5kgSNgoOV3khcA4IXj8qfKqPAZCu0iTYyKeoYZ/z0qUOojQu4jTGw/LkBlPoKYTKqG3AH7wk7j39P5UARGELwmYmiXfuI5A9OOtWwGuoXUReTIyqVQMuCP7yj+lRGSQBJTgBTtlXBxs9Md6kmKxP5zKCECmJlODtIwP09uKAGSQebEArNEScMGH3h6egxSNDguN+7yxjaMjC05UB+WcspkIOV4PTgUqFtwQr5Xl/KBjO7169qAEeH90pVGcbSCc7WHP6/SmgYjIR9nyhRGV6+/pSg5nZYU8xowcc8DPYjv149ajNxGAxC+W+AMODjJPP0FMRYkCxlFUZKHJDf3TjIHtU8JWN2MR3rwAhXjnHU9lH51C0jgmN2NqNo2pt3cdDz6Z96mkCnDkFcdVA/r2FACKrB1fAjww5iPy8Y4q7G77myucHdnPTPWqVvLE4dIF3qjAlMdc++DxxWhDCrM0cKgnjaj5+7jJAPrmgViQpIqqdufQ4BAH4c4prpcMrG3Hkhh86gZ3Y9DjG3GMVYdFitTdXLrYooPLsFAC9u2fauZu/F+jJE0WnC41QlS+8ERRKw7AsM/pSbsUkdEiRg7ETyCR15DEDscjGKq3+r6Xo3/H8/mSIB5kaD58EdPT0FeSz+LdWupZVeV8SYwkI3jA7DjgDH4/SsaKTWb+QxaWHSWbOQAHkbHoWI7dPSkrsLJHf6j4xmktmj0qP7BEsg8t5ThtuOc54znpXn76xc6pfS3MX+kzyg5b7vKjAIz8vbHArqdN+HUkssc2tKHcg7xP8AP8g9Np4fnHt2rtrPSNPsI/s0FvGkK8YOGX6gNnH4YquVLcXN2R5VZ+Ftf1NPO1GZorY/eVQo4/4DgE+3Fd/p3hDTtKxKqRTOB8waIfN+J3Y9q6eeRJOVG1YwNq/w47U1+W8xSIwMA9wSP5U79hWvuKzvEyC2YRfIPvZwvGO4wKSV2VFefK9vkxz3yP8ADtTjtW2fP31bOOp24/QVCrkIDkFup5BwvYdKkY9ijIXbjPRT/ER7DpjinB5I1Uov3SQRjO33DHpR/qyu1y7FhkFcD6Z6c1GRbud9vvwP4CcBce3rTAtiUlpPLTynX7vPJHf68VOD8o8sERgcOnr3z9PSqFwI4+TmUjkkDbtU9Pr/AEqUBv3kR3FMBht43fpmgVjYS4iZ9twSHKBMYxuwOvtiti2uWlTyBmQbRuHIzjkHOMHn/wCtXNR+Xbo8i75VBGB/c/E9u1bFuJNqyKhHlASttHG7+Hj2x+VaIk6e2fzI+W8lsYDuSflBx9OKov5GY13iFk+5KU4Y/wB08dCKRdQe8xJvAI+6m0Bic4xzxxSTiGRF+1pInTag5J55/IfSgRwniDwakrx3+lOmnbOGgEe5ST3THHU9O3HpXNWXiXxB4VupbW7jaeMkAtKcLz3jOAB64r1PzI4vMijcBFO8HnIHbgj6VFPZ22po1jPsj84YJI3HGM5HTb+FF0Ir2Go6PrEbx6fMbuZVBO4fdHG4qvBpUjgEZfdGcA5zknj2xXm+qeA73QIV1TRZTcJDKDJHG+CB0BVhk8cDtxWlonjuUMLTW7f/AFMmxpU/1q8/8tVYgkEd1/I0bDueh20ixj9wVKqeq8NjuvP1HNdRaxytItzj5WVGAyMkjjjnHQfpXIWyxTf6ZZP5ls4LJtAwy454GOn0xXQ2JLuY2kDgr16BSDkY9OtdEJENHRKY5InllwjI235uTtPTAyAP/rVHNbLNvL/ufKbLHPDjrt2j14pbeNUbMim6yVxtwPujg9eePWp44fKzMFLAPuRecAA4wQOnAxVkpnmupQTRv9nmRiNrCN2XbtxnbyK5WSHyDld0jHDMqjPJyeoGBXrviC1iliF8f9GYcFT8yBTzuwO+eOnevOb63W3IiIOFOCTwPba3pis5IuJguVZAnIYjt90bqQqmxgM5UA7wOMjoMe3qKLgukpit/mCJljjPyn0Pt0p4Nyw2KoXA3nPp2Ue2KySKJhE0cYkiH2xurHoB7DHvninToVh8iEfvpP8AWv8A3QeeB0BGMCmxQRrlososh2kA8DHO/wDCpJY7cwRhnJbJUnnkZyM+lOwHP3PmoxTJjkcbnGOQMdsYB6dqq+W8gCb/ALgLrjr0+lbku6QAH93IPljc87Rjn9BWMgFvcAT4Qg7PuZUgdP0rFmiZXlgYRFpgH8pcZfncM5AHuAKUMkLxtOCAE2cDjGOPzqSVYXM0bjYeiFRwO4AHXmkSJOMkOUTDD2HoPXPakMrZRp2MXyquATg8Z59B36Uks6ykPN8qoT5Y67jxzjpwOlTRjbGzIrLI/GBxjPY56fpUU4uPM3CJIJ+xHTb06f4VNikZt0Yi8UC5jQ8hV4YA44brxU4ItmdYgsacZbrjjgjNV2jRJHkQ7hAEZY+d3XBGT6GrEMKyrIhYuq42no3HO3HoQKQ+goWOaQFXCIqBsOoO4nP+cUuUeVkiBQYGFTAB49e1DLFEu+0J81eq4HCcde3FSyBZZUQbXTb8v8PXnnjjGOlMQkyKIEjkTygeWGcf56UoWSKFxEPtEm0E89F6EcHnp6U6SVYt0EkZuGIDEDoOxwevSo7eMG1cyIyNvKkR9lwDjnoKaC46TZtnkgGzaF3IO+4/N+H5YpvlL5rjytqqu/aW++PXFTvLkGFDvcDPQbdp/maima6S7CqNysoUKNoxjriiwyGFY5QDNI8ShTiPB+XHB5xyOPwqs8HmROu7EgAYKBjrxj8scVoMqxxCS2P2hojkAc5zwcjtVQSFnVvujHA6hSPakwIPvF/O3s3DLxwD04B7dqe4Ty5CGKbsJgjqfw6cUb2CmcNgYA2N07dKWR1ZFlizhcK5PA7YI/z0pDGrIq4+0QmUFlTG7G0gY7UkS7fnQF0UnALBd4XnpjoKUy+Sy84E0XJbkFgMD9KcvmKAjR79gZGwBkdMEcfWkBHgKH8tgqED933B64H51GWDxru6uemcYC9/0oRJJAuAGEeAML97jAz6YxVhgHZvJ3KyoOMdx/D7UARriMlQr74eeQORng5xTC7GOUSIXB2AOR0A+n5VPGzyt5oJjJ5OF6ADoc9uOKSOSPCIu1WX0PUH/GgBrXLxyfZ1Ox4zuG7o4xyOmAcUPsic5c7M7o2PQMf4WwOn0p7OjwyIynzGUYHH4Hp/ShAHmNvaM0DRDkYyjEdh1xmgCHDkRHftd2bGORnjPtirL7ZBxD5pDBAQeCOMDA6fyqBY4JJ1heQwmLPybfkJ7jPGOn0qKPf5SqjHPPrggcEY9cUAXHiVD5QyDgMrjp8vY49KjRgySzCMSxSHG1ztx23CmfOojmUBYzkj/YPT8jUkVvH8wxvLdQeMc54+uPwoAQEQqkUqlQp5J5A446UcI42ryOcqcjB/Dij92zIHRkBXaF6jj2pQ3kQ/ZMYRic9Bu7cfpQBFK8e9AyBgVbCsM/UcV1Hwr8ZaV4M8Yw6N4iWB/DPiRf7I1O2nIaCWG4BjjXLc4DN9QDjOK5fYhRZy26ONdvuv0H5VHpfhu48Ta7ZaLaw/aZLtpYIGJUFftEEsW/5iEym/IyRyOOcV14KLlVjA58U0oNnaeJ/AWtfCG+vtL077lrcSSWHmpMiXdruwNgmVdzKpUP5fCMRkkEGovDniTRvGFuzWUpF3sXNuymPaOmFLcSAHrj2r9LvjBoWk+MPhleG5nitL6CF7jTJjMIdmoxxt5Me7cAd0g2NHkhuhBr8l7mGC0nt7e/Jsb3TsK8WDE6TKF3hSMfxA4GcYxXuZhTw7pwqUY8r1TXpbVeT/AAscOFqykrSPWSrGZ/MHkq3Yc8/y9+lIf3bNEV3rj5cnqOM/l2rgZPGsWj3gjn8zVNOkEZzCRLcW5A+fzVGN35/jXY6dq+j+IrdrrQ7qHVY1A+VHHmJ04ZDhhj6YrxWrHaXNwVfJyACuUyOAfarESqS7ZCyIAOOAe4PtUCsAw35T5tqY/WpJQhuMMPL+7we5HHJ9KEJj382UYAyF5Zgccjtx3pXidT5TkrtGX3YOQe/501kdsJHwqfMyZ/DjH6VJ0HmMS/YBh8xHp9MVYhVj5LCNmb+4TsGR3ApZNm1AclxywHUjr+lMYHzAg+ZF4JP908gjHp0qw0RcjylUYbGGPqP5U0IikaKMhwdyHlx0yCOB+H4VMs7MxIUO529egPvj2pzQu7HGxguBwMbSv696GjcfKWC4GY26Bif0/SrETIcNMnmB2dc7h2OTkD/PFPWLJMSPtCcs56D0+o9OKrWvkOJhENpJLE8cdmwPT0p4dH2xp8oHAzzuHsMcGmkSNECMcIHcEjhWUqT9e1PjgEbSFg23IOOOnB5X2x2pxlkUNFhIR3CrsJHY5/wqz+7WUI+Sv8J/h6cDPpV2AoiMSJ5rMzumQMc5Hrjt6Uo8/wCR0O5cZCYGOnt/hV55UQtIQGVxjbH7cfl+FMfbFDG4TynQ8r32cenFUoIVynDAkSASocOWIkzjBB6befTFWLaBjgwDYFAPBz7ex4xV5YnIzExXJHJ7E8fdq/8AZY0AVy0hbAZwoA7cemPb2rop0bkSmVvLBmkVGC7go3D7uRg84PGa0LNJyhSIiFFIXdyVHOdwBzgHP0pfs8oJXcGGADsHPpgfStfToJk+QOCjALGjAZOPUHHFerhsNdpHLUqWWhpafYHPmTRfumA2LkAP+OfarN5HLbyNGoEQyDH6DjGBjtxxW3FEUtmDhk2YA/u5wBhaz7qMl1jwr7vlG72579K9z6rG1jzfbO5gtY3M0QkRwkm9iIwc5yMdc9+1L9hJk8oSNFkfNkZJyB69sV08UUSrubbNgqACNpUg9B/nrWNfR3DZ8oM+44GDjHX5T/s9MfSsp4WKRpCq2cvNbxkBLUBElQ5UD+705Hf6019stoqhAux1MZ9sdO314q7/AGTeKJWBMm1SVwRuAb7xC9/0/SqLoJEihw8ZKABuw2nkFa86pQsdUZld4X3G7CsEY7dmPTjJAqs6oryMuHl4xz8vzenbgVqScv5cMhGWO1h0525HbpgcVUlkRW/eRsDkfPtwCcf415tSmkdMWzLltio8qUbM7eQPX0qErAgXYjRyIQeudx7Dj/CtERh4cDoG8wFec4Hb+VZ0rQtCUZWRiy7WyOT746YrilE2QjL8/lH5So3YGMbv8MU1yu392xJdQGJ79v06U4eWHRnYqz8bl5HP1qMCUyHAMgTKnaOOg49KzsMeQpGwtu4Xcv8Ad/p04qNlUgkfLt6H29OKbEMhvKHJ+9nsDUhlFqSXwTnhOnPGP0pDGK0jNtUA5GTn7vHoBU4KhnwNyk/eI4HQAfTtVbYVRg5yWO7I+UD+mKstOgiWN18p0YZx91h/9Y49KQjUt05SVc2zL/ATlScfkBiu2025TcIiNwyMSZwBu/zx6VwELSY8yNXJdCvY4YcD6V0enT+WQzOICVwF2/KpPf3Hp+FaU2TJHqVrcOiKAx3BsexHYe3tW9G0UyCKJwWPLIePc+3GK4RbuTaNwPzAYC8cj0HHFbNqySpuBKKwAx1711o5NmdA+1ZEVz5ZCkEN0I7HjA//AFVy+s2qs5mLBYeMDb7YP+RXWbGlw0Y8nYOAcc+2PSq+r6a01r9qLg4iOAANg9R65qrAvI8pvICy+REQ+znZjqvr9R2qazlawkKzL9oQJ8rd8dB9PStO/s5LcJIGDlAF2qccHuP844qgkjOkkTIuwg4GMEZOccelZo1PUNKuojb/ANm3scd9YXcXlyQyqrphhjG08FT0x6flXj/jj4Ht4ftrnxN4AWbWNDdjNd6PnzHgBOWe32fwJ12dcdOldpZT/YhGm8JG47gMBtHQD+VeneFdemtpAEJ8t5cFB2wOmB0OP6VtTqyh8Jz1aSmrSPyxttZ8SfCTxwvir4a372JuCBJE37y2ubdjuMFxEuNw/uN1QjIOa+/fh/8AFXw98XtNlis7Z9A1+1UNPpcm1/MQKczW7jHmxp/F8qsncYwaf8av2fLDxjplzr/w/gh0zVdrTSWSosUd+zHfIuVx5cjHow43HB45r4P0P4LfF7WdQj8R+BLK78Ltpd06vqcl3BZvpk9vkSSYZ/NXaQQ+R5bJuDcHFa1eWqrnPT5qTsz9C5lnikML8268NGoyMj/6/aufvNMj+z/atPEj7CzEbQVxjnPIxiud8P8AxU8M3DaP4M13x54b8T+Mb3dBM+nh4YC+4iNgGVE3sMZAI+c4AxjOpr3hTV3kkttV1R5rR5B5kKRi3PB4QkHcBxj2rzJPoelFHCa1q+hWSvbX1zHHOcbYoRvbOQBwmefTpXC3WtajISui6VNsXObi8Uxx4PG1c9+PU/SvV4vDlnp8Tx+GrdrW3mH74SES5x2Bb5hXLarHJEBZJGW2bX2HjC4H3ee34daykjVM8/a012ZManqgt1YZEdtGu0L1yMKMAVkXHhBZLi2vhd3OqS71INyQY3AOMLnGBjjGTXbzwXV95kNnIsYQYUccu2eCSygDI65GPpX0d8V/COheEfgp4Z0LTdQTV5I761mS9LqWuYiHeaWEBm2wuZFA2FgoZMlvvGlSShzv5Eur7yij5wKGRWQjytiIoXt8vUdcHH0qXEGxyVK/LkcZUEd/0qzEP3YkkISQqOGPIJz0OPT0qQebGSY1y2Qp7Be35HtWUdjQjt4vJR1uA4QAMBnOfYelQyfvS0+7DknZ0wMc/TgVIy+UxhX5mA3L5ZIXGfTpTDLF80ToJAVX5P8Aa7HI56enatBCy75GjlxtV12+m0jgkY7Y7VGJZlleNZSzO20g8Dbt6nrwQBQzkxnecq2MngbRnjIHalBgDsynO1QpPG3rx+FaRYrFh1jm2spIl6b9q9AMY9f84oiRmYAL87fKqK21SR/F25psRRIsI4AZsqoz2x3qbaYpNxKrv4Udhj3rpizFotiC0hKLOGWUHluw+nY4rqYDYqA7yZCHO1gf6dBiuViiGVTcWKfMpB4APvVy28tpFLEuBz9Pw/Cu6iYSQzxdFY+HfF/h7x8QfsV0y6VrCLzH5MoIimzjjY7DOeuAOK9NvtJ0+WLyIcR7QdroBng4zk9RXByadY69Z3OgXym6tb1SpycBX6jgY6EZrzu2+IFr8O7zSfAPiU3djGzmMatKw8hYnDCLIwzEF1I5wFA64r1MPUUNGc1SHNse3jwoVL+WoeMqMgYXJ7cmsCTRnbzRLCVMXCx528g47HH0rZtdcuNOvXinb7RngEt5ffGQehz6Y/GugfV47+JpIn8kj5SrAH5h7HkfiP8A63p81OWljlXOnueU3ehukf2hAkTFfuhRhvx9a5xtOuAFaWQRRuTgpnOR2x1r1K+kB8z+HyTnZjI9+PTA4x0rmLy+kuFZlgiK/LtO35wRwM89QOleBjqFPoj06FWXU8/uVFxG4iRvNyN2RwOeD9T2qCVQD+9G4RqowQRwcA9PpXQ3i+bMPJP3u+W5IHRumAuKxv3bMxVg5VdqnB/Ln6cV87Up2Z3xZlvGQ0iKHkzgkr/Lj2qGVZdu1ByF27unHHB9MVqyI0eIySTtCkZAAIxjBqpIRbsYypGQOgyPm/vfSuZqxaISsTAxgmEKoYg4x+HemSO7bhE6gHC7cHn/AA4pVhTDByhJGNw549AO1SRZSPj/AEcuxGQM5A+7x24/lSGRqkaOm4fLgo4+8uOx56c1LvkjiZZlAIAHAHCnjtx0pvmlMgbcoNxD8D8MCnxISN7FV3AMF9vT6UANijz6xKV3bSP1FRRo8m8Mr9GAI6Ef0FW2kODL1A6lPb+VRRSeU6JtK7h29+lAAj/Isb7RGwGFFMIkIYxhnQOMAHueMe3WpMIuYmfavftk+gqygZcFAxzjOPlHHSmAw78mNsAAcrjoDxgcAc4qHBkYMZHAA+VWA9eeOOKlQK4Z1TYGOOo+Yjt7Y7dqR0Z03LGm5W4X+6vTkUCEWMMUDDcrLwO2e/FRkYXdOqhc/KD8vOBx9BVkuEb/AJ99qqMnlWPQduMUxirwiEybxkHPbPboeKQDQreerbgo2bV3DIb/AAFQJtkgdbo7DnPrge3txVv5SpXHlDjPp16j6UwIjsYpsBWB2tjGRgYwR/KgZGGlzJ0cFRt2fdOeP5VEkHlQszJ5S5yOQfoCOakiXABHydOO3I4+nFCsBudflxlWXqDjpgUwGHfbEqyk7grAD0PqKYRG8zQJIYchRtPQ8549PSps/OplO1W+9j37e1MaSaOFip3kchtv4DH+RQIms7maOZ/LULBjEigDnbnBzjrXTlTJCb2EbYCFyvBLEduOmBXJokh+6x3beY9uOD19qktL5tOlMbHy4WwcMCVH/Acd/wClXGXQznC+qN6QEwHzcQhXAG3nPXjjFVtu5ywkJzyAR07/AJVoyRTSgS2+XjIV4/49pPpz0x6iqtzcrEptnibdLnqP1qzAzl4YOORKMAjHDe4qLe0eGJA52jHT/P6Vf8tkXAYgLjdx8wH09KqXRKSvKNpCbdir0x7/AIUhkIjj84PglV5lC+hHGMY4HtUlnO0S4lHmRD+BTxt659z/APqoO5WQ9JFyVO3huPun04qqVKwtCcF2BIUcDnsPpTQHRSwfZ5ePmGMqDjHPbjpxnii2uodnkznygvy8DnB9f51Qtb1plLl/LKqA+DnJA+8eOg/pUs6eS6ydcjc20dhwD3GP84FLYaJdR0yC6XLNyMMGCgnb/IdKryyvbIApAO0AxnrjkDbtH8hWpbTrgbQS7f8ALPqCMfyqtcW5/eSQp5cUKbPObjDHsPcE49qdgRygsjBJLe8xXDR4ywPGOh/EfyqG0SU+bNt34jBb0JT5RwO+B0q8vmTSGOXdFiXDD+EseAAy98Vbn8uytJZGwk0h+fJ5yv3RgcY7e1SMnjMcUgu0HmweWoRR/t8Hj1qjqmlwyxBVTbgeYshOChbjGP6VTtZo7V0EihWdgx7cZwMD1HFb6u8W1WTzonBDMCADnoQD6UAcdpd7/Z88lpcDzI44gFZhjpjoeMqO1b1xbB4PPtB5ZmXoTkOB3Hbj3qvrml+dH+7R55SPk7ZK9j2xj+VVtHvJvKFjM4j2cqgT7obkg/4Z/wDrUiRLmKeJ4r60w7RkF4VwCeOfmB6d8VoxLFfRJewxEEkF9rfdb3HtUtxAbeLzGbEO4bX6Kpzx+HbmsgSyafe+b/rIrlNrYJwCDy/H04pgX7ORUHktJjBILjtzxuHpnGKsX9nFcQLbMrXbgEfLwhZff1xxVY2qRkyISUcAKDkBweg46Yq3aTMxFtjyxn5l+p/pn6cUAZenT7WbTrkeXGm5UWQ4KDg4/WqN7aSwI7Mm/JAG0ZVlOOg7fWtfWraSe4SS1xL5UY3g/Lk9OPcCq1nJY6jbPYz5hkhIETk8NzgjHA9senSoa0LizgLqzMyyRBgzQvkK3XaeODXFXECm4a3nUxNGfug4IXPX3r1S7tWRxHOreaoBHPyuOg+9933H/wBauQ12xE8o1BQVaH92VxgjdgIzdcjjBrHlsbI8r8R6dqasviLw7+61bStrQE9JYujRuP4kKgrj/wDWPdvDmvaZ4r0OPWLc/Z0IMUkDDmCaPAlQkdAG6e3PTFedfZkeKRYv4mz6Z7bfbmuYttYl+G2uf8JFCn2zStQBj1K0XjynxtFyi9AwwAexBx6UIR75qNlZalpMtleD5bobCcBin90AHg9+fSvnOaC/sdQm8PasYzfWZR45cfJPE/3dvb0HH04r6at0RUie2KTLLtMTI2Ryu4OBzwVOQPTFcJ8SPDl3qWkvrOlA3eq6cqNalQC0m0jfCw5JDLkg9jgU2gNHwP4iOrae3h27gM1zb5KySsoV4yeQn8RKkdugFdRLthUpFGYZVwHwc5H498elfNWkal58sGu6SslteoWWSJl2+XKBh42B4HzD8fr0+jND1W18TaN/akCvbXEf7i8hOGKvEAN/HY849cdKiwzRdVdmbhow2wkA5U4x/PFKDtnEqkSZUjGMFugxx9BSLhika4UYUELj5z+GOlRTR3DMkRiZCCpQAgjPQcnpQMmDOYijr5CllbgDG3sPwxUcsQiAlLb2lIAJz36dem0U+ONAh80eY2SpDHG31xzRBOWfy0haSIruVjz8w7HHHQcDFIBu1mllVQT6rjnaODjPH4VXmkDQkRB/3ZCLngr6fgatNA9xL5cEe1ySp5wEx044zUs8bJLzh3YbD0xlQOMfUfhQBEz/ACDdKxlHJJ5wuMHAwOlQkiSTJHnx+q/LgHsamSd/PLKpH7snbkDJHTHSq5bzo5GiYbmClvQsP4cGgBLh9wz5YCJtIA689hjtnimJI0g80whkj+Tb3GTg8dD+VXEjQZZVClex4zn0/liqpXGRGRsMm52HUbegwKAJ1MMLguSA5wT/AHSAD2qGNnUCJQIREQCBk8N68Y6VN+8Mg3nYgG5z1Ur7d+1KpJQxseDiTb0GCM4z7GgBg8zb+7AuFbI+Ycn6eg9jUrfv7eM/eYHqgHYUts0ZZxkbocqCTjOR19qfA+7y5GbAj+Yf7X+z9RQAO0qKFaMEjjDEdP6e1J++ZQbf5EJ+dDtIx7ZxTvMgMTTyLkOfvZPB9D0xUbywxnzZMSuCqgbSAB9B16fypgSO90zO86qInXZGFwefTIHHrTYTImUU9EXjjPHbPt+FSAXToYpPuE5BRR/kVEVyhglt2G0EE557nj1x+VAASu5jEh64Kg4A/p1H/wBah/OKhljaAqANwPbp0/wpJCy7QjCSL7o9Q386XcygpAxJ28AE/ezjtQBF5MUjgJOzgA7z+nfAwacB5R8mFhPGFHTj9RxSmJx8gkxJg5GwY3Ht+vXpUkWlrIwKnD4G5V65PXH+FDAgHlmLaVMBX1wVP1HXOKT55nXY4jccAqvyjsPwrbltVsbdp7wi0tk5Lzbcoa427+I/hHTm2R3H9qzqDiK2ikdzt9wuz9aOZAkdCsUrskQVUwnzHaG+YeuB6dKmexluW3RyZKKche+OnHtmvM5fiFq2rEp4e0I2/Xm5eMnPb90o3D6ZApsum+OtZiaPVLwWwkAzHbRQwgj3fO78qWo9Ed/d3ml6EI59TvrazDZA80kZP4LmuauviTpULeRpUTatu4UQgJErepkcDsO1Zln8P/DxKXbyzTFMZ++TkdvmOP0rsbXRdJs5GMMSSqQMLJk9Mdz/AJFKz7h6I4uXxD8SNUmSCws7fTFUfK0nluSPULkrUbeDNe1dml1vVLos5+ZEYJG49NqsnAr0dBDuO2IIg6FOQNo4z+VW1iZgGgj3Kw5ZQce3ap5UugXZxOn+BNEsGwyFigG7PyAn04JJz65rqbe20SDAtrdQF6E5Zl/76yQPpUV9rGl2TFtQuI7UonCsCeF69FzmuVl+JGhOhOlQTazOo2N5cZjUjsCWXt9KfN2DlO5iW2ziIm3JHyKnA57Yx/WpFtvndsb8clGAAGenJ7fSvLzrnjXUkQ6fax6PHLwoZI2zxngt0+vFNfwVe6y32jWL83iqMlCgCBsYPCnGBS1FodpqHivwzYzvbXNykjxHDpHu/dkdOg2n865eTx2s8SrounNdAYHmM4RT25UqTVzS/CehaVDtkiVmIIym4fzJHp0pZ9c8P2UaLC4lkjBURPwOnrgY4+lLTuP5FCQ+PL/91O6afGRvCRhTgdsHJz/SpbLwHcXObm93X4XoS23J7gjfxWrHruu6jk6Xp3BACyg8IBxnLjnp0qVfD3i/UH82+voLborBUwxUd/lwp/Gq22QXLEWm6Bo8HkSILaKUAthnZh0yACWxj0FMHiPTIYzb6cx1CRRhFRCG+jZH9Kux+DNCtJd10sl+33gTJtXafULgHJro4jp9haCDT9kaIw3BcDZn8Mmi4jkxJ4n1WNVtLE2sLt9+Qrxj/ZPNa0HhG+uGUaxdN5YIJhjXjA46hq2P7Zt0DLBIEAU44PXHr27dqgN3dhAU6YBJ+vHr0qo2EWrHw34fsJd0cREq/wDLQs5wPxOP0roVv7S2UFEEpAAOSQx7Yzjj61zS/wBoFik0RYk8DOB+f4VPFH5gPzmIqQWHB/LjtWtyLGxLqYMiG3/0cnhvL57cfNjntUxvNSvVQeaAEyGYgDBI6Y7nPfAFY0d1pcO2W6ujujJyI15IHTIH+cUz/hJLGQGPTrZ25JiySMnueaEM6FkkuImkuNzngOenPQcDjtVOe0Ea+XKu2LAJBPH59f6VRiufEk6+VGgs42JYltg3Z9ME9KrzaTJIxnkP2nZzt3YAx9D/AEpiKd3f6bbZZ2E5j+Xy0BGD1zk1mT+JJtirp1oOnlqHOen4D/Iq+NGhV1ljRoi68bB6n0PB/wDrVei0O4g5eR7U7zwdrBlwOnRV/Os2ho5W6n12TdbvcxxxFQSI1AA+nU/kambTIHMRD/aDGMug3c8cH5j2rpJntLaJjK3B7FS3tjgYqt/bFr9yKLzvL+7vGF9uf6UtOgDINPVEKCHzhI2ScgEcYH6emK2beNY1MRkW1UY28+nbPXNc/NqtxcfJJtZUH3UG0DH17Cq/2ueYMIW+zrnluBn/ADj6UAdyJrLbhz5hxtRzxnA6fhWTd6xJACltb7HTr8wKkjocYzWCs8Xm/unZCh4RhkncOw/pUtxb3tw0jPC6hEU5xxz0IxRYQk+oXjo0kzKrDn92MdOnp0rIWXyt7uv2o/exu5JOOvpWv/YU7bN52B8bjuHHH932qdNMs1jC4+1Mp+ccoTjscY4HtStYZzpmupYUt2j+ybj8iqdz5HHYDFWBp+oXChPLIXIAfj5WHtwe1dd9pt/le1iLIAACUPH0PoKY95BAN5ICA5Yj+EnA5x+FAGZa6FK5E80xj2Agoq5Lr0IxnqKuW1rptnl47ZZEZTuXJJx9GyODUTaxEt188eFVch1O4Y7NgdB2ppnklkMqttRU/eN8mQpAIUYHftQFjWVtO85Hji2oq52DPLfw5GAMf4U19SEOGhxbPk/IuDz178CsWJfNtpU3H5huVweq9hj2x2qhEZHjSHgnja+MHrjBoDY6y3v7udxIshjmjXKhlyPl68dOnt9K0tG1u7vJXR9jNg4XgngHPA5qvZwxaes0BuTIEHIxjHGeB061V8Po66g32tTDGUKNMoxljzjcOlaolnfaVqM2qW8k6RPcuvzYyF6cAYBUE4A7f4VDALjWbae2iDRuvB34xv6FDj7o/nWt4bDWtmkk+HaZ96nOCwUY3HGR04xVPU44Ybt9WtWeGadds0SHI3KcfOBxg4HWjyEjzuCG9tJPs1xFtLOV29NuB/31xW3ZRqjLI0i2R3BVKAMpY5B47cfhV66jXULndLZCBGXKuH3DdxnKjH5VEtndOyxhfsUcYwCpyMfTryfelYaOUu7aE6tLd/ctVkY7+eVODgDvyMcdsVaimtwv2iZN5bjYB0XjHIxjpXRJb+cftEhPmOvzkMF8sDoMAYxVJDbR2+2FtkikIx6hh68ipsBkGeaWZBbW+MjZgnoOOtTQWGoGMm6mMqMOV6kBenpWo9wWjSWU+UOQGHOFGAO3c1VkmFs0SyfMH6bj8wbtnHbpSAknYFwWjLDy9nYA468dRgikheCKNY7gnIHQc8Z68elVGhhUn7U4kRGBduSWzz90dPT04p8TxkuiqGjzn5T930I47CkUWoZ0kZoo0IGANxJ5XHAxjof0q2/29gkKN5cIHB+Xj+vaqP2yfyyhyw2YGMDj8qBIyFRFKsQKDsDyfc+lVcVjWQqtwBOQD1YjkdgDjI9a6m1nggZJbYCJnPzBG4cIpI552/TArhRduj/IwmA4Z8dR/u8AYHHFbILJEs0bBeQo7blYc4B4zVIR6MkqX1krFtssnzRDqwGeRkdvyrLu/MljIwLmJGyzcDg8MAp7getUrV7dHeFGVJlxsGcEZ6jGf5VrXAuJCBNGYFxlcMBxwCp9s+1MSOVuktltGSOE4iwYckkFWI3jv9Oa5ye3MIZX/fM6jaF4DheePcCuiuUnaZLSOEt5eWjXIClTjdjnqO3pWBdQzzeYkjPbMg2+SxHGfuhW9CRUsdjKd/KxAhxs5z1ABGMc1DcNtwt0HKBSRjP3j93kfSnsok82JpVjdPvK3JAHPHrTWG6NxGCjnHXovf8AUVBRRkkMrk3agBhuY9MNt46HH5VWIUYeFEkLYHA9MH2GKtSQYWOUspZcLg8bl9sj8KR7dtjLGmWXBXBwqqTn1oAzMMjee6eXljnb8q4wOfXtTBb5iyuZgFwORkZwMVdkiidmLLlsADHTPfj/AD0qvd7HIaPMUuOe27pzzxx7UmhlWVRby+bKhYoNqfMR15zn2FJ5ABKp8kcg3MT8w+X0xippoYXESDLbcZPJB45x6dKcq5hBgJjx06cenWpsBW2EQFyobO0Hpgj8Onb6U0EMw8oeUwA47NjGAPSrO6fyllkBlcqCMeh9hx0prSLHmQBcZyO3Tg4/zxSBFdV3Imz51HXPbPbp/wDWo6u8bhYvRsfl17dOlP8AK2wl0y2QNpAHT/DA6Gnyib7QSzeSo+6B8317Z9PpQBA0LMxCLt8sHPt6DscH2oQyOEKBcbcFeP8A61SGOQMcYyqjbjr0xxjmo3XerD/VNHyfx47UDGsiNH5bDG3nAP5UBiDnbs4PQdj2qVY3Rg6nepwq4Gcg4zx7U9v3DmMchD0/L2/pSAg+WX5V2kHoMf5ANIjxbQHI4bGMHtj0p0WSxiHIfGGAx05APH/1/wCVKSYxiZVYrjOB+I5Hp9KYCyqWcqwwgxnnrgDH+R/+psbhsgRgE8JkYAOOnQdfyp0SLEm5cs/93OOMA9M98UsXDZIEODucg8KD04B5zx0piIz8snyf6OejLnPX9KeYtsfLBxklSB7DP5UxTkiKPhWJKngkY9fb8sU9uSccKwwwPAyAMH2/pVWAdyed4b5cEkZyPpjpTFAR/KwW4z+IA9/Ycf8A1qd5s2wNLgwjrgDPoBx6U1AXZGU5H8SA49sjpiq5QEMSOArllX+HGef/ANVSu6PuGwmNP4+hP4EDlc96qffd1QYE3Ixg52/3fT8TVgkbI5F+UHqFyAdowMdh0p8oipsXzBGwJ/ijPQ4xkr6e1X5vtDO0xQoGGMAg/wAhniq0kr3A2Jj5+WHPyqPQ9Ov0qVWS2QRuVhbHUZ/I4zT5QDbEy+YX5wAO3NOBEOTNz5YBz0z7fT/CjKKq7WyduTnkfSgyuitE43ZzkkdVxnHtx+VXygPR5I0EL9zuDLxkH2HT6D04owSCioqOOAc4DKAByM57Ux/LSPELb/kG0HB4BPB9OOgpdsGdqMG3A4OcY9MimogSTsWcSMRtIBRR0LD0PYdKPMjUNJKdkq4wAM7QfxxzULnD4WThsB4iMkD2P8qZG0ZlAjGSFOVPHTpnt/8Aqq+VCuWFSV2O5xiQfL6g+n+e1N3ZjkRj85IIUHj/ACaj5V9kA2t1+Yj0qZbeeOZTMm9v7yDjGDjpinYA3q2Ei+d8YwfTrg01Q7PmUj950TH6Y9qtQWbiXeUKnkDJzyfpTki8uQPjLAng9sjnAHHI9qTSA//SslmjYku5x/yzwcDv83fGORn0qMqsknlzZIbCoQc4OOv8q5qPxbe6V/pHiDSpLRVA/wBNtwzKADzvVeo9gPwrdsPEfh/xFFu0rVrQmUD93go4fg8q6xkdMZwa8k7EaMcM0kKRyfKEOTI2Qce4I+g4NRx7xLx8yYADjnGOuB/SrLJcyKrxqPIaQr5ancvbPKj1pY7KWZikihCrYJVtreoBHf2pAVHWAsyyyZkO1sso28+w/I1Yf7TM6xllkRiBuX7qEdCfY9PpVR7d0YblEig/Kv3hx6H/ACKssZNge3RRHxlOE3c9O3HagCG4jtY1dJfKjbau/YSQpyOQMdxjpUsEZt/khdomlTChh8hPHQDjgUE6ekczalK8txOgKoF8vAB4UN0b6+1MWPNmCH8kQFVA3Erg4YEjGeRxQCHxLcRLH5iltqsjdMSAH/DvUscW3bMirOzcGQY/dnGAeeOB/KomhuTE0jHzQFDRtxntkeuPwFMm8p/MmC+UsoUAJwDtxv8Al/h6UDGwF/tHkKccfOwGeP0qZojGvlrIqS99oyCOCpH9D29KmRj5KzIwRUUBQuN3YAU65MImMylk3BSwUDKnAIxnqPXFAjPUyRea55kUqVXoMcHp7VZchZRMjBCOAuOOg3f/AFqcGNxLDOUEMZYKitzjjPX37U1ZUtZ3lRQ6kFFDc7iCP4cAjFMAWK5gkO2TACjJb5vlPTjuO1TXD/aBbyyBPk+UyMpyNo42gEDn8xUc0EJlVbaTynkVQ4yeTjPGeg4qaeJvNEUxURIORxhcjjp6mmBQtUS6820SXzFuduUYbSNhzxjjtxUhaC2ug+JJvLO1WONhGAOvt7VaVpY5BDGFklX5PMPQZx2A9OKEt/s6rJPtuYMksoXPQcMv9R0pAVv38pyE2SH5l6YbI6DIx0NNiEkKO7x7pl++x9D06cEf4VNHHI2w3B8xguYzkbcd/bjgU+QNDELRTxMN2OuPamAGOOLzJAgBcrgsTgjjoAcDHb608KBt8zDupAGfu84HHviiNdqqq8YGDkcflTpFiw5dM7cAEentgcUgE5h+SQ5U8L39OMY+nShRGgChN27GCvtjn2pkgEkO8jy1fGHPQEH0qbCuTA+JgDkHPoRnOMYoAAwLKAu8AAnseg/rSuJIZhsAZGwRjrgfdzj/AAqMSKVT5WkJzyTg4HQE/X6VKqRKfIDMu5QQNvfJyOe2PegQsRjQTLtClx8nHPHtx/kUyPywPJeIuZOOD06ZwPTijarJ5gPCnbkgDBoZcqjqvkseQynnjjj8P5Uxkqr9ojEplaKYgIxxkNzhenTtUkbhPklwzKoQuOOh4zn9ahw1wyJjAxgE/ewAAwNWhI/lLxtyCO2AR+HpQItIqfuzjZH8+xeoJH8qsQTOFbzZPsyxEYxnBPPp9Kp2ogmlG1uAyhvTtgbffpVrzTBdTRvHu3Z4B4P1H+fypiNESByq3EbK7YO4YbGe47YIFPUSxlYo5PtAwWQnAHPceo/yMVRWRWtlV4wzHgHptC9OefSpo1EaRrvDiIMCN2cYH4Y5+tADHYE7mRF2N1A646j8/bvQkixTs33YgwyAO6Djj+7wKZmIP8hwMEJJnj6HHBwT/nFRxTOs5B+SQhVyw+XPXPv0oGItxm4+cC33N5mSDgseo9h2qoqTC4QxO0wVjtJG3HA3cHuvatO38y2bYpW3i54PJP59s9KqtI5i/cKLbc24gfzA/DtjigB0paG4HyC6hb5QOw2jGRTIwk7yLHAJct94sSO3br/nApI2l88yDEZbCJwBnv8Aqf0pZYZonErFU3cYjIBXC5x9DxQAkyzOyJMFuyOwIT5scc8Zyo9KsRSEsqSKYGHKD0Hf8sdPSqkaNO5aMiUYy5fpkcD9O1S20ZaDMJWM4zu25PXp07UhlvzIVkS5KMpcHcE6OPXjFXIbYRqYY0eRmf5fl+4CB1PaopJbbTLEPdPGFj+VYmbbvY4P1xmuI1fxve24c21xDZ7iUbgAsegx6ADFFxWPQ59b0vTQI4jvmGQ4Tk/p0/pXKX/j65hgfzrja2MwW0e3IU8cdyT+n4V5FBNqkhkSz3W4nOGnOWZ+ufLHf2/zjuND8G2NvdNdrAs0c6rie6G50IxwucYyD2GPwFbU5PqTJLoep+G9V8Qa3ZJKjvplurYxJ88uWz/q+OOmO1fUfhzQo7WzgltAiNtCBDjJz828t1yf/wBVeD6BcRaZbiGFFZEk2qeu0d+gGef516v4a1SKK8+xJP8AaIo8vGGB+UYOVB46V6kGmtDimjV8SeH9NitZWtYNkiyqZDG3ygt3256E9hXkOs2N3AscSxovlljydyjGM8Dp1r6EksluS2ozgr5ikMnYbuAeRgjpXmviLQvtVz5UuId8nRDjIUDP5kVlUgVF2PAWsrBnubS9s4rlLjbKinDg5+/g+xHHQiuc1DwNZzxTSWzx2qrysZUYI/2dx4H416RqWkrZNDbHMaq7gvkZDfwkHp+XFcyLUOMlPJkPAaMduOfQGuGpCxvFnkcy+JPCa4uo2htTzGqZlj57owGR9D0rX0vx/Z3JP263WCG3H7mRGI3YGDuGM+n5V6OzEwGHzlumgXCqBkhQRwTjkCsfXtF0jUU3XQjVgCTt4duPfj9P5VztGiehHZzW+sRrfabNHuckYyFZSoxgqeeg7VYmtJJZwjAspBZVVh82B1xmuCuvh7fR25uNIvVunTYY424ZRnuQcYx07+1Qya74j8OkR6tA5WP5jOU3bRgDCSYIxntxRYq53UNtHEvlzp5YLDZLyY29mGevGKmVUn/cqAZY+SQcIuCMY9QRXP2XjDTdSlMM0vkxyBTvwcNwM44wOnPTtxXQ+VZXis9rLHvk+6nGT9GU4/ClYZXeDzmVcmSPcWAHBH07gUqSeUSeqqBGCB0XPJ/IVYVNoWVVZmH3So+UgcYqKN0ZVSRvKYfcA5IAHJPbB7UgFzaiV0lHmbAjQhepGOmR6cVAFIV0KtJCeSc8o3TGO+DUqn5C6MIY4iAflB+UnAP496Le4VLw/Ls2glW6L05yPf8AoKAGh5PuPs8uM7M4G5x7fn2pyQNGzPbM00YGIyf4cdQenr2qCG2Dqsco8sZ+9/d54249fTtUj/M8yOWVI9q7u4Bxnp7UASLDOXRgdkJ+bzFIPOO/4+1ER8y286JdrjJDdeR229gajlaGOVV58pMeWE6Eex+vWklQxoGgLW+R0wMkj0xgYoAZI8pSO4YhJA2GA/IYHbHSrIkeRQWCSmSPAOMcDjn1pIrq4PlglYEJYF/9puRlfr2/+tVbdMJkhbYpjLJhRwc8nH5YH+RQBLCzQ5giOCMMoIxk9DjPUelILw3HyzrhWb5Gb7pI4x/+ocVGbyRoYxAuI0O0g8bjjqPSpmQyBYBhW5O1h93HQgfT8KAGk+dC3lyfOh3y55PHTH+yKZJMVlW4TZMh52kdccHr09qcjRuynKbyCH98Y/wqv5iG3mRGMjSYXlfuj27UATvKPPJA8pGO4OF6YA7egp0jSpdQQt+9xk5GB8p79wO38qhuoU2xxxkFggjcv04A5H9KkuVSBbYO3RR8q9Mn8qAKs97Nu24WZtxVWKgHqM7lHB4GKxNR1u4tInjmETmDndjj5umAMdPyrSeH7RkyDBTvkL7r6daxLm1cgpImVddnzdAMdxUsascRrPjXWpZF06yk+wsv+sKYyDxzgcDj2rMFnfXQklZ5Zt4DOgkKLn6e/wBKhjtLjTLmR7mNJmkdeRz3xwT7DjtW5b2Op3bLDAiQ7iQDIcblzxlR6duawsbXKlpaxTqkkYklc5CiVshcelXV06CNGcvJC8eCyRvs69Puba1k0jVLcFBqVvDk/MVjLfpV230HV2QStcwXRjyA2ACc9jzj6cUJpAU7eXWolWW11i8sZhx87GRAOi8OMEV0eneNfEKLFBfxwauAWz8nkhx7FeAevG2sOCw1dWMc9r9uY8gI2HXHoP8ACmzoiOBdq9lGRhg4xh/6fjWpmz0e18SaNcN9nbfpE7EAQXGDHlv7koyB+OK6K6tns4vOC7lz86kDO3ttI4IH+eK8PiKXuwJlG6AO2Rx7/TtXQ6drOuaFIz6GBd27IN9tISY39VQn7h/SqiybHpsRZo8zDc6jeTx09OPQVaj3MgEGEC53K4H7v/AHtXN6VrOjavpa6jbj7F8xjuIGOWhkH8B4H1HatuCeG5imlx/q8JIv8WG4UkdRxVk2LRM886PbQoYok4JP3fXkZ3AjpTGaIQ7Mm22g4b+Jc49MZGOKoQTpFOhWRZLc5Dc7QFHTn19PWrIggbypLKKWRGJG1sZH19Af6UCLwTyYGe0mFwQAJQV2kkdD7Yp7SwOghiJRhnCtghjxnnsfSs1IZTO2IAs8e35S2RLtxyucY4/wq7EJRvkkKwwsWIJ5K7eDjpzkdKBk+QZBKn7sbMbQMlemKryQrApB/dtAdy5xhvQVK6LLAFWQRhydrN32+h4wD71XJhSOJ5MkqWUfxBjxxnt+QoAlimbdJFhWjmCMBjGSO1Rp58UZbaEaN9qjtjgfT6U5yQgSTGQdw/hwD2WoWeblAMruGeMnjHpQBI0qTtKJc26qAyjjjPuPeltZIWcKsn2jcvzp049vpj9KjLxzS7Y+TtyFxgb1xkdu1TGQSlTsWUqcZGAR6DPGMdKAGzOmGWKIRqn3xjn2/ChizbWAw3ByDwF7DH4VDDG8QlEkQt0kwWGSeB/KpYYysSb+rAEY6hO1AEgLRHZEwhbBZfcH61CF4EcxEKcnBGOvB6jFM+2rLM0Ep2D7yk4yV6/L6e3+RToXin8xYJCu7blXXdnt3oAlklO5FBHmdOOjj1Pvx0/KkHlR5xGYAvbqPf1x+FLEyiQ2/leWVYDfHx6DiknKMu2KLyyDlhnkcd8npmkBLHqFy3yBzHEoPIUsduBxnHbFTRX1xGiRyKt2F6P3x6EVmCR418uRiqt1QDIyTnIIq1JLaljAMo5C/wAJUqffOPWmIq3+jaHqMbZgTMyBmU5UqRj7rLz17ZriL/wVefJFbEMrJlS8e5Wx0xxlT7Hj3rvG3IPLyVZnBUqOCPQ9qtRXcqv+6l+0qwON2coemVGOR2NAHhEbazoU09puazjdl/c3AYhserZ4/CtqLxNo0qrFrVs+mvjJuk3SI23HQL049RXsPlWd/GzXQSQsArNkN+BU9DXJ3fgq1a4B0qRFBBzEcAIcf3ecfhQrICTT7uWSCG/0Rori1ZcNs+YY/wBoDGDx0Nbtrq0jiGDUlT5sYHQIAAM9ec4/CvFJvDZ0q4a8so59IuFzmaAsY29VKAYx+FX7HxTqdnsh1CD+1YEH7uaFMOvqCh/z/RWHY9zkNnciFrd1YtJyGbpjHArmfE+np5sF7GscDTqyeWQedh6jHc/4VhWWu6VqEBubK48og/6thtaMrgHIOP0rSn8QTXdnFbuqyzxtvjJTkKRyD9fak30CxiS3eY1ikl8w8AREBfQdR160y1gF0ZXbaq/KA2CRx0xj8j+FTR6ZtWJ/LeTycnyz97tkj2FdBFDKnlzyvDbQsrMiHAOe+eByPypgY0dlax4ku+uBldmcf/WrWtUke2H7oRQoy7JFUZ+U46dRWU2vadDCYbWQXznnZ0z6At7Vz97qbXQZQvkQDh4QcZ78txnmqQHb3mq2enwuZJPtksLfIhU8dipOMAY//VVca9qwlhuYz9lgYgrGnpj5st2/lXnkV89yos7C0+1yS8Abwvp1Len8q6TSNF1bVBLDNi4NvtRNjFYx64JwMDHerihPQ6i01OL97BbwtfogyZF+Yxlum49xkV6p4fttQ1m3jW+L27SD5FiGd6tzzg8Fe/euf0HQdNsbYrIYZwThk27Rk9+2eB6fSvTtNvvIli+yBIohgbVAz8h7ngnjmuqCsjCQ608G/wBnzGG/RXiwXTy8buMdyoOfarDQ29mn2K1VkAy+H+8oyMfjn0rt2K3UPno4u1ZODkHGew455rjbm1l+0uJoDDHLwnzAjf8AnkA4HFJk2Mi8j851tQSrSbFyR0UZyecAjn68VkXdu0WxrWR2jdPvkcbl454A7VtGWWWARKUYKuCcMGHTp7DoP5VmTz+RLI0n7sj+EHgkAdh0qQMO8inkWNo1AZFUpg8sAORnH6Vy91HOrhLXCmRdzfwgnsRjkHsRXcSoREbpGyqpnZjhScDaMY7muauIMwq204JBkI+6EbAx9fQdqiUTSLMJZ5eYoIhcrg7sAAFWxkHOOlRRQ3N3H5d0BC4j+VCAFGOvC9MjHart4gto5Qm4ICAR94Mp7g9QQPSs1g/m+cv79SgC4X7yADHuPSsmjQqo9uIGZCuUGIxj5mZefT0qaKaeLZNFmRdudmPuk8H06egpjpHcr9naN7doVyvQqpOMDPrjpTx5qsYygt0Zd0cmeDjHUfSkAsk7ORFjzFjPDdDk9qYfJjV22lUXGVf5QzD0A6Uea5EVwYl2p+8AzgkjH9amz5TGfAlDZfIHAyM9OP8AOKBkFs4mDLgrEuMHcDg9eRnP0NTytsAKKHUAsWPoRzwOO1LEWlXZ9lWSN9rylMghj0/TqBUKQyRqzAnbkr8n6ZHTFAhwCOqv18w7VB+UEf3T6D0xTp8ZEjKwVCCVUfKCB3z9KjlEm5Y7kHa/HlxgZbA4x6BcVMWyTnfAFHPP3R0GR3H0oGMEquqTeXuRsghB0HbP1pzzyW1uFaRoWYZXA3KvbB4PH4Go5ESIojorRf3Qef8AewD+dPJT968LFTjO0KQmewP16elAiKVYbLEpyIS4YIg3DHQ4bgD/ACKs3aLCgMbP5YKvnbtaIHkZPfuKWK4nlijSFl27FbygvGAAD2x19TQn7yJkmbZG2CemB+FMByyyCFo51H7wEgcZ6/7PHpUfCwtI5G1iAc8j0PvSQ5t4hII23IDw2duMEHHp/KkETbiHU+WFLuAcrkdMHsR6YoAmMf7qO12BzIAwRjgKBj0OeaVJVBYqw+cBeBlc9AF44qtdGC4MsUcZjG1fm5Hpj5en0xVhgXIkCqkZwNgwMZGc8evSmIFmXezSJtEoXPXqP5DikIKyERNuDEEA5zhf8P6VNDjDMVC/w5BIwB9Aa1dJ8N+KPEC/8U7pT6zJBCbnZEYyXhUqG+VmQt94cIGbpxzQlcDHKsBueHDhgFyeMnnqO9OvJ4rS7W0nVbi6AUmFOh79cYBGOn/1qq2eoyXDXltpHmWKTQqSZUz86sVbylY8DBx68dsUtvbRWqGKEMoT5nIOWD9zn3HUdKBlS4086gzS6iJLaOHJghcp5KZIyNqgZzjjNbqTBo4tjRwMVxhRhG9iMYXpioCIhJyETIYvvG7HIwMZ9xTzsjLfIseRzux29h/SgTLtqXuJfs9wgVB86mPgBscHjHWtJJBGRBOCyOyqzZwRjjIHYZrGhkFy0VvG6pH1JA7jnrxjrxV2GdLl3jkX724bT/s89R71pElo1ViW2RvJKEZHBGSQPX8KdbLC9yEDfNL82cEEHrx26VBHE1uuFwsvl5IUDay8YHpmmxymC1gY5MhJbAHAAOBnA9Ksg14jlc+ZvVNwJA/hH+yeuf0rLntQ8vnDkLuwBgEDqD+VSxLvAfzNp7DHPzdTj0P5VcHmyvjY0DbSOcEcfkKYzmXllh/eFTMhUFQ/I9DjHHFWftbyYtnAliI2lSAQc+nHH48VXmiMUKiZhuJLeUw+U84yvQfhUDJGxXyzkEZ2Y9fcdKhopHNav4G0bUBd3Fm0lhM5EhIYNGzdNnlgcDPdSK5mSPxl4UTPz3sEaAiF0EyAA9d67SvH5flXpahpGYGEYPynBAPy85z8ucn2qx9oeZViWNpFC7eTjGOo9+PrSuFuxy2keNtH1Bk+1t/Y9zMu3EpBj7YJkHH6CujiW2njV43SaEbivlMHDBTycqe2MVh6x4a0vVw6LGumXL42kLlW2jp8vQ1zP9n+LvCrL/Zk3nQQrhYCpZGUnlgrbh/XHTFFuwXsd/hbp0uUHkqmFHHYt26fdqSU25klHlnjOA2RyBzyM5BrkdJ8e6Pel7fUlTScoA0/3YzIpyPlf7nTHofwrtbeKK8szc2vzrMd0UyN8pX1BHHapLKSyuwz8g3ICAeg2++O3NRb4ohJ5g+zlgGR87t3OCfp7VZvvMDcgg4wuV654wDgD+lVI0MJ8qRGVz1HHyd+NuATQIblDCfLPmFgChI2qdvGPdqdHEWxEgMLgFpNuBjAHA65pGClh58bAFQB3BPJ7de+KjVZLZpPJK8YDA5xjrnr+FADZlym/Zs2DaQD19fbgc4p8kXlptcBirbcj73I+U+mMdqigG47EIaNhhx6kDOQvGOlKQfknX5NiKhyBz2yMfSgBNkAUM8ZiYHlg2A49QO3PapMbGdFHmlV+Qg4G09iPWkRWCKu3DANsGeOeP8AIxUjeSscRaMeYgwcHHC9+MflQBCwwQzBxKU/1a5Axn8aslSsRLMN5425yFx2/rwKhBD4b55N3CZ4ORnHOMfrSIkgIVuXX55IyeM9M8D6e1ACLDN5bYjEpOME4wcdRn+XSpmWYyhX/wBEjXBKYDc+oI/yKZ80mY2/0XgFiBwxHTaB0/A0/nz9mRgDLYGfpgf5xQA0DypydoKsd4LDOw+o79unHSoV89oyDKJWyy/3cKcgdvxxirodNq+VtkYgZ9hnt71DmYu+z/SVQfe2jgr2456UAR21uUZ9h83K5YZ+XbjAHTJ9sdKslWjRiX3J1XuB+Q6Y49qgO+RvJaFlixuK9ifY8H8M05BGYS3BWHqrDr/dHb6UAR3TO21kiVEAUnIDqe34YqzJ/pRLx5jZuMYGCMcD9KjljggZjH+7LLuEeTjnj0/KoW2KjfxNIFKqDjCnjIz7j60xEkXl3CMVDAqFUqOOex9MVIZ8N5RUgQuGIAyQmcZzQI4Z4sByZQNo6/Nx34xyOKfZMYEaNoS68occ7e+CMdDxSGNaNRJLLnaeNmOw7U+UCQEMjS7toYAcDnIzjpRG0+WEoWT1Ea8hMfTHpirvlfZkM8rmCLJOSBnKjr9MUrhYpJGd+7c8Ldjs3KT6DjrV4WkkrlT+8OcqGHX0H4fSuVvfG+m2rxyac76mJgQhKMigjoQXUH8MV59qvjHU9Rkaxll3BcjES8HPO1v/AK1F+yGonrt3rek6UhW8ufNuG+7AnB9PmIGAB6tiua1DxzLuWGyii02HYMykgkH649a8ygtr7UGNvb/KSRlfvFdxxn05r0TS/A3kS7NSWPYoG0N8+cj0HyD+lHK+ouZdDmLnUrrViymE3TNnEksilFzxuFX7XwtqN+vl3Fy0UWAsaKNoz/CQSBuX6V6LZ6DpFqT5luk5VQGJ+ZQc8YX/AOtitL5IXIA3uvQHkYA7YHT2pqyFds5Wx8G6fpv7yYmYsNu3BWMnscdeCOldJGIQF8hRGI1KkINqqfpxTzLJPA+NqyFvkzkfkP5VXVJGRklR+WG88Dgdx+VFxWHPtwSuARjLHofy6VEfJaOKOUlB0yvI55x70yRlYyGIlojgc8enTj1qwWlPHyoo2cHsaQyNdmHJDqWxtQ9VUH07j9KiJ2ErJhlDA8DGfbtVzawPJ3My/M3Qey4I4qqd0aNKH3EYVzgDav8AiKYEuIvMyQGA/iycA+nagLEikArhjzz39Krsvmr5cMnlqT8wPRsd89R9OlIsMI3LKQ5B5C5wT2GaBFkKvCs3lEnCk9itDqpdlZlG47SwA59j/SmWsc88rLMQ5Ub414yecFc+1DATL5s4KgH5XAw3tgcelAy6i7REVG5I+65C46A/hTduAxhzJ8hP+7n0quDsDyRbiqr8wPTGPT/Ip3zWuFk6su3jqB26cfhTEXYn2ERkfZ0cADIzz/n/AD6XLdrkZhiLbycgo33SCM8ZGR0HP5VmROJULoxwD90jlW6DtirPmosbEZj2g5Pf2oQG/aPKZpJAvlsCAc8c454reEIlZYiq28uN/JJznqOnBG33rko3gZIlhbzQ+3z+Cc4Gc9jW9p8xLb32hCp8oYzgqMDr6d60IKj2ySJmM7vm3EHrjHAyB7VVMjJcROhwFUIccqRj+YNbEiBiiNgliZGAHyjjjjHSsJYWLRo4w/JweAQfT6UAi7DcY/cxOIP416gYx6+wFc1rPhDRtcllmFtGtywBNz5hjyQONgGQvvnI+nbXS5iiOZCGUqRgcY9jjt2qSTypJfLjXnHCAAjnvnt+lK/YLHlM1v4n8Hah56yNdqUyV2ZG0cvlRw4A9/yr0Twv440XxJGIr6SKxud21VBwh5wCuQPT7tbMV20ZS2k/dqhByp4x/wDqrita8Gade3X9oaVELC6Qk74QDvU9d6Harfz/AErSJJ7yYAiKJMIDgAryF7ZG3jGB+FXlTYriQ53DhgOAeB2/AV85aD4s13wtdPZarGzxHBSR23RBjxxk7YsjjB446V9DaTrGl6vH5thKEDDdt6HGP4exA9ulbIlona0gvrdliVcxjOxiOpXgZHVe2OK8y1fT4omeNM4jwPLPOwnPHI5x/KvWRHJBcCRFMoCjJAyGXP4fy7VjeJdNQuNRiKojbWfqflUAZBHp6UeQXseKSRz2zAYwp+QgkHBP8hwKqZQoZQAAMgZ65HOOK3b6GSGbzeTvOR8vBGeOvfFYzSDf+7wAmcrnjI6DBHB9xWdi0wSRXjulj5bamc4K7m9AOmfWrCbolgkZhtwqluygcAY6nOe3SqrTDaDdBYpW4+UH5lA4yR1qxH5KkkpkR43IeQf6cUgZRv4ZUdw22VlJBK8Ha3/66x3eQphvusQct1+XHB9q6m5QRNIjBdr85/3vfFYUsUisSXyj4CqOc7RnsKymi4sq3c7bhhQq4BOBlgOB17cCqewxJwp81jkOBwoOOnrxVtpgz48srgDOeGPbt/8AWpi74NkEZOV4J7KD+Ht+FQWQCMOPLvpSXJx8v3SOOpApAo8xpCyuhO/CjOAD6VaeMuGY4d1KqcH746dKgaMj97GWk42FPQj19qAK0kkZElwpMwkYbcZUHHVMdRxx70TiKNpIgOIcZdiCecYXjkelSoskUuSm0FArbT93Prx1FQurRgNcBXkwcP2I7dKQxm9fNjmCskLr5bHAzgD73f6fSpJgkcUkClcKuQV/iH8OR6gU9EULGj/ul5Zdvq3OPoKRmjaB3MZlVBsHPUZ5b26UWAUhoU2RtgqEPrnA6HHarIl3bWUnbnJHcj8OO1Ivlxqvl4DKirkn9MdKEQC23l0YttI455HQ9h7UxEVy4hJAHmEfKNo68dCfYflRNCssYAXyzIMDf1Tb07cZpzxGLEksh+YfKMY46djjpVb94G2xklQwKsVPOR0+lA0QrM1ov7kZDnbyvBx3+ophi87dEqqWUfKF4Xr398ip5P3aNAgM5VAQSem7OSPTApGimgWJ1Ty0O192QM98HvxmkUV47SRgjbwVQZC9Aemee309qGLxzcoo8tSylc/LkYxj9KauFQyOuV3Z2jpj2+tT/KjOuRtCA9OT/WkBX3eT5mEI3LjGeAD1/wAinlXjkYibDSYGW+8AcD7vH/6qcG8zacBxwW29sdPl+lRiKLlLwly6jnpt746UhgWjhQMW80PlQy+g459PamozeVvkQ5Ynah4IC89e+KR3QKy+WY2JCsVAC8dwMDGalnlMrSOWKFQox1CKQB8vY7uPpQBHAyRW0h/iAxlmGH554PSooivkN5IUHIJQ8jYo5x368+tWUjV3MZBjSLbtHGRnr61WUyP5bKCc5VT7+34CkA54vmGU2LjadhJ3A9x7e3aosIQXRGkaNjgZIYdh+WKmO2ykkhX93tKFf8amcztK08mFhYKo7EY7j6UAMb96N4YuD6jBJAHH6cVXVlLLcMwUfdYHgn1HoP0oliKM0cCbAmCSTyT2Ax0qyFw6TIqrtG/k9WYY5oAYJNsyrDiRZvuc7cBfb2qFkIJByxVgcjp2zx6U7bDCzFwFaQB2A56HjHaghIynJiB9e3TFAD1y2WV9gHIBHI+nFQrEkjRiZs7jkY9P/wBdSzeUIVjX97cKWIwTxjnt7Yqu8cLxj905c4DBBjp9c4oAsCJJJjGo2cHjqHK/4iumsZrOzkSC4iwoUk4Gcg8BTx0Ht0rnAjxPtYcSrjOORjoMe35GrKN8vmRg7V4XPQn/AD/KtYT5djOcLnT2fjLxDa2moaRBeXFpY3ZLToHL7GVTsIPRgMkbcAc16L8C/hJ4Q+KOs6na+OLiR7e1t1kSGKf7NLfmQPHl2RxMosyoYhMBndNx2qUfx630uWaYW0akoQvmjIyR6/QE9KW91bw9ZQxXM95G80DHy0YFS0icHbx6cZrvpY1r43ft5GE8NfSGh7x8ffh58GvAX9mQ/DoR2uuvJsNjDdS3ieWMEtP5k0jxs2QFz94Z6Yr5903R9M0q+1DXJdPhhuWhWGOK2xEm45LyFQByWOMnoOK4ebxvo1tk+HdN8kIwmWRixDsOCpL8jPt+Vc5JceKvE12Zbe1ljilcxtg7UbdyNz8LgYqK9aU9UrGlGgoK0me/2Gr6bdyFBJF5qBGZVO9RuOF56A9uK1ZFMUj5j8s8AsxLKfbOK8H0XwfqOnSu0twljvOHijbmRRg89v5V6FY32pWHy2l4vl4OY7oeZH6Daw+ZcDjjiuZS6Mco9jvonhVj9nHAGDluGOPu/SkXMIBw0Zz8rHpn044rll8RpYqx1/Tn0lhhUZA8lvMW6Or4woA6g+30HXTSWyRjy382MgSKyHhs/wB32rZMzElfepVOF2qWwOpPp6DjpSujmPaF2EfNnOAO1QBNxYQNgHGO35mpbeQMxViX28Nz39AO/TjFWSWMsUk2jc3Uj2HcY6n2pVkWfnZ5hbgDPHH8qh5DeVnk9fT2/KiWT5drAxcfMCOfz98VSEX2d4VRixDB9oOfXsfypf8Aam4cPgcYGBVVANu0DYcDaezY6Z96njkIXJ2sueVA4XHpmqRNiUqXiZ+VR/ugYIBx3/nxVeIhpdjDylbA3joRjHfoPQ08japR8NG+ANvb0oCPG7KCGIwC3fHQAD1qwJldUm2qfM8skbsdBjA4qeJEYPsIjYsC3bZjoPp9Kob9jMEcAFfm9zk8j35qfzhGGQnzh13Kfmx/LjFaQ0JaLyloRucZUOen3gvQc+n/ANathPljgVGKAFt/ORtflT6fl0rn0k8yEtH/ABkDaeOB/XityKeMsob5FVB93ngcHP0ruosxmjStlfDpINzN8vB4I6EYx/hRn7OxlhXZsO1ck4BU/pUtl5XAjOd5wCMdPb3FXXsklmcgbXPVSPbqMduK9iitrHFUdtDQstYKySD5pYgU4PIAIyenp+la906TwBAwV/vIV6YyOhrlX00q+UkdgBwuDnI9D3+hp0V1cW9vH9thfg+WpbjlT0bHK8dK9ulBtI86bSehbukuQ2cqUVRuXsRyDx+Gao+ZMXaOPOWBOMYyR2HoO1a/2i1uYzDDIF3DHc49uCKpXSSQNtZcfKBlRjAGcc050W1sKNVIyjqKh2GxmcMFXnhePun9ay5Z2gl3SKAVTaeOCT0P4jFazRoVGPl8zG4bD1/DH5VA9ujMGuMuQcFccNwAOD0NeVWpNHfTqJmPPcpGF3YYMcRhVwD0GfbH4dKnG2b5g27JHX26Y7Y/mOKrGLyAUycq38R7HpmkmODLkKypgBR2z/U141dHbAry7og0hT7Om4DauO4P5f0qsypIwRn8x8/dxwBjqfpVp4wpRG5DD94ufuEDg/jVVZH8thJtbB2k8Z/T/PSuBm6IlLxktxlXBx1B56j2xSFtyvNC5UO3IBwoc9/pT5JIIWlVm3NjBJzge1UR5iW32mOMTBT07H6Cp5ew7ososm5oFIZ8ZYk/eGBjH07Uxv8AR5AjhWKMByOx7j0rQsPCfxF1S4MOjWrKjAACd0QICOhBwST7civULD9nf4itp81zey6dazYysJuZZc+u7MIUce/avQhlNRwU5SjHtdpfcefUzKlCfJv6I8fSSZ/NtpNqocbceoI4z/T8KeFmkfIHmAMMcYA49K9Evvgz4r0gLJezQJAxJDQvuwR0yNoI7eorm7rRb+1UwzEDyifNJbngenp/nFcWIwc6MuWTXy2Oihi4VY80DKtwzFiysI3BJUHp7ge9bemuAfKVMPGcqGPT6H+lUfs0zbSo8nGMK3Ue4PcVtWsciXHnZjWN125PBB7Ed+azirGzZ21l5c0EbyffPRfQjvn3x0rYtJIY/MDkcngEdDznnp2rmNNLOhlMnnKv4gkdPpxW4sRlBaNWk3MDwp2g9z7/AEroucrR2tlMDHtModTjOfu9u4/z9KvmMS/6OEI5xheAcVyA1vT7TdHcXQg+bD7l2k4/ur1/Sta0166eUT2Vk95AwHlM7YQY4JJwTitVrsL1MLUtLfc9qrGNZOBvTnGe30Nctdtb6ZI6Xk0dohIKvK6xgjpxvxzntXW69pHiLUrUzX1+NOtXP+qtcv6Y/eMSR71wEnhzQ7N5Xe0N1OFPzXBMwIPcK/yce4zWUlY0i0aGmeINHllS2gk/tA8lTGpx64yQB+XFdjYteiWK6FmNNxy37wNu3Z4wRwen/wBauJTZH+9WJUhKgOirtyPYjHT8sV2VvdJFF5bvgOAdmcj2AIz6UkDR1zx+JZtIlT/hIZIZ1BdoY4l5GPu+YNrjjoPyFeb+NPhVo/xH8NDT9Pnm8O60sfMnnTi3vQAP3V5GjDzInYAZ6qeuR8p7me4+zJLHb/65owihemevXgVseJdJGmafpepadPPd212DI0kibQ4ZVZMDqOATz2ArVJ8rkloYSlHmUGfkH468BanY6pN4Q1ezTw54jtGBEBJFvdADcrwyKfuvxgjpxntj2/4MftYvps9p8NvjhJJZeS6Wmm6/c7VEUgwiWWp8FiMn91c+mA3Y19t+MvBvhj4seHD4e8YxpBIP+PO/iwl3aSjdsaN8Zx/eXOGUYI6V+YHxl+FGr+C77/hGviikF3b3sHlWGvWse+CZBwBIOSGyclGOQeBWLcZI0ScT9MNU01bQ77aQyJLGskbRnMU0Z6Yx2x0ritTsob5d3y/a4+VUH744OBk9MDFfnZ8Gf2kPEP7P99D8PPiXHdeKfBMmPKlTfcXOnoSEW8sCzgtAqDMtsAxI+7hhz+kzS6L4h0Wy8S+GNQt/EOk38CzWGp2LB4ZoyPlII57YKN8ynIIBFc000dMGmeZX2mkAxyyHnoFA3JJwRyDz09adcy3l9ElvqExaO3XEaM29kx6H8OnSujvrdbuJ7S4hjt7hVHlsRjLfUcdPUVz0kDxyGO6QKIzg7eOfr6elZl2GbRPhYdrMuBhvugfUd6kl+VEVdsjOvOzBA2/n61LOzBzvJfJHGPk2+nHp602NAS0yqEAyRx2Awf8A9VAynI9u5zG+yM4DAqQOB03VTPkhJpw5mLnG8LhRjjAzitG4l8y3WUKskOcSITwuMdOMj6VQLiUHLlY3A+UngYIHGR2NMY5mkTYYY8jjf07nGDnr/SlWRZJGjdQFbG7C/wAXTFR8+UWncqobkd1z0Pv2xxTofuYJ3Ix5J9FPUY7n9KExE4b94FhkaV0/hCbBg9vw/Kpm3BfKA5BGR1GPaqqP8sgOV6AZ+bkdsflSocy+W5wAe3de3TtmtoSJaLsEsUJUMSAoIDZOQfTHFW/tDKjOgCgfdCgcgjrn/wCtWckRLg4EOGwCcc/StCKATS+Wf3TEnj0HWu6gzCaFlufKi8wZ37SxB64XkgY5z7elZmneDYPFcx+Kvi/SLnVtJhg8lYLiCVrZ1UMBKfl8vZnGGJbnsPlJ7Kxg8P2e64vUa+EZ34Ayi447YLH8h2r3jUfGnh7W/wBnLVrPRolivV0S70/+zsBJY7lIniJEfPyBhvXseF+9xX0mBdJcqcOZyko/4U+vyPLrKUpW5uVL8bdD5kt5LuSxtrfUgbG5aLzoYOSYLdpCkQy3zHhcDPOMV0KXLWxSKYs5cbcqFG4qAc59K8t1nUNQc23ibTZzIbSOKCeMNuL20eO55Hc/jzXoR82SBZwpeOVRLET1X1BHsDXmTrr2jUNjrVOyH3V/9o2uRxtx/d4H3Qfx7iufky0RnllEKnAXA/kwOePpUkxjtVlO44fPyHoPy/SsaQFhEYyW39McYx1H+FcGIrO500oIe06Tb4ImYuBgt2x369PrUas0rs8jKULHleNoHQgeuarjJkAMm1eW9iB27HrxTj1cFGUbvkIAHbOOK82bOlIqyeeJZN4L4bGOMHAwGHp0qOc7I8F2IUAlc/Mp/wAMVKssmAF2p0Vm5zn37cVDOkeANo8sn947H8sf0wK52WiGT5n5UjHODxjjufpUOzq0WS33vUf57VoPsK70Jcpu74yB0B6cVTkEhRI5m+bjdheQPQY9KhooY6xSxpsLh8jnja3PI9celJhirlgr7QVVTwygdvQ4FPgeRZXimGxY+V4xuweKVv8AVsy5YdAMdSPvfpzSAejoGmbb8qouAe2eOnSmK7hmdgvyAE4/p2oEttBulKZLDIwchs/w04LGG3EeVGqbwuOcNkYP0oARhu3bCAvD9M8e3FSKVU5ByG+Vvb0PtiogN6IB/rgSOOgAPPTjpT0VQ3lqd4GQPQ8dOB2oAdsV5Ar/ALvbyvPGD/EOOvFMhc+cDG+QPvBucinRxrkOGZmXkjgD6e1S+ZNs2R/u25IGBz/TimIWSNiDFguy4ZAOQpUcZz61GcAAkBAyBjwcBuh+lOVsMzN82eSPuj86SNgI1ldsRLllXODwfugmgBqP58iyIwKpzJxjjHHp6enFIQ4jbynTenzqpHbGePw6VZdm89nx8pTBXGeD159sVWjjYEqx3MBznHTjHP0oGIm9gDhV3feBI4B6fl2pBJ5UJXhfnOT/AFH0oL8kBcJ8oGO3uKlfPnBFHnYUcHjP+BoERrG6yBSCgj655BUj/wCtUQf90+4MhfsejemPw4qR1LA8soK/dPoOg47UhyUXPXaOV6DB4yOlACRrKZWZV5ChQnt7dv8APSmujbvKKHqCAey45GPwxSycrJC4wvBB9CP6Gpyu5hx5TnoQeMDpQBPaajFbL5Mx22xZQD1+UduOmOOta15BbSP9pZSwCgAqeOOB+Fc5ubBjlVV+baV9QeDgfyq/ps4hlGmS7mgbI5H3R16+gq4yMZw6otS+YjfMDKSoI29MfWo51mZBG7Y44I4YjBwtaLRP5hXLRCPGMdGXsR6VRbY0Z8o79pHIO32A56GtDIqxxMQXYr8q5I/2h6+mPaqSbvJ8wAMgU8jgqQf89Ku3Dzo8bBOSNwQDpjqSR2qtJAiO8Spnbjp90E43D8qQCpbgjYuWCpuwvIORyCfbtWha3MfkLvfy2yATkkBQTnpxjHFZm0xwvCWKnAywGCQOgpN0yxrHFGGZTuTBAxjpkdxQBpKslvMY/MEg5RWxtfjpt2nkZrVkJms3tPO8uRtpO8Dbn8sDP86zreZrhDA1vHDLt8zex55PbripVlVJNsv8aDceo445x70DGXD/AGCGSRozK643ccfQYyBzxWDAba8U3nlfaIu+eu/gYI79a64Azw7AxxtClCc7emDxwRXE63pWu29zFBorwPb3DbZF25CEfxr78Y6/T2GhiXdvEb1TbkssPMhHPOMHpx8o7VrCSGQpCsn+6O3sV6dDxQttBp9u8+SrRK2I36k9849ePWsIfN5k8uFAXhTjkH3Hp9OKQzqECoVhuJmZ35HGcY7Z9PyrmNRsvLYPE5gDltwACkkc8Y7H61rWlwl7GYJ0BYAKmGG4AdatLIZoBI5Vmthgrt/h4wfpj+VC0EZWh3X9o2ZsZ5ZC2Cj55G0Dp68DHQVG8fkxCB4m2SLsG30HTB6H9OKwriKbT7176B/kdsgr23cEHt92uojvWuLdkkkaX5Mjy8gcjIXoeSKoRTs7hbWQ2tyd6SpnBGPp7ZqwjyW0pMrFy+VjXOFPT6frVWVDdQAhvMeLOP4WA6dKksphOxhlUb4lKkjkbScfd79e1AG7DKjQlJdu6NPmweuORg9iMVzGoWuxkuk2qkhMoPTa3AwWHqa0YJDGSBuII8teMdPY1qPa2t2iCSMAONpYcc+m3p1oAw7mG11TTnuckTpgSRdSMcbgB/TFcrPZeajEb7lsbBlduFB4z68jHPNdF58+mXbLB+8RWAHHOw9UP9PpT9VjBjFzbj5rg7CFOBuIyD2A4FRJGkX0PJri1+xyNc7GWGdSJVx91lznHHTuKxL+KGaPypwk8MyeXvx8pU9VP+RivSbyNlMluYhAkj+WxJyVY4IbHTBB7VxFzbvY3CW3mJMudm9F2gcng9ueOlZW6GrMb4ceIZfDmsn4b+JWEllcrJcaFqE0oBSPaqvZv/e27spz0GMYIx7xBLGBi2KmIHII59v6183+IPDFtqlk9vOWhlifzbSdT88E45Vl9AD2HWvR/ht8QI/GNjJpd4F0/XNHAt7y324aRkUDzwOMLLtz0wDx2oA88+JWhf8ACFawPEmnM0ekatKI72IYYRTMM+fH6A7sHp95R9NLwprt14R1+J542+wXO23naPDJIrfdkA45Xdk+uMCvb7uw07UUltL6BL23lTa0b8DD8Ntz6/8A6q+W4dMufBWuz+BtWkM8DgyafJJyHQjc6KRhWYfmMds0rAfXM/2SS2jntNjeY5ChOCAM7mHXK8dKrQzzHevL5AB7BvYe/wCXIry34e69bWcsnhvWpTbPw1lKB3OSyvjg8ivVbi18u6aAnfJDIcqMjPvntSsMrkXTmVolKeYo+XcOD0PXv2p8jFZFgEptlkIzEuN2en3h2zUa/PdPtkaLzcqVYA+/HoKm2oSYyhV+CSvIHuPb+VSBG4ZU8zy327/mI6DHvyffpTjsjZ02+Zu3vE+498cY/ChnndDiba0SbRt/1bAc89vamyP5lvC1xtVdu3gfh8uB+QpgQlmjxI/zLImeDg7gO2KcEYQlYYt2SflI5yfu5/D0qTyhvg8sbf3hPHQKB932zSSIHcPbJsmTBTnIyDyCPoKQyF7cKVXzS28/veM4xjj8OKmkEfmCeH5CG6np78Dp/wDXpplYypMY/KkYnIxgdieKUkq33VUE46YoAjcr9nU58xiPb5GOOPanoJogizyLtbgErk/hikVZEYyQNtDHD8Aj0GB0xSlhvW3bGUIx16Hk+woESJEIWA8rbg8L2P0NSM0UcqbGEq/cbg8Z7YPYVD+7MfltNuKE7VUHIHpVpOodUXYV/wBlSD070wE/dh2hKbFKkAg5XJHBx70sbR7o7SaMoG+X1U7ug/wq19knniEAV4SRgnaDx6DpSXk+naUryancwW6xAZSbhtnsfvE49s0uZICsIZYvNX/VcAbs+nYfXHYUJaPOgMe8qo5fIyCPTkVyd78QPC8OVsLa41mRP9UIlKoR2+c9MHjmsi48X+ONdc/2XYHw3EF5aXy53I7EDZ8tHN2Q7HpX2VfMyZChYBQCnX1IIGDkmsK78ReEtKna11fV4IJYfl8vDNITwcYTOMdOa4afQPE+rADV9Uvr3eOW5towD2wpAb8vyroNO8A6NYRAiBCPvbAnzccnLt1pai0K8vxJssvFoWmSal28yVxCD7ncpYj6LWL/AGz8RtedraOeHR4WHypawh2/77f569KgtbGHKWUMdu0gClskYx9fyq3GsiJJli7cLhMH3BAx+nFFkFzyiL4bR3kjy+Jrlr2Xg53uGJ7FueOO1ddaeHNF0+NU8lmbgJhuD0A4xz+NdMltI8DyxoyRKOXP3eP73pWBqHiPw/ozKb+7idwpJWJgXPHQYBBo5rBa5rhfLAiVY4ogh4EYGAO1PlTLL8pw68lcdj37dMV5/dfEGKZvK8PaPc3rBeZGAK/QqfY1U+0+N9QYBrhNBgbJMMUURODyBlicfh/+oSfYLWPSGjjsQ1xKVt4zw0rkKjDGRnHf6Vyl/wCOPC1mQBIL+TJBSMHHHp8uO1YieCEvf9J165m1Jgc7AWAHufm449MCtlItM0xQxhgCqNoA+ZuMeu7oKLd2MyF8beIdRLJoOleSH+6wdWbjj+L0+lVm0PxR4huD/bmoz2wUbjFH8oJ9AUx/n0roJ/FVpgRLA1+RwkX3CPTAUYp4/wCEhvIw9tYy6epXau4r+HB6VOi6AZtj4L06zzMd0kjqDlywIPYEksD+VaS3OlWIVGTzjtHGSN/4kfpWmnhgIgfVb394FwqhMbfxyc/gOK17bQtFthG3kpcOFyXbJVvQc8A89qOcVkctF4hluG8rTbJpnRQFHGFPTuAMVIdO8W6nJtll/spHHIwjqB/Ue1dbJq2nww/6Km5eyjpn8RniqsuqsyYtpCJDxtVeOPcjtxUDuZSeB4kUNq851JRyFQeVjj/Ybp9BW/Z6LoelENb2sZRgNrHLNkH+82SKxmudR2jy8LuAACMOe/uAKbDZ3Mp+dSkpX/lkc9eBkdsU1cR093qkKhIWRY0jHLP8yrxxgdz/AJxWT9vUhnRSQ3CNgYx+AHHpwPpxVWe1Nn+8vLrakagbinAzgZ4J7YqvJrGi2K/uXbUpH7DcoAI65IxjI6UDSNUz3sxO91AwOF45HsacunSSnzSmx8j94MAED0HFYJ8Q30kg+x2ggbAUZCljwPWo0h1S63Ge9m67WGAAM9uDgfgBTQHRznT4U/4mMxG07TwR1/wqvHr9kJ2On77pghEefkHHbBHP9ao2uiGQ7ZZXkCNux2Pvn/CtpNE3YRoxJuJXecfL9ML/AJ9hTFoULfVtekAWG1+zc/MyEcc/3W4p8thfXqEXV4QpYghkAzjg42n/ADitaK0htwsL5crxhM/qPardvdaRDOLbZll5DSg43Ht046VSsJla206LzEEQLtGBtI3fQcg12FpbtDl5AIC6cYG5u2frWE2uARFSywqflZdoxz07dMVnfbrgtHuVovMXG7OQy4/w4rVMmx3MZRMytdedE7AFSu0Y/D+lWp9R0pA0cOxwq4J559sY4rzyO8u5VEiOIo05K4H8Jwegz/Ktq3H2pG8hiNx/doFHzNjsfQ1SELeardTmOSJQ/lbjxhABjj37Vx899cXAEl5l8HaI+MKRx1HH9K6240G5mSMQL/Zz7sKs3U9sg+vtxVGfQI4pdktyZADtcCMouccfxt/IZqZRGch50g5mcSbQSgYABeOm0DH4061imuQj4bzchHX7gZj05Ax0rt4bCwhdp41EjxptLYK5z2watySeRABblUR8+Z3wew7delSBzUGg6irJczxfZ1GV5ZckdBwK1BokflrNNJuiABZQuzHoOPU+lM1nVbPTngS4V3nuQ2CM4HAA6HbiqkWoXbxCJdqb0Xcg/vdRg9MfShAdlDa2VixjEaBVwV/2OORnHpTJZk8mTyH3xr90x+/r19OtYd0jz6ON+1TgAknJBzxjGfpiqhjuLmLzN4KxdVT5cf5/CmIvyXVkvyROvnr1R8kj3GBg1gahe3FrH9oAEzKNpC8fePHbn+lJJpkc1q8kMpklWMuvBGcdR6npWnp9rbX1q1n5e2Zl4w3Qf3gCRg47cVIzFiN5czQwQMNgQnBwdp7jjHTNa89uDpk0LbJkOHZhxkKB9cYxxiov7MXTVe03b4WwYnXknH3uh49K1mFs9pGkZ2sUZREc4xyD83sOlIDldJV/9IdkyY8bt/3tu3oQK1bGCGCMNLj7LcDc4PP3MYB6nr6Yqb7P5UUiAgSzAEv13gfoKSKwuZ4TbiT7Gir0ADZ7np0pgO08f2fJJvhH2N23qw28ZHp1A/pVi3t9LjkFxazCaRNxEeDhsjn2HWmvpFkzAB2Ijwj9sDpn0x7Vpi1soJNltJtbg/dwMe+BQgJrNLeQBfMMrNlFzxsz2IPXsP5VetLJku2ikYL5e5XJ5DR9en6VQ+0qJXECBwcY6DkfX6VuWH23I+1J5pn++DhcY6dParQjsNJtVSGEx4VwoB75QDH0x9OtbE0MBilcJ5h5d9hOenGORx7VhaW4FtgTGFQTGTtyAR2zW/OLW2t9wl3yIgO3+LPqD0x7AYFArHFahL57efaqZPMxhM4wR/8AXrIkF2AnzEEHMhx8y57bfT6Vu6iyi58zelqWA2sg6q3c/kKwppnjl8i5JmUEhGXB3+vuNvTrQMpvYxq77ws5AD7c7P8AgPB7jp9Khe6tnUzAqgVfLUbcgFeRnd69Kkdra1LPExUuBtb2JO75OgxjpUEk9yF+y5EiwcrwB16demKTAY935jrtUXHmL8qnAB6denT+n5Q31xcBmt/+WTKjKDjKMmMgGqnmqY2Mm795gsF44B6fSkeNYVG3JIyFU87e+M/TtUDFnyWPlRLAxXcRnIIGOD2600BWZAmXDH5QeApP6U4o4YOyFPlIOOcLx1FK6NGjQBcRnGSDjHHGc/QGgCUxqgbypV8lCN+FP8uvp0NOb5CqmLLIOm7nb+XY1D5TeUIZOQPmOzAJ9QV9OlTMQJhGVAdlK7V9uQT9KAJBI7xoo/1K4JReCD2Ga1EeaaRXUojKvyIcFscdwBj2rISG88/y3kDDOVIGMsBg9PTGP6VPDP8AdnJwFIVmXPboR+lVETOtX5ZImcb5UAKOW7gjjHT/ADxXX28wurX95wZ1xheM7eD144/lXERTK0m523A8qAMZyMdc101ouwwRROy/3h3A7jHH/wCqqEVdSiktN+xPKTfGec9evB6dRXLXMfkySpOphMjfM+fXpx6fTtXoUsjSobaPfMny8j5dnTkeuSM1wbR+bL9qmiQS5PMhIC7flxjgdMY/zhDMjULYQ24dHMcsOf4ckg4yR9Oh7YpkjRQWsckmJlUHDH36ZB96tvuM7yysqwxR+UuBnIPUce/4Vl7IJ48zbnt92Vi/iHQEkjsDSsMieN0jO9Vu0kXcEzgj3GO3tVbJMCbPnjPyswHUjAA7ED2q3NI7ZbaQS2AQRj2xx09KHtpjcfvmMi/w7RgcDgtzgflj0pWAopG8bO0w2wkccfNnp29PyqCaCEHcshiG0HAG4D/dOR2FWWzs2yqxJJyCcZPp7DFRyW/7oDygWYcBTwBxx6e9ICPY0oAQeYqjIyQpcdjxjbiq3lAn7KqqphHc8/MM/pVhUjlikAkCkbcEjGdvUY7dBUUsInUi4ABGRuC/e9Dx0xxSAieOZbf5ZA7RkYUHgrwMc/4VDMBs27AYxj8Pcehqdl8lEByUXC8deO4p0oEDFAd5Yj5e+eP6UhkRHlfdO9do4P4cgD0HaoU3gmfd8pwSOD7enfnpVkRyYV4MKxXAH07c+tMRlBc242EgDaOg9/TFKwEMqiQbIwFZeQp469xUmN0kcKhZlQHd78DGPT+VSSI8SrcTMsZf5TwOCP50yFJbcINod1Zgq8ZYAf0pqIFciCQttkWF4xxxwM9sY/l2pqSidTOyEy+/OB0z0xxj2qdCY3aIxqrgZ4xx7Dj8qfvMN6r/AH1K8jgbfwHXjFUogQxROAAiiTHp1HuM/wBKdIixtG5ARPXI9OOnpUEkBly8bAiQ/dX5entkflUgjG/a2WRsY4L5A6jjpimoAJJ5Aj6ND/ewc5/P6VGS8WI2xKGONuAMEe/vS2xRcbycNyOMAH2/H2oB8lF+0Haqk4X3/D6+lUoiBo/nzH+7UYz228cUDzCTt5cdD6++aUGMAIu/b/Cw4+oxgYxQhCAu5Kru5B9Prx/+qq5RDPuHzCuwoQN2T0+n9KeEQ7h5YlX+6pxknHpx0qJtoRi5+b+7jIHPTIOOlNC22QdxmZ+mBt4546/0oSATymCmVAY2xlSPvYzg9MDp7VIrNlTbj95ggAYClf5U0oVd5rhjclRtx0OOmeB296cztNH5koMa8YAwMZPY46VdgFSZUKCBjEJDy2AU4HocHnpToFWVihOxQ2PuZPcdOnamplvkkVUKE7cccHPH51LFFe5HmIChAJwf8D6UWFcVPNQtEdtq/wDdJ+VicdDn9KaSw3RTDlOM8A44xjt+lTpFGuMqpTn5CdxB9h+Aq0tq4ZFSIlkBIHAG3GDkngfSnYDPk+f92SRt+UgDJdSOuOvT06U2OG5IRPI+YFthB5UZ/Efp9K3Lewml2JFEZJV5PljPGPl5AIPWpNVj0bwpapfeLtRsPDEG0nzdSvI4cjjkCQqBj2ouugamUbWXzcMg8pFPyg/dyP8APTpUq2scIMflsVAHUfjjgA14V4m/a4/Za8KusY8ZN4nmXcWTS7C5m4H8KyFUhye3zAV4e37f83iXU20T4I/DDU/FF/LxG11MZJDgcM1vbxygKAD1fAHerjGT+FD5T7rtrGR58KUghA3ZIy2euAK310SY2w1WSIpbNuL3JcxwqB03SNhF496+BrS6/wCCj3xLugn2jTfgrYXGPKk8uwtSBx0ljW4uwR9V+grRT/gn948+IF8dR+NvxX1fxuVbe4t3kuVOevly3UrhRxj/AFa/T0pwt8TSFoj6A8S/tA/s6eBGli8S/EGwe4ThrTTxNqFwCCMqRbJ5efq49K+b9e/4KJ/CvTZf7O+H/gvV/HN1ykcl1IthBJ6FYk+0TH6HHH6dB/wzt+wh8I387x1rWnPc2+RJDrGpvcO2P+nSzJJPsB+FTzftufsj/Ci1i0T4N+E38SuPlX+ytN+wJIfQyXQWU/XyWPFXGFPom/wQ0+lj/9PasdV8O35K2l6txGVCyoUKr2UZVgOo+tYt94U8K31tA50uNpDuCfOwA2/3SpGB7H0pup/Du6ZJJtOuxcyw4ZEwWJPpnH5YxXNNe+L7C3dk80RWxVJt6CSPrwdwHHvjn1ryrPodd0EvhTU9ECP4f1G4XZ8wtjh1l6cbuFGB/sk1Z/t7xJbj/idaK967KAJbIM2AMZ3r64/zirOneMbdyYrm1MDnHzRnk/7W1sfzro7HUNG1CWSOO+UTLykUrBDx2xkcjjoaWhRk6Vr/AIcv5Wh025mt36G2niMTRtxkM7ZA6VtNZYiQFHJU4WRMOm08/fUbePwpL7wjoGvwKt5a7/KziTJJbgcbuw49BXNHwXPpi/8AFI6hcaM8J6RuxVs4AysxKfLjtjr9KXoI6pfNUx/IMrkeWece49KqG3+zCK2wssiNuZQMDHUc9D+Nc4+s+PdHnU67pUHiS1kB3PZ7YJcAcl19e/AA7fTTt/Gfg2Yw20s8mjyZB8m7Qx8k4K7m+QY9d3SjYDWVSWLRgq5cBN39Bik2usjDbtEXChiCg3deT61fa2QIk1qfNtWA2zK4aOQdsMPlGP5gVQminlncTZSHaOXXbg/h9KEFiSA26zF+PLjwoRuAf9rcP8KgtYIJIPJKg7GzFuz0zz8wwKlbzAqSttViNm4KCrjtn0OKVpEfZDORbbBjHP8AwHkcUARr/pFyG+ZscohxsHtnI4PbFS5m+0CQRKN6jaOvl8YOPrTD5EWVTMpCfMF+6RlRhT7UsgR+IwYicIqv8p4x/wDWpgNjjWKHYxHmoTlyfu89h70xYkZs7Wih6lTyc47ZqyYrhYYY+65SRf4cEZB6cduaiZ5njyYyvljDD24x0oAklt5pYgyKYI2+Y4xuIB6eoPpRLCdsUkCb4pFG9EPT0A9/btQsW3EX32HOzOMf/XqIsnykEtgBR/Dtx0xQBLJO7SMJYwq/dmwfk5wFKjsanT7NAW3YdRGNm/gMe3Pao0b53t5BvDtgntgAdPfpTZ0jkA8pA5TqjcAcY46DtQAITKB5n7hwf8O1SeZ+5XG4PhmP+A4+lJBHKJGRVGY+doOMj6YPA6U2HyluMuMSLjqeMHGOcfSgCYfKxRUDNGNxA6ADsfcdqagkz8rglvVcZxwR0pm+WIZBEe35Wx6dOOOwxSsVWRoSxbBA5GOvP9PaiwEkiGJ9jjEanOD0K/h9PypZFAumEBzEANuf4eOcZpZVCLG6t8qAKecsuefTpjihI5I9sckYeHPyg9Bnp83cUATR+WrjnYQh+bjB57j/AANVAGEQIAIfncOvHoKlVTCzTEpEy8bc/wAIGOMZ+n4Upiz/AKrBVRuVfbj1HpTsIJMxxtAm3c38XcbcfqQKkgMbTpsUKZANpPAyPvcD6YxUalfO3jDAjhm5xipY2t52I81UPO1cddw9egxTGWdiwyhIkUpINzbvlwc/d9MdBViBY4ribzE8osvB+9gnjH45qsG3MtptKuARuYbgxx27DH5Vchlhtyl5Cg3McBGJ+QjhgD0wQPwpkk8OEz9piAQoAobp6fh7VGTGyYtFUAcbQOoHqT3xSSxtLczhyvVd2ScbeuB6Y4qUm2XzPm3w9o+M5yM/gKQxZ4FEBUMob/lmhHHuAen+FQD7M8iW8zeavVeSMD/a6Yx2qOKCYvGsMexMkI5Ixu91PTgfn0pJAqySwo2xFKl9noQMc+mfTpQIbPbxyKz25MnIQBhkJ9P5dOKjZwUZ9xhHAIbo20dunbFNHnQGS5j2tvIxjp7Eil/eTyK0iIy8BQDgHHbHbtxQAsVvGU3xRmV48EkMRxjpz6Y/KrLi52eccLkdSoBUggY9zx6VMsCTzxCd2lOTsQjavHJ+vT8qxvEviTS9Ng2HM13FgLswQpB+YlemMevpSYzXjtcxyS3U3kwsRkdMH09MntXO6t4qjsxJBa2zFrckSzsygfVR1OcV5vqusXut3O24by4JGBWIn/VtjHHT0qnH4dutaZItQkN4qcLHFleR6s3f2oSuPRFq41y9vrmFLdjdSTBnPmfvNgx8vTgfhWjoPhC7vZRPf3NrdhuWQsVZW7bgRzjpgV3mheHbOJROIIo3kUIVHOAAOB0A9q3kMUarDCgKx5XzHULnHbI5709FsJu5j2fh9YLkSWoAcOWi3Z2xkdxx0P4c122+5EBNz8+3AwgxvYY55B4HqKw2+SbEc2wlsbVJHuAfb0+tWGnzENz+YiMAW6r29MU0yWjWspnjYbH8lYznb/d46kc9fWu407VbeNwzMwjBwxjHr90n1GR6dq83tCxiTzI/I3HaWyOVPIPpjHH4V0FjcSrDI020Qxf6uQ4DMDk/L7dq7KFSxhOB9GaHrVzcLJZXk3mvAPkZ/kWRTjA57j+gqbUbJrmTMifZwCXkBI6gdRj+E968w0jV28xp5NsxZVBBUHBx8rccbf6V6rpl7a6nahVZfPi6ICfu98deK9BWkc70PKdXtNgmt32BHJ3KOQmcdu4PH0NeY39t5crswIgXABHyFemeB/hX0bq9mvmIXAhVgcdDlU75/hxXnOr6TOGUWm2SGRMlJSGUcdj1+YGuarRNYyPIdskRItHVN67tvoRwNp/CqSb55SswIdcbzIoKjsMH3/Kt+9s1W7Mf2dgmAY3xuxkDKnHHB4BrBumlPz3Ls0RHGeMHujgY9OOBXnTjY6IizPLbxlrbNpj5jjgZxyvT6YFTrqNoYZIHLgseu1T16g5BqFH8tDFGQyuBuyueWxj8qqqz253lAMKSrOvHB6Y4xxWdjRGNqHhPR9UeUQM1nMuMDgfiDzn8qxJPCmuaVMkujXySTKwWVY42yoI+X5CNp6e1drvtZoWWVfsrYViVXqTjG304HIqYL5DC6nV5xGucj5Wx7Yxux/nigVuxw6eJ9QsrprLV7YLLGR88amMfNjJP8BH0ArorXWtKukYieG3djkjnO0cHjHr6V0l7PZaxGn2iFNRiUcMTtKtjptxkH6cVyc/gDw5e2/n6ck2nSQsT528yM4PVSuQAAO685pDOh2t9lV55Vjtwco3GJRn7uP8AOKpO8U+xlVkGGUbemFxjt04rjYdK8WaHb+TYznVbFn3iNo9xiAAxyecY9MCp7DxvbW8r2V/aNakMBhV3/MMdh0pWGdk8crkeXEGXbuBAwCPTtzUKvD5qyxr5isB3zsOPTvxUum6rp+oqVtdTihnLf3cjkABWyAAeKruipJhtpmVsvkFQ3PAA9DSATMnkqEKkSP1xxx26d/wo/fSII0faqEbCf4fUjnnA7U+WK1+0SbQUjCkNgcI46YqNYZViLXWC6njHQbSAc0DGELJEzJCytwAeWzjnJPHWpFiAX7bHhT5YG1uhI7g+oxT2YJbyW6OFi3hweDnIHCiq6uYJN2I5UXkrjaTnsRjHFAhknntjks0R3EjqARnt1BqQRLcJGy3Bz93GOQT7/pUwJdZTD+4YKFRDj7vUgfgeBTYZXbBUb4vuMrL8yAd/woAYsojh+yRxmKXPLDvt9vpTZAjRbo1wu3IbPzbunQHPt6U6Hz45ZEMu/ng7eDnkH/8AVTpredkG4eTyOVxn6+3SgCp5Qkj2yFlBOwDGCrcHnPapZWzHFt+RCv8AEMj0Jz09Kle4WUbFLuQdr5ABIA9AORSIkiIlsjeapyw4CshHVcUAQTSK9sPIBmZ3VW3cbCvQjHY5xWZLbQP8k25c5y3QEen1HpWhiRoPtMLfMHBMZ6YyB079qkhxJ5b3DHEjnCBQQG9yeMUDPP8AxOvlRJeXMQVYhguPlLdMexrgvEHjK30bRbm91EmCOEhYvKA3NyAFA+hFe76ro1vrts9pHKXbH7k7RjKrjgfUfpXyR448Pa9Dp0+gJazyXs2fIgjwQ8iHOULcAY5OKy9mm7GilYrX3xnu00ObXbKzuZYop0tnSeRLdnbHBVuQBjGc4wKwT+0Fq8b+RP4djjchSYpNTj87B5DByVXp0Arf0L4IeLdR8Nz6ZrXiG08DGWRZoYobVb+RCOCkpnZfnIHBjfjp04qKf4BalbQiCz+JcpllJBMmg2ZSMD7oYbiz49dwwOgro9jh1ozPnn0Rb0/4+65Dex6tfRXOn+Hrj9wjrDHdTJIoyVLQysWHBxx26V67pPxX8HeJWcWN7aX8hRcxGTyrgH/rlKqnn/ZzXj158DPHt34Ws9B0nXPDPiy5t5zceVcRTaPJjHyiNoQYVJ5HIAwfXmvAPGvhzxh4V0+5vfG3grVtKh06QBr0bdQsUZfmUfbrcb494GFLH0yRimqFN/Axe1a+JH6E/YdL1STzLCcaRdk/3g+w9iYx8uPrisu7l8SeHr+Cw1aKDU7C8IRL6IGFoZSOFlX7q5x3/AgcV4P4T0EwaRZ+INC1J76HWJIEs5Ulk3C1iRmlbEnzHbgAqyhlbOQMV7P4b8aS3VrJZGVLm3YlYbnao47goAN+D044FYuPK7MpNNaHVaEk9t4qEtpG0umvb7ZsgBSx/iXruK/Tiu1WFi8Nza77aTBaTYTztxtVvY4rkNAFxZCaK2dRgAocBtuSMYyMAY68dDXYQzwMq20E4iTaDu/i447jgDtVIg0ra7t3kYyLHE0x+SNuVLj1GMDOcVom6nAX7YPKV3VSI+mOOCc9h6VykPzXGJeYyMnB/iGMFSPwrpHYgNIIgE+UBW/hbhQRjNMC9FJ8xgSMKI2IRlOCo9/XIp/klv3aEvGoyQCCVJPOR1FVRLN5qlGDEnAJQDJHbIB6DpVkszgTWTiO4dcP6nGOcfwn+dAiTdCSUmUhmcRbRxgdjz/9apkbyT5rMJIVwqKO5HA7daZHOJIVSQebIwPfkEdBxih40JCh8biCSMYDDH+eKBigCVRvlw0fLZHyoOnIOOf5U5jcbRJblbWMdd2STg9RwacbjfmCZfKLkEkAfPj8McY6dKhNuRuT5rwLgjnHDYx37UAK8ocMg3Rb/mUkcBvb61CI1SLbtJl+VhjJBx3z0qd2d0WJ22bfvexpI3UeWOG8skqE64OOw4/+tQAySdJWkS1KurY80sT827BwuOgFP/cxMIuI9wzH/dbJwR/hRCCsj+REiIoyzhe2OMcdqh+0PIsbkpNF907l78Dn0oAufa45oIzdKDLGrjIA4ycAjH0qLyrkIGuEWVl9DgHoevrUkUg3eVAFikCghSOh9uvFUyd0LK7EtI3QdCwxjbjpjNAE0joEP2ado5I0/epIv0AHT37VKg8mIvKqxtuUHvgY6cdjSRGX51nIKRbSSemO233GKrxI0sDLD8huM9Rn5R+meuKALSFWnjijjUHO4AE8Y53D2qOOWfeUu1RgBlmJ6jt2yMVQ8mWWJ5lm8p+FKFfm+mOmPTip9SAeVRPI28/woNrYPGM9BxSAdKsMciyKm5IuvOc7h27dOlTIbJmikWTLKTjdwB6dqg2i0Bt4VLKrqPmGcBh0z7U9ijKzW7JL/tdlxj+H09DTAkjRUTDJGHYnMZ/Ae/8AnpTbeUxIdq/I/JUgfNt/2uvWsdRsYkszBDhSRjcrdAAQOQfyrTWSQQq8KhVTr3AHoRQSTF5ryJEvIQ8YOVMbYIz64zxWTqfg/wAP6pHHNaPLp88oJyhDRhh0DKDkA1tRwNNcFrdDKvUpuCk5Gew7VcvLrTtLtjf3so06ENtaR1Awx4wSODzxRewHlGp/DvXoj9qvbdb+BsbmgDcJ2Y7R2rOjuPFOmKtlbyLcQ7NiQ3iYDBf7p6jaBgE12F78S7s2g03wdCt6gJ/0q5B8pk/iCx5DEHpzjGOK81/s+8u9WOvarqEl/dyyZk2jZCv8ICJxgbQBwO1UvQa0OstvHt0WNkmjyWt3GpDvJKrw7R3RlGWz6dqwJbyeZo7zV7trlypUAKFAzxjPA6VbsdEa4eWB7mMB4xs83hmboB/wGqFhBcaPq0sGooIo3KR7t29IyFyCQFJwQR2oSQ7kS33nhktIRD5Y4fqhPHsMV0uneCdTv5zJel7IQqTJ0YPkfLgAnBUe2fpXpmlaV4dcedYSLcSQcPKJPk+cZwR90EjtitUNaNMTAPIkwW4+6w/x/CqViWYml+F9G06BPtDx6kxO7d5ZHOBhVIOVrpbe8WOID7N5Cox2IzBc5JPIx2zxWRDEY2DO2Ys5UdAQ3H4YOKuwM6qJABIrMQ7EZyB0xnoBVIk2YjIHSM/M4Quo6jB6hfXit23dQI1DFHznaRxn19Oa4o3GTyhX5cAjPBXk4Hbn6Cta2dlcQTO0okx5p/uZHy/5FbRZNj1bRtTW22WTFFEz4jYnhSeOfx4/Sti/snRWQfOilST/AAkNjO0Zxt498YrzmzlnhEa2uyeaFs9B86Ht27fyr0OyvI7u1NoGELqP3hPKfMAe/A+nFUzOxzhut8a/wzJ83zJyccY4rMuLSHyf9FBTd8+zO5QBwev9a17uAW7Rlht3FhuzwDngAYAxgcYqh84yyH5QCrRt029xUjMyczRR5gZY1H3ABnLYOR0ODisyVWmjeW2d5c7dy4HGc/lge3GK1tke5UdVdWx8nJxnkc1nl2i2+buRW5zj8+nqMUgRy08exfsrRoquwwnJ57c/hWTdLPM8a28f2UbSDsI5UELjnHSutukguYnEoTDBVXHDEDvjtXNz29vcQsIcN5I+dG3BlHGcDpxis2uhon0MZpE8ppHLIvRgOrYPTOOKnHEfzRsrBAERsNnA4Psf/rVK0xRditsj2AxAhdrgcEEY4PQYpplkVQ0hTbKANoGccYJAHT8KixRTRG2AnEZwccdNvp7d6sfbPssggbaEZuX6jgcjbjimkeZmVeEj2cIAWOememB261I/mTpgoEP/AC0PB+XPt3AFIY0lnjZX5SMjZt+UnPH/AHzUfki2mlS3OYzhgj5KjIGSp7Gja0bGPJYBRyR94EZx9KmaO3WFkDLiXO1cE9u2Dwc0gIwWRRL5QcgHLepJwRjFPCRyFd5dVKBOO2eT/Si2MCIEaQuVUs3rn+73/LFIURiTEDCG/gYnII6cehFADSUEskUQHlbduQMdvunI/lRFCDEytlZCuG5Jx6DHvTVHyy+cAEB3BexwOmev0pGgZc3KYU4BZQxJC8YHA79qBjnY/Z2iX5AiDO3vk88f0p5URP5R2oHHykDjt+lVyHkZpWQowCr5WfvD/eHPHWrTHbIoCt+7456ndyQMdMCmIA3nK8d2+MsNmzgHA/lTku23Pa3kYgiZQQVO1Sy/wjtz6VGHQs8JiMjRj7wIAHTBx14pfm3lpMEEY2OOC/qB2BPPNAMkVVaUJ8zoU74H0HbHantFNJJ5axYdECFt394gKeOy/Sq1zcaVplvFLqNyti1zuWJcO7SbOCAkaMQue5wPpVS90/WdfuZhqln/AMItpc0SebbRyRyOSnMZ8wIP4hyBjigRW1LWTG7aV4fiGr6pENtzDIHCQ7QoJB+VWJPHDDg17p+zVZahZ/EjU1spDdXt34duI5PLb/j1eJk2yIrdQZCFUY6nOR0rx/7PYwWf2G0kdVMY3x7yU4A56ZHQd819Pfsf2VkNf1acGFrlbN0ONpcIZ0xgltxXjnC46ZI4B7cFShUlJSeyb+4xrylGOh8r6deXt+sqvH9lnjk3zRkAFGJYMpU/d5HQZ5rRMiO0e5ABH1APHPp/hXqvxW0XwnpPxK16LT7qQ3X22ee6XZtVTciF0jVlAjCp84HAOOuSCT5pNaiPEZKpE+QGyCfUdMcVnjKMaVVwg7rT8v06l0pc0btWKhjfBuJZAGk6cdT6jb0HAqe3KXHyh1SVBt3H16LtH6U1dyTPE23JGWbsPQYP9O9AuYDOGk5dRu8zbwPT8K5jQjVpQEhLZXoE4ByvocVqw871OD8udpx2/iUis/iaElwASCcZH6fj2oR/l2Q4ZwCD756gjjGKuImb6SnyPOJU7Fxt/iIHH5D2xUior7HMiy7Su0jsT2/GqMDqVVFQpKyNgj+E4yA38qsxb/JeOVQjYGY+nTvkdc1oZ2LcNzvCCT93j5UOM4AxnNaMUkcnARoyPmCschseh+lUAI5k3Rjy07NjIPYkA4xipy0q7UwGQKBg4wW/HpVoRNdWxkimeNS3mcfNgkAdQBkdO1c06MsxVSJ1dfn7YJ6evT2rrEjaWJhC4Ji+bHTOR0HtXOXURaadNqq2PlA5A9+np07UpIaM7OzMKqlwoG3lsYHYHpyPwqNo4o23S/JjoBnoQOhHFONrmQQyruDDeH78Y7cce1JtMKjawkRMquPvAHt+FZFkksh2+VH90p8ynnr39jVqzvlKBWHnxR49O+R6Z4rLV/tKIhVrWTeArMuGYdDzxmp4VCKyxyBVbcD8vLZ4JJ46UDK+p+H9E8RyO00QiuCQI5VXHK/3ux49eBXGS+E/FPhCea+025WWIN5hSL978p4OIGUxnI6n73pXcIzwKn2dvNjhJ5TGQcdenaphdyeXGkjCKMcptT5gD3z2HX/PR3F6HJad8R7a6EsHiSyksGjBBuI0MkfGODHt3KCOuM45rtrZIpYVksJVvrSVPMiZMc9MZ/w7VS1DTLDWpIYrvEpPyiRT8+AON2e3txXnd/4Y1/QWuZ9BlaVTz/o7bCCvUNCe5x2yD2osugXPRpY/OjHElwSQMYwUPPTtx+lMISFfLlfDAgtsHXuO3Brz/TvHj2Qay8Vwf2TJJtEVxGpHGANs6nGPqMDHau9jnsdSeO8sJ4nJGS0T7+MdCMfLx0pMYTx/dniPl+WdwGMt2GG9M/lQFbKyL84mUlgc7U6YX8OlPlUSyoQCxwSVPUYHsAO1MVD5zpbYZdnmkAfgdv1/pSGQRxbuYyF2ttyOwPGOlQiPzI3FqcEAY43fhUsnmrG0U5bei8DP31PHOOw+tE0gVjBGfLBwYwP72OmOv8qQD5BFAVMzkSLt+XnaOOnQ0BU2sAgiB7p8xI+npikEyn55wRIoA6Y5xgiq5bao81vK4yBj16U7CLcYEijjMQX5ecfMOKcu0bYGxEoTdkHv9fpVdHUMY9qzE7cJnG7P8QPHNTzRrEdjARJgBX7jvjk0hisXRdoxuU7VI5xn1PFOEZSN44jneASgxnjGTn3zVbZK2PIXZx9M++e1KZi6Mstv9odRlhnZtxxkeucUCJMJ5Ukwkyyn+EchiPlU/wBabJFcTNgAKwAYLkBcHqe2cd6mijiSVjbIM5DjJICtjtxyKseVNcLvnGWj4AHJyevGM8+lMLFMrumaKP8A1TnOcHHHXnj06VajCNHFEiqjJkqD6+mcD/OKk/0a0dGvZIrBH6mVwuT1x2AzXO6l4x0i3uZobWF79VyRIuPLLBez+nbgUrhY3Y7Zi+1oGiCDJAPQdR2H4VWutW0/T5Qssm6c4cRkfMR0HzfdXj+9gV5PqPjXUtSnQxSPtVQPs0JJ46fMwAz+PT0FZK2mo6kXWFXgaUndGUyw7Z3dcZos3sPRbnfaj4+mG/8AsqKLTYc4fefNYdjjAAGcds+1cTPeapfus58x0ZjzIfkJ/u7ece1dVp3w+ixvvkkQ/Lht28ll6njlRz0/wrvoNK03TY/Mgt1mRsK7t8w3KODtOarliieZ9EeWW3hPWr22l8yBrfJXYsnyLxz1J7/gK7ax8HxaZtNwyzSlF8xAed3uehrp55iA6quWQEj0x/DgdP0qJS80XnW753D5mPDA557dBj/PFHN2CxMq21oplSJIx8udoAO7suB+nFTLcpcOCZcFgeo42/jVFd90zpHsBUgkjj5xkdx0qRWgeeRC7wLFgKcZ+YZBHPOOntSA0V3H92g8qOU8sefYLUZ+z/M20t/ABz/DjHp7cUsLlVmV38yGMYKkBc57dKCoihZYl81dmVTv0zuz2Pt+VAEc6YY3EpMRZIx06kY6jtiqgVIt4uBskIwOuNvbG3tx7UqMd/mZ82KQBWZuq+x7YHFNLnyt6YLTdXxwFXj7p/L0oABtWIyyoItuDwO3TGO1NDq+6QsGVTyoxn/Ip5aHyfNCjzFHzADjHqMjH8qY+1GTYPKTjeoXqx9PTikAjxwzSFt7FnxxyAG7U+QrAAZwSPl+RR0bGB9elEwEUJCH5R09Qw6Y9u1PJTaGONxAPzHPHr6UAM/eLC5VPLYMNo6nBPTpUp3qw243OORxjKjHFIHeVSiPuJxzjGCCKiRIo5C+394V3kf3SvQ/jQA2MkY+UyKTzk8DocAjpVt03qszspWNsrgEYJ/h7gDpiopI5GgDnCKBl8cD9O9NEflJuU+crn5ScjrQAu8C2ndxsLfKQOh5x+vT8KnihbewjGFiUc4yeOgUVEXXYYv9a4OCD2XJ6Y6mkWSII6n96igBecEk9PpimgJBM0Yb5C0UpwR0IOfpVuO4IaWKNcPF8g2D5cdRkevr9KpSgIhAzhfvZPViPSpblcSu2VLPEofHPT/PtTEbEU2LjZEAmE5HA5B6DNXoZEhGx8pHgce7ZPPTHTFZMDsGVbflkUE5bAIbt6ZzVpGmduUH7wbBjkDH1qkRY6JvOeN49gCxxkH06cbfcn2rNeaSJlQKTGAJP9oDoc9uuKlhuHMTW8sZZd4BYdML04z9PwqSRhHEzT4kz99wAd3p2+XbjFMRlMHhB8sE8cHAU/T1IqaS4VjvJA87aoxwQuM4o2ySHeUMwQcHjaDnnnpxVPb5bMVTzdxwR2UjoR6UAWcsAzR/MBxgD096SJ1JRpF8w7fk5wc+nbiqzzRiWNGk2b2IkjPbHTkAU54SnyA5wMoTjj6YpjNZ4LTU4Tb6hFxkbgp6DsT649DWZe+BtZ065e+8OXPkNGcrDz5Y+XJ2gZ259gB7YqW383BmSETKwGV6DjGa6rRNRffmZfLVSNpBzHtHAUjqR71tAzehT0D4hm1UWPiayaCeEjpkNt7uuR+8TPZeQK9at3stXhe1z50Ey52cqQPqcf59q5S68N6N4nhijlthGRIeecrxyBk8L/u4/OuCu7Lxd4OvTd6e82p2alkX5AZoo17McEMB056DFb8tzO5oeJdIvLCbyYpPtKAkg7QPlX6dzXFTBo5o3EQKPj5gOQT1/wDr16HN4w0fVbeN5GNjM3RmUFSwAyGwc889hXOX1mkWFtnMasN4cnIOewGO1ZSRpE5ExZUs5dFGM9yT0GM9hVqHassasdknXJGCR74yKhdQHaTG6Uch1OAc8HjoKF3J5aj5mSQk8Z+Q9D9D0qSixdADzcjjaDgANtx3rEu4zKokkDxdHTHvwCB6e1dKJ2kiNurEKRhjgA7q5/UJBcXPzZQKoTBHTbzkY7VMkNGb/qmJJ3M3A9ivv25qBs+b/pBOccqcdB2yB0q86yiOMMo2s+Mrzu9jVZhIgbylESovzZ57diKwsajTFBbXPEecKGBHGD2xiq6R/wAKMTvDc+p9farDwp5UUvmtcMh4U9Bxx+VAJdC33TzyvGHA6+nNIZEsexcHIBX5mzwT0Hf2qC3K48tQzjfu6Yx9e3SpoWhJBkjMYXB4w2e3ccU9AokkgPKqw+ZjztPTA4FAECB0VvKXzduOT/C54HFI65YxbTGUiUD/AAPbFTIs1uHaMhRk7iSDkemKYBkgSDaRjkHA60AWI96BhgIz4+U4IwoGfrwf0pJFKxM7RiIBd4QdjjAJ9PwqMCOASI2ZPLUHjqCOuParTRvIiykiFnwcbucEZxjoaYisdkUTEbkd1WRVONpbHYf56VGZGKp5j7Ff8uAOmOlLclleR5Dk8YU9ODj09+1JIY2ZsffYKEyQdpHH6ikMo7mh8u5Umbgq/GMAenrjpSmP97GXDZiYqEJyACAVPHTg1KI4mfCyfIVGMHADD0HbApCTcXRmikWBdu1mx04wOvBx29qQ0EGyITBeSeqdeB90D2z6VV8nbF5UoEoQAhhxjPUH6dvpU9qsiZG/znU5PpyMqc+4qNHQSmDaSzgFQcfdznAoKGMR5wZmEKfdcA8tjpgUSx3G0rJt3pynIz+XTpUmFlaUuokQHKKOoYdPzodmQ7ZkDBwCO+NvvjjApALPIbmAxBvMfG4dB93HGABg1AWJLNvOG+9EV6gY447+lSjzUuA8TRyO/ALDHH4VGYlO+GItN8wO1up9SPakA2cEXAcYhbauAx4/w7e1RskiRPGAI9+MKP73f0xil/1E0sIBZShO0jPbjntg9KVYVlZIA37xgDySe3zD6cUhjPIlUCSIm4cgcc8YHB+mKfLE3nGWPMbbVztHy84wcdu+eKaqmRDDE7OVyrooONp9OBTxHcKseRslUHaD2x6fhQBDAEV5maRtvZtp2jkfypm4EblwzNj9Pb8KnlljZXSFfL3rzzwSfSldJbdi7bGKqP3YAJTpg5x/+qmBF5bId8vycY2nGBnHT0psuyLbcO21ugyM9uwq41pNJKqrs4UNuY8gfz5HSkc2NtHvvZILF0z/AKxx84+nXFLYCqIS0f2j7i8/LncxJ/QcVcWzuLgYRZEyDgnHJGCPb/61cle+O7CzkaHTomv5kXGEGEB9OmcdK4qfxV4r1hZbcp9lt2ASRYlO0g9AePlpq/RDtbc9aubrS9KDtqd35bKgO/lmz0+6mTjt0rl7zx9YQI8enWr3exdobcAC3Y8DgfXFY+meBby6t47q9uRYmU8xOCzke20jHFdLZeGNMsg0Ib7S0JxhslSPQ544pW7sLrscjda14q8QQt9nLBDtjAgGA/1P3RitSPwHfSNGdVvpGzhmhRjIUZsZGW/d8cdPSu6kngRVR0VUYcRp04AxnH+FQxtMGXB3fKuMDC8evTsKpTt8KDXqQJ4Z0m3CGGNpBwGKuWGP905Ue+OK0ftEe24RU8oFVUZ4wB7D3xiq7EtxGroOm0HAak3MrBYkSFfulfvFs9s4pOTe4kkiSa5WRcIonbbw2MJnP6Gqfz5MLKGyoPBwvH/6qsPPGWwi7dgztB+UntimJA0wbymG/qydGxSA0rPV57e1mivHF3p0oCtC+XCkAD5Qe3bHatK3WfSZDqWg3wvtKG17mxk/1sB/iaL/AGSP4eBXPJDlpImwBhfkwMfMOuPUY9qSEyRMI48iYK6CTrg4P+RW0JmU4o7i61zS9Osk1CVJ57a/LeUVjP8AD98gcD5c88/yxW3pr2+qWkdxpTfa7ZtwCDG5Tk8cgEHjpTvBF1/wmPgy+0q6szPfeG0e8SQLu+XJ3DYoBHGWUjrj2rmJvDmg65arq+nY0zUQyGO8tiyr14LojKjYIwenvXXY579DqBAXbKDCpg4/mCenFLO0g3KHzlQQMA5GK5eO68b6Y7f2vY2viSJpfLR7GRoJBx9/Y2ECn8MVJpfizw7fXi6fPdf2Hft8iQXI/ebgeEyPlORx2p6oZ0zAs37v94yqrEdPlx2/SmJjdsA3A/dUdM47/lUsiMsnlTFrVsbSTycf0/KomSVIWhO0KuOw4/2vXOPypoRaXfs2xZ3hsH2A/TijfIrfJ65AHOe3tgZqJZHVBB0YYJftirMjR7TcA7xgArjAxVokV43hBEQyzcndg/gMflSMquuYI1Rv41JxgA/hUZMHmBUPDnpnI54/Aiq9w8FuGnnTAyEyzYJ4wfQdK1QFyGIOzIj7Spyf7v5H+lW4pJSqD7qyMBn/AGec46E8VWt4rhbKXUvJK24UeWGH3geOnXb+nFOWVBArI21HO5QB0K9vp/Ku72U6VvaRtfY5+dS+E3mkeGLdEMDI2DPbpn8fwrajuJYpFYPsfAA/ukH+VcxHeZgZS4dZMZVhjp0we1aiXYLIUTLKBlRzgHAyMe1ejhZ6nPUjodvBrs9vuRoTMsbYQ8fl9c1rPqemTA2k9qYM4YscNjpzx0/+tXDRXYRnUA5XacdOBxjj2q/cX6Q2zOq+WO+Tg47E46f5FfS4drQ8XEROh/4R3T9TgMulTlJVxgJxz6MOCOo5zVS3N5Y3J0TXotxI/dTY+RgR09OnHrx6Vy+hWnj8aFN4/wBM0+b+x4JW8y4/dYeKMlZJlhLeb5URBBIXpz90Ej0XUfEEXiDSyxjjSVQj+YDnGMMBjgjgetetzLZNNbadPI8xc1zA1DQZLNmuIAwT+FOuwn0Oaxbiyu7iAunVeAc4OV4x/Suo0vW2SBkZ8qAqlWwc8Y4IJrkdVLwSTeTJIYmf5R91QDzyTwMV5OYJbnqYPm0TMO8sLlIvPj/eRsP3gz8wzjjPf6VgXWyOMvHKVKPgg8jb6EY/yK53xff6xpVlPd6XDPqM7fIiQ5cooI+bA5IxnjFZ3hbVLjVoZZdTVX+Zf3iqVySv3T2+U5z/APWr5DEX10PfjZWR1cTSTljDh0bBy3bHH5VJLYTEb524P8Pp+h6etV2jltuY4w0Lgb16EDtj6VZUXXl4lR0CnCADgDtXFY1LMNnBGUjO+U9QDgj2OK3dPuhDdNcvGd0SADymwR9O34fzrmv3hfdIfNOV2gZGfQVqI9xG25gGY8sOgRQO56j/AAFVTdmKUbqx68vjQWmnm00e58kTJkygBZNy8YTf7+3GO1X7fw/rEvwkl8aXni3XJbu1mYmzF4htlQXflKkqYRyWhIfBkyNwwp4DeADXtMZnEEMupeSRv+zoSEI9yQCT/SsS18XapPr1zYS6BfwWV7tEMTsywFlyP3h+5jJJBHIyR3r16eY1UrenRdOh5VXK6Upc9j3C18X6nYxrbJdGeL50kimeSROcEpuJxn3FYV5ci7/ftEtu0pI2knZgdMNjOK4G5TW3leGO8h0x85zCA+c8AfNg8CsuXwzaThxrF7e66kgwwaUpGrDnAVenT0xXlVZTm+aTPQpUYQVkbt9rVhYSSLfapbExngK29vTGEGR+VRw+LtPu28vSrW51rYAxHl7EQD3OCR+FV9N0HRrH5rCxhs2UBMnDY/HuTXUqZ/s+XlEcf3cLtI7cEA+nYVlymt+xtafeeLb+PymktdGtyoVY441lmAIGA38Ix7Yq7c6CZgyz6pfSyuu0uJNgU44wnb6f5EGlrbWrKkYOABnqFz6Y6gn3reu1EcKzOPKGeV6Y7dewpvQzOa8G20EdrMNRDyXXmiPExWXPl8BsN93HOexxXs8N15KpHxCHPQfc4+6D/Dz7cVial4f0O28B6T4itDGdQvJ2S5WOUSMxYM4yoPy7FC5XAwWGRUOhaixt/JlUOm7awPVcdOldP90wt1PQnRdQilt4kAdRyhOFOQB2wMAV5nqFi1tJJG5IC8KwJIG38uDXeRTxxTSTqvmjA3bOMBup6Y/EYrM8RWsiZuwqmHIA7E7l79AMf4fWomtBw0PL45SZdsfyz4wAMFXx1wfpXQWbJH5cwjWAKfmBOeD6E8ZqjNFhlkCmRE4jdF6Hiq8SSRsXblOgX0/EVzpm7VztmVLm1ZAC6ngAcHBB68dK6651XVNe0+20/UnbZaxlcZ2JIRjazY/jAGAT2zjvnionbyZInbf5YXj0X1GMVr6eQqlB+73DAJPKkc9enH5023Yy5dbmYxexaSyu8FMLnaQCPTP8+Kq6vYeHvEWi3PhTxPp8etabdJtInAygZeSjEcMOxGMV0mtQeYoMuHU7emATwRyeOOOorkHj8stsRjGGwFbPB479qzWmxqj86Pj/APs6654F0uZtCafxd4Nc/abS9ZM3WkMMf6PckZO3B+WYDaQCG2nr89/Bn4z+PPgDrglsEbV/C+oThtR0y5ZjbvuwpeI5CwSnbkH7ueSDX7RW93DbrPDLCt9DKPnjkVWjZc8qyNwR7V8K/tB/sw2k+m6n4q+F9vLeWSg3mpaJCd0qAfM09nuK/JEOWgXLEfcB6VV09BcvLsfSnhTxf4O+LHhpvGfw/uGubVX+zXlhPt+26Xcv8/2e6iB+RiMmNwTHIvKE4IEzlWzZTr5TJiMGVfm2+hHTHoa/HDwp4q8f/BzxOPiD4CvlD2w+zzRzu/2K/tXZd1tdwArmPptPDxvhlIIr9Uvg98YfA3x90d5tJU6V4gtIPOvdKlbEigcO8Df8vEQbg7QGQcsoBrKULehvGSaOreO5iiMccipbsSvzDORjHQ8gVSu1EAKPtlyvVcDjg9PT3rr5ytufs94qssfy+h4A5A6E5rmNRtWt1+0p5d2hHzZ7AHA6cDHFQMxJTGqboJN4iIYBRxnofyFQMuEkyxDSDPtnIIwO3Ye1TKFVd0K+YuS5CjABPGMe38qBExuNpk8sBN2QB0HakMrHzsLyXUoBwOh7Dj0p2ZIy0eeJAHXnhT9fepCFSZWaU4+9tIwR6E/4VGsmEkjU/L0GBwSf8/hSAeqIm5JtqI449c//AFqekiQOduOqjjgYPcVCrwzs8pJfIAxgccDpnv8AgKekqlmwMqnzAj2GB+lNMC05CJvkx7A8nH1HT8qvxXJK5Zd8f3W4JI9vb0rJ81UZpYz5TggsOSNrd8Y69KlgkMZk8t87hyCOPyx0xXTTqNGcomxC2wu1vhoSu1o2wCexH5dK0LG7ls5Gmt7g28csflnlm9OoHHtxXOM5WQCZBM4G3bkgY7c1eLvI4aUKgJ7eg78eld0MSzCVJEl3Gn9qRafZYmnvHjgKIm3zC/yqi8HJZjgAYJPGK5i0tr3wX4w1PwNrJNkzss1lDKD/AKxl3NGO2AuCMcEEYruvDHi/UvB+vWniG2h/teO0n8wxPhU2MrQOwOUw/kyMqtg7SejD5Td/aN8b6P8AEaHSLvw54dupn08M82qERxXNufkeJIvLnbzERt+8FThsbGAJ3azlTUdF03/SxlafMktjmLwCdhGf3MYxuR+oI9OBkVz4D79uzCxOuNv5/TFZngTxNqfinw6Z9btJI5bd5IEuGX5LhUz8/ruBwCOnpWxIHcGKVkRdoGMYrzJ1LnbGNiozxt5eX3fNjaPl68nJH8qZJuK7j/DnbjI+VeAvbJqttkiZtwzngbRwAhx9D0qGZXkX5cqE546flXI2aIlWXCjdw4lz6cEf1prn7xKbFbsw7cdD0/wpTgTzhSSqIpx3BPaml0DsJTIBtyMHhsADGOlSMlnkjkYxxxYfYB22qMdj04qAsEYLKfKkjGO2Np44oUrEmI8Yfk8EDaPqKCqYKjhfQ85XrxnpikyiVUknJEp2GIDjqSPUHPb2qAbRgofN2ssmM/3eM0bJEZXk/dHhYyDwB6fLx7U4QgFI0TO7B3Fei96QDNqmRpEO6PO4L059vSniJkjfyzlSTtzzjnpTyJpZI5/LGwNgjAyMf0/CmSZ+bYMMp3fL0/8ArdaQEe3fHIq8eWqADopPf061ZYJCq4fAO1iV9x/hUb79pdUC/MMEAYzx+ZpxSN8Ix5wMDsDnpj3/AEpgNkym1wRtZsqAOSM9KUmMkNGWj/iPGQD2zjoOKdIMkIx4Hyj29PpTi53rnALAjA9B/wDqoATZyMfxZIBOQcj2oCBwjHaiY7rkgjrimn5UwmDGy4+bH3qP3jqrJ94/LkfdGKAFIQSuEychWQfz/n0p6HGWdgh9D/d+p/z0okdhv8j5iEGOhzUce1T8zB0MecnoMkdvagQwFs+aj+Uq9iM5XHpT5zBKvEoMrgYI+6MdiaG2dHAnXIC44HPao/MSVZWDBd3RcZ6e9Ax5SdiW2Df0CggY9/SkcTLFtAyApzj3PXt1pFLN8jDnoM4GFHSnZwfNAGSduFHtyR/hSARlDfvN21vkDZ+6ePaoCm47HXEYJ5HPJ4/z6VJGSWMRwrEcZA6UYC89GPGf4fb2oAUqyRvliG4G7OT6YP5VC3+p2gE5IUcnt6GpHEqusnA3Lhj29jjHWpFbG7Hy89un1piJ7G9UyeRct5QxgOxz7bf8+lbcgKRh4SsgUY8n7o298g965najACFtpGSBtznt6cVqWVwpmMVyjLk5DdVAxjn0zVxl0Mpw6okKybtsQ/e7MCMcqufc8YqrLG3nFdwQ7Q2OMb/Q8cVrnC3Ck4gyuBnJ46AHtg/0rPu1tVAmliNtyQFRsk+/4GtDEoujYV/k5c+v3u/uKUvBIMQDJRsJjI2+/vUg3xq8YIBwHU7Rzjk+tQurTO0dv8pMakkD+LHboBkcUARxujTLnMblv4T+vt7itm3mF2WVRtIXuAjYPoR+dY+9UYbn4C8gKVAPQjHNBm8rDFigUfIRyRwPp9KARrRK1tP8jFoxw23qVH8J98VoXHlXUSvFFtMrZUnorDtx0BqFfsd1bxqGMTrtJ9JAeoGM9+f88RpcfZbjYU3g5zzyV9xjGRQMqX8vksI7xQc/KZF4UZ45/wDrVkXD2kqGG2iCy5EcTkZ9mYAjkKK6TVNOt76L7CGMUUiHAPUBhkj2wRnuKwNP064SI216RexQquw/xAf3MjB6ClYaKMdvDZ2yvaxPsiB2zbxzzy2OMcjj2q9bz/2jEspmKXOMofu5HoQOuMVX1CN7jNtD+7iI7LwqjpyKoPMYp1iiYxyxY3BQOOAPpjvigDpbuOC6t0OPlPySLtAGcenp6Vx+bnTL6ZY9/kqgxjpkHjrnsO1dJbtHHNLJD80eCjoO/wDhio9StpdQhCqu5ccMeV4PfGCD9KEFh+5rmzSXYvmFf4Rg569P6VkzIl6DcQEI9uQ65AXGwdD9e309qzrW8/s+VopYiAWGdrcDB6j/APVXTXMcZDeUNwdASrZy3XGAD+dMRFBLFdW6SQnf5ZYN3yW6j6jjFW7OSNZlhVixcMTGe/8AQdKxZFezlW7hiEKtHhlzwemCMdDzitR0guFS8Rt5ZfLIGOv16dOtAFnULVJ7PZ5hT5fukc8cdeOlc5p11Fay/wBk3+TDKpUHqD23Z7DHI9K6OOSSKH7OPkdPukDPyfjVTUtPE3lPb/uX2by55CswwQBjuOOKLDTOevraeMskUazeSeGJG5h2688f/Wrk7y0W8tVtAogBA2ORkbv7vtmu4s3e+A06YeVcQZ2MP4exB9VIrn76ymj3MqhE3EFA2Bxjlc9Pp2rJo1izzd7WZJvJuFZHTLBcD1xnnoK4rxDDf6bqVv460IyNqOkxtFcLGuFuLbPzRTY+Zwo+7xxx6V6/f6Z9piW7tWdpQOA+AcDJ5x976elcuqxIoFudhGFbGQw5xntnrUFHp2ga3p3iLRrTXNMlW5tbtN8fIzGQPmjYdivT2rn/AB/4Kt/HXh2S3402+ikD21ztwYpUxtwV5wVyOO34EeJ6Hqknwz8ViWZz/wAI1rtyFlZF/d2V1u2hsZAQSqSCRgc+1fUMd3HChWN/OQ9AvHzEZzu/u8/yoBHyZY6pc6vLPDdhU1bTsQzwBGyzxYG4bcYWQgEdgDX0v4P8Sf8ACRWRs7giPU7G3jW4iJxvUqMuueynAPNec/EvwW0bReNvDQb7bYxCO/gQbRc24bO4+8S9R1K9OlcRYatc2v8AZvizRCrSNOPMjbjcF4aJ8ds49KLAfTrMLaIylRPtXLKB/wAB69gKc+9UxEhWM7Tt7Hd933GDVbS9Ss/EGkRahZS7UkO2aMD/AFMi8MjDtz371bdIoYjF55MechSMdO2f5VDKKq+dICQQhRXPIG3ORnFOi8kJJPJHsnPCnPy9uPQEfnTPNd0LSEsV+Xb04P8A+qrUKymN4QylmAZWK4xxjHTn04pAQpFCzoSgbK7iPUdsdB1601YV2usim3XZw2flznK/WrK6fNdpsIWCRV4ZO/Y8cYrROnyiIuEKyQgB425xH0zz24oGZDlpFSUpvkC7iwAAAHOR7/5xT7dTE5MfzeaAQuCQM9+B09hVC/8AEnhXSS0N7qdtFcRYBt1yZGHBHAXH4VzVz8SYJl8nRtEudRYn5C0kcURA4HzkdOOmKXMugWO4/s1fMS15zIT5SgkbSB78c1cuLW3sU+0avIlrGF2szDaMY7t1/KvJRqvxT1bd9kCaRbzDawhhjnZB0x5nAziqkHw1nuBu1u4lu5Qcx+bJIVx3woyoxS970C6O8u/iB4O0wlI7pL14zzDAGPmenz7do/xrnZfiTrN4/kaFoaWgLZWW9kjkA9MIgH4e1a1j4N0G1jZBsmOMlduxAAfYDNdJFb2FpFsWDy0Y8hRlMjuePp0ot5hfsjz9oPiBrsZbW9Sms4XG0i1WO3jUdOSmWP4YNWLP4faNbPvvZ2lkXB3nLsT7MxP8q9LjhcYMbbV6YHb2wOP0xTBK1pG0g2IoHDtgAN04JHH06cUaINWYNto2hWGJY7Iq2Meazthj05TpWitrbYQLGI1I5K5H0+vauev/ABn4dsA/mX6X92GG+KLlj7Lxt49qwn8Z6tqGT4f0mUxr8ollZcY/3Wxt/WjmvsLl7noCryVBYoo2j5cY7dcAcdKrXWo6bpe431x9iVQA6EMeR05Ga84+weNNabzL7WP7OhfG6CNcHA9OmOPSrSeA9OSHzb5G1BgcmRnkROOmV3kn8qNfQFYv3nxH0SMNb2Czatl8EphF9OrYyOO1Zh8R+M9UY/2LpyaOhx+8H71tp9AP8OK2Xl8Pabti8kSKVwFVWHQcctk0p1+7lcw6PYszKNqjhuOMjGMUtB3OcuPCWq6nKlzruqSzsTynK5x14QqoFa9t4Z8OaIMCCISjkszTyk+h2lyv5CrkWl6xqEuLpvsW359pZSwB67QvHpxmte18IxZL3Mn2wZ+XIKjHvg9qfNbyEY8GoaNaymEKZAOQBtC+4xgY9qkW4v7p3FhYs6vgbcoBkYx6dK66GHTLDascERYgjcOmMd16dvamS6nCYnih2wqP+AoOeMHH0qXIDlo/DXiG/K/b7pIFTqgXeQD0wVAA/P8AStyy8KaNbf8AHzGzllPDFtvHptIqo+p3snyK6uvyhUj/AIuBgtkH24qu0d3dSHzSZG5H8S4H6DpR6Ab8X9m6cPKtBGoUfdHH/fJxn9ajGsSuwRijx4K4A6/gOeKxxpNzC26TGzb0GPXpkU2U6XZKZJWIJA27Seh68D6UvUZalvr+SSRbZgNi4b5QD7cH+n+FV0tLuXAL7GP8I4H5+9UptehR1+xQO/cM4IH60kl5qs8hVGFuyLnaqjP4dqXyA1BZRWaH7S62ysPY/wA+Kqy6hpdttEDf2gAgBUZA+ucY6VlJozu7favmMnKv97n/AHVxitmDQVCq6xtFgD5S3DjrnHQUw0IJ9YuY5FXT4lKdBnt9ccVVkfWtRCmWQrtPzKuEx/3zgnP1rqoNFjlz5rCzUH5tuG3cccDpVh49PtSEl/0hu3O3JAzjikHoclHptxLiC48ydSf9WNw5x3OfT/PFbVvpcLSMUgXaVCtklcYxx+lWzrtoq+bADn+6VJHT6Af/AFqoS6pPIQ7L5LSMAoGMA46/TpTCxtNZx2hhFwUhLZxx9z0wafPe6ZblFZ1v5icfc2Y9MkcVx01/KjxzTSC7wSoIAXHr2HtRE8ythcRtMBnA3FR/e44x60wOtm122/1MSJEY16oeML2II/Csq51uQ8IzqzYAAOAfaqaaNrEkZcxhoWPOSAxUdwO3GOK0YPDkqzhTdpFCmPm2YIJH3SDn86LBcykljmb92RExzkqecfl1zUkU0jMojElxI/Cp2GTx1wK6kaJpFvIDEvng4UyH17cdK1zcC2wtvwhGMnnkcY9fyqkkI5yx0a/kIa4QWhzk78MPbofSuoTQWaELdXO9PULt4PT1HBqqL5bUySuBMRyTnqnse2KhsdbtIZzOkJbaO+75+3pgGtFJEnV6RpmlW1vLH9n+2Su5ViznhOMkD39q6COWKELIojt1RxGDJwFHbuBxXnMut3ctvNdRbfLXsmAQp5+b6DFW9V0/+0dJgli/0kmMMOcEAjGcjPQe9WTY7bVdRsbmKPbMt60DqSVBTaOh6/e57Vx2t3Lppz3MfBaTdCMhvMPHf+Hbjv8ASr2hRwiwSOJA6Z/eR5OdwA57n3/TpWnqOnD7LcLLGUQgg4PQkc4H8ORx9KHsCPLW11JNGvtTmh3zWkXmbd23eygnGMHGAMdMGqd7Lq0ugpr0MZ0+efyXkjLLIFiOV38cenTHpgdtq3tDFYTWztjc20ZXIZSPu81et2ijyblDMm3ymXHybcYxgY/+tU8o7mX4gs01vQINRt0+1tGUdUXIzER849+QDjtVrTvKvVieQtB5a7eRg5XGGHpjpyKlsVXTYJ4tPBVWbJSZifLHXCjpzj+Vbdutx5MsZURicfKR79QNvX9KaQFh3SbQ5I/+XlZFLDB4yRjsFOcduKwjHFse1eLdMpy3J+VRhsYBGc4A4roraJluNs0gIX72cYKdjjpitGS2s1gSV/lMTHeMbWbOMLnqMigRxLzXs0qeSRGrHGwrygUVDNp1zNItxGoSSUj5l4zx/dOOtdXcSLDeA20flrKoZWX5uAuPrWQXvkmM7PlQvJAU5UfXFSxkH2Ca2mSRGKyZG5SOBnqfTHHQValWAb9kTQBhxj7p+i446CmTAzXG+VzuUqycDH6cY4pkp8hFTzPlOEHQjHTk9MfyqQJUliZv3XEiHCMpIGF7elWo2luladNtptXcfQsfrggHiq0txC6sF/cKrBQB830PbFQ+Ww82Fdu3ALkY9OmKALabGXYwDgrncvAwPT6YqfNhFblSzOzclT6jpzjgYqgNzRKzp5aZ5AIAPHXjpSCRc5XCLnHJyMjpj0oAvSXALeZcbE5HbgY47ZJrRa4RgZeLgL8u0NywPuPesePCMuAiyOwVmPIx6ge9X4Y4hKUAHyneVHAZe2Mc/l/hVIR2GnTAqsC5ECDd7qM/dPr7VtTzwlFXLE8IoKE/L1B7fl7cVy1tLFJEX2tsZl9tmOPxrqZY52RFiJdGyDJkKMEY6cnK+1WIy9RhfYzKFOCqh0OQB0xj/CuWvUSJpJLgb/mxGQcMG4zt9hxx7V2d5apGggB89CC0jDOSV6EYzg1zUvnFVkdSMLtUqM7gwxz7/L1pDMkRbbiES7WY/LtK/dXGSD7mmSxxyRMdpdkB2q3XHqD3FWI9x/0aQRwSJywJ2nOOCMcdKrbmchlU4U4K9OPbp3pCKTpI0ElzERlSiKc4GCBkf56UOVi3q0m4gDaMHg+x6d+Ktyjzowr5RhzGw52jv7HgY9qpjdCEliGF4wM7iVz06dv0qbDsQwMiSqsfymUYVgenvj+lSl38gq6DfhlZs4HXjrU0iyRtJOq5Xev5DAOMevSqg58x1wQSfl2/LgD8McUhokXywVLL5UnG1h93HTB7dKmidocXbEeXlh2DEHjIHse1QW4LDZbbXOPudCoPXBJxU8Ec8qEMN5jk43enT9KYEfkiQ7t5RogfkPb8enpV2GXzpnIj3bMcD+H07D8qrKxCjA2gHAUc8jr+gqUDkvHja/3lJ24P+RQBuwSSSQ+c7DaDtxtGfrx0GO3tiuis/tLqFjP3CC7eoHTrz2rkLeTLLHICjQnITd2wP4q6iz/0yVkDfZP4lC4b5lHBPp+GKsmxvtHJcATRNsCEsY2OM8ccjGKxtSFwwYvGDGo3EhQVzgcjnJ5z/wDq6a3ksiQxqI7iT7kgJxnkMME4HT/61VryIw3kvlR7MDbGTyq8fMAOnrQByDLLI8cg5MSkKy8g56sB7DjFZtuqpcCPZliH83joQMj06/8A6q2rzb5ZlRTy3liJeBwfX/OKq7EJfyCEBUFifp0J/wA8U7DRjSxMjBlYJGQGIOSUGcD/ADj8KYdiMYcMEVunbafyqzIwCl1PlLMg+UjP3OBj2pshmjBV5AxGC3AGM9vfj0qbDKsPyJHGrbf3hGQCV+gzUciEYmMe1xkn5jjPt9farOzIcqFkR5PuL0PTjPbj6VHIkPmbYgzNv+Ynqcfyx+VTYCtInnIu1w529CMf/qquIZJY3d18s7Mdc8gen0qUvCu4hg3c8FW69v8A9VMDyOU8smJ2G3djoo7kd84qrAU3KQeTM6+Xt+TaBksD3HbipbmCFJm8yRZWwNyjrnA5x2pzQRqCZn2b8fN7DvznHP8AKqvlt5h48wDGx9wzjseRRygNJtfMWSZTheBz1Hbj24oAaKIB9siLwhK8kH0HbpSsEYMzLt5xv+lHl+WR935uDxyfp1pWAidgU2MN4XHUY6HjnjHFO2kHcR+9Lj5x78Yx09qbt2KsOc84x64wCB6VHKu2TzTLmQnAG37v06c4p2AcLfdGVYLFtbDLnjOAetMZNu1oY8huNoOM9wcnjgUSCOHZyZ1P3geuAMfn2/lRukWLdbxhRJjaC38I7c1aQCB5QMFRbYHL8AfgD9KjjmUDY6OpHzRujbgwGAcrxjtUudrx+W2SVJAC5A5wcY696lljEEflscYQfmPx/SqsSUX8wN/z0K5OHbPHsP8A62KmVZVYqTtA6x+xHHTIqQxySvsVFfyhkc/w9jngc/pQllMfJLfII9xC5HAb6+p/KiwEBMUyHyZWErDIAHHHJGPwqJV86SN5zgldxBHTBHQd84rWSD96HBDE/wAK5br9KkjshKsSRwyTSKp47jHt7dhQMxwjFmQq2Fb5cHAwRxUyW0k6PEv3nYfNwuMcj612a+HNUkjMsVtMluq5Zp4vIVF/35Qq4x79q8j8XfHb9nz4f3DWPizx5pNnPACr21oJtQuY2H8BSzjmGc8fMQKF5BynY/YJViYGVfn6kjO8DIH5e1W4LCWV1SNGu8LtJXjZ6cf56V8XeJ/+CjHwjs3ew8EeD9Z8X3SHZFPcyQ2tvPz1EaK84B9CAfpXKyftF/to/FVRH8MfhnZ+E7WblJWtFaTHZllvmQcYz8q461oqM2r2CyW7P0WsfD+q3nzWtg1yq8SOh+56Ek8j29K5TxL4w+Gfw8Xf498WaT4PkBH7qa5ilmI7bEUkn3Uc/lXw1cfstftn/F4I/wAWPiZLpcUg2GyhmnmXaMcNbWot7foBjP0rrLT/AIJ7/Az4dWTax8WfE11fxqB5kmoTx6RaZP8At7/MbPoGBxT9lFfFP7g5o9EdL4j/AG7/ANm/wdvXQn1bx3MvG2wtvssT/WW5YYH+6G9MYrymT9tn4w/EiP7J8D/hJ5KM523t1JLqbegzujhtkIIPBzXdWnxS/wCCeHwLjePw7ZWfim+iXj+y7W61GZj/ALN1et5Q59Jau2v7cPxF8YodL+C3wX1rXbV1AtrnUZ9sEYHTKxWoi24He4xVxpxfwxb/AAJc/kcLa+Dv+CjnxPjaDxL4s/4VdYT4+WGWy0/GewGmL5o5AHLc1s6f/wAE4LS1g/4Sr42ePbvVoAd1zNPJ9kh46/6TPJMzfXitieb/AIKDfEi6H2/WtE+A+n/xw2Yga4H/AH4S6lZjjtIg5/Cstv2NrnxnqX9s/Hn4ma58T7pSNtrDugiwBwBJK0uP+ARr6VorrW6RPMX7a2/4Jv8AwSu4biDU9M8UXkJP7xXv9UmVx1BEIeNcdOiitNf29/hNC82h/BT4Waz46u4sCBLWGKzgPf5hBDNcY68svau38Kfs4fs9eDm8zSPBlpLdIQVfVGkvpVPTIE7MoPptA+leyWf9n2lkLXT4Y7NVOFgjgjWONc4AAVQgGMelQ3Hq2/wQXfRHyjc/FX/goB8Qr2W38JeFtH+DumXSK0X25LWV4eOTvuBK4Y+8Ax/LD1P9lz43fEW6E/xr+NF9fQFB5lvp0bvF0+6FSSGIAD/pl07V9ni4kYMkYYBeCoC7fpjpj8KjSQhHEzgq2doBIGR7Dj8qIySXuxSDXufNHhj9i79nfw3MiXuj3HjGcLktqV5Oqnp82y38tOfQjivojw54W8BeC7aOLwtoen+G1hGCbG3iRz6ZkRAW/HP6VdZI5ukTMQRkM2Rj68HoKnQRhMHE4O35SccLnpj+VNzk92Llif/U7WNLvS7b7bYXMcABXERAY5PqD+n9Kd/wkM7XIOqI2ogrs+VVCyBsZzjAG0c8CpjcW32r/RiJGnwpj2EBNvuTn17fyqey1KQK1rFC0TyE7mO7yyMcYZcY/KvNsbnPSaZ4O1mweBoVsJc/umTdu29dvzbunpke1c1d/Dia4jkl0VY5YSqkfOVc4weAMnIIx2/Su5m0/TjslhU2ztuDbVbhuucnHrUC2dzbEXEDMg3bWcnCumevHI/lSsF7bHlbJ458OSG2MtwYlIIPDRsD/DhsjjsRUth4vEM5ttYsmjYn5mGWOSOcLnaPyFek2+rX9ham1ms1u4IyTvUEghiB8vTH+eKhmj8K6rKtjfQGxk/1kcnAGSBkZwDwDip5UWpaFGz1jwfP84vUsCANm9fnU8ZDgE9e1Sz6NDeRs32GC/jc4mimjJDe4JwyEjJBH41n3nw6024tz9hljZ8cZG1gDjaSc/MPyrkH0rxloyiK1aS1MT7WAbdHyB1xnjjipsy7xNWX4d28Ur3fha7m8JSdTbwOXQ9OTuOfT27Ug/4WRp0Ztp7RPFdtgEqjLFIR2bJU89+D+FUrPxXf2Fvt1jTzMqjKOhZcY6Hnr3ro9P8AF2lalvkjn8i54CxzfKNvAOScDp6UfIfoZMfjDSnWGLUHn0ZchcTR7lyOOGIAwK6i2VL+2S80p11KAOwMinO/oFIUhSPTp264q3/ZtjfadvBS+RuGUL5mAuMfN1wv8u3Fc3deALWe4kutJuW8PT4UqbJykbdwJFwAR9OlC8hGtiYyyxjdLsIcGPncuBj6bfSrG1XczbRMUAC5I5YADgdu1cujePtIDRRzR6/AOVeQeXKR6BxhT9306fhQvizTCZINbsZtAuZNozMhaIN2KyLwPfgCmKxvAFJDO4MPmKQATk5yAPy/yKfbzEXe6U9RtkA4GQOD0+gplkun6nBssys8Y/5aQOhDHjGc/d/yKdc2c9qVuLm3k+zjAMgwTvHA3DORx+HSi4EZjZUebIbnaqOMt/TFSkbMmNcgjhTyv8I4/pRHvn+TbsJfjPcfp0qzFGcmIcnoF6DI5x2wKYFVZLaQgYaeQg7t3CrtAIB471Iu/GFiAjOdynPB7EcZ/SnTzbd0YX5hyGU5U9jgfpUcy3asqBVSOTG1vTj39vYUgHjYCkv3GRSEUj+7yeR7fhUcWJ0UAs7r82EXnHBx+Y7VONnnoYx5uMZjIyGXsfwpJDLOHYytFKG5ZOB8vTGO2MUAIjBMsOUBywIPHqDkdx0oUopbYwlUYYHHTPPT+VJJFcGYBszMwyRxtbAA4wKWUNbLKrptJCnj73J6YHpQAiA+Y5VQCQNpxnP/AAEe3txT0aOf93KWMhbAjzx6dxxjtRJtigWSLDbXCtzhwccfhTJIptyLLmKSRvvFcEEYORjjjFAEsfG6wEe9kXYrjgFCQd3px9adDLAEcsDtcbeScZGBkY9xzT8eY4vGfyoUxGNwyf096hkCYeSD9y+M7eMDPXHHtTQD02LDGrgRMGztP3XPr/s1JDgySYVZCoBwRgfQDvmo1+aJEiJZowUJx+XGPwqV2VDFJcwhSgUMT95h90Hb7UxEm2Ly9+/y5VT7vcY2kY/AdMVe/eCYRXDG2I58xRj73Hbg9uaaieZIzhd+VwxHy7lHfFRlYprQee8iqG2qp9MDg+3H4UCJpw1rIuGZ8DcXxg46ZAPXgY4qNkeNftBj3qwzxg7eBt+gI9qkfYyK0vzqqbLcZzu9eB3FTIGjty0HEg2xuhIAG3ofQ9B0oAqGOOALLMzIigHGc7GOOB/vYqNreb5AAWkXcVIxgqeoI9MU/wCZraeOf+Pb0+UKV6dB0p14Le3txNJcFAuMuPlLE9s/0pATQwxS2++ZwzZA7YHOcAVBLf6dpbPNcTJbiYgRp6hMc+gx61zWt+J9PtLSax0qVA+0eWWXdgnHOScDI4H+RXmy6nfa9cGKJDO6Dnd9weoUe9KzY7LqdvrnjIOjR2LNHDz+9GM8f3f7o7Y9q4u2sbrUriOa4U2trKSuE53H+8fYn+VdLaeGYNnlTSeUX2ucpwmCMAITjkV3dnpGn2UYW2iEfkvllOG+UjJx6c9hT5UgvpoYml+FlS0WK9EqKrZVEIRvoe/uK6G0RLGLY7eWjNjDDpg+q9D2/CpobqdpvtbwriUcMGxwMDPJ4NQjZIUkiBjdh+7jzlMn+8fyPtigVgnDB2kZSUzsxn5Qx+7yMcAcU55ZN3lzbDAoQ4UYAHs3XmnxXE1t+6uIo5lL7soOPT0xn/ChQZXit2fqvJwMFB2+vagY7ZBJO0kaecuwdDweBxg0rYykQYx25AHHQE84PvTF3SyL9n/doDtCoPu9Bz04p6y+aJF2tmAh1XA2+3A7UxFoeZBIoL74nHcZVfQewrT25iWNptqjgg8pz0wPp6VlMzTxCSUlNijKjgNz29h6UvnCKNRbOd3ZGwcDoPwq4uxLR3FjcrbSQxHIC8ROnVx9MHPbHbFd/oWqvp9x5u7cUXI2D7yk+mAO9eSwyvsR3C4jbIIOVB9sdu+K6bTLzLW7XLAo+QrchgOcEj0YjHSu+jVMKkD6AkI1SHdHi5dRkSD5GX0BH6H2xXB3WlwQRT275hl35CDPA7jnjGOnParXhrVJftK2u7cFUjevfHPIHtwO1dpfRm7VdQtl8zYMFW+UENwfbg127o5tjwnU9NvjEWt3ji3J+7B4wB+HU1wl7C8SSxXLfaFO0tnjHIA5zyK9u1Kze3eUP8wEi7AeqqcZzjgLjI//AFVxGs6asRaYRKUWMrNH1CnjaeecEe3H8uOtR7HRCZ5uI/ne1mUwbTuEnQdeB+X5EVG8SLJGs481Wl+Zc/L04+mPrWvPayW/mFCsyFMKpJKn2+o7Cst7BngRTIpQfMyoDuP+ywHNedKNjoTKu0MwswSxVsdO3UA+mO1HmkR+QwdHOVRQC2APvYx7UkkpgjjmRlEjDY2/j7pB5/DAzSmGSKAS2zbn6qCwznvt6A4HGO9QUWZTa20TXJhK7cBRkjOeMkegqtdP/wAshOjJgdcgKfqOvrSQyXUkp8wfugMSRnbkbh8o54Az0oUobdXdAiMyqSAPl29O3OTj6Uhii6nZZIrO5N0zBMFl2kbOcYwN2fbmpJU0/UHLPbwjav7wlPl3emOGUZ9KhRphtuFXz2RgoUfKOmPToDQirv3Mzf72MkZ5/wAmkBy1x4KtV2S6ZKumRynMnVgr44KkknaTjjtWbFN410pTDO6a2kLcF1VCygcbWPGG7HrXe73nhNrcoBu+VZEHynpjpgZ/Ks5rWaRT/ZQBAzs56KOvD0DMS28ZaFffPeRjT5l+Vw7/ACE/7RAHIrs18q/i/dzIyy4YtGQy549+Mis+/wBE0q/ge1vPKaEkKJQg6++3ByPXNcfceCNQt4pH0fUDHcI3yCQ/I4H8OSeMD2x+lFkI6/7LcSP+7K4Y+Xubjt0xShXtg9vNtYnO0pztI9enGRXHQ+KvEVnMlprduupxMyh/KTaQv+wPlCn8QDXUWfiHQ9TbzRJHaOAP3dyfKO7OMB2IBPqASKVgRdAIjVgPJliyp6YPTkZ/CrEZkEKQy5Zj0K4ww4x9MUk0csgLKuJM/dAyreuD0qEQzkhWDI652lSfu8DgHjjpQAkcDjJkUMse7IJx+H+FU5I4gzyRguPlPznHHT257VdLWglRZF+0llBLbsbSeDxxTYkWE/Pgvt2wv/CQfagY11ERimgZXiz84AyyAgYJ9vwqCQq8hkdGc8bWHA2ngZ6VIs2FJlXy3i4LKACV4GPSpXKRfveIvNwpjwD0HB9vpxQBCRbzI8zncSvLKfoBlRTA8+PKVMwxhc+oHtT4zIWDLHH5ffd0bHHPHBH0pv8ApJIuUzb7iMsOVCjpkUASLPdRhZViBlxtDA7SVGAAVPU/4VFqEUGuacbaRFEwDG2kKBSkv4dM9Kl8ry2ZlzJJu3KGwARj8uMdsUsUso/eBCXV9/AOMHggHpSsB4zMupWEz2Wrb1KuDEr8nH+y/TA9KmWWRSZJYmgiDBWXIOem057dea9eudK0vWIGS+jEsAwF25DA9eGXJXn2rg9Z8E3y2q3ugTyXU4cRiyuMHKjHKsdg6dj+dZuHY0Uu5iqxMhCqrkqAdhx+fY1uW3iK+thm0vriO3Jz5YJ2huuMDt0rIbw7r/lK1nbNLJGAZoYsF1PG4ENjgdiOKrtpXiEHzYdKnCLz5hVSPTqrHp9Kjkl0RV4szvGNh/wlGnXVro90vhvVzEoiUDFrdryHgb5f3TOOA647DiuD0rSLuS1i0e2tXi8gHMfzZR/4wTtw3zAn+Vesab4J8QXl7bzX8a2Nor4PzBm3duMnGDjivUoxLbW32chRKrBJXQ4cqO4X/Ct4rTUzk10Oe0rRL+ytQt5J58+0eb5QGcBfl4Htx+FaMdlFjZAFXcm7bn5mI52n0OO1dAkU8UNvcWy7yQU3N2GeAfpULh0l+0xgRPk7g69cd/lHTFWZ3KVvpgjcXFlhvMBDx7h8o46d/wBKvESSW8qvumQYUfNg/LjPThse9S+V0E6xqJgAdnA2j7xHTHFTJEsRtgr740DsWyCduORgD6fTpTABM/yiMY3gAY4AXHT0BNBa2siFb5jknyyu4oT7jjHSqySHyW8iXbCjBioG30HX+mK0HRUupfsuwNtUtEw6jHPPA4zUj0HwyBHLbC5YD92owBnA/wA4qw0ILom5gxx8hHyEd8ZFVMOEDJKRHj5vlB+X0zVhcQxR5HmCLqucHae/txj2oEL50W0+SS6KRwwxge1SyObd1BbEfJx2xgdKfK7o/kRIGIxtbdgEfQ9fSmYj2LL5ZcqdoHRQ3oexFAxjSwBduAwZRnj8j+tKYdzLGv7iUZwq44Hrnt9PwqSQXUixtFLHbqud52jI54AwOlVAJMzRhvNGdzMoA+8MdD/SkBIGnJVo5MuitsYYXfnGf5VXaTZdtL8kkD4MYb5TkYzyABx0qSMxYht5EV8cJjq2Ovtx/wDqou8SIYcZTIATpjHzY4+lMB8RiOJYCr7myUYYCD0/OpYw0cRWKHz1Mn3en5jHAA47UyWfARght40Xl1+b5eOvGaiLLIAlrP5g9cYB6Hp1x2oAtKJzJ59xGIAFwCv8HbtxjHrVT7Q0DGaNiyjnn73YfgPpUyR3EaHeRsOC+DhcH/Z9f8+lNinlODbwrJuO09P8gYoAtlmLEkidyMkjGUC9Djv17dKilnilWWFwPtC7dhfvjHv0xUSRxpPIYk2Mo+bDfK/qMHtSSMuxHVPLlQ5AVc7R6nikA6L7VbyNPctsZxsCKM7eOo7GmxmS1iAf5mTGGUfdHQE9Ooq3BaqU+QM2B/DnP4dqy7/VNP0WNp9ZuP7PGCIlaN2LKOPlCqeeO+KNgNAQSzpulhEpPToD+Bxx7Y5qC8l0jRCLrVLqOz3D92HJ+fb1Cgct2HSuF1Hxrf3M5/sS3bSIAgBln/eMyYxnytuAc9Oa5H7I2o3Iu55Zb+6bC7ptp+Veg29h7U0mI6++8fzXX+g+HdM+zMB/x+TNuUcjcRERyAOm4/hXJPbT6zcvda1PJrV3L82SdigKMD92CqcfStSJURilxm1jI5G1R83b1/lW/pOi3t/NEyxizgxsYvgkjr8rde4HFNLsFzmxA7IcfNhSG7ngcAZ6celbWn+H9Q1GWMRxraW7x7gbjKqxXjbkZwa7i38NaZpcqNk6ky8bnGFz0x7Y/GtdWRGAw1sp4jReVA7k8U7EmPY+FbOww0kpupmwSw5SMf3OuCPfFWrzQtOuYw+TFldpG3hwOhDZyKuyyt9ocRMEhQ4CkZBPtjB9OPWnQuWjG2MxbRywAP4/pVAcK/haWyn+12JlsHk2nzY25jxjGYz1H+HFJF4j8R6V5cGr2f8Aa0MTHFwOHZehKqQCfXsK7tWZ8KV8zYcZx1B45HQYpJLW2njG6IJIhwNhIOKEguZtjrukawV+zSi2dF2mF/ld17YHOdv0rZuVGnymPbKJCgKgfdIxjORn0+lc9c+DrO7CgKFuAvVMo554ORg1zNlP4l0CJV0ySO7WYsEtL4F4xsOCqPuXYSB34PpTsI9GEskyc/vWG3Oew/DFWlOMhTyQDuJxsAxj5eh54/pXKQ+KtOlLw6vE2gMxBUCN5Iie43quce+MYrqINksCS2bR3ME38cTdB6Z6cY6ZFWmI6G1+yvE4tnClkGYwOmPTvXX6FqEkDsYhy0ahsgbGwMA/8BzXnMLmFlzIJSoO0KuMj04x2rUjZo7KMMX2EllUY4GRxWqZDR63dW0r2jSNsYNtZAowFPX8BXK3TfNvIkV1IG0AFc9DgcZBNaGh6lCwitSEty65yoyrbBzj0yPSjUI5I5Qcbf4lYcIfQYHbAp2JM+NB5kSx/uHuA2c5429FxxgAdKzATCgZ8MjDcuSG6enocVfbyZHSWcHKjI27tiHjnA754xVVVnj3y3My7iNwXH3c/dwOhz0xSsMyXjwIFlG5VBxlc8HGB7Vl3dmWicpH5XHSEgDaCN/A9Qa3ZXmZgs7MMfM+R93GNox2rPASF541jLLgEN32kdD7VLRSOSkWPCsqllBLckZz247fTiqalbUvbxFjIAWZtnJ/A9sVsX1v5JbEavFJyuz7ynPf6Z/L0rPl85EkikbzUl/dY9GOOnp3H4Vm0Wilv2/8eyj94odmYfLjryBUsbKqFsrI5GWCcDbgY6+hpsjRrGkABi8sFDvPIz9O2MVGYxCxQrtDLlenTH8JrMYo2lkGGjdeT2A74HHIpdpx5yqyLxkt0A74x0pN/mR7o42Ux7V9Pmb2PT8KubWKq0LbxuKN8uCnThjnoKQypvRWSCI4i2biW55B9R3z/wDqpzidriOMsG3Nw2AcYH3fTn8Kj8tY2PlMRtG3JGenynj0HTnFBMn+rly+9gwJ+XJGBxjpj+lADl2SZSQpGYzjgfMCPXtRETFPmNQzsDHtPGBjjHbt+XFErhpWlVWJ+6TgDn3FOj3RSNJIRhwNm3B28c7geBQMjEatEFlX7UMZyPlYY6benSnRRT4Tf/COOfmIHTPT7tT+TamVJEyW2tgMcBj0AGe59qx7jVIbbfpmnwNe6vL/AKu2QccDP73cQqqo5zSuBpS3VtZwm7lk2QIQjOeh3EDHGOf04qpFqF3PHd2+iq0kcihZby5x+6cD+CPGSSMAfTjiu7+FlppPiTUfEHhT4gx2ryeI7JLGyjhTbBFdRlmi/eNz50h5RuilQAckAcNcXGo2bz6ZqkUlpdWjeTPDL8rQyrj5CvQYxg49qtx0Jv0DS7K00tmugTf3rxhpLmQHLcjChcgKAOOma0Z5NzBpTu85UbvkH/Z9ABUaPMxSSaNAu0ZdB8uOMf5FOaeKIowAZj0K/dA9h6fhSGLctbNA8MmM9lXjduxj+f8AhXQeBb7VPBd3eazobnQtTubV4ba5RiRGr7PNiMXMZVyiHLKSrKCuCK56eN0GcCMt9045GGBH4VPDdtHCQhaLpnHI+vbH4VVOTg7xJkk1Zj5bZG33d20l1fTEyXE8heV5pB95neYu7MxyxJOSSaqeZFPckbt0fQBunOB8o9K0pXjZwXZShPBz97OOOMD0HPFZs0G+WXdER8oAXI2oeOmPwxSbu7lJAmRtCMF8tvmXGDn6d/bHFTs7z7rdR5Cgg9PvD37ccVFugxGYlIO3LOTznpj8PSnqfOcxOvnZG5cn7oPB/wDrUALFGGfai7CEzuU4GT0zxxUkYnaNkMwgGd24DcpwvTI9NvNV7aYmM+SfMKA7McEc9Djr7cU5JI9wjX7pHPUbiV6kdqaFY0MHyQGbcjgbX7kZzzj29qvQyxTeUP8AUiJgVz1ZRgA/n1FYdtKIA6upQLsx+vTPatKISRu7RhiGxjcMLwfYADGParRLRvqrRxux/dPgk9xheePSmWZWQLJOPLX7wK8A9vw/lVeF/KVo9rSK4H3Rxxxj6VdJCplo8biNzY5UYx6AcVqmRboW40k84qCluznBGRnbjhSOv5VHcB2UpAcOAVACjBIxkZP6VEriYBYeWTlXI2r8v4ZHFWA8En+jxcy/ebngn1Xv/wDWpsDknhurebdMhYADgngZ4wO1QFopkaAEZAHX19B+Vb16FiCSHJ9QR0H19iOPSsj7PGXeQbUBwHAO7I7H1BX0rFqxcSIeb5xkK7wgwvPGGHX8MVCiCCML91k+bvjn07VHmKSXysFQjFAx5Ukdu2P5VKYyJA0WX4yvH3Tx1/EUhhD9l/eyjJJQgLj1xnjGMZ9qVEdkRnKjH9/qPQduo6Uwqgcy7sMwwytwrnpx07+lPkELIsoTf8oVEyTj8fpQMYoumRiCgZn+YMAwA4wMjPH4Vca4kSNnKRuSQBxnBHHXsPrVJXld9i4hyoAUr06e1SM0HAQMq7VO4cA57gdsUrAV7/TvD+uQ7dYtd7cDejFHXYflG5eTt7DkV5rqHhe9srpr3w5cteSKQdu3bIu08YGQGA/3RXpX2hXkZYFEjKOQePxHamOkYm85MQyxbQSTgc+1VcTXY4qz+Id5YH7N4itWvHOV3wBQVHcMDx05yMeld1Y3em6r/wAgyZbkNF5rBHGVXPKlB0I/SsjVxpd8UNxbKZm+R3xgqh7/AN3jtkcVzeqeC54ngn8K7lZRvVkZVkQ49SfmBHbNOy6CO9+yeTCI4/nXJIYD5gv4dDTW3RsFA+fAOepI9Vz+orzy38ea1pHyeI7U3SouCVVY3HY78A8Y/wBnNdvpmt6Hq6GTTpmmVQHEYyrqOOzYPHaoasUXH8qKTO9g3ZiQwweOnoKg81BNJvGV2leenPI46/4VdzFMWVC0asBhWUDJ9veoWV/NxkOSBzgLx7fSpGVtsh2xOBAOMcfhke2P0pj/ALpWw28puA3jcGA9MDArQto5vlTzNi/d3HJB9AvYYq1MLWyKw3bIkYB3buO33iByB2/Snog8jKlt90McuDtI3Bl4x7BfStI2IcyS2hMoCgvuODtPPU4zXL3XjmxtHlsNLi+1GNQfPkXZAPoOCR+VeU634+muhsju2nRQd0MGY9+eNu/uvtU83Ydj2+88RaHosU4u5lkmiUBo8c9MjaVBH8q47UPiIY0lKRwaaQgMfmE5JJ/DPHavNrax8Sa4z/ZYBp7qAqRKokbHoZG6cd8V3mlfDqOB1lvpjF5XyOGYyZVh8ydcJx3FVyP7QuZdDimudV8Q3BmijbUlIDb5C3br5a5JCfhxXS6Z4L1jUFNvKjQRpg/OML64Cjn6E4r06LSNEsrZY7eMJJgR5VizBUwACTk8gVeN3chzhiqEDbjnkfh+dP3VsiXdnN6d4SsLQNDKztI/OzZtRGHQccn+VdRsEEGT5M6xcYQYPpzjpVaVH+UKTksAvcY/pT5DMPM2KMSdVzwfftSuwskTi9BwTnZgBI15A7DnPPSntmzY/ZZtzSH5kZfm54GAfSqqqRdjC+WWi5yAR14IA7imhTE06yEFVjwB/ePXNAEx3bpsnbvAUZG31xj6D2pkq+WNv3Nq428kMpz3Hp6U0K8gMKjOVDgt/dGcgenUdKR1ihAYqB8pChTnn69KYxDjf5SKLcDlyfmXp8tPknQ5EMnmuxGWAxwMfoKqyJGVBEqyNkMVPcAcZb17VOGd4eIfIIGwLnO317UgJld2lYFs8Z24AznipnZvK3QnYwPUcbe35cVRBB3Bk3EAJknGCPSrapEswLE/KCCu0/dOffp9KYiWSWQRi3J3scNv2jB3d8DtiqTCOEMzErIH2kDhT9MdKt3DqQoIKBwFUD+5/wDX/Oo3MLsIVjEYCoePmBA45PHagBHhjb90pDSn+PGAxHRSO3FQxhpCY/lDk/Mv8PHWpfImRvMX5FSQMV9B+FRLbyOpjn2FN2XXPbsQetADNrPHk5RTkDDDZ9BjrTspKygsNyjCqBjB4wM0qJEm8xKZYVydh5Ucf09ulOVvMib7sKsuFOOB+P8A9agBG/1ixJ+6yA2Mcb/8KfN5pYOyqu5RtH95T2z2xUTPhnkT/WKAODlcDHOTjt+VSOxIljGXIw+PT2/lQAksYZQ7CRI92ODzn39KVdhIJDDL7AD06Y+lPLxpnbCzgxAsAQOPce3tUfnJteZSBHkDCc49P8igCKIMj5j5K8K+MhlLY/SppmibegAAUj5schqRyRagKQduXJB6A9eOlNdklicjDsSo44G3rk4wPakBZ+cbz/Gm3AA4xzz7ikaRQziT/SfmUEjIG7nA+i+lRkpEwaP7qlSMZ/Ae4pNw/wBXHu/eSby+PlPt2xigDQS4tvMlaMFTgbsfxjvjPSpLbyVk8q3kMQKh1J5+o44quHZFOejLtAA/jXge/GKsBoygcgcj5T1G/pgjA61SJNy2nZAJXVnQrhQe5zgZHatCOVkVioUMy42n1PfHp7VhWspbzJXJdY0wCOF47Ae1aSO0yMkZC/IoJb72evUfzq0SRrJ5iuofeFwdoGFHtj/CqdwZJFKRDYoAbP8ACB19BWrPIromWw5RQXA4Gex49vaqA2x7iqB95AO44AAwF9OMigRE5icsuFjUFdpHJfPI/l1H9Ka0QSMxj03gY+6KREk8meJ9sfQlV/h7/wBKYrytJsUgqqBARwOPbmmMjd5RG3lsREFAIIHP+far8LxLst1beNpG7rjP5dKgKySxt5UysAv3CMDAGD06U0lVQM+GLYO7HBI7flwKcXYTWh6RpWp7xbhGLmLgnoSMcAY69PrXd2/kXKeVcr5ylRuj6lgeoz7V4lpl1IblWQgNgAg/KAOmB+lei6FqCxSG3cBXXDls9j1HPHTnjiuyDujnkrEms+ArHWY9mnR+RcRSBllhZVfacgZJHzbTjg/nXz3ff8Jh4S1HyZm+3WgJBAUbGKnoyHlDg/eHH1r64EzW8pZMbGGdq91HUdsVzHinS7GdPtTR48+M5uMfNHjOBj9Kqcbji7HgenazpfiF5Eg/dShNwRyBnnnHTp3qw1oIXA2CFh8p9GU84rnPGPgCKF/tuguw3csApwGOS24DhTj8KwtJ8XajoMv2fX4nvomAVW4MmB6HheB7VzbG110PQ4YA8R3dTIQo/LvWXeRL5wXLOB94DjH/AOut6zubDW4VlsH3oCWBP31wBwR+marX9ng/vOCyBo+21scrkdqTHY5W4UriLIaLeGXPXOMc9qplEliZhu2qcbcgAc/z9q05okIZ3Y28q4AOMgN7fWs9mjknLBcFRnAAw7HgNxxn1461i0WhjIRGkYHzE/Kx6dOn5Ckb9xjcvnRFcvgjk4wPpzQYokUC43SYIMYU9f8AZziplBVzcIysrD7jL2GAR7YFSVcjSSSR/s+0xYQFeRx6c+nSmOoErZUlgATnH5ZpJBDuk3MW4wvoPanoIVjQOW5HA7rjv9MdKQEfleYfLZQd2Rluw4wSOlOjjij4Cny8bMZ6uP5cdKbCnnIzL+5XnOeC2McZ7VejtoUMkETExsBs28gZ/r+VUkIr28EIThHKqjM6njIGOF/z0p0tlMERyRLGCcEN90DoM9sdKuKUAiO3mMBG3Hjbjn/OKFRp1kji2gfMhPsRxnHTvzVCM5ZcPv3FhKny88Z6cj0qq2Y5JNwjzycAcnHA4/PoKszrFIRGziA+QqcDIYdQR0xVfBOxnRVWJBknkgDjriosUiHzGD7SockjYB97O0ZHsMVEzNDKonZURTlV6nHbpUiRMyvMUPmhlOByDz/LFISgaRM4DLl4z1U98HGOlSMRxMrFo41Q9WAOQw7ADsAOlMkmJmjkChAAApx69RkdPSp5oWwJMgRuB5YHG7HGD6GmF4lj2u25x0A9R6dMZosNEaxiRgWCh3GFK/KV+o780RLL9oZA5Yx4DLgfMM84P0/Go12b9+fszDBO788gVL5cQbCDyyx+Y9wfX/CgonlJ80ApF5SdCDgr6ZNVY90Y35RWU4JHO1c+g96ftVZPMJ42ndnoTwOnoaeke+QEbQ2DwvG7HAwfagCmSsbOkcZlVyDlTx/9b3FSNDtJe3jEfQDoMH2PpirMXmup4EpYkFicBRwAOw5p1zaR26M94fIiYjJP/LPHTpxt/lUgVCj3M8iuu7cq7gpPYDA9D6ikSxmaRnllYuo6uANo9Bg9f6Vj3XjXw3p7+UJm1OZEBUwZCccDcTgg/TNcrf8AjLxDq8IttLiTThM5Tft3vjtgnGKS8kVa256ZNbwWkL3F3ItiiD5TJgkr+fGK5K+8X6PpnFhGdYkHGBkCM8eozXNReGNf1R/+JvJLG5wnmXAG0qOwRefyrp7PwfoWlL/pxGo7iMH5gM442gfdx/Kq5e7JuuhzV/4h8S6xm0td1uCB8saZc5/hJGSBRB4K1PV2R9SRHhccuWYMCBwCAfwr0aF4NMT7JCotioJ49+2aqebLHGFOGL8g9snofTNF7bD1MSy8I6HYxIrB7ph/ADjp2+lbQKWkYtYQttA/YIAfoTjmpFc+YyF9gjTOQOvr/kVAsckxCz/IiLvXODkUrsLExkmRGdQqZ+70yR2xUEpkRPN4jPfdyQT+FJ5aLkwoHYchW9P9n1pE3P5kZKyBgpP09sVNgHyLhljQtL5i5U8AdOev4UmRHGqqC3zbSew9vpRIVxl8zFDhNmQVUd80bg+VXc+eMNnK4FAEsTyKruP3p2ldwximsyFotoZXOAOhXpj9KZDFFEymVyMfwg85/CrNsYlnQyhkOCRg9iMDIxTAaDEjbFKDs24ZbPTIBpIlw9xMcqVAVg/Q89uB6cUsZto5zErb3GQGxyv5jp29qX5DgMGwF4CfMMDtkUAVyrGXCZbzXGM9No+tSxrAxkleTz/u7tucY6AfpUiMkq7V3QklQCwxjaeoxj8aVokkaS3jkEQdsDYPTgj0GOtNeQnsenfs067q+mfGnTvs6K+m6wkumakZgCoUxyvAUH94zxpGD6OR0zXqfx6+G918ONeXxBoSxW3h3UcKY2aNWF2xkkdFUBWwERdhw2eQxBAz4v4I15fhxqD+I7CyXXbqLy+JXKpG0b70kAXk7SMf0r1z4pfGyT4t+CrTR7rTYNF33HnOshLtBNBuSNop1kG8SKzAhoUKgkc9a+go4mEMNyXWqaen3W/rbQ8qdGTrKX9f1/keZWl5Bd28dykoyMZUjDFiB1GeB7jiq2u6ZpGpxSx6paW13GinEnlx+Zk4+VXxlTzx+favPLvU9Q0ZWispBbMjkdAQwUdtwxgdq9O8A6Zq3i7wbrXjcwpbaLobj7RcsQFklTDFY8cHGVz0xuXsc1wYanUqL3VsdVRxhuVrua50sC18M2iNZ28EeYbmcl2JB4V3zjHGRnHp6VkL4j8SQJ5mo+G5722BJkmtplOF7YBHbpzxXQpIDtllGUYAqQACM9AcdKsKT5f3dySduDnB+h6UBc5vTfHPgq+l+yzXsuj3OQpjvv3AGf8AaP7vC/734V2wUGGO4idZ0zlJF+444xtZflP4Vk3cFjf2zRavbRXsJwGR41YFe2MjKkex47Cud/4Q+5tpBJ4P1e68KoMBomPnQEf7CkAL/IVSEzt5CUOcK6yBevT8/UVa8IeDLv4ieL7bweL1rK0mjle4uUUSlUiTPyDcAGJwMnOPQ1lLpuuy2hstX1CBnlHFzCixHp025Ctz1FYmm3Pinwiz2OpeHV8URRkyC8028MEyKThg0RXLk8cKQAPoBXRQlaSl2MK0bwaTPv7xF8LfCXh/4Vz6BH5V5qGn2F2NNv8AUDGbn7WYpHj/AHm0ZG7A2DjaOQcZr4bsbKC1MEOWaFVAO/OVbaAf/Hvw/KtG3+KdhpqS/adM1fQ4rjCtI9qoBYZA3eWASQGIB5OCcdade+N/AF690LDUvsz2qbvLlgktyxON20SqGJPBxjNetVxEpxSnJvVvVW37dl5bHJTg4+6lotC19mWWPOTG0jYVFxwfwHTH5VrR2EsDF06oFAYDAI47e39PSrNhbGe2j1HTz/aMUwWWNYxvUg9wV6H27dK6+388yx28Nm5cAAq3y9u6nHFdOGcEyKnMY8WnvM2+CFmLDaR7gZyP8fyqjc6ZeojEWs90+3cG2ZiyvI+bAHb+ldnLeXenNGssXmybcnaOmPu4x8px04H41p33ia40TQNT168X7IlpbeYq3J2oZekage7YwBXv0sTCKujy6tGcnYXWvH1nefBbSvC3hJhHK0dvp+pFQY1iSJf9JQ5ALGZhtbswZuT38tS/ljtmjWP7QyjcxHAIA+6MAccceuKteENNW18B6aBEJrgRyTmTcDmSVtxzz8x4OR2xiu++GngjQ/GWp6laeItWntZI4oTa2sMscbtvMvmsVkjcSbQseMfd/iHIrVVKFGlUktFe7+f9fcc8YS5lf0+48nt9Ungt3IB2gZ2r0x68fzqzeXtxO+QxeIqu8DHoOg4yMYrqPFHgDQ/hZ4605vGmpR6r4UvDvuFRms7xVffCCRDLGWSKUxSM0RViu5RGcANT8f698KY4obb4eKmmXBf99d3Fw8yyRquFKtJLMGHTByD7V5WMxUIpOOt1ddv8/wAD1MMm2tDitdv2sPC2o3mmqwuSuEYKMxg8Fs9tnX2rDsU0jw/oenQeatrG8YuP3rqCTIMk84yM8fhXn/jjxAllol2U8QWjXEqqIoLY7y/zD0J28deO3pXFxyaNoi6XDqswuL3WdQgl+0Ou5fsbkAKScBV5xhcAV4Em53PTSUT1u58Z6HDcm1sHuL6bgj7PDuQnHON+P04qydV8T3qZtbGC3kPAe5b06Bo0/QV119p8lpI8S7BHCQN4UBV+gA/D9KqLp3mgG2GxZn4kbjafTjpUQwzk9AdRJGAbLxXqCB9U1mGxbbteCxhKkY6DLYFQDwUoXz9RnvtUjHDLJcfKfYbOn0r0u00lG3JJsmeTainlmyn3uT/CAK6aw8M3iyeTCY7uHJIAIUc/5xXt4bKZNXaOKtjox0ueaW+nvbpFZ2q/2fAmAEHDleP4u5xWrDHcRRGAyMqq3AOPmz3Ge9eoyeF90JilQ2qsQoU4PTJJ4xtxj1wfwpX8MWjLIZJVdhg4TGWA6A+mAO1dDyldWc6x3ZHlwtxBGWwuT0jbH4D600hdylBhQM7fvHJ/hwDXpJ0PTkZ04jCnaehJyOg449qyH02yReSsGPlGcA/n3NcdfAqOiOqniL9Di33fKGj2ZfgnoD7jipoJHRmWZQy55VcDkdye1bT2BhjZ5GUSvwQTkAdqgSyCv+7UHkZBBJ5/QV5sqPKdPOSWMrmcyOQ/mOmcDgEdAP5V2Vy/2iCYNz8uMDIA9PSuaEUabj99I2GVzjHHHPp7V08SGS2lkIAJXLMvOR29vyrkkNGJFH9mUJb5EczDhc7Aw7nAGOK1LJxbSNLbkxs3BzznHXj61lPGqbgSHjcDa4+UqQeB6flTLWXY6iKUMrHDN3+n4gcUU3ZhJaHsWnS7UHK52jcCONo78cVuNCl9ZOGCsijd5YOQRjnjt7Yrz/SbvEG1zjsnGcYPTp+leiWexVLBwsYTOzAx83HPI5/Kui5jseSXlr5sRhScR7H3DIPAPTn6dqzFztdWO5VUDgYHHGAT1rvtftv9I3QlSEj+VhxtP8uT2rhWzhiWM5cjnG3Hr/nFc8lZm0WbdrJuheRVCcbcAYOBjH4fhWjFLJHIEzyccdRnH9a5u3b94Mvkrjy+u3g960HmeJyqJtx82f8AOOnpRYmx2E7faoU8xkMioF4B6emB+dc7Jgb4myFRvvduf6ZrS0y8jlJHAMajjd+Bwe3WmX4UN8ybYmJIAH3T9ffHSsmNHIzW0sc3krhdwDKB6+x9QP0p0N3dW6m5sGEUpYRtCfbGBnpzjjtirVyrQwiULvwVwrn5ifRcdqxJrK5EbOQ0DfxIGGH3H06DA9qk1Pnb45fsyaT8Ro7zxP8ADe3t9I8RZ8280aVkhs9QZxhioJ2Ryt13Lhd3J7mvzHvPCXibwlqs2p+Gbi98LeINCuQt3ZhvLvrGSPBJXqGxxxgqy9iuK/ci1dHlKKvzKRgcblI/zivLPjH8GNB+Mdqmo29xHoHjCyt/Is77yyiXKJki2vBH99OyMATGegKkirjLoQ421R4t8Dv2odF+JrjwJ8RvsXhT4gQxbElXbFpuuAKPLuYGY4t5nGPOgICh+UIQ7E+iZ4J7MSQIguMEK+FC7W7ZH4fpX4+/E74dapoetP4a8UaWPD/iSx/fwwOjNDeIrY8yGQAbl+XGV6HjjrX0t8A/2rbaO8tvhn8c79tO8kQWuh6/fYUwOi7RYatOdpZHG37PduTtxskOCGrOatsaQlfQ+yLkJKvm2ziVfvYGQVP90qD0+mKqJy/lzMCoxgcgj866XUtIvdKYltsKcNhVG3DYwRjqGrDkaG5GcLDMD8wIxj8ayLMzY8s6hlznjsMbew+mKlmDOGZVycgEqfT245ph8+MskpVCjcDGe2MfSmyEOCUCybeNoPJHpgelAExnik+SV+G+XgYxjjmo0j3KTG4iPKEtjHGMcVGSwAWFlXoOMcf3vpilKw5M20DjAJ5LY9AKAJf3kPkk/LkYYf7I7Z6/4VaaQuVQAgJ94AgdaoLFIVlVHVGCj5e45454xj9KeIgAcqGbaM5471SYFhSFZnj3RtzyRlePen+YyATRSDBPQdj6fTiquPMJkUiIdCoY9uOfWoWRNgYdVbcAOBV87FZGq8zrZlDH9pWThAowEx03cYqLMSRGUKUDhVZOevGOeKp7lEJhKeWWZc+gA5z+HTFNDqA0QIZQNx7Zwf50OdwSsc/rWq3Phaa31JYze6HPOqXEIGxrbzOksZXG1Qe3f+XSz7GaEwTrcwSgSROuCGVhu4PSo5YLe5jFnfAPbyxYkU4IdewH0rktIRtHn/4RK8RlsmZ59MkYlsRgnMDOcZ4BKgdz9KzuUb0qsymMsRtbcMc5U8AA1VkQokjcY6KPQntjtVt9o2xsnlfP9309umPSq5LGVySsYXAYHk9Pl9qkaK0qneCpZHChSR09snFTBt7Ii7lUKEZl7EetNyJYJFYY7cHhuevtg1EwzhVUozchRwCR+VSxjJImOMsHJ4xz1A49OOKmIYbWU4yBub06Z444xTHZdqjbnPYn7px6+3YVXXJ+bzT90AE9Dzz27fnUgXmmSWNjF68jsR7ZHHSmTMuD5krBwAABnp346VWwxOzrIRlWTHPtjt+FSASwsPnJkCjjAOB/WmBYZW2+UiZKgFcHAI7cn+VOO5PLa2yTk5OMZA6gj+VRO0suJXxuHQ/d6etJ5rKGt1gIVgM4JPH8hQA6X93tRUMqAlu/B7ZoCpvMedrrgcDHBHQehFMLMlvIgAAz9Rt/D069KckfVhGQHAHB5B/H/CmgJLcq5JPQdjyfxp5VGj67CWIAH5dvrVZnMIIbCYGCRxn6GoIbl0AZf3iq3bBB49fxqhF1VKxn5z1K7eo9801vKCZUMVXGME4GT0H16VVNw2XdnMO0BhkA4z2wO9SJMwYzttk7K4IbJHoBx0+lIZYSWN9w8ssykFDjae2QelGwzoYSc/NztGBj0/z6VEJh5REgxtOeTnr9B1qRS7qZIv3fQbR19j24qRlf95E0bud4C7MDocfw8CrUm8ttjXy2fDHoABjGPrVd5VXbtYzr1b5cL9PrTXDMuW+7kcD8v0oESEnezllwAFwcEZ6Y9qd8iqUUjDd87cYx2piPuUou1hE6kgcZB6Ef59qVWm4Xy8ZTG0nj0/oKQxuWGMgnB+Xbj73+BpY4ymGB6NjA/wBntTfL8pQsfGeF56MP7uT0pwhaPJ4m3cEqflXp2H0oEhm8oUkxu83cNv45H+FO3N5zI+YztG2mhVHLBjhtyFemKfPsZYwfnzJgfT0oGNHyMCw2kYGQOnbGBRKpZiqcsxIPzY6cVIVbzN7LgK/y59qjDMvLKfLJy2QAQxPXpTA0NOvWVZLaaMhwh6/Mtacb+SfOMZmC/JlOgH3sgdP6VzkpbllPlKg575H1Falpcu4+zyDbIRhOf4T39Dx/KtIyMJwJnxb7YkbcrrvQnGUz1ziqTbdokUfNGQcjqSeoA/lWqA43Qpib5T5eMHI6YIPpVQxhti5KOeqj5eemKsyMx5p2QxxfJg53H5ev8OMU4KiuoOXGeSo+9ngA+gGKkaB9zO3yqh3bTyfpUN6GQBnTDDkFOwB79KBE8c7Qws0O7cOGQfc69h249OlbExt7mB57ZShKAfMc/T8awSNxD7iqbN689Pb8KsQ3LKPOiQLGedvsOOQO1AzUiZjF5EqnyxgZ5O3B7AU6/tI5yyJJnGPKbJyM9Rx2qJ47dpHaBcALuJB6D0x7ipLe5dY1h/1W8EbD/db39qAOctNUcSy2tx+8ubZD5qFQQ0fHQjA4yKSO0eaR33ATMRI7EfeVfur7Yx/StWWyhLOIUSLcQxK9HA68/XsapK0GoefHBL5kLne0eP3i4x09uPypFGZHfJbX0iQ7TAMZ7fMR2A5z2rXMiqcuP3JG51Xp6dO39KzLu0ihs444WJZmKxqVGRgZJPv7021uHMQt7o+dGAeF68e/FCEO1KxaQGS1jBQ5KbeRIv8AdPow9Ko6JqKhTA52/wAKknP3ccAEcZ/Kt+3k3oLeTaj7AEA7fpjj0/wrlr6xuILuG4t42jMOBJH2IB3DB9SfSmB1MkMixjyF3iQ7WXqCcZznIHt2rGtpn025dJLZvKb5QFGQCPX8PrVjT9RXV7Q+aBFJG3Ccg/nx2HpVm6V/NazlDs2APTjHH16daAFnjw7OJdpwC2MgcdFPNXbGUyW+BLtfBAz0HPQ+lY9nI0Vz9jlcxt/yz3ABSe67h3x/npVqRZbeXzlHK9M8ke3v7UxGbrNobeRNRjzE0OBJs4BHr2qffDrNqjRMfPUYx3PTk9vQ1tK8d4VMb4DjBQ/dYe45Ga5m6gm0rUPtcH+jxyMvy45Axg+vWpaKTMG7jeGZAoMMcfAZRkA8HBHXBFc9rNiYkTULAbEdv3irzjd3x6DpXpN9YrKPOjZkE6jeq4IUn6j8OMYrmJYvJma2kG+HYRg9yOGxWbRsmeW6tpltqNjcWMtuLi3uIzDKuccn1HrnBB7HpV34WeKr9bt/htr5LXVsGn0+6lOPtNtHGF8slsZaMqPwPTArWu9PXT5DjdDBL3f5hnHAyOPp06VwHivQzeD+1dNnNpqdgfMs5IyU2OmCy+4cAA+1SM+lonn8gKXKqw3jPzEj+4TjGMe1fP3ivwyPCGs3GtwKYdI1e5yYVOUgkZAS4UfdDsDg+g+lel+GPHHhfWtHglW/S1urC3jbULIZkmt5SBu3IvzEEn5SBjGOKi1X4g+CdsthdMdZmmxbC3+VSQcrk7umN3AOOajmSHY8z8O67J4D1g35BuNHvWxdW4wxU7SN4zwcNz9DivpKGzWRVngdZYGUSBuqsrDO3jIBA/lXx74d1q2ub3UPBmroTcaUz/u5Vw0qbjtZOuAq4OO/Fdh4aTWvE+p3PhttRuWtoLQ3FnaCQKmQwVQWHH3Ovt9KqwaLc+gbjXNC0Ocfb7yCJSzMuG3Y4xtO3oa5C/8AiV4dt9sOm2s+uzb/AJEiHl474+YYx9O1JB4C+zOslw0QKoP3Yy7IwI4yev16eldDbaLpluzNFbMJZSPlfGwnjoKj1YX8jh38W/EDWQRp1jHpUZG0FSsrKB/tAZB+lUB4M8Va3Ep1q+uLpS2fLD7AmTz0xn6GvYZJzbOqW6C3kA+ZQA2BxSeZLhndliLENhuAPbPvS91bIq7OF074eaJp/DSGUkdI8K4+pfOa6i20qwtQRbW7q68guxf6cdB07CpdT1rTdMI/tW6g08YDfO4zjGPu9TxXDXfxL0C1uRBpqPrkn8MkLbV/EFf5YqOboHKzu8Oh2vIGj252bdgHQdPwqwil1yhcKOSG4X8+ABXklx4v+IGsv5NlbJppJwvyAsB65z/Pio7jwl4q1vI17U9zJ0QqyIOOeUO3oKNewaHoF94m0DS2LX93EBCNphDFixx0yuR/+quYm+KMMhVND0yTUXbHy+ZtQEdOWXcP0+tRWPgrQdKjEt3EgKj++0m4+oP8OPpWsmraHp8X+iQAPgJhDgFf97b1osurD0RirdfEDWJXk3xaJHIv+qUIzr1+hPb1oj8AteEPrN3NcZPO8Oo/Qit2G98Q3zeXpVhtDdZAgOB9ScfkBVtPCWr3Mu2/nLqcZjGMY/Fv5UaLZBfzM1dC8I6O6shjMkYHygFt3PJ3Hf6e1RNr1ksu2wtjKVYiNhubr6JgY/lXTp4T0Owz9pje5IOB87IM9hjnt+Fa8VxZacohgh8tSAvyhQenrj8s0r92ByQ/4Sm8TMdobNf72YyfrtzkD8quW/hC6mJe/unl67kBx9R1I4rTbV1R2VFeIonb5v8A9VZwvL+7AeEsVU/6tiAPYDil8gL9p4Y0XTgzi2+3MOQ7tz69Bhccehqc6nDbxqlpbrsPRd4QEe6gdulZaWV/cSmZtsGQWx354xgH0p72sdvl5niAXlsKQV5P+B/KmFl0Jv7TnuY/JeM2qBh9zp06dBj8KiaWd9z7ikXGMk5OOP8ACqbazpdtHhHF0uPlVcjJ7/w/59qojVbqRPKsrRrLd0Zj5ncdiBjgYpAbX2VpuMMxYfx/l17VE0OmWTFb2cBCPkX5unoNv0xzWXNDrF3IPtchRG/uADpz0otNCVWJEgEijoUHtx1/wphoWD4g022l/wBCtftQYEEBvLOSe+R2qOXVtYugRZxC1U8YTDY46dMVqwaLi3HmBCQ3OTjZnr7Gr0dpaRkyb8Ki8rHgZJHUCkHockLG9mUfapDEJOcZGPyX2q7FoMSrv8vz3XgkuVz2wB+Vav8AaWkWx3WaAkDBdwSR+B4xxVSbW3eX5WAQL8uVGG+h4x9MUXXQLFxdPNoqlIgpIXgMTtOPTp61OYtE05ZDeyhpeMHDDIOOMJkVzk2oNOpmnIkVRhOAm7PX7vTHT6VQe4khl2oAjMowrcgYGBzSuFjsP7esog6W7iUhflITHpgYqg+tzqjSW6iBiMp0JH/Aen+FYsdjqD7ZPKU7/mRk5Az/AAk9vpWxB4dlyrOTDszuwMgkjHY8fhRYNDOa5aaJ5LzF0cD/AGOnTAGMDrUEcSQo7zJtZsFY88fmOh9vautt/DWmqpw5i4AcAk55z34H4CtX7NYWkavboHKgLvfnOPftzxTsBxSaXd37r5MbxRnGTnIA6gdByOla8Hhq+umiNxMqDdkrx8qj6N39ulbySs+5ExGCwOz16Drx+VVL67khEka2wLRqJFy+OM+v0FUItx6Hpe51KATRbSG+bB/DHHParKulsWDQLEBxhj7Y4wK46PWbm7lXy0+zMzgqAQflA6ZHfj0rTtrL91dC83Qq6mTPDYK87sAYxyOMdqQWNiXUbd3WJZRFgAMAOeD6fpzWddapa2oF35fnxoyJISexAGcfyrifD5edZNz7GZ2YMAD0U9PQd8VrWelyXEMNtLvkiuImD4GdrBgVI+mBx6UJD0NjUL67aza7th5QUEqDjBUcZGOBj+VZukyzSxR296BISMxyqTwD/eyf0rSsxiOTTNSi+xIPm5bcH3ABcYOR0q7Bpjafujt0WdFG7B+Xa3qO2B6ZqkiehYhiu/KmT7QGiKlWbywAMelUdHtJVnmMzNHEsXz89WPRl/8A1VuhlZFibbtkyEYYCE9c4zxzxUEdlJ5X2s/vtozwANpz/T6VSEaVrbpZypPdbJQqmJlPKlJBg5Hpg9MVa0fz9Chaxmmju7Hduj2jnkHK49CaWOwuHgkhnkGN/mNIV6HaAAADn06Vq2mnadFCk9xiU7Bn2PVevOePp+FaIk0NKtbCNpLrTSISUP7s56A4J56dOlb1zC7RDyELpLGE3jG0tj+L0qvEyGXKRLiVdzFSB5mPu8YyMf0rVaY3NoUeb7PL94kDHTI7Y7VoSecXtkr7CVNqAw5zvD49u3A4x/hUBsYITGiO5eXlccDGOuOnT3zXUXsEEm66FwEynlpu4LMo9+B/9eudmSGO2KjIlVDuHXqfVahoorxT2UYJVFmkkAySM8rx36cU6CRzF/q2T95lNoBwf0qsweFVcoM9F2nauQefz96bFM8b+Wjm1EgLcr90nooPb60hmvDHsYi8XGMsp6/Lx8pHarEf2YxtFFF5jBcZyBgfmQST9MVkxlXUbG3KCF3t/Ew9B6Yq7AltIVWRiVOdq5AA9tw9hQIq3NxG5j8gcgMcAgnB4rKJB8uOMHzE+8PVfQ9uRWjdFnZfI/eJKMYbCkbPXHX8Ky33BWs8YLkshUjGR29uOOtSxoax+SZtpOOGU85z0ORTIiw8tU+cIOB7Hrg0sTr5QkjDxhflKqxOxhwB0wc0/YFKxAfu2PyP2z6EY4qQHggYU5iBbI6YFPPylWlK8Hkj+JR2xioCGU4UrGycfN0IIGD+HFSAO4MrNyR19+mMUAOAbYvlqdrHg+qjkD/OOlCAbWdtw42gY6c9fem7PKVEU8D5nAPpjke1WDv2q3mjy2zjA6e1AApQuvljceVOPlwff04rQtvKNx5hJiZThGHbjqB3qj5DSgyQr+7fBPQYPGT/APqrVtUjjgIA24T5X9Tn09+lNAdJtRwg3fapVUNj/ViRP8+ldJGZrmHbLEIXBH3MNuAHH5D/APVXL28Mc84+z/KrxDp/DjOUNdGrNHbpA/7hcdGBP4cf59q0JKo8zzXMr7FwVZnTkcdBj8f84FY16LglJLnIUr8qZywGcE5GOoPT+VdBcnb/AMfEhVzyoj/iB4wPTFY0kQusgKY2jXDykD5lPbZ7cUg8jGkgWV2yTKm0LF0DKvUq2celUwqmWReUO0mPjOB0/SrhgE92S5CjZsDngN/D04/z+FQI8ZaK5gOzaNrg84AUDIHOBQUV33SQ+XIQZEOFCcfpVRoFZW+UQyHnaOA4A/8AHfSrjKIhtiUKY8jI5JB6H39PQVBKJlXG7cg5IAwSDUsCNA8cUczgwxHIJ7oegHrg/TFQq8ZVkclFdhhiOAF5HA/KrCuqSFpAfMQcL25HtUBQtDGF2x84y3OfTp+VSA2ZryPDyEeWDuGFHT24z/KpVcZkFw/zYB5HbpxilZVFuY3l3IhwMnjjoOO2PypYyHVyYPJKkZw28Efl0p2ECyjckbAMqY34z+BH4VMkQTccK6L90g4J49PpUUgZmk2Lg4yR645GPTgVJby+bG0b8bgCuD0I79sU7AWYpVXLld5I3Bh+XStuCBZI4vLJc9v4QPx4zz6VgrvMirxkjB44z7+n+fpVqGWe2i8raHkRtqjPYj+VOwHeW8kzkyyQbnPfOc7emOew7Af4VpXE+SpaLdJvUc8dVxzXJrO0CeYsiSh2QvF0HI4O7PetU3cso8+U+XtyGAGMH+EcDP6cVXKFjOuQy3E20eUzZJUY4PRfz71gXSMN0Ux3SFf3aDjPPJP0I/GuguYZrlTBG6xMPmAI5yOPTuK56+icwQwrEzPKdu/IyME8fQirUQM9sSXASY/dwvQYwRwc8ZGaif7RBck+aImU52bcg7vTkVNdK8bNCybyu1eD268jPWh/szzSPvwrFQ6uPbjBosBXA3ycDyyHwTgAKxx0APOeKg+5GYwQpZ9rccj2+lLLCJPKbJmXuVGGbHHfHA6U1TvRmMQwr4Hfgdc/SlYZWeWOMrlRFklUl6gHH4den/6qYf3gVSxaKVPk3AZ+Xtn2pZJPLWVXbzlODt6AjjjPQYpuHlQxkgLGVZQOg4/rRYBCrFCDlFCBdu0c4/kOPyqEv5amZNqTD/lmeh5HbvVgtLHEoChOPkUcgdzzSKjm4wpK5QbioznjuKLAUi6GfzAuxthDp1GeMY44Bpu6No4nUBAclc9VwefbBqykJZGmhOS4yHIH3Rxt6/0FNMUTKIdzYOAOAVHHAyaVgM9w8sXkthST98gcZ54HuR26VKYXMjQOTukB2HqPlHOee4rb/sp2gUzwPG2B8y84H09/0rQs9EubpgkMJjUA+XnJBz2zT0QjlHWKV4yqFJANuV+43v25p0FjchEhceXtU/MOoHXpxV3xN4o+HngGAL498XaN4TGeYrm4jEnPPyouTx7gV82+N/23v2YvCbS2+m6vqnxInRgB/ZNk0Ma8dRNdmJWXt8tNa7IdmfRbQRMNsed7js3IH4//AFqvWmjNK222ha+CjIK8tyMc464r8+o/28Pin45upLH4FfCo3Mgbyobq48zUcE9DLGsSQqeM4L4FX/7J/wCCl3xiEltrOtJ8M7JsDyYBYaWyj2TTYzd+nU1r7GfXQWnc++dTs7XQbA6p4hvrbQLSNAHu7mRYkjHo28g/p2rw7xT+1b+yx4Njdbrxhb+JbmJSPsWk2l1dlsdVW52CFT1xkgD6V4Bof/BNy8u7z/hIfjX44vvEA4M5t4mQj13XF9Kr49/LFb9/8P8A/gnj8DbrzdY1LTdY1GEANb373WsTenFraGWJSfVwAKXJBaOV/RB6I5XVf+CiegXdymkfCH4barrt7J8sTahfLIw54221tasXHblun6Fr42/4KTfFIiDw/ocPwvsJ+Rcz6fY6dhD0zNeRtKPYxqpru9O/bm+Hccx8Nfs7fBfVvGU6ZRTpZ/sy324yW+z2trcNj/fVMAdar6z8Tf2+PiFJ9j8K+DtD+DGnycST6g1peXA6AeaLo3Egxj+C1U9fw1UEtVD7yXN7HLRf8E/vjT8RHS8+M3xVn1OM/PJawytqfJ5xFuuhGuMcfuwBxxXS3P7KH7EPwhkjtfib4jCakgLGHWtTWAt/272wyR7dax9R/Zh+MnjlSvxk+NOoX1uFHnadpNu0ELbu3LW8IHoTbt24FdnoP7HX7N2gKm7w5ceI7yDH/IS1CWTf7mOBo4Tkf7H9MVzNfat6ILmYf2uv2PfhV/xIPhh4Ii8aXSfu4P7AsntRKw/v3FwqTP8AVVf2p8P7T/7VvjGz2fCX4KDwajHi51i5eWPyz3aG9+yqQAO2a+i9A8N+DvDKfZPDPhrSPCARcLHZWiRk8HgyIARn/PStbz5Jwu87uTsTIJGPdh04qJOHa5Op8nXXwq/a7+JKrcfFT4xQeB7S5PFj4etwCqnjZ/oy2ajOP4pGp+k/sRfCS0vmvPiDqWt/E6YqBH9uv2hJP1gOVGccea2favq+6ZxJFGJTMJCwkZjhRx8owDxSWtr5UiQHcqMTnb7DI6f0oVTskgON8J/DP4Z+AePB3hfSdIOwgyxWatc7cfxXEpkZ/Y4Fd5HKrxCL/VocEKW29PQAAjpUBla6i8oHejHjsePb+lPKpL81x+9Y8BOV6Y/+tUu73BJIZI9wx+zyMmAcqryM7dOOQeBj1oGJBiQFCfujoT+HFDNMGMrQiFeFwuDu2jjt0ps0crkLGWiBPy7eMdz07fyoSGOMhitd20OoOZHI2k9lA+ntTEZfKUcQs3zMP7uTxj8KHkzCCiGKM/KTnr/D0qLZgeVBl14GTwB3AqhE7ghtkhBwucYAx70wtnbEuFVRlcdc9+SRikKt5oKAK+Oh4/EH9KDLHyJDvBJA4/DjrjigBzneUVC2F/Un3/lT42w4fbkKflXoOR24/wD1VD/qhyhUvkZz2GOv1p8ZVR5bsArAlWxxx2I96AP/1eje4AjjyDb84MkHQjgjJPPH+fSpTdTvny5RdIOjfc2n1HHNbl9oAFufszLcPkk5I79Ci454+lYFxDcpbJuY4Vd23ytpGPToP/1V5puWYb2RJ2EYLpLtLxuN33euF7/hU9pqAE02/KuzACJO4AHbqOB04rJWaePZMI2tk42Ejdu/w9hR9raQebNGruQPnU7T242j8KAsb6XdpK7TTQ7LZ8Bm8zPpztHocU86Bosyi1kVpCnzqwIAbfx978Pw7VijyHL5VV8zlQ48tg3HBP06HPNMaKWxLK/+nRY3JIPmHpjg/p2oFYt/8I/dvMv2aT+zvKXhn6MOmPw6VAmq6np4+yzorNHwgILSDB7EZBBA9OlTRandRYUkReYACD86AD0B9uO9an2yN2InAsJcARsqj25U9T9OwpDKVheaPeSGXUoms7lQcuRn0HCH+WOlYV/4D0jVzJPYeRqSyAFUWR4ZFwACwQnB5ycEV0yxx3P72eCMENtXJ5z0O7AxnvzVVtKuYbsSWFwhmVc7JF2jqCNrKAPpxQPY8wPgDXNIknudIuks9mPMwpPoB8pAXBPcCrK+KPGNio/tnRzqghGMxFSGHHR487c+4r0z7f4lsmx53nIeQzQ7kf8A2SQMDpx0qlNqGl37LJqdt9il5Hn2xZdpGOCvbv1qXFFKRxlj4+0e9xHdNLozJxtmTcEzj5SVznGOMgYrp2Gl6pE0Ecv9rl13bVKlDkDHHI/wpmpeEtJ1m2JsgsrTYAkkABU8dTnnd2xXC6p8OLy0l83ThLYqhwxDE7cdCGXaefYelLl7FXRp3/gzQL2RZJIH0SZsgSQuysMY7Dv+FQtpvjnTIXtoNbXWrSNAsdvqC+Y2zA+5IAH9sHpWRb6z8QtHDJdSf2jtX/lqivuAxweM5x+OK6PTviJoksS2t7anRGBw7c7c+oJG4YpfIfoUY/FEcUJbVNEu7N4cbpoT5sIH97tt4/AYrpNP1LTNYgD6fc29zgfvEaVEm9sgkdsfyrRtLnStSjSTTtQW9jU/N5Z3tzjAAAJHp0qjf+DdIngiS/09kYFttygMcgGcg5AHTPT2oAsGCWz2qICpByMsGAHfoQBVaTZcRsHfJkfcrHqNvHHb24x/Kubj0jxRoJeTSbx5rMfeivNsp+qlOgxwaB4nuE8yHxDo8umR7M+ZZuHibGPmCHlR7DJp6gdjbRB43YlkVeN3AZfwHaoZkYwxgkRBjgZ9Fx+XIrP03U9B1S3b+z71SZdqbJpAj7h0BXjg/l9K0Joo7YsgVd4I2c5wT7jigRIbcrtMIzGnJYMcD6flyKgMrzxm88kSxwYjBc9fXI7cdKII4g+JZDa5faACcMuPm9j+lSsP3TWqso+6VCj5WA6dODmgVhqySoSzKUK4wB8232zjnj+VQ3DxPKrFDMg+6GzjBxke2KfHPJvlnjJtduBNnnvhMDHP4U7yZTbxMx2YJU46Hng/5xQA51ki82KOPETBeOuVUZBHc8/lSq4neNvLBBO3d0LDucY4xUkL4kjWQkBd4AbsMY4PTGBUCzechS3cysVwM8dSNxNNDHttuJmaMGJ1G4bGzyOMdMdqt3Dzzsbt0S2Pynn5umMY49RzVVE23ASMk7R/BxnHZj07elaCfu2CRMqxynhG5KkjnGO3pTELMV3sXm8mKQAhAuQMgHquMc9hTtscas9wzBCQqgjlmXgkY+5jH6fhUKxGLayzmDgFjt3Z6Y+gq63n3K+cERfmVnwMkDt9QfTt/IELFbGSEDcxKv8AK0QBCZxkYOOPTFTpZW1tngMTyGnbA/BR3I9cYpdVk061iiF6y2ysCQoOOT7ew9q8x1fxVAQHs5BMoyNuD8wA+UdMilcaR2Or+I49PMkEaC5mdcRxMu5MgdyO1eWz61qupXqxxP8AbriyVmwgCpHv6gLwD/Sp7Ow1bVbuOby3kWI75lB6hh0HPUY9a7rQvC9jaCQ3EItmJ3fuyd0a9QrY+8T+lNK24X7HE6f4Zn1COGTUZTe725CJ5Yi7cnjp9K9J07TLXTI1jhPmPI29WOMBQBn0xx04q5by29mjxwSbYkTCgjlz64PTtTbZY4JZZjEJFchWiYbvyz29KG+gvUW3ms2gEe5gxPzzMB8vTAxz9KhitG/ewZzF1WTjL9wasg4Z/wBzHboSC64yCDx09jjp7VEnnbWtpNluqjnJw57jAHoelIaI4tv/AD1aERDJVgMDsNo7Z5zioVG2IR2p+0BT84wV69qd8qu2SRsITpzg9Pzp0ssz4gh3MwcLjA3AYxhsdc+tAixIpeRpTypPC4+XceOvrzSNE9yEiZllUqe3Qg55I/LtTZp5gfJcLtQgN23E8D8RimgDaEz5BP5MoyRnvxigBYjvIntgsCq2Mr2+q+9TOZ0lYwkK8oxjG0cd+aryNlm/dh+MMycdO+MVN/DhtsgAGWOBj296QDo5lWFZbeQuob+JcAsOw4HX09q0nZVcIpxG3JL9jjAqgiGWIrxNEMuV6DOOB/8AqpY5D5Y887RnYo4wM/zHFNAWS07zIHxAeA47FOMNjpxitSBzKTOm5oAxAb09h6DP4VkTMxlCtJtZlwqMPl64wTjv+FS2s0lvPEsYFqZPkde3bGR09ga1hKxDR6lpFxLAsd4ZPsj8qy/eO047DoOhH+c+paHqzKghacTJK4R9ycYx/Fx1r5ztdakgXKfKuecoGPHRfp6Yr0zSdVNus73SmKFirhj8rErx8q46Yr06FW6OapA9K1LTXneWKUdFU7tozt6jH19OgrhJ7azuriS1fdbqyqikZXfgd+wxXoum6nJexSkOLmIwqYmYDGO4zwf/AK/pWde6fDMpZRvWE5JYYPzDjbxxz/L2rdoxXkeF6lZXEKTeYEEyAfIuSeMdhxu6VxNxHdz7l2b9rcygbGU5GNw46e1e63tk7SeZeYQx/Nuxwd3GR049R2rzXV7CVF3q+H4JJ6oCfTocjH0rz61E6adTocirRXLGzlzN0CM2CcDk+h5wBVe5jlgtfs0ShmbJVWwdoPUDOMY+tXJ/3LxySPz5gONmDnA79F4plwkaQMfuSK//AC0O5ivGAP5YBriasdCK7qWCtN5gl8oK6Ag+Z/ulT2qvGrF5IJI3jWMAoPugluFYg8cflxVuS0kj2tbuE2HL7znb0x74PtUbn7Sgn3BAyDzVbAJK/eCj27VBRJJLdwFGY7iPlcryntn0NQxRqxIuFeRFOVGAA2fy6UqiYr5tkGZI2Usp4LAYxj/CluYFP71Ve8SRmO3ONv0/lSARDKSF/wBcDw0Zxgr67Ox9Kkt5IIycrkADAHHPHAWo96h43VSDGCH3f88+mO2SB/Ko7VIRFMkfzBRkM5+6CONtIZI81zAskCIpy25Bs5C9OMcD+dWI3y4jZ13bBhmIJBHOeeeKqblCIqsZV28kfw/T+VOuIFuGjm3RxjoGXOQPpx2piLF2VulFrdRptkCh5cds8dAPwrHuvBvhq+ikne4/fq+2EnfuQ4xt2MduP+AitMy/ZS0jSefGpKA9iuOBwMdaV42wrsyvFIoKsR0P5elAHDnRfEmgSRQadfveQOx8tHABDHg/LzjHoadZ+NUsz9g16zktpQThnDEMemV4GB/WvQnkyDLOdgUD51+Yjtx6VX8rSrrMVwDchyPmmTqfu/KD06Y9TRcDNstV0jXPKfT5orgjJkhVR5iHsOOO3rWkyhd8LQ/e25yOQO+3jHFctceBtJNwY7J5bWOX/ViJioz/ABBgehHpWY114u8OOi5S/hhzs3r5m5OhQqMenGCaAOuKmJfs6oyRsWHmd2A/CnQ+YqKIXEYbgFh6dx79q5+08dadLGy3MU+jeWRgiPzE54Py8MBXVQ3ek6jbLHpt2t6+d0gUAjb3PTA/pQMrZJjkLJj+FienXHHT61E8rHahJwi/e6Iw46gdscYqaGCFEW4lyFY7PL2k7sYwAenWnmOaeaUxRmeLGPlwAB7DPb05pAVII5dsjbiUYLweML2/Cpi6pNIsUKBWIzx6AcYxgCpTt8oB3IdOpxxgdiPamwrFbwpIQsZfcBubqO/QY79KACLfD5t0jFUwCyjGDkYAX6U+PzEj80Eg/wDLPc3oORjtjGO1CxlPKazmVWXJIHTjg5z+VXIzEhWRosQSEmONRuJ/vfTj/wCtQAR3E08RgjJjZQDsBK7s8kHuPzoS4lwHGIYjhVT07E/gaheW1j3gq9srcpuAUsBjj8P5VIS02fJCx4ABMg4P0xQIiljki+dn84xncw3fL83QjI/yamLxTFROV2sMN6Nt6cj0qKS4nBMLxI0pYcDoy4468VPbXK7laTbJndujUHb0x1P9KYhYIo9oWHc8aHPU9vTsaYvkmUW80vmM2fmXja+BgZ6ZpIx+8VYU+zk9E3ZyeCOTnjH5VNJE0dmC1qp77UP4bjjg/wBKYWKqXfmx+RIgAVT0HJVjjcvqc9eKtkTyG3YwmJm+V24AOMYzj1prvMkICIofaET1AOMggduPwpHcP85Xy1Ug7ZDjkcce36UDHKAkcykPN5pwWjUEZxyPanwRSM6uzGOSJQuwAZJIO3LdOlQrI4s/O8zDydEVcZbI2n69KlJ+YyPKQZNoZVHG8AD6dqALEfnRp5VzGsCIpBcHIOehx9aagElwqSA7gAwOOmP4fpVZrdVl87a2doRkBPOOh/Spmu5FUvLgZZcY/hBwew9KQExmmPlyqoeZmzuGOi8Yx2zirSu8ow7ecMjcqgLn0zgcYPr6VWmglDqWfzJXGOewHPGOM1PG6qA4Ox03cH+IHHBHFAhk1qGPmLHuXZ1TkKfp2xUhaO2kM6DzVOAB/Djpx244qJWSCVXVvJUjLIAccjsMdOPwqcF1VSuEJHCHoAex9aARXZPNQxNiKJOG3dctzwR2pAQnyNI0isQ2/GdrdgPwGKlPnRqJn2xCQ8IPmGAPb1GKjjmkMgg2pFk/6sLlf5etAyaOMEnzf9E8xdi87tpGPYdRVQGLz5QuJLeJUG5sggH0AHPNItlsiTzpDlm3YHAXn0FSMjHiRvNiAyzoNhyMEEZP8qBEriaZTZQuMcHK8Kq4BHTHpSxujzYtB5xwQSDs2HHoRUkK3sxXfADFJgOdyr8v6dqytX8U6NoyXVq7JfahhDFbQgk7M87mC7FwPU0B6GjD5CXH2ZTtk6MCO/14HSqOqa1oGglZdSlDs+dtvhvOcDHIOMDr3xXnGoarruqRFFlt/DOn3BzJAI/PkZeByzJ36jbg/wBKiwwwTmWPddS7F8x23ZYY4PsAMcelPkA3NQ8aahqMht9HH9iwkKokUiVl4xuPGM46EHiuZGlpcyMyCW/lZhiS4kLudvO7JNa8VmssZg8tpdmMLwAM9AOh6dBXUWPhi/uWZb7fbQldoVxh+x6DA7dxTSS2E2csAFkFs67jIxBUE5J7cf4da6LTPD13dpuiCaaN2ULqdp29eOoH4CuvsLLSdM+W1td8nHlb8MVx94gnv+Aq8JpZM+UfLBOCNgUsR15A4wKYFHTtJ0fTpre6t3a/ukYmRzg7jj+FSDgAVee5ldVYRxxRB8so+UDP54BP5VA6PE6QYa3RiMbuQGHIIb3qUhmDK7+ZyArYxx9O/NAiQP5kYTcG55wMBMe2AaQbZBj7sgyV3Z5Ht9aTyY92yEYlwr5PR/YjoOlR7VCMgZmV8nB52j0GeeKALCofMVZGW2O3O3qd2B144p0T7cIwxnII64A/yKjEjFFjEXypnHPLjt2pkcssUZSOIRFCc78ZC47jr9Me1MByy+VujRz82GDbRt64w3celPV3dFRZCgQHLZyCPp7U5bRo4XkLHKgNv/hI7fXP6UhkjjjEUysFU5ikXnCnv/kUwG2tzcwyiaeMFol8thn+E8A8DH0qW5SCcZYgRsfmwBjJ/Smok0IK2jFhwS3HKjPGDTIjG8uyRnYOQxH8JJ7cdMD+VAFW50aG+iddmQSOe/ynkEe9ZU+hXNmrXWjNNZup+aFD5iYbGSYj8p47V0xlLnywu5W+TKcgenHWp5J5okDKSPL4kPHPZR34/SqEYMeuahppRNVshekorBrMZwP9qMhcHHof0rsdD1Cz1IsNOfM2QWgJCyr3x5Z7D2rLjtoBKpkl8shcRngkf7OcdAe1ZV94Tsr/AMu9syYJkQ/MuEKkcj5lH3vTjp17VoiWeo6Y8drMsUasc9cgEp0PB4xxXa+eL6zZriLdGhxGMbTz948cdRXitjL4gtJiPOXVLZ+QWASV+P8AvnP4iut0LxDZ3SR29y8mn3XmdJfkwOFBGcAjHXpVkWOguLULJLIq7ZI2HyocjnqCP9oe1Z0nkXUZaD7rbVPYcYxx1HSul1axhmRblGKTOgz82FO3GMeufbpXNZKlkVdhAAwCu7HGelADLsh7pXD7DGmGI6t7Y9PfFZpFr80SBueemBtHb3rQdYgG6pgF2kwVYAcAY4z9Koynz8hgSWTPJHAHQgdqRRnSxIweRjuZgP3YGNwHBwPYViTLEs0rxhXzg4YdARzx7Y/CugWD90krLgxKduGXLDIzkY7DP8qzryOAwr0DsRIgX8jz2xiokgRz0trCkcUVu+NuXZmGeOv5jGKiTc+YgBKyvvHT5M9RzwKuTxTiQ2hZshvTaNvfB549PpVTasikwRszICEKn7wGAd3p0rHYsHkMTeXt+0h+fLX5S2O+R6YqN0fyY0WcFJQSzAbUVW68MQDyMdcin+fbshkQtaDhDkZ6HAwT6V6x8EPDkHxG1q+8Oz28FzaRo8iSSHIhSJx/ApUyCTzAOGG3+Xbl+D+sVORuytdvsl6GVer7ON7HkQkETiPzFt9yhWOA27HTkcdPSljwl2tvBhmwWfb90EDoM/5/Dp9BfEb9mDxj4fu49U8BtDqVtseSe3iDQwoQRuUQ3FzKQNn3SrnOCCFO0t4ZdaX4ijt0Os20unRhgdzxBdqHBzuDBdq459qWLwXsX7klKPR/1t6FU6ylp17FEytIqfPvlR/lBX7w/Tip9QntdHV7zU2W0TaQ+AT5jEfKqKATlscCsHU72aK4Gm+Hh/bE21ibyRNkCEZOxTyGbPYcdO3R9joXlYvtUB1jUnPmNI+QsRKgbUXlflxjpn9K4DYp2EniHWZw7iXw1aqv7qPh5m45+fH7v6EfhW1YWOn6fCP7MgexlPDPgFnyckM/Vvx+gwOKs73jj2Yypxkr9e/tTGimtyEhcW567Oo9lJ7Z+lAjB1K/v9Pulu9Ck+yXtmfPS58kTeQ8Y3b/ACnGyTGON3HNfX/xB+FUXxK8DWfxy8MySWeuXNit3rVmrbbWZ4IRFdGOF84eOSEjG4bhlhl8BvluVnYEvHtjfg4wRt6dOv8A9avTPCvxa8Z+EvhzefDnRYjePezyMl7PLzaW0u0TQxxSbk+fkDaV2lmbG47q9HCVqUYtVOn9W8jCcJX908/Ec8fmRXm+1aEIDERwOQMDuAD+P8qXz4xcSLaqpXy9qMF4De+f59qige4+whL13uHxtTadzHnj5h1Aq2fOgIjhf5SmCHHBA9AR29D2rz1bobEB+1N89yqb05PPA/Acdu1MaXY+zeAHXluOPSkUGRDHMESPbnIByPT8Pb+VOWMEYk6KvROfu45HamMaZ2KJ5eIlVeIyCQw/l+FSJs3IqMyxuAXU9AAD1J7U1RCIflZizuBvPG0ewH5U5BDJ5qwncHAO09yOcY/CgCuG3RlMkqM4xgcfSlgkRB5x3MUxhF4JU+w4x9KlDxTh7kKysnZhkfhjtihp8hQ84xxjaOV9OAPbFMBq4Ofs9s9seoJzke30NSJi3RJG5kLfOgOCBxxyfyxSPFMC2SzksAy8bRnofoRUm3y/L2kOMEMxAOR/dpoBZ5lgWQxgNHJgHcct36emO1W7e4kjjaO4XzC5IzuG1umMY6cVnQ5RQQ2Fz8x7njpWi0iBjubz4nToMbl46j24/CmhFm2n6RZ+zgHBB749/wDINagBhQEyGJQcAkbscdOOvWsUebCYgG8sAZU4y2D1Hp0q/a3ObYQqPmZWY5+Yn/DNaJkWNRIjGhZsNCUGAeN/fqOmD0q2H3mKIkMRwoPBXIHHy8YA+lZ2/dAkcTmQJgtkDKqB0AI5q3m5jxOq7kY5+bHB6YxWiIJnWGa2PzR/uwc+uOv+RXM3kENpeKYl/wBYAe233X0/+tXSx+UU8pFGGGG69xxWJNE4hJlxLCny/j6DPSpkikzKktWmErORKSfvKcY4xg8Y6Cq/7iNQiYH8bKDyAB+RHtU5iJ3W5LLkZQA4LE+vYeh/lVWSHnCIAIQWHc5xgj1x+VZGiIAUMT7U85WbcD93a3YAdMVOqi3uPMRmCOmWUY+XPA46cGrBMUojPJBUE4GOeBkfT2qLBV2EW3cqnCtxgH36cHtigCN3gA2XE3kqAfnHf0GOv4Uy1aJvMMK70lUD1Khfl+X/AAqQPcr5ccyZc/cHyEfgR0x0xVoI7XLvMQCqDkDHb1oAqkQLuw23YAdvQP7d8VVBVt4LeVkA7SucKOB9atShtuyUgDGVOOqnsf8A61VpHiKZR0ZkwPm7fTIFIBVEsTqyxeZGyAMAMqRnsMY/CtFZCwEcaZCtnOQMKOwx2+lZbxsXjZDtVuQvOcggZFSix6rkTsxzlsjb/KmIffQaZdgwahaRybQoSQrkjPP6dM9a5W/+HK30iT+HZ/7EkRcrEsjAM3ruySOnQ8fyrsYrR2BTam1clWJwFOPQ1z+peKvD+hM8l3OZbiHbtSA5IPTBYfKKOa2gW7HMWviLxZ4eu0sfFECXcS7ykspxIAoGSrr8hC+mOldTB448MS6cdQ0xnvpCRiNk2EsP9kjhf9ocfyrzDxVrusePLeGwj02O3htZTco6jLGLGF3v7g84wPaqlz4A11rFZIbvzJHAJjC+XgDoqt0yADxxUtfIo63VPiTqLeZDBHDpiMMAStvdc9lAwAR69a4q5ub57iOaQOsrDy9zM0nX+Lk5xWToUei+H9Z8nxbY3Jj4WWQxvL8/ZiQwGB7c19FaRp3huSFrjStt5uVVaUMG3A9FwPu/Tr7VPKluF30PG4Ph5rGpvG9/KIYgxwVcKwGM52g5z/KvRdO8F6FpaLcSxfb5FAADfdy3QnqPzFdgyXMca7YgkedoBOWGPU1Ah8yHBA4ATOOnv6YrRO2xNu5ZEUNukMcSGHJwSoC4B6A44P8ASo0aJ1Z4h5pbKlWG05x6j61SaWQErG5YLj7vTd9B2qUSomewPOPw7e34VIyO3KRod6hli+8cbTnptIxnirE6+QuSGAA6kYzkZwCOnp7UyWbMZt/lkBGRnjNLE4ePDM8kLdA55U9fypgNAkgaGQIQoBPlLzt9MmlLp9508oOccg/kOwqOG4Cho9ohA4GQSceo9qlmkSSBCY2Z3ZcsvOQuenbt0pASgiVnSIZeNd6nG0gnjpjnPFSFpM/Z8Auyb0YYyOMFehHSoWk80NNGjKQmxV/Dv9KR7kIiRliBt+8M45xnpxwaQCw/ZvnBG9lwEQt/L8aVDN5OS3IBQnPTB44H+cU25fYqSqgRQBuY43OePTNA/dRmWUiSPgqo4PUckdPamA2NtnICud/lsFxzn26DmmM8cfnfaDjO0Y/A9fQUssc0cjBFECSkHcmMKAO/H41GY03eaxMip8xZujsBheR0FAFuPkFpozH8u1cjgZ+7/QdKRYmzIHLIzcDAzx0INRACZHin373xiUDjGQ3ABxirduZN5QtyT86YGB2zntxTETFIxFKS20MoTb/dxwQKhEhiw0mdwHUgdu3A9Kk2KrLG23DsG3exHoe38qhaXy8qrLsXIxnr2+tAEcWHSRmYuGztRMjnnOV/yKcq5LrINwG0YHOAvY49aJ13q+X2StgHAIGOuD/ntTVURlXVeGOFwMgluME/SgCRDDBIhTKg79qdQTyPXj6YqH5cEwtmX2GMg9sYwKUQiNRKYwHD/MM9D2Kj8RVhQjMMgJz15A9wR2OKQERlDx+Sq+WByQBwMLlh7/8A6qUbekKeY4X0yMAEcdevH4elMjVHuCn+oGzccc9eP1FOeJZEWIjEa/K5Axnb059DQBEySbg2Tb5AVw1SqkMalAQdv3duAucfl/8AqppKNlyzO7jC7sYyOg7c+lO8pQ21TtONwHbgd/SmA/EUaEDEbZJUDjKfWlSBd6orKgIJYE4+Vuymo/O2s7ybQzLtVcfLj69KcUjV4z5QmjCHnnGD0wT0xSAld4pPkY556dNuOn+FNVFljBT5txIYE4Ix0xTH2RhpNnzIQI1Bz8v+RS3EPllJR1HOF64b26UBYtRBPMD85z0PXAHQ9uP5U1pYfO3ZDpuDcH+H0x7fyqKSYLalSCHzhc988fyqdQqSlnSOPYnQAdR36VQGiJJ+Qys0e3eR0wo7EdDnH5VfheG0jGcRCTDof7pHb86yYZmlkaaDJKjGezEccD/Iq27GTy5rcFZU27W7NkcgjoBVIixt/aECtkrL5gAIXj7vKnJ6HPtWZOifN5gDkYznovT0x16VPFFA07O37tYzkt/DtPOB60+TE4YwjbG+I+mSu0UxGe0UcrGLaFk2AjYSBj+Hg9eKR4zjzdqw/VuwHUYHpTg0cjY5R4uNvTkccHt6elVfLl5J+98wxwccZxxxQCJnki8rzVjGXB3Z6fhUe5kLrBg5APHT5f4cfhT2dQN+wYC7ivTnpx+FJ5cTkqqhH6AdMD+970AWd3CM8bBWPzJ1K+hXiuusL8icrEpWNwo+YcEr24x1rioZY97iJyFjTaQ3GCD8pH4j8K0oLqWJhGjbDv3EcDrn1/Ktqc7GcontNlOs8IziSIN1X+HGDx7CtyW0g1a0WD5lRc/KD9709OO/6V53o2qgSRwSfx4Kp0+8fX2HOPT6V6HYzCFvJP7lAfmPqv8A9b2ruWqOd6M8b1m0NpcPEruwBIwQOSoxj3+XFcJqWj2GpRGGcLchDnb6AD2xj8DX0B4y015TFNGuyJl8x9qZUNx8xPQd84PHFePXsEkM8DLERIRsJ7HHI5Ht/hXNUjZm0ZXR4/eeGdX0ljqGizvbRN02SZwPTGOnsa39J8WzTqtlrkAj6FZkb+ED+Idz/u4+ldfG2R5kYMfzY2n7v1xj0qlqOjQ6pGUl225DbkcAjbgYPK87T/OsmtDRMr3FtDNb+fZ3CX0St5iFeenbIGD1rF8oifLL5AxwFUD9enBrkdTtPEPg+4We0lDwFvM2cyKwAwy9MDPXsa3dH8V6TrMscOoxfZJ3+4C2It3s2e/oRismaIt+T8wjgbBbGG4O32P+faq8j20Q8xCApGzI/jPfjtWw+jSKzNBImQc42ccc/erMNmys1vI29HAdhgck8ZFSMHiCnAY4ZCVLLjH4VHFAPNhUSYDjnJHcYG30x6VPtCKGUrNiPa4Oc4wKbLJ50CoP3qOAoVgBhugxinYCH95mOKOTeJJSjAAfNg5J9sVbhWBpfM8zjdtVVPQ+o7YxTl/dzxokaQQyDZ/wPvgdvSr5jEUbhFTaPukjH5AcjGaaEQDfyMDGDlWHBx/9amSJCiMSph+XaCvAOe3sRVjeJFjjX5m5G0jvg8g+lUbiWST9wQcoeRxjJIwPpQJDVVSu1RlRxGTxggEjtyD+lUfN3BvJ2zJIOdw6Y9qsidRJiJf9Xzz0B6cD2oEcZBMg8pUG9vQk+v4VJZUiigTIwVzyApJz6AjoKdvYhvk81V68Dj2qSJtxyh8xTtCDHC9vbpUILLHKoJOTjDcHJ+lIdhoDlwm0Dau5R9Pw7VXAkmYxhRLET8uRg8jPbH8q07eyXY920ggOzYF+98w9KqNZKWVZT5OR3OPT5uo6VNyrFOcNFKDguFYYOP4R1wferBzOQY1x+HPH9e1Yd/4t0nSd1rLOl7Jt2xiEh/brjaDj2rntS8balNG1npVl/Zmw589nDPtHbaARSv2KseiG3gVR9qcQLgEk4Vf6Z6dq5rUvFeg6WlyrSm7nUAKEjBVgOh6j9Pyrlf7C17xRi41MvNFsHlOW2hfX5O+fpiupg8CWsCGTU5FvNoCgYwR2xvXHb0p8r66CuuhzN9411q8ikXR7BLFJAuZWPmMQPRACV9s1Ug8P67qk0l3dXMjoflIO9e38KHjI9MYr0G2trXTfltoBEY8AFVBJH8I3Hn8KtPcvMUki2vOGySOgA4/HIp2S6BdnMWfhHS9PYtKpvJWVQQfkTgdSoHf/AHvwrpQLYRgWkUET424CfL/Ln8ajctv/AH6g7skKCcY/H/PFMcjYkcMGJFI8sA/J6nJyKTbFoKEMjCCRsdSV7D3Uj9Kq7YgytIpG/KYPOQOOfTH0qdImR3DPgINxQdQCMlR7DjGKhK3hWMj5Y84Hc47dPalYBJQkig4J8tdo+g+opo2wwSSS7m3AAdABjoP8ipAPkkjdhITls+o7Y9MYqNSIEaSBX4HBJyuenI6cf0pDEJ3ASQkjBCsAPlyePoKSNo0BZsSiQ42cj0PH6U5XdHjt4AELjfIwHXjI/wDrUs5CrlzjIByvUHjnjpSGNjkVTjbnDKAvRh6c02QbpJAP3O4YYLyAP/r0TrI4DNiUMow6e3TPvUUjmOMESKOec9SQByPpSAdEJpsR71wflAxjhR1J60rho4ZWkONgCKOh+v5USgq/mIWP8WegA9sf/WpzBIwZBknoUJyBxwaAGpuEBUlWQd/ULgYGOmOKsK0cCBcbgMtGxxyOBjHtUR8vYrOFOD0Toc8HP5VE7xL82DsBGB6ev50wHhlUoFUSs/vyPY+1SmQjZFEfL5y23jr0H4Ui5kSTanBXaAPXHWmrEduWYI5GRj7v4g0AOxCod5pcBzhox/Cx7/54qWCY+UYklVFHy56crjmqyvDjazbnbGePTt0pWCJCYThMENwOueMg/SgC4jqPMV5AASAx6ZX2I96cY/tESsdoVjt542npkDHPHSqQxEq/Zk+8eM+p46Uo2nck6GNYfnYA7uvQD8KtTJ5UTT6JNr81xYWxVn2Foojkq3lLuZW5U4ZRgnPTiv0F+PZ0/wCH/wCz/p3hPSLfT4tNvZdP0mVrdWhtorY/vpZoIfMldvMMW1QZHOZNzu+CT8BfLsliOD5nzAL1A/Tj1FSxyK9u8LyOYScx25kkMKHjc6Rn5VyR1xxXoQxahT5V/WlvwOSeH5pqTZNpOszWdobfd9qijUEgfTGOe3GeK7qKRby2jnsnWSPdhQpxtJ4IPp+ledRW1uCVZ1jVMYYDBweO3GM06zvbrTZ5jETEoGAuBg59j1/CuOFVrc6JQT2PRX4EgVgATtLZz0/xpROQTGn3hwyjvxjOO2KxbTVLTUYvLnXyrjq6H5Vb0Iz3xzV9omW2aKFPKXj39+oHb+VdEZ3MXGxsmWadEV1+4FAGegX0zSTTTS4jU+fL91UY7eTk8H0GPpVSGFmH7xiH2qQU6cdfxq1DJHbJJco21gAM+nPpgj2reEkmrmclofQXhD9n3xVd6WNT1zWl0mCeAulrbKJZEYM23E3mNEyOm1lbn73bGa+cPEPhiG4124sb26TXrXT5xFGU2yQyxgAFlZWI+bqCDjiuuPirxc/hv/hHZ9bu009fMRbdZQEMMwCNG4VQJIivHltlQM4xk1zi2j22DAwwF3vtVQCfbp6eld9XFpx5Yr8NjlhQak22Y974B0wXYm0TVNR8OqVGLazmMcXPX5eME45wasx+C9KMfkS6vrErqOc3L4/IitEydGdWZTn06fSh2Uxh4wEDn1PP+Fc0a0kb8vQgtfDtjpd59o03UdR07YmZAs7N5igc7lfOQPTv7cU2y0rTr238i8v9V8VW0py1pLN5dvlW7jJCgbT0PBU1IWZfnTr0DL/DxivoLS9f8F+K/gbdaHLJBpmv6IJJIopAocTLJK8ATBX920c7xDP3A7Hb0z62HrKaXN+Fv6scdVOL0PGl0K30aBhoWr3lnYSiP/RoZWkWPHQpu5CnAGB0PqMAZa6c0l8Ln+1Lu5lOd24cHHTdwNwzjrU1u32iMLaKXVjlehxgg4PTGOKzDrMdvO8FhbtqNwSY9qnADY7kjaOff8qyljZdDVYdWNS90TSZ7u4vtbeS8ln8yeWSaTO95PmdtuODnk9fWudeGDVoETSbNNPW3TyzPMu47eADHjjeOoyOau21kXn+161KLyZFxHGg+RSD6d+P5VtMQURV/d5AC7RhhjttxjA6VDxHNrJlRpKOkTLttB0bTT5sVjDK+B87wo5XjOeVx69fWuO+IXgu78VWVvqGjx26TW2cQv8Au/NXjo5KqmACRg9/pXoQH7kO+4BT3PBB4/lWt4a8K3/jrWLTR7SZra2a4hWSVWCtGjN82zIYbtoO35T06Vvh4OpNRuZ1qkacbnKeF/HdnqNtZ6J4mjj0C8aBRHJJkQzMny/6xgAc+2efavY7fRYpbwbvkJUARYHzDqR7+1em/Hv4f+GdO8I6JpVrZL5d3fJpQkc5MUTxTTkquMb8xcN1B55Jrwr4e6nexQ6j4E1qbz7jR1R7FnyWnsiMoM8ZKcLnjFe9hFQ5Y1afwva/loedWdVrlloz1GGx0awi824jEJHLA8MwHTjPYelaA8SwXA8vT0yv3dxHXjHT+ED9a4LUr5llSRs5TCEcdPQ+5+tO03U2tl2L5YHBc/oAcE813PEx6nEsMzsb2Q26s15dbFbjZgfMO445/GszfpEq/vAxjc/KcFcHoPr7cYrClut7PM2ySVzy6nb6gcdAMelVUa3WQyyyvJndgN9zjt/+oVjUxaS0NqeFNSdEtZREgwjAkNwOPqPw/wA8VhXCxxw+WAfMz26+wJ7ce1J9pZotj7nI4OTyD9PpVCWYFDKgYKoAHYkn9K8jEYm56FKjYbKZGAyd0gHAz6dc9qPPmSUl1ZgMcAhR6dazlj/dyOOm7co9hweP8/pSvNlJDnyQdoU/TjH6V5Mqh1qB01rLEYwQVPnOOvI+nTiuptpcL5DoFEg2FV44xwR+VcCm6OHDFiXThcc8DjPuMfpXUabdI++RsgiP7pI6jpjv09q5ZSKSJL2Bo0eMhIlwoUEBiSTyfwrEhIWRt47rgDsQOOnWtvUmJgVt4iwNrHrken/6q56TbERJwN33CRwf/r1FyrHZ6TLID5cDeUHfLI2MDAHT+lem6PcBt7ShUfaCh5xwMdDwcD8a8YsZQMrIhJ3c5+XdnuOv6flXouh3KRnyixk2BZEycAf7P1xW1OXQwqROz1uz+0Wg8pQSy7cZx8y9OOg7dfWvJtVtZAQrL87DA7Adjnt9K9ujaGeFlDYMqKwXnOBzyccEAYrzLW7ARXEq/I0bMZFDfKUbHRvY9ua0khRZykreSsQwF2oAwxwK0GkUKEk+7tBC7RgenPrWaw3SELzuTauOjDGCB6Y/pVpmjj28FNgC7RjPA9elZm1jWtJ3hm2lgiEYxgdvbFdFdj7RbuFUoyEE8cqCOdvtxxXHx+Y7lcMcj5Sw6V1llMskccknEiLtI/vr6Y+tYSKWmhgyJMYJopPmAxjvjBz16ZxUDghmwdg+8snXGMcY71uXUaiZo41QiUjZjpjvnHp+lZM8flzMMBuAY+3t04/lUiM+XS/tXmTWpCzcNx8uG7/hVV5JjtN0wiaEkb8YyO49O1a7uCyLMvlIPTqfbiql7FFPEFjO7JA4Pbnj2ouI85+I3w68I/FXw42geMrUCWLnT9St/ku9PnGNssDEcdBuRlKOOCK/I/43/CDxH4B1b+w/H0MepW1y3l2Ouwx77W8hb7iTMuAsgHWNsMrZxwa/Za4untTLG2I9hwpPJOMdu/1rmNf0rRfEWi3HhbxfZQa/o9580kM43EFhgNGo5Ug9COfTFPmT0Y7H5Z/Af9qLxL8Hp4fhv8U0n8VeEBgWkjJ5+oaZD/z2s5FZBPbqgO6Fstt+7gjFfphatpmt6ZaeIvCt3b67pOoQrdWF/bnfDNE549QM9CuAVPytgg1+bPx8/Zy1f4TWjak6y6/4ClmQaXreUku9LuGP7qC9C4K8nEcuPLlAw21sBvKfhL8bPH/7Omtutv5XiTwtqDrPqWjux8h95x9otTlRBM3RgvyvwWBwKylE0jLoz9dpJlu1DbdkmSFlA2rJ2xtx2rKaJrWTzHkjjbAJGBu5/wA9qd4M8T+Evir4Nh8feCrz7Rpkkyw3FuyiOfTrork2t1HzskxyjZ2yL8ykir4kiuI5XvAm9PkEmPwXKgGpKM10aMedDDulb5ScjGD0bHTkU3c6BVUb9h6Y6H/61XLmGW2fzHPyyRgbxgq3A4GOBiqkmASm4o3GGHTNABvhTeJVwXCts6ZJPX86UxjzlRkYK3Ayfl6cD29qinIaPLx8ocOw/hGccZHTv0p5IZCNxEQOGPLDHr60AR3CPl0U7Ix9z0J9M4qVxGpLJvOR0HZhxgHFRzmQO8ZUS4U49MdjxUJVFfo8BCK6jPU554NO4iUNGGZGULswSp5PT2oiZBF5kg3hDyCMAY9OnY0g2KmNgiY4Usc9/X8PWoZX3hguOojHf6UhliV3y1xh1UcqpIxz7DpWdqun6frsH2OeVrVoWSS3lj+9G3tkjjB7H+lWDJ508dtCnmySDAUHPzdvwpmpX0Wn3Js9WeKzn4Xyt6MpOOPmVjtJ9Dg8Vt7Cbh7RR0FzpOxlaTf6rNff8I/rar/aqFjbyHhL23XIEidBuUDnPNXpIo1k2EANJwy46HPB+ntWN4ns3vtNj1K0Ytd6Xi6hlaTbs2jJXjB+cDFaVlftq+mQataRPZxXEe/bj5gWPIPquRwa5ky7ErW/2Y/MhXgDIPy88mq025d7cK64HA6eh/KpSpUl23RsDnG7qemfTmmcHgj5jjG4/ePp+FAFabbzE4z5YAOCcHI469KiSQIhxwvRgTnA6A8e1WlPmKziPyz0cZwAR39qp6hNaWSie+dbNCAQ+crJt/hCDrSGgPl2sbM6beBsIPU+g7Clil84CaPc27jcozg9gfWsJtdvpo92h2qpEcjzp8FAeR8qgg+wz+VZ/wDZdzdq82rai2o71/1MSiKIZ7fL6e60AdVPeR24B81Ex1XqPfI61Xk8QaNbFpFnkRkzkBDsPsQB0rLt7LTLeIm2gECp0L5f+ef0q+lzICZEYpEANrKF4PT7uKAKx8YaKqiWKC8vSzD91a27SHcv9wfLk+1cnd/F630jfJJ4A8aaw+//AJZ6WkaFM4yu6YsT7BK7pbiRAPImUbvmUogTa3qR70qTXAXMnU/MwONjHscjr9OaVh/I4mP4radNcy/2xouvaBbvGsipd6fJ8hJ6P5Qbb07AitiHx/4O1WUW1prkRmZgiwypJbEk9OJUj4PHaugj1G8jUolwwBOcAnC9sY6fpTLrTrDXQP7cs4vEJkJi8u4SE9sLhnUFfrlceoxT0EOZJk3SNGoQ45Ix346+o6N0xSK/+raMBST8mOn0447Yr5k8Capr2seJ9VtvBXhbVvhUulM0NxaajLJdafc3MZCrbkzKkkMzjcAykpkYr6E0PVF1W0TUoy9qzErNbuCpilQfOuPY/p+VVytBdHSK8QUNHIqjI3x9wVPUY+n0qyDOJ3YsIPNwMepxgD246VQiCOn73K7m+Zh045Bx2qyZ0ncq/wC8YFvLx8v5H8KALNt8ol88YRwFHHf19KiO2NS0vI+4uOc/7X05psbMNqlR5zchTkbgBx1GOPb0phGDuk2tjKgDofX6UCsTGPbwh3HjK549jjp/9akO1WWQYw2Bw2FBI5x6UDdC0a8MOp68fjTYoFVXX5RhSW//AFfyqRkuBHw53MD8vt7/AI1IwkQ8ryPnO0DmoifnBckMfTpg/mMUh3bgi/Mqt2/l7UCAO0bOm3ax6Lnpn29adHHj+HkdWPb8PpTmbzF2SZzggcDHH/6qYhJbYDz8pxzkemaBksv7tWKKG455zj04pki78bUL7gpJzgU7zNhYqhwxwQCOnSkCr8se7yyPukck457dKAI9jOx8xdmD9c7fb6VHJKgl3q58yMqVA7ADoOwqVy8qboiAnAdvfjHpjFOl2yLvnxGvGAeoA6++TigRrWLfaGkxGbVnGxmzlfXP5DinvsO3ZmZAuAR/FjAI9vUVjIREhhgZpFJ3bc/Kw7elayTC5DhVDTREZ2nBYdzxjGOBWsZXMJwtsQbTJ959+8AFenJ4H+FMkhxhQi4P31DDt0Bq2WjLLHGzSAg/KTypx61C3lmImJc/LwvXHrmrMyuFc/u4W2+WNwzzlT1FVkAhAkLY3MA4AyPXHtWg6DbsHzsOSV4wD2xnpxVTYSsskjYD/IUC4x6HjrxVCJIpoQY5mX5SD8hHGB6Htx0//VV+6tdqLLD88LAKOeQpGR+Xb8qxcSOolV8CTj5uh28dulXbWcspa8VlhOMbevXr17Umho34phJG3mYkRVGM+q+vrXL3+nRwXv2mwBjZ9ry5J2ggj7uB0Oa1JYfL/wBVuUY+Vgc7uOntVlBJeQjyDvKAAbePz9On0pAYIs2a5M8/ETcKM8rkdRxgZ/lWbeBXnht7YfLEMSEKcgD9OlbF7qEljcxZjMiP9/YPuY+lUbu7gnhnjsj5XmBdjcBWwfm6/lUjGR30VxHLF58cwAynHzLzwOR36VoxJLK4kV0MjRnC7eMDtn2xWVBbeXZzzxBENtG2TtAB29sdfmqaxuHkjGEW1aMAqdxIwefwpgc7eRXGjzl4XAViWRlGVB9PSuuhuxq9qmCPOULlwAOB7Dpj/IqSSFdQiUl0Y/xccZ7Nj/DFcd5l3o91Etw4O7fHvwdvsPQ84pgdBqFv9qKwywl54U3jB+8cYxj6+lJaTyyQ7ZlBmgONnPCenoSP06VsfNLapc2USmYIAxHHYbiRkCsO+i82YXVu3lXIjzhPmBYY2/Q9sfSgC3tdVAtjyrnGRj8vyrQv7VLi1CKwkhBB2gcqw68jpWdaXM2oea+5bfysh/l6dByDyBn2q5bTKqtgsuVXK/p+PHtQIy9N2WUrWVzvijKFVU8nLH72OhFZ2oWD2soSOTCk7o3zkncPmBHTrXR6pZiYM0b7N5X5vQAdun5VnqftWY2KRup/dPtBDY+9xk46VLRcWcVdwJJm0nO+PaMsowAfXHTiuLuoCGkhumWV4jkMo++o6GvQdQjTyPKYeU4yCF4IPqR/dI7VzGo2hnaMod0zqoOMYULyDjvWLNkfO/jDwhpNl4hg8ZXL3dpaMqxaq1jI0LTW8jfK4CdWiI5HdcV7lZfDzwNDa2mqaFvv4J4454rqR2k89DgrIrFQ8ee49RggdK5zWI45InjkhLqoKmI42snIzyO1Y/hDxZH4JmHh3XftVzpMmbmxmiG9rfdnMBGfu9WG0cE+/AnYbR6V4h8FWpu9S1/TrdtQubqK3U7V/eRyQ8gk9MdScemK8n1q/gh3SQyDSNQtD+9y4jI2/NyoxuAPbv0r0+b4i6Xc6ddwaLDqF5PdwzW8Q8sIFlddq7ixA4zkYHFeW2Hw3v538+4tzvZP3rXeGIfA5P8Ae+gFO1xaI948C/ELSfHeirqUc8dvqNnH5WoRr8vzpxuRG6I4G4eg47VLqfxE8D6SscNxcSX7y/dS2Qs46jaQcD9RXnem/C/TC5a+w0gxl4wYVfPO1lQYIHbNd1baD4V0mNoliSF0wflG4ZHp5gbHTtWUku416GOnxI8Q3StHoGhmzBXAaZ952/wvtClc+vJqrLY/ETX4v9Ovo7CGX/lkkKjePUbWJH/jtdaniKJEKWsQkyvzrGMAnpzwAKN3iW+2RQWwtocfJ84DD3zx+VRp0RV2YMPw1sLYfaNVneUj7zM7IPcjkjFbEM3h7RcLEybRnnaCuewOF6/QVoW3g154TJf3ojJGdvzMM9Nv3gPyFaEGieHbKXYbdZVGN5LM2OO3pj2o5+gjl28SXt3J5em2ZlUcKUjDfL/3yMe1XU0nxRqIRZWFqMZHmFOAfUJyPTpXW/2tFaWzW1jFiBegX7uPYnmsKfVbySTaPn8xRhAwGF9MHoaXyGQweFra3AfVnLEdAhYA4+nPT6Vuomj6ZtUWsS98Eljn/gXQ8VhrNqM+/b/HlQc5Awcd6nk0a8RQZWiIXGQzHI9/8mgNDYbW4lZPssfkhAc7MbQDkc471n3FzfyfM6OYxjawHJA74Hv9Kg8u1tEkikul37d+0egHT05qGTWbZ2EcFu983YIxHTj6YqbICxHbXc0JOHXoQCc5x6/4e1Wv7MkK+bK6xDbkq7AcAc4HXpWM1zqnC29vJZ5OeSCFzxn1qt/Y7SySS6lJ9qJ+by8bCR169RTA1zqXh+1DGWRZyDtwN7EHoevHaqL+IIAzR2tmwkXmN2YYx24xV2y0yzi2NbRPKCcqjYwCVztyRzV6DTZvtAd1XSuq5KB8+i5PbHoaLC9EYbJ4lvYhIZfs5Y8xKqjIxxkjioG0NV2b5sg9R/tDqMHOPzrorltKtDiSRr1u4UlAMDOO9QvrNjFH+7iTbgZ3ElumO45xRdD1IbSzdBsgt1ePf94c/wD6uBVxdNtdkjlzb4OMthgDnBH0rCuNe1CeRokxbbW3RjjJHp0/pWXPfsmwmVpmHSPAx+JIxQFjsBcaRCCuftjk4Zxxt7DjgVXm1SFYjHFAyqw+XGNuR7jp0rljJ5hXC7HkIxH75GOgxirlvouoSyEPG8dvL342RkdMc4x+FAFiXV5bn5ZsLJ6e3btz/hWPcXG8gkBieF+bYAR27YH+FdVF4XMXF/Jt2AY6dPQYrXXStNso1aS1UsCPutnJyBk/KMYosL0OChS7mmSCIi5lP3kQZUD03Yx0rWtfD99JGnmkQrv4jdB936iusm1LyfkA8gHkhm4+nSsqW73x48rz2UqdzEgAN0GB1H0pjGw+GdOVRvuGKsSxwPl/ADkVo21taW0Xk2f+koOVDAgD3yeorA1DW7mKb7MqoGxufA2ldvA6/wCfSlmvb1JjE5K+ZBnepBVR34/SlcLHQm8WCEW6ItsNwYr9/g8ZX8qrtqtrI8tur+e0WORwN393n3z9KzdPu/tl0LeWLyvLjAZ8/wAJ/j+n8qqGzurC7kLLlAC/y/dO444x+HuKAN+GWd/tAf8Ad4Xj5ew/nXOR3sxvvs8e0xl1JBOM7senSuo01Gnj35ETSKoVG6H/AD6VlrpU0V9czNGY7hZSytFgjaw7/wCyBxVAQLLexXNykir+7KER7vmJburcY/EdK0dMit7W7ubbVmEc0h3RO4JQqf4SePoamgNtaJI7Rkz4DOEG7OOOcg4xTI0e7twk0DbJH3DGPveg4+XAxQIrHQNR0jUJpliF7D92FlA+UMR+RXFdFp0bRxSIUNqCChLDdzjoRnGMVTsNI1WC44vWZc5MfJ3AfiMen4VrSbVkV3JXDFSv+yck8YzQBzyWkccsghImZo2UnYEAJ/2APT2qeK11DKbYWjIT5ZlYAKMYK4xtPOfSthpmZltgGk5JU5+baBgcAD9ahlW8WBQvzIOqbh0553D09qYET6TK5AeWPj5E7ljjue30qdI7C3BtiArE4cq3THbBqGaGRNgkuhE+CyAKRw3TL98UqC0tG81mW5UrjhfuEjI+bHOaALH2i1EnkL8w5KgcYGOnbFWhNcogi8tIzjYpbacjrgiqctzIDjABzgAqDhR3BwMg1CJxn94flVwysR69Rj+XFO5Njf3zKvnCRjkjfGMF17E4z09K31NttE82HKAYk5XccDHArh0kNuW+z4dmIO4nn27dK2I7mRAY1cSBPvqByFOM4+n6VpFisdlYahawtEYiIX+6wXoR/eBI5Hsf6VsxXQxKswwGzgkgq2T1GMYPtXFwXIUrjG2MEoB14z8pPbNb9t5hi/dMEEyFhGcFeT90dvpitUSSanHIJjGMXDMN0e4BlKn+LAwO35VxE4kdpJQqqd/IGUU7cYXuOlepNHNLYhcYIQDco5Vl7cdscVwOpwR3T7YgWbCnLceWowCwz1zx0pNAjlGAm2rKjFUbGF4AB6dPT6VaEr21xJGVMjOCVOCG2emD24pzALLlXwTkFiD0Ht06VC6SOXjZlkZwG3dOF9+3A7CoKL0UckoWdz5kageUOgGOOcDHFWYpA1y0P/Hu7n5goBBIHYH/AAqtAk5RHfBIPy85+X049vatQIVCrMVj3fPuRcFSOnPcGmkIzLmBWG+CUgDPy7Mg9m/TqPSsq5j3rLbkBm3ZTAxwP06V012zPEzRqYjwxbIxxxg4FYMsYkcSK6SYUA88j39qmSGVpBK4KylVzgEKPugcknp6UGMGIeS2AR+8yvDD15xin/Z52RggZkBGV49cnrg9O1EaKzMgX9xjIB/EYFQAMiQp+5TEeQCRyV9z14pZPm/1gHB/h4PtSI6wghGABT8PQA0oJcphVZuH+UZ5H+PtQBJzjzSfPLDYAPlH0zUsPQ7RmROCv+z6dP5VXklVsFkLHORjjGfp9KsxGN0G8FGUnfz6df8AIpgR+R/o/lxAnOevHQ9D9K1LPdvATKgKd+MMR6Dn8qigVlOxI1jDDgZ3f54qzbJshkUqAWxuBOQwB69sUIDZsJImuMJnOcByTnI9unbj6V14LNF5jSE/L844+X2A9OgrmLNVIiEOC8vRUI+6o6egIxXSRyYtvOibYiZVhJ94e2B6/wBKskS5UwTvGkfmpHgjJ7ED6cDpismT5LmOechITuEiKMqOy7sZGD9Ku+ZcsFS1HnRlSvXjPU4HGaoGKa1SdLkfeVVEZHy445yD2pgUEj3RmdOXjT50/u8dfof0rPVixMiT5CEMTsxsJ4x7jFbjxeRGZ4iD8oAbGQ6nqMdBiqFx529ZIXDb12EcYB9h2xTsUZh2RzM6kRjO3y8dc+n+FVl5DCQGXbjZGDgsvTsAeKvXURyhjHmsVYZPUngHH0A4rPaTdJFJjhSdi5IYcY257j0pWAmW3bzFkulYY6t1G3HQ46cVBKbW2UttXyjn5RlsqWwCD7en+Qp85ZHtozjzMDY/8JX5uozxikLW3+q3qwbgr0U8ZHNCiBCiwLIdgR06dM844wO2P89qcHYyeYW8rdwTj5QB0B6fTtiom6RybQqHgIDyfx9KdCzqg3Afu2+dD2z0/wDrVVhDopcPmOPdKvG1m6buw7HIqdVYSCE/uv4dvB47flUMZCpLCRv28DHGd3X8vwpiNKYwIgFA4yD93B6Zz0/z6UWAmiX5/mcrk8kAEcc57YHHarsGN5mjIRCcZzzjoOtUZBiRWIEjBfuZxj/6xFWY/KnC4RNrYPXB98DjGKaiI6GylgaNYGDPLE2/uAp7ZPQ+1biyowWLzR5znPA4Ax0/u84HSuTjwgYupUTYUbcHac9DyK0luD5PkOwXZ1XHp0Gfw/KrsBo3ki+WzpzKDgbfX1/L86wbsvCEkjYNG3Ow9uMcc1rK0jsFVRubDKCQMY4P16UyezeY77djNg4z3XI9OMj8qLDRykTDypdwDrFmTJyMY4x+lVfNRImmV93mkBZMdGGcKR6Y44FbP2KeRfLlUvEM/wDAcdRwAf8A61A0sNH5byMHKjK9eo7kjsKLAYskkyPHCdrsxIIxhMe2Mf8A66jSRRGksQ8srwVB4+o5rcs9PSZFiifypFAHl56t0/DrWjceH5dGs573WI0061QZNzPIiKMDOeTwPyqQRxqPeoG8v5ozw0ZChee3TtUkmnusO+UBHjA4UZyp7egrzbxR+0v+zT4IWQax490y8mQf8eeko+pSE4GQzWyugP8AwLivnbxD/wAFHPh2twdI+GPgXV/H1wfliE7R2kTnH8MMaXM7DPsppqEnoojsfcVvaNdtvhVmO4KQRgdORzx2rY/4RHULmzYxwPZ2yjIdhsC7f4i78Y+uMfhX53Q/FL/got8U5Gj8AeC7T4QabdYYXElnDA6pjIzNqrSyf9+ol+lTQ/sE/tKfGJ/tXxb+Ld1qwkw1za27XWpIg6FQsk1tbjGP4VIHpVexa+JpBdH1P4n+JnwH+HEsi+MviDoml3KxeYYo5zf3BwPu+VZ+axPYdOfpXzr4n/4KI/AHQS8HhTRdb8dSbAFJjjsLZnH+1K7ygf8AbKqcv7KH7DHwTGPiz4pOp30Od0OqakkRYr122mn5n/BlNJZ/tWfsP/Cm5XS/g78PJfHeoMCsJ07S1i8xh2M98ouicZ5WFvyqlSj0u/QXN5HEwftS/tefEbbcfBf4TR6Faz5CXU1nLfEgdCLi88qAceq4roLL9nH9vX48K0nxJ+Iv/CGwY/48rGXJxjlXt9GWODgAfec13kn7Sf7YPjC2VvhT8GovBVjdkCC61x93lL3byn+yN7cqw9qwdU+E37XnxLhWP4o/GdPCUVw6t9i8NW2IkTPKSXFr9iwQOxaQVahy/ZSFz9EYtv8A8E+/gh8N7aXVvjl46N8Bku9xKukqhHXfvlkcj8qmtfiL/wAE4fgSfO8MabZ/ETUbcHHkQ3eoysfae/txbZ/3XA9K0tL/AGHvgRptz9u8STa/8R7s8zy310Yllb+8PICPgY6M5r6H8L/Dz4ZeDYoLTwj4Q0zSDacfaIYIEuGJPy+ZKybm+uc0/ar+b7lYm77Hgsf7YnxO8aodK/Z5+A9/c2f/ACyvdSVre1K5/iitkht4+n/P1UE0f/BQ/wCJJW08VeKtB+CunSKc2tvbWzXCKP8AnnJDDcy7hjH/AB9L/h9eX19qih987lXxyuMKOgBRSBjHp0rMSGRkSNZHcgfLzwQeuMnjjt2qeaPSIanxtY/sW6drU6SfGP4g+IfilcK3+rN48UOecf8AHwZ5AMY5DL9Olez+Ff2bvgJ8PWSbTPB9hd3StuWXUg+osnuv2gcHHTHSvXJY44laBZTGffkP0PUe1WtivKTgHbwDzznqRzxR7SXTQXKuoGRLaFLa2tRaQA4jgSONF2jsqxhdv4fhTZ2jdN6IbeNMKu3rn3+nvTDI0keLZikjjpu3dOnPTmmJBCY3SM+UjDkHsQSOh9+OKzYWGzRlpGl3Egbf3eOp6D60PiRGSZDK6E4ZCVZSxz09OntUsL/J5d4wZFHA7N3XDD0oSJIlcykuWxnj8jQMcGkiVmlQoF28Md3GCOtCOoaKOPAYycHaBhQOnamCYrhVzyG3AY6jgdcgcUqpshCBU356Of4e2KAHyOwk2hI1A6bOo9c9qaXuBt8j5M8Z4x7UmFIfogGN2Mke2MfSos4Gc/JwGA7DtTSAcm2M/usIvGzHP+e/FM2zSEtIwATHynnpn0pfLXBAGNvftg8ipPOdQQUBZAB834defSqSEMcO4PmZ3KM/h6cdRx2poZ2CbSJUXqozu56+3ajcwi3OwA+5gDjGPc0CVQ6u+cYwFAwOfTp+lMBhdpI8vyCeMcDr2PapZWidpXGfnVVx0yRwT+GKRlWJPMJ6N1XnAPT04pGZo48KnA9+/GOT7UDEBZRGWk2KnfpnHBApNzMm6QALLnCjGSB05P6CnN8iqkfzMo+U9snrgf5xSBDJGuVConQKfzI9qBDj+7jHG1lzgZz/AC4FKr/IHYZaPGW9R0xj8BSBwr4G2XsR2b0pRKPmYnYuB90cLxjFMD//1unOpTosbtCMQ5+YHJ5PHbqPetKx1q+tnCXU7SEqwETpyp7HdjBH+foy+0xBFjTZBIJNoZXOQwHpkcY+tV7zTNStFt5JQ1ysi/LGqg47DDrwB0wK803NVU0y62uB57yD5BHgBGUDdgcevuO1LNpFvJ82istzHt2+WfkcEYDY3frwMVxrx26hRh4GQ5+4dy9O49K04rzfMy2zHc23bnKlTwBz2yP6UAWlsL+2jeKSB7kfwxNjaVB7HHPbp0rKiku7ONlVQmSSUyCigdgP8K2Ib2+ije1uplktidxWcEEY7ZXoK1VvNNOYr6CO3xgFQMlOnOQCD69KBHOJfRJEWMKzKxwCOOCOflORx6Um3T5HQpO2QQQj5UccDBxjsB+FdHBoGl3Sqlve+YNxO0oNh47HquOtZt34e1LTv3SxC8i6gnBAP+yf6UDIY2ntcPMCV3FlxjB3ewzT0v7a1UQlfN3fw7SjZB9fYj0H9Ky4SbKVwUMxiTIAGNhP0xUMb+YWkYLckYYZ7d9pApAdXBrgjRY4zI0fAKEhShz64w1WriPQpjsuIN+TzuOAeeCMH37elcmbnSriIYlewkjOBCyFsOBx83YcVaNhqsRaSF47kRqBuUpuHsOM9+/+FIC//Ydnl1sPObzPuKDxHwM9TyPTjtxVKOLxHprb2lmkLEIwZBIgHAB564x2/SpGa8tJRNOkqxJjBVeW5454xjjj2rTkvkuI2SKXzkZchHGxkfjGN2P89KYynPqEE4gttW01Z1LMEuY2KNuxyQCFPHvWHfeHtD1rEayLBcbl3GZFVgo75wCT+ddmszTqsZdJty8quNoyFHB9x6VnS6VAxdQd8eCDuxvQg8c9cEUrBex5jrPwrmMEl1BKsdwpVovs67hx7jBGRyKqXL/ELQ0Qrdza3ax4wZiz4G0YVkyGAHavVLeLXNPAmsS00aL86sMEDgYweuKnXW1lOzVLUN5gzuVQDj1PqKOUakeUWHxG0jKrrFpLDJuw3l/MqsP7ysQcfga7iz8Q6JrUMh025h8443KA0bFVx1U9Pers2l+GtSPlWwNu5fcVlTrnsrdQPSuV1T4YrLA95as1kcYC9WBHTDqe4HpU8vYvmRs3/gzRtRkVbq2TEv3yhC9uGQrg/gOOKwf+EXu9KEi6DqbJaR4ZoLgeYg56DPI6etcpLp3jPQ1jfSZ5ZYoTt8sgFFPflsZzitWw+I0sDNZ61owglQYeWEkkdP8Alm4x+uKNR+hoQ6/4jSEWupaKNQVQX3QsihRnDYGCPp81XrDxF4TvkENjeQxTZ+aG63xFf9lCy4OfrWnpfivw3dx+RHOLGeQKVSXEagjhtrZxjP5elaF34c0zUYgZ0jvw75DZG5x3U8+30xjFAalYQS2xju44TPHJ8paNvMQKMYztBqGS1G0yzTDGdpTHO0HjB71mr4TuNO3LoF5PppPziHcHhAzj7rcfy/lVd9T8SaRuS40sXscXDXEEmDg4/hyc/nTJN+dLaSTYEdNn8b5wQOuVI4HGPpQfPf5cfMpwrkbNwAwfTjHFZsev6dfAxyFrGQKB5d2Cv938q27fT55FS6eQ3AlyoIPy8ngqRwPp/wDqpAQ+dI+RtAAIUqgztz0w2OaeAHkHmQ+UsYG4EHdn2HAHQVfhtLjcftELlov+WigZC9/bp+VZmpeLobBmsbCE3FxnaWmIGMDPp0oA2wy20AvZCixryxPOMgDbjrn6dBXLat4kT7NHb2kn2UH/AFuF6bem38u3bFcebrWr2R0LC9cNu3MQqIG9FHr9K1tN0C+nj8x23zgjCvgJ1GQDx607XC9jAb+1tbnEdgn2plP7yWQjZj8cY/Cuq03wwsESvIgt8ONxEm7fjv0OFHHoK6m10uxsZZJowrOfl5+cPwDwvAXjANXeB+6VfKlkTaqcgAdzz9P0p+SERQra+S1nAohO8FQvcEZ9u1V4w884jhPkowOFGQCVx1HtT0mg85lGSfL2t6jjH04qDYY9sjOIQF25xuA6dcDvzSGiykjCDG0XG3hHUc5Pse1QPI84JiYzbEG0oNp64x9cfyp1x5ars81rmc/N93g9PlxUkm+zVWLLArtk+WMnjkt9B0xQAxFiOIwkrMNquyn+LsT9P0ont/3SmeRVuQ+fNzwQOMcenp7UzEsknmCZpI8BW2/xE98DGAOBUIjWGNYx84Lb3X1G3tn+lAFkfKEaSRk54A+8cchj/sio0lxKZJc2hl6Hrkg+w4ApZGBjgklwcLtDDjZjgex9KTaBHsjbzmVt3TlR3x04oEPdHa6Rbhwz9AMcMvYjHHHvTGZIZDu/enBHPXI/p/SljSOVPNHOzA3KSCv4dKaksuS0Y2gc/OMn0z9RQADzMMqx7g3XnH5cY7VMrTbwsak5HU9M44B7ZGaaXUossrkhT24zg9Mdh+FLIN0Zt4iWi++vTI4B/Q0gFjhXMcwxLu6kDgEdscCpdn91WdRxjjhu2M9MD+lRYd8yK/7wfeGcYGOoFAuFCDMbSb22PnI46cduP6UwLSN9kBWc7W3DYSM5A6DI9PpUqT3G+JAyTxsVYsV5XJwB15wajSS5iWVEl8uOJdqqVGWI9OePaoGbylhYfKeORgZzg9CBx6dqfoI2pXKLvdEbJ+6vX+7kehPFdFp1/aLapHc/vWT92gfKYHTvweOnFcZAsXlESOsak9/vbcdV+uPwq/FGz26LK+5WZpHGMEKvb9MVvSqWIkj2/StRlt5hL9r82MLjyiAkfTuOgH4V6BbXUeqWqpG4Wc/e7cDOOPSvnuzNy0EMzRjCYMZZvvJ2BGP7vFeiaFqeZo5Fl+zHBVQ/UEcYH19DXpQqXVjmlE2ry2mM6q4EYkBIwSV3DvjtxXH31g92dyQE7CDlhgEccepHB6V6Y0zz2zSw/dB43djnBGffHrXL6lbRspLbodgBWPJXbnggHHQ0pLQiJ5B4gtjaTS2yEPyoGFAAAwQ3p/KuYeGRJJG8w3Aj2vt2jJyAOOOMe1etajpMoD20Uvm7gCwwDhR7eg7153cw3Kyl+Ar5ACkrnbjoffGK4asDojI59bdZi0aJJOEUlsHGTwVH4D0prbkXMR8x+ofHKg4GGXB9MU5maWRXClhhj5YYg9uDjBPHIp9qyRygqpdXDbJMnhQO4/2cYHtXK1Y6CuBtnaOKNo5FHRCCq7h39iKbBEscH2aaQoyHdjuOnKmlilMckl2YmcSqInVeduO/HbAqON/tDMEk2sB8nfOOOKkZO0VvsKOzTPkldpIAHHB+v0pkLmJgEgykgClGwM44HJ9OmKgaP5FeLc5fgH0PcEfTmppGHlSAH7jHcRycHGcADpj8qQDpJFUhiChUhSE+4vfpTy0W9baHMPmEsJCAVHHb2IqBNlvDu2/KSNq7eoJ6N247VLIibYlA5LDAA/p6CgCbKQRhIgGj6MpH3vdc5zj9KrusB+W3L7uCvmH5R7jHHTih3kktRHJ+8UOGXjoucEZH/wBanlYcO0RJQ8BBwM8dCOOKARKYFUM7f6opkkdNx9BVfZclzKQJFbaQAQPMHVen3SuP0xUcTeSC6Fl46Ocj8BipS8hUFHDLGnAHTJoAlieOKMNtIRm5j9D7GrKy/a5kjeOL5eitndjHI9OlUvs0SwM2RIxAKITgg+nH+eKeQTbbWVLVnbhsggjpx1xQBT1LSdI1PzDPbi3uIPl3KQu7PTPsP5Vyl34FuYGa/wBAv/JlgOfLLFMFefkCZ69ORXcqxZE2yb2RsIpAAYLx+B/wqVLho9rJG5kjAHyDdkfp2/lTUmI85sdd8c6HF5mr2gurOVtx3IQc54V2QHb+gNbmmeMfDuqgRos2ks3Emc8N6d8D3FddDeqIvs06BYQfmTkNg87WArldV8LaRr0xmG/TNrAQxwKqr0/jYgA88+wpegzpLSIt+/i/0mN0+ZRgnGOGA78/lSiIme3ZfmRN4KkdM+oAwMV5y3gzxZoebjRbxLzOSoRgv/ASj8E/oaktvGms2rQ2mvWhgmDnJ2+WGYdBu5XB/wBk07Ad9bC3HT/RH3lT3U4HH09KbDJJCHhV3ie5HyouE+76dduR0xWVY+KdE1ELIJ47L+ExnH7p+nXGD+BzW+IAha8naNsAHzY2O5eABgentU2ApSBV8tJleVXfGZCMr0zj8auR+VHDs3sZScAMOgH+z6YFKd74klOxSvKkdvXH4cUxWVgbiIGTOAwzjpwOKYiNADLbzRADGRNkHCeg/mP/AK1WJnscN9qYoHHyDv19uP0qMRSGTZEWDDks439uF9hjr9KigeSZhcTbAJfurjceOPQYxTAk3MImjO2NgF2YzvjJwAB09vSmjcTAkwcOm5T2b2IxgGk+0R2m5EmyZDnynTKh+Cfm9OOlILmQKnygIr5Dk8Y75BycfSmBadchEXaC68tjnA60z/URecrIXxklhneB2A/h9DilGyRtyAQqG/dlfm3jocn8PypDhseZglzyOgwvTHpSAmZFMCwlfso2glw2enYA9OaEEEkZTcFG3njAODw2e1VmkjkV38pccq3dseo9KdGFVArH7ij5gOqnoD24/lTGWrbMxK7MeSON5znv17VFGdr+dJsIlz94kfdOOvSkCt5uUcRlVOzZyMH1Hbjt+VLGIWiWM5aOPkgfxDAxyOmKQiVI4403AbRIOc8ZOeKtoYl8t5UB3DJPbj+VUyY5ZC8jAIgGwMNo9vrUzFp0jDsIUA4YDtnHT/CkM0EeNmEVvIXDfMw2jAGP0x6UxynKSM0JA4de/GQMAdKjVZER42cPn70gAB7bRkdOe1OtxBNIfMTZJnfkn06jAx/n6UCI2WGLy1j+Y7cqxbgHvgf41FC88jERFg0mFQZ/i+p7e1XQsNtBNc3UqWMCD535wR2x+dcnf+PtHtHWLQrOTX7qNh8+WihUkDsUbcB7Y6UAdRBaXJuCs9yswVdoVVChWOP4jgdv8K5jU/HGg6dHJFZzHV7yD5ZI41dYwc4CmVk8v3yuemK4bUdY8Q63Oy6xcIEJJjhgi8lBnG77hy2P9rNQWNssYlFvbpHH13hQobt0GB+lOwFrVNf1TW/Kkuro2UUS/KsEZXePeUHf7HoPYVDb6dbQQCBLdIF25dt3Jz05OTVuCDzLtreO1LTRDKSO21VXpj0+grtrXwtYx+Rd6rIs3mDDRqrLu9MnI6AdgPeqSsI422sXu5XjiRr0xKow21thbjtxzgYrr7Hww8kHmavKbdmyGRMZVV7N9e2MYrqLDy9Ng+xwuYTGSNzJyV6gH1x2PHFR7Wa53IfMKYJHAYn3Jo9AIbGHR7ZnS3iV/Lx8rnOOezN/Krs17uuIw7ncOGCk4A6DHv24qrKg2sfkMk7BfMI544zjtgflViURbpXdSHjKHg/eGeoxt4xSAZNIkLCXysbx+8zztP1HrjihWmmZyXAjABMfqG9+fSnSK0eDcMArkhsAYwBx2p6YVbcQjy3LbZDx1HNMRCgEmx5G8qJTnaDkjsKRgFkVRIZgWXJ9iR/UCnZdmeaVwsbErt64xxnp7UxmSUKznKnCkD7pC9x3H4UDJZFSO4aYBgANuDyNv9OKfKyErEvAcZDEH8j+XrULs0ca3UG54ll5x1x/PHb9KthUlA+1AIWOSc8LnoOMcYoEIjbrSOW4+XZwuw8jpjPPAGKeXLlJVcuxG2NSOHI45PHpVYJLAXbIG7gZOPl6cjFTOsZSJI+F3FiQu0bh0+nTtVIBwgkhZnKmRSAHV8HZjoR2PHTFLI6GPY4+zocZCkZyPoOnSiQwKWh+0c79+QMjGPQen8qSXakSww9AwkEjdD6emBxQAvKygRFmCru3Hg5PGOOMfhSgBYSjFUXjPPI9P6e1M3hWBkBAYcsOcf8A6z6UwklTbzxkFD/rMZGR93j9KAJnhmeTzFbcY8cEY6kdCMdf8+zUkjSR/sm5GwhG0bsE9c/hUbfaDLg7YvmXYExg/wD6jj+VEuxrhXMqwPtwAibt3vn8KYrFhpItqox2DpswRx0zuxjrzWjvWSRZYSGcL87LyMj19OKzhewL8qAtjs449uPT+XFTRMysWTbCWwFUDavI+YEf4/hVpisasE8KHczKwcDIGSo+np9K3l+x3cRglCOVX5DjPX1Jzg/TFctbsqfdLRbeWVf4T6dOnFalheTgM5YHcMFcDJ2/hWiZDOss9Pu/IigsJZBGvWJ8PHj2PUZHpnFZ95fRwuJb+I6cBu2yINy5UdDgdx/KrOm3vkmGQmRB8mMDK9s9P5V0LAyy+dEgQ/xbQRuA4x+VVYRy8fk3NuVinWeOTaU8oZBU8cj+HGOfSkukDyrx9jl2+5B2/h0x3rLuPDtojGbTJJdMlTO4oxBYdcfdycHHFZ6X+r2WY54o76OLGyYDa+1hj7vIP6VLGaTLJEoeRAhChkYZK4PHcdfwqJfKjhItg0DYBB6g+wJ7VNb65p96yQSbLOReNk3yq3sCcDPtmnTW0wZ1idXHIAAwSO3txSuBhz2xmWaWVTMCoyD2wMY+lZK2yIzLaKYmVM7VY5J/HPFbS2cIDRhnVWIJyeOCOmO/pVN1/eiOGQEY3EAbDn645NZSLRiSeZJbziEYTHyxEZ5HUfnXSfD3Xb/wf4ptfElikb21vvn8syP5aT7Hh3MseGJAlYADAIJB44rmdX1XRvDtqb7VL2O14LiNz+9mAOMIozuOfTH5dOZFtrXi9bie5luvDunTKgghUL50kiYIJdMgJuGcHP4Vrg8XWw8nOg7aW8rdhzpRmrS2PoH4sftPeLtR1CDSvDurzeGp4IZUurKztoZ4p2ZQYpPNdXdRsclkJx8o+7ya8qvNT8Ya5DayeIrzYXgP2uFcJEenymNdyk8DG0cZ4qOLT7OyiisJ8TvEqp5sjb5SvYFiA+NvQZOBxT5/MDZgPno4XzMc7to756delZ1a0pu7/wCAEacY/CSRtHb28lrEFghwrMFyVzxjb0xnpzUEsskksmflVgpPt0z9elO8u5f96UJQ4G1CAvHQkHpxTBgRh3G3A2/RR3/CsSkOdfIZwTvbAz8uNvp7UGSRts7/AL9M4dkA5Hbj2HtxTC25V+cZk2hmXkHH3evQ0/y0dvMJ2HByOgwD2A9qAFO5UmxjBPVhtzn0/KnSSjcGUGRdqj5RyeOhA7Z7cVX5C7YFAUYOSf8AVt24PrirkU10jhZU8kQ527DnzA3QjtxjNMBfJiAO9SgIy6r0Vh2A7VCS8ZUshhcrgNy27sBz0p6SnBaXM29MN64/vdun9KMx5aFR8v8AyzyehNAxqAZ2uEDDJI/+t0FPnPypJkl2IUnsB6HoMGmkmQecQgOSrdiSvU8DpTnVUC/aECjbjep/Igd+1MQ4JKcYQZQ7Tu5DAnsOBSSiNgXQ7UUfLlecf4dvakZWkQYUq2zIwTk47gdOR2oEkIijkO7iIrtPO09Mj0/KhAWAsrzb7YFsxD5SQAMdqrCWV3D5I3Jk8fKMHB4x/KoxJ5Pys7cD5tp6cgYP4+lXI0GWki3FNuePu/THHamBXHzzIozaKyjA6qwPTNStHLgKxCSkkkdjjGAMfSq84eXkr823GxeoGemPp7VOrlVJRsmJhtODuHYg59vSgRHJmEEH5HYg8H0q4I8ldwAeMN04yccDP0qGIGSYR8IN/GR8uwckDj/PamgCaZBF+8UcAY4x9fagC3bjyIlyx/dj7jYyAfQ46f54qxbiQ74oyY9wD5xj2we35elZsZwrK4ZnPCll6D0z7in20kQOMBSW+XnnA9+1NMR00fKEnJLD5cH1/hq5EQshWMrswQ5IzjvwOnFYMcg4LuZ8duenbGK1I2SaNYljaUbSUce3TPTH/wCqtkyWjQSSPKu4Loq/KR0b0BPUU4r5lvvnHlgcx8Z6DK4IGOB2qjGVRI0baAMtuB9DnaR69OKu20kexWYkhyWRS3A+nAxmqIsc3dwKsQd90ztIWwvyle+Mc8H61mG7/eZKcnhgOv0Prmuq1BI5nZ1BdEXeD06//qwBXPXEQkYnZ5O3H7zOOw4x3rKSNI7FZ0lgyifcIPzd1XjgetIkcsigJzGTwuQCcHnOcfWlCI7G23I4TkMGOUHsO/8ASogBCzoUMvmfNEF6g9jnt71JRINo3BYw4K8jPp09MYpfmCM74t9wHyjv747U2YXUgZ0hOEUH5uufb1Jp0AeQ7WXySyggPgCM45xn1oAaouyAI2MqKNqgKM//AKqhaJp5kjlhLbCDnGAcD2H4U678QaJpKBrq7VJUyHhXcWYjp0X/AAFcVc+KfEeqIn9hWf2GMt9+ZlO76Kw2ge9RzdgO6mvNO02JLy5kSyt+UHmOFXPUgFsda5I/EK3ctH4ftW1xycY2GNFHfcxwD0//AF1iP4IutVuftmrzNqbSMryRgsAV6bU2cfTaRXpul+DbaCEP9mj023hXDyXbLDFGq9N0kuBj8faochnkqWnjTxKr/aJRpti2f3cWfLCMcY42k85rptD+H2mxXUccNv8AaLmLqJFLD3Ye2O4xXDePP2nf2f8A4XQm1fV/+E/1KNwF0/RkOI+x3zShEwDwQv4cV8SfET9vj4reIS9h8PbKH4ZaWdy7rcedebeg/wBIJ81DjsjIBVwjJ/ChOaXxM/T7VZfCPga3nvvH+raf4Nt41UmKVt1wwHOUgUb3Tjt0718k+L/25Pgn4a1aKw0TRrzxNaRuEmvFYRuYz1kit+VwPR3BPtX5Uavrmv8Aia6k1TX9UudYuHP35HYc88kA8nPrms9LeJQSFQmQ8jOfmHXoeK66WBk3ebMXXSWh++ngDxd8KvjrYmb4d6ra+LZJY8TWMo8q/txgbt9ozB+OzhSpwMd65268BeIfDs0s3hS+m024t2K4LckDBwQ4xwMY9hX4UWZutI1KPXdDvptFvrVw9vc20hjkjdehVlweP5V93/Cr/goB478LvBpHxn0aL4n6TCF/4mMO221WFcYzvGI7gDurBSR/EOyqYJx+AcKyPvGw+IU9rctB43szatFtH2qLc25+mZB29ePy6V6Na3GlasovtMu1voXOThGVlwP4kYAgEdGxj0rlPBfiz4X/AB3sG1L4Xava+K/l8y40uY/Z7+3buGtXxNhegdAVI5zjNYV98PNW0KYXeizz2slsx3W8pIxGvYDuF6YxzXLZo33PSzZO0TSpjccYj4AK54+b1xUahzbusuwKuRjkbT+FecW/xCFtePZ+NLSWCJdqi8t48qxPB3x8Ff8AgP5V6Kkdjfw+ZptymrQoQzNCwYgEZAYDkfQ4ppisSCSMhpFCxAAFtvOT0Ax2zSJtWc25dEfgL7dvTioBFHHKfKOwNwVPb059KSMbZDJc4YZ2srKOAcjr9cUCsWXRIWPnlRcHayc8D8s8e1CfLFIk+JEZi3mA/Lz6Y6fSoxG0ccajyuhA3nIyDjK/XPSok8hpV80FYQdxx03AegoET7QqxqIy4AA4OBn1p7LIGbymA4JJ459voPakM6o/nBDCuP3Y3ZA464/pxTB9nt1EuTlsgD+6f7uB2pDFhQRwiYEKXBBVgOnbp2H0FWIYbWJWG5ZIwD29TwB7CqYl8nadhmfhc54HXj24qZ0lZhEejr87KMgZ6deOPagBhg8oSLGB5hO8YzjC/pmoYmtJAVVCWdgrJyoHXB9PbFSK7q+9WEhYANgYOB3X3x2pGMZ3MPuHajbuDvUdenHAoAQGYw7DvJQ8pgdAfump4JFd2lVwpUY8ocn8fao9qbpHhO0cEnP8QPp15qWOBI1lnUbixznGGGPT1poRfQohDMBnBLYHy59PbHoKifCw+XbDL7xx2IBz+AFQQuAIlkwqs3C/3uQOT/n0qykIy0cPz4H3FHO09smmIqMqxsfM/dZYfJ1H6fdGDUqfumd0/eB25Xpjv+QpJIg2+4t2LKMK691xwOD27UmY9s5k+ctx8gyi5GM5/wA4oGD4C+YT8m7GeoP4e2KYYkTbLIRLk/Iq/cJPfPbAoSPlkAwQqlR2AHGBT3afesAQELnK8Y574pCFxDFL5qq0AKbTjp7HP9faoI0McTbnVlIGFHcevP8A9arYYsv7j5gvG04+YL2+lV9irtaSMKH5UFvl9duR0HtQMSSPywip+7OchOpz2+mR0qaR9wCONnZ1HGS3QnFMUS3DtcswADjbGvYKOu7jIpGWAyHzZHaPb99T8309MD6UwHbgsYUoqgjAIPb8egpzCNFZVyYXC424baQMfhx3qOSOaOR4ihWPcMdD8vc8U+WICbcD9n52rt7DHQj3oAFTcSSCoHCyfoOBxipR5s80krRNhVxkHHK+3cH6VBnzJ2mB8vA45x7elTRbidzOQ8bBBg+3cen/AOqkA4MFfdMREEUfLjJyfXinRyFg7xgcfxY6enHTpVZHZFZc+cGGCcDBz057AVJulWIo43IOuONg6Aj1xQgLXmqqmG4HlDphBgY9fSpIfNZpI1YjgLyMHb79OnFU47ho920NcAhVBIwRt/kDVtXJKQk53pkcYOT2qkI1IcupO7bGhHJ+g5xjsRWmVl84ySKM4XJQ/KQP4sfQVhwOspaT7/lqAF9xnn2246VoxedJCTzIHHbHXjHSrJsI8ThQ8WJcHgnv7Hp0xVaZwCohQZfBY5HPqMdh9KvyrIgQA+WwGD7Fhwf0qnJbZiWHKx4YEHuePTtQIYuHhJjHTgDrz6fT0NQqqtIZAwiePb1z0AxtqMLtIWN1UucccDAOP1p86IYmk3FirFB+NAD2BaN3U4LSfdxuUnjH5ik2hsKP3ksvA9sE557jAppZF2lAREpVlPXlfb0qdJFSTILI7Z+XspbngelNCaOjsrlYrqPzQRCXODH144x+OK9U0u9XVrRZgoUqSGxnC7emR6kfpXillI8M+VAAUE5bnGO//wCqu40K/SJ1nTEccuVOOdvzD5j0+ntXbSn0MakT1sQvqmnS28pLpzhR06enoCK8W1nTZbDzrSaSUkxkIxAA2HGMc/5xxXs1jIyvCHGEfKtycYx09unSuZ8ZaNPBtulZvLk+V1Iygx78Yx+FbVIXVzODtoeEmJ7UyQuPMl+XByQDnHOOxqVJGQ4HOBt56Edx+FaWoQXAbz4wsfmEZJHsCo57YHaswZflHDHcRtHQkjP4DIrksbjZhZTiT7VDvXGGUdM5x7egrzjWvBdvJC1xZHyrkMSA5JzjsoAwMV6FeAlfMQjJ+R8fxDtj0OKzZ1xlwMt8oHzZCnGM/lWE1bY0iePw3viHweiARtPbNlpg6lzv7Mu7DJ8vQ9PavQbDVdA15I0srpIJ3XmFuqjqV7K2PY8VpTW1pqwMV+ol2qBHL93nrg47c157rvg+WNDPp0ZdUyQF4JIIODgjA+lLQZ3RtVhcKo3MpzznjOMfhiongLESEkuFyijHUen0rz3SfG1/pR/s3Wo3uogAEB/1qKvXDEYYfU/j6ek291ba3EJtNfzSeVzhZML1ynUAe+KNhkv7wDzJkUgKMr0ySMNz61LDHGuQi/u2UfL157geh6UklpJByyhwwHG7BGfUH61OdnPQBAAEz1IP6UCI3G05bbEMDKDj6c9vpWZ5kgha3L+aG+Uj7xT+uP5VvPG9y4VVKJJjHfIHXntVN9OUlfMUFMnLL8rYHY+9JjRhszkKsZaJk68ZwPfipobSd50l3NN82SuPl6YBI7cdKo6t4l0HR/nmkad2GBEMbjt7N/D09a5LUfiLd3KSLo+nbWXHltkEAZ6EcZ47YqObsaWO/wDse2ILI4tFVixdhx6DrgCsnVfE2h6OiGe5FwZBgLCu9T/wLIFeezab4w8QtI99cz4dV2rGqeTj0xle3sK1tO+HOk2zD7YQrRn/AFUY27h/v5Jz7cUWfXQV0U5viHeagRYaBaNYrn70ux3z04BIOD9Kyk0fxdr8slvftPahQfmlIiAwegHyn5uK9ct7PSbS3Bs4YyuMPkBj04yamY/agy7hlx8oHTgcUrR7Bd9NDhLPwPZQLHLdgSSw4UIowSOnzOOorp7XSdP06FzYQInzBycb2IHUZbJGKtMhuEJVm7fITxgdcUyV2I863UFVO05PJyPTHbpVXFYbPOrurbGcBRsKgLjt+npVdCjQq7EiFuFz1yPUCgeTaQSxth03b4sn5gemMenWrAYE7IsCMgEjptyOMdskVIym3mBGdCyADIA9OB07VGwWEGVmWTOBwcccGpXkljDpJG0YHQ4+Ug8AE+h9BUBdRgzIAANxB6fh7/WmUiFZEIPlLyOSCflx/PPTgU4RyMZItvzFQ4G7HXryac0TRkfKBEOrDod3GMD8KbGWXy0Z2xD1PQ4bnH0HpQBEBFKpdVG1Vwy+47g/54pyRCFsA7pVxgHoM98fSpNkY2Rg853k56IMY9O1IVYyCTl0kwMDpk8Zx+FICCSMgRxhQvVc9cN2HtTlt325UgHP+rPtx26jFNXKI4LK7IRkA9R6/wCelJIjxZZE8pWUbc9c5/Q/0oC4/eqFmmHz8BOMdeOfYVEhUEhflKA5XHUd8MalWOHBhVir+jdOO49jTRE1zEXL7CFJTjj5e2amwxoidSV8r5QDhl6cDjpUKrBsRpYAQ6Yz2Hv0/wD1VPvZ4vMkd48A4xxvAx2pPMEUSBtro69PT2NIZV/d5EUTdDtw3OB2x29qmFsg8yIjz84yc4x6fjTWVSMKQxwMgcDB5GPem/eUtLudI1wB0z0oAl3KU8sxlTuVQeOR+WM8UrIFDJtwGlC4Ixx/npQudqxMSFjGcdDx/nikcfuiMM29d24tnH93ikAjRjOyJcAgjr06d/aonDqPIBEj7MbWA/z0FPhj81d0LeRk5bPT5fSpTbpGy+cvm7j9/tjsPQGmANFFNAmzDSRoM7ehI4xyB1psTNM6fLsbcMBhjoO/FKjFnRFLIgONvGR0P5UWsiq5MZKxDopPO5f5DFAhm4RM/lBkdDjnBGP5e1TeWxZkn4QbMbhwfXmoYkQMyp+/aXJyvOCe3txTmuG2FZ9zGPkoRzhePpigCdI0Ek0kvyrHtwB1256Y9MVPHIisWtl+c4G1uCB7Z+lVEjjkizIxG47Y9vOR/u+gqypiRv3Z6EKwfHI9Bj0qxEhV5Yp4OSZcHaBjgYI6VCQYyFz5zBsRs/X6Z6fSrTlnBBTBPccbvagmIIjSKCSQoHQLiiwDGtiWjkbAdOWPT/P5Vu2HiCW3H2DUkMluRtSaMAFFPcnpx+FYUhxumKAY4wD1HcH8OlP8lZ0jdFH7wYKbiAeOnsRTWmwmjvrdAyKbb9/Dj93Krdh6gfl7VJIsab/MHBwSOze/GK4G3uJ9Md2hO3ywA0DdGAOe3b37V3Fpe22pJLLGxEgRS8fO5c8ccfdrpp1EzCUbGhLgSDcmOBgAc9Oxp4Cld+PlI7cZ7dKilGB8gO35SrE8ZBoyIvmJCkHp2rdGZL5jDcFOAxyfb2pePLZR83GDjA+vb0pAQMo6gkHAPuecdKkGUWRnQHZyfQLjr6DpRzJBYj8pUA8td+4jCj2HXFNub6z0O5MtxN5bSp80C5ZrlcZCFVHHTHOO1c7N4hW7ZrPw/A15cScNcHiKMHjjjk9OKuadosOl+ZJzd3UhUy3DDO09wuedtNVGDgiGb/hIvEEhkmi/4RSzX5hCmfObA2/K4Hyg8dhWzBbRWMXlWYaNFXhj97Ld845Jqb7QFBVyQp465A/w4p4mkcgycIDgEDJAqlIViBPOOUxuODjOMj19KktIkFzmPdgnpnge35ilaWFMbMc8q319fer0LrtGECkc7TxmriyGWIdiN5s6MxGcL2IHbj0rpLfUr23tEl0qQabMx3LJCSrK6MGQ5UrgjHHHFczDcEI2W2YPTjP4VbiYwuZoR5scuAB/u4z8vHpXqYSvyPQ5qtJS3R6jrfjTWviVoVhpPihba1m0+4WcTQE72kSNkDsgIVWyc5UAYJAC9vMfEGnak6Wut6O23V9EOwIp+S7tTtMsLjjnj5cH+hGgHj2IhAidiT7kDHHGPy9qvAqgDIFiXI2p0OQeSPTj616LxHuKEdEtjmVPW7GLqdn4j0eDW7E/uLjD+Xj5kIyHViOMqwP/ANaqqLLh1UDKYK46legH1FclBBH4R8SSRGI/2Zr0m61YHEdteE5eM9NoYdOx9MdL9/qE8FxJDDGFl3jI2s5AJ24UKOeoAGKzjWb0LcUkbkk+1P35Yf7JHJx2BAx/KlM+eJQ2eAeOE9OnGa3db8I654QhsD4gsTpv24PhZpLeRw6EBh+5kfgBk5zjJxXPHc6NGFEeMDLckY9KmtV0smFNXK5mkG5g/Qjb6HHtUTF/KXefLjGWGPw5HWmszKFUYC+/I4qQE7vKCD5eMcbcHHBrz5yOqK6ERuZTtEeXVgD82MdPbp6VB8ku8bGO1sjb93jsaniCRyBJF27G4AHy4PTPXgU1UfzpC7k85+XoDjjH4VzNmli5BKPMiUBnYnAU9h659BXR26SRSlZE+dFViUx0zgZ7HP8ASuXhUENHKQyuowWOD7AH0rZs3ZCxPmb3Gwbju4Az09PTtWDZVjfuhLHCz7suB86kDaV6dKyB90xRv+7bPynAIx2/WttwXsueNyJgHHJ4H0xWTMMzuw/fJ2AwenbHtSuBUtJAjK5xMWGAOSV9eP613mmXf2UJ5hVgwIx93aDjBz347Vwyt5m07fKIyBg9Mdsjj/PSuh0qSRmK5TA5XODyfQ+9VGepEontGnztNHnMUqoRtx8pA9MjHaqfiGySa387GWHHtgEAcdD/AICsjR7uQ/cGCQAcAYx69h2x14rsniNxaMowfMTCj9O/6f5NeirNHJseRXUHmXIFv+6KAEN0Tpzgf56VVC5XfPkgfL0z/T2rfuLQxHyTiPYdyktng+/pVWFEeJkdC2SMbevy+1ck7xOmLViGCWRYsOAy9Ao7r26elaVpdBHbymEqjapBHUE9KyzGEyV4UsVwp6EdMirCK8uSBt7BRgcKf6ViUdFcxR/ZnkjG/a/3D+WOOn4VkTW8ssbSTBdyqTyf/HSRg8VswNFKgjk2nzOqqcfN1B4qofkR8oVPbdwDzznFIDJCqAZQBEu3kHrx2561n3AADuV+TYPlAxg/hWzMyHY0q/IegXB2856e+KyL2dY5XZASrqPlBx19f/rUmFjMuIFfdKEDMxAIPIwPlH51x19HJbRymX7ilVycnaM8fh9K7WeMDYhGflBwv+eaz5Q/ksY/lcP+8LcnYuTnHH+fapZSOShuLF4rm28sahbzxmC4t5f3sE8L4HlyRuCrqf7v0r4V+P37KdlZQ3fxC+Eelve6cFeXXPCduGlwgGXuNNDECMx8vJbjAxkxf3T9xXdtPBLLNZss6tgfLhee5GB2z9aq2uoXSS+ZaN5Fwp+4f4m6HluBx2NSmXZWPw/8D+NvGfwj8RL46+FeppNHJEsVxBMfNtL6zJz9h1OAEGRAcGOT78TDKlSK/XP4LfG/4c/tCWBTwvKnhfxBaRlr/wAPXbobqEIAZXhbCieAE/fAU4IJUdB518df2a9I+Jrr47+FdvZeGfE7Rl9RsT+5tdUduXMv/LOORmxhwByTuyK/LbWdF8XeCfFc3iDw9BeeEvFHhu6Q3NptWHUNNuoDnKbgVdMdV+aOaNujIapolaaM/c1lnsMwyxPLFuO0BsBcddpAwRVe4i8syLBgRrhkB56j3r55/Zv/AGtfDf7RKr4L8YRw+EviPaQnzLZVSOw1cxj5rixQqBDKR/rbb+HBeMlNyx/S12j6bPNZ3kWDGvEbIRj17fLjpUlehi73XiRd64446f7P0/CmorCWSAAK6g/J6o3OffrjFXZoYxF5to4KNj916evHHf8ACqvLP5jxPG7/ACtjBDD09qAKuR5AVRLEhztYkYz9PSpGbc2SznauAxHA4+8PTpUkmcLFwowADjGB346VXZlkxiQxZ+UsMEBfp7+tADG8pFG7L45B67v88fShYwzmVx5YyoyB3Hc4+tSsFXcqx7UUDamd3HQkGoAjqWyCFiOenQdDnoMemKAOj8K6n4d0XxRp1/rtj/wkFgt2n2iB3WOJUYlNzeYUjYIWWQq/yME2nrx7v8Tfit4Dm0O90XSPCKanc3UaqHmWx+yxgZAkV7W4ldnXOF2Ae7cYr5kfdGNoH2pVGSg45P59B7U+JR5eANwUctxnGc9uOP6VtHFThG0fQynQjJpvocd/witm8UzzXdw0d5F5LRIBgZxhQzccAYqvqMmpeE7e0Jb7boloY4pF585Afl4OB8qjGB6D0Fda+zO5g0kbHO4D0470NHHcRMtxGJYmZlkRuhBHGR/hXNa2h0XGkQSxF1fzIXAML/xH+6QOo+lQYCKs0rbRHy3HAx3/AArn7GY6NqieG7sGOylO6wuOvl7j/qGJ647f5wvivUbmw0m6t7AiW8ZTHGuOd2R7c4FJsEire+IoJJJbDSz/AGhdOAZNo3CLP3Q2AACemB+lUYdMt7eQXeoEz3T9JM5VR2AXlRt6D2rZ0TRrfRNOtNOQfaJFj/0l14d5WAZyT1I3kgc8CrCWP2dxHj5d3ykEd+2PajYLlGctFxEv3QAhONuPYcD8qVnJbduB9QfyzjtVoafNvcxTKiJtOSvbkcdh0qrNZ3MkTPws2TuwP4MY/LpQBBho0VnALBsgdPYcD86lPmn97vxnjgAYPYc1WxO6BJfnDjH93gdD0oaKeX5JYeAilOeGx/u5zmgZYCOyNLOzIemSg5AHoOKjyZYjJJK20dUQD0x6/pVcCZEZhCIFUcqTkH1wPTBq8BLKkTW3GeCqqBnjjnGP5UACMJSY1xsdTyBj5qkjZ0QrJIYWx93kD2OemO1QIl+FEzouzoM4JY/QdOO1KYj80pXznJwAflVUx0wOuaBFp76byfJnHyRDlhxjdwQPqPSsvS4ItKfVIoULRSSrMhIzz/F830FWDFJEzWhhaVmAJcdAD2CnoBWhjbcJbsxIwVx0A44zjHXFNBYmR1wWyTtwxU/dHoARj3A7VZZ12bY06nBHTcMcYz71WtY3gjbCDHRhvBHHTp0qw0Z3II1MpHPJ7HgD8KAJGjTaBKrY7AHpjptoC4fzmXOBgAdRxjn3pzQuGCNlfLOVwfvZ6jj04qNikcAAi3KrFSwPT2oAI2O5ZGUEr0x7jvTOXdZMEZGSc8FR06U8p8ziQeaQoCgYC9cY7UzahjWWL5cNiSLnA5xx6dKBEvloWG392wbd7Een40r/AL2EEjBPORxg0vy73ZBjeoGxz3GMY/KkCGWQbBtUYBH0/KkMBliVP7tl6p2J/wBn06U1gITwCAmenXB5FSBl5RzncduMDKntzTQirCVlbYf4hwTjtQIVdrMDnDdVH94CiGIlsL3Jyp9+gH0qNSjRMuPKUPnB4xj0+vt0oPlqnmSOJhjagUY56Zx9KBgqxrIcyZIXpjuv+FPKD5pHkXYccbOx56ihozLGVIU9FJBwVHYnP3qeiv5bxykbVX7+Rhsfd4xxQBHzEQ5QyLwM4wRz096aztazxTLzHyGCrjPY9AOCKG8xQAwMuNvf7p9iKVAGnPzFHxu2jofT0o2CxuxPBcwAWyKOQV55wBz78VC7ZBZY8Y9wc7e9ZkV3LAQ4KqB0XgblJ5B9OlbcFxHPlrbBfHKn+6T05/Ctoyuc842KTlRL8sAkyvYkfLjH5/0o8tgvyMFBHX8+PYcVOiLh4lAQoPmB6gH0x/d4qBv3eG2eT5vUnOOnYcfhVGZUmZI9ylMQZ7HcQx79eKpyOIz8rMRxnPQA85Harsm35jEpDDGOw4PP4fXpSSReYR5aokb8MD3zjkDjpTJLtpdw+WVc+btUAg8ZDemehWpYg2lu287Tzsb69Dx1/wAKyllubf8A1R2qPlO4A4B46fh6Vq+YlyX81PJwFCYPy5HJx+NDRRozbNSgPmgAbQyMnHzYwR9D6Vy8WljTmkMt3E8athB91R0IOB6nitKGYQO8LAyQ4BY9cA/dcZ/WrN/aQ6nA1uSJxInyYPTbzg96QGTfW13PuiRQwGGIjICMMc49f84rNijcXaIjkCIDKhcEKvQfjWakl5aagdOlVrhYyohmiyBhjkbvzrphaG1jaUsJZHHOTgZB7njjHYUkMkt5HYb1AHOHA7/n+tGtWUF1bRhVUqAdqkAhS3BGMc1zyTSW8b3cMQKu5VCcAgZ4wOh9K6GJoy0crEL+7DOe2eBwB3+lMDktJvP7GvZLEsJI5uFx/D7ZPPFdTl5D59svmeXxnII6elVdW0z7QryoFDYKo6jkqexHHp1rO0bUSFSwv2EIjIJBGDtBxjgc0wLavNBP9uttxAJL4Xg/XFX5khyjwszqTlVXB4IyB+A7U6e3bzXSJtkLnATjjI61lpKmnxIS7vEWIbYflQjGOvYj1pCNy0nLqyBQRkct0Q/T0FYmo2c0U7mNNiOcrs5U4Hpnj1rVaPC+faZaKQbhgfL6/Qg/pTUmdnUbc8rnoMg8fSk0NHOPHHq1uzQYFxCPnQY+ZAePSuMuXeRZnjwrZAI9l/oa6kFbKXEG44dmVjlfkz90nPNV7v7FayG5hHmSzYYLs+Vtxzgj8PrmsGbo841bwvf6+iC2YxsMMshU4GTk5YccY6VLD4H0tZvtk169xLEAfQRnvt656ccCu2vodZu5RDbxG0gj2sOigbu+R6E9ualHh4O6pd3Ply7QVZOhGOeP/wBVZ+0sOxgRy6ZaghVaaaPknpluOeRx07Vcj1DUbopLZwfJuwZMA549SABW/FpOiW6KqRvKyv8Aez1P4jFaE+qxxKYwTE3Ixjp8vy44xUuVxpHPnQ9WuvluLgwROwLcHkcZ6Y4H5VqJ4X0KKHdLPJdOMPtLYH0xjA/wqt9uvbhBG0hLbwec9Ow44xzinRrd3eVZUhRTyBgZxjuOlSM2Ybyx00f6JCjBVxhchzt4zkjNU28QzSSYt4vJz/ewTj2aqn9nCMefejYOgG7J/P2HSoJb7RLPLROtw69EJ5HsOKQx11cX9wWSQs28kr04247gYpsWk3D5dwxYjhUzweOuaqf27cTZNrZfZ+MKzYOM+1Bh8R3UpE1ytqGGMccA/wC6O9HyAvyWtjbHGozeX/dUDbj8AM1C2saNAPKtVN1ubLBMqAT6ZGapWui24d4JN1yQuFcE84wON2eO3H4VsLosUBYiz4XAzIcfl/ninYDIbWNSmymmwfZskDBUHJ/Hik/svVbjH2uQW6jJO3OFz9OK6FLQf8t7jC/eH8XHpionm062OYoPncbS+W2HI478dPSloBSh0CxKsQj3kiDgKxIPpk8VqwaXMYR/o4hwcD+8RWXJrzxDyIY/s4YcFTwP0/Ss65uZflWOYnGBkf59KLhY6prVLU/6TIUjC54/gbpz7AelV11CzglMdk6TsIztYg5zjcOtcU0wlb92/wA3Tdkgt+n9anht9QuEWezg81cgSK5GTjp+H4Uahob8niAy4bzBA+NuduNvHUVhXOoLcEiaQOB85PzY44yAOn5Vqx+HL+W2Bu5orJi5Ji2bhjsQwP8AKtfT/D9nbMbicJett+U84zz1HSiwHErPJKN1qsgVvlGfnB/769jVy30vW7hwGhK5wM4UdOwrvUeGMbYoRCu3qTkZHp9PQVnvrkNvItnHcLvfhsAfuySB0wKLIDKj8MrOm+W48sIpyAozuH8OD6e1aVnpGjhY2VZLiVBg8nHpyD2pbrVoIk8u3g3XBbCbefkPBZh9P51n39+RBNcByI1ypC9ASNvOOcfpQFjpFurC0SPd5dptX5Ohfjj0HSsy61xEnzBm5VBmQEbSh6DsMgn8q5SzlnvLPznR2Ykc+34dAK6xbG3m0q7OQYzFjBOPnwFGTSAgGrXVwv2gyKQ3+sU427ei8gde39Kzbi++1WufLbZvAxwMn8vwHSqdhavNogthiOVZRGDjdlCdxIP+ela9rp1h5dxby3AVfl25Ugo68AjnH+cU7AYuuy3MV3bWLwsltcDlyQdhjxkdOD25IzW9Y2MJu3kG9t6htnTcBjg4/DpViZo7myFtrJLRou0MmC/ykYBIB5xz2qzYrGrOkYkKx7R85ycY6e1NAZ3iHTvtdzGJP3yKmAUGNgHHPqOc/hR9lMN0V8wPtSNSwx26r9Mf57Vtz23mzmZXykAEZxwUXp6c/TFNXSLAwv57ESRNuLYOCM8EAdjwKAMy/lsZpYwmLaZTtjKAYGR1OMcZNFnc3942ye1WcQsRIV+UMBxnH9PpxXQi3sSPJFvsAVT65/HFTee7yEpGpKgbRgcADjJ70wKwsWmdsny8kMzY6D0xkY2j0q1LbIiMBN5sbfIccY4wcYzTSGkWSWfFsE5yeTjoOB2/lSKUiYhcszLu68e35UhD454rVBCm0tHwi7ScGnvJqFz8qRtAOm4jGMY4A4qIXLQ7pYmVmAUOnseDg5qjPd3TmPf+7dCGxxux+GOMfyoA05Yij2yXDLGo7gbefr+VUsW8KyyvGsnO7nsueg/Codvn/aFkbdKI8r2HHIIUdeR1qqDHcRxmNBw21s/LuOMfgPagLGlJqC2wj+zgKrEGTaNxxz7VDO1vK2EfzOmEUbTzwByKrSQo0TPbcsv3gBymB0z3x7UF96eXwqOwdMDB6YFAy1NOxEl1KoEn3Mfh9MdPbFQxuTblYm855WBY4wMYwR6Cq7zGEjILM5BJ/p2FTLKWm2ngN1QAA46bs/0piGlla3UyQvtJyvzhh/u/TAqWCEQXB3KMKu5UDE9D78ZHoKjjRZWKMGxGCPbc3HH4ZoPlqHjSLlRtLZ7Y49KALFqJ8/MCVTIU+x+n6Vqw3CRusI3PuAKdOT6E8VlJEJCjwDYBHkHJGHP+fwqzl2kyXBbgNnoM/L29KaBo6W3luI5Y0Y87d2zA+72BJ7da3bOWARxu0HyngKGwBg89ea5NJ3FwQvA2BSVHAwO2On9K3rRrfKBshgN6gL+nA6ZrogZs9D0oRyRNFguSVRz2K464Hp+dcpq9jKbx4HmFqICwhG0kSZ5xnjrxxz+ladlO0U1tcyYYH0yME8YOPbpW/qOnwyR4U+f84kZR2PYhuO1a2Muax5JNFOcI2AG4JGMntx/TpVKZTFIYFOflG5QOmOgzz0rodVjAuCVZhIoEKH+EHrjPB6H0rDxhxIiARbclRxuI4IPXPPSsmjVEsUBYlSh4U7XGRkr935fb/wDVxVo4YebEdrqAhz05GSCD+nSoEb5IxGpydp4JwBn9OlacLKHeVYiiuAAN2M+5x3pgNkWONP8ARo5H+UEbs4zkdvasC4QJd/ux5YYc7RgAkYBrobuJdrh/3ghXJYHGVPPIrDlc7YkiIDumRj+6Pu8nmpkBmqiCdllfavy7CQV5HGPapPKkLpJHDwSNrE8DHTp9PSpVEn2YkMYlLEF8bieOuOo/pVeGMhvK3BtwACtk8DntgA1mUTqrJIBMgj353jAxjoDxTR9qjihjs9qAZLbu/P58fhTQZEU+YHboODyD9P8A61PbYjqbhfOiYE+jKcf7NICdZZ7dgWIcDdwoxhvx5xUkTRNtnkOXOW4H3Qex/pSeTG6xvsMh+75hB+bjHK57dPwqa3KLHhQq7uGJXP0wKpIRPb7I3QAE4yG9zjgf/W9qntTbsDCpzv6uPb/Z7elV1R/LKOxjSMdduQasxITK8qAJlgVxznPBx07c1aiBu2kbRfPAg/eAqMcYIzzz61urM4SNFRZS33ivRi35Y/KucaVzGkpbyymQzD07VvxSSLCsVu4JUdFxuHPJHpn07Z+lOwizLOqP+5yqbB5e7oMcED/PasBkAIWH94qlhJliAfTHNalzdPMiB5Niqo2ptyQBxyRisqTbI/kYxk5Y9FI9h3H6UJARBpJf3Cx4aMcoG7fz9Kzb2zjkEf2iIx7c/LnGR9R1Aq5tUmOGHbEGUkHvn0+lJO0ZQSSEueAVY5wPUelUBRVEEJkklVPK27cKW/I59u471Tba3lohURsDg+5/lz+VX3lkhPy5fgts2gA/j7fSs9tkaebHIfmb5VGV70WGSXX7yQxswjKEhST/AAkAfyqBFEcSoo8zdxjjHy9vyoeNkmIkdWkTGc5JA/KmSiQM8zNuReNuAuAfcYz+VFhDCwUPu44yN3QHvjtTGbzDmRc+YBnHYZ46cU+FEkAhDrJG5JYH+H0x070ixSoyeajeYowHXlSPcD29KaQDHzj5+FXlSOvUD260wwoQjRqzZJ29sHr9OMVc+xsEZVw0e4FuOnoOD/KtZLW5dhC6CVvvgDgqvvgVSQjn1V3k82VFXBzx1/D2/wAitOK2uVCxeXvjY7QQPurXQQeHL5gZ1gEMDDHmMdoGfc98+lcZ4s+Inwe+GttMfHXjbRNDO3AgN8ZLgEYyRBAsk3fGNlAWOgSCfd5W9QM4AIyDt5xjtW5Hp5MOJ0aXzeflBGTngrxjHt/Svi3X/wDgob+zf4OaODwkuufEqQgqVt4Bp9rnsA90FnOT/wBMh/SuQh/bI/ag+J0Rj+CPwTW0spWYJd6jDPqJOT13lrG3UD6Nj1raNGb2QrW3P0hstAv7x0TY6bPlUKhYgdgxUYH1zSa7eaB4GtP7T8eahY+EreLAd7y6to93HHylwenTAz7YFfnXL8Dv+ChfxnaJPG/xAsfh7Yy4xpthPFbsM8bDb6YuW4/vysK6LT/+CcHwi8GO+q/H/wAc3mp+WfNlN1dR6RZgAZYSTGWeTDezxH2odG28kUpI9C8Z/tpfsqeDR9mufFEvi+eEsDDotjNKWHUYmkEcBA/66KR79vDj+3v428e3f2T4E/BnUPGE2SBPcSS3EZA4UvDZptxxzmUYrpJPH3/BMb4ISy22gWuneN72DBEdtaX2pSNIn3QlzcxzW7H0+dR9K2IP2yPiT4qjEPwB+AWualEyk22o6q6WMEZ7EKkIi2f9vCcVcaStpFv8Cef5Hnckv/BSv4uILe81LR/gjp0gKGGNbaxIU8HlI7u6LDt+8BHtVqw/4Jzazr3/ABUPx5+Keq+LUI8yT/XRwgDrm8v5mG0eojAxXU/a/wDgo18T4Hj8T+LdB+B1mAI0tILa3lvBEf7ssUdyzEDjL3Ab0rmof2KNK1y8F78bviNr3xfumYMFaae2t1x/DskklYD/AHXT2FUly9kTzlePwH/wTL+Drrcaxr9j4wuYcB1e6uNWkVk7G2tdyfhhRW3o/wC278Jbac+Hf2a/g5r/AI4miO3bp0UOlWvHIZvIt7qYDjnzAnAr1Xwt+zj+z74Lmhm8O+CdLjuImxHLfK2pOQP4sXjTYP5Y/SvZEuGSA2sKQ2NqBsaGKOOFSF+78saqOD+HFTKpHq2xK58k3HxQ/wCCg3j+U2/h7wv4f+COmvj/AEu9e2urlPTd5sk53D0+zJXOan+yv8U/ifMtx8dPjTq/iiBxiXT9OjW3tu25QnnJbleg4hUgV9nyPIxHmzrJjgKyg7foevTtWegihkVWXzBJ/dB7d8Z7fSs/adooqzPnnwx+yD+zl4TkglfwfF4kmjUkzaje3k5bHcwiQW/4bDXvOi2Ph3wvD9i8MaDpPha3I4itLC0jA+p8lSc1o+UCNjg27fwknrx6duPyqNmgjHmSfL5nKoecY9CBxU80n1DlQ2aWa4kzLNsl/wCmS7RjtlVwPwFRRQBQZJSboAbYtoxtHIPy96sTiWEnjLoPnx+h/wA/pUMxYSyASeXkL8wHC4GOR7+lRYZSjR7Sb5ZihbBEYH3j744A+narUvmH5CxjYnLtjIXPTABAxTY5ZJwrsVbIw8jcZCk7cgYx6VHKEMh8o5Vx0H696BCwRpaRYiJ8wg7nOMHp0UEgcDFM2x3MgeXMTH7vOOMdeOPyxTkVJI4zF8zKOVznC+o9x6Ujb/3bq/m7jhGKj5MdSB39PamBGxe2JYMX5yy44IHGR7dzT7lUIRg24Srzg+nSlaTMoZ87iNsbcMD2PHQZHtipColDMrhfl5J5OVGOlAFXys7dv7uMYDYHb271NJGrQt5f7kKMIDyu0dvXmm584Kmd7xgYYfKSD69qcyuq4XdG+B3+9+v+fSgCsIi6KXURRgcx7snjjqecdKtIkix9lVydsY549j0/CiP5dqJINwGR269eKb947GbeQc+g/DBFAB+5cou7aF3Ke2D279PT6UqKVGRymeTntzjntTfLkBwqjA5JB9RnkgmjaQAM+YXz0+UD6D3zTAaSRGZABGGwcDoccf59qV41LhoyNuMEfwt1P/6vShcKjBx5e3DAdcj0FI7xE7CMqg4HIz/LFNAOdnkGzggEkk498Yz/AJxUOSruzBWBwBzwMcfrUhwMRt0cA46A+npTH+ZS3ygL+H8uOvtTEJHzKsaAnfk8EY44I9On6UryI/zJgbuA4GCDjkbe+R/nip42Vt5D7ewb0BHIXnHHt/Sqr42qTwikAgn7vb8KYwCbkDZ2OnPsD+eOaZG6kMR8pUDbgdgccc+napZCWOQGGD908Y47etRr5hjWGI87vmXGAR17dOlMQ8Zi2yZwQp4PGM+/cZpTE0o2bux6YBx64OOM0xyVPH3uxPT+ookGVL7NhIzz7djjpSBCtNuKsBnBKkdFbjHvipMAFinz8fdJ+9/ht/GmZdgEdQG7dOfQZpIwN3mY6dc9BnPuPWgD/9fuWuFlddx+0Rr95sYx2JGACDirbazdWMQtW/0uPkoUcKuxugIx7etV9PuHQYC+SwDAFsKTjocHP0NRX9vLLFnzFh3thw6/u346hgPlwe3Ga8w3NaSaKRmlSEF4wBiM/MPlwAQAex6/4VUOnwQiK4nuWtpp413xbc7yBwd+QF9az4Wi0+D/AFi+Yxx90k8fd2Y7EHv0py679liSy1ATFcYQFFxkcHBIyNueD7UxDLjRrqO33yt507OAADkbcdAOOnHpWfPGRuBmZ3Ug7CuCDxgfMM11GozzWV3bhVDmQ88/xADDKO3XBzx0p8kvnTK10guJ4vuAgK59BkenXpRcDk4IbmRpnDuJhgGCdAobpyCuB0HpWhpmr6jZ+bduBOkRRAkpxzwPlJHHStSSwsVUfbZJFcn5EmJz2x8y/hWZJpGoeRFArC6RgTGY+QuMEZ6dentRoBsyana30LNeW3zBgBlCNucZw6DHfiorfTNFvopBpwZJJQB5UhJ6H1Bz+dc/cSXAVJJI38s7T9/GOg7/ANalBQQuJzI/mcZQbeOMelAzUuPDt2FzczGRFHSHBx9eM8VgiCW0kEtv5sYxguT6ccrj2rQs9avYygmkSRoiPmY43L0IPHpxW4NZ07eeP7QQ9GbKyEew2jGPwqQOW/tK7DIk8wuk67OFGAPwqwl3ZXUW2eM25yFHGVAGO/bpW1Fpvh7UV8u1mYzbS25l5GOgI7Cs6XSZhKPsg80SD5SrBk4H54NMCntSGBWAEmSDH5fzDHcEEfpVpL8szwzt5K4HMg6jjHpz2/8Ar1SGmSb8Sg2XmNjA6DHXHbmnldQtyVhuPt8agh45lAG0cZz1P9MUDNi01V7aKGOWVCqk7jkkgdcEenSn/a9Lu4mkcnaG8tgMe3zL3A5xXPxSQkKTAYghI+U7vTofQVdgCzF5orgbkwoyNp/z6UwNL+xra5mjigeS2LD5JGwwI4I9PyqvNYX+n3TvakPKuNuCQ5GOcDocdKalxeRg4cuoZM+YCdpBByv4ewqQ6jcvKst7KMoQgdYx+G78qBEd9qjNGsOsQ+ZJ081UClSuMcgdx6flUVzpHhnVLZp2ZIw7qGEw3BT6pyCP6VqI6Xa7HVOpG6U4BbOFA6YP4Co30az8t0+W4VMttU4JXHbj1pDOK1j4WvcEy2m6NEB2mKRWRwR1C4yPpXnk3hDX9H8uK2ln8xlYiOIlDgdDyOenT2r2tNG1C1bz9KmaHeOIpDnI9R2H0NXLjVJ44Ams6et5ENvzoyjkdOnIx6cUrdxqXY8U0/xZ4j0K8WLXd2owsPLMTqqzAjp8xUH3/Cu30/x1pGpXEYuSbFkDJ5cq8A9OT0/CuyaDRdXjQpK8IcYxIobnGQGyO3aua1P4ZJe7pI7VLpCeWil2yD3AOAcenFLl7Fcy6mtFaWV+jtctBqsLlT86Lhe3G08dB0IrhPEMfh/TtNll8O6n9i1ASqrW8TmRYmzuBKqPlyFx6ZqGPw1q+l6h9n0W93xsjxyKyNGobHQoQwzn1NcFqPhOEAXAtp9NvG3jzrHKfi38O39MUWGrG/deLdWmtoLbV28+fJC+XmMyrnjJT37dKfFYyC7t319Ws4HTcJJPmHPCAsORjHTHSneBbPQtPtLeO8u1e7Qspju/kLEtlRkjscY7GvYTbSXltLY/u9QUkbS7BvL9NuevpxRdX0FqV9P0fT7aKK6wshVAIpYlGfcg9Dn3BxU6LGl0ixo0jSZ+TovT36dM8f4VhN4XtI5fs1lPLYS7cs9uWUHAzkL0Ofamifxlp6q023W7VX+XemyZeARyMLtyByc0COhxc3CuUQn52+ZRzkY5559sAVBukixHOpdx0IbDL0xj2rIXxBZpOtvq0TaLLOd3+kAmL04bAAGe/oK2Y7cXNut0sy3i4+/EQ5GOV5X8qAII3JCrHF5sacDcdpHQ5P0oeMBJha8Ptw3GQAcdB39BSyRxrCzOWgVxtLv25HIUc5zimo0DW+6Dm3XEcjc/NkccEZG00xkkLMSLS33MgAwT13fxZz0/xqpDLf2p8yNhKc4ERXf8nHRh6e1WF3LiASE7Ad20cYbkZPTmo40dBH5b4ijBG/AOGb6UhEnnW/mo0waIBOBHktn5WwcZ4FQwm3eCBpUaVyThgcD6UQosjJ5IKybCfMBORj0B7cVLeSu0GApCDGJc8jAwTt/nQMSLZKYoNxVSS+MdNo4A/wA9KavnhcIoYbssDxjkZGPyqYRRTJm3y2BnzD/FjHGOKYyiMRSHKxzZ2gHoR39M+nagQjPNKWuCgcBdoUeg4OKcrq0XmjjfkeXjONp249/WmouCkfl4z0HGeByfwNIRchIgdkoUtzwMMM5UduRj/Io8hgArkAcgDI4wD7dP0p6DbmWPABwNg6j69Ka3y7UIEZY4Ht24xxQA+3y0ZJF5UjHO3A5P0xQIUyBDH50JmiUYYDrxxn6flSsRE5kSP95uDBAcAd+n+FOjKIikOFZOFKjoMH7w/wDrVHnYpflGjAO04IIPH4dOKQErKJIgEUeUc4IGSPb2xUyx3MVuGjZDGnAHXOD3yOPao2w7tcOmwn5fLB4GAMHt2piwxP8A6wZGfvD7p7jP/wBbFBJaiS4lj3yIm5WGXfADZPAB9umPpV6CaOIy+dIxuGXEcGOM9gD0NZ626LE9s/7yFXSUKOeOjdKq+VFtkNvGf3XzLg5Kdx1xx9OlNAdXa3M+BBc7WKDChCO38J7/AC12Gl3kT4LtJvRQcFeDgnH4+nFecrMqyW0t4piR87tnLbtoHPH+f5bdlqPk3bskhVfvR4B5X+FSMe47V10aljOcT3XQ9Tdke0gj3rIRnOF+9xgA9P8A69bGqLLEiMi7jEdwZx0Ufwkjnnp6V5fY3RUfa1cMeEfHBU9iOwr0izvZbmBvs7/vIxt2/wB5cYBOeOP8+3ZzHLymNND+9ju0hW1BbOMjv6EDGD0/wrkta07zJH/ch/MG6JF4GRwy8cf0rudQgjuo2S7SRBGUbIIAUYxwPQ+nPSubvHkjkkhkjMhgyVYDbhenA71lNXRcTyO70+JZEWNjCc7SnSRG6N26Y/lXOvNs820iTzFVcKzYLAKBz06Ej/8AVivWNU06Z4oRsVJk6beRsbHX69K89lSW1EsSBJYHbdlsgqxPI4zwMdDXHOJ0QkZkcaQJFOHVFYlPLJ3BsjquOwzUckYFugM8f7o7WEZ6xtjvjjH07U5rQoRFbyAeWMoW54ON2PTB4xSLbgRiFIkj8vGJWUDOBzuBGeaxZqCApKZYMzWpGHiG4uuAADg/gajVPMlEkL/vAcBTx8vuOO1IwdZvtUDIshUYZPu8YzwenGKheSOOUSiIOsgI2xngkH73PTipGWN6oXL5YFCqqeu7PfjqPeiNkCuAyyK6jBZcY5xUFt9rWUrMyqSFLLjPPAq8n73mB97xt8+QBntx/nFArkcJkR2mhVY4imNwIxkdOP8A61QnAGV+RVxkr90duPXml2OgJkYAjk5ABIbjpTmf7TBth2bhgMvTco6YzQA4sLcldokVcFiQPywfwqIeQZD5cm9IzwrAhuefTpk46VKoYu7cRuR+7J7Ecd+vWop/tMa5kGHLfeXG08dx/wDWFAyyiIMvtKS7u/3cew9sVHGwVfIA3qCWTcuRj/ZpJVztRUWMuSB6YFSIQIt2SwfKKqjpgelAEIl2wFo5FdA2CCvQHvjjnNWPtDWrxyAtIW6bRgEDjpjgYPpTwCWCbUds53JgFseuKhiIZg5xE33GPQAHkfTp09aCSRktnIijBjXPGFwR7g/Xip4bxgFhYB/LYAGQ7Wbr27EdKqDylkWUHKspVc9V29z9O1TyKu0+awePbtLY5HPAx1oGXVluImLqg8x3+dZASNo6YfpjHtTZorWS3ms76FXS4z5nyBlCHkcYwfY1VxFHA4k3uWAIUPz6D8KjjIRBtVwqnCwjnaCOT6n+lAjFuvh3oTuTpbyaWXX90n3oCccHDc8+xArkW0bxtoqq8Uslyg+dEUGQR44OY25x6Yzj2r0xHH2eQSyyw7QNhkPAx0AH6VoGSa4w8mInTCtIPlLrgYz+Pf8ACnfuB5fF40tZJ/surxSWtxHjMsUZ5/30PIH0/Ku0hvtMuvLlEkYzwNmeeOB+HoQKv3Vpp2qAfbLVb1kBxG3/ACzz6MuGG4elcVL8P2k3TaLeHTGhbzEt5OFXHYMPm6jjrQM7FLdpEEOSyEEpnhl+nY/59Kjng/dmQSNLLgFXGF/4CR2/yK89eXxnpcX2nyWl8vLMXiV02jrhl+YA++BWpp3jjTr3yvtSvZrJkO4Vgin3OMc9OnFFheh10TTAvOJPkK/cYfKT7DjFKjNmORF+dBgD+8MD+H8afa3+n3uZLe6hn8qPBVXDHKkYwOD+lKbdMoXk8powGjQH5kz6560DHmNV4iUW43cKTnBPX/8AVUZYLEGRkjwcNnJwf9n6/wAqVBM0km5fNiGG85Ao2gf56elMkm+5u+a3kG3I42uvPzAUIZcmk3FPKbaSAN+BjJxzj07e1RhBEuM9PlYNxnOMcdMD8qRFAB2lZf756n8vTHpUHmZbcFZ1ONqN0Y+gyMD6UAWZw8UHlY8zgAsMcjjt7dKjm8nAwfLihxtQfKfnxznr17VKPtUinKrGD1Ujoen4cVJ5EkMvnRfPJ0BxkLwOcY/CkBGXDx/K/l7AAZH5GDjv169KfYQ3csG0ypJFC21H/iCkjkHgHnt2qPXNZ0rR7BJfEV7BpscvA3BnMv8AuIgJP4YxXDP8Q9Q1CHyPBtisKqu1Ly7GfLxxujgZducAgbievSmtdgPQhcWccEd7LP5NsxPmZXcCw4OR07VzF38RrSeKRPCOnSaiIvkNy2Ut8nttcCRvwxiuEubCe4uDea5JJqszknc2NinpxGm1F4A6LxV0MfJSK7k8kQE+XtyDtOOlVbuT6CXVxrurOl1r1wlxHancltEo8tN2AQBnbnHepltrrZkullGRncTnn09a3rKwublfMtYzGCP9ZIRubH+cV1Vh4VsrdPOugbiaRRlT8qqfQYzn/OKNtAOH0/TJZ1821Vp16GbH8g2B2rtLXwtYQCOXVpPtDg5EfMYPGMYH3vrxXTxzsquUbK/d8rAJBAwB9OKzmjgMojP7skB0Yk5zj0HHai4iaDyrZFtUzHGW3RoQGQA9ByP/ANVRyNG8hWGLySowAT0x6cdKTJC4n3FV6DlWX16etIblZdqQZGMrtfg9uM+1AFh5ZJSkkvlkE/MMA9B149qijU48xSBhcbcfeHHfgfSn7CrtHEONi7u46dqgCEyGKNtj43bAeDj04oGSJsJjXa3lrknjPJ6UrP5sUikNJhhuJOOBj0x27U5plKM4+cJ/BwOPTH4cU0StCBFbsNsoySyli3HQj1+lAh4CypHtU/uxlQvOR/ntUSGCF43ljZXYElj1yDwNv/6qYu/Yr8qYjz0XHtjpipmPylS5ibAI4zweMUANmJfbcbcO3HHykjtkr3p0XmyYdzlQTuOM+WV9h6/SmLIgUK+Q7EsEx29PepofPWXeR1A2jC5I29c+uTQMi85uGVXxtyQvTIAHuBimSlUV2JYlsbgycZwCvQcY/wAilWECPfHtV5Bt5bBHPTHv9Kd5svlARK8ZiceccAjIA645xj04/SmIsRRkx+a6maRsDqMZHb27fypftEaoFlVhk9V9+h29M1Ekl0VJikSVZAQVHK9uR2zxj2pgAT7oyHbtgltvfFNAWR+9kEdqF/djhCOeeMk4wDU0iMxWIp9qIPQHgcdM8CoPMgmupDAnkkDKleQx7sOMdKVBOYnVi7Enaw2jHXOfwpiIVnVS+z5JN3GMFcdOO1SyGJituA6BBndCc8nsew9ajnKyqUkcqxHy8Zz+AGAKHW5Ub/8AWldnPyg847rjjtSQxjNKJY1jU5zkbugPbmpVd33AlVcjBGOn1wOKQgRqRApYp1yeCVxwKiH7oPcTHYV4Kcfdbt6UwLIaHzJMKFdB8hXvn26cHpxT4ZJ4ZvJmyxXDFRjHrz6/nVfyiJZFjJ27QMAZP+R/ntTgsl1O5B+5w6tjJ7jpyO3agDSXG1ozuUYLdRgdxx3q/b3UbkKkfmCQZD8DJXrxjjFYCSeYhDRfOX2kH0HHHTHpWoIXtlXcS8QBySOFHHT19KpMlqxu2DsjP5cm0kYMYb7xHcDtgelddaX6GCO0DtbfMGWTjB4xj2/pXnEEzKyRBNh52yZHTqMfhXTadcAMAoZHj6MAPmz68dq2iyDduhdLGrSbpeMqwwjFeM8d/pxWC4gl+Z8xouWBGM8449B9K6NMXkEcbFj5Y+ZOnesryHYytHGwTBUBRhjgdTx+WKYIw77R7O/iyyjzyBuCjB3Y+XDAYwQPbpWSIPEWlRq9vPLfR45hm2svooV+CMdwM/SuqSCYDMZ3ybVPl4AU49xx/KqF/ri2DS2FmqXuowqP9FXLYL43cjgbVOccVDtsNGNp2pynZb6jE9hc4Yb9uYm75UjOMDr7ViXmpNrCDTvD06TB2EZnIXy4uR6B8s3QAgfhWzZ6NqMoQ61fLdxqyusQjAAPXax647EdDW7/AGR4ImvboXtnd+FGlAL3mkOfLaQDhmtG3JhSM/Ltzz3qXHuCfY4CHw3YwXE9w226vSc4mUOpA6n7uV68bSB7dKuCZY8h/wDRvlDII/uMeM/KBnqa9ou/gB4/vdItNa8F6jpnju1ktvPLRE6feI3PyeUWmjZjtIA3qC2QdoGa8O0rXNI1WzS+sZo8OF3B2AZGYAhSOODngjjtwRioqRlG1yoST2CN5ZVt2jhxI5b5+N/vjIxgZp65XzYJXEm7OMDGWAGPw7fhVp4pBGNyuuw8g4ACnHT6f/WqpGVLhVY7QD2wwGKzLImiWXCpIqPsyyg9T1Ht0p7IYMkAY6bcDGfemEYO5AJdiquBxkHgfiKk/e5CSrsJX733sN9PoKAEIhRjHGm1pwGVCOmB0HGOKIhtLF12hcAjHTA7n0H+elNaF3YPI+0Ffm4zgjGMDsSKtNGiN5ckhhimACvxgemT+GDQBWQSKwmUD58fve2w4HIPcVNujMzRxkJsVdpAwCR19hTAJVCwHCmP5R0HXpkdPy4pGkjDoskUiq3YgBSfQEdKAHK29ZGVi20qDtHY+ntU6vBcIRMQrgg7lGM4HAPFRR5jYtCRIGUDBG0KOg6cdaQzDy3Zx5RUjpg/nj6UAORX8tYHwSPm246jrkGpUJZliAx8uMnrj247f0qNHl8+RZP38KqMhsZB68HjH+fwVGxA8e0y5YZU8FBjhuOo/LFMCWSSRImWbbcxg7dw4KdgcY4piS7UMZfyGHTjIx04+tRqqLsDYVd2Dj+JVGc07zDdkRx7Y4wTjOefTIPGKYhsMCBfKP7wDJOflOBj9P0qPyyxbazDaN6r0UD049ulLH5y7JN6zAhwcd16Y4+lKrW7ERKF3BMoXbvn7vb8BTGSu8s6LIziNdmMAZJK989Af8KZEpZI5JZFLPuAUDgex+v4Uz5mzENsW7Ctn8MkD2p9w8VunkMWbcyrlQM4XByKQkBg2lICSAASMd89h9KsRR/ZlKFWdQo2FTt4P055xUclrul8rO8ImVOcADH5A/jiohIhkXa+cgZPOQcYHT0xQBKURIQbdy6k44P/ANbjp/kVJ5ghDiaJMEDy04+bHX5h0xURiYpvkchP4WXHJ6YwO9TqPMKHiXZzzgdvT0xUjH2s86BreTBaHDAjHT0JPoK37eVwiHbvC85Tj5WHauYaP7TFH/Z8YKjIbLDHP8P19K0LN5t0kSjLxgAnjB9vatIMlnQGKVogpbAA+4QMj6+tSxBooFCscvnPAIx346YqvCxuIsyh45E+/v4BHHANaCEkkEMBgfd5A9ueM10IgWRHiKqqBpNnO0ABl9MdBiufuLBPLIUm4bfkMRtHoE9sV1UcTpCGQbwM5iPAA74rD1DxBoFuvlJIbhkGPKtzuJPccDg/jinJKwlc52O3QMIp4yACecYGTgYHrioWMOn2pa+uI4YV6s3ygdeBxkk9sVz8ura9qKNaWNqNMiR+XkbdJz7diB3FMtPBWnyNHLdtc3jA/M8hJ/ed8IB93p71zWLuQXvii1MgTSrVtUnTAU7zt+Ydhtx/+qqs+keJtTt4bPVrlFhdsm3hG8llwQrNjlvYV348OwaJpNxrXiS5tfDOkwgvcX93LFbR7R9375Qt/wAByfavmjx7+2x8A/AK/wBneE47z4x3QzmSy/0CxjlUfITNIjvLz1KFPr2pcr2SC9j3fSPBKXEwhggeeR2Hlnbu57qU4xU/jvxf8NvhPYmX4m+JrDw5NG3zWDkTXvHHlx20eW57Z2j3r8pPiL+2t8b/AB8JtP066i+GekTgAWWkLiVgvQveZ84nHUDC+gHGPloRvdSyXN3PPeTuDNJNLK7s5P8AvH9etdEMHKe+hlKulsfpN8QP+CglhBA+j/BXwt9tjGUGp67s847e8VrGwCLgcby+R2zXxv8AED4xfEz4sWzy+OfElzPDMwaOwtiba0RV4x5UZ2kCvD5L3bMLaM5kPyrHGu9j/s7VBI/Kvevhl+zD8e/irBC/h3wydF0ufn+0dV3QQlexVCPMbjphCDjiupYOnBXZHtm9EeE3VtaWqvsCFEXG1XLcj1H9az7U3WqzjTNEtLnVL2QgJbWsLSucdgiZJ/DNfoMf2Yv2evhJHHqfx08anxddwBjLp2nj7PGCvOwrCzTZ6jLFM+gqy37Wng3wHa/2H+z94E03wzaqcDUrgIWkA4D4j+ct3IMv4VSxVPamrkezl1PHvAX7GHxx8b276xr8dp8M9MhQNNPqD4nWMjIJhB+UY7uU216ovw3/AGEvgbfR6d8R/Fmo/FjUph5N3DoyxzrYsyDLboX8j5T2DvIO2DXyx8Rvi98WfiXPJ/wnXiO61izI2fZEkaC2UD7u2CLCfp9a8kEdnaYyiMqcDzG7e2eB+FF6099Cnyo/QPX/ANhe08eaJP4//Y18a6f8bNGi/eS6FJIIdYtCw3GPypAhG1SoAmERIyRuxx8J6tZat4Z1m48NeKNMufC2q2reXLa3cTQujA4wVbBIPbsR04pvhXX/ABP4F16HxZ8OtbvvCGt2LiaC706drd05zgNGVyuOCv3WHBBHFffekftz+GvinokXgf8AbT+H1l8XLKRsJ4q0iKO012zXZ5fmMqeT57xjBGyaAbcgq5xgvJbkOKex+ecENzp2owazpd3caJf27CSC5tnMUkci/dZGVgysv+yRX3d8Mf8AgoF488LRwaP8ZNJi+KdnGkcS62h+z61FAOPnf/VXbDgfvxvIGC/TGpqn7Dvh74leH7j4gfsY+PbH4wabEAbnw3qB+xa3ZDJyp84RLj5cKJBHlQCC2RXw34i0LxR4E12Xw9410S88KatDlZLS9heGTg7cYkChhx1XK0ShCe4Kcon7reC/GXwh+Olkb/4aa/B4iYQs9xpc5WDU4EU5ZZbSTYzKM53xboxz83Bxk33gbWNCupbjwtNJoU3BMAkdYjt5/u/mpPT1FfhNp4n0zVItY8PXV1oN/at5lvdWrtBJC46MjpgrjpxivuP4U/t6+OvDKJonxm0sfFPRki2rfwMLbVrcAYVhJjy58HG5ZFzj+IVx1MI1rE6oV11P0C07x3c2sn9n+MrV7ft58ADQggddqAk5/IV39q1vewQXun3UNxGMshP8W716Ee3AriPAHjf4UfHfSDN8Mtbh1iVLdpZ9FmIj1W2iUjzC1vw5Vf76blx34NZ1/wCAtY0G5fUfDN9Jp77NrKWIOMjCkAbQM4xXO4tGt0eivC6xYZPl+8oUfdIODtzz2qN2kiZYYFaHykL7SOSP/wBdcXpfj6ZI5bHxlYnT7jyd8Vym9kcjhtwPK5wO7D6V3dq1tqsKXmmSx3cLRDY6OrADvG3Xoex5H4VIWI5llSBclmLDduPUeq+wpWVkbG3YVQHOB94VAkGQiuxCu2EPP5Y9ARirG6ebKhtoVucDsTj6UCsO3nciyOJUb74GBtJPHPQ4qKZUhTcGaWMMRzxzjHAA71EWCSR7x5R5+Xse3WnRyRojbl6quELdRnr+HT2oEPi8plVVjCttHJAxn8PbtT5oiY1jjH3ju3AAnjgjp0/KocsgMKvj5wpwOgI4OO2DUrpHa7HQjoUJ6nK/yJH4UDIzG8LB2XyXVVVV3ZDY+UVPuctJEBgbsEg889MDA6elReUDMgPyN1TcBhuvft/+qmwTxwbi+F3OMjHPHcdOPwpgTpD5reXHIXeNtxfGMDjtjBNWB+6i3W7upbIkc89ORx9aZD5u7dEANxIRemMc596sgb1227LB8oQ8Z9z1/wA+lMkjj8xmfJxIYs5Xgc9z7/Smsrm2KMQ3zDjHp6k4x601nQMwz8ijpu+9jtkDOMVHLsZVKnyyu04Y/wAPT8AKQwBSRi0YEB4Hy8qMdM9PpTv9IkaR3XaflwnY4NKzyKskYCxiQbcdfmI4A7CnK0it5M/zBI8EpgHPUcdsigRXkYoWWFvlJ+Y9Np9MVNIjwnhQN2Mc8cdD7VHJKu4yCMEyNwpHYfxEfSppkjeVnaRQEx6YKkZIH4GgZFlWI2BVYE/J1yCOaa6qdyjBG3oOPw/GrDR7pY1DDZJkDHG0EYAFRrvhmdMb9oCDGOaAEA2wkxkXRQgKc4K9OCPamxBzvLZhUfNuPI3dP1z+lKf9HjkktlKPhcnjgdcYNKyq0207dpQMFx8ucfxY9/SgCaFTIedgXb82eOOnB9OKoJht3lgBU4z0Pf0qbbmMKMujLg+208benFIWUHZhUKcHPf0yKALckUJYiJjGxGcjoB6Y/wAKYFLoFSXyXXOD/CR1II7D07VB5lzuHluNigYGOnbH0qe5CNsB2rGSPl9u/T0pWAcJWWNvNdNxAycDp6celWImKMDGWDyEbmI44HQDiqLxoLRoSokCNkKMDB7EEdRg1IgjB4JiZSPLB5H0HHFNAaULRwszv8vmMQSvRffHbNXYD5ciRIfMcncrLwGXJ44rMWQyR/dViFL9M984x9DVpJVSSNg23b8wcdMd1x2q0S0bCcRLEYwr793TnZ3/AC6VTmjZy9wr/uwhOPTA4GaXyzcxid2yW4VV9vU9enapLhPPZ/uxj+EDjt0x74qiUZyrJs8p12s4DEt93Ht705V8yMBUMLRZ79T9PSpD+/ZrWTCyx7WBJA59B7Y7VGwEZaVg2B1APyhunX8qAHNt2s27CkAgHt26UNnBIfzQPuqBxnHt2xTgdxEDnyHPA2r82Pw7cVDvmWd0IMKkbipHTtgfXikMmQLCjzSruVFRgoPr1rotMuzaeWzR+Zl9qjs0Z9R24rnvLhmg3o6LlcMhPOByMAfSp7S7BLIo2O5Uq7dMrjoMflW0JESR7toOpLOgNvI3ykbgy8gHI3fpj8K7xVi1HTLm0d8MwYq+Mnpn5B684xXhugatJCLWad/NZD+928ZXsDjuvXpXt9rOGiinH7pUlUfLjBDHqfcfSvRg00ck1yng3iHT7iKaW3ZAgVv3QBBBKcE8ZI9a4whWinlHylcHB46envX0Z420hWH22OTez4RTjhOMZJ9xXhN3a+XdLEh2bctjr8wwpUH8KwnCxrGdzEl27IhFLjfub5R1Axx+nFZk8ExysSDY7qVYdPfI9PwroEgjkgWIN5boThCBnd9T2xWc0bKn3ir8q3pWEomsWYh83MhLBQpxwO4HpTo9zqFKdVG4NyT9B0/SriWk5YIU8xDyc9R6ZpEsW8/5n427Tjp9M9B7CsGjRGZdaJp2qq6TRRv8hA81R8hxwQe1eYN4N1rTbo3WjF9iOBGYiUOcD5lY4Bx0I9OK9Zn1az0uQLdTxQfuyFjfH70AdM9q4ib4lXb27QaLaCGQD5N5Eg/AfLjH/wBahPsFibRfHqPfHT9ftc3Eb+W08Sn5No5DQjg4x2/Kuq1Pxj4U0yRvtEynYQUB4Vt3YZXjHp1GOleWL4T8QakJtZjs/s4lKzYWUR9cZOSc96m8QeC7w20l3LG15bxIsnndJFOONwHBx6r1o5H0DmRt3XjuSSd10aFY0jw0TucD/awvp6c9O3auXSw8S62xaESNE2Xf5yARnnHTofQV1XhjxF4U+xQWOqRxabcOgRnmTMbn03D7oPvxXoV3bTWhje2dJI1HyBcbSoHYjrgdu1TZIrmZ5ZpngS2ti01xKvGC0QywYf7zZPP0FdTb6JpVlta1t42ZG/ds+CefQdK1N8kZwuI5cY2v36fdPT2qFWYPJDEo4Hf+lHMKwGVmZmj2qx5Y46cYx2/CoWMjBiQsTABmI5yT6dgD7U1JTKh3uQM4+UcYwBzxj/CmkLGjbsyuAFAHGADx7Uihht1TYpyVP3lHY+/tSIBGPMVvKQHbjr7c+lOBEyCRd3zcc8AED2pXZ2D+YArqA3fGAcYIHakBWE7BgY3XI/gxhcf/AKqSLy8/NgHnHbqfSrQj+eM4DJgZAHTd+HSopVztjgXzAPlLHsB90+mKAGH9ymAMEHAz2HsPeoFKoEaVtoOeo454H0qwoLyBdwO1c5fpx/8AWqGdIx98rKCoG4c4Pt7UBoQyI8wKSS7wi8KD8rf5/nTG3P5ycLhR8rDjt+HQVbaOOSQrMhQ4Cq2encYxjnIqo+Tw752Lxjq2ex/woGiv+4ELbScKOCM5DHoo7YqSI+ZCm1RCd2FPvjHzZ9B0pxj3xY+SAsQcnoMd/apS6t8k6gKTjnhccY6e9AFJ4pvNcMqHjeSPQcGmKwALA4UrncB0AOOn1qSJ4rcPx5sseeAcKVbgjj0z04pW3K5QyZXYuGAAA6Y/CgY1kQDe8ZuQUBG3gj8sZ/pTlLfaczEMJI9wI7ccY9BTYg5mAYGIBt47jOCcgjAwaYiskYuIiJFkITaR9w/X0oASRH2OwlGdh2gr2HYGnyDzIInChBgEHOCvbnHbNKuFXauCWHGegx1IyOuMUN5MzttO7eAgAGNu32/CkNEZQjZ5j5YOQ3ORj29OKqzLiE5G5flA9z+XTFSiQrJ+8zEUGPXdj8hkfyqwBBGjMh2cKGOM7d3tUFFVmSLc23cpORxjHTjj9Kb5ZmVt52bCAewwff6fpU8m9VlCEFjz0yNvv+HpTsOyxp/rljw2QM/UfSgCkANm4g3DEbQOny9qeqgnIDiNBgk8FcdMY7cVqrZQbyQWlGcqijPB4OMdhVIQsgEzRZBbadh52+6+lK6AaYljidyPMxgbB9R1I7d6WQDYFUHZH87EdsDHHQ1E0c2AluGEZwCe2T39MVMf3JWBH2hRtwvXOQT/APqpgQlQyCc/u/mUOo67Djn2OKnYqJtjfuguPKXHHGMEsPXFV3jhRwhHnOf3mEyNint+nSkBSOBBu/dNIcH06YHSgCc8GR0wgcbTwOufbr6VKIS4LuAI8cgH5mAA7jnrVQ/OwJYLtJzjsv096lkKK0qNlo1QFDnHOcHtQBMqQ7ikRCmQYT/Z9R+XSkELqFjK+WUGF3fdbB6j3xUeFB2Qsyndwx5ycdOnHSpMEsvlgXIA+XOV5zzx0wKpElxmaVUVF3diQR2/KmqIYl3SHLsucYxnFQNEMF5IgoH3lXpjgjpUoWOExxiIg9VDcryMbc+lOwidF+Ty8YMgG3jjnHP4fypgiEU4jdRGdwHyZwwP5YxQgEsozLuK9fl6Y7Z6YoZzC2yRTIhb7wxhW7Zx0pgSyw7Q6uNyfdBPO36H+lP+ZGN1FI0JKBNyHGSOgYHqKCTCCtxL5ygZwF9+OacBJuQLiNQx2nqNuMdOuKEI6fS9c8yHydTaNcsGWUHgHGArcce3atzaS+5XbC/MoAHOfwxXn72i7337WQkEyZ6dwMcVmjV9eTdZaZ/xKLaRTveT5/l7+WpGAT2xW0aj2M+Q7zUdWsNLlSzuRLc3cuX8m3TfJtA4PHQDFZNlaX+sx/atakMNmzExWcTAFQTwJSPUdetaegW+iw2zPpjyyXL4843B/fY9DnjaCOMVq3AEhaUYVkG1z0+nGO/atEQxkNtbx24EUIiiV8BIgFJCj2o3cscNb5/hz0HA/pURLTMibcHGTzgexFCh2I34kYEoRnnv1qiRwGx9yDcBwO+Omc/54p6MUkO0dwfwqNQIsYBPB3L2UChg5KrIB7fSncZOoG3KkqpbJIGQOmKsrI481t3mbAByP0HpVJTGSFkygI+gwOnNShYgxUSNIrDjA7+hq0yWi8WkVhKBtkGMY53D0qxNdK4+QBHyDwcbc4qkzYxtYYwPm+lO2OWEjhVLjaFB6/U/StVOxFjQt5o7dizxmUjG057j27VrxXAdgQ2/fnI44rmtwDbDwwOCMcYHIPFXYTFHLv5mX5fbBrpp12ZSga+qWkPiPT/7KuW8uIssiSIPmjdOjjpn3FP8N65HoOpafqt/Et7eaPdRSToG5eGKQM0sYBU5IxjqAexrMaW6tpSwYGIDcuMcbu3HtWH4z8Pwaxpf2u1nOn3tkBNHLk7ZUIw0Tf3cDpitlieUzdHmVme7/E74gx/EC8tLrQluLbS7a3ki/foqs7SupkKqGP8AzzQDJ4xxjPPl8kkroSmVj4C7iOP4Tuqa1vUa2hhUiNRbpx99chQGKn8MUGLdFkLja+fqPp0/KhTXKl2KjTsRthdyrj7oGD0+X+VVQJGB8twFPde/tT3UcrtDAnkdD+HA9KrszPGohbyiGJ2qMduKxlI1SJxKBIAB5hbG7GDn09hikXc375CCUYK5HOVH4Y6cVGqxrFmchtw5OOhz/d4+lNctGMyNlI8AIBszu449awbKSLCGMRMzRllkbKqPvKB7eldDZSB51KjJeNVMfdSORjgADHp+Vc8fLiLuo3rjHykYwegrTt/lmSdBh3AxzkBgOB+I4696yGdZbqZNyZKxGRlI64I5BxjpWfqCMJnaIrH0ZGHTOMYP9KtWcUfz4O89SD948dM49PSm3UDhmMgDKcblIzx0OMccDpUgZYDQM0Rbf5qliqnPzY/TpzVyDbHN5XJyF3DgEY7gjA4qIosQbyMTKU8tWLDoef8AgOOnNIvmQKzthsxhRt6Db7/SgDutIuDGgmXJZGBGe4HGPpivWdNuBPE4jbfIMZC/3B1x/wDW/KvELK5AQuHjkQ9QAR+Vd7pGoTWrCY/MsY4CjHH+Fd1CpdWOarGxa1ey8iVp1CoOe2RyBjGDx6elc4YX8793wAR1wCB/LFeo6hb/AGuxZogWwC4AxyPTp2rg57XbnkMVwOOuO1aS1En2OcniaOdgQYkQjJHUk9KLfZFIkinAUfd9O2e3FX7qJwWKKAkYHPX+p/CqyBHDFgqhBwqjAOa5XZGpt23liNfl2ENhvT161flt90GIfmTPQenp6/5+lUbOOXeWXEZ+XKH26Y6cYrokcG1kWFASMZkJwMkjGR7Y/Cs7lWOSnQK7Q8SBcMNuAAenT6Vj3SMQ8gG4YXYo6Fj8voOnoK37lT80pw/OWHv6elYpKKdrDcM5UDnHt/hSBIyZgqKo2+Wem3t06881QmARt8iByEPyE4yMY757Ctd4vkaPhlBI9CF7c1RuYuVG7AdfLJH6ce9Tcqxzf2dUDBQGxkhwcbdwO388e4Fc1JY+Yoa2lVN2eqncGHOOK7W7hZrcIyNJsZWKDgsOmMgfmKw72O4uGUyDyMNlWCkAKeisRjGeOcUikc1DPtIJykuAz47bcfw9815b8ZPgX4Z+O1tFM0v/AAh/jCGAQWmuxpu+0Qct9ivYVwJodw/dNkPEScfKSK9ba1RraUs2+UfdUHG1ejLu+6fXFVJTvxBOyeYpG0qSNoIGMdugoix2Pw98Z/A/4qD4rxfDaDwXc6j4pCqYNQ0tnSGSNCCt3DODHFsGAS2QVxt44r9Tvg3efGLQ/C6+C/jpcWF9rOmrHFBNBL5l55HQJqDgCOSWPj51dyRkHlc17T4o0TTfHmjHw3q15d6E3l7La/sDsurV8qyyxsCu7a6ISmQGAI4zmvL9E8deIfCWtW3w2+P8NvY6hcqlnoXjG3hZdL12H7sInmOVtrggYeOQja4G3gg1U5q1rERi0enxsCUuA3mYB2nPy9MY/Sm797SMMoccqCc5PQiotSsJ9EnLySo0f3AFTIX0BI4oimaU+YUVflwYzj92B0575H0qLlkTx+Y22Umbyh90dcnpTX8xrcAfIF+VuAQQPfjH5VYQq+bMK9rLnd8w4z04Oe9QKJI4y0jACb5QGH3sHHXoMfSmAyRgNnlqQwPlqV7BfX1onad2GQdsnykA8ZGOg7ZpZIX8l0i4BwyMB0YHp7CmqzxsXBLqy7ck9D649RQBGpEQMewRqSuF3+3YnoelRXUTsrLA2cj0xlT2pFQv5gTgJhSpH8se/tSxiPcLjnd3DfKRj5TQAmUfdGdwaMcKSMED6fSo5UXyywTy5DgqCc5GeePpSOnG/IhUdABux+NLhZXVnH7vjnpjtjA/pSAzNX0y11+A6TfK0OFMtvNnDRTD7rofbjj0/CuX+3aneiXTtUhEOsWYTcy8CaNTgyr2z0yBXcqju53qQsWSm4BgVHHUY6DtWDrVs6xDUIFAurRtoK/xRyHBUj8ePpUtFGz4V8Naz4w06a50Xyr6WFykltvVJ1PbrhcHoPXoKpX4n0+6msrohZ7Rgk0L7TJCw42nHFLocVlDfzX/AIfkCyRnEpt5CJIi2BhgpB4rx7wF8FbPwF4n1vxbaard+I7zV/MhjS5JPkxPKJnJdmPmyHld7DhegpBpY9acW/MsOcjgd8cc9M1GZCgYMfJ3lVycYJx+gqO4cAFSk1r5RG7aoPyY4BGefw4qr9stb4AQDyypOd3LbVHcHvjHNAFqWQOVAKyOMkbRwCv8x2p0zbSGnhOMjmM4IOO/T04qvPdRXEDRsiA7M7+mMHpj/Ipu+Dav7s3RRVBIOFz+nB4oGWWuI92HAO4BeSQcfXpxUjTL5y+VEm7aPmHOMDjjFU3kyZTt+ypjKgfMMdCOOgPFSxQs8edu3KjpgMDwetAIkS5PMjguQpYAf3s4z6Y49OlVizeT5AJkMgGeeAPxHFX8RwgAvh/lRoyOoPT2+tTR28I+620KwUMuCOeo59P0pWC5nwWk7Tvd79zR4VDwNw/LHFWzaRAbdu3axYnnAXHCn8as7lRdwiCLkDk9vce1MhlJDwrIql/l2oB9CaYgbPmCKJVwF3MCeB/kVJ5S7vtG3EbAHb0HTB/CmqFRRG37tTlQ3XP19B609ldpXgJVMk4XGewGR6A0CGQxAhAAV35IUjhc9e3sMcUW0ctw0t1K6xtGNoOMDjoaftjRPMlY5HHy8jJ4H0xUaKDyMK6jaQR1x3/P2pgBBkyWO4lAGK44bp+HSh02IVZlCr91v05x6UqFZF2AbVP8I9RQqnzFMh4Q4jUAYGf6/WkAhjZAr7i27/Z5wR2/D8qcVR2TY4X+Jc8fhUeC/wAiZRh/Dnof5D2xS7fLXa77AVPynnp39KBkw+edgAoLKOvPzD0qB1liCupymdvTge3I6VM1ugTe6YIAK9gxP8sfpVdYncCG4Zm+b7mTgj6igRK7W+4MrKQex6A+1DEYwxCbTztHp0p7PgNhBsRQAuB0+tDvNGgA24Y7AuMMD2GemP0oAbFIDGZGj8sHGQefXn6CkJ8rcJCjk4ByDjb26DANOkEqEGYg7RkH6YypA7UxJCp5KuX5Vf4RkdPegBAZRCAqlJBluOAAD3HTp0xT/wB5JKMLkpgO3TKmmggwr5iGIfwlTx/9YUroduVPfYucfnn0oAY8MTRsB0RjguOo9AaswTSWwDR5EQUAjhsD1x1Iz+X6VAA0ETgSDYememQO1BhldSA2xPl3IF6jrQgsbSZljEq4KYzuU8ZPTOecYqMu0vyuWYj7oAGP/wBX8hVCCZLJZAyt5cm04I9DgDn0rWkWGWR1g6eWrg/hjGPpW6dznlGxVIIUIG8gDOechcD+RqjcQ7VEj7dmf/HDwSOvAJq/xIckfKcbQfTFQN84RPL3eWNquSMZ9MZxjtVIzaMuSIDbsA2DAyGbjd06cDpQm9wYlJjIfk4zgYxnB6irbRpa+bA7FkdeCO2O2PUe3aqG2JkDDcSRnPQ8cfTBqhG+xhvljkWQpLD8gYKdpwOSB7jgin2lyscDieRQA3yEjA47Y69/wrFgnKsDG/mKRu7AqB9K17xo7i2P2cgMFCtHtyMmpsUWpzdeaku3EaR8BR0YfwHPNZ9yj3cflInlN3ZsAFjjOOfSpbO5iaTymVvtCDarkjG4dvT/AOtUt7ahroTrjzSgLJ0Ddsjr6dKQGJfWiBorbfkBQ4AHX8BnA/CooGtoTbi4Hkq7eUAcnGfX1559s1ctrEW4luAmWGfMAznB9CfTHaqNxE81wJ7qTyYIcLGvXdnvu6jAx9KQG/Cmy5NvIRHCRhMngHtjJHT0rndc0mcKb6H5GVWEnpge49qel00/E4bJOFfIx/s8dM1twJC8DRXcqwuhxGTkhgR/EBTGY3h/VFurVreQ+c6AeUD948fNz7da0JbdVjn02cB4+QB0685Hfiud1e1m066ivIFMc9u3zgKAhj6jgY4PSups7hdStf3e1ZETawHAyeVGSOpFMDMgmNvJHp0jNNF5ZVGHQDn5fwFAzbSkhdy9CwP3cdP8mo7qKSctb7QCiNhcjrxg/l0rGjYSRy2LP9mlKFW9D074/wA/yhsaRs3cC3VvsudkcvUHjPHfAGCKo+fbxFPO8ppAQI9wx8o9MA4z2qWSLyo4bOeRp5I8lnC4PQED0NZl5Hb28BaTbHAf+Wn8X0AHf9KwqSsaxQXGuCT90kI+7jHZR0yCQM/lxVBrnUHYNIPKaNRjgZKj049vpVQ3tgDtZGu+6ZGztxg/QU5LjV513RRi2jyETKDOB1zn0+lc5oaqWzTq9zLI8YJBXb34z06DAxUEp0yIgTyqN4ziRi2MDtj0qodKvb759TuhGnTCDII7EDpz7dKtJoOlKN4SW4Knk8D8/wAaYEI1+2UyJYWjzso28EsuBwvy9e1VmOqakAvlSWid968cdPy6V1MVnEsHmxQpFuGNy8sB9fwqmsmn2cjRT3Esr4yynp+dLQfoYjaIkjGXVLjd6IoOD+OcAfhVuz0y1RgLWzafP/LQnGOe3GOPpVr+2oYsrarHGVUljt5A4xy2f5VmS+Ir+eMqXESY/u4z9NuMflRfsFjp3tk2GZfLClcngA8fhWXNcaTG+9y07cA7XyCD6Dj07VybXqSD5Jd7q2RknAx7e1EXn3Hy20LXLZzkdM+1ILHQS66FOy2AUAbcMAWUduf6VBLq2oyqv7xmZ+MsMBccemKgt/DGpzEs4NqJhudZMEE+gHVa2h4XskhZLhn85CDuDk5HHBB7D2p27hc5Ka5mecyyy+aVHCocbj3zjjpS20V3fofIhkmVePlO4A+h9OK7RotMsHd44drxgbf4lz9CMVcfU7aIZKKy4/1kShP5HmloGpy9l4cvZQJZlWEt9yNycjj0AIxW9B4fs1kK3TfM+Pl6AemMVDJqwtF2lVlZxuVieAPT/PFUrXUL27Blmla3iB27ViB46/eA9KfoFjpxHpmnxb1iU7CF8xudvufanGWNYHuSwiVXAIUDBHHHHeuL8U2kjaLFc2sjsodTCxxlj0bJHOAO1QTC+nstOkt2IGF87/bJXOfcDkUArHTXWq2sj77OPjrubBD47AdRWPc6rI7iAyi2LdVC/wAO3jHscVJL/oAs76KLFr8ySjGfLyflfvwf6VLeaKV8m/05RPGxJ2ryQWH3iTyAPTpSKJbEmWfzGOxkAbaOjKOg9u3rXPyQJHrr+SVRZSJVOM7Q2Rgg9MV2dhAggSVizmNQGTpye/07fhVGbTGkv5NSZVUS8YHzEjpjjAHT9KdiUZ8VhNJLdvvCzy/JsUFlII6dOvGPardvZSWaT2EqMYsrsGAcZ++N2PXgZrRtYZ1LyIfK8rKoQAcnn5v/AK38qkGmx7j585dHGTJyA+fUA8Gi4GHb2MNtf+ZHdeVkAgEbmXjBUqvBx+GK6WOFVtZITGP3oAKjgZx1x2BpIhY2gEduOse0vtwzn8B39O1PbcZVkhi89NuCv6ff9uPwoAowacYMoqNECQyqvUY46kEYqY6bBIqyXTGYZIPy9RxxkdMdOKtZlkDSA+WLf5VPfPGR9B9DxS+bDErsWd/MU7iE4Gen5UBYox2thBEz2W/BUEqx3fd788dK1EngmZjEmFPzcD17kVl3FyxRpG2sigYJAG7+7+fFRjUWiKyzBy3AIQfL9OODmgDb8maVWKoqRv8AeAA5x39aptOrP5cwDKflC4wR6ehI4qlHKDJI8roUblFDd+y9h04o8qVpSZ4z0GxdwP5kdP8A61MDcMkcJLkblUbNvXIHT6D+VVHvGdvJY7vMJ2R4C4x05HtisuOFyzGECSFMrtHBzj1ojEE8vlsDEIsnK8hW/h7Z4x+lAEksrO7bodmyUBmZh1HoPTn8qnuJnkkKvlT/AMswOnoDwO1Z+xVUfaV3SeYAxPAI/vfyqyPtKO0gl8twdoQjtztA45zn0oEPkUvcFJf3pQZB6Zx9BTv3cryySFt8Y2YwBlSO3HGP5VH5TPKkbjYW+ZlXBIPY9OntSbDcPcxS4jMcimMnplu3/AvSgY5ZMxLKG8wwnaCoC/LgcEe1RRuJxud9zqcLxt2j8BiibBhRGCxyeYDgcYwcemOmKmZ2jkeJRucLyq9zjjj26UAP2SxRSsvClgWB5BA/DvVcsscxwFDZQKvQLngr6YqVYgIMXHBJ+dfTbwOntT08xVIA8vGBjPXj/PSgQol/eyeeoZUAO1eoHQjPH3aI4YFKRxy/M2cnHb09s8flTAXVlG4ldu3ewHX29iPyq4kabGKnB8vnnO0D2pgQjesbRyDyzggk84P4e1CWpWIOP3ysQfk6n6/T0qKGBRAfMYSnI2lQVGfT06VIiAhiD5Lg7fTHQ8U0gHRRRwtlVZHyM7vf9BV4nZ5gciPecgqM9OxxVdZY0k80TMSgxv6q5/u7e3GKekeSZHfyzIxIz0wPbtx+lAF2LyzNHCytGrffI7dwM9Oa6e0meGRm6bFwo/vYz6dK5CL7RxG/zKMNFjtyM1twiNmZQPNBw689B/EPw9K1gQ0eg2LIlu01wrZnx5mwjhu3PYAV1ULvHCFtx5iRhQcn7wPtnjtXBWM11FD9nZC0ZGVbIPGPT6V1ml7LYfaG3gMvyJnbtA9vf9K64amLRz+sxCHUFDQYeVmwrkbc4GD3HP8AMVycySea4ZfsoHLEfMq9xgcV69qdtFc2X2mKMTcAkE4ZNvGQT3/yK83voYTGkxRn2NxhsFQMZB9efSplEqLMsq8mIshx1DAcN3+gxVzYsEMZEomU5baMMGIHYjoB6VQVyYXhjBjjYnOwAkDoOAR+dTxwIwhktlMAJwAcAE4HbJx0rNIonl2vEY2UqzrsZmPGD82B2HtWG6ypP8gDN0dAO33RjpxXQ7oxK8ZIkEONo9cj09ax9oI3fMWyevdfUenaiwIz0hWOdVP7lZF3MD6c/d/wqGVEkWRIm3o2GBVSOhx0Pfirsgl+QcsTyr55AGBjA9qDFJOHLMARwc8ZTGRUcpZBJBLEqROFckBxu4wAMAHjPHrkVKnkxMrll2TDbIvXBUYGO4qvN5KxLkbnLBSx67cYH04GMVbmuI5InkDCEJho8r8rbewz059KfKIVDK7ibzFmAJCAfJkdBwRipEYI20svyIwQH7wPv/nFIzNKqFswBeoIzjP8qljbbN9pB3ALjpyCOgJx0NUogSRxo6+W5LEqON3A/LsatDb5kccPylvuk/w4647HpTA8brGWKl5fv/Lj6dODjpQr74RArbJGDAgrxz3Hpx+FOwi5wYmQ9AQRjGAy45yOma00lihmMT4lYkfPjBUYGMADmsODKqGUhm+UEj5h7AgetdBay3DxoZeBKSqxjqPQ5p2EifzBMy7jheMBvl+mD/Ssye5m37XcCQEgkgAYrQmtXZpWVdwiAI9wR2J6VTEeYUyFMeRxkcfj60rDKT+cExEVXB6Z+mcc9qeikQnzBwD14644H0PHanvC0sJKw/K2QrY+bdj8c8jHArWg0mO6hjS1tXmD4+YMQHfA7dqdgMCVNoczt5bbvkIHQ9+PQiqqQztthZwrK23cQCBnlcV2esWek+GrL7Z4pntPCFspAM2pXUdrCOActNIdqdP4sDFfNXjX9sD9lzwLFKuoePYfGlzGNyWegW016XI/uXYj+x/nKKEuyBHsK2M3mkIQ+ctJkAe/A69PwqRdNlueIo3lRuQNvzY9VHf1r4Vl/wCCgn/CW3X9nfBf4Qat4xvHOFlv7tGyT0DWlpDKpHbiUYFaH9o/8FN/igjW2laTpXwV0512CP7Lp9sBEw677g3VwzAdCAHB+7jitPYVN2rC0PuyXw9Pa6cbqbybNE4aeZkjQf7zOQq/n/hXmmvfGD9nXwdFKPE/xQ8O200HD29vcm7nUqOghtUkfceAOAK+UZv+CfXxN8aRpqHx4+L194jgQK0io88wVR6S30wjCr22x8elMh+FH/BNv4FTiXxn4itfFWq24+a3u7q51fJ6H/RdOiCL9JV/Gmqce/3Dui14l/4KJ/BXT7o6X4B8I698SLk/u4GaSHT4ppO21BHcTkemYwfpWBF8Zv2+/iPIF+GXw1tvhfpz8x3F5ZI0yq33d0uo4DYH9y3BHoB09C0X9tP4IaNIfDn7Onwi1Pxe64jSfQNMi02AseivmGZ0+pQetamo/GH9vr4gCbTvC3g7RPg5ptwqpFLr93HqN1Ep7qG3IT6b7XjtitY010j95Lmea3n7FP7XvxiMN18a/iyUjJwbKyee9REPJHkQ/ZoEOB/dNbafsT/sh/By3W9+L/i5BLFy76tqTWhc9DstLPZN7AbmzV66/Zp+NvjSXf8AGv436zqdu4XztL0GJbCCUd18yFo7cr7eSfw7dRoH7H37M/hS4jvV8Kr4rnXPzapeXN0271kj8xLZs+8RFNycdOa3ohc1zE0v9pT9hn4MmDSfhBoT+PdYifZBHoGlyNcSs/cXV7GnrjK7mrrb79oP9sLxfC2j/B74InwBbXZ3/b/EOrLchQRkObf/AEVI+n3URj6+3uPhyy0Pwhamx8H6VY+FbVW2mPT7OC3Taw/2FB/Kt/y5JRGLi4l2quViUnlWPI6gVDnH19QVz5a1j4afti/Eu1jsfiz8brfwNaTfLLp3hvS44lVVH3TcW4tn3f7xYcVHof7EHwGhjiuvG8ur/FS4iO37TqOpXMY5OTsjjYEA9wTX1hawxxyyR248sAjKtzx3xVlWQTpLCuwAFsEDC8dyCKpV5dLIXKc/4a+Hvw58B2v9keBfDWmaFCm1kjjgDMxXnmWXMnv97+Vb13eXFxuilVX2kER7ztB9gMZ47VL5izOCH80YPOMBd3eoJl+fGFK/dBXsOcdKhyk92CstkZDSLcNKYI/KdNucZUYPHAGKpS3KmYQPIISg4U9vbdWi/mQSsyNvGzaxZcD/AOv0xWcrq3zxoI3nI37T1Ve3JqSiKV5TKVYZOP3ZLYXB/wB3j8KhfO3MZAznbCeQQB8xDY/nVmQx285Fs2zgdcHHov8A+qq/mfJ86qiMfmAI4Prz0osIbkGQZUAr0XGB/MVGbidhueUrtYqEUAEdQMnj0p7OozKWMkfHydODwDn6ihpN8z7VXOFzjPH+e39KkZGyKziZ288NgY7Ajjjp/KkDbN0WTbu3AY85x7duKbcL92KEZC8nb1OenNOlkDKryAM5HGeApHv/AIUAHmfu1V2ckfL1559+2KTbCIDEx2ScYfHBJPGcdOKTfcbgUcLhSSMYHXsPzqKORAfJZA4AyckHtwRSEJOoSTAUO20I4zjp/wDqqLhcASbD0G9fXrg/Tip8uuSx8wNyFP8ACPY+naq8ilCAV3RkcLuH045//VQAyVwJtzlWEi4baOwGMf56VJmNl2ozSp/y03cdOnBx/kU0llIcDdjBI9B7Ujxoqeey4Oec8fljgelACRuWVlY7SmGBHPB/Sol6krhU7Z6ZI9P/AK1S9YkKAMe3zAfUdqGUwyK5xGAv3c8dORwfX/PGKAEA+R/LQMTwp9gfzqQNM7coMgjOPbPBP4U9fKbbvJUyfcyPb1zgjtgioDLbsNisWZgcADnPX+dADf3CRuMGVo+cDj/9XX0HSpBtQBXHlHO3b127h069/wBKbkxxNEOXU7fRTkn8P89qcGReGdE+XG3rkfp/9egBMNsIB2upAC+nYAE+1NbLZw2AoGU9vel8tRgfcQA7SenPXAJPBpqqHO8nGcrnsRj8KYDmjkwxGeeq8cce1RqVORjd/dPpx198UbBGDvB3LycHrzwfwoHzBeNrcBSD69vx/KmgElx1OH3L9/GQOP0GOKeHfapKr0GGJ7DvxzzUabQ5jUn5jhefT6f54oDO2Y4TsHX/AHvpxx09qoAYHZtZgdvOOOc9xSHd8qYyxyG9cfy6ClcYTcW46K2Bz/h70wBh82cnvk447GgAkQZzuwF6dGGPqaDKjrtfkNwy+npz+HtS4UMyuQhQkL1H0HHTjimQFTuZD5bN2wOGHpz059KBCeaIoiPu9lGOR2/DH0qSNdqLkqcdCe/WmQmTf5ZIKp1+b5f8/T8qVEeRsynaW+6vYe3GBzTAN4jw7Dd6YPTn2PpR1XeVLKOc9QR6/pTY5flLNyE6Y6f5wKXH3l/1SvkAggg/h9KAP//Q9feyRmVrtWvWiKj5AoMfGc/IBnjsR2rMu1sw4gldgkC8qy/fbqOnpnGcVZGnyRXMb2l41lcIvzbhuz0xnscfr0p6T6pAzS3kbarBJ90xADBH8QTHH4ivMNjnJ7cQyy+cGhRirrsAk2hMcMO3bHam3EDSxx3dgyyRW7naHUElW6g/jx9K6IXOjYjt5t+mXUTASJNHt8wnHO7AC4xUUtjHLLJctIHjByJDkAIcYA2/4UgMvVI0u5nuQAd6RKzgkBTkbsD0xj6YrSP2u5Z4mjMlv0Qsdp+VcMOnOT+VSeXco7CeE7JhmJouSNuD34xVBYb25n2yn7WgJaM79vH0xj06DigDOvpZ0gghuf8ASOOGOVEeCACCcbsj8q6G3cS+XJOzxrlVVkYAZ6AAehoufsy2Qs9w4i+ZHbO0nGMf/q4rBezhuDb28sgIiAJZCzLjHAI4KnGPSgZvzTywlkt1jmZj8sbABtvXI6Zxj/OKqSx6c0ksU2NMePG5fmcMvG3bjgf4VnR+bZ6pDIGNsAxUB/m+6uOM9Ae/Tiqq3N/LqrYmZ90PcDA74QY+YAnFAWLz6FIoiZfKvLeX5flIDbeDkc9j6fl6Z0OmrFIWffAM4IkQkuO2PStlraBoorgYtpyCrr9z94CAMY4GevFOM15G8EDyhBHvZmkxtx0UBsfMfWmBz3leVKMNh1BVii8ngdRgGpmv5rNIvJJtsxsycggkHPHbvW0y29zOjahDsfG9JofuuOx+oOKqT6QzSphFkbGSuduRjHCn5Qc+lCA05Nd8yKNJ4I73IUs5wOQB26Y/KmCTSZCJhIsSgHI25UFuOnYcisKWxeEpNHZO+zqinkH8M5GOe35VCjrCTvBjZhhogemOBu9OKAOmbSUuoA+nBZ8NueOPgOuB057elc9e6ZJE29o5FOQc45A6Dj0HtUsNzLaypPHOVwcxxr8mTxwGHb2rXtNa1Jz+/wDMnOThG2kEDgqWxx7Z9OKYHOvY31kkbROYVyN+8ZA549/5Yq7DeTLL5M9uLpvL+8DmN8crxjHTp+FbDaj4fmg8y6hmjmbqCDtGPyHpU0mm2l3BE1nIUUhiseOfpwcdunagDCt4re7mkmi8smPC+SW/eL64B6//AFqfJIyukGz7OibhtHOVxnOetMvvD+oXjOlzYkRnafOOAcgYyCP5fSqosvsQMKs8Tyj5YpANpI4684/SlYDSt7yTcGJCx4HPX5umQO3v2rUa8jdtrFJB0cEcEAd1+lc0WVBFLdRnDdGg5A6dv50RSQSMggfeU4UNlGU/y/z0oA6K9sku4vMR/LH3PLdehIHAKemeOKoPpd9bKJ4T5UqgKkm4ruzzxyAMeh61Cr6hbOXadvMYZPyblOOgGOnA6ircd7qPIjjEuPvg55HThT9KAJl1m8WNba/tUvlQgBuI3Uj0A659qIrTw3qXmSRtLp0s6+WVLjjHXapHvU1jdx/Zwxia52H5t+1Aoz26Z/OnrYWl1HugiwpORJ1K+2P/AKw/SmFzmrv4dJeFoIgNSMaqCVPk9+Mg/KcD0riJ/C+raMv2nSrqa13S+U2xDGPY4PH516XFY3tpKZIZmjWP5o2OcDsykc/SrFnqV7bnZew/boiSFLJ8uD3UkcjPH4UuVApHnNv4m8RWACX9gLv7O215dpznjPTp+groNP8AGmmXZ8i5uGinbn94NoX1A7EV1fl6C0ci3AbSYt5UzxZbbxwCuD8ueOlc/f8Ag/T5rZF0/wAvU1mIImA2bx67TwhUdqXLYpMuNbRXVuZt8erxnCkkYKHjjbznPFc3deFNMtpPM0x7rQbjC8wFlD45Bx0/DpWKfC/iWwuSuitPprNkHJ/dnB4JBGAP0osfE3xA0nULuDxFDDq1moUwTQbVc5wCPlbGPXA60WGrGnLc+NNNcNGR4utW6FvLtpQOhBOCPz/lTD4x0leb+1uNDXgK0sbGMcDI3IGzzx06fkNT/hK9BuCTcO2m3PBZZY2X24PTP6VuSWWn6hEkttMupQyghuRhgR/dPHH+RS0HYijawvVB0p47n7jN5ZJRgw+XDdsYqC6hmtt6OvmKQJAE+7nOPTHbmuZk8E6ebmSWwkOiPu/dyRFlYYxxgHBFNjbx3oaceX4mtlyNko2MR2IdTz074piOpVFjkWJ5MsR8zEYz3HA46cVSnUrKEMpi/hw3GeeOccg4/DpWFbeNNHLiy1i1/saRjtZX+6CBwd6jj8v5V1cEkU1qJ7cR3cZXawJBBA7r68enSkMruiIjfaQ0ZG3bEGyNvA4x9KSdyyrCqlxDlgQPujuM/wCcVaijhkgXZJ5eDjBUkDvtJ4x/hUQaYRR5aNAhKjna3XB29PwoEKs5eV4n2qp6MVA4xypOOabNbGOILIPLVP4Aclie4/T2q0oS+hSHeJZQrYkYEYbrgCqgiSBI9y4JOdw7dOgoAUqW8xGO/Yu7kYx/kUqyymMJG+wN6gHJPUAHpTBGyEJHnDZBB4+Ue/8An0qQeQ331L7QHXHBP0/D+VAhB5Ub7p2AyhUJ05UDj8jTH8kKEjl5dQGjfkZGNuCMCnTKxm3WixtuO4FuuD7HGPyp33RI6FHdRyxGAoHoPw/lSAYZINojkz5vU4Pyj6fUYqyu1o97KrRquwRDruJHT+npVZ5XEIgD+YhVd/H3COevUj+VL/osibUbLRlWxggbTgcfT/PsAWLfzLBS87APnEa45C4744FSYuHhkm2CEBlyy8Bix7/7IHFMkhhltzd7tjBgrKDu5GMY9ce1Nea7K5UGQTMqiNB2HORTAnaZ4Gd9+CdobaFwBjg+3X9K0w8cEyq+6VyTtAOMr+H92sa48j7VGkm2IHIYoCAw4wDjvmrSSQLKvmhGIRU2ueeuB2we2auLsS0ddpk8MKrFFMW+0Z2g8gY69Peu60nU/KvIFLeS7tiQNkIvbJHof0ryWJnt2mtkj8sKytwcA56YHoMV1VtdQANFcOQc8Z/iGe3qDyK7KctDGUex7e8aTx3EbIHeF1y/QAPyBnI6dPyrKvlS+QyxDdNHlSuflwRj8qpaJqU8Dx6eXEi7uVIGVXaTww+99Me1aU0cfL2yl7cZ4J2tHnrweuT0x9K1M0rHHXK3CEGRBEYBtQ9AwwOpzXK6haW9xb4jVWmPzt/BnpwOMEYH6V39xGDbl9/knIVC53KenBx04+lc8oRSpm+ferLswMp6gVlKBaZ5VeWAtZDepmctgRkcc9Dx2/L8qY8KiBmwI4xncXONjdBXYanaokcUSEA7W2ZXCseAVb0IxXGtLMtqqtDv27l2EZQ59ePy5rjmrG0WZ1tHG0QbYYt3uBnaD/k1JGY2liJiSKMrt4PBUAHt3p07xIEUs5bYEcYO2LOOxHPTpn/60Rt0jeVQu9ItrH+8xP8ALHtWZoQI/lShA4+XjzQfkP8AdGO3pU6RyuqgJgoc53AFSTyp/pTlRTLJbnbDIrbiMAgqQCMf1qB44UkOxN0hA2YB6DHbgHgUASOp3ZAGVwMdTk+/t0odoXVzIhZ1I2ke3HTjH8qWSOCaNGXfKRtYsPlxj5ePx6+lMZsOZFkUkHjywOfqOxpAPmjuIHWZIhJLu7PggduOnIqGMqQdjGcAbnPK4J4OB6fhTndU6IQO5HYHtTWa4RWlU5I2gMAMkCgLD1QRgTsRkcAnuOoH4fSpwkshXzMsM54wpUk+g9RUbtEqB2d0mXJTC8DcOe3+fSm7o5iHnO5j/EBwcdMrQA6HATMTMFycAdsdM+1PB/dtImLrb98dvb8qb8iASEmJ8gbV6bGx1BGKkZREhiKhzu5YAIf5dKBi4inB8wnI6emfy4pqtznh1cYYHn6fj6U0GNY5MblPBdQuRjtg9qsQW7RZmfEII6dh25HFMkZcHJUfLD5ONvHQ8fpxUqSvnzDnyn4DLgsp5+73x7daYs4M26KMGRTt2k9xjp6cUfZZjJuO3ep3eX2UHkAGkAh8qcxxyZnJBaJkwrcdiDxQ32d5vPuN8axx7SoJyfT6fjQgguNsn2ffIcvtzxnOOQcAU9f9PlZniJkXj5/lAx244P0xQBYhNu0+6cZ80AHkp6c/L/8AWqu/kQxzRvK8DxkKi7+COx6cfnUnm3B2mURCMA4ONvTAx68dOlMAhV/ImVVkc7XTru3dPoPSgC+01zbiNoIS20DYGwQV75559qqXFjo+qyypqdjHMoA+5lJEJHUHjP8Aniqscd4I1ijMkCK7bVxu9O/GAKlxiDZK0kuTlQnzkMB07flTA5a58BKJUutIvXgk9HABQdvnAyvTsKzFvvHOktImoW8OtRQ9UdWdynX92685A/8A1V6F9mne2UzMH2jJ3ZJUds4xjipZry4C7WiitRgARtiT8cgc/TFO/cLHH6d8QNDv4285jpEi7WKSpuRhxyrpzkdCNorrfO+1yRzW11FeW4A4DqwO4Y9P0PPtVS90PQfEUBTVYEsDDhWktdsYyehwBz9DXKr8L7nav/CJ6mlvcMCryiVot6g5XKgYJ9ulLlFc7RbZ1meFMuwYZRGA+XqPQ1dt7a5tlkR4yY1O5ARuYE9Nv0+leZR694y8KRpa+JLSK58skxJcbEkfn/ntEdhA+nSuUvfEnxU8UXb3Gs38Pw6sMiFbfTER5Zk7v9oyxGfTt7DgHKyj1XxP4r8H+DWD67qP2O87WkW6aZ2wDtaJFO0kYwWwPWvP7rx1478QPv0e0/4QXT7gANNL5FxcSr0DKHTEPHYDPv6UdE0XRtDtDJoaJPcL/rZi5e5d853NvyQfoAKtQT3N1K1vFbv5kmFLRoAoPbODgU0kFzL0/RNP07UBd4m1W6Ib9/NKxZsjrgnb+gx6VtweR532fzBCrkYg/unHA3DgZ61uW3hW+uJpEup1idF+XenG1vpjnj1rr9OtbLSrf7MYVn6CXKjco7deo/lVsVzmdO8O3l6mZI/sCoQWZn+Zh2x75/8ArV2Wm6XY6fKfLhW8kbKtuOcn8QFH4CnG98tysTGVzjYsYxwByR2P+fapJMz8y7kEi7inT7oAPHFTcRoeZCp8hk8hlPQgYQcdMdaeq+XvUO4UYZVXDAcDoT19h2rMjkCKiKhYbeMn6Y/Lp/niRX2So/mNG5xjcMAdAfboMUAWdsEM8UkMT7pPk2HIzgctUSbHkWNVZAG3ybiPu9sEY9e3SpkaSFUtTGWlQl1kb7oDdQMflUKtPtxCFlib7gOAQ3fHHb3oGOlmnV28tv3TLyMZwwwepGcf0pjJFhrdRtyoY7exHQjOOvtUoLN8vQ52hU9R1Jqu8flXJkDbw23oOh/2TQFhyl8FLjEYQgnGMhe2OO1SxOkcgY/KIz+5+h65x6+lV3jQOZoxsJ27lzwR6jH8uwqUja3J2oONp9++769qAGRwxJvmWLgrwQTjryP8+1W0QYzbtt/ujHXA5zx6f56VTiSVCQTuQoF9MEDHb0pwQ7OWySMZUgccY4oAk2oxVyeMbycclhgYI/nSylgytE3mY5479OB+dR7kAEKnavEYGO579qmkTySFVdqt0IODnp0+v/1qAHrtikLR5tmkT5t3zYxjBx9KhgjJyyASP1VRxhsZ4zTFimMBMZEsx4wzDJ9MZ9u3tTEE1zHJIimJgqkdiGB/h6dcUCCKBUVVukBypJYZyD1/MVNC6B1KSN8hLEgEgnjnA7UKSshu3aIuIsRrH0LHu3pj6Uicxxbf3cqdwp2k/U+vt3oAfFHbh3Zcl3IJRBgjIz09KRO9mqRyyDJUnGQAcMpPFMKRbmmEnlyFiy7evI5HTgcfhSwRw+WXK+YyDkrwwU8YPrjFMZb83ymjnyJ4xn5MAjDfw7sdRUiKGm8lwYnVV2tnjPUg444AxVBTJIhiibAP3FwvzbTyR0wQBVhmQsZ0+XkHcRk+mOg4+nSqETQ/uHBUrMkxO0g4284IGeo/KmGGLcrREiNcqx6dumPrUSRxNFtALMGHMfYEccf/AFqUoY3ML53Bd5QfN+NACswZpF2bZE+5+HQ+lNKJ5cXmM0iA5XjGOeR7mnRt5isq/ugT1PUhflwR9TQ7wq4cKIxIuCeccADHI9vakgGqg2vNHH5W/KbWOC3+FSxhrhVMYxOEC7x1GOfp04pjTfMqowZgcbSvIxw38qfECgMnCK+EDc5AHUY7dKYChNirktKFP3gMH2U/jVuMQW7ecFOxR8yElgD0BHbP4cVTXbAPNd1k7DjO0D1xx07VaSVjASPvMuAMevOfbigRPbylY1Qx+bg70ZRtKnPTHsf6Vsxs/wBpIfq38S4+YY/AYFZZAWBbaY5Y4V8EZXnIwBjtxVcGK1TE8sisqEMo+fao5JO0fdx1JGAPYVpHyJO/srmTEUcj4DptH4c8EdzgCtDVNSs9PhSa7mBdk8toEILgH7vyqcgnjtj8q8+h1C9nFnDpMWPLYs0hwVCHG0jJzznt0rpNO06ykupdUuYzPMGDlj96M4AHT8TxWu5LsjBuLTVtYCQRs1pp+/EiNkSbCBlcnI4/CtSCw0/QbHydMGA2SHlKszc+49OMf4Vt3yiIZjmkVG2kcEDgAcVQkKpINw2Fed/VicdPpSsBUikkeQygpGFGGIHY47fUVE8FxNKfkTjO5gcAgDpt/wAKt3KjLBVEKnDArxuPofUVAfOh3mNgq8bx3BPXmpsNCaNqt9odzcy6HdzaTPPCsUgtZZYt8Z5ZX2EK59Mg8flXIat4V0m+jiCwpbpgIZBtWT5B8u18dfqe3pXSLEyyJIsgfcxztAHKjgE0nll4wNzA/MdmA4HoOf8ACoavuNaHnRsfF1hbvDp8o1aNR+7ikMZ+VSMI0nmKQQvGcEcelWLPxHbPJFDqFo/h2d1GwSsPLO3GcSdGyfUV1l15keFl2M4wVIH+sXjHb5fpWbd2NhPZG3uIlkRX3NGQD8zfdwT0H0rJxLTFjhvNz3TMIQ+QgG0lkx1BHcVUEkEJRgWAIOVIPzt65HArHl0GXTpXvNHkMESKHEO4kbiMcAg8cDjNM/t3ULN4bfWYBv2lhLaruSWPuzJ1BXuMfgKQzZJWWHy1TeGU7ADzn/AYpjDEaxlzNnIIAzuz9aktLyw1eAz6ZeeYynD9hx/skA59AO1WUhkiQzLvOV5cgYGOMj0oArlYUV4vJZdhG4D5cYwR2/lU1svkyCIPmNV+XPZvQH198U2RpuZwhnV168kHAA5HHGfSntuaECQ5AOP3fysO3TH0oEQxTrP5iowiIO9Pm+Vz/EP8Kkm2PubZhT8xA+X5QOnTrUmRIhR+kbbRIuCexUFcD25FRSRRu6oQJQince5P+fyoAU73HyLtjxjLcOQMZA+lK2EGTmIuuAijOBnufwpWEZjMPAAVdzsNwUtx+HHSjEcCRyWrsCnyjusg6H6YpgSSSpHne53INoYr9049McZ6VGdyoqEqwKBcD+Hp9OMU9Yo1jMe4HB3jBwSM8njsPbnihrYuokgwFA+8cAbgeo9qYEClIYzhNjL/ABxgcg9M9KSRY52YOQASOCM9P5Ypi7Zl8tyVOAWYnjtxjgVYM67lc/u88HPfH+FAxuPOG5zmLIzxg+9SOIVcyQ/JGw+6ByMcceg46UhWZxH5mGjj4+Xr/hjimLIyLtiAlOcZIxlfQ/yoAYEcEeVMURSNykd/x9RT0kiQHylMJJyBjdkL3H0ppYpvdlxtxwPmx2x/npU22VzG0qnGML5fQH6VIDVMLI03mFA7ZAHXPfH6VEjxvwoaMsMFG/LqR3q5yjQrEmG+b5XGP0HrVh4VcsiKIUbhugAwOcCgZXjSWCAtZhEDgbyMYQgfzx+VSxRM65tl8syqFbJPOMeuf6Vy2p+LdHsLgWlgn9oschoYjjDA9iV5OOwqt9t8R6mW+zQvpMDlVAcZdSBwc9V4q49yWehzahpOkx7dRufKVNqj/lowJHTYoJ/IcVHP4njmM0fh6B9ReN0ALL5aB+3ynBPI746Vxul+G4UuYxJG+pXOeSGfOenbP+eld/qup+BPAenLfeP/ABDY/D6zVAqvqEwDOW6IsSh5S5/h2qa1T7kehm22ia/rEh/tq9eU3B3PaLGFQ45+8h4C122geCJ7sMtlbLt2D5pDhBGvUMx9Bz+FfHHi79vjwD4aM2n/AAq8K3Pje/TMa6nqcq22nyDJH/HqoF06nr1j+vTHxt8S/wBoL46/GCMWHjjxPLY6cu5l03TUj0+0wTgK62+DKFAABk3NxySa66dGctkZSqRW5+mnxO+LvwQ+EIlsvHHie3u9Uh5XRtFVNQvmz/C4ify4f+Bt7Yr4Z+JP7fvjq6X7D8JvD8Pw/tySi6jqTRX183oViA8mL5enDFTnmvja5sNN0+0Z5Y0tDsAwqjGf7xx1+uc1zWh+G/EHjO/Ok+CtIv8AxheJ1+xQs6rk/KXk+6gx61usCl8RlKv2GeM/GnjP4n6xLrfj7W73xfeHBWTUJDMIwOoiXhY14xtUYrmpLm2tIlmnlURoNgDrkk9cALyPbtX2j4S/Yb+It/Euq/FXVrT4WaOY98oXFzdCPGdrcrEhPrk16SsH7Gn7PqxXNraf8LV8QRFNtxcTfaEBwMSJ8jRKRjgL9OKJTo0tvwElKR8Q+C/hh8T/AIlyL/wgfhi81mNiB9rePyrRQfR5AAw+lfXOgfsQ+HfD1uviD9of4gW/hyz2ea2maaHSTKn5l8yZPmxjH7uNjnHK1znjb9tb4l67FLp/g+C28M6dEBGjQRRQvs6KPNiO9dvou2vkjXfE3irxFcm61/VZdWKgqA7nbjqVCA7RjscZqI1K1V2hGyDljHdn3VefGz9lT4KwGz+DngyLxLqdtIDBqGoKwnUD/loXdy0nPbK+w/hr57+Jf7WXxj+JMhiudXfSdOZcfZLJRAR2GZMeY49VyQa+e5FaIwARbjPgKkeXlf0wqgn+te6fD/8AZZ+N/wAQpo59L8NS+HNPuQrQajrDNawsncorZd+DkbR+Hah4aP8Ay8kNTt8KPnl4nurgTai73ryctI5LfLzxuz+lT2Etxf36ado1rcavNJ8otLSEzGQ9F2LHzn6A19+/8M8fs2fCMJqPx7+I48R3kQJ/4R/SIDJKWztLbEIyvBzlh298UdS/bP8ABfgWybRf2bPhtYeE/JHlQarqMf7xV5y4iVtzOx6mSVh/s44oVWEfdpxuVyy6nnfgf9jL9oHxxbw3utWtp8OtInwDc6rIBKsWCciNdxHH9/Zj2xXp7eBv2KPgDJNceJtbu/jv4lsiAdOsHjmiR1HzrgR/ZQF5Dea8pH9z0+P/AB/8Yvit8WZX/wCFg+J77WoGO5bLzvKskP8AsW8WyIAeyk15rC9lZ4t432GQKu1UJZj+GT7DvTarSWuhPuo/RVfgX+y3+0+0eofsw+LP+FSeNJSTJ4N8TyJFFcTSthUsZMqnUgbITLgc+WgHHyJ8V/gt8WPgNqv9ifFjwxdeHHLFYrpUEllOBx+7uEyhOR93hh3A7eT6tY+RfG21S3n0e7XawE0bwyD0+WRVOMd8V9kfDP8Abl+M/gbRh4H+JNvZftD+CCkUTaR4nzNPDDGMKttfNulTC4UCVZ41XhUFLVB7rPkjSdU1vw1rFn4l8J6pd+G9UtNstvfWU0kEyMPusjoQeOnBx2r7v0H9u5fGGi2vgT9sPwPZ/HvQYHwmtRBLTXrZCuzKONscvlhflVfIP95ycY6GP4R/sd/tUs1x+z74jl/Z/wDiFcDK+ENfC/2bcTngpa3G5o8H+AREtjnyF6V8rfGD9nH40/Aa7az+Kvhq50a0DlP7Rth9qsJMHhhNESUDdlkVG9qFysWqPqC//Yw+HXxns5/Fn7EnxAtPiCI4zPc+Ddab7FrVku3JVRLzIBjG77hPSVsV8O+LvC3jP4c61J4T+I2i3XgvU4kCta3sRjMv/TWN8bHUnjKkj3645HS21DRtTg1vwpqE+i6hZSLcW15YytFPBIOhimjYSKVHoQa+7/Bn7eviDUdITwJ+1V4Usf2hPCbgxm4mihtdat92B5sUqr5Uzxnn5lSVz96anqKyPheCC40q9h1TRrqXRb61dZLa7t5GilhkB+Uq8ZDKR2Pavuf4W/t/fFPwfLb6V8YLUfFzRUheD7WGFtq8aFQF/wBIwY5wnQLIpJHG8V05/ZO+BPx909/Ef7GvxAS3vxEZZ/A3ihvJ1CBgCfLSZm+YDH+sUPGePnH3a+JvHvw+8f8Awq1hdC+Kfhq98IXnKobiPEMq8/cm5jccfwtUyjGSLjJxP238EePfhF8d9K+1fDrX7bxDfMplfRbjMGq26rndG0DqpkAwTvjyhX34EWu+BdV0TVDJpXn6PPKd32dd0UUfl9Vbs5J7Yx7V+DlvBIt0mq6XcSaNf27bre4tZDDImBhSGQghl45BHFfb/wAK/wBvL4m+CYbPRPi9bf8AC2NHs4UtobtnMWr20SgBf333LgKAF/fAuV438DHLLD2+E3jWP0Ms/HMiPFZ+K7UaW7YMVyikxuBz1AAAPfkY6YFdpm1uofPilVo5OcxkNyenT/P0rifh/wCPPhN8d7aO8+HGuWfiK9eOV7jRLgm31W38tcyl7SXmVFXnzItyY6HKsBVufBN54f1GS50CV9Ln2A+V91GK9mXOOP8Aaz9K5XGxsmjvmZPLEkuAy/K4GOpwOh7EVFLO8SARxKqqSFPDA5HTpx61x9h48+y3b2PjHT5dPmEfli4gTMbnoTIp/wBXjrkZX2A4rubMWmoWaXmnyi7tnXYzRfMuV75Xp6EdRSBorKWlySnnZHztkDge3tUjJMzlVH7k87sAn2/CojH5gEcamNWU7SODwcc/lQHXaixowVcM44CjoMj/AAoETbprZmty3lqOAcDHKkDp0HP9KSRmmniAkQJsGRwQSD0+p9KjikjmDGaJl+XGQchsf54pUzukiEWASCVznkDt06jH0oAlim8iVAEI2thUB5GRn8qkkHmOiplAOi4wC34dqhKICswby/m+UjJLDpjJFWHkManoCTnBzxu4xkdqBFvYuAZcZj+XcVypz0GevBqAKo83zhhWwu1ccHg8fhioFeIlgXZMgB9wGB6fh6UqtEsUkUYKoU49M9M+4+lMCeQOwZSh8s4KuowRj1x6VHhIS7yYn3gLlMj6Z/Go/LKxxRxH5CFLAHn5v4h9PSlj2sF2MkSj5R3yw6fyoAmiJP7pt0uN+wnkcgjbn0wKrySYTygQq/3WHbvyOetOljAfdkx4IyOw9vpRIwJ3KFhaIAZ7cjp6cUAGWAIjGwD5V7kn/PSpY5QHYyKH4+TPZu2P8/yqFZkjBwwLLyT+BHA9qkaS3EHC741ZTv6/UY7UCIYRBCroXMrSDBXod3qcdqnl3GcxKcxgDkDhT6fl6VEZA7tdRqqk47849dvuKV5Nk2xWy2Ocj5ce1ADmIkd96lhuGGxjGOMUiyedJmQHcFIHTAYdx2FIAWuTv+RTk8/L27+1RBxvUpyHKlV6EHp9DQMORMFdghOPlUdefvZqXHzoo+UFiHcH2yBjoN1RyPGUlfbxu24HPPTr2ppeURkqgSNNpYD72B2PsKQFlwEU7SuGJHTHyjtwPSjy0wdwIOOzZ3HrioXMhiaIJ5YbGF4wB6/Tp0qR44y5YcQx437OM9hj2oAtAiFmZM87Sfb/AOt7VYiHzb43255X+7wOnoBmqsVvDuOTyy4Ck/p60pZFYwvCx3YVOflHHHSqEbG4NlkJY8sCOArDHY8YNXTKrwySRoE3jkntg9v0xWMJVlXG7aI+qqMY/h4NaaFRGxYFyiKQOAQc/wAqpMlkVzFG+GdfKckd84VRx0+lRCNo4HZgHJJBGcZAx+vpirEioZmMrGNGRCQVJ4wBz0P5VA6pFNJGG82Py1cFvTp/+rimAmJJIpGiOxlChR7dSM0hLSXL8kbf+BDGOP0qBhCrIIjsMh6EcAZ64qeUwOzgKQUwI+wwOvbtQIGC+Uu3a0eckkHn+oxVxQu9DFKv7pgAuONvUc9e1VHdAu3OdowAB1z7UxceWFg2xLu5XGW/X2qk7AdJbSPI8nlsqRB9y4PRh2I7Zr17wlrck8P2eRU3eY33jxufpnHHSvCrUxJLI3OyUqcEkdPTtXoHhq48m9Z0DR5XEbIONrf3hjtXZQqWMKkdLHvl95d9aTQqglGOQvOOQGwPp+FeE6tp8UUjxyRlpFbIU9Qo4J6e1e4afdwW9msb3K24Y4IOFwMYPUeorzb4g6tZxYl0aI3txsRfMUfuxz0J6ntj6eldk0raHLC9zzm5glVlKpuUoDyvtkcjv2rntV1DSdHgiF9KsW/+Nt2Nw/hIHTGMelZN/ceLdVMu3dbrmNcqu3Zk4z2xjv8AyFZa/D0CVrrVp5QY2zsZt4Yev/1hXBUT9DtjYyNR8dWxaSPSomupQo+dm2pnPbBHbHT1rCa18XeJYdksos4wQyBP3fmE/dUnABx2yK9DXQtKs0XybKOdR1DqDuJ+o4GKtPMsTrD5QtwoyFwCqjttrnsjS76HG2PgOyVWn1e4/tEj5SrhhtbA6FThR+H5V0tvo9jp202sEe9R5at95tp/2v8AOKtzb3/eMfKWdhjPbj9M1YaGOPeY2w4G4Z59iOP5VVxWIYWwd+wq+wgAnIOOKkge1WJzK3mx7AHiIGCG7Z9BU0a28cETgggMQSM/dz/Oqs0Jjntxldw3HtjnjipYziNd8K2epIWtlEEjt5Uifw7CO2M9B06VxlufE/gwSIPK1Szjb/j183aeO6MPunGO34enqsbvsk25UcEbh7/y/wA9qiu4or2ykWbbIMcEKDg1N+jKtYy9O8TaR4ji+zW8klnc4BNndJtkXjIww4IGMA9/StO4tOXDkowRcf5HUVxWseDku5zc6dI9lOApikj6DaPlAYc4x26VXs/F15o4httfsnliQ+SJkHzsvTJzgYAo5QO1EWUZdoK993XHQ475/Cq/3GQAsvozAMfpVuM22o2wvtOk+2xuBnYw3Kcd16jIqCVUONrIwzleQOf8KkZEVTzT9nJ2SqVK449yBVecMQqQjy+g56Zz3HpWj5QVMbjnggoOAKjjRpGEjjaiudwB7EdTQBWKeaBvzC47t044OMduOKZC06tjeGUnc3HGBxx6VZIihJcKUjx0J6HpmqjhYgwMhO5RtI4GOw/KkMWRc79g8z+Insee30HFJGCFaIbfLGOvOAeoxSjzQOATsxhBjn1B/CoH8kloTGYA4BBz8pGKAJIofNJPIRPu9v8A62AKRywnZNqsMIeDjJPPy09olffHkxRoNu0Hnj2pqYjfzMFwPuH0C/WgRVkhUSYaIYHKruIb6UrL5iNGODgFVbjj0qRlkZmuFAlzjO7AwehA6e1KrAss8z5SIcgA5G7oCe//ANagZDMYkkZdiQKAoAUAbuOc/wBKg+9E4dsdCRjt9OPlqdPlk4ZT+7yN2Bxn/CllUrGWTgGMFAvTeO307YoGRptbbsJjVAQuehGM9fTH6VBGzkLMrG3iweg4YA7cY6cVLGWMQ2gwKFJGOTnrjuQPSmMxmAyqpvUHaDwVyOf880AOkSKTfhgQuCqYOAv1x6VGPOIOIwW2nnA2bR0wR0NSNEzNIqZiAA5Bzz0H6dqrhysEg27DFjKKeMe+DSGiPzePMYIWT+FeQP6Uh2TPMj5j+QMwGCMDHP1/lUojjyqvsh3/ADYOQMEDHHY/jXCeOm1eHw9qkekzG0vHt9sYhOXYggKcj7oAPb07VLRaOP8AHHx/8HeC78eFrCzuvH+uYG/TNL4lhfptnYphcYGQu48gcdvNpPG37UnimaQ6fZ+GfhraRYjFtLm7vI9wBAYqNhf1BAIPbiux8DeFdE8OaPb3cNui3V1GJbi5K75ZJidzv5hG4DcenT+noXzEgsQnGVcDjBp8sI6PUlyfQ8MOjftNXbSySfFCLQ/MGNltosToWAxglhlFPrwPai0j/av0lImtvG2ieKWUFhFf6eoGQMFQY1/iHfivcvOXA3EJuPPHpUoeST92Gx6gAYI9OKOaPZE6niMPx68feEZltfjb4Nl0vTZXVJNY0V/tVsDj5TKoJMSd8dePy+iNM1fStZgt9U8PXketWEyh454m6gjoQeR7CuVuIraa3ubO4SNoZF2zZVSHXOdpHQ/SuQ+G+ijQpr3T7LbFpzXMkltjcu3zCNy7RhNgK8AdCfSklH7JV31Pa4tzW6ynCsCeRgHA4wRjpUqiOUjzG3CbAOBwsgxjj6fyqnay+S4+1qUVVxjb0z3GKs7dxyJM7+A69MZ7j1pFE5URg74wZAfnI6FPXH/1qfHH82MBztEigdDntiqhMQdlibaFIXLcbx/EP5VZclWLvIpIHYZGwcjB6VSJBmSOAqo+UHdgHlecY+lT7RHPtjO3IygPBTcMH/8AVTJwr3BWIF12jDKemRnn2pe29irHIxnoOx/Wi4CxyEL+7YW7pxICOvv0qRXdwUjHkxx43bsYO7kGo8pMkkSSAPgAburdeOcYpxV2AiQsilcuvGeCMY+ntTQie5xFKzhWkR1BdQcdOMHjoPariSbFMSnytvTHfjjP4VUk3/NEoG1iPm52+/T+VMvrq30soL+4CM0YKoF3bh7CmFjSWOTYzyJtXG48gjHYGs671mG2ljsLOH7beBfljT7q+7HoBjtVHZqGsbVuCdPsmYFov+WrKO444Uj+VWnXTtMiFtbL5ELk+Yc7nIPHJ79M0Rjd2E7I0WtJkFpc62wvPOjzFGg2qNu3OcY9fpUzgXzkDdF5aj/Z2t7f56Vu+KNNXRtSh0WTeG+ywuiMCNoYcAfWsB5Qk6bzsKbQygfh/KtJR5XYlO6uVZlkDvcW7NE7YVWXnOOnTHp9K6PTNf8ANKw6oR5keQshXbuyMfP2P1rEuePMXcSu4Nj/AGT2qpcJlv3aM+VXGQDxUqVh2PQgRGquB50fIO0ZHtjOKZEqBw5XczfKAvbtkjpnHauOsdavtLf7O4a9s5NhaMAMyAH7y8DPbjiuuS6sr+H7TpjlmPLxt8rqfTHIFbRmjJxHb3VzlioBx7dfy6U7cuHyu9yNvPQDsQMUh2zStI/yh1G3jo3Q8VMIOrk/dHGMcjtj3yK0JGMoyEyRgAY68duKkQAgSq2NvyjA6fWq671PmICx65x/niplYNKRCcjjeGAxx/n9KaEywjHcAOCCfp0pSC6nKD1GO3Y8fhUe3KmTPLH+H06YpyyQRh45D5Toflbr26Y6VaFYlEvybgOeFB/pzUzSoQTyycZXkf5xVdj5aIR83OR7fU+tOSRmDGNwSME9MYx6H/P8qadhWLLSbo1aU4KEBTjnb2/SlWT5DbyvuhkyAGGR8wxj2FMmZsrtGS3TPp6dqWMiPbJwjRnGxhwKLgQ6Pf22ZtIuIfst3Y/IIkOA0bAt5i5yec/55rcT5ZsRqZEVV77fzz+lczrljcTBNY0sGK+s8MSv/LW3HWM49COBWtbX9vqthHqdnG8YlPKs3KbTyvbPI4q4TsDRoSFPLEmz7m3dnnPT8iPSoX/iRScYyMd8ccfSlaaIuRbhtzBcN/D6/MB0x0qSZg7ZlQBlKjK9/bHuK0bJRDDLFIxUkAkBZQTjpjn6Y4p0phfEcbOApCqcZUYPGc0xgnmEquzfjcPfj/OKmA8vdFkzKPvArjj2P8qzbGTMECt5ah0Qhii91PFasAbDiIJG3y7Y+Bu2kH6VlRFpVVIcw45VCM7gBng1fiwrYiXLqB94/d4/Dp+GKzuOx09rslgxbnJOCyd16HC+4NXLosNzx7hsUbsdWx+eOKo6es2xLcKNsudzgDluTnP6DpWt8ogDK5LKoJxmkFjAkaQEqgCeYf4cEfT/ACKsR2aJvT6YAGWGf/rcVae3A5jU5AG3H6HHap44MM+18YwD1yM/1B9KTHYfC7M28gBU/hUV1OkTxjy7aUHABAYHGRjIz7DpXNRwxAEhmZhnIJ/L2rXsuHBUkdCM9OPpzVU5WYpRuj17R7oSgJnBjONnGCD1x+P5VV1jTCjSTQpsViMgfeA6cDpVDTZntJEfdvVuCAo9OK7nUIGurMTKQrIOgxjBH4iu5SuctrM8kksyvmbGDR/eO77wH9apeT5n7xvuhwp98D2rqJos70PyK3b8enI6D6VRYuF8ohZgeOP4gPx6iueaszZPQrxRvv2MNwc4OOwHTkflW0CV3JklY+wHbjr68AVEggSANtDluCwB2gDGOmKUSGMttIhZgOOMdOxzwKzuXYx7xAsreV+/z8/UY+bjaR34/wA9qxbiGKIKUyc4G4kD3X6+n4V188QuVYsDkAZx6Y9B9O/asWS0KBjFGssIPPTIwMn8vakCOcltvNUuo6gc4P4kVnSRDY29NiqQT25HHT6+ldG0GN8sTmQKF+4eTn1BFZ9xG6t5WMkdC33en+BpDOdlVc7VErEYww/2unH4VQurf5VUO/zHaQw9Bx0xwK6GSJipU8OF2kjoF7e9ZzwxtL5bEs5TG7P3h6DtxQI4uW3KM2/5CSP3e3Ct7/SqE/lTKY/LRhGc+mD047Y9q6a9QPuEBEspYBM84C4/iHH4VlXYRVLKBGdwJUn+L9OMdDUjMCYyW8RW63HGNkiAYwcdazvEGhaJ4q0W48NeK7ZdX0WYJuicY2/7aMmGVs9GXBH4V0MscchSOSMlJM/cOB9OOAazLiFYA6wktHgFVbqjD0P+fSkNHI+ErDUPBsyaDe39z4u8P7/KsJbvL3VtGMCKCSbjzgn3QSBwB7AL49+Ivwm+FNtJqfxS8V6Z4YtLvd5MCSNeag204Hl2dqsknUbclQvr0OOzsJ2jVHtQqhJlLhuBhecFsd8V8SftJfsxyPHrfxU+Fdu3iS11Qz3fiLQpCZZoy/L31iOGdgT+8hUFgPmT0ojHmdgvZH2D4L8UeC/i14Nj8e/DXU08RaTv+zSONomtZwNwiuYgS8TFTkbuozjOKviGQoyTFlSI5XBwS3p64bnntivwU+GPxO+Iv7MvjK28Z/DS/j1K2uV+zahp8oZrO/tAQxtryHg46GNxh4mGUI6V+23wl+Mvwy/aQ0K4134dNNZX9oFF5oWomJdRtCFBYkQ4WWBScJMgXcv3lUggW42EpJnWFJIlMpBAVh3xk4HBx9KgHkBkXAjUtnbknPb34/Kr2xoNqSZZfmHTPXioChZSqr5uD8u4e/6YoGVZi6ZCFGXOcRjvj/PaoS4WIpAwzjO0gbsntn1H0FXFihVSqKYWBxnt9Cf0qoHWRd8SAHfjjvjtSEMQSbnKjY23GccHPQ+1QRqJN275l6fhnNX5nxMIQvlD7yg/KW7bSRx9Krm3cyH5ZISSNqgevGP0/KmhmdeX8Viu4y+V5arw2MPxj5c96WSG+kt4LiGMx2+f+Ph+gZuCvXBJ6d69Q8B/BvVPiDrEAupEsNN35nkY4l8uJgHFuFOfOYcKWG1B8x3bQjer/tE2Gi6VpOg+BdIiMMeiWa3Kr8xZY96wQZkYkuSIpS+QSSoJPNd/1KCpXb95q6S6Jdzl+sNz5YrTY+JvEmi3tpqNv4u8FxwRavZwutzar/qb6EJko65GW+UhSO5BPSuq0rU7XxLodjr+lqVguk+eEnLJIn+sjz6oePpWqzxwRx/u9pbG10UA716jAribyxvvB2rXviTRbfyNE1BgdQsS+UjnYYN1Cg4UsfvgD9BivNirnYdfhI/PCEEMAV79OTTTFFuMkMavIcDIABCgdKeZLeYwXcWXinVHRwMBg65HHuD07UmF8xmyUHYqPzGPb2qrEjDFbyYVYhIuQHz6enqMdqgRIogQISqbSNp4IA9/QDitHEbgRRPlzJjJ5xn0Ht6UTBWgKBhJtByfx4wKdgMtUdnZcC3YDjjPHbjp2prvEY/9I2TMf4guMe+eOlWACAsaKrNuxjtz8wxjt7UskTSKGV03DJPHPpiosMr+YRulwY29DgBlxgY9cVHGz4Dfw7hJnpz06enT6VYyN74QAE5K+3HPH9KU4k3qOeMduce3HSkAzLSsAgwx5QHH4/TH4UvkuGkEi/PldxXgY/hI9MAUuV3M25QeNmOx70iLJ5XlrGGHbDfr6YoAuT/u3Ea4cAAbfX3/AFqGRYpcKy72VQVAOMDv81RmPJO1sLtB4Xp2qZyHVFVftB24Yg4xg57fpQAxW2skRXqMg7uP0600PI+GGAMY56H0/KlbfGqyoBIgbbnuM9Pyp5aCLah3qw+UlccAjrx/n8qBhNE2x3wGZ1ABH0579qr7FX5OrYCnHTt9KkPM5Y/O5wR2X0HHvTXeNX+cndHjCDocdulMRDJgLvxtx+7244znPXimytCykKRKypjp09fap3k2AuilFcHcD0U9Bxjv0qNkKxlY8qXxkgY69/bHekMd5bR7hgMgAKoTnHalVuR1YnG7jG30x/Ko8OGIjXGAA5X27e9SlIvM4LJtA6dOOmaBCHBYNtRcDnd29/8AOKiAEgLA+b8u3pt288Ee2akiZQWEfBU/Nu7jtgU5eCGTowI9APw9v5UAMP3RFKQSMDb0OR/PNMb5YpEcZKkYUDA54GD2FSkB9zTdE24z79enaln8kLncI1IAXBzgjuB6CgYhuP3W14hFkDJB9eufy6U6FFf93nzXCjH+7/LinYwiykKjZ28cjJ/QcVEfMImaMbOApC4+8D7UCEKq0mcqQmPlH17+lDNvVpGZmAypQcYPGOnbFOeNBvkKk4H3V44PfilzhEUckndtHHB9RQMjdggKKw2bVOe45H9K0ImjtgTMQqmQcj0I7e4qoroSUYFgMFhjG3H9Khkk2gbY8MCVVQMoSRx0pp2E1c6F4Ng/dFXWTAQrzx261VKyD5EQY+5sJA/EVDaXdy8ipsUNlRknAXtjA4P4VI+6KZkmOcDAJHG70OPrW0Wc0o2K7qUOHXaqcnv78ehwKpFWk3PIhRQAAG7g9MHpjFamfkKq53jkYHcent2qndSqtxukO5EwQMHHTjIHQj6VojMzZhGuCqYwQuGzjp14rQjkI5fMUn4YPoOD1A6VURVSRWZSiEMSgbIAxkdKikCmP90MiZlwo7AckfXp6daAOgePCtLEFKsATjBw/t3HHtV6E294hhuFLuuGwCeRjHc+nFYljc7+JAOBn/aK4xjr2qzMjafF5wU8bWVj6H3FRsUF/FPEFks5WWBAT5Rzz6rnHOB0rJmne5lEFmflkAZs4+Xsf5dq7KKaKZTagmZl+ZSDjAPP6ViXfk2rCR9pC8bVxwOAeR0x1oBGZcRi1haCYLGuCw6ncQueKSyuBeI24ASqm9do64/ln0qdhZSv9puHe6jXAQj7qgeuByazbe22Xss1rlfOixsIx8ucAjt0FIdjoyBfRtu271XLKwIUqfp+WK467jfQphdQSARTMdm7IKEduB2Pt0rqNOkWVg1sQJ1XI5GTt4IHqKsahZxX8DTOEWQI+5T2YY446flT2AwriZdUjWWNkTMYLOo7j2/DtWJnz3UFAGiI35/ix0FJbyjR74W1+RFE/wB0nhT6fMOK3nWOWQTNsfeM4Tvx8uT7VlJouKOfna/mRoZXjt7WX5ePvL/Fg9McCsj7BZLIXjSWZ4js2/MefZhxj0rVbULARb9vmcnMbc4K9e3pxVaTxCY4gsDeRECMMq54PYjB6VyyaNkh9pp10p82OOONdvy7+oI6cdc1fW3tCkn2qcfu1BZkAXa2OOg5/KsB9QLuUt50CydlHT29ay/MhVikoDyk4wnPHqcd6kaOvuNU0vTjFGB9rMSgEnIGTznH+RjiqF14i1JyIrZEiH3lxyQP909vaswaTq0xDQxl0YYOcH5O2Cf5dvatVPB8+ftNxcoiIoyqAlxgcjqBjFFu4/Q5y7upJZWa4lWUk9BkDI4GQKgH2iUrDgLH91QmDz29675NB0m38gIzX0+7r22EcBlwRwPQ1pqbCzkUWttHDg4IGMj047UWQHn0Og63ISJoXjjxndwAB+OD+VbEHhKBkEl7Oj7hyq5wPTnPH5VrXniCzmP2ZGkMqllwuAFYH7p4/lWdd6hcWy+fEv2fJHU5zj6elAWNOPSNJt0xFbpPJwT1I2/jWisthFbSGHyrYxD5Qpyxzx09PSuQuNWmS3W6nkMSzt5e6MAFf9rjsPSpYrqaz1620iS2MlvIgeO7JPL4+bPbH6inqLY2ZtSt47hbSQu+SG9MMTgLx39qlW8YoVhVt8ZK7gPyPPXH0rmrqzks9UN40YjgmYqDzlPXnGO3B7V1WmxR/IEJIzuVj6+hx2NIZzVlNLf3TW9yTcyO2FPCgIvsOOvFVNMS+vrm+FzAP9CuHgt0Y7QxYkLz3Ax6VoW1nNaasbpYVKksWZGwOW3DjsRjtxV6O88kSsVV8yiQCMYAOMcnb6CgChbRf2jp80EyRQXkL7NqnDgp1Lr6dh1zU+iwXlsp+1RyIQSwQZUEk46jrwc8Vfitp5LuW7mVSQoYyJ8jHAwF+X/JrUSKYxj9/Ii7QWGfu844PHAxzTAj1i3N/pitBlphtjyrfwKCMbemeaxGjSC3sraKB51t2ITJ2lcnpkDHBFdUkISIyqrMchww/jx/FxwP8Kct0ZQySIWkGCDs4X8hxxQMw4x4guTLHaBLJSvlrv2Mue/0/KobPwva2sRjnlla5cHcgJVCepK9uPfiujy2WjmxCj/dYkAg469uM/SqryKjMSTPL90r0JX6dqBDJYYLKBLdP3S7CMtyd/YkgHj9PapvOYOiArdZX5toxnHYYrPNyIv9QrRsfuA4wvGc4xye3tSfbQzQqjKRhhISNuQeAf6UgLZ84hCQsBYjeo4wOf5gVGsiJKrvidWUEL2Vc1nzRMkf3xG4PzEnJ2/SkkKiB2XAyeT0z68+9AF9pTGzRwfK2QVbg4Q4qCSWWQ/O5ZgvJA4UjkcAc1X80E7f9VsPC/eOccc4/SoS84Y7VOAd2em7A6YxQMkkWXAd9/I3bUx2H+eKjVUAkkBJ3oNi9Rx/+rFSW/7tx5kXl8btw5A6YyD044P6UzEjTIfmlD9B3XuOf5dKBCK+x0WQYMGPmx2PTj2qzcK8iOGUEZBUcYbHp/npUBTly/GcNtb09R69KU71JcvswCycY5x156fSmBJInlBopF2bQZIWwD052enPapothZ9x3eaokLA45x9xgOOv41S27ZZJ+WCrk4/hZu6j0x+QqQiGdPLlO0fKSeeWwOmPUUAXItoZo1iLt1AX6cjPpVeFWW3CjMRfdvO3POem3HHB/CpQRHEioxRWGH/i2jHGOP0pkkl2JhiVp8qPL+UDcv8Ae9sfnigB0PmMo8tlj2tgnj5PfB65H8qteWlyVMql8/eZTt6DAwOOKa8UG4GUAANgkfxenp9aY32ndEmPNG4ZkXH3SOhA6Y/KgCK3Xy4iz74PNdyrDO5QBxkdKJYgsOxpPNjbY0jleUzwrAd8j8varcWbiQQGU2TryYyu4Y9QeB0pEbbJMDDtwQ20NgH0YEY9OlAFeSZLSJgHB3bREwHJB+9xSlBNtzGFCqMA/wCI74p8McsoVVVB/GxODwc+1W0jmBySsiP0Vh1YDnAx07UxDFKALI5G4DYNoOfTBHQ1CU8t1jlDRxg/eA4xniplXMHnRqch8kHAww7/AJ8cdKV5U2iOXMjZV8dPqOnYUWAYyNKkgRdvzHY2OB/sN0/A0RszhQARghfLxjIx61MWdJBDLJviZ8qAM4B+7z+VW5VSQrIQSgbjByB7j6Y6dBTQEc6urI8KgMH5U9D70hKSkLAv3upxw5A6D0pIZMozcxPH94D5g2f4uemO4FCK8e6QphmIG9P0wPWqAWRDFIsZhywXK8/dB4p8J2qPMbYGzuXGSOwGcf4U1dkdy7lmlZR85xxk/Tp/npUkMSfNKwMadF5OQfwqkgLAkSJmd03JAMAjjr9auQTIipIpkQHB+XH61U8m8DBy2QvKso9uRgf1qykSvL5cg8rep+fjjgdVz2/CqSF0Nqwup1iLHF3LFKdr7gpVV24yP0xXo9hcfaNk820ndkL6g4Bz9PTFeZabD9kWSBX2szDHGA3HA56Zrt9CkkiufLLCHGMqedo4J6Hof84ropGU0d5FBHIztIi7QSqjGQfqPrXKarY2tjeXBmTbG4SRQvyjn5Tx0966mBpZLlSmGQqcnIwR24rN1rT7WTbOhKu3ytkt3+737fXpXS4JoyR5t5iiOVIG2SAfIeBlR+VOdfPw+0MSmCp45475xV3UwzCQqpkkt3CFcBTtPy/w5z/hWHJBcZj8+4ESgZMaEgEfp+VYONjVbF1xG37tV+0OUEfyfKVUdMZ98c9KzB5KebGgK+TuXDc88DHXHUVoozTMnmMwgUYhK43LwOuPX0qk9sWkH2l/Mlb+HG3hemSOvSoaGUDEFj3PMsTD5RuB+XPQegqBQLWRt67pcDac9R0q5Ij3L7XX5WPPPHp/Sm71jVlhUbUTHOcqc44J5/yKmwyHzhFvLYMoHzqV5B7c/lSyHz4zHNIOEzGTj5SMZHA5q2NtxtUNtWJc429c/wAuamgsGkj2oqvt+YuoDHIORwOnAosMpKu6REjzI4VSmTggdwanXapIeXy1PYJnd68itWO1kLgCMpKR1A6n0xg11Om+GdfvImK25aKPBLKpJB4AwvBP4A09AscWqAIcfMoGCR8pA9hzTjABteM+YSpwWOM/Ss3xl8Tvgv8ADeR4vHfjrRfC97bfNLY3MzNcngdLeKN5C3TjGT6V8u6//wAFDf2aNF1BbXw7pniD4m3DcRyadbLYws3YAXmJh+ERoUr/AAjsfX8FrMAvkxM7KNuR93OPvH6e/FdRo3hrULgOltbzySIqsBChcjPclRtx681+e0f7TX7YvxLkEPwN+C6eDrWd9sd/rqi5kCngEPeCytRx28tvxrdi/Zd/bx+NGlRD4o/FZvC+nMWMul6WqRxxkn7gjsDbxk4/D3rZUZ/a0Juj7p8Va94F8AQh/iN4r0bwYpXeranfwIJMDOBGCW6HoBXyr47/AG5/2U/A032ay1q8+J027Jg0C2IgTPpc3XkxHpjA6V57P+xl+xl8KWW6+PHj+XUtTI5OrazFp5LqAcfZ7eW5uXHtxnpUEX7Sn7AHwuulsPhH4AHxJ8QLuSKXStJaaQMvRkvNTKyBT3Man6URgumvoh6GTH+258b/AIgmTSv2fPgjJdAjdHf6pcS6giL/AH2UCC2iH/bXbWjpHgv/AIKbfGqGa28Q+MLH4M6XOTELeI2VsTGeG8o2QlugrZxzIoavQZv2lP2zvHtvGvwq+CNh4FjbaI9S8S6jAXjUj5HFtusT0GMeXLXO6x8K/wBsn4jRSP8AE345x+D7eZdstl4b0xYVXOAYRNALRi3+1ufHatVDl1sl6kOfQxIv+CePgLw876z+0v8AEqe/jtx5jSXGpJp9tIc/MBJeTu5Hsm1vaqB8X/8ABMz4E3EdxosWl+Pb2MkNHb219rN0u0cPFdTv9j5/umZa67Qf2Gf2f4Hju/Gg134q6lIvE+rapJGzsOSdsDJ8uexZs19EeGPh78OvAEUFr4J8IaV4ZmhBzNBZwSXLHpnzplklI/Hp7UOrbTm+7QW/Q+edP/bF+JfjPTZLL9nr9n/U720RMQX+pXCabZxqPuDyY1jiYY/hFwKzm03/AIKEfEpBea54j8I/A+0yS8Wnadaz6gPTayQXU273FwnTivr/AFC6vr1I7S7MUjw/NFKsSKw9Rgf0rKkDTLiU5kXmQE+vTP4elZuoukRWPjE/sZ6X4nuDqvx4+Iniv4w6g53MZ7qW1tlOfuhbj7TNgdMKEAA49vYfBX7OX7PPgZxP4Y8A6fqE68GXUZn1Fye3F8JIx/wBF9q9ijg8qUKjKYnBJIyVwP4eScU7zHZeWMgYY+Ubd2Py6U3Vl6C5EWI7mS0tVtdPxpNsqhdkBKIqjooij2oMDgYWqvmhUZDMWU8q6ryfUEe1QyylWRgpjU8HHzfL6ke1QEiIiQktgtszgZ/DPSs7F7F2NkRh827y+SzDA44HGfwqQT+axVdm5SPlT5dh/kd31qiqIxK22YTJxknPHoAfl4xinLDsiZXt1SRT+6CvnryQe36UCNJSEXzCfNaI8FiOp5xgDNXUnmud7lA5AAIQ43fj2ArETzVKybVQZ+ZevXI7ccVeh2IsqrG2zA4X2Hr6gUWGTyyvFCI5CJyP+WYwB68kH8qnhuRI6i4DbWDKCp9eqn6VQkBWGZ4g20BMELhuTz+X5YojkaLy8KFi5KKDkPnt6DFMRrCWVlNmoATqFYYO1e2f5egqZZ4Y4iqOSSvGBuMfGPbI7e1UBNKFTKeUoJOAQTjtjvV6B8xbQDIH+VQMdF5Pp+R/CmBlzJGhTBMuQDyePr7f0qtMrqrynYzZGcEDb6e/Iq9fW5CNMSBJxvVSMn9cdKzpPKG1yQI8YYLnBHYHHQjt6UgKYaR5JLbA6bQe+G7+hxTH2wB1lkD4wMDgv7Aj7uKQ7EaZQn2kOeDnGNvcdP8AIpgWJodu4AjaDkdCfxxwKYDmGWK2wKvj5R64/TtVYkPcYQtJuAIKkcZGD9Km82WMM0AVSwwdxzwOuAexpDE8K4wuGHOD8xI9On4UhkKyKm+OPMCrkNnse30pEVnfzURX2dTnrnjGP8aHwzBWHnbhnPfjjj6UpESB2A+VcHb69hzUgQuwR0aZdwPyjb1UfTGTVhJFZJEi2vgfKCOQO/Wm7FcbyCQ3LduB0OPaq4w6kDLAHjnnH69PpQIdIitsMi4QnH4D8utMZ4Ni7F8w5wV6jHbnjtUwVwcRzDDADOPT8ag2bYTFE2SMcqAM9ff2/SkMSWNG8sBeOdo5x275zSJmMuM5b+Fhzgdxjpx0pRI8qK3mAZ+8vHoP8Kadu7ByhJ4Jz82MY78Y6UCI0QLEynB2nlh0Ixx9OlSbGSPy0+UOPm5Hb29ac2RkysVOACq/xDGMg/56VEVaDDMf3f3gR6+2M0ANkWQho1XjGMj+H07/AJfpViZm8zb92PAG05AUkcZx9PpUZyYxG6bvb7u1vwP9PSpZSpXZMMg4BwR8o7HAoAhLNLJIo+ZVYFTkZ3ccdiPSmyfIV81eW/hPbtx9f0p+XbzJmTJOBhR6c9s49acsk7s25ftBABUHjHQYGM+xp2ARoyZVXIGcg9+ccYH6VXckqFwAyEISpHII6/8A16tQPtibzlEJjKhgvofujg1FE6EKw5IJ28g7f9nPQ+1MBpMiB1X9y5GfY9u5/pSNmQrIpCDttGO3P6+1LkswKkOEyCueBnO0fj0qBXYvwWD88Yzgfj1HFNASgnezdCMZ9/TFNG87JQflHDbccc9P89KdkMCoPlAc461FI4j3hUMBxyeo29O3XP0pgJJ87crherD2wcdwOKFdGOd+wdMjg9PT/P8ASqpnMrOcLKiAbyv3Ru6dPp+FSgho5C48orgkxjdu4PTJ+XAoAUsrxs+/G3JUdTx64PpSQSDadoLsGIxzwPwzSCLzSQ6bODwWzj0q0tk8sDpMpD7SBJnjGc4xnHUUxESMCoijRtoUjd0xnvjPY00m6tziPJMY75wwx6c4xV17Qqwdhh4wDuU4zx6Yx+VXl0xCieankvIOAMsT68D0pcyQ7GHA6sQswMrksF5yMAY9/wCVOjtlUEohKMTs688f0Fddc6Q+nRkakn9kx8P5l3iFNg5zyVz+JFeNeK/2h/gL4DuDa+JvG+nPKnWOyEt64IH3QtnHMvoOSMUlLokPkZ//0fX1c2qied2iZ8DzP4MZwDjtxgH0qxBNMk0kMi+REwXY6yfcwM/KAP4uO9Zxi3GWKRjiVF3xFScsB/D6YqwxUQmFlWLydqqB0Knnp7V5pqX/AD/7SKfbIxNsQAB87QowSeOp/lVa9srDUpJpstaMFXbn/VkfQAcZqmEaOOWH7zAjKgclTggZ/UCreo6qsqNZQH5dq5mGcZ42p7YP0+lAh1zBeuse2UatFMAXUDy0UIAOueM49BWdeTbYYLfxBp5O8lbcoQgwcDDEcdsjFazxNbzO9sxPnqNyL0G3GfwOcCp/tkItdkyCWH5cpJ852g4wM9Nvb2pDMFrDTreCNrOYX8jHMk+3JA6DCtuAx0piaS7SSgK0obJZ8AngfIRjA49BWo0NkZZo5Pvsw+dVONrdAVHGFHp6VHHpz3EMlrZXbOsYXI2gb8n5cMcbQCOmfYUguYd2YJLuHdNIkq/KrmLarMeO+ceh7emKQ2phl+0xlIpFG1vIx86nrx7VrPOIvNMgMmAFDKdxYA9VyMH3qisNrdQJbwBbdmk2+a3y8gDjHUE+nH+DsO5UW4tSi28imfLEc8ENnKkt79KlukuLO03TLvmJUJHJghizheucD5f88VpFLoSKfJjkW3ODxiY5xkgdP/rVQfzPImtyBuQgfvcbpEboMngY9v0pDRFc3F5pz21uiAqFwBjls9emCMdqSO7gljSBs30kx3LtxlApG4N/d4qWDFo39oKDqEQjQiPJ3IF6jJGGAxWYt9Hc6wtxap9nDhiWODwRxgYA/hxxQBordvFqbWxBtthTBZtyPuxt5wMccd6sSxxpdrZvZx2vnE/OmMNtGc7u459jWcdM2zSyeeCzhZMsdu0E8EHp16Y+laqBZhHFBCJ/s4ERJzt9TgHpjt+lNA/IzoNLtJLlF88xqhwsc3yYYjj5hzj8KqX+gXlm9zsjlbawYY6MGwe3HFagkeW83XMaSea23LdMqoGQO2QKtJw5uElMc5yVAPG3oAc8cUAczLHdD/XxszEfcC7sezYHemIl6VzIZIyvCbvl28cDPH0/lXZySo2yZ7ZbmQjZI2dpGccccEYrO+y2t3E0NvMsMeRlZW5U8Y2nHSmBnQazf27BDIzzbQpDEurDjjHAB+npitBdRtG2PfWeZ2IUOp2u3ReCfbqDVI6ZqEbPLb7Jo0wdqLncOCCDUcMCxxzSahujjdQ2CCQD06df0osI2G07S7sCW1d4JJWKnd8rKx9RnBFUbvw9donzqJoick5Htjpz7Vh+dKkEkT5SZZB5jt8wHQDJGcA+tbMeoXsMKyytHLDKdu9D/q+hGRjtimBltaSWjHyGkgCYAPDD0GR2+lCXN1gPMRPsPKk7T6DtXTQ61b3K/wClwq6qcGYcbgccYHfoKZc6To10hSCWSMJjeXbnJIxjg59/wqRmIJ7a4A+1NJbHduUOnyr6gcHIq9BJNEAUVj5wU5H3MdDnpg46e1XLvw7f6aiM8i3COQqqF3ZUY/LGfSsWa3e0EaeTNZ+b8u4HLDA/u+mapIk2rSe4j80RlZcnbtYjeuOKu3OqSmVoFVGWHhBjDHjt9O3Fc2pn8w5iS+kVijNny2yP06VpCeV4QE/0Iwt8+QCeenQen0oHYvTGyZCrR7C5QnuFx69MfhUf2B7e7Y20rSpICWjI+QZA6NnjPsKdbyRzJlWKEDhkQYb/AGhnpjvUS3Edqojd3kjf+A4xk+n+eP0oEQPc6zZJFHKhMSngHDZT0xtHy46fSong8N3iNC1pJpkyP8si/MrD3z0wOccVsG7uSBCgV40XCuB1HvngcUlxHpd+YbMIPMckht23aQMjJA579valYDjLrwVa3KrJaXUWtoeNjjy2AxnHHp9a4e88L3ejvHLb+ZpIlP3MlkGD229vr0r2p/D8uFfRpo5lTKupILIeO44bpWe8mo2MTQTxjUImHzA4XA64osNSPOLXxD4ns2+yXltDq1vn5GQjzNo9OmenetLT/GmkSyta6m8mmegmQqOnRtuRxXTCPwrfziV9PFi0IA3KxBAb7rDbx8rcc54rPu/BTGCYW91DM7AMIpdryJjnAxkHINQ42LU0Syxx39r5Y+zX1nP0C4ORnBK98/SsO48D6K0oax83RpD8qSoSFR8cZGfUf4VjXfh6bSVRrBJvMkyyzRZ2ghRu3AYA2/rVeHWvE8EckSXUerRKFLp5QV8YPc4yfz6UtUNWZt248X6PvT7PHr0O4hiW8vJGemAcfiMU2PxHpwIutWtZraUDDxzYMYO4Y2sB2HtUkXjjT2k/0yNtLLjGxhuXd68D27V0kX9k60/lrLBel1/fDGWYY6bfYelA9RlnFDciR7SSO5MmJUEcoJUHrjAwMdKWZDHKoZ9553Rt94cD+Kufn8FaSWP9npNZORgPGxjA44zjjGaYlv4m0aHYjRatGvDW9xnzlPQYcDp6c4piN/dNkJIxiWUEDptwv3lGP/rUgikhxMh2xqmCcj5cHn6isCPxXZJiDV7WTSW4yJoi8ecdFdB0roIhb6hFvtIg8TD70RDKc4wcdR9McUCI1eIkHYZhzx0GOmc0qMS8isnyqu3kE7gfp05xVn7Bfx5DReZCFwM/KEAwQc49qjw9vEC8h2sFyAueo9R60WAhthugAXOQpJ6DgcUrBZI4JFcFz8oB/In6Yp3kSLDEoIYgkEY5GeMfTH0p9uZHiZY4lKR/xZ/1Z9s9cipERFpLFvs0befK/BUjjP49sVLMiNcu0ZdZAFKbfl7AcfUfnUkIt42Xyrf5iDnJyeOmPQ/0pLadFCy3IN0ki7SoJ3BwR1I9BTAtzW0s1qAQs0jEHI6gZwD2z+mKrEhGUXEiOFGU+XowOOn0H0pIJo5ZQwwls+SSvBGOi/hxVi2aJpftKKm4tgbiemOcD1P5UwLEcktwpeRt6Y/dYUjDdMDvj8cVZtLwLExbMRjIKrjmI9Mc4yG9KzGnP3i+GVWBG35vvdfT0q552FWWUeaZEGD6nquAK1hKxLR6PpsonUpduYMMHgbOG5HzKMccYru9Jvmu7IW9yAFU4JB524wpHv7ivEdNuAjq0uIFLr8xOcnHI9BXa6fdXNpPBNkbICyMp5wjDv1yAPpiu2LujFo7FxF5Tbm+0NIVV1RcAYPDj8APSufljl83MkRbu3A5GeCAMDOO4rpxJDNbPn94ykMGj7g8bfb27ViTzphYp1cRA4TaOd3oD/KgVjn5dkrLbSy42DKkD72fc9DXF31r9gtS8yySgvhOmBj7u7PQZ716FJFInnwoGZcZwOoyMj8vasS6AiUeajTqqgELjr0A96yqwLiedtGbS/V4y0o+Xz84+7xg545Ht2qC4xJepJbGaQNgqyjggjp6cdOa3b+wNxatF+7Lq+0sTgnkYxj+VZCxzQgNGW+RvLHzbQvT0689q43Gxqiq175jBY1Eru5URsu3GPRumQBVhEliIjjYysQrfMQSnHIA/wAMUrNbXToZ18n7zFem6VeuTjg/SqYgkCKE5PPR/mBPTn0xxxUFFhA9pAqRqwUschvf8P5VSijClc7U3e+CB7mrQCO42rsfbna79gMEY+nSomRCjOo3Ip+VecHj1xzQMcA0HDttRst8nU+wPtTRInlq8Z2BT8xPXb9Mc08xRRW6M4HzD5Yx95SfSogoVtqkxnGMFQdwoAX95FIkcjK4ZeNoz1GM9KJkEcZHzSY68AYxjJ/DpT02pEYFIZozknbng9cdcU1pgSIo8bAMGNlPfqfamBaifzGMh2O7AFlPAAHQ5/AfSogJQWVF5QAYbGSOh257HpTdrPIwUBhKOjcHGc4/CkwsLJLJvXb0C9cD39vSjYCxMLicosLCGMnaVAGFb3GBTY5VilaPdvIURtkfL+fb0qTb80U7ERIw3NwWB7fd7ZH5VX2RlfLKPCjHKY/iyeM/4UAWJ8eWLNiAxRcKBypHPYenvUACWxt2J2KzNuLL6AY+lPlgG5Nzq7twpXpjpgmiS7uGXZJFg4xjGQMdxnqT6UWCwufLj2ysMDnevLBe2Me9NhmLmNWEkjk5T5sA496ZJIhlDx74pWHTjHI6YA57YqfEwt425aaPK8cArnjOOlAgViFNy3zTxo24sOMDtxxn6U4SFoRNAkeSAOOC3qv+FV5GZB5O4EfKMEA7yeoyOlPjkJmIQG0xyy4VlHbjgUWAQzdAiyebtVuCNo4FT7xs3LbbZHG0MjBcY6kY96IWd2aI4MvIBK4BXr7damWPztrH5iy/dDYU47ccDp+lUBnxRRRyOXjweBmT+fp+NWQwRjMkguQD93J3LgdP8+lWkt/tO0yboFYH7q/KM8H/ADiua1LxLpGiRM8UiXewhMAbmXPAY8bSPpUtgjorKMRnzJd0UDtuJPofU9RyKoX+u6Noy3BdllZsbVT5c44+8Dxx1ryrWfGup38kEVmjEbSp8tdqMT04x0A7UWHhjW9R8q3vJkSPJ+fbkevTgn07YppNhoi9rviuHXI4NLc/2nbxn7jR7PJ3cZMnUn8qTw3oQu7t7SWWS0gT/V5BKI3dWDcjPBGBiu80nw5pdjaxJdu93JyGfBCyZPA27iF9BW5ExiUQwobYjO1hGNq56DJI7cVSshHmGqfD7W9Cvlv7awg1JYzhp4GYN83qhIC9fQ1u6V4v8OWEUljPZ/2DqA2pP5p3A46OGJ3d+ldjbXNzYZJYTEOAWLkqBwOnQf8A1qlvLuw1LZBexwBSChKxqytx3bGRSuFrE2mz/axG9ky38WM5XbyD6ZqPftR41eLOGUStwcA/dPpj9K5c/DzT02X+g3E2jTKdsSpKxV/cchxgdiapteeKvD8jW+saaNVgibLXkLAyEdQwGf4fcZoA7ZcLF5aoVESq21Rt3Z9D6etQXEVxCfNkRrcsNoAcMCOMkenb0rm7TxBoN+I1Wb7FMrAR+d8gZyegI+TGeOo+ldMyItw7ORHLc4wnUjaPmH93r0pDsNMpBTgmKHluxbf0I+hqdXMQxM2EByCep3dQR3qtJ5k5YBWV1baMD7vpzx6U6ZPL2H5do4JkPJx+H8qYFtbiKOVFjkXlQFA9ffjinF1t1iaRcxOzADuff6ZqudnkbYMRNhZQhxgYI53f59KmaQTzrHIriWTblP4AMdQRxigA8lJGWNflVsb3UngqMlQMDrinHyp5BNCpt8YXb2P4Dpimx/vJF85AAzN8g5+6MccUg25TbncG7H0Hp07UAKHAcmTBK8kjsBx29fSo4+U8tf3yk/dbvz0B7U6XzcpvZU3HG4AcYH65pEmMa4KKccbv0/WgQ5U8kiMLwjdPQ8DHPNKMhGjUpuYZViAOPTp0qOTe68DLnB9zipGz9okaIpMGwMtwqe31/KgY4LuxAW3nIJYD+7/9b+VMhmtDPLOWO5QCEfkOCBggnpio449kgjMqRMR8y7fw4/8ArVMzOwEDQhVZApUEZGOh9aAJYpA0u/yTAyjCdGGT3JHt2qOJI0KiWMQLJzg9GH9MelRpbIy5XiAjDbTwpGMEHvSustvFEiN8sisMkA7NvUEeh4oAd53kQSYi8iQbeQBtxnAPfipB5oAb7UsxZeQUCj2wR9aa920dsJdgBYrgbu3/AOripC09tMu6JVBYgY64I4yB2+tADV3LsXHTO44B3DsfpT4Wd1aR1UhWPzY5K8YBGM/T6VVTfiMLhUwwDL1K56EYB/KrJizcbYf3kiASIOBlOBgkgUwFt03os04EUqOHJAA3J90fTirRB2JP95UY5cYzuPy/dI44xVFHi+0LGA32eYgFumM5Axx0zV118ti3zCIcHceEz2x/F/TiqRI1oZFdYpcAs4Ct1JUddx6cdev6Uj/8fG4sxk2/fTrjt+Ht/hThHC6IwwGBBUdueDxjjimpuKmc/wAD4dTxgHof/wBVAxBIqu06blTOGAXt6+3ToKbG7Nv3NvKgDfjAKnp8p47UENA/ltKNhA5I56fw05H/AHhSFFfgFW7HGMnjoaQDIZYWhVR+7Xkgcc/jjirTKit5f3Sdrcdv8aijUO6CIbIlU/KB0PYbvemeQ1xPg2zoUUnrweeOT/nimA10QCRThgx+8Og9ttaRkjNrJbz/ACRFBmRgAE24P/fPH+Fc/c63p1tIsK7rphlJLSPmRQozuGcAgY/L2pi2Oo6xBCviD/Roo1aN0Q4ZhJjb9z5ewzz+tTvsP1K+q+K4kDW+hxpfXc5URNG+RnBJOTwoQDnp0r6s+EHgfxn4V+Gvjn4gi4ivbnVdHjaz2RxhF+yGZpWCMcqUBPu3GOQBXy5qMBt7CG00mySyiiWYLgBm+dG3fMeckFvbn0r9BPhx8TvC2mfAK41zXXRrfTPt1u1tMwzOJZpWtbdVjEj/ALxHWPlM/Kx27RmvXwFKDpyfLd6fJf1ocWJlNNW0PhzTZTBbW0a5h+VGjjKEZSQKy9RxwQRXb2NzMo3ZWzfg/KAc9uhH6VUutYs9XniuPsiaTD91bdeNqDb5aKrfMqKAAAeigCkSRN6pBJv3Md4IwMA/pxWFdUo1ZRou8enoaU3JxTkjpvJ+1RotxLn+IqVxjHoRjArGlgtgQwVowc78ng8ds1dhu5NrO+Q8eBkdMcYB9fwFTzWxli8xd/zHGGIwCuDx047VnYo5z7QC0rM3zcY38cYx07ZqZ9ilkZVHy5Bzz2I6UszwiZJJlLsVLJxjBHQe4z0p7JHMiMw+YjGD1HPT1FQMiRFeMhkEWz5dqruJz3zVeXZ57ox8rzNmNy8MR2z6U8YEvCyHPTkruwB0PsKPs0COHtIpFbptf5l7dj06cYpAUZTmQeZtQjhQo56Yxn06VmGynV1Mu1CVxjrnHrWvKGjn8vIzByCeRzyP04qvqX7tHdlHmociQZwSeox0zUNFIzlkdeYhtODlTwSOOv8A9aozKJENrIqoC2QFwTk9MEY4pqqZYQ0geNU43OMcH5cA9xTlwGaMbZZZR8vygA4HT6Y6Gs7FGBq/hnT7+YXX7y1nJQLNGcFWGMZHQexHQ1meV4l0tz5dwNbtjtxFdRYlKjr864Bx0611aSgMY5VMQVcmNRk/mB0/GpRPdMwUp5ZGOu3PoD6e1IaZzlrr+k3+be9jbQJnAQ+ZlUYgjGOwXI9q3prWaNECRuvyYLnDKR6jHBqDUNLsL5H+0xC5dDjdIOM+m0ce2eK51vDV3o0TPoV69tuO9rZ4g0eccKMZPf1AoGdEuVOVdk29EReF9N3aoxuUlpWLNjuR8n93nocjsKwYPE01kTB4ltWtAuAZ4d45HZkIJP4ZxXQJLY6lA1zpMoubZ+eBgrzjOw/NgkYzgYpCIzIGtWSXbDvxvBwp4I/GpYpI5QrITEADlh2HGBtGfUflSv8AIWSQbtqiNom5Az0JPOKd8trHGjN5zuo349jwRkDjFMYxxCi7YHcsqn5sHgdT14P6U0LbtaxwpcludxUjYGGOn51Z/eKvlRkSyn5gFGBt9Qeh4FRfvZZJoXTJRBkkYY57j0xQA6Rm3+ZsCjAyR14xx9DTS5ZmjeN/LBwR8pGPoMYpoicRbbZgkijdlj94Dt07UkKDKmTFuVGccjj/AHsUCHIQEMSfucnA2/eOPX/DilUiZ0tsqiPn5vwwB7U+eaztbY3F7cR2sMi4V3PmFu2Y1Rcn8B+Vc5eeNba3Y2mhWz6nOp2xsRtTIwMqDgnI/wD1UvQDq4LTDObdN+08hsdu3OKzr/WtE0uYR6nL9mmYZEIUvkc4I29Pxx+VcVe/8JFrB+06lf8A2O3ZAHs4FCtgYB3kc/z/AA6Vd0bSLWzuXdU+dhwzfMTx/e54qWmNWLU3jG8vFa10eyJk5Mcz4JA9Svt25qkNDvNWYXWvNNdybwwjbIjAbhsKOhIH4flTvFHxI+Ffw3sy3jHxTaaPMFz9ijjN3dMD02xRYOTjuRXyP42/bvuoc6Z8I/B9vYCORguta2XkYjH3o7FWKL04Ls30opxb+FDlpvoffGmeFPL02a/Ea6ZZW43fabmRIYoh3eR5CqLGPUkYFeDeOP2t/wBnr4XxvZWeon4vax0+zaGR9lWQdRJeOVjAHTMYf6V+UXxF+JfxE+Kt6998R/Eup+JF6rAZJIrNPQJbA+Ui8cbQvAry6VNIs41ZQtvvAx1AbHqPp2rthhZte8zmdVLY+1PiR+3h8afFxmsfAUVh8I9Hf5Uh08edqBB+95l84JyefuhQPSvA5fGbeI5/7U8TrJquoSbPtN1dymV5/YlyTj8cVQ8AfCD4p/E2cReCPDl3d2z4IvriNreyCZxuE0m0OB3CjIFfYui/sh/Dj4Zka5+0r8QrWKMwlhoulXJtzux8oaY75nT2WNQegb07I06VLdmftJS0SPk261DwnfbLfRlkS9Rxi2tUd5Xc8CMbR+XSvof4bfsm/Hv4geRNqGkj4Z6a6bjfaw483afustsTuK47nHAyOlekwftXfBX4Q2g0j4AeBIYpUj2f2nNFCryNnO4s2+Vkx3aT8MV5r4h/aC+InxH/ANJ1zVCLMgia2th9nVvMPRkUhG2/w/xe/NdEa83/AA4mcoJbs+idM+BH7KPwamS/+Lniib4u3vS5sbdgLNTjP7pQy7lGOjOB221xXi39sOz8PwLoPwh8J2PgjS0bYshiQsYV4jIQBBvGM53MPf1+Up7fRry5uLk5glPKSuxYkgfxFicGqeneGvEvj+VtG8EeHtR8ZajHxs02Jp/lUZyzqDGvvu6CmqDnrUkR7SK0SOa8c/FD4jeOb6STxFrl3cb3zHEsjCPb/CMhj8uO2AK8wmTzWMk8u2UgjfjO4Dtgnn9K+59C/Yi+Ik9r/wAJF8X9d074R+H02vMm5JrlEPJTzm228bdshzg9uK3B4l/Yo+B8jDw7oNx8dPEEQ2x3V3I0tshxxJ5jLHEQMdY19uKzfsKWkVf0LTmz5F8GfC74n/EFI7fwR4V1LUoQwzczoba2AI/56SbQR9M8V9YaL+xz4c8Jxwan+0F4/s/AMbIHl0eycG9OeQM7Wlxj+5GfY9q4XxP+2Z8bPGcDaH4VuIPhbokceyK10XckkvbL3MoMvTshX9K+XJdd1B7yS71S/lvbjO6R55DNI+ep3vyPzqfaVpaRXKK0ep9zz/tC/s4fA1LjSPgb8Ph4j1iKPyv7b1lwsbnqSd4M0p7rxF6GvBPFv7Uvxy+Jn206trX9h2bL5cllparaQmEjBjPl/Mdw/vFq8a0+TVfEOpnRfDmmXvjG+nxi2tIGu5fb5UBPH0r6a8G/sQ/F/V7SfxD8RdSsPg3pCpukOpsJZgON26JcLCNvQuwHbFQ6MFrUY1PpE+O9VOmKmZIDDlt673J+oDE55+tdD4G+G/xG+Jd0bb4e+G7zWYn+TzgBHboRhcmV9sfy9xnNfcEsf7Df7PrRTNJc/HvxDDGGjYHfa+aBx8zlbdPm5BVZccdK888Yft2fFzVbeLRfBEMHwo0Tdsjj0gr5pUngGReA3HLRqhPfNNVktKUSrX3Oi0D9ijTPCFjHr37Rvjmy8E6aq7zZ2EiNOW/uGV+Tx18tH9q1X/aA/ZV+CQFr8CfBH/CX6uqmMaxqTAHd6h5S0gXPcJGfrXyH4l1WPxYZrrxTcXOsao8jOLqeZp2dj/f9M9+BXmluj3V9HpWk2kup3DnbHb2sRlkLjsqICTn0FQoVaj9929B+7FbH6CQftjfB34y2sHg39rr4c/2paxlLe18TeHZdmrWEYOFZgSvnJCMfKGG5ARtJqPxV+wVeeJtC1L4g/sjeNdK/aL8MRTxD+yrZ2h1q3STokkM6Q7pI8ZKERybCCEOCR8ceLvhl8RPAml2+qeOvCWpeGdOvceVczwuYt/YGT7ob/ZOD2xXP+C/EHifwVrMXij4fa9feD9UtGXZeabO9tIMYbrGy7kz1Q/KRweKv2fKvdJunuZmseH7jS9XuPD3iXTp/DGsWshhntLuN4pI3Xg7lfaQeP8ivq34O/tt/H74H6efCuoXUfxY8EuI45/D3iVTe24gT5QlvM+6S3wnyqo3RDjMRwBXr+mftx+Cvijp8fg79tbwBa/Fi3ZoYk8X6OI7PWraJVxueJdi3Ei8ANHNb/JkFZDt22r/9inw78TNDl8dfsgePdN+MumDJuPDupSrYaxYRjkiVZFiG0dAZo0yMYLdTLa+0h2a2LkHh/wDYg/aykFx4M8RN+yZ4+nkKpourqr6NfPKchIb1BHbRhWJVQ4ikY4ARuSPm34xfsw/Gr4MRPcfErw1Nb6WGCR61pzreWJAbjeYd3l7sfxenHSvBPFvgnUfDesz6F4s0668H6hbOUlt7uMx7CvBClgA4z0KkrjGOK96+DX7XXx++AVrHo2g6vH408JZ2y6Brsa31iYuFZIDJ++tBjp5DoA2CQcUWa2Foz54bT9l4l7pVzJDcQhJoLm2YrJGRjaRtIbI4IIOR7V9sfDv9vv4g6X4Yh+HH7RWgWP7SXgy3RoUt9bVP7Ws0ICfJqHlmWbgAfvtzkAKJFVV2+hWusfsN/tUTeXcJJ+yN4+vSfMLzR/8ACO3cpyfmuCI403t1aU2yqcY3/NXh3xl/Y++NvwdsDrHiHQ5fEOgSKXg13SSt/ZNEOhkaHJTIweVx7ngk0ZWx7an7Mn7Nv7SUMWufsgeOY/CHiWSJ5LjwB4rk8ufzc9LWTcCygY3+V56qMHIGcfFfxH+GPxN+DOrw+Hfiv4cu/CFxN/qJZl3W06g7SYZ1LROB3AY7R1xkV53NZJdFbqybyZIsN5sP3wR0KkbSCB+NfY/w2/bt+LXhfRj4I+Ltjp/7SHgqdEtm03xNGJb63hjXZ/o+oOjSKfLG398JVxwAvWnZoi6Z8dwpJHJb6vok0lhfWsnmQ3dq7Qyh0+68bqQVK46jkV9ufCv9vT4keD4oNB+L+mxfFnRbaNYPtz7bbWrdFb7y3X+ru9oOCsyszjAMi4BHfH4Ffsh/tOSSX/7LvjY/Bzxhcwxt/wAIJ4rUpDPOo+eK0ui77jlSR5byHGD5afNj4/8Ai78Fvi/8C9V/sn4r+Grvw9937PfiNnsLhWzgxzgFCxxggnIIOQKhxjLRlqUon7KfDz4i/CH492f2n4Z6zbazevGksmhXwW01S2bGJEeNx+9VSOHhd1wRyMEBmp+CNW0C8kvdFS68O3y4+Qq0UTMvyshikOD0xg5r8FEjeC7TWNHuZLC6hIltbu2lMU0ciH5WR0IYYxjPUdsV9q/CX9uj4leB449F+L1ifi1oXlIhuTJ5WsWnTayXBBWYxjjbKpyP4xgY5p4dr4TaFZH6MWHjBLOKODxlp82jKjbFvFyyHJ7oMHnuecV2Vu+mzWn9paXdw3kTfdaNg/3+m7A+X5e2BXEfD74hfBz46Wwn+G3iH+179YWnk0fUVS11WzUYMoaBT+9EfAMkZZMDI7gTTeCtS0aX7Z4fuH0ve3lywlfkkx/eVsENjjOM46dK57NaG+j1OxBYIAUWbe2d/VVOMYxjp3FNWF2kllXMbxhTkAHtzgH2rj7bx69mktv4i0h7Pb8iTxSeahK84ZQoIPTtz3rsoIrfWbX7RpcgvVlUSNs6DAyoBx168Dp0qREMThTEXfzI1bkEZOSODjHGKeJc5QbcNwGP3Rg9vb+VKIreNlfO0ld4XGeSB+JpsLoHVCzNIFLgMm0D2piLySbyx+UblH3sY6YHao03s/lzKAmPuZwAF+nT8qjUggRbPuDO08nrg49KseZuSR4YxCx+9v53L0/CgCq+In805O07SE52hPl9uMimSeU+XKGOTYAAMcn1+tWJY1XMkA2kNkr6Z/oDTJPOjgbcu1RtzjuD12+lADkEZG6SSUZADDHPy4HQVEk6O4YxhcyBlAHBAGMemaeP9HywYPvO0nvkgnp0AqTNzEP9FwVydwI6ev8AkUANH73zGaNQwG0L93C9iwoEyxKWz95MDGMZHoOlDjzVXzU8nYQ2456HjknoDTP3QjIZS0R54/hbkDH1FADmTbhozv8Al+ZW6/QDtx0xTvtSN0UqVQgNtz9B06UrMXIEY8goMZxyfQfpUYkEcoZV3Jt2HHAyaAFG75/N+baN5BHBHoPTtxUskqzW6RwER/x46YHbntVc2/yPDE5KnB2L65/ToKmSPyzJvULhMj06cgYH6UAQTGJVCb1ZnAZtnGR7ds5qUybmeDDLlRwOmPr9KIVC7ZQNwyA6sCSMjjHpTfM2ZPOSmBjpwT1+lIBhliUGMI/yjCt1GCMflVpMIhPzOkuBs6Z2+npj0qKN0SPYMFVyQw5/4CR9abGvmsVjzCuNyr/tY4x6CgCcJJKpjiwjK2S3TOPwwOMVNLC5m2yf6tcOB/tY5H51RCErtkzGw/Lrhv8A9X5VOuwr8rcrgBV7jvx9KaA0vPKRygqInm6fxc/h0qyoRESQxlWYdT97d3B/pWXHJx5kWcH7w7nB/Q+1WPtDxZMXEvY9SQecEdiKq5NjXnLRLsbE27l1bgkDkDI9Mcdqq3H7qQqMMXCtg+gHY1MN9ygES84Xc5xnI429u1WLmGOY+SQBL0znBA/2c+9Mkym+z9cNM7rwnGCOvXtio7cjGJdy7Pmx6DsP89K0jbJ5DvcTpAkYLMWypG3j8a5S78YaFbP5Nj/xOJE7QKSvTvxnP4AUrpFJM6dB5mVGVXb17j8ufbFIzfZ0LzzJZGMfM0mBgfTHevO5vFXiK9bbpawaSxUgMwwx5xtII2hvSm2Xg7UdQlSTUriaQo/DyMWHzDkKOcY+op6sNDpJ/HOlRBm01Rq0m7OA2xeB1yQen0qPSvFPi7U70w2ifZouHbyRkoPXcMEH6Vr6d4W0HTIQuFuJG+ViR8o79/610YLWoISJYgigqQNo2/3eMZq4JCk+yO/8EeHY53Vr9nuGOd3mN5nzs3HUfKcHJr2h/C2mtYvthV9jEqpbCnHHOOfb2rx7w1qbhA0TDdL8xIwCDgD8Nte/aTcLd6SiB1LE5JPp2z0FevSmnGyPOqQ11PBby2mt2nS1Z/KXd+7PzctwArf3fT6VzFxBHMis77CE25zwccYyRwea9f8AE1gLZxFAADK33j/CuSdgxx8p+leey2aKhdSI13sRuxg88f1rnrQW6NqctDzeRcLjdhs4HtjrVZo3nXbkHbhxknt29h6V1d5H5c86ODapIu5Vxx7/AE/SuemRFjSSJcBuCc46dj6VwtHSimI184TBdgf5duRgle+PYjtSxvG/liRliCHI2ZGfUY4649qsrZDzyqKIcqpQMeAeOn40jIWAiSM8bgc/dPrg8Yz2oGPlgjw0LyNDFgMmcYI789az7rduPl4lB4KjAIGBitW6t0aKJmXyiOFCDPy4rGuEXHz/ACmNdvHOMdz/AEFEgRRmEiSxMcsjKRg9QV6ZqC4g8vb8vnRMOiHA3fhWh58mcqVJk6DHGOlVnjYhVb5BGdwz0wTyOP0rMorZl8r5BuVRtCnnoec5ximXtlDfxhrgbSmCh4O0N6Zp8twjfKzYQHAwpzjtk+hqYfaBASY+AmFzyMD27Gj0Cx5tc+FdX8OO+o+HbouIyXkikULkHnBDcEDpwBWvpXjXTLmZrTWoV0p1XCSZYpvY/dYfwjuD0+ldbuExDXcZORgcZBA7ECuX1Hw1Y6t91VinbjdgBxjlefbFUncVrHTyWLNKZnLXMeAwZPu47dKzTEwi8tmMYbpJ1GPT24riI/8AhJvCVs8kX+mWkLZeLdtVvTgDgkjHAFdpo3iHRdey8cTW91IuI4ZQFVvXa3QsvTtkdqTQ0xW8uXfkZaMBhnoe2cccfpT2touSDu8vDEdMewHbirVxbqLwo/7k7cLnoQO3oR2xVWSSWPe6KGkIPyt0xxgj/CpGQDAVpFlG5QOeuM+n5UzymjPnEZG0Dd3IPYjp/wDWp8hYPvjiJjljXzh0OcHgD+WKU3MMLLgMY1IRsjO369qAI98Z8xQGBAGQB0JxjH1FJl9srt+7jwuPp0OPpViOCJpY5A5lZPToPY98f59qSSQN5sTD5Mnr2Ht7UAQMjPiGPbjKsB2wOh7dR1prI5ldCwR2OQj89vbge1PTYUjRcPKTwc4wo7evSkafEnlxbFKYOe+3Hc49xTAr+UYt1udhQqAzRnHC9OvH5VGytGyXKtuRSFbjrnHGO2B3qd1QNkx/Z1c85PGe+MdOlE0RxDGwFwhHK9OnRsj/ADxSGViJQ8iXG1l6qchTj/61SsFPkl/L+zgNjH9D+XTvSmCHY3lqSpxhn52jPQfShXWBPKXZMoPETjLAk9j7/wAqAKhLSTnGPmCjbngrjjJqVEswP3jBOfmVQfmPbn2qTIEaBU81kbIOMAewAHpTJGjGS4MSg87h1B/DtQMrbSUWNhuXjGefl9M9sDpVW60+2ePJUSOpOApwDkfLWrLKoAlx8g+76sDjGPpUFyi74lLbB1OP0yaBnn0vhq+spWns5dsbH/j1P3RngLu6Dp0qhLFq1uDaSWzSM+PljBYqo/D/APVXqEI/eCMlPueuQ3PfpiiWG3VCxHkzyDAZeWx6YHBGKhxQHlrNfeY7pbyhABuXYWHp1AIFIYtTzi2gcoSCC4wuOmO3Q16bLbtb25MA+yqeWO4/N7YHQ06S3CDa8nmKw+UN94j2alyoZ51a6DLeROLn/RQznPbp2zz/ACroLbTbSyhMFuqRx9Rjr0H/AOuuh8ksn2cEZTgZH3g3binBNsOyLa5UcFR0J6/hiqSAhCM8YXGVwO+OopT5JQHayjp8uDjH86JRJFIyIflxjdtyMfhU2yLH3QzBQGIJweMfT9KBXEnii8rghcLhuMhj/Q0xZkbKSnEKLgqyjp25XnuKsbF8lRIgkUv8hztPI4HAqncDZE0UqFwgwpAxjOMDj6CiwXK26WSaK1itTdu7mPy4my746BVHcelauoQyaf5em3dtJZz7/LMcuAy56AgE10/w40rwJH4207VviIiy6RZTwvcW22Zld5A6o7iORQ0cU3lu4IYFQRtPSvqj9o+y+Evinwl/wlng/UdFvNf02+SRfsFxFJLcpIxE8eyF9pLEiQyFSfk6816NHC05UW5PX8NOj7eX9W53Wanax8QENI5OwMAdrEZ5Ze38q0HezhJknnEUVuuSCNoyOGznrWFc62dP2aasD39zLtYR8IGY4IGe+cfX+lo2N3qisNeiTyfMUx20T/d4yNx4JyDjBxXmJ3OqxGdT1DVQsfhv5C2d95LlUx0GxT3HQHFaFno9nZyecwN/cEc3Er8R9yAMcgE1ol5HMcRIihXj5eOAMKPw4FQtGol8lYwTHyVJ65IwM/jVJ22ETPgqXlbzCWC5Qj7uc+2av6NZ6M+rWR11/s2lrd2hvmKlsWxlXzRt7HYCM9s+1Uyhd224tzj7uM8AVNIIo4hEpCvKo/eOOo64x0GK0hPlakS43R7Z+0jr/hjxT8QopvB0sGqfZbCCO4u7UfIZvMkIAk4SYCMR7SmV5xnPA8Vx5pEoGHRwrDGcYFRBxAgMmW2cnb9eDn6VJvFyzt5gjY4ztwAUz1+v9Kc6rnK7FGCSsh7xHzN646YOOlQlp2CywoqvnAbPQfSon+bMcMm3ZyB68e38qlKEOLbd5SEDjaPmz+HFSMZKSwSWQrE3Oc/Lg9wKoK81tOZLRisvfYcBsfXr9KuqPnkt5Qc45LenarX2XzIgiBZ1TgjGMduKQG3pGsw37mG/b7HOQMMBheB0I7VqTR/feQ7yF+nI6FfbpXFT2IMDNcOtpGP43bbz6c8//qrDk+KPh/wwq2VxdPrI3FNsKhpAvc/N8oVfU49qr2yWgvZX2PUochtxby0CrvJ/ECk8xPMVE/eDndjofT61WsNQ0jX9P/tbR5luLeUACNSC0bH+GQDoauylY+mMlcY/u/jxmtlIya6CqyuVCMItpBzjv/8AWqUzBpjJJH94gcH049OagRhGqySYc7fTkZ/SnFcMJUBUnoBgY+orVMgnWYhkDtu5JY4yP7oqeJ49xKADbyccD2qN1SPcm8SmXGCAPlxj73pSQExyHGJIyM/h/n/PpVxMlJ3jbIACe49PSnq6ykxvMVKnnjt9KevlrHliChbIxng+gxjjFQhGC7xs+XAAc8mlcETIZWYIhY45O0/Ntz0x61WbFlcwtbBTa3j42d1kHfA9TwalF0YmcqTASo3hOMkelWiYoI3kvYhC10PkberBsdxtYgEetUk3qkD0J/KaEy7jtViBGF/2etWN/wApCL84wOg7jqfp0pmk2Goatq+padbGOIaZpU2rs7n5PsVqY1lGcY3r5gPYU2MboTIhYh9nL9+4H61XMITZvLw52tnIHRs46elTbJAQQxiVBjGOVx/MY6VfZFgRJZfmkOeAM8dME+3aq0ARSSVz820DjAqWxpEsTyNGxH71idp2jkrjjJFaEENzKxyA+zseCR2x+VUIJUKDcT6EAdMc9hV63eJnBmZmVxjYMk9v69qhDN+02jPmMIgg/hzgE4FdEFiZfLKnpnpzggdvrWBG2du5diIcLuBAGOOT0rprfyTC7swkPG0fTrg+nQ4oAruIHEe1wMf3cjJ9D6UyPEO5YxkZGc44z60O2WwMxdiPQ+n+BpUjI3xDameefw/l2pDLCLGN6ttVUxx3Gfwq0FkixuXCg8c88d/xqeG1ilzECFXC5ON2cCugg0sSArM6yhgDuXouP73TaPftUXBl/SBJIhQg5QA89gMED9PwxXpWmXBKSQsMsqqCO3T/ADj+leTSeIfC+lSSRtfR3Mj4byIfmZWXsGXjnsKvR+Oblh52mabMImCr5lxg5I7fLxxXbRndWRz1I21Oq1OxmilJtlMkbH7q8fU/niuefTZhNhWGGPG/r9On5V0qyeINRUPi3tcgEjbyP9rqf1q0NC1XyvMkvCki+yhcdMYA/wA/yuc1sTEwIrGWOJotpLsMOFG4L0xnjGT7VaTSZQjMP3cfGM9c8cA4JHpyOlJeaXfvGzR302AORH1x9QV6cVzNxpeu4D2usXduV42hzuIGMfxHj8Ca5rmysdeukyx+YegxuAHUjjgY9vYflWZf6VJGrs8SwkZyCeCpAGf0rj5I/iRbOkkOuuUXlUkgguFOOV/hjPI+tZd949+Jei75rnw/YeKoQo+a0Y2M4GcFtku9GI+gH0o1DQ6K5tnibJjy83VV6Y9PyrDvRIsOyT5cfQ9D6fTrVPw58Y/h34wvn0Ka7k8Ja4yjOm6mv2YhySMI7/unJP8Adbnjgdug1HT4bV5VeMjGCqNweg3bc9c0ijkGceWzIPMdgF54wemKzyWc4jP7wEcemOOe1blzEkjDyTt3bcjuPbI9OMVlyhHbaV88uB8p+Tge9KwrGJcWyTIFJa3jyQ6Y54/uke/4VgSxxkMoB4ACq+DuC9QcfT2rqsRYlZDwGAZSTuHZqyJwiTl3/cBMbVx9eT/s/SgZgOhKvkeWjn5cH5RjAyMev8qoz5w4KgMi/M2egyOvPpWo8cgEjEMsqjIHZvT+WfwrPm2g+V99mwCB0OQOCP6ikMyLhBAvnRgxh1Vt3UHODj0yKn0/UrmxuTJbv9ldACTgYXHINW3jL/J8u1GACN0IAG3B7EDNY95EsjFQDHtGGAAwc8ZB+tID55/aB/Zl8M/F60ufF/gaGz8L+MdrStbYWCx1KRQzbGQKVjaVv+Wgxhjk8V+Rs+meP/hR47TXvB0mpfD3xfoUha7tMmKe3mjYEIAMrJE3oco6kfwnj99IL7yLkxSExyRhRE4HGR149DXA/F34M/Dr476X5fiJf7I8UQKI9O121G24RQDsguFb5ZoQxyATx0GM86xqX0ZnKHY5P9nD9qDwh+0loseg621p4G+JFmu3UtHfENtqOMA3elqSNrSNzLajLRNkpmM/J77NaXVpLJD5bJ5bHhuOQcED/wDVX4L/ABf+EfxD+GfjpbDxHC+g+IbUrNpuo2JeOC/jt2+W80+fCEFCBuUkPHwCOhr73/Zk/bV0/wAZ3Fh8IP2gZU8P+IpXW30vxS7eVZ3cpASK21M5KxySHhbjiMNxJtX5gSjYcZJn27tYP5kG65Q5xnjBHb61UBeE5xs2npjkeuB06VuatpVzpc7w3QeFhIVlidWQhlblSOgPGDismS1E5N0rFGQAAZ429Bn2NQWI6R7v3rmOFxx33KefqDUKXcyAyRS+U6sI+QOSpxn2GO1NWVGXYn3vl4HOCPQ9OAal2hgZcBc/Mj9t3YY6dqLgbH9u67BrFh4i0+8kgvNMkWa3jTcq7l4dcq2NjqSrKQQynaRt4q9471vUfHOo2HiHUpHimgt5IpGyW6y7oxt2ooVVOAFAHU9Sc8sXDNtiOEXaZB029c4Jx+FKs22NxGzGNc7enPXHbpXYsZNUXQjszD2EeZT7FOFZIl8nzBNt64Hr1/pTikYVvKVcSDDBgSjfnkf/AFqRVWJmOSquAR7HP0wMflRuTd5cClRkEE5GfcZ7VyJWNjmI7q98MedbzxtfaSSZozCF8yAswyvXbtXHGMY+nFXJ/FWl3TLZ6XKZp5iFi3JtVyx6EnbgZ49vpXSAn5X25IJG0Dgg9Rj3rmtL1IeEdWTw9qKLa6bfv/oF66AwwvKciGVsfKCeAc8Y/LSny31Jle2h9GfD/wDZ28Q+IrttY8Rz2cdnG4EcBknkkVgAekJjUqARg+ZyRyBXD/EbwovgvxHLpOWDIwDLnMZ3BGRo2OGIKt8wP3WBHPWuh8F/Efx94L1O7d9Sk1q3DCM212WNvGuMDZECpBPGCGHAHUZFcX4x1i/8T+K7/WdR+V7p1nCqxKxjy0TYM8YHlj8K9qtXoyozULJacqtrv39PM4KFOopL2m/4eRyjh5F3x4YxlcD7u7qP0FMCjBwAWY/N05H4f0q64LbI5YSduSp4zyeu0fgKryW5aPCLk7s4+vXIx0/LivDaPQRUwN4wqtuHynP3T6HFKrBZFJA3nP4YHt14qcQDAeZVEYPPH4YGOozUESK2Ij8m1j8q/e/P+grNopCbpDGLhME4wAVyGPTbxT2CxFZI08slMN1xnjoD0wRUe0cNhouflHQ4HbHTOaUSEElt3y/fUqP0x0pAOXzJX+ZSC3VlGFxSK7sueAT8p9OO9R71huGiB2EjK4PTI+77dqsCZhLGJl2ZHyuMdffsc/hTEG4N+7xsR+dvG3I6/wD1qTCp/dtf9rrx2AHSpJo9riGP5T/CT68Z6cYI4ximyCITCIbAy4bBz1x1H+FBQMVO+POHQA7v4fpjt9KaczEmPAYAEjp6A/hSrKmzzUHzAnHfj6dx/KmsenyMjMOF757/AIdOKLCBwzgqRljgZTofY544qvGzLGSh3rgZU9j6jFWDKxiSUDy8L9zp9TTAcHMWNwwNv1/oaQEcqSNLjd5bJycA9f5EYpcgMyFs7QN2PbHPSn4cH5tsfTb7Y7dBTRbyKpAXeD0xwxH+e1ACbnZA7FXVSAM8denTjj+VSZnXYsu1wpGSuOnYYpAC0ZKAMi4+Rh8wxxjGKTyd/MeCo6nnHtkZ/KgBMFRJsBLZ6/w49COnSnRrDPGCoMLhcq49uMEUuVCLj5SSSy+n8uKWY7YVaRguW2njBx14xQAxNzBVVcnAIHbI4NOZz5byRAp8xfa3ByBzjrmhYxJIZSjYH3O3Tvj3+lLlHEZViwHynP8ACxoGQJvRFcAvG69GxkfT8O1SZiGVAK4JLA9V4/lQTLEM7chdpA6LkY4H4dKc2TIyiMsxUYxwMNQIZI0ivg/MwHCDtn+968UvOC2zyzx6fe6AY/zxS5kUYf7hIPPVOmRnvTUIzJuHBJCjHXbmgY5d0k+CwQgHaAT970z/AErVtboXieXKjJKBtyThWb+HPuelZa4fEq/KjZ2dBtPfp9KhdJI0DhvLTf8Aexkg+/HrVRlYmSubEhaJPnUhmHzdvlHGR7AdxUJC+WI+GWRMKPw6ZHpQri5XFxt37SokTB3emfwBp6iOI7n+QhPve5AwcelbxZyyjYzPIMvEmSOec9e2PbHtUW9YmLuhj2beV9u1XvLZAdz7XzsGBj06VXnDsYxFKAecuQGx6KO3TtVE2Kb+YGV2YfvB2+8Me49OK04tRDQiG/lWWMgxnIwfbkc1lT+VE7mInyJu4GQG74+tKssix7E2XKPwVOQW2/TpigEbpi8jEYBkUoChU859M+2K3GdHtgyRhX2gMHG7kDH54rEt5BcwrDORAZPmVfU+x6cfyp0c1xp8ksqSo6KPmBXhj0xx0qSiuukmL5InbZv2sn3dpHIK+nNVb15UUR2UIjkkBRmDAnpwfTiukeO31Dbch9jzDhcFhhQMjjHb6VyZuZbDNvexCd2G2HJxuBxgH09qQ0VEie0aJDH5eZFz82f5dq2jK7pNcwRkO3DAcqw/i4P9BVK2gSQs1ziCSNtxXqS3Xg5/hrPu2RN1wS0cRfDqD13ce22pGibVLSHUoxCAY1VRsY8gcdxxgjNcnPJPCkUE+IwgOzafvY44I+7xxXe4Wxkt1l2op7Htke3GKz7lLYlftIQYJO7O08nrjj/CsJmkTz6FbuZwAi9PKKufXnr26dK0ovD948Qe4EKI6dA2c7ehyPX/AD0rdkuU2t832nYBtZVB/AY74rNt9Thlm+yiNpixLbTkHauTgdhtHasdDQ0bbSYdkc87GYsnlDAACseg7VchhtLeQQG3jtDGN2WGc46kNg5PTArn5tdvxC0pjW3jgGfKHcD8Kg1t5rW2MltOZIZYo5QxGeJDxg9umO1JsZ00mtWsNpLLZy73LblTHPHHoeuMVlPrYEogu4/sbMysMsHKsTgZ4wV6dKq6VELmFZLolCmDF8o6Yzuz059Paq2r2MUF3aXEXziUKFkborFj2HTbjmiwzSbUrue7azZ4xOyDEaj5UGMjoO4/TFZsa3Wo6deXI3RiPKf7WQeAR1H4VqLpkMmo3c8f7oPAiu69NwbJOOwI7cipVt47K7M1mWElwU3ptyrhOrdBilYDntAEd3YtEzEmCQlwRhucg9eQa67U7V5dGmjI89iwxgbdmRxx9D7elUVsbQXMk8dvJG8r4d4yepPXB46gVveWFjxtMW5drbnJ3beBz0zxQByNntitrKAx4eO6SVjg4CD5TyRwav391YajAdOihZ28zzIWi+8WHBKg4xwOlarW1vKn72RvJ6khsn6D1FP/AHKRRpFyoYeTjrx6Y6EUBYyLc6nfQfZZLXzMbQBOQr5HJYj06ccVrQWUtsoSQmyODgLl+PQAdBU93cT+SysQk3c4X51A6cYpscSFVglkEXB+UcNtxnJI4xxigCeZLZk824QFgqlmXOc9v6VF89urupEcbfc+Xk59SR+lVIry2s4/LVxL5xzj0XHAGehyKb/aMvzKOYm4XA+76DFAWNFC7GR5wojAy7f3scYx29uOKjlMhR5HJHmYKAdOOikjvgVjXk8iNiRfJ39Xzn/x0YxjrTklhCPK7ecqDGxRtXjAGT6ntQM1BNBFkrHIA+PlQjGO2B2+hplxqEs6F0LfOQpwNp2r6YrLeceX+6IhXjbjuD1HQ9KdlhvEys+wnCAkZT1z6UhEkcrEtGWxJuwo7gH9OnpUMPzBt+TKjBMqSTx3p7zr5aiWH7EsZwrFy55+g/nURZv3ssWDuIUleilvlz70wJVkMEUiKAxYErnqfeo286QCabjeNoG0cdP847Uy4LLag5acvhVY46Z+8APwwOtPMj+aZYmEyx43heThOM46CkBEsu47eElB28+nQnHv0pzGCZvMaIlk3q8SsSOMD8PwpJxFcDdIrxdWG4YHYdhzgL0/wqfKONsTECNdhfA5Ht/jTALdlZdsCCBVTcpb24wenrSIpZEefdsXOcHoByG471F5cgVgn3E4Ct0P0PuKVFZ1Kyv5e5SMY7nHoMYoAlQhiAI/N38rjgY/vc9/aq5kSJ1WfdtjbCbeme3I7iplEaWp2liyHG7PQeuCPwxUkQElugn/AHWG34wCc5OG/pj0pgN8pnLYYcAZUjllJ7HtgdMUpRnMUjjIHypjofT3HSnykzzJII8nODt46D3+vT2pVicsiKpZeqjK5QZ/WkAhceVJJcR+U64/1Z27sdfapoBEXmk3C5yA6g8YA+gxxmo2zGEjbNvt6sedw7AEfoO1W5I3xvkcBeNwx2GcDimBXAmOJYlGBy23G1ccfnVhopS7GMvHESPlHIbKnoTyOnIpisvmtKqCHgrIoJOR/KpJZFjlCw5X5SMZ/i7CgBpU4Mjn5CygH36E44xjFDyQrltjpIV2H+7tPAb1/CpZGIw7Jk8KDxnP05H0pibRljmJOzf3mHbGDigQ1opLUDa3zR7SSBkeg68+3H5VN9nELLKwVGIJZRnac8DH+FNyodNvJkTpjgY9RSTK8YDynerYBIA9ienFMCy4bzXDj+7h+mB6YHIx0ppQrJGZ5htDbkYLzgnlfpULOCBsiM7t8q4J5OOf0qybSWOJw8LBwBweR79OKqKATBjJaE+UIsqQeeDjFOYSeUh29Ayl+uU6jI+lSiGPky9xk7eCq49uDjpxTgItpTb5fGRk8e1VyjKT+c5WPlGUABTxj6HvVoRhFkkjzCBwxbJye+MdPqKlAJCxSlVbHy59OxyKbLNBBiN8xF/vA8j69OtPlEVo4oGRpY5hvYYKk85HQ49KnhbyTtBA5yQfu89gPw4qXbJ5gRgsxQZGeuDwRx7U1s9QpPlnayfwsD0IOOOKdgJEYKrkMFV+uAf6U9SscHysNi4DEdfr/wDqqMq0cu9XCKuAq57H2pOU3biFixgL7H/P4UwJnE21iJAquRuVuwHfNSCSB12ynd8y8jpjHr2yBVU/wmOfaxA+Xb247/TFTjLMRCAFAHyY7d/8+lArF+O4VmO5HWPA69R0BrpbO6e2UPG77nxtbBJCg4OfXA6VyMCSPulD+Vs+Zdx/h7gD06Vr2qtvhnX5C+Sqjpj1zxjb6e1awZL2PVrW4eSRY7c+dgHoNvUdu1dHC0J0/wCzH5ZT8zDspHK8n+n6VxOl/voTvnK7SMNxiQ/w46YPGPwrsY/IWNnuHAQ/fR8jHToAcn8K9COqOVnDX9mZrs+UwVkRixUg4I6dT/8AWFc9HG27yjKo2tjc/wA24ng+4GOK73W20+YERJ5W5AAyEc7T1I688dfSsGS3vJt6PCszAKCxwm3d0BG7BY9sHtUVIdjSGiM5LJrZ/Luolty5DJIv3Rt6DHI56YFZ1xbuwCSj7PJKd44Pc9Bj16Vi/F/9oX4S/s5Radb/ABLuLq11PUbP7TY6bbWrT3M8aP5JkYkiGJVf5R5jru/h4FfOkv7V/wAWfiVBt+AH7P8ArOoxXm82upa3qCwWwaM4LiNkijKHsGnHtXO4SeyNUfU0Wky3EjfZVZTHtHlAFuevOOAK1brQL/SrQaxrog0WwiBZ7m9nitoI0A+95krKNv418jad4P8A+CiHxCWe28TeK9G+BlpOPLe00eytru9kRxghHj84rtHRhOrKelclqv8AwT98AabEPEP7QfxX13X1j/eN/al0tpHgcnM1zLK4GO4H0qVTV9ZIeh7b4n/aY/Zp8C/8jH8Q9Ivp4wA0OiSHVWZh823zNPW4jB7ckDsSK8Avv+ChXg3W75tE+CHwr8R/EO9kbYjXbrCrHoCIbVLp1Xrj5kIHpUFnrX/BMf4M3Ebafbad8SdWi+eBbWLU9emaQfdWP7SBYhj2yce1e06X+0n8WvEmk+R8CP2eta+xS/6mXXpdP0u0ROzfY2iwR67X6dK1jSj2b/AlytseWP4n/wCCjPxJk/s7wz4Z8NfAWwkXCTXLWUlyQecE3L3k+73ECde1Xr39hb49eN4E1X9of436tfWUSgzQQLeNbKG6hJJZIbfA9RHxjpXa3Fl+3t43tfI8S+PvC3wP0+XK/ZPDml/bLzYeiM8kR24/vJOP6Vzk/wCxl4S8UzrqHxq+Ifi74y3ybQ0d7dPa2qHuIlDSMvH+0oquWMeyJ53scLD8Cv8AgnB8JftLeLfF2m+Krqxx9oiv9Te7csP4UtNOYSbj0+42K6/w3+138CNOVND/AGXfgrrXi+4iUxgafp8GnWwK8K32qQ3lzIpHJLxxFe4r2TwX8Af2ffh1sHhfwPpUU+N0dzfA39wjDv5lz5uP84xXucU10qi2tlaBFX7kIVIsdvlTauPQACjmj3v+AXdj5Jl+IX/BQvx4uNE0Tw18CtMx/rNRK6jd4PYhlnGQP+mCDPcdszU/2YviP8RYVvPi58c/EviSR2VpLTT4F02zGfvIIoJNvGOoUD2FfW8+lTrH57LvjOCFP8Kk/wCyw/8ArVDGJXvoJ0jMgjY7nPXAHTbUe06KKFY8N8L/ALIX7Lfhe7g1FfCDeJrrbiWfWL25vRMw/iaB5PJ69sCvoHTdJ8P+G9PjtPCmiWHhuxjzst7GCK0jX6CFV/nQU2IJxIIvMJYFgex7Y+vTFODyI0m+TdGwVP8Ae3cZx/Dx7UnUk9GwsVbr7XNJlm84SKT+8HmBcDoMkmqXmKkCm4czKn8KncPy7f0qaRBYzvKoWIL91SzZ4/HHI7dqqyLFIh8pPLJ/1mAPur14/hz/AEqLFFi1u0kmRZYtzpkrg9M89F4xzVhXwWljAZRwcMOFz6E96o+eiuhjk24UqnyknpgbuPypqCeONpQNrEbJF3H5sjAOM4yOwpiHXUn2aVJnGWdjhf7int6VTSRA0jCXJwM7l3b+OPy6ela+5nh3Sv1b5HCjB7HI6g9qxSvnB/IxuB3egHt6nP0pjIjbyI6oJEOMkdBtOM4wOMf56VWdsxnzjhkcbgP9o9QQcVJcSiSR5FTz2O3I6bNvHXvkD6U1hJKj+S4DFfusOFHrnofrQIZMwDnYfMb7oIxsHHT6n+dVWR3UKd0jN0Gegx6njipWVXjQI5VoWO1+u9fw9PpSkb12yucqRnGOo7/lSsBI8mY0CyHATK/LjjHr64qFgqIAgOchu35//WqNdqZTO0HnucH9OPpSs5jBX5fmwepx+FMC1HdLkjyyEkO0Hp09fTFTw4Xftc7M8IM/MMdT9KqwwnzZI4jiMDO4Y6/nVqMs0ZR18sAcqO3vj/PFMZIkty55Gd5UDn5Rx0/H/OKeCm10kI4OCqrnHqAOwprMtwA7rny8YOB82PX0FRQFYna5b95l/mPTHYcelAiaHEal7ePdG2Tjowq7Gw3Kwk8lYyCh64z19/wrN8tI2b5MdMc9jx17Zq7sitpHAYxjAIXqDx26UAaF5tHlvCCVZvlYdTx3z71nTJILgxyWu4L8+AwUH1PH1q1bsGP3h5Yycfhj8MfyxVWYjemxshVI4Jxk8hevTigDNumTfIIV+b+De2MA9R17VAA64tpAPKYHgY+X078+npU98ULqw4cNz2x6fyqvKNhO8B+m4j9OPp6UwIcyRuH+/uyAen6fShYgZfmB3LjJx09sZ6fSgbgqPJzv+UAYwevX/wDVSj/WiHBkwMsw4PHQH+ntQAkxAfJj2+Xkq6kdD/s/4UEgbWB8vZxgccHpUSLJNcGRcEKcsM8+mOMjFPdI5VLmMxFflKg+oqQKwwFjJIZmPXvjp6g5/wA+lPiliJyhG4DhPb69KVkwFg+WRgOexHT8se1QbtsyNnY3Qk9Md/b2pMY4QOg+fJOOnGMdufypvPmhFOCg2rnox9/T2/SpgrHcv3V6jH9KrRLEZWTzTECMcjFIQssiBlhKbypII6dumO3/ANanMFjVnl+dhgq3Q5znp264pcYfzW5EgxvPUHHoPpVfP78oVM0WDgYwDgfpQArxkAG4BIHP0qeWNE5bAwMEdeP/ANVVmKNuQzLsQAFj1HcdO3brU6YcEsuckYOe+OCKAGI0jjpsVc8Dpn3/AM/hTQjRsFkXPmHnPt7+wpWdvvD/AEdu4B5O3gYz16U7yplYlvliGPkyOcnjHpigCDeYjmMi1Uk5JPbsMA+2OKRrkMRsOQAMvwckevcelVpjNAEM6lVJwrcYH4Y59qnc+WojWPymGQTtxkdh7ZqgEmiZYf3L7nYnn19flzgcU/btCPGhDjCumevHBJBxS+XebiEgWLjG1mBPfjr3zUz6XJwZmV3dcbR29eec9sZ79KWgWKD7X2ROF687Pp06/wCcVOuwmQRscfxE9j7DNadvZrlRb/OV4VWyvXgjnitGXSjYxGW5SDTzEPmFxNHCFH94s5C4qeYdmcwYJs7sbIycZHX0JAHp3q55MkH7x1yWOFIPXHfAyOleXeJv2gvgD4PfHiHx7p8lzESjW9oslxIrDnaUt4nwPQ/d44rx64/ba8Cak0dl8LPAPin4pajISkYji+zQM3+yyJcSH8YxiqXM9kPlsfVkdonliCMMVXIKhT19cEcHmt218OalIrTJZTSRgcyEKE56Z5Havja58c/tw+NZCnhfwJpnwrsW4C6vNbXUqgjq4m2n5f8Arkpz2rnbn9mb45+NQLn4n/Ge7t0nb/SLHTLR404/hVopLeAAYGPlI7Y9L9nLrZCvFH2F4l8W+BPBAU+OfEOneEFIH/H3MmD+Aywz9K+dfE37af7PXhctBp2tXnj24WTDW2m2c0UT9MbbidVH/fANGi/sefs6aQ7S6loepeM75dpa81C/nGX/AL5iikiU57Z3V734W0Dwn4PXyvBOk2Xh4Y2sYLaISuMcbpeZOvvS5IdWJy7I+WF/aZ+N/jKYH4M/B27KuoMVzrEy/KW6ELiCMj6sc0SeGf25/HlzHL4p8WaX8JbSVWEq2kduzAYHRImdyenVkAr7Nm17VdTQxT3jydtrcFcdv88VnyyGf59hbb8oy2d2R6k1S5FtETlLufGmn/sV+GbyRpfiZ461n4kS/wCsWDzpYkLHl8q7uVyOhV+npXrvhz9nP4D+ER5+g+B4CwG1rq8upr1/fMU7tGfb5eK9m3wRRE3AkjZh8oxnaPY//qqWKRbaZkmw6SIvJPUe4z/n6VXNLpp6Ceq1P//S9Zd2+zLAmQzEDJyGB7c4p0UjJblhCQkTbPNPJJPB3L3+9xTkmUtIskbWzbhtHBORxwMcf4U5Ud7f5mLnl9q427kxtPT04rzTYhk+3W8K3xUA5Xf91dw6Bf8AZx9MVNb6cLjyrmQLAHyWGxDgJweegBxximQfJvZiWRfvh+c9sEH6U+BZRIYysflzD95GeAm0AcAcdMHpRYRWtIxF5j2yfaUkAEQY9AvDjtUgFnFKt1bPiQHmM/LjsR0Iz24/KntLHFCiRygGJSRhT0z7+ntVt2nheHypIzFJjeyqCp9j6H+lAFZYhnzGYQDOfLH8OeMq3Q5p/neYNlplUuAMnADfuyMEfQjpUMCQWd04UBBK20xseAOMY6dP60SB7f8AeLtK2x4VOOGK9ePbmkBbhuZ4rU28rhRE5MhKhSAcHIA6HPTFOW/sZ0+z38fnbgWVQNzL6HIA6/oKqjc2DKFczcyJ/DnOV/Wmq0cUqzODDLKpV1Kfe6fcI4wMUxFyTSp0ulkS9+ymJhnPzt8w4GOMjn/OKbc2+uRxq+pQR3kG1gERgC4GOSv5HtVbbJcSw2743OMbm53qMYJOOqjOMVbTzJojskEFrFu6HoOBwP8AawMUDM3TJNPutrrI9lydx4VVJ52jOQM9qZLY3t0mbWaO/XP7psAOv+zvHAyOOa2Bqi3rQST24LncESU7k+QYb6ZHTIpPsGnTmNoXfTzKxdcY2rgcfLwpX9aLDuZC2H2WOOCSF02ExfvOp3ZbHHBHp+FULVLRIBaOTLiTd8v3mQAcEe3p6CukddRkRoYNuqNkMyseNqf3CMYY49MVnhLG7Zri8s5tObHyOr8An/dx1pWC5QvLQEiGQqvlH5NrfNyR0z1O2mpaX99qA+zWxnhQbFLuqY2rnr15+lX1srK9ikgSbccKzkZbZt7rnrnocdP0qjcWsgYy2skkS5Voooz95QBluO+RnmgYlsLpRLp9/OLT7MuXaNQcMc4DcdfpWbayREyeYUnX7q8Fc4PBGe3rViS2u2InSFbk3gBYk8ll9jjBx2FTSK8OZJBuCuvGB8vTg9ulAEsZks7j5X8phjasedoBGe/Bz+lWrO9nvU2iBGm3FJFOABtHcnnnt+VSiO8lhCx/PyApIHyhe5GenasKAJDKy3H3skpIM7W9T+Hb2oEbC2dmJyjB7VpDtIC8bc46YIYdqzf7OngE76eYplU7A6yDLDIAJXkfy9qdb6pc+RkqZXt3ywbh9h6EZ4Ax24p+palazacHtYBZLIQ21QAx2ngf1BHGKdwMu5ivEJguoxOi8hduwE8cjFOlTbtV498ufl+cduD6cY/lW6147+X9kVHDrvXzRkgYwAue/HaoVaG5aOSWIWsp2vvHQgcY2/4UAUV1C40y2aFQ0TQsGRexRuxyDWwNctZvJS/RCC21VfIIxjPzcYI6VYXTxctKiTo6closEEDAyBkf/qrnBG9rcFLxTGJv9QpX5OoHy8EA9O1MRu3Fjpeostxb/wDEsmcv91/MVmUD5hnAH04pNR0W7tTbeUn9pwSYImiPJ4ywKnOO569q5+Gxa4uvtdtklFJXGAiNxwOnUU5LiazvAkbPCy4dZAx2F2HfsMjIoAW4tbqBnV45LVAQQeVOCPfg9ulJHdTxwskrsUJyMrtOe3zAen48Vtw+IpJYsaqkVyM4QOBuJPBBP8IX6VoQwaJfSypaHyMfNLjO0Y6Aq307UAc/DdWwb7kloOBnh4zjnkYrQiEw3KI7e4iPKgcsq55wPf8ASlfRGV/NspBcAcGMcMD0+6fY8e1Yd5YmDeWjaGWNgqSRlhjHQAcc4oAvCW3VfNWMxoSQ0W4kp065PTj0rZjuDHEEnXzY1bbsJA+Xtg9fTH5VyQu7mOVreT93v4kMyYPy4x3H4VNFNDHgTq6gNxIvzbcf7PpkHt2piOl822lLw/ZlhWQY2nG5iCOCcflmsG80VDL59kPsbfd2Jz6A4zj/APVV6K5+0oktvJFdFM5B+VyBxwvbirkTvkPao1uwwRuGVIPXGexA/SgDNim1KymVyzXwjAAG0BuRjBwOar3OsaRe2xj1jT1lj+4hChJFZeoyB27dBXQw3b3BzGo5PDE4DcY6dM0x/wCzpnYJMtxIFw8Pl43YPzdRgHFKxSZxd3oUF7lNGeKZMbjDJjzE/wA9q4o+FQFa6sbaa3mhdejbQpHcdMbuOleu/wBi2E80a6c/2WdlLRgj7oI5Hpj+VZiadrVrBtEnnpuKvBtHLfXqOnGOlTyj5jz5dS1+3M0MN+t0xCsbabkgD+FSenH0NbP/AAmUBEJule2kVW3HbkH6H2NdfqN/pl/HAup2axtHlYgq7G545IxlR6Zqjd+ENCul86xuBpSdI4N2Rjg5TeCxJPUYGKXKVzD4bjTNVjF3bzR3oI/1bMuAxH3dp56e3asObwtYrIt5YPcaXcbiWeJivHQY7YH8qyr/AOH0wja9hRLw5yHRtjAg9MdelZAu/EuhT+XbzNcJkRmG6OSM4xs9KLMNDbB8WWEnn/am1ZJcqYnQB1wOhC8HP61NZ+NdOQx6drFtNpUpDb/NjJjH/wBjxwAOKhj8cQBgmsQDTJwCodCSAeOoAziuqivNK8R25tne3vzIvGzasuF7rnqP8KWgxLZ7XUVF3ps0dwdud8TA7CB9wr+lKktzDukeJt87DCNxnb/Tp2rJuPBWk/aFkdJI5mUss9uWUptHykBMY449KqPa+MtPy0bxa9AhyPOUrMR25Q/qaCTomuI1lWdU8vI3vj1xwMdO9RRRSWwVWUxuxLccjPb2554GKwbPxVGwNtqttLpL55l3b4uegLBTgAV0DSxSqqWDpuIDDy33A56D0/wpXARdhiNrsRGUZVTxy3oR79B/hU3yzwsZkFweQq9NpH07VH5LYzeMYiuMKBnGOnIqJI51UtCpI6A8crj0PSmgLSyAxwiKBV8zuP4cfdG7HU042ytBiPetwMt9Dz+hojgD2z/wcb8oflbb069Me2KW2dYh+9V5HZP4BgAEdSelNCLcDmZDuDx5A+VhgFsdu1dDaXkrQyMj5MWwqijAGOuPX3rmBK28LCWKuF4bJCseme4qyJ4Y5tzFo2XIPy5VlPUe23171vCZDR6hpmok4ghjBRh8qk7TJj8OCP5V073C31v+8hK8gBduG2jjIPc9ugrzi2uXaDCsqugwCoG4f/WxXWWmpu6vGW3M2ECnkhQOSPXiupO5kF4fKmE2SYxhgMH+A4wTjjmsO+tmnfyokddwWSPkdgM/lXWXWUg3QOsjHbuJX+HH8jjpisl7KPzQkUrqEXcNvUcDgfX0oaGcXdWUDwOkC5bcWxnhWGPy47GucuzF5gWaYooA6JwSQPTpXdxeSxKcmWVtxOMqc8/MOn5YNYk1rC0RuAqqFZsBWPULj3/LiueUCouxxsslo8aZzMVHyhgQCRjBBx3HaoI1lLKJAIjCAxYg8KPpwa1bu3liVbJJUble2PTGMdRWWsMyPKh/dNsyu1tpAHbA9a5WrG6EkV/LBuVVnA4YnDhex+lRGWKSXA3Roq5yxyGHTgdjSxxg7A2+fecfMf4Bglf8+nFTBXuJmSb90SflXjAUcBamwyIxL5v2dgJSiB+T0Hp/nIpu75AU5jZsccY78D2on8oMvPmCIfJwQ3uKnk3h1gKhHj5UsMKW7Yx64oGVgEMmFzA3QOOnHSrO+cAz7EYAbTzncen1A4qOKWaOR92I3lwWVh07cVHJHun8wKEZT93pkYwD0xQIdChbabn+DoB168DPp7U5QwkJVdy8blXldp9PenNgGN+VbB37BkJjpnFQYHnIrTZUZaPHsBwT6UATh5fN22eJIVw3PbHbnpTlScSOYuhOWXgblPTHHQe1MdJWba8f7xAC2OAfwHFAunbKtstypwNycj0x7fyosA8Iy4jGY2VT145+o4xUmI1aORyFLKcp/eUjrkcVWH7wGMZiQ7d+TjI9Mc4Hv/SmxuIfMeJRJ0Q47L7Ljp0pgSNO37scHywGQnOF6cYXrwKlEU5jmK/JG4VgDzkn060QADDQnzuP4egPHUelMRFDqN5lDEEZ+XaSM9v8jFNCJVeQLxFHJNjOVOQ2ODx7DtToRMkvkBgwZeV4UDPpxjFWDapBbI67cnJyThcHsO549K4jU/HGkWaXFlbBp5VxiXome6jocfpxSuhpHbNDEZRPO2FRtnzMQo4/TiuV1HxXpenLss1E7Nkb2bATPdQev4V5/eatr2uRwnZvjO4+Y3C56fdXngDHStXT/BVzcGC4vbkLPLycjcMdhnPy8e1Oz9BXSMy+8Qaxqs++0aSGGP5XliLFefVAe/sKvaT4Qu5canfdNoZIG5HPfrwT6Yr0K10O0tCq7DO2fnIwNx7cKccVfhggi+ZwYgCNo3EnGO+Pb6UKy2DczdK8OWNkUe4txPcD51LAALn+6FGAQOK2Yb62EaD/AI98D5UyPm7elRPJKf3jTrbKBhV43N6DPXFRbrfyImMQ8/adh+7gjoPcY6UN3FYR7y4YfJDhM/KQd+3HpnGOORQsskkaqHAjXPzsevcgr1OaltWUp82Exy5J4DDoO2KSRGlCy+Yu/jAAyAB2zzk8fhQMQym2kOSG2r88UXyj6/l/hVlJYVQLCWhXG8nG7IPUEdMj8qh84OVvdhL7drBcYZenI9fT6VFFGlwm1P3bjK7DwTjnOO1MRK0y7oW+0NGg/wBU3IUHuMLjH+fwux6pfxNthEcsX8ewY3e4556VTinuYYmWbBDDajYHXptI/lUZt0Te0/JXjA9cdecflSsMdeaR4f1HbPfRwxSgkmTbsBX2VcDNY7eEPEtspn8K6k0ECnf9nL7931Gfp0rSjQzN822aXcCIxgcDHA7D3FTW0flTySW7tbmEb96gEYPYpwOPbjimIx49e1axEg8Q2EtkI9u+e3QsjH1zyFP41rWWo6RfMIrecTztyisQvTHBGf5YrQj1CFVWIhbyKUnIb5pE9O33f+A1Rv8Awz4Q1RZXYHSZCR80Ue1wxPBHHr19qANI2txKVkdVSJxjrwfTgfSo4oZVOWK4ZGQMh52DnGMYrA/4RfxVpmyPSJ7e+gA3SRTthgy9COg5X+7+XSq48Upa7bXVoG0q4+6JWVo4+vbcOR9fwoGdTEu4xnOeDt4wwx05x7Yp4uFLM90MqQBHnuf4sEDjA9aLWRb2NpLK5iudwU9sEfReQafGkpEgtx9llXhwx49sAjGKaERsqO5dAQrcquMYOKZuyhU43IODnkf14p3liIfvZcNjMnqegGPpxUIkj3MVBuGxl3xtO1RjofbqKQEjDk/8tHUYIDdScdu1Ibi3jmEcRaTzCN6Y46fTtQ5C7ZYlCBwBFtxlj3z6Af59nI0soZdrCPG1hwcNQArP9nuXCYhWPaP73BxnHcfhTluUZfLjVWMf3pD0wf8AZ7g9KZnapkk2TYAyHG3DZ7H6elSblceWGVVkGDjp7YPseKBjVWLI8wLC3fB+Vj246DFMilRFgEYzltrIegzjlc/Spl/1R8lc7AdnBwfXa3P61G0PmpHv+RfLDAAENwPb+tAgKIq+Ts+ccKrADIPIyenFTup48sLFJ0k+Uc85x+lRtLLdBECfbNq/eYbM+w4HSkkPmyiWdSwKjYB8oUj7wz68UDJWbdlhiRj07MQPTik8mOUrsi+zRAbt2c4z7n/69NSTbIQqrA6Y3E479MDp0qSOFy8fPlsu7I29V9/agBMhcQxKIgCCjj5gcDb9BxUiySeWJd2VJJ3dQNoxnHvUCeZDKUgbZJH94quRt4xkY/8A1VNHJDEDEBsAdf3YHJ6ZA570xFiJkYrK2HVAVCgce/P9KijxEVY/KGzkBflzjH4f/Wpkv2ZYJmtm2ruxtCnjAx3oUsscSQSDC48z04x7ZHpQFhqhyqMxEe1jk46AdvSrqo7yBIh+6fDqxPIzwePy4qGaOOMSTSzZiwZQFBGQuA34DHas6W5mv5Vg0sJaxjYwmwWZUxggqRj5SM4J+lMZeuL2S1DTGBpk/iMDb8N2yBwOKzNQku9Zt/IsUmtcnc+/5TgcFDjHHp9MVet7NIC07oWkk3GR1J2Sg9DtJIUjsB0pkkEiSx3Vk2Y4wBJGTjA+nQ0guWY9HsLRn+woqLKoGeWdwuCRlj+nGR7YrUSSF1MRT5HHKEYI24wemO3aq+saZqHh2x07WLy1EOn6n/qrjzgFLo3luu3BKjfwpOAe1RQ/MvmlHlQkrG6nBHHYelW4yj8RKaew6ARwoYbhQIv4V3ZOCOxHUD9K1Fl8jT47O3kZod3mKgOCNoHOOhxyPp9Kz9kbPvVyrRfKWOMnHTj2qTz7iSKNI182VFx8vP3j6dBxQtNgaTNL5gMwx+dJI27JIOPUZ6D2qTZCXK20PDKMnceR16VSjWKKVlSXyRCiggHq7detPjeRPMZeCDtGQTlfbt7dKdw8jds3uI5FiJ4A4AGQBjHT/CurSc3NssMkuZGIUYxxu+XPHtXF2byq4UttJ27owOV78deB1xW1BcK1yyuU3LjYewU8YGMdK1izJhNa+VmEK0jZIjbIwP8Ad9KpgrDN5yN5yfKCWILJ+P1/zit2V02NKSM43rxnCjA+lc+UTbITHvVlDZGVHB5FDGWn3yvIqj5lXgPwDnoM569hVd8eTsyfkYDaGyVJ4GD0pARlXmP3UEYMXzAezfT0okVpfNSIK4TaDjHYZ9eMUgIJIFUvLKHH3SPmzv8ATP8Ad6CmqqzSC5mYqHX5R1UE8dqjVMyrIwJO35SF2ZbryB1H045pyxKkjM4+QkBtjYXdwOV4PWkMypkaPbGrtlAfv9BtHTHpVF41DMEj8htgJOOBjrt9q3blDhd+MiT95wCAD3+hzVKaFlV4EXChd2Aeh9FOOhHas2ikUWfzow0IYOvymQ8EAH07jtSReXZPJIFL7uGRvmXA59M4GRxSsLcxJ9ohMfl/dIPT0Bxzj8KV5Mph2B2kY8s8jPWp0GV4REqsbYxjeOcknkdMZp3nLs8wS7ZDgPjOVwcZFDyxwMCxdh1U8c9ucdMVPH5UZIdciP7rqMbgei+/pxSGV2EdwwkuYyrgHLQqB5gPr6Vzmp+ErHzormC7fT7ggH7RbqyMRnIzsbblcc/L+XFdE8TLgRh1XhgFyCBxnPT9KuWtqZIz5R2kNhFkP3wMZweKYji2vtd0aWR9Q26zHKVXzdojcgjC5A4C/hWro+t6PPD5E0y21xkfK/3mDYASMtjcPZRXV/8AHszm7YQRuuw+awVfqSeM8cV5P4s1zw/ead9h8NgahfuGjeTyTtCrkA/Pt+YH7pBA4FToUtT0NUJm+VWtU+7zliPYY5FSvuiHMhSNQQ+R0wOmcEg4FeDaZ4n8S+GrJYbjUftUrYZoJVBCtzgb+gwPerd7D41E0uta5BI2nTKkscqMPKO7+7sbbn2/lRZ9A0PStQ8U+HbMvbQO19M2NscaEgN/vHbjHtWG+t+JL+CQWggsYWXG9kJYDpjcwAP4DjNY+i6ppgjSONzaSbcfOoYEk9QcD9a60m8uYiN3nrjkKQrLj06DpS0A5xtIgbZcanI9xJAi/O2SPQKq9h2H8qnt7owqsNiRE4JJCj7y46Hrz+VdVoFp4RkuXOu3U1uOysNiYAxyycgA+uPTFd4NIsIbb7ZpaxT23VDFsZCv1C5Ujr6EVQmedppmo3kz+ZG9k5QHc6ryPpwDk1zeqpq2JJVlktxENhEY4KnKntgH37V7BcWUjwoblA+B8oUfKfxX/CsHUbTYqLOQVAJ+UcY/kT7VLQRkfnV8Qf2XPD2oXV1q3hO8l0PUpwZWguj9rSWXk5EpfzI9w6k7hnoBmvljXfDHxS8J6nbaFNoFzfXMgJg+yL9oEqDjJIG5Fz/eAHFfq/q+javq2urY2M9vo1lKvz3GMnHspAAI/u5A9TXoHhr4M6F4eMk1yq6tI4Uo0YaOQN0OTufjr0b8K6qOIsrMyqU1c/Kfwh+zj8WPGzO/iq5t/A9s+CV8k3N0QcfJsjxEvHdmyDX154L/AGXfhl4HEd7b6HN4h1S2RS02pgXBJ67/ACyqxq3phTX3DBZW1hAYrG2cKFKBXAYBsYzgjg461hzIjw/ZJ1eONjhmPyj8PT0OBSqYqW0dBRpI+R/izdfHNtM+wfDjULLwfbJFh4rcBLl1xgbJPKPl7cfwAYz7V+bPinT9TivrlvHf24X5IDPduZFf0KsRtb+lfr14tuYNIuVS1k+0XFwG2WyIXYLu7vjBxj/IrznUfg9rvxKjmtb3Q2sLbAz9rSFopd5xsDOc5Oeq8jHFPD1LbxHUg0tGfkc17Zx3Yg0xWu7hmCRQQqWeQn+EBe/t37V9JfDn9nz42eMZ1vri0X4f6djJnvwWZj2Q2yfvVOP7yiv028Afs++DvhvbyQaNZ2WmhkXzFhQtLI3cSTt87AEcAtgccV61DoGgWfmGxg+y3RxgLI4JHpxweR+Fdssco6RRzqjfVnw3H8BfgX8INKXxB8WtS1L4l6qrK/2K1jkFs23Bx9ngAAU9MvJ/Wluf2s9W0jS59J+CPh2x+E2kzOFUwpHJM6qNg3gKse7uRhh064r7R1C2jls5IZrBbtIx80LKpVlI+beMf0r5U8e/Bnwpq0k13oEa+E7uQho2jkbyy+PuiI/IuT0HGKxjiOfSozX2fKrxR8D/ABRu/HPi6+m1nxrrF34smwXzcSZgRW/55xKQirjjCqMCvBrm4s7b/RYh85OVjQYbnoRj+Qr9MvDP7HHjX4iYPiXV59NtYslIoYQJpYsAAiQblX8Fzj0zx9HeC/2Wvhz8MBbzaZo8NnqVo3FzKi3dyxAzuSd2Ypn0AXHpgV2qtTpx0Rz8spaH5ZfDH4CfG74lxK/hzw6NJtSAp1PUZhaRIM4B2N+8PHTahzX0ZD+zj+zX8Ho11D4/+NpvGmpwn95o2mDyijjkKViZ3+bpmQxqw6Y6D7U8eaQfEmkXGg3d/f8Ah62lA3fYcRyYIOUWZMEKeuMdscAkV+dni39m7xT4Zt7y58IT/wDCWWR3SmGeQC/Rc8KOnm56DZ19ua5frUqj7GioqKO9179tqw8M2J8Mfs6eB9L+HWnQLs+1z20f2mQdOUIKA9Dk78mvknxZ8V/HXjS+Nz471y41KOdxIUMjeSpXoqwowREGflCDaOwFY1no/jLxPfv4X0Tw5f32rxu1vLbi3KmKT+7Lu2rG3HBbtX0Z4B/Yl8c6+sV5441hfD0CNiWxtA0l2g/uuWULGef7ritlTpRV5Mi8too+YLvxVp1lIEktobsAZBwGyrD0PPPb+dd74O/Z3+MPxSu0vPAHhO8tdNuQNt3qC/Z7ZcDqJZcEqegIyPSv0z8JfAD4ZfCFHufD3hyy1nUocGK71fMshkVOP3hDiLc3Xy0UAduMD5S+O3jz9qkXLWHiSdfBOhSFvKbw8pgspE5ABuIvmAIz8rlQTwRwKzjiY7UkX7J/aLv/AAy18Dvg1YQap+0r8Q1vb1lD/wDCPaPvMpA+8jMuZDzwGCqD274juP2uvh98PbKbRf2bPhtbaDCmI11PUtv2iVQB87xZZpCCMqZHI7lR92vknTvF9tdWy2GvWi6qxjK/ac/OVBP3s/fI7HFcHqmrQpczkHyi7ZVE+9GOwyMA4o5JT+NlNxWx+gHw8/bl+Idj9r0bx3Lp/jXS9Rw0uk61aK9kR3EJhwkJC5ADBkzj5etdFrXwz/Yr/aAupR8PfFKfsy+Prw7o9I1MhvD9y0hO1YrmQpHGXyEQI42t/AeMfAGraF4xs9CtPEWseHdTsNIlCqt81tIsJxjPzkYGf4d2M9qm8PaTZ+IpWEbLNHFEHxKnmfKCN2AMgHJ//VU+y5dmTzprVHqfxk/Zl+NPwOfzviH4akl0Y4EetaZm4sTnOGMqjEZIGcOBzxXhGiX+reGNXtPE3gbW7rwtqlmwktb2wuJbW5ide8csLLIj9MbSK+8vht+0r4s+BesXfw2TXmm0RILeQaNr6DUdHmDxK7xfvCZYFfI4jdU3rnFdV4s039iz40XMEHjAf8Mt+ML8l4NX0hVvvDl27Z/eSJGVSBGJ3EkxlcEbmqVX15ZIv2TtdHPeFf2+LzX9Bi+H/wC154I0/wDaA8NInlR6vFFFZ69aLjqsyKkc+OOG8pz95pD33Yf2QPhZ8eLefW/2JvH1n4tuEh+0zeBdfJ0/V7dQmXjD3GI5QpAUShzGSR83BNfO3xS/ZH+N/wAJLH/hIVs4Pih4SuIt9tr3h2QXlq8QGUdxGPMTKfMCRjb/ABcHHyvp14bTUbfUNLuZtFv7R/MgngdoZYpI+VdXQqyuuOCrAitP8LMm+53XxD+H/jL4b623hr4l+HLrwfqG4lI71MKyescqnZIq9CUYrmvU/gf+0n8dfgDuPwz8UGTRXLeboGpL9s0uff8AeVrWQ4j3f34jG59a9l+H37f3xFi0JPh9+0N4c0/9qTwStv5H2fWo449XtUAOxoNUEMzkq3JM6Su2MK6cEdaf2cv2av2hXfVf2SPGkvw+8RmLdN4H8Y4SYuQp22twC2+MHIJXzgoAJ2ZwC62kg9DYsfiX+xV+0xFj4t6XP+yv8QHj8oa9paTT6HeykYBuEiRzC+7nLRBUGQZT28q+MX7Dnxs+FdmPF/hyOD4w+DvKaeLW/Dx+1gRBQzPJBGWkRQrDDYKkZ+avnP4o/CP4o/BzVDoHxe8M3fht5R/o9zIhe0myT80NzGWikzt5CsWGOQK1fg/8evjB8Br/APtP4TeKJtCtZebiwuNl1ps+Rht9rMHjyw43hVkHZhRZrYNHueQ/6DflJY+JhhlA+Qqw7ZB456f/AFq+w/hb+278avhfor+BfFcdr8bvAsm0SaL4mT7WY0ZlLLb3ZDSx7tqr8/mIqgBVWvXH+PP7HX7TaRWP7SXg+X4E+OXjEX/CZ+FIS2nTy4Cia5s0xIgzgjKXOOcuBgL5x8Tf2F/jB4L0Q/ET4U6hp/7QngaSLzotW8OTpcSiLOAHtUZndlHDeT5mDuDBSpAV09x6o9Tb4ZfsVftUTR3XwJ8QS/szeN50CSeE/EJD2F5cnhBZXLy7CXIwFXBzz5SA4r5U+M37PHxu+AF2bX4t+F7jS7FpPKi1W2/0nT7gLxgTxk7GB/hfa+ewrwG6W1mZ7G6ibT7mFj5kNwCrI6nDKQdrZAH1HSvqv4N/tmfHX4KaYPCa39r8UPA6bRP4b8Swi9tDAAB5UErf6TbAAfIkb+UrYYxnFCuhaM+YLV4UuY9W0yeTSr62Ikt7i1laOVChwsispBDjHGCD+Vfcfws/b0+KHgtrLQvizar8X9Bij8lbyYJFrcMfG3FyD/pPl4PE+XYfKZFULjr4PCP7Dv7Vkhn+Hmsyfsg/ES8ZfJ0bWZDcaBeTEL8kNyEjjj8xvlTBiJbpAc180/G/9mj44fACZl+KfhdpdJdkS217TSL3SrlR0cXEWdhbptfY2RjbxQ1CWjKXNHY/XL4f/Ez4SfHOzST4ZavHrt7PCZLzQ7mNLPVINo3OGtyzNN5XUyRGSPH8XBAdd+Bp9D1ANoc8ujXCkmRH3GE5HUrz83bt9K/Aq1JiuotW0G8nsr6CVJYLm3cxzwup+V0ZCrqV7YIPHGK+4PhX+3V8S/Brw+GPiraD4raFGgUXDEW+sRDgLILjG24KgYImBZx/y0XAI5pYZr4TeNZdT9Ih40u7RJLLxVF3z9tg+75e7n93gE9vu11MMUNzGL+0ddStgoIljw3BGe33SAMYOK434ffEz4WfHDTzdfDPVotQnjRmn0TUBFb6rCEGX86zUnzI15y8ZZMc5HICXPgG80+8fVPDVy+k3Q/1i2wCQnPQNHwuB6YP0Fc9mjV2sdruibdOvCso3DHX6elIzKoUM3LcLjoRwOa4yHxhd6Ykdl4qs5EfODdRKGU5/wBleAAO3HtXfxvFdweZYskiYDqyAN8uMZ29iMdKSYrFVpJN58khM4DeuB0I+neoZEibfJGCMjJIPy7e/wDKpIoZ1O/ClwTtY/KAD7f5xUaRZiMe0xMxO4N0+g7YzTAZuzmFYiV7DgZP973/AJVPhPLEkmWaPC7RwQfT0xUO2I5i3EiPBdGz8pAwMeo+lNysMDxudpyuP4sD/IpAWGlkKMxJ+YElGwRjp0x/+ql+WQPE37uP5WwuBj6H0pVAciUKYyfvH0HTp3H+FNkTGXABGMbl/hAGMY7j+VADX8yVA8I3BOCrgZYgcdqeCWj8xY9i7eee4+8v4c1F5SmJk2nywOMnGCOwz0/KpHaJGVmUhVUFRyVH1A/ioAYzKg/dozF8bfmwKVTkRxdPMORzkDFLE+DK+PMA4ycZAxjp/kVYYYX7nmMRwAcECgBhWV+NpCAnLqfTpx+HSm+Uj71UGHawK55Az746Y5xTHXzGETvgZDE4wCPwxU+3EhONyMm35eqUCKyoiSJKjCVTkOAMKNv+NORQD5gbKk5UDjb/AEwKfb5jl8oEFAuDjoTT0s5pd2zhSo4A/h/xosMa6zMQqgyBe2NuPXn3qdsH/WEJs2kgDnGeB+FK0RijWcyCKNeCzkcenXFc/e+KdA0q8QXMnnykbmVMMVx0wfu/hSbSBR7G+sWyYhGLuOQMY56E1ezHEg851tivJdjhcfoOfSvLrzx1quofJp9i2mIpw0jsHIHqpUADPpt4qSHw74l8QTiW+kM8fy7RKx27c9xweaav0QWS3O9u/FmgaUZbZZhd3TYPkIfxxvxt/DtWJd+L/EOpAQWlrFYqCMOQJXHovoRWnaeGNLspDHcCK9ZUUbNuxB6jjOePeuttYrS2to4bSJLbyyGTgHb/ALvFNLuTfseYz+C/EGsXCz63IICWBl3kc56YWPgcduK6Sy8IaNYy+UqvkHAcO36KMYGfeuyIlcOduWz8wUgD06VBcROSokJjzwB157fSrvbYRXhtre2iEEaAQJnDkfOGb7xGOmastIsRRS/lKFAGPy5+tV9rf8tcqmMEdiR6n0NSRLE7GHf5MrD7mNwOOnPT9aQEtwsaRpLIMjdgsvT2zj0qWKefE0UgE0eNy/7OPaqh80EQnaUjHKk/e/LpjpVxYPOQzOoCICSAR7YHtSA0LGZoJHJUSbwvAxnHcfiPSvafBuszWrAE7o2LHjBDJxjj+Er0x7V4JtkGdr7SuM/8B5/Ku10K9lmCxZRGZ+oG0HAyofGM56H8K7cNVszCrC6PovW7SLUrHzLaNZY5gC7DgkqMfLmvJNU0s/ejUssZ56Art45H9PavVfDN+buJ4SPklxhCMDr69MdhVbxJ4fiW4a5tj5O/BmTGAAO/oemK7pWaOdaHgWqJJI2xoldJACgb2Ht6elc7cxJGUhcKQ2Q6LgbSOhAHTivS76xt9uQCBuOBjLKfbt0x/KuX1KzKhYWjZ2IyVA5BPX6dOlefOFtjqiznBsaIzDHLKBHjB+XoR+WKWK3a5SQ8y9BhSOnUHtyPyrQEXyu7jeEUKoxjHp+OKmaxNvGNse3eB5bKcjPb0rJI0uc9KvkgxjIYrgA8DAH6Gud2AK0ci5bseue2PSunv8mUqCXVwrkgYCHA56Y7VjmJmLnHlKMHggjax5I/KpYzKWcQDKqGUMN2cEjPHyjp0qEsUWXP7ssSQOxHYCrjCASupbcjcAqOmKqvt3BXZRJhWTg4Yc4+lQMhBmcZVfKZ8KDkYyvqCM1BKs4lIE24OMsV44//AFVZI810TlMNuUdenUenWoGFsrYX5BOCEb+Hg9PakMiVXXKbGiZsfMD78Uzyd0wdXKsn/LTAxkY7f/XqzkJ/q8mMgFk7H6e/0qJU83y1hTyIScyc+nZjQBPKQ6vHKhiLjBwcAn1Hp+FcTqfhC1uf39jvtCwOWj4ZW7MCMFce1dgxkO5QwZFOBKx6DsB7ioy7JLvjbGO2M9vammKx55Y+IdY8Owf2b4kje/tImzHd7d0u3kjL9SR74OK7uxubLV7dLvT5VvYZAQMdVYdmGeMVPO0VwNrHCOMCMcfnXn194T1SxmW50KYwfPz8+1kYH5SvRR9Dx2qtBbHf/cmVS3mAA5YLtA7YJ9P5VWRmgDsdo3k9OQT7/hWBYeMISRB4iibS5ifLkmUERll4yw52fXG2uoMCGISxlJ4Zj+7kHIb0IK8EVNhlLy4DIrkgKTkY+6Qf4fw4pkZC7o7aTDDkZXOPb/CpZEWPdhUJ75Hyj8u/pTZC6EDI8vblVGAT/un29KBgzRyszKhzwGOOHAwOP7p9qcqwFt2Ar4xggfd9TnrTQsjxRmImEAkbnAyvGOAKSGMXdw5l52rhgOODxjNAEImBhMoiyoYKq89f73sM1I+1GKOxhaRQqbRxnjgdhREj+c0a7kiKAbODjtyDTJGZZEikX5EbccjOOeo70AIwKxKJgAznA5CsPTAzREv2eBGKFACQ4wCc9jk+lLMfNA2hgsbCRWHzZx27YqOUzTygEAo7LlR0+tAIQ4khlUMSxG1WHAPcH6djUa+aVVQnmycYPVAV7g9qnaUxSbC3zODggDHHbPaiHzJcHGGQ/Mg4GM9V/LtRYdyEskwJgLRFDk71GFPQ49MVXIEO8oq4JB3Dnt174q1Ph49jR8Akuw5JOeOB/s9ahjER+bdiP654PAx6YpDBliMUrEqWyNhA5P8As8du1RK/myky70KfMMrgADt61LtncL5IADjKsOuRg4P5VJK6u/yHbvx5me2BnA9BigCBmbYJXCHY5XY3THFOkihuUCEpE5YBcfd45xUpWRVIztVMY7hgaiucmER3IAI5Xbjj+lADJFlhXewkcMf4QPlA/THp0pUaJ1dvmhU9GAA4P0461PiWTO1REAo+VslSKgMe/wCWR9nHz4HAx06daLCIIxII1RGY/MQR0yO2D9BTzHtDNIAoIxlen5VKVAX/AEfIB4yf6elM2ybv3XXg4zz09KBjZYxIEHm7Nij7voOn0p6nyoFtmQx4y2/H6nH4VN9n2QuUIztyB0/MkYAFYEmqXF3m28PDAJGbhgNiqBgnDfeOf6UvJDSNma4totjas6rbTAYCDf5xAwMKAfasTTft2oKYktf7LtlYgg564G7Az8mR+Bqez0q002ZdSubp9Rutx3M+M7j0KJ0QLnpjpWlE6z3EjoF+XnI+UsDxk/SjmdrBZDnBj2PCRLIq7VIwx/769qaz3BeQoiM6jIZf888dqaYUixDHnD5PHBOOmPb6VDDIZChz5YjPzZGOe9QUWDAIUiyQrmTgHsCOAfXtzUuTMdqjZ821hjkjsc9+fSqSSEXEp3CRQvyuBj6gYq9HuQrLu2DIGP5g0CCSSQNI2RGu7y9w54+nvU6SKw/1nl424O2jy42XlQ2W+Xb0q4babcDgkA8x7cHHqKYFYZlfegzgZf0I9v8ACkAxgkgZwuMYwPT8KJtW0jTVEt1dR26DgqTlh+C/lXG3fxA0uF3FpbfbN3+rkdtqf9++pNC8gsd8LXdj/lrjqAO34dMUy5ksLGGSW9uYrMKu4OWUkY7AdfyFeY3GreNdfYxWcbWaH/nkpQL6ZLdQfxFWLTwTez/6Trl15qbR8sXysp/4AQuauz66BoX9R8feH9OV5LUSanIqAI2CFP49K50+KvGOt2csehWQtorj7oCFmU+okOBXc2XhvQ9PiPlo16SfvzgMeO2MDFbMk8KkrGPLjCg7R046Yx0+nFD5QTfQ8tHgDVdWP2nxTqDRb1Hyb2fkHptGFXj610mleDPC1o0bw27XU0fObhg2B22g8EfhXTs8bIuSFGDuIPP41UcO85ABdGQElPbp/kUubsL1I0aezkZLCNdMHdIsIuRyMBeDXaaN4mstVR7Wd1s7nsj4Cydv3fvnjGBXIkMOFcuowRzyOOnTioLuGSWMjYtsXYAkYbj1Hv8AgKIuwmrnqIilTp8hHVc9vp/KmfKvCxnB4znB9+K4/S/EtzaCOLUM3EaLtWXguR6E47fnXbwYukMtq6zQkj95kc+3tXRGaZi42EGzARj5cZ6oRgsfTPX0p+/zJUW3G3AwT7AdODildPLfdNhkB/dnggnuDjpx/KhGCxhhwJHwR0IPr/KtLk2J/N8x8ovHdF79unY4FOCmMhdvysc4k9vSpEKLwEM2cqBng4/kcVH+78oNtyyMSVJ6D/OMUAX9GutD0zVLTXPENqdYsra6ilm0z5lEqI3DM25R+6crLt5V9mwjBOPoT4i/EX4XeJPDN9aaHoT3d9rBaP7UlvDbSRzfMUnlYkSnDMSMr82T68/OEMmyM+bhyhBxzz6fhwK1I5LeV2Tf5SvjIwAePf0rWFaUVaJEqalYPDOvweCdL8Wz6jbnXW1jSRosU5l2NbLch1uNqbWDBiYmIBUYiAFIgAjdXxtKJh8dcADI+mMUzyEltpoZoxz98EBgwwef/wBVSaJpMkhvNPlvIljijX7J5mA8ru2fKTn5mHQDkkkYFZosmCNIGYjamQP8Rjr0pzx7QVBwDgY6HjpUaSOrmGZfIYYBSQcrnGcDse9Stuz5sg5zgDI9PbpRcRYTlvMJCyL8wDdMHjj8qsIyeTLHbYhkYAg8g8HPHYdKoxQs7KYwWYDhj0Hb6YFX4YkUtHKpjkblG425A6UAbdjtXcsrO5cHqdy4GMY75FdDbtbmRfmAA4VeB7GuXt/LbzG2kqVG091BG38q6SxijwqtHkjvng8ZH884GKYFjJ3GKJlR8rufkAjHHtxWla2285fbtB+ZvXPpx1pscamAMxKHGORnIB7fyrkPHOranplpBoegybb/AFZvssJKjMGcFpMcc7TgHtxj2zk+iHFHSat460jQ5P7Ks4H1zV/uw2tvtwJMZxI2flGO2OcY61zps/E/iO5E3im8GnRPjbaWgMUfP97ZjcRxnP4YqDw54YsfDlq8B3S3R8vfMzFt7AEZBbJCg/SvRrOOH5Y5N8Slcgd/fJ75NRoh+mg7SvDljYKDaIrYVRz8wOSB3GBXoWm2MtxDGZwCqDbGAcD6kIBwMAVzVpPaxTRJNGZ3mAGxDt4z1Pp0zXqfh/SpNUYSw4it04LDGMg8gY65/wD1++0Zy6GcoIi0u2mhmCeQ8qtgIVQkfQHpwK9Ak0gvARGNjEdCTg8dwOPatm3tobWJYYFCKowMVPViUEeXT6LfwGSWePZtwQycqcew6dK5S5jguGjKMsRJCndgflXvTKrja4DD0NeV+JbHT7SeS0nhzHMvmRkZzx1568Z49qTXYlRtscTJa2sMjJKSCvo2B+GMD8OKzb2Ty45YpdsoZsRhv7voePTFc89/crNPaOUnEDfu5GXlkB4/wx1xUpvXmJVD5pC5GflxyPcdP8KSLOE8efDnwv46002eo2/2S6QZtri2CrLA4x8y9j2yDwRxWX8MPEfiI2eoeA/Fp+1ahoWBHclm3zwcKpO7qMYI6HBx0Fdlf3bM+7/Ubx+WO+eMiud0uzb+2r7WERvMu0ihiYdDs5bOfw/GqvoFux1lzAuApyu4D5cdM8DPb/CsEpK5aTBZmwAD0G0/0rSuYgS0kjqpVRwG/i7Ljr09qoSyAQsdm1T/ABA9AeBx/OkMxLiCSKcBAMoSSe546k+31qG4ii8hPNUx+X8wYDI+nXufftWo7mNixUbvu8j5cHHUY96z4wnzRCXC5Krn7uT0H4Y/yKAOfmiVMpbo6KVGS2RuGOf8jpisWeEQ3TMDlF2IS3XJBz83bHeuivFkZW2/vPKBUgDbjPB4/Disp1UlrdQFFwRtyASoTqxHHXpRYaMmctAGk3LJyCVPzd8DA7cVVnjeP9yu4ys3ypwd2AGPOOODWlICuZBi6aM7XAAUrjjv/SqD5iEcsrybd2EQjlf89qQFO5iVWEc58nd/Aw3Af8C/ziqC3MlriOT5MEbWGCFB9/StDYEjzCS0SD/gQJPp0xUEqj5BGokOMhTg5yOh9KQFbxl4W8HfEzw3L4M+IludR06ZlkicfLdWcy8Jc2k4G6KRendXX5WBFfjl+0R+y/r/AMJL9rrV0Ot+FL6UR2PiG1RvLVpCdkd6mAsUrEcYyjkcNnFfsKn+iO0wi8xCSpjz9046A81cuZNH1vSrjRtcsbXxBpF9A1vcWN8nmwyQuCGQrj0PBXDKcFSCBWkZWIcbn5i/s6/tla78Kxp/wo+PTz+I/CChLbS9ciHnXenQZwqtgF7iBM4VCRJGPlGVCqP1O+yW11Y2+veHbuLWdM1GAXFjeWjia1uoGJ2OjrxtI4KkBlb5WAIxX5iftA/si33g3TbvxT8OIbrxp4F+V5dNbNxqWjJjJxIoDXEMeCQ/+sCD5gcZrwb9n39pPxj+zfdta2//ABXPw51Kbfd6Y3zNbOTt+12Dt/qbjAxImRHMBhxuCPG3G+wRdtGfs6wNzGZLZfKnZRvQDAJ6bl6CqroFkw7LsChRtPceoxyai8JeLPBXxV8IxeOPhrfpr2kylVl6rPYzONwguIiMxt129Qw+6TitJ/JkCowxIHVWZgB97jI/EcVFrFEHmRiTMi4LfKzcEYGMHb/nFFyfPaTyiVVvlGU4x0/CqsyzRyTQq4hAbABA9OMf7wpFVoY1BZo2Gd468cduQPaqAcd6QgR8A4UHOc9On0xTX3FFWL94in0zs44NNBVvkHQDhT0+uOn5U7JiTKYA6eg29AaBCssjbtsnKfMduFzjj8MVLfWOn6zp82latD9rgu02DkEoSuNw9wcVGDtG3hXI2kn+If8A6qYqoowhLBjx7Y9KEBy+g6jqvhe//wCEO8Quby0uht0u/k6uifcikbJ+ZPu/yrsbpmyyMrLsACjnB46+3Sqd/o1lrumnTb92jSRvMt5k6wyr91l9CP1rmrPVPE+kySaR4ktpdQMX+o1K1VWjmQ/dLrkbWHdRnmuiCvsRLQ6zcvyxtKI2B457cZH5VSEiTu8nmsgiOMr8pwcD8iR6CvU/A/wD8feMLn+0ZhbeHNOSQqksk3mz4GORAEIJweMsnbnA5zviX4SufAviSy8O6hcrfXQsVummhhdI5FmlnjjVjyofbA5IOAQPlzg49h5RF0OaNROolfkWrSXX5LockMXefKlp36HDbVlXeF8ny+qk9j3HbNU5Y1hhVXO5CcHtg9jn0qwhhPIJt+BvXBwadtUhYyQ56/U4714NjtTM8liG2k/c4z3UDHHpTcyqjOCCOucjn2Pt2qdsScFGdlA4U4wQeo7UjiJkdoht6h9w/wA81m1YtMjDCUP8vlll2kNntwMfShSUjEKETo6kBeAc+v4U0bGYCdth28Z9h0P1PNP2QExzSAuBCpyvB389x0pAKNm4hOW2gHOQeAMHnjjFPEax7iF3lRn5uxPXH4VH5ayAsieURw270HvxSusEzG3WQRswRl+bcBtHTqO3rRYCVgohzGSiryF46ZpC5yzNIqgjn29OKbIcnywcqmeR/H6D25qUKAV3YBcBwu3pjPr/AJ+lNIRGSqRZCiQR4HPKnPce9RnAlLMVjR1H5HsOmMdqnIPyXHGCT69fb+ntUPlxITG3J4wOw/KkMgCltxGX2tsDDocgcHvSId8kqk5bCqfc9Bx7dKlfy937xxFnkDtxwfbkD9KXOQpVl38cKev1/CkAxkZQJVOMKAwA/hPTNSomY/MEgBVc7MD19PTFOLLFI/kn7qj0/LHtUWSXyTvLjOMYPHT86BEpXbJnvtDcHg0w5yFXoU2sD2x9RTfMb7wHykYVfTbxx1pGJKl23cZyccYx+XB4oGLC2/cWGWHBH8j+GKepW3jKhQXYbR6EfyzSOApLS/u3K4bHJx2/lQSpVYzIIuOPl/n6UDIV5j2xB944fdgggdvb2qR1jWSXy5jMGRQB0AHYH3pPOjb5thCuBlumccdBS8SsVkOQSJMjjjoPToKBXGS744w0agEY4Y5weOfSpZo1UhtpmBGSmeAPb8uKXLfOMCM4A+vuP8KYwAYSMCCFCkHoeOO3FAClyecLGEIIBH8J7jH4VECqyu6MAT3z8pz/AAkdKs7ifkZg7EA4HcenpioTuIwFRYQM4I9fegCKW3RpQCFfy8NsU7cDHritiGWG5ZI3O2QKHwenHGB26VlDgDad6AfOemV7D17U0nydku7y9p6gdAeitVxlYmUbmpIzOAyv93tjGAKq5lRVKqEWM7h0O7PTGOnFXEBCszN5cpBJXg7uTjGOnYcUxogkiyqCmBjaOcYGOfWtkzmcbGZ5bwbQg8uJ+VwT8pxnGP6VWCMIl3LsRh/D6DHzZ+var0vmoxDOsu7GzoDk9wo9KqCKTBLOYgclk/hG3j9aoklhO5Wiw0tuPvn/AGuD+GB6VrI0flJHkSBRuU/3lb1FYhVI9wc7Q6FGdScNkenQHFWYA9mASx8gLtQAZZiMkdP/AK1JgbEUslpLvlYeU2CF7bx0Ix046+orRMdswF0uWSMg8AHGPrzgVmW1xHcxJayL9ncEuFz3B4Xt+HSr9rd+X+5ZTxIWC5wfr9M0IZiQ6i099Po93F5VzGA4ClV81SM8Hj/P0rP/AND1X/QzHJGQSjKy9Nvvn2qxrWj22sQkq3kSL82cFmXHUHn8RTkU/Zpbe1n8xdgTL849cY5rJloxru7m3tbW5XKxKrPjP3BxncOMrXJXdzdf2mbOOJ44imSM8sePuk9OvT8q7W60y6WGSS0dVuFQFV2jDL3BBzxisWYx3Zhu/msZ7ZfL6ZAzkBccjHHUCuWRuizptp5JjQ5Dxtg46YJ+6e2cVg2cEtt4n1K3GG+UeWf4csynIP07e1dRYny9nluWJYsFAwOOSMcfhxUYsnmu/tYUJI+VJ4UAZyOO9SMqWkEcqM03IYsJBtwCDxtIxzUsFoi2raROwmhDfu2JBKLjhSPbtWtHaTW67JNrALuBXPIOM/T8qeI7J1VkjwoPpndx0B7Uhmfp9usMLwLKJEVzyY84x2zwP04q80XnyR2yssgi7Ogxkfd9OlWHZkx5Q+zEcnjIbsM++O/+RTMszb/OOxlBIYrgKgB5wBSH6DLiBo9z3zMWxhinAA/u8dQRTIGtkfCjzQmflbGVOOnI/lSJd2lvbu8RM0vA65ViMnjI9B+FM+0qP3ca+RI+CGUevODx3P4UBY0fMOwFF/2jtIGOmOKruWC4luF8ojLKo7+me30rNnuDIruxMRxtYAcL6L0qk4jcPJGDN5YGT93Az1HH86AN2JrSFVYfOpyobIx07Y9fpVYXPB+ynaWYbzjHGOntn26VTLzR7vJVCjncATz04bngY9Kj3z26yTK3GfMIxkfNx+GKAJnl3pIGkBMh2+pHH/6hVeNQsUcE7GUlQNpGOOuB9DT7hozOw+Xds4I45P8APNMwMxeZzu+4eBkY/TGaACPMpKNhVjBDDvsxxSSDKZUmFJMhRjpnAYH1zzUf+qlCSnBKjJHAA7D0qTa8aBGPmDcdqt+nTvTAcvmKEmjG6Tdt5wBheM/lU6ee9sbhz5KFWDAKMHr27VDuVLgRkeQr4CMB976eg5q1GJgXBOduEBY8D8McjmkA2QxSIhQj5h8vAOSOPwxTpYAkpV5D/qxls8g+3tx0pipHuZGk8scgHb/F/Fj/AD0prMtxEE4SPIUbsn1Ax0wOPwoAfIfMVQTkA7uOhPQY/KnSAqWMeY2UKwTA6njj2prMJ1MTsIAnOQeuBwAfrzxTyrhvtIY7jjcpAxt49P6UAVd0skglWQW+QImBBOHB546VPMZIruSRCVkXEXGMNnDD2/8ArU6WRhHvzmPIk4GQecMKm8tw5jjAgPDfMP4uwxjGDjqOmKAII3a4RomyWO4Zf7uR6fnTUghuAZpCR8u3aSFGfQH2qw22IkNkIibtoGBydvp78VXBEdqMYmXOwMR0OPl4welMCWFQjbvKMpdNjc57AA/kKrQw7HkXneQWjPLeX6ggcfSrrKEUrMGXOAcAYJHpjp/Kq5DtGVEnkgfKoA5JHb2pAOjG9I9wG0oCQTneQP0we1PzHsZ4iSSMb37dsY+tSOm1fLH73p8rDBx/Eox37jAqRlgZTDACPlC7mOcZ6Aj69+lMCOOFhEGFwFwAro2AdvfHvTWTyol25QOD8pO7p2yPY1OS06fZ5hvLLjoAufqPTHSmYht1SCP5OAwZckEcg8UWAeVhaPyySsPGPlJJbrxT2VzF5UieUxxhc8nHvRCL+ItCjgkLnAww456EfhxU0VrctGj+ZHG787Ty2O35VXKA4RIiIyxrHwSAOp2+vqOarE8SR7liAcYX3z+mKufYLaJx50jAKc9D1PuOlSRkxycqJg7bgcf3R1A6VXIIqsy8RW2CC2Qc9MY+lPEUsjSSr/pPlEkAdVB/nwK0CpZNoVFOdzKRjIGO2OP0pjOxVJtgWQj5iBgnHTgDHT86rlQEIgi2B/8AXCMFevB6dfT/AOtTY7RID5j7irD7uCcn8KkPmSxkQMISjbueBg/wtj1NStJI8nzM0ag568EenTFOwyNQJoisikNuKqO+Mcf/AK6k3P5bRM2XVQApzwB9aJZHVlkiOcfMcYGFb2+lRriJnlRTPtPXIBXjjjHIoAD5aM0TfuiV+Y87STzx6U6KVCqArukXjaD1WkTylBEj58wf3cZ+mKQyQbl8yYwfJ8hK+vHTuKdgJAN7/u07hSP8+n8qYhVX2MQWL4YcYwODx2pIYNxBV+gJ8wHgngcDjAqSOEOQV4blSRj5h3P507CIpJSGMcSby2QMN0z/AJ9qdvKnySQ+Y8E5x8w/wqSPYT5rNgIGyh6g4xT5LmzhiQTNvkb5QIxjAPtjFOwCKo4btjpjPToR+NNijnlkykTdOvH6+lRm4vBOYbdUDEYG44DD6Y/wrZsfCviLU4kaOORmXgxpG4PuAVGKNAM8wxRcO3l7uDnoMe54qNry1txxKG2DquTnA6cDpR4og8FeAbD+3/H+t6f4LtQwVH1K6EW5jwE2/MS3sK8E1T9rv9nnTL37F4Qn1X4u6mvyjTPDmmXO+Rjj7s08YR1Geqg0JdgSPe47y4u3RorUnI+9jgjvkD9K29PtNdd/3MYjDfcY7TtX0wOf0r5tm+MP7Tvi23+z/Cb4Av4cDkEX3irUrcoFPd7V1tGGODhHJ9q0Zvhj+2z4rsGk+IXxV0T4QaeyYktfDGmQyMqejXqojxED1nwO9VyNA0fXcXhDUIYlv9dmXSrSJQxe5/drgdG+ZlwvvjtxXL3/AO0P+zD4RK22o+P9N1i+2tG1npaXeoujocFW+yxyBD6ZOBXwtffCz9irSIRJ8YfipqHxw1WNsNHLqt/OzS5A2fZ7FpnQk8YDEfQV9J/D3x98MdCaDQvgD8ENT1BfLzHqM1rDpVqyoBz9pu98zBT3bYT6Gu2h6/cc9RJHocX7Qt94oXyfhL8IPFPjaTAWK8ubiKwsinTzC8kbvjvyoI9KrvD+194yvZRDceFfgPpjAIMWMutantIxu8yeNITg4wQFI/LHXtrf7T/ixfs8N94d+DtiQI444oW1O6jXu3mPuQk/7IxXP3/wEl1W6OofEzxpr3xBikUDYJhp9szd8Q27MNoI4B249K7W4Jbffr+Rgm+n4I8xv/B3gn9nS7vPjb8Y/EP/AAuHx0sccVj9ts4o7y5jU7BBp9tE0saSfNgSSbggHBQcVLefHf8Aa2+IlujfDD4RQeALWbBi1HxlexzIsZHBFigif7vRice3avbtD+HvhXw/cXNpo2iRWSmPbHcTSPdSuyjj57h5Np7jAGK3pYrybTEGpENdIQpkwCWUdt3QgAfpXJUcfta/kawv0Pk3WfhH+0n44jhg+J3x1fQ7Jlb7RpXhHS10dFz/AHL1FWR1zwcp9DWXa/scfs/xuL/X7XUPH+op832vWNUu7oyHj70RZUOfcV9U3Yk8vzWkYshGEc56Y4wOFHA7VXLytP5YRVYHbuToN3bH4VyOb6aGnL3OZ8K+F/BXga0js/BehaV4VjMZGLW2jDE8DO9hvB/Gu5N1dXChJOmCfMJJVjnHC5IUr096zpLWUQRQHG1Seoz06+4FaTwC2R4tjMWjDrsOcN3Az2x/Kpbb3GorsUn3xBY2VVPvk8+xzxx6VWmnuDEwWDAH3SSHHB564p0gctGzyK+WwRtwqj19KdJiGQlMXBUE56BR3GM9aQEpnKoJINjhgMsc4/EA7aGuLSVR9nkZcMdwXgN/u+n5VQ8tXCtExG75gh+6p7mnReUjFo8Rhhkcj5z2I9MelMRed/N3xzSbkjwBFnGOfXk9u1KsRcO8eEZBjbz09Aeh4/Ks0Of3nHyFs7+h3ADj+lae4NI0lwu5W4TGBj2JzxiqESooj2smZlAKkMTzjoMfl+H6ULh8RLMiBMsrAdcehx3GeMVb+dGYySOgxkqdvb0644qCclpJt5yikO2PQAbcfTHagCpdvvfzCgQg7WQY5PXI5GBVGNTGXVGaMsSFzyCB2OasELPKZJT5JfG0jkgjC9MD/wCtUYNuhkjbfIRwu7OA34U0MhHnSDzSBlV6g4z7deP88VJHJF5kYZGEmMrk5B59ulU/3BDRtkkKN2Oc/wAR6f8A6qusDuYwtuRdu0+x9fXBoAmWSSVP9YdsTEbB2/HvgdKjlhnZdka7ZQ24qXHA/wBnnHSoodkQJRvK46pyCcH/AA7VNEypNE2dsrHO7POwcDr/AJxTsBlnK3EiwlXSNuc5DDjnPTio0hRpWMOGjwR1ACf/AK6syEpPcMAI3J+6OQe5OOnSoZDGWIUYcttwOOPQgcFRRsIgVDIGMeJIwcDBxgHr6e1IqeYRKnzBWAKDnHXvx+VQSmVoWkkAJztOMcnI5GKbs8y4IiG2ZV3IQcHjt19PbpQAsrypnJJkB/IY/u9uMVIm63fJIAOBtbB6/Q8VDCRDdOLiTzA20SEDv2Oegp8j4UPPgqT044A6UAOy6kqflDH5v9rHTp0xV+NpE8sMN3BHPrjgfj0qixtymbWIsqDD7jge2Op//VVrCJBiTb5Z44OdrDgFQOfrTAnULyZH5xhfRG6Hpx/nioSyvID5m1gu0cfKD259DSB+FWNgn8RboD+HH6UhL/LCXDMFyPQ+g7ZoAkkdeY8CQrgMDx07g54qW2IbIZSmQADnPTpgjGfT0HFVolkdgZThjlcJwQB1/XFIPLAJn4j3bN+Pu+mR2pAaccv2eNoHAYryAucgsPXnjFSRhVODECNmQxOAR2PFRR7x/q5FiWI8nsUPt39vSpFkE7Sc4ZmXZt6e3XFMCogSQkjC7+MdlwP1qrJF5fmtyNxwqsT0HU1rXYtkcsc4TqvYE/z/AKVkySSAFV+eZOAfQfyOR0poCo8TyEksyYGNgyRnpz9acdsUsjkbN23g/l16YqLdKZxgqDKvRj/d6fXIqwwwAjIHR1O7B+7/AHeaQFLzXaElF2TQDPTqB1GfpQyPuIk9s44A9M805gYyWKmBUB+UH74I7n2wKjjW4KiOOIPEoP79W46f3f0xSADsLZbJycZAxmkCNnyiwIYnav8AnpxTkLSDzj86+i9j/kVA6tOqpGcFdwLk4xjn2PtSQDnOzhiSwyOg47YJ6U2czFUjVfMc4KsANvHvnGaiFvcFfs8Ee5W6OJNvT2PqauQx3MT+QIiqLwAP4CeSQf6fhQBTlZcCRTsblmxnGP8A6+aEMpf5SH+UkZzgDp2I68VctLH7RH9nV9vGQW6dRxWhDo6MN0MMmoc4KR5J/JeT/hU3SKsYTWyFGaW33xqASB1y3oR/kUw2rybVjbzIlGfnGFA/HHpXSXy2elWCzap5OkwDP/H1Otui45yWkP8A+rFeB+Kv2jP2c/COYvEvj2yv7pAWFrpsM9/nIAA8y1R4lPscfhQn2DlZ60sFoAkTXQliTI2BDkdeB3qeCyjS6b7G5kZlyY2Oeg9T044FfJ6/tc2HiRorH4OfDHxB8T3VOJ5ZP7OhIzwQfKm6f5Iq+/in9t7xfM8WgeHPC3wXG3KyXlxb316o6dWabnHpEPoKvkm+lhXifWFvo2t3cC30Nu0VpyELfwEe23kZ/KuW8TeOfBXgRvN8b+LdK8NsMfLdXEMcpB6ARgknjkYFfMMv7M3xF8WrFqHxY+M+s6wUYm60/RLQWNqNx6CRJ4vM3Y72y4rqtD/ZS/Z48Oy/2hcaDeeKL8HKT6nqU8xYHghol2xHjpxml7NdZDvHsN1z9s79nrTbtLDRdRv/AB3epuVIdI0+4+c46RyShQ3fopFY8P7QPx+8X2Rj+EHwSm0aCRSf7Q8R3yRAjPDCCcW6nGOgLcdq+jtE0Hwr4VhWy8LaJYeHlU/I1vCgz9C6sy/g1bF3dXM9zGLiYyGMnAXK7QemOQPyFVy01tqLnfRHydc+D/21fGsEP/Ca/ETSPhvYzH5oNEs4Z7iNe4Hkoo6dCk3Wqw/Ys+Hl8kf/AAn3i7xJ8SZgfMXzrloIgx6lVkJZd3TjnFfVUsKLdZi+eQn5mOeNw/Lt/ntPPLcfKhbHGGZfmByPT8McVanb4UkTq+p5J4a/Z/8AgV4LKSeGfA9nDNwRLcvNduWA4O+6llI9cIVHtivZ7fU720gisdMjXTbdFx5EKrHH15wE2jtWSLg4BuYzCVJQMv3eRVhArYhTIdeTj0+vbHFLmb0bFZEb3FxJMjzPv8wMGVyTn268cf8A6qgiwJgULqHBDNvxwuPQjpUrsPMdWcXCkDBx2HpjH6VC5hjVWnYqn8K9yGHfBwBxSGKZhbHa7tcAHr/fPXJ57DineXNFOHYrArMML0+X8/0NL5eZCLZgj5AKg8A44P06UyRAxjjvsONzAfw4x1xj1oAsGVWYJK/mSHhZNuOCORjp0qv50amNky0fQ9vxxzQj+aB+7LhenJBXtxjrxVgb15yMeuAOvfFNCGxgkZkRmjKkyFSBkduM8Ae1BWCTD7xOWAzkAY7D6elVGlclrQ/Ij/LhepGfTPHHarhiitGXksVGCAcH2yM1VgP/0/Xwsqh2SNgETcWPcDH9KiDwmNJyzbX+UKc8Fcdf51ajNzFIyxyNFhQqqcYPt/h/SrcgtPOSW1kXcnDQn5WyeDjIGfwrzjYpzlITMwRdsqpwOAxHH049sVHJKYItrlc7gDIo+vX3qwmN5QDzwF/d5649On5Uwh0tms5mQeaB5Yx349sUWEPWG2eH962F27lYLjdnqvT1rO8mRwbCEGRMAs+3lQoHQdM8ccj+VaDygwqlqD5pPzKcbVIIPPA6DgY9Kc7RpdFonwHVfNX3Hpxxxx9KBFeQWnmERblXyw2+QbuQMcZ6cccVCrtJIIkKkkYbAyDj8BmrABjIdZCoXICEdjgfpUDXBhje0Kqj/eeQ/wAJPKkev4UATzDNsfILIrYO0bc7gQMdM4HHSooLcm4czy7S6gRsvzhDwG4PAyBSx2qB4ZIlZiFzyMMD6+/pilCSIjB4E8k/eP8AHkYxjHbNAybFtIY7O1zcj7zFsq0bL93aRj8cVWRpoXaKRDHlUEDgEkbQMgjuOPSp3LQ22Yid4AGeDt6YI4B5FKPm+dTnAxnupIHXaMUARedJc3CpJAVl7ZwAeMEgEdP0zUzOIFMMZ37yJI8jC4XHb35HApRLIrCeJd6AggFsbc8EZ9Dxx+lQ/aI2th5fzL82AP8AWRcgkUAXoLq7thDdW8P2mMNzIrAbs5wCuAcDpVy2ujPJcLcgLkgbx99e6ZzxgdKxxaSiCIRy7YyuUVsYGD0yP8iprKR3iO9f9IwRIxICsP4eOnT24oAjngsryCRmhKSHafPgxtyMdO3scVLHb3It9mm3gdhgEvwW24IA7e2O9MQfYj5bjZGyH5fQNjPsCPUUpe3SErIQ4baqMSODj/Z6YGM0CRFeS3FldIrwiaE/6pV6CT2P9OlVMabIfJW6ZJEY+ZuwiNu6jB744/yK2IJ532/aGivIC2xQ6568Ht2NPuf7OkkeS6sBJI0h2Oo+bKgADt6UDOZijufvWUMixSNtE0fzZxx8y88flUly0sXzP8+whJHZdoIYZxtHHbFbjQZkS1tJJbWbaSUTGN3UZIGMfh+VMmtNRto1huol1VVjYRsuOC3r7YpDuc0VMEDi5iEUjQusfPyk9gVHb/OKrWrLd6XDGkgtZE+R0AJIbd29O1awis4zHHLIbZlCP8+flYY/DbWpc6ZNJDLNEFnmBj8sw4IPIJB+gosFzLEkhgLscIPnIx0C8ZUgDrx6dKhvvtfyCeNYoxhI48dGbv6gVce3v2jdI2axt2IR1kUghD97bkHk8jkdPSmX0kDwxw7HuJIsiGUg8bQCfrnHHpTAqxWto0SSSfu5nR/KdGYZZODyf0/KrNpeRzqsHnurrw6SKG2Y7gEYA7VnuWmTyAGWJcbG+7jkZAGPvHNS3sVxJcW32N9/mPtVGUfdZcvuxwQPw/rQImndPtE1lLH5TRSCSPym+8DjO0+uOcVJb2ayE21nMsrRsfKifAZh6Ang/wCFZriSC8WFseYpygHTIHcnpxVqRGms/tM2JU3ZAIA7ZHzL0NAEB0q9CqbzT0c7s/uipG0f7px096imltCjiA+S56hhjaVxwR0//VToHktZZI7eQ5lAWFSOFUkFhtPB4x1FdB5cjwub60WePaMNwrdBx/8AXPSgRzER1RSDFudiv7v5tpBT8Og7DjgVrw+K7yO2EF0PtauFBZlDLx1xwPyxVe3s7S6tpfsszwxOo3RyL8o2nIXf7frQ+mzrL5cEO+OMAkwnJyQONo6YPPSgZrveadd28cV0ht5uAkhGVOemByPwqg3hu1nVhp94UlXGBnys9sFDwR7jFYMkMkZa3mWVdpJ57BfrUYuJEdRGXAAJ8xl4HbK+gx+FMDXn0XUrVGc4UBfmkbG4E/3cew7Vmw/2mYALS8a6jQ8xzKNn4E8j2Hat201y6RRfTP8AaNjBWVgF3AkLuQDgY+gq/Ff6bqDt9qt/KiHzbxlWz06oAOB2pAc00cipDLcW25SnzBMYB6ZC9PSnwPBOsa+aH2cYbMZ5PH16etakum21xI/2SdZVmUHDnBAHGMD0xVOfRL/aUaBL1Y0+UqQQeOnYj/P4AE8jvFIJQjxR8HcDkjH58VchugZluZJVjUhsseWY9Pz/AErmVYWMAjjb7Gs2RhjvXK9B/s9cU1LmQjzLizVkz/rI32jC+in9PWgLHYRvBPEvnQpIMYxnnC8cL249KzW0+zuQCHEA5AYc7D6beMGs6C5SR/8AWQSAnJ3fLJjpgdjxWg8c2WdIcz8bccgjvnHHagLAkd/ayNFbTkf3N3J+X16ccemKLjUra+L2niWx89iAn3R8mPukMOe/UdP5WLfUA8ISfETMMCRRke4wBx9KlQ2TRGOcIUVdqzMhJyf5AHtSAoyaD4fuoBe2kyab52F2yKJDuX5cbW7muC1DwDdgzXVrFFcAPzHGwVgNvLKBkc9ccdeK9CfStPBiyu2QHmaMFcAYxlR6+tVY7CW2kaXSb1vtLNgtIuFI/usuPp2/pRYdzza2/wCEt0SVvInZUTGyO5T5SvTCkfyrVg8Yv5ax6vayRFOPOj4IHHTHYehrum1KTy/s+p2LSHb85j+Xj1yP6dqkTS/DFyVtljFpLhhnJPyN95WxgHGO+enFTyjuYi6t4f1iAWsdwmpFsboSmx1P95V6VjXHhG3MjyWaravwFEIPA7nGcdKn1P4aS2JUWrC/J5iIKrweQQ3FYAs/FeguJFuGSD/nnN86E/3NwHGPalbsO6ZozW/ifS1aWzmXU7RmHyTIQ4C9h0I9M0+bxRNbusev2T6UkmSrrh4x0wMqCeff/wDVSsvF063JGsWHnJCBulg5K+hC5GRnHet638QaBqDmH7UqNMFBVl2kqfZhtPvU+o7Fq1ltr6PzLKZLq23gMF+8jEcDBHcjsKnfcoMQjeJ9oUg8K2eOvSsrVPBOkXi+bZwyWMg586IkD8ADisz7D4us8rZXy3cUajZDcjekoGCVDY+U+x7dKdxHXh1GzgQNHj5VJ59AcfmMU9fKZk8hfKZjtkzkhOeWyRg9K42LxM1rdCw8Q6NLoBmQvE0R89H2deByv54/KuksrzS7+IfZ71btZDjAcI69gNh5OfaqTEb1jcz20yQLILmQsQwxwCvbtxjp0rrobqQIlzIPKZNp3KDtCnjg89a4K1tLi3l8uSD7Qdw2ozbJMnoCemAK6CGe+tnfdi3BXGHIG8HP4Dn6V0wmZSR6NbXKXQaMMwklGVDrhXHoPp/n2pyhw4WRvnZ+mP7v8P8AnFZVjqbowt7knOd0ZznDAdjjgHsMEV0E0krRlpRjB52tzkjj6dfp+FdF7kmTc+QpXzEX525XHYj9MVnGDyJjbwANHjO7O0cjHofT9K27gSWyoAhwu3qOXye1U9QjWCYpDuCOuMHjC47HpjmpYHFXFgGhbZlAny7VALA9c7uwz04rCeIP5qHMrSptgkHG7by2c9Cp9ccCu9dY2U5AhIwVcdDtwNp965LUrQJG2xGT7RgHYcrKeu4KehU4rmnE0izDVGuF+yyxmKRfnEgACcccYxweKgkYTiFNglCbASpO5QcenUfyNWjE6LsLSNcxx5KoRtAztxj8uKiVnWQJGmwxL8qdCMj5vz6/hWFjUhjdFmZBhPK3AAnqp78UxvNEKLBGAihiHJ3ADqePX/Iq+UkiiRo1jEEp3bwQc46qc8gj9KrGEtGZIj5bN85GdykYzyAOPwqbDISSxgBXzXOdvb5R3x/SpwuXEcaHYx+TI7AcjnHp0obLIs5cRyKQFLcDGOe1PdJItmXBYqRsLcHPGMfTjj0oAjQTLNLIP3gOAFAAL5ALLx/dqHabYpL848zdHJxyoPI4xjp1pVGwK06uoQhgUA6+px04q5HJcTOYA32kBS6yBQhU8jGD/wDWoApCWWVTJHIXDuqHgY+XpnA+WrS3byy+UiRzyhskE/dwO3f2/pTvKuC6SKIw+3AYcMSOCDnrj3GKieztNvDrayciVSfvH69BTsK43dH9pPlJsLjbIg6qfbOMD26flVkW5EUUqkGVspKGIHH8PGKZeXmk2KrNdXEaSxxDZg/3RjBIz9BXC6j46ili8vS7YIYlPmd89uOnp6U/Qdj0GQwWvmS6m0Fsgj4P8O7PAHoT7VwOrfEBrZNlrGIBF8qhQNzjjjviudtNJ1rxHMrllgVz5jAfIMHkA4xiur0zwjBbTlbnbGQOApyD6biaLdxXXQ4wPr3iFmj2TQJMQrNzwuB8oxwnTium0TwgVaBJU+zGIsAW+aQ5Hc9Biu6i8rT4ktFt/O64PQ49vTH+cU5ZWeTLx/Z0wCMY5Y989Kei2D1K1naWFhv+yxCFwp3DHLMenTgY71PvZl3xtuZh8wxhfoOnao8qVZy2NnACrj6/56UEse6gA7vlGeO30NICbJSExqnk8ZPPJIx+QFNCvL8skgV5BhzjoMccdKZJLHIEJBaQL8yk45OBjnp7U6R8wlQF2KeSwwTjoOnBXpQARQrFuKIr7GHDKDjsOeSCMfhUuyKNw1wDv9zwfb06DtTWEkrllmEMexdwAy3A6Eioo3tpS7XH3ODgdMnjr1GKAEEPmO5VWZSMrxkr6A+mPQ0qxqhZTgSIRsbs4PTHvTFDqJoQ5ZcgtH69MfNj6U+SNXKWyKAxIaM4xx14wDxQIVTgLN8wUA8r/Af89qk8sXY83zBcpFngrtIz1H4Y4p80l3s3XS4jV/04xjFQIPOZvlTdMoKEcZ24yCOn/wCqmA+X7O6rGFckYO44BIA79Pu9KQFAqTtJsZ8nGCWwMgcnI4/CpVW5QZ2JDtj+4uNxHqPahQySxHO7OduF4yMdBQBYVMKXYK0UqZJxzn0GOc+1ZwEuyRVbaXZQqeyngMfwqyN7yvMsW11AdADwwYYYjtkf5FQ2zxvKI4iZNwOVI5GMf56UDLfmO8iR2p8rYuGC42E99qnnr7cUqy70cyqWkjIHmYGD0wOgI/AVWzAbn90vlvxwyryR3U+9STzPLNJFn9/Hjy8jAG4c89OnTP4UCZZjSeOQLFMS5bC57YGcZ9xWtJqKXlk1hqtqkkb/ALt4Thww+9k5B6daxWiR/wDR5JDEdw+UYwenIOKjh2yvtLSSH5Wyeo4yCCPbFAEU/g/wreAT6Q8mjyklljtnIRZAOMg5Axx0HIqpcReLdPKXQMWuRqhWUooikwMcFM/Pz021d2iebcgDSb/lJ+XHTHQAc4/lWt9unUErK0IjBU7Qdue3LAn26UwWhy9r4w0C4u/s+oN/ZlxJtULMGQI4G0dR8o9+nvxXRP50MklxE6/u0XJOChVuRtYZDAitP7bp92qwa/aR6hAU29NrBjj+LjFcbe+CYLRUfwje3OnljlYJpRLGSOg5wyDHpmgDeMks0AwyjJzGVGAR0K7cVXKIWMTD7Oi8FefzHHPb6Vi3mqeJNEQNr9h9pTbzLHtAI7/KCf1FWtK8RaRqERjgv0uwR/q5EwwX+62PmJ+gNILGrsjt3iEkjIPujOCrEdiB0/8A1UbH+ZSVMRx0AJTngDsVpUtJYEdILceU/IYuCQB0IB7fSiVY5YUlEf3F2ugJC+vGOwwKAJSsUuJLZzGE55HHOB09qlyJ2EEyO7SfKH6ZA5+7xgDFU0wXVoWDFB/tZPT1z0pdpifd5jW46luu76ccGmBM32XzFtZyJC3J29BjsMdKeYzDG0MMyzbXDR4GAAf4T2/CoonjVNtpkquScAbuh5II60bsrGr5nUsBtI2lcD0HUfyxSGOZRIwfYJGX5RhhtGfQVGXaGSKFmkmRm8ts8Bc+hK/5xUsiQo3ILR7Rgp+mafJbeaWgU7EOC7Nz06enHGKAGyEwzYj+ZlO0ZU4A49Bg8YqZmEADRRvMke3OOvPPT/OKD8gllJEDxKZFHJOTgYUdNpAxVOa/sz+6kJg8xgLgRgsY93IftnBxkDt2o8gLZeMl5ceVCWdmLdflUHAHXp7dKmNxACZIH2ll8xCF3KQuQVbHTGK6DRPB2neIPAPiTU9T1Sa81HR7u0uLSzihEMpgXi4V8F2KurBlPBUxrzgkHkLNoIIPtNkA4TkDfu3ozHHboP6VTVhJpj00x5ZTPeSPMic24xsGCeBuwByK0FaY7oyTnb86k9+3P0pHfzS37tpPLVSm7IXHHbjGBSNLIxk2YKFsMo+bqMZBP+c0gGs6AqrggJg/KRxn68YpZSuORsQ9vQNjoKjBWIs8+AigLtyCRnHUCkZC6xgk7MDbgZGBjGMf5/SgZ7X8PvjJqvgrwfrngTxDpcXjHT7iMrZmWTytiToI2hkTbIrxgnPG1uoycjZ5G808qQ+aotS6DztnygEDjjJwMDvVOSS42nfyY9vTgsuRjJHFNmjMiM8jE72AcLgAY6e1aTrSklFkxhGOyLG7HDjHmdM+nepEkKMfmMP3fmxgntn6YqsssjtvcF1Vhx6cf59qCz/NAz7EYlskbtoIB2lf5VCY7FjzQ7CJeYt5d29ePl569a0PMChE3fOzD94G6Dj+lYyy7cmGLeD8qtgAEdCCB3zUirIZjFB+5z2fkDA/h/DFUmI2Um+dnWQojYY8ZzjHpyPTitKICXa9tMJSpwEPy4x6Zxz2rnVGAiAPxlfkbHpzz0+lW45h5JMmCHAbdnp2X0poVjslnCq0nMRQBWyB09KfMsKJHLbMZS24FV9Rj+EfdxWJHcibMw/1ZUfLj73rnHQitiMp5LxKDGinhlJO04/lWiZmZoiMQBeMRgkBjnAGMEHPvSqY4ovKbGS2TkEcgcfSi4Ee2RMb4xjZGCRkj0PtnpTUaL7J5C4i3cbycGNgc9MdOPagYjx7pGj34SVe/QEDgD/Paq7LBCjvhgTt69M9Oc+hq4RK9spQCMKwznkOem4cfy4qO4VowZWCSoMjyx3zx6UhkbxFow0wKJgAkdMdv/1VBLHNE6JvKsvPP8R7c/jilnjaCRFjLoZMr8pxtGAFX07cUsMcn2f945mKsFbPbP8AMioY0Zdw7+Wzn5OeVODyeB9EH/6qheP5zIwBzgjb908evt+tX3jkEzW5c7VGeBnIzzkfjT2sUiVvtBZEj5YYxgY45/wrMoybeG5ncxD90vYgDH6VP5Mkhf8AiMRABUY4H+B6Vz934x0PT3KiGa5YDCNFgRjHXLHG0D1rzfxB8StRO+JHQwv8oit9jSYx/f8AvLj8BU37F8p7DeX+n6ZCt1Nch9wIVR87vjrtA6YriNQ+IJWPFjbMkCjKzTEFjx2/u47DHWvK4oPFOryMj2sqRbA8JBWSZ1cgcSbjtAHWu20z4XlZvt2q3MuUwVh3jcR3BI2gEelVyvqLmitjj73Xbu9mW6llmvfN+TeQwi64VDgAY46VqWfhLxBqVzvlHkWo+6Im2oRjsflb8MCvWdP0TSdK4sI3ZpVO5ScBQfQEY3e4q68qAJA+CYgAE9h6446Cn7q6Cu2cjp3gmws7UNMxnJcMGlJDZHbHUY/CvRLW/ks4BZ7RJCiKqRYG0p6NkHtWebhp2LXBU8YB24x6ZpeCpLuYT0XjcAP8KHISiivrPgvw34lDvZ40e7f5gUG5TjsRwPwGK89m8G+KfCiyNbSeakuObVd+QBzvU5Kce5HpXopCxpkMuDkHA/keOg6Vdh1K7tIoxaqZMfMBn72D1BpXDY8s07WdPuH/ANN+VEXDOOV3dD/tA10Wk6tfaYhfTLg3UW3/AFTEtGc/3FOOMdh+NdPq2l+GPE0gn1O0lsrngCYfKScY6KApAx1Izj6VxZ8Da3ZOH0u6F2qsxAiJDqBn+FvlOBRYLnf6f41towLPVrUWu4DEwbKEH/YwRXWxS2V9ZLcWU0EsStgbOSjdtwOSOtfO76vrFjcmDU7VJ1T955c0flNjocDG0+xFalpqdpd3HnabcCynYZ8tsRswB+4wUgHb6UhnqOreGrW+k+YCKcr8xX+I+uBgZ+lcYlrrvh35rJ2jlPy/uxu3JnPRhg/0ratPE2p2QKalbi/CgL+4/dSc9DuwykDHoK6aw1nSPEDH7NP5Hl4zBcbUlDdweg/LI/lTuhJWMC28eWcQEOuQS2u0DlRlS3uByB+f4V07nTb+NY7MJJblcqY23jn9R9Kp6roVpKdkkYhkXJBA5H6YP5VxUnhi6tJRdaXdm1uHOVIGF+XpznI9cYx9OysFkW9Z8J3C3ENzaYjeCTzIQwBK47KT6+lTWvjbVdMk26vakxHjfEqq/Gc5BOGGe2RUVr4v1PTmePXrZLtYiU86Jecj2OK2orzQtZjUW86ebJ82148Mh9Pb8DR5MdjotM1rSNbtdtjcRyF1LEbdrkg5IKnHpT5dPif/AI8jseLqT2z7YPf0rgbvwlbbneC4aJf9Yioc7Zf7y4A29Kr2mv8AijQ2RrjffwKu1opFUkL3w+P55p3FZdDd12HULvTJbPT2a3uXYeYYwD5iDIYevQ9sdMV1fgrw18OrKNZ5in25lIK3Iz5p9VyWQYPTjI9qzNK8UaFqTNECdOuc48ubgOh/utyM8/8A1sV0v9gwXdr5KQnOQeoK57mtKfkRPzPWoGghgijhYxhQQUjwuAPbocVxvivRjdZvVST51GNoGFx06dzXMWTa/wCHt0VnK0tupH7mQF4sdxg8px6Guns/GdrcmWy1hG09XVdgHzjI6YdemD/ex/Suhq+5keEa8ptIp8Ks1wsfETfKsrHoM9j2xjFeW+GvhNr/AIxaXUtSvILaA7lNmsmMbTwjCPkcnvivrLWdFsL0edFJ5rFcFjgfKBlcAcfrivK9S8INDvuNMnbTDGoLKg3Bj0+6CMfUZ4rn5eV6Gt7qxa0b4c+GNCs4IDD5/wBlwxO3b+87naPpjO48V092HjhxBEGjkA2xdAQv0GPzri4vF2s6aTBqFs10sSoDIpIbYAPmx8yk/iK7vTNc0XXCiWE372ZeVYYbPYkf3TjpRKV9wUbbHBa1po1TyzDvgkPJD8qvHYdvbivH9Z2Lcy6fb3kGoO6mOS1fDFiOCrKQVwMd/wBK+kNY0I3kL2sp8sofmccjjvgdR+VeZar4LiiuZdRs7f7LM64yjDc5x1Py8fh1rGzWxorHxl4r/ZU8DePdYXVb6OTwU2VEv9k+XiQgndlSJApxzuxx0xivavBPwC+DXw6C3egeGY726ttrDUNUIvbuRhj94jyKI4WAHSKNRXoWL6N1tJ2Rt3zqxUAr+nOa0ba6RmCyshEeR8xAGCOPbHtWn1idrXEqcb3sb51O5niNs8Fvf2ciFZLZ41eGSMjhTGymMY44C18weNv2UvhR4xnk1bwjcXPws1SR8stgv+gSkYLB7TOBk8/IYwD2xX0FvYSJPJ8oZsonptyOo54/KrEHnE7HyWLZYnhfzx3qFUkiuRM/L34ufstfFD/hL5dWnmtb/QjBbxf2lbjc/lRIFffCCcMCDxuxgDHoOq8E/ALwDopQXVrJ4mlIw5uG2Anqrxxf3RzgfeHr2r9IWkSGGWa9kSDa24hyM4xjHPDfrXkviCz8I6hMbjw/bSW2oSEbZFXZA7DqDnhOhwEwOlarFu3KiPYq9zM8Da5qngLbY+EvO0G28tE8hMrFiNgc4fPqefek8e/B74CfGfzp/GGhN4S1krsXV9DjS2ZXbks8CKsE53H+MZxkA9MaNppM7LENQDSbcDZ8pI45wRya6qC2UxvbWx8qLq645+vP0rJVZRd0W4pq1j85viJ+xr8Wfh8k+seB3tfitoKD79mdl+kRPSW1b5iq8fMm4HPQDged+EfgZqfidTJ4jlj8OtHIVW0cbb5CvrnaBj6jI6elfr/p5nsbiO5t5iNi5DhtrDjjG3B9qxdd0Pwj4hJuPEFnFp9+ASb60AjnwOQ2V5P4g+4rdYvSzMfq6+yea/D3xh4w0Xwj/wAIH4vuz8U/DhRLaSy8Qt9rcpyHVTMkj7WDKASSU2rsIrzHx7+xj8H/AIhLLqfwqvZfhBrpUOtjfyG50ieQhiyRsN09sSdu3G9F6bQOR69p+mR2c7Q2VwNRhB6soV8fgcE/5xXVW1g8UMUjSuOCygoMr6Dqeaj2zTvEv2StY/IP4ifBr4qfBPVGtfiT4emtrSQbYdTgQ3GnzKO6TKNvOPusFbjG2tL4MeIvjJ4N13/hIvgdq+oeGiVLXBjyLCbgptmt33RzcZGCj47Yr9h9M1XUdNtpNPaEX2myjZNa3QEkMqNjIMUmRnPQjBB9K861P4TeF7y/j1Lwkh8JXZ/fyWZybJ+zHGAyE+ijj8q2WJi17yM/YWehxGof8IR+0Nohl/aY8FWGg+KDEsUfiXwtH9kd8DCSSjY25kxkpIrKckALhQPlj4nfsNfEfwlazeI/hRfw/FrQygfyLcH+1IgQGZXtlysmwYOY2yR0Tg19fw+HbrSZZrG7Ea3Yk8wqDlXjPIdDkZwR3xivQPD8mq6S3m20z2tyxwdmwA4+7ntx2FSsS09Ni/YJn4cfYbeS8k0nWLaTSr63cwyxSr5Usbr95DGwyCuMdAR7V9RfBr9rH43fAW3bwz4b1seNfDNz+6m8K68h1Cwlt+FZI1b5rfKkj5NqgnO01+kHxF8JfDn4wWzWvxc8OwandlViTVbCMW2pw7BiNxcIMyhRgbJAy7RgDpjw22/Z50T4fj7Z8PbP+37C3YuzTqBfx7uhYjl0GP4cenStvrMJLUy9lKOxyT/Cr9nr9pKG41zRNJ1P9lPxncgSi3uNkuhTyMw/1agxyKrc/dSPBH3DXyp8WP2e/jJ8Erg3XizTV1/Qh/qtf0nN3YSphmVmkC74tw7SKmOnav0I0m3w8c0a+dJGACrKqGD1A3AZI7Z9K9O8NeItY0eQ21nPugXLm1uESZCW5PDA4B7heO3es1inF7aFewTPxFs3W7aDUdOk/svUYmD20ttIY5YnQhkkV0IZWGPY+nIr7f8Ahh+3D8SvBixaT8WLOP4w6PHCLaK7LC11iBV4GJk+W72jjE6lyOjjAr3/AOIv7MHwV+JtpP4g0qMfCTxJLh/P0sf8S6Z/4xLZ9I9zfN+7xzxjGK+V5f2S/EXhjUWi8bagda0s8xXmlo4tZnJ2qrTkApkDPQenTFbc1OojP34M/RfwR8W/hB8XIEk+H+uK11OubjRrz/Rb+JwvKmF+HA4+eLcv8hrS+H0sQZ9FNxp99nqJANwB4BztDD/D6V8feD/hZ4Q8MyRavoWjwxXUQDJdhm89WHBG85OR9cV9GaR4p1KO3gjuh9vEYCSG4OJFHb5gBuyOhxXBViou0Tqpu6O8tvF+r2cUUfiO089Gcr58YwQB6oO35CuytrvT9WjabS3F/Dnkjkqf7p4ytcemrabqGIdytKvzLCw5+7/C2CPwrMbRFLSXumTPpdzC29Z7dmj46/cB4x+XtUpjaPQ57cMyqB5DBcdMg8cDNUtksoxtVXx8wbjAX8PSuU/4TDV9Kt8+Irb+3YUA3X9oqh0/3lAVePoDXXWGr6Trdot5YTi4Qx4faPmU91dPvL/KrUkKxL5vnSCRyqBV+Vl6ZHr/AJ7U+B0jQMDgplc9FOSQG6f5xTvs6ndGkSg43L12kdPb8qYhzblMFGHG3GeMYwD6YoERmOQrIVG8MwYbf4uehA7VK0ihpd6+U5A2xkhgTjtxx9KgiWQjdGrx5AA68L7GplHmjyoucDJPdse/X0p2FoOIDx7YFMcWCTxgtnqv4dKijjDjy/mTK52sOv41bktm5knk2qqEncwUYHtjtWRf+KdB062eW6nBAG4JH83AxgblPftU8yQ0m9jQ2BWEacsvYc/h0q1GmUJb5QmQSOuO3avMJ/iLNOfI8N2rxb+d9ygOW/2cD+lUv7I8d+JGjfWZHtYk+XbHmNcEff2jH6Zo957INFud/qniXw/pC4uboS3LA7YoiCzY6dBgfjiuRm8b6vfyMnh21MTAhRJMVZdzdiv3c1esfh9penh/Pma+k4dP4evZsgn+VdfaW1jZEwW9rHFGcMDGuTuA655xT5V1YX7I86bw54t1iWO41tmiifkorp5Z9cINu36YrqtN8EaPa25a8mfVGVtzDaI8AfwkYJ/HiundgQchkbqOnzelCsJP9UB2DLknJ5zz7UKy+FC9SSGC0tYy1nbJFtGQAAf0wOasoVlxv3RlTwqgcdOaokx7m27j0+UAj5umKmZMjZyo25wRjJHpnkUwt2L8FzHtCPllU8nb6+2P84q9HIqH5G3x4wSuMjPQewrPgZFZ7n5gsifL7H044q+CSRx5ZDDI6hvfpVCLjLHnndGFUB9vf+lQ7MNMtsPLIAOc5yOenHFTRqGd1C79o4UnPP09KH2fM0cbJtXaRn9OaQEHmbMLLnY3O1hk8Y6GmOuYzb4RlbJQ/wCz2INSxRic+bKVj2DkEcFR7cU2NGVFCnaFOCjgkEH0Pb2piHbFkG2IDMY4U8se2enINSRwW6h2A3tMM4BICqOen1qACOU+Yi/d4Q1Y81jH8sZdxkqce3QgUhik7GTavmjAZlxyB3/l/kVo2yvFJ9oiKsH+fb2KelQx+c29WHkPMikxnk8ZGB9asRQfZ2+U7EwM5PAYdj/+qrhoTY9c8OalcWk0HlTCOAY+Tu4P8P8AhXvts0Wq6RkgSlhtZDwcD6j8a+XNAmntbmOK4j2PjlyRxnofzxX0B4T1N4JDbXecuMjv7HPoOMf5Fejh6l1Y5asbbHC32nlJJHYGNt5UBcAZHQY7VxVxbO1xuVSiuDkjoWPp6V794o0kcz220QnJZew7Z/E5/wA4rzK6sY137VaFey+/XGc4pVadkEJHBhFXPRsDAVgDuOOc+/asie1HnIqLs35J2nJG3kKPQc13UllJPCz2YVWTqQAD7Y+uKz7yxKIHOI327sDHDH0z2rkcTdHne9xuE/7orgpkAHb26etc+0Uca4IGAp/8e4H6/pXV3lvLHJ5iynb/ABMRnH4dqwZkATzZDu3YB24yVHTI57VlI0WxjTwhcCU7yOV2EYYDqOlZZt5nZgzlCSfLJwcjqoz1HFbc8SF3+QkMdx6/KNvSsrctxH5sKHK4TjjGRjI9COKljM6UxqvkPl4we3GNvBJ74JpssjZ8ltqqpUhUXAAON3arSoNh+U7RwdmBnttIPcfrVWRUDPsG1WXaykcr2wKQxUkikOyQeWi52N6Dt1GajDqFMe1i3XGcA+n5/Sk2KyPEm5JUwdjent+FWcM77JVxtQbdvKjigChlsLCRtAOCOoAPTmjbGUaNG2mMbunp1Bqyiqu/IyT2P06Z69qbGFjTJTcJG7MMp6HNAETIwY/MJmOAjKACB1/Cl3IN0aja/QiTlWHekZCqGNvlxnqMY9OaY6zSr5iL/qxuDjkE+nNMRW1DS7e9t2jlIVsr0AJJ4wVPXpx9K4Ka01fwreyDQ5pbqI/vDbznNu+fvBVyPm7cY/KvQQJ22sw2tgA+3PB/Sr3ztvtMLLEcHrhlYdxgf5FNC9Dl9N8R6Xq58mLGnTk/LbydH45Ct357ce1btxby7RiMhsAlAOB6fQ1z2qeF7C8t3lsrf7NMM4KMdyOOrbcgH3rn11jxV4ehX+1V/tO2jUKVJXenPB83t9Dn8KLAdpJFOGil5XB5j/2SMH2+lSwriUqp8qNvlIHBDdQ35AU2y1TS9VtBd6e5SVcB4iQSCf4CP14GKe4BMkY/d7gThhg7vQf0pDIXJVsrkYXa/Y4/xqf9z88eQm1do5P3ic/rj8KYQyN9xpuihDwDjvn8KeNiou3bEwThT0P17f1oAiM8RAOWBfgADg+uPpRhYA0mOVwCpIO4H+X4UyQshVCfO3HcypyAMcYqeVrdt23DR/LwO2aBkahNzW6KrZX5lB6//XqMby/ltw4X5T93b9Me38qf5p53oQCDn5cYI/DvTGWM7pEG+PaBnPA/PkCkIjH7qZsJ5Lrgvz8pJ6f16UgQRRn5eGydy8j5jxU0xhmh/epIRgDjpj1BHXFLcqv2aNQdkIVdu3uT37etAytGAjm0YNCgj359Oeq47VGxUM4Zd4VAFAzgj9MYFW5kWaJHL+Rs2oWwTxj9MGoGc/8AHsihIjkFV+90xyfQ/SgY1Y9yE8hAOM+nYZ9untSyDcmzY2MAZX6d/SgrGsO2MlAxGUPPHTg1H5VwIyrAjjd94cgegHTAoAiPkgboQ/ynGd3A9M+gFSs0m1WyoQcnHXj07VOh/e7pD5aqApBGQw788Yqte3mnaRZGXVZ47WJjuQp8zN7KF56dKWwII1muZRGA0YfnJAxgD+tU73W9PtnNnaQSXmo4+W2iXoRnlmwRis23vh4pZrKyebTLeHLvMUKmReMhV+8G6dOlbVlb2ekwGK3iFsmSCWBLsM9SwGTk0FaGEujalqkgv9db7LDwDYwyceV6tsOGLHk56VvsGiAjgT9yu0KvA/lRHutgWPKsoJx90Z6Y60qp55Z1bEfVvQ46A+lMQmTmQj5GkfG4gEDaOn09Kh3whipG5sYz03e30GOKkntpZZV2IIAvUDr9R2qf7PDZxb7yRYQvTccD/vmp0GUE343+YA4PGTwvb+VPEdyqZyQxOcIN2c/hj6VmX/ijQNNVTADfu3LEAAKe2C3Xnt7VzV14y1a6dTpdu1qh4G1A/PQEgcf0oS7IZ39tZ7VIuCsWeVyNpHsPw7CqN1rWg6VGu67S7k3IfLXJOc9j90cVxw0DxTqW2XUJPKDkEO8mBj6L0rUtfB2mQS+betJqS45VFATIP6/pT5RXRJceMrlXCaVaxRucjaRvyvYjtn8KzjaeNvEu5roGCNThWk/chQPULz+NdpbWmnQufslrDFgK5dkGQenX0x6Ve3HfneJPl7dCemM0tB6nG2fgiI4nvrvc4AJEQJH0JbJxXTQ6Xo6qVggQmPgsY13MfXODxU3mFMsAYd+FIbp07YFSMgh4LYHTIGKfMxWHnzGO3aPlHGDT49uS8bEZ44PAqEg7QYwA/RcelNiCxSFiBEnCkdcn8KkZNI+B5SuIlX7zdz+FUFZQVMTK69Dnrx37CruDKjKUWQj7rED16c+1VjEN3mAqNx2AEY6e9MQyRYihndSpUZKxD8j17VXjabCtHlgRjcnHA6VZUeXOkqncVJGAeCMZHPQ/So/Nhix8hiBy2Ogz0OKAGIVnVRP5iDbyw5+mevang+YxhRl3nHHIGPTim7U2NndCCMjYecZ9KQIEcxrmQLhtykAjjrjtSGJ9mHMVycKpySo/hPQjHoeKmsrm+0u7kksiQU++m/5ZF91HTj8qd5iPIXkJRVHGBwQw6elOl3RyblG2TbjB5wOxz+FNBbodvpuuafrbm1jk+xzAZ8s45x12g9efatExS42SgxHdwy9P88V5YYoNqyyRgOp25UkbdvT7vQ11uj+I5YYfsuoB7q2QjbMOWUA916nFbRmZyh2OtgJ+Xuqc7m+XP+7j9RVtG8/9wsyrsHAC8H1znuarhoDHC1qRcRyvkD1GKnuF3xhkGRG2NvYgd/XFaGY2PEoBJA5w+7jpT2DRyLIwWRckLjGMdgPpSAmVjIzK8YbgdSO2MVJEyO0kXUcYP8A/AU0xFhczLlflMmRzz0P+e1BlniljvLZxHcRyCSPAB2uvRhn5c/WiIARhIyOuD/vD0NLgOCoO35shsYGR2AqkI7a602w1zwfH440OS/utVs7pLbxBbzJEsIUwvI15biNAVi3BUAJxt4IDDLc4oJj3opmB5Rk5Xbnv3yO9P0PW/wCwNXi1P7KmpRSOsVzY3DEQTKSF2uQNo+UkBmVlGfmVlyD1XjfwlceBfFt9pNxHbQ2d6Rd6dbWzsyRwMWiCEuFbcuzLdjnjjowOcSz8qZork+Ud3DjupHAHHAFSi0LxFyrASj5EHJOOeB2xip2jaFfv7gQQi8sMDqPwqeBgGkj+bYuCpXkL0xg9v8KQF23VmjL27KjpwQRjgkY4x6V00HlZIdmmIAOegJxngdqw7dN0sk67VVhgjjP4+/Ga3rNCIweF3PwT2GKGBtxAfZ1O4ZC7uenPX6YrkdS0nztdtdXuFAjSNoVPdJOzDp948fQV26RREHB3buO/I4PHXoRRPplncQOiJtDgYCEllIPBAPSpYGXYRRImxwM5wh644B46j2roYLaMv5fky78KFVeOPYdh/L2rHge909FV48KoA3Hr7cH2GK9B0XUofJC4UbGBOMMD6fQ9KzA0vDvg5pLsvcocSbTnuqgcAHGM9BXuljZw2FsltAojVBjArkLXWUhgQKqpwOvt0+nQdq27TVYwg8xg2eg7/wCf6VvFpELc36KiimimH7tg2P8APSpasegV4v481uYahLZRRf6lFQP2+bD/AMxjsK9eubhIY2yecYFeTeKru3WCSXA8x3BbGB0I/nnNJq6DToeQzwGF3fBky/DDgk9Tnjpnp9KzX3ITLg5HylugKn5eO1bLzJdIkUYa2ZR8mBxnPT8R+FRjR5ptzTv9njXjYvVue3oMYpbCOf8As6Xw8p/4QFOOTjgYA71vyWkaAKy7GA2Rx42he+f8/wD1q6KCCysQjxYdkbgjABOOcnoSRVC6a3n3MVZGXLbvvY6ds4A6dvyphocxNvt2e48pJ8kZLH7pAA+vOay5gux2JELZ3YHBwT26f5FbF84Ad+SZAO3G1QPmx9ayZWBkULid2UHGONoH5DOKRRkyMjIWIyerFOT9OfpVCdQcvOR5b9AAc8jjgHHbv6VpSqjgSkZXbyRxhv8APFZUs2wNsk2sg27cZ7EDn1GeKoRRuAyF2kbcjRbMn+Jv4cj1/wA9MVlXEUrki53dMI33RyMEHpW1v5KxbSp4b1bAwcZ4BHpWRcJv3RiR7rZyfQdsD3/SkBkPIsSbEO5mBXaP5tkdqqyTMpE/ykqAMEc4HoPb2q7IsnlhVUFHB3Eemf8APFZOfmO/oo+Rj27Y460WAhk+Q+UP3bM68dlHXg4/lTJDKd/2ctIASCM9B6j8amxkmOVlPHy49OvPoKrNtiZmmKMrjK8YxnqMf1pDRHIsbRsE+VpOFG3k45JxVGWMRHMHzMuHxjg/4VcxIz+fhTsXgew7Uw7hllTyRnp3UEddvpQhGjpmruJJJbYtbsI8Oi/Ic9+Mc/pXxl+0D+yhZ+M59S+Ivwkhh0fWJo/P1Dw6FEdtqEp+/PZfdjgnc8vHny2Y5UKc19ZsiyzusZ+ZCDuA74Iwf84p1tftbHcD5LxkHj+IjrgdO1XGVgaufhX4E8efFH9mvxre+Lfh/JPoV7bsbHxD4e1GJhFPEp3SWt7anbuQHlTwycPGw61+yvwc+NHw2/aK0F9X8EzSabrcMIm1TQLg+ZdWezglMAedAO0ijoRkA5A5745fAbwz8ebX+1rY2/hLxlbxiGLUZVZoL23CP/ot9HGu90zt8mQfND05U7a/H/xD4T+JfwI+IEd9pn9pfDzxfpLie28p2QyLG3MsEiErNbtg8E4I4YYOK1aUtiE3HRn764Xd5d0ohbgDfzhQOOevuKyJopo32y8sR8yjGCvYg9MV87fs4/tceFv2gbO28JeNltvCPxFgCxSW4UQ22sDtLZgkBJj/AMtLX1w0WVyifTd9BNp7vaXcLLtYIFb5WVu+OOnFZWtoWZUTMibccLx7gHgYYf0o2jCqzB2Hy4Ixgf1qS7iNsyeSfMDL8jjGPTHof6VAuHOA7SbQMkDAUj/P5UCJOGVTuB+Xbj0//VTolXccgnBwcHhenQU2CM4KOAq9VPt2zijG/wCZVJBPzLnAz7dKaQEkUojZ4pBgMRtHQfhirtxImpafdaTbCS2NxGUWVX5gc8B15/hIBwO1Z4kjlXEeNydQwyR+HtU1s5hYTH92GOD3/HmtYOxLsdj8Jvjn418OeKJfDvi67N1qMEXlfY5Hxb3dv8vkXVou8jzCAQ6IAw78DAq/FHWdZ8R+Mz4qvgdNm8hLJ4g5kQRxPI8OF+7nEsnGOM9eSa5TW9J0fxDB5V8zRyxtut7iDKSwSDo8TjBVv0P0rJsNW1aHV4fCnih/7UmniY6dqaYBmKfwTA/xhfTtj1r1VmFWMZez0bVm+tuxzRw8U7mnJ5ieYJsKGAAOMZx6en+cUrB2JZQSVwSowPoc/h0p08SSzMVXyzgK467CvA447fhUTbY0VAwdyeMcDnscYryrHSRM7MCrDYUxwPQ8gD600osmDyNqjc3pjtip5Mu6xn5JNvXtjnioFUbyC5hSUYIAyN/9M1HKMjLCZWKKWUYGCOmO/vjFQpGJWZXG2MgZ29wOh+laEe1bV0kYQuwYBfl4Hb+tRJECVjVycD+E/L/n26UvZjuZ6vCJHgkLhwNp7kjrTkjQOT/rpMZLYA2Af7PrWm8YbbjA2AjJwN3YAgelQm3lAjkUeYgbEj+o6YPQ4Haj2TDmI/MgbbJHiJWDfUH/AA9qkiVlImb9+HPyleDxkGnNBIk4WQBFG4g8Accg4HWiLcQXZ8p8oTsM9CcYyMdaOWwCk5Jbc7gNhOccAAdPaom2vJJHMC7YyqfdPPHB6cVPEPKZ0WMzAAA+vzZ7enFDr+8wvyLEP3hbGecntS5QM0ncA4QweRwvuen68UbfvZIVh83b9Ke8S9E5UjcVHsO47dqeIN0O1ucfM3uW4/SpsO42OTYSVzGAAOmQAcd6ciEb/NfGV+Vz056flT43uInxEAV4444z7cUjKZgQ7AMpZh0I47H2xxRYBq+bGeG3svVAv3vXH+eaaz+eHh5UyADBOQvf0HTpQ7eWoZZBE6YJjyDg+2Ox9O1IdjRyTZ/1bAkAD9OlSMiaMASSh/Odl2tjgcDGcfhTzuHzuwIKgEMOP59RSpIi9wMjJVhjHcVEZIx84Kr/ANM8cZHX6UgHb3AxCodY1APvnHQenFIZH8jM3yrj5Vxj2wfwp+FeGTzP3qoQVK/L17HtgUpTbkNs3OOO3sMUAOISNgM7Y/L3Yx2amFAdrsoBB4Lnt2zSNvcyH/WFgDyMD5ewprBpYWLfuyw4Hrx+mDTETsqociNY48Bt4PQ/TjioXl325KoGBIGAMdv0HAqVVM0f7wLHvUgkcj6j04ppaJlSG3Csejnhc4GBxx60IaByig+a43BduCOVz9MU11CBQjLJ8+N/pz0IpJIxljPhG28gN94jpkCmOqhY+C5AUsBwCPTj0/KiwDXkS3mMceYi35YxjHoOlaqCK6iUkEKBhznpt9KzShZ8DJQDcH4yQOimhJPLKsG+YDBU9BVxZEoluYhNuP3QHHTdhT05/wAKqYDBt2BJF0+b7xz6e9X5ZQ0QkRCxZSGPbA4HB7VBJFHsUbQxEgU9M4xx+HtWiZzNWKjFhFyAm1sYGMHIppj/AHS4/dBiCWHIGM4qUeXvZ+XRfl29Pb8MDimzRLHGUwfnYALntgVQh4uyssXUvnDr2H5fhT3kOVm8vBI5O7PGOO9RNL9nj2W5CZ+fD87s/wAPqCBTAw+VzGHVMLtBGCW7c+5pNjRftpfODRBPIVjtHOQW6YH+FQ3dlP5Rt7BzA6LujccgMOq/jVdn8pxDGjKEKuBxkNnHXpjHvVxnMgQCXyMDd0x/jzispM0SMmSxklEbyTO86IE3j+Ld2bkjGadFaRQ25gSQBgNzrtJIK/jxg0+KaFF3eb5YycnAKsM9gRx7YFVTfvukWBPLY427STu9Dk1zs1RfkuMOPLDbyPvBe3pj2NRAxBNrnysAfNjIIPQ+uf6VmNPLGhmj/dAKd0XrjqR6Yp8dxGYuHyuOQAQd3qNw9O1QUi7O0CxHzQ824bt54wWz0HTFL9ulRTtQrsAG0j0GM/h1rHaFfs8+/dubndjrj0GP8Km2NNMWl3YCfKSeHA9h7dqQyCWdyVaOXCxkEpyDk9vw+lNur0+VLHECUPzBux7EHjpxULMnlO0MmNuOozlWx9OPbFWVjiVn2p90geWemeoYHH6dKAI90Uduv70y5URYC4AJHX3/AAoEvztGu87ECn2xxwOP6U4b1jWBcbFJHQDcx5wMdPQYphllKlP9SePm4bp91fzoAaXkRx5eD06LgH1O3oT/AE/RwLh28t9glYdQCMA8cY44pN2c7VBO3cW7YXrjih1aImLaVC8Skcg8cfTj0oGPn2eaQNoc8bTxkHoR+QqF4JHEsPm7FAGBgcjsM/WlSMzEIpCmDdhwcNnr09DUj+XyzkIcZQ98/hweaAEmBhYtGnmBl2KfTHfNEUCwwEhAiSKnvuY9xknAHpQwdLiIECVnUlR/DlR+XSpXkEuxjmNEJHzcj8qAINoeORSu3hee2Q3QD6flUyQtIJGgjCqnDAnrjsPTikjOEJVSwbK7ExtX15/LH5U2CPLM+35OeB/Dj1WkAMZCrIzbUiGFyOS3FWDFbsmxcyHbkk8E0xSXDLLjeuBEx7+3sak3urBdqgN1I9vbtQA+O3Q2rMF8oEAnnO3HT8xSgPKCvDPztH3sAjtxx06elNEWI/nBy42gH7pHB4x0xUimZIz52IYpG5bjgnoPpjHNMAlEjRgIvnGNsjbxx3HaoHaLPkz74Vk+9xnH19PTipLhHQ7TtLphcJkOy/Qe3PtUk2WZlTLhSpO7B49+9AETRW/7yOJ2hWM/cGeB05POaHIkVuDs27V3Z7dB61Yl3Suon/0fBHlrjrtHQ4HIqrIZCm5gkLgYPckemAKVgHxwTQ7Cj+X1DhemAML19Km3beZT5bsApA6buxIB9OKiWCVt+0KdgB455Hb/ADxV0W90IwXaMuSCCMfLnrxjtVKIFbZKy+dnaSwYfLxx+PfHSj5mlG7/AFe8N0ypyecHoMVYFhHAspaYlmzhRwCOeMHge1WoPJt4E8pdxyokwcYPcbSMVSiBTFuFkMi5YOSHz/czjb+HqKV7KcOsyoY2B8v5TnC9vy6Vpvcux8t1wSzKMj+HtUKEo3K+d3z/AHu/bp9KrlQAlpaIrOIy8gLKTn9QOn5VbjdEhWOFdzqv3SAGzjtntxVPBlmjlGUDKdq9QGHOeKkCyNgu/mPjAHCFf89KAHcjcGKxhVUlYxjGT/OpJ92FkRTcFjxIAAOuOR7VDG0q8J+629xywPbPqMfhinMzu6mZFLJ1weG+gxxTSAk82dF4BLt0GBlQpx7inO5YlNpBYgBsDAP09Kiyp2ROGBfPAHT9OBUf7uNJDDuLL1B6HPFMCQ55MswmKgjbjHH4UzzCsAeP5W43AjIA6DH5U8gRqjIocLwA3v6HinAx/vIwv2XIDBhnkj0HHFMQiup+XcWGc5xn5cf56UwsrSYjwcKVK+qjsDVkKu1ttykaMfTOBj9KiEiMCISssi9PLU5IHtjoKdgEijWUsGJXau7b228Y6e1PgRlZUToCS5AOOeOntVuGyu76VUsVLPsPylgCD3+WrGq2jaBp0mpeK72Hw1ZQKC9xeSpbRKvqznGF+vFTcDOAjmMkUrBwv8RHXt+GMU+RG8sHBn5Uggfw+3FeKa7+1b+y/wCF1ltb3xoviS7XgWmj2lxftJjpsuET7Kc44/e/hXD2P7UXirxkB/wpj4I6/wCKYg22K61ieOygPP3uFZfw8zH0q4xb+FFcp9Ux232yIrDEZWUjAC4ODW3F4a1+WCOT7I9vGvVihREx6tnHSvm628Pft3/EhXs1m8NfALTzhsadZLqV4wPGHefzUGPVChryvxZ+z58HNAl8/wDap+O2oeKLtTvfTb3UzDCTxnbZQNPOo44EdX7OROh9H+K/iz8DvAN3JB8QvHWi6BLH/rLSO4e/uRjpm305LiVc+jKK8kl/bA8CaheGy+EfgHxb8cZyNsdxaWT2Ng+Mj5ZJY5pkUdy0K4rzvwZ8SP2Lfh1clPgR8NNe+L+rbihudMsLmeMOOmbjVN8kI6H5YiPwr2SD4qfti+Kz5fgb4X+G/gzp8vypqHiaWK8mWPpzFbRx7W6cPBitFS7/AOQuZFCz8V/tu/EJxF4U8B+GvgZpjMALjXJP7TvIxxj5VDcj0e3UfQVR8W/AD4iXFg+oftLftC6loOlRjMsOnLa6BaMW4C4Roonz0AMOT2FaF38IP2iPGM6t8T/j1qNrCAxNn4SsodMVQRyiXVuYiB65iatLQP2XvgNol4mrPoD+OtaQASX+u6hdX8zHu7RuRb59MLxStCO1g5mfPVrpv/BOP4fX9slh/avx919gSYoo77VppGX/AKZ7bS0PT1PB7ivftB+L/wAUf7P8r4J/s2nwPpxO2PUtYuoNFjx/DusoIVY++xyfevd9MtdI8N4j8PadZeHS3T+z7eK3PHqY1Hp61fupp7h/9Jn+0yEY5XGeO5B9KbmtidT5/uNH/bD8YQRQeK/iX4c+ENq+c2nhnSRqFyVPY3V2fNRiO6yAA9u1PP7MHwn1W3hPjnUdd+LepRPvafW9Tu8Kc5OyKKVI9pPbAwOK9+tw8IMvylExuVOMZ/POPSnRyxqzxoAAoIAA4OemajmtsrBYyfCfgvwJ4BRB4N8Nab4f2jbvt7WLzT9Zm3OPzxXqtnreozSf6TIA5GBGQpZl6kAjkY6iuDSMxnywCrcb0P3T059BWuiqga5hJMyttR8nH4YqlN9SXBdD1W3dR/qpCdpUncM444z7dq6f7N58Y6Xau2WKjHP59q4CxluS6i4jWCWQdAc7to6dSMH8K9V8OxPJtmK+V5hHO7CkEdh9PxrphqjN6HJXtq0Vw8W8eXzuBwvzD349KxJ45in/ADziB2KpHyg47k9u1ema9pq7ziEOHA5H3lPpx6dK5mWISO0FxHuRAAyHACjsR61MojjI8+aLM/nRyojupXYOnmZCj8D1qIW00Lu82Cw2iTjI+Y8H047ce1dhcWtvKqxttjYr5e1R1xwP/rVR+yRASGL5JYRtIDbQy++enNYWLMr7EsCq8sW+OMkKCw/DgcfhUYEZjZRIYjsJwRuOB+XOPpWotlshjfyntlLZMRJcFcH8j7cflUl9bxO/mypkso2gnGB6cHof6VLGjkrg7rSMKTHHwNpAI9z37+tV/IhaRRFJ5JbPOMqM+vpW7d6fK2xkgCjkblPRfeqYWIEJ/qpojhmxtzH1wRnBOelSMz/s6RYaa3bzQ3LxsSMDHVc4H6VR+z7dx3qu8sQF6jHbjHA9K05pHj89S5YZXcWHbHT/ACKwrkXQdI48rIxJ46cDqP8AIpolk0fnFfKgcQPnjOMEeh64NXxbMzMsoDSFdyDJ4B4OAeO1Y0kirHl8COUZQdzjHp/kVoREpGsUgZGfnf14HGzj2qkJmmrkQ7TiRVXngYOPpz/hWVcsouBCiiFWGw47enAzjmpi02TAJRayJ0UdGHXO7+lVJAZA3zHyyoVmxjBxwp/GmIqXSFCCylyoKbTkb19M/rVZ5ZxEzKFcckq/LL+vSr8zdFQkDaAHPy89sE8fNVEyXBaFmxCxUqTJxkZ4oKQlq8VoQQwQSDgkE7cdcdM9cVHmSLILLH5ZyOMhhn0/lU0qPhbVgN8edqcfOCMkZ6DFQLGyKnSJl/iBHTn0PNMRqxvDCihAIpXXcQudjeg5PHFNOwiRWThAAAedmfT26VRLgsryAMzsA3cgY4wPbFX4WTDpb5VoSpwBneDjHXoRTQEUoZ8hShkcfKAOT6k9QOP5VRNxIgVbhwVXn5Vx904x2/lWo6zuqRMozgszL1HcEAenTpWNtdthcb0J+QHjp1FAiFjAytE5LOhyABjn2Pt+VRxGTc7n70jqBxjCqOSMU5mkmVJHDRNy2FHRen5e1RTQIZQqtsJUsd5744GaAHfKGwgyvzcADBIPb8KQzSbTGYiWDL5hxnIx2A4/Klmbci2s2ImDBh3HI4UEU5kRnfaDGyL+6J6cjlcdvakMY0okkH2PciqSWJGeSOmO3HFWnjZEKKfvNzxkL/Q/0quAVbYi7/PRSRnuPfOOKkVgo2rIx/2RzjHp6UxMss6qjW+yNFjz8xG5uemKjunDRK8qJ5vG1euMcHJB/SnhdypcecI1xzgk9M4yB1qGRRIjQhgyZPzjABbr+AoAbtaWWTGcMBtKHjIH4UwC6xt3oiyDaxH3QOnTPU9O1Ml3ZEZAAYfKc8A0HLKJmfH3VAx6fn6UAXvtW2Dy1UIuAFD46DrV0SCOHejbgUCrjjPPHA9OlZUZjkwqx7nUnBzwQf8A9dWYihdfLVhg5U/wgD6HihAWmRYJsy7ZFQHgkc57Y5xVe53ISJcAlTgMwG0nPAAP0rVFrLnem2JGPXO5iB6Coxorq3nQkT7j87gZI9Bt9+nTindAYUkEkBeVnEzqMYxgKD6fWqYj3xqjN8ihm4wOfTnpXVL4flMfliJruZW2hUyCAR+X4ZrP1saboNjLeeK9Q0/wvBAcubydF447E7gahzSGosxfKWQ7wN2BwVPIHQd8H6YpRaSGEiSPaHAG5TgYPPOMCvGfFf7WP7Ofhu4lt7vxfHrjwYEVvpUFxOZSf4VZIivX+8QBXGr+1R4s8SS3CfC34LeIvE6Mojhl1e7jsI8/3/LaPJT8vqKaUpbIdktz6iktLVf3M8o3RjduXGcdhWjaWM0kSvHEZIW4R5Q6gH/akClFH1IFfK9vfftx+JdwuNW8NfBOBuSiWFpqV2kfYI58wEj2EZ9zWAP2X9S17U5734tfFbxD8SJJ23CCyzpNvk/exHDcSIqt0+4vsBR7N9Xb+vIV49D6G8UfFf4TeAs2fjXxzpGh3AXebeUyNI3ThfIjkGR6Z/SvBdU/bg+CsV3/AGf4R0/WfircrxGlhC1opY9eZY849zXV6B+zF+zt4SumvNJ8FxXUxZWB1K6ubtlI65852jYH2QV7laHTtCgitdIgtdISEAJDaW6xrs7fcAToaFGHcfN2R8x2/wAaf2ofHETP8Nfg5D4WsmYIt14gvkfbnPzeQRD0+hHpVa9+Gf7XPi+G5j+IHxesvh9A6qrWPhmwj/erkEK7wmA4HH8TjtX1LJK10yR3P72N+qAhVUD0AxSWx8lpIoUVh1WI8Ajn1PpT91bRFzM+TLD9jz4W3ky33xFvtW+J9+RkzXl5cQLuHYhJX2j2H0wK908KfDH4ReCGNv4J8HadpccY4Lh7thnurXjSsGzzxiu5cmRirwGHkHy85DZ49OMU2TeuyObYGPPoc9v5/rT5300I5e5de/eXKHMqYCthtiLjgDHfoOlUGaWYbiTnkgFcsw7ZbtioSY9jsjudh544yPQZzTWaRyqh/vfJt7FQf5/lUjSHJI5i8zO7AztQYx7ZzTd0luTsJw4+duOOPTtVJxIrmJs7s4KdPy5HapYTbINzhpBuO4A9vpx04/z0YEjTbI3fGR3Gcd+Pp+PSmRSrMWQlEZv7oPGB16jNSy7VEsJ2gdOnHPT8R7U0y+XzJhFbqD+HIA5phYRTLMJN42ZIXqCBj0H86AwUlCgIjX5W7Z/Dp9MUxoZyuJG8zDgHjaAuOeQR2pcjISEiOHcBn7xHXofTigCGOV5Uiyu3BwMAcAdSM5we34cVJPGrxiIy+cpJ3AY5/u+4xVtJDcxkxkbASF2cfKpxn9PpWXLqFjAVR5EwpIIHJ578Z6UwJ3wmyDAEkYwPQgjoRz2p9sIldkfcU42ptJ3Zznt24rKn1LTdklyryTFCoYxrk8jHcjA461MdQdB+5spjsUn97IoXBHA4z9PagCxsjRzCG+zMz+mTs7A4xT3tCtu0UflSKpBLBgCe3Ttj8Kz47jUrgRmKCO3xnCySbiuPyzwcAU3ytVXf5V7HCpb5vLiXggYPXHagRpf6OcIz7pMbcKMZ9jg04RW/lZuS9lhsLjlf8cflWDLpkuRDLO+ogjO1l2dPfPt+lTtpWmyFEuYt7MnEbO559FIPA/GgZovrGm26kS3UNyFY7VVfnTAwB+XseapHUYLiTP7yXjcFRfmyAec8ZxVexR7exl+z2KKiuckKH+bPAIHPA4GRWn9t+wxxOgXp80ahfveo64zTA//U9ohWPZGVViqZUOnQHH3vx/IVFNviX9+hD4+/wM8/L+GOK1mRLXZbRH5IRjawwG98/Wokl48zdkxLgAeh9vT/AD9PPNinJFuICqpC5GBwO3+f8KtssEoTJ3KAWdCPukjjb/gKYw8vzcxl8MCNhwVyOPwpIopZgT5bGRD93jgEYyM8dqBBvcoeiKhO4Y/g468VBtfyeyrGA+1TwwJ4weozQpkjURsAGkVkOSDvV+nIz0qfbIY4/LAPyFBt6BR9aAKh8ovGkzMu85BYY7DA/wD1VGJHj2qIvPeTAXeB0HJwOP6e1XWiklwsUQnx0GcEEYz9KesYcRSNN5EK7QAevZcfmMfT2pCK7jMjmGXDOFXaR684B6f4VE7GFTLtYbzhcLx6YIqTeywGWCMQt0JPZR0FXFhR4AiSkIhGcc+jZPHrQMozRReXu8zYJMbW/hB4xu44z+VJJJDaB4pl3Q4RQc9cDPGPr9KeUdlYlQyqioYz92TPTb0wc9QKRYrcIcbUjkwdrEfKR1xkY/8A1UCFG21m/eR7rSTHzdDzyvHTA9KQs6wOx2IvRvLUc5xgMV4FSeTDHID5QmduOP7uAM46dOOgqNRHbOWjRljbIlXquD90j/PFAEsH7y38hAEljX5B/FGf9oe/GKzp4XtBGrx/ZtyttGd2emc/p/kUGzjRIxGPtTMSjfMchgfkB7jj8PwqxMFjhabr5G1eTuXBwOAfzoAmQI+N8oj3KOW/iI6YHYfSnBAJmuIZElbGGtyuMjpwT/hUeHuIVjzskRsbm+8BjqB709hHHkqzSzMNrsuArZ6ew4/lQMrolwsPkriCUFjGOMBT1x74Pp9KspfM0vkXiHz1cNGVGNwUDGT9D6VH5bu8RkUQ7SAXBwWwOP5VIo3W8zyuHSTG1sYK84BA/mOKAI5ppre6MULYL/KOMNtODuDAY45/KrM9xAmZbeTEZA+XHpjoMcZNR25kjKoswtwsZ3u4B5zxkHp/hTITdPd/vYwiXKhxGp4jKgc9uuAaALPm2z2TNc2y3jbghRVzsVvmHbHGM8H8qqR6baO8V1pFw1nJ1VCx2sgPOMd/binDy1RR8zCBw/PU7lAzj29qa4RMhCMsSdh/hzjjjgfpQBYMmtWl0Xnhi8QWbZGCyrIobAxnpx6dfpVYzW5xHdxvbh8uCE2cR852jkYPt2p9tIF88MmUBXmRjyQOf5/57brSw3US7mS6ZODFIgyoPXqBmgDmjYR6rJGtrcrfKAdseAuB2wDg5GPyFZ0+i3KeTDJKGLzAgNkFNvB57du1dHLY6PdXMcM7Pplyo/dSplA3HTI6enSppdK1G1+TSmjmUZ/dydcNjDBjyent+VMRx9zE+f8ASZNk0ZVVUlfmU4A56nitP7JLbf8AEvgHmRXQfavBCtgZGT6AZ/DitzVfLs44INRjMsMIU+btyCSOQ2ASPQfSsny7C7uxJYsUijk8wuWIQhgPXvkYFAzBis0i1WTzF8yRFCMw+4pVccgjgYxSW0V1PcTXQRngckwLuxhsbWIGeg//AFeldBcaeqMkyRlJ2JKsTnKKoznsfas+4Nw+w583f86R4C7doxjj1/nSAyrnUprvTIWlBgmViuMgdDhiAB6jFXtK/fIl7CvlyBSCinqpO3GMdu30FQW9rG9vcaVLI1owbzvmGcBsDH0q5aRGzi8jBe5VgW3ZAmUMORngDA/wpgXZ5x+7tJgLpUUNyp3HHPy7c4I+tQNDbXcayCZoYnAG0qGVlAxj2zVa7jUWrSWm+GKbcVxzjsVx2HFVbhk02yimAMwgIbAGUOccbsdqQE9zosUqxm3XL7f3Ue/HyjPc8VQkjlssqLae3JIDcbsD6Y6cVrJIjphocPc7SPLPzL8u7jPAx36ZzVmC6uZ7l7WRBL8ioEfO1iOeG7cdKQjH8x0/cAC66bSPkKnqc9OD6UW+qXFpdrHHIIkGGWN1O7jB2np/P/Cr80cSySW91bSWSybdrqdwDd+elVjpsk3z2rrcOvy8/LxjHPfNMZsDWtM1JAl5bR5kPzKeJM+qnjHQY5qvPounXOJY5vs5yPLDg9AemRWBcQXUUuydDbiJVw33gjdPlOeh/Soo91tcNfM4DAqChOMdOvXtSA27rQrwPHGIlKMxOQAVHTGT0Hp26Vhwi9s5Zmgmls2tuMJ0Ct7YIIB9quw6pexqrxMwb+BtoVQOuMdO1az63DC6y6lbi4ToWAO6MMO6jqtAGbHfvdrHLeIsk/J3oAhlA4DFAMZH/wCqpWKnEbKYG64lG5SOvUDirkWkaTquyfTL4qY+iyJhc8YU5wQPT24qG50bWoAMqb0dHVQGTaOxPUjr06UxEqyXCqBG4jBI2PFhlYntiri3EUsv2XgMeXYcHcOox0z24NYDxyWqYjMmnxDgqnzYPB5J5/pxTLWWUttZBdKoASVTsdce3U9v89EM6VwJkU+SWAOducdTnGMcrUF3Y2kpHmwABvvCPoQfp3zWTFcQy8B3eQHljn7p4xnrjNaEFwEt5I1TzJIcqEA6bu/+RTEQiwv7RPN0+6kjiViqwsCcDj5Tgce1Pt9U1JC8OqWUc8fTLY5A64zkdK3IZ5cR7o92/AP8W4e/H/6qWOOBZHkndC2cKv8AEegB7YI9qLILnM3Fr4Y1GJLO1M9m0eWGQIx8x9gMhSB6dPyxNQ+Hp2xSQTR6kwOHdf3bDBGMr0NdrJb2YkDYMi/w5IyR3A6dKpR2T6cXa3m3LgHHqOn07UWHc8qbSPEmjXbpDLcafIB8iE+ZFIMdCCMenFaNp4q1/TJlju7c3DkZdYlXDL7A9K9A+26ggV7+2W7GeCxAOOMemfaltYNAvpWWG0MSjdGUY5+9zxz8vJOKl00PmOXs/Gfh+/QQ6hK1gZm2bGTCIR2dwMr7YOO1Sal4L8N6lvjtkhR5CGjeIdNozyRyoNT6n8NHntx/Z43GBDtj43kZ6ZPBA7fpXFzaDrmgrFJazXWmRyKc8Nxt6jZ2wfYClyNDujbi8NeLLKNX0fUm82IEPbzDzxsHozZAHsD06Y6VZHijWbdlTxPpQBZR++s3Eu1Vxn9ycn368elZFh4u8TaUEaKCPWYju3k5if8A4DgdfwNblp450S7bc9tJp1w5UjzY0KKwxk5qk7dBHaaH4g0jUZI20y7S9D7lERPksrDsysBggDj/AAr0C0eWRZY5Y9m4r5sjfd/2R6flXms+i+GPFNzbahcJDcuCBL5K4EgweBtPGfzp9n4d13RPOi0LV3jhuMB4rkh0/d/dC7jkYHBwfwreEjOSPTr2O4kMjN++VM5zhdvAwBWbIPM+Vd+8cK0vBBGMcVm2niPU7CL7L4m0w3qbtpu7Mbk9iY8ggjoeccVYTxFo97PLG97FasxG3zR5Y4443EY+lbEkT2sgkCMy4ZAzFsA89cVkSiSN3ICSvEuFz91cccD3U+1boQ7Msi3H8O4Y28jtjrx0xUH2eDy0FxLh402gKeGHXHP4CokkCOLvrSK2mWEt5QkQfd4O7qVJ/lWUybLrzUIfCDY8nAPY8jGTziu7vIDdQlfKQFgu9AcZ28jHfiuS1OxHnJGWMcKYIbbuC5XpgdBwPyrmnGxtFmJ5Ua5C7lt0IB3D7hPsOozVt1eJQluEt4kRCWPG49ffvTFhAMSrP5ySE8hdo+XBBIPfio/Kiul8yIjdjBRjtJ5/+txWTNBnkqrZlbKAjcxyR7AcU6QC2Hzxhw33WGMD/dA7U94Lqfy1jhEAh4Xcd+Q2PyAoMYhzMqCfDBd68KvA6DtikIjLqsQW4+ZFIwpB+btgEHj/AD2qYQG/QYQwRBMRr1Yn8OnA71Rudag04SxBRc7U+T5h8+MZ47Y9uOK4TUfFmsajOkFk4igI6RlQ5yeT0HTpQvIaR6Hc3+k2CuLiQahPGqq0QJXb6DOMZ9q4DUvGupXJ/wCJRGeBsdSisM9AOR0H1qpb+Fp72bzJ2ESId7EZ3FPc5HXivQbPR4bIRxmEWQyZSI/4vTc3T0qku4X7HntlpOsanJM9zGsjo6lVj/jz1+UdBj3Fddp/he1htzK8ccbE5kU+ua6c3EZJitcxJNxJGqg9sZz9PSqrReQWhfv93joR9fWjm6IkjiA+QSAW8eAueu7HHBxTyYHZkhzIuMkfd3HjAzgdKd9plOYjtRcYb5cc479qjGI49wkG0dgBz2yPTH8qARGzYCSNJsDOQQvO3AAI/LHapGe0abzASYBhVznr7A4/+tTpJEiCryjDDKoXO4HHzjj05pjKJQZLy2wkR4CHknjlu4GOvFAxZ4ipIh5UfKO34/gaTKx7EwN7fKzdsrwPzqxIyKAhwgYbgcZUkj+FjUUMnnbswqzMpVz0P5dqBDUVJpB5qK6bsOUBGPfPHH9KSUBWeM5mT7wZeRtB4zjigghWihO0SAZA+TBX04wPpSST3EczRxP5Y4BHA29On19ulAx8cyCIHbv25/d/3gexHtUivaCNVIcEruJx3OMDH3SAKY7XDEKHjL4Dbe49lx/KneZC2MM3o0RBHIHY9vp/SgBIokMjbFdVI/UD0P8AKnWrSiMQqfMDqw7AKPYcVEFW4XBizK+CG6cdR7dB2qSWOJpoxubGAq5yM9Oh9vemAIFYoCSdjBduSSO/T0xmns6eZJMoHOVAPTnA56YzSQRr5UkTHymZgdo5bC9sjn0+gqNGik2RujpgZZh6dv8AOKAHTKtuA214iyYB9/Y+lPgWSOMRvmPIOG/ungghu4buKiuJJirfMY4iU8sOvXA6Z7VKWafbD8q7QvQ4z0z7cUgHW0flRM0ZHmRqVjLHrk446Yx+VLC720p+0ZCsoVtvH3cAEEcmq+yMStDErB1455Vl9R+VSsyhuJCkfPDDdt6cfSmIfbRKs8UcWHWQPs3DkY5//VSGf93H5ZZc54bGD2I9OMd6hR5FmjL7rZwdo6ABTjJHGOtTK6QlEvAc8rkHgxkHn070DIzy2M44+QL8u4A/3vb+lXFuC7nyf3hxtwcBcrg9BVSMtGgib5YuoBx8wPYt2x/ntSXChpT5alQFQEx9G7gkY4NAi5ceVkTyyPEdoI2Y+VjjI9fSpAIe83mKh8wvtPUnHQYIqp/pLZWNxMq43eYgGw9uW6k1biF95gYIsBI2KWYYz+uelMBEG7eXX5FI+8xKkdOMj1FSyRyW8K+WoYnIaP1A9CORUUblYuUIlBI7fLkDcfTnmgiGCYOB5MaHaHxneHHoPTtQBq/2idixeUvMYyJVDY9vf8ap6ho+j67BJc3Vpb2Nwm3bc7jE24HjBiC9uKUsqYVXAHoBkZ6jB6j6VVuIBK/+kuDGAMDAJyO27GeaQGT/AMI3rOnubnQdRe+SMc2kjZXaeSMnBf64GKqL4jjtV8/xPpdxpEathJFUtFJ29FPH4V0UclygijjaSPGNh4Rtvp09vWtH+0JljkFw6agpUR7X27iP7jZHzf5/BjKUF3pV6ry6fcLqABVvl+Q4PQFSMg/UVNLDhd0jKvH3UP5emP5VjXvhTwrfTwvaRnSLlhkvbP5b5YA4xzERnp90+9VJdP8AHOif8g8w+J7Yg/fQo4Vei7iSGPHTJpWCxs4tYpQt0Ghn7AZZiMcfdG3tUsTXLhWyrfIdpxyD2DYGBWFH4vdb1bHUoZ9AlIUmK4UFHUd1fHAHQkGukt3i1JmuLd0aH/UbuTl+GAO0fLx64P6UgsVxHJCkaSZJbPbkAdutczq3ivQNHvP7PvZ501BwStokUrOyxjzJMFYygCopY7iAFGTxW2sl1dSWUNvM+kIsrNcFVLSKYjuXA4JxjoOPWvonRfj1L4OtceF/C2i6dfvGYrzUpYE+0XcXzFADAIclCc4k3A4/K4KH23YTutkfOtvNqN5BHe3IOmRzBXiSIbnaKUfKHJG1SAM4x36A4rTtorWxt4o0ztVt03ux+62eueO1ZlhayW1vBYcqqbTG/XjaAMDnOef51cDXME32XCOZM8HjGOvr0HTBrG/Yux2Xwm8VXPg74t+HtYku1sbW6u2srx3x5JtriM71l7fJ5YKsMEEDPGRXqHxc+A2p/DzXo9X8H2tzrGiatdPnDp/oE0pZvK8ssC0ZVTtfHoh+bbu+ar+AymEFBmKRC20blKgFTtGMZwcfXFfUvjz4/wDiHWvh3o/h3w3LFHcxxW4v9RujK0sktoUIyrR4BmMZLgs3XGcZz9DgpUfqvNVtZOzX2rf3fS1u2v3cNanNVU47fgeCCOeFCScoF79B3xjA7Uxg8rARx5VgC3YfgKjJuXEc11c8nCb/AC8btox9wcDoPTpULkTuJ5suMldqDCjb2OfX9K8P0Oyw+REjKz7eQADjo49/TpTMBfuDagJKemD/AJ4pZPM2IYz5KS5wud3T64x0pAJY0aRWWNkACqenzHv0pAPjzuWQZHGD1wcdx7VMHKxFPLWRWXzOvoR1qJp0jtzgtIuer8546cDilOxIlCDyVkGTxu24GOQRnbTAbIWkYyhjGCASq5ALY52cc/SkZpNiwqjwsx3c4G4AjseRQohihe3kxcK43pgYAP8AQ4+npTSyvMsNwSvlgYXO1geAO/tQhE8SKiZAbaOSgHQnH0pXHnReTuMcq4w7jHy9f6YqSIXC7Lcbt4yS3Bz7c4HSpmMzTsNrBSCQpHb0749qpAMuHn84MEMseRsEfHbBPTNWbabIRd4ihUEf7Q54z27VnEo8Etxtkgljwmw8YBPbp27Vo7I3jMkZ3RjHBI6d8980xG5G6NscuJGwwAJ+8PwBxgVesriQKrEJLADhgRzkdf0PBrlkuP8ASkHleVHJ8rM2SAB7evGK2LfycGJWBAY8rxuJ9B0Cj+lUiWjevzIRiMkMfnU8YQA8Zz14rG8ySMHzJSGUc7gCMnoMEdDWujvIFHBwPn5+4O/T1/Sq72N3LFsl+aAsDvJGdo6Lge9USVpZpHlVPusCCI8nA9gewHp0pJIXaIzb8sJBlfQngkHPTGKm8qKO1ee8223l7QGYAIO/Bx396xtQ8XeH7eNp7YpqbIMbIeMnp8x4449KhysWo3Np9PVZniVwQQHB6MrL0wcYFUry9stKtJvtt0sW1s7SvzMT2KqMqc+1eSax8R72ST7HYy/65SDHbxfPGBgnrkk/y9q5220zxFrly99CLhy+Pn272YAYz94dBUasqyjud7rXxGtrRnhsYlQ4BMvA3e6jqce+K8q1nxDquu3YvT9quphzjO1MDj5VHy447CvRtM+G8CMjalIfLClnjZQW3n1YH5Rj2NdfZ6RpWiKsWloIWUgByPTsDjj6ClyLdsfP2R4dZeC9Z1qMXEswtYWBKqzbUcN/1zIbr613Ok+A9C0uNd+TcbNszK7bWHBA6AkjtXdTtzKyYTdhgegYD8OD2qmWOfMC7ieijsfcHFVzdiWr7kEEccBZreKKBFG3zFVRIQf75A6+3FWGa4mZlf592ArsO3Gf/rU1JywMoXHTfFt+/wChGe3pSu5t5dsqllPKbO3GdpFIZF+5jVWYySZGyQKvU44weMYpscPlt9lyCVztUjk9x+FJ5ssSqp5Vidu4gHOOgNOZXKozxERjIAXDvn1BHSkMct48bvE5VWIxsYZC46jI604iJVYDPlqQfl9D/wDWphluIxtY4BXI3DLAfhjmld5kyVYngMoOOV7gjHp0oESBVC4jbaGJCqRkE9OQRx2pxHzqrIUU9Y88L/u44/CqhlUxyYXax4PUkJn+lTOgdkIVmTCbfYdM0ASciQudsoT5wfboBwPapYLiaFmIYQsSGwP4QO/p07Uzy2jxEnMpG59oG0r9fQe1Royy7goDMBgdvlH+eKQGjLe2F9KZtXgW4MeFjOwcA+h5I/Oua1T4daRqMinRZI2RQVkgkAB+bkbZBzke/wCdaqQmXGz7v90ev8sUNHO7Fk2gqc8DnjsRTuLlPK73R/GXhMZLS2lurBljn2yRuFOQonQ5AOMY7emKjXxlpbv/AMT2wm0RlOXlt4zcwYP944+U+4BxXtEetZiKXKLqRxgxkdPUYI6dvasi68LaVfxMmjzf8I8zYdkf95v9ANzYA9h+VNWDUoaX4hu4LUy6Vex6pa9UbzhMCOy8jKfQjg12Np4i0vUJRBdodNlxu2SAbMgdmHBH5fSvDrzwJqGm3Et3ZRz6NNyFutOXdG+O7x4C7ay7bxL4isMr4g06HxJagBGurNBHONp6vGNuW+n/ANalZoL30PpeXRtKusTBRMNo8vyjv69x6Y9DXHan4SS685bOR7KU/NkJkNjnBBxg/TpXJaH4m07UyW8O6v8A2fNFw9pcL5bYzyrIeuPWu+tvGAjYWuv2j+ah5khZdqxnuPXHp/8AqoQGHba/4k0XMN7HFqEER2lXjywHX5XUjr7g4rqLLxN4b1uLFwU0jfwYZ2XBPqG4H+cVrqLHVIWWC4W4GAcgZ57ZyOOO1c7eeFLa485ivkykZyMY3dM4PAzx7UrDH6h4UtrmMvbkREAkEDckm7sGH3M/lVDT5/EGhf8AHrI6QkcRyjzEIH8PHIGfTFYcY8T+G4d+mt0cCSNgHRlPHQ9OvbArrdM8d6TI6WmqQS6Ozr8zPhkDdiCOcZ9uKa03E0ejaB4z0a9jt4r6OSwuV+VgxGzcD0z3Hp6V08+h6fd27PaTCZC5GAQeW7Zrz9NL028tHubFftKSAZlicEe3y+h9q07DSdW0jbLpUhmcZLgnjkcfKeD+Wa7YM53oVtZ8K6xooa90J2e32fvArZC+oZTnI/pXGjxZJFc/ZddtVhHlhRPCTsce46r/AJ4Fe1WnivML6brtiITKPvp8oP8Atc5xxWFqfhrTr1pZLQRy4ULmL5mBAyD7E+lKpTuOLscksWn6pF5drJFcQY5RTuI468dK5TVPBnyzTaU5gYjdGisVP0BqK88I3unTm4s5XtnVSQyfISR0U9vwxVe08YapYzG21i0ZiDlXVdpIHX5eF5HpiubU1W2gR6x4o8OPHa30TarZsueQpdT3w/OR9RXSad4n0PXFCW0v2SdPmNvcYQ/8Bz97/gJrZt9T0TWIUltgrFPmKP8ALIuew/8A11y+reErS+mMixlDnLc9voB1+hpeg/U6S/0ayn2/a4VcsucIxU8YwQwx3xXLy+EdL8xvMhebcnyr0MXH3h/e/GsEL4r8NorW0rX9kG5SUhl46YVssg+nFdPbeLracCDU0fSZGGFXG6Jvo4HH4gCgPQ5a98J6vpltJqdq8OoWdr87K5CyhPbr93Pt9K4Z7nW7tdkLkxl2LodoO38hn8BX0HdLBe+HtWt4hw1uxwO+0ByQM9OK8GtZoo0FyZFjB4z/AAsuOB7dvpWNRK5pB6HODRGmm826Z5nUZVSvRT0x9K1oNPcKQmyJF7dOT6fh7Ulzq1rHNkzm6kQ/cQZ4zwCcAVnT6ld3km2GFbXPOActj1I6ZqUUbBa1gjLXEn2REAG8rkcc8Gqr+JbBZGa2WS83DAVFzn1BzwB9BWKumTXL+deTtLz8qv06dgOB9MVs2+nRKFcxIQoP3E2/iO2adhXMnzdSvZWmG2Hd95VAyq9AMdOh7VdTTBIryXCO4JARifT26gVqRw28KC4Egj8roT05wN2DVG58SRJJ5Np+/wBo+dgq4Y/kaFbYNTRt9PsVBEf7qMfMD398HIFJJJb2XEj7iAMlxgbTzjjNc1Pd61f5ljl2RgDK7QBjsM4p8GmJFKHnG+Vhz8xxn9KA0LN1r4nCxWCGUDAyOAFGOPm5qsZLy4jFvJJmH+GNPlI7ZJ/yK0xbJbov2YhNx4AAGfX6VPNPZQgm9nCbR25kPtwOR+FLQNTMtNMtY4j5cS+ZIvRjuPXPX9a3Ihbx+XCxGYl+ZSfl6dj7Vzy6wwKRafEZiCWIkG0YxxyelVZTfXQigu90SupyFAb8jznimB1z6nYWCeYZUAAxsU559MdayI/EBDk2gxKp+8VA+X2HZhVS20e1jVdyBgCOWG1i1bD2tmEM6stqnAbK52nr+NFhmV9nuNRvDqFyB57KIeVALfXH5ZrWjtWtogsmYjGf3YbhfcVnS+IdPtpUWBmuCvTC4HoCDxxVV9Q1fUNo2CyPJMnc46cduKfoI6MS2ds6SzsLcEYXnofwzSrrtvbeckMrXIm2q8bASRkZ7oylWP1xXKmy80nzpPM6EFgVXPHQite30tBH8uE24OF/mCfpSsw0MeS3stQvFvbLT49ITcd8Uf8AGRzu24HbtWzb6PChWZtpDE+2B+mK1kgw/nKu7A+82Afy6elSqkrfOg87dwQBjbQhGZ9ijt132knzAZXIHbt049u1aUd7dxKr/I5242uOCMdOO9Xbe3eULwIkY7Cf7oHSrraPFJlpDthP3S2ABxx06U7CIreaC6jBihVAR04+X8+D/hWbcaAtyS9rJ9lnDL++i+Rlx3wMbvpV25v9HsXKXcqtKPl2plgO4xt6fyrEuPErhfPtYlt5Iznc7Z3KOowvbtQOxsQa7rWjTJbatt1C0WPa1xEu0kDgbsgDgemPrXZaVf6Tq1vJdaVd/a0xhuVARjyAeQPyrxe61T7fvMr/AG1X+fy+QqnuOnT2qlo/hU3upxwxQSiB3DzAAiLkcb2XCjHYfpWkYsltI9svfEOhaXuhursJJbRB9qkE/MPlUjkjd24xiuLvPiQGd4PD1n5shHE0ufL3epCgHFczd+B7rSPEA18WR8RWsKmMAS5fGNq9M4CDpwOOK9I8J3Hhu4sxZaHCLO75328h3Sx4PTc33sAdAafJ3Yr9kcQ2neNddZDqt3/Z6OnCQoFQg91x3I+ldRpnw8sbSDzrqZtQD48wOhzKBwAxYgqB7V3ObhxtLBWxjbtIyAOcfT2qN3kVcRN+8AwvA6e9O/ZC9SlZ6ZpmmosdhD9jQsMIPuhhxwev64rTMkkgClVY9e2Wx0/Sqb7nyZnEy/KCcfl0xUpzncH2546dKQeghnk3hAu3J5z6+g9MU7ymUnaNiYycYzTcpgJNxvBBYchj+XFGfLXDOswxtHzYOD6+3akAqr5pA2/fHAPbj1qf5VJgjPlxrhmxj7w/p/hUYU+ZuTEOBjHYgdMUjYbchUEY428Z/H/IpjH8582LIDDnnnjp9BUjqxjZCSD1OMHg9qrAI8Kru8wgYTA/SpsJLP8AvDklBtB6fSgCWAlg6xZmC9DxhfXA45+lXwyzSPtcoo/hPHPqKpqVb93veDs3GOcUYQsFkPyR9Aef1GM1QvQ1oVAywG3YdvXJB68fnxVhZZPNfa7eWq/qOwHTtWXG8UK7nJbcQUAzlSOpPrWgHiZ8yEFSAcjrn29KBD38wqqj90Tlhn6en6Uj7z86ZDoPmUduMZx7Ur3O4uGAO7C+XjqOMYPrUFxLvjwNxaRtoTgkYxyBx6UAWfL2bkR9x2hh6ZxyPxFPiURN5qAKMg47qT1HH0qq0hWASBt+ACRjHXHUVdLfaUYJJgLtbA4OPSgC4IN0LySP+8j5Y9/Ye2a1rERXjSnaxjkQHn+8vT/Dp1rBhlZ5M8fJFu8zHUg9D68flWtCFXzm80rOxU/KOBs5x/L8apCR2lokUc/mEFpNgIdjnk9B6e1ek6RfbCBjIbYjDOcbcsOfSvL7ATeUfOfzcnaT0478e1ejaKseSZCWijzv3DJwfwz9K6qD5WY1VdWPXLe9t9QtE84eUrHgNznHcen5CsK+0px5rAZiYb0B+bpxn1GRWzoln5LrKvEQAyhA6Y4Gef8A62PpXosOmW8ifu0VWx2XA/TpXVUq82iRypNHgSWUMKTYhAkUfIHbbkEDPJ4OCBj+lcZfL5DSvLGbZkGfKfB3KTxg+gr6J1TQlBdVCMW6ocbT24HUGvGNWsliWaO0jCEc7SM8vn5R6BR79q45S1szpgeR3tlIzPGDuj/gO3OAQCPfHUf545meCSOTy12qcExyY4P07cY9Oleh38CLCxjOPkT73RcHpXHXhs5JS02ZpI1wqc7CTj5gR0z0xWMzZdjk5I4I9w8wxSEbSp5/+tWXKqybEdmXIHfB3DoQD6/lW1cSrnBUyI2CEX+Eg8j2ArFuFYXMoP71nYBZMAAdwo7dKzLKBt+sSvuMZ7cMM8ZHrUNwkgPljsRnH3sYx16Z/pTU4jmkXBkkwiDPOO/XFLDbTiMpOd0Od3zcsuF9BQACRuDLlMsAB6Y9PamZlOAr4flcDpjr16dOn5UAqqqFfdk7s/7PTGT34pYgwPmMqhJegJw2B0xigQwQRjLD5lfpnjJ7UxY2LbG4O7qeB+ANLsCx5kzjoTnofUfp/KmLHiLIkLqec+m3t/KgBzNI6/vMJglCSPp3qKVAITCm4D+HaTjPv7e1OhQsJUZyQ3zpnA54/wA4qPcWV3/gjx83QZ47DnmgCRjNHIEA83spHQ8dG/nT45AqsAQCCfudBkf/AFulQyNLEQ2AF2gqB6mnQptyOV3dBxkep/TFADXJRyoYyYHpt4/rSGzjuoJGkX9ztIYHBBHfr3pwfdIMjq3APpjFQvMzvs5GTj5Dw3tTA4XVfCxjvJLzSWa0bCm32fcJXvlcY6YP8qtWXja5sJFs/FNrIoJwssQz83rjoR9DkDtXd7ViIgLiMBR8jcgjrWPd6Lb6pbvHMu5vvBeQrHpznnp6Yp6BZmxAGvLWS6tHRoG4Xbgjt0Pr7VSlt/LhYIoOzbJtPB4615g+heIfC8n2vRvMkh3f8exZsBM9GPAYe3H9K6fTPH2maqIrLU9mm6i5MTcgR71PvgoDnHP59aHEEzpMSvlUdYG6pj+L2+g7cU4KhLGNQcZLA4xnuB7irstlJjzWRThMkfT36VR2Kh85E2qGBJ9sYIGKkYxtix79+4E/Ng8ge1AeBYwAGTbxg8Ft3Tg9hTgbZAw3bgxyFPQ+gFSxYUbpFDsVVo88n3B/woCxEwiEY2/OhkBx0259B3qGF1gkkaMBguRxwMf45p0vlwGGfylYhssMn5QOAfwrpPAfgfxH8QtJ1PxL4UBubbT5mtbn92zRmaOHz2jUrkEqmM46FlBwWAOlOlKbtFEymo7nP7vKWS3kHzN8wDYwemB/Sqf7shZDEVQrnOfujsams7w6orLbrEm0bZgWO0cAjAx8p2kHB7Yqa3iVomjUj58AdhnjI+nNQ1bQpMiIxKTEvmAqCB046Go5EjhgZ5NttGozIzcqvTHNY9/r0VteDS7C2bXL/cqskfCJnGA8mNq9/wCopieGbzUb77V4lu5LmHbldPjLRxwnphgMeZxgdKlaj2K7ate3yGz8NQLewEbZLuddqAnA3IrfeA+lXbTRtPizNfKmr3b8GV1bAPbaD8oA9hXRR2Msip5MJ2r8ojxtxjpjoOlYuq614e0uVkvrtUKgZijG5zj+EY4z7ZoukNJvY3dE06bVvEen2wjMtxOTaxKnGTtOwfU4xUFzpl7pmqXul3FtJFLazm3uFkGWR1AK7l64IYEdiDXnN38U73Qb6DWfBVu63Nnsmt55TjEsZ3bHjVHyrY2tkEbCRgjium+Kfje5+MvjT/hK/AWmXvhfT7rSbK3uYp7jLS3VvvDszE/KACiDafm8vzCAztVOa5NNxcjUtdjTvrrSrBW/tS8htyo/vY7fTj/OK4vUPHWh2ebe0g/tZlAaMhvKU5/usQS35YrJt/AjeYs+oX2wg/6ogvz3wcj8637Hw3pdjMZzDvLja/nYZGA6DBwB7cVEV3ZbaWyOabxZ4nvpNulIbFHwPLWLL9PU5H5UHwlq19L9p1W6S34BO4M74P8AunFegkvEdoJhXsqEYx7CkeZl/dFi/wAu/B7jp2/lV6LZE3ZyVl4R0O1YjDakTj7wIX/vnOPzrsl8i3hRI9tkB90bQDwMY46AVERKCUOApHysMDAxnGKbIvmP5kgcdNu3Bzt70rtisTybVOYiGwM8/d+tRxTqWYxs8GRnBHB+maPLZPnJJ6dce2Bjt7U+RnBBdlZTwO+w46ikMiK72IfJ3fxZxz9PT2qaNZQgjtlVQvLktn26dOgqFtgeNCg83IAOT+dVbgHCxNgkk7lH+emKANOWFIJVU8IR95TuDdPT7uMVG+6NESMeey/eC8/h9aiAnjIt08tlAzheOPqePSp4o4VImctv/hVRyfy4pDBiJJPKkz5gCthSRt9unB6U8ERyvBj5VAdnblucU7yZDKfm+z5GRuGMj+X+FMEfmttMYmaJf9YhznPTgelCAf5oa8bzsw7V+WPPU+uelOnAy0SrtYDd8/btkY/+tSeRcPIyujIFG3517n0PFXzYyyrvgRy+0Jyp2kDrn0HvRoMyXLlmt2w6R43gn5gPbH+cVBCkqv5SLvjY4I7KBjn8a0H0+cNuki8l1wvy/MSvphcgYqJba7XKopUsdyDgHCjHPTGR2paAZjtGIi0WJEHUZyU9CPTNSyDliz+WMDK9G5A4NWHt7cblBXBwpO3A4NTeUXeS4GyRCBjI7jjjjigCnIEGZEYDcB+74B46VICPmun/AH+1R8o+8QeMYHGKPKjVS0yBwRwnTnjGMdMemakW3igQyxuolO1VToVY8d+OlAERmT7ObiNPIKNsZcD5lPqPxp/k/aFLAbo1wQoxkdu3ap5wUmXzG8w9MhcbCeB+B/KmL5YC7x9mOcDB7cZ6e9NCJ7G/u9IuCNPKNkfvIHHH1H4elemabquk6yPs1q0lvcrtJhYfOjEZPsQMYry91MgxP8/PYfdxxk+lOjVY3+0WuIpShUSISD+IrSMiZRPW3jCz5kURnPQHGSvqBUTDcreWAFX7pyM/n/SuT07xW+FtdYjWQqFQTYCkE45ftj3FdnNbsvzKAQV8xD1DDHr3rVMyaHKrACaPHOCVGOo9+gqYRmRjlPKTuAR/n9KrxFhtCfKSNw9/arTP82+MgoSBj0456VRI29tI7yB4SofcmAuPvp3H/wBavTNY8ZeGPFHgGztPFrXFl4n0uJLWDVNrTJeRwHKJdOSW3SKxJLdJMuGwWU+cyM7MI0+YlsD/AHfr+NTyndFMiEbcATbgHQgjjj26dquKuJmldWmvaHY215rOlzaJZ3xMllcy+WVl7fwMxXPBAYAlTkDFbNsYnjZ9rfvFG2Nvl5XjG4kfXj/61ewfBzw9b+KPDN14Y8S6he3Ftbyxy22nl9gjiQEB45ATJty+CqlVGBwSxrU+Lvg/RvC2j2l/pnmxR3N/HbfZi+9V8yORyUL5ZcFNxG7GM98Cu2jh4TfI3Z9DB1JKzitDxe1Atole6dY9/Tg5JU85wO1bVg7xmXkSJlcNwBnGBj6Vx1tqM1xY7thU4GAOxQ4we4+lblvIZCfLAX5RtIYY5xn378VxHQdebxITt46529ADjrVmC9crIEGWyjL3B6ZHGKw4w8pUyY2AgFeo/Srse6JnbDKEwSMcHBGAG9fwqXESOijeW4WZQCmcZRuMYx3J9B/niuhgg0/c0cMQQMFHy5X35Jri/POVZy0DY5HOMDnDEdRVyC8iVPlIdeAOo5A9BWWxSO/tmCEFHk28/K+TjkDgY7Y/KtuOcqQMhlPp+HSuDs7xFUqV3AjoOmeM9OnTjtWtDO/mDbzuAIJI6H/Z4zVx8gO/g1WX5RuIwcnHH4cdhXVQ6rviGW28dwM/5/wry5LlolUTAo/T7pOD9Rx+tW7bU40dTny88j/D/IreCuRJdjrb+8bnefLwPoP5Y/oa5G9nt/Ly6B2JwoYDA9OK0pG81RtIfPYD+nesq9t1+zmRV+aLnA6ntiuhRsrGLaucTcXMMaSIkZUhgcL1HT9OKpGceYyglmYZC+gIyM571NqNu8heZMlsAbQPf16cdK52eZkYszb1ODs55U8da52jWOxuSXSsixSYjjU8rgdffpiopbrfEekYVvlAwAxx0GPwrEe6yNwPlKhxw27rwee3tTneMOsrIOCMrkdAOoApWGU7mR9spCqjABemcdAcCsmSTy9yBfJbA79lxj/PFaN/KpLhSVIGFA/vN0P5dq5+d442RB8hXseo4/lVWEFxBC3qvzD5ezZ7+1ZTJuEiRoCD91hwev8AhVieZ/OV5JdqDbtAAwSowcY6VQuZlBBO+Mg/KyDG78D0GaLCRmzlz57L88ecNuGPu9vqOlFy0jDcSrLbqFxjja3Tj16VG0so8tJVyXLF1xjn1I7/AIVRS8Loyx5+aQff7joMfSgdyG5Mp3+X0TapQ/3T2+hrNRQC3ytEVx8mCdh/3u4P+e1WLgkSYjlK7SN7eg9+x5rMlnVpJAjs4zzjoB05/CgBy4/es2AQCo4weemAOf51ULEIGSIyLGMFj09OB9fYVHL5itJyNrYBA4wBjoevNNkk24CncSQxC8kY6ZP5UhjZJI95ijXZuGB9ccU0l/MMkpXkcMM8Yp+95EyfvxsOv86gYBt21THkYOe1MBZZGG4/eGOYwev0P9KqyhHjYjKlB8oHy4Hb15qywjhwCpIXByCPp7elVjDEh2sSit0Yeh7HtigQ2O4u418i4kBXYOT169Pes74g/DzwF8avDzeFfHsJjdwpstWtgBqGnzRLtimgcjO0AjMedsijaexGi8aMNzsGA+Xd0H+zkVEZbnT/AN1fk+SOBjHHp05waE7bDPxb+OHwH8afCnxMtvrqfYb2OVZNF13Tyy2WoxpgpPDN/wAspgRloWIkibj7uGP2J+zv+2ldXFxafCj9peVrDVY9sOjeK7kRgSK3yrb6q+ArKD/qrvqg+SUEYdPu7WtN8O+PPD8/hHx3p8PiTQrwgmFlyysPuyxODvjceqkHFfl78ev2af8AhX04tL9p/FHgS8KjTdfEebnSJpGxHaX79AGwBHL9yThThsCtNGiNY+h+sd7aT6fMEmhGGjGBuyMHkMrYwRj+dZEkAMA+zsbiPPzDuo9Dj0r8pPgZ+1V41/Z9vrX4a/GpLvxd4DmZYba8U+dd6fGAFSS1Zyd8cII3WzEDbwuMLX6yQtp+oaZbeKPDd3Br2gaoi3Nhf2n7yC5ibI3ROoHGQVKsAysCrAMpAhqxS20MQ+QT5bbkQDjnofpTi6xFWMYPG1hu5HpnOMe1TmMea8kI2ErhhnjngEVA+xlKSgo3AckY6cAr1xiqEO8ssV6q20HjnI74px3XBVSCdmAV/Hg5qPevnbnwhx2+7gew6/SpAwdNgbyu/wAvdfoOgpoZYjupHykmRtbacgdM8Y7VT1jTrbXbcabdMYHtiZ4J4/leKRRw4I6Ed+nSnFj5cjICPLBYsTwNvPH5V2nwa8HXvxH1LXLx5Z7ey0+3xvEX7t5dm6NWkLdDzkIM4HOMiuyhQlU+Hoc1WrGCvI8euvFeq+GJ4G8cWqxaJcBIbbV7dGdVmyFX7X3jWbgq+MA8H29AuIThdrrc25GVkGza4xkFcE8D1HUe2KqiE2seoeHtct4r23kEltKpxNbTwMMKQ3KsrDBB7YGMV5oI9R+GASB0m1zwgxAT5vMuNKz/AA8nLwDtnpjHpnCcXFuL6G0Wmro9PWGIZdXMkeABx0x2z/KrEMLDywnEmMv3yvbjPXjtWfHcW1zBHeWVwlzbTICrxEMrDHoOmO9Wl82NFkPmKSdgx024PQU4sGuxJDZxFGUjIOenJGOQQc44pfsEod8JxgZwRgHuRjpVmzuWSURTE5wDvPG0fTp7VqxI1yGZOGb7pfHzcY4HSuhRRlcwXSVX3SKHkjG32K9jUpVPMwNp8zhlJwST27D6VfuI4iVkGQCBuwDwccDjj8KyZo1M7L8wTcCe+foRwMdPpUtWGmR3cOEaMjYQNuw9uOxzjFUR5jzFJ9qlVyWPAIzwMjpWm7iYZkMkoBPplM8DI/Cs2dNp8uINGJCNrNgjbjp0x+FYziaIUyiaOTYSd3AXJI/A0qrJGQXczqdoYEdhzjGPr9KqykibgAMih88449hViOTzIw2fmJxk+3NZ2KGSrvJjQGFWLBSBkbD29s8VGxEcBjYZJYAMegx9auyt5heTaQnBBHHTr+VJFbszSRxDPRhzydxGB14pqlcXNYqhACHlbY5TJOOnoeOMVL5Mbw+czqwYEJ+md3TpW8mnRlCkiGFGB4Bzg8HnH9KpXME+zy1hEfGwKmFXaf8AZ7H1rV4ZpE86MRSQi7413PuZSBnkcdBTkwiBGDIR86n6dVHt6Cr7WySPHbKhMtuN3XbuB/ljioymGKIpfaA2P7jZyBz6jrisJUrFqRnlp9mZIgjH95gnnHY7e1LvEURuUQNgcrn7ueMjtj2qwsSSXTbiw3HucjP936VDltzlVVccMw6Y9Mf4Vly2KuRuNgfe3mMVQAYxwee3HApZIFdiPMPmKMx4UY+WpNvmOXdQFKg4B6egB/CozG+Pm6KMqw4wo6HFS0BGr3JLIVwyqATxz74P9KcriWY9ER1BJZSOegHpinjduWPdjC7gcfMwPp6VGwlRlmeUh8cKw+QjoP0osMcHjJaIfuSB1A+TpSRsHRXkVTkEJt4JI+nQU/P7veSAHIJx0bPP4VLvDyuAWbbztHGV6YGPSgCISxspwuwgnK9T06j/AD0qtnH7uYFGPQDofQAipJkIOQqyj+H+HaOnP+f/AKzFQvFIApjYASAk5HyEdD9KoQqlWwMFGHU/1+h9sVC3zthFTaMncxyCfw56VIYdsn75tok/Qdl9sfSnRJulEoYNHwFxzkjjPtx+FICISSrIREMxkhenyk8D6ir8REi7xiMpiPb12lME/X/Cq8gdG271yOTgZYDsaiguhHcSyiMltuG9D746849KcXYicblwRYmEpKEEHdgHGP5VV2MI5LkAsVQFfRdv41IgAAZyUjUAlT2z06e9OlW3VREQYWnUcgZxyOPxrQ57Ecx+VWAVlZQT3wxHT2qtLsWGWHnoCrf3OwFXtny4ZSRGRxjtj8qjkUyxrLEQjR/w8fMuR19KT2BFJfNOxFPKINvbdjHPXvUQDTIEB8pssOORx3/pSTpLuZs53LnPZQCM4HpVQKbcZjAk2gsx9fXIrnm+hvFDMmKNIwmdoB3A5Ct2z6fh60M4eQxONh8v5eTlcdj2NCRuERQnlq/LYIOTjn/Pao1MkrGKQ5jiUEnb0YHjP8jWbLHFo44hHAcsflbcDnPtUkjnahC4yMMH6YPuOnSnsPLQtHuXB2885UDrz6ClAIlMSjeQVz8vA46//WqRlf594MbY8vq33hj+7j8ulRGOHcfMffuX5ccYX73OOO1W1lSRVP3RJyvbGOv8hUEDGNEJh3fKQnOGDEZzn0NIY1NmzcSB8/yhRweOB7Z6VG3mFXjlHlZJaLPI/wD1Yp20zoWK4ckKVXGFIzzx2p8nzuUTCuygE5+6AcdPwoCxBHmMCNVAC8ZGeWPQj61KsZbBVQ/lPxk4wT1/Ige1LKI/L/c5lCkHOe7DG3HtxUUgymXXeykqDnAAGOvTmgB80fHlsD8oCqVGASPwocMQpwWUrtAA6qPp6U1QUVGC+ZzjGCTz+n5VIm7BkQDajZQnjjHsORQCBUcNtaMgjDF1xngcLilcvw+zymjAQdOT+XFEqTFtxAfIxjp3z/nmiR9v3GbMTDgjoMYP4fyoGRsgNozeY0UrcgEYAwexH5U4h4dwKY2+h6bv4unSmGSR42iLF4zg7OCQeO/b+VWMvAXVSA0gRUBPTjHX2oATYA7GByi7lyvHJHT6Z/pTlQq3mK3khSIwMZLk46/hURaSGVlXCSK4OexXqAfapSzvhI/mw4mPBA4xwP6dqQDsPbzC4l2ks642/wAJHB49xRlmLSeX5ETH5m/vc46cEdfSo2aRn81IGZeXkHAxnjIHtV9IGdlkm/cIMbVb5yQe3H6VSiwuV8ERvmQqqdF9COhB7cVNLI1x5UwUqCofZ0J29G445A4q3BpyPC0rFnReDs6t6Y+h/SrEpjKiRtoCL+7YDB7cbR6GnygZaSKWLW6byOc42kAHv2OKU2WMxz7o95yCCOVOODjgDitaeSWMsrKJslVL9tvuB3ppmjYyNGq74htVWyQyDA+lOyArx20TtGplacRsT6nbjj5vwxxSwzW3y+UnkPIep+bGffp/KpDPMUMDL5KHhNnOMnjn0FUwBIrw7B+4OC6jBBz07dMfh+FMC5JlTsVD5vIJ6An1B9Pan/bBM+ZMplc4X++owfw9qr4nLNDuVo+vAGR/dzj2FRiff5gdDFINoz2KemBjj3p2AuNueIGQDPBXcQoz9O/5UryE3BeOMw55JK9fTjtVCUxuyxrF5m1c9O3UHOeBn8Ktl8LEJeSV2heeeeob6YqrAKzFyiSS+a3RVC7SMj1qV4iECSK0OASCDk547j27VGscrxrHu+UMctj7tOSxkAP3uCDtOSOOoosBFHJsjkaJfl2YVepyf8KQPKu4RxmFivsc/StE2yghmYLtGPl6c8elWILGSQLFHbPc7T8pQ+vWgRmv5kkSpcAbcj7p6kcelOW3k6FW4PIHYe9dJ/wjd/bQNc3qLpUOd3m3H7tAq9ctJtAAHWvGfEfx6/Z68Cxyx+I/iRoxkQ7Da6Y0uqykj+EixSUL0/iZafoNHoBhd9rAKjN1OeOO3tipY4PNGAWuCDhQOFzjrnGK+Tx+278L9VvZtN+HXgnxP8RXXjNtGsaseikQASOAcd66K38Sftx/FWFU+HfgTQ/glpH3f7R1wQXF3J3H7qRZmQgdR9n+jVXI+wH02+naw5BitvLjJB89jgZzwo3Afp2rC8X+Nfh34Eij/wCFjeMdH8HF0DCG6uFa4YDuttFumYcdlr561T9nL4k6FaNr37Rnxvh8IaU4Al8rOno27jbFI00SAnttj+g4rxuSL/gnD8P9Y32ktz8ZdaDFhDBDqWqfaJTz1mENnKx9ty+tVGi9vyDmie0ax+2d8BLSR9M8BWHiD41Xw6Jo2nzW0ZzwMtcoJQM+kJ9qdF8YP2pfGCRn4efBjR/AsEwJS98Wakl0VX1NsptJA3pmJwPpTdF+NXxBu4I7b4C/s6XPg+y2jybzWprXRbZh2zYrbR7kPGBHOT6ECuhGkftmeLkkn8a/ErQfhDFMnOneG9Htb2REx0F7dFriFvpO2D0rR0kuhPMV/wDhT/7WvjrSftvxX+Kf/CB2hVjLa+GNLjskjjPrqAjt2xjsoYe9eIap8Ov2BPBE7XXxQ+JMnxM1SBz+5bUdQ1J96nDCUWEEiBsjBV2UdiK9Hn/ZP+FeqyjUvif4p8WfGC6+8DrGozmDf32+VtkUY6DcPrivZvB3w0+E3g9EXwX4G0rQHjIImWDzLh/TdNcmaRgP97FCcFt+Q3Jning/48+BLa0a3/Zm+BeveKrQHZHerBa6LYSlcDd55SdmTP8Ae2H1wa7ObV/28fGpjNi/gz4F6S3EuFh1a/iU8g7ZkuIXccfcEf1r6Knu7tkxPct+7OSmeFB6bV+6PT5RiqKLaZV5mGWOVJBGO/YilzLsRqz50f8AZyfxUrzfGL4q+L/iXcOdtxYwTtpukMDzhbWAqEGOMKQBXV+Gv2ffgF4PtxHovgDSL0qf9dqEX2+UH1D3fmkdD0r1mOKKV2hZtu9eXUkqfTr9KWTMB8t23eX367v8KHUkHKXrW5msIFt9Lgh0eFV2otsixqF6YAXAAx6VUla5KMZZBcqGXcDx1Ptx+dNCyGQrG28kfdxgDH4j9KekwYmSZFxgIVzgHng/hWe+49tibyApOBnjBQHhRwR+dSRMJiyKDEq7VAyMbf6iq6loZnXd8xGMDOMY/TAHanIskp2xoHXG5vmwPpTAn/dghuiRHJz09sdKkijjlgNysXQ53k5z2+70H8qjDRshXYzGNhjaTgA9MdulPEjhhI7CILjjAwfY4oELNEAE2HYNx2fXsau7JGjjlcEsF5K/KM+/41EPNZHkYru7KeMHGOGPA/KrS2yo0MM2JmY4dVOT7EHgdPpQVYh8x1zLOwCyemM46cVetnmSHBdyg+ZFxwV75x/jUptIUKqshADFem45HTa3QZHarkWnbmCKWjUtgJ/tdDtznHOaBHU6RKtoyyTQ5O3Y4HPXoM5x+lenaNqCwoZIx5LDCLjkD3x6cV5dpds9sylmO6U4Bc/exkA/hXdWUyW67see67cKn8ag+2cf/q4rppMxqI9Oguo9RtH34TzPQ8jaOMD8B7Y4rirq32eXKgYY75XlARn7pzkdK6S1d4Q7i3aAdN78Z57gECqGLB8+VKC7DbiNGfn26/lXTJwRmk7HJXNs6SqU/emXO19h49Mc9ePT9KtQaTFbIv2hwS5A2khcqeSfUEHjHGMCt/zFjXyfsFxcOwG4E+VyDkHvgDFQfYtemyrafaWa7vk8+QMefQjPX6Dn0rinURtGLMj7OCWSAuFTO5gcqNvJ9McD8qrC3jDr5TRvgHYCegPRM966EW/ihtyWkmnwygADcvO31V8FSCOBn9Kxtdt9WsxNaxy2VtkfLctGQmWHUDLcn8eKyvcpI525t42TyYmEcY4kU555ycD8Kz57KFo3RhHZrsG043sAOME5/lWKLvxbZYimmsLtY8qNzbdxHHHA6/l9K5rU/Eeoox/tHSpIogNp+zSJIMnvgDOPqeKBnQSkhTE5ZOAEAG3n9eK5+SeMwySbWjdHCyxtjnPYHt+lV7C/jvT9pS9M8bdd/wAksf8AssAeaLwxxgOlw5d/4lHDDp06DA9cUCLL4R90GELc7AVI245wox09qmDxxIdlxlSn3Npwpx2J6c1guXhj83fu8kkligH3uOB6fl/hGLlk4HByPlXlcdDjsBTQrG4slzGY5XO7cuduN2RjueabJJG7TRwPvSc7ihG3pyQD+FVbee5k2PA3kQr8oBwRVvbOwlGflccbeVPbGP8ACrEZrrvhZQ7NzjH3gR2/SoXmaBPs7uGGw8ccn09sVKi+Yiuu6EnO5VHB54AP4VUbiX5l3RxqdwYdAR36UDDy7SGQeYu5xnIyB1GOOgxT4ntI1wQQ/wDBgEEjPPPTiokmR3MirtXaMKctjtTcnc7ghQRghfbP5YpiLOCfmhAjc9AT6duavQxT7IHk2+YwfjHyj/ZOD+IqjMWtTHDu8w9QNuOOvbilAG0qd0yk7sDgZ69z6CmgNKNnQNKvRkBZNuFA/unvyelUzDFG/wBnkRl+XKEkkL+A4x6cVcivhLCrxP5Tg5cnoRyBx7dOKlkXzfOn24l27WbOBlR6fQcUxGC+9R5R2qwG0OoGAoxnO4j9Kk/dts8z5ZBGQH65GPbjGKbNbrFFFLcMd0oJX5fujv0OP89KiRXWzBlJdJD9No7cZ+nFAFU3ReRZDIjlNwB4z6Zx6VGiDcsi/wB0jaT0YcHH1p7wTLtZGKnaMsibgy9hUy2xkiLJbh2IweR8p7delSMjkbbh8fOABjdjbnp7Yp8D8AK20gchR0OPerVrpF6MrdCOMgjbuYDJPo3StKfQLtYv3kTR7h5mUUvgD12gnBHoKVwRk4SNhIkWzI+8vPHf2GKYI/JLMuWUfdxwDn6fWtgW6RfD3UvindEab4X0V2jv7y6YLHAUdIpPlBMx8t5AGwnYjqK+ZtZ/bh/Z30eCHT9B1DUviJfrs8u00iymj3AgEEPdwouQD069sU3daBFXPoiOwvZwI0HypyVB9elWbOzYzrJIXfB4WNSeOnpivlVv2gPjt4ydF+F3wRurfT5c+XqHiW8ht0KnqwTbGn/fJY/SppfDH7aPisKmtfETRvhZa/dNvodgk90qkcr5pw+4AcEyCqUJddBvlXU+tjo8UO+S9dbeHOfPnZbeIZ93YcfhgV5b4m/aC/Z88Bs8PiTxzotlMPvQWzyXlwvb/VWsUv6kV4Gn7IHgjWpPtnxY8W+I/ihc5yFvbtreKRsYG5RPNtA7bNtev+Evgp8HPA8MVv4e8H2Vm0Y+WSfN46n1WS5L9v8APFLlit5fcF10RyT/ALY/hPWZ3tfhF4I8TfGIx8me0tf7NtvT/lsZJDnH91enT0SLx/8Atk+KiZPDHw60r4T6fdALDc6/c2+oSjHBIh3oVzj+JMe1fSEF7c2kEdrp8cVpDHwscaRooz12qoAz/nFODpKx8xkSR25x8u78M4zS9xbIOZnypq3wJ+PvjWbZ8RfjLLZ2u3LWnh3SYNPC/wB5TLA0chU4+8N305qS2/ZE+B0N4l7r+m6h8R7hXDA6tq14VdcfxqskW8++4fSvp2aZSzQbhBg8vyxGOmOfXrWdKY0eWPaVZCG29fkHA+b9fanzdlYWvVnPeFvCPg3wKkz+CvDum+F2ZQjeVb+ZLt7K007SSEDtnNdLNd37qLZitsqE7UUKF56lQMY/KqZbzpGXLMykjYeRj6/ypJMxyMrEyH5QNx498fpUu73FZD1mm+x+XKrqMkFhgg+m7vxTTPDEB5L7WXPyENj9SP0pDFcMTsnVFJ+fABxnpxTmWVlCgGXtu4x3HfHagBFErFZNiwBOQBySMd/mHSqjTzqzTy/MPu/KBg/1xVhWij2xr80nG1FcY9xnt/nFIZIIXZHbAPz47EexHHH0pgMmRZMCJPJRgDgDdk+nX+VJJHIFiL85yMdMHHT/AD6VXurm2sofPvLgWayY8nAyHUdSMDH4GmWuoW+p3g0zTd19NOGdHCMocoCWKrx0Cn8qAsWd4V2M4LDJXzAPu/hzUMoDZSZMngbw3T0NZFv4he5hZFtTJJHIUXG4K2OG7/L361amlvJoiyQxmLpuL9D657dBSCxcYAlY41ZGjXAL9Dxx7U6TzVHA+ZumBu49eM1jrHq0QXzxFJA/ygI+Ex+A46e1Oi0SR5NjyO8W3ja5UBvbB/KmBom+it3USMMEccr1Hbjp1qrc6osUhlLLaOVwQQDkdsDr+lUxoOkQzBnjMQyRuYlu3GQcgflVhIbfGyKMAgnYw6YHv+FAFD+3dKd/IUTTTgliqptIY+u7p+FSHUdUKMv9nfJHty7tgj04rRePeMbTI5Xllk5x3IBODipZ7uZbLyVfzI14MgwwkB9iMDAPb0oA5RD411H7Rb2FkdZulKmKxjjd5ZSeoRIwc7QM84GO9dv4q8DfEPwLeWNj4qto9HGoRGWK3QRMrbdqyDzI2mAKFhkb+47EVS0rVNU0WSw8ReG7+Xw/eWsjGKS28vcgxtYFZEdX3dwVxjjBFdD4u8ceKvHrx3Hiu8l1UW8eyHfFAioGwW2rDFEFJYAk8ngc8Cr922iFrfyOIj0tGAuoZPMcDC9cYHGAD7cVPBFZ2s8kUMQgkPG1m3Ln2yeM59KsmG4uNkiP9lQAqowAGH8QPPHSlEVxC25szsfmWJTuGOnLD/CkMgBS3cy3WNi4AaPjhuOcdQO3pUrpGk3lSSKFIBBA4cenzZ5p3MKhZmj8yMBja8ZO48fOTt+XqMUyOLa/nExrDtwqKd4HTIJHY470xEJ8mCSSVT5cfDLj2PQD8aikZABFtZY5PmRx0wRzkD0+lWt0kiCJwHG0lwwBAx02+lNTeTEnzGLGFAwPz/CgBHUxqRFIFjIwHGPlHHG2hi62RQfKBxFKD1x0B6beBio1VxEypH5zbtrb+renOcDAoj3vGrPM0kKZ+RRgqccHj0oA9d+ETeCxrtzo/jG5g0Y6gm611iS5EaRGIKBBtf8Ad+ZKGO3dj7pxztFeXRm0luJBaLtjLkxMRg7MkKep2nGDjJ9KEe3jJSJmhCjIHHTrgH73+FR5HkFJcSq2cKB8wyDgg9Kpu4rWuf/V99lF1CjSRRs8m0LknKj6A1DFalN8zlOCF3EbQ28dOOuMf/qqeO3SQNtaRlk6Adjxjr6GopltnQWcbuUh+Ygd+Bk+1eebFUbVRLaJmlZCSSgJ2gc47Z/pVlpY4HGGJdgP3T5+QezdMe3apvO+yOHiiQiQgHacEH34/wD11BDsWGYo5vArqApXbs3dMevP0oAZH+8wpIjZGAXHK4I9cfxfpTJJHjIhRhCikmQEABc/dAPAIOO1TStMV+STG3nbt4+Xj8OnaohGnkswAdXYSDPLHbyQewNAC2kt1lzHIEfOTGV+8DjoT244pTFvME6wgccAkficU5WiJUzJtOOFx91eMBTgf/WpuydLYxuPPhHO4Y3J7EH+lICsPs0s5jllZYQo2gA7cen4GrE0TZElom9doOSduCKeYkZo51cwMwOONykLj8s1A+1n8zZhXyCeuB7D2x6UWEQK4aYMysgLARsAcZPDYBx/npUvlw/bJUjAkhTbncvPPUdBUjxO9qdqiZFClCPkbI9KWKyhdNl3IqSMAS7nr7dh8vT3HpSAruIXSNFjEOBlHVujHB6c7eP0pcPNjeFZjjcOAHUY6GrFu9pBCY5y0DqwUsejLnt+FQFVAW3wdrbo3z/CV5TjpyPwpiHh2eT7TFEtqUBHUZwDzkY9KaYoJkLLBuRCNrkkbiB3A/SnNEywJISBHEfn7kAkDBHXPApwV5GcMxA456IcY7UAVLhWncrj5jt34/g6bcdiMelW5JofPYNkDpjHU8U0BsSQgCRSowy4GP7v1zT0dYWY3CeZIF6fwZOMduKAKMkL+clxFH5iDlj0/LPHHtSOoEbeUySbghc/3SD7ccCrMyHbDJHMLVkLAgfMqccgL3zx7DtT1JQ/IBNL/wA9Ux0z3Tp0oGVf+PjzY4JAxCAHPG5TjJHp14pEHmQPHHJs+URIzdCq9ACAPpViR9yF7kLbEcFBhjg4GR7VFHtVImC7Ux8467jjoBjH5dqA9BwCxXPlqGKLuBPc/KpwT9elVoI3lKon7uRVO92GSD7Z6g4NPV4kIREaYMCsgf5fTbjP5U77OAiYQP5fKBSflDfMcnH+c0xEj+cyFioVweE6nsRx7VIhAUOkinbwWIG/p0OR+FMdIzH56L58iHJVmbPP3cdumKrzpIEgRYduVIKueTznHagC6kimOPCGURqRjI+90OOvpxSpcy28w8k8EckncGXpyB0J6UPuUr5CLuUbtnTjA685PWqSuYpfMhRXIwRHn+Fl7e2T0xQBrxTSRLFOwbzUUIRkcdwT2IOafPa20oj+2bQyj7o+TCsQOgGD9KzEKKQzZKcI2Cp37QO3X8qWK0muZo2eKMfwlXO3IB/hH0oECWbx2arDeBYwcgOvmKuD/CccZ9KmaS8hRm1a3juodp/eQY3Z6A+owO1NWVnZre2aNwi/MpTAIH94ex9KtwXTrGUffwAOcgEex60DMxJNJlfMTtaykKknmLsdWTAzg9sHp7U1NOuo7sw322RVUhZAeWXqD7ewNazG1lhPnbWflPNILHaemeh44AqH+zLVmK2VwbRkwmyQZBzz9Rz26UCMSVLm2FxjFvlQ5R04JA5ZdvSqfmxzmBWlEyy/upIyuB68DHauhki1kW0gkWO9RMRIC2GOMYPA/AgkVBdLYztD9oVY7pTxBJkDngqGxjI7UDuc09tA2rQLJmJFBVZBuQ7gPlXNR+Qq3yMX2xbgYgSeRjnnGO3rXRrpLNN/ojicW75aN8LhsHG1sdVFZ5sZVs2t9RwHif5COfvcjpjPNSP0EknRbWVUIMoxiNhw4DY3LmqyrMXEJWJctjod2en0A74HXpWnaLCsguLsrcyNkDI2so5X8QV9v6VmraWbX7m1jbEfzeXu2rvGM8Ht6fT0oA0/tdyZvLtLiO52PsmwB8uflXIIH6Gq8trbTyrHd28fycM0e5VGOg7c8fhWTpmnWlvaXN/cPJM99I0mFzhSpOBhex+mB+VRSX8l3Yxbx5bNzGFBG0jjIIHr+VAkaQ0yO9haCxYxxOx4foSBlV3Hnr39sVC+nanHMVkhxHsESfOpAK9D+XSniGZQGvohdRxqoG35MFjycDg84p11PJZSR2KyY85sHdyMDkHpwBQBiBbuRpSuVaM7cYxyODwvpVy3ubi38020rWyYJJiGF+XHUYJ/z6VtvEs0qLJGp2n5RH8m88dz6D86jntUlffbu1vKpx5TKBgdhn0/z2oGWl8SySRWy3MP24cZkUBX3Y+mMA/pVoy6HqEjysRZSltvlt17cjHb2FYn2SaNEiSMxKnPmx4YEHnoAM1nfZ7xZ5Dak/cL4Zc559x6UwOtfTLi3VVixfQEYCocbhjgbexFYs1rc2TRpe2c8ZGTE0fzA+x+npVD7ZcxZNm+Hl+ZcE9Qf7pwBx/9ausi8TXUUccMkLyBlbapb5SV5JBA3dO1IEcm9xslaazkMkTLtYZ27QW4C9xitKG6t4No8s2shyAzncvvg/04roYJ9GazFnNAqsVLhsD5d38Pr1/KoxopPyW0yMrgHb1Ye/PTimhepnw3ClY1kMcpJ+UpnJ9Rk+1TJMqDeFMHVQo6j8T0qnNZvbybZgNqknaoIJxzjt+lQiTbmXLGRCFHm859B2xTA2dySbJHAeTB+YcjjGM447kYqsdMtrjYhCwJKScoTxtHHGBj8MVG7C1dY2VhJOvAjIA469aj81kKCRmhjCn7hwcds/SgRYk0OSFlewmljMeMBnJB6HI6D8OKeNS1yNHBiGoREj5thztB5AXGKl+0vLarbhiyElk39x168VeiabbtMiwYO0Htu6kfy/KmNGXLdaFqk3/E1RLSQDaHIOcgdCAAvHbNcze+BIL3zBbTPM4yNx2OCp+6ePTHYiuxls7ORo5poRdbNykjuD2I9jyKhl0uKTH2J/7MmT70PLhxxtII4GP84oEmeU3fhLU9Ey0dzdr5IyJIFKgnuSMttPatHT/FHivTD9l1COLVBEA378YbaejbsDt68V6ZDNrNpnzGlvVG3AGGU9gU9KW5bQ9U2LqenmCQMQGcbGK46Er3B7YximkFyjpHxJ0FoW+2Wwsm3J93Eo44ztA449q7XyfCviK2LI9vewg7g0Owt6ADIyvH90CuU/4RrRruUSWtrAPl2ESR/N9N2c7h26VDN4P1C1haTR7xYfLH7uHkurZGAHBHH1zjtW0bkOxo3HhTVLBZLjwzqt1pw42ojFkYdgwO7p0rIn1jXLND/bFm2pKhz50SFCSOv/1+lTJf+NNMfEUA1Nth81QoJxjg9s/QVNY/EhUlEWoQvbJjDKV8wZ7kqo3D8M036AiBvF/h1mjgnn+xySEfunikQktx8rFdv5kVcksCjs4YlSnO/wC46/h9a0bu58MeIoFjinheCUfKEkEZyemRwfTjrXK6rofhDwgqi88UReG1uQRB586hmkUAlfIbJYEHqM9K5ptI1jFvQguLG4SSMW0giiUE/MvyjoMdM459az1sEh3W94Asa/Mrqce+AaxNU8c6zo9vMNQurfWZI/uyQrG0boV+T7qlPy5HevJbPUPEV9JaNrVwspb5klbMIw52n5RhSPTAGBWVpP4TWyW56FqHivTbPFraq9w67g7/AMOM9gev6VzD67rmtzCy08wtGm7aijBY454I59q3rXwXG9uqXq+R5GHKI2Q4P8QPUfSuxgiSO6V4WEJwNoYDD8cKDgYx0o5bbhzdjgNO8HXksskl+CGRcoCcAFvvDaemB2rr7LS9LsbdP3UQeMnyyEJJ7sOn0+lXbvUblyuAIyT88P8AePA4JFMWSEbjH+4K/wDLNs5B7c4yf6UMn1Lbw3cTeZGVs48A4xnJ4yMDv+FVlWSZpGeRScgiNTwx4ycfSoVaCCFWbaWjYA7ScnPcDipAsUykEpnI+YnlQO24fTtQMV2AP7lfsjjC9ivHPcUskH7vMqs8jZyvTcPUY4yOtC/ZUWVFTeqFWXLZHPB6VEsrWcirHFhJGO4H5un3cenWhCHMkkMEvP2gPt5PUdMDAo2xxs8O3MRAG0ZBx1PXmmrJEu7ejDJKkjoPTinOyAoShXORuB5U9iRQAiyukcVmGEccW7ae5zzn2xSr80YO7arKQM4POR09aEnEcbyYDGNQUYjBHOOh9qkMjGOOC0iFwm0ksgwAx7hjx+VAFd3ZPLSRmck7QpXAA/8AQe1TSO0rH9ymDjATCtkD1xzR5j+X9kwqFh84XG4lTnr60NF5W2FTuBJGTxjHrQBFLGXnZmZkL4zgBh8oHUAD9KLmNXlKgjcxBBToB70GMEI3/HxHKdqnO3djrgYyNtPVraFQGVrh8ZJ4GF7fWgBFcJiSMsxyCdwHHH+FNkmklbymdkYHdtK8/gcUq74wSBh2+4o+5ipvlOyfy9pwBuY78gjo3pjjFAEW6JphAdxGQvHUZ9/rTIvNO6OR9+G2rt45GO3p9KeG8zKyLufGMDA+mP8APFTtJcoVO5cgAHIHT1oGQwMiynJ8puSpHrj8ulRqxjZrhx5TMQqRqePftwPSp8yyMHnXPqVHbgDpTESJQd535C5IOOh49uBTACJrZTET5q5DNn07YqJ9rRqyuVDH5eOSO4x7VMZZFl3OAOyrgHgCllZGQFDv3/eB+UZX+Xbp6UAPIk2pIAVVmAxuHAH9KhljRY9ysPlbG0c4zSJBGIeA5JzyDnkdMUsCShftCKybMhSAGPpyO4NAiSP9+ypu8r1D8nHHQdwcU4qEu2cK02FIVZOExxtAzkYquPPaV/IACn94vy/dPGdv+FTgJhvleaRti56cgdcZz/SgB091/oqQTKA6ELIgxtIXGMnqOKDIZvKiR/IjjGdoz0xkZPfGKamYk+ZvJKZZDwcjA49PzpIrpBun2l13YDDHJxyOO47UDJhJcfuZLp22lvlXbhfx6dRSJHMyOSxeMtuXaNrbhzxxwKryNM8KyqplRsAsWyU5xjFWLeVojKIl3htokBHysvru4wevtQBNLMIAIgu5Nn7wf3Sw4OfQe1PjVo5BHIy4h2Yc9CPvYA9v5Vn+ZJG7qhE8KKMnIHGOBkdxiphMixqvlPNMrDA4P4ev3RQFi+sqvcbl2pyfMOMqVGMY/wAin4d8xwv5e05Jxn6DmqzHcAGYoy4HlnBO7jbUweWVmimIJC46DOR7DsB/n0BDsOybxL5uNpGUOR0yVz7/AP1qUJGNrzQ+auBlunJxz+GO1MYsjLF5TOIl5JPqMgcD8Kik+0QCS+mQ7INqs6g7IS/AByAqk5+UE89qdgHQyzo0kZchV+YEoCrR9jxg5+lS218beHz3ma0tBnhn++OnCgZIUkVknWraUxWugr9tdzk3OGTy1BGAQUG7oeOBxWhPC91LD58Y81X3FVYbdwAyV9MjnFIZXvNWudS07+zYoIhbEfNNIplKMTjfEhAK5HGT/SsiLwPZNFLfW+rXWn6mVBMrgoG2ABMxrnIXgZGP610X2XygZYYvIx0JxhM9flPGPpUUcsmPLjjeRlOD2XBH8uKBmLc3vjfQkL39lB4nt2QMzwNsYA4HKH5ifop+mKXTvEmmXMH2e6f+x5Fk2m3lX503Dj5mA6H9K6qK/MX7qNtoJ27GHAA9zUV5b6Hqtuft1nHfs/U5KHI46/4VNkAy3McymSMm7ZWZSWzymP4ScdPSmiNktmllYBh8sRbugwf4e9c/B4SurOQTeG9UfTQ3L29yvmw7scbWzx6f5FQt4h1nQyI/GNqkdqhP+lW0UhGSfl4xtHT29vSjlC50T2i+eGjUW+FG1W5zz1yeOK0DHGto8uBcG3AWNW3YXoGBBxnj2wKx9P17SNW2RWV7HIzqQ8MhAcDoADj+v+FXrUSLLG1sCke0ndjlh+IA49v8KEMkRSYI3ijLFn2rtbeirxz2I7j8KPNRJFtpTu253AjA4zzn6U6SK4j8ue2U+Ugbcisvyk/rg9aWSYtJthYenzZOOOev5VYgHzeYjhdm1dq44+qsDUgaJZvMB80ggEHjDDgDJ9T/ACqpHHGrlpH2bsY2rxkDoBVhlWR2WSMyIvI7A57jA4x9aQgkneOZkYfISTsx07joOufSnFJDIwt1LhB87E4HTjj8O1OXcuVVx83IAHDAdM9x7c05dot5FZQ29lKLkemDg5/yKYDdiPIYmUpvXHyY7dQRzU02XT5ndmwCCg2sCBg/hUTRrb/Ih2sn3FOe4BIyPyoJBiETAxj5VYke/qOlAhggJOCmR/Gitzx0/wAirf70BpC21CMIQf4fQVVeOZYnjKNv4/eEjI9PfpxU0cG1TD/qV28AjP8An2pgWglzGGwpEZT5gSDkjpz16CgtJIu4wEBv7ucceoHTH4VG1tJI6TRfvNq7SfmHIAyP/wBdXFkt4Flup2W0jRRueTj2/wA/youCQmLhRhV+04HUKByOQcite0jkk2LMvLrwSMKDXB6h460PTbV7jTT9v3Bjyu1FA+Uj5sE/QDGBXj/iD40WN0BpVrK+oSeUGFtYQOZN69N0nQKOpxS5uxXJ3PrJ9S0rSts97cCNx1hTmQ47Dt27kVxesfECS4U2un2hsHb5g7lHPHTAGV3e2MCvnvQf+Fi+M3N62mroGmz/AHmlJ3nb8o3SPg+/yivdNB+HOm2kcb3d0bkxZdyvQjsSBhhj1BX6VShL7WhN4rY4K8v9Z1PUfPPnPKNx9P8Ax0DGB7AfStHT/Beq3s8d3qM4skcERgHpgd1xjb07g17CNL0nT8tYRYMY/wBYgySG69c5/Oq7zp9lNtHlPMX5QV43Dg8fw5xVKy2Qrt6HP23gzRLKIy3yRXMx2kSR7kA49FOCT6dMdq3y4s4CkMaxxDA2L8o29gQOlRqjLmIy+aEG4IuML9M8cdqjlY+WXDCbAB2jg9u1Ju4kkgDXB8wyTBRjKH74xyMHiqyFWiVZ1Clj8ox2wKvf6RkiTa7OBuUdu3vVAySCOT5EOx+I3HCgY+6ff06elLYogklywgmxGUTGOoOOg4qlG8eS/kgMvO0NyD2Hp+laLLFNhl+bzGyQVzt9j/8AqqECD5mjCkKW4HGc/hjpUgUjLKsauYfJXkLzyB2Geo/EfhUQaNI08xXkkQgR4GSUHbI/u5/KnTysu8ptwQEDHIOemTntRI0iRpHIfOUAnIOeo5z9D0NAEzrA6pFcIWEgJXGcK/UAY6cVEJZcKkiNDGcDr8wI6n9KhUEhVywIween+HSnvHufynG6VgWBOMMvToOB7UgGl45WZFd3z8oYfxEeg6fTmpLa6zFIzS+bIoUASDHy85HH86am4OJpcosKkIoAwc8E+mB6U3ZIcpIir5gyGGe2MZNMCxAIzc7UO9W/A4/un27UkfmFikxwiYyv8IXuPb2poaTbIu4LhVwyjGaBC6SYboyMGAB+YgUDEZ/LcJEfLMf3GyTuB/TAqXzpplMqBVRDtU8qD+FRJ5uQ0Y2mPaB6gHjkGpRIqqiSLuCNsKDjAx1/A0CGH53J3lMgkJjAwOo4/wA8VIWUlecYH8HoPX/Ipwj3M6SKyKe2crge/Ye1Q7QIgY9q7/lBb+vFIaCQB/3m8RnPIC5wD78En1FRSQK2ZJF2SwsuSp7djjkVO0jH9y+YWG1AvXJGOfoKkaNdufNwQMlRyP8A9VAF231GcZ8kGJs7Yzt+Xp2OKpX2maRrB827ha0kbaWeE7Nr+p470qTIwKmbyt2PfG38qeMkySJhumCvy5B68U0xNI858QfDeO8Dy29pBrQYhkQ/uZFx1IlQrnp7Vx0MnjHwr/oelzLernDaZqsZLgDr5c52sFI4HUD+XucdxNa/vYsbwTkdsAc4H0qw7W2p2Z/ty1TVYI8SIJAPMVT1+bGf16VVxW7Hkdl4809b1otbS68DX0ihcTYa2du224Q7SAOOQB+tepweJdctAkk4TW4JihVgAdq99vlcfz6VzWr+ArK8gYaWy3CSOubW6AeMr/dLPyo9Mf8A1x5fP4T1XwlePFo15d+CZLhvlCOtzZuc54iII+nTFHL2FzdGfT1jrmi6jNIiYtWIwqS/KXx1Hp9O9NvtAsLhRPPAA+MYJDZU4xhhx9K+ax8QdRtLn7L420iS6TygGvNKBljGDtMjxMA6BR8x2lvTGOnqnhXxQmoWUp8JaxFr1shy0TkbwmOBhvnTgdwKmzRVuxop4fv/AA/IH0W6NpIeu05H/fDZBwPbFehaJ8QL2ziEeswKWztM8a43fVeB+Irn7bxZpU0qpqitplwBwQpYb8ccjP8AKumisIdVX7WZY7ldgA2YZSfXjgcdq0pStoZzR6lF/Y3iK1aTSZ45+7xufmjc+meg/SuY8QeBbqKBr3SJJNLm8sM+1vlJXnOF6A4+lc3Z+HZFAksv9HeMdVOH68emR9ORXaWfiLU9KWO31KBb2FBsVxgMMdVP8J+hFdttDE8hl13XNHWOLX4XvFYsDKANy46cgYNX7LUNP1jzYomDsi7irAB1BHXYR/Ku11xvDl9MkSO0Ejj5Y5P4N3HyjAH4Z/CvNtU8GmRvO0/DSKR6qVx2BHIPt04rlnHXQ0i+5l6l4NXzlntpDHKoJUjjaT6Ac4we3Sootb8SaExS5RdQgVf+Wo2uMekg/rUp1PxJo0g80fbLdMcFPuDpjcBwPQkYroLTxJpOtERSZgni6I2Mc8fSsrGqK1n4m0HUz/pZNuWVfLE7BQW67QcY9ueK17vTreQRvEg2Pn7p+Xjt9OKwr3wlpt3GzCLyJgCA4zs+mMEj+VYNofEWkHy45GntskFZVDpx2B6gH6CmI7NNC+02t9brI1v5sEn+rwQRtOBj36cV4HHpygLmRSr4IznHpx09Onavf9H11GAS8jMDMNoK5CshHIPTGO1eE3d3H5r4jB3O7BV7ZPGOOMD2rCpuaR2ImsYosTBNoXgY7jtUqQqFy+LdEyxIPXP0qnPd3brttY1g4xt+8T+gqk1hNKd1xIztHjjp1/DFSPQmbUNPQskQN45PCgHn9f8AIqrJNrErNFBF9jG3IBJPHoB0/wAKuxaZbRHzIkIY+vH5VfiECLtmkK4GcAj8hTC/Yx49JvJkE0j/AGx+N6nAx6gDua2LexS2bjFsccEAbT06gcdKqHWIiQtlbHOeMnbyPf0/Kqyy6ldLhW+zoeo42n355/WgDVuru2tnZ55FCjBUY3A57AD6Vmy60jn/AEVBcHHBYbAx9O3anJpUagCRizlRxjgcce1XJrSC3w7yJJ/fywAHsPyoD0MCSHV71Nkw2Qls7FYEKOP4h2q3Hoq7UJReOd/UfT3pJfEdijeVp8TTEAjYAdp+p9Kz/tmu3o8tWOnKwwqowYcfyoXkFjeZLa2TEyrB+GAc+tUm8RxwoY7LNywHyhVwpwRz/kVlDQhNKTdlriU9GLZ/z+VaVvp8CIMQhf8AbRvw70w0KJvdevGzH5dtH3DHLA/l/ShdPuJp995I0hwPvZwD9BgYrcW1g6gfM33QPT3rQihmfhFw3Q544oSQX0MhLCOPaREqtwGYcgfVeB+FaA8vy/L8z5s8YXGQP5CteDTZps+aB5ZbaMtt5FXo7O005WfUlEEa4DFiCcE9u+f8KYvQxkSdFxDiRf4Ayj5e2c+1WY7GV0Ln5mz865AB7HHFMv8AxLoGnzSW1s0mty/wQ24CxqD/AHn6fWs2fxPqtz5UNssejfxFyquzHH8OPlA+hpa9hnU2umWqIrSELzk5bG32644qO41TRrTO4fbZCPlWE5PHT2xivPLu8uLxN11LJqG0/MWAUA/gMAVqWWj6veKj6dBthccOmFx25YnbwR2qowbJbSN248SzBW2RiyHrNhuPQDHWuauNTa/3iXffOuH2KPk6eg4AxXY6d4BmE8i6ndrg4ZW68nqO36V2GmaBa6KkkAP20M4+YhenHGPb61fIhc3Y8q0rStVvVja0t0tkk7pz+e7pj0retvh0VuHm1OdbojJHlHy2TI44I2H9K9Me8RA8WxVBBxhcYI6/KMj3qF2aVN26PjHzHhiVp6LYmz6mXBpWnWAiMdsJfLCkF8cHGOOBxWg00cfyfwuOiAbR2IAxxTPMf5U5xKcE4HfGOtMWJFdwFyV4IH8xQ3cLInIgRTKkhVwuCMbGIrFv/Duna1EI3HkT4PlybQj5PfcBjj3rWy7r5TkAp/GeTj0x/hTnJtkAZ9xPboePftSuFjj4LzxR4dM0Nyh8TafD8oy48+PH8SnG78CMY6YrpNL17S9WilFsptmQAPFL8sgz938R7fpVySeKUjGASMnA+bAz39cVjahoelarGy3ObZwo2TphXGR/sjn6Gnow1OhEbWsZXBY7QWU8DIxjHvShlfYuRGSM9gf8DiuGS88T+HQV1BR4g06MqqvlUuQnZkUcnb05/Cum0/XNF1uJ0sW3OnJin/dyKe4H940NAWvKni/1B83f8p429OhGeBxxUpDGR1CZZAOCRzn17cUwNg/MvlDHIP8Ad/8Are1MlMm8c44wCOOOwzUjH+Y28Mq7iAT2BA7e35UJjbxuDYDKnv09OlRv9oRCsnyqw+XH8vx/Spppm2hnGAcbQflK9sfQUAIAYwPOGHkGdvbI6H2p5CNH5uQD8uc49aUBismFVdpITIyefTjpTUUiFwWWQt1HOOnsOKALC/NKzgbicEH6Y4pMTvGVnfaM56YOe1ERjO2ONTsfkrzxxjr+FOQmQCILll6Z4OB/jTQi0kk0Qi8tBFlQOoII9Qfwq9GsZgJ2jCEfOp6dM8ep+lZmGKnIMhX5fYAdOtXbf7OyhAVJ5PyjuOP0qkBreXGQ0kZ+XG/djpt9u2PpVJX+ZLhyzHkIAvL5+lN3AbDAvmF87gehXoRjgU4L8yw2xbABMbf3QR06c0Eksskxl+XG8jK7hwmByPy6VIkM8m35PJd/kY54J+npVL7L8oklIRSMDI6++Ksw27RIGiyqhsjJ6H1UUIZpEBQbh8R7Dt2nnDD09QRWvDItswjiKT4wxwMAnOQKxyssxSa5ARQRl9o6dvQ+30rWhiE5ltgQ2zaVIGOvH6dOapCOy0+8llQXC/ulOU2OBwwGev8AL6V1NreC3ihUkM9wAuxe+OB+fH5VnaLoluZNwlZ02h2TOScdCDjj6V3Vh4YsYJxcO3yrE/lj1OMjP068ccYrSMlsRI9O8E6XdanbDc4ihgJDrn5i2Ox56f8A6hXsltaRWsYRMtgYyTk/rWJ4T0+30/Q7aOA796h2b/axg49uK6WulGMYpasyNS0a11MDzS8LD+KPbn/x5Tj8MV5T4m8CahJIq2dwkitwpk+UsePkO0fka9tqrewm4tJYl+8yHb/vY4qZRTVi721R8e3ukxvObKWT7HcxcGDpwOuexwPSuBvdPjTzLIHycjII4LqSe5Hb2r17xxPcXOuWl19i8ieFMNMON6A4wR6ht3515PraXLFvLYR+UzMfYFeMAdRjjFczuaq1zhr+GSQfvQmeQpA6lRgg49QD9K5ye3+dwEzhQoHZW9e+D71r3Vtc7DEHUs3znJIP4Y9KyJ90MJLNhZcD1GD7+v8AKsZaGnQyZIlZ45c7SvJ+g9fp0qtn9zKGjEZGMLnnBwMZ/CrjKI9qB8MTgBuhHQjPTms6UMrNEy4dGBTtxxx74xTQiEg8xRggD+JhjaD0FRAhmWSJvMUjChh1x2zxjGeKtSQQszMoLFsblY/KfQfhUHEqr5TlGj/hxnJ9uhpiQ07I5MJ84AJLH7q//WxxTFdVjMQO3GCqHBzu/nUn7yEMhKtlAy4HC9iCPeo1G1ArqkgzhAD93J+nagBq7Ah87AVWOQp7njt0olXy4GVBnOAAT0z/AExS7I2IdR2Ic9Qw4wceoxTGkecqZcRbPunGAR/SmMQfKjeThsgLtz+HHSk3MsZeIb8tjaO1Iq+W46ScbV289eRj8KZHlMlepwAePX0pCsS7/NVfMUIJAFyB3JyO9MTCDy9oYpnB6jd7dqGWSNFGV+XORnH8vSmxoi/KhL4w3P0pgKVheUeamCSF+9wT9OwpwkxOEQNCCo4P8j/s/hSuZj85TO3BUqO/fNEDPvddnLDkqeMe3pQBO08c0b20sWVVTx99WHTgYxXN6l4L0rWXLpi33x/fUZyfTB/kfStpEQOULY2jHPQZ9OlPaXFsoRS21sFh/CRjBHfBFCdg0Z5Vaat4p8JSyGQS39tEOYzITGVX+E55j4HHau70rxPoHiTzBYSLbXCRq5tSTn0JXgK2O+w/hW48VvfLJb3SZSXAPv8AQ9sVwOteAoZopZdHke3mT51VCNhHcDAGPwp6MW2h3txaQRHLqRGGGD0PTt7Z7VC4Z41Fv+6Uchv5ivPNM8Za1oRWy8TWrXFkP3YmkXLjbxw5wD+OK9J0670vU4zNokn2qDcCyj76E9nT+H2+lT5FIzntrm5jMduM543hhu6dMf4Yr6z+E3xv0P4Z+Hl8J6xY319AsgNn9k2ME3581Xe7uYY413Dcqphclu5r5iklsrCF/wC0Z4bAgZCSEKcexrzrXvizpFtG8Wgvtmik8lpFAZyNvLIrLjqBycVrSxHs04pXuKVLm1PaPizfabqvjfVvE3hiw+wjUJWvEtyT5k8rRQo8jBWkQM3k5wnBz65rzGfTfE2pW4Goyw+GrCVA0pgwZNo5AMhHyspwRt+lefaP4v8AGlyjfZ4ZfPkyfM27nY5zlVUbVFOtvAvibWP9N8SX80TXEhEqXEjupT1SNCEXjsazfM3dopWirXO8TxR4L8IWQ07TDNdlTiUxDfIzfeLSHKkbj+Arlbj4i6peXDW+lWaWe8/Iz/PKAf8Ad4wa2rLwNoNkoAke8HTaxwvHoFAP610cVlYR7WVEjwNsfyDHHpgcH361PKuo720SPNn0vxn4ijc3lxIqSPsfPybQO+1ccD0xWrZ+DLKFXW5mLuv8EfG/Hfc24fhiu0MgRWLRvsBB/wAenQCpJhkBEIGcduORyD7fSmrLZCvcxbfRNN0+Vbu2ssSDG1mYsc/X/OK0nMW3EoUMvJVenPt7elNcRZVGdnToFXtjnkdfpSB7OSSQgsmezDkEfn+VAEYT90GfgDK7mOencDt7YqsxhkwNjOG4GT8pNXmWRpS8xKqFBwMemDx0pnlsi4Q+exJwV6DjjI7UDKflIjZwEKqMZPp1/wAMU/yeWYHaWXOe2DxjmpXUoqssZdl5yRnH4inMs0kLIIvfccAeuaBEA+aRum0Y+71zjnFMkaXbgL8y4CtnGB79qehBVQzBDJxtUc46YqTYXi3JtSMHg9uOOfrQCGsEZGKAtE/DY/ve30pi23l5AQPGp7n2+nSrZtfNEcKgqGGdqkKpz/PJrK1rxT4O8KLEdb1FLKZ/lS1jR55347IgJA7ZPFQ5JFJN7F8PH5e2DeFPLbRyB6fSrMFnPIrsI0VIuTJ0AX1b0GOteQy/EzxVq7Sf8ItZx+HIF4N1eqJJSPVYuduR2NYL6DqGu5m1jUrvxA4JLRuxgg3H+6idu2D2rNzk+haj5nr13418I6HBJDca3aTS5A8mB/Pcf7qRbsY7ZrKvPiTo8jfZdA0TVPEHVUnaNbaEtwQQ0nzY+qjp0rltM8OWtn5aW1nbWCnnKLlgemQ3JroF0u3LEyNJKo6Evx09uKi77hp2Em8YeP3AbTNG03TTj5hfzGbj0CxhcVR/4ST4gzKJ01fTNHc5Vo7a1aQ4/wC2rEYrSXT7MAncxbp14GenNT+WQVhijUkDGQBk/XjpRp1Gc9LqPjiQA3Hi+4DL91FtII1wOmMKefwp7TeKpiEufFerKGxu2rEqgdj90cD0xXRqrlvKC4I4OAOo/wAKsRiOT/XqHkGAi8Yb2qdOwK5y0k/jiFXC+Lr/AA69UtbXaR/376VS+2/EiGJn/wCEujuVyDsn0+FywHY7cADHau1MSlORgDDBONpHHHt7VUaKLzCY4w2B8w479OnpTuuw7HMnxd8SUcAzaJrMLjHlCGS1IOP4WUkj+VSx/ETXbBlttV8G+anebTLtJnx/1yfGPxIraNvYSMY2gUKp6qv6VX/szSxlvKEQB6g8+mOScUKwFq1+KHghLj7NrEupeD5HX7mr24QN7rNFuUD3rsrGOw1qKO/0G5tdXgwNrQTLISe33c/0rzG40ZPJZJGaWJgcRzrvQqfzrjJ/Adjb3Ru9GWbw1OMEXGmy+UytwRuUHBXPYiqUmKyPoC5ieKNzNtyoAKHOQNw649KhaKORDFu2Ssc7Mf16YryKy8f+OPDUIXxRHD440qL5Zby0jEGo26dCzQgBJwo5PAOO9eraZrfh/wARWJ1DwxfJrFqU2vtzvTPTepAKH2I4rSMkyXEsQkt+7iDRhjneOTxxg47Vct3KCVgBLhgFGMnH9BVXlbiE4WOPg7l+XtjBojlzJiOQy7jzsGMdgc9sVoiS/dIk0YTYQw6KBgfTNP0zVdT0mSQ2LZQEHyZBuBA/uHjbx2xVRJQik7SXZ+dwyuPYj1H4UKhjH3cE8ht23jtTEeqaZqFhrsLz6bgyId0tsxG9T3wO49P5Ve8tmb7RHEpI6oRz74968bB8iZLyFjaXSH5WXo3PTArutK8ZxTyGz1yJLeViF89OF4xjfj1x2Faxl0M5Q7HcpLHLbJJuMcqsG5HU+mOOntW3aJEgM6qk7xnezJj5Fx0K9+474rFKgtHc7v3DFV3DBB989BT1uDHLI8T+WGl/1ijgbemenX8q2i7GbXQ9P0XxfqfhuWDWtKWO6eLISBSV8yEN+8iJH8LADqDtYKR0wfcfiVEnxT+HEV/4RuZGktL6GYwxwedP5kZMMluyKf3bp5u4sMjauR8jBq+R90EqyGQ+UcfIU4BK9Pz/AArv/hx8SLn4e+IJI7vdc+HNQ8o3Sh2ZrWQAJ9piiCln42iRV5YDIBZQD006ji+aL1M+W2h55Y3kk9tCkkX2d9iP5asCD5i55xnnt/skEHBBFdDAbQPHF8zAHnd1PHIzx0r0f40/C+aNv+Fj+B0Gq2V6Y3nsNMgG0wtH5j3iuj7H3bd5ICg5zyxJPhFtrVvNbSTeaPIXywfm+X5hnn0rBxaehaPVY5W8lWU+VxyRyMdj7/0qb7W21IVSQhiOfQJ6Vwnh/WItY1NdF0ueO+uc7hHE/nONvPEcW9z7DHNdnfR3em3cunysRPBgSRkMrKSAR8rYYe1W8PU5PacuhHtI35TRjnG5oSuxiQUOcg+v/wCqrkMwjz0YSDAP3Rj6VgxXXmn5goZD0FSWtx5SMpxvJ+72x/hWNtDQ7S3uyGPTGAQMcNngjjH4VrR3y7/3f+j7V3Y7ADkjrjk/4Vx1vP5qjd+7z2z8u0cfpU4nEbqQdpBOPpjHb+lCiUdlFqCcukflhcEDjd74GOn8v5WftwBQhSw6EAD+Q6Z/+tXErfh3xCSqqcAYGR247ip1vI4+hHy4BJznPfr/APqrSGhEkehQ6izfKokyhHQAj1/zxXVB47qEj/lpjLDgceleS2t+JG8qLlg2Vz6DnI6YrsrG9WCTy4gfnHBzycdeOv8A+quyOxzSVtijrMPlsVRtitz8v1GRj/OOa89udsEmxBudQpPQZB6ivUtdtklhbC44+UjvnPOOOnGa8q1Iokz/ACkgqML6Y/liidPS44ytoZpkjkiW438u2OOMjPGabFeMEK85jI2jj+fuKzzJ5YkAK4Q4BABxnn/PajzGWXLttYkEDop9j2BrHkLuWJgksUvBiBwflHy8Hp/nGMVkySuzuqkJHjcR1JAHO33rXWZecBiuGUAdF9uKyrqP7PPH5S+ZiNs47jpx/wDWqlAVzPaRVXzom8kE8tt7Y9OazZczBpR87DbnByDj6ccAVemaQXDNjaisu9eOMAcY/r04qlJIJnlRVEak4C9/qecHBH5UOIFVpcPLJIwjyMRNjGcDBOD6dKynXbsH3oWxu29fXjHvV6ZWcFSAscnVgNuMfdPX17VmyNMJMoc+bnAXgcDnr06VNix7pHL5skath+CBj5TxkDHHpWdJFmUKcW6qhDFSOH9yKnIfdG24blJ2L/Dk9s9O1QMySI0JAZUwcr6ngAe2KmwIygI/lO/kZ3AA/MtQLt3MGG7AB44/Dir0yNvKpHllGQMe3fv9KrzB41EbYHQYXpj16dKkorjO07lGOh7t+nSohwSB8qt93J4yamwh8xVG1uMAZOTg/hUTRu4BmwxyAV74HcYxQIb5MSSu0ijOeP7vvS9JPJBHK5AXgc+/tTuB8+MgZPt6fTpTf3RJA5x0HrntQMgkCFSD+8wNxGeDjg/gPaonRJHZGPyIqcMN2B6DNWwIXkOz+JdrDpjHeq0yIissJBKHDL+IHtxQBURLu0mM8eZIkwdnpx1HpW1aapp0tndaTf28es2F5EYp7G5QtDMrfeR1PBBHT0OMVQ+cRkOvyycYLBc+g57YqOWEbdynyXGCpbjHH3TQB8XfHv8AZfez0a48Q/Dmwu/F3hfY8l9oEhE+o6cMMWuLAkBpFiXjYvz7Rlc18o/Cf4zfET9lm/8AP8Mznx/8OdUmEl7pUxaS3B+XdNDtZfs1wUXb5nAYAB14XH7F2Gsz2svm2ztC6c49WHYdeP8A61fO3xw/Zu0/4gR3ni34ZRW+n+Ir395qGiyMEsNTcDnYm0LDM/G7kIzc8cmtYyT0M3Hl1R7f8PfHXgn4x+DoPHXw1vhqeny4gv4pAEutNu5OVtbyHko2B+7cZSRRlScHHUtbGSN0dfszoAgU8g+/6V+GOkan8R/2dPG03jj4e/afDGpafKbLXvD95GwXAKtJZ3lvkebC4wwx04eMggEfrd8D/j78Pv2jdI3+GydC8VW0W++8PzN++j2AGSa2IA8+AdyAGUcsBSasUnc9IMmZUWQbNmFcEfd446D8vSrEQZPuDcSBkjoF9q0HfzQ9sUKMMBR1O3HIPsO1ZFxbSwb0XCt1Vs44HTafTH+eKSY7HW6ZZ6O8i/2gPNlVfM8oLgSADJBx14FfYfwQ8aeALjwtq0egWy6K9jcTyXFsRtllRVysiqx5xGuwjPDLnowJ+GreSWJUnBfeOSf5gflV7TpVtLppbQfZZJhtm2nbvUcgNjHrXdTxVqTotaO3lt+hyVMPeamjNj1VtcH9rkGRI4xBbgrjdFFwjY5I+XjnngVZaWOOzdZo/PBUo6OQ0ZVuCNpzxzVeeNbdhb4MK7uGTGMMeO/anRHLAMcLEx5z2HXP1/zxXPWm6k5TfU6Ix5VZHNJoiaQ082l3EmicBooF2mHOORs6YbH4Yq7YXGqariG2sbi5eFDI4WKWRFXkM/7pGO0Yx09vY7sMVpcRyfaFJUvGG2ZLMvoBx+mK+nPg/wCNvht4U1yw8MIPKn1SNljvpRtVLhSxMRZzlRIv3cdxg+3fgIUubmqx5rfZWlzkxNSpFLk/4Y+ap4dR0x0h1LyPnGAYiwIAK/KyuMjg/lWpbt5YfrsC5x/DgdOh9ulejftM+LPCXhv4h6Zodzb/AGCLVNIQ295HGrWhnku5Q5crjypIwmS3PmB+dvl/N5NtlihSIkqoX5l6DnkMOOhz+VVjlTpzi6aspK9u3k/62sOg5SheRbmvDJzIc4OSgGMg98Dj/wCtVWQmOURxSBSOin+H/wDWKPLc/PInyr0IPT347VDtUxtkKSPm6c5rjbubolyqyBgSiFixXHKkcEccYNQzKMP5e4IGBAGM544GOnH8qlieNJOAWCjgdz9MimMgCtJE4Y87B06HncMdRUjKoEaOu0je3VupPpkduPSqys0vzySPDsHTGM9h+oqaKMtgp8j44Xj5vpnp71Yt7WUlIwjNtz1wOP8ACiMLsbZatom5ypJKDC8EEdxj3xVuKG2d4/LO4SlQIh97AGNufYj8q19O0mKVFKzCN/4gFPY5GMYwa7eLw9dWxik8uJBFkAOPvA45A+tfSZZlntWjysZjVSV2c4li8dmqsv2faVBBGR8/HPcVkXsZa4ESOsiRyKrYP3VwMj6Z7+1d7eWotZ9lyHtTOhGVAKPj/Zxjp+XSsO6jug6zWVqHEa7dykBCD6rgHPT1r6CfD7avbQ8ilnMG7JnCXdmJlkHk+awPyqn8HQZDd+BnHSqpty7BoTs+QMwwwKnjr24/SvULLRNRnijjmRH77Ixt69ugGBz7VauPDVzHGyrGYox8+/qFB4KgEDGPSvGxeTRpo9SjmCkePm0YybSNjBlIweMEc49TRJHHNGwYeYv3sEhSTzjp/Wu1vNKMOUUq6Kc/J1Uk9x6j0FYk9vEFAJDzj7jgHLL79uBmvnMRhlA9SnUuYDRzp83liL7pVeox2HH1qOSKNW2k7iEDbU75O0jv930rQuZI/wB3dSbkO7GOxx0GPXiqDZG2NgIyzCRMf+g+1edJG6I5V+RYjlDEwIPcf7OB2qLc0jmQAbQwVRjOOnSk8suSSGyTkjoB2p3zfdRQ2PmGSOQDUFEIdF3KMF/vY5+8T6dADmpVhZpPMdV3jgIDx0z+dNMQKPtl3E8sMcLj+7+FEbIxTrGWG09wCeOc+gpAKIHKSQnEW5d2SfujPYDtUBbZkozHzIu4+U9dyj06cVPCSsj+YjJL93YuACP5f/qqAEeWYzuhH3gW9fTGMYPpTAIjAF2bMAKfvfNvwMYHuPSs25S6WKSS0TLRIZWiOV3AfeHH04H0rSRvNQqPuoNpYjAI9qFeUoIraUMUBGOn0znt29KTBGfA63Ucdzb28kAZQZIHfrj/AG/brzjirzpEhzu8gK+7aMdD+Qx/+qoDOzQyokaxHkOo7bThsD6iqMkrxq0SQKyxgEtjkA9j0564qRmnbeXtfzn+QMNu75eD2+npirc0MoVzK/DDOFGfmGMdvbFY7xyFSSMLH8yDqCo+lWraV8hLs+Su35W9u351cX0M5w6lt4mXEaAj93vC5+6QfypsYEqs5c7VXj5QMn2P17VZmRIQs2TtXb83qOMfh0psTKk6gBcEfNjldx6fTpWhgzGeMq7RtL8gXLDb6+1UlLssYXPyjgY+8V4I9u3tWzOjRyZlzl3YALgDsMkfhWKpbEgQkA5CkHCkn27Yrmqbm8dhhjhAKjbhVyw7j2JA7YxUrnkbXMMZUEgDJRunJx0+tNEjJG0TqDJ/GMYzjktxTSoKfuiTJLjIB5A6g5xxxWZQbTCFeUMxbOOeCP6Z9Kk/fHbM3zbCCR0OMcZz9MUhdXhligkLCPG3PfjmlQttZowGLAD6gD0qbDIlTcpliwYyNoHXy/T+dO+XyJI0529T/d+nTpTlVAhihIG5TxnpxxSSBUImILtsxJjAB/zj9KAK8zTRIJIdgVuowPn+vtTpV+aGRiiFgeOMKeo/DtT2jEbPEo+8ihgOMN3H1xjGKjmUQ2omDeZtO1COxz0I/CkMjkmQqWVsSLtOAOMg9cfSpj+8GNgcFS4VSRk5AznGOKVmcwtz5YLhMEdc/wCcfSo5rn/RtqIIljbZ0Dbcdh9TQCJlWaDM1y/Rf4QMeoByOv0pyFBEvJ8tjlSeSCw44xUW9zzIv2rcqhFA49Me/wCVWLe0uoz5ccGMqG5YcduP4cjt0qlECoRFCZlmG7fyM8Zx16Yx9KiaWRMxQ7QFwwGB39B34rTksitvt8zeoO1ty459MZ4q75EQmAQrGUhUDgkKVx36HijlGZYjaZlf7P5qHGQpAPP8PXP8qnNtM0zSSILYueFPG0YwBnGKtxqUYusgQjgtgfXO3pjtQdjOiyzF2Y8fKPXGDj3FNICH7Hh1G8SLEcYHXkdCe2Onp+VXGhijmZFOEK9ugA42/UUrQ7Jeqnc3Gwc4XqP5UReaQ2z5xv8A+BDjqeKYCq2D5SgRjHTH3h3Ge1HmFrU+XkMflx15/hB/lUKsiymN3KpHhgAvP6j8qk3eQoETlvmzhVAzxknH04xTAfGGlIhk6oPn2kZDDODz2IqZARNkHzB/te3Hb1qkWNv+9njy0r8DIBKkgYxVlTJHOUT5gQFCNgEHGcfgelMB6wpFEIm4C4JI9celRyeVGjEsSSmQrHqD0xx7VOlhdwTCYKXy2GDchT9RxTmgSYlZW3PgEccqAeSMCkBQTGWeMPEdgyo75/u8cYo2s+yQhicdP74HIrbSKIKJLdDMBgDYDke3uK1Y/DeuXO0WlnJIsfX5PudCPYfjTSQHKJZ3c85KRhYyu2QlgAoPTI+lOitZIJTBMflwVBbge3P8qoeMfiF8Lvh+gtvHfjjQ/Cc8aFntpryOe629wLW182Y/98fSvnXxD+3T+zdoDra+E4te+KN/MdkcdlY/Y7ct/CA12yzc9gIDVJdkFj6pFrDGF8o78jYVGMfN7nPetiy8P6hIzRWdpNdgdtuQCRngY7V8Uw/Hz9r3x/IjfCD4JQeBrS4YqLnxC0srDPHmJ9rawi2gdcQSCtbUf2cv2zPHdpJffGf4zR+CtJj+eWLw/G8UKR9dkkltHp9uMZ/jkceuar2UuoaI+t9fufDXgm3F5451/SPANuV3B9UvLa3LHjKhZHySPQDPpXz14p/bD/ZW8GtJ5niq48e3UPP2fQrS4cO3Tie4jgtj/wABcivm+7+DX/BO/wCG90bz4jfEm++JGohv9IgS+e9DyD72RpEBkQ57Pccd67jwb8efghpDi3/Zs/Zr1PxzP9yLVmtorOJtv3T9pltr+TAP96SM8VosOHMjSsP2yvHnxBLx/s9/AvUvEu5f3eo6qzSWyMOhZYI0h/A3Ircs/B//AAUm+KMRk1XVdC+B2lv/AK2Kzgt1kAPdfs8d2+R73CYrVn8c/t7eOY8xWXg74C6aDiH7UIb29jXplQgukLDPAaOOuQ1D9l/xV45m+0/HT4y+KfHwf/mH6fmyswO4RZGmiCnvtgjqlGC3FfscZ4l/ZZ+DOgzi5/af/aJk8SXkTGU2b3uJMDqogd724PP9xVP0ql4a8bfsEeDbhtD+F3ww1f8AaC1X76tBpc18cr3/AOJj86Lx/BbECvoPwt+y5+z54N2zaV4Fttbc4zJrUh1A5HQhJSYweP4UAr3a2P8AZVqum6Mtro9sg+S3tLaOBFx/CPLCjp7U/aRWxOp85Wfxd/ax1+1hs/hL8F9A+C+mRnak3iGdMIp4VhAgtDEQMZBiZe2DWbqnwl/aa8crj4sfHBtMhkys+n+E7RLEFOvlreWsVvuTnGHVuOua+n98kqGaVpm2nktyB+HTH4VEJFIzAoQL0AHU/UdKh1PIdj5h0P8AZA+AOh3Md1qekXvjS+P+sudXv5Llp3bH31jWKI9OPkHHevovw34e8N+E7P8As7wp4d0rwfDF82yxt4oyf95lWtZ3HKjhx90tz09OwqGTc0YV2KDIzyT0HNLnk+ouVFy5kurqE7pGSQkD5PlABPXgY/KqS24haRSRKIzgbstjIHTNOdYxJ8uNsmAOD19B6U1VZDtA2D0J59M5NIdix/qlCjEBGfuAbeOeOKTzXOAXDbx+HTFQk7pPlO/dhcdAew7dqdzvdFBG0/Kdvcf/AFqAGRr5SbBJkDkjaCrc+vNPYmQBnIJ5UbR2I/8ArelBZ4VkhCsqsMr3H0x2qNXTIXJVwBn/AGceuKAJI44htzhQeo7e1OCb1MxbOWwMAYUrwMimYyBsXzTn5sEYyenTr/KmJE5jllkxE/mKAvbjjp2oAtbg6ssgJzwTjqq/TpSIsSwqIjuXnOFzgHtg8gfhQhK/IobeQW3dABmnI6Ku7OOeX59MCgQvnFEQRQ+ZtyOuD74Hp+FDYMMnlLt3Bdy9h+tCPcQsZNuS3ytgfrTN9zKioFCsPmQkjkDjNAEq3L4jVYyCxC4PAOBwvoM1cjhhRfLMi7yOUPQZAyM1HFAw3Mzqqjnp3PHB5xVhVydoITH3cdMH6UAWkNs1wLaGTbHtwFYZ2knpnvmtq1MZOGIWHd99OgPoe/OOKxRGUVEKqTFggAZPpkelbmjh3Zk5tjkux9R79KBnVaVDFcLJEsZkjkHJ4xkHcrY657Ee1dFFp9rCrGciR1QZBAwhbHINefXXitdOuRFbfO7AhplGeP4VCEAAkcV2/hGL+1mabVR9ggmdRsHJ2p1yvQZ4H8qSYGuNJjuJ1h0xJdUlWMqVtlUBSc/ekzgY9K3LTw145RD9ktFsA/8AFlXk79w2M/5xXu3h7RNIvIkg0+VbVYsP5KL3OB8pPOAOv+FdnBo0tqQEO5VwAPT6Z6ValYzkrnzlp+hfYph/wkUlzqL7hlByCegyqkrx7EV7XptjcS2qJpsIt0K4TK7VCkDH3ePp9K9Ggi8uNVPX/HtU3TgcVMndlRXKcTF4VkuP+QjIAB0EXy4P5fl7Vl3fhm4hYKCJY1OcyDd8voDj9Dj2r0ukIB4NJq5pGfkeO6noBe3Yx4jRePkUEDOAvy4/KvB/FWmbQRDC7EowIkPdSRzng46/hX0t4s1210CFrdP3DStGSccfNu/LpXzLrN1/aZkZ5GuIdzeWh7DkdcDt3rGGjsOo10PJ7tZ1jaFo/tKFfkJ/MAe+O1chqW5C8kKmGZW6A9z6cY5rqdUn2/ZdreS43qC3AwG44HHA+lcRqFw01ybGxie8uQeinhCw45PHv6VtcySKUaS3s5MUjlBgzqv7vGex6Z6VrskaRhIYWdHGCN208euK1bDTv7Oj33fNwRgnPQjkJ7moZvPm3SK3zsMBcdBn1GO1MDOSztmPnQx+XGg4OThsdjUoT92PJy/dY+BtHOQfX2pJIFtoY2A25OCCf5Y7UwK0WxhJ8p/hHJx7Hp+FMDQgdtoMTImGIXPUDP8ACOh+mKvmdZAYo4/MPU/w9OM8Y/QVhRsm4gDYFOQMfd2g9e5q6jyhyfMIAbbuxnGf09qpElk4WLEJaUfwk8dPT8Kz5pH3MUO08biD1x6dMUs8brt2s0QXLRcdj97/AD/kU/JR90UeXKffOOPr+FMRFJKpBLqSWI5HfHT8f8Kk5VZP4HO358ZGPp39KRItkICKZQ/AU8dx0P8AkVoR6Zd+YtpPvYleFRC+Me2PT8KXMkOxTg+coUJk2nBDnpx2/lViLzMkNIAvKnjsPXtXSQ+GrryLiRVkeGGNXkeRBCijsfOZlXjHUZAryLxN8afgv4EU2/inxxounTov/Hsl0l5cK2M48u0Ezc9gQPwoTvsHKd7BG0skcJLRsgChlHXuBjpwK6aDR/NQx7i8zHIOPQYIwDgDFfKUn7Y/w/vbhtH8JeDfFPxR1KMDyY7G3isIJWOP+Ws372NeOvlNxVhvif8AtfeIg9v4W+Fen/DRGctFL4hvbW8lRT2EJeEg/UAe1aulUS+Gwvd7n1VHpFwDFBgSyMrL5ICucD2Q56flWHrNha+HbBNT12eLRbOEhpXvZY4FTGAT8zfdFfMtx8Kf2m/iAYYPiB8X7fwfZHO/TfDelrvJ9BdRyIAc9R5m2suD9jT4KW1+t546/tn4kX8ygi41LVrpVDDpuiWQOcjHBlIFRyPrJD5o7JHd+Kf2qv2avCAdLvx7Y6pcKxUwaVHc3pb/AGR5MLID25Zfr1rzs/tcz+JFEfwm+D/inx8xfbFNeuulQEdM7ik3AAz2HqRXtnh3wN8OvBESHwh4Z0jRGhCI8kduGdj2/ezB5cj/AGmNdlJqNyzvPBNkFMeWQCuB2C8KMeuKpKmvP8Bcz6I+ZH1r9uLxS6x2lh4P+CFnJ0W6MOsXKDHQzb7sbj6Ki4J7Vh3v7Mnjvxe0tz8Yfi3rXiO1uColt9HiXT7bI4C7dxBUYHVMcduMfWH2iWPykm3MGXkvyAenrgZHH4VA43TmXETRhT8nQHqen+cUXtskJ+p6N4E8PeA/Af7Ftl8DLGN/E2lq99p1zBcSDciX+qzXpjnYRj5Stxt+793AyTXnuiaPong+BLLw7aW3h2KPcI4rOCKFUJOcBY0CDt0ArZjmk/sD+z1iCQSgy+VGRktuHzhfUcenTtWMWkNwlkybJueD2xnv9P8A61F2Fti4+r6rcoWnu3Yn70O7auPp+WKoxzSNGC4dCSQwz19P84qpJP8AvPKcNMyHYU6HPuf5fhUXmSRz5kWVWx8oP8WOxx0wKkC47eeWVvlJ42huceh3UbFVolkB5zgc8Y7jmqG26uEQrAiE5bdxwPfNWEF8v7pbhmAU7FVcLlvVjnpQBo+dIZopDGG25CY9fc1Vu7yG2VvtQXOQMFTgE/7QOBVARXkjsbq5Z92NyBQvOMewrXeaKyiuWUm4aWLoyjbkDHfPUe3+FSMr6dcz65JHBZzQTzqD+5DiObn7vyhtxz0HGO3UihL20uCbRuXt8p5LHGHBG4ZBPqMc19Pfsz+IPhpo2hai2pXmnaRrcl1/y8rHb3H2byYwsMUrnfcIJI3kIU/Kzn5RlS3jnxJ1DT/Eev61qekxNbQLqNzhyBunKzLHu3YDgFlLAHlQQOMV7+Y4OkqLnhaTUYJXk9nft0+79Dlw86jk1O3kjhBIhuiqQu7ICzgZ+X9OeOmKxv7QuxBNcR2zQXCL+6ikYAN82CQTgAAdiPxrWjlkhlQ7SjIeB2wep6gcAdKVnmjRool2EyHj2/nXgnUYtv8A27KhvLtItOkOCO+TyOCrY/SkNldSOZLi/aXZhQuzjkYPCsPStTGTGYW3Mob5COCV7dcjrxUO5SGDy5BOcEHqc/lTAqHTYJI1ivd0/Uk7mwRnjgHsKleyhWIhNpX7xQcR+ny+manAd0xgyKzdBge4qQybVEHkBR0OGBzjp1oELKVv0SKQiVIyVxt4HG0DB9vStHwJqotfF9rAqi3inkMMxJzsEiMEaP0xjGB/erJQuqhozlpcgDHIx71Hp0du2u6dLqzrY2cGq2ElyWGRFH58Zkkbb1Ty92cdv00pxvJJkT0VzR8RpLpvivVbC8K21xHcbG5DGQAAxsQOQWRlPvWV50anynbzEAwFIyCT/LFfRv7UvhvRNH1rTPEtkEWTUbN43VSCZTbvGEkzyfuSjnphB0r50dPPMsSsE8kRAZ4+8OhqakOV2KhK6uMDgOUhQqUx0Hy9McU2SFyhukuWUDH+4fY7emDxSyNHKChfc3XodvHH5dKXYcB0UhT0ZW4J6Dj2+lQMq4VC04PL7sBeVbHYg9DT41VcRnMwYAAZ4HHzf/WqXLEKU2xSg/xYwwA4PXj3xUREcs2ImWQ5IdNpA5BPGeh4pgMaI7d0OY1TPzZyVz2/Ki3VYkVF2vvJJJPCt24HtxTseXukgLS7R8/bIHSoDPE7SRMHCjHKjoMDjPtTAcbQh2lxHbsScYO3BBxgdjn8Kfny1xO+VYck5P4YHpVdCT5kJhVVViyhyTgYwccZxx+FSmOZgBEVmMaDBXHOcfypgQSLbKHVsOkuP721sHqMdD7UgFlHuXBiQkDK5wB1+7noT9KslJ7WDKyKuDuPO7bxjGP84qXKgec21pl5AB+Uj8v8/wAgCk8cCzxmKMp2ErZO3jjjPcevanRLcecUGGQg85xtOOwHb8Kc0yxvhSTMxzN8uQE4wp6DgHtUaq8ZMtpKPLcbAevbngnjFAE0eHSWYfugygZ6HIP6c1EI22PaTKcoOm7t2GB17Un7mNZEZtjuCXQgkZz2x7/54qdY7wMklyAYsY3KOQMcc0xEKiYLmQtuX/PPbtSIVJbc6xRoPmUc59wPripoYi0rxQsT6A9/8j6Vbi06cMrydCcngZz0APtx2oGjOg8pwpYCKRV+XA/Dp71KgdbhyoMQUdOuO3A7itQaO0kygZIIACLknP4cVr2Hh+/veLG1kvFQKDgbeecA9MUuZDsf/9b36QC7jRnGCoXyyv8ACRjORnn8BxTym+6BRfMEm5SB8oLADIP1PNWGjijgVpBsBwCx7HjJA+tKlwnlBbaPyU7qRkSE9PpXnmxnRQMrsm3yAp2Nnsf4SOnT/CtFVdgySAEMOVOAHZemKqRWd3diQlRG8agD5eCRx/Lv/hT4EZlE3C7CBszu2ZwPoORmkBUUqCPOPkqzMcdivA6CpHnhtt8ifNtAwpXbkcDv6VIXiYtBvWSVP9WVA6elOXyJ0WMsQwG0oRx+o7YoEM2NGhKDGACCR2POPp+lVLmKP7FtZmeSQjIHJ+X0x7VpCefySk8oXD5EoAIHGMY9/wAhVYBUQsF8oybSjHHFAx+6B43ZG8xlO/C4wo/L04x29KotBGT5qgjCkKO5Pr3/AKVc3RiUPjexU8DCkEY5HTOf8imgSS4cYLf3x1OOANvai4iCJJfLhVgJEdQVGcFcd+naokYPcnOByFZj0IAwAMj2/wAitAl1lQxASbAE8sj7o78+lRLEzMYPMSZ1GQrL0/HpxSGMK70SJ4vNiYEYPXA9D0yMe1MnllV1kRFHop5YYwP0qRNottiZ2/eZSMKCMDjjvnpStL5iLG8azbCfkP3wGwBt+lFxEMa+WXbaGlcYZQQBk88jpwOlQxxWgSWGUOS/CjGNuByPSpjbrbINrbwGOF/iQdgKANxVzGzxlTsJ/hx157UgERSkCMqkIF+UgdcEA/8A1qRRZwofJZscEtjjPA7+nFWbdgkbeWxIAH7o+pNMe3WROcx7ztKgc8/h268UwsMEEcbB5TubhjtAwQPw6jNRSJHJMYwBDvI2E+mAce3+RT5lmfdMU/dxEe3Q4PH4c05wjmEyKkjY4VuwGPTigCOJ9jzTq3yhD26gfdxxUPkBmgmj3TSKA6R9A2cZA9Mf0p9vK1xISHDuAvBwAc9vqPSnkmSYKpMbw5CMowOe2PemhETJMZn86IKi87Tyef8ADpxUUaxZeCPMZcDH5enb/IqzIY23yuGjK4JT17Ypfsqw4lLFV4O0jBUHtnvigCPyd5WZZfKZdoZDkgkdAPanMoMclzIGLKDIoB4Zl4xjoNp9O1K8QZQ5dF2vmJT8rFVPrjuOn+cRW88giDRxKE3DCk7to6HnA4z1pgRxoqqrpF5bgxtIxPIHUjHGPTp0p6+Q0KlhtkUbYXYgfL26ccZ6elGJJZmeRSfPARUHGB1z+Y9KJEgiU7VwD/AfuZ6Y/wA8UAINhjieSaMMmdigH+LAOe1SRx7dhBCSA7vnyBkf3McfKRjFLbxJC6lZArRYLiQYDZ/ugdMY7e1Iwtpw0jOrkHO4jHt0oGNbyH3QwlYo1fO5ere3Hb6+lSC9lYhMsrgDC8YbHIx27UQb45Y4gpKyDJYDG3jjjp1NRuzTgYkVZE2nZjGCuD9Dj2oESK7eX58yv+9B+VBwOcE49qI4wH3ewwT1DdOntUkck0duVxJ5jKVZOAoyflI+v+cVUlkBtzuj8vawBx99OevTngUATecyBHmd0YtnLLgenAH4f4VfluY5INriOWPC5JHXHpjvmqCAh2jM37pwE3MOVKjpz6imJG8qRvOyu6Bo9oX5QF9eep/KgCf7Bpcshe8kltrkyELIhIGWHbHTj160xbTWtjfZBFOsRX97NlXYAZwB7UyO3hwLjdtc/PuPT0A/Cpd73EW2R5Fi3byeBu2jaAMc0AUpbpfORrqJhuKjKr8rMCMkNnjGOlR/YmvLkPBPH+6ZtsnRsOOmOhAz/wDWrTF2bZYsRhd2Bg/Mpjxzn3qezstJupn89TEm3dGwJVVKY4xw3fj0xSA5X+z5fLh2qwMZMTgA7NucHHXB+lUzbPHaf2e+Yk3/ACZGGIyCPTPPPFdPFbyoqva3ZmJJwjAbC2flxxkceo6inXFzgo2p2xYY2KFwTnoSjDGOOxosBlvG+NqAHLeWd/K5xkbuO/FZS2D7gk6DzowMYcEqM9cE4xx09OK27m2sk3xWj/Z3wC5lYlpARwMc8jpxUz6TIXeUQeeixq+6PAHH91iRn3x7UhnOLPcS6kQH862kQA44+YDGVHVcen+RaOoRyWF/9qBRrKNmEiDJ/dgben97Ix9KnFtdeTwYojsDRqw+Xt0Y98f5FZUVhi31C0kj/wCPpImKAkgYP+PNFgLmh3D36w3kyfZ4ZgZUBII24xgY5PPJ4FapCRXD73juBGhLqvB+nHf09aoCSEpBZxRi1a2QqWxhVx278GmamI5wttp0MNzLIoDOG2dSG5Xgdvw/SgRba3sbtVJbyVRdqZX5ip6BgOwxVP8AssoZIbKXyjKQ6onKZXrjPTP+eKkhc6dp7rOywy7SsaN83mFBgbR6fhirMF5bXH7yXfBcFVJyCBgY3NkcAD+lMDMeWeUtuSUsuFUYA24GDz3U9+KsW15cKskaoLZyu0lTnuP7vqMVZdpIZ5EaVNQs5MSR5yGz0OCPT0ply1mio7xNajy9i7Oc5wRk459u1A9i3bald6eIEaQOjKwO/uf4RnqK1nudNuQkd0ggnkUkKvc+vH9SK5ttKkGJEK3Py4I9RjgdwMfrVO52w+UQzxuBgeYp+XPfOMEZ4oEdLNpKBCtvIPPkUDyi2W9Tg5wOP89KqHTr22IEqecFBwz52gAc9PpWLHHJb7VVNrOoyuflbB9f4T+la0Gr3lvK0rOTbgYSMgsrccgjtimAi3Ekg8ndkIuCMZCgjgdB0xxUonXzQbuNhEV2sYjkcdCR7VoprlvLFFLNbxBzwJFGBH+HrUa6VZ3fmC3k4xxk4w3X/DigRVa5RmT7HMUjT5vLYbNy9CPl55q6ZJN0bWsXlHHLKQ2PVcHFV/7JuI22ZTlMrIhzkDAxwOKqDzIS0M6sHzlX+vGewwfSgDZtryUQooiMp5yGIGGP8qsBreeJ1cNBKhJ2t2Vu3uOKxRfWpKLKfIk6koMhjj06D8KlW4kefeA9zkbESTameM4P9KaA0Pslw5iVJSIx90dvzFa9jNqUciFkFxCMNuUHOB29/p0rL3uLdzgwbNuYicj1G09K1LDVQjK8jYAwFyuByPbAzWysQdbb6tZzQCPU4Gthn926qRg+zc4x9Kpaj4I0jU7T9xIkyjc2Sv8Af68g/Ljjkf0pINQinhxNvtlbKEr054+Ud/wxWpb2NtDCfsFw9qhI259e+RgY9sdKsk8Y1H4fwW2xNNLRTrwd27ySP7wIG9W7da828W/Da08S2/leKtNh8VW6oYtkoczoO2zdhwOnQ+hr6ukj1KzzEy/bE2lgx+Rxx2OTwKy5brR79THqMC7mGwnJU4x3I9KmxSkfFHw++HvgD4f6jc2b2d5BaSoCizzNciDtsKMvT+WK+jV/4RvxJp0Fihh1KzRPkDqA4x3UfewMYrsNR8J6bdhPJvotXiA2iFyvQ9iwG5gP6V5Prfwvu7a6+2+HpvseCf3TBm254xGRxjH41nJMafcc/g5NPkW68Oand6LI2QYyouIG/wCAMOnt6VlXV14gsoyt7p41loW5e0yjqo7+T0Y/7pGKyZL/AMY+HZWgnt21GGM7Ux0PGcHnJ47VNY/FG2ZhHrdn/Zqg4xEhkUH3BO5T+lYNW3Rsn2LsHirQ76Xy5r1dPZWw8VyvlyJ9Mj+XIrfa28uJpXcuGAVJAAeMcdMnvUCXHgnxjEEufst8sZyFKsjZ+i8/yrETwhLYCS78KX8+kMWJESYmt8Z6Ybjpxx0qRmntZgTBiUoFyqrguBwDTYwJD5bRjEnAK9VP5dM1lXV54k05/wDiY2ser4UE3FmdjL6hlJwTj04rQt/EugagiwLcnSbxSN0M6MrDkdX2hePagCaYfdlX9/Gfl3dNv4ehqMHosrYIwQpxjA9+1aUyHDNaskmV4ZcMvYcN0rP8q6VAY4AwbgYPP5cUAJGzYaVC6Few+Yc8dPpRuBGFULvGQ5A4x14xTh5RdkDfZ3GPlPHJ644/SmRJ+7keErtQryO+f5UAM8xWgYPEJghEf3j82cY/z/hViaKQom1CQekefkUAAcdeD+FRyRrcSrbrGIojy3f6HqKlVYYonnjTzPKYKueeOB2wDjPcUAVsRPEkmTHhSDjHPb9PWjy8JttlZpExuYt9714/TirCqu5sKrMF3foMbe1MVWmZQACWGBgYPvg4x2oGWvtbxxqqhYvMYv2wuAB8oI7j0qBEEYljmHzYDR5wv4cUw2xdnjdxwP3ZI5HQjDDAxUJXdHJAy7JZCOc7hhecg+tAh4jLbPm3lQcBPlweMj3/AE6UsqKEb5vLXguD98en1FJKz+U53fNwVDKD6Dj/APVUrpsxEyARkAd8nAoAYxAiVAhkbJGPQH6e1OjVY8xSRtIhH3lXLHPTr04qGWI7CJCYsY3A/MvHQZHqKsIZHQOVLhR/DkLtHP4f59qBjWCp8wJ8ocqBncM9m/KoQdnyMuw4wuehP5f/AFqecTRyEsccHGME5+7x7Uxw0cJ8wNIOm48FQO3SgCZs7HWSMCQbQNvGfxxxSEKi+WymLYvOMZI7Y7VDKGuSqRSF12/Mrf3j0wfanSF1hKqdxbjAHHb8qAJIS8a744TPgAFc4GPQ59qhX906yhfIJ4x12/pjn9KfGDCG2kDOPlyOAeD1/wA8VJbiIoxRUhVTg7+uO/HrQAKG3tMXaPd949DwMDAHpVaGZd5V+HfAjl2kBT79vmqZ0dWh3kHaTt2856Hn0+lSC4dYxBKTK8HIAGW+bHHccDkUXAijTL5SMPGF+Zc53Djt2IqxKHtW4aJ45X3hjwAVxgcceg47VDKPLVcuVDjeXTkhMAjPGef6VOsf+jfZwyPEhzHuHJCj95hcZyCe/wCFMCrJNDEkmMjdJ1BxuU88HvzT1ZRAwUssnTA4BB4wR3GOnpTY3jWNjEY5c42o/VcY4xyP8+1Om8xXWAptVcfOPTjr/L/61AFa4lkSEraoMMvzcDBB9B1r29/hb4G0/wDZuT4j3V3PbeLtYnaTTVkuphC32e8Nv5MMH3MSwLvYlchiMEDg+HXZEFtNcTFXjjXzDsP7xVTocAD0HAr6M+M1ve6L8Ofg74RmK6Wum6Hvuonw0sOoi2gUmTnaG/1vHfc1aKSjEm12jw2OAyWpjn3RlArA8FlK9MsRkk/pWrbWv2vz545EgiUgSvOQgBOMDcOnoO2a5CHULO/WXS9NEz3aofMnwdkDdV3btvLAfwjtVm6ttU1mKKTVrnzo44Y4WggVooJxE4bzJsMd8jE8ZULxwKyRRDJr8t1a3EXh1ZLq5tpdr5G1IozlQ5yBu5HABGa9R+EXiSLRri38D+MpLXWrHX5msZZx5cWVu2OPNL4RxESdrEgqHwOgFcm8kVvxbt88jKjKoA2xqOF6bdqjpXLaxDafZ7m2spPtDPE5V1UZRgDjkc8HGOB+XTai4KSUtiKidtDpfF3hjW/hrr0vhPxHaMIkfdBdr8lpcwMf3ckJOGG7rsPKkEdDVWNftICRKVl25Ukg42jsQOcjqO1fob8Pl8I/H74QR2/i7Dy2EX2S423BRrR44l8qY4kz9za/74Y3bvlK9fhu90nQ/DmpS6XpV9JqQg+ZJJkjhLEhQwxC0ke5WDKQrsBjivSzLARoNuHTR3X3W8mjmweInUXvqxgbzLmWIsjBR5p6AEc/d/DtVUqxWfDnLqAgyOe/QenT0q07xNHKo3XBUAcEDKkYxx/+uoII7ZIom8zeo3ZwOmex9MfSvHO0mDRM6S4MD7cspHfvjjtio4XiWZSM2/mZGcD+XSmQHY+/kjGQp54Ax6ccelO8sMyxxqefuZx8nHr6e1AizG5gMhgm3EMOT1YHovT+VTrePiYOomVI9siPxkewwf8A9VUgfn8iXbP5o2jYB8pHpmomiidU+0SEBMiNHGPu9QT17UxlOXwp4W1eeER20el4BRZEyIs9ugBLemW4rDn0LxdozE6NfrqVlCwJE7YY7eDtj+ZsHpgY4FdY9yyxRm4XzIxnp+YYADHtSwTPbsJo90DEALG+D07ewouL0OdXxhNDttte0eXT5CMedGSyPnoVIGOnY1v2uraNqEB+w3ImuIVH7oJg89iAP5fpVktNcbhMReRnCupQKMdxjoT+H9KzJvC2gahIWsJ5tJuVGC0IbY3PAMYwOP8APSnoBvtBcR5M6/ZpF+4QQQWPrjjntmqxkIby1b5nGBuGFx7e3asC403xno8gNrdf2wFXbJbn96xXA2g7wO3puxSr4thimS21q1l8Pu/DSzD93kegwp/Giweh0UFy0ixu/wAm3jAHQflUaKI8vE4lz9xWzjH5dafHNFeulzbzx3IZGCGE53gcfhUsNvjESK0vl/eULyO+G7ChAV4Yp3DbmZGBwUwPx+YDnNWsbVLpGfKbG4Z9OwqE3On6dLLc3t1FbufmHPOPZRyfTpXL3vjTSEgb+y4Q1x2aVSI1A9OM/pSuOx2BQsY1nVvJRccdsjvj/IrP1TV9N02GJ5XS+eMHESyCNlK44Zs5H/1q8mu/FGq6ixRbmZtpICwcKM9V4+bHGOeMVUXwj4h1YxyXX/EuhkbcGVVV/wDgPQn36U0n0DRbnUeIfitbWdqkMEkOl7mz5QzcMRjA/gz1+lcOmveLfFNyDZWzG1ZmQTzcxK2OqwDDL6DP516Vo/gnQNK8t3z5i9ZGVJHVh3yQcfTHSu2mu7J2OIkCg4XCEHC9wRjH0ppRW+oub+XQ8X034WSXkzzeIrh70rtYpJmGLB5wFhYcnp1I9q9Y0nw34e0K12afZpb7myG+/wDLxw2QfyxU6XZkduTIBkbcZAzwB0xV4ASYcYUogyQQBnj06Y/z2qud7LQlx7mklzMAAkpMYGBCwAA+n/6qvw3T70WaOPEjfeHQLjPJFc4sylDHyDtxkdOvJ571pQSx+Wi/6wMnbkDbx27dqEJnSK/2h2GfkRQVA6MMdscYBrPuUW1kbPIBBzjjsDSW8jJFhNzrsBwMcD2Bq5Kn2rZv2rvjLAf7Q5Bx2ODQCMlo+cNiL5vlfGQw9CO1WHR53BdcHYwbGPm9MUyZmjEaqrqARvGOp6jn0/pULSC3dAOQ5zvJxj/9dAwgVw2xjsMgzn+L8yMdKheOONJoYgZR1+bgj14wAMVfmeOZB98iXGMLxxx1x14ps0okmePyg7NjC9CRjnnjHAoApFdso2dNuRjGP09qg8pXdY1PBwWOAMg+n4VbCL5ayEqWUg7U6KM1XdpFRw+YxjLZG7nONoPApDKFwhYPFbKIw5CqhO4nHp7fjRHC8BH2pfIReMfwjHA577ulXTtI+UeV5e35TjB9DwODWbPgO7Tf6xnyhzhCOOM9OntUgRwuUTHlGFFBJA5GCeOvtUcsaRxxCIuSoBD57e3oB7UrALLmUCEMDyMAKe2TjkHFO3FEWaQ7V2hSRyM9unApAO8suoj3ZLZLehI5G7/61S2rkQZPysxCPtGeecdOCDVdpIxuZTvVU+UAcn3/AA708OyzK8KEhhkLkqU6Z+uf5UxiRu7EpL+6IJGDzjHb6VIu3/j2aQsQMlhxhcfd+lMkysmXxG7HGMA7vr6U+QIi5KFDgKUXg89B79aBDxHGoYROyHIO3jGB6/8A66R2tiu/PO7GAMj2JpWI2eRlUkGI1BxkKB7CkzGEKON2WwxOAB9KBjfNP2hQq/I3G8cjnHLelPYxphCNuw/KT3P09P0pkYYhgvCsMEqRgY9B6UoQxZZD5Y8vAzz9NuKQBNNHujDqZfvcADpjkDnp6U5HV9scIwz44PA+Xkj6Y7VGmw7AUEIIz+85Ax/WhV+6GxNE2eVx1HQ+uaALbSLHEw8qPYc5KjPBwB6c/wCeKYrKGVgHGB2AHHbioIxsyYiF28hG6sP8/wCcU/c6AKNyrnPIzj/61AFhxGT5kSrGowMnqT+P8qcWkMcoLZDrySMcfh2PSmq6Slo1BYIpz3Bxx+J9KajFEQGQcA/e7g//AFqYiMLsO0HcJMBQTwPofSrzyW7Rn7TDHegcGOXBwRxlSR6VAZJlg8m3YIzE/Lt6j0BFRtA8oZJRjAAzjpnuB6j060A13M268H6VcTB9Mnk0d2bJj4kj55wRnj2xXmniP4YSvdT6yIpYL2AYh1TT5nhuYtmMOPLYB8DjDA8V7DJH+7BVyyqgUvjGccY2mpkudkaoZCu0Afdyu3HTFUpWFbseCaTrvxD0OVoLk2vxIsnG3EiLaXqjsd3yxtjp82SR+nY6B8QfCss6WNhqE3hDUjzJY6jGYH3ZxtDv8jgY4KHp29O4vPDmi6lGY7lCkv3hLGfuj29vauX1rwBHq0Yhu1tfEVrGNwS4GHU4x8rYBT8GFO0WK7W57bo3i680sxJexi5i3cuhBAXvz0J/GvWNJ1LQtYjl+yzLcADlSMH6MDzx09K/P6z03xL4Vm+zeEtYl01FUSR6Zqa/arKYqMFFkbMkIx02bugr0jQfi/Fpk6xfE3RL3wXIG2Lqdsr3mmT/AN0K8a74iV6Ag4/ix26qd1oZyinsfV3iDwPHqtqnlQ/ZZeFVV6YPQ5zg4x2xivEb638R+GZTaA/bIx/yzwQMDowfnH4V7N4d8VSHTVu7G9j16ylCsssTrIpTGVwy5x+n507WTo+oMxuFeyMg3N5vCsOo74/+tVTimQm0eI6Z4tsru5KaxANOcDAYHCkd0b1zS3nhjT5991p+FXBkURtvXOeBx0+nbitvWPB+mXL/ALlUi2HqvcHjrnP4flXFNpXiPQ5ZZdMdo4js2rG3B/4B0x7DBrkcbGyaZM669pCpPYnz4ydzxS9j7HjFWrTxTb3cjx39u+myMASrYaMjpkMPX6YpkHikLmz1q1aMr8pdOB/3yea1pLLTL5VuLdftK7QSylTjj0x0qdCrHQadaW5ERg+dSRuJww2nvwO1eE6pbW8OsalbDy2CzuF44X5ugwK9PsrC6tJ1n0t/s207GC/xDr/F2HtXmXibS7mz1q7geTcA3mnavUuMsfwrOoOJkSTWVtCRLhSP4gOmPaqLapGEElqrXHIGSMBSasnTZJoxIY/l6ndgjHt3qf7LFGfNDLDtGSo+U7VHpWZfoYoGsTBirrGvTAwfwGParVrpcRZftUTnjPqD+n8qH1nToJCUK3B6eXHnp16jjNV7rU9RvJFtbYCxyu5UJ3ZHoSoxzigGby2/2Zd2Us40BwNwPr0qjd67ptvtW3/0jI9OSe4z2rOTTIpZN98jTSEYHmYA6cDpjFXBYQwIY/IEC9jwf1qrC0MRtU1+8YxwstpCOM7efwx/hUS6NG//AB9ySSsTu/eHqfUYrpxEwDR8tnuAOPQ8datRafczLv8AL2/N3YDHp+VKw7mDHYoQjBciPp2GD61cjhhjDEKAwAwBnB9OtdENCuFVGuQx390IMf4kdKn1VdB8PW/m63c22mqR+7a5lVdw/wBn7pPHajmS0Ykjm4bY3EhWJAVbA54H51sDRJ5GBklMCk4wi55HYZxzXLSfFHw/MJLTwjpF74v2KFaZdtvGG7fM6kkZ9qxrrxL421S0Dy3dn4SXeR5Fuu+dV6YMp3An6Kv4UK72Q9tz1Oe3i0SDzNRnhsoSMiScxocDtziuam8a+Gbdv+JfBPrUvAC2w/d4/wBp3wo/DNebwaRpS7ZDHNqUyL/r7p3Yj2wxwPwrrNP0DUruRY7ZFtoyMbY8bTx0PQCrVMm6JpvEmvahI0Pm23hxNuTGpFxO4B/vHCZx0wKxpFe5uCWFxrD8bWl4VffAAx0r0Wx8DRWzg3zxKeyZ3H866W00DQIg6iBpHbkZLAkr9OBVKKQuZnl1ro2t3SKkOSmfmWNQdv1BwfyrpbTwDcM4mupo0jQ/MOWOPoeK9FcrwSNo2/KAcAAdvwpD5gXqRnnplfanfyJ1Ken6TpWlti0jEnA3NLh8+wyAF4rZEipuwqRBvupjgYxxxiqCSMArFcnrkdOf8KmRJGQbQwA7gA+38qd2NItiUXCN54ZpAcAgdh9BjimwQbTII13p13Z5GR0x3x9KgRiiK7SGBOBgDJPv9KtNH9pUpHOI0XvwB9KQEKwbWZVZDngADp68GomiwFPyjlQV7Y9fUU4xhZsTOdxUYC8ccYwe/tTWaOJy6MZZNuGDr0Hr07UxEEu/zDFIwXaMlVH3fTBwO1WfPyu5/wB5t4zwDntxxUUZmdgDt+cfKTjB246fpxTjCVbc2DxwvQE/XjFIZCjEk/Lt7cn8h+FIN3MQGSOfrjnH9OKsDDEgQK7sM43Dr/n0NITcIm5AkW0fc4+9SAgwWCtDkseqgdDj/P8AKrQja4jkYswI4UDbjgcY7/lQ06JiY/e2r5irj8SPcUKITJIFZVVgNi9Dx69McUAHnNB+7X90CoHmEfxD9BWJfeGtN1ZDLcw/Zbg4f7RCdrZI4xgY7c1rNJKSwaNRGR16njge1TWsxijWFyAmCQcEY4+nanewrHLtqGtaG23UoG1Wzij2b1Hzqo4DZ7/LWnp+r6PrEJFg0/nInEM6hMN0GM4z+HGPStWKZJ4HdlLo2VAzwccHArJv/DNhekyKrQTMc7kb7v8AT+VUrBsbTxSToI5QYiPl2nocc9fT+lMkLxBQwWTcNuOyqv8AX+Vccl14i0O1m+0W7a3axtkfP+9VRxjABPbjH/1q39I1Wy12Ey2TMruceRIuHRlxn5MnjB6+1LlC5pLI6sPNAVJfmXYckEDnP4U0eUHZQxUqf6etOkiaGWRAqxJjDZOT/wDW/lULQIV2NuztO0cDn0P07UrDJ2U8b8gbfujv+I9etOU7yZpU37QMH6etB2sANxGFAyfTsPahZ1Ds0angD5T7f/qpAWGkMiygIdwHKEZPrnIx0qe3WCYJGi43csU4zxnGapqJSzbnZWwM47exqeF/JLKhP7wDL9RkZ4HFNMDVjIhhaOJiQoP7vGNvoAfXNXEIe3UqA0e3rjHPcY/Cs6yLyIYpgZAcbeR6Z59Pxqw80+wxg7VHOMYB46cYx+FUI0Q7gLtXAIwOmAOv4GoY40VQq56kikicMpJyobhx6/8A6qZxuITIYf3/ALuOKBGrIDcoxOVZcFVxjAXrj1FdTp9wsAfzVMqsiHavr3/CuQgeQusGFIdMZboAOf0rTtV82WNUk/d5KHqP4eFJ9+1O4WPUNPupBJ+7XyQEyMdAOvbjPb8K9J8PYvJ0jcgxEqvJxjecg49OoP1rybS5Et5YnVN0R2odxyASDkc9QM16j4eeO1vvMA3ncV3AgAB+oYfy9KILXUmSufR3h9Us7b7HknDEgHtnH9a6SvOtM1X92rley5HYfLjIFdXDqMSKC0hkB4AwOn6V22XQxNqoJpliHPP+FY1xq23BX5R+XHP/ANasS71QFSzcKevbj/CqsJy6Efi/SbfUrETxIonXcQOBnjv6dK+WPEmi/Yg7mNgVOzD9DjB4K+3Fe6a7r00ZH7xkXYGUL12q3U9vwryrWNQkuCX3JMzneARjGMY47HBrCasaRR4vrMb+cIgikgAsVBwFHfPf/IrjLqEFceZhDIeB0Gf0H5V6VqkkkZDTOI15WLg7T3ByPyrjprcLLGyujCQMOF7gHGeK5pWNUclIIju2geUjYO4fL0A4985qocDyXkDjK9QM7s9v0rUZG8ngbMsQxA+VSOMgVmEXO7yflfaAB0G3nj9KSGQmMmQKjeUyLvPcMPQ1XP7+XMp8lkAY4zx09Pwp6JKrvEgwdg256kEjOKczmGUvt3My/LnHIHTimBU2hRLt+QnlM916kelOkO1DLEmzowOOM+nsKcMYXd85446DBpHYq/VuQAQB8uOmKBA4Vz8g8vB6Hn72OmPSmPHvWRGYmLIHPUDj8eO3tSQIcNvYmMgbQOO/p7YqNwYmAiYBCcg+vsKAEVnSUqqBWQYIxgcDse2R2pBvl+VTv3Lxn29u3pT5h5J3ht248n147Y9Kc5bzFx+7IUEJjsOOv40wGuyeZjauYwAc9AcdPeoWKjzPl2tn6cdOKlxIuHT91n8eTjr9aUrmP5QFk6HIwCKAI0doZJJAuFwox0wePaojIyzKI1JZAG7dP88VZWKR2Zcr82OnTgdKVVeKJnkChSpyxGAAP8MfhSGhfMeRpHBGDtI7Y4+lKpR3Vd5UYwCo6/5Nc/d+JvD1kvm3F2k2z5SkQywz+gxWGfHd3fK0OhWcW1uDLMN/A/2Rx9Oam/YaR6NbW0snzBfNIBPccDv6Csu78R6JpEjk3xUhVIFunngnuOBtB+pFcCPD3jPxAy3OpXL2+1j5e5sIueCUjHKgj0xmpl8NaJZumEm1WfdtnEBwoGcZKkHnI46U9Q0DxB4q0fXrC5tLfTngE/yM0pUKRnJdQOjH8MVy2l+H9buybXQGnsUCDN1GdpVTgbUkJX9DnHHFeo/8I2F1BWu5Irm3iBSCFY8Jg8Dfnqce2M1uBo7OJIIYFtoYc4j4xk9x2oVhX7I8Jlt7aS/trbxA8+IGMUs8zsZnAPIY46gdOuRXo9p4Y8Eoqaxp0CathvmfGXY4wBJuHA/3QK6TU7DT9eglEkO+XbtToPy7fmOK88v9G13w2UvtBfdDx5gPXgfdfJIZcjpxVapaCPRHfaoaBTbx7VwoA4XHAyMH2qDlj84YnAO7PTA9Pauc0fxjbajtg1dTpExTCdRCz9PqoPp0966XaqliPuvg9MDt09KQ9hD5p3s4XaRkbPWmtG2wIr7lbt7U9HwncgYH+fwqPgMsa7iM4PAyKAIZEYv5Rxw4POVyB2wB+VJIMB7jcybewxt4wOnHNCLMW2+bmR3IyACuB29j9KV0tlu1EmGj6MFJ+Zh2I9jQA2Q+YuCDHuxwf5j8qZj7TKohk35OCg4+6M5/E1ZuJWLYVd5X5V24G08cHNIpvZt7Y8kp0xgH8SOMUAVkT7UjMWKKGxyOTjoPw9KJlYxvg+Wm3oMEce9WQAkr7zsK4YKo43Y6/wBKYUBDNu3bmy2TkY9MfyoAhlWSOBYS4i2fNweSOmDz6Ujx5iWJHw0eNo7AHtnvTtgH7ucoYz04+Zfb8qIovKOxZARnCkjOB2B9BQBXhhlaQyArG4wMDqAO3+fSrc0UNunnX4SCDlnlLBUjXHLMTwAAMk9KFaOJiq4O0jJ/hA6Z5rwPxbrc3jXWX0bTw50WxcRHB2/bJlPzqSORGvp3x9KynLojSEepqav8QPEHiO4OmeDjHo1gEZP7TkUNK6DK/uEI+TP8JxkdeO2Z4d8ImxZruyA8+RsS3ly+6WXHYdcAdhXXaZpUdjDHBIqSFsbY8fLF6ha2D5KOcLtKMB+H07VmlYu5QXS4oi52LOWIyw4PHPOK045jHtjVFUgfL2GOn6UyRYsg8od/A46Y6+uKkdbKztTqN9MtrbQnLu2flHT0yc+1KT01BIa8Tkl/LO1vmG3gA/4VcjhPk7GXy4kPMhGEIPv7VyieLdW1iRm8OWQt7WMFW1C5XbGccfIv8XsK4q+1PSo2KX19deIJmJLpu8iBT/uDkfhxSV2Gi0PUpNQ8O2u5JrtGZs4WMl+nQfKDVf8A4SCydQba2uLlwP4Exgduc9K8tj8TPE4XT7eDSgAArIFc++7I5/Oom1LUrlHkfUJSD3XKL1/u8fpR7Nhc9cj1m8m/1WlTFgMj94kYP1BqQ3+qD5m0YOn90yxZA9u9eL3M7r8jTM+5QR1zn/e+9UTqkbEREoQoO/cck+zfypeyC57Z/bUoTZLpcwYj5NjK/TsRxjiqN5r+kRgte+fpW0bVSSBh8x6cqCMV5NDPdkgpc7fSQswx/if5VrJr+tW3yW18823G7f8AvQR3HzZHTv8ApVKnYXMemxXmmanEi6bcJcZwWIJVi3sGApJoGQAFN4U7m+bn054968sl17QriUxeILBoi4BFzbfu3Ujvgcfp+FdJFdanocKahp98ni7RRhJNuGnhD9BID83y9R0/wTVikzrZJNqKCzFV4UdN2eeR6UieUWLyLyFx2A9uKHltZ0W4jJl85eqjCrj2/LjtSkPMx2hVIGMDvjtntT6DKt1ZWl6Q6D7JLx935fbORjNcNf6bq/h6/wD+Eh8NsLC/yEJQYt7xM8xTKPl6dGIyDjmvREfMSrsIKdOnX0qS5t4r2HY+0+rHhc4HQev4UC9DY0vXLDXrCLWrbdbRyZjmtpV+aKZf9ZExA7HocYxg1oRvGZGIBt9yjCnAHvwBXn/g4fY9R1XTYZGSGYJcxpjKrIAUkGD/AHlxyPSu2Zwq/aZMZOAqey8Y9vWt4u6MpaGqZPlURuojzgrjP0+g/KnPdZmWNlTG3hscD0Hp+VRqcNI0SqfLwf8Avr+gqpO6ErjAJPLDpgjH3fpViLKND8xXMa59ON38wKcFgkDQShYSw4Y8c9s0jyy7SeFwdqjGcJ26d6UxbtjSfuty8ngjH0IoQGxpWt6xpTmzt2+2WzYLoxyvT+HuvA7ZB9K9Q0/VdO123aa3DF1/dvHwrj149PTp+FeRIXjG2NchV9lK+h+lR2qT28sl1alreVACpU9c9Mc47VpGViXE9i3+SuIlygPqQR2wRir9s8aHzdiSSkL8jHam3kcdO3vXFaP4st5tlprS7JS2BNjC7unz44FdWkvlxBSdjvny2HPH17flXRGZlKJ7/wDDr48yeH7SPwx4wtGurSwjS3stRtRGn7uMKiRTpLKoLqP404IA4zyaviGy+C2ieFpPifpnhhvEcWuax5F9BNLKqWs9yXZvNijLwIu8InTYQ67WOQG8OiuFm8iUbUMLDdFwNpHGeOQPpXs3wp8Z+Ern+0/hP4tb7Jb+J18i0jkT9w0rQC3khErZCPKiIYQRtLLgfOVVrWpLj0O58I/F74daPKYrTwlL4ON0yxPJYWtq8bCPO3zPspEgVdx2gx9zj0rk/ivqiXvjaLUbPZe2E+nxwfKmxlkjkdslsncSG9FwMDGRXi+seGdY+GfjC58M+IYRcecJrjTLzb+7vrXeOVbtJFvCyxdYztPKMjtpvfvcqV+eKQ4KJn5CR0x6cVo63uuLWr0+X9IzjSSemhrLd4OCmxj8oye4/wAPYU+Gf5izEBlx14BHcVysl00nlyx7iV+YKRnnOMVopcxyyywDarbFOOnpx7CuZI2OzhZRu2DYoGAM9c+lLJc7V2riNk/g+vTp04rCtptihXAEg5XHOB2/GoHvUhLsiq4wDsPVgfX3qxG75qbxlSykZTae/A61ZSWRgI3I2nkBuuB2zXKxX7E4BAUHcqL67RweuBV61vFGWLbWB+63UZ96qOhMjsYpApVFGQvPQjHoPaukjvz9pWQt5Z2Arxnnt25rg4LjYzeURJkbgw7Yx+grYEoV5Azb0JB9h7cc/lXXSmjnmn0PT/tSXlqirJ5rKT8i5H3e447ccf1rj9btC4Lpt2oSOenOM59iKsaXcxO5ikGNy7lOeR6nsK25A80QjkiDh12MSMHp6enA5rtteOhz8x41MDDCyKoUA8rnk8dscdO1VppoyCNwRDxzz+Ht3xWxrNn5e6DLLHuwTj8gfx/SuVeYGNzKAS23AGM/WuJ6M6r3Rro8ifLAPLjkztPU4HXAPT/OKdcRNLuGDc7lAQjAHv6cjFUDP+8EnmbEXGMLuB7ZI7flUyXIEchf54TnjBx1zjg9KYmV5l83/S4mwWU87eu3sRk9hWXMUeUyE5wmG28AkjGfbpVy4YSTFlkWNQN37vgZHr/nisycxiIvCp2A53qMgfnjp6VLGiqY/OWWWR8iRQI2JxkjOR7YrLnYKDBJOAqjIAXOQeB9DzWr5afeUrIMjn+Hd7joMiopZFDvIuExgHBGflAyoHt2qbFGa9rJHHzthwcKDkZA555ANVz58GYoj5jMFZQMbdo449qsOs07+cS8iMcLuPKntn/ZqLymWLzhiVWJ9uPb0AxSsMoGLMUq52OrBmB7A+nXpVSeFGd2j+fowUHnGO9a3mFCXGdp45PylexAPfpVCaENHGCSzDPI4O3sMjtmpsNFCTEeU3lWfnGOnbBxUJUKoa3bzNwwpbge+M9fyq5BsiRw7MHfqduSv41XPyBvm3Nu5b6dwOgxU2GNA2KzKdqsAOB39QKa+6IiW3fmNc4K5B//AF059sZO7OQobevfPr2pj4OQOH4AB6D0pWAhG3zfPjTb8oLn0J9qY4whUJ5mCSzHgLnpjvj6U9sruTHl78MGUfdbuc/3eKH6Ha4lBXaWP8NFgIJEdmZ9hfHPt68elLnyk3qzSttB25Pyn+X4VJuZmEeNiv8AjgY68cCoWjkVBlPMR/usOqk/TtSGhjx2k67FbZIOSwbCgn1A4GKkgurixuRFIywtxtkH94Dgg/0qsBEwJUKoHLAjqR6mlnQTxi1XDRkg7V5+oH09KBnGfFj4P+D/AIzWnm6qq+HvF0ECwWetxrlZYl5+z3cS4EseT8rH54/4SBX45fEr4XeP/gt46ikEVz4N8T6bMt7Y3djMyrcQLgLdWNwhwdh4dRhkzhhX7hSNFY4Wc+bE2OSeFxj6EUzxf4Z8HfFbww/hD4gWDXmniQT2d3buIrm0uNu1ZreYfMjY6j7rr8rgitIT6MzceqPmn9nT9r3RPjTBF4E+JJtvBvjy3Aj88Fbez1fGF3Rq2BFdE43wghWOWjAzsX6zvbS50+5awuELqpAxhg0ZPXKkA/hX4x/H39l/XfhneqdQVZrG5nK6f4ktwRZzs+WjjugP+PeZsY9AeMnjH0R+zT+2ddwS2Xwj/aVnmhaEJbaP4nuQQygERx2upSH/AFluMYjuuqdJCY/mQlC2w1K+jPv64Se3XGxZIV6H2OPSgv8AJ5edpwCK29QsbnS5AJI/Nt3wwKHcroRwyEHBX3BrJltGjBnhYFGAJz1B9MYpJjG7vMHluDvwBnuaF/0dXi3Bw6+nf2qOLO9o0JZuoGexH9KkIKbs4Y9ArA4z9KpCKlzdJACJXZZAPkK8bfXuMgD9K7zwr8IPiL410o6za6SLKxmt4ri0ub5o44LiFtzGQISz/OoBTMJBUg5Hy544Xz2x8+FAsq9emB6Ag46ivcPG3x+8deKvC9vpdikXhuaSJV1A2qs7yuByI3L/ALmB+6YZuNpcqSD2UKkIrm/r+vuOaqpN8sdjxH4g/wBreL7yHSru6imsLREtDNBiRAbbk7CNqeVx8uNvNczqs/j/AEy9GpaVdp4q00MDLpjQxJKUAALQuApJHp7d62bKFrdEsUYQxhQDjlckc9cZ3YqaOQCT5cxheCijI9zjjrWFSTm7s6IpRVg0LXNM8TO8ehSsZ4nJnsZh5dzbkcNuiOCR9OnfFbHThB8yYYqeG+nFcnrvhzR/EEsN8wm028t1KQXtuxEsbDBAIBwyrjjPb9IRf+K9O+znWkh1tUb5p7aHy5CgGMsg2qWPXoBSjfoJ2OwORlkHlFuOT93byP8ACnARj540MpBzg8A5HJBrM0zWtC12RV0q7S9lUEyWzFFmGOOV64HtkVqXCD/VPgDngkDHPYDtituRroRcriXzC7+XtJ4X6LinfOrrLFyB2zgeh4+npTUi4KKwjCfMF/vD609Y5QBvHl4HAPI/DHcVSQGtp2reRGyb/JbgosnQc+vTn6V3MPxNe38yO4tlCrtVFPzjp/E/yhc4/wAK8veNWG9l3/pnt6VWlLLH8nzcbc8Y+lejhcXVpv3XY48RhadRe+j36z+LNq8Jgu4Y0cjCx53/AIYPb8ajk+IGkmRPI09JJDn5ZYxGvTsdzZ6cdK5j4XfBTUPHd476hOtpYRhXmZXBZQyt5QWNSG3kjnJUBeeeBXn3iOwufD+tajpizG4gt729s0JUMSLSdrcndj++jemBxXuVc4nQVtL2V7eex5dLKMNN3jE9Wl+J1u67vs0NirEqyqMtuHTgEAVkzeOopJJAm8yRKAVkb5SG9O35GvFb68hjaHaGEi8uUUbh05+gojaHygWBMR+f1yfw/wDrV4NfOa89z1qWXUofCj0O58QK8ffD5UAcc5++D7/T2rnrvU5gokX9+OQjjjBb2rCzC0Tznc0Y5AzjHIzgdOnSpLi5Sb5HlFsTh1O3d8oHQjAryKuIc9zuhTSVjQlPnPvMm9FQ8cjpgkjjmqNw6yxSHPljHC4zz1GMdM1GtzHhlBHmAdccEY9BwKqidAxYtvPJC9OenUcACua5di4ZnkRyN/zDaAVAGcfn+gpDgARsAWMYUkYIHoT6VUVnX90pPBOc85BzjH0pCkjQl95idsBR67eMGgCZ5SQwYBlUbMg4zjoP0oZsgL03cAf3ePy/Cl8oeVKOGMh4GPusKk8tDJGE5Q4VlPTfjpSAUyj5dhAZRnO3vj+v0qtsiLzLjKODtB4Kv/hkVOwZlfzPkwcAemOMnFIUWV9jbU8oAY25JyB+FMZBJE8c0bjMhKAMOwx681KIlMjuIyJSuEHRRt/nQzr+9UfLtyQvTI+owPwxU8OfLyTggbR9T7UhFGGDBkKqWJ4kYnjJ4z9aCqx7o9++aWPBHpgHv0q0pZFWEJt3nn/e7H6UR+dGhih2kZ3MGxjaRjnvxikBVwfLMcC7nbacA9MD6DrU22WV8FS64OQ2MjP/ANb0ojzLhnwNrAKVGQdvUY54xSMqFiuHkL9Ce/4elMCxFKphFv8ANHEQRzyePT2FW/LHlnaqlVBz9e3vmsqEurbD87uPu+wz39R6VZt5n804zGV47hT9c+lOMjOUAu5w0cJfBPyHcOvHYj6VkNG3lzO2GDSHBAHTrjHbFbdz+7tXm+VkLqJE/wBrhTg+/BFZp2tKeiN9zP8Ad9PzHepmOKKqMzYt2j3bQpjwRhscdcccU4LLDcpGGDBvupgHaQPmUkenFJ5ggctEemF2kdFwOR/+qoliw4ChmUkucnGSRtHzdsAmsrFWJXZXfbKI42P3SOF3dhxUABY+bvWBUwD/ALQHB4HPXgVaWyjjmZtgKmPaPc8ZPNCW2ZERWS3wMtkBtyHrz2+lHKBXHyqzuqoCxVcjgjtjAx2qN2if92qhz91ecZ9KuRKGiCSfvTC2DjoRg/hVlLeLzVWaJSw5Ujg7SeCPpRyjM5XlaFU2KjR8H5c4HICnPeiG2kRdpQ+S3QggjB9x05rXkZpmVCo6kAdCMADJx7VFuC5y+xR0IHH0x7Yp8qGUodNj3nzJ2Mig+VgYzj9D+lWDHHaqjwZBcHkfMPXvTRcF2OQodFOzjh+Of0FTMFNuvKRhgGCnse2Dx2osMWKWfc0cP7g55+UEc4zj/ClB2ruLeaFPQ/Lz7+mPyqByURRuO7cHDHkY54/+tSs8hRgvzuzA4A4IHHQ0wJZJhCsnn4YDHyY/I/j06VDIFdAbVVPmDo527R9D+lK0UzMG8kxtuz8uMEDgdOlKEBkUspDjhs9MA8jHPSlYBuVEkkkh85iAmAMZPr+GKdvXCtCvlylsNkcquDnJ49OOnpVpIJpwVK4VW+UqR+Gce1SGySVTEsg5Odm3kevTr1osBFMz7WMJEZ24A28O34YqmqTugaMGNh/F1zkE/QYrqdL0W+u02WETXJUYZguMY6ZzjsKq+JTo/gfT49U8d63pvgSwb5RPqN3BDu6/cRm8x/fapx6UAZRtZVSJYQBuwJV6s3qfb9Ksi0hDfaHYhR8qMqnGPQ8dq8F8T/te/sseEYpGHi258ZXtsB/o2iWM8nnZPRLi4WG3GPXf+FcDaftl654zmZPgZ8C/EHjGJlxDfahcSCISMMJ5kdpbGIjODj7QCQMdKpRfRDsfYVrapJsl8ppXzhBtJOeR2HT2roofDuqQWn2m5jTTbeEGRp7grDGqD+JjJt2jrzXx7onh7/gpZ8VxKlxJofwM011xM1lp9p9pCdMRG3ivbmNx6tNCfVuK82179kz4IaHN9v8A2qP2gpfEGqw75GtW1SFblQv3lEEx1C6b0wqoT/DVqm2Gh9PeKf2hv2cPBYI8RfErSdSZJCGttH83VJd3cf6HG8Xty649q8Fvf2/fAN5qh034OfDHxB8UNRBIAnPkBwONyxWkd1MU9sRntmuH0Hxh/wAE+/Aeq/2X8Lvhzq37RWqlQ0QTTrm9VnXj511IoUGe8Vsw9ugr3iw+Mf7V2tR+R8KPgb4d+CenSAhbzXbnCRL0U+Rb/Y26dAYJFHoa0VFdSeZHI2/i7/goN8UBs8DeBfD/AMD9PmUMtxdRxG4Td/eF691KDj0tgawvFf7IPxL1mJta/an+P/8AZNg6Fp7XzjBZ7epWP7ZNZ2yAei2+Pau9vfhh+1L44Pl/FP49zaRaSnfPYeCrQ2ibTxsW4hSwOP8AfjYeuai0H9jr9nzS7r+0vEWk6t8R7/PmNd63qUz+cfV0tjbgn2bI9afuLYOY8Gt9I/4JpfCFomkvdQ+OWrwYK26C6vRM5OFQJCtjYNk9jKwr6D8N/Hbx1b6fPF+zT+zDJ4YtGXC3eq/ZtBgYsOCbZUt/NHfIujmvd/D2h+EvBtibLwjoej+FoW6pZ6ZawsfTc8MSkkep5rVmuxLtfzmfyug3Hjp8u09uOPpS9qktAPnGe0/bo8axFPE3xO8M/COymXYbLQbL7bcx56qJpInkRl6ApefjWJ/wyD8PtUuI7/4teKvFvxq1FxuP9p6jJDArnqyqC8qgjt53SvqIzTIpaJwoOG6AkZ/z6VD5n7sq33SQMj19an2r6C5Ti/B/wh+EPgaNIvB/gjQ9HkhHFw9uLy8HHe4vTPIRx/er1I6nerGtq9wVUfcEICpgD+6Bj8BWG6kKZM+cBjgDGD9KTyUymwkNwduOPqPaocm9xpIlchWyymRGG0sTk5I67e2PYU6R54EzGgj5xwAcj+lMWRiW2HOBnpxge1RqY4iHkGe684A9KkAM7TS7XHl8fNn/AA7VKMYkUKHVcrkHBSq6lm2SHJbcSQB29vahwVmUvDkPnjPtz7dqYEvnSwzKoJmONu08Acf4UscjhhFG2SBlsAfljFIhiTIwM8H8vanFGw8at5IOAePy5osDGxGToP8ASVIxkDG0/TFOX7wDnYNuMY70mXOzL8j5cY2/T09KXZGNys/l4BGcA4x7VSAa0YQl1J80Y24/r+dOMZO5fvDAO3+nHuKY02xc8yqwHzgYOR7flS7cBYwhi5+8D14+Xp+lMBxdojHGGCPkDaF4GeKVCUTygQrb93TkDHpRHICixSErs4OOTj8OlMiXa8+xv3Rwoz6d+e2PpQIkG5mykTKSM5zwc+lDJsPlsPIQEAOO+f8A6wow2xhKNq8fT049MUwlCipkoSxAwCfu+gPegCSSRXlZUZo2XhRgjOBTsxkkPJ9nIIyr859DkdBzUBMO4qxKOy4LkemBgj17cVbUyqhaVlngKlWToB6dOeOKAGKd4DB9nHUrnC88DoKdGxm4hbIx91xxgd/fNIFiNuzAKwAAQKT0HrSsqCFeegAYdPwHvx/kUCG/uoVVvKMQkQgY5z/ganRwx8/mR48Jg8f5zTXDqpjhMgHUJjHPsegFJaje6s+Y5sHPXDDoD6cUAWfMLFVxl8cD+HirsQUsrbSD2Q8Yz/npVKzTz+IS0EmNxPB/nVuTeSyR5KqVOQMcL1HtigC7DHI0hVD8oPTPGM9BxUWo3Nxp9pM0XMtwhOMcoMEcdunSrEZCsp8zep4AHXA9/WprmO2uVVbdTwRhup3e+aTGcToNvuuJL0T4Z9uFKsQSM8Z59BXtmj3ssbN9kjMBIXKnnfGRjPr8pGa83+w6rb3ZWJS3mKCpwp6cgf4V2GlajfQurXWbX7qSAqBkD6U0Jn0doGq3SKkwZg6MvmMOB+XpjH5V7JpHioRqFvfmBwOCDsPvzwO/rXy1pHiBhbpA7qeqhuo28HkD0AruLbWLmJw3QqPu5Loy9Omc4quW5HqfWMUsc0ayxMHRwCpHQipK8g8Ja1eRFQ0o+xyDIjPzeW3BwO4+n6V6lZ3sd2vydQBn0/CplFoqM00XayNX1qx0W3E94+MkKqjqSf5D1Pao9R1BoG8qMDOO52n8q8Y+IV+vmJKJgk0nyYC52LgDqAcNj+dEYg5I53xX4o+0z3Et5yjYA2YHYbRzkfLj8DXg/iPXLiWaa2CSXLyFTGAQp4Ax0+XGBzgCu3uraKWTMrtNGg5UHoxGT6E5rPlMUFuR5QYbshc8qO9Jw5Sea549Lo2p3xSW722wkBQIT91R1H4/pV2Cwg0WJbS3UybuTIcH/wAeHbsOnSutupIWEqxZEQx5W8cHPpnkDtXOT28kkvlAAYGTk/LkduOBUlGZcuNxYny9jHZ34PsMelYskwCMjHI/h9/f6ZrXvoILbeWm8lkAYqqk43D8B9P8556+1LR9NX7Rqd/FbRABfMJwoPp8ue3b/CrQy+ztFIXZMDZz35PHH8vpUCQSGNicoyjn054HHTtiudi8ceFLjzk0Q3vi24iABtNG0681N2ZvuIrWkToGfHAJrC1zxx8XNM0G713w/wDALxzqItcGd9SW30wJGynDiB/MlKgD5mA2r/Ftp2eyQj082TKsrNIVRdvzYJUAj1rpLHRzdDaXWVv+WafdUcYH09s18o6Te/twfFmMjwn4Z8NfC63lcR28NzJa6veCPAHmkm5kRQh4beqEdFU4rqm/Yu+P/iuCZvjz8do7ZIflTQtFmjtEuFyA22ZriJYgo5P7lvQVp7J21aRPMj3DxD4g8LeBonufGevad4a8hck3t1bxMFJA4hLiWTnjCrkV82eJ/wBsf9nTQZns9O1658ZXnAFvotpI8k8hI24kmWOFQOn+sGemK7Tw9+xZ+zR4XvRNst9ekwB9pv727uwjjqwBkSMbj17V6vp/hrwd4TjNh4UOn6dA5O8WUHlmSNexIUM598jHFHJTX2r+gud9InytF+0D8avG0LWvwz+C2tJLHx/aGuXNtawgHONyt5aHAGMB+npVQ6J+2r4ztfsmveMdC+CunTph7TSdPg1Fsjs0jTXDIx6grIPToK+uL2fwxe2f2PVbm+vV+VIk2gSQgcj94x2MPwP4Vm3V5o0WHgsvtywjYIp5Sc8/xBcDp04xS9z7MQ9/vY+R4P2SfB/iS4l1X4ueMfEXxl1Ffl8i4uxa23oNiZcqFA42helepeAP2bvg1p2raZ4S8A+DdOg12/ci3vbuL7W0D4OyZpL0yjEK7piEX5tmApOBXsV3rNs9sun6fYQ2NpEA42tyHHOVPzOCCcdenTFVFvNQmdYkdAW2srDcpymQNrcFSASO/U9jit8NipUqimuhnVpuUbH1r8Y/AXg7wn4N0jT9Fj8q+ilMcSPI0011bxxSSzrIGLFssF+cL8rlFGAcV81RWmrv5dzHFJEXjBB3hm4wD37dOevHFGr+KvFOrTWsl3NNFeWsbW4vDL5zmAvv8plb5cZxjgYxwOtZkVzdQrF5crxJAm1FzywJHBweBx2oxNZ1qntJy5n3YUqahHlSsbywXr+bao+9dyuFyoLbx/Ax4x9B9Kzbywl3PM8IicsFAzv3bQR26cc5qVZZX85YYTnCg5P3c+mfpUs1tiTzNhGxOx5+YdcVjYs5eSV4N1zbOsR5T7v3mPfnkD61XmjX7KkW/wAp0P74rnGSen/6j+FabRJEzKIxsPQcYb19xjt6VT/d7i4jLF/kBH8OB19OKdgGqVlXJlG+LbIeT82Pu/THHQVX8q5guPt4lLTALzxh14U8Y4wKScBNqqy5jG3O3JI6d6mSeGSAwDMYPHI+U/T0pgWlNwJY5llCz9FKdQOcjHcf59KePMUzJgzPkDcT6Z9fbimA/MGTGB3Pbt37VHIGkVhKfMxhuOMjp09qAIhBBFEgD7X/AItwxvHbntinGQ7dzbjgnaT79MZ6UkkhLlGIIAAU5yOnpUYMkse8v0+96Y6dOKlgMkdV29mJwQ3IB9/TP9KCJSmVZSeMoOMgdOQe1ORgoea3O+Nh93OOenfpimiYRonlKjqBjPce3NIY0XHlsI7r92vJGRuz+XSpXdGmkh37doyFxnjHIzjgY9Kq5aMJK7+Sy/eH3ic89OlXopUMKwQKBGoDPkZ3Z5GBzigC9Y3JsovtMSOvljb8rY4Y8gjOTnrTJ5J/NklE3mo/z+Xnkk9Tz+f1pfJIUhUIwNu7PGOvQ07cBP8A6QRKFGBxgspHp0PPpW8sTVdJUXJ8q6dPuBIbKrOioMKhO44O7PGT+tUnfl2MgTcTuHB/KrrF9xZ2+WNcc8Z9OBn6VQVV+8CNpxnPQ59vbpWFgIisb7ZHjIfPBB+Y4746DFA3upiyN6k49ce3OP8ACpgSN4Tk9zkD6Y54qAR7Yzlt2BtwRhh26+1MBpIjYKeMjpnIxTWAEY5+owPw/wD1c1IxVF2k47Aj9O+OKiVkzxxjOR2z070AMKq2Y0zEF+8QQeoHaojEzxxq0YjMZJGM9P4sY/8A1dKsSoDgFSWTGR6Z+lNLL93hVPXPQDvikFh1/ea1qUNvHe3kuqLYReVam5OTbw8kxr3K57dsVQikuVgUTlbjLHk/KeBjqOlWX+yMRDNvYE8dsen/ANaoRMUIjiiL87G+b5sDoT70PV3YxXJdNxxkfd28j/PFMjXZgZZ9q4JXH0Ax04FPZk25jzHCmAxHXGPbH0pymOKUeW+zb8u0g8k+oz27fQUElPzJUlaMHyuRuONxAXIz/L6VaJjaUEsFjI+UqD1P8iKQ5cY8xZM9Tj5efXt9KiaXd8kaiU/3U/pxVIBYQIxIZCYCNuNp9OD0x1FQeax8wYOOvJOdg7e9WjaXTsZNnJGxUbGcAVbGnyNu875wQuV5Az6e1MDMllQIsM4K56dOPp7c0wo2zyZIQmOA6Ng469Bwen4VqrYNG7b8xQj5WUdAMHGCB6/4VoxaBLdkNHaTXay5wyqQB7E4xz2qeZIaRzEcTPAbaBdijPDHLenFXJrWZYVyxyuBheefXjpXYappaeG9NN/4nmtPCVhGM+dqF1FbIR7SSEDivBPE/wC0/wDsy+C4U+0eObPVJcY8nR0k1Fs9cF4Y2iHHq/t24XP2HyM9Rhtrkr5Ui7lb5BuGTx0GfepzbNJLgqXSQ7dqj7pUdvw/lXyVJ+3b4U1q4ax+E3ww8U/E2Zfk8xWFshPb5beC7YfiB2rcs/G/7fnjmXyfAXw10P4X2twvyXerSwXVxFzxxPIW3dsfZT9KtQnvYfKfWVpoF5do9vaWUrFQdgYHH4cf0qtq1tZeEbE6j4z1TTvA9ht3C41G8ht0GO37x1J/AV8jeKf2ef2lfEdolx+0B8f18I2WA0kdnHHaQADqvmCTTohj/dI9q8Qb4df8E6PAMkl143+Id/8AFzUd2+RIJLuYSsOwksIlj59WnNUqPdhofWWufta/sxeDjIl/45j8VXSYPkaNY3U+72FyI/s5/wC+xXmUX7alj4nn+z/CP4PeJ/iZHuwJpmNrCcd820NztGR/Ew6dq4/wd8e/2dLFvI+AP7Ml744uiSkV5cwgZ2/xC62XjoBg9cdBXpNx8Vf27fFbi18HeDfD/wAEtP24ilvrpbidB2H7t2PA4wbX+taKglv/AJEcyNSHW/28/HkYbwT4A8LfB2znOPN1K6jvblB2bbJLLggcY+zg+wrmPFf7Ofxe1q2S6/aM/aObw5YRj97Bb+XYWwyOm8T20eBjvAfYVXvfgl+0H4zljm+LPx91KMScT2+gW8kQ46KJYWtV9vmjqXRP2NfgJbM9xr+nax8QbzO+W71TVJo3k6/NsthB19CTS5YLt8g5ux//1/oxE+d2ZhOJNjr/AHlwPpgUkLRxQ5ONjq2cjryABj8fpR5k0SrIyoyp8rf7YPA4A7VK1v5ezKhJSPmJHy8gZ4HGB0rzjYrmMxx+ZBuSRSNy9e/H6UkMckTJLHy0uVzjA49eBwR/KrSKY5UG4NJKOCeAw9COx7Cq2Z4wjShZ0f5QOFwQe/HbFAhJfKSQykqUjcYZV+8xGecdAM4/D1FI8QWZ8DfIeuOAeO4/yKtm0ljlhgfZJHITv24BGPz6f/WqrcE27JOoJDSmJnz+QPoMfypDIZfIeJYHwpOMDuDnsMc89vSpI4JokNqD56kk+UQPkH1qy8JcOgk8tUPzIQvDHnIJ5GKe0qGNLeTn++FHD9xg47cHrigSRn2sAlXCKAFBKNz19M1JsaLZE37gEMGGzrjHH0HrU+xTGAwASTcu0dFz06VV8uSL9ypFxszjcc7Vx07ZP+FICIL5LC4QxjaDuOeueBxjtVjynW58wAIzqNzdQ3HGBwBim/uUIxHuLptVcZJP49sU2WNo4RuYxhFyVHUFsY5weKAI444VgjJ3lzkxAdMqeP5elMSFrj5wFyACc8FWH5cGr5SeOD7OP9Jzksg4AUjoM/0qnHug3LI7OQmQ7HgZxgEYpANl3ylYVxLnl9vByMbeT/Slhgl85I23pGSD8x6Ac44/CppbZZcBiuHx8w/2RktgcUyMsZykGxsDbhiRkADBBpgVi0IjW4SLeucnnqScAZx2/KhsRBWic+enKsF4bn7rLgiiOSORIjaQeXh8cnKg+3+eKlaNnVElyBAXx5Xfd0x2+U0wGzSiWSXgxGYLlR/eHJIHb86SUxzFIQPLLr+7x2A7bsYOatDaGeIIVSUKemT/AJ/CoGiJngaVfOhj3ABBtyrAZzjA4I6UCFkP2plVIEs3kBJI5YjGQVPAqD5vJWFZcylMeUR1/wCBdKsBEm2PE6xrktGFDHOMcYwMdPp6VE1vK8RyQoDYZWHX0HA4pgRI6ndIy4RSu89uOgx1FOeJ41hEH+l7z1Pt14PTsPwoijZHd2iKb+55C47Y78jrilSJZkSSScRSs+ECrxtXH4D15oGDJICxxnLYQnGfTbj6fSmR7LZDA5PlqSnT19aXbuJkY/aGbO1169MY20qRs+XaTBjDbs5HTpkd6AGoLhG2uONp2Y6joOO/FJlGdtoV/KI3E4wSe/tUkQliuGuAqOrgEY4wSMfL9aJIDYgrJmSNj1UD8jTERxRyBnLgSqON2M4xzVfMcbKkoCRFem0kA5qYRoWds/Z1VQr49xx9f89qc0QaJjNKpG4K2RweBjp0NAAscjx/LKXhk+644K49qqyO7lIZCIjMQHBHYcKe3XH4VaZVkMDKRHjLEv34/ClaWSJ9zDoCAw+6e4/AUAQpcxzbvIBUnABPBTHUE56en/1qkiGZHjLGJlBzxwxx1HH9KRPIDiKTqoyF/vZ+Ynj9KZKlwhh2ttk80np0XHf8KAFjMccKpIgH8L9D/wACz+NMVH3R7DtJUhguMj3460SoZ4sWvyyBwTk5BHX8wakKyxZnUZ68ryV6fpigRDsjZPLGckjy+xAB6j04pwi3tvibzwuHC/d5HB/DjpTlX94/mHLEL8w5xx+eKYNpOAScgFVzjt1zQMCYpXbYgLR8qrduoYY49KglLtEAreeiEbyv8POWIxjtT3cKG+VZzGwVmPfPTB7e9I+223hADGCTxx7dh2xQItbwGcIq+VJlt2BkAj2p7X0oigWFstLnP3cls4POPl44FQJvj/1YD7uS2AARgfyqC4eOMRs22ZUwWQjkjoMcc46UDNAm0kZ4JrdCDtD7m+fdjKkdsYx0qlFoypcJdwXosZ5BhZNpfIXHGMgAcc8dO1OhTZ5ZRxOhHy/KFKx5HbGamkkUF2CcgBYyDyA3y8dqQhmyeLatzHHdJFny2XoxY9Rj+WPpVeFtMYwnzHtTH96MDbubodx4+7/KpIp3ZVVx/BtG05wyeowMcCr0rWskSNIu9Q249yOntk9cYpgVv7Mui6yWyw3WH6AgMR3BB9apT24tLibzYxCfMYw7h+eSB0IPAq39jhbN7au+nzhyqNgtlcDnnGAe2Kk23S7gmdWGRJh8I59Oed3SkO5gGCMSrNexho1bEcm7cQO3tgHHboazyZJ9Ut5zKN6oVKcgbM9iBg59K6Mokkoiu7I28qZZYj/EPUOvHHofbFPtbOK7WKQBLoSkoIzwVA64PHTHp9KLBoYy+fbPOJERghYDHZW5GOMfhir/AJxht3kkTeqYXy2OAAvAdc/hVibTJLYu5cx4UcN8/wAvTr7duO1U5LECJXhzqK87FIC9eCOf8KA0M3Sp/skjtN+4BPKg4Cbu69sH07YrejI8kR28pmikY7cjgk84Y9vwrBuYvLslDL9liYhH8wFmLH04P93pwBio5bVkuLNbpgwEuI5APkZeBtIHAPp9KANmX7NbObdI2L7VZ1H3eCMgeuPakngEipNG42ynEYIxk/dwffisuC5YahdSLxLBI8g3cBkOBj8sYrdaKKRTJMscm4gmJ8YCyAZwR3HYimgMuWC5to18wNbJnB3Dcp/z+FCzXKlYo/8AR1wThcYLEY6emO1WbG5MSO6zHy5CyQIeVAUgYJOD7DOK0JYZW3faY1uI2BBCYDIeMYFAGfb6neW+Ft5PIUqMgKDhgcEgH1FbMOpxyIJbtSznIfCjPoCMAAVlfYyjMzv+6T5WL9RngEVWkgVn2jex24jdf4ivP3aBWOljstKmjEYzErn5Zuu0Y/DH9KrTeHJnLRxNgD7hLAqcdyRyPwFYTR3MEZmQ+eMfOqErsTj+H8OauW8skLRzW/AQ4aIBclMc4zkHrTCxI8FzpnlpJn922VAPXpuHuPSnm7eQiWJROiY4DYA4GOOorSj1Uj98yK0HTDgEr298e1PuIdGvnLSA2kjbWRlAPUdgAOBTQmFpcsrIyl403qdp5Ct0yDyBXUWl40Li6ZeFOAd/APfHHP0rmZ9Hla3ItLn7SFHz8gZHbgnGfyqSxa9iDxTSHyxhSFG3aF6Hp1+laolo9WWe3vbcNGxIh+bG08+jDuP5VlXy2k0cSTlC3mB9uBuAP+1/Oue03XZo7lFu51LRq2x2jwy8ccrjPTGOfpWleXq3AVp4fssj4xsxg8jnHHHFUIbJpdu0vmW8LRpE3zmNgNvoQB16dqzjHqVsVa4YXC7idq9+mOgFbxmWGYyCcPIgAAH3WHfjp09OlZ189rsYwsY4nOGXGQO+VPYdqVgMVr+yczCctG03QgEAkY+XI9CK5LVvCGk6oP3KwxM38LoBuyOFLDHHoRXobyQrZpEwYrjA6Hn09qypdIh2f6A5hLgkIx546jngYqLDPBtb+FN+beNrFV8oH5wj5OB0wen8qwXPj3w75cEG67hQEeQ6pu2r1BBOSQO9e/mDV9OjaUSrKpI+XZ3HoV7/AFFZV3qNrAxbU7FL4MMEsASF+hHT/OfTOUfIuMjyW2+IsKzxWuvafPpHkjcrxjzRx/eAyV/Kuni1Dwd4nCXM0drqJmwHSZ9hBHAbnbyQO1dLfeGPDOrpGLOSK1kKgbApYYPQ84xkDGK4TXfhHbRSm40hWg2r+8ib5lk6fNH02+4BNZuHY0UkaB8Hx6WZ7rw1dS6A46K582LaevyyAnp9elURdeMbKMtNpyeIIFHFzasqHj+8pzz/AMBGPSuR+weO9EQCzke8ijxtXHyDHVTk/LV+H4lLE23WbJ7SWQY86BwEOOD8jAE/yqHfqil5HR22v6bfSLHdA6XNjBin4Jx74AHT2rTFtGUZk25K7vl4GBzjgAEHI78VStbzwx4ijCQPbXshYFgyLHIPbkg96T/hGkEkj6XfSadBz9wgqG4zmNs57dOOPpQgLQDiaKTzBIQMhSmwIMDPPQ5xilUtAWC/uWHzjHKDIxwOmP5VhC68V2oSK8gi1+OPq0JEcm3oC2OO3pU8HiLQbsra+eNLkUHelwdoHOBt34B6dqYjSSIyDdgtnAVQcA7eSM/w4xx+lOC+cEiQbHIwmOFHc/Un2qx9kLxCSKVJEAxuj67fYDggUn2eRlAz9wgxkDbjJ9wOvp+VHoBW2eWn71jDD3HfsPw5pdjS2zXJxEsYUKPXP+fyqaWO4Q+bcLjJCspAbIAHpSSCZJvLHIjO5EXhMcUAMDSxx7ikUqKCMH72fp/SomHmwncR5TYGeuD/ALIPp/SnAZk3kkuT027vw6AcCpXEsdxIhEcYG0hW7+hFICDdHGUhHybQAqYPPuR6mlYzpC1vA2Y2bAU9c+h6fLVhvPigd2VX3EbGA+cHjK9DxxVYxlCsskmDySwGN2RwQB049KBiNtRFmdh5qjHy8qMDpineZIqxEnz0OeB1yfUdMUCSQbnTyw54w3Ix3x/KnTLJCV86NYSxxkEcKeOAOKAKyGNYS2WBIwVUYxz1446VL8kSHa5BfADN3Hb/AD6U4Z3Ip3QFxw+NxyOB09vaoUDImHGEPyryD1+mDjFICxGmwNcMPMKheVGMfTPXFQxpF90yMORuB4z6D0B9vanrC37sYKhePmyB604qqw7oG8zzHG9jw3y/d29hj14pghpFwIiwO0Io27lxvZuq88cd6bcPJ9pSWbbE4ChXBHBC/MCO/pz+FSbrGe6t7G5hZUmdIvM++U3nGdgbn8Mc1714g/Zn8X6VoS63o1hf+JG8nzkRUihlWPywxE1q8izrJ/Cqokjkg5VcAV62DyieJg5waVu7t8l+hy1sZCm1GR4D5Q3ZGeRmZCcjao4xjr6cU+I2sUryQyeTmMPwCcHj+Hv0qGGCZJTY3sEmn3Xlq6hmDOobDAfKduMfl3qe6sVgjRLsPC+0snH3MfTgg46AV506coNxfQ6IyTV0OXbvW5bbJtC4IA5OPuk9BRHDI7O8UZMYfmMrnGB3bsBj2q0/9l2VzDeMY9SDriOC1SOXDgD/AFrZUrw2Rxj16c5MT6lq0Un21hb6a+3FnbIN2V4OZCBJyRnGfYcVBQ3UJ9Pi3xWZj1S4uSIWgz8sYwOsgJAUjj36dq2bm98Ua7bTR+NNWk1WIbXML7CquihIhGdoZEC8YHy8Zxmqdtb2OmxTWtrFFpyTnf8AvCWLZxnrnHbjp6UTSIflA2McKyH0yOnSgNiS2trby40t4Bp+wkoA+5TnGSce3GavzzHzW+yyiMbRvwN6nGAByP5VQgkEhCSq24bhhf7vo307U+JhC4e4XyoxgAev1HWgC06pKQEczOeNq8Hpzn1FRXUIggMmBEMDCBQDt9fwpCglTy/MQKxB+QbduOew9B3p8GyWUuzi5DgpgrtOBwDn6f59FYZu6V4h13TdI1nw5YTs2kamsfnwnaMvH90kFeQMcBuOOmKwk89I432xWqhPlRBgIjEEsAODk+lNilS3RZZEM0ayFFycELj7vTsBwK0N9uu8CSNXChTGf4UIHAOMtWs61Sf8SVxKKWyKkZgbIVSYxty69j246im5Qq0YUz7WyOwJP8iKcblY4oywCQkYbC5/Meh7elMYF1ACh0c/wn8cY+nFZDHRTbUeR1I3Jx3H04H5VEEWN+RsztC455x09QR2pSEV9quFDYA9MADFLJuVNuCzkjbtHQ9/xx+lAhRLHEyIGwSw2lhlfr0qZo4ZJc+UJG757Y9R06cdKqTFQv2baYncKGz8xdRxx6U7/UxgouMYwuP3nGBtb2NMZYk2ZYqnksowAvQgnGCMdvanb2K/Z549y87SDjH1x7+tI42nhSHOBt4JU9unt+VJyrGESbjkZJHAXHGPzoELCwEPz7pCuNyjpkfrUsMkn3pvm35GCoBX3zxTTDCpWQPIA/K46Y9D09OKnW1hbO/JXr8n8X9BigLBGb+P5QyhAeELYLY4yDzirYn85fI1C0iuoSMgS4fGRjK54z17fSsbUNe8PaNBIl/eQRSoAY0YMZGHpwMCvMtT+KKXMgg0HT5PtJJGDsKgngE7+Pw2/jU83ZFcvc9TPgnR/Ja40W6HhSYAI0gBeNsnOCuRtzjjLfhxXj0/ifxreN/Y93rcccUc5iVEjTzJ8EKFD7S2D2wAcHn2yJvDnxI8Y3RuLq7On2br+9IUhvl4A6bu3BX5feu+0T4ZWGilLnz/ADb/AGo8bhstDgdfn3hj9CAO1Wov7RN0laJy8NpqdzqUml29rIt8clnuSQdox8wZtuAPp0rrLPwCwlWTWpFmHQxQs2JMY/iG3Ax7c13Lx6XqUAXU4pL54iEkeP8AdGQdi2w84OOM1lDTfEOlxL/ZV6LxBwtvKnVfQM2fw5prTYPU0LTTNM02JbeytERccSNhvwz9KuyXqSRtZlCFPOUwVGPT0wa5x9cOnzJZ63p82kM/SRnLRYHcFfStyI2N3H5lhIkrR4LlW4YHpg+nb+lL1C1isHDCREQlhggE5yTingvsXlYDHwynoM9OehqURt5uFb5icOrAbee2cccdKb5SiJsNn5toViMDHY0gJFldIlVyZFHTZgA47YH/ANao1l84cKIc45zkA9hTMLGirteJgwwBypz029ulTMwA/wBWiD7pGMDP8qYiXy5FwJk8tFx83G3kdAO4OKuW8oKBE4QYxG2BkdeO+azYdspW3R3kbklWxhSv3f8AIqZJJfN3ysAI2GACBt9ecDr+VNAdDBdSIoLlIMcR9O3UCtmJFliaANncAyY6gcZwT24rlQ9vJMZk5jQYUZ6n16ds8VsoyQbSzFDlQWz94fhVElmZWi/eeY21AFbuF6D7uB6VEWxJGgHG3G49/ovY9hVkhHfb94BcgAngd/TIIqqIiqjaDtPyqQPl4P6UDEcyeUInwxfiLfgFfQcU0b/KYP8APsGJOOfbJHpTELykb4hKeBuPb+XFPb7QyhYwCM8rwdw9Pp6UAQ3EeweflVXavTnPSkm+7I1t8wO0DbxtGOv+fSpGHlIJVxGMZCnHQ+v0NV5BK/yRuUT7yBRxtx9P0pARlUji2oPN3OF+Uc8gnt1H4VVuFhMQmnUhVfZ5fG0D1AA61OSDyP3LoPnPOAeMEfgKHMLTNK3Oeg9doHPA9uKVgM+W0eHGAsyqf3bKchR/cPtimSRZj/dsIkT+E9vTr/KrMjKkUiMp8qdcOAeV/uY9aqmF44tg+fgHawALY6fiPu/hSKJrZQkbltkpkG1ccHOPbgDioIhtkbzt0z4Usy4AA/hx61ApQB3SJgjgb93y7efwz+FTyeXbFJMmRGCglRzt4xn3oAYitITGo3Nk7c8ZP8u1PkWVeWRl2tnO7OffH4D2qKW4BieSIlo9+FVDg4I47Z4NWbZpUAE+A23nngj+Hpjp7UhCs24B2AkjjwGJ4Y56YOfeoJAx2qqYIONmMcEZNJ9nUl413y7gJNo4BPoM0s73QiW4fAXj5cjKq3TtQAExPwi7Cy5X1H17Yqb9ztJK+Um4A8HGexA9KgyuxJFjwm3ZnIDEdOe1O8xUba2ZY8YIUAsh7Z9Me3pTAm+WOT9/IucYU/wntn6inxm2iym75n5DDoR6Dtn0qtbQQtgMu1Bnap/iPYjpU0ckiS7kVRswCu3p9B/hSGMMoVjvcw/KMEjOM9A2OQe9TtM/y7QG44ZfukfSmvLFImY1ddz5OAOfzpSr2rB1IKHIwowV/wCA+3tQIVfM/drIoARgOOBjH88fSkRAWY/M7fNt/wB3oM/59qaMvNmIfNn5T2I9amdixBmZ1YIQSFwfcdMYpjEIZUAc7QhUDHoeRuPtStN88oLFuACfTsajcSrGu77pX5UH8QA/iHt7UuQE3N8kqc47bemKBCrAS64cbH5PJ7DtTtkjbuqqOMdjjpge+KPMkcozqqhxwBnhfQcdqb5/klZELSZ42bccD9OKYFgou75Duxxx1A9KdC01uqtyIyeVdRyD6cVAyjdhDkEfKRwwB7fhinrJI0Sj/W7GwF/l9BigZcZdLuY1+0W0dyoAzkc5PHpke1VYvDYiuPL0i6ZgfmSC4/1ftgnPHbGKhGA2/ZvJ4Gzp7e1a5dXkSQAhsbWUHp+Q5rWEmtCGkYWm+C006+k1DRo7/wAC6vkk3Gnsfszj1aIgxlAeduFFdh/wk/jyysPsXi7R4vF+mQEmW/0hlN0F6BzaFgSRnPyAVuaHqVzp5Zbli0cuCc/MBzjDDHXFelWGi6ReN59qps5icq8J2jkccZwOtdsdUczdj5203xToevzu/hnWY5bq1JSa2nPkzqEONklrMAw5GM9OOK6Ya4tw0cWpxNb4XJkUZXPb8OKd8WfgnoWqyPrd1pkepXXlr5d5aSPb30OwfeVoyu9gegIbjgDivmYT/EfwZKtv4Y1uPx3a/cbSfESm2ukReQsd6Nqu3bLgAccdhhUo22NIzR9Mz6LpesRGe1K3YUchQNue/XpXJP4WmsGmubC4NvvAHIxgg9ML+VeOWPxv8C3N6NO19L74YaoSVFrqSGJHCkD91dKBFIMn/Z9hXuq6/NbPHPcBdQtdo8ueFg25V/iOOv6D2rkd9jdeRUstV1PTiqSpHfYOfmyjkD/A5xXO+Ob+T+294ikVJYo2j3LjOF2sMEc8jtXoVpdaTqlxutnQSS8hZFIbOMkDoOK5Xx9bTK+lu2ZcRSKZOSASRx+GAQe9ZzswR5U15qDo0kKC2jIIOG+YEflj8qpiwnnBmu912zDpnoPT+VdLHCPO8lYTeA9cYGOOvvmr8Gl+aVVd1swXO05+bHoccdKjQs5qHSEjJCqLdOOg5/XNaDWqKwRCJBgFcAZXjnntmuot9HlKL56s+GG7+PavbJGBj3rm/EPxO+GPgZni8R65badcY3fZYCLq4I+6F8qLccngDkU00JRfQ0F0i5mh82SFI1QjmR+e3P0rTg0DeApYn+8FG5D7E/w4rwe4+MXirXgqeBvBE15bysYxqevv9ht+PukRqdzL7HBrD1PTPiL4mTd488YLaW7YJ07w5CtlGF6FTKEWQ5HX1AquWXawaLqe2eJfFfgbwTJKPFOuWWmlEDJGx8y4OeMLBGGdvwGa4D/hcR1J/s/gfw9d+KYXyou70rp1sGA4MfmqXYD+7tX61y3h/wCHvgfQT9q8PadHaS5+W6nLS3BbOcjexzz145r0SPQ9R1ufyJEeIRhWJaNguRwTkdPwpqkurFzrojkJ774ja1E8ev8Aij+xLOTO+x0i2iynopumzLnHpx6YqvZ+E9FhkjvEtmkuMqTdX7m5mfA4GHyAPpXt9l4HsbeJ/wC0plc/e225OSoHqwJ/LFa8Oj6Dp8ZurW0Wd05zPls+mM9PyoUYoV2zy6y0DVtUhKWMYgSHg7cRR89u36V1tl4GtI4XGoyqiug3MBluvQbsj8cV3Au4bj97M3kB8sUHzc4x6Y4FNeE+T5kRW4RlOCAQT+VUtNhWK8WgaFEghgtApCIN4csxwO+ePwAAqcrJB+7ISHClY40XjA78d/0qJo5AuEXy0VQOT69Kl3IS0hOFj6ZHf29KBirEV2upDDqucfOf7o54IxQDIr+YWb028Aiqs8Ykbd5bYYDa3TnsRU4Z5WUyYOEwBj+f0pAO3NIGjx5Y2nkAd6mQMkWI8qAmeucfhVYSSxjIG5MYPsDTwGRQxyB931+WmItW7LHLvQ7iF4z0X6D+lOQOr+Yj7n6/n7VECzD9ye3GfUdvbinqpjTdKQkhXp2wPpQAqtu3FyYycMW+nGMCrSiNkJUnZgZxxg9sVUVNzHZnaV4XHtxj05q3FJsUwMNgx9CSe+KYxT+8LmXbK4CqOdoI9h6imxeWJWKqZAw6HuMdORxUvlgorSMGkPQgc7fb3ppUMNiboiMEenHbn6UCK8UUjQeex8hlJwOCNn+ApIkWY/MSxHAbtx0/MfyqxtSVtg/crjnjjaeapSNHE8kvIj5jwOq+n1/pSGO8sKmf4QvzDPPHbFOjMLKQ4MW4DHpg9DUbI0cZdiY/l+8w+nGKU3GArEGFX6919j04+lAAyDJyElIXkk4GRxwcU9EkhTbKdh2YPQ4x06e1Vl2MCxx17jA9KRRHKG+Xttwvt0OOKBWLZSFEC3Qb5QMbTwc+34VI8pYqrgurL8wHA9selU41jjOO+MgdiAeMY71KzkyE79+BuUYx17UwLEYhhibZ/q4yCi9M5+tNk8xGfycRGPke6nseuarySQqQ4blUHGOhxzz606TaJGTfuUovPXr68UgHCeZgJcFpCSqn29GHTFYF/oWlXV28kMcmnSyEYmgJUhyBgn1Ga6AIiARyEqmOqdweenXimLJCbhoY2dycMuFyB61SdhWOW+0eKNAnlgvwNfscLvl2eXMFGMlMZJHsc1v2muaNrDLFBIyShuIZRtfb7diMelaQaIPL53+lIqYX1GeNv0/lWFdeG9LuEBg/cyPkqQPut1GPT/PSqTQbG63zM0cjqAhDDIxuHbP0+lOlmjt0Dsd/QYXGfTjt0rkM+JdAmBmA12y8sn5F+YL6McEjH5VrabrejaptiYf2fP08iRgcgn5SDjBHbsR6UmhHQQshcmOXzVcAFXPK/wCNPZOHyCWXDK/YZx/n8Kh+zWq3H75QoCkNg5x0ANNE0eFjhYyRoSDu4H/6uamxRclbyygkb5cqXxnp68DpitOGRWfZkKmFCE8j2wfpWW80qRyKECZ4TA6Afe/Aj1qzG3yuFYlWHykdAB0+mDVCNTzo1zDLIeOhXrxUghRG8z5s8Y3cjB7VWjlYorPNskX74woJ6D2HQ1M7TO6sgJ+bJV+Bxjv9O1AizEWjxEjnY3QNjgHr+QroLQ+Vna6GYkOSR35x2wOMVzj71Rc4Q7i2ONpz2z7VrW6tCMPHveTB3ZwuOMUIDu7C5d50gB3xMpJJAxuHB9Meldro95LbZjjK7s4C4OPr0wTxXlsJ2QucDllxg9SRXZ2tyoaOI/um2CRgT1I/hPpVxRJ7dYatJH8tyUiA5yATlfQAdB+ldVa64pQOM7AMtxyOw+X04FeLWFzhvLU4YDA57fj6fTtV5NREm7ZmNsYwrABh+NbwdiXHQ9i/tgXLEZzEMBWGeG9CBjH5Uz7R9pDWbgNvHyNn+L6/hXlkGrSzOqhzH5YVggJz9feupstRjDowCGQHJO5eOewHB/SuulyswqKxR1sTRmSCUJ5gULHhskoTke2Py6eleS6pcSrI2MwH5AVY8A7guSfTAr6C1rT4tUtPOjXbcbAqycjgHIGPXGQK+fNfeNZbkPyow20dx/F6Y7VjiI2KpvQ5G7ulaaVZ3+TCkAHIB6fKfYYrkbiViR1BOMhQQB/KtO6uIGVJUXgybXXHYeo/CsF5fNuDu+RSTtI46dAfauBo6UZjOkYK/Ozbido6ZzwfwHaqk00H+sZCzBwynA+6uP0q0zjftZTGGHBPqOOMVlzyIDtU+amO3rn1xSQxhV45jLIpGcnrkKoGRjHpVW384xSSsnkjjDc/Mfb06VPczEbCjkxuMFV5wAAP0qK3MkayJKxONmzd0+bAPHpx+FUIjlh3FTENpAzz+WDTTvAWJtvHTB6A/X/PFJcTCBhKhMmfm9voMen8qGMUgQRlkMgxux90e3TvSAYLeSQkrKsIUAjeBzz3Pb8qid4GkdEXzMYPy/dwMGrKRykfZ/mlAG3aB6e+OBkUXl3bWAJ1B0gDJkeuBgED1/DNGiBIrXTKgkaJcEY9MAn0qb7NNNtO7dxtBXH/ANauTv8Ax1o8cgGnRzalLtCgqQgX3ywOR9BWPJq3jfXHe301IbFSMb1TIAPADSHGP+AiheSHa256HK0FhM1ve3C2yRruwx5Oe3tXMXnjLRLPMS41eZfuxwhmPOOGx7dOtZcHgXUplW48QXiXXmAK6xu7FtvT5m7fhXR2vhnw5YFLizt9s0fV5JGJYD14FFvMNOhxw8W+KdYnng0HT004Aht0g3yIMjpwB/KpF8KeIdVujLr+pMiY2nklGP8Ad2jGPpXo73NuIi0MS2zscbgg3MF7cc4qveXsNqn2iVtm5cAcZyMdj/kUaLZBdnN2vgrw9YlJzAZnLAMuW2yY9jnH0GK2dW1Gz0a0V4vLYI3+pCqrAey4GAMVFbXBvNqW6S2EEgIE/cleu3PTH9KmXTLayBkDNeXMpxJJIgLc9wOQAB0qZXYKx618MPg14q+Juk65r+pXq+GrDS5FS1ihhFy15/o4uHX9zNuiwHjH+rZjuOBkYrze4tv7Nv7jT7aNLY277GUMsoZgvO2VCQxx3BxXR2Xijxrp2iXXhC11y8l0W5CBrF5H8tY+AY43BEiRMvDxKwicE7lbJrjEsVgHlTqQWccLwpyeT6Cuio6XIoxjr+hnDnXxFwyMYiZCcr8u4+mO3rUWXESyrlg397jpT5kURkySuI4m24VeuOh+gqICbcyqylyccD5duOD7GsTQmecKu1PmaQcYPY/ypDJEy7WiXBB3qTuH19jVSFvIb7O6MpIwW/Tj0FOCMu5BDuONqleMj35xQIxNW8L6Xr5a7iHkSxL95WYbcdCBwOPTFckNR17wlvW7jfUtPGADJnbjoAspB256YIAFejr9o80TAGN1A6DGRnkemMVK62lyHtJ1LIRuYkDkf3cHI4+lUn3Cxl6Tquha3ButpjFIAM2kzBJQRxgYOGx7fpV64+6yRxssp/hHzBcd/pXHat4IBJv9NuWtpYiZrZohtIZeQvyDcPw9Krad4sv9DupdM8YzP5YCsku35gGUn7ygbhwKOUEzsd2UaLyjE67d3ln+L1xj5afuB+QjzGDbjtJBA45zxzxUym0vLWO60+TzUPAdMEnuA4HT8ajc8qkrKj8/e4GMcg/lSsIZEFCeYd6oenfOeh9aep6jaVJOGQnrjpz+FPYNG6yr8ybdgPQcd/XkUf6MwVCTjP3V/hHqe9IZFl/tBzxGVXd06A0+VUKNFGN3UggdfTnin2ifMiSMnyqQGXjI/HuDSuFwPmCpxk9PTH5dqYFWIGUOrSIuF2/dJO3164qJ1/fSBf33lYzj5cemfWrSxIzMIvmwCCw4388A9PT8qglELWci7druQxC9iOvHpSaGjnfEd9LaaJqE2NskEDsvy5BOPk+noa8+8KabDYaWsrlXlbOxenDkNu98nv6CvR79VuLO6sZXzHPF5bBx/CwP8uua4/RQbXTEsp+HjLRb2H8A+7+HPH0rn2ua9LGtLI8AJH7vbjGPTpU3l27ly6sWTr9ccimffbZKQr43NnBUKo4x2PAoR1J82cBiT8pXgFfUjvUgWEkiih3fK2BwhOCSO3PA/KvPb6Rb9L7xfr0Zu9K0w+VZ2DPtE10pVNnQj+IZbB47V0uuGGDTkm5Zt+4kdfL7kD0A47Vz3iq1P/Cv40scyRWd69y7RjcShiZfMx6jcPx59Kh7l9DxrXPH99q7Fb6J4oY8eRbwArHGOnA7YHfmq0PiXahUqzRycbSh+Ueo9awl1lZFISOS4LYUhgV28cA8Ec1pefqQAaK3ggWMbGDtvP5j8OtdChbQzbNNdW0lW8kSSwyNj/lnxk/7J7D/APVWxaKiNJHLJv4zljsXHXPYCsOD+0GZVlKQb+qKqnj9c9PUVppoVpqNreaVrYNzZTwlDGcBmUkZC9wemP0psSJ08beCYdPmH9sx3v2Rv3v2ZGlVMdRIU7U7TvFfhHxBbyXOhapBrCw5EiDK+Wx6LggHNcDoXwp8NeHLm4XSb2/W3uFMRSfY7nPRflVQNvYgZrX8O+BPC/hFblNMglna9YCWS4k+c7PuquAMKuarlgtpC5ntY64XnmMQ11ZxRg8hnXaCO2Oo49Kk82OR2RtTtnjxkJA4AyAOjY5qi+jaFPIkslukBJ2ckheOh4GKb/YVijMLXbJt6vkfLn9O1JWKC5tNNQZuNSbypMADyzIFPtj/AAFbHw9v7LTvFltaWzvdpes1tcKy7AysCUyucEoy8e1cxe6NEA2d8u47Y8c/hjH9K7zwd4Y0zwLG3ijxKDFOF/0W2LgucgYIA6HBPH+FE2lHUPJHfWoGjXFtp0MpFr50m1efuNyuRjsa2ivyusI2NGuXbuR3xXNaFp15f3D63qBFqZWJt7eTP+pP3c+jbfT+ldLcDc/n7cKBsK7snA75Nc68zQiUqIkbe0fckfNgHpnFPeMlC7nzEVlPbJHTn0pm7AZ48MuANhxnjqv4UiQR3LHIMZQgsOoweMVVgYuixGFbrVjmF5D5aZ/u9cAenQdMV0dqZIUyF8vJ4XG7APGc/hioYkjl/cBm6Y2gDA9Py9Ku2kwL+UsLLERtBGCBW8VYybLUUzuxkixHvYRkEZGcevpjtQdswkWIeX5bYkGPTpyO3FSRFp5fmdThhsH3enHHvT5lljjJwIxJMd4yOVPX/IqhFFEtl81c7M4w2e689MVMkLyFJfMEvlg/TB/rSRyRZ2hREfu8nOAOP1xipWVyzPChh34Xjke56dMdv8gAmBfcGdtsWRwOhHfp1+lPIaaRljTZEXUHtlR/hVeAYIEZYKW4OM4xVwykbyQFCnjJ6Z/z0oASQxkMzYfAwFK/e9gR/hWno+t3GjGPeGubViFlik/gB6NGe38vpWST9+VcFVIXA6Y7n61ZwznCKeT36YHarixHp9jdW1/HsRPtLJyB9xh7Ede1Rahpi3ULGW3YyxFWiXcMDB/hIHccEenHSuHs1uYvMuoQ0bcAZPHBHfj8q6G18WaZbzR2WuXlrpc0pAQvLtVs4wOuAfyrWM1sZcvY+t/DHivw38fPDtz8MPiOosvEVsPPtriL9y0kiRnZe2XUJNEGYPECymPO4GNnjXwDWtA8SfD3xEfDPiiBHeNN1jdQ8Q39sDs89FLMY2B4kiYkxkjkoVY8tqsDWzR39rLLY3cUqXMNzCSHieI5QxyLhlYfl17cV7nB4w1f44/CzVvDV5DJd+KNAv7O4smgiJ85NwUynZwSkTSh8bOqDGWG7W1yHoeXB4W3DZ9nU9exBP8AT+gqZSIZmV0DSRqMkL1GOpPbj/OKzr0w6Zq02gX00aXtm/kzxPuTa68FdzYB59K01mAUhCpMeMxk8gHtnHAPpS20GaTOIUMcmJgCPu5G0N09M1QkmEhZiAMcgqODxgCj7SojIQAK5HfngDIP0qk5J+5JgMDzjsKpCZa8xovnfleh2j7mKsQXMkO2SKTbGOoIz7fh+FZIn8tuMzB+OvoOlODyJJuyFKgKMj5T/kVQHZ2dwkis0S8LnJHZK6SK4jIxG+7Zg8Kfz9K8+imkJkRyABzgHbnt+Qrdhn85uDtZSAwU9QO/TNVEho7iC6EbZB/eZ3L/AHSp7Gu+tXW7gUqwVuCQT0z7e1eT210khXAUcYKg8r/+uu30K8WKVrPI+fpnHIx/nivRoy0OOpG2xV8TW7eW0kWfmb5j646DHtivLtQhaIu8WB0XaBz7fX/PpXtd/brNDMowVX5hgdP/ANY4ryXXF2XDRR4Ee0FTj5ht7jPf29Kzqx10Lpz6GLlJZRGBkMoJ29VH1+oxirkZZjDiXGeAhDYI6EHBwT+FYJfDuSBEE6ryc+nI/wAitC1uWAMxddwO3b91SO2Md/f/AArM1C9t40juDyrK67Qn949MVRmcCQRy7pIkw23uGH17Gt0G3mT7M6DYBlEz1PX7w6Y6Vi3ETM5l2LLGihVAOSfb6/WkxoqqW8wSklxHwMjGSe2B6VRUsM7EIDk4frgde3cU8Zdo3SQKx+7hfTqvXFQyHzd0SnKcEYwPrmpKFjiNwWQAIkh29cEsD1Hb8KpKFljnbneT5YYccD26c46VajkA2onyeWd5x6DjH9KqAZ3yuVTdzt65Xv09qBFf7OSN8abXJ+Q7gRx/CKa8Ry4Qgq3O3owPGQakLxoVONwJ/dpk43f40yTYWbYArjacZ+8f4lPNOwGbIXTG8sF2j5fftz2pJFVZvKJDDG9T147qatshA3L8g6mMMGPP9KpSYNxmLkbeRgYz6cd6lxGVi8fWLceV6jr9KfNvBZkOwZHcZGevH0NO3ERiEc7cnP3Tj1/CmZijKEYaTOGHOGXGD+dRYY1pmZkiZfvZ2kY2kenpUf7xWdZMb2A7cY/D60+dVO2NJOGY7UxjgDH6VGCGIBdgdoU9MFh1HPHTGKQxrQCMZyZM5BAzj2Ax2FAgCTeZEhiOMlc8Z9utMWN/NZk524BJ6YI749KX722NTnpkrngYx0PakAxlgJKspwo3Hbx8x6dMZ/CiWYLzHgFiDgj2xj608RhpZGLeUTGPl6AsBxg5wKcgbyzHt/fA7sHGCvt9P8+lFhke47FjnyVkABRx+BqjFE2jiV7cPLAfnMTdAPYAdq03fyD+8b5SMkHr+HHFNWUID5cm4OnGeP0NFgJRd6Pq2nTaLrNtDrekXsZintLlVeKVJAQQR24P4dsV+c/7Q/7JA8OaVd+JvCsUvinwfEuW+fzdU0eNm/vDHnxJweQW2jBzjNfoNLp8LO81g5jl4EigBQV7kD+Vaek6lLBHsi2yYO2SGVRtx/dI6flTTsJxvsfkr8Cv2m/HH7PFzD4S8e+Z8RPhtd4jguoyZJrBJMbbiyZiQNgHzW7naRwpXg1+tNhcaB4k0bTPGfhHUIte0fWLdZbS4tz+7lBH3SOqMv3WRuVYFWAIxXyt8bP2XdP12C/8YfCO0jP2pfM13wg42w3P9+501gQIZScGSH7jYDR4Pyn4N8A/ELxv+y74ku9d8BySeIfCV1Mo1nw5fF0xtGSJBj5HUD5ZlGduNwOOHZboSl0Z+y7WruXWFNjIvzRnkgd8DvVaNRiRV5Cpjp69CB7Vi/C/4neDPjZ4SXx18Nb13TKxX+nyBftmnXBG4Q3CqF+TAOyUDZIo45BA66TN/G+FWGcDLLjGQB1XtQBmFHSWOJNpbkdfTHPWrSQn7Q8xXyWVFJ2k4wOD3xjiq7XX2WU2zgmUqA/y+3H6VKWWJ1jgId1+Xnvnt/8AWqkAwsl1LhE889v4TgevGKBA9z/qlOEOCf8AZ9x17Yq1HJiUfOAyn5SBgYI5A9au2M8k37pF8soWLMuAcduO/wCFaRSJZm+TLNFnYZEPygY6n6/5Fdb4H8O+FNS8S2uk+Nrz7Dp1zvikYSbNoMLhVM6EeUPMK4bpxg8VFDqcdjsZYvMI6htoOfUA8Z9uKtP4hsNv2lYykiFUWMrl93qGA+X2HSvSwns4yTOTERnKLij1/wAC/s+/Arxne6tbS6k3j2bS5x9jvY73bdW8TDMWJ7WUM/ltkKzAAlc4Ir5q8RweIvB3jvXdJGma14v0a1vLm3tJAFnmiSCcxoWlVcHcqPwcH5Qcc5r0vwt40k8L63/bGlFdPu3Ajuwoj3Tx/e2Eso4zzgEHjiq1/wCI9Qe+v9VMLWsl3dSXMhjJK5mIOAGIYjPv15r08XUp1OefNdaWVktV6K33HBgqdWmlCXnrf7jg7TxB4P1ZhZG+Oi6gzfNbX6m2I5AVfnCqeegU5/lXTzae9nF5jbdpUMgzlT67Qe1ZF6DrkzDW7eHUd6+XtuFG2PdwCTyQOnfIrkPEHhOfwDoJ8Q+DdS/s3zn8q4sZGaW2Ys2AYVbd83TII+nHFeU4dj1OZHaPgoFVRDz8hPr/AIYqmT/pAtiyTLgb0AIPPpxg/hWzpnw6+JGlWtu9vqmj+L4Lvy2uNN1ZZ7Ca3lbqsM8DyAexyvB6cYrq7jWb+2sLiz0L4WXem6/bpNHHGNQt57QBgQJBevtaU9woXPbNdtLASfxHPUrx6Enwo+KUfw6sdd0/TrQX+qXs8XlSS72hjjj3bAyJhmxvc4DLjI6146+ga5Lqep6pPPLqI1C6uLxpnwhd5pTJI3lZwuXJ7c9e9dx4P8f/AA08L+GrXQPE2neJLPVAjSalNNpszRxXLcTfPFu/d54XYrDaBzmp7/4qfBto5bWw11LZnt5Ioobi0u4RuI4O6WFevHXgV1YjCU403zLX/IxoykpaHheo3/ij+07bSNHaK2N3B50VyI0lYlT+8xnIwAcdB611wtrt1iF2d1yIYxJtGF8wABmx0wTVK302bS7rwLfRRm580XME53A484Eg8Z4GS3XGBjHSut8y3SUR5wMDaARkE9UP+cV85USWiPTjcw5NPm83zZ8S7OFU8ZxwStUzEvF0kbncxDZ+YbcfhxXThkz9nG3cmdoJ557cGqUqCPklUC8YTnGeoNckkjVGaIlUiLK7XHAUYLegz26Yp6RhI0jlVU3vjjH4c/5NPfCodwXbGBkrz14A5H+eKZDHEshn27yTnaOn0PYEVAyxKJY8QzbZQ/TaAOCP0IpgYrNGlviXauGZvu88j6H09qgZbhzukTdhc7c4wPb6f0p6pnIAxkBmwAMkdKQhEl+aTj95C2GTrkNxx9P5VJ5weXySg2MeNvB6dc+tZd7K9sGuIsySKAWIHGwY5JPTjnJ4xmuo1/QfFXg1NNbxJpkunHWITd2qTxlHCcArKh5ikXIyhwwHUCq5Xa4rrYzT5SHI3SMeMnqB64xzUAOxXeLlG4Y9WI9RVgSqqbflZc/OFwWIx2HbFMIbzJJGX5cjgdsYwfr7VIxFxEx3YjPl7vLx0A/LJoJ3RrvxAj8kEc545+lQok8y8qzv9QMDoOfpUhj3x+RL3PGTwR9fY0ALsjG9PNFuQVKjPPTBpCyESeaPNR0BUDgkjg/Qe1JHB5cIQvuEeQABzuzwBRuMYO4+Q/ON3o3p2oAcpGxjGNn95R0wf5fgP0pFMZAaBdspUfLnIx+PHSo3CNsW2cYU4yM8A+vqKWdogwEKFlC5IHBA6cetAAJh86MfKSTnB55xg4/Sp1RRMi72XgEDuGHTPbBFV1CBTJGdm8AKcd8cA/SmQ7VJ3Ay7lGQemehwe1ILFucfaLV1LBTDIrkD7pGeV+oxVKeBBIz71XdxhR/Dngk9/erAEb5x85+UZJx29PbFMEaSBVeTCkk4Ax0/DtQwQyKzikVv3rBjhcY6DjP6CiNRC5EIH3doPXgdDimedIIkj2bR90YAw7dMk+1WrY/OYpSEYKMY749z9aQAuwhI5M5wP4Rjn0psZR03lCSx2Oq9egII/KmsJI9+SdgAUOuPbj14pMruRI2IbbgYwDnv/KkMkMYTAjj2R7SCx4yT7dqhWdgQMA9EY9BwBznjBpdkR/d7WLgEOu7pkD1qwiSW4RY08wYG7vt/yKAKcrm2UhfkzgkZzkHrge34UwNJICV/eqeQp+XAHer/AJToQQQTgngZ6/0NLBafvA2fMYnIVe/qOOPwo2AphpfNVRtk9Wx0HTHGKDCSwIj2A/KAecZ7j0rq/wDhHNTMDT+QbK2UFvMuGWCNB3JeQqoX15ryLxd8dv2c/AMgi8Y/EHTPtaN5UtrpDPq06FeCD9gWSJP+BOKQ0juEsZZf7rgEcYIwOgHSrMtkCvnkN8v3sdh9O9fHOo/t6/Du6vbjSfhR8PvEnxO1HeREZGFrFKM4DiC2S5n2n0wh7Vp2fjH/AIKNfEyWL/hA/h3o/wAIbKZf3d1Pa26zxofumb+1JbiYsP8AZtx9KtQk+g7H2dY+HNTuSZ7aCVYVUAvtC4BA6sRtHbmuG8WfEL4T/D+N4vHfj3QPCdxan97avcfarzpkEWtqss7Z4+6h+tfL3jT9kT4y39v/AG5+1Z8fjoOmyp5l1ai4lisUyPuxee1raL6AJBz0ArzWDw//AMExPhcqy3uv6j8W9RtVyYtl7dQzMD28mKwtj0xgybfrVewv1FdHsXiT9u39m/QUa30BNf8AiVds37v7BZrYW7exe8Imwf8AZh/Cs2z/AGgv2tfiRbmT4I/AZdBhc7RqGuiW7kcH7vlNemwtTgf3Y3x61o+F/wBobWBKln+zB+zGfDYdPMg1HUlt9Ht5V24VpP3MSuvf/j++hFdBf2/7fXxDWH/hMfHnhb4O2c6lmh0W3iv7uDP8K3EaXLIVxgeXege9V7NLRiUktjnr39nb9vX4lWUjfGD4twfDbTJgHksdOf7OqD0li0+OxtNqjjmds15Lc/Ab9gv4ZXUtz8WvirJ8StTHNzBa3bXJMo4OU0pZpASeoe43AelenWf7H3w91a6TU/jH4z8WfGPUYiTIt3emC2Zj1Kgme4UeyyjFe2eGPhB8Fvh+if8ACHfD/QrKWJhLFd3dsuo3aFejpcais8qH/cZaacF/wBXZ89+CPjj+z3pLrafs0/s76v8AETVLbbBFqcFn5Mcm3A3tdypfzxgYyTIF564616tceN/+CgvjaD7PpOjeD/gNYh8Ca4eO/vEGevzPfRM2DwBCgyOcV79ca5fPBFazPJFbc4ghCpHuOBwAFGCPSqeFtTFcLmN9uFWRiygduR0pOquiFY+W9X/Zl8YeOZftXxv+M3iTx6NuP7L0uIaVZg9XUAmSAg9Pkt1J9RXe+Ev2Yv2cPBRL6X4Jh1m52ASS6/u1FTj+7HMWhU+6Rqa9o8wvjMY86XnJORkd+9KspjYnOAQNwz/nAqXVkPlL1rd2+m2KaToUdr4ds44wsdvYwpbxxjsFWMKAPasuS9mLMd7zZHJLM271PzE4+lTAguXYYPTYF/8Ard6jLeWTDJht2dvUY+mfaovcexKjy7v3SEqBwRwPwqN23htzEqcYGMYI7cd6apOCgBCDjPbP09qSeVSCisseQvXq2O49KQA1wYVE2SMN37Kf5+1Ijm63uNoHllWIxwV6g/56VDeK0pitVQNJcOsZQnA2k4GWyoAB91/Dt9BfHnwD4E+HWm+GtC0qe5/tkw4PQrMiMBLcOSd6SSO3CrlABjC4G7anRUouTdrEuVmlY8CCQrlVYK+MDH+NPkEIUkS/Ng8D1A4+lQf6mNQPvHbgEZwB0Ptx7VMNuJdmMNtK9ByOuBWKKJVdCHDMse3Ckngbj/8AWFB8uQmOTLlAAozjd+n+cU3y4ggj4O/94evuBSAJuZ2Usw4xjg+nHbpQBKibmJQ+UEXHzeg/T2pkkPChm2EDjPZj+vapIwuWkkO0YI27ccdTVeICWB5VdYkI2/vOAAOOvqKYywkBiYb33luoHHbggf5+lIuT98EL1C9ccY6jkVTS7s5YSqTrdqpAAPHGMfL3HPftSWqy2yMsqmdvm+cfwr0HseKQE0bSFSZm5HGzAOQPQ1IwJVVGEyeeOT6U+Ldldvzh+4xgHj+WKTZt3ROxT5c52g8fh/kVRI0TJH8i8MOF7/z+lNA2tyR93njoR+lPaQPlbcsR06dMdqXDuoWN92Bxkcn6/TtQMRXQR4278Yx6H0/L0oboj+Z5ZAACsCAtNRUkZVAKq/HX05z7Uhi8x2KkszL91lx8g446daoCNtk0mCQzKPmxwDwO/T0oijKygFt2w5+bPB9MfWnY3fuEBGB8sePQZxnrT0eVlZJUfK9wOR6flSEOJwrQGPYCckd89gP/AK1Pd0i2n77AKR0+Udh+VMRt8gEgZJeAOOp/DjoKlRbqe4WG1tyoP8TeuP0waYAGutpmUBVOAVJDe3H/AOunhYsBUzAOu5TwR9Oo6dKlMGoRMi3Vq8G/jzTjYfToRtz71Ovh/VGYqTHZNJja8joN5/uhc4NAFNpT5ihAxLjhezADr+VPUWyThF+f5fm5744rSudE1PSLT7Xd3UMIDiEOWBVXP8JADY/IflTbDwlrOrrMdN+yOIF3OxuYUTYejMJHQqvuTigEUkKyOFPz5JPXjntUscmQ0TLsC4+Uc5XuBXSS/Do2Gnm+17xZ4b0uzhj33CRXE13cw5zgR28EZ+0NvGCqSDaOfao9J8NaC6Tf2x470/RvshBn+y6VqGoDa3+r2jbAN7DG5BnZSugSfQyywMZ58sk4Dfd+Q9AR7GpfNPnHZOshx93bnj0q1qcHhOzuBH4e1e48TRALuuBbSWUbA9Qba4G9SOMEHHPbGKu6bL4St5s63HqMls0JEa2/l8vk9TkAbf8APpTAzldjG43eR0ZTjnFaOhaLr3iHWbfS9ChfU7mfLfZUeJHMcf8ArGBlaKNcDnlh7dhUxuLKe4V9LtJI4U5UzzB5GTHTaAAvbp+tdF4K8deJfAviK41DQoUlt9QRVuLaX5kzGGCyYBUsy5zgMpxxV05RT94iSbWhr6v4X1Dw5qbaRq+ntZlQkkbMw3bG+6fkZ0Y9jsYgEEdRWtaRWmfLyLojamzptyeCD3HSue8S+K/E3jDVG1bWpgscZ8sCCPyguGyFUF5GVVz0B575PNNsmvp3nhjfKZUMSoLFRxjtRUtze6NLRXPRI7XT43DfZEkl+6FBC9RyfSt+zsbdfKleHy4x8jLk/eJ7+1cTp9sYBvmncc/dLbevoPp6Cu40bTzdNLHJLIYExsQnnJPOFPzDn2xUKpyk8tz0jRICimKGExR89cZJ46/h+f0r1LR47qKJvlyOMepA9P5dcV4n/aukaJbRXfiG+s/DyK2N93dou5hxwCQqken9azZ/2gvhZp1u0Ft4g/tuQ/L5dgj3BJ+qrsAGOuablzbCUbHrWtrjfLLcxxYB+QncxA4GFHX8AK8/m0zTr2KTffG5MhCsv3ZMhh82zlsKfXA49K8uvPjRrusq3/CH+CNQ1ZmbAubuVYFYfwnbgg4xnlkzXGahZ/HzxdLZrdXWm+EYprmOF447aF5JVldU2lg820b8Z+6R1B4r0MLh5M5a1VLU746LPeXF15cDTyQMPmT5BIikgyLuOB06ZrzDxR8S/hX4GuJZPFninTvDoTKtHNKJZg+3O7y4t7j0wVA9PbtPjh8AfDPirV9PTVdW1cWbWx86xtrjyYDsZEDsFw7Ft3Pz4GPfFeC2XwA+Dngu4+0aR4dtriZkIjmuN8gdM4OVmdvmzxnr71nWoqyd9PQulUW1jze9/bP+EF7cNo/w80nWfjFqKPtX+zYTaQk91JuYgB04IPvjFR2Xx0+NOvXE1ppX7Olt4dink41DxJ4laPPTYfJggt0XjsGb3J6V7w8uy1srWGKKxtraNlgjRECKT6YGR+dc7KkzbZkAEsAK7CBgg+5wPyrktFdDpT7HKf298XtYvV/tS08J/Du1tMAW9jbz6uGBxkM93LtP/AV6d66VfGfxTtNShv4/FCQNatmCOz0+zhUZxnCFJPl46MTxxk81TYxfP5uVYrnb6n86oztEZAq/uXxgf1GO3FGnYDu7n4mfEaPUm1SHWPsdzeKBcvDDDAZCBgM6xFAzehxkdsVx/wDwkGsSLPZ6xqNzq9pK264+0SyOXkJzkncWb1+bdVMxgocsDsXDA4B45BGP0rOm3sRBMXiZt23ptIA56d6LILmjPbvHcrfRWrWPnD5Nrsm/YcHhCpOR2b9at2IzG6NH5UUbluD90kc/Lz7dv0r1vUfC8esfAHSfiMrKt7bXUCvMGLGS1a6FnKNqkgOr4yOMBGzzwPIrGdQqSRyCfPWVVI69ODgHP6Vco8rsQndGkm0x5jUjsCCfr2P9KqyrC7HyztZuACPz+mKsTHa6YO9uc7eN3X8iBUUvm+WI2jUlRhJAcEZ6ZBqRlCbYWKrCmAcuSc8+w7CqjLE0m+GMQqAPmRtpYDHG3NWJGjjU4PmlQQG6Z+v41AR5EfmLhWjUZ9y2KYDES1EazgyREDBVucj6jtVhJDgRkedFztDgdMd/THaq1wv7xFYEMy/uyOegpHkZsPMAiNwPbtg4pWAnt1h2gg+dBIeYyW+Ug9QB+VXftGGUnEHk/wAI6fQevaqUUSq5AXbJt3Bh34PbpU1vtCeUpJzhjlc7cU0I2oZ5GglLBo2dlwARz9MDjH8q1UWUpIjYlECY5O3IPPH04Fc4CryD5d444HA7/wCArfs5URY41wqsf3vU5z29On5GrsIpTRXYlIGGcgFum0qMjjjn9KxSUiinRmPZQi87fcdj2rqru0M4ZbdmkVUA6Yxj059q56eNEhLwsJBnC/Lg9MbcnpxQNGWBJJmJiFcoGyR1HoCKGcxh2DNIqcZ4x9OOlMnErzqHBjGDGoZeDjgYb3OfSpY5GjjV1G3ny2X+FT0w3rn9KQwURyhFAx5nC7ifurzgYq/bsyOJIGULt4Q47cYH1/zxVBxFtjcoRH02DnyyPRs556/pUyeYdjqnmtGPlUHGewOODRcRDcwwRNshcOoGemevYnpionRY4xHjI5xjnP19MVL5mTIbhFRsKMLkYHfp74qHZNCqwpgZBxnjp2oYyu6um0xjywv8YwRjpUsioztu/hPOOPT0piujlfLbbsJG0/7X6fSmjzN+4nfuHBB44Pp0qQQ7cQuNwCN0UnPFOHkozBT5mxfwX2/GjZEXeNRhgQUHQc46f4UZ8vIcegK9uaBl9m324ZyS5Tae2O9WElH2c7TsUBRsU8qP97vWYMKzIuc/e7fTA/DinxSqC2MlcZOewHI/PtQIutxCGk59sjk/n2qF0BTzWOQ35cfj7VN++O5cFcj7uRgcUzaqNtjONuOpGG6du1FgKpBZSmfLDdOOn+cVErK4CZw+3JJ5z7Yz7VcZd8w+YOD93+6R2x/Kq7IFfaw8zoAoz2xnGOBgUwIQsir+/GBkHIII/mKfK/lqzhRgH6j8PSmMsoLNFmNMblUe/wDKpTayvnb8z4zycAj+VILFIRgQmItnI+VTxnA9eg/SnKEEOJHNyrZHTG38Satrb3HkL86r6qcY5q/bWVzJtSISXrf9M1z2455UenWkUc7DEbh90aCQDPfHGP8A9VSBJmOXHmErjdtCkdeDiu6k8L6nBafa7qMafGoy0s0scSIB0J3uP5CvHNf+PH7PXg6WWHxZ8TdEsrm33CW3s0uNQl7ELiyimGfw+tLm7IOVnXmykiOxyY0f5jgdPQH0xj1qVLIyFWUi42jH+0AfU96+XLz9uT4Rvd/2f8PvDnir4uXG7CCwtPssW48KuGDyYPUfuga0v+Fq/tl+MIlT4f8AwSsfAXm8Le6/epKY8HqIXNqVPt5bc54q1Cb6CsfUNrod24EVtbSXBJbdEFD89Bnjd0rdPhjUbCLdfwQaBbIMyTXEscMajr83mEYFfHd58HP21/FmiSTfFv42Wfww0iTJmg0yGKFY0B+6JYVsj2/56NivAtS+Ef7EXhO9e9+LPxll+LWoRcSKt1eXBOP4f9AjuHz2/wBdx3xVqk3uwsj7J8SftIfs3eEwbbX/AIh6VK8bbXh01bnUZMj+HNpDIo/FgK8gl/bg+Hus3Mmm/Cn4deLPixdq+2N441t7Z+/IjjnmUfVV4H5eTeGPi1+yH4WlmT4FfAXXfipfQsPKvZYmmj39tstwt7NGB/1yX6V7PbfGX9tfxNtPgH4XaB8LrSQfJdazLBO9uuOPkXyXBA45tyP9mtPqyS1/yFzos23j39vDxhJH/wAIF8MNC+F8E3CSa3d21zMuAOfKmlWTj1+z4pmtfAb9sHV7STVvjb8dbX4b6dKAZV0VEso9n90S26aeqgDuc1kah8N/2sviBaPYfE/45/2DHOfms9A01YlI7oJ4EsGAA6EhqyrP9i74IwZvPGF14h+I98QN01/qLRfhiKNXx6fOf8Fy049g5+x5Vqnw4/YF8HXz3nxO+KOp/F3VW++Uubi9DFf4TJpyMV9PnnrpvCPxq/Zz0+QWH7Pf7ON/8R7mHCR37xeSOO7XM8eoy/8AfZXp2r6b8KfCj4QeCfJPhfwTo+klP9XObRby6b0zcXRlbIr1eXUL2SExSTLbRkbfLiCRNtHA+5tX8AAKfPBbf5E8zPnD/haH7d/ibFt4I+HHhb4NaZt+WfWLi1uXRfTDyc4x0Fr+Hpk6l8Kf2nfiHBD/AMLa+PF3ZwoxE9l4WslsYwvHHnWiWKn6NERX0HstGTiPylJBO6TcAemdpqzI0D/JFkn+92I78dPwwKXtmtkFj5d0n9i74C2lxLeeIf7b+J13KQTcanqRjwf9pbXyXb8Xr2zw18M/hN4QkR/CvgrQdKlh4E32OCWfgdfOmWV/x3YrrlnUMY3AijPK7eM547cDOKdCPKU79yLs6Z9fp2pOrPuHKjVn1m+klVYCIo4ukahQF4wcAYHH0qtIGecyLcOHAGUk559uRiqxSBghRi+Yz8mcbscd/wCXtTWTzQsQ24VQVyemfes3qCI1S4mkKDIRcHnqPcc9BVzzUJUpLt3YwScFcdeB16CoOY4leP5j91cfkQc9vShvmU7lAZv4fp9KEM//0PpNIzFcQyTBY+/A6AL/AHulOZVIjV/3Idz8ozlumD047U1URo2ghBZVP3z0NTvJtm2ovnbURF6jdnHH6V5xsQRRM87pCfnHBHUAHrg4quuShJAuF3Da2Nob8P8AP5VbeJIxmMfZ8LgoCWPbOD7Y4qNUSPylijbA3ZVup6e3b+lIBAfM2GQ4k+bbsx36YGKW0imRN82U2MVRjz8xGAcdsU2OBgyBEBy2ceu369PpUsqSDfHuNsjAHb1ycj8sGgSKa2MSSxu6bfL5b+7g8Zx/nFTxR4cfIBuAPAJGAO3p8poIDSsikzuF+fp7YwO9LJI0DJIsWdmN30xjAHoP0oArQwxiUAAR7WXacEnnnHA7jpUkfkpICpKIz8yemOg2+h6e1SNcShFbIZUY7Yz/AHcccjnAp4iFxOGQLMWGX3DCqccY9c96QEa+X5n2obYArcH26ZA/SoCiYkBGEkfO8E8DqOMY6ip8b5kMg3xBeWC8Ag9B+WOP/wBVg+XHtDx8E84zwPXAoGZsJ+zyAsvAXaDnAOOhFEa/aMxlThAdytwCByAW7Yqz5MaQf6xrdI8kfLk4P3cH/CozcXEpXy3RsdF2/K3A78dfSkIj3s8G9G8pk5eNR8p59Pp1odYZHSbO4J8x/hzwNoBAHSrOx8KcbQmNwYc4yf0FMRBGWeDDvGPuEYyCR0+mKAKI2CaSTohbJ/u56dP/AK1SKIYXjDkhg+Avv7+nUe1XGAljkjKmAE5JPsRyPTGKRIUuBFeNH5rqDyvGQvHQ8mmBWSAxEGaQTpgl/wDZ5GMdx+H5UxJILdpWRvOCEFBgjggZ49vT0oPkPPlHGTuwoB3BuByD/hTwbxBGj8NNwFXG4ep/KmISSKW3TylCtuAaMjjJJH5Uu24xKyqCZAMgdV2j/PSnTQtGFQYzj5z95toxjavsO3pUMpaJnVQrkbQZAw5BA529PyoQxZYJpzw2w+WMK3XHPp3qqMrhEXzVYEBO44HTj2q/9lZJ/tAuWn4w2AFK4xj2I7e1Qx7laZPLCBlBDx87B/Pt2oEUJIYoWWOQmF5Om7lA2emPpVuS2kdwsvzNwvYL2ORj6dKWeISqqCXjZhdw7EcnA69PwpCAluokfO1+xOcKOBnHb+VMCOPAQyKokCEgqMjA6ZA9KZDEQdqFlEmRuK5UDt3qb95C0cyKscTghSGwOTwOf5U+WKGJVikG7GSI1OclugJGMYoBFMQwiIrJGI3VAoYNxn0bH6Zp5RQqywOIWf5SgX5cVNsdUETjyHxuwOdx9P0qPZtH7vrnnzOn5Y4xmmBFBExdYeGMOcbP7vpj9OKjby7i3YIyh2OAOnf/AANWS6hUW3cAPuB6Hpz+Wf0qAqIWjkDbEbC4/iGP060CHYZjI65V02AIffjg/h/Sovlt5z5W8Arypz8v1Ht/LFTNDIhE0Eq+agJHfeo7H0IFGGdRJjYxjySTuHb1+mKBkbIu1RC4ZcHLAAHPp+XSmQoTGyoxtyTwPQ5xTkRvKHQ4I5HfA/DGKFJZ4zHiNuAOnfjOMUARyZaAlvnkTk7PTpnP6/8A1qVkiXFv9wjHXoVPUjHoamO/YyOrLt5PY+5HtxUcQYqHiG5jwpPbH+IpAIweNWLOFVDw4AIZmGATxwKiUoV52uJFbjoBg8emMHvUnk28jOzsX8pN5QHAbHPb0/pUEZjjXEZyDGpYYz8vT9BimA/y2GyTzmXPTIBAH16U95V8lFRAQCDubkl+hH5fyqR2WCHnbMkXBB/2uwx221WSBwjw2zh4ll4TugI55PakAbUSZ4oozckDk52+nHSlRYfKmQpIXbGEjGduBjGf50pELgskn3TgYH54xzQqO0bzW22ThVTbxtK96YiFUuJZ0dxhywyDxtC+uO/1q4olSaLzZEjtjk5XjcewyPzqm8BlgmO8ysuCTtABwcYx+FTSx/LiMKQ6h9gHybhgfKMcZFAxzN5YVmlaJSvykY+bH8qtb3swXRwGU4dwB8u/v/Kq05tZnTn7SQOjEhE7kDGMk8U64+xoPtCs7lmHyHv7Y9KBFszhCkE4F4M5G4cMW7cZxinCx0yYpNbN/Z7xsxHl/Nt4x0YdPwFUVMkjMS/yRsBsx8q7sYJPX/69GZQRKE8tR8pO7hj78DrimBckjvYGjktZobwSjb5cw7LxgEcc/hSXMgaPyZrVbdshdy8qo/2ar+fL5E8dv8pQg4P3iO4A7Yq2bqdYHbaGG77zfddG46divH4UCK7GJ03iUZZtrkrldw+5xjiqdzocyXL74pWjDBkaMgrnAP3T7n/CtWZrM2cZni7EebDwdv8Au9MfyqFLO4ZvOsZ3VUGwwzHtxgg9unpQBlPBazM8YnEMkiL5ylCMlQBnPamG3aMKJUaF8rs7qAoAAJHath96SiO9geTn5WHOPwXtmo7H7Dc/JK7Wh+bbljznhQOMcfSkMw47cx/aIEt9kl386hiMbcjdt9PXFZkl3qGm6xo1hEnkyXlwUuQ/zrJEgBZt3Y4yAAeM11H9mSPAvDSSgGJsEYK9hnsAazLqDP2eCN0jezk3h3BQguD8mSDg4oAdJMv22SOZ45IWPykK5IA+6g6cCtKKRLeJpbYAsp4IOQ34fw4FUIIblUDFQLkj5QCpDKRww+lTIqtEj3u6FypDMPlCGPnp+lADLWbzPNjcEEDPycEKODnHPHoae1tGZt0DhW4O2QcHjse1U7KVEmfzZiDt+S427VbGMD8xz61JDq08NtJczKjPL8wVSA0Y6cKQePWgC3Fps8MhXYbdUHzNuyBkdsVWlefzR5MqpwADjpg9iMg5xU2oTzW929qqtLFcRoZlTJZGTGGHGPy9K0FjuHs8fupvL+Yso+ZcdHGCf5UAZ39pPbyp+9e38sbS4jJ5PUMD6da6QeIbn5Rfql0EGUkjARW7ZYevsKwofs96jTRy+Zt+WRscBiMLlR0/+tV1NNMaDydt0oTDAYXjqOPb6U0xNHZW+oabqMaR3s508qmUx8wzjHULt/LH4V0EGnTyLFDZyhlCjczcq35/lgV5Gomtw0kCjA+Xa+MqRjofTFbtjqE0FvGyOsUkZbHHyYPUD+dbRdyWdPf6VLayP50fzZywzlT3LLjpWIr3wIhjQxB0OxmwQdp4x+tdfY6x9sCRy7PNVSskYABI7D0xj0+lNuDYTtC9zbhCpbA38Yx1AOB/npTEcb8kduY5D5BbBLA5XP0z19hTVkuN4RTvQMNhzyvPb/OK6Z/DlndzBNPljLY+6y9wBxuPr2rCk0G+TMZjdJU5+X+H6Hj+VKwXIje+dPvkPmqeiligXHHUDnp9apXFwk1wyiJPOHAbAYYx1JIz39KgxeZaMn50OPKuFwQ3bBFUSZUT/SQVYHrH0A9D04/lU2GEmnWsjZjzDKxyrD5RkDnseCKZ9m1KxjWCK4+1W7fNs5UL06HHT8vpTo3VtvmFMjjtnHuKj+2tGRHOcD+E4Byv4cdsVIyt9vaJkj1yy+0ov3Z14YY7qR6fXms+48N+DtYim2FG84bk8wAPG3cgYA+oIroYZ7a4iEc0ecAYI52Adz/+qmPY2t5xGsbt03gEEAeq96nlHc8j1v4SSSWz3FpP5u0ZUxAfMPQLnAx7VhQ2njjwzD5cN7JdwIOUaMFAD04fAFe5Nb3loFltLxigONpX5UP0/wDrUw3t1Ihh1nTzelMEMpwpHbI4IqXApSZ47Z/EaO38q2vbVrPgiWRcBd3YqpHH6+1dMmp+GfFKp5ksGoS/dMc8Y3kd+qjjnseK6afSvC2teaEVbObIG2SPIPHQg46fhXE6t8JbNR59nH5ruTgxyNtJHIzgfLU8vYtSRd/4Qu0s5T/YWoXWhybSsa27efECT38zt6jNQvd+MdO2QX0Fr4uhAwbiEeXcfUoSAx/4DXKS6T4+8LtDDZXpkiBISJtrpgjkBJM/56Vcs/Htzp0nma5pryFPlMsA2jHY4PHT+VJ+aKXka1nr2gSTwQ6hO2lTAPvtLpJI/KYH7wk2hGzxXUvGJ7czxt5qt9x1bcjAn+EjpWPFrnhnxLEiXbQzschIpkxtB7Z2gZx25xVCXwXZRxGfwrcHSbnrG8MrvH6EMjBuKQG4YJ4suW+VTkMnO3PYjqBTII4AyiCM3jL98t8uOewasBpvGmkqA0Fp4lX5S8kf+j3GP9zgcYpsXivQWf7Pe+foV23Hk3q/I2MfdmHGPrQ0Hob4O3zUDCIx7SN2ehHbrg+lLuQhVUbOoXIzuzz6f/WqwYXRGMZTywQ4KENwR/s8Y/CqzN5cyy5/1mMEY5I6Z9KkBouIpXwfkLADlePl68Dvn9KCQrmeVzIjgZ3eg4wP5CpZZNnlnHleX8wHUH1GfenJIgkzDtVSdrSZ/LIPHPTpSHYiaFCVa3d4AQCu/o23nn0p6QrGfLjyMqCCuWHP/wBbmsW7uvssVw6KLiEDIGNrBiMcccc/hX1t8PP2dLL4nfDCHxRo+sw2+rSrIIlfc4jliHyQTNbyqIQ2VJzFI6qVfHOyuzC4T20XLmSsY1KnK1ofLU8eJJd5Pl8AR5yzFRkEdxgc0+OOR4Atqq49T1PqPWr2s+Gdb8HeIb3w74oVZbq3KByHV18zy0fyvNjLIWj37Tg9R2rPiSSVnKQP5YlCSSR52Rq/yrk429f6VhODhJwfQ1VtyvqcEgK3KO0FzHtlR4eWVk6ZQ+nY+tfb3gX9p6a3+Fsdm92PFHijTl2G41BDGJoFlIV5fL2+ZIkWxWIYbj8xJPDfEc97bQwyRKZNSvImKLDCnzbvQsQyhe/NUIdM1fxBaJbeJ7hoLIsEfSIXEaFAVOZHXmTLKGwGBHrXXh8e6dKVHkTT7309LGNShGTUmeoeJvitp3i29lTxFbwa3rNqjpKdOilxcSSvzvkZQkRXO/C/KOgxgLXENfz6jpM+lXVttguGzHCzfOgUjHz/AEHQAflxT9H0uysLaKysLRIxGChjRvKxliSd2dx59T0pDGih5IJTPB/AzA9e/GOAOlc1So5vmkzWMVFWirDLWzgtIimm2yQCQ/6sljuA6j5jgfpU7MhdwMqrAM2z0x0444/pVVFc+W0a5nkfCkEBQB2Hp6c1bQJE0kE48rZ/rBnJORx7VAyNVAJeZ9+1NiIU6g/lU1uZkYwRgxhQPkYqc+vPbj/Paq8MsS+XdMX2jKuCM4/2d3HGecVLHHNGdgk8lXjYvgDA9PXrQBDDOvKbWk3EhABhWHY8+/SpYGcMqtlMHAGMkZ6LmorUv5alHBVc5QLn2474PpSvKqLHLbnBQEbT3bjIx2oAlXMWFcEKeeMfKfTHpVhFYzCI7ZAANozgFee/cn24owsu0ybomOTsPA+g9fWoUYSff+eQnClh6YPQDj04oAtyFlAEkf2p0b92ORgn6egH4UOkSS8/N5sf3m59MflioozPGzvCV/vFVO7cO5HpTFn2RkKpBzgEkMM46UhknlSNHshdCETDrIBhcAYx65quJoGQCOIoB7fLv7jHapljG9ZJsbk6kDJft0x0/T6U5bieMMHi2hxuJA5H0HSgRGjk4WdNzKw/cqNpx2IOelR+YZp2+xMYdnPlEYweh6jFPPBMfmBHZVkDt19h6DHtViN52iWGTEudvlAduhJzjvQAiXLMNqSLCpGd6DkkdQc80yGOU7pGmJUdTj8AVx09KswW+HO1dyOcblP3Tjnt0/z6VR1DXNK0yCbzJxBhctEANy9sY6c/hQ3YaV9Eaqjzhv8AvuB2BOfy6UszW9vC896I4I41X55G2IP+BevpXlt58QLm6XytCjNvMEwJRjKgf74YN9Kxm8OeIPEV19s1wSslyMnbmOMY4yE3Ac9flXFLXoOyW51+rfEvwvo+0W7SXflqQw2bUdgMLtchmxnj7gri28W+LPETkWUbadazKdiggbQeCSBtYn6dPSuv0HwHpdlCoubhLqTJU5U7gAc4x24xzXZIYdPZTFaRxpKAplVdxwOmdoApqC6u4c/RKx5dYfDu4upTNrl7c3kwx9nlYyN93sfMLMvbHAFek6b4V0rTrNbo2iancxsNsj43oTx8hHAxnsBV2N/NKyNG1vIg6f3iP7oxUW7fvQSNFhgxAT5VI9fr9KvmeyIsuo92liYBtryHkBuW9sGkG7f5mdroAGYk8LjgH1/KmEOZtjqRJGu7cOrj1BA4qaTYwjeRSWk6qTyPwGOOOKkodM0SXAbItY3AIG375HUEAcD60i77Nl8t8qTkxKc7eOxP/wBakMiOuy5+ZVG3aOo7Z6Z9P88VArRQqF3Fk6bXBUr6c8+lAkaQvrgI8FwRdW8w+aORRwR6Y9qw38P6UJZLrTZpdKlMYAWM9zjG4FTV8pIqKsoVFZ8Ko5J+hGKldo3QsEOchGVuB8o6jHT+VPYRgqnizTt0rmDWrfbiRlQhyB7IMkjNLZeIdLvClvdStpk56xzptR+wwWwM1t273EOJxO1uAcui9M9snPyg+3GKllkttTfy9QgS7jbP3kAkx6b8Zx9KQy9JbyzYVWEbZwNuMD0GKz5LebAwq7kByvTkf7P0FZMXh+GwkdtG1CaziyGWMjKeu0gAVMdS16xjMWvWaX0Y5W4tWywI6bk64/CnYDTjiWTerbPk+7vba36dRUxhaP5mhz5iDLnoPbHaqOnatpWqvst76Eztw1vKuHBB/hyBurRuFmjzG8bBlx0z04zx93npimhWJlVV3IgXtyvIGe3+cVoRuqLskQxzqwKk/NnPpxjOKzRFKMMVMgUfdK8r+QqS3kbzDFO5QjP3eQ3vj/CqEdFG03m46qQH27efoeOKkuM48/P3l+dfpjp+FZdtKEAALRFv4GPHp3HStEeSsYim/d7wNqMSVHvkc4P6UCKc/wC7WMxkoJACuBn5SOQcen6VHGGiIj3tDu+VWzkdvy7VPLby7jDsMHldSG3jnHY9sfpTQVaNY418zygFz3JGBg5GVx29qARIYYVja3RD5ZO91DZ6dAD1OcfWq9x85ErnDqRldvRfU++MU2ZPMbZK4jGOOOuDxxx/Kp5YpYnDBSQRjjHP6dh0pDKW/e2SPnUkrxhSpGM+9JidYfNjRfMYkE/eIxweMYH4U4hJU342xKMRv0xnjH58c02Tc++1fCnh/lyQSMc4/wAKBkLLmdzGdoBXjbnAHXA9BVdvll2rgAnA9T/hVjhLVbgDhPlJTtnp+FE4ij2+Y7FQQd2OmPw5pMZRcCQSrKxZVwM+2f5cUoIizuJLYPGOw6cD29qnAm85JiQyNls8fdGcADjtVCEwtMI9hJZSADx747D8qkBzyqiDdsQqN6qeSvsCPX0qSTb8qk5BGQQfX0pweKGMmJBOqqVlBH3QPr1qBfKaOF5IziQHBUAY7D0AIoAbLjzEicMWjB+bnnt17D0qxlk3MQHkcAqp5wF9D9KjT7TEhVJfkbILHlsDOMUhTzWVI1VQOUCkh+nPPQfSgQ4PCx4j8v5d2D3z2/CljnjTqAihir4HUfXrTt0g3SBFOSPqmfTjtTG3RRlioOGBbp83rQMazvIsXkbYjFnCsvP0z/KpVBO+X7vlrux0+v4Ckfy96rhzE3IKdsdulSxhCn7yTErEldpx8uOnpQIQ+XINyNvXbyrYCntkdO4qNRLA+8nbG/y7ByRgcYPf8vapWEc4iOWRgg+dVyS446d+nI6VHGZ0VJiozGxQhOMA8D5f5UwFhUweWeSWJ2AnAx68Dj0xVjbJ5W9y7AYGFx169PUGoyl3gMXcgdM8twfzqQ4I3y8lWUkLj5SB3GKBj9rMyrINnykBSM4wOP8AIpEcyRKY1C/KVKHIZSD0Oe3pTfOL7ST8q5z259v88U1I440MSsBO/wC8BGA3p6dKQh3nlXUNEWYjIz0JHp7083EsmwkeTHnIC4wPQHj2qL97FEpecddoGwY59xx0pxaVXjRAHwMD2PQEnHFMZLvTBdmwR8rHPQdqYWRXVc/dAYkDgjpngfhURSIbjIv3RyM4J9vpUqjEyxeUSu3hgwxsx09wKoRbZlAeIjMYG1dnf1pYQiI8ExZELD5z6t0x6DH5VUWF5B5asJlz265z6dhipZ1klnRE5G1dyhuuDkZHGCDj8KYjUsnaPy4wxyMhVPfHX0xxXq3hjVWhthE7hVLbQSV+Uc8EdOSK8cDyqxmlTDKeVz/CemD0z2rpNHuYZC0wkGRjKHjj8vyrpo1LMxnE+jPMV7f93/ojjnJG9R/snnGa8j8RaZYzrcQXFvBeMT8ny4Oe5BByuB6Yr0rRdRbULeOSN1642joQBjn/ADxVHW9OjmOY4wGBO/8A3R0wfpXdKKa0OaLsz5Y8R/Dyy1jTJNNSG31mxkQ+XY38Syor9f3btjB9D1HrXgNz8KvEfgqc3Pw51e/8AXATB0+8P2/SJR/Eq5DGEt3weMDpxj7OuLWa3kZVAtlcB9uQeeo2/WopYpfs+0DzIyc4IwM9ORXDOK2Z0w8j4v8A+F1eIvBam2+L/hiXTrPKp/bukN9u0+Q9nYQ5aEt2Dc8dPT2nTfHnhnxzYW1zoniSy8QWaRlQkMo80BcktJEPmjwMDLAcCum8Q6f4ZgtbubTb2PR73aN8CgGByOqeWR1bHYYr4/8AG3wf+Cnim+jvdc0eXwrqDNi4l0mRra3nXdnbPDFhPmycMgXFckoJu1zoUrbo9M8V/Hj4TeDJRYX+uJdXhXAh05XuZMg4wyxIdpyMcnFcO/xo+L/ipY/+FeeB/wCxY9pxqHiNxBGUPCskQaNjx2Wtjwj8OfBmiTCx8EaTaaSCCyXCf6RI2Oh3OCy8DsOteoW3gLUrlv8ASN2QcAO/ljIGNwXk5GPUZojRj6idXsjwG48A+NPFNuF+Jnj3UtWh8z5dN0ZVsrWPcOVLZ8148+oz+ldv4Y+G/hLwzE0Hh/w/aWLRcNcSZluZSOT80u8kemMV7vY+EbKzIWZRPsweTzk9dyjpiuhFtDYo7w2kSzJgLJsBYZPqe1Wny/CS25bnmlj4b1XUNqzGSCFVyqyIVQg/w4yPw9K1rLwhZWjrl2GT8yAfpu+8PoK62eSaSNmMoEgGOeh46DHA/Cqce5oxJvXcMFFzy/09Ppijm7DsQQWWmWc37mFFeM9cfNnj+L8auTag0kQRx8uTiJRxx9MVAy/IZVVVIIzgcr9RinrvRpGny0ZUMSvG0r2//VUNhbsVyyNMjG2bYy4HqTwOmeAPWnFWiG5SBGpxg8nPHAx6Yp5nDsJEztA47sQP6U0vlPOGItw+8w4B6ADgelIBV2l9ksKzr2I4PPp6GiK0WIGSCLyHXghnJGPb8KhjdZkHl7kMaEbWHzDPGce4qyH/AHR8xWSNQFUAf1PX6UDIg0PI3EK4xj0PuKVxNIhMR8yNl2kH+H3wKQMdjEJ5u7kNwMEcfhTtr42xhn285Iz7EDjtSAQne4djK+3sV649MdB+FNkkLfvT3G0K2F4+lKSCTtMjnoVbgdOn0pWWGRfmJhKjkHnZ24PX8qAFjaTaP3q8YwvfA+tSgHLtETgnK49faoJkhgeMQ7XAjDA9S/0HrVpbPegjVCjtyCeOfT2H0oCweWWOGZsZ65xj2xxT1tQoJXJWM8kc4I9qxfE/irwp4LhE3ivUorX5QY4AC8vpxGmWOTxnoP5ebTfFfxHrEaj4e+GBbW5+RNQ1KcJvP98W2MqFOMbi30FK/Ydj2uJVY+ZueBTx90/Me2MfpV6OyllcNNE8S4xvfK7j25I4xivnHWtR+Jc1uW8T+PbfQ7NAoP2OGGy+c8FTKw3cdBg/h6eR3urfDBJpP7a8Ua343KndHGLi4lVWxg7WX5eex4pXfQdj7vls4raEG7MUaueJRKNqk/U4pofTmuiqX1gMnbj7RGzAgeufl/Gvj/w/afDHUbN72y057GMEBmvG/ebuOMyls/lVzWj8PtEtbi5i0231nyAjmO2mCsckDG7JAIzyAce1HPbT9ASv0PqwQgyFIJo5Z4vmJEi7Sg6cgkEZ47VObLekjOizDO9R1Usc/wAQr4Xi+IXheJ28rwpfxmQf8sSJcr6FUbAHuDWnp/xI8PWZJhs9T8LQTYJyJTk8chVOAPz/AAp3l2Fyo+wJrWd1VHBEmf8AWY4Pt/hS3FuPn8oMOAAD91enANfNukfFiyL/AGW316WUuVESXMcrfMTg4Dr8g/SvSovHGuQSYvIYtUiU85URnJ9NuM/iKYWPR0Q/KiKT5eR0HQ9801Zm3fuhnZjcMYbA4/GuZ0/xvp98jx3sDaKeVBz5i474wBz7Guis4re5hWawmE6FcEKQWx7qOcH9KYibk8MAVYZOOOD+AqFVkWNgHUOg2rgA8DtTQ0vmAT8EpyCB0HTAqWIpgPKxVc5OPlx6Hj1oEO2yQ/dXkgHjux7egp4e2DKLYKqPwy9wQfT+lRPtPl7ZCwlHzKOh7YzninAJGYxGRIzdxxkj+EdqYDbiJjmbHKrgAcYXPG0+oqSEfZjt8toI3Qks3Q+nI757elJLvDHZ+5YEFgx49ufem7mSCTzshI8HaMH7/YcY4oAI5ISxMMm6QMQAMj6deO1WomBRpVzgHlSOc98GovOORlQsaom1e4Uf19qGAdmWJlw2MB+gJ9OD1oAmaeNGYZIXaMEdgcfQVV1DRtJ1XMk6pE6rndF0/FfX6VNAgLgKVfj7rcLj0HB5qIQIk+Munpg8Aen0prQVjEWHxFo58/TH/tqyTGYidzqoHI5G76YOB6dq0NM1vRtZLW8Rl0mbJ3Qz4+VunB9D6VrxxrGBHztfhvTPt7GoNR0jSr5gl9AJH4CyA7WAHTDDGKYzRWURDyjIbeRV/iXk57fhjinlkErKHCkYBQDbkfSuQe11/SUdbYvrNqpGYpMGTaOmD94/hW3pniHTL2ZLWcvbzn5fLuE2++0MM9MdwKCdDpI4swEKOV6Z46YIqcOESJZU2hjk55HXp/npVISSQSmOQh2CjoeGA9OOaWORhxENyj5gT06CmBsNsKsOkY7D/wDVVuCVC6Rq+Ox9DxgAVnrJEUU71BwMjoc/SpNg27uOPXtSA3LadYdzE7JRgQqRkbs/MeRjoB1rr7a5ilkaRsxqQpYAZGAP8/hXn0c+6MoPlO1g2fbpit+CTYiiKQyK+1ZD0PTjHYU1psJ9ju4bxj8ztsAIJ4xux0AHUDFLBqEHnPhxtT5gD79uOmK5/wC1xmPzpSQm392hXIBUYwxHPNVormaJ2Bfc/UqenT9M8VpzCOxbUHW7DRMW4X5zxuGMj3FdLZ6nEX4UxFu6HIGOfT/CvJotSlkLeWi7NoBRjycHseK6DT77fhchBn7o689QO30+lbUpWIkkfR+kX5ltkjZiw+6XcgccYI7V5f460d0ldkPmblOMYyef5jj/AD0j0vVfssySFeF+bbnJA9cV3OtrHqumLPbyiZyF2gcZI9PQjiuv2fOjnWjPk+aBYpZLdd0as4GW+8uB8xzWBM6wNugBkRW5Y4zge1eh+ItLS0nzsZN2cgnOQMbifQ1wc0HmMJEIU428dCvQZ6GvPq0+V2OqMrmRJcIw/dTeWVYlQRwd3QY7Cs6eF2O1YTHg7wT03cZA6ce1astp5wkLbIlhAOXYAbQTwW7VzN34i0KGVh9oN3hflEYLDP8AdBWsLo0S7GgJEhZokGyRSNueBgnnHr/hStCGkJ8tVAHJOdmSMnPHT06f4cVdeK7m9C2ugWHky8YlcZcevygNgGqkumeK9c8waveSabCgVQioUjJ7qQp/WjXsGiOs1HVNB0vJuLmIMV2iJT5nHX+A/wCFcxqXji3R1tdJ086hIwwrynagA9FTLZx9Kkj8CaYu4zSC4mQBm2cDH5c8V2Gk6BcXt5/ZPhbTJtWvlXzPIs4w0gSMZJOB90fz4HNEYN6fkDaR5vI3jjV1eNZfskGBiONPLCg8dRhmx+lSW3gVZ2El5dsjY6A7ySOxJPC/hXcx3cku4XOYzG2HxjhgcdOo5qvOYm82bbhQAB2+bpjA70Ky2Ais9F0WyKm2hIkUjmXawyBjjgDH5VeNw0x8uMK2zso2j8BSSRw7I22hvkUrg4/A496ixK64+SV0Ixj8ueP60wGyfKFHTB45/l2pNweJnl2gLydxACgf41WnunaRTYql4GHHTCt39MDFOvbGC+tba0nUMY1aWdlOACRgAEenpSALGWS+lltExB5Ee7zT9znpjHqDmmx2sa20tnfIZ2MitDIR82ePunoOh/OvS/DPwz8VeIvAt94v8OtDd2ei+ZBPbyHEkggiWSQx4zlkQj5WwT/DXnYkjd9sQ7jjqB8oORitalCdNJyW5EJqV0ugfaFd/ISNlPQrgKq478UDckg/glVTknkbenP9KcsjtbIJQHK5VweCeflP/wCqkhG484jIGOe47j8qyNBVLO+YcrgceikelK6yeW+7O48c98GkXcy+XGhG59rEHpn6fhT5YVDNPE7LFu4A4/eYwcexpiGykCPJ6jBGDjJ9COhpnmyKQ5KbJPkKgZ2nnt09qlTCg/KHD8kenoaZIjKz+WQRx9716UCKcp27vLUHac8def8ACrBeZztIESSBVGBnP0/ClJdUKBAWzkYAGfp657VGz85DnjoAOm369MUAIqNEHizsIzgZwOPrQUdd7LiVl2nPb8PbFDCbfxtYtg7cZ3f4U7vgsAAMov0yMZ/DFACxyFk/eAmUchsYAH4enan3djaapYvZXYVmdCC7qp+XsD6gEfhTDlAHObUKcHB3Kc9sCnpEzkNhk28DHUD6UDPO5fC+u+GdupeHppDFhi8KhSuOOdjZBB9MDArU0nxZZapL9m1eNdOuIlLMckJubGODwnGOATXZsbeJmicEJIqjK9R25BOKx9X8M6XqzuCpSQYG8AZ/4FjH58VV0yTWnG/bFGBLG4DROpypGOQpHGB6VBt2oiNGVZW9DwvevP7SHXvC08tvaxtqVoJAzWwyQmcZZCMAbh26V2WkeIdM1kyIkzWNzAxH2eVvmAxnI9Rjg+lDQJl148lhwqlsLxx17YFTyoojXzk3KrYwvQ56Y6Yx0pZYY8qwBy7HvwfQ4pki+dGikbhHgnHXIHFIYrlpSG2LHg5AJx93ouB6/wAqrNG8p+fEWQTIVH4AHip0RI0Y8AkHG/BNSxBy7SCXDuM7VH93jH+fSmgMS+tPKlLIoAxwpHBB4Iz6Y/Cue1Cyy/2qOQEkgYwBjA9PTiu3aYORuRgUAz2+929h6VRvNLtXLqlv53zAnc3QD8iP5VEoXKTOIimSQfMQC/DL03Dt7ZFOR1hMkz554J4OQPYYAxita60SZmZY4VhTgLufGOO3UnH/AOqse6t7iJ2hkXcAQF44zxjn6Vi4NFposJJ5SbIm8xJD8wVRgjuuD04rBfTtY0V5JdGC39lch99hJ/COn7vsCRx0IrUeXzThpGQg4K9OPY49qkWVdvk5WPZypY4/l/Ks2rlo8w1jwzofiP59Fnbw/fMBut7tAkeB/dwB6Y71zlx4P8S2gZLix2wwD76bHU+uNpzg17ddi3u7Zor6JLpcAY/i/wC+lHA9Oayl0K2sWxplxNYStjaFY7fxJJUj8Kam1oLlR4XJdWVm4WX/AEUDu6tnI7dOAKrtrdvcyKkEy70GAVzwK+h57K+kIL3sc64APmQxtn8AKpy+H43wRa6dMDwSLZAw/SnzIfL2PEotSI+Z5EVkJ2H145BFae/z5AsKfaSRuOF3Nn2xx+leuf2ARII9tpCxxx9nU/Tn8KvroMsAA+2x26jGVhgAH54wKOZCseMRaVq103+habJeLvw24eWR/wB9bcY/KtQ+GWQeXrl3DpsY5MUbh5l77QqqRwMV62dJsWjYXU816c4ILiMYH+yOtWbex06zi8yztI1zj5gAen13GnzCOI0vR3hjUeH9LJfA/wCJhfYynukRyCfTArpI/CUSaib3UriPWrthlZHTZsYYOFUZUBe1dEtyyGWXOcgcfdHHb04HaoZ5ftTL9nDebgEbQcBsep4wBSswv0KruJ2LF124GR2z04/pVSZixQKAjLwrH+IDt7YrSWwu5JPOcoyOAGJOOAMEnJ6j2rXTS4onJiYTudu1V5wBx16VSpsOdHM/ZprpkuCGjDsF4+7kcGtuCzeGQqGCFvuYHDfX+tX4rOWOV4in2Y7g2DjaeeCD2pIID5ZZlClC3y7vvZOPQYxxjitYwSIchdsj27o2IplcHcw49ulNSRZ2YIgVoiS5BIXPQ4+uKkBWNWWRfNeUjKEnle3OOxqTysKUVDluNwA2/iB0AqhE8QiDgBcRquUP/wBapxGiuxw0iYJUAEFW74/zimxKwHMizsMLyu0D8MVeFtNOCiAgJg/KCB75z0oAyJIi5CR53MPkJUduv8qrhJG2o/mKrYCgHqP5Ck1bXfD+jkxajqdrp7Y+ZDJlyo6ABVzkVyUvxL0wuYPDWlX/AIllI+XpFGT6g4LEf8BFJa7Dsd3GH8t42ypUkYGBgY4zirD2Uv2dZdyQQQDfIZchAMdSwHHevPBefErVjEfJt/DMbYWTy8GQA9i0oxxn+EZpqfDtbmV5fEOoz66+4D95I+Ao6cHj6cfhTs/QWh0l5458GWiJbRXP9oypyIrNDKdx6g8BeP8AerNPjPxLqwMPhnRPswwSst0VwB2wANufrxXQab4c0bT4sWNusSxDIjYKxz67iv8AhW1HPGz+VsRARn5OAT17Yp2QeiOCOhfEHXyx1/XjYptwlva7YcdN24RA7uO+6tjT/AXhe1AzGdUmPLyTtvIx3Heut/eyoflJY9cD5eDx71k6hq1hp2VluI7VzgEBg2Mc9AOtXCSWiJaLUviM6HA1og32gXabdyM8/KNqnnJ9BX6I+ApvDPwK+F+mSeJLZ9CvNWna4uLYMtxcvcTNu+YqdmIYAu8ghF24GWIDeC/s2/CPRvGGow/EXW1hvrOyLvZ27KsnnSuZoN02WYKkaAkJsDOzKdwVdree/tEePfGXi/4u32keGLh9O07wwo0yHzB5f+lf6y7maN+qsTFGj4GRHlflO49tWgklrqv6sc0Z3PsS51z4R/HRNV8A3UElpfzIsivcW/2a68yNcxz20pzukhAztPVMhlMe4V8e674d174beKG8E+KE8xynnadfRriG/gXAMqDJ2OrZ82InchweUKMciK8TUYrWXVfL0TXrR42S5tJvJBkVt3nxAbdjfmD09BX1t4b1fw/8fPCp8BfEVUsfFWlf6QjxZhZ3RSkeoWYBXcvzYlj5UE4YbGTOHPfQ0sz5gRzKfMkeMr2Iznp7D9KkNwAS3BCjao6Z/wA5rO1zS/EngPxBc+DPEcca3duoeC5jUJHdQkkLMg3HAIx8o5U8HHSq0epxiF5ZWXO3b2JHbgqT/n6VauI08MjR9JD12jG0fj+NRtOVaXaTtYjDEZAwOQPyxVSCRLmEeUpOw5jcdCD1ztyBipSxULIDiNiMHtnqaoSNW3lKGOSQE9yRk/TA9q2rWaGQs8ZIBGMlMZyO1cuP3MvlxfLvxkjnBXnIFbcMiTfMzGPkbV7/ACjnNaQQmdNYvjaiMETGRn5Tn1+n+FdTp15JDKGlBZsjG3H0HTp6VwwklV1mAGAfJZemV7H1B5rasbmIRmKPc7tgEYOB+Y9q6oOxjNKx7HEyXFsSy7/4fmPfPAPtyK4fV4AsrtGzOYyMoeOvDfyrc8PXrXCyW0w4RRznuPX/AD2qDVFZJ1aWTejBmHy4rdowi7Hi17vtmd0Z0GW+Vl4P/AhxVOC5eNyxCJkDYABgZ9P8a6LXbdQzuoLLGxLZPy7DgcevbArk3O1d4h8tccc9u30rlasdJsrcruG/O0Y7cKP0zzUkqry8eHCfxLwFH+735rGtm2Harku3XByF/DocdK0JZTtlhysrYVl4xyO3bn/PtSuFivcpCdpz5fXAGdzFu3Tis1ZtuC8hjHTDDcG9eenTtVpw8Dqf9cHb5f8AZPfj2qo0u7IkABU/xN054AUc4pFEsqycqpUJIuFxtUc+hqo6FJHgj+bygFPpyKerfI6zkgoRhV4XOO2OPfFP85XDMzDIGG2jB9ueP8KYipIgnUTJEUb7rNnI+o/yKYqsHyVO5gMq45O0dVq+geVWjEflgYJPQnA7dafNAsiusL7NxUZYdx2/TritVAm5jSL5UikHaGB3K3QKvAB96hMccfD5iXqFA7H+lbsUYm3Hb5+4YdRxyOhAzkZ71BcW/HyDapQbNw/i/u8/1qnT0C5gPDJlGBChTuyeBg4+X6VBKXUtMmG4C8Dj8MdqvS7UJRwIvQA5UkDHTtVR1YvvSTyip6KMjH+76isHEtFcRhyZQGQZHzKMBl9OuOKSREjz5kgulRdyADBweCOOOKuOYsqqtv8AMwdxGMkcYxjioWSNGfb+53D8MdDx0rNxGU5AwbMZCAopyODtPt0qUtiIHaIsEKSvRh+HSkRy5yo3KG27sgD/AOtSFPKbh8s4yOwI4HTpU2GNWNAzxKu70PXCnvTEk3yDGPmIHUg4H+Ap0Ecbj9zggfLvJ2j2GP0q7KFOVIdlZSuQBjHQ8e1AFKTMalwUC9wc5/3fw6U8RwjHy7WA/wA4HTih0j8xYoF86PaB0Py5Gc5PSlZR5ZK4lYnZ1wQO316UxkSSMwwvyegA4+v4+1QPbrd7cqI5AWAZe3oD6/4VZ8pjkoQAyYGT3J7cY7UpjCxkS/JuXCE8HeP8aTQIZpur3NndDDi3u4V2qecE9ufwrzX4v/AnRPjJYRa3oN3D4R8aQRsI53iB0++JBJtryNFOBKeFkAzGexHFekToLmNFclSAoyoGd319OKLe7e3Qi4mKowK8JyCOOoGaSdgaufi61t8S/gB8S31zwXHL4C8W6dkahos5V7TUIA3z7AG8u4tXIzgHA4ZCrAY/UT4GftHeBv2i4TY6bE/g7xtZRTPqHh+eVW85IAXlmsX2p5ioBmSMqrRgFsbQa734gfDjwT8Z9Bt/DniyCSB7YFbHUYNgvbOTqJIZSASvPMbfKwGDjgj8ivir8FviP8FfHVlNc3LeGPEdjN9r8O65prGBNRjtmXZc28iNujmVsZQkOh4OUKtWlrrQi9tD9r7lY2VYb6NopduFfrwDwCw6jt7VlSD7NJtYNkYPI645GCPp7V8ifs+/tjaN8SvL+HfxgaHwV42Qi2W7kHkWOouq45B+W1uZCPmU7YmY5TYCEH2DdtPa3RsL+KRRGNm0jawZeDwe+P8A61T5F2M6e/kfbBKFGTtDBent9KnjMyuLnozcEjgAdKrXqTwy+aGBil+aJ1XPTop44NR8szQhyzBRwx/l9KExaGixRIZHWQSE9M9iPr1NPFxclTvctuQDAUAD61W8sb/MZDHuwGzzjGBxirXky3Vw1rAdvylix5G3HQAdSeBW0GQ0Als5DJDI0dtMcHBwx2qATxjPAH5V0Vy1xE0Uksu8plH24XII+UjBxj+Qr1r4I/CrwZ4g8RXL6lq8OpmziE8WmQGW1uQxKqZjPFOsrRxZ2MgG0F03YyA3ivjLU/D+jeONb0iKWOGwttQuI7Yh9wEUTKEXKk8HJKnuPpgelXcKMUua7svlf+v6sc1JyqN2VkOeYQF5JY8bcA7TyuR1yOtdHa+DtR8beBNd8cyuLbT/AA3P9oUDZtme0j3y7uSy+UjAkbPm6Dkceet4qgm8waNaTeIbtT+7SPEdvu/6aSSYwvf6eg5r3jR/ixJrXwG1nwNPoUfh3WZkvLG5j3+bbG3vXc3FzCVbzPM2ysFVuFfDZZRtrfBYinGSc9rr5Lq/uMsRTm9IHLab4paC08yGaB0kxMAwI5I4O8nHHp26cVQu/iYqXUgsbr7VM+M20OeXAwSJGGB05AwPrXn50TTIQ0s28FcKI9x2dAAq+wC4xjgYrQjMdugSKKOAFSQqqOvbkc/lWLzF87UdjT6urHW6d4t+InjHXdN8LaBp4hutXuPKCuy7I0jBaaeV9oCpHGrMRyzEbUViQKPjd8L7vQdasbDW9U/tK3u4TPJbRg+UPLfChEYs8KfKCvLDIwDwa7b4VeOPAvhHwJr2o3dglr4vhuroWF7HEJp386IpbzI0+6KDyhIY3RQoZFzsckg+Oavqmt+KteufFmvXDJc3btIYizTLFG7FlhiZizLEm4hF6IOBW1fMIqm4R7fj/kkY08PP2ilskfOepW2tx+J9N1LRhdaRbWMqpLOImlSAJ8m/BGCTFx1wT+VezXGneKmuTcWuuQXFu4EnzQLt8t+VxhQDkGulkgWSKa1LbVmicE4DDYR6dD04rA8P3FzqWkI9ySjwytbT4HAMWNv+78pX2rx3PS1j0UupjXdx4t0yN/Kmsru3KAlXhw3vg7i/X3P0rqJPDXxL0/wXp3jDU9KgttO1hkjsZM7DOswJibaZN4DKC67kG5RuHHNWLTxBeaDef2jawJdNFuUx+u9SpAbt6j0/Cvd/jZ8XbX4ieANC0rSYjBe/bYby4LgKhmtQAfJAZ2EW92P7wK21QMc8QlDlu1/XQm8+ay2Pl6KTxIwVGs7ZGK5bk7TgfKOCcNgcdqauqawCUfR3kYc5ikCrnpjOCPyNalo5t4F6KNoG3sSmBkHtVlmJTgbAfXHXv+VcqRsZCanqksLwnSpEK/MFdwOnXDY/lUi6rdnED6VOZAm4puAAX2PfHbpWt5kpG2UduCo6n69uKY8iEgod2fl447dPpTAzk8TXOiQxXcWm3sJ85CWePdGQnO07WLLn1Fe2/Gz9o+x+IWl6PpGhaTcCyt5/tWoM5ZXW5EUkIhCsqgwqJC25wCzAfKm35vJISXRhKrTZUfKMBdoOB07j6UedGQUVEgZfp7A8AD9Kd9LInlXUw313TrWBLu9hltI5l8oFhnDY6nb6/Srqa7os8Mb2d4i4B4ZmG765A2/litNZs4jlVUAAK/KCB+HTtUbwrIhdwvPTp+OAR3qLWKMlNf8AD7TtG843AggAtyfrgDirK63pSOyG5hgwN+WOR7AH19qs3EUMkGxo43VcDY6KTx74qJLOz8uSE2kckbgYAUAfmMVQDF1XQ2nDrewNtQEfPjrz0PU1JHfWLSLbRzQyPgnCnKke56Dj/wDVVdLbTFdiLGFW2feK8g46H1FZmo6dDLaSReSIZwuMKNrMhwT5eOpX0pDOjyojNys0YTIRQpBHH8Oe1Rlrc7ZFmi3dAjOAN3Tg1y+n+HdDSCORLEwXJXJbzXIJUjcCrE4x/wDWrQk8OaQ0xeO3U+ZgKqMcA45OOg/D8qBG1bxMhXaVfygQ6hhxnpz0+lAgczMYwVWTPB7e+MdBWNH4Y0mfj7GZBH/EHdcH22sp4p0Hg3RM48uRdrZYiVgT045Pr6Y+tAzdlhPliGRMhOvbP6Z/KqsitFEZSjMEGEQdWJ9MdyPb6VF/wimmyJLIUnboRIJJHYhT0wfbjnPtWiPhxNqclsdNi1PVS021kXfg9McsBt28kN2x+RpsLYoKLuJo7e9gktpJVzEsqhWwOD1+8v4e3WtSKwDxPEkYOBy46DPI9hgV61+038Q/2ctL8NeHINc1bSPAtxpQkjMdzqMUOpWdvKFcwNp8TyS3YllXc7LvKNGSCSxDfnz4n/bd/Ze8KwtY6JL4k+JM8rvlNNRrO2zgBCZ7wxyH22wnjgmtalL3vc2FF3R9YHT2cMg/feQu5QO69O34U6bTJ5JH8y3bzQqhccFTzz1HGe9fER/aC/ab+JMcFl8BfgnqOgwK4MN/rcsty467TFcyR6ZEi4xlWeVfU44r3HwB8Nf2+L3WINV8e6x4U8PaWWRp7JbF76V2UjgpaLGV3AEMwuV9vUS6Ukth6Htd4+ieHrSe+8WaxpfhS0hC+bd6peW9hEpbhVaa4dBluigcnoBnAPhPiD9rb9lPwYsy3XjGbxZfxAhrbQbW4uVJB4VbiWKK1f8A3llK1z2q6V+yF4G1TUrn41eMfBfiTUoLr99bfZJdTeKQ43B7aCbULosZMhlc/L1OF6eM3Hxm/ZnXWbmb4BfBS++LeuW8jCG60zQbe0ssBTl40W0ubhML8wH2eJuhJFXSo3eopOyO0t/25W8dSDT/AIHfBjxJ8QJ4nCu1zOZIoyw+UvHp9q/l5/2pwMdK6C01n/goh4/MlppumeDfgShuA/2iSG0a6RAOmZDqLAAHr5aNnuK/RDxj4QvND/ZJ0nxP4Gv5U8bXej6Zd2R8S3MkeXlK3M1pJaJdfZbZoYpJE2RbseWEJkPJ+J9K8IfFvxHYySfE7x7ZXi6iAtzpulaZ5cBhCgbROXjZQwyDsVc9/Stq2HjTSkvT7iYT5uh4d4s/ZX8JXl5/wkH7W/7R/wDbM0p3RwPfpC+R95YFu3uMpxwIoUA9K5zTvEP/AATn+Ht2uleA/BWrftCa3K/lRpFa3l7nZ/EY777PC2W4zDAw56Yr6bP7PfwVlu0u5vCOnancQ/Kj3Nusyn13CQFJP+BqTXpGlaVD4YsBp3hm4HhqwG3bDYRJbKBjG1REFVcY4wAKw50XqeK2Pxt/aV1ywtofgh8B7H4Raa26BLvxVdwxQpHkBWjso4dMeEKOwWZf96q+ofCj9rnx4w/4Wh8a18JRs4b7F4L03yPkxjAu7aKwfkfxOZOfWva59HmeRprrWdRvPMGFQgZKjkgtzuP4CqY0Ajyx/at9F/zz2thx/wACXJHpil7S3womx4lpH7GPwDsL77b4qste+JeqzMHlm1/U5P3jDBJzY+Tn6SM3oa+hdA8FeCfAcTWvw78JaX4O3L80lnbwpK2Rg7p2UynoB9/oKy4vDmnLOPLe5vWU7mMkrEqSeTkbTmmWHguWfVooLDVr6zS8nEblTvRCfVSQCP1qeeb0uFkjup7nUrmLE11LcfLtwxXb/u85+lUPstztHmRuI+MEjK/l6VneJvh5qXhbxBc6V4iv7qWeBI5C0MgjXy5M+Ww2k9QOQOlYMvhTTlLSQahe2W8fdZ3cMfzHX3rNplaHVLHOA263CBuMoeQp9Rzn8qCk5ZVA3ED5WfjHGe47dq5SLwtYcx3F/qBOP4JsIR6bfT2pH8J6UShaS4IyFDtMwJ5xxjp60WGdk3PyEMG253Kflz69cY4qmI3UttJO/kxhRg/U+lcrN4X0W1V5TJdXbrkljPIuAPp19u1Gm+EG8Sara2HhMS3F7ICu3zyolIXds3MR8xx8qj7x4AOQKunRqVJKMFdkylGKuzrEcwufMZLZenz4Uc9ORTmgkkdYlg27RnzCwIK/QYGKyLvwRbWEstvr1jP9pG0Tx3EhVon4/dsituVu/wA2DjsKgPg3QTn9y0KNjbHG74pTpyhLlmrNBFpq6Oh2RkLJnzUBwSpyPY5ps1xChVZfKHG5VeQKcDHOaxB4W8OFT/oiuAcbizg/TqKkTwxoEZzFp0bIeP3jsfbjv/n6Uhl/+1bKPKXEkMakBl/eDGMY++vaqx1rRW3gXlrF3yG3E449B+lRr4c0QL81nFDjorEnuORyP5VImiaKJGT7Jb8LnlTjPH0FAytqF5oVxYyiC6jkIjbhW55XA9jk8YPbtUo8XjxAdKi1W/ku7u0tI7GNpmkfy40GFUOeSc+pwOgwBTho2hRsSbGGNA2d4Qg+g+nPYVeeONESHKxxgArtXA29BwP6UrCMZtf0G0kEBuA5RmViqPlfyXBGeO9THxT4deI7rvy2XkBopd36J/8AWrTit7dNsMUcaZO0Hav49RT0ZUypjCOOD90dvYflTSAwP+Es8NsPKS7aXaMhPIkHPt8tWH8T6Y23al0RgfKsZyCO2fetwTO6PuOdi5w3PTtjpUa3zrwn8KjcnAP6YGKYGIPE1g6mGe0udqKSdy5z3x8vSmiWbxC0MFtYS2QmZQpkIEbqSCw3MVCjj0NdDJ50XON+RwcgAd+B0rPvpLiRg1pO1tOiYDqAcMOFcDjrnHFaUnFTXNsRUT5dD6O1v4Df8IN8P18W64bWznha2FzaorF4Y7idYdrzCVklkUyJnYqopBCl+GPzJJeXXnQAWLRxE7l2ygkhl/Qceo6Yr3/x78bPEvjfwTp3hy+lOkzxG3a/njQo15JBu3sRGdoik+VvL2AB1B3bRtrwkfvnJYYL/NHtPAVc4GK9DM6yqRg5cvNr8KSVtLbfPzSMsPBpFJJdbj3B9PE6+YxG+VYztPT2ohm165kZE09CpIZgZkGFHIHGPz/Ot7Y+A5xs2kiM428+/v8AlTUVMNF5Yhc4GB0xj8q8o6DM3627F44YbdehXCFvTBPGcYqIR63Puia4Fuy/7Kk4PI6dvpWv5ZYbD8pXJDL0+lDFXISD05VhyOPXFAzNFprEKrLNdxZUFTGqdu2D07e1Xrj7bG8H2a4DYVfNUYJz0BwO30PFVryUWkLPIFVAvzsT8qkA9f0+ldl4o8I3XhKHTW1COO2n1GwivEizzsk4BIGdvTp/kWou1+hLavY5sx3Mrb5rgxhW58uNcj09xTHW5um2NeOx2jJCKoI/DFRKwZdqgRuARJydvbB//VUo2ogcZ3ldoGcZB9u3HSkCEVZYJN0cjGIx7G+Y544LAe1SJ9o+bypp9mCrZOeD7fSmKS23CbwFxjO3PalQSSExO4ZQN2Oy4x3/AM8UxFjenl+W8pKBf+Wj7hjoFwPaoYI9uROoVAfkXsAepVl65FLBEhRvmEYJxgDr+B6flVhLWRfl2kABQCemOuc+n0pDKdzEgTCR7osM+xiShZRlCR7GvoHwX8EdH+JHw2m8ZjXYtb1eWHzlgt7ZT9jlhV2+xyojtIZT8o3bQ2MYQjFeHxWM4fMjCVMH5VHAB4289a1NM06S1+0fZHeH7ZH5NzGkjoksQOQki52sOO4Na0aqpu7VyKkHLZ2KMujHT7lrO7gha4t2aBpV2uDtx86svBB9aqxfu0I+aMj5cox49uuBx6YrsbPw1qcsEjQWTMF+cbduMAdQTwR+lcBrvxQ+DfgRdvjbxlo2hkZJia7glmXHVXtIHebP0X8KxnUi5NxVl2NeV2N63tZ4oz5ZOTwCw4xyecjvWjBazvLuuU8gj/V5UAL9DjHNfMGr/tx/Auxufsngsa78V7hTt8rRtPmtoyc4Uebd+WQPfyj+NTj43ftOeMFkvfhz8Dl8PW02xUvPE2oRsYflwHNqVt2wQPfP601Gb2Qtj6us9Ma4ikfYZcYX5QSSQcDBA4HbtWq+i3NpbNf300Om2kI3SyTyRxokfT5mYgdK+QpPAX7YnjRY38YfF6x8B2+Mmx8NaaiOM9YxMjRuCP8AfIFQwfsd/DLUHa9+JfiLxX8ULsNuaTUr4rGD6CJWc/X95R7Pu7Cuj23xL+0X+zr4LuJG1nx9o9xJCu1ILLzL6U4/hAtd5Vs8DcB6dK5az/a60rxC6t8L/hp4u+IQ5C3vkpZWz46dc7R7tjj+Gu08G/Cz4Q+AY4YfCPhPTtDdQfLuZIEuZjxn78/mOPzFeuW+p6naqpiKWW/kJEgAPT0bC8egFNQigb8jxCz8T/tg+Lbl10fwjo/wdgk2mGbUbm11KaJfbJUK3sU/Cunj+Evxb8Rf6R8SfipdTRQ/J9j0q2+xK2euTGRj6befavSxetM/kvIqnqo2+YeOxOcVJBqP2fbx9mMZxtGCGP4cCh8vRE69zI0D9n34S2MKXN7pl14luYcHzb67mk3epEYZVH0PSvcdFbw9oVtFBpGi21jHECqiParKp74C8n+n6ee/2ukEqyJtDbcMwbbj8O/51Zg1G0nYuxMbdmDZ3dsDvx9Kakxcp6W+tyS3IQDMe3gru2k89uox6e3Shb8y3MfmyLHOxVtx+T5kwy/dPA44PBryDWPGOg6BMsN/dpLOQri2G55GLcDaEHtis+38YeOtYuGg8NaFFoESkeZe30qyADtsRAjZI6DPFdVGUktEYVIx2Z9BzNe6lfjU55v7RV1VFiMjHKIuG278uvzYO0cZry/x1qWhaOs02sXUGiQJtASeZcZ6D35H6/SsqTwtqmsPnxL4gn1JOMx2yLaoPY7S7EH6iiT4Z/D3Tbr7RDpsd7cuD81w0k56Yx+8dtp9xj+Vbzcp2TZmuVbI+edb+M3w4jnjTT719cflRb2cE0jKBxnLImB/kVz83xFm1A4svCWvzHqHMSIhz0IZyO3Y19C6rBDYqsVlBFBaHAeIIhAIPy46Hg/7WK425vJnLeXPKpVvnUscgA4G0k5A9ga5J0kjeMzzVNe+IV6DLZeAtQlTb8rT3drb57cKcN+WT6CqUGsfFHy1ttZ8DpboR/rItYsLiRtvT93vVlHHcV3ty3m78+ZJs5IDn06HnjbUZGI8pOfLUD5ccc9+Dzj3FZadi9TjZNe8T2cX2m88HX8VsBgiGWCdUHqfKbePocUy18YeGr/dBdyzadLJhY4p45EJzgcHAUY+tdlC8tvMWglaGTO4MWwM+mAcCqmooNXi+zavAL6MsSy+YQDjIycYJIz1paCHwfbotK/su2mP9nFxciNHbynYfKG2E4DbRjIHTgVPbSpFA1uqjkhlAz09B0yO3b9Ky9L0yLTbmaBGZ7ZApTLFjt/hUk5+6R+tdE0XmtGsYFqRz649vXBppDuW1a2XC/6lGOCvJA9AfTPqKrXDzS55Fuqn/V47cdwB1qZgoXdK4ynOANv0HsfrVWdyP3qyBi3KHAGQDjHNMViLEhcsqsZE5254x/LFZ9w7u3kknzGXdgDHbPJ9q0w3322mSNlxJt5IPUHGe30rP81YGAVlCkBS3J6/+g0AS+ZAJEkTAwAM45XjGD9aiyH4wV2n5l7A8gEUkZsY0Ic4lUkBEBx6ck8fyqHo0iu+yNgoPHzcdDxSGiZkmjAY/Lzxnr059auRLKcyqBMyLxuIGVYHrWey+XsWVjHKT97g8nIH6Va2sm8PKqj7nQcD+H060ICyhfyU89DK5GCOnfjn2rYsJJJJUjG2Hy1LL0IOenv3rBMoWQISwAGd2Rg5xx6CrgmTCnb5kbRjGPvFgR6HjFaok6lJDNCkV0pLbsnoMDoCMc1k36papKUdpZpTnOwrgdCMYxxWjbNOpQFR5vG0tjOMcj049KdcWyXkLPGzJIyt+5HPKHp6jP0p2EcrK0bRI6MzNGxPQ8t1xgew4quWjJKqDAknVMZx9OetWrvnEkeEf5Rtx0Y9Rnp69arZlbylRfm5AY8ZHXOPwqCgiX54pFLvvztL46Ac454H4U9mCo58xbnb/CDkj6Y64/SonVTHGiZdY2OCvT5uoz2FSRKkIklAWMkY2jHynpj8RTAGk8wlk+b5Rj1HH6VQlX/SBIoMsg+b9OOParr/ACgIcLxyAeRnpzVYrdQuZFIkQfe5C4PSkwIbmNQXMn730xxj14HXHFOgjEyfuxljwvOOV9PSni3knj3Q5Ur0wcZGeQD0H40qQ3jbWxsTp8xBByMdfcdqQ7EDwNDJlOA33wcHHTgfWjzVIkWY/MOhHb0H5Vdj05lUGJvmGVyBkEE8flV2HSI1fbcsdgIZQit8xxx90cdKQGRgAqrK0gAGe2M1ZJcFYlQS8KoY8A4/z6110Xhm9ntzPbWU8kbLne4wq47/AENcJ4k+JXwg8Eo//CWeN/DvhW4XloZb1JbgY6BbeHzJc4P9z9KXMNI344GkcEDG3gluM5/wq8NIllhaVjzuPyngjtkeo/wr5j1T9t39mywuPsXhi6134r3pJC2Oj6RND5px/BJdFCRnv5fbvU9t8f8A9o3xlH5fwp/Z5utIjmA8m78VapHaRgHu0U62IIHX5ZM1ajO2iCyPphdEjMrm1y20rlYxuwcenp04/KtseEdX2fbWshaKAX3Snbs45JJ4x+HSvmg/Dv8Ab18T2n27xX8WPCfwjsY0LMug6fZ3RiB4K+eE3/L6mf8AGvnLxV8IP2TtNnfUv2iP2jNU+JuqLlprRLiWVWb0W3tBeyxjpgbl6celNUW92PRH2R4n+LPwM8BSSjxd8TfD9lNAoMltBN9ruU5PH2a2Dyk/RTXh91+3D+z+lz/Z/gyx8UfFvU2+WK30fTvIil/3jc7JUHuIXx6engekfEL9gXwlex2Hwn+FWs/GrVQA0bR2U1yrOOm5NTM7r3+5B2r6CtPi3+1vf2CR/CL4KaT8FrFuFuNc1C3G1emfs6iylTjtsYD3rVYeyuyHNbFN/jF+1z41mEfwm+ACeFgQBFc+ILyOY7W6Fln+wqSP7q5PbmtyT4U/t8eJ7SV/iL8WtK+Edjj54NI0yDMCEdRceTasP/AnjjBrn77wH+2R42hk/wCE3+Ntt4Wt5f8AW2+gaXE7KO4SaMW0mT6mT+oHIR/sV/DW7uoL/wAf+K/FfxKlg5kg1S58uJ255BR2mVf92TPvVclOPYXO+h55rvwk/Yz0G+e/+Ofxy1L4qajE2ydFvZbtg/ThLOO8mXsMeZgD0xU3hj4m/sbeGL7+xvgl8DNT+Od1Hh47xrad5A/PWS7F3ImOekKjA7V9X+HfhD8F/CESLoHgrRbR4eEkls7a4m/4FLdRzSHHbPP5V61Bqb7BHGEjjHH2dAka7R0wsQRBj02jgU/axS0/yFdnzNB8Yf2ydSihsPhl8JtD+DdgeUk1u7trsRqfWHbE6/8Afnj6VVv/AIbftc+MmdviH8a4PB1lPj/RPCVjFbsc43KHX+z3X6ln9vb6Ra4a3VoY5IzHxgBEwc98jpUazxyxuip5JwAxDflx7VHtuyCx8q237GPwpab+1fHd74j+LGoNgSNq+qsg/wDJciXn/rqa9n8NfBj4NeD9r+E/A+lafJGPlM9vFeTD3FxcJJISPdj7V3TCFWLFFYYypBIPv6ZqWLdFGV53A5K8g47c1DqT7hYlil1W1dlsZX05CobyrbZEmO4wiqPoAKhklSRzC1xJcyHqjE45G7qOKjMskUaIqlHjPIB67unfv2pqjygBKgfzGLCILjudvz5/HpUNAhyMssgOXIUcZz+YORUkjEbG8wso6KuARx/e60y58yMIzSNvbPCjGfTAzjiojb/vGl3/ADkf3QuSPrQMdLPbyZKFzK33e2D6cf54qtIipKIX2sGGQeN4+vp/hV2GBkDbn285HAyMDn8ulRtDbiIfM21BkBeN/qR6YoArxmItvZgNo4G3pt7flU7RyGPMoVoxxsBxkn1x92o3ukcLL5oEYIGSvyuM8DgdjwarXN1b8qHUxmT7gH3uO3p/n6UAWpOVyybFcE7foegHqKkkZ1dZCF8z7qJkDcD39se9ZbXkynFvsgRPuliDjPUAVWW6uZTuib7OD06MfTGP6CmFjckiCorTus7yfIiqBgY6gEdABVVjaZWOcqUHRx1wB04rBJmOTeM+1G3Ku3gkemM4BxT0mlkgAiPlMjHqOCrHAxngf4UrjsbX9qRWodAisi8DB2tj0HaoW1mHH7pSOMAMBnoOCRnucVitayOVDbQ+SQuRnH4cYNPlgMabGVo1HLfdIH480Dsf/9H6gmIiTbGA8eMLgH5gCPyIpk6fZZIvlAjl5jcEYY45HQY9Kt/63azvt25x8vHv+dVyY94juWJEb71UgnAP6LivONugkSyQLtZllO4FDjHHfB+lETTTHdH+7mBOFI+VumRn6VJCihoolwwRjhs9v6emKRhGEdvKaNYz82Mn5uBwaAGLGZGjKuw5JdmH3arXkTSzmOI7iuG3j51APQfp2qdmdACNqBwFIPLdv6f56VYtYIGaXS40b7SoJGO68cZPHfP6UgIEFukvnmEwb4/3iqBt3A9iKdHG0jFImG1OpP8ACfx7UCO6jcLzC5OELLhMADPHvVVBKd8MSea6sRuXjHT14AwMfhSAlmm81SUwpUqqsUHy+w9sVXO1sBcO6E4IyBz0+YYwfTmrJPkysjKZiFU4PAOegPHpUaMA2xxuE4JOOMFRxjFAhVDQiO3t8oqg7gRx69fr6VDHBKzqIpFbEZ+RuM56jjj0pzIot/JZfL/uBTk+pyenvQ6Ku1pOW25IH8Q28baQBAimb7QYzEVIDpkFcD/PFRSy7oGnwEUttVRxj6/h+lTL+9xbR/unKc56Yx29fwqImYSQxZVyxJAf5vujuT+nFAEsoeJhL80gTjJGQoOOo7gjj/IqpdK8RtrnPmGIHOe+e34VaMrY/e/PnG4joSMD7vuMdKfmXaGZYyhGUbIwpPvQFiEsylVdBIJCc5P3QMA49KqxhbCGYBX3ALyG4HpjirJiLSEthmOG8zt27enFSTKkkzxFw3ygR7eDnrg9s0AUDcG4xFIipNIFYuBjLDGDg4wQPTj2q1LGqBI528vO7k8447Dt6YpUY75h5IkbClxkcAAY24HSkIlLeVEnmSHheAAy4y3J/DrQBWlAt5EvJrUs8Z27g3HpkrjirJjy6/P5jAZf/dHYn0x/n0gu0kl/dq58zd+8C/6sHpjp37VYjJVT5f71n4fA3KcdB34xxTEUo3RZPMKiRBtUknPJ7jjAxTTbOJX8v53QbSUwDhgOo749qvRRJLK+7bFG6noAuGXjG0+mPwqu8karDNIdplBV2XgHHAz+FAyRYWg+zKsStvAy6HLADrxUF1CbeVgyl8jaMDO78B7HuKtQ20VrM5hDMAmeSMqMA+mPaokNqLgqjtAzqBEDyPX5vrQIz1iVoXjmKuVB2RhdxToeD1IxT0iuWCyhAyuMrzyWHY56VctZ7WH960YWRm+bsEIGPwBzUU1uHkG92G7DIifdBHp1GDxVBYrzfLwVYOyAlPTJxwe30pk3zjaQ7kAZkUDOeMVMglVf3JaF5BkDqAp+o/D2om8yJSk7NiT5QhGBkY+bPpQBXmZYljgCIqYXtyW/AUjFwAFjViGwDjGPwp2xdu5huLsNzD+FV6U+VmE/bk7T2zj/AOtTAjkxnIH2fA24XB/+tULb/LGSNuMMw4yD0449aupsR0QYcsSCD0GOuBwPp/nEHneZM8cUSAb/AJlzxg9+cDr6UAMMc6x73PlDdgKB0x6jHfNRsEBgkkPl5J5A6HoP89quSy4LxTyGXpuAGO3bHpVcqoOyVdwDfJk8/TNAg2OFaNv4nJ5H3hx+WaiiCLcCST7wPCYxjPb0Pap3Q4OZdvI4wOvoD0HT0xVeWGFzsRN5UMcE88Y54/lQBF5MTLKCOWxhgODk57DHFWnlfOIwojwBk8E/4CkX/VIu5tqfIyY9Bjn2/pTHH+hmGXIII2kckDOf0FACeVAI3t412k7WfcevfBHb1qB0zkQ7B/DtUcFR29O1WCi/65h8yY4A+8uPT2FStC0RWVSjKz8L6gnGcjigCFeV8xU2EckewGOn07VXUv8AZBmMeWoJdxj5t3QY6j5uPQVLGJAnGODlh6k9MfSn+ZGu1N24bvlQDAyMZ7dqAIRCxjV93lRmMdhgYxn9aLcBIAG2q0h+ZMZLADjiljhiLGJiyY9Cdpx1x2GePpS/duFLR/ZyVIHIP0xQAweQQ4kKwB1O0Y+4QOAcVJCVjKLcH514ZT91ic4welQQf6tgsRke4yGTgAMp7GpPLX5vNi8xlyGGfm/2ST/WgYKfLj2ebgADjHPGMflUksUMWdpwoARs88nncM9PpSM8GbeW3+WTJ3A9D0G3NLNzLKLtThgqgDsAPvUCI5GjjUGYHJCrhOT6+mMdOKlgV3yJj5MYKgA7dzZ4XgjGPWo2YmJ/n5YdcdW9hjpjj2p4yUCFQVXP7kjrjgFTjIoAVT80ccRMbRg/cIYN0+ox3qyEd/LiVskDBViWHH0x6cCqds0hSQF1t4sbYxxtB6t75HanB1hdCGMuAcAjA+f3oAuia5SM7vkcEiLGMKOwz0NPlnwVS5EfmNwePvjHGCBx7VmRgN5m3dKeQAepAz17cdqUsgBlvf3+1VV1UcgA4HpyKBFwWUMSyxwyPabuOD1Hp+lMlmntoxFIBfQhSjo4AYenzdfxpsLebl1mZ2GMqY8HjgewOKljkuVYsk4jPQbgMEjseD+lADLaOykkCZa3lVQCCeV9MZ9PbtS3VqXtm8hhdbXXO0kHceP19Kne7CsrSKLvb2GDgnjcpxyPY9KmktrZADDvswDncpymT0xkH/CmBhG2BcpcMrxo2WDKcg4xj049qz797q5gEHkLL9nkUpIi8tHnnAA5x3xXYIl9HsCGHVnwWMbARscDHDcgkVQaXcIxPbyWLPwroflB44wTmiwGJAN4aTLpwqx8fdIHXb6Z4OatNefZtLFtCTlYnMjKPU8Dp254rcgiA3xwzrMXUINw9jxxVNdJu1UiDYdud6Bdm78/Tt/Kiwzn/Dk02i6ZeXE8e0yujxqODg9t2D1/StyK9F2kU7xBC5+UKcE9sdPaqkMUjGPUI8FSDDJAOAF6cHOD6jiqkslva31rOSUijDBn2HaCRgDApAbjuk8+2BxIEGH3L3HT8cehqUfZlZZ7qBogowXi4B7A49qwoGFvdHz386PPAU4UZzzj9OK15p5Ft5Ekfy8jCgjj9O1UpCsba6VcErDbyC5C4ZGDAEoeoHrgfSrl7FdmYM0TIiA4diMM3TscDp0rD0m/MESXF1EGXLIWHy+Xt4BHciunsryK0j8i8l+0QOu9SV+TJ6du/wBa1TIaMw3M+BFO7gqAGVcdhxyDVy21C4txuDsyEYBIz83uOvFXpbe2vZLjEQlcorR7eOP8azfsAR1MXBHUOdnOcY7DOe1MCe01JLlpYtThWaN+XZh5e1V6BQO3HaopdJ0+/wBsmmXBQv8AeEoJz6dBtBqlcWRhwzq77DgHG89OBx0xWWI7yBAjSeX5h7dR7HsaQIjvdBubdiklqsmThiORjjp0waw2Se0cwtkxQ8qpHK8dM49+PpXQrq2o2sphZ2utxG8SAAADpj2+lWjqFrPlri3F0f8AZyobtt3Yz/SpaGjhft8bv521rR1GNy/dP/AfT8KvxXMcjIC2WHJTO0nI6jp9cVtzWOkTgCzVbKQ8CKYgx/RXIzWbdaHeR3KIqh8j/lknAPbnA6ikMebplZjcI8OO6nO7tjpt49aliu0uC0UB8wqnqQcfT1HtWK9jcpEG8mVEjYZ5yN3HUc4qmL1nZoBkgH+Hg9P7pxSGdFPBaXMZnmj8xcgb/X9MjFUl0y5hmL6NeTRhgPNRj90duvDYxj1qot68Z3K7Q/76kKe3IIwP5VfmuZZtoYiDYONgDDH4cj+VIAa7voY2huIkugmCXdQw2nAPFZN1aeFLyD7PdRLBOdvlSshcAeqnrx0wTgfhXRpdW527lWfYBlhwRkfQDikZbS8hEckewRn5CMHr7YpWHc891j4WWF0DLpG69VzuVBIF/EYwoI/DpXHPonjPwldMNFaVN4/5agbmA6jDbs49q9lbSoIYxLbTyw7GJXB259ivT9BVdZNZGWvbYavbcFvO2luPl+VeoxS5blKTPK7X4jajZSLb69p5lSQ/LLB+vytwfp+ldHa654V19Psk8VujHP8Aot2Akin0VioH4CuvNp4eu1eVbT+zgQcyopfH/ASO30rjLnwBZXEqLp80Woqcsm4GOQMeo/u9vUVny22K5vIluPBVnbut1pMkuiTPgqlu52+gyTlSO+AKy508ZaOZhOll4jjiIIk3mOdefTAB/KsD/hHvGvhaaQ6Jdz6dHndMjcx/kdyt+FLF4/1CzVYde0ZI4geZ4Nw3r0zsYHPr8uMUrPqO66HSxeLdBYQ2upxS+HWlJ2/aEfyWJxyH242/gBWxHZ2tx89pOkiONytARJERjsQcfhWTZeNvCeq25ge5DCQcrcKU29gNxBIHbjpQngzSIR9t8P3Fx4dj6Ce3mIBHX/aLjPY9uOKkDTZIpHVIY8sVwV+7uDDn27ZA/Kt7wz4s8c+Bje6Z4Y8QT6RbyjzZIInMa79uBKNi9geee1ebPdeM9N1b+xrY2vxAEMQmaYRNbtGjjKB5V+Qn0GCcdx2z5NSt79oh49kubCRyFih8ryYIm6ZEnKkcfxEiqjKpD+HKw3GLVmeoX3xA+zaUbK9mg8ZkFNu35tqMfmLMA3zDAI+YVRnbWNQ0OWwurk6bp7AqtpHGhA+dWDbkw2dw75x+JzYsFs5LdF0QRSW5Yfu7Yo6EY4ZWXOD6gGnzwRSXEgCnzMhkOMFT/FxxU3DYxtPsYIoY/sANud3U4JO3GSygKOOnA6VakRt21tkqkhiOcZ74I7fWh4SLkNM5umhxsH3Tg9j6jH+cU/zFEqofkOT8oU7cnpn2oAZHATMjEqXQ5OSQqdPTjkUkCKLhoWxEFYsmOflz0OO1SNgvJKGVlljH3QQvyY/LHp6UyWMSkeVHGipj5k4Dceo6AGmhhb8L8uEDpkNx/rFPKnGMVCrPc24kmJ/ecAsOMjj7306ZqeSRzBG6RhmYnhPu/wB3p0yfbFMUBcWskL7HVQpBwjk49RgH/CqAerjftuSHSTEZ29+hzxx8v/6qSIIkRZIxF83zBuPpj0ptw8UEvkxJjbjEbnAU47fX608hiph2BhIQ2wHkYxnb7fl+VBI0OdyygBByDjGAV78UqSyW88krt542g4x07cY6celQHESoNvlpnDAkDcM8Z47U/EZdY2bhuQF6Y7A/4UDHsiNG+84UY2nJO38hn9KnV1DvLHIUYHYDjIIIyPyNVo3HLcpJ0KqvyHHTPFTbC5dhHsbhSowcHjBFACxO0R2TKsRZs7h1b0wMAL7g4qwz+wDKeFJ+638v6UQb8Fdjs+FLN8p/3dvUVJFEsOdgNsir88jYbnjA/wD1UAUwyTZV1LS+uCvT/PT9KupaxZKB2AZflYnG49TgdvxrK1HxNoOjvJc3txFczrHgJHiQpx0KA8ZFcFdeN9d1e3RNMsP7PlZSFmIyu1uOAVwPw/8A1Tvoh27npxmgs5N17iytyNnmS8J7DJ9TwP6VyFz4/wBPsbo2tlZy6mkI2iSNlC89sNg4z+H4VyX/AAieravGH1WaSdlCsHlyfu8FQMh+fbFdjp/hLRdOQOLcQSOvbc+CvXAzxxT5e47rocjdap4u8QI9rI72tvdgeWIV2+UAfu7gFY9Oct/hV/TvAbrFI13IfN423TOx6YGCHO7B+hxXf2kZgi8u2x9nyT5QQADPcdxz6Us4aSQcks2N6gYBAH8/ypqy2ROpVh0XS7KOPaiNOGXzGZs5HYDJ2qMegq9OUgQRbZAN5CgEBfYc9sdKZL9mkIikRY49p2OCCCeOir070+4QwR7EdQ6MGAXnAAxyevegErEbpHEklzCuwHAXJ57D1pke7yfkYqMr5h/2T04wemakiM0jG4eQeQMowzxjpnH170wPhUCZVP4d+MHHrQBMEmCMgDF2HzbTluD8v6elTBy2Yy7xuFHBzuLLjkAe3FVQyxp5aoDvHO30J6elWYHkuR5EeGmT5vnA/Dnn6UATreF8CJS2RmTkYUH1Hr9KQESSZjk8w5POMbVH8h+lVyXkiae2RvObaroe2OPyOKf5LSBrZiondR5YTG0Ywdu7j/CgBA6SqUVMBux5P4H2pWWRY1SVFZGOcE5YgDqDjjpSsjQ7naH7MUH97OfwHQVEgcyEyq4fjcw5XoAB78UAPZllkURyNGAuI1P5fzqZJQzPbxgYVuM/xkjkc01o1Vh5/K9QMc7Tj06VC0kvyxzocH5Y+mCe2D9KAJdn7vEmYQeABzxx9cUkrI0u4LtYKFPbI7f8CqSOPzV2h2lRVKMhIyCPQD0oVZSiCXDhOAe5x60CGRODvIWQNgbcj07Y6fzq7DeeSrSAht3ynI6exqsFlKfucZBIZVOGKkcYz1xTg5RN3+rOBuU9/wBD/n0pgOvbbRNcG++hAmCAJKh2OvphsZ49M47VmJo+r2Yjg0q/S+ikXhLluB3I4zj0/wAK1pWKwMDgAjChQOrDp7A00R3AEccLrAybcKVyV7nDfnTAonxHPbO1nrcD2M0WF8yJgUPcZKjjjpW3bGO4XzLCWCeMjhdwYrj1HJFK1+ssH76NLsH5csg2/Tkc5/Ssj+xdBa5F9ZtNpU/BeWE7QM4xuU/Lj/dWgZ0dtLLkQ8b+Sdwxt/ulSRyK145VkdnEal8bW/2eOMDPQ+1crLbeKLSQSvND4htF/wBXkCGfaPukMq7Tgdeaswa9pj3CW7MbG4lxn7SNpOe3TAxjvjjpTJOnUm4jDSbmjZeDjkEcEcc8iqEa7WEbr83VyOMYxg8+35VeiRVlxLLiQZykfcY45Haq93A0dsYFYrjO5yvB6Htn1oApyzKiCGQiNyRjuGU4wQ3OBgUsYkjBIUwmQ4GPmyF/+tTcSvD5RRiANuAMYI9cjgelL51wEQ8FB8m0Dg8fyzQMfc22WMUSFk5wD8o9eOnfpVNjcebE0nCRvll+8VA6DI7HFW98kKOjAIW2hSTlc8ZBFRhhAvGYFOQ+07vow/z0oAg/eJIyx4YM5K8jgH9BkU3DAyKCqqCApIzntj8MU6WNdxa2ZokcKTuA6Y49xikKRyTfum3REFcDjDYz37GkBTmgTEiF2QgD950G72AFRAOyN9oKs+V2nIAGPTPqO1bUi25dNyBmJ+fuVPC4x/d/pWf5YOVaJX255GMEEcUrAVCxM08cOMdHVvlXpjNLGVtkKxotxuTlN2ArDvz2+lMkjbykWTZhWxtJ5HB9/WnEu0aIQq55yOu3PGPYjpQAQhn4dPKBU5yRxn7pzRbpdBs/KoUHD5BPPT9PSnybXQ5XDYGC3oKgB3MkgAQA5XHH19Py6UhjpUkwv2dAz5XHYNjqO3BpZolEoG3bIBv2DkFT1HA4IpkxEXJ33C7cEjA2/QVaAEBOCYkCAYK/wnnn0NADfKVchJCM4kdRjAHHSnG3kjRmMKxjoXyCT+HameXAy+cjMRjYy9R3IOeoFOgwkoSFC+VIADYCZoEM6ZKu0koXKDb6dRj2qVZN+18rE/qq4B7c46UwIqOfKDvkcsv3mGM9h2PpTrcPFKdu6BGX5g4wRjoRQMfub5WhuBKHVsnpjnpjg89v0qON42K/ejj/AL+OWIx1xz9KkXy5ZNiEKh/iJBUHGQw6H2pGGQm9vkQlmP16AFaBCCMEdGdo92wnG3n2x6dqVYoZ1FxGvz9COVKkenpz0oV0Zswt5p7EjAz7jp+NIYRAG80bN+AIwOM8crigB0quoClWXAxwdwz7gimtMif6pPLXYfmHr05/Kn52w4yp3Hhv7p68/wAqCTsCcKdud3qfTPSmBJmUoC+GAVc5xyR2pW+SFoFDhW5X0HqAaqyOs3lpD3Xkgc7hzirn+rYRwfICPnX68ZqkIFJ3+XbllkRf6/rSwspgeIMCWIK5/h78H8qWOKRjv+5n5WXucD+VTiATExspDhBjjv6jA9KYDUhIkdpMs49fmDZ7AY6cVs2ssduuyIDLtlhJxsPSqkVstnJvvZFhKgMhdlwFX6kfy/wrndX8f+G9MuPNLfad4+bZhsFRjpjPt0xS51EThc908NXYjugxnVGKfKCMKPpjg9K9VkvbCO2eXUpIYMoSTnB2euO+a+Grfx34n1qRYdKg8qCQkRqFTaQehOfTt0+le3+DNA13U3afWLwojjDPnO7HG3GT+lejQnKWj0OapFR1Mrxl4ysNIu1SwsPtIlJZGDMT8uTuVcDC9B25ryW88Q+KtemMVlBJCqs6lkPl4JGSjqAcDHTpX1RffDXQ4YhcuhupUB8tzIc4OPl7ADt0ri57dLGSVIUSzhiIU+WoyZMcbjjJx0qatJLUqFTokfPdv4G1W8gQ3MyQxj5inzAuOwVxk8enaussPB2maTdLMqmYbdwjYBlJH8ByCWH4V6CVJDs7/Zg3GwLnDH+VY0tqIYTI6+RMMn5eR9Mds1zSl0Rqlc4HUPh74euGa/0vztBvCTKv2dio8zsVYAhR7ACoRqfjDwvEU13TV8S2ucJcwMPOXpwyjr+Feh+Uzsp/unrn8vYdKDtMTRCNvMj/AIecEe9Z37lW7GPo3iHwr4mnK6NeDz2T57aRWWUFRz8jY6Y7ZrTk3qpXy/LZcKQevt7YH5fSsnWfBWh69B5t9YSwugys1tIIpUPqMdef7wNc5JpnjrQMNoepJ4l08IN1rqYBnCqMBFlAJbHrx9MVLXYasdHMBvYRgLvA68EEeoJ/lVIbPMVVJhKjONvfGM9PasuDxtpLeVa67G2g3gYL5cwHlZbH3ZOVYds8fSujaGaRFljP2mM8gArjZjngZ/z2qbjKCGabBkdUcnbwOoXHX8qlZNypz5gOevr0PTpUTKII2KgFS4MWOmf7vqKeLaQgieMoqDJAPOT+lACIhso5HhQBztUBcn36fSq5T5DK+6VWzj5BtU/TtVkhg4mcDywu3aeq+npTVUHMLmRCgGYwMjLe47Y/+tQA8MWVBMBGCNijuD06imJI0URzlAh2kNjGfb+lR7DlJHPXnyz2xxz+VTiNyxnbGGG3rgYpAVTI7tjIX5dw7AL0/Mipij/MSTEHXJQHK7Rx2HekzI3CoMhsYz8pHHFNjwBKuSR0IUcL6c57UAOTZLuiQklBuG/gAr0HpyKN4X94kboB9Ovp9KPkCtsXzlcKB7t04/HFTOjBGiztUL8gYAdMd/6UAVvLtpJVYAyKFLZAII9q4Tx/48uvDdgmleH4hd6vf/ubRZeiD7rSHP8AdP8Aniu6uGng8sQgYCh9x469voO+K8X8TWZt/Fv9ozEsJLYCMgZC7vvew+bmly3di0YGnaD4a8MQN428aXv9qakgae51C45ijXHIVD8q7ei49as3/jvwk/h+TVW1r+z9PlVp4b+DDooUfeUMCOo+7Xgv7Q8c+s3PgnwApki0bW9TabU2jZgpitVTZG2OQH3MQMjkA8dtLQ9L8B+KtQ8WL4pjfUrP4b6bDqOm+GldoFuAULmeQIoMqJIERlyMBvQ8lm1e+gNRTOY+wWWqMfEAhub21kO5dY8Qs2Jk/vW9rhtyEfcOPTp26+TxR4PjtYrXSdKudXaNSolci3g3E5JVE7f3c9B+deVz6pfeKbqbXtWbc9ww8mIfLFFH/BFGi4VFjUgLgAV3Gm6dBdkypu2gAY/ma6FGyMmy9aSb5GkWwjCsCSHPm/kGzitlbbIDJbx2+Rk7Ewu3tn1qURLYhVUbxhQpxxVt555ubfCMnGMYwPTFJklaNtYtlL2LJbk8Hy1wwA9OmfpVK41XxE8U0c0y3itxiSEF19l2ngfWrU0lxs6+ZtOTk1ny3FzFkLHjDKc5HT0PtU2GYia3dacWdoXtScHMXQMOh2tkV32i/FO/3o16ln4hRWQFGH2KcEnAAblCfqAK5meGKZQkyj5z/Dwf/wBVctqelWwaQSrkMBjgAhe/5dqfKhpnudz8TdN/4SSz0OLQ7uyk1BdzfaZUhRQT1UkESkED7pGMV31k9qbm4EOrnQLtSAr2jqW3Dr8qkY7ZBxXyJZa5BYImi+MjPc6BIxEU64a705v+e8EnLdOGXoR27H0r4MX1r4X8TeI/g74jjtf7WsNt/Yaki4XVdLuR5sE3u6eYu4LkZyMnZxLp2RSmfU3h7xYy3CeGvFF39snlI8jUQirHJk5VZiMbW/hB6V21xDtnaM4yG/8AQfbHpXhq3XhrUYbm1s7y013yGFvP5EqSeRMnWNyh/dyLjJUnI9K9G8Jatcalos8d0TNPYS+RufBYoQNnzDr8vH4VEWmNqx1av5cyMYtyH72OQMfyxTVi/clEZSM7h8uWUE9jUmBvRY09OQduR3HvmnLMByB5ZdflyeR6c9s1RISggtvG1cjGeefWnASxzfK2RwCeBjHamOBDsy6x44Ixnj8KeMEF95Vjxtx09/pQBEtwWmbp5sfGBwHGOPxqRFUw+YoDnAYcccetCNGsrBowoyuG+nTHvTHkMJaONtqg8kdu1MCwEl8vbeRs3zDBAHHvxxilEiktGRsVeNoxgd+D0psGdixqfL+XI9AOefrUaKgyZA+T1U9D7igCw5PlF0H+6Oox+Ge1SM7TDBXO0D5j8owfY9PqKrbo1cRxDOVx8vv2NTMyEEBTg4XbnaaYi/AJ4W3yqUIA2hTn2xkdqqahpGl6nA6yxCOTAJZeCDnjJPam+ewPlzlm4wuDyPxFWNscabWz+77d+f5ihCZgS6f4g0VhJpbjUbdAFeKYbtueu3uF/EVr2eu2U8iw3O/TrpFACMMAtjkjPY+9aq3QGDc5XevH09CP/rU67to9Sw00W7y8CJsAbR68+tUhF9AjpgFXYjjjv2we1SR7tok5kR/lPsRwc1xp0nWNHxPoMu8Agy28wzG4HfOAVz6Air9l4o05ytrqMUmjXDOBluYSehIf+EUcoI6iE4JZQXAB2EYJBHA/CtyGeXEUZCsVwA2OcDGflHcVhQoHQmNlmQcx7Tywyeh4q/auERgnylhhSw5x0+maSA1PtYtLgljgMrbccqH47VXBKEDP3yA574P3gfSoDxMCrc9CH5BwOo96aGceY0TRxkscluq9Tjp6VQvQu5aAr5YEqlThh3AxjB9R6VowXDb8hmiOMj/4nPFcbca/oGlKi3l7GsZ+bZETKwPToozis4/EC1Qm30qykvDIPlZyFT/vl6cJW2BxPcbSV32tBJudlyAfToeTweK9U0rUIBCI9SlSLyl45CsVxjOM9B7V8m2+peNtQkjt1mTTlcKR5UQB4GBknBX8DXo+geGz56tq9yLiUkYwzMR3PzH+Vejh5t6HLWjbU7Hxlf6ODv05HvpMlOFwuOOMtjJ/ljpXy5qes+IZHZdJsBYCQEYK7ivPDZ28Y+lfbEfh/R2tPKnjMy4L5k5K9s9uleSeM9L+zNNbx/NuVAshGMFRnDEdumO3FGKop6iw9S2h80R+G9X1NmbWrx8kY/iVsehXAH5itCDw5otkQNhuCODkNk4/HgfSuynEkTfNIsnO05H3h24NZsrvIWXOFGMnptx3/T6V5zjy7HZe+5npDb25Z4Y0gWRR04J9Mk0+VpGjPmE/Kvrx7cdKgxJJtQsvlkFcd8gdRUXmx5Uyty3QYwvy8ZFQUOWX5lAwu8HLfh6e1dL4A+Ieu/CvxANd08PdWtxtgv4OZI54FcEN5YZcSoMiN8/Lk8FSVPJSAzPsaRY414OF6E9xTJETd5AcodwG8DjHanFuL0FpbU6Hxncx3vifUvElsipa6zcvfKDkHfP88gxzgBs8dQCPSuY2Tqfub4xzjgYP4Vo3Vrq1v4RvPHH9n3tzoGm3y2MmoIYfKjuJJI4tu1pBKVDyBCyqVD/LnPTEkjvrjUJLcn+z7ZNrj5uXB6Y7Dkc0rdR3L8em3dziWBWihm3+TcMv7omL7y56dsf5xVCS3nnkgmaVrdYsB4kAUs4569Nv5itTzpraxisFkkks42Z1Qyfu97n+70HPOBwCT6mqzBEzuCNj0HQenNICvH5MDYCr5fQEDHzd+RTncAeUq7C+QQSduD3pQ3lhhHuAcZXI4APtT7rZKA7w+UZcbcH+Ify/SgDpvCXj7xf8PDf/APCH3f8AZkeqlBeM0MUxPlhljdRKCFZQ55A5G3IIUCuUgg8iDylBVc/dzkjbgcD2GKmSYtGNzbdjc54OB/CTSSKJE8ok567R0AHbP0pyk3oxJJbIePMZ/NVCePm7e2MY9RUcmIT5UuTnHzdgcdPbFRusUs27a24cYz2xjrUrRqQFUAICCcscA/WkMZlY3UQMFU8ljyD26D/CrM/nxyxqNsyv1Xp+nTA7VE2xSJTHuTPQdv8APbFOEMWWVF3JgMq5x25yeo+nSgBDGrMrO27JIVMY6dvTinMkZkEPRefu+3Qe1Nw52MqfIcrnOWyeOP6UOJ4skBR91UYdmGP6fh2oERSuVjH2f955bdcfpikJRE82TJ835sD/ADxxVi5YidWChY2+Vgo43AfKf1qJfulGVt5KqT1Xjj8BigBY5ZFbgErng8Y29u1QnfFGuzoz9D/SnTIyqflwIx0HcZ4/AUbFX91j5njDYPTH+z6HrQBG5zujHKNyw9D1/pSOsiuvJTJ2gjpj/GnZRQTIhK5HOcf/AKqN6ZYH5BjCqD09+PUUAOzEjB1lwX6jGQPbNSRoQQ6Nkk7Wz0P/AOqo/M8vKOD0DLtAxkjvxUTZQhllARuSewP90YNAGgWgkyHUOOx+vUYriNX8HxSg31jcSacyH5XX5tpz1xwWHHrXVJIJOAzOy9ew2juMVeSY5O3OQO4BVhTvYVkecQ+KNc8OTi11+D+0FUBftKIMLH2IIHp2PSu7s5LXWLUX2l5l2kbxE37xFI4JT+mKsTQ2V9byR3kKScbc9AfbjBArgNU8GXujtJqfhiTyGRQwjDkKMYJXdwMH37VVkw2O5FoFfblZgwHO3Z09uxpk5eVMBA25lVwTyihvwPPtXL6L45t7y4Nh4gtxplwqjDsduWHDBvX1G0cjoOK7N7edl86JBNC2MOpyCPZgOlJqw0NUEKSALdSNm8cjgZ/lxUafKokU7T8yg4znHp6fjUzpKgC4WEP8hTrjj8uR0qCSaJE8kZcEYAU8gj6jvSAVVwZEkbdtAZdw7/5GKqXNrbyxuEUl3XepznBHpx29Ks+bH5jKyfuQnByTn0wew7Uqbs5ZVjULtLcEqB22jrn/ABoAw7rQbLhRGSxwSBnC+oB+tUm8MjOY7hUjUcK/3ifTA9K6j7suJF3Z/wBUm7A9/wAT6U1wSPLEeWyeM9B9anlQ7nHx6VdRlkiTDYxvI2rj61USw1TaIhbuuOcDG0+ua79MlBIvzEY2lunTHT6VG22Vs+b5GflZFAqXTRSmzgv7Pvuc27Z7fLx9KQJqEKlJ7ORSOAccH6+mK71lCbUUsdoxuOAM0LcSxsGL7uNo24/DNHskP2jOFa01JWVkRlbaAoX5vfH4VPaWGpSsY/JBcn5txUAe+K6nz8yhW/d4B5XkEd+Pw6VaGIh5oUPCwxkf560KnEHNnODQtRJEeY091YDr/snBx9Klj8NP1a42pjlFG4Hsec8V1sfzuq42sFzwedvamDjEeRD7k9Pw71fIuxm5MzLbQrPa3khVCAYV8/ez3+tbUaK0PkxAQwjI8vaAFYY5HfGajwHyUfYrEAnaNnA9D07VdhWbzmc7dvR9vYDo1WkIxrqLCZbbNtbG0j7v/wBaqiCWYrlVjiGcMmF6fyFdO2nNIMjEgznPQ/U46D61xF/rvhrSp3l1LUbe2kA5gR9znHBHlpkn04pOSGk+hpSRyeUdrk7hwe2Pp9OKi8iRhttjvbG3YOw9jwPSuDu/iOlxm28O6TeXkjOArTx+VFx0YKNzbT7haeo+KeusI57m38O2mQcWyhJQR6H5sfpU2fYrRHoE8cFiglv2isUH8UrLHlR7sQePpXHXPjzwbZT/AGW3uZdWduAtpGz/AJE4B6dqyofhno008Fzr1zda3MjmTa8zSQ7en3SOpPWu3ttI0jT4zDpunwRbxxwOnoAwK8UW8w06I4ybxR43v51h0Pw+tpGQALq6IfC9iVUgDj3NW38LeK9T8tfEOvl4l5aKAMikHtiPAOPrXcpP91VK4xgxjHbjHpircSRSZfZKhU4+clR07EjjAo91dAuzgIfh/wCFLBwzWrXlycsJZMBeTwAmCuR+ddQqJbZWBFhfYE3qgB47Z6n6Gqt74i8O2ErwTapDGyKCduXIA/3c8+1cx/wl1zdxsugaXc6wSw2XDho4/wACQOaOa+wcp2+6VvmJNzI+M4XuOB9DT3aG1iZ7m4jtVXkl2CY+u7H5VxT6f461Mj+0L238OQ5BYw4eXB9h8v8AKqw8J+E4S0mt6ldeIJV+ZhPIwjLZ/hUADH50h2RuXPjTwxFIYY7htUePjFshbJ/ug42nPtUB1vxXqLMuh6IbKJhmOS7TaOAP93J9sCmQaroOl7V0ix8lsYUbBkZ9Mcdq0UPizUVLLDLCByoclCVPYdOmO1NL+tgvYrDw/rlyJG1zXpLWOVctFbnyVU8ZX5g386sRaX4J0WYFojqUsZGPMkL7dw9OVP8AnpU6eFHyjarqIUucbYizf8B+bv8AyrbXTfDFhIWt41upOM+ZllB9BkHB/lVx08iWaugePNY8P6nb33gKOe2kt5MlIsxQOpIJSQKwAVtvPrjGKu60niLxTrt/4ruRDpM+rzefc7c/6whVwB2UBQB14FZSeIoLNilvALQFcK6gbePp61aTV76+gfkzqCoHcK31HTj0rqVVuHKZuFjRTwjb5UardSajH0CK+38RgE8VaF//AGJc2eoaRcz2V1pE6TW06tumtipwSpIw4YZVkIKMpKkFTTItPu7pGm2+VwG2HORgdcVUuF0q1Gye4jOWXfgD9B2x6VDRJ97aZY+G/wBpX4Z2snjTS3sJ7e5ZPMhJieK6g+R5rViWdYpRkbXzxlfmwrnZ0f4BeC9FTZBcahOOv7x7cH844ENfC3hf4lXPg3WjqvhSS/8ANmxHOjMWt50UbQfLIZDtA+UlQy19EeAf2g7e7abRPiDC01lcSN5czq0skSNziQIh3pz8pABXkAEAAEZuOg+Q+gX+EfhA20sCJPA0vHmxyBHH/fKhT/wJTX543KtNNJBv3QqzFGJU7kBOxjs+X5kwTgnmvq/x3afEvwXZz+IfAmt3HirwrexpIlqSl7LbwyK7syTSI4+yJFgo/mDjA5wGPxtBrP2txdQyC8W53SKCR91ugyB9MYx0rZtcvmZpam3FObcBkwy9efU/WteBtwkO8Z4A7j8h0/KsItkeWSuM7gMYz+Pb8q17Yb5HcoVf5SF6g44z27CnDcGdDNJI2MZGRwDzjHU/5/KrNlNBHMqEbw2FwD045J9c1WeWCCAPkBn+7Hj8PbHFVBiImJAWOCvHHBrdMjoekaNdxwSiaF/3QbDIvXkYrudQEL2IuEHnhVwOoxk9cHt+FeR6dc/uzFCgjeNRgjBIx9cfhXpOkX6XloIh99YxuGB1PUcDgH/PpXXCSaOaSs7nGatYiSOeIOYeFO1hlTj37dq4C/SF2+1QgADA8tzjaQOnXFerajb+a7xMAQqgEEkDBAPauB1O3doUZOEQnzBnv2FTVhpc0py6HOXDtJaeaVEzNhcj6cdOOKerBlHl5J2DjHGf6c1TuYJbdnaDggAZ7fN6Dsf0qSNlWOPZmMM2GPoQO9cpqM8hFwUVvTbuxg+tVLqdfuooR0HDHH4cY6itnbG8TrMdhTa24Dp+A7/4VRliUyFi3mIF25IySfUY9O1NAQRvz5U6nC4z7nHWrUew3BdTs3DOMclRwAB+HHSqKwrcTBd+cNtIHQ7c9frirkcTbmjuFMaMflJ9T29q1hBvYluxagiWaN8NgK2cuD/F6YIx+VXp7XePmZAJU4IOBx6/XpxUFqziTZInmBmXGMHj0OPoK1TIk6bAcKi4I7KB6jqa9SnhpW0RzOormGoREdIpfMlJzkdMDoM+lN1C1zu2OAnBQscjJ54IOKla1lSNlg+Vk5OGxwefbkVVEwChSrQsuGzu3L7exyKc6XLoxxlfYwZo5QQ67SwIzjtnpSk4jMsmCwJ3DHB2/d4znH0rSuRA4IYbXZlwR2wOv0rPnUSguqjKjBB5BxXnVEdCKhkV5s/KpIx7HHTBoSPeeRuULgjjOfzpnkWxBhkUeZnPdQAewHsPaqs2mQI5lSI28ihdrb8HPQY7dua5mjQmU8tnD7Rxjt2+70pjeWi70+Zl4UYwQcemP0pzAuDMBsbGV78+h9aYzO8jMD5akAsODk4/hP4UADWke1RgRNxjZxn+lUTpSxsRaXEtoA2cDkZ9f8RV4zTTL5jHan3cAfMeO31qEsBhd+CnJB9Meh/lU2GgDXqwiKRlmdTwMYDDHbgYpsTybQQgZhleeAoHt6VPHIijbMAyleD1b5h6dsVR3yE4iP71QcfLx9CPelYZPIWVQdwlXptjGORz0qmYzMBJtc4PQnaFOewxxTvNkVcNgFgAykEbccZGKegVxtLk4HPof/1VIBGjgq/3AD/FwMDjFQhtreVtAU/wnBB9s05dshk8tvnJ4AHGOnfipiWjHmtgqRgBRkZAx+FSM5511O2AmsJfLiwDsdQQCDxhv09P0xtanpeh+O/C9z4Q8cWyX+m3cYZZEQebbykYEkRbPlyDsy/lVhE3qjeYIkPUHBPAxwPSq8tttUyQMSd/zKc5ZO4FF7Ba+h+Wv7SH7NOseBXS81RZNc8MTSiDR/EsLLvtpJc+VZ6l8oO44+R+hIwMHivQv2ff2vL/AMFz23wc/aJn+02sEccGieJ2+Z4YTxHDqEnEklso/wBVOQ0kONjho9ph/Uv4b/D+7+MVjrnhC3+w3Ok29uV1Ww1JBLBM0wk+zQugyyrJJEcsFO1VJHzBVP5ifHH9kzQJNZ1hNH1UWPh/TA3nTRwSaounyxsS6xTxDdLEUBIxuIG0Y4rdQvFSZlezsj9F5Io7eJXV11LT71VeKe3wYXUj5ZI2HBVge2KhuNOCRrcWri4t92Pu/MjDsSBj6Gvyw+En7RHg79nLQp/D8eq+JPir4auZE8gNZR29nbT7lRpbZ55DJGpiRv3GMMQOmc1+jukxaN4u0i08XaF4g/4THQb9fMtp9Lk8u2mXPKOg+dJFIIeNwsiEbWCkYGOqLRsXOp6bY7o9RvUtViHMTghm9MKozj6cVRg8TSXHOlaZdagrYD4IRF9Du5B/TFWl0nTIh9p0yHKHG6OZd5B9V3Z5q0g4LD5WJwFwMbfXB/Limg0KulTeKLTWT4m0rUZPB05BimNk/wC9aPjCM6kexIDY9qWbTbKXV7vUriGS61K8l+0Tzzyea0znkszEdSeT61dZm34kXaH6cc5qHyz9pYy5n8tcADj5fetPaSty30EoroXpGeONk2xwE7QSmMegGCD26YpsJ4Plp+7DDI4B4GM8dv8AP0oRwrK+8gBwSNrd17D8KnhG4bGHl8FXAHBH4fSouOxMJN/mCX5xkFccj681WW5YZwDu4x04Pbt0piARReYOiHGD1weg9Kk+znhcrGx7cc8ZovYCeSSAlBsVcEc7cZJHJ7Ec1PJNtBeMcqFjK4zxjv8AhWc27cY8bVOQD1yB+tP0ix13XdYtND8P2U2oXN1u2rAqSsdo64Z40UKBklmGKunFyajFCk7K7LnnuPMkkzHlQV7DtXMx3kVp4ol0jcB/aURuwv8ACk+35uP9oDt9K9T8S/DPx34W06TxBrtgdP0+JlVprmW2jl3twojhimmzz29BnGK8mvYta1G4t9btRbpcaY22BWGWmDD51J9MHgY+9V1Kbg0pEwnGSvE3M+YoaUFQwO0gDjy+/wBKE5fKJtMY+WMcAevAwDmqWkazBruhw6pYFkinZwI3G5lePh0x0AGeKt3CuZEfdsYg4B5+lYNGiIE2mYqAFUdY9xI+vNPBkRnwVVkGRgAYA7dOuOKaqFfMk2btwGdo27TTWkwQsCbhgexBNQIfvDIJEjKrnOV6/lUi7AfNjUEtyQTUUi8MhGW77e3t6U4KynBwYxyQBxxmgYbHPyQnYVwQeOD7UitKkRdwJGyMnAGfy4qSKR5Y2ikxKWPBHGOMDtxTgrNjdh8YIQDp2OO1IYiJJy8Zyp6qcfl9D7UHcdw+ZW6kdvwqwlvNcLvVSo3YQsOpHbFWnsZZc74nRF646Z9cCmBjSpu3Nj5jx69OOnpigi7aPcpUnbtPH3f8/Sumt9JuZMQQxeYAMgKOSx4A4H9Kk1TTrTwpapqPjjVbDwFYtuP2nVrmKyiG3k5eZlHHYdT2FSCRyLecqxkYct12+o6fpXoPwc0DR9U+K2gWfiNElsd84aKdsQtMbcmCPllB3SgYXncflwQa+avFf7XP7Lfg6S4WTxz/AMJldWwx9n0PT7m4SbH8MdxKkNuT7+Zt/CvII/23bnxrP9h+A/wR17x7ethbXULt3YwS5whNvYwTJhW7m4THSripLVIUoX0Pvz4i6PpFp8SPEVnotuIdPt72NLWO3AaPD28RYRlG2484ONvYjHUEDOXwfqzPv+xvZqOskhWOID1O44C/XjFfGunab/wU5+KMkkOnweH/AII2kgIPlw2CS7W67HRNRvYXHPQxEn9OF8W/sgeHtKRLv9rX9oa8uJM73s571UZZD8zrb/2hcTyTdOqWy49OgpuDk7sElFWPqbxT8bf2c/BSunin4maJFcQsUe303ztTlVx1DRWSSY9OorwHV/2/PhC2pNpPww8DeJ/ixf7sRx/Jp8M4Q4DosS3lyVI7GJD6151Z67/wTY+HN1Bp/grwtq3x81t5DBHHFZXl80hHQlL+S1tWyRj91avwa9x0j47/ALR99arpnwK/Z5s/hbZmTy47vxHImnxBF4UtaIul7SoGAAZB0OCK0hh+/wDkNzRzSfEL/goT8S7nzfhp8NNO+B+mzIFhub62Q3cIP959TMkrPg/w2oIHYVB4g/ZM/aI8Uxtq37T/AMe38J6RtEd8kb3EFkIyCShM506zHAOSYyPwrptb8BftlfEB93xQ+N9v8Pba6OHs/CtmVeNP+eazwCzk2np80zfiKoWH7HHwBt7ifUvF7678W72QASXWv6ncIwkA52Cxa3cgkZ+aZ8U3GnHaxKnc8PHgL/gmb8I28vxH4tv/AI038QkcpaTXM0LOn3FT7Db29sAePvXEg/CvZPB37Q+n2aiH9lz9mC82snmR6pqFrbaTFuAAV3kigYSY97wZH0GPozwv4U8C+AFB8C+FdF8HymJU82w0+3jmkVR8vmzMrTOVz1aQnmukbVryabdPdTzIy/MgZsFh22k4xgdKPapDPnq+1X/goF8SYhqWt+JfBvwR0+UFLm00u0h1O/Rf4CQ6ag4ODxtuo8D0rlrb9kWx12ZdU+MfxM8YfFO8BP7oXZsrNUcnKbGa6lVOfuxFB7DpX1H9tUKZXR3jyB6e/bFDMsiNM4IG49DyBgY9PSpdV9EJRPLfC/7P/wABfA9ujaB4D0oz2zK4vL1TqczFTlXRr0SBCOvyBf5V67NeSXLCItFDbpwY0jjiUD7uAEVQPoP8Ky5dxXzLZioADnPC9hgrjFLCr+ZvZVUTDj2z0+o6Vk3J7sehc1K8u30C08JXU73umQ3H2tbZmzF5pBCyAEHLYdhuHOOOnStb3C2zhHZcIu30yMcDj0xTZQisWkk3FRj6DtgDqP5VJbpEF81sNG+4n0P8uaJylKzk72BJLRIY2/8AdvIxURHOAARjtyPanMqO21I+HyTnj/8AVikUSQzZU4G3aMdvw7+1Rb28zkF0Ud+PwqRixsqjDDcB0TqBjp1p+9XX7oJHzYJxj6dKgLb8Pghfur6AHipCp+bBDFuh4GCPb6UwsLISNu35QGGPYdMZ9PaopiwEuw/MyKDt46HPX6d6kxhVYYIz0AI/zimSnafLkXMkqjae2QeO3YdfpRYVi7qF3f39y99qt1JeblWPzJmaWQqoJQb2JbC5OPSqUVxPFEpyCzNsUNzkHp9KVjNvbzm2sWC4AyvTggUxWUb3csxhJBYcdeOBx0osMnAYsItybmPIUcf5FNdF+ZUOUUjcwP3T6gUxUkzvKHDfMWB42jpx+FOUM6LC8W4NzvHHPbNDAn3MoCowngVOc4yzY4AHUZP4AV9Tfspa74Zsb/WtAmMem30dqlzGsoKloRPcecwdsJtVBCSM5AGeg4+TRIsKBZnZEX5MBBkH6+/0ra09Lezu4tQtrw2tx90EB8sODggcenXGK3w9WMW1LRPTQxq0+a1uh0fxL8S2Ou+OvEM+lHzbeDUbiFWQ5RsSj51kP30fG9SDtAbA+XFcb527dyVPXcvYenoO1Q3Za6aS7vWe7kklZnJbkn1PcnpzUiHzOE3Jz04xkYxk+mO1RWq+0qOX9aaGkY2Vibe5A3gENnpjofb/AAp+44K456Jkdx6VBEUG4Ab2U4IBxx9frUjbQQdwK5yAB/FWRZV2LJMA7/fH8h+X5VM8hWJPKfaRjAI79OT6U0OVYxoQdygjt09vXj0qF5I5JxtT7QMY9APy7dqAJpBd78uRGWGPLPI54+92Bxmml5d/lnA2KAu3gHOB/OmQiSVlE7EHrlf88CnJEgtx5S+YAfmx97d/9YUxDxuLgruD9H+bgCosMWkMZwPpnJxjr6U9xIgjkhOPMXAB5x/n9KaFmI3lQJBgkZwB7+nIpASKCio23CDnbnuPf0/wqNhGu148gn5jI2CRjoMD6elP2NGCmc5O7J6Y6DGKRSI2y/zEZ6DjHTH50AJMJVA2Dzy6DvgAe1KNjkDZtVkGUX17dqUGSQbDtCLj/gIxTPNdQxiO5l4x9OvH4Uhlm4mmkh4iG4IESMEE7T3zRDIePtA8t2GGbjtx0qokkyyI5BnLDGGUDA/AfpU/zJLtSL5XAPJ4yPSgQwiNZZFKkRkYwDkcdMU1POy3z/u2XO0jn8PakxiRTwVbIyPX39MVIS0pJYkxKNv1PIwDSGM2wyx+WreWpXJ/A84PsahVF3DLFiq+3THHFTqqFlJ+XaoTaO47Hjr61MdNGWyxGRx6ceopiM64g82MQbfMw8UhjzgOEkRtobtlVxXpvxZ+IUvxR8Rwa3Jof9hpb2aWSxm581pikrSgu21FRRvKptXnJyT8oXlINLuAUGFlUgLncMc9OB6VpS+HZ7SNZ7jGmx7cObjaiAf3x5jDKj2pudlYFE5zzLnfnuw5jCglAOi7h978qFtpZWC5Toc9cfTpiuH1746fs7eEGlj1v4j6Estvw9vbNcXsgcdVEVpFLg/UjFeWx/tjeCNdvhpPwi8A+K/jJLGdv2iwtDbWre25o3ljH+06YHpQrvZDcT6T/souCBubHPt+laMWj30yBbWF5FG0YEZ+b/Z7E8V8sS+Pf21PFN8T4V+Hei/CbTpW2JceJJodRlXPo9vFDll97f8AxqtdfAn45+NQYvib8db+0tgDnS/D1l/ZyANjcqvEYl29vmjOe5quSXXQXurY+sdfu/D3gi0GoeMtS03wpHwvmX91BbhD/tGV1C49M14Lr37Wf7MfhvzIH8cr4iu0wFttLsru6WUjgKkywCH6fPzXJ6R+x5+z3pU5u9R03UfiBqB5+0a5qEsjEgdCkHlxtn/aBxXu/h7wn4G8Hx+R4F8KaR4QLY3CwtYkZiByWdlLn6FselLlW1w07Hg9r+1R4x8VDZ8HPgv4m8TiR9sd3q8kdjZMenP7soo7jMw/Cp4k/bl8aArqGq+DvgVasfmghs7fUbqNccHzALwM30dRX07NqWoMWaa6kc42cD+Hpjb0wKopNCGVgPMCdBypB/Pmi0Vsg5mfLEv7KN34qufO+MXxc8SfEqZyJWtrWR7CAtgfIN0k8YTHHyxqewr0bw/+zP8As8+Ekjl0fwfZ6kTz5mpvPeybuvzeZIUP0249q9m86eVSQ4WTHG48HHaoY5HU7VI3tn7oGAfxquZ9CWbOnXKaDAunaFa2eh24Hyx2NtFbon/AYlUUyW4fHluzPv5CrwufUjoO1VQWIAyeV7Dncen60oLgYlfbIOCCOmP6Gk9Q0L4dEwuPMk24Gc4P+GKdGZJGOWLPwxUcDj/61U9yodzgEqdo9OcZ4pI2UqxBwqnJ9vTigDW83tLIdv8Ad9vw6VYimmb5YyzcYHYY9qykaNmJEmUbk/KeefU1eM2774ZEXIyp4I4/THpQBrxuIY3jHAkUHY3bpznr2ohvHtSImUM2z5cfxccfyrOjl2op4UhdmGGfl4xjHtUQ812AmJaOP5l7Yx/hTEaD6/b6fYC61CQRxJu3jHOeyqi81h2jeK/FaR280o8IaM68jbHJcXAJygUD5lP4rjPU1UsE/tS8l1W8HmwQ/IsHGCuMZJ7/AJV1S3O4jyx5W8kKFOcgdwacUKXkX9G8OeGtCKjSLf8A01c7pZfmkOevzMSBgdlrrmu5htkOQgwN2eSSeGOOuBgc5rk4LtwjK3zKMYVx+fepPMSW3WSXMWCBCoY8ZPLfy/KuqMjnlE7S31KSOXy2HknAYKv8WB/PpW3NqEEsP/HwkLxqWXOASfzxivPBOqO8ZkZJlI+bg5yOnJ9K2raWC5ixcxfuo/lOcHaT6MDu9q6IpGbY+7sJbqMXY/05XPKMQm0nj6EH6V57qNtIXmgKlcOQcHGMdMjj8+lesvbbQryDJCgAFgq8cdicjiuR1OOG9Zm3hJICd23owPrjqBSqrQIM8snWaOTyxlGH3yByPqo4INQqsgdSyrEMsq47ccfyrWvka2n+0R/KCcDb91gOP6VkKiOix7y3GFyCPU5FcDOkYgU8ys+7BBXGASDjr07VAAqGJzg8ZOOw6dPampFJFH5MjZTBPPGOfQdalCgkLGwO0YUEfwmpGTLGT/qzhs43dvwH6U+Cb9yxbAUHptBKjoCapIclJgTwfuHnjvg/Srq/virr/o6x7iGXnI+gPeiwzTELrGY/lBXIY5429qVozKh2GI4B244PA7Adv/rVQJSdwJgzJH/qxwMD8Ovanuoi/eY2bR8oye9AiNN52lGIzgt2B7dPrUKqElBOWIOQcdSc9McdBU0qXGJvtQCMq/Iw9z7E9PpWa7EQ4iO4Rdx7+1AyVApkW3h2ov8AG399sdMVFGqshkjUr5X3c9we3H+cVZmPlAFtsZYbueegwMf0qtHDbJFGySeZlcIO2T1HHSgQ2VLVW8lVBSTBwcgjHbnvT0KufLCbw/Kb2/u9uPxxTt+5cgElcZUcYx/SmlrdZA7hm7gYwGzxQMsrPOYl3L5aDqQQ2B36VbiMUrx+ScpypI4ZDVUIInZANinggYIJJ4B9OKkjsWZnaMbMHJB7HsM+9NMDTtp0kcRqzeapLKc8j/8AX+ldRb3CkGKb9yxfcQRkHI6ZFYNvCROsikv6YPJzxjHauj0+C2Ztg8yGUfeVQW5HQHHGa0TRNjJ1TTBiJoDkq+eT90H1HX0xWBLC7SIytmVBgkdMDoPQ5HavVP8AhHpZ0aV4JGDEcqM4x2OOlcb4z1bwl8PLOC68f+ItK8EB87BqNzFb5HGCPMZWPpgfgKlyXQpI5lIXkHllTxuPzAhcH9c1bh04TbUlU7QD8ucck9RjpjHT8K8K8T/tlfsu+FzLHB4yk8eXaDatroem3byT56Ks80cVtx04c1k2f7QvxQ8X2cU3wk/Z+17V4Zztgvtc1CGwj55BMZRlce28DFNKT+FBY+ko9HdpfKUG8cY2qgySMH+HrnHFadt4Z1SdxH9gm+Y5cFGH07Y49uK+bV8F/wDBQvxhayza5feC/gjpTqTKI9OsdYdYiP4leO9Qtjj5ApHtXjPif4X/AAt0i5MX7Tf7Sd34oZkO7SbSZrG2Azzmxs5pZAOg/wBSvA4HQBcrZWx9ieLPFngX4dZPjrxFpngXaN2NQuI4pMeiW7Ymk69EVjxntXz9rP7aH7NOjfudM17UfiZIhwLbRtHuo5XJ7K14tvHjPQ5+ma+d9J8Wf8E+/Bl7/Z3w4+HOq/HnUyfvQ2N7exkYP/LDU3TGP9mD88V7bpfx8+P17CLb4Hfs7wfD+Nfljk1W+W0Xy8YHmWZFiVXPYNj0q1Q7i5kajfH744eLIPJ+E37O2t3VvcLm3uvEd01snpuMISD5cD/nvWhpvgn/AIKB+MLJ5dW8UeGPgHpiHEkel2sdzIsZ5JZ38/aB7zqa5+88OftueMFH/CW/E7w/8OFmB3waLYQ3hQMvRpURsEDgHzcj1rnYf2L/AAbqskd18X/HXin4tzx/OrzXpgteeoCP9plQdhtkHHpVqlTXb+vQTqdjk9Z+GvwIsdRlf9ov9pm9+IEiZLWVnfTRKrd1a2tRqBXt93bnH5c3p3jv/gn74Wvhb/Dn4Y6v8cdULLhfIvJw5HAZv7Rdin/AbfHtX1N4V/Z1+AHhBopPD/g63BdsrJequocjj716JT+W0cdK91027tdOg8nQLWPQY4clYrFEtowTx92Pao+gWn7SKWn+RPM2fNunfGT9pq+sBD8EP2f9I+F9i5AjutV1KzhRU7GSCP7BJx6Lk0+58J/tu+NY3j8a/GPSfACuMm10DTopBt64W88uKQNgdfMOPevofzUlnaa43MjNkAYOT3J6HmnK+Mocj/0Hp0Az6elL2/kFvM+XE/ZA8Aat/pHxP8U+Lvi9cFgzjU9VlFv7Y2MX47fMMY/L0vw5+z3+z34QmguPDvgXTIZ4BgTXZmvXGR63DNz78/yr1YF/lUkxxhshsZ4I6YFSMsixqUAljGcgen+fapdefcXIuoJfy2CG302O20CIY2x2kEUSn8VUY/CqkgWZ1kRsSP1fG7oP6VYEglXClZQ/8KqF29RkVn4n2s0Q3Rr9zjj3GOtZN33GlYfGZFYkv9pI4Yr8gB7c8LyPSpklRiywygrxjv8AWq+5JLclChTrsb+E/wD16UWpGBDwDkHI7enrQOxHI4kXiMj+IEng/hxVZyXbaANw46Y7dM//AFqu/ZGRkkn/AHcmMAAgAcYApoj2qqp8qyElQCA3Hp9Ka0FYo+XGiMLcxyJ0bdkGpzbShg+0BsfKV4HA7+1PcRR4W5ZYN/XJ3dB+lZuoa7oeh6fLqV1I92sLIMQju52jpx/LpRoOxf8ALk8pDEQHI4/P8vw/lT2jeSMlCyMucyE7cH02+n0ryrXPiwbX7LFpmkbmmI375zhRgYAAUDJ+uBjpXeT3Nw0hhjb7OkwWTqDkEZoQ7WNNl27wZiT/ABL5fc+9VT9lhQnzVYqdzrnt68Vht9ptpSIp+CcHGSeM4BHpxUMdvdK64xGqgjah5XIPX+nOKYje/tKzUiUP5yAnrnd6Yx29OmKifWJHJSKAhM53PwTnngDFZrQrMqOykMw64xn+n09qdIot4jNPGzs2B8pHG36f54pAIby73F9pnRPuKGCY+h61XRriVN0okiP8CbuFH+974/CrEMckp2IdqKoZAQCcY7c++KgNxH89tLcRBON2RggDHGcj9OlICCZ4EXyosse644Uj1x1/D0oS1LBZnIVO7oehxxgflVObWdIslMMjfbs9I1BXaRjAGD7/AKVUm12YFlgjM5TGIm6ZPvgADAGKB2Og2IGaIzZLHaFKZIJPc5C0skI2nefLVACJAQBnqMKc4/Cudur3xLMnlX9nHYRn5hu24+gINRLp08yeZLcqGZvmTPXHGeSPSiwzZ+3QxRuZ5GRzwgHOMe/+NUbjWLFQoukaTv8AKMbs+oHpSwaNau5jIedByxU7Qv68/h2qzBbxRIjJF5fPyNxkdQMk+w/zxQBQ/tP9yy29k3QEnO3jtx2pwk1aQgbjHngncMY6YweP0zWzKHCsZGwGOwMqjoO3t/8AWpmJVjD+Yse05wRz7DgnOR/n0YH/0vqaNHeIPLvcZ5HB4HHGP6VHsYLtKyKvPBHbjt6dqsb5rWVyQtx5agnopX0GfpTopG3/AGhoNqyDALsQMHt3z/L9K881IVhVlj8thvABKnIwvHA7HNTmBELCPMEZJ3L95MEDBPPGakdSC7zIsISMKAecntz+GKjVrlJvLMGzcArEkbeg444yDwPakBBGZYmV44o5JBjKZGT6bR296lEVxN5lw5aGbqi5CkJnDDPHAAGKt5e22IIoWcnBkPOewAOPlwOPpVKaK6ic52yO3BTGTkc9OmPT2pAQb5tryxzFcFUwzZ3YHHPUdKsS7yWjcl5AuQMfd/2Tt65q6LaO3lZdixKijbIF3I+Qchse/wCWKqwRqp8iQbhLgeYMdFxgdP8AD0oAqNIqXY8tcTbFbeT98EcjHAGOlIyM6SxK48zbvK4x6Hjt+VXpYooYQhbEZbaygcc9CCc46VXNtH9jJCmLauC/XcvAx+XtSAqwLHcYD7Y1kjz6YK46cVHLv82WKZsqAuz8s1o28ECLIZED23BOPvgkYG3HYEUNI17HGqKHeH5d3AwexGeDmkBkotmkqjjYRuwwPyEcY/H+lCF5W85mO0D5dijC9uhq9mfyWhuk2k8ZXjkYIyenTpUDy3DBZHBww271GR+goAbKBIx6fKOMcHGeuMD07U0pGvlxIvlxlPmyMgk9PoQadMkSyJFbL5XzhA2MnBA9fcmpjHHsL/f7OBwNy+1AFS1LTyBof3eDjcR1A6YHb8KYICIlW3Qkwu3lg/xKTz/TH4Va3R+Ydx8uJgpBzjnHUfT8uKV8+U3lyMjDHQ52jj+fakA2NmgYxRw4R0KmTaSyDH3ffmq5XNucKhL9cdAOmRjpU1uCjEK+wyLg46A8Yx9cUYSMM+5tzbRwPQAZxjApgNPlLC1vCTIwYZBHzAjv6EcVXVEW6Mi5t+QW3HHpjaPT9Kmjgm8x08sJk7iqYHTpjP50+FJWIuG5lVSpHG36HHtQBAAjTszxAZI+YrkN09Omah3W80m2O3WEnPrjA9u/5DHAq26iW3UqPIZJAi4ONw6nPqKUvHmVp2R5Pl4GcKOhx69B9KYFTzwsG6AbAMIpY9iRwAB2xUzxPlf3W3JClNw4z90jrx1p0iWwiBlizHtxuGdsYPA+uT+VRqkMifZpshzwjbjtXoQB24GPwpiG/IIpBOgwBskDZyxzwQOOlKnFwRvCmRT+7C/yx06VOJbqPaZo/McjDdMAdgPrVRfOEXzhCyEFWUfN0z6en0/KmAiXE4i3Fx5SdF4+70xnHakKkyGX5cyfMCcYA7496SUx7fPC+cCwyQOAR1496dMMTfNuEJKhF7HGOPwpgDRBtok/dKp+fHzcdR06CoJPvPEP3+zHOAG5x0OOMflU42NBJ5ab1HBwTkHjb+FSGJMum0FTz9O/4UAZ2wopaRDjcMDvk/0pF8uIv9rQRk4464H4fp6VoeQzqPL2tkBju/Hv61XJRclskkkKCAOe3+FAWICqOm+SThUzsPBxjsfwqAxysiPs3xABxk888dOnNWyjfKJE3liNo44A6j09qZcpIjRGWRlizhiOmOoyBQIZxNEMsEkyBD7c5wfwpv2ZpMSAAOhOQCM9B+Hp9BUwhgYfaMBgrAbmbABHY9qgWCByUkidDG2ZMnHHYgen07UAitsQjypQY2xhueN2BipVDDZJMwTP3m9GAxjGP8/hUsOyUrHIoAXoR6Dpj/6/pSjy42Hm7iit0YZ56dhzQPyK5VYZgZCUGWDMOSoYcdM47Yp0iYCkAKpH7vODkf5xSpCDO8sGIY5Nq4x8vvgVJMEkZkQbGHVR0IXuPSgRAYnZw8Y2uq7h2GehHPHSkdN4VpI1RgxAx2Pv65qUIZV2EZjbDD5sZ6fypCSkzLIwOQu3aem3jFAFflCPKUxLnaMc9u4NOy6sxdGfI5wM+31Uf5FPYOYQ5yeAQp6HkcDHTFKrmOWBQzRtOSqv1I5GAQfyoAilXNqWwRExUyeoG4ZwO3SkZbZIwzBo1mbCkMc7RgA4/wA8U94ngu18t/OJJ3jAVcDrnHHTn8KmlMheQQkPHn5O2Qcdvb8KYyB2spR5UcnmRhhu2rgY/Id/TtTZD5UyyO/nY+U54C9hnikkTbIigiRFAMce3kL32v17flSbpSpbYZ94A5wrAfwjPcgjrSEGQJnicmWaI7lIwBtYDOPp6UkEO9opFYx7GxuIzuyM/h6CkVVgldhEHWOPOzONwONwyM4xQW2K1zsEaugAjJz8tACCS3SPzcMrAlgh6Z6EVIHjRRHcuU5OdoyM/l0H6U6WTyZQFO2MbVOf4Rj+tQSN8nyOpaP93tbA3I3pQBIUKXH3VwiZLZ4cNxxjGKljby2EgO8I+1d/PUc9Pb8KZclojJCibgqqnHHAHGPw7UxfL8yOLfuXn5j0AAz0GKAHDzVD7nym/DcHjP07UbSI5dyLcRuV8vByFJ9+CKe+WeXYdqtjdx2+mKbGiLK4g54UhcY6Y57YxjpQBIiPbjI2iBDsLY+bpxwPemkzISdzpswGHG3/AGQB0xTF3EOm5C8nU/0/XikdHTL7nCEfezwW9/5dqYjRBMhK3WWKDMTgBdnqOMfhkUsVy9yypdxhncYz06f/AFqzkmRxs+aBlXOH5EgA/pTo9jkTrI4wGwSOPfHHI9qBl5im1Qg2HdlSOCB6+9WfJdljFncebGOG3YIB46cDiqIlhiRIG/eu3y5A6qRlSucduDUnzI3lSxmMkAbjgq36YzigQ+5YoqyTQK/2U/PHFlVwQNuOwOewpGtba4s0khZ7WG5BHlyYO3nBUDI/CpbSWSVtvzjouGAAKjA79f6VNKISXjnh+XOYzjYSV9CADVAZ81qDcLExVOAEmj4GeMgjpzTprWGNHtoF86ULuLucDjuAeCPpWh5I2xlGlmjcfKSAU5PfpxUX+npaIjQOyDguuGCp3+7nt246U7CMiCCF4lRMybQXZMY3H+nTHFXY74NrUMEKmMJCZCr4AZf7v4dvpU8P2JUaSGRp5hgJvXbhT056Y/LNTLaOkiTwIZ+OWtwGIz/DnPyj6CqSEbGm3O45O62C7djnIBA/hPTtRrrW2yNo0CyA8MMncAM9f8arxSRRG3wOBw4Xgse2R6jtW5dpb3WnmQqL+XGCo3Lt/Ae35VRJl6ZKJopJJs28b9CG4fHbA6fUCo2tI7cBWjW6MhPORtGO3INU0sDBJGISqSL03Et8vpxxVErcS2M8v8SNlVXGAMnOB+H5Uholnitgyys/ydFUBuvpvxj8+lVrvTrhNstrEI4xzlWLD9cdq0ohOLKzKSICSxwRxuB9hwefaop5hCyBJH6YGw7Scc42kfpQM48wKpRUT7QM5Y5Pf0AwBipbXUry1nZIvO67ivy4K98H6cgdOK697RJoWa1kE65/1WzywPXk4rDltbeTahnksdw5wm4YHbPX9PrUtALbeIIpojbrANQjJ+ckiMn065z+lMeLw/qO9BssVVlUxn1PoMAj6iqE1hOLwCNozDgMDCA21h329iR6VTKok3nOTd56F124x6dv07Uhmzc6FOiOmnxhk+7tYlhj2yAawWs5rFnikD2v3QGxkqCO/t/SpIrq6WZZoUEHOTtfnA9f/rVoW+vT+WYJ03vwHZ8MGHQA5AHT0pDMsXE8e2ORUus/xcjcOMc44qWa+toHQSzmKXIJTaSgHpwP69K2lGnTxrI0Zsjyqx8OPqD2/HioToeYmkhnXa/3ii72YdAP9nFIZUhvggUxIqeuDvDD6YOKm+2TJJuLhS/BZR7DAx0xVF7O6tY0WeE2LSD5XAzznp8vH4GqSfbV3KsaXsYx975X/AcdqVgOhzb6iiB4hc59TtZTwO3BqC80ISk3CSywOuMJ0H0yMfzFZv7u5z8rwHA+V/lyBjjPtRcalpun6fcXF5cqllHgNISxKk4wAvJJ+gzilewW7GlZvrcMe27hS5iQ5MkmH29sAMQT+FavhzwVa+Prv+xF0SS31C6HySwXGFd/mxtjckLgLnqBgEkgV5pqXjvxJeWscPheKAQv8kepXhWHccr/AKmFtrcfdywweuK9P+A2op4F+Lun69r19cXiyQypeltiIJ5InRcB3RMYIwc9vlznbXo5bTjKqueN1276aIwxDkoe49SXUv2Q9U0eWTxD4vF9aaDDGv21ZprVX8xiqL5L29xcvsJKjlVYngADmvDPE3gvXtJvZT4bE2kaTandb208wlkQhcEkjL8nkBhX3V+0L8V7/wAYvZeGvBc/l6LEpu7255QzSxOfLCN0aOMrkbThn+9t2Yb5gdtU08hI7hBFsQmXG9/YMTxgnvWeMUbq0UvJbGlGUluzySw8aa5ZIE1S1ivGi+/JB+5lORyrKflz77Rmunh8W+FtbT7E7mF5QE8u6DIGz/tAbBiu2vF0jVIGh1KwWxuLgAebgEE+occZ4/CuT1L4daNqb/6BcRO64+SY7ZMgdm7/AIivPcF0N1LyM+X4faDteXSXn0udl+VrViN2PcHacH0AqOG3+IOjXSGC4tfGTOMbLtGtrgKOq+YDgDHviucn8G+KNCZrq1+0WcfQeX+8jK+hX0x61Jb+NfEelIy6nYrq9sWA2lDBOo9VbGD/AJ7UnEd+xbHjfSbOX7N4n0688KyMR874uIw3Q4ZBnaPWuss5rHVmSTTLqLV0xgGCQfMVGeeARx64rGs/iD4XnZreaGVF+6VulCum7tu5Vlz9KbP4F8J6m8b6WrWUky5WWykK57lsAjDL7/hSsh/I6SWJiojaEwjlkUKST2OeM8UiW6QuTOsdiJNojY8qT3BA4HH0rkpLTxzoOF0/VIvFVrHkRpdxHzkUdt8YLkkcfMMelQReOLZXNr4j0yfQZmXLzY82HqMDKjKg/TIo5AudhCot3R9/meUW4QADB7j/AAqMfaIskXW3cQYy/IGfwwPwqOyutNuoJLzRtQtruAMokVM/Kf4R/e5+ntUk2nSy74wjORn+Haqn6E9/agAnHlSDlQZM+av38EDIIPuDUcckkSmSQee8qjzD0xxx0B6VI8rPcf6sPuUBojwCy8ZU9gPSkgtZZSZpAqbflxuC9f5Y96YDZiSBtUoVAw3BAyO454pyC4uNiNN5cpzuOwYI5x6DoO1WTDJbR+bIyojfKg3hcY98YNc9e+LNCso3WWZZ7nbjyvmywHpjA6j1pXQJM6BbV5JWi8xpYmXgjkA8cHGcUyS7stHVzql0kIkxs3NjdjBwMfkM4rzS58U6z4g32mlRvaReWFZFGCTxxtznHvzSx+BLy7Jm1tnMzFc7WQqEH+yOSewAwBTV/QNEbd/8RrO2Bg0qFZHAwMkLjP8AtH5TXNOvi3xJ8uoyslqTxbwKrAE45J4x9f1rtrfSdNs5AmBEsfyhZT29lHB/GtJnt+RZybY1yCuCeGxkY6bRiiyHfscnpfgyzhjVrtRM6/MYhvDfiwbH6V2UFpbWp2xDypHQYYHcdo6DIAzUaJIR5kLMrLjBP/6sdKmz51wYpQUDfMccgqPpTuIsJNKjbFiXbt+Ut17D5jVeGPLlkbYy/eKj5T6fhSW6iUHqrp8vl5IO3rkdOf6VHujXEcLNF/ASyZ+bqOnTp/8AWpAWmSD7Oxuht2SZUR9xwTjpxUarMARE/nKWO3PG5eO/r7e3SpJwC4AblMl8dWI64HpxVaRwtu0e8xLMewA+6R8poACyGNIflRoXYLnv6ds9T6Cp3jk8kTRIqkKPMC8ceoH04pGkNpHiRUnRRwxHLA9OmRkUkG6OdI/NClhgjG7kjP0+lAFuSVWiP2RwsqruTCjG3nIOR6fyqmwdi1sg80n5kGMAr7fT8KTDtGAIS5DkE5wcDouR2/DFTSjzXh8hthQ7SD8p2+n4UxiTlV+doVTlVLoeGPfC/nT0+z7TKHjgaMkLt4OD6L3pskiPIvngvMHGxBwBnoCelKjExKY445DCTnd1HORjjtSAchEIjjWXGZMIR/dYY6dqJyJGktGU7tw3AcbsY79PpS+RE6q8ID8/eyD+I7DH0pfOl2s0rm48vnoAeQMDjK4oEWJIxE0mQsjMBgt/BwAPrmq4eZlCiJiBwmcDb7Bv5DFJ5kjSOkwBkdctjlQAOBj1qXlC+4JAhQFkDfdIwAcD17YoCw5PtEco6t8uNjEbV6Drntj0oCssZDnzI2bg9OfUemDVe3T7OQUC7nyvXdvXOeMdCPepAxDIHDOdozwOMcD8cfyoAVg4jklEQBjbClcq3PfjrUgjmEZJHmbThWA9v8/5FQMHV9xyyCIEE+pPGM5xUhd/s+1N8kZbDEY3DHIxQBIPKMgjcEhumeCn0x9KVG2xEBjtX1A600QQybWJL7EJO8EfmDxwPSnK07puysSp0DD/ADwR/wDWpiEikVvnIb/a3dPbjpwelTPDcCMvMxlzgjAwQOOePakEYgOJD5WcbsHjn+76c/p6VDJD8++eXzY2P3WyPTjjpgU0MsZTHmuryIR90/dzx0x0FQiWHd8nzo2Pl6EY5xnHSplISYGFwd7EHkfKvsPYU3zt4YklyOMgdge4oEWIXZZt9rI2NoJ2HGR0xtI9qtSx6fdjfqVrHfxMNpD/AMPQZJGD27Yqg2yZSwcqhXb8o5/I9qnhKxkRqnldenO4CmFiYaMturweHLq40VcZVH+eLPfG4ll5x61ci1fWbG13ajp73Rj58+CUbWx3MRGQOKhjjMRIHIxkAt/Dx0A4xW1DPLvEycyDGNrfdHpxgUCMqw1PSNaR/wCz7kGRiC0e4BgfQrgEDjj2q0bOdHktkCxyKASh4K9On8JGKTWdD0LXiXurYSXrY8q5JIfb9QQuV6DIrmzout6RG8nh/WG1FIiri1vxwB/dEnVfQdBQhnQNGQDlRGxAUYwQR/e6YNQttXMBVAy4w/IxzXMt4rTTTIni+xuNBEYQJNGn2i3O8ZwXiJHPbBP0HSuthuLLWrYTabcRXMKhSjRSo4Kn7ue4I9Dz2PSgLFYCLzJgx3llUbenKjHTpx2pzSOXm/eBgF6oBkf8B/zxU8kLAbEQbyqjdngkDp25PSquEgk2xA28QPzqOSTjkdfakA6KPbGpfECkqFGPmJ7En0qv5ql2V8Fc4z0yR1AH5Yp80jm28rAIPIPcr2JHY49KLj7OZGjiZZI22MG5POPUd/ypARCKENJKkW7jln5GOM8Gq2C0i5zhSfLdORsHYj2FTujQK3KyqcZz1yOO3bFAIO5t/kuFDMsQ5K9m57D+VADdzIzrgKO2Tuz+PP1qq8sccUa8u6NucqP4CP8A9QqXyo1YFvNjj28hecn19ego3xtHtYuiADkr27DpmkMn2yuSyOkMajCZ646exzUAEhH73JyDnoeB0PFIWjBbkTYGScEDHQD3zUamCJkmjUrx8oBPPqCaAJcs77o2IVRkqOOP5GnFx5v+r59B0YHHQUxsoM8Ku/8ARvp+lSZ+6FJAx8vHT6Y659KAFMjH5l3RLnj/AGfwHanFIZnElxudJeAQcDI9f6Um45eMcmEAZbv64/CmIFV2KPtDDcRjI/CgQoSXKwoEjiU9JB274I4pIn8qNjG3Dc5HQAdtvoBTG8sptU7XHUfwke/bFTyqSoQHazgHjkHtzjt9KBjE8uQFgCcA7lHHBHTnt6UqOTsSHMA/u54HtzQU8whMs7xqB8uMFT6VKttG77ZA4Ixt54x/9amIHjEihxg7WA9M/lQkSzSN5m0AEEj6e3Sp44Gz57DcqZ+VSMADgkCuevvGXhfSWVJbozsFyiIjEZ9N6rtHTGKV0hpdjpNplfaBtEhyCOW/D0qZbdYoy8xYop+Zn42Y9vp2rzS68b6tqrC30S1jsY3VsPcNlhjlvkXp7VnQ+GPFGs5/4SC6mnjOPlLqMdlx/EqgdsU1fsGiO11Xxp4Z0VTb+a9zMBn5IyevuccfTNcjJ4/8SashttHsfs65CCQIQQvTcu4559MV0Gl+DND06bzEjWdVX5juJz2HHTiurjjt7UhrddylMHtgLwD0z+FHKuom30R5kngrxFfsw1m7ltoi29VB3BjjkcMGG76V6BpPgjR9PmjuVD3ARcP9ffvxW7ndIW2sdigqB0bP+HtUUUSyKUkZt/OwA4z3JwKrm7Il+ZdtIookbyoFgyflRe2BnqB1rq9G1Mw7o+I1jwxbqQGPIxjjFcj5bCOOYSFcjI6ZDDj8s1eiM0RFxkzPwCpG3p/Tit6VSxEo6H0xpTLfQtbzKZzgAENt4POfSuH17RTazMVmdI25fOGBb/Z7iqXhfU2mkgl+RJFk+dFb7568D07Y/wAK9bmt4dUtMOgRiNjdOh+6R6EV3u0onN8LPnS9s3mkIDMAsJ3cdTzgHt0rHbCojZwdg6jOMcfzr0TUdPMNyVnxLtUrx3C85x264rkbiBSw4GMHYW4HIxj0rinHodEWYOx5EyrbgoLHPrioBGYmE3Mo24+XtnPb0Fb00bOhCIBMAORxyOMenSqrWzIv7z5o+m3HTp/LpWFjUrGDaqgsJfLHy5G3Gexxz+FU/OWOJUb/AFqLtJxx9K1JULRgSKoYnBIPQD2rOc7R5kQ3AHHQDI9PapYHP3mn6Tq1sbXUbaK8Qnd5cq5AHtjB/IiuAm8G3OnSMvgjVZNDeLkQSlmhZu4I5wOMYO73r0m5tllKvGDIduHQnBUfiOfwqEQhJfNRVyoAAON3buRjvSuNHAv4p1HS5Ta+OtMWyGN63lgN8cpA+/sAyv4Yx3ArrNP1PRdajW50G/h1JUXfKhJMiAH+7gHp+WcVqM8kiAxAqI/lZH6ZP06j68VycvgvQpbh7uz87w/eH5mltJDGmSdwzGPkIz/DilYRtYm2zScbWwdhTn0z2xxUsrSQxlgcrnG/+IdPz9K4+FvHOiIr38EXjSwVt3mQgw3Ua9CNuAhAx9efStrTvFPhbWZPLW8FvcqNgtLpDFIjY+6c4De3P60WGaLwqigsTOwGW7cUkpRXRJM3AkGFjC447MvbikvobtoAYWWJlwVAxh/Y+n8qEurrPl4MPl7NydSBjoP6UWESgAyB4V3kY46bfUduaYoLxYVdwdyc9PkHtx/IVCB8+VkEnKldxxg++KmK7/L8vZHk5ZT09OPrj0pDHeTGpL8SbR8qMOMY/h/2qbDuZGSYOgkPCnBAA5FCRlZDJAvlbcsT149MdqRyzMzkBEVeG9T2/KgBzbJYSV/eKo2kNxgdgPpXOaro1tdwXNtc/u1EfyMOqyN3Ht6+1b4bfhkzG7EHB4HPGcUs0kRVwyknhWceg7kdOlA0eEXUz2L+RqESxrDJiJmXcGyMAhwMcr2rzTxD4Xa08RRfEbwzEtzdJZS6drdmpCLe6dKPmjfHePjb9Aegr6xv9P07VYxaXb/bYNuSpAwBwBgD/IrgLz4fTWdw13o1wZIw6EWs4+mcODx6c/yoK0PhfXfD9z4VVNX8NXDa/wCHsebFnDXVqHGfIuYlO7cgz846gc4re8L+K7e/to5FuFid1+dFAOT17dOOa9X8M/BK4+HXjzxN8QtQu5tS1HX5Hkgt7dAIrRZXZyDtZlkIOAnC7VGMc8Utc+GnhzV9RkvGRrfUJchpLTFlIrZLFtkaBG/4EDmujmjZJmPKyO3urSVVOCVyQkgORx16dOlXWWGUAI4JfnsGx0ry658PwaO5tdL8Rm28pyGjvI8DPrvjHP8A3yK37fw18SryAHRJ9H15cDa9rcIuPb58cmp32YjrjaFSFMgZn6HrjsOapXVvBbCSS4PmOq8CPv8A7wxxiuUuNN+MdhB5l14dSTA/5Z3Nt9DkbyDj1GKz59P+KkiOkPh5YmYbSj3cW4D2Jb/CmosLo6VrxFhHlYf+Efl0rmL7VGkEsjoE8oZIZuOnQcVQk8L/ABJ3JDrlzpfheKY7Va+kJVeOxjx7c7sVHJ4Y8A29sV8SeLJ/GN3EGKabpMEkUDt/d8wKSRx17DvTsluw9Dl2in8U3R0PSnVYl+a6uG4jtoSPndm7FB0Xv0r1PxF4x8LnXrD4m28P9ox+HNDXRo9RjV4X1SddrBRA6q0YUl1UfMDnPAFZui2+p3umx2EHh5bbSFkASGRzFDgHnfhhJMWHXdkeg7V9I2Gk+ItdKRJpkVrsESvdGPEWwAAFVIxxjAAwR04ok+lhpHzz8D9B1bwv4avNav0+x3ut3k2rTWj/AC7Fm/1aAYwDtPT8MDoPuvwbpM2j6Ehu/wB1JdzfapsDcFBA2oMZx9O1Z2jeErOwkiuL5hdTj5I0RQsYYcbwD3IP4V20O+NkjUGNVyApzjHvUSsMU7cAhWZg3yBlx9M/5FI2EQ275LnpntjB/Kms+HV8OHB46BcD2pdzufLZt8iDI45HHrUFEpk+Xru3kI6r34x07UpVgdo2/Lxgn7wbpzxjFLHIUZmiZcsACWwMfpUZYL8ki70H3tv8Oe4pkjyqxsBIA2w/Ko6c+p9qNgZVO4F5DxngY9MmllXaFdBxIArY6dODTYzOH3yx74VwM8dRwGWgBZVZTGsbrx8pH+11I+lPlyuSegxhQenqPpSbEKSA4J6h8fkMY/lQXKgoF25Xnb0CigY5jIxwNvygOo7YpEGQXkKupxkfy+lKRtKFQyggYI9OwpEVdvz4QMTyf5/5xTEydD5RYRAIFOcHpjFKrZHJLEfd9u3BqL93v3ucK4wuOPu8dvWp40J+ZceWAcZ6duMigLFhieoIYKo59cf5xVh5EzmTuM45OM9vwqvDFLuJ8hipxxjp64Hoabdajpemssl/cxWsR5ZXbJwewUd6fMkJRuaUUzMAkbb+3Izt4q3PYQapCI9QtxKmNqhgOT0+XHT8K4248c6bFujsbd74r8o2fKgB6ZYgD9Bio4NX8bawD9kg/smEjKHqQOgIJH8himpdkJx7lvWdJfwjajUdFuVtJgyxzQt80bq3QY9R7YNaFj8Q1h0kXGq6XLdzRttVoceWR9OvT1qraeErudze6zdnb1UM29gx74HFdlZ2GmaRbT2iItykyjeq4wT26VVu4X7HBTeONb1eIro2mG1UZZJpFEmPwxio49L8Ya0m++mlhjZMEqoRT/wAckVbuNG1XSrttV8L3HkkAmW3lUEFT6cf4Yq5aeO1uP8ARvEMTaNcnADKf3MjdM4wNoP1pWS6BcW28F2kSn7ZN55IwSMKTj+grr7G0sLJolihQOAB5m0Fun5cVORHJ/qityrJwYyHwSOx71SeRkURoOU+6ce/TFWvIk6hL6Fl+YDr1YZ/DgcfhXQWt5EzBQCjJ8yNwAN3UVwMLusnl7twbLAbehHp/ntWlbXaxd9pkwCTxx36it4SsRJHvWg38dwfs+QQAOD/ABA9D7VB4p03dZhGwCxwEHQnHTPbjp/hXH6VqSwyKcrIflIXBycDp+Venulvq8ELwNt2ryWHJ2gH5VHcfSu7mUoanG/dkfK+t2qwXDw4ysPzZ7rnscfhWA0ju7CYfNgLgDgqema9M8TaYYXd2O0zDAXacFf4j06968uvQqK5cliI9oHfjp+tebUj2O6MlYz5/JQOTheQApycY9cf0pnmBlKzgSEfw9Bz6entVy0t7zVo3TTraa7khTdJ9nQyBDjjeQODjBx1x2psAsrW+RdX8y5t1j/fpb4DZxxjO3ocd/wrFxsXfsUU85mMcMO/bzkbWbb93ABx+npVcXMkyuiwtZqD/EP7p9vpUpzaqzx7rkSMyIWHlnYTlcqC2DjHc1IXjQSKQDuGBjjt0HWpGaEnibxLF4Zk8DnVJn8NSzm7k08pD5RlaTzztcxmUL5/73YHC7+ccmsZBsWVj/qz14zx6A9KdOEKRHiTBB2EYHHXtSgxTZVGWMKcJn5R06D6UAitK+7ZJs+VcsqqOvTGe1O8woyuFJ3kfJ9f5U4SfMiBgXjYj2AHUH+lRrJGWH2bIbPcD8h7elIY8AlirFnyRu9vQf8A6qhZm+Zdy8gAgd8dPpUplLMVU+YY+pP6jH1/wpiLKDI7hYv90dKBCMm9AhVsfLkr0/H1pPvBTuYjjceq+3+HtSOoKF43eTAARU4x9e1M3F4EeNP3cj/MFOSPTNAyfaLYnacM6jr/AArnn/61I0LSDdCQpxyOgYY4GKY42OV8v5FGST95fYGiIAE5LZI+THYenpQA2R+G3IYWQD5R0I9sdqtpcwyxGFFWLgYY1WDFF4yoByAR0PTn2pyr8zBog4wBhccZ6kD09KAEyzyhdxVUxx64Oc+2KVGZt0cyF+dygHHsB6flUcIkLtBFGcDrux07U/y2RR5hwOenbHB/DpQIld0VIjnyfnByecbc8fQdqa48wzfvfLDn0yOP/rU4SKRuk+6OBxnGOhHanO727bJGD7skY4OR2/lQBAV81N4bCEZ3HjkcdPT2pkjNJEHKCQKONvQAcEdvwpxMJiJbJC434ONu7uMcdqVk2cInkDaFGWHPpkUAR5WNSn3Wcbdp6gGjCfIfL+XG04H8QyCD6AU6aWc3ghnaOP5AVboDjjGafIm+NpPkt2wOEPbP8XY0AV5NsxjilDxgHh+uR259v5VM5OTj96M46fLnsRTlEgAP3dy42k8njt2xTXDyBox+7yOCpx+FAxd7PEzpnaB2/hPQin5Al4G3K9BUe0iXK7SvoOgzxR5KxEMw3djzQInV+ML84C4/nwfyqzFvhQStNwSFx0XGOmKoblWZW2/Udvb86lDh2AkIxyCMcelAytr3hzRPE9ssU0aySD/lrEuHT0x04ry/+z/G3w7bNmra9YhjI6REj5W7NGxKnGP4cEV65GsafIWKBe44wD1zVwyO8TW1wi3cWPmzjGD0yD2qlLoxWOP8PeL9E8TMy2oWyI+9bzEbgR1+bgn8q6pliiMuDkyKuxhggL3FcXrfgDRr1f7S0yWXS74jZGQwPK9NysMEfkenpWBaeIfEfg+5FprBGpQRL/r/ACjjHb5+CuemOfbFFuwtD0uZPKt2jISMlhu+nT7oz+lSL5qzCHPm8ctgEbccf4Vl6fq2j6snm6VNgvHvYHjGf4cHr7Yz+FXpYQZfKbLfKP4QFxx0qSiMeQSVKCJk5BPbGBnGOc1KY5Qp4/dtwyADp67uvvSbvLAYpvdflUcHeBxUSMRC21Su9sAc/Ke3H9KAJX80EqW3xnABx6e3pUSqEjD7WCknLKPu4PHOOacFQKPNVmOcfJwAB06f4CkjJ3bYmO2PoH7D/PagQwS7lcod/RWbHGPp0pwiAjKYOEPb2+lWSsijemI8jqF69/TpUqWs80RlmcW8PaRn2x9/vHoPxoukNFPEQAHywnaCoI/Pmn7WVg5A2k4II6j8K5zVPGvg3Rh5N3qEF9Kh/wBVb7pCD6ZUd/0rGb4gatqR+z+FPDcs4yAst2wix7jsR+XFK/ZBynpEMTSHMMTE7ducjp6Y9qdcyWOmgy300dtGwwWlZFVcdCckccdq86Om/EfWMtdatb6RHxmK1VRgegcZOe3UCrcfww8Mlo7jUi+qTBs/vJGCHHVcZ7/UfSnr6BoSX3xM8IRXP2Sw8/xOeNv2eNlUP0++wXj8CKjTxL8QdbZzomiroEK8K94PMkPONwDbAgx9a7a2trSxH+hRJZBgFRtoJyv8O7k4+tWVLqrHImZzgqg9ff0qrIm/kcI/gbX9VmH/AAletHUICu5YYJHjUMevC4UDH1q5a+APCmkMDFYGWU8hyQWyOnTANds0kACh8w+WPnJI2lQPU+n0rl9b8aeF9DyjSG7m+UKtt++2bvx2/gDRz9As2XWYQbUjt4yTwAiAELj+Y/Sq+WVCscZl9UwBg/h04rmDr/iTUpFfQ9BkuYG4WS9xCM+uP8arS6T4kupA+t63BpfOHitBl417AOB/hUu5aSOlvbq302Mz6hOLZB2ZlCrnjGT/AIVzb+OdHEq2ulrPrsvAEdvGXG/t8xwo+o/KqMej+BtPy8yya85BO+6y3OewBC1tQ67OQINB01IW7eTEMbewIAH5ihDKoufiBfo89npUXhZA2N104yw9dm3H44pv/CKvI0lx4l8Qz30jYLwRfInsMhskDp0rVXSPE+pnz7yVLNEPAYkuv/Af8a0IfC+mQ5fUr03WOdudv/jo6Ci3yFcwIYvB+juItL0xLyUtuLScnp2OO3pVz7b4jvz9ntLT7PGrZVVjCY+nYCulM3h7TgFijjJQfw/Mc/XHH6Vmv4jYnYgeJOgwc49/b9abBeRlDwzql7IV1S9jtkJJKAc9O2Rj+VaEGg6DFGpuWN26/dLkcgdgBVF5dVu5j9nQzRDnPUZph02VczXd0gbumCMfQf4UtvINzdi1HSLSHybSH5UwQevX0OKZc6xdzLttVMSqd2CvLAdqwPtehW0ZSQyMx4ym3n256VJHq00p8vTdNKsQDuclyf6UbhsX1i1a4Ys4ktzyRnBX34H3aYIbVY91/eYC9UBGc+x7VnSjXrlPIuJRbxMcFFxuA6YwOoqeDQrVCC8sl02QMMPu9O4PpQMuRavoNvkW8U912EaqGU/99ev0rci1vU7mJrTT7BLCPhdwXJ47H0qtaWkVscYWFAcgL97P161rrqNpbZiQNMwPI4xk+uK1i0ZsvR6be3WZr26MyqMGIHaV+gGBj8KjbS7O2VcI90CQdsh+Xj8MfTio110RviBVRVAyO/4Vl6jq8hKlpDJGr5BxjH4d+K0v2Jsa7aiNMi82LbbbmCCMctgDoOox9B7VnXms6VP8su+Rnbdk5UZAGRge3tXJXfn3kYmgWSXBYLgfzH0qC70fWmjEgQRLs+XfhSPXg/Ss5pspJHpvgr9p+7+EdxNF4pV9e8DSbYb+0mMty8Fu4KPLbLKxTCZLSwgBZRnA3c17J8fvCnhXw3eeG/iL4MWCDwr4miLy3Fq4FkJ5VFxazqxfCR3ULHaECxDyx0LjPkX7OPwUg+LHjqLxBr8P9u+D9Ckke5iljP2K9u8RmC3znZcKjh2miK7doUP8sgVvt/4o/tLaH8OvEVz4YtdNHiW6tYYmldLyOCOGeTcTBNuVmUonlsdoc4kHyjBraEeVK5lJ3eh8PWOtaddCR4LlbgIcZ2kAE49O1dBZybtsSMxZXXBz6Dnjjiuwn8bfDP42EQanHafDP4gMxSCdCRpupORlYppwmVLkkB2UMpA+ZuErm9b8O+J/B91HZeJ7STT92QkyAPFMg/uSodvbpwwGOK0g77CZ0Jk8y2AU7lJIbODjjpz6VVkHyvvyX6rjuPyxVKykh+ztKn7zLcLnjHtnuO9TNKDvEZUqwU8dAfatSLGhpkzhmkzuKr83OOAeOmOgrtdJnMcv3sOMcHjf6flnpXm8bRNKx4K9CTwVx79MVp2+qSGS3slfbcTSiOJVUs7O7BUVERSxZmIAUdScVvQetjGqtD2LUVjZll2ModRuHHQdDxz1+nSuJ1IRgSRvtUfMdpBG459Rxx2rtwdShZtI1a3ktLkxkrHNCYc7WKll3feUsOCODjisi808RLjDqo/h6he+cda7ZRtozCL7Hlt8DBNIkYYhlAH+zx0z7ZrIHlW3ySso3pu55XfyDkdjjj0rtL+2iMcizbixbcm3v2+mB6Vypt/L3rtSeMkZ919z61xzp22OqMivAyx4eFy+zHLH5G9cDHGKn+yMWlliG9W5Q5zg5+vpV1JbVofs6xrGoBA3H5SQNoAJxyM/lWxaxW5WdHxC2wHjkjjHHbirpUebQJSscwLN3Ep2vGRwWTj8SKuwaNeoNyA4j+ZcYxJ9B1rr4rTShCJLgiM/Kc7epPbGOnFWvsNm0jo8z7RjAAztPbGP/wBVe/g8DDqefWrtHMWqXtuzRmIyNuV94U8Z6AjtwMYzXQ21vY6wTHGI45EVsggqwz+GDg1sxacSrR2Fu4BHLyj07AdwR0HaoornSfDqySlPt10B/qoF3AHsDjIX3xkj0r6nDYSmlseFiMXN7GDeaUWgka6VQ0R2sy87R+nA9q4nUUngZPP+UZwc9OOMkc9aua34t1y4byYrWSN3bzSmxh9M7l2nisQ3VzM/lX0UmnG4UlfNBZPl644H6dO1cWZ5VWUfaKGh14HH021Tc1cpTztE29oCqyYGNwIJHTp2qo1xM8fmL918owx39gOlVDf2d3ldMvI74xkGQKePTABGQB2pgnuhuWBcLuONv94j8uK+Eq72Po47Eszkf69fm/hX19DmqeVL4IdQM5IPQ46fSnfZ7wnaz+YnQ8+o6D6UwQMsnytv+VdpP3ePp1xWBY7zwiFUcrx90qOB/n/9VRo8byKERy2BtAPGeQCfYVaECptL7V+YYx1Pt9PQVorbB/MONgdRyVAA6dcdOlXGFxNpGaIXmTIQ7kz8hwuVP+eKriONA24c4xtByB7cda6F4TvSFg0jAZGOm3pyetJNHb2eBOwtw2R8zhQCO2DVOKQrtmOsMYBZdrkYGAMc/TjgYoaGRsqCrlVIPODt9xxVSbxHogkS0jeS4mTIPkKZB+igHHbFYS63deIdQi0fwlaXMt0dyNviLtuAHyxxcu7+iKMk8KCeKqlh6laap0o3f9fKwpTUFeR0zxGMPEshII3Lx3zniq0aGUokQ3EHGwDBz349BTvE3gT4n+CvNfXPtWMSJC0lrEkbmNtjGMq8gZR26ZUggYxXOW9lqt9BGuqXK+UFVvKgXynJ6Dc3Xpz6VlicPUoS5Ki/y+X/AAB06kZq8Tfu7/TdNOzULyC3ONxQuM/98gZ/DFYq+IbabDabZXGrxuPvRq0SjngZcD9Ks2ukaVbqVgtIhIvVmBLYHvzWo4EpAlDFeMc/L9PWuY1MH7V4quvMfTrC10xAMjzyJW9PlwQAfaq/9i6zfSL/AGxqshgXnZbxCHbgf3x81dF5SM2zgY5GMHI/GmnY7cM6FB0f0+gpAReGY77wXrMniTwPdXeiahPD9nnlW8eTzIiwcK6vvQ4ZQfu8dsVJoc8+jv5CyNbuZZpS6E7maQ7yzHqSSTyeeakBD7RwAe4wM7fQAVCz/OUCq3JZex64wfwou9rhofOXx0/Zf0j4i21x4p+F0dtpviN1d7nR5I/L0zUnbljswFt5pMD5uEzgnHLDyH9lD4P+LfDlnf8Aijw5r58OzWF7LY+JPBVwkrzWNzEfLBuYpWzG8q8pKvDpgDlWUfeFrI8BaYfu3UgBs5x6fhXGeOfhjF4z1Kw8deENTf4eePtLVYbXW0UfZb233KWsNXgUqbq0faApJ3R8bcgAVop6WZPJ2OmtdQtrgsYttm0J+eLOW3HryfpjH51ovceejSphpI1yAD156/59K8j8JeO5vGmuXvgbxfpP/Ct/ifpCvJc6Kw/0fVbVTua+0mYjE8QGS0PLoAcfdbHodndszfYpQIipGCnVz1OP0qFoVbsaBXh5BKWJC9+FPGf/ANXpSuSu61x80q9fQ9cHj8K1ogszFLgocDHbPpliB6VnvazWzFZAd6jG/PUdvlPpVCIEVigh3DG3afb0/wAKfGh2yJwGGMZ9uM01tpG7JO4gFSADn1+nFOz82xSX4GFx264P5UAOWFtuMrMp6hePw4qNofOY71O88Bj2HbH8qsQ7gWMMeD1bjjI7ChSqxsjyFWOCOuR+X0oEQygHapDBQdrD8Oo9q9G+HHxU8SeBvEFtLbJnRQ6w6hZKgkBDMP3yZZSGCdOoGOmMg+enZtKOxLNtAz/MVektpJoTGgDgAOBjp7cdaqnPk2E43O7+MPxA1X4p+I2tILiT/hHNOIe2tUXy4pZBkrLMCz7pUBwOVA/u964VCU2qrf3MvwMdicDvTkhaNykQCoSD0/HbgcHFW47bLF5BtQ9PqP8AZqqk+eV7W8kEY2VkcJo8SaV4g1XR4ZdtpfSNqlkpHCmQsLpB24ZVIUfw10EkO/JkkDs2APUY9uOBVfxZZ3Vr/ZmvwxfaG0iYtOq8f6NIP3hx78dq6eLTnvglwluzKcbGA/vH5c4HpUtFHMJbsGlFudpdec/07CljtpXjUtGzsDg5OMY9vTmvRG8Fa3awPqdzaG1tE4ae4YWkKY5BaWfZGP8AvqvFPFHx5/Zw8BShfFHxF0dJlZlng0qc6zIpXjbs05JtrZGMMVA9cVDRVjsvssKh1LMXxg8Hg56elPFrKXYrEQuQrZ6gHA6V8jar/wAFAPhbc3R0X4UeAPFHxX1H5ViV1isI5Oeojtkvbhge3yoami+JP/BQP4pSxJ8M/hdpHwXsLhQq3V/CrXUa/wB6b+1ZZXHtttF9hT9lLsI+0rHwxqlxgW9t56qTjYhweOPmHGfpXJ+MvFnw2+GxKfEvxfofglxHuS2ubuNrv04tIt9w3/fAr5U8T/sh/tLeLbb+2/2mPj5F4Z0mGPddRx3Etvp8cI5bLSf2fYx+m7y2/KvL/wDhWn/BMP4SiX/hJvHd38X9RtSsv2S1kvblZiP+WcMum20Fiw46SXQ+uKtYd9xcyR7d4q/bv/Zp8M4sPD0+ufFK8kO0DT7JbGzBHAXzb5o5Dk91hNYSftLftQ+Nrcn4Ofs/zaLA7hYdQ10zyRtuGFIecWFuc9sMRV/wX8cNLs5wf2Uv2VNR/foHt9Z1S3ttKjZR0yxt50kB9r0cV2Nxqn/BQ3x6iHWvFXhL4AWFwf3kGl2wvb6JDxs+WO8TevqLiM56EdBX1dLcXtF0OOh+CX/BRL4nxS/8Jv8AEuy+EOnvGWlttGb7NIkf8QkbSYY1Kgf89Lk/1rxvUf2bP2Mfh/fy6j8dvja/xD1eA4u4bK9jld3HVZIrMX94COmDIp+lezXn7IXh/wAS3Ed98afib4x+NcsLb0hubs2tox/iX7O73UiJnp5c0ZH6V6X4U+A3wB8FSIPDvw60gSqQyzaiG1KYc8Mr3xmKHP8AdwR2pe5EXM2fOnhT4v8A7H/hu4ks/wBnP9nzWfjNf2jKIruXT2nCyt0P2u6+33EOOoYwLx6CvYbv4sftzeOZF0/wt4Q8Jfs+aSEHlza7ci/uUIH8YjE7DjACmxXHpX0U1/e+V9mtSLa2TAVUURrtX7oCIAoA7cVntiWNpBIBgjpx+dL2i7DTZ8y6l8AvjB8QHFx8cPjt4g1uF0EUml+GYRpdqU5+6ieVblT72in1FaPhv9kv9mzwa6Sx+EpvFV1B/wAt9cu3u/MHq8CCK1z/ANs8dsV9CKW3Km8N8pAcZJz1x7e1K8zFhxu2D5gP4hjt/OodR9NAI9Fax8MW4tPCemW3hO3C7Ej023hs4wPTECIOnH0qxPPNcDdcTs2fvn+IE9snJqDcxQBjsD4bZxynqKZIVT/VgpgYyTuzjgHFS3cPQjtghVmjJHGD7bf15pziSQDjyw+Dx3IPfHqP5UAF1Yyk7eMnpyOOAOKdtG3y14YncB6DHXNKwEbMzhsfvNnGMgAD8aXDFEUHLgbc+nvmkcJJCjyL9rx3Uldp/DvTAY3i5Q5jX7m7oAcdfpQMecRlY7eTZgFmYDcB25z0pxjAg3P8pUEkYztz04+mKgSZGOA+WdslVHTHFThyJJJJm2rwCyjjp0xQAiMnkeX80aOBwcbcnke9MJDFBjapjC9sZ/8ArU9JCDH5L7gd/wB4ccc4PSmSlIwhAyrMDt6AfT/PSgB6s29hv3eX0YgdB2FRhTlpXXBbnB/kPQmpX81XEgIJQkOMdAen4VGM5BLJJvG4jsPY/hSGChQACpj+n8qeD95CNrHkZ6fT0puzPyqvlozfLz6YzinIqP8ALIpZfujJ/UfTFMQwbkd9vToc/hjp0pGXKrKq4ftjjGP0/ChECylvv/wnPHyjv+QFGwSZMYKZztA6ZHSgYsjKJVZwR3GBjOOooRxv3kZVRkLn1/rQpEUmWcntgg8E9hj+VQNOcjrGpxuyOv8A+qkIcXjTMqA4VgFyfX29qlMZknEbDyur5AGCRg/pTZRz5ODFg5QgYx/j6VHK6kPGAytjHzDA54J/T2oGWy7uQsXzjGZCvcDtgdM/hVZlUAC3JYM25R90ZHbnjgUgE1uNsCFEbaflweg6D8asTRu6EudpUq/TIzj0HQUgI5N8WwXA8pj90cc8dBjj6U4yXUYSUyFlOFSNlA/A+n1oe3jGIXGRsHl89T/Fz2/zinopXMUoPB3qDztwOCMdvakBJM5cHejExALknGQccfUVXcou1Vzvzv2kbSuOgJ7inWvmATSb8mQ5C7ew4yBQ8nmjBk8tEP3yOjehGKAJRMrOd0IhYLuLZ6/QU4OJSgh4Kgndjjpjn8KhbayCW5jEpJATnBPoR6Cl8yIyeXuKkHgYxx29KYC+bKmYyoUOAAABz60jBYlAUqAPqOnenKwj4QgBvxGB7VVZOS4UvkEBh6dM4oEXDgbs5T5SQBzn6elUopY3UhGMLkAEdueDgVJCsduxZC80cf3QenPXFSbiXZXi+XaCvQY9uKEMjQlUHmNgxdD/AHVPT65p7J5wV5V3HHy+49faho8eVKzbdhzjHT8qa8YlZ3X5BkMAeAfQ9O9ACtG8agqDLk8AnGMUgfYoM3yk9AfQ/wCfarMVq+cuPOcc56AegHFa1j4ee8BEUbSSA5XaMjPYYHH4Urgc43HzSjCHOBjgfXHXFPiYlgkP7sN2PRs8cccYxwO9dHc2NpocU974lvbbQLeBS8s1+8dtHGo7t5pX8MZ9q8C8UftV/s2eDVYTeN7PxDOvHkaLbXN6z4/uzBFgX8ZMUkx2Z7EtpcuyhIfJKn7xI47dO/T6VcTTpJo/NZWd+rN0AH04HtXy5p/7Vuu+Lgf+FQfBjxJ47Y5KXN9ItlalW4VvMjEqsfQbl+lSm5/bn8eBvtH/AAiPwKsz8oiMcF5fxL6/O1yGf/vj6VXJLtYND6wttDu7hUmhDScLhAn3l79fSuW8TeLPhv4Eim/4TXxTovhVkX/UXN9BHNgjtD80jH0wua+Z779mvxp42vVuPjL8aPEvjy1VcNZ6eH0y3GB91YmYxc9ysQz7V03h79lP9m7wvKn2Pwj/AG/NwyzavPNcMxx/zyLCHB+n4UcndiuuhX1P9s79nzT2ez8N3GtfE+/Q4is9F0uUMdvBPmXIiBUeqhvaswfHz9pDxjGJ/hF8F20q3nGIb3xW0MQ44DCKT7Kf/HyK+m9Ki0/RLcWXhzT7Xw9FEymJbG1t4fKK9D+7jU59yT7YqxdX9zdyv9pkeWXgPJu5JHPOfpxVcsAUmuh8u/8ACF/tleOvMi8Z/Evw/wDDGIqd9voGlQ3E6Ej7pkEcXTsVuGI7VVg/Y/8Ah9qc8Wo/FLxZ4n+M1wG3y/br6a3t+BgKB80qj6MOOBivqE3McUm2RmicLwc5DZHXJpjeaEkjGA+Bu9s89On5UJ20SBtnBeFfgr8HPBiGLwx4G0zTzjAeZftcqDsfMuTIWYf3jzXqT3U6iOEuY1UbxnooTgAYwPTpWeVNxGOPMkYZHzcDHA6cVThZEiYrB5bDBkIfrj0Hb9Kd31FZF5LnLySoW82X/WN03dvbgj+lKqpH86ZV+gGc5qphXUzbyS3Ze2ex+lPWJzGyorymMgBh/Ef6YzUhYmX5y3mjyyuAe/Xpx+FId25iPUEYP+e1MYXsb8uCwALR4Hyj09KeQGCqgKLtzzgkZ70AO3sUBJZjgZPQfp6dKBGDI3zfQ9D06fSmBnSJN2ECr14P0NKG8whuFbtnpTAeu6EImdrrnHHrUi/KzIr7mBBbnqpHYe1RsWUeYTuUt97byOlTrNGJc4BbBU+vT6UCLUQ2/Mn7ttvB4yM1CzyNiPeMjrx6Y9f8KgXD4Ac7iMYI7CnO33SQG7MP8TQBaZzI0jKAUGCynv8AiPpTHkUSH5tpIBzxwM/dx9KEeRMwiMx5UlCcHdj8P0p8UguZd4ClFRfNBwBu/p/9agC6zuZS0QBUgYXsuBz7dutWojuZvMOwn5cjA47cVXgl2LLHnODjA6H3B7Y9OlSzlBJsOfkUJkfT9KAF/wBICmPAdMfKcg5+nvjtVc3CIz+XI0xYAHKklFHUY6fjUMy+afKZAcAGNgcZP6deKYftSPuY+TjAOADgf1z+lAh0aOgaa2UMjDJH3QcHgY+lXVvdysx/cOu3Yv3sZwODis5cQxfusIOmW5z9Bj8PpVqSSGF9ojEQcZbPc+xoA1ftQhASUnKKDkk4Ofp+VaKnYcsqIQmQ2OmeB9awY5FeJoQ3kp0HGc5HT2/lV63naKFreU7CPuDsR3xWkWZtGolzOG2SZYHgk9OORjHY/wD1q37C7V418uPayoNxUgjgkj5TjPT8K5K3nIQA/I23933Jz+lXrV0LlJCUcR5P8JJ6DHXpXRCdjKUT02yMdzasqKA6cg9Tx14+lYt+BCXlt1wJDhto+UnHoemRWfpNzIokmZnADgK5+mBn2/z7V1lwpulSUKFcBgytjB/2h6ZArdu6M0rHkV4hiLpyXXjJxtXn7v61zF20cbEly+3uv8AbocnrXoWp2BSN1DKjO2WXBO3a2FGT2JHXHGa4nULcmbMR8pnGBEAOgHIz0P6Vw1FZnTHYxookVVMh6LgqRjH401Zv3cpfAYqhVT6fUVaaOFGJUuoTqi9OP0H51UjMERaRRt877gxwMcfpUFD4yzscfdUDK5A2g/zxTkMFsxDgSbcY9CD/AC4p6wzFfvJtcYJHBIHT8qtW9rNsfyYm3HhWGO3Tg0APjkUAOuFAz0JK8jgZ9qfKGkYHaEbHOOcY7EfSrdvZSyHZM6xFF27f4Qe3TgU97O3SHeszyvjJKdDj8PSpugSMaVJAd4bDg7X77e3A6U4ps3LGVLN0XgbjnA68cV0tr4fv7+dVs7OS/jGGVlVySDjPQZ6+1GrWNv4ZsZ7/AMSz2/hayiP7yTUZ47aFB0HzzMuMemPwovYdjnzazTyZcLmMbchduM9OKji02ZY0XGFjJxjjf9B29K8p139qb9l3w0rJqvxKsr+4QfLDpVne6ijEdg8EQjB/3mArze3/AGwY/F/mWXwo+D3jD4osD+7uZdunWhx1ZdkV0VX03MPoKau/hQcp9RvYRoclyjNtXc2QVPYdhj2rSttJeaURxJ58ikLgKWyT1PHSvmuxP/BQPxveR/8ACOeBvCnwa05wSk2svDqtyE9WJa4U7ewFun0rj/F/gbxikaP+0p+1cfBzvuRtK0AQ6IjheG2raeQswIwP+PaqUJddA0R9g61PaeDY5JfFV9YeFLdeS+oXMNqAPdpsev1rw3xN+1n+y34VkAuvHNr4hu0zm30W3vrt2OOMXCW32Q/hKfpXxq8v/BODwVdeda/8JF+0FrasAqML+SS4l/7aJY20i49Vcele5+H/AIv+MvLWH9nn9mK48OwumYp9QXT9LUccMqmziLZ6tmc/hWiw7FzpaHf6b+1BqnidZG+EPwQ8Z+PYlIxdXzR6RZ+xWV45i4z7p06V1OkXH/BQfxtIZNL0fwb8BLMDKPefZdZ1EIeOSpmh4H99EP8AIcJbxft9+MbfyvFHjLw38IbaR8paWOlWepXcaj+HcYXiUgek65/lTH7LB8USrP8AGL4seL/iVO7NJ9hgnGkaaX9Ps6NOsfHXyyuT6dKuMIR3/r7iebsavibwPqWkzSTftJ/tXXultbjL2WlyjQIyvdY4bAqZm9AsZ/3fTwEar/wTV8Kaiy+HNE8RftFa1K7OzfZ9TupppDyWYXEllGc+ojf3r618F/su/s1+FAv9n/D7T7y4D5afU3m1MnAwCBdvJGv/AABR64r6PtGj0W0+yeHrSDQ4sbTHZqIAmBwFWPbGRjttrXmitv8AIjXqfEfhr4zfFy408WfwI/ZiTwJZSDEFzqk0Gmwqq9GkhNvauwGMnEp/GtSTTP25/iCPP8S/ELwj8LInPCaNp9tqNyi9PlnkSR1J9FnVfp0r6hu0nnbZLumUfMCT5e0nrgKcZ/CqETeaHikdZkjUDd+eMfpmodTsilc+Sv8Ahjnw74hZ5/ix8QvGXxVuGP3JJ0srLceWAhEtwYwe2Gx7V33hn9mv9nzwY6nQvAFpeXEX3pNUb+1M/wDgSHCn/dC17zmd0WMFHAwpJ+U8dM//AFqqzLEZG8268goBv2glTuzgcegrN1JjtcLGXStN09Y9DsU0KCFcRxWo+zwqeDhViYY/AVBc3VxeIvmS/uuN3mHzSp9t5J9utRySyxRgdcYAVgRj0554OKZLlmHnL5qthsdgO2CPSs3ruOxJKyNONwZ3PIPG3n0xxyKrSRmLP2YLG+75s+h7HJINEqStA5tvmViBnPQDoOccZqaJYizJbRuQqlWRm29f4lOSOKVhiRzLKoCLlMjan3QB3+lSyPcsC8AHBy444I7fT6VJFB5KZBIU8EklvbAH6VJGvkRCNR5m3+Lpj8O9MRVnJSPe5DEA8ev5Z/wpRGwiVQuQeW7YPsOMYHFNknCozxsLodwSFxj6Gqn9pwJtlaNWZgS2CcD+nSgC+YXAaYtlNuEXruH8+KebQNDuybdshXA64PQ5Pas2PU4zN/x7uy7sg7hxxTX1a5CvufyQemACMdMfUHj8KLAa1yhiUBgA7D5W9PT2HFVLt44xtd1RRgruOMkemKx3aXYWWXaByVP3sgY/LjtiopYbkQOfM2o33+h2+g6/y6UwL82oQtmPy02KQVYHrjqDxWdPqT/62CAwuDw7NjHtg9c1AZYnK75DGh+4mcDHTkjP6nipnzB5kQXd5YVgOCeeuPpQMqx3kt0C0G6GST029h9RUMsl/M671Pyr8oXbgHvz/nFWZEkhtzeTR+TbFc/OVT8QCR7cCsltZ8P27N513EAV5RAxPrxgUgLcCuY5CWzK5AOVIPH44/SqevqG8K3Kx/vsRhgVxlfLl3FivHAU/hWf/wAJbZzMXtLCe/8ALx82TGAOnU/1xUep3Piq40HUpLbTV02LyJfvzxy5AUsUKL93djb93v8AkmtNho8K8eXFva6Y13ahwYNjMwGSVYhQwB9CeOgr6WCmXT4L66hWKDyYT5+9VD/u15CdsEnjNfMGuf2zqnh61ukwr3FkrnaqbSUy6nPODxgjj8K9I8O+AtO1DRdL1aZT9se3Jn3zOzK68bVCvtAAwBhaUQfQ9En1bQg+HuYC55ALNkf988f0pp8TafCDlGCLyPKwd3vjsMVWt/D1lENscpZTxtGQSfz4NW4bKKCJpQuDG5DISDgYyAe2KskzG8S+YpNvaNMz/wCrYsSOPYD0+lG7X3yfltIpB/q9gIGPRue/oa6GZlDxxHahALxlR0B64xxzTRdHYwY4bPylRuwvPBxx9KNAOd/suaT97dXLWjLwHC5HOBjhvb04xTzoVlGuJF+2qcfxlBjtg5/rXQEGaIxdS6naDgdfpxTZI2WFZZvmSMHcE/hb6554ouMzfstnZqj21qbSMHI+feRj65x+FWB5UB2MWIlBYkYJ46Dv2qYpIyoZk8tySVi3A5DdOegqR/PVZFBAfKldozjoOM0CGJI5iUo25T/q94wEwDnoe/SjdKUPn7GPQ/LuIHYcE02dljl8oyhl3Fjhen1HUU9lKKvzBY+mEG4nv1pFDHaW42o8LeUWwxZsZH8IxwQPwpsv7sYbMLY4iIzwD+AOamZJjIXRXQkAMB8wI6A5z6UyAPsMtmhKH75JBPoBz6dqAEjRB86Et0+X7oH4dKaTFKoERLvnawxxg5/DoMVYa3uXCu8hhbbz8oI/EjirdzZjSYIrrUJVhh27Q57buOKTkkOx/9P7Nn0Ly1SRFPlykFx97GP9odsjrVG9s5FBnQSSRqcquTwFxyQegzxXxlo3jLxj4ekWfQ9dubQRcKk26dMe6NkH8uK9O0r9oTxTaqreIdMstZYcNcW5e3Z84HzD5wv5CvMuzp5D277MzYLp5ZP8RJYc9Bt/TjpStJIYfsyW3zMR52STjH3Txxj/AD0rk9L+NngDVhHY3ksvhmZeSbhd8S7uwlQN39hxXd6bceHNcV5NC1WG/K43RIwIHuQTuxj0Ap8yJcWUUilWKfYn7ogMBjgt6p6Y9KWJSJxcyndxhnAznA4/AAYrYl0ma5JWLcwUAKyqRFwBn2OcVSltpYpSfkuI/uMeVC9Oxx+lFxFGCZ2zCY1kQAIdp+/0H04pFgdCipG0TofuY6/8C/z7VYks43O+7kJzt8op0J4zwOnb+npTEhaUkJObgJg5+7tI6cmgQ945UX7PcEgk5jI/PpxjHT/62Kg2HzF/hymJFIIBz0OPrTVEssP2hE8ySFgq7vmJz9MdO1XIoU8vBGZpADk4+Qg9+3/6ulICiqQoGMsRckjcFyoHp9MU+VdgDxp9xg23+6D2P5fhUruN8jQ7Zi4QYGecHrnjHHapJsg+a8blQxOVGcfUYBxQA5EjGSDuib7wcbMN2wPQYxVGBJrYgwh2Gdp28rgY7Hp7fSrE/kLFulk3bsYbGOP932/lTHjW2kYTho+Aowex4JyB2pAQlmj3rK3PB2DocDsQKohIzCJFUSfMqsPu4yOfYZOcVtNG0NuTuDRD5E6HG45zkZ9jTTCCJIYx5qNsVRj5TtIPzbf8mgRlSweZIVSMRJ95lyOV46YzjGKkEHks0jSCToWYd14AOOmB7VLNFNbBpbFAeNjKVIV92Bwp4HTHYVOkcLWsbH5dmECtjMeQA2fX5ufxoGZsBRjJ5RWSRYxlSuABkZHp0piQLGMqDMrrhpN2Tk9Ay/p9KsBrSS4aJnEG1AofpkenamLarLc+TCpix8m7odwH8Q6e1AiCaR449z/KzNhmA+VQuAAcdqYVUsqgNBBKfTg8DbjHOOKt27FZAwcNuXBVg2CT9cVG8COse7dtVvkk6Fce3+cUDIXEylS22CJS0akjJGB/9bjtTJY0EME8bF2csr4754zzwKtybtymP5nR9u1iDlm4GDx2/Cl8o2snzSJIZF5AOV6Dp060xDUVVDxnEyKABuPXPIB4/KmRPM4MJCqjEfJjHYbf5VK6lIzKI1MW8H5iPlzjHA9RimT4IkiWPy1k2sG65z+g9KBkaFY5TIW3GEEMCO/TPTpTBPEzbXVVdRuQodo5x8rAVI8cu/ZLlolX5vw+gyTTQ0LxvBBw7qXzjIX2PHpx9aaAqSTBl3W/7rPrwUH8sf8A6qllgaG3Vmm8gben3xzwGHoD+lWpYTJEY1Bl8yMEtjBBX8KgKSC1+bEpyFeNuCu3oM8fXpTFcihjgR1SENtxwpbC8cg8cHNPuI/KYlZGVSvQ9F9sAdP8Kkii/dCMjG8Esi9iOgz0zjFMWN/IVZF2DJ+dgMqQf69KYEL5KiRCflC7kA6HHPToKJ2t1ZLkHyhKMFZBkEdMHGccYxT7eNZPlKMw3EsAfy6Y60h8xi2xNjMPmV1wvy/dK8dRjvQBG6yRhkU7VVQEK/xBsevcVBbwxou8KWVxgHk5HGQB0GPepIJmjhSWdGkkXcG4PDA45/SmSRPDHFFEMkkur4wPU9Mj8qYhtxbhm2OCodRyuBu288gcU0pO0LszFPK+QE/8tfb/AAp7OjxK4zJgEZz90kY6CnKv2h9sOGXPX+6yg9vakMrCVlLSwrs3R7VA/wA460wp5NwIpF3lAoBHTOAcZqZo3xHAuS0pPYDgUSvAsjQOzZDeZnHQjt37UAJvjjjROQ8YPTsxPAFMe3kE0kk/zyPwEA+8oGMrj0qbyBJbZCG3OcMW5yp9/p+VNRPMVfkbNqPLRxwWXt+VAFKP7MUjaPK4Pzbv7o9QOx6U8NGJWVMKyfMQvR1Pp24pys6wq8rb92QemEGcZ4HIpxZ+MhVJVY1OONrHkkdh7UANeDYw8sM4A2jkfL6EYHTtUc0iTTB/K8xym/k4G0DB+noMfjU6RW0N06wjcuVz1+TGOd3pxmmZiDBJoydydvvRLnIzjA+bHtQIZKoUK0MfmeYQ2COdpA4GOmMflTpJD5m9VDqn8HqB6e47Ci3i+zs6XTOrMcqQ33V7AZ4z9KRQshKBG+UfKDznnOew7UwGwzR7WkOYQG4UA9Dx9PwqFYLgQFG3rIhPlucbDj+7x3FTNkoZeSy8FMZ5A+XdTXuLgCPDKsiAbGxwB04I4P4igBr2z72RgX3BTxwCvf8Awp4eGFxLe7QrEspAPytxtPHbrQ0E3kFpsbZWA+U4bggHC42/ypiZWfyXDLGNqxAqCMY5U0gKqNtP2bKs24yDHKkdQBjsRSKwkOFCiN8/Kc5Uj0xWhEdk0b7YxEqszEgdenA9sDiqaZmLyJiVxgIMAZz1O30FAExHnM+clAFABJBJHfOMgj8qlcusLJPMjMNuDtwffI4x/hTFSEoY4QQ0eN+DxkjgqRnjjB4qFoLk+a93hgqhsDAzz6j0AoEPV3gmKOqqG+YsCWO0fhUT4WRShEhOCMD7p6/lT2VdzJCf3kfQhcH6Y6HipESY4582Jh82fk2n09eKBjScjAG1C3BYdD6j2/lTmZFHkt+7TneT0PYY/EfpUQ5iCRACRSyrnj37j0p0itGgR5W8zaGbI3Ae30H5UCFMh8wYZiAQQMcgEdenSn+ZhF+QRhTho+o+bH3RjNRI2/ZiQBFG1sdj0A9v5U6SQAq0mUG8kMP49vGe2KAHo0c2DGjTMMqwPGF9Dxj8qd5aSwiEtsiYn5BzsI/unuD71ATJIy+bGuN3UcqSeBn9PapIWd2S4RlgQja0e1RyDgjPbPamhjoZFuDukl8+4HKj7gToAMd6fKEihVGl/dh8sjL39j2FEK72RYGXy+flYDJxz09e1AjIDBSFVgV+XnFUiSTyGFpCBOFt5HO1AAQMn3wcVpW919nlPy7YtuWROFZcD26e1Yv7g27xzKzBUX5ckd8fhj0qWMi0RBIyOjZVQVz8g6Z9KYjZa+juCIpolKQ5aDbx5Yb+HPcVNFJbyFVtv9AkXIyBnfn/AGqwt/lqx35YLypTBx6c44q0JvLhDRu0aNxu4YY9Me9UmBvWYv7WWS6aKLUIhgNFuCsSeM8K1aumahYwTNHqdnJp7qTxzIoB7bhgba5WKZ7OfcpNuApYDHHIxj/9VbFrqU8ezbEhDLjbI2+J89Ts/Tj8qoRrXenLcHzbZldXztAbDMo5Bz7YrJuYmtW+yWcRAYDzh6H64NdPavaXd2I3VIGjjyWT5B7KFHQL0yMGm3ul6opZbV1aCTDKGA3Iw65yCTkVIWOO+yGBV8hxHark7wMlX4BBB559vWqUythTBxOvDcnoe5xwf6VvXC7GRWQxgDOI/us30xxSfYluITJAwPI8pfu5x7t3HPXiqBHKXLSyRG+klDmLACgbRkkAemP/AK3amXDTE2ojjVXkJ3HOASo6Y7ZHpWrqVlGv7u5UwYwJCvJ7Ffaq8tlB9mWFXIkUllcn09V6DI9qQ0UVjVQqp+4ePqi/xe/ofp6VWt5zM9wzR+YrqFAOASASM/dwOK2pbctBDcQYUkkYzgHA/wDrVzE1ta2SG6Cl45wPlyQ24Hnn61DBD1sLeXLBHj2cdCcAfr+nFVv7Ku7iNvstzHJBwu3hWzxnrTDNdWrJFNPIZW+bYp46YA9sDtTYreK6vZEnByU3+ZggZBHQCpLIp7R7d2t5EaMqRt+f72BSQPdb9sFx5bHBXgdBx+lasjM1uzwymOKD5jFs3javcEjOMc4rK13UtFsbe0YWkmsS6grSafDaB/3+0kOUdVK/KQdwOMYqbgbcOoXNsqWyyJelsnZIpO4f/qFUtY8YeAdMBTxDIujTEfIsW+STOO0SAtnPT5ce9cpHo/jDxPayQNc2/ha2bCyQoiy3JU5wrP8AwdP4eeefazp3hex8LLI1hZxSSYH2ieYeaw9Pvcj8O/0oC6K8MHjLxzEp0eD/AIRLTGBX7TfPHJcSBeuLdVDdRjk4H8tqLwvJpEltqM0SaxcW6AFrgKqo6gDcFBHXt1xUJvLli0kS/ZXIG4py/oD27DH09K1LbWJ7fHksuwjBWQscHjo2DxR6AdloXi/whFNv8b+F7HWVa0eOKRQ5l8z7qb23YKDn1K9RjGDX+Jdv8D2Onf8ACqv7S0ki3YanZXKXMkDEsrw5uJ5ZAkqkMCIN8TKQMrsAOMNS0S8eWPVLbydi/K6MQw3cHCkAH8aUaCkys8F35yOgEcdwoT5vYdOw6Ct1iZqHs0tCPZxvzER1ASwKA2FeEIdpyCF4HuMDqcflVX7bPGsk0bLOVRM8feUf3gepx6fSp30HU4GW1SGOQbd2VIQq3XHqPTpzWS0N+u5WX7ekZwYyu3aQO3GeOnpWRWhtQXlrPGwaJWOMgqvBbHQjHymqU+i2F04+xpHaM8ZBGN4b6Z6EYqozW8sZN1FJpxPDKvzxsF/vAcgjj6VFDEJELWXkXCqOFUkN/wCPYpDRfSLWtPhhis703CAAGM4BHoOeMD61BcS6NdR+RrVlHv3YLbdpwOhBQZzn0qxa6iYANoEeB0OSOOv8qtLc2bHDSJcrgnOzaVBHsMU0gucdd/D/AErU0X+y7lfMLMypLmMMOyrkf+y1wmoeAPEnh65lk0ZrqxL/ADIgYMo6Z45Xt3HSvZRpNpeOhhdo/lyzK3KkD5T6/l+lVrRNa0xPs9hdi/SMsZIpOQw/4ED+lHKNSseODxT4w0qV/wC2LL+2FVFR5Niw4HYq69+vGDXWR/EfQrsrDe79LZMbI5ommA3DBw+zGPqBXcTXOn3KSw6zpT2SzAEvE2Tx06duO2B7Vg3fgrw/4hQ3WnzKtyvEQYAE44AKgDp64qOUrmMS78JeENXuRc2SC2fiQ3No5Rhu+7jG0Nn26Uh0fxhoX77Tr869aIM+TdbfOCg9n4Y/qPasK7+GmtaZO19p1z5MmAWWJ2TLdhkHac1iajP4uW2gi1aOa0UFv3hAxJxj7w6ED1FKzGrHSy+O4rG8ksNXszbPjDyqymPcRnptH+RWRe+OI7kjSNE8u5M0Z2yMrDDjtgjkelcX4ZsPDTXM0GvXNwomceW0oOCPY/dBHTv7DtXtJ03QrvT7e2jt4vKRSsM5I3GMd8gDtx+FS4pbl37I8+Xw5rOqGOW6le1MnVcHaG6fIMkKOnbn2rp7TwXpOnxYuGS4njwXkXkDpgFef0rXXSrvS0STRL3OUKiN8yKMYPy8cfl/9au2ovGxTVoDZqoy0qKSHPpjb0NMnc0fLt4tuIx5eCnmqACox0yEyKbA2FaRAzL3JwW54HOKdb3tpqMCSWE6Xuzg9Yn57MOmKsOrQsCybPMTbgDOSvfgdvpSGRJut7hvL/ctjcejKR6Hv+ApjGZgroqhHYH92NoBGMjA6g/56U0bMhATuUf6zB+YemKVG3YCNnblgAB39PegQQjDvGzAMPl9AD6e+6pIlh81QEOOQChyQRg+1JLGpwI03CXBZm+9kEcYGPYUsoZG8y4ZvNB4EfGefUDpQMc1tCSUjbzhv9NpB9GHWpHVpbWOODaNpyycHA7MppgHlNhh5Jl+8AQVHT+f4U3YojZdpZgwXC88eh/z2oAeWiuQZ9vzfKrY7ZHB4/pTC8TBQ2MkbWVuu4dxTi8QjNud2X5KJgben4U1gBIrhUcKMHtwfpwCRQMSPy/JCMC2Bkt/6CPpR9mLhJF3FgABsPce/QcCkXybeRVfB3x/ITxtzn14wMVJKzyIYiEh2/MpHY8flmgQpkUEXAfyjDjIxkkHAz2yc0lzKJcxJEZGjIIyRlc8kcdsDtSyCLe7FRIibfMPAI9COxzSCGCNlRpZI1k+aMFeTkdQfQfSgC0bjDedGSmRnGMgkew6VBH5BlfduAyGxjGc4GQOtJi5ihKu0fyhfl6MuRkqvqTQtyrHzHjyHIGzhcLx29c0AC20MUjQSOoGeCBwTjoeflqWFcFFkzE4Ldfu/N0wRwaglYS5HVTnJA+8Bj5sHjipvtDIqJGySDk42nj0PsfYdKAGk77dS5AAB/ehfmPXjHHQcUxX8vaw3uUyCAPvAdM9Ogp+3zo/NXMzEfdGQBjvSxyzwsAMT+Z8uxjwpHb05HT1oAklklkt42z9m2DcPLXKoO2fXPWk8uJ4zLFCQ2AzZbIC+oOaUy7pRANsKMMBe24H7pIAx7dqh4jEsEAZMoVdGOduOwx1FAD4zLGqyjc8RBGzk7CBjHoRj8qbEpZUG4Bh8wf9CCDjipY4tu1F48rI2Z++WHIHbj6UiuyH90qhVwjS91B/hK98dKAHxytt8xtxjyVzgk4x7ds0xFlaVZC6gSnK8eg6Hpj2qR2jinCoCinkOp42jttxgYqMbfN8vasqtgh26c9h6UwH5kRDuOJASMMckDHQYqaMSxYkJBhA+Rdud397pjGD61ABGimNYzOwU449Oh+lWAlxcZEbCBmUGRCem3oVA7UAJDbhm2uuF3FlJAx06Y/z0qTftiymbY/w7Rlcj+E+9QmSZfJSLM7Dg+x7+nHpTi04VtzNCWYZTjAb/e9MCmImJAYSsC0f+yP88CnO6xrIYwxwQck5GOnHHU1Gk3mNLtOSijDDnr2A4HQVMonCbYiJlADAdD2OKALEbBAJI4wCueH4xVyC5WV1JUQox9+T2AYVQhBE2SnlnHHIzn/DFTmYRkeWN2Cu1cYANMDei88kxvFt3L1G3/Dn8KrzyCEQSwlnYkjjjOMdagR1T9/v8xlONpOBz3A/Sr6xsqTCReqks65+YjkduPpRYCm8vkyt8oXKbUBGeD145U5/nXJal4Z8OXk63Nnb/wDCO3pTDT2LPB82c7tg+XOf89K6eRnEhA3JHt3ZIzgY9snr1xThI0dsHTZ5Y2g5H3vwoEc4y+NdIhb7NJb+OLaQ7pDM3lXcZwAFzuKcdvl/pTl8aaLNcpaaibrw/OcIftkAMTtgEL50ZZfXsPwrqUytx5qKYU24UhQCDgYyD+VQXcX9oxpb6hFHdpycSqrKw/u8DI/4CRSsMXyBs+0RbZ4cL8ynIXpxkZ/+tVNUeBZHto2jTccLIPlbtwOv8qwZ/BVhb3SXnh64udEB+9ChaWEEf7G7ofQ5qWW78QabIP7TsU19cZ32DHzUAwOY2A7c8Ug0NwwSbEEh2sVwnyjGR2PBqlOoQllUI0AMYZRht2OeO6enH0qlZeKfD+oZRriOylLcwXX7uUEYBHOBmtu5t7hADHxG393rj1GR0oGZvzFXYAv5ijOe3qBUMjEFIxKI92MAjp7cCrJjy64U5GRnPXHtUHMER3rgdSmMke49BSEJtnRyzFXPABTpx2xUhkYv5boOFyPr6enWqsqmWICM4zgnPTb1Gcf0q1KWI/0ciUY4XlSR7Z4oGROgkiJiYeYrdD8vTgjPuKl8tpEDbNhGCqbgCfoagjjlKMehzzFt3EZ43GjZtbF0x2/w4A6egPbj6U7EkgmWFhuBL+4x7E5xSq5cARj5fVe/PT6CpTGUWPzWwrdC3B+nIxyK5++8UeHtH8yNpg6Lw0UeS+R656UtCkux0hglmDJ5e7ao5GAT6L9M1MIJPsqeezQ8EccAD3GMgY715nJ411nVEf8A4RvTyoxjzXbIUHjcFGOBVKDw34t1WZX1O9mnUj7xyigHqFUZQD3UU0n2Cy6nbXni7w9p7Bbi7TUTj/VQqd6446jHH1rlZ/Heq3oMGgaew5IdW2yN2ww4BGPTFadp4I0eByJo2uXiOS2duT1yfX/61dbapY2250hEIZVTEZ25/wA9qVl1C/ZHnaeHdd1x3k1m5nTcmVhC7UHGAMAjH4GtvT/AGl2Mcc9zNLNjG1FARFI745ya6czyO2FwjFeW74GO/Q8D1qWOYtgAsHI46FT7D6VV+yAb9lgA2pGjhVAGBtJxzyBx+lWPMBB8sBiwAKg5IFQM5x5hfZtOPl5HrnFWUcgYKpGgTcGXgZ9T9aBEsTknyyF2tn5T97gY6D9KY9zF5WCQS5HygEAAfp2/CoT5cgaWJ2ZscDHIx6U9Uk6LtdSMl8Yx26etAF4eX5W9wzgrwFyvH8sUDyhNH9mJGwgtJ3VT/DiqUrTqC7bZhjg8fgMUCaHylIYWr8Fl5IcDgc+n0pCNeZY5kZYY8jJ46YB6Y4/ShFj+0eZOrMV2gkA8YGO3akVh8vzYXO5dpzwfX24qeJ2jUlVGUPOejKevtQgNjTpGhndIMsVI+X19CPwr6H8J6p5v2fHywy7Y33/wnsMcemK+b7e1M0aPGogaI7lyeGXPC5969S8I3khlWMO0UcnzK6jnfGM4x0B44+ldlCrZ8rMakV0PWfGmgytBDer5SffiyMDIYDaxI49q8Y1GzaNfs0o3KQCDwV49MYxjGM19NaVeRa3pfksw3MCrbhtPYjAUY4HH5V5Z4p0F7C4Ac/u9u9W2jI3chSB6H2rpqU9LmMZdDxee0jjCseFVsevvgY9qPIhVsj5y4xjPGcZGB7iunu7WeLfLt+zB9v8AEp+nHasyaE7TaQEksVIVhjuCSDgVxSRvFnOmCTaqouxmBx7f4cVhXL+W/wApM+wj5vbvgV1tzCkUk0ihgEYAENgc89T64rnp7dZDIcfeBGzplu3twf0rJo0Rgrbrvw7CVlOE/wBzGeox61FJHvOImEO1CpUj1564rTuYZcbpVxtxtRcZ9xkDpVR4tuFYYBOX9gOwxUlFSVnKFc724wgPUYx1ApWVo48+QIAuOc7jgn2p7l0Bi8wKPQAYxjse2apyi4ZDAilDn5sHnHY5pAWvMaPOX27Ryq/d/oOlZ2p6Lp2ufvtRgVynAl2hXx0+8BuwOO/ap44JIU3K5+d8HHBUn8OelSsJdgViwbuvUe3PH6UAcgdI8QaMnl6TfxXKAZEd9zv28hUdVypxgen04qCPxnZS6gYNft5vDL7BsZ1MqE/3S6rjnscY+lduqtHIGYB3x8ingcdhUU1vBfI6XsCybMnBAb8R6Y/I09BIorAs9mtxDi5R2yHjIKle249B+dIwdm3sN2xSAw746fSuem8Gw2t/Nf8Ah7UrjQ5JYgfIjQG3LAcB156nHTp2xQdY8SaSXHiLT47i32Za6swOF/vNGuf6fhR0DQ6QCeMyMzGU/KWHAAGOuP8ACnkmQ5U7tnyr0+9jrwOlVtMubLXY1TSpRMNu4gNtKnHQg1ZdJEuDFMjR+Xw+0ZX25ApWASMIuWk3J0J9M/4UzYHaNmz5fII7ccZx39KRiDG/mblwvIJxgnp04/SkjZGDHnaAOPX8umKQxWhgzxGqsWwFRQM9vwoEUy+Y8j7sHYQeMD1qeL90VIwCRknPByOKjxIItsh9V28YB7ZoBaED/ZmfbKDjZ9d3/wCqqsui6ZqCpHc2u9IwOQwV2A9T1/I1oDzYyLd8KFXPI4z2APpTtyq3J3ny9oUAj/63FNDOJu/hr4Ou5HnFo8nm43qW2/TsSfaubk+B/wAPb2cIkTadlssFJR1B9Cu0E167G80cIKqyhSBj6++KsDejNtVZXHPAHDfU+wrTmZFkeHf8M4fDuP8Ae27XDbiRvMrDDHpuAPP4EV0Fp8JrS0tltF1GeMou1hsDqE/2GbP5Y/GvWVDlNpAhYkMU7E+34dqlW2Z42+Vl5yB6Gi4Hl4+EmjTqtzfXsmo+Q3y+eqAc9CpXkemKk0/4eeEdPZnexWd+qmTY/wAvpwox/KvTWjSVPvnavUD5QT+GKpowtn2Y8wf3Mcj6UczWwWRg22laZZb3trXaXUAkKNwUdPmIPA7elasD+UoEW+NAfvEhsjGOjVIoPmPn7oB+Q98/ywKbhdnzcALtU9B0xg1DY0hPLR9/lZU8SKDjhl64xUmAyKww/fKfL+dRkHaULhV24DYGD9KljTEeCSmQOnGcd/0pACbf3bxgZI5BPTHFMXy3yrRcHr1GAOnNNWN2ZREvm7TkiTjipC0i5LL82cbf7vYAH0xVAPjABfgbk454BGKSUyAoVBTGPw/+tS+Spm2SDasgwr+mBU728auszfM6gZ2/h+GMUCK2bgjdE2FdcDPXA64+napIiZVOG3bABkjB/wB3/PFNKSv88L529e23dj8KeIbiVvKkSPcoGwofXt+NAyJlkRj8oPf3x7dKsACONWOAh6Dvz1oeKzsgJbq6FtH0JmdVCN0xz+lc/qHjjw7ZQyGEvqHlEIPKTAc9wCex9qXMgSZ0QW4AJyzxqceWBz0GO3FSZMK/M22AdSwGB7HNefXHivxFqchg0bSPscYUtvceYyg/xADAwPf8qbF4a8TaoXfV74qsu0mEEooHrsX5T/KnaXoGh3Fx4h8OaTPi4vI7njD+XiTaT67chSB2rll8eiZ5rPQNLkufmxG0oUKfcr97B9sYrQsvB2h2jo5i3MnIkBAU+mUX5Wx9K6O1htbWKSGD5oyctsQKMj+WKVu7D0RxTWnjzXGL3Ny2iwqB8kKmNB04zyzVqWfgXT4R52sXB1J85yTuH0JPP8sV1AnLNsDcADYGGRz7DgflVck5maTh8KAAOMcf57VS02Qie0s9Ktg9tb2yxhk+b/aXsM85FbdrKJVSHI+QbBsG0AKP6YrH2rCmMFFcAZPUEdOKv27LG4cHzAozkdP/ANf9KpC22N3iOPdFJxHyQR14x1/TFNyAo2iM7hlhyGHToRUEuFidxjsRkdjxjNJNKmMdmHXpkr6CmSVfMji+dG85d2CvcDGR+WKSa2sNQtJLa9RbiJs8bRnaeOO4/Cqkko3bTEzyk49scUm4IFIGxFYj3B9PpQM5xNB1Hw6wvfB96YmzlreTDIyLnhmAB6H2rQ03xlA1xDaeKLeTR7liCJAhFvIfXJ+6PSthZmiKyfKoY4dT0HoR9aLm2tL9WW8Ec0bIEHsOxx0FAjchZJFd7RxdAPgFcOF49v8ACrsUSeVjqP7sh4B9vSvN28MXOmStP4fuZLduMJuzFu7bvb65xW1B4qCypaeIbb+zbgfK0uD5bEdMfX1FbwuSz0KwvFV0WKVomXOGxwR/9btXrGga8yYj3+WclmQ4z8wHUHt6YrwHTH1XX9QuNH8IWk3iieCze7lgsmicpBFjc+GYMxBZR5aBnYsqgZK19H+DfAnhPwxJEfid4lt9Qv5bYH+xoZGjMAkw0RZ4ZEZysancGXaCRgkYL9MNFqYyV2cx4hsrjV/+Jdpkf9rXzjCiF0UqD1DZIAH4j8KzNE8D+BfCN8vi/wCMPiG01NLREmtdCsJTcOt1GNzQXqwZWRlzGBGW8p2JDFkHPrPxB8YR+KLaDT9Liaz02DB2AJt/iA+4Pl+U4xnArwrS/Dw13xND4RIY/b1kRTz+7fBkHpx8gLDNJKTdooTtHd6HBal4t1vVb+6n0yD/AIQzTrvZImlaY/kWtr8icw+WEXMpBeQAAF2PXqeWJ2ZdPnduuc/MOgJ+nt1rZ1K31LRtWvtF1aMWN1p9w1vIilWHyddpUn5cYI/SsYxpGPkcld2MKcgr6fgK46sHGVmjog01oQyfNlUYHZsUgdAenWm7IzCqlcZcIO3GetSvBFzsb7N5gUsDz0PGD60yR8gL/Gpwydx9PrWJQ1w+6IQncoG7D8dOgLf0qu4iaRorpdkjAEbeQQPSn/NtOzcQp/eKR/TrxTFzmMKA24Nt9QByB9KCiSQRiNG2szRjGF+6PTOfeoFMUcmXBUZB3L0H/wBapDKv8K8twVB43e1NuFRUdkwxyMj+6aBBP+7LCNt7SA7ceh7E9OKidnyrP8gYbCCe688e3Spth+UStwSPlHAxjjkU2JowLg5IwNoUgYOOFAznmkMaysJkIO0semfyPHbtS7s3BKPuwApx0I9KjbeduBhSDkkfd9R6UgkwSYg0xB+YjgY/CmBKkhKNIH8tiSHLcjA6YFRDyVkBb92yEA4zjcfun6cUySIqWPmLMrfe7N+XYCnXW5d0Mnz9D8o9uM+nSgQI0wZ84fHJZjxjPQY6GlSPd+8hY8t82Ov0+hpYRliufKLDaB9KBO/l/Pll3ZG04x7UDFKc5I3bjtxnO3Hal3z7kRFVkbjHVQe59qBsCh4uMggH/a/xxSoixEwsoXzASeemOnt+VAgX5fmUkZ6Y4BI9hTlMbR+cVBZztbd/nApjyNFiXCvGOC3049uabD5ZU4OAO3UAZ6H2oAnij2GSOMh9w3ZPfB4/KoSzSc8hg31xj3pXCLtnYiRV4RE4BJH6Un7sjeCw81wqj26H6YoAcCFUGQeZj5s4B/AU2GMBSbdQ/PQ+npz6VGiqZtqnlWK4zjjnBFSo7oZDbjcM9PoO31oASZmfpycdO49QtPfy5QioGhdO7YH3vpUG2PZ8kW5XweCePwqRydzeZ8o+VlGeemMc9xQA0L5URjgJZgR8uMfpSS7Im2HKsCMv2556VKyZ+X7uwfK3rUQxvxvBUHPPHzUASZeIn95lexI6VM7x7VZzgkfKQMgf0xUDKjBk3Bgvtx9M1NE7W8g8tt6jAEZ4GD70AP8AMV8gr93buI6YpwdHkwP3SsegXAx2zTAhU4VMZPzDqQOwqVVn5jJBVeg4H4H29qAGO+07cBTuHQjkDqPbHWprmGG+EljdbJldApDDHC8jJFVihi+UxR7W4yp56ceoq2q7tpC7jnAx+oJpoDzvU/A0VnNJceHC1sfvpGuSu7GDsHUHjHBrL0/x7d2N2dK8UWsivDgASNtk784A+cDjpzXrk80ekx+dqFzHZ20Tch22bhnkD1+lcF4p8W+AdRU2jf8AFTFkG1LZN232LYycex4qHJDUWddp17p+pQNPotyl+r8t5Y27MdAVY5H5Vbisb5JmEkbHcwYMBtG3HfjHFfPWi6P4knuVl0XztHtVLNFvyDgc8smAfo3HtTr271jVNbih8Y6zdabY5ClVYqoxxyI8dRgZyadmGnc9s1HWvDejzk6jq0VpIcAx8EkD0Az+fSuOn+J2gzTNB4f0u915sEBxtjQ7fZuevpmtLQvh14Nht1v7Qf2vGOY51fKdchWAHB966uCNLQA2cSWeW48tVA575HWpt5hddEeeQaj8UtbH+gi38KxEH5yokkx64ZWYY+nFRf8ACuItQkFz4q1u91yX+IGRo0z3AXooxx0r0tJJX3yBmOOp6n6D0+lQXEiWqPJeXMMMfUtIVXHswxxT0Q02Zlj4b8O6JxpVmloeCSQHfgcfNnA/AVqecrSAuqhcDJxlsDpyRmuTv/Gvh21fyIGk1joCbZdy59MgYI+lPGp+MtXUNo2jLpsKgbZ70gMMeinBxTu2Kx1CNFLI7BZCU2/L+PX8qq3OtaXpxZdSultC38G4E4XoABk1yNx4e1a9Ly+KPFKOjkB4LX92oUfwkLtz9KdZ/wDCF6VIyWWnPqUmNvmXH7wkj+7kkYqUx/I2F8YwXb/ZdC0251k93WJvl/HHf2xUyxePNQAFyLfw7F/AHXcwHqduWB+uKnhufFt/Gq6daNp0C4/1WE4HQHp+WK1P+EQubqQy6lqM43AfKvU8eue3StEu6Jv2OYPh7QYH8zXdUutbf+KFW2Rt+C9q1bG/07TFki8N6Qu0gZ2Jufd75B/Sujg0TwxpLrEUa6ZuplIIP9R+lWhrFraR/Z7WDYi9AmML9OKrQRyU1j421JNtzF9gjbozFQqr6YXkVDD4Si3I+ragCvQhV25/Edq2r7Vrq9mRYRuwDjIAA/KsprPV5c+Y6hG6Zb5Qfb/Cla2yHr3JDF4e0lx9mhikReN0wDkH/gX9KfdeJI48xRQDbHyBERj68AYrLktdJt13ajOrleDg8ZHbA5qkNU0zcI9PsjfsTn0we3P9Km5VrF+W71DU90jK6MyjIXo46D6UltpF43z3TBV7bzxtx2/wHSq7y+ILlvKghWwRhjn5Mfj/AIVG2i3c6f8AEzvTdt2VQWHHbPHaiwGs8mg2+Ea4F0FHKRn5gRWVL4igZTDpGlFt3ykscnArVstJs0j81LdIpB/z0JJxjjkninXtzYwAo8u3bjmPkAenbmmHojAVvEl3u5XSo+nyAKcD3xn9aafD+4NNezNdu/IPK9Kt3GsQqcxhnA6l8Yx/+v8AlWfLqd0Mp/qt3Cg8ge3pU+iGbdnpdnCuI4kjde7/ADfz4FWHvLO2URTzrCemxOP5Vws12yAhpzI+cFD90e2Ku2Gn6rdYe2s3mTdneBtXHcZbAqtWLY3m1aEIVjhO4cq5AHy/hzVOXV5m3KH8hHxtK/lVmLwxcO5N7cLbjgbIwJGC/nitxNB0OzLxzRPdHA27ztx+HANHKHMcxFcvc/KytPjgFffsQK3bHSNUuFKxQSKi/dO0r+pArrba50+3jM+ni3hjICnyUXzCQBx9apy67cM0bLDMUjz1baMD26datWMy3b+GkXDS3qLvGQFBdhjr3H8quvoWkQgfuDfEAFmlO0Aeu3jIrE/taWYPHEFt9oyA3JA74PbHtVPVZrqQrKrPEJlGOnlsemMVd2BoX+qW+nDyrfZAu1SjRgFWHQ7cdCKrSQ2GvXCaVI6Ol6I4fNuZfKgXzvlAkcFfLQj7zfwj0pjWE7WyiMCcLz0GDnrx2rFs7NXhuI5PlCuuHAxjBGRzwMCiPuyTYmtLH6UeNvFPgv8AZ8+DEKeEhb2EbwLb6JDZYkWSa6IxcxrI0m+KMyecxZmG3AycqD+aUVze61H9v1Lc80n7yXcSzNcP/rJGdsszsxJLNyTya6NIFhtY7AyG6t4S/wC7kwygScsAoAAz14FZ9tbfYmcW7E27ZypX5lz6etVOfMTCFjnptMj847IApbahye4HHH+Fei/C7x34ovNY034dSC48X2+o3bQW9kTueNVBaV4tzDCIis7ZIUAE8Vw2uanGIxFAkhlJVVOAZHZzgRovG5s8AD+VfaPwe8E2H7Mnw31b4u/FXYnifU4Uje1Tyw9tGxDRabCyPIskss37yVlO3pxiIu2lOLtzWCXY87/srU9H1q+0WaGZWs5PlVk5A2qwDDt8rj0NVzHJ5zMyc5yQAB06cds1z+qfFDxt4zmu7jWLoWFnqU7XIsEjUbV+XZH5uA5Cqqr2ztpbGaRyZEc2jzL5aRSklTjptY8jgcVopEWsWZp/K3SSKyh+doHBC9vavYvgDo9v4i8Q3/i7VFVdP8MklZWT921yyscbyNhFtGDIwHzBnjbIxz4fLfrMZbVFNtdRRSeXG2SC2MjGByDjtXqXifxJ4dsvhloPwu8DStMjlLvX5AwD/aWYTSW0+5M5kmYknI2rGiDcpIGtKfK9DKceZHX+M/HH9veOpdY0o+ZY28AsV+XYXWGVnD5ySQzElfu/LgYBznQuS8sBaRicpxjgD347dK8usPs8m6NYk8uPqyqcjtjjrXoOnSNd2KhHMhPrgbRxxXYp8z7JaL0MpKxk6gkaxZkw34e2QR9cVwt/CI0yAse8kngEcHgfXj2r0u/LSDYi4EX3cdSQQORXE348+InasWHwA3TI7EdunNNiTscjLOsaB3jGRwoY4X+lakF5Fs8yNQGj5wDnk4yPoe1angrwbqHjjxbZaNLKI7H97c3brsZooYNilUVznMhdEU4IXJYqcYq18Q9M8P8Ah/xpqGmeGrn+04g4M64XZZOx4tFZcBjHjnjKgqpJYGtacORcz/pC9pGT5UVvtCPCZ4m3kEE7v4QexB9PakXWWgAYBflOWUDPHoO4FZC6w0Sm4hVQCpAyCcleh46Y6elI1/5sHzxpnOdnTGe4B9zXZDF8pLo3NJ/E086STyOYUHRFdgc9Bz1H4CsuDxFZG8EFtcQSzsBgG5j8zHByVjfcPbIH9KzfPhRmlmj8xMFl2NyDjHt0Hp6V6DrvjD4V+PPgq0U8EPgbXNBuBcQafAuTJeoj7CcDe8NwCfNeTmN/mZm2oz+1gM0jF2evT08/Q8nF4TXTY0tL8cizmtUliGu3TOIljjhMoZmIVUVcFmPsq59M9K0tU8caJPfXmm6tov8AZsmY1FvcRtbshVN2WBVWwQwZdwXIPp1+f7HxvqfhvUNO1PRpLeG8spi8aToXjk24QLINysA6MeVwRmvRfjn8VNI8VeF7KI2EQ1IWZ+039u8kclvLh1AijZMNHuKuCXOM7cgjLVic3iov3bSs1ft207fj8jz6GSclfmW2n9f1oeK6Alu9zqup2EKrHcX8qx4xkKp5A49a6C48gu/y/ZiQD82FDf59q8o8Ms0cFjpVtfeU90d0sCYDhgvzPuxlc4zzjrxXaPpdkkbXE8M00q4/1khcY4P9PTFfE1G7n2NO1i9JqGlkkXF3bjHbeARjqOOazm1rRkPl2omuh13Ro+Mn+HDBfz46VcitrJJiYraHfgMBtww4HHTAqwl3yp8pWweFXAx+XtWZRNYzNfFI00658uQbBI4VMfgN3fvUniCbxRpEVnDZx2KNdzLbncpkIBUHJH3enHQ+1StJuhUwv5ighQWzx/THatzSdLv/ABhfppmmp50unr9tO1cjy4sA7scDJIUZ4yQK7qEOaySMqk+VXZysWgapOCura/KjMxEUFrGIjtGMfvsZA9sDFbH/AAinh6NmZrcXcuP9bcu8u7juWOM9+AKgnu2lhN3bkKJ9smzqVGARjHHp+FMN4SqmT9zv/u8Y9vzo5kgsW5reG1hWFU8mHoixAIRjoM8cV13gP4laj8OvEen31vYJrFhcbrW/QyFJhG+0rNGWON8ZQcEYIJXjIZeCkl3h3UrnA4B4UD0prybuUwN4HBGenaoVZxvyvpb5Byo9L+N3xF1Pxt4rht9K1KaDQYYNn9ntF5a+YdjCWTa7B5d24A8BUwAoO4t5DuAQDjdxjtgdMfTFWpNr5VjuLKF3DjPoM+wqmIfLcqo2R7d2D27HFclabm1pZLQ1gkhwBJCFjGmDj6D27/4UN8oZHOVbBzjHTjI44zSsInK5cOGXaoPHIqMzJA+NvPHfjHpmsSxvMJ3v+8QDt8pH/wBal2qd0wfOcDBGKRXO51lAmyMBgABg96ApkOHHyqM+nSgAfJ5BwyHPToCKFRgd2AvHBPQj09qUJvBKtsJI7cA+lNjZ5ZCsgCOBgjjH1xj6UATbo9jrjzD1cf7J7j6CqrkwsyKWnR/kGeMZHFOZmRGLEf3duOPTjHSp0GYxuXz89l56DvQMxvGnhHw98U9Lj0DxA9zpV1pciXWia1ZYGoaRfJgpdW03bLKolj+7MowcFUZKPh5fF1v4U1Cf423ekaNd6HP5b+JLceRZX1mqA/bnVipiYtjeCqBTzgDONlxdQSK6N5wAwU6Hr6CtBZNN1rTbzw/rMC6vpWqxPbXUE3MbwupVoiOhBHBHp6Yp+QjyLwz8ffgH4x8YweAPD3jO01fV7stHbyCKaG2uJdu4JHNNEimRz8qr3PAycV7o8E9nKbLV4mYfcG9dpUrgHcM/KRj8q/IX9qj9kHW/hVnx18NLe68VeEpJovKlgDtqGjzNn9xdLGCXh3p+5uMg/wADAMAW+k/2TPjJ8YvFnhqPwX8VPDuq63ZW0appvid4GjeFI1YraXzOimfeP9TNlnH3W3ZyuqpO10TKSPtq9sFEiS27ApkbQfukBex544qg8kkOwuu4BsjBA4I7delbFjaLEEExL2zZH8WUwPlPHQmtqw8I6nqMEv2CyubiE4/fBd+P9/bwOlZMDkzAY4tylyhxnHXnnPSljlVPk4Kk4wMZqLxZ4k+Hfw9UP8QPGfh/wdyf3F1qMbTED+7bwl5Wx6BTXzh4p/bw/Zk8Jstj4ek1v4r3D8L/AGRaf2fbq2fumTUI0lJPYpER0peiKsfUcNpOzFlU/vAQvB4Ax+lbljpVzcf8ecXmEnaBErFs+nH0r4m0/wDaZ/ae+JW9fgD+z/JoUDFCNR8QPPdxlem4STJpttk9cLuwOMHrVq8+BP8AwUY+JsDS/Ef4iWvwk0eQkG30qRbVgvf5NNSEFP8ArpcVoqUhH2vqmk2vheI3XijVbLwfaRqXml1a5iskTgn70rDOAM4AzivDPE/7WP7JvgMyQax8QE8XXEUTSLbeHLSXUd7AcIt1iO1BbgcyYHevke+/Zs/Yt8B3sOqftD/Hqf4g6rCx+02dldi5YsODFLHY/wBo3qc88vEa6Hwh8Y/2NvB891p/7O/wB1j476la48u7bTmkWNmJUMLy6W+uok56tapkHtjjqhRI5kbsn7fQ8aSz6N8Evgfr3xDWVfLNxfzu5USfIPMt9PtpUVOf4pwvrxXQ3Vj+3147ni8OfC/VdL+GmhwW1qjx3FtAmp2LvCpltJbgW97cyGF9yrJEV3AA8dK63/haf7dvjOJrfwZ4K8J/s7aKoQRjWZPtd1Guf4I0V8HHUG0U8cY6VzHiT4NfEnxL4fa2+N3xa1DWp5rqPzZPDMEOkmS2wEeKQxxx/aY1/hV40K8k54A0VCOwuc8u1/8AY18D6XcnVf2uf2iHaTf/AMe0l0FuM9TsF7LcTsB/dS1HHTFZNlrv/BM34W3YtPCPh7Vf2j9UYhI4o7G/mDuh9L9rOEgn/nnbMCPUV7p4a/ZY/Zi8HSxXVt4Qm8Z3LKdtxrdxJdh84JZ4fktWz7R19D6TZaH4YtG0rwppWneFLWNlZIdKsoLMfdGOYY1JxjiqnBU9H/kCqN7Hg2kfHP8AaQ1rTRa/Av8AZ3034S2juI49R8S3CWUSLjh/sKrpz9B2My565GRWVqvgf9tL4gQuvxQ+N9j8NLaQgnTvCNriZUH8AntUtJPmHrO4/lX0w91eTziZ5fMbqcqu4nGM56n8TUI8yL5I0BBHXjn/AOtWDq9kHKfLem/sU/Atbl9V8Yy+IfipfSkM15ruoyBWx1BW0a3kwTnrO2K+g/Dng74b+Anjl8CeDfD/AIRniwq3Wn2KJdYXoGui0lwf+/lb28ANaru+8CBnAz3A7VNvklV1TCvgY4AzjtUOcmPlRfmvtSuwZZpyS5DEZLenqTVYYm8yXzPLdTtLD+Ltjb0qDJd3ckIAAV29Peh2RQJJPkkYDnsR/TtUMEhG3B2clYySBj1x701jgttGODgMeOO9NcdXkXDKMKB29+vf9KgkjI6/uQc989qgYpcja0uRHjHH8PHHQc1DscjGUy3P3euB0PantIVXBXdFjBI6D8DTEYjLcoqjg56NnjNTYBC2xRhPk9QQBnPXHpTQ8p3jdznaOP0J61KyyyqZRF824BiDnH4VHl4wHK55xxj9cUWGRPuJ+YNt4H/fPShkLrynz9QvPTv+FLtBVvLGF5H5e1KUDlj8ylcAH0UenpSAiZXSTyhGUHTcDkBT7dxTsHGEYZjyPw9R7U4ybCUkB8sHcAf4eP8AGmltwABDLjk4/hPGP84pAQHj7gaXeAMnlQPwqPDRmVcN5Wfw59Mc/hVpYGDLtPkBTlF6nHfvTH3u3zfNHzz6Y/8A1dOlAIQl0VET51A+Rxjp0I9jxxS5ZpQ8bFAVVenp9O9I0iIF2qJF3ADHAzimpHhmZnYZckADgH+tAyXfGU5+UklRu65x7cc9KCCEGVUfxhc5Ofr0qH5RETsKR5yM9iO4+tPUqykNypwB2zjt+X6UALG0EqBvMAd2+fBx+FEUEcTuGCmMfdPfpwDTJfKV1liwikd/mJPHbtilmgjnmw/GAFbA6gd/bigB52vt8wiTyx0HHPp2psh8okltwXG3jGP0pI7WKNwtu5JkGS/Yc+lScgFGALL17Ag9OtADQ67FZRhWAyufXikIxIDgu0ZJz06fz6VKGlKrCAoUsAPb/OKeyyDKv+73ZK89O3P1oAqwIXAeH7zDPXnPf2FPbMkJYndgHGOT+lRfK215BggN8qcd6XyxK5mRdm0cdgCO5+lADQrPMS0glDJhSe2BzRHtmt5EYAbBww7D0P5UCRsh8ZJ5wOMsOOPrTiEd1f7oxjbnHOMYz0pDCMv5TrIN6KpZCOn+1TGjleNjkx7Bjr6dOnakJiZCAfKwMFexI7fpUm13ZvLkMe1QeBmkMdcEbUBbZkcFRxg//qqOYNHGMDcr7c+vT29qRo3GANuMYGOKVln8pYt3mKSNhGMqvfn9KQhdn7x2UEgKpUqcHH4f54p3yymJZXABIBOOu3sT+lOjhVXfb84+7t6be3fjA+nFWksgi7mIJX5V3DOVNCQFYb8Or7SpYYU9QM8YxVry2++yb2A/l7/Sti20KaRAsMLSELniJjx+AP51k+INa8G+C7Nrvxf4g07wpF0MuoXMUChicAYYg5PTAGTT5khpXIBHcSlsfuflXaMcY74OO1ILWcBgsmWGCAAPT6eleJ+I/wBrn9nrw9dx2Vnrsnj+9xhLbQbKa7eT2SRgkIPpyaw5f2jfjR4vtXf4R/A7VPs/AS98S3kVkgOeCYW8hG+nmHihXeyC1j6UNg8qqZDnoQX+X8OK6OHwrq32VJxE5tnGQxXjA9DxkCvlS3sv23PFcaf2l468I/COMJlrTRtLiv7kex8+OVc89VnHTtWAf2SNB12Rrv4ufEPxf8WL2cb5YGuPsdkr9xsMsjKM9AuAO1P2b6tE3R7b4m+MfwM8DXctp4n8d6LpU9sdstukzXUynuphtFmcH8OK8kuv2zvhHPqLaf8ADHw94o+Ml658uL+y9PNvbFgODvnUzBcHvAMdTiu78H/A/wCBPgHy5fDPgHSVuIuVuNST+05wxH3kkuzLt9toGB07V67BqLabDIuk+VpEMo2tFbQRQp/3zEFGPw7U0oDufNEvxH/bF8a3kUXgT4T6P8MrZlJ+0eINSS5bb6+Wklsfw8lsVk3/AMHf2ifGYMfxL+NR0FGGJdL8M2C2y7D1VbiLyDn3ZGNfUc13ctsjl3ShT+7PYf3sHt7CqjTqixRqmxHfdu6n68/rQmukQuz5t039jn4BWdwt94k/t74mXA+bzNb1JxufPAK2yx5HsTXumgeCvht4JRLPwd4V0rw70Ytb2cRmDepnkQv7ZFdDI8LERrNuBOCMYwfY4H5UkSx7C653kYTcepFPmYrGncanfSxC3kn2hM4jX5ePYDjp7VmGTy4fLKfK/wA3HAz796jcTEspQLJtGCP5Z6Zx6USJOyIVQsp+U/7JHQ9eRU2AsH92YiORL94nkA+mKa0zlQIz5nlnGMDjt3FR7pB8sg2uuNx46DGPanyS/IoyVkU9QAoIPX8aBgVmZSqRCHdy3zfqP8BUSBRH5W/ztnBfG3j0/wAKUCNxhgcgcMe2OORTt5PyAZAXOeAAAPpQA7dC6jeRLyAOMnA6AnpxSsMovnKDk4x0/lTlaMhWjRcMhPHAGODxUCO5Dq4DhvmDen0FMRM42MsYZoQF7dvxpxkkEokLBVIwEIBz7e1JgbNpffuUbVx27HPtSR/u0ki2B2K9c8HI/L8qBg6yKxAYIMccDp2Hv9aWFWSRvKPk7o8Hr949CenI/wA+0QVIVVGw3l8Z6ZyOh+lL+9ORgKr8t0I+tAgh3AeVna6D5j1Ei+v4VKVw4bAZQAgYdh06U2RkSRPOzKABhl42+nHSnsoOWT94pPIzjH6AUBYQom8Fo94x2POBx+lAAmnZGBAIyFwM8fdpVB38cyY27Djj6HGOlTCQRS4fkAHtnI9M9v5UANRZEVQ3zBl+Y46L68Uu3gPA2VVtu44G3d3/AMimo2GKDc+wcDGOOKRHkZt78c9x8oHof6UCLkiiSJg7q4iK7WAx26cfSmFAXPmbsoOQOgHr/n6VWL75fOjk2KEIyAOh65GOlTwSkQthfMLHKvxgr0x7fSgCQTTBfLWTMZYbcjO0dvwq48UzMiQBEO7knByDjDdvu1XjZvlU/vFBPyL8pK47Yx0NOidd+Y4woB4+bIBFAGgSvlO2S/yEbtuBn16/hVf/AFR/djzPlB+Q4HP1od8b42PmoSrBfr1ximSFZZDHKA/GQobGPb8qBFZzGWYbvMZivAP3c9s/4Um/y8FflVuAPvAgHrk9MU942c5DjC+g2gY/hA9u1P8AM2kyONix9c+h/hAoEShmQIUxkZOB2FLmMRNIz4Vc/L1XPb/OKhj8ryVmjHkORk4JwRnjj09qjkVC4U7tjLu568frQBehdljVXbG4AqcYwO3TitASHhpCF2nG/HbHoO1ZcRds+d8iOBsA6H3HtWtY280qvsjLhf4gfl6en41okTccrFFURSfeVgMDq3+HSrLtcMkTR4nKr5ZONvb3NWH00oVy4j2rwSeAfX6HpUAtAVMkzCYZwAgJyBjpVCNrT552X5WEluQQseeOPyxXawSRvHtlG7/aXhQQOnrXN6f4evbhHSwsZ2yu8ZUhR/St7XNf8O/D3T47jxn4i0rwJEEJEuqTxQq59lJJ/LNaxqdCHEZeac86mRA443ZXjI9uR6Vx15pjPdfvf9HijQ7WY4JJ4PryM4rAP7RXwBt/Dv8AbviP4paBNgsHtoZGafg43JFFFvPGMcc9q8fn/a1+F+qSta/CrQvFfxv3sVY6VpD28KZ4UefdYbPbiIis5qUnojSNj2B7AI0wT5hG2DIWGM4z04qtDZNNKqWFu15uyTtw3HY7Rn17V4y/jP8AbC8VoYPh18ENO8ERRsPIvfEutwXbBX/v29t5LZHdeSK5fxV4C/acnS4l+NHxu0L4W6ZBGDNa6NYWem7MjJxf3CRzJx33N24FZ8kitD6ffQdUsrL+0b+zfT7JA++6lXy4UwMne7YCAdecAV4x4l/aF/Zv8KW3ma98S9IeWHKeRpbSalLuHGCtkku0+uTxXx7ry/sGeFC118SPHGq/tBarCoaOKbU9T1IbhwfLktkitehwA8tdd4R+Knw/tpI779nT9lG81FjzHqeq28FrjjAMVzdQ32foky+vFVCi5A5JHptn+2J4P150tvhT8LvGPxvuSCFmtYmsbM4OMCUwTuf+BRjH1rqrPxT+3n4vKyeAvhHoPwg0zHyXPim7h1OSId8rGiSKR6tbDFYq+JP2/fGEpEM/gv4K2DL/AKuWWLVLyCPHAOz7TCWH+yqVzv8AwzT498WXcknxY+N/ibxVE6HfbeHFGjQg46OoV4ZBnv5anFVyRSEpkfjD4YfGC4gS6/aG/abh+HOmSu2+x0kRaLGx/wCeccyyW+8ezRPXz5qul/8ABOHwxMJr3xDr/wAedaLASQkaozuwAxsnj+zRTEkf3wpr6i0X9k/9nTw7dm6n8L/8JReKADd61eXN6ZD0zJC7iHIx/wA8zXt+j6R4W8NRrD4U0LSvC0WwxmKxtYIIzjptKIpHbr07Uc0Ft+QXkfKHg34sR2IEv7Pv7J8lvJtCLqOpiHTS6gYGVmikJz7XFdjc6l/wUB8T2qwz6t4M+Atlu3LbW9ta3d5GhP3G3RXgyB3Tbn2r6Vlnv7qBkeVmBXDF280KAOgD7sdulVYVhsto8wJtXAZV/PgdOKXtvIVj5Vu/2VtY8YM7/GT40+LvHcMnzSWOmoNLte2R5Usk0JGepWJeOnauo0D9k/8AZj8Nyw3tn4NXWbiPC/8AEzvrm8RvdonxBn228V79Ndzo4iSPKZyrPnGOmOeagmvAjMJckP8AdZT/ADHbFT7SXQVkGg2WmeFbc2vhzSdP8M2nRYdOtoLVMD18mNS341o/b7kSPh2gWXkhW6joQcYzWYN251cLGduQ3GPbH19qm8yJRG8eYsZUqpyG9xzx+VLmb3HZEwyjGSLZE+fmDHscdO36VpbpnUkYi4HyjHOKyllbnfPjdn5NgwPbmrsbIxEe5QuQTxt49qFYZu2zzFmZTgKFZh9fStpFLExK4OBle/3vSuct5HWIpG+D6dd2OevpjpmtywvlZ0YIJARgdip4yMdxit0Zsp3MEUixH5nidm+oZR/X09qy4dyt5hCEAFgIyPkPuBXTyxRupkkbytzfMoHDA9TWHO1laI1qrhnHzEhfvDvnoOPY0MaIfJ8vbI7AySfMyMNvsMDoDUN3CLaWPz7cSbxyhKjbuOBtx19qh/tKPeHWN3ZVB6+nPXP5VBcahd7Yhaoi7CSoPJOecbuMd+KhlInzvIiBbbtGGCgEY45B61VXEeXaclxkMWHAPbt6e1Z081y07NIA7Ic9SO3t0GKpqtyW+d9/HHzDB/T0FQM0XvER8Y85eoAyT/QU2TU9y4dPKwP4u/4CqghYZdhsQjafw6GrIEatm3j+0Y5weQv/AOv/APVQMrfbbhvnjy/aPoi9Oev8j6UhaWVDN5v2nZ/ARtAz16cHpVm4E6xZLL8mOBt4Pv6cVl3Go6XCdl5qEcDFdyNw3P8AwDdgUhDZrby8uoWUkjALbSM8cdiKmNvbIPLCJCyDuSevXjvxxWK2v6TDF5So12wJLPGGJAB4Ybgo/LAq1Dqus3yqdOsituRgb2Tt3I6j6VQFwW0ivIyxmSL+LPG3OeNvf8qvpavDAbW4AtI3+YbnAPrgc+3askw+KLmLy5rn7K+eWRUyRj0Bx9MYqvL4btLiJmu5Zr2TIBM7kY7YwMY+tAi7d3fh3T3C3VytqV7HMhbjuF6YrGuPEmnqFOnxNq8rfeCExbcdOGHI/CtW2sdIsctptskbx8NuLPx25YnP9KuF5bfEEW2Mv9wIoChf4vrQM52bUPFl7GBpunJpC8l5JJEbOPVAMj8DWdcWXiN9r3V/HGDyDbq248dic4x+FddPGsh3DDSDhT0CheMdeeKqtmQNMoI2fIFQdMe46UtOwzlR4L0ieBJNUmuNWbGZGMjIAP4RtUnj/Ctm30vw/ZMsenWiKyjO4jLcfwseP5H0q5PNHEzwxRiMKMADnn0J7U+eWaUIJV2tH1TjPP6Y4p3EKMmGNZ1UsdwCkD7o9Pwq9pskl1bmPlRJmDIVTgOR82OM7QDxWNKZH8uIw+YF9wMjrgjPG3p1rV0+4gSezljfYEf7nXBIx39AelHQD5NE2pSeHIreeNiln5kB6fKI2K4wOvIxXuPgN4pPBWnwqFcJujRT1UB2J598/wBO1eZa1p0Vj/ammanKZLy1uZAWVdinzW35AAPBzurufhZcRN4MlG5ZPKvZI2QfwLkbc/7+d2fwqIjaO7IhVflzgjOzoBg47etNQyPcR+YROjFgvoPlxjFP2R+W7MJJRwM47dcg+2KV/wB1lVwVAwFA6H6+uKskhVXXc3LFPlK9OvFEwKqUhbyxGAWOev0A6YqO4LNblUJEXHzEZxz68dPpVx0Vk/1fOBkFueO4APb60gKzQFU823yinBHy9QOvvTmSMjc0427t0ZAIx68UkstxJIdwBkXGOeg9McCkaMSsw2KA4G1uw/Dj6f5xQMmbzERWnZbpAMK7YU4/PPHpikdlXGwGEH7u1uB6fUGoFiDEH/VBeWXB2qegI+tOeMjfEAxAO4PzgfTg0DsHnTQmNzl+eF6KT9e35VYZTvjWGNUmXLbQcg57e2R0qv58M7u6TBpAg2sBtwRkdD+FSxSJF/pMjeXcRDbuc8c8Dnp0qXKwJGlZ2l4z+UcCaQnZHuyP93jj/Gua8QeNfCvg2AQalex3GpSqzW2nwKZXlOckYiDeWMZwz4FeIap8VNe8T+If+EV+F87aTaaZg6hrYhjlYFkLIkUc65BaRSo2c9+BxVfw14T8O+DYo9JiaE3t1EWMsmFndR/EQ7PkAt61jKoa8h2WrfEbXbW0m1W7lj+HWlRqof5Ev5iG7bgvy57AL3FeM/8ACctq7/8AFK6Q9+EX5dT1KVlVwncRMN2O2OK871EWGr+Jb+Jr19futL8v+0tSnT9xaNKAIY44AdjlgpUkdMZ4xgaB1aSSCW1Em2xhYCNBxuz/AA9Og9O1SO1j/9TnnkZRuhzkY524z7E9MiopFKs0rGOWTjy0Hb1HpWne6RqlhI0spYwocsUjZQRgfdBz364rKGwjPNs8XXKEcHjOCP8A9VebY6xtxscAlfMHVQ4654wcjtRKkqyI8RaEHr5PBGMDHy84pV4wGLknkYGB+gqwWKZd02yNwSpHsAcdvelYa8jptN8beO9EVbbS9WnGngZETsJFXHPyhsHn8a9F0z4/6/bny9e0OLWIyNvmRECQ47vuXbjHpXiNuqiFS6l1LH95nBU+m2pltN8/GNvR1U45A47CpaA+pNO+Mfw71F/KvLk+Gp8YCyRhoc9cF1BC49Cf5V6HplxoupW/maJqdrrouMgeSQBnqMjHGBXwcYICyHYJADx3G0dR+VMWL7OfOtGkUZ/dnzCqqf8AdTbj/wCtS2E0j76udJuo1B8oRvG3Ai+XK49OmfSs2PSpZHLtlo5ifMDnDAj7oAHP6V8iaJ8S/iDoDFdO15CjED7PdQG4RgOg8xvmX869Psf2h9VhMZ8R6HaX6K2JHtZfJfPQkKRIOo9RTRm1bY9rFvc2ziGULaDd8keMhh9RVfEjK9uE4kGN3pjpxj/IrCs/ix8OtWC2st5JospPyxTjfGOnSbbtXp3xXceVpuphJ9IubS9z914bgNkdwwX8qFImxkbYkXzYdqMUA29AuOF/lTWD+WU2NdOzkN5nJ6Y49AP8+1++0nULUZaErE2F+XnngYBx3qlcQypN5mxoZo1CqD82MfTjpiqEVorcxiNI13KxBfkk/L04pgaeZXjiAMgbJC5ACqPUjj0q6bdomkfZ8wwFZflXLcdO3p/Sq227f/R75wjE4AXv2znngj/CkBXRpriCSdmVZd+M99oAC4/D0HNTSS2mxUixsY7enbjr0/Co/NUvJPCVjKSeUQfuHjC/TIHGAOlT5yXnYLIhKjYvOeOcDtj+lAAwllmRP3ckkQUqQcHAIP5YqO5zObhuHc4+THykDGcH2AqI24lVcyeUyqFCbTwR2z+FSyW6w/6SzNkAbemFJ46dD+VMZG2+dhErmJgBsyucdgPXpUK/admcEgna0vGR/vJj/IrQSORl8pFMPnAMsq/7PUjng44qFPKE7t81ykqhWIQAMeOn5dqLCKKxXFqwkEaLn7oPZgfvY+gpZFYRM5ZUCDaU/l/n8KutIqyyRKhli8ofIezDkeh4pqpbNMSyYI2yDn749V44wfegDPIiWFs8Iy79hGB7AGrA3vGRu4ZQyleiqO35YqwslusRjlUSMV2gKMgew4PbrToLa1gjDMXUyJ1xnkdR0p2Az44zuJEmQBkq44HGPvfSmD97vkH7vaoBQLx9OKkdLiI525jK/Jn+MfQelR+WQcbiNyLyAPuHGePT/CmAyNXRhE0jIy7SQRkHtj/CnTR/dcphpn2sOg9uMdvarLKiFo1nyhC7COeOBk9B2/yKqyYkhxyrK4zg8Z9RQBGyqZfs8ZCB1OAwyMjoQD34pIwY4zGn3wvQgAbuO3TsOlSvCJhlW8nYcB8A4H0p3mbceWPOSJep7k9xgf8A6qAKqrLBukO2JpBuGCTjnnoO/wClSxw3L5l2/aycKgZhgADg+jZ65qVnb5DuZ2kHAb7uSKowqvzQxBhsHzK3HKsCeR09BxQBO6mBhuJMe/awx9Dk46Edqqxt5cxSCTcHXLADv0zg9Pp/SrcRuYrtp0cLHLH8wwSF6AEdM5x2pjGHDO8gT5SEJzknGMk49qYEI2BsOkUhMf3lHOemT/DwOtQpazW0LRLmMD+JR8smRkYz6VYFu5tVwPOjCnd5Rz364PPb9KiWUsMLuCeWYix529O3GMe1ACjdiJWHIzubGPfjHPSqbBRbtCAFVmUn1Az1z7dParTFWVEZt3zEblHfI4HpwelRr5UqfdCzLwFPCgd8dulAiNw8dwzc7mXaGXByBj5gOnPFRxCCbasrg7Cc4G0FR0HahV3rsR1jdR8pHqeinoBUgSCUeQiyERkZwBlc/nigY1HnJZIlW82qBh8KCOCPbiljlcl5WRX5IkAUZj2gA/Njn1xip0tl81lLbkcA5x93b1DAdqYtvcCcpE+wcfKoB4GOSaBFVILXy2aFzJGrIW4I4Y4Ix0J+lK8TRyssKfaDu3NuOPlHTk9cdKlntGSNpWwqu3yxqeWyQfpx6Ypj77hdsSs2zA8sDaJOmRkdMYpgSJFHneI0ynVWOTwBjB/T0qtb78CZgN27aMDA9CMZ45+lSSROJl82JI328gfw4P8AEOnIp8lvtR5ATHl9zEjAwOgAoAjmiUMm/MUznO1c4YDtx6dO1IHDEW6Ku6HPUja3PTBHB6VZCO0lvJM6Lhs4HTjjioXbLgmNYGLmPHUbh0bn3piIsPHujjjyxO5icdG6r6UkMUoWOL5WiOdrA9B6c8nnpU+xwEVgP3ZIGD1J7ciq5hLS/Ixj81Tnjuvt7UhkowPklAVkztVT6+ntUZE0u24kYQOvQfxY6Hj0P9KRownzOCqjB57Z64z2NSSoY2jljQOoT53Bxw3TAPOcUCKbxJFjed3XJx8qntwOxzSsqwr9nkCo+4HPUcdPzqz++ij3rHsSPhTnJOTgHbS7H+bYrK4/ejP8RPBHt16UANVkO5vmBlcEg9BtHP0/+tVIFBmVGacM/wAi4OWTocdP/rVcBMzectuEYL8204/l7UkZkIJ80XDv9wcZT/I/lSAiePzDv5DlgMNgY3Dvj0FJ5EaiVw5ChMn3Izxz6dKV3EaxgnbufnI6gevHB/KnLuEm5yjbPvYGDg8Zx7UDATNJMiEBgVJY4wMd/wAsUy3dEKRsoQbyi+hz6H0pWiEcCeaTGIyecZ+VunT+VCx28w83yNoGdvzfIT6heoOKAGvvjmAjKvtbDD+XHWpE/wBZPCV8oNtJTjGB6VLFDBbgJcL5UZYE9T16Lkf5wKVjJsaZ1IVF+fj5NntTERo4ikUmNfLGVYKvUjpk+39KjiQpDDD80YDMF+UEkH15GMCkb94A0EvkI/C7h8pK8bfbpS+bLDbPMow20Fdwz83RsZpiJihuGSMjEbsAWx1wOM09YIopmicCVzkcH+HHyj8qjRIWRiHb5MZI/hJ6kD0pzwrEPLkRFccllBxt9QfWmMeftUgRphjfnaSBgY7E49KbC0YmVVUSkL8uQevbj0FP8x5fljkFuCmOV4P1NVi8yhRbliWGNu3gYGMg/hxTRJeikYRkSP5giI5XnGev1yasRSLD5kf+tG/Gw8FT2IOOh+lUCI2zA+6MbvmAHPIz82PrVhBN9qZQonUqMoWAI/u896tMDYhmluJggZjuywAbhCvcHuK6aG9uLjf50nkM6gEtGOcccHj1riomiT5nXEkR+65x16heMGtCPM0cbybliZ92Ix8y44HWiwjo1lmt3zAWRJBuYMM5HqO/61WuIbGctPKmwMwy4YhlxjHygYFJOyX8u+KR8MNw67QBxyKo5gnUyRhkb+JS/UDv60AaDQeViCxuNqTfN5Uy5HP91scduKpyxSiFxd2+9cAFo2C/Thc+3rSFmiiDxHO3nDHv7HGMGp2adAZpESUnasewZGeh7EDA9cUxWMa4jhnkQyu0MhI2wYKKeAvynt+n0qG60bcrzqgOzGFABzjqDWnqut+H9FX+0PEk1taxpjdKzHdlRxhFDOcnsoJ9K81v/GGoavYS3fgPRL7TZo5USW5ustCEdvvrA+1pAQOhAxWV+xaRs3tqv2cXk7rE1u4YM3AX1UlscYxXBTePdJe6H/CI2d140vETBNsDHaox4CyTOBj/AIDxx1FdhL8KNX15RrfjTULf4gW7ICbW0Y2drE2VCkpG0ZYkY9MGrsV1oNkDpVij+G5bSXyntUUpsP3eeu3pxk8io5GVdbI8w1fw54u8Q2yr411QWMDskpsLKBFAK4KjziWPp918cfl7bb28WmfAzQbu3t7e2bQ9bvbWYNs3DzpSycgHlWkC59Oh7Vz1/pz3GX02cx2xUnaCSUO306nccfSvrL4CeH9B8Q/BTxX4TvzDMftk883mAuIZLqwt50mCglgEcsOAMlGGOtduFw0akJa2tb/Ixq1XFqyPjb+1ZL6CbzVUkggsCwO5D6bQOvt+NaFiwMSi4c27EDzMjrjoCO1ZVroEmhXd94du7mG6aBsGaIrLGZHCk7CpKnHQEHFadsfs+Y7pQZFXPBJbI4APHFcLpuEnCW60N35El7DHcSxu8An+bKGNthwOoI4z+lUk06zd1h+0NtfIKMrDGPugEg9PrVR4njfzELGOYgMvXB4z+lWZbmUFra4UzCMq3lnjcuAOCPSgCulrfC23Sw+egyhCHlQOAe/4VFHcopWJWkTH+rOQOfQ9x+NaJuJIJS1qfswIBYBFbbx7dsU+aVYkaGY/avMxvx8vUZBA9KYEFnfXsEjwRjcVzIJG9D/CQP0/wrSXxNazyBb/AE8goNrTK2OcfxIOnsahn0qG8tpWtnNodibWYHblenHocY9qz5rS6tHMssBZpIwvnqxIYnGPlPI+nT2piOgRdLvvl0+4a0JOUDAEHv6fp2rLutClyYl8pZAN6unXA6DAAxkelYhtUa3RCY3lX+FjsYHtjOAce9agvbyGcKZTgcCQDoMDAKenGOOKYFNEvgTaDDqpy0TgMEA5GHHY9vTpT4pIYDuaL7ITww3FkYd/lx+Fao1VLpAbi1XzFwM7tuR/wEUv2TSLiUMzmPn5UK4/Ir/jTEZQZ2yYil2ByAD5ZX/61TrqMnm/vQUGegQAn6YFXZdEuPLa4VRNt6cAEjPfB7VltHLCHhY7ARwjYKj6N/8Aq/wYGguoQHEdyoeMDjcvI/8ArU4adZXEgmT/AEVxypzwOwA9vYVjSSonDkoVUAbeuR+hq1bupINtLvIAIJ+8B34PGf8APFAehNbWeu2JaOwvY75VBIidAN+fvA59u5/CmXGq2V0xi1XSgGjO11B3YB7j5QMDt0qwbiTe0cwbZ8pjccdB1z6H0qWB0umYuzTZwMqMfz7celKyC5z954T8JXlvi2uEthNxhlEfHUISq5ODjFcVd/DjVNOuF/s43UhUbS8cAaIjHGH3nA/75r1KSxtZ3Pl8eb8yOhPGPpjIpYrLWrNfMtLjfAf4S28Z9hxik4lJnin9oeKdKCW1/a/bYIfufuyGIHZsA1s6b4usJAV1JZLGXGYtxbZgewwuAK9UlujKjx6xpj3MSt96Pp7cdhWDdeGvC+o/6OuyFmIC/IUbn+B1GAQPXg1m4di1I506ZoOvo1xCvmO4I+0W021l/wCA8Z57EU220nV9NxBY6p9pjQcW96qqCD6MmTnsOKrX/wANNRsFJ0B2+VszBZAgX+6Dk7hx6bvwrEmn8V6MuzUrRb1CuNySbioHbjn6ccUrMpNG3Jr06ubXW7CW3A4DQKJQuP4gR2/lWlBNaXag2N7HfMfm2ldrBexx1z07Vm2njfT5oY4b2GWyKjaUcLsIHUeo46cCtT+w9A1QLc6agkZG3b4/lkGRkYMfce/0qdB2JyiiQKybjnCk7hkcdKcRM8wdkdMAjGDjgYz7Y+lZJi1iyZW0q5/tdSeIJskg98uf6n6UHX5ILkQ69ZXGjXA6OMPGFPHGMgj6CnYRsoVhDI8axbgVV1GSAeh96hhjkWRYwwZMj2POMdQKfF9lniL6fcJdK4wxyFyfZTjafTinXSwtFtY/Mg5DLhsDjigYpzFJL5a72yCEz0PfpTQ9ztIZzGfvZ+UZP0x9KdBBCHaNnOJFG0gDJPHI/Kn/AGaVT/qxIpHG4gs3br24/wA+gBXYvINmAeuQcMenGOM49hQYpNiGIiQAA/KPbGBnj8OPpUm2JCqSboSG4k2/KD6HPNALeUiICOu0IeDjkjpz7UARNOyIiov7skjDDqPcdCB+lOZftIG/9+FySPuhBj+Ee1HnOU2uhjXgO7D+E/d44/PtTnO0xNMqI0alQhOcjoOgx9P84BDEMsaCUZmB+YN94ZAwMe46VLJhpGE6EyJGGXkc8ZP0x09OKYBdNEDblIdjH5ABzkDnFSAxKmwKYmX/AFZ/uKeM56HNAEcMattmG6VB90DjcR+oA6VIZApAX94XTKj+EewGPanxGG2K7lEYQjkeh74Hr9KgCokrS4w8fGBwjq3Qrjp9KBj2bGJt+zzhtKEYHBwTx0xSyRGN/su0KhO4jPPy9vcHg04B1jeaJSrRZK5x1bg8Y/KnRLtVIVHmuM5YDCjPXHbkHGOnFAhSY2drkFI3A3hAOJAvbp8rCmxM4jEvl+UFzvGMqQw9ec0KhS5MlwgRHxjB9e23rz/SmiM+YsIk4BI65AJ4C9v8KAAwfIZFDK0aBgQe/Xjsaka55kltULHcuEXuCOTgdO4/pUJRELi4dlKfLt6A/wD1uhqdAEkdAwOQoJbAyrYGVxjtTAQKqxvPNljtA2Hpz249KSLYwaVPkYD/AFYIYHA4IHrx+lHBaIQYjTBCs3XA7n/Cnr9nEirtx84EZA+7jnBPfNAhYZWACwfvHxynTjuMdBioQghl+1SpuQjnHzfP069qkf8A0eWRghiU8hz94uecA46e1PgfzInKuWKoGZRj7w+9xjHQ8YoGEvnrGcOuwYYp3I4HBp+ZEUfLkZH3+uMd/pUa+V5B+zr5W8KB+ByR+XrVpV8twzorRSEbQT8wHtQBGuXkJ2BhwIuPT73TntTtqCbDuQSMALxknv6D6UxGywkaPYImJQLxwf4TTG3uxwNiHBPOf+A8jqc0xFgFrcpGW+RiecZZcf41a+0CIZbEqjg+2e4HaqkDN8hVDldwDHHGPWlVgfnGI+PmIAOMf44/SgDSifaF2Nuw3HH3R/PFa8UhaQKh5xuxnjae3v7Vzds8m/fbv5hHGNoxz/IVqwSO2ZDyX43Z4Bz0A9OmKYWLESiNC75kAJXbuBG04AH4elUREgR2CsrSHCngjtwRxV9EUlmJMgZcSEcD2/yKpSJHCMRzNsQhlOzODj8qAJHZokQvHuwOUf8Ai6Zx9Khe2t4SwQGHf7nCn0zjkfhxUhhkIXytynG/cMFT7j/Cgq7oskkpZV+U5TuPXj0/KkIZlgN27zCOo+6D78VGuSVuI9qEcELkH6Hr/Spyw68sMDnjgH8KZhI0JkbjAOQP54HUUWAZe2GmX4aLWLSK4/iD7d0i9uH+8OPQ1z39hz2sW7RNQltycD7NfnzY2UdNsmAyjHbFdFxO0bKu/cOeT0FR+VM0qx/fXBCjHb/61LyGjDa/1K1+bWdJ+0xRcPc2BYrx1LKwDgAd+B+FXYLrTLne9mzAAKTk8qMcDArYUtbBlMxKkj5GJ24HXJx8tcZrWoeF7eUebtLD5t8Tb8HJwhKrnsMUaDS7HQSRl2+U7Vxy2M7fYDr6dKWW2lVBfOPJii+/ghfYHr/SvKtN8U+JZdTktbFz9nupWjQsql4mYYQ7mOBx/s0/UNN8T+bu8RvLcQxPhM/c2n+FtoQ8jv0p2YaJ7ncaj4v0HRlkkuZFndxjyon+Y/mOMVy03jDW7lfK0HSdsDsGS4OZWA9MKDjpW/p/hXw4Y0mtLZWbAkJik8wp6cMT8tdH5i2ybVP2f+FTEvy9OwHf2oshbbHmsvhnxNrUn/E8vTJGpDqEIRwT6Rj5QR0rpo/DXh/TyrLbteN0Lv8AeZvoOMfnWyzPzIyhto2ru5Oe3NLuuGTzCy3AU8rhUAP4UXtsHqLFFbwlhawIOMfKfmwfUVYYskQVI2Xp0bjn+E1TkijuI1Pl+RI3cdcew4oT7QC0MZUKPvMOuc8cf/WqQLIWRpFBG8sc5zkD8fQYqJ3dF3zoFTO3AHT8O4qMlo8JIAVODkcH6cD9KnIigBZnEOSeCCcj0oAesnmqyKGJHJC44GOwzQk53Iq7IgMHoOuO/pj2qISFQWRdynrt6jHpT4H2bZFdY1kDcPzn8fSmMeyiPdMrKS+NwwD9Djpz60/fyITzgA7Tx8tQ7A3O77LhtrEdPl6Y9BU4MT4yFmfkL83T2oESAeSzxZ2EgbcDJCj+lRySEEBXRty7WY8E/hSKzK8cuC235R6bT7+1IvMRJ2vCOo6EDPb0NMC2du8RIQ/TORz09PWpI40G1mKrgkkEBsH6dqaLnClI0bGOHGMDOO/tViG43YErDbGMq3XIIPH1pMCyAInVcqsZx5nsSOg9qvRuZcLLHkOdvou0cjB/lWYnlKEWX94smcH/ABHHatG3ErR8ShkBwp446AfQe1IEa0ADqIwkoQnChe23t17YzXd6YohuVkhR97kpjoCP4v0ziuOLDcrqxdd2eOCpHXp+ldlpnmLbeYYdqp83zH5iO/TBXitqZnLY9l8JamkcbAIzAkR7d4H3cc+w6flXdanawa3bHyg8rx/M4QckFeB/TjmvOPDmnQLdN9oZ1UPH8zHgfK5znHb/AAFey+GNNiWVra4kklgT7pX93h2znkdcD8vSvTVVctjja1PGNS8Ngo6uWjkRdpicD7uMjn1x9PwrkZ9OtUs5AX+cBQkajoVPHPf+lfXGueD0lgMtvNtUDA3jPB9Tgj8cCvDNZsrwyfYYrbymGV+QKD04IwMHHtXFO/Q6IO54PqXJkSdcKmCyEf8AAcj0+lcxcWkvmJKw3RHgAH+EjjI6jivZJvCt7c24mvbZFYS/IflVXV8DPy9z26Vzlzo8luJUJHmwj93kYRh0wM4rBu2jNrdjzGW2DfcPlxlCPXgDrx/KqAXzkXy1Kqi/MAMA54I/HFdneWfkhEWAwlBlvmyACOf85rBZEhkaNs7EBBxwOe/Hap0GjAa1VGGEMI6ce/b86g3JbxyLLuTcu3JGcZHA98Vdlc+WpTEy54ZMjA565HtWNPLJ5zMH3Ko4z2z6dugqWNBIskirBgr5fLexxxke9M2M7gH5sgM23OF7dP8AOKe8pmk8kHyZWwXc+gXHT/Cpt8Y3KzbFxjzFxjI6g47H0oAqyMyhELfus9wDj1P0pVwULgl8HA469P0qISnysYAjPG0jPH8WOe3pTmbbGQkvyBOFAGCB2z9KAEEibwTmMHqy9OOgGP5U9GkSJoywI56AYIbqMdBUexHhH2bYpChpMnofTH0pxaRBuLrJH/Hjj+X9KAMq98M6RfzYki+ySDHzQnyz+Gwfz/Ks0Q+J9FjKWvk67aR7lC5InRM9dxCh8Dt19K6OMRu25WjO4/KFz90exGamWcL5hjYdhzyOP6UwOSg8S6XL5kEjto8wUMiz/KJD0+XPv6V1EUAMC74zxjeeCyk+mOMA1Xv7Oz1KL7NqFtHdq2ArKo3Io5wMDpWGND1TScN4dvWZVUkW9x8wx/d7cHHpQBvrCIzwN7biMkdcf5/Sl8pZ0be3l7Mkr0P/AOrn/wDVXOL4nSzby9dsZNGYld0satJCcnhgwHy59M10VtPb37j7G8d1HgZWMhjtPIb1x/KlYBd+EZVHmLGf88elI+xcYj2Rnrg8E+1SOHTe7KYlUYJC9vT/AAx2pibpo1KbCn3RuGOfYDpmgCW3i2NuD+Vk8JjOdvGfapdrmDzH+VlPOMLx2quqeWyLKQwXgov3h6HirUe0SKoXPlEsFBzz2BqkInxJlopRgMm1W7Z/kKmgXy1Vm3b4+OnHoary3BwrK+GdQSQBwPT3q7dZwVZguR8u05ye3tigBI0cN+9yQxyTgc8cY/Ko2h80LIeI1/MgdOn8qGLS7SZMkYJwMbcd8f0qSTazFosOdnyqB/npTEUGhkkKuOFbPQd89/bFMAR4pFlcRKgUD5cj8qmkMofzWmGG+78p2478ZpixecmJDvJGcAYHHbikBCmxwREgMi9j9306HgU/yQxUMNjgde2PT04qyqO8fzrwMBB22/UCqsvl2yCS6kFuvIXLBSPzNK6QIb8v3Hblv4h0P1GOKeXWFHdiCem3GeBx+H+fpWPe+KPDVplYJmvptuNkCnBI7E9vrjFY03jHWJZUi0W0jtWdhsLfvCeOjKAM/nSv2KsdsLNpg24NuQKq54znr0xgY9arXeoaTpsO7ULpYVjGAgfn37c1w76N4r1fedduowjYYR5AQnPBUL044wf1reh8F6ZGwu7qeW5dkHyHaWGOAAeO1Vr10FoUZfHVrCC2kW738JOzzH+Rc9hwCaoXMvjHVIS4gbT4HH/LEkFh/wACHt1GK7iC30y0AktIUtzwGjC/ex6kd8e1WBctIpIUCIdvbt2FFkFzhR4GjvGgv9WuGvPLXiKceZkddpIYYAGRmuqttD0G1KCGzWBccIwPB9varjFkK5bcD/CAOKPMRkKk8ggr6570xWJ/NWLHlBQmMYHf2qPEMoYvvZVXPJ/L9KVSuz5QATzg9yfT6VAvnAsGHyvwR1+lAx/yr8gzGuckjp+FPKgAiP5F7bT0+tRjbHlxiNccHqPoKkAIfa2HAXOPfP8AhQIb5ZKtsJdQCf8AazVmMJImCNjkdccn29s1XIVHHP3hjA46+36UqONxaRtx9fQD6UCsWog7I2T+8IztPqvHFa0ZjaIbTk7PmB4xjr/9asVDbSgKV8pj93nnPtWhC6rugQBCPxJH1qkJmihM+5Ey8Zwdg74/kM1L5sc74Y7UUfcP8IX0NQmaXaQrLggDpjj1qtuk3bETmTozHpjrimBLGdgE0uQRknkd+g/Kqkz+ZH5cLAMc4DDH4entzTrmMhVz0QHcF9+hFVbgyRxbIsMoAYg9Vz60xXH5xG0T5gBAC55UexPPHpRJcx/ONu2NdoXH3SP6f0pFZ7qRLa0WS6nunjhigjUF3lkIVERT1JYgYro08MW+n332Tx1ft4aMT+RJBEBJeQTFFlUlLfzE27GUg5ZfmHTPDiu4MxbW9kAFzBvePBwE+bcB14HYV61H8Pbez8B2njnxdcwrY6yk0VnYxRbmM+13tzJMrMFMiROcBfkIVWPJAu+LPiV4X1/wXpvhvwx4fTwr9iSG3juJBHJcLHFkskbhnfyy7Eu0khdmJ3Akk15RaRNFbrbxyTCIsXEHnMYUdmBLLGW2qWIySo5wK1TtojO3c7jTvHHj/wAHeC4/CXwxuoPC6JdyXolNpFPOxl5kiZpldChYlgxXfnaoYIoQ8NofiFNJuvs3iiyKzXD7prpm/wBZIzZaRj1Y5Pc5P0FaUzBwY14dccLkY9Pwp3+jTg210pZGQb84GT+OcY46VadhWPcPDkq3Fo8MUguoNv7qSI7gAc4PHBHGMdsUy0gi0fxVZ6hqEMg+xXVtdiRGUOyRyJuGGkQYIJ74x1HavGbPRJ9Bmh1Tw7dyqygZjdmMOG7DGAAe2a9MuvFMU9tHJ4itX0pwqoZdhaBmPuRgKf516OHnytTXQ552ejKPxj1DTvFPjKW/0a1ewjNtFHcrJ5Zle7jZWL7opZU8vytsYxgbgx5BDHwjMRI3IyDPyN2z2xjg4r2XULK3u4FvLCdLi0Y4VoB82TzgnkbcjjJrza/s7m3i2NAIzuJ2n09l7fh6Vw4mGtzem0tEc9s4dX4CqdrAYG4Hj6HpTJ5BtMwIBVV+bHU+h/KrDW7KQufLXIJHt3BqG5ETP+6OwKPlH8JPeuFm6KxaQu9wvybxjGflzj2p8c9ymz+DLbThRtAHHHHFRqzBE3YdQ3IPy4J7D/CmzMyjcW3bSScfdJHbH5fhUlDtqefIi8DJK546Yz+tNjdfKUqOc4Zsdc+n0pWLIyvhQzoH9cZ7jsKH8sRrnsNx29D/AIUAR7WSNxEM/MOvTHbH5U2Yo5yxx0YDp/ninsQu1og6Rg42r7c0wkHfIctGThR/D/8AWxQIRyMPkbV7g8ZPqKRWdl2k7CeVOMfyp7DGUyN2CQe2w9OfaozJ5YVYm3Ywct0Ax2oGMk+aNnyG27VOfX9O/wClSTFCZFaPzCAPm9uwzRHHG0ZKAsBgY/vsv9KjKbIi8PyK7KGQ/d6fp6UCFRFmfMZWHaowD6exqbepQ/LzEfqDjrTJJ4wzL/D/AA9MDtjntxT3ZWfhQSU3Nt6bf8aQDFjWQMu0vk8j+7xwQOn40B2xgPs5wAQfyJpWdflWM7ivK8dV9Pwx+VOXJVQ2ZPm3A9MkDgH2pjIo3RI2jkPmAtnH09KmlRDEspJHzcY/gB7f/Woh8uTP7pwd2e2M/wCzk+1KEEm8RghOA2eOnqKBB8oGwDPPzAY544ZfT8KRFYb40JCkdGxxn0oCIjhfUYVgc5A7fSlkVI2zxIpHbkZ6f5FAFU8IeSPLOdx4HHAxSO2DgRmQtzuU42g/59quXMaiLfuVshQqDqcdQfSofLe6DZDrwDgYHH9fyoARpEMk0yxkI4TKn278dOlTCN9/y4lV+Qfb1HYUSR4XKZPYg8Hp0FSpay7DNblm42lF5I4oDQrDCsg6gt+nepDsdZNwVSvqP4fY0W1pIwMrEyg5x8v3SfQ/5xVPV9X0bQpA2u3lvZIFG2IyJvYeqrnqKTkkPlL6iMFjGFLcAAdB/KpQgZtkgEb9Mdv0riF+IujzBk8OaXeeJtrAJJCpiTP+865Iz9Kk+0fFLW1eMWOn+CQOTJLm4nAPTaDlM+tPXogtbqdysL2nmS7PIQD53Y5CAd8Vh6v408EaMDDqOrQyyd47YGWT1wwQHB/Kue/4V7LqzCXxPrt7r5T/AJZpJ5cG7/cUDaPYV1el+FvD2mI0Gm2UXBGRKN446EBs5o1Foca/xBlvpAvgrQbrWI1wWnvFMUGB2G3LcY46H2pEsvifrcaNf6pb+E7WVi3k2cSeYE9N+RmvSnuWYI4QABsAoNqjHoB0/SkRbqWZgvRjnaUBHA9s4H4VNo9g5n0PPI/hho0mbjW55vEOwfLI8rBjjsRkg/lXW2mm6Pp3/INto0wg+YgEqR05PI+gOKg1DVtIsC0uoXlpYeVnKFuT/wAB6n8BXHTfEvSLiWOHRNPvNemc4ZYYyiYHAxnGc/pRz9vwHyvqejl8ZSMmXGMiFdp/PpisvUdD0jX4nF4gRiABISPmHTAIxg/SuTm1P4lajk2+nWnha36p9pbdJjH8QBIP/fIqs2nWE0GfEGtS6kzKd0Vq3kRrnrk85Htj8KVw5ThtSfxj4A1lLXQNSgcMoLwllOEPO2ROjexBzXYL8QvFuoWq/wBi+Erq8uo9vmTKf9GZsckDgAegzxV/T59CtGMfhrRhLMVxvIM7ZXplpOg47fQV0Zg8aagAGeHRIWXjcccegC55+oxVWTW36AtDIMPj/UES41a/tfDsIUF0jQNKv+zlcH8iKyJrLwZYzBdTkfxE5wPmO3afUBRyPqTXXQeEbe2jM+qXk19gchGMYwfzyPwFacDeHdP/AOPW1jaRQDmT53A7YYj9KnRDvc5iyv7gP5PhzTVgiRflbYMg+8hxWg+ieIb9c6ndR2aOOcNn89px+VXz4maQiKGEIQcDAA4/3TVSSTWblhshWRPb5c/h2/Ki3kIIvDWh2cYl1C6e+jz8yodq1oi90PSZDHp1pGEUcEYJOPrnmsiXTL4TJLqDLYIf4i6nGB7MBjH/AOqoPtnh+2mkKu1yVAICqevse1O/mFjabxNLcHy03Z3fKrcdfT09ulWVj1ic5U43kEEhuB35ANc9DrN2waPTbLYGOBu+Yg++e1WBFrFwSLm6+yKBg7eBz+GDTT8gsbhtLK2Uy3lwtoAerNuyR2wcZzUZ1rRLUsIVlunAyoKYj/MZ/lVK20CwEX7wm9JJ5AKrke+a17eO2t13EpbgHauO3pnitCRh1jWLyLy7OwigjXo5AJU+3AH6VgT6dfaiSmp6kqsDwgHAx7ADFdU93YgybJQ+zlhxsLdMDofwrDl1GErvt40RwfvKOnX1FS7DVzMTQdOic+TE2oZ65+VR+WK0ilpCvyIIOOREBlQPpWDeam80Z3kw71yArYJ9ztx7VnwreSgR2SSTtnJKJvz6e9Go9EdLNfW0CCQ87uhJJ5HrWfd6pNBtSJ2hLHIIxjn2/DpT4PDOuXDFZAljCD8xdtxBPcL1/lWknhOzgmIkuze8AGONcZ/HtRYLo52e/mkxFcuJM9lHzYx32jp+lRfY728yttbST7iMGNTgenpXo9raaPpfyx26wPIcJ5h3M3vyOMfhS3mqxQWpGZCoxwmFX6ZxT0FdnCjwfeyfNdyw2Q4BWRsnHr8p4PTir1voGjxny7hpdQK8bUOxSPZvT8qmOsnURIbTCjKgkjJA4HO7iqV5PPIZLN5yuFA2ovB4BHzDjmlcDWt5NFsPltbeGy52qGJkc/7x+b9afPq21TE85uHYZRUXao9MkYz9KxbOymURuiKI3yWYkMUx+VSwadIsmJo1kjds+Ywxx7FadgLb3t0IkEBhgBPzsuAdv1P+elVrdnlaeVkeWMAb1HI+oPYDH+RWjfWMAhWa3kU4G1vl5x0yBWpZsiGWRI/tOduFUH5j0OcCmoiOan+XUlG0xwybHRuikjH4CumuNIWSGWNS0QXDjk4IGPz4q2qz7jCLby43G4bwDjuenbtT3LoGDyiNWx8qt90dCMenNUlYRRt7eB5I5JG8oKu3a4GCP/r4q/PZ28g8pPnt2O9U/ulR/A3bNN3W8c7XFvD9oBwAcnGOPUcdK0YbtVYIoa2jk4HdQ348j9KoCvDGtuiRoSYcfx+uenHvWVNp0DTyyNvGSC4D45x3Hp6VrXBVyEMxkyGxtAXbg+v1rGeXiSOPbce+4Kze3HAwfzoBDpFii+7Du8vbtYNyeO5qqwlKSIfk+7gnp16fjUQup9oRU27kI2gd19/8iqz3DzRosfMJ+8OPm9snpikgPdfg1N8MPB/jrStZ8XajKNS+0NFYZQfZoGuEMYa5kchUUBhg4G1sHIGQY/2kPH0njT4gyeHN0raT4blSOG2Z1SF7vnzLooAfNbGEiJPyICVCmRs+FQOPKljDDypACjd1PQgnrUt4TcT/AGiV3uDEVAzySABjJ9h0rsniE4JJa7EKnZ3NCxvxhDEDnaBtxke+TWlLPkmVSRtwAMkqMenpXORbUf7Memcjj7o/wrZG8hUHGBgkH/61ZRegGtZ+In0xmTU1W4t5VPzDcZMMOVHqK0ptMZLr+2/CV1Gsl8V82B1DxSHBJy3BB79cjPFcZPtcfvOVC4KjtUEFxe6dcLPZyIpjAJRycHHHr3qkxNHp0fiHWNMjzqOiPtRfnmsT5ynaeWZGwQBj8a9V8Oaxbal5d5ZyiSOeNPLwMHnHylfUV4NpXiuLULgWUbR2epXjrDHEMkvK7bVVMDALEgDNezeJ/AOn+CvEk3h/TdUvZ0gihnukjIUwyzLkhWGMgj5h8vAOOetdMJHPUSO8uIpJU+VS6t91l/X8RXL38YiU7yPLPzHIJ3N+uKlj8OaZc2ry6ddX2ns64URXBxkfxMO5PcZxWPt8ZRJsuEsdThACrIsvluAOPmQfNu9xmteYhRR0eka1f/D/AE+61nSAkWpavEqchTsijbKOEOQWyzdRjb2rxy4mnluprq8l+1zyuzzSvnMjyEszEf3t3X610d5/wnG4pD/Z+vbQRFPM5SSNP7hGFDYzwcGuV1DUPEsD+dPolrNGmA/kXSsc92weM1nKctVc1jGKHGaN3SO4kMSGVfNADDC55Pr0rqfF+gWujXtpNo142q6ddQieG4MgdgjcEHCjA6Ffb3Febza+t5NHpeh2M+q3ajdJFIFVbfoRvlHBx2x16cVVuZfiBBfjTobGzv5CnmARbUjQdCHyV5GOopKUrWsVZG3J+94UkYX5OCBgdeg5r0P4X+DvAet6jL4n+JmrWNlo2myKYLPUpYYIrmYZJ81pnXdDHtBaPGJPl3HYCjeO/wBl69qNxb3F1OujwQSAtHGxO8/xbDgYHtyKkn8KeGZ75r66smluYiMSO5kVRjjIYkH8BW9Gq4SuzCtR542Rs/Gvxd4e1b4o6rqPw30aO4sLW0iW6vYvLht76+d3b7TbupZZYWUBN4Ch3DnlTvbqfGXwP1fTPhjaeL/Gmrv9rv7u3CaNp7RG3VJ3barXke4zgRASlkCqMHqBurk5I53KPGisGHlhVHyMq9ivA6CpGg1hbO2tpb25urWwXy7G3kkZre2U5D+THnYhbOCcbiOpxxWrxV9Uv+GsP2VlY8ztvDmraFr8Op6KFu7GBQWDf60JjDIO7H09a7O3uY9Wge5tyq274RlPDRuq9D25xWrcQyBGTeORlXwflPBxx61zZs49L11ltWEFpqsaRsM/KLgHII9Mjj8a4W29zdJLYtouVJg4BXHOOAOPwzUl0GiCiPCjjIx7ev8AhViVFAYk4UL6f3ewqs4ZtvkkNggFTz16HPakMcCxykOFYAc4GDn2rqvB3jbxZ4Evbq/8LXi6cmo2/kXEU0InjBUN5UoXjEkZYlOq84ZWHFcisgIEn3CQQ2Byw6fhinxyFlO9uBtHXGff8P5UczWgrIdBDFaWkVnGSbeFVVAeu0DGfXJqeIqgOxdpIIwfTtxVFnYbXxj+DaOPpzTpJQVKLlSD/PsKnnKshLiZWdAo2DILnvj0qR7pI4nxxLgAE+mRzg4qLPyiYccjOPeohGzqURvLCnI75OOmPYVN2OyLUjnaPMG7HPHbAxjHYVEW3xonK87hjPAI5700yIyRyEjIyGIPHTA/SmybSMkFQBlcAYAGM4ORn9KVwHvIAhXarrg/IB2zjj0qJLhfswRgzcZQ/wAx+FQyPGZECjKkYzz+VW0h8tRlfvgH5TkgUBYiSZ5d4CNb7cH8P0oeTY2YiSxBwoGBjHcVPKjvtL4fPUdD7VKIwkxQnzHboAOV/Hp0oGQBy4U8Dau5gO3emeR+82SJgYyOpwR9K37fSpr4pDFEJDIDtyp5KjoOP8ipdYsbTwlaHW/El/YeD9Mwd9xqVxDaQnb12vKyj8KVwOZhhVj5kg2Rj+LPH4flVvyk4ZAW38Lt4w3bpXjviz9rf9lnwakq3fjf/hLJ4gCLHQbOa8ZyewuWWO0wP+u1eR2/7cd14ukksfgT8B/EHxCuZV2w3ty88wWQ8K0lnYW0ybBwT+/XjuKpRb2Q7H2dHaygyfJtKgZJGS7HHy8Dj8q09O8D30azXbW8kdqSDJNKDHFDkZ+fdgL25OOK+MNOg/4Kg/FSdI7G20n4F2ikYAhtbaRVbjIDi/vUK/8AADnpiuY8XfsceE9P1CO8/bD/AGi5r27Qh1sLy+FvOo6sIf7RluHK46eXbgDp6CqjSfXQTsj6j8V/tDfs5+AojYeLfiDpCXMTnMOkzT6tMuz/AJZP/Z6SqMt/CWC9+K+fNW/4KM/DIakukfDHwL4g+JGoT5jiTcun+c3YRpCt3OwwM/6sHtivM4PFX/BMb4TSfY/Dfh3VPjrqcpEMZ+yXF6PMU4HGoPYwHecYMUD59K9s0r9oL9obVtLk039nf9m22+GlnvEYvdf8izTyyBtYQiDSABjHR5VGOKuNFdf8hadjm7b4p/8ABQv4qzKvw8+F2lfB+yuhiK61GwSK6VVwQ5fWHZ24xzHbAH0xRr/7Iv7SXi6wOt/tM/H9PCujkEXsENzIlgsA+YqVkfTrNe/SJlHuBW/qHgX9tj4hRTf8LC+M+m/Cy2nIIs/CdpskUYA2NcWyWcx/G5lHHWs20/Yp+Bf259W8cXfib4papMB9qutZ1MxrLJ3ZBbpHcfg8z/Wq5acewc3RHjk/w3/4Jl/B8mPxN4zvvjTfQAP5NhPcXEUuD92N9Oit7Zfo9yQRxmvX/C37Reg2NvHF+yn+y7qMcdwB9m1W7t4dNgYn5UaSRYLgzKT1zfL06jt9A+Fvh/8ADDwIi3XgXwXo/hqSNBEJ7ezi+17R63ciyTn3O+u9fU9XnBMl1cBQMFRK2V9AQDgr7YpurHsRY+brm+/4KH/ENIJtd8QeDfgHayuY5orWKK+1FY+20MupFCg6eXPD7npXKt+x3Y+KZWv/AIzfFjxZ8X7wyl5YWuXtbSRc52FZnun2n/YeP2xX1PEY+cSNnuQMY/KrCZdgka+WGPJHIxikqz6Kwcp5Z4W/Z6+APgxh/wAI38PdHMsZBL6rGdWlVgchla+MwT228Cvb4tVvYrQ2EO+yRAI40gxEkagYCgIFGwDouMAdKxZHcGMRneXBB6ZPqPbFXFkjOIpcEBRhiOTyMenAHHWmqknuxWS2L9vbvdsN0siIF4RjhcgY+9nv+Vdp4J+FNn4m1yxOt3aaTAs8aupILTeYHXEYbO1iQqqccE9/uniIGWCcIkg4AZS33ent2z+VQXoN1H9mS5lXY424OzDcKCDz8uTyD2rvwlWNOal/S/4Y4cVGUo8qdj7E+M3w88HaT4VtXs7MWZlvYbUBZGxtdXZsBm6/LnjniviCFknRNwba0aHdkHORzkD6Yr1/4s/EzW/E2j+EtI17bHGmpRGd44ijPP5EsMZeQy4Xd5hO0IVbsVAxXksVoIgUb90GI2oP9jg/41eNn+6pQc+aWt3+S/D8S8NC17RshHHUgZ2KNo6HA+nSoWfezzg4ZOg5HzDr7HpUwUoDj92VIxx1z2qKRpcEO2UB5C4HGPpXlvQ7CUsrxoxJDKwI75I7cU1uFAUYXOWA7EHuPSq8ZYS4gJRR13DO3PT8+lOdvLkLP+7U9T/n37UgsWd6FXYNtY8474FOSd3yDh9i8eowMfhVXO4nbyq42+31/wAKsGIx4aRhuAAI28EHt6UrjHyqwijG/cMfMnGBx6iqM0bAHadxPKjoOvTmrWF2tGDtBX5efz//AFVW5VC4CzMOFUcc4pCFzH5YKgL18xM8en+ccUCSApgE4PygH+LGOnHbpSpIlwM4OQMbAPlHHQ+tR5ZSxPysuAcY5X6e1Awn8uMbyrA5BGGx1+nSmLHtX5f3zN8/Hy55/wAKcZQG5O0j5QT93H06/wA6hZmRtu5QqMDnoB9BxUiJlkiCiWJ8YI3Kecf4UxsybpVywxhvQ9B/IUP5PmskQCoFJ3DufoPSnsZ/LKsnzEgEgjB+voMUDE4A2htzf8s8j+XsRxTZY/mw48g7Ag7g/T6U3LnBKErtwNnYj09OBT18vMbbS+4bfmOSe34UgIGh3xg4G+I7c9MgDg4NIwZo0DMEIGRlQc/T+VOlWMZGC/zY2579B0pzhYETjLYG1e2c/pSAhkVScv8AIcYJX7p/KncHlDnAwoHPT86ftfaY2QKR82McAdwTTHyPucA44HPTv9KBjfmzvY7TnPT7vGP8/SnSAsgjb+H5yB0GPp9aUqSpYqSGAwe3txTHYwoR9xn6Y/vY6Y96AJDs8sCT5eu0Y7/WowyZXa+0LyfQU9ox8s+PuqAwHGH4x7Uju+drYfdwRjr2/Dj0oAjAbMgULt8s4IIxyeoHYf4VYijywIIJC7OMZOP/ANVQQYjgBx5YOQe5/Ckg3lnO0vncyP7joMehoGTqvntIrsYhEPm2kdR37cUxJi8Qx8525BPX/PFMjVypjYZ3gByRgJx0q2beeVlCrkhNnHTHrn6UCKLIMhC/ljGfwP8An9KnGzcIm+YDsB7VfTSJ5I1YoQBtxxnjnIFa9t4XvZoBLHA+wAhpdpA9MEYxSbsVY5X5Hh3El5FJ25+XA6Yx0NM8kybAx8sr1H19Ky/FfxD+FXgOWa28eeMdJ8OXsBAa0uLlEu0H/XqoaVh/wEV4neftjfBQztpvgGy8SfFe+BAEGi6Y6o7Hj5nuArqOOojb6YoV3shWPohLSafAmBQj74HXj0x+FXItHnyDF8m7IVfUnpzxXzLN8Vf2rvFcbH4cfBzT/BVpuC/bvFN/HO6/71uXttrYPTy2xinXXw0/aq8XQXH/AAnvxg0zwLbvsDWHhbS/M3KD0W4kS2eNgOMh2x2BFPkl10HofVNzocWkwi916VNMt8EPLdN5EYbHTc+BgeorxXX/ANo79nHwaXj1Xx5p1zNECHt9MSe/fcO2YomTPHrxXnFl+x18IrhfO+IF94g+LGoDBSbUdVmRfwjQhh7/AD4+leyeGPhb8K/Ae1PCXgjRtNkjC/vWtUnl46N5su+Ukf7xFHKur+4V/I8is/2vdP8AE2bf4VfDHxV8TSBsW8Ea2dpuPCjcUfr6nafY1K/iL9trxU2NN8O+FvgZYyEjfqMialeqh/vfNMBgdvKQ19NTapqNwNn2l0QdI8/Jx6ADj8KoJdvHjzi5J/iHIzQ1BbIEz5nn+AnxX8Xsz/FT436zq1g7Dz7DQIDpcUid1Dpwwx2aKui0P9kv9nfw5Ot//wAI3J4xu+vn65eTzk/WHzBCx9MpXuamF5dwHzD5mZj+P0qWOONXypbB529R7elHN/KrC9SLSNH8P+G7ZrTw5oGm+HgAARZWVva4x90/uETJ9+tXJ7y9KuLlioZgAR0OPU9ap3GZovJzsG4OR03H29KnEjBgqL1HKHp04xmi4WQ1rgx9Sj7sED7o9+B9KjeYycRnaoOWwMYHoPelErQt8uCQMH3x0AxTdsK/u48tyWU4+6O+fypAK7NJ8qjzeBwOGHv6VGzq4MSlgCuWbGCu3t05pWKCQyS8OqnYB7A9OgpVMnkqMBWPPB4x3IoAh3zOqbhtLY+YjsPb6/Snx8RqpONh5bPyjHQY/Sk6qFcrsxjpyRwPrxx0pFLyhEfBQKF4/IUABZ0dlnBZCvAAAye36U9lXZvRd8aJj0Jxx+FLym4ufMKgbWxjHbBqJ1QS/MgkJ5Azjbj1x7UwJI5RKuE+c4AC+g7c01io3pLmMEfd+nI9uMUkm6QkNhVJ6Ac4HQYwKd5UrbYxsK9F9V44FACAtMuyRtqpjd7nHy807djMrIIlPUk7vbgY/CoV3A+XnOw7eBhVP9cU+OFpnGUCouRz2x/j+lAD18wbtjqMZHT7uKhSRWiKyIHC8nHHToeKstlFz5eShwAD0B4B9/pUMgAJngBX5d3+ycdRtoGPTau0L8mzkD0HpkdsUoCFmZkAcDI2tjj29MUx8gh3j2ZVc4PH5UTIjBJWcKgyBwe/0FAhZDHIyLbx53tln7BQOR9D9aeZWciHYUUgADIxj2obD7IYwzfJwFbCMBUbQSsv2fy2UryjZ7cenFACtKfLZV/v7dp6EHAxzyCP6VLHF5JJiBCj5XDHPHqvao2aB2DFTuHJxxlh/Dii3hcyc8hei9kU9vegLErOWG9fkBOEXsB3zTXIU7s5AIHTGelMjlfHD+QgPHQg9vbHT0pwXDMnXcRz/L8qQD1VY8+XJ5GP9nPHapcDChgCGO7PQflVcEbCh6sRyfUcfhUoEsakd1wMex+nSmA5cnaA3lmJSAR9OO3ORT45twQRrv8AMH7zjjPT6U9gcHG3jGR3UDpx6CmHyliLFc7gGx0+Yd19KAHhXjLKQqENhUAxwfQ+9KMRq6RrtHA/3f8A634U1TkZfL9we4GMcj2qaMxAYyyAL8x29fc496AHJE+QsXyccOCMH/gJ/lUyoDb/AGksoByCpHGScbuOlSR48uO4CfaefXb14FW7iMOvk+WI2U58rHr6AcUhGePLaRRHKpK8Dj+HFNhhkuLQSN+++Y8DgjHf8u1b1nZXlxMlnBGY3VcrlecdMY6U7X7PTvCdr9q8YahZeDrEYb7Rqsos4j9JJCqqD7mi6CxgKBMuHz8n3cdscZqSODe+2WVWOPmDgDj0/wD1dK8h8TftRfsy+CIpv7V+INh4hn6Cz0GGfUi+30uIY/s4/GUD3rirH9rO78eAw/Bj4IeOPiPK2MXd1JHp1gyjgOTHa3K4PGAZVz7U0pPZCsfT0diY1ESRFh12AH+dadl4f1C7VjZWsk7t94KGYL7NgHH+FfOi3X/BQPxDamWw8HeBPgZZS/LHdaq66jeQD1JR7xAQOzwA+3avEvG3hfwn+8k/aX/azuLy6h4uNH8LQR25jcD5laOxZ2I7ANaIcdqapy9Asj7t1u68NeFM3XxD8T6P4GSFcv8A2hcw2+B227m59v0rxTXv2x/2WPCW2N/G7eJ5AeLfQ7G5uS3tveKKD/x+vl7wpoP7F6zRXvw3+EfjX9pC8lBUXUyX32J2H8U01wbWJM9yYWUV9KeFNb/aA0uw/s/4PfB/wT+zZBFIpkm1PVrPUfOVuRtj0q2SVXX+6zkjpit404rdkXQyP9pnxj41h/4sZ8BvGXigzHEWoeIrqHR7Fs9GUMrRuG9PPXir9zZ/t665CjeIpvAH7Pej+X1Fr/aNyoHJJL/aI2I65Mir+Fb2r+Cf2ivHMdyvxA+N17pNlcRjNt4Y0S20woO4jupcXSqccH+XSuPX9mX4PyPaHxRc678SbiybzBceItWu75nOc7WjRoIlX2VGBHXNa3pInn00PJfEen/Da+kfVv2gP2sr3xj9nJSTTvDNv/ZSk7dgXGmR3TSdfmCwDpyRirPgnw1+ycdTXWvh78BfHHxwuIG81db1ae6gsZTjAMs9/JHFxjKkwjH92vrDRvCfgbw9brD4a8KaPoUakMDaQRq0beoZh5gz6bq9Ei1jUZHJmmFykPCg7X2LjphsdMdaaqpfD/kTK70PDLTWLjQtXTxhrf7P+i2qXcfl6dZ6Xd2F5qVq4GN32iK3W0CsMZG0OM9e1Saj4p/bN8USx2/h/wAP+FPgtpFxFh7PVZ01a5BH8WyFYYkxxtUoPduw+hWhsby7S8lUGWE7htzjpk8duPT6Vu3k9pcwySLJJNJt+VcFVXjOfT+tae0utURqmfDWsfAD4yeMXkf4n/HnWpYiAHsvDWmWuiKVP8HnWku2RRwPnTp1rLs/2LP2cdOuVvL3RNS8X3XDtLrGpz7pWHdlhdEYexBr7EuYHtkEbPgygnf68479K513+5sKuU/iIwFXn6Zrmm2ttDSOpxeg+EPB3hf9x4S8MaL4TaNMRi0sIIyVHcuEBPTqea6eTWNUumXN7IpCgeRGCq56HpgACklO9iy5uPUqcEcZBHQYxVLM0aIWJSWQ5PqB0+nSudt9TRJFmNSj7ZmeUAk9SQv4VINxCqreXngr93rwPwqCIzuDJEdxBwU7AY7nirKwSys6SnB7H+HpntikMYXaBWWcBWPUZQlRj0PrVJ51IEUcZ8uPkPu2n8sVcIjdv3sQnZeCemB06Ec9KVUt3DJjAA5IBHP0z7UAVjIofJBZhgYJ2A9elNQSK7FML1Hl5zwe4qVnttwS8uY9h6FwO/5bao/abaP5h+9A6MDj+WcUCsaBt/OA3kuE7k9DUSmMjZsKDt/vfyrPXUjgSeQFHGRkEbRVH+0buW7D70ZWyAigHaD147+tOw7G39mmm5eEEx/deNx3Hp79ajYxxFAZMJtOePu59hWDLDeCTcXZCvAcccADsGqLyo3yJDv34BJ4LAY5zu9qAsbw1OyR1hiYXSeqjjJ9PzqG71WZfkCeXxwzDd9eMGs+GIeXiLK9Av4ds/SrK2rPuVFJmfGG9h+nSkFi1Bql/vbyIQ1vsDSMCB1HHX6dq0bS9eV/P3ufL4EIGcD2Of8A69ZCqYgyvMUcADG0Arj3B59Kkj1axtVeCa4WLaM7Bk+w6Z6+gq4zsDidhbXH2hD8jxxpwSTnd7YJ4p7absXzkVn7BmwRjvx+lYFn4ksgUht7WSZSOZFJG/n+6QBXZWbeJbtwllYpbQyDcjSSQliD32lt35CtrmZhz2Bt5S9uuY84lX6/lxTbixh8sNHJ5oYEhCD+h9q0tQ0zVPMaLUNRhQHhkhj3kr6EnA4FYreEbHO1557knLH+EEdgApC8YqWyjNluNGt7SR5SsjFR8ikgHnhgev4VnDX4IZmhgt3vgY12sijnj8CMdO9dTD4asrGRbyCDe8eS5Y4z+GSBj9auQwGP/RY1jlRcyROgUGLcxyOnOanQEefQXnieUbLTTFsYz/y2EgkBHpscipXtNdvEl868FrGwVXKRjI+mG/r+VddMhEQmlkyzZ7AZ59BjjHalFs3l481gwB2qPlH8+35VOg7HDz+G7EJm7ubm+mbA8s5UcemOPzNTQ6PpJ86S2tVMgACrMWONww2Q528cYrpJrGVnYwTHzFAypHf1B6UzyIYXYKxfjBDn5c+vOT16UXHymStskSRt5QUnG45O0/kSO3HNWcgMIzIXboMcHHp1GamiiHnKssgjyGMZXBHfdwKrobTjZJHcM2cgqRz/ACFCYWBJ8LK7L5UiDgqccfShWlkyqAEScsM/wgfXv7VH8sqRyqvLAjHaTHGDnpUhklhXzj+7lccHrnHHToOKYhXEckSSY3bvkjUcKOcHPI61E5iW8DsQ6nIAxgZxtx36ZpZMKri3GMDeM8Z/Dtj6UXAIiiUHzY05JwPm6D8O9AFcOGYgERRJwj4z26fl7VDuk5SNgAxymzjf7c+npUyskbG3fjfgkAZHzdu/pVea3ZpBtJhQ8Nu4HQ44/ljpQMokMdiREW0Y52lQT78n/OKZMJpvLjV8B2+R8AAbfb3qbYGVnWbzHDYPyjB9ODTGic/Ko3s45UnAA9RQA2UebOuB5crcOoGAcVZhSAmVJk8xHG4JyTknAI5461ErTzHc5D8FCeF8s4x36061DHZ5Z83b9zGAJFXqD6Y7U0xM8i8bSzQ+MtWijPkeZHbFF25yEgUHJI9u/bik+E3lLHqmnxJ5O6bc24/LhlOF298Yx7Vc8cYHiKScBhHcQFAJF+T92QpPP1IP4Vz/AMNI5I9W8QW8gVYvKt2Tac7Su4D6b9w/Ks47lPY9e+xEW/lGRgpbCJkHucj04p0qbJEMJ/dzKSDj7rLxmnzQu0keTsQ/OR12EegByc1WYCWV4N2I4du0kdS3J744qyR8fkyDZMcIY9jEcDP8PA/So1JWIiNvNwAuRnlRjt7dKfEWkWM8HaT85H8gCKhWSVGKq48sHgn5QM9j+VAEwm3TFSN7DBHYZx0/IU8u7yb48SBQOM8MR/LH5H+VVZG81/MO0pkjjOD/APW/pUrOi7JUb733yOORjn6Z9qABi7syK/nCLHAXaAfz9O36VTaW4Q+arCQDPDHIXPt6YqynlRrNDC22R8A9uh7c1WjSAts5JPBz2x04HtSGSuLq5XPnL8o3E4B7Yxg+3tXL+I9NivtPhzamWPLh9hIViRhScEbcEfSuoWCQqk1vMQS3yYQYXrke/FI0ELv56xgSMR0wAg9cHjJPaoepSdj5l0rOlaYujOX0u3aaSR5AvMYYkkhccgt19MD0xXndj4U8Xad8YfEN9q9ldatpusQ2IsbyJl8uIWkanyXCNkYRAAQB8yAEZzX2TqnhrRtYge3urZvtBGEuIy68g9Nu5VPHrkd659/h3bwiCTT5W09oiwKv+9O3uB04z0qeVD5tD5mGn3OkeHT8P7/SJLC0mknuLfUYpUkYzGQynzoQquvBK7iSTwOe3N6fp/ia8uFi0m3j8RvCCAFljt5FIGG+SZkzX0pqPwT0nUd11c3jee+H88rt3N/uiRQuPbNYy/ArwbG4a9M87gjMdtPNHHJnGNzM7ZzwflA+tNQHc//V8Gj1H9q3waRHbroXxjs4BkPDINNvpf8AfVWjj47YBz+lWH/ab8P6fJDB8W/B+v8AgC5+5LPeWJuLRSv9yVMSMv0SvUy10R8myUx8rk5bHpkY/lV23128s90VzcIttKf3sQZjwO2ByR7dq4ml1j9x06mD4Z+J3wa8eS/Z/DfimxdthcW6B7eRh3HlXIRwR/u11lx4aCRQ3Ebqol/1cku5Q3Oc7igU8Y6GvMfEfws+C3jRxqHiXwfDdXDE5mtHks3l9PniK5/E1xUvwSvtFlS6+E3xF1zwAQwxYanK2o2alfujbzjsOVap5V0Y7+R7nJpmpRSpLcoZYwWVJEG6LB6MGUbc4+lUf9FM7W6O3mfxKTjp6ECvMY739sDw6fNuIPD3xhsLbLzRWc4s7ydeg2K3l4I9FiP0qD/hprRdMvpNK+L3hDXfhhN5YMbS2P2pN3tNGImZcdxGaXs5C5kepW/E/l+S+UyFDfdP44pTIPnfaI8gZ2nP0zzVLQfib8H/AB5b29vovibTHfYDHC90Irgnj/lhP5Tqfzrs5vDF1tlmjeK9BAIEZ+fPGenH5GoaKObEzrlJxh9oGf4evHpTZPMeTLKFcjaGYfKRWgdMu/KZpI2TYMfMeo9hVcsypsiTzVjBAyOefu8ccdqRJV8lMjzYlmUHk52jt/D/APWosrFLSZ7jS2ms2PPmwuUb8MEVPDKzKzTIWI2rzkfoO3AqZ3YbmCgKMbGT1HUZ96ZJ1mjfFD4jaBsEWrNqKL9xb1RKDjs2QDj8a9O0z4+LcD/ipfD8W3jM1jLt6/8ATNsY/M14LIU+ziJ4hCQeWJ3BR6471VdIV4O2Rj/y0X07fL39KQ2fX9j8TfhxriSW39spo8oOBb3aeUT364wenauoTT7K/wBN+2aVdWt7G4wpWdJFJzjqDgD05r4bNvGWHm2qlSNu+QArx2I7VLYXGsaNcJJ4ev5dFb1tn8sA45xjjHtRZk2R9uNYzQQCCcRwrkCU/KdxB3JggZI4/WqxtrqETSh1CSADgEdO44+or5m0v4y/EnQ7tGN6uuxJwVmt0l7cEO2XX8Cv9K9E074+6TO+zxNokmnSfL+9hnaQMSeSYmGIwP8AeP4UWfYLHqWXlUG2H7sMNzZw3PXjGQAaEtmEcuQqRN82yTPyt7EDlTisnTPH3wz1y9eG01uC2mx/x7XEZh8w4/56EBVI46kZ7e3Ux6dchTdWyGaNcbHYkBg2MFeMEdqSkhWZjAQy2slvFE0kmdxAfy0+qhvbrx6VDGrJAfs++TymCpkfwt04I6hq05IHa4T7TH5yBTl15JBA64HBBqvNZywzC5hzJG3zopAAJHGOPT6dqtCK8S3zgneHboY8AA4PIPHGKUCTzAshCSEnaMdu4H86kljnlztViFG47gBgnsOB+lRTwIqpIpG0P9wfe7ZCEc0wE3xpCYY/kUFckckjPb6e1JOMr9puHS552KRlQvGDwPUflTIAY4piifJE/wDEMkL3Htt6/SnqsXnCD7xXkn69eCPSgY2MTRqxt3+6pzuw2Mdvpj+lMDPJbALtQiM/d9/r7D86suIIzG9ywiEY/wB7cD0wAPWmQRW5KnPlyOx2+mMew4+g6UhFZY4/3UXzQP5ewNjKsOo57UxYFEo2nyivBIAxjt16HPBq7cBJI0l2NG7JsCDou3jngdR0qN9kn7tQ0Z+7tGMN0z/n0pgRPbHBkC+Qig5C/OM9MCo442lKtbAIU+/n5QMdcj2q+wDIBCGglTJGF+U5/wD1VWRrrzBcQfvEcYxuAORjI6UAQuwMwNkI38tfvMDl92M8YwMH0qg4TyGSclH5ByOAXIb8OladwrRW8Tq3ly7sMoGAQenzdM8etUpElj/cSZUvjfnnbjpjt2xTAJHhMWQCVwFEY6KPU9fSqkpuDIRuWZflwpGMgcn5fUVcDfK7eUYiG2rtOQf0447VMVQqPKAUyfeYE7fl6A+npQBmoQT50ZMcaqBHs4x/sYxz9fpTmyYDMYV28cA4BPTtVhtrK0scajYy9ByOg7YzS5FzKv2hdnGFXHQgcMMdOccGgCrK+w7LeDZvG75zwOg6HjPaoXQrBt8zaCcglPmHfIx7U5I5gkZQ7mkJMhbHOO3p/KnTw7pWu48usJbuBsbA+XHXB6cUCIRLuXOEBBBBC8NwRg5+maleRVm81mXAXaQhwd/A9Mn2zxTisgiUMnl4+6SMgf3RkDtTebkxXMiiWSP5TnA5AyKAIMRfdQMSxAQNw3YH26dPpTrnzY5bj5fs5AiEXAPH3W6fyoltotQgBDsmD8uV5B/w7U9Y/teEaMSKoyM5UDt2oAhK2qpLD5RjA5/HoCPY/lUjHcGk83bhRsCn5gO+cD+VIRkqgBwRghckAD7uP5VI+5I2dWDS9C+wKwB9Vx6fSgCqZJGQywnzzgJzw34Usu9ZFbasW35trfT7vHAqTyIYY+QmWYAsfpx93p0qwTHPeMgG0Sbt4IyQFGOPr2pgUlZVGJGWMvhlUD5RjoQeO3FPk+yFlVf9HTP3duSTx07imrCBaC3izOSpY5GMFeRgY98UsLGIxzt++MoIIGP4egGeBQA3esLeXMVEhXcMjgD0wO9RPFcI6sreU65VTjKnp26L+VWJdq4eaNZhgKeeoA6n3/KqvnTASMzNwF3DIByeARxjpQSErSiECNdzg7e2cn+WKY0URjjaOLbjhsHHocEGraR7LjypByy8Sr29M8Y5qBxGIo4nbzVbLADOQRxjOO3IoGQSb5DtaNpT8u9fupu7DPHYDpxU7yS3Ehhdljkb59v8J29vY4A6elQq7RbysasGGwxlsEbeQf8A6wqR5I0eWNlDjy1BPfH8IHHvQAw5M8ckSmNWZlxnqcYH4cU2LeqiRSJGJ8t+MY9O2COKtR4jYxygMVwdzHAOMbR04OKgO6RSZk+yL1G0cKQcDCr696QIWGFHKz7kZnJ+UgErgcAe2KjA+0MJU/0cA4wRkc/h3/SpIceRtU5CfOWC8kn06dqUKRD5h/fx9T67voOmBTAdsDE4A+cYywBAcY4Iqskskrea8WIyO3T0x+foKlgdDGVwV3YPOMJ6ZxUgVoyUiQSlCV8scFwcc8dKQEbSbQbV2AY7SeOfl5A9KIZRFED5jrHxlT0+o9u3Aqx5e6BYt48zOZmPPyDnFR7jAsVy8qzlTnsMAjocdKoRWcNJtgKOWiOcDkLnlTn0qwEl8sLMf3inO7ovP0ApUi5eVZHBzzt5GDjjmhYxM2YyXJ9e2AOaLjEZYJmlhkGTwYxnqccjPqO1H7lbfy5vmAJEYY4ceufTpSSBvOVwhRlXOR3J4PGKWa3jM/lsgKR46f7XXcT6e1MQ5o3WT5j5u3HHHI9aahDBW8xk3fdH8IPocetRHlI4yS2MhT049DVgwxFMl84I24+XPPvwfagCE733vCdzlh82MYA78+lJ5nmsxkIJXqV6DsM0+PbGUPcjaVPUr0xj0pbeMIsiNHmFsA4+98vfGDTEJtSFEhckNnII6HJ/TFXkmuVlkwGMOB9OO4Pfmo44BIsfk7bgcjEpwfp9fpU0ptbCza61ErpUMaHezvgYyMEYBHXtT5rAbsDbI1BcqBhumB7qcY61ozRW0kXneWkAHzM78Kv8hzXkcPxFs9SWCx8DadfeJrk7yJYx9nhLJjh2lQIVx3Vug6Vp2Wg+JtbuY7nxhqjadC4yNNgdU2vtI/1yk5APXbn04p38gsupd1fxr4b0RZI9QuY7q5jBxDCcsT/d+UHk9uKz1n+I3iFEbTIU+Hlu/e4ZLyaVCM5SHytmcf38Y7GtrTtHh8KSf6CoRbliJJOXKlBkFd5JHfp1/SvaNX+BvjW40K017wxJbeLrbUoVuTErNHIoZfMB++AzEAfdblvlx0NaUsJOouZdCJVYxajseC6X4G8L6LepqzLcatfRMG+2aixkm3dMBFPlBRzjC8fhXZ3l55su6UqgIBYcE9hggAY49O1ZK7RGrQARoVHyFt+30wTz+FE23gMwIkXjjO5h/KsvIsdC1xp122qWkhtfJ2lEyAj7SCFbGMqcdK9f8W/EPwN4s8BTm80MaJ41uWjiPlITaS7Z0L3JZcROGgjI/eJ5iliq8fPXjoEMitHIu77oXjgdvao3Cpcfu2QvwCoxnpzyRVwrSgrRE4J7lRba1uXlwrWUqIMkfMjKPlH4cDoK0bKTxJpukX+l6JqPlWWoujXdqpaM7o/uZKH5v93p0yOKryR7SI1ZZkGRtH4YDdu34VFFIbbZt2SJnaTgEHj8xWUZyj8LsU0VWFnb5tCj6SUw6Bt0gOPT/wDWaIILe6kaa3mSdBwyj5T846ZI/vdu1aL6gVQqIsZYGN+Nq9OwHp+lVYo7KZ5XOYHOBJj5VPGCQB36dhUJDOeaxe1V3jDREHYYyc7d3Q+mMdxUF1JMiO6xhmgCnf7dMGuoiS6t8xJMLsA52SJg9gpDfQVWb7REzrdwZR9uZVbCjHTkDg5qkhmKYpJmW5kT7MzYV18xWUDt0HH8qS6lL23ly7opSQqqPlA+jDg5rZFtGUMFmyKHGSHI56fKcdMZ4xVC6svMiMMXETxqxCDJyCO+eCPxpW7AZ0F/cadEEmZpAxOFc5IHoPUcVbk1FCjSPG0ksYU+fnC9sfKRjge3btTViktl/czi4LLgr1JA49PlwOtZotXFvJbbXl2qGCfxFcjbhxxtB5HHFOwjTjuYbxWaRopNp2iRkAzxzyBwRSfZLTyZo7YPDIBgxt8y/h359eKLNydNjiNsUXBR9hB/4F9frVVZdl8GkO9kTnqNpHTPvimAf2S0TB44c/dP3uccbhjPaszy5g4wG8gnK5bpz25rc/tKJxm6V1d8bNgzz3Ax2x25q215BPKI3kQqp2COTbkn1PGVpgY8WoSRsrwThfK+XPK4yfQjBrZ/ti0udsWrW0eAMiUkck8ZwBxn15qCSxteBcr5bSZKlQrA9OmM9B9OlVTpCiX93LHLhdwQR7Dx09aBG3DDo8srwxsdPmQ9D/q244Gfes9/DbKxe3YXCYwAMnB71gTWjr5bSycvggEbto7YY+3atG11S5WJth2AMMsny7cdynT60D9Cqtve6dEyDIIyNrEBV54Izwc1ee5jlQHzNpOPMwcEMAMED/Cry61cNFvvYo7jYQrI449iMZHTpVuFtEvpTJEiWxP3s5+U9sA7f07UAYwmhkVRC+GI59FZfTsM+1WYLu7QNI8jSByCCegx0GP07Vb/AOEcju2ma0nMqNjlQQMj0HqMCsaSwvLFd8EjNghSkkbDp75/wpDNKO/Vi8zqYkbCsScA4x6dfSgxWtwzskgJPovJHUdMdKwjdyxsolhRsNgDdtwe/XGelaUEh2eZnyFK7Q3UjnvjjnFAWL622pW6A2VwZkXBMb4x9PWm/wBp26SAarZMMD7+A23A5x1x9e1U/OmV9sm4xkr8y8rntz6Yq42oeeqGRUJHJHZyOnHbNIZjah4e8La3z9n+z71zktsZW424YYJ59zXKXvwvufIlnsbpLZhjhS7F1HQqUxj6EYr0WaGwv3LNB9nkGF+RsjHqRgDFR/2bdQl3s5vs6uMMjcjg+vGB7UgvY8la78XaTIbEW4mjiAbbs2uVHfdwG9wPyq3beM9IuN9tdxC2kK/Nv/kMj/CvWWuprhmtdQtldlG0hsMpGPwPPpWdPovhPU4yQF06fAULzxjrgn+XH0qeVF8/dHFppfhrVIvNa1ERkAPm2z87umNrcDn0FTR2XiWw+bT79buKEL/o9zAMuB1XIyV49MUzUPhnPFhtLkZd3O9TtAPZWwVx7YFZM7eLfC8iSThdRhfKbh8xwvY5HPtkA1Nn0HzJmiPEJtm8jxJpz6Gw3NFPFmWHnHQJ93Pv+ladlNp2ohp9KlS8kUAsqPsYexBwO3asu08ZxSQiPUoTYRSfKGVcKG7N+Xarkum+G9Wljlt3jUqCWnt3wc+ykD+lIoupZecomZiigjbuzsx6c7fTHSoXQwTK2WZeo2dV9hjt2HpVSfTvEunx+XpmpDX7T5S0V5GiEDttk3E4x7/hUP8AbsemRMNZ0+406InC3MY86Ie+7AAHtxQFjSEqzlpPMZWTGWxghfQrxx7ionUx7YZCrFQNi8N29e38qfbXOm6g7f2RcxyIg4eHLb8jJDR9selWo0CjzAf3gXqcgD/9eP0oFYo+XEGaNmxJtyF98dj0wasPJFGC0h2hhhVP8JOMgj/OKY3lSPGDGJ2YguQeApI7cc47U4Ip86FufnzHvGVyOeo5FADwIiC55YcFeowBx7j2qIRqbeNIRgzD5jjP3evTv6UkgZRFL5APmLyo+VsjH3P8PSpIrollUSsCoB2MnX/69MYsccm6VVk3FYlUM2Fzz05FRAShRFLESo++gGD9BjqM88VLJHwYZMM6ngE7d3sD+RFSSYkJwPIcsCVJ9wDj2pCEMRCcgyBRwQeVbPAHoRSOrvuZIzFOPm56Mg9/734Ukq5do1JwF64wWx/Fx6cU7afN82yJdggU7jkEYHb8qAGSKrtJmXfHOgZGbnDjgr6DgVI0kkkUbq/l8bV+UHpwcelHymMgBAvWRR9zcfujI6VE0uB+8QRtwu3oAOece1ACN+7BZv32z5W9/wAh2q2IXlBTyxIuBhemD9R930qJowkLiZlKAfIF7tj29aWMLJE7QItqu3JO4ksPTHb0pgHnxyogCSMV5Bxn6dfp7UNsnZJVbymjUZwMde34+naogMlhFJ6+WF46A+wqdGUFUY7ePnAHV/yx6cUALIpcoi4VoyCcLtOPQH+lJu3q20BBE4UDOcEHGR/hThNJNcJ5RWQgA5bgDB/WlZsXRj4DT4yP4QQP1zQA4OnkoIQYXDfOQdwGePp/LFOOYlyR5qkh8qOP948dqiO1FcyoSSvzkEcYHHA45pIWLxCPG0y/dLHOFx2wOPpTQiQzY2xE4O7Oem7PtjgGmwqwDRrhNrb2BHT2/IU8l3jljVVONqoe3/1qcQ5iWZD5kn3T8oAyOMmgAWSVNyqV78Dj9RgdO1XIYkKbsCRWGc5wePQVnhR5ZuJE86JceoGcYzjFO27A0ycbxlX5x9CB0OPagDaikbGDuiJwuM8ex/8ArVJJ5jfKo+b+MDoR0qjC7SR+WYtobJBDAnp6VoRPE6COZc5P8PBHpQIoDZEFSLKo/wB/PCjHQfXtTreU7yLZFkIOCRzx9enFaENpJKrOgAJcLsYDB/E9MCs/UtY0PQ/k1G5is2hzhU5JPoBj8KV0hpX2LEO1mOR856dsH8MDFSi3d42Mi4QDgkjHHt24Fec3fxHieQxaVamXHKyN2PuF4x/nFZWPF3iWUzy3MiQt96JWRUA/2eOQPQUavZDslueg6j4l0nTFfzrqKWVVwIo8PLx6LwOn5Vwlz8RJ7jI0LT5UPCeZKyqAx47AjPtzWvZ+ALG3vPP1OYSCMfMUVs88AAnGP6V08Gn2mlhvskCiM4Ty32vuQerNyfpRbuF+yPNobDxjrMkpvnitQVCqCoIPvkdPxrZsPh7pdqqTXci3d03/AC1QsseV9uAOOO4ruhLCObaNUxjC4wo7EA/4U1nDnZhCFG4hCMA9vcU1K2wt9zJt7HSNOt/JS1SH5xIW++4OMDaccfhirp1OXywrwG8iXnEi4AC89h1psg5EZwpJ4P8AhSBz88SFnYjHPTB9u1K4WMm80PRNRzqFpHLbXjdTGdidsAqABgEdsVGU8TWE0eVi1G2xyiBVcfQkgE/XtV1o/m2jC+iklf8A61To4UkmVo3CgklemB+v8qAMiHxFot8xtjJ9kuQeLeUmMxn2ONp+ma1Xh3RHOG4z167R/QVPcy295aKt/apfxIflYouW9RhR8nSsNtMaGVH8LahJZA/8u12u+PnjAOeMY7UhmmnmxrmNlkzgjdy6jv0phZIQAg3HoxGc899pqhNqd7YlP7a0rZHGAxubdt6H3wApH0/SrsGqaTq8cf8AZV3HcTHOIsgOwAxjY21uPpQIllbEKKUJXrvTocdM46U0z73KSn5yRjbznt09qmQSRZT7u3lgDxkdsdqYYlj8tU+TePnxjp2oAdH5fmttkO4ZA46Y45p8rLKhtgNzDAwOeB06VCQ4UrEpG5sM2PXvx6Uq/O7Isn2dwOc9T04x+H5UwDyUh+QDIB3bM8DH6YNWGaNXRkjH+1s75HaoiGK4AWUry2B04447j6VNGwTdyHbbkAAYH49qAERjCrTsQNrFlQns3GP8KeCwJLkABg5I6Y6YIqAeWCqMuVI5yBnIx39BU/mFHVMCRQNuznnPWmMmAbyjJEuxCRtG7+lTR/Z1I3EHjdt/hz0HtVIL5j+SF2KuDsGR9T6dKsNIYoVDBfN+6oxw4yMdPSiwi8kzKNyIJMAKCPu49Kt2ZjjDosRULj5c9SffFYytvUxoTbohG4Duf6DpWjZCZp1iiO5Il+UnH+fpUgbNvdptcyPuO8AKMAjt+Xauqs7llZuZGcr8qjjJ7/8A6q4y3hWSQMF3gLgHHHXAz/8AWrqbRthDbSJQAQueD6inF2Ge1+GNUtLiS2sldjcSIqBf4gQOc+uCB+FfW+haNdmzhN4RDgfdXqRjGcjAGfbt6dK+FtAlFjLBrVrtzEHgk5+eIP8AKWA/iAz+uBX3Z4H1n+1dNmhlI860mZCo6+Wx3RnHYYyo/wB2uujJs5alNNnWpbQRjCoBisP/AIRfTTetfsZJZG7MV2du23n8a6Sit7CSS2PEPG80WkQzXlxpPyAbcx7RvVR2B5bA5xg14dq+v6Lr0TXGnKIsRlSp2ls8AYCkj7v/AOqvta8tbe9t3tblBLG4wVIBBFeVeNfCO9f7Qt1WRVt0g9JFWMkr83Ujnuen0rnnTRqqnSx8S6vBZqZ/K3yMqrtIbG8HGeMcACuQvshUiaMYkByjNyAMdDXt+ueHYrSQS2Z8x3GDC/zDb0zn2xXktxaWyXBbaFmVC+B0ORxtz2FciNLnIKRI5cAxHYTtPAKgY4+n0qlco+VYhSo5I9gM444x6Vvy26i2UiMRYw34D0/wrClVWCr8oj68dfYH/ZNMogkAEjsxBDKrIcc+3btVVg4Mjvt3IBwPfjNW5pXbKLGCMgMo7DtzVaVynm8GP93tGepx/POKBDyED+VKyu/GVIKjGO3+FVH2PD+7XyyhI+g/xzRIy3EXnfKpRRwB0+o4607DRx71YOQFO3HbpQAj2kf2dV3GJz0Ye3Y+3+FIfk2tnzenGOCehwO3SovLZpFHQABmU9CKc5KrLIVLBOo44+n+elFxDpVWQ7GUEIV5xjAI6D6Uu1/m/cqF9D1x606NWZdwKCMoGHAOPfFNaOcqZBL56soUqABx+HvVDRGn7sYiVo9vIYcgZ9u4q2X3AsGOQvTvn1/CqwMcS4OGYDkHOR7cDHSnNslkWRs4wByPvD8PSkBLHNLMA25vl+V1P3SOhrCuvDtkk7TaVO+gzhfvQg7PXBUHoa2WuVBJnk2gfdUAE49u3SpA0Yj3guQcHPAI7f5xTA5Q6r4m0i3B1SyGsWgwoliI3gYwdy87gQO9bNjqml6oyDTpI5ZE+VomOx0Y8cxuAePYVqjy0BdUaIAfNzwT9KytQ0HQtYi+0ahbhJzhkuYcrOrj7uGH06c0aCLxzbofNUO+SAM8AgDOMZ6+lKmJcFgYzgueT27dPaufWz8U6IrvZXI1u3L+WIpsBwT6sf6+1XIvE9lJttdYU6HdLIInRxuVj/104X+VIEdHEd58kqCqkdTnIPTqO1SquPmlQgYxwO45HbpQ6WyoZZChhjXG8YAz169sD8K5r/hNdAtC66ddpq0m3aPJIZVbrgn7v5HilzoFE62EzbGkmiPzAnsRj2qeCAw/OwcRnDmQA8+2AK82k8ZeJb+EroWixwNJ+7SWV96Y4zvjGMAevSs+Xw34811PK12/2IuC8cR2RhOwXaMNj0zxVa9EGh6Hf63oOlxebe3kMDNwUZxuG7kfKAf1riNT+Ieiufs2kQf2mQcIV3Kr8c/NjPX2q/p/w80KGUT3jf2x5ijf5ikdOw6jiulSw07TY2t4IESIcAKi/dPPH+7/APWpW01YadEedmTx9rQNzbiPSbeQgIi7vMQKO0pXABx3+narEXgl7lRdarczTygk4mIYfUD1x3rty3liOOI70YZXgBQvvgcEd6XaFk3yAPuH5FfTNCjbZBdmZp/h3QrZt0UIuXAClTuA3epB47elb2yOKTEaLbu45xjaBiqjGIsFZmiYc7/YetP8uORs5JXbnLen6dqoCaJXhfAXerdvpUaXMkkrzKoaMcbeh9Bj0x7VCg8psoxT265HoO2KRuABhkAY/MMA/T1xSEWUYZ8plwc4B9M44NRYZmMSOG/wFSyFfLGzLn7uT1471U2qRlCfugbR2/pTGAI83YBtOOFzySPTp+lTLG0eXMewg8A/xfjVeSONos8Bs7hngg91B96mSeTeYZM5wGw3t6GgQg2TKYVQcKSvHvnAp4XcN0XBPrz0qMKkYwOGA+btz2pH2RqI4W8vjkA59vpSGMLMyghMBTzt6GpMnaybPL4yNvv0qNRuHl7sAkfKP89KlPnbicjH3SfpTEIpGMZU7eCD1P8A+qrCbTl2G0Hrnp7fjUQjRgpGIpOi8Z/CpYVDSHziZY/pj8unSgGT2/kzLHvXBwdvpgdatwSWw3iUEx9OO1ZxRwpWHEiSEgM3GB7dOtXw6L+8A2BQcpjpgdR+VNElvKyRJlSFjI+96VDPdNCsjOqk4IBIA2+/0FVDNe3dxHpemQXF/fXB8uK2tYXnlc9RtSNST7+ldcvgTV9OSDW/Hltc6VpQW1vJbeKW3e7nsHYbmQwzkICrHHzB+2B2v1EkcV9ulnuIdL02GTU9Qn/1VraRvczzYGcJFGCW468YGK9Q1r4W3fhHS7S/+Jer2HhG91MS+XpUIe7uY0j53tJFuix/eOCq5ADMemofi/aeGbC48MfB3w/F8OrK8aTzr25la+1GQEAKyM8jrAyqpADvMoLfKFxk+V3d1eX87X+p3lzrVy6eX5t5I887IPuq0rlmIQHABPt6VnzO+hpaKVjoZ/EkVnLLF4Us4tDimhVJ5tsczsFz03h1KkEdR9RXH3pA+038qi4kuPNnmZuWklPzPI57szHJJqwVMuQ4KkdM9eOmKhlVdjM+CWyjbh94YwRx04NMg9F8S+GJ/D3gTwdq7xx2w1xZblPM+WTyyBKoP/AWBB6YIxXOQuucR4kUEJ34X6e1Gs+JvFviOw0nRNWvv7S0/wAO2621jEVRdsexYw0hVQzyLGiruYngcclic+GZ9xjA2ce33u3tV86b90nlstTo2ZDb/uyFA+Q98EelVh5m0OFCLtJAPPPcH+eKZEwaERj51c7lOOQ3Tr603lUYbeBkhmbHzdMen0rW5NjasNReIeWMoki8rjK5HT3Few6PNpms20ulXiLfRSDYyPgBgRnC49COPSvALaQwSK8x2OuNoyQo44r0DR7+RNs0T7dgHyZG0k9vY+ldNGpbQxqQJtZ8DXmmXLSaBeNZLOhCRL/qxs/hkV+3fODivMtT8QTWTvb+KbR7FiAq3MYLxMOmGYbtv4dK+l7t5r20t54jyIwWyPmHHY9xXCaxpVrPHLFdxJMkgxt25LZ7egroqxU0ZwbR4v5EMyG7tJEMMhyoHzLjGByPX2qpKxjLxSKrD+LHTnv7VBrXgGbTZZ7vwvfSaQzBWeMZZR/skHn8vyrATxTLYu9j4otJItu1TdQA4IPdgRnHGf6V5E4OOh2RaZrSAec0JAx1Q/wj8PXFKpiid22lvlBZSMKfpV+K4tL1XksZl1GHAYlOPzA6cVWaIhxsHln19AegxWZoV3/eiIJwd524/u+mcdBTPnLZK7ARgAcjj2xSFVydyCHqV549D+FRM8rQhJGC5bKkfwgYJBx69qYEzuSyrGQ46vn5fYdvbtTZJIlGSjYPBA+4QOPzx6UbeWBHmcAqR9ccEUku/Ysf+r2knaR8uD9PrQGxEw2MQ42Roeg9DSsrGI8bBGMr2OBwM4/CptzjIMXnK6AHGOo9Kjy0gKtuHGzgDHHagQjB0YEICEHbgnPqKYgJLRQgseT259sHtTgJFYFf3hBKlQOOPelZcHzvMCHPBI2YNIBGjCKxyg3Yyuc429R6UPIFREhlCoWyyr2GOQPalPkSqVRgzA7+OQT3H0p27M2+5Rf3ajGzGMj/AD0oGDKfm/5YKG3YxgD6Y/8A1VJKBKyAuOfu7Rg1Cx3ptkJKk5Rh/AD9Py5qYghk2qTjBDYBwMDsKLiQiNuh3Y5Vwpz1GOnTtSyzoxChFhIIIx0Pr24qdolD7kUsrEY8sDn1z26+vpUs0c1uvnXMYtIycbpCuwHtz0ougKKxtPFgtsXr935T+PGKm8vbIq4BQ4/d5GCfaufv/HXhXTZ2t7jUUurlcbYbNWm3kdF3L8gx3BIqhH4w8Qag6/8ACO+GzDux+9vW/d/gq9voelCl2Q2u52Xku8zMoETE/Mv8S/gfX2FV797XS4zcam66dEq7vMkcL07Dv+VcxdaV8QNZKx6nrtvoUWCWXTrUxtz/AAh225A9qjs/h14QhuFuruOXXrtcb5LqaRycdDwwH4Cp19A0Ibv4geGhMLXSDca3MuCEtIy+Se25sACmT6z8RNVeJ9A0RNGRWX/SL5wdq928oFQf/HuO1dvHDb2NstvaW8FlArcLGgGPXrmrgeSdmDSq2wjgA7gvQemePrRZDTtsedv4O8R6xMJfE3ii5S33FmhsF+yxYbr9w55rU0fwD4O0ZnFrYLeOej3gErMB3G5SvP0rpJfsFqN13KkEeepcKR+B9MVyuoeOvB9hJiO8XUZOyoxx9CVwPyFHOlt+AuVs7QtErBYk+zKi9I9q4wPYAU5oZLiNGIdgwxz8xHp6VwMfirxDqaN/YmjSxqB8juVCfX5thxVS70/xJdkza1r0WkRSALJFaqGceitggDHqKOZ9g5Ud9c3cWnqftNxFYIuF56/XC89q5a+8deHLd/KtjcazKOptgVB9uV6VysWmeErebEn2nX5k4zNLwT7KOK7C1bXmSOHT9Ma3g6JvC7U9wSAaFceiKUviDxjqWz+w9Mj0rfw0t20b5GMA4bH6A1zd1oOo3qyf8JX4lR4ZD81pZjH/AI9/TFd5F4Z1a7YjUr+OLk8oGyv48AVYi8O+F7Ns3Eh1Mry2/oPx44/GiyBS7HlsWm+B9MuALLT5dZuR1N07z57DaAdvPbiu2tv+Eyu4UGm6Z/YtonHzIkRXPGQp5xXVx65pWmLmxgSFuihYxjjp82Mmq8uv3Vy+2JWDH/nmwIHHTbzQIxo/AVxNF5up6qiY+ZlRWXPqCSev0FasWh+GdJjXzk+1SD+KVy/X6cfpVV4dUnYb3YDtz8q/yqu40uAkale7WXjCYJHPtnP5UXt5AjZuvEEdr+6sghRMYReMcfT+VZEms396reTGYgMYZen/AALiqaazpEDv/Z1q9zKOhYbQfw6Y/Cnrfa/dD91FHYqSOSBjHv7fSj5ATHTLqdluLyZLcYAO5+Djp/8AqqrNJoEGfOu3klz0RGwfb0qsulB2ebUbn7bnB2xbscdOvTFaMWkWMHzeTlQM/OePz4oGVDrsL7IdLsfNdjg5PyjHoMYps8nieT/WzR2EajqFTdj0wOv4VrXDWMbH959lPGFjAx0x1xWe9/YR48uPzD0YnIOfUdcfhRoBXj0e3n/ezzSXZ7nbgf8AfPetW0s7K3jZxbw24U4y45IH15/Csl9Wbb180D7vHzL9DxWcbySY/Ju3Zx8w3UegHWyXtouI2cvEf4UAAH5AcVXbVIIQYUgB4wPQiqVnpOr3372C1IA678Jn6DIrXtvCSyvtu7z7Pu++gXOAPTmizC6Kn9uvOUjbMGSAQD1H9Kqys99KI40M537tqdcDjtXXR6doGnOZIYZZjEPv3B+VfX5QM1pR6tp8FtJ5B8uHOD5cfpxySB3HFaRUSbs5q18Oa1dKNlk1ord5pF2+x6k8fStmLwfEoRtQvQ+PlKwA5z/vnjH/AAGrja3b3EcXDyPgne47DoMdhVLUdUvPIeWJ18lwMso+72xxWnoiSYaLoFlcFo7FJXAHzzOx+ny4x+lLJrVhZwmKOVWHKlIVHyn0z26cVXsrBpbWUsS+Rls9Mj+XFchZae975yRkw+RcLKVK43Ic4GBj0qJJjVjoG1VltzdSRELEeWf5s+nTt68VRsby91cudi4Q7giDAxnpnvxV6PTsLNGwJiuchlDcxn8qtaZbJY7ypKQ7gE2dfQn/ADiiwHMSRTR3t+si+Y0YVwp52gnt6YHaukisEkCtdO4imjwjAcRyYHykd+OlX7u0t5bqaSIMjXEajOe6jHI7ZGKnijlFv5EriGL+AAc8fh9KQNnL6TYNZmdZ0zskGNi4HHXj3/Srl9EpkhuI0Wcc4O3B+n4VemhWDDjfLuOAjNxkd6UTeWdsQ8tmbc2/Hy5xTAzLeO+WIxxW6j5sv5hxnv8AdNWVgdhi6nZMjhFHAPbGO1Plb947SybhwRz29MelILqP5UKqxP3WHGD3FLQC6kVqD+7zKgxxgkbuhz/hipo/MYCKH92gOQDwOv0rC+3y4ZgDtH8Q4x29Pb8KUzidVaRXkC988frzVXA32KpCVkcqA2f3ffAwR7VQ8+NJCkcQnUruyw7YqmJmlQfvANvKrkZyfWkeSKGSQnJBK52jjGKdxF5rmeXPlsCj/wDLJAFxjsCfYUsdzLONpBjU4yMZK4/L+VZ4YhjKMuPvJjgU+CXynznazdd/Q46iqQGlNhnMUeDIygc8AjHGPqOKxXQq/wAw6HBVeMY4b88VtNsSPYj7gzDBAB4Ht9az7pAMHcsgB57Zz0+tOwIym2ohc77dMYOOnJx6VSkd4FaQEH7uAw+VuO3PFajoU/ebfvOE6nb65/8A18VEkUKEm3GQBjac9eo6j8KkCs2xQVkQYOW4zj1HSq6ENA8qfwMA3+504zirnlJGiMI/KfOeuc9+vQfSnLFtk8zBQk/Mh75+lNATxP5Y3rkL6Hvk1sQMBGGLbRnAC81hokQZsfKqYyvUgdOO1dBEknnyBMBcLlfXjtWkRMoTgNIVUMT0HQDnsfesu7QpmWNBcMp45C4xXTTW8casZPnLfwjsvbnvVBlDZMO1OgxgdT3+oqiD3X9mb4G63rvi23+KvjBTpumaPMz6RZqIyLy4wYzPI6yFlS2cNhNgzJg7sKyt55L43kl8c+JdTnvzrFnfarcTx3JCys9r5hWAqU+QqIQuzacBcAcCl8IfE3xdoOn694Yvbp9c8O67YT6d9iuGzHbNNG0Rlts/6rO5i6Y2ueeG5Pm+nr9jtvs91mWYEKWxtD8DjCgDA6ADtjHFbSqx2iRGm/tH1foOp2N5D51jN50TZG0dV6nG3jqK2Jdiv+6GS4Ge2M/h/KvnfRdWutNvRcadMEdQv7tvusP7rema9ptfFVnf6d580JRowPMVRnknAA7H9K0UlYhxJLuKPy3VACgAZcclj3xXE61qunWG9oCZ5lT/AFaL17jOOAcV0FydR1GDf5R0WD0BzJIhxgggYXFZcvh62nt2jsyicbvmblnGT5bEbcbm464+lUoXaTBysjhv7NuZtPsri983T9N1JpmCAY3hWIwXBBxuH9K2rG207ToxCsXkI2BtRmyMdS5z0A9q+j/iha+Ex8IPDv8AwjF5aX1lZarYpusB+5mfyZVdX/eO0e3zDKVkZ2BG1uTur5iE8knnY6KVBwODkY3L7HFaV1CLSgTRcmveRM6NIGYsfmcnPbHY49DVYIUAEYOR0Pp7f/Wq2xlVSN23BB3HHIxjHpiq8jlWLLz83Psf8DWBqRsHJZ92x3QDkY49sfl2qcKSqu+SX4Ypnbgccj8Kihl3I2Dloj9wdcHp+FN8zzeOUXoFPGPpVXQER2CYg8rkDj7ue/6VQ1bTYdV068hik8iSOPz7dgcFJYjkYx6jiryy9BuEezgLj/IpiyMTInQZ3Djrnvj09qARl6Vef2tZx3kuFmxsmBwBvQbW4HHoT7EdKWSSGC3x5iWwjzlh0wff61V1BptDvf7Wtoc6bLGPt0AG4xEceao9+hx+I9HaFqem3F4uo3Wmm/0KB0laOQlDcojZ2ZBBA3jGPSmkm0nohS0WhBFfWUtvJdfa7WdEIDiK4j3jkKpI3cA9KlLFic7CXQbQP4f6cCvqHVfj1oOp/D7VfC3hrw+vhZpbc23kMYltkhuw/wBpMQtSoD4b5fu4d95B27W+YoYWFqhtlZU2iKEEZIVQOSRjJwOuP0q61OEYpx/r+v0IpOT+JDTsIWRUKgYT8RwKiZmCTAZLLwMD1Hb0qw8BYGRj83AdV6bRx6cVMtsWfy0BJVVw56Yb1Hb0rkNzLVZW+SKMsvDZGMA985qSFAeFjEh/uZxgfyrrbHwnrepWpays5Xhzj5V+VfRi3AAwK858U/FH4K/DxrmPx/4+0LQLq1/11nDcC9vBjjC21oJZCw9MClzDsdG9pMU2IoDfwjGTjp9Km/s/zIgWdmxgEDHXpjaa+Tdc/b7+AOmXDaP4F0HxN8WLuQYtxDDHp0Uj/wB394JrnHTgRVRtPjh+3D8SvJHwi+DVn8NrW4Yxrfaxb+dKoHVg2p+ShA77bdvanyy6IEkfbNv4c1G/8tLS2kdi3A8p+QO4ONv15rn/ABRrPw/8BHHxH8ZaD4FUp5gh1C9iS4IHXZbqWmb2Coa+T/Ef7Mf7Wviy2k1z9pT47L8PNKEYE0VhKbay8jurhDpdkOOM4k/GvFZvhj/wTa+E5b/hLPHd38X74ESeRYzXF2rbcZVH0yK3tfmPZ7v9Kr2YaH0J4q/bj/Zg8KNJa6XqGr/EyZWKp/Y9g1tE/pukvzbtjPAKI30NcjD+1V+0d49dIPgn8CW0sKMfb/EXnXMZRvulXdNNt1PtufPpUHhL9obwVp0qwfsrfs16nqMlyAi6pc2sOmxyKv3d8sMNySPrdrx3rtZtU/4KF+PIv9J1jwj8D7KVm3w2whvr2NOwDuNRbcB/cmQj2PFX7NIGyh/wp7/gob8Ubdv+E2+Jtl8KND++0fh7ZatEf+ebf2bFbFgOc+Zckdq8n1P9nD9ifwBPJrHx2+Nc3xE1kPtuoba/WaYuMZWW3skvr4H/AHpFrvp/2RpPGOy6+OXxT8ZfFCfOWhS6MFsBn/VotybvanGMJsHoB0Hq/hr9nP8AZ18EusmhfD/T71xtP2jVZJdRk3L0YC7aSNTn+4ij2ppxj/wBXbPnLw58Z/2LfCM8mlfAT4D6x8a9ZgYG2uXs2JEgBG6Oe4Oo3Y9R/o0f0Fewp8Vv27fGaJbeBvAHhz4IaOUCwz63OlzcQH/ajLHn2awr6Wgv2sbVbHSYodNgQfJBAiRxJjgbUjVV46DiqrS7/mdvNPfnjP4YxSdWPREpPqfL938A/jn8QRF/wu74+65fQKn77SPDcUllZHd12MDbW57jcbQmt3w7+yT+zP4PnhvIPC83jKaFuZteu5bxpSed0sMX2e2bn/piK9/MoyCoBz1Q+oxQsqHG0AKnZux9vpSdaRXKiXQ7XRPCFubfwVo+meCLZjua30mxt7GN8/3hAiZP1JqaS8mmlWV5JJAGyXZ84yOnOelVhOzbgGVcjnjI9vpTwoKbAq/u/mwevHsO1Re4EqvkbScDpjpn/D2pOZJNoYjGDg54x9agQmVS7HaT8p4wABUisw/dD5ucqOm7PTmkBLvkd1O/eByNo4BH5cVGZZB8xOASBhePoKRNyAhj5ZUY9smlWYnIkIDZ+4B+tAD1EjPnCoPT19uKcJlWXaf3TIQAT0/l0qNY03uhDOxAy2QAPcChI0KtDudiOp4HA6fhTQrFllgkYvES23J49T6VPIFZg4lVEKjg4D/rVFPv7zGG2nbuHHHqQKsSROcsMSRqOAMcZrWJJKVgOfK4C8L3/KraMWdVKiQLk9PUcCqcRDZjcbgEGBnGT0p8ZRN37z5v7ncH+Hn+laxM5FLxZFNqfhK7jgmVJoY1uLc8+ZFJbv5ibTz3yOnQ0llqB1PTLDUAnlmSJJJD281x+9GPZ8/hWi95ZeW0E0oiKJkgdG6Zz9Mf56VxWmeIGTWLDRdRtfsFjqkk6aVcRleHjILwOM4+b+E8fNwAe18oJqx0mYolaNyJiM8dPm6Y9h6VWOJgvmZTB2lB2YdOlTvHN5ku9RBjZIqnByvQkY7cCoJU27yG3eYcoenTpWDNBRt2CJiT8+MEnp2qIyByVzuXgHjqOcjpmpnw8u9PkkUAsmO47g+lRFwxbKiBjx2OT+GMVIyTAC5yBgY2jqAMAU7HlpuZi5KjDe/b8qjk80lmRMuo+U5AwP07UA/KN53HA69M9/8A61ICfZA2d4Knv/XGKhbEufI+Uge/bpT1G4q2eQRv4zuA6H2xTp03ZbO9ifvLgbaAITKjBRFGZAWycHb9QTRIY1l8pD5RkwCD833sDHHpS7I1JhU7ivB5/vYOf6UxXZlJ2d+QAOVoAc+SrkBXbOwADjI7/iO1QyCaXKzDgEfJj2A7VIrQBMqhG05DOeh4A4HvUCxs0hXcUAAJ44z/APXqQJjgqY32oQvBxztX0+lR5Jj3qcrjDD1wMflSIIHwT/yzY/7I5HQU9cglC4QpgfJxx6fhQBM+IpRFAuVIB9c5Hf0qPlG3y8hV4PuccfhTJ2MEASDD8De3TjgBfapFZgpQYnc9Bx8n40gEdJVI84AFj/DjkdRSLN5TbNpLgEDb/dPQ/wD1qjZWK7n3gHGxe30zQ0R3DcNh2bge59j+FADdxxgDywpxgnj/APXTXLKyqpCnbzgdKstaTkAH/lpt2n09/SrK6VcKrL/rSuFO0cj8Ac9KVgMYPvkILlWwOQOnFWFBibc+Hf8Avc9MdBXVHQp4YRcXMLwWxz+9lzGgwP77AKB+NePeKvjr8AfB+9PEHxD0aymhO1re1MuoXCHuHis4piPp29KCrHcMiAMq5G8gMCwwM88CrMFpJJEY4gZGU53Y6DtyeK+dx+1t4W1jbafCLwN4u+Ls8m5FnttOFlYMc4D/AGmVHZFJ/vRLirC+NP20/F0oOj+FPCnwasJMqJNYmGq3SAdDtQyc/wDbLA9BVckuwaH0fBo1/cYURtuVflKRs+e2flDcYqLWZtC8MWsl14v1ey8KQRDLvqUyWiKMZ+85AP6V8xt8GPjV4pJtviZ8cNZn0+T55bPwrawaYUOclVl3xuU/7ZE46ipdN/ZN/Z40u8W71TS9R+Il8eHuda1Ce5eQ8HLLG1ug/wC+TScF1YXR0PiD9rP9m3wncfZbrxYniycoNttodtNeszHhUW48sW5Y/wC/WAn7RfxD8U2ob4U/AzxJeMVPl3OvXkWlQezYdVWQdON4+te86LofhDwyjL4O0HSPCqbR8tlp1tC67OmGVQ2fXn61sSajeSq32u4knA7crz+HH4UJQC/ZHzV5H7avjG2/4mGp+EfgTaOAn+iWw1G/4/2yLiLd6FXX8Kz0/Zcs/Ekn9pfF74n+Kvipc7drW8dydOtuc5wgebA+mM19Ob5AqJGAeP8A9eRTCdwaMABx8xA44HahO2yC7PHfCn7O/wABPA7RPoHgOxvrqFtwudTZr2Xn1F0ZYv8AvlFr2a3vY9JtfsmkwWugwHO2G1ghhj7fLtjUIo/AVXZnHyj97gDA47ds8VCrogYTNtjckmORcfXFK77iRbkv5ZF/0kZb+IjBGOv5VArNHtAbZHg4RhnHbH0NReVC4JjYR/L6549Py9OlMO4ERrKRuGwccemMe1AyfOVVkCtzjHr9Kid4i2ySTyYwcbSucED1HajG2HaTt29+xwcfhS7ikaxfLwenbFAD5MyAIoBVeSeAMdvpTCryIJMKg/hH+fWhAhUmNd0iKW444/lSiVpACHCuCFI4PXp+RoAciBf9YNz/AMIz93FPLShSPvAY3heu3t9KRQ+RGw8rtnsD/hipGSRMLGcZ+Yg8547YoFcmcgfPuMgC9gACKgUEuQ7MzD51x6f44qyCNpCBQDxgHNVyH3vkkPj+E9QemPSkAzBC73YJn5mzxjtUX7t2LbflnG1T6EHp+YqTayggqMgAjdyPYUwxmRNpXcoOFBwP5UBYeU3LtERVkwvB64FMODJwWBX+HqOOuMUuDGu3cEwoHt0/wFKhVXTDb1xtyOmfemAh2DEm4SdMDoQe1I6rJn5t5U7dvTFLF864RQe24gY49u39KAi7DJuMTICDgAg4/wBnjtSGKrABVBBwuWHbg/hTJF/5ad8ZBA5X8KczIqASPj+6QuD6fhTY2HykPlyfk3dD0yPb0xQA5F3P5auG8wfNjk8deO1HCDDklF6MFxj09fpUaPIoMYU53fdXgf8A16eieVIJ9peQc+X9fwI/KgA2oY3iMmN5Dg9AR6U8x5k84Hnjp0P+RUM4Ysdw8v5uO+AacztlI8fOeGH16D0oEG/7PKVA4YHA9D061PvMaiUn52TgYyBnv05FVt+JGO3ay9QR/L6U1s4by23bjlgByKBllZbhfLgkdQU7Y+vGR7UzYvETAM0v3dnAAH6cU07puY3G8gEg+n1/wqQLttwZNyY5B7A9unamIYswmQWqZUdFcH+7/QCmyO7fuC/kxqMDjOSOmSfejyppTgpHGuDhAeo7HipPLbyBt+YyfKnuT1+mBQBGZRM0cjYXj58Drjrx0waWLahK7so2QM9t3c+mKtYi2hmkIbAHcL0/hFW0S2f5o+cdSoIz+n5UgKO1htjuFVA4+XGOB+HH5U5HJPlh/wB50GV6j6dK2LbTLi6kaKCH7QzsOI8uxYeij+Vad/pFzpED3eryQ6Jaq37x7xhaLH/vvMFQDjoeaV0Fjl40Cr8zK4fO/I79cY7EU9IgygL8zYwg+vrxXm+u/tAfsz+EJWTXvidoszt8nl6ZFd6rg4/i+wQuike5xXCw/tW6DrU6Wvwj+Fnjb4wCVttvfw2503TJ8fLuVzDPIFzwd2zGKpJvYGfRcVowYyzEM2OewHH8ulaVvouoXw32VoZww+XA3OTj0GcV4A99+314tlih8DfC7QvhFAy7vtWtapBqj4+kTll2j+9Aa8p8W+C/iva3SQftC/tX6P8ADQ3Izc6doLpbymLuqpZmzc46ZaI0405BofbeoaW2hql54i8jw1Ew+/qM0VpEMd98rqK8f8QftJfsy+DjNBr3xJ02W5iyv2bS4rrVMt3UPZ28kKkdPmkFfFlt4T/YKspbhrRvHn7VmsrKA/2KLUMu3syRWY2n3kc+ma+gfD83jix8ofAn9lzQPhzblF8rVfE15Y+cAOhnjVReflJu7Zq/Yd2TdIu6L+174a8T3csPwn+D3jb4xSsf3V1Gw060lK8bmkWC72Ivuq++K6dtX/4KC+JLWe78M+APB3wdtNv+u1qeG/uUU8q27MsGQvrB+ArWay/bA8RwrB4o+J3hr4Z2v/LS18H6IJ5QMY2C4vl8xceqkniuMf8AZi+GeszmX4meIPF/xhnlYM1vrOtXCWobj7sdusJA3cgBhj1p8lNBz+RxniPTtWjszZfHX9ru28N3ZH+l6V4Vtba1eMfxoH07ynf0GYl+hryjQ/D/AOw1o2pQ3vhPwn4//aw1ZpGxKbS6S1mk6f6Qzi2Urnv5b49K+2PDXwv+FPggm48GeBdJ0J1QItx9ngnmUf8AXW5WWT8c5rv11rWjbBUvGhVPkKRjoBwOM42+2APaj2kV8KEm+p81eGG+LGmztL8Hf2bfAXwUeTJS88TX9rfkL2YJZxQXKMo7OzYPrXaS6N+1N4kdI/HXxosvCVrIDHJpnhTQLYrgf3Ly4AlT6k/hXq9y8cqiK7JlcDcDnDD3C9F+lNijiDNJNJmNkx07j6Z5pOr5Byng8/7Mvwr1jL/EO48QfFu6iff5uu63d7VY/wByK3MKKvYDnjjpXqHhr4ffDbwlAbfwl4N0TRUwpEkFnCZsD7u64kDTt/wJuPSuqb7MqoMgA4IJyc7RjpxUe5tjSSDy93DMO2OnHP6VHM+4WRqT6lcyRwruO5G2qoPAHA4UEKCPwqUmTezu4mRQCfm+bj171i72lRY4toUsDkd8dz0xW3DFsLF5Qo+VWAHHPHP07dqEhbaGxarDOPmjMzADaC2DjJ6Djge9UJQ8Ej/MhYnJQADH1PTgVehiZ4ni2+YE5jboCPrUbOyYMfIOSyt1PbAz6YqyTNRjImxgnpJ2JI78elEe9C6TMY4pAchQMe3T04q2sPmKNpWOI/61uBtI+7nJBzmq8ZUphsZX7wBHb/PNNOwWOhsL1Y4oPMl8ww58sk4z6AjqOwx0rs9Pmd91vcOBcScj0+XnjHH06V5jb6jbxzebGiyZByFHOPXPTOa6rTvEFtbAy2qNNcquC754GehHT8q3izKUexu6xb/dyxbzVbCMBjA9GHTGK4yTSzJKlu4W5ZlIV+mAP4TjgkdjXY6jq813ZRrKVtCxOxtu4buhIx04NcQ014dkV1ckqeo2Y3KvIII9xUzvYcDJvobe1hjtrxktQwzHJK4jXce3Pr6VVcWtvmW52xOo/vbgM+m3Pr9K8A8V6FeST32m3zs1wkm5iMqrKfmRioJH0r0jwlqttq2irKx86e0xBLyQWIwFznp2rncWbXR0b6jaec1v5MkrYG452qfyqWK9kRd1vEIlHYtkD8eDWY/lQGOJlKk/dDHK8+hA5rQS1laHebZlGc7t2F/DFSUh73U5ZdxUD+E47e3NZcokmZhMzoxwEUHAI9G69KW61XRrBliu9SgtmYZG9wOnZQce1YL+NPDlsZGszPdFDgr5Z2tnp+8wQP8A61AGuY4duURSmACPf8fpQiPEpO8RoRxGMHPt6Cuc/wCEl1K4kFrY6DKsuDhZZowMDrx8pwBTceLbpcLPDoxI/wBWsazHvxyD09qdhHSeSjbUC73GTtzjgfpU8jxW8fn3BWFF/wBZyCRjgfdyf8+lc0ug6jNEI7vWp3f7uEVR09AG/njFX7PwroxBa5ie+ki4Yyu3zj14bjGKAGXGu+Hos+ZcLekAFFTcCR6ZAxVdfEqXDPJa6RLLtHBMu0L+GAQOO1bo0zSY4VxEu+LoiDbgHoDgYY1bCrywleJiWGMDacex4FGgzCW+8VTzRfZbOCziPYyJID+BZT/Wh9N125/c3WrC3iOfMhjgU8Z/vbs810cdtBICsoDMwGWAPUew4FNL20M6xr88f3eBgxn8R7etGnYRjJoekTHypXknUD5SXbC44+7n6VvW2mWUA8q1t44c/dfGSSM9M5IyKmhhYghECRxpw7Dpn3JFaVrDES7Rp56hAM8ruPTv/KhPsAls81uR9j5XBOW5DDJyMHv6V6foc2nxATWLNJIo/eR7GUcjC5OTjHtmuJ0/T4LmSGdiNkBJlX7gCsPl7gfeHrXV2Lgkb2IuCuB5e3kLnGSDjke9aQ1JehrXFun2UTOgiMzNuHByCxx3GcZ/KuUaK7t5ZrdMRFC4chQB7HBx+GOld/HN5o3XDiYjny2AUNt4+U/w461Ff2tyIm8xMTMcsFKswX+78p5GPbitXHQSRwMkRWN4SEulYLzzwedvPr7fhUAsSw8z52m3ADcNuR+B7fhXatb3EQjypW3bCfN8qgsO5BPUjvVGAXEMUkswFssTYIb5jz0DBQcEfQf4YPQ0SOeOiTJITKNiK3D5U/eHHGR04qhJDPZxfNIqSs21TtHbpXayWMtxbrd3BK5CtkcmHJwDgcEEY9xWfd6QsZiiuz5hLHj6dGDbh1FRcqxw3lOZcAeTIW+Zt3XA54Bx/wDWqNII3MUnyEvng8suPofT1rqbqBI/kixbylclW+f7owNpzxxWFcXZSMqUG3aoJ4+Yjp9P/rUCsY/2TcMRRjGMLnnA+8QeemTVSQNGkaum+TOAmNg5HTI+X0xVmXUWfda7jtAKuAvr0waqNMOvnbJhlUB52Dpzyc5Htx2qkIY5YAjy9jIpKrkHj19KgVHMcbtmVX3HAAwPYemMdqjMUVy5iLBGgICqMkjB+YgdT0HrUqbnD3GMCKQqAWwPTp27UxDERGj84H5ohtAPGMe+cfSkdGmi2y/vG5KkYGMdMD0pizBTtVvMlA+Yjv8A04p5m/d42BtoVQpPOenUYxTBIrMomKbnzLgh8jHT07cVbMxcRsiibqCeOB7dulQxeR9ra2VDJwfnyeMDkbT+VQCMruSEhk6A98Yx36GgCJoIVkkMj7lcj5l9u2B1FMlVDiOEK+Tzjjbjn2z/AEqUiRB5P+vi4wQMbcdvegRGHftfcSQeOhQjBwKBkRE9203lYdio+VuFfjBZVPoBRZtGbcxBNsLHdG6n5lI4PBOe1ROIftXnxQiNwvLs+RgDbyPTHtRCsQK8ksztkqMcDjtigDh/iL+6uNGjXIXZcpLEx7HYSwOOeMcelcJ8NlfTPE13byPzdW7IUxkyNAflXPrtb8a9E+Irb7bSX3kvbXuH3qcBJ0KjJOAPuqMe9ec+FZxH42iQEBCH7fxJnbgf7SccVC3B7HsrOsoJiL7seXggDIH/ANbpTwNrpA7kAquFA4z36fSp7qHnaFEZIzg/xbs4B6YxVOVHj42DblMMWBH+RViJQw3M8eYxLgL6hl4xgdKilmllBiI37zwrDsOuPShSyrNcKQfLfOAudwPAIPbGfSoofOxI+4CQc8jrn2H9KBDzIVjVgfIB78HH+NQu0flbHfzi/wDs4PH6DGPxp2FWZWaPzMrl1UYAOP8AH0pYmSNmSMl0UBl3Y4J4/rSKJX+zeRHLEMsuSfp04zx+VRmOUbEdQ6xZI2sAG3dBjjGKluYbm2ICqJpJAcYAAAGO3uKpw27tKIpcP/ET0O38f8ipuAwQII2MrlG64H93PTjjj6VZQSApGU8xQmTgjGW9fT/P0pqqpkCjHluTh8dsdMfpTpGDTPaMxdSgJPQ8Dtxx0pDElLKFgcGVeMqWxt7DkfyqFJ4jGI52CSAkKUzkj8Kn+xz3IVmCqMHbgYIx7YGf8/Sr8emzzIJIU8tsElsYHXHcClcEjIVY/LIij2bfvbgc/hTo2la32RqjIowyPnr1z+da0ektIyySSfZ2dtqEjK46DmtiLRJEQOZo3VTg7YzHj1OSO34VPMirH//WxI8eZHt2qQ+N/uOenHbip7XZBcvcCGNjkneflznjgnpUHm5SJGjEX91hhjyRnOPT/PSnt5jgxki4DqCCBhv14FYWNxWQkiaSQ8ZwuOAe/bt9BUYDt/rokglxlHAyT+XHSmJINz3Kr5rcbl+6EPH88VLLE6OXUMMj955R7+uO3FS0MjgVlcXIeQqMMWP1wcKP8itb+1r/AGNZf8hGOMh/LkOdwPQfN2APbqKypB5m3ZE0YAIkzyC/GDx/PFRYDFokYybQHwcc9M7Txjio5QOJ8R/Cn4QeM/M/4SDwhZrd9PN08fYnTd15gKoT9VNcZbfAHU/Dc7XHwi+IniHwYyKRFb38q3log4+TyQMEe5XgV7Y0SxnLkJ83ysvTnpz6+tM2sgaZiu63GNoyD9RjHHNK8kLlXTQ8vTWf2rvB0sZ/srQfjHaqpWR7NPsF6/HG4HZF0/6ZE+lQyftLeHdNNvH8WvCOv/DcuxDT3dh9og3A4Kq0Rif6fJ05Ga9hivGIZLkskQ5OMnnt92tW317UFtRatIs1qcq63SpKcYxjEgIA+gpe71j9wao5jQ/iN8F/Gs8Ft4Q8R2E18cHy1kdSUPQ+VKI2z7Y4rurnwrdRwyfZZ4buPOGbeFw3YEHHJrybxN8Fvg/4ymM2s+FLJ5JBgzWR+xyfUmLbz781wMH7Ps2gudS+GHxA1nwXPD9y3v2GpWmDwN8EqhTgcA7Tijkj0Yc3dHuk+mXcLSBrZgYMIVJwDu6c4/nxVISmBPJO6IgcqUztPsQB/KvK1vv2s/Cb7bvT9E+MlguA0liwsbhgO7jEaLkesdWn/ab8L6bdGw+KXhDXfhdPAgV52tDcWrtnoskOAV9wppOkxXXQ9MM1y8Mao25eSxA4P4YojlieEK8wjZedhGCD6A+9UPDXjn4O+P5o7fw/4vs1mcZW1a4hSZhjtExV/bH6V2F14a8mAmC4W5jdhxtAOD93AbBNZ+TKMJQrLmHhT1wMHrxzSSuQFVT+7YADH3/x74q3caXe27s0sEiFGVXGPvZxggVVXGPKLBx6uCCCPTOMU2IqSWsRJjn2YUcHbk+2O9SWN7q2n3Md1Y313FPA2Y2WZwEyMHEf3ceo6GnQktIA6eUEOBn7v4cU6DyxkxbRIeB0I9+Kiwz0bTPjT8SNICRXs9v4jt2J3QXMUSbwfdEA/rXoGk/Hfw6yY17RJNIIb51jmUx4/vbSp249B2HFfO8qygKLiNSG/iXBC+gAPTNQeU+9ifkdivlYXsOGyOnToKpRFofaen+MvA/iAMNI1i3TzCNkLybCxOPl+dAQR071vz6YW8qO15kUl/MVDuzkdvTHHoa+D2ty4Bh2t7Ku1eP9nn9K1LHXfE2lMTp2sXmnZxlBMfLwOg2EYI9KrYVkfaV5pc4cb40jKKcKCFLGRQD8nWs57aWF1nJVcAY+XJ4GAOn+R+ng2lfG/wAZ26C21aK18QW6gAnYqyYx7FcV3ml/GjwHeIsWqW13pc7nB+UuoPTjGf8A61T8hcvQ7lDEjGY/uZVJAT0GOn0pZUdFjkKhV3clep9xxxVrT9Y8Nasm/S9RtZp3+7FvRGcdlIbjdj2H0q9daTd2WLp7aRPOOAdpwuOBgYz0pisZn2dhsmKMxD4G5vUdPbHUVVkjjt4/MD7sbN0ePutnnHUAg1Zktvsbq00jS5c/KAQcn2x/hTvs9yFlEoxGh6hfnIzn8OlMRXltpYZGWSTCqqhSe4b731xjjFNkPloscTC6iDDYQQOoAxjt8x/Cn4lbyZZ3w2PKVW7qcfjmq3kl7YTxKvykqU+793off9KAHtAbeJVvow4JKoN3zKDz268Y61GyDaZMmVcbFDDnAPT6H1pzBJ/Mmx5QA2luoDH72F7Cngl4RCF+ZNoDbtvB4BHbpwaYyvJ5yQRBYR5e7JJ6Yx0A/Cq0a5A25lDcFScBgPy6cCtW3zBJFDJl0UF3DDpxkEHtg/8A6qokLKMynfsDfIMDBJ46f5FADcysDHLETGccZHH0xTIx8wXmOR2wGAz0425NTFXZNkf7t1X5txHQcfQ9KlheSGX93EvyAoySHqD/ADzQBnyw3BQJKD8mCMDjBPOceg96bdhTdMrDZtK4bPbu35VcMUQCsiEIpw65yBnpg/hzio2jkhHmJndJ0VgdwwePbpQCIfJmihPUh5R5ZIyPb0/pUID7xHJHiSTkAEYyMc57dKmkZ4tvluxAyWPbeR/dNMTfKvlySgZGUOBjoc5/CgQwKvl+YACjPnk4BOPXgjGOOKqqGaJVl4KFQuBwOeh//XirH75gzxESxuTx7J0PPv2+lE0JaNM7ipHzbeML1HqOP0oAkUmOSFXiPJ2bBwDt7g4HTFQXMyxSvKp3t0UqAzccZ49OnanzNJNGpmzkkhGHGwYAzj3pyTNDAUjAjeTBG1RhgODx7/TigCsWNwrXeD/D8vTHvnuOlKBPKf3Un2fGeVXIYdO3XGKf5an92RiIA7eeRkduP0NClreOJkZyuOCuP/Qe4oArgrA/loQChJZ1PGR/snp+FO2H7RECdynLHjoAPz6YpWhkn4ABJk6YAwe7H1/+vTlUsri3b5ovlB4+YDrxj0oENMSxTiW3J4XOwgnHbIOOhql5Mv2Y74xbo2PmA64OV3AcirrPMoDH98QCuxRjGcdOOcf4VGYhvl8kuMjL7+PoVHH69qYEPUPwSw2jj5dxx+WKbFFD5W98iSYFiMYGcdBx/Op44EMEm8j97tRCPw/QUzEUUzTkHEJ27CSBnGMg9qAI5IXOyQoI9i54x85OAP8APaopx50bT3GS6sQVUYwOwHHTHrVoeSGG0lw3brg9lz+NCr88fmgkHKjHUH0oAgKwu6CQsizRht2AQCAeD+VKYrgFnichNo2rwM47U9NrpIgUbsj5DkHIP4URQ+WZGQ4APysRwP8AZx6UgIHiSb5UkKKxwxxgcc456danR1hLb5Pkk+f5VwMDgfnUaorQsJFyqjzGyeWPtj8valZFkMJdPIQKduOuTg5AGenTmgB8nlMwtxF5YkJZsYzhMHjHtTonEVwZ1b7PHMuDkenSiFgkXl+Xja2W55wB1x/hSyZ8x42Ikz+8CEc4PGAe2KYEUvkLKLdiVQD5io5bdyB04p0tu8GH2RsCf9WBlWzwDz0qZl8tGZx3TGevQevTFV0/dM7GQ4KkqWHOfagELyUcYazLuAMYP4YGKiDCFWTeR8338A4z6jsRUpi8pSwKsNo3A5+6V9vpTLSzv9Z1XT9M0O1Vb3UZRbwKMEjPBfb3VFyx+U9MYq4Q5mkhSaSF86Q7WkYT7cguDzt7Z9xSMuBsj4YKG5HLr/8AW7V6D8RvAa+APE40JNSj8RGK2jnmnEYgIaZmAgmRXZA+0K/bKsDt6Z45bZHha6UY2L99OE/Dvjt0pSSi7BHXUpFDsxJwcDC9h/n0pgVVYLK4YFeMANg+g4PFWrsWdkkb6hcx6ZG2NxlkSMc/7TED/wCtXGj4gW1zqL2HhHSLnxhLFmNpLY+VCp/hDTupjwce+cVnzdiuU7KO2klYsy79uBgZJGe2BzjBrlvEHjLw34PmNvq862kzY2wruaQAj5flA5J9M8d8VjXXhrxv4oEh8ReIl8MWuzd9j0yHmTH8LTuySL6NtGD2r0n4P/A/TvEfiq2tvClkdPiCSSanqTSySyRqo+QMZHYFpXK7VUA4BzwhI0o05VGlewpSSOO1xfiYy2c2m2lro1jqNr5kb3UaSTxP3+TfhHx03blx71lQ/DvQbzU0uvE80niy/wAfvGmxFCQBwoiQ7QFHavd/HNrBbeMdTj8pjb2Uz2cL8AyC0drZyYyWwA6H06Z6EVxLKu5HhTOc46cdhn2qnHkdkF9CeBbaytUtbYxw2yDaII1Cqit2+Xg1ZjMHlr+6XzEbHzElSvbA6A/SstbaMbiNseOT7Y6Y7dvSrdtOxjCbThQWO7nHpgeg9ulBJqlLe6hfyy8hQ72AHyH257+hroPC/jjxr4Csbm08OXzRW9y4OyXMqQk8fu45PlTIx93GMVzonVYB97chz8vHccEdvy7U+7s2CeeRncxJXJBA7enpxWsZyS91kuK6mJp6pZW6Wfl7CF+bHzbs4A4+gx7VZzlcIRuC87xjv0x2p7Kzb3AypA6deOhAGSMYqPeUAhOHZl79W/HsKzKEkZkTdtZtmAAOn4HFRNsdCsOPnXd5hGXBGMhsewo3SMC20BUGPmOenYYpzO4JEeUWPH3R2/w9qAKz7Wj6qC4weyn2z29qqSqIlAZWDIMbAf1HtVtl8xt/C+ZHjA43EdfajMQTbEPJVcdhn6/T/OKmwFLbMJAiL5wbaGwAFIHT/IoMKi1804j+fIxyvHHBHanQnf5xbKpFyv1PGBjtxVcJHJcebEphbDBBnlgBjHPT8qRRc+0yICq4MygKGJxuHXAFT29/Jt8pyrAr91AD+hHas12jAjKDJI+YEZxjj6fhTwzrmfYqpjIK9QAPagRpbbMgwOqQArhivyk+nHTOarJD5ZRba5AKswAYZb/d29Oce1QK4mDLdEShsEPjAX6Y6fpTWEu0cFF7lePu9Dj2pgTPC8bBLy08vdkeZH1c4/NRj3qGRrHes8DCI5CBShwo+oHBq8Li6OZPN+0IF3qpwM544Pt6U3zA8HlLhkxu2kDjuccUDKa2BikeS5iwwBKyI21gPTA7/wD6qy3guyoCsuwsAdyglVzxv45/CtuO0sfOKRGWCVlHJ+78vXCj27GrE73KAM1tFdiU/IwYghfQ9j2x/nCA5XUPtdrqFo/lhgjYVgMI24Db34A96QxWovzNcQfZ5J8F92cZH3tn+9xXSeXDJcLbzZtP3ZHlsuQwPJHcden5VVjRXsEV0MjdB8uGVgexPFAGVcSXEQUEkkZK8EM47DH8J47Cl+327xwpK26RVO9j1XsASMY69BWj9lWY752FvLHjaD0JPoef5VlsqWhmDIsRlUhDncA3vnOM9s+lAFqO+RYEMMgCA4ETrwcYz8x52+lBtEmffLGv7wjbKhwoGOhAHp61TaPMdskilJA2x24KfMPTpz+FaAuIUt5IreLeY3KYLdVP1/H8qAsUjYt5kjKPmAG5VPGB6Hpn0qkYXtJEmfdcB4yUwvMeeBz/ABf0+lT211bWFlIsqiaRXBG3IOw9R0/h5x1rYW8s5GMyL5IiGxC5wGyBgHPSmBzQv2tmjlSSS2MJyYyuVPQcehroLXxBPcWsX2idWHzfKO4X1P4daYJraR98kJm4+bAI2MBkA+oNZP8AZVg8zraSLbTEf6tlbavP+fSkM6JbrR7xAfKa1ZeucHOOfmz1FMl0NLiPz7NllR+m07U9D69/SsK4sby3J8hnvCoUsuNoIPPA9Kqx3ginkKhrQDDO/BA9Bgdu3GaBIvR2Gu6dGzQ7WA+XZ1Bz3A4x+NURfS8R3UADDG7A6H04Bxmtmx1y5xM8uy8Chf8AWADcvruGB0rYi1TTLyVoJoZbUsvMiH7n4gf0pDOZjeG4BW3fygRjpuyO3B9KngNzb5eMiUNwcHGce3ar8mjWDrvtbo3JkbEWzCOMcHdnrj8Kz7jS9SsVKwhtx/iHzBgMYJ6gY/D8qA2NBNRiKCSaISMF2nnP0yPpT44tMuJkaU/Y2w2FC5HP+0vtWL588W2EFLlRn7ylGGfyHapYpYdu4v5QyOD0/T8qANhrW6il3207JHFx3bJ4/hPT86k+13sQJubZNSUDhggVgB65Gfyqms5Ul45fPXGQiHnFTRaqiKpTJbOGB4Ixjg/SgDOn0fwvq6CO9i+zyzcFgxBUj7vHTHpWBrXw3iZGu9MdbGSJOEYli3uGGf8APSu5cWVznyQZztwCMZA9Dx/npUMWntHEr6fPtwRmPG4npyATgY/lRa407Hk4/wCEu8OmO2vWNxBsVofPTzEccbhG6ZIx6ZyPSrMfjSONwmo2otMY5XLKV9CCM49v0r1g32o2DFZ4Pt6JyFUKQB64I4/Ks2aLwzf3sjrGts86gNGFTap+uOalwRSmefSWHhTWlM9rbx2z7gRPbnymbPP3YwoJz2x2qd9K8QaXlNO1GLV7ZAAkN/Hgk/3RJwenAJNaF58NFMxu9HePcv3olOPfrx1rm30zxj4cuTC0jTQthl3bZIsH/aYHH+eKhxZaki1J4kaybZ4l0iXQY1GVaPbNFx0IdOSPoOK3LW80rUokuNEu4b/IxIi8tk9NykBlyP8ACuZi8Z3NnHFbanAbWJCfn2rIAPVUKk4/zirMln4R8V7ppFtrlgwKlB5DcDAG5Nh/DHWpKsdRcW+pW4XzfLht5MFVIyVIHTgAio5PNhiV5F3jgDBAyfUMOmPesGPSfEOn7pNB1YapEig/Yr4GSQYx912yVwOOvpxUX9rajaKp1fSns9+WMkI+0xhcc7thJX8MYpiN9wJISBEpHUs+c9Ovy5/ShJEZ44LjJToJFG0K3YEYxg5x6VBbXWl6uiXmj3YmljwGCMFbaen7tsE8dq0lhkaQG5j8xXBIXGO2ACcDjvQBAkYtbl7eL5HYg7xjGOhUA+lAMzSPtHlsxG3PDOq9enTikSCNmjED7V5DhjlenQEcflTD5cRUAPFKPbIx7e1AEkUU3LDAQj5sn8qbmQII3CyhVOV/i/DrTtmMOFV4pmC5GeD2yO1L5cSKpBZCM8Ade3BPpQSQxOCnJ8qJVIHHJ/z61JJbxD9xF5e8g9jz7Z6Zp8C+YHeMANENpDEL97vnsaRbeVQUkCL5mCc9PTIPSmA0kKzeUM4UGPA4AGAQM46ilEq/u2VPKc/LtAyu7jB/z6Ug/cyyQqolRUJQr/DkY/X0pZWmO2dlZTxt+Yde34UAD2tw0e0gO+BjP8s8YpfMiZQ67D5fyj5eMke/SkVpmR3PlHPI3eg68YxUnkuX/dRhmTnggBs+g44HagCJZFiAaXKLgr8oBPYevFDPCCwQmTGBy3IHvinRSSKQpzGMnYGGVI7jHGMdvalWGORldFSGRchiuBx2IX9PamA4AM20ZAAIVwMr06cfjSFZTEJYvk8v+HsT0B5p8VtIDmKRg3JwB8p9PTikuL3TLC3dtSu4bafbkqzDK4/2QMgdKB2HAyIGRpMbxnbtAHPTOQBUgtPMQG3xHIflOMY29/b8sVwuqeOYoLhItO0/+1mO0b/MCwgMB0wDn6ZGKyZr3xTr0coVv7LjJCMsXRh6FuDQk+waLc9Nn1XS9OjRrm7hgm+5gFSeP9jsawb74ix2SMun20uqEnb5qp5aqeg4xlh+IrJ0nwNaW05vbiXL7c5BJySOSdx/pXa6VZ2VgrJbZUO27PGAR/d9M02u7Fp0RydzH408VuFvJDpdlKuES3BCsAucs6lSM+/HtUum+ArGDbNd75xFuKpMxkD/AMgMewrvorotmL7pP3AVGPf/APVUSyBoywYcjBOCfvUlZbIWr3M210nSbHbNbwCLYvy8DaPoAP61oy3QdiyMemMY7j8PaqjO4lMblrhFH+rjTHX/AAqw4kRVZlyCMnAwQeBz2oBKwnmudpflkHTjoOlRDyt2MpskPIHb6dqTzEx5iIRztYd//wBVIfJyskALIGP3RtwRjqO4xSAawdcqQwVTiNhyCB7dsUiurHy2iGQTubaRx+FPRh8pSUgBSwwOB68U8zsIyjkzjhh649xxxQMrS4QlXXJ64Hb3qHDeWWDYdiM7fvcdOBVvBkO0gI/ZTxgY456VX8xt3mwMHUjGccg//qpARu+5RlsoB84cemOnpQ254f3eZI+ykckf56U5zIvz/K2cA7cde2frTTvUeZu2NuAPbp/IUAR7VRgjALt4bHQrzwR3OfahDGz/AHQEHtg/UcdaMAK8rEOWOVI6H6elP3TMPkwjpyeQWIxjj2H+FAFyHUpYcRRbljxwcf5xWbqWk6Jqf725tVScEbbiH9y457ldu4/72acGk+USAhzjpjkZ6ce1SsPLzIpAUnlHPB+lMClHpuuW0jyWN9HqsS4/0e7G2UjGMLIBg/nio5NbtLK4S216E6DLJzgtvgIxwQ6ZHOMe1aACMyiWMscbd2efw9asPIkw2vFDcR5G9Z1GSB0OPXFAEaJHfH7Vp8sdxACAWGSo7ZBHGMetMETxHzTtJ3HLcEsvqvoMenFVBoeho7z2IudElZfl8qfEZPY4wfyxUSf8JJFCGuLeLxNag8mFxFcIg7FcLnH0o9ANFraVVDx4BTgFeo9M4zxigQQtwMpwQq4I3ELk81UstX0WRhZiV7SUv8qTbo2UHtjGD0xWpeWsNoyXBd0GNoydwJ/u7lz/ACpANRo0iEkagNjGwfe46nGee1ETqYv3zfOpyhXvjt04quMGRbjcu9umRhSPbPQ1YyqucjbIpHJ4Vv8ACmBIR+5DpuUP77qn8/IWKMbWAIyfcZFVWlQL08tB2B3DPtUnzGNS7ZwN2B1HtimBL+4jQS+V8+RuLHJb6fSr9v8AIeHAG1mAXg4PaqBkkCRNHjy/TGDj+XSr6eTsDjK7CA3GCaLAXrZnaNIzMIgo2jGST6Z9MV0NmLhJUEC+dtTkDnBOM4rDt41ndlYlIj1HHXHGMdMAV0Nu1rvRkO2MFc7e2Ov6UWH5I9E8N289pMHPJ/ii2jDrnggHuD0FfVfw0vdqyXDgW8rbRMnqDyD7YJJ9R9K+StNvCt0xQrOpUZY8bM9NuO2OOK9+8Fao1tKrPtkJQKXzt+YNn8ecfhW9AxmuiPqVJFboR2qSuR0rVI32728kN0DcAY44yPzq1quoQw/fcYABHPGPb3rpZlc0Lq92OY48DYMsSemPy7Vw2u61IsEnlnz4tpbHqBwSPbn0qjqd/dyLi0BkiZlDKMEkHg85/wA/y8q1jVb6Jmh+4YhhcDhcYJPP9ayqKyCCuct4ruEubo5/dsCzEZ5j8zhQMe/pXkWt2kAwLd0fDZTHzc8A5J4xxXX65q9xJKhuMeY43EqB86j+H8Ov8q89vZ2SRlGBEBvCD34xn1H/ANauXY6F5HK6gIsFCX81RuDDp24A9qxZJxJLn7g2gnpkkdsf54rbl3IzPKPMc8CIHCg9Q3tx2rKuQ0vLfuj/ABYH+A57VmXYzmVQxCE/PznsM8D/AOtVfaT8ikDgDkZ28etXyobaVGUk64PQr1GKznYRKFPzDftHbI6fgaYmMCwx3DxohUBcEkfmfpTi2I8hdyqP3YB5IPXpmmyvMAbd/m7emBwRyKZ/qwECKofAB6kf04FMCyWABKqHA7t1xjoOmOKgM6lWwGKAYwRgNnAx0oO+MmPBlUdFxnt/ntSK6RxkxpvDY3Mp+4T04xjFMBNqpE0eCmzHfgZ44xSRpEsh8xwjKMZGc/4Uikli+DJjGB6j/wCtQgcn5sRJxtbIIz6Edf8ACmkIlIGGijJmkY8MOgU+vaicIQvm/KBx14446CnMkgZY3I4PzInAwPoM/hQdjA8fZlH3sD5f14GBQBEkgU+XKy7ew29vY0+OJBH5g++MlTjsMjA9v5VkXHi3wtYqYjfJcjskSl3U+2B/WuaufiBfXG+PR7MwgHaJHUlguPvBcAA0ubsPlPQltGbDSKeejHAX8ulVbzWNO06Qtc3kapAMsgZcjj2649K4Iaf4u1xTJJfSWsci/dQhUP8AvKoGatQ+DbVUElzKlw8bAsV3bsjjqf5dKLP0FoWW+ImnXF1NbaNbtq7xqXDgbVBA6lT8xA9hWFfyeK/GttHb3FqVg3h8xp3HQc8KBXfQWWk6e3mW6LD9Rye3YVqtLdSYMDFCBxsPBHHUGjRB+B57D8Pbe50mVNXZk1MNiOaZneEpwApjRgoGz5enHWmaPp1r4Us2s9a0db2IOcXVv86kA5ywyGXHp0H8u782ZSJGKgH7y7sEnv8AQ1bWS23SLjpgBW5U57j04p3FY0LLUNIv7YnRpo7wYClUP3BjgbOPwFTv56QgP0jGSP8AZ7jH06Vy154d0W5k82CJ9MnRMB7Y7Sp7ErjDZqCKbxJo8biaBfEcAAxLG2yTHTkSct9BTsB04ljmG6NdxXovAAH4VXuAHZU2CRQPMIBwB2I4FVLHX9G1cobSZYZzw1tL+7kX8MAH8K2ZrZ3+UrnZ8wXpuU+h9BQBlhlJLRLtyuCg6fy6fSmKPOzHIflBwoHy8+1PmWNSTu3ZPCgHt6Y7fyqASszP9nTZJ2GQCvvgjHpQAiynebdlYq4wuegx059KClvj5leN1wo/uZ7j6UfNK4W4+fAzz0P09DT/ADPLXbtWX+InPXHH8qAHZUfd+fBwAB09OR2p26STG0bghPsff8KrlhtT5cE9hwPp+FPdec7srj5v896AJg7SLjYCD0Q9ffHpTpPmLFv7uMMNpqIQTGNhC+wrgqRwCp6fypm5PKw3PQ/5ApASBYy5jLB0X5tuMce1K0PmNIqbtu0HDHPft7YquBG0oxn5hgEc5H9MVNG6AAgH94di/THPHoKBoieYSu+z5jIo6/KB/k08yK77JFDkqcleq/h0pI0KO8QAZFI698HkVC0mHaMoAW53qMjrnBFMRO/mBUziM4AX1JFSlSiM0yDcBnK9f6VB90bD+83f7OM/SmS+aSVIb5BkEHPFCAlVZAhd+FYbs5x7j6U5pvlEj5ZGPYdO31GKx21OHzGCH7XsjcvGn7xlVF5LBAdoxyfSu2ufB2veEIH1vxr4f1fRbUIn2ZZEEcErznCReePMCO39xlDDHNVyk83RGZZw6hqWpDS9Ks7jVZnACQwRPMzqOBgICRyevAr1q7+E2n+GbZr74ueKR4HLQPMugWaW0+rXEQ+UeRcCZ4Q5k4X926gDLFQCRysXja+smePwe3/CNWpCmM25K3JOwBt0vLfeGR+FcREkFsmNgYSZI2L5Z3dyzLgsT1zQpW2Qcvc9Ci+JM2i/6H8L9MtPhdZpf/aftMDvf3sqeVsWOW4uzIpQnLNFs2BsAZwzPs+C/Cmv/Ezwr4x1qPULjWtVsvLVxdySO9wgXO2SdidxVYjtAzgADAG2vK7iOGVWTLxgYcNjODjH0xivePg18UdO+F2ja1Hcafc6tcarPDJbWsZRYsoriQmU7toIK8BTyDgV00OVpqZFS/2TwTSdR+22IMSLGzIHU/dbaygrwB1247CtOKRDGEjfeO2V5/Ck1PfeXzztAmmyBVUQxsWRQqqq4Jyx4UDkn61WYx4XeMM38Ybgelc01FTag7o06EgX5SpHnhThuzL9PpTQWJIibJ6c4HHbpSyunnOqcRsBn0J6cVEdpJEZ8vacZxj/AD0qQAQBoxvJOzIyOPwNXIg3nKcAIy4K+pUHB9hiqAbDSYPy/KGGOn0qb5RITgxxlgFYdcj0oQjo7KWEQzKVZHxt45T6gUyWHD5DZA5YYwvHfsO9QWzyuWVVEat0B/hx0/8A1VblEBjaRVPygAgE4J6YzWyIZXlV5Dulwpb+Fu/pjt+Fa9lcpHMg5RV4+UcD6496xJC0hVHyMEYT/PTip0kETFfvscD05/kOKuLsS0e5eG76PatkRu3crv5PpgdtoA4/LFLqdqWeQxRoH2jGDtVuQfYdBXAaTdTLCs8O4ojg/MRxt44Ax2r02eXdao0O1goDsf7oI4I/wrtjO6OdxseY6xbNMDjDSLkY6Hp29q89urS1nY/aoPPJXY4Kg8DPDKfT/wDVXsOowlR5aqdrKJARzz3B56cV51q9qkZlniGWYjOAQFXvx06Vy1UbQfQ8o1XwnLbKZvD8zafMSG2qzKB7Z5AHtz9Kqw+J9Z0cmHxPbCaFOl3GBuwMBjtOC34AfSu7jeSGLhmMan72Og7de1Q3LvJ/o7rGQcLuZVPB9VI/SuRmy2K0d3p2s2iXWm3UV3CxxuBAbPTOCOOOxqPbLHDkgHd90jgED6cHHTFctqHgyz+3R3ehznRbvOS1qdqsw5BKj5VUeneqyeKvEmiyvb+NtPNzATsjvLQLtbHc7cDp64pW7FHWnDFUgVYWdfnI7fSm7Vt2KPkg5Ct1xgdKdY32l6um7S7hbk7Swi6SYPcJ2FW2tvJkLS/f2j5Pvfn+FTcZnx4dsM/ljccY/P5h/nFSSoQdm4qWxnHfJwfYGlELAli27dzt45/wqUwSFGLBYU4ySQqj056UXQWK+1UkkdiYwWwhHRTxyfrUskSxymPtgBkPIJPOf8iq11qGmaSSmp3AsVkXLLuDEAdxwTz2rmZ/HmilmTS4p9ZOfvRxtGvtncAfyFJSQWOuWBFDsoYHoq9MelOSzbyTM3ygHliPuYGST/8AXriZNZ8e6uyiy0+HSYJPkWdxvkBA9MnH/Aqrx+Br/UP33iTWLq43HHkRvtib1yqADHtilr6B7p1F7r/hjSnaO+1KONPLHyJ87MfRdgPPtWOfGv2iaWLw/o11rxZfldV8lc++4FgPbFaUXhbw1pYV7ewQbQvz8vz7BjxWyoSJSUmxEx4ULhfx4/AUtAv5HIpF8QtZbyXksvDFrKmGcoxlj7d8Et+lNg+HsFyx/wCEl1C4125JxF+9ZYwFHZBjHH4V28wMCtI5W2RO8jBRj8eKyLjxF4YsEaW7voFJ/gDrLn6KuOPoaOZIa5mi9ZaRpmjDbp9jDYJj52AB3f8AAv6VpvMZ/kiwg6Hyxt5Ht3rzg+P7a5mb+xdHudVRgFEvRP8AvnDdMDvUa/8ACwtWciZ7fwlbowJdV2uyexw38hTuxcqR6QDFFA0koVAmS3mtgKPXB5/IVyWo+NvDGmTfZ2uhfPgFUtfnYE/wkgbawG8NeGGuzP4j1W4153AKsXIUY9dpxjtjArT028sdNL2/h7S40kfADiNWJUdPmYZx+lL+tB2sQJ4q1nU5QdB0GXk48y7IEQ9/4cdPU/Sql1pfjm/LNqWpW2lRtgOIcbintiunNp4x1JipEWlQn7y5Tge4BB5/KpP+EPsECNqt7K/QbU+QfpkgUWQXOIfRfCFmS2q3N1rUqAMrvLgc+igitOyuPNh8jw9okS+WwxL5CNIP9oOw+9jua7a3sPDWlgSW8AkI7zHf+ROSP0px8Q+ZthtIiwzhUjH3T2wcU0K/kZL6N4j1lf8AS5f7NQEKYmPI9zt45/D6VYh8LaNZETX1ybp4/vDLYIHFMcXtyrM5ktCzENv5B46Ht0oezMcarPeIVPKjdjt2JP6ULTyA147nRtLTbYW8YPZyo4H+8Rn8Kgk8QXlxH5KIwI6bPlz7Y5yK5x77QbN/My16QcYQn9TxUJ1jUJh/xLrPykH3X+/ge3/6qYWsdG76zOBFM/2fJ7gHt3xxVK5tLRE3Xl4sTHj5TjBHUev6VnmHU5hm9vWRGHIVcEH0206HQ7RsbBJdsDnc3Cn29BRYCkdb0Wymb7HDPeykAAt9wkd+manOq61eHdBbwWyY/wBYwGV7dRWusdlE4MEQt5kHQfMMD9Krz3UMQBdS57hSB+OO9GgfIzP7L1G6dvtF66KfvCL5g34ZBFT2+i6dBgpZu0rfxSsQPy/DpTH1PDfIoQEYBA5P1A6VQk1CdQUZ8g4Iy2Bx6en4Ueg/U6SGWO3jURzxq3Tai8HHvj0qidSgjZiUaQevQfTHpWNFFqFyuFid4zyuABWnb+Hb+fD3Lf2dv4G/5+PenZi0K9xqs+woVjjPoO/4VRmunSYRPLvweFGNo/PpxXXL4W06JDJfs2oFAMbCVA59AAcVf36dpuIreKO2LjIGcsR0wCec+1LQfocTFp+pXab7Szk68vu+THp6fl6VrweGrooft0q225cgIQzZ7DPT0rRvNeOnolv8zSkE4fG3Z26/0qO9ub2HRWvItoLMFYbfuA//AFqL9hEiaNoltGHljmuSvDEt8nHByMYFapmsLCF5o0ihWP8AiRfnyenQYrlLeeeQiBJOMeYo/vE9j05q7JpiahbKIpDasgIdcE7c9sUXYaF281147OTUFjMqnaoYNtBHuP0xVI6rczGBoMq0g8zAxgL6Egc9K0VsbeXSvstwMMifKwGPmTgEDgHK1T063j8i0cDa/wA6MOfu54Hbg9qLBcy75b6SBb8gvBIx3orcgDjr+HSuutNMjn0q5sYX8kOiuM/Nxjp7HOOKrIkyGOS0hB3HKjgqR79xWpbzSw7siJUwQdjHGPbI6itIolmRpemboY/PJV0Jib04HA/KugNnHLatZtgg8KNuMYqe1itmkSF88AEAe/Pbj9KuJMvmSoB5LDGFxjtxWpAlpb/Zon+XapUZYjBwB1H0rMubG3c5QbY2YMcZy34elbUdy0gw5wQDnHQ+/HpWNe+SjMshyjgeWxOO+Dz0pDKk/l28gb/WN93YF6r/AI02KVVBUR7dnPPHHrx6VBJNPD+6BUkKNj+wqi0kzLtZv9bwwJ6eh/TpUDNJGikcmSZbZjgDHzHPb0wMUC4ijBHLiPAy55xn+6O1ZTRgyMVTzIygAx1AHGasRLgrxs8sjnoy4/LI9qdgLU168crExeYD8qhDtwPqKy5pJGBLEtjOwMOSo+9+VTXh8zzHbCHcCCOh7Y/Sq3mu7lZT5afdx/Dge+PT9KkZEjuypLuDgDhF7jHQn6Uihmm+zsdy5XkcEHOfw4oEUS5EeBGD820/eAHy/TGKaDDLL5r5Uj5d65B56cewoAsrIJVDQExqSQxIyfQE04O3GFLljtHpwOT360Mnko0blduMbivzYHp2pV8uVPuZZRuI/DtTAYyRqXMnovQZII7VPEJBNkqVDL8uOg7A4qvsKxp/yz3Z/hHAqRI2iI4y/AU54wKYgZjHCZlAccBge3vVkriRTJmEqNu4jOcjrVLywAyAYEhA9s+3pWikjKPLi+9gD67eDgmqQi5CXKfuto/hDnjgccelDrAzeWUE2RtCk+nPB/8A1VNDiVPMXkDAAA6H3FWC+M+dH5iHgbAA6n1FWI5zyWVP3iuYUO1VyMjnjpTJImaTbJtkUZwR8p4xwcela0sCeX5ilo0DAxhv4fX8+ayp1JkO0b9+GYHAIAx0xSKK53oBEE2IOSOv45qRsFf3pAAAGV5PHapwDCM5wBxn0FMBDE7JAoPIATiiwCoCGEajKjBGeCB1INbFnJs2yY3LnnB5Xt+XFZUIlQ/L8pYgjHTgdDWhbzGW4VAgxvwWHHXrkVcUQ2X5v3hEr8s4wABjHpnHpWdMilwDtliyOPXjvjng10BtdSk/dwWzlgc4JCZX8e1TLoN8lvI16sdlGgVjIvK4PX19quxNzk3t8zSSiIRJgFX/AIQQOuKjeGW+vobe2aNppGVYlJCAbwD3IC9uT0rWaCznje30KB9QYMBJMzAQggfwjOT6VsaPpFjZ3ct1LGNQnkChFBISMKMZXuPSiMY312C/Y9aT4A6tY/DK48eazq2lWd2untf/AGbypLlECAukSXsN+sMplXADLFtLNgZHXhfD/h+51C1DX8htg2JPLRhkFgCBnHTB71f0nUNdsvCtz4VTUL4aeUPkWzXLCO3G8MRFFGF3IcdHJVTkqMmtLSnto/MZ1H3V2uPlGCNvI4612c0Gkor/AIboZJSW51KW76XBGPNacbPkZuPlK4VSO+Me1ZN4ji8VmJ+VNxUHCjA7HjFbeZJQtyE2qyiMx9BkDH5dun+FYcu1Qz3QlKuxK4/gA459sU9hFKSF5dFOhxysNO+0LObUsdglTaokwOSQAAPQYHYVzcyRxs/zBdrBeBjcD0xit2besJ27kw2cqx+Yd8AcY96xJoVuIwhDZ3dmx07EdOwrGUm3qzRJJaFJo2MJkf2A6D6VUeRlBGOhwc9x6ZqxIVZyHVvlACjkn5evcDIpxheSEu2Yk7Z/SpuUkZfyM3mn5SR1Bxg9hUR+fDLwv8vf8KvxBchCpkUfwrjFWbeweVtkQCsfuxluo9No9qXMkBnsbgsAIuFG4e44yPSgwy4DECD5cfOcdB+NdDqulQeGdPk1bxXqOn+D9MA4vdSuobKH8HnZc/QV89eK/wBrT9lHwQki6p45j8aXESFhZ6Faz3xcjjYlxtS0yexM2KfM+gW7Hs62puoJLSP7zoygJyeeOvTjtVTwlbmbRoLXyNr2h+ztGM4DoTjI9zz9a+R7b9ubVPGwNj+z18Ddf8ezy/u47vUi5tY2BwrSxWEbJtHQ7rlAP71a32H9u7xv4f1W41Z9M/Zu1ma5gS2bTFi2z2LxssyyNG97NbsrbCsqy+YTlSgBDU3ew+U+1z4X1K1tDfXcC6ZaqDvnu9kFsEHUFnwgA9z/APW8F8WftEfs2eB2f/hJPiTpUtxHwbbRd+ruCvAUfY1eMHt8zAepAr5R8Sfsk/CrQ7yS4/a4/aKl1fU7Yhzp09+Y7pGIBYeVdm8u8YOPkt1OMdqzNJ8d/wDBPDwDqX9lfCX4Z618f9bx+7YafNexuyD5SE1N2xz1KWXuOgqlTuLoelXn7fPw+1G4bTPgv8M/FXxavcjiZFtYs+qxWaXsxHsdlVh43/4KN/EbUDYeBfAek/Ay2YrJHLdW9tFcRo33Q8uqPPKxx2WEH0UV1Wn/ABv/AGx/ElskXwg+CGj/AAc0iUFDeeIysRiT+FhCP7P24/u/Zpfpism8+DP7TPxCkUfF347TaPaTKBPp3hG1a0jdMcRebAtijDPTzI3B49sP2UVuCl2OM8X/ALJ3xT1W2GrftfftErodhKFM1lJqP+isDnakP224tYAR/djtm44UGvPY4f8AgmP8ILiMrNqvx61K2/dmOGO7uI3kxwcSrptlICTjguo7AmvdvD37GP7Ougzm+1nTtX+JN+HMkk+u6g67mH96GzEIZf8Aed/evoTw34b8GeC2K+APDGheC9+GdtO0+CKc4A+9MF809Om6jngthnzXoH7Q3xUuNOk0v9mf9mKPwdZou6DUdWhNjbEE8NsVLCItjqBdOe9al94a/bq+IUci+OviponwlsZocvY+GbYS3iq3bfBHEcqMDP20mvp2W+vLoF76Z5MHne/6Y/pVTcyByXKquMhTwRUOsuiEonyjZ/sX/Bm4uf7X+Ieu+Kfi3qjKFln1O/MEZPsI1acfQ3Br3jwv8L/hP4FHk+DfBOh6J5SBPtP2cTXRx0zcXHmysfq1doSrYyuzdnPOAPTpTCN7sHx8wyuOw7Vn7ST6l2RpSavqc4VFfYijhVbH5Y6D26VmybZyN7bmB3DjgE9vamIUJAUgkAADp+lHByCmCuD9Qe3NQFh5G0+cTkZGR6dqk4DvGxzyByew/lUKPGh5BQnI2gbgacJPN/ctwcc5G3nsMe1AMbIY1Rp84CYGB/Fzj8O1SSRQrIMRtIHUbVHy+559qiOxUaTyvlPBHQcUuGeQkn+EMQRyvTp2xVIQ6RUjBEagpgZG7k/TFIxXDOmGU469Cf6GoRl0kRT55OCOMHP+RUpaZT5gT5cY2nHyn/69AD8kRj5QGI2HPp2/yKC8RZgUBKgANnHt0p6NlvKIVmz94DgdunbpUAywMqkDcxKsB1A4xj2pgSORMhiY5cAbQOn+eKUTGRClwpDZ4PTkdhx+VOZdhGQcsGH0Jxg+1S79+YWwx2jGB/F9eKYAIiysJWCyLgn6HofSlYeW3IWXPoeQPw7VHInnRKNzYQ9CR0/wFDlJVZFwHXHI79uD/wDWoEPwy/J83y/NgnoOmAfSlzAybifKGRkdc+1CsVUl8vtwOnOen41A5U8glmHqMY7UCLZmQDemFVscEZwBwentU6ECMLEAWbr3+X1x9KqrIBwjblB6AZ47/hViEyl1AZYQrbQF7LjPXvWkWJonFuJoyVYOgwMdOfUH+lasHgvX9ZEiWpWFGxmR8Bd/ACnnO3oSccDvWUZHleR2OTkfuxxlcY+lav26+u7M2enXctoQNvyqMFCMNwR+H+ePUy+pRjVi6sbpdDhxUKjg1TdmfQ7/AASg8E/DPVfEviu5j1HWhZbvIPlCzgl+7HHCxQOWZio5bl+BxXyR4x8PxahpNxZaVLm60d/tWmSR9VuIAGPl+pYjg/8A1q948afEnxL4n+GVt4W1OT7Hf29zao8kWXM0VuvzPJIzuSzkZwQOecmvI7SFLdkc/J5Zy2eSM8dsj0rrzPETlGMZNN3b91WSWll+H/DmWDpW94rRXY1yyt9YtgIkuERmjyBsJUNJH/2zbII9qrSr5cYECszZxye3Xp0x+VZOnbNC8QXmhTj/AES+/wBN09twwZBtMqAcDneeD0CDjBFdBLHH57+Wwic44f8Avdh6YxXiyVj0kUPLvEG2c70XAUKP1z1GKVYy4XJARPvIBye+M/4VNLcEhf4lIAJA+6SePfimOCI0IOzfyGJ559OfpUMAMkTg5zGTwF46U3zx/F1ztXng/iPSjzCy7j/CCnPfHXFOjwYlH38Hdz9P6VJQByn3T8uPwz0pW2H5B+7AAXaeM/7OalZo9uw/NyD6Y7Z+gqBood7Kd0mFGwr/AAn2xQIhPlx7mJKIoxg9D6DpSYkc70O0nbtHqAOR+FW2tctHDglQOG6nmmtb7k33U29EboBjH5UrgRh8thkJwME7fw49KrhrtH2L867eCcKcexFa9tpsty4+zqzK/GzBzt6FgFp+tR6R4VsV1LxRqtn4atYwTJJqUyW0aYzj55tqgYHcipckgszCcB5XQr5bDPH+8KsLYynI3+YgAJHTHHHJ/lXkniH9qb9mrwk4+1+OLPXZ258nRrefUJCR0USRL5GT2/eYrlov2m/FPiuGd/hd8DfFni6Fj+6vtVZdHs5ARgHcI2RskZAEgbHpTs3sh2PpD+zJJFImc5UfKdpPTB6Ctm38OXkybbGKS643YUdffABxxXyxHL+3D4ysYpvN8F/ASwkba6eU2oapGR3ZZVuomOOwKL/Osy+/Zi1bxk3m/GX4weLPHjNz9l09l0qx6nI+zgTRY7ZUL/SnyPqxaH0V4n8a/DnwHM0Xj/xX4f8AC0wTcsF7qUP2jAAPNtF5kwOO20V4hq/7ZfwCtLv7B4OOu/Fa9QKq2uhaZKSzf7MtyiZHuFPtWt4f/Zu/Zv8ABcxk0/wNY6lMcENqjy6mSwHLf6UXiTPsowele06dd2tnAtjodta6LBCoWGKzhihjRf8AZRFX/Pajlh3HfyPn1PjR+0R4pWMfDf4ESeH45Sf+Jh4u1VYAq9j9kk+zEBfbfn0oi8M/tda9Kz+KPifoXw5h8wrLaeFNIiuJAjDGEkuEix7NuJU8jtXv019I+HaVpifvEn5v8R+FMMvyrkYPTnpz/wDWoulsgufNC/shfDTUE834i+IfFnxYuA+4DVdTkjiB6nYkRLID6b+O1et+Ffhl8JPh/ai28H+DNC0zYAqySWa3N2f9+7ujLO5/4HgdgK7lZJzG25+EUkDA7VC+JtpYk7QrP0xx3HpRzvoKxcGtX+SlufsMLjZtgCxIB02+XGFX9OlV0QZyZC3mc7sYP0pglnVj5X7pHAZWIzhR359aRmjXLZEiYC8DgE+3NQBMd7jZG2MAgHAJ9DyPWmiQOPKtnKlR1x1+tRvGUPyKXX+6pwPwpZZBEd38bKVGBj8+KAQhlbO1sb1O3Hr+lEfmM/y5XbkexxwOOn5elNXzWR8EHHzFSBtPtRGGDA7ix74424zwf8KBk28um4fKpwDt9RTSuW8s4D/TnA7ZFNEhWYGN1fOW+XuR29qmyiAnIUcHBPAP/wBagYwjzArJj/dPXjtUPyyFrgkoVO099vrx6VINwD54LD5SOnsRiodzbYiELFU2Y7NQIiOyNsx9Dhs9s/SpQHDkA7nXBMY44PpinDmAxICy7QWPHX29uMU55E3iQqY2KDay9eP4cUDIY3jVgZASFHAUdOw/MU4u/LNiUyceWVC+/B/Sjdu3oR8xAbOcZAHtT1j81UZ85OCuOw7A0CASyZCp+5wAu0844x1HWo/NZm+YJJt6pgLyP4gR/Kljww8pGDYbcAflOR254pzgPkyj7PGigSbQMk9umP0+lIBQ7Fm8sYXGBhs80qAxhQg+RQCx9+3aiKaJJC0I2xtwN2cOB6H1NSrvyXjXbjHynp9PWmA+PYYj8xUk5GBg7u3SmN5m0uRnsWAx09qUNkeUGHzMNp+tNfyQzEkx84yOh9KBjfugs/PY/TtxSyZX5UP8IwR6+lGH+Xpgjd/9fiog6eXmVgobOPoOOlAiYBXQl/m+XG0dj6f0qJHkGYsKgPybl5HTjimN5hmWJDjHRfYDGeeKkfp5T8EgAenGKQDt0n8MgLA4IK1GoRW8pn2M5ycd/wAulRkmH5lOTgA+mOORinMmf3sxV8jHyenrQOw/dExkUEKw6jHRe31pBvlTZgqiJhT06d6QBztK5wwGQO+OM57YqTyQzmR3VMdV5/PigA85WHmKPJwAu4YI9xUezMik/N0Vl9v59qtJFJMjmOFY2j53EhcdOTn2/Cs6LW9GaQ2NvIt/eZK7YVZuRxgEDH60gsWGCqA2dwjzuGcEqenT0oEcuRJAnysufcZ4rZWyuA6LNC8DthQvU8/dGO5rXfwrrSxfaby2ksYgP9dcKYIgB1y8m1fx6UXQHK7ZcJuRnI4ZvQnqMdxTktnwWI8xMBRjg7fSuR8R/GT4A+DWkHir4kaBZSRcSQWk76lcKV/6ZWMc5z7V4/e/tqfAj7YND+Hvh7xV8a9RI8xRpFrJaRnHH3ZUNwPwhIqkr7DsfScFh5ikqhUAdeg+nP0pyWN3KYxbb3BG0oATjHGOBXz5a/E39snx/wCS3wr+AMPg6OQgi+8R3b3BjHYvHI1jgjuvlMf9mq3iTw9+1PZWEifHb9oLwh8A7eZwP7N060sbSfa3JCyvDZTZ9NkkgFHs5BofWa+G9T8p5J4RYW8a/NJPiJUGOpZyAMe9eMeIfjh+zp4OcxeJfiVoMTW7/Pa6a0+pzo68FSbCOYAg9eTj9K+NNX8K/sLWV0U8WfEnxb+0rrseNun2L6jcyuw6iKVbVLdlboNt0fwr0/wfD4Ss4Irv4Jfshm6S3YNFqfjfULW1dWGPnEGoiaRtp/uTE+lV7HuwvHY6mb9s/wCGOrzS6d8KvBHi74zXcPGLC2+z2pPbMrRSzoPrAOK2Lfxx+2/42hRvh58GtH+G9ncYxeeIr63vJY8/dxG7W82T/wBe7+4roJbr9tDxGws5PE3w++CWmuB5UWh6WurXSDtG63ULxEgd1IHpiuUn+AN/4pXPxW+K/jrx5tVhJBZSRaNpUik8j7NbtLjr6DP04p8kBXSMDxd4P/aCtLcj4+ftSaH8GpH+WTTdKWO2kVTyYlNt9hlY7enyvXg48O/sGWeos/iLxX46/ar1pFPmQ6et8rM3pE7wRF1Y9zPivrPwt+zr+zt4RBbQ/Aem3c/y5l1czao2Vx8yLctIkZ/3UFe2Wk8Gm2f2GwsbfQYG/wBX9mijhzjpny1XGB24ppxWxPMz5J8J31naBZPgJ+ydYaH9nwbfW/GGp2SXMXozxXkZmU+oWYt9K9Pli/bF8YgQ+JPH/hL4X2Y/g8M6HHrM6L0VM6gVAx0yko9q9ikmup5DLdulyuMKSqnd2xnrUQfYBGHO0gcA5K/hSc79BWPn6f8AZq8LeIGkPxY8e+M/i48g/ew32ovp9hkH+CzthMIx7CUj6V2vhP4GfAzwiyHw14B0Vinyxy3sQ1C4P+0Jb7zmjI/2dp9DXqcZkRTGh27fusOnPsakE0kaebIhVmwODheODjFLnYWNq11O5sVFrpn/ABLIoFwsMKiNFOMcbQP/ANXtWbc3Nxdy5u5nXbjaqfL07gjinGJpJNqvs4xzyMfypkbtGpjz+9UAJjpjHX0x+FSw9B6T7hlRhVAPmBvm474OacLi6P8ArHBSTpIOO3GcVUZC8u1lXeV5HT+VTReZEQAxC4HAAOR+PSlYCsyt5jKo/dgZAyf16VJKcsGUYOB909R+lTmCRnH8bZ4AGOPaqlzJb2mROcFTlh3FAWHgw7i7JlyMNgZ/+tQ9sYV2ttkUn5QTjAOOMVnHxFpbFVtY5DIT91Rn8dx9h0qSXW5CjiCD5+jZbOO/06UBY0Xi8oJtjQHovfFO2SNhZogePlOQQenX6Vz41bUyGS02ouOg2n2yPT+VV5bi8mVWy27H3W4GPYdBTCx1kZIXfO6pzyeh47YFKmoaTEg2MzSZxtKnHp9OR2ribeOQWwfYYmySzDjbg8HGe3tWjAHmbEjEnGdyMeMe3H6U0JndJqgMixgEjGNpON2fbtis6fULhvOHyRlWCBSB/Os+2O2REJe6O3K+5z09ulXZIJo490kYRyS3lbh8w9cjiqJM2W5nmcxDG5Om04x7Y4FVg4f+Anan0qxNfWyzGW7AjVRzxkqQcdu30rO/tOzJlVWFxKo+UA/LICOfpgfSmBfhljXaJCqIFzx0+cAcjPTjtXR2lyVVpbcJcIgCsm71PGDXCxXV7cYmsNMaM4/jbcuB9cfTpWrE+rz74gyWAIyIERWAA6nPHSqUrCaPUtNlIiLzsBbyAFYSdpPfPByMYHHeq97PZwyvHc3Pkw53xjBcFcdipzXMxWIggH2y4kuSD86+xP8ADzxxXYpp2lm3Vo4Wjjx8khDMOOeSGyOfXj2rYg8M+INzDezRX+mK5EaFJ5yuA+eB8pH8IUA1xHhO+1bTNYltNNj8+61RSVE22NEeEdRnIPHbHb2r6H8QafHrlk1iFBd3JjkGAFIHXqOo7V8yalFeWkkWoW/ySac/mAcjfg7euOO9YSVjRbHpTx+PZzJHNqlnp43fOkFoshw3dScbvpmseLwTE8pudW1S51mZ8kLl4EBHGAiHC/QLXo0MqahpUOo2aI0F5Grj1wO2Bx2NVS2xxGzIpGNqgZKccjsPY1nt0KMLTvB/ha0Kyy2sbztgqZnklwR6YbA49q3YoVtVaKwHmW/LRlfkA9QUIwcHpx0qQ+ZGqYj27gdq9ce44x+dVlTzkPnr52z7uOPmb8hx9KV2NIJpNsS+bG8nP97HzfUcfpUIl3uWjbyhxkn5g3tn29qVAAY4bgCaVNwWIjG//ayOBgevpSyz+WwigIVHUnjkdh05xgDp0oD0K5LLMyqhUEYPQDB4zk1ZtIxbzNByCEOed2OOARjHT/PpUdFkVQ7+T5jYGfuSH3H8PTilVZI0M/mCdMjbg7SMj19ulAGhCPNVUaUBDnYSPv8A94f7O3tUbxSRvGkrjLtwuNmAOhyOMH2pkguIVVdi+XswAD15HQ5+laLbyiybtiqOMjd29cfhQAxY5QQPOEbnBCkZ+nr/ACrQt/OK+Xcwqy7iB5ZGD6554/Ss2Qx2yfMS8jtnyz8uB046jg/SplkkMpSEeZFk5wcAk4I5oA3o7OKRd1xJwOMbTgD69+n4V0FnDEBvRwzvnjO0e35fhXM2tw8ERRMLtA99u7/Gu80m+t02xamiyGdwuRxsx90/r7UDsb1h4cuLido0ieFGRGkkV1zjBwdoYE8nmuptfBt6ySG5JnKELlPTsyEYznuOPeum0HU9GkhkMoS5MQ2JtLKHGPmxxjgjpzxX0DoVroN5aifRiFjx8iYPyjoT83IOePw4p8xHKfN8HgvUhu2WDIspU/MQijGDxzwPxA9K6608KSpKG1CaO3JAxhhIy9iM8cY/3q9/j0GGVsXEYdeoBA2/kMenTOP0rTi0XTIeEt48emxePxxmk5OXXQqKsfOeo+GI7d99osM6MNp2IW4GBnqWPPpUFj4NvEYG0aJUx9zG0tkDlVPQDp68dK+pEijjXbGojX0AwP0qjc6dbzlXxsK9MAdvqOOnbFRJWWhrBRvZnyjfeFryBLqVf3cvljaJxktj7w3YAOB7n0xXk99ZTJcPOH3SI2VXbjjGDzznivp/4p6cYNGQWE8bXzb1VGGN20B2Oeinbnr13V8ma7Ot0kEcjC6kj+RWVmUsm0MSwIHHA71lTk29TSrGKSsY2oPCP3O3OxeMY53EY57VzkrG2m8uJN6g5yeB0wCPzrWuYbdpmiLMyFFIVfmLAD17bfrWZLbmJI3DefvGc4zwOgzzjr1roOYx53YptklaXa+BGMjt049O1Z64vbVYDCAEdsOjbfwxz+uKnk81JXChkLEYXhh9M/T6VTlAjj/ct+7z8i/3vXn+lNAMuZ52K/aCYY1Y58s9QwG3JBqIRpcyL5coaRRksVK444z6/hUOz5F8tjhDktnAH/Ae46VHj5yWU7j930bgYHHHFUIm82Rk3YCAcNIPbODUIt5JQzBd+eQQRge46fl2qP8AfRmJ4B9oCsVdcYx6flTfmMvnZMceAFVRjcw9B25oAvfvOQ8i+ZHgxqMdMfNyOeffim53pIJiG6HIxxzVTzP9IYMu+QjHPbj1p5uGI8raGXK8d/l7UAWShjlATHljnP8AePp7YqFw5+Zoyw6AA4PpwQfypp2yRBmYJ8+WU+3Ham75zEcPwm1W4/gPANMZCqKscqFwfJUcuMbw3br68VViMUkzwTxtCMDavQL3OOO+PSrEkVugzhg+fuqxPmBenPbH9KfiSaTfcKAzZC+npj8qBHM/Elnbwg96FPlW9xbGV+MtF5qqvp0LV5Hp4Efi7TL0fOHvcYIx8hG0+mMDgV6/4xiF/wCCtTsY5GRTBl3b5lHkss+ABnsmOwzXiFxOsRsCtwIvNUS7yM5BYMnI/wC+fYGo6ldLH0beAea/mD5oH2g5+XB6c+3eqTrKsZ348hcHj+EnjA9s/wBKsSQzT/6TFEHEyq33h94r97B4IOfzqAmK08t7y4ABk2CM44PuewHHtVXEQMrQS7/KLYAKSR554xz19PpQ/wBpVlwwllkAyAACoX+dLJd2ka+VczRXOTxhvoRyM9vQVFf+JfB+iWf2/wAQanbaPGQAslzIFLDIAI67h24XNS5WGoloKUCnGzzhnGDzt7YHSnnTWeRS0ZXzOPfHB5GOMV5D4v8A2qf2efA91Pb3/iKfW7+BUxa6bYSXG4MuQVnfyoeh5BcEelfP2sf8FEPBNvAP+EZ8C319cqSM39/HDAe2dkMTydOwYULmeyHyn3NFa26S5y8jn7788DoOMfh0rYtND1DUsRFJAh5xsMoYf8BXP+Ffmt/w1H+1l44ZbHwD4Qs9ASQ/uLiy06aWRc4OGmumdSPTKLWbrnhb9sLxR/pHxL8XSeDbNhlvt2qW2nW+Mf3LM9Bxn0pezn1sikl0P09mg0XRI/t2tXtrpEEY5aeaKCMgccGRkPHpXkmt/tGfs8eGgy6v4ztbi4XKtDY2s98SPQNbRtGcf71fljc/DX4SQXTXPjr4w6dqUyfKRaWeoak5b0EgZxj324q5pUP7M0M62uk+HvE/xl1FcYhsw+m20np8se+Zc/Sn7LvL7gaSPtTX/wBvb4K6KCvhnRtU8ROp+ZjGtojHscPkr9CDXll7+3Z448V3wi+HfgiEy4xGZ/Mu5s4/uQeUn51l6Jo/xFnlig+Fv7OttoLqu6GXX7yS7RQf4j9te1QHHbP51t6lP8ftLsjF45+Kvgr4NLJuV9Pt0sGuYtvVB5ETtle2yTNX7KC3QubTQ5ufxp+3Z45dbS1Go+FYWBH7q1tLIYP+3JiQD/gZrg/EHwj8e3qLc/F34uaXo8h4eHU9Vmu5l9QsccmOgHyg4qPVofgMP3/xA+MWvfFK7wC1rptneJFn/pm8xWPP41xw8efsx+GLpn8N/Di+8UTDiGXW9UZU3f7cEO5B+P5VagvsxFzM/9fOkXMfkr/oa8KzNxle20nHpVNXlnhXZgxK5TaRsbGOBkHBGK6JoLR4dxkBUkbY2+YD1znp+NWE0bf+8DI0r/e3OAnAwMAe1bLDphznLu0aSLDHE0ZA4zgA46VGXcYkRNuxSCGO5fm9/WutGkDDSyeUGBALBtw9u/HHtVGTTCI8RxZ2jLCM5+X39aHhGHtTnyvkwRyQyFmb5eCAvuMn9KfEp2PIjRxuqqcu3Y4/L0/Grr6UqwtKYTAiYG0Hj6N3qitose6GRQWGMEcBlJHXv8vtXPPDyiWpojg+zNDIZWMCgjbGWO0HA4OOcZp8DE7ZHTD7flOcI3GBx1pSbZZgrs0jx8AEDoeDn19qjAs0URPviYN27449Og9KwcLF3HLDKoVA37px8yjux4K56/8A6qjAtzNG8x2IueeuR06YqIKPl8tnbnK9iCfXtU3mShQs0S7UyWxxuwMjGOlTYZIymzhdQ+Twe+CDgD6fhVn7RN8iWJeL/npj6dFHQ1A1y00LxA7YsA4KgkdOAOlEzKbcz/PKx2smz5QCvXtgGlYQ+1uVkjOwTxeUQjZJBGfYdu1a41W/a1k0uYQzW2SjJNEki7evAZT1zWNNdSubd4Os4YSg4BPlnj9Kj8uQgzxqTFGx+oXoff8AwqeURyPiT4UfCLxr5i+J/ClhG77S95aI9rPx0bNu0efxyMdRXI2vwIvdFvXb4YfFzXfAYEe2G0vHmvrTsQu3ITaBj7y8V688ZVEebcTKPkKnkHtwMe1PSYIG2K0ZIGHY9Cvqv+e1VeWwrLoeerq/7TOgQulzpHh/41QWwAM9jcPpN++OjMHIhJ43cJ/hWM/7SPhHSnhsPip4Q1v4aXIyBNe27TWztkBts0SEnB/6Z9O9exJOf+PqF/OuIRjKnacH0xgVaXWS0bWgb7TFIv8Aq7qP7QoI5+5JlenFKy6od2Y/hzxn8LPG0jL4T8S2eruEG2OOYGZc/wDTKTbLwf8AYrq7nwo0FsZhPBcuTyhzEVHqv1FeU+JPhX8IvFj/AGzxH4VtDccA3Wnu1nPkcjc0XJPuK5AfBHxH4flN18JviLrvhhM7jYaof7RtFCjhAflbaRx901PIujHfyPZ2sri3/eG1aCIcE8kYP4flVJ3nH7kTArF1cghl9uf0rzWDxD+1Z4caRtS8JaF8W9PjUAzaPcpZzKq+sbN87H08tuelOtP2l/Adufs/xI8M6/8ADFmbZIdW0+SW2Zv7qTworDn1iIp8kuwXR6eRNtT7P8ox8oAHpT4JHYlZnV3IwN4wFx2x3pmgeIvh94vRNQ8Ka9ptzA+d4hvYZZIyfujySVlB6cFB+VdJd+FL5Q2wJKynBwdr49SpABH0NQGqMAx7fllQNIQNpXg4/lUMtnGJGbPmIMFV6fr04q3cabe2RQzwTW4T5d+xihPHGcYqvtXdvnQor/xA4Q9P4eoqrAQtZorK8Mxhz/yzwMqR3BBGK3NJ8WeL9BfzNC1e4tWB5SaQzKwx/ckLL9MYrHRYychMocDBXaOO4b/61JGtwzssxXeozgKBkexx3pWBHsum/Hvxhb/6PrNhbapkYVok+zufXkF1NdxYfGfwHqG0XsF7oSpw8kiCRQTjGPKdiR6nFfM5Fz5QeOHOOOTkAfT6fSnGOCKIg4khHYjKgn260uUGfZOmX3hTWCtxpOow3Y3LmMEiRD2OHIwD/wDq6VqXmkzWwVVRPLfB3x8AAHuO/wCHpXwwbS3izPEShXnehK9TxkD+grptK8Z+M9NVV0vVp8Kowkp85Sg6ArJ2xxgUNPoLQ+rDbt5ZcyKq7iCq/wB1unYdx6VVSzV1CylpfL3KuOOR/wDWrxvS/jl4hiIttc05Na8rkuv7mRAfbLI34JXaad8afAuqTKusXbaHIflVLyEkDp0aIH9QKVwsdck8KgCVXQJ8rn72z8MZIPp27VLDDmUPLGvTHykYZT3xjsO34Vo2F/oviF1XQtVs9S3DatvDIC8nqQrYcdv4aW50e5tW3ONoVsKoyChHVcMA2MdscfSq0E1Yw0uE85Nn7yDJXO09P9oYp5cxt9jYxzxj5gwwBycFQfarrW/lmRzm2WIACJR3I+9jgEZ6fSqjRqpj34k5JYdA2eh44H09qLCIC87RC1J2NuxnAA9enf2qMGTcHkwUJ2s/UqcfKR/X2qWR7iO63jIWTj5QMDsMD6UsiRyRyXsWYkTAcHseFCkCmMhW1nC7mG/5iB/DnIGCPw9cVXW3jaXyypIUbX7biOgq4UVpCsRe53geYzYAwB/DjHrjFVdjMygqNo3KzHBzx8pyO/pSERugWWScobVshSq/MB05XGByKfdI0kYVeWLYU+vrjpjpUhB2op46vnORgdPyp24bd23zmyCDyPbg9qAAr5se9YmQbvmxjPHfbzjmqJRZp26ygEAIeqkf7XvirTwgRh03NJ0kIJHBHTj8OnSplWCOFEcjyzCRydv7zOcdOKAKRQOJljHlsxAAPUdFI644NHlKi/ZGDsVQfL7Eg5XA5x6VJI21IiB9pG35VA/hHHYVM8SiRX4DMucEYbaPT3oAzv3caCHa08hGRnhgOMYIpVTY8YfMYXgg4wxI6HHFSSiRbwzO3mRyryCNuMZKjj9KjMaIPJdiAshdgAMhSMDHbHrQAGMrGhnT92rFTs46DjIH0FRIGBV8HL5Vs9SPoeOlW5Q0MKhz50e72xjt0qIhVjIYf6rHvjpj04IoAhMUxwrYXnKgjjtjGOP8KjIFxHs3hcHJ3gbV9zn3zjFXtgaZkI2q6FlY8hcDt9aqO3nWxi64IOPUdOPxoAh+TdN9nIJJHlL9Bwc+/pSrvD7XR1Zl+YNwM46jFT3CGZkSVvskyj5GA+U49cdMVNcRGN4542ErFR8x6HH8uKYiJy7xq7c4wPM6MPeqpPKpExODlyvHHGTVp3mZAEVLYiQlyT/Dx83Ye1MjnyUkVk+Q/dI5HoR/SgVyNXjnVSFGUycNxjHHPtTwUAUiQK0nzAYXgnp/nFTyQyyS732SI8f3gAuTwe2KqeTyyzZZtuDwBgcYA4ppDGm1vHRI1dYHmzGGl+QdCck59BjtXpHxE+DfiH4aaFpPiC4db63uTDDflbgZt7qaRUijSMqPMTBHzKxxhsjaAx8tvLWSaHyYHb5VDAL8x7DcODjHFes33xSl174XJ8P/AB5ZJq09vcRSQaqWzJDIk3mxMF2YVljJiyrrmPK4wTXVSnSVOSlv6fl2M5xldNHm2wpMixbmLJgYBYEdc8/0zRN9lMY+TzDGDtBO3v279q2Hin8uKW0I2R8STNwFBwACMD8P0rnta13wx4PgH9vXkNiFTzFWSYZZf7yRjLtn+6FP0rjbS0NUmyVY2VwNyySkc468c9MY6YrtfAtpFZ+IbfxhK7C60mF5YxjlnI2rsGMDacdiT6V4h/wm+ueIoFPgXww97bSNtg1C6Jit+ePNCEo+B+XtVd/B2t6rNNP8Q9dfULm42wvZaaGtbYwpzsYxLG0i+3ygHuapcy20Cy6m/wCMPih4ah129uvEeqnUPEdzJma1trd5jI2AQu1VGwEbTj0HtisO5134teJFK6PokPgawgRkE2obDcyK+PuwSYXCbeNy4579B2Gg+HNA8N2z6focCaLbzffSMHLkc4LMzNx2yTWm8vnASTERbRtbOenbp2qPZrqPmXRHAab8PNF0fUbPxF4kvH8S373CebLcLsgEbYUKsIIjCrnjaBjqK9M1qxtvDl/JoyWyadak74IIcCIiXkuQoU7mHrnFc1qFub9re1UHyvtEJLqd2Y4iZCqjjJ+UAA19sftN6D4ek8IaJr15cebdvqNlYRXHy/v45iWd/k2IGEaPJuUAbc8Yxt9GnhISpXbt2+S/r+tuaVVqaVj4+lWSJhbOgYyBl4P8HGMFjiu18BfEzxD8O7q+t9HRYYbqLaVmjaT94gIV1RWC8Z4OCPwyK4YOyRRy3AO6YbVd8Z29s4wMge1TmSNHFyeWxjn3xyO/TtXLSqOC0NmijtvprqTUdUlkvLu7AeeaZ2LO+QCzEkkkgDqcnvU5kgaPf5meefbHTI9O3SlaXE372FmQDLt/Dz0xgVJujibbGgT5VyOvPYZ71O+oeRDCwkmZEbc2QeB8pX0/DFLvGT5v7oxnscDn7p9qSNGlJjVTGvV2GBx26c8VKyWgkEduZJS3RXwOfToKAL53hVKN5zuN6MoGAQPyP0q3D5fmbYvmAVjuK53EAce2O3FZKy29t5MZfzAQ6sMY8rocAAZI7VYjnmXy8MpLciRMHk9iPcf59KQi9KkgQMmIzJ8qL2fPHB7Cs9I47f8Ae2z7zE4UnB+Xsw+YDAx6Vosm1YwRuiX7qsRvJ47jjj/61QzrHDKR5akqdvyrgYPc9jx60wKcheN5n2iMswIzhiD7D0NSqGVVLod24qQOmMY5x2/lStjzfLjRXTKqxxhvpt6e3FR3A3yGN0dWZhnDYBJ42+mMUWAqRt5wa2mUEqcBj8q49/ekmlZJFtJLZkZsAuTxgdDnoa0rjyxF5ZjMIJ5wOTg9Dj8KJElLyLIULYBKOcAgjGOOODRZAY5dY5sxBhtXaAQevseeKqLKdqmMGfzDnBAyNvv0rdZTJCgiTyjDjlfu4PP1x6jtVHyJIJWWcqWVuuQQ24ZHBxjAqbAmQW6W+ZZmJ38Zzy3TgD2FV2EKKsqjlcMAM9Mjgjtmp0EcYWSXbIQQp2L0z06YzwKYnlJKw3G2kcDadvGMYA6cdO1SNDZEkGcHYj7Dg/wY6geoqCb/AFsqhioj5jPUA4GR/npThGlxt+0ko44BGRyOB7Z4qTIdmZxtV/lK8Eq449s59qYEiBdn7lmjKDcCx4xgcc81XlMwCyws7Mw5wRtz0xgdqlAuJI1k+ZhFu7DIzgcdOP5U2KNlKSEqR/EM/h6cY/SgCXzCrQzu38JyhxkHIDAf0p0FysZbIEIcgMpBKnrj6VAw2RO+R5sWDgdGUN1HvSYkjlWOIgM+SSTlcE5APHHpQBoRXJZxHhJG+6Tnjbjjn/Cg29q4aZBJEUOWMZyrH+8M8j8KzhIybo5AZArbmwBjaCPu9OR6VIp8rfHETcJL8yDbjgdQB2xSGaj2tykMRkaC+ZeeoBA7cZAOf0qvIQxRLy28mMqdw2j5jjjnj9DVcOqN5LAHB+YbR8nHPXIx+FSrdSGERysHEwyCeV+U/wCRTEUxFDFHmOTdG67nDLgEZx8vy5+U1C9lKqN8h+UYQbgFK5/h61qlLBj88fkqflfyyMA+hx249KfDbSW4eWwmTA+7Ds3Ln13Hpj8KBnPTJDFHGv2dlPJAAyRnqM47denp0qoLZJZrmNWZkGw4f+MYHfHUY49a6GW8umiEk1uCFO7zUXp/Dngd/pVdYrK7ZlX/AEeRPnKdBjj+IjrSAz9PDRBrRyzF8sR0GRjAXP3cf0qvbSs1xIZGiJIO8EAFQOcZx0/lW7fWbpPuRueMLjB6eq+lZskJ2hJrbYo5LIQGBJ9uo9qAEi1K2aOFGLW5IJVh0GO23nIp6vNcHy9iHZnY6HH3sZyucfmKqNJbefbFjtiCsu84ADY42/5xwKVAlrGgl2TsxO4nghs57Hpj+VTcYlxpKLycwZXaM52Y/DJwPbGKT+zrq18uK0vllGdu5BzyOMj5hgdM0y5Wdr6K6SVXG3GEyeBwPl6YFaNreRzKGuRGj7tgx8o44Hv/AIUAYEcsqOrvF9kkC8Pxy3TpjA/Ktex129QbI3wU4AOHVs8+mavRPFqFzLpbKJPLUM5bjaeCFzj0qFrTS5GX9y0IwRhB3/DvQBeh1Syvrgw3kUZCocKpwuR147Gov7L0a5LiG4S1J+VU+7z75yfxxXONot5ap8jLcbSdyZ+ZgOQV6cgVC91qNhtW7jaBGUsNwBPBHGRTBm7JoF1YOJI7gXIY4AQbR0ycfT8KqpLcqnl3G3y1+78gOzjp93/IqWHWjiJ7ecknB29vy/zxWodXW58uK9tI5Y5eRg7WyvXBzkYpgZKX0ULruJhAGf3Z3AjpnHbH8qu29xLIcjZNuyQQccehUir72mhahJ8jqgUBWTbhv++gP5VnSeHSI1u9NLS5J+U4yMdCCSOKBF22v4Q3lZ8lyMYxx7c96fJJo13t326MR8uB8pVunBHGKwUa6s1RJyJcg4SQADjpg8fzp/m2ccWZ91oWOSgXIGMfMFxnB/D9KAsjdfSLaZxNZzSWhAAwGyeOx5Boaa+ij8mZBeRDjbnBJ79Bj8KzkSwldJbeQXO0g5TKkD6delTJczRE7E2rnucbvQjPaiwypdW+jXku3UbT7GsYwBtGGz3yo4/A1ydx8N9Mu03aLdBLoNvRcbWVc4OOmcV6Il5aXCCOf90gGGXHb6Y6fSq02lxuN0J8sIdwCnP6f56UWGjx3UPD3i7wy42Ms8YJKjAaM56nP3hn6Cm/8JrPYzra+IbeTSowFxLBjB+oxnH+cV7bHHq9kzzQTZT5cxOqkFehweT+WKzrhdEuD/xMdPS3Y9XT0/2fT+VT7NFqZwJ/4QvxFM5tpLa4eNd2+JvInfHoxCdPxpE0XVrC4e20rUpJFxujgvV3oynt5gweOg4xW1e/Dzw/q436VNmdn3FGOzC+20YOO3SuTuPCPjLw1M9xptxLcW3fcd5VRxx14+mKlxY016GqNQurFQNd0OaELkfaLX/SICP72xfmUe+DWlpWuabe7RpN5Hcrgjy2bYRgjorgNjHbBrm7PxbcWyvHq8DRLBjDwkqMHk8dz/nFabnwf4hx5Xkzytz5ufKlUjkcqAePypW6MduxstamOVhNLIihiRFgkD0OemPTio3V5Gk86YrjGCgyCMZPQcYrNg0XULB1bSNXZYu8cq+avTGMkf1oj1G+iZZdQsZLhV3bniUHcMAZ2cnjFK3YDUdWRlVwhkdeM5wwAwM+9I0S+UFCjgfMBx37+1VbDUdFv40jsb2GeYEBY5T5b/QRtycdOPwrWl06cDbIq4ztZCcZ46g9h6dKAKrpsl/d/IpVQCvPTpz6HpUg37fNjbzW7gjB+h4xwPpU5tkih2ZKSDkIvX2BPfHtVbUdSsdMbytQu47Yj5gpIy2B6AZGPpRsA2OIPtOAGdee3X9KniieR9qgeWFwRu4PoM9f0rjb3x5bRz/Z9GtvtzP8u7GE29vfOfp9KzzL4v1yMLCyabFnJWMDtxjceQDjtimn2QPTc7W7ubGxt/tWq3C2KMQqLn5sjjaMZP4Yrmb3xvpaHfZ2Et2VfygzDahPY8evuAaZF4BtZmS6vZGe4zuOWJC+uM8V1ltZ2djGyWEb+YePM+9kDtjGP0FFu4X7I4uS48ZasFYzHToVOBDHEAQOMFmzn8qbH8PbNV3ajKZbgsCxILnBPTJ4z9K755XIUyNj5eeP0yOnFMMhypR3kCgj6Z96e2yAZp9nZ6VAI4uIF6KE/i/2iB1q19qMbhINsSN/DxgfQAcfnVU3F3EHjDSZyOQox27U9gDHk/vN2Afl2njrjpS9SfQnEvlk+X26Ajr/AIUgUIm9h8zfNjP68VXzEMxDeIxg7iOfoOOlJu+zqxWIozYVnZv736YpjL8YiJ8qceZuOeOn4VcLywQhIHVthOExn5B1DY6YFZ6Iw3GTEYKjbzz8vp71PAEk3SDC7RtwM7iBx8y9D2/lSYhXWIEzFQd+DGBlcfp1NQZZ7dl56ZDD+ILxtPFW5VlSBZCzDcMKoA6jj5Rjjjp3qpIZAd8pLBAAqrx09f60DAQhkj+cxqTyi/hhevpSvHxj/V7gAVByD/te1NlhcRoXHmmQ4UDjHH5U2UJIEh4T1HPJ6daQhxADsQmxcYbr8w/CiNVlbzEbJC45ONoX2qRVDxltpaNSE49v5fypn2hAd33hgqcAZ/woGDxtJ8ilJEx9Dz6Z/wA9qhVht3j9x5b7cYzt9fzokhSdNnmMm4coMDpyPYVJu+0q2NqYC7yQP/1dqQyEO8ySrGNh3g+gIHpSui4/ets4wTj+lTb2Ic8fwkFfu5GBjt16VDlmYR/eU/MAOSpHTB/+tQIihULIrouV5UgdO3KjtTZTDkuV8jJAG3k574qZjIV2tEd0nAVRyB6+2KrSskXySEFhwM9cdee1Ax6t5MjFmTBA9ePTPTBppyYlYKJgPm9/wHcVYMTRsEdlaOTrjrk4x+ZqsssiH5UyB/AenHUA/hTENCJKoBkBx/BxuGeo/CrWF5C/Mf8AVlvfp1+lV2iDSLcqoUcDZt5PrUimBxKrqUYYIOMEY/wxSAeqpOxG5gXAHTA444OOlIs8kDqglCuBjA4+nI4zUMaRyFdhOEJYAj7xHOV4HHtUzEhdzIQvqgABx39sUATTtDe/ur+GPUAQFbKLu+uetUINIhglxpV4+iyf88mTz4WYdPvfcJ9ifpU4Qvxwo+/u7cewqUySrHnhD1BA64/xpgU7q81mFHGtaS00cGG86xYHavTODycdeKns7zTbyMvZXiXu3B2umxlH0OM4qxBeMr/uS67eTzgKf5DpTbu20/Um8+e1Mz4/1kUnlN7/AHSAfxFADpI2jdV2hcMPujHBqUP84IUBm468jt+lZf2O/gVP7E1IX1qvP2e8+aWMjsrALle2M8U7+07dfLOr20mlMWG2TG+L/vtef8KaA2C9uN0Ej+U7DaG5xnj0FWD5kLh8mbphl+709AKqxtBdxtBYzRX0RwUP8We+O9WI1a3b5f3XYgnA3fTFMDRSV3RhFIIRGARxkENz3rTglV52AxIqR78AADP4Vz0IiWNXXCk5HynBznitm3lCyiOIbFAyy9Ax/wAelMNjttJmjICTgspAY9tnPIA/GvZtF1MQwRmHc+0gcjjpzgj1/SvBbCeSLAx88rKB6ZJ49q7K21KGDdbb/kTop/vemR2qlpsSfSFp4n2rljlU+6d24D2b1HFdH/wk63MUavsdT7hhkDoOc/59K+eU1t5WeNFK7EG1OOvf5h2q+dWVmRyfIwo2ZHG7+6fyreEjJo9t/tRnm2RD7w3LGoGBt7ZHOfbgVwnjJGU5kAjKI7xFerb+uc9+P6VU0rxCLpYw+2NAM9xtb6D/ADzXZ3VtFq1qkDKElG0o4P8Ad6/gRXXyJx0MG2mfMWp3peRST/EBkdOOOa5i6lCn94TNubovp259a7jxno1xp1+0MK5RwSFGO/PHtivNblvJieRvnUdOeAfQentXmTjZ2OqLILmVZlkL9JG24x93HTH8qznlBj+QkEeuOSOAPbtTpLg24XDeUuSTkZPP51VaV9vmDEg6KGHr3zWdrF3KxlYfu0XMed2Cdv1/CopGhm8xv9XtG/d1w2fb8qbtl8/zEBkY7hj+vp+FQpEbffIqPFn5dpGd314wBQMRXYkZwzEYKvnn8fbtUaSeaSojVccFW4wR3zU2JVcoZNqO2FyMLj27cVkX2paLppd59Tgjc54JBY44YbBRdILF9VbKmDh8EEA8fXPp6VNFaysGSOTy5WwNrdf8Oa4aTxxYzoBplg0pYYVpcoDjjj2+hpGu/GWqRbINtpbSfewnT2D/AHvypq/YLHaySQ2C/wDExkFogjPysdv3cdP5dK5i+8deH7aKNbGKS/ZmxKsSjei9mDHg9O1Z1v4NjWcPqsm9SM+UxMhDeo69a6Oz07R9OR7eK2Fy0xU7lXDKo+6vptFFvMNOxy9x4o8SXs6ppEEOnQSjauVMknPQnO1Rx7VHB4b1+8kafVLmSTdjzFmYhSq9vLXGfwrvkmkQYaRQ46DaF2AduBTnePCs+VwMj3PrxQkl0B3OctvDGmWjkvE0yn+FEwF/HrXTJFbRt5SoIo2UDkdvyqIeaxzGwUPgZ9KU2xVjGxMxVfl/hzTETy+Qo652LjjoV7enSoQyInmEALt7Hrjt0qP5SgSbtwRzkH/ChQ4lCxLuQDkDn8vSkBPG+6VtqAbRznGQT3BpWMBPlSnzOnzD+H/9VQjzckKMfw5yOg9aXEjbjEUKIOgx8wpALm2XcUQPHwSO/SpS6xruiXy8HaN2TwOgHoKEbEQXaJ2wMjocEd/p60iuAUAXYo+4cg49R9P8/SgL0RKyEycnHcda2FZdyru3fL93HA9Oe1Yu879z/MfwwRU0ao67xuC7TkjGOP8ACmSM1rS9E1cBb1QJlIG9BtlXHo47e1YAsfFGk7Ro0h1a3LfLFMpaVQOmG+Xrj1xXStHKkJmjl2xgY6bskfyqUSzZjk89xn+7wMAdOPemBif8JbYSXC2GtwTaFMD/AKu5UhPoGx+vStJ4Y3jQQIZYm+ZNuDgd+av3FvbahH9mvYftkbHkP7Y7jmuLm8L32kX8knhWf7Cr4la0kO6Et7H/AJZg+qjjGOBilYZrSjyGCMfNQ8jr0xwM9OKfCwUqgP7pu2MEH64rnW8S3dpI8OuWP9mAN95GE6n0yVH3cfiOldLbyQajCzWckd2u3qjcfhj09KAHOXdVVgR5Zz9R6VHKZJNoU7V6MB2H9OKUK8a7Gx8uCMHt/hTXVHDZO08DC9vQ5oGNKldzR7lwAMH2wM+lWU37kEi4G7p2x+X6VAwnjXesm/evPTt0x+HYU4XEKE4BPIz7HpSAg3Ozs4OxVYkjA47AD8KkQ+ZugJ3YUEJwCeecH2pZdqScgPuPMROOMfeGe+KrNceU5iCBJFbOx2G7HG3HNV7J2uTzLYcsaKAyKT8+wbu/rUoklU8fKfQjgAfl2pdrRxFNnlxBhtdX+7uwOnXB9KVbhVbyhy6sVPHHy9OPQ4qUMIYLyfdHaIGcr94fdUZ6fNWrbx6Bp80U+uR/2yY2US2FvO8QZTnH71V3emQCOO9Zk1xLeu0MiCSMAYjzt2npxgVAghKD7qgEHOOvsfyppgega78Qp/EHhSTwufDegeHIBPG6XOjQPDceXCyFEkJZnZjt+eTPzg42jqdDVvjB8Qtf8Ct4C1y4hv7KQoZ7uZJJr2dUbeiyPITGArKhBREb5Bkkli3mxlti2Z0WQtxkdQP/AK2KlV0EhC8BgMqwOMD0oEkuhNJCLdfKVtjnqcYDf7uOgAoeRJMiPMax8+vOMYFOyGViSEjH3U9cdMf4VC8auyhSVAGcr0yP8BQOxcdn2KYk3gj5sEYIIGOtVJHma3lXYPkAX1+U8cD14H+RTt2PuuWGMHd/h6VHGBG6sWwuc8c8jtjtSsgLf2kHH7sny1CIW4JA/hA9R/KkDBxsCONuCPTn1HbFQozMSzJhx1Oev4CpVURyEMx3jnnhSPpQgH+XGnzJkqSBz0B7HFKuDuzwVH4Ypqs7StG6hVI6jgEjp9KcNxxETwfTvjpTEiFxsh8xBuwcn0wOlSuroN2eR2zkAEdfp2pyYfeiZVcHC/3vUUxBIB5kRJ2nAB+v3T7UAXE2/IIneItjOBkcdOnrW0jlkYSfPHngqADkdse1YUOY2CJujCZLEcjn9K27ZmEQjC+btyTj/PpWkSCGQw70RQW3jILn7v8AkCkOJSEwHweGY4GO1LdKDJ1O0gZUgbfYD0xTBtaArId2OAcDhfb8qYM1bGWOJ9mwZXqTn5cew7cV6h4bvLabNruO2QFRG/A3Y6fQ9jXjqsNzOoZIwqqdxweODXa6bfjzCYVTKY2s3DMAOxAzkCuinKxlOJ3uo2cYgEYjaORT8gGeR3/OuHvbdZfM875Q2V2Hjp06YOR7dq7/AM+O9tBPAzN0BRuQAeQfw6Vz2oLIsjSPHFmPBAH5df8AP4VUiInj95A8TlMYUMRntkcfNWH5beaUJ+6S3tXqGradc37ExKkAZRmNuMkc57dvyxXluq6/4f0kYvNStY2B6RZZ+OOAB7VxVLJnTC7JD8yn5XRG6jAx+dWGhtp4SLiMXQkXyijKC3H4GuFfxsl2/wBj0TR7m+LHHmzuIosdtqjJbnpjFM+z+PtVc7RB4aiHWSMCQ46cMCcH8qhxfRFWRPqnw20OGM6vojyeHLyPofNKxFuPlfccKMc8CuP0z4hajp80ttfKNeWJ9hmU/MQvG3PBIBHB2iumg8AWqSve6rNLqinjaHfA98EYP511tvoWj2iJEtqsSgfKeCR7E7aVl1DbRHndr4/1bXNTay0DTrazj6iS4l3F88FRnavB9K17vwx4m1ONzr19JaKAuI48Kn0wBg8dMZqfWPAGi6nLJcaaG0q5RiVaEmNWI6kHPXI64rhL7xZ4v+GtxDpt5ajxDps7M0cUrFZUA6MJgN3zc8FdtTypbId2d5D4K8NafKpeM3hwpAmLsuR35/8A1V0yRxWm6NIY4o2wduAMY9Mdq48fEXwleQLLpC6jqk8uB9giibzUc9VJICkD1B/ClS9+IeoqX0rR4fD1opGZbyaKV191Uc59Rjii7HZHcyvHKPM80HCg/d7Y6E88fWsq+1jStIUSXtzDbBz/AHh8vTsOT9AK5JtCvrsb9d1+S9D8mKH9wo+mR/TFRQ6d4N06cmw0+TVrrhcySmQk+2cqfwAqQNKTxpZSytFo9jdeIjjG+AbYuPdlzwfwquL74i3zsLGyg8PQNhR9owWA9Rzg/wCcCthLjxBer9m03SjbgfLukURxqPRumcUsfhvU5pGfVL9LVWUBhCjFdo9DwM4osuwXOYuPDEEsgPirWpNSJ6+T+7wvp0zj6AVc0zSfDFpuj0LRDduBgSMTKfxL5H5CuqGl+EdKYPM7XbEDBcllbj26VM+tadbwEWSQ26+ijOfyHFCdtvwApww+K7g+TZW66RCg43Y2j8F4qeLwlcSHzNc1BZeOFjUrx/v0kmsXd1Hvh+UNhQxPyj8qqNHdycS3CwjqSThT6dTkUvkLyNODTfCdkGKwRXD4273ct/MYzVo65bxKsNuqwovZAvT6jpXLyy6VBhrqRZ3ztKoW5/kKhi1Jnymm6a59WkbI9vYCqCyN6XVJrmP/AEbMaDgMVzn2yO1ZkyXpUtfFLVP97JI9hk/yqF5devN32iVLJRwVHPGO2KpDRFkAd83POPlzj/vqhIZP9p0ey/1Fw0rkAN8uVx+PTFKuuOkhWwtARxt43bj25HA+lWU0uytl4xaMBk713Ag/XIolktEBV2ztwdgHA78cYpgQGLXL9JBczpaLJxsJyv0wvC1HDo1gr/Oss0nuSEP9aedQVd4iT5OevY+uDUL6l5cPOZOAGAxgDtx9PSheQGyttBZIZYESFSBlQMlgPTNJLe2hOZW2y44U5PbIHHFc5Et5dvvsoJrwt2GcJ7gniteLSNTnKm4h+xoMgGX1/n/KnqLQk/tSPAC9QewzWfd6zKd0MZbkj5hgY9u3862LXw6m0PcT7w+coqkZx7jmuijs9O0uPzI4REOpaRg23HoTzS0A8/SG7vV22kc8755Ufd6flVuPw3qUis9wqWR/2+f0rrF1WylWeWNvNSBN77BsJX09+lYY1f7SkY5i83Jj/iwCeOfX6UXXQCe38OWUYP2q4+0FD821TGmO4wc1ehi0uE/bbGKGKOJgA8mWH0xzisHVTL/Z0cqSN5bSFZF6Z/L6fhWxpmnQSabdW8mSXVlXkgHj5envRdhoWL/XduYyjY3Y3x4UKvrx0FUtQ1G5t7Bbq22kEjDOdxZfYVj6daKI7SRwQ25opR9B0rclj0pYPsTsHxgx4OSue2KVg9ClDDNd6Pc3okaWVV34Xjj2x2rMgs5r7yTKVEbJsBYgkSDjGQM56cV1dreNbx/ZCSYSSMFeDkYxVVbZPLW2WQ2satwDjGSenP8AOqGU7jR5L1EeErFc2ShGzwrjHAU46/UYrZ0uWOOyuLST7jR7mJwTu9OOOPpVOS0tFnbe3zBhxngr26cVKq2wctCvA+8R0XjHSgRSg+02sCzLEsjR579d33SOoFWEt9SkzcmdbZyoHy7Rgehx3qzJI8qCN5AiKMbV9McYx1qoZI2LPKDOu0BG6HjqMd/84oBIteayfPK5kK8LnHOfw6H9KmW5jdxJDbFSv7srxj8D61ltIVDfu/3YAIIOcfnim/aHkBJYbkHGzjAxwKAsakE0scfkNIbMRuWUY3EjHT6e1Qq9vt2krIznCkcDHv0Gazx97zAJQxGOv55psXllpZpiYmTDKzDrj0+vSncLG9Ddoi/LuTJGBjB4/wBo9OnarwuGZSE3EvzuPXgYA5rmfMLnbLISM5444z249K31LSSblBeNSBtHGOOorSLJaNCOQl1fd8qjOPpgEUlwysioFDwsuVQ+3XmolxlhJumUDgY28ce3tVt4Y5HIcAgkBVHB9q0sRc5mRsk+UvlheCp5J9qgQpLJ5j7iAeAP4cdOgrVuocyFMBNhyCMfwjj8Kyp2yyhSTuwPQ8dP51BRGkjbXcfuw2cj+VP3FphIyeam3auPXHWkJy6zOx2HIIIAyemB7D3qWKVE371VuNqgcKPw6DNICx5rtGYy5bd2ZR7dKypFbzvvkqrDgqCP16elbLxtFEOrEDBVeNp9z0rOki+RlHO4Z2Dggj/ChoaKsrIEIBwG+8B37HA7Hj6UBo1ZP9I4GCqEYC/X6VbjJM2WUSbgM8dPSm25dpCCgiQ/wdentQkA51aJ/s8uMkDDdQB9MUsjeWd3zANwAB04H9KPLV8QQ4kdW38np/sjpxSyFslpcx4PYDgfSmIqtFJv2N86YwTnkY5xUjAEHB3I5C/p71I67WkEYPRd3PqKjRAdqjaV/hI6Nnjn3FOwMUiSTAKqGyF4x26VdO1SeNjZwp6Z7GoZFjKGNSEHGSOmfb+VSGWPOGZnZsDYFwceoPQ/hVJEmjEvlA/vmVtmQg6k9ucVPuKANd7mPqox05x+FR2UF1IF+zxmCM5KuefbIzx2rfXRr2bd59xFB8g2hRncB7dq0SEYLSCUSbotisoIbjIzx265rIleJGIYnOFAyOvt2r0BNG0tE33e+R1HybWIGB7DjFQ3VpaJEPJRV5GScHbnrx/9aiwHBpY3km6WKBm5Vtg4OF7AGrMWhXrmRpG8vcM8dvTjiuxYuhmjGBt27QOox3phJkj8tASvZB39vwp2AxLbQbPc2+UzbCM9vY+nFdRY21rY71VdgZhiP+Hj69K5y91bTsiK3/0m7f8A5doBuY465PATaOecdK6W78F+OH8EWnjvX7CTStGujbmMB4m8yK4kEcbOBIJU80shTCFSvUqcZ0pwlL4f6sTJpbmpqGo2fkeTbo19NH84WPJH+6Tt4FYM1jJqa/btduGwceXbRl/IUcYDDu1dBpdwv2Ix20PlCPACrjp9ahunMkLQqTEMgcLwCTk/kKQGTNKkQEQX7JGV+WJMDJ9RjtVJ3SGQnzCMjB2DjB7HGO1aFyqGdLmUBVI2KD39x9c+lUSsMg3PKA2eEReCB+FIZP5u67eQjapwC45Ucdc8fQ10ELeYElADZZcccSY9u1YMCJdR4SIxSEEIMHDEDjgf/qrrdE0LVL8xqLeS9MmFYRLgR46c9ARVxlYTWh09lNHPblIx5EjYyh53dMfTBFVrq3K4ZsoSxKhf4vb2x3xWT4i8UfDb4cygfEbxnoHggw87NRvo0n29v3SbnJ9gM189eL/29v2XPDl49p4avte+LupltgtNBsMRSHtsuLjYCP8AdQ4ra7exB9FPax4yW+fIIjxkgenpVmHRZbseTbxM7sw7YZT64GOlfGkX7Sn7XXxBZh8EP2ff+EXs5AEj1LxZ5m72bbN9ijz04UP+VTz/ALPf7f3xGsHufjL8ZrL4TaCRma20ZkttsZ5YOYvsUYAHdpmAo9nIrQ+q/FTaH4HsDqnjjXdL8E6fGQVm1S7gtUY+imVgzHjoAa+XfF/7bP7JfguJwPFOofEO7U5az0GwklQnsPtN59kt8e6M+PSvnrUfgv8A8E3/AIaX8t98Y/i/qXxq1rJSaO0u5rwbl7FtLSRwwxjD3QArvvBXxr+E+mpn9k39lzWPFjbfLt9cvrKCxt3jU43tfvDdOwbrteZKfsR6Drb9sH4y/ERZbX9nv9nrUNQ80j7PqmvS3Mtpt7l44ls7YH0P2nj3rZh+FP8AwUu+K8cln4n8f6V8FdEnj3S2WitFBJEOyf8AEvi81v8Agd2QPX06i717/gol48iCyah4K/Zv0t8bYrNf7Qv4oxgnbgaipk7HDRf7IWuDvP2SU8XXceofH74seMPjEzuJJLOO5axsn2nOzZN9pMa9P9Wqe2KnkhEdzxzU/wBm/wDY78AXJ1L9oX46y/EnW0c/abKzvBI4ckblmjtft94rdiGaM1u+Gvi7+xp4cuZNK/Z9+Aus/GPUbSRfJv0sGaNjnAf7Tffb7qJc8/NBGB3Hp9K+E/2f/wBnzwFJ5vhr4d6Q8iMGWXVVOsTI4xgo195ir07KB7CvbYNU1GKMx6esFjGPuwQRxwR4AxjZGqKMdsACj2qQanzQ3xE/by8bRGy8J+DPCH7PmjiMG2n1W5+3XaAnAwkbzQswHAU2KDrx6ULf4A/F/wAQanYap8Zfjz4i8ULb3K3B0jQlNhp/mIQcFFkjgKnGOLdTt4GK+k7maQJNvZ4SVyACSu49ASBkc/pXVad8NfiFqHhCbxlFo5ttK+ztexyzXEKB7OMMzTAPKJMMi7kygDIdwPTLUnL4UJtI+RvBn7Nv7PGka1qT3HgiDU9bikaR21iafUY5YXOROsN0WhJJ+8dh68Z7fSGnvp+hacmkeHLK28PWKD5I9Ntks4QPQQwhI06dl5rhm1W31XxFpN/bwS2+VltpJSMJIrxllTPXIPPP4V3ckSKVGfn+7xwPl/KsXNsqyKd0bi4DhpmlY4IEjEhhj37ms8yxZDbWmZRy3O1WHpj3qxc5XJY713Y2gd8cc/T0qoixgM43Q5P3elQFh+WP3iu5uPQMPwH0qCQu2Ao6fKdp6Adqm27z5ca8cdumf6VXGxG8wfuHiOXXB+YdB1pFDpAhjKBXkJHDLyP88UqybEYINqhQxGO56CmK6RuwCGPd0XnOD6dqaxIJPJwMFe+McYx1oFYmZ7faI2AXj+HJHqDSZQkeXlShGOPSoA6FgzR+XkcdQOOnSpwUZcn92O3OCMelAxr+XLIMDbx0+6foKmfyoijCPII+8Sf5GqwSMqZUBI5DKTyhx/KnxAlxMA5JxuPGPwHt2oEKJXQ5DeQhxs4zj/61LIxQrJKMPGQT79qc8oZC6N5chOOew9qRcbAgxtHUcnOPTtzQAxSm59wOwkHbnjn2xQGZjLFn7j7guOAO344/CnKrGQ+UAuRyp5H+AqMK25JCBuIxnse/amAmZPMyzeadu3AGP8BijAZDtBwSAR0DY9DSh49p5IXOFK/1pxKrCjxrs2t8w6nB9KYDVwycAKpwpHfjryKcoHltgDG3A929setO8ySQ5bqOBkcEU2WVU3RDkZ6AY/CgQh8rYqoPKJwHyckH3qdFU7d5KIcdsbj2PHPNRR7FK+WoPGfm/lSB1Z9wbLIQzf7w7Y7UwJd8oO+QKCRgoDhsdOO1SqYyojT5jsyvTOT27DioPNDgYQgBm2P6D1P0pGh3Alc/KMg+tMCXOUEvADgY9setBKPJ8p64+7xye36U6WJ8byAoC44IAyD6VHKd0TnGSCPu9fT9KAJJVMStsUquNuRyf/rUqeTGwTzWiA6cbu3p1qP7zsGbaQMhB9OvApFRUIyhldvyx/npTQi5LlceWSFC7twAzjHYcVJHgbTOu6MqNig8sOPTuODVVkY4ZNzADAAOMYPTP0qeCQzKGJEezAXI9Ov9K0g7akNaG6Z5Z7fy0VZNoxsx1C46dyapFgytwbfbtB4GF6Zz0zUG795vjbBUfKRnA9Tx69KsxQmP5iVUMAWUk8+4NdCncjlsYHiCznvo7W9scTXVhMstuw43sANyke6qKltLmyvoBPkeYRtkRiQ0TdSDn0/Suuh0C81Im2hVcPy5X5SoXpz0znGK9I+E37Nmuah4n1XXvGN6h0e6hSSzghKNL5rs6nzB0VY1jUfdG8nr8pDdNCjTn8cuVLr/AMAxq1uRLQ8LmSNjuifLbFA2gEZ45ojjkbCODuUE7cZIPbFd78ZtL8CfB3WbqPxz4g0jwpDLsu7KW5uBCXtmkaMDyVGQwK7TgbfTODj5N1n9sL9n7S5ZNO8P6pqPxD1HJ3Wvh7Tbi6aQAcbHmFvH6DIbiufGYeVGpyrVdGuq6GtGpzxvax75FHIo3PEUVDhSMd/b6VZg095F+0jMiA9QMBSfpXzqPjb8fPEUSN8M/gPd6fbSgGPUPGV8llgn+JrUmAsp7AE9qhfwx+2B4nk2+Lfib4X+FkcvIt/DWkC/lXgZUT3MYeI47xynH0rm5WbaH1Qnh+9EBup4Ps8Yxl5G2qPQ46++MV5b4o+M3wK8Eu1t4s8eaFp9xFy8K3BuLhB2DW9nHPKD/slVNeKR/skeA9bVbj4p+K/FnxjuA29k1LU5Ibb6JDG29B6fP+Veq+E/gh8FvBCH/hGPBGjaayY2zXlut9ccdP310ZGBB7iiyXUL+R5y37X3wy1i5ew+FPhHxj8ZrlePtGmaWbexJJxgyyt5qITxuaFcelOb4iftleLZTF4S+Gfhj4SQsp2z+JL5dQmRQOG2KQc56ZgI9QRX0gdSu2QIZcCEBEWEeWFH90qmFIGPpWY8pbcsjEbuM44ye1TaK6Cv2Pnq6+E/7R3i2GMfEf45X2mQOM/2d4RtItMAyBlftMBhbGOzRsP5VU0r9kH4CWt0t/run6r8RdQ3AtPr2pzu2e5KQNCrgns2fpX0ZI670kiJwBtAH0x+VQqm05jwN/G7JB59vTHtT5+ysBleHfDHgbwKps/Bfh3RvCQ3/K9vYwJJ0xnzQgctjuWJrprnU7u5Bb7STK3GDllO3tz/ACrMkWKRXkkALZK7gcAmnKWSPdDslAPNTzMLEAn1IIJZQjhGwVUY9qma8muR5Q+Rl56dP0pzzMu2KRCgPALEEDIxjjtT/K8sO33WVenGCOg5qQCVBJs89NxXaQyjjHp06U9/kka3dQQOU4x/LjHFQBMLg5HHIB7U0ktGyQsVCfjkUAO85dpYKPM+5wewHWoXBldWQFNo+Yn+YFTOGC+UAC4xvVRgfTNIm5S/fghVPGKYCDdt8rkgj5GI6e1QNjZ91l3D5lB9PanRuu/C5I25bnAB45+gpzRRxsHhJyqnd2znHP0pDFiuJHVY0G9DhfmHTAxTzGoRghCsAAQeQc8jntj8qDnajsCIzjjoB6UwgB2XJUck9gfTFAEipsOyQgnpnP3fT0zmq+Xbb827sMdf1p26KKMRou5CSDu4546elPBkZEd1EvJAbpjPHQUCG7Ax2bihIGFI6ikMUaxru+Ygkfexxn+lNFyfnfblf9Xtz07bs44+lLsj3GMEFVUucDB+maBhGoD+Vna3AyBjAwOlT4jJIV1KYHytyRjr0pqh1wocKCOMjnDGkXYJYxxGqsVBxnPpz70DsSmMMNi/LhsDHFQyxyxAEfMFOxQcenYirJUE/NwoOSenA6cVXKgMSo82MA4TOPxoEDCYZcrtD/JgkYH5elV02bJAp2GMAKG9Cece1Swy5WMuhYoQz59/58fypW2ksTH8rcBsf044NAxDGY3HVQg4PBGCf88U0REb8FW2jnGQdpHpTJVWTDJ+7XGNnrj/AOtTyyy3LSQ9QMEDj+f5cUAOhWTBi3/LjOe49DUULSkNLFnjofbpn9KI5XJLJKIXI4+XKkdx7VNbh42ddjJ/cGei/X2oAlAV0G8ZIkyNp7460kbuu/zBySOc+noO3+FQJEA6+Vzt554yB1qdradQXxv5Xt1+o7UCJMqNuWyC2Dgf4UyR0DMi/dPG7qOe2ParawsZGjXG5ht+UYCj1/z0qUWCuPLVfMbGGXO3pxSAzZCcebuEgXC44GPp/hS/KqK0o37cbSvetSKweEuvlEqOGKnd178j2Fblh4Q1u5hNzDZzXEPeQx7Ylz1PmHCjFF0OxyTRtKrbD04GF6e304pYohLlWTnGdvpz26VH4j8X/DPwG7ReOvG3h7wvKuP9HuNQh85lxniKDfIcey14Xrn7aP7L+iKyaXrOr+PtQLiKOx0XTZh5rk4AWW7FqpBOPu7s9gaFq7JDse+LbIw6gKoyQByR9fxqZLDzZUiP7tNuOQSAR06flmvnay+Pnxw8dJJH8If2btdv2VgkN7r1y9vGrnkF4PItkK/WfHvTtb8Mft63+mDVviJ4v8E/sz6Si5lkSC3WdVxz++aKfBQf887hfyqvZyA+q7bwj4hZt4s2EPQOy4j/AOAscCvP/Evj34S+A0kXxt448P8AhidP+XWW8SW7+Xg/6PB5k3H+5XwH4p8K/svTSNL8ff2pNf8AjPeRnzFsdHhvZrcjukc+zUbYf99RfQVs+FIP2aY5IJvg3+zF4s+LgHEeqeI7uSzsLgZ4cyXIu7LHp+6jz6Cj2XmGh7D4g/bN/ZfSf+zdPXxL8VJnbEdvoun/AGdGZf8Abu2hl2np8sbfStC3+Ln7U3iez8v4J/s4y+H7a4YfZ7vxEyoWTHDPDINPUZH952B7GtvSdV/ayFiYvBfhT4YfsxaYTsSNIU1LU4lHALPb+baSLjBHyDHoOlZtz8I/if4taT/ha3x98Wa3DL80lv4ahj0G2LAYwVhO2Vf+2KjHarUKaFzLsZ2u+Ev20TFK3xf+MHgn9nDS5ocyx2S2Md1EnXAk8uOZQPa7x6V4Te+Hv2HNJaCL4rfFzxD+0tr6nmC2OqywvI/AS18pNgZumPtjc46CvorRv2W/2ctEuYdSuPCD+J7yPh7nW9Qu737Qxx88sIeOLP8AwHHtXuWj2uleF1js/C+l6V4XtQhC2ulWNvaRlfU+VGpyPrRzQWwrs+OPDkPwytLpT8Gf2RNY8RiFfluvGM8VkMf3hHqaXqPz0IkBA6V7Zp93+2bqll9i0qL4e/s+aNIcxWul2EeqalbJgYV1Ae1b6/IPbFeyNcCRvnnlzgcZO38ckn/CoBKsjDMO3cfkcY3cetL2grHiN78HvFHi9F/4Wb8Z/HXjTbu82z0qeLQNPlLdVNrAHQAgYBGfbHSrXhv9mj9nfwqwurXwHpmpXEikNJrM13qhLdiVuJjbbj3Kwj6V7L50xlMW4OCudqgA8dPmFPcxMjfufKO3DOTkjp2/T2pe0lsHKSWjp4f09LTQIrfQYUJCR2EUNskQOMbRbxrxjj1qWXUbi48uWW4ZmAHzH58j0Oef89Kyc5Yhf3Y464I/+vV/fLGwVCQjDJ4Bwfp+FQ/MLIryIGfecSljyfT3GKcP3uYd52nA4XHA6AY7/wBKTYICXjbOR9w8/lQhZiJcMjoCRx8p9B+VCAsvkMTCQA2Pl24HvTJGkHEnIfIweF/I9qa0Mc7hHRghGdyH156dhRG0Np5kWQgX7xPJ59B7dKAJFICtG48rAxuX7vtkAVJHG6OAsan+HjoapHU7WEPn5GUfL3/kKpnWl8lfs6kHPA+Uk+nbgCgZ0EcDiTylXzO2Bx9PyFW/styU5Jjj5wCoxx79f0riZNT1Wff+++zpjBZVCnP0ByO1VYbLzfMNzJLdNjKBpTyB39sUC0O/nu7KICSSZY143fMBz3+mKwrrxPoUZUq/2oKcbY+APxOAa5iezgiiCeQZ5GGfnc7RnpweKsJH9nA8ry45CowFjB2/T2oAtP4weY5tdPIxwrs4b6fLtAHbvVB9Y1+7csyf2ahGFbYrAfX0/Lip5LcylVulDy4wCFA/kccU77PLC3yARoOGY424HfaT19BRYZmPa6hOv+n35aM4wR0OO3B/WnrptmBiZWZgfl5bnHXHPH41YmvNLijKNPHE4PIHGfpiqEeq2AkLW2+6z0jUMOf9496NOgGq1uLZVSMiNc/XHcA9qT7JAh87YYuxbccVTF7q8kgiGlG1VTlTLIp4PsAKna312V2F3dQ2ka8/6oMB6D5TmgC/5G2BDt3qwxu5BHpnFV5Lm0SMFrpTuGMNkE47VTfR0Ybpbl7oty7s2yM+gx+HtV2DSNHt9hI3ysQpIbO0+uD27UxFIatYswWKF59oywjY4Ax6n/61Xor+/mKPZ2LMAuFeWQJkevathTKowIlkRe6Lj8qdHJ56nZGgwOA4zn15UjB9qaFcZbza5NGQqwoyfKpAHUcfLk8enSrR0dDCWup2V2A4U/Lux7HHSn2xglhXzXXoAuFK7G446nP19q2cyeX5KHDLxwPve/8A+qqRBhf2ZYpKMW5ljULht38/Qf4VKq2yB44Y0yerDB+nXGDVyaOV13yEzLjHyHGPqM9PwrMlJj80OuViA3KODz90HHH5UwsOBWJegAk/I/XqKmiiRJGl5R8cP/d7dB6jiqS7VXEj7F569ie3P+GKliLR5Q87SB3546GgDqIb9ZJBG52mNBhum4j3HSukttSlkKRORBFtJXnOOnHB5GK4SGfEogZcyfdLPxtXt0PNb8VzHkMvWP5SRwPptNaRehLR0t083noYtpfncGYAfd4xj1/zxXgPjzSoINZcYJiv4xIABja8SDcO2c5zXv0cnnRRgFVVwW8zaCdw7Dtx61xfj7TGvvC9zcJEwutPjaaN+pc8KVQZP3l646cVM1oOLPOPhtfyeVdaNIdgtxut16EoxzwfRO/+9XYSkWpzOiZkyBxkEHHIYDse3H4V4vp2pQ6Xq2natGxdD8jAjGI5Bg59ccflXuCIzsY1ACBec9jjPA+vGKyZoinKhnRY0+QbscfMNvXnvUazRTu4LCQr04xjHH1x0qy0aNIu8hMIcoCQOORyOKpsRKTLxEWUKrdeF7H/APVSAapdLdbhkO+LcwZcD73AI/wxUX2hhGxwwV1w2wYVCcfMBxQzMFSaTbFIuMY6N+AqfypbhAFGY2+85xx+A4oArSSWm6OC5OWIOWcbQQOn+RSxkEKqfvmBxt7Ns6EHjGB+FMXy5PLt5Zt6ICSOACwJx9KtNKD8hCszEbyGOMA9QBx096AHRIZJFn81bkjJcY/2eAB6D+dSWivvaCZBHAXwhz8wb+EcdPbioJSEPktgMwO7HGOwYf4VdiieUJ5hDjkFu3PQGgCwkOW8p2ZHUdCeW/EdcVMk8quLRyh2jaOMZ4zz/nFU0WOcvCR55jOV2nbjscd+1Xd0iyJcDEhB27+mBwCCB1H0oGXYN26O38ocZCsp7/Q1diZwETzw7H7vQ4/nismMQAlhKojU4GPnxn19BWjZXUMfmWzJ5rsfkweB1xgEcdqQz0TRW0+ErIzG4cBUO1mA+bJ+Y88e1e8eG/GM2lTQ+WwdJG5XqSO+FA4wOn518t2bShkUQ7ll+cj7pUKeRkds9K9e0RIoIoZ5lFqV+aNUYNgcDduycgA59O1NrQzaPsvwxr0etWrYGxoto7YYEZBGPaunr5u8E6o/2pLS1uDbmLn5VwHG751Pqp/h44r6Ds52mi3k7x2OMfnQ42SCE+5ern9f8QWOg2T3Fw4LgfJGOWPodvXaO5/+tTNRvZIwzM3lQqpJkBxjA9FOT7DI7V8weJ761lv5bv7Xul805EuSzqcAYOMDHPAHFaQUS+YoeLNeu7uSS9v5ldfMBQKPlJU4JPy5+bIYY4wMV43qusIr+Ws/mvF8vK4UgkZyMZ/p6V1+qXtuswQlSPLOwuSAGPAA/AV5reXkTYcbhswAoGNvTduJ6+1Yqnyjc7mddagA5EGIuQjEdzjHHHyiudnklQCKKXyWUcKB1x23f0rVu7ZRgWjh1A5C8bTkEcVkSQLCZZk2n5s9cCNsc9TzuPHtVCK9xcyMuV/fOesijsOPwOPSqs+yLyyCsqDIYMehP6VIs8f2d+fJPROuMjnqM+tVtjTqXGwqxweM8DHOP6VSQgaVFVYdvlYJwgOQ2Tz6dKrsxOdqiUZxx2U+oBFOkEX72YkSLGFJ8oZIzxu9sYyayls7i4gDKySBefK55zzwR29KANBZ9u253GQN2C7RkEdxTXnM8kogmVyMFQMLTZm8pTID5hXHyocYHbJ9KoS31gk43ssWF4weOeo+WkBYe/EY2FFt3x8qtlxj/e6c/pVjefK8ranzAZZT6+mOBzWU+tF1CQIyEDGFw6kemSBT/tOuyx/uYI7TAAGTkqPoTzn6UDsavDuvlBCMfODztHQf5FOeFbVXuXcxIM7mYZQqe3/6hWGljq9xJ9nvL8QpKeVVAeg544FVF8OWTTySzzSSquMS4PTv8q8UxGvPrehKisLmMLHg42vlB+R3fhWH/wAJadssNjaS37r92bcEQ/RSM4+lar2GnxBoVijgef73ys28dsFeB+FTx7I5WERa3j2DLY6BRwOc5xSA5m4utd1rS7u2S1TTLS9jaCUuTL8rYDYUlT83TheK8jtLZVWCyyJVs3MG4DtnCN79M19I208+3eh+0OnMYYYBzxkdMYHSvBJhJbXU1tcEJKk5cLgAHnheOwx9P6AHWLdTi3tleV2+yKECHhgoGFx16AisxYlnl8qcb1z8px1z6joPyq1FOTFvkcO5zn5cYx2I70I7l/MMh2g4zjAH/AaRRckt4YQJkTy1BJ8tOny9en3a+V/jVZ2+m67byxQ7IrqLIY/MmwgY+U/7VfVigSW/lQMA4+6DwGycd8fl+FfNPx4iiX7DdzMX3l7NSPuogwcnHHVR+VTIqB5f+z/8OvAfxF8ReNYvG1hHf3OmxacLPcWUDzPNEiuo2jDIBtPb8q+1tG+Gfw78ItEnhjRLPTJ4D+6KQJuHHLb2Uv8Aka+S/wBmi6ux8SPGti0eGuNGspppcjgQyOEKjuWTg19k2l08myS5Un7RkKAeMdBnHArbmlaxk7N3Pln4weLfE9jqN1p1prM9vG8UbrHAqR7sffQlFDf+PDHpXIfCr9nX4efFfw9D8QvGlxf6ve6nLPGscl08KZtW2hGkHmSKNuAp2n7vbOBpfGeFofETQ2y4KETZbhSJsEAE+h3AjtgV3/7M+4/C+Gz+UrY6neQgZ+Z1MnmNxkY2bxgVlT0uaVOiOjtvhB8H/BWkzzaD4K0m+uY/m8y5lluflHJ/4+Tt4GSCFFeE+MPjr450nSL2PQtWPhCGCMKLSxgt0XC42ss7RF1z1x2GAK+r9UlludIvdOupxmaFlRtobC9WBx6qOK/N74j73sLuznzcsyE5AA8pS21dy/xfLzx0wKau5asI2S0O1T9nD9o7x9dRX/jjxW1tBdx/aAbnUJ72fym5XbbQsynjnarAgHnFa9r+x74L8O2Dav438VXN5DExPlafZGMygfw7pC0qHJAyFPsMV9q+Gbq8h8O6VBJKbKR7aNjFF8qcoBkHvvA3Y7E4rmvHNveahockMUH26Q8xuzhfLbpnccDPatpV5R+HQzjG+7Pj280v4GeDLeKPRPAGofEa4lbyYzf6zNYwF5MAK0YQKxBPpjj7wHTv9G0H9oO01RtJ8GeDfBXwzktlQRReXb3FzASN27z3d9xIOcndx0rmr6GOLV/Dn2VWhhtL3JI58xmYblyOm0gjGK+2ru8uxb+SszSTwiPy9x3EcDdyc9ql1XbUrl10P//QVJIi4G8MJRyqj24NXg6JtE33zny0/ugfQelcJFc/Mry3CzQJ8pA4ZfQjHvx9KkS+trdftClkGSNrH5vqPpXXCokS4nfwF4XCxFbiOYZYEBRge2e36dqvx3mPmiyw7k9SByF45x2riLbUSXCCcthS2QoAA6/XpU0OqK6GMTbEzyMAZHtx04rdVkS4noNvd2TxvLJbrbls7SeVdhwcr2FZlz4ftL6MSRyLEzA+WM4wemB7elY7ahb7knacNEMhskNjjAI6/wCRUs93cQuspkimhxlSq/IwPA5HGTRKqnoTymdcaZdRbIpowxXO2YEDjuNp6ntVJ7couWOEH3c5yPyrpINXnKoinzM9cj5uB2zkVdd7e9dZJotoJxtyevc9Ae1YShFlXaOF8qVT/o4XcoGQ56j3qEL5bgygQY+7tOVPrjP6V0NzZGF2SOM3MROQD6duRjIx+VZsyIoCQwK5blsHOAMfd54rmlRXQtTMnzPMAkU4ZD8zD+79MVZSSFAvlLuDhgyHj5fYe/p+VW/3cYYbVwvBTGGXPvVFkRV2Nk7O3U9fXsKz9j2K5x0YSXdEu1YJQGHPzJgAf/qpssJjVi8m8AfLzz7g+o9PSnyQrBBKiReWSAqkEcZ/GmLA/kwuSJJNu1VYfKQPlI7fhWTpMfMiFYrsSKyrt64bg9uPapoWhDApgY58s8bW/Ef4UFQSINqwZI+b+63fAPHt/kU2WVJ41bb8igbiMBvy47+nap5Gh3H73QMIwlsTjfxk9v8AOKseUqOEb+EkMVIUcgEYxz3qulxcID5Bzg8EKM464P4VZmQM6XfKMygYAxyvHToKaQFV0gifb5jW8gOUDDqD36Y6UERO0ciA7EJO4Z7c9Pwq4GV8ebH5xUFFz68Yz6YqvHKsZAlbJHGeNijsOncUrDJIJkeNZWcKG3E8dOw6D1+laEOr6isaQXV2uqWf3JIriMTD0AIfOR+XFZEY3lYs+RJz+HfGPTFCrBJhypiDcFk4XI44+tTyIDidZ+EXwX8WTPN4g8HW8ksrf8fFkW09gx6EfZ2RQPbbiucsPgtrWiMl98M/iVrng+SDhbHUov7Uszj7qqJSEUdsknA6V7Fh5kCmMgDLYzhWB9R6+lOyFKqwEezlQvQ/X8qrUXoeZQ69+1D4Zicaj4b0D4mWtqS5fTr77FLKpz1SYlQ3fbHgdsVUuf2nvBFneppXj7wrrnw2aTAa41PTMW8ZIAyrwuzuu7o4jAr1qOV1ZRAHiZvulGx+GOmKsS32oSxvZX8S6tG2MRXGyRQB/wBdFI744xS5V2HdmfoHiHwL40hB8FeILDxLGB8y280YePjPzRO6yL/wICt+98O30KAjzDuORjG0/R+5x2BryTxJ8Gfgv4xdL/WvC8NpqKZ/0rT5ZdOkyOhYQbY3YHozDPHpXLxfBbXfD8sWo/C74q674TOCv2TWv+JnahO6hSFA9ASjHHcUuVdxnuBtRGS0yMCF/jGCO3I7+1UlZoyqBNynkKSMGvPrrxN+0x4UmSbW/DOhfF3TnRVS40K7XTZyqjBaaK4DbnOM4jHXv6U4/wBozwPpc3k/EXRdb+G95IVUDVLJvsvoMTW6S7tvqUWl7NhddD1Rkjj2p5P2ZDjDglh7dR+lKdz4AkV14w3l+v8A9ejw5q/w88YS+d4P8Vab4hZ+ViinjEmGHO2NmSQ7fdFPtW1feGbuxyGdJFVwEJbAz3znHT2qRWOb8pSNsm1dvPoSOvXH6VNIrl/JhKwL/D8g5P1xxVm502WJV4LMwzhRwCO59AewqL97tUlN7K3PpnHB4qkBSa28iT7TCZfKbtCxQowx02kEf0rrtG8b+MdEmH9k6zcYC523R89NuMjIl3du4xXOMiJsMsm0qco+Bjr047VLC7SREopPQsT049AfpVWQ0euaV8btUhdT4n0iDUwvBkgxCyg/eJHO7J/AV2mifFb4e6xue6uH0B87dlwrGPB6Dcobd6dsV86eXGEYeUJSoztzxg/zFQmHdGZLdOH4dV+UrjpU+zXQZ9i2DaNrEw/sm+s7+IlSqQTb3OP7yE7lH1Aom0y8jkEMyrHJINx3AhTg8c4C5z6V8YNbqsiSpM1t5ZGCGOT+RGOK6Gw8beOdGQnTNVkaDeMwzbZUOOMZdSwyP7pqeRoND6jmhuAyho/KLnAwQM/Qiqe6Kz+SS3YsxfDAcLkYAI7/ANK8utPjZfLlvEHh211DHG61kZCRgfwuHGfoRXXWPxY8Caoy2Dyz6FPnCRXafIv+yXG4fTOBU69ibG6YisfyPsliGACflw2Bnp6/56USvsj3SbSyAKyDuPXFbSWljfqZdKurS9hONxtnWRk78qpzVeXTpBExjR3TIxkD5hxnHH8u1MRnxhVJG8LuB3KM+mF2nH8qeFQSxLJ8y7O/3dx6Y96DHKJhDMrLkEbmQ4HpgYGaZd2czYZlzCPkGDyAD1x1NIB8a7VCu21l5CDpjtyPX/IqmGuJJ1luCGycordMHpggc/0qQpNbkKwIdgmPQr6j+WM0NOJ4RA4w4kzlu2PTv+FAEJ82Ms86lccKM7guRj6VK0e1QLgrJ5oDAntjAz0569KVYNo8pSDtwHweWHrimvJHGMyxFSSAWXnGBxx04oAY0MysWjXzcAKvHHpjH+RRIqvEtxBn5uOmAV7jHsf5VMIZ0iRmZAW5Xr39xxVedfnCtb7HOCjRg8Y9QKAB4QieajNE4Gwgds9h2x7CqyAQ7VKmcK+crwSR0GMGtPO//XYYr/EAACD3x0qss80Vx5wxLtAQIOhPY9Me9AEv73/VnZBub7hH3Bjkj/DpVeSI3EUqR7yh5yuMkH2yOPpVopK8ipKAQyEsAMcnjHbt+FQLIbeNhCm4p/eIQrwMcd6BFSyDGeyt4wssckwQQMQoducEtjIGe3TAxX0/4r/Z+OkeCzqujy2881ujXN9FGpI8pEZj9mkLJnbhd28fMoJUKcI3zFNZt9ohuFj8pxtIdWxjH8St04rvT4/8VWHg2TQrvXf+Ef0759xmkEaFHJMrNM6klWDHKK4XvivcyrMqeHpyba5uzjfmj28v616HPUoylJWOOWytVh3QOZ4htZSQSBkA4zjByD04xilhszNultyvIBKAZ6dB7cfSvHk+Jx0rWP8AhHfBZHxCgVDlbGIxklVAAycptCjGVzx2rfaP4o+K7Znmm074f2UqBBBGovbwFOT/AKwIEByM4P0Hp40ubdI6eW2532o3Vppenve608OjwWy7nlbEeF9AevPZVBzXmU/xM0zXI59E8F6Zqvjm4kiKiSC3FvaKDggySygMNuPvFPbvVmw+GHhXTbiPWdTlk8Warj55NRZpRkcL5UY2Iip2BDY7dq9Da7uFUW0MaGGJRtKLsGPQKDg/hUcvcFLsjz1/DnxJ1bTYbWXxknhiMoY5P7PtFlllVsZRnaSPlRwGxmtLR/hx4P8ADpRrOy/tW5T94L6/Hmzs69dwb5PyXNdWrFyCFDbeSenX2HU015ZkdJeZRz1wPm6DP4elWlbYTfQtSzvIXEo3hlwAACo9+B2qm6RNIFlRQv3VbGOg9R2pikKqIPnPPQdPeniEYDyFtoAI6ZyOm1eRimkIBLHGcxgmQgcHGOMYNRl5Vk3FD5knDLjnAHYf3TUqMJQvlttyNrbhw30xSO3myq0KurKRsU8DAxxk9uKVgKqpLZKtxaHEiS5iKAgRuCOST6DpUutXWq+LotNt/GLya/8A2EZEsBL8ywrLtPyng4+UD6Ko6KAJmEkM7Ro22Fxjb/gcetQgbXMZJZgOV6ED2PfNaqvVUPZqXu9ugkle9hIrd1cq4VrdQAATwzdCwwKd5aK3ljaY8nGc8fnTJiJI0AYvEX5T+LAHt0waeiwB3icMgiAxkfLk+9ZoYkLybYjDhSVZSeOce3tUCFFRnk+bfx93gH+VO3LKRIEVSg6dvcgYxzUsjJEUzuJfkrjkcewx/wDWoAjjSNSc5ReGODnj047GhJiWZTtQSAKg7rjuOnBqSJC0srE7hgAe+R0/AYpyIRmJTHKigqR0bHXr7UCJpi42zQg8/KCFVjkcd/YVEUihicbWiY8tk+nQ/TPtUX2a42bI1kDqOgYEFT05zj9Kcm5oI0i81gcBxjOMHJ5xj8KAOgV2aNbolJUKgnI6HgdBQY5NjxlVV3UBR1PXHesq3ma3lYJgxPkjpg9scj+WK0ot6yqgTzyqY3joMDgD0wK0AqhRFvt9+QBuPBUgjt+GBUcJkjJkRlkDHOQc8jqDnGOPpVuKIkG3V/mJ4G3Ifuc5HX8uKgdT5mHX+P5iOASRgAEduKAGxTLJJG0BJfaS7Drnp34qN82yeScxL1JK9BgAe3NW4huMivGVYKcBcA478Coz86BpyYyigcjIXgc4H9aQEJiQRxMmdrFti5IHH8ulVUQGAxnIEatg5yMkj2q4scSosUe3d/AM5A9voaieKTBgwvIyyoRuBHIGO30osBBcW7y22YfVV29BnjleenH9KintpG/eKmSVzng446be54qxIskRYuxwuPl6bOAOg+Xp+VQ+WOXlfZMCG34yOmAOKTAzWLMu7iXHGfu4OM8j19OlSDDMUQBSFySezcYP92p4g4JUSDJy4JwM9OPamsuJ/MADrjaeeA/09P6VI0VRMsRjnHDjPzAfLzxSlIcpJaps3qTtYZQnuBzx7cU9U8pnDHBI5jHCKOO3+FRqO7qURFHA6c8ggDtQAnzi5eOEeSrYz0PI6fT06UyZS0GxiATwxI+Y8+ntirDyo0JiVfPZyNmflwfxxRP5O5EjbzGUbW3DGPx9qBkCRRu6xsxBVMZ2/eyPvAdOg5qSSSSJzErlFVQQIxjdjuMcD37VEUchZoykYX7xzhm9cCng+XauHj3SggN68+mPSgB6S9Hyrow2AsMEEDnOaTMywBxGJ1jGB6HngjHoKcJBcwTRIMIijAONzdt3GOaSOJ45I4dxU9EyPzHp0oEP2uzrPlYnHBxjBDD2HODRDIktwUR3SNuGQ9Mjp7DNV9qT2cckZ8tkySvB4B5Iz3q5ti24VdiPggg9+MY9Me1AyZLq4M37td3AEm0qVdRxyMdfTB6Vad0umK3MCTk/IzbcbMfxDnge4xjFZRWFkyB8w7D7v6U2KZQC6/uREMcZ4Y/0pDNI6dahQ1pdEBFy43bguOfy/KquLt5T+4E2wffjYbCD3XOPTpULXUZWOQqJHAKMoXr2Bz9PSriSPa4ljK2yM3zgMDgjou3GKBFcf2SdpuIljc/L82cDoM7R8o/TFOudO8kwSsYpzg4O7O4HgNgdqvQTwhDth+fGNmevqwz1Htio1g01bmR7KNdN4RTjJ6kc7T6Hg47UAYs1r5sqiKTaJFIYDJUFcfQgYrLvLS6s41u7WJZ4rchn7FlyuRt44xkV2U0F1DLgBJAuEQpyVHHXjAyKzTDbbk82OQOPl3527eeOmP8AClYdzIlVFubqVx5cOorCwI5xtxzjj2zReH93siJ2udytznA4xzW86RtKZkATe2A4ycYGB+HHSqF3byOCu8qSQTj6diOo9OlGwEA1GK0fyruMLEm0gsCxIbkgcDkVNPqtvkW9seON3mZMaegBIzzVS8V20wiKH7btIY4P7wYf078GnxtGu+5bmOdQDHLHjG3oDjuCaAJrqysJJPOeAW7ScERkKhwMjkDGTVFdAlZ0+y3pRojuiikBcbD6dP0qxdSyrCiL9zIUKMYbPXA7e3SnfbdhjikTyyy7ixPA9AMdj6UXAxUS9t7hVuLWW2aPcZsDKYYcYwTn+lX7a9NrtKXTRNngy9Bx054x2rQlmhP2dlfAnzlWPyKVHpg8GpXhtViAaCO/MRwgQEjB9ey4FMBv9uNLvjuU+2o6jKjCg7SMkEVftzo1+i7gyTREBd/DD0GQPTpWRLpNqY5ZLYtDsGdk4JKngYVgeRxx1qmLS5gke72rLHGR8o6nOOfbFAHQz6G3lyG2WORSPk6nHqMjFZP9n6rYwjfnaD8qMuT7/e6AVUhleJBNBKYctkcn5T3OO1bsGv3QZftaLJzjcDkP2HXp+AoCxmtciFh+5++oLH8gRtx6+lOU5QmNwY+AAR9Ouelaa32mmPybqIwlx/Hl1B/AjH1pDoUN4DHZPw2CF3ZBHf0/KmBX824gIdW2L/EB/Fx7AggfSpVu/tDESIssTYyyDBB7cf8A66rTaVc2S/6MhDA4wW4GO+D2qukiRqVv4Mh2/gJX2PHFAiefSbC7xlMOOQykKfbsAV4q3Cmsaad1jMSqgBQ7B/TpnpismZrJSUWRowDn94D+hWrcMkyRiRZeN2NynPHuPbAoDyI59Rt7+5a21XTxGAMmdPl3DuNu3B/DNc9ceA/Dt8839n3EcZfgecdpX22gLn0Fdr9oikGGbeeMMAPkP+FKbe1vQseF3r1O0JkYxzx/LpQFzyiTwd4r0RfM0VnuQDteIN8hGOpB7emAKonxh4m0cvY+IdGKiMb1khYEheOf7px6Zr19o5opBNaz5AGYw+WUkduR2psuqW05L6xZeZkY3Jxx7HIOMdqlwRopnj+s+L/BF3ZSalHpT+I5sIwtYU8i5LAgMPMcbVwCSOdpxjrXm/h7x/411eJ5vA/hq+0SzWV0az1KT7SodchgV2q6e30619EX3hvwzq8kZsyunMoO0KNnXHXbjJ+ua5C88Fa/pNyreH7tZPNQkgFlWQgDg44BAGB/SodNFKfY568fx/8AYIZdfj+x2s7KskNqg+QdQ+8fvMfXitLQ/DOjXc7ztqC6vn5RBNEUbBHOWbjt121Yi8SeK9DaJdYtZdTh2YEqoMx/7LSZxx7jNSprXhLXVEeoCOCckD52aNgTwAHGFz2xT22Vh7nRJoWnaWTDaW/lhFzltpPPZT2xVjehCiY+YijOcDjtjishdF1DTkZdBuESHcP9GlBdD0/iGT/KpG1C7t5BFqulmIYxvhbfHgfxcUtxbGhJGzgxqu4HueD7cccimSo6bJHJRh0xjH4Ckhmsb7/j2lF04H3CNrD/AHRxmpGjljBjRWdmBJI6j2K8j8qAInx95VyW5zwRn1wKV/NU7IvlZ/RflAH4Go9gEize21hjbz/nsKeIgThJMYPy56DsRjt7UAIrllIQBjt+fOQDj06cikLgqxZmYj7u/pj8KkP32WX90FBwyjk/SlRp32yH98G6DHG38KAGhVkA8k5B+7v6ZHUcU/KTgLJkOrFXGOGwOccYHamxnad3k4zxy2NpJ7DFJudl81QYZAfnfjHHAz04oAnjR1cPCAcAo3TqOhP1qeJ5zEJR5YEmQyIMZ+v4VG5eJVIRHIxubJ+YemBnrTt4Qg+Y2SOYlTdtGePm44FAi3Ew5gb5YgPmz2PY/QGmNtZf3aurKGy3rx/In+VNjKbRbnADc7mAw2QOFzirXzyoBuULzt45AHTjigCgIzGfM4JkAOxhkcflii4WaG1M64ZS2WxwQenQipGWQbiD5nQZUYODz9OKgfyEjkljXM7OBjnj3IpNCFzJIpgiUpG2G+b2OfqAcde1QEJkEbYgRvZT830GeOw6VO00gBSMeTKuXHunv6g1VnYpH9pCCTd8pXuufXikUiUzwIsTMvmiThMcbcH+QqxBapNjEZPzbQucAg9M8Vzer30mm2puwBFPEu4Jkcg8cdsg/pXzyifEf4jz395rGszeGtFkZnhg00rDMQrYVPMCFl34ByOD0xjpGu0R6JH1qtjLGjy+VgcAxudhGOv3sDtTzY3RQxRxB5Fj3hgB83oFYccDsDXy9B8IfD1wokku9X1pyFG66vpfN90ZlZB8vY4/CmH4TaNYb5tL1HWtAlU70FvfyLIPfc/yn8Fo+aFc+kLlJrOSIvHJbELu59fQg9MEVFN5JV5CFcSYDY4UY44/zxXz7b2fxJ0KKQ+HPFz61CwyLLW4hNvPXakyjKk9OgH0rq/DXxQnvtWHhzxdpUvhfV0HyDd5tpcqBjfHLgY4+8COPXsK17BoelbnlRgrbSVViAODjpjP0GafnfIq3OVTaMKv/wBaohIueCsqKx8uMEex64HABpxmUxZRhkHG3PQdhk9+OKAHm3imDOsjIA/ygeg+v5VLk5bb+6c4bDD046+lMddwYbQhJAy3b/PbFG9ThpD5jD5OOpHTt2oAdulcAt5eQPlROw9KYUlLHY7KD2J/zxTYmOMRbcDgE9/wqSELhimOD+v0oGLC65EchU5GEC/4dsUImWIbJQjYRu+6RjBHtTikZXO4bZAF6dD26dqk3I/EWN0fBwMcei/SgQ0AYK7sZXt044/lTwYiqpu8rK4PGB9M1GoiAI2gnv2I2jH4Urb5wC6ccYX2x1FAEkKbZjtOFyd23344/TpV4XLxxEj/AEmEAZiUj7p45XHUVQLEOAY9oGNuBlcfWrALABgwCZPI4I9iB9KpAVpNGsLkR3USS6PcnktafIQR3Kdse2KeIfEtuD5DQeIYzzsYCKbHv2/HNWY3jdSyFuPvbeuO3+cU6C481gXbBUcNjBHpVAZ9r4i0J2VbmX+x7uIsGtrhWBXsMPtw34V1UCyIBMq/aFYgq6/dII7e1Zc32K6bbc2sd4epDgEDIGSBjjPtVFNDPmONIu59KkAVgqZaAHpgqxzz27D07UxHcW0kScTPsVDjHXryK3rW5+QvG4G84Lev5/0rg4NS1exx/aVvBqaNtzJaqQQFPO5Mflit6w1zRtTYpY3cJliI/cODE4x2QEDIHtT2FY6+C8uwyuH5c7W2gdB71ch1dU3xtmB1P8XOVHFctuiWTa58tMF89BkdhxSF2eRmUlt/Run5VSYj0Ky1iKAmS3fypWwPmPykE9favTdG8QPEqRrteOQDgHcoI6/Tj0r51trmaP5l2zr93ofxXH/1q7TRtTlErxBtgYDef4R6YGO/SuinIynA9P8AGFhZ3MBngb93EnOMkp6keoPp2r5u1SzmhmkwvyugIUDjae/pxX0UniDTLXSnOq6hGu84+dhtIH8IUAnnvxXgnjHxVYLJMdG0261gSxbR/wAso9w44BydvAxwOnSqnC60QoaHKSQkq4kYokKqVONxK/Tp/hVe5gnBWSXZbpGnCswwc++QBkD14rmLm/8AiLqDg6VB/wAIxaABNqbJGBHUuX2tz7HHFZDeAxe3b3PiG+l16UANHucx7W/3F+X278flXBKMvQ3i0a2r+NfCmlROIroXtyq7vs8RDEEdg2No/H06VyieMvEmuOieGtEEFs65Z71vlfsfLCkYz2IJxXXWvhzR7Z5Gt7VBLwwOxcofx7fStFJxtkiYKiIV2qq/cOODgAfeqbLqVfscAvhzxbr7pLq2qC0iUriC3kIVOfmXAwcke9XbDwbodhdTSkC7iYjcrE546c/1FdbOry5E3ytEcowUBfxxzzUUqOysUCyTAD7vGCfb6Gne2wvUjhtLK0O63s1hxypyHA/E52/pUqTNGnkr8oX5sducdKqutxCh8zHIww7EZ64HQik3sEGHIxjAQAjgdT/WgCzvYS+aeSoBU8cj/D2qGZxIzBEIduUwOD6ioljZ3MkZXbjJc8Lj0/yKn/hfa7KpAIde2Oo+lAELwIJlWSQvKOW46HtgmrYfYVfcY/lztI44HT8aoEuyxrISgzw3GG9+OlLubKSTfOo6J/I80AWWjIZsrtU/dA5x64A+lNDEHBy3Hf6cU0n3CA4xgcH/APVUojJYLuD5BH1//V0oAZuLrj+8vXpz0IwPYfpUtvIu51UmMlRhvXsTUMSh4ty4Eq53Lj046Y9KcsrLdboCpUp9wDjj09/woAljLh2B/dBRxu+bPYfypjeVD8yALkYcDjP4Y4xTNh3l1Ub+BuPQfh7CpQRIsgJHy9+NuPy9qAFkkZG/dqDlcEqeo7VIGbasTBSm0AHuKiU4U7cL5XdewNKiqd0bdWXJ459OOKALgEafvHJkVeBnv7VZhTezbcL2654xgAdMVnBxGu0FkHAU9QP8irUR8sbsYPvxjtn/APVQhWLiqpVmXJOMEA4Uc47fSnmWORFIIiCjBUD+XFQWsgbfGh2YPAH+elT7+Nyjep42gDr0wasljovMIBiKxDp9R3pCxD4GFGflGeo+p/SogLdZV83dtPYnAH5YqZkZfkkCrHJwF44HYgj2oGOknYxqpyyA8RMMDIHT1xXK3fhjS59tzpxbRSGL7oc4z7rnGPTArpCuxRtYTeWB+ntUZbypCUbg4OPr/TFAHMpfa/pTNDqVj/bFoFI+0xbVkRcct5ffHuKt2WoaLqsjNaXZ86HaPJePy2HbG1v6dq1pWQv1JJQq3OQR0HHf0xWfdaJpGowTXU8fkTNGPnQlWDIPvDHQY4qSkaksYwvmZAzkDFQyx+edsoZdqhlx3Irm0OvaJGLaHUI9cgVgPKlGZE9MEdPT+lI3iFLi7NjdP/wjbsQP30Yww4HG4gcHvmlstAPavhB4Y0LxR8S9F8OeIb1lEsNxdG2Vmg82KGGT92txERJ5uWD7AIwY0dvMBUK/efEfRvhN4A1C9Xwf5Pi28u4Wjn8y6W/+zvLKdkTN8xiaKPATdl3T77E/M3hOn2NtDJJrFqvnySW/k5YiQMM/eAxg9Bx6cdKqOLaCKT7JH9lbClggA3HkDPsM9K9L6+vY+z5Vtb/g+vpp5HM8P7/M2ZmmWv2L7Stw5l88pIxPcL91Rg8Y/pVpgm3918icYDDriieLDZRQyyY2heM45/TNTKUmgHlgKqjOG6j/AOsa81HSLGVh/e7wgOAQed35dKQIoJBxvbkY6/4U0CBsPG2wP2PPI6/hT5WhJJLmM+3XHTj06UxAfK4Mg7gNjHOO3HT6VdwWZpE2kouOmOPTHaqibCWtEi3gjO/qwJ6HPtTmbbs4yRzuHc/0xTAvKpEYMgRdo+UD0PfFV8yZKo25NuM4wBTCA8vz8B8BsLxnt9KcWciTYdoh46cYHB//AFUDGnexzGoyMDeT29McUMx3OjgS4Hy7eDj+VIHDrsRfMPHPTBP07UuQvBxxwpzgL9aQgjjDtiRNgQDaOmT35qdiJPkWPkYKk8jjt9KpyI77th+R+Q3Ykdqvxjy1jCgb9uSucY9Bn09qEBN5yYZUXhl28dvb8KIkYMfK4wueRnH06VErMXG1BFtB78dOtSxN5bZkwRt5I7enSmSNC5kUA7AhyTnGfb2pjuN4lX92r5/TvVgKrK7opPmHj0GKT92CIGKnbyHGOPbH0oAbCoLo6S8y/LggdM81t2PmNI6BFiwMAZzyP5YrIWHYGmUguH2ruHftjH/1q0LlRp8f2meeO2RQGlaTajYPpH1+gApqSW4WLMnztvbKOq8J0AwagbLd8jJ57j/61Yes+NfDVjLBHbu+t3BXcsNuu4nPVT2GMf5xWBJ4r8V3in+w9CjsBJgbrhxIev8AzzGCuenJ6VSfZCsd/FbyXbFVXOCAxPYdMipX1TRdNC/b7sW3zH3OF4Hyjn9O1ecHw74v1yEx6xq1xboMsIkQW6hh6GNs7R+tammeBNHsvLVZprsr0ZmKxlz1GDk/rVR5vQWh63pfxQ0JwdMsLW91WSTEcPlwrGjEDgb3I6/T8Kqahqnj+7vJrS306DT4euXV3kA7ZclUO30HFX9Fmt7BoYLVNrwFco6h8ZGMp1x+Fd/MTe2ayQfK2ctH1Q9Mg8fLXRp1MvQ8PvfA+q6kI5PE2rTapbhw7Q72jiB7rtjI2ke3SsyfwZ4W07zfstmL1JNqt5ziQg+m7rjivS9d8QaLYlVvdQt4Wj4eHdnp2CjknFec6j4uW8iePw/ol9qUz/KF8gRQZA4bJJNZTat7qLiu5BsjtF8u1txBtI27FGF7Yz2/lS3G2GRp5JBGgALAkL+ecA/nXJ3R+KFw7JcjTvCUKL/D++kbdj+6xGQO3AFcifDGhKpXxPrGoeI3B3GFGMMPIzgohJ/ENXJJvY2jFHW3/i7wppTP9t1WJmIBEVt+83A9sJnB7c4rCXxpfak+fDfhu81IA433ZWGIqOhBOT+GKsaXClnCYvDPh+O3G7EcqgZ9syP1/E1sHSPFF/Iv2+6XTlP8I2sV/wC+cj9aj+uw7roc1IvxAu4IJNQ1aw8Nxc7orOEvIh9w3BPTIBxWU2j+GjeLe6/qOoeL5QPlMnyoh9CoOQPQdK7qPw7o1tGWmujekkgZYx5PA7Yq7BdaRpwC28WTCCqccZ9+KE7bA0ZVq+orAIdD0qPT4PlHmGJMtH2B4DHtzmpn0DVJvlvrlbeJeQEBOPoo4q22u3bt/o+z/aGM8dOuAP0qi8urTg+VMlsp5JPFAE0eiaNEnn3TNqTHgmdtuMdgoI47VO+qaRYIVsIoI9g42IF68dT1rmpfsaSn7XfxsuexLZ/oKozXulx/LaxvfOOi9j75x0oCx1L+Jb1yVtzuHXCjI+mBWaTrF229pzAingOSiD0wP6VnRSatO5+y2y22V5LKQPz45pkekXV0d13OXROCqE59u2PpRyh6GhdT6ZBC009yk0ynBRNpOemQPSq0es2+7NjZvlP4kTeP5cVPaaVbR+ftXevQs+39RjjFXzdW0UQVrnYxONkeBjH07UAZ/wBp164DKyrAnXMgVcZ6dB1pI9IaXc91Kblj/cJA+hqUX0e9hFGYWxgO+ME/jxUcupbtmwiMKcEngZA5HFLQC/FYW1ugxECo5O/DY/DpVgvaQp5bSHa2eOAv0x2rnftUlwxaIM+f7ue3HHp0q6mm6jeiORYCqZxmQ7QMev1+lVZi0Lsl1p0XCwlyR1DfKF7VQfVZZB80yLEG6EheBxWsvhoo4e8uY4wxw6KNxA9OD1+lar6LoumnEtvJO7YH7x/kz2G3+lMDz9L9ppZNjyMcfdTnj6itSPRNbuBgW3kqf+WkzLwP90c/pXZHUraC5msrMW0TKnzJGgQj8QB/9aqc1+TG90yNOYEBUdsdOfpS0DUoReFIgv8AxMLwgrx5cYwPX73Uj8OKvLpGh2SKVge5lb7rOxAAHtwD+VV9Fkub2Vnlj8wscoOi9T0P6VUQ3H2i9trhSGjlBZW52oeuOp/wFVdhY6SW6ghs2mTbFCMuViXy+Rx6fSqWn3b6jHdTxhlWIZQuQfm6fSo1s3gSazuszQyYZH6Lkj7v07cVNpkIsZpA4V4DhC69uO4/SpAx01C5vIWi3YUy+XuChe/qPQ1beGe4tJ4Yg3mQHGxfmLKR2zzQtj9nknhtYvkmbeh6fhk/pWosdxGoSFdmOfnP3CDyAR2NFgKej2UT7or1dgdT8rcDJAwnHI49P0rLstJgtVWK4RvMgmI3ZP3DyDxxgV0U0kquWuZEOMHIGGHbt1poaFJX8pRcKcEMPQ+vXkfhTGV1uLNGKQI0qEjcvIUgd8ntRFO8GDaILZN+Aoww596kb7S7A/LED3wM0wZ8td7iQZztUYx7kj+VAiqYbRpcTK8iRZ5yVGSfUVIpsP4LYKy4C4Of8KTBjBMe1FJx65+n0qF59u3y/vBvl49uaALDTSojzKPkYhWHXAHAOOxqJ5N0J+0A7Mj0/XvUck7lh5ZKrJwQRkDHp7VA29TtVst16fryOQfakMm823CEc9hhj29s1DJOVmIhlQbiEI44H/1qRnhbC7cIckng8n09OlBRAThchcYK88e34UADmaMlmwWDjA46DpSnz5ePJUn+90X/AL5xSOcYk24VuueMUgnPlt+7G7hUI6GmA944XjeBD5fR15+XpyKRzubJjMkhwFA4XA75qAodrSg9Dhv5YFTuUmIO5kGMLg4H6+lAiN5mLvtU/KoUjuT+XanhouISQ4YYBGMD0z9M0pMkrFeGaMrz646fjSyJtYLtC547fKG78UAALxKOA6oQrZA4GMdD7VtW08SFix8v5d3zc7uT6AfSst1+QzD7jgKQOfnHBwMcfKKsxlfOBjzGAoC49PTnjiriJm6ri4QiKXCngBh3/pWlDbrFGDEcuMf7oH/6qyYXjUBVx5eOcjg89OBxitZE4IyHGDjjOcds8dK3iZFa6iU27SFCYwe3GAfTpWHLEkJCxs0LYyoxnHt78V2LWzfZc7Wkz9zb93H0PbFc/dxTeYxgAzuGQeg2j370NBcxCYnDxIzZZh80nChvbHr9KeqHe9sQrr2wMEkdj7VPJ5rF43ZSynlW4GPUYpivtTyVxHjvjsfbvUFEkRjVNoZ1UYKg5CjHUcdelMmhZ8LCuA+CD12H1+hFPWdfLAjb7p24xx6EnOKhd/3iqAzBR2HB7de2KdhFYfuo1QnzDDuDMPl+92/DkChC67G+5kAepx9KkjsbybzDbxbz91s4GA3THrWnDotxK+6Vkjf+6ME8ccHpRyjuZjyCFWj4Rc4A9qhLW7vmRllkbaQORjA9q6WPR7AcyIJ244ORntV1YLGKIrHGiqxwVC7cY/8A1U7DOQFneTAqkO1+oPcD6fSrsWjXW/8A0qRRGSHJA5+nsAK6ZJ3zhVCkj06YqvJJG3zou5icDA+U49s09gKsWhadGz5VrqXPAztXHv2/LFbtmtvaNiKJACBuzzwPTOcVl+chU7C9v6sANo9selPtZVlcySASAYwc8ccd6aEb1vOZQWIVmbPBHOOgx07VZabdh1Xbj5Pm7KOo6Y+lZm4hP3v7sn5V2egx/KrcSMsUjAmUEclf8O3vWiFYlSeQE+UREw6jAwSeQOlUpMOMncWZypXHJ2jnp2zxU1zGltE082bdON2fu8DjB4zn0HSqsE1xqUS+Rus0MmBJtBOAOcY680BYoXeoW8CM9+o3BhhB1bjjGOazd19qkcb2sjaRGScALvYgflitz+xFgeVreFryVyS0so5HsoGa6eLw5rssH2sQeTbLtZ5ZAIo0xycu+1QB7npSH6HH2OnwWtrOIV8ppGG5+m7B/p6V3t/4v8Van4VtPBOsaglxptjIjwp5X7wrH/qo3fHzLF/AMccZzhceH+MPjp+zn8O/MTxj8RNLknhOWstMmOqXOScEBLNZEUj0ZhXg8/7f3wxnvm0b4Q/D/wAV/GC+BC/cFrHLzhCFhW6uAD/uLVx5nsTyo+3dPIaNLazheORCOWTEZxnngcAmtyHw9q13maC2YZ+XzYlynuPmx/OviXTfG/8AwUk+Jk62vgP4f6B8DtPm5jfUYY/PUN/E5ujNMT/27g+grH8bfsp/Ee5tRq/7X37TzeFtOmwj2X2l7G3Zx8xSKKZ4IZcditvn2reFF9Sbo+ovHPjv4V/DaAzfETxvoGhOMMsMt4k90Rgj5bW3E0p57bOK+YfEX7e/7O+i36ad4E0vxF8XtRdTsi0+1WwtZJc8KHuFN1jHPy259sV45YW//BMn4aarZWGhad4i/aW1rgeXYW91diV9vUwz/YYHyT0QPt96+gfDnxc+Pz6X/Z37On7NejfBrTnYiK+8SSQ2WxD3+yD7DLz1x+8/HrVqglv/AJBznK2vxp/bt+Jhhj+E3wY034VWcnC3ut25e6B7Pu1JohjB/htivpVjxV+zH+0v4ss4dQ/ar/aMh8A6Ht+aytrkWtqVA3Mixq9ja/L2JjfOPpXWah4M/bE8dBI/iZ8c7P4eWJXbJp3gqzkSQRngot3stps47l5B9aydN/Y4/Z7j1D+0/Gh8Q/F3UnfzHu/EOrzFnP0tliyP99mzS/dxC9zyKPwV/wAEvPhLfqfEfijVPj1rOeILOS41JZpMAqB9kjt7Ry3TDSsM8YGK+lPBfx58RjTBZ/spfsrz+H7F32JqGurZ6BbkgYWXYqI03HcTH61654Q8M/D7wNAsfgHwro/gzy8IJrLT7dZcdi0uzzWPHLFia9Pi1W6kLC4nluXIA++2Pw9BxWv1hdEZ8h833lh+3x8RovK8W/Evwx8CbOTcrWvhiwa81CNB/Cbib94rY/ijn4/SuOf9iv4YaxONY+Lvizxf8drzdnOsatJHaq/TKRxETKMcf6z8K+yrxnaGKcl3jBDl25ZQCB+NZV20kIwNipJnB25GOPT0qHXl00CMTzfwv8Jvg/4AWH/hCfAuheGXRRm8+xQzXJAGRmacPI34tXa32p6hexqsk7LANqrFgLGMeijA7U9wZBvnYSYG3gDA+vSs9xEIkCbXI+Ynkgdv0rCUm9y7GfvQblZ2Lk8EZH6A1mvM6lWiGwdscnPoT3rYlRzD+8yynDcAAgDp06DjtWa8UKL5LnOfmVx2I9vWsti0yqS8o3O4Q4AYZA+h/KoHQFsPlc4B+o9Km2OgUsAynjaeDxx29KjG0yM4+dMAkf4YpDI5fPx+5BVuMZx1X7uPSvR774u/EbU/Bg8JXurAxsVhkmigEc7WyKV8iWXkOrAgOQFZgoBJBcNwBaIIDuCnHTqAB0xTWkVsMqnLcHHRR0yKfNJaIVkZd9o1hd6edNnVvs/ytDtJDQsB94bewHas7Rr3VvMuPDutp5l1pzebDdLhRcWznCNlQAWA6/SulCAZkbhF+UAdeO2R2Ncx4ljeD7L4jsAztozFnC87rZlzMG9BtBAP+QojOijWJGEkOSMkbT1Xiqi7gxdSGGdpGOh9vrU0U9tewW19ZOJ4LlVkTZ0GRyCfVDwRQVkiZigEmTuVh09x/hTApkMqE5PyhSBjBGfQ1FI0EkkgaQIXwPXjitBdkxB7D8ugqq8W1wvDgDkYyOem2gCBxGNhGJFHXnuB6+nekEanJWXp8xU9cdqnmKSbWljIZWxgHA6d6ri3WLIAwWYYyeBj0/CgaCQyzQBgTjP3MY3fiKdtSJgMAl+Nv4fpio89+Btbbx0X0/CnYiH+uIDB8qeeo96AE/eMMDI3YHoP6dqHDBV2uxOeDjA9D7Yp8u1o3CkAdcL6Y/wpfMVo/wDSWwobGBxkAdP5UCGxqy4zhhkZUckipHY7iu7f2CgYxj6e1VznDY+Topx2H5dzU0e1cq+0o2BkdeOh9KAHAqu5MjBIzjjIxxVYAE+UD5fbIzgfXpjjirRCYKgiQqQ208cegprecVMhztYgsmP6/hTAayqhZOsYT+H+Ej+lRLG27afkGBxj73A6DtirEu6WKRYsYXHGMcdR/Kow0LOZFlEYJ5xn/OfyoCw1325x8uDnA6kU9eF/dqQF4wQON3T8KjcCV2UsEzxkY6DgD0NSKrr+7aPC4IHvjuPpQAiDyl+bnnGwcEHHUe1MVY4lGxSm0nII6g9vyodY2MbRNwAAE7gjv9KeTjMmcknBHTP+GKAGZUtuTjsU9O5wOKP3Dzcv8wI25+7x7cVMkTzLhRvPcqP098cVahsJGTzNpGep2g4/wp3AqKEmRvKOe+3p/wDrpyDzXClSAvZe2fU10aeG9UnXzIredkIGCIm2c9QOMZx71594m+I3wn8CyyWPjfxlpPg25tdwlgnmV7n3X7PEGl3dvucU7oEjo1WZp8qpXgKc8Ajv9KnNmpOVdhwoUZxgenb0r5pvv2x/hAVSz+HGkeJvjNf7xGINI02eCPnIAMsq78k/3Yj9Ku3PxD/a98TSIvgz4RaR8L0RwTd+KtRW8BQ9FaJfKZGUdfl46VShLsI+lY7J1YLAG5ICp97JPv71rTaSdLtDfa1JHo9pGcyz3cqQRRoOdxaQqAPf2r5Sm+GX7Sviy0kTx/8AG0eGElceZpnhDSIIByCCiX6G2mUAHur59PSCx/ZI+CMlwuoeL4td+K1/FwbnxBrM8zfXEHkjbx91s9KrltuxXR6P4j/aY/Zu8Hs0epePtOmljJRrbS0k1Qk9NubRXUHI9eK5yz/af1LxKrL8Jfg9418fkgCO8uoI9O06Rf7wkkViq+5216X4f+H3w58IxrH4U8J6F4cOQN9vp8Akyn3cylPMP4mu2n1DULgl2nd+AvBYDaPRchcewq4qBLfkeLL4g/bO8UOZbSz8HfBCyKKG+0qdWvUBbqu1THuHoFA9cV6F8Lrj49fC74jjxf4h+Kdz8VZPI+yz6AdLh07Tb233Fwqsrt5LwlmeKbZuBwOY2dG620n8gN5Um7OD78D1NelfCCL4dXXiOey+IDNaM0bfZJZJ2trXzF2n57hJY2V3QkIpHlsMgncVU+jhau6SVrff5HHiYXWp4b8Wo/h78dfiBP4017SbjXWW3isJtN1XE9pYtbkFY4QflXJ3s4TgkknrgXNPXTNFs1tNCs7TRraMBUisbeO1RRxnasSoM8da0fiv4e8L/D/4sRWPgPWn1rS9dEDzWHnfa0t5JPMhIScscbFjiwMs5DfMePmznjjWTEZMe7hc88dgPSsswqT50ntZWS2S9DbD2UEPae452s2cjO478DHq2c/SoXaUgeW+APU45/CiObacRDP97H+NAGXMhHUD5fXHf2rz7Gwina+9TsYqdvcHGO9WolaWM5O/b/Bj8sVUMf75UzsJ5yOmMYOO3+RUofyl674xkr2zgUWEV5GK4WVRGSNxHT5egH1qKXzE4IKJJ0zyP/rcVb8zK7yhjcgeWGP+cdKzxJGNyoDIy/dU9Fx6j2pDsBeQxEx4ZEH4/wCRSrICxXds4BB65HsKVN+VwqnOd3pz1FK877AwAJBwOOcDjH4UhjSwWKYICeMngcfh0/wpitmIYAJwvt17elIgXbtQ7d/zjd2zxjnrTgGVcFMybe+McdMCgBZV85uPlJ27u34CkxtHyfK3p71E6F2R+H2YB9x/dA7YqUqzjAQRhycEnkMM4/yKYDyVj53eWfTbTWTdKNuFGPnPTd+VPDeYEjGFwNvHt+XWh5CisSCd3CDrkr1/CkBGq7QI8ANjK59c0yQON+flk3KD6e2KmJclXUeXldoz2JppTzC0THazAKenVen1oARl8pX85ggaPBVRkfWoxkBSoIBXg5B4x/TtUm95E8iXnafnGBznoOKRVdX37wFwVKnGBjoOmKAFUFMGVdxGRuPPbrj09u1Djci5xHtXhe+OlKnzHcN2AMBecAgA46/hUDo8sZmwFOQGReoxwKBDirCN1liO1xnOemB1A7GkjSTaUjAcIPkY9MfTpxSmQRnftO08cnjI4x7e1RCBC+SPOQjGRx/k0ASZnXJD+Vu6jHU+xqImXcTCqqrDBB4zmp3QICQ2B91s8+3b0pm353wu4p0B5FAw2HgKQpGBntn+79KlZgAu8gHIOPT0I9fwpkOUdwPuZ5P16DH6VNgf8e8K9OT/APW+lADXJZDt4C/N378CnuGmTE6NCwHboPoKnhilALKrMB97PH5D0p8sXXePLdhj5mHb/wCtQBQWOTaSMOv6YH6VDG6rkN8gcY49unStH7OHH7thtIxt5OAPf1rasfD+pXz/APEutJLmQ8YijaTj/gINAzk5o2dgT+6T+4eM/j1/CpIYI7hwkhA2fKif3u2N1dJrkGkeErV7rxtq+meDIE/5bavcR2a89QPNIyfpXhXiX9qX9l3wsMah4/g1+6iUt9m0W0u7zdjoFnWAW2T7ygUlrsCR6vHpzeUVKuFV+VXqB+verpsy5jt03k79oXAJLY/CvnPSv2nvFvjWRB8GPgP4z8eNIuVv9TkXTrJegBO22nhYH3njrcu7X/gozrsB1W503wL+zppbZ2zagllfTpGD8zFphqYLAf7MYx6Vapz7DsfRNr4X1W4UGKynlL4DJ5T4+XgHcoIGazvEWr+FfAlqs/jfXtG8Gwk7c6hqNrC3qQIy+/gDoFr4C8XaP8M3ndf2gf2wL3xPvBWTSfCcN01srDO6P/QFu7ZfTBtkArF0LQ/2QbZrdfhZ8BfiF+0DOVVodT1Ge6trG4P9/dHGkIDdfntyvoKfsWJNH054o/bJ/Zc8LB4YfFV146uY/lSHQNNuG3HsomvFtYj9QTWbpv7SfxO8dK6fB39n3xXrzSYWG81u5itrfPGCUey8tgfRZ1x/eqHw7qv7R9mhj+Enwe+H37N9hsw0+ovBqFyewwdOiT96B2ki7fNit25+H/7RPjTzIPij+0DqtlE6D/QPCNjBpCkn+AXEHkswxx80Z/Gq9lFbi5uwy+0X/gohqemnVfFF94G/Zl0oKWkuZ4bdpYou6mV0voQR3/eIa+a/FPhP9n+4klu/2hf2tdV+JMs5Baw8MRXFxbgjqoMX223A7D91GBXvNn+yR8B7S4bVfEej6t8RtTjO6S813VbieSVv+mixGJGX0BQ17f4c8K+APCyxw+C/CWh+EdpEu6ysYY5Ay4wzSFWdjgdd1L3FsDkfD3g/Rv2VkBm+D37OPjz45SAbINR8QXDWOmzcj955pE1uB7GFfoK+idEu/wBp60gW1+Gvw9+GX7MVi6DcsscWqaip6eYpsYTbsQMfJKn19K95udQutRkMl3cyyu75HJ+X1AHAH5VnOI1mDJyeu09fTrTdXyA8Y1H4a/Gjxorj4q/tB+IdRGwK9n4W0qHQE56hp7VYwU9R5GCKzNM/ZW/Z9sL9NX1TQbvx/qOAzXOv395dNI3q8aTRI4x2ZSPavoASoAQrmLt5eemfQ9KayPvZSpRgvBBDEjueajnkKxS0Tw94R8HRvF4S8O6P4Njb/oG2MFuc/wC8i7/zNa15f3EqgTXDswAUgHAP4fT0rOYZcqzHGApJ9QOvt0qWU7ozwEKAAHj/AD0qd9x2Q11g+Ro4WLY4cknkeo6VL526IM8axzcAYA5HbHaohCVRApKKT97t9MdhVo2twUKuwwOFHbHc7utIPIpymJ12ywOsuB1OVwO4x/KmqcQmZwZJCQF4xtX8sfpUr+Sn72WZdjHYpPyLkDpVbVNe0HQ7NbzWr1NPsgeZjG7AHgL8qKSfypXHYnzuRgjiYNgHnaR9AetOjjmjHzRbg38QboPpWRo/jTw7rt26aJN/aBRC3mKpjz2yI2AbAHrUjXoVnSSNoy/3T2+uBxTFsbEi+W2VTyjgJuGDx6dqf5QEXmI4xjOCvAH9awHuLhomCqBjgqMHj1Hv+FUg0s6giUnGNqnIGO/oOKAOmkIjQmQRsGA4T7xx7cdKz5dU0/asO/JB6nPOOx4rM8hwpLQ7xnBfdgY/PjmnJBIQwhYSFeOfu49PTpQFzQbXYwqnyiAMAEcgY9OKaNZvZ9uxhbj7v3MnHb/PaqkUcrjMbOZehXbwM9O2OlEiLEAkp8th13fJ3HbpxTAhYy3FxmNmkX+JWO0U4K0aPEluJF/vK3T/ABqhcajo8IQy3vmvjBSJS3NV/wC3rbzEFhZy6pM7YALiEZPYbgR2oQjZdTbSKgl+Y4/dsvJ/4F/L8Knh0wvJ57jBbnZkdv5celZZn8VSu1vFp/8AZ5Y5Ks8edv8AvZA4x2pw0fWZJViub2NdvePO8H2P/wBfFAGx5LeZJjakWDy4BX0yDnpVW4v7O0dI5r5EYD+5/LHHt/SoU8NWxJ+0Ge8K85L4/Bhn+RqcaPpQLtb23khhgMkjcH068fyoGUZNfgklFvDFNeHjGzHPp1HAoafWLhPKhsjCc5PnABQB6Ywa3chcwyvtIwPkAA9s8VVnklcldnmjGVLt0H+6oXrQBkNaa+WHn3UdqDwBGBxjsGbBqM6DbNKTfS3V0T1cthen+zmthhH5W0Nuz1j5C5/E/wAqVRKke23QbBtLR5yPwoApW+l6bbsZLe1WZ1HyszsMZ7bfumtANNG42eXbqR8owMccYJwKa4JUtMfl4yMDGen6VAkZwYo1YYBwSemf5CgRaG9uCCepXZ92nLsR2WJd7jgY7ce/FUcxDDlDbfLw6nuOxx/hVxJJrhA6jcOCBkdv8DQAb5A7JEFnRcb1Ycg9O/HtxUke9UYRbY2wMLgDHbv14psrsjmKZ2WJiOqg5J9x6UlyJY41Mhx8y/dxkflQAReZu+Vi4yd38Ib8Kuqz4AlXYpPyuuAF9sdKrSTO+QV46YPb+X9KS2lkR42+dVxjkfKeMD6UCaNm1deDARHv3HgfeI/lWiySQ26715QDjODt74HHauWhm8+AFTvZGwyLwdnTjjiupglUxCKMgRom9Yz1x67uv/6qtMixTufLMhjhjfaBjCsQMdfXrzVOPy1Itl4jYZbnnpnp25qeaTEXmyFkmz8oUYDDPYjgcetQPdCLkwbTGfmG4ZU9un1oAZIAY0Mv+kSbehwAMcHkUsbbSrlimVyxGD06YHt7VG9uCc+f5JY5AC5Gz0xxTQLdSHRgQ3B9VOPekMvLKszmckSY4wvcY43ZrVt7iUQBhyGGePT3rA2wyodi4dQcN0+Xp93jtxVqCcRv50eOVwyjkbfccdqpMTR2mmXK+Z9lZtsSglWIyu1hkjGQec1pJPawRGS63m3zgoCSI+MAdc4rldPuYFnzOTGWPyxlc5TjHzcj+tdEkRuspcwbCTk5bjI+7tP6flTYj518U6QdN1m7snPMmSitzheNmT09uldh4Q1GPUvDtpHNIzT22YH3qQeD8nI46DH4V0nxH0yW5gi1MIPNtUI2/wB9DnIJwMkbePrXlPhLUW0bxQIYpfNtNUhRJBN1JDZiIPAyOh6+9Z+RZ6qIEUEFTGAOCV/vDpVaQzSqpfarbwoO317N/LGK0ZP3cp2hpFONuCeeDkgnp/ntUTr5eI95J25QN+v1wKQyrJlS7yKiGP5SF4+U4wao+ViQQOd4+ZzGTwMjgZHGOKtxspDtCwUpkj3GORj/ACKitthk+zquzA+6enK5IOev9KAKjS+YxRiXGAWibHK9Rhk9D0qeS5yoRFWPJwHXouOcY6c9KbAgj3ohKENlkXlfoOe/txTEYfaXjMeQw3c44znsf6UASTgwzM0vynG6NlHHuKtCBVIHLMV3mEHG73BB7e1VlEVyzknGcDGORgc5FK03mmNojgRvlccHGADx2HT8KANOBRGsT7SNpP3vlPP09Pp2qZRbxFop8yHqcDhc+3SqkFxO7B3JLA4HA6enatC1ZRkKd2eUPqf5cUDH25ULBJAgaV1KnjoP5H8q243kmhMR2JNGR5ZCgbc9eB/SsRbm5lf5rczfwk5C8e+KuJK8v7maIQsq4DKflPSgEdXaXty8cNvPP9oGW527WAAI/wA+n5V1WkJ5gaEkh/lXAzyqjbg9sDjpivOLSa0guYrtZWaVQTg8AcbdobHcdvaups9Q4QyALG33YyMkr7MMH6cUBbofTnhO7gFzsYD90FHmH+LI4B6ECvcItYtotOMgUQSuOF6hj0HK5/8ArV8i+G9WhWeHySIlTDqCw3Iem3B6+uK7XVPFltHaNi4MTgkb/wDVr83AOOg446Um7kpWN/xJ4k+0DZeTiSRwwMCOuYgP4sAj5cdj+FeGPe21yPKH7uSNiCqkGM7+hUnt7VHrOt6fgwTzJKRnb5fqeM5BrNTULW5QqMTJHEFHRdwA+g6e3TFdFOKMpy1Ob1qSKNtjxqUmA6fwtHwfTBrlZ7spHK5ABUgluoIJ44rvtW06R7dXiG2NPmVUPDenJ547V59qcV/EI285IYxnOFGRge2R3/CipEqDM67YQwzXJy0PlozJ6kn19qxzqAEpdZAyIOB6lhkZ+napLq08yKKf7U4j2sQhXPHTHHHH6VlyWRVPOU7pDIAAOPu8DOenFYmpD/aiwsipN5sXQgKBtHqKSS+uE84rbM+F+QKRztHsORx/KmywFEAWRbYuWDgjqTxx24/CnlFiijdfkkhILHO7dkYOCTwKBGWLnV9lveFFhkOVcL8pYN03Dj8B2pi2tzIPs4fEaA72UjzIyRzwT0+laLSgRCdGw0Idn3dWPQfp6UyDykijhkj2ifBHP8BOccYz/QUwMyPR9Mt3JHOxfm3E/e7f7PNTwIuGjtyCQp+U/wDLRcD34q1LaOh6/Kvy/MSV9uAcDt1qr5tutwzLHs2/xI5I/l9KkCUBZiRHCbVoztcKRxx2PSgtJEBb7ml5wcsfmHpx0quTM3kozGQLuYA8HIGcf/rqVftqyh1g+Rm6ZU846g0APgxLvjhz5Z+ZickKfQg4zTba6hXYFHXOd3yjHbjpimKBcBUlmLhQSwI2/wBB3qcT7ZPNdsxoBGy/xEdyenNMB6zGKEwq7RybshFwce2Bxio5EllcopY55I6L7/SmBfKiMUTLJ/tgYJB/rg8VJObS3YyxSll2YwRgHHuOuDxSAt6eL8fuo4Rf24+QtuVcjHTnJ46V4xq2ny2Ou6hZwEMRIpRuzIyZ6H06V7DCZYzEzL5YccKOVPp7V5n45hkXxlLLkShIoi5Hc7AG6Y6cDFAyLTjG2neUnyyk7t2OOD71Kk8eU4Fx2+7j/P0qppspa2EUwz5ZHPbb2xV1mgEgWJCN+OnoPUUDSLiqokguiNqocKSOCDx07YrxD46WtlPoI3RlbiE/6tOFfecqQTx6/TFe27zJA64JJb5VHX8OP6V5b8XrVp/CM0jsyqH3SA4yP4fl+h/QVMtgjueAfs33i2/xi1jS5CIjqOiBgc/eSB+FA68u6jjoK+1ITGNrwfuQZThW579vTAr4Z+BUsh+PFlE6qqzaTcwxyHjyjCof2yG5+nFfdMmTN5AUZgyQynj5se3r+HtV9ET1sfKHx+hEOosAFHmt5w9CNoUKPQAKa6P9muV7nwDqyx8m31e6GcgY8zDbCPfGRS/FnSHudXtXt4zcskbi4VmGwrgeUBx3Hp/c96b8DRJpn9taa02R9oiuNgUKGZ0PmfL2xlRUQ6lz6HvUkkEVu8uNi7CGT1OOOlfEHjHQD9omvCsLxXjP5cTDABX/AFiE8Y3dj719m3reYojaTyNu7A27iD+IxxXlep+CLzW7xr64iS4YuhBVgq5C7Q2PoBkUAnZWO/8ADV4LzwZo08jGJp7SPyYV56IBjd044qtrFpPf2DWUEJuvPO1o1OxVZeNwPocVP4dSSHSBbsmwWreQD2ES4G5RjvXSH7PbvuRXXcCipjr2PrTbEtDx+88E6bo6wEQ7VhZZCwcs7Pxngk7GXqCpAOK9bs7CCS18yfEmRlZGPzuf7p5yMU4hWkljjt2nndQHUthVGOAWzg5qBoGjaL92tvJyACcgAfp3pXGf/9HyeO9E4Ey/KVIWVePmHv8A4/4VajunlgeWQqY8L8hYEY6cEdPasPRfFfwQ8WvE+ieIoNCaU8wXFyqbuP4GfcB9CR7V1M/gi7aKS40HU7W9tW+6u4BmUHghuQc+uMUXKasRm+XdE9vvtlHABYYYHjAFPi1XyLhIdw46YH3SenQelZ95omvaYiXGo2X2i2b+KP5gvbBZSQPzrPutStrGaO0aA2cw5zP8uM84yRg0COtlkjm/0hUSbcRkdDnvVuG6aMiP5mhwfLbj5D/ga5pb/wC3sMKAY0zlGB56cCltp5HfdaRvJuGBvBwvs3bHFO4rHYxX1wJEt/OKSSj5XXGPl9R9BVr+0SSUz57x45V+PT7p5H0rj7i4WYBX/c84O0ZRQB6jGf0xVmO9t44ktWk8oRNuRlBOQ3v9f88VSmJo7Jr/ACqlf3KHjLDG3147c1NLcx7w5I8thhflwPQ4+uK5Keckec+H3cnZgYHA6E88VYivUiYqDnJUBH6r9O2MVSmSdQq26zAySoV4OGULlf06U9jZSrsidXUtgjGDj06flXPBxeJtiAXAO7gbifbjH61Ziu4XVTtMMsTYWNuPxH+BppiNpbNxKd7rAgXEbY3j6Huv8qtLpol3QjLMVDKSCAcdSOcj6cVj3FxMrOisAo6rjacDv24q/b31ymLcTOVGD8hC/wD161hYTLVpoM/2fMSCVGO5GU8ow7bWYHBxRH4fuRC1vaxBpQQ207QG+gY4zjmt21uYbiVBPK1q4+/Jx0UcHHoeldNaPp88aLa3bSC3PBcAHb9DgnjgH8K7KdGlLcxlKaPL7jQyRG7xtbSDgx7fwP8AEPT0qi1gbfLOtx5a8bdvT8jkV7YoM0ahpYpGUkKjx49enTrj0pshg2/6VAWVDtwo3Njp16jFbPL6ctiPrMkeCSxPcsvnQt5aceYxxx2yKikZYJEglDhuqE4Ckeo7HFe3zaBoWrqJFkaWRhtOMoTjnnJ/nXOan4We1QxtH5yM4AbAfaueOuMflXHVypr4WawxSZ5o0j7EZF+0CMj51OOmP4e9OimUtlcxsSFK4wgJPpWxfaRFAxm8+N/Q4PTjg9O1Z8QK7VtpojliFLgg88t16V5s6Dg7M6YzTI/LjKlZgJJV4PJHA6DAxU4b94MRmEoeSOeo7ZFV/IkhcRqd7oxUsoAGPRsfpS7GnJJxJuwA2QuB9KzUSrll0lZvMAKMemfYegpCitCWALbe/r65HbFQOqW826GVZIyuMDjBGO/arYMjOWL7l7g8AL9e/anYRX8uWCFpG2lW5X0I46fpSbkX/W7SpwMlc54649qnErKEa2QTBCXUK3TjG08dxUbXLysAyCFm42oRj26jinYCW3l+zyF7JktD3xnGD0KjpVv+0Jr8+XfLDrMMakCO7RZI/mGOFYbVz64qBi8CHyWCMSOOw9xUqm4dvMkVZgo27xw2fp/SjkXQLnmGr/Ab4IeLnddZ8IW+lO0Z8y50l5LWbzSchwQzR/8AjmO1c/Y/Bvxr4Xlhk+Fvxa1rw5JGr+Vp+sIdUtmVR8ifOqooA4zsfHYDFe9PEkkcAbckjt/rxwcjI24zVaVXUI0ilDFJtDZGOOgGMVXIxHj48W/tW+G4DLrvg3RviZpiZE50W8NncsMfe8uR2/75jjx7CoIv2lfh5DNa2PxD0LXPhbdo/kzJqdpIYXP+xcRrjC+6dq9fike2JSCQiUMflXIwcflxWn9rvLuzktdR+zanbsMTxXMaSJ9CjKR+VZeyXYvmM3w7rPw48eKzfD3xHaeIAGybaO4jkn2gj5/s/wAkyD/eX8hW/eeGNUglVVVLndymyQbjj/Z7duK8U8RfAP4J+LpPtOreE4tHkbkz6S32E9c5CxARls+qk1T034NePvC1wJ/gz8WNW0SAkomk65bf2rbxLj5Ixv8AMVF4wWCZ+mKuOHfQXOj2g2rfIpDxKXx8wx064rMYOCyI/O7GV6lfpXmzeM/2rPCCy23jLwHpfxXhX94L7SbxbQiNRg7oplJ3Hsqoh9BVeL9qP4TfaPsfj/Rta+F166hQupWUpjJ6NteEPlR2bYPpSlRnHdFJp7Hpw2Jh/JAZD8q5x83bk1G7XEylrgkc/wCr4+6OnpWr4Z1LwJ45KW/gnxDpmvzsuUtrW4iuZDxkA7CGVsfwlQw9Kvah4V1q2dQIjOSPlAKqysvYAkHj6VlYNjmjEEfcoKsOARwc9f8A63pUsiQTfLeeW8jj+IbRgds9Pp6UXcc8DN9qhms5MY2spxnGB83TmoDDdkIxj+ZuQSeD7Y6dKVgIRZ/2fOt1YFtNuVxhlJ+mNynpx6V1em+OPHmiS/udSnmjOFXziJEA9lxgD8qwVnyu/DSDowIHBH+fSoldFTMQUbeu/wDTH9Kmwrnr9v8AGq6HljxBpTXKMw3vbS7eDwflcEDA7DAr0WP4hfD7VIvl1H+yA4zi5Q8ceq4P9K+WWeMP8soY7QURlx1A4J9MdAajMdttjMkOw9Ae4B4xx+lZtFH2bawW2s2qTaVcwanbRHK/ZZUbHfIxz+HaoLmAiIQtGZnBBZNhyF/3gOp9q+Mo1ltnW5t5HtplOVKsy/4Cu90/4k+NbCSMG6n1FYuiTgFGx1yVApWFZHv6hYRKI1dQvAdlwVOPu9M44xTvJQRHy2CxuOXbv/X1rzjT/jNBMRFr2kSKzDDyRSo0Yx0Ijxu7etdnpHjXwJqrf6LqX2WbAHk3KtEPoC4AI6cA59uKAszQ8pnfzcLtUAZ3bvlI6jp+HFSok0MjWu75Nu/JxwB/TitqPRzJAbmxfzI2OVWNTIDnHAyB2rP1Y6V4f8y51m7g01XUYS4kWNmA+8VTO7HHYdqOZAkZ6xqyiCNvKI5Udc//AFuKtJbSTbQ0SqNuc7lGcY9SPwrzS6+MPgqDUNP0LwzDd+PNRu9y21raqbXJUEn95cwoGA29QCODUktr8ZdduFjjvbX4X2wbzA8QS/u4sD7o4VFxzllCY9adpdETdLc9Iv2tdHsGu9RZbe0QGVppiFjCcdCcdMdq8/u/iH4UlspH0Kb/AISK5RlTybUfKRnjDsNoTOMkcj0qlafBvwXPqTXvim51L4hXiMZvtF9cmdM7Mu3krti2gZbbg+mTXuPij4Nal4G8JaT4tSNf3myBrOGOKGNftH+qXbEcvxyV4Cnjmu+jlk503Vb0+77jCWIjGSgeM3T/ABV1ePbC9l8OF2kGTyI9Tnc5ACbW/dpjHJFRJ8L9AuLxtS8WXN742vGUNG1/MqwxMBg7bWALGqn+7jFegG1u8fbp7sTF9quAuOQBgkegH+NVglusmz/WNglsZwSB24/L/IricOV6G3Mx0UIghW2to0jECoIFjCpGi5+7GuMKuKX7TOrLGCqFeAQoHU8j0/Kk2RbC5WRVPofX/wCtUT2/lqMDzgDgL0OaYEeDG4BcbiSckDkHt+lTK0mIFdWR23DzdvKgdABjv0qJNyRsrgbOqseuKkVyzoFJcAADH93pz0pgPEO+X5UHyqoIUgZ9T/L0qmI2ZXKt5mOQMjjtyPYVeaEqFlT5eTuAIBGOmPao4VQSNGWO2T9COf07UAQBCpJYZTgkr0I7/wCeKZN8mXZRtUA8f3fbp+lTAuZQqKIdy8MOcgYGMdKkCfviGP7oAHaBjp2xjpQIqbRMcyxCEKy/xYZfrgUm587MFUXP+8QTx+Aq+oeWV5HVNrx5+hXocfpUMcjsdyBX2j75GN3I46cGgZGI4xtR2kRgcKpAPNNYFQgfgbmG4Yyfr6VJKI2ETSElE+VuMHr8vTpjHUU7EyNIHHmqxwEPzDI6EelAiusgQh2jaLGBvBGfUcU1H/fOEG6QYJbPVccEjgdKtxqXhEIXYw55GMDrkeoqOZHjiaSNUDAYO772OMHHNAyrlBL5CHEpG1S3Oe+B2xQruqtIP33O3A4IHrn0oiEkuJolDNuAyOfujt7D2pzl1nMpIcKAG29NppiIPtItytw43JuIAI5fjrxxxUrLkYaJYjJxyef09aY0MaBk3q0S/MqsPmX02mn/AGQSxpcLhl2YdT1BA6igBy20RzcRb49oC7R+Rz14qVcbniiOzOCpHTIGcH3qKG4jUKwcyOy42kZ5HtT9rpA78LhvnjHO9TjoT02j9KAECNHBG4/ejdn15+n4YrWkEaPuWVhINvyr1AOPastirnbbRPJtG5COMHGSP/1/SnRebAAmMyD5pVXt6fj9KaA2bVpZLnyon+bZ97tgcjORkcVGojYFWHCg/vFyRz6Y7CqwuJXSeIJ8km1wMc8Yz2rTDxmRkKC33AEckcY5wAP0pgZ+JY497MYUBGCrZ3DuOvFK63Lzbw/mInBwMYHYdMU5ZH3LtyV6KuMDcfw9aiC+QHTLgsNgUccD3/zxQBOo8yELGAhTJdBweeAB6VTVU81ZdwjkAyrtwenHsf8ACpoxwjqSw7dBnpwT04xTJSij7yyCJhj16DPHYf4UgIQ0fzKUCJ/4627t0zx+lAi8oJ8gcrwNv8Q/+tT5opJIgsZWH5/k9MCq80SJIJN3nogBCqMDsD070AVEgfzHikXcsrc9flAwRgikbIkyMIvGAeA20c9emP5VYmUR7mYqikKV2d/fA5xUTr56hQuzChk6En8SOKkBjR7d8txg5XchT046df8ACmKXVR5oWcDG1ehXI4I4wam+aEBII9hII2/eUj2B+7j8BVcwzRxq0zAttwcEfLj7v14oGNnCxoGLFgi/L7NxxwODRIS0CIpWCbG7lflOce3Xj0qcR7nESlvNkTKyEfJxz0HT09qhlkSUJJMVGc7EA6464NADVSVAJI32B8eciD5V2jH6+3aoYS0Tu5DKCQwX+LHb9KtMI0CO46JkKM9feoS52x/vCJFy397oOhHbigALbGDs/n9gVxxn/wCtQPl+eM4jYZILHPy+g4PtSzFlzLGqKOMj7wwBx78f54qQxny0fKnjbnHYjgg9KARE6DcWaf7MEH7vy04II544/wDrU6MWs5JdWPl9OoL4Hbptx6d6ZGqyycfvXzt6bcHHcehFSeQ/lqpYRH7wHU8ep46UgG4iDYtwUMm3g8DA7Gm5jtlXBDLvLcZ4GOntSwojyqJcYcHBHzHPX07CoXwZFlGZF/h3HG/ovQDt6elMLD8/ekBL5AZQwzkEZ4x0/ShncujkBcDeCP4uOePWpRGIHDtcl2wAI0T7oIHr0Ap5lEbRBI8hGxuPUbuvQ96SGNVMNmMblzuKHggnoOOmKkM4B+VPM3AAkDr7fh9ah/c8ALvlBJJ+7x/I5FP2pNuiyGPAHPpzzQAKzwyMysX38oCccjjaV46dBWibsvAhVQ+z5WRgPlYHA5IzVGXG8SAGTYv8a8FTxtPv6Ux0AmVn3F9vPGGyAOfy/lTCxcWK0uohvfYB94KuAR2yOvBoaxdQotMQsP4COMj3ODg+3SqEIKYZX7AlVxnJPT0qwJI/MFw5+yujDvuB45Ht2oBFmWOaHfJLDtZ+C0RJOB3AwOKScqu2SPZH55U/NyGGMY9AR7U6G6uCVSAfuWc8ZxwOcDPrinyfZJ2zcw7oUHG3IYYHA454I9qAKklmbZoVRvN8pcsOnH94dsDp/wDWrKFrgusQDoUKnAy0ee4XGSM1twQQCE+VK1qeRH5n3h0446g+4p0wmjiDPB5zYUO8Y5GMdSMY4/CiwHPRWdsIl+0DY0aK4J+XDrjgex71BqbfbdPZFU22W3DBOCpxnp9PwFdAi2rTxRyZVkYkB+jDB56Y+lTG3UcKdrOhOFP6jt0osM5+LU4rVRDj7UsFv875xkkAdOnSryX0Qggu0Jj8xQfIIwcDjOfT8KhuLK4hJiEfDL87DAJ9OMZGOnFM+zNCbTIJW3jKN6qXHBGOoHSkGhqSrCYG3sl4x4RYxtfA75A9PbFVG0a1+yNLEklsyYIIIY/kD0qveGWazaCzcJIy/LgbTnvg8Y4punzXwdNHtCqrb2++aRTk5zwCQPpnHr9KBIVrKS3h35F/ARghSAy5OQfX/CsxnAzDzAsbDO/hgB6dK0I9TjlhilIWPOVwvysMHt2Na1zIBAryxQ3Dx5LCVRkp/Cc4/AEcZxQMp2+qXMTpbxsrow3KxOSV+nfpj6VYXV9JujjU4DGCcLIj5A6fw9vyqtJpWn6lELi2g+wMNrCTOMHjIwCO3FR/2ZcAyyRhZ1DfKByw78cCmIvHS9NuFY2FyvXaRIB+XNZ76bc2eI1QsmByg4yfXH6Vm3PmWZRwPKJPoCB+HatOPUrsxM0c8ZwMEN1OMdBQHoVRMdnly8YONuNpwfp/n9KfHLmNgiHhedwyMfUYrWOrWLhPtsQaTHJjXIx6kdqlNpp9z89jObYkcKB39DjgUAZq3UsZVYGPl4yAmDtbuP8A61aC6jISrSFWjIHJAHbsOvbtVRtIurfEkUStt+9sIHbrgcVV8yZE2vsJz90jHH4YpgasgsW3Sf6vcpPlgYB+hUfpTRFewBW027YAg7VwCPoVYgdvSsgSvE5eYeUFxjHcGr6XNzIRJC4uPToOn0x+VIaLM1wjQMNTskeJhiYbOQPThef5Vzd34X8J6tOfKniVZ1CrGyABRjocjr+WK6AXc8YMdyBMGwOCOP8A61TTQ2VxDujUFBj5MBBn1HA6flSsFzzd/AHijSnVPDtziGPO2Pgqcjphjj9TWW3iTxD4fne21mw8xY1ydnyHB7jcNpx9K9WWG9hZHtJ2Jj5SNhuBH+zUh1KdIvsuowCWLYzMpTG7+Q/Sk4rsUpnmFnc+FtUljVojamZS6NKwidj7HjoemOK0n0y9szJ/YmoEKwH7qdPMV29DJ/B/n8OguPCngjWYPnjdZT/q3XcojJ/h6Y+mK5a78C+I9KJudBvmit87CDiTGO5XoRxzkcVHKy1JFx765sofJ1bT3t88l423g46YIGQBVq3vbOaMCznWZB96Jiu/muTbXNY0Uvaa1przyMN/mWy7s44z8wxtx/d6fpVtNT8Ia1EkE0iWEuQAThXyeg3kAGp2GdUqBvlj5VRwO/TtmqawrHEjxbmOchRVGTSNTihzpN758EPypHIv8Q/hyuDz+IpTqk1swfVrGa3ThHeALKu7sSo5A78c00Ivloy++VVh6qqkdR09OMUnlqIsphjk5xwuOm3Pp3FJb6nYXZU2c6agrcbdu0jnOPmAYeoq07tEpB3yg8LtXkD+H0ppiK4RUKEbYGAy2O/0HQYq20e4/LL521ctjjPNQBZXjlZxs2/dYDjryM/0p67V+R2Z0IBwMDHsRTAf5UszI8JTbFzgc/Me3+GKtBAsixMWkwvUcnJzkGqjSYjMb/uoUXK9cjHIwcfhVoShlMis+1j+82jjPA9ODSAeESZNsShgo2kE4OR7djVd1laQSbHOR0UDPHHJqzvVZcOPKQKQCOpH/wBao1RxuOC8ZA2oeCVP044xQBVjSNcJKTlh8g24wvcfhTN3ysHdbfex54zt5xn8qVrjZBHKgVijEn1Xtx6g1bHlmEjy1Hmttztzt/P0FKwGQIzJiHaIZmB+YYJzj7yNz2rkpfDj2qSrDKtvG7b1jC4yM89MLnjtXfbVjUOBvbdtXdlQB65Xvx14pB5mxkJHTduIz83GFB/+tSsB5w9reCKLzYWVhgbejeXxt9s1DLLcPLcQzQvKEwu8r93jPpgV6FLbKWZ7jDNIAoAOBgensabJbBtoKqPulh/e/rS5RnnoN1cRshTzbcKDwvBbsM9ulUpPDX9q3NjfaluiTT2YwQggDcw25BPPYd69DS1itpDP9xWyqxY4I9O3GelSPBHBCSIlK9M88A4IGKFpsFjOjt/J8okMyxqPmc/hjHb9eKsiPcMMoXI3bSDwePoQPSr+yM7HGCwwwJ4DdvSmExFsSb0dhxxwue34UAMEUEuA+CVTggkEnHQdqjjZ4IsBCrA+WF6ABud3I9aeUcFYw2RuB7fN3/Snjy03SEebk9uuPXFACHy+HbKkAfl2ORTkId3PyEZABHGc8c/SmbsuCqlsY+72UdiO30qba524GRjcRjGW9PbFACMzRydgyHB46Ke6+1QYC7DCxjO4KPUj26cVMsbSf60ZfncxGcL2x7Uke8/uZD5hBG1j2H09AaAHZZ5mVj5e1flz7den/wCugMS4k2MrjjI6en+cUjiMKY4cOc4ZuOT7e1SFZG3M3zbhkMPbtj1HSmA2NycHjBJGz0P/ANap487SXCoc9F5OCcfSoFG/54EDJjJx97d6H/OKlaIYjcsAn8Q6FcccD2oEThV3/vW2iPgbOPz9KekolDGFTIvbPG2ofJVTvjy0fTKjHPenHyjxECB0IHANUgJT5glGI/PAHUcdhz/9ariGePaB8mCpHcf5HSoY4JpAHhX92wxjIGPw60TXmlaWgNxqENqe8WcsfbAGR/KjmQW7G/bTN9r82VkQsCuMfwnp7U260vRtQUve2SSbQBvxtbPb5lwQO3B/CuR/4TjTInk+wW8upZ7/AHRx06jOPoK5+48TfEW9m22Ma2ds2FV0hyoVvXgg4quZ9EFrbnez2cujxC/ttRNtb9BFeZlUHBwoJ6DA4rLX4meG0dbW7gmjumOyNYPmiY9iD1GTxgiuXj8D6jc3C3mt3zX0wwEbOAAevrjArqtN8M6Jpk/n28LTGIjY0h3bSO44os+rE2ug+Lxfe30j22i6W7Ohw32hkQhj1AA5P1BrbisfEeo2uNRvnsFIy1vAuFwvQtKCDn2qne2Om38ouJFMM6rw6fI5HYhhjJWn2Ft4itJA0N3DqEPeKdijfTpjmtIPsSz0fwpo+j2pAUTXjthZHfPTk5wePTn0r1UWdhqNo8NvEIVdPlbbhiV7fTivAtM8UWkM4g1MSaFPyUExzGewAfGNvrnFeyeHdQg1C2/dz+cpwq+WQUGO3H+eK9GnUTVjllF7nkniHSb6ylkiulxhgcsOQW7ZHXAFcc7HksN5Y4YY9v8ACvoHxLaxXsbMGKNg7s91JABUc9DxXhOqWMttcSQ/IMHGOhwOBg//AFq468LG1N6GT5cZQ7Q1wfugZ6f4cVWbygCyfvHlAXOMNgccfSpNqRyq7OVzHz6kewqJwVfz412xhTz6H19uK42boR0IYRSOFjHqPmP1/wAaic+XLJJwW4Hpgds9M5FNWYPiVgxk2/eUZ49ce3SkUkIAFL+blmzz7dvSkMcI5GczqHZsZ2jkA5yQBUW7z1ZoTy3BH0HX24qRZVjKCPKj7yt244P5elRRPmWdl548wN0/TigBsbSITKjBZW+UI457UREkYjwzgbZI2yOP9noP0pySoJGZMFsCT1AH5cUSTHducfKO4GMEf7VMQiMzSbUt9xVRgbsAD+tSSGTzA3ljKrtyPuVFmKdRIxJidvoUfH6j9KdIvlQquSo4Xjp7HFAEqO0iOyfJtXoejDpkfgKaJREpOw/dADe5HYVC7MJRboHRSvKsOCB6U9Q0Y+YGNRyCDn9PwpDLCbyN7kxNgdMHPHORTSyuSsZxt6ADH4Z9sVW+RX3H5HYZKjOf845qaNxlbdiqjB2k88nv070CHiFV+aN+VBO0jrgc+nPNOAjkOCMxhQAo4PtnH0qF5Gi/ehCJAMHnp2+nNKgijIQKV3gEEdD/APqoAfC7CLaRtCHaRnPT1+gqRcsA5ABkwPl9u49KryRsiyNkRE8hODux2q0WTyvNK+Su3BQ8AY4FAw3ROrRlWGzjbnr6c1ZjcYkhI8vYvGT09B/9aqSYkg3OSy8cdMfWpQ+4KJmI4wQR6CmIvfMNu3CMR6c/hgfyrQRcKu0iIfxGsmHKqoUGU7sgtwMdxmphgsVKNtYgtjngdvwqkxWLzrIFEaMrR4OeOg9f8KE3Rwb7hCVxhWH5AD0A7UhmZbgQk5Z8BGAG33HtwOlNvLy0it/Nu5BBFuAKnBOO20D+npTuKxYSMyKA20kDHuBjuB6VWliUsU5Hy4BYYHHPH0qlBqd1dyeVYWO2J8BZZcL06Hbx+VTNpTzy79SmdyF/1S8IB+BoAxLvULdHlto43uhEFLPByAcc7e3A/lXp3j34ZafbeB9H+JnhvUZvEPh68ZYbxcAT2csgCpFOYmI2mUhfurglR/EtcSEjt4WW12xKT9xeD/k12Pwp8eQ/DnXp7LW0/tDwZ4gT7DrltMGdIoZFMbT7F7RqfnAUlo8gDOKqKWwn3ODsvsQcRWsaphBgx4+bI6Vo3NvaXCfZ7+KOeMHKEqGCn0x2/CvQfi58KLf4S/ECPR9DuDNoGtRNd2FvLKZZ7LygqvC7uxkdN/MTvyy5UlmRmPm7SEE5bL4+Yds+3btSnHldhp3MseG7+yjWfwxfSWyf8tLV/njJz1AONo9QKpnxO9lcC38T2M9swB/fW6M8eRgZXGTj8OK6dChQM4MRB+8h6H8OlSNIZke3e2E8eADyfmPHUY5HFZjuVbV9PuYkurC6juImGAv8Z9yvUU6RB8zb87ezDP4VjXnhnTZrn7Xpqt4euV+6YgFiLD1THGfpioJbjxPpu5r61XWIAv8ArIiodVHGcDrjjtQM3RuD+TgZXBD47sM9APSnR5csWwWzjd0xjuBVSy13QtVi3JqEcUsW3ckg2Oc8Ac9SD6ZrVFnKWLTqVCNwOv8ALtTEQptQq4JCnKnA+8MZ6f8A1qkj81wIXGNnz49V/wARSAs58s9O3HQeo/KneW3yK2EIyRjqR+FMBrKMNHE/l9N2RyM9BzUrYEeLh+o7Dhj/AC6VFtYsRkybV+bcOhHGKavlzLsd/lHAyO4xx70gBAp27GVOmz2x0p5YMzYVSjsTzxnIxinssaIxjUgx/ePUp2Bx3FJHbMiNJcDMXUs3y4PseBzxUt2AiRACoXpt5X37AD2pYvPwISwC7sYHHFY2peLvCmiM4vtRg86IbhDBIHf2GFyAfasSf4hTXMrw+H/D95rT7AyNPtgU8f3D8233yPwovfYdmehiCdEaTdlVwChAzzxjNWbgQ2kbXNyFtoYdoYswVR6ZbjmvKUj+LerL5rtb+DhkGOOFRLJg9jLltuB6HNXP+Fbw3TxN4g1O91h0be6vKzQjPUBRggn6fhRr6BodNfeOfCOmuFnvlaRgD5ceZgVPGAVBGT9a56Tx/qt1D5fhfw3PP+8KefPhF5+7j0OPXFdfpWgaFpAzY2UEEaD5fl3uD7O3zc/hWl5qZKqvkqTgYBzn8Kdhc3ZHn40/4m6i7nUr+Lw8rqAFtljVWx0Uk5YN74qzZ/DLR3lhl1u4m1S63AtOXOTxwuXJGAf7u307V2F7fWtqpe/niRSOd7hNrL3O4jAArmZfG/h6Hdb2FzLr9z95IbOEzJj0LcAHHpQprogakelabo2i6dEy21qiIpGfLC/IRxkcFhnvg4pHe4kJOxSWC44wcdgPauKt/EPi+6QtY6BHowU7lmv3+QD3RRuJ9hWVe2utXzvJ4j1/7KE3L5OmBYkKtz1+8en8QPTHFVzPqSoo7S91Cz0yNzqc6aZ5XzJ5zhenUAHk/QVz0/j/AMOFmj0hLzXGYfctIXIZvbcBj8q5i10jwzbTf6DYy69MMHfcjzufQIeOf8+3Zpp/i50MiQR2EBwoiPljaOxUIM49iaLMNEWrbxD4xu4/Lj0yz0BHAUmdxPMB2JBwOnbtW1bSRzmSDXdcuNWknjG5LdRbxxqOgO04YD0HbtWLBowYA6hqDzRMwdgqqN4HXqchR0/oK7bTpfDenMJo7SOdlY/N068Y25Yfy9hW1OxDKFroOkwFYdM0MXxI6zrnJ7HzDn5eM1dl07xPcIquy2g3bPKXIEa46qPu8dvSuwn8Rs0MUkSrFHJlVVQMBAMYzxz+FYFxf6tqEEkCwlUByCfl47D1rVrQk47UvCtgN9xrN2b/ACeGWTaQf7pHT8qx0Xw/pjB4rTz2GArkg4I6c5zxV+9tUgDC9kXb90gfwBv4ufTPpXK3F/otqXjtnN0UPXJ2/UYGK5J6GkdS3deIZXfZZKqJ6qAMdugrKkfV5V+RhbqTkuxwD649Krte6pcZaysIUA5DFQufwNQtZXl2wGpXKwqn/LKI4IGO3A/ma57GqJ28qJGa/uY5FX5iFwSD64Xmq6apZoUi0+CTUSxO4HAHtxjH8qtR6PpSKV8p5yo45AB+uOaneS2gXaDHBjgLjk/hT0AzZrnWpsi3sksAwwrsPu/l/hTY9JmmhRL6/wCAeI4/T0zip5tQhj+TnYfU4B46DjtVY6hlAqFLUDtwT7d+aasIk/sjTI13WwYnsrnCg/hircP2W1HRYNqjcFUL79e/SuZlupZZmw5lQkAbegPrVxNJ1y7jzDbM43Ags6gHPpnBxT1FoXpdTt9hlz5jKcCNjx7YFU5tamMe2BFs2yMj1B9umKvR+FLpmxd3aWgUfMqgttH51ow+HNIibcqSXbKOS5Kq3024xjpSsh3OTM8cztHM7SsdoG0+n0q1Bp+oXBMcVqxUkLvcHb7ZPYV16TWenq0cEFtb+Zx8i5cn0IPPB+lR3mr3X2XH3yxC7GHCn1GKegWMy18NXDyGOe9ij3ABo0y+0Dt1HNa9vp2hQHYsEs8q4DszfIfwJ4HpxVMS3iaJcamir5n3fMYdMNt+XPNVpJNQnJliYBCifP0z0PXoR/nFAtDoPtdrYs0FskFnEcY2puJ+pzTb2/jt4opQuWJC7xj6dPQ1lX1nJPeJJE3nw8H5RnAxyPpx0revdLgm0+2uIDsmgkGOf4D97NAWMW1u7nMUluFDXD4RR17jJB7cU2CO4uNcdLoNdbZMnB6Y7AdBirKXVvFHINskrBsIFwCpHcEc/wD6quo95KVLxfZ0Q5Lv8rdOnGKYdDM1jRGXVWuovlju4j8mPmRhjGfarVlZJDGk4ZVaRPJMTfdkGMENx1xWvc3iS4LPlQFGO4A4rKf7PtlG17picDdzsx6d+9HQCvYJbadeyCx8yaKNt3lsfueu0jqD0xir0gub+ZpyojZl9OGXsGNRb7tVMqxgKqDJP8XQex4H8qrIJDGd0jFx94BiSo4xSAFgUhS8pVOyg5UHj+f4VaigtrdphBkAKpJ9V4PFVl2rlwAwXA77T+BqyJY33CQ+WzLsBGSMenFMB5uJ2PybsBeF44z79f8ACkFyQWLOZDjB44x6duagYvGS4HlbuAB39MGoGkSRipAWTaN3+0vt2BxQMneWMKP3eRxyw4/XtQ9xtXePkz0HHb0GO1LkCHcA0inja3Y/4VTZVaQEfMF4Ufh0/KgQiyrI7RxyZRvmIbjP4jpRJIXwu7yU6Bl6H8BzSKPNV1VRGnqFwevanFpEMqQ/IoHAHzHP07UhkRKtKdkhIXGzaMjtkYpJSkiFByP7vf8AD/Cn7CEXLFCTlguBz9cU6QFRGcbcknP4ccfSgRH8igFQ/QLlv4egx6UhiAi875seijJwO3bAFKCj+arDysAd+/Yj2p7DzJC5YqpwMZwBj+YoGQKsSxZTeyt+hHbFKxcsu0MQOS2OMVIII49wDnLcjHAxn/61OySNvmHC846Z9sjpQgK4TZHsVVJLfK349xUk2ECvj/VYymMLz1IxT8/vvusAvI44yR09KdFGN4LfOQCxB6Z+ntTENf8AclpIhuUsquOpXHTApuYC7t/rCwAGO3HX61K+/wAwGT92XYDao6ntg9sCmkRAgopVgAG3diOaAHsLfYzL975eemT7UpjUs0cI+bIz6gDHrTl2xYkdtqZ6YyPp6imEI7bm+QPhSO5x0P6UwJ9iKmzkqG3YAxhsY6+lOi6lFIIb5l+o4xUCkfMqfdhwT3+n51YRZP8AWgqowSFUZ/8A1GrRJYSQDZ5mewOOP07dq3o3h+UIDHvPyyA8E+hFY1tYl4y6AxBh1PTHtyMVvWFqXlVkkXCYURKBwPXPT3rWJDRpx8mV3zg45XjBHAxWZcxQgZHzMxOFJyST056e1dVbWsKxFuXP3SM42nPTittbRntWbasMSA8KAR9GHqa2sSeRz2lyJP8Aj2KgnPqQff0FSDSJNolkbauRtK8bc9c8dPyrqblThVxs4yyjocjtjgAdhWcNjYVfkPTIIIYD26D2rPlsUJb6fbQESRJlw5BfHHPqBnir8pjgCvFEIouS2MfNxx7/AIVVR5FjaKP5Ckm4EdMe49MfhVySMsfNYqyjuP5Y70hpFOb5coCYW7Y4yD3aqi5UFiwVWOM+p/LtQwLymJNynGcv/P2FN/fSxGMFCuf1B47Uhj2f+6yjA45qs77wwU7k+9u6Htxj0q4LSX5gQF5Gc8g5/Kpvsw8s72AxgkAcnHanYZml99vtRQuP48+ntREI3VcsdwHbqAPTitqCyMyH7NatPIflRVXcTn/ZUdqv6zp7eErGTVvFd7ZeD9OCDNzqk0dhGmME/wCvKZAHYfhSsKxiJZ/aEaVlWJGHzHoRtOcke9KkNvA/miXzY3GCqjHIwOnbtXh/iX9qr9mfwzObOPxY3xE1Yrtt9O8L2FxfS3Ep4WOOZ1itix6Y349Pa5D8etWisft9t8KPE13czRY07REjR9QmmK7gZykTJawY4Zm3nsE9KUX0QrI95tVt0UzQAP0Hz8YPTgdcfSugn0nX7K1a+1A2vhbT3jLNqeoSRw28cX97dIyI3PGcgCvjW48C/wDBQb4s3Ka2LzRf2ZPDsqGH7JFIJ7pUfoZvLjn3THthoOTjap4Hjnif9m/9nXwZevf/ALUnx/1HxzqkWBLp0F7vujg8I9sn9oXiLjOBiP2IreFHuyXK2x9Y3nxU/Z4svGWl+HL/AOKuj+IfEOoXCWtvbWsz39qZXIRVa7tYpLOA5IA8yYc8DNeZ+IP2wdX0/wAUzeAfh38DfFfjXXrS4NtIl35lsnmr910W2gnJiwMhmKBk54Fee+FPEf7NPhe7t4/2bv2evEvxa1TS7iO4ttVv9NeGHzg6lD9svHuZlX5cj9zEcH+HqP0J+OXxb+KvxT+FWgah8JfDSfCP4gXF7FDqFz4k/s69/suyEDyXcUP2ae4kdmuPKSIyWyq67iyRkjHbClS5feMeZ32PjfSx/wAFNfivcXEWl2Xhz9nuyiJdn8q0F6I89DxfXJZR0YrF7EV5J4x/Zd8G29+dR/a9/aYfWJyS0tguoK8yuecRpPLdy7RjBCWgA9RXtM37OnjbxrbS/wDC8/jd4x+INqzIf7K0Rv7G0psdUa2UtEQp6bYoyB0A7dJ4V/Zm/Z18DAf2N4B07V5wysLrWBLqchZcHO26d4kx/sRrXPeETW7PlbRNb/4J9eC746d8KPhl4g/ad1YKqrstry4iLDu63saBQcdUtCPbHNfSmm/Ez9sHWLS30/4S/BLwj+zlozwBlufEMqyey7Y7ZLbDAfwyWr9Pwr6Ij1CTT7f7JpYg0W3XAWCzt44VUDoo8tRx6DoOlU0mkDGUfvGjy21SQMnvgUnXXRCUTwO5+Dv7RPjrEPxl/aD1SC2fDvp3gq2j0qAk4AT7TCtuWTA6PbkA4OK2NC/ZF/Zj8Lag+rz+F7zx3eS/MbvxJetqHzf9NIsLC59ynP0r22EliZPLDAHLhsZHrz6fTFdF5gcIu5oGOAEHYex6Gmq07C5UU9Jt9N8LwR2HhPTbLwhaoq+VDpdpFYoCBjbtgVe3T6VUuri4u3Md5I8gjPQtlfm4/CrxYu2/iTBwd3yg/T0rEuVJMjp834c7h/hWcm2UrIa3lkbVUKcgDB9D71G1yhdnVVbdgdhyOMU1pYyA6rsMY4P93146daQBQwuGbZnjJ4z6dKgZfi2iUNEfL29RjI/KtK0uWWRjGdispJjx1+ntXPglzu2+UQcN64HTpWlb3U6zLg4j4bBOMj3xTTFY761dTZFdwmUYfByQueg/+t2qkQ0MzWzxHDqSNuBgcdPb27VDpU8Xm4XKLgFo85HGR9PTFad0jGZ5VVsHBVgT07gelWSc3+6cuBuHPfAI+vY1WdY1gEkZ8vacED1H4c1r3P70hjzwDgDBPQAH2xWU7JzDIu395kdvoOKBjJlXDFgwLryRxjaP0HSsWcKpyy7QoAcDHygdOe+fat5kIXJVpA2QQMcdPTis2aNYUKDmNuRnHytjPTtjFQykYk6uJDJ8r4/iQ0xhkEhdiEcDgdKtuJHkIcBoJCRlf7w7/jiqiqNjxu20gYPepGIrqu5R8nT39sUrRkIWQGMtxzx0xTZYxv3K3l5Ue4qOQqh5bzMnv2GMdunFICV3jii+9nOPk9afC4t7nAGYXwW4xx6Y/TFQNJJ5gIP7sdx/n2pzSNtKjHPTI/pTA5jTjP4f1UaTKI5dOv5JJ7LaPLEEpYv5WBwN3GO38q3JZWRHldSUDDZ0T5/RR9Pwqw9lbapCthOfLztMcg6xyj7rA+o449Kf8MpvCml67qesfEG3fxlBpFzGs9ltV43j2/upfKdlSQlhnY4C/Jg9TWtKKlKzIqNpXRWtbe+nWXfHDI4G5EjuIJm25wciKQ7Tx0IBpHjZUDDEDjGQQMduv4V9ofFr4meCdV+Dlr4j0G0TVjcX2nwW9uY0E+nyvKDJ5qK6mBliSSPchKtuGN8TZPxeF+WUMoCzYcHrjd2/4D6104mlSjCDgmn5/hYzoyk78wz5yjMwDt22jgioUG9xn94pAATHA9M1bMYVQBgADn1A7fpTFcSAsqkc4HfH/wCquI2KJhDPtUhV58xe2eAMe1SEwtIY48rjjJH3iab52IjKGAcqAV/HrUcjqEaQnzAVAA7g+4oKJCIFASTckhGTjp6Yx+FN2YwJVEmBgNjg+mc00DEjKpETRKvIGc59qazEfNK+8jlVxj/OMUCJARGcDaG6HjnmkCq8hGM4B3HOOOw9O1KIPnC/cZscjnjtUrQx43E7QvIOAMEetAxDHsHyhdp4B9O/5U1gXYHcdqKucdifbvU5EQhW6R0xyARyPl78ZxTcCL9+kRLtkFRwpX+8CRjFAApWNQd4DhfTjPfP1FVgoyx+VWZAAyeoxii6vtKsb2PTb65gguZQsgt2kQS+Ww4O3v8Ah+Fc1rPjjTNEvF0wadqWtzXDDyU0+0MwC+uSUBx9RTv2Cx07wrtWND5zF8knC7Qeua07bTry6dRYxzXCjO3ZGXwe5JA4HpmuUhvdbn8x7LSH0h3jYK908f7t8YBeLPY4JXPI4rxrVPgz8UPF7g/EP4165PZE5Sx8NWltoqxq38Bng5kHP8UQoUfkLTofR+vT6T4TsY77xPrFj4VtTw0mo3ENsgx23SlQ34H8K8R1z9qP9nDwqVSXxzD4muC2BaaFaT38kh7Krqiw89B+8xXPaZ+yx+z3YXI1DU/D97431Lgm81zUZ7p3xgDfFuETjjps6e1e46HofhfwlD9l8K+H9F8MpnP/ABL7CC2P1JRQT/SqtEDw2y/aP8ZeNYGl+EnwL8Ta7DnEd/rV5FpNsR0DjMZRh7LJ7Zqdbf8AbP8AFttILzxL4R+Bls/CQaVZnU75V64ea4MwDD1SQe2K+g5pvOXm4Einttx83t6VXLRlMt1Jxn0o93ohanzVN+y63iN/tPxS+JHiz4kTN/rIbq+ktrAk87o4omJH03LXceEv2ePgT4A3f2H4P017mQD9/f8Am357cobl5QnToK9aEjFB5f7wEEcD8vTFCoNod1DHuO6gcdOgqufsFjUgvTaWiWliINNhVdvk28ccS7emFCAAD6VAsrfMrSPOmBt56e2TUO6M7VRFcjhj0OOnT6UgLL8rYAHTJ/lilcVhXkCk7cAH0yCTRvxGDNEBggen48U1H2sGf5VHqM5NKAhJRflXr9T/AExQBY5EuWbGQCT07cCron3DeBu7bRWbv2yEHGR0x6Dt27VaDCNh0O8A4xVRYmWl3EZBKADgH2//AFVb+yQuyzRqWbd9P84rNVgVKsxbA6fwj0qyk8gBjZd/GeDj+XGK2TIaKeoaHagm9tlFnfxENDKRkBuMZAyOQMGqenXw1ixa6aI2txaStDeRZyYnGQpxgHDYyCBjt2rpQ0bHD/cBGFI6DFcLqoi0bVoNatx5Nk5+w3W3oO8UjdzjuT9KlhE2pFYr5b4XJADDoTSLh8hlDOhxjOD/AJFSvGqyMGYIq7ckDg/QdqYZAZMlfLJxtPc4x3qLDKuI+XXaTnBz79T9KlCrDjcWIAAUjoQe1P5VtrJs3cKoHOBzn2p6yEx/MdgXC/5FMCK4bCF/7uBg+2OarNtinPz7ww6Yxkn0Iq1KqqjKzYVgMHGfr+VUph5uxpflbjp3UdCPxqBoYxQhgw2sMZUn3/LGKbG+Y1eEecR8px8uPbFWZtz+XIUIfIyB04HB9KrSBN3zkqcgllHT8O1IY1nd5MoiwDuGJ6VI6xKVcMmOcqO4xjFOnkiKfLtYbdwAHT60ySSTeuHGQoz0/wA9KAJFiOQ8eQAvToc+n0FRAbkGMkjnn1/lQqwGRCzHe2cKw/LoMUCdieI9p6EnkfSgEKW835nUxkghPTJ4J49KfITtILByuFH19qSM4G0t5KMcse272HpUjNtcsyjDgbgPmXd/CR9aAJJUjkZmI27QOmOcdz6dhUX7zOzYsjYDAdMDoRmpkU7C0hMZchAAOnf/AOtSLFLIuUC/LuVmwOnagCHewXawHOMjI7dfpTBn7Qy5/dv8yrxzUkcbT4EkZCLxj29f/rVOoVZkM/CbiqE/KBjp/wDqoApiWIo2wFhuzgdPT8qikdXwCFDei8ZJ98UOsRlKJJ5jdo4l3Z/EDgVs29je3LBLGzlugEIwq5xn6fSgZmv5gAm2YVW27c8HrUIimKbtrTOD0UbcH8K2rvS9T0ixfVNYnsvDFpCvNzfSJBHGvclpSBxXjOsfHn9mzw3EZvEnxU07UZjnfBpIuL8nGcgC0haMZ92oGkeox208cZluSvJDFmwAAP5/hUUuoaSXMZkNxJkKBEpIJ9eOK+erP9q7wJ4knNj8Hfhf44+MMgO1ZYrPyrZz0z5ieeyD3ZPwrtJdb/bl8RW5ufC/wz8M/ATTPL/5CPiu8ivpIR/eUxRjZgdRJbNVKEuwrHtVtp97qT+Rp2lTXTdyOMcdSACasX2kXnh6xlvvFt/a+D7KPLPdXckcMKL6tK5AT8cV8PeLp7q6jC/Hv9sXTbOO23faNN8E2uZg3dA2mRwucdMSQV5tpukfsbC++0+Efh58UP2t9QO1v7QumurWylkz0d4UhlVf9+NhVqkw0PrnxL+0Z+zH4QDw6x8TYdduFx+40qO51RTx/BLax/ZifrKK5iw/alg8ZfL8Dfgt41+LnzEJqM8P2KxY9C/mxR3KKuezkVkeGb34z2rh/gv+zn4C+AUeABfeI5Yr+7HfPmQRwXHA/vRt+NdhceD/ANrHxn8nxF+Psfgy2lbmy8IaRHBgY+5HdItlOOe8mar2UVuTdGrHN/wUB8S2c1/B4L8A/AvSFUhbvXLiC8mjXHLgQy3CZQdfMtx9K+ffF8mjTFF+Pn7Y6SJCSsuleBbSTbn7pXOlIsZx0/eW3HtXp6/sf/B2+n+3+O7vxP8AFzUvvNc67rMshycf88RE2OOhdvSvXvD3w3+Gfgkxjwj4N0Lw/PEoQXMdhA1zgeszoZWPuXNL3FsCkz4f8P8Ahz9jma88/wAB/Cv4p/tS3pwx1W+aW20+V+eWkhSJgPUyx4+te++F5vj9Zc/Bb4BfD/8AZ7iQjF3r15b31zgjG7MAhmZuOphb6V9OnUr2WPyJriV1ydix/wCrX/gJ6D6VTkMBLK5K45BycZ49O9P2ttkGp4Lf+C/2ofG9ubf4mfHSXRrNpNzWXhLSoLFlXGCIr6NLe4Cj0ZWzWfafsj/Al5o9Q8TW/iP4uXsbhvtWv6zM+8ggkEWwg+Q+hJ46k19CyXEUatM6edHtC5/w9Kia4j2DyN06H75jOCAD/d7/AP1u1ZuowSMjw54D+H/gq4Eng/wdoPhV0H3rTT7bz8DpuuHR5mx2+fNdW+p37iJftU72quW8tc4jPcgLgAEduntVT5MBlPBxjnBA/ukY7UjFcbTuwf7vy46D8sVN2wZeNxGJWlQMFIyM88/jmmvOu4qjoZsbSQOQPY9qpMQsux3MS4AwOe3+FTxRRAoFOSeI8dQMc+3TpmhICO4Y7VVZfLVOmBkDPvUIuJJQxMglTtxyvf0FSrDDbSFpnJ83jbj5cZ4PH4VSn1HSLdjG1wquTjMeOCOzDFPlFcmkBILyEjGOe34gY7cUmCYhvUMJH+YofugdFpI7+GNscSswGw8AMRxgfWsTUPE95aztZLbraRhRksQxP024x+tPkYcyN429uMK2AjcKPVh3z+mKsyW/l/Z2b9xs3H5hxjj9BXOXV2lzYLIkm+KRNoXoQ3ru7YNc3AxLnTb52crlYmJPzd/XGf8APpT9kLnO6a6tSrykrP5eAXT+vbpVf+1rK4NxFZfv/Ix+6PyEevJxxn61g2dxLbxzwbgoUgAtxtPb+tVtXtJZAdQs4vKk2gvsfPmBehxwBjHaj2dg5i/f+JdUeMnTLRYHDBAJDuQ4H4f4V5Re/ETxrDeG4mEN1FF8sltGkYYIONyELvJA55OPavT2ZL21W+t1YEgRyp2RgPxNcB4h0Bp7h9R06BjcxxFZYx8vmDGPfkf4VEolJ6HeafNFqkVnf21x9stXjEnz7VKM68BuevO0jPGKW60TT9bs7vSNThVI54jGSoO9M9GHzEHB6GvFfDfiCXwpfGO53Npt3jz7XafMjk4wyD8OnTnpXpVt4i8Va3p4ufDPhl7O1mZh9ru7qAR5Q9fKK+YR8vIGKSQjzIw638O9ZW3kCytb7Hgl4UXCMANjEeg4NfQGi39n4iiTUbQ7wVDSLkfu3A6EHBUEd+mK4fV/Bt94uh8zxPdwmaMfuY7WIxpE2OV3HJYV51pMVjo1/jUY5gkMohuEV3j+U4CnAPT8uKdh6Hvc/wBlsyouJEhO7JBcDH4dfpise88RaH5otoJTOyjgxBzjHQD5QOf0q5pmg+GWj+26fb+ZG33XZmbIXrjPtWsDZIWEGxFCZBxt69h0/SkBjLqWoTL/AKPodzc4GVPmLF+eR/SqW/xRcbZZDBpCOflzEHZce4I/liuiiQGRJAz2zAfMQc5wPbj9KezuQJIyXyOM8c9KBnNS6Df3Mzxapqk10i4OYEEJOf8APvVv+wdIiUALczKOS0shbA/z6CthbmMgq7Kq/wAfqSO9RgozGN9yMeQoOeO3QUAJawWtqqm3hWJ143enpwf8KsmUfO2fMlJXceEyB24PaqzqpUSMdmOPLxncV7ZGKkYj5V2KseBz/EufWgQ8ukjeSR90ZO454/nUmGkXygN0eABlT+hA7UPbp5ZlVRIT/dOBgfp+VKUhiYvukBU4YdvbgUDE2RqOPkwAA4Ix1xntnpSRzoJEhciMcDK9HB9+AMGhhBACrDr0P3gBUIaIEws2WJAXcNoGD0oEOBZZ3jjUScFSBx9M5qAsrNtLgFOSE+bgHvjA/CpF2sT9oXfyQFfj24OOeKj80qpPkmA5AyADj36c0ASK6ZAQ+YM8E4wcj9KiLKkbNGmUQ84JHJ4H0qF0gzvWMsAOMkheeMgVIk5FxIBJnocAY6emeKTGNwEkPkQtuwASei/h0NSuI8AoSq4wDngkD09q8+8dfErwT8Pow3jTxHa+HpnBaKOfeXmTgZjjhSRiO3C4ridM+NnivxuEHwe+GXiD4ppGSFvn26ZZvnupkBfy/chDThCc/gQqk401eTse8LHtiGHxGrAYHfv2qx8wTldzKCOw7dDxivOrfwF+2z4klT+yPCHhTwBcSAN5eqaj9sl56HaHCDA/2a7Ifspft73ET3Nv4n+HkEpAJgENzv8Aw/dsg6ccitZYKvFXascizHCt8qmixMGRkaWM2zbTtdgCuO3TvTI5285JHeJTtOQn0/HmvKtb0/8Aaa+D/inTNA+OvhmwlsdWE32LVtGcPZlotpdXGSImwd2Dg47GvRLK5nvP3sWxd6/Mo6Mv49PwrCzTszsumk47GzvJzJFiWIKC27rTDOJWWSLdEcAYJG046ZHpVfzHKLlsAqQI1Hbp1/z7U5vKScoRhPl64J3+mOvNMDRjlLSIpkAGSSoXGM56Y7Gta1co/m2xMjBDjPYewrEg+95ayYRcsP8AdA7fStW2mUKrTMCQcrtPBHsfpVIhk8cayES25AXy9rDtu9we34VV3ESCaeJZt2SQOqY47djV6YniWUF4yem7CgH/AD0rM8oozMJDyTnB+7g8cD2piJRIYis2VkhY8Ko6H9KryI4ZGuwUycEADn+7/nFWC1tDy3fjYoHDdBjoDn0qKZJZLcJcqzfNgxgqcY5BBHt2NSMlP3fMYfwbVC/Keev0x+VLH8g818Plcdxn6mq4lS7AEILeWNrdM4+mMdu1K9wM+UrbCPlI28H6Edqdwsbenvuyrp5oYDKbsbQOFANbltfM0bRjMmHxsbg/mOOAK5lWXMaSKCcfu88YOOR/hmtK2klJiVFyzcFeBjBJznAHT8qtMk6m8ZLvT7u2nl3LswNy9CeVI/LFfMOt6ZcWtzJYjmW2IMTBfmQH5senC19N2U10rrat+9V88Hb8vfivKfiXaCyuLbULY4ZgYrkquD84Hl+xORipZS2Oh0rVv7Z0m11WPbGZIRuIxyVO3pjjFOZN42OqxqpGwn+6c/xcdfSvNfAFw2kahcaZ5oT7V5T2qEED5SfMX2yDn3xXq13JtmkjkhE+TkhcHsM8ZyDikCMuQeSscrfuwD5ao4Py89c/Qd6hfzrgSyYTaX9OQFPHTrVh3iKF9rQtnALHJCnjH0HSqEnmynfGAUJXI/px0xSGRqYjG7sv2WOLC8ktxnrxyOwxUiSGFmt1/e7SW6dMdDVORYC7/af3kqkDywDgA45BHbv2phutOgkidrtbrnOFBXoPY8UDLsUMjKj25G8H0AwD16nB4q0scUcDRJiQADv19CBn9KyH1e2uI/Pti4LYAixyvP8AeBxzjpVoS6irpFBCYw7ENubIzigRqIiCNI5JRcPyQgXbx3+tWINssHKF8jqMY49B29KwwmoSg27y5RW6MM4A7E9anSwmuv8AXuYVYHZJ5gxgdMKD6UDNYXAAWOdtmVJG7jH8galjvLV2KyyurOP4RwwHA7HFZ0djbpCLeP5DFyScsD6eoAx6da1i6phXjVgARhAMN+HagZPBdz+WjT2qug+UMXwfQDjr+VaVtfXgaSJXEIQqE3enYbh7D2rKyVhCTYjC52nqQD1GBx/KrEcwDFJjmIjLkjpkcEAUCOys7m/kYSXE4D5KhNoBGPQqOeMVfuHgeOJUdp4WBG1uCpzknpzXLWzXMaoCptEPy4JDAjqf/rY/Cqd1cy+Z5eMxoh8vtlevXvj0oA1I9X8sq0e22PKhsenf0/D+Va9vrN1PJDEUXcv3n6bsHjgDGBge1cIbgIvkpJtcrkqRkYx0FTwzm3lKyAtG+Arg/d9enPpW0HYlxR6tH5d55u9FIC7htyoODz0964vVfntr1EGRhevHTHApNM1CSIIYm3xYKP6nHQEcjirt3Ml1FK0I8tSM7uMMR0x6Zq29CFE85dxFCVyXETAAAdO3+RWW37v/AI+UZY3B2ZbKseobaOhrp9VtuIyqhwxxMrADnHHTocelcoym2dpB+8CfIJG6xr2BXvWDRoVz9oDpFM0e47lZmHAz/ukdR7CqzyQW9wLNkIUvxGrZ7DnPBx3/AAqUyQxMybRCjcMp5X2IxVQAqfsyDHTOTjGOeOakCxIylxGWUxE4cZBwOi578/pVeIZxbPlShIQqR0PT9Ka0SPEQYtn8PLfd9x/hTldGlE0gMvljAKkKR+HGc0wIFjaS6Cq7TReWwbsFOKlkePIkeFZGH3VXg8e4qrhlSS3VmVI24Q7flyfUYzScuZLhm8vbgEDnjoP0pDHTAnyy0I2jJxv6npx3/pR55ldZJSYmbkIPbjGRjr2qOVF3+UXkZUH3B1Un3P8A+qotqPlo8lQNwTdj2PPXP6UCLP2iSJQksJwFIRCc7h9QONtOeSIqY5igk2ZO3oSRxVNZlEPlF2j/AIsEZKHOc5GKnidUkYmIXCsAF5GP16UDLOJJI0BYJs2kHHPHqcdqr4s0m2uxZQf3aHcEAHuOuf0+lIbgSEi4XyNuFIJO0r+HSptyEL5RIVzggAMCucDryP8APFAiyJm81XkG4ZJIPRQPQDt/SuA8dWptvE9mEQJ9utiz85G+I/N+YIPFd7HfRxXPltJtePKgEZG3pya5Hx5vjk06Z1wd7xw7eq5A3bfYj8OlA0c1pnlnMMIWQRsdpPQAjI/nVp1RiA2GL5yO2QKy9LMcd8UjjAZshXz1IBwAPTt+Vak8UbZWNdh6tg8bh6Dk0DRasGmFvt8vK4yr5A2nt9a8++J0BufB00Dl4ww8zgf8tEPy4PbNd5ZzGZIi7rExyuGUcY6YH5Vy/i+aZtLubfzmdHA5woHBGOvvxwKie1io7nyp4JtYtJ+J/hO4nQJ58lxCV653I3yk/wC1gD2r7ckl8tLh5ceYOFA7sTyB27/Svle20e6h1rSNeiwjaVdpJFEBuH7w7G57cHNfUNzG9xHCiS7Su4gqn32P6DFVf3bE21PL/FumXuratCkKGZWjERkTC7SvI4z/AA1H4H0VtBvr5rgbbm88t2bH3vJDKo4zj72TivXksoIxbySTL538IOeARjH/AALioGj0+2ugZpQAv3VLEMhPsB0+tQtBjFS3aRZbjO7nKAde3pUklxpqiMyFsdiFIUtjjOOlJcNpkO37uWyfMw2cdMdOetR/alVlkjtyUUZDDg9MY6dM0ARLIAM2tvv3cLGDj34JHNJ5d5LGI0JgJPAYc5HPUVC97dxqX2+V6ZwSM/hTDNLuZJrrzS4Bb5NuMfT8uKALD6fIjRzMd3IwCMcjrjB/nx6UkiWNpFL5hXLY6ZJ47YORVU21oj+Y37tDgEfMfXPqfT0qMNBDuYBGTjkjCkdDkdsUDP/S+Q9U/Zw+DeuW7C10mbw25Jzc2t7McYPaKUTRj6bQBXHJ+zx4i8MBpvhp8RryxMXzQ29xAyIBn+KWOQpj6RfhXvyYjKv1J+8ASOOh+mOKnad0PyP5kUikKnTpwcgjHGKv2j6iStseJ23iL9snwSfPjEHj+zCAeZavDNC2OfujyX3Ef7Gfakuf2uvE0V9puifErw5L4SgDt9u+22rSiVAMDZE0SPwf7pHHrXsH2uVNzxnyNvQbvu7fYY7Uula/f+I5P7J0rTP7dt4w/mq0StBkDozSKRuI/hPSnSg6suWELvy/yG52WrE0Xxn+zf4+V5NG1yLw1qDqp/eO1rET/dERG0g+hAIr0pPBdrqFp5nhXxPZ6qnCtaEbih7YdJCD04r5+vvhJ8IvFIuPtvhKGzuQu1n095LdopCTyFhbyyfXcG+lcTD+zlPo0Pm/D74gap4akbJNpcxu0Qwc4Ywsq8cdUqHHpcenY+mbnw74ssy32iybyQucxFSjY4/1bYcc8dB0rLnfUbBYRdWjqH+YIV2ZCn6V4ppOv/te+BJw+n3mmfFOyXgRTMjkKvGQJfs7ofoT/StZf2wNY03ytL+LPg2+8P4O2WVohJC3bKBokIA6fKW+tLkkLTueqte211jycBifusRznHT8sVZS7nto1VJJFdyE2n5goHpxisPQfjj+zl4yKRNcxaLdSECNJ2+z8n0YgKv6Z9K9FtvCvhnV4Xh8La9b6o6gN5SOHEYb7o5YN09Aam9tx8r7HPPPcRhTuwqYaJgeSeOw/wD1VaGoCIef8jL0AcncT7nrVybwB4m063d1eOeMH5TAjHdzyCxwY/yx+FcxMk1tMvnW7I6/fJ9PcYwfwqr9ibHUwT3DjMxZf7qlssAf9ruvsauwagzKildihcSHGNnp1+lcFHeMGMbbtmOGUfKf0/zir6XVzMuQfNQcE4HbHGPwpKo0HKd1DeshDQSrKcY5X7oHoe9advq95awt5DCdBgkbc4X02/yrgYr13YmCTy3P3Q45A9AKsxXs5lHzDzRnIUglTjp+NaxxDQuQ9RtfEzRKNh3gnaS2f3f0Q9On4VtweL7mJsK3nKcBpGBzjnBAAA6CvF01G9Ic+d5bIOnl/Njt2HH8q1F1eSUARyM6jghRt/p29q6I41oh0Uewx+JTez+WuwI7BS4XBfcDkc9P5VvWupWalrTe4cYyrKdpAPT14HSvB/7YAwJH3orYw3X8CoIFT/2rePtDlplAwA5zj05GAeDW6zG2hm8Oj1XVF0sxbbAwpL12qemB0weB29q4y/VpYpI5Qk7RMCCowWB64Ht7Vyb6lLKvlvJ93hNnTPpUh1G/E6lSg6LyoOOMcHI61x1a/OaxhymrKDsbaoIxlm3c5x/Ss9yQ4Lw+YCBkp0x2+lRx6knmrCZPsrDBw2Me/SrUmpWsjlZPk3nIzwP0rnsaDGiCBZEYBXUZJ9vyp/2YbPlcHHTtyRxupFmhB2yZGRtxt4HpjAqeISEqpOAEC4zywzxx7UwIY4SjYRtjE8lTjJ9OlSnaCsTjaWHbjGP0q75MFxEAQY2AxnGNv+ce1adv4Wu54jDah7hCQCysoIHUbQev0rWFFy0RMpWMCKURExRJkHgyMcYI6DHp2qWzSRrjy5CJGIbcONo4JX+lS6not5p6jzt/ySCP543VsMeO3H0/Kr1ppF5BOJ7izlmhchFki+fntjpjqOo4r0KWV1pNWic88TCKvc3YLSS40sqi/bZYsn5SAByQrjocccj3rnpOolG1Q5y2fnUHHv0Ne1N4RiTwwIruBY5HUtvj3KUb/lmPZmOQQPbNeI3cMttEFk8yIp8rx9ueMNz8prTF5bUo/FEyw+LhU2Y8i0kcGG4CiT/WgLjJPpkVbi023kAhjcW+fuZJGSeuefbisKNkSQB0PmKDtA6Yxxz+lPSR1Deb8hf5txOce1cEY2dmjsbO+tPC9+w2NtlPYxkYIxjBHHpXtfg74T2+twltVDabMo2J0ZW44YAMCQemBXzzHr89qALVmgIX5VUA447DHT8aiTxv4t0qRZtN1F9HMbD9/EEaQ7eg5Bx0r28HiadH4oXOGvTnNWjKx9V638IdWsbeKSzkVYxwskTruAHba4HPHTFfPfifTrlHkttdksfEcYYqUu4FlBTgAYZXjUHuOKy5vib4rubh5JdSeZZcC4ilfh+PvHgEZ7YOK5q51u7u4zFuSOFf+Wap8oOeqnG/j3NcuY4qjVd4Q5WaYajOCtKVzzHxR8A/gZ4id7u+8Jw6TeH5vtOlzS2U0UnZ18p/IypxjdCfwriLD4PfELwjciX4b/F68Ro33R2WtW5u02kfdMpJ28cZUDPtX0CQikSNIBKcYdR8vA+7gdeKiwJBvnjUKSMEEZz6V4jR2p2PJl8a/tJ+FJRJrXgjTPibab9ktxol6Yzt9fss3zBiPbGelPtP2lPg7NL9m8d6Xq/wxu3l8pY9XsJlXcOCEnhDJgHuw4FetRXTDekExUBdu11yMfj9P84q495dNZHTryKG9t3VkaC4jjljKt1+WRWAB9BiocV2KuyDQbrwZ40Xf4O8Q6frkUhxG0VzDK4wOn7tt3tgqCPSrOo+GtQtki8pI5vmMeU+6voGA7mvG9W+BfwK1q4fU38LxaLqirkSaNPdaYyPnBdEil8jI9o1HtVNPhB8SfCcf234dfFm9t7FTmDSvE9smpg56qZzykY6DCD8KlQ10YOx9N+DfgX8TviHFdar4Z0W5awtmEbMRZgPLuCmOMXF3bJ8ijcxBJAxxyufOLjSdZtNbu9H1PzbO60qbyZLedFjkUlQWSRQzbW/2SeP5anwv/aX/ax/Zn0XVdD134aaN490yW7e+m1LSL3aVdokj8wWrS724RMgbOFwMcGuE1r9qfw78SdRvfiH43sD4I1O7eCO7xB9nWUQKsatGjSSYCqMf61zjvW+NpwhSUYWltqr6abPp9xMIz5vI6MyRNJ848jcxXOcqCP05qc27eX1ZmH/ADzOABx/T2rD8P69pHjm1a88A6np+o2KSFJXlk80r0wfJX94oPbcBTrz4deIr/cb3UxcxKMiGyKI5HXjPXHoSPavNijaWhNcahZ2Hz300cYPBViob04288VinV9JeV49KtppC6Z81ZDGB9Mlf51b/wCEe0ywCC6tHhBwIzOpEvGOcEbTz3xxUss9xbTIQFDH5wHRMSL7nGKrrYn0M/TrjxXbsTa63daJ5Y/dtbuXOc/e3Mzd/bj2rf0uWa0u/wC0vEB/4Ta6kjJlm1U+eAP4Thtx6cfKRivqj4Yfs5eBPj94PtvGfgzxVNZXMaTw6np7gZtNQjbCQlCZMQvg4k5yuCATlV+cPF3hC78CeLtR8GSzxazcadK8Ezo4KrsC5BI+X+LHQEdCARgdVfDOjTVS6/X+v67GdOop6Ho0vxI8J674YTwz4ksbqyjG2a1vLdlU29wuCktvht6eWff7vGK9D+Hmr678Q9KvdOtZJvEV5o7rDNLZ25a4uR96NzDEDt44J5+6epr5X2xCOOIMD5eRtxwM9QT39vpXbfDfxz4n+EfiaHxh4NWIXz20ttNa3JkazuIznYJoY5It3lli0bBlZWPUqWB5adSN/f2L5NND6T0ia/s9Wstatktbm2+1wF0Y74GCurYcKwxwuGUkAjg8E19A/HT4pL4l0nTvDPgkebIbqO6vJ5QAsaxcCJRgq5Vm3MyuMFFC7w5K/mA2p+Ir3Uta8Rtqs8N/rF7PfXcsZMCyXVywkkbYhEYG/jbjb6V6PpXxY8aQ2sVjqk8Oowx/IqMkcZQdWI8pRux3B/DFehLMk8PGjy/Ds/J+X9ehP1ZKXMme0wiQxeWP33l4XJ6sAAOmMVHEGUZKnB+U7lwwHYehri7P4r6DJJKNStJ4FUDZNGCIjnsEI3gfnXZ6PrnhnxD+70zVLWSTaCI9+1/XBDY9OntXn86ZTgxmX3YYsPoMDjpSE3W75dpcnG1AcAYzmtWbT1jKSorSAfLlTvBx2GOBUTWsiDYqMM5YjH3cdOPT2p3JKgRsI8m1lHC+hx6Ef4YqOZVWNmthumTDjGCQufm46celLsj2OsXz7ucDhRjrgf8A1qmihEc+I/3eY8+wPbH4dqAK8cRnYPDubPaQAnnGDnHA6CnQqbgEuvmSRswx90Y9u1ORbhJkltCJVUYAIxuGeT/ntTbkBiJJ0UO7fdBxkenH86YEbGOWKSeNPMkVVKbOMc4I98CmtBIYfNW68wkjepTBC9QKlYHfgIEzxgkr0xxxxUSqFwZ339Cozho29/agQ+QZiO1fmxsXb6H9MfyoMR27WVwSACBwpxwabLEY5nKuki4yuM49MdcCj9/9ngdchZ3BVCM7Oev0J9KBkMUu8hOJYlO35sYx+VF1DNHMjNiTC8YzgkY5x3wKWSBzGWdUSVSeOnt06EmrTBJFE0+WjxwM45AwcDjigBWVwzkcjaAAeBjHTpVTZJbylo2+Y7cqRnBHRQf8KVoxINylXIx8u7GCf0+opYF85ykZCSI2VCj5VwMHrjg0AM805ykYtoTuBGO54Of6VAhEZ2OCFc4ULk/KPvH6f4e1WGdXBWNh94lt52gA88/j0qaK4AAmgA7DZkcfSmBGihwGwCF+QYIYEgcDHYVAux2Z2RVXd8rduMcfjipiig+efvM2dgOMnOB/PmlRFU+WJNifez1wcg/lSEQRbXuIt4SPzFfbnBAwOP1p6OIJEBUoFJIXGevHtxinBEa4MkeY0IOR7sBgjPr9Kew2tGHcO0IO7tweKYDA62paYB3Unp6euRjjH/1qdArtHGRthjAIH+/n9M9qeltC+4vufA4y2Mk/SlXfCrIV3JIvPAwCOmTx0pDHByl0XdWhZsIDGQeT6g8Yq7bSO4RM4+YAORyE7g8Y/L9KpxxjBXyVOV+RwcqwHt2qeCV1tQs6F4x97ByfYY6gZqkIszQ7GErgLC6n92vK7hwDkdM9aqSLcR5i3+bJgYPGCOPX8qswYxuiBRSOCE//AF04+T5JiVjGY8jIz39VpgQiQxuDtChcrgcDtnt2qALgI0RwXbZ8oH48YwOBUpiMILDA2qpI9CeMUijzYzGqq2eM4A7cZIpARsBteQr5bcAHGcY47DvTUUebiMBBKCPXJA7ccY9OKe3mx8zjayrgjGcr25HFRYYw9OOqkHJBP04HvSAjjFykZkLLJJJt/dkKMhc5GPpSSEMY1wIGzt2H5hgdOQPwqyPJ3MXUx7tqhscbh3Bxx/npUTLiJ4mwobsnsR7cUAUYoZPtCpEf3DFsHAXPHA59KqyRlJVaWMxu2eo6dl9uK0JGZm8yXIB+4qEHpjJOP88VBICYtiA4bkHqD0/l9KQyJI/3hMmVjTgHOAD7Ae46dKhlhEYjkdxtUkpGfTPGMD6Vc2WphLNlZCpGPUDofypY4cxqpOWwCinjb6YPbIoArZITdIChXlj/AHQegAz0+nSnGJYIwifdf7rtjoP6enSmJG0q8q/YEk4wMjOPWk8tM74yzknHTgAdiO1ABvfPIXL9OMj+6ePT+lMUl0/dnaeNp/g9CMAdPSp7dMBZl/eY4RPTPB5/Co5AiEyhvnhG0jsV6Y6c80AESDPnDBZcZ2jJJHoe1RyfI7GA+SWI3ZznPXnHQVJnYXLH5okGQuOMimWySbD5X3cYZsrlcc/WgYxo0DICo8lzg9SOOB2zzUhx5ghTazq/yLzx+nb1p0YjUohzDjjAGCe9MhbagnSJUcZ3H1/LigQkMLTNIuVmYZZkzy2O2e2O1O8somyOUEFdwDJtwo5GOOakjd4D+6G53B4GBn13de38qQgFmhLn9wAFYcfKRx+X9KAG71dow7+WHBOAO44OCPpUflxEkyIytz8/H0Gceg9KsRiTzlQ4dUBaORSo2EjkHsc0fO0qhTvEytg4AwV74HegCnjzGaBDuh6HB5HuB9RU07s22V8sIzjd3IOO1K0i7BsRv4gm7rggZIOee4prL0YnLJtHl4zn2OP0oAfDNE0jrKozx5eOOevb1qRFlw8fkmJSwK4+bacd/Y1HII0zIPlBBHqRnoNv07VMqFIEwp2KTk/dPPRcHt06UDIkiSKHzQAjbgM56f4CliJO9v8AVKflDZyOeh/x+tR7Zo0cEFfLKnA9DjOPU0s0w+82bffkHv8AhigCxFKzuA4Ejk7ST0IXjjoBVuGeUuFjYwqOGVRg+3XiqDWyxwLIzeasXbODzU52uDIjB/0OR9O1AE80scsiBot20EbAAff7wpWtkeTej+XnGTx8pP3e3A+naoY5Z498xfyyP4McdBxk9zTUklLPn5WPJXsP6UCLlzFqMQYgC/RcHawAbB/u7aqm6sV/dtE8PAJyCcY/lipoi8TtEu4bE2lgeMN3A9KtLdTsixz7HABJBCnoP049KBozvs0RlRrcpJkb1Rm28dABkdP89KjtdPNitybXbZmRfnRfmK5GAVPp61q7LG6Zb1Y137MAHKhMDG3IwDkdOKjFrf24iEEyzWz53BwPl/2eoyDTA5i30wRWsEMkKSNbZYMgDb1J7/LwfSn6hayz2otQpBC+XubhlXIKg+3GK38z2sWy/tTaHO9JEPX29vw6UslubiYhpgRs3MFGGIXGPzFKwGBCzooEWIERArjb3PU1Kb+WNo12/Ng5aMAE56ex4q3d2FxlgS8qMpwQo4H/AAHI/KqUUClEnWQiWHACbeCB7kYyRQBeZYxtVRvThwCv0555qJrFJv8AUoIQThiOeOx29vSoL9Zm5DiLaw+aLnA7cAiqs5kYs0W8CNAUTpjHJDY65A4zxQgsTtazMTHA6Xqnqr4RjjqO2Kq/ZZdoba1oI2I5bkH2OOmK0VnDTo9wilvKDsp4O7tx29KVpjE4DSNuyAVlU4wen8qAKcF/PZR7opVcN8rA/MrH15rSXV4mdFuoY+PQAfU+wp8dlYLIWZf3hIU44HPIIFVZNIhkk8vepX0QfN9CRxQBbMOnzQhrZ/svzY2MNw/lx/Kqt1oVzHKZrbBQc8cDB9RxWcbKa2G/Hlx4x0OP+BBalS/v9PXbvKq3yiNcMmPoRn6UARbbm1fYCrf7Mg4bPXHcHtzTfOjLAyAW/TAbDp+BFbdtrIdQL+BbjHCkLtOAOMN/SpJLHRr/APd20nkzFeQ/y46d++KAMjzpxGUg2yqfu4PGParaXE821btyBjGCB+A4HSkbRbiCPdaos/QHymyccYIxWbJPcWv7mcbk4GHU7vp7Y7UAbsiQXOIWi24xglvT2+lV/wCy3ibNhc/ZmY7gpUNgn09Bj2rHEse4YBgAHDH5x+APIrQtbjcUMci5XOCD+WQ3SgLGhNqlzgW95AJWjGOfmUjuRiubuPDfhDUFd7izii8wfMW3cP6ELgge4xXQmRnj3zYWSPgYI47cg8c0bLaUlPlt2PG7AwR+nWiwHmFz4A1nTyjeH9Qa2hiHmJ96WMn+6UOCAR3APFVhrninTJZode0/zxE6sslsmEZcZ/hPX2+X6V6gLKdd7Wt1JCCo/gBBK9FIPbFK1zfwRZmjN7DjnBxt/QEfQVHKuxpzvY8zt9Y8IavL+8VdOvpf4XVlIb0xgDH8q1xYXEds0dveb3A+5Od6YX7q9cjOe3p0rc1TQ/CmufJJFslZUADDbs2/7fUj8ce1c9P4E13TI5X8NXbFTtC7cfMvfhiQMdvbpUuL6D5kLPq13YIF1i38uNiM3Ft8wyMYUjANX4bu31EhtPnDSMMmKT5WAH+zj+Vc/FrniDTJGTVIGkVflLIm0k/Q8D8DQdS8P6zMqXc32O54TZLuRvxPCfjS2Ha50xtJHcId0W0cb+MY/u8c07z41ZIpULh8feO0Ar1PHbHrWXHpt6kTLYarmEEFYpIxIqHGBl8nA7HHT0p/9o39vk3+nr5USFWnt381GH+6eVX86aYrGzIG3NKGA2soHHRT/kipohjIJLovKsnGM9tv+eKpWWo6ROvmW0kOGQZQttIPcbT1rUCFZFCkRg8gqQRjsOKAKLBZ0Mirs2DPzcb+3QdvShlljLbXRlwT5X8Qz2x7VNcsjOTAcSKPmbnp34NMAjVDKUWVlXgHIc+/TNAEe4K20ZKnkein0/z+VM43xgKybWwR2y38vyqwG+6Yv3MZUk7v4c9u3TtVff5iE/cJGS4P3ivAyOw+lAEILxSlJI2yzER4/XHpipDuAYOownORycY9fSm7AzGMnjGVIH8RH6U6SQohVwHbgEeoHpikAy4jjVkljbMciDPHcDGfXvUMxEUPnOfNJIXoMY6dP6VPGhjnYuxjxgHv24/CoFhAAaUCGXkgZ+UH6DpUgLKu9NgbcT93GMeo+lQBWlB/vp8wB9uP09ql8iJo2Eyq5A+UKcAfyxUTxfu2Kx+XzgY5A7UAMKBwoHYj2xjqBSNtb5u4GMjr7DFS7i3sRjgflUMgXOQeScnjgY6CgBo3hWKER568Z/T0okIkIMqkEAZUHjGBycdMf06U5/LmXdzgNhscdOlKyRqSC27cuVJGT70wEVtpcl8x4CDPGB79OnSrE0Y8tfs8nmsfvKuMFe+Ow46VCkYf7/KH5cHgcD0pJI0ZkKSGFlAVVHTjgYNAIkWUPviT93z83mjH48U4M6kRY5PA2/dHuPqKPKNsI5LopbqnLOcAD6g45rJv/E2j6eQomEjJwUjVnJyOGBC4HSldFW7GzEi7CgO1WI49/rUkVm9viHG4tnaWPy/iPSuGHiy7uVCaTaAlh9+UZJP+yo/rURstf1VQLu5ktYlO47SuAT14X+VHoI7K71fRtOtPs91OkXlqWO0lsnpgAd/aufufG9vcK0Wl2kl70AZx5Xbrjjv71PpvhbTbBvtBbz5cnr90k/y9eDW1HaafaLtjhR5WK8g7icdP93HtTS8xHM/8Vbq37m6It/MUFUACkAjghh0zV2w8FIJxc6lc7mwAQMlyRxyea6l7mGTmVxbMoIZQucgdge9O+ZImWAf7eOvH904q0uyBvQmttG0ezcT2sPzL8rtnIPTqrdf5VpzuEUxxr5KHoVOAvHJ4xiqj+XgH5SWHPpn29MVQklSFmWYuE3AgD+X0oJsWMkvHFIVOfuuO5H/1qupL8zghlZlDAZz+lYrBHcMPmUDGDwVp8cySBfMftjOPyyfSmBoE+YSc5fbyCMAemOKvQykhW+UluRjjH+cVjNKsqKsXzSdGx3+vtUom2vGVG7Y3KL/D+VCYWOiEizxlbiJZwhztkAK4HoD2+lbOj6abe6N1o10dKOBJtTHlZxjJUk1yCPHuw485uoAHKgjpjvWza3BVzJ5ZiTaNmTleOg9vpXRTnYzlE9Xl1LWzY+fq9k2oW3UXFqUAI75jGTjIzxivNdZ/sm/y1pNvLLuMbcEN6euegwK9I8L6rOrTWhfbG4GE7JjuPxPT8qf4i0fStUtZ3ltkMqqSJgNrhgB/EuDXRNJoyT5WfP0yvZkDydxbvxkdAdq919BVK5LYCHBKOMnbgLuGMEDitTU9G1yxYCzuotWiwoWC4G3oBgxsDxx26Vz39sqs2zUbdtGZ2IH8SHPfdjHH0FefONjqi7jmkl4S32qwyNrfw+qj26VWlHlxmRZWtlOEUL/F7n8/yrVeBTi4hnEhYYyF+XjHDEEnPuKpSboFVMKFXO043Ef0rMoqxA4UTMbghixAAxj16dP0qy72sDrMZVkQAB02j7rHtTnZ1ikYA7gCCwGCMdMe30qBxI7qUIjiSJH5AOCTj6+9MRLI1t9okZNgJXb5YOBgYxjtRvRl2x/6Ky8bfvK2R/dPAHvVQ74UXbbrI24BWxw27tjGKkmeZfmkUR4XAjBDALgZG71pAWZpLkOGfaC2ByOAR/nik8s53Fs84b/D8O1QxOWjVG+cK+4ZPIXGR+FTYGHDHy9hB2Y6g9MflTAWNigSDzPM2k7QeD0HB+nb/OGxSHaNxA9P/rcUgRl2vJ8nGF7EUgAikaaQBUHAbGevt2pDHRRq7Fc+ZInJA6Y9s44p3m5QHkkZ+XHOO1Cx7SRCfMZkxvPo3Ix7VGpEaDAwNn+s7duPbBoAfJsjG8cIdpI4yQOn0xQCd33iV6ZHAyenTpTDH5ICzYO3aF98+vse1SRLGPMiLcM/zKRgfgaAELQIIzEN2OTnsw/pUpZ5xwpUbcAKenf/APVUUQDF2TnDFNvTP4/54pWjgjdfOYq+3gpnGOxNIB68AIqkMvXPTBH9e1TJOrXCxknB6AKOCPqPSoYV3AASBWB3EkjkDqR7AdKb/advIWgVPtnllV/dn5QTwMtwOfagDXEZVVWbaqR/whvf/OKz9R1S2sIYpXdgS/y7cZx7rx9KrHT769KyahdLax/KJIY1XeduQMOScevWm3kVnp6xfZrYJM2SGdgzEAZzubgYx7DHFVHcT0R3z+D7fUfhvB8Q9J1pYZnZLe506ePbNBLJK0ZKEuMkhd2Nn3TnjFc1baBp1lAs0UfmyAfO7sX49s8flX0H8R/A2ueEvgJ4HTUo7RrttRjN9LBIkjKbqOV4FWRP3cwx8rOGI+6F3J848DsZGUo0W4eb1DAcfhjit6sHBmcHdGhBInDJlR94ORngcYqSVlaOQRjazYII9DjpUMceZMgbj2wQBgfw1IWgJEat5qZG5VGAB69sc1mUUPKMm+3zgnu3A9gOOtV5IY7iPymfcH4BAIHHfP8ASr94LgOqqA+49Bj5VGMfjzULR7pTbIvlMwySv3Tx39KQzOVFhuSxMjyfL94lslRhQG6jA4A6AcDir2I2Hy4wORj1PY1GBnIkIlJGGAPAx0zSAlZiITsG0FeOPoeKVgJUl8uQ/ZwMFfmQ8A08I5T90wyrZEZ+VuB2P1piq+S65Q9fm6Z/KntunIlf5ff2HcDtQBEJCh8ljvzjhhjin28jiJjDuiYH92Rux2znscgU7y4gR0BfGQevt9Kelus7+QrsycKFAyvTgbu3pRZAUL7RdI1h2j1CI+ccFZlOx+n3cqOcds1lRaF4k0lX/sqZtYtQDttbhyGA7bGA6jphsDFa+p6joOgSmLUrmLTn8vzPKlf5j7gH9DXIXnxV0iztnGhJc6vdDbyEHlBicBGkzjnPGM54FLnWy1Hys6W38SWBHkavby6ZOD0lBAJxyFKj26V0UEMk0CX1rLGyLkhsjae2Ce2OleNvrfjvxP5kF1ZR2dsesUarxnO3cfvY/D61dtvh/e3OiPp32+XSZJ2YNDuzbkEf3AevvxRZ9rCulod1qniDw1p0RfUr+Gxb7zR+YGY564Rck1ys3xD0sTFdD0278SSLjyGjQwwk9wSwJwPp07VmWFnb+E1gh8UaHb3ygEfbIP3jbYxg7kZQwPQ8cH6Dj1K1udF1yyjk0K7t9QiCDEaOokHoGQYPHTpStbqF+yOC/tD4k6q7T2dvZeGVdcbgfNI9M9Oce1Qx+A9T1ZN3iTWJdWPKyYJjVh127Vx8o+n+FejsZLaIzSN5dvt4OAVU++BjFc7J4s0Oy+eS5Nw4UsYoELHpjg42H8DS5kth2bE0/wAHeF7BjFa2CcdHkRW44+Y5GM/hXQlY4MxxgqeEBxnC9Bt4wB6VxEnirUb+BW0PQL2YSMMS3LrDCVHfOcfrxUE8viSWR11TVbTQrRvupbbZG6YxvKgkjvjApOTFynoku6CFmuWKwr80jyOAMD61z974y8O2+UW6kvSw6W8fnHH93jgHsMmuGj0/wxDKslwk3iK5/jmuZGIP+5GGxx0AzXSWa6uPLj0aw/spOjeVEMFfo3P4ZoQ7IkPiHxNcx50nR/7OhYf8fOpSLGcdsIo3enrVSa111o3XX/FQsotvMVnCAxH+8ADXRf8ACNXUmX1fU/NTqVRASB+OMfQdKkh0fwvar5yxnUChyjMxTHtnj9RRYL9jhLTRfC5lIh0+TX5R8weTfIzgf3l3YA+n5V01tY+IJwV0myh0WFgBtWNAMf7yjk+xHFdE+s2NuR/ZsYtjx0AyfYkZFU59Wv7mRxGpUumFjwAM/XjNNMGbVt4dne93XF4UEiD5U43EDGCDxgY61fNloWlyv5aCY7NwkfnDf3fbNYEYu1WKK7eOFdudrsOp/wA8YqW7vdLikZn8yXYBuWMYQnH8q0IsW/7Xtoh/okP2fJ+ZlUHHpjAqA6jePC0alk6ksd24enQVhrqryORp9oFjLYO8nJ/u/QfSpJoNbnBea4S0QY+VOv8AjQBoStJAXlv7mO2DqBuJ6/nyPyqSC80mB9gne6dgB5aDAbB/iI5P4VhTaRYT3Pn3EjXIKDOScbhwcdxmtm3+yWsjsiRxYUHfjJ2j29fpQpWBq539lqk+oxCytdPSKMDCFlDFfds4xVW4h1WW5cz3TW0a/KdvIOPYEbR+FZFlfxEFndnBCjCdPbI9627zUC0B32+UC/K6H8PmrqUrozMi5020uW8mXzpWUAhSw2kdQd3pWfcQ23ksYHii2YxwDgY6VbmmaSZYy5w0Y5GFIx296zX0y8nzJFCXVwFwqkdB14GBWcotrQaOUu5bYTM+DPtAIX7nTrgjrz7VQm1Bj+8jhVM4wrkdOnHTFdfJ4YuZX3zTpDGo5GfmHocD8KrW+g6S79ZL5iTjedsZx24Ga5HC25spHHs00xUtIz7hxt7DpjpUkWl6jNCPKjaZM7csnCgd8114v9NtMRR2/wBmkJKMiDAGO/eor/VUstsW9m3kKVX5Rt9tp/nxU6D1M218Ox4xd3Y6ZCQnn6cjGPwq1HoGlLlxA0nbLt3+nFM1CV7W3jliUxZkVZBwfk9v/rdKgsluvtbTvIY0DlVUk4C9mx7079iS8smnwyrb2dtEDHyzRgfKe4Y9qin1EwyTWkDbvJVG5PGG5x/TFUYtM+w6i0xVtkx3b0+5nOcMOy1rXmnxQ6gbxZURJVDbVGScelHqMqRXV4Y7i4dlLbMxsAvX1wc9B1FRaOJZpLi0b/SNyngnC/P/AA47fhU32u2RVUErK/I3DcDnpx0FWIXuYrjzUgW1kPV8jD4GOFPI9sdKAMXT9PmgnMbyIRA2xzjHDdunI479625bO1eNkJCIrZBQ/dPoR9KbPL5qu03DH76pgA++KpMlsX3pHuQjhfu49+KBGtZ3VjBazWcv7xGQgEfxdsbe3GKz7eO8g2RxJ5UaHndk4XOf09qkeS8RR5ajHAXABwcUwwSAEzTGVlI5HAX2x70AWZXDB3uJfLP3QsfGR2z9KS3Mcb4gLygpglx+R6Dp0qHgYztbBydwHA/z6VZikEK/fADq2zr3/TimBZWW4VQIYxCOckgbenYdhSNASmbxyAfukHg46Y9qzjIdx8s7flGdvQ4q1ulJ2OccYGRyf8MUAWSbbyhGGLJkbXC8q3oexB/Sq04KzPn5Fz19RjGe38qEkZIXaQ7xuBY56gdhjpSmRGhJRBGrHDHdkc8Dg8jFMEV2mwQvbuD9PTsKQyfej482X07hRx09BTvL2jdlQONwxkFe38qRXcbtyLE2Au/g4Gcd+38qBiOSq/viYSPvLjK/hSAoQomAjfGVVRkH0xjPp0pTx5rKdyx4PHTafT/dp+wpJsUblGMf8C9KAIwVhRpYznphD/Cc88dqbyoJHB6ADH86VlIdiEZAPbjIPr+FWY2wu2P5TxkEcH2zQIqsqxxM4lZ1xgA+h9qkCRxhQjcLghf9rv8Ahinphmk2oNrc7eOAO+e2TUbI20GMBkGQT2A64oBEDL8j4JIY7vXinMCQVEgVGwUZfX+7mrKI8hDIAilcZx19vwpu1ISMHYOg29M9DxRYZCIwoJcGRWCr19B3xTmUMN0i7BHjj/Z/CkYyEhYEIUY3E8BjngL1p8gMfKgjJ/L1FAFPCyAui7Npx6jI9uKepG3EYZmQdSMD6VcVVLHIUZ5HbkdDUZfy08tG+aQ8Djafx+nSgRHiPYjzZUMcZGBgf4Cn+WzHyy6HnGR0xj8OaJj/ABOBk8KwHAI6nFM3nymVP3pY5Dhcc0WAC6RhiNwfHc8N/LtTZAZE2J90DMfHPuKtiwuXkwqeUeMmQ5UjHHQHrU66fFgKreQc9vQ07AUHIOZXyGO3A7AjH+FIu+UAw7nKEE8Els8cCt22sbeHfE5L7Rzz/nGKtKoACYVGHGV/u9jTsBipp+oTRmaRDGoP3CBu9O3XFOi0qLI82UzbQNoxtAH07mtguZMttI2DnB+99MdqQ7EXldw/u/xCqAhWwsYIAV3CTPf+o6Yq3HcZtzGoVWXBGBxx1GKhEpT94ATHt6DnOOPw4poMeDNkkKSuemc+1ArE/mpwzfP6eh44GKtiaOOTAjWEdsd/x7fSs7cPuptMan+IYFWl4t5W8rcpGVx69OPpVRdiWdLZXaeZJc7cK5A5yPmXrjHat+2vFKqFVlU4Y8k4U/xAdPauJtkcS+Tt2qw3En1xxz0GDXV6fE3kRQMQAzbdv45GW7Ae1dEZENWKmoxRBGns1aMvw2e/uPSsBod0uVRmYEnAGB2r1yLwvJq8RitLaSQ/L80WZML1PA7cd8f0rzvxhrHgz4dRCXx/4p0HwIsh2KdT1C3jlK+iwoXcnjoFoaGihFbTlVCnHXJPTjnaat/YnW127R2xt7818weLP24v2XfCcg0/SdV1n4pXLEL5Gg6eyRb+gAuL82+R/wBc436jHpXP237Sf7VfxCjLfAz4AL4egbAj1PxQ7OrJjG4fazp9tnH93ePrVKjJ9Ackj7Ii0K9v5GGnW0t+6DB8tThV4Ocd/Tj0rP8AED6F4OslvfGuu6P4JtQv+s1e9gsidvZFlIbeOeMZr5K134Oftr+NdJk1b41/HbRPglojKfOt9JmSwijQ9Uma3FhF0/vTuvfNfP0/wx/4JyfD6b7R48+JGv8Ax11h8KbfSWM4llGPkRrQBSGJ4JvMHtT9h5hzI+p/F37Y/wCyd4NtXP8Awll58QLuE4+weHrGclmHPN5eJb2pX0KF/pXBt+1v8bvHChPgP8Ab+ZJsfZtV8QiV4GU9GIjjsrcduTcMPWpfB/xE0nTET/hm39km5s4gAItZ8S+VppBAXbKz3KTFgOpxc9OmK6e8u/24vGk4t77xt4Q+FEDHaYfC9gLuWEHqGmnVgr+jLKee9P2cVuF+xzep/Dn/AIKGfEL914++I2kfA/TrjAaw0bFtdIrD7qCwhV3HPRrvn8q8u139k39nHwVFqeu/Fz4i658WNY0yBJr9RI0HkqxVQ0sUa3l26lmA4lXaOTxyPpbQPgR4P0JJL/xDq+vfEPUp1KS6jqN9IbsliC3lEYEKE8KEAIX5c4JFdv4O+G3hPRJ4tE+Hvh+HRLu7mW1DqWka5DH5YpZpixLO2OPlBPrxSg7y5Y/giW9LnzT8Ofih8PNPsDF+zF+zlrHiS6ihjeHWJ4YdNik4AWUahcCeaRD1xvTPoB09ch1T9vHXoGuLfXPB37OVhNt3W9kkmr6kgUj/AFguPtdvu56xlPoK+iPEEPifR9ZuvD3iZXtZ7farwqUIQEZQjZxtKgHjjGMcVlzXEtzGyyP5qtgA9jg+3QCiVTXYLHzFJ+ytpfjS78745/Evxh8XW3KWs5L02elM2QQsVsu4W8a9kjwq449vYPBvwY+CPw3xN4K8D6TpNxGgT7TMpvboYx0nuWmfnHbHNdo5CKxYBMnKkgHp17ULN5xQoNqJ/cXqfp2qfaSK5UdPeXks9p9nZEiiQYCKo2DjptHA/LFZJktSJGRWKShRtPHK8cYHpim4UR5G6XB6DgfQ57U2ZomO5UAIAIwfu+2KlsEkiVzFmPaT5YJzngE/Tp7Ux/kJZlPLdumPp/OkPlchOAMcHgHPcen8qjdljxhuNwB7j/IoArl+OCqSMQSBg4+nahGlEjHPloTg49B/ntUk8UIbA+7x0HbHtVeTMe7P8P8ADjqO3PtQBYtp+D5xMUYB2k8n5j6AdMdsVv28zPEDHkIqbQCOv4mucjVmRixwTt2gD5QOMCugtJRtO792u0c4xg+mP61pETLDxm5K4b5VjDZznDfT8KybiNfnMbn5CCQwwa2J+P8AR9wD8ZwOoPPbpjFZl1HDIu7JX1z19MevahiRlkkLgHCkkbPX1z6f0qKc7jyQqHap9OOn0FTP/wA8iiyEnAH3eRUbbojtZP4PbPv0/SkMmEaq7cFgAF29OKehAkDoPLDlflwMHH+FV8RxjDxlx0ZM9+o5HrUn7xZNyK0C4wisQR+B5/KkM6GORY4jMikNtw6jtz1X86662U3UDTMTDJtBCE4HPf3rgLW9bAhTbh2XBA4z3BHocV1OkXhhTzzgnftwTtAA9B2zWi2IZJcALGyurQlSFPPb368fSst0GdxUIiDcT3PHykH37V0V/wDZU2+Wm84LhvmDDPpxgCsiRQWjD4XaSV2/7RoGZXyMx8xmQD5lAPXPPOPamyqjQmMMJSSCflxu/EY96vGa3b5FkO4HI4xx0xnHNVzcI8XllwCHDDjHyr0ycVIGHdqJSiEGPdkYHT5fQf56VSuIZAd235XOMDnFa11AXUMgwE6MDwOaqTRyBjLCB84AJ3YwQMn9KkaKXyI52/Lt4Gf1460xcSEqflVhjPqB/SleVOWfGDxg+veoypLptwqYwp4wTjP9KAHvuVThTER9zB4PtSNCFiLZ81sZKg9M9OntULkFSsf7zAHGeAfQVGCAoc7UPHHfPYcdKQyysioB5aiQYBCjuRxgHtWHrcy6Zq8Hi20ikNvOhs9TgQZZLcfMZQOc7e/4fhqgFZGjyIVfDHGTnPpVpEikf7LdlJ45Rh0b7hUjBGeOooiBqXOpTPpp06J2a0GyYoX3JJgfIwHTp0Fc8EaNWWUtL2+g9axdCjuPDerr4Su5DfWd1ufS5eGPXm2ZsZPA+X0zj0rrzYO3zAEMX6FT0Pt/h/KtG77gl0RmsGwQCHyMq3fj2qHa3zLJkjhc9FJ/LtXSw+Hr91aZY2VAOC2Ag9snCj868w8V/GT4G+BjJaeLPHmh6Vcwg77aGf7ZcDHYxWgmZT6cVF10HY6hLdm/eIQo6K39MYp/2NuhjZN5yG6gjrXz7H+1r4B1xns/hL4G8YfGGVcYn07T2tLLPo88oLoD6mJacfE/7YnjAj/hHfAnhP4OWjMPn8Qap/at2M9WEdu3y49HgUcVXLLsFj6NttMOoTL9mU3EqjJVIyWwOp2jt71T8RX2geCI/tXjLVNN8JWZBzJql3DalcdcRSMshxx90GvmbU/gn8bfGLOvxN+NusSW45GneGrdNHg29wrwkKV/3ouR1q1oH7J37Pfhm6a+fw7P4tuiATPrly940jHq5iwsLHucpT5Et2FzX1b9q79nLSJZLKw8UXPja/iBEVhoGl3V5NO2OBFNIsMGD0++cVjt8bfi/wCLI45fh38BNSNtIm2LUPFmoRWUYLDhmt/Lhyo64EhNe+6XZ6V4etF0/wAH6RpfhK24k8nTrKG0U4AGf3Kg7jjmrs19NMf3r5zyFUdc+pwDT9xdBXZ5N4Btv2jZLye6+LV74U0/SLiIpBo+iW2fJb++bjaGyvTBlcHPTpj0CHSbtYJbLU72a/RjtA5iAUjGFZTvx9CMdq02kVOFzMXGAuTxnGRk1XaSSMuVzAQQD/FvP16CpfoBgaX4F8FaEfO0vSrW2nySs8imSQn/AH3JIx2rrvtrRFcyMqyfLhVA6Y5xVIM1w4MeUjY8k9NoHPH/AOqrO6Pe5UbZOEBGOc9Dg8UBYhk2Op8sl1H97+I+mMD8KWGQEFVLZGeMdcf3cdPpTXTDLznszgjqOCMUvltgiHMZJ528Yx/jSGPDxqcyBs7uM9sjjinvkRghfMw3I68dunSqyApuWcBC2MehI/lTQvH7vpkZX+eO1MQmze23DYXorcZ/H2qUqepG0JhlXjJHehGLmQctgcZ68egobIT5wWGBx3Ht/wDWpiHqdvKep+VcdKjVXXOM7yMegPtT2W3zujO3PGBzj65/pUJPljMnG4jp7UgJijKQsxC/LjA5IHv+NS5UDcSM8An8PSmISVzG4Yv0zTY8CIEEmQNzx39PpVICVZI3BC4IbjjtSsXWJ3K7wg+8COceoz/SoRyH2ELuPzDuKckaxrhFwvRvXPY0xEqyGSHzFOAU3H69Me1TQOScLxgAj8ulVhsUbyMDPHp/WnRASdfmG36c9cU0I0FfdG5HyjjH9akVQWCsdpA4xx1wKhjOQF6YXgcdPrUkx2hQR5WD64PuM+mK0RJabY4Cs3lkgBj6iqt/YQahBLbyYf7TGVOfukj7nPYjqDWmkRlWN8iMAALGf4dvT09KV7YGNlUDJJ3Z4HYfpmrt2EcboktyIJLG4cQXFmFjCvj96gyFPPsMVs8Sq0iYdejIf4Mdvx7HtV7Sfhn4s8Z6rYw6PYmTfOLeO+V1AiBDcy9dsaqGfOCcKQikkLXY+OfhB4s8AWun/wBtJBdpKvli4t5meEzfM3lKXSN/M8tGfBULtHBOCB0PBT5Paael9fu7GKxEHLlRwHykGEnzFGDk+h+npSGPKIrndt5Gzk/X6VWtkaRgA2OMr6Y7ehqyy4aRoTsRMBu2M+lcR0Cs1wVVVBDE89Mbaz3f5fKb5OCNqgHAb6VeCKHSRDgBfkHq3+e1QTQx7JXdihLZ6ce4496loCts+XaW8xEHQEfwgZGOvFQvESwkD5JXKgjAAzwf6VcltlEDXKtuVjhVJ24YcZ/KqpntowIp7mONj1Vv5cdKQxyxOq7FBdWHHoD17dqjMIEc20bpFAGOnX2qd4ogiyXE0cKlcfJzz9R+FWUtIyUKQyTHtwe4+9z+FICgy7oTkZYAfL0Ix/SnjzIfK81CF6ZHPHpxXTQeG9c+zteJp8i26n555sJGoxnliQAPxrznxH8Wfgz4ISQ+NPiP4f0KRF3fZrWb7fcEegis1nfrx0pjN+GKR3ExTMQz5e8gYx0/lipS/lFgT5eGDbV59q8Af9rj4RahcHTvhz4f8Z/G65LYRtD0iRbYsf4MzbZ1P/bDiuqt9f8A2z/GFqt58PvgHpfw008KS19411NbgovqbfNlMhxz/qWAqlCT2QHr6JcStK9vbyXszHKRpx8oHDDtWjLoOtQ2S3OpwLpEONzSXTrEi/7zMQoGPevjvxZrXxGtLSay+MX7V3gz4TF33T6N4I0+K6uIVH8IuLCKK9VvqW5rxcQ/sX65qTQhvi/+2TrSru8yLzxaB8c8yLbXsYJ6kq+BWiw7YrpH2x4j+OX7Pfhh9nij4o6FYyqSrR6cbjU5IpI+CrpYQXB68civLn/ax+HOq3j2/wAL/CXjH4/XCfL52j6XLbWglPCKzOjyjPvbrWL4Mt/iJpk0Mvwa/Ze8HfCvaNsWteMr63v3hA+67qFguww64G/n1r1e4g/bO8TzCHxd8d9M8BWUnEtn4N0lAiKvGIbqaK3uFYjjqVGKfsYrdhzIyItc/bd8TRhvBnwX0H4RWjDMl74tvFunT0k8rMUke0dmgYexryHxteeIJhJB8b/2t9A8ByQndc6N4F087go4ZBLpaQTbv9l4mPtXotz+yh8M9fka++Jnijxv8Y3iO4Jr2tvJCG7sgiVZEz6Fzx0r0DQPhB8GfB0UQ8J/D/QrAxsDHcXNnHfXKbf4vtF2sso/BgPai0FsHMfE1nof7F+oX3n6JonxV/bB1Mf664jW6is97EALLPttbmId+Y3Hq3avdvDf/Cw7Bon+C37LngL4RS24wNX8YXcGr3SLnAIwIJ42x1+Vj7nFfVc2s6tIDCHEdsnyKkIVEHbbtXAH5cVluVlBEu8HgkFvTpyaXtbbILnk97pn7XviwCHxf8d9L+H0EnD6f4R0NDFFH0/dXMiWk2cHGd5xxiuMvf2TfhXqFzHdfEHxD4t+Mt4hBd9d1aby3b1AjKyr7DzSfevolTCX37Ryox7GmCScuWDibgBhwO305qfaS6COW8O/DP4SeD5Yv+EV8DaBokkCqqXP2KKe4KD/AKeJlabPHJ35r0iTUr6WARG4a3gThViJVFVewGcfpWIspjjU53K27j0A4+nFSYi+9Jug3fKSBlT6VLbe4yz9rnA8zzXJ2/xE89hnJxzU3mh5EZRFEQPmwAP8+1ZZRgdj5O37pH3SO3+RVkKUiVyilmx8p4PHTHPoKLCLaSgttBzt7nGCenH9KFwXYnaGXsc8fnVUIQh24AQqeehz6VKwYtkE843AY64/TiqAG3nEeR8w6f149OlVWTMbykbWXv2/D61M6yRnbLx6D2HrimRs7yeSWAUg7sdBnpSsBLjfHEq5i2cHOOF9x7VFJCg4ykRBBypwCnp+NZcgneVrYON8ZAk7ZQ425xwaqvEWO6R1VFzs+XkAHpjpjFaRpJkOdjXku9NaNAtwCu77hP3cdj/+uo5dVsmXFsJHJbCnAOCB0GTzWME2IGzsyACAAPlzxz/L0qHYqll8zYJsfLgMMDsSOn4Vr7KKI5zqobx7yMPGqw+V83bkjgjHbiqV0kd1dp9pl+zwyKGRgMHd/d6Hp+VVLR44pTKgEbbSGHUBenOeDxXSMXvbLCor5A8roBx1AA4xxU8qQXMi+t5oc27RMY/u72bPXGOax57FInjeFEjcLt9znHPvXVW0+9fLuIWuJcY8yP7p7c9s4qhNbTiRoHwI8ZVsDOeOABRawmc5ZtvdoM5ZOctnCMOnXjB6VrzWsN7bvbuFiulAZHC53Z69Py/ziqlxbLCC8aSuwByFBxu56jtUlhchHiHlhj5Z4zxn0zjFL0GjntPu59Iuvs98z+VkoTjgbeB15wRWne6dbbQWf5vL3QZHI9AWHUVc1O0l1S23M+xoeCu3O1gc9uuazdJ1OYyS6fqLKAyAr2556H8On+FAFeGWS/t/InXEke0IOnT736CtTTJ4S8tndHHUK7f8s+2CpqvqNlJFN9pA8i8gweo2yL0BI59KqiOO9ia7kXy/lAkjQdCD+g6UhktzZXGhNJqIwgcBZI16BfuhlPIOetSXcA2eZbYuIp49z7TtwR359PSr9o7ToLWRlbaoTsQye4PJNY6GfSJkt7pj9hn3BWYcLnjAPbH+RSaKRyHiTTshL7I8sRjeQuGX0b6E1z3hTxJceFtQHnubrT7r904Y48hmP+sXg/L6j+VepXVjaqXWZftuU2sCcAg8Ae2BjkV5lrfh82V2kbLnTbk9eX8uZf8Alm3TC4GaxsUezKoykkX+lSEhg6thcYGCvrkYrjvGvhyTVrY69pkYmvrWPlUGGljySwK92UHK9+MVS8M6rPpkh0TVv9VOT9mkyMKf4V9MV6IWu7eV1mC+aVBG3jp2PSmI8w+H3iXzFbStSlCrIxMIZggjxwysTjHsK9RJxKYEUOYjgAlTxjj5jjOfavFviF4ei0fy9f0tGj0+5dftEYG77O3QlcZwj/pXpHhPxIviDTRZXLq9xaQRkoBztHAcEZB46/0qSjaLup2S4h5AIXr/ALP5U941Z3RQSHwwzx+VOledJDE6r5D9/wCMEev06fSkELFG3Ou2I42jpz9KACYwcxLH5RyMqTnPAxTMBerbSOR3xjoM1OkkaOxceZuOOen8qrrdpb7JP9YuSG6Dgjj8qBj4+VJkO7GTgD8CR9KeSSAjYKbRtccZI6f/AKqSKLeRJAwidTlecgjuB+H+RUhEij5lMjKd2xQMD0/yKBEcZjM4kLeUrdhwN3QfSkMkgdjvDFflwMfTFM3Q4EcqgmRTg/3W9KkjaFf3TR7mC7tyevbgcUDI2jhgVXDGLI5GS2D6cU1yX810yzDbsGe3BznvTEmuIl+YMd6sWwOGP8OOPl/KojJjabhc7U+TH3wTjnHA/OgCd3k5RQsmzDFTkdAOnYVBJKEPmuPLJx9wkqf7p96BckrtlXL7cbT8u9fWk2L5JdMNs4IGeAO2DQIhkmknkIjUMVA3YI2YPI4NYury3r2d2umMq3LxERmTHllip29hjnAraKNI+OFyFbOOO3H6U6cQmby7qFVRhgPnjdjPbp/SoaLR3f7HHwL/AGbIdKPjj4oHT/FXxPluS97/AMJPIjpaNHxGtnazymBlVcN5gXcG6BQFz+gHiHxj4fth5dtrukwRFQFKXkIGB2Cq/QfQV+Wgs2miFxHGk6g7QGVWIXsDn0/Sj+zLUqqmzVgDyECqVJ9SAM8dK7KWNcFZI8bG5QsRK7mfeWpfGTwFoE4muvEsLGPolpbPMTkdmQNn865HUP2udF0xceENHuvELkY8y8ItY1Y9DsXeSOeny/h2+Q4rS0Q5jjeNF55YkIT904PFSMjP/wAe7jpgsBjp7f8A1qdTH1ZKxlh+HsNSaludF468feL/AIoaza6z40nt7xLNZI7GzhjCW9t523zNg5Ys20ZZix4AyAKxEtx54wg/cgKhB2jdxkHj/wCtimxLsnRIgse8c9x04/8ArVJtnhkYBUlRsFiDjkYP4flXHc9xJRVkB3ozxmVY5E5K46Adv/1VKoieQ3ARHMg4x/ERxuAPT8Kavmy3AkB+0gcH5cFewz9Kalusyl0j8uQHaxD5XIA6gdM+lNCJ18lpJRcrljt74/z0rVhkSCRZBFsbiMdwe34VlCXyyjcAldvXoPX3q5ZOjR7ZW81VJ2kDC4PUEVSFY2Jh8zQrnbwdvp6H8+KpSArvd/mePtxgZHf1rQUxRRC4UGJNvyKp+96H/wDXWPOWbDSfLlf4eOv0oEhsjLEJdzB2ADxuBxz7D9KiVI1lJtvuouCD8vc8g+x4qdLZkniEhH3SBjPIA4HWkWINGIB+4Ln+56dcjPSkMiMkreXJEp3fxBSNxI6Z9sVLG8uIyznHzfI33sjOOcVVl1Gwh/1xW2kxhkGCcHjnPtVOPU9PG630tXmZuGboOP7u71oGbdurOm13L7hg57fTPStBF4XyJCqoMAcZP4cAVzUdzqE0oit7FfLXjzDKD8w7gf0wa0LRtTZiTOsZA+XZHgfTtjGPSmidDroVR3PnJnIHyZ25bvg9sVc1Szh1TSbvT5VSKMRnah+YhwMg568GudjtJZYybm4lulcY7ALjv/kVvWGnW8UWIXCqeWO7O3H3SOmM55HtTEj5rtdR82CPV9PxdXFnOAw5A+XqH6Y4HXpXsGm61datbJdLaNYKQWQk+Z5hPPGAu3A9a878SaUdC8cXK/Z/Ksdeie4hRMBFuP8AloFxwMjn+VdZ8OryW5tdS8OzYU6c8fkE4ztcE4z3wfyo6DZusuvSfJJMtsCM5Cqwx/jUclhO6hbq6+1DBfcAE9RwF6V0DPc52M0ZMg5UjgEdvx/Gs/zNiM0sSsEGEK5K4PUfl+VSMxTpNv5BiMI83CvuVyO/QDPp6VZktILeLEUCQRHbjGCxPYEk8Y9ak8gRjdcReWp+4ytnHscf4UyL/RwfPZ4lbJU9QCOORg8D+lAxkhfGOGacgcMMcenYHAxVj/SX++4iRiFwR8xA4x/+qqpY+W6O+WwN6xru3bu4PAHHpTklR4QqyZx1VscY6cdfyoELHASi20TC5jTO1iNp3HJwQf51cggZP4SGIHBPTtxziqBmSVmZcxSIPk4zjHBzx/OpY5AEEsbCSMfKwyPkbjH1GaBl/wCUE75QHXqPUdj8vTA7VMwEzDZgFsZwPbPviq1u77VjJSLALpz90fX0Oe1aCnzlkmmbyIxgNxzkYBxQCGDykUSxl5wSc44xjsac0vk42vsVvuqP/rfnSCVAGCnEeOWI6AnAyO9U3aa8RtpQQpksemdnfjkcUAaS3AdUhvgw/ukkkqP6+nbFOmuFKEH98i/6tO/NZbSWSkM86Ts3TGd3HGD2/PFN87YV25j3ZXaecenP1oAvSSmZ0cyIsnPIA6eh/wA4q4XAGz/WZAyMcZ9fwrCS5YqHRhG+7ATHGfrWxFNlBuU7sDCgYJHUfTFWhF6G4WFpYlAZJMMp6DPf9R0ratr0XEYtFO92HKKccD/61coLl44zA+6Iscjdyq8/h6VNbtM7eYm7zNgOVwpGPukex9q0FY0r2NfmSUMqhj8w6A9e3oeK5e7j3qUTcnyAZxy2DyevFbLP++ESyY9gQc+pIzwabcqrGXciuN69+2Me1JoDlHgMbbQFljIHy9WGP8az5ZmLo0Tgx4O8ADCg84PP4e1bjlY5FlYBNp+4O+B6jHSsW/id5TNCgtwMM20hvmPoO1ZNDK6TNHBG+1SZuAp6DGR6n1pU/j2gZkzsPZf7w2/hT5VdEiEYW4lcBghG3gLj3H0rOjWJlikYeVHyHjJ/IqaQySTaoVo38sN94N8wwv4c/wBKljuUjeRfKZvKAJ9ORxx2wKiH2hCI+Qpzt34yAPcdOKDI+wqkbG32gA54Bxn7v+f6UARXKNG6hHO2fkZXByMf56U52EJWGRWYnlhwAP8AP+faGQyQmIysYtqkq3XOeMAdsZqJw4ffJL2wOOvH5UAWYm8uJ3I4/wCWg9j3Hr+FDw26bkgkzkbgpXoO+KY9xG6qjICFxlQe2OKjd/3CxEH5TwfYkEZ9OKAsW4QMYIZyw+4gwF9+3Uc01CJ8J5mxtpAJHykDnB9KrbiJFbztkrYUALuIHYccHNXvO/1chHnbhhT0Bx1+XtQMWzdJJHSQJceWBgL/ABbvc9AK574h/vNJ0+UHbcxXQVR2w67CpPp0res8KAroqxAkMR156fWsvxpY3lx4YmtVQ+ZHLC8cuQF4cDB9Ov4UCRw1jK0GoqG/dsGKKu3quOx/GtiaBG2LITFKpIwv3cnofpiuWvbjN7YT5KrJIUKgfdKj+97+lddc+d5JuyEQ9yXGFwB268j2qbjSKyQk/LIVh7BsYOR34/WpH0tHZY2TcpPy4bIPpg8YrIbxD4ftMi8vIMKvY7iG+i5PH0qv/wAJtp11hbBpdTZv3YWOJkH/AH0wUcdqfoO1jYuNFmubWW32Z+XawOB9Oe+MVYjLW0SwIwhCH5V44H1NYMV9rtwq7dMfC8bpZgASemeB0/pTotP8UNuUTWys5UZbY5GOnAPH5VDT7Boal0JYQJZLvkYCqoXdtHHB9qiP2JowwaS4lPzMCMZ9NxHy5FU08J3riQ6nqjxyOeWSIbDjp0+7x9K0YPC3hzasV3uvJy+MO8io3HQ7Tj8sUrMDPTVdJhYxSzBjCSuM5yDxjC+n0qL+00YNsaaVkH+qhRjt/TGD2rrDp2hWUSx29lBaIjYA3mQDvkc559CeKvjUILFHSOdJDxhSTkKPQjv9KYzjYP7ZugsK27KjDjzdq9OccEYHHcVYg0HxLNJ56y2ttG3DAsJCBj0HFdM+qWt2Abu4O5FIJ8vhgf8Ad6dMVF9tVSzW9kJlTHJJ57e1FkI52HwxMWMNxeuE3Z8tFwOOCAQSQK0k8O6ZlhNb71jHKMX+fP0Yf5/TUW4vpkMUcCWe7HymTjn0OMj+lUrqXUIiLWSWLe/SFATtx6MO+OcZqgP/0/DQ0ZEcz9RkH0K9PpxTImdk+y/fjLZG3HTP6UuZYwJcgjJ46EU4uqfMgEAPTp1+mKTAo3MCzvtTbGAuAzccnpn2/wD1V+lf/BOPx7oereFPE/wp19bL+19K1L7VCJDEZb60u43xhSSZfJCOrFQdqtzgHn84/lljRHChWyrEgcHGF6entSWaa3o8iG3vpNP8mTekkT7SxHQZBDD/AArpwmJVJTi9mrafevxS+RhXo86Xkdt8W49E074veMtE8EYGk2V1Ja28sbySI32aXZtV5WZ3KKAnmFj5hBbJBzXB293donkgtGJB/FjORWjqp0+a5ea2VYHuPv8AljCluCSR0z64xWUIM4jU52Y3dhgdDWNetKtVlVnvLU1hHlio9i1HqcxffHkOOpJG30GOP84rQl1Z57c2r/KsgKzxKABnsCOhGKwyWROQBtI+8BwPQYoaM5MkpVPNPA+g61ktCjm9R+GXwv150m1zwzZIJWy1xbb7WXPTLtAVLfpivH9d/Z78UaRd/wBo/CTxVKscEpaHT792Voiw+byp13I46AblQ4719DttkjT+AoduFPG3ryKVmfjc+1gR26YPX6VfO9mK3Y+fk8YfthfDTdHd6Y+vW8PzNJDFHeqwx97ZCzAfjGDXQ6T+3Fqdl/oPjzw3J9u48zKiFV9jFtU4/wC+cV7W9xcxOvkv5ci/eZMg4HTkHd+RqPULmx1uFLDW7G28QxsCXS6top1IxgD96p7dDU3h/KUpSIdF/aL+AHi2TyNWmHh2RkDckx4Y4yMo5jz+Jr02DR/Amt6aLzQtZtJfNG+NhOqvjt8md2PotfNGr/AT4Ma2u+LQ7jRJ3yWksrl0Uf8AbFvMQY7bVUe1ebaj+zBdWVyLrwJ43lsXQZRNQSVSvb/W2oc/+QhS5Yv4ZBddj7kuPhvdm3+22l06Kg/1m04b3GSP0rlJtG1iyh+e1WVU6TI2VIByTzj6V8kWEP7Wfwyml/szf4ugjIb7RbSfaSQOvlxyhJTkcfNAcVt6d+2R448MCLTviF4Ymt5WZiZJYXhnlXPCt5uzhfVQPpUulNDTj0Z7zdarfWOxJUe4XcQVcbecdNxAHAFWdL1Jr6H7dEvkRwsCVZo9pVmIGGDZ7YHA9PSvNoP2uvhP4gs9PfXNMawnt5zJNbOG8iYLzsDRBWj8wYBPA9xX7JePPHnwK+MX7E8HxM0Ce0s9C0myt4rcWh8uTTrhHit7mx2ZMg4P+qb76iOTB+Rq9DA4SlNc9e9trLppvttf+loZzquLSPzTguoZkaTzPMjYDBQY9BzwPwqeSNWOS4CbQCQeWJ45A6YrXh+GeoSaVC+l6it1bMmYxsKbwCMNhmOwtnvjFc/e+HfGWkbpNTsJBtTGY8SMgHQ/uiwP4V5qNbmrtWMm2WUKVwRkcbT+g5/+tUaOr4O77SFGCoBG7tz9OMfSuUF/d7F0+7jeN4kzsdcZHXPI9PWrlvqaxoTH+7XOAwHfHcZ/pVIR0/nyvE6zbJYc7T0yPTB7dqEuJIZMMN6RH5lb0I47en8qwrbVYHL28nyY5VunPHOMcdP0rTi1KLy1Mro3XzE6Fj0H9KYWLSPwRG7huRknAJ/hGP8AD/Cn+ZOF+YESNyNzcjFZ0z+UAz42Fsru5yv4Dp6VJC7SvI0CYKhdq+q455/ClcLHTw6tNCVWRD846qRsz61uaX4qv7GVRHtlRDkJISM5zx+v0rz0StJEwV/JCDowAGCR3pY1uCqhWXBbIYHB9CuBjpj1rWFZw2E4Jn1h4X+P/hvSol03xf4Zh1K2GFkmQkbF598e3ava7Hxf+yx4ps5NU02+fwg7P++82HCxOMDo6tnHHIr89jI6R+VERIHXDRtgjnsW9x0p3ge58LReIfsvimaTS4tkhWVBlfLRGlKcdNwQgY6HgV9dw9m9WWKp0JVHFPS6drfLb8DwM4yqlVoylFa+R+ksfh/wP4wU2vhj4maHrtlJwI/OtTMhHJ2+W/YeqcViah+zNZXySana+I7XU/MxuMUiYCHjJbcS3YcY+lWPHv7Knwai/Z81TxbomlJb61YeGrrWrbUkd2ke5Wz+1b8BgmGZOAoC88ggkH4bm8Tp4evrrTtHJv7a1+USBpI1Vgq7tgzjbk8fTrjFfTZnm+FWH5qdZzak48soR6bu66bdn5HzGV5Ni4VN+VaPR6HtfiX4OyaAkx+0RXUaNtBHy7vT5ecn3XivJ7vS1s5GDwOscLAMNxIJ7fgPbtXMReLPEjRf8TO88+GX++PMdCOhDEngj6cV3/hTxR4RfUbA+KprtbMMEnni5Aj7gHnn6jFfJQ9niKi0sfYtTpU9Xcz7yAwwLLJ/oAIDf6sMPzB6Hp0rP0iya71aHToLi2jFyHTNydiBdjMwLngcLxnvjivtzSfBv7PPi22efTPGH2m0ICJCTt8l+pEzJjIPp8v1rwD4k/BZLKMpo08OtaW5BSSybJjjBwwUOVLnB7HHbPSvRp5dSVWKk9NNGmvzSOBY9zTilY9R+K37MeifD34cW3ifTLqa7aKSCO7aSNZPJjuNyrKXEhAVZWjQkZUA56Dn5Ph0OcRsbiOMbNoc7hxuGQQc4IHFfTGpftGfEhPB1t4KmuLQiKw+wXt7emOW5vE/eR75ELfK0kRRW+ZiXG7dzXyBaeO9Gs1e3kkYmJREvlRmTzEUAI2MgDpyK4+IcTVcYUcRKMpRvZxS+HSy0VtOnY9HBRkl5eZviDO+T7gXjjkcDt+FVW2EhBKh28jPA/DtmsaXxdHckra2F35I+68abATxkkE5A/Kq13H4uvLRxZS2tkrgbXUBpAuR/CQe1fJnpJHWQCCH99OpULzvTGMAcZzXNXHjDwrYu0Ble6yCMRYk+b04P8qyJfDcl3BGdQ1Ce+dh85faIcj/AGYyOPyrf0mx0LRyXvdJt9WzA6GMMYnJxwVYglD6VUIpuzYN2WiOcn8Z399K5stEuJTCcefOVtY9jfdJ3/xew/lVt4fEOq7Gmnj0yLy1Pyqrj6eaQw4HpxXtGvQ/Dj4jeNvD3hn4QeG9T8G2F5Athdrqd41xP9quZVVHVnvbxiiEoq/MOSxKgfNXtX7R/wABo/hq3hrVvDMa3GmXEf2C8nkk2Sx3ESmUMEBAZZ0D/L8wXaOByT3/ANnU3SdTntpomt7b7aGKxPvqFv8AgHxjZeHLKKNlvLuW5kUgwSGeUMjd2VVbYvPQYro7kRXVutjqEcWpQMoDx3EEUySDp8+5SGBouRK6+UyLDH935SOMf0qriBAkSnjnBxwc+1eOdR5dq/wF+COvTG6k8N/2DfKd6z6VNLZvGezIkR2BgcdUNRWvw2+LPhiKKT4dfF65uET/AFeneJYftqMpyApn2llAHBG0fhXqYSK4hdp3ZE5AbPPbtjpTY5NjJbFQSMAADHbGD/Op1JOEXxz+0T4VsorbxX8OrbxvEd6XOo+Fr+OZ2GTgrZyBpM+ozt9l6UyL9p34P3VxDpnjldR+H2qY8n7Nq+mzw7WB28yxb41QnnJXaB1r0GOeSCUxqItwbBkxypPfPH0NaV1qv2y0k03VrWHWLK4Uh7e7jSWGXI6MjhgQO2elZyhF9PuLTOh+FXinTvDr6lrXwh8RW0N5fKFe406686IQOGBQIrCKY8/L8paNgGUhhWVc+Gb157q4lv5NSnlZ5ZXkV2mdnxlzkBifXJJPfmvGdW+BHwC1uaG7Ph6TwlqLLxf6HdS2AjK/dKwJvhyOOiL061DB8OPi14f3D4bfGO41GCPn7B4utvtETY6Rtd/vWUduAv4Up884xg5aLZDXLvY9Ra2mtX2zReX5ajIA4YN33Dj8O1QJAhl8te/8QboMfw157/wnv7RnhCOKPxV8O7Txnbr/AKy88N3wkgkX1W1nDSbvcED2p+n/ALSXwa1OUaV4zN58OtTQfNbapZvZyjJ/vLEYgBju/Pao9nJboat0PQ0VXDx4JfABHT7vp6inkwuqMhUSHhuPmD/jWnpy+D/Ftil/4K1+z1mGQArJaubg59H8s/J+O36VYuNB1A5hhVL4kZLIRzjsc4xU6D1RgmU7HYjdjHbK8H6dDTprO3uYlKxpIWxh4wAy49gO1StBd2krxSQOFUfdxhV9evtUR37htQp8vy4IXk4HGP8AIoAv2useItFWT+ydSnsiQN8fmbo2xxkIQwGR7Cu2sfirrtrHHHqKLqEbYHGUY+27Jx+X4V52cqeVELnAGeT7ilGVbJ2qGbJ3AbRxx/8AWNKwz3i1+LPhvVcDU45fD7KNpZYfPHpjcgBH5Cu103UPD3iMCTTb+K7ZSF5YfMP9wYZSPcV8m/6LOcNE6BSCGHXP09KZHYtEsibyVPzDYNh575XmqTJ5UfXxs903C8ICqAgHGOhxjkH6VD9nlbzIyvzbgJAFYADphRgdK+a7HxX4y01YzYa3NCtsT5CSPvHHVSG6j2rsLP4u6/DGsWp6bba2rH94YmaDHuoQOM+22q5mRyHrzK6hI9rQeXuI39Dxjr7UkaqkCyMBhzncV7dMZ/ziuS0v4r+Dr2ApfJdaHPnaFlXzI9vTAIzkfVRXYWWp+HtVVodJu4btGOcZ2MCexQnd9MKMU+dCcWV1EMsHloGxHls/0yPapVSR9pcIZEXC9gwxkD04q7LayBgJQ8I2/dxycenrVSS1lWIAr5o9M4/T6DtV3IsRyJOU8+5UAFvkCDiPtz05PuKWVTNuXeW4H7vjp9akERtmBjb93LGN69VDf7vUAevSoFFu7gyAbN23ccjoB+lAD4gFVk2bCBlD057c+tMZZFlG/wD1mASQOfcDHaiUSS4jYYVGJ2hscfWnBcyrHE5lKjcSxH0HX8KBkKmQssjn7wIBYdjgEY9qVot+fIQRugwADgkfypDDKzxp/q8HI5yCv1HSrAydghBTdyCOTwMHn6UAVQkQZT/FG2Me/wDP9BSK8cRPy+aNvJ6Fc/Shg6L5nl7WYtkqRghfccZz7U3Me3cilmbGV5Bde4P1HTFAiSZVkKhyFyNy45x04PFRMDGYzKd6EEcHB7ep6CpblogYzHEUDDaFfJ6Yxg9cfSm+WI/L+dW2r90j5T+PUGgY+U3CshWNHcjIXcAefpxUDRCGFTIPKflfk+YYPHP9KmBCx7PLDbcFPpuwRkAflUalJbhZBGF+UlkB4OBxkYoAk3tGV8iQRRg4OB39/rViQ+YNlxkMUxjPpyOlQSRHCtM3kzykYOMLgY4PYGnb9kogtUBjOSvffx059MUxFqGbzI12ZZdoBCgDBU9CKvxRebEBGqknOA3XA65rnI7WQXcDQq2zgyLjb9PbtitSK7PlBZB88Tsq7MjaRwMn0NNASuUkSMRqJCxYehJ7EE/1qshRGBeX5ejRY6jHqPTtWjGNm5jJjy14K8/e/wAjpxVcb0eJrgqwcH7gyW47gCgCOLZ+742iTOwj+Ej2pJIVDJN8jOTuDKPTHDYxS52QIruIACRjGSemMfSmEOhO7APVzjGB2PpSsA5wZVYMgiUrkt1UntxjjmopUCxgPhGIHBPpgdv6VYMXmDyVkMny5GOnsPxqN4mQruA2iPKoSAQwwO/6UAKyRiX90Buzu6eo5x0zWazsZpIwdm0qq46Lnrj24qzGFVslwVbGf73Az0x603asiuSuzGN68AN6fSkMi+aDdIhChAAUIy6buMDH51UMK/d3PIr8AH+L0x6Yq8qeZIZJE2iTvjkHpwP16VUEbowEBCtgqBnoQcn/AD6UAP8Alhx5mVIH3vp3xTUdrlsypujcYDcDOPb8MUFS6nYgckljnBHX0PFKyuH86V/MQ42ttxt7EY6UARFl8mQsCyrgbCx4HQYP4Ypyq5kPnp5icY7kcdDxz2pgQGRxK7uoxswOMYz9etSmDy54/tLGRpG4zxgjtgcCgCHyZBJ9qTbHnJwT0zwf/rUm1WkcrEYVYgMvbceh4+nSrAVRJI+4tg7W2jHAxz0xxio2a43usfl7cblP17/5FAxZI4pSDKBHGgAVgcgc+nv0oSB5Ngd/IUjjHBzx26Unky27INouVA4dPfg+2cCmyRr/AKzZJbqF4C5yc9O1Ah0Tbv3iqOvz5GBuHcdTVe5VgpV/3kTYyRxt7DHrVwy+VB9o5cnoCem0hTnNNCRShZcDYGwQpyvP9OnFFgsRpagP5cbAR7AUzg5wACR6Goo/MJBD+QR8ijnnHY+nNXfKyuQTCoPIK8bT+FPAAVfI+Qtz0z0PUflQBVLmWCOAkQum7G8/xdMA+mP89KTzE3KkibZAAFUHG7sOfr0qzGyO5zGrRH7+7HGfQfh2qGMI7EZ4gKlNpz+pA6UAVpYAZBHKV80ZwpGOQPXpjip5FVWSQMXWM7mx+mM8YqYsucyDc3XPRgOnQDB9qUxDYcSFizBSnYf3eOMDFAFSKWJZRCIhCwy2eSAMH17YFPgWCWdo4iFUqTtdSdvqtSBJ0mZ0VVUcCTIO3gDBBxnt9KbbwO+7YyZbIdVGM+/4fhTAhjAjl8pgGRhgnkBuQRj6U9FVLcrB8/OBx6+ntj1qVs48oru7bAeoxx8w9KRQY1GwqV6qevK8bTilYCKRWPHzn+FQcKDj29BUitB5hVBncwBI5BJ702b7Wr/vmXCFTn1B6j2wBUzojmFkT7KSWzgdOnfj0oGRBduXgPy45zxwegAx/Spo8W4MZi4AP7zP8Jzjj9KifCgSAkeSoAbsc8fd+lMXaDlg6H0zwfzPpQItRs3k+WzZiK8gAE9sDHbjpTJLkTFURMBF27V5Ke+PT9RTYp2Z/LYBFLckcFeOP5UhMKks/wArn7pX5uvHbjpQBr/2jMkYAALFgGQgZJ9QB6064GnX0iCWLBDFf3fy8+hHFZbjy1EqEhP7wGGGMClU+URIQX3Hdk8E54xxjtimBfMDIFNrOrqikCNshXHPB9fpUKyypGWmtn28fvYsnOOikcYGO9Ll4IwbVFnT5XJJwcZ4B6dvyqyl95BcxylCeRgfKvfHb/8AVQBUEtjKirbmO3ZufmHOfTOOntVG6019hnJLRj7+zo3bJAIxWw81vcn7PqP97eykdDjsVxTWs44JCbO6ltAv8LDeMdiPbp1oBHOSoy3UEghaNgNqlz97HQHt3702eLz5YjcoLthnaF4GB1Hpx6V0swvoVVpdsuV+VgFJz6dPSqrx2hHmSN9jPGPlO4tgZyv+FA0c2yzxzT3ErLM0jrgLkELyOVGBwKtw/aGluomUKFVThT3/APr4rU/s2af95A6yggjeuByOze1QG3itZTJGPJ8xRuGCyyAd1+lAFOO9kgdE4BJ5jA4wfr+HStCRLe+BCumxeMfddSOoX0NVZojvM0WZ2Ay+4EKEI6gDnPHaq9pDAskCR4dtpJIOQcDAIz/hSAkk02ylaQs0xwuVR+Me4HQ+lURYXakBszIF3A4+76jPA4FbOm3Mxh+dQ+1mAJYdAB071m2E15IJ0uVEULHMW1hxjqOvQfhQBUSe6gcPBM9sIz8oXgEjt/8AWrfGuyuyGaNJQB86hecH09/YVEArxxLcqLhWG5ONpBHUdvwqnGthcl/If7O0ZX73APUfL7cUAX4xocina5gVz8u/ONy+/Uf/AFqQ6PMUM9qVmznK8Djudox1rKutMeNd0fzIDncDu3Hj06cVCJ5bdwImKkc7MHAx6dqBEksMkHMhddwwRncuB29RSLLuVcBDt6YHNaFtrRibbNH9qDpkDupB/Uc1cSfSL3iVmsmUcDbge/b+dAFBriNsEkRkgZzxjsccfSrETxxRFWCyj+LLenTHpSf2LBcuFtJ/PyuQH+Uge3Y1QntpbVxbys6oBlkAAC/jjpRYDXIt8gOAY3GEK4O2qL6eltD/AKLI4KP3yB+g4qoZcAJEUukzgBfl/Pt9DVqK+ZOG3xNjaAACAB07UATPcTxQ/wCkxLqZVeATjIbgjoRx7Vzl7o+g6mQCps0ZQfKZEKfgMZB9DW/55eSNGAYL02AA/UDpinzLZTqzShj/ALp5x1xg8DFKw0zgm8EX9mks3h+6kj3DCqhJBHdSvT6cVlNq3ijSLr7PqVqGTGVKxhX4/TPtx9K9Kl0+FxG0FzJaeXyCnXn9elSh9Utg32pE1NOieZgPgcdh2FTyF8x5rp+seE9dlkt9RjhtZz8oL7oS2eDk4AJGPY1tWujX1sEOmagTAxGyKX97yvH3gAVXHpj0rUvtC8O6kZF1JPsss6hgXywiz0KA4B/Oua/4Qa8tInvPDF8ZvKILCHdHkd/3T7hnjgAmlYOZG0+r6tYhpdXsPPtc7PtFschc/wCzwR9cU6HWND1DiO8iikAx5U/ytx6dCfoKxf8AhJfEGiwSLqNgbqMnBYHY+B/0zIGR7gVN/aXhTxFEsd5CkG1fnLIY5EbHtgn2P6UWGbiogSSO3QSAHnB6D8e9Rs3EYGSGxuUqOMfd7YrKn0Oe2AuNE1KTBACrIfMQgDnIIPTt3HalbU9TttseraX5sewAz20gYHJ4PlnnP40gTNFpCZCyLubcBwOmD37U4Eqm5+rNweCD7e1RWupaPfv9ntLpRKuVa3mHlSD1GG5OKseV5YJbLKDwVOR06n2FAyAEMf326HB2oPb0pkkYVN5JMT/ITt+6w5HSpi0J3fKQVxs9/Q/r7UxzKPuyeSo5Ixn2/GkBFlAVbPkZG1lYd/btildX2M0WGA+8O/HTFTeSSPm/eZwcMB16VbFrJjoEDd2HBHpx6dKkEY+6PgZDH07jsRShy2Oy9m9vc+1P1DUtC0XzJLy5iWRAMxjBc47KvUmuM1DxrcXbD+x9OdgecuwB6YBCqDgUX7FKOh2j7EDu3yjGTxxlfQVny3Vpp6+ffypbO/CpuG4/QDNc0lp401aINdsmlwj/AJZQ43k/Vs4/P8qr2/hC3DJPe+cZQeCGyCO+R6k+lGvoGho3ni/ToR5cMcl0eQvG0K3oWPr+lZr6v4k1aIQ28a6bGTvLEFmYDsCvb6YrroLaxsgsUMKCMD5hsXOcdTx1/Sp45vKiMMeITkAFBjIJ/ACiyFc4xfDd7eRKurTCZW9eWX6e/wCta8Og6VaFGjLSPHkPk5GPcY9u1au1y+7dhAw3nvkenFLGsYlaP5nZjyC2MgdB696aBkRSGFgUihWI/dKrjpxjOMg4/wDrVMkpYKgV404wV45Hr9aFa4iLHyysPJBADbTUkDReW8wZVZegbpx9B+VAvQDKXTbGElZs5Xpn3qNI5ViHkKZN2AwHB/PFWoUjmdY1AkDn+EY2gdSMdKp61reieGozPr+pw6RwxjjkfMzY7JEAXb8BUymo7jt2NBWcSBpY/NDDagPAOeMHPetGKN0l2ELbgjHljntwCfpXlLfFvRXmVNC0jU/ExcfIWUWyt0xnzO3vg0j/ABC8dSjbaaBpWiqTgfa7iS42/UQ+X/hS9quw+RnqfkuqfuwUY9iOMe3H8qXa0pP7oqqsDwvAOMHBx7V5FN4m+JMm62TXNKtQ68pDZMyqD3BfPT2NZ1xceO5Ahl8ZzJsGAkNlGg59eufxqfbByHtbQlYwHXyMnIyOT6U+OMyHfG+SxwRs+XC9s4/lXjCXfjGNfLTxbqMrD5huggYdOwIOP5Vbkk8aMqyReLLmAHG4Pb2+fzRR/KmqvkHIestAXaQQpyvQBf8AAcU5RIg8tVKu/LDByvtXlR1D4g2qxFfENtqgIO0XFnHlR/tNGBxVyHXviPEVG7RtYgOPmO+E4P8ACGyMexo5w5T09BLI6SIghMZAw3HFW1aTzGtioVXIbPRQQM4Ptx1Fecjxh4gt5n/tHweXRV+WW0vUmy3vkDj261p/8LG8JoYjrUd54bkkGMXds4jDDjAkj3DHocfXFbRmiLHrGj3TRXcclv8AL5ZB27ug6ED1GOtet2t3DfWjSeZsHJAwD16Ht0z0r590nXtB1UuNI1Oz1pohlkicBwMdVHDEfhXq+lTTwhUVWl3hdz9VHsQPbANd1OaktDCcbGLrmneVIRtG1VLMzDA5GQMjtx2rzW4ieVlhuFxEe2NyjPTnqK9216BJV8yMN5aYBPOCvHb0FeXarYu87R+ZsD4YZ5yBjGMUqkLji7Hm/wDYdpCGl0ub+z7pjnaclRz0x0p013q0Ck3CRarHFjdtGyQ/gBjj6VsXL+Xj7UnksAdmVO3nqMjvUR2KWymSFPbKtx+NcbRqmYsN9p13JiK4+zS4P+juNhGeoBPB5+tSBES3QK+RKSqt6qO2BnvVyS1t76I29xAJtg/dAcbB3wwwfw9qpf2TeWYzpV4QqYdYpRuAY8EZ6gEVNiiZCXCtkNvOSCdoyvA/pRlPOIlUbvT+HPqao3OqSWQf+07P7KRx5qLvQknPbGPar1u1tfr9ot5o5AQpYj5mVsf3etICNsySBPlbPZew7U6PyQ4Rm4AGN38JHUduD+lD20LK+4JEQflZcjn8qVZIZPklPmMqggYwGP8AntQBOz3COvDK0hKgHGA2PvDPajd+9czpu2ISxjPBwMEEYx3/AAqBiGQxtJgLzx95T9PT2q3pMR1nV7TSNMZrm5ncRQQxoWdnfgbY0G5sk9hx7Crp03N8qFKSirlaNo1j/d4kXB6fwA/cH+elSs9s8W2Qvt2gsBj1Ax09TXR+Pfh/49+G7xtruh3kUNw3yvBDHKGwccfZppwTnovDYxxgiuN07WLDVLdJbKRlgkUMXICjDgYc7u1OpRlDcUZp7GlGI/KkCn7QrkAdVI7gf8BPao0KlUG8kK20+4qvNqC26/uY3uXZBtjVc7jgbZNwB+XHNOsptaEokkjikglQrJbhe33cZOCMe3FZFhdzWEKSJcMqMcbEU5Y4HGPr0qGG/WJluIrVruDzBG8LHbuDAjrzjnH0pbTTdLsndtPiJOMl5cMwIxwpI44q5cR4dUkGwupyqjnA75FC0A9I8UfBO4l0ex+Inw0uZfin4clR0voYU/0vT54z+8QQRqrOiDHbdtGehQt5fYXdncQhrMAQkARhcMhH+9/npXefCrx/r/wl8Ty654eP9o2FzGkN3p0j+XFcRqQwOQPllTJEbkHZkjBUlTy2uavJr/iDWfEs1smjvrF/PfPawnegeZyzANx35J7kmtZONlYlJ9SXB3ZTjnAziqdzHMZ457eXy5EYSbx1AxjA4qVXgDLORkyLlWPbH+GMU+NRGN+zzgfm3Djg9R6cVEW07ob7HpHif4m+MvHej2XhrWdSW6sdLEHkwwxBDM8UPliWaZ2lleQBjzuUE87c81wkSeXIpgJ8sLtUdPY9ehzVaFwdpU7N5+9jaV78Y7VYiO+QxBE+U5LdiD0I/rVSm5bgo2VkWNiypsQ7SrA7T0/A1dQMpCqdoxg55AX0qrAvzuA2WHUgcEcY/wD1VbXdOCg+RQBlemG/LpQibDrnMZSJVSMnnA5Bxz17cVmyqfMWVZdvn/KRtOU9gR71vxW4bKxxgjGQxG3B6en8q5/U9b8OaOZLbU9Qt7GRVBK5O7jphQCxP0FJtDSuIiOs7JwQFCt0HHqe9J5U5dFz8nJXHHA9BXB3fxIsJbiSDRNFutUwq+VM48oO2OQwbpz0OenYVQXUPilrCboVTw3CwG1IkWVwv/XR2wpx6Clr0Q9EeseSUt3nvMQRr+8DSMFG0deuO3auPvvH/gawcqmorfyE/LDaRvK5IH3cYCgfXFcxF8MEvrkP4n1abW4ychJpGGw+qjhfbGBXaWfg/wAL6Y5NtYJLPjg5JXYOnyn+Ki3d/cK6ORf4i+ItRl/4pbw5MkpUqlzd42KB/FsAxn6nHtTDpPxL8QRJFrmpNaJJnIh2QqCecMYvTtgV6zHbR+QBBALeMjKooDL7nHaqt1cWtoPOuJYrdQflLOADx29xSfKhrm2PO9P+F2lQRBb3dqEzN877hJ8vtmu3tNK0WxwLG2W1EaeV5u395+Peufm8Z6TCXgsHe+kJ+fYm0HnoGHSsufxzqk7GOzt44Y2GwNKMunvnIBP1FHO3sLk7nqBkfyMsfs6pj96o4YdBnHb2rK1TW9HsE/4mF6gLYzFHtOBxjr3+leQ3+s6vJ/o97qJZcYWFcYcDnoBwakt9BvNRVZLbT7m583Bjc/JG3/AnYDj2pe80O0Udvd+O7DHkWVnJq57O42x8dOcFj+QrzI6Vp66zc61pgHhy5mKlRaOQoOctwNv3iPp7dK7618Ea3exmS9uoNHVeDCuSQPXdwAfpmtyHwp4WsYybhPtrLjzCGJz9R0NOyW7FddEeau8uqzkyvc6pO2Q2GI5A+6QvA/Kr9joniYYFnpX2JT083axx6FPvYNejyapp8BjjsLdbaJAOFXCn64HXAqp/bOoykQWsZGTkYXbntjPTFKy6IepUh0LxDOFTVL2Gx3cKse4v+uAMVeXwz4bsgn9oI2oTd2kbaH+gU7RUbDUnLyXDi0j4znaW/PtVJ59OicrJdfbDtzsVMYx7rU3A6X7XotlGps7ZIWTpgcDHHp7VXfXb27bNr0jI/hBGfqOK56PULcPv061a5KHktkdeCPap/L1W8gy8kdtGc/ulz8v4jrT3BWRcklv54Wa6nWJjxlxtAH4Dn2qmbrTbQSM16br5VGExk+3Ioh0yCZi1zKZD3UhlHH1OPwq7/odsVCwqADtG0ADI6UhlW31BJFL2ds7M3BDHHHRevGPpT0bWjKYGxCrcAgKQPyqy17GI8uAGUkAdPcfpUN1eOI0UAbiRtIPAz2xgUCLK6dCzpPcmS6VBjahwPrxz+VbipbxQGSNUQEDaeN2T0BP9K5VbkecvmSFSuVUD1PbGMVd0+3ubhPs1nFJKwPII+UensK1WxLL813FgKmSydAPUdPaqRvVXeyAocZ+hBxWlDoN26u9+RZDHyruVjn/gPGKuWuj2dvMdzO20fOmflBI447UxHKPczyRyBdrLjJBBGB7Cm28F9dwB/JeUKQykj7y+gPX8K6gmxtLoCCBAvUb89ccjByPSpZr8RQm4ZDK75246KvfgY6VOg9RbPTrs4Bkjs0kxkFfmHHHH+Fd5pmmWTW5hcPclTgszbB82MZBORXA319Ja2kd1EvyOy7ic8D/DOK6KwlkjeW5XMhXapPB+U8gge1dNN9DKRvXttpOn3YhjRIpMKN23IHH6Hisu81qNZDbLvO1OdjYRu3Axwe1WJbK4h1gOD5kUgG1iN/0XnvVXWtIjk1BNRiB2TQKj/wB1WGMdOOgxVyTEmZV1dXP9mXU1so80R465x82OCOAcc1zGnxXF3azpEy/Mp4JIwc+uBj/69dsIxZorM4hYDOCQUdfQ/h061mrPHBltMj8nd95CBgj2P8qwlE0TOJ0+1SSMR3zbWhZo33cYz6VbuLKxmhSG4MRkiI2urcEL0VueKkukLNJ5r+SC28KOoYn19B7VCiWsSkFBKcA4P8RPv2+lc5ZclWC50t7GRfNz/q2xwGz2P+RUWZmkc8fMFUMPbimyTl38mBQowBgY2+vFALBwoACkc4PbpkUgEZ7iRGi+0lCeq46DpgVXWWB1VQGYoCu3rjPr/wDWodDuVn/eIO44z25pGBZ+V4bjCDaR3zn6Uhjoj5kSKREi54HuPWo5hJuJkfMfXjrn29qRkicLtJdhyp6HI7cUYVkxEfLyBwTnn2pgSrHGrZVWulZc5PGKbFPF5EjZEZzgKRxxQpk5MUeX+6T/AAgcVGxaRG3ADB3KOO3bikInJnB2ykbiVC7OmPce1NzhmYqG9QDwPfFQ+W6tyNyNyCeo9v6VKYVRmKoeFBZR93BwMGgBgdHDPKpSMgAN606J2d/IJ4JAQ8HgD8P5VOwVMLG0cnTdleenSo0CIQmAPmO0egP8NMCyjSbWnjIi2jlO+BUSDAwuF34Knk7fanxSM7b1bycMAVA7fXilcYA7kHOcADB78dqoCVYkjuMSAOPLyB/tZzxUypGiYjUys53fN69PpSKi5IcYRTyT149KsJAqp8rbcnIJ9B6elAFN4iEKxrlm44AwCO3p2qGUBVTGHG7BPTA4yCK1po98giyMcA8deM81VuEik6EKoAz7n/69AEUmCDHISoYjGCNp4GVOOfwpVEW9Wi+VenPTHHAH1p7hSwjRfmXaeOBgYxgevamXXlMSrrgRkcLjAB9fU0DFiG1CgYHOeg6Y9/pSIgOEDbt3Yng46Y9OlKFXIEP7zjkfd/HtTyUSLe3GRtVwBjHpx6UCsMjOEGxVUgndvHQjgimqqOMIC2STzwBn+YqbZIPujcmR8h6HPp6USqPN2QgjZj7vGMjGB29KdhlLYoMkeTnI+ZePr3xQ8eSI1ATygGQd2q60TchtoKjAHb/9fFM8q2jl3OThBjDfpikIothm8v50I+aPC/e//Ue1JInkpmIMzltpH+Hoa1UVVQeYdhyQG9KneYoqBMsSwJxg7lHpQMyxYXLM28+QwA64ZfpUsemqo8icEjaAdvIz/SryzxByBmVySVXGOPxqLdG+yINsb7wbtg8nFMCTCxIsPLomFx34/lU6S4yI1z0+UAfrx1FVJvMIHIIJ28joc8EfhTsoq7YHKbf4e2frQLQssd7ER8Z6YPQ9agdiykYXb0I6Fj2HtioyBuKhS20AkL1zjp/+qk2ifnaZMLjk9z2qkMnZ5OfMUDI2jbzx3qPa4QmEfLgYY4//AF0fZiG7BuBxng1djsWZAWBPcsppiKZBKIpQ7N3ByMc9sVIfP+afy/OGR904Hp+VatppSzSiG0t5L12OMDkjH06VP4gk03wZpSXXjPWdL8Eae0mBPq19bWMbZP3Qbh03HjgKCT2BpDsZkVtcGHYV+Ycr0APpz7elKtiUC+ZMqKfQbhk+wrw7Vf2s/wBm3SbgaVpWtat8WNZ88Rx6V4V024uXlwMgxzXCwQuO37st+lXNP+K/7SPjeDZ8Kv2f5vCz3DDy9X8b6m0cKKB1OmxRWcwbpjDyD/Z9LUG9kFj3i10kTHZaRPfyLjKLGTkdOMZAwKvahZR+H7GXU/FF7Z+E7K3Bcz6ncRWcUa9t7yFcL/hXzp4s8C/tOzWK6l8efj94Z+Auh3UvliDw5bW2mqwj6rbajd/YbkMf4tryAccHivmvWh/wTk8D6t/aXirxN4q/am8SPMS+6a7vXaTChFMpWxtZwxGB++lBHBFaxovqLQ+n/E37Vn7MPg+4FjceMz42u+1l4dtZ9QDt1CpcARW7enEnWr2j/H/4x+O1CfBX9n3V7uxdlEOr+NbxtJg3AZDLDGYpJE/64zEgcfTzrwn8Z/icIPsv7Mf7Llt8OjOSY9R1rydMhZVAVZpIEjsG4PpcMp9yeOsvfCn7bHxCaWX4jfGbR/hbaSr89j4OsvtEyBgu+M3BEEkUgHG9Z5MepreFOK3M5M2fHHwH/az+J+mx6p8d/jFo3wM8O2ys81j4T+02FlsJCr9ouZ57VZMccyNKecHoCPmbVfAX/BMz4P3cC6/4l139o/xCXK/YdOuGvjPcsQoAksxBaYLHhGlkYnj5q+i9D/Yu+BVxfpqfxDuPFXxtv5sSCfxJrMuwuoByFtTG5U9MSSNxX0v4f8CfD7wZYPp/gbwno/g2GNw2LOygglJGOfORBOT05LnpXQpQWxk7nyn4X8d/Ei0juLT9nH9luw+GNqcR2mr+LXstLZCV/wBZdWKw29zIw7bZ2zjPtXqvgTwx8evFXj7R/Ef7TXxE0e08H2ry/b9A8FW95ZrK32eUW/mahbC3v0VZzGW2swY/L05HqWqSSyTvCZ2uYo+gBPy+prHkvYliK26G5kYAeWDjPvnBHHoRTjiEn8JEqfMjmv2i/wBkv9lG7+I2neJrqyvfENzd6aZzZz63qN7ZXT+eoSfz5bmSVJFWNk8sO0ToeUUoC1PRtO8EeB4Y7X4d+CtG0UyKu37FZW0AXjOWnRFd37ElieO1aN3pZvprefUfKtY7dt8MEC45YAbmZevKjt2qwxZoTtAADbFwNo+uK5sTXdSStokrfcaUaXLGxBevqmrmT+2r2a4Z9pEEZKRqo425OSe3pU6rDCqQpELWPZgAADpjkge/rUDQvCZFZWK8BQBx2yfWmSqWJ3OSAACGHYYxXKa2LAaa4zhQrBVzuPH1HtxWr4f8Q6/4Q12z17w1NHFdWxL7HAeKQMhV0II6OpI45HYg8jFJSQn5gnHHB6VYCxs7Mo3FwDjPXA6VcXbYTXQ6zxz421nxz4g/4SHWYobKR4I4EW337BHHuKJ8zN90uxPQEseK5ZshcRtsAHKAfnzQwDwY/wBQdwymcg/TtRMcI6SDoQeKG+pKXQGkHypvIIwAMY5xx+dMLN88cjnzFx8wGBg49MUyRk8opgncRtK45H+e1LHmJWXOccgHjPpUlGjF5boqgkqex4P4U9SSNm/zD3I7CqQkG5if3ileccYx3+lWwsYVfMCPkhsg449T07f/AKqtMQbXK7EZVfOAAP509pVdcttZMZwByMUzqGlUlMDhhx0/DpxTCRs8wojJjJYcZP0pgNnxsDqVG8DA9MVT+ZJlYqxwgy3YfmBxir07CUHaMtwACOnqB244rNu5pldg+VIKk55HbjjpxQCLEbqNscZ8sH5s+mOn8q2LW4T7TL56bRw0ZY8ED0x/KsNTl1My7UjzyOhzxitO0EG/dtxhvmDDI/ED/wDVTiJo3JJIpU8wqqsuCwIAyCRgZ4xVB42YnJ2hujds+n0/wrTW42wbHUKsvAQYYYHvnjr7VkSycssjthWDDjAA6VYirNHtBZE8xSQCvTBH+eKqtEPnGQgIG5euB9fWnvD8yKGC5bbyORzxjiojtfzG54IByB0HB4qWMUliqE/My459f/r09lSQDd+7jhb65BqvuWMt5eAylSpHcelTkiVi6ssSA/gfb8KQxxcRIWVfLbI2gYx0459a2YroW8hVQJXxtyehXuOnBBFc+w5kx8qEFSfcdDiriMXCrIu3PK7euP8A9dOLEekfaYLyzAVVjkADhVOOcDII7dPpWDM8znOQoTGGAwMnAGSeduOtOsLhzs8nmP8Au8Z6cjd6irN1kTrJEhduMgD8DwOBgCquIxnU7wqEF1PO339D6CopJCYPKiG+QfIRjHT/AOtVs7SS8cYU84YcHjg8eo+lNSImJ44wQ4PBHJPtwOtK4FaRZfMACmIgD5Qe/bJ6GqM9szKhLfvGbkf3OPQfTj2rfhsPMjEcTMjd1kx9OBVhvDd60TTeRMmAFLYwMr9cfpUuSGkcLcQSKm6PLr16duhx6VCkIfOU34+6M4I98Vj+Lvi38E/AdzJb+OvH+jeH7iFT5to05ublSB9xra0jlmVucAFOD14FeNp+1f4Q15Tb/CfwF41+MLR/LHf2GmG105jk8G5nHmAAD+KFPpTim9kOx76kEJwfu4I5PIHTir1tpNzdSbIIjeyN2TpkdMDrnFfPX/CT/te+LJmi8O+DvBvwct3AxceIb8axebX6GOKzMkKOB/C8Qx7VSvPg18XfGMZh+KXx312WE/f07wtZJo9uABjaJVxu+rRfhTce+g9D6M1u40DwnbiTxvq+neDVKkh9VuorRMLwQnmshJ+leCeIP2rv2bvDt41la+JJPHF9sIW00Gzn1BnPYJLsS3PsfMPaodK/ZU+Aekv/AGndeGLrxzf/ACn7X4h1CXUC+Ozx/KmPYIK9js4rXQ7b+zfBejWPhu2hAjisdKsIbdRLj5RHFDCTuYjAwvJNXCmnZLUlySVzyWw+MnjHx/DBe+EvhR4g8PpZZl03U/Efl2MJmSNmVZERXfY5AXCk546dRgWSftceO9Onmu/iF4W+FSK+2ay0PSTPfw8/cke4DmPcOhSRvwr7o8SfA7WPDfgmLxr4y1H7FqUrwRmzL+ckEkrMqRlx5Yc8RjheCzcYUZ8A8Q/atKni8VaRbm/MURg1GCNQrzRDB3pxhnjxx0JXjNa1aap2Jpz5r2PB/wDhlLwRr+bv4r+L/GfxWkb5pUvtUMVnu4wFijG4DPQBhj2r03wx8Gfgz4MwnhfwJ4fspoABFc3Nqt7cLjHWa681930xXo8Wo2OoWMWoWsyT2l0u6N8cfL/s9R9PwpJZGTMawqOOAcDA4z/9b0rDmZa7F172ZECR4tERf9VF8sfT+FVwFGOwrJkMoZH3GXIwdvDEdsmpiMn5SWc4OOP8O1NQIzNHnayrkkcYP+FIaiiES/IyRSlc/wALLkjFBkLLsU5z8pU+vtxUjhiM7gx/h4xmo1REywG0qDtHYn1FAAbgIPKj9/l9/rUEY3HzBuI9u3tT9rOuwDtwOPlJ/pSZaNmULhehU8ZPbH1oGNaJYjlcjp/hz7elPzNvdIsKFXA5z144/wD1UqK+DgFBtPvz0609UkSPag4VOQRjkY70CKnlyOR5gBJBwM8lhxinhVR9ki7CwHTgf5FLsHl44xw+O5PoP5UxwsQKSjtldvOzPr/ntQDEz5ZdYx5ZB5/Pj6YpZEiaSRVPyr93qeTjJqVJCE80BpTgFui47A479Kb8qASL82Dy3XHamIEWEEk4wBkf7Zx09qRUO/ypUDEAYCnHFKBFvCsMh+Men+FRBZSW2jLLwNvA9v5UgJ+EIRXO1iQT6+g/Lio2jkeQDfktzzxgD/DHahI96MSxYdPlGOlORIVTehweAPagBZMhcLhyp4Kjr6/hToyWT5TyuBiiMJIWOWHPPOAfX0o3KsZcrt9uv1x+FUAj5eNkmwrqcpjgk9sU07F/dvypHfs1Odk2FZH5VgRxz+FO8zMmRmNXO0qR3I60xDS22IK69MdOnoCacSIctsLlwB16/nQZN2f4MfL2OQKZc580ox+TgjH0/wDrdKYiQSEMykDBAP446VPIFjgYodrJ0xxyfQelVk4Hlt+6wc7jzkHpUrbSGzhtoyDjFAFiBPlUDg8MfTbj/wCvVuNVlYGL76g5H06VnZZ0dNpjJA+U8ZUdQD2rTjV5o12hnjTGUxyMdOe/SqTJNGE7UPlfPITwB69vpj+VXvNYZjfad0ZzzjBx2H1rJjji5Sd/smD8reo6YH/1q1YdKvrhF+x7LlyRgHADccHJIA/OtovVJGctjc8O/EXxF4JuLHUNFRXjtrhZJrd2/d3KlWRkYgEp8jHawU7CAdpGQem/aT+Mo1XVPD2kWVtENERVubySdpBc29xKCgwIZGtmVY22lsOQWIUgHnX079nz4g3unNqkSQabcO4/cz3S7mUAHfCbcOhUk4G6RTxnGMZ+e/iNf6V4K/tPwr8Sda0uwmUIJIpr22tlVtny/PIRu2twT83zL2wa9PER9nFO6fTTW3kc1GKlK6LptAJEiRjbs4VQCQM8ZwD647U8rGimbCkRqAxBywX7p47/AF9K8T8R/Hb4F+C7bQ5tYm1Tx5rF7DGlhY+H7aTUZpmjXBWGeNks5XVhhgJWZSQCBWhoXxX+NnjxGT4Sfs4+JLqZ84vvFGpW+hwqOgd7eeNDIg6kJKDgcGvJVOWyR2nq9mZbmJjbRTzLH8yt5RVQvbn0x9K6K08M+KdRtTcWtjK8G7aCkJKjj+/92vmPxdf/ALUlhAyfFn41fC39mePaD9m04pfXuORs2XLSlnAB4jdunavm/XNT/Zh8Qziz8ZfFz4q/tb6kMLNo3hu1ubWxkYcHZBcxxqsee8bnI6ZqvYyC6PujxbrPwl8FtIvxE8b6L4WmU/NDeahH9oXHXFrCXnP0EZrxi5/as/Z/lvP7E8BWfiP433qHC23hjQp25HRi919mlGSOqxNXk3g3SNHsF/4tD+x0I49+YNW+IOqFmVs4DtbX8SFAp5xHL06V7DNpv7bWqWS6WvjnwD8DtLVf+PLwlpouJUB4PzzwPsYDoY7gZpqiluw5kbWneOP2o/GET3fw1/Z3l8PQHIXUfF2qRQLEQM75bFktpMD23V594k1v41af5sHxg/aR+G/wHkYEvpnhmxg1DUIk9FxEtzEfQpIfYnpUN9+ytofjBTP8YPiX44+LtwvzmCW/+z2YYgZKRSLc7QewRlwK7fwt+zz+z94MijXRPAGnX86fMbrWP+Jm6ngg7bgyRjHsgxRy00Fz5Tvrn9jzVtREus+Kfiz+2VqkgL3FrareJarJnh3FwtrcgE8DY7Yr0bQNJu4Y4j8Gf2RdB8Kwfet9S8e3/wBvkVscStBdmK5XB/hWRq+2LO6ext1tdKEelQgbVSzhSCMDjoke1QPoAKrStcMjvJIHTvu+bOfr0HvT50vhQm2zxH7L+2nrmnnS9W+K/hn4Nadt2rp3hHRIZRGOwSaWOGaMgf3Z/wA65Cb9kr4f+I7hNS+KXjTxn8ZL7rM2qakY7UsP7sfzTqo7AS49K+lmjbyMwMkanGF3Z5/TFKE3N5cqhXwN2D7dB6ZpczA878L/AAY+B3gxEXwx4E0KyliGYri8txqFwCO/nXZlkH4EV6ymp3UUaWdtKmnwAAbIY1jjU+yKFQD8KzTDsdsKO5xjOfTPpTVkDnL7QT1HTAI7VLbe4ieZ4yhkkYyurY+XjLfh7elMVxLGDK2cE4Ofvf56UqbjN5hXdhMrk9+mB/KqsKlsJKPmU5bHOT/TipSGXSNxKxnYfQcdv/rU1gRh4flGDkDr7fyq/ZBpoyYcFsYCt0xzzk1TuPMizsIBRQcY4z0P4GtvZtK5NzKy/OxSV3At04bocDjkU35cqNwcdOD1+op8u3zVjRtrYHmRgcfn688fSgiEhg67CnG0fod3FZOJSIwyFwjN5eeCQMkYHQU8wMkx8pDjaM7iNxHHbtUglkaF1kUhFA2njIP4elQMWV33k/3MjnIHbipGCsElLW7KzE/c29CeuDUiJDtdV+dw3IzgfT0pB5jYaBkPPTgY7D+dSMw8squYVBw4UA5U8cZ6UWAcr/eJAUKBgEZxx7VIwVyPlDZXJ9PbFNZdrgqwKbfqenc0oTgN/rUIXdg9PbAoQCQurfI4KjGAOwX3qQl/MMSn7/yBcfdA4z+FK6P8jJGduMcYOePaovNjWQEMwVRsbK8c9+vr7UAPkOHEKMFZQEZjyOPT/CiMeYWWNt4A5wv+NSM4CD5NzJgqpPf1/wDrVTlluA2YpPNfABj242E9/SgCVYbVUyp8p23BRj5s8cZA+lZ03mJKYYmGW5PGDjscHFOkMgx+/wBpT73yggN0OOM1cCiVQ7yeYSqhTgD/AD0q4ysS4mQwhjjklnfez5AVeeg6+2KaGkHHKqnzAdQQMg4PYYqzJFtBB2nzBgMPQcVAwkYkP+7AXaAh4Poe3rXSnoYtCbFBk8wiFXOFYfnyPftVjTHEErKPusvyg52hupGBUJjiLvBKxXzAuMDrgdB/nFNiYkbYhsYHce+MdgPwpMEdGzLNbGZCAykh8HCn8uKSH95CsbYR9p2MvqO/BqjBKTAsix7Qxyyk4QlTw2Ow9R0q5OFZDJEfIGAzBfu8r1XHb2qBmfMk0blp7kcZARcDHbnH8uKz54J45TIoETlgc8Yx0wK05Ijf2g8xhA8Q2EAZ3RkDa34UkdraxQRpFtVsjzGPPt39eKVguVkuJSQEIDjlhjh2U/1qjrWjC7DajAwhuOG8tBySOg9j9OtLcRuj7DGzRbvlZemSePyq1bTBS4Efmhflds7eg647UhoyNOuWu4ngYZuI0CqG+U7F6jrUMtvLZ/6fb8PBxLCejIe49RTNZ0me0k/tXT8GOXYU2nOGHUGr9teLqcS3HlmG4hXEjZ6FexHpUjKkkccn+mQMFWTkBc8H0JzWgQdV08C6YHCkOpyfnHygjngnjpxWSAtncSSMAba4O4jA2hh6DtUpjdZIVDgxP8w29OMYHX+lAx2nXnkH+yL0B5BjyTjkKo6H1wBxS39pC7PFeKJYyMDaNpLcc+xFWtShg1eDzty28kY3oy4y20fpVPTbhdQgkSeYx3acMcfex04HSpaGjyq/tJILmbT7xGlzzC7HBx/CRkjpXonhrVzqay2OosYr6BFOc8SKMbcL0zjrjpS31st9ZyQzJtdHAz1PtnPQV560ctpcL5R8u4tQZIpQTnjqvpjHHpWZR7SsVtOr2t/GL2C4j8o87QgYYbg8Hnp6Yrw6/tr/AOH2vbJD5kYPmWckfWWH+KNyMcjjr/8Aq9d0fV7TWLBxAClyiBWibnbtA9Ouc5H8qm1jSdM1jSJNMlPl703LKD88Uqchsdh0yO9NgW7C8TVrKLVbb5UnA3NtwA4ADDbyev6VYMPmOCI1kPdWyD2rxTwzqWreFtSXTdTLQ28jhZQTkLzgSqvAHA/L9Pdbt2JW4hQNHNHwynPGPTH06VI0VEManZIfK2Nn5vm59Minb35hmXag5AGDuBOePYelNmm2bWZAMr8znnawHHB/CmM8LIH8zzN3OAuMnp+GMUAOPk7Y2X/Rs5XGDgc9qkQ/ZC7KxYEr7DIzjOaVpXmlQMu11XLjHygDpn60gxEfkT7Oo++ckh9w9KA9ACSl3iK/xDDHgHHUe2e1McqAVhZSijgNngeh+lJJAJowJGdVzuXBwcDoD+P5VXkYynyJD/DkOwA5PIz9OlAyXDl1835JMlgF/LHfHSojcSfNG8RhJIMZY5wU6+/NRlcKYYsuxxuxjGSOBnoOBTpVIkCq3nbV8pdo5A9DnjigBxmZ32kbXUZ2tjjvwfpUTrtuNwcbVw2xVxkYHfvTmklQsI8SInytkYxjH40hNvIqtPleygEZOOmCOwoGOIRX2jMbyjIx09M4AximBo0Zd/RcKT/CxxjI46U2feVClcuoIEnQkHoMAfhRFFctCARuQcg52lPzpAPjaSWRYJAbfZkHgbQCOn+FL5iyw+XIDMie+Djtn6UhXzw4kyuMBSPm28e3XgU1DLNIjBTnb8oBADAcfhzU2Ac93HbGKN0YugwG4GAOAcdD6UryR+ae6BcOVGOvfgU94pTOiMqk7QcY5B/+tVe4+zLF5d7OkKHHTBbscYAOP6fyQDTbhch2Pk9cdDu4quyqEVYm/ec5Zu+f84qMaja3EjARTM5+7swQQBgegP5U57zUJU3QWn2ePjhtp+bplePT2pgXJflDKnzbmAOOMjGMH8quJbv5cflxMrKMkdiV9SDWY0eq4OZ449vcJnrwKiTTldBFdXEl0xGTtyE46DPfFAGkEeFfMinVWxllO0gZ/SrMuowqg89gfLKgqmQGB9Bx+OOKpx6dYw25CMXLdcKwbHYfMSMD2rSsbSwEKoIPMfqG3Yb8ug2irRDLn264lJjW38z5QEJ+UEDqD/8ArqhPPqyM0sUKRxyAEjIyMcHGK1o22RbCwfGFPoB2JyKbMksf72Ahz/Go+6R+WOlMRhSwXEpEMlx5R/55hOgPoaf9iCusYkeYMvG44LD0z2q15sjbfJCWrD5fX3PrSyYfbDbEKueMdj/hSGV0tLaNtojjQr03qGPvk81YkmIjW32/KSu0LjgDk4xj0pzx5jPlFZGB/wB3c31OOlV7fKhi77ZCPlUDgc9j0oCxYllBY/KFjYAkoOQ3ckCrSz3CvvCtL8vyngL+XFZLRCRy5TzMDcNpxkdCD/8AWq4DvlV2QsCuNgO0D+VAGzBPAzqHlbIBO0qeMj6VvWksCrhh1I2svIBzxgDHSuZjkjGAriAbQNpw34Vo2knyJKxwXGMnpgcYA/KmhCeNtKfWdFMvHm6WRLCFHHJDH6D5a8Z0W+uNP8RW+qJiGOceVIvAB3EE7sdNuCQa+hbdoZo/KVxAXUryu7OeDx06dK+ffEumtYX9/ZttLbhLAQNoYAZDKB04PT8qAPZLuOKOPED4IG5WAxuXII/LpWfMZNhbGww8RnHPzde+OBVTwtqDarpIud22aJUjkk9XVACCg4/SpFeBJNsr+YrZG9cqVP8Ad2Drn1pDQnk7trH/AF8TAA9j3/lUBdvOGwGTcWdk9VJx9PwqVJU8sxGNpnJzk/Lu24C9fY1T2J5LmTJfaNwAx8o6HvkdOlAyaKW3ijeMxmONjsOP4T9P8+1ViwER2N5RGNi4xjHXn0qW4mCx+WQAXUMg9emc01gzOu+MbcZbHYemP8KAJ3IJMkG95Co+UYUYwPmH09Kq+W1tKw4c+WoB6A7j37e1EMJ86WdZj5Z4452/gDn/AOvQhhIkDHchXBbkDgdge/HHHagDQUxyO6hRviA+6PXp+Q/lWhDLIjD9z5u0Z5Pr+lZcT2q4kt3wFAUbun6U4vNCot0DSjeOc4CjGce3FAjReTagkVfOcnIUtwSOnPQYHbg1Qmadodk7K+Mnb/e/2c+1Sb1msjkCdd/ygDBUD1+v4U1oLh22wIluuOdxznpx3x+VOwFaOVixRT9kOBgEblOfTnH6U3LFv37ZZCSrE4OfTb+lMkZROsZGzeflPqB+mKSW5IYyOiSAdcnjPRccYx0pDJy26MEHzJI+Qown3v0NXre7maMSkO5K9M8MOmTjP5cVgRloHW1bEiOSSBx1zkdRj2rQyY0H2XKZ6DJPHbrnHFMDZaXEp3Yuk2n5fu49sj/IqRbrcfMYGFoFAwG6jPy5PesllePCyN5xXjgYxkcc+ma0ZC37red204KkDBHrxxxVJiLkboFyZMSOR5jEZ91GOntT5Gt4W3W5GWwCnOc9zjpjFZi3HlxPFGR8x44/g/wx+la+FuIBEhZ8cvtIz7YyeBVCsYrYt3CeYZIidrBgBg/T0rCu4FyrMpZnchsNwAOBnH1BruYPDUur6NqWt2zeaulvbxtE52u4mbbkMBj5Tjr2/CuKuY0idE3iO46mMfMSF52sRxniokhoy18yPG/c0i7lVRjaccEj+7/9aqq7wqxDcC3+qHAxjkjjrU2DIOJVBn58sjg49x04H502JjDNKYkZ1VMELzgY657dKkoJDIkpj7y8+UehPsfr06VF5hWbBQx/KQ6ngYxx3INLAtxctFDp6tOzBmXpk467Q2eRTprLWrQLazWE8c1zlI5bgCNM9QPmO3J5xnH+AGhAbh7V44txbLYwTkYPAwe1MSWOCaSNjtVMBZR2zz09O1a2o6LqmmtCmpCOxkuMjczptIQLh0IY9dwGMZFYUsU8lrI3lpcquF3QkSH8SpIGB9KQyV1cSq20ox43D+LHoOlL5ghlwQUc5zxkfp1qaFo5raCW5vvs7FyJIxH8w645HTt/9eoT5FvMQBJdBS2RnauD0b8v1piCDG7EcfkyL91k/iU/XgmpntbnzMlN0spyvIyOnTnH5VCsOmLEH8x7gRtuEf3cAnkbsc/hio5rLQZpvIuLBGiXB3b5SynA+9hxkfpQBNNPaWU6fbZ44yqt8gBbtj0yTWB4u8XeGNN0S58wG4uJU/cxBZQkrLjPO35MA9+K6mwis7Nwum2lhFIMgOyPuwRjqSc/TpXLfEu/8Uro2nWfg248nWLu7Szht08pTPPcuixRoZMIuTwMkYz2xSa6AjzB7e61F4tCW3uV2XCGUw48yNiAyY6AHrjp0rtf+Ff+HYJkf7HNcTMxWQXErSOCOmDnbwPcg1ufFu31nwBd6b8PtYiXS7uzhtJr/BEkjSuqSRgyHLZ6scN3HA6V1BMUu6F9zFwGcKMlG6498+1L0DsYdl4e02yUPbaFDCR/y1bYG/757/lV83V1H+7Fokdw+QGTChRjHK9OlXklYSmSJPLGAq9ymBjv7VT8yFm3Sk5OOW6HGeCfb+lNtgkikJNUjkJlkgWRv4lQMQAPYc5q6IftdsTPcElDjbGgXnqCCcduajk+0MMwrG+1RsweR0zxUEZZZ498nLYDY5Vd3y/rQuwM3vh/8Prvx947t/ClvZ3GqOySTs0F1FH5EcLxRvLOWb5YkMqBiqM3ZUdvlrU8d+Ah4S8aan4antp4PsUiruJyiCRI3hdXXCOHDdMZXoRnp7n+zR8QPCnw71vxHaajEIU1CETtciQFzJbNIyQhJCi5YSkfKeSFB4GR4x8V/iVq3xM8W3z3ayRWlvdzf2eTt3ralyYt6xlk3BNq/Kf4c5JOa+ixVKksvjOFJRikve6yk915JLp0t5nFQU3Vbk9O3Y4C6srOw2tHFCNzAkk7h6YC/wCH8qaz2MdxIkCRPPxldhUYAyQBjbUDTTAokE3kLGu3cF+9jr1/l0q80yRIs/M0sittIXHTjlvp6CvmjuIXkSdfOx5YYgKAB/Dj0A6H/PFP2EgqY/M4/jOAp79cdsVAElb/AFQVE25ByOAfY9qRxKSzGUPyoIwMEcfXHFAy9G7JIS2wBSN4Uk4x0wPTtxU3huw0PVvEMVl4kuzpWkzzBZ5jGZfKCnOWAZXIwMZB4z3rKkUI/l3CkrwG25CheoHFPjtVljN3nyyrbUTk8gYAzwe1NOwrH//U8RKMgLt++3f6v1OOvHtVbION5EgHX0z9PpVplIJO7ywck+ox6UyRRxwYzjO48Zz9KQEA2k7GIGBwuMY9jjFTyKshRZV2rnn09BTGlUS56fKOgGBn/wDVUYVtmSNwU9efw44+lKwDlWQ+ZJ5q/L93ocZ/l6U/7RLArwTRo4ZMuc8/L/LNJJG/7xLdACwGR0GPbtTmUjaSDuA4DdSPQ49McUJASy3NuQhEflRMnbgD1BFUNiuiL8uw8D1HOOKnhZkI80eWctsPBAB6j0pLifp5qKScdAAMCmAjnc6wLF5jgH94OOQM49O1LiBohGx2NIQAfvBdpx04NWFxBJwxYDjA6jI/pVMBI4fKVlUsR1HOAf8APFMCZ7GztctLeHbNuXIj2j5eOuT3rNlj1RggisTcowAia33PlR34PzYPsMU+7X7PmRFCr1aEHkjGOD/SvvT9jrSvhD8SNNHgHxfZw65fH7TNOl7GFaQwSI0cUZ6tDIjvIy9DsXtwfbyPL6WJqTliL+zguaXLa9l26HFjcRKjBOK12PhNrfVtOPl3dpJDlRuY43EN0+UnP4Y6Cp7eGcyO7Isjg87DgLxxjvg1+jP7TX7O/wALvhtC3ibwLotnoC3dq2bOxVY5FuoZYRG9vEGBw8LzGQBSN0anvX596jeRXbL9gUafFH+7Vdq8jjp6nrV5/g8uo1Kc8slJ05xvaSSa3TWmm6Hg8ROomqkbNaf8MZ9ubzEUjs5YHClvugemf5Vpy3txPbtp975F+sq7VguI1ZWBGOPMBCkjjHFYsJmZHR3LKzgeSw49uev5Yp8rGO5MIciBSo556fNjJrwFpsdljjdX+Evwu8S3Sya34VsbMsu3Ono9id3bm3dI3J/vFTn0p2i/CbQPCfgvx18ONG1S90/SfG9va4huttytlc2js0Th0EW7O7DjAyoA3cCuxb+0pgjvcAhdxBHB5/hB6c8elFrcTPdxLIWa3UHeMZGQOhwOoxRzS7grI+XpvhL+0b4FEcvhPxBb+KobVS8UcV1sdU6cLc+Wpyv8Akb6d604/wBoD9o/4exN/wAJj4ZuNRVgGFxJHJ5SgD+CSDdGox2B/CvpmDVryKaKOKZoUTccn37fNxVj+2rvegu22xkfIERTuPsOQPpii8X8USueXc8b0v8Abg8JX1vFb69ok1uCoEsohjm8tumQmfmX/gSn2r0zS/jB+zl40nzZ3suny/Kgd7ea3GT/ABbMbOOnHHFby6la3ULQSR2jK3+ujks4gfxynUdelchqfgu51qJ7vS/E194emi4VoLa2khQdP9S2xcfQ0Wj00Jv3R6GnhrQtR3T6L4hg1BWxsK7V+g9D06dqZeeDfE8Vti2h/tCPOQ6sqED6Nx/Kvn2bwp+0D4bEl/4S8c6b4keP+C80uGzeUD+AN5Th8j+Ev9KxR8ZP2mPB9rNd+J/BdvqMQ+ZJISwdM8bwkc0vy+nyDHtSUJPRD5kup7kDc2kjT39pKrxkDcymMjHH3Tgfhirq6lEgDZKNkE4ILAewHB4xXo/7Nfg7W/2o/CV/4pOkajpet6VeNY39gcQxT74zJazwyT7QFwrJLk/I20D7wrc+JnwusfhLqsFh440B/DkM9vHLJey3cMmNzbMxmKV8qDgZwOeMdK9//Vqs8JLFRnG8VzOF/e5e9uy/I4YZlSlV9ivyPKHukdlAQISfmbJx69MYGam/dK27nCnLMrZ2Z6ccdSP0rs00T4d6rH53h/WYdRlZRmG2l3soYdSEjY8H1ArMuvAXiDT7lTZMHVkP+sjxlOOxPT8BXzqid90Yjyq4BQiPaOF6HA7gfXtWfqdzdMWmtbdobg7GikU5KuvRsYz0PTFXHOtWZb7fp5Ux4APl8AHjA7j+VZo1si78xowsseWHPXjoRwPyq6blCUZw0aCyejPrbS/2gPEGo/DCb4RXN8bfT44Vthd/PHPPC3W3kkxkI5+8eCQSpJU4rxG3u4rez1H+1lihvJgjxooB/wBWNpZQc5B44GcVxlprQkullk/cqB0+8rgDoag1KKLWXWSRZYgoJQK2UyfQgAL90cYr0cbmVbFT9pVtfyVter9X1Zy0sLClpBGlf+JrO0jtra1uLO5hnZhJulSFgvphyOmeMfl6dD8O7n4O6p4zt7L4geK7vw1orhvn06ynm/e7W8tVkEMqgsSAMRSc8YHUedt4M07UFkhvIgwkKujjgxEckLg8Bun0+ldN9h8PpEJLWGWyvYfvSwuQQVxggD5dwHcAEUsDjXQqKb/r9NPuCvQVSDgfZvxvP7PngzwTpmnfBe7urzXrqOKT7Ms+oXJmtXJJN5JeF/ImQx58ptsig4MYUqR8hSar4w3Ti31SXRrgMjOU8ybll2kDbjAKqMgDB9ao3N7qWPtT351N3wm6RQTgYGC6jkgd/Sq51ZZY0F9EFMT7A2MjgcdMEVWLx86lW8ZNpbX3+fT+rBSw0YxtZHrTat8GIPg+3gyw8OanqXi+TWn1C68QXM8McTRG5ne3jYi5mnMaWbR27RC3hjdgZOG+9yFrb6NYu4toTHuxvaMblI7dAq/d77a523MLt5rbEeT5lx0+XHHuOKkF/OvzbyEY/wAHb6jtXJWxU6r941jSUNjoncROzW05VOAQ6ge2OB9KcCJWLQrtZB8jL90juCKxE1SVdyPF5nH3lwe3cdv/AK1Wk1OHyCqZUD7g6DA68+9Y3LsXbZjEXB6dFJ4B9QRS3LuTiNFZBH8w6D88c1DHcR3LBUUjzP7xB6ensQKeDcKfJy2xhk5PTt8v+AouFix4e1yfwx4ksfENgFuZ7GRJowxkAimX7p2xFNxBAwMgZHIxxXunxX+M/jv4wtpZ1K6Sw8NWCs8umxQCJbq7QMI5pSWeTndjaDsG3gcnPz3Buy/O0t1UKARjgdqti6eGD7PCGKOuJFHJHoQOn4iuuOYVVQVDSyvbTVX0av2ZPsY83MTSbCI2Dly3ftkf7OO38qiLu2AV+63PGMqehx7U7InyWGRGBtX7pPYlvrTJXb7iAQMijG7uxHGM+lecai8quwZKHjawz9aVOLYPPtdT1HQ57emKaf3ChpH3y98jAHrt6VXlSSRtmxX3fMrEj8sfhSEWUk8rE6r9okbOOOgXrnb16+lQsQwWQnaAflUdefypyMtrJ93YeuCQBjHYdOKIykJUpsfIY5PGRnvxSGNXa2U2jym4wRyh9qkTy45Ajnanl89tw+vemNHJHiXCYOSNhzke3tSxpABE0mV+UptK8Mc8e4+uKloZbt9QbT4ncSnG7ahT09jxV261Nb+1ew1u2s9Utj8rR3dtBMoGOBhkztNYTSqjOPlxGMYx+A44q3F5bSrM5yy9+5BHAwBjFTbsB5zqX7P3wQ1qd9TttBm8FamBhb7Qr6Wx2uf4khHmRDjsqrWXZ/C/4p+GGUfDj4pya/ZxEf8AEt8V2XnKmfS7jdpdvGPlWOvVnt1lDLFJt2khD0P05GPpQXuo2QSFg7ggHgj6EelP1He2xw3/AAsX9orw4Hm8Z/DW28b6fYD/AEi68L6gk4dOm5LGcy3DY642rx6VX0r9o/4FapcjTvE7Xvw61Qnb9l1W1uLN07YkYb4Exj1H07V6dZapd28vmBogw43AfvFOMcE1PdX0GtWTad4mtbbxFZup3W17Cl0rK3XHmBtufUYxUcse1iuYtaVZeE/Fdp/aPgvxDa69aPxugkjn59A6lVB9sVPN4M16HkmO8VOkRxE46YIyAD9K8Ovv2ffgTq13Hc2Wjaj8NtRkUmO90S/khOR0Aj+aJR0+6q+9Nj+G3xj8Gx+d8Oviq2uRoAf7J8R2UdyzlT8qm6TcQDwMqVNLkXRhc9VvrK+tWKahFLp/9xnQjJ/ungY9uMYqEGWRY8M0ap1Hf6ZrhbT4q/tGeGpXf4hfC1/FFmFyb3QZYriQAdQlu5d8d8ZpLX9pb4B6zLHpniZL/wCHN8zEyWup2sttJH2+Z9rRLz7n8KXK0th77HekJ5rFQDgZ256n/wDVUipscMp2EgYHGRnH/wCqug03S/DPiSFdQ8Ha3ba1aquUeG5imDBuc5jyR9GAPtRd+A/EAUzW6JqCx9PJdeB15B2kn0AqRGFLEpYrEN6r94Njv7/4VWktUZfNLAEjk9GOOmOAR+FW5ItQg+Zx5TJkSApgrjpkVGJAzqHx04LfKKEM29M8aeKNHISx1GZ8YzHcEtCR2GzGPbsfSu0svjBqce59V0eLVkxg7HK7sdMDkLj8a8xXD7o3+fyh97rkHHSmv5cJy7HPfacfTH4U0ibH0NY/EXwbqFxFDcqdBmdNoSYgpnthlyV49R+FdXZjTb2NbiyvLW+ydrMssbDIHy45z+YFfJhgt2VkbDktmM8gLn0IoWF+JI2ZcdNr4fI7546VWqFyo+tLqwdSFYyo8h+fKDB54HbH4cVUlshBlpgEBX5MDPOORx0+lfPGm+N/F+lofI1NpDnCC5USAY4I+6CBiu40z4uXiKI9a01NVPPzW58pgDx0wUYeg2j60KT7C5ex6fIwEKkYIkAyo4AK8/kaanlxQeTGfPL5LL0+gXj+H61z9h8Q/C15EsM14dLm6GKVPuZx12jgV1wS0kh861nju04aNo2A54AAyeeO35VSkieVmeVVzhflUjknoreh+tCx3PkhYyHKYxgjlfZqurbXfyo1u/zHj5jyV79vw7VUkttrD5hG5z5gAzyMdvpVCsIrTMgbKvnPl/xHI+lQouwLjMjgkhBz8vfAqZVWMgo4dck9MZP0PANVkWSFUaMYG7b1O4Dtj096AsOg8gKEkDhCSVbkFumFO30NTxJOq+ZCI1cNjr9/v6VF87gLKwd+21uw6MPSl86KbzGI8lFVd4x39v8AP5UAQIEcMoDQqWzhhuHpj61bmEkQAEYfKYG7AwQOoxQziL5lkdFCj5cZLZHr2oRIyDDEnnfdaMA8Z75Pbjt7UCInKzKjvNslGNwxnOOhBHTitizuUiUpubAGR3U54x3JFZCxNGd+fkGFYqBgq3TH0PFWlj3ZCKAGGNucFsdDz0x1qkBb3Sw/uWbCjhDt35HtgU/MqKLhJBvlG04wcAY7cfyqnC5VWEgYhsEcZXcOQCenNaG9WV2c7Nq/IAMbfT5gKAKKQx3D+WxMjO+3OMEYA5wemOecUkjIqeSV+0yhQmD0A47jrntU8n+rZ0UOQowxXJ5/+tQxzsmKDn5hzjOfTFAFQxFykB+WMnlSAMY5wD6Z4pFQxMpcFTnjPPGMYB7Y7CpjHuQKZN4U/M5BLc+gPbNSziNIiGDOwP55HB44GBSAqRR7ZN27LZZgrnaR269DmnIQ5OzDKQOvy/MOx/pUoEO5GL8+Xtwq53fTt0GKi278xgIXYY+Zdv6D9KQyL7K4+Y4JIByeMe/fpVVF8/E+NjtkgnnBXjgDGeParsZxb5D+Y8ZChcAe3oaa2wzNgZyBg9+mcDHSgClIx8gtgtjJ5GMdiOKGi8v7vy9Nu05HOM5/z/KpURWYSqqjnG4Z646EdqSSUOR5agIDww6MCOQeOKAGojQRnYRs2/LzwT6bfUiqzlGUYRhuyp4IxnBHPQHIqwDLK21CCfvAkYwB0xSyHzkaIoYjuyVHIP1wKBkDxgGFWbcgGOe/fJ9qVUaM4RQrFSNgP3l7c9OKsx+UUHyBkzw3Xn6EcZqtCfs8svnEOgPykDn1I46YoEMdbeKLzwfmJyY/XHBGRx1piXLHFtukaNlOMAZ46jAGegoC4bcm1XYEc9+n5VYJby1faX81RyOMEfw7h24oAZEsMkcbSEeSAdqsP1x/9epQqHLby7oNykqFQgY/h46UyCN4gE3EY+UMwBA9qkMcaBlZDcKgG0gcnPpjsKBobJBxguqEgbFbkZY8jjpipmVDAJ9hgIO3cDuz79hUwgCxH5AGYg4XIXpwAcf4VHEmLZ1c52AYHCjLH2/Q0CIiHKkyBWJGVPTAHGSPpUD2cz7Zs+QxwAuRyue2PSrHlgq0oJQKBkMPXjFSlUASEyYUKCGCgrjvzQBWSzKO0SkRSDDDcc7lP07cVDGC5CgheSOg+bHA7ZxV2UPtSa72yFPftnGOOOf6U9WT7QwklNuGTCrjIUgDAz29hTAqHzFx5GIR5nAIzk4weemDUkgSKIMgCqF+ZOMo3SoZRMkKuV8sSfxntyO2KnktS6MCcFumMEseCOfamAO7HzGjGyPAVMercZwPSoETEbR26mN3I2qT0KYz1xjINWPL3gx8xum0rs5wOh+X2+gpW8sO7EEOmMOM8g9DgAc4pAI1tEQ21TEHIXD9M8Zxk888VUkjdSfND4XpHnrng8jjirUsQlCSt+9248sDBz0Lgj170/ysW48ksVGDs4G31GT70AVVtgCiO3OBtIHT8D9KljgQMxKvdbD1B457Y4/Spo4/MnHl43bdrbvbp2qvuKSchl29Snr7j0oAhYqCFkjEmwEOTkH26elOt/KMRtGODGdy9OVAz9c0qIhbaJ8neNoGR+H5dqnLRhTJHtkOSW/2Ow2mkBHvdXLMvDD07en5e1Cxr5iJIdyADLdCPTPHH+FPEb7djsBIn8Wen1/D2qNFiYLH5hAYngrz7dPpTAmywjKSIyM4OznsOQKjMrwQqGOEk4IIBIPH501PtB/1Y8wD7h3BTwOmOfyqceU5WKRMk4bKg4ft07Y/KgB2H3SMGCEIB843bsA8YFIslxLGgnOFPBZMDcO2Rjt6UwrBFvhZijZBPHXjsP68U/hsbW3A/MVPAO38OKALbEAbBIZsLuf8Pu8dsYFN+1WsjxxXCIzjncFw6Y569x+AxVbcGPmmPzB94Y6rj270yPE22GQIwPzHjDL/ALPHT9PSgC1PbW3kKbNjbk4MhBzkjhTjPH4Yq9Lb3CRmS3ZL6NsB0WPsODkdjWUVkiQNAqqAOmdrDPA9iDVi1upYF8p38kfdO0feBPtjBGOtAEPmW2d80ctnkbd8eQFwcc5xgD0qJbK2XD2LouG8ssoyeeQeOxxj+VakdxcwO8x+YKNpDchl6E4649xxVto7NyreWtshwnyHYWPBwDyO3A/CgLnNS2ohVS8aneGVVHyhSQQwwfX9OgrPWzmgUb484A3ovPyj/wBmxXSzllmmltpvMjLc28ylguAPQnoR9P0qN0Tzl+02pIAG2RSQM+ozgYqeUZy8tpITIlpIWXZvg5JPy4yo6flU8U4htxG4WCXyy68Y3YXI3f8AAvT8K2xFayHZbt9okBYiHpjPXBAGKhuLKQoFuLQW2BwwbcQBzjI5FFgOc0a5RrSH7ankT3Dny2HG7BHf+HrWleXdi6I2VdT1Rhk5AAIOPp1oms5T+8jiE5VchA3zrjvjvWJbW7N9jc4j2MyNGcgqT3IOD6UwLzafZ+QZSZLETcnJ3LgdBnrTTYzwDFrm6jRA6k4OPboO3+RU2rNdNaJHFGGAk2oo4IK9CCe2ODTxcXVpCs1zH5Ytox+8/h3H+DcOvHHFAisftUHksV2HYSD/AA4/T6VcTVL+AklgxfaRuOfwz6e1SRTfvp7IcRja22Tphx29Bnj2qV0hVhaYUROMjHzA+3qKAGyX2l31zh4/Icnb5kOVXpkZ96YdNSeQ/wBnTRyyYwULYb64NJLb+XH5VuFBj4yGwSB2xxms+4tkgL+aoy/TPbI9qAHz6fqFr9whGH90Z7c+opkd1eKCJoQcDhh3HHQdDVi0vtShwlu3nJGMMGbOeOv09quR6lZXRUXluts4HEkZK9OPu4oAoRXkWc5KkDDI4CbR2x0GBVmJ9rO2TOXG0Nt4Vc+3WnPY6bdZNvMrHptYHcPoO/5VQfTrm1j5YpHwOAQD+J6UCNM3SXCtFMuzYMIx/u+mcZHFRnT1MilZJIgnypsXoMetZDTSRfu9pnLdwD+FXY7gPhXd1BK/u5OPbg/TtQBdSHVbVC1r5d5Ep+5KNxA6buM4/TFYlzovhPVR5V/A+l3EuMlF2IDjnbwBg10MU88RaK3fywc9xuAwDwPSrizW11F9nuU89Qc8DaT75GP6UxnncvgXWrKKQ+FLp2iyHEOVIbnqC306Csm91TxDpDCPWtMgMUa7SY2Hf1G4c+1emvaWgbbYyyWxX+AE9fc9BipGutRtTuvI/t1ttwcMB/8AE57cY6VLiNSPK5bjw3ra/wCnQRRz8FchkK9BjcAN2PrW3DoMy2ol0e7a32knymYzRSL7LwRj8a273RPDWp2nlT2/2C4PR0Xaq/NxypAztrDfwBdW9zIdKvprRCg8uRJNxb/gPUD8alxZakjO1HxBcaBanUPENmklvuCSSQyqm3cQoyp5x04/SstPiJ4Jjt5JbS5bV5EPyQJG4Ukfwb8EA+56Vx+ofD62t79NQ8Q2N3qy78PavO3ksF7/ACjPbOAcdunFdVpWqeCLexfR/sKaJbqysIDlvMx/Fk/TkZH0rPla3L06IV/EvirWGc6JpKWCBfma5kV2H0K4BqI+EtV1Fw+talL5KgERQyFUz3Xarf8As1dFFpVpie78OX8lluwfJVfMiwfXdkgH68elDahq1jKU1CyW9hwP3tq2eeg4OPyxSVugamda+D/D+lyRyWcR/wB7zPM+Y8fMrjBrfDRRhUhtowq85UKoY49AMCq8Wp6dOzJbv9nkGRJE/wAkwPTgH09RUojAhJAdipBBx1B/pTuK1hZ5ciPzMxHcCOy8ehAqOYTOFHDjPLDggH1X0qadWiJwVKOM4f7oH07H3qtPPFBFI8p+zuqjZ3LEfdx7UhkfnutwYmjLgD5sY5HqFpu8sHMTLsY/dYdB2z6UO7bskBJGwyP2ZSOmenFI+4fIxKOoAY4ynNMQsm+NlfAw2B+75/8ArUgR2+UnzFHUYwfbOaCEhkEIUrLjPt7e2OPwozJIjxlwN3zE44x2FADZBHEpaBmhcfKUYZUg1MkkMKSbm5jHzg4+VSOMN7VmszxHy0TjA3MBkHA7Vi6u3nabPa2snkzMpwMDDgqRgnHHeom7LQqKOS1zxnrWs3f2TwnI+h2dsxjn1FlDO7L94QqV4J6An0zxWBp3hXS7a6/tAQNqVzI3/HxcfvJB05JbK/TA4rS0a3httPSAIRGowynpkHnP41uxIYipj4RCFIHAx/k1zGvoRRWEE4ZJczbuNvQMF+7nGOBWhZ29vbAoB5W8Hj73GOx4oj8x3YPhYmzgDsB3z6Gs691k2ksdhZRm5nmztiXHTbnOTgYxTvYVjUlVxgRr5p24Ujg4z/LjpR+8LTBFyEIGCR1OPWuAvNa8u5KazrCm5jXBtbcBPKYdE3A/e7YrmLvW7mZdsFspKMHy7l/ru55P5UvQqx7AJYo3xKUjkTtnC/h/ntTZJYhz5nljOOzZ/wA/SvJrPXLyN/LlijETj7n3ce6kc/ga0f7WuvkjgZEKt94KCB2wcdKPeFoeiO24+TlE4x1wfwpyRfIwibeGxlQRj3/P2rz1tavEm/fNC4HAULx9TWgmr748vAkhB5MRYYHsOnFJXA9CgeVmZYiYzGMhl6DHbHY1qprd8LY/cuMgZRwOexJrzeDX9l3hS8P7vLD7wAA74FdRZXXmDIYXkafKxi5bnnBHB6c8VpFkNFttE8M3zLPf6MDjaVkhf7M8bZ5YGLGfbNdVo8viLSZmm0DWXv40/wCXXUD53yjgBZSNw44HSuUgnsbknyGabyyckHBA7HGPyq/CyBimWYBd2e+PQ/57V0QqWZlKJ9CaZ48We1j0/wAX6c+gTtgRXZYS2rjtl+PL4OCDnHrVvUooru2ju7Ux3sLj/WwnzF46YK9uK800DVniWITn7XayBw8cvIPYdQQPwFampWEeizDWvDUvkQsokn09d3llsZYx9Qvy9QOPT0r0YyujBq2hWu42iMkasSAhXB65Htxgfyrn5/MMe63O7IG5H9OmR/Wu3Bg1Gy+22XyGZcbSMYJ4Ix2rmJkCZZzzgKpA4z2rGpAuLKFwkkkPkgrEgQE455HYegFQmTMZa3DqQBuVlyDjjORUkiojIW2xOGwy/wAJHSiFpVjIh3Z38H+Er6enb0rA0REjSguJVTYwyQckHPTrxVa+0a0ndLhS+m3QXlrbgsOnzD7pA9qtLJiYo2JUxwOnP4dMYqZLZIsFWeMOM7N2Rx0we1FgMR21u1TapGrQr93cV8zp1GPTtRBrOmyr9nncW8sbbmEoZWDDjg4H5Vq6fb6tq2r2+g6DYvrOp38whtrSDHmTMwYjbuwihArM7OVREBZiqqSGarY6lpGpal4T17SpE1WymEV3YSlQIJGRZFLOrFNrI6srqdrAgqSDRyoEWW0/zFilGMsch0I+dfwPODirvwy1vwx4G+KOh+ItSucnTJS0hRZGKq25ZBsjZefLkYDJxuHIIyK4pPD2omNre3un0WN/vxQfvMDOcEggj6ipdLtn8PyObzSpY4ZeftETrMeOrMW5Gd3bH41pRqOnNTS2JklJWPu74gftT+JILhF+HVjpV/ZyLMgmupJmmypHlyhAsaoMEfIwbnvgc/JHxA8Qa/8AE3VrXX/Gb293qEGnxWQe2i8neiSSSb2VWZd+XI+XAwB8oOayoLvTbgo9nOrtFwEJJwOg7dfYfSpJRJIqqBl1JTHb6/Sqq1ubpYUKfKVzLKzRQLtTy0CRgKOFAA2/gKaPtHmFLXC5O0v/ADwO1SmL94IZGVFjUYB6k46/59Kh5jlVTIQeMjsQOlcxoPLgRvF87c4IHr+HrUalIkDGTzWwFTC8gU7y383NuxhViD03cep9Km3SqxVZAG46AEe3PvQMg2ptZXRl2nqBgH2wB7VNEIdpaNwnTPHUD1HapvK8zIkkExbHC8U+Ro41NxMBbxqOZJHVFAGOTuIFJ6AiIFzbgYilWPgZHpUyHaztbgxseo4I456dq5O78d+DNNB+06lDd7furZKbkn2wo2jHbnFZUXj7xBq1wIvDGgMRMBsnv/kXp/dXjHHc0k+yC1tz0S0RnfZGu4bdw67RjqMAc5FJeSaXpqNPqlzBawBdwLSBR+X3vwxXAnRviHq0e7U9a/sqMhg8NjEE49BjGR6HjpUmnfDXQ4Mve+dqk7kMz3B3bsdMlgD+HSnr6CujQPxE8NQObfTTceIJH+6lqmxMjp+9fCgD6U//AISXxvqe9dE0xNFhbhJboebL74B+TOeldBp2ladYJ9nsLb7KsZ+6oBH1A6D8K37d4ot2T5YXuBtU5756Cn7vULvojz1vBnibW5lbxHrM91A4BEcbtEgP+4u0D8K6TTfh74atYFYQOwBzlpdxz/v9R+GK15vEWh2h3SXMZnXrEPUe+DzWPJ45iaRvsGnvdoOjKQgz6FcdMVSmuiFZ9Tdg0yysY9ljGkWW4B5OB9S1QOYrSTfcSLBHnBMzbY/zrhdY8UarOArTW2juwzhByoA+pO6uNFtNqg+ziS515w3mbiHVDg9iT07fype8wtFHpmoeK/B9ruXz1upeuYc4T6Y+Uj0rn5fH877l0iyMidA0gCg/gOn6VRj8J+I7tcJZWWlQooKNKcSfhtHX61uW3w/05AP7T1CS/wA4JhjxEoJ6rkMc+nBFLl7sd10Rzd/4j16/2I92LNJMbo4yFYdsBhzWFBo93M5khgvNVDMQxJYRhj056e1exRWnhjSkjW2sIIvJOFD/ADMfU5bIyP0q5Nrhb5rWH7Ix5YKvJUcYPt9KXu9EF2cHY+D9RuIg8jW+lKeinG4D6jit6PwrpFkfK1W7+2dNrnOB+Cnn9KVIr+4aVjJ9nhkPJIxx9B0qu6WIRg92ZccZ67enQ9KAN621Lw/pD7dOtYYdvSfYHlB9jgkfnUra1czLmEbkY/eI2hvyxiuSbULSBSLFTdScLllBBxT0n1u5YlMQRr/CgHI+h4piNmc3k0jSXOLZFB24I5H59qoyy2MTl3mOem8DIP8As/L6VmrZSl1aedjnoME/ocYq5DZWoYm3T5upMmcD8qQDG1S3JaEQNegdN/ygH24HFQGXWZwY4/8AiXQNwAuGGPT8avsbaIFZscdo+FGOnOPwqBp4nVgq7MdASTx7dAMf/WpaFIjh0gyy+beSCRO7AccdjjgfyrWWDSrUkwIHA+9nO0D8eKyWvJpSYo8bdpGyMDv37UQpd3QW3SCQIwIwVxnHoaepPqa3nRwy4VgN4BVVPykduf6VUluy0XkRTMDu68AZ9j2xT4vD95MuCBbp0DnjgcY+tXxoFhCuLp94B5QEqGH4f0xSsO5jy3F3MNtxmdcYXYBjjvkd8U1g96FjtYXkcfiMdOg6Gut8jStLgMvlJBn5QHJwT9DxjFTJeW0vKyeRHjonHA7g46UWQamHBol3INwEceNu4A5IJ/2T0xWlBotjHGqu3nbieclFx0x+FSaLc/b7iWKNhsP+r388ishW1W5+1RXLeWRN5UidQhGNpX0FO/YLHQuthpQJKxW4K5AVQzEj0zz+VXJtXS0s4pypfz2wFXCHcOoOOvSuXvILnUrWNcr5tscvDjDccEg9PeukTTILjTUkjP8ApFrMs0YZjhgv8Pt+HtVIkkjvpbh1EISQOpMe8Ahyo+6cfdxWToguLq4cSOElL4YxgYGTgccYFb8K2qFhCvz7gygfdDEc4x6VVmU/bUuLdBGxBU7Tjn3x14qhGUttJHcSRS/MkUpL5HUdPp24qeawjmshZyyYX/lm+NxX/ZYCrdw8lwjGc+XnCHjoV7Y7+1V5Ps6qudySNznqDjgHipAlEpGjy2LP9rCkJGVBUg4yO3Y1Y027kjVJogP3iBcMCcFeOCPYVTjLMP3JA+bOMAZOAKngjmjf9w+yPdgowAIyecDsO44q4itodzp95K8Bj+1CJQuNm3O0Hoy/7VJIrR7obp3njIOwJ0x26euPwrCtZo1O4SALnBIHPHPGK6S6MctrHsbZLxwOflGAOR7EfyroT0MmjEuIhIHSKL92ijCtjrVGYNMpJ+c+nGMY5UYq5PGWRi+Qq8Ljjpwfzqo5i3cDysAFu4249u9ZyKRgSwIN5jbam3hT0IPr/SqHmKMwtiNc/wDfOMY/DtWzcQKI+PmKNggddn4VnTrGeFCsgHV15wO2etc7NUUX3cjkbMcjk+35U0vnETE/NnaW/oe30qSKPLclF9AOgHtSuskezYGC7gWHpUWKK8fmH7+VCZVj/L8qFVtxWQkq/Qdhtz06/lT53EqPH91WfgHsR/jThGArgbVI5Q44I9vekBVIOxsqcpztHTnpU2wtEpwp3DJAxlT9KRVYSqw/dt0POcg1L5PBxgDJwRx+B9qBDCBExWPkCPcD2J98UgXy3UAeWXAPt78elTqcExzDGR1Xo3pz2pJDsf8AdAhVAwTgY/xphYbjYXj+VDLjGPu06NTvIVtuP4gOMkf/AFqJLcogHbg7Qe1Ki+b1RkVeOPXpQA2NQylcZwScj1p2yMRmN8IS2Fbv/TH6URwjZhgysTgbcjbg9T+NK8bhSNiMc7VPqe+f8imAiMEJwMycDjJx/n6VdUQsSrK/mHkjjaR2/wAiq/mrE46RY42KM5/IDFTRKrfLGzJ55AB/uhB0x/T/APVQBPghlcsGIzkEcEHginlVEjDd5aNgbWyxGPp0qM+X8wVtzggZ9ce3SrI/eIzhSUJ+9/TFMRKYYpAQxznoOmCPT61HcwfJhVwqYBbIy3sDjrUux2DjhWfgZP8AhTngTywpYSLFhgecg8fpxTsBQeWSTG0bWY854Kio0ScbjGpUKAvzAZx/smrRhJdnK7DnOcjj/wCtUcpBCqT98jp6gUhivGskrYGOQMr/AIf1psaRhvMG5fLJxg/Lz6qf6VI+EmQqTvXjHsadLu8tYtu6QjhuoOOo/LpTCxGI8hUjQsc5wB+mancDJXPluvUD6f0prPGw2nKfdXaOPlpQiSfd5QZCnuP60DK8mcj7vT5QcfMeh/8A1VBIGweA7oevbHGM/wAqsbR8x5YKNyNjoehpJYZZF8tT8rLkr2znPB7CiwiJS+PMkYeXxg44PqQOvtQ8Y2kxSFgpUAA+vYVZitZG+SYbEZhtA6Af57VKLBs7hkiIgnb8249sUWGUfm5kQeY4YEqOo+mPapURll2xoNrIMcZ2mupsfDeoXgFxbWzRoOk8gKw+/wA44yMdOK898UfEj4TeBjK3jT4geHfD7RKGNkL2O5vD6EW9qJZMfhn2p+QG1b2Uu/7M5w/O18/KAPTv7VdTToYSV8xmYkBlP/6q+fLj9rb4Xazdto/wg8L+MP2iNUiUEDQ9KlgscngLK8sbXKj1P2bbjv6bGn6h+3V8QUebwJ8PfCPwH0xlXZJrty2pagP7zgp5uAuPuvaoB3q1TYHv+n6ReT5/syynn5xuEbfzArD8X+K/h54ClMHxC8X6D4HuNiv9nvr6JJyhGQy26b5myP7qmvl3xh8O9GspJF/ay/at1IxPatnQfDVxbaX8zdD9kt2nSSMNnj7GpIGMrXiuj+Ov+Cf/AIA1CPTPhJ8Mde/aH8QbFMTz28txBIyd/JvlLZ7nZYgfyrWOHZLkkfRs/wC2L8CBqK6T4Gt/FfxqvjkG38O6U4XI6Ze7Ecu1j0Kwmtq18X/tgeOgq/DP4L6V8IopWG2/8Y6it+4jxz/o6w27qehJaBgOmM9Oa0r4w/tk+I4YbP4UfCDwt8AfD7L8za7IitC4HDNbg2rgH+FfsLDj0qje/Af47/ENoX+Nfx31Ke1cBZtK8KW4020+bn5DCttbsoyetrzx6Vr7KEdyOc3fF3gv4p6bbQ2f7S37U1r8ObWRPOl0jw2NP0KaVSD+7huIWt7qSL2a1ZWwDtOBXz9HrP8AwTr8FajaxeGdD8SftWeKLpjuZo7+6lkkQZ/fJdx2MMv3QP3VvIMdyK958Nfshfs3eDZkuB4an8aXsRA8/XLtrxZWPV2t41gtzn0MZxX0Totvo3hXTxYeDdP0/wAH24bP2fSrSK2VMYHAjRSOBzzS56a2H7x82aF8Zf2n9V08aX8CP2etI+CukPtCXGuZsljjAxkQRjTSB3GI3Hse0l18L/2s/iB+8+Kfx4PhS28wB9O8HWr2o2bcbFuUTTxn/fMn1NfSU9xHKR58jzE5z/CAfbH/ANemlpGkO4ErgHn7uMY+mRUe27Idj5l8P/sa/s96Vdyan4ks9a+Jmo7xLLc+INRkZSVOfu2YttwPcSmQHpX0h4f0nwX4RidPAfhvRvBaMwP/ABKdPhtCcDblnRBIx991WkYDdLwz5PAPVRwOR6e1Rzs3mA8luDjHBFS5yfULI1pr24u3/wBOuZbmBMYEjswJPYZycf4VVSRmDzvzu7DHy46AikZ4EdWA27UzjnjHqoHasuXWLIealnbtqwQAlYQeOf8APAqLjO9sWlbJkky4AL+hVewAx0FdDb6zatH9k05Hv51/dlF4UfWQjAA5ryvTxc6iPMv0FhZgb1tc/OdvA3OBnjuK9K0K4t0gNpbKqBfn24wMjuMAZOOMV102ZSMDVtDvLpSl3dB4cA+TCFUj0DHg/gDjiqMVnFaQPbQKIQo79U247453f5FehXUSXJZcfdQjev6Hj+XSuDuIG3bX6k4c8Z3D29KGJFGbepEu3hkA3L2HHXjkj2qpKFTIB8xS67SvBUnv06VoPGkiFgxy23ag9uOvQdKgeOIpJtHzH5Qvv9MVjJGiM+TYXbaSrBvqOaRFkBYj5gvGDwR+NOWOVRiHbtjOMt29c+gprbWDbsxu/pyD/wDW9KkYoPUfdwMjaOam3QjJZS7n5VAGASfqOMVE3AbcM5IBx0P+FTfvEGyNhncCD0K8cD0polk9wYw6ttypx8o6giqoySZHT5ew9BRiOFCJP3WT90/TtUSFACCGbngDt2oCwp2n92Plbdn249PSjywNqhSD25oJYR7cZ6gcfw++Kj4jH3v90DoAetICWMYJRjtXB3AdMipsvM4wcrtAycDGP8+lQIyBjt5UttP1/wAKmeRJI3EZAT5cDH3exH400BcEkLcsvm9Bnp04NPMQVPJYiJS+cZ+97cdqz7U7CU25CDGQeCG/lVxCPLcpk7SByegFWhFyLZ5ciIgiKL8+4du2KoXYKoyjHy7OB0Xd+HerAMn2KUpgRlgAOp/Tt7U9/LmUSMUcgg8Db+dAIwxklI8iTJ/RRVq0ml5YMI9xwAQPm7elL5O1jtAbOSD/AA59MdvSm2+7959pbyyxwrHGB/eAHT0oA6S3nQwjzPliJKgjnaR349RVWWcRee5UplQFyMnH1o06SSON/LPlqVGcgZ+voOKkaQqoVRxJwF7e9UJGW8hO1lOwqw3Aj0xUH+sdgp5PJXHHb/CrjfccIrBycL9B35HP0qAWsoIimVkJG75hjJxx0pXGVvkJ2x4GV+bHbn0pyozZ2gBh24x/k100XhjVZIfOa0IRhkSdFxjuw4AHua8w8TfFX4LeBnktfF/jzQdFuYVzJam7S4uFxxxDa+bJntjbn2qeZD5TrijBAu0xxkFse4x1q0kHn/NjfgAZzjGcY49K+c0/at+H+sP5Pwu8KeM/jMr/ACLc6RpMtvZb/R57oAoox1MYxWknjf8Aa08Tb18P+A/C/wAKYmIW3n8Q6quoTiIjr5NpmPP+yyjB4p2l2CyPqTSbCS7aG0jBJkVyrhCVOR14GQePSuh1MaboFiNQ12/tPDEcQ2yXF9cR28KKo+8zSYH/ANavkuT4Y/HHxOEf4kfHDVLWHYA+neELG30baeh/0lM+Yo9x+Fbuh/sy/A7T72PUNU0a/wDHl8g5u/EV/PqGTxlniZxC5J9VIq7eZPoaGvftLfs+aLOba38Vx+Nr4sSll4etLi/lkfnG10iEWPYsOorA/wCF7fFTxHEB8Kfgjr12krgNeeJLmDR4V9HEZJcjucNXvGmab4e8MWg0/wAMaRp3hu3BO1dPtYYF3DA5EajJ9KLm5Z8mRh8/GQAMgfXp2pWiCPBJdF/a68UQyf2r488L/Bu0lG0Q+HtKOqXSdPlae88vDH+8rYHbFYr/ALLHhLVnU/Frxf4x+MTyfNJaX2rSwWnI5IgtiNob0EnFfSBkZMbWO0DCkfdB/GmzSSk/M6s33SBw3T09u1PmttoB5l4a+D/wc8DbR4S8C6Po0sbb4pprSO6ulH/XzMskmRjua7K4vpFf90zxR8KYlRVUD6Iqr244rQO9VfkuSMbW4PtWNc/bW3Q7crgY5HbHOf8APtSbbBIjlYtL9wqQflxx9OlKGyADwTw3v702eSNN6o24Lg4PT6CmhHUb5GHP8IHQdv8A9VAxElEmCp2NjbjHYV2Oi+K/EHhmRL/wxImnXIZWDY8wfL/Cw7hhxjpXHMhUMp4DEDj0/wAmpEZ1GJSVULjHUf8A6q0p1HHVEzgmrM9l+NnxWX4leDvDOgtCtvPHei91ZolcRrLbRMsPkbsny5GcsVYEp8o3HGT4ws8iSPN5ilTjKqA3YLjHQKRxVedLh3jtV5lfCooPB6/4f5FdroPwj+JGveHofEtto/2HSbmB7wXN1LDAfJjBwxjaQSAMq7kOzaykMDggnVU5VNl5Ec0YaHjqBvDepDSXXzdL1S4LW7jC+TO5yY2/2W4x6V10+6N5HwCeCM8javHFc5eDXtVtmltYI57eN432hgC5Tad6O23AO0fhVqz16O/uJ9JuYn0rUSA6QOQfMVRn5CBg4wenbFcxsbOV3GVAUyBgenH8sVCydNpGc4K4xjOBwammPy4QchlbOcdse2MZphWTCo4BLDhupBH8u1ADDGzRnPZtuBjp+FJ8nDbgSAePcDHp0pwJZgRhD32/T3xUUgj8zKJldvfs1AxWWSMAINnr6DPFNYxZBwZTwByev5dqe/ypujKkH7y46ehWgxKHUA+X0JH4etAhvQlYskKR07UEP5hO7apz8p/nS7VQu5+QnD8d+TQrYcsfnXBwp70wEKIImIG2QL9cdOnaoCVjVY4wW+XeSOpPcmrCkYJDbCOh7ew6dvpSbDldvDjAJXuOOntQAwP5oyuTx16YHQ8fhVdlVEMAGzGSe4NGY5IpGc7RHnhfQn09KdwQVA2BsYB7qOOM/hQApklC/L82Bz0xj+hpcBfunIYcKvY44zUIwqMQcEHsOuMdu2M1MVAby0IdWGRgdOlAgcHcGK4XgYz1bvUaKk0uGkC7ecY/Ppx2qzGqsrRBTleg7exzUn2NpFkSBVDLg8Do3cdM0Aikg2Nw+5R1wOmR1J7VJxsZX5wep4/KrDFY4wZ/3LdDGeMgdarCSz2vIJx+7IwF5OTwME4z+FMCWMCQZkXCrhVPr68//WpBHLuEUgBPRWB4OOlbVrpur6rtFjZSXansg5Oeh46Yqxd+HtW0q3a9177L4btIfmabUJktogBzkyzmOMf99AU0xGGIm3ZMaJu4AzwSPpSfZrhASVBIH3uP5fpXmviP48/s6+FwJPEfxH0SRgcmPSpW1c59P+JYtyv/AI8AO9ZWl/HGfxjMLX4QfBrx98RnBxBfy2i6Rplwv8L/AGu5LhFP+0FPtTSfYLHsO61kVVVjO6HJUKfoB6DjpWrp+k3WpKf7Lsbi5B6RKhyT7H2rxXXrz9sKxs/7S8QWfwz/AGWdIkU5m8V6tHe3qD+8rKzWzHHYoK+bfF/iv4Uyj+zvi/8AtXeJPiZNkOujeANKksbRnPBiWeFTayhs4HyrVqDYj7812fSvCtpLqPjfWdI8FWanHmarf21mfTCiV0LH0AGa8J139qD9lvw9dG3/AOE9n8WXyjYdP8P2F5dmUnosc5hS1J9NsrDPUCvm/wAN+F/gw1z5/wAMf2VvGnxYu5OW1Px7qs2l23P3XCnNtLu/2mXivoDw+/7YdtbLaeCbL4Zfs0aPghbLS7H7XeW46AMoimtppAP4hgGtVSXUXMjpNL+MvxA8V2kc3we/Z98W+IIpCR9t8T3lpoFtsP3GT7QsnmK3X5XT2zTvFN5+09pWlSRfEbx58JP2X9OugdgdxqeqKuPu4ui0DsO20AGubl+C3jTxXsufi38bvGvjSRD/AKjQnTQrHk/ckiiByOxwEPoRWh4c/Zd/Zt8M7ru08EW+vXJOZH1iea/Bb+95czMnPcVrFUlqQ+xIf2sPCOmfDAfCrXP2itf+L+spcxyLL4B0G60zWRbhT/otpeW8ItiivjDGXgEJt2hQPC9E8NeDorqe6+GP7Imu+J724kkLan8RNW8h5HPLSzQahmFZC3Jw4zn71ff2jtYaPZJaeF9NsPCttHtCQadbQ20S8YGFiRSBgCpry5vJWUSzvcEdACR93kr14P4V1zxbcVG35L8jGNNJ3Pl/RrX9r+cwvLceBPgbo1lA32fTfDdqs+owhgP3cIaOS03jHzFnEfU4Nc1qXwls/EmgHxR8f/j7428Q6dbSlLuzmkGiWELqceVJa2814gb5sbl254A4r6aaHZK72zy5HWN/u4JHyd65aWxis5b+4isodU0y+gMGq6ZdIDDcpJvViB6qGIPtxXNzmp438Nvhh+xQ+nvqXw50XRfFojl8h7jVFm1HEq46x3zvGpPYBAK+jLDVbGwhXRNJSDw/ADhYbOCK1hG7sFgCIox7c183fD34P+A/hvrOsx+D9Hu7rQ/Ev+khp7maeayMe7FrEnKvtKnymwJW3bWJwuP00+FvwD0aD4e3GqeNdSuNN1AQXAnS78uOLTVjQ7GuVkCs7RriUszRr5ZXAAG5u+GCbouvUnaOi+fp/XY5KmJUaippa/1/Vj5Zv/PeeT7ZcebJ/dVducDjpyc9qpZBtkWNS3zAbfQntz2rRYz/ALzSricTGE7BPuhlGRwU82BnjfDj76MVJ6HGKhuLZ13EqYwFzkNkMPUfhXl1Y8snHsdcXoQM2cIQEcDBx7evtxTiMxeU/WMbto4yO2KjKoc+UwA/iz0Ht/8AqqR0kRxJHsPILHOdoIwPzrOxQjEkjjaMDAHb6etOEgGDjaMYIPp7io3YKgUchzx35HBHFKZI2PllDMBjB6fhxTAsxmFxjYFwQQFHJHaomDSyEgtuAyVZePp+PapAp52AxnhcDsMe1aEMSLJjblv4UHG4/UHtW9Onczk7FSZCoQwqGXaTtz24qkdqxNvlCk/d9vSunitBGhkcqy/3c52seAPpzUMejwXTJ5hKREfdYgHIOOGbH6Vt9Vb0J9okcq/mKq7cthQwzkgEdgPepoJJI5YpmR5CU2MMYx6E9f8AP5V6NYeB9RuY5vsYU7WURgjgL/FxnqPb/wCtXZ2nwg1Lb+7ljYbcbxIoOT0Gxjjjt616WFyZz6pHDicxp0lqea6WhEPlMAhTkbflVumFJrJ1KQediEMkZX5CQcAnjsOmeK950/wBaaUWXxBr9pZQY4S7Ma8/99c+w4q7Nqnwc8PwyXE2rQ67cldqtEjnb2wBH8pzgDpwK9erk1KnBOpP7lp9+x5dHOvaT5KUGz5ui0+5iUmXCHb5nJ6kduOD2qNrKUIvlp5juwDE4AK47HoK7bWPHmlXe86Zp8cSk53Sc+YmRjoBiuTvtWivJhcwQsg2YVuOPoOPwP6V8xiPZLSJ9DS52ryM/wAo2u9UDTkEbkHAQ/U9c1UkKySZifY5IynQ5H8xUq3IRWVyOeACfmOOnTOP09Kou7b3fcAo9Bg7gfT6cV57N0W3/dNx+6H8RA43ev0/lSeYsG5QdgOMZ5wf89Kojefu5uT2UfIOOasId5UggDHCqOvr9CKm4yVWfYIsOZCCSy9CBz/nFRidn2taxlFLbSy8ewB9qdE0y7liB7Hduxx6Y7VZF5JFGnknzXbO4s3AK9sHigCWO1vHRjsYBjjCsAMD/OKZLYgR77gJGSu1Dnrj1HTij7Uk8WWDY3HIHUHHY+lMBZ9gwTGEbG71PYelAWJlj27IyoibjBBzkjv+VVtttNKzxAryS5UnBGMAj8fyqZYhGQwVQGQAqc5I7j9KDgopB8tWQgDoQegxQBRAwckLL2HTkHioSjsklt/qTnI54x/9Y9qun7MPLDZOV5ZeBn2qBVQkKg8wtyGPBz/d9vwoAaWlYJHJtU4z/u56flxUTwlSVkB37SufY9uO1WZVhcJbqplKAng42nnj/PFRDfL8wwpAwpB547EfhWkZESQtrEAVhGGGOVPUeuKqv5WCWUAZwFU8e3f2qxJFlTmMDPXjOD/hTFxCVCqsz4z6fLx+FaXMrESxOXEjsIhGAuw4I29+BVqC+WJ32jfFgJ97jk9s+3aoyttljCu1M/Op4IGBkcHoPah8oh85BGrfKEXr8vKnI/z0pgavyFTLbD7v8Q6Y/iXnj6cVTlNvexia35lTjY3ynP1ziobW4jjkEMm5FLAj/wCv2rWMgtxK0GNmdpXH8RxSAzPOS9dkZGhmUgFOmAB1HtzWNLD5EqyQgSSKpZ1PTpnBropYvOiNxav5k+392q5BIHHPvxVJUFxBcM8LQsQpdW/hdemPUHpSKIbee1mUkKsitjMf3QffHtXN3lpLoV2b+zCtbMwDIeg3fTtWnOBbT71iJSRgVYHG3pn24rTR7W6tZ7ZipRxg9s+nB6YPQ1AypLPHqqR3MC7yibXjUZ4/PtisnzGhl/s4hZYpEDK5+Xg9ce9RSrd6DdR3USlbd2CB92VdSO47Z7elaU0QntmjWLh8bE3dAOmDmgEQ25gsCY1PRsBs8H/ZYdvrUmr2RKG701hazwkyDaMlgRz3xVCB3XdplwfKk2dcZ3HOF5HtWhp9wLZ3ikGQBs6nHJ6D60AR28kWtQyXHDThcFBlcDjLEdz9K5zxPoFxsF3aZmVNu/YeGHXhQciuhvopLKeLULHJjVvLZOArAnHbk596uQXSzzfabUGFA2GLcgMR3Hb0qJRKTPHodYm0S4j1S3ypJ2XCj7sseQeB0GAOOlex2ktvfQrqttFiO4IZCGzuRh6dq4TxN4bt1Mt9ppcMEy0Kjg/Qdhz2FUNAvTo8cX7xZLTIjcYy1u4PUZPIPpUFWOx8ceHG1ayh1WxC3E9mpO0cb4wOEJPOQelZXgfX2kh/sG+JVAf9FPTYepVmPPHOPyr0GFJk8mZn+2R4DAKNrEPnOBgjpjivMPFuhPZXjXmnx+dbzP8A6lF2sko/jGMbV4/pxRYD0dCWA/dtE6kg5IIJFRvu8uRTiI4GF6A/j7VlaFrba/Z7InEU9kV81CMbycYPYjp2z71qMySu4LBj1KEfdIGOD6f5xSGLKZWyuWRnAwAeOMD734U5mjWNUhbPljcwAGG5B/Tt+lNSOVX8uLMhbndj5enAwP6Ukgi+zbZCljnPBbqRxQOwOo2sd4nDHaoUgAZxj24qF98nz5ICELgDKjaORx1FVLrUdKjt9lzcRhxgwyIDwPQ4FRJqlvcJss4rm6gUctGBtLf8CG7GaQF7zmSLYRu8w72PRR0289ulRNLmQTkeU0gAXnHOMdAAPzqu1xeS5jSD7OmOknIGO/tUpg1mUCOOaPYRzhQRjr3/AKUATLESjIwKuzcDdjJ//V7U6T7Oq7bnbbbfvbmPUDgeuPwx6VQl0+3JaO8upXI6hcr/AENSR6bosduDtMpPIZ3LA/7PQD8wKQDxf6QN2y4FwF6RgMoJ7fP2x78VWW+NwmUtXftgN8gHUY//AFVoBkZCrRRrGyhl2KOBnBGePy/CnTsoUsSTswu0bRwRjk+lAzNUX8rC4tfLswg7YbGR6VK8U8kTRm8kXuQoCgn2x05q1veQblhWRI+BsyCR3+tKTtYqjlFxgKcBj9PakMzG0uw2xi4El1n5g25l9sY5/SrFvoujpM1wE+zSYwEDEcf1q0JpFYKnC/7QzjHoev8An0qNrVZQXZDvBxkNwe4+mKYiwY4pCs29IggG3GP1OP6UglZHWGYeazNuUqOExx+P0qLZ5KMAdgA2lSB83HTdUgMTxqzNsiQfc+9tY9PmHUfQ+1AiSbCHllOSA+3kf7Oc9KQPGhZd20IuQ2MjjFQhhKPJuCdrEFScn0/l0o8mJfmizOD8jJgjP+FAyxDK820vhdp+cdMZ+70x+lW7dxbKZUPkF+5Byqk+nes94fMUROpjeMZVB/dHTnIB9Knhl+aGOMKo2EPnlU//AF+lUS0au1Ut8xKFPAfnIP8Ad78flU0sBjH2cH5iAS4HoeO/0HUVV8xPLJDKrMAD/d6Y4PSrEm3iNCXCYKqOSxx0BHpVElVonfcFHnqTuwMIQegHPp7VUlZpIf3a/Z9qgrjBJx61YnWNY8yFVLDdy33SeCOPUVBJGI5IJo5Q+7MfygEenXpxUjE/cRLCqEgoQ2zOcD+VJP8AamllAG4IQVAxgce3qKm2xRhxtLEjYFPBUVSmLcbcEKwJVj8vHGfXgf8A6qAJVfOFjxMB/B0yD1we2DUpRGfIyRk/uj7e/b2rXi8KeLpPDkfjn+y7iPQX/wBTMoXYQZDFn5WB/wBYpHI/QisQOiO0Zz8oG7HXJ7D0q505Qspqwoyi/hZejlgWRCnfI2gZI4rQjlA2rLho14+Xj68cd6yGAdvKiiZkAOP9nHUii1l8xSoBkYDIOMY7c565qBs7C2kgc/dDqQeFOCpAz7Z9q5Tx/Ys1rD4ji/fizIjkwoy0bkL654rato9Wj2RrZNNJjhlb5RntwcdK3bjRL6/sbnRbqFg93btsiDpwy/cO7pwcU2JWPGvB1zdWOtT6QSGgukMvHH7wfN9OmRXoQkVVQMBDyS7tgnjsAeR/Sj4M/s4eLvizefbtW3eFLDS5Hilu5mWZvNTBSKK2jlR93PzM7KFA6N0rY1LRZvDep3Ok6lcQ3U9lPNbzSwPuTzoG2OPYhhggdOh9KqdPlSbYoyTdjmpd0xVsBG+8EboVHUrxVWRChDMqxpDyADkhj2rd/s+GaNru9vYYfKKEyGMsUBOACq9RnHT1qnqljbWBCJOuoM5DzNGNqFTyGX5j684/KoLMmFUSYvhXJTa49c9MccdKYTEspjt2Jwvy8cj9KnMFsBvhmW7LY8vAKN1APtxUaNHLLJFcEeXbpuCA4LH/AHu2KAFWLOAqBG5JKnvjvT0eQhY5Ns0TDEgOFxuyQ270/wAKicWzzWzW+6NG/wBd6cDgZPQdqrRzSQz3AnIlgChgD/ErDpx02nvjt2oAv2xknlkCkWzAgIPvDaBxz07UvnTbv38nnBm4YDOB9Biq9zIJ4BDGoZU2+Wqv90jrg9fz6VWihfYyouI8DKhu4PTJoGbA8u7+WGNo4lOOMfmRweKjjt3l80Q+ZEwwrN1we3frWb5KF1Mg8w9VlB28jHb2rYt7wQrJDu3iUiQKeCjD0PTpQIy5I5lR/wBwzXKR/wAXVvL5bGW/ug9KseJ/DXjHwlf/ANj+LNLfQZ/KE0cTyQSgxncqsskMjo3zKRjOR6VBq1tPcYlV2jncFUIxhuBnGPavQvh78L/HXxn1y71rWNTu5I9GiRbi8vhJcMxMTNHBGTOrl8BWIwVAOT94A7UqTnojOpNR1Zja18OvFehad4a1vU5dPtrXxP5qweVcb5kMcZlBkj2bdrqABsc7WZVYKxArmYLNriGVDdR24yEkfBIJHG3Bx+YxWTcyWkE6PdyfY2YuEDBgNgwG+UfLj5fxwKBfacsyPBKjJtxtUHIxz0xj8PyrE0tobgEioQCZHjbZubjaOnrg+lSwyzgSKIMgnqX4weOPyrKXVRMgaKwmvBuPzZVFP+cVCJtVJ2xp9hGSVXIYY+v9KYjcj/tF2ELNFFHtO3uTx06dq0YLWYsMS+XIoGwcKcAeo7Vy7QaqxZI7wB2IDAKBkADoc8enalWwhmbbNJJebG25LkD888fyqkB1l3JbRx8XX2cN8xHRW6E/l/kVzl9daW5Dw3nnAtlVCMpXH8J4rcFrpSTBFhbLptGWZs8ddwYn2qOaBWhljVTI642mQZb6Z9gKdgOKlvEnSCG1t3uPJ4HToTnBPTjHFEcurpn7LGbJTwY32FWBPvtIrYlhl+Zo8sIjxsACn1BUYqF44ntzJCBMowF3Abk74yOazsMyEm1qWd4JL4WW8Yddo429BkEcH2PFNls3vI7dNSuJbkWrMqfvGPlAnHByODjg9qvmDervcKCsYCp3bLcYznoKpzlE4cnevCpxk9+2RgUrFI5rUNJ0/RrUXFvbI7IZNzbS7SBeW4z1A/PtX0X8UfhRd/CPwl4XhRHvv7Xa5k1AGNkSHy2jMIf94/lPtkUMqkqGDKGYYNeLv9taJIrOKK581wJVkCujhSGCOGyuOMMMcg4xX0B8d/jFrHxI8O6NoDyLpFvJEDqaRI6o10rK2NpkYeX8gMe7kfMMmu6jyOjPmsrff5JfP+rHO1L2itseBuFNxNKV2RSAbTjowUBsjt0qJCT5e2IhG3IpHdR149j0qLa05HknYx25Hc44z6Dip55/KV2RfuYxnGEz2x7+1eemb2F8oMQrOA/8SuMA46YH+FSQ3E0cfLhl5wABtB6AZ7CpVZwkLgLHvHEmN23jj8+nNVIri3WBpBlJHI3L15HXjpVAiaAXBmiiZwSwyMDj5eeozk8c1geMLjVNI0qx8daHdfZtR0S/ttQtm2KTBcQyBYpFDq6tsJ+6ylT3Fbsn3iJz5Do3GRlW9D/jVHxRHLceD9WtS5UeWsj527coQUwAOBu20pMaR4z488S6r431i58c60puNR1KdLi4mA2xSOsccJ2xjiPiJeB35r3WFZo4YfLl3CQb03DoCB932A45r5tElxc+GxE7ElQ/IHGF6DjpyM5r6A0a8ttR8P6dc2ytet5K4D8Hbt5X0O0g4pLYDQJhU+bEMHByrHAOMY6dM+9RPbXEkSPGOX+8vGM5/H8qY8kkrKI2yNgG4rkHHbP+elQMVkUeZblty/KyHIwOuBQFh8vnK3lpIk8qjsvPH6VBcW+yRAqeQJFJK5yCR/npRtnj8kxNujY44+9x1zmnkkKgzsRWY+2Bj+f+RSBEzSxrEqS4S3TsnOMjJwMZGW/zis2GSITeaI1QblChew6Z56+9WsRuN0fz+WckKD29/akkljuJAkY+Uqei7dp/T0oGILgx+YrBkYMSpCZA7ccdDUdvOI0CXKPOq8xhQR8vQ9cZ+lOZ3jRSrMhVcfJkjIx1/wAKcXvGEmSHB2lT0IP9PyoAh2bFb5dsbj90Tn7vocVNtW02mUiLcNuCN2D9BxjpVSa4huPLOT+7xkuOq59R78U+K4kkfbERbwIPuA5PPfOOR/KgCclll4lWM9zgkY+h/pSBXeUoiu0uMMUHyk9vmPSq4fysnftx91FGfTuR/wDqpyXBaErInmhnzwQNuMDgfTtQB//V8XbGMSjJB4OMBh7VBJIWZd5w6rhccAVMuXJQnaB0z6D09KeFaYLBEqsOg74HXkZ9qAIZnDKqNztBPAA/lTMKsObhWRWI2kYyMD/61OwIjti5VsfvB0JGcdh+VKzXIUshwDj5sf4dKVgGtGY1EinJb7p5Gcdcj6U13AkEUqnbj73QjPQe44pZsqmyVSD3IOf0p8bHzfNQhiBtUZ46ccUwIgiIqFQzBsg+i4OB9KXbhc7QdowM9PyqZlwBHIN3G7p3xzwKi+RJAy/PAwyncZ6YoAZG6SOd6heCMdffpT0guYxE74Lc8EdM8VJL5ToNwVQSMrjG3jjpVfyXD7Jn+ViNrjGfbFADVSKX/RpSIWyOo4JBzxitLRNZTRriOS1uP7MktrgTw3C+Z5iNwUKmPH3WVWAORkD0rNnhA/dhsAZGcY9BSx27BTEQPkAyvXcB0x9O3pXq5LnuKyrEfWcI7O1trq3axlWoQqx5Zq6PZ/iB411Pxvaab4jS6n1fULVZY2uHllLqGffk+c7MVI+ULn5VwowABXjNwIAwigyY+CqdxtGOlX7R9lrLGrFpHX52PIAzkL6c4xxSyEzfulQDjKsPYY6isczzGrjq8sRWtd9tEvJLsRhsNToQVOkrJbFB95mWQ/Mqr12kYpqBo8bGAV2zg/r1qUtOskQwckZY/wAPHb8hTUj3IJY8AHp3x68f0rz7HQMdIfnDLktggdBj1FJznashjR8MOpIHHFPuIZJVGwgLgbT3Yd+OualuokASNcZC7lb+8P6UAVHgJPXzg5xkHB6dx0pCIJNsE2RsZjn3H8ulWfKmSJpWAUxruCgjOD346YpnkzuyyxkQ9NpHIJ+n6U7AMWLDGUBixGCScDpgcd6jklllfYUIWIfdUgDPc9tuasSQ3Eq/vwI5OoZiPbOKaYozu2MTuwW75A4oAkW+fysb/s20bOOQBxgUSXkhiRYJtsuxkUKuc4HQ+39KV5IWjIWEjK4BIHzgd/bFVMRB44d3MeeQenHb2NS0B9M/ssfGHxF8JfEUOoa5dT33horeRX2nRiJjH5m2SOW33suCCgJX5cqMZzgHqf27v+FfftC32jQRW9xGVsGt7bU7e4EUyxLcrLMqxZaN13rERvBPB27ea+MZbaWWIm5CuJGwDtwee3Hb0rrYdSM/h+y0uOJgmmSSGI7yxUOeVG7nBwDj2HFfV4viDD18PSjHD8tWMFDmvdOP+G2jtpe7t0tpbzo4FwqXjL3d7eZ8s6x+yvd6ZeTN4E8a3EjQqhS3vYJwxZRn/XWhbaFP+yPyrOhsP2ufAR86wM3iyxbbgWVyt2mV6ZCst0OB0OPevqFLx4XjeOSRYh1AO0/8CwecGmw3X2Q+ZGRZL04+Yj/d9PwxXy7knuj0FdbM8A0z9sjx34Zvv7J+JPh1rZ1JV0a3a1fpg7kcZOD3wTXsehftUfA7xXHHBr9sNCcEBN0LEO2P+mThlx6uPofTtzqkV2iQaopu7YKf3c6iaMpjoFfcoHPOBXlGt/CD4N+I99xfeG4LKRjy+lu1ntH94RRfus+xUD2pcsPQvn7o980rUvg54wE0mgeI7CJ2AKw/aD+7b/ebBJ9jxWg3w8kmTzLDVFaJcYcb3Ug+y8j8q+HL/wDZU8Pz3Ek3gXxTd6CY+Vj1OESk57BrYKRg8Z2tVRvh7+1b4Gdbjw7qv/CUWobbH9lu0YsqdN0Fx5bdOxU+gqlTfRoV4+h9lP4O8S2V0oto3udwJaVUJhI/2t+wAYrn5bzU7FVmurKSx+9sclVU+u0N1zjpmvmG1/ai+MfgScW3xG8P3CvDhS81s0G4HsuPLiAPYgMPav0C/ZY0qT9rzUI5LWzGkaNbLLJq0sim5EJXIt4shVQmZ+iFo22q7DdtrvwOW1MRzdFFXb6JL+tkc1fEwpJM8k0nV/OSSRImMTFfNK8YyOvy/dq4l7byytH5kE0b9Ax5YLyBkjt9K95+MHhj4R/C/wCIl78K5tahgeBLb7YcparbyzQx3CgQ+Y5ZBHLEevAauGvfAPhrUYnbwvcpKoCJ5qP5qcjIcAhGG715HpXPjcPGjUcITUl0a7f106G1OfNHmsedDy3n37vJaXKkAgITzzWo8Go2bLExSfpu2+nbqB2GM16t8Kf2bfHvj/VNZ1XTDCNP8Kw/aDb3IJN1M8TvFBAYSx3uUHLZVcjIPAPhd1danFqsi3tq2jvcTF403eZujfmP88cdPpXPKi4xUu41O7sbn2iO4ZBv2HoccHjt9P0qN4JZQJYD5eeid2HX6fhWdcXQyTfxg5yBITtAx0AH14pBdOpSW0lEgUgrC2DjP0zisyjRERDJM4MHIGMYyPX2q+rXkWy2QAw43FSevt/hWXDqEccpOoRtEjHIwQyjP+B9KnWWzJLWk33fvlclTu6YU/0pFI2xqbqd93G5jI2N2/TqP5VKLjzF8q3wAQV5+UkemG9K52KZCJI5ZPMDENjPH+IPFSyRrJIJZ9kO4YB5G7H8qTA3XwkkCEgjbwcdSOi5/pU5txI0kt2d5AG1lbkenA7j6YrCiWSIJ8ph24bLPuyOwx0/lVk3Mqs5gC4zxggVIjQUFDHGc4zgZ5we1WZ1SVGeQfZCpzwMBvYn1rNjubY7mlHkOCOST1H6dqmfUYZMBy3QFRJt2t69BRYRcJgdo5wyKyptOfmIx346nt2oMTrIWWJJCF49Mew7ZH4VWikikVWQKIOjjpz2II561djciRfIKxgHKNn2xjB9aQyqgmjCW8a+VkHORz6j8Kne3n8tN2WdsAnqFH1Hal86QyO9wFidhh15wAccjrTJBHvb7NugDjyznpxjpSaGJ/oyx8MGZ1+dQM9On0PtSMcxHyiQ2Ay7vvZHFVnG0ce3fknvVlnigfccnKgBVIJABwOvr6VNhiBJJJsqS+wcsAAAcdQKmD3JBIVZHAxgdfw96gwHDfMYmQYZunH90gdaajq5U237mQfdHqowM/gB0pAOMgH+isPJdsffGCQexIHFTBXLJnaPKX5iPf8AIU0StcEK/ltn7hI+635d6Ry+xQG82QZUgHC8cdwKQEjbWVhEVHQZf/PSmNLJCqidvKYHoFB3DjGCKYXba0TKIycejE/0pquyMFkkKAHkBcHHY59KVhmhDeSQzBrR9sx+ZW9sZ7dKmvbm112xOla/p9h4ms5Mh4dQtIpg47jcylgPoazmmuZjvHzoMbCygYzxx0pjRXKECJggThgvzMAe+PSkvIZ51qPwB+BV/O+o2Onah8KtRcfu73w/f3EIR16EW8nmqOegTA+lQx/Df47+FlF38P8A4r2HjBfuLY+IdPXfgDhZZ1EzseMZcLivTA4VGidQTwRGVz+IwcfhjillYRPuVMPgYP3cD0HaquwT7HA/8Lf+O/gtQvxN+FU2uQwpk3+gzJfxP23rb5YgY5wHX6CtbSf2jPgLr15/ZusXQ8F6icM6X8VzpwGcZG2ZTAMf74z2ruba91K3mLW8pxjDIGKg/rRq7aR4itWsfEmk2fiizPHl6hBFO2MYwpdCVx04NK0e1h3NyysfCviFI9S8M67bXlruwksZSeJ8j+GSJiAB6kU268KapED9iRNQjHJEJEv0444wK8L1D9nr4L3c7T+GrTU/htqTMMXmiajNCYm7N5LF0GPRQv4Utt4F/aF8MO3/AAhPxVsfF8UDgRWniGy8syDrhruIPL04JLKPely9mLQ9Rntr6ymEN3CbIkA7Dnd1zxx0ppkJJ2HbnovHH4+49K87v/jX8ffB4k/4Tn4Xzapp24CW80m5TVYgAMMyQYLhccgMRmtTTf2jf2e/FVxHp2pajF4V1CIfvYLu1m03ax/gbzBsDA9g9KzS1Q7djshIBFsbEh+6O2AMcVNnzFxjyWwANvOPf9O1b1louh6vBFqOhavE8c2fLDIMMPVDGWUj8OO+KhufCOu2rfaIof7RB6PblXBH+6DnFJNMTMDymHEm0zLjD459u1LtSCcSRzyBmPJTAwfbA/lU0lpKrhLjfBzgEjaoPYZPSovKVmYYPXhgOuB6detNoEdbZePfH2mxgC8Gr9EAvEEh2jsTxnjvkV21r8XLZnjfXtFKsAAZLYKwJHqD0HpzXj4aNcNH6fMeSAe2f/1Uo6fNHtz7nk/Q0rdh2R9F2HjzwRqoIF7HozMvMVwq5HP+xuB9MZyK6V/LkkKWskV4QodShVvlYDuPlII9Oa+SZUWQiG7A28hA65U564PGPyp8D6haXUUthPJYSxLhZEkOVX1UAjOPyFPUnlR9WGyaOYyxgIhwWKgY/DPT8KrXKQpkPmFGGQ/Z/oSOteEQeOvF1nJmOdL2FwBL5wyQR0YdDn8xXbWfxYtXjZNYsvJKldo3LIrDjPG0BSB7CnzW3E4dj0FF/wBHS4k/eF+AvHT6jjpTY4XiYokhhI6sOP8APaqln4p8MaiqCzvoo2lXIilxHgjqAWwD+Ga3UsjJbrdSMGRjkeWMqQPQjj8qtSTJcWjMkjjBeOEiMsF2einj5atW7MuA7ln5XbnGMdelOa18xHCqWQYwf5CmeRudI1UJ9Rx7+3amSQh3ZDCPuZ+Q/wA60maFNmxi2W2/KvfGMVmNLtlMDOYCnAwMA59cdAMVZt5MyIm4iPOSQvp1xxwfSmFjTjw8flbQzAYCBsHHv9KozRFtkMDbxETx02kdhUy+XLO5SLaTwF9QOevqcVKpifYXA2O5eTHUHHGeOMe1ICpJI3KLJ5PK44wT9atSNJG2XCx5XIVTnaenQccioTHbK/P+kBMHkkHpxz2qVpgyedH+6yVzzngcD/P+QAQuHaH93L5e0jjv2PPpiqzRif8AeTDcx+ckdgOBjsenaroxuCr95hnPGGpkzSRqsYZFZecLzwf0H4UAQuzlvNYC1iIAB6gnGegxjFQztHsXMYITqG7kjsBV6TMOXaT5mA+bOV+Xjt2NRrahRsEQTKZQE/Kxx0J/lSAozKVIk2s0jfxLhQR+A/nShUDeQuUMnI+620/0GKm2tEkDTAl84LemO3HFRzKCitI3lCQ/K0ePl+p9PbtQUMkjdVjkdMFCNx4GQO3Haopyokb5fLIHAH6duOlJMohXbGPMWTqcHJ29/bHtUyjzz5hypZFIztwSM574xQIhSB5FLQkDPpjLDkE0qRPhNxXdtbc2B04xk8VM0Mo2wlQiZHC9+5H0U051ZYpdpXBC/Iem3HOP0xQBW8qKSPzB0DfO/A5A7f8A6qr7Xjd0iYIBggEgksevpjH+fSruLfyUUAxxvjcp5PHTp2OKhkwqAwbYnRh8vHPtnvQCGs5+Rtu0SkBo/wCFiTjj0p4URyMzviIkZQdOOOKdMrFi4IRMAnbxg5G3kjj1p/AnChd3LDa/IPHX2+lADdojUx5Gz72B/CfbuP8AOKiCEEAjlR1DcH1qUPhegGzBUr/AfT3qST5iNwWBsfe254NMZWLFUePzAiyE8bQfTvTo5AkqwNiSErjbjHUAg/ypZAEGFHmbRj/ZOTzT5JAoZVx5PGQOQOR3H+cUCIEVWtgwjKyrwG9MEZyPT+lTq1sqIlxGSG3D5c7gR/PA7/pSCNA5kIb5vlY4zkfT6U1pIlbaBuwCjNjbjGCv6/yoQxAwYMLhgzN2wCB6Djv06U6FF8y3VT5e3gbsZYDqMdfYUsCTblM0Yj8wMD64A7noKme3g2EFvLMa4Vichvp6e2KfQRBtjSJWjYRuCw4GfQ4NOPlM2GVgX5RzyRx0x6YpsUahFDjyiDuXJ5I/QcVNJDDJysYOecg4HHAC0CB1Qgfw4BKADGMVCn70CNC0YIPT0xjmpFRpMGPcWX+E89Ox6U5SI48IghwcNtOeo5yOf8imBB5hhy8GNv8ACe/GBTp0MUhhyqo4yN3zdew/pUxXGZFVG6DYpGD2w4Pt0qPJWf8AdovGABnIAxxjp2FKwEqJuLiVBLHGw2EcbCgXkfX+lU5jFEFSNZIycg7QQeee3FWhESGkiVtq8kofpxtz0pu4bQVYRBuBz0xnANMZTYoEDsvbHPGSozz359f0qSG2lebeUEYj+ZfmyPdfxHSp4TEFYBQ5wBnPUnjIyKWNZmXYmY0yFZRjpxyOOakBAu1yCm8j5vLPUE4I56YpGkRW8ljyD/yz6/hxgYHbpRcJIbncNxDqMkH7rdCPpx0p00cjTF9oiVBk5UEc+gpgNEkJA2ux4IEsnUHqB9P0pmEmgUfKDksZemB0GBx1qY+UcSyn923KHqQfcDgYIpBCrkBuSSD8npwcUgHPt4EbHJ5bbweB028HtioDgI+Y+WIJPG78Bj0q04+UoUbcfn+UjKdh9RVaQNtOwMik8gkAk47eh/nQBE8D+VlhtI+Vd3UDjFWoFaTzUHyMNpYHqvrgHH+elRqDJKOGmLoJASNp+XggY/yKfOsjSMV+RsBUwflIHPJHegBkR3SfKHlKqQIiwAxkZ57D2pkr+TsM4wEXciDPGSP6cc1YIwEKkI3U7sfTBx2I46VNErS5i3bueSSCBjoB7Y7UATIY1jB+YLcHIweRkA+uBQLiMbUcl2Q+WFXGAFH65FU9jedkpuQjChflUgjpn61Cfn2xY8pVGCOgBI4GeaYFs/YZGHnQKilip28H36fy9qRbDyiWsrhgV+QhuFbj0Ofp/KoGmYS5AKYxuPYA+nGaUTiIv8rRCPjn1PQ0CHOkiFvtNsLkSAFtpwRt7iq/nW0uPNJdsthHGOO3zfTpV0vsLyPiR02MVx90+o9qsveQsJILiJJ2ODskXqD6e44pWGZzW0rQZgPnZO4gBeB09OSawdQtb24hOnROzwZV2VhgqB2yOvTHtXUf2dEgL2U5slVtvHPXHXPb/ComtruIsGC6hGvLFflIPoOaQIwra3iW+u5XhMTnYy4PZQBjjg888VHJkXMc3y4VMLz7cD0wOlaHnwGYho3tXgToeQCe3rjHSrAtopoP9HG5GTAYHk4HQqehHtSGjGS8uEheLUIldNu8gnDcccY5BNTRSBYfMt3IibH7iUA7fY55xx2p0ti7YMjffgw4K45/hOcY9vw/J0aSxxFPKRNyqF7t7+9MCqghZlaFkG8kZi+Xkf7JphsM5JeNQcttbOSRx17VVEIExif9wsb+c3fI6A8dMelWElmuCsJKSRZxwMe9Aik9vLEGbyzKpO6M5wOnY/0qWDVr+3WM78Bj91h1/wA4rRmmht4x5DG3jZQTkb1z6Y7U+5treZkZEExKDd7D29/agCM6lZ3JjjuIRsIJUqSudvXpipE0vTboh7KZoQ45VsPz0HzdsVnGyTzEgjlTzoR9x+OD0xxjj2qnJa3cJ34Mbnj5M4f/AA6UxF+XQ5NKIlEDkMceZGSfflQcjpUbS3I/4/l2K4HCrtJHb2qOC+vIWRhN5TlPuknDY9c9PpWxHq9pdRRxXlujs2Q2ByoHTmgZVgvLfATcbfHRW7g+p6Vbjunhiyrb4/vA9c4469qmW00q7Zkt3Fs2MbHT5W9ME9KoSaTc2zGWGNpNmAXQjtjggcCgCw0yXMnzxg5AwmOPcGqxsLfzJUt5TBOmGSM/dUHGcdqrTT3CvukjBU9FAbdjHbgVDby2pk3O32dnYE7vlPttxxQI1Flv4IlBi+2jqBxtA9qy7u30XUreSDUY/s+ODhRxnuuMfjWkbmYOB88mD3O0H6VKl1E5KSqibe4B7+ufalYZwdx4HiwbzRNRa2V/l2RYA49sjgntWHfy+MNEjigvYkvolIYpGmJiBgg5HYY/hr09NPsRK3ltslUfdQbeCO3rjipTe6lHH5E4jvUxsG4AFlx0YGk4ornZ5ZNrugatJsvrf+z5MjmYbeo/vKP5mryaXdGNbnRL95Y0fIRmDx7fwPSuvki0a9gFnd24t23YKbf5bs8ViXPgSGNmn0eaWwQgFEhb72OuQSP04qOQvnRlS3+oWqhNX09yD/Hb/PuA7YXGBj/9VWYLvRtRLraz79yDbCylXj2dhnjt6iq083iiwCS3Sf21b2p6qpjnAx8uSPlIH51TXWvD+qRxwXsTWcmTkyJtAJ7qy8/h3qHoNam5FHKYxGiOUcZzgHjt2AFV1S5QPExLgY7ccfn19KoLpV1EyT+HdQl8pxytx+8hYjjgryvsD3pRf6nYSXDanaPIduUmgXzIlPfI4+U8fSkBovy7M338YPb5QOOf/wBVQkybWUiMlP7nH0Of/wBVRJqtpdrHHBKcqBmFyN7Kfpjp/Kl80ljDIjWMm3GSMoV5oGNkA8sK4AP+939Mdqzp7aM7SjAH8+Pw7VsKzPIGLj7pwcZx+VNRd0bFz5YUDb8uAO3UetAI4O7tPsgaW2G0mTkAcj1wPSoVc48zaQrYxjn+Vd3PbqR/oibj1JAyR9D6Gsa50NHczQq0RzhgpGDkdSO2PwrKVPsaKRgxbF2ncRkHoB+RGOlZ+77DqhvLkeXDNE0KyqMiN3AG7PQEdcflWr9ivLZUVWEsbE5dVPGOarrcQzxso23YPVZRg/h24/SspJrcpHztrfhHVtF1CRZrlHh3ZjmZdobf1OT1Gfxqsmm3yKqC6EqMQAy8AH068179Na2mHhcrcQYwI5VEikHsv9K56bwxps7edHE9gdu3aDujwPQdaIyVrNCszyYWOs4k2SMw+6VxlQOx9Ksav/wmGm6fC/hu2h128kUboi6RhV/vAOQr49K9Ck0RrePfAd29tuxfmU/UnGKga0vVxG0Ygz8u1efu9c7exz0ptrogVzgZPEvjPTbiOyk8LHV4diNdSwZVUd+vlklgAMduPpXRT6zchwYLJoe4VWC/ge341azqkCqIkYpKSnlhflOOoB/D61nyRXtwwe1tJgEypGCQp9AcUtHshlB/FZtdy3NtLFkkFyof5T/DkAVHH4xt7cpdWQe2uM54YgEL/wDW7ZxV6Kz8TqQjWciF+Rv2hRj1x7VfsPDj3jq+piOGNOqIMOCemMIQKuKXUlvsdr4U8XHxXpt1eqptb/TmCs6/deKQHbvOPmyyke3Fdjpl8moacl7CNwG6Nz0yy4zj9K4/T9FvVtprDw/CdDs5touZ5R+/kI5+TGPp6cmuxtLK20y0XT7cEJDyfofU+v4VTtuhdDrdOuY45FZwZI0A+ccEDGB+Ar0jTL5Li3a3eTC4/duOoD/4dvpXjMd0sJFzEd0YU4B46dvpXXaBfS6hJs09HwMGR+gCjIIHTdxjpXZh227GFRJHo2jWDQQFYm8iAngt/FkHn2BxVHU4oU4iYR/LvZeMEr/ED0HrXSPqGn2VvA8tysKlNsYbGd3TgcE56AYr1n4YfBa8+KGk3eq6lcDQ9Pjl8mylQea02OJWURzx7NjfL84bJzgcc+g4XRy89j5emC+aso+eOUA84Kg5GCD/AErKm1DTWvTaGZLbkRupfjnO0ccKTgADNfSniD4Q/CnwFfN4f8TeJNb8R3jqyM2lRJbw2b8BGn/euSYydwRd+MDcuOvlHh34ieJvD3gHU/h7BpujanpusXUtxcfabZ/tKNdJ5U2JUmRd5QBUfZujHAJG0LyVIqJtCVznrXwx4h1DS7zVdOsDcWulQma4JkUtHGVYkqnDOcI2FUE8dKyd8ckebOV7WRUHmoyblJxhtp6DHpUdlaJaW7R6cZLRjGLefa5UyxrzskKYDjPOOnt0xNEqo/8Aq9nAGMfL3GSPXHvWDNRtlc6v4f1NNX8O6jcade5QiWJhHIpRhIg3AYI3KNy9GGVIKkivZvGEGo/F3wxd/GXTylzruiQw2HiTS7RAJGggXIv41LE7FVv3iYxtQkfdxXjscTyJvyG8p8lPu5PbntXoPwe8dSfDfxpLq1zYyX2j6lBLa6vYqkbPcRMjFNiylIzskIzkjKEjvTTXULdjzu3vTNBDIk22PYvbk+3HatP7W0ubZCYw6FDG4wMEdPeo7xbaS/up9EtZNHsri5ke2tJJPO+zQsxZIjI2WcxrgZPWoJl+XzZUJA4wSML61nzIor3Gn6VcwxiW1+y+Vw0ifK3Hpjriqklvqdo4fT7oalHjf5M67WK9Mbh1PbmpL/XNJ01VmvdQtt0g5BPzbR2CpuPPQcVkw+LjOrroWlTX6uOCRsTA4BDcGp577IfLYs3Ot6aH+z63DP4ebhkyu9MY9VHI/LFdCbZp4TJast5bYHzbgFOecq39Otczdp431WOSCc2ui2ZXaUVVmfHTG7jn8q56b4Y2t1p7W39tXlkVjx8nzRhm7mEnBX6UahdHY6lrvhuwRo7y+j+XO6KMl3X8FHWuWHxFRpvs+haHPqMpOBlvKUgDAP3T+gFYWmaJrPgrbFr2hw+L7JANt9YOVcJ6vEcNn8RxXc6f4t8KarJBaWF2ljNJ8qWkqlJfoOAOg45pNJbh6I510+J+qkRyy2nh62k53Qp++CntuJ6/TFSW/wAM7OWMS61e3Wsyjlo3lKrj8M/qK7bU9Y07SGVtTdIN4IQffII+meKwp/GmlecP7Nt59Tk24O0FBgf7w/pS5orZBZmtp3hvRNJmWWwsBayIPlbhdp/4APm/EV0jy3TJm4K7MBSHbCoB33Z715ndeJ9amWVFS30dGUAZHmyAfnjd/nFcnPLaXJdbvULjWDkboAjou4dARwD7cYpXbBRsevXviHQbM7Lm9hkAUEeWSenb5Qaxn8b2szNHplm98VXozBE244xj/wCtXG2OlazdLs0fSDD2K3DKo/75OOlb8XgfUXwNdu4rVf8AnlbfeXHcEj+mKHFhdEUvi7xD5HlEQ6UgJydu5th7d1J/AVzxur7V5tkV3dauY/mVUOFUegQYx+Ar0iLw14csrfLwNdqo+ZnOWP1xxWnLqMUUaQWEC/IATwvyL7HHbjihco7s5Ow8L+I5YN1taw6dG+1g8hDs/wBAM9PTtXWW3gcI8bapqEjK3+sRVCRtxjAPVR7VOt9dzt8iFI3GRu4Ab1WrglXY5vZxHuA46/zOM+nNbJ6GbRpW2i+GdOQrZ2UUhzkbv3rDtwXztz7YqK4vJFBjt1+z26fLtwOeOhOM59Kzo7zSINwhY3MoxhTkDPrn0FMnl1mZGWzRbUvkE8DGPcj+lNgirIstw4jeLYACPnzjH0x/KqBjhhiKXV0rIp6RMN2fp7VVmtL95B9tndl64Byffb9P8ipILOwjQ+XB5/PG84J/lWYyRtS0uGM/ZreW4Zj98hev+fSnNc+Ibgt5EEUcQIMZBUnb6HLenNSQyJGzbQLZWxz6D3qrcXUIf5XFwp56EdPSgZTk0+S4k/02diTzxyOOo49varEWnwAl0gEsZ4+cgEj2HSo5rwIFeNTCzenzDIxVdma4JDmRj2wCPywMUwNKZ44NqnEa7TiNcZHHsKpPfQJEv2ZfPkYnbvOMH6EAGrcGiTt8si4VejEgbT+HWrdtodrOjLJP5Z37Qu3PPcY7UWEYst3cFvLO07QHYDqD6LipxBqMi4CTMHGVD8AY9a6SC306C5ihtotsnRgWz7/0ol1RNptICWWOUoJOMY7gj2paDMC18P3ThXmlFmm751Y/Nj1GeK0oNBs4SzXG+cLxtOOufbFVdV1SRbeLbEWglk2O49F9scdM9q1by2nl0uCa2G1lYfMnPyleM57UX7BYvWsVtaO/lJHEpG7DAEjA/l+NOtL2O7Mi8vEq8hF7j6Cs7T7VyM3JAYr5ew9Tjv8A/Wq/o1t/Zl7sk2i3l+ZTnjHcbfy4oEZq639pfyghgjP7sDhun4Vl6v8AbZls7i3y8KsVwBxkcAke9b8sHl30k8UaiIsDGFHA6cg9c+tStIY2f7Mm/o233+nT8qQ/Ig1Wx+0aPBcoyTmBwCnZkYYIHfNVbW2tLZfv7Arfcfkbe4PcVp/andWXasW5cFR/9aqMgsvN84IG2gMdvK/Q0xE0MdvbXe+x/eRffCg42HvjoOlSSo1xcytZoIEnZWPbOOT781CwYIRDEYQFGT0yPT1//VU2J2BjWUtgfLgYGD7+goAcoaXcZnFv6A8EY+mMir8M2dyyt5hIGT/CB2P0rMbDSoEUTt05+7kDJxUsW2SUbVMRVf4T3Hb6e1NMGjZjkmd1aNdkcZyDjbnsR+dVX82WPycDLZLdOPdcVKW8+Mw7SuwZGD0z/LpSyJIkIC9GUDPHT19qsnqUp96/IzGQsFGe4x7CjcFzHjOMMoPZu34USAFkKttjdlb5evv+oqvctCmYE/fEH77HsQKkaRLucpvXawU8rjgZHP4Zp7vHw6oVYYQgng8dBVcy/wCsQcIMEhfpTYpS077gOAApx3B5P4UAbcFwYvLgt4wGb53B5Ax2+ldLp1yxjIRPs4Xh4jzu9dv4dMVyEUn7xsJncNhfuB6Y+ta0EvlkA/KuAVz1Ug+3atYMzZtXglilxGM78ERMp4HQdKzpQ+Yy8SKd235emPQj0P6V0kyM1vmMsiqM7u+Dg8Y7dKxVVCoVsMuMFj3z/Km0JGTNC0Id9u1PvY9z0FZl1Gzq6Ec5BT0AHoeMjHat0R7D5P8Aq9p56EDjuKoXCht7Dq2Pu89BWTRZgFFZmQsV+i7RmhWZlUEgYbap75x+WK1J/lby1bDdPn7cdDWe6t5iou2N1OSMZJX0UYI+lQWVm6GRFYMwG7HI4/lU7KWb7MyYQKNm3t9D61J+8aKTKKqNg9Txzgg+9NKY/wBXlyfliYdsDODyMY7ZpWGRLiQ/LwGG0f7w9KYOGAVeEPPOMsB0HpU4RhjzU29cdMkjpkilYxxjIHMjAhT6j/69AiKVo1bywAoPQt0FLsijJTqcZwOmPSpCAw2nDjB3HGeKbHiPG4ZBB2t0I9vwoGQ7QSPl8snhOpwvtUo2qw2MDGO/v+FTpb+YNyybT6eh/oKdHCkUmeHJzwTwQaQFVzGJNsDGQEAY6jnrUnkEu/koducleM9O3bFWFjXDIsYjAxt9ffBqXemAsYKBsY/3v8KYEEVs0oaNv3BPQDqD35FWY1t4sjaSeFPOVBGKT5Z90SjmNh8vGT9PwqMph2csynGSrf0xxTAthUiV2VhFyAcj9cVZmR1GxmC4Ay3YenT8qzZFL4IUsw6FeB/+urZ3jEbDfx07cUIViYu8RcMiuvynIOcf/XoMh8ry13Ir/dz196og5XOCyhtxA6gHj/Crqu8bNGRsUAFC3Qe1VYRD80eVhGd+Bxgn3/Sq7lwG4+U4wP8AACtT7DOr4+VRjJ2ngf8A6/apDYtcDzVtpH+bb0P6HpSYzHzxkZ/E9CKSPEp3LuG4jdjjaa6m50O706ybVtZ+zeHNPjGTc6jNHbRAAdWkmKKowOOcV4d4m/aT/Zo8Lyi11b4i6bdXCRsRBo8d1qcsrKP9UkljbzWokY4CiSZFz3GKaQ0j037HJHHJuAOR65yP8QK0YbRs+XGh3MAF46+lfO2lftE+MPGVp5vwT+BPivxyk7tHFqmv+Xo+mgr0bcFkjkGeq+dGQO4rqJPBn7dfiOwm1XxX4w8Ffs06J5ZDnSbL7bNCi5+aW7uBJDF8v8QvEGegU1oqUuwtj3628IatJHJJHYzABdzO42QAY5Yu21QoxzkgcV4r4o+O/wCz54EhMXiz4kaNBcRsY/smlO+rTKV6h1sUnEZHTD4wfSvk7xp4W/Y20W8ST4+fHbxB+0Dew5lFvZ6lLfWol/iRI7SOdYWPT/j6UAelX/Bn7QXwK0d47L9lf9mPUPHl+hMUOqXtqruhzyxmWLUbjZ/vXEeBj7vStVhmTzI9Wsv2q7LxQwX4NfB7xz8YoS+yO9MP9m2EmCBuWdYb0Af76ofUCussvDH/AAUF+IlsdQsNL8Efs96O7naszWepalFGpHzubmS6hLY658kf7K9uMm8T/wDBRL4gwKqS+Fv2d9JDsiANHPcpEf4dmdRYOBwMJCc/3e3HXX7H3/Cbf6d8dPjF4o+KVyGEjWlq8kNsuD9xHvftKgZ6bIVA7AVfsqa3Fz9kYvxB8EfAOC9e8/al/ae1T4o3qybrnQtEkVrdWHHk/Z9NfUYYQOAVUQ4x/DXJeHfi/wDsX+Gruaz+BH7P2tfGfU7d0aKS8iaRQQQBIWuP7WlweuBbwc+nb6g8K/s1/s6+BEQ6P4HsNVuMqPP14nVXyOchJx5Cn3WMV7pZ6o9pAbHRhDodso2pBZxRQRhQMYCxKgAxS9pCOwe8z5jtviD+3f44glsfCXgzwV+z7puwNbDVFWSaFT/F5Upuo9wXA+ezXHYA9Od1H9mH4jfEZDJ8efjlrvjC3uUVJ9I0NJLWxDdSF87Za7fcWgzjpX1V5uYwZBmRuflA+b6gcUmXPzn5R/dPPT+VJ1+yDlPEPCn7K/7N/ght+neC4PFd4gVfN1yaXURx/EYSy2uT3/c49scV75p08Oh2g0zw/Y2nhi2CgfZdOtoLWBVx2SBIwMfSqG358Z8roSOO/pijfFx5mZMnaB3BHvWbqyfUfKi/PNu/17kq3X0PtUHmQxgsGGWGBt5HtwaYJYlzk/dGOcHbj+f4VS/tK3kLLHJlxwONqn8MVm2PlLzrhRlwJieev8sYqVpNg3uoJYYI6DisoXztIEjAlOOcf/Xqbzz5bD2+XcOPftTCxeO6H5FJ2svyY5H4YrPe4/0kW0DtNLsLxouWbA6kgc7eOT0FSQM7uqbcseflGMDGOK7/AOGfxom+G9p4o0fRfDsWsahqOz/T5pzBgxoyRRvGyOrxxF2ZVGzq3JyMOHJf3nYTv0RwAEUkImO1Ubkc/dHGTjp/KqE+qwBvstvE9/OflCocYA9X6Y4rKsbLGnQWuqTKFh2xx26cbQgC/O/UkgfhXS+ZY2ESC328KAEznp7/AOPFQmVsUX0a/nXz9YkBjX5lggIyM9mkxu6dhU8cIhj2W+Y4AcJkgEMeNpPf8atP+/2mOUwcZwUwM+59DUd/ZvfB0jm8lR+82qBlSFIDqSMdeen1rSNr6ks17rQNZ0C6totSt3ginUXFrIVfyZYZOVMcjKFfPqpx9RWrYu0bDJ8pvN3BThgCMZ544PpWr4++JXin4gvZ3PiQWax2UAhZLGJo1lkDZE0hZ3bKgsEXO1Az4+8a5KG5kjTcqmZV2lPoP8RW94JpQ/r0+RFnbU9atjFdf60nyj/CvA3AdMjt/wDWrmtWhQXEcjxiNtpBUcHgDGT71e0S/tngYSARSO42rznPGQT0wO1WtVgEsbI0eAuFOT8oz0YdK26EI5GJNuIseXvBGCePSs+aJWVmDbfKbAbv9K3Ht3VHjiwV+Xy8HjOQTyePwqneRmVXCJjDAnnCnAA6e9YyRaZhvu/eeWRJuwcHj8h9KURB3jaNhCGb5h1xjtjtVvYcuCN33SF/QimPA24GKVGi4+uR6jtWViiEDdvWPLKTx23H2pnltvZ1yVI7+vPQdsVIYWVy5b5CCNvTB46etPmXEg6qSB2HI/kKaCxBKYyVYEOflz64FVtoibymb738WPyxUkgAjkZeSCuD6AHqKjmQoDbKNqnBVj0I9jikIQ7upVotvBJ6YoEnDL1Qg9u5NGMOuQU7eowtPGVIaMAj1/lxQAQgeYyA74yv3fT8au7mO3G0KgzgDtxVZWcgoVV88ben5VKIEaLbFuxxx1I/+tQAx8/u0Q7GY/NgDAHarEEnlq5j6L1B7kYzn86m/s9xt2q0m7kYPze34fhWnYeGNUaMiK1m2H5lLo2wDrkvjAH1ouOxQCqXKxIcYJKnpyP5elSxh3UM6COIDHIzj0rm/EXxG+EvgYTQ+OfGWg6BNCm4281/A1wPRRDCXlye3y/lXlNx+138KLm5l0/4caD4q+M82VSNdD0xxa7yOQ08+0KPcJ/9ao3fQGj3H7CZ5UFshZs42r0J/HFS2elvchrVYxcMcYiwd6kdTgc4HtXic3jr9q7xmM+EfhNofwqtzj/TPGerrdHC8K32W3WOUEDjGGFZWofDT9oPxcrRfEf44T6Nb7cNYeC9LSwjGewvPklxjgfIccVoovroSfUMmnDRbdrzWJrXRLSFBmW+kjtY1QDksbjZgcV4j4q/ai/Zp8KXpsF8Z2/izUNmxLHw9az6nLLIP4I3gTyAe3MvFcvo37K37PsF3Dq3iLTNV+KWocAXniTVLi739Mh4w0aEZHdRXvei6P4W8I27WvgLQtH8HwMfmi0uwhtcn1LRIrP+NFkuoXPDJv2gPH/iG2874V/A/wAS6rt4+2eJ54dGtct0ZYW+dlx6PnHpVH7D+2T40j3aj4q8GfA+1mRt0ek2M2rX8Q/25LgNCG9Ckqivoy5ubi4gxPK90UG1Vbd+WST/APWrDExL/NFu+h+77dMUvd6Id30PnA/sx6Lr80l18YPiF4z+K80oPnWjXv8AZ2myc5OYIOQD/dVxx+FeheF/gz8DfBYjHhjwHoVjLHwtxeWq383y9CJLvzWDD1616Q86qCFVju6AjjP/ANao3YEhhhhjheh+uKOZiNcajdPGIxN+5VcLBCvkooAwuFTbwPTpVEuz/LvYoRzk5G78c4qo0krqQuF2r83HBx0pyMCvykJsIPfH4DFSFie3Jj4Axzg+g9MVs2rl/vkybW3AHpzjj8cVixhseaoxv6benHarULBZQzdl4HY//WFUgZ1UbeZbSSCNW2hSCDjJ+lZVzKzrI6xhNpHB6gjA79eav2dzGyBVOdrfKMYztHTPHNJMgMu9VILDPqPYH/CmIzllEsTbBk9MYxgj27U95FdPM8pfkx14IxTWO4FigjymC3b8qrgScghdoGPcj2oAnzM/71QhUKPk61SvkTnH7nzFG36jn+VWSqbCF3Rcjn8egxUPlM0ciq3ypgEEZ6fyxSYzGuNytv29BgEfxev0qJZGG1YnaLI4G3P860rleI9zYi6YxgH2wKp/KNwUMB2UHHIpDGKyoxVW3beR3zz/AJ4qMSNh8/NGp5HXA7Y9MU+KTydiqNqO3PGabJ5XmEbd+0nLDj27Y/z0o2AsW93cW063unP9iuVxtlQbiOD90dAc16R46+M/jbx34U0vw9Nf/wBjyQgrqrWaeUb1oxhHf/plICN0CqF3A5JXCr5gY9gQjjA5C8Hb2pzhgDIqjhe3f6elaqrJKyZHIr3sQwpG1uoxsDtk+jbePujgDjpWRrujTa5bJHHIbW/tW8y2uF+UowIIBIxkcYH1rZwzIRjyx6jp9DUod0BdOdoX5cY+lRaxZk6Bqya3aO7AQ3dkxtrqA/eSQcfd6hWx8vbtWi8IyA77f7gJ6EcHpWBqVo9rrMXiXT8YeNLe+iHyloA4beRwGKEAeuMAcVoLqFjewvPaMk0EjYRgGX5vTBAx7Uhl0yFiNq+Vk4IJ4z/hTXgkTDS9VYjb2Yeo9KjQzyI8SfKvHLYJX6YqTO9WC5QkDbzxx6Z/lSuBHI0m4NtyMHe3BA9to7gCopDG4Db8xn+HHIPcfhVkpJscOGOzn6Y7+nSq0e4TeWjFVJDbMdjg9cccU7gPdDHyD5h6KRjgdzUZeSUgLtG0Ywv+PYYqcQSOXVcMduVwPvDP6dqsCIqPMmT7OnII9PoMU7gU3Tk5+btjt7DnrUUsMjw/e2RjkHpt9sCpISr3IskSS9fbkCAZBDfdyeg+tbf/AAjviiRVSHTPsi8bnuQMKvGGY42gYouIyMR3hZxujCf3RycccGqwtWw+FLqpABYjcv4n0rF8R+P/AIU+BzLD4/8AiD4c0C6hDF7VLtZbqMAYx9nhDytnsAleQxftK/BDWNTXT/hhpXjP4/aoMHy/D2l3QSPP9/7UkToox97y2H4dGk3sLoe4yXVlA/kyTCZug2KSQfoByOKvIt3dSRi10+4vN44YDy8449K8tj8Vfte+JrZrn4cfAaw+G+noxU6t411eFPKVf+WktrvtJU+oVx9a8c8XeN/H9m01p8Yv2rPB3wyRfkudK8BaedWuovWNZrSJbpH/AOBnFUqbA+1Ljwx4lW0e4dY/D1uih3mvCqRImOS7vhBj614h4k+MX7O/g5mXxX8WtLnuA/ly2+mefe4K9iunQXGCPVsCvkez0H9mjxfcLcWXh740fth3Yz5N5eyy2mkyOByDcYS4gX3Jb0r2fwvo/wAYtLlgPwt+A/w0/Z6tYguLvxGw1vVAByGW5i/f5Ho4Jq/ZCvbQ6a1/aL+H2vXLaf8ABr4beL/jxOyhoLy2sJrTTpH6EG5nO+ILjljAAa7C+1D9tS+sG1PTfh74D/Z90rZlrvxjrKXskagcyJJE6xKo9GhJHesrUPCf7QnjNTF8RPj7qtnZliZLDwXpdtoioBjaI9RjZLkr6h4W+tc7Z/sq/AmLV21zxBpur/FHUi25rvxPq1xdOzdN0ohMCyZPOGUii0eoXPMPE/jOwlAs/jR+19BPFKw36Z8N9FDSs/ZI7/TYY1Azx84w1c9pHhP9nq/1SO68E/Az4n/tO30JVjq3jLUptFsZ+h3GVAE2e0qgeoINfbvh7wx4O8JJs8JeHdD8LsvQafp0Fvn/AHmUbifqa6ia51G/GLiRpcdDuynbgdCv4fyrWLitEiW2fOOg2H7Sdncib4efD/4SfswWAGY/9Fg1XVokPcz2sU0UzD3VPerurfCj4t+Pyo+MPx68U+JI9mBZeGIYdBtHVv4X8hQjjt80OfpXvuCcPubGcEDsfTrUZiiSLy7ctGx+bB9OnHb8qptiPnXRf2Wv2cvDF0L6Xwk3jK6dsmfXL25vGc9y0StFCxz6p7V7lomi+HfCMfl+CNC0XwdGw+f+zdNtbRiPQtDGpP4nP9NF/lbyQTwMjoP5VWkQtlcfcGQeQOOvtUtsLGhdahqF6P8ASrmSYLxuZmOfbr0qkxXkEb1QBh/n/IpIyXwQRHlc4IJ6dPbtRvBO4SK3HA6cHPy/SpsBLECrLNbDYjjleuCe/PtV+KUnYsmRtzyOM/l6YrLknZQkajd83C+oqx9oHAYeSi/j+HtTBm1aBDIFLHcM89OexrWiKSqXj58vgHjp6/SuaillCNujwEXj8x/Ste0ZHlQRL5TMDkZyMYGK1iQyrcK8LsHHl5xhgOxzjGKriBJX8y8Q+WUwwHGT0z8pBHWtG6RvLAEgcIdwJGMex7YrMVYElMtsFUlOm7IyeMc8U7CTM3wr4h1z4M+MdL1CxuY7rTp5mkTz1xHE8gMZjmYDKpLuwrdmwR3r2X9p7xP4wn8VaR4t+C+pp4kjvtCm0/xH4e81lF5p4kdoQkRBiFwBNcA+aNyqV2jDHPncljDqNkbHU4V1O2ulKvC+0o2BjcpP3SvbGCD0xXE6HFf+CPEy2d/Nv0+5gKWVw5TfE8f3UZ2A/gYjnOT0rohVnBe7uZToQm+Z/ceL6h+0D8AfA+hfb77VNS024t5Et7zQk0+6a/spmG4i4LRrCAMD5w5ViRtz2+i9G1fw14s0Ow8V+Gr6LX9A1S38yyu7dtysH6q+P9XIh+R42wyOCrAEEVwPxd+C/h74w6fDqGV8N+LLVPIt9SkQy2t1bYA+yahACPOjYY2SDEkRHBKZU/nlpOv/ABd/ZH8aXWjaVbvLpZkN9qnhK5l3WF6hBR7vTJCvyN5aqWaPBKqocERhV5FA35raH6fXVqYUyHG0jYCOQfb2qKN2ZwdhXagXB4Bx0z9K5n4XfFfwR8aPCqeKfAUuFiAXUdIuJE+26dcZ5imReSjDJilGEcAjhlYDqb2azicxpJ5TuNqpICOO6r6kY/Cp9BjlEnnMi42uN3GDzjp2705La7kxCW3bunHPYYz0qpHeRldsQMnlZQqODx1OcDFQrqEvI3b+OG44HsKSaA6q20fEjCSQBioGMjqea6BLOPT43mkb7oBGPuEAdRjv2xxXBi72xt5Um5uMbR90/U9M1nzCS2dZJd7I/wAu7qA/fjpzXbSqdEYyiekebZleZI5lPz8YVkz0rLGtwIpliTeFwpYA49vTtXLf6WLM388U9hZyL+7kmjwJCrbflPrkY6UkMvmRpH88gUH5cbc+vHfHpWkqzg7NWJVNPY9CtdZcyj/SWiLYOAzICOg5Xt65rpktILzaL27+yrMSJBvYjaq9PvYz0+leSW7YRsNuxxhuBnv16cVZTWorUSwQ3AhYrtbYe47YHX0r0MLmfs2rHHicF7RWPoXRvgJo3imyu9Q0Ozhmggby1eWd1llcKrMIyAVA2tgFjyfQcjwLXdG+Ax+Juj2NjZ6/qeo/Z76xvbG1kk8kXljMP3s0k86uoRdylF+U/LxxhvVPhj8Zb/wPDcaRezyHSL+4TM4gDzW0svlRb4MtsK+WrEIY2XzNpxjcH+bvifP4N8MfGyTS/BN5qVzbaXLsnuL6Nx5d1OcTRB2CvNCQqjzCvO/gsPmP0FTOqs6E/aO8fs/drfp2seLgsnjTrJxun17eVjptTgis3e3t9MniQH5FM8cuB3XzFIHHTj0rBl1U25Ek+mzWUbI0YLYbBHTg9en+Fb95dNnGzG0F8ZwjBsEAY6ADpUGj2X/CQ6tpulB0tlvbq1jeSbhIY2uYoWLYZDtUPyQwIAzXw0n7SR9Vbkic4/iXSIFMGJH+4A4U8n1w3H0xVm71XToHjcM5Y/xbD8gI5PAxntx6V9K/Hb4ZfDnwDYeHrLQD5+txs0dz5sxleQeWGE7+bI5jfcPkRF2lWPTatfOhkO1EYiUnoRxgYwe36Vz1ElsaQvbYpy6/oicJdoVbhwY3DNjpgbcDih9V0i5RX89YUXACc/rxV3Z5LBeH2jglVxj6H/CmuMOfNVArEc7VAH4AVkUMTV9KMgRL+Jd38L5xjtyOM/jTv+Eg0WJGk+2IwRdudrEY9MYyf5VK8ET2+/yIgI/vLsGCPXp3p7PF5fkwKiF1AaIou1wfp/KmIvWuveHL7SUgtLOK3mJYtevdct8wOfJ6LxxVcTWjHbDcQzn0Eq5x9Dx+Rqi1npCRPttYQ7jJxGOMcdQOPwqU6dp82N9pCZCAQoUKSvruFMehdjZMu4lU4wfmblSP0/CpfMHnhpW85UTjjlCMfhg/54rFl0zSd43Wa/KBkbj64xjOOntTLjRvDVrBdTzact4I42aNd7jLYJA4Of0qopN2E9DV887gFAwDyMACLPv05Ham/ZZriFJ4IsoW56FcDvX1Rovwp+Ctj8CH1DULu01C6urCU+d/ak0ULak9ubiG3EQuFj+0IAMIRv6/wnFfG9t4f06G0WO9sZIHMMbuBIQpcxruBCkgfNkcVvi8PGly8t/mrfd5GdGpznQuIoiHTCoy7QQeRj8PTimC2eaMSRfvW6bR6HoPpWMuh2RYeW8qR8bYjITgY6Z/lU50pDL5cZuAP4QszALx1Ge9cqZrZGssCTRmNI3Vk6FenvxS6Xos+t67pvh2GSO0mv7q3tRO52pFLPIsKZ55wzgBRycgDkisBtBtssksly6J/wBNeBj3/wDrVLFoZE0dxZaveWUluyyQvE2SkiEMjhscFGAIOODjpWlKpyyTZnUh7vunpfxD+Gl18MvFb6LfyfabadWuLJsqRPANql8ZDIys20qRgHoSMGuAltGjUSLCY+QAGzznAAz061PrQ1PxRfrqfiPVr/VbsQmMSXFzLO0UYOcIXZtqZG7auFycgVlpoNrjauo3rIhyRnIGPbHT3xW7lzSuZKNi4iT+cTIi4+UbcfMvAPbAwKtW8wBFtOCQ7gjBxjPH6Vzj6L5qKIbu5tX+9uLkqwP8jSNp11HiO61SZJW24O3bxyMfKT6e1IZ2hC6VHKUcSGNQHBHrjBA6d6oao00e25iUdh3wN3O4jtjpWSmnXd0jWK63NCwxt3IMN6Dd1rM1y11XQIvtGm6vIm51jEUyLKxz/dY4/kKljOiW2W7LJDOFdVAk2gnGO/HT0rNhRwWF0okQfNhSu8ccHjrwOlVH0hTp8d1eahcFptjT+Uuwq5HOcEgelP8A7Ld4T5Wo3Nxcbd8O7GAo6Z96QI0HjjvINs64DbgCei9hx29q5uFLjQbuOyugZ4XYDnIXB7jnGRU1vZXmdkWpmIzH51VATkdCP7tS3Oj6hqUbxy6k3nRP8o8tc8Dj5xjGfpSsMsXthv2JYttIyyuvHGcVThC3AlEsbC7iAztHXH8QwcHH/wCqs+yj1EyHTL29kEsRGxCoDBscYIxx+laOq+F/EGl3MFzKZNOuxHuZWIdZAeD907QaLDNq2lguofJdTIyAZA46nr7c1lzP/Yd68ciP9kYDORx83HY9ulZqW0s8D3K6hNbOu3f8g4PTGM56/hWgmkveQNb3F/MzEhsCNRkjpk4pAa8mn3Ejloc+TMof5cYx6deP8ivM9d0tdMnnkhjM8DcykDgLjp9R7VutA0F59gvdQmZPlXC8ryRgc8dMdK17nQvNUWsl5JPCPlMeByD6fhUNFJnMeGPEtilkdO1XNnBCpaGST7mP4V3qevpx7Vuz+PNMS3e3t4JvEzzJsaO2Tadv+8Bj+VedeKrOXSme1l5t0G5DkZO0Z6dOP5V7TbfDXxvpXw20D4keIJYLfTtdKpZLC6ecgmWR4zIgGADHET8rE4xnB4CUW7tbId0rI8O0R9TtNX8u7MumX0T+cIJBkNbsQ2JAGAfGexBGOBmvX0Op6nt1C0jSCMfL5g+YOM4+5jIxiuX8QeFby/sRqmiXB/teyjZ7dJPmVyvLRhh/fAwAehrnPC+u2erQ/aQbm2TJS7hDFJLaQDaVeP2bv6VL8ho9Vn029lYSzTSW6AYLREAf98jP/wBah9KjjUx3Cy3fTPmyE5GeMY4NZ1zodmFE32m7vAyhldpduQR244pjWOm2lu7wy3uI0LZFxxuCn2G30z0pJXGb4tLC3YCwhjjBGxfMUZ468MOacyu0jMg8mP8A2ACD+XpXT/Eb4KD4eaF4b1uHW4tal1a082/it7iEiGVpIVQQg3LvPEfMdPOjQoGjydu8Aeaw6Hp8UwtpkuS5J2IsuAFxnPyk9KcoOLsJNNG0DC0jRkF1OCDgsPU8DpTcOu47cqpAj2cAd/8ACsuPRdJRBHcmSRx2MrYH8u1IfD+kAGTy94zgkTNx9ee1IdjQQ2jgPPjzAMEcD25PtUqPFBCon2CNC3UjH5e38qy20nRDgG1SYDoPNf8A+KNSf2Rp0TFLcFiB/qwMKAORnJpDJri5s4Igwf7RDKc+YCEjQj6jFRLqWiKgkjuo7jcwyx3DGO2zGa0fCelTap4gkjsrD+1oYbOaWWBigClQM+WjkbmGPugbsdKyYZre5jH+iRxupKlQoQ5GAeAOOeKuVOcYqTWjJU03ZA9/YzFTFdKoHGzsufQqACMe9SLfaUE8kyQyFcYHP6H6Uht4Jvl8lfl+8oxx6du1KYU2OpjDnABwoHQ+3+fwrMoQ6lp8IZY7lI37ZBb+hFVv7TslT5i8aHA4ztPvWirQxrkIkSYwAVGDn/CqdxcSKIobYlJ3kESqiht+4gbQDwOcAUW6INhJNU0hXEe9pMhcYVj/AMB9PyqNtQiSUYEoLYOAOqj8O1em+NfhJ4q+Fcelz+JY4mm1NZD5sBLJbsrBTExH7tmwwIIA6+1cDiaKJt29SOBImDlaucJQtcmLTWhF/akRy4gaVk4UH5Nuad9tuXQvLZSZZdpwwxgf4VI0nmWyowJcYGSw3MB60xXkH77oSwQpnt25FQUQAtdBU+zyK5G4MzZ4+meM1LLeyxSAG1a3J/iZvlOBj6e1TSozj7z7W42n5R7DFMVwy/ZpFMKNjqd2SMY/z0oQM7C18LeKNU8K3XjTQobS5ttKlaKaCSQpJtG3LRoA2Sdw4bHtWbCNQlt2m8uKJ2x5kQPKFfQg4Oaz9rlTFmTyH+/Gkm0N/wAAHBI9fSteEO8QRRtSM7FJHbHcH8K0IsZDvPJJLkJLGfY9B0H5e1RCJyzzLIlvEACV28g46e3TtWrMFnCYQFhkdcAgcDb6Vk3UpVAp5B4PJwSO2BxSGgbzFkjLS5Rvmy3IPbjkmmzxvsckhSAQpXsdpx+HIqeMsjm3YqAgBEajkevaqxdkZ2DNIZMAchffGMYFID1j/hePjef4Z2nw01K2tpRBHHAZ4IhExhgbdArMHZDjCZ2opO3knLV5RbRy2LrFvETEFmcDOOP15pHkj2edPEWKYCjpyP8AaXn+lP8AMmVy06ZdANqcbT6lTjn+lDk3uNJLY0YdW1ncnnP5gbKoiBFXjjO49/r/APqJdUvTILW5TEgOchh07dKoea7sLacY/wBoDAUDkYxVzypMFtpf+42ccf59aBF+K8lfbHLK+z+9kjn357VqW+oSvI7xzNLK4AD5ycDgLXOIGjVyV4GD94f09a07dkUk2bGLZtYNnofT8qYrF/TPGfiz4P8AiXUJ/DcskVlrlm6Sr5pwJVGUmHB+dCcrn1I+6xFcZ4R1jUdbvLybXJ31HULh/tXnO5Z5vMyrs249c89uua7HxHZf2toskfnee8X76IgbWXAbpjnkcYrxFNTm0nxTpuuRMXhuE8u42Y/1eAB8vqrUSlKSUW9F/X9dilZapHq94Xjt/PjGVYkS8Ag5PAI/wFV50mgnzKTLgbQOgK9hn2+lXtQu9FjgIvtQtobkDBUbsEHkfKAfXNc4dd0nPM51Bm6AIU5H+1ikrBY05vsybtnLYxtxgEe3p/8AWqMhYQscEBjZx94NwR9TWVLqM88I+xabNP6xuR36bXAxx7ips+IZwGW3SwBG0iR0lGR0HDcfpQKyH3LeXATH+8BUlQAeq4yuPTFeu2XgnRI/2Zf+Fh6hc+Zq95qscNpa7lU24Oo/Y5IeC5lZoFafkKVXoBgk+OG31iUtFqF+sbcZSONVCA9MdA2faseHw7pomSW9klmU5QzIuwDByAflyBkDj1qoytcOXY0vNiso/MknjTa2wyEcbsDovTmmtrukgq0E6l1XlEidt3qBgYFRPZ6Qj+bbKhm3jaXBOF6Hh8j9K1VVlnQtIsUa5MccajdwOgOBUFGSPEdzIirbWkkzv9zeqxLj2JzV+G78TyOptbFdLkUf6yVklVfcYA7VYluXlXPltEpXIJbfn05xx0phMUiq1yrqCQdx+6GPYY6ZpiH/AGDXdRWRNYv/ACWwfL8uJTx3JwF4Ne8fC74zSfDjwBqPhB4pZby9u5pYrss7+WksCwjAyAjKY1I24UZztJznxK2uFuYwSA7khUJ4wOm09B06flSXEKDddMdkRACSAZzgYI6ZHSunC4n2DvyKS7Pb8LETgpWOZ0zQNH0iwht1iF4IwvmybmyCoC7sZ74ydoH5V0VqkUlqswjTdG5KNtH5Y+n/AOuiFFhZbYcxyBSHH4ZP8qlckyzQfKFjGQB0GBz+Nc/qV5Egk4bcD8xyRnAAHp2OaYrxIVWSMlexzjH4cUAIcOp38Z7g4FIFZZAOu/grx36fnQBIsYQbeAM7eR94e/pVOC6jiLpGwjGfmQDJbB4GT7dP5VZWFrTy4fMVN7EqTyV4x24qrmWMMI8Oyync0S/eAG7nt3piN+1eSCMGQeQ2SwjI3cfUVYjijuFAIdju+ZvX07+lYljeCFme5aQyPgfMMc+uBW5HfjeCkJG854Yc+4HarTFYoywxiSQAZk3NjPGFwRgdqyIIAzIsxZfkY4zgDb9MY/KuguvtE0CtM6O7A7JOBtx9PWsC5Ty0Z2i8tnzG7bt2cj0PTt6UpDRnkzv+6iATyfleNjwS47EDH+FIJ3tiIpE+yIOcN8+QfTHpUZeKDMSuRExysa8keoyR7DvUbeZbvBtbdHIdy54wcdKgsqSXAVJkh37CRlQAVG4/TrjpVsySBDbyqhGPkLnrjGPfjtUM0kk1pMkpMedu4gKRtzgYx9MU0JbgsWEhWPAwTzjA7e1QwI5E82FZWU+du2MB/GFx8w9MUvmF5H8v+JMkLg4x0yfekT95KJC5cAttIAXr146mnK6LDEw+4+VIxgHn16ikMao2QqrykomMxnj6EHmnGZ5ZseVvWJgducfe57daeXikcocF2IXb2O0cc1RaUSbWx5ciNtcY4A+mOaALO12llZnKAknkbgR6Y9ulSXVvLqegXmmtKspnt2TcoEbY4+UjgfLjP0qCdc/NcSAoABGcce+cdD7Vr2sdsHEEqqIXVxIR85VWQjp178UPYD5p07yrnw5Ijt5ZRpId+OGDNlWwOnGBj0r13wHcifwzpypNs2B4mj28fIxXI9MjtXkujxF4dWt5HMYhniMbleMjMZyOgA216J8OL6E+HP8ASR863c4G0fIRwSR9cilET3PQWg+8w+6wysfp0B5quGbDGJhCi8jjd7fhmomNu4ktwwjfIwpB2sexz/DSEEfNL8p+6QuMexpgML4kxCC7EfNwAwPbnHHHpTZQyuWC5CKCHPPX/wCvxUojhYlbk+Sq7eQPvcdM+1QG48sKsUDDb0ycqm7p2wc0DIUujEoEe+A85x0JPTimKXiAkaTzGBzlvvYHGKGwu4S8Men1HpSl5FGEgII++2M4OM9MelTcCeKcRKvJVjnjOVI+vQEVADKAfLKyZ9BkL7/Q4p+yV4lO3IPHoBz6fpRFbtKfLT5l77hge2P5UXArLLscISnGCGP3cH0xinTNOXk8ofZ9oBHAGR35xV2OyKlA6bwjA4AGMe351KmmEndEJJOSd+ccH2wRU8yHYpM7Z3NgdwMZxgDOTUaLFIxaXYCxU8HAxXRWnhe9KgLC0+7/AFY2ELj/AH//AK1Le6PpWh2oufEt/p+gKBnzLm4ihCj0/eFQf50KSCx//9bxol4XfPYDbnnHTPuOlJueU7UHzp93GMgYwRz2xRs8pfmyuRmPJxnjv6e3ahn/AHasRucEcdBx6etACq21myBLHxgrwMHrx/jTNhCK6jzI9xww4U+3HTmnIDCWG/vn2Ge3vSRKYomVlH70fdHBO3n2/SgCPKhQVAXnjv0HGKUAyoJNq7cY44Ix9O1EaeUEhlAffnHTj8P/AK/am+biQebxJgg7eMYz+BpALDJ5QVYyw3fwnpjODxUarErFI8Ko6n/Z/LtU8eyMYYupbJXA4J9OBSzRiMLtIDAjIOAQPTI4+lAEMqtGuVHAIw3XimNtC7C3Kcpj36Y5/SrKIiIELH5unU47D/OKSEkx+aV3L1Ax+BIpXAgbh0RiJjtAKn5eOo/Knh1jPK8jG1vb0K+1P27o1XPTgbvft7elOCzKMj5WzyBj8qQDmnDyy7QqswHB+78vt+FRsiuv70BMcYHRhjgih0KthlDYGTjqD+H4UkqS4VI2AEXQNjH4HFADYY9wBLACMjjnGPT8abJG8QL7RGrDIGRtHHb61ZhdEWWJ8zydSq9BjGCOKYmw7mmXzzMM7SD27D6U0BXaIyW+30xnPb3H1pWARPMWPcX+X+nH/wCqrTokarGpdQo+VzyNvUDt0FMl86WEfMZSpxgcdqoA8yS2kEkwVWUYGMZK9Pu1CGRM4DqM4XGFGeOMVPFbq4Vo2V8HB3HqeOB71IAu2Rj86bgDlT16cc/lQBTELEhWh8xg23J9OopFjTzFRRhx05446g+mKvR2kka7om80q5ABbBC47VSVGK7UePjJDMORz+lAhYnlINtCynZ/d5BHpzj9Ka0kRZBcjzTjDAYGwf1qbyZhtbyS8iYyc4x9MHnilhkURSSSQ+X5RAYAAkr1xnFAFaOFhG1vv37CBxkFR2wR6j2p8byK/lvLif2Ufh7dKlUmSLfFEsaSclVHUL0FJBvnjfCeY6jIyRkHOPY8CgZG8LuSNqjecYqO4thBEwZvMZxj/vnj/wCtVlv9cioTDsGT35x/hUYRImTeS5GSfT8BQBWCIEj8zMBK/u8HJXHX2puxSzNDEowM7Tk7vXFTo642/wCvRei45A9aFKhpNu4yYwvoM9M4HFAEK3LBljEWUX+EH5hjvnjp2q0l9Ov7/cUXcA4Y5yw7+hHaq6RzzkiaQqypnZja3HpwM0Qp5KAzw7E6kFsA5/2fp2pNAX9S1C4u7ZoL1hfQSHCM2Cqrj7pGCMfXivqD9mL49eHPgNol94esbJE/tGZ5nENqBECsbsjgxuoYeafufJw55GBj5MXyxvRUyHBbDe3YYqrPbrJFsYDcVGwjtjHGDXqZbmrwanD2UZxkrNSvbv0aObEYWFZJSdvTQ534r/BbQ/i/451/4pap4r1HS9e8RX897NMiL9mw5+REhVRIm2NUAHmEYUeleOy/AH4x+G9l34D8X2XiWGTmGNppLGUsvfZJ+73jHUyV9QPciaAXb/d8tQYyMYb7ox/TFRJcSQlowBwuFUZADH2z6VxPEzk3KRtCHLpE+ZU/aE/ax+DUd7pWtW2paJHfgJfFfPjjux8/+veCTypxiRwASVIY13Gl/to+E9TBtvF3hZYGSJIllhfZKhQAbtjqy4A6KrLXuVnqepWUZeJjZpjI24ZefY7sfyrH1m18H+INra34e03xG8R+SWa0gYrxzlWTB+mBWd6b3jY253syTw9+0D8H9eAim1O0kgfGRe7bSVQcZJ6o2P7pH4166ugfDnVrKO8srwWRmH+jureVFN3U5+dMc8YI+lfLOo/Az4J+IEaaTQ20WZuGmsp5reNfdY/niB9tgFZWl/CTxJ4H86P4Y+NnbS3Ib+xtetkuIHA+8A6/KpHrGikjgntU8q+yyOZdUfVV34BukbOl39vdLnbtmXaoIHClt2V9sD/CsObwv4osTI0lqMsF/eWh3jB+7jjnp2rU/Zo/Z2+I3xe8Saro3iW4n8J2dskdxY6lp1z9rsjIGw1tJDIwmTcoZw3AG0rwdueu/aQ0Xx9+ylqML66o8S6NdFZIdSt4z9iS18/7MVuTMwNvdFmiYRjzI9rOfMOzn3aXD1SpRclUipcvMot2biu3S+mi69DiWNhzWXTQ8bupdTtHa3vkRF6N5o8twR045x09MU221WFh9pmZJY1wjADcD129eB/hXTeDf2l/hN4x1HTvC1rIz3moP9ntRM8IxOy8xyYyojxnbJxyMV9b/E39m668AeFNK17UzZLHrF1FbXcXnpC0N1MzeUsCrmObcq7iMnGG7DNedTyurKk6uit06u3ZeS+Ru8VCMlFnx9FfR7AbWXIRAM4HT6Nj+VTG4aQ8tucFdq4AycdsV3s3wp0+UbtJ1JJC3HknacZ/iU9tvtkH2rmrv4d+N9Ji86LydVglZtksJAdu3KnBXp9K8/lsb3MdxsUNjzeM7WGcYxzxRiSFlPmAM6/xDPJ9MdP88emNv1KznC3sM1mejrKpHTjGcD8KDeu4YJmN14+XoB/+qhiNZvNtnMcU/loMctyPqB+lTDURDJtuGDc7WZRg9uo49KyFlilzGZjtxkHBbp1HGO1aPhvTPF/i3VDpfhfT59VunhnnMdrAbiR0to2kbaij5jhcKo5Y8AE8UQpym+WKByUdzW/tOO5jbY+xEI5OdwAx0XrV17y1aZWIOWAJIPA6BemOtcRFeXE++K4tZNPuoW8qaGaMxSRupwVZGxtZSOVOK0opGbcn3ZG+UnPTjOAOMZ6istdmUvI3jJ5v72MqHzg9hnjjmpAzDakpSFV+7kA7vcEdBWH9onaSOWBYpyRn0PGBk9uKmGqSozCbAZeQYuRg8dPwHSiwGw7zyXDMVKJtBwoHt161CxIiaf7+AA2DjGfQCqkOoxud0khiPGN2N3p06Va+0Rv5kcLC5cL8w+7j3PqR7VNhls3dw8Blk2gR4yu3oDxUcX2XO5Yzl1JUHlf8KdE8QG1QtwpXjJ7e69Pao4reQyna2MjOegx6D0xU2GP8o5Aify8Z3cbsYxwKleUBVGOAMfNxx6Gq7pJCmIXJUgAHAC/jUDF0TzGUSKvJGcZ7enaiwFt/L2htu0DjH3v0+lMYIdyZNugwwyOR/WmF1VBC6FTjcpHHze3pipI7rYBK7LNkBdpH64osMfG29RK+4Ds36VNFEiRABfNPqDx24IqDeWcKW2g9gPl/P/61TAK4+VlRgcDBB3GkhD3Tap8wg7gCAB2qUTRRyKUjUfLtYZ4wehHFV45pliKo20Djkcf/AGOKVJUdQrKMY/h/vU7ATQxw78PtZlHBY9c9MfSlW4uJPLiliDoGPQ4b2IPbFNEiFNrKMgYX+Gg70dVSMOduDt4wfXj2oA0ra+1CO43RzvAiEKBuIIU9s8ZBqPXY9J8UQJpfi/RdP8V2ZBUC7gVzj0BwCv8AMdqpeWVhNu8YDZHKnJYD27YFSHz4gPMG5W44PPsOOn4UkrDPJLv9nr4URtNeeCxrHwsvJdu+50PUbh1ODkK0M7Bdme27jtirSeFPjzoMssng74hWPjWGGFVhtvElobWVcdALq0ZHz2xvx7V6gsjxqSHKlB8yhecfUU9bhmk8wOyKvQp057NT16hfsefP8bvjX4Qtm/4WL8LbnULBAC+qeHbiHVY2b+99nHzID6vICPStbT/2kP2evFlwItTvh4d1ZtolivkmsJIX4GP34WLd7AnNdtb6jeWbrJDI8br1MeNw6Y5HY1T16Dw54qiS38aaDpXiePn5b2xidhkclXZSwPupBqeWPTQq77HRw6Jpetwi/wBI1i3vLZyGSQ42MpxgF0GB+X0pLrwtrFowEFv9rHaSI71x3z3H5V4JL+z/APB9bhrrwlJrXwvu5D80+h6hMuT2BjmLx+WOPlAH1FWLDwv+0F4acf8ACK/EDTfiLawH91aa5bPYz7Vx8kk0DYY44DOxH0FPl7MV0estIyFoZlZTF1zk/p2qurRMQUQNgdBww+vrXn1x8a/iz4Zby/id8Kb/AFCxDhf7Q0J01WONf4mEMW35f95hVzQPjz8AvFt8bVdYi8MXEI2vDqCyWk+/pt2yxqpOeyuf0pW8h+h3CypkLnYDwO2D/hQ0UGdxIViM5/hI/pXQRaHLfWsd7oV9b6pakZEg447EZ4x9DxVOXQNQiVZRavIAcgxAyIR6/KDgUIDG+yW+7eoUgkHaZCOfarWlalqukym70W/uLIy/K2Cdv/Alzz7UyRBymBHIrY4Xn6DpUSSBgpiOyQZ3Z6EjgH05HpQ0B2+n/EbxRaf65k1byzl95EW5fT5Fyf6V2On/ABR8MXtwZdVt7rSxwW2qrIGH/bRWP1C14yXkQDzcSKOTgevrT2Hmny5fLZlPAx90fXHpQFkfTuna74c1ome0vbeFtp2pLlJf++enbtmtieMMoW2/0heOI8MMfUelfI01tFhRt3AgqVONuD2rRsNY1/SrXydH1OWFAfltQzGNcH1BX8jx26UJshxR9RKrhkjBJOQFCZ/L0FWWtoo2UKrFyM5XggHs3bivENK+LfieFoPt9ta3KLw7LD5ch4wRkFsfXAr0PT/il4ZnKrerd6ezA4jdRN7cMp9O2MirTJ5ex0wFuVEUmZMgEmMdMcc456cU07GWWC1wMfvF29SB/Djg/lWhZ3ml3sX/ABLLuK6RsZKgLwRx/FkdOmM+1Ou9Ns/JLrH5bgAIQW9ffGaZNjMjd1JiWMYbGEcYOe59uPehYwXmitCqYOV9cDGOfQ/pVmSB/m8kswVAQTkjj8P8/wAomjJ2R4W4AHAUbdwGM9OnSgBsarKyDOEK/KpGAPUZFIu7aFY+Yg5wTwuOB0p8mbiItGGiPAZB/Dj1GB6U2GNJJD5RCbmweM5z0yvHHagCNk2q0ynYkn3SOeF4/Cooo4bmPy4AQOrA9PQf5xU7BrZWgjXZvYhs42nHpx05xTGXOXSLOMDJG0EdMj/OOlIYm9XcyKFEinYwOMBT1PFVkhVsRxsLiNevbqKt8JOjpGGJO0gjrxwB2xTMMIQ6oVy2Gjxt+maYFVUVI/KVt3Jynovt+HpUBJhXcv7va+09xt4JHSphj7kEIcAbd7Db8zHj2wOnX9KsfZyW2ll+VvmAwvzDpjPp7UAQu0sLySKwCKFG0gtj2B44qCSEbQHXzI2AI6Dn8OmKtgmMiOJ9q5+5jOPVTjjv+FKkXmW6SRtgg5Ld1OOn06UAVdoOdxVcEZAPBx05/lU8UW545Y90uDjI69MfoalkiKYdmWTeQHxjgEcdKhXDPknDAtFgdD6A0gB4QGFu6qzZ3SEDDc9CO3HtUShNgYk8Hhj6Keh/+tRFFtjyx80JwGbjAyO34ipditGkMGYiCWbvgdgPXimBHJIpQ7cbmUZ46DgdKSNsQtGjBgynHHf3yKeFZFwfmTB3j9Tt7Z9KarIpaKJmi6YDYx26/X2oGSKvk4j27HAHTpwOOeeKXO2GbzAJDJt3D7pDLzzgdx/KmW8LBwhyu0btueMex/pQFba6RL9pQYBOevPHFMQ0vcKqxmIuM4wMYf0+lSPb71DqflbAVm4xgdx68VLCjJCziIJG2A65+YEdMH1HXFOI5O4kxkA/QL059aAIVj+0uqSOIxjpxxj3xxmo4w7QKkJDB5PkB4wf/wBVO8rzFkhi6D5dwI7Y9MVM24ImQkgiOVX7jcYGMc4ApiI5I7fcS0W5EAIXJGexIIqSNPOiuGiO149jMcjv0wfpSedcAlrd87+PmORkfoKP36L50LjcU+YOv3sH+fYUWAWNhHvl8rfkAPzn0xwPWoVCOpBP3RgADn86m3SQDef3JAAAVeG46HHp+FLKNrKhJjUJgDZnkjkcUAVWDEo0fysOu7gYFTvCzK4Zoo2/jXHPsR2Of0pRB5kO7J/dnO1ufunp+X4U25gzJlyzK33dg4A9D9MUgIwjmVtsZkKjhRj8802VpNsfIhY/fJODuXj8PTipsNKVIjD+Wc53YOeOe1NkRS6yjAC5VwBkg98e3pQBG6xyWb7T5Mh5PzcHuCOuaX7QViWVY9hVB33KwHUfWgz4hRFgZmX5EyM8HG3J9qsx20yxEO6yvGMKqAdDjPHegYkUMY3Rw42Nk4Yckkcc9MZ6UiFWtwZF2eXjlQPmzxjHH3elRyJ5T/LmEOox7LjkEe1SwRo7AwsEA4j4OTxzwfyoEQhN6tGrAMvLBfvkDjj0qVXV0SJiduTywwynsD9e1L5NuXUT4UONxx979ByDU88czx702NGVAfGOucBTRYCqCZtssZ2SAcbQfy9O1RTRKn3lCs3JB6cemDxVtYRCSdj7CcD+Ej0x2IpGEKo0IDEsFDNjgNnnH1osBVaApsZSu1OuecdDnj8Ke0RilwrmcuVJwuMgj5cEccD6VNKnLFV8lV+ViOSRjt6dKeZUd0XeIVBXHHOABxx2oAq+WrS+cxPmxv0zhcH09KdKVhfoIw/QkZwfwqwbdZHCQScjkIOA34HHaiS3aAqJH4ccJ94cdRx0K0AVZmcAE5CsSjNj7pA49sGokSR7cpOCv94cEEdilXJGaMGML8ojztByGNQFIDAsQX5nVeRwQRjtSsAzdGPmJcjAyx9PQ47U3MTSLIpTYo24z2HPHerjpH5sgEnmFY/mAA5wMH8KqyR/KixbVYqCN3qPp16UAJF++uGQuoX+HA6ge1WDcPCAwbzR0I54z3HFLAryNl1VNwO1EwCfl9ewOKZMrSf6pDFjgLuXAwPpmgZObnMaqSdw+Xpxz0quLeGZPLijwUyA4+Un1zjFVQjbxHjBwTt3dPpUqHz8RjI8sEHPy5x2z2xQIvwWmoMrwwzLeIq854PTgZ5/Cs1o5wwintWsZAAfMDZDfhjHHfmhwVI2oI9/DYY9Bzgj8KsJcxx24UsVYPxn5wPQj2pWGUWtYLppGjmDbuHXGBnHOO4qt/Z6YTcpAVT8v3hj2IropTa3O95I1Ei5Py8MQAPTg46f4VW+xZDS2F1uHB8mXpz/AA5oA5y6tA6pFK29VGNmdu844AwM+naqJm2E7WMMruqjb/Dt4HUfn/KupaAqyrcWHk99yNuOR9MYxTPItr9t/mCV17fKGVux7cfpQBztmW2ymbDNJIfLYY7dBu9SB/npQl75N3IjeYsYVSo6AIBz19+n+RXS3Onx/u2kjBbCnPTlepyPaueZEH7q7LY39O208qTx0zx1piLE6WrgSDy7lcblK8Ng+2KrNZFlXy3FsoXIV/4lPofwxWYYbh2dsbFkfb5n8Me0cIRW7qtxIkPmPiZ9hUIgxx0GP59KB+RQa2u44VNuhePqcsP06cUsN/fWLqIGEY/u/eTnpkdKUXsdt5EjRm3ZUxcLzgbgNpHXPvxV2OaC4Zooh5wUAnGFZc9MZwM+1AiZNaWby2v7Zbtx0wcYI7ioJ4dEv8yeb9lnHG1xjPoPSmrBZz/NzGU4w/H8sdKrzadcxkMXDxjkHbn+WaAJ/wCwL63UmMSPtGQykEEZ7f4VlpLNE7SANMg++hXB+lENzc2YcxTtCynqG+UdRwtasevOU/02BbwOBlkX5+R3ApDMs3lq3yGQ2GwDCvjPP9KvLdGNVJkR0I7c/TOOlWFg8P6gSFYwMRtVZuBx+BI/Gq134dlt8S2MX3ccoxdCPoemP0p+gibzYJQA8YlDcDfggfT+lRfZIVVWspzHL1VV+7+vHas52vIsJdRJMuOq8Nj04wKd5yAbsurcYJHSgZpPc3yhftMYuhgYKfK2R9KzbvTtI1aAi6QQhuVRwpAPqOP5VfSe4jA25bd/EuCO3O3/APVUjxxXEbiUCRmHc4x37dOaQHEP4HmtCbjw9dSWLEbgQ5CY7/J/F9MVktN4s01ki1GIajEnzI0XyF07+nr0xivSI4IFQtbztbSrtzk5BC+n/wCunNNeofLuo01FI+WZgOh4+Uf/AFqlwTKUjyc6p4Wv52gvIo9JuB/FP+6IP+8ox+ZrXg0zVI4Rd6Jqm+2YDYlwPNRu3yN/d9BXY32neHtYjW3v4o4gq8ZAXA7ctxxXJzeAJLSVrvQbi5h3DBjjYOMDsV9D7flWbgy1NGUL/VYszahZyxCIbfOhwy4X+LYcHArSgu7bUrVWtb5dQw3zJja4+qHnA7VR/tDxfpBeC+08X8J+XdFiNk74ZemaiGseFbmP/iZW7aRcIcY2+U2B6OOCcfp2pWa6Feh0MkSbUf51QDqoIC9sY9qRESZG8xgzLjBT0qvBY3mUbQdTNx5qb0guB5iFQeMSrjHHGMULfzWcbi90+S38s5MlvhkP19BTSEWwgjDByZBJxkLjr7dM1n3elWkpUTqWcAfMvy8fh2rQtrqwvMC3l82ORf3YH31fuMdfepJY0yYCrPMihtueMcd6GkCONvfCYDbbRynO7Y2PlHs3Hp6VUuvDepxPsiZJY8gJvIz25HPX8q7RmEg5Uqw5HdfcHHQdqaY2ZThVgKn8uOoP+RUciK5jzSTS9SgkMiw+Y8ZwwHPTvTXtH3GC6gkj3ZYcEKQw45FemiXzE6pEV6SYG36dKV40WAo3zBSrMCeH5AB5/hqfYxDnPGpFSxUl1MEXAII2ou48NuOAMf56V0WueCPF/hvw5o3iTWdHuItK8QwRz6dc4l8uRJifJJfGxGkUbwpIbYQ2NrA13N6i7AoSGRCVCcjEbY9xz+lfXXhX4o2XxP8AhUfgt4jd9K8QQabbx6fqV66iK8ubB45IQTu8xHbYqbmzv+YtjIVuilQpOL5jOdSSeiPzvQQS2wWOHEsZD5fOB04565/LFX45G84eVGWfjywE+8h/hGB2r0a7W606efTL6FNNurM+VcwyoAQw+XpznBHGOvatnwxoviHxvcGPw5ZyanFZhPt1yWSK1tElLBZpZj8qKNjnucLwpNcypaXNOfoeapHqCSGJ7donTGNw4x1HqM0yK3nDTp58EYwXPOSe33c8fSvTRpui2/iP7D4tuZF0a1uvKu30+VTIY3yqywysCnythunTivs/x58DPgja+CdN+IL6CuiafZRRz3UFnctI94J9kdsBcLNIsiiVkcNlt6dfQd1HCc0OfoZTq20PjP4e/A/x54/nmTw3pb3cdq4true7ljtIrGcoJAk0MrLMwZGBHlRyYBGcV6z4b+Hnwh0NZR8T/HMjahp/mW9zoGhQzwyRXkcm1rf7Um4TFSpjk2BEVsfvNq7m4Gfxv4u1zVL3X49avtFk1Mr9pSwmNikqRhxDDP8AZTFvSBZGRA2QRy2W5rBt7c2iR7FEvlD5VJBaLOTuz3HNNTS0SItfc+pfCXxX0zwhb6xoPwu8NJ4btb6T/Q7/AFB2lvu/M6sZPMEGSsKl2CjBfcS27ntG13xN4P0rUNN0XUrnToL+Vpk8iQpsmfHmMifdTOP4QK8u0u8SW4dIo9oVfvL0Zh147A8V3cG3ULNfLYPIi7ZCfl2Bjzn3rohVe5EoLY5i+hkJllKlGx/G5kduOSWbJZuO9cNdQJKZUCrBvQ/M3Qng7T/jXe6tNYaYjyavfQ2sKj5pJJAjAdARnrn2FeV6v488MLtt9IebxJMEIMNjG0hbsMu4UAfyHbtXPUd9ioREiiLW0X/LLfgbB1PYnPGauAOoIROE6hsED8e1cPJ4h+I2oosem+HrfRE2nbcag+7YvTIjXbz6daiPhbxFqJM3iTxFLMpxui05fsyqMd3VSSPwrmd/Q20OsutV03SJCdXvLexR1ziWRAQM9kBy34CuRX4gaNNP5eiW1/4oLMy7LaEpGCMYXew6YH6VoWXgLwfpuZLSwa7n/ikuGLnPXIB7/hXZx2z+UI7dvKgKjCIBEvoSBwMjFS0uo79kcJLefEDUdvkaNZeGbcsG3TyiWYDsMKVxx7VL/wAIveXsbDWNcvb4IfnghPlL+gJIz9PrXSTvZaWvnXtw8EfAYu2Rn14BrnL3xvoEDtDZ+ZqUox/qUAD/AFY44xWV0tkUuZmjpXhnw/pDedaadDv2jdJKPNbOMEguWI/Dj2raxvzDv28Dcmzjb2GRyBivN7nxxqbxZ0u0jsuxeZ97YPfYuACMetYt7rWtXUi291qVxdRsuPLhwgCnnBKjn86q7YrJHq15qWl6ZvlkuYbZHPlt8wYLgf3RWLceO9NjUPZ2tzqIxhPLwoJU9eRwK4SDTZXVWtrFr2Un5N45GO/vW/a+E9Xl8tHaOx5PC9Bn6Z+nSjl7hdLZEkvjjxNKrT2ATSIMZ/eKjnn1J449MVy2pfYtWmF34gnXVbkFdpEPlZHULlMAjt9K7ZPCGjQytNqc017KmOwVc+w5H0rTji8P2YjWzhDE4bLjcF/Btwzx24pqy2HfyOAs9OuJ4dul6GSQMjzGwAvTq+M/hWtb+F/El7A32q4XS0AIK4DZHttGCPyruZNQvbtBCowoPAVQARj14AqkYbvZ5s92iIzYI8wHA9u2fxo07C1M6z8HeG7aNJNTkfXJI16zNtiPtgHI9ua24JdHsUIsrKKxBA+aM7uAcdG5xWUbvSYAYwZZ5E6KRw35cUsd87sDaWm2VuAWb+nSjULG1HfakW/0YmSInAwgHHbLYFRGKQoZXuET+/uOMD04qg66pMRG90IM4widR9WGKQ2cHzM2bhj1c9D9B6UrDLZk0yNQwT7QwBOIySh9j6dKhS+uWLLZ2ccLHK5Xkgd+4Gal2w7gnlqvlYOMc4/3vSmm6iKPIhaMHtj5c9KBCfYr+d43up2UfdQEc9PRa0IbW2V/LlDXEjYA3Egj25rMF5JkxqibhyFUfy4pGubmZg8XLDGNq5z7fX2ql5Azt4pLKJW8wJAoUKwwDn29uakkureSJowHk289MYHTIHese00m7mJa7DoCQGyAo29sYPauns9HtHKgXTThf+eYwceh79vatUZ7HIXd3vLmRwhA+V9ucY/r7Y4rHhSa4YrH+9eT5VYY5P8ATpXo0un6ajIIFEsUjbH3gHk8DjHB/CsBLq7bUpdLcLaRRMEXHO/HCgd8P1FTZFIy49JvpP3LBYsDkynOR+A7fWtdvDtskKCS4UuCG2g4XHcDPP61RluXhmmjjxmFgmGXofTHXOeBVm7knvLGOWNdjRDbKm05GcA+3aj0CxYEWm2F0YwgjMSl8F+nHVBg0suosLeZl22r7GMYABIcfQcU3WtFTU7G21COby3gUQzYXJKnGP51TW3+yW/G2V4QsLg8bhwAR74/zxUsasNX7XqWmnVIhiRFCuqjIwPb/wCtVeEMbpLpV/dxFZMjuON3A+mKt6Xf2GmzS2Nvvkhfqrgjk8EdO3/1qrSpcElLPCRncuSMD5j0PHaj0AuGzktdXfUEPm21x82V5aMEZH/1vaqd3BaWt751u+UmHmFc/dcdjgHgjt/SljSdZEM1xiRB820AA+g4xkCpWlgIXy3Z27lRg59MUgJI2hLMIx9pjcbtjDgN6ir6XpeL7IIdiTKAq7sgbeRjj6Vji6uCp8iPyuyg9scdCKckch2BtqFwA3YKfoOhFMDV8lSx3HYxCjbkdVHFRLNB5uEl/exfxhTx2IPHIFQSpEpCblBXG85469eO9W3keP5EHyr8wI4Bz9MUAJJOzblcs6hcjjaQR/Q1AxlMILLtjY8BQAeKRuVDHJA5wvYVJtWZniysWACQeMrjPA6UARKI2XbIGGcFD6AfSnNHiMjy/MVjgAcDPqPSo3ZXiYRKV3DA7bfX88URIsbEKCFZQOvA9M5oAmYMzRq4b5SAEI4A+vpRvZpVfP3fl2rxkdh+dR/7EhyB93H609V2OwiBUMvy9P6UAWUl2KoGMZ2kEYxj+VEbOv3CChbaVYcYPPXGagbaY+XDF8bse30qdY5Nkcj9du3Hp6GkBftmWPIJySSP/rdOcVcuHPmZZD5ToFBHYjt7VSgKAKsXzSNkMF+6ce5xj8K12j3Q7WOCh3L9ccrWhBgS7XYK4WLYM45x6iosq43uPlz0Ocfh7VauE8xzIv7xQmQBx7UoRY/mQLskRcp6HsO2AaQygW+d4pY8jgggcD/62KWELbWrv2A8xwfuhR6Y5FOy7OQB5TRcAN0Ge3Pt0qa53z2k0ZxGgGML6HtmgZYF1E6JJEv7p9pBX3HFX4mIcqE81SMbs8/57Vj6SiwQLAVwEPAJBC47j0JrWjE0TxliFcn5cDJ+pHpihOxNjq7WZlQjd0XhG6YPTGPpii5hCOyr0bbgZ6jHAB9qyrWXZJ5r/Nt+VFBxznPXGMccV0E+biDAfeRzjH049Bitb3RBiSxQPJtYYUJuJ7nP0NM8oxBkLIuBlWA54HHFTvE7ygYxxg56ADpimmCV5SEACoNy7fbsMetIdjHePzQ7MxJbnGPT0x0rOZEGTlkPChs5x6fnXUrbgON37xWztRfU9Qx9BWXPA6LIqRg+YwQ9scdvpUSRSMdxIzbQzPk7XCjnBH3sD0+lDQuxZQhk6A8hR7HirU8xgGwHkMEPsMdQaZ5zfNMOVIBAGOq8flUFkBt3Esfm/PGhzkdfbnvTHjVmkCjfg4xu6Z6Y7fhTguDnGzd0PRT+f8qSXh/nJgAGAyjjJ7kDikMlRpoDgARnghSRk8c9/wBKeHLqWCjym6Arg9O3YGoByxdV/eMAcY4PZgfbjIpuxkkCxnbv+XqcqPp/KgBxWONm8hQBtwT/APW7Uu+Jn2jqv3cdM+lNEZPzRq2wDHHcj1qyIGkOVG2JTz3ye3PpRYRB5h3NEeASASB0pV2vkRNngEcfdPtWiLOBhmImZ0IICjgY9f8A61bGneF9T1KRhZW8kpjBbaq4AB6k07Acv9mk2yK6hd3zKy+v17VYSC642qXIGMg7hT/Gnin4d/Dh3tfiT4u0HwJcwqGayvr2IXgXHX7JGXuG+gjz7V4Je/tkfAWO8XTfhvZeJ/jpfvHvMHh7SLiJI252h/tixzduqwtxVRg3sgPf/sT7tjthmI4Xj8P/ANVX7PRJ7qTyLaN7ggcrF8x/IDNeD6b4+/bK8byRj4bfA3SPhvaXJwNQ8ZX73EiDHLNbK9tKP/AdwOmDWR4m+GXxhhgt1/aY/al0/wCFVlO7NNpPhtrTQ1bcMhI50NlJIuP79u/HY1pGiyW0fTWvWdh4Jsl1Hx7qul+BdOnyqXGs3cenxsVHKp5xXc6/3VGfavBPEH7U/wCzX4ekk0jT/Elz8U9ZVlVNM8KafdX0kxwSPLuJEgtWUDglJCQSOODj5bm13/gmf8OL/wAwR+If2mNdDbftksd9OZ3IAAIvG063kx0B+zyD+7nAr2fw7+0T8c5rF7H9mD9mSLwBpikLb3uswrY2zx4HaOLSY2bPP/HxL756V0woITkd7p3xe/aG8eD7P8G/2eb+yt2G2LUPG919jjQ4+8bLFtJIAenlyN9KZrXw6/azWzm1b4yfG7wl+zlp026NodAsrWFkRRgmO9uza3ETZ/55zsV/SuO1TwX+3T8SYLiH4kfF7R/hRYzBS1t4as1N0vykCL7RZw285HJ+X7YyZ564rH039hr4H29+2p+OtX8SfFrUvLUTHUr77JE2B2MCtcewBm4FDjSiuglJ9DyfxVbf8E9PCt5LqfxN+IHi39pnX0AZz9vu7/eVA2qlxGtpAQ3obx8evau68GftE25lWP8AZD/ZZ8h5U2W+s6hbRxx4GBulnggjPXn5tQA+tfTHhz4c/CXwN5MngvwHoHhm4iO1bgWcN1c44/5e7iN5wDjkBgK9Bvb7UbsGG4mKqcYVPlX/AIDt2r+GKXtKa2Qe8fLOpw/8FE/iUm/xT488OfBi0nxHNZ6aBJewRtx+7kghunyg/uXgPvXJQ/sReBdevE1L4vfEjxX8VtSjOZHlmW3ibH8O66a6nwR6MtfYEscNwwjcu/PA3dD34qB4eFWIYz8uMAjHfr2qPrD+zoPlXU848K/BP4B+B4xH4Q8AaJHcKcJdaip1O5XH8Sy3nnYY/wCyAPQCvXRrWpJb/ZhKI4oyNqRxpGF7D5UCjAHtis1iSscq7SE9scdB6VEI90vzkOpx3wceg6dKzlNvdgkhQ5eR2kYAYBUj5eT/AAnsfxpEe3j2bXLh2I24G0Z/zxURKu2YgQPTOV9AaG2jmRV27sA4wMVnYY90jYv0VR1x29KjdUChcKiqeP8Ad/maaZw0DkJ/qwBt9CevFDhg+0EOAAQ2PX09OlMY9kYvkAovCjnHH0oaJYAzZ6nCAevf6U8qWXK47ck9CKaVWJ18uPcWyJAD2+g/woENxtkaNM4OP/1ZqKWdsiKMLg9SvPHcVK7kq25Tu6cjsafofh7UPEvinRfC9jItrJq9z9mjaRhGifI7lmPy5AVDgfeY4VQWIBcYtuyG3YwbgXvntFbRJ5LFepww98+lWs7NzRbJZOBgD8OD/hXovxY+HSfCvxcmiG+j1GKaxS/R4o2iIRpHi2yRtLNzuQ4IwCOwwa82F/ICq2lqLkOD+8Hybex568VMlyvlCOquTbmER3lE29MDkdsH+VQvq9uZRBBC15JtG4L91fTJPUVjqLzUNR/0iXFpbjd5aqRn6n2raiPkRCKPEYxlto59iTUlW6GdeR6lqW2C9u/7MhBz5Vsi7j/wPOeM9KUaRZxOZ53kkZdu15HLbsAYz0GcAVoYVyzt84OBlvT/AOtTMeYqBSGTkYAOSMcUrBcESLzPOhAi3cnjP8+n4UCYsh+fa4P3tvykdu1LDeG2uTutnlVgMbMcMOnXAFO3JcybgGiDZYAcEf7NMket9dhsO6SEdMp2+oqd9RAAdlhk2/fG0g49iBn+lVSEK4RMAdc+3+NSAIFMr7oZDyAMAHHAHNVYC6l9bMm1Q0Eb8lWwR9OBnFSCV4tknCIDjjt7H2qkEMkpgjChmALbujn29K00DxxAKhjAONn3s47fnVolnTaTdOEiVPlDZIAHyjHO48E9q9DtzaXsUkRk3O+7A5xwM4/LpXkFiZGkCFdrK42tnaVU4xgDivQtHnuXURwJ80Ry/IHHRcD8MdK66bujKQt5p0SSM5keOMhdsfQ/3f0Iz06VjToJQDGhhVQRIfvYx64r1V9KjfFzGjKEONx+ZQTnIx1FcvcW8IZ4RENisA+0cfl6elU0JM4PyCQ5X9wrEFGbqOOaiWLd5kuAOQowPvEc8emRXSyacGYpHyFHzOPmGD0yvYDj8qRNLZB5cq/N3UdPQVzstGI1vtIjfjeM5A+7j2qldQPsfzDwdp47gdvau7i8L39zIot4ZGVsCPYjH9eg9skZrhvGHiX4a/Dd7i38f+LdJ8JXECfNBf3KpOCRkDyl3SfgFz9KzuWkUZIgAMKVUH5ueQDUoiDnYBgIAEBHBA79BXgGp/tjfAe4vl0fwNB4l+MGojhYfDmkyHthgGuNjOB3IXGOlPk+JP7V3iyT/i3nwfsfh7YNGCl94vv1cAcYLQQ7JEP+yFqkpdg0R9CW+kPcv9nhj5fqQC3T0A/Sp7/RrfREefWbq30eAAFpNQljtEGBnGZWToPevm+6+HX7TfixAnxD+NNn4Ks2OJbDwdpKx5jx0S7l8iQMGxjIbp+VGH9kr4Iz3hvvGa+JPi3fK6y/bfEesXEpcjqDHbmEHPTljxxRy92JHV+Jv2nP2bfBNx9l1Xxla6rdK2BbaLG+psX/ALm+23RA9sbh6Vl2f7Svi3xTKU+EfwS8WeMY5CFt7vW2h0Gyfj73mylgE9CZAO3Hb1vw34V8EeDjC/gvwrpPhA22fLksLSKF0yOTuVdzMf7xJP4V0kWoTzFhJIZYyxby8DbnucYwCcVVoW1Fc+fZ4v21/Ehklv8AVPBnwJt3YbIrW2g13UYRnkmRxLASBx8rD1GOK5+5/ZibxTcpN8Yfiv4x+JiMQZbW1uY9Ks3XqyNCpnG0n+6AcAAY7fTJdUYqoYD07Y/Kq8jZcZwNn8AHJoUktkM8x8Hfs/8A7O3guTztG+H2mSTRNvjutTEmqS7s9R9uaZUK8EbAuD0xXuK6jcRL9hsCNOtgRlIf3aBfTaCMfhiuYyJs8GONgB+P+RV5XjQRtnaoYDHf8/6VXM3uTY3082b5riUrtHyh/myMf3s8jHFY8pbqDwrcgcAdgKs2zoheJev3l4OBwP51NMoERmQbygzknGeOSF6YquhJRRpgBtYBT97IGPbp/StNWLxq4XyYl6Y7Z/8Ar+1YMSznKuyuAQflI4PA6Vrr5U1wvzGPJw2PQDpj60kMhnJjdmJ39GXsOfx4zWfOzhv3ZKLnBwP6VrP5TYOf9WMHj6gisycRbAxOScBD29vp0pAQtuydny54A9OM1CUUDHGWAJbsPyp+Ljdg8FOT0xjHByfpUUmY3KkblHPPbOPT0pFEjyDLIRtG3jHp2pnmAL5ZBOMbc9qZyPMMhEYGOnb0/wA4qV4wZCUUygAdPfpxQAKASJCSwXj6D6DHSpEl+/tYyBeSMY+lQnyy+8v5WABtI9sfpTDll80DegOGA4BHb/CgZ1UDxmLKyLAgPBAPU9PpWhMqSgyOpDMBtYkYOF6YGBjiuchZH/er+7CjGDxkDqPqK1IG3/uZAAu3bjPXHQfgaogqy8/Op+ULlR0+Ydv/AK1KJInZWx5at26dOMfnTpTKFI6KWODtGBjis+QzALEmZcMGHHAwPXHekxotMRGBGwbbFJu49O35VMzRq4lDGXZyo9jwf/rVFHKrmSYufkXPTGMe3emL57/vWXygVHoQw9enFADZmLtvA28Dnjoe+PSs2chBt2gnbwAOf8itZ2+bAwMDbxVC5W3kYeV8pUfnjp/KgZRJRlwmdoPJPOO+MdqeuOSxHHPqo7DpSNGImYZ44PAyD+ApI4id2QG4+6Bj5ePw4pBYi2IQQB5Z6eo6dqsRAAjchG37wPA6EcVGsCs2xwc9lXse9Kbd5o2dmKbsYHbC9/bpQBBtE37nBWRWJ444/wAOlIMu5VM/LwfXK+3pSXep6NbT+W96qeYVBKqzH8Ni44rWNhPctGlrbST7mwjYKgk9sH1p8yAz5kjaOYyrkIAGA4PzcEe9dT8OPhRL4k8YWNuzDR9MuIWjkwR9/aWj43oSXI2kAhuwIPNOu/DOvWdsdS1ELolpEo+0XV2Alsgxx5jPhUHvnFeA+Nfjx+zT4W+XX/inY3t3bFf3Gi+bqIWVD/BJYrIvX/poMCtqL5ZJ2IqRvGydj66+KfwWX4YW9vqsWqxX1lch1NqEaIxy7owBEjzTytD82CWdyp2gnkV4u5iwFBFywQERopGQwGP/AK2K8f8AFX7YGvfF3UtO1H4cfDHxN8RItG0+PT1uNTxpFtqrbwIXjuZfNZ5MuzlCu5gp5Fc94g8W/tc2JNz4il+GH7JWkzLgHxHqdnf3uE4LQ4NyjuQMBFRMn0JorR5n7v8AkXTi0tT6SstL12/ZpbPT5/KUYJkXARcd854z/hVPX7/wx4LhS98d+ItH8FR42q2q3dvas/oFWQh+3GFr4L8S+Lvh5qeqxQeOP2nPH3x01WMJs0f4a6TNpUIY/wAEbr/okrHpuVFOOKu+G/BPhKN5dU+Gv7J+q+ILzcPM1n4ka60LB3b/AF02m3J2uxOSSnPpms1RY+ZHtmtftdfsyaPMbCw8RX/xJ1B38uKy8O6VdPJI442rLcpaxuOOChbP0rZ0r4n/ABs8YM6fCv8AZu8R3UeD5d94y1OPQ40c9Ha3nSEyRjIJCz89jWf4c0v9q+yhFpYeM/Av7PtrLlhD4R8Pf2jcCM/djJu0ETYH/TQf0GZP+z3p3iff/wALe+Ivjj4zM2fMsby+fTNJck87bG3lJiAJ6CUDHarUIIVzH8XeLf2k9JZbX4w/Gn4Yfs0W4BYabpFta6vqaKOp8kpPKSM4ys/0rw3XdQ/Z08TSq+o+Nvi/+17dTgxzWOmxXcGlF16ZSaO1eNcj5Ui3qo9a+tvDHwK+Cvg4W3/CP+CNFtZ433RXN3arfzoV6bZbnzXyPXINevpq98scotbxrMPwUtwY046fIMAD8MVSlBbIV2z4m8MeC/EtnBDB8OP2XfCvg9k/e22r+Pr+3v5RjlWa1KRzrjsMt9a9gfTv2sPEunR6Z4u+MOk/DbTSNg0nwb4ctxHbr/dtr6WOGaI8dVftXsLyrIg85pGdk5ct3Pb0x+FIyzmN1zgAYI9ffHSn7V9Bcvc+d5P2T/hRqMq3Xj7VPFPxfnLlzJ4g1idkDEclBatCyj/gZ4r1rwp8PfhV4P2y+DvB2g+HriIBRcRWMMl0qjGMXMqvMenOWPvXZfME2btgOMkDgHtj8qYEBBYOBGm0K2MZxS5mxWRpXWp3VwFSe6kfn93sbbt+gXC/hisXlyGAMjA4z17e9SiMMNka+YN2cjjb9DTygCZJwmc7x/hSsMH3+WMqshx04H+f6VIeBtZREFA4HP8AnFJF5p3RNsfOdpwAxH0p0MTFQoxH1ye2B3/+tVJCEIYAKvCH8R+farcZQjc2MYwwHY0+C3mJG7903Yjp04//AFVoJaZG0Ro8jnIxnDY9jjFdVKi2ZynYrKM8Rgcjjqc8fnSmJzGiNhcLjoflA6/lXVWenK4R5ERiMBHjO3b6it1NMiCCeYLaoMuWJwWxwSAcYyK9COFjbU5nVZ5qbFCQ6KcBBxz3645rLVJMBGJPPHr1rv8AUNUtkwIFMpSMEMP7voQfSuSulCJ5lwuzdwAOpx90+2PSuOtCK2N6cmyk0Vykg3HIXqSML9cdPyqM7XXbGhiGd3HOfXHpTfP2qsbKRgEIT79jnHeoVnEvzL+6AHyE9B0BXH4Vz2NCwN0j7XQSMqggdDgf1pr4QeXHJhjkhCPzGaiZ5vn3YZVxsIODz/hQWjjYm6PmqMEA+uM8UrAXYpNiYjJV9nCbeq9/5VtwHeq7cJHJhsf3OncYrmYLlk/eBvPOeh449quQXUpBjTZAMcbuTVx0IZ6NDpaXExgaZQWg2gEHqec+nSnx6ToFuVurmeGMqBgoSBle+33x+FcvbXeoySHMvlqACQT6DoMYqa90y/v7qCKyRWkuGULG7LGMY5yzEAD6muuEr6IwkrGjqmoeFJCDC+JcY+zgNtBP8YdQc9K5DVJLTUrWTSNRgS5tv+ebjj2KvkFD6EEV634++AupeANATxNrOpWckIu4Ld0geVcefJ5aYD4LnOPu4PP3cDjxZUgDht6PtVSrbwPTjHpisa0nFpNr5G1PVXscnazan4Pmh0u7uHvtEuJB9lu3x5lvJLx9nuG7JxlZABg9ccgafjHwn4Y+KOif8Ix42s2ljgLPa31ufKvrO4wQk9vOADlMA7T8jgYYYqbVNU8PJbSWF1JvWRQjKMngnJxjjIx+FcQ+o65pmpPLpFre6zpkMcZaNYmLoqrj5DgHIHf04rNXbtFFNrqfnV8Svhd8Wv2ZfGsfjPw3qB0qO6f7PBq8EeNM1tNyv5N5bruijL7MvBINu5Ay4wGH6f8AwQ/bY8CfG74S6l8KfEGiWfgX4mWvkPLbiFY4bt4XDtfW7MGyycjy9xYK3y/J0pQ+JF8c6VdaLHoFtrNjOTDc2+pyK6cj+OJgSvB4IOR25HHx14u+DeqfAG7sPib4K0WfxI2jCc/2n9oMh0xZlK+XewoN01sysVEjfcH3iMii7s+guWx95pp3kQqLgi3ldisqHO1s9GGO7fX8KpMq2sjNclLcHGwsVA2+nOO1fIXwb/ae0fx/rUXg74wXEHgbXJf+QZdxMItMuQ2NsbSHiKXHGSSpx1Ga+xrnwxp1oWintPKuYzhnlJcufXBJBHpjtWFrblqxmS69pUf7mS4Vj/eiXeCMdDjnpUSeJ5wn2nTtNfVVtWEhikIjjk2hsAnqATjnrWobSKwCsESMAFsxqqnGORjHemGTzANj4Eg/1WOCCMckY+lXCfI+ZEyimrH0n8V/ip4Q8S/BXTdG8D6KljPJd2NybBlihWweOYXFzGAGXfIy7gXVSjCQkndxXy0lnfXEcMrXxz5Y5jXbnjB49atExWsWGfyoom+Vcfd3daVTGxjeCRUPGQMYx6/SnOak1pYUI8qsVV0yz3KtxLPN2PmOcNjp6YrStbWGOcGK2ART90EY6dfekSKONzvT6H/61Yup6zFtkg0r/TZsrEspb5Az/LtX1K57cVSfYqxrXMt5flIrTMAtZY5/NyP3TRtvA/3sgfQcVF4tgTxN9t1LUw015qHk+ZKoVSPs6qisMewwRVq1sH0u1W1L+fniR+zZAJwB9ce1X41AKfMflHA6dBwK2dR8vKnoQrJ3MyC3nnsbaa53WcqRqik4YvtXBbH+eKpz6erlBLgb1ba20FemG+XGPmFK9ldW2tiaOQxxXUeHXkhXX7v/AH1/jWn9njlAifJIydoOACOMisCyHVdR1TWDaSatcNqLWEPk2+4/6qJR9xMdBwPpio1eb5TgqgG7YwGcDr0qXaqIRG5PrkcHH904qAuiSZ4kYAlsjjHfjpmom3J3kxibJfLXYVzk4PGMdhn1qNlHlpHs3DPPPQ+3t+FXvI8/B8sLEV4Oe/sKrMG4kCfLx0PHHHH5VmBAyEKCrbARtJ7be3FWI964RSkqyKQO2MfgcUSK6wFpMAHGD6n/AID7Cnli4kJjLKwCLgZ24FOwDI42AwBnHQkg4yPun2NE0isjBsPIFUAIewPbiniSN1MUYMTHknsT/hTxHscJFGkRCgeaeo/xyPwpgQL5cjHJVjgDY3BI+vb/AOtVxvLYF2GTgAgnHPqM1GzJCCPL8hEf5GIyDkcj15oYJ5Xlxkjd8+7b2PTFAEwke30/+ylA/s+4nWd49uMyR52ZH41EdgKoqyQY4CDJ/wA8U8NIgxcEkD7vuPf6VYzgEtu24wCD+II6U5zlO3M72BJLYzLcoM+YpY7j8uMMg9RTj82cEZB6dvY0+aNUxOC0gxgnoMenHT0xUUjBslf3Xy4wRj2/Ssxi+ZgtDt2ynn5uQV+n/wBapl6Bo32JnBTPyAd6RnV5V5AfGPVeP5cCkHnR745E2RucBl5ApoCaNS0bSH9wVwFJ6Edccf4UkqxNuGTHlgXK8H/IqIv8khjPK49+nHtjtU25XVioUTcZG7g/Tt+FWmQ0Z1zlY2jkJlDDapHyjA7ZqrvMaosrElVG1cchemD9K1ijyxK0Xzlslc8YKjn+lZ8kM0eHdQzE+WFPQ55/z9K2TMmrFYlo5kEZB35Y9hnGBx27V9Ffs/8AgrwD4rttc1vx1c2X2bSsWkiXUoiKyz7FSYu0ihApPlplcM7YByuK+fJIY5BIj4cDjK8dO2ParWkaldaG1zPYTvYNfQfZrjZz58RwTG/H3ScEjofyrajV9nK609LfgRUgpKzJzawWNxLotrcw6lbws0ayq0bo6dDhoneNsnoVZl9DjmoLll08rHDB+4lXHyt901bgjtTCsaqtvtClQBxx/CTnnJ/GmboZoxHKm1WPyjnnHGOnGK527tuxotjPvbaHaixeWC6hmi6ZPsfWoYbjc/kTKf3OACuRj1B+mOKsLbTxuyyeVcQA/KG5ZfbPb0pt3ZXPCxBkTBB5B/PHI/KgClrunx6hCGjyk0HzqRydo54Pvjiqo1i91aXzNQlee5UKFdmyCqgD7vbpWnHcNCFhVwoyNhPTGOR3xj0NY+sWqSsuoWK4lVGaQLgE7f4gPX/OKRSK94DZZvYof3W4rIjNuU/1B4/Cp5nkjCTRkzwHBXYTjYfyGR0p+nXkGqWjOrB5FVd3HzZz3HccVXVnsJZuFubOVhkdAkgHUf7J/KgDQvBb6nAiQEM+SY9i7SCPUnt9aoaXdEkadenybgMBGx4zgYCe3t+VWQ8lpMvlBWWXB4OAOwAIxUetWMUtsb6BxFNDtY45PUYDfTtSGP1iz+321zYoQsxbchKBm4A6Aj0FcVo+s61q+mWXgfUdUvFXQ8y6ZaXEzm1XaWzGkTHbG+CRuHUZru9N1Se7TDMv2mH5uV4Ix2Hv7dK5LxnoFxe6db6zpzGz1HT2Zonjx8yHquB7j6dazejKO2029gd0ZMxMvDxDjaeR07ivKvHHh9/C98/jfRrUta3A8rU7dSWwMfLMQTjtg88ccVtaPrEmtWTavbYjubUAXlun3nB4DADpkc+gPFdytxHf2EMAQXFtJGVcPjDA9VYcYpWsCZheFdYg1KD7Ar71jh3RnOQehxn2+lbzwRPKI5+dwB+XkOR0GCMDOO1eLLZTeBvEQ0uFGvLC4IktJWYgKG+9EScYK4xXsUF3bajbxXHlb4Avz9sHOODx0x2qWrbFJjoYLey+WCCGw2kZRR97pkn1JwB+FTrcSMQR/o6Pn7gwMD+9/TpSYiVBsQmLjbkYG31z7VFHPhMgJLG3GD7D5R/kUhiy53neNgH3QDyR7n0/lTMJMrRqjKRjJQg/99UsdwygJdJxHkKo7kn+92+lHmyPKMQ/ZNvGBh+D6gdcZ/CmA6PzuhxhV4AAY9Ouaqym4Z/s1tL5KsuPlH6dwM03y8+Z5TszM2CcbQeORt46Chy8KgjG5CMkcFfbnqOakSR9I/sr+LvCnhC98RweI7Ex381orw3REW6S3hcmaD946nexkDhVGHWPH3lQN4h4r1Wz8T+L9Z1/QLVtH065upWtoJ4kilIkfeQyIzou0kqADjjt0HMm2SW5BLNeAnIXOMfU9sfQVbRV+40n7tSEUAYH045HPSt6mIcqap2/pbadCIUoxk5IplWjw7YkU/KwXg/L0OPb8PpQwWUGQZ8vIEhxgcdMVb2IgYJiJmAzE2CDj0z6iogYh5ggXdJKA2AAQuPwxXOaiIXiHnH98keNuMdKSKS8sNT0/XdJcWWo6VfWt9bjG5C9pOk6q6jOQWQAjuKcZJNrCRtuQu84wQR06U0LKxjDkxhvunIAYj0I6Zpp21QrHpvxR+Kvi/4qvbjV1h061h2K9na5SKTBLIzFyXLJuI649AK8zT92zRlMSpjAz/CMY/lU22LLQSb1I+bBwc//AF/TFRY82ZI5hsZB8innjpgkD8qqdSc7c720XkgSsSFS+6WLEj7dy+g4/Wo1EiqJZV2t04x1/ve2Kb5Hlj9xLtMfUkDZg+nXmniS2YiFX3nvjAHTsD2+lQA4rKSjZEvofXPHvSJgJsYoNmQT168cCmo8Gz5MIQAGAH9cYFP+0zQN0TgZwcEn/IpgXraK4tXeOUbkYBg5wNnGMj/CtWMCJXTJMR+8TzubjHI5FYNjKz/um2nGdo/DJ9etacIYebHKPs0RC7WByv5nrn9KtE2Lcri4UhQPujcUXkHj8MfSsuJgWKu6wKBhs/wtk4wCP4h2FX5p44wFkkMTSL144I+7kAfpised7NYpBPcLvZT0XgkfTp27CgEh+64SbzZovNxnbjAJz/u9eMf4U6U5GUClnKkJ/dIAz+FZ0E6edDFHatHuU7SWBB461DLcNcOUWD7KH4ct1B9uBjn2qR2NLMku+Fl8tXx05xj+XSnzALZRNEeVI75z7D0rLNvNG8cUkkcRRTnbyw9j2NNhthI6lxIySA7RnjPr2A4pDL5uo23RhygXqGwMN1HPpUK6jHn5naQ9SF5C/TpxSCG1zvKBRjDZyxwuf/rU6P7O5JiwqqudypgDHb3zQIWPUZ5H8uCN5kAPIwAc+mQMVYtZNQmmRooliLA7BJyHxxyexA6dKmllEUUSrOxWQ5U7cYC9QQKmeRG3pCdo4wVwS3pj6fSqA0YLLUJFktZ7wyq0ZYqE8sj/AHW9vyry9VutPuNZ8HyS+fJbhZIHCBN6SAOcJyDgtt/CvS7K7mgm8uSbbIFXGccDPYdOBWD4502MhNdgKiWOSOOZl/55ScKffBX8qEBlfC+3sv7G1XQ722SO90e4Aw3zPJFPmRD6ZXHp7V2ccRcr5JVdwJ3AAnIHYEDH4V51pU1zp3jGy1R41eHVv+JfOQQikk5jl44JOD949OleoXSJG0u5R+7OU2jarKPyokJdjn/OgeYrHLKCWI2dFB6f/q9KstCkkWJEPLfMoP3SPxx0qSSeWR2gJKOx3q2Aw+UdsfTFRJNLPbvOtsYRv+fnkn1A4ximMikVUVQ0eAATt4Oc8cZztAqJ5LgMtoVWKFBjGM4GOTn3p+yMw+cJjmMcle3YD/P5U2NnbekOCgwMrg+59+aAHPJMyBLoJcQjLZ4B2jp09Kplow29cM5x5YX5eBx29RT5fJYiINjH3Qc/K390kU0RnY6bjgBRwOgPb16UDJEETy+WNyDgFBwB7nFSK1zs82PZsctgE4yF4OBVI+SJmYNtRWXepznj/HNSMY5i5lVnkHCKDjKjjH4UgL9uFjtyZnCDBVEIzhl/2hWhEwmgLt+6jQE7eCPpgdjXPQNjykPybRghuwzzke/Sr9pMk/LDBlzsY9DjjbjtimIe9ssdvEwzb8s2OuFPp+QpI5JnkaR8qY14GPlbHQ9qfPLIFZ8pIMDainO3HyjBFZk1yIIZoIont2BUAls53foMCgLGzas7LGyD58EY7H6elAii3Kh3ITkH8B2+mKqwMkMawxkvJngKcYz6f4Cr8g3ZLdP4ACRx3oEUzFsQRbsnn5iAQx6DPXgVDIFWFrW3ZTCFBc5G5T1HPcfyq1vt9/2Znw64ZW6kdsHPGR7VAwCoYp4zEx6EHC4HTJHrzQBSlZ2/eRlnTIyQD26EfTHNbNpcYtlEzB2Mh49D2yKzQzfZiTJ5kjZxgLghew/nVZLhPL4YiN/9YAmFDcAEZHH/ANbpTQHYRzzMipLF7CP5Qgz1xjr/AErOkt3OcpuQElgxGMcjH/ASKfaTy70C4MYUfTjuPer0iRlQ8Q8zn5scjB/2fen0EcpPHAV3n7isXMo+XcQP7vX8vSqxUlt+4eZyXhYZVfcEccitS7sonkZH3DLZ2McAqB7en4elY7eVKJIJ1+z+XySgO2TkYIHGMAVJRHjcsW5thkBBQc8L931psjzx+ZscR/uw4PXdj+XTFOOI2DxfJEBhGPfHHfpVZ4lUbnz8uMHPRR0GR69qloYyKSSSVQW8rI+YnG0cdh70SwOpRuJNo+Xb0HT1qX90x3xgnAIyCM9gPvCoPkLKnCIBnLc/hUjG5C7XkYOqfMg7k+m4dMcU8rJGuSMSSEYU47cnkcU5EVn80kgjlXXkMOmMDp0pqWpwY2iV2P8AEW7dqAIXjDscyxy7vvJhgMjpg1qaaWtrhZZUKYxHNGD8rA9Oeef6cVnvbInyN/rhyDnbnpg44qK31KNPMkFz9kX5SUClgOQCRgUBY8TnklHivXrKdh5P2obtoA+XqOMdMnHSup+G0rm51zS5Aoit5EZsHG1nBIx7fLx9axtV0+7g8fanrdtEI9Kvo4tqDnLhecY5ADZJ471P4Vsk0nWdT1dz+4vI4w0KdpIjjPbgDn9O1KKsgZ6kFlRCWkyXwAwXhse/A46VdSN5ztYGKU9CfukjHB/LisK58QEzGKCAqmF5G0MwYcqRgjj2qO3mlzvdTHu4COc5HQ9vSlcLG/FYGZ0gxy7knZyu0fyqymmTQvMu5vJxtK/eOR3xjgYHtXh3jz4q6z4MVtO0OGCblFLXI4Xf22bRu54+9+lfPi/Ej9rL4o6jeWPgDU9P8O6Zp5WKYwwWsYRihPzNMk1wSSpwVAXsKSUpaJF8qS1P0AXw9I0XmkiON9rxuPulvbG7ofaqGpTaB4cxL4k1S10jJBSSeWOFDgDOS7KAOOpxXwsf2ffjh4q3TePfixcWkewGVLX7VPEwPVD5LwR9PUV5JqXgL4AeDnCXOn618T76VxGii5GnW7yFgoQuzb1yT19Knk6OQJLoj7v1j4//ALO3h+5f+0vHMMskWMw2SS36lh28y2WRfyJFeb3v7bnwgivDZ+F/Dut+OrmQ4jhtE+yiQgcn5w8mPpH9RXjOl/Cfxzvx4I+Dnh3wCw+V5fEOoSa4+MclQC23B65Q+mOOO813Tfi54Y0waZ4p+K1p4OhEYZLDw74djkTZH1EUgjilOcduB3HardOKWshX7I60/tB/G/XXkj8CfBSTR1GH8zWNQKoR2wJUs0H/AAFjXnWufGH9pa8ea28UeL/BvwX/ALlpO9v9oAHG5A/2hz7EHntXk0j+Fdcu7mK00P4gfHmS2Cmdrm/uLSxk6/e2KZYV4I244xxxWnpPgTxYQ+r+CvhDoHgS2iVWa41zUTqWxTwCBO+8k9NqrnPYVpGnBdBc/QzNb8a2GurHD4g+O3ibx7MGIbSfDul3lq0p4zsdmhgfnodp4HGKTQPh74c1u5N5pPwj8bfEtyPkfxFfnS4yfUOmA30yRiu5vfF/jPwzpzxeI/i9o3w0tl2n+zdA8Px3OM44BSPeCcg/eI57V5RN4n8Ma/cH7VrXxH+LU0xODasbOykPcJFuYovsF4rSKXRCbP/X8akcPHul+ZBgZHp60Sq0qqeVijPDA8nP09KcHCBdjeYrA5xyB0xxzSCI4RCgKMDxnH4YH6UgI5PLlIaE+co4OeCPxouMohWf/V8bCDnHT/CpNmwYOSi8jnpnjFRvu/jRdn3VB59Bx0xSAVvK8vynl8qNezDPXoeOtIrhiVlJBTBUkc4PpjmieW3U/ZpMB+NxYZOTjGD7DFJbPKx8pf32OI+MD8fypXAeT5xbyweOcqPbr+IpiqSBGW2A8jPT8adCrpKYN6o2eR0Kn2z7cU2NcCQQcOexyQQB92gB8iOvyP8AvA45xwCO2Pp7UvyeWpb5FTIx/npUccX2qNQ52+/ACnoOBTgvyyKT935WHHXoP8ikA1djIJQSVPABGPbtxSlCpCtkBejL2PvTmQ5UPkALkYHH14pyFSBEuVZTlccAg+tAEWPKyAfKTuSvbHfHvU0Zil3On3V5wOvX8D700yiNvM6buoHPpTwUChX/ANHbO5cdfyHagB8ZSVoYpgBn5OOD6g8Yp0HkFMXTZRTgFflIbBFQSD596/KB0I4K/gOfpilnkLNuyHHGEznnjr9KYDVjMdsMFpAhyuBn5Onb0pm0GN9482FflcZ+6ex+naph/rFmtsxCPBzngbsAjHHFPEyFzDHtdpeHTbgfmP0qhFOCNZA0IV1CgfI3TnOOOMcdDU8IVSF2mWPn92oyCenBHI6VaNwJWjRYFjk2na2ey9Bx97io03R/vEJgDnPb/wBBHpimBXdUjUXEGZUtwBIrnkZwABgCpPNRwtvGEMGQA2Dn2H9KspHHCvmu5cyZzgABv98dh04qtJAzM6BfMEWB+6+XZ35X8PpQIgiDSSKRIybcgxqc4QcAjtwanMTTOtpMxDdVZGxuHuPbFJOx2lk3RRjBeMqB19DT2AzuQiRlGxhypw2Mfl7UAV/If7PvJK/Pwi8cKcZ6U+VAZIzKSQVyCvDFvTsOPYU44QtDITH5e0HaBlh7Z6UOBv3qryso+UYGOKYCeWsiuR82BwV6g9sH2qrC0fm7IWLMMBdwPy47Va2XDBZynlDaAiswXJ9hxVmeVxstmQQLw3ByVbuAenPaiwFGKVGaRkXzADhiBjPp9P8A61IBN58nlMAxVSzY6YHp0p063LBNjLG0m7LIM/KB3FOhKmSMyM8WAoVuWBz16+tAxkh2CJvM3ylcBjwF/LnpVd53eNfIT97H/rWkCluPQelSNE8TDa4GDj5gMBezelEqHMiuVby1xx+nHakBGJPMlZiNrbBnHGT2I/lTIoo1kyejZD7j2x6Cpofvssh8tdow5H3e4qR4nfONo3/dwcZxQBCkUkoS32LGeMZxjaORk/4Uwb+FUGRc7kfjnt3x+VTqN8mCfK2r/F2b0H5UwKRncu4H5lUn5s9Cf0oGBS5SETL+6jzgZ5I7HjHtUT+Yh/1BeUNtLrwGXscdP/1VIzkASKxdc8Z6A9OnT2ojAZWjkVlZTn225oEQRxudrSyeXIMr1Bx7Y6VBMYURRuZYG5K9MHsy7eQQasjZKEcgRbGK465z+XA9qQGKNFHyyR/xd+Pce1J6DPRvgx8ZvFnwV1ttR0C6E6KZJHtZ/tDxXSlFItnRAyoWZRtm8svGCwUgM2fXv2l/jTc/Gq+sL2ztvsugSWflT6NcR5F00b7ojdk/LKYd0pjGMRiRgOWYn5eUyTERtsRlBBYAHeuBt7Z4ArVjlgktFhtiZUtxtAP8O7tg9RkfhXv1OIalTDU6E6UeaEeVTs1Ll7aO33rqzgeXw9p7RN+nTsYnw8+DX7OXiTxra6p4vv5vgfq+kywajpupWKeZp9xeQTBkS4gEflwqjBD8pj3jI3qcV9Hftq/E3xp+1D4H0v4eeF7+w8LaXo2oPql5qSLMRfXduksVn5LpITBAY5WdxiTD7MPgc/OV5ZrOTN/qzgcgcA+mOwpbWNrW2ntozuWdQCFHdORz9fwxWP8AbNX2CoOEXbZ21V99V3Wmt9FpY1WEgqntL/LofOMWmftW+AbO2l0jVrfxLbB/MSO1uEeR1UDKBWET444C/N6eldJaftlfFDwfLFB8Q/DFzpzeYT88ElqXJHVvMCmTHYZ4Fe6vMsEits8rKgOE+TPqDjH5Uf2zcpbyQyAsi4CLIPPTrzhZVZQD6ACvGmoS3R2KbRm+Gv21vhX4mb7H4st100HGftURePGMEiVVzn22ivUNN8QfArxmpTw/rcOm3GQyJb3EbQvnpgSHae3ygg9sV4Rq/gP4YeLHZdf8K2Zkccy2iizlJHJIe2EeD3+bcPavNb79lz4d35c+F/EOreE7iQf6maNbuEe2UMT4/wCBNUqC2jIXMuqPtS68GWVxBNHFIoOzaZdPkEoyejGP7y49K9i/ZG+IOhfAnxx4kPiPSpdftdWsoIbLUrSNTeQukryNbCOd4v3VwzAuyHCvHHv+XBT8rIPhj+054GSSP4f6+niOxtRuRYJlhkEa8gtDdBOWxjCO9Nm/aN+PPgyL+y/if4XkvLZXyxvLJ7Y5I+UxzKoHTuCeOmK3pKcb21Jai9D7j+JWo+MfEPjLxH401fRZtE0/W9SuL1LcFZ2iEsu5F81FUtjnqB9B0rztb9EcrJbvIZ0BKMdpXb0PTP8An0ry/wAK/tweGPMSyuNPuvCdv5YWRflvIJW6Yw/zRgeucY7V7n4c+PPwR8W7YNQubMueEYt5ZyeDjcAEz6cVzVE780kVGLtZGV9sE/kq48pmAVcc8DrWnb3sUWETFtuJTpuzt7g/yrvJPA3w+1ZftOk6i9rGeSVdjtB6bcAqfzrJf4Y6rPCG0DUo9TCHjzPl47DzBuHPsaSt3Ecykojk8hok2ngFlIye3PvSyjem8hUyu1Y144yM8j+RpNQ0LxZpqg6hZG6G4oDBIsm1h/srlvzrn5LsxqYr63aCRBnLbgCB7cDNTYaOjjuXiCyQ3AsfL7bdxOccY9KmS5vIh53nE8luB275BFc/HqdqYt8ckZyOd6n5fwxVx5YGIMLmZyvLEYDcfw1LsUdHBqEuStx8yt1xtXnsCB0q3JeR7DEwAK/f3c4z6fWuTzFIfMQqCFG3jjj1qUz7/KLkGQ8MB6DpxxipA6iKYXIMbExyR4HA/h69alWOOWPkedtJBIGDjtx/OubhnAQKxYNI3rjp/OrFtdSxStEWDD/aOMt6DHY/zoA1IEijI3ruBPAzgL+dTtIIZNzpyPlB7D396z11LeSpVSjEL5ZPT8cVYgnikkNt8qqp+4PvEj3/AP1UWA0g9zCGzgIcn5vmBFG4JGuI1RTyCTgE49OtVYpY3Xy8lNvBRjx+tPiRUUlWAxxkncMdh6cUASxlJUb7SxbYPujAHt6dqSKSUkgldpwCCeCPYipN93t85WD7QMALzz+VVJ7tLX5cJIVwAuDxnr7f4UDLqOm2RR++C4MfGMfj/SnIE8sqig885zjp+dNTzFTzY1DjIJyQOOwPpimxzQu5cqqcYyDgD+WaALBlGNo+Qd8Z/wA4pjSCJfKjTduYHngDocCmbgCHYqARx6UEQBRuyXBGNp4HSgCVmAZugXGMDtUasyR7V3Knfnofp6UrEZdx+8z2x14puBxwFU9SOcUhk4kKvwAQcZ46/hQ8iCRJXC4Jwe+MdOmO1RhpZJBEoDqUB3AYbt+HHFNMluNiEld38R7EYoA1rC/mgn+0W5+xP2cHn068flUGs2Gg+LojD410PS/FMC4wdQtI3YN6hwqyfkwNUmnMrKsYSQqOenYcc0Qs3+t378/eUHB6Y6cCjbYNDzC6/Z2+D7SPqXhSfWfhFqTEEvoF7cNE594ZWYgKecBgParcHhX9pHwqnn+DPiHofxHigcGOx1+z+xXEkY6r50eCxx1ZnH1r03ep4jP59fypDK4RGiwQOcsOcjsKd+4Xtsed33xm+LOis/8Awsr4SamlpCqgXvh2WLWowp+83yHco78yEj0FaOgfHP8AZ78SSCw07xNHY31xgSRalFPYyxSD+ArNGImYdPkkNd/a6veWso+zk2J6sygKAT/u4zVTxBpfhXxjZ/YfGWg6Z4ihwcPNaQtKPUecoWYf990rLsO50x0QXNoupWFzFdQ48xcEbWHTKsDsxj3rAl0y9tyfOheBByrKdyNn0bGK8Z/4Z3+G9pex3vgbVPEHwkuHYsTol/JPEe4LQXDcjOPl8wCt2bQP2lfDhH/COePdI+J9qrDbbazpv9m3OwY+Tzol2AgfxM2Mn04o5ezC56UAyxnzFLNt6MhHXjpVVVWOUxxrtzghOleb3vxu8a+EJCfi58J9V062UBRqGlTR6tFtPG/fEY1UD0Az9K39H+OPwK8YyxxaZ4ih0S4jPl/Y9RD20pb0xOqnI9s/pQ4vqgt2O16gSy3HlqO2Nx/DHammIMwj2eTGxHPU9Px9q300AzIt9pl1a3aSfMirIF3r0ypPBGfYVlNZPYuDMjx8/wB35e3QjgipVg2KkNkkTfuwBIRjzMsCfT6fQV1Ol+KfFOmFJLLUZ5Sg/wBXM/mx/URyAj9fyrBUiF/mYybjkKVOF9OtSgqxAbhvoAP0pWHc9CsPi7rVmxOpWMWsRn5ZFi/cNg91JDJn2NdjZ/EbwXdPHDdedoTTDgPh0XPZpItwH446V4aRvKICY/QnqcdjTDHuJ3EMU5xgdccc4qkJo+qNPnsdWgI026ivskEyBl24P3QMZz7YqSfTpIrgxQR+RJtPDZAJ6bfSvkl4SkiOrMrrgoUZhjOORgj8K6jTPFni7RD5FlePcwdPJlXzASe+WppsnlPoeJbxGxLhpQAxAwe3t1yPSoP3yozMpIHQHqM8YA4xivM7T4tajbukepaM0wTndBIqbc9cZyCDXX6d4/8ABuqzESzz6NIw5W6ACZx/z1GUGD6ke1FyXFmuXcNGzuROg444AI9fcflTWuN553CVmVcZ4YdmHHHtWzawwakPNtpItQELfMInDqwboeOB04xSXFrcxsYpAkRQ7ckY2dCBmq0EZO3zo3gVGyrjdjgD3Iz6UOQ5ClTLtzyoznkYP0wKmkhnYuoKHIHmAZxsxxyPT2qO3Vm+bYfmBRQO+ccjsOlAhkaeY5/gk43LkduM4wP0NGwi2zAfKZfleM9Dk8ce+O1KqjcFc/vN2Cjj5wR/FuH0+lRomwrcShZExsbtzx/hSGPYjzTIY/mfaAOi9B0x71DIrq/yxkyD5nIx6gg+2BVlj5oEKqI93TbgkHHfP0p7LIkLw26nywASO+T6eo4pjIOJJHaXlSANuOM4AH0qDyzKCVGxI8Bl7rkdR9KsIrBsdydhx6cYJB70kcBZgN4XgFx3YY7ADnrTEMCgwNvfCx4A9Tn29OcUjfZ4cnHmGPGWPKlj7ewqYxzPFllK7gNw29cfyqWKGPzDzlVUELj+LHGPemIrIm0ZEjRo+RtQZAYYIx7ev0p8iStCsso/1J2/Xoeoxg46ZFSLNFHAoEreV0G0bfLJ65HOc9vSmxFI0MZACy7Q3JP3eQSpwR/KkAMpMuHyuVG0Lz7Hjn/9VKlhHDvUb1DjCnB7dfbBxTthUhmQIh+bcM9BgZx3/wAKjaKSaHfsPlH7hDnGP93p29OtMBsirCxUqzK/GCeeMZI28elKIEWSTe29igBGB09B+HFSMHhaGSACVXXp1CtxkcDjtTxCWk+ZvLkQhFIGV9uf0oAreXJ5ihJFtUYfJ8g6jjDYz271K6ZuMhFwiKZMnKjPOFFKjrgyBdj8b2/h3ZweD357UjSIrhJS0rngcfd9x7EUDEaGeWMtGgIXjJPAI6Y/DpTkXypXEU/kR5GFxnnGanhiE0JEwLxI2dgODzxk+m3tVTjaPMPmf3nT0XH5cUgGhEaX5WDErxxyfX8cVbC4jBGJfMcFewAHDdfyxUflyTTs8UZCSLhiuPlJHUdDT28lI9rMZ0UhduzA6ckH1/rTAjEC/LIxREyD8nUHt+FM/fuX3IrRPjBUZ/HHbj19KnEMEkyrHIf3S4b1wOm0dxUpMVt5QyXMZ2nI2hgw4HccfhQIrMkbrvU4x8rKw64/kadGsOY1JwABuZeg9B25piwGFXL5Tbt6chM9/epGXzokhQocDCn7qsOB253ZoArun2eRivygnDB+WPpx0pJdsI3od/XafulT7D/61XvLbaXb5ZgOj8egGO3UYquV/dhZSHdzxjqG4CqfYigBUjSULb8RBUXeT9/nnAGO/wClSrEYyWjiZFiXI2csxJAGRj0/CmzNN5CJPGkqQjAUZ3ZLAH0wPpUxnTYH2unlEK2D2zgfXFAFVWnkKSDCv90hu5/h/HjioJLdpX/dvwVLso9B/nAq7JhFcRHOQHK4zweD+WQRSSpvxsUMdoOAMAjpjHb+VICvI29iwuGCFVKgDkZzwcYHFOEPK4ARw2MgcYA/wpTKJSxRQr9Mdeg7DtTApQjfuwD8y4yPp7dKBAYvPdfM+6MDaAPl46A9MH9Kiik8xnMi+Zg/IB95AOOncEY4qdl8uLz7ZywyV2nP5elM+Qj5wsIbqAM7T+fenYYnmRBtqnAbjPQDA4qFlt9wfcUIyCnTPpznircmeGjB2Lu+6vGAeKi2+YF4XjgFen5fSgBhxv8ANbcm4fMV9v6UGOaQ73UA8AE8Fv8ADFSxRAKYSCUUbeoyDnJ/OowhCec2WHOM/wASgY49MUgIX2yFB8ylchcjGfYfSho1lG2P5XI+X0xxkflQqqiqJVYeWflUYwe59egNP2RgZlzs/hIBx64I/DFFgID+8fMa4CY2r3wPQ+lEqFE+6fmx8vqTU0sZUlQ42HGM8Ht047U0AOxDttB24I6LjnBH8qkZWxxlz5bg556YxnjimSSc4TuMFNvtwDxU5DbWK4AJ6Nz9TSHftJYh1H/LTAHPb8KAIpEwfnYqM/Oqf0OKfHI29zG26NR8uFH/ANbpUZUIjhm8ssQfZce/v+lNlSRECodi5IOBxkY7j1B4pgaENyQ2+E/ZzglwQD0/AYAqvLIk20SW8Sbl4cgZ/McVWZSJQyncuAHGMkqeufTpU5CYKoTI0QH3u49PToeKQiXyEUkRzG2HBVSNwDdOKRrd0Ytf2/m5XBkU4z6cDA7Ux+hVWVjtyoA3cdsH27UC5l2wzK4CL+6KupG7J5P+elMB8jWMsB+9bb9ocEdx0zxzWfc6O7M32Qqqj7uG5yPp04rVlaIebuzMq+o/TB4/GmxW1tJG1xDJJZl13gI2ACODkfWkPY5u+3SxCGdScYQDbzkfxZ9sUsMYgdnlgPmy4Aj9QvQ/Ue/at4peWyKNkd5uO4sSM9MdOxx3pQtisYIxBIcgbssD6fN2xQBzUaTQXMjyRu6nkZ5w30HbHFW1uZJAQuSVJCsPl/Ptirv9nsuZIG35yQQSfw47cVWisB8/nM0hyG8teA340ALOUZsSqJlC/wAS4zjrVN9MtpYJGgVrZl6FRz/+oVevYY/LDzSlPLA5+4Sfp/hWQZpI/L8t3Ubl254BH1HGKAGyWc80KtDGLrbw2cKWx7VXa+u7GUSAzQYwMp90DtuUj+da9s6M1w1zGWIbC46KMfe7elO84StLGXDwgKF38kjv06j60CKi6y3lBL9EvEYn+Hkj6HofTFW2XTZwBHmBX/5Zv/Dx+lRy2VvKVncGMbWVR1XPr6iqUljceSGtx5ygfNg/NnuB7e1MCZtGlWRnO7aTgPE2f0HaqcpuYAABymPvZ3E/h9KredcWhxCGszxkMMD2rYttYBLQ3aiQ9wACPzoGUFuLcsiHdARjJfjB7+uK1fNm2lo5BIoYD5OcD8B2pGt9KuVWTzFtiG2BZDlWPYfSq50mSzBntZGHoYvmAz2xSAllH2lFS5j80Z6nj6VALXYp+zyG0OMBh2xzjAqCWS9iKK7LukXcSwAIA7HtkU37ZtkEZ/dHrh+gx2D9xQBoTS36R7JgupKw6KvOO4x1NZN1pfh/Ul8q58xWKBWikwFA/wBkHB/WtKKVAWaNvLGAScg8ex9KknWycBZY1L8fMRgkex+lAHByeApbZS2g3FxH/sxuGj69NrHj6dqonVvF+it5d9YjUYh3t/llAx/EoyMfhXpJtwo2W08lsWPrgH3BH9KfvuIv3c0QvVUAcAb/AKhgODilyplczR5eviHwhrDtDdb7K7DAP5o8qUZ9ONp2/wAq2V0+9gZrrRb2O7iKAIJ8NvHorCti503wtrYkhuo0s5AAoWZF68fMW4Y/mPpXKXPw7u7J57nw1qktkioGWNT5iMw9OfkUemT/ACpOD6D5kTPqE1lIn9o2kmnKeS68oc/TgVfilsb9RLZyiUkjcqsMDuAR7gdK5F9c8Z6V8mpae3iFfuSx2Cl5dp/i8pR6e2K6Dwf4U1T4oah/ZHhfwzqdlLJjdNOv2RUCqxDM8vA+4e2M4HUil7N9h8yJZx8y+Yvkp2GPl/HoOKc3lKGYIoJIRwcY/Adq37HwZZ+G9YvNG8b63d/a4gy/YUSF2jlChgWuYpHUgcjGFye/FY//AAlcenaRHaXuiSWMsZkMN6Nrq0ZzgTKoyCMg/hxio0GWtG8Na94ha4uNDsP7TWyRWn2tGvyPvAJDkZA8pvujjHPapG0C40m5tbvXc6f5cwkxB80+R1xjoPXrx2qjb6lBqLyPpMnE8IFxBazlFbY5dQ6KV3YOGAOQD7ipCl0qxT/Z3iLH5wB27Ej19+KOewWO41jx/pWpPbeIE0FI/FNpqG9dR83Mc1mgHlpLEZeZCx5KpHjaCDlmFcteeKfE12dSh/tJ9Mi1mH7LqcOnxpZxXdsZDJ5UojU7lDOyk53NGzIzlXcNmT28MUMkl1JBYbk+Z5MIAT0Hvn2rmNR8b+FLKYf6d/aL7BvSzRmyw45YAKPzoVRFa20R0os/tNq1pKceZ3YA/IpzjI7joPTpXTQav4gv9IsNDnvLm50fSQ/2OzkmPkRlsgt5OfLDKruFYgkBiBgE15QfGevXrFfDvh2WcYB864kRVAI4JCjH61aj0r4ga6gk1DVY9NRlK+TZR+WB/vNjJ/pWkakvs6Gbiup6De3Ftb27S3tzFpkK53iQonv1/wD1VxF58QPBenfKl5JrjhcbLGNn+gZzhecevFNHwv8ADjSpe6k9xqV1GAN0krSge2Dx+Fdhp2labp7FNPsYrcBemwA/UcY9PSj1YXXY4208a+KdTjZfD3h2SCF8KJruYcf7yBRtT8q7fTdH8Z60Y01vxAmkw4BeHTodrewEpyePyrSCtCjXFwVCsANzrj6KTxikh8W6NZuImvIw6jcURC/IHYgY6VScEJ8zWhqxfDbwlaSm8urV9cn25El3I0vTnPXANbKQWtlGY9Ogh0+OTCFYkC8d91YsHjm3vbSRLCIrt6eZxv4+6V7A+xxXKar4r1q5R4VmFrGoH7mFB+W8ZyO/FaOfYzULbm/qWnrbDLyLGrA43PhDj615/d+JdEg2oL03Dx8BYVOR7Bhhe1Zp0vW9UlcWsT3zuu7zMnGMcAluAMVmj4ea2bkvqFxFpqqAWXhz25BU4/GuacZehunFDr3x3LczH+zrH7NwBFJMQT75UccfX8K5G/8AE2t3n7m51CSUL0hQbAT+A/oK79fCWgxBW1KeS/yRhUGzn/gPYelbEMfh/TlMWnW0Vr9Vzk+pJGRWPLEvm7I8ftdL1bUmVrbTpr2RjnexCr9Qx4ArpoPB3iC44uZLfSMdTjzCPYlfyr0BtRuZiqQl1ib5Ts+ZR+gxxVWZrhw32uYWyrgKCQR7ninp2C7MuHwdodhCVu7o6gX/AIj0I46Ln/CtqyGiadut9Ktlyv8AERlB7gNzz7VjT3NjGwh89rvoQijj/voggfhUpv7nAS2tmt1Awpk/h/3T6UXYrI1ZNSaYi2WIYz8uCevbsABj0psjXgxHOyWIIxklWOMe5zj8axJZL6VdlxcDjnao5A+uKbFaWBUL5XntjrIz447+1KwE7z6bAoErG9bJA2cj9MfhQl9dsQttYNCMArvP5EEj0p8bwooWKBLAL/cw2f0pPtCd3+0HHT+H29hx2pgVdQl1NVW4lcxnOFVOoHp8oFMitYZIxOYPMQ4IVyQR68DtTxcFcCGbGBxgdx1HOKHd5i8qFp8D5gM7ccA9OlHoBd2W8GVTy4yhzhR9368VPJLGVZ5gW6YI4/LFVotHvJSXgTanRRwQ3/1q0v7CtCkTXBkspdpVki+cMR0IPOOnTFFhehmfaYZSeSGPAyOM/wBKVLm5ZdjZnZW+XC4AA98VtR2umRSeSIz5gAXL5H5447VPFq9vbhjBHgdCF6Z6ZwfpRZDMg6ZfSSFREV43ckHGfb0x7VppoiKwWeboo+WPsP5dKdNqDLqMEeTGjbThhwRnkduPSna7Hefbmgf/AFUqRkHAAHQleBT9BEkllp9khuQuCpAVjk8gg9v/AK1XpL6aCOKaOLasx+8nC+2arjT45rJ9Nd/sz7xJEwzsPoM+lPKQzaS2n3u+O4ibdHyBkjoF9QaAsT2N6ZZz5JEjbD8mTjP1I/OtXRxLd6fdRDfb3MZfEWMBlzkAH9OlcvHeWtoqLHbNJ83y7Pl+Y/eySePxwK6Oxvbh8SNaG1A6Sb87gOnbI/WriyZIt6fDO5fzSrtnhOoyOOD69qzruxWz1pdTT5REi71OchyMLj24zW+qKZ/t3m+RvAVkGM/j7/UUl/DDMnyK0zdEIxgY7Enjj2rSxKOf1JLae7+2Q/vfMjCsFxgSKcqxI9eac91fyMogXbKR1XGCR/e9v8inSNcRSs0ca+YTwPUDt6dPeo48vGI1YOUY7lX5eTxgfSsyy1KZraI28s0UTTAbo0GcY56dqxZXttuANzbyWbJO0r3/AB/Sr7xAMruAo243NyeT61WnSI3IA9AJMY5yMUmCKQ3oTIkZgU8ux5P/AAH6VNJO0h81JHUYAb+H6cDv+HSnzxyyBlb9424DcvGAO+OlSSnJH2eMLnB3duO+O1IdiuEDj5Su8Z4YdR6UgOVKRkEYBAA9PQYo+bBODh/4Vwe3rSFJH+WMbjw3GFIoAcryF/MUFYjw4IAJOPpUiosi7lO/b9/AwGA6DseMdqSaNjlgP4Qe2R/9ahkuJCrzbQeANvI47fU0DJ5AJTtkQJv5x6enb0xSuoKKSDHjgnORTp0bZ85IZTls/wB09MY/SiWJIkEzEbSOg6/XjtQIj8sp++38BQpC+oHH4dqJf9IYlsRSMABnp7Dpx0pygzSFWBR9itj14/8A1U91AUgqX28nPPFAAyKvJKueFIXr+PtVdQfupj5sZ9h2q0YgyGVU8tclWwPT6f8A6qlBXDOibXKhQvGMflxigZEEBk8pcMQe/piknjCSsvCxY+YDt249807/AJZbjgEPksKkTLHcCX46gHn3PrikIIFVWMZ+TYueg+ZafIoAQJ8o+9jqoz0H6UgiSS2cp+73MMe4UdPaneV9nhZW+fpzjp/+qgB8Lnyyg+QKOCvqK2I49jPbxqXLJ949Rms0Eo29sEgcf0z71rwHZvd8QIF4PB49KtbEmXPH9mldnJyvoAF59u+ahVBHGZyrNnqCflGPb/PpU97dl5FW3ieZ2GMbSMdeScY69qsCJ5FLSr0UfL2HtxSDyM6ZftBEj53kYQdgv4Yp4QLC0QwqhRnPb8quHHs6tj5MAfSlCJsGV3DpweOO3rQMzLITKhSL9582TjjB/LpWl5E7RZZthJAOOgH6d6VnZWUIqqT8yj6dRT8qqnAKtjnj5fUUCsXoooxKfmyAo2EdOO9dJY3HmxNErbg5zuAxgDqK5JHVY+pUEfKoHJ9RnHtWnZSBgiJ1JZdp4B28/gapMVjYkR921MfLyF9vUetVSC33j8w54OPYfSrbxRzRN5JL+UMjB4OT0H0qnNG2GDpxnLDuOAAKYktDPdfLkxtJVxllBz06dDkgmoZX3hZCCiZyewHHUHtg9KvzJIqr5a7lXKkDng4GPY03yEmBWMFydp2AYUD09OlJlJHO3RnaQRYHPO8cbgOBz61WMkgkCouxduOOoGeTXYJot0+IYLR7vJwqg888jIxwKNY0qDw3ZT6j4tuLLwdaRx7jc6rdQWcSr3y0zpxj0qCrHG+X8gTJ8g/dHoff0q7HanzGRlARlC4PAI/xryXxR+1V+yz4M8+O+8eweI7iCPcbXQba6vjOcfcinES2ef8AfnUe/p53p37W/ibxufI+BHwG8UePlmRhBqWrO1pZRS/wmRbWF4So683kfpVqlJ7ID6ii08ZCW6SNjuOmfT2rpB4X1Z4POFmYIH+Xz5hsiUj1kfaqjHevmG38Jf8ABRXx9Z/b9X17wf8AszaLy1zLZpCbuGP2uFW8dGH+zdQ+5rwnxR8J/wBlexuFuP2mP2ntU+LmoQyMXtrO8uL+NHHWMxWy6pKmTgffiC47Acaxw76ibPrjxV8bP2dPh8G/4Sr4maPHcQvsez0131edXGdy7NPWUKR/tlRXj0X7a3w31yS40z4OfDrxv8Yr2OQRotvAllZSbsD966LfTIO4JiQj2rxDwz8YP2PdAv3sf2fP2cNW+NF/DKpSXUI5LrkdHXz11SROmQPKQewr3UfEn/goX42VofBfhbwv+zboTLutBfiDfEmPubJvtJDY4I+xxjPRR20+rpbk8x0VjqX/AAUL+JEckfg/wR4S+AmnfJ5V5qpiv76MH3k+1jIXjD2qf4ebeOfhXYW89zL+1p+1q+8RhbrQfDl5FbiPvhbC2aQMM9Qtgpqvc/sxfEn4iM2ofH345a94sVlUyabopljt0K9QvnFbdcdBtth+XFdt4U/ZR/Zo8HstzbeET4pkjACT69cy3Zbsd9uhjtSf+2YHtTvTiF30PnnR/H//AATo+G+qRaZ8NPhx4h/aH1coBFNe2rTRTyLyMQ3jDknrtsMAevSvc9J+O37Y3jCGPT/gf8FNE+A2in5RJrqqvlD+8sd0tkhX/csnH4V9OaW2m6Bbix8MaTYeG7OJAkcenW0dqq44x+7Vfy5ovZp7ufMtyxVxn5zySPftSdePRE2Z8qap8C/2pPiKRD8av2gLizhY5udJ8MJcrAIiMhP3Kafb8jt5cij3qz4a/Yt/Zp8OXYutQsNW+I0wYOzazfthmHX91ZLaDHs7N75r6cZ/3o2EYTgKGz2GKVXmLiTEaAYB2/z4rJ15dNBqJV8M+GPBfghGn8CeGtE8GRqchtP022hnbt806r5hOO5Oa6VtV1K5R2llLP33Evn8WJrBZpfOJb7oIx6DbVtn86XI69gOBWd29yrJFoSkxL5gYhJN2OwPt6Ckl8uXznEZO08seOnoad95xF/cA+bt2xTVkU4AXgnJbtx0xTsBSlUKxAzyFKr/AIVHhpm5YTBRyBnIx6VLM8pj2L5aAjpjoD16VWEuz+DLKf4e478dqBki8ptjjWReOT1HtRuk3bOf9r0H09KibZ0K7FX9M1JIjjMaMRnGcD+H60CLSeT8/wBoyvTb2zj6VVukjdtzBpEYBgB0HY+1NTcisUByvZjnHv8AjUhjLfOgCKw6DIHbpQBBsRpAAEhC8jkDr07UwKSAB8xBOF9cdKhmOz5iCpPRl6cdvY1Iylpix/dAYwT0GPSgBzS7kELEBhwx9j+HHFNOIlJDAbQD+f8AnikG0NLt+fdj5+uB39OBQ6xeYSzll4JOMgY6fhzQMGRm+afkDgHt+VTCM5ABALDqvTb0qOd/skZuJX82LIA4B98Y7elZ32zUbt2ht7P+z42IAmdg+B6hQO/1xSAuXKW1vEVd/KZDnDH7w6jB/lVW6lXVV8qGwEiAK6vOdq8f3R/9en2WnW0Exu7yVtTlwAnOVGOOhrRZgOAo/wB3uF/u/hTQGfPaXt9qza9rN9L4gvbiFIPtE5fcEiACKzyMzOFAwNx4FXGDxlsRLERgEr2U9x+VNCOzeaRhcHAI6Ae3ehZnkBUfO2OMcfL6CkBXlsonUSxA+a7csvC49D2qKS3/AHToI23Rtn8+OvpWkm0o28krGQABx+dELcBWICDp2zj1FAGQilMSlcKnVcYNQtgM2Xzna6kA/J/n9K2WR94mCrIjnAz29gR7Umy4kxvXYAdo47H6elIDM80tgxv5jdCMED2J4qX7Mxx8mMYP147elbfl3CJ5SHO7O0Kvb+mKfFbsjeXsDN2Oevp9KYWMiCxupJAwjWMA4GewHr60v2Ca4Egm+fY3yHpge2PpW9FaIdyyKSW/iH9B7Vp22jXd0W8qFmROojBdh6E7egouhHOQWJjVn2l3iwW3ckemCK0kjuM/LyeOeM7O/HpUeveJPAfg/wD0bxt4m0vwcyY5vbuKFl46lCS6/iK8Uvf2uPgFZaq+neEptW+LGqoWX7L4c0y4uWlwOPLkKqmD6gGqi29kPlPeYrQh225xGB82Mn+nGK6jQrKaGaN4g4jdlbeOOo6g8dOK+bT8Vv2hPF3l/wDCv/gtJ4St5FJF943v1tQmfulraIRyY9sVqL4F/aR8RrH/AMJx8VdK+H8Mg/e2nhHQ0IwRjal9NicY6cYwTkZ7bQUkZyS2PvvSLSOOxebUZUsLbAy8zrGGVepBcovHrmvAfHHx1/Z98JyuNT8YWOqTbij2WnLLeXBdONo8lSAewGcf0898N/sxfCW5MJ8X33if4p3eRJ9p1rVZmiyvLBYYyuB6bieK+k9D8GeAPDFv/wAUn4Y0bw4WXYGt7KLzRjuJNrPn3zmupKLW5i+x8tN+0Tf64TZ/Cz4VeMvGD4JSe9tk06yHpumfI2j32+lZjt+2d4mgWd5/BfwWtJF8tcQyajqkQ7n+KJjjp83HbFfYF1bzu+yOQiHHzBCfl9ML2/DtXOTafPJbAswKKeOSPxGeO3QVi4xT0Romz5Dl/Zy1HxCI734v/Fzxn48diTLaadP/AGZpzZPI8mFtwXHBPWtrw/8As4fs6eDfNn8P+A9Nu5X5W41VX1KQMOdyvds+057gV9AXkN0rl2/cKDtY9RwBzj1+tYk1sQ/mGQM8Z5IBAx29B0qZN9Borx3A023W2sFi0q2iCqIbOJLeLAwACkSqv51kXTiSVZZv9II5DdP0H061bmXbGSMHHPH8sVUnOxPL+75YGMdNvvWTbGkVZTDg7mHz9OOPTj0xVLaI2VUYb1wcev49qsTSFlZV6N079u1R+W3DJECAAO2f8aBkKYKuASUPXsAakUXI/eKoXHBxgfXv/SlXEgHyeSOflb5hxUQEcZUp8q9CCe/+FAF1m2hvLYYHIA6j8KijYMNyKYBn5jx+FO2wzqrgcKSPl9KqFBjABAQ8E+h7UxErMS+1mEnHGBj8velJba+cbTt75xxioliby8hAyg9P8KZGziUlVC+WDgf/AF6EDN6GSNiXX5kVQCR1bP8ALb2rSj3SqVGYx/yzPLY/+sQK56yZJN8bv5IYLliMgn0z29K2YGPnC3LNCCNqY6EjuPY9q2RJRa2b7gYoCrKcjgE+/FWrcXJ+XiNogFzgfNx1/KrlzCsiMkZYkcYDdcd8c1RBcygyDccdQeMe+KAHLm2VnZDHvOeudoPvWcxQKd0XnbTuD9MD+tabRjHyMY1Xgkfd9eneqEjoAdvJcdPr29KQFGbaoAI+4eBxjB9fakdQHyoLDGOn44xTi5SMgAqM5+brmmgKyts3OrLkseg9RjHBqSyuWMi5kw/GQB2+ntTow+9FdsgdMcFfTOKUbooTL/rEBAOO1MI8795GFTdjGfbrSAcHXc8hIYfxcYww9qsFoU+Q8JKucr2x7VX+VQz7FkH3W28ZzxxVvfGHGcKzKFGRwARxn3H8qYE/O9nRwu1VB468df6Voq6k7xjCkbdvbHrxzWP5RhJkyoZSAfT06elaFm8sk+1Ii2CuMfdx2wcc0CNMK21vLbdyTsx90mqMuCNw5Y8Mo7Y6Y9sCtII8bb7lvs7Hn5yF+UcYx0NVXk00yrHHcec2ciOFC5xj1FF0FiriORF2go2NrKeAVoLuZMyDZwNvPyjA4NX7ew1DUnMNnpc7kNj97+7wfQg8/lVDxHJp/g+Fp/GnifRPANov35NSu4YSn+ziRlbPYAD8KAJ447iUFI4mkKjkY+U/jVWVbaJCksqwLycE4Ppj8DXiGr/tUfs0aXefYLXxbqfxS1RxiLTPDVld3TyMP4VbyooGzxjbJWhp/wATfjn4tUS/Bz9mvWIrcjeNT8Y30Oiqq+rW02zcv+7LnA4FPll0BHpke7aVtobi/wDQRoQoz0BYjjgVuWnhbxJdr9qg0o2UC8mWeWMKuemQSOPTJr5P8ZfET47WfmL8S/j/APDL9nmEOQdN8JWw13UY0H8Mke2WZWXGBsk5I7cCvD2tfg347vV+3av8aP2xri7ZsLbxT6XocjZ5OJyjwxtj+E4GO1NUn1GfcXif4k/CDwHPNZ+OviP4f8O3cP8ArLOG4jnu0OOQ0EHnSKf+A/SvILb9qb4Vapcrpnwn8J+Mvj5MG2F9F0qaO1DHoGknUOv4w4rivDHw78f6Fx8L/wBnr4ffB5kIEV740v38Q3gX+8roHdT7Z4xj0r1FfB37QHiSP7N8Qfjfe6NphjwdJ8C6VbaOqZ4KR3pVZMY4GQexp+ziuor9iW+8Y/tgXkKX3hj4OeGfgppgBP8AanjXWLeWNE7l4Y5IXjbHODGw46V4T4p+I1+3mD4r/tc6VpNp9250r4aaUomdhgeTDd6dDG2M/wATggHnFeq2/wCyx8DvOTUfFumap8T9RQ5F34j1m9uJMcfeWKWONgSORtwfpXsvh/wt4N8Ktnwj4c0Xwlhdu/TbC2h4PqViDHnrzTTgtg1PhXS/B/wT13Uguj/BX4r/ALSuqSndBqfjrV5NA09gfmEqXKlE2P6S9fxr6Y+DvwK/a28QwNqHwi+HHw7/AGW9LZNgurvT/wC0dZIVmUD7TJE8dwcp14UZ5wSK91e/ubhnF3K7Iq+WRklc9OB0/SvQJfi/44m8Bv4J/tP7EqFQtzDFJHdNbBstA8oONpzjKBG2jbnBzXpYTFUkmpxXz/yVvlqvU5a6qbQPErfQPH+jQ3Xhv4j+OZfiLquZorm+s4IbS0wR5e21it8RxhcHDIAc+gxXji/s+fAvwZrI8Xf8INY69bzhReNqhl1LyXP3p1t7lni29mDB/VccY9zs7YW8f7qMqgAdFDZCt3/Cr/kA5W4RZkkH7yN/ulTzg9sVwzneTcdDoSH2E9rp1pAnhz7JoenJEBbjTIIobfbgY2RRIqJkdlAA6VE0kszKJZyy/wC7tPuOOlcqF/4RLUZLVla30e6fzUfbuENw38Ixk7MDHTitJNe00TN+/jmYEKyICW+YccY4rGzbsVoi6uxrrcqkBP4R/s8ZzxjtVvKysVIzvQE89h057fyqpdi60nTo9avIXNlexrJE8Q85VUttXzGjBSIseivtOCOORWK/i+0cPNHZSusaABcqMj1AHb2qZp03aSGtdjoPsxkOxSEdGyvHQflSSoRI8XETkcMehBPp6VwcnifVLqLfH5VnjBXYuM/gc1s6b4mtrxUXUQLORedxy4J7HgDA9qIzQ+Sx0IV8uJ4gNgxhT8px0PtgU0+aX3qMN028dKkaFrhXnRw+Vxx0OBweKYp2hkVfnAAz3yBxjtWiIJACVZVJZB/C316+2KYIo1Dk++RngYHp+FORo3DLGPvgbi360z92xZfMJP8Adxj6c9MVSETwjzCSPuADaOnI7Ypw2QsCXwnrt6e3FRiRpVVd+VPy4Xgqf6ipIrqIIBA5HPIIzn/IqxE6+TJySGPYn0/DpUwWAFW8xYgOg5xx71m+e3mBQ209RxjP9OKY12yFBKuwd8EHP5U1KwWN5ZlRWfzAQv8Ad6Y/Crg1G3gXzmjLuRxk8D0OK45rkSCRIkypPOB+n6VE9zcfP8rYUKoPU8jgHNbQqtbGbgjt/wDhJ5FiAtoY0c984x/gcCsW+8RFv317IZDj7keRnI5Bz06VzUwvFgd1hYvERuAIJ64HAJP5CrEGl3V/OvnWzKzfLwDj24GCSPSt1KrJaIzaihl34n0K3s3mn1FIIhgszZUDsAdwH04qjZ39prMcX9jzjUvtLhIhbndvYZ+bqAvTGK1PFEnhnwLoMlxq3hy38Z6jrDJa2dnqEzxxRttO2YwopaQM+MdCCMZUV7VqXima3h0mfUNJ0T4WXkUMdvNDpenkpLIyArsbZhUIUgRkZjwQzOMGvRwuXKa56r+Vv6/I562J5dIo4TRvhb8RfEnz2+k+SjKNs07qAQOPuq+B+FdVc/BfxJosJ/4SG9t7NWGQI9pZJD0BG7kflV7WviL40njaxj1y8gSE5VLeOG1U44wxjQNx79q8vvo7XUpvtWqm+1JifvzXMkgBPU7c8D6VdeGGp+7CH33/AOB+RnSdaesnp5Gxe6JpNgG829ikkQjcSdq/TBIB/Cqtnr3gfRGbUNb0xfEoQBYIRJIoDdM7cbGx79O1Z9nZaRaF1t7aMynoX3bcY5wD6+lX2tY/3aGFYoweGH3Af5rXFa+x1+pk3/inw/czpc6ZpMloXGWt4EOIyeOWYLzj8Kqx3ly8v7vTZUlIH+sdUBB6d8fhXTyacz/eUzAjhlPX0HbFZxtbqGQgAxY+9uw2fQVyypMtSXQigl10sY18iyAByeJGHsO1Xp9LvtQg8m/1BZDt8tAkKISMDIbsB2461FHN5Uv7kDYp247MOP1rZiuCzbNnmBzuUAj5SB659KcdNhPUseI9X1nxH4asvCviG+vfE0do8ckU91cSfKsX3AYlIjdxyPNdTJjgMAcVxkOhab83l2qKIgM8t1xjH4H0rqL6Cd4N6hfLwDjIAOeMfnWPF5MLB+V28Lnp7j2qZ3k7t7FQSSsgi0y5KmOzsftL7dsSQoXkmeQ7RHEqqXLMxCqgXJPAr6w/Z48OweENb1fQPGvhyTwrrmqwItt9raKeG9toA4njtpFDKSodWlTzCXUqdgCEn568FeNdb8DeKLPWdMkjuIVY/aLeUfLJG/Dgcgq205Qg8MBkMMqek+KHxG1Dx34vttUtNRe107RpjJp0MMRRVlVsw3DCTfm5GfvqFCgYHdm78NKlGlJS0ut7676WX5+XY469OpKa5dl9x5r8WbDRIfit4mu/h/5FtHJcGGbIYR+ZHBBkxgHACvvVMAJsAxxg1wtv4nuLVvsniDTzpbPlTNLl7OcYxhsDA3e/41uyNczTTXN9K91cXcjTTSMRuZycljj2pmyOe3e3usTq5+5Iu5dnYd687EVFOrKfQ7KUHGKTPkH42fss6V43nvfEnwxgtppZCbnVvDUM0YHmYLCfTWB2wy85MB2o/wDCQeD5J8F/2q9Q+Et9a/Cz4x/aNZ8J2kptbDUWG7UtHy2fJuY3IeWGPPAb5oxwuVAUff32Cy0Yi906y8kxjIaD5Tk9AcfeGR6V6jq37IP7Mf7UHgEeJrm8/wCEZ8XwHy9QvhLGjrdENB5V1BcKymOVpUKOm1twTY+N6NvQowqr3pW+X+RlObg1ZGMv9m3en2esaJdxa7pOoRiezvYGEkU0T42srDI7YI7EYIBrJltXQ4jKsm47m28be/H4dq/Nj4PeIfG37MHiC48Cah4l006LLd/8TTw5rqiF7dshHuLS5DbFbjcCrLHJGN2DxX3xD49XW/D7+JvC0um6to/z7L2G7SSCTDbdg2ch8/Lt9a55UpRfLY1U4tHq3gvwzo3iHxlpehaxdppVresyS3TqkiiNYZHyom/drISFRC6uqswJRgMV2n7QHhX4SfD6BIvDOv3H/CRSSBV09BHcxOjsx2SGKNREUXhVyWIx8pPzV83aVca34rh+2ztHo9pEq/u4gHlPYnc4Bj68Dvjiti90nT7u6S51aa81aRY/LR7idpDEF4ATPyrjrwOO1bxxVqTpP9DJwvJSRgi18SXsMsur30ekRTRhIYBgFlGBuOPu7h35I7gV9I2/wAs9M+DcnxA1S+8jUI2i+yQIYnt4w12LYETK5WYT7lYPx2C5GCdH4KfCfwB8TdJ1fSdZ1i6h8R2cpXarREyWJiHlyKkqPuQSOQ5jKsHRckAjd5vq+r+JtA0i/wDghJqp1nQ9C1No4LhWePz4YlRkRkVzH5Ik2uq8hWXhsE51hGFOCaeul9Onb+tjK86ku1jEWG7QqbvDTAdBt647npVk7HUyoo3KOU6BccZ/Cq2FjjQS5YqFAZegA6d6ZHcFJFVGDKCAy+oPB/GuSL0OpiXyLLaSfZWw6xFlB670yRjPAqtYyJqdql1kxyEA5GflfuMDt2+lF7eWMcksLyKmUGUYjIHpx3A5ArNh8RaXPqNppX2CbT4pUKwTK4aKUqO23nccUpIaNdnWKP7KV3iQtjb2K9cfSmO6+SsSZkcHf0ycY6+2fxqNh5QAjOArGPJ7eopskjh2iGf9XwcDkH39KzKFO7zfLbrj5mB4Xt0/DFNlUDyjEMfwuv1wOO1IilYv3OCCvPHQ45NPbCbQVw+MHHQ0rAStCwd1Bxsw6/lToWluU2sqmMjgdOSf5U1Vb5kf95k5I/vDoPw6U52RvnZPJCjYR7//AKqAHTMV+QAnpzjI249KZ9wLtwUA+9j1x2/SpRJKYwFYjGSdw/hHUY9qcFUj5cnYM4PUrx+lICIu8MTGJirr90HgE44FM+0yE+eybCDhoz2xz9P0qTzfIzJIhOQCqn6Y5pSj48sgmQjqB3PXPYY9u1MById5klG3zOdmckDoAP8A61W0zt3ls7E4UcYx04qq3lkHBC+XgDGCeKnPmwrvT5nY4XaOSO/H0oArs6PG5UEMRk7TtwR0wBVdo8eXL94BeMno2O/txWrKq72kU4ZQFXJ5BHBNUbgwZZV/1hX7/TnPdTSaGVllWTeQoPy72A6AjHzZ4/IU5VVogWZohKc+wP4U7bNHAqxyLtUn5sdj29KrtOgdYBjfsyvbLHsB7+n9KQFtGvB8wAuGH7vp9/PHP0+mKdEqq3lYDSLwT90cew44/WmjfDuJ/cOWGOR6dCAe9ELvschifm6t0JPXjHApoLEk3lzJH93A+QqnG1vYdBVM42iOVdykkqSckkcAe1WXtikRghO4SfMR24x0/Ko9zMcqw8044/wPTHHSriyGikWjVfJw3ynLZH5CoDGsch3ndlfurwOwHP8AhVzM0kZknGBuxuPb+XSonUgeUq7lwJMnsPT/AArVGRFbTnzERpPPdflVT8u04655z0xWzK5MA3NtC4y/r2GP88VhOYzGH2+XtICnsOnUZHarEcl2SPLbKqwKlWH3QPShoEStEspNjewbXCHZyOQev4jrWdDJp2kIIZYJLiXO0ykkAnsACflrblMt1I251VlXegwMHtkHtikeN7oeTcRCZ4yo3EjDDOfSpKMu6tU/eTxfvPm3Hbwfy6A0lpcy+ZuwORlAcEgdMfjVyQIXkhANuSQpwPlzjgDFZUzva3XlRRkYHyk5w+T/AAg9PpQBm6vYvY3f9pWjEIf9YsahAOOvXp+FWbd7TU7ZkhbJZQ0g9OelaFnIJo2WRwcdVk4x+vSudvoX0S6a5tQohfkqMkY/PgHqPpUlItRfuQbG6DJBOf3T5BUY6ZPbPSrmmzzWsv2KXDhvmVj/AAf/ABQIqnNHBfQLFbkPuHzDP3GHIHPTNQPLGsf2aQGMkbRvyT8vTnOfypAWNStzE6ataOJHi+ZiBsyPQgdM9Kmguvt8SNBhPK+bZ1IHcehqGykmj3WxiEwjXbnIHB9fx6cVTbzNMuDdx82s5BkULkJjAx+Z9qQ0cLr9ldeHNQ/4TLw7GGZn8qW3yVRt33ueMDH6eld1FrVrf2lr4lskaGwn/dTw94mYDOQOgDe1ak7R3cO5ZRLFICcHscYIwOmBXnEVhPoGoy2sWbjTNQKsgkb5I5COcL03E8e34UgPQtT0qHxHph0a6k+zCcAq4AJRhyrjplfUenFeYeFtem0u/k0PWx9knsWkSSM5aOZfu704wRx1x711Oi+Jltb5/DursYCgzaSSAAuG6AE9cdgOuOKTxj4avNS08a74fQ3OrWIDC0KgG4iyPMT1zgEgfh3pDO0QyGJY40Bh4LfMD8p7H6ZqHzyqxRJgKxxnHbtgDBrlPCWt2Oq6R/ogZFbAkVwFaJzyEYE5yrZH4V1y5DhlIL7cKP4cenHHSoasUg2puMXmjy5Pu4HOSOe3rUTbVjPnHyyqnaM8n/Dp+VOWEPJ8m21ZAGUZDAj1pudrJI4Cr03dck9wR0x6GkMbCkbLtXIL8nvUf7pQS+WfOCp5zjgc9PxqxiRl84ADtngZ9+woKQySMJCplRdvJIFAhrIJ4RBHgbMERkdCPRvpTQYoyyybjxgtt6ccAjvikIBjWJYgWb7vODkDqDTvL8sFFKrt/wCWhPy7vxzUjGyAYdGQzbAcNwMDHpUWRhngzlhtbsPQcUR3sWJDczKilsbeoYL6Ac9ahm1CJgI4AZCw7D9B2/L0oGW3nZmCqVOAMnPTt+NDfMCJMuCeEAHGKztzpjybViMAhm4/mMY+lSE33mMjxogc9Ou3A60AixLMmDIny+X8jcZAXtn8qRgGmZYlERQj5+vykdefpVYeftAe4RVPGRGDuX6Y9vSnPbRxYeZ22MMKeuz2OOKAL0jwiR4piIti4VuvUelUnu4dpO1Z2UYRUGAP/wBf/wBaovsUEjiGNMuvK5B2MMDr6Yq9sPmKXCxLEuGC4xu7ZA7UAVpL+YxKFtnm39d5C8Dg4wBipIpbiZFVIQilW2gHkYxznOePSmXBDLm6Xy2I2/JjJ9z2x7UpLRvhMH5/ugbS3bgjrx1oAWLesbwSSLEY2DFlG5c9hxyDWxa2rROjzSl3T50Qt8vbI5xj/wCtWWY4/OLrGIpUwwZemPcCr8UihQwGHOCdvIGevQcdOlUiWbf7iKL9zxMvbjcQ3OPTjNZH+gxpLEFWLKgLn72cd/xrWi3zSIgbzGXkN0BXpjHcnpWfcrbyyukkZgGck5wRxwO/FUJFOO5RmceQ+4L8uT0C4xgjrz+dNimYxLtBQtuIJPKn2OOKQXEcGD5LfvTtODhVzxjHTp/KoGLLE3zBWiOCjDiQdRhsfLx0rMpDsEOG+WVQAWUryV4/WpWLyeXNv3KQQvGAgHrj0/pVYzLLIiyFfnHK54AB4GeMcUjRvCPJgCiQYb5ejj2Pbp0oGL+/ijAkCyorbSEOA+/pj39qv75fszecPvcbVGNo+vSst2Exe1hIlRWDnIwQBxwT7cCrJlO+T5c4UELk5I6E5/pQA1UaR0a5lR9vyqGGcduBxVky3CopgkwQCN6ruIA6DpVdJSgQfKrc+W2eVz17Y+lTfaMQZOd/8RjIIBHsO2KdxF6yjSbyPMYTSLlgxPPByMf4e1aFwkOqWi216QVcP1XOG6DGOhA5rHWbcFjVMcqcjjgdMfhVuIs8rbtwC4dc8IT7nsaLgjy2/wBKudSsLyztCRc20qrE2fmQxnIJ77eBjivW9I1qPXvDWna3NGBLdJIGjBHyMj+Wyn09enQVwmtxC01e01yGUQrfEhkzgeZH7jjBzjmr3gK6ig1e+8ISrvW5iN1a/wCxJHzIB2wUIbjNV0JsdjKuI8xjy4lIBAOQwz/DzkVQUI8mx38rymbbzycjitSaMy7Y5goOSu0D5028dfw/WsxczwNLFHjP3VOM5Xgnt2oGUWGIAvneXsP3WXGcHgjFW5pZJMbR5qsgOBgHjjIPeq5hkuYluRlcjbt6jH9PWqc0lvgyg+ZMcDameRwMUMEhQYmaFN7NEofOePoRx68fyqPfdsjpuEi/cOzg4HerHlM5do5QgbkDHBx3HPGO9VCwZFkkbbjJjc8A+vA5HpUjHQuI0CIqPEp5Dc8H3x+VJ5jLAQG3fPhQwGBzxtbtxSSQtF9nYIrRsSp2e4GCc9ce+KazIzsjJ5T4GU7N0IORxmgLFxSsrBoZSd3y78Bee3GOfTpS27NHJErtjyt28ds9OMjmqEZjnMaSM0fJ+6cBcdP/AK1IftEcq7R50xydh/h+nTtTQWNyPY2Zd2yGPBXAyN/55x+lOuYFGFlV5Wb5iD0IHHbpiqVp5aXL2jr5cb5G4kdeo6+1XZIrh7WOdY8FW2Oc4OOnt9KoQxWk85BFhdnzE8dOc/8A6quMyoqnogPDNzweeAOPzqhGzeW5OYhnG4jO1fT3yasAWw35R94UbDk5wfQAY496AI5Awi+RAkYJbjk/lVKVJJFSF92CQVUH06g8jt0xV0xSeZHGYCckjJYAY/DAqGVorZAQ4WMnoQT/AJ7UAREzW6LPNMJBDx5WwAgHjt7VBbxlCQv7tkJYFvuqD2pHlieRN8iiKQZB6bSB0zUA1C1hlLTXAnVgU3AYwAOnA5pDNuO4PmRRqgkwPnKnGPoa0rVwZN1uN/ldT06+x9K48alGj7EiNxH1gAyvX73XHf8A+tWtBqdxOv2e5jNuH4xtzg/pTFY3Z41bc2wSv9eHJ/QVzyJcREfbDtUHBXoB/vFeMfpWkk95IhhyLdznaoUcA/p+lYdxaGWPM8ygMMkEcgn0HPtQCHmKUfei2IxyCWDDn1//AFVmyS2yT/NKJWY/vI8EDpwd3t7U3+y7eN3jMXmOCoOCcDI646dvwpj28S25EafZmbtnrgj8se1QxkL39r9s3RI1ww6cYUjA4J56UjTahmY+SIEG35jggDHb1/LiplEcpjbf5ir/AMsinHT+99KgeNAhiiQlBkFAxJxwcqCO1IZReXUpIN5byFf5XIQdPYD/AOtTn02/EiJczO8cnD9AMDp0PfHapcRHfsQxbAAX5yuf9n6cVGHTyRsBJRcFDnvxmgCm2mWJLBIiu7I4YnG09Tu6Cr8FpbiMSvEXDAbsHGMdMCoWCxOd6+WCMZAxu9vwpqBWkWG2SQ85HYe4/pSAxfHz7dJs7/8Ah+1FRgDKgJwcj3/PisHTsxTTxuNynbgrxjd6D8K6nxgHfQbmwZd8UDxzY9B6cZ/iI71xlh5Zuo3ldphMrjBBGRjgD6VKGaMrghUiGybAVD03r/LNasF9BNELYlt0Q2yIVOWA96y2jkiIw3nROoITG05HoegIrRtZHuLdWSYtkEFWAB+X+dIaPGfjVbn+z45kwNiYKnDEYxkZ78NxXG/s5apPD4j8VaOkhj+2Q2YIwD/qg5BLYyBhj+Vei/FuC4l0KJ3AVdjtHgd+N449R/OvE/gY62PxauldjIL3SXRdvGWRlYjb3+VWq4dRS2R9m6hALovpkkRASPcgJ3LwOf0r88fHbXGma7OFcxiK9juIiuB98hlGfUbs/pX6G3Fy1wQyfuVVTKroNxUDrx7H/Cvz7+LmmJNfakqP54VgVl6bgvK8duuMY7Uor3kU/hPvywvDNptqXk88vBEY5G53Dav8hxXzV8dIc3tpJIwVjCNmBtDk/LnI4XgDPbpX0FYz2Nzo9pfWxCpJYwOqD7u1ol/l3rxv4paauoW9jLGw2qrBs4IXIGFP+929MVnNe8FP4TD/AGYdQuV0XxP8+fI1CLKluzpjeD25GMdMmvdvG98b3Q2tG/0luGVCcFkPGN3OVXrx6V4V8FozZ3Gt2gjUuXtwcfKpUBhkjvnqPSvZdThkuraSG1l8yTGzDJnbg/dx6N0qqquTBWPkGe0h0jxJo8dsIvtUepqrErlSrAgZyMDrx6HB7V91XerxpDFb2xhxF87bI1jTf3IRV+U+46V4XP4JtrQw6rqbq88Tb1CqMo/Y4xwelepW8t+1lHZ3rfYZDngqriTPI5H3eaWtrD63P//Q8fVI34zgSdGQEjj9RUcsjkeZcoJEfowz0H8qawjbC7l3E/eTnbgen6VKl2sQ2PKFTqYvKyp/rUANjRotqRthCfukgEew6flS7vLmEZPykliG5A9KiAincNIvmtNnb/DjH6UQhXlSRBiLbjn16fzpASw26RSBpQv77IB/h2jHH49qaIbhcrb5RDgqSwJXpwD6cUmx3zE7CTb93PAAPoPwpYogHYbR0IZe/Hp7f4UADv5/mPCwiLcknqcd8cYxTIJ2WIq3+lKOuDjA6ZFOiYLIp4QHpleR6c9KUqjHeNyL/EBgZx3AHpQBGPmlZpSq4AyMURbo3DbN6n1HT2PTNSxqrHeo8z+HbwDj/PSmRyfP8/yckFD64+XHbAoACNkapGfOMfAz6Ht7cU5UYqpUHKcdDlTjkeh4pyQM0xcDpHwpxzjkcfhjpTGe5ATyWKjJDoAM8+3pQAirJ5ioq5Dc88dPTNOchnj37t8YYBiME/n/AHafNIu4Qk7UTvn/ACRTd0kUiSqfPjVfkxxkfTrxQA4x5USKcDHyyDop6YIpqoswGZEZoeqYxnd19B+VMdIsbvLOwtnbnuQMfhTmURDyvLxH1OD93PtQBN9n22zGXhWbIQZJI6fpUazxgJDACoK4GR2PXmgRbpWR8q4X8MD0/AU5XaaOMRjyNwwWADcdunriqQWHSpPHFFFBCFwSQc56+h7fSoki2qz4kjJOX75x0+lTP9mjiEbDzxL02E7ht9B/npT7eURoI5S0inkZ+8OMAZ7iqEKpBx8+F4BQgZ/yKbBKHlLyMPMJKpkDgHnOBx2qKFZNqQRlJDkkgdfwJ46UbRKJsjKEjO0fMPT8qAsTuxSRnPI2Ddu/j4xx2GcY6U4gSxu037vftAY8Hb3BA4yMdcfpSRSPhbNG2gf6tgvoOn0pwkLZaMqwBwRwOT1/yKBWFeCJmYJK0fkcSFlwRu4Tp7+1V9gxG/mZPOfyx36VZl8yRgycSTf6xeMAp0yvvxSiXzDsxHI7DGQQDQBUZH+zRvKqSk5T6AZx7fyqEW623kuzCWP+Ncc5/vf/AFqs4aMZWBc5GGYk9e+P84qaG3S4kdmPksgx83p9P8KYFJEa2Jlkwu0ELgfeyfyGOKbHcpB5S7j8jZZFHbj+VWZUt1Td8zvFjdGeCwPHGOmOvel8rhlb54P4iSB6cA+ooAhmiQQsWAleNtwX2PP+R7VXRYGbylUQAjdz8zEjoByNuP5VdltJpVj+ySmcZIWQDaueuCD9KRbaWTAg/ebxy56NgdOB8tAEA2XEbRC3/fIQGAJ2EY9zj/CokeMxc/wYyM/c7AA9c/pT5Y4959WyDs6EccEZpz+RsYRxCNAv3iSSQfakMgcReWA332fh+xHGf5VIrHzozKcIchRjHJGMGnArM/zOJUXlVOO/+FKflG523IzYbHRdx4/CgZTGBF5H3GUkBuxIPTI+lWI9pwrtiM9Pm5OR09OKe0QwGRhCitg5yQMe1RvEm48KYgSVb+HB9fSgQ2RTIUjB8ts/IRyMen4UxbUyLJFJ3chTggZP9DUpQRggfL7Z+Vhxyp7VGoHluBlAMYVTnbQMQDyJCAq7k4IHuBjH49aRHIDRN84Jxx6Z6ECkieONmMsXnjb3ONo7e30oBCtiMBeeCF5xQA/7gBJD7s8cY59adEChZf4ZAV47E5HtTBKYm8yNAytwRn09APf2pvlPGNlxIYwxyARnjtQBWkIkSWMndyq57cdP5Vjvew2jJGC8Dyt5abRvBbjOE6/pgVt3MxZdwXI7hR1I78V9qf8ABPix+Hmm+JvFvxD8dana6PrulxR2Vl/aNxFbRQwTCaa5lj8xlDHyo0Bb+BN46E42oUfaOyWy6eX9fIznPlR8LJ59uTAxbzIjtYMMHJ/vA/ljtVxPPZygm2DgYAH5ew/SvQvil4o0Hx18UvF3jLwwJ20LWNSubiyuJ9ytdKJmAnSN0jeKN9uUR1DBcZrjpYYoR85EbBfk5/OsasFCbitkVFtpMz4Zp7c7927j5eeV+g/KugsPEurWSJaSXEr2xJIQ7TgnuMhsfhWKqlpVjLbC2MHHOf6U14GJAf8A0gE43KcYI/8ArVmUN1jQPAvidnOt+FtG1ObH7y7ntkNy47gyRiNh9R0rx/X/ANmX4Ra6rTaAb7wRKvCqlz9rt299s6mVfpvr1uVGjKkMZCp2kdiuPYU+KQpGxiYhs7sdh6Y4q1UkupPKj55sv2ffif4Mb7T8N/iNbPn7yS/aLVMj+EptuIm9OeK6yL4g/tO+DYIIvGvgxvFtlvCC40vbJKwXkv5dsZkHHIJhjGe4r2OO6ycbEYE5I/D06VLbatNZtJHazNZGUfOIuAMemOn6Um090Um11OM0b9qa5nvpbPRon/tbhDoeuRvaXWFwMLNnyS391cox9K9D039o7wnex/YvGei6r4Y2kmf7Rp7vFHKD3ZUIAP8Ae/Ot34XeAPGvx08WN4f8PWMfiWHT1Fze3N1EhjgVBlVDyA4lbooBU/04fxBpfhXxNq17q+o2s/2+xkexiltpntmZIGZPnKDBZTnrkdsYFa1cJKFONSSsnt/X9bPsTGtGUnBWuj03T9U+BvjaOU6Zq1uk85VGdJijDpjIPyqPyrXuvhTYskTaPrCIrjbGyAzRsfZxkc/XAr5k1T4UeEdVjRbw/bXxvEm/y7lQ3/TWJVB29vlrMtvhl8SvCVwbj4VfEK6SRkx/ZusR+ajqvITzsMoA7fKMeorl5H0ZpePoe+al4G8Z6OnmeR9uWPKnyhuJH0AyQfpWBJFrFiYnubCW2+T5kcdFPQ89K8b/AOGgf2iPh2Xg8eeCGvLcPiTUNNjk2N2DeZG0sJJx0JH0Fei6B+2z8L74x2XjXS77w5dxrgNNbCVQ3qSD5iZ9ApFJ05pXcQ02TOiF7BKf3e2ELwA2cDPvT4ZN6ARiOXjn5gG68FT6Cu/8P+JvgX8QIU1HSr6zmWIhJDBcbJEL9C6jLZbtv6V0d98IvDNw27SLuXTmkGIRMMvuH97d6/7Q6dKlJB8jyPz3TYyAHncfUjvxjipt+JOot9vVgM8dgRXWX3wm8W2MBPm2+pAjCbGKsV6/dwelcK9jq1pEvnW7oMhHZeVz0H41XKTc2hLNIn7to35G3jrj9BVoXTofMzGuDjg8cjp6c4rlRctD/wAfcYh52lSdrf8AfPWr63crEsyedC4zntx+XIqbBc6uO5+4hyjkcdCDnAx6VcDRbTtXDxjqQCc+9chFc2zfuiNykDaytyT2GB938qtXMrTW5EkvC4+VhnGD0zRYs6mQJK7+Z+7acKBzlWx05H0FSOAyATlcAYwMg56dKwVkkJETwumBlJAdwyOnTpTf7RdRtnywH3MjJK/lSsBsOio4Vf4un+RxQMLnzY22j04X86qLcOqIHXfuB2kcgemPSpluSQo3eYuOhxj/AOtikFyzlom3JynHU8D/AIFTVljZflXJ9B0GelQq6T74uhGCEXnp7cU9QocrGfkXnb3yR/IUDJjJvwF/0faMFu4GOgx1+lIPLGUjXy8f3+v/ANbimNB8ieZjGfvDBBH4U5o9zAMGZ16ZGAeOOntQBaSQCPaMbF43Eckfl2pVBIJUqhPOAMbhVJpmDZnR4VUY+XHNTpsG1s7vq2NvoKQycOU5PHb0GP8AGnAwkAAYjJ6f1GKpq4+zvEhxjkbh+YHFKDkbFwDwQp4z2x6UxFw7pQNzkj6YB59vpTn2gINhywPfAxVdGcHdKogC8Ko5pVkd4cY3MoO5WHb/AOv2oAtwF4yDxtjGcLn9ce9EcoIMjyFEKYbqAO3HHNVFuPKCJnaACAdvIPuPT8KdGzEHzHTdgbi3OV9l/wDrUWA1dN1jU9MOLW4co/Ug9h0HtVLxHp3hbxnB9k8c+H7HxnEQdjXdtFJJH2GydVjlTj0YGo9krRkxeWw/hx8v8+lPCvCi+YSFB5AHT0xQvIDyt/gJ8L7Fnf4e6v4m+Et3Lgj+xNSm+x+aDwZLedpXZcgZHmDpxitFND/aZ8MK0Gh+PPDfxRgjJ22ms2wsrl4z/CJEUxlvdj+VeiKxXAjDgNnLYyf05Ap8Eg8p3GRjA+XHNVcNTzkfHXxz4eNvbfFP4RanoVuM7rvR8anAVXkyYiOVHfrxXSeGvjh8BfF+6DSPFtl4bvWcL9m1ndZuhzjaGuRGhz6A13Fpr+o2smbWR7ccGVRj5wOMe1ZHiHSvCHjXc3i/w9pfiNVXaTfWcTSgH+7Iu11PPDdR2xS5Y+hVzu4/Ci3cK3Gl31jrgXHNvLln47Y+Xp05rPvdJvtLZ3u4JECYLLjjPT7wyPwzXhQ/Z2+E9tcfaPh/qfir4SXjFWVtG1OQWxbPRobjezoWxwJB06YrsF0L9oHw1amXwd4003x1Gn3LDxCiwbj3xMnlxq7DoW4BPWjl7D0OsUNEwmBEiNkMjAp19OOMe1Su4POQ5xwo9PSvLJPjx4x0HZ/wuD4T63oMa5Q6lpscerWwVeDI5hC4Xg+vHT26Lwv8avgB43c22jeKYbW/bIWC+D2WGBwR5c0cZ/BWYAfSk01ug9DqTt+VXG1BjcOqgetRSwo3D8r0yCcgehI6jpiutg8NPOhaxnh1mCZd0b2jhwQPTGRVC60fULSEtNaTWysB9+PaOPw/KkI5iCzS2b/Q2Fk6EhgOhH+0FxkfpXX6T8QfHGmtN5V4mrI2N8V5H5iFV6BNrRFFA9CRWA7sXVFUGQ99m1sevoeKbCP3owuSDtJ6Y/UUmhnqdl8XmdEi1TSdpcfPNA4CKvXCxbefTlq67TfiD4QvjHPFdix25VxcKQVJ4GMA/pXz0CspZY8ypn7pGOfTimNFbuAvmiTzAehI4HYgUk2hWR9Zx2kFwpm0+eO7ZsCNIJBKSvU5K5CnHTOKi+yzqzJhoP4WBGQp9CO3tXydAJ7HM1pczWD4ws0EjKxAOR0PI9jx7V3Gn/EzxvYusj3EOveWoRftCBTgdvkCnkepp8xPLY91dJDGDZjz9p+Z8Y+bIxwe/bIpn2dok+8bhd2DjAKE9sZx/hXmNl8YbOF919pz6fJLg7YfmiPrx1Ax6V2+n+MPAeszobXVYbbzMhknVoJc4wfkcD5R7de1UmgcWbawzmFiAzkMQoP3u3cVEgG9IrjerOoAIHIx6Edc4rYl0wzWga3Ec1soDbo33Kd3RlPB/pVExSJICrj92V/dMv3TjB/DH4VZA2KDzX8nz3hP96QA/wC6O1RhGaMOPlGcbm+8c8Bl4wCKklsZFU3f3RJgeXktjpyp/wA4om+0M+6QsVY4CsuMccAVICgIJVR3+2b1ICsuAPQ5qEfdWHkbB64OD7e3SpIBOTIXi2ycAerYyMj2HFAjVWKS7WK8n+97Y9R+NACL9nYpJLmRQuNmP0PbGPpT3twIUW2TnJVlUc46rjucVIsaRxL849d2Md/5fpTQzQOwQ7nUB07ZB67fb6UCCMFHSJx9nXbvIPOeR+XtSMyCQqrCJWIfceBnjt05xU7nzmjaZSBE23b7YxwQOlJcKsyblg2AfeY9DkbRj0/lxVAU5oRvfzAMFQd3Yt6kdAKneTZEousyFuCDgDsD7D24pzLEMwsG2nEe/uP6YqZIXuGeMHzNnQltuf8AZ/w7UgKIt8TXMMf3JFQAqSduBxngZDVOAGRiFC7W529j79sf/qpWV4pSLdv3ShUw/IIPXH04x/kVKkbTsYojtyQDtGcYIwTjG2mBDE5BYJG4V8fMvdhznnoKY2IZnT5SAN2Pfjn64x7VZxGFJY7AoBKJ29/SqyfuEebOCckpjgZHf6gfhigBrxOduWUfIVTcNu7d29scYpLZI512SMYwRwAuRnHzf/Wqx5qSeUZAbkqfkJ+TGOvGeaX5nnR2z8ykEdD6DA6UANQOkqxwjzkdjvDjgcfLz06DiozAY7gGDZCyDHlnkH159aSIRozKoEJlQo/oCeh59PSplWGODypf3UYQbtoyCexz2zxigCsWlKStODyBuX1RThsEVGkUkMsEkCs6tvKhj+HatKUO1vbysuEwdzIAODjgjj054FR7phMYFCKrfOpbIAyuMccAfLQBW2BMiMYIC8+xxnHarLwxDcoPL7WA45+uR9MU+3gkP35E+U/fYbOPTnHAPSpAqS/u5Ns208sPu0AVEIDtJGxZ/uqCuFAPODx3pI7pgX+24kVfkJAwQT04HHGMfjVyRH/1chMOeW5AH1/TtUSwTRsHwxZWIQhcnaMHPA6f5xSAhRFjw8OxNwwBwevYmpWjlO1CPKZNrH/a2j2+lJGckyTFJ5VztIO3cB04HGakwrRBXUxlf6/yHFAFRJSsLHapUksqAYYgH19QP0qKKJkOWHlkjkHvgdPrirL+aItyFJDjcAeOO4HtTsbsR3GxgV24XJ5PIx+VO4FRoyse+Ob+H5R3A49KdAIxtjlKvkl8YIOTnAPbirCR+WFdSCWBX5l5BT0H9KcN6R5dwUHQjjr1A+mOnFFwMzaSTIy/Z94Vt5G4E+o9PpSSfOE3Ha0fJ4wMkjjH909q1GhAiMA+cJtzjsHP6/WoBDuYlP3u0jgj7oPb8v8A9VAFaZT5mBlDJhtoHQ45H6UceXvTKSgYC8EcenQdKasE4nD7VRD1GdoGOPl+vanSvKkn7v5lC5RSAcg+/tQBVjC7i+zYqYypHXPHSkeJVBVvmjPA2kce36VOY94MqZ3EA7cHqPf0pBhA0hQRnA2joD6+1FgKIDeUA5AXoVwOBn2qVoQqgHBX+H0PTaTVoZ8kSsMKSAOAdw/TiqxCCVWCFuc4Awfw9qLAQBPn3EFZBgFTyH+mfSoljATbuLKTu2N1zj+mBVp1Tb5YVk8v7pB7n16fpR8oUlydwHIYcH6Y6DNKwFAogXdIpU7cDHQ/lTlYSDGMFlwMcZA7VbEkildoPmHORxj/APVVeQRurGRNwPPXAUnsKVgK8TbGI6bGBAPUE9R9OPpTlVl3RdRkMM9WHUflV4qInUbgzAZz0Jz7YxwKhjlJUtcOSv3VA6nJ7H2oAheZi2ZvmTsg9Bx2x0pRIA4RMR+ZnB9h7cU0RmAsoPOT5YPcDtUJRxCspYTMGAUAcg5xxjt7YoA0VlKJ5kP7xT8gJOMH6dOlTw3PEMRQSqeMf7QBz1/OsttyyeVNEFUe/B98DpSqNx4yPK+ZRnt7YoA1Y108qwjZ7aXdjco3K3sMcDFSIkyws0LhVx9xjyOwxWIzjB2Mq5GWHc+1WkmAw6EowAA74HagLFy5toJdqXULxsDk78EYxjPIx/LpWVPZWzlVjlDLkAD5SM9sgVsCUKFE2JQqlVBHHrn69sU3Gn3GFePyowQT5S456exoAyGspLY/OPsu4Z+Rhhs+3O2s26jtoUbdIY+g2heQfrXTfY2PFpMLuMEhVkHQfX296inQbGW9tiFx95BvViOnTpSsBy3mMXjMSsg3BSeucdD+FSz3Msf71FWXJwCOPatWKO1Cb4cygHlHOCP5fyqvcWUkhdpEztjyoUHjt19hTAgguUlQYKzSk/xEEAL2yPaorqysmQvcj7KWOfkwckdccVTnt0kaM20ZhSNTubHH1H+NWEj8q2KA/IigJju+c8e9IDMfTLkN5sIWeDPXjdg+wqSJ7uFX8kyLs+b5l2hSOnHHGKlNxJavvMe6IfNI2O5HTjp6Vox3f2pmjZimxFID85RvXHp60mMwr/xPJEEN6sJWRfm3/KFUcE59B19hXsXxU+D+tfDS3tL3UGg+w3kgtkuoHZ40uCGZY2RwrjeisQQCBjGc4ryC90W11Pzbd2w4XEZiONqsOxr3bwb8Qp/F6t8M/jBPL4n0DUpILW1nm2i60+6RyY7kXJxKxyfnLu3yjA+UsjaUuXlcWtSJXumjx2fRJbaOORJVeNhk+WeVX+HsDznpiqUb3Eau8m6VAdgBByv4e4rpNc+HPxG8Dav/AGNe6fczWhXFjqzKiWlxCWYqy7WJjdlTLQyYkTuMEE5n9qPZRrDezWutlgQwjwrKR0BYA54744/WpsUjPW/iZkWffAqHaoI+Uj39P8K2Iri4Nq13b2lzMCdqyxoXUnjj5en+RUUUum3Du80ZhGflYnLZbsMcECrZm8UWCxSaPflEgmEiiDaE2j+8gHzKT1UnHagBuj6TdeK9YtdLhijtzeTpb5uQEWNs/vJJf7iRoCzEgnC4xzXpfxJ+D8HwauNIu7yeTxtFqM7YjRBZRj7O0bvCyLLIT5kbNtdcBSpDDla8XvLnUjq02qSyeRdufObyWaLEgwVZShGPwNJqOvX+vNDd+ItR1LVriKIxRS300tyVBycK8pZsZJwM/lV8yStYnl1PRdV+IXlyW3/CJeFtP8Dw2jZ+0I0d1eSqVI2yOyA4+bcFzkYHPqng74PeIfi1p+q+NJtW3x6NdzJNFcH7PFNMiedOySRt+6cCRVwY9hH8S1wNuyZ3W7tJuUMVPzBscfUH6dq6bTvF/iPQfDureDdLvpbbSNYuDc3lusa8vIiJIvm43iOVY1Dx52sMgjazA1SnGPxIcovZHit74J1E30viKwupbKW4+aMht/ByQGxg4RcD8PU1TjvvGmkIi6haHX4VJIePqVx/GMZH4ivTwksTBbKfyAAM7hxgAADB9MfrTpZ48tLdwiVfu+dCT1HQMP8A62K5ml2NVKx89+ItbbVTFDoVnb6RM6fvZnJiljbpjjHyjA571s6T4e8f3Wi5n8T+b82yHau5QMZx5q5+nJ4r0++0LRNcmOIo5ZsfOjJtO0jn5sA+3t6Vxr/Dp9Cka60rVLrRombG1f3gyenGNpHbPH0qHBWK5uhzy6FoQwni1Lp7iM7VmkLeW/4jI4zwRXf6ZovhzEculxwX+1flMLDIGOjKpxn19K5GXVvHOiyyWl/JZ+KIGG1WEYjdSP4GUhRj8K4u6fUTqn9sSpFoFwE/diy+RQB13qCQTz9MVK5ugNLqe7p5dvmXebZO6uPw+919OKil13RLXdK90uQOVUkAj8sn8q8kuf8AhI9alVrhrm883AjyFSLkf7OB/Ktex8Eaox33IXTB15O/6dP6Ukpeg/dOtu/G9hEP+JfatcxpzuZgufYAjtXLXXjHV7oMoZbCMjO0L5hUH1J4rrrbwLpSxGXUrgTyZx+6BUfTH4VdisPCtiPKs7YP/fVvnH5MP5VXKurFfsjzKOHWtVmMnnzXowD85baQR1Cj5a6jTvBl665uWWKAL97IOD3GB2/Ousl1eYxiLTYCYwfmPAHHTbjGAMelAvLtUco0aJIOV4H1/Grjyx2Qndm1pfhnSLJY5bi5Mz5X5c/LtP44rvJE0W2hykceOdo2cNn/AGcY+hFeV2Oo2MCFbqVpAMAR9yR/QfhXbWWpSXcXywyKCvy+YMAYHHetk77GbRYm1OVztt0bAAG4HAx7fl0rltUjlMTS3DrBgjGedn/1j6VfmTVJWhRnFnjKsFAJPoSOmKyG0y3jLy7zdY7N/Q//AFqma0HE5OS8sVZpGmacjAYRocHA6/0qI31xIMW1uIVxnfN6Hjg4xWtcx20B862UQkp94ct9MenFY09zBKokuZfOO3ATaR834YrlZsirK93KFS5mWFRyAo2/yxTPs1mAd6yTu3Az6UySd8uIlVQw5VucYqSNp5W3W/zfwjGMAehz07UvQCcCNNioFiToVI6Y9/0pjTbR5aszDoB0/CpRpd+rA3ICRkfe4wp6c4qzDpEEi5kvRJjnbGmW/Dpj8qdgMqSVwm5FA5HB6ipEnllDQIN2eBxnH5DNbYtdFVo4YISSRksxJwR6/wD1qmmv4rLynVVt47gkIEABBTqW+XkE0KwGPFouoMrYjWJMAbmIGf8AdqwujW0UTG/lPk5AJjHCn1z09ulXNRM9tIBEMw7BKpzwScA4qLyrm6sprW3YEtg47EHnK56EUwJ5INJSOP8AcxsqHblzy2BweB3qaCa2kjle3AEsCGVlAwNo42e9M+wNcaLHCHEd3aEsqt3UdceppllLZ25dpZkimYBeO6nqPY0hEtnctdaXN9nXMsY3IRgY6nHviqdjLezTxXDKR91pD0yox6Vbsrqxsrpo7QNcxAfcIxg+oOPwpsv2gyN9lYQgfKAcc55K89PyoAtQWhtdde5OJreUZBBwrbu3p8tMvNMtLG7nM23yWOV2jAGe2E6Y9KpHP7tZrnYqAHao4PJJBUcZH+RUq3cSrI33lfJZSOvp+ftTGT3J0+UxQCF7zYvytH1xjGB7VauLq5uoYFu1Klcpn/Zx3GOoFVopbn915CiKHbjaWz1+ucDGOOBQ/wBo2hpJt27O1QvQjqMfypCGyWxIBnvgkP3VXrjHHbp+VKZrWAqttILooc7dpHHfB/wpkkNtJNmNGBB6+p7jHSpU8tCNwEZxhUI4xn2oGWWnkR1EAWNQcsG+YdsfnUgluZipefEbcgr/AAnvgAZ+npUWTvPATJCkdR7DikiDRmTYGj7qq4IB6H/9VMRuWaI0pzHuVjwx/ujjOfX9a6SOP92Y4j8pGBj1FcfA1xGNmV2j5io4Oe+B9K6a0u/Oj+4VHQexA7fUVtF6GckUby2ZwGgUcnByc8+orKRNuBcR+Uu7AVe59fXHpXaXVs9xCfKXc3yuuOMg/wCGK5iW3EDO7ZZUGWQnqT6H/PShqwJlURQk+W52rjdgke1VpFZ4mUbYgAQEA9Mc5HerYBXMyLhvuHvjgbR75qN4zJhgBHuIO1eMEdcVDRaKkf8AqyS4kG7v8uCfX6UxRgHLeVIrBG2/dweh57YqwYUbeoQDec8+9SRgCORwNxCgLxnkdCPapGVGBt5C2eFxgeoqbCMdrIW28+9SHlgEXY3BKdueo6VaAeRfLRdhQ5GBjHsfY0gKJWKYAYGxfz/TtUwWR02Z3qnOMDPH0qbD4jfatv8AMcDAwf8APSrMADRjIEe4tkrwM9hQMr4VmQSN8mMn2PofypmVEb4UbJG24P8ADx/I/wBKtJJ/ov8ADM3Hyj29ajDFlaJM4U/MduAfbsaBDWRZGMXEeEAQjrxx1+nSkgjeNd8v7vjZnqSOe3bpUrlm+QIq/wB4dB7Ae9KsOdocFR93/PtQBHmMAnBdHO0LyAcd/wAuKUjYT8piXbxg7v504RBBtbEfz/Ie4z9OnFNYFZ3GfkGDgDk+3tSAYh2oCo8wo2COBnPHTpmpn4jClfKAO3ae4P0pN6xAhsIxPGR2FOTLNG7jcvJGPXp+VMYh835YmB2Zz9fQe1OMAmRmzvaLB/xHp0p3ylVHOM4H+z2zSOpydoPXkduBx70hEsSwRoUc7sEHGP0qwYobhiW3kvgowHAH0qlIZiAuMB8b8DoP8irltJESI+cfd/LGKpMVjYYiFUZBiMYVsD7oA6ms90MILbcZOBnkH8qvAKyynn5cKR2Iz7Y7VXeItgRMNoO0r0wOnFWFjP8Ak2HPyD+Eddp9qXCgYiIJXHHr7mrSKWLDC53cbulWBpkkgM7DPrtBxx1HHSpQ7Gc8KSkIctlecfw+/wCFNRJTFlnZVLAk7ePrn8BXa2HhPXLuBbu0sZZYHVtr7SBsUctnGNnHLdBXl/ij4v8AwC8CRSr45+JGgae8ZIe1sLo6leRnoR9msY7g/qOlCV9gOnSB9zRuMAc8dhWnZ2xLPCEMhGNijkE18hXX7ePwZ/tH+w/hn4Q8WfGbU0z5K28CWdvPj/pmouLsr3/1SH27DSsPiD/wUB+Jsgf4Z/CHRvg/p0g/dXusR77qHdxnN7IGbj0szx2rZUZMR9v6LoeoXYAjsvubSzhXzx6BRwQD9K5zxfq/gL4eyyzfELxhongYhfMEWo6hBDcMvYrBkytnsApNfFviv4E/Fk51H9rb9qu18D2+BFJpulX5iZu4QRBrNdvJ/wCXdieOK8kuZP8Aglr8J54xp48TftKa4n32VbgQSSt1G2dbGGTHc7JF9M9K0WGfUnmR9IeKP25P2W/Dlwll4dudc+Kl8+EFtpFg0URf0El00JbP+wrVQX9oX9qj4kpt+CH7O8+hWpA8vUPFLyMGB4EgjnWwiIHBG0yY9TWL4Z+PfxXCPH+y1+yraeBLaZQkGo63ALOEoejkKmnIzDHB+0uvqprU1fwd+3/8T0aL4h/FvRvg9p0qjda+G41W5jJABjM1nHFOeOoN4yZ6VpGhCO5POXPEvwi/be8S6Y1/8bfjj4e/Z+0e6+f7PpgWxjVVGGH2iGO1wQuchrhgMV8za74H/wCCevgm+bVPij8U/EH7QmuHPnf2fPNdJMyADBniVBg/wn7Ya93sf2GPg7c3w1j4leJ/FXxd1JR+9l1C+8qGXHUjyw91tPH/AC3r3jQPhB8F/BBhbwT4E0PSZ4fu3D2cdxcY7Az3XnSN27ik504jVz5B8GftA/D2GW3g/ZZ/ZTk8QtF8kGsX9ssj4H3fNdba6bg9Wa9B9x29Hu9T/wCCjHxIiMepa34T/Z+05twaG08h5gh4CjyF1OZWA6YkjI7kdK+rbjVNSuIDbOyvCcAKhAVcdgOAB6DtWXKIpcyhA52jLE/d7AY7Vn9Y7IfKfHX/AAxnaeLJ/wC0vjt8VfFXxXuUYSJCkjRQFs/NH5l490yj/cRPoK9h8Nfs7fs6eD2V9E+HenX00ZD+bqxm1EgjpxdSOmR14VR7V6+fKhxsHXjBGQfp/wDXqJhLt3AlVHHtjvn/AOtUSryfUFFGnb6lNBbCx08RaTbooCwWcMdtAqjhcRxKoqhJJIGPnks5P3sk5989aRS0I2KoZJDgEehAxTMbkKtmIDjPb8M1k2VYnSdI12YKk52+nT0phnJk2BVd8cjpn0xx1pnLKQ5wpHBxnGPcUN8z44wq7sgcn6UgFZ/Miw26MrwVYfrSbHIQsowPlPfIoWRJPmUgDGDx/P1pSdg3KNi47dqAGkeWD8q56AgY4+g/zxT/ADM4I28Yw3c8eg7UxcuQFA3Dpn0NJ8ioVCiM5xx+tMLE4BbPUD6A4pEkUb42bcBg56DFQqpkYlhhRjOOP84qTPzELDvB9P8APSjYRpmZpo1XB9c9Bj04+nFTCSNCUCZB6jkduB9SazAQ0Z3KUjUjA9unH+FaDrGD1Lbhggj734jjiqQDpfKlXyYhskA3bW/DgH2rPISJGkKqu3jrkD8BV9I8kDb5+OR0GMj2qrfwqXPloAhH/AeeCf0p2FoVXCx/fOV7rjjseP0ppDbCEBD+nalKIB8oIAAVo8dPfPekVQPmY+YAR909eB/KkMkRgzMP9YMDcce3SkcssIAfZg5yVBx249qYq7ZHO0fIBkDjAxXUeDtK8O6n4m0+w8XX50LR5nk864jIDLtidlwzqyqCwUZKkU0hHKGR5JFEqARNwG4xu9Tjp9KUYV/JKrJgchfTtj1+lRazqGj2OtapY+HJm1iy+1yppzblZ3t0c+VI5wuCVwcED/dHSqMkGq31z5d6UsrbjC2vDdOu/H59qn0HYuyX1naFoZGDyFSRGo+b/d2gdayRPqM8bzSpHbRlflRj+8wOnTHStqztbC0U/ZUDvtUF9o5/IDmq8yrLLsx5bnqR6Edf5UJIfQzLS2s7eYM8kjyFfkaQ5Qjt7YHT0FbZbyY0aFhF+HY8nJ9PSvfvBTeBNd+Bvijw74haz0/V9P8APl05pJGtpZ5nt/tFmUcsnnOLnzI/KU9FAK4ZS3gUEUZnuWt/miJAjV+uO45A6dK6cTRhT5eR3TXYxpTcr3Ww0BVA8pfICsG45GDxQMtJ+5AUg9xnA9cirYg8lQAS4zjpwfYfSpPssr7Cq7Aw7D7v4Vy3NkUWcSKpGBsBPAwGFRiLcEZR9nYdT/h6cVuWmlS3UeIInuDznYpJ+gAH4cVD4gutA8H266l401bT/CNiAdx1K7itvlHU4Z8nHpjPoKL9gsZawyM2VJCN2JwNuOpqw1rIY9gACZHBGM/Q/hXiGtftZ/s3aW72GkeIb/4h6l91LHw/pVzcl1HdJplgQ+nGayk+Onxs8WWwj+FHwN1GHcR5Wo+L7tLCNR1/49y0G4eyvmr5JdgsfRMEDYKISCTsOPu84GeM1vHw7f2ts1/qO22toVLtPcuLeFEXqzPJtXaO/PAr5Zl8J/ti+Lf3PiX4ieGvhLZzN+8tvCti11dIuB8vnTqgX6pcday5f2PvhVqk/wDaHxI8T+L/AIw3uQxbVL/yYM9CBFHmVR24l/AU/Z92K6PV/Enx/wD2efBbMviL4g6RBKg/499PaXU5Mqfmz9ijmH0BI/SvPoP2sND8Rt5Hwh+GPjP4p+ZkC9a2Gn6e5/h/fsJNqnqN2016h4W+F3wm8ChJPBvgnQtDkhx5d2bSO4u+P+m84klB9DkV6XPq1/cLsMhVQMLyfl+nt7Ci0EHN5HznBrn7ZviuUSaf4e8IfAyxfiV9QlOt3aLjCnavnICB6BPcVDc/Afx74vjkb4q/HHxT4mhfmSx8OJDodqU4/d5UzFh7mEcYGOK99Z2dhJIxOMcDjOO3HPNWvNVl4UwgH5e5OPwpqSWyA8Q8M/sy/s++Gbr7bD4Ti8SXOcPca/NLqjnjHzLMywseP+eaj0r6E0yddHtxY6AkWh2cQxHDYwJbxgdMBIgqjpWWjeXEpfpuIPA6emPwq8skY2tn5D0GMYz0H6UudisaMcqPhjuM28fM5LE+v4V2GnaZ5yrKsoVmXJBGFB6YyeB+deVa54v0/RP9Gs4Bf6hIPkjYkAccOxH8P5elc/HZ6trZ87xLqMlzEdp+yW37i3GcdUXBfB+h4qFJ9B8ttz6FtpNNtJ5beS7jikwBtjOWJ9CFyPTivS9Ke3dkt5UllDY2sox+Snk1574F0iwhVbdzBp4QojGNMBhj5TnrkntX1f4V8IWtzALlFaCA/dfcBIxxjdyDtXHQDGe/HTohV6IylHqeb2+hvcsy2tq8wjA67VbH1yAfp/hWbq2m3aBlSwaFzgOPlIwOex9PWvqez0TT7LJiTex/icBm/MjNZepeF7e6t5I4T9/H7tiFTt3Vdw49DW9tDF83Q+HNTMdvPK88DIqfMdx3Kq9G46dOmK5OfVND3lBKhjIVlDH5WzwQrHA/Wu6+I+l2NneLpcx/fZyT2iO3kEjAzv8Al9PSvnTUBJZzDY+9RnCZ6HpgelcftE/hOiK01O4nDMlx5abgwAjxj7vcenFYUwyXjlwCx2ZHTaehxXH6VfXUV5FaQk+RM5EkY4VSByQOx6dMCuoupEBc5/d8BT/T9KZViC4j8uRlXaVQDa3c4H5fhUb/ALxV8obTncQp498d/wAKPMAjPzFicE8dAcYpkxUgc8joSCuB7U0IRkZ4SpbyRn0zxRtkxgr5iv1x9Pyp5CF943KT6dDx16dqjxGzllB2qMAjuRwP0oAk+cpjPl9CVHOP5UyT75Hcjg+lPARpB5ZDDAOFx365poxIJPKBBwOvbHpTCxAQ7oQ3yqATuHrTnbeNkZGGHAUY6Dnj+VOZ8KE5iBO4N/TFK3yndJje33QATnjHH4dqQFfj/llwp5IPYj8OnFb8FyrHjYzHoAOeP5VhvvkIjhGRjIGMY9xVuGbyXO2P5nwvJ/TFVF2FY6mAfNjG4uflkGMqf7pHeqMkMxZwvy4JJwfl9xV+GeXyty/INo245A/Spbi2ck7TlhGN4X1A7/hWpJnNveBpUXA646c9Koy5Zg/GCAB27/yrVhtLiSAA5uAQANg7f3ePTFQ3FncxyEXO35ACM4H149hSY0jBYBmKOdi+o5BGaiY9Ofk/ujg1be500JuaYNg4zEGb5T2x29q0rXSNd1N92naLd+SqZLyjai4755wB/KoKMgbyjIrbMngAD8OKVLR3YLGhiXIwccA45+grJ8Q+KPCng+SWLxl400HwT5WGkt5bmBrgDrxHnzc/RDXkMf7Q3wZ1e8MHgU+Mfj/ds2xrHwzod5IqlerO8q2ybMc/Lu9aFrsFj3Se3tbfH2m4SBkO7azYP5UQS2944W2t5dSYj5QuUyBjBGcdTXlN14v/AGkJbGbU/CXwd0j4PaSi7l1z4ga3bwIP+ullCVljOM8MSMDqOleIeIfjBrF1efYPHP7T+jaA8wEcmi/DDw6+oXErnCmG2v40aRGPQMW69qpQbFc+4W0jXLXTzqNzZxaBawZzcX0gSKNQOWZ32oFHqSABXkPib9oL4C+CoCniz4o6ROVbDWmjt9ukBxgg/wBnJc46/wARH04r5a0Xw14F1m5ttU034NfGD9prUUlO66+IusR6JYCUBQJUiHnI0WM4EwKgfKc9B7l4c0H482d4NR0jwr8I/wBnaFeANJ0WPVNUxztV5YkELbAePmXn24q1S7i5kb2nfHvSfE87R/Bz4N+Ofi/lQYtRntm0zSZguRujubwbgPqqfQVB4i8c/tS6fHHJ4k/4Vf8Asn6bKRz4i1QajqiJxtCpG3kSH/gI/Cuim8EeO/FKwxfFL4veLfFkQO5rTSPJ0O0bttZbQb2QDsSDVrQvgV8EPDxkksvBun61dGQTfa9ZB1SYkKMEtdFwANvRQKVogmfKOq+NvBfiud7DxT+0r8QvjjdI373Q/hr4cn0eNyOkayhEt5ARwGAx+VaXhv4X+GPtv9peB/2VbrV7qRWzrXxP8SkbycYefTZWKOf91c8Yr7v/ALQktIFtLAx6dajCiG3jW3j2jjCrGq4H0rPml8w5mDXZICfO5z9OapTS2QHjNj4d/aZe0j0u0+IPgz4CaZ0l0/wH4aikCJ2jWe7CuDt6MnQ+tZWofs2eBfFGZ/il4s8afGqQPnyPEGr3KWnGP9Xb2skOxfl6A176qkbhGuz09WA96GEnT5WP3eOvp3pObewkjiPC3w0+FngSJ/8AhCfCOkeHsLtDwwb5iB0DzS7pHGexOK7S71S4uF8p7hgvoN306dAKsJaSsSqHZIRyp649vWj7OiDLOEjxlsrt/wDQv5VlLzZSXkYMpCqdoKkLjrz+fpSBFUKshMJccfxcHrVW88QeFrZd096khjbpGCfw44+orAn8d2CBhYWstwCQAZf3SYHQhcE4/Ko5ktiuVnYCBXDq4B24xjGQowOv9KeLaVsRopkXIbgbcD615vN4z1+5VotPs47XzAcsrbyAP7u7GCKxpZtfvSVv72QKxCgIQuPqE60c77FcvmetT3dnbuTd3UFoVxsWWQL6fTnisa68UeHoJMGRr0ycZhTOPYkjivL4dKtI5nyPNMfOC3HucVdhSKEEKFJ5O3bwCOlLmY+VHWz+M7YRjybAycfIXfYT0/ugj9KxbjxXrd2oSEw23+xgNkemWHb2rPkEhiVxa5Jw2cDHbt2qtMXZBvQFWbO3jcB6DjFO4rIsPPrOrFbJJWvbiaWOGK3QAbpXIWNVzjkscDmvRbf4fftCfAjUo/io/hdbUWskauJL60miXzHCbJhDM5VZc7d2cKSOQSK8ziFxbvFPpztp1xEwkikU/MkinKkehB5HTmvVPFXxt+KnivRx4d8Ta4brTJkiiubb7LaBZ2hYOjmQW4lB3KpOJMZXgCuqjXjS95GNWlKWiPYPHH7WMnjz4BNbadpUmk+MNSuYtPvrAXP2fyIklDT3EbI7SeVIiBPKkKN85B3qvz/H6AxFljJQoFVcc4wBkVYnt4ZcyRxrJcLg/Nx9cdsHpiqP24WuIb62axjlfaJjzFnHAyOhOPYVzVq/O9rG9CioKyLm0uwZdzY46evp6U/yY2O7gbPm57g/e4qZo1jZdh6L0z1HcZrOmluZp4rC3/0i5mOyFIlZ33McY2ICT6AAfhWcYuT5YoctNzU0/UZtMm35e4hUAqCen0HSvQLC9sdSJuID5Eo2/uyclGHPPTINc9rngDxl4MsbXUfEuj3dhZ3bmFZp7ae3XzPmIRvNRdrHaSq9Sq5AxXKxvsf7RbyCFxwQOcDsPwHfFb1KdShL2dVWZC5ZK8T1OQGMMrffJzjAA5qu5FuBJOSFxjHv6cdMVy9n4ljnza6n+7O0nzlUsBt7MOv5V022LYfKO6Mxq6dxzyGHoKcaiZDjYdFNGqYVghHPI598d6elxG67kkOcfe6LkDgcgelV2G2TLhXUIGVhxz/OodiyNIjfO5GA2M8euOlaXJ0LYuRI72TLuUpvVumOnTHaojGvl7mPljhQmPT3pUiCqI94UogQ/j+XBppJEig/MCctGeuRVIC3F5TBkQ9TgL0x9D3rQTyQhZzmRRz9B2wPeszbFETn98u75EHBzUB1axtJPJkd5plUgrGOfXaBzzx9KuM7CcT134fat4Ki8Y6XbeLLAvbXMqws6StGqO52K0hDoDEGYFwT93PDfdPrXxL8ceBfh14xkXw5p1hemaJHlgtVVi8vLZUqzIgxxgBRnJxxz8gW0q+I0eMyDTLeGUxYdFaVhxgcjC/X1rKjUaNr11o3hyJZFmhQz3BbcbViSpJDfe6g4Br1MNmDpRst/XT1scVTCKTuzrvjn8UPGup+P/AHj/4d+HU07xHoMN0jwO4vDPaTcLHcxhVVYVfOx1+dS56cAdP4M+Imr/EnxdZ3Pxc0ZNQ8N6dA0s0OnxC1lTUCAiJ8tykpVBkkA8jrnpU3wh+H2h+J9Q1WHUPF1r4MvLaW2aKW7RS9+8/miZUWSeH5UCplUzhmGeNufIfEU1p4X8X3b2F4dV0u01CbTL+7WLZBPHGxjgvgFLIASAdwZgyEHoaf1ypGz3/D+v0F7GMly7HvPxC8SeGNT8VmbwXpsnh61MSeZbPs3PKjSF32I8ixB1ZAqqegztGa4OcsWaOVBiQDCA4AOahaz3Ey20YPmLkSc7ShHQY4BIPHtU9lououVEeI3VclSMALyeSTn8qjmlUlexqkoqw5MwYET+T8o68gkda1U16LAjIVgnLEj7zf7uO1XbbwjdTwrcyyonmj5FOCuT6PnHb0p7+DlgIeaVmkHBJAwp7dO1dH1edtSOdFKPWIJmwrFQO2MdeoFR3FyWUICCvA2Hj0/Krk/h7y1VgwkZVG7acE++KxxabeuUb355Fc9VWNI67Erz2ySfJCFyvJz/D+PFaVnvlAWMZCDPBA/wD11z7GM5Mg8wA4J6cjoQKsQXSB1jdmQphcAdR7Y6VyqZbidVcqrxbFUShxhR247/h6VhTQHgbg3ovrjjg1uWU/mW5hjJ2hsbj82PUAdqp3Vr8pb/WrHwOMYPHpzTYjJQERAoGcAlWBUE5/wxVd1WIiNBsI5KnHT2I4+laIhby97cZHy/UcdKp3JZgxIEWVBfv7DA+grJlIyUSVZMoUww6Ecg//AF8VGtu0t2kcYDyMvAB2gHGOSeg4q81urI/l8FQOCDx6fiKidYmlRxkA/IO3BGPwxUMb20PcvAP7OV94jsJfFXi7VE0jSzCDGqurpLGFYvcbg6rHEoxjdySGOFUKzeAaNcX2i2FxBoN5PpdtqULRSRRswEtvJhsOhYrypHBzivU9F+KPiHw78OdR8GmSS7imuf8ARiJWVooCiqbZcf8ALLK7iq7QcsrAhmB8tttOMFtHDJg/Z125zg5A7fQYFdlevFKLpNJ+Wlv6/qxhRpSu3M5DxP8ABHw7+0xbQfD/AFGS1tNUk3w6bduFWe1JDM37zG4xYHzIMluABmuu0f4Ifs2/8E6bvwPb+NNevPFM3jvUpdI1W6vxi3WDyJP9OWxjdvs8MVy9rDJIN5VZAS3QGRJ5tNurbUdOll0+e0nR4WhZlbzEdZAMoR/EgPXtj2rU+K97pPx0mWL4j6Xa6lElmLV2TiXDAFzG7ZMGSoYrEVBYc55rpwGYxo2u9k/XXTR9Lb9DHFYN1TtviVL8CZ/HV74a+E3iOw17WoNPSbUNM028XUEt/KnELCeZZJPKmC9ISxcAZKqu3PnskVwzuyRosq9MH8O//wBavzI+Ln7OHj79n7xQvxJ+HusXY0qIo2ma9Zyuslm5Y4tL+MDGBx84BjYHlRgivqf4C/tP6P8AFu9j8AfERYvBPxDjTbCGCpYa0VXk2zgBY7luvlH5X/5ZnPyVxYuUJNcnb+rnVTVo2Z9CaRc3+h6imv6TM+lXkIdBMjYdFdSjbWUbhuUkcH9KQiSa4l1G/G6adizs3zByedxPJzWtNpoikaLZ9gnTIPfJ6dx2rECiEFGZnPGM56+ntXPzy5eS+nboalpJPOBt1QIFI3ZbIx7egqykVpKn+kL5SJgNtAPX+v8AKoI8SLtxgYyAeMYpm+aEKsaFcgnG7g++RVRlYiSPrf4L/ArwVr1jbeMNRvP+ElgWSXbEUVD5o+XbI6sXCpnhPkycE5X73y78WdG0bTPFXiCHQT5Qs9XuGhtljCJD9jKrtQbm3DGRnjJHTius+G/jfXfhcdYl0F4bi31OEb7S4LhVlPAlRoyCrLn6HPbqPN7WG8+2NeahcSahdXFw1xPcTOZHkMnzOXZuSc9/0rqxGJdSPLftZdFYyo0uQU3EGoWNve28nkebjauPXGQSOM47+1Q+WEXLkZ4wM9QvaodNt3tftumWoaSFZPNiwRtCMclAPY56dRVqeFkbyxhXDArk/wAsc4rksbkRALo8mHTGdq/z7UsSOVYbTGSflaT8uOPT2qYRqLd3c7DgoV9+ox9aRfv+VjAKjb6jI9fb0oEN3fKybQVBAwDyOvt3py9fLQjk8A9x2/EVEWZAiwsMIpzkenHT1qeBQD50n7zeyx4HHbrwcc1Nxko27fu+ZIRsbnuODxx1qNYkHzDGVwGJzwvbj09MU/5Y3BGYz0VGP5U3eu/ZOpZmwdgHccbgR/KncLDJpJCQAysWYquRzj6jFG8KGZVb5d0bA8gEAfoasRpdSSHbEyqoHzbQQcfw5Hbiqb5SRpCfKWTHzAblBJHG4cClcCYHiMr/AKOMY3Y4Jx+n8qsrctJJ8h8rbwCR6YzxVbzI4yYflVnddp4x7H3p6yrNlW+bHSbOBg+3bHSncLF8yshbz4mkRujhsAA+wqNYI5QXjbf8207uuP5UlrIoCwyHcrHKsp4wvY9KkKmM9uccDoQPX8KAMsKZWVhiUINpXONvvz1zikjlnglWNFRlH/LTbyVPI4x6elWrlI0icQpsztdcdx6E9fXiqwbeSrHZIDtzjnd2P0xSsMI1Zi2QJsYyoxgjsewqeOJoWVTmFiM4bkNjr0yKjMC/NhhuXIyeAfbOecU2JIlAS4Y+YilwMnGT9KQEqs0yP5hzJGdo7cfhj8KrmZ9xZ5AqxkbgRnaPXI5qTyZTIsqr5h2cYanTRh1+YZjBBULgbmOMg+goAdcLHL8quAEXOB3U47/56VBN5b4fcpXGOuOg4/GqqCERmCP90hY7lGSAwx/h2q68auiK3JXGMcc56gelXGRDiZzw8gbAqy/dZTxgdfpVV0CozFevXHAx1xx61pXEjGZpJVKqy7fqRweOfwqhKgRSRzC+A244xzjP5/5FapmewtrJLGqAHeDkYUZCr3HNWZSsjkR5ik27I1B4LDvkelURHEEaMjKqw349B0/yKs21wplCiQLt7nr+H4daGCLUxe4tkWU/Z7gMCu0cEjAyfTAqF5GD487zZtoIUcLjgH2q3Iz5DK53nsAD8vb+dU2igmRnlQBsY6EbSv8ADkCkMyGjeKcmYMqhhtLdG/oRxWhvtJ4ZYFLSNOQJBjO0DtyR29P6VKfNny8sRtSi4X0wf6Z9KpMnlSbsCGMrsO0feJHUY6fjSsM5/DaFdrCsYaylBOW+b5fw/QelXZraOaJUgDcrujJODuXoQe1W2WyukOnTRtPhT8wODxjHfj0rBtJZNMlk0+++4xGwP144XB6DipGTRXDsruW+yTrgEDkMR6+1asV1DdxTW19FtmUbX2nCuAOWA9V9B2qrIbvzlMQRJ1XKkncrp6c9PwqB57m7iNzAh85RtmAI+QL0wMg8+mPpSGQw+ZoskqTL59jcoAGXgR8kBvep9Us0uI5IZgJFYCUMo4bI4I9MVcg+wajaoZcPGE8pgflKt1H/ANasuCZLWaKx1TkDIRj+gOP8KQI4k6bJdxXGn3M32XUrLbJZXBOPmUAxKSQe9dd4Y1+XUl2akv2XV7TCzqnBc4CiRce3PHSsfXdPuZrfZIqJFuLLK5yu/HyjgZwcHpXJTveSR3bQXL6fqTKFNxb5GdvRhjnoMcc+mKkdjrPEOiT+FdRfxHawCLTNQYG5hdwI4ZnO0uG7A4HXua0rHXrL7VBp9xIHsLgj7HOM7Tnqjnjv0/DtXOaR4T8K67olvqOoSXmt5Vo7h7m7m8wsOAOGGAG6cY/Cs22EPhXxCPBWt2wNhdAzaXI3zJN6x5/hdOwz0x2IoC56mdS0uCQCe4+dCUVfLJ24yF6DkdKo/wBsN/yygmuNjZynyox9OnH0xVy3e3mthc25i2kbvLCjqo+XrnGAKsRTSsGfdsZPmeMKB161DLRB9v1F1xb2nkuepdhjn2H+NCw6n5ZjN1BEQMbVj6f8C4qZXdZAYGz5vpywx2IPpUbzfIUIRS/CnGORjg0gIGspf3U1xf8Am9F+UAAei7lzUX9nWnmTeYDLhASCx+Un6A57VckgjA5ywKjcRzzngjtUcjXLRLGyqQOfLU4JwOufy6UhjBDbNKY2t0MaKvUD5c+h75qQSjywIY0Uhsbl9f8AZ7jilTy1KmRtmDu2kdD3xjmoiVzsYgOHwCo5xjgnFAIlmaWV3MZLNtAJ4GO3Q/T2ocHYy7SiJ8hxycdeQe3pRkNAyt8kkfy7sbt3f0qL5U+fDIGGAvY+maAJGm3s0m3HlbcADBz71GuUR2cMqSHLDg7v8MUohYxNLONq8MCRjkHGMDvQsgLMjKQ5H3MjgYx+eKAH3EySsqkfvVxlOo6ev0qFViJmiZtip8wx9OakBgmOyZfOA7fcJwPbHHtULzxJAhhXbyQUHOVP9B0oAsr5wjDW+IiozIvDZWq6tFKN28RsDkccEDoPQU1DIi7uUUIQWHO0HsaFlDqzAeZgYPQfpQBZ8z/WSyZIXHyg7Q4PuPT0q3ayygtP8o2YGDxkn1FZhjBJDHCgcEHj8varaT+U4kdV2vgMxwdo6cY9qANoeTJbNJKfsyY4K/MFI7cVFc+SwVo5C7uobzOoLcdew9OlOijmjARnKJnAbapVg3Q/iPrTbiLyVRY1CBiRJH69Ocnt9KdxWMqVQYQJP9XkdOdx74B6e1G61tCsVuPOR+cEZIz3Ax07VLOsWxhH8kZGAwJ2/Qiq0snyu8S/LxnJ+6WwAy0hiiQozTI4kkB2sjL905xnPp9OKJWmRfOIB/hUp8o7dKhd2fMakSIqDOBxx/XFSb2PlxqCzJlgn3So44PbpQA4i3SFlhjNu6Y+cE8r0OQcHHtTTHlUdMheM7OzDtk9ODSzXReMwvmNcqQCMnHGeR+lVl3qj5JHQDbkc/h3A9qALkghgy1unnhl+8T90HuB6VFE6f8ALA+YUUbmxwfbH0ptvFNIh2YyPuEngr3Htimqd8gTdklQfu/iB+FAGggdmZ1csrAErjAHHqKftRI1Zh8oOHGTg+n5flVQZuGb1iA6d/y6Yq9HL8z28gAOARIej+g+vNAiTVNHk1TTHtRKGEH71QqqA2AT/PrXl1xqVzpwsPE8MZjk0adXfncXikwjjjBxtJFetQ3Mm0iNVKp8qRdsMPnBrzjX7I6frV1YXqg2uoKbm3KfcK45XAHYj6VUQZ7Pfq8ipdWChopkWYMhBIV9rHIH3sD09axpJN0flwcxzBvudVx1IHvx+dYvw1vpp9Il8PyyPLd6OfKcsRnypvmgxnr8gxj2xW7LAfNFvGjXCMjEsg24Yc8k8cigDLZH8pRJy8f3WccMOwGPT3ogK2uRLGJNv+s2nlfoKsyIxfzJCYNvYYKrgchiPl56isK41nQbTZ519b2YlydzEnp6bVOOKm40i1GkzSR70+zs52kqQQQRweKjcLDcR2ezMkZOFOAu08n8xWI3i7wykgaGTzmBO0xCT6feKgHPt2pkXiW1uv3VrY3N3JGuNh2xr+JK57UBY3JIyXBBXyQOg4Kg9OKatt5kKldzhCeC3I9PpWYlzrsw/wCPFLGM4y2d/Q9CMj09Kj8zXHLYuo42H3FEY5z8vU47c96ANZY5oX82QMy7cFR69OelSb1gQRzbbfjh87mzx09BxXPGwuDtaYi7HrGT1qSGxgTY5/e9gvI+vPtQBsLqWib9qy5MYyrFGxmpYdZt4I2RI2lDn5dn3Tj2bpVKNPLRfLjBjX5uOuR2/OrsTuAI5kDu/K7eNufccEkVSFYkS5uZfMaC2Ec5I+XdjCkc9flNI9zek/LMFTII6HKnr9cVdu7eF5lgSQrGwyOenqpqaO3jigkSML93KqGzjHT1zziqEZr2t0Ywsv7zZ92PAPBqveWdzskeSQ5I+ZQOD2XHpWyrTSA7oDEM/Odw79fwrP8AMEksSMPOkVvugHMa9vm6MB6UAjINrbBCpARc4yRwCQO/v+lS+XHastufkOQoH3uOv9amfam+FR5tu+G3Ecqe3p0qDmBI7aLHlAYyeDuP8XP8qTGKnkS3DLzmQ5O3IwB06cGrkNzckPDOFuA3GRhScHjp6fSs6Tyl8wIQ3zJuIHB46/nTkkjkXMY/jKhe/HfPb8qSYHRW7uT5ec7RjGepP8qslT5W07ItgxuOCV+n1rISR932YSDdIuA3BDH0PocVtQKDvtlfbxgxlf1yetUBz15FGYnWSTA3fIeSCMY7VRfBXy1H72Q8OcDaE9OPTit5hcMHWHnyh+7bjgHg5HQ9KzJR+8iid/s7MMqmOARjv6MPSpYIySrspYyb0OOQuMdulQxzXBQyR7bUN8oGAd2PT061blv7dUdIlZEBxgjIcHHGei7TUJMTOsG04Ubg3Tb7nPYf0qRlcyJA48vLgcbBkZJx1Jz6dKjLgTMqhncnHXH0HAqV2mgfe53uq4PpjPbp2FRGMpP5lo6tvO7aMDGRjHT9KAI5POfDnEm04VcDg9s44p000nCFWjaYfdzjaV9Dj2FJgbzbn5GxjbgnI+nQ05pQscNq0flmPd+6J5OfmHNAEUscV5pN7aouxPIy4Y9c9AM9ORXmNtcIptHVSm4Y+Y8Ljg8AfxY9RXq8ELSxTwRxiUSwt8vAGcHapP1//VXjel7Slu28gM0QbI4yOmT2qBnduAMqP3MbgZwMgeh9KZpoeFPLuTHgsQAVO0kH1xx+VEieYCJOBGeo6c+v0NMiMvkmGUln3AruHGOOPy9MGkM4/wCI1nFe+HGZdwUN8oz/AKtgRyD/AE6V8z+B4n0L4p+H9SyIX33MUjkZG14mTgd8huBX1V4kRLnRrmzbAhK4UE/KxByB7H/CvEItCum1bTdctJoYmsLpJdsi8bV+XAPfcOO2M04NXB7H09N/oIeNWWNcrlhyNqDr+nPpXy18QNOiv7q7uNPAEs25jxnevO0AYxxnj2+lfSVxJgxeSQrn5gp6KzjkHsBWO3hr98J7hVinKgecnzJ7YUY6jg0lvcfSxS8MXEcXhu2sWiK/ZoIxIz8fMSOFHOAOnpVfWfDkviHbsj8lVCtggN5i4GBjKnjpxW3ZWBsYWMZN5HMSvl8LwP8Aaxxj8K13nuIYhJLIkMeBsPBxjGOVzxQ97glZWOC0Dw5LomrG6jh3rKpyIzncUxjceMeo/Ku2ja0sIQ0kAaVhuPOAP6cfSo0uQzLdCUOke75kXGSRzlRyMeuKzvLmCiKOI7T2DKcjPP1oAmN2Es91rb/uZiN5Yja2O205wB0/Cq/2qVv3UWyKTIPyLxH2yMjFXDbXzS+aU8tgp28hvoDim+TJGSt7tWBhgypgc9sjn+VAH//R8fNo0MR3fuiMEbsAHPfcOP8ACoC8ipGdvmRzA/7ykYxnHb8q7S6aOJ1t7ZMx4I2OoYN0woqnJBZzQmEhraZSoCckRHocf7JzWPMVY5hZnyInjXcq/K6cfipx2pR5qyfJiMYxt4GMc8eoPtXSTaZE7wQrdGC2ZGyEUEiReoJPTOeOKqnRHACriRlGSrEfux26DnPt09KLisZLRJJIiqGHmgNn0wPu9u1O3+QZCsYnDAbCeq9iDUEenSXWI3PlDHmSHp7KAP06VYaNyNs8YmdFG5AcccdSMfhii4EKB2lESRFxGM7SRn8PpTiYoXE8e1XXI8vpu9APTH61II57VJPI3HzfuK/8HspOc8cYqs6oHji8oKBgEMPn57/T6UXCw6Ebv3Uf+itncxPzFdvIAGeeKVUjZnljn3+YQoyuPm4H3eKfIhAw8eXUfKc/d6Yx61WhjtjMC06w55QYwGYcHnHyj2ouIk+VH8iBftEi427uAeOeeBTxIN8SzIYnYcbcVDArxpNE0vnRZHAG3bk5OB9acxjlZoTGCqhdqk8H8RyDxTAkgCpshL7Wn4D44YE/kKcLSK32NA7kJuDI2fXHyjpTHKSwiEfPCR8qj7ykf4GlRnBDDLFcD6Z6Yz2pgMLyup2YZQMYI5C98D8KduIdSQPnQ7WzjkdjT0jRj5jmaNwQN/3kz3GPShFeTaqkSbWYLlSFIxyP0oAnAd7ULIDFt+/yuOORkDsarTP5ZVUAiKjJ2/cz0Ax0FEao4xbgKcYwR+u6nJ9ngDCYeUJSNuP4CO44wymmBL5MAZD5g8xIwWVQOQf7v/6qNhIjZXTKj5R1PPr6VAUYtCjSedtmBDKBlV69KWTyYZXVEMylsbuR17dOMfyqwHfNCxjyIhkcev4+1TO21SjoSx5Vk+XJ9OKqxxxhcuXUKcDBBA+p6YqyEmhyyHgDPyjhh/snHvQBNbsLiAQwneUb5s8HYevPp2+lQZEayR7NiW+Mr6biOM/5/wAHFj5XyybgOSjjb+Hb8qe7OENvboqxEfMMZY4xj8j0oESj7OYll3eX5Xy+W4+8w68+3GO3SgRJIvzLhIPn4xxntio1KqhSMbvNUEt23D2Pek8hoZHgx8rgEMOuKABt7IXD7Ghzlu3PT6+ntSzGRGzOA7jaEdBgZPH6dvpT4YIZosRFG8puj8EZ9OcfSny7NwWD5lKkKeg468Y60DIhHHCRLt3OGAV2PXI5GPapEbegeRQCMh0yNh9MjsaaEO1IyVO0qCSQcj0x26U54kfZHCBGoO4oP8fYdqBDIxt324mYkptCdFzUMbSIqSsxD9cbflG3txj0p5O/DRE8N8ikc8cdfSpbjy3LFjk4HyDgZHfPFAFd5BMqtgRqTtYZ9P5UkkLwtuP7jK4jXqfxFSOdyKO7EONuAFx1yfaoxL50y3LLiODvnOc/4UARTwysu7cH7eg47+xpGRWBjVgYwMyKfXtjj1xUmVPzz9DyAT94Hpj0xT+YmeNnCHfgcZOP/r5oArR7owIhGVDjkY649QaqvvVmTAjfqFxxntjtWnJHBu+zqo+QKMj+P/DH/wBaoZreWUG3zl8DZjuoP5cUAiJYQyfv8oGwE7ru5/EDimOWjRX8ryInXYAo5LdOR/Krkkgfasa7EY/KGHGcD/IqOVAiSSKZSyAZzjGfUe1AiCbaIkjkJkVQQxxxnPGDj0/lVU7XH7oeYD7H5T6fhWhK8kjiUYYHH7s9CMdqieHMJ2N5SOxYHHII/hwPpQMgZpEwyhd33c4x9cdqQx/uwmfM2nn1A9v/AK1SD5hhXyeN2ewp6sJZMJKAV6ccH6UAROtkqtch2IB2lMAZ9uxFRGxiW5eWXc21gYyrNke2Rjp6elTCMYxGSxLAjjHzmppY3X5HGNpxg/dOff8AL6UCIrmKGeFUEhAT5I1/uA/TB7dKjhWZQgkAUr/qw+RwKc5iZgGUsH5wegwOgo+YKGmZmKnGCTwPwpWGNaV1dtigKrY2nGR/9b/CmIj+W8kiNsz9xfyqbzAuIcLGMduQfz9KWOdUyEcoxGOnTHrRYCVrrm3t7dPIwctnBJGPzFZksZ8xjI3ltI20p1IOe3qPp0q+5eJfNH+sYYUjnOOp/L0rW0Pw2vjW+FhYPJaTTFRudVVEx1O737Y9MYrbDYWpiKsaNJXlLRGVatGlBzlsjk3heAxwyyrI5JXZjqPrVe8XzI0h8zyDjADDG3b2P9M19R+NP2UviR4X8M2/iWCyu2s3hEz3EE8VwkUccDTyTXYDI1vH5acMA65+UlWKK3jlt4Zu4d9v4onbSTDJ5TBAJPmwNuWwQw6YIHTuK9PMcgxGCUak3GUXpeLTV108mjDDY2lWXuP5H0T+zD+1DofwF8C674W1jRJtWvbq/wDttgYFVPM8xCrLczfMQI9kflgKeC3Tv8ma/qs2s6/qerJaw6VHfXBuYbKDcYY/MIZghcsx5z1J/LFTSaY8E0i27LqMSuWDoMfOOmQ3K8dvyqlsmZG+zokZLc7uqk9QOwry62JnOPs7K2n4Ky/DtodUKcYu6GPOJWViQJNoA2DG0+n0/SrcV4kUoXzT5rY4AwM/Xt74qrhkyICuF++Avb3J/pQIruTd5eGX19DXKWbNjq9xbufLdoJRxkfMp+oxUF42kaxHJBr2nWHiOCVfLMd3bxup45HzKzL/AMB21lq2/wCWMFGDAlj046mtXQvDGt+OvFeleBvDgtoNY1+/isbGSeZLa3jdwWklldyMiOJWfYgaSQjZGjuVU1G+yE0jxbVf2b/hx4mMt14QkvPAd+Ax8y1d2tkY/dDJK+QnHRHWuQt/h/8AtQeBUjPgrxKnjS0gI/cJPlyufu4u1GxQBnhx7dq+7vjj4W8LfCXxU3wu8G6jL4pl0+Jf7W1C4iER+19DbIoByApDbi7EHjPFeX2WpXGdjucDnYvDHHT5vT6UTl0auEb2TR8waH+2L8Z/Aerf2P4q0EvdbwrxTpLHKR90bVk3KR6N0PrXtuift1eCbiV9O8c+H7/TpUk+dfkAiGOSY2+Zjz0BTivPD4x8Waf8T/D+mC9+2RahBfPNBOqOALd5ViVXK78Yx/F09q9O1PRvCPjCFYvEvh7Tr1vmCyPbh5wozlRK3z8ezCpioNJ2Kk3sz1LTfjt+zv4zC28d/bMX4AmjEbpwM/fyce2a7L/hBfA2uxLP4dv4oYnUvG9vclkwPVWLBR+FfHN/+zX8GtT/AH2nrfeF2Ug+Za3Zcg+yTiTB/ED0xXE6x+zN4l0VmuPBXj+a0VcukWoedAQQMjMlu0q8467K0jRT0jITlFdLH2zcfDLxBFYC50y/hu4NxCg8KQDjgjk88VzEng7xjZAzy6PNLCFLeZGyt9QdjE/TisP4Ofs0f8FC9b0I+KtDWwubRYQ9qb+60+V7xFyFjhfzAy5/2ygHc54ry2L9tHxd4K1P/hGfiz4PfSNS0+eSK6Xy5IrkFPlxtk2BQpzkFWPFdVbLatJNu2nRdPkRTrRl8LPUzq8IJa5aS1ZOEDh0K9sfNjiteC9EyqzbJgBkHOSPxFRaJ+118CPF8UI1ox6ZMyYMd5EvGeMGRgVAH+RXp1tpfwh8WaeuoeFNRtNlwvL21wPLyegO5hgn0UfhXDp6Gup54l1BvEr5jZvucAqo46D39KvCZPPEOPL34wF4zj26Cuuu/hNImI7HVhtgwXVlbKg9MMBjH4VzEngXxdp03lwW39pKRuSWNlI9u4xnuOlTbsTcXzF4LEFuSCvGB9RxSx3tzJHudRJ1BIYAge9c5czajpr7dUsZbHapVVdSqk+xzyM1NbanEjxO6OjEEsgXao4x0P8ASlyjRr296vlHarrFnHQNj16VqfbYHhDRvIqngcHPuAenArBS8SVvMH7g5ASPGE6f5+lWVKGJ4klUKTzhhjB7DkYp8oXNcbJI2iyXzjA7jHPPvUv2crGF3ZduQemPr/8AqrLZIUt8YNq452bsiTHp6fhT1mYh9xYIACqng/hRyDuW0Eu0gj7pweTz/Sp+MDzAOQMDP4cVmfb0QJBKvlBRxnuffFW2mWTEcq7CfuqPbvn/AD0o9mCZbWZZYdkCruPG1vQUyR5kHlttUnHKnpjsRUYy/wA3DFcADHX1/KnYRZSE+9tyR2H/ANalYY4XLSr/AKRL5m/hQqrlTkentT7eSKJFwVVlbDepB5Hbio0TEQlEiwsOmV3A+n0qAIwKbmE7H5V4xnFFguXnmeWM+euwIQevJB47elTpJIyqct+7JBPXI7E1TDLu2t8kqdSATgds1LBKIYiWQtv5yvHfAHt+FKwydHbzAIz93o2M4Hr/AEqSMIrPLOQipg7VwGb04FV1+QbXBRABxkdPqKIpo3USbR2UEZyv4UWAnTLqzuC5Ygc8Z9OlOV2aNlK78YAPfB6j6VDvE3y7toU8dOT2NSplWGfnfOOOP/rU0BagkO9QzEsmOmRt/wA9KtxzCJw/BwSGUcN+grNikbaZnTeTwSCMADpUqzNE4kULOpX2HX9ARTA6FdX1GMRSxXcsakcBDtIGO+ODgVzHibQfA/jkeR4y8O6b4ljOB9ontYvPT02TIEmX/vutfzIw7bf3MakDByRkjpSNBhd6Tfu/Yc+9MVjyQfs9fDzTrhJvhtrfiT4VXud2dMvi1uz9QWt7hsEDA4Dc4q4mh/tTeFTv8MeMvD3xis3YubTWLc2N6dv8C4DQqe2VcA5/AekGNy+2PMrADCk/0P8A+qpdxLIJCY2jOcKcjnrx2o5b7jTfQ86vPjn4y8N2c0PxW+EGteE7aEj/AEvSZI9Ttxn+J5osGMEAn5d3pj00vDfxp/Z/8X3UNroXjGLTpnYRGLUUNoS/Hy/vjEQB03EYr0ey1i9giE8TlEYFQkRKLu9wMjPGemK5zXtF8BeM7ZovG3hrTNdkPCy3dnCZRxj5ZYkjm/Hfx2qeVFc3kdjN4Tukt11LTJo9XtZwSssGT+I27l/8erFk0fUbRRcvbNGjjIbGenHTqBXjEfwD8A6M5uPh9rOv/CS/Zi/m6RdzT2gPpJBK3zKOuPatWysv2m/CE0Z8O+NNC+KlozgSWurWQ02Yrg4+dlK5PvxUcnYLo78wyqDJ5S/J97BwBn9PyqMqCmBEAGAzzzx0x7e1cVcfGrxT4bkeP4r/AAn1DQ7KWQD7Xo7R39vlergwKjDNaeg/F/8AZ+8XTyf2P4rXw/edrfVMWTRMPlMbR3DK0jc8bAQPwpODXQfodACuNgCr8vy/KCf6/lUb2wdNyA2xB4Ctj5jgdOmK7BvCyvZ/2lpmo22tRzIHjkgK7m9doQsrD6H8BWFcaDq2m+XNcWsqLn5cjPzfnUCKlrcatprqllcywHsFkdQpHPDIwIzXYaT8UfG1jPi+aHWio+5OPmKjp++TDZ+qk1w0qushzkY69uvODnpip5PLj25X7w+6g5z3K8dKVij22z+Mul3ZC6hpt1bheJpEcSCNemUVlQk8dOv8q73TvFvg7WUJ0/VIChYbY5z5bs4GOjbSDx6V8n9QTGVWFxjGMc9Oc00QrKfPmASQYVX+nsOtVtsS0fah0+48pZmG5H+6c7SF6cdiPxqm1ptZmJcMOFY+p4HXpXyJpuoavohM2m3j2K5Y7FLbGJ4OYzlPyFd9p/xb8ZabCkdwtpqNuPvI0JV/X5SpwM/l+FPm8iXE94kRkOyXIIwB/XpUgURxrmPcY8eWQcgZ9/pXn2lfGfQLmVTq2m3GmLjBCbZhwOGwpHT0xXbaV4k8H+IZQbDV7VfNOwQyEwPu6AFZcLg9uf8ACmponkZMmHYwjKSDJUj7rjg9cdQKshttu8UasrOQccH0zx0/yK0P7Pnh8u3lJJZt+w4JG30I4x9Ka9lHbDfI3lGXJEajc3Hv7irEZh82aMRKP9YwGF6MR1+nSlkyoMEg8rH3u5G3oe2elTbGsizxnAf5XHHytxyB/nH4U9wztJJKodiiJyRzgAE+2RTEV7dduVZVmWVQozxj6ADvn8KI41UDcZLYfx47gHAHHXjil3GORHz/AKgj5sY+UjpinFgY2lVTIWPGehBxn27UwsPjiWK4BV9n92MdPbnp05qFw+Ss/Lycqi4OMHpx6j8MVKqI7lUbajYxg9DgYA9v/rUq5f8AcugTDAq+OuBzyevoMUAR3EMMEbS2wDvOd4VxxjHAA9eeMVFFFKLd9yiMS4BB6qF9M1bMIAj8sbXA7ngY4z6U/wDdhXQH7SSNu/nv3xyOPb0oAoGJep+UPgIcjqfX0p00dym4KCMfxdsYxj0NXIoI1URYIUsvyup6A5PPTpUcsckkeI3yFfndwzYxj68YoApAN5TEEN+7yD0+UYzwOhFJHMyyNFG2+Hjqu7k9Bx/BV1U3RBimWb924x1Hrx/Op4rSAs7R4A2jaxPC+3HbApAU5mCsS7q4mVQ5XnJHToOMDHFNVVdklH7jYpB7BiOi1bQKVELPGqbc/LjLEdPTkcYoVIkB3sRuYZbBwD/TiiwEKHfiPywNy7ucDapGCR7dKQkxS/J88ny/MDkFeMD6cVcu4YMnzVK7VxuBxuH+FR7BA5QPgKqqU29eMkBuopAZ27987yKAST0XJ9wPTFTSR+ZmJfnk7beOPftip4RF86tt2ou6LAPHGMnHfp/SnpHuCwuw55z3B7gmgCmLR4gvnDzHVQcE/mMj2FAMjS7jH5fOd3RdvUcgelTbLd0ySwGcLgbVGeOM/Spi0cUP2KTfIeAjqvy4HRT7j+VAEW2OKZZ5czLuOFyDnjBOOhFVj5RLHZgZJXGeO3erag7TFPGtwF4Vk4yevbH44p3kx/aB5hwsnyk8DkDjgjHsOKYFMgRfL5gRyx38ZGGA49D0pjPL5x8sFtyqRgfxY79OOMVewyITLsk4w2VAx6dPwqtiQOI5GwQPuj+Hj5QB9BSArz+bGgQgg4PJHGfUHtjtUUTBpCA2zPysh9hjg9RiraeatrJjCmXHJIx8p+7z0PpTY4Ec7UTAAUFQB+YJHUCmBRZZD8mViTG0DI5H4Z6VCsLFGXO5SMgHjC9m/StiSFFKRlFGZOQQMlT39sf4VXeBArIjsgbo5HIQcbfpnmgVjNd0bMiNhuOcccVIJHWLzEy27J54VQOnbHPtSM7hAsy58tghBA2kds+n4U9gJhsZfLz0TOQew5AHTtTArzWwDQsWLrN908Bc/wD1qWWKSI4Y4Ygn6bakbeyCBA6xn5SuRgc54H1o8pdoTO6RG9xhe44oGVGDYbCjc+MKe/HamlSWSR0IGzHI5/IVZTazfvT5gjyQw4IA7DHU+lKR9pfzrboOFzx9R9aVgKEoBKzlTtUHp3x6elRCXfCZARGowvC8r9R7jvVvcZE2o4xwzKeD8vb9Ka7MD5bbRE/I4y30pWArmN5F2cKoAcBewHpUDxxNOOW3BSEI6f8A66uqjQqyIWOMYI69OlNiDuT5f7twd+T0PbHHrSArgFZWkf5wqhTnrTCtwGUREQ7jld3fH8qlaGCUNG3ykHIxxu/pgU2RPLR3yWUAKM9ceg9KAIbkM0oSMDdnHA6E9s9OlG8JFsZgpI2/ivSpmEgjnFv8jFU3FsdMdv5UxGguVMLwbiCHOOgfGCOnSgBsd5uVZFDFi20jpgnp7VdkuDhFLFHXIYd/b8BVIF/J8oAgg9B1GM5GDzkCrMcTsm9AxJ4ycdBx0FFgJRJIHIRdqKBlcgDmiG9dEYrJsC9fTJ6VSlW6TEeMqeq4H6H2FJLG5TDgqVI2gjO5T9P6UAaBlgl2iRVcn5W29vepUhuU2yROEx8u126gdF4xWK81rZM/mTpbxAb2835QpA6A9OR2rP8A+Er0LISGWTU5OW/0aMuDjpngY/CkB0UsJbf5sWxX5zHwPyqi0EW3es6xRhsNvCqAf0FZB8R655J/s7S2tsncJLpwqn0wpHX6YqJm8SNs1HWNSjtZccR2tumI2/hzIwIODyacU30B2H38fzPCbyDdvOF3BdpGP6Gqq6lpdpJEsSyXly0RjMdsA5XHOCOQfw445r2/4mz6F4kTwte3Gl2+n+IY9P3395HDHHHd71CrlFHK7g7Lu6ZwuBXnwSKP5BbIinhfIAUEjg8AdaGugJnEyQX6SR/2fH9kaRVdTKVDr+H9MVoXd5e6pJFazxf2U0UZ3mH5mnIG3OSPl+X2/kK3Ps0ErshcxSNkYfCkjt7DFVH0maKPlhckkKkqEEr7NQlYGXNV8W6/q9tpum+I9UvNWg0yH7LYRzFQY4iEVwzKN0jMFALyFm4wCKyE07ThEGtk2nc24E4I/px24pLlYcwzFWCrkSEg4bHAI/Ee1VyjySedHcb1zhUJ9fagYo0l9wMLt1BBX5eB7HvVQfa7G481C8cpbq/Q+2Rx0rWWe4VHkkPKqRvwARjtx1pyXf7tWkPlFxuMZG7PvzjFAjPOsOwKT2sd7Gg6yfK59t3TH4VIkmk3n7yMvaO44Vj8qn2qV7OxlO2ZM453p155HTtVOXSkUfabR8pn/VH24yPSkBNPoqS5ktW89GUNmLOcjr0z/KqeL+GNxKGcRna4b5X29jnpnFCtqEG11zAFOcDOcdzxxU9tq04LxsfOQA5jlHGCf71Ayr9ujRGVUdSo6SLyfxHFXoJTDB5tu+QAMgdN3WntLp104CExv8vGflXHGDnpTn0gRxtcW8guFPZTgg/pSAJVtbkK/loG6n+HIxxhvSopdIF2GjtpztBGY8k5A6YPODVIxXcT+QIy+4D5cgkH9OMVZhvGjk8xg8BjG3p1/wBn9KQI5i/0OCa7L31yYtn/ACyGFIXoec9eKjjg8OWR8+G2FywG0MefyyOaj1u7t3uJmeUszdFUHOO6/T/Pas6aTzk8uxhEakAodwByRk//AKjWXoa+prQ6mzSf8e4I2gfL8qj8OAKryXMp+eRhCP7mRtx06/WstvtkiuPNWE4GIx1z060fYIjtkJ8wjGQx7jrg4ApWA0hcQhN3meduPCK2T9CKkmubmRSkFvt2gfeHyqPrimCSCNU4igz0JAz+YGOlWpr21ZMQSENJwVHce3p0qgKL/bZFXzLoDewXyo12+3X/ACKhWzt0b5/OlMfTJGN309KjuL5Rt8mE5T5ck8cfSk23l04aFJJCRxhe59GwBj05pegGpbusboZcCNevy4LV0lrqltEyr5/mKODGeCo/lXJw6DqE6BZJTZ/NwrenTsea37eysLJliuZ1mcY6rjcT+B4q4sTR1k195yI6KsjcdRggfXisubzbsCTazuCQ6Rjlh2/AYrXs7jTtjCGMkxL1YcD2A6HNRy3VybOW9gQR+SASoxgg/e6egxWxmc1Los8oXzP9FP8AAWYAj0U9/wAKx5tHjiGZZRKyfeEI6d+ccDGK65Lj7VKm4fukBJ3c7T/M9qxrHT5b+6vdPuA0Hm5JPA4PK4HbIx+WKylHsWmZDLp6zNsgjdjhecgn8Kd9qM1y1vbxkGH7+AAM+nv+VUnspbW4W3nflCQfTKcDHp05xWhLcpFINUsiofAjePbjoevue1YWL9DEivZv9WyuEHLJngAHqKtbJv7eVT/oyXAR09CAMAZ6c46fhWhdtYSXhmQ8SY3qF+Qt3HquarXM93NmQt9niT5Ysjd0GMZ/CjQY3VNMezuhslaRJcOpz857YOOm32q1P/Z08EdtK624iO6JyoPIxkY6/wAqrSvtxbSSpcmPouAuM9QOP0qMGBJt6K7EqVXj5Q3+yaAsTyziWxjg2bJYjlSn3CD7dvpTgLyQiCKRY1TuQOARwP8ACoDJMxVgPL29QcDINPIhcN5kpnjxkIBt6fwg+3pQAgLQzeZLMJiucbeoJ4IxQZIQBcQwfapFbBZuOvY03ZbxqskWCykYU5yN3rVl5CcxbgMHPy9OfWgBhW8kdiqrCcDIG3A46fTHpTv3TNjzTL0L7enT8/8ACoJUVvmLiQ4GfUCnOdqsykA7eB6r/KgCwvm2/wA0SB0c7QMcn0OetWDNjCtxIcfQY/CoXiaM4RXlU4Gf5Dn0HSpATuJmfD4yoIxtPYfSmIcGdy+zqSMkDvkdOelLLl/3RbZzw2CAT3Apg3qCrqXZcfdwBUwGy02ld+5uCecZP86QwnZXUMwLMMEAEgADjIqTzZRCWhw7r82QMZXGOQfSnCDy1OcbZumOSCvansMErGdjBMY9B3waAApJ50Uk5WP5PTgH/GpP4icgMoDDjt7+lPCEIYgCfk4Lcnnp+XtSqdpUE5zjJHfHGMUxCKY2JJ/gOc9Ac+nT0rasphbBSC0iZ3Er2HQ/kKoKsLyLI7Ajoo2+nt7VKuFkDBG2NjDHhTu6jHoauLJaO5jt1KkwhSSB8obB+b/CsfULMRBoo4yiYDMc5GB7Vp6fh3YQ7VMQ2jA54GBVq8hSWMhyS2MYAyV9eK3a0MziuERo2/d8YJ/DsKrrE+5lTC9Mseje4rTaGTzQ7IPlXByM/iPwqBZDsLoPv8cevYEVk0WmZ0sDLMwTv84OOc+gFL5eyMr1BbfvGBu9qurE5R0KFFGCvIGCOo/Wq5hcKVZsdDjG4Djv3/HFZlEKRKIdzjezS8fTHH8qneNCoTeFKr0HUn09PwqRfLRWEb/KDk5HbjikGyWQ7R5e0EqO+4jqMVIxSJ7i3BTgFtuwjjj3pJl3ZE3BONw6Djpj6VPEs5TYcLjkKvXP1/Wo853NuDMF2kMO3/1qQDXuBBKsEeMvwVxnqODTWk8yJfl3FTtKg44HfPtUR8zdtX92E5Q8d/6VEdmdoX5cjPYjPT8MUxk2TysgAZBnPY+nT29qam5uYyEZ/l2+mKR3kcH7q7e2Og9v/wBVOJ2sFRvMZsdOw9cUAQM3l5Z1DADGAcg4PXHtUjyNnaP3npjrgfyqVFKgptC+uB1/pTltpGHC7Nxxjt06UAV/MYHg47BSOen+cVMkzbVMZ2N0K4xx25xVuOxmyEdcIOD1H546Ct+08OXd+2LSM3DqfmCghQD0GaNAObZpt5dcPH3HH9KkVZtwVAOOAnf6Vd8VS+HvAMIuPHmtaR4Bt8gZ1W8itnOehWNyJGB7FVK+9fPfiv8AbT/Zg8HFo49ev/iLeKdnkaBZuyBh6z3kdnCVPYxPKKpQvsB9Ai0lEm0lguPmB+6B6Z/Gti10e5lHloolGAyoq7mI9q+PLf8Aai+OfjuSSH4Bfs/atdFCnlahrz3MkQZuVJiRLOFcjoPtDDFb1/8AD/8A4KJeM9Pk1z4kfEjw9+znoUkZa4a0khs5YQBzmW2j3oVH/T2CO3ato0JEto+yLjRJ9GtnvPEE1n4ftkj81ri+uYbOJYx1djOy5AHXAIFeBeM/2nf2W/Bds41b4g2OtXSAlLPQYZtTZmHVTNEggU/70gHuK+KtW+F37EXhqVdU+PHx61r41avEW3W2jyTX8cjcZBlVZmXPvcR/Xiun8JfF/wDZu0hoE/Zq/Zc1X4n3QkKRahrFu86eYMAOJXXUSBxnG6PHqK1WGFzpHeJ+3Jpvii4+w/A34NeJ/ixKrmNJrwskSyHARmi0+G4O3plWlTj+IV0Vsn/BSr4lxONH0zwz+zvpkjZyY7aOcIcf8tHF/cgj0/dn29JR4q/4KJ+NY5oNJ07wb+zlpbEBEnhtJJkhJ+7Gsiahk49IkI7be3Oah+yV4o8btIPjr8afFfxCS6KSfYrAtbWTeqhLqSWEDPQrCmP7tXyU47k8z6HAeNvgV8Nzcveftc/tTz+LLhHE1xpllePeyRtnBVITJeSKAemy0GB0UVyOi+M/+CffgjUxp3wz+FXiP9onWowPKe486azlK/xeTcRxyMD6GxUe1fV3hv8AZa/Zs8E4l0zwRb69LgI0mvSyakeOCfKfFtn6R4r3bS20zR4vsvhvTLTw7bwqFSHT7aGziUDtiBV7e9P2tNbBqfL3h343ftqaxax6b8Efgz4c+AujzAmOXUoo4WgUjG8Qztb7OOwtT9Kp33wP/ah+Idwt58avj/dWETuVk07wpHNAjgA8YgTToM89Wifivqy6urq4lPmj74PPJP4nOaPMaJFOcsvDHHT046VLxHZAonzR4S/Yi/Zo8OzR3Oqadq/xBvB+9eXWb4rE756eVZrEMeocvn2r6o8LaB4H8FWzW/gnwtong5SVUf2dp8FvLx/03VfNJx3LVlxptgYnJySeG688Air8co2lRhVyD078Z+lZutN7srlR0Wp3zXE7+bOZVOAvmZbZ64zWRJE0iESjaQQT1O4D27Cre9LgsQn3yFyePTj6elUjcNv8tcDBIGec/U+lZMNBknkuPKxs5GOAMVA5xKY2JRh2xu4PoB0FXmKKrJt+9joePfFVmQh5GhGMYGerMB70gMt4eSbc7EBxjqPrUEjTRoEwJI8jPQVpSnALtlH37VHpxVEo77oz8oP8QHapsMqHciEOCm7v2Az0FNdQMkDKnHJzt/GpPljLSSkuikAnPA6dhTPIBJy7uOgPRSAOlAWGxz7y+G38D7g6Y6Y9qd85dvNKvx8o+nXil3/6RlMplQMMvYDrTJQifOgKYHPcH29KAQ/aAAuM+nbP0pQXRWHD7R9CPxHp6UOyuo3NgdRgfd/wqHBVN8TEc8YHXFAE6yZTKsrlc8YxxxRGMqpxuyM8k9P/AK1NIi2tIOefT7uKjmz5m9n+6uG2jqDQBJsULlvlJ5OOw9BS5fgFFbnr+nTtTARnBJjHReM8UiMCNynKp+Gfw9qAHFmU52qi8fUHsPanFXU7lDIB6H+lMY7I5TIMD6ce2KaE8uWMZ8s7SSuf0oAsNNlgjBiAQSuOavC6+zxZZvKDZAyQR+AqlJIG+b7/AAMAfyyBTtGjhv7hbW6ilnikzGRE2xhlT0ORtx9R+FXTWthS0Vy+rNEWkmjYRqFHYgk9Oc8e2P8A61TSlfLMZ+4MfePTjIHHSvo34taX8JNS8AaV4q8HTw217pktoscaXLyXEdnNLiaGa3aVypG5mJZSQwOD8xz8vw6pps43iZk82NCwkH8O3GRjg9McVvUgotJEQ95XsKyMj7MmVCgdl6HnqM1VuniRHuOLdY9rAt0A4xxSmXWdQVfsqpptqOPOnBZiOnyoo9sYNZy6XbM5e/LzzKfm3j73b7uMAfSsLGg3+11unljsImvS23DfdQE8deuB6VHJoa3d4tzrDC8kUgJGjbYRjH8OM8gCui8htsSx5MBzuXAOPXGAD1q5bWDyMiwEFh95Rlif7oGB6YxU6AY6R21oWW2hWONscKAMH2pmyLoV8wjgDp+dber22n+G7Y6h4svbPwnaHP77VriOzjIHPys5BP5dK8F8S/tT/s3eD2FjN40TxheuCUt9AsZdRbI4WIS/uoNzdsPx+lNJvYLHs3k+ZGrSMsWM4x09sn2qx9kab5VG5toH4Hpivn2D9oD4heJIVb4T/AfxRq0cxIj1PxVMmiacTxhgrpslHqq3AIA/J7af+2h4iRDqvi7wb8FYJSR5eiaYmq3ioeiu9wskYIHQpKp6YxVKD66D0R9OReH9Rd0lt1awEK/edH2Y/wB9RgDj6cV5Z4o+LnwP8Eeanizx94fsGQfNDbXaahcgj1t7Myygk+w/SvIpf2XPCeuNu+LPj3xp8XpHxut7/U3tLAvwdywReY6rngKHGB+FemeEvg98E/AhVfBvgXQrKWMDbPc241G5De1xfeawH0x9KbS2bBWPPx+1r4G16X7J8KfA3jT4uyIoEU+mWBs7TdnaPMklWVgpx12dKuS+Kf2w/EkrtoPgLwj8GoJAo8zX9RGrXYGB8yxWhfy8f3HhGD7V78dYu0jSCLbbojZSOBVjjU+gRQFA+mOlVnmlZ8M5LdTuOV/WlaHRCufPEnwZ+LXi6MRfF746a7qFupVjp/hS2TSIV/2BIqR/L7mLJHbpWlof7KX7O/hu9bUb7wzP46vnILXOv3014xPq8YKQt+KV7ylzK24OOFH3j09vqKgGW37htYj5BnOD/LFU5voITRbfR/DcC2XhPSLDwtbofkXT4I7Ujtw0Sq4496t3mpXFwT9omknbg/OTn8T3qt5j8rxcFccqoXaaroPmMkcZVjx1/pUCsWo5d/zhv93d2AoSRgwXCgnIGM/N+VQsxC4UYxwMdMU3Ee4b/wCLG1l4wRQVYtS5Q725IP3FHGPc0rAjcUHII2jsKbHiIsHBKnjB6E/56U35slwSAoA6enagCQqGZWyQcDJxlf6VMhUd/MccYHApzAY2t827p2wfwpqBd8ZP3V9+Mf8A1qARIFYSE7/LA5wB69vTj6VfEhG4bSG+U57N+HaqkcgEqIhGBjkjr7dKttPibyTFgg8heV5A/KgDg76xktNXk1NG2G6VUY7BtXbgfhivQvDukG5vAkZjnU4C8jJHBxjqTitS3eBR5bjKk4ZcAqBXW6X4f0e6nS63m3QgHch24dcY+g6YosS2e0+A/hv/AG5Fb3ty3lxQyDcB/dzkHPQnHGO1fXFvBFbQpbwKI0jAAUdhXz14Lvm0WBLSG4DxMgJ3DgAkcjHX2+leuWurvCwWTEgb7rdj+H/6q7IWtZHPs7nX1XuriKztpbubiOFGkbH91Rk/oKi+3QCETZ4I44P5dK5TxBqET6ewumMUbfwHAz2Hp3HrjNWO6Pjv4rBfEFwurWDKjy7mlhB4y77j6cLwP1r5l1O31G8uZLWzszeP0Hl8KDjnrgGvqTxBp1rA8sz5ciQbuvc9MdARx+ded6oLZp/NUAttXKqOAAoOOnB9xXC4tPU3WyseT6R4cvIZDe3pFu3JVQdxTtnIJXJ+nFaknmEhVj+UDOOmT04z7V0EzpKpbaqDPCjoOgrGltpGlDx/OARjt0/z/npRca0MYCSTOf3ak5GR0PGOnqDT0eTqvCE9/TOKklk3SXLMNgjXGz8gOnrVdmViiQ7sthuORgcenamgHgsvITCZwR2P0qUuhUqQIR7c7QMfrmq6SMH81lEqZ2BewJxz7UphlWQuI9iMQFXqOwx+NUhE0Z8pN0QxjGO+c8fhTyy4mdsDLDj/AGew9qlFkgYEv5OAB1yFH9KnNrEkiAAypnACKWL/APfPWgRkzSS7lhQeYx+6o5GPx9qk8mTzC4HmeWOB1Py88Y/Kuri8L69LH9otLKa4L5AOzAiAGfmH0/lXnXijxz8NvBQ2eOPiH4d8MXCNloftkEk4U+kVsZZc+23NFhnQQ2ksqCbZ9mB55PJH9OlQrd6QQ8VxeRF1/hBIcN7DH8q+aNd/a9/Znk1qHRfDVh4k+N2qf6uCHQrGZFk2r0X7SYZX/C3b1FYzftC/tI+IbeWz+Dn7Ov8AwirRSbXufErStJkAfdScaaqEdflZgKpU5BdH2po8sdzCPsEU+quD86IGCqf++cCuvudLvrKxk1DVmg0jTYk3vdXTbY40+8xkdigVUA5LcYr4f8ZaB+3D401ayOhePNI+EOkf2TY/a4bJ1jnh1EwIbzD26XU+DOXEZS42qgUdQWOf4Y/Z08deCIrfxBdXOiftO+Jr2d/tD+Kmuo4bRXC7NrXNzLHJCrKSx2Rsc4Abgr0RhpqyG0fQXif44/BDw/dxWeq+Pk8TXc5/cWPhm1n1CWTnGwNbRvDkngBpAeR9ahh8aeONfB/4Vx8AvFOvM6k/avE97baBCEyq72W8km55yFADkdB6V7Lw5+0pd6bb2P8Awsvw98FbVY/Jm0bwV4Xtmjhj5AWK9vMup7/LgDtXLXn7Mfw31a4M3xK13xl8Z7iJvNMXiLW53tjJkMdkNsY1Vcj7u7tSdOKBSOb8R/Fb4laabi28W/FL4VfAVSCDZ6NA3ibV7dRxiaN98bSjGPlUewHQeMXs/hLx5Ml1dX3xy/asaZQpFhC3h/wrNnpuXCGFT1GOMdTX2l4f8C/DjwU27wT4Q0Xw2u0YltbJTdFR0DXEilzj610kt9f3Ix58kydRGem3/Z7Lj2qPdWyC58iaB8PfiJaW/wBl+HXwU8A/A6JwqyzeLNTbxPduijGV8tWCHvtPX3r1YeB/jnrtj/Z/jT456zHYIAsen+DdJsfDsUAAwEjvIg1xtH8OUz0+g9bQuI2U7WVP4CM7f5UirHhE8vAzwwbn/wCtT532Cx4Zbfsx/AeK/Gr63oF58QNTPEl54j1S91GZzwTuXzY4jyP7lew6FoPhjwVE8PgzQNM8IQMfnOk2VtZt+JjQM34mtVo2YgSR5xwCCMZ/pS+UzR7GbCgE++fSpbYCXN/cz8XVxJOpx8zsTnp71C78LPICi4G0D7rY6YHake4sgZdroZIsDAI6+hA4FU21W2Ur5bCaQEfu8fcz19B0qUOxpb3IVOHRgOe4IwcE1rFP3u9SAnYkf+O/T0rj21aRixtYvICHhmO5W/4Djj86bHqd+WUSkMpxkr0AJ9OmKYHdtCjQE5G7YRnvjtgfy4rClubW1IUzpMEG/ODnHp3xj86x4nuJJZmmba/QED5cD0H0qqzoh3uVcL225z/LFMRpv4gsXVjCDI7Y+RenHqdvFVZdcu3Ajtoo7YPjDsN7DHB46fyrJkYFTsCqTwNuASPoB6UiKWmX7xDDAGORikMiurjWJuZb5zn5Y/KUD8DgZz6c1lXGj6aZjLe+bKjqMMZG+ZsegzjH0rdEcqXGVYA7gAuOeOO49KZcQLKjyY2c7kx6euPp2qbDOcNppdqu5bfMecAsd3QdsfT0prGB0VpIST2Z/wCEfw4roJrSKNYxCp2IwbbjP4A+lUp4IlkL7Dh/vL1257gAdKkZlsRlnEaqG7Jx+eKiQA5O3aVxx0xnpzWmkOV3KNojwFYcA57lcU37Y6bgoyQ3317j+7yO1FhmeIJI23ttwFwxXupAxTGtI1OHUSF+D2x+FX9zmSTceD0J5HI4HtxULjH7ktu+XjtjHb8KLDIzGqDZJnp26YHTGKrstujn7yEfMOOmP8avR4ZjGXAIUAAj+VEih2aMKwD/AIEY7dOlAzK/dhlKfNtYZ3dh7jFRMQAVAWcO25VI4/A9sVcO1BvPzfMRjtjHTGKr+U7AKAF2N/Lr+lZsaGnkbTFvfHBXjB/wqTzEChJQsu7auG5B7dDTpREhVY8HB+Ufh61CyZGPv9wfQ1JRlQ6Zf2kc9sH+2wg5hVs+Yvqu49h2rs/A/wATtS+G/iG11/Q9PsLm/syyxQ6isuP3ymFniMTod5jZlxyoBzg4GMTM8mAp+bbnnjkcU1zFegxXsSNGQFDgZdW6ZXuOa0pzcHdEzipRsz3/AOOvx31j4paX4e8PQ2tvpdlEn27VETfJ/p0ZeOMRSuqZh8ticbc7mwT8oJ+chGIF2eWJF45/lg4pZk1C2gaC2uYrtk4iMq4YAc7TwM7jWK/iAxErq1t9jVvvyxMJF46HC8gfgaqbnN81gioxVkbTtFLgBPKI4Of5VestUuNPCgEXELfL5Z4AB9+1QXFtqFpoNh4tv7drfRdTYx2uoSFFtJirOrRo4bIkUocqQGwOmKII/tBTYRNHKN0fRgV/hP49KlxcdGG60O1try0vIpGSUfJtXac/L6Ae34VVW4jBuEguoIfs+N0bOgY56cFt35DiufVLq3uTdR2/mSxqwUMMI5xgBuMgdjjtX2P4H/ac8JW3wcvfDdxos+j69psV1Y29nbiOe0aScS+TKs85KpEC4EgmUuOfllHXtwvs5aTZzVuaPwo+axO1zbP5UTEBFY98H29eOeKzbjUYopfs9rnUJ8AFYlJxkdcjj8M1Q1SSNY7eLVLqHSFu9hFjb5YFY1UFUcndt4/Dp2rWjvrWzEdhZIZbgqDFbqFjY4H8T54/E9qdSk4yfLql1Q0+hWeDUrmM/a3FjE/MUY5I9RuHT3qjqWtaV4Q0uV5wJ/SLJV5S38I64PpV+SDxprM1vo+k6B9nu7+aKzWb7VBjdO2wHaWVepHfjHavVfEPwBX4Op4Y8UfEC8s/Ha392q6j4ekxFvKjduimZjvjiBAl3BUDMiklWBrowmEdZ6O3/AV39yRjWrqHmcJ4g0Hxh4V1O28PeI9IufCqX1sL7yJ2hdnRyVZd0TSKrblORkHjpUlpDBaQGCKIWof94w67s9ea9f8AjP8AEP4e+LdL0TSPBXhYaBPZqHN5JbwQXFtBG8jfZESAuCjyP5hbzNuScBizFfIDI0jEony4BUY4wOq/nWddQjK0Hp/XYqm21qiURQF1eVFk2/cGOSMD0/St2N9Mks5LXUYFvFnVo3jb7rI64KlenSufWXKKPuHoBx2xjtT/ADeu8g4I5HBFZc5diHw7qN14RvP+ENuZftel3YEmk3ErYmg24/0ORujBTxGeuPbgdxJrM8bDcSWIKeX90jIyent3rgNUsLbV9MfSLoCEs+6Kb+OORcFSvp79Kjh1icCLR9etf7Q1BI2WIxnasybOXOeC3GTXRRrNMznDsd/D4g1vY7aZbObfDDMYDAYGW6np+FVk8UyTiMzYCsNo54P/AAJf5dK+ifg74o+BVj4B1bS77SLVdVs7eTVdTs7u3ieW8ZFlEYt3mJSV0jYxKoZdpZuAHZj8li60+9kgktLOHRYZj5v2aDcIYWZFLxRiRncIrdAWOBXo18TywXKv8n6HPSjzPU6aXUXmU7wUJXHHGMfSqRl8xd0JMnHzDPf3rMaaYZIITncFxzj3qeN0d9+3bJj5h1HsfwrzJVZM6lFIsOvIXI245U9/cYpNzboiWwVPA6cdOlOV4sqz4KkcjGD9RT1TYxO/5jyflzkfh04rO47Gxp9zLEUSPDDJJU4/AEeua66NRdEK7CJlwWxxt/XBrhYB82FYEbstx7YFdrpLW5ji/d7t5AZe49PzqoyJaKl7ZSQq7hhIVABwMAD6VhXNvBl3CMFyN5J+6OnAHavULrTovK+0RxsWQfPGp5H+OfauMltGjYlsTIpH0Oc9vbvTuI5h0meeSNUEvGAMgZPpnjGBUX2aRIwkiiMjnJ4APpxxW3cIqzkcIdi++R3/AP1VWIQr5ZO4twFH06iouUZmDGpXHzRtv6dQe4qGWIn95KELOgI/x9v84rcli3PGJuNke1vRTwR09az2sSscokfJXBXHXHYfSkUihGu99pCksPvD1HIOPxqlJGjKzYJ28k/dzx0x7e1aYRQsSoSpj+9x0J/pULpII284eYnqD07flUMCvHKj281jdRR3dlPH5d1bXKiaGZG48t0fIIPTHTivhP8AaL/ZJjmspPHHwotZ7q1tyZptFiZ2ubDam/z9OYHJjRhnyvvADg8V95BSx80/KiD5R1HHHSpra8bT3aYSYZsYKjgd8+nNOMrCcbnwF+zz+2Shay+GH7Qd+ZMItrpPitgSWxhEh1Rj83HTzzkr/wAtMj5h+hF3ZPE0cjENC6qYZUIeNhgYYMuQyuOQRXyn8b/2VvC3xMtp/Efgiyt9M1z55b/T2Pl2uqsfm3xkcW1znJBGEfOCAea+T/gx+0j4x/Z11Wf4dfEu3vvEnga3uPsjQ3G5tS0F+APLVyP3Sg58r7rDlMHitLdiE7aM/UeXEcwh5i3DO3PHPHFVCH2BSAqjAYe4Pt61sWk2heING03xX4Q1CLxH4f1WES295AdyEEDA7lHXOHQ4ZDwQCKrNDMNs8YDcZ3DoMe30FJMuxENyuqRfMrJgc8KPeoQl7Fb/AGkIVjJBYHGFVevGc81NFKZN+RhSehHXjt0pgnReG+YZHysTtK4xhh6VpHch6IwNYjvdXmtX8O2jvPE77yjDlETcyjkLlQuQucnoK2I57a5VQsTRZx+8PDB8fdKnn2xX13+zF458CXeo6v4chtE0HVrdbfY8juFvI3B3CLd8u5HzkD5iD93C5r5s8feJ9C1D4meI7XRhFP8A8TK5nguY2DxTb/Kdtj5YOG8wOhU7cdBjGe/E4dU46J6JO/R37HLQrObadjl1R584G4KNnQHkdDSCB2O1CPMO3P8Af3dPlH0qUtKxZ1xGWG75ARu9M1y1ys2rM4d5dPtUGTsbDM31HzAV5kmdiRZ1HXdEsJXi1G9itHH34vmZiRxwqAsOnGazI/El9ehk0bQrqSPOPMuGWFSPVTjOPTirllpmm6Wv/Est0sAR5bfKHLe+WBY/nVx3kkxFtZzgKAcL+Wfp0qbF/IyJJ/Ek+UuprXSARhRGgmZB65yoPSpYBrFt+6uvEUk2RtJS3iKYPTr04rQwrrKGYIqfIquAcEDp+FNts+SVkjVvlxvzjH+zt4oSC5Th0+0SRTLfXpEfyCLzNv8A6ABxjtxU7adZBPvXDrMSQGkKgemQOD9aukL5aRFQxz8uznG0cj04FPOQUQMfn+Zhx09PbvTEUXto22payyQyqRhsZ6fXj/61Kj3cSAXTfbVhkP7w5DBRjjHp+FWJJFAXcMnJCgZ4AHIBHHsB2prkoEPITGOnbPegBfOLSL5MpjVzhuPxyPyrdhLIWP8AqGB+bPIYdsfSs62XZsBi+VWzjOcHg54xxWjBcBpYXmZYY8suCc7SMjr+VUhBKv8AyxU5Ockj+EVWmZYRv3GEvhQMHoOhBxWsysyiHaC0gyD2JB4APTpVO487eNvyiPG5D0piKm7MjM4CqAFzjIx2/TFIB84Cr94/KowDx7+lOEcqlCXVSc42j72T0boKiRm84CGP7/ysRzhvT0qRk4RQpjc4wPurzjPbP1qHyzlmmX5MbiFx6cdxR5bAGBnUhGLBc4xn/D61NMtvH868FupDZxnHY9aQFYzMU8tVZB1U9iMY5+oqINCT5fQCPhefvdev4fSpmXEn7pcEEFm/hK+uCaYZdzh8jceNoHTb/MUBYmDhGG1skY3Rnn5h8vDetRTIiu3nJtV1wee5puY3zsdQucg4wBjtjFOuEMoV8qJA4wvUMOmcZ4q4SJcTKSF4SqFQcdG6fJn2P9KYrbj5R+9GCAATlvbj6Cr7xtv2BAAcgYPBqoqu6jD44wwGMgj3+lamZNDcLGXlcndt8sHH8X4VcdjE4aTIyOx4XH069qxhJGsqybzcHHJUY4xxxWlbyRDbFtCI6jp8x68HGelADZoTf7J0Ycf3eMjv6dKZm0uxsSZo22kgcfNs6flinyuba62Qxl44sMqr2B7j8e1IgS3uTPCgdHjHQgAAe3akBi3bNBIpKb2mX94BztAwA2Bj6+lS6lDBqkf2MN86ouJT1fHoO3PatSa0t7uFXtWMbnqigEA4Pc/41kn7Q21VfKYIV9mdpX9eRSYzCsr+VZG065IglRsIDzhgP4SMcfpSSi6S4N3AVkmKFZhnbuA74HGcY/KtC6sotThj8n/RLu2yUcfNuz24654rP0+7W5m+yXQKXB+Qqwxlfb8qgocJXQJdqyyRHK5IHHbBAxUt7HbanaNcKfmt/wB4Mfe446nmq0qmxlM0Ehexd8yKF3Y6deOhqTdJYyJNDhrZzkfw8H1+lAx+m30moQCwuytzPD8yhgBujI27fqPWuL1jTf7NaO4tldEiJ+90Ib+ma6rVbCaeV9VhZreSEfKVTOUPTp+WKlt7uPULfJAaUrgIw3bce3PWpA870fVF0Cdrza0ljcsIrqNT/qnJ+9jt78V2HjfwpH4z8OS2tozLeWB+0aZdxnBhkXHTpuDgAMPbtxXM69o76eZb2OM3Fjd/LdoCT5UnOJVHHykfrVvwnrEVnGmjXbnnm3mTJDKOcNyBwOntQBS+H3i6/wBV83T9RhitNQsJVjvYhxtdsruUH+FtufavT5JXVVjlZYNvyknkle3SvKPHeiSafdv8QNAYm4CKt6AvEsCtgkjoSgxyOnB7V3GjajFrmlxXVlMmortBZeh2njGOuVK9qTGtDpSpzDKsoG5cK6jOcev4ce1NmneS4aJXUjbgrjqcdcVVdtyusDCNUz8ozjA+lSmV7tU8lfnVAQx/vLwcfhWZYq+SiRoxaOQc7lGVx0yAfwqJUSMfO/zc7MDuDkHPapWVPl8r5nC5Hp74pnyyAO6hT6N9OfqKAHR7ZA7qwdxzJH0Jz6dBwB2qOOWIR7gfLEWGHfr0B+vt0pqxKZN8EJyBkZ5HHp0pWMbW5ddsUjr8w65yeOnAxigB8EduLgwKeU+Zd/bjPUcf/qqMosh8tplj3EjanIBHvTZAnlSMvygBV2Lzgf3vpio1V2n8zeRtYcAcgY4P0oAneRdqtO+fLG07f4j2HHHGKWXZ5RQfu5kwQg6An0PTGOcVHMw875k2DdlVGO4weacuN673EZT7zfoB+AoAWQPHu+1Dei424xwTjgkex9KV/KLKFGNuNyE/19qiyuQpYypg4xnj9aHdCv7tS2FwCMdfQ8daAFBbzwzusfy5LdsfT6UzfbbVEcmQeBwfp6U1gH3vI3JjGeMge1TCSNUUiEp0O0YIPHXPagBpUFz5bGSMAb8L1PPTOMYogfay2/liRFycOegP0/yKfHz5kWzHyfJ2AJ9vQGhFjKrGWSQ5wdpyF+nA/wA9KAN43Mis0sr7FXCbQMhVI49OOP8APSmXTSWXlAucBc/UZ4U9RVO0guIXWbYPNAbjIAZen04yOvatgCKLG9VhXONhIb6Y9MUAc7ck4VUhwgySN/HX2HXiq7uJZNsSlQMr+Pbj0FTzK0cj8CIYyRwfy/8A1U2Q+Wrgx7ycPG4P4dvagBrrbPAX5hboU+9jGMHP0qdTs3GF12kAJvGcq38Jzzwaq+dCj4i2uyN8+B2x+XFQtdRAtF5vDgDCqQBjp0GOaAL291jTyl27h97jaO386qR3EkQdIh93+IcjJ9sd+lQ/anmZkWIwLyfL6AkD+9jr9KeragLYp8u0DIBXP0wRQBK8TTfK4xuA2nGFHr0xTtpjkV5Hwz/KpXBXHb2x+NVDHczK0i3ISQrggLjaPTtjj2pTYkBfNkaZPKyCTjoe2P8AIoA1CsVr88+1Tg7VJwzAd+OlKmpWk0heNxJyCcdVwMd1FVIrK0jjDtkSsN3zbjkemRgVfV7cwHy1EB2gYAH6nHWgB0WpMpPlRuWViwdB8q/pjnB61zvjmfURor6yLXyhp7qY2XadvmsFYcdsH6V0bTosCeZvMZzkLjjHIHAq2GstQtbiyvQbmGZPL2HjKv8ALg47jjBoA8n0VJX8XadfaBqP9m3N/E6SyeXuikWMZCvGcZzjCnIxivV73Rr6cqdYvX1GVeBs/djnuCvUcdCK8VhW40O4/ss/NqGlzmOFmAy8ancpzx/A3SveIL/7faQ3NsFaTYC2Pu+5x6E+lUxI5S/8OaQ7GKa3acbQSnmyhcD1xjI/Gqi6HokC/ZxaCQN05IHtiuruJWL7Nzc/cHB9+uOB7VlS7dwhgO7Pb1x1+nFK4xqm2ixIsSq6YQIORzx9AcU2WUOoh3loupjfB+bsMjkVHO4C74iQyEb0wQef/wBVMfoyugJI4X/649KQIczMJURohEu373Xb+HfnFKZAsW+KRXOMbSAAR+NVFid/lCqjxY5yOfbnGBihXhVgsR84kg8DHA6f5FAxfOIlIt8xSkD912H8hjFRMbjaSwDknqvBB6elSRGRC7p8jk/vI2GQwz8vJ9qc4+UbIzExHy9xnvzQIY//ADzUtsBGV9Pp/nFXC8TMIo5CW4XbtIwvp/kiqq7stEoAyoAwQD/+ulV2A8onKFuGHVj6H04oA2o3D27WrKAEHXJGPQ8nP+FXmtzIgYBLQL91S2Q35dK5yGeOzkiYrtMW4Z7EehH4itpYoHQiaQ20h/1aAZ8sdevQ5q0SySZFUsjf6Oycu+Mg7vRSTj0yKoyS26edJEpScY6E7SW4xjGOK1p4nC+XKftWOucAgfwjI+tVZzKySrLHxgZCkFkA6fXimBBPFKSI7iPcAoDSBvlHHXFZGI2QsrFFA5Qjfu29Oe1aEqTfZ/MBLZ6JnPHTpVRyCuwnAjYZwMZzx09P51LKIcrGmciINyON27Hp6U8CEDDHziRuOF2/5/Cm23zhxE5gzJjoCvHXjtTy7AStIpZo+/8As9Mjj+lIB6EYjUoybd2w/Xpz7Vq285dYlLheoUtwVP8AUdqy1GYVZZDID6rjIXripWkgkfiXbEU74zk8dMdqEBuTz2t0jRZV44wDGuSpz0PPFYU9sw2wmXzHjzsyMbcjpnoc1o7bgZilxK0eAgUDHt2446UoV40ZEfzJl+Uj1B6YY9MU2I50IkkLjzHlDkZUAcY7e1Vd6JHvPmSB+E9PTnj/ADir8sKxyhxAYGxjex68flVJoWGN+BkglR1OOpHpgelSMhMtn5TRmbEhwI2UEHI+g4prpsmLJ8u1ePUMeOPXFTyTyRxBGHlbxwgH939agw08DSK3meQwI4xkPwRjigCDdJbuDDgq6fvFcgAfQ9fyqIBYUXZuHlnIx059/wDIqcyy20KR+WIdzYyfmGe3FI7TI7LI4ATAEv8AL5cc+lAFi3M0TxhPmErYIGNrY6Yx0ryBFWH7dBgxmOQo8eP4gcD2GCK9RtpDbpmMsdh3In1IH6V5zrM32bxFqNqihsiAqW6IWXngj5s4zUMdjqLTe9suxVhdByCQd3QZ56YqKP57kADzZANw/hIx1Hasux1eJbaFG3XMwcho0jIYAHk8YHb8queddzgPb28lw0Z+VmUIO2B7fn/hQBNcaZ9pT95E0ang4UEHPGQOQKxLnw9bSERvaGBkwEUN8rDqeg9BWxLZ+LJDJOLf7KZApVfNjJIHoQ6gD2outD1Ke3ii1bUI4x94KiF89uXHp7GizHoWIxcF3VCqSRbfvDbk4xx+A4qCS84LiZVlAVWVV+Vs/dIbpjBqz/YNpiO2vtSlYLgKsSqoXjj5/m46d6mTQNLh2xtbGV0+UNIT/D06cHg4/KiwXMGXUdLEbRXkgXDE7VJwc+hA6is86zpSuPItHnw2FVcpkdsll/rXepBpkJAgsI7Fnbkq27Ocdc9PwxVz7XNGQqtsUHACoucYHfqKLILnC7tdlJhttEMYlGcCZBu/H+maDp3iudVhIj0yJRjaSuVxjOQDmuzWd1yHJV2PCkcNn1IB9KrbnMaxk7+Txxt+uAKLILnLtouoTSLHdaw9yZMblhgAyBxwc+1WG8K6KWVZRNePjk+YRx1wQuO3pXQCUxbwX8teMY6DOPTtUcrzqxLIk8n8L8KQD7Dg4NAH/9LhpJmQNGzhXwuJV6joPu9+KkuG+RbV288wkB5GXDEHGBj2qW98iG8E8bNKQmx42XlCwHfpzUV3JGJ3achCVGOvp09M1zmgxVRpRaHEcWwnAGfmx1B4psfmmZTbbZduAwZcHGPXp27VMBtePykdlPJ4xgY7e3tVcXHmAONzOuVwfl68f0pATTPLIrSQOo2gEqBwf056UyaWJ5fOZMlVAwqDuOCfypbbKwC3wY35BAwcc568dqaVdndwv2hUClQDt2469uPalcQ57RHgWIQI5jIKjOHLcbufz/KqUlkoiCTrtG7Yu3DAg9s9RjtV6WzCbpgGJkA2qpHBbg84/wDrVFGv2YiJNynGMHGecc7enFCYGS+nQgiOafyvtGNjHnpwM4GB6VA1q9hdTOv7lYjtH8RA/vfQ/StyCCNnaS6lDxjkoyknHfp0yO1XfNnWCeaxy0asuwhQxCEc4B6gA9O1UBw6x3Nwsk0UuGzuZR1bdjkdqkDzRXhjECKrY+V8dVHbGcV10vlPbGK4EajIO+JQrE9eBjBz+FV4tMimnXeXweA2Bxjnr2OBTuKxyzqF+d1Mav8AeVeMHsAOKUMsaiPCCIe+T+hrpF023hZJJZFkSRWG1UJ3emR14NZf9nSQXEW9zOsRbMe35gpGOO3pjNHMKxSk3hxDJIzthSmAFXb25pA8qERyZUkdVwwI78Dp6cVrXMDW8rxXE7x78DeqrkqQAPlxxjvisiNFsJZUiYOFwFJXhsjnn/69UmKw+FoHmCICIm+XaO+R0J4xUu2OLZbtGVDNh13A8f0qqk0kiM8xDeUqnGMYB45GKbaiQokDuhRhnB+9zyOfypgXpY5EdoomEtuv8SsNyAe5A9KYuxSiwqZHJzj2P8XU9sU+CNTDPayeUs4UKycjHG5T7k47e1RRCVE3R/O5/d/KBgc+mM4qwCKT5WidMkthkPTPrn0qSYhYQtxiLZ91o87eeenpilc2h/dO7vKwEYI69fwHtSRxMJNkIZgpzukOMegx36UxEnnQTnNsScD7h5U44xz0pIxOJVx+7ySGZvlz6ce1Mn3q80UY+QspVehyevT3p6Md4LSYO0gEnOD2+ooGK0EkQRGYDc3RejKO4PbigmISDCtbFxhTkkjb+mOlK1rPaujy/uo2zvK4P3fp0/ColaAbpxGYRuwrkZReO49x7cUCHYRdpmXEWDtdRk7hgHjqKtyKbXdaeZ5bEFgBj5SMHG73Hp0qFnEkaRoyh8MqPtPOegA7DHFKy3MaeZdxi6jx1DA7SvfIHA9qAFJWaRfs0uxyAxTbjnodpx9aV/mmZFBtyoDYJAxjoT2FMjuG8thG5DNxGcYOeuc9AO1I7SCCRbkM0j7FPHHyngn+VAyw7bTtn5yvybfvMP7vHAqF1kCBo0ZCvG0jIX6HuKlCsjgSsrJ19Oe2Djj8KiVSFEbHKkEeYGzuHpjtQIaZAp2r1A3YHYY/WmARHa7IeTlQnVgPb2p67WG7JcA7Rx7D/wDVTNkKvGN5yctwMbfb+lAA4CfvFbfjqoGMZFRCBkGG+fzGDbRyQvc0+N2IAUY+ba2Rgc1OsToP3f7zbwG7jjIPHagCKaNlKtAX8vA2k9j6fl/hT5oWcfuJ1UwjKrjB29+voKC8eUhjjO3kjnOcdx0pgRJHEjjiE/MM8gEdcjtx+FAEjyeYoWbKKeVfb0Kjg4GOgoCzraiQRsgQbwSPlbdxnP8ATjikukiJCjcQyjaxP3TjjHfFJ9rjVBDf5PKgDJAx3bHQUCIiTGPLZgyg5DY/vc8dsVYeKaZj5ZEmONpwpUehBxQqR/ZiiYmb+8p+5zlQVP6+lE6K0qT3IQBsAqhySf8A61MCA258wnau6LGVU84Ppj/61PjijljSGEKu3gbueR15ByPwpu5GyFjUYbAHQ8dDk0KnyF0Kxyqc5I/kB14oEJ9njMbIDsG/IPXfntgDgfyqpHbr0dcrIvBXrle/4VchMYt3Dy7pCTtYjjB9uxqYOGRGt027+jnB6cEY6UAUhG5Ux26bPLVpEPXdkY57Co7OBm2mZ1jGMfMcjcOx9K0CFQOLdyIV5Pr8wwBx7j8Khhs5Lpjb8wljhcjjAGeaQFAKJNyZTzY2ztHI2jrz0/KrMzpKGmhmDR44Upzx2zTmt5QpGPl/1T45AK9/pQMrEIrXE23hlIwD/hQNFS6SBYFlZpM5BVFHGRx7dan8NeKNZ8Mazbahp12LW1QtHMNm8BZFIywxyFPzD6VE7N5KxHqDu2uMhdvbPpVTEUqo1yBn5gQBkMp9fTBrpweKnhq0K9PeJnVpRqQcJLRn7A+If2ivC3jD9njV4dHkjbXL3RmsXs1RlRRcpJbs6sxVB8iOQgdjG20NlcMfyTn1O+1Um71CTdcbVgKEBQvlgKeBzzjPNJo/n6V9qS0kaJbpRFLCEBRlGCMccdueDTrsmeV55CZnBwxXHPHXjuK7sxxtGquXDw5Y3bte+r7aLTojnw2GlB+8720XoZc6rhdxeEgY+Q4545P6VOEg3xqqnDgKSn94Y6/40myR1DDDBf8Avriq87nlI1xuXkjjOPT0rxWdxO8MbEpB8pyV9c4qIOYmjZFaYrwzbcA8Y/Ss6RbmaeGxs7a5uZ2cL5duCzfvCApOOg9egFd3r/ha48GWtpp/iKNo7++ieWLnhYzwjZX7ysehGR9a3jgcRKjLERh7kbXfbsZ+2hzKF9Tjp/Lcbo06nnZnaT/SoDbJdRokoG4SbkYfK0TrwGQjBBHt0rVsUjWF4ZG+zkH92xOct349qbHHwWiCF88buenp6VzI0MuOyRSyRkyIrF3Ocly3JOc8sfWtDTE23apPGY1KEgE5O3GOv9KIm258zCx56kfLu9PQVciiQS+YztKEjySoyApGP5VLWhSPljUpRF8Z/DpkzCkVnqGxz2MhkCfhuIr6kt7aYRw7GX5PmPv6/wDfXNfLOrk3vxp0MSDAGm3xULxkR+ZgfUYzX1LakuLWJWV5AgUrjjhfvenOMn/61ZUPgRVVe8OtmgW4jSGNZSWbCkjjH86hv2fP2W5iDxkFSvswwSMVT8ooAqnzhuwQvylT22/hVnayuoXKk/KMnJPrx2xXQjKx9P8A7P37TWu/A/wTqHhHTbePWvtFy09pDfeYywzPGkW5XEqAQqIl3QjbuY7gyndu8Gu72/u7vULvXfK8R3epXUl3ey30MW6Wa4cvIzLhk+ZiScVy9rPHGsk8cDmML8+7+I9vwqWPUn84ghjHInyhsE8dlx/DXZicZOtbmSVktutur+Wmll5GcaMY7HNeI/hR8IvFs8v9reGrOzlQq5fSEWyDjHIYwrtBHY7ee+a8luv2VvCUd2l54A8Yap4VnJ3pHeRJORjkAPC1vwO26vf/ADHjhKwvtBONu0A5HbdUPmGVPKYDBXjHVemQf6Vzc7NEktjxSLRv2s/h/cJeeE/EFv49tYk2x+a0SvtHDKUuNmeOMeY/HQVtQ/ti/FDwhdtF8UfBl1pqphDNFAYtvurSDy2z7Ej0r60+GXwN8dfGLwh4o8X+A7iytx4Vmjt1sriTEl1+7aWcBt22MouCokADZOCMV5lFreq2jtp+oNvVk8qVCFdDx91xjaw9ufpTlT5LKcbXBVL7Ffwl+2l8HvEzNBrjXHh9v+WSXMCyRoMfMxIGCx9hx6V7Zoup/CDxkPtfha9tbwPjP2HA37h1wMFSPcKPavnK/wDBvwy1LzZtS8KaXdTzJs86O1WF3U9Sxi8sE4/vZ/lXjGqfsw+H2unvfh54tvvB6YDmG5V7iMf3URoikuFPqj0ci+yx8y6o+/b74TaXqMZvdF1JoiWAeFkLBD2wAev4/SuWuvhv4ksWLQS29xEB8rxqzMWXkBkwGU/ga+LNO8J/tV+BmL+F/FNp4hgjIIUXhiklUdOLpYjj2zXY6f8AtE/tJeEUK+N/BFxf28YZ3lsofMVj/fYR+YuB3bPFP2cvIXu9Ge+3thrFkxS9tpN/GYuT0/iGOnH0qG31OeWRWlfyj1j+Xt0+lcZ4b/bj+Gep+XZ+KLGbQrrpKroXibHQeYwUx/iMV7vo/wAT/gT45VJdPvdLu5LjhVe5SB4z6bmZVLD/AGT+FKyW6Hys4QXsckpjkCuGxhQB+mf0xVuJYCzlZAxkGCGPIK+3XFeow/D3w/qJlk0PVImYbd0aDzACQTgOxx0/u1zV98KPEllMZdJSPVYz3Vl3cDphiOvtRyp7Cuc+YwsDFtkwJ6KcsM9KX7NIYinzOxA2g449Rn1x2qtd6L4j06ZRJpc1nP8AwllJi46gumU/WmRapcbmjMbQ8/Mi7Thh6E9vwpeyY+YsJlNyMihx8oHb6ipFEUh3S4AAxgfw8/pUcOqrmRp1baFyhOBz0wD3zVuS9gkUQ7AjEKSBtBkPTtnpU8oDltjiRo2Mu5c54zkdAamKKFXdk+3G3I69KIjG84CEB4+TngnPXp6CmfaVeKEWmYoSWBbjL+hAHp0pcg+YjHneayz/AOkLx8uAAR/9bFS2275kT/R9pGFwPm45p21I3YRneSAwXPfuP/rU3JdwGAO3AJIPU+3YilyDuMRom5ba21iBF0x+J61Mf3sJMMgKqvAH+R0qJCrQSOUXMDAHPXrUirGgYKfKbjJ6cew4yM0uULiK0ixeYMbiAJFP8Q7EVZgZlKqEV1GT7EVWmCyYmPylguCOgYelPiDS3Dru8tuOCOCMUco7msZLdmZEG3zMHnoD+H1pYy3JkKmKIfN15/IYNZIuCsmQBblW2kDkNj8sVeSTETQAlwjB8KM4Ujt+FFgJNxKm4M+FP/LPgMQOgB9B9KZG8k8q718uMFgEGQemevGacZFyxTDqMfL349VNNlmDOrQ/McDH90eoxTSAfHhAVjy4HzKMYByMfnUsRcw4aNSF5IPB/A8VDvRxGBtOwYLD5Rj3FWTO0oAwrYBAxnGKAGrO4Ty1bywf4ecgDngjrTRO6TKlrK8ecDI6YI6duKgJ8vLMGOQF+X7wA68Uea5CFX2B/uE9gOO3eiwGot9dQsIYGa33cgL7d88Vg634c8E+Md8fjbwto/ilJU2/aJrZPtSt0H75dsi4HTGcVd86XZsL9TzjHHuKaUbcfL4bHQEfMKmwHj8n7PXwz0+VLrwBq/iP4TySfe/sy+ae1LDpuguPvcgcbgOOK2YLb9qrw1bbPDni3Qvi9aWw+W01CH+z7517Yba0WeO8gH8q9JCjIbBwed2cr69KhkmmwnnzJIvVeo9OOMUmu5SbR5nc/HfX9MiX/hbfwe1rw8/WS/0hV1K2Cr95y0P3OOxJHHboOj8NfFz4FePJIbTw14rtdJvnOxbK+/0J89/+PrYMjvg/Su2h1XU7d/LW5kWE8FA5AHpwOv0wRWD4k8MeBfG0Rh8aeHtH8QMRxcTWsYuhjss8e10/Wp5UB2B8J6tPYG8s5U1yKU4jMOTyvHA7dPpWHc6XqVtsWa3lthzu/dsACMY6j+VePn4A/D3Sni1f4da34k+FVxEc7dP1Brm3Lf7UU/OOnA4rTW0/aS8NRmPw/wCJtA+Jtkzb/s+qwHTbsqecJKoEIx7H6ijk7Duj0iW3lhJLLtLjOPXb/Kox5ciB9p67TkV5zefG/wAQ+GPLT4q/CjWvDkQAH9oaWV1O1/3vOtzsA4zjBPtXUeHfi18EPHMyQeFfF9rYTZ2/Zr9jaSF8gBFjuY4WJ569KycWug0joQpzgrwOAO3HvVa6tra4VI5RwOinDr+Geldbe+FbxCjw7byNwQAnL7lODwOm09R/kYElpc2kskU1u0Yj4BPAb/GhAP0rWvEGhRCLSdSnsYs8Krkr/wCPbgv0GK9FsvjB4ssIsalHaauoIBEkPlsB/syIcsT/ALS15ZlPLfZwXADHjgg/3e1IGKy+Szs4IB3AcL7+mKoXkfSmn/Gvwfq0Lf2jYzeH5EP7wkidTj02gbfxHFdnpGr+EvECiXRtVguAQoWFjskz6bSfyr448m2TzC6iQSHv0P09KYLZG2/vJCcfJ/CQoH3Qw5GO2CKPeFyo+620W4V9zqSrZABH3f5g/hWY9s6SgqxRkx/D2I7cV8m6R4s8UaM23TtUuEV8Z852mxt42kO2emOhFek6d8cfECW4ttftIb3bja0alGwOuCWYdOmRVk8nY9xeCSaIOy7cEFSoGeOowPpVcrK0OwkjafvBeVx2/MVyWlfGL4fam0b3EV7o0rnbicCRQ/GPni+4OOpFel6fe6Xqjefpd/HdpkEpvR+vsp3Lx04qiGmYYbzU+zhTIeuGAGOf0/CkjLTLI2zakXTGP4f6fSunu9MuUuXEMTsjsflIwMbeuT0HFZRtAgeOQPEg5wCAMjntxTsBkFZJZdzMVRMMij2X1649qUJ5pC5CKu0Ox4K9h+v5VZlVkkXByQgHvu7HjOOOKYYmUqzIwwBx2IwMDj0NICRLVkmjMUmW8vf6bM8E46EUkmZVaKJUjVcF9xxuzgcegpREwhkY/u3HybW4b6j2INRKiRP5ezzlj278A89eD0xxz6dKAHGOJS3lxfvIx9042lBxwfXp+VRFGuI5YiSrcFsfdIA4I984/Kp5ShuQZS/luBkkEfL/AJ9KfIvzg2pTC/dDHDEeuaQEKQJI8cfzSCMYBI79iaqyIJYjObgRTD76YwODt9PStFbiN8TM5yhwxHYdB05x6f5FT5wdzMoL5wqL83Hc+nrSEZgt4ZdsTOtt7E5JHv74xxU9sTA3nSP54lOMYxjHAxjodoxTlR/OMa7XEZHLfeP90ZHfirCJI7RvtLbOx+Xtx6duKNBlRYp2jZ5mEkWwbXUDdgdAfp7U3ZLGZAJfOVV5CjPUVdFuyqbm3by1X5mTrtA6j3zioUjRFVElCmQbgG4AzjgZP5fSgCpE42SyRYMUajeOxPseucUgXhjnaSobA5H48Y44qZrdBE0UxK7DvWL8ec4/OnPm3GbZBEGYFXI6jHTn68UwKb2zlgFbczJ91uN3U5B6ZGOM0HbvLSjA27SzY5K8A8dP/rVZ5B3NExMfJ3HBbJwcYGOOKnGn+XGfKVLgBRtbjOB1IGexNIDIWGSWEouZ9rqfbgYB6YwRT8tJKXK4ccELwB2wTVmNfLiaTdmTbs2HBXH/ANcdPSoIYpYld0XyQQMICOn1qgIBb+aV2LsXBIAPzcU0yS29uIwQwAwB/D9DwME1akjkjP7zLHbjONu4f/WqmJmwN2QPusWHGOxx3xSAgSNJGNwgwrKWA4Az0wRQII1RVG0mY4UH7qjHT+nanXiSbhcZIt42UGQjI/enADMcL1G0AHP406SNo3aRAke3G89SOcDg9D7U3FoCoNnmhNo4Gw46EAYzUTLh3kIY5A5xjB6dKtyqyP8AulBSTGM4wTwaYn2RC/2gMjspVlHO7PHHoaAKhwVVvlEYGNuMHPfinwrNDbbJVBByVH94DvxyCOlOe3aIeS487CgHaeg/+tTt+47YWMXHACYPAz1/CgRVSMeZlCAw4w3PB9PUUYz+7RVUqeh67hwSOw4rRbbJEr87l+YFh6e4HSqzwSRsUDANIeOBy3fHsKBmd5qR7pol37hg8gbP9rHel2qIlO0yNt6rwpHSrTWpnJjSAMEIXGcZY9+Ov0qeTTrlNswh+zLgEuxCoVAwduegFRoBnK6rhf8AUjbjLjr7EVBHETA43iRwN2OencenFZF74w8HQTY/tSDUpegWANMoX3KLt49j0qTVtU1610i31uy8L3+o6Leusaanxb6eXOAuZsNsGQVOQoyMZzQkGxqmFsqS4O4cHHGO3TtStBMI3RVCqxy3ljORjrjr7dq5p7rx1d2KfZTpFjbyRBtwLTsQe654OB2wa7P4cfDHU/iH4oh0HVtdmuII7Y3Eqxy/YkkaN1zGBCocbkbOACcAnI7b0aDqS5VoZ1KkYK7Movshkvrp9lvB8rSYPyH7oDHGcmsF/Feh9bSS5u5ApAS3gYs+PTgc+/SvefiL8JdF+FmotY+FtRcQ6jALqbT5w842AiFsSTSSOsSsw2BtzcnLnZz5lGZgHwTH5agN5fTA9j7dPSs6lNwdmyozTWxzUGpeKLuPzLHSorSIfdN7cfM2fVF6e1Vl0jXLrD6xq7wJnmKwTYqEZ/j+9+QxXVNcSBR5zld65Ge3of8A61QhZ5N3lcsBzzj8selRZdirnafC/wAE+D/GGkeIPhzqGlJqutG3uNW8PX1xKySC8SIR+UXBHyb1STYcp94kA4NeXaZMfJt105/s+1BlcK21QABzz24PPX0ru/hz4js/CvxL0HxNqRaK1s7l0uGIO2KG4t5beRzgfdQurHHZab8Qhoc3xL8S3nhe4iutNu7v7RHPDxEXljVpwh6MDcF23Lw3UEirl8NyUjmln3ReY8SqMnnGR/nNbfw+g8Mav8QdH0jxk0MGkXsrRzpNII0ykUkkIY5ACvKqJ+OOMg1gt5jfJtwCAGI7D2qBQLP98hVWDAsxGTg+nGfT2pU5ckkxtXVj3r9oW68M3/j4f2BJA81jYQwXhg+6ZSzhEBX5S0UaqCB0BUdsDwuC8WHasZMZbAbI9uoqt5UMTCaAbW4dsZIcHpn3+nFLcMZCWjAUKV2oR39MU6lRzlcUVZWNNrlXJivI1kJIC7h/I+9NkFu0bRwM1v8ANlo84Awc5GPSs6QOSHnJmAXoxwPyFKJnbMADYzu/MfyFSUahinlhEbL5mCAGTHSqb28B2jb5ZQkkAcnj8uaVbho4sBfs204zng5q3BfMf9ZtcMrcEZ6dMfpxQBTuLMSwAhFL8fMPTGPwx0rGuo3iARU43AF+wHcA4xj+VdQjIAkwVonVdzFcKGHpgYHHH19KWQTlXdPKkU/ORtxuA9uaLAcpGsyJJFcAeXk7dvbvx6CqcF1c2SsZ4zMHc7to5Ueg+v4CurubWDazSfuJHG5SfbnHy9PT+VZM+kXTxk20vnJsUyBCGPHp3pWDYYuoQSOY1BXbGG2H5tueRn9PpSxx2eprIksIZkUbcNjB9CB1/wAKij06a0ZL3B3Mn73cOQOnPsQBWc2m3D3D3SzC3yVO1B0B4z2H4UrATS6KmyRLdtrhR+767hn+YqN4tSsoQvVY/mG7J59fanpcziQGNQZNwAVjuOOm3noAfpVyS7kiuRCeFbr0x9AD2pDKX9v3ESKjulwejoUKkj0De1WItR0u9Qlt1i0O0sDyMdsAdfoKln/syTdvAG5xn1jOAMj/AOtWdLpNtMxSCbfKCOGHytt7HHXil6DRh6j50N1L86uifOrKF6dhxyf6VhvJ5mGCGPggEDHI68VqarpMtvIFT/R1YFshs5K9en9ahW2stymTzJXI+VN4HOOR0GBgdqxNDFlvXVgjxjP8SjHP49qlT7Xc5jjt5Nn3jkHA7fercaeCztvtSWoVd+JN+PmPYA+30qW61ScGOdEKR58sBRw2R37H8MUwMi30a5fylMgtS2eG5B9Pb8q3ItEt12zST+btPCp9OhPTH4Cqs01/dWsnkNtKqH2EDcOeSPQCrkNrJfWC3Jws0JVjs+UbW6g9ORjNMQ5rXS7SF7+3TeqYDBTk4PU9eOKkl1JYLeERSbY2/wCAnB/QY6UiQBY57C4IkRk6qMc8Yz/gKSwNtGklnctFLEigoSoOD6c9etIBkErS23mL/pcqhjsU/MCDwRRAkl9ZmX5ZZ4SCIx2B6g/hUQlYOY7eOON+AhA+565xn8KmRJklfzQqHJZ2U8MD9P8APFCGzotOkfZ5c5VCOqqOV4+Wt+IpFbDzAHt2JwODtz6/56VxaPANkeeY1OGXlWznuP8AIrobGfziB5bR9Oe2QPp7Yroi+hk1YhO2FzGsBeBmOMev0HOBWdKt8ZoricG3MeQCOrg9Bkf3a6GeAo+chQemOOfrVZxG7GTOQB970Kjp/WmBy16qmZppCisQR7Me47Y96xfLihlJhgMq8Ha+QFJ9zn8K60TJsMYCyHkp8vIyeRjpg/pWDe5hwm1YlkXkjoD7L0rnkjSLM51m3/uyycDC45Gf54pwS1KmGd3cmTevoemQeBSLIzAfP8yqeO/Hr3ph3ZcbDNnDIVGPf8CKzLAtBAGWJViIXpjnPsfY1ISuAXxMsYBO3pk9D7YpdzcSoBGzDHbP5YpUBRCz/Km4YAGP6fzoAgdiyjyy0i+w6H0z9KkAYjYSMnoO4Pp+FOYjzVUDzBu5AGMY9cd6ma189yYjhoyr/Pjn/Z4wByMUARyKYFVnAjDk4BH65FSgSsw/5aBhkYx8xxjHboPypkchjwcoUB3EL05GMY7VaSJZkOCo2nO7uCeuB7AUxFF48YAj2ZIwM8DsRVxY4ZcAf6tQCUX1P86kUvNjy1z8nG4jqp549xTmZ1CyzZ8wEKVI4HvxQArlQvmyFxt+8v3VPYDj0p4tv3haM+YwUFsjJ2npt9CB2pHYCMo3DEk47NnoBVq3KlGyGhfYocnn26en0qQIUi2ATMziQMM9Mf8AfP0/lVuWMgO7Nt7BF4xyORUUfDAoGTLLuBwcpT8QebkksFU8YOfrTsMaLdFZViy27/a6+/sautEphJlG1UPA7jHFRxKPmZsmReAgI+6emcdxU8NvHEdsjBRuGD3IA6UCIt8pbJBiwmMfe4HtTowJpEVQDtH0P5dKSMP5jKhMSBvlXHp159KmMkS7pkIaTIAzxjHoKAGqnVgoLLznvxz0q4SJ4gGyMc7T1wO3+FUzIofcT5ZPI9D65ojkLLJOvybNu0AdV6flTTA6SwuDHJuQZzlQM8EL6V1QmSeJ3B8mVwMDj+eOhrzhDsnM0beUAMlevXr9OldFp91E8Ii34ycZxhTn+QrohLoZyRNqK+TIQZCqAcYHOT2OOwqgpP8AHgc5XPQ+/tW1qMCOvmKyvwAPp2P5Vz8kPlJJFkDOABjuOv8A9alJdgRQuWYMfMHmY6tjA9M8U5ijxhI8D5l3BOSVA9PTNWLpHkRoCBllG3HtyF/Gq3lZSOKONoVOTJzyOAOv+fpWJoiqR+9aB85BDHA/h9DipZPOaZXgbywgYlSAQvbinNbEF+qEp8pzycdqtQWZOI2KkkcEcFgc4+vFKwyiHVCsqsYuPmHU56Z+lNYFdyvhC75b6cenFbkWlPMgtzC028AAxg/keOorSk8Mz2MElzqEUemWQUM11eXEcMaHHQu5AHA6VPoFjj2Ta02x8Ky7VHb/ACKsw2zEoIs5+X26cfxVwHiv9oH9njwPI/8AwkfxF0eS4iA/0TSBLqsuRxsJs45Ilb2Zxj2ryKT9tTRfEkosfgj8KvFXxakV/JW6nj+yWu8kBeLaO5O04x+8aMj+WipyeyH5H1R9ilDb5EKo/wAuB1GOuP8APFbul+Eb3UIw1lFLcd0OPLwv+82AR+NfLNv/AMPD/iCjnR/C/hf4B6ey7/NvLdb698nPJMbLqMr7AOf9HXp2ry3xv8KvCjXF5P8AtV/tcNqEsyhrjRtClmkAOfui0h80IoxhVFku3GNoxgaxw8mJtI+w/EXxE+DXw/aZfG/jvQPDktrxJa/bEurwEcEfZbYyS5HTG3P4V896t+3P8B7XUF0/wHpXij4v37glY9PshZQsR0X97uuPxEP4V4DoniX/AIJ++FdWj0b4U/CzxZ+0drO0LG1zHLLFM2D923baSTjP/HmPoMV9CaF8T/2wb62t9G+D3wU8Mfs7aSU8uKfV1EM8C7T94D7NIOOMNakeordYaK+Iz5yCz+Lv7bPxGNvH8KPgdY/DjTbjHl3niESyyKp5DGS7a0Uj/t3asrxn8G/2lb2AXf7TX7SWifB3TF5fT9LvUtAEPAQW1t/Z6ux6DKyZHrWhffB79pr4ggXfxn/aAvbaJCFm0/wtDNBG0eMbBNAllD9d0T+9WvDn7Gv7N2gzC51HTdS+IN5v803Gt3srFs9A0Vp5EZ+jq1FqUAvI+Y59D/4Jt/DudxrOv+L/ANozWGfLCwR4YXk4wAx+xhgx7iaWvZ/DHxa8Twxlf2Wf2U7bw4FA8vV9ftQN/ACkvIlt/wClj19baB4b8FeEQ1v4E8NaF4OV/wDWHTrCBGbjA3Nt3549a6KbWNRnDC6uZbxo+ADkhR04BNL28FshWZ8val4d/b5+JEanxz8T9D+DunsmWstBTddWwfjywbaPfj2W7K/0xI/2H/h1qU6av8VvGfiv4rakuGZ7q9WCKTkZ/wBYJ50U8cCbOBX1mbiUxAtOVVvyU+4pPMdHKN+/4zknPtWTxEumgKJxvgn4J/A7wLbRt4R8DaPY3VuQy3t3bpqN1GRx8s1z5jdu3+FexnWdRljFuJRBFBx+5HlKR2GFwBj06CuTX7IRnzBwR8o6Dp3A44rSUbowMYz0B+6On5Zpc7fUOUjnkklytyxlVjjGcAemCOtUGiCKoYsyZJ5PUfhVl5FbOQNwP3f89ap708sqwyuOv0/lUFk4eVgYlwY3598DtT9uEAjjKr/DjA7f41TJLkf7ODk8foKN+zgElcDFAEqkYKfcPfnpTWViPu8AgDHXP4UoJV+ojGPvH2qA5ZgRlQMHI45oAsuD91sk/wAQHYVPHKwAzyVUEZ74/wA9KotvyGZvlbAP41OOceZ8ypjkcYGPSgDetHV13RIxMnJz0x6e2DT/AJAcMNu4/KvHB7n2rMtbpmXyuVK84Xp7AnGOBWvIAYmiV1dHwznrj120wM1xEd8echAOcHBP9Kc7KEfZ91QuCoz+VKf3bSAn93syF7Y459qgYmMHyTlQBgg9M4OfyoEHyiQksV4GAeCARnBqBoCkCu7HrkL6jgjntUr42gj5sAEDGTUTnzGMQBYFRgj+77f54osMoyxo8bDlcHJTqPYUxdiq7RB+xf19vwxU0zqi+bjaRypB+8PT8qqpNtZmU7i3PPI7cfTtUgIzhG3MeAQq+gWpJIxMD1IXG0Z2g+2R+lRl/mkDbP4O3ynoTjntSMixAnOVUDcnTGen+RQA5C+1PKITd0HUf5FMd8EBgPl/558DB60u4MPLOIWTlO49/wA6hla1ij8p/wBwrDp1PHf/AD2qRk7RpAoQAeZkMOeCPT+lMdVWMyRZIDgD257YqCOPU59HutaWwuJtKsJI7ebUUiJtUZ22xo0iZCsTtHOMFlHG9cr5vmQGNR5ZjCsBjv8A54xVOLja4otPYlkkjyxjD89R2/AUwKQGjZBKFweu3jGKnSOT9224/MOmOhpI4HTKxfPt9uuccY9vSkMjkyjKygMGUEKD0xxU2G3h2TeHx1HIx1qc2MX2dzK4UooIbOeT7D8ulQSyzQWs1/K0Gj2MWPM1HUpo7O0hOePnkIzuxxyM4pX6AkW0VGhwMhVHLAHj9O1MXUltJ47eBzdycEpCDxkZzu4H514v4l/aI/Z10GdU134g2fiW+GEWx8PW1xqAdgOAGhRomb6uBn0FZUf7Q3irxBDHD8Jfgd4y8Wxbspd6/wCVoVkV7EMUlV0zjjzF47iq5JPYD6Fmttf1WCSK8lWytJUaOTygWlZW6I4JCNjqCORXS6X4Oe0tYINMjklVh9+VOf73BwcevtXyvDcftreKHknmvPBHwMt5iyBbKF9Tv4kPc5aeHco/iDKx9KY37Ntt4gkL/GD4oeMfijK0apJAt4dM0+Y53MDBDvKKpAx8xz7YArWK+Qm0e+eK/iR8JfAZx448eaF4ddBnymvoZrjGOhtrYyzEZ44Q++MV4If2s/hTfzm2+G2g+LvjPcF9oOhaQ8Nr5jcbHnusOo7g+Uf8PRPCf7P3wC8GRp/YXgPR5ZY9nl3N5AL+eNh0YSXfmHPvxXqzXhsLf7Jp/wDxLIOnlW8awwrjGPkiCqMj0FNxghc3Q+aI/Gv7WfidifBXwo0D4V2mfkvPFl/JczKCOv2a3ddv0aI1DP8ACj4+eL4wnxE+OF/YRTff0/wpYRaSin+6l2ux2GOn7vt617/LI28yF9rE9Fz82PbNRts4cPvC4wAcHP5dKSklsg1PBdP/AGTf2frG7/tPXtJ1L4iageZLzxBqtxdzSEf344/Jjx9Qa9u0LQPCHheOO08J+HtJ8MxQMPLW0sYIXhx0KzRoJM+5atTdEq7icZx16nP+FUZ9gZ5NzMePlGBj+ho9owSNOTUJp5Gklke5Lfe8xtz5PfPWqREf3lAdj2yQfy4qJYggLLhgRyScYx+FAQJtfeHHZu3PYVFwskSEgxbuU+b5weNv/wBakJE2XUbsccAVGrxMxTZu/lkf0qXYm/cF2cfMo6e2MUDIdobrx746GpWcquGCvz8pIwvpz7U52SNAvQHGCR2/D0pPnwV6jjg8GgQATniTac857LxTTLt+Xhgcbcd8dqX93n7m0jjn096QEBQq/dBxigYgG5SiZj3dakb5X3Lkkc+nA/KmLzjOGH5f/qpTtzt67cEeo+lAC4OzO4A+9RBstITjg4A9vUVLnJ7BTgH2PpU2I4wV2nnr3+n6UAV/mH7vcMccHvgD8qsiQFlkyFC9cf55qMgs56bug7j9ai3Bwsn+tI4wo6fhQBbGMMwHmDGQOmSak3IwJ5UHlVHr6fh6VVjU+YYzjsRjoKA8iMTKRH2Bx/L8KANSNY9iow2l+gHOPX9KsnDksuMNxlf5cVkLMDKVQM4Bzxj+dX7bcxPlt9nKn+L/AAoEblrAsPmAFpx2HIPPUf4V0un3DxOVEwhik2Ahxk/LyOnSuQt5GAyCFIGAc5Bx2/8ArVpLcRMuW270AKsvcDAORQFj27RNcZ4/Pkm8oNmNCcFVVWx0/qOnavVNC8UpHFsbb+7zkZLBl4wdo6D0r5n0+6j+WFEKh/f269Mc8V0VvqdxKmxC0O8AdflwvbpwKuN+hDij6nuvGirbDy4gx6DB4575zwPy+npx+oa89xKwmI2lPmD8AZ6D05OPyrymK+uwxV1BXaCDu549/wDHit2yazuIxDM8QjXDk7skbuoBB/lXVCxk1bY47xT822aIttJ2qOgO7BJ/SvML4BZDE+Y42/j7Mep7cfSvoKfShqUIjW1e7KH5VXOQo4BwB6dcV5xrfhbVdMimk1b7JoFtGAZLm9eKFFQfxEzMirgdd1RWgt0VTkeVSJL55ES7IzjawOQB2JzVSe2ePcWKqMcN0H1x/T8q4Txb+0R+zV4MZrXxT8TNFmltyQ0ej+bqj7h/D/xL1lUEH3AHcivAn/be+HOt3c9j8Hfhh40+LF7GSkEkMXkwSOPunZCl7MFOM4IRsdh2wVKT6G2h9VqiSyt5b72x82BywHp9MVpW+kXF78ml2rzSrgxooznoCNvXkV8jXXxQ/bq8UnGgfD/wp8ENPk+7Nrjo8y9xkzysVI/69wa4y6+GH7Q3jaU2/wAT/wBoqezWb5JNP8Jw3LLLF18sm0Wxh2+gYOvStFQ7sm/Y+4vEKad4MhWXxxrGlfD2CTLB9WuobIPj089k4GOor5+8SftZfsqeFDIt945fxTdxqN1voVhc3Ktt6BZ5Fitie3EuK8g0T9jH4F2Xm6hqekeJfiVcSPl59W1NLNS4/wCmdqscxBx/E5NfQfh/4Y+AvCux/C3gzwz4PkjVQtza6alzeR4xj/S7jfLu9SGquSERXPII/wBs1vFUCzfBP4K+L/iQ0rGOO7v1MFkNp6t9hjuA3uDMmO59K0/iz/goV42hkOmWHhb4B2GQd0iWb3WzP96YX8oK+yRmvrCWW8utv268uZhjBKyGJSB/0zTA/KoYrPTImaSOMOy5H71ixOOn3vSi8Fsg1PjDUf2VPHPxAuJJPjN8dNb8Zw3GGls7BZ2iEmckRxzTeRtHbbEoHp2HbeHP2OP2c/DEcbt4Xu/G06H/AF2s6hKM44yYbVoIvwK19RmYeSW2hVXtj/Cqr/vtsUR2hhyccH6DjGKPataIRj+FvDHh/wAHQyReBvD+j+A0J2Sf2VZw2zuMDBklUB5McfeJ6V0V1LJeZS8kedo8Fg7vj/vnJFVgxyYhklFwehHt0qTy5WzIyFs/e3cf5/KpcmOxVtI1jkkZly7PtU9mXnIC/d47Zrp9OuZoJwY/3KjjGcgA9jkf/qrHmQRRFpAJDjO3ocdufpS21/bW0+Fk81WHpyPQdMU4sTR6EpececOD/Fg5xkYAH4dKyTGfMWIblUdiNv4++altPEMbQgRIgJwD8vOfTkYpNUvTNBiGLyjzgN8wPTvxit9CShcQNLHuik7cep9Rjt0rLuLaKIfNldmPvfdqC5ku5nAaXazY+6o9Og+lYcsUiyll3Ep1J/zis5DRtzXmmQpiSTaAAdqc7qovqY5eFTJCzdThQewHIqkYXHzK446cDJ+pp5tfM5lXe2OMZx2GeKgokfUZ1iCJ/oy9mAVs/wCFZs5F2z4zLEQAQAV3N3qWV7KzKxzTixzzlzkH29KyjrekL5hi828OekeRn0wenSkMx7nwoUme70WdrGfAZVcZXP8AdJzjGPUVFb6vcw3KWmr2/lscZmX5V443be/I7VsJd63NGh07S3jjLFQZnUAZ9eh+nSkvNP1HUk+zaxNDbRN1WFN35vnI/CmI14FS6j8yxlWeLPylDnb65AH6HpTooy2YkOFI+7/+uuFfwGbHe2jyu5x88BYhHz3QZxk+hzUmn69cWDpaajHM8a4Ro24dccZB7gelFhno0JVHaPliAMc9D7YqaYMyfInyg4YtgDHp/kVXhkiv4N9swbPyoWIBI6H69KmSV5mEJ/dspAVSPulQPTrQIpNb74zgbSCp+Xgbf/1UwA7zJH8nJA+mMGppBJt3Jw+7bIDztx6e1QvOmRGij5iNzc8+uF7UACJlWlc/OrA4x93bx2HQiqiR4E2f9UfmQ+ze34VZWJo7fymONrFgVH88dKeHGQzfK7pgJjAyPQ9AMUgIDsBVjuAAyo45AxzjiqBKb2Ea7CgLHnPbr6AVpk48tlh2RpkHuQP047VBM4CyptEWEBHAxn0/Gk0NGIJVeN5EyxkAVuwU/l2xRIQ8u2RMGLHT+JfpirTpEB5qqHVcnpj1424qlOIwSikhohlQfTr/APqFSMaH86QyBOPvBB09Bk/hTCqtCzxZV2Pz4yfl/wA+lS52FZDsEZYA7eo744+lROE53MGyPMQfdZdx59vwoGOSRlDIkaoNvDdG6YHNKI/NiWNsF1BCFeQx649qqifyk8zO4r2UenXjt2rhPFd54tnhttP8NSw+H5L2dYH1CSJZkto5AQWCdd27aBxx7UnfZFKx6Hfj+zYXvdTlh0aLb5gknlWKMAccs2B257cVwd18UfhVbjEvjLSYT/y08tmlU+wVUP5jj3qPS/gD8PrV/wC2fFc918QNVJEv2vUJnaCQnqFt8lDn+EcgDsBXpsOh+DtNtUhg0PTba3jOU/0aBlUjtwmRWTS7jT7I8sHxW+Er7vJ8WafIgQAFvMTOP96Pj24rq4bqwvrMahp13DqdtIgeJ4JFkVk/vAr6d+K19Us/BN1G8d7oWmMrrlle1R8+p+VTwa8s8PeC9H8Palf3/hoNY2N9IT9mziKMDAJReMbj27Z6YwKlIv5HbeY0kmxn2huiDkgexxUrBUbHQ5AGOD6d+lReWcFXfy9mTjHsMdPSpI4pJHALAqfn54/DFUhC3dgbi1Z7aZRLCkrIrcb5QjNGpHAwWwOoFfX/AMfvAHwP0X4SWnxK8GOjXF7PYrZNaSDytQ8yZYbgvCwKxlEdnkCrHskQIwU5B+QMh4ZYrl1jAU9QMZ7ds8e1Udc1u/1LwjceELOaSDRPOe7khiVVj+0tGyibG1csrbSfUDmvRwteK9x/kuxyVaN3c7TRvib4q8I+H9X8I+HL63bw/rsMiXNlNCr2xWXcs7xRvkR+ZlhKFwGPUZHHl0OnaDFcfbbC3aG6LZZ4WaNFJH8I+6B6YFfZH7T6/BK+8J+BtQ+H1xFqNw8PkaZb6Z80DaaqszG4x/qZFkbH7wCRnLhhlW2/Ku2W2k2fKyhcdOARwCOPwrnxaUZpJm9B+5sUIrB3jK39/PcbWyqoNg54Bz149qbJp0cEUtvPen7K/wA3l+UAVfOQdwHNaMcigfvVDKOAcY/DirK3JAMkpAWNunTp15xxxWUErplSeljvPg54i+GfhnxE0/xD8CR+NYJlxcXhjF29oo3fvGs5P3LxDPzk4IX5hnG2vdvj5rvw91TxXbR+CLKxheKAyNdWEUCrfvLtlZ/Mh7Qg4yw3M7MCAAC1vRfiB8I9K/Zw8RXeh6C2gazfSzWM1qd17M1/fQeWtzDIzM0dsIicZ2iJlZNrEgy/GkltbwXBubKIWiK+YuWbaOvDH5vzr6XE4rD0sKoQbb2tsunvW2fVLZ7PyPOoYeUqrlJWsehtb3M9rJDNudpl3FSAOgwBjHIOe3Suw8V+MdY8ZjS/7ZvbnUTptr9nJnuJn8522fMUdiisRGu4gfMVBJJya8+07X2nk8nU9sRbHlzHov1HTBxXTC3Ysq3XzvtwcY+XPTp6CvAp1pK6i7XO2UFe7RGQgxt/cMc5Qj8sHFMMrth/ReBgDPHtStkKkYHm4OGDDGB25xSbRt4UjBIx1xxzVIklXDDcMHPpxg4/+tTs/LuzgjGccfWkiRHUgO0ZHQHipHiWRCx3DJGFXjPv09KdxWE3qVLNtkIIx8v88Co9XspdQgE9gyLd27Ca0J4HmgcAk9m6EHA/KpEaPy/LVDKPpgf0qwkThmkikMatghcYOBjp9KObsM9D+A/hb4c/FHxBcw/EDestvBMjaXMoiR3twoZ5LlHVh5YcsqqFztDFgBsPn2safoOka5qmi6DI+q6fZXtxb211KVLSxRyFY2V4vkYFAMMoCuMNgZwOe1jwvbanJHdQTjT71uJ5Hy8csODuEi9D2I7jH5dLClrLAgsZI54B8sbJ3Kjbnvj6VvKvzR5bGSp2lcrMYsAFgxI+U+9PjjYiXIwHC7SPb0x7VKLZF2pJwc5H4dvarMQPzvHjzFU/L0AX19DWaZdhsaeZGoADbSQrH7wz+XStSG13RkL+8OckKPbp9KI7dWQEfNsKkgDjHpWzFaRTQ+XKRE2epHvx09qVwKFtaxSMZGY4XPydAfcEfyrrNLhCspSZFZcBTj73YZx0IrQtNKwGkfEYK7Y48cHjr7cV0tlpDwXAdCszYQjau1eB755ppiJ7e3vLgjC7mAGXU4HX8MfyrFutGaQsixfZivz5BycDrgcZr0Sx06ZB8qMgIzt3ZHTjkf54rqJfBGo6nDvX90WUK6sRkflgVSloTY+c5tHkupE52nBXHXgd8+1Wf7FVbQBwGTb8/ODwc8DHt2r2f/hD7a13xSyw2n/TRnB4/wBzIUdPwqreWfh23jAuNUshJkAfvBg4wP4Qdo/SpugPCbiDbOTEuQUAdO3PA5/+tWfJpZbdIitjhcf3j9K9qmm8NQyNbrq+nAy/MEeaIYHTG5iAfbHNZ0+lWFyjNazQzOqnasLhs46fd6Yx3FJTRSueUPp0Y+WFOeCU7LjGRWSkUysJWCsOhj6ZHoPcV3lxpssp2uCxIOSvy7WA4/T2xXPtaTOq7BmVsZXHO4cbhnAwQKAOW+zqJMiM7cnH19Dt6VCiMBGAC4J4RhgBh1Oe30rpDYNHAzmPD5+btjnnIHA6Yqtd2JaJFxvZnBkA54Hbj8KQGJFuhkeWI7dw3Z7HvwBXkvxg+Cfhj42abJJeJF4f8SrAIrLVVjGHQZK298q8z27Ekf3o+q9MH3V7fypBEpHzdR1xn+WKp3CxHymi/eSspwo4xjv+FNOwNXPx88L+KPjF+xh4wuLNLKcadM2/W/DF3IXsr22V8C80+XGPuDCyqC6/xgr8o/TX4c/F74efGbw6viX4e3+0S4W80qfC3llLjJSZM4wQPldSyOOnTA1viH8PfBPxX0GHwv8AEHSU8RQQSC4t3cmOW3I/55SoRIgPRlBwR1FYng3wf4R8G3M+m6H4S0/wizKiJfaZEI0uY1OF84AfeUDrjOc+1bNxauQk1od4r/u9qc+q44HaoWaSGI3AXJH8LDAY46Z9634rBLiY2Kyo82QEjyFd2xkKA2Cc9sVQnSeGXyXDW+RtIfBU+3p2ojOzuipR6HvemeN/gpqnwulsfFXg02uo7WWeOzto3lacM7JNb3YKyIq7+N5BRSU+dfvfJuoJeNq0OpQ2sOn2kF2Zo0Dl2ijYBdnPJ+UDP09AK7C5iVrbypszMFBj7KMenPPFR7cSBX+fG0leOO34g12YjHVasPZyel7/ANdvRaGFOhGDvEgRY5G860k/cuNy4PHbgf5/wqmbcOJM/u1J9Rj5fb6VRtBHpmoPpzq8MN2xltsHOwr95Pp3FbLW5RgznvlgO5z3UVwG5miCaOKNAwiL9up6fpVby9szbisXAIHXHp2/OtZGJbDptB+QAj+XHSpE3ZwmFI+6Mcqo4784oAwJBJsLuAJCxHsAOcfjVloPmLbdm4DB69v8KuhZpVyo80o+DtX2x0pr+ahbcACo6gdOmMj6UWGUYI8qYZDsKHerdjkdgKV5k80q5YFyNuOOOmeR+lXIwxk3I6KF9BhcjHGac9wZBJG0YBVTwwz+Xt7CgCP5VUQNtQfeODyBj0PeoY/LmzGqlgMjaT0x3/ziljLtJFOziQrwRgYXI6AcVJvfYpiC4Zjxx0bqKAGov7tkZmQJhiPY9eRjir+6GPG7ErbQwHReRjIHTpjtVYcxOrS5UDBXHbp07YzRE0fmDb84i/AcD/GmhGpBM0BjB/dqFJVjg5z3HbirTwiRCrrnHUjGMf5/KqFs+1fJIbH3hxgD1x04+lachVmyBsiKDOeM+nI5qxGGEdUUytlUGFHUnHJ+mKUg7N2/7N0cMvf8OMGrVyhSBsHyWH3AORjv2NUEaMrt4kYH7pyBk/dP/wBaoYyaYSSvv2BJNuN3TPY8evH5VDK4YLGNoUnOe2RjjnpTTtMByfJG7BwMgHHb2p+42+xZCIg3oOCMcGkOxBshCmJgULY6dDgcfSnjLwx78FlZjH67W5/+tSGQxhrcESAtgdTtHQflVYkghIZCH+6MAYVe/wCNAFopJIn7pueflwOw7enpQGSDIKjcvSP0J9+9VyIp4Xjf/lif9YvIYkcnHboParJIkRU2BXZQ3puB4yPrQKxIVVkGfnBPQcFSe+B29KzbqNPLDXXQEjpjJ/Dp09K0IvMj3R4Gf68Uy5gml27sBNyvweeD2x0q4ysQ0Ym1Cvl9WjJ+RSAMdMcnoDUI2I3zpgkhlx2X2I61qXON0aRfIGJxxzg9Tn2P+eKqiI7mBxKigr6c9e/pWpBbhuvOJjD/ACIxJY54B+76YH6UFpPNMW1UKjJU44B7g9MY7VkeYZBtQsV/hdvp93PvWjvZoxFKu8RIAFzkjjnke3agZKH8lBgsY2yoMfPfOT9ajlghJZZf9SwDcnhT/sY9aa2UgTygJUTouOMNxnOc96im2xK7QAx4x8nZPVgO+aTApiQwyNDGPNTGUOcEDr972rD1e0nuN2o6d+9lhC7hGDuUkjoPpW3cebGRDbRjGwHeuCdh67QfrVSIvalbOGYMmTtbjpjOPc9BUDTKdjfR38LvErSEsVmUjB4Hp0H/ANas9WubOQwXJ821mZwmRyjDGR6Yp+o2UsF99vsQYwzbpo8gLtxycVYhuLXVI5POdZDnlOhGBwQcDOOn+cUihLSSbTXMEkr+XI+V2cgg8Y56YqjqVtJZTjU7aVtkQ5UqQe2OBxz69KkSNkC28kfABKqx7HkY9PpVqzuWiVorgb0K/Kknyg4I+XHI6f0pMCNZxeiRgN8E6LnsGHHb9CK8+fTJNLuDpNxJizmdnsJ+8LjnypDj06eorqAbjTrxcuHs5WO0EdOO/ptP8q0bq1ttYgljJWZH5UDgqegYZ9PapCwukarJexSW1yohmVWR4yMxuoGG+U9VI/KvOdh+H/ik3C/LouruSpXiOCYdFU9lYYGD0x6VrwSz2mpLayMz3NspAbkeYgxgj14IzXU6lp+m+JNGm0PUk/tI3I5i+60cg4V85AUrnNMDSEUGSyvuU4aIYI6jkccZqzE+HRgNp7KfUccH8K8r8J6lqVjcSfDzxCXTUbBg1pcP0uLSNflB7blHPHUV6VBdR3sBaVfKfJjZ8YTj+7k96mSGn0NFYDvDbfLHJ6gfT8KTDiN3bCAZC55wcdPpioJJvs4C+W2xenP3Scd6GIKSDPmEnIPB4x17f0qCyVzcZRIx5bIp+6ccH/I4quZQI1KvtPoefrxg/hVhPOk8s71UqMYx1XHPIGRUDNGpLQs0aHhdoBU+wz70ASEPLKZCQoWPavowHbA/likJWebzceWoAwFxnOMYPHb0pv2eK0mBRWQsuUkJyAec8YxUXmHcTMd4xzsHX646AUgLLRP533w4QhT0XZntz1z2qBmVdoQhgOWXGMelVvNim5x52DjCnA4HGcD0pXugkW5IvNCHqOg9xx0oGS/Lu8sxvEwGUCEH8/T6VNJKm/bG64AznHXHtVKVppiIQnk4fLEHuenanNbTzqS0iIy/fHTdjoR+FAWLpZRHkyDLA4ULwfTpUJbMfklsqh2fLxxxjP0qqtvjEwdmY9F6AY7HmpY4YDJkRbxIOnTp1+lADopY/lSU52q2GPcj+Ej2oS7j8yQxwuUIyq44PY4wOOKbEAhZmXzfJLEc449cdOlTOWO3bgjZnYB1GR/d6f0xTEXoZZZcKgxLFnYp4XAxnpjtzUhlu93nQlIXf+6Nxzxk4xgcfSoYXjVtqyeXuPzA/pj8KuwXbSMu18ZUDpgE+nTjFAFC5t5XxJJMWcjCsFx06jj0qu9tErYlBnVRmMA44zyKuzTOMJJKSGPzYH3TjjGOxqhcMxRZnIOeM9vyHHFADYEjhjEZQDd8xX1x/wDWqbcIh9nB8sFt4I449OKbOsYwu7ft67R0BHr0NI7RqMlQ5TAB/wA9qALLtB+8a4JkGeVX+Efw/wCc1FI8mzbM4MSkbMrz04wRjgVCjKZPKjcRlsZTHOO2CeKWJZllkbYMA4OcZ/z9OKAHZhdfL37i49OuOhOfpTYmYTC4wS6j+HsMY+76fSo5ZM52wiIIRjJI/OpmdZJSYmCSbf4R8v40AQJMzyI0ztkZ3SA8Y7dMfStX7XErJvPlAp6Zx6dMntWUJEx+9xFgbSyg4x2wPSrW+N7cQx5kCt+7/vHHp6YHtQBdFwoPm+Yx3DlVT2wD7VJDJvOUkw4+6jLt9M4PqaryznzBuBwBtweNwI7/AEzSxTwkuZH2g/MhHJ+Xn07UAcj4+tfI1K18TErbwXJFtdrt3MMKfLbOOnbt26itrwJeCewn00bYzYsrqucsySE7yB25qxq8CaxpF7pb7LqW4jMsGQR86DI2+nQgV5n4f1UWV5Y6nIjRosv2eeMHEi4+UBhj5uMH8apbAe23Nmk2EhlKbclSB2P8J+h//VWPLFKYJY9ggbhkGQdw+taIVfKMpRgN3ykfeC7cYz6VVnyRywjbgK4GTjp+NSBnyCC3l3CTftxwcjHA9PWopIWEvlo5TeNyKSMKcep7dqmkTZGjKRGqj5WHKn2Oar8ZjNvERkt0ORj1HagBsnlgt5e+4YAfvOm0j/PSp87o1kMu/wAsgDaMEbuO9Q72AC58wN/Dwufrjp/KgCAwLEVJiwdkmccnrxjsRQA9DDOuUQl1bDbuNwPPPv6fSoYfIMbMCVSTqvZT6fSl3KMxCPzt2CoZsDHTPGO35U95ZcHhdsWFCLjaMj1IoGLtSFUKttZgQcDPTpjHSleNpVGVeU4wTjG7HQEdqRYV8t4WJdo1DFNoHLYPDe1RwuFc/OSDjd7Ej5QT/hQA+GVm+6oOwhSOCVGMda1Ip/IQJs3IMA8dD+RrOkBWMh0RiGOdvBGcc1YRnz5kYZg4wMcnK+oqoks7NFgfz4vKNwNq7lzt6Dtis2eDaGeEl4V+b0JX/wCxqzYXizKNshkkX7inhl9QQB/jV+SJJUWCdQVUHdsyMY7gYGRwKoRy0qv5oIHkMcg4G4dOjY7fyqK6tUWPbIAzOF3N689PbAqxK8cgkMiNGqbVVXz2+8Nw/rTQ1u9vM1opEJwM9Nxx056YJpMZnw+bCClsyxiUZUAZ+735wOacHMk8Lj9220g8/wAX5UyNrRLnI2hmAA45Q/yofdPFD90qD8zKPvHOAcnGKgZIqzPHtA8zyjxxjcPTPtTriJYwChEkR+VP7yk9m7VCkKW7kykom9uT2OOv0qNDJLFmTJxhdh6Nz7YoA0o5ZlAgVliYEDeedw/h47Dt+lWEWXHk3Lvjbkjbwvc8jP8AhWVFlJA8MQRYvvKCMgHqef5VaiM6sHjPkxMPbcQOmT146ZpiGzrHJMMybWbIZO+08D2/Ssp5FWNt6qqD5tvDNzxwcDHTtWrdQQOr3N8HSUrkLjjAxjpWU0e4NMYwjxlWZRjGOBjHbikMozXS8QO+2P8AiVstwOmCBUaXaI0luQWVcMijnPTp+Har1zC8EXlLzul+VePu9/1qFnlaM20aiNh0XoNufcc0AZ3mLJGPKg8xS+BFnGCBzzimyq7IszYt2QnJIyCe4x2xWiZpiMxiM8cZAwegOPT8aowsTGqrmMuW+UYxx256UANt5JHm80SoiuygxgZHTgE9hxXn3jCCP/hLrNynmPeWZaVc8AxnaD9Ng6V6FN9nlYNGvOArjpgnjP6VyHjl387Sb6RNsrq9oW9OmM/UVEikUPAkuGvrSU7Io5FdCADgtkDHHpiu/wDPk80M52AYYDtgflXmvhGeSHU9VsjiKECLYuOhIYHHpyOK70kELJ945OzrjtntxTQiw9xKd7CQdst6DjH+FRq0jAQRP5Tnndj73fj6UzJWYc4OzPIwPbPrTJEIEfmjdJICA3bj6dOKALX+llwZsYI57j/IpYjM8IllJZMHGPT1AAqqr7BlnYEDgKOB7802PgbYRnPO0844HOcfpSAnSSEMjqzYbgZHGPQHjpRJtQD90Y8Z+UNu3dPbioY45LgsrLtRRgn7uPXC9/wpN2zBk+RsHZgnPGB3/wAKAFjMrs7IqozcBuAAMccY/OnYZ0UqUG75WAH3v07UpLBStwwAYblZxkDb1HT09q4ufxRqF62dM8uys0byxLsBd+R/e5A/Ci47HWS3NhZITcyi235wjAnIB7DB/lWFf+NrXRGjVlOyVCS0riNI9vfG1ic9MAV5h408XN4J0hNSt7D7fcT3CQKjyAqc9dzbTtwPp+Vea/bbHXtQZvE5itlKA/ZkAUknkDzUIJAP51KTZex//9Pi0Qxn7RKDuX5eT95fcY5x2p9y8rbFn3An5lfjA9MYpGaSZduVJYfu1I6YxuHTFT4CxPDMpCMRtjXjkddvt3rkuaEFyqwyozK75A2sDyp9Kf8AaYpZSjj5ducSKAGyOOe1V9hhik8wnDgFT/eHHTGR8vsOlTeU86KlzlMDjIyevfGPSgCASJbx/ZnzvABYouMZPrj04phCxqfKmLbsAqw4ZQPQCrscb277+I96/Ngdx7fypg82SHy/MKmMbyiqBkZzxjpQAwWhaNoSv73ghd/6r70ioPkd8o6gKCe/FESkRj7PJuQMAAV+569uKVZl4YfvVQ7XIwM56Y+lICmUMrpE83lyHKoTxkdhkVJHA6boIC6sMFx2bjPy9Of6UpzABC8fmqh357pj09asyESFHVtkbEbiBjA4ximIrQ/LlTtgh3Yy4O5W6Ec+9OMZzCEmJ2FtpH8utSSqjyRNsecA8FgcjHQfj70ebGpwW8lAxYooIIIHp24/CgYhhjEomBEaxg7MEZYd+OtS7Hd1LN5vyA4P54OB+VVvIW3mDD5Hf5kyO3TBI4p0EuTLkky7CD6gjoc4x0oAkt7hvMDkCUkEM2zIHGBSBI3jdUEMSufLICBR0PYcVXAKKsaARBB97kEn2qxskcqRhg6hsDg7h+gqhWI4LK1yZY4ED+WY/L6qwH3j/kVVmtowfNLIckKqt944GDu9MflVlZ3jucwFJsHAXtk8cf8A1qZIjfaHtk2mR8M+eAdpB469elO4Gd/ZnmbmKtCkv38YO/b05HpVaGz1K3jUAFtqlg+zOB6HGf8A9VdCsaHBiVt3BIB6be3TpToigJO8xKVDhRyB24Haq5hWOVjjEUcko/exKADxgqWP8PHY+wqPdcB5Yp9r7uT2PQEYXjGRXW7UmhEsm13Y/LuwMsBgZGMVUltNrfPiZkXBP8RzjB/DoKamKxgEsrK6jKtz82ACPTgVIJ7ccAGNw2VZR2OBjp/St/7N5soQSGVf40dMYwP7wX2qoLJp0+zwkKp4VpDzwfQDI/OnzCsZUcmM797OCWw3CkDt07DtUwnaWQRIkcSyKOVzkr+Hf8Kc1gzSslqfPMZBIzkvt67fTFRPFJHGwAJbcCu0/wCrJ6ex47VVwsKYGZxEyj5sgFCNoAH06n8KPM8l2hCqC64ZsYK8dCOn5VFCkqSmWaPc6Z+UEDJPXg9MD8KsJ9oQJFGVImR9qAYIHXhv8/SncAlWf7OrT/u0PUqvOAMZP50rK67AXMxcBl8wEbSOnHpTMlFSEHLyDMi5HC9uen+e1TRySL5fmzHcBkqw646Dtii4CoY5YP3nJBwT1/EcD9KYCu9YmbhR8p4+UDp+BonWUgTgqpz8kYxtA78np09qjkWBpYQ52n5g/Ygj/HpTAcxWaMSt+7645G09uBwaDKq/uyRIU9emT1X6e9Qo67PLYKcDrj5gM/w8Yp7KgjJfD7W3DP3gf5Y/SgRPOjkGI58ogH5CGwOw7HHHXFJtuUnZYI9gYEFgcg++O1MTc+9cbHIAw2Ruzzj+lJE6r+6EXlSFSML06cfWgQMDayoFj5TA3LyDkfpU/kHzfIdzMcHaBwOeRz2NQMiq6JkBNu484/AilAAkEDYl81T0H3SBx0oDYFbau7qFAVlYc7um3b22ip0h3oJyU2cfe6NtPP8A3zkflTAszkvsa6BUb+nzY+UURs/kq2zBjJQMx6J2BHp2oERxrB5rlXEhf7u0fKzdw3YdKUSQ7gyxlQgZZIxzjnGQTSW8VssZ80ggLlVU7cEe/XPpTos+YUjb7PuTIEmCMdqAGTSGMgZ8osAEGB8o7huv4VJI0L7AisFUcg/3v6fUVYiJtF8yJd5ZSIu2G/2l6cVUErXBDPKsBdvmULnYRwBxjrjjNMB0MkWzyJ9qBgfLLA/e6cUw2ygsLZVfyCFBUc5xnJxwelWGgg8vzolO9jwTg8j0zVfy2Ei+U32dnyG3dD9aBDl8uRA8waP5uWX7hPqf89qkjkYOsTOfNB3cfKflFKkMtqggJA3ZYd0k45XHbinKgfy5V43gjaR821RnCkdelIZGrAs6h23BQ8hbkDv+dVfLkABkUxnGeOmD9KtJFFjbDI3PTHygn/636VDudCgl+cKxznowPvQAJJbOnkyqoB5JyQcmkCbYGUQkKSCDnpj8vSrH7pxIF2QDvu6/UH8qTDQhRuJ3RhsD270DIkD2zlw+8Nj5lAxjHtnNUHSUbNy8Zz17+wHNXQkTnMSEBuW247dNvb8KibCuUxu2nAPRgf5YoGVgWCuTFtUn0x/P+QrPePZE4l+Xb9zsDx932raEewxty67skqOfyHaolt9quQEeKQ4CsDjj+L2NS12A+vf2FfFXgGy8c3h8ZRQ6LrMcck2m3srxxwpF5brOJZZJF2nYcKACDubpivOP2qPjBp3xV+NmpSaHAtxo/huCHSLS6EbKbkKftE8g3feQSsyoRwVxxnNfO0+i2V07khPMDqSSoxjsF5ByMe1alxZwxRbbcraLtyVHUHPp2rvr4+M6MacYWajyvXS177W06GEMOoz5inOUkj8wEcHgEc4NIzPHtRcDGAS3bPt2p8cSNaAsSm47k7nK+wpsgQyhosOxGDngqcfe6V51joFQQb2QsREVGFP3T68dulaOnnbAFG7yxwckcr7VSA2uY0Xc2zOWxtUr3HtVlDHLbRrdJkFiTtPU9hx0HSlLYEfO2uaCmr/FPQtS0DVraSW2trwNC58qbEm8Eqr48z72Dtzx+nukM6eXHZpII3RSMdRyOhP+FeGQ+AL7x38d/C2j2CrZ3M1tqDbm/dmFY5HXdnOf3Yb5Tg/Sv0S1n9kn4h6Z4MsvFWjafeXkkYkkYyS2/kpbwxGR7iUM6ToHH3AEbO05C5j3+zlnDWJxGG+sRcVHZXduZ9o935HFiczoQr+xb1t+B81rBHCoDRlDgbgD1PsP8KkktDInmhvI3n5mbqB7Af5xW0/h/ULMvb64EiuEcbljYZ+UYOMdl4rOcx2zMqBs4GC3f3B6fSvK5baHYndaEckL2zpMjBlAI3Dow+g6VTkiV3ODhEwcg/czUsauZEic+U7E4UjI5HbtSSp8nnQsu5Bg4H4d6LDIAsYQCVMnlhjg8VUkxHJH5u+3HOSBk4PTn8K0DGOAd0g25DHgjPp2qwqoY1MchaQjD59P908cUrAZEUd/BbXdnZXU1rYaltF3BFO6wXQiOYzNGrKsmwk43D5cnGKmhgVQd75zgFScfd9Dnj2zVxLGEjeRvBOSeBt/AVHsM7BYdjY4JHHTpkUWegEAaEoIy8mT/DndnHT6U7zMqNjCGQDBXg8fl2qJ4RHIHT5GyMgngH6VJNFH/AgZ+SStNCLaXc0BJiOyQrgbeQVq9b6lPp6KYZ1g2ZIXjDHvgrhlrJDMdkcMSYAyd3UZ9COlUJigcGJd4f5VwMktjpniml0Qnoams2+j+K7PyvEmiWfiHB+U3UEcrxjocMV3Y9+1eTa5+z98FdUWRodMufDtxkZNjcSAqR3CS+ag+gCivrmH4AfE3wb8Hv8AhePihLG0026+yrZ2TSSi+8m+mSGKZ4ynloHDgqN7HBB2gV4zFcvA7RELOyAAIw55wSN3HT1raanSfLIzhKMtYnjdt8EvFvhcLc/DH4l6lo7IPkstTQvH+EkTsgz/ANcVxXQ6Z4w/a88JhEj0/SPiNaRncTazASH3JZ4nzx/cNeoh48YmUwcYXBLZH/1qab/au0KwI5UYyfwz0qbp7ovmZh2P7amp+G7kWnxU+H+qeFYXGHmUSSwb84yvmAAr67M9Olep6H+0X+zt42aGNdS0+wknmK7botaemCqsFPJ4+YIPwFcvb6tfW+U89zu/hZvboR91h+FcRr/gz4feJSP+Er8MadNk8yxRCC4c/wDXWHa2OecH+lFl00Ffuj6ntfDPw58QQXN1pWqfZy5Hy29wk6L6YAzuB9AcVkS/C/XVtpptN1Cy1D7O2QF3xyMD0Uht2G/2eK+NX+AXgSFVuPBWtaz4HmDFo1s7tp4CRxl45lDZGB0Y9Py0tPsP2kvCiFPCnjmw8bWsTDFtqcRglIB+6rYOT9Hz/Qt2aHp6H0de+H/EemIj6pZzOkhxuWFvlIH3TtHIPt0qlJeS2cy20aSQhBnBzkgjsjdga8vtf2mvjh4OkWL4ifD3Ur2zOS1zpbPdxbF/5aLgsigY5DfpXXaH+2L8CvFMvleII/7FulTBS+hMSq5OMGXb8uO45os1ug1Oqj1IIWikAfHIyAC30zj86u2+pJdYuEBWJBhl6/n7iur0v/hUPjW3hudCvorlXQ+XNa3G+HGCeEJyR9QKlf4VktHJpuqQ3MYBwuCkhzxg7dykDH/1qnQNjllnVgUVhEx55xhh0XA9qa/mrEChEZHPlkZG2rNz4O8babFk6fJdMAR5sID4A9uuMeg6Vzb3l9byRpPby2Qb70kqHZx7kCjkBM25NqRrLIwdeS0ak5xj+7+VIbqSDHnW4Up91N+3YeOh6HPWsuHU/MfeIFmPRWLgj8cew4q0uqae0uTthBOHBGRx36f0o5AuXRJ567ZIkVSMkoOVx0PvVxQI9jJgSEFck44+o4qtb+WSpic7ZM7WX7u0d/bFXYFbO6Mo8adWLDBDcfh6elLkKuKyZLNtyy4O5f5Z4qKTCqJ1QgAcAdMfhVuGWSKNYCCsgLBh1znuO3A6VHGmyEHkoP7x6dsY70co0yuTOu0HgEbh7e2aBIxGwgY646Yz1qWVMsZJSdi9CMcA/THrTTskIXKlMY5PPH0qbDuIGkRigXd6ZPalkmVVRAw/dkdKYkMmSkbCZUUHbjH4CkkWb5NsfyHPyd6kCVpc78Iu1emOtJG4ZRIhwMfKOhGOv54qAjbhIyAGG7HpTfIQkoQTG3Kj0PseaVh3LEbygMiA8Y4bnmkKRIBKFKkddhyKqrI4JdBs+TBHXp0qxCpUc8KBnA68e1K1hoePlJ2Y+bqBx9MelMjYY+ULhevHJ4p0ZDnaF2Dvnjj0pdoLbcfM3AA5x24qbdhgZEjXYZnjZOQuPlP0/pTmnyX6qXxgH6fl0pWaOzlCz5c9Dx0FJNtDHa4XAwRjrjt/hQ4gmXrHU7yHcbeX7I7LwyAA8dOfasHWtB8HeM0WHx34e0/xVK3yma4toxcccfLNGEcDHo1aBPmybWCxhlx9cY9uo7UhkRBgoY0UjaP8/SkogzypfgP4M0mQ3Xw98Q+JPg+6sT5VheNd2bE9f9HmIxyB1b+laNnB+1V4VhdtF8U+G/ipZnn7NqkP9n3hT+6pTbEvA65I/CvSvNO5yzhwegPAFRB2iOyP94D1AyoHtxQ49w5mecXnxs1bw+yyfFH4Ua54RRvv32lBdStQg6t5sQIx3z+ldJ4e+K/wP8assXhTxpb21zKxH2fUQbSQsMDbsmClfqFwa7BNZvLVAkdxJbIpx5SsQn4jPOa5vXfD/gfxhiPxf4V0zxGQCrTy2yLcqOgxKoV8++c1HIO52Nx4ZuFSE2gS7jnUvFJbMJldV6ldpyQOlYssZUiG4YwPHkHeuwZ9D6V45b/Ajwjpt0l54E8TeJvhYyHcg029kntkIGN32ebJPbjzB047CumtdP8A2kfDzJFpviTw38XLGPcIIdbt/wCz76UdQA+wB27ZJxz1FVGLFdHaxmIArGBjHJHPb24NPC42bmxxheOuTjjNcI3xlv8ATAYvid8M9b8A7M+beaREup6aNp6tNb8oMZyMNz7V7B4C8SfAb4oS2tp4Q8e2lzq0hPl2F2Vs3GwfODDd+TI2B3XsOlb06TZMpdjmmEUzbGRX7jsT+IpbeFbW4a4hQ27rjPlkoT6ZKkEkfWvf9U+CNpYwNcw3qaqChZPJPIAHJ+XcCp9TXnWo+GVtZVi3kGRR97OMjjggY5qpU7aEKRnaT478a6LM8mm6xIjcDZOPPTHcbJD0x9favTbL476hF+58TaZBeHvNa/uWA442n5fpjFeRTafcjayw+2Ce3sfwxiqcyoYjvTD5/iz+nPBrPlsXc+o9K+K/w21BFee8k0CaUBUjuISNpPbzBlfxFd5bLZahB9r0e4jvY3HyGNweR1P/AOr8BXwnObYKI5lUnH3R6djx05p1us6FZNOuJ7bIBCxSMEOOzDcOlZPewWR90T2sjRO1wHRIyPfcOgGT+lRPbTNIIGVjIi+xG0nOH+nHtXy3pvxO+IWj/wCr1FNUgYBfIuY/NUgdsMeBXoGl/Hpkl3a7pAeQjDzW52qR0xsYsFAHp+VK9g5T1t9wL21yyqjf3T0xjG329qmj4U26hoZHxjOCHVe/Tjiue0z4nfDbVIYvNv10meYn5b6FoUBz2kIIxngE4ru7fT1vQtxZTw38Mi5SSF0dCO21x1GO1HMhcrMn91HAEg5d8xkvxj5ujD0wMUjLum2tII0dVBODzxjg9x71flsoURJmhVduRsI4wOv4/hUBhbbthO4MuVjblDxjAPUcdAKVxWK4EsEjI25YUfCf3sdD70+OLfEdhOMHGTnyz6Y/rTV837USUWDMfHzZAYehA4OKdjcTJNlQ64wMbs4BA/HtTAaqY8uKc/aQ2QoAxyTj29KZJbSqoIYwup3c43Ko6cd8jjHSpVVkGJZN38O1kwpGOMYHBFCNKBtMX2tsEcn+AdP1pgRbEDZg2gkHeMcMuB+VRskUg8shlTjaoOenp+BqwVkdh5PBOQwPBGei446dqQIkamW3jMUidVJ+Ye4/CgBJ7QxzhYnUE/Lh+x/Lo3FVH3o5NuphWNAMdDubsevFXUC3PmPdAW4XBHGTkjj611HhLTvCmseIrbT/ABbqK2lpJBII+TCpmIOMzAgKV4KB12NgjqApqEOZ2E3Y4NhiNIsqhHLDrx16/lQojuQcfINowP8APT0xXfeI/CNjpk91d+EtRh8V6bE5j/dFXli4Hyv5YVHAP3WVcEfSucisZJ87YW3rzlODnGCOnQfSk7J2uC1RgSp5zCMMzEYA57//AKqryQuR5HlrvbgFSD9a27m2Szt5Lq/niskjIxLIyRj65crjiuOvvH/gDTVaU65ZTIvy7LZ/tEhY/wB1Yg24nsP6VDfRFKLPZ9A+IdtYfDDXvAGZI9ZvBP8AZYefL+yXGyObY2/gqPNbCgDPIHWvKmhUq3llcsoO0fd/H1P5V51aePdIu/ENzq9poeuajarZx20U8enSD94rHcSf4SUOB/PFdH/wlHji/wDLGmeDltISNiyX94iKBgbd6KNwJH0qpSqSackJQjHY3BEZI2mcfJFyVAOPTt0/pT1iKRPK2Fd9siADd+7+71xj0rmTpnxVv4St3qfh/wAPbjhGtYZp5YvQAsNmceuRT30bUoYCur+KdXkhMiJKtv5CO0R4fagUEj0PGB/DRZhodHfPZ6eqHULqCxONriV0jLcZH3sfhxXI6h4+8FWIbOt2xYHHlwM00hIwMAIpyePb608/DnwTpV/MIbR9biMqxiS/bzpVBGXyjqFGOByv5V0ptLOzjWPRoLXSVRRhLa3ji+Uf7SD/AD2pfMNOxw48XLd3Rg0XQdZ1vzR+6lWNLRGUY+YCTkr1B6Y960Z9O8d6lpttqdh9g8M205aJobtXlvFZSRwiLsIPbn612ttZ3Wu6pYaJZ+VFJfzLbBpZDFF5jH5FdgwxuIG3AyxwACeK9I+I/wAO7z4fDSLbSJ5tQikt53vpGRUUYkjUFMZ+b94OOSMZzzitYYdyg5r+rEOqlLkPnefR9c1BPI1XxJJbRMi5Flax2shK/wB7OT17gj6VV/4QLwtKQ9za3GuOvKfa7yV+2CWToT9Diu3EGxtsSiTgD94P16fpUKMq7mVtgHCkDrjtg9Kyj5FlK0hstNt/JsbRNNh2bMRIBt6Y6Dkcd+leh/Dv4mah4B1EWmotP4h8OXYaK609URgFdNqtGkm2NfR1yqso9a4D5N+dzEryADn5e+KN3lfvYcoW42kfLj+XH9KpaCsJqkmlTazfz6ShtNOe4nNnC+dyW7OTGjZLMGVSAevI6mtbwh4lvvBXiXT9YsIzOIHaX7OWIjdzFLCrEdNwSVwD1AJrJjiiLbmPHBByAAD24qCUCFmi2spIDDAzt9Pp0p06kqcuaIpRTVjd8Sa9qHiPxJqOsXEs1xLdSOwjdvkjVsYiTPIRQBtHoorB+YrH5fG6PBH3c9vz4/Kkecs43Ekxx8nGASTjpjg08kCV2QKEkUMDyMH/AD9KJ1JTk5SCMUlZFcryIJV83Yu5jn7o7A47f0oTy93yHbhQzH0z1ApySlEYOobn8MD0xzzQwKv5qhVhbBKN1x04HbHapGMkfG4xK0ikbOg7fX/CoTbhleSZirtjAbnkY5OOOlWQjyW7qi+aOuxuox6evFMYLFEDC8m7GMN91QAPl578UrDTKjq27CkNtOPQEe9NkDKy8quONpHDLge1SEKYm7KT09COvSo/Kby0LgHcAVI+8PTFIBTbELuMpQuM7ewA6c9QKqjYUG4Heindgc9tv4irEYZItjlmJ/i/hx9O1P2N80KHbxkjGMFvT+npQhGaFDkKVORtDEHjnoakdcB4xKQRnkcfh7/hTtwjj+bO1OCo6nuDn0FAjh80OThnXPTgZHTiqsMjbb5WDu+7k445Hf8ACpRKUjBDGFj0OM9eoHHQUS+ZsLKN6EdRjkdPw/8ArUpwiBkQuFGD6qOf0oAUyNHFsmkbdk/KeQf8B7VYLRxZKZkAH3s4wOhA46VQ3Ss6NFnOFyMZDA9gcdqYUDB4/MMZz8gzhaANg3ciSgOAseOmeo6A8fyqaIWoBYFrUFsO6HH0GOf0rMcIi+ZkyPxnuQOM4HsKaHYpKmwlDgDJ/I+1IDVy5R2Eq3oIACvgHB7YFVHhiYBXj+yjG3jBXA/hNQ+epjBJA2fcZR6DkEdM1aF2pjUOBIhHyoOhYfTmkBnpp0MRkaDDyO3zY67fTFUJrUiaQOmTgbt3IP09DXQkxTFgx8tmGchcMPYYpJIGeJo/M8zBwN+M59jSsBxRtVJZQdpV+QR2/pU82+3hZbV2lyQu0/qeMV19ynlgrcRp84++vIBwOo9KyZLEyOsdtIqFlyVYdfcfX2pMEc5q0TPGiQZjFxHtCjGcr2Nc9La28+ki4jR0libkt8zEfphBXX3Vy0bJJINpibaSBw3v7VjStLN8s7Bkbnfwp9D0HTFYs1Rm21kj2ckRdjGxVTkbsP1yM4IFWI0iNk0Ik8woMBUGQNv8XPT17VCWt2yxUybWwnJyDjqcY4OO1IN3JhURqyENnn5u4HrQMkt3MW9li3tjuR09qs2xYZVkVFaPkDhRx3Hr2rPjHBMuCDxuXjGOhI9KegQj5SSwUseccDgD0oAtk20ESDzfPY5xtwBxjg0xpFSJYhArb8Efj7AcGpYJPs6RpGBIsh5wAG5H0xTGEpkUY3hORzzwMY/CgCPF1CQMRwGYcMnPQdDmnoIkKSI5lYABtvqe1VPkkLuT5Tk5we3rj/PFXYY33ZjXfn2+UDtg9qAHgggQxrhH5GO/r9CK1re4YII1Y7ckY6DH4d65tNm8raAyIzcDpnC85NaoZ1BlC/u22gkEY7g9KuLJZ16fPDuU+aAoK5/nn/OKpxrglEYsG/vdj2IospkDrAhwmMYPB6f1qaVN0O9Dv2j5lxjH/wCqtiEjMlQKu3bgodoIxn5uuf0FUp0ARopoxJ5fzYb0xxjH07VuBCWMjY5GMZ4wMd/x/SqAi3E7l3Ko2KTz16fkKhxGmctcoiP5afNv2kE9dx9D19qWa3EWwwup6YVf4uegPaty5jZ4ZAqDYVGenb/P4VjGDeAiyOkTZwuBkEfyFYtGiYMYxidAI3XIkQc7QOPoOgp/2VvlCKpQ8mMnkZHX9PwNEcm9BEwJXyzgcctyDzimhAFSVWcv9zHpj72R6e1SMgJinMjg8KOwx9BVkRR+aBv3jptHG4ejClLsWMUoEW5guV7ce34VY+QIOQ6gbSSPnPt/hSGV05YqqLExU8LyuOw7YcU9I4mhHmZYdD6YH0FSoSTiMKwUZ9Dkd+KQHz5TEZTFkA7exH1x2oEAtmDFduFU/wAIzxjjPtjvUm6JBn7u35cgc5pZNlvIXGAdoICgdBUIvlg2gxlgc5Bxzx246gikBbKiOTdEu5gAOnX3HpRsmE+6MDZs+ZehweMHP9KqGWRbjzPLOHCkckHJAx7celTqUd5VZ1ZQOFGOv1HSgZZgjC4eRvKVl4zjGR0/CpmnVC53BuQCy9CfT6Vmx7mOAVjRFAxIOnNOSRldmBUkfKTjj8KLgWcRJultoRbufm+9nP061IZJm5lTllwNvY9+nAqr5r5XCiNC3J7Y/lUm1Tu2/us9Af8AD0oAlRZz8q4wRjI46daZ94iPAD9uOmO1IhmONyfOv90YGPWpseYBnkA9u+B+lMABC7hwzDHI55Hb/wDVT9wI3MCGGMAZGPp2xStE+E3ZjXPAXH3v/wBVXfJk2c8pjBGOvsfTFICnAwfeoGEcjGe+Ov1rUikLPsHA+4QB8uB6enFaMXhvVpYhLbwkoq5JI2xrjurt8tcd4p+IHwk+HpNv47+IHh7w9JgPJam8W6uVzjgwWKTzHPHRRjv3raC7Es9RgaKWABlwWUAfMCCOmM9KrXFtidFlGwkZBX+778V8sx/ts/AmC9fS/hx4e8W/Gi9HWDTLBoos8gFS+ZtuR18ocdq77TfHX7dPxJCf8Kv+CejfDewlTFtfeL5vPm/3hCnk4bjhWgb8TiuhU5PoZ6I9pttKubk+RaxPdBfmXauce4x1qt4httE8G2Y1Lx9qmneCLBj/AMfWqXMdmhfGQqtIRuOMnaoPFfJvj/wF8VLaZYf2m/2qdL+HCf6u70XQGjsJoccFEij+zXEmOR80H6Yr5/tV/wCCd/hTWHg0XS/Gn7WXiDK/P5V5smlxjcFV7IsBjo0cykdjil9WZXOj6l8U/tf/ALLXg8zwW/ie5+IF5GyxJZ6DZXFwZTj+Ga6jt7Ur/DlJCc/w4rEtP2jfjH44l/4sj+zxrOrxYIhv/Esk1vDyAFJjT7PEVGf4Z/oRWR4X+InxvBYfs7fsyeHfhBZ7wg1DxPBaxSxEDkkPHYSKc+zt2ya6LVvAn7ZvxDiMnxH+Mmk/DzT5iB9i8HWCK8cfTabmOK0n2/700vPatPYU47hzi6p4N/by1TRft/xE+Ivgr9m3QJEZZhZxwi4jVwM/vjFI44zyl5x+VfM/ibwT+xXoWpC/+Nvx78QftBajGctbaWbieJzgZ2z7Z1X0AFwvHpivd4/2L/g6+qf2p8RPEPiX41Xkm0mTVNRlhQ4GMsYwZiOMD990r3Twz8NfhJ4K48F+CdC0CVABHdLYxT3QVB8v+kzB5j78gnvmp56cdgTbPjzwl8Qfg/p5jT9mL9lnVvG0vJh1jxDE0qoQcBxLJHdjaR2M0deyPq/7f/jDTVgiuvBX7PmniQKLWFY7m+WNuRhAt/HlBxx5R9vT6Tu9S1Cdc3UkkuzGdzAqPQBeAFA6AVlSzzTYM8myLOAEHy5HfAqXiV0QcjPlO/8A2Vr/AMZz+f8AHX4x+LPiiZGDS2MDvbWx2ndsAuXuAFz02xJjsBXf+E/2Zv2dvBd0Z9M8E2urPKijfrrNqip7rFN+6DdOdoH4V7YwilDo2Bxnc3XC9SBVZrguPk3SeXgnsP8AP+eKzdefcaijT0q9j0m1XTPD9vb+G7SMGOO30+JLS1C99kEIVE6fwimG9czB0UbVGGK8HHrxg/rmqDzoQEiBAAJ+XHf8KdjnYMjdjgc49qybvuUXWuftAJibCpglMEnj61XMsqKcpnPUgYJpCu5lBbHHPQdv5UKWQfKpZc/eH+HYUgF862AAKjd/CVGD+J4oMpXrv39AB056Ubdv3l8sHCqfT+lNCLkQyYkDcBh0H4UDJPk8th5YQ8bhnn/9VSlPLUDKxgHlRyD/AJ/lVNoriPITsPUDH496k8wqxVT/AAjkeo+lAiaFlUyIqqMkZI7Dp0rUtWi4UHce6dsVhibBDAby3ygY+laUciKfljAIK4PpTQmXZf3g3R9vlxVaXy423TE8AbQv+OKsSoQMEcPznPr2x+FROGd/L+Xp37AdqoCEsI5HMYyoA79D6UOHQ/KuAep7flTSqhDwVLHK9+fbFGzZtznnOB2z9KAEC5AEuCE5wKbL8gGQ2M4GO4PP0owxGU6LzwOKRiCSCcA/MM9M0AOcs64CkL0GeP8AOKlOORzjoecZpvyMjpO23Hz8dGUelEjEoHPC8FfXoPwoAuRF9zDhlYDC+w9K0Ydm1YlPlq3P4nt71k4QS7wB8gXgH7p//VVxJ8tuiymzoHxzngmmIszEHKMTj+MDpx/T2qAAgMxQyoeOOwHers21iTgNkhiF9NvUVSl3xYf/AFaZ4A64xQMYFAZvJcpGen+ye4NG/wAlm2txwN2ORnkgcfpTVVpA3lDcmAx/z2x6U9RJvO4q7Njjpgj9KQWKiSQtE8TYDjlsr159OgHNVHKRsAQFDHoOBx6YrSdWMhaT5h2wO3YZpV0+WZvJMZ3jGxMZ/MCpGZcrnyvMdRLjpnoKryZRQBw3V+eRnoPpXRT+H7mwtH1XVtul2kPzyS3UsdvFEB/G7SEBU9+1eKeJ/wBob9nbwi5Gt+PdNv7qQ7Ps+ih9VlyO2bRJI0P1an6BY9LEaHcJGGf4VH8iegpJbNJikahZd20FV5ZDnngHpXiFr+0RqviSaSL4Q/Bnxr8QoUUN9s1BI9DsimcB/tM0c6Adxux+HaOe8/a11YJLPP4A+B0Eqkx8PrOqwhv77fvLZmUdMADP6DhILI+9tD8V3Ev7Pmt/DkRSy332ua3sSwCqba4uRcsGdmydhaRen3duOhx82+JfGPw+8FZi8Y+I9H8OXL/OlvPdxm5myf4bWLfNjd0+TGPpXkmj+BvFGv8AgnxV4J8c+NNR+Jy+JniL6jLbDS4rXyTuMdpDE8vlpJ91+gdQPkHObvg79nz4HeAp4bnQPCNmLtFRRcTebdvuUYZle6klKEnn5cegAGAKk3L4mKMYrY7Fvip4OaT/AET7bqQKZVbO0lJkPYJFIschyOh2ge9cZrfjb4/68ZLf4X/D7TPC9rkBdV8Y3nkS5xyRY2riRT/31XsK7rYiO3iSxTnaqAY9+eooMryFGUuM45J7j6cVmkh37I8Ctvhx8cftUes+PvjAtsglR3sNA0iNLdgmPl+0SlJWHGAHXAx0Ndn40/Z5+E3ia8T4yeLvDZ8bRalN5D6jdXbtbW0sKr+4e0ScbONoUSADaV253KD388DzQZC42sWYcduuK65/Hfid/hbffCLbavoN9KZI52RxPaobgXRjjwQhQzLn5hlQzDP3dukJJXvp2E79DiNA0Pwj4P8A+RN8NaL4VR+f9A0+2gJB7hlj3BuOeRW5LeXd2cEvKrHP7xi//oROPwqijIqgkbo1x0x9Pyp/mqfuc44wBtU/hWfM2NpEzFXGGduw3e/pnHarSOsjc/u3AAKEZ47fpVFWz8hba5Oc9v8AP+FPWUI+/cB8oOevHSmhM2YJXJyiCVSOTnb+HpxV5hNIuzepO0gg/wBKyElV1Cljlm+UjoQK1YjIU7JnGcdSQa3RDMQrIrBT8oAwx9MfypAZQef3hjU9uMev6Vb1BRJIVU7VJALBep7is1I5kJJ4dTwBz8o46DpioaKJkRC5WAHKLuPoR/TH0qlMPJQ/vTgH5eB171ob2Y53EvKACqkDoP0/Sq0reXIYiAz4/pxSAjYAgMUx/dx0I7fX6UxFx/rDtORhR/T60pj2QkICgxnZ/npSBcnKYUqM7cdP0/pQArSMy8/JGe3GT7fnUm0L90HdwNueKiLfvDIqlwflHGRkYpqozN842BSOv9MUAW1LKdhXaMf5xUeVHKZ4/IY7U77wwyZH+elJmFPlPzKeT6D8vyoAPlLAnjjjFCkBhg7s9O3+fwpoR2XLYc5xxgfy4pGGxyzbhjBx29qBisSMr0yeB3qZlI+Y8Z4xUBYx7VBDc8N2+maeufM2A7R/c6/lxxSAkIR4cRgZHOPT/GmyvEeQeh4GOOlADZkUHDBMgD0HYU35vLEa4KHG72984oAUfwFmyH5Tjg7frzQriUTEsIyoAUDjFThPM2RpmTHDJ/eHYjpVoWUUcjmQ/fIIzx8vGB+HSmBlqUOXlTywUxuHT64pVVywZyGGP3ann+Q/KtFba1diJSMZB+QdumK1tP0S9v2e303T57wQ/eaNGkKr3yFBxQBiRxvzhfNx6HA+g/KtGO2mmVpwqsxAXGOhzUPiLWfDXg6ITePPEuheBUXHzapeQ20gOMj90zbyxA+7tz6CvCNf/a7/AGZdBmew0/xVe/Eu/kYIun+HNLu5nlfGQEluY7aEjj+B2+nFCjJ7ID6IS28pMSfL2THPJ61o20UEm2JVNyVGGOCADjp69fyr5l0748/F7xduT4Qfs4+Jr+N1zBeeKL9NLgBH8WySGFHHbCzj61R1PxJ+1ne20lt45+KXw2/ZzhjXdJY6PbW+ra1GjZwPLm8+Xf7wyrnHGKtUn1Efcmm+H9YmgEy2LOFX95IcqgXPQ9AOBXEeKPjB8JvAHmyeNviF4e8NvnDWRvIZ7jA4A8uHfKcdxtBr4di+C/hPx0kEnxB+IXxX/aESUltlqzaXo/zY42XrBYg3H3XX+teg+GP2cvhV4dlK6B8GtA0e5icET+KNWbxBI/AIlMKmWBAP7oPXt0rVU0t2QzrtR/br/Z4tbhdM8B2/in423yNgW/h/S5Ahc9t9z5bleP4YjV+y/aC/au16drn4Z/s+Wfgi0kUeXfeOdV8lFDdJHtg1k+P9zj616ZaR+I7OD7JYa3Z+F7MoiNBoem29pCFXoqMFZuOg6AelWP8AhH9MnZP7WkuvEckeNsuoXc9xt/Auqg/5xWkXElnndx/w1j4ythYeOvjl4b+GW47pLPwXpMlxIM9EWceW2ce/58V55q37Gnwr12b+0/Gd98QvjnciTPna3qgt7WQcHaipsmRc8dRjHHFfYmjTWekkWNnBbW+HOPLhVCS3IG9RkH0rqbvUEv4dsTOGHyvvxtHsexzwOK1v2Rnrc+LtB+Avw48Fuv8AwhHw58J+HnhHySajE+uXi5OSVnuzLgg988DgYFegyWusyQC2vtcueymGyhjsEC8YX9yBwOg5rudVQrcNLGobthemM456Vz8/mfKNu3A/hP6GsZ8xpF9DnF8PaFDK1yLUXpPBluXeYjp/z0JH6VeWWOHcV2QrjCrEoA4+g4xVnyH2Mzuygc7dvaqzyRxuRK5XIGWAx9M8ViUxHJZj5hAIA5I7duelQoDKp/j5428/l0FNlvbJOkqTE5CgA57VWk1TYNkMaoQBlyf0xjP60aDRdQbhtyQQeC3XI/oBVtbdBu5COcFfXP4Vzh1GdiVTbhhxx/KoZJLnJkMskRwOF9B7igDrJWhUkSFchc+nHtWX/aVsC6ht46AYxn6HjGKxk3NuZmV/97P8sVGVMzjGSBxtP3Tjj2pAaE2spCiqVaIBuN5znH+6OlQNqN7IBIjGdc5UJwFP8z+NQyxhiQzBMY2ncMDHSq8+oabZuPPuol77UBOO38GaV0OxOhuG/fu7yFcE9V259B/gKm+YyCQMJEz1ZQNmfpgGsdNaEu6Swgubl+mUj+XHbrVwS63ecx2kdih7SuHLflgCmhHXae0jDEribPZV6+3HGeK7owb4SRujXAJLYwteRQWN3JIDdXbD18tdnPccfSvSvDdppu6P7X5ko44kkY5GPw6V1UzORmand2Ngu2eRH56IeQO3QfSubk1Eytmysp75cf7ox+XNey6hpdrCnnafBHCc7fbP49D9OtcVc+Up/cSfZ2BwPr36j1pSigTOIgj1udhEiLp0ZOAXXzGH1I4GPzpv9iCYqL2+luow3zCMeWuD6bea6hpPvRqQOgkxgDPqPamyGRgxK4VOpGCcevaosug0znotG0O3DNHaoFYgDzN0gP4t0NWkijBZlUpGqhVCqFwPTj6elWJDbEkuxhzwFIz+NQ/OI38tt3bd0/KkMqsytkRlxnGcDK8etNcfI24bFUZwCMMP5CpGfy4GL5YdPb88VBKIpECFwu7CnHt7ce1IoSOXZ88Shm6j2Htj0plzb2uoxGC8jERk/jHYjntj0pHmkaPaBghshugPOOO1MkiKqSq4GenpkdjQBzr6PJpxzaMzKpDKc54/CtnSteX/AI97s7HG4bxwTnpV+Cbcu0SeZ0GOjYxx9cU28sLO7VDwkmOGHy4P4e9AjYlEXkqFIZH+YuD0b6VQk3eYSoEgA2fL8u3HpWM0eqaQWA/0q3kXG04G1l6YJ6/gPStWO9ttRgV22xNkBt3BGP6EelIAVTD5ke7gYyOM5PTmgoPKBVT7E87Tn0+opJx+4IVAVOTHjk56GmLznaMBkK7vUjv+lADXMjRbc8AbinTn16cVXEa43ndFuH8PTjtj2qywLKZRgop+Zc85FE8K7/LLY5yCPRutAEBh2580gxs28OOcDHTHpisl7dY5BCZA6SDajf3cHgY+vStl0gEawxZKK4br0PT05B/DFVJtqb2ADBhtBx91uuMd+3PtUjRlPtjPl7QwVvnxx847qOxFOEUTKQ0ZbI+Xnr/SpvL82UXCIAoy5DcKWx94H/61NKAQtJI4Clh8o5xnjr/kUDIhE4ygi2kgK4z+THH9Kgewjkikk25OQCNv3FX0z149MVKHkmJ3xFsjdx1A/qPSldUhQLcYYhuAOGC44P4elFgKS2UKeZL/AKvH3WDH5e3T/wCtVUWtthhubheM889fp0rX3QArIilFQAAv+XSq95sVWnb905Kxgjgcnkn04/lQo30Q+ayKDwxhCYV8pT/XtTmUEgACVl2hlC8gD/69dw/w2+Jq+D4/HcPh28l0S4O6OSRYoZHgLMEnEUkwuEjYLuUyRJuBXbkMM+dPNLeLsts6bbkDczjczOO3+zx/KnUoygk2ghUUtiSaS2swZJnWLdyieoX0IHUe1VnaS7Qzxx+TvHDP0yvoPerSW0dkSYQpJYKJG+Y/TDcc+1OZi7MdpjDYySOMjtt7VhY09CnYaNeahfWei2ogm1LU7qK0tnuHKwpcXDiKES44RPMKhmwQB2NemfGT4Uz/AAc12z8MTanb+Ipb60e9dorZoNsRmaJCYzJLjO0nrwcgZArzW6tLW8t3t3QTiXhgw4J7ggjBBHb9KdODJcPeXz+dIQollKje6AYXcVAJ2gYz1rbnio2sZ8jbuVzhzG0J2GIbUAXA6c4HY1G+PmQjyvm6nn8qikvNPUkvcq3bCg8j8qge/iYk20Et1g8EEKp4/vEcVzXubWsi9Iz9S2AvAx0qwsayArymPm4HXj3HFZ7Sa6y5WOO1GPuvh+v+6MfnUTafqeB59598YCKg6fXFUg0NpyPJKjEWFzjOAGB6jjGePSsf+07OOTNxdLGqjOVUthvQAD/9VRJoWmbvOkja4k7kOwGR1/E1rIsURVVgCgYXaeRj6+tJhotDJbV4pQ8kNrLqCvgK0fyoeMAHd+HatOw1jxLp8+Vt4rWBj80DusxxjkKRgKcVPI7ynkiSPBIwANo7Ed+KhDeco8j92N2cnk5+lAHo9hfW2qKfsm6V1OGQ/Lt9vfFXCjK25ht2Hn29a8rj+025Yx8MW3Zbj5se2OK6/SvEReRYNXTy3GArA/Kx98DAOO1bRn3MpQOrchh+m7Hb/IoAR/mU4ZR15A9OCKkgETr51u4kQeg4OD2HtU6RA7Sfvck44wP0rUixC+3ckXLyJ/EePw96kRSWBzhumOw9KsCBPKXcuxVbDf5HrU6W7SEMjFcHH1B9/SgCO2WRTgjch42Y6+w9ay7i1i0Oe41LTLQTROoW8sgWB6/66LAwD0yvTHpXSRwog2z7o2VwyknPPXr0q4pQlynyK2Gz3Prx7D0qkxWKhtJQ0K3du9qk8SzIXaNtyMOPukjnHTNWWsuWwhXbtKp97sAa29MtdWvbHVtVPlSaJ4cntLZ7tyd0a3e1f3YCNuSIsN43ZUcjgVpmyvNFv5bDURJZTxHHllRzGSQsinBBU44P8qqwjHis7nyd0a7shVfAxjceM+3bNdXY+H7xm24X92xVMYyren41q6fcb5PMuFQYj2bj/eBBA+neupnuNQYx2NigsZ5o2bewDA7RkLz2bpn9KTY7EE9z4f8AB0P2jxNqEGmQTbNiyf6yUgcrGig529PSr+k+JYfEKj/hDtBnust8s106JDjH3gAd2D7Y4rzrwh4D+0apPr3iuzk1LXXmyZZWBSHf91Y48lAF+7kLx2xX174X0dLbZPJEI4iqlUOP/wBVC7NkvyOJ0nwj42uhGbmaKwBX/UQrt28j+P5zz7H64r13SvCF9Aw+3XjvGP4Ec/kdynjHb8OK6fTrqzZvLTG8cVt1XKiV5nA6h8O9DvdzqZIZG7na6/ky/wAsVxd/8JIJMxpFbTJgZdkw34ADHHcce1e5V51488ZL4egSxsmH26bBHGQiDk554YgHb9O3GavZEyinY+WPEfw2097WaFdOhjjZsAAFSzr2PoMAdBXh2tfCPSI5ApeXw7NIcCWylkXaQDhhzjr7Cvo3WdT1O+gntmuPLK5mIKg4kYk5z2GD06Vwj6TEoZry5N6MFvLAI3HHrnj2rGEmXaxxfw1g8Xadbanp/iGaTVbazcR2VzLh5ZI+pJfALbPcd/auon8sEsVDxqBkkdBjirt14ihWBLaK1KQpwFJxubtyOmMVy+papIGKMgCH+A4b5iP0ra1+gjLvblo4o9q9SU3egB4H6VkzmRiVDhWc4ZduCPx6YxUk94wG4Lhs5wvTPGc+3ArEe8l2yh2GWyjeufYVLQ0WJ5BG00bDIXb8v4Y61n3COSUy6M2ME+3YYqs1y8RHGRjDDjn+VNFyQgcnLAhQPu4yOOtPlAtSmMq6b/LODnbz9celVopUt8ebtDYK7scFWxz71FukbAT91hTj13emaiiEU2W4kjVMf3SCfWqsI/Or4+/syXng7WG+J/w5udQtba1nW+ju7SeeTUNFuEw/mFgTI8O4bhICGj6e9e3fAX9rC3+Iktp8PPjU1vovi6Y407WYysdlrG77o+XEcNwTwANqNxgA8V9U2l7cWIDJl1IOd3zDHQqwPBBHGDXxz8dv2VNK8XWd34n+GFhFHOwae90GAeWDJ99rrTgPlSXA+aIYVycrg5B0VnoyZXR9q3kM1rIYLpD5sfXjaMHp0wKypGg83dMjNKcDcCVU+nTjpXwZ8Af2rb3wpNa/DD4+3Ly6REzWmmeIZoys1lJGNv2bUw3z7AQF3kboz1yvI/QifTLn7PBNpZF/HPGJIHRlaGVXAKFWHBVs8EEZ/KlyPYLrcwbuI3ttIqN5U8JEkIOM7xz8re4GKIbyG5t/tEI3siZfBwyueDkDtx+Ar03S/gf401fwTqnja/tZfDhtU8+CN2CieCMOZZPLP7yMDYCu7G4HcOK8du7MaXMmsxN5BISO7gwdrodvzjB6jIPNaVcNOmk3bX8LdCYVYydomv5YMo3jcGTcD1Gcc8fSnrskmRQfLG3aV/vL2Hb+dKzylVMbhieAqgHCN3/Kmtz+7ADxgbVbsCBz+BrEsFKhMxbowN0ewcdff9ai8zyI2jaPDEjqeG9SKkli3oFkkd8j5Nv3R0xwKdtAzG2Jxt3BT1AHFA0V5DulXGCm0Nj3AxiomlVwr7SpwEG3+IL0+mKeoTeJCBHHjb1/DB/lUb8Y+zrlMZ2jJOPSkMjXaoLlcEN+e3pg9qe7yKMTAbuP3YHypkcZIH8qhDiJmPz4KkrjsPxpVGFIkYr/ABAEE49+B+lAD/n80u/BPBAGPYY9quWbxmTBQsXQg+wzVJDKx8sKGkbGSfb27cVctld5kEJUtjCJkZOPvL9OP0poTL0bMy/un+fjcPbt+WR09akgfzUESK0jK+WycZHcfT0p8UKbHKfu2b5GTGfujt70yRnlCvHCChwCSwHK8c/56VdhF2SAyfOv3g2Np6Af/qrDuIXgPmREeZGNjDj5x2reaNmJjKbQwyQOMYHGKzZYJIy0mC0Zx93qwOBjHt0okgRQklyhmT90HUdVyuR/LHSlcCOJRGylAu4n/a+n8P0FRfaJMyL93cMquACPbt2oU26EwkssbrkqVOOO/wCnYYrMoR3nOId4BIBwFH+TS79q+TIu5XXgYx9SM9MdqawhZTnKDPyc8EAcYOOMelTqFMQ3k7AgGf5Y+lADdyIiCIFk2bjGeMgHGSaczMxSCMgBQHA9D2/L2qLdESIpGOfLwPx7YH5U4sZGjjIMZ2hePT/P8qAEkimMLoQvz46cZA5pzbrdEhhbAHO09+3X09qYC0vCZfDEFfTHQUoWREyynK+w4z9KQWILjfGdquQv3j6/7uKo4bICAKrDqwz0GMkdvwrUcy7d4/hbBQDoD0NZzhFDZLHnaWHTnofYVvB3Rk0ZhBXMTuqZ5XHAxioF/cqJeQyupTBx0+vHP0q9LGm3y5kAJGQ4b+LqMD0qpOm4AzEz7Mbe3J6jgfpVCNRp85fCksdjhOBzznPqKqNdGEvBNLlW4Dheh9CPSqt2GjkECKYolQZxyM9ePpVkN9sjZtgaVMBe2R9P8+1QAYS2ffOH/wBI+RZBgY/2evANVbiFYh+7jMUsZACg5C7ue+R+VTwy+eiRsguPNyST2wP0pGllQ/ZHbfu5jJAwR7/ypDM7e0Tx3MoM7Ec56bfft0/lXPXiPpd21xD+9tSCzBRgqf7uR0zXRywSBcAmPeSCvGNoHOKjhIO+GVQiyRKGyfwU4x6elAyg5j1KNTb/ALxVTIkxhw2funOO9ZysXjMJHkzrnr6evTHWhhPoFyIZ5lltpPmTKkhc9s84/Cn3Ft5gM9tlynR85VhxxnA4GKmwyyGtdUhEN1EZGbHmFfl2lf5Zx7Vnwu9hepplwoWPny3dsBge2fWnpMrL9ptWZXQhZFPbHqB1Wr8lnDq1sFDJBIjHMgUNhtvBx1Gf6UgOV8UaVfajFG+l5gu7Vt0bhgrIRwQW6leeKk0DUbzVNNub2SL/AE7SmW2voR1liAz5o4HXB6DtWvZT+YDBeqzXEQwdp4OOBx1/GuV8RWOo6fP/AG7ojNZSRqROeqzFiNoYdxz0PA9qANLXYtI1ER36TrFdWwWWB5DiTOMhQRjANYFnqWq3V3H4h0s7GgAjvbb76TJ1wUbGGx0Pb9K0rK7hmuo9ZAEdnfBWuBjKxXGCCVHULkUzxTYtBPH4i0b7xAS5gQcPD3JAAyQPypgdempm/NuyWciR3BLAMy5x2yPSrrvqMDrGbXOPlHzLhvTntisDRNatp4QYsSowCw9seoyOnPrW8sYZvIaTyZWHIwWzj1/+tWclYuIsJvpivmyCIp1UAD+VAgEblt7ShT3Pf2XpUjnyFdi3mIMLuYdef9nmgyzSIskuPKfiPAwPf37d6goatrar/rdzZHC7sA9jx2xRJHFG4jjOyLYA3U4OTx9MU0FC6oig54Jz2PX0xUc0kUUIUttBzGTjOB/n6UAWB5MbLIlupYdw2AB+HFR4SN425wMsM9Pm7fhScGJ4bdSwiA6nsR16U7zxL+7aTyGOABjpjtxj8KYEweRHaMfeA3ZP6moeWLowLyJwWXsP0pIxuJSJipU7CeuT2+n8qVZDyiARAdUPcZ55oGKjJ8zSltwGduP8KjkVmi2rtTgHJP6EY44pV+ROATGzbSM/dA7UjyCFzIiCMLxyOPQe/SkImBUwBI1EfyH5c8c8c8Uoa5hMa+WrblwMfeIxjBPbAqukvKmM+bv6kcfp7U9nIdnZ8M64HdQv93imBdVJo33RhPkwOeq+nJ/pVtbt41Mo2XbB+dwwEHTp7/pWPEuyXdEPKk4xlsrwPf2q2CI1LyudrEbuMEemMD1oEXp5I7cFmi8osylgDnZ6dsH8Kou6bpjEEbYB8q45U9s//Wq28zgeW0nknGdmBx07gYNZs295ACESRRwBgcn/ABoBCK8KK0pCzKB93OCPbp+FNVs7yFI2r8pZenHA/wAiiRnysRiEARcjkZJOB17VE11K7CKZuDwpwOAR+WKBlqR2DBiu8YB28fK3TIwM4qETMyv83DLsz1wPoB7fhUW6MAJGBIEABPqT6GmpEGBywRlGNw4BB6fhQFiy5tWz5chc4JAP3Rx79OnSkLlI0LsrRsudgUDIX37U0O0sTKw+0qPu9tvGKQESL+8xgYVY1wcAdulAEzb0QzStHGrLlIzzhenpSo9wrvDkfNgsxxgAdsfU1XjMe5FnbzWiQg9flHb61GpJi8uPIHU5HOSe3p07UCLaqqEqQQw52tnaPX8KsO58wcBimOV75x0FVmmmtxHHcIGz0I69s5qQSsgUOPs+/ngZCgew9aBl2xe2jmjVEZSM4Bz6cEe36V5b4ls2s9cuIGUQW2pN59oQR8rqBvU+nJr0iWWMsiI+9S21ivAHTH6iub8YW8moaHcyWi/6Ra4nCj+6p+YjPfA6elNB0N7QtQSfTIVeIqybkJZv++OeM56VsQOwUJJwIwQQMZz6A5/lXlnhzxHYx38cRXzrO/VUDs2MPxtB4wMEYr1JgqYR2+yknPl4zjHbcKGhLYpvGFb/AEf5Yx/q1P3eeoNVCwlXb5ZSNss0noo6fhxVm4ljDtIr7lT+Hup45HtVJrhnBcDcWALNnnHHy8UhiNIHmZUQy+YMA9BgD9KVpCFXamwxAYVenze9QY8sAxjd79eBjkDjoOKe8s7IY4xxgfOSAMnnkUAJlCxZ227jgtjg49B9amhjWVWiz5Shs5GNuTwo/Oq4jnkZipC9MhecYH4fpTUiJIRyjKOgztz/AIUAXEa4RXlkG0ygLwR1HFEO5AqbkQrwVkHUdQRjPOOKg2SSfvZjjcuSvbCjHFWLK0tkXLqznB4/5Z5z2I5HH4UCGQNbi2WJiA+GOFGePf6YrUsgbeTKL5PmJkMeVI/+vUlujKpOwTbv9Wo5GB1HatiOFYwkdtEssQ7k8Lntk5xVJCZXjKLtjlkMeQN+BuB9EyOnTiukihlnuPKSYLITgZHUemenTtRDpRkhMiExSIqoApypBrSXwxq7COaztZZnjk4kj5iVuoyeiZH97FUFjDm0u5uHy0qyoNwcbcbMfdxjryPT+lc61gFmnjnkMsakFscI2QNnIHGeO1einTb3CiG3bzEySnKNnoeWwG/CpV8NXVxjzIfPT+OFG3FCcfxdFHfmpbGkefQ2cIRVEPnyxv5nPB9unH0FRFVtZ/tEa/uzlGQYARvp09K7q60mGwukBBKFQG3E5Tj5cgDH8xXNJpV+0fl2EJiQsWPIYjGMHDbT2rLnNOXQ56JonCJIGRh/H0TjsD049qrJ53mb7iINtb52HGzoARngj+ldVJaRzuTPGqMuAwBJ445wMZ/pVC5tXjDeXtbPO0D+Hp361SZm4mKFiKmOTCHkb1HDj3xUghXME95vERX92qHI+U4wfSo3kWNl8tQozyP0qI7wPJjeRIj1HVST6en5VQjZR4JvL/5axB9zDaQFGOR+HHSs+4zEZQtusKnG4K2eD07UFQUmj88FkQcFeAcDBz2J9qcZZZ1TeuxNv3D1BH8W4DnNIDKuLZngL3DlWRU47MC2Bz7VAwtkysYdd4XGOeB2z2/+tVuWaSdvs7qku0FQo/i9s9tv0rOkVRwSOE+XaMAeuBigZGrRLcok26KLO0jqBxxz1GarMxjAXHlK5569Mj09hV4SRrK3ksG2AHnPTH/16oOhhAZ1+8rbV/EdKQE4XYfPi+5nKKMYPb/PpXJ+L45P7OguJMIttOrlSBkOxCjHtjmuqdIF5ILGdQMKcjIxxn6Vz2vT+d4dn5BWF0kdXHzKUcYGe+en0qHuUjivDqrpni1rFwdlyjYYnO7BDA5x2wR+NeguJIlMG7lCSPT69M159aMlp4isb6Q+W1wspcdR86lAPTofzFeiPKJN0qsTjaSAMdcA9qfQQxyMlWIAI+QYzx68Co4+QqPGmfrj0xz/AEp+yJC8hXgKBJCMbiO2CPwojdCqMilUbjYeCu3pg/hSGOQP5ZcJuDcbc4ximogWUFB5cg4Xccqen9KiH779658ovnGf4SPw9KQXDLKok5kyAOytlRx7Y7UASGOF3hgnj27iTlT8vTjGPXFKjI7GIv5kfUp6DPAzxj8KZFNMYvJjfLKcsjJ90+g4pJRIGYI+4SHdsHc8ZHTjimAplkh5ClYXPTqVI96xbjR7N7iK6JTaTtKBcAbuM/5xWuhkk+VG8ptuMbd3C+1L/oyrt8vkAb/l4z9D09sUAeZa58OxrVwhvNQkit5HYSLFGDgYwrKrcEk4z6cGo/8AhVmj2tt9laYaiQfnSWIbiOu4PGu4cHpXpqxqjJOg8rZwcen09qeZQcJdY2LwzqO2Bg5wetPm6Csf/9TjODb4wVkPXjI4PHGMelKFBiwmWycqc45HUgf0prMY1FwkO4KcI3ALE8c8cY+lP2oEVD+8Y8t23EcfhXGaioECG1VvtDAAhHHAPt/h0qw0lww3S7Ek2bE4wwIHOR93B7VWj80bWEICRk45BPNKZEMqzuPMAOAjff3KOnpTEMs7aby/3rNCBgEnG0jtxxx6GiaCJIhcQs9q2NrFiTnGOmKQkXBitnR7Z26DOQ2B65HpU3kmDzhcsUjj/wBSw7dyPcHHTmkBCsYkjOxlUSD+EcLj8e9NIMcSNJ+7iY4IAOc9u3tSk3anHlrGhAKqMLgDrux0zTniyqkuY5BnHoSce2B0oAbJNCd833iQF2AY9iM4xUEr5iZW2vwmxuPl7fyq+PMCmUlYZARvUDP04/wqvI+dyOvmJtGExtX2xzxigBY0uBLgNtKKGz0GB29qiZEhWRoikkYYcZ/gbHtjvU0kI3M+QRKFQIoyMADkEc8VGYVRZFSIEdNmTjAoAdJHsKxtiIf8s8dCD1x+lOcRecqOTE0Q27x/EuP6VCjKZIiSB1Cg5PlgcccYxxxTpZWDNJFhlcnGR0H8fH4UxDYNiRLbIPmLHcQMrx065/Somt5Hbyd2XZgQe3XqPwq6UUxB0nXcqbvK27cccgf4VGjbTH8gmyMoM/MMdh6UDInWOWR47dzF/FGyDAwByMcf5/Ko45o03SgGKeMdWB2N0AyOx/KnojoIYZI2DfN+86AA8gjHscEVYKfIYFbbIRu3qOhXp+YFUIrgFoHhkZRG2MsvHHUcdKjV90KFIyHg+Xng4HYccipCW4LqXc48wfd6cDipWbzJkL+WHfgkk4K+g/nQBEyzM3lyBY1bAKcZUduntTlkVpf3TZMRG/b12gY4znIqxJFLs2u4j3/wDHOenI9sVG0ZhDOuLKNPvBRuz360IA86NZPMXzB2HYMT2yKsybdsUobY7Mwf5QcenQcdhVAAvscb0UEAoeMemPw6VPMInZt4MQ/vFfm/DHbt+NMBfMdbfyIYy5LfJnCsOfw+nFJcFTHNFIFjmcpjAz17Htx/KoYZvmiNxJ5kmTyOMDHCjHHNPuArW8jI6xSkru7YHpyP5UAEFt9px5u1FA2/d+Y5747c1V+zQFZY3LRSAqjlfvKBxkezDritFbN32m4baHZUQ9SG6Dp/Wqs6/ZEIlyYwxU4+/vGCMEfSncLGe+jPFAzKS0bvgsRklBnb8vB/LtUbpFAqvCCVPEnU5wAOc9OtbJEV1bhmZo5QmVDD7p6ZI5xnH0/SrKKfKtvteI2yyycHGSfl9vu07isc+9uETFqpzIPnJwuF7DGMc+1ZqXOZFldCT8y84w3QY/KuohiLlWjIUBmSVRx93vjA7U3yfMheSNlAYgEuBuBHTb0H9atMTRhsygL8p3DG1SAxHt7j8eKVDGTJL0gyV5HUD09ea2Dp8Ejbo3WJSAquTjkfeKr6Hj2FV49Lmhd3eVIMLhTGPlwemP8A6wppisUjM8Kq7ILjnIDfK/8Ahx2qHdBICAZAWORIQQAfT+lWH0qeBll8zzGlPG85J2++OPaovs80uGhUvE68qMYz/wDXx2qhD4Gbad8JlBGQSNuAB2/+t2qNHRofIdzBGOCpXPPXgimILmRmjSR1gjyEzyMgfMu4DoBUwc+QgYGQR/K/UevIJxnjt2oCwoFwIoHKLGsIIU7hhs4GcdulSZbymAVI34JKgkEKONuOlVw7DKuXY8qik4DIeMD3AqXAknjVnFs0K7Q/oAO/Qe1ArAYEKsjNsZ8YYYYDb3+h6VCptxhRIJ2AwAfkOcjj9BTfKihkZrhim0bv3f3Xz936Gp9sZjXkCOToGwNu31NAEMcrmUKyFZFbnOeN3f34qaKCBpdzq64UF2U4Dcd19vapVSd7eOSB/Nfo9u43EjswYe34fyqIQb7gQSKzyJw2wcBQOB0xg0xAiSSIsXVULbWIwCO3PalVdw8txgZA3L6jpnPTFS+WpkMYJk2xh03H7hJzjj8MelOa8LxDJy0f93hSpwBnOOlICBIptzySJ9ohGBvU7AfT8vap/sytLFt+URnco9cnjmmy2s6xRIVCtIfnUNkYA+U4yf0pQI2BHKbtuExtxtHT+VADP36O0it0fhCRxjj8eOKjdYZpPJI87ccjJwB7CrATzATKOi5Rh978fpURYx4YIZZclSFHt1Xj0FAhjmWaRUdQi52bf0yDj+VRiNkAZg08ajbk8MmOw9qmiDiRTE+ARg+ZxnP90Advf+VQiNSVinznkyDdxt9euMigYoKtHtGY8DKhsDnPr/SoZcebyuxW6tjcQT3x2q06wySCCbbAyHFuT3A7N/8AqpkyBC8GRG+Fz7kdMUDuR3CBWzGxJXanXGc9MewoaERljH8yo2ckY+bpjpj8qtzBrfy4vKWXzAGG09TUPkS/LEg4OW64yeg+mKAK33nAIPmckKODu7flS+RL5Rdo9xaQEp32+34VauovJTzZZAJAAcY6Z9GFQlARvBbcuMEnoPb0oAQpceU0auFPmABMAbRxgAjj8KqvHEnmN828/Kynp+GO1XpwyhVP7pGOc45H16VHMkZZ3QmVnYYwPlH9KVguZ8eFMZdDgqQB19u3tV20gx5u1SkafMwHbA/u9+nSrBhncqGA92QgZI/kfwq7bWzS3mzLD5AM84DY6HtUyWhSPlm+8b+Jfh3+0D4N8XaC32Se0s73azJu/djzTJlRy3rX7ueJP2m7Lxx+zvfR+EClt4p1PSIrdkXCQQrdIY554nc+WDGgfbGWLK+B86jcfwP8aIt38WfB096zOH0/WHkP8Q8tZ0KY/wBgL+NfX3h5hb2MEsMAcXNpBJhThSjIOVXjGdo49q9vLM3pLCewr0uZxd4NO3K/ud09PuOXFYNOp7SLs7WenQz5rq6v5hJfXAd8FSyqEPIxzgAckegrN+S4iMM25Cg/h5GM46fhVy4j+dwowjHecDt+HpTjDJ5Yz+8xgg/d4PGK8ix0LRFYxx4SPBlzymQMD/8AXUccqebjYPMxt2AAZ/DpirTxZZownRD8/px2HStvwj4H13x/qtt4c8LrHNqLRSyRQtIse8qPlUFioG44AycZOK3wuFlXqKlDdkVq0acHOWyOfgijmeUXY2Iq7sDGQP8AdFZkjxLtZVcCPhm7+n0r6g+MP7MviH4K/C/w14jvZlv9V1K5eDV4xLuFtJIhkhijJbEmFVt5RAoK9SCpPz0E8tjJbk4H3h1HTrU4jD+yla6fpt2CnUU1dFST7LGrCQdQDk9/qvBFRs0Ex/eogZxn5GIIwOP0pdgeYRudyseWHXI6CnyxwwMqKoPqwOWHp7isDQgeFmCqS7yleCuArD+dVQgbCZPDYx3BHWriiaMgqGlOcbR6e/tVZZpLic22zydjEAKQCB3z61UY30QDmAKsXbdtO0beCPTGO34VCTqFtdWs+mSvaXVtPHcQSxYzHJGwdW57gjvUVvfwXERnhPkpC3lN5ikDd1K88Z9q1cyZbYGjxjAAyVAHOcZ+WtJUp0mnJW7E3T0PoL4o/tIeM/i/8KdF+F2qOkLae8DXuofN9p1hrJdsLzo+Yot5/eyqrPumVSrIuUPzisHlY8xfL/h2AZYdj+FaMaxgx7BlmI2y9QDjsKapVEfgtvICyKBlSDzn2NKcnKXMxLRWCRQNqqfKXbt+Yc0CMJIsSKJSg78A/wDAak8khjJM/H8JOMHj8KRESTCyZO9sgqOh/wAOKQELli+2QAjduweoI7Kaxrma2imhS/aSC3eeNJDGo3xI7gO6bsLlASQMjpiuhkjYKZS3AP8ADz+NV7yEyW21gHX9eSMEY7VUXZpia0sfUnxn+Cnwa8AfBnwV8Q/A3iK91nUfFUVmLIymHbeLJF591dtEWMkSRhlUpvk8p2jjJyS1fLdu4SBY5klVufuH7pz1GMcfpVi50+RZpLt3L3UsxnknlcyM0kn3nO7qzHqT1+tRSRNG5yu0Y+RTyenXirr1HUkm+mhMI8qsWFubqGNlEsk8TD5lZ5AvB7hWB/PIrE16PwzrdkYPE2kaTqsQ+Um8s4pMDsY5dokj477gR7VpeVcSNiWQByP3fl8KMevrmo4mWHWdN1S9tk1q3029tZ5tNkk8mO7gimR5oDKOU81EKZwdu7OKhb2vYp7bHicvwS+DF/i48PQ3fhe6BLR3ul385C7W25j88sGAIwdrcHvW1p/w2+KPhIpL4H+K8+n7fmSDWITKr/7JuI/OAB6dq+zPjz8ef+F+6tpl1aeFbTwNb6UsomlaSO6ublp8E+bIsUXyps+RRnDFiSc4Hgu2cw5lCwqF+51yG9cdOaqT1stgi3YyNK+K37V3hSaM6x4X0r4i2qNk3Ok3EdsxXGADuPPr8qiuq039s/wHNqlz4Y+I+jXPg/UIgpeLVAHSOXHK5RTlGB4Yk+vSqdkwt51E0QYochk+8T149qo+IvD3hnxpYtYeM9FtNdEZ2rIygXO05A2yqA6YB4II/wAJ5Y+g79z6DtPEPwM8bWkS6XfaZaXtwA+60mjVwvYoQNpPqMDFaNx8KNOvoRP4b1FgJRhBOVZG7H7nzk9uPyr899T/AGV/Ba3YvfCPiLVvA0sgwsEiC5Un2lV42Vf97dV2H4VfHrwd5cvgL4gprXk4lisLwNbPK64D7RudW2+u8HHYVSUujQWg/I+0dR+F3jDRow1ns12BF4a1JXB7gh/Xsc1yNxHqWmvJHc2E2mh1+ZXRj9PmA2jp614xZfGj9q3wE7y+KPC9j43jt/kkuLK4DXEYIyFl2yZLY6Ep7V634W/a+vbqCO38YeEtU058kkpHHIQG/wBhUGR+ANV01iO3ZmvBrkLSQlGaRMbV5HBx659ulacOqWu2NfMV4zkMTgbWH3eD0rct/ij8EfFUkVtezW2jyyJl0uLZ7SZWHvgk+xG4DvXRQ+A/Bmt28d34e1eJe4bzUuFZT90MUxkjpU3ixq66HG+ftk2xuoDAHcvT2/A+1RFIiQUT5x6DHI7Guhvvhr4u07cbeGLVoAMyGNwrBBz8qeuOgFcbq2na3ppQ3lpNb9Hj2qzApx82R0wOD0pcnYLl2R5BiSNui8rjjA7f0qNWmQYQ4EhBADZIHfjvWRFqvmDCOsnfIwuR74/+tVuOcFlZyJeMkrjgeoOR0qeQLmm7Qt8ssf3O+P5Y6fSogy7cgGMnG0dBj2qFZIWb9025c8gHd1/+t6VaiEMhK8yxycAew7j2FS6fYfMMXztwyFUdmJAP0680vk4yxGxieuf5fhVuO1s5VzEojJO3MnO1umCP5VuWOi25XzFntryQPtGWKuMccgkVcMPcTqWOdGnXUrGOKCSZMDbs7k9s5wMVatNMniuLS3kje3llkKDsckjAIP3cV6HB4O1e3ke4siinYGRPNyHbvgDHsOf/ANXqmh+O/EHh42eha54P034jC5ZYoY95gvNzYCosqI33ieFK/MTgHtX0OW5PTqu0vuVv+Aebi8c6a908W8T+HpdIKRT7tpXO7HLZ65GeMdK4/wCzeWEWIgsARl84I7dK+w/iTN4X8NXKQ+LfhjeeF72a085YoNVW8XykfyvN3xsV+U446jgkc5r5s8Ua14ZtgrW4MNqmwB3YZRWAZQzcdM4J7YrjzDA0qdnB7+n6Nr7jTC4mU9JI4+OBcukx25Iz6DPTBpxVIw0cv7rgc4yRjpUUl7p11AZrK4W8jlA+eL7v+HHtVaZ7vYHGWIGNuMYA6YrxXTsd6lcu3MaptEm0ueuBj/8AXVNx94EYjyMEHP50zZeuySSv5mwfcC4O319xTAhSUiM+Zv8A7uMY9SP8is3CxaZYi8ocuPMB4y3P04roND/4Rx51t9djmkVhlVi4YgZ7jBGB6elczLFwJG+VQMjb6UMQWiiX5i3Qd1HeiE+R3E1c9iOh/DyWytr/AMm70q0u2dbS7bzTFO0X3licjbKVxzjPTrxXn99o1tp+oNAl2l3GMtxneq/wjn27Cn3/AIwl1LwTongC7Baz8Oz3EsUv3XWSWR2UMMAbUDEKfQ1gQgwIyy3I2kfu42ABb6ew46Ct61aM37qIhBpam7Yaje6fKwtLnh0xtA2Daf7wAwT9QawdW8NeAfFxdfFfhLRtfLLh5JbSKOZM9xLCqSDOOue3tVnLwlj95Sv+rxnj69sV1Hwq0/wDrvxAstH+Jd62kaEFee4wXXzxCB5cMjJ86JIepTnHAx94RSSlLlvb+v6/QqWivY8Rt/gb4N8PIzfDfxb4u+Ex3/NbWl+17ZZ7ZtZsBhwMZbp17Vqib9qHwq9t/Zus+G/jFZw5/calC2k3skZI/dloisJP1zXsXxHuvAsvjnWrj4W20ll4YDwm0yJoVysUaymJLn51i8xWKghevAC7a5RmjIG9vLeUDJ7cdenH8qmU1sOKPP7/AOPbeHYRH8Xfhp4i8AM25Rc6eqahZKcgoRcRYYAjOR5Zzjgjt0WjfE74IeNhHbeGfG9n5lyuRbXv+izI/AC7Z9jZ6+o/Kuus9UntpHW3uBbhioli3K3mAfdyT6dq4zxP4W+HXitpT4u8M6JrMsYCGeeKOCcD086Iq+R6k1i5pl8vkfVH7NHwb8BeP/Fep2XjuWa9kt7AS2FnbyGKCUSlklnNxEweR4gUMacKMlsPj5fGPF+gR+DvGeteFbOeXUIdL1GewjmlQRu6QP5eWA+UnuSMDkHHp872Xwv8E/D7xHp/i/4X+P8AX/hzfaTNHNBBp+otdw87d6GJym1HQbSCzAjhlI4ruPFXjz4xtr+qeKvCWq+GfiHpOpTNeT6Zq8htdSE0mPMCsFEWNy8HvuPAxxc6vNGMV0IjT5ZNnYSKsbDYC0R4II6Y+nvUeGONnzjtjjI9vp6V5xoHx0sdTuW0zxR4C1XwdcIoaWezlS6tgTjcAygjb149ug6V1cPxI+DupakdM0/xZBaXXHl2sx2jcf4Q5wM+g/CsHdbo0SvsbTQb48Y2/wB7aP0qOKzns1JsbmSwfIZGt3KYxjoVx+RGKlt3lvSX0S1uNSCZy0KHbkHHRuvI7VUuZby1ka2n0u4jdlLDzVMalV64xSXkPyPS9J+KvxE02UStqg1MBVRorlEdQF4yDgMCR15xXounfHq1l3Lr2k/YsYxJaSAxsR/styp/HFfLrajqYbyrmySz8zG3EqA8eozWokGpzK8y7bOYfehI3/L2yenSp5RWR9o6R8Sfh74l2xwatFYXGMfZruN7dic9QXAjIyOoOK7eHSResXtZVvFcZzDhwVxx93IGK/O5bGa4DC6ut8e070RV6/w/h7YqWzstdtFSeDxJq9ntUqqWs2wKPfaePp29qaT6Byo/RNNF1NH2JGsisVOJcqcD04x+PQVkXb6boU5GoX9rYPHxOs11EOo4xgnpXwWkN7BCbca1qt2ZGDSCW+mG5T1Q7W2lWHXpXuGi+Kvg9YWtnHr/AMPbbS4b2LdbXvlG8jmSLg7WJXlf4goyD97tVRva5DS6Hr958SfhnYKz3PiCwupFbpbTLIx4HaPP49PSsOb4qfDa3t/tzzX90XkSONI7K5DTeZwCkkiJEB/vOD6Cun8P678Jb2M23h9dL0WEbQEMMdnKxH8PHzEZ6AHPtXX6laHVtPWLAksvuYhzgrj5Cce44JxVpxJenQ8p/wCEv8aOsyW/gDUHlRxs864t4kx/CC23r/u59qfPqXxf1ECGLQtG8Lv0Z7i5M7HjtsB9Oi817dafDzXk+GsPitLw6k1q0ha2xl/IjlaJpPMBOTHgvtP8A65GK5aaOUkW5YyRKOBGRkkjOfr+ntVVaSjZMIyuecTaD8SpbyC6fxbDoOxhI50zTsMWUfd3ucY9R3HB44pmpfD2y1t5rvVPE+u3lxOf9IVblbaGUnBIaOJV2qcdAQBjpXeZiikZyjEvxtySSAccg9xUUYaHG3Eb7eC6gZPTIPrUJLoNtnC6X8LfhvpqGVdCS4uTnf8AbHe739s4lY/oOO1ddaaRoOlW8VjpGmQacEYyRlIo1Mbd9vy8GrXmsspMz+YUyVPGTx0z6CpRhx+6wIQUCZ5yT1x6fSquxWHXtxPtfc7zxEBQ4b7p6crwP0rCeQ7vJAABA3YOFJPQ9q1Q+1NsPzBwduRnB6Yx0pkkU6x7B/owjx82SAef7vuaBIzDO/MCZzwXz8oB479PpVe7treSe1ilMe2S6t43eT7gDOvLegAyT7D8rhaRThiZInyefb0H8qgkj87DOCyBlfpwAPf/AD6ULRhY7P4t6Xpum+N7w6C8b2skcI2wldsEixIcNtJ+9kHkd/TFeY3JeFfNeJJNwKsqZUY4IP51ti1tFVmMnlRSDbCFAUADkjjHfgA1G2yO3Llt4kAAyPwIOOhpPVjWhieYdMvrTU7Qm3NvLBMgXqXgkSaMg84IdB/+qvVPGvxF8T+MLlLq8k/s6wTDR2ER3QDnCmRtql5Aec8ADgAc1wD20zRqrkW3IK4G7GBjt609IJBuVsxqv/LPrjI7NyCO/TiqjOSjypk8qvcpSGR5EcEgRnnPHB6j8qgbBBjSPzFZt4wMBP0xgVqSopDogYugyIm9B3FVH87em1ShcZO0ZGDx09/0rNKxRRMaRt5srllJyoxxuHTBqrzvO3GHG/H8xmtkyzSQu8W0KFBUHGMjqPrUDWwIzMPLDLuZVx+H0/lVgZbbB5nlxbEUgLnr/jTJoZcrLjA2gEDjA7fhVuOO6FwxZDgEDBweByORxSZRmc7WyvO1unPGMe1FgIUDKxVFVk2gYzgnHfFNaNvl3HOeqjjB/wAKEUMhQKCScAkcgCk8pWj3j94V4HX8KVhEbb8BFITbyMD8h+dREoBvfh1z5i+v07dPSrJC9XBXurEdOKTa/wBmZJFDkHawz+RA/KmBGyySbvs7fu8bx/gOlMZgsbqMs6gFmH8RPTH4UrLKYpPJHkCP3z1OOPSnuruNuMGMZ8xPTHQj8KAIpngdFZHMe7+EDgD3A/rVV43AaRXAbA24GOv8qutEEL+SCH3Atj6en9KqpyfNYn5flIA9++O1Kwxyr5fVA7p33dz7cCofIEjrtJZ+pc9TjsB9Kl+47DyepzuByAKakIASV+Au37vU/wCFFhFOSBEdgNw3DBJHC555qQ+Y3lRopxGoBIwAcDqO/wCHSrcztHLvhYAfeKP2B6EGmHAVllRWc8rzgEjHGB7UAVXVUP7xtowBtbjj8O+BTfL3ReWcCRxnGew6D34FSKF3fvIdrFh8vcHtg+lM2wzhht3PFzgdgPQ4/SmAb41IXiMod2R0AHUf0xTWUcymIAO3yLjn8qlZY5kYttjynbrgc8VEPLkiKq5LbcZI/hFIBpJQyErtCEEEfljHuKjLxCd4oydoHHfIxzUsgNxCxCKZIlGHBwSD7CoAv7tnuU3IwV0QH2wQT+tADkeVl+SRApBCBVx0/lTVeN3xjyipGW6HjqDUUiJ5zAjd2A96FfdIxbqRjb0ye/07UgLKyBkIzvLD8Fx9am+0SLGssbLkE/QY9KpjcMsOVxhuRgZ6VKkbKMBfkY9Meg6j6igBxm89woyHYYOfunvTZJ4pI080bGA4YfKcrxtNJIqs3ynZtG/djoMY/SqmUKsF524ZXxkHt9aljRQ1ONRGX877/LRnby3b+VYM22UN5nDgBgpHQDr+HtWtfwTEPkBgwyAoxjHIx74FYbTurjy2YsoHJHIxwR71gzVBI77kU7T8ofpjPfH5U5QrKY5WQSyEMFGRtOOnTFO82J1SRF3eVlQc4ZRnj6jBwKgXyyQI2AUN949uOlABG8m8x7FEZQ7uOhHTmmK4VN+3Dr8w9Mdun5VN5HmAxuwTOeFHzfjjjH6U2OXHmsEBdQML1Xb0NAy2uQ3lk5WRASMfdPU8j+6aaVdTIihtqZUEdQOvb14p2WJdmH2QMxJY9MMO49elTYfLb0MbKFYBT39P/rUCKm1vNUOuVcfeI6D36cmoovMPmRyEomzBU8D06DtUxRTGqxr5bHIbJIwP/r00Rjf+8TDKM4B49PwHp7UWAckzLAvPkxngg9D+nFSIIiQwbbtYKFByrZ7r6YzSZRon86HzH9hjjpj8PanN/o/7pIyF/hTGQGwD+HWqA1dOm33TJ5gix91T0JGRXTW4d4y0gDFMlgMDGP1+lciIgFQbFBUHp05I/Wty1n2naHMfyAPx+B4rSLIaLJRZHbamSFyEX06dRxVVSeXO49FCN7d/8DWvJ5GGeBmgG3uN3GOx7ZFU2O+NSr5K87z6HtiqEUmjiLjcQpQY2/X9Kw5LP+5K4CclTz/hW8rRCNF28seSM53Doce9VJEd3DctwWBA49vYcCokVEw2gE5Yf8e7H+50I/2u1KkU0hbdyNo3YxjfwMDHHYVI8WS5+4MbsYwPQj8eOKrtnzd0PzIUAwOwAAzj9MVzmgm8bmlTAZA278vUcVOu4ARkKrZ7jJIA+8B6GqoUTDytrvgkheg9ecVOn2YFIZTIWiIAIxgexPU4xTsAby2JbcDh8KV7D/PFTSPn5gAzRjuMZHccVXHluvy7EV+dqjGQPqOMU2EXAjjYESbnJUeg7jJpWGPSGCF2LNg/KQi9Txyv41MHaNGYgqMgKCOQPfFMX5kVGP3mzgDn2IxU6llcqyFDjBz7dMetOwFdWkyMHeeC2f6YpqRLsMYXyXznkZ69Oe2KsrD57MzkpGBgY4Bz2PFa+naNqGoIY7G2lMa/KMcknqe3+RSAxGkyQqLnYoXYe2P51ZO9SR5SjpjgdxVzxE2g+FbOG+8beIdI8HW5k2eZql7BZg56YDnLdO1eD6x+1d+zjpl01j4f1nVvibqO7ZHp2haXPIJm/wBiS5WFcehUHnHGOjjFvZCue7eXyQzZ6HO3IGe2BU8Fq02EMecHbsHB+o9R9K8X074lftI+NEJ+EXwBuNAjlwBfeNbtbSNMDqttJ9jeTt90tj+7zmuX8V6d+0RbRSTfGH9oHwL+z/bNgf2boSW4ukxwwid1ivg555jkcenFaRoyC6Pqy50i40y0jutXa30aEAsZb+ZLOPavVg0xUEAdcdK8U8S/tE/s4+CjLHrvj3T9SljP+o0PzdSfd/d3QIYc/wDA+O+K+KtRk/YLstXkuvEXiT4hftW6/OyICouYlkkxglWuPslw44xy7cYwDXrvhPxN43sts/7P37KOh+CZV+W31rxXGJJkU/xZvTbuGHH3ZW+mK1WFfUOddDvIf2pLvxTMbf4HfBrxf8TwW2pdXsL2FmVyBu3Qi4HOeNzpit+W0/b31yCS/wBVuvBX7M2jxuW33Lw3V1bxN93fK32yLj+8zRY74rnrrwn+2x46gktPHHxb0j4VWEu6NrDwza8hJB8yiS2jhK55AHnkVlWv7GPwqmuUu/iTr/ib4s32Nu++1BkQDjLR4/ejIHQyH+VXyU4kc7PLvGHhv9n+F5Jf2jP2odZ+LF4HZn0vw29xcW5IPzRL5Ud7apnp96EenSk8F+Jv2ZLLYPgL+zR4m+OMm5kTUNdRjbeYNpSQuyajDtHddkPH8Qzx9heGfhf8HPBLqnhPwFoujvEvl/bWgW6uduP+etx5kmTx0Ir0+XVL64tUgeZ54Vxsh3YQAdAAuMUOtGPwoLM+c9J8S/t6arAtr4Q8O+Bf2ZdOfaD5ccMt1sB6mOL7YSFGPk8pT/TWj/Z2+Ifj65jk+Nnx38YeN0k2+bY6Kx0u3JJ/1WMsjJ6YRCPQdvcWneQ+Yu4rwGRhyMehGOg6Vs28jQLm1yqsQ6leWz/QjFCxMtkhOB5hov7Hv7MfghElsfAsGu3bDm412ae/3lepMEzmEH1wg/SvV7KCDw1a/wBn+GtOtPCdrF9yPTYY7eM9gF2Bdo9q9JRoL2NZrwebHKokXc2PLJHYDsT+Vcfqelww7vszM7q52x/eTB9+AOP84q5OTRKsc1dXl1eyMJW83eoBcg8gfU9eO1VZ/LkjLYycDcw4ye3HTFXvsw3KZI2jb/nnnA4+v6VC1uJELTIGycryePriuWRpYzSxjbLsq8D9Paq0/wAql2JIf+JeMAdP/wBVSyIol2bGOWwmeST+NVhNMsnlQrgZAZG6Z9OenpWYyBl8xkUSHBHG70/rTZGm+7jbu4yfbtU0qOcSNF5WfXkAewHeqw2ECJzsXHT6/XpSGJIymQHYSFx7YFIGKjdHmXzMr7H+WOKWUx5MYzHnA28H5sdvY0jSKd6cccDjqcdCPwoGKkamJsbYSME4OR9KZEyPE6Idpb7vH3sdRStGVOFK4GCUxjn+lNKGAgLlM84JH4jimIFwjqDld33vTkY471YOUGXO89lB4+vtxURA+6uC+Qcdsf4UFgJC28sFGMfw89qBjiEEYwepHydQfp6e1NLE/MpwOMZ4xjtRgpIBwCozjPb0/wAKUFZF3LhQ3HP86AEIYuSgVuOR7VKuFz134AGABj0qBvmCqcps/L0xT/MEbqCpQ9iOT/8AqxQInkl4Cjg54Axxx6Y6VJEX3yoFOGAzn+E9R+FQMm4hw/lv1DYAHvU4eaSH5j5nPBU44xj8qANUJG/K/MpUY/2cev8AniqxXhmJ3bzt9gB0/pSBnf5Dj+6Pcf8A1qSWUOWWNCrLj5sAAYqriEVWV3L4fABwOmR0x+FRO0YZQd0xI+gTPTmlLedKFB+YjOB9On6U1zI+fNwN3Ydtvb3z6UBYdLIqbRnap4/z9KUc9R5SnGB159qG+YH5dvqvbn+VRSLHciNd3lFCSVXlv04HSgLCS8ruGAQQCAOD6DirbsgT5sAKoG3H5YqWPTZJpQluCnlhW+6TnP0yM4q7ead/Ylq99r1za6JaPyLm+mjt41VTySZCuMH8OKSkgsZfzxp9oOGJx+WPu9KuxJGHj4Mq8fL6D0/CvIfEX7Rv7N/hicQXXj211+7IKpa6Jbz6o7uueFNvG0YY9AGYD3rHtf2gvFHia0kHwn+CfizxgiEAajrvlaBZvk/MU8wyBwB0wc+oFWk+gj6Nj3q4YbSCQuf4VGQOcDp2rTh8N6jeSuLa0mmwPmWNCy7cYyCK+aoZ/wBsDxUrFNR8G/AayDYSKxt59a1MI2FHmPMXgcrzjbsHt0pZv2e38UKj/FH4qeNfiRIylXt4LpdI04t0/wCPWDOMDjr0puHdiuew+IvF3gDwMWh8aeLvD/hRyMCO81CKKXA/6YEmYn1wprya5/aj+DEk3keBotd+L95GyxC38M6JeXBZgOWD3IgjK9hweO1aXhb4BfAnwa4bQvAGitJHtIm1KFtVl3j+NZLwyFWPoOM9uleyG9mjt/Ktz9niRcGCJFjVV6BcIFAUAcDFFojueDn4h/tI66zx+D/hDZ+AraUDy7/xhqY3jOfv2VmBIv8Au4P+FOfwJ+0L4tiNp40+Lll4ItSCHsvCGk+UGDdvtdyElBGOOuOvpXsl1q2n2iuZ5d7DA8iM/Nn029Pzqql9qN4DJFCNNt+zTjL8/wCyuAB061Oi+FDuzw4/sq/Bk38Oq+NRr3xcvY+PtfijWLi4Zdo/55xGFNmB91sjH4V6foWleAfBUGz4f+FdJ0kDaFGnabbxnr/y0nSISv8A8Ddj+FdRNoel6hpqaheTz3c0M4EhJPlISeBs6BSBxSKVtlZIv9GXgqIwFB7EgDjpQ3NbsS1ILu717UpY5rq4+yoT2yXTjAUZBXA9MCs+206wQ/IGvJMjdNOdxB7YFaDYV2VnO1SMD0zyPypoycqMddxxxnNK47FlpSuzylUxr94Dgbu+KgZyzAAbQORj3oXeBhl5Xp3FRl42YS4Of4sdgPakMex3EKx69P8APancjcgbOB8vqMVE0m5MJ+7XPFNbaTj74B5IosBOvByw3EDhhjP45qN5yf8AVjCqBlD/AE4qLCkZJzjsvHFPIUsI0AbGP85oDYbv45Xcw5J4Ax2p4LFVyw56EjoR0qMuAuwjb2A+9/KlKjbh+nbn9O1AD3Hzc4Yj+70pwfbtYgOp42Dt0qJs4DgccdfanyFDuZm6jgCkBYgPlKWkbJyMYOABjjp6Vs2zRIpB/ehRkAdhn1rCVoX2hF2gjB78/wD1q0IZVIyo2LjkjoccYH+FawZLRqygunGVyMkL+nIrGMMirtdWjwPm29/xFbEM5cbG+Vkx8o6EVBdxbJ2ZpQUH8J6DNWyUZaosbOYnIXj5cYPT8KRl3LlyDkD8x/8AWxSsnOOy43E849enallyjsCd4C5UfXt9BWZZVX5juyxHQDufbNNjHUyYGOmRg1ICoWUYEoK8qnUEf5/So18x8E/KQAOnAI6c460rgOaUqNuffHQUpHV3ToOAW4FMEUis245zwCOMGrQs5Zk/cw5JGCzP0/z7UAV0LKQHfyz2J547ClPmSB8jAPGR04q81k5I80AshA9MirMdg07tG0bz7SuRGM4B9hzRcDFAaRyWzgjkDpx0qVI9w/dDzUGFx2/+tXXT6Fd6fpsmqXyL4fsICDJfX5W3to16DdK5Cj2zXiviL4//ALOXhiT7HrHxD0m5naXasWiibVJC/TbixjlAPbmmvID0D7JcvhSuFHJCjg1J9i3gyeYIe5JOOM8D615PpPxt1XxePK+EnwX8f/EyNpPKS6vRDoOmz4/iS+uUkKL/ALyLjocVzWv+PP2r9NvJV1jSPhx+y/pY+SO48Uarb6reqe3ktHLIksgBAw0QU9faq9nLsB9H22l3d1+8sre4foPliZgCMcYA5P503VZLTw1Z/avEN7ZeEoJBy+qXMFnGPfM7IBnHfFfCkmuf8JdqjH4iftD+NfiqIeuh/DDRpdPYnnaEuEWK0Kbu20ZHcZBHoej/AA18Iadf/a/BX7Pc+pyvgSav8QfEELy5AGDLYzPdlW5/hAOB+FU6PmTzJHoWr/tM/s+6Pff2O3jT/hJdRztjsfD+n3moTyv/AHImiiED8dMS4qvafHnxHrshsvhx8CfiF40kO0xy65DB4esnGcEi5mSdQD2yRx1x237CT9oG1g+x23inwh8KLYsN0HhbQ0uZPKDAlC94AmdowT5ZAPIAqrP8NbTUnkPjPxd4v+IMcxBMV3rE1raIf+mMFn5KJn0xgdqnlih8xwPijx/+1JaTyRa5P8Mv2WLZmOyDXdQh1rWlhyfnjVftUExVR/zzjB7AdvLNUs7P4lRRjxd8cPid8fuiGx8DaDNoumwBSQ4dZxHayg44lWMYX1FfVXh74dfDPwu0MnhnwppmjNakeVP9nS5uV9/tM4ebI/3v8K7ltQkdj5JZDnOI8KAPXirU4rZCbZ8g+GP2ePh/pZlk0H4G2YvVVWh1Txx4jfUFcHqZdLtQ8JJ785HtX0F4f0r4n6NhLDxRovw7sNqxz6Z4N8PWkKMAOPLubtGk/T8K7jChS4YsW/iOc7qQNLJ/q/nII2nA4+tP2rehNjjrv4XeH9d+XxlqGv8Aj4tLv/4m+sXDRLuOSvkW7RRKvT5VAHFdpomi+GvDIMXhvS7HQ5CFw1nAiOyjs8u3c2P9omgIFc+Y3lsPmyDnir4KDlHAyo56cD+VS2+oWNmW/uJ41beSCOpb5cjg8fw5Hpj6VRe5JHlCRni4Pl5P5fTNUZb22QgNIHP3SCemOlUBq8TAPDEzkZXrgfy/l0oQzoIzGZJPMUjbjd6H9KngR1UkjjB54wR6YHTHauVGq3jK88cHk4G0byG9uOBUEVzcMpkicxN1xz+lXHcTR6V5kFtudJlVQF83c2CBxit/StWtjHKJJDJGzbVbhlwOAcjnHtXkE8VjqdnJFeoZ14BxlcD1BHvWRFoOqaPML3wddnySMvZyksrdjkPwf0rdGbR7Zqk9vLD5UCJIoJHXB4GAcdcV5bqN5crNJ5f7oqAFXAbkDn2GK09P8dWo3WPiWyl0i8+6vHyN/wACxwORj8OtGpTacY47iC8hYEMWcMDkE8cUp7BE5Fp55m8yRi/GfQA9OAPpWcYw7O6kkd8Ej9OP8inXt3bF2Np5s+4AKY4yc/3sZAqqX1O4O23sEtZBj95NIDkDplcVh6GhI9s80e+GVeD9zAyPp709I2BxtePHIz3/ADrOeHWiphluYYoTkF4Y849uxxStpMJ5nuJ522jChtvb05pDL0t5p1sQ01zGOny5zj24qkNc01mxbxtfN2VVbGOnHAq1Dp9nblI7e3DHhiT82PrnNXgsiNt27Bn+DAH4D0pAUzNqU/7qxsDYIQMGVlG36r1IqsbLWLsE/ao7UNwwWPONvpnn8q2zIuNzDLZA54x78fypGhUMyNweuB6flT0Axn0G0Xb9rWS+DAY+YqM9+Ae9XktNKtyn2a2EG0jjrz+POacpAztfaWwQvPTtR5iZDEI2wjgdfxouBeaeQqYd7ufu4HCj04xTsJEQHGxsBUbHU9DVeKV2ZuAu4ZIHQDtzjrVm3JlLbAy7AOMjAPYYpAXYY/MbeV5bGz/Z459jXV2AjDfIyoOQSfb/AGa5aAHeG64ODs7A9+PSux0eC3mmj8mM5RCRwcMe351rTlYlo61LlGiZ3fzMqBk52++B259q5u4itziUQtFufJ53DcOuR2r1zQ/Br3oLQQSKXRR5eBj3/I10eo/DLVvLUR6cwyMhNyMD2yACMdPatOfm2JcbHz3/AGRuxKoByV8wYC5HYgjp9BWdcWlxCszxwMkcjsQxAOQOMAdhX0I/gu7sF2zWZif+LzFBXHRTuJzkHHauH1vQb6AskkTshBJzhQO5PXO3NJoFLWx5MiovzEkAYwOuCapTJu54UH72RxkVo34a07tIG+4ox+H16dqxJWmaJmIwFycEAZPbtxxUNlpWKk7hR5ikcY6cZHTFUJpE80upC7VAzjGM+1Xn3sxbcI9gGQOnP/1qqPFGec5BHPHb6+oqRibzHJtx+777hkM3p7VGxRmUspQgE8dqTd5i/JlynG4DkHp06EVFuRSInVlBXAP8xTAfs+RsYbOCMDacHp2py7kyqASbQG3dF57Y+lQlmTLFdsYwB346UbV2FG+VSRjp0pCNlbllBV02MMbf4gfQdMcVRvtOtLmP7daAwynrzgbvpTYpd8RjQeR82whuQfQjgYrRCyKojlxPGwGQxwQR3yB06UCOVOqXumyiKZt6AqPu8c/gK2oJYmiFzEQA53Kh7Y+h9RVuVos/Z541mhPAUHdt9+lc1LpUkDpc6XKm+PIeNifm+n1/CgZtMI/mbbuJPylOMH0PtQ8y+acdPp39KzYtbhctb30LWU2VC9CAwHrwOa0WODv7NnBH3c+vSkBI5UzbnBChec8Akd+KpypMkJE5A+bcFXGeeByO1W5YkSMsDuJGcnoPp9elVWVxEA2WboMD7uB0/wA9qAGSSbFHljcJFCtu9v8AOKyypGZLTDKRmQcEAjtg8Y+la6xFl+eNmwvToDu6jp61RmS3iQR3B+zQx8gnryezf0pXKSBGcqdoKNgDI+7hemeP5VG0ZkR7qU7VwNxxncVGBgcd+lZs+qQfvfsaG4YN8pHAUduO+D2xVXzru9Ijlszdbv8Aa8sZH5f57UX7DsW474CbFttvZ+mOn07YyK2oLjUrd476KVYLhGV1i8vfgplgGHGce2O3Ssgy6xKn2OJYtPhGAYyoZhkf3h159Kjks5pJkhnvHlaLDAIuzHryD6VdOfK7ktJqx9LfFz9oTxP4y+G9h4ejEfhS9vfLbVJLVnxIYZQ3kpvAdIZQoLgEn/lmWZN2/wCVm1PTQq75QpbhlUEnI6DgYxxV59M0sEtJbi6AP8TuCPwp3lwk7baCCJV6oOTge/tU1pucrsVGnGnFRiY39qZYLb2bylWyuGHU9MDsKkkfW5bd1eKKz3copAz+n8QFajMN5Vl+6cEnoeOnsR7VWPzEyKMgHcvvjsDWXKa3KBtb+ZFL3W5m+Z4wgHA7L+HFPbSbJXG6NnbbncWPPsRnirfylvnAiyOFz3/pT3aIqp2tOvdVOAB6dKLBcpLDEjskUImYYORjAx2NE4+6uAPUKMD6YxU0zk7QF2Qtn5B6Y9faoQinb5Tb484A4H8x+lS0UOyiR/KDtPQD19MVAcurNvzg4I/2fSmugjlYCNlK85HPA74p2F8zJbKuuTxjg/SkMcybnIXILbcegGB834VCdxzMNqrjaWHRv+A44oEgxsmG0BNoPrjoOlOSQKDHJhhkdeMHGP8AIpWAeWMK7wMhTyD/AEo4jVpAnL42+4/DpUe7nCDzVcZK+4/pT1DIXRV2qwG3nocf4UADKGIMZMgX5mHdc9f/ANVSCNceYGRlPG3b1wOKZFvUHnA3849B/D2phAXcoUhM7gh4xTA1tL1i60mVvJJkhAz5En3c+3pXpml6hpmsc2UhSYRAvBtAKnvj1GfSvHuJBsXDN04GMAVESrMksRMMq8oUOCCPeqU7EuKZ7ykUybYxuQKN204HHerEJ2vgfLt7H37cdq4TQfGkkyR2PiP92/yxpcKAFPpvUcD6ivREPkfvUKTjhlKchk6YH4VspGdrFqCEMi7wGBJCr2APvVuPT3uby381/sSM2GlADlUwcnbkdPXIrMiuo5T+74VDvKDOe3AGBxUwubN45UaIxjbuO18ZX0IPHv8AyrSMrO5LWlj6S8QeDfht4a+CaXujanJftqptLgXSysp1N/tCHEttu8vbDuwQFDQhcZzkHk/Do0nV7E+FfElysUtnEBpeoyHLJGq5a0uG/ijXqhPI6egPkg1fUm0dNAFw39kLN9pjt1A8vzCCC5B/jyc5pItUW3SVLaNZZGQkxt3O3+8eoOelbTqKTXKRGHKj0jRtXspLaKaNkufPPykAHG35Ppj5cdumK7m116EobO6Xyp1IZA4DD6DHTj06fywvhTqfwd8T/wBieDvFmirpGvRRG0t7tJZ4Y72Q+YVR5IXj/fMNxQSZ+YEIQdqnF+N9v4f+H3jW10TTUu7RNQ08SRvczXM0cs5nfckck5YAxxIn3WPGMgHq1hnNNxey/IIz97lsemxanEF8yJ/JLNwTgkg9R7cD1rfi1yCQ5a983OOFG3bjjAOMfhXyvp3iK6mVUeURuTxn+Q9K6/T9agkcIg2yMflQN8vA65PXIrmUS3Y+rNG8TW7qqTToJExhjxx9en5fpXq1nqcLxje2QcYOOMY9q+QtI1yK4dFVh5qnDjduyPbd0x7V6pYeLYtO01pHKgkYB7Z9l/r044rRRMz1vV9Wiht/9cbZSPvjC5GO3fj2xXzb4jXTry8mngYea7NuZ/Q4yfTJqXxD4unupHCnzYpEw+4/cb2Ix/hivO9Sv5J1aKVyz8DI4J44A28elaxhcXMVdR1hcsJWywHDdMdhkY5HauTm1SIIPJYk557Egjkj+VZ+oTSqGa4P71sdMBhjHGRjH1rmmmllxEW4UcAjrjg1appCvodBPeoCJkPllcx465U9/QCsSS4iVCGVSZUL7e24fyzWadyjfCcKF7/3faqzzbyAzBgqjGePw4raMSLjp3kWMyKOCAEA+6M1QeZmVndvMxhhgAZ9fyonmk2GB/3ahQAByG9Gz6VEwKHfGhYDhc+wx3pOmNSIjJceYVwHEYHDHpkfSmRszPtAUlRv46A9hU7rG0itInlbsq2eM8f54qusQhmaMEkug3Ajgen4+lZ8tirke6MEPuODn5G7Z4/KmZCHaFLsMEOP04q05R2Xa3zBRnHI/GoFw6sV2o4/hHcf56Uhjd8v8Kk59BwRip7cNG+5cwgHGO3Pcciq5Dx+Y2CeB8o7H1/CoUWUkFsNk7RyTnA6+nFIZ5D8bfgBoHxntZ9W0gQ6D4shTAlxst9SjXnyrnaBhyfuy9R0ORXyD8Ifjl8Rf2avEMnww+KWm3svhmxlz9jlQNe6MXbIntj92a3zlhtyrD7pr9JoR5bsysSVGWXpkf4jtXH/ABJ+F3g74z6VBZ6/5mn6zaRmPTdYjUmW2JB+SUEbZ7Zj96M4I/hINa059yJR7H2VD+0JBrfwI06HSbmLxtPrFnJZHVIg0ltNZSRSR+eWVgwmA2xurkEPliP4a+aLfSj/AGfa2V9ulUwrCDxyI0CDkfTNflpZa/8AGj9j7x8bS4h/tDSbh387Sxk6ZqVs2PMurAn5Y7gIvPyblJ+YHiv1B8B/EDwh8WfB8Hj3wJei80phi4tnA+1adL1eC4j6hh2YfKwGVOK669XnSXIl6df68rGUIcuzMlrz+yRFZX26BAxRH4OQOnIx0GBT7VLrUfEOk+H7G3TUL3V5Io7eFLmFZ8St8qmJ5ExxzliABz0FdHqq3S6ct94edFu7QtcWMrcqJVB+SRCOjfdPHp04r64+HHxv8Cat8LYdZvfDMFnq2iuBc6ZHFEkUF/bhTE6STO5QYIKyHdINrbQxADd2W4alO/NTc30SOfFVqkWuSx8seJPDHiHwjrU+jeIdNn0WQqkkPn+UQ0Uv3TuglmiOMFTtc4KkVzkyxQkOT8vC+YvQD14Ndf4t+IHiT4i6jda54hihs/MjihSGHesW233FCFkZin3mfbuOGY881x2ASnlg7COBzjJ6/hXl4uEFUtD8Nr+XkdtK/L7wFFC9A0bcKW6YpyvJA3zL+72hc44H4fh9KFPlWzAfKTwVPRW6d6E8xiTNIZF4CnoM4xjjiuSxZV8ryZRbtu2k5Dr057Z/CmzrIWC79kTHGe3HY49fatGG0dygUiQZ3Yb+H3rSTTbqc7I2RIB94+mDnI6U1C4N2OclMXmyI5B8vGQTjOeDirkceyVGi+VYpPlyemeT3HpXcQeFbC4gZ7yaKGNyMysQEJB7YJZfccV00fg3wLaurap4gXcFVtvlllCdx8p/n+Vd1DAc/wBpHPUrqPQ4NXVmRFYOkhwwXChdowQOf0FNigO790vDMePTt1/ya7jSfEPw5tteh0vw9Y3viK652TQ7gGAHJ8sDPHToM1Z8YjxLZSrdS6DPo1tcr8pnSWP5mO3P7xExnA4BOPxFerWyaVOl7Vao4I5jF1PZ7M4OGPZwM7GG3nPGOAPz6VFfpAMFVPncbdvUYxnH0ANQvdP54edvL8xfKccEZHerKvC67Y2VPlPPU49Bx+leC7HpoybmNpGBjw5zh0PHbjkdMYpvmyIkTzJvLKdpXj2wT9MVtx6Q91AZSVEKjaGwBkdiATwaoSwNZDLFXjxtkXnr1BH+cVk42NEytNE/meXGU8uRQVBwCAR27cVU8nICoTHsOzA5/GtGdXIeZl3Fl4AIxjHB+hqmqmN45Mbht2yL6HHb86gZDiBpcODO5DDHAHy9sikMgA2HKhcbl4PHHt07U7ZjLMfLjc54Gc+n0p4RF/dliC67lA7A9Rn8P0oGKkiGRiwEgPzZHpjj8sVCWf5FGY0Vclvw7YPTkcUrxxshUn52K+vPouegp8vl5yitGWQ49yO35UgK8sc4KiIF94DFRjv1GfwpwhDxtB91ChHY479falRsBZM/OE+719v8io0jMJjnjZUDDH4/SmtCbFCW2kt03Ry7zhRuI4A524FZc4MJLiTzZARnjAyevHQV0sqC7QlMxODux2JA/DisO4MsS/vP3ClDlMZXk47Hv+lbRlczaMp4wztkFscLt6D8aeZf32CWZ48rjAGcj36cVLNK0YfD70+6Yx7j1HpUTs0uWkwHUY3Hjd/LFJoQkbBoNvQLn5l6jPTp+VXU851+zYDspO0kgMMenNZ0PnqzwBAyMMsnTbjuPapWlldEaBg6x5UqOM7qQwgimicW96/lyDMnGDxznJ+nb6Uy63HDlfPjfHzYGR+Xp+FRzw293CRwHRQBjOAc9D6+3anxSv5DR3i58gYdd3fjGMdKBmfObe9tPJl2rk5BAPykdMDsMdqwors2Nw+m6mQ8Ui/u5CcYXPykdjz6dq3riON8pH/Eu5Np6f7J+mKo3UC6kgtdg4Q+WTjIbGOM9iOMUmMrz+bbkzyEeYFJYY+WVR0x2H4UyNvlW5hOxZRzjoD6VWsJJQjWc8bM9sAg54YY9PT6U8RvaAySoGDN+9XHT024qQJrtHu9s6nyZkwUdP8AZ5Ktj6ZH5VOlzHqUeySTFwq/wE7cn+VJDOYN6o6+U+CvHGDwT/8AWqvdII2W7to1+YbWbHyt9QOnT9KQzmdUW70aWe5tLdbiwn2JImRu3jjcBjrWjo+t211K2nSK1vJIu9IyeWHTAPbGKvusd5BJE/zI67dnZSp/pjIrz3VrC60SdbiJvK3AyQTRjI+XG5T1/UUxGhe20nhvUPKwFtr3JXd/yzk9MjgZrvbC9F5ZCSVFEigK0WQWITjduHORWVp1xY+KNNkimAaYxDzuh8tz3wenPTH6Vy+mXMmhay+gatsF2jb4Nxx5sTcKVbof8igD0wPIJWMW2PoBhuSP89PSppBKYd9zMZmXB2f3e2ePSqQDxYVl8ohxx269Pb9Kesjo0kSfKS2djdMeufSs2rGiJ8sSU4zwM46D6d6kG6JSy/KiA7X75PqMfh0qJsyBgZAwGB7Y9sdKQy7IztTIH8OccGkMZNceamxlAjGCqgYwemaYJAimIuyA8cKOPz7UqzAxbWGWOdwHQD0/EU0uknVd2MADoOnXNIQ4SqgW3glRlx85ZcZBpwRYZ2jDbIxHuRhyOv496hkCLBslUYJyo7L+IpQYwUbB4ADA9l6UDJXkk2Ad5O2M9O/SnLKOG/1WeByf8Kj2hnaSTfCQOgI4/PtSASMWaAhUTB67h+tADTsQp5JJ8vILY6D0NWLd0VB5gO75skdBnv8ATAqqGQPI8DheOcDtmlMkrP8AIu9AAAAMYB4xj8KAJwjYkDPhgVIx1H8h0q1umkQ8j94o+XA57Z9MVn7HkVhGCWON6cdun0q3ABcRxLnfsHzDpj0wcUwNGSNzHCoyVG1WHrjGR7YxVKbbKm6PlN3zKuAQenPfjFTrND5mAxXeo/DGMfyqK4lFtI10F2Bx8+MHnoP8igCmxgkjMqRt5q45B/L/AL5HXio3uWIKrGFjC5H9T70hntoiiSTeXMq5PcZOOOOnGKY19EWVoVd8dM/KQPQ9jQBZISVTFE3yFBhjwC3Tii5aTyhbO3nDZzjHyY6ZI61WynzIY8KMkKf4ScfpTR5kQ3q+R69D+GaBFxnEWxHIAKhSQOMfl7f/AFqhO7zHlAIRF4VeMse44yOKaqyI4IkJcnLnGM9unTimDMjK+djNnbk8cYyOPUUDLIhBYbdwDqAx9OM1D58asRxGTwD1GF9uxqCRVQbCC5/75wM9KnhZo0aPywdnJxjIXrQA+S6tsRxShph03AgAUDyZHRbZnm2jOOmcfXFNhkYTeY585CPlAAB/LHapVud/7uQlQeu3gjpjr6UCHgzbNssSorEA4bIxn29KB5rIIZlKxOx3Sctx/gf1qsDCm6WLKbPug9/pUksjRRtHvVwDnaR7dM/4UDPNNf0W20y+e1sPMRCpmtzGcA9M4+jDpxjH0rrvBF01/wCF7OO7l+0XcLSLOpY70KNhTuJ7rg/j7VJ4jg8yxW7tsMbcl92M4QcOp49PT0rnPCt4LW/uLQFNmqRiRWA/5aJ8yjHbjjFUI9U3AyDMRYgDPOdygfxZ4qm0ZMw+zAQIAWGOccfhQWEZG04BVeFPAJ/u+1Sv5qRnyn+XgcYw3rgdRj0qRlMs5uYWJ6rj2x/9emNLKio5ODJuDJxtwOnHQYp8qEMEQCdVxjaAAOOnWo2G1D5f7xD90+nrxQIj228kztK+/AymDt7dM/hU0bZw64yR1A7Aen6U7K7SoAbpjpyBTYnVF8yMhVAI3Dtnpx3pjJo4rhixtjuG3lf7oHQZPrzSrJHG4OPMVgVULwD6g9MVVR2+9uAGPlK/Ln6j1FWQ7QqHtCuWwB3wR1pCLlvdSvJGLdUhDsOM8gqfp39K621ljlMW+Pb8x3gEAZ/lXIpdSEhY1V3hXh+y/h9KthoPtCu0iiQKSdnTcPp607jsfQ3gzUNPsGieeL7XCRtJDbQdpwuQeoB/CvsTw54S0HxPpkbWkUKlFUuvQbioLfKOFKlscDtX5z6fdWenkqwdGiwBg/Lk9N3bnNe1/Db4p+MfDuvWWnaRZm5tG4mV2Vtw5PoOvbBHb0xVJEM+ub34PaDjbZwGKQZ6McHOM5wCT+mO3asq6+D+tvj7O1lMMf8ALR5odp7YCCUH8hXufh3VJda0e31KeBrGSXeGibqpR2Tkdvu9O1bdaU5qG8b/ANeQkuqPkr/hne4vJRPqTRRMp5+y3Eqkj/dZSjf+OfWvLvGPg/wx4TeLSxdEzZMkIdJEkUjgg8HnKjv+lff9xPDBEZJnEagdT7Cvg/4z/GG41i8g07w5aWt7Z2ZLrcNskYyuu0MjqSFCoSpUdSfZa5cVzOUXGNl5HXRktbnzJ4hvYw0kltGYZYwRtQZRjkEt04+ntXIy3s9wn2YxLIcdAccdQM8c0/UDcy3ZnvrkTFc4iICjB+8M9DjtXPSQN8yl9xQlowvUfQ+ntSRlJkoknDD5ACiYPmDGD0/LFRCCRuYZEK437QDj6f8A1qjMsgkMsx8kk9/m6VWG0rJ5kO1l5+98pH/1vatCCYzSbYw48n5sc5AOTz16VejuoR3Gx12KV57/AE/Oszzy45jxGVwq56ev8qjhJaFSkohLFio28KR9OOlAF1C8UskLLh1+9KOgz93jp+VUHYAYZ1UBccDofy7/AKVfA8392r7fMGGO72/GqV3byQJ5edoJ5wOy/wCJ/wA4oArSpN5ZQKCCFMYGAcLgkZqoyx7QxdjkfKDyRyCR/KrpUiAyRPjIPl/LzuHb2qtAZHYeYqMy/dB42t7np+FSxohgEhfAkeLzPvKVHbuOwFVtbiEulXMU+wr5RbGBlSDkH5fWllubNJikl4rDHz8Y+gx/hVb7ZbGSQ2aCSTZhY1yQ2e6kgAYHbipHY8zt71W1jSNQYgCSUKqnogHycH3P5V6tcGSSMspJLcx49B+FeNsTDZ2008ZVbO5Idsc4B9unPFepfameGNJB8+1ONoK7iBnBpsRd+Vy0seCyKFyDwT3qB0jKxCKJj13LuwDiq00cjN9wIvQbeO3HT3p7KWkjmMhACjJx+H0pAWHkjTdkMhPSPgjPFRo/mny3T5UViPVSO3SkMSKHAYxopG0f/rpkioDvDFMn5SvzfgMUDElu1YvM0fkyQ46MTkHHHHrUiSIzMscZjkXbnB4P0/CmRRhQAFI671xkNn1H0qYqpYRvhSuMJk5H6fTvQAkTTTAhD5LocZOHznt7Y6Uu3G05Vdg5Rm5H0FQu0ZO2UkBhjI+VTj19cVOyWV1vn8slg2MDOcfTgdqYEaoHkygClMkrngDA6YH8hR99S8imPcOi4OV6DikbyYlJVnjUYA457ZH5etFxuXM0P7wHBU98DHG30FAH/9XjAVRl3HMchyR79uKXDqz7QCY/yORxj0/OkMUnl7cfK43YPVSpHGfTipfkz5LgeZgAMwzn2OBxx0rjNRh3kI8T7h2wAOT1qQrCGMjDJQgAfzwe3/1qjG1l2IzBW5XA+6R6HoaR2kSHYcFo2ycHAwfTp/KgCR9snlMJstnKjp8w4x+PSquQ42sTjOcg9T2wD2FTGSGQbZI/MKkZZRjHuDirW6FWOxhux0wSCTznH0oArSJIx25VJGwB7hR7CiXzGRoZR8u0MCuCV9sDt705IHnR04Ur92TOCrfUc4NOWBBG0DHZLjl24yMdeelAEEafeVV+Y4I55IPUU9khkVAUPlxna2Sf0/z+FJby/Z41t1/eOO3UAA52g/T04qTzC3EhMecEggeo6H2HtQA1beSOURxNkOPp+I+lR7LmNgWQKFUhg2DkjrjFSG33Tna/mKfuk8bfQfpjigxSSZCurNHjC9A3THpjHH1oEQholdf7yg7d3Tp0/wDrf/Wp8ZYoYf4WJ/dAfjjPYemOoqVY5OFiwrLkkHp/+qoF3ybUsnCMuWfjvxxj/DtTASYReSrw7klbcFHXpj+gpqeYWExYhSoEhAwfxGP5dKckRiWJWk82JGYZHH3umR7GmGRCxjO4E5CnqvHXFICUQM5DCRpeBhM4ye/5CkkSO1kyGeNWwPL4x09ee9P3FghSUQZB+UDrjuDj0FQxJKkiBFWZ4+AufvAjkgnp9OlMCRlgEo8uTyW+6BgkHnpnoOaDbwsQkkY/eDJyPu4GDggcc1EyOrrAqiKQSZD5H3R/hxxU94VcFDmLZ90D169vSgBkixyOoYOQuF+UHaABx+ntUEyFI5Y2fiTnp94Dp096umUlUAm+zISMg/nkE+v+fSkNzFteEF5lj25YAY+bnpTAhn/1gKCRZlVVO0ZUZHFExjglALNM0A2+WTjdu7g/0qZXlMGHVuDtJB5w2Nv9Bih2kiVGSPdLKMYDYzs7847UwEuLmN0bBZkDhUI4ycdCePSmrb+dD9pH+kxRn5wAMqP7mD17c/lTUuZLjEKJ5n3jIgwMDgZ9G9qYuISbNX2xsybem0n/AGh1AIOKAGpGuFSMeRulVlXPKYH6HjPpVwENHMsrMWYNtjCn353DIOajlhcSSBcW6w8csWPI+nTj/OKejeVEJYGd0yMggE+hxjFMCHdbzKlxOd/mfewDgDGOfy7U1rZ7eFGL+crSfIT3GMDJGe35VMIs7IVTbGRlCe3PTj2pijIkR289Q4IHQZAxxQBIyu2/eQrZjYID/d4x7jHpTVaVpA8cZWKE5YbhtI9fw+lV2uWKJIAsTBwAwALL3wOKsMLsyfaogJwyMuR+7/DHsKYhqxIJFeAq6spVgOdooWMeYVXlWGNgOR69qmt7bdBGhlWHoQVwDk9QwHQ/4Uh8lpTbRSmV+GkLAAZ6YHAweg/CmAxD5VqDu8hY25UjOM9hx/8AqpA4ZNoQMkQLDb09RxTigFwEuV823PCyBuFHHXA556ZoxAgXdA0bl8BlG1NvbpkfpVCsQfv7ogLJjj+FfvZ68DA+WpZ0E2ImIdtuEfBGBj0/GkxEsrOFaGNSGIA74Gce39KiaQgmZCPL9uw7beOnqKBWK40+GEpcb32hfu/3WHXB449qhubO5ytw371CPlQABcY5J/8A1VqlihifHmcPJgdN3bqOgp8svm+YyfccKWG3BCjqRTuKxzrWV8u1BGW3/wAJwVIUDGG47dBUEDh1MzMUydpVx8pHY9sV00YWPy2hjXYHHltnBPrn+VQ3kEFzeKxiJNwWBCtgfJjn0qrisc+rM6hkynqueEAPXH4fhVj5WV08xoROByTkFvUn0xWsbFHkeSE5Qrt256kf3CPSq8WmEMbgM2zOGQJjgDg/Si6CxVhk80vNBL5OVw6n7u7HUZpPMVY4rebbkoHRiPu5PJ4qFxex2qW6kSRy9CwIAPH4/lU7GUP5WAJhGEVlBYbV5K4IP8qZNgXyYVAUmXcd2DjBAznHoMVIwZGmMaiMIFJZcbfTHtn0FVjMhZmVftD8HdjaxxjPbH4Yq82yfZabmiD4YjAx5mOc/wCHSgLEKv8AOFjz8/ybccAnt7UPKbXBLOUXCNtOeeM9elI0ropXaYGUjBJ3DPryPSp0lGEkDEvJ8jFegIPBxigBsdtHIY3lbcufk3fxDt+VU2i3yGOTC5ZcBOVIBxwfpVhCsm75Wy2ME8AE8EjHGfaiKNdwiMZIwFIzjPp6flmgRHHFEY5QfusR1PRR2H+eKl3qFkOC5B8uMkAsD9ah2OHdZUUoD8vQbT6cUYeMRsuBHISHHG3K9MccZA4oAWBmgdsx4IXhF+Xn2I4xS7gqGSCNrvzOAWHIJ4wfpVy2eGOOYKCzKihQec56MOO2cVAlxLAEhhJYA7XTbu4OPTGMY7UwGtb+aY4853J5brnow7e2Kb5rxBZERF8nCtj+Ice3FSxpLCCLY+am7eARlz6kHp+dQWZiESsmYgGKtn+LngflSAdsXcwU+UvX+8M00QgNs++W6Dnb+I7H+VTrKshyrDjPTgAdvTrio4oon+YEpxzs7H2+lVYCqsIAbBUfPtXHLBu3PpWrpmRI0KEq2QcZ79/bFL58TRRWpVVMSnr1J9umOan09YPN8qJVGB82D2PB696mSKR8a+NNkfxZ8IoknmGPTtaYFB0dkuPzzX1ppBYaFpUkDB4n062jTI5+WNeB9OlfJvjlRF8XvCa2qm33WOtoT1IIjuG3cenBr628Phz4Y0S3dRCwsbdjj18vj2GR2rHCfCXV3Q7yECjAJycseQSe3bp+FPDLJFIB8y/LnHBAH60ZuId+ATuI6g9fbjpSoYodxfJGcZHqetdZkUDbHO23bAzhsHgCtDSLq88PeKdO8WadOYL/AEi6tLqJFB2yG1uI7lFYKVJUvEuR0I4IxSloriYx4y3024xx+WOnpUhgy5K7kYLheQV3Dp7Vrh68qFSNWG6JlBSXKz3H46/HvxV8bJdL8+dtH0OxRmOlW3+pmuFwDPLkeZvCsVTLbUA4GWJPgMkEKptEjleOGOOPw6j/AArR81gv2Rz5rheiDAPcioHi3DdJiJVI46jjoCQMcVFWfO72t5LZeg4q2hmQWkjnzmx047Abe/41FIzLCQqeYs4LK3f0xitiZC+WfGyMYGTjPGOBVGBHujsVAj2w+VCcNg4JIA9AOlZWKKCh1jVcAS5VlQnGeOR/hVnw7eaHb+KdLbxFH5mnSXcaTmJcja+chvUGpEhEzEleY+/QH0P1rOvYJHjha1IWVWBVVO1twPDA9iOtdODrxo1oVJLRNEVIc8HA/XXxp8DPgTL8BdT8XpD5VpHoj60LwX1w1vJLFbGWORoTK0By2FAVAcHYuM4r8vG1qCxjc6HlYGVcQyZkEaNjaN5wSMdK3dC+J3xLTwrf/DTxDrH9peEnBZ9KkQMXaSTzTiYBX8vcSxTOwsc4Jrz+W2kWedo5DG/BMWAAYwAMBfoOK9DNcfGv7sJuaTk1fdJ2svl2Wi6HNhcN7NL0S+4glO6QyDC7WPyggDkdvT6U+EoAUY7N6kE/pz2qN0gCgQnC9MMOcj1rMmQh/IjVpmnYJFEoy0jnoAB7+leNFX0R2M0WQLCBHhtrc98emPrUqv5Y+YBHT+E9OfT/AAr0qy+A3xc0b4aX3xc8Z6OvhbQrPyJFtZXUXVxBcSeQsvk53xgO0eFZQzKwYcV5nIxm+Z4xAf41PUD+nFb1aMqTSl/XT5en6GVOpGabiIuW3GV9gxn5f5YojYKmdoRn42/7OP8A63anbF3DnES5yQD1x178fpTQEYf3z2x02+oxWRoPZyVCYEhOAuPQe/0qyzHHmTII84xIcNgdOBWf5YEeVJ2ng88Af0pxldE2RKfl4Xpj/JoAdO8BlcEBSp4xjafx6VbEQwGkhiQNwUbuRx8pA44/CshL1Asa+WIlYkeW55PqR0OB+FW5jIxWR3AV1Pyqc+Ww/u4yMe1MRP5MPlbGDgJllOcqhP8ADu7jpTJlRs5PzIVBkX0PSrCyIUzGrOq4HB+U+pxUukaJ4g8W63a+FfCtg+uatqkrQ2lnCVVpJI0aQjc2EUKiEszlURQWYqoJFxg5Plig2M4xuGbCKu3HOePY8dKZEjldhHmAEH5eTz71o6tpOu+EtdvfDPi6wn8N6rZSPDcWlymHBjO0Mp5SSNxho5EJSRCHQlWUmrAEKjJKNk7fLHA7c/Wk4uL5ZLYFtdCPuMQN2dseMAt83rxxyK7T4Q+B/EnxO+IWneE/D8IuLu2gubm4dt3kwwonDvgYXeSEQY5bArjJfs0ajJBc8KOpyOv0rrPh38SfiL8Kbu+1f4f6y+gTXcTWtwGhiuYdrYKs0M8bIZEIyh49OVLKbo8ibc1pb/hvkTO9rROJ0rUpnMjyYjMkr7m/jYAkbSeoAI/I1k6t4Q8D64/m61pSRzSjPm2rSQSLg5Z90RXJ/Ota0smg2SFxcF1OPlC7mblmIBOMmrLnynKb0ZSzNGhUbgD1xnH5VMIvZFSdjyq4+CwijktPCXj7WtAt7gFjDqcEGsW3A6KkmwoMfU+xrJHg79onw8TN4f1bwz40SOMK6jfZzSRg/IpYeSp9lEnHp6eyvZa7byT3JsWt7eyAWa5hMbBQ4+TzIiflz/nirCTs1ti1QQh16f38DO4dMNjIP1ronh5w0qRM41esWcx4G+JXxiA1O38SeGr/AMGy+H9Im1dZUunu4dQMXAghYbsM2MBY3bB+9jIrL8L/APBQrSh+68R6XPpcuVEiBAdx44ZhyF9z6dMV+hv7Lvwe0LxV8IviH8RvFM3nXscVxZWMnmtnT2srQ3DyeXG2z5/OjOHXdhMqAGGfj9pfDPilU0/WbKx8XWqxr5kd1Z27PiRdwBYruXg44PXjpitKuBjFdrb26aJoVPE899Do9P8A2mPgH40+9Z2bJKNp+eKCWJ+OrOy7hnoa6iG2+GGp29xPpVzc6IZgNygi7UZPG0oW/IE18veIP2YvgT4hkV7WwvfC1y7Et/Z8xaM8d4pdyr04CBR2rz+6/ZX1nw9P5nw9+I1zozKDhLqKWI56qpkgY49sqR9K5fZ9pGt49j6/1Dw5rGn/AL61M93a4BjlWAqCP+mijhcY4Oc9KqlrmCyRzH528YR4X+UbRyCT09xXlfwX8J/F7wfp3ijxn8Q/iF/bVn4djWay8N2h+0y61PIGjwrHY0KxsYzhEYuW+faq5bzPQv2tfFXw9mew+JPw9m0dXkLuXhkUsATjHnKEOOmQOavla0sJWex9LQavZs+yG4AV2OQQSoIHYkYOa0o9WgjyokiSZ+A24dvUdRkV554a/bI/Z68V3Mdprfh6TTZrsLG6pbB3Vs4Ux+XhWOT0WvcE0/4UeITNfWgl8ORsg8xz8g/2fkcKQzY5CggVKnFb6Ds+xmWfiHUbIKIbzATO1A3y4Poe9dV4U+K2s+EPFGj+MLsLqkek3IaaHPlyTRg9GZQcFRkLweGOQRxXMXXgTRSY7vwpq7audp8uBrWQA8YI8xflGOee1ZWn+CviFrGr6dozWEGirfXKW32/UrhYbWBHy7S3MpO1I41Bx/ExwqBmIU9eGryhJODMasIte8j6p+Nfx2uPiR4os73w3DLaeHrOBoF8xFEtyH8uXzOHO3DpgLxgDPevlvxfdacNKSyig+yS6o4sBKVDopbbyQxXGRkA9Ryal+MXgvWvg54tg8N22vWHiuze0e8EtiN8GyW4ZbdZRnEc0sCpIUBbZuwGZdrHgNYDeJLC2tba9js3jfzBznDKewYqenbgYrOpLaK2XbsOKVjV03wpLocv2a8unkSaNci3c4jlBILLkfKCoXgcfhik1PQ7diLO0mkgeYrGJGuTGELHgsTwP5fSpNNvvEZhabWphqM6EJHE8YiOxSdx4AznHHatSae2vINoDwSMVdVbh42XowYnoCPwrGW+o1fofSfxK/Ytg+F3wtPj648ZXsevwSWomtXkDW0j3MqRGCNjhnaPdncFXcqE7VHT5xm8HPdyJObi9+0QKCCj/IDt+8Mg4yP/ANVd7rXxM8d+PdIt9D8d61N4rsrPb9limfmKQdZmMYjE0m3Kh5Q7BWZQwViDS07XVt5tgdiA299wOD7DuAMY9PyrohThLf8AyHzSSOL/AOEev04udR1EtKDgBV249ieOPbFVP+EMu3jEj3t7JH/cfDZA7fKQa9v0vxVZsrfbQWiXg7CNq/QHr+ldnaeJvCFy5YRQu/GC58tuB74rvo5ZhanxTsYTxNWOyPl4eDriwhzDfTQ28hyYHYcg+gwcVHNpkcL+bLd3uRgDZ5eAOwB/D0FfZNnaeA9ajBmgjgmbkbmBA2js2fQc9qwdX8L+EbyILa6qdLEgwse0NExHTnIYZ6YzWlfh+CjzU6qZnDMXeziz5R/sKykk86a5vpy2CQZQhI9CyjgY7Ailh8L2EN0buwu7+0UrlY0ncBT3w3JwcDIr3HUfBi2G6KIgxYz5i8qwHtwcfjXnt3pO0iRWDLnaFUlR1/SvAr4J03ZnfTr82x57deGdPV0tlmlZriWOON5p2WMPK4TDEYABZhljwOp4FfTPxV/ZY0v4FeFND8TarrI1fW9UvBZz2EUsoizteQtEzsHeGNFAdmQYYqOjAV4je6OJFaCdFmjYbWjydpB4J2nr/SnajLqerD+0NZvrvVLiFQkTTzPL5YGMcyFmP4npxXMrRi1Y0er3Kd34a0G6VTcWm5GfA+baRwOAw5I/GrEWgeFrZGW206FSmFPmAsTnHq38qvm6d2JKjCqo4wAM+1VgwYgbAmOMdMmufUscNO0cSK0Fhbx/Jj5Ylxn6OCKtNFZM0UrwQSSxcK2wAgdscDgdhUBxncoIOOgPB9RUnzDCkYHT/d4pDNKC8lRDEB5wZcFcAZHYEgdPY8Vx/iT4e/DfxcrL4k8H6Xq9zMvN0YlinAHQLLCEdR+Jro1JK5Q5I6AHG78uwpu9ZB82O2dpyf8A61ILFGH4DXk/wen1b4UeKNQ+HX/CEX+52DLdNCt8RlZo22CYKcCLkEbjwc5rkvtH7T3hlUiNx4X+M1ltUlZHfS9QOR03MfLUt04z17dB6VZ6rq+naTrGkWN+9lYa3sXUIAqMl1GvAViykr6ZXHSqgMMWBAgKuo8wMTnjoM9MDtVNrsFnY9L/AGTPGfwn8V6143vP2kfCVn8GdR8JjT7q0i8Qaiognt7kXCuYWkEIm8l7cAhNwYyLwWwBxOt/Ez4XfE3xVrmrfDvXotX0661G5kh+SWJ/KE5WH5JkjdFMYXbuGfXByKg03VdUtLnzra6NsFygRlDIyn+Ak9j+lQltKhmlmt9OtbNbjiQQW8UW5v72UQdOfXFa1akJQjFRs16W/L/MzjT5Zc1xkdtIocRxLs3YG3kt06GmMvluRuMJC4x0z7H2pJ9MhkQw2N/LpU52sswQSqvfPl5UVQS7+I+nsyfZdO8c2ilQPL/0acLnH3GAB+gJA9K5jUvDDFZEjAz7jC9uB79q65PF6L8PZ/htq9jHe20l4t7p92P9baTCQSSooxkCTp1wATxXBah4r0bSba5vPE9lceGI4drSEJ5kQU4wpZRy3PYVP4c8WfD3x3HJB4L8TWWpSLwIzKkT7gOhhl2TDjuU57dKTbWw0iWS3Z/MhmCRRkBWUc7gMYz0z+Vbtjr3iXRY4Touo3OliFThVkymOgGPxp1xoepWY/0m2WXZ8u6N95A6ZOOnFZSKy5bbIokA2qF5YDoQfpTVxI9h8M/tA/E7wxpU2hXdyNS0qdi0kaqkEg3Y3YkAZsEjBXIBU4Ndzonxw8JX4MOv2Fz4dfZhTEFuYyFxz8mJAT/u+1fMb7S4ZkJ3Arjp93jBoEfmth/k2jgMOOMd8Upaj07H3JYa54W19Q+j6ta32/nyQ6iTOBwU+8DWpcadOf3jR+VhPl7578Y96/P826mQMQ0ZH3XX5cH/AGa6fSvGPjPQiP7J1q6XYQfLlfehwPuEMOlCk0S4n2hFGyAJsCp1A6k5Ht+dQRosUzysuHZsfN91fTA968A0n48eIoYw/iPSLXWh0zbytA647nqpx9BXf6X8afAuo4m1SK88PyE7vnQXMY9AXj6f988VfMTy9js1lby/tB+88h2qT9fu+mDSeWkcTRlvN3jdu5JyOn4Cr+lz6J4h2XGhX9vqu/LKkb/Mikd04wBV670m9tgRKowcH5RtPvx9PSquibWOenRGRY1YsHGfbp1H0pux4l2qqshGCv8AFz3HTirstq8JcxxFfLG7Pbp0qIy7cCJTEpHIP3up49h2oAhVU+ZpNkiDru+99F6dvpUTlGeQw5nQY4C4y3pgKOgqSRBtzEpjlxkY5wDx/KhJY4sGP/V7SpB45piKbAKUZTkbCQOD07Uz7zuf+ei4Ge5Trx2qykKS+Ysa7SFPzKvLL9KWVHK4K7N2NwH8O3kZoAoAGNUkciSRfuk4ztxgio9jQbpmZ1A+bZj34GfSrSK5kYxpv+X5mxgD+WKbMku1ZG+dmXnP3SPTNIZnTqHkdYyGjZC+3phvbFMYgwpsG9wgRsnbtAxlcccmrzx+XIZcARbQWAAIxnGM/wCFRGEbvkHsUbqP7v6YpiKQhUfuojsxtbaTz9MU2e38mSRUbdIF+8Ooz2x6VPFbosjEJ5LMxPHcDtVfyGXdcQr5e7kr1Bx/QigCOUPG26N9uV5Ld/b603yTjMS+SFXDAkbcenTg1YcbY/v+WF6bRkc5PTrTQAIVfaH29STjJ6c59KAKaJG7bD+6CDcq5yPwNMaMlSjqMjkgcZX3xUzOJMSsyhUBXP8AeyPSkX7qrFEQzBgT/CRjsf8A61AEKzIXaRCDhemcA+tMHEvUIQhJVfQ1M0aMPm+7s3IuNpXtnOKrhWmCADc4HPQcY45+goAQSyoqrIBKg5HGD7GoyY97iHoRlmHckdlp0vmgrtAkOfukcjPYfSpz80Q+Xy/K5IAxv9eR92gDNIBPbgdV6Y/+t/KnhCxK5wxAYBPUdqnxvlIMYRF+7njHscVGyOpbyzkHquBx9P6UAVvLdpDvXcDg9lP07cVNi3ZQkjKP7ox+oxTDGSXmYlHByB0wvqPrUoUoCrFJFdRjHy5/D2xQBUaVtnllT5bMQrZ5IX+lSRZDH+BvvDsBxjtQISMO+Rkn5fTHpUbLMm0vwf7pPJ/+sM0DI2mQuhkCuQCQQP4gfTj+VMWNZOAAuBuPbB7jn+HBqfALNkBSoz0yB6beKimyT5IwR97Pt0x75oEMiRI3aRMxgjDx9c9uKeV4AXkLhx9KJMEbWHA5x3/DFNYsi7eY16ZHXp0wKQyvKNmcLhZCX3D+X4UxFRdzgj5Bzx69xVgRzLa7psM2OB6Z/wAik2t5AcL86jn+RoEVfkMRjX5FYg/hjvUiAMWVzj5co3oR0zS5JlePeIzwc44wfX8MU4xzLuTAGDu9M8c7RRYCtIHmjO4djkZx09MUsiNsEi7cEDaFGAM9akSMO37gu2RzjoP8+lPEXzKzn94ikAN0z2qXEDnboARM6kzeb6cbTjn8elYW793mMYMI3qw5/BuB/niuk1GB41k85dq8HjIXJxx9M/lWEgXa6n50IBdRwQx/TtWElZmqeg07/MWUYgU4JwOcEZ5AplybZJC4G6QbRtxgA9c8dc/pVpxIG3HBUYY4HTb1Xp0xTQVeSIwnsMp7EZNSNFV2uTKRlbeTI44+gH+RUhQeVJImyLyzgx45bGDx3we1SoxEjkRjhRjAG7A44z/dx0qArshGZFiIIIXdgjPB7en5UxjhmaOB2VjG3yleQDjkfyq3I8rgAHywvyle2MYBB4qoblN4iMzkEkDP3RkYwf8APFWYrkpHsBHXJHU47D3/AAoEIyygSB/uhQAWx/OmTbUxLyoQbWIHzEH+VSOSYWCDADAlW4H69qYjNIWiYGMSDhRgjGOfoKAEBQYk2sW7Z7jsT0AIpEdjEY3LSe/GC3sfQUCJlDm4bDL0BwMxj0xjpQGkRmaLdLE3TAx1Pbj8KaAcs6BpGjzKgOAAMkYxz16da07S6Y+YgXgYVFOMg+v+NZ7Rog3J+7bHQHK4zj2/KpYk3SEJ++bHbjI6dO2KpAzr7e5JO2QlUztwfX6j8KR4dxZcbUX09cdgO1ZME53ss5wpPzccA9hkVqMu9NqjzACCNvAH41oiHoUpTt53fK3GAOnvn2qtIOiBmGCAG/3jxkfpUzySQK0jMMYCnHOPp6VWdreZh3UqNpJ7/QdqiRSKsyIbfc5ChiUJHI6Z+n0rO+dY/mbblsbeM4/pXS2lhd3+23s7RiSQ2APlOD1HpwKzfElz4Z8FpJN4x1/SPDMC8BtRvIrU7+4xIQSeOmKy9C0ZYhJkZnwDHtZR6+/0xU6BrnMUqM2Du3KeQO2PcV4nrf7Vf7O+gzGx0fX7/wCIGpcKLLRNNluDI/8Acimk8uIj3Vm+lOtfiz8fvGA3fCn4BarGH+VL3xXeLp6YJ+Vjbv8AZMr06Snj17aKnLsFz2xYZbmUIsbzKPl3BCAccH8exrd/sHUjGx+zfZIYl3tLOREiqP4ju24A9fSvmDxRF+0dpxK/GH45+Af2d7aQHzLLRhBcXpGP4BNicOMEDypvz4r511O7/Y2nv4rTxN43+KH7WGpo5IsrUTRWkkhxuaNLjypwM8ZSQ+wqlhmw5kj7R1/4y/ATwaHXxV8QNIMsPDx6XOuozBh/yzKWu9l/LPtXAwftZeENene2+EvgDxp8YtzrH5ttp/lWZdjtUGRRI6DI6si49sV5t4XufEEFuh+B37KeheDVAAttZ8aTfap1Awd7LemCTOeys3SvT5/DX7Zfipd3if4taX8LrCXCiw8G2QJjTH8MgFvJHnv++IBrVYeC+Jkc3Y2bfV/20vFSz6jpXgfwd8BtKgBM1z4rvfPlihPG6Tc20beSCYEz7V4l401bwekMcHx4/ayutfkhJ/4lXw8tE8tCOCn2mwHkt6DeoHHPQV1rfsjfC66uv7S+IuveKvizdn70mq6mVQMe/wC7Vpfm/wCuua9g8NfCr4S+DsS+F/BGhadLGAonls4rudcYOfNuhKwPuCKrmox2Fqz458Nah+yjbSed8JfgL41/aEvt+wajr7zLZ3Eh58yTyPOiUk9d0Sj6V73o+s/tizWjaR8OvBHgD9mLShtVRFFbXN4F/vAKbtGIGODCnTgCvpGbWNUKCH7QWt22oiI3EQ9AMYA9ulVxJKAVdS6Kcqdxxn27D8qn266IOVnzhq/wE+J3jq5ZvjL8dfE3i6F4wJNP0FGsLXA/h8ssIBg9xbVp+Hf2XP2cPBsyTReFz4nuoowRLrlxLdrKx677dfLg/wDHK95aUkuVCkFduM5H696kVwBjaAoG4qo/L6EVn7eXTQrlQ7SLLSdA08ab4S0vTfCtmAGEWmWsVsoI/wBxRkexrRNzdME+0SCRF5GxcE5+nT8KyxJMUUwsA3dOAuPWpRuj5ZGjz3XBWs229xpEiklfNUFAvvzn3Bp28uokKlQeCR0FRJIcMMghmyBjJ4//AFVODJhN4wuOmflPfp2NICbdk5m3H5eBxxVn7RGNsQAU/eAHf246dO1U3SQknG0ADv2xUkU8dqI5HTbtfd8npj/PpSH5GxahZAzFd7AhJAeDkdBx9K2okUcAlJOigcZx/tAcEVwmqeMdM8NiOK9iL3d5l47ePG8k/wAfPATjH14FVU8U+KrpW+w2sejQbgxJzKSuOe/8qmN76A/M+itDhuTGyNFvDlPvEPtCDBHOPeu+i8H3d3DH+4DI64UfdUMv97PqK+efCy63e6nAl9dyB5XVVSM7Uc8t26DAr7j8D+CNbk03yrxJbGPdnFwWVug4UEFsfkK9CF2jllJJ2R86a14TuIpJIiqxsMERrySw67QcDtXnmp2Mu/yWiEJ2kbf1AOO9fcPiL4RNqTb7KTYMAbTcSL7cfIf515Pq3wJurdXlhurmRm5ZWcHA7n515AyORXFWnyS1X4HTSXMj5U8qZ/8AVL8ysNuf4GHB+v0qEs2JD/rWH+t28dsZ/TtXZ+IrCDw/NJBcygyQblCEchhjdkgbSPT6iuIudbty6sv7rcMGXqF54yMcc+1RzJ6oqxTnX5NkS7tpyAeQo/rVOWZFh81EBXox7g8f54q/PKodpZMMGID7eVAx1qg0S/vnjwVUAHBzu9O3FAFfG2IvkIAMZxkt3AqYTK+ZN4Xy/vDGDz7VEVLHau48fdOPwxUbKIiWVDGT1yOn0+tADmfof9YT1HTP40hwjERncvp6A9j9Ki+cklDlfQj9BR+6OUV2XJ+6QO9AEpZgNnHy9P8ACn525ChX9B2H4d6hVHViysgCjBLdfy6Ujbpo1TcMOfTqew46UxDkMOV3kyAcHPQe1LlmYxtgjoMgZx07elKqIsmwALsAyuc/kKcV/dM235Mjn29KAFUZGTyq4XijduH3Ovy9uMdDVpLVpo0hjyp3DjGD+tXbTRNSuWIt7aebbzkRs3HsAOaAMaKPfhdzIfp8p/wqxF0CquGQfKfp2qfV5tB8MWpvvE2qWPha3hP7yTUbuK0VcclT5pXn2ryTVv2kPgHos7WNn4qk8Y3mwt9k8OWc2pOw44SRYxB06/PxxTSvsB7FGyPkZwOCRjAHtVx7ZxJhwy+YVG1VzkHp9K8Mg+NvxB8Qw5+HHwT8S6nESPKu/E9zaaDE2eNypNuMi98I2SB0FWG0/wDa116GVNT8V+C/hDHKQPJ0TTG1O+RFx1lvBsLdjhtpHTHFUoMD3uPRr+7JMNuVZDt3FcKMf32OMAiuA8U/ET4Q+CI5B4u8baD4dliHz2rXsdxdZHGFht/MkJzxwPrivKLr9nTSPEzNcfFD4heNfibux51lLqQ0/Tmzj5Vs7YfKvsrCu68LfBr4I+DGWbwr4H0azkhYFJpoftV0COn7658xx74PNPlS6iucbF+1D8L9Sza/Djw94u+MxBwH0XSpobfJXIEs1ysRQcdlNPh8cftSeI4ZJfCfww8M/C6DIK3fiy/+2XBjPGRZ2gEqsP8AaUivdpr25MflIPJVPmRI8RqB6bUAH6VVjcmXBIVgpxxtOT2/+vSvFbIDxKT4c/HfxVOJvHXxovtCsVAUWng3TItMK46qt25WUD6hv5CqGn/ss/BGC4F/4qs9U+I96u7bdeJNUubwlj3McZij5I6Mpr3eSTBKxgwt1PPbHI/CpY4N5DdCARx/Cf8APal7TtoFin4c0Lwt4Otvs/g3RtL8IjByun2kMSjJ5IITPP1renv7uaRmkkMpIHLMWx9M9PpWFNNHaR77ttjjopOCRx09qpDVfMeRLC2uLvdjbK6bY1HTPPYfSnzXDlOp3SOi4k81k5GCABn19Klk1C0tXaK5YcKCyIVZ8Y/hUd/fiuXhtNSuSVv51tUcHK23ynp3YjH5cVqadY2NjJ5cUAicj/WE5YjtyTx/KgRMNR8y6MFnbtbb0DeZL8qqCBt3dc5PpVCaxlvJPLv52kQY/dQNtB9MnjNdpoMXh+78S6TD4xllsNKecR3NzCSpiVxtQ7hwqiTAZv4VOecYrb+MHgjTfh747bS9IvVv9O1C1jvraIEs9sHdk8l23PvXC7kk4ODgjgFtXStDnuSp+9ynBR29pZJ+5txbIAOwLMRx97qKSSZZIzkZCEeWOPx6YzmlQIIwJCWwcYHp25po2JvZW6ZwO3txWSLse0fDHxD8KNN8G+M9I8bRqLrUvmg82FphKjW5jjW3ZVPlypKW5JXG5SDgHHhUCGO1gV8M4SMEjlSwHII7c1bG3y0H+rVefu5BJ5p8yKWaVTsA7AYwOnSqnUbSRMYpFEKQHkLLk4A9PQcVCUdfvDzMHAYfLgfh2FWGQKvyDdzkk9P6flUMhcSbixQHGD2xWZY1gCxCfeHp2qKSQqw+Q8jA6AZp5PUA5zyO1KGAfDYYAigQEg8vzxyOn5fSjoDxjt16elQsSXZkGF6Dd3+lOkfHGeY+cdfw/CgY4jEbbsDHANIkcag4JCjuO1Rtjdvcbo/lJA/z2qRXUh9nIQdOowf/AK3agLArR9VfaOw7inbEPXr6dv8AP0qJ8K5QqeMc+g/+tUm1kkAYEDIxjuO3SkAAfNhhu2jjn+lPyvmKQAeNu0dvSkx5jCAMc98D9PT6VKiSFCbchRn5BwSSOop2AQxuIz5v3R/DgcflT45GRdq/PuHy4wAPr24qb7LJLOV2sOhb6DjtU6aYHYx4Ks33VAyc+gAoQnYvWhSJZDnC7R6Zyff29KmnRpo2hjPUKOn61vaV4Q1y7BW0024uc/wbThsDOenoK5jxD8Ufg74EjZPHXjvw74VkwSbb7fDdXWRwcQWnnSe3QehrZak2KX2OQfIMMAuCU7/WrMOntKXDkKsar87AYyR0J6V5An7UHwv1wXJ+Fvhzx18fih8t5PC3hy4a3hkH8Es84VlyOcrE3H6Tah4x/aoOnR6ppPwf8NfB3TmBdNV8eeI7eWHywucy2ls0MsT9DyuB6VPs5ditD12LSxLtMPz7gR+6Qlm9gADWwfDd5FbtcXMbabBGNzS3p8iMYHUyPgYA64r4S1z4q+KruSTSPG/7TejeH7m45Og/C/w9JqgfHGyDVYoldWPoZNvpWZp/wk+H3imFtXuPh/8AFD9oNo32Z8d+JItAtnY/xIEkS62AcrgEnGKpUvMXMj6n8RfG39n/AMEo48W/EXw9YzRvtkhsJ31a4z0w0Wmx3BTH+1jFcAn7VHgXxDcSW/wj8AeOvjoImVTeaNpM0On5zgbndTKi8dXjQY61naX8J/EeliR/BXgb4U/BG12p5DtYTeKtetyBhg17dqls3JBAx6Zziu6uPAnjbW7VU8e/GPxfrzRlCYdGeDw5ZOoGDG8Wnxs5jPYBhjrjPItU6a6k83ZGTq/jH9q4WUerj4deBP2a9AIG7WfiF4hguhliQqiOGSNo3PG1GtucjkivKNZ8ZXWsxSaZr37VV3qeoLtnXQ/hZ4Tmjk3HCbYNXs44sg8/LI4we3QV7JpHwJ+BOgSSTW/gyy1q5mYO11rck2qu545X7UxHAHTZXrNhcLptuLXRPL0S1T5RFaxLAmOyhIwuB7Yo5oLZCuz4g0f4M+AdbvU1u8+CnxD+Ol3LIRLqXxG8Uf2F5Sr0kYQfvZFGBlGX7vr0r3fwf4W+KHhG1ntfA9l8Ov2eLaXi2k8OaRJrOqFT/wA/V/csvmFedpx04wMCvXriaa4YtNI1yehLZx9Oen0prs37w7cBgAABjNJ1Qsedal8Ob/xG4ufiF8RPGXjuTywrxpe/2VZNyeVsrEIF4OMmQk+3QM0j4MfBfQ3dtD8BaVy/mNLe+ZqMu7ud2oSTMCeTwcV6O4jViWyzADC54wKkXAjLn51Pp19vp6VPMwsh8d1HaQi1gZLK0HyeVDGqIFHQfulTA7AYxxTSyS5Ufvsfd7qFx27e3NRvIY0IdQqjH3udo/z+VVm1S3gO3PmlRnCDsBxz7VDGkP2CMqg/cluA2Oceh/TFTIrJtVl3Y+4A2OntxWMdZiT95GdmCQobHH5DpVd9Uu22lPLZWI2jHT8eBRqOx0u1M7yfKUjv9306Ux7qOAO/yzKo7YGfXp6Vx7PKfuzNEGxmIcL16jPFSRF1QnJwOVOfTr+FFmPQ6RtVtI2zHnleo+6fz71VfVzIi+VBwBlug/lWSA4IbyzFv+8TgoPToMc/pQJYoozNNcRQADD57Z6ECmHoaxvrmQ4QhCeSAmOPTNMieUANKJBgcc4GKxF1jSl/5bmQrwPKGc/pTjrF5NuSxsZJGU8NJhR+TU1boBqrt+9ym85B+9j8KmkjkBJLoQvXORgH0rn3bxFcldskOlL0fCqzLjuMdaifRridD9rumeUdQBjjseD/ACFMnQ3przTbZllubiKIJjOG56+g7D0xmqa69pIP+iGTUG3YKRcHHqvHI9uKrLoWjx/Mtp9pkXqJJOn+1/8AWzWrF9nic+QiQNgYVAOPahAS22sarOSLHTTHnjdK4K/lgVehk8RyyBZ5Y7EIQPkQPhT056VVaddgYgvGcZAP3Sa0d7qNivhHGML8wYdOOmK2jYlnQ6do1ve/Nqt1JqDKTs3DGzHoO+fcYHaq+u+B7G5gN9pDfYJ0IMcp4QN7gDv04GBTbJpYmUu/mAgBdx5b8O22u1jvRcWgR2YrtG9Vx8nTr7ccVv0sZnil7rOqaaEj1a2yoA2zwAFGI4Lf7PFW43iu42urQrNGuDlWDHn+8O344ru9VjWQMsyRsgB+U9x75x+FeWah4Ts1l83SZG0y4Uh02FsZ/u+m32GOK55QsaJmk4AJOQm75eR0NVwiBCeJUOOBnA/lgfyrEfWNR0meS38R2zeWQAlzFGcccc7cr079vStS3lsbpXudMnS9t9o3bMjGPy6e4rMsaI4Qp3RhNhxwTg5H51Z3sykoPnQ4JyePTp+VMZJYhgAJk98EccY/CpIJVA5++SCV4BH0FAFuIKYti/vSxIYPx+OOtMZYvliAORjeo9PT/wDVTkNvcZcg7gdpA4OfQ1Ix3cIm0H5cN6D0oEMEqb2DLgt8pOeg6fpQvlqdiKzFCOePy96jVBnaSCCcAHjHtxVhXbeOkax8FMdPy9qBjjGcs7RgbQMkc9enGKljiFwVwCyrklemc8D5u1RxSmNHEfyBxtC4P3vrV2F7mXOCqqCoTaOhHX8sUAXYEnQxJbxhVLYMY++cDkV2Om6dO5/dB7ct82zPQDt+PaqWnWs126Q2rKu7dtzwcgHJ6fhX0p8NtI0nMNxeTQ3QGCYzGecJhsnn7uD2q4K5nKVjf+EPhrxdeIbi6Y6fp2WBmb/XPg42p1AxjGR/hn6et9NtLdFXYJSBjc4BP51R0/VNPdY7e1wiYwm3G3A6AY6fStwEHpzW6SWxKlfcw73w7pl4jYj+xyHpLCFVx9OCOenTpXxH8W11Pwfri6Jo14ms213GzTySBTLbSg8x46fcYEY5xkdRX2/rmuWWhWEt7dNny0LKgzlsdBgAnHvivzj+I8sup69Jqc/7q4uJpJ328BQ7nbj2HK46gClLbUair3R5peLOWW4LbtqbWQDqP7w9CayZYrh0bO5QMbl/2athYIW2KzSYHfoBwOh7VWkm2iRMkIuAfUAdunQ1k0aFOeTYXxmJcgZ69B/hUMp+ZVlIkx95gMcdsACrbToyBWiAU8Hnk4xg8dapFFCtInyoMcf7X9B/hSAY7NEpEO4AA4U9MfhUD5EedyovRu4J9u/SnzCSLlR5ilQeOnocVH82SYxiNlHA988/hSAcG3ARRrkbO/vSRyRjfhSWA59T+HtinMkjiNouQTtx9OB/ntUE+y1ImuGMWznLDjB7AUrhYtuTtdlXcGHHboB04q9bSeYBNkh1UZXPt06f04rB/tvR0XCTeazn7ignHb0wKadXm3o1pYOyKPldmxuI46YppgdRK6yDfJgkj5B0C/jVUMUYIqh8DlQME+4/D0rIDa5MwErxW2QDt8sHaDx24NNudJmkOLm6e4UDd8q+WMf06dqeotDRu57HyTFfSWscaHhZD86Z/wBkf4Vy8mo/2YS+gs+sKOZIlXEeDkE89OnT6VrxaNo8cWyK3Wdh825m5+nTmrUcsFqG+ZUaP7vAUHH8JwOlKwzMtPEljqiG3jC22oJw1nMPKIA9M8HHb+VWLy5uojDJM62DydIgN+OcdQCDTtP0DXPEdvP4pvNDN5Y6cVAuE++rZID4UiR48rg8bQcKeornYm1PQ5pL8xx+IbBmMgdAFmjz94hcAsPaidKULcyCMovZlwW97c+ZczmUK2TEwYdCccKMYH4U1tDtVuPmV7tlUNnnGfQLx2rW07UrHXkP9mTpKU+U27gpMpXr8uMjp9OKkuTPHM0P+pZEySeT+Y6celSUdX8Ofhlr/wASrrWrHR4wkGjWsd5OW8lctP5y28Y3umC7QNk9FVTkg7Q3ArLuZopijeUCjtHIrxEocHYyEq6nHyspwRgjipwZczm0mutP+12hsLo28skIubSU/vbeXyyqzQycAxuCh9MVAEgRWghj2Ig2c8AY4XaB0AHYDpVNqyVhJFuZ4I9qqm8NtKoTjI24GD2/Go8+bLEEjXCEdsFfqabyVYsFlCjfk5+71A/+tToxGCGXNurL82Rnaw6f/WqQCWMPBvHRSVPowJ7Vn4R/kQKuOny4GF68Vpx+bsUSBm3AtgjofXFR3kULr5MoCkYPmdOT7DtTAyX2+UX/ANdufO3p3498Ypz48v5VCrjPycduMj6VO4KjBOQgAGe59j6VWlgXepjOQxA9MfTtSGCESTEE7cjLA9OMYwRjikYuWDFM5xgAfrUjKh3KG8ts56ZyoHfA44qNvIZTKDjBx7dOBQBFLvwfTg/h61VdVjkC7DMSeF6Lg1elUh9+Mrt457elRtwjNjZtwMDnINS0UQEBCRC5QbejYPT+VVgzfM0gCEnIB/lx2qf5mI+QfKuSevA6U0lRt+Xb06d/85qbFEUpcnc/sQByPpTB8xDOiqQNxJA6DPUelTkl8ybcsrbCB6etRsiSZVQHxzjpx9f6UrARLLMWByOScKox9OfajczIdwC9Dznjn2FAK4LR5QjHOe307imq4QFRyB83Pr6igCf/AFb5UbeeueD26VC6/wAecHO3nuPWnFdwYKfLbG5j7ewpAUVR5Z3KeTkdPb8KQyVppMDZxx06frSh13gFFUnqMfyphYsDj5+M5+n+FNVgv71V25baOO3/ANalYB8ke8FWVW3N/Fx0PQ4xWppuualo9wJIZWltR8rQOT5eD1wP5cistQ3y4Ac8kDgfkalMew/KDICMY/n0pXsFj1ex1u11PBs5RHIy7TE4wwOeAP8AHpV2S6JI3rs2nDhhkD8uxNeHy3lpayskk627nBBGQwx2wFOa6rSvH9u0sdhfF50Hy/alTMfb5WGMjj0rWNQh0+x6P5hwY3BQY4Xkgj0HYUkkkqRhgxVn45wOBz16YrNE0alPLm3I3KOMkEHtmmyu0gdZUcrsKFc8FW4PPUZHp0rpg0ZNHY+G/hb4+8fwWviHQ7P7DpNuzTLrU2yGIIm/dJHHMUeQDkBkXYOcGvbNL+Jvwu+Jl1p3wz+LEV7qQt1Eela7NPJbRySyBVZZ2hkj+feqrFIyuJB/rApyZOE8bfG7xj4v8Eab4PkuIbcGGNNSltUeKe8MWMK21gkUT4zKiD58YysZKHxu9toJLMQyYPlfIOMkIOMduldNWpFW9mZRT3keufFP4ca38INdiWWQanoGonbp95wHWRetvOOiuBgqw4cZwBggcppupXGpXsVpDm4luXRIliXdJuZgqCNF+ZySQMICc9q9k+EXxH0vxDaQ/BL4tOPEukaokltYyXfmeYnlCIxW81xv8w7sv5chww2hd3SvUvDPw3i+HHxO0jxB8ObeXX/BOqo9lc+Tc/2g9jeq0sAcPMWlW2ThDtkYJtk3jO3MQinuDdtjwO/k1Dwzq1z4f1qJkvLLAniYFeMZVlbkMGHIIyKsXHiWWVRsiZWdehOVz2YDpmvVP2rLO6s9X8O64kSyQXkc2k8YVjK5F0uSeAFW3IHru4r5rS88yFFbdG4HKHjjjpR1sh3O6j1CfibzGk+XYVb+I/nxxWmup70ZkVDkbvXg4G089TXnSzXG0u/I6FWPb61oWt3LbkCJApx8pGOp749P04rWmRI6LVZF/wBcVBUKMfXtyPSuKuFUXXl2+cAdzjsDx7Y/z0r1aw0+K9tGln2r93PTBUdJCOmOeB7Vhalb2isrheQeHQDBA7/0xXoUqUXuYNs4P7DciErGhxxknouO1V20+SRFBPmgt/q14IA688fTFdtJcxR7NihmUbjz/Sqh1G0RJoouTINy7Vxgk/w5PtXT7GEdiOZ9DkxpV22VI8pE+VWGD8oGQOvX8qry27p+8MZiQnJycZxxjFbcszfNG7khfmwBjH+RWRPqUcMJR8SbW2kbcqowPT86xq8qRcblWQKV28lcfeJ4xn/9VVbhj96UhzjhO/0FMmvgyNDGN4cfI/Qf/Wx6elZ7PucpIpMhA3D0xxnPpXnyZ0JFjCtDubdtx1qCSVSgdVMboo2nsQO1Mi+eQxqCMJgflTXnKkI7ebgY4AGDWYyR5BvVVO0bQR6nNQb1b53bzARgei/lUbOokKryVILDt7VGiYYuoEJU8En+QpAWTKFkD8+YOM9jkfTp/SpXlaRdqsckbcdM1QkKzHa4BA7e386sK8MQTI+XGz0GBQAeJdB8MfEjSB4R8ZaWus2iEyQnf5dxay7ceZbTAb43wf4Tg9GyK/Nfxl8Pfi5+x341i+Ifwx1Q3uhai6xRTGMtbXgUkmz1KANtEjAbeMbuq4PT9K2jknKmKVYxGcqOoz1GT1A9O1ass+mapp134f1a2i1jT9STyL+0l+eGRG5+6e4x2wRjitadS2j2Jcex5x8CPjp4R/aB0dpdAiXw/wCL9Oi36v4fc4KbSFea26ebASeo+ZOA3Y13nibT7rSQniLSLFtTRzs1Gxi/1jRAcSDABYqw4H8hX5yfH39mjW/hXqNn8WfghcX8VnpjrcLcxTM15pUiHIWRlwz2oAxvPKjhsrX1l+z3+2LpvxfSLwJ41EHhP4hJEIyiqiWOtOB8zWwGRFMVGXiB2sfmjwPkXoUraxI8mfR4sbLVLWDU9PkW4sjESrgYB7MuByrDuD06Vz7pFE2138lR8q98Y/8Ardqyrq01DR57rUIrOeys9z/aog7BIps/eCcZ3AdAv8qS2uzqEYmtcXNrICAUGPnA6EH7prOo0zSJamnjw6qCykBTx6e1P86QhQ/yrjKknGDjgcVit9tZyHDJEM7WOOGA4z+X41k3Gr6dCBJfNEwY7NySK5VlwpDhGYg5PTAx0rns+hVzqjqAhDIZ1Y44UL3+o/z7VE18HG1mMgCBdi/XqPpWHLrmmxL5IQ3MWAYn6Kxx0HAx+dTAX8jnZELAggFThs7hxzwM+1RqM6Quj7kXLvjarDPX0+tNguYYS0LQQSXJKAI8ojViSRkljgYrAh02R8ie4dn3ZMY+Xn1znpx0FTT6XbGPYkSiVsxtndhlcFG5LddpOD2rpo1XCSZlUheLsfa3wg8R3/ge6tv+E/8AA9j8N9I1ceXYeIFuIGWaba0uy7cvvgWVQfJ37QSAo6ivNf2ivjhYeJr268FeHCt7Z6ZeQ+bfxBkBwB50SMSVlXePvgKvAxkfMcj4mfGrUvGvwWfwX4sWCXWpPsqzXK27L5zQyRuLgKMRRO2w5VdyndwFHy18tQx6jq9sNGhgS2WONEupPl+Vs/KeMfeHSvVxdbar9pq2jukv0dtOnojzcNgOV/3d7W/rQ75UubcpP5nmo6cZA43fN0+lbVu0ot1XIZ/vKQOAw5A6Yrk4LW+tLeOK1vAWtlWJFcAcj+HJ61pJLq+5tskXmNhQduAPUcZxj3rwttj1T0KHRdTu/DEniS5vbe2S2k8pLdwfNmwQDsVcYwx4PPQ8AYrlWaUlZDP++RsFSMKw4+U4yPakifVVhEd/bpcFSCrLIFGf5ZHp0qYrcjdI8T267s5wMZx69OapsEiMzuWJZvK4OBt4x/kVSPk5K2o3FcY7Z/P8qdLd26kyIszSAgcLnPbHXvULXdskZMha3BIZQUOe/AI9KzKRL+7IdM+WgGG3DhSP4R/9binxkzKkicHdz07DnHPeqkWq6dJEJYyRMuWKZ2bxjnA6ZHpVkXFo0IkjcTITuK5w2O4I9qkaFkkAjJEW5f4+Rj/69QJ5afv1BeMthSegPbir/wC7ILwsgZuqNjGCMCoDLIknzr5hK8qvT8KQFHzFkBKjGM847dhTJCZLhbZl8n92Ch6rz6Cuw8CeBte+JXin/hHvD1xFYyxwPcSyTglY4UAHYNnMhVOnG4ccVlato914e1i+8L3jBbjTZ3t5ihLqHXnqVX+WD24xT2Vw02MNy3BbJTGd2O+cAdvSn3sSXNtI0YMKlQSPce3X8qJYpPNaFl3xoy7gOAzMPvD0+lTy4UiPgAAD15wM5oTFY582+2VJRsjQphlxhc9hz9KzG+Tc1wuXQdM8Y/lya62WwWfKCP5guUz93j2+tco0Q25mCw5GNg6nGeT7cVsndGbVihLIW3x+ZhvLGRtwBx0J5qKN5PL8rkoT8pJ4A/r/APWq7KrtF82Pn2qxxtPAyPrVSWKRF3SAZHBJ6D2wKBFgCeOc3cTGMdAPUdyfSq77FJMJAK4wOefY/Wo4ZcMLeT5VYjBUdzxjPpip9wgCyoyTlWA44bA4wf8AP8qBk8AjmkKKnlDb8rBgPm/pmsydrhJJFxtJUFQePlU4xx+lSvBG7te9JlYM0Yz/AD/linTSiZGB+ViM7W9vQikCMvVLA6nbJeWQ8m7xuByQrhO3B4I6ciq9peR3sflNiK524eFunHbPvWl9omDoS429c9GGOMcVmatZvKF1SyVFkTmQjH7wcDoPSpGJ8tovkXR2p2zz74BHSnRTKXkgLGIum3sV244+vFRwXgvYpWWEMcAP67iOwxxVWJPMjEU+2OYfKOcMVA4zjrjtSGTvm0ZMFTHjH+6fw7VBf2MWoW8lsABI6/Kc4Ab/AANWrd/tCsjlZlYbZF9OwPNUYWktJ2thIFX+At82FA96AOB064k0q/F+0Z8+1byLmPcQsiZ27h0rpPGOh23i3SPtGjt5eqWxE9o4bhHQ/cP++QKTWtO3JJf2o/0rqdnR0x3U/hisfw74i+wO1tfsFhmICnG0RsvGCfQ9/SgDb8H+KB4h0y6tdRjNlqdjIIb2Bhh4pAMfd9CQcV2TqDjB+Vx1btXnnii10+21G28ZaJdQR6iq4vIo5MrdwDoGUfxADgnn8q6HStZgubcOv/HtIism/qrelD1WgLQ6dnhMu0HdtAUg9Dj6f/qpm9E5RDg4wM8Ke1Vo5YXlmJIiVVVRxkc47e1PDurCNSJPmxn1/wBr2xWdiy7Ki7dsoDxhhtIwoX1ye1RSFIvkcDAHDKc5Wod7CKSNTuEnJI7+nsKrogjyyxlYwOQf5frQBPjzMbiXAwV9f/1U/JX95gAdQc84qPypM44iBX8BVdkRYwSSzYO444HvjFAFgtKzbpXGWwOQBjj0HagTKAcwCPyzjerYJNNAgCF1QsWIPPQ0hWNZCv8ArsHOBxjigY77QV+RU+y7uVIw+fXjtTSxkb94GQD+IH+lS8IhxERwD2wPof8AChQJgGCkP0wOmKAEje5YBh+9ZQQSDjI7Zpwt7+5cJHdKIwckeWBtPpTHUnOJcM+07VHpVnevIV/7oPoOn+FAiYWjHzElcK69eOGAHYDp0q35MMRcQAOjAALzzgZ5z70iqzFZguFTcMeoA7d/wxSQI8hkk3lvlyTjGD9eg6UDMuKKKBuDhccrjsO/rU/nRxujrhuw9P69PSpHti5YxEBcgHnGcdsVDs2bmIxgZyo/qMgUCICxZi83zFuvpnp0HtUxVYNxQZ2oWAPccc1HOhiCgKImPz7c5DAdcDoKGkClJ15DqV2+nbrxxQMRt3/LNDKsgDpzjqOefbpipRJ5mwSrtAyMDqM8Hn+lVg0asIi+4DkLxgemDSSM7bxHiMFPu9uDQIl2ospd28zzB8u7px0B96ZC6qDLIxXIIwowMdCMUpxvQ7AzAcY5xjGOPT+VNjkQyPcSEZYEIgH8QGPTpQMs4fMcinzCwIZfUdsdhSW7L86vsWQNt2t2X0zVfzMqDu/fZGe27HbGQBj9al8yRJtxi2b/AJTkZU0AWC7PjPHlnGAM5Api3CBbj+LoV/kfyqOdH2DysIinO5eB+XNJMNvKAyNL8oA+XBHIpgXoylxE63KiaKRNkiHgHIxj8O1eLzq2kXk9pAWkbTbhZIGX77xD5l49hgHFewReYbjqJdi/7qg+tcD43tUtJbbxHbgWuxfs8wUZBBPBPalewJaHe2V/aXMC3lsQ8MxBHoOMfpWgk8I2AncEJHB6A9/TFcl8LtA8d+N7+88NeE7A6rLY2015thUNiFD8ykDoT0QYyzEKASQK3LdlVSdpQooJULwcqCM49jVulOMVNrR7CUo3si5JJ5sTBh+635Vj6A9OPy9Kp7kR3LA9hH9O/txV5iJUEjEEOuFQ8YzxkdqryxyRj7OP3aRpyOMMe30qBjVTAMp2iReFDH7w6HgelVA8aKqZ8on+H+H/ABp2fk3Pww29PY9KVWXc3mt5ecDpwc0AWQiE+Wn7xmQEEYxx6GnokYY5KyY5AHy/yzVZBMVMK8RdfTBGOM/hmpSEBCp82/g4Ocfln0oEWkUH920WFA4KNx/9erUdwltIskaeZIeG4GOP5cVU3of3iKGhAG0njB7jPXH+elTxTOw+VREpz8o6N09qBpG9ZtFK7G8DOhdS69MDHsfpXrOktHYPGbGQRzSH5iq7iFOSpHHZa8NNyJiwklWM7Qq479+v4V6J4X1HTFnjkExkAAJhycgY6Z56/p9KqLIkfpN8JNQN94btGN46TcfJIR8xxtzjPU/r7V3ninWTpVqxF7HaOqFuRzx0zycD8K+efA3ivR9P06KG0RndM+XGyFSFI7SDKsVOc5/CvI/ip8R7y8nlSOcW0CyAK65+dm2r3OTj6AVpKu4tNfoRCnoX/E/xF8ZavcSiHUPsltG5Ty1dzt7dGYjoT+BxmvmzWRJHHMr3CxnIMYQ8E55x09j/APqqld6pdujhcGXdudWYDv1HRefpXPTNcyrgNtVhuIySg5xxjj8ulKc51XzTNVpoiO/cRZt0fKZDDHLL/wDrxWKfNOd0gmP3duAOB3A4p4ZA+yIpEpPIJ6kcdPTPTFZUtzZuqukgkccMA2PzPQCs2gJzMiNuJBK8YZcbfy4NQm5QhYvM3ZOHGCM+n5fhVSTULdAHcja4xhsHLdhx9KY2oROUhQ7pATuSOMtx+XFKwFxZUnzHbt9qAOSfujpwOaWOTYRLbRMJiPlQ8LxwfTtTYLPUrmX7NaW5dpMHITG0gZ9q0X0PxYFeS80S+EY2lXwuDxzjBxigCj9ovfLVNqQuD82B27fL/hxS3IvzDJPLcqd5AHyjB+mM/lSWGleKL1re5TS7m2guHliR5Auxnh++m4leV/Dniti00W9EzwedbWsynBMk8QXnH3gCce3FFrCOYlsUyvmyvIvXHTBHHaqzafBFH9z5PX72Pwx7V3n/AAilzDKIbjVNNhUjPmCYMemR8hK5zx3rJGk2ADyXPimz0wI2PLNrJNv57YKlVx3ANToUcqkNp95EUrjH3RkH6kf/AFqmWSCGffJb7xAisu07SpzjquOD6Vuf2X4ZUTiTxG5CAMqx6dI7Oe4XayBf+Bf0rNlk8Nq8Gn2j3bpesITJceXHtkYjGFYqMk9FDE8Ypb6AeRa1FJb3mq6dJL+7U5A4Iw+HHH49a9B0y5uptJgaUjlAZDtzzgdhnrWX4rTw5o/ie+0640651ea0jhimjBMWyXYCc7sMCQw+mOlavhzV9GNgGt9FlcwtsjWS6wTxjk4x8tLbRjsK1woBnKiNV+Xd+nI4qATxP+7MsduCeQrfN+A/wrRW8giu1dbO3YhcqJGaVUbH8Qzj9K0rrxRrE8McMUWm2cbD5JIbYbueow5K8fSgLHOx3Uc0REB88xYLLjLMPfjAxQn2glLOONjNcSt5CgZJCjJXC5IwPStG71rXZQ1pNcxrHIPkVY0GcdSpVRz7V65+yPZ3Oq/He1sooZNbhj0m+uZpNuRDtURoW/u7mYIM8ZIGRkVUFcmTsjx02lxI4uLeMoXx5eZAAcfXjnpzVz+w9egRJJ7b7Gd3V3RwRjuUJrifDk91rOlwXzSbo1muHXgf6ppnKtgcfMO3PGK2ZrecuSGafag2nf1+tLYqxrNaCOLyrieNMnlOODx0Jz7VWCQQAwx3aRjpkguPbkYX8KqpKzL5jIhKcAbcfjz6ULv/AHkmQ6MB90bcduntQBbYtGhMUzSyY6MMKR2wKk0uS21mC+vJbLP9nReY8kTN8mTtUnBHU+1Z8scgubdm2uI8k4ONwYdvp6V7l4M1j4U2n7LnjjTtWvi/xBvLuQQ20SO91HDHOjWAiBOwWnlx77iXAxlgwZhGpuKVtSW2tj//1uNljZE3+ZhgBsxjBAHenTA+fsVS5JBLZB2fhjA/lQFQyeWmDtA5P6cUrSSruZ13LlSZAOMcelcRsLvCqWQFRyGBAxn8vwzn0piyFkXeq5zg9Me35U0hFCmQ+ZGAQvqp9PyHFP3cqX2iPAUKOgoEI0cYZYmbeoHA6HPbHSpoIjFJ2ViPz7/hUPllv3jvuIP8P8IOM49RwKm2SkqUYKMDjpwMc/hQFiJYw4eByUZ2DAjpx6UrnzFMjxeaBgZ6lfbB7e/4Usoc7WeQyKv3cYHPTpjP61LlyAS3ysc4xt6dv0xQA7bKUjTzFif+EkDoMflTMFpFUneBg5C4J6dqhQiRtxKjZ909MADjiljTCbJcRNjAbqD07dKAJHgIkOzB5+70Hbp6VHJndGEjFx2PYnp6jtQRv2htzNHgYxz2/wAinOW3h0yMnPoeKAI3jhQqhZupwU+n9PbtTniDSsAgUf7PU56c0ARgccvweP7oP3aXfldu0bQw5BByO+aYiIQwCUgSeVGv342H3Tx09jSM5L5mwEGBuK4IPZunfilwZZA/+0Fz6AYxxUjIkjt+5I3cZb17dOn4UBYX7kz/AMZADem1h07dxUUMkzMSyBG3fMc8n8umBRtAHkOBHgDLeuMfyH+eKn8uFYlzgFWwMcDjuPy96AK0UcJQysxBlYJgc4YHj88VZcGAjK7TJ9044HbB6cVFKEJMjgKY8EY6cdCcemaeu9WxMd6MwZQedp/2fwoAZuijkWO8T91KMNJ6FcY57U4swYsE8l24Jxxj3WkJaOUxBgUdvlLDPIAxj6Ukq3EU7RSNuYFdpXHB4buOg4xQBJucEuVbygcN3Of72O1VjnEeE+aPq2cY3dPwqfzM3MpaRkjAx64zjOP0ob9xD5qciPAbG07kyByOaYx/lxo5ifAH9xGw2TjsccHiqKw3OwSXHl7ZGG4YxgL2yPXAqx9jt70qJJNsgG1c9SMcc/SnrIE/cyHgjYjE56Doe1NMRCyPLN5bp53l4O1c5C4+XnjOO1JICNjSzfZVyflYcHB7Ac8emKbHC8URe3bzRIApXOOh4xU9ygUDy3HlPtIfr86e1MBt4qMwIyyMQI3zhVXqP8+1MkO9mEZ+4w3xnnIHUD34qYRtLhHVZYmJyy5AUgD3xTGa43JNHtCMpQ9+em6mBGZEYIsakbGBAYcYbjn2qVXupVeJ906Fl/gwOOPl7L6VMhTZmVyeAMrj0+lV03SuDLN5IVSOnJA9unSgCB7W2jl2mIBk+8A33QejcdfyqbzTPIDMgcLkjrn25H+HSpyGE7sm25dlGD/sYGMntUfmylpbbHlb9v3eNoGOg+lAhBt8yMyp5MTn584O70+g/AU1QokUwniUMHDHjAHQ446dKSTLcK5mO5VBYY/DHpUyqvnbOBlSVIHyt/8AqNO4Cx/uzyobHyoCeOfap/IW2SOWGVIAqkMTzt56hR/e+nFUmdVUbQZGOAARjPuD2x+VO+x20YklmBWFsR57g8fMQOvNFwHmSGKUIuzA7BcA5xxnqM1LcShmS4kX5l4IU9AemRjBH40kyHOHAkK4Hy9JDgYK+mBio3ynLjsAW64OOmMf/Wp3EM27mEUUQKyAkgn+Q7UzbG0CgsqsTgREZbb0+XuM/hxVmViQkQUQgcKT3z247VWMcU+yz8kZ7uvVSo/vehxTETACPaiIAgXmPr82OvTg47Uz7JeQBRAkhDYZ1yMnHQA8DtUYAGwFTPzjbnuOnPGKmW4lhZJ4ozKy/JtMg+Q8jn6e4piIbO9uV2hAxiVvmyAfkx0x/hVsRbJidquJRlW+4FHZcYxgA8EVAY441XYzPMS2ccjOey9DxUcyR3P/AB8J5hwBu+6c+gA449KAHHTjOFhm22pLHbJtDdvbAOfWq0tnZhPPjOwL8yMvy8gYIbrtzxitQl/LaCFhtTmPGDtUdetV/NjlUuzBWJxhB8vHqPwouFjLWxlSISyrs+YFY94JbB45GeOaiFrKbjyx+7TJf5enP93p09q3YWWC4ikeMAIpOCNvQY47fhU6iBysflmMYwiyA8E8Ef56U+YOU5ze6KpmbDFiGY8DgccDgHio0ZpxtRXnTeGyOMHoc/h0renEGEUgPGCfMwAduOh/pUjx+am6MrGyc/KAcdunSmpCsYi3DbNzsrZlGx8ffUcMDgfLj1pystxEvkkIyF1KnGWP8PH071eGj2kkxig/0ZHUHYSSXI7cnAFQT6Y8YQqqQFf72SxzwOgx/hTuKxQLiGP7PJuhbGM9ME8gD2qfaJF8yVvKdflnC8HI4UrxjBFWY21DyWtmhUMy7A5PO5eh57fhVIRuiLFv8vb8jyt8y57gf0BxTFYJxKzp5wMSEqpwwxjrnipGmjiibzIvMRGCrwQp7DJH+zSSxssu0lfMKAdAM4PGRzyR7097m4lWJVypjGcDqSRjP5dKaEPu2/eKpC2yEBty9/XjGfpml8tfLByzqzfKVwCO2enOahhMkbGXzi395XUuMHjDEelSo1swZ4HebcMbhnK+g28cCmgEcPvMUx8uIHcRtznPOMjpWlpezYkRjMaoSdwGMg9T+VQmQxxLGGaQYwQF+b2IB/KtHSYwNQCXDHfyAezYGVHoPxoew0fGvjOKZPi/4Je4YP58XiCONjgZVUmCZx3PTH0r6o0RCPDelRv8jy2sOQOyogCkfUCvlPxYqWfxQ+H886+U5/4SHzM8r8sbjj6cj8K+svDjMnh/TQ2Soso027fu8Akg++aywysiqm49pI48MhfCkqFPr0GB/npU2V6Ku7cACHGOT600rD9o8p0baSCny4zjtQybGMkqkpu4+bgA9PrXQQMitAk2xj5aocR475/h5p3+kHzFjj8ja6omR82fx/SooWGHlY/OrZOOgHQYqVp5Uy+5iCoCyDnvSAFBmbY5AJ53AY3D6etMZJ/OdZGLjnCjgHjvipvNwfmlDgYOSOn5Ypfm+ePYVVjyRz7j6CgChGWkIWTCxZ2/j/OlcySeZ9nO2bbt3D5cAH19TV6SR2IWPy9wHyrwdu3+vpUEigpu3bpGxuYcdOMACgCgnzsiBjHiPYD2+X60GCBkZo+BIuQ5HTHbHSpzGDMqugkQthsDt7+4pYxJDOFjO/y1I9AV6AGgBihTIgkc8xjB4+Xp0qGVRJ++eRzKf49u0MB02joOO1XPJ8+Y/IECcBA2Txxx2A9qhuFkS2C43InKkA/TFAyiFMcRMh8wzE7ugZcdMdqoySalo+s6ZrelzvZy6ZdQXkUq8sDE4OVHritZBsQRmMvu5Xd0BHUYH5U37M7IU2+bG5A3AAbR3wKdOcqc4zj0E4pqz2Prz9ov9qWf4zfDOw8FeF7ebRftFzHca1KgzHMLRvMjgAkTekbSBJuMMGRU3Fd2741KM/2ViNoSJULAf3Rjn/PFX47YIqPAMnPzAt29hnFSzOqgfMf3h+6OWwR6Vdap7SfMoqK7LZffccYqK5UNmVFIQHyxtU/L0/CqMkTDMI5TquAAR9MVqKZdhKsoGMKfTA9KiMIkiVPMwzcsuAMdPTpWYGf5aGLbChkz6Hkfh/hVe6uI47W4lB5hiJVvusDtOMe+a2T5zYVysm4AoVwMY96oahbgbo5G+SQBT8vUEY6+1K9tULpY/Rf4K/sofDv4m/BnTfEl3fGfWNUQPLchQ/klDsaGRFkBztAYbXjYEqeV4Pw/4k8CaP4C8RXfh6HWR4hNvNMgMBDx/uZDHuDAsCrbdwyc4Nep/A349eJfgvoWseG9HSS4j1NQLfzHeWKzkWJoxcwJITGGB2l49u18Anoa8RnhzfS3zSebNOZLi4dwATJOd8jYU4+dyzfjX02c1lyRpxqRnHRxskuVW1i9O/fXS/U4cPQcJX/ryKKmAtHufaucggYyR2wOlTaNr/iPwb4msfF/hC7l0PUtMmeW3uIhGxDyRtHyrq6OHRyrKykEcY5qMQiVHjGFIOE5zhW6ketMYP5CAhZSvygqcbSMY9j+VfParY7TpfiF448YfFvxBL4y8eagdTulja3toljhhitbbzWlS2jSFVOxWchWkLyEAb3Y81xqjYvlOQNo+Ubcjp0z61o/ZkjmaTcI0I65GSTzyOmRSr5MULxNu2qNyN8px7jtS1buwiklZFIbbVUlhIQSBmcYDMuOmPY1fi1a+FkNHe3D2xBdfNXLOrHOMjGMdsVWFuG2LMxLsOduOR2HpVxi005mcq5JJiVui4AyMcDPSmkAgfzw2GDkR7d3THbOO1YN7IdOEFx9mWYW7pOULHZKqHO04wQCPSt1w0qguiAkM5Zccnt0pYlhniZW2TmQYVJV+UBeoGPrxW1KbhKM10JlFNWP1s8KfHX4eXP7NkPiF7fTdOnkspLKTQ7GVNq3kheNVKud0McjDzSZCSinG52A3fktcahqGsTRzaiqW1w6Rh0hOI5HRAJGxjK7mBYDGO30LO0nsFvYLd5Le2vFUmJTiMlSCMr/AMBx9KffndMDccM4C9eoznjp39a7MViIVZXgnq29XfV9tDnpUeT5abHYeEPjH4g+G3hTxH4LXTbbVtL8QSWqaiz8zm0Vj50EaFfLLPHI6oW4DEbvlGK9h+Nnin9l3VPCum6N8JfC13pWrWskTw3aW0tpGlrGGeS3ZnlMjFmOfuFc5O4Z5+bThlBkVcA7xvPQ4PQjqD7U6Ndwy5KTocyRj7vPTAHy4x+NDxk5Q5Jf5dlrbfbqH1aHNzIpWwm8sJKfn3ZIOSAPp/CB7Veljh8sKBuHVME/mBn+dTESxc7VH8OB6ds/0pk0U4XKqoPRB0Ix1wPQgVxm5CzqIs3CydgNpIH0xkjH0FaK6hcC1EYCS+sUxEqHt0fJHGOhxVBWlQhZVynRTwP16Z+tNKnYsRTaoOc9cDOev0pWHcpSaf4UsGhuY9C0obpBEv2a1ihkEs52jy2RRhmJ6ggjsRXl/i/9mHwxa63caLrUXi34ZXrdLKW5OGHONizLkoRznnpXomqPcR3Ftf2sayiylW4+z8ANLCweM4OFPIr7k/an+Lvwg+K8HhLVvBaTaprtktyJp5bdrcWtpcRLut5/M2iZ1l2snl+ZGm18ON3z6tQ5Nd/yMU5c1lsflfbfBD4m6BDHe/C74oX0E0ZwsGpl40GMYXzcuoGP9nHatnXfjF8dPgrplvqfj3UbP4gXV5u/0ZbV3XYpALedEFjGO+5e+Ote6T3sk8oVCUQZwcZ+XHp2xU9levDbt5blFc48wgHK55OD2Fcsop9DpUmjynw1/wAFAPAN6PsXi3wwLN5/9fI0SSDj+F3wWkyf7yKB9K9d0j4tfspfEGJpZbq30i5lUBYWkaBoyT2IJh444yPYVzmueGvCniTat74c0fWFQsN9zawu2PTOAxz2xXlHiP8AZv8Agjr8e200ufwvcR/fksLh1AJ/6Zz704PA6UlG20gfK94n1Onw28K6wryeDvFMN7EkYCRtiYrnouQeFA4+6a5nUfh7420hftUawatDEpxPbygMo75Rh2APpXyHefsyHSUMnhH4h6rpcwB8pJ0MkalRkI7QyLjOAAwUgelfqJ+w5+zbdWvww1b4yfHnxOvxNQQXsdrpdq0jpZQ2DTJK8pyhknlRFeJNilEKkliwCdeHpc93KS5V/SVv6+SMqklFe6tT5Zk1HUNOtWN9aTF5kXypFX5M9snkDj/9VSWuvQs4RyJWI5YMMqcf54rxTwh+3Vqvgww+HPin4UutNlikfzHERjZeQCFikA+VT6Dp3NexxfHj9nH4oW5vodRi0TWpGUGK9i+zh8HpvzsAxjGGBx27VhUkouxpFNnQRajBIAzKhXPzMHAK56AjjJ9KedTSSJLiOIzYO0h2Csv+79a1V8FfDjxCrf2Drgt55cGCVHEts/GR+86Ajv0x6Vz2s/DXxfYn/iSXNt4jgCGRPKldHBXp94c5IwCvFSp36jcbdDWt7uDz4vm8oHoCTkMOB8oIPWtYeIr+G482aQtg7SCMnjuBXsV98EPBvhz9jqz+N00d5J4q8qwu9QYSyOpMtyLB7VYS2xER5VeQ4LZjOCAdtfLFv4iguDG3+qEQz+8+8Rx7dO34VvUl7NrlZnBKSPW/+Exuph5ccruiD5lc4PPVcDg47c1nPqQuAvmcqx67QCMdjzXCjUYSHbz459uNvlYzycVfaUiUYddwA+8OMHofSueVVy3NFBI33uEySJie3r/P2/8ArVVRfvoclWzkjp7Yqot1ddCQT6YABH5VPDeZVo8IyL0A4Ofb0rBotDhvVxwdu1QePT+VAAYll55HTsB3pVlVY8klN3KqfbqBSLMxQrtCtjisXEtClST8oyoP3hjof8KVjuYl/wB4FXII46VUkltxtD5Q8r6j2/8ArVNGpaEKPkwGxnv+FQ0MnQ7ApwOxYnsCKljkiQFFBLH+4McfWq0Vw8ioY1+TG1vk644qKT92AUPlDv3K46YPpSaA1IyhPlZ3NggZ9PfioScZZOCwH0BHBFV/JbcHjjTOOeTn/wCtSBz5ZQIYgMfe6AelAzSDRbTIrhgAPl6DPTpUO9GYkNvweVxnp0/Cqm6UEAMDx6dh+GKsRXSggH5N38WMf/WpWAtecSfMJLgD5tvG3t0p8UhVgDJ5w29vlAH4VWWQAbARtkXuMZxxjPbFOXIOV4G3njtQogasF7d5ZRKZR08tsFWGO+cg1wHiP4TfCTxlPHL4m8J6fdTMcm5sUOnXCnOQS9oYtxz/AHs11CIgdYwN+ecdAP5VYfcqhokKY6gjOapabCPMLX4R69oDs3wq+JeveDkRgwtNT26taKoxhUVwGA4wec/pWqfEv7S/huRZtc8JeHfjHbK2Gu9Iuhp1yy+piuFX953wFweleio9zANjbQMfd7EHrj0+lNW7mRPkIjBOQB2xx2o9UB5hD+0J8ORetpvxCsdd+EN477Vj1jTnkiZunFxGpXbnjcQor0jQLzwx4vj87wn4h07xEz8rDBdRhzHzn5Dg8fT+Va8upT3Fs1lfSRXsLdYZoElQ5HowwePavK9d+DnwZ1qb7Zf+FodMvfvLeaLJLYOGPcrCwQH/AIDUuKKTPSbzTNRsSyXMLJtYA4+cIO2cdOtVDtGBtxk4GQf8/SvMovhz8RNHtlHwu+Lmp20UOTHpviW2S9tiD/yyN1zLGMcAqhPHatA+MfjnoGE8b/DvT/HVjj95f+Fr0O/y46wSkPz16CpUewjt9udojwp34OfQdjQnzcjMfPzR44x9eOK88sfjp8Gbi/Fjq17qXwz1Bz81lrti0AU52kebjywP+BD9DXqmn2lj4git7vw9qdp4ms7kZS4spon3ccYRWbpScbDMwRJHM0sM01vIDxscge3TBFddpHj7x5oUHl6brEkkCNhYLjE0YHfbn5hu+tYUumz2z4nBQxHaY/4h9arFGBAUgEkcAYx9QMUlFDPcNM+PE8LxW+saMlwjjEk1tIQRgZzh/wCL24Fd5p/xZ+HWpxx/bb6bRpJRgJdxHAPQZaMEc+tfKPJPzrhiR9P0HSn7C8bNv3YODGVxt9OR2qvQmx93WRtdVQXGkXkOoosf34SH9ODjkVAdK8wNvSSJEXqB6dB054r4Sht7qFmns5WtJo8nETsn5bcV3Gl/Ez4gaU8Zg1RtQVSp8m8/eqQOMbshuenBxRz26E8qPqRomUpJHGzLINwYdflODkAY/LjpTfsjZZlJLOu5lX+Ieo/wryfTvjxEnGvaHJGw+VnsiOATklVPbPvXf2HxN+G2svEI9Y/s+Y4Cpdjyfbqwx9ccU1NC5GbDKrRgqSqkhj6NjttH6/SkljL5nkgMLAblVWDZGOmOwH0rY/s+C4eGa1SO8UAsPLkU7u46dRmqZs5hLvdJC5yWUgAYPXHTgf4VRJk+WPun90jpvCjgg+n6f/WpZ18qSR2U7fkT5uAR35NWLi2uPK3nO1h+8YAZG3gDHp9Kjl/eLFuf7xOw9gR/jTEUf3LgsoG327KDVaWN1A/5aqg+Qqe3ufpV4sX3+YBHI4wyjOBjjp159qfLEsUdusg3CTC7h0Dfw9DQMx/3RcJl4w3yggfxe/8Au/yqOVEG2Mx5ZATvGcHn6VoZwA7naFIOWwckY6DP5YpVSSY+a0hduw4C4449uKQGXBH5kZNxHvlPOGXjb2xgdKVkmjPlS4ZVX5ABggdOOnQVcuEleDauRtI+XndtzwAf8KrSxDyTlWUqAE805J9cemMUwIpSsyLHbg7AvLHG4dsAflUDwqkuwbgMYZDjPTA21djV4mKNlfkw5A78dMflTkUzQu8pUlsKnTcMe9AGYohCuXUqq/KQfUdgfSpmhcE718sSDIwdwbHb64xVgIqv50X754x0UdSf4uKQhR/q15dtwHTP09MUgM+TKgOycvlXBBA6ZH0qAoycsuIsZ/MdM1qGCeRGeLMrnhhwo9OOMfyqpKhRCl18g4Jx3x24z0NAFOQ4YyR7slQORnPHGce1RIqucxpuO3hfQ9quFTEoYfNE+MuP0BHbioUVSyqPkHbPH8uKQFX5hGMsCR0K8/y/KoHHy5EWD94fTr1q8hwN2QpxjKDjAPeo0CsGU4+6cH0Hfj1pjGfKzb4yVYAM24AD6fj/AEqAxfM4jGN4G0qOFHcH8Ksz8xi4UBEQBcdcgcY96QEkSiNSu7H4HHH0NMCHGSAg7bRj/Pao1DGVhj6H+Eep9qsokUR80x/Jtzx29vzquAoVZBuRX+VwDjBxgfhQBHGVBZx8hBO7uCM5H4Y9KjZTgKj8EkjHG0EdPp/hQYCrK6DfuO0ewqQRsGErN8yL0H3fYjHbFAiqwkVVDZdQOm3GeehNSOu242qOG2EN6en6CpEYeexDHaEx8o4z6ikLH5nf5yyrhEB/yKAEmEI/fFSFzghPl6d8Uze7goeI89SPmx+H+FJIQXQrIFU8ENxg9x7VZaFYQQ+cDnr94e3HpQIy9SSJouAsAcYGe2OBx0rlnURn5v7uxhtyDjp9DXdNELw4mRWDLhMfeGeR69KpX/hCxn1B9R0m7l8lkEZhL5CnAH8YPGR/hiolC+xSlbQ4tdqTfu8FFGH56hhxjtxihP3JdJHAKj5lxxnHGD9K3JtDazQIAfMA+8fuYPbOcDPSqzRgF2LGNyOVwNvAwASfb0rJwsWmZUkVwf3KklWXcB15FKkBPlqqeYxTjIxg/wCIrTj4ZgIhCBwWI4DccD0FRqsvnbI1OdxAc8rn6fpU2GU/J5JCqm0g7M5zk46jpjFXIEMYZkVRIcYBwcdPlHbFMcESKu1YpcfIV6EjqDnpU00mSRAAwUr8wG0kngewwc0wB/3u792VG3JGcL0/CqLDGBKpjfjbjhcddoPuOOa2Z4tsEcqBiWC7xnJUtyM9BVOVl2swUOV6q3HAH9KLDRUjSMtGJlEx7qx4GeMD0xihXitDJGG3FABngZ4/75AHFPXYCNyBvMGABzjA4GfWhoo8lQgyCMAdjQA2OXEYdTiJ8bVPT3H5irKyZbbxGjcNg/NjHb26flVeVCxEjD5m4UD7vHt74pkOZ1ZXBQop3Y4B2jgmgZZjuwwKQfJnoD/FnjP0ratJmXzMHYigBlHIyw5+mPbtXPnbKoeMtGg+6FABCg4ODVyCTdIxi/1I+c5OCcDoMVSJsaTwogHlJv3AHJP6dvwqsXdGaIbU3f8APEDcD0zg8cenFXn33KCNOhG/6ei/lUDBNodto3dcgA/pQwPDfF/we1zxvfwjV/il4m0jSkB/4lmkkWiMxwcF4yBjjHKsTgcjivNNS+Dvwe+HN0ieHPgPrfx31uSRGF1qmsMttJvGS1w7B4RjsPKGTwzYwK+u5A2weYyxoMHnkj0xih5JJTiOUwAgEjG4HPt2+lVGbiGp83aNd/tYeV9l8D+FPhv+zJpoO1Uitobi+RecDKiaF2UY/gTnp6CDUPgb428VEr8Y/jf4r8UpOAZLDRGGlWj9yGiG+F+f4vLHHTFfRMnkqhtxhovRh39u4qk9vG7l1Dqfl5J4AUYA56inLEPoHKeG+G/2af2dvC0uYvCEevT8AS6vcTXzO3q6MUtxnviKvddMmtfDsI03wrYWXhu3iwDDY28NshBHC7Y0AGKqXL8MyLz8uc44xjH1piyQo54DPjcW6cH+HpzWcqsnux8qJri4umlJeVzv5wBkZPUYNI2dxLMwVMZw20N2+mRUDOVbDnblcjbnnPTHp9KT7OI0O9vMVuemCCOmR6dqgosoDk7XJV8MvPT1/wA+1SNJAELEbxkA4Y9Peqp3Z3sBEyD5QPQU+QxMhBBH9MfSkBYJaIEMFVWPr1OOPp+lTbFjXaWOzblcfdz7GqCeTIvz/JtHIbp+H9KfhniOwNGFwQT/AJ/lTAthsZTGQQA2OvAOD+gpQ+0/dI+vWodyyAvEpVeN3bPTj2qTfceV5cZA3HPTH+elAEnyZDsoQbsDB49/wq0jrHv28o2Nvs3sPQ1WEmG8tQCfb+ueKVpUi3FgD6FcYH+RQBMi4ZpWO/GOOn+RTk2MpGS2Ooxy309qaDlV34Bwc8f/AFqkOF4nTsDx0H+FOwEbMxbYDkdgeg9AatJFB9ncg/N0PX/IApIoyWCkjB5HHX39qsMYnVpJPbBA6g9j/IUgRxmq+Ebm91ZtWsEF75lsscvzAhWQ/Lsz93jqPXmp9Ogv5P3UzvlOoHAXaOh+vt2r0C3OzJQCM5DR44xjscfyrf2Wcpae7KM8wHyMoONoxw3T/Ip6Ct1PRfhF4S8OXXieHWdf1F4UtYoWtoVY/K/R3I9sj2A9e36PRmNo1aIhkIBUryCO2MdsV+cWgxWNuYo41NqRhhtIORjkDHQcDjvX2h4H13Omw2STfbY4owIlfIlCjgAFuGUY49OntXVRdtDKaseoVx3juGaXw1di2DeaAu3YdrfeHAPGB6+o4rqlnVoxIFYe2OfT6VwPivVZvs0kCqzKRgCIc/OCnJ6cc8Yq6yvGyRF7WPzQ1uS9W2lGs53LcSyeXMRuTJwFJz2PUe3tXmU/+lSNFZqSxJ3bPu/TsOlfVvivRIbq7kuxZea7t+9iIDdOcgHgEA9PWvLbrFuHtzbCAHtGoBDY54H9K4EkkbqVzgY7Zo40hT5SoH3jyw/z0pwZ4VYbhhm4CjGSPwrflj5H7tN4ycLy2f6VA+nhoieUOQcds+mf6VJZz8pVs7uvVWyR7H8RUwUvIGOSwwOf07VujQ9ScMz2kvlbQUIQ7MDrlyMAD1ziuF174ifCrwk8kXjPxnouhXUQV2tTcxyXOO4RIiSfw6Ul2A3og58xFAViDkHpxxxTltJOgQyY7D5h9cDpXgo/ai+EN4WsvA+keLPircRTbPL0PSXkgZs4AM83lFFx32nitCXxz+0p4oVl8HfCrRfBFrwYbjxTrEckmw/xPbWrIysvGVOSB2rXkl2A91Swllk8mKE7ui/ISWI9sVqjw/e28TTyr5W0ZkZvkC/XKgKBjvivnV/AX7RniRSPFfxht/C9qwGbHwho8UOQRtZY9TuNlwn/AI8Pas1v2YfhJdXcd143n8S/E64t2DRt4g1eWcBj6pF5aEcdB2o5F1Yrnf8AiD43fADwgJYde8eaSLhH8uWGwLajMrZ27THZpJyD1wa4xP2kLHWB9k+Gfw18bfEZz/q7k2iaXYyHom24uBI2w+pjU47V6jo3gv4ceFyp8JeGdH8NmLaVNpYwLIcDnMrq8mfxrqZtRvJmVpriRpOCuWOAOynnGMU7QQrniM2t/tX+LVT+zfDvhD4NWHCj+27mbW9Q68sq20QhyBjh40Hp7VL/AODHxB8UybfHnxo8R6tbwuu6Hw9aWvhuKQEZw4tjmT0y+Wxj8PbZmeNHO4tGT93tk/oMU6OcEZxuwBtOOePXNCklsg1PGdC/Zq+A2hXh1KTwufFd4Tk3Gtzy6gWOOTJFMzQt9dte12ltpWhQLp+g6Zp+iRRrkRWFnBaoPQARIPTqKg3TCLe2QmcsVIyKjf7OQztlmIGF3c5x2xQ22NImuNeRrsLdyrFI0Y3RPLuYnOMlS2SP1rTinkZf3rM+7BUnOFHt6fSulsdY0W2+EuuaA2hWdzqV/qbSw6ox23kEYWGSIKSjN8roy7Q6DYT8py2eQiDb1hhJjjUAKmOvGSM0aLYlehPI580HAVk7njOKrAxzPl/vDhOwz69qW5uLWyVvtdxEqn+Fzk8f7IHb2rGGrtKJYbG1luwOBJgJHg9MZGf/ANVK/YqxvJG28sGKlMZ74z2qGR4An2hnCLxnf78AZrNKamxMf2tYogqjKINwYDp6n/63aoLWK2juLixuU86ZNo/eMHdGVdwXaMEZBHHSlyu1+grrYuf2pdN8ljbyXnZcAIgx0+Y8Gup+Gvwq8YfGDXLnQItXi8PWNnA1xcSKvmkZO2BFw6OzSODnoqqpOc7UbnGk8+2RUcyHoOwGKvaFrniXwvftqfhjUZNFu3TyZHh3AyRZDbGHHG4Z/lWlD2Sd6mwp81rRGS+Gl8Ha5qXhvUpPt9xp11PbGV3Lb/Jk8vKk87TtP8I96c0oRlhRBHt+XgDGPSqA+ZzK775ZRlmOTuI46tz0qTGGaPBwMbST/Ko3Y7FkybGwvzHaPpirIdfO3uN3mAL+Xp9KzUXCtz05Gfb+lWoyu1TtX5jnrzj2p2A0dqkqpUTbSTweMEYx7cfypZIrjJRsCNQo3EYOB6EVWUrvxEApYjqasp8u/wCfzcdB789PwpNAM2skbRkeYSMKR+npTMgqnOXx19+OP88U4RsMnIGSDk9h2FV3IRWw5ILcAYUc++KYDgxHzEg4xwDgAdqRsK7MMtuHSoSu1tsP73A3EE8YP9aQyByQp/2QfQ/zx+FIYTFicq2NyjKEdMds1CysCe+QCP8A9VOkVlUDO8Doe7D04/lQUm3LIQcn7oI/A0CGYAGSVcnjnjH4VFuJKmMBm9e3Aq35EpfOzy8YJ/u46U77B8wYOY1HO0LnP0ApXQzOKjcAM8HgDOM/jUmzJMgOCMDn+tdTa+F9QuSxW3llXAZmK7UUD+8wzs4rjNf8b/CLwWZF8ZeOfDHh14yQ1u+pwXF0NpAx9mgaSb25UUkMtiLzEZ242cbV9KnjsZ5IjFa/ulPJ3DGfpmvFj+1T8Cry9h0bwRL4l+NWuMzqlh4P0O5kk2IGLZF0sG4YUnMauNozmtK0+JX7QXieOaTw18Grf4Z6fEjv/bnxH1r7FbQFQWBms0igmDYHQbh64FX7OXRC0PY0smwybAy7cDbyxx6AfyrfsfDGpXTBLW2lnO3hyp2jue3AA79K+IvEPxg8axXbQfE39pX4b/DSCcKkVv8ADjR5PFE0hHDLJJHbO1qw4KsJGO7pjFcrF4a+HfjWJrmTwx8av2qGlXdJPr+oPofh+ZhggxSN5UijIHB+7x1q1RkK6PsfxF8QPhD4Jlmj8W+OvDXhuaAB5bNtRiubvAOOIYN8h6fdAJ9q8yP7VHwRvr4aR8PdO8XfHK7H/Lv4T0SdwpxkhnuBE5wOfljYYrz/AMMfDD4haZY2lh4J+DPwn+CtmrEm58STSeLNZU53blul80BhnhZCAOi7QMD0u88EfF/WdPTT/F3xr123s4D8lj4LsNP8ORwqf4EubfdMyD0YGn7NdWLm7ImuviP+0FqmnPrHhX4IwfDiwRh5erfELxFBbRKm3pcWCpaXCHPP38YB/DyfWPin4qytn4//AGnvA3w6F5lG0v4d6C/iTaGAwEvI4ZZ4Ze2Q/wAp6E4r0O1/Zs+Ar3Catrfh6+8dapGozf8AiDVL3UppveZHkSE9Ogjr2Hw9pfhzwtBJYeGPD+jeE0yCsNhY21sG9/3aKCxA+91ql7OOyE7nxEvgrwH421FLSXwv8a/2nd0pIuvFGor4d8P3O0/K9u87JLHGcH77RkY6DoPZPCnwl8Y6MIj4E+Enwu+CyuApk1wy+LdYhyo+aOfaYfqucE9sV9IX19qdy6i8uZXHRNzFiFUYG09faiwYxNufzOeAysTyOOQfaqVW2yJtocRd/Dz4s+IbQJ4/+Ovim+touILXwtZWnhW1xkZic2as8gAGFLfNgY4rn7D9nb4Iadqw1q/8M/8ACb6uVIa91+/utSeQcY82O4laFiOxVFxXvVusdxC5nUzJGRs52flj0rPl050fzARKrZ5TsB2/lQ5SEooy9OttM8NwCy8MabZeGLdVG2DTLeK0RCvdBEB1xjv/ACpZbm8um3XMrSM2PnbLZ/8Ar1PIrIQN65GM9uvSqE01ta5LzrCynG0HJ59hzWUirEbSziXyly45Vo8gZ7Dknn8Kss8m9c4wQE4HI9sVQ/tSBMM8fmMzYJYAZ7ZUe1ZWoa5rtqI/sNtBdxpw6EYc/iMbam3YdjoVii85oJGEalgFyPwwO1DwmLzMkjZzgfdIHTjtXEy+K1OyLUQ2iM7g4aJtg47OMn8asTQ+fmWIiZAQWYSFg6j6daVmPQ6eW+jgBctGEGMrnLH/AA/KqE2pJH+7gjdg2COhXH41hfZfLbdGHKYGBx19D7VDtESSbyoiQbmXGMf1HtVW7gjYOq3m793GEjPbI/rg4qnPc3ky7nlMX+yowtYUmqWKc7vtJGMbScj2yOKRNZDuYbW1munxw7cKR6YPpRYDWjik2ZycH5SSTk496kjChAU/iOMfe/p0rHll16Q+THHDaDaNqEA/5PFOXS72aMi9vmKIF+WJQBn69OKYGpL5VuCbpkjBAz5gG326YPU1TOqaXCqqJkYqfuw8j9RUK6XpUcybxJeyEciVy2PQDjFXgLW18xI40iXaNgCA9expAVRq5uGVdOspbnud+1Af+BHgCnST63IAAkGng9ABvAB7EkEflWir7o9jfICBgHj9B2qKKWJ2k8wHC8Bs8cdvoaNAKcmnXtxF5dzfyKcZxEm1RjHT2+lPh0LS2JJge9VcEGRj8xH5flVxWdiYBtbgsgXoP6VMTEkas/70dM+h/Dt7Uhk8S28as8UIg3EHbtGFx6cDHSpnZFUlsSFecD5QM/409UlDgSEPHwQQM9e2KGiUKXuvLsQhx+9wmR2xuxmncmxVmMrBGRSpB+9jJB6c56j6UiokPCuzvn5jjG76elVH1fR7fCT38LsSGZQc8HsNmRx9aibXdGUNMDM0Tc5ijyBjrkNj8MUr2HZmgwEiEyryCMcemPb8KMRRxyMgwcZzxx6dKzx4j0GQ7YWluGbHyYCbT6nJAp0fiHRH/cNL9kyc7m74+mc+npT50HKbKJHGqTRf6vZk5/i9qu/OFCxgLG+ADnIH8qzbfUdIlcv9phIwdqHj26ccVrIyOBsKHGD8pyG/Dtx7VqpIlomtpPK3s33Vxt4AOT/Kuu0q6ifOxtxHAb2+nfPI/wAivPV8oM5jJlyOBgjp2rf0y+/54w+UNw64+n6nitoPoZtHW3sKg/e3Iw2+X3x7flx+VcndxBQVH7sMQc+npwPXiupLSXMQ8s/KeOQMqVx09R6Vzt1A4bZzIRn5Tgdac1oCMOSRYwFyJY+mM98dDnt7Vx154XtJLt73Spm0WXAIULld3vyOK6G6jmWBdjiPYx6jp6jFQbpVH+kRmJW447e/+Fcxocs2vappLtF4gthdRAjF3b44x2aMdPwxXTWktjqdt9o0uUXUWeq4JT1B7irOVdW89jtPByNox6cVzl74a02a6Oo6YpsbhwAvluVGffmmM6ARxISjY3qeR0J/KphITEVbbEQeOPy6YrkzqviDRcQa5bf2jCR+6ljG2QevfBx+FdHZ6lpeoKZbWbz9igNFtxIhx3XnH4UWER/vGbbgOcjoMY9z2qxtjzujOQSCzA85/wAKPNIGxmK8/KcfwnpULuNiyoAAR0X5c4pDL674htRi6sMgADj3yK1oAA7IPmYDcM9vy/CsWN22/vdx7YHpirMUj7Ny9B/n/PagDsbGcIEmhwxQhht6ZHHavWvCviFIZBIihW5ygPBXavP/AOoc4rwu0mZWKplTn5UH5kflXUaXe+QUbLFN3Kjh1AHA9auOhLPtTQtbvjGoi/0hXwV3Y2Lk8Drxx6dK9Vtddkjh/fkq3XYME++D/wDWr4k0jxRLGqTrLt2dIWdhxnk5HHPp7V0lz45veYlchR8+5iVCqRz1+8K2UzP2euh7l4p8WFlMCR7lb74J+bHQZLZwPpXyd4juzK++aBdhdTuTrjqpB9FArVn8X6fI8rrcbSBhSrFjkH+EEdK5HV75rqNfItJbw8eSDhF4UZI7Z4q7XWglpocne3QnD5KjqCQO69Olc7Nt8xnT96XGNuPTofwFTXpv5rhjBGLDcuGB+fp9MdPYVim0ur6JlmvC8ScgRR7f14P4Vzs2JLlRChBbyVYn7/AzjnB9BWU2qaemQ88Tk8HaCcH16fypH0rTSVZy9z0J3OSP+BLxVrdbxP8A6OqJxhdseMenaoGjHl1RyTNHZT3KowBkXKAZGOBjjtTpZNbnUSxRx6cg4IkZXYjj/ParlxqEdnEZQ/lpGAzMwJTn2P3aqHUYZpXQYLOi4G0DJ9e+MUW02C5A+mzyymO5vWkH3hGg8rk+/pUyaXpyIgnVm/vF3JP4e1Wg3ly95cjuOFbt9OPSmySrGJGuH/dy48thxhv6UvQCx5cduFS3txt27m244z749qcjhcHIbf7YFKkFy65jYxhSMsV6cc5HBximXI8uNmRvNl3cL0DAjI/KmSXoZUKF3yVXDOoHzDsoqeRwT5YXcXBxnGRx3x25rJ0vz7WGaSSQZm5Y9sdARWkMSKPmX7nHYntiqAYVWQGYHeAABH90DHGQen4YpYGhW5DXEe8HngcHjHP0o37xsHQKF29CWqDkOFwzjPHIHPX8Ka0FY+s/CP7QGm2Pwp1rw1rmmSx3mnWs1pYLZeWy3MMyssTkvgKULDzCUbPUIx4PyNFIpTfFZJpQKKFtI2d4oBgDYjSMzsgAwNzE4HJNWLmIukiyhtkmC6ggKQP59P0qusZiQhD5mxcSK3YdsEe3pV1K0px5HsKFKMXdGfceHba423kbppk8ZDxy22EPPY9M5A6cVlf2jfWcjx6nCJ4HOFu4l2gY6q6Hgj3GP8OnCIy7sllfAAHUbR2pkiQyRndieJTgk9+PYf0rA0Kdv5M0TS2ha8iHBZWwAPQKcHI9KqlPnQQZUhsjI/LI+lOudChVxcabK1jOB8vXYR71m/2rc2En2TWYfspbG24T5lwOm7FMZp3Dhdx24DjHHQHvx9fyqyzGWXy5FIRgFVc9Md+KpsYpFXY6usvKupypb8uPp2qNsKmVGQFHQHBAPIz+FIRcLOoaOT96Ys4YDBXHPPscVanMZTzD9zCls85z06en8qhjUpCsgTywrcf7S5PHHp71IqBZGVtvzneAfr9zsOD6UAZrxyHcY1GHIOG7A9MdsfyqG6WOJNsZ3FsAL2UjrzWpM0S/NLF+9dfuKeDzgewxisuRULDdmMZGEH9z3+tMBkpmRTI6kbcKF4Pvu+nFI4QKZcfKQM4749B7U+A53W7nMPYHoV69R3qEttlby8Sr9wADAx268ZFIBJYvLZt6tlQNgB5Ge3pgVSk2M29t2E4LenPHFWyrrtTb1G05OcY6+wquw3brfeF5weM5H19qllIYVXZvVR5qDdhT05GDjp07UkmMfMQdwG1Mc+v0pzpNvdZsSMFAJTjjtnpVY/Z4Gy7BOA3A7emP8KkpDt6jrwVAwMYPHvVdyzAc7XZhgdMHvSNcRbpGhYTqegxjI/EUxnuXYGO1Me4AfMy7T6dv0oGSyRhywwXcdun4cYocOrNiLdx8uMHjvVdI7pn2KUh2AvnsPamGDeMSXDE8Dco2j6cUgJQzQuYmIRW2tk46Uw3Vmhx565HBwp/LgVC9hbI2Qp5GMOSTuHap4xFB8ix7Od2F7cUgIIb9X+WKGSbggdFz68/hTS+oyYaMLbIeinB598DPSrYlh3hZASuP/wBXpUZkQlT8y5PDY4x9eKBlY2t++PMuggI6RxDANKumWrjbI7zlflXOVx+VW2LjMYOPl69gKQMYwAzbwB973+ntUgP+x2aEC3gVSMDJAbkf73NTGWLDrsWJn74xnHQemarLLuChANnTPHBqwrPsMSnccZKkUwRq2OrXmnDbBJ+5zgwuNy/Qeldnb3ttqEQ8sG2cJgpkbiBjIA9v6V5+u+FhgeYOMEe/b04pIjLH86K0Uqt8rD0q4SsS4nqay+W+1V37I1AyMHP/AOqpopZCrLLidP4htHX046fWuNsPEiscammZCMLMi4XI4wwI4+orp8ERblGY2OdyHocdDXTGSZk4nuXwE03wWfiFod/4h1KOw1S0lmksbebaqTySRNbRIJHIBlzKCiAZLKMdBnrviB8QZvgD8XdUfwhdtrOma48esaxooZZ1ivJmKXBXLb7eWRNkox97IyuxUFfOdo8ttLBeWUv2e70+ZLi2mThopIjlWHHVTyKW/ub7UL671W+MbXtw7TyzKqqzySfMWbAwSx79a74VYRha19LW6evqv67HL7OXN/X3H2t4pn8A/tX+B9M0Xw/4kfwpqtpfw6vbwSR4uVltVlhkR7dzE8kWyVvmjYbSUY/3D8XeM9H8SfDTxOvhjxtbNYS3G77HPGwa2uoYiB5tvIcccjcjAOhOCMbSeH1n7RdNGNOjuE1kSwLp0Vs8iTTXkzBIRD5R+V2cqOBznFfo54uk0DwX8BtH0/48hviFqUFpBvgmwbm51GOMuVjkh+YeSMxtOCWaMHcXZyH5V5mi7Hw2lyjgytxtAzuzz6HjgjHpUqXsUeJ5SoBI6HoR93getY07aPcTXc/g2zu9Ltpi8kWl3H76SNQGJjSUn5iAv8Rz7nv9GWn7OnhfwX9l8Q/HXxra2OnSIXj0W3JsybgMnyfa1m866VUOHSKFDkjB2j5t6VupM3poeWWWuTLJAZlaLacEE4BGeMfQ9vwq7f6rc3CSyhnyNvBwByccDpxXdfFrU/gbe6dpOj/DnTRJqNmsSw3drFLFGlqm/MMjSlXdw21vnUnB4btXAadpeoXsSQ+S0mPm2KPug5xlsqP8K9OlG7XJsc7dldnNX2oXHl+Yu6F0G0suGBXqABkdKwzr11IwkuQYolI3OAQN2OACOn0xXvXhX4W3/jLVDocDQaXLb28ly7TkshAG2MKqEk7pGUN2VcnrtBzrSLR9Jv7u01uxgjms52ge3/1uyaN2R42ZflbBTqPl9K9GhgPaT5XKxyVMZyK/KeKvrP2tWjSQy7Nw2n5fl9umf6VVK/6PJMkmNo+QR8n8cflX0nqnin4ZPZBdO8OR3N+yAztErhI9p4DMeOncCvnPxB4l8MWVw6bBozSki3RFlxKPQELjPrwBWWY5TUoQU9beg8Jj41XbYyjIxQyZKNtHv/nIqZZDJt+9mPovT2xkVAZ5nbzI42BQfMkg2MeO3UUwXJkUrF+7OeU757c/4V4Fj1DSjjkMLxEBMnIGeg/DnrTkhJGZtp28YB/n7VVUtLNsnLKr4wc47dPSpDG3nIBIW+9hcY7YP6VIELTJtEgBPzgYPCkfl0NQyS25kzDGZsg5Qe/bPQD6U9I22mRyIovuDOBgjpkn1/KqtzPbwfu55ERzwQPTp1/HpU3HYlimkYKI4Vh7HJ4xjg59qe8t/KfIUL+6+XJH3vas19TtsrFahpxH8zGMfLn/AIEKJtUvpI98Vk0gQBuSBx0zxzQhWNWCIzZj2FDIPunGDgdM9aekMYUQwbo9rH06dSOvPtVCMajeh5FuEsRgZj8sErxnAPeljsbdwRcTNffJ03eWD6jgf1qgNu11jT9MkEd5MPs8m6Ng3KlCPmV15yCOMEV8b/Fn9jfRPjH8RdBk+A19a+G9V13UCt7ayeZFb2zBWl+2W8rbSm0I2+Fep2+UN3y19bw6fpsbM1vaxhRjBb95zxwN3NbFhqeq6Jf2Ov6BfmyuNNuI5kTYoIKMDhjg/IcYIxgrwQRxW+Grck1fYipHmjpuW/ivoz/sfeAPh54H+IHjJvHDa/d3tk/iK+t0tFSeJY3hEsLST7IhEzAymUkFRnrWBd+FPE1i0l5o95BEbiNZHtfLAilDLlZYnzt+dcYI496wv23vDXiL9sTRdIi0TU30JvD1vcT2Wisy/Yri9kVlLNL5ayNIyqiIzYWMZAQbmZvz8+B37S3jP9n7VpPg98c7O9vfC9rKltH521tQ0KRiNjRsT+9tABzHuIC4MZ/hberFSXOvi69v6sRTbj7sj9C9Ek8O31zb3l1ZT+I5bC4ilvtGuLlrNm2OCybwMCOTGwnB+U9q+pfjJ8Z/B/xB+HmleD/DWkyaffRXdleyWskMQs7UQs/mW6yqdhYqSFKLtKk8qenzfZ6BpHxNuLfUfC2o213afZDef2tYyx3MPkY3gTeW3zBhxtzkEdBivTfg58FfEvxTh1XUDrdrYW2mSbYV+zOzTykyhULiRPIRdgO7y5D8/A+XBKS920tF/SCpKMfeOP8AhjpfgHXPHlho3xJuV0DR1S4ZhJL5EDyeWYYo3mHCHe3mDJVMx8t0VsbW47a01vVdItb1dQsLO/ksYbpE2LOtsdglQKzqEkK7lwxG3BHFT6ho2p6ZquoeH7iKO7u7e7ngKb0dZFjOw7ccMCQRx9Olbfif4Z+OPAvg1PGniLQZ/DkcrwWkdt+6uCFkHy+akEskiM3TBTj7rYYgVp9SqVH7OG6+W3YTrRi9Tn4lkARQf3isd+D1A9s+lTbLZSJkAkWJsvu46+v0rBTXLmO4k0sW5e6s0V95+UEOPlxkDKsOQR1x7VL9o/et/a0G92x5Vuh+UA4ySRgZ9q4p0p0punUVmtDVSTV0bF2q6pEiyzxPaBwJEU5y/YEqPlHHtWdHZix12WK3OI9TiGxDnb+4UDg89QPrXqOnfCfxHe+ALn4m6U0C2tvcos1nG0bN9n2KXuQVchPL3LmNwG2hn4G3f5prUJWzj1KE/wCl2RUx7eiHI3g44PFKtH2dkEHfYkaNC4jxtCnCdwuPQmrVqxb908XUk5DcNjinyJmVXVPvxBmBHAz6Hr/n8khjJxGsgkU9OxU+lYF2Ni0b58bvIVP4GHQex757V00ihcyAFFcDn3IGePbpXGxRj5Rklt3P+6K6qzZpXGG3eYQQO31PHaqQJFGdFDqrhhGvVemcdQDXTeAPA7eOfGMHh+C5a1hcedP83zrbop3YTzELgtsjYhsqHyM4wYrq3nmKOMTR9wABjHGM1R0iK/0jXYdZ0W8msJ7McrDI9u8qht3ls6DdsZsBhxleOldWG5FNc7sjKqpcvu7mz8Vfhnpnww8ZPpel5ubbUrL7emRxbsJmjESlmZiCBuGT2xzjNebNFaOULwo+cMGHy9uh9q7nX9Q1fxVrE+reIb2UM7cW8kskyKmSUjhZ2LLGpY4Ufdyc9axhp7pHkHYgBwuMgDtgnnH4VzYmalVk09Pu/A1pxtBI5yXS7GaY7oNxX7uDj/62PzqKXT1LEEmNOCwzk/TNdDJatlQOE2cL3JI6A4qqdPmRFbA2kdGP3W6Y49e1YXLMRbXUNKvE1TSNTu9GuIo3jhns5ZYJgrrhgJYWSRcrxwRUDWN1LPJc3d7cXss7iWaSd2keaWTq7u7M7MT1LE5rf22kinZGJGVffacdfpiqpQG3WOT96Wxg9NgP9PypX6AZU8V4BmNidjqAjdPp6HtTfs+p73AnEYyTtdMgd+3P5Vq+R5krRMjMVIZdpAK/yFQCSYhiwJCthgcE+xqgMo/2kUL+ZbJKhx9zbn054/lisi6W8nuGtYhAZ2G5v4QQP4FGOvPrW1cSxeY20b2AxkgYJPQ+mK7qXTvBP/CmtA8Y2F3b3vjC61yWz1OJLkNPBZrPcoFa0DEx4VIW3bMnfnOGWrgr31tYTPGZZ7mOPyzjzEkRAxGMLzkEfpVJ3YqyrjIOAucBcdfrnjHpXZ6tpZuN11Y/JKjnGMFZAf8ADFcrOsaOUchsffGP4+/Tp/Kqi7oycbFBXGDIqM56EHnpxx2NVWuXkRbSK2lluJJIoY415aWZ2EcaKByWkZgqgdSRVyZFkJ8pjFt67vft7VViu9R0rVNP1fQrgadf6XPBe20hAkVZ7aRZUBVwQwDqODx2qla+uwnfoams2Ou+EtWu/D2uaZdaPqtu/lyW1wFyBg/vEYblkQ8bSDtZSCpxVKW5EJEkZLqwzhR0I9B6V1/xE8f+J/if4jk1/wAV3gn2osNtBHEkUNrblt/lx7VDsA5J3SFnxgEnFceG+yN5TYYED5zyBnpUt66FWJZb6yuLaJsF2bOTgArx90gdRmqy3tr8sMQ8o9wOmPxP5U+ULBJudC8bcYztwcdj6e3FTmKKaRZ3T5cN83YrjvjvSA5fUJbawumv7ZwbaVgJolU8Nxl16de/appGsru1We3ZY/lBQ5yd2eQe4/lzXb+APDV943+IWi+BtLkhtZtWneBpZY9yxQRwS3EkmzdHuKJEflDDJrl/F3hu7+GHxC1zwpqiSXMNheSQJN5TQiVGP7tvKk+6rrh1xwVIZSV2ktxajzdAT6GMLklTMECTROF4/nj0NX7lodUtWZMeZnjjlCDzwfaqN3A6T+fAyujrgAfdI9D7r2qvvhP+m7sxuACAOV7fzFSUSRSmTzP+Wbxrtx1+71wOtcR4ksg032iOEiGZMNt+7u6H6V2l8m3yb2FhH5asysB94Yzgjpn0rsvDfg3x1q3w3174s2+m/wDFP6XKunx3BYfvJEl8m4aKL78iRS7ImYLjeSBwkhWowb2JbseNeBr1dNu7nRpmRohGHhaRSCy/88z/ALpPbqK1NWt7TQNSiuZP3VhqDBZVA+WFiOSoHRSR+FYt7d6haXCpEVKynKsiKudvzHj613NpfWusWMTSqkyXGRLbuOnPOM9welSmNouaVfFZZNNmKTtHwso5MqKMjPuorQRpIJA2xZVcfMmegPcYPtXnsGrajZXs/hTVjHNdbPO0u9VAvmxqMvE46b41BWuoinimg+12n3nAX5j83bcMH06Umika6FHLKhxuB8sdiB25HvQZ3GYZGy42nngDHb+lIy3dzodrrEsW+0klMMM+xljfYcMFO0L8pwDimvNtRI5G4z0PY/lxUuLjoxp9hwR2kdFRWPGV549xUjRNGXYnB4DD8sflTC5uFIIAJ7DBx78UyTey7HwxAwMcUgFc7MKcZ24C/wBfTpTUaFZGlRg645APX/PtWXqOo/2dpkt00QkSFflyQd3OQp6YB/DA9K97+LHwV1j4NaB4Yu/Eer6frF/4hEyzx2aJHFaTwosmIg8pmuYWQlTMsKIjKu7aZUFUo6XE3Z2PGfNX75OxmOAMe35VJIFVufvOPu9OmO9LNqf2iJLaYRgwjb8ild2e2O2KYzokWwQ+dG38OSDx2zUjGBlC54CjuOflHt7Ui6paW7Ps/fHhRtzz/hSGdoUDC2WNQMbG+bIPA5xUFz5VwiwvZRP5gOOSGGOPpx9aAOY8RfF3wt4Smt9Pljn1++mV/Ls7TBdWGMc4x0B7YG01Tbx18TtYeKOw8P23g2BG5k1CeO8kYehiUIIz7ZzXvnw5+F2q/GSy1yLw5pumTXXhCytmmmlk8iS6S4E5ihVgh5JgflmVR6joeOWO0REjhsYEYxgspmE0YyAeGRmRs9ipIPY1Xs7JNoOfWyPLtSuviNOhln8W2umRnBAg0u3yMdlLNnHtmuduJ/iCqSXdn47kuAqf6ptNt0Uj324X2717nB9jtbo3bWcLrt2sD9zGOTtwfp0qaHWYrJ45dJsrTMXIfygWU+oyBjj0otHsO7OB0S81640+2OuvHJeKpUzQhQpHbKDIJI6gVvRXEglCLiXyxtXoo59uOK2Z9XmnuGuHitfMl+8qwBd31Ndv4K0lvGnhrxfYXkEEi6LpbazbLBG6ygwPtcqY9zlR/EApADZJUU4wctIolyS3PODdeTGEOxMYLBsN24IApktyoAMkscSYx8pBJ9Mjt+dWLHWy1oir5MsJA/5dxkcDDEMDmtOPxJqdqn7qOxaNl5P2dTt+o75+lQijBW/s8bVuoz06EZPt1oS7gXCptYHvuDMM98DjFdAvifWfPSe2+xQSoeGW0iYfgcZWrq+NPF/z/ZryG18xAJFFvbuGxxlt0ZY/nimByMl3bNGFXEqg/eX1HHTr+VOk1FAGRWduQcbPlBI4ycY/lWw3izxPbfvJr6NFJ5EdtGu4D/dXI/lXp+p+Mvh3F8ONBn8Ba5qOm+Oroquu209iXtnXdKZfnuIHhDKzIImhkP7pfmUMzU0hN9EePedIdrJaPJIMDdzsB7fMPlB9BUkjTpIrXSvAJMlY9pwMcZzWgvivxWiO1jeJDJ18tIoyuM/w5G3/AMdH0pX8TeKpwrnUbiAKd20IiH8kC/ljHtU/Ioo+VqjR/ubK5WCXBSUROUbJwMMVwcn3q2vhPxdr+lX0b+HdQu7S3/czGKBpRGxQv8/lBinyjO5toHHIqS58YeJNRtxb3V1fOsZxnzQABxjgKB29OKkt/Gfji0gOnWniTWEjbrHHfThF6Y+VWRdvHIIxQB6x+yb8RX+BXgfxLqGr+HL3WNT1qbZBLblXy1kJhbRyx7wyw+ZMwLqMjnAfgDh9dtvHnirxLqXiu80qZZdRupbyZIRtRvPbcFRSxwF/u5JAwD614b4mivdMhhv7W5ubeCeTZcNDK0YLZBXKggnPvXRaJqt3qEs9s9zcF1QNJ+/k3HHQYzg9PetJVpSjyWRKglqju20DxRN5cs+kXSbmbbGfKV8DAztL5Az6qPatWXwd4vafb/ZrRGYDBnkiwAAepRm/XBrk43uGRJvNkbbnaPNbPPUZ96rRtCFMqBy7f3v4h9faoGdQ3g7xLFnz7SOF+QA1zCmcHHGXBxx6Vasfhv8AEjWDdR6Rov8Aawtv9c9tcW5SIEFlM7NIqwjA43lc9u1cTLZqyFpl+0lU273wcDuB3x9K+mf2OvBF54gv/iRo9kwtNJ1Lw7/Zc8u8My3V20ogcoTn5YxJgheMYyDVxjfYicuU8Ej0DU3RG+16fudf9U9wobbxyGQuhH41fHhaVF2S6zpkeQMAMzbR67gp9q4DTNPvdJaWx1KzfTtRs5fIvLeQDfHInytE47Oh+U+hFbEVqr5ZisbdfmQAD8RgVm7lI6IaBarKI28U6ZtB42xP8vQcY4J/EfSrP9gaAn7278VrnAw1vYzScfRBj9a5ofN8q7ZVGB2A/CpbdzbL8sXzHgOGyB/wEnHFGozq59I+Gr3Kte+KJLOzlADSx6bcXEkY4BIVWXJx0B49SAM19N+JfDv7POl+B/DN94Q1n+2NS2RCeaxlmJvAYv3s01tcvIbU+YoZYsoU3YwVxj5GRfOyjRp+9AGVbbjHp16/StrRmNpOsjSrGhOAm1cnjb1I+Xj/AArWnV5Y8ouRX1Pouy8SeDbSxV4YL2aPd+73TKhA24KbkZiBnnHBrzPX9b8GXjXN5Ho99OEVSsTX37tmBAyMgsM+pHbpXJ3d1JbqsUP7gbywwRt5HsM49BmueMssUnkRPGw4DKUBHPfnrWaQWO6Go6HbiKH/AIRhrUN97ffGTI9OB+XNVn1XRIGPk+H4EnViyJNK0kbKeP8APauNa+abFtLhnTq6dCD/AIVJ5ofEDoD0xIDgY989P0q+YVjttI1E+KtU/sy58OWUr2ltJcWsOmJL50qw8yKSrOWVerZGBmuMg8d6pHGFtodOKozN8tog4bpjgKOOOFzXpPwb+Jkfwj8c3niRtNfxEl1prWDwRy+R5G6SKUSbmjbIYxgFeMdc8YPh9+1n/a93NaQJY215dTTxWcZZ0tknlaURLI3zMIy5AJ5xiidraBC99Ub0fjLxTDK09tNaaesvVVtYMgdjnyx+tUh418WOXQ6wyxDqIoIlVSeeAqev4VhTPlSj4Cq3Axxz2yKfmSSDeQQqjgA4/T/PSsrFFuXWtXmLM1/NlOS2Qv4hUArNv764lhW7a7n1e6+6PNkYAlvlBI5AAB9KRA0nyuBlOox61VmtxLlJlW6hUZaJV6547dKLAfQfxDsNV1D9lT4OeKb4TwLb3WoQzTfJu8y6knW2Mgb5iXjjJDYIHcgsK8K3y7fLuyk2zhzsHpx0HH4V3/iH4t+MPEXwi0T4O6pJbW+n6PPbtDPBC8dy8FozG3imdWEUiKpAOIwzbFLszFifP0dIW/eEjccOGHBHbjFKTjf3RRvaxN+8aONgImbBwCo+gAOOKjZMf8fHzL/F/QeoxSRxMCItwjKgtvxlWz29vwq75W5NiMAfQdGGBTQzJmWGOAsyeYp427s8Djr2rrPhN4qsPh78WvCvjzVrR9UtNGlu5GghZRK4ubOa1Dxea8cJeLziQGZQQTyvUczK+Mk/u1P8KqG/pVeJGRSs8nlGQhlK+3v/AIUr21C3Q0v2hvGGj/Ef4y3XxA0TS5tBs9Vghh8ucolxJJaxRKZZkhaRN/ybMK7DaBzXBeF45WtVhuQzeS7qnQAbsYzjrz7cUnidLSKwsdQdFjk+0MOp6BcFccjOcEVm6KLa3u7mxlA34Dxsrk/IexT2HOfaocrsq2iR14toIn8uYvFKeCRxn06ccUxInEiysPJ2nkj5lPuPSpJJ2HlxM3mx/KoxjOR096jxdyXUkvkGAYAZQc7hjtx7dqYhrwh2UvJ9pOSUPThupwK9H+DPxZ8T/ArxFqfiDw2kWtWmo2K2tzZTlhDJKjbrebEbLh4vmXJPCyNx0x58sZzypiUdGZCN36cVQZSi7LiVYHdtu18bWPbH4U07By33LRvNW1GGa81MG4vJZJJ5i/zySyTPvklaQkl2Y9SSWbqSTSiUlFWQ7SfkXjnA9h0xWTPr2gwp5V7qlvG6DA6YGAB3x6VjSeL9BuJA1jdSalN0Plxn5McAEBdpz6g4pDsdjIpEuFxNIMFgeM/0HFQuZEnVMKrOdoCHkYHQ9Ky7S51C5zHYaLeXsijLb5IYUKn/AG5duM+g9KFXxPPJiXSYtDhThGnnjnC54I/d/McmnYDWIXziGcZYHIROfl/Cq94IriOAbmfzC2ELEZ6Z3D7uBj2qNNJ8UmNmudbstKWHhQtv5wYN6qo47dRVX+zHmjaHUfEcsiN0S2tBHyOckHkAH6fhTsCa6H//1+ULsX2IWdH6MFyBj1FIry+ZjIRQMHHcev4VJLN5hRldvug7SoweB0x0/H2qJRcSIB/CuQGHBHtjj0rhNhEQKBltiv29COmO4+lRsymQB1CN/d9R2K8H8u9XHgkk5Qxgjsx+Y4/h6VXQN5YUKGQ87TgDp649cYpgKSqhIiNmQQTxhT0wR2/SogAzbsl0buATjHb6VMqDaqofMKk5z36dPyxSQq0ahcEkk8DsB/KkMZ8vmsoG0gdPp+VGzdtB/h5A6Z9MU9AD+8c7QOERh1H4f5FN8wMoOVJHIA68dselAhchg287XGDtAycf5FOV23ZjPmFgPy9x2qJ3IO7bkHjd1x+Pp6VMrRptBG0ccjr/ACpAMJbaqnLEkDPpjrUoKO7Or5bnBxjGOMYxz+VRMSXIHy4wSPwFPWPdsZl3xt1x27d6BBmPYoUBzyDjvj0AA+tRNwCB0HBx2+ntUiqok2xk4/h47f09qd8wYbl3buhXBGPp/nFO4EbrEsSqzF1PQeo49O4/CmuhRGiH+q4wB1AFRhVdj5B4OP8AgJ/KpSxKggFWXIb1/l/kUwFj+YOrKW3cJnHy9iPSmlTEUXqRgAnsoxgDtTkj+XDNtA69AKRkiZw0ZwW5/wB3vxTEK4VjsbPIx8owOlNaKNRF5TbVizkKTnnoR7U47MDe3lqe3UcU9SFYIVDBhsPpSGQxp5sQllKK27btP8OPT0zinosxu0LoERgd3bgY7evT8Kdtd5XEO19+P/1e2MUPGVfyXJDBflP3l7dKAEt/IKfIANhwrD+WKghh2XD7ctGMgjtn0wO36VcUGOBD9xmdjj1z6HpSKSspjjIB6bhjjPPT8KYiMImQHZkEjdAOQe2CKaBamUWwidspu5IHtip1jYtI/wB85Ax90fVfp7VTdflTzuPlIGck8HrgY4H8vypoY+RSzptIhEanaueP84pI45J3YiQDykDFduADwMZI79qsGPyogZlJdeF28/LjgelQu8jQqLdfLJGHVh1OR6igBWilUMhcImzOzj5T+Ht0pkMiQOyjcwjxtGOSMDg9qCWZd6/vBJwS3BBUd+9DpJHFGclmB24UffT2wD0poRGrKJjbP+7DMMDOQR2wQBTwjIMkqFh3bufug/dH9KlMQdFkSQMm4bcfexxUbRiMeY2HB5X+i0XGNjhSRj5bg7v4BwuSMZJ5/KnRB1KxYR3Xs3p/ssKRUEVqJs+SpPYc5NIEUbUVNu3nAPX2zVCFGGyY8FYiDsPDDPbpSxTRyRhC+MFuMdOf606NgD5rtjkfIB0HvREU37CAVGSzeo+lAEsDGMyz5Eke3GD13YwMenbpTGDzfuiBkD5jjcBnB6Hr6VG8rFHC5bcNiEL16Z9qkQS7CQDF90sfw9B2FAhU2NHIkriVSRhgMYOB6dOmKjAbAWRtv8W5sEemMVYtDGt4y7GLzA4PBi6cHP6U2NTJI6ywBh/fU8hh6UAQmRVgVY1JkyepGfquf5Ui7Y4njZmjxyDgg5/wp4jw7SuwhxgtuH5bfrjFMmljeThXDr8rHk5U9OT+lUKwvkFZOZmnDACQL8o2nv7+9Eq/6O8cGyHjLdj1457g05pG+83UcKwABx/dPAH0pHhUGOTbvydp3dcDn6CgRMjpPi6VzFbrjcAPuED2561WeO5DNcs6TAsoLoOAo/iUfzpzN9nnSUbWJOGA5zxgY+lTQ20kalFYLs59AM9Qe2PagZFIgjcAtukjO7OOMHg8D2qUcRFkXy9+NrRLkf8AfPUdOlVI5JW2pFtdM4J4OcdNpPt61L/qpGaRiECECPODk/dAx796BDhACqTZ+0KTkbjyFGBkfj6VLt8tt2xG3txhuASOQfr+lOmVFuWiGZUjA+Y9MEc5IpP3TSfKgQDgbcfN6e1IBVX7M7tGpliXjyxwee+Rnj+lV4YD9qCnLw5LYYYYADjkY+lPRwjuoVpXjYnYDztIx24x/KkIR5YoISdsvR27qOefp0oCxLsWZfMIIXBIxxtweRSQhZ5Lj7S+9ETlR254xg0bppJ4pRbyIFb5xjAx0Pb9KBHAhlaN1RsZBRvmK9h6DjrigdiVyEt9/QHAD/eYA+ntVoRGSNbee4jZX6MEB8z2YYwMduaoysiBFXKS7hvGO3UHA4FSKsbkOQJxg4xwQ3ocevammSNksY3iTzMWUoP7vaMnjg5Bx1HSqt1YxBP3BMMh28ZC7T3x6A+nSrCQKiylyRkKVJ5IDen6CpTuRPLVgJmI3M3zYH0wQKu4WKS6ZJ5k80Eh8tOVjz97aBnB+tZVxDKiRzsCUnXfmMZK4/Lp0roHR0MkMTgFs7SMsdh+gOKmWM22IVPlKD+7GM4z159CafMLlMRo4nRJUDZABR+TnHXKjpWhpquZUaQjzGbex7YPC7avJ5JLmdFg28fKCTz3BHaprGCJ54VSDe4bIGSAOhH4Gq5tCbHxf44mhn+I/wAN5Y4idx8RR7e5BQ449Ru/SvqfSmlXRNIgBwBYwhvdig3fiK+ZfEOnlvip8MbRiNvn+ItgHVSse4c9+elfU+m2ZTRrMIRFi3Ct34C8Efh2FZUGuUua1Ks8rxpG0anMeSHbtnjA/DpSbmh+zyv/AKQvIweMduvt2zSRQs+LcxSSY43H5QPp64xTHikhgMlzyHOTzyAOF6YH5VvcgS5liYMsY8rbjKf3ue5HtVv90JHjHyuwy6/3fl42npVZnkQLaQkbgVJYjIdGHofSmu8TSux3MF6E4O316nkY6VQib7M6x+VgRsmGO7uPwPrSNMpkWRl/dMeeuFI47VECWk2TgOIsDP8AFg8D8KsFcL+/ZLheQqpy31GKAB9vk7MGHGW3MNoPsKkMkv8ArXAQDqMYI4xz/Sm75mtVg2CWMKeTgEH+E/h7VGFmLq7gFsc4ON2P/rUAI7skouFADAcg4G7jH4UsUbxSPcBlbAHzHoRjGOO9NmMyYkISVQfljPzccdGH9alPzoouVDHBHy8YfsOP8KAK0fkuy4UNuGR/vDtU2RHcEvmMRp8+7kjPQjrnmmxQF3bOFZfuBcAA9/zom3zXDOJPI+VRv6qy456+9AFZYVR18z7py7YGccU6IQsT5GUz/wAszyNv9MUiyLyoRkAxtXkHHt6j2pzGXJaMfc+5gduMj3+lAyO2GWLKRjHYhm9Pl9vWhZWBKzKkhAx5g4I7DtUn+j5H2dBHIVw+3IA+gPSm+WkrHlfLwecfc47igYitGFYKGiMY5Bxj8v5USF5JY4f4pFw/y9hyDyMUu6NlJkcHeuzKj071POi71yMske3cvf8ACgRWMZVUSDMyDkYO3I/+tT2y6FZiWjTkxnjt04HY1Ibcw4iRwD1z6fTtSAvH5TZO4nB3cg5oEJby7LvZHAy7hlX/AIs49AOPSp70QRXEbxI370fvEUYGcfgM59KaY50HnooMhbblOB9ORxTMGEhJdzbck5HGD71SEORsxgq/lyxjptAP0FRh0meR2TyYjjgdSeM8D061KLhsFTGqZztPUIemD25xSwyBkQ+WFkb7hB4IxzgdsCqGRuquIlSPcA2GQkbc4xyaW3gZhKkjAMBsRVHHuQPpUixRvGxWLyxKOCCSBg+napIlK/P8gXHzKuORj7w+lCERrbohCKD5ajKgH5sjt9Kkw8u4yxhmt/njjUAEhuoPsOOgpYomtwhJ81UB2HoCG46jpipyjvhSNp534PVe3I7VdhFIQpOTcxOtuUwSrjGMc7eO3FIWaZeVWNo24weSSehHUDmp4ltNgDL5vy7WHK5wRg55Oefp9KS4tNxito5d8wG4lc4xjgDP4UxFceUcLN86BsYBI5Puegp4lh27YoxuyV5JdR9OOhqSNxCjxsfN45AXnB7/AIVCTHJIYYx5xkbKKoxjH0pgMYvMBGI9xjb5dvA29ce1XIVlx5jqVDfKEzjoM5qCPYqMrxtHdJhVVed2R3HTA9c0u+Nows8m3aQzKD7fw07iJFaME/N5WMDrz9R0z+VTqI2cTsOG6H2qNZP3ZkXaEX5c45x0xTEDHAhdNi/dJ469vb2oAuLHErEbmYEcLj5ST056KRVWOSSIHzcBnOB34qQqIT1EkZwM9jwORiklWKRHB2qhGV46H6ikBDcqV3BVWSNx8now7jj7vt2oto44V3H9zCQSittDLj7y08qQqbJBFtjADJ90n0PamCcSjeq4OQGTqv1HtxSYEcpchLmJgCnfGOMdDURlcAlF8qLHzIuO/Uip3mjfY0rlGXPyAcY6D24/lTFQwuEkXzIiCVKc9f8A61Qy0QJEFYeVuhDMBjPQAcH8qdHvWWSIyB9uMFzj+VRyWssf76JVDrhmQnj2Hpn0prqkhAdfmVRlTjGfw9KQwaOCULAyKo3Y3Jjp0Hze2c10tjrXiGz0LVvBsuov/YGrGCSezZyIJXtyPKJXp8mBwRgkLx8oxzmVXfDMCUbAGB06ccfhTjds6CAlplGQd46elCnOPwOw9Ho0T3txY6rYPpuvWNhr9lg/JcQRzIC/yjO5SRgE8j8MV86eOf2W/hZ4nR9R8OX7/D++IB8qGNrqyfpkiEsJI8+ivtHZcdPfAfLZvKdUBwvH94dOn5U5CHt2WFSrHD7h0yOoqFJop2PiXUf2cPjT4Nxe+B/EcPiFIl3xC2uZbS4x6pHNt2/g9dvofx6+OngGJrH4reH9Ya1hjVG1OygCzqmOPPYhoJgoG5Ruj6cnHT6oW8MYAaViqj5f7w//AFVaTVbqCES20zKV6Dk8gihyi9HEE33OA8P/ALW9xY/DvV9Sg1yXxvo+j3UBk0aPdCjK7bZLl7OcYH3wdwwp5H8Jx1OlftXfs9+OIYRrMaabdMo+V4BE0ZHHXADY7Y7VmN4c8JPrS62ND07+1ZPvXMMCRSEN6lAqNx/eU14140/Zl+F/im/uL/S5LzwReTNuZIBHJZhj1PknDLnrhGC+gFKXvO/MCsvsn1/baL8IPG1uuo+HNbjgywH7maHBz0BRmDZ9ANtOuPg34kW3Mujana6pHH/qoOVmI+mCBx1r82dT/ZW+IuhSiTwr4lsdW2Z2KZJrVxjpgEPGD25YCprXxD+1z8MWS7uINYvLa3HBjP2uNkXocwmT5B64GPalyy6WYe6fed3pPjDSudQ0uVMnACfOy7Rg5Cjp+lYf9r8tDcDypEcB1VchfqR0+nFfNfhf9vjx7orfYvFenxzgY3jyBFIR0wX6/mpr3rQP20/gp4mdbfxLYS6RI6/vPPRHhU+zr8ze3eod1urD5X0OwTUo3CRRKLk7sIu7DAdcnI/nVz+0JGl8oKuec7uyjoOOD+Fb+hXfwN8fxRz+Fdaite223lHmZAz0f5gAPX+laNx8L7l/9J0XU49VXO3JKqfb5hwc+1TzR6MdmuhzJuYixkiBV1YYPOPx9qGvSxD/ACEx8kfdznqMVY1Dwl4m0vPm2ZnXADCIiRcdueMEda59/tVvKFngmtvLOG3r+WWHGMVLQXN5b2JTtEoy/wBxF4A/wqVGjlAS5BGwnJPTn0rlTOkq+VEfmPOG6de3TrVjz3by493kLEDt2tgj0zn6VNgudCrxhdkhJAxgDj6CrDPhREpAQqG+b36c1zst/mYziRfmXoo9AOtXo70sUIjUxhcAjrz6Dt9Kiw7mq7SKQNq/KOFB7dPSgOY9quQVUfOOMVQ8wRtknBA446Y6VMs4ZXkuMP8AdwBTGW5E8vBU5AYcVMsjuxjz5vHIwAfzFVztyHbEcZPYYI/wpcIDhRuyv44oAuLI7n5vlY9VxjH+IqfcWLJyWHGKoo7MsRY+Y/QduB1q/b3EYgxs5DYIPv0qrCFhgZy0cfy5HUk7R6+9IUMODvSfA+4jdT7Gp0hctsdtmcjAoFs23fD8+3gqRyP/ANVOwEaXDlkMEewkYw/9Kmk455UPxzjqOOMf/WpzyuZVLqJVRdpx1GPb61XZFZVlc/Zx1GRxn8KVhIl3vjaCw2D0GGz3qSG5uI2DQvJa+rqwGfxquobBUyZyBjaOgFJtkRl34MRXn/ClyoZpXl1Hqlt9j1q3t/EVuwKmLUIYbiMoeCCJFJNeS6j8C/g7qV6+oaZo114C1Ij/AI+9Au5rMgjkMIQ3kjB54Qfyr0cRosapGRJkcHHJ9sdqlj+RB56bx9056j0+lLbYZ54vhr40eG1WXwT8Q7TxXbBQg0/xdZqG2L0/0u1zLI3b5gtSTfEf4ieHAW+InwsvLqyRf3mp+E511FCOMuYNyug4zhsH2ruopAcRukeV654P51dhv7i0uBNYSvbnI5RiAaXyGec6B8bvgT4mumsLPxOfDV9EVV7PWoZLKQMxxtBkULkegb8MV60mgXt1bm50kxapbDGJrSdJozkcfMpwM1g61Z+HfFUJs/Feh6b4iDcZuLeJ5Cp4+WVkLLgf3SK8sb4D/DeG/a+8FX+s/Cy9RhJG+lXzm38wfxGKTcB24Xilyodz1qW2mikjZl+z9t2QPzPQ1DsyuW2wkcY4P9a8/wDsv7R/h2JT4f8AFfh74tQRt/x7a1Yrp9047IkozHn33CoLv44S+HxFD8X/AIVeIfBkoX/SL7SUS+sh6Sb4Tjb7fN069qjkYXR6GVjjy23MoGefy47fhR5CjKvGsokGcjA4/LFYHh74kfCPxx5aeE/F+nxyyABILt0tZST0G2VkYH8MCvRJvD+sQlfJ2XEZUlQpVgQPRkyD+BpINjB0y81fSZftOj3t1YkHrDIUHPbb07dBXoWlfFj4gaTuW7uofEduScRXcYV9voJY+hH0rz6aC5t2zOuzYvygqR0xnnA6VFEWCDYq7Zf739KaQH0Hpvxu0CVUGv6TcaeUAXdCwmUj3GQcYrvdE8Y+B/EhEOmanFbySEkWs/yOw6ZQSBSR/ukgV8jRxBQwGIjnuOMVXuLa3dCsyCXsUKjGfXjtTJaR9xT6dcMqIr+aGzllCtjH889Pas65tjBJ82UkAUoTwCRweCOMV8iaXrviPRpzJousXFgNu3bkyREL/CUbK8fT6V6BpXxp8VWLqms21rrUbdlzC599wyP0ocrdBcp7hKiyXIY8Kp3DHI/zmofndzvXY7KeBggr279q5PS/jD4KviBqUF1ocvRg0Qkj5/6bf/WFd5pt94e1iJbjS763u0342iRRKOBgbSQw/wA4pqSYuWxmSRuwyflDbVPTt0YVXOFnE8ny7DkjvjHPHTFbT6RIsrLAGVW4O4fd9MccgVWeAKWSUABRg5HGR6Hr9KoRksjPcFs7Wf5uR0XkYpr27NGuGHyt8v19Me9XpEZJMrIuzAI7/hUUixyRqnDMoPOMYH09RQBAIpE+Z0+zlTtyG5zjgf7pqPaCMsv7znkH7gPuOtXHSWRATkgYwe/GR0/SnTSCUFVKICRns2OhGP8A9VMRSP2YI8Idk4GSATkfy/lVeaKBC0hRoUAACqdx4I7fSrbqUUMqnzF6JxtUDqMn1FLnzJ3fY0JGNqE8EcA49P1oAyH2xkuuZFmBKjHYdQQKjFuJIjIu2X+IxA8gfhjpWiVSARqoUEZ2t6dM8e/pUBWK3dGjIyykjH8GO2fQ0gK7xSSt8hBUj5RntjofyquFDIVRAiv09vXn0q5nZD5jkNvPbpg+n0puCrLA+I49h2hRkZPuaAKrwgHy2xICANy8gfgOnNOdt7s0WfubSccHHQ8d6n2oxVB+72psGB/EOvtVYMqMCp3ADcf9pvTHHA7UBYhg8pWd1yA4yB646jHQ1GUQlxs3LtUhCcYPoPw/wq/GisVjkXC8EscdMZ9vaq28i3a5DjLcKhXjHpn27UAVJICz5SMEHpg4x/LNDeZsynzDsvTp/L6VZ8lVk4G3kMw7Y68Dj6Usi7hKkbbT8u3nqoHTimBXMewmUHcTnjGCuO2OnSoRICrSq2QQVI4BXPYj0q9Gp8lVB8xh+8IHYDtVfbMjgW/yN/ErfdO7sfwoAzriNFl80/NjBIxkZ7H6VPhXctIjLtGT/Tp+VTvvc5jURcY2YH4/rUMbts85X8zIO5MY46dfagBwjikPmbijovygYUn2P8qspMxjzIuXHyg9MD3x6VAu1YlVcA4HzHv7fhTvLTB35JPHyHr/APqoFY0SkTpGq45J35wecY/yKozW1q7gOm4sBsKDlex4qVWdOF+bdt2jp04z+lOJkhX5nA2HJPqaBmZcaUiBvKnB8txuHl4Jz/unHt0rDuNPuYBuMbxjltq5wd2NvI449K6d08zedjbWIP5jk8ccVAGMWFfdMo5AcEgDt1HtUuKHc4/dcgMeJHVsZbkYPG36d+KcYpZD5XEbK3HH3j3+X0rq8xTErIiR9/lXaR0x0zx6019NjLST258o8DP8OT1Az07d6nkK5jnoDP8AaJIBg7CA/BA44/If57U2ZHRN8mGAwG9h07f0rd/s6eLzJowxwN4kGDk4x0z0qhKkdvGwbJyVyh9QeP8A9VLlYKRiSqjEiIBQrK2fQn0Hf6VHGpRRtbcC/PGGbp+WPTFXZIk8xiuVeFgSR93nGP8A9VSOZVUZ/dg5DhgME9iMdBUWKMtnJuRKiA7CRj8O3QZxUmyaS3+Ri/PI7jHGD9R2NWZcJtDAEFfkb+8R/IioTAzOuf3LdcqM5/KgZGTFIFOREmMSFARj04q7Gsa7JAREVABXrjHT/Iqs8c6h12ZyM8N07D29KcIpVjCSHBQfOx5HJ4FAjWtp280iY+YVxs28dj+uKsOibQdwUA43/wAQPp7VlxiTKggDb0I5b26dv5VrquE8sOq8jAxgqcfMSDzzxVWEZax5w332IwuO2D/+qmKgYTEyeWYzszgcDH+RxVjy5AcE4JBOR3z1/OmrGqPvVeSOGXp6YPakMrhFWHKfOVOSO4z3/L8qzGhlEbPuXk47HgDjNX3VQPMX7jfez69MfhUYt0Iyh2KWLbeMZ7AfyqWhoxwSo2ELk+g6Aeo61MxHmeWFwJBhjxyc4wemBj0wallz5kR2lWHytjufw4/Oq0y2zANHlNhC55wfy4GKgorMggBH3gmAW6dOlTSNBJI0kAOWGcfUc0pCKHlCmROAMkDd6jpSbZD8qLgHn/gPb0oAB5QOISW/hAb+XsKk2N92T5WfjA7+n4dqiAReI/nHXHr+OOKT5YzvYnIAwD+tMCztBZ1U7WOMjtkemKCJfvksdvy8cZ+gHpVVCv8Aug/MCO2Pp6VOrylliVcueOuAwx19ugpASEeSpf8AibHXtUiiV4w3+r7jBHOBjAqsZQu1EBLg5xgfQ1J52WOTtwMDaPm+n4e1MCwQjD7wAbtn+dTxJBtUlQit6dMjiqRI2efbpu8tvmRuoPrmpvIdPmKhMjO0Hjj2oAsxyszSRkbX42/56dKfvV1MZfayDd7fp/hVIyeau2LI2Nzu4Hpj/wCtUySBQ3/LQZGcDG72/DtQIuhiE/d8YAB46/h2qWHYuU5VemW6fyqosTLKR80bHBX059qmEe44YvIo5bHSi4zUt+bgq2RGq5YHodv3cY7VtW90UYv5nkgsMpgFcdD7c/TisOHTp/M8gj5mwUAOeCeBx17Vt6hZW+i2f27XLq28P2qNzLezR2yA4z8zTMoA4pJgdzol1Au9pl8xkkQqCDt2A+3YA9+K9v0DxVFbNBDG5QhjtUkFdh5wcc4r4Wvv2iPgB4euB9r8Y2+sTq2PK0ZZdSeUgfdj+zDaDx/EwAq3bftFa5qh/wCLb/CzxZ4jBOILjU1i0e1kHX78hLbffdt9q3i30RNrH6dQ/EJktmc5SLAXLKcA+xHr2wP5Vz+seI726Zo7UIoVQf3gKMwPUrkAbQf8ivgeDxJ+094mkilW28H/AAntZP8AWNcS/wBsahGhGPlKgQMR9Vrpovhl4n11Irbx78TfEXijaPnisJ4dJt2XH3SkCu2zngZH9K0tJ7syaR6R4/8AEWheG45L7xT4l03wnAwZll1K5ht1lU4XYN7DPoMZ6e3HyZqf7TvwOtLqSz0zVtQ+IN8jYWDw/YXN2W7ARuUWNi2Bj5gDXqF3+zn8F9DeTUl8H2viG9kI8291mWbUnbjgkXTyRqe3yov6CtNXg0e3GnaNY2nh+3bAEdlbxWo+UYBIiRe/6VlKlYuM0fP8fxl+KHiFvI8EfBfU9rhhHfeLdQj0ZEP8LNbgF2UD0cZxx6VnyaV+1r4jh2al428H/DKLdkRaHpj386IRyDLfgqDjupPPIxxj3S5uL6VXhlbzHUDaeDn29jismaWFlDEY4+bjIB/oajTsXdnhsv7PPh/VQw+InjXxj8UXlQhra61VrWw3HnKW9sBtU/3QcV3Hhr4OfBrwasaeHvA+j21xAB/pEsJvJSePvNcNK+c++PauxaeONiPv4UexGegz6fhXA+JvH9lpEsdho1hc6xqs2Fjs4/lHoXcnARR/e6dOMdF7SWy/ApRueurqNxF+7if7ChUfLFuRcDouwHaAOwxiqE4Zm3xbo5M5yq57emK8WFj8a9ZmZp9T0jwAkqDy47S3W9nVOuJJGwm8dCRx9O1mLwLfS5TVfGniLVGU5d4bkW0J6f6tY1bp2HA9qXvMXurY9anaSNDuYqByyHKn8QwpsiTW4J2yFT6DP06j+VeeQ+G9FtI9kcuq3MePnMmoSs3444/8drUi0vTIwkiRTbGGQZJZO3AwSxyc9f6UWA6pxIFw4xGQMnuPr6UzcQwWUBvl3Z4+72rIjuYUYRQwySgrjYzkHI+vGOK2dA0m/wDG2txaB4Zs7i51GaB2FvEFddsMbTHMjFVQ7UIGSMthRyQKqEHJ8sSG7Dsr/EvA+YY71FczFI3LkYVRgf0471ueLvB/irwFqB03xPYmzm8lHRC6Esh6MpjeRSOCODjII6giuMnnumG2COME7TgjdnPAXpipnFxfK0VF3NcSSxfIdqBlHGOCPeoHv7G3HmSzRKVA+UHJ46fKKorazuG86Y/usHav3eO3GDU1tZWlunk7FLoN2485yfy46ChFF9L6SW1KWEJuhKdwV38vDDupOP6VDBZanPJ/pV21vCv3o4iAY89Pmxzj+VNDqSrrly2cZ9Bx1q5G/wDB8y8fMFHH407CBdO022yYc5B+eRwGcn13EcD6YqxEYf8AU+WQHxuIG0cd6TzlKYKmN8AdBgjp3pzzqNgfsB8hGAcdMH+lAFK8hmnils4WKpcKUR17NxjpyBnjrXu3xS+Lfhz4n+DtHa68OPpHjKyeFZ7obFt4YlLeYkMm/wAySOQ4KxOmI9x5yPm8UgZY3di+3eePUDnjHQYNVwyGN1kk+dTt4HGc5Hb2qlVlGLiiXTTafYFb+EAR4OSufocip5MRMFG9y+Np/TGaa/QOcfcHIpu9thIby9hUnHcVnFWLG5UA/IVZT93t9R6U4MqgD+Dgn2puFMowSRn/APUPpUywuQ4XjPB47+lWiSI+YflViARyBzx71YVimI8YUjrj8hTkshHgRYBTBOT/AD9Kf5Qdtqy5zzhQW6c8YFAEiuuWztXjGDx09BV+CQs3yAHafp171pWnhTVr8LJaafPP02kJkOB/d7/pXJ6943+GXgeWaHxx438PeFpwPmguNQga5TH8Jt4nabPtsoGb0kM8jF4xv/hKdOO35VC1qybxlVVPXn8B9K8Mn/a9+Av2ptP8GyeJPi5qJIX7H4Y0aeV2/wCBXXk/L6FVb6VoxfE/9oXxPHNJ8Ov2fbnQLWJPMbU/G2qxabHbqP8AlpLbt9lf5e4DsQO1UoPsLY9pFly2GQKRzwScj/ZGa2o/Cmp3C+ZDZXV3GVB8wJs6epIAA9zXxJrfxd+KP2iMeO/2iPhl8Hrc7o3i8E6Y3ii9j52hTGkU0gcN12yggc59OATw14b8aah9m1dvjf8AtSspMpN5v8OeGrgNjOEuJGnhU+iunHSr9ixcyR9x+IPGPwq8EyTL4z8c+GvCE0KA/Z7rUYpbjIwPlt7fzZi49kxXj8n7WX7P897/AGb4Qm8S/GPUn/diw8MaNcmVmHC4M6xbgT0Kg/SuL0j4V+K4BG3g/wCCPwu+FEMhVfN8TTN4m1GJf7yFAyo4HZsZ6V6rN4R+MWqWo0fxB8YNQ0fTVIENl4O0mx0BYcDBEd4gkn2egOOe3ovZxW7FzdiofiD+0Zq1jLqvgX9n+58Laf5ZP9reN9bt9OWBB/HNYP8AZpFA/wB5uOwrw/xJ8ZfH0NzFH8RP2jvh98HiM7LfwDpE/iadWAA2TNFG7ROGGMed+lert+zR8EbvUhr/AIsstZ+KurttU3vizWby+mLDaBu8tokbgAYYMMDpgV6ppPhvwt4Tt0i8H+G9D8KGGTINjYWsT+mRII/MLdOWJP5UJU10BuR8RP4f8N/EuRzfQfHT9pCWb7sl8y6L4fvB6x+cS8MRxwP4R2r07wr8NfG+j28dp4E+CHwu+D9nG48y48XXL+KdWwTyUlG6QFSc7eAOg4HH1Xc6ndXOTeXG5iNu7lgMD0zxj2FUw7hljBwRgkDhCB6e/wBKbq22QtTyybwX8Y9XsH0rxR8b9XsdMQqLbT/BGkWfh0RDOSFuIwJtgPQdfWsiH9mv4INfw6n4l0nUvifqcAyb3xLq15eO5wPvpvSLHA4I7V7aVP8ArMeYVxkKB8wP8+lQ4iO6O3DBHzjJwM+mMVPtZdA5SHRdG8N+E7YweC/D+leEo/8AqF2UFn9fmjRXOfcmtSbUrm8jZpJnnTGNsjF1AHYZ6VVWKRYhkpHwAHyABjHBx1qGbUbdI2RbhUROAODxUOV9GUl2RZCLHEoceVjBwvAH1A4pm7jHylM8gDHB+lZ8+s6fG58jzJGbjd/CePTHOPpVKTXZCo2qsXOQVHbp0PHFCGdD5UfDN+5iPUqc8D/PapIooukWAhbjJyV+nvXJSajOdxi2RkjPydf8/hUTmdyyz7sEA7jyv6CgDqVv7JfMmSfcCCCCeSR3HAxTY9XtFbYC7ELlnHQ+g4Pbt9K51FdWZGj3xvy2BwfpQq7oRJgRKOm7hQBTEdVp2u3S3OwxKycbc/McZPPHqDW5Nc3F4hEhEIBypQYzxgj0+leax6pp0MojS5CNjPyAkKV9SBXZ6Zq8F3GBFazXwK7cgbAD/kVrBpktWKt2PvIzPOOFwWOcHp/L8KymtIhhBEqN/CwByCPXPGfWugvLbXGV47eJYYzja0rcqc9scn8qw5dFvbhRLd6hjcdnlxLsAA6H6/WhxYk0K58oKLlo4iPulioJ9cf5+lZ9zr2iWW//AEpJmwMCMFuQPTGP1p//AAj2lfaVR/MnfvlzgY56D6d+Par0dvbwDfZ20VuOhOF5H5cfhUMq5gJrIvYjHaabNdZxv8zHk4+hz/T+lYX/AAj3izzRdR6hDocTZxBs4YjvsAI5H0r0FjJLhQ2cY4UYx249BUDo2CUORnDeYeFx/KkB5gX1iwnb/hI3uXjf5luLYEbF6AnoNvt2rqrTSNKvAbmwnOoAgcu+efQ5GRx2rfaZmjQK4ZQeVb5x6ce1c/e+GtOacXGnMdMmK5LRkhc/QcfpT9AL0Vpaq2I7dbcDBPA4b8f4aWTMzbI2X5vkwRxwOoI6ViST67pu37TCNZt8YSSP5Zh+XWrlrq2m3sxkjuDbTBf9VINrKRxj0P4Giwehd81DE0KRtuGPmPI+XuD9Km3+UiSxLwxG4pyuPp2qNraVnI2tLjG8MQM/SnIzSebv2lAApUfKMjpg9qQyUF3ZxGNyEcAgKFPb3qsrHaF81QoO3kdcYpqBoJDJHGHDEdDnIHpSfuwXOf8AaAA6qen+GKQE0q+VhGZm46AY4qUSRKTvG75QwAAyAeOagRlndYmAkEY6j5cA+o+tRKybmcL5SSYBGMjI7+3tQBPbK2zuXjbhc7flPv6cVgX3jG2tr59H0ixXXb6OMGQR/JHA5/56SE7VA74+nFbbxiOKSNJGCyD5Mc4I56gcc14T4x8IT6j4dvPD1hff2GLlwZbkq53jeGZfk55xg5qZLoUrdTo/FXirxDpukm61/UIHtpcCO0stsQJBHIl+Zj+eOK8il8cajemRTstUb5VkcG5fj7v+tz29hXPeI9CvfDc76OFS40i5gjNhfKDJ5UyqBIlwCWZCxBIfpz9QOatL+fTUAmiNyufkngIdMfTqD2waqNMOZHqNt4y8WLCqb4pdgyJWiXJxxj0A/CsDUXutWmF/qc829MFtjsiDsAFXj06Viv4x0RV8uZ3gbO3DKRj14xj+VRt408M+U8a3nzDjHlttf6cf4U+XyC5rzW8M53XCIwB2n52GR26UQeJ/Enh5Wt7GwWS3yWQedyMY+7nPHHSuYfxfo4lRrWGa+cAHEaMFH5ise7vNf1rZLZWsdjaiT/WXkkcfzH2zuwvsKORvoK6R6dp/xT16+8SLazabE+lyQgYcBZ/MAwyqQQrMT91emK9U0rxv4aH9nXFjqj219qGUt4pVffvj6qQAyjbx/Fivnzwl4I8U3+pxXUVtNqHkzBhcxqVgjz1b5tu4fQV9MeH/AILW/wDbkfijVZJBPa8RRtgwo7/fkSMY2sc960VFWsQ6h2fhLxZ4hv8AXL3Q9aMeoRRRpNZ3KR+T5gJAkRsfLlD3HJx+A9Gt2KuoiXaXO3B6c+lQW9laadC1vap5CpyGzubJ68+9JEWVmMuXlI+QY6Z4JGPQVS00QrndWE4eFouYvmCnuD9KdeWYDu6cABSGbv0zisOxlmZWzlsbcEcbsdTjtit6UC4TyNrfIC+Sec4x6VvfQixzt3EJvmMgWLGDxkf0rFmR33Rb8EKDkgHCY4IrqZI0kVTtLdskAAkew/wrCvbKUySyf6peMt+WOnaspx7FRZkgxzcyjeoXn69D06VEI4sL5EhVe3GQPUdKu/ZLjy2lTK7yBGMHJI7dK0Y9ElnkaeNSz8blZTkcYz029KyLKTSybNoKtFGBhWXKufY9scdKzJvCdreut9Eh02c4AkjbaPrgV1d5b2WlwSnXr600mBFBMt1PHbxr/vFjXl+uftB/s9+D1Caz460yaZMHybBmumH0ESOO3QkVSRNjSuJ/EuglnvrY61ax8logNyD1yAMn25rV03V9A1gLbaVdpJM3/LBxtkyOT8rY7elfOGt/t+fBTSWez8MabrXjR93ylVis4j64abJx/wABrl/C37XHwX+IeqJa+N9PuPhfqLuVhu7pjLYYP3N1zAuYicYLMgRT/FjOHyNrYZ9kTRRwD95tG3pubB9/wFUhqGnqzGSUEHHC5JB9uMYrnbPRr6KGPXtDe28WaTcRiWGZZlnSSM9GjmTcjAEEcdCMGtfT9e0y6uPs6QGxuBgeVIFXOOpDY5UfQVn5FW7G7Dqk3m+db2T3vYciLp6g5/CtSzutWJ82KOOFn6q3zlR6fl0rMjaVZZEtAszqoJYccHtj171aiuF8sNny8dj64/lTQmdH50swEtzqHmA43JDHtx+I+lXpBaQzmMAz4AxvJAHHp3rlY541RI95BUc9vkJ/pVvzt2WZipj4bJ7djWiZNjq4NQihYG2iCEqASvGfpx0rrba9D2uU+Tnk5zn19+K8sa6VW2x7ZMLkY45NX7TUDGw8uMxnG1uf8K2jMhxLXieF4p/tNqpbPzKR024wRiuFZEkOFHylRz6Z57V6jetDcx4KHaUww9vUd68wu9lvcvGowgyoXphf8azkhopyLJumCRkbB9445x0/76FVischORhmAwM4HTGO3/6qmkdFUEzPbll2dNw4/wA9OKghimh3NMu5M/JKccZ4GF9KyNDe8NarpnhrWbHXdQ0oeJ7WwuoZZrF3KoyL1PoccOqt8hZQGG0mvdP2m/HPwu8YQ+FNT0OX7bqoR5UEdueLa4cGRZpQwVWSSMnYQ+d5YEA5b5xSS3UeXI32wpyuOgB9T6VSctHKYIlSSIneVwMJnpzj09K2Vdxjy2M3SXNzBBGkiG483EasplPILr6DB4xyOKsRX9vZkta2cb4OPMbdICPZCPlPTnNUvOtyqx7V2q2Nq8DLdx6YxUTebMGjBBXsCc4xxxmudaI0L811cXbSm4KuBjCKAmMfSqdxJIqNIG8pmHy7zuU447DIqWR1BwmArr9445//AFYoRiBgLlU4JA4DdOhGaa0Edx8RNb8KeIfE0mo+DLKbTdNNlCojmjMLB0LqTzLJvyADuG3sNvG48rG/lusag7QNyIf4T/M/SqZPkxbPlkd8gbehU+4/L2qTKLJtHARAp3djTvrcLF+ZJCjhWA/iORz2x0xioHJPmGIFiuMd9oHPP+eKUOFHl7xIzEbu49vypWMfMUqYDEZPODj6CmAy4IFxuQ7dw+UY4569sYpreZAznqGG5s/98nH+fwqEpFl1yZIuwbjGOwNOjik8tELbgpOGAz+7x0x3/pSAso6lRtYN5fHA649PpUISNZJEXOCozj35/wA4pWIVFUYUYHbvTfJ81jszjHAX070AMYkeYxJkVEGxem0/h6CmSLDKDFc7ZvNAO09DxgfSpE3KfKj3EY+TAHHrVdXcsTGDgnA4wCtIZlz6V9k8yTSXFkduRCxJjbAxxnoRmorfUoZSIb4HT5VHJf8A1TnGDg9s/wAqsNPYwkma7iUM5X5ieuPpxWdPr2l3a/ZLeOXUnjyAIk4PvyMcD86B2OglR1CiY8nABAwg7D/9fpU8R2nbG2H6jjPy+q9q4Zb3VVWWDTbK6+zKNzo5Q7SOcqvUfhW1p92uoW5NjqCifOXiePa49QN2AfwosBsTpLsR1QybDg4HBGc/hVK4l2gu21GJ+RvUfT2FWobV3j/fTSb8FdiE8leM8cfhUM2m2cSSAoJHwvU8e+P7vegRRkmt1EUSyKWVTlQM5x9Omah85sB4oCydQMgDd+ParnkRxjyoQFG1SBgZyO9IjxISZcDJwxIyOOnFAyltvpIi3leQoJHLAndjtgelU3tbueNjeXAjRscBAOB05XtW2z7UEchERjOMY+U9eeKqyLKSEVANpB9uO4PYUrAZ5gtt52EsEXA+Y9uo/KneREy5ACcA+vynt6/pUy8qwkXaxztORhvaoGiVGzt8s8AqOaRSJZAkcyRBVwq8KB26elV1iWRxmMsMY9Nv0P8ASpJPLVtgYOc5GB+QziomVJJAvPzY+bPQn26GkMkeZXB/hCfKVPbtmq+WiUQzorsoJDdflA4wBUxbYGUxiV2JUkccLUTnZEm3scg/n/SkMN8M/lPE289G4IwcdaiaIj92BtI689s/4U7BZQVBO0HLZxwe3NRPHk5TDbk447UAJJErYLrjYcAe31prbiXGW2Z6YGPpRtcptUghvXvjr9Ka3BbenmfMBgHABGKmwC7ndt/3toxjp0pw8xR+8XapPB44prvuiJ2gkNyR7UwEugaQEdMADgD8BzSAlYBRwN2PvY4+nbvR/rIwMk4z/k035WwJH46YHtSDLx/vOFwduKLATfusAFc7B645pIjkqivtUcqD2PpmkUqpPmHyzgc47+o4xioQ+/PzZbtkY6dqYF2RijsxJ3H8O2PpWlpetXemuDEw8s/fjb7re/sayY3APYtjofUY6U9TnBbEb7ulUnYTR6/Y3lpq1vvs3AZQAytt/h6gYz+dTgP9pcyJ8pADf8BGMgf4V4+GkjfdH+7dTnKnAbHt6jiux03xU1xIttq6Kqn5VIBA3difr+X0rpp1l1MZQ7HvPwM13wv4U+JFhqPiaNoP9dHa3SHcsc06GImZcHCeWcZGNufSsj48eLX+JvxSe4nMsem+Gd9jpluD8pZghubiQK7oXeRcIynaY1TjIzXn6uIN93Ht3wjZt7gZGCPpRdTuJS0eZCoBeQABlJ+vXiunni42sZ2IZ/L+0GZIZVC8hQPmyRyeoIAqPwno194w8Z2XhTwkJLLWb3A80SFwsCj948u8t+7iXGevACjnAp8t2JniglXzTINrDPJUdT0xX0Pd/FfwB4K+D/8AwjnwuhfTPEmvwJFqUrRSJLCWXy52FwcZZQWW32sVjzu4OQbjGNrtk3d7WPFNRu9b8I6zqXh29RfEx024MH2/T5C0EuADuVDnayg7WxxuBwcVqad46nvpIrK2vv7KkJKCOYbCrBMlmY8gVy1vHDFF5UI8lANinsx+mO9XZ3sNo+1WSyQoP3obLHbjoCvzdPTBrow9blaIq07rQ+rvgj4MsNb1abXLfx4zarbwSwS2mmy2rTqjNGdz70lDQ8p0Qgvj5gV214Zquo6PoniDWoFupvEUMWoyOLpsMLpXZS03mKzBhISzBh1yOtdl8QtC+BmgeENP8Q/B3T10HxBqIhOy2lmFwLG5MiXCzxSSPE7AgpzuZeNp2EE/PMmgahqKkKZrOZzueUSDeTjOTHkL2A4Ir3Vmbp+9F720slZLzR5kcFFq0j7m0zVNP8PaR4c1bwHqGneLpdZmt7OS0uniicSzBjvjkTDxqGGwB0k4I2k/xeE/tBeOdb8TeNIfhZ4k0bT9Cu9LUatHKkn2h7iENtjaGQqhUE5JUqGH4V5Bp3wI+Inimwk1/QdPkvjpjh3kjlhSYNt3gwGMbzKFw2yM+YuVwMsAeN8VfDXXdb1jT9e+IV5rbXNqr2IfWbuWe6/dSOfKEkkhlEaSlh0Ap4zHRlT5mveta/8AXlpt2OfCZdCnW5ov5F/UtWij1SDTryQeUqEyrtOUYDjtz+FVri4ZSTa2EsgEmcngH2/T9Kq+H2+z3M2lXMTW+pQqxCyP/wAfEY6PE7ccYwR/kbD3s8IT7VGEUJ7Nnpj6cV81oe8U5b3WZmkMVqImVBnLZ6cgAcckdq62+8I/EObRW8UxQD+w4Ps63M8EZmeOadchCiggY4zyNu5N2Ny1hpqEN5FM0aeTJGOjHAJIwAfx79vpX0ro/wC0mdF+EsvhjVLJpdaLT2MUkZTy1tJg+2Zj3ljBwQyqpxnLHIbvwtGEk04328tOv/DHNWnNSXLsfOKeFo7mI3SxzXDHBy5yr56thSuMCo002CNNsMEaNGSI2IOOnIJJ/L/61dfa+PVll5tliXYFHlMoUcfwqPu/r+FV5tb+2yFYwjhRk5GCfyGOlZV6dJSlGDulsXGUupzIjkI8uVPLPQAYGOexHamNhP3jL5RkYAccDHfFX2uFKbcLGc4P+yD0IyapSykbmVuY1HTgAnjGMdxXG0kbotXt9Z3kMUMNuLaWM4dl/iwMBl9MGqCsZHZAvk4wGA6H8h3pN8sg/dJ937wwMc+9Ln5yyjHRQM8cdM0gHp5cjZ3BCBgD2q5BJ5S4VDksBuz271T2tJk53qBnpx9BUyt5T7jlUwM1LA0IrtbeUvADGvIde2exwa8c+OXwX8FfHXSX/thPsOu2kX+iX8bBSVQD93MAPnX0z90j0yK9gjkYuNuHVl3EY49u1Q3tvI25zGF44AIwRxnj2+lXTnySUgcbqx19l8JfhV+wn+w94j1PUL99f1LVrOC/ujJcRLJeX0k0aww2URkCqIVlRH8stwrPg/drg/ht4y0PxL4TPiz4Z+IG1DTNUtzZXgsJZVaKbann21wg2bdwK/K2Qwww7Yj8VaLpPxV8BQfCP4iB77wzFdfaIreNvKeKZVISaOT7wYbycZAPQ9a/MjxF4Q+MH7E3jxPEPhO6F/4b1FwokZGk0vUoQfliniYjZKFDDGdyEZU16OIxdOrG8N/usuy8kjClS5FZn6ftA9l51zpm63uI2WSFowA0Tp6ZHXvjGK+ovAn7UHiqyvNJ0rxlFb6hpsFu63l4kMv26VlQ7D/rFjDZwG+Q5HUg818XfCX4r+C/jfon9teFpzZ6paJGup6JNIourR3x8ydPNhbnY6jGMbsNxXod7bOnzwgzgMY2AIz+OegrghWcdHqjSdKMtz04Sad+0X+0I1vrmozafYzWzW+lW0UCri0tYzcbJHDZZ3kLu27oBt44A5H4o+Db34feOLvQZntWtFdXtPIKkGNokY5jVnkhYbsbJCOMEFlIJ5K1lksbmHUdMdrGW3O+NlYocqQeSpDBgw6girk99d39/Nf6iRcTzu0s0u1VZpJiS7s2PmYljljzXRXxjqQ5LWWnTt+O2lhQpKD0Op0zxh460zwtdeC9I1SSy0e+D7raOOFonWZcOpeSJ5lWQDDIjKOv9455zTPDGua/HLpVpAbi6RWQRxwyusr4IDKYUds9sbfpT44yAxhLKww6jgYx6H/PSvpv9nnx/Y6f4j1DSvEcZhlkgJt7znyo0iO50l7DeGBRsYAUjIzyYSnGpP8AeR5vJaX8v6+RFWbpq6Plu0s9X0u+v/DniCHydX0SZYbpQ24LlQy4xwcAjOOxHStdLNCx3cBudo/h/HsOK7n4l+K08X/E/Ur6PT109GzaLIGWQOlsFEchdHZGZtpPy4VRhfm2lmybO0NzMIUwqBeR9Mcdu1c+KpqnVcErfp5fI2py5opsyDaYB35TaeF/LHzCtmztGZl8qVIhwRvwuO2Old/oWkWE0Aa7uUtLdmCNvGQR06jvn6V67pPwu0HVbV5dNmiv5VXam0fKOx74B49KwuaHjthoN5dKsTwCZW+UAP0zxnPP8qu33gvU7C2keVWdFG6NAu7G30PykjHtivoCw+E2qWJVdPljXb/rBvZBx24Vyf0H8q7+T4eXNzaJG90kTgdvMIH4ZX6dAafkJM+JV0OSNsJ/p+9N+SNgPb7n04qKfS1tpVjaFlxwCe474A9K+k9b+C3iqa4Mun6ghj6kLIQxPsGUBQPTOPpXinirwTrWg3PlahrPlS5bC7AzFVC+mcY+6fXHpUS0A4aXRVmUs6SqA33wOMdjx6VnS6aiFlQ71baSxHU9sCqOpDxJbuUtdcwwH7sSwbhg9uVx+lcx/bfjexvUi1e0i1azkKr59uscTjp82xWOR2+6KgvQ37vzYYgsWY4QMAMM5IPJyOn06VnyWyxM7HkSBSCOR+f4V0N0n7xvLYzsqbsfdB9OvGPpWE9vN8iM20hgxj4AB69Rx+FArFZmG8PgBiT04yO/aoWBC4UYQk7hjgfjUk22KT94QfvED+EZ4HSon5iAXcMkAr+nX+VUIhltofLFszCVXXhcY+nP4VWkgt45UuIYPnWMoxj4446fTFWzKSdrYCjgl+PbHtVFpPIbcjBdmM8cD/Z96YEc8DBo3dQqKAM5zjPAyPX9KydasUnlk1CBoxsG2TIIJAHTGOufpWt/oyIyhtgwGJYcewP/ANaqsUqkbigTyz5Z+p6HpQtAaucAT5sckgxzt3qfrx9KrTbEj2+WAckYGf8APNdfq2mHd9psVVSABKCMK/X5gMYz+Vcy4jfMoUgHG4Dp6D9a2TuZ2sUti7w0O5NyfNHnP5VYMp2YiPnEr+87fL0GM9wKiDLAojLBQ3UjsPTHvUBjETHdkjOCvoOwGPakBZZ2t8xPt28bW+8eegI+ntTbW3kgl2tlYd2Bz0z9OKYDHIrwy8quNvygMv8A9arUMoKpDIMseCw+6eeKLAVraa90/UItb0a7uNPvLWTzBcQOYJYtoOCrIVIIyRkHpTNUu7nXJ3u/Et/da3c3rDzZ7ud55mwoVS0kjMxwqqB6AYHAxViSR1G2QZkBxnHBXtzVaaFQJUUHecEAenH0od7WBHOqZLb/AIlNxuEW7EJ4+cdvpzjvTZY5Ybj7TjAX5JsHt67fStTULNtRQruEboNyNjHI7ZqjaTm8Ah+7Pb/IwzyU9Pf0qbDAlCrQTk3EUu3GTx14x6Yrso/iz8S/Dvwn/wCFN6fe2x8M3N3LdyywQvBfxxT3jXtxbLPHIEe3mmZ/MUx7yrshcxnYOEMKTM6MfNhxuj2nGD/dNWoZRcRizn/ets27Dx0xj5vUYzxTTtsBzmoWq3Vus8ROxVDRqBnA7gn/AD0rE02/l0+9EMW3ZLIA3930yPQ4rqWU6fNIkrCS3mKg8/c//VXMaxp32CNbj5TnjK9Cfp+VSlYbOr8V+HLPxHaKglazu7WPz9Ou4zgxyjkk+obAyD2rkNC1y6kRoNXgS11PTzsuoiz7ZR0MkaxlWCuDj5SCM8EcY2fD2pO0cemy/u5YwRGW53A+h/pim+K9DW+aXxDpfF3aRiO5h5AuIRz27rjAqotp3QH1l8XvjR4P8e/C3wb8OvB/h2XwfN4ca2u7yNghtbZEtZYDZW0u5pJ/MeQOztj7gLbnJ2/PyfvP3QTaPQHI9q5fQtbg1OxiDbZnmYIv8Lrs/gkP97jj9K6NZRCixxk8lsr3Htipm5N3kOKSVol0Mu1jJ8m35SB/9amEsuChATHBPJFVw6GPej4IHKkYyTx1/Sk811XDYhIAwCM5H1FQUVrmxhuoTbvmaGbJ29sgH2z7VYfznZEucSx2sSRQtwPLjXJCrgdMk8DgEmkyGJYsqjHI6AdOKAjIAwHbqCNp4/LFFguTF5FXEhG1+cgAEDH5ULcRMC3zKV6ORx6Zx2qqG2ntIoHbjI/AcU9pbZhuTcc8FfYUCNDJbKSHazdCejY6fSo1aeIf6IwXI+ZRgg/TI4xVQTOWxbBpFIAIPRfapIridCuFCMeo65A9u1OwFjTri5065lvbCee0luU8qf7NM9vmNgUdGMTKXjkVirITtKnBBFXQEDELGJFIAQdMj2+lZ6tcj50wGPqByPpj2q8heQ5eTBbtt/TpTASTC7Src9l5wP8AOKg3hmYpKsbDHygAj+QqYW4U7M4kH/jv/wBakeyRW5iJGOoB5/SkwMm5G2LcrsHXjC88j+VfQn7NXxp8K/BLRvE2n+JtI1TWZ/ELRfZbi0+zywOltA0aQSLM6tH87uSQsiYP3Rg7vERZAnc4aMOen3en+0Rio7280/StsF49vp8PRD5isPxwTtpwqconC+hHfX0d9qU17FYrokc7Li0iLNFGAADt3ZbHHeodk4kikxtC9OwBxgjgd6oyeI/CFtKf+J3Ytj72H/LnB6fSq6eMfAcaEya9aDOdoBlwPTgRn+lKdbnk5vr8vwKULaI2drAZkYMXHRcKPxppjnWRSXYoq8bP84rGbxp4FCAHxDaKD/yyCSn/AMeWM/0xVlPFfhad8W+s2dwrZ4ZjGo/FgKnmQWZekWORNiMcAgbGHTjpTiICFjI++vO4fKNvTHpUCajpt2nlwX1nMeCAkud3tz1q7MszW/72NsvgoQMrgdRx7U7oNiJyPMCbxOWXO4fLn0HHGaRk3rlyXEfVM4Hp94U9nWURynpEuIyP6j2oysrr8pPQqP4eO9MBBhXJ343jDdwo7fWnr5vmYbE7AYXHy7lwPw4pFdFkCMx46+gGOBUQmOQfLBRT/rM7cUgJb21XUdOnsjCSmz5s4xnqOMdv6V5tp11DYalC8jMqxblYxHg+nTHGa9JEknnBllEWwY9mB9fauB8SiaK9T/l3E/31CjGR0ww9fagZ6MrsTtiKz7u4GDj1xUvmmCRljUxBR8r9u2c5688VzXh++e80613MBPANjqOCNvAP4gVtRyO8AjuI8smQGJzx9BTEXZ9kWWILADqvAI45x7eleh/DX4oeLvhFcanc+F7391qkRElsY4irybJFhm3SRvhoTJvUDCsQA4K8V5qVht5FeKZmUdVPQD07ZpdgLbQ+5VzwFOOe2Paqi2thaEcs91qMkt/qt219e3krTzzSFjJNIx5Z2PLMx5JOST1zT4HbfHGdsibiGzxjHTP9KaIztOR+7XrkZ/KlGQzPAP3akOjenYg1NrDbHK3zLPIoAVyvoGOP0xUsh/fCaRflb7oyPl/Lrmo23eYJGmWXOeAuQB/SkCmSMt5e7dgY+7n6U7CNHzMRRzMBFyAMY59h6fhUiu3mD7QWYZyUQAYxVOJG4YKGdcBUYnauBz/KkMkkLpx1ycDjFKwG7JLtHmLtQDGVJyQOn+cVnTTROnKBznOVx+tQ8nDqu3fkrg9CPwoCo6qSmVb06A5x1osAoZh87MsaKO2C3tnFTedJsUiQPG/+znOPaoSgyPkWML9wk5H4kVWZx5oYssTgbTu6YHcU7AbL6lczwq7XDRsMBk2qA4OBlTjsKq3EZcubYYdcHoPl4AJ9OgqjJcCKHyEbzZF24Ucck569MY9DSNdEAxqxuCwIYAYVh+nT2pWAqzYVNm/fu+6FG0A/X+lU2MKkljtxxg54H4VcdZ2iyuIU4MZOOnGaoysgTddvGq9H+bH0HFIY9YY5WcHH3Qd/Zfwzk+lQwTPllI8xXbqONwXoRxWFLrmjFzZSXbSvnAEQJ469QvP51cjuHnEcVhazSJGWCgDt1746+9SBsA+bMx/1ylQcDgDHbOM5+lQedBJAYWlDxrgphTkeo7VVNnqd1bhDYrG8XGTMAy577elLFa6nI6xwalb2ayfKFEe84445GB/n2pcoFrO8/JjAwFBG3I9P0q+u44jWHYp4ZueB27AflWNFoyyy7WvnYyYGIIynQcjJOPer6+HdPjYGW3u9UbICiSdk2jpjI4/KqEJLcQwlPNniWDlQ33Rn8fSsl9W0KCUk3Cru4Xyw75b6Af0711Eel6ZCxWTTrdio+SMuWbt3bI49xVlbSCydwiwWzsu0Hyxzjp+QpcoHlPiy3bxRpD2sNtd288c8cttKYyNm3AIxwPUYyKwfDfgvxNpGtvr625vp5YjAuSIUbgYZg59AOuRxxXtEsjMU8+67AnC5XB4HTpSfZ7V2+eXzd2ARu+UAfr2oSsD1OTWz8dGZXvG07SAfvM+2Ug9OAD1HotR/2BfRcya+JpA2QsNvtU9z6EV1QaGFnkihUgNg45+XjnrirDXES8y/uN+OcZ49x2p2GcePDGmShTMNQu5H6GObah/SrCeFdAglDyaSXbOMSTu3bqecCt55yiJg+XjooOSNw46ev8qrTSyo2+dXbH90e34dPSiwiW2gghl/0Sxs1Crg74VkbJ/2mGRx0xUzT3cpXzDGrD7vlIgH0yB2qh588sqxtaGJAp27uGbGO3tTlgukxmPZzyQPlIP5Y7U7ATlbSQskk5LAgsqsW3fic/pSxR20IzFBtjbqd248dMVG9vLFGfuguT8pPOPYf0pkdpEF+acoM7VPr69vwoAWWa38vYFDOCNyr1x9TUzai7cxOFU8DsTj8KhFtarFIgfzemMEmlmkt1TCRAEcbSMZ+nFAH//Q5NJlaOMRocJy2Rw2cfTpTSu0GYSgiY4UN2wfXp9KJdi8S5jXquBwn5UMx2qXIJGR5fTcT9OnrXAbAj5do9hG77hK4HuOmKAeQB8vtkMAP5Dilmlu3eRSQ7ooAA4IOO1JvCoTbDiTDHPGQMZ60DEy8qx7iEVW4Hv2xjmrASUy/PgAnbgcEfyqvMgaNBEWRlwU4GAfTPeiSOZpI5fOCRE4PGNrDGB+NADlClnEznauANy8qfqKkWzZgsqZc7euB044xUgjkmuIwk3zyKTkAYyMYHT07e1Vo42aY3BnKOvyuFI+Q/d+7znPSgVh4IK5zkEDJHbv0HTim7SiFt2VUjnv7cUkcMYchP3bY+ct3PH4D+VShYtrYDAMudvr0/l246UAR+WVRZRtYOOcdOPp/SpCHRCSBGx+XBYEY9senpUKsF2lwAOoHb8fyH+eKlI8zbJG3mtjnf27AY9+1AxhGyRCc4BGNo6n0/KhcgbGPlbeU7jn27cU4XEm35T5eOcqMfQGgeT86gc9iTwfXtigBoRy2UbzEH3enX0xTVZBuDkg8EjHNTbSoAQrDgBVY+uB2qJhN8qRyZlXgnA+ox26UyRFXcFdzwp5zx9OAOxoZWVlVgNg+bZgdO3SpDltgRAWGSwGen8/wpkJWVSDvXcwwD/Ki4DWaQMHkHyngFeMY9vanyrhQzcKp3L6N6D2+lPydzMGwFOSuM7cDGeKaswaIoyBB2fr6Y+n9KYDAzJNG5Hk+YrHjjBFORZI41VyvmKflxyDn19KcyGeR0ZPmwOcjJ/CkEjW2MqyiTGCMcA4HegAKO0bWskuzZtJAx3/AMKUwBCzF8rGB2wWzwenYcUpgCF2zhpQFKnHQcLigxHC8+WVPDZ/u+lAyMxIkkcBXy2LAkMeMY/+tillMIYrb4t3VwrDblSr4GcdhjFSJIHVluMtG3KEAcr6cc5FNjWMborhSUZd0DH5sY7Z7UxDJY7pNqIAQp5XPBPYj1HFI/mS3CMymLlQNp+nU9KdJG0OFmcfZnUNnuMdPz+lHmC4xJEhiywzuzgfh/LHHSgQsrsSvysoY/dA6+2BUbO6MIt3yNgoB1AJ4BH1ol2hkaRnjdmAwpwAenHpUu2O4h3yR+ayNgyA46cD+lA7EKw+Uxf5hkn5Md/Y9Kd5ZIVxu+8D5fqRx/KgMjD7S7FBsJXOcBhxipl3rD5qfN5q4VQcN9R6YNMRVxvRoIssM5IxgY9OehqQEO6bVyH4YH+H0pSkhh8nbvLAEE4Bznp78UZSLCoGYgjbjoTVAITaxyFkDXUeBu9UzwRx6cdKll8uP92rBVGGJUY7Hd/KmJmLcDjZn50xx16jvSpEJHIdVIPzKre2OKAImmKkBSUhbdkEdMcc/wBKnDoSqoQQoUls4yB+GKgaRFYwSoBxuYeoHIX2xU2Y3XykT7Lxkrjp/wDWpgPVpRIPJPlKV4Cn1xgEcfhio2hcSAMQpZSxGOM9MY7Ypib08y3VVlMhHQYAA9emMdqdP8sha4BHK4PYZ7gUAMiWF3Mrr506rwpHy89B+Aqfy5myY9sBCjpgAOOinPrQkRlmUO5ycFWX7mMVWAhKuww4YdByc+vrigRI0qJMiyR+VISMqo+YD2yMVNNHGs8iRuXjjwJNw/piolabJkMjRsRwCeM49fpTQz/fjBcvwc8kso60AiQNtAdVBUfMRJjJHtjjt3FV9x815EPlo7K6M47D37c9KlG2RjhQ2ACcjp2Yge1OPzv5C/MjehH4Yz/L8qBDBFbR3B81AwY547DvwP6Uz/SIVc2sOYwcocg7D2Iyc4xUkccURMn+rYAkbshgfp6GniWP5FBKEqFU7ePbrxxRcAYNIsrRk44TnknoDn3qQMYzGHwYeAhHsO9QqMITE5VWYHd6n0IoLW8Y/eDyGcqPmGQcdenSgLE8LxRxsUBLnI47j646CqwleGWK4uHysf3RtGSCOT9atFQkjxxKs7L3z0z0GP6VGd4kG/bMhwTgcKAMHj0/woGNE7s3k7wyR7SV927fXNIqpbyoW/dlyF7EbR6ntnpilEccUMaxjc6MxYkcnPAwfb0p0qL+6kijO0Lnk/Kp79fTtQImKmVsLjlsc9gOOKI1iLOkciorfd57j/8AVUQETOo2HdjOQedw6cfhTrYOjeYqeUqZ3g/Nz6+2Bz2oEMXfK5wwdz93jGdvGMU5IQJN2zzByHCjkH6VDGu4nzdkoZso68YOcVZliKzAhvKlK7ZGJ9MYI9eKaEOtsptaIhGwVPTIB9RSsVlSSR3M0iRgrxjG33HWon/dSEMVg8yMYPUOe/0qWSNoomF0Y5gBiFgNrHP44GOwqgIcmKJWRXgGedw5PqOfTtWzbySqFPRlOF78+hP0rLkkm8yCDbmNVG7BDbsc9DitW3H3WRAcv0bnP93Ht2ob0BHyD42mR/ib8KY7YbJop/EILL7opUj1A7V9VaairpNqrL54S3iwQeRx1+vevlfxd51v8TvhFNConlOoa8rrjgpiEP7fdLfTivqXT3A0ewdGWPETMwIxk55H5VnRfuoqotS5CJUfa8ZlC8xngbt3b0GPwqvDHbyGFnUHO5MOMfN2BFNj3CNmXzYWC/cdcgjPGDjipBbwmU3Icx9l+XcBgfz/AA4ra5NjKe0tvs87SiQjgQlRlgcktjHAFEmnu0SfKbYAbCN2cD36Z61qzM0mJVdnI6gLkD3/AC9qHkRNrdSW5XruHbjoMelFwsYb2LxE/ZneVj8rEgBQw6bccjHT0qsY5IGIclJzjcVX5dvXdj+ddQ3lW8haZgHDHoMHHriq8rrDJ5k0jyJJx0BKf/Y+1Upi5TAjWNFmC7byEgOq5IK/3vfn8qZ5ZW1MySNG0GSoX0Y4/SuiZLYrNnAnBVQ2QjYzxtPb3qjcWJvG+VEgfjdz8oUc5GODxVKZNjPidOVVf3agY77W9x15qaSEyjzIyihWB3A9B79OasSWRhjX7IPNZhnf3G3j07g+1IdMKpGifJs3bgf4iegxxwPWnzIVirFibMcTqCrb1c5BPuf5GiNCzSwmMfIvmqD8wwQPu47VO0IVG8yMQhUIDLwD3wOlV7d5y8jKTkRbeeAu7HHT24+lFwJ+MxSkgJGCQFzk8Y5GO35VRRJPLaU7927c49vboDVt4n3xmTCiMbTsc4PtjFV3MjhI4pGjD5G5uuAP5UwF8kuXG/yWJJYnAUDov5+1OngES5+//DISNueeDtHtTh5MgYAKCeAP89OKRMvKfLlEmDgxv0KjgbTzk8UwIozvKyRKrqOFzwemCKFDOjDGznBIH3cewpwBiYxJiUg7iOBhgenp+FTbhv3R5LSDiMnaRjrg9P8A9VAFcHzIdincmzepxg/KcEe9PbCRRurecCeFIGffp0xTpY/Kj862mEqRsBtPYN9OtMEaBn8tsuUKInAPH9aAHzRtNG0Z3KYzn5e4fn9MUu9WOGypJ2mMUx2ibypYXLOOJCemCOMgY6dKeXxli5bau4cAbsdB0p7CHHYdiSv/ABnjGOV7cfhQ8aPJuQNvDZUHhR7YHakVLjCXO4ABR25Pr+NS7mifzTkR4HG3n8fSmhkD7H43gIBwqAruPp0wKkw67SkTRoOM4z8uO47GoknkCOuFDDgjHf8AhNSQtHF8juZC+fMbooI6f/WqhDuWCgyIqx5K8fMM9sdMU9ZZIWWNWZkK8lVwF/r1pMLMjbTsBGSQPmGOv4VGh5xI7TAEcA4yOxyOxAp3CxOWG9JWwEx0B+bGOeOM09cQbSuGzndGpHzA+mPSntCn2yRrf5iFD4JwAB1APftTJFXY7rGEc44B4UkdeBx07VSFYhO9MIdqfNkHuOORU+fJj3tIqZUoEVe2P8Kj8pAvzbpRjJJ4B+pHpShVz5jbQ5BJYfd46Y/rTERYbzxsfa7Jxnpj1z2/LipjAot9r4GQMjOeB05pfPIieCTaUddvmY+bB9PanKi2/wDo4YEKOnbn68UAVwGU7tm1CCfl6fj6EU370qtFH5uF5B4P41Z8lpI2mV1RhjI6KR/jmmuVVsLvTK8nGDxx+XFACDn5E+QkdB90Y9KX97tzGoR+q+nHUU5P3i+XFjhMkdT9PwFLC8UjlcbCRz14J/QUBYjdfMk/cERKCdqY/wC+qrmNS8hyY2IHzD0OMCrXlhH/AHeUAGP1qKSL9yqgeZ8wG4jtz0+n8qQIqyLDAihl27zyM5qKUeQqqjMjR9PxHQdsZqfc7xkSFTk8eny/06UhERMhZTuHIY9Mf57VLKRWMRcyK2QzrkgZPPbpQqiJW80eWy45H3uetTSMbfdOG+YbThT8rDp0qN3/AHg3nzYzzt4yuPX2pDIyRCOSFBI+/wBTj6enFKxlw7rIXG4cY6Cn3CRykM2TjnCnA4/iH0qJhIJZI4yIh8oyBkEGoYyFd3lnEajJyuByuOKRnRc5DJu/Dn2xxSl3aMH5mGMHt+tSbGhRQ0ZdCfuHB/EHtUgVj5qSZypY4GCNxHp0pkbTcmFdr/kOO2KjlMqbJ1GT93Cj09aeqZDLEoLMAeT8q+mO/PSkMfLMAFdi0XHPGOR06VKsshO6STYMBtxwRnsM4qmpKZWQhDjr1XPp6dKamxiPLAhbHTPyuO4xjHFAF+KdmDu4xuPKr8ucd6ntrqWFiYpjb7uNnAVvYlayc7I3SXoen9Pp0qvPciBH2fu2VTIx7KqjLfoKUVfRA9tTT1G08Oa9DHH4g0TTNfVDjN5bRyjrj7rqct6E9K8d8efC34UaZc6NNpnhm10+8u75I/KhLLE8WQWDISV6EdCMfy+svBfwA+KXjXwtqnjvwvBHeafp8cckJkjmha7ikBYvAzqI38tVywGSuRnGRXz74zsZIdQ0fTL22lsbqK4MkQkxgOyg7cjhlcY2kdvrW1WhXotc6sv60/roRSqQnpE4LXvgJ8KtWupdS0F9T+Hdw78tps5kj3e8UnKgHnCuvtisK1+Hv7Rvgfy5fAPja38VW8A3ww3JaGU9hgTAjdjHSX8a92+z+U3mykhZEDAMP4hgHv1oM89uUlRDhfukdvUYHNY83dXNVdbM8rX9pv8AaT8BeU3xE8HS31milhNbw71U9N/nRGSP6qx59q73w/8At2fDfXkhtPFeky6ZMD+8LRp5QJ645b+YrprLVb21IdZmCNxuzn/gLA9qxta0PwX4i/0XxD4Z0vUm5PmS2y5HHVXXawz7GotTfkPmfVHqulfEL9n3x1GEstZgs5pBnMMinYT/AAsoyB9MCuk/4VvpN6pOi6+kyzKWiDqGEm3kZdT8oOPQV8cX/wCzb8H9bBnsIb3wpNktvsrln/75jl3BQO2DXKxfAX4h6BJJdfDb4lGPGcW2oPLGf+BFfNj7DnYMUuT+WQXj2Psy/wDA3irT1WU2Q1Bm5P2dt52jvwMY4rm5Vlt2Zri1ltgpGMqy5x/s4GfrXztH8XP2vPh8yQ63pC+NLOFBsmsVWfcnqPIyzfima7HSf29bL7ZHpvxN8MTaZcQviXfDhogRx+7Kl+PotKUGvs/cNLsz1ZLmGQmaMNhuMMep/DsKuRzszGQOpcDGF/p9Km0n43/s2eNSIoNQjsZ5E6KfIwWP8StjHtnNd1H4H8IeI7ZLzwxryNGvy43LL9PuEEfyrPmjtcdmuhwj3KyAFCXUkZO05H4elaH2tjA7xcA7SSOOK3Lz4ZeJrVla2aO6iHCsnBI9lxz9K5O607V9IuWe5tZ4Qo+43A/8dyMU7AaYvUJUDEqryOPXt6YrRS/jZWZ12bcEKME4Hv6VxiX7NMcnauzdtH6hTWhb3DTR7h+9J7Zxj2NNaAzrluGkcYyFPzSH27ADpViK/mVRsCxBs4A5J7Y5/pXEmUKgIby2z82G7e1Worrb8zEMDggHjHuPrVqRNjtzfwKcSQMOnzZB5+vpSyfZJWEkQxsGNx7/AIdK5USkJnK7F9Pmx7HtVxb2Z22kAIuN3ox9vSi6Ekbir8vyuiKvQAZIpgypPz9MFvTn29KyVvN3yDhjnI4OB7VbS6ZWDt/cC9OCaVh2J/mQ5Q+UWxnGOntTXKBDhSTx19B3qFZWIHzbj0GP0+lPEnP97jkdqlopEu1jgMvKjv3FIrq42MpjAHfge3IqEy5CbgZ2Pc9APpU3mxqhUMCGXkAdPpUiEWR0cKnzOcjPYY9O1NllLY3AyD0C8fUmm7slZsBlAOc8D8v6VMlzn5YG8vGeDwOaBj/NjWBV2YRc8gZ2/Wr1pq+oWcDi3kMUZxlCu5GHTOGrMywARkAGOdp60b/NQrt8vb/eOfy9qVgM3xH4K+G/jNPM8X+GdL1qRxhpzbJDKfcTQLG4OPU/yFcDb/A210BvN+FnjjxH8MA42LaO/wDaNhGPTbNggHjI3HpXp6tPCChxKhGeBjp6dOlEbhfl+faTnaTxn6D6U9RbbHC22p/tS+FZNl1aeGvjjp9uDh4Zv7N1CQEcAhx5eR2wp/kapL+0Z4I08rZfFzwX4g+EN452efdWjzWTN0ASdRz+WK9Ne6kd/MK/ZmPBZT1x047cVqJql9JaNaz7L22dQDFMqyIenBRvlP5UuVdh3Mrwvr3w58auP+EK8W6ZrkjcLbNMscoPP8PuB0/rxXRXnh/W7SYJLboVzjcCNuew9vavKfEfwi+CnjGRptb8IWenXiOrR3OkBrCQMvcmAqBzzwBzWBa/Cbx34T5+E3xR1XTYIifI03xEItTtVzjKgv8AMi44/wBWT0o5R3PVhEwJjaNoiTyOwI9M4oEkRJiHy+4GePQ+grz1/Gn7Q/hspH42+H+n/EqIcnUfDFyHlZVHX7GcOmO4IUenFVLH9on4SXVy9n4rGp/C7Ui+022tWUkCy7eD+8CtGuOhy341Li+wz0mKPaQsfJPJVP5jtUJtYDItyo8poyD5iDa/t05H4VsaMujeIE+2+FNcsNbtAN+2CZJGUYzgFd2foKdPpt7bt/pUOWRvlcj5GXtzxgj0IFShWLVp4z8Z6T5ctnrU6xxnPkSkSxNx0wQSB9MV6Zp3xp1AyRt4g0eO6XBHmWz7Mg99vT8K8dLbAWYqHIxtQevTnpSSwkIcgxK4Bx0Gfr2+nFHKgsfS+m/EnwBqMhRpx4fmID7JwcSEdlb7oPsK7OG2s9TtkltpYbuIgvF5TqT64ITpXxqVO0BgDjAXHA+g9aZE89jIZ9JlNhNIflMbFCPXOOOPQ01psLlR9jTW5jVZnBC8Hy+pAxgc8YpwhlDYQcj5k3Afj071866Z8TvGmhoLaSeDWYcgmO6UAj1CsvTP0r0DTvjTpM4Rdc02Ww/hJtyZkUDoTkbyfYLTUvInlO+mEabhCh54KkZGfUH2qHEkuBFEJTjgcA7cdRT9J8X+DNWiP9l6pHI33RFcboXGP4Srqp+lbTWLbDMjoQRwFw5weMDB6VV0Sc5IhWV1UcqDwfbrz7c1TeOB1Y4V8LkADBz2/CtuSyn8qSGNNiMqgv1x+Hp9OlUrmBVkKPgRgADjg4xjBUdMflTAz1LcQgrl1+6egJ7A/SnJGrukQjy6feORlR0yeeRT3h+Qf3OnI6YxhQaV9kUh8w7SY9oXHY+mPekBUZA5Ee/y16OemV7YyKZ5iIwihBPlNw23PykcjOM1Nh4TGWjEm75QnXPAyPwNB8lJg4Tn+LH8POMYGB044oAz5kRJF3qXBbgHp830p2WkkQSFjGxAGOFz/wDWNaElqCu9EEy5wAOqgfWoFf5GjY+SR0XruHoPekBT8kEB9hLMe5zhR16YqMRAIw2ktkHJ9M9vpWhukc/ORsZOFzyeO/piq/lBUKDL4UMxGcD/ACKYyAFoy2xtwVQfm/lio8FyzkfvRwyk4AXtipHVkQnOd33gcH5R6Y9KfHDu42kKq9yN2PQD+VAFQoXdWIJyNrKf9nkn8aTyV/es8RZWI+WM9P8AIrR2PnIbzFQe2TgZxgUmFjgJk+WWYbsccY+7j8O1MRly7N0YiRsD5vfHQjAxQ4dfuDhvmXI6f5xVhR5ibR1wMEduf8/ShbeNpXzx2C+mR27fSgCD5GwzbtmMtj24wPfNKFtnK7eEI4GcFXHUcjOD9asPBG/FuhVOpHuPSmLEyHIUIoYYDA8e9ACRvJEZN4KhlPU8jPYU0HYm3f5h6AHv6fSneWIwWznnpnt64pQp272YNnAUnpj3x0FAFQRupkkC7eADjt6c+1IZJIoWVx8gGcHHPT074q8yttOG25OCFA/yMVWk2qGSSP5WAQfh/WgBy3J3h1HmsUII6cA8e304qeRoLz/WxZ+XnJwwx6EVXljiEZWByPlUhePx/wAcUrNLEm/fs8sj5V7r9KaEQSaPAjLJaFoyw+VSc7SOOc9c1nCwuUIUY3KOVfptzgYNarO0jFkOEGQ0bYBXIwP1p0UrxZO5TtxwOuB2FFkNM5SUMDkgSFSTjk5464HTiq8cDlQ/yqGbnHBB7Cu3a5jfmTccDKNgde4x2xVN7LTpicI0DPzkc8+3p+VQ6fYakci2Q/zEAH+EjJ9Mc8DgU6PYwHlnyyxPyhd2cYwDXSXWmmN2ezZZxtGA33unrxWPdWt5YFS7GGMqp3eXkDI9eme1Ty2KTKq7f9Ycg4ONvGO2AfT2rSs7lt29lDFztbcMdBgA/pVCIeS6+YomRgMPnGc4GcGrluGhR0JVizAu3YqehH0pAy88VvI37xSnGGB+nQY7CsuJxDnHMfIMY5xnjP0rVhZ0ywP2lc/eHOD06fSoblAZWKNsRf3hGO/pTsIz9jOvzIMFAF3HjOOO3akMLzANJGC/H3WxkVY8pgcHnK70I7+n0qDygAzH5T5fy++OvHvU8o0zOlQMJQnycgZPb2qlNHsRpUOASudo5IBxxW28WSjt+7SJcnHQHv8AXtiqTReYzBWIiGDx16Z/AcVDiWmZTxKG3HLFT8o6AN2qUOU+YJuHCrj+Hjv7UxXlmt1KgwNvyMgHd79O1SNiMmbLujdMcdeOnHTFSNFfZJ5TsQMnGzGPxxQjLyDtfpzjp26dqfEsvlnKtuHc4xipRa/vPMhyCSMjjGBSGQMGyyADHGAFxlDjuOwpwYQzMuP3gXgAZA9PpVoQG6URRk/NwDj09q1YdA1V1EsdvvMg2qTwpAH94gDtRcdjnbdvLJkUbn7qBz1yw6VZBLOdjmDcQSp4PbpWN4j8Y/DrwRIf+Es8YaL4YuFf97bTXaNLhfvfuo9z57YxXmX/AA0z8Hb8mHwda+J/ifMjbANE0iXyy3YeddLHj67cAVST6IVj2v7MY/kcsF+Xe2ePYVL9haVjHCN+QANuTj64/lXiyfED9ojxI+PBXwr0zwhbP/q7vxZqqyM4x8pa2tgjq30GKhTwZ+0j4jgFt4t+KuneBYIiXks/CWnASbhyP9KcK/y+xx9eKFTl1FdI+g/7Gnt7Zr29hOn2keN9zNhIUz2aSTag9ueK8t8S/Gf4IeD45k8ReO9Hiubbk2tnI17MMfw7LZJPm9q4OT9mf4aX8sd3481DxN8U5Vy6/wBs6vKY/MJySsUSxqFOPu16j4a8F/Dvwbj/AIQ7wjougSpjyp4rRGmx3HmyBn3e+6nyx6sLnBf8NG+HL4g/DfwZ4u+Lpm4hlh057LT8ehurjBX/AL94qdNf/ao8QxtL4e8FeF/hHbOMga/fPql0FzgmOO2RVOPQp+Ne0PqE9w7O8jJgcqnyAY56LxVZ7i5k3fNgtgjrv4H5dKPd7Bdnjkfww+MfiQLafEn4xakIdrD7P4XsrPRwN3b7RHGJXx2LoSBwCO2jp/7NPwQhuku9Y0O+8cXsPDXOt6lc3ju/d2QukJzjoYyPwr1VJkI4UOSOhGG4461ZS5E0e3azdBxVqVttBGhoOneG/C6/ZPDGi6Z4XjA2BLO0hhOB2Zo1UkfiQK6uXWbqdhHNcSurLgfMSOOBjP8AhXGrIGG3rtOCcZ/p6VaguF2Mgyw9Sc8dhjFSBvxzboQuVY9iRz19O2PatG01SSHf5wYsG28fd9Bjj9BXHpcgKGb5SmR5ZzggjBGf84qWC5aULGXYbcFgwyDjABBH8quMyWj1576a6XyyS0boAUznjGO/TpXmGshraVuWLB9u7oU+o9xWnpuoiMiNyHUH+LIx6DPFX9aW2urVgVLqQGVk5O084yOwORWr1IR59OSGkC5LsOCeM/gOD9KotcY+X/VsME7ejfpxiprstE8iq/zKOFA/LnoOO9U5PtBIdd1wVA6gKuCK5pGsfIZJGWYshDcZIUY5/lXNwxrY3E92iEyXO1ZHkXLMkfRAeOFrda3dXb5lt3XHsAD29SCa6/wVL8GrHWmv/i497r1rawv9n0ezs7mRGmIGHmkhkUONu5QhGwkgkjGCoQUna9hydkcEs/mRyNJyqDG7IJPTAGOgqdirITGpVgobjgdPbjioNZl0PUdU1G48F6fLoWiS3byWdpcuGlt4M/u0IBO0Y4Chm2/d3NjNRraTswWWZ9owQU4waTVnZD7ETu0cityNrKzg8ZQMDj6VYutYTUmVYD5UiFgqRghXHA4zwSPpTriJnjwHaZMZw2GPTGOldtoGt+ExpN/4f8W6DJqrSxsbK8sz5ctu5X92JVDxb0Vvm+/xjG0jgOKT0YmeeAXZkEaYtyBx0YrkZII9+3Fdb8O/GesfDnxNbeJvDssf7oFp7W6jM1sztG8O7arJIrbXbaVcY6HK/LXOQQXEUY8w+aAoUyrj7ydcj+Hjt0q69uNodc9tq9CX6dQOMY9MU6dSdN80HYJRTVjtfiZ42134p65B4j8SCG3NrCtutrbqY444skjBLM24sxJJb2wAAK4kwRQ7ZIoyNnbPJHTr/SpJEZnLKvmrKAGAPAx2/SlKQoMJuVlblj823H07UpScneQJWQxtkjSbj5gkA246Adce1SELbRYRfLYgcfe9acx8pSscfzNg5AyGz+gGKGWQTlCMr6dcn0/Oiwx74WPBIBYdfT6AUqxyqi7ZSrADP93nsaetsXjDZZc/w44z6dKvLpUzvhLfO5fl2nOcf7I5zTBDFE7NtACgfiQR6VXZSwYPnBGfmH8hiuxs/Dl88Ut2LGbCJvXK7FP0Y+lcL4g+Inwi8EN5Xjfx34d8PXcIPmWovorm4Xthre2MkqvngqVBB64pegWL3Qp1l3dPXI9ccYqzHatI/lnliASCPXoOn5V4Uf2ufgfJd/YfAlv4r+MV0fl+zeH9FkHzfw5e4MbAfSNq07/4o/tDapYf2l4W+Cdt4CsUOP7X8b69bQxKuMgvZhbaePGMkB3GB0FV7KXYLo9qfT5XYq8TqR/COR7dP/rV0Vr4T1K6RjDp8k4PJGCu1QOvzdAK+FNS+MvxH8v7F4v/AGivh58LYLsGB7bwRoK+JJhv44ljt5bqOT/cmXB71wsvhbQPG9zPFPpXxv8A2lWSTCya1MPD3h66XgBo3uGaWKNgOAdhAA+UVp7F23J5kfc/iDxn8K/Bzvb+MfG/hzwpcbciGXVIJpFK8Y8q3Mso9MbK8mn/AGq/gQ90dL8EXPiP4yXylV8jwzot3KT6YF4lqeo67TntmvOPDvwZ8TWMUE/hT4H/AA2+FMQK7n8W39x4svUGP9YhXKBx15wPQd69Zk8DfGDXdNGkeK/jdqttpVu48rTfBmjWPh1IhjGyO6hXztigcblbt3p+zit2LnIZfir8edfiN54B+AF1o9vHGzf2j4y1WHTo0CDJae1f7MYwPQyfjXkus/Gf4jWJR/G/7RHwy+EMFzuVk8DaV/wlV7H22uY4J5IHU8ZSdT78CvUY/wBnD4LPdx33ifT9Y+KV2p+S48T6xdXzDpwyI8KNnA7Yr17QtH8K+CXaPwV4f0vwhGy/OulWNraMeONzxRhiR6kmmvZxWiFdnxbPo3hn4gyk6jH8cf2nnm/1jXL/APCP+Grw542+diSFCAPT19h6BoXwR1G1a2l8F/A74b/BuJjmQeMb7UPGd8GXo0LIjxxNxkDIGccjt9XT3k91++eS4vWKjb5zFwCOxxgH8RVZG8sfIjQZ5bGRz/hR7byFY8+tvBPxbvdEl0DxD8Yr7RtJ37o7HwVpFh4fWEYGViuFi+1Ag+tY037NvwYub2PVPFWn6r8U7+OMYu/E+tX19Ju7tsWSKM59GDCvX4nlKFY177s8d/6Vcj3qSEC7jz8nPtgdOlZ88hpHPaB4Y8H+EphD4O8PaP4PymGS0061i3ED/nqiCRj7lia6W41e8u/3VxPLOqYHLt8nGPl7bfbFU541+9cFSegJwMD3Hp9Kia9jt4ljklRogNpHXP0pNt7jUbDxb+a4yXwCSMDH5mmFJQH8kBEbGWAyMe2fT0FZr61bISI0Mm1QVVXH+eBWbqOuXUwRbBEgbIOSMc//AFqkZ0Rj8yNiB937g6//AKuKi8gysZiipwAN+B+IwOtcVLr+pzc6mXtlJwZEjHle3K04XCanOuy4Q7sLhGOcD1GBRYNDp7m50+0Lb38pgcFBz+gHSqJ1S1wxAe4VehGAPw5rF+z3EbmBB5qs20Dbwfq/HpTHhitl8u4cQ7GyNxCAj6n3pW7jL8ut3AX90mQeV2qe3Yn/AAqvNqt5cJ5u8JzgALwCKxrjXdGh3wtfpNjHEeWwPTgYamprSMSNOt57pwM7tmzjHQg/0o5ewzV2SyEj7T94fc5I6dc8VWe38ricFAO+3I9sVV8zXbhf9StkhA/1q5LZ+lTi21N8tcal9nJAwkabRgfXn9KdrCTHtFEhBXhcdX6fhSSXlhDlbieFDs+TB6enQE/hio/7NtSdpnlujgZ81/lz32gAYq3Ha2ltGXhtoWccNvXPH/66LAURqlkxDRQzT5H8EeAfz7d6nifVp1JhtFtgpyPO+YH2CqvH5itEbl+dgFH91RwBjtjpSm4wDt4+XqDzj1pgUxY6pLG08l19ic/KRH0wOnc4q1Fo+nKwy80nAIjLHBOOanAJkwQibupNWlLbvKcoRgHdH1OKEIsx2lnAoWKIAY5yo4z6nHaul0q4EYy+y3GNoJ5Ujsv4dqxAAflAwysOozxjvirgtgWBhP7vdl06EE9evGK1pkyO/lxKBG2S2AxHGVHHQfT0rCuLKRCzIioc7gpA3Y9a3tGjMzpC2XSP5Yhnkeq5zzkV19z4Zknh86Jkfy1XBV9x+b6+g9OK2tchM8ge22uQuLd+Swx+HB/lVK4jQsQcxjAOTyNx5+mK9Cu9JUSK8ZX5M7lXqpAwM/U4rktRt1R9z8xN8hK8fPjOMDI7Vi0Wnc5wwlm+RdzcHI6A9PyqrMsPVo1+Y4OelaErJBvhVt/YDGM5xjnsR6VTdU8xiVwoxtzx06/jmsxlHYis0IUKmBtQsPm+hqAlEK7jyPupuJ/DpUlwHdvKKiFiRy3TjpgjvVUW8jEyRjzk4VjnkbevpgYpDLX2g2jBt3H/ADz7HPpxxWfd22lakji6iMzE/LgYYZ7Z/rUmC6/M4wvRcZb0x9KmSIrgoOXGN+enqMdulMDIGn6zpirJpd6NSijA/wBEuU3fKCPlDKc8CmnXNPkuDHfQNo7yNgbh+6z67sAAVqPIzIFXcm0fIwzjdj1HtTyftEAtpY45UB+6y8/X/wDVQAkW2aMSD/SogDyvA/DHWkZPlCoQNgAI7/TFYz6HPZ5u9Eu20sZbKj548dPun+lQzaxqdgn/ABOLHfDkAXFsMrz6rnIz+XtRYDaySVZl3n0UYbj0Penv5c6FkGAOqYx09/WlsdQs9SjI025W8CDmMfLMvHOUI3ceuKneF+FKyAbs9Pveg7YpABVSyqEJQjBjP3QRg/ep72+d5dAY2UnAwDgcYyBnpTYnjA8rcXZnxxnGMDHappFfzVKMEYYLqw/hGO/pxTAw28MaJMrMYlKkcIMDIP8ACd2f5Viv8P8AwvcRvBEvkmTqoiRVP0GODXXh4SZJFj2llB2/1HtVcMysMD51xjd3+lArHns/wh8KPIZfPuQ0YA2rJtUAdTsHFMm+DngeVf8ATZ76WNiD8hRcexIXJB7V6Ls3IzQ4DgjhckYP61ohIyD5QJwfLA3ZHGOgx6dqrnYuVHC6V8NvA+nDFtbPchB8rSOxz7MvQ/lW1ZeFvCFjcM+n6TZCRh1MW8DHoGyB+FdXFZs2fKJByBgDLY9ABj/9VbUHh29mQzx28kK8b2ZPlO309Kly1Hy22MGOSNflTZIg/hUbFUHpjHA/AVpQpKqOowqsOi5OB2Oa5vXPGvwz8HRsPFPjHQvDqnjy5byJ3JXqBGpL5H0NeV3X7Wv7PdhM1n4cvNZ+JN4vWDRNNuGOe2GkVFKnoMGrjcVj6Ckt3BJMiEuMsPTAqP7M6EgsNrAIAB83p8vHpXzXe/tN/ETV7DzfBvwZvrXyfmN74lvrfTYY0H8TRuEY47jdmvGvFX7TXxnghna+8feAPh8jKCtrpSf2texkcHPm7wDx/D+ArTlfYWh+imneH9QlUmCF/KB3IXHy4wQevPP0rdvbzwp4Yt3fxdrul+EkIBR9Rvre3jbGCQvmOvb6Y7+34t2vxD1j4iqU8TeK/iP8VLlmLQ2nh2A2dsc9RJjd8nrg8enFdLoPw81iwd9Xi+D9rZFiCL/xrrHmw7SCP3kEr43DGfu5ArVU2S2j9CvEP7U/7MXh2fyB4vXxVcyYxDo1vPdH6KyR+Wx46buPpXD3v7UUmrh4/h38IfF3i0N/qrrUIotNtGPZlaQOcduSvFfM8njK+0C1W21P4q/Dv4YKu7/Q/CejpqTITwwyqsUYjqeK5SZvDXjVvISf4rfG5MncbIPZaXk+isFKBvfoMVoqXcjmsey+J/jx+0VCXh1C18BfBKNk+7rOpC4uOem0QysobHqleD+I/i74h8SSpY+LPj/qGtTnEa6b4U0eUEgDhYrmFYlOBwOp/Cr1x4FvdFeO50b4Q+FPAUIBYXHjbVv7QdtvWRkeUsAOvTA6dKyNS8fX+hWFxDefF/wz4QtyMHTvBGjxTF8DIVLhIw6emd+PWl7OC2RXMzKsvhppviS7S6tfh18QviixHMninUF0iBif4ll+Vtv/AALpXWf8K+8e6ZBP/wAK7+G3gMX9siynSBdJrWtxxj+NVkf95jH8OSccCvKv+FhfAvWl+y+N9U+JfjmG5BjmuHvodtt6PDblwjf7r8Adj0qNf2fP7biXxX+z14ot/ijbwYm8q3c6Zr+nMmP9ZazSCTK5IR4ztfadvbLjHoS2aj/GzVbC6uPBPx08B6b4kt4JfLmgWxj0XV9PKg/LC0Sr93cDscYYAA8Go/8AhTvw5+JknmfArxdDd3tw3HhXxHiw1Ff+mcMrHyZz6bTjHGcjmJvjt4utoW8GfGzRrb4sWVkfKlstcjaw12zMe75U1CLbOdpb/lpvynAIWpx8Kvgz8WS83wa8YQeC9UYKyeFfGLfZZN5wqpZakZNs5ZsgINzhcZ45rROxO5wVl4g+NX7OHiCOwt7rV/hjeZLmxuvn064U43Hyn3W8qtgAsPQV9keCf22vB3iOSHTfjN4e/wCEVvHwv9s6TEbixPAHmS25bzYs9T5Rbn+EDgfO0nxT+P3wJU+BPivoaeL9EkIC6R4vtRqFkVXchazvA5xwSqsrsF+8BUNtpP7N/wAU40j8Katcfs/6+3C6Zr8rajo8pJ4WLUMIY1wQuZAuMdDWUoJ7oqMmtj9U/DM9vrWmjXfhtrNp460dlDj7O6yIpfnkA7om9UcAggityHxDDJII54jYXDEI6vgKe3BIxxX4zat4I+Nn7PepQ+K9Ma+8LRttNtruhzrPp8oOMeY8TGPaT/DIMHpX0x4E/bpuXhXTPjLoVv4qgQBP7Z0WNIrjHQtNb5EbtjnKFeawlRa2NVNbH6ImKRpYoI4WuHmeONI0Uli8jYQDA9cDj1rU1bT77RtVl0jWLaS2uIAd5kVlBAHyvEWC+ZG+Mq4+VhyMjFeU+A/HOheJWsvFnwI8X2etz6bOl5FYkr9ojlXlUntplMi8D5cptz0JxX0n8bPiPZ/EHVNC8TPp1x4fc2KWd1DM4lFvMkskjRgqBuyHHzYGdvTirTp+yaa97+tLC15vI84JeJmdl3Dp6Z9OlTecSxmVivO1wB0x3+lN2yzbWd1s1cKVL8YA+o5+lTrNp9qdik3ZXk7Rhd3qQTjH0rKMgZ0OmNcXiNGf3oVdob0J/p/KqN5awzFmny8aj94qr8wZeDz7daz47+6PmJGVEW0Aog2gEHjFeqfCvwfN8QfElx4ciuY9NX7BLdStIDISqskWFQFSfnkG45GB74FbwjzESdjwiZhazv8AY98kQXADY654Ix/nFVd8hQup/eBgBu6j1xXR65pVzomraj4e1aVJbnTry4s3Ef3GaByoZTgHacdOPwrnH+8I1fZGPk6Zwx9fpWDVjVEbxsjkDADAYUDCknqM4qozMCWDjeoCkEccVL5IMexWG4PyAc7ccZH1qKVIhibayZbkdvf6dKgY+SXcplTAJTDYAwGHTj3qFwjsMJtcBSdvQ9M/SpsqzOiBXDLgE8DnrjjtVeMKi/vG4HdeOlAhUjV2YbMBcEjPalcOqqxYKDg7RwMKOD600qVcMSQHAAOOoP8Ah6Gp5IvJtma5URMMbHfG0oOO3t2oHYQO52RjZt3Ehc9Pb6VMrMXJlP7wfdUAjIHTBrIl1PSYwY0nSTjcoVSf+AjApV1QXG9NPsrqUnBLoABn8aB2OjRpH2tJGYxjBPA+n+e1SFd65+YIB83GefauegbX2czCOGzXoqzkMW9B8vtU/wBi1iSMJe3Kw5OQIgBhuwyKYjQmeK1JcsWEhAIZcY9ienAqhPqFhBI6G5itmKYC5JyOnYEdu1NOiW25Zb52lZRk73Zgcd8Y59MVPHYafE37iCGVj827acDJx0IwPp2pAU21yAOsdorX4wB8gIwfxGDmpTe6zPKBa2BtOOHlPAx9P5YrXSTZGR8pAOI1QZ2/jTxJIcBcKUXO3rnijQDD+ya/KGL6hFGjDGyGMNj8xx9RVVtCtjF515NPO4HRnI/DjtXSJHI+GiiEgYAsFwoA6cCo5bUMOQIyMFkY5PH9MUAY0emaVb8izjPQ7tztx6jOaty7JM25xsxlRxx2x0qaTaMpvAU8Kg7cY7dPpVbd5j+Wp+VeVcrn8+KYWHAzHAKnBwAM4OF7ZrPvtP0q8kIMX2UphhNFncv16g8+30q9IxbcGbcuOcDaAR7VXeSRY22/L2x2/wAKQFZtRvtLSNb/AP06xXG24iTayD37/X1rTjuLO7tXn0+QXMa4UqFwy/7wIBH5VMl0Y4RG0m45CkhAVx6EccVn3WiRTSrf2Nx/Zl0f9WY1BjbH8JXGPbtmgBm9lA2EBep6HGeB/KmPJtBkkG8Y2sMcEenqP/rVVu7u6tJvJ1iydQgXNzF/qth/ixjpnsOlSGSLYSjrIpwVbAwR70DH+cFXGNhZTlWGeBwB09Kj8kNGWT5VGNueenbFTNbx4k5yyjIGOgA/LpVN1VyQEPHQ54AAHpQArNtZg/8Ao7nr6AY7duKrJt/eFxuaTgbeSGPf6VK8kaM1qQzOR2xznt0x0pW2ghICY1j65I/i7fhSGVlUNmNpBtXARgM//qoIcGTeA+OOn+elSMqvzt2sD1HT1yfwNJsErmMYDfT7xxUgRBQAYWyPlycAf4UkY2ER7c45J/8A1elOh3K7qu0HhgR0x3/SkXYEZUxgMBx7H37UDI3Gd37skJ+R6Dp24qEhl2hPkPRfx/wFW1+bK5IJ4x+u7H9KhcCX+Lkfwj29+MUhkPyNMMt5bKRweAPX60km1MFcNkk46Z9KlX90zqYy3y89yD6/lUZhig3rIcEkf8Bx/j/KgZGjAA/JjBzwOmfpUO0D5eQDVlB5cIdk+8MZ7fXHp6CmjYcYGFAxwe1SwIQWaPaq7MPgHjn/AOvQ5cADeTsHYD/IpJJo0bzQducYA59s/lVUXELyMsb/AHiBtA+97A8YNCAtKpPJBO4cE9PanjcyjzCEAxwO4Hf1qtHcGWJREhWRBs2tx9O1I0OoOyq/lwAevzYH4cUAX1DAZVN5IwOe1KZY05cY7bf8aptbStyZzKeh2Dbj0/ClFtG08dosT3ksrhFQHq3bPI/nThCUnaKBtJalk3dqmYxMDj27envTZLtEY4QyiRR04P1HHYVq6tpGoeGbu60fWLJ9KvI+CkifLIp5VozjaysOhXINZ2SshyflK7lwPyPAxirq0p0puE1ZoUZKSuti5Yazqlk2YoRLAwYbXk2rt6dh1/Cu7s72z1aBZoF2S7QWjH31OO47j3rzpTIFG+H7QDlgchT+WOnSqzMrNvDtA6kBdnHTHGRRCpy6CcLnt09lpsGlWOoWUr/bZjJFIr8hQmeCvr0xjgisNJLaFvNkZIiyjJYABh9PqK5CDV7ia533tyLL5fLdhGDke5GPz7V1H2CMFDhJFkQZ3HKsB1KntXSp3MeWxK9/LdMy2cBuGACbsgR+2OlNWGdsxXJ3Nxujj+UMB6npWgoZQFQ7BlVCjn5QPXvUO+SJdsJ2ox2nA3dPTNaIk0LOSKP9/FGw2dPm6VqvKxfzQ+51ACFf7x78e3audjlxc+aq7SxxgHC47Ej1xW5aOjSYYZO7A5xg9uPStoSsZyiewfCT4xal8OP7a0/UJo59KuYHntfNidjFqCxBIj+6+YxSbVWRTjoGVhyG8G1fWdY1m/n1TW5I5mub281NkiVliSW7cySJErPI2wN9wFjgetbMxiS2Z5+nIDA8ceo/+tWBeP5wWS2UyrwSh3L0xkDaQdpAxwcjqK1lNztDb+v0IjBRVznr1tN1Wyki8wQ3lvHvsyD8/m7sAoBzt3DaeMZ47V2/hqy03WGl03xO0miasEQzW7IMOgGC8TAlTng8Yx2r1X4l/FLwT4h8D+HPAPgnw9/wjzaS8MsjSBf9AZdrPFbyhi8plfLSyuBvwGO52yvjF8bzVoIVuHFveWp3W9wgwdwHGTnoe44HtxVrlhJW1EuZrserRaH8MtJSG3vI59Wc4O3HGB0JBOOnv061qCX4IxGIXGiR3BbIWJZY2bjr9yTgD0B/CvGvAl5rWt+O9D8N6tp1vqM0uoWyy2NxdfZYbhGbaWEyhiBkruVQxKggK33a+s/2tPE/hy3ttM+HtlpYGtLJp2pxziCHyVsluJgYFk3CRWZoDldmzaeuSBX1NHHXpRhGnvfa2iR5FSj+81keHa/aeA0ZYtNsxbKwJTGR1xtHOeg6cCvOp57fzkjiXy/LHCjA59Bjitu08N6jOIhE6kNy6OcEY6EZ/h9+1dE3wu8Q3doJY7eG6lkA2AzKrYHXPOMfjXi1MJXrN1OU7oVadP3bnmbzCJXRwkzk7gexX29KgHkzJkEDJDbBzg+5ro77wjf6NcFbmGSAgbFDrhTzz+We1UJ9PSNlxj5FOCvHzHsa8upSlB8sjthJSWhlxsfuFeM/OvpjoQe2PyqXCYyvUDG0YO70PsOa0HTdthCqxC4bJx25/wDrVmKhjVWJ8kMMjA9Og96yKFCsTn/V7u6npgelWUyYyqfvGY4zx256dqozTNucM4bgKNo6fl6VZMAfluZAmFI4HtQI0FLBfJkUqS2c5GOP5fSpfK+QBv3ydBt6gY5qtHu2pgiVlwHPT5QO2fQVaEpQ+UZcgn5eMAgj2pFEUkKDjgqcmMgn+Z7j0xSA2WpaXP4U122j1awu4/LlgmCvDKhH911YAgdPfkVMwUKsgGC/VORnHQg1G+HtwsOXBYEn7u3Hb61NuoX0Pzx+L37Pfjf4Fa9/wtn4Mz3raBZyrcrcW58250vodt2ox5luzAjds2AcOO5+rvgL+0r4c+OEKaDqZt/DXjaFR51ozoINUKr872YyPnyCTD94Dlcjp7bb3z2rhGCPG3y7JF3KytwyspGGUjgg18PfH39k2a9vZfiX8Ed+i3MbfarrSLR2WaJwdxm07YFZQpGREp+X+DstaK0tGTa2p90X2nRJv+xxsOT5kL8cf3l6VmpbfcTJVwdpXgjAxx+FfJvwB/awl8TyWHwy+NbDTvEpZbbTtewI4b9xhfIvhwsF2OFL8K54OG5P2vfaVJbF/tUQhmQ/QEjqvHQ4rNqxS8igsTbTvxnpj/Z7VqKzyWzISFeQbflwCEA55x7dKyTK1uTGNqFeRj37YNWvtPy+ZDuRtpY8DA49KL22GkTweZblREdhVd0RJBGOhHtWpbS3Ek0FmsTG4u3QwquPmZuABjg/T3/LD+0SJbSSonmsFZgp+7v25Xdxwp9q9K1s+HY9N8Oa14B+3aRPpsMcOpfagTLDesBIJI2fIZmJcHZiNfl2gcCo66hbTQ5iXwl4v0WOx13xpDd6UupvILeC5jMBRIn2fNDxsIJBwyg7SDggg19BfDjVGXULe5s7tbVA6hyqnycjgHB/LA4rnvFPxa13xlolh4c1qK1VFMMlzMsUiyPLCDl9hPlqjZ+6M4PT0Gf4ah0ZXheG5aBU43bcE/7Qwfug9sVUnD7Ie91PvTSNUS+8yE482HGcYwynow/kccVtV4X4IutOtpInF43mgbAzk4ZT1yOw6e3FeraprUFhaPIkkcsgHADD8OBnr+VSpKwjXuLiC0ha4uXWCKMZZmOABXxD8TvG1x41by101VtIC7Ry5BkKhv3YZgvyfuzkgEjnGTiup+JeuTavOi3WoSQWsT/8e5Y7SxXglVAXPYcAivAdSvhE8tsZGETLwuRkjp1OSPT6VMve0QzEl0nUriVI5Y0hj24DAq5A45Prj0Hanmyt42EkjrLJH83mBNvI/H+lUJbu5kIO5kRU8vAfnGOAelZcs7lWDnzfL6YOCPfP0qeVlm3cXck6vGkyzq3PpwBwOntWHNJGq75QUIGDtP3sVnTTtNiGZAZMHdnjPuMcVmy3fljYT5aDgjuPp7U0gZp74yJJSVdc5weozj8sfSqchPyqw5BJBHQFfw6GqlzcFVYyffjHTsU/xqncXEnkshfy5GwNoGevOD1FWkSaEs8MmwSjPJwijjLcD061WduAkkYhIBJxg498DtVWO92W5SByxjIGDjocAVU+RCRg25P3nJyOe2KdgLMkquHVR+72gn/ZPHH5CllltCfMlwzKM7RyuPw9cVSkmeNfnUwADDMrDB4/u1VZ4YcgKCpAHmZ45GBle9KwGtDeSXLgBQrsOv4dDxg56cdK5nULTyEecKygfNtVfU4OfTFaAcBTDuEjfwDs3Q8Y4pxkEs/yncGZBKhBwO2PxqloJnIbFdyfMBJAPQ84/l0p1z51wwYEEBSAFxj0P6dK2bqxaF5fKKeT23dRjjA9qxHMUgbZw2MEcjjjJ+mK03IsQRyIHTloXQBd2Mgj044qR/JumLN+6YZPyscN9R/+qoV/1Tlo9y4wibs8Y5P4dqQAbC46BRnPb8f/AK1AFu42tbiB2MpHzAjAwPf8artLuby9+AvAz1X8scVEzx+X58f7tuFYK2AB7Y7cU5gHiJjBiVeSxH3vx7UmAxoFkIMTEYxz0UmszUrGVmN/HMtpLC+5SORj0O3rk+tasbtPE6I22SNO/b8vaoNvmRRhoxcBWBAJ6r+Hp6GlYZnxtBeIXEeWP3tmFGf6VVjSeRhBI6mSP5ojkDI6AZ6Z4ouoIobiO/T/AFE7lHUfwN2GO3T/ACKJoYriOOS3H7vGEburdecUgRb/AHF7BJbTr5DldpVuMkenrz3rnkkVrFtOvpVE6Erz02rgbT+VaUbRyqshGZQcsx9RnH5VDf2jSxC9i+WeMCQ7R8rqP4TjqcCgZx93pk1hdeVHKNk6hlc9M9gDXV6XrCzyC1uMC6VlSWMDAIxw3uMjnHSo5449cs8QgSHaNqrhdpA+6fTnpXnl5PPZ39vM4Mc8GNrY++oHKke9AWOn1a0uNPupdcs4/KtZG23UKoFKdf3igHDFfwNb2m6vf3TQRBYpYpgD56EkcDHQ8jpg1atdUtr3T/tcmJraXGB6HoVI7YrjJzL4avzEFaS3icy2pHTa3LKf92nuB6IkY/5bDz8n5yOBx09MUjxxBvLO8J129se1Edx5tvDPE2/emDgYOD7exoL7AHIycBMHjjH0/wD1VNihpWBmO8eb2Pbkfyp2IsFQgXZgIh7nPPPHFPTaGGwmNiPuj5u2BgY9qixPPIPMRgq8P/Dn046ilYBwhcKx2ZbuFPbtx/hTlY5XbNkf3CvXH4/4VDLGEZmT92g+QnsD9OtPTyxudzjyVztOBuAGCfwpgW9hYFVJ2D2PXFWUicoZiUiiH3WYjj1ye1eeXniy+vXltfDUY/dY33h+6ue3lMAfb8OlZTeGvtsyt4hvpdUk25MIzHCPoExn8qQWO2uvG3hrSpTZi4F1cDgJbbpz69l2jiqH/Cba1qOItB8NXF5vHM91cJCvHAOwL29M5qla2Flp0Rt7WFY0DdACvvzjGKvS61YRWxMsvlRLjGBjn64z19Km6W5XohJbv4hXmPMudO0Yjj93amdhnj70rN6fw4/lVGbSdYu2VtU8SXt0V6+SoiBz/wBcwuKybjxlYw4zD9pHTeHA4GAPvelZLeNEkBWW5VsnovJUdugwfwqb+QcrOifwX4ekBN3Fc36v/FcXcoXHToCv5Vcg8OeELAbY9OsooyOWkUysfpvJC4rz+XxRvylzPNKnBUIPT/PrVd9fR8TRwTzYGAZcAHHuOnSlqFj1K3g0awV2tba2gVsAIEjAI+oGMfUVNLcWLfKfJlUnGFRQy46DOOAK8Xn1m7dCLiFFTHOCOPT7orPN54miWUW+INu1JAV35BHB/wDrZpe8Fke5ia3bMZWHYRxE/l4P+0Diqk1vbTZDiAMBjy9gwB9TkGvNbS21ryTFqkkeoTyAeSQojC/U8du2OwrrbXz4dsVyxnaPA8xfuj2/TFNXDQs3eieH7j5HtoCrjaRGvllD6gr1rNGnzaTOG0K6uoJEABt3cyIy/wB36Y9K2/sOsSkEwNNH2cbQuOxx1/Stm00p7df9JJl8zaz7cDaF6A/T2xVBsaUF35xRGGGkQeZGV5VsdCRU7ZkARNw7Adh/+oCnxxnzGeEr8/U4yRgelNdVXlR93bgA8HPpxTJEU42xsu0HlecdP50+UlxwFULxgcD+lQed5rlfK3lRt2khNg6de+anRWYmNiFTGBkYBOPX/PtQMayJyTkqMLnHA6DgcYwKq+IdO+2aOfszHz4cNAT2wRkDHqOKnE9oqssUwQjG7aCygjt1qeHVLfzPmJKgjCoMscevYYoGcBouoiz1SPgR2t8Qhz/Aw43ZHTnivSGhkV/L3+azAMp6YHuOnpXiGtGPRZ77SJsWquDdWDsf4emBxjGR0HSvS9C8QN4n0C01GK3FwWjxNtJXypF4OfXOM+mKaYrHYQtkfMUkUjPQdvyohlhZ0VPmHT5eBjHce1Y8jloFSQJDHDwWB65+uOlNa7iX7t2gUD+ADnPXIqkI2C2zcYdxQt97rx0pIFeTcjSiNuBtI4P4isxLqKa3BWK4mxgBoxhDz+n5dqe1rfEPcx6TJIrcbnkVVGOM880AXN8Ym2JJHEFOCpPYe/Gab9vtwmSZWbON0YyCR04qg9nrrSFUhsLC2UfedxIw4x8u3nP4Vbjtry5Vf9OG8nb8ke3p79KAHebcTRFWVlbHKnrn8MU2KTUBGZxsaNcj5uM84xg1L/YcOSkjT3uOcodmacmkWglSP7Dlj0LzsxH4dOMUAZsmrWUbbrq6isTjhVUsfpgdaZFqejZ2/ap5ox8xESEqB74Hy8V0FvAkDN5AsIXHBbYNzfmK2YvNETBrgyIBjEYC9fUgf/qoEc7G8kkSyxWFzdI/3TkKMfTNNlh1S4iVWtY7VwRt811zt5yPw/Ct6Y2irG08jegG/HB9SAePyqC4ltLZJI1gVScYJJO70xnpRYfkYkmmXCsIzq8MWxfm8qDzPpzgAcVLHp8rmMXNxc3uBlTEixgfjVv7TEZdwXy2KbWA5H1o+3SvEDlkjwANuAePfAoARdDsZ2J+xPM3+1MVYjjjqKebO1kby1tIomjAXDDeQBxznrxUDzg7GYOwXsG/LJ4p8ZvJU8x4twboGzvK/XjoP8iiwCoEXZDF5cXJC7EUY/DFQGRMDfIZUU88549Djv6VPJbajFCPNiVEdtqFipKn0x74qs1hO37uV1jUD5PQk9ee3NSAIIpCZbfhx8u3ue3JPbHaneZbpviaFYuMh042n+n4dqryW8Zx5sqNt/gUE9enzDpT4ks1dUkLOc/Ii46D1NIBqzRSBo3JnTGdp4IIpm+5YqWkeUIQdpO3Ht6VZ+02IKf6GYgh5fdu4+np7VCL4O5O0MI3+ULgKM/QUAP826lbMce3a2enUegOP6VZS3vvIEQ2pG3I8z5yM9QOmABUStcs6vLET5W4jtn0GR2H0pfOmKLIBhchCMck+gA60wBdOuFCo06bTwCgwMduT39sVKmkywIRcttDgZbr93seeMimvFcufNmiKqB8p7D8Bz6VFc2YTyxOgUuflIzn8Pp6UhEUkVrCDslKRg7SVJwD06VJ/o0TESrJeuMHaAFXpxmlubFLNiLkKY8blKnLNjGABxg0wxW0KwSK0kguEO3kcAdAc9DigZFNeRByfsscG48pv3HIHHbA/KmJePtM0eY+Bu+UMp7Cke4gAiAjMXmD7+7OQB/T8KddSskIezGVDDcuOMDHXPQcUwEe7vHxHMzL/wAAAIHt3FV1jlmLrLK4Z+MFSTgdM4xVj7agVpZbdn243MpGQp/LOKppLcee+xvKWQ8gDkADjg9M+tFgJPsxzseZV7Y/jHYAZpwslMqPubCg/IWBPPcA0htGdR5abGHctuOfTB9vSk+zySp5cbqkm0OTjGQPTPAosAwpA4fe3nEHhRwcjrkDp+lBk07z4oLlGbfxv3/KvGKs/ZEL5VHLyKMION5H4cVaS1jKKrKCWB3KDjH4rjFFgP/R5NkaRcsRw3AUYHHX+lRERyRJKuBtxgr046ZFWo5DAU2OY0c4J28en4dulVjAbXcke7aONw9CePYfUV55uKXJfzmQYYZDoMexzUkqINyTYk2/6thxjoP6/pUkkiyKJkYoMdF6LjsTj/8AVUClWXEsgZQCAW9/X0xQAJkP5SD5oQSP90+3fn06USBWCI6hSSSv90eoI/CpA7OGYuEZAAGXpt9B+VJHIpIXbvlA6kYx/jxQA2KR0HyjdzuXHVWHfJpZDA87zgmQk4dSMYI7jA56VIsaNGrj5htxkdevTHtUJjcsEdvlBJGBycUAP3K6gsCHPOR7cDjp/wDqpHdt29clW496c8bJ1PYAMRx+P9KiJ2eVkg4PJUdunP1oESglVfAXgcEg98dcUzzcr/qm6Z2gA49eO4pcNKGQSbcHIG3rj8vypY5do2KUION4z83FAxzSM5COAoJHzjpioSAmY+JY/wAhTzswzf6vbxxz+Y9vypsZIzMOR2H/ANb6UxCxvbIfLZMr0IHb19Oo/KgsruY4coFb5gfT64p0ZjjQPMCvmH8FHODjHvTfKd7hgX3B/wCIDA3KOD+QHSgBXO3ZjDdlJGM7fTFK8sXlnEgLqxypHHbp2700y3OYktR5SnIIcYHrSJBKFBnjWGIqc8hhv6DjNAiWWCMkNLuizwVU4GfXihFUws7xpK3dTx04yKrsSG8qd1bGCT0b2xjippZ2Sf7MiB0GNrHoO/HHIouMiVZJfntosKmMx5y2D1x34odS18beNixYLhD6KPf0FOS0kM4niTDL987sAg9Oae0rsPNgXDEjIbkg9ivtTQEKq0cZZv3u07c7skDOBj6VKJ2dwqxB4lygHR+lOAjgiWJxmONfmz/Gze3t+lQ7jkiQliMOoUe3AGPShASLEi3AgOflPydsDFLIxO2PZvMfZf4Rx6U+MpIEzKshHXHYnpjoePpUUeTFJuKYH4ccdPxqgHvMMBGy0gKhlIyAhx2x0x6VXDQqrhEMrJxmP7p9MYq95fnxPJDIhzgHswGBgflVdSm2Mou3acY443Dg9OlAgS5jA8tlR1lGCeTk+47UJuyDbRkKpwrDGDuIAyP0pvlvJBJDG3lDdncO3P3SBSoZWnYu22aPEW4cBgf9nt/KgBbo7GZJMKC4HlKMjpznj8qiWFGkj8t2l8tdoGzuBwPapzLILdGaHzp92AD/AHMYGT/L/Ipv7yLMLt5R2jj379OKAGu7bMOBH5jHg56L2GRwaWCWGAMrgl+g3L0xwv5U4I08i+btkxxwOeBjrUcbk3PlyNtCtgqT+XWmAyL5Aytz5fZeSR3J9BjFTiNEl5iKgcqd3f6U1JUgAd+WcMpGPvAnjpTZg+0yMGMP3gVPTjGKYCsbwoMj7XlePl6AfSkBMoZd6+cACqjt0z74qSF+FmtlLnoN7c7emCB2pokhjn825Qb+VUKuEPsMfXvTECABfnb58BTz2I4xSgl41SVGLj7pBDEL6EccU0gvIZQcrKTjgbgRjAyKViVLAgnf8uOeCP0oAHRHT5sRZYEY5+76gVImGjZEHTO0qPm56ce1BjR02oM7TjOevTIoYOsRmGYgDt57H26cUANYlFk3ZeRECEHHGfp1p4y3lgt5ZABTaM5OMEH34/Gjy1kwrg7tuSwxg5Hp+lSozYRv9Xxh9vXH8NAhhZVPnK+THldrfeB/+vVcsMIZMl0cjpyfQjHpViFXRPNRW89vlcEcfmfagrIwhfOXRiFPA3L/AJ9qYEOMgSvuVjnDNyWwfTtxUSulzgsCzjkK3QfT2q/5V1JM8kIOc7T2Xp1HcdMVW8wqEkkHzbsDP5YyOKQgYDLIAoViBx601Uih8xo9xQkbkI6Y4yOKtRyqGEo2gsBkgHqtVw0291C+fu++3THtgdMUxjtkMc2843oB5Y9e4NLlzzGoLZLP2xk9BnpUEjRghBgBT8rc5A46f/W4qV90qeWjMigZYuMDHXBOOlAh+07wGyPQqMgH3HvTWcmUEp56yfd2nptH5D6YpFKxxI1v8u44A+nIpysxcJLEvyjpGemfakMVVZC+GVGxkrt4zz3/AJU4S9IpDsGMvj7rA9Mc5o8twpS3x5TDh2PA9iMfhTFcXCSrKghO1ChB4Xnge1MB8UbeWu3MMGM7WxxuPT6VE7SLGoKiLK7VUc5U4ySRxU7xySbVOdoGN3X2pqlp4GtdoyAVVsckA0CJP3m5TMgjxyhwCDgfpwKhG14mKNy7YJz078VOrKnmSyY+4oT/AICMY4pJLaOWKKRMxluNw+bqMYNMQx3iSIsW8wxqDuC4JBrSsY5ZbuF4XBYMpiUfdf1x0xxWaVULGIlxs4HGeeh57ZrWsfMHmJENqqM4J5Bz2qZbAj448e3jxeP/AISi0ybiLUteBQHG0u8Kg5PGNvX2FfWWlyWqaJbGzjaHZCpRX5wf4iD3wRivjr4iFW8d/DRYSAy6rrkZc/xZ8jDfTBr690K5tW0DTGR2/wCPZUR9mAQR1HYgHp9Kzw7vBGlTdI1Le6gBaYr5hQZyP4Q3oKruribarb8gv8nAOemegoiJj2GPa+PlbOM/meeajhK4CB8bCUwy/pW9zIHkZVG1SfM4BB2ntUlv5jbvKxbLF97u3PTtSx5dkD/d2nt/D/X8qEbzvMkkPlcfdHRwBgc+tFxiLKvmGRzln+6egAAwaWNY1UiHBTafv+g61XMQW137QQo2nPBB4/AClOTG0h2wmTAGDndx7ZpiFgVllYl1WSRQR5a/JjGB9Kh8u2VBslKXJz8qjKn0UjkDj8KmRjCFhb5lC70xxnnpUlq7yQl1HkyK37yMDG4Z4G49D9OKYDHeMoIgA+zG8AEYHHpSPK5kX94MjjaeNuPpSsGERTmKNn4IOSBn069QKUfZVMkiAuzpkAj7pA/X19qAsOaNNQd1m/dqVwAemfYjipkW2iLMdpbasf3eM+vtiqixhVaWIsPLHK4ypJ6f5xUjEpDniFnbp2H4U7gQizimyoIVzyrAceo4qGXTowyRwSqTjkEdd3Y44wKtPukJO8Rnsqjrgfypf3jShgxTnanGTyOlUpCsZwsVhcKwdmGRujBKoPYY5z0qrNCVuUbYZGA3rs6H0yMdBxW9HbyiECKUxKRlj1XnsD61MvyxK7HA27BwBgCnzC5TmhMkXnvLFHIrMOP4j6UhREVmi2gKM7X/AIA2flrpI7dCzqiC3KcDIBzn0/z3qgdOtZYzn7zqVYjIBwc57elNSCxjYOxQGLRTAELtA2kHnB9cZxU7W6sqyRrsxghwAz/UgcVaj02VlKRcxN9FP908dCKriwePch8y2ZF4xzkf3c8enGDVXFYhV3LM3mIADgOBgc+1OKSCIK224B6FcDjtj0FOjgcNsPmbnwFIA5/AjggVGkq/LbF9pUkbNowMHpj39qBWEVU2RgE24LEPySeB8p+nbtilkmuN+InMeV5U4YBR+h/oKdHsVt+MIxPONwI6Y45oVlTy4Ys4YHcw6n2HWmBLsnKl59u3IAA/mcdAKD5WGh4aPgA9Tn/P6VC5HmmXJAT5Mk/eOO46AD6VGXJUmRFhwcoQfy/CncROEVZXC7oRL8h+UYz7ex+lPMgbCEMvlDYvygbSPcdqrocyDkJv+4Oq/LUhRXkALlA5yvZTjrTuMcq25STaSGZcJn7uO4H071YjYGLCYQ42kdEP41HKEWVk4tosZdccD8B60mZuUKIqFgp4OR6HrVIRaiSa3hkjkdoXIIj6EMPfg9Pwpj7XEQTaN64MXUhvw6USrhzH5nlthfkfByR0we3H501JzK5wEVvlwP8Ad5OMVQrEyyCMNHIoMYAQDbg88HH0pqLyzwsdnRT7AdMf0p0UsjvsTEhOfnIwAevTFNCJIxYsHcEE44I+g7/hTCw18rzHOzq7ABSuNo/l+VPljHyyRHzSRhgc4I4Hfpg1Fgu8yAZP93ocdunpU7ttAtxuZFO08D0z25xQIinkuIkSAHymwQAOh9T7UjfNGH+XaRwvRvcfnT1cGNlOIwo2dM/Q+1VsAyfZwqysCBuHvigZIYo5mVVBXp8uOB9DUmwtCNreVGeiqRnI75+nGKXiGdNuD5Y5Vv4cfSmJB5YVox8sm7KkfdA6AelTcZEsUZKxoOmWAI49uRULJH5ZLR7WJwF6LkD8qmEcbMySbiFONi/pj2xTGiRwYnBbZ1J4bnAH14pXASazijjV9u3cu4RdOvB5/lVeXoZOJVwBkrg9++O2KnBQbbU7vJkX5Cx5XPYf4Uy2WJmWEOE3BwqnkA/XpzSuBCqy+XGiIu773zfw9O1Mj89FMkwRy5+T5toXj+XTipDEJm8wufMGFG0c/l9OKaION0fzpJkxhlyMDqNv14qSisxfLZy2TtIHIB78D9KS3eJQ0kjOjLlCyjK4AwCRzUihEWRnjMSHG4D5WUjtjj607yDDGQ37kKORt4bI7nPPFICur3SJ5E6DdKM7+wH5dwKiSGIZKqYw3y/T0P6VacfvMFgSFyFx8uf6dBULpkZLBk288dfQfh0pCKkgSKJ9owW5x6Y9u1RgAn5SCoAKjoMVMrYnS4Rfl/jA47Y9O1PlS28wE55bngcY7cVIyIxhdxlIY4GMfyrE1KSeK2mhEAmLI4SNjhSxHA4AOOxHHHpW8GVWJXnaRj02+lRrLGqluW7BHH6Z7U4zcGpR6DaTVj9SPgr+1X4M039n/TotRjey8U6dZPbx6IsluXkYSmOJoJHdIfIjDDKyMJlRDlHO0v8Aj18RPF+t+JviPaXviJJI5/OheRcgsnCqu3aAuQijOPSu60yBLORblF+fPzI6gDHXGQv5Zry/x20UfxE0yd87WksycgD925+ccAdOn4VrmGMVav7SMbczu/W2vbr5abEYTDKnFxWyWh6ZdMVeWNyZtr4X/aHt/T6V1ngn4d/EfxxbXWveD/B+qeKNMs5GtZry0RWRZ4gS8aqXV5GCgcIrbSQDgkZ5+7JlaVYzkecypkfcXjHHsBXtvwz/AGlfi58HvBdx4F8HzWEti9491bS6hbSXLWUcpL3EdqoliRfMlJk+cOqsWIQ7qmj7PXn+Q6nPpyHgMTmNPLeOS3KkhlkHzA+jDtSkxtIAqlhjH+Rilia6LST3k/2+4uXMkshXBZm7/U087RMA37nj7wGcfUVzGgwoqYKYhJxz0+oIoHEn7rCKRgBR8p/KhoLhZAQftP8AtDjp61LApt7iNmXy1I55yACMZzQA1Lu4tQ0luSpb7xRu/uO1TXj2mpwfY9V0+01qMoBsu4Y7g4xjrKrZHoKrbfLy85CgnDYHHtjApZGTdGHcKUA2j+Hp6+4pp2FY8y1T4LfBzXGIvfDq2ErDAfTpGsynp+6XMR/75riH/ZzlsJ0Pw/8AHmq+GmjYtHbXW5l9tjwtEvtytfQ0mUcAyFmUDeoGVBPTBFRCOQ7kXMm0ZKt0/CrT7hseL2eoftf+AIkTTbyy8X20LZ8qGZDKyj/Zl2bcjrtGa6qy/bZ8a+HH+yfFPwPd6fHtAaU27r83r+9CqV+nWvQN/wAyPA/lSdevyDvj1B+lXjqF0YJLa4cXIYHcsqhty46ZOfTilyw7fcVzsZo37Uv7PfjPyV1hhoNzt2nfD5YO7kAMmcY/2hXqOn6R8MfGUck3g/xNDKygDyhIrdenGcjpwAK+cNa+Hfwv8TLjU/CliSV5ltV+zTHAzlpIsEn6/SvNNR/Zp8Fu3n+ENc1XwTcyciBm8233DGOSVkx/vMelCpLpIXOux9t3Xwy8X6ezywtHqtvCu7bAMyY/uhT979a5O5imsJSup2k1rtAwGQqB7c9PoK+XNO8NftR+BJ45PB/jCz8ZW1sf+PeWRkK4H3WjdV4I4GJPyrat/wBq349+FbeSD4o+DJr+zJC+ctnkLg85Zf3bE9AXJ9qPZS6L7guu579bTwylmUrE3XaT2H6fStSKYARozFcnAPUfTPSvJdL/AGt/2e/EwI8QabeeE7p8KyCHjPoZEO1QPTjpXreman8J/FJEnhHxrbMJEBSJnUqM9iQPl49TkVm1bfQaTHLKVyqDYw/SrX2hthjViMYGO5q5ceAvE1qhnsxDqcD8LJbSCTd+AzWHNp2vaaqNf6ZcWijB3eUdvHqRlRSsBrxzLJwGMThfpn/9VSCTL7d5YjjH3enbNcx9uSR2V2BMZIIOFPt6VpJcEs0bLsULnB5I7A5/D8KBmszkHy9uABnGePp26VYUnc4BC8DGOtYkM7na0UgRgDnoRj0P+eKs+d5MJlyHdFA/M/0osK5oNLtdVR8DGCMcGpBMyuzKhIbp2AxjGKzHmzB5uwNuwMqOmO/41cSYHaoIwRuwT0x6U7AW1kklcrKoTPAI6Z9xUgjQAc5Yde38qqK/zFkOecMvYH1+lWyiJlYyrD0B5Hp9KVgFCOhyh/LnHHpTS/A3Nlu7Dge1KGQZXf5LYHT+VKI3OERlPAGG9etFhDQrOwQgt06Dt6U9bdmkxvVgDgA8Hj0qwls/lLIysAw52Hn8RRGjpKA67lzgE9h+GKtQC5Xd7lDiNdq5HzA/4f0q2JyIyCPvnn5MH04pRGgYxqNofp7qPTNQlUVuN3luMZGT8w7n0ocGHMixBctFIfs8jWoxwVYrnH8qlvprfWYPsfiCys/EdqV2vFewR3CkY4HzqcfhVAJO4BQ+bz8ykdB0/wA4qw0HlIs2VIxycHjPHHrSUBtnk2tfs/fBLV7sX2l2F78OtTmO8Xfh25ng2N6eQC0S46jag/wW28C/HvwegfwF8RrHxzagFVtPFMOxwB0UyqWYtjj5hge1etO8sw3k+Uu0DHTb6dOearZhJZV+cZAxjp75pOPcFLseYy/FP4meGG8v4ufCm5a0AXdq3h2RbyMgdWMKFegGR83rxWp4d+PHwE8WXLWun+If7BvAdjWerq1owk6Y/fBQT9DXpcF5eWDgwzPkA7QTnH07dB2rP1/QfCXjKPZ4z8OaZ4m3AAtPaxedwMLidAJPb72KjlXoVzG/b6Ul7aLdabNb6lCcNGYJAVcfn+VU306dC0UimL5gcN/LI9K8Tb9nbwJaP5ngjxD4j+FN2+fls7zz7Hk/8+8i89uN4HFWY7f9qbwhkaJrmg/Gy1jAPl39v9hvSg/hXaQu76FqXI+gXPWy7tuQKMZAweR+Hp9KEYohEbbWQ4C4FeQ3X7QH/COytH8Xfhz4i8BBkDSXVvB9utM92EiYG0D0r0Pwt8RPhB4381PB/iqzup0TzRFKwhlZR1Hkvtfge2R6UrW3Q7G00KyNvkIfcuCCMCtHTNa8R6NtGl6hc6cF6FZNy49MNkGrM2j3bol1HGl9CQNjRSK6sOmRgnj8azntNpIeOS3UEfeBAU9hjHQ0CPQtL+LHjC2HlalDBraqfvMNkgz0B2/L+ldrY/FTwhLiO9jvdFc8FSqSRA8dDnP6V4HgYcAtEwGODx7f59KtxQKV3tidVH3l+bB+nYVOwaH1Da6v4f1lf+Jde210dp/dg7JMdMlWxjHFWGscxLNa/vUQ/O3BwfTPTGOmK+UWRmwUPlP0GeB9QR0Na9h4h8UaegSx1SWOOMEqjBWUHp0cHGfTNC5hOKPorazEBHSN8hhnofY1HIsgjfJVeC+ByB6/rXllh8U9WiaJdX0uHUAOPMg/dMT6kYIwK7Cy+IHhW7bfcvcaS7g71aPjPb5tv6U9hcrNZYElycBFUBm5yT/hUkNuRtkk27YjuVtwO709xWkn2S9QS6fc2+opL92SNlIOf4Tt6VHLZSCRoWVmd0+bGM/L0K4H0qhWMt1iEnlFC3nc/Q+1TQsGYK6PIYiMZ6DnHt+FOa32/dRgMYAI+63Zqe4mhleBvnUp8pHHz44/PoKBGXIiqrBDsQ9VP8PNTSSO6lshQNrKfY9BTzAdhH+rAUkbhyPqeOn04pLdZNqOq7zswU6ggccnt3oAgyqQrMhxu5+Xr1wwH4UMkT/vmc3AVcKyjlQP7ykdqtTaXIqCVWQFMDy2wOTjgduM1I2PJmGxom6YA5x359P6CkMzlVSBFnc0oJzjhQfQe5ps0bw/NF8xjwH49CMj+tXCg2EwMHZECnj+Eeo9selSRFZN5cs5IG4AfL06H6/lTAzZlJQzPiIM6qmCCF45z6f41KxyX3rukI4YH5cduO1O8rEYZszhCQy9APT6GkCIzYBPl54zjt6cdPSkBXy24KyAsvGCO2P5U0BAzeV0PDKeAB2A+nSr0iIX+Ukg9s9M9vpTXjPyiJVChN2PX0oArCNl2yucsucgYHT6VV8yTY8UaM+4/XaOn6Yqy8XRpRjA2k+jds9sY4qVjhSOfu7l/Hrjt2pgUnRwNxO7HGV7fWpoioBBHcDjr+VRyIRD/wA9d2Pu+3Y1ajiiSKQOyq52snrtHp+FMXQq3tv5rl4/3ZyOcdOxHuKol23OsqBYx0KDnPsa1CV5Koe3y9Q3+GKaYxErB+M9dnOPqO2KaEZiSqzC3lwNi7j7+49zU2wI22MlAMjA5/GiZW25UCZAMFWxlT6j2pqMCu0brdk4/vcfpTGQo6+WTgbj+OD2wKvrdusX7796Qe4zkjt7Yql3eJjtCc/L1HoP/rVK4VQoXluMD6f/AFjSAfdQ2LypOUG7+6OHHbjHGPaqT6RHKHWKQ24AATPKn24pxVGdQeVXgAd8fSrIdxzkqOeMcgDtQBTTSdQgbygqCNizHbzn5cD369qdseAGHytkm3OD07duetacTsZd8Q8vI4HT5gOmB61rR3EcqTRy7ULBVYDnG3vRyoL2ODl2NKuSIgMAJ0545GOxpJVCeXlcOxxzzweOv411t5DZMHlEOAo5Bxj0BFZZ08k7w2WPBVcfLj/PaplAaZzs1v54Kk5X7oVTySCP0o8qZxH5acEbG4zx0zjjp+VYl94nm0+S2trPRL7X7h7hov8AQwu2PaAd0juVRN3YsQPlNRpc/EbVdxh0nTfCrn5v9JnNzLtxz8sS7c+ucCsrS6ItJdS9cQlZEjjBJU8krtUY6ZOOKfeW0Vpasby4h03YoO+SZUTb2+8QQMdKwJ9C17VoSPEPiK/teQrRaXtsgQOxk2yMf8PSs+D4beBYLhrptLk1m5xs36jcPd/Kvfa4Cfp+VRyl8yOd1745fCfwzcf2X9r1DxdfbQzW2h2Zvyq8YAkRhGSen3uDwcdKxV+K3xU8QxKfA3wav7e3lUFL7xHfw6ai+haABnK+wbPvXtlmYtLg8nTIYNJjX+GzjWA5+iAcfT8qjnldp98gz5mAWB5wP60WilsFzxKTSv2pfEEUkGt+MvC3w1i++sWgae19P5Wfu+ZPgZHbmsy7/Z28Pa7mT4meNPFvxRMgANtdak1jZgHri0gQ8ewlAx2r3tkzuhEWzABHzcZPH61VdWQlZdrZ9OuPyo5uyHc4Lw38Ivg14Mkx4c8D6RauAAJ5YTey49VluzMyE4/hxXp8WpXEQNvaxx2cXCBYhsXjgEAADp2rORAP3aho94zjggYpGizvjH30KkBOvvx64pXYrCS/afm8xmZDjcT6r24xUm4XALEec27BzxjH0HSqyvKNwTlWBJDcgY/lilF1BscZ27s5C9Mnp24/wpATxrsV2Y7y33P4sD/PFJxkbTsBwc9uR/jUQjQDcPmUjr3zmnqGkYrB9772Dxkf/WoAcFbG0Hq231+vb2pdz+WFYncT7fkPT+VU7qdFyqSBGVhHjovoMseAPfgCu98WfCz4leBtBsfEmt6ZD/Zl0QBd2tzBcxR78tDvKNu2yr91wuzoCQxAOsKM5R5ktCXJJ2OOYGLc4HmLkYPcH3q7GxaJyrD5McD0P/6qy1nPlrIsgdP4hjp9fyqeOTeeQOmcoCMj39qkZdaXChX9ioHGe3509J7gkdcLgYHeqMs6Q7GuZUj59eMDoQPrRbSR3Usmyf5kjLqiA4fjIXPHXsKQzRE6u4chogOo9Kkima2YlQZB7foazzd20UsQliaRm4bLYVWwO1SLfzuzokS2AUYJ28+nB/lS9AN6CeeRi6J+5C4lJGBxzkdxxXV6XJNLZRPNIlpHJ/qcnAYKfmx69ay/hD4MtviN8S7LwprN88NoUmupkztMscC/ciU/LlieSQcKDxXSfFWOy0/4o+INM0pkfS9NuobSKOHGyJhbQSSJ1PzI8pQ8jkY7YrshFKnzX1MW9bHCavD5tu1zbRchvYZHT9OK5mUXZV0affEwx5aqoznjGcZ/KvRWmjlhZBFnBK7QMnHqP8+lcXf2qCWMqrRAEDy+m33J9cDPtWVWCKgzAfTrE7ZTu3YwMkk5HQcdKc0cQRleZkdsKwODkcelOmhYtsjDeXGePTr/AIVJ9nmCb2ODxjv26fhXPY1KyxxxzGPPlxHCg4AxgcZqQkQxhZFIH8HPft06VaEMv3SoHmYzwcEdOfYVZtdIeZtsIa62jIxEzAZ+lLRDMXdtIRdwxjJ4X6c4qxvcZaUBkb5eV+bH+ye9dRd+Hb22hF3qHk2NvEm9prxhbxBR33yY4HfjtXlniD40fALwdDKniX4iaKJFxmDTmOpSIf7uy0WU5HvimlcVjrwtwMrDh4mx8uOD+GKvLZsznan2ZwBnHKenYfLXitt+0h4N1sIfhn4J8dfGFSNgudL0lrbTsg8A3My7lHuYx6VQ1n4n/tD2MCyj4eeDPgdpknzJqXjvxFFMhHYGOGaJlY+hiODxnir9m+gHvsemidRneWOQFUc5PQ8V0cfg/U4IvtjWz29vCA0k0+I48Ecku2EH418AX/xe8V6jdtpWv/tHWWnXUg2nSfh34Ye9EgJ5WC+hhhw3uW/Csm7+G/hnxXN/af8Awrb4vfHBiyhpfH2uR6LaqAcGWJ4183aeoBzgcVcKDtqLmR9j658UPgt4TEz+JPiF4d0ue3b95BBex31wqjsILTzGLDpjj9K85h/at+E13cfZPhXoPjD4x3JGWXQ9EkMC+quZysq8DORERiuP8OfB/wAc6XLHceH/AAh8KvhRbgCSK5+xz+Idasj1G2aYeU7D1zj1Pp6FN8NviBr1nDbfEL4y+KrhkVVW38MCy8OW6p02P9kjIdcfpVOnBaNk8wuo/Ev9pK/0Rtc0P4LaV8LbCN8ya5438RWy2dvFg7WmtALKZD93n5/T6eK+IfjJ43u78Wfi/wDaN8IeCPtPyxab8ONBk1veSPuxXMUAljkfsfNxuP0r13T/ANnL4H6XfPfXnhdfGF5IoEl3rt9d6jLIR/GQ0gjJ+qY/CvXtJs/DfhmJLXwvpWmeH4hjYljYW9pt9swRoc/WmnTjqkK7PihfA/h7xxJJJd+FPjT+0BdK3zDxXfLoWjT/AO1FIziVEb06gV6JoXwj8baWIG8DfCv4U/CazZVLSa+8/inWYXUHmKchkB5xjgE87jX1Tc38zTmWUmVzwWLHIHpuOeB78VILkSli4YvH8yluMj0/z9KTr9kLlZ5HB4C+J+r2cVt4y+MOtTWYJIsPCmmWXh2CJc58tLiAGVvqQDio2/Z++DDXb6zrWiXnjzUVXm61/VLvUXbGAAysyxHp3U4FerMST8wADN0GMjPOaYEZA3ysqdM7QMDvnpUe1l0HylbQdG8LeGbYweFvDukeEvN+82nafa224dfvRxhuOv8AStxry8lj2SyuFB6v8xz+PH6CqKvEMBpE2LgcnGPTrWTdeINFiyZLsXG07WSMEkY6jGBWblcpI2VcLI8m5omA2syqOQew4wKVF2R/uz5S9Rzx9D7+1cfc+NNPtECWlrcTyN0BOwY7dAQcVRl8Y67I7PDZJaA4ALjcT+fAp+iCyPQiEYFgN/GOyqfofUUiIkTHc6w7ezYBI9cGvNJH8R3zKbub90edi4RHz0DBQBUy2awSNvZmL7Q2WyR7bv7uO1Go9DvDf2Cou+6jzyoZAc8duOKryazbq4XyJJvV8YTp6H/62K5FY1VtwfKrwFHqO/sam3t8sb9G6hj6elAjoDr0wYrGEESAcMFbac9iO1Oj1C8ldismOn3FC9fUDpXOtc21uolkk8sPlAoHIA46/wBaT+0bJv3iRmTy+pAzntyKB2N6RjKz7trsAAc89vXiqojQyb3AuAvCiM+ntVMXtxPGVis9qEDDbdoz7kdqV4tXJGZoLVPRAR+uP50xEzpFAMsyqp5+bIOBjjFU73U7G1Aka5jiBHRDvbHpgCk/syIYMolvNwBIY4B+nHH4VcFtYQRb7O3W3MigOGAcEehz+hoAyZNfs55NtnbT3gkG3aRsQYA6FqxdQ0u/1KP91af2Sq8ib+Lj/dOa7dnuBzEdrKo+TAYdMf8AAakabYfmYSFU/edhz2GO9Azir3R9euLaNrbU2ufLTZLHJ+781PZxn+lUbZfCsJjtNWgubOQH7s7loBnnqema9An3ROjeZvUcrGV3cHj73fiq1xNE6kzBbhR1DKMN7fNnpT9BajIILVbZJ7MWskaH92YMKhP+zswAfwpGd8bB+67+X/tfWsptE0+FjcaPcTaBO/zKV+aE57bDwKRrrXLTc96kepwt1kgQDn3X1pBY1RLG7jJ2vtG5SOOD60M8arlcpt4y3Q+3FUIdR06aZYkH2ZxjJl+Rjkc5XtirrRCOBmnVmTf8qjHT+8OOaBksIj2Pvw/QYXt709iBjERYDjjOfxqA525jAcEDAHoOlRb2OfKl+ZD34U+1ArFo4AM7R/KOuDinsw8ox/cjPocjHoKqB2ZRIRlQfuj/AA9Ke0YGSqlVHzEZ4oGWvPSCGN8sU+6A3HT+YxWgoDSKQqQIo56ZGen69KzWIkiZh82cMDjgFe3tU8MM0v8AB5oCDnPQEcZHt9KBHQK1uky7dxY46Hap44zXZ6GYbuSGTIMO8KMdXI4P8v0rhI4fOLRhw44zkdQOi8dK6bTLSKF0ltXPlggFM4O7sQe2KuInY+rPhz4H0bxJlYbiK8bduCAcjaB8zNjKgDjAxk8cda+ntP8Ah9odpbGGSMSbl2kbU2hf7oymSPrXi37OvhxdAivrppDM96Oc/wAJ3bgoH06+4r6lrWjRcdWzPnTPCPGPwa0e9s5LrRbZTcxo22PO3dgcAcYzXwJ4plmstVvdNmgaA2rrgTxlHZeiSKrjIBHT1HTiv1Y8Q6xFoGjXerSjcLeMsq/3mxwOOfyBOOg7V8AfEbV7Xxdqkus3ECadcyw7Jk+8ykdB64pVorRlUrK583M5DvCwYY5cNyM8YwRziqxlVpnAUowXIcggHHse2RWvqtuRK0sT5XZgptwfTH41kOc7BEuFxtKdOBx19awLMuRzNMZjl1YA8dVI9PSleaMxyQx/uVK8cd/Q4ojZV2wuVwp+bA3ZPP8ASoMsjM/lZz1jJ6Dt9KYE4mQTAynEu0AHs3pnAqsyHa3l4Rl649DUksnlwAIPs+7orAnBHv8A5xUBWRY/JL/vgMjHQj07cmgRahkjS3CXG51J2jbwPaoNq7URxuC/ePAIHb8qf8pVzFth2DnJz6djQhkkj8yNNpAwc8qR/ntQAq7SC5G5emeB+nFOS5ZVJyFEg+7/AA1VuZ0EZkmKxovCcjae2OKpte20SK0bi5yBgAEge1IY/UdC0TUpPMWF7G5wuy4t32EH04wKreX4r0kYtZ4vE9seqTMUuVA6FWzzVtLq5uAy29jNsJG0nAX3zxwKfH/bauxLw2ZcbV45AHoe2KfyANP8Q6VPcGG6ZtDlxjy7nKgOvBw2NvpW6kW2LcpQRSAbizjHoCCfWsGTRob9VbUpTfRZwVC7MEAc7ueOlc34i8A6Vr9u8G+WERrmKLzGMW5ePurgr9RRbsF0dxfm2tUXfIqFV7HOQP4cDt71DDNfXCpPZ2dxdp/e28EdPw6dq8NstJ8feFrqTSNPZ7mwiVZv9KUTRSZA+SOT/WIe3Hp0rqNH+J9/p1yIb15NJkVjgTr5tu3YLuAGOO+AKEmGnQ9TXSta80s1t5KMOGd1PQei8muE1rxbrGkPcaXpFjc+ItSSAtBa6fD5rOTt+bkgbR0PT0r0/RvHmm3wifULdI4mXcJ7cmSInHt8w6fSuoj0nTdfzqOkToWBAae1AVlUcrvxg4z71DlbdFJHxfB4Y/b18cT/AGebWNI+FFpuwxgt4orlYh0+8kjK3sJF54zWHrn7K15ZQHUvjD8Vdf8AFcZkBlghuJYYXz2ETGb06Lg4HavvxbrxRpkkkTqdVtAoLvK4SUDHPI44PfFSRXfhTxZHHb3Sw2N4j+ZDHcIAVbuyOQF6dh27ccN4m2ysNU2fkndfB7xJP4gbSvgX8J7PV9KjXnUvEdjPO7MAoLq1zOVUbsjATGMHpwPT7b9mz9q7VLaFfEvjOx8B2UPH2bSYki8hR2XyY4SMD/aIFfp/NB4ysLLEcy6pYH5BlSp4I+UdOPesm6n0m+il0rU7c6Q74SSO4JdGVgP4u3XvjH4cH1x2skT7I/I/xr8GPhv4btlubmXxH+0d4nkb93Zi5nWFSerTOi+Yi8f3s9Ova/4a+Dn7QBQp4V+Efhn4aRsVJm1mLz7uP+6d8zE/QFK/XjQU1fwxbCPw/ZwXenou0KscSfIeMB+GJ9+elR3GqaVr+bO4nbQZJCFVZAWzgj5fMJ7ds1ccZ0sL2J+UfizwR8Q/Clksvxk+L0/hOGRDt0/QbRLeVlGBtja32Mc5wPkOfoDjxjSNA0/xPcM/hb4O+K/iXIh32994h1O5VCOgkeNUSFg3puxX7O6LpjeA/EFxrukaBpvixpNqSJqkSXYbB/5ZzN80BxnJUbfboa90tPir8KfFQGka5ZzfDDUztVUYI9nMWUgBZo1ZUAPA3lB059NI4y24Oh0R+Qfgj4ZftIwxifQNB8E/Ayz2gGaDS0vL5FfvIXWXeQemcdsCvNvFOrWsOr3mk+Ofil468f3Mcjpd2nhix/s+EzISDGoACKoPZQBjjgV+yXiP4OanqdnBPp9y2pWMjmVLmy4Rd2BhmVmDdMhhkdsivC77w+3hm+udMsLW3WaCUPIwhiDs7H51kIHLbgc1tDE8xjKlY/Luw8K6frrGbwj8B/Enja4JG2/8TanOq/irYhP/AH0BXQ2K/Efw9rEfh6PwZ4f+FFxIqnjSFljmVjgKZ3+VyCMYBOPSv0ZuLjU7mOWKS5TywuGTnGB1AAxj8vauZ1EJNGbSSZLmE42oYhITgdBuBCfhRKqCgfJGr/Ab4cfE+xafxFph+HPiheH1XQkZLWd/709k+FG/Ofk2N2z0r531f9lb4xeBNch1LSriLWrONt8GvaK0qyxfNlTJEpjmj4HdSB0zX6SQpb2qSxxbm6Y3dBjt7VYW9CxB4s28zEBRnjI/Ks1iGtC3TXofMPhTTtX8Z2VtonxlW3+Len/6lLmS3Fpq1k2TtMV4gV3CEnIb7wPJ7HzT4hfsStI8+o/CLV4tXtAxP9j6uBFeJ1+WO4QATEdBkL8tfbRW2uJHvlhjhuE4MkK7N577gOD+VTSarGg/1S44U565/Kj276B7NHxb8N9G+Nfhq2Hg/wAQah/bekRuouPDOv2gvoSi5VkhluCz267Wb5oW285Az13PGP7IXw88WQy3nw7vrj4d6qVJFjqLtdaVI+ciPzFVpoQw45DhSOmOa+tNlz4hlSxgt316SP5hFAo3oF77+CoGPUDt7V0/hiz8ERapc2XxNvb3wvbQ24FqLMedKbjOAj7ElyFUHKjGTxnin7V+guRdT88/BPw6/aG+DWovo7a2+h6RLyFji/tLSLlGAG+JHPlqx6EFFPSvVtX/AGafAvxc0yfUtH02b4W+JAokmvLFydGuGPLFrPloBJ1IjztPYjmvrX/hINBsEEWho2sKf4r07o8t3ERHGfTjisi61nU9TUR3R3RkEeRAoijUDpgDrx60vb9kHs+58B/8Mkat8PdWt9a8WeMd0cRyreFRKt2wGNjG4lCiDkd0OD0FfZfgv4m+N9OsrfTVgRdDt4zDCXUz3b4OFkluXPzPgDPHNdPDNcwkmDMJbCgY7emcYqP7PHCXlCRWzSMS+PlUHp90cEn2FROfNuVFWNwX/nSSXdtds0wJfY6/u2z94FOnOeK34vEMsSKuo2Jt1c5M8Z8xCoHdFAK1wX9paJAWWW9V3K4VVU8fTjFJDrIVsWVrdy4HVMFTz+n41lGXYqx7BDeW19CTaus/AyEIz7cdvxrRtwGdRIktlKMFXileM+jfNGVIyODg9K8XhtfF1yWn06yXSthzukKlj9TkYArq5db8T6RpqNex295MwzvT5VXA6EHrn1GK6ot22M2juntYIozFaxKiqP3YHzYOcnk88n1rmp7e5RZTBD5xd8k4+VSeoIOD+lGm6vqPim3Rf7UstLbp5EMZMgJ7ZJ60mr+EbZmaa+murwoqtIwJQAj2XHbipYFCaWytGDXU0duyjDgtgZHOOOn41izeIdFa5W1t5jf7VyTCjk/7uMf1xV86LoFlme1sRPkBg0hZsNnvu9/StEny0jmjiSEcKdnb1OKzsWczNrFxcojWGiXF2gbbl3WBR/wLmriR67OvEdvpwI6ZEjDtgkDt6gVrid02gBZcsflOAfw7VBLPEVBAKHpgjgexpWQGZ/ZF25Bur2QcYxEu0fh3pE8P6LDl5IGum4DCRzxu/i6nB/KrmxWYA7sHlT/D+npinndHP3kHAyR7fh0pgSw20djF5VtDEirk79vbr9aeuSgK7bbsBtznpjHYVACJSdp2/NyPQVOqyLIZkKsAuAM8bR3HpQBKjZJbaXdRyHGPl74HSrZ3FFQkOM4GRgBu2cf4YqpiOSJnAJQvgAHHpyKeJGjKY+cZ+/0GSPSgDQwNjSj946nGAuBjGO9UrhNjIq4RXCjb0CnrtOOoNTiZQ+M8EE7Rg1FMluf3zeYMEE+35dhQBWV2kJiULGQwyp4xgdRirqzOjbYwMEHr94fn2qoY4TL5itkcg+uCOoNQGUB1IYuyjBA4BXn2680AWFjV1eFZNvH9emOKb5xj8xogDKoAbjj649OKRZ4W8wN8ynG3HBIx0J9qIl3bniO3y/Xui9jQAiXEjhldd+RlmGNqjsRVfzAQfOHOemMHHHpipgzPDuK+VnOduOF+noaqFkO1UzcDO0Kvcdf0oAlZsqQoDrnp9Pf2pkvOJNgj44A6HHY+tLvbBLRrGBw20YI9jUMZlUMEAx6elAFjyxMrmYiJNoKgDAWriNGpUy7cbdu3POMYyMA/hWcyMcuo2Pjg9jj2/pUtnuUK4xv3ZbPAPXAH8qYGveRw3FuVkVPsxUI6uMsMem31HpXGz+HkjYNok5s85ysrbkcdOMjg12Ecvz5278YBRsZH4AYqtMoRy7g7JBt6AbRn0AoC5wP2+9t5hDcBbH+Aq2CnA4bnpWyzSPsYt5T7cHYu7jnuOgxWy9ta3YW3uoQyc/MwwQp49uelc02kXdkfP0dWuIgCVV32lcdFBOM5qWrDL/71YvNmjYDGMqB8oHGCah/deY2futtyO+Kx4vFNr9o+w3ubCWUeU8ci4CvkDdn264rakltY5GXzllfYc4BwccZGBjGaBgIyJNqhVicqv4Ln+f6VHORE+xflOflf0B9MVC87PlDZSMMZV2yox/npTkM0jBIoxEpA98Y/AUgLElsiMCSqcYcY49u2KhFt823cCDx8q42sOce/FNjhujgyOJB/qxx0/SkeytYSIJn89jnk5Xb6fyoBEEskCkgumVPP+GKqtcwcrG28tjA29/pjFaa2FuGWQRAKPX5xxSNlZQYY/m9sDg/hgUrDM/c0ilreF1bIVm3AD6Y+noKi8m6AeUKIyzlATzlfTHbtWk0eA4lY5ZgduBlfy4ORS7mdtr5cLz07+3p9KB3Mh7e+J/f3HB67VBAI6ChbNApa4y/bOcA/hV5imzzWYfMc4Ht0zj1pHmRSHOH2E7gP4Sf5gClZBcqiytI8bY+FG7cTwc+oxUyp5iqqhRswQcDj6Uu4YKsVIkHyjpx25FMmKsVA6qvbigCGRVKSSF/NcEDgYA9KRicqRhT1P6VJkYx98E/d7HjFD7Yzk5jKjHA6D0/KlYZKyICQSFbGPTrW74S8ZTeBfFWj+KltYdRGj3S3Btp9wWXyskAPHHIyMwyA+1tjYba2MVzyuuxZoozJ6ktgcdP/ANVNAaZw8xU+WM4UbcZ9Pw/CrpzcGmiZQTVmfTH7T/xf8LfFC98KX3hS0kWGxS8ju7i5WOOZfPNu0Ue1Hc/L5b/exy3y8Zz8yeZOyRqIvJXgNzzkdvXpUS21rayyeSgLyKrIzZPGenTg1IuDGoKhmU9c/pWcpOTuyoRUVZDxDudyzHKdOcfQCnYQcqmcjgdcH69KicqgwF3Z5wP/ANXalBJIaLlW+XHYUDHjznIIYttHPp9K0bPUrvTAiQr5kBbc0TfMD2OP7tZisTGu758A7V7H6U8y/u/lcgBfu49O3TtVxdiWj0iwu4b9T5DbSjjZEeGAPb356cVekGz5pHCspyDivMLY+VNFcLuDoMkL2xz2rq9N8Qrte2vv3RY5WUjhu2CMcV0xmYuPY1WmxJvdgUAXJ6e2cVqW8oilURts43B+v4Y/DFZksEa5uUf7SkZGB9e/Hp6UxZlEqBXAjU8kc7Tx+h6VcZEuJ1MuyddoRVzyecbsccdqoXZ3yJHncOoPTqKEmMwwVVWBx8vJCj+fFExX5lQ/KuGLN6Y4HrxW1yLETG3hKxOyoGwxQjAyOvIHrVtXtYDtU4d2+X6NxwOhHaqEjNMYCxzvLbRjgYrPllBRt+SeGVeOBx0PIH0pc1h2OgvIbXU5LVnae0uLaVJba4hOyWCWIhkkjOcgqwBHcEcVY/4TrxTrWuzn4g3qatrC7UtGlX93NATuVYdvyx87jswPmPGK5E3LP8olaMjIG73xxntWVfql5ZPBf7zgDy2A5XurK3Yg1tDGTiuVbGboRbue4nxvLpqb4oghUZGW5HTcAO5FQz/FfUZyPLuhMCNxRY+Fb0DKvTp1NfM82oXSQxafql0kczZit55WCwhTjPmkdPUn0+le8/Gf4K3vwWfw/GddXxVb6xFO26K2a0VHtfILkJ5842v5wZfm45HoTv8AXK3LdSsjP2FO9rDNV8bajq8xl1K63FACsZyVH0CgbfTArkLi/t9vyTcuN23Yf54rlCmJH/n0xkVpWOxYZVlXe5XGehUdMiuJ1pSd5HSoKKsjXW4aYKyk9MAY6qOKhH9q3kwFncYA7eXkKfTHSnQPbQxnehkAK5I469eO3YY6V1dprulRAAguVAJzgYx7jr9K0hGL3Jd+hhPpmuQRJK7Q3yE8xBfKcH6gY/WobW/eRihiNsfu4Y5wV68102o6xpl1hIHc/KNz42gjt/hxXPyRGP8AfK59cY+XnjtiiSin7oltqSMu5i8y+Uv94ds4HbtVgSQrJ5U7fLx5ZX2Hp6VQZZFbyoz5+MFh0K8cexH0p9tKIJMkeVIFIBb5sA9MdqgZtu7oVGPM2AZJHAB5GPrjHtVa5jLSBscqcsF4zwOn0piSmW3MW/zCxO7OPwx0pw2KsiluAoG4c496LAKJA6sQpAyPxpLa/FtcRzROVkT5SoOOv+eayjKFk2Y3LFwoP8We/b8qmMiB451IUuORjg+2R3qSjxP46/sxeG/jVBdeIPCKx+HPFkhaaaP7lpfuExgr0huHI5ZcRueWXnNfPXwQ/aq8UfCbU1+Df7SMF6dOtXSzttUu1Z73SGjJRYbpuTc2gGAjhmaJQNu9AAPvrzZlkWSF8bBuwOnFeffGX4OeCvjzoEVnqvl6Nr8Hy6dq8UYLRg5LQXCrjzbc+mcp1U9qpSTXLIlq2qPbPscd1a2uq2s8Gp2V7F59pdQOJYZ42XKMkqZUrjGCO1Y0rSRPsYeS8eSQehzjFfmb4E8e/FT9jnxifAnxCsp9c8JuzSS6akrFPJOVW80qV2C4yc7Oh+6wVsEfo/o2ueH/ABz4Yt/F3ge+TXdH1VN0c6HDxSY5ilQkNHNE3DIQOnGRiplCw07lhdTlklke3RriFVAk2jcPTt92u28H3H9qajd6PNdG3sr61LDevHnw4K53cjjn8APSvZPg/wCJPhhafCHUNM8d6aNUuVvHlv7Xy1LGNPmhkXe8aqEVinDBic8fNXzmuv2Vhr15qOiaTEukXM9wbawnlcOtlIcLGXViVbysZO8nOea1r4V04xl0f9aemxMZ30OitNXheIIZOhIVOedvAwTyOnSux03XI7T92IhA6AHOAw46g59fauc8daL4b0zXbFvCIuDp+r6bDqKxXEm6S1d2KvBuP3wgxzuOccHvWXYzRQqomVpUxuJzyMcY6dOlc6Rdz6b8L+KpY7l5LiPYnBCgg9h3xkY6VoeIviKfLLExjH3IRuGf9lu3br+lfPFpr8diriJDgjbuPBx3z65/Cqt3qqXXmOzkDadhPzfTHtU+zQHT6j4hku7wTT/u1cs2N25Ax6ZHbrXJ3VxG7yMVQMPl3Zz7ZHpWSspVFmGQzkI3v/nFSyMXKBGUL2PvWiiMyLiZkdhIAWIzu7ZX2+lZNzOkkZwTtY42AYBPrnt9K07qNoVTZnGc4wPy/GuedrmZWJG6RDjqF2jtnoOlKwFpp/3YErfMibcY6e2R+lV967U+Y5Lbs+49qhuQWlEIb5gOw6fl1FLBGzzbZgZFIwMccj1osBJIHliM7yAk/K7Y4GOnHuKrFpIQY4fmmKg54PHGcZ/zxTzEogzJx8xynOCR/hUEoklHlrhOm88cAD8ODTSERzjcUOxnYLhmXg8HI46VB5yu5ikPJwWOMZHHb2pZZWdPKDNIHGIwF6bfp9Kjla6GAq7V24OMDDdzTsBHOTcSjYvDdBnjb0/CiESiYwt8uQHVcYwF+nag5sz5MzFjgMm0Zx61F+8kk+0Sbg2PmCnnbj0HakInR/nErMDGrZYjqMjApQ6lJIIh5nl9Q3T5uhGapx3ARf3ihVHVcducdulPaCCI7jiSVFLMQcZB6cD0FAyUR28tvhXL7T91ug9sdfwFZd7BHbZkiJCyEEBcDHGcYq242RbkG35gAqngH2qW4UTKBJhXYZI7EL6//WqoiOV+TylVMxNnr3P0PakKO5fqW2lduOCD3H41oywuP38vyRqT06kH7oqpIFAw7eYAO3A56Zx7UxWIRO8K+WAMbfkXAPapZWaMRyopm3r86H5Vxj09apFY48tnd5jjA6dP/r1YEkO7axOM5AGeDnkUAitNGGSS+tG3Y+Vo1GFK4x06/lVm3jjMXmJGWAVcKOoB68HrVZw9o+7Jw5xuUY2+gPrkU77P5RBY/eXOFbhgen+elSBFPKqMxuYvMJG4t09uQOOBxWIYpNPZoWQTW8x+XkY3enH3R7V0IEGwyNiR2XARum7tmsqe1+0W32W6i3RM2+MIcbG56Y4wBSAzJxMuy4j+RlxlY8bWQdTirsbmN2mVl8lgA+3tn2GarRyLHL9iaQOVx5eevPTGaiR0gZpLglMBldSv3MjAIwOR2qgIrqxOl3K3duwNtJ96QD+FsfKwH6HisnxBawXkC3ESmOSHd5WOQ6k/MMduPyrooC3kGynVZ18sjO75eewrKtpPsrjSifJYfNBI2MHP3hgiiw0efeH9Ui0nVhpV3htP1JgcFj8ki9MHjHv616XqtlbapprWojc7RlHB+beOgPH4V574n0KBYR9mjaFkYs6dQv8AtD/63aug8La801umm3cu6/t1G3HV4Tjb14Yj06ikBneGvEUllfSadrSsmMId45jYcKQB/D6/pXpskpgI3kSM67lwB1Fec+NtHnltP7dtkYT2PzSOi8yR98oOcpya2/DPiC313T1h3iSeJVkDDAEqNwCBjt0IoA6jEjZ8napZeduOnTv0pn2i4YlImwF55zyB27/pTMMikIONvKE4FNC5dFPzooPzDg8dMYpFCsbmRVaVFl8rJxuUD2xjn86y9QsTcw8/KoxuTd13Y49B0rTO2NT5QDIDncuNwJ7Y/pimZZXyi+a7kgDOMgCgDmLYNpUJtIofMViZCQcgH6444pouOPnTBb82HsfUV1nlfuzG24DaN3H+fpTykZ4khEyccj5jkDqBU2A4OeJr9FUzGJgCEycZ9jj6Vg3XhRtUkRb5W82P5D5UnGMcZH/1xXqklhFNE26JG/ulVHy546etPQWbTLFOixvj5VxjH0Oamw7nkLeB1g2hQuJASWkY9V/hwO/0qxaeFWdBIssUUYOCBHkj2616xH/Z0K+WGVlJyQWGVx6df0pXvNOmYlY2m8wbSq+o9BwKdhHmNv4bdmGJxs+YfKCMdSOOn5CpINCjm4dGBwcD+EkcccV6OZJoUXZZNIeFEbHYuD79BTJbm7iTyriJLfJDRxmQMRg+tHKFziF8M2wVCUaRomG/aPvdx+AxzW1/YcrwRnzBEp5HyZwB/sjvjrWn9qcMBJcKMdNvX9OKYkVxPPGs00l1H/zzjQopHXtgUcoiBfD1jA3m+Z9oxwApC4z68dq0YItNtjhRGojGPLYkkZ68nOaWOwvHYulo4U9fMkUAfTOP8imjTL3dvU29sQcAj5mX8qOUeg8Xcc03lKzEHAHl+v5Y6VF5s8bbFtJWGM9QoP44x+lWv7KvXQpLfBN5+7HApx+PHarMehux3SyXF1nAVgyoP++R0o5R3KbTTbcG1VCAAwMijGffoaqi9tIz5Zu7e1Ye+/8AH0rdXwppvml7jThPIP8AnpKxH1xnbVyDR7G35jtLCN15DKn3Vx3I60coXOSF1bSkRiaS4fGCIlO0454wOlXTHf3EZFvY3V4cY9F966aPDOVjuED/AN2MbVNS/bbYK0V09w3QYQHB+tOwjl4NP1JSkK2McCL94Mwzzz9f51Zi03UWGP7QtrE5PyiEtz06jitgTwCYxpEGVe4JzgfXFO+3QI+wqsY7bBgcetFgOXufCWl6rdQ3niCT+1ntvulUKYI6AbduB9fStCDwToMRaSG3nji37zbLceXb5PPEaY2k8dK1xqG/YkUgudv8IG39SKrlrkF2ELL5nYc4x+AGKPIBV0TRztdLVIV65LvJgDsdx5q9bRRxxiOJoUhTHOz5h+A/Sq4W9dcPtffwArcYHtwKmWG83tNI4iCJwdvP5VQjS3W2GIkZ3ztSQ/8ALP1GMgHNLhUWIGAzNk4Pm4B/pzVSGz8+JTFJtDcNuwT8vT0P6VYe1tIShknDxkEdMKe2OvFADGmW3nAxENuRuCknJ7YAxwKgudT2qPMCzRHg+Xx9ORU8KaaYpDGmHQ889QOmP/rVXhubfaVt1W2bvu60AV5LqcKY4yy+xxgfpSAzyF4nTmQDgDO3A45HrVlb2ba/lKCVHfnP6Y+lVVvL94jNApWIfeK4/QUAItlf7GWS2AY7SjDBwB156dKvwxTDnzfIG37uBg/QVTWXUJI2Q5KY5fp/h09qsLZ6jD/rmHk7cBscYPQZA70AXZreID95IMMu04HJAxz3qp5VknzuGnQ9QCeB/OpY7FJNs804OBtKquVft1yCeOv0qpJY2ELIoMpDZAdWwufTbz9KAJHm01UASN2jUYCnt69eahF8QocKuD03cA44/Sn3EdhGY5Fi+2OD843FTjHQjAHH4Uhu4FAxbKpJKtGjfc9CB05pARPq8kJYNIsRIIwqZX+R/WtAz3k8GXVpn25Q/d47cdP0qvDfXEDK0XG48LjaM9NpxVrNxLc/akRIvLAZlXJOSMbeen4UAZ0kerFVVoZJEkA3A7QNw/lwP0qjLp97CrAMsYJG0A5JB4/CtmOe+VQRGVXn92MEk/XAqlDZXoV1G4HG4hyckdhjpSsBA+kIG8mS62AgFl2447ck4pxtrILs+0C4jHKj7vA68jpzU50pj5dlITI0ylmxnCAdMHofpVY2O6PaymLdiMFcEtjgj2pAWYba2MPlhMK3zE7ifpmozei1T5oVAyFATqT7VoNp6x26+TJ5sYG1snJ+mMZqKTTVeFQ6hCM7NzbSD24pAZ95cvcqILdPL+fCouOQBkgt1qwl293FLwHxH9wfId3GPm9u1aJ0dmcR26iDCbmUnO88cf8A1xxU0UQmPlKwJkzuwPu8fLnFAGLC+qxJHbXNw1uZM7icHOPujd26dsU2ezcTRS3jtNj7zR5wB0B7fjxXRQSRKqRqnmNnbuKjaPfafarO9IwyXR2ZUAGMYyM9BjgcdKBnNtDIsmISGBACY+9z/vZxiozo6GQ+XIoXIUoV4z+nNbi3dmn78Ru5HCJnhfU5HTjt7VW/dBRCoERzujIz17YyaAMyLTjbNGvmeejb18sqOPoeozViOyUJiMs5VSXTs4B6cnAx7U9rmRpWiOTj5W+XnGPaq8U5cq8KclSHA44HApgSRafayhbhIEz1BB27v7w254/lUiRxxyLFCwiTkIT8xH5jP4VCwTy1ic7E6EY5Xpj/AA9KUyGJlC/KoIA44cdOaoB00E0aBQ58wZ+YKFPHbrzx0pV2xZMp894QT2ClWHXiovOIwm8Ec4QdAPrxmkeANCxULbIcK3fuKQieO6RWBjB3g7U+p746U9ri7GUIWbKncAQCCfb/AAqpMWTERmUbvlaPGDz/APW+lLtG9VEgTHTAyRj3pjP/0uXyI4ufnLrhMdx3wMcHpkVEivHEkUMx+cHJxxke3YYFTD9zOjPzG4+Xj0HYdqijjXI2guvJIwcdOMd6883FYSMFEK+RJnLAdOg/DkelJkjHRsEZXj2zihZfNXzc/c4zjt06YAxThG0bEbQFxx7ng9uuKAI45Fhm+UeVuHQY6/j+VLmSJt5A8xieOCV//WP6UgAaRWK5B6jrnAzjA/zipyVD9NxXkcA+30oGV2CFSQPmbkFQAPTkf/WpzbhHsB2EYJBxn6r+XSkbeu7kRhs5U9j9f5YqRXIjxIgLAYUn+LbxyKBBsmZBgEgcDtxntUDI0ihrfAPTj255zT1ldVI3hpD1AwBj8v8ACl/dbMbArqQPegAZsE4+bp+GR+lSFDFKIz8q7TgkDP8ALOKa5iRdgGfM6KMbfqPTHpSSSozFUbJIHzHjp/LpQIazxxAgghcj5h/nj2oCyq5QlZeSApwMgjj9KleTcot87kPXIz747fhUbSROyuQLfZ/dHYADrjnvQAgSOBCkyPg+vQkc/p7UquP9VEdo68d+OBRI0mQx2uhAIC54x/d9BT1UvKyjG0jG7jk0ANJIQSS/LHuH1z0/AcUx3SdPKVVZQRtGcEH096ljAZXS4I2D5NuPyPHX8KaI2c7HxJySuPlyB6D6elACtujmCMA64AQcEjHSkUbkbzxn+NdvGB0/DpQhhL5D7iAcKR0+lMZm5Dt9GXPGPQdO1AWHmUqjbGJjKABeuM4xSBY5W2Mm8lflY5XBHapMAyvlTEYsBiMY5HHFNDukisW4DcNjIOeO3TFAxQmHZCjA9lc8cenrSxyMjuifusnIA7cYx6c1EI2LKhbPJUHPUdVHp0qaNE/1UytCv95scH+QpiEUl2WLbtLn5mzjn3x+VRIWG4YyYpMOoBAx0OD3prqPs67Bw0gzx1x+n9Kt3BilmEsKlO0kZJwQMFTj17VQWK7xq2+dPl2DaRGMEr/P2pse9lBWIoD9wfTt/wDWp3mQKkbwtnZkEsMHnscelP8AMm+aLeNnBVeBgg8bT29KYEbrKizH/j2bIbawzu7jH5U5pJNgwMPt+ZccFT79aQmRnaZV+cnJ2kYzj0pxZtrYHzgDaB29R6Y6UCAWazNv3bUj24Hc9Mj6VNvzKIrg4KnAfA4x0/CqwiQqJZ8789OgqQruOV/h+Vs+g9KBj5FJI3lXCnAb1H1qNjG53RnEjqG2hc//AKqXGIUlJDRkYZOn+cUOvIKhYtvygr6dhQIjkCy8sAWK9eh49BS9Q0gyUBxgc4wOtNlbbsCxbyp6+vr9OKmUpwQ+1c7lA4yB2/CgBkbCQgMnzYOCDt5X0/D1oH+rVwcb8Db1AI/xpZDFFCZl+aFcOqgcbunXqDTIpItg3MdmPlGPUc/hTAlA+ZUUjIPzZ6kn2AqSNBJEsY65PPv7+oxxUUYd4kUIGkUsAzNtIz/nFReVGmGwVf8AvrxnnkMD7/5xQA7EaNkjC5zx7dOKeZHwFEpAj6Ke4/xFOZY2CwrgspIHTO3t9fp6Uy4iYI0cgyWK4KdFP5UCKzNtXbco0cWcbhjI9KsHyVVhk5ViFHXIH4f/AKqckgXO5CCOh6/XikUDejhBK6HpuwduOnPahALFIkmJVZ41ztK59emPanM6PJsVCGT5f7uR+dLH5Ts/K24IDA5+X6VGN1xlWOR/Dx6dv/rUATrmJmBBUE7RuOMgelNjWFo3V1yhP/LT5cEYznH4VI3mMDMY8kr36DHXHv6AY6UQst2pWZyrRrypG3JI4yO9MQx3lmWWBEiiwAyunp256dOKjSPeMwttxghs4yeA3P8ASnkhYY/MiC7wRuUcDHqKa8iW7K1uhR2blc5TGP0JpAMUXXzLcxhwMjBweB06VA8yBQ0qBoN20DJ+X649akOWGxQQEblhx+GKQcxIjKY1Xq4HXnj6UwL0WJ51IUbFwUydu3IHHHvxTHDvCHdABG33gcYJPXHoaZGFFwsMj/eGQB03jp9OKmmz8wyMEL8x6OOAM/SkAxBvHlBgGZc5bgNz0x2xTMbtgdVTcGVe27HXH09/wp4CBsSDOAB8vOQcYx7UFYbiNiTuZMlFPByPSqQhEdiqhgRIGwGUAbc9sd6eGljX7ypngsCeMdce9Cv+7GHzjqegwf8ACmZQCO1Y9/nQ5G0HkHIGKYxVbaphxu2A/wAPUfSkRY0dCgYgrnjpn+mKmEoAdhl1bhXAwT+Ht0qJUnTG4GM+/oKBEjgth0BUA5x0J6Y9K09NlT7TED8hztdT1Ib/AOtWHi3gcNcgyAn72flU+hA5FbFq77lR0GwsMSR+nBHT0/Ck9gPif4lOkHxC+GUUKqGj1jV1Mb8DmS3G1j9OK+wrGVV0O0nCtD5cSqm0A7Nvy7ccADAzXyV8R40f4kfDYEeW8ev6rExYA7hm2JyPXtX1d4c2xeH9LLyvcQz2288cMckYHcben4VjhX7hpWWqNGSSETFZYww4w6DBY4zkDPGM04NFDD5e4L5kmV3jJHv05zTJ/s63Hlx8sG+UNwARg/rQfIlHnEGBjwUfBGevBx0rcyGkT3EgUMEaIjhBtAB6kHvSbU2lVcMvoMDnt9MdqRThFEKF45W4x2I46UgEcc5YptDAAAjgY/nQA8R7TmeIH68kj/IpUKrF5fL45D45AHb2xRnzXIdTBKMfmB2HpikiOEdYcyZAOT1JB5/SgBpQuqZVVjX7hHDY/wAKkjd9xgK4x8oHpnvVZZGMwikIwn3Vxxj/AD0qyGPzFSWc+nQD6fpVAVkkaEgIgnKkjbjsO49/6VNAF3Ex4LDPyv09Me1PdDIdsR8sqd2R1AI5x7ZqJIwyhuu0kBcDmgADTFUhY+d5o5B+UKV/D/CpWRkxIBk4/iOSCODn27cU1Zowm6TcoPHHHI/xpH3eY0c8pOMBCFwRxyOKLgOVfOkEZODtz5gP3cf0o+besifuSOgx36denTpTII4XleMNuSQde+R2pqsANkpLYbGDjI9OKLgOXymTfzG0j4wegPfjgfpTntlkCSPmNI+xycn3x0FOzHGofaNh5KnufbtQscAIchgWyME/zFMLD8kl8OmducqR0A7Ac9KaWKxKMqypwmAckHg59O3aooiGdosK56AjqPcVKrHaxjGSB84HcdKLisGwIqJNlditjblipHXjGMYxUsRMtqGlAw6BcIOQffsKA/7xSr/Z9wxnG4tjs3ocVAqlAybnXzMFsdeOh4H507jsTJJBJECyeUCSQByQR/d447YHFVpLaCVg626MsnG77sm4ZwSQKdsaMn5mjiHLL95hx19ak3jyyN3nxEH7oyRj144p3FYqXenxrbPtG2IFcLnDAD1/Gon0qVf9GhzHgZikfpkduBx6VeBRwMjA24GSACMd6mbzlZLeZm44Bxx07etNSYWMCSzljLeeobB3DZ2Yf59KrBWIVPsuJAOpOMj6Y49q6gSXHl8BZMfLnA/Pj8qgit9nM7jbGd2xRyPTn0xT5yeU55VkuAJljj2nJQdGIGRg4HWgSRSQCORMnbuXAysa9z68/pXQm0SQF0LR7FAiReOGGCeh6daqixWZQYV8kRoYnUD73sPfvVKYcpRkQM4yoXC7my24ADhQMetESuwCuFXzOgB5wO34e1XBp8PLHcoCjc46qB6r+VU3trnf9onBXyxyAQwB7DjpxWiaJaJGLmRFSXzCAVMhXGSDwM0SOqGSXaoJOEwOu7rluxGfWomSSJjv/dLtzjcOvpimszR5zna4wqAYz+HpVATx3DgCN2A4+QovTbyT+Ip8fkbtrSrjBIPAK59COM1VRlLstsR5iHIJ+6VI7D9PanK0ly5wqW6ogZwqdMHPSmInVMw/ui7MT949sHpweKd/GsZUl8g5UfKq9BmoQ0oQ7hvdtpzkbTjOMAflU7rhGafgeWAVQc9eMfTFAWEYiSeWFG8oA7cdOg/r/KoCrpGxhYBZcDOCcce3ekTYblJXYKu0bmAwenH07UrTxbA8DYY8FR+X5+lFwsSxyBF2fdVfu8fL74PvSxuygLtOM5UdQRjHP+cVWDfu5ZIvvOQWGMYUdwKkDOYf3RBX7wHsO1Axd0pYElWK/L0wSvp+FOkSJlaJ+A3O4+3RRTz5KxpJKHVjkhQMA+maTc8m1GIDgneMcc46duKlgQsACgQqxjG35v4c9P8ACoZIiZEhiRZARuUdBwOg71I6RrcbB/EcOO20dxTZiJQTbkxN1Td6L6GpAiMqyT+bKnkvygZeQGA4zx2pUklkkBj/ANVCMBgOc46gfWpr1ws8RGGyo5/2vVvWo5EjimKrKFUKWaNvlySv8Jx0HSkMiHmTSurtubIKg4z6j8qh8xJY5vtAYRqAwUHHzHjH+RxVmGINgSEuVjyCDhjnJG36dKjxHLg4Yxlcp0+XbgEmpuBWMW64ZBmTGMfQ9jjpTniAmVVAQcDr1/D+VTvCY1CrF5IJG4o3Ix61C+FXcXICkbHb27H/APVRcRBGXT9ySZUbBA2gce2KjZl2yMF2MjYI+tXWcrdbgDGJMZB7HuR6VWIS0kVD8ueoY8D0OAecn8qQ7ECrHsYt+6WUDGfX+mKbJ+7ijVHEYJ54yRjpV0vx5gjWRSMFeAPTj/8AVTN5WJxjcSQozjK+mMDpQMhiQZk4CDbjn2x27V4345jEfjrS3kcXSN9khkA/hzlvpxxivY7cECRCPmYhRj9cV4z42WODxvpz2vKxpboEH95s5J+hP8hWFXeJrT2foey3GC8oDCLcfZR/nFUTIqAB90u1seoFbN5CYNqTShSAqZzkvxy2O2DWTJbxRnMDAFgM7uQ3+FbMzQ2NhIrPvG7kc8c/4DtSKkrjYHEiMvGeMkdqTyo0CGzUswOySJumSPXpgdKaYIw5EeWERyF/n9MVNhjjFHHgAFcD5l3dqnkjAGxMbXXhD0/CoG+YriTZxjBXrQF8tcgCNBj5uSfQYFIAdVt0EqMY2CgYYfIrnpnPAplompX8twz2M4EY2yb4WULgcYPTFJBr0+havZXJtf7UtobyCS4tnIVZYlbdgtxjOB6V+zvjDw/+znq/wUm+K0mjabYabPor3lte+Skd1Jti8yON2TLTyqY9oBZ8YO04JNe/luDwlSmp4hyV3yqyVk7df+AtkefisRVpytCKatf/AIb+kfjPFMq7Z7dw5YKrjHytn39qkEMfnFlIfCFWXPWuu1eTRReTSaJYDTLO7kM8cH3/AC1blYiT3TpkcVzGFcsNoikVs9hx/wDWryasIxk1F3SOuE7pNlGNw8bI8eeAQO+OnPTNIyiOcyxMEjQLlevFSSMjzsJnx5ZHGcED2qW5ijQl2TggD5ejL2z6Hisi7lcKFCucBmzgAcMD2alj3l1jQc/MCPT0/wD11KDg7XQFCAE2dsU1BsDlJM7gB6EAep/zxQBUkllgKCJ5IZD3QgFsdeR1rQt9cvrcD968yg7duccdTn8fWq62M9/JaaZp+2W4vZkhgg4DPLIdihSSMfXtXsF9+zh8aNA8LXPizVdGuYrKCc27Mq2xVisnk+Yh88yGJzzHN5YjddpUnctddDAVq0eeC02+fZefkjGdenB8snb/ACPENY0DwV4liMPiTw9Za0pBKSPbxeYQeD+8UI6H02mvKNQ/Zt+Emp5n0RNT8JXJ4ia1vNyBvUrMrsB9GFe1Q2tz5apeQmykUfKrHnBHHIqLzpFUD7hU4JHT3rlU5I2suh4VH8HPjd4Onf8A4Vn8SZnX5SLa8klhYgfwsf3qFfyGO1b1j8a/2uvh8pj8WeGB4709RgSwR+aoHT5fsxI7dGT8K9hXd5m60fyl27TEf6HuKdDqlwqeXA7YXkA+vfA7dKb5XvEd2ef2v7Zfwvvy1l8RPB914VusBWEUPzZ7sylVxj6H8K9Z0Hxn+zv4/P8AxSvitNLuSoxDcMIyOx/dylSR7D6isvU49G12Py9f0208RWxUB1ubeKYrx0DSAsB+NeUar8APgp4hkdrjRbjw3I6/I+mz+UEOevllXj+ny1PJHo7ApeR9Ny+C9YliJ8N39pr8WzH7t0Ug/j2I+tZNzoniq0yL3SpY0i+YOAWVfXlCVOK+Qm/Zx1/w9OLz4W/ES80g/d8i+LKe38ULbT/36rp7XxT+2X8PSvmwWnxC0+M4b7KUlZ167tqmKTp22fWn7OXSwc0T3xtZtNp3yfvSAP8AEKK1oJkbYc442Afxf5FeDW37aOkWszab8W/h5PoNyw2eabbDZBx92UI4x/s5r1PRviv+zX42kQWPiZfDs8igIJ5Ggw3oRIOOemT+VS01o1Ydux2YlQMMHK9GBXDAe/TilE+9cq27JG3H93sO1a0PgqLUbcnw54js9Vzz5RmUyHA4+4W46VlS+GfFumKWl0s3kSL8zxMD+XOT+ApJIROLh8KjLtyDjvuH19quQanGT5OVbYMjPbA/nXGPe/ZdiTie1ZTjY64xnqPb8atm5ib/AFPljacFG+8c+/8ALFOwHcR6jbxKTlZJeCCvUjvn8K1IZ4y/ms4VCNoTIPOO3pXAb0+aRQDjnae3HqK0IrlvmkZvlbGAB0IHYfSqjoB6UktubZVmVIt54OBkJ3wfUetSJYWeWWFMKCDuB3Z+me+K8+ttRER/eE+Xj7revQ10FjqmnfKzv5LFQBgjqP1rrpzXUxlE3JNHgeMOgLMW5XgYX6jA47VBJp4G7Y6tGgBCnt7etbNldWF1H8krKThWDY49AcVsz6fpcpzIqiM/KrKduG/2QP8A9VdPsoSRnzNHnVzB18qVUDAcEDH/AOqs50IlkWQ7WOMDtnA/pXqFx4X8xjJayRSfJt2cbvXnHAOK4ltMIjZ/4+m1hkZX6Vy1sLy7GtOpcwGYdNnTuv5VNAu1mYEISvAz+H04pk++Fm3RIoA5AODj8KZuRwPNcRqw4UcZArhaNiziUKEEyy937gY6Ae1SiXacQ7lAHG3jI9PaqCOVXAAQrxgY+b6fSptzOA2NuOuOPz6UrDNiy1q+gRUjmd435MT4ZPfORzXnXiX4W/CTxs/m+KvCenyyDkyWcf2KVue0sG0n6YrpvNWOLYGK78ZPbjtV5HJk8pgPLf7uOcEUegrI8dj+B2peG52n+EPxH1zwNGwXOn6s41KyPogLbXVe2OenXpVv+3P2rvCLN/aui6L8XdPi+9LpUscN0U94nxk+gAr1gzTfNEoztPIznj2H4VBHLtIZT5IGR07+4PFK190O7R5nZftLfDKC8Nh8QND1v4bXEq4P9o2TxxxyZxgOAQV9DgDH5V7BoWteAfFkfneD/FGm6wsUYfyre4jyQe5CnOfUYJHpUs+qXeoWX2G/WHWbR1OYbuNbiIjoQYpMr09MV5Jq/wACPglr9yLq+8OP4Tu9u1bvQZWsGjfOQ2yPMefTK0ezQJ+R7bd+G9Xt4WuPK+0hscxcgY9cVjyEwhVfKFsj6H3BxjHFeP23wv8Ait4QdX+GnxZmvrWM7k0vxTEbpfQKZ4juAx6KO1a4+Ln7QHg6BoPiV8NT43sIwS+p+HZo7yMoMk/6OVEigD+8QaPZvoh3R6OWESnJGRj73RlPHy+1OKxBfm/eZB6EHGPYgV57pH7SPwG8Rumn6ndS+Bb5MIbfWYTZbN3VcnKcHpzxx717Hp2l6Nr9qt14V1iw1y2G397DPHKA2P4vLOBx/niltuBz8KPaBZLGaWBsZJgby2Ax6DpXS2fjjxdYZBvW1KFRt8udQT7AsMMfxqre+H9T09xLLbsysF+7yDx2Iz2rKmtEt5pU3lOc+WPvdOMe1HKguekw/FYPCiarYPb7Vx5kLbyx9CDg/wA67a08YeFbxVe3uxbSsihkuwY9ucdzkZB7D8q+eFxGAjoG43MrKOh9+uRUCwJPuRMPH1+bnB6Y4wcfhUNdh2R9Wf2d5se5JI7gAbv3RJ3+v1z7en5QLAwQDPyjpjPHHp/nFfMtlf6npDebpF1PYGMYHkuSv5dMfhXVWvxJ8TWsYt7ryNSGPma5XY+eOjJgH06VN9Bcp7fgqW81MMm3AZjgenSo3cgMVVg5x8pOevuOlcPb/FjRngCX+m3MFwqfOYGWRSBwCCxXt6Cu107xD4X1q3RLO7UTMu54XZYjgdst94/7pP4UIVmLJEZgZgDDJkBSv6g444xUUSeUhjJTDycg+/09K3W09MGUYOVyADww/Doapm2YGRkTftULwMbR6HPc0xGXJBdCTEYIKnf14PtxS+RulcCPD4yQfu444/wq0Ig0QU5hIJz6kD07GlCxorgFdhxzz93vgeoNAGYUiRQqyZzjdGo6ZHY98VMY49zK0ZygGOcHjpipZbdJHkuCPkPA92xkfT8qek26TzCjMJht57DpkcY7UwM9ITKfLkyGUHb8oxzgdKhuVXbhpMgkFyODkDpj0FazwojR2zOBIh4Yd1PT/wDV/SqjxgSESAFM7uMkUwKSRfvQinYNm8cDsOD+VS28e6SJS6/MWxkdCf7vAIqYFVUORglT36jP3SO34U+O2wC33wB8uT0x27fSgRXjTazRRL5kgO0oTgY6ZGcUkkTRmQOqr8uSoOfYD0rRWCWPbIqKW2/xY79/wNR7JsvI67mJ+YdmGOopgZMiHcUcDy8Aoccj06dh9KbJGwd2x5eQMYIq7JbOZSq/MNoyP7oPT0qGSL592MNEADgBgP8AIoFYypIdhIUcDB/GmskZk3v0xggjPbtWqyRSlmt8rkco3PHt6darywsyMqEKrfwkenUCmMpRKCDKPnCjoPlx+VLmPzSC/wAuBjaePpxVjyQCP4VPTHB49R71DFHIjsEI4wwBHJHtQhASTjamEUAqO5/HtipYi8eEDYBIO4ep9c1Cq5w8TAFsls8DngcdBiryhPKZS6mYHLKoyCKYFmRidyugkBUEnHP0H0qgyqA8SMw8wBuTVgSiJpIwD8xUDHr2x7VHIkjNjGwKAd3ZcfzosBh28aQyzGL91LNySp+8R0B/wrbVo5HJeJfmGxh3xj8qquuZWBVWAK5YdgRwfakBJGATkfdPY+3FTYYyfTrQt/ozGLb1DfMCB6fSsqfTprWRiFCq2MBefzHvWpkn7z7fTHXtVpp5FjYBj5m0Erxgnp3HFS4pjueeTpJAyJHiSQFmOSAMAc9cYAH5e1O8q5VY5Y49kMvKOGSRJF6fK6FkOK6zUFSWCO8uLYXaxbJAqnadyENj5exxg+1fVfxy8feEviF4QsbXSo5JpI71JZDLmGWGNcZXaGH+syPYKD7U6dCDTcn/AF0IdRppHxCHb7rExsZAMEdB9cflU20HKj95z0HOPauluPDciBpg5vIi2VU4DY/h6dT7Vl3FjOsjSPGLfZym/Crj9M1zW0N1IyZISAVjAU5CAjsCfT9K2dI8F+I9V0XXPE2iWYudL8PR/wDEyllmSIcrvZIlP3nA7A98DJIFYV1Np8AIM6Rv94hW3LxzgAfpXZazqF7png2DwXaakG0+7l/te5tk4F1Myr1I5CqFG1c7T1I4FVG1tQd+hwjNsjIAbjbkltp56D0wKtJb6jLJutrNpETH3AuBx90scckAkD9KS+NoYwRC8m8BmTGw9h6dPTFfVX7NPj74f+HdO1zwt4o01dM+1TrcfaZg979pHkGN4JIwjlBGAdmMq4kIwCDu3w9KDdpkVJW2PljyyLctHEFL8KrMD9T3H8ulMXTNTnt2mhsrl44+D+6Yds/Kcc4zXonjC9tV8X6rrvgSzGhadqVyZba1cR+bDGbeFXwgaRIszxyyKuflEgG0AYHC3Op395vjuLm4l3HEke8kHsPRQMccAfSoqxjF2RUG2rlG60a4tLZnvkW2ifgRsQe3+zn8q9Nh+LHi6y0DT/AGp6qnjTwwsSRvGIY1dbdfuRP/ABsI+No3/KABt+UV5ckaWzF0Qlj0EYJK8YyR0P5UzMTZCjyo1YEKy8En+VQptaIrlT3HTrJJeTy2uy0i81niUKCFR2O1SAMdO2KlnK3UrTM5iZAq4jyg2jrUka5DNL8kY+YKnOO3UfgaiDlQXU7gOCGGOAeKlAMNpZ7/AJIVXgFN3zdPr049+KilnmtZFurf5ZFGUVejEDp2AXHrVpGkVwwwAeF4x+FVWgdsZcKqEYGPvd/wprdXF0sev/FH4Ua74I0bQ/H1te2+vaNr8Vtvlt2Vvs888XmRojI7JNFJGPkmQ7TjkAbS3lCuJYwRIZN21ueGCkZA9DxWlL4m8TXfhix8KXurXL6JpkhnsdPyvlQFcgAfKHOASFDMwQfdArHUTRlQg8teAin2HQntxV1ZQc7wVkEE1G0jQgurizvl1LS55Lae1PyzRO0cihhtYArtOCuVPYg46VesmZN8atlJn6dR83Vvr71i7lgl8wKN+P16Ec/pWiJllPkKGt3QBg4Xv6YHt0qeZjO20y0uriQwWcc0+4gZRWbGBkdB6Va8SaFJpenf2zqzW+h2OcNcahOttbgDgjzJCoJ9h0xz0rwPWPAHi/xpdbNb+KXiTR9NU7rfTdAW30rYrNkI1yoYtjPUgn+deaP8EdN/t6bUdG+D9hr2rIqiHxD488U3WpW8v+3NYxb0kY9xnjsBkitVG6tcm6R6vqvxd+DWkcz+LbHVU2ZEWlJPqUi4GT81pHJHt9yQPpXMaf8AHePxCVtvhv8ACvx14+3j9xdGzj0vTZGzj/j8uQVUcdSOK2IPCXx5ttG+wweO/CXwjtU4ew8E+GYmgALcqJrzy3Tg5yqnk1iy/CPRtQsrq18c+K/F/wASre8YGSPUdZmt7JTxny7S1aONAcdPmHoKnkiuocxgeMfid8edMf7LqHh/4dfs/wArKGjTxh4lXUbxh/ehSw2RnpwGi7Yrx+4+I+veJ1ks9Q+N+v8AjG4Ck3Oi/DLwellcDP3li1GOGDzE6cv14/D6N0j4XfB/w1Cv/CN+CNGtnhGRNcW/22dWA+Vt915rD3xivRhrU8kY3TGNUIBjgURJgD+6gGB2x0/CknBbId2fD0Xwl0zWbiG4h+Cnjf4tCTHlar8RPFa6S0LYHzSWtu3KKR93dkr+Ver6B8Mvihpv/IAtPhh8FZMbLa40Hw//AGtqQTqN9xegI7D1J/CvfXvPObdKzSc5Vs9APQd/oabJcC9laRHB2AZB+UKT/wDXp+07INTy+5+FGuatMZviL8WPG3ijeuJrbTp4tDspSf4Tb2QZQg9F4+lJ4e+AP7P/AIdunlsfA1jqVxKf9Zq7y6mpJ7st28iZ+ij6V6dFLhfN/hX5Rg8f7uMUu9ArwqoKSLz+f07VPPIVkWdNa38P2kel6JbW2kW0QPlw2FpBBCgPaNUUAfgBTjqF3NKkzBn8rcE/vLuHrj27fyqofOBERIlHQDd0wO/ApzQXPlFrWMrInRcjHp/Kk7gh3+tLyzSO395WGN3fHpxxTzunAVMO0ZCgEELtx1x1zxVcyKZR9tLW0hUYycKD6ZAxiufv7fx0knn6I9nfxKMGF0wR7hh/Ef5VLQ0dc0EkT+XIwQcMqj5VA53DI4p4C2pLLIrJJ1RuOOnU15RJ4xWPNn4q0u50EuP9bGS8fp1+7+A6e1bFrFpWoRrdaDqYDADbl89+6OR0x2H4VFi0jtlv7fzRGX8zI7DjA9R7jjpT11qNlkWJHmUYZA/UcdAeeOK8S8a/Hr4V/C6OBfF/iGz8RXRm8mWy0TbcX8Xq0sWY4kVenMmSeAODjrvBnxT+Enjy3L+CfEcOuLE+Nk0E9nJ2+UpPGpIXI+YDFPkYHbXGpSuvyYgf+6vXGOh4wf0rKmvbkx+TLIZI3UZHI24+lTy3Onp8zXUEag7DsO8D8Af0qh/aemszi1M15jjMafyDAUIQ02sMwzLukXHILbasR2VkE3GFYxx8p4B/+t9KoR3N5vzFZyP3JYjGPw/lU5TVZpN+9LcE4xgHb9D/APW4qhGiiIm6JVkVSOAoGP0HFOnu1iBimKSKqjbuOMVQlsS8a/a53lIyPl/hH1HWiCxsIXG2JSgPJclifcdMUAQtf2sbLLAGvGf92Ejjwo9PanT3F0zZtrU7pO74HPc47VomFIYiluisvVMdvofalYmIDBM2fveoI9qAMp01Is0zPHbkqFKLktx0I4xn6VMuledGfNaUvxlW+Tdx0B6fhVxiqxiRTt5PTjkdMelHmTvKrNlkUqAOnT2pAR29nYqiSRQrA0g6Nl8Y9jVhlwVbywFjxmMcA++RUK/LLvwTuyq56r7VZQghyP3bjHB5UkfSmBfNzIJN6qyDaGX2GMY7ijyxIGkiOxWAyOp/CoN6OwMh4wNwQ5X+hUD0qzBCksHRScnIzgcfTHagCu7GR1+fG0heeAQOvQUxiwLxqN3HQc9PerslnI6OEiPlD5vN2nb7jp26UkVq2R86K7ZAUFcjpzjPpS5kOxRKtDI4B81ZEDKBx145qPMW7ySBscDke3p71ektXjCyPG0gU4DLkHj2qncSqu5Y13K3p/Ce5oAizv8ANEchlGBwR6dPp6UYmU70+cjBOcHA9qd88dywbbhAMsB/CfaogMMY0l+b6beOvTpTEODyD94Jdxx930/3R0pouXi4jVsMeM8c+2KbPFEig5C/3cdz9f6U0lgMKxGB0br+FAwnjsLqYLfW6bW43dzx+lUrfS7i0c/2TfNbpFl/Jnj8xD2wDnI49BVle5T5R/dPoKYGYFTycccY6UgKpu7izj/4mFrIMNxJbkFSPXb1AxV23uYZifsMonQ4+8cH8VOCKUTRxSLsUDB6HkkdMfSoLi2sJgZZIDbc4DJwf5CgRdYnzGXbtZR17VZRdw3om5CeoHzfh7VjJHexEyWl2NRjMe0xTLsbA7Bh3p41CGNtt6r6dJgLluUGPdR2oGaUZUuZS/loOqAVsRnI82Paem8Nx/8AW5rP2rdossEwuAigFo+Sfr7Va2opZgcAAEqcDihCNe2YfcMYBDjdzzk+hFdlp8otrzEZTcxUIXAxkYyPSuHtpkdsncATuA5wQPT1rZt7yLzFTLOFA2hgMj6GtIsTPsf4d+LtiyQtb+WGkXh2AUZHHzD8ug6V9LWPiezNmWMxik2ZCud6geobv+dfm5pGsfZFYQM5bCNsHIyeOT1/Cu8uvGc9tGkKXpCIyhxIwHPqNpBB9s1spszcD6K8a+L9PvLUq0rPH5hXzQclSc/Ltx8vUY7cV8j+JZLRJHCDYifLlsEkH6HHy8CtC48T2z3EkwnRw5BHzYwB1+71PtXEa5eQvHI9vDJOhJOVOEx9W9PaqeqEtDm7yaB1Yq3oGP8As+341z8kgLeaGHlgc/7JbvxRLcXAfZHbAbezNxkj+WPQ1mSRX0jKTOkXQDYuBxXMzW5IB5Me2IgZ+8/b2wabLcQDHmSJEq/xHnd/s+oxUR0+Plpp5bnuVHy+2QKQabpqlswNIcBsueo+h9KkZU/tGBF8suWG48AZJ/TvTPPmB+0LZyBuNplbaoH04rREoTcFVUB5+QAfhTPNhk4ZSjDj5u60AUtupMDEskVojdlGevvSf2a7F/tV0xwAqgZUH1yBmrYkbGfLCoPbtxihphuLc8kYOB3oAi/s6xjbKxi6A7twR/Q/lVz5Y9xEKRDgDG3kf/qqKXMBaUMAgIG0DH+elTLhmCkbABkMcce2KYCxvC4MQc8c4P8ALikXnIhG08Y9yMUseY4yuUCknJHGBSfKkg3HzEAyABjj1zSAsyuJZyEyBtHCHIz0z29qrum4E7fkTjn1/CnbiQNq4CcjaPm29ajZzsLBSN3IXPDZ7gUASrKofK8kDbg9D6Csu/0TStQtt00KxFCDzgjmrTsjBiPlUgAD3AFR43N1YDHJHb0OKadhWPP7jwRc2Est1oVzLpTMeQjZjOPVRwR06iq9tq+s6XcMtwJrScHatzagr3+8yZx79K9QFwrbtr7CNpU8gE9DTZraK5m3EKrKoZ2YbsjA49sVV0Fn0Lnhr4zX1mot9agTxZbcKWSNEm29DuBABx+Fe02N58LfiTHDZ6LqlrbXIABsrpWhnWTgFAZCoZs9NjHjFfMV14Ygnle5tS8MrAAJH8v15rnNQ0S6tlLTxeanA3Ec/wDATj8MVlKjfYtT7n25J8PvEfhG1fUNCu5Ifs7Zks7pmkhePHOEYAEHtgAjt2qrN4u0W5iFn400g2BcYSe1UtFn+8RjP5g/hXzX4V+Mvj3wf5dgl/8A2zYxOFbT9W3yLtHGEkz5qcAAckD0r6F8O/Hf4aeI2S38V2T+B7yR9u6YrcWZycD96FBHH95FA9a5JUmjVST0OwsfBNreWwvfAepG4QAHbE7OmepDRtnrj/ZxWJrhltlWz8SaVs2yfvJIFGwnoCAwyue44zXpr/D7TdST+2/A10iM214rrTp1MLA4IyEO0j/Z49MVc2eMtODjxDYReLLIYV3gTy51z/EuRsGPTArPnL5ex4dp+gvJcTDwXqEbmY5ED8qAevyMMdOOnSob6zg02Gd/G1immWUW13vYgQmc9lU7gD6L37dq9ynl+Bs2nahqzaxbeHdY0qzlurnR3lW31FHjTco2E+ZkkKQUVgQRjFfFPiT4weLfHvhZPDuvCzeFJ/tMdxFAUuGiBYJE4B2HG/ORgnjPStaV57IiWm52ut+KrzwJrVlB8NfEkbRuguGFq3nQbHJO2WM5Q5wDyNwPpXB/2xdapqN5qGpSiaa9cyzFPkiMhIOcDhenQVw9mulf2npaeIp5tP0Y6hapqM1vnzI7LzUE8ibAWGyMlsAHp0Ne2/HTwP4N8C+N7ef4bX/9oeG9XtvPUrc/a4Ibre5aG2mGcxiPyyvzvjJBPAA9OFBRhzo5pTu7HGXLG4cGAIiAYB6kj3zWVPIsrBYsgMNisBx9cdam3RyxL5k3zfwxjv8ASp0sRPMzP5OmbAMtO3yYHbHG40rAjk7jyx5ibSpHRVycH61m7priSNYYZHd8Kip1Z/RRXYyXHhyzkZ7i2n19gBiO1/cQ7h/tE7x/nitzSry+fwf4g13StHHhuay8q2RwGlCGRsjfKR1I6dD6DilyBzJHK23gzWbmNLnVLi28PQF/KzevypPqkZPXHAJWtS4svBGlyYSO+8X3kWAXDC1s94HVQD5jL9c57VzUWia1fXTtfSK0qnLOgZyCfdjmtNPCUe1Hlup5wfdv0qLMrQsXPi7U2VbSxuYfDlpHlkgsQYOowcuhBzXHCaxgYiEGcnDDA3OPUFj69c13EXhnTYdnlcbjhsjLemOcitaGygsw2yKPevK4A4I4yPSmooV+xwKvfXXNrZswHd9ox+NWRpWvSyDYI7bOAFdc/l2ruVcmPyxtiRR8+3PP5c/WjMuw5ZdufTcuPy7UWQanFJ4U1Gbc11qPHG6KNccD6/yFa1v4PsomUvmVhj77np9DxXQb3UFgFfIxkcf0+lMQhw0kmcovTP4/lTET2mmadAwdbeLenAI7Y6dq1Q5GVWIRj7xKgAn8azFaN1AXCLjIzzT2uEByEPIwcHG3Gfz4q0FjSa5jZSI/nB7gUb2WLcVR04yHHBHpj0/Ss1XiVgkZ2tgcY7/y6UyZtjeY+7B+9jpwKYrF4+GdL1MfaoMadd54eHADY7bVwPyxWdcXfiTQP3dzJ/adoDyQPmGf4emfz4rRt5HVjGW5Kj0AA+ntW6LtZk+RRuVf4uc49PyqyTjrbU9L1DEdnIUkPJiZcY9sfrT5ojEwRl+zA/iDkfyFLrWg6fqTCVYhBOOWZMITxjj+GuVuf7d0EAyL/aduG27X4kX0x/s8dqyaNFY6KVgoETp8g6FRyD6+30oRlt40bnfypB7j+WRWVYazYX5KQypbyd4n7D2bjP0q652oYpHRTjPsw9RipCwHZIPMPBz0zgZ9MdqjL/8APAt8vVT0NNby8EEEFecr2J6fhQewmC/Kf4f6+1AEpncuREBGuO2M5xzz7U0yDzHWYeWCM+vIqE4jdyVyDggdAMdvSpHfOeA6nkR9MfpQMcspIPHVecfdPHXGKl8xWTy0yckbewH+cVXwpIbYQy4zjgADp+lIQk0mUXcCRjsMmgRqHy3aSThJFXaU74GMH8qcZfMcFUVwmG4+UjFACQtIyyBmbj1wccDuMU+NgyfvgEGAue/HsP5UARByXViPOZQchcfLnoeOtRFfN/1kxkA+8FTaV/zxU4iBfblcjkBDjP6cVGy7m2sxTcR8v3gR6DHegB2xQvTAJzzwMngfTHtilmguWj8pGV27gcY9qb5ONwlQtF16Yxx6jniq5uLSAE/aQqqdw9SMYxx3FACNDKy7ix+790DBOPf2qNv3bYD7GGMHGeMen+FImr2Ay8am7kYYCKpVV4xznAIqib+6fJtrF0VRjcSCB9OKBl2Ny8yx8szdDwPxx6U7yrpy2AF2naQF5x/eA9KzhPqbscslqR1yFY8enHp/KmPpsu4Sy3rs7DI8sFcj0wKAL/mRLG/mOIipHzFdv1/Cq7ajpsKMFkSdjjkZ/TAquNKsi5UhrqVQDucno2McdM1Y8uOFh5aLGuCCQvQ4xjpQIvRayk7iKytZrkgAFlwNwX0VhkUfbNUx5kduLZSfLBdgxT0PA449qr29yyxERuTn5WXGMqOwOOOtbFvLJOjDd8m3AVh0xxg8UwMR4NSeRle7jt/XYgxnp0xzVJNJkjlT7QxvZMnlSQCO2BwBj2rZZt3yLEp8pcelRKwJV2IOBhcD1/rQBlX+gaTqllLp99ah7V2G758MH6AhuuR6dK42Dw34s8L3Lnw5dtr9lEu37NdECWNB2STH6fpXolzGZonUtlcgngZ+WojFcMBsO/Hyr/jSGcxp/iWzvnNtKX0+5lwXimG3YwPG04+bn0rpHiDJ9pjwA+Fz1D46EfXiqN9o+n6kh+2/u5Bhd64Z4yO4K9u3NYC22veHjLHbldXs2AI42FR+maVhnXosUrYIMQkHCejrzjPvVUtLH5h2iTLcrjJ2/Wsyx1mw1T9yjiOVcAxsADnuMHGcdsVqFNziONdsi7lAHfApAJKsSIDu7dAccehxVd1Vj5RG0bMrnB49h+lSNEy/Nuy4yQpwCD0/yKQRoq7j+7OQDkY2n6fjQMrFWUARnJxtA78nn6YqOKxv7y5toNPtpNTe6dYoYYkZ5ZZWYIioiAszMTgADmrLNEm51l8ksAvAyM9+McfhWrofibXfCer2PiDw9MbW8s5VliIVWwUyO6kFWBIKnggkdK0pqN/eIle2hd8a/D7xt8Or6G38ZaTPpMdx5gt3O14JDGxRgsifL74/ulT0IrjVA3K0ce7HylRwfm/QYr3/AOOXxx1L4tW2kQw3P9l2Wn/Nd6dGCI57h8fPyzbxFt+QkKV3sAO5+fZftG5UjH2EZwDjOfb0p4lU1JKlsFK/L7xIoZE4UBoTghjxjqOvQYqGS5QSKqkO+BlFHyqMdM03yt5Y3G5y+fm6DI6cfhTlZFT5UVuOvQCsDQWK3nu54raWWLTlnkCGaUZVQTjcQMEBR9OlXNX0Z/D1/JopuI9UaPawlhUhHRwGU4JbBxjI3HHTnrVEiNxxuw/DKemF7e9Cs67WBKbtpAzwQR/nigBSybiRywH3cVHdjeiKsWQvJYsASB2+lWWC5IZVPrxgkfWoPuguP33OEHAC/wCOelAEIgySUQgn7y+x9KYISMpjGBnAx26j8ak+eTeUXgH5gOf8KZLNAB8nzBRjLfKQfypWGTfvG+Ux7EJ4Oe/amSMEzEyEg4JxwOP6VTkvrWNcvN5jtwMA9PwpjXUAIAtnkBIAB6cjsadgNBS7xBcCAg8A+3WmsRuzISSoHHvVJJLonEUCwn/a+bI9OnFNSO4mJLyLAD1RQMY6d6BG752zl8xt2A6Y6DnGKJ7qKLDTnYcYB49OmKy7ewyPLdmYAZ28dPrWjb2cEOcwLKRyoJzx9apCG2viVdOPl28pulON0G0nJ9ieAf0rrtL1K01iMvbZspActFIMMMe38sfSuSaWNML8iB1/u9PyGMVA5JC+XmNkPDL29wRVKVhWPU40Jdvm8gbRuOP/ANXBrUBXeNqZXPBB4IFcFp2tojrHqD8BQN+3rjpkAV2sUkUtuPs8guFY8bRgfTmumEkzGUbFad5EYKGKR88qPlP09Mf0rPdxwrEKcdx94djx+tbNxCVWQyH/AFXzbSOAexFY5eOQfdDZwC2PpTYkUPO/1u7HyEcHvn7p6dvSkee4ESl2XgAYxye38qtXMAc78bgpGMDpjqeMcVQaQjL8EKfQcfpyKkZ798BfgZ8NfjLa+JbfxWGu5rW1FtHCsjKYnuBKouQqsoYxbV2hgV3dfSvnHWLLX/Cett4P1vxHceNtI0ANpljcu5kjt4oiMRw4ZwkJxhcE8AdMVvWOpX+h3F5PpExt0v7aS1u1VmXzradSJIXxjMbDqvTgelZNqv2dD9lk8iN1C7Nu/G0cDn0BrqqYhSoqn/X/AAf0sZ06dpORYS3tJrYyxMssM+CXXqhPIPHGPaoGQKFCExyKu0k/xYxVMaffaVKF02GW+ik+Z7cD5c5xuUgn6Y6VZVp5Lv8As+6tmsbohgkbsA4KgHld2QADnkVj7OVr2LdRXsWEmCom5gOPvc49wa0I284N5OPL4yOBjp/hXqfwr/Z78UfE8XV9DcjQ9Psy8Yu5PmWS4EeVjRACWXcV3nI2jpuPy1i2/wAONcs75tL1TyrW9tp3tZlhcSRh4mMbhWGFJBBB6dO1dVHCylaxlKtFHDNiQGQD5BjgHj0z/wDWxVf7TkskL+YRwAenNe96d8H7zUX8i+u1VznyztUqQO2N2fw4xXL+IvhrbeGpUjkvEu+SCIySvP4kj6ZrprZZUhHmdrGVPFwk+VHmqTuZV+TymUBSueM4zj8ulHmwk7fNIHVV2/dPpkelX5bNVcxAfaR03M2wAduOpxVS6llU+XIAdvQA9ffHcEV57XKdRdR2eNAuxhgZ+o6irSxhEdSvz4xjP8P8uBWZaSbgWOOokX6Dg/iK0TKTmRWCqBjG3oM0IVhhKI4cz+eTgCMJjj+lRo+yUsAFx/yzI42jr0/wpsgx+8bjAwnOOT9OlRp8qNGi7X6EpnjHqDQBcyNwaeVRkcYGMfgKblcwxxfu2DEttyR+Y6ZHpxUcLFGMbbXPBBPT6f4VVZ44rjeYjuZgUZfuk/p+VQMpeLfB3g34j+Gv+EN8dW/26MM7WVwgAnspG4EkchB4z1U8MOCK/O7UtG+NX7G3jNtX8Osup+HdUkCyKjf8S7VYl2t5ckWc29wBkKQA6/w5Xr+kNxKBtJHlspOB065xyaju7XStd0ifw34ms4tR0+/VVkhlAKuOxVuQrrn5WGGB5FUpdHsJrsZfwx+JvgX4z+FI9W8Dymxntl36ppE4D3VhKzYVJMffQnlJB8uP7rZUdbqFs+Gg2s2GB2AAcDsBn1r88fiZ8FvHnwE8RQ/Fb4PX082lQz4WdA3nWyswP2bUAuEmtycLubAb+IZxX1v8Dvjz4a+PVm2lz26+FvHWmW5bUdJ+7HOsa/vLqxBbJi7mMEtH1+7yL5Fa/QXN0PprwnZn4keD9R8Iad9ovfE/hazl1fSyiA/abNWiSWzA+8ZVbPlrz1AFcDZ6hbSqAWMRzyAfvAdwPr2qheahq3hyZNc8O3M2k6np+6S1mgJWWF2BVgCMblcZVlPysDg8V9gal8H7T42eJU8SWs8OgLNomn6ksyZZrpL5ZDFHJChUKUlilEkhJfGAF9D2V9VsJysfNG4ONpfeOpVuMD8P6VXklIQ/NgEZA/p/SrviPQrzwhq+r6DqK720u6ktxhsqyoI2WQNgcOr5AwDwR2rBmnRkVT8zlQdi/dx2OfpVTp8jcX0CL0LEbylmfblgvG3jHHXFX7e5E20EgHg8nHzHHQ1z321YpPLik2nILIRx70F4zIN+JFxnZ0IHtioGdFeW6snmTj5eM++SOeK5ueJEjaNcmIHgY4yavNIZkIt2I2n5hgHGPb/CvPvFzeMfIaDTnS1sWOS4i3zZGOhI+UfSot2GjqDG6EKgcblGDGM49jxn+VMkee3ja8e3MPkjMjS/dKgckngDAHPbFeJx6nq+8WA1m6ih3DzFyzISO27OQT6Dj2qlH4c8a6/4ltbe50vWPF/h67RlaRPNDRyAsFwUAcLwP4fcH0dOnKclGKHLlirtnr8vjDRpRNMdQs4xEjMUScPkLwSAueO3Hfir9jf2+tRR3en4midFA7p69Qewr2L9qrRfEnjNbLVNTstMnvbXTHht5rOIWxiHmK4gYTTyk+Wd/OUUqxwoxk/M3gzSPEGgpZHVYfsRkDidd6svmZKgfKW6rjhRjvXdPAVKVT2b19DCNaMocyO/nS3ieU+dgY6joTzxgH+lUVe1ZMN8sh5IzhSM9B+Wa2Lq1eWSRbeNmS3GXVesa4B+YnjJPY1SW3dEXjGRuAI5K+ob/OKc8HJdBKtHa5SWUu8k6YPTPqAo7e2KbKW2JMZDsK4OOOe1XTBdScwxbzv68AEH6kDHtmpRZhgFnTyVGCFDdPxzjH0rH2HRl8xjKzOoP5nv+P0qoqxvKI9zB+SGyOMf0r0SCHwxZsr3qG4YHBVZDEFz/s+n8q24fGXh7Td7aboNo0pABmlYv8uMdec/gK1jQp9WS5y6I8iLBnI3rtfkheQAP4sj0q2qkfMmHTu4HX2xXfS+O9sawWNnFA5I2vEihfcDjpisK41x/LkWcLKSd6FQOMcnOPX1rOcYLYcXI5uSKF1VZlbDjGVXjg5H6egrLmiZLoBWBBXcu4cNjt+VbN3dfKsgTZF1CjHyt2P0NU59pOy4kAycqoGfyx0rnNDFnjWWVJBHh8E47HHbH0qnKp8wsnTHyr6j+laE0RSXKsyFF+YD7rY5z1qqwEi5PyZ6Y7/4VIEKsQPLnHLDacc89vpxUE24JtkzCkIGxx82MnB/Aj8sUSBI/wB313d84yB/LFPKGRPKYbxgDI4GBz26gUgKxPkMXkV1OcBs/Ljt/wDqqQRggyMm3naSDjC8cgUnmLO629xtXbkqP4X759qbcEg+U4EA4VcHPB5w3t3oAzdRtF1BPKdD5lu2Y3DYJx0GeOOlVIZBeF4HUoYU2mJ+SR/v8fhW7sMbfvXEwkJztHAC9Ofas6/SeS0W/hJWeAAKF534PRuOwFUBnybYU+yxshIbMK85xz39ewFJeRJq8Jaf/R/KXdvIJwcccDp0pyKt7btMyiIuPnZTwhXp8tR2nnQu0r3PnM/HlgfKw9cdOntTAprcG4jCfN5yZ+Uc5wMEj1BHQV55rWlGxn+0Q7rSTerwzr0DdsY6emK9MuraOKJbqx3LJGu3A5yDgg+1VbmOC/sXgDeYsuE3ddjjnpz+VS12GiTwp4hOpae4uykF3EfLu4geCOgdR2B9q8/1PSl8IapBf6SgfTb+b5F/hhkBJKdsAjOB/hVCC38SaH4ktLu30o39kytBPIsgIeNz8pA6ggDjIr0DXPDJ13RnsxYT290MNA3mjdFICGB67GHGOR9MUWYaG1beI9CnLTSXccLgZxhuTt+70zUP/CRaVHIkcUwkLcbgh49Tg4rnfD3gHxBpNwLi7vbWYADzI2i9enAJ/wA9q7+OxvixEk1vbMuF2pFnHHYkc8f4UnEdzNk1K4S9dLS0a7jIG/aBjI5B3f0phnvAu+O2MO8Z3thcfhz/AJ7VsnRpJh+9vHuG+8oVPLyOh9Kk/sXT1YKY5Z2xwkkhwPp0FKwXMT7TqSOEklijVh2HT9BUDzoZD5+oMq4x8kf8sV2kenQBmniWJDsz/ewe/tToo4Y2/wCPkTY/hEe3j/PpRZBc4VIIjIUtVvLrtk5Qfhn+orVTTrqVAPsm5F5VpnAOfoD0/Kupa4t381SXfywNvPAz9PSq0zRW86xNGYwBw5bIbj5hg8CiwrmSNJlEgDGC2IH8K7vzHT8q0Es5fMCPdGZiAFEaAD3yK1FusRYyLc9QCm7K+h9KZFfTsphC7dnzFOOmM9R/SmBntpCPvjuYpTHIfmBfaGx9OvSmpo9hCgAtVhjGRuclv5/5/Crl1dXEzIFVpJOq88fl9KHF++2Mwkq44LH7uKQCrBBEiJ56Nt4wiY47c/T0qNI4HSRZZ3kA42KMFSeh9DTvs0rNhSBtHI6f1qI2iI2Zbhd0Y+UbSME+y/8A6qBj0S1AHykg4Bd2wePYGhbyIAlFW2VeAQAc4ph+yDOZ95OBtUdz061IPIiBTaXUjgqowPwFAANTQj92wGP9k/4VALsyN5mxy3cp0IJ9/wCVTSX1lENnkb9vYk444GP/ANVPj1GIuxiAgxzgD8O4/pQBGsl7K2BE10i5AB4K5/SnC0vpiQqrGcYA6kY/T+lSSm+LqXdp/T5QAP8AgQquyXjx5aPySc87lOR+FAyx/Z98NnmER7cfKoGQfwzxTPs9spJnkMxz85HHOMdBSRWN1J80rC0VPug8j36Gni1ZGI82NQeoXnP88UCGlLMYUxhgeM5/yab5lmF8p4VlA7E8Z9gP8KUmGDYt0A+fuHOFX8OKmc6fxHCq7sfeTv6+1AyrLcQRIwW3G7gbWJ6cYwR7/SpjeXhjWEAxbOygHH44zRDcOsQZVw5OCf7q+tZY1sW000eVWSMrhWKhWQ9duSKBGw096sTL5UiMeR6Ed/So2gkljSONgAvUqeF/DHtTZLqe7URNL5LOM4xxt7Y/L1qWFJ32hohAuOBx8w9zQBONOedsgqduNpDc1I9tZwNtkl81cZNuQqjnp8wPHrVSPT7hHHzsNwyFQfKPX2rQitLnzM71GVAOerY7Y9ulOwXI51sYtqwAMG6Yyo4qMPayIFcj5eASM5//AFVpCyYRo2SG6kgYVPUc8UkeiLMXeKRpNgBOxfuk56L3BxRYVzGDRSgQS/PgcOOOR0AHTpUpu2tcvsZlxyBgL7dOlbX2dJoY4hGJVDbhhgGX8Dz+GaVxtlPKZTG1R78ck8cUhnOTsfJAkUnOdoXpg4x0rQtreaO2isJi0zEklA/C4wV59h06VoCO3QebJIsjpncQgBGeAfQ49KUPYxs3JLxDbuAwp9fl7fy9KAM2PSrpFX5sqmdmw8cnnPpU8mkyooY7Ezk7XzkEH8vTGK0454YlSTyWiLHAO7gc8dfpSyzWygJLiM92xkjjjgDvQBljT0cESMYn29QNygD8adHpm4KIvmzw4G4AsvueRxVwSlFUAfZgx+VVbLfn/SoXulWNlnZfn+Uq3J+Xpj0+tAEJ0sW6rJJlctt5IYH2wM+lTCBLWXyocTISC0Z7Gqa3FuyAIdh7KRliR9OntU3nPy6/Mq/d6D733v1xQBsSC0jmeJm7g+UinknHfoKg32TS+a0gKru4A2nOM44xWfCYWYpuG7byq9fU47GpkKrD/qgxD7lRm57UCK5Iib9+rsshykakBD7Eg8f/AFqlN04YG1AtQjY4YMpHfK+tV2kRk8naIyxACk7vxzxjFQRhY1Zmjyx3EFSVHH93HX8OlTYZIbudZJJVIkABJTABx2xjp+VI8s06mR25JHyHB47joP5VCr+cgI4QMP3g6k09o5PLM+7IHU4x046dakYoKxkTzY2j7q5JI+mOKWH7PCmTuLBSQ2MDntiqxOGjdgQuDjnHHfr6flThLbySBVY7FHzrnIyencfpTsBaXIUKxE4LHIBx2wACKSORULCOPIXacH5vwz7U5l2TeW2Np4PIC/kOlPRbZ0aVG2OMHB6bTgEfh9BQAsplKoYVCNycHowGMj2qG4jtDtih+Tbgj+IsOvHp/Kn+cIvKEgEys+w45xnGT/8AWqndGFB/oaNfSTOwgiXoCDjGSfoR0xQlfRCbtuPleK5nWVNtpMh27ecHjHpxjp6U5Fj8oROFttoLEL/P6Yrb8S+HvEPgtNPXxhZXOgnUYfOhiaAOBGGKENtYsGyOhwQCDjDCueS5tD+4tYJ51k+6dpjBwM8bj0P9KqdOUHyyVgjJSV4kkmxyzsqkEDgnt25piOvlkJkGJc9OODjgHHapI/tcqgHTHfbnLCVV4B4HQDgd6hebVJpiYbAZYYjUyqOB16daQC481T5ahih/dsnXJ5PHp/KlZJJVFynyZyNwb+IdB+mOlV5ZtRiVWMcdpPtKtHxyB0PGaunTLxdKj1G8v4IDJJ+6jRCwKg7SwOf0IFAEax7smAlpWUB1fjOBwQTgcdKkSNoJF81FgQ++/d+XFV5La9iB234YSD7yoOAPbkn8xTP7Pk+VprtrhWBHHynnpjj6UAf/0+ZMSSbCZGTcx2g9sYGKhXGzcu5nDY28dP8A9VWGhZGaENv2hTsUdR6Zpj5HK5ypBORjI7V5x0CMm0IgYBZDhxwRx2yRSFNoKrgAdGz+VKiZBDAlR0TPHP0qR1Kgqf3aN91MduOg570CK+fMYRlNzD7+OD+ox+R5qdBsBCLvDqFyrYXIH6UuWC+WrBRjCnr9DznvThBBbxqzOGjALM2CQ3A6qPQ0XAgC+WXilUuwAbOOcf54qFc7FDKfkOBuP5D/AAqzHIJ4wY28wvkcjnC9QBjihYpm4gUvz8pPHbsTxgelA7ET7PKZ8iMjkY/w7ZqcIZJUUARkj5m6jpnp29O1QN8srFdp2kD5sjngfpUqEKTEQJQ3G5iMEenFAhqhvIEqMpBb5d3YD0/yKIy2NqqJcdUXHPHWpAQu2PHl5B27RnHsRUaRuWlT5QuB/sk+xFAWACZSJE6qQNpXAGfy/pTZfNV/3K56hjgY46//AFqkRJnbZMzBUwAgG7PfnH+cVK6STOicKig7yMdh3oAjjt96YQqyHgAcEH09KRykAZoT8nAbj6evXNRCQKyyZ8pf9nPPbPbpUjRZYQTHdno3b2x07UxWIhugUFcOBzt44H+fSkXfEwk6qOVz+HTmpRlJWBIVwcgAY4A+nPFIgC/MFVhgEj0z6UDFG1YmBXz2kOUzx6dKYTldw+c8Yz046+nfipFXdGEGW2/MBj5iOP5f4U2EcEoQqnqpH5Y/woATfvk/eZDj7u3GPyFNieJCdmGXkAKMfhUyl42jTCyI3TjDj6Y4xQr+XMVCZccKWA4A7jjNAiB1SNdyklf7p7dP8imn90pX7jIcNx1B7gVZAAkj8sebuJBLdR7NxSbJEcsMfM+Cp6gfT2BoGhixglQGG3PCEcAevHSmwLJDJvY7lz91ORjoCD7VYRXEjwLtiTb94c8Edu34elVDHG+IHJVSBjHBA659KYEm5QGaUfc6fL1yep+lOSSQzJHGBJHMpOOMgjn/ACKQ4wyxZnKbSofqW7jjtgU5tv7s8IXBOE7dhj60wGYWPaI8B/4lPYUp/dsWj+YLgEKCTyOBz9KfFONhF3EVYMq8jGV9D+FJI7RBhHH5aFgQM9cdPp0oEhqo0ZzdDMYYj2PHFKkQjfzVyAD/AKo9N3sx/lTZWeXc5JkZMAIRgA/T/wDVQTLEUtzhx3AHG7/CmBEqKqqFGAG2gHufT0pVEPmybVzJnCj+EYHtx9B7U9I8Dex2DqPofT6UFX8tgxxkfIwPU/h60wGM+CY/9Xzgg9M/5FO2m4kZkQSrAACgA53DqCP1p0kkvKqGYcHBwDwMZzREs0UatgzFwdypwRzkfWgQsMcYkWaE55KgHjBIwRjpRLK7nyZIw8ucbjxkD2HpUSyXMc6ARiCMqAwbsT0Zc8gj0qZcCSSdQowdoB7tnH5UCEJcqiShRlsnb/P8aRndkdfl2hvfePfFNnd3UqBkg4UIOvsQOgqWVOPNJw5PAA5H1oGNaIRqsyqJGGOSMYH+7Q8cZ2szmVWH8PY+/Yf/AFqchWaTYW8wcBmUeuAKY8Ua4CnEY64ORjt07igB2FGMhkJG0bv89qjb7NsVyHO3+If1pyhx94sif7X68fypseDkyAFV4wAf/wBXSgQ8CMIJgPMQEbR0x/npRJAzPvtyOgJVen4UkYjAMQLLH2xjjNJlxwmZFxgMvy/L6Hj9KYFgyz7iceWoGQOn3e+KaY/tYErAsyk7QCMc+tN2kXBuIxhFHCuuO2OKm580NHtTcOqHjA654pAQgMsQiuN21W7c7c9iB69qn2s8awgBVzuQrgfp7+lMS4kDAypu3fx42/h6UsLsWWElD8+cj+L2NAiCf90hVh5IyRJxuz3U8ehpZJCwSadwYXCgEZHI74Hf61Lv2LJ5kRaTcQuT2Hp9KiX7OscaSEtnBXnCoB0/I0wJ0jFxvfYqluAVGM49T/hUDO1tu2/6gj5VPQDgEHPr7VLvOI/mLM7Y2dmx1+lLPCGUIU4A3BD1HbikAgWVWBUxJbk/u1Ycn/DFMVI1xI37vY3zj6/dwfSlZt6iyQLlv+WhPPAyCB24496aFeSF2ZSwwo3Y67cf59qYBJIfJKzbVx0OO3Y8VZBmmjEgYXLLjBxtxUAuGWaSOFtibRtLIW/D2FPjKH/SLljD5Yz8nG7Pt6cUBYakcTkIX8sqc4XIwR3FHzSbJFdt2DnJz0pwyYk8t1jY57Dv/wDWpwAQhCuADkE89KYehKpjVjJlYt3tkHHpV/TQhvLba5HzgID0Oevpis5diHcgEYf+IDIGD6VpacI5bhhcI3ll0+boV5/hPqKL6AfGPxSia1+JvgJym918TavGvmcDD/ZQen6H2r6b8GtI/gbQ57c5Rbdxhz/F5jBgPZePzr5f+J0LR+OfA9qNz+X4vv1hdzliiGDdk9yT/KvqLwS05+Hmk27bEO2fzNvQDznwcD1rlwz6G1XobaQxzSBmUQynkMeVbI7EcdqmJ8pgwUeYTyOvA9u1VnVFEZl2zK2QioSOR7DAqRwruihWjboSBg8DpXWYWGIrM6pCpjGc5HTNSSmQsfMfPGDtHTHfFAZY0Mf3h/EpOGPtx2pGWJVWa33MI1+eM8E4PVfpTCxKJmcHKeZICQH4BwMcgY9KiVUWXyWjaEtzHn7p9QfSnbzKoVhklSBxg4pIp2WONE+YDKcdR70DF2zSWpG5F27toAw3HOBTXChI7hwNrDPHHPpxTA8kaFlkVwAduBwfXp0qVUgCASfvlKfKcfc+tArEALSSooyQuCQp4QN/U1LH+9IWIlNmcM/GP8aTn5phjzUC7V7MOKaWyu1V4HUnjac4/KgAfzEVFbmVyWOOn0x6VLO/UviNl5IB6/5/KhxHGSN5l8tcbfUH+6eelNdE++j4ZQBiTrz2+n8qABVVZFkQ7R1+nrxSRKxlAiAn2/NyPmUe1ERLhduD8vCjqKWJmR2dcvgYBTGB9aAsHmEkw8xhx0+9z3+lDo7hMEzLGOmOg4/HNRxSvyH2qE/izzn2FPMoKqNxVsgkr1wPX6UwJnMcuyWJDIQMA424x6kdMVFF5zRw+a3+kAttYAcD8Ov41Y2rDcDY7swXDfLnf1PH8qhl+Z1ntlYIuAcD6cAUASMqSS/KRvCgP/Dk49KYMxHKPuzERjsOeMdQeKiMap8jlXc4ypHzZPuO2KkUktsOFVT2H5A0ALIIwNzb49qBA69wMdcUQhmYvHtgHcr6denQ03JGNu6MN/APTvjtUqfMvm48oocgNjaw6dfakAySXy/mYLgDGB0+npj6UsaoId7EqgI+Xrx6fWoy5kKtwGA4UjKk9/zp8okRS48sjIOF4CnGOnancA3KFeOF3VugyMYxz+tMjb5klfLgD5m75PC08iKJnScNBMq8Z+YMCfpzSkLJD9nUcucAAYAxz3ppisLtKct86rnOOv4URsCu5c9PuDgHPf8AKmMpt18pMx56E9vbjNM3+RgTZRRjYR1w3WncLFrzFVCNo3MjAgYyB/8AWFNjItrd1i+6V3f/AFsdOlGw/fcKMjGCBk8e1UljjcK0RdVcEEdfu9BVJisWbe2hA3+WjueU3j+D6eoqZ7OJ0/csY964DDDL+XUccVIECRqQf3kSkc4z9fpzUagRMqZMXy4bHPueKfMwsUY9J2tgH5l+dGHQg8Ef/WpjafIsbRMGKtgF0+Xntx6VpSOztt2hQDwi9VzjnA7fyqRmYGN3Zht+7jB/z6VXMxWMI2Jj3JuMcQCg/Lu7cVXm/ezeWV+hJwFAGOfTGPSunMrMnmt0A+f29MfX0pEWK4czXCLceWMDHDc/TtTUw5TnQ8fmeWW3qdoKJyACPX047Uwu+diCOHL8HHzDHTjHPpW2bOxRDFb7UGMlySzD0A9AOmKqvYiYtn92Fj2qV6e2T+VUpomxTOG8ySWUZwFA4U/Q4x/hTHYJgSbULLgKG5A98etWotPvIyd52IR8wA3bj/MGs77OkczRQfu5AoyCMnHU/pTuA9/tKpFCW2IpHzL8xTPA4Pb+lTHJRmz5oRhuyoBK+oxj+VJ56EiaVVRAPlQfMCfX0yKrRtMXaMqWI+VjkcBvuhfb60gJHwI9m0SbVypP938KSUsymQcKyDZnoM9RmpwYbRuYmYSR+WYxyc9cjt0qlsXZ5aMBHwyhuoOOntRcCVkcKnmEDdkAdsHgcj0wKhXDSNGxG5U+UnkfQe2OKtTRGSPz3j8qQY+QdRjA/EVD/CNrRwyJ0BHYde1TcAUDhowWeNQu09gfSkRcyiLd5YI2qF5yMcg03csZKQt0A+Y8DPo317UJuVjtwxXDgeufQj6UgFSOOXzJeFYnMZzyQO2PbFJHHGzhJ+QVwh7E9uPajcgXhtv7z06Zph2xtzG6EH5mPTr8v1oCxJmEx53/AGp+drHgZx6dqgNtGFDsnJ4ZuvPfI+tPHlxO6gAE4II6YOPwpVaTgAKuR8w9cc8UDIJYi7KVRSu7ZwNvOOPyqsfOilCSKsrsdvP8OPQ9cVeJfynjLE7SHTIIIA7Z9valkk8xi8Y+fj049R+FAimGAmeKH95nBAH+P1rx3x2Ih420ueRPLjkjjGF+UEo+Vb25IzXt0EUWHVXVM/N8oy2B27V4t8QEMvjvQkc/uUgKsCONhl5x7j/Csqm8TSGzPX3QzOs7func4CSDkAY/l/KkCGAvvMbZ4ZR3B9DVh0855XdWhMg3LuPQj+HA9Bx+FUZYZIlVkwy7cll5471qQgJUH5VSNTxsB5z9arLEACFR0BOBtI/Wrq4naNnRW28rg8nA4qk3my8FvKweUHHOKBi/Z8NsQ72AyOM5FQG3kiPlAmQH5WTGenp9O1TM7SSKQSmBtyo6Dpj6VIz7ChiARhgMT0A6ClYZmzW8c6PFMRlxsx7H1z17V3OjeOvGNt4JT4c3up3F3oNi/mWVnNtkjty4kU+VleFKyyLtBAAYjGK5n9ybdh0U5GfvL0/Mf/Wp9tstlOw+cpGM+nt7Y7VrRr1aX8KTXpoZzhGXxIdJIFzsYxAFtqdSv0OM/hVKRRIVVdsU7kBdzBMluF3M2FUZxk9hV1huYHduXb8hcZHP06elZV95kr/La/bjhcoThW2/wnoSOnSqw7i6kVPbS/oTNOzsfWGj/sUfFm78MXvia/Fm0sUfm2UUN+k/2qExq6vEiROjKcnG6ZWIHyqcgV836r4Y1fQdWuNM1cxQXFnKYpljcNHlQpyCMjbzX3B8P/2s30T9n3/hC9BglPi/T4TYWPm2/l2tnau5WMhpZmMos4vkjzjdtQENhs/Dcwv47aFtRdrmdUCySu2WkAAQbhjsFWvZzeVGK9hCEPdeko9Y9L/0muqOPCe13m/+H8vIz5YIk2FCyowyVAwfwqCPzEHyYkAxjIwSp7fhVhJCrIVJQj5T7fnTndJTvUKctj06eleAegYjFbXXNI1pGkt5NMvre8XyDh18ht2V6cgHjpziv0q+Ov7YOneN/h0PCXwk86C+1mPbeajdwrF9jjjZCyRxB5P3knOGbKqBjBLZT8695GTgLztPAPHpVmO3traTzbZcRsOmPvMc8D+7iuiFeSiorpt5GUqMXK5NeTTTNgTebuAU/L/zzULz9ce1UyqO2FxGxXHsSO9SXEmFVVQlEOCvTr3/AApJPLjUSFQ/bjkjj9MVhY1KxJb0QnGV9cdPwpRHJH90rGQe47AevpVr5JEXa2RjOCMge/4U12iUlQPOXHyD09qVgIl4yPvFzyMdaYI/3u6RvkRdoHAbb/8AWqby7MAI6EOPRjjH0p7GBlYqDGDj3XHtjpQAnnBkHkbWdc4JHOPXjFTW9zNbEsHZ2ZcHJ4A9ufyqALuf5B5mAOnH+fpRIu1CGIDd1Hp2qkFixdSQahbSWmpwRavb/KWguoxMsg9Bu4HsMV5nrvwM+C3ieY3Fz4YOhN5fzSWFw1v8x/i8oZQ+/FehuFd0QE7cBcdMe9MGEZl4Qjg7vmG32qotrYTSPnlv2adQ0a6/tH4XfEC78OSIpTyb3cCCOVCyQEfLx/zzOK2rfxH+2n8PFVvLi8d2i/LG0LRXDsB0/uzHjtjIr28bsPHLtcfKOR/LHTipYnkhHlxzMiDkBc9vxyKd090K7Wx5Va/tx3umeXonxc8BTWcsJxIXhKyqfVRMEP8A9avS9G/aD/Zp8bsg+2yeE7yccrIhj+b03EFR+OBWvc6g11bm21SCLVYF4aG4HmIc/wCy+5fwxXlOv/B34M+JZ2k1Xw1DpMx6zaa7Wg3eoiiIjP4ilyR6Ow+buj6ZtPBuh6/apceEPElpfqy58uWVGJHblGwD+AqK58B+N7NQY9NbViO1vNGWx67eDXwvP+zFaWeLn4eeN73wzLEzSeTehjGf7ux4Nn0+ZD9a0bV/2xfh9Ht0jUIPHlmFDP5U4mLR9cOkhhc4Hs2KPZy6WGnH0Prm4OoaXdAavaTWUpHzQyKRsx74xUcOp2sU2J1EbOcq2eCB+GBmvm2x/bi8beHljsfin4KnTYdm4w+WDjgkCZBu/Bseleq+G/2pv2cvGEiLq1u3hOZ8KS37pdx45xtXb9CaW26sHoenR6gqMzK5hKnlVbACkdQR2P8A9araajskcF2hx91j2pbHTfhL4ot2ufCXi6zYk+Xh7iKRTxkADO5fYEA/lVC48I61bB7nTbu38QWyoiskbMSDyAQSNoxjpnPtWkOZ/CLlR0f/AAlF99mIeUuGO4EfKxI4BLDnHtjFKniKVJOn3lzsJwPf15rz++/trSj5t/plxCgwu6RCE+b7vIGAaamp2yjBcvgDkdQT2weP1qedsOVdDuX1GN5VVG27umPp0quJYm3SSfOFPyY7Z6/hXMfa42YJgLu+6vX8cjjp6VpidCjbP3e3hs9PSsijVDfMQw+6MjufwqVXVfmLN065x+FYgBwCSVbZnr2qcyqR8smI24OR0pWFc1FkV5hGVDBhnd0HFTeYYh/o52FE3jAzke3bpXNRNfR63JFdSkwToJI406cABtvp68VenLIwWNnkH3c4IYfj6D0pcpVy9/bWlRPvNxFk8lM4PfrnoeK0otT05sSRFrhG5OzBwR39eMV9Y/Bf4xfDPwp8CL+18caTpviDWU1C5jt9KitxJNqaAj7PNOZFkRETzXUyEALGp2Izna3zJ4m8ReH9ZvbibQfDy+FxIS8dtFK0yKAPuAsqnOPWu2vRpwS5Hf8A4b+v625qVWcm+aNiFLjSZCGhnyh+Yrt6fTAxz6VCs29fNhfaDkMuP7td9f8AgD4Xr8ENL+J+jeIp18VT3KW99pDXUBZT9plgZfsqr50bKArAu2CoBAG4V5zB+/DMsokdeAF4I98fSspw5WkbRldXN2K25WaWVZl4PyH5vYcU+Sc2xQ6fdS27sd2xeR7AnjgUlrbSRsd0Rj2rt+T7uD0JP4UrGVWZJkLgDsM8ntx7U3TVhXM7W00HXbOTT/F+h6X4qhbGYr2zilyvs5G9cdsGvF9T/Z4+Etwzy+F/7Y+FF2+GEuiXzpGWwPvQPuUrwMKGWvaJTAEBwEcna4YdBxxwKs6Jo114o8TaV4UsJ7awvdcma1tpryTy7ZJI4Xm/euOVGEwuMlsgKpJrG2tkUtFc8YtvDP7T3gaCNvBHjzSPitYgrjT/ABBCbW4RQMKqzLlc4GOWWrVx8ffHfhOMD4xfCPVtLhAH/Ex0q1TUYAejN5kb4RCOV+b2r2bxNoWoeE/FOreFL+SO/k0e6a1NzEjRRzgYKOqFmK7kIO3JAOQCRzVKz1XUoGY29y8adCHG4YHue9ZWXVFJnJ+FvjJ8BfHV3HBoniVNKvWBBtL9vskox1BScKcj6nj6V6bL4TN3b+dpF/DfROMq8ci/KvoGT5TyOlec+IPCPw18aQeR418I6Z4i+UhLhbeOG4DHJJE0SxyD/vr8K87h/Z38IaaTe/DHxj4l+FUpAXyIZze2eR0HlTspI46bj04pOK7hc9mutE1PT/8AXrLHjGSnzqPTJWmHemUZs56IwyD+fSvL7KX9rrwP5s+mah4c+NVmEVFimK6bdMin5iFZYwXI/wCmhA7Cs8ftUWnhyf7H8aPh5rXw681PmuGs/Mg5yAVmBXdyCOAelTyPsXddz2Mjg5QqF6dvyqs8MZOZACAPyP8As4PSn+DfHXwe+KoVPBPiCGe627nthMiy+uDExDZA547fSuvk8GX4VmtLiC/j42hT8+PQjsRUBsc9Zapq+iSifSL2azyMbHZmi6dChJB/pXa2vxU8V24VdSitNXSHpiPYxH+0Rx+OK4i70y9tVaSS2kQDhlbofToSKzmO04O5Wxz2P5fSiwz3eD4q+ErqYLqEM+ksYw2ETzIicYK5AyuPXB/Cu3sNX8L6ysbaJf2t00oH7jeqzDb32dT/AJ+lfJ/AYAMNwHynjv2xUflQ4YmFYGxyyED68A8UC5UfYC6fcK22VNiFs9c464wBwKgEWCFkdphggcYGc/d6eg6flXzPYeJvFOjiK50zVJ4lA/1cv7xdo7bW42/59K7Ww+MWvW6/8TfT7bUsneBFmNvr3QflildoXKeui3m5BHmugXbyDtz1BHt/+qmNbvEjSZAKgZ9gfT2rC0j4l+C9SfF99q0aSRsyGbGzkcAOvOPyrsVg0+8t2Ok3a6oeML5itkZzjYOnHriqUkxNGNJGkkTFAZQQB24zn6dKhCDarRkED5dmMVtSafLEPMlhcY/iAwqn0z0oNusqKkRz/Eu0AAn0NMRlgF5enyp09/b2xUW1h5hxvXjaG446HB6cGth9P2nCcvgEqpyMY5U9gRUv2UxxH50iBI4fGMEZGfrSuhGFcRNKVaM/KyZYKPmAHv3qERou6SMMzA4cdM++K3JIGiTzVI2gAqyLnC+lVRYzlGJiOBxJx9zjqfSndAYzWqu7BCIm2njopHakeFiqvEOqZAx3HWtGZIrSKVj5MaIo+fzk6+hBbK9P0rFi8TeFY32Ta3p9qVTDA3kG8dOApkzkdhj+WKB2Em/dSCOT5iOjYPIHbjpSSxQmULwnmcKo7dMZPcHt6Vit45+HoVQuuJcXDBspFG7PgZ+Yrg9AOdpIxUlv4v0S6tWk0VbnWJEfyjFBbtubYM7sSBSq49s9sUbB5F0pNErxLGUB+UZGev8ASmojKzMuYuCW9uKzf7e1SbItvDuo3jbQMuI4VXHbPP5U4yeNJEI/sew09W6i5utzgdt2w7R+VVr2EayRPLEr7wd5wp7j1q4Y5UjGF8/fkNt5BI/lXLS/8JugZpJdOs4UHFtb2xkz15Msn9Gx9Knl0fxJa/ZJNb1XUdJh1JGktBHbeQJFGMmNzncgyOVyOlGvRC0NxrTLB0HynAI6H6duBVPUH03T0WTULiGwjDcEyKAD2Htn6VlSeD9FnHlXF3qOoKR86XFy+xsf7KhSAe3Jp9r4T8M2LMselW07/wAKzL5gx6guTikBTuPFHhm2+WTVLV3c/L5Lec23sP3YIBqJPEVu8ga007UbocEv9nwjqR/DuI/kK9f+GHhZvFesXHgG2hghs7qOS/R/JVf7PngHyzRqMEo7MkZTPGcjuG4u+s77QtSutLvmxcWVxLaTIPuM8LlG2lQF6jv+dDXUL9jkpNT8StIz6ZoohjbhZLmZIn9x5ascYqewn8Si68/UoLK3gVMFYWdy54wTkhSRjtjr+W62U3LHtXdyR/CR7Dt+FVpMJtJB24G0DgfnU8q3sO5jtpupyTyNfavPLGW3CKBUhUc5HIyQP1p39haNKyyXUUt5IBx50zPH+H/6q0pCwbJfAHTgelRqyOGG3aVHY8c/yp2QXK/9h+Ht0fkWi2m887OpwPU5wPXtUU/hpZwZISq5PyK3UYPO3kY6dqsELGirgH1IIBGen+elPSSNQ6OGJXBzn8j7VVgMN9PuVSSG6T91H36nAxgBulQRB1doi4XHzA49AMk+nH8q6TzvuuPnGMkE5qaZ7eeLy54g6452gDg9OnpU8qHc5CcNdJ5Ua+aufmP3WH9P/rVAI3diGXBLfKo5+VQB16DFdk2j2rKXhZsAZBbgA4xgY57dKyDo8rS9ADjGYx8hH6c/4VLiNSMDy5V2uny8kqG/iwORxTGhYIwX5g+Dtz938a0jayxhowSFTHHq3txxUITy3lMjhS23rwo9B+VZ8pVyvHEqygKvl5UH5eOOv0qNohJndKpOeCBwB+Q7VPnbOGZdhPy5HIZelJujDNHHujPYY4xRYCi7qpVUbzUGfkHHTng8USDMZKuYsEdfU/TtVl2V12v8g4AKgDn6+9UsCQED5W4+/wAAkcYPbipLsBjMgVJWDH0zwcdP5VE8Dn5sjaWU7VPJx6Htj6VPhhsZQFcA+vQew7UxgzQfNj7wwVwNp9fpQFhUZH3sE8oE45OasCQsqZJ80ZHoDnnmoWnVZ3YLtLrjgcZAqVDvCt5ZeTPp0x6U0iS2gIdZDtVwMNnnP07Vu2l6cEupZemB8q5GPzNcstrdM4dEwOp3bc89SOg4rbtbC4Z9sz/ZV3ckklce4GAa0hEhtFyeDaH8lMCTB5PHPpXLXTCEY+Vg5+YZ45/lXpa6JaMBPI7ygAFuTGn4Y5+lZ1zotj5jxiMxBW3Et83b1PPNW6QlI82ZxyUAtk6IRzkdwf0+lKhEsvlRrsZ8ZDcj5ff9K6q80iY75bVdy9lGDyO56dqxodLeKWWSYLbMyYTg9T1x1+lYuDRakiqbS6jhlDquCBs2cc9jz/SqRZg0myPdkbSoGPu9d39K0LuW6hJjJ8oAKgA5JHTHpj6VcsIy485kCskhzg/w4AJ5NPlC5kw3dgI4obxDCoY8qc447jH07VMbG3uoFk0+5+RSx2nhz24HYValtrZyXjjBfdyUIAJzxkE8flVX+x53kMkcioFGBu+Uj8MYxQkK4sianaD95GkqhcKwyNy+/QcVDFcSQyNkGyfHAbkEe/pU4utVsW+c/aYz03cjHoPU1cF7YvBsvbZnmxuOPlPtx0wBTsK5Ck5ZFLASqBznG09sfQ4pZLfT5D58P+hOvaN+o78f4Un2LTrlR9mm8pmOPKc46ds9qW40rULbLRo1wn8O3n5cf3h6fSiwEssN4VkicR6kqclGGCAffAFcfqngvwpfbmuoG0e6lXIeLKpux22/L+YIroftYUxyN+4dCUBznAxjPTp26VpRahHI5Eey4QJzH5fXtxkUrDTPDNb+Buk6hdR6pBpWj+ILq2A2tdW0H2ojnbiYrkgE8AgD+mlYxeH9FP8AxP8AQv7BaBQMpGvlMy8YRUGPyPTsK9c8ux8wyFZbJGwN6EhlPpg9voK1guoIjxecuqRYG1XVSCvodw9Ku7ta4Hn1tYeGb+5+1+Hb2IGRcskUgyCR/cbOMemBVtU1uwkK3UMepJ1TyyFb0wV4z+RqbVPCnhfUWc3llJpFyQAJbVigz6/L8tZC+FfF2lqV0XVLfWoVw32W6XMmztiXvx9PxrNxZSaLiapYuzWlznTHxnbP8uCewJAGPeroQ8mJvMU8LsfzAp75I46Vycvii304m38UaNPpIk/5ayr50G0nuUGRj2rYsodD1H9/4U1KNpPveXbynC5/6ZMOPp2qLjsa6eW2zJIXGdmDkn0HrzUZZo9zSgyg8b0HA9vQYqqf7Ytld7iD+1VU7Ttwki/7Q+XoPXig63prgiV5LAt/yzkTHI64YfKRTCxYePeqJEf+At3HbnpS+XH5pVW25UbV7NtHQn8KVUZ1WRSHTOQY/mX6HH3f5Ukm7DqcK2MjP+PpQA1SyH96n8XA4I2+3anTOFzIuQOnB/ljpxTTHiNQw2kfMMHj8qa7GHZnp3AHbtn0oAc1vGjlgxdQN2B7+56cVYNxuj22rchRvI5A/H1qt+8BL3CrMg/hBwVHbOOoFNRHdhLs2jcPunANAyb91Gvl7sAjjj+tc94km8QiyeDw7P8AYHB3GXaGYKRgle4x7Vvy7G3DPy9VI6c/lUkUQlhB3rlR9w+nfvQGx5KnhLT51aTXLrUNblUAlpbyXBz2woXA9uKpT+BvBMqos1iHyMbRJIhOexZWBOPqK9oWwtWdXZVLNyRggEAdPSmS2lsh8xIVPbsRjtjin6CR49pnhG8024jn8IX93pqq4Wa1uZnli8sf3dxPPTpjivWbZp49ydSOuR1+gNSJapHnamN5+gH4dPpTnBYDjeV4/GkBKhkMh+QMCmWJ56dB2/KoPO3fM79ABhRxjt2oVGO8Q5fK7VPTAPanhDF8pXgDBJ4J4oGOch127dyY4/h6cVC6uSfl3ZAwAOntxS7iAEQ+ZFjA45/+tinGRhF5aZRjwT7Dp6UAM8vB+bjA6cf54qMplmABI9KU7x8oXdkYJHBFMLxoNkswtwf7xxj6dKQhwyTkR84AyDyB7g8GmhD94L9c9KpC4s/mSSbzlHICZ5/IUsN8zEpZWTt7seD+BxTGaBIYrkuqKRnb0z+FSLh+rb1z0VRnHvx/SqIbU3YoVgsw4/g5x+XenfZJJeZ7h5AOP3ahcUhCPpunozyK8mkvkfNE2M/8A6cU2TUZ7QByw1xJH25j+SQdvpz+VTpYWccirHFLOe+4+nvitSPy03CCBbHP3sjIP+fpQBTfxVZC9jtHtriwn4AW4Pl89MZHHP4V0EUmuMHlURQq+AxIztxx0GRiqgW3li8q4EV4MbQHTqPT/CqiWFtbr/xJ7uayKsN0b/NGT6AAD8sU1YPQ6JI78mR5btgDtxsAUEY7Y/lV1LdFULIzzhz827qAO4+lc9Lq+rW8g+32i38YUATQcYx6qKvW+u6VNzHcOXIz5Ug2lfbnj+lWmJnVwvbxbUWNGRzhCBzwPp/hXUyXFtdQeUyIAoHy7RzgY/SvOWnOQpVpQMMijChfp61s2F2DxuAA+6nTb7mtoz7mbRn6g0MMrkB0Z+iBfoMiubuBGzqluTFkkMpIAHHUL79h2ru9YBkgEkgFwygYKDBU/wCFcFcIHmaFjhSRgkdSccDsKiSKWxSaXAYKPMK8EggAc9uKWWWR8ZXgY2luhxxjNSv5ZTMWYwTjB46cY9OKqzLnarl92BgZwM/yrEoA247CRH0IAG3/AD+dIJZQMhA317e46YprPmRnQYXHOR09j7VCzMxxt4P3R6jvQOxJvaTkIPl6AH+dL5gdjvTy2UDjqM1GEjUlg/ygbl7H6UoKxqQi7yRyAeOelADyBu7oqgZB4UntT3fIO7BK9PYdBUWAUIbgHA2+uO2amDI24R8IcYIHTFAAAjjbtXA/A1MP3YOCFXG3HoKi8wHc2eVX7p/LimyM6qA4DBiPlA5A/CgCTcxcFQqsvYDrx+Q47UhJ8sKoYbG+Yd6ibes7QZ2dAuBxz0NK5neTc/pggdsUCJCZD84UxqePUcd/aoR8smX+ZsENgfd44yOhFRlTCxjyxHBPPHtSp5iHJbcD+P09KAHMDIu5gIwOM9+PTHaneWjn53EbxdCBwfr700Kf97HUZx1p67kUIp5bI5HB9vSgbJRLIoSQ/ulwAB3oW5X5kMbZDfNuPUd+KiKnGV+g9A31qBp7cPtuJkj2rnIYcn+7nsaAG3umaffqfPQOmO2MKuOOSM5P6Vyt74YvY9zacyxQlPlimIPA7Z5z7fhXQtrNh5zmFi7MAPLQFicDGOmKtJfaqU8y1sXVGbAE2NoGOm3rj36VSYrHBeHvFfiv4d3f9peD9WvfDN4Npk+yyDyZSDyskDAxuPYrX2v8N/22ra2t2034qaSl8VGY77Q1jWQMP4ZrWWRCpbqGQ4zxxXy5caTrN3HKs09pp7SfwLCH4/3hxwPrWfH8PP7SuoZdJ8ubUYl3jysqrhR97Y3B+gqXRjLoNVLGf4p8V2finxPqfiS8CzXGp3ktwYirNsjY/KgJ7IoUAe1QJcXc5MltZSzsgyhIChf85roPtsGkJFZ3cEcb7j5sqxjZnp0AzgdCK3beWzvY3MV2lwsablFvwucdwO/tTUVFWDVnEQaVr14Fz5MEZbB+Uttz2K+34V6JosSW3hC68Kagv9qK1z58JXEX2du/l8ZX8ABVRdr4+Urx8pH8J7VagO8u8n7rAXdnj5hx+VXFksuaXpNtZyHygNzADa7Fm+hb29q2/wCxrHzzI8ZkHB5Gct0IOcisqGWby/MVAzH5T6Jg+nv+lba3AKMjn5V5AB4PtW6IIZrO1aQhlCgcY29h6YGK761+I2iaf8Dte+F1losy6nrFzJcPfrKWgYNMjpKQWDpJFHHHGsSL5Z27mPLBuIH7q5Dy/wCrHXHA2twPSsu4iX5jkrsb5Qv3So/n0/CmpWFypmLA3yi3DpCFHUH7/ue6mp9xbMbDjqpznpxx6U2adJXjBCuUJLNtx8vTnp0/KoXkQDdajYgOD6GsDQcu4NtLZbGFH+fpUzPkkgeVgfMcZP0qFo13NJHuLKenv6ikeXe58rk4HfjP+NIQzcHVt8e9vX0pqPlgU2kJ1A7ds1HK4AaGM72X73oT/THSkGF3LGpKEDci4P5HrQMekYdS+dmeOehPoO1KZImdWbLEY4+n/wBeoixCqIl3+m7tikwAu0nbxyozSGW2kyHwQwOOMY2gdqusSq7pEDKQNwx0A9xWbHcgbonA3J0ycHirAlBBjb5Mn7o5+tUmBYEsjOVB8yP17AfX1qtIvmAldwVc4Hrn0qbzfu+UqqhPJx1qKQDb+5y+wgkY6+3tigViQyy5XYDG2Au7g9O3pWvY3KFVQnBiUA55Ix1/AdKx8osZzyv9zv1/OiJ5I+QVKJ8uAOvbmrixWNm4ZsqYR5qtwmfzx/npWbOjksCoDJjap9O+D/nFax85yPMHA5G0Y28Y+tZlynyLFESzqwOQM5AznA9qYLyObv8ATLS+/ex/uXkAUFR90jg8DqKzgNc0ggLGuq2i98DcmOmSOcCul+zcHaWUE/QZ/L9Klt7O4RlMab5Gyu0jP4YHX8qhoowLLWraUmBAySM2HifGduOceuB9KvNAwdvJDOo4GVI4PbtyK1x4Fu9UR2hsZLZ8fu5ANvzEcg8ZGKz/APhGfE+mbYoiNQiXG5UdHwAf7oYnn8qgCv8AIwKkl2x1PQe2PaniMRYWVC2F4KdMHvVS71W8tpPsosDFOckebheDxggr2Jqk8uuyyKs4hg3AgsqDbjFFx2Nw2rMIyTyu3GOhpGNtEdsjDYeQxbbtP0rAFhdzeabi483agwiEqMfUegqKPTLe3RQi7wDkfNww7/TFINDZlutO8nyknWZFHy7OPm96WLVx5EawWrM55LFuMr6ZpptoIYklCqw4MaBMEn6gcUqDZxJF8rDcRnA+nFNASNeX0+4RxJGB3fBI/wC+R/SovJ1GQMsl3HArYzsXkY4AHpkVbMhm3Y+Vjxtx0HrmkLRFUlVN4zyPf8OKYGUmn28jHz55blh9wBj29exq2LGyjQNCpz0wefbntViRl84bPn69FwRxxUSMM+aQdvqefwNAh7oAMlMjgfL8o+lKFcDjcBjHl4zx6Z9KkQDfI8aggrnGeD9PSqyqHQSDnA9cYI9qAJJGij/cxAE9xjI+nP8ASozJNCwKsjMwBC7c8H37CnBXYn5fn7j39sVFv3FQU8s4MZB/SgYgRUjOMsxOGwegPQenFB3ZCD5zj/dKn096d5MiRvcK4weFVeeehz2oeKSJgdwVmAO3rjt1oERZcZdR50ezkjHH+cVp2QdGUTZRdh2EdAff61nlVZNvlkqDux26U4ttkIJZiQePb2poDoPKtjb5VQgc8/xYI/xFZE6RD5lBkRTknG0dKv2kkc6kk7xsC5Pb8anubNR1jZE4GM8bR0NMRkNbMB2Jb5tvoP5cVTLMjqQdrA4GD6dB6Yq+IrjaYWx8uQmcYB6jn6fp6VVlSOJIrORNzb+v49PXBHFSMZgY2gbWJwV4yS2MU6MsCsbEp5Odpxj6g+mKDsEsmdr/ACjPbkdfpU5ljnkDj94u3A3cYPofrQO5zWp6FY3uD5a282/7ycA56qw7g44PasOS61vw3IRcq13ZlcrtI3RqD64zXZF4tjyhhiMZbgnGeAKa11MqtJChnG0g5UYH+8COg+lIDMsdS0vU42ezkWV12jy+4P8AhU000ZZ5JWXPHynn8BWbP4dgurn7ULiKxuSuYmQbIt3Ytjp+VVdQj8U+C5IbDxppUmnvN+9guGjCpNERwylcgg/TI6H2Ww/Q2hKxiASLzMHcp6DHrj2/pVZ7UzkpOTIR91V+Vfp0qaHULS8QPZSJKn3T77f5VG07bMxZJT+50H5ilcYvlf8ALZFFuxOPm5PtjipW2yZUER8bmXB5x/LGO1VVklBZDH8zr3pheR1dSRDkYxjOMds0ASMchWAMrA9uMY9e1RiWHI3OF3/fUjj6e1KUIXly2AOnQikMMEnATKjoCe/pSGiJ57IdCqgHoMkYx7CmtLITEbZDLCcrxwQfQE4q3hohiNFjATp2x68elRyuWZRJ++yBjA4HHPtTAqslzGZB5WOm0AjOO+aQebNGdpUDjau37pH+FTu0Y3CKPy2PQduP5U1gRGPMcRoF54zyx9BQIgls1Yv5kzSMvTy/kxVYWkQG4J5gj5IJPp6/0q1tiOI+ijnb6+h7dqP3K/OzYRMdP0HvQMYqosskSrs8zHKjjOPSlLM3yyfuxgBcHhuxPTjjtST3+naXCraldW+mwqGPmSthcf0rjJvid4AVjDDqi3hIwIoYJ3OR2B8rH40rjszr1VlTO3eXXGBwMZ4PShoiE6hFBACkevuOlcRL8TPCUCs119ssugXNu5G33wDj8q2tP8RaJrca3Wk3Jv4R97ClSPQlTtI/IU7BY6NkXcqK3KD5emPcVazHHi4TKZ4zjg/X0rK+0kBWzuboWwB8p6VdhdQuQNpGA2ePoR7dqRJMxxG+F4BGRj8O/tQNnl74W8hPTrg1H8zjA5yCMjp6VUZ8y/P9xD0A/iHHGKYFyMhFbc3Azlvp7Vr6TrV7ZHMWWiY8oCADkdjjrx6VzjyRAKzHc/3gMEL2qdigIgUfMACSDx05AH0prQGj2HT9Yt9Vh/dsEniVswvyR7dBVF7TYj72LKp+UY29K4GK8e3dTHuiMYGxh6HHcc10tvr4uNlvqGQucCQKBj6/410Kehly2LUkc205JjVuRjlTgdB3H06VVOyNEJbdkjPy4HHb2rTfykhDnBVsgHHy+3P8qrF0Me1lEoJG7tjHoAByPWqEVVBEjom1WPzJx0zjj6EflUMbMrgFNjeinA44waW6VhJvX90pG1Qec/j2qAh5GKgbsADI4xjp+VAHX+H/ABQ3hbXdO157FNZSwuYTPaPh0lt9xWZSjHBJjLbdxwGAOD92vor9qnxb8P8Ax5p/h6LQrRm8Q6hAkv8AaHkor29htlf7JcOJVYOs2CsZVlXLFGG45+Sp5iu3I/eYAznHHuKptBtvhLBsWdyGUHru9N1d+HxPLHlt6f8ADdfLsYOgubmOn8I+M9e8Nt/YgvrzQHu1dJLa3upUs70Sp5ZDKrFNxB7jjjHYDStfEFzYxtFM4hQsclVA8l+q5xj73qPxrU1j4OeI4PhRY/FTWvLbS72a3+zWmGMv2W48zbcScAKrFY/K2k71kB+XjPkmL/S3jisnOq6ajrI8cwO+EHnhhyV//VVRi4yinL/gCtF7I9BPjHxBJEVjuns42bP7sdV6Z3nr+GMGsd7u6urtI45Z9RnfI3Ddv9uvL4r3PX/jn8K/Gnw10DwnoGiSaD4i0mRYktYIj5CRxM4mRbhn8wpL/rTvDfPkFmYF6Twp8R7Pwdb4/wCEes7592XLthhk/wB71Pt6V6kKdLmSquyOWcpqP7tHG6d4D8Wanbk/ZmthgFFmIywIznHuPUCqI+GHjA536esQzhAJl+bP1YY6dDXs95+0fqM8Lw+HfDC3PlRmSWFGlYIoz8zPHGxjX3x+Irhr346+LPEMIuYkg8MSBQgEf70kkAhTvXP8q7MTTy2EL8r/AK+SOOhLGydnZHHHwrqthKF1CE25zhueDnp7CpJLL7PD5Y+ZAfmz1/nj2qhP4w1OWU3fiAtIjn/WZA5brxx6cdBWlqGp6dNbRWNu+64ukHlJyu8EkKRxjH4+1eVGMJq1JHoXlH4mZLwANtlby3UHanXK+/btVJ4neX5drFFz6bWHY4q7HZatl0mVsrx938x2xVr7FtbJi7YAGF/MA1ySw009UbKouhlxJcSIWKqZ92VQYzj/AHunFRTLNsMpBjZQy7cj8f0rWk06SSNQsYOHB+U4Ix2/LpUU1tOzy9E3nercfLt4PHofaueVOxopGRmK2OYkMi+Vhd3Iznd+lNkfzVCbBECAcFeDx0/+uK0mt4slGXaJOQinueCc/wCRVGVWIjAAHlfL17dBn06VnYos2d1NFbzRz/v4pkMbwyHIaJhtKn+8CDjBr4w+N37M9zp9zbfEb4PmeymsP35treRnuLR0O/zbcnG6LP3o8lgBwCDivsJWjt7pGWT5UXkAHHOc889Ku2l8tlKMs6sWzgcgjsecKacZWJaufOvwN/al0X4m3EHgT4lC18MeMECxWt6reVZau6gAbeAsdwzdY8bWzgY4FfoF8LPE/ivT/CGqaboFxc2mu/D6SfUNNtFQyQ6hpupXKfbLeaPnKRyKGGMMm4bcdV/PH9ov9m7QPiPo9x4l8DRW2meJhIJZIXbybefbks6vwsEvQlvut356+4/Anxl+0N+yZ8Hbv4qftL6TZ2h86Hw14VudWmDXhe5fcr3y267ltmS3ZRcTyxyYC5XZhj62Djpzr7v0/rocdaa+CR9DeJ/BfijWLVvGItLrUpNULXFzIcrGGY/d/fSO4SMAKNzEkLySc14/eW0tofLdMJjnGAEJ4x7ivUfj14u8b3Wk6D8QLTxn/wAJj4R8SLHbXMelRmOw07VIkib7O/zs6CYEmMSANlfm5K58RgaR5HBj81WAcknAyBxj+VZZpWU6t1G3psa4aDjGzdzQVFdVO/dg/T6dasTOoVOQxz8230H+elZfmS/L9o2kPkhRjqp55HtUP2i0yN3y5P8Ayz6gDpXm3NzeS/EBzE5XgAqAM+gH1FbcetRxssc2NwHf+LjgYwf0rizeWP2gFjkP93A5GP4vxqyrzuggEJdWYbCzYKnp37emKuImjfS9hs42a0toI0JzuKq/zHkj29q6Hwte+KvFvifTPCmn6pLBqGoOYLWISNb2z4jkmPmmMHaixxMSQrNgYAJNcWsd0DIq4jBwcbeuOP0qKOK90+7tdWsL2a1ms545UmgYxyRFHDJh1+bggdsdsV2YaqoTTlsYVIcyaid/8bvglffCiC2uby6g1G3u7RpmmV3jH2tZ1iMUUbu8hQRyxkkk5yeMA1jfDfx/pPheS21RNKsfFpiXbG1w7xbN/HHB+YjgcdK7D4v6v8Q/jh8KNZ8calq1npejeB5FI0149rXt0YwouPMBXEu2YIi+Wqku2zH3Tw/7OHjPw98NvFWl6142t5r+30/TJ4NPaFI963cp2mUIzr83kloVbcFAdicZr3FUcFGrJpyS6adNOitpY45wvHlsfQ2t/GXR9Sby4vC8GmXSAq7x3A2FhxlWjysi8cNXl154i0rVo2IdIhLy0RAwrN1BY4UenB5rj/iN4ts/F/jfXvGGk2Z0fTdTkVlhYBiAI0jMriP5RJKY98gUkBm6sQWbodXsvgYnwUs5be7v9W8e3hhlnYPebFmafdLE0Mjiy8uKIeSphXzMBXI5c1dbHxlBLX87f8BCp4Xk2Ri3k8dwWeOUXCqdqKMKVH1rAljk3hs+Z6gj8uhrk7mC2aAm3jYGNgOSeeMYIAGAPrTDaWYT927RlBllywGfr/KvnZ1rnpRhZG9cxn5l4JXoABxkfn/+qr3g3QtK8U+N9A8O65qZ8N6bqFw8OoXeUQ28MdvNNw0nyKZnjWJWYEJu3bTjFciSrcKW28c47/WmS2iTBlugSWP3gNv64rP2rRTitjsfGlloXh/xtrOjeGtRj1zT7W7dLaWHLRCPClFD8iQqCFLKcEjjIxXMlt6AbVR2b5SO49CaoxLst023LsQNpDcnI6fgBxiptj4ZUkKmMbsAdT7fSonNyk5MaSSsOaJpwC8ROz5M7hx6D0pJD5cpKN5Tj64Zjjt0HpVS6uLqCLCzLGu0OylBg/8A1/pivafDHwA8ReMfhlqfxWtdct9As4YpmsoJwJBf/ZS0U+5vMVLb96jRRhlZmcc7AQTVOm5bEykkeQiLfgFNioM469OcZ9DWZJAY18wgeUc5yRj0HFPEN/bSTW0uEKkLwQ0ZxwSD6fSneRe+WwDx4AwUxx7fSsWmtGikZixZhDtFuGCMpgjHbOelZ8kiWxlliPkFF+UMR8pbrge46VrMrpHtYo2eqqcKKWJLa+1rS9Jn8uwtru+tLU3jjfHaLczxwPPIg27khD+Yy5X5VPIpwg5NRQnKyuc/C0MkEUKyBmdf3ZGCR6qw/Grb+bI7wyELIMYXqOB2/KvsL9oz4M/Cr4VeDND1jwprEi6tAY7SOzee3lfUXeMyNduo2MjbcZ8oeThkxGo+avjmFheD7UreU6ImEA+4WHHzDk1U4KLtcIS5lcdG6F5QEG9fv4IyMex/mKVJBCXLkpn94EHQ56YPTjiluALqJZFVVuVXadv8Yz0I/wA4p6XNufLjDlygwFxwTjFKwzm7lm0+5a4iVTBP1j6bwev0qxKsckdtd2o8hAWbHJx3wenXH4Vv22nyX4eW3H2tox+8gJwyL7A8GsAQ2ls0sMty0UMpBxtJAPPHFFgKwnEbySlsmUr27dNpx0q3a2kGkzTS2TFo5sfu2+bn1Xp2pUtVEzLa36on8KiPII7fNmrgt1uLiG1iuilzeyLHG4UKvJ27MsQAffjpVxhe0UJuyuWreMwhl+0iDcc425Hzdj2H8qlhe2t22BwTzuX1x6f/AFq+i/Fn7HfizwH4GHje/wBehilt4Ue+sHcsInkl2RwpKBsc/NGp4wHJC7lAY/OcdtpbTJJJMURl3BwpAJx7dMH1FOpT5Lap+hMJ83Qez20zM0qbpGyQucYA9CMflUpv1gQAsq7u4AOKdE9g0ce4h5V4HUZH48Uv2yyiYKqqSN2VP6e1ZlkH2+WZTGrmUdQBtHqPrj8KXzbsqRDAWOMElsfocVNPqjRxjytrcAnCgbQP84pQ9+f3fmvaxsN+QoCkHnr1FKwEUNlqbHZOhtl/hAZWDZ9x0qRrGZWUXEv4L2/L8Kjlt72QsfM3r/sfpyKf5FwVGXaNU4DYVsCgBJbeDy4kE2QdxULxnjpkHivoHwf8EPBmr/s++IfibJqsn9v6fdSPJEGCR2sMBVBbOk7bZXnjbzUYHc25EQFgVb5/a0t2hXLsoTjaDjd6nOeKnsNRbT7O70BZLqx0+/ZJJ7eOQ+TK0PKPIg4Yp/CTnFa0aihe5Mo32CKe3hjaBofPAUHbnDD/AGT9KcLlWG61jREPAUtzn8elVpHto5jGsZaNsKJVPA/D/Gr8uoRW120kMGPl+bGMHsNvTFY2GV47+7jzAuWZRyFAz+GKhna7uotzI5wRg8DrxzVibU5TD5LQPB5nRgwIBz+FMt9Sn2+WkbS/Ku4jb1bocdfbpRYZEtldyKC22XGdwRsEHt7U1rRgUad1ikzgLjOVx3IqBoNSS6dDAQrZIZXVcnH4f57VH5ep+XtSD7SUx825QcZ6Yzk+2KVhlyW3VMNcudv+yADjsfUU5orMblhxOF4K7zk546GlaG8LbXg3ZAG0tjn25xUMlvqMeZobdCuSNykbk9jRYZOktt5RSKEKqHaeuceppxknKjKqyZ+Ucfd9c12Gg/D3xPq/hHXPHFpaxw2OjypbHdIm6aRtm9UUZ+4JEznGc4XNcjaQTyKWuYxbqpOQTkjHGCO1Nxa3FfsMMcioYXyUx8ozx/kU8wTmJoidu7+Igc/4VKySREOkSlc4VN3t1qY/aNvmSIm9DgqBjAPfPepsMraN4e17xbqL6R4as5tYvbWGSVraNQ7skKlpCBndwB0HU8D0pLG1urmFXkwjOeN/RcduCa9h+Efxf8Q/BbUdVvNLtE1W21qKJJLab/VrJbsxjlDKQwIEjgqPvZGfuiuE17xBb65dXGrPYR2+p39zNdTyQkpF5s0nmyusJO1dzE8DpWklFRViUmYs1gu+VAi7lwQzdO3HH+FRixaDAbEMjcpsAIx09qtR3Fw0SSXhDqOAehP5elOhu4i4e5gSZQMBBIV/lxioGZ01hFNC8sp/f4CoUPT3bHHT1r3v4VW3wu1X4Q+PfCviOytYfFLEalpl6zYkkeCPFqYGZgU+zSgmZEP72KRhtcEpXlEOseH0iCXHhdbnuJPt90gz3+VOn0rf8K+ONB8F+INK8U6Z4MS+msppHkt5tQkcTJJFJCyPvt5B8ofcvHBUVUJWBq55zpzKttHc+YEhaMAM+MqPT3/z0q5HqdgzvC80csg5jVHClhjoBnOPpXQWWv6FHepeWng/SrGEcmya4urmJW7nNxIWYFs/eGT1rrl+Jtx9nltl8BeEik7csLRmIx/EMuNh/wB1RSVkGp5UfEemW8iw/aYUlxlo3kXeP+Akg4FM/tjToJDD58MrR4YlHVtvccdq9j0r4wato9gthbeEvCOxGYSmfS/NkkVs8F/MXpnggDoM1gyfFPXpdMn0qTSPD01uWkkG3SId0e85IRXbysL0+5nHXNO/kFjzgeL9F83a+oWrAf8ALISoChHsGH/1qkl8RW0dwQ939ilZdoB3LjHuOOPevquw+MfxKg+AFjrt9o+hwW8Gt/YtFuv7MhQrLid3kS2jaSGORFEi+YIochuOSzHiNN/aE+N2m2Ea6b4ot7a3jlkP2WHSrIAeYSeSYTwCc/KBTv0sJI8Qs01bXrgWPh/R9S8V3LoJBHpdrNeGRM43jyVY7QRyeAK6W68CfGC1lFrL4I8QKZSyCNNKupC3l9QGRGGMY+bIX3r0rT/2ivj5Y3gI8V27L8hcT6VZv5gToGkCxyMCODltwHQitPV/2m/j7qd491pmv22iRvtK29rplqYU2jBC/aRcy/N15lOO3HFLm8hpI4f/AIUZ+0IWtIH+HurK12rGAxz6RtXau798x1MCE7eB5u0k/KBu4rN/4UH+0bPNPFaeAb2eSF41kWS70+2AL8ArK90I5QMfMYmcKOuOK7qb9qL4/wC1r218Qwo9sgBs57GyeOVh6yJbxOhPfHHHGK+mNe+Nln4g+AC3Fp4nv9L8ZwrYi9EBhtruC/ldXljxsjia1T5lBjDfIFDZbIPTTw7n0+7+tjKVRp2R8qab+zT+0tcRTSXfhKHTSjACKTVNPZpV6ZV0mlxtHrs6celXP+GcP2ho5Vt08JAOWYLLJf2BiOASCHjndgMcDzET09K5sfEz4tXqyw3vjfX1W6AMq2+ouknyABdjps8r/aEOwE5zXFXGlveML3Vp7/VvvMJbu8uLh978Et5kjZJ7nFcuxsetSfs4fGq1FxLr2l6dpNrD5a+Zc6naqGaTgBfLdyuDx823PauY0X4O+MNT16TRJNf8MeEVtHCT3d5rFtIQODj7MgMhYg/KrFPwGK4CDQ7GFU/dxfKd2PLO4Z988fhj6VdGnxY321tDv5w+xAD9OKFLyE0d94t+FOj+G9fvtM0r4o+E9StLeJJYXdpWkVzlJYSkEkyCVXVvkWV3CsuY1HXj7LQ9DnkktdT8b6LZxoV8mS3t9QuycjnMZhgA46Yc/QVTRoY8LExt3UYLRoEz342gYAxSpAwb5g2DjDjJ2++P5j/CpbC1jrv+Ea+HigK/xChx0xHpV2/P0DKRUM+leArWFnXxZc3rKcNGujyjjsfvkY/H8K5RLWOByWkZ2zwy9CPTr/nFDcxsqgw/3U5Zie3OeMUXCxrzWXhW9WCz0q8v5Ll5Fia4lWCCKHzSAp8pzliB2BUH9D13iq/8AaRpdp4J0S31bxLDY+VdTPdGK2Iv3jYSeXJsZ0gxKV2BmVWj+UlTuftP2bPCPgDxH40utX8f6pBYf2VAr2enzyfZluJWDo8hm8xci3AyIwA2XD5wpFea+K9O09PG3iE2k7alYnVryOAtIHEtusreTMrpgMjIAVI4INaShaCZCetji7l9Mb93plrPalf4Xn8zPPQ8AfL2PWrFzcWcaKbS3ZJcfv1Zydwx69PxwKknQGYBJQsRJ+4uMZHA4HaoEhUj95h2xtOPTpzWJoNvHilgFolukZTDI27IYEckZGD6GunsPENtN4VvdE1TdbXMZBsBAiCMHnernGcNnOMY+XjBznmniiMW4IJfKwFXnoTyP8KRY4jK7CJQvykZyOf5flQBSa0j2BIohN3Y5K5J7deMVNHHFGCwhXYcBwc9Rxjnp+FWJY9vy3C+Xlt21ece2Rx0psMiys0YP2Z5DjpkDbyD/SgEOgtYZmMUagFG3kZzlegwPpU2k3dnoOv6braacNcGm3dtdvYu5RJ0tLhLgIW2Pw+wIflI55UjiiNUSTylxC2VB2jr15H5jv0ojhC7ULhHU/KDyFHoenBFOLcHeIpRTVmfU/7RXxz8P+PtN8PaT4b00XCTRtetezqBNbvu2G1IU/Kj7N0gyQxVOOAa+UvKukRoCpmXHzhuNq9AAe4+lXWjCIgj4eEnei8Bg2ADzx6VA0QXAkkL+UuBE3GPMwDk9MdPpVVZKcrxjZdgjFJWILeGIwKjfKqjBUt+eB/KmeVF8uNqbOncH1GDVr7JIZzEMbsDHb5V7fjxVZlUTIiL5Lbv42BOCMdKmwyhN5jofkE8mSrEL2xgY6DivTvHd54NuvC/hLTfBuoPqM1lpwOpiWF0DXDmJ2Cl0wdsit8oJAHAJ7cMIYYkkkWTbhSu09Cf72O3p0pXjt5PJ3iOIsDt8rjb7Y77vwp9LAVY4n2pMyK2/JAAJC59vr6U1WmQbNuJACV6DBzwwJq+UeFPL/1eF3lVPPsDUQffErHPzZUY52n39eM9qQj/1Oa8t5SYpG96CCXEYLO+BtPXgd8U6NmDsdvle46UkkZwHh++e68YPbgcc+lecdI/bCP3yMUC/fGO/HSoyqEBN/3sYIOcMD17Yz0qwjKGO0CUEjths8Z7Co5IeZFYbj1z0yo9OKQiBVjVSko+UHn6jGMexp0W0SR7gyb22sCMKwx1x09KeVjeLBIhY42k9B0HX0x0pVO2RYWBcg/Keo9h0pAMifypBGiDCfKh6txxgY4oQFpSodktkxgk89AQNp9/bpUyyXKHy2DKEOTuxkr36cj2xUkzLuxGBLvUYxjt+WOOPyoAqBzJIpmfe7+2MYHtx04pnnJ5eBGMICQPU57d+lTqzyMHcbWztAPbPoaRzFbz4YksvLYGQBj26ZoCwyJ5l3GMeU74OR82B6GnOrsq+chJH3n/AM4pDlVAi2bnwR2wOox2ohuN7Akbo2bayNweePlxjpQA5ZZIpsI7KJQSMcnj/wCtRJvhEa+b5I65YYYg4wDTFa2FyRcMVjjPynJyp6YzjocVM378CJVTCYwx/u9B+NMBVQJ5YXaRz2xkD/CqxUzlkmcQiI42r0bPRs/pirEsuWSQgHI2gd+vJz2qIoHIhQHzAcnPKevI/lihAN8vnG/aVICnuPbFRqwI2oCqpng9B+OKtRs7OgCrK7nLDHG0dKiWRBIrCTKFiWUckjjA/CncQ/Yu6PoqKex3YqMRLINsf773U8Z/pTiyiVdxEZQZ3D/a/pTIw4ieVkX5TxEP7vegB0W8kRkAbDkNzge3P5VG3l7tzZjOcEA8r26dhU0jMsyIy4EYGeRnpwPTFSPEiShrddxGC+ed4PPHHb2oAa+BlmIjQDcQDzlcYIquXjMgij/eeYrbj7ng7TU0kc+/dkOGxww+4D/OnBWTyjGFgKliWx6DA49MGmBWRmkIRDGiA/OnTOcD9AO1SyeXOqRzZZW3bPU+nT0pVxJciF02rkMu4bdxwN2B0waq5kcFrfbBn51TOF4OGGOg4+lAEhBQLBl/lbdkffH5cYqOUNMsU8KKgB+bp8wGPap1SaCOOUYaOQqu0nPGM4BPIqIidvNfB2/dCHqB9R1waYF0bZCzTgNGx25Gd2cDH+RWeEhXKRZPPII5/DHpVho7pYHLGPbGABEwPA7c+tCySqm5QZMr077+np07U0AZMmHm42kqnHc9j/Tik8oMBL5xt9pK59Tx09qQk5Ej/KEGZOM4JGB0Hb+VKriSJIj8uRv3H+nH/wBamBFcMgRUc5xtXco4wO49qsCEsQ+08nJLcAdhx71Gi3MUAt3xOrnqCACD79808QCFRvZ1K8BDzjAxx2wBQIacRM4ZTcsgBQdck9PTgVHHGzbSUWB84BHt06dKdH5ZbCDeR94+3T+X5VNIJQ+/92ccKzHpnoKYCNJI8bLO52ggc4yMd6iZvPEW9wy9PlGOfenv9ojEcOApG7J6huhx7VGxTy/MYKgJxj+E/Tpj8KAsMiChnWYAbOfMXqM8DOKcjTfaCF/eJInQL1AHbHcYqQsGBCjy3IGV78dz+FSb5HfzUQ7VOEIIyOMEY9KAIIpIA42sYc4UbgeTkfhxUpeSMHYoy2doA7D1qPfLEUVmDkNlR0JB7E9KeZA4R4+rDbzwfpQIXzyAwUbsgMoOOP8ACmIsoQAN5YJwF6mpFRUXy1ALtyG7Y9P8KbJHHuMasEAYYI7ccCgLC7ZCAQBHIhK47N09KUpiPd8m0fwd+Pp6UrxrK3zbvu4DL2PTBH4UKo8vaCZZBxtHHA9fwoENDZUEsWHb+7jp+FMC7cgY/eHaCOMcUKjKAVV1OcEfwj8BT/MDZAXcMYIHQ+/TigBUJhHkuCyp90leB6UrAsFkiwvQqemWBwMU2KQs0j43fLgZ449CKbOXYjhSvGE6dvbpQBO5xGYpTl85+bgAn39KfJFI0aFlVW27HGRzjuPrmq8reaW8zapOB+GP5Umxo4W8nY4U5OO3FACxRQLudtoUghQfu9sDj3FKGKRGX7+chhnj5sfd9qdGuVDDaWPy7SBtUj+RpJVGyTePLljKngcZ7ce4oAIvJEeZJMAFSuBkjHb2zx7VWW4kjnKy744nxgKQNufUVO0yvjcfk2c4757fhSypKLgWxKS4GQCOxH/1qAJz5kbfOgfaciRT/D6Y+lRJvd9jYCg5DN754/8ArVEgMb8sMjhM8Yx1+WpkaO9mUWwMCvnOemR3x07UCEdZ4Ngi27jls9s9MD8KeYyxEyDcSMMvbn0NR/vAWUr5Jb5cf7Qxg/0qV/MaMtIvlDrjpQAKgEQ8wHAJXjpx9Kv6aJJvI3bnjEgXy1OM8jB/A1nCRXcJC42t97g5rZ051huIBFlJUcBc9snkkdMYp9APjD4oyw/8J34K6+WfGN/5RPVeLddp7gtJzX0f8Psp4B0dyxZ2+0+a2BwfOclcY7V85/GMNF8QfCe0grN43nLEY6qLeMYHYMv9K+kPAcgXwHpvl/xGcBeyETMcfUBsfhXJht2b1VojpgfIMbwBYlmzkYzwP1pXZD/qycjn5R68dMcYFTSZJ3p1GzaeMdvve1VZiSfNZwqudpCL0bjvXYYAlwLYZ/18cn3MdfftUhRPLKuxbYwO4dF9PzpWSKFE8lwh/h7jH9KYm9t3klSiAbgeVOfWmAkjoSrBMF+SFPHtU0sYlicg48xR90beBxnpyBSBkykLEox9B8hHoPamKhPzsvb5cHjH0oEIGjMZaUlXAxhR8re4pUeWQDMmFI6Ko7ds1JCX4iXAUj5SKYEQzeYrggLxnjDdjj/CmMPMy6R/6pjwDimSK/mCLaZHcFdp6cc7gaI5EeUjrJkfQH/Z9qm5UpNEMfNtYfXrjPbFAWIXlWRcrGrBPl/3akMboYpR92MdsE9OaRRsBIG1c8nr14GKiCKpB2qc8DPT8QOhoAcp2xKxKxu4yWxyPTpTtu3e0bonoq8gZ46//WpivFLIwkwjfxYHGAO1PVI5HZ4D9n91X09vegB07xLICTteMA57H14pZl+cTRhUibBBAGW49PamyYwVO0tgEHoeKRHWTZGkJEcQ454YtzkDtyKAI3zJIuNyPu5HTpjPHvVuR2+b+Hjbz0HTt71B5nmMY5fmRmBVlGCSBgL+FK0b7ETJ29++0ehNAEaq3kHB2jHpwMYB5qbLjCohRcdS2c9O36VFI6iMJj5SMhj27Yx36VKo3JvMYdccDuMcDGOcUAN2CQhM7cEDlslu/Hp6dKSRYY48sGURkjHXOePoKYEKsYCRv3dQM4x78VI6RbEnZmk3HAVuAe2fbpQIVNrIY1GyTb8yf1A6URv+4blSxHK49DwTTRlgrEx7lHyn6ev0xUsbv9xEVnx/EQRj29qAsOjkuHP+kbTtTa2OSR2+lVs7UVmUjB5YE/L6cUrKzsoBERIGWA6duMetPZ4oBGDksScKedoHXPrnrQA9WKBlPA4z9KbHLHuZojuY9Mj5U2/XoDSPIDDnIA3AbQM4HpVOWUyOVhjyrgcH2+npQBNPcQXD+XjasuACeOnt6AirO9EcPC2FYnKuMhfcdKa0YKZY7GdPl29sdqczyI32cDeexfowxVALwoVcqeAAecMB646cinmJ5CWyo4J45IHtjFIs5BTAG0gK23qOMDBpNqxDbbJvAALDPzYPIH4e1CYCQAqqMvDYwOOw+lCsjy4AAwOh+Xafr6Cj5jHtjGxY+uf0Ax0pflIkITeZAGKnqMf0qhDpNqMFQs2CCM/0/wAKexQcy5G44Eg4wfTHpUEakwhMFE38Mf4T1x9KlaFoTIYjvJPIGODj0IoCw3ZGgKwIC5yoA9B3pRnaiY5T5m9Mdx7802NETa0Z5wcNjH51KJNzRhzt2d/UnseOnFAWJGwCc78t1A6DPQ4/SoXa4aWMudwjOQ5UemMfjTPuyyEt82dzAHjHb8KeWCLhfLR2AIyeD7j3oCwrWtqzKoVGU8nPb0qm+nwmKRAxWKbZjOM8dvTAq0VdnG8AqwyVxgkDjOfWnFl4UfvBtwFbHbsPcU7hYz/7MmjjPkybPm4J6+nfgjFU3srrzkjZv3mCeV6r9Pat4FSqxPkyZ+Zezc+3tVhmeSU70OAuI2YZ4HODTuTynGOsokJYqzEkEg7SV7YHbipYUW43Wr8loyV/hzjpn3zXSTQROF3QhwCc57Z/pUJsbV4wZEEitwUXvj36j8KLhY5Uo2wrxEoUZ39RjgcYqXy/JQsIn3Kd6bcMuPw/lWlPpKJMYIGCiUDhznGOgz1/CmtYXr/LCyjA+46kKPoy8g/pTuFjNY7svs8tJCCO/PvSSyNIeB5GflIznI/EdqtjTr6OYAxmEYwT2I9u9UHiMSoXUxPnIUk/ORjp2oETNtt9zN8i42qvUnb6fhVffb9EIkGeAV6etSvGsyxeVNlt5YDbgqfQjtT5VjkXaG84KPmCcDP4UXHYiXYoVUy7AHAH3fbNIpbfkFYzjt90/wCFTYhhlTzR5bSjB8vqP/r0nmRu/lxiSNFHcA4I55pk2E4QqLZFaRTnrkY714/8RImHiywIYiWKGM5PXYXMY/IrXtEcXnq8hxG/8HQZU+uP8ivEviiZofFFm3y5Sz2I3t5mBk/maxq7xLjsz2GQ3VxIjcPGoXDEgADaM1A29YfKB27HIRscFf6j9KdcJhUwu1FVQ6dfL3KOP+A9PwpFG5NpzKqDKr6KB7fpWzIRPt8u1lnEuV5Xaqjhvr6elVvJBh8yIGRf4l6HPelAxGG3fLlmUr2PYMKsb1KBWhI8xvyGMZHp06elBRVASfJ8sHjKgnlhjtiqbqA2Tlm4yFGOn4dKuzDyjH5WH/h/3SOgHtRkRKPMIG5fowHbB6fhQIrOlwrBXjWBSM5Qbenv/SkSWRZBIAIlYbsDv/SrifMgd2DxsS5U9PoPpTljeb51w4XgA4APGOPbFAyEARzk5yrn5lz2xxj6elQ7YJyhOG2coRwM/p6VN5Imh27RHgYb8D09qlEUJmchNypGBjHOenpQISBcRyecGk3xDdzjhSO49OvPpVqfbJGkGRKy4Csv8A7Bu30qm0flFmYNGxAUcjOP8irIYwTSbsRuQAVxnJxndiqWgitLAjpiQ+SXUZ9MioXghZ0+cSBxyMcDj+dXVjzFnb5qRjqOOnP8qryFQ42ARggBRjg/WmBXEBT5gGI6YHOCO/0xTQrYz0GRgDpu/wDr1cZ3CAKh3IcE5AXr0yT+lEflSfLwgEnGeDkDofxpgZryOFLfdYEbd3HJ7V6d4A+BPxf+LEV3P4C0hXtLR1juLq4uIIYVdlYhFLtuk+7yFHy5GcZrzi4hSQmGctuc8j09MYr1T4ZfGz4lfCTwp4g8HeDNTjsdP16dbgmeHfcWNyVEM8tlKrIUM8aRhw/mBPL3RBHZmN0+VbkT5tOU811C0fTJ5NHeRXms5pYJZEYMheJtjFCpwyZ6HuOlU2ATDKxTouMcVNa6aYLVEUl/KO1s/wAXTn9KREKvkkOCPmzxj3xUO19CltqNVCASzBAhwpI6n09qVGCksMQMRnI6c/0q0IJYyquu8tnOQMY7Z7CqT3sVs5aeMyno2DjaAp6EdqFEq5Gbu2Eu2RssVy6qDzz+WKsOn7pTHxkYPpxwK+vfgn+yXpXxw8A/8Jx/wkgs5/NkiitUxIYJY9xNtc+VIDH8pidWOX2PnZjbnwDxx8MNU+HHia/8P6xPHcR28jgoGVnjKYxu2HjeuCPrjqK6auDlTi5NrS2l9dVdaf1bRGMMRCTsv6scIwYjcke4hc/L7Cqu9JgTk4XqNvfGMVpaDo/iTW9Wh0rwhp02v6vciQLZQK0jMqqWzhAeFAyTjgA9ga6bx18NPHnwt1aDRPiNYR6TqF/bi7jS2mjuB5Rdow26JmGCyHjg+wqHhaipqrbT+vy0L9pHm5b6nEb3YkRwswUZw/b8KVcFSh+WRuqjrgDkf/Wp4VhiTzCuOPoe4olj/etICMsoO0deB2rAY0rHt4yi7ckdzjjvUDloZEjjfasoH3h27dqGcSL94Eer8Yp/3lTP7wPlQR04547UXGPaUhirEBGz8rcjj0pGklMWF3FfvbgOFx1wO1OS1TyBO/yl2AK+o/oaQGVQcSeTGDtKkAg/UduKYGr4Xsrvx14t0PwJFcWcM2v30en28uormBXkVsAnnG7aFUAZLYABOBXqPxu/4Jv6T4Q0FPFF1pej6xC5K38tg8tpLBI8hCGONVRZQyYJbgqxI27VBPhN1pV8yxXeky/Zri0nS4t5BwySxMHQr6YYAgjpX1T8WP2k/iB8brK1sr2yi8K6TZiN2sYHEgkvIs7pzMSsmwglVQDhe5PNdVOcVTt/Xlb9TmnTk56bH5n6p+yb4aUvf+D/ABLqHha4QeYq3K+eEHZQ0Iicex57V+gX7GHxBt/AnwO+I3wN+N5t77Uo/P1HwxqQY3j6iZbVkjgjbYzxyW08ayRtLt/15HG1s+MSFpwPMYSNGcB88qOP0+tUhHDAXuEPlXHHzKMgYPBB7ZHpiphiKkItR6mkqaZ4Hpn7ZPxt8EqYfiJ4SkMMRELmS1ltkyODkSgoSSCeGx6cV6po/wC2Z8BfFblPFmhS+HpGVfnMAdN/f/VcgDsc/hXdzaveTS5/dXqHbvWdN4JAwMKwIA/CvN/Efw6+GfippX8S+GLWO4lb5ruxVbWUnGM/ugo/TFc75PQ1T6Hsuna38BfGtsJPCni2HTZZPmSIz5UHHI8thlR+Nb0vw/121SG60fUbHV4mj3CXzNquO23Gdx7fpXxvr/7OXw3e2SPwrajRriM5aTUZ7i4RsdOYihXP+zW78PPgt8c30jWrH4S2M9zq9tAr276bPPex/eHmfu2DFNy9Cy9eOTW2HwlSvP2dHV9jOpWjBXloj6MntNe0lV/tC1aJJG2+YpDjOe57Z9DVC51zNtcGJZLl4/8AlkowwI7ehH0r5N1f49fH74L6vPoPxa8F/wBn6jB+7M17ZS20pZcAMjSDY4/2l4PavpD9m/8AaO8c/Hz4p6L8P/CfhvTr7xDcpLL9smiEQtre3iLSySuXYHYuQuCCchRycVo8vqwqeyqRs/ut/kL2sXDni9BdYuNT8SW2lrFbT6JHG+TMG3b1xt4Aw3pjIret4ZoleIapdyqp2Y3jgd/lPPH4V3PizVvhrZ/ETxH4G8ZajBoXi7Q757fUVgnaKOaTCuJIxIqR7SrK4C4ODn1pb74aC+EV74W8QWurNJhkTgtwPu7o9wOK5a1P2c3TfQ0py5kpI4zTrCCK4RLa4DbQSpPDqw61szzazjFvPEqODuV0zwP1wap3Hh3xJDeSWv8AZpnniwZGgYPk8HKgEY+lY11cappTO89vLvkxEylMbTjIBPrj+VZXLL6Ra4Lg+XDYxKzB/MVMc+oxz7fSunstT1dEWARWk+D94MV55OOPX0NchFqtlc4jjfy3wB5e75hgfkfwrQxEI5FmRw0jDBBAxj36DFEJLoD2PSovHOq2YZZNCimAjOAk21D37j29KtL4ytNWQynR57bdtH+jywyfPjuqsMY7ZH4Vxfw61Pw1o3xH8OXPjNf7U8PLqEQvophI8IiYGMyMsbo2ELh+pU7cFWXKn6Y/ad8Y/Cu/8X2WgfDLSbOIaWbiLVb/AE2GO3t5Lg7PKiHlKvm+T85Lj5TuABOOPRjyOlzM5Xzc9keI3OpXabQul3bL2yoYt652kVlXWoWW7zJ9OvYI2X5o2g3jjvz6Y+tVBrdxGCil3XA3PnBz+PSrseptIMRyOjEfxc/oK4Z2Z0oq3ni5Lt1jW3u9RK8mSSM+Z8q4GST8wUDjnOKDr+mOqBvtMZ6uGt2Xb+AyD+dWfts5IJwc9cDIPpUv9oXHlFldlK9s8fTHWs+VFXKX/CRaOwx5jjGPmaEqpH9P0pF17RVk2+buXbjLKf8Ax3+nSpDemJZThcsOVYcH3A4pkl5ZO1ut8wt7fzIzI4AAVd6hiemAqncc9hRGN2kJuyvYcus6PHvhnuHtQRgNIjfNjuoAP07V6x8Hfjj4J+HHiye78caQ3i7TLzTmtElMUU9zZk7xIkCzukbRXSP5cig/dUc43K2r8a/hDd/BbxPa2kN9HrWja7byXFjMyqsoaBkWeIxhm+WPzomVxwd2O1ePpOuH8g+VkDaNuMY9CO1aP91KyZGlRanO/FH4f/stfEzxJrGv6T4Rg8N2d9c77aztLb+zbyAeWu7aLYLHlptzgA4AbaCQBXlGn/CQeGi0vwm+LPiDwm6kn+ztagGoWzn/AJ54UpheMc7sda93aVE2+URvHfbkZ9gRwaVL1kHklVAPOWQff9QMVjJt7mi0VkeT23xX/aW8JSfYNZ8K6T8UbNmBa80SQ2/ljv5kboPmcdvujnvgD0bT/jV4Q1CeXTfGPhy+8EXW3zkW5KBUiA5cyg7TjGM7R06VtRXMiuuJDG+NylDt5A5BxjHTivTfhz8OPFfxgsvEl/a2lvr2n6VafZ7iC4ijk+1O8RkSBchmf5ccbTu6dxRGlz6RQOdtWcBo+v8Awu8X7X8K+IINSZMgxwOJHU9csoGQB05AFZF7cRWgnZrW7uNody6xlFEaAksPwHFeVar8CPglrUv27/hHb3wFqrMCbvw3dyWpQcMCE3NEdxwc7O30qpJ8LPjBoMUi/C/4utrNo+VGl+K7YkhGXAT7bCX3NxtGFi5wfpm4W0bL0Po3xX4A+Ifw5SD/AIT7QpPCq3kbvbRyXVtc+bsIUrvtpJIgy7lLLuPUdq4f7bOrbZLC5efb92NQAQPbt9BWFrv7Qv7WUNta2/xm8FXnxH0ywgQm70O4hvrctEjRPP8AZ0RSHZWbJY78HBJ7UtA/aZ/Z38SXf2HU7q48DanEED2+sJLZSRuR93JUwjb6Z6c0pJdhnVvqLtxDp1yi4CETFVIPpj0qOC9vbC4Js7JrGReRKj7B2z04/nXcadpeheJ7M3nhHV7bxDA2CkkTq654OGMZJLH6YrN1Xw3rtpGySwNLGIiUaNS6ZXtlc4qNANnTvil8V9DlEEyWuoW7f6tLl1kbG35QWXBKnHy9P0rpm+MHjklBPpujaZC2A0iCSYxgdfkDL/8AW7etWfFWn/CHUvgz4F8W6Hf22l+OLOddP1nT0uzLdvGouBI11aFneMebArwyMqJtcAZDJXkbhkR9q7SzblAbb152k8DgHtWtWlGD5VqRFuSvax9H+Hx8SvGHhfU/GHhy5stT03SZxBdiO2MUcciASOPMaWN/3aEGTaTgMMjmuhXwr4r1KKN7zxPcTLtXa1laQwqFK5PzA7mCngZ5rxSx+K/j7RPhhd/CSyuLeHR9QuLiSSWPd9r+zXTF57RSCsaxyszM2BltzDo2K5DTNd1vRZXfTdQntCygMjOSuOuMHj9KTUE1ygk7an0dN8OryWXNz4n1/Mg2t5dzHHGy91ConGe3pVaT4b+HVizLc6jdvGcgtey7nHQKx4HH+yq1wGnfGLxPA23V7a11RMD5l/cycccbfk/Su90v4u+DNRfbqn2jRJuNhlj3x7umN4I4PqcUriszNuPhp4JnubOY6TFdLazRny2ldRPHvDMk5DBiWxtzkcEjpXqvj/UfD/j7VbLUrrwlpej3ltDc+fLGI5pLozush3sIIm+Vt7ruL/NITw3JNPudN1qLzdEu7XUpAhc+RIpYL9Oox9DStY3WUe5SSTGAjKvHuGPUitlPSxPKbfw28c6V8OtD8R6YuhJe3Wq3ETW33PLnQwCLyp/+mcIXIQD5vMIGOSPOJIYEuZbiOyg08FtzW9tGI4Y9xJCqq52qq8AEngAE5FbT6cFnRx8sqZKccMP/AK3+e1VTYybnXf8Au2+YbumT7/hSlNtWBJIyrqB4mEODGn3kUHiQD+EYwRVKZJy/l+UIwFyoXrx/ez1zW/dZckMpDLnDpyM49O1UZInWI4fdEw4LfMf5VAWMS8tLt7YROi7XGMJ2VuOeen8q7rV/HGveIvAmk+BdUt7eWLSGh+zXsbMJnNtE0MQkQgKD5b4LA/N6CudCgxtA7sA64+X5vb8PpQtswCRQDO5ArNu6N2PHpjtT5mtEOy0Znyxusw5MaMgO1hkAAYx9c1HLa7X/AHKBOOe6lT/UV0ePMKLcKBtXaMjjJ+8SPrVO5tzEF2/Ow/udMdh9KSEYED3dtfR3Wl3EthPBmSCa3d4Z422sjbJY2R1yrMpwcFTg8VXELbQXDDdyfmOQfU7ieua1GjlV2jKkInzY6ZHoMf54qPBZeMLuGFB646DP5UAZnlRnnnIAGPYD/wCtTJI2YEKPKYDchPQj/wDVWu6oGEmNrj5WGOMDvio5MOFmmcxhxhVA4OPbnFAzCaEsw3jy2HTnvUUkZXdvfdtwRhcc9wcYraaNgApXfnHX/wCt04qHbkHf8zngoMdOmcHtjvQBkFPmEmGV8dOxHuKiTdF8scW3I3ex7Y9vatRg28Ky45x/wHsOKhKRDO9uSdoz7dBQBnGJQS5h5PzbQeAB9Kk83yxIxO5h0Pr2xjFaBCFkDK0boMdsGqxK7fuZKnKtwMDpz9DTARXZJB5Sld6gqOwPfrjkULcyq8iSE8EBOPzHH+cU/cNoMgyrMPu9+OtTZkJBiPlgYHTk8e9AgkkhdDG8SynuMYx+FU57O3nVlHJkUYLY7dsY9PSpxIV3q+Gk+7jHUdf5VYV2jOxccgdR2NAGL/ZFwgU2+25ULhUA6dvzrKuLFw/m3IkDKMY24BHpnvXZbgwZH+ZflDFeAR14AH4UyS7doj0+bC884HQZpOKGmcCYUinUIpwQDtPzAen0pnkTyncvByQMAcHp3rq54baUqYhtZRg7egPvx0qm0SB9yfKSRuxz9Onao5UVc53+zpOiZbqpxxhvp6fSnJZDhZf3W0gEEcHjsfetuaJWQ7F3DdjHdfU/SmMs6SM0eCNo3H3Axj8qfKguVfs1sNrAYVcbPfPYinkLLlcDBx1wAKseXkAhAAOhU4GM+9QuVG6Mtyc8jAw3+17U7CHskeGLlQyKNw656enTFLbs0QLfdHGcnjH0FWVggBBkxsKq/AwcdOoxxVeVVRzBwyYAUj064qhHSQXD+XsaTbEeq43KB2qzLdEJGkX7wZG3tjHUYx6cVzUEr27rHDhNyjJ7D04/Stpdr7mThF4GenTkj15q0ySCeK0ddvlkr6g4Pr06cVXDIn+rZSrEhRIvPHoR6U64hLSLsTkKe/3sD0rMmEwV4MHYmHHqOOmKmQ0PNoreaZIN67SVZeR+Ge/0rONmnlotsAecFR2OPfmrqXsqKCOMEfIO56fhirH2qKRjczIHYLjCjH5+mKgoxE02VZvNDmJmOeBwcdOOPyquZ7qPexbqBgYGDjoP/rV0IMLP50LlG5xv+Zee2R04p0lsjQ5SIO69UTpg/nzU2EYguJRAgmcMh4dQMY/AVI0djcGR4Il8x0wcZHT9Pyq1Laxu48vKyqOIiPb8v5VTe1uYW/eozMQV4wOOxGKLDKc2lpJHm2ZYRj5RIpwD9R/hVdF1mwBki/dgnn+Lfj+6PT24q2fMibEW5lbHHcd6SS7vFkVCmA3JOP6d/wCVICuNUt3/AHN/afaMcHaAjcjpj1/KpFsNGum3WkstnKVA2NxgdOT7dOtX42troNPIq5ztfcNuOMZDVUfRbWceXHK0BIJCdVI9M96YFb+x9dtOFjM8X3RJuU5HbqcjH0FR/apINyzIVWLkqOgz29/apEt7+zw6ORCq43D5lGOOVPI/Kp4ddi+db22jm3jGCgzx/tYpDLgvVYkpItxEwXCnH6jHFLPFbNFhIvLkONpib6ccU5YtFnBWBvsrbeUK5Cnj2xTZNKuYC01pMLrYBhVxg+x7D6igBx+1CF4IriO5Rh86SoOi+vGG59RXGan4P8KalcGS506TSLjj/SLFvL5PO7auFraaR4MzXML2x+63H3ePTuKnj1DcsccEgmjP8LqCf6UAvI4pPD/jGyXOj6rDrscRAWG+BMrIOyykc/TjHSo7jxRcWLqnifSJ9GXOJJPLE0IUemASPrzXoBNht/fxeTL/AHkJBx+Hy1cCXAIeK5Jjj+7FKoOT6E+lTyorm7nnennQ9X3y6LepbStztjcfrGccEY6DirDW+vWZw0Caso5Kfcl98DofwrQ1fwd4a1Vi+r6Z9hc8iWzcpk+pC8EfhWXbeHdfsML4d1yPUo4xmO1vl6Y6LuyGA7VNh3Q+HWrOORkuo5NKbGGFwpKAdMKVGPzrSmiEi/aLeUXUTbTmMgjafSufufEGraVJ9l8W6BLaqFBWSIie2fPU7ccAj3NRWcXhS+kZ9Av2s3bGDG7J83UDyyuPwP4VJVjojshuQucCUZKd174/wqPP2kgk4VO3OP07VWMfia3I8kQa3hyDlVhnb2Bb5ePpUZ1G1s5la+WXSG3bf9IB2A9/3g+XGaYGjLE0Y35DSN0A/LinI/V5AFwOg6j0qFXDRfaIZIwrY/e7hj0yKgkvrGGTfK6S9D8vzdPYdaLiNRMEEf6s4GATxj+lIceWW3FR6YrJN+ZVLxW9xOpIC4XAyB79qsw32rkbY4EBblWb5R9DjvTDQlWFpc+SeRzsz+oppyr8gHHUHj+lQvBrDgs97FbnPPlx7vw3Y6VUOmn/AJayNcM3LEfL1/SkBoG6gHzFkiMeeM4H4VRk1O12eWXaXHpz+HIFTJaWwVVSEJ6nOTj8amXbCVEaYXru2gD9BSGZrXV5I4NvaM/+8MA4+tT7NTkiYMyWoxg98dse1XxKVyGVmZsY4AHFRGVfn24yR0NFgKg0+RFxc3LhAONvOce/alS200KzeVvH95sk/qKsrmJhgbvXHekBGf3hxjoMceg5piGs0KEm3AGAAcDr7UNcZADJjtn0/AVAcD5Suwg/nSkDG/aW5xigCbztkjbiI8jCjGc4+nSkDg4AyeeR2/CoUO0fLjBOGz2//VT84byxIFHAHHp7+lAE4lKEpvEQHHA9KeJpnJIIwD19qqpuAXgYPXOD/ninDsudnOOP8aANNJmjX5h5u0g5x0/HpVlGiBMjKxyd2/HH4isqKRo+5bIwy9T7cVa86M8J/Hjcp4Ax7UAaLTusYmWYlOg2fL+f/wCqq9xBFc/6NPEszZyJFAGAfXGM1Xdl2Mu5kGOnpj/9VQxMv3Gl254w3r7U0BIIb2wLLZ3UhEbD92/3Djp7gVpJqlxFh7+3OOrSxjKqPTAGRVJCy7iwLEc5PI9+OKmSVsm4UqCwHP6dP0rRCOws9Rsr5XWzlSYuo2ICAwI6ZU8/pWRqVtcgOvAjAzgjnOeme1ZEFrZ3WTcQhsNyy/KcY4xjHetSO1vYI2ezumlQD5YpwGH/AH3kVdtCTAwIo5JDkgYyo/hIpgWS4zIqgsM/Iwwx44Hp2p13eeRJtvbc2xU7vM2lo+fTb6j61RSe1uSJYZC7jhQp+76dBnH4Vg1YtEyzLlfLIbBIIxz+X4UjHcuxGH7vknHH41IxmO+JWUgYZWbqSPTFQ8Y24w5O0YBx6nApDBJGfftIZVPBIApXXfnBDlcHj7pHpxTTidVW1PnCPhiRjOenp0qThfnIChQDznH+FAkCu4ZiP3hHVenHHOD70BwegYL1BxjFQz6lGd0D3CEYBIJwADjp64qrJqNr5jJFvuueAg4/wouFjSjjMu+IruyB8w6ev0FO+cuSp83YoGR/iKzFudTkH7u0Mady+FUY/Wo2g1l7bHnQ2cbY5x8+R247f0oCxsBniXKBvLHIbHVeDVZ5IzH5yvjcfvMeBVJ7GVGMV9fSlyAoCcArjpwPwqSbTrOAdBIOB8zE/j19KBoRry3jjfy5o5RgAnrgVGuos6DyLWW5GMAoMKewPK9KupCsbN5EcaZ5XgdPYdKc8mCwD4UDIwB/LGMUgKjJqjMHS3jsU4wrNvYDHPTrUostTd1E92qh+V8teP6AVIk0chEMr+XtPJYYHrgYqM3kZEhgHnhOFUfXHJx3o0AU6FZJtEsksuPvASHaPXAAFSf2ba21vPNawJtUZXf8x47HPrUT3FzNkH/Q9vYHJwB0pi24kILu0m3pu+6B7iqQjr/Fdhovh69tLDQdXi8XJPZLcyfZ0jCQNI2BCQhchtoJIJyPQdKw/tFzcIoQm2VCcFh0HZSo9O1V9tusIaFlBJ5xxk5HH0qfC+f+5fAHYZwTQ97htohI7YCTzJZjPkjplVyevTpXf/CuwvNV+JXh3Q9KjWP7XfCCVcBmEIjlknfJZdwSOMtjI4GB2riBtXcVIQryPr7CrthPPaXtpqVhcNZz2k8dxDLFuRkmiOVKsuCOewI44ralKMZJvYiabR1HxT8E6p8PPH+s+DtUjS7tnVdRsJn2MJ7O5ZwH2ryjLIjxsjAEFMjKlWby6fQbQSJJZNJpLjOGT/Dpiu+8Ra5qXi3W7nxL4gupNQuZYkiVppJJBHHFkJDGZCxESFmYKD95mY5ZmJ5x/kfkmbGMNngA0qrTm+XYcdtTBF7rlg7faUGsx9Eki+VvxHTpWjZazY35cpItrKBtaGQAH5fQe39KsMWWXzFbZI5wUHAYAe/HaqF5pOn3a5kgCN1ypwc+orIo3YXjhXIkLyyfMuFzn1yPStqC8RiS6HDEr67Qf4sehrzv7Hq1rGstpObiMD7p64XgAN1H4Vt2HiCy82K2vUbTW+6wcfKT/vdufwrSMrEWO2PysEwf3eSc85XGOPTFV5kVwwDfZwFAY4/Dpj19KfayRtbtKillLHLHndjoAR2/SpJiPnJwdwGV9scVqSc5KZI93mjOVG5ex6dDUbpGwP2fjKj930wR+la16BsZogXAAUqB/Ce4+lZnlL8jR7ti8PnqM9Dx1z7VDRSGQKknzLuyp+cZ6/Tp3qq7MWY4CsSc8YIFWpA0e6GRmiGegAPy/X3qo4ILOmU4+8cHI9CKgYIojG1s55Kn+E/Wo2ldf3akArwfQ+mPyqVwJUy8ojkYenGPT2qUxb7ciaRckLgqMnjseKlsZXEgk3YXcMDPbaP8+lCSK75/1hTngYrVh0m5ZyqwyThgPlRTkgjrx/SrMuh3FqN+pS2+kwx4UyXbCBQD0LFsAD64qU+xRhs7vISo2MeAeOR0x+FTxh3fYoU5OMd64/VPiz8GfC/m2fiDx1oNvcQMymOG6+0Sjbxx5KP+WPpXnzftZ/BUh7XwvBr/AMR5ojjytJ02QAgf9NJgn54AxVJ9gaPfYoJQhUJnoMdl/GpntG8h2kU/KfmVf4hjtXzNrX7T/jRYftvhb4UGxt2GPtHiLV7a3VPRmhTY34Zrzu7/AGlPjVfzRwjxZ4L8ERzYMY0nTG1qdDwPvMkvf04FWovsSfdFtoVzdnekLlSowVBYZ9eB6U66so9Ftmv9WubfR7eIZklupo4IQP8AecgZ9q/NnU9R+LPihri38TeOfHXiS3XLqLSGDw7aODzn946gI3HAQV51c+FvhmIP7R1K30r7ZEdrHWPEc+puvqDb20f3u55K8dq0jSfUltdD9MdT+O37PfhgtH4g+IujtKACUsmmvJFP93FvE657dcVwN7+1T8LAwfwD4d8XfEqUvhJbSxNpat3/ANbMOF+q/hXyH4c1DTbBre48II97bsu1v+Ef8MxQ7WIxxdX24g7e+M9xXSXepNapdWvie3uLOOaM7Br/AIoitocsMrut7FUzjrg7emK2VJC5j2jX/wBpb4oWqodG+GGleB7eXiO68RazGeT/AHogy59gFFeTa9+0h8YrRfL134l+HPh7AxZf+JJoh1HGcDHnGNgcZHIIA4rgLbxP4MubAaani7wb4VunYpbzW+jzaginPG65ueg7Zx+Hpzuqar+0z4Kll8XaXrEHxB0S13W6XekCzv8AS54XUhhNZw/dXqhLxDaRgH1PZrsLnKuo+Oofik8mh3fx28QW+oMf3MusCWy0iZzj5f3TqLZfdhgehrhX0/8AaM+A00PjTTJtV8PW8+2SPWdOvl1HT7pcnY0zwSywbHxlRJg+1SS+Lv2f/ieIo/G+kS/CXXrjIn1vQo2n0lnySJJtL3h4flwCICwLjO1VOF19P8L/ABp+EFrL4u+D/ieHx74ZeIpPNo7x31r5bLgxXmmz7yhKkggoSnqpxVKml0JcmfRvw2/b20jU7dNM+O3h/wA6XkDXNEiXadxGWntNwVcAf8scc9F9Pt3Q4dA8YadJr/wy12x8c6WoQu9o4kCBxlVk6PG3qrqrKRg4r8cYfGPwW+JAZfH3h9vhzq8xGdb8NgfZnc/ea509m2KGOSfKA56YHFW4vhF8UvB1yPHXwT8QxeNLWHBGo+GLrZdRDOVW5tNwlUttyUw49aznh49NBxqvqfrrexXFtujv0NpI2AAwKqQOwPQ0zJA52qhxkeh9K+Evhr+394gstnh/47aEviuMSBJNSso0t9RiHG4y2pCQynHPy+Ue2fT7g8H+Jfhn8U7RtR+FHiGz8Q7Id8+nmQw3kGTkeZbzYkCjswBBwRnIrlnBx3RsrNaFuMFCWjxFkcc5BxT1ZNvAJDL+XtTb21vtPlK3dudvHORt9sEdO1MY+UqmVRGhH3s9vTAqUwZeQqUb95tHQYxzThJw7RgOBjJBxnHXFUlTcpCsE3EbeOfXFWCw+VvvHOMgfhnpViJTvc/LhDndg8MOPSoHY7toCq3UgdD+lSP84BIACcYPb8uKhP7sfvP3mRg+x9KBkiqjyu8I2xCPn+v5UxypZYyN2AOnpTjK3zA/Lzgj27VG5jHloThge3Zf8KQiz+88siMbeg9OnNQTzPtYk7l4weAf6Uj5LALlk9MdcVEDuYcB2bt04/l2oGPOVD+WNi/e/Gk8yTzF2gSdOvH/AOqm7Wh3JuCjI7Zx3FCj94yt8zA/MB/SgB5dtxSNsbRxjmkwwZnOemMnsPTApIp4CxTaBgcDof0pq3aIyGJ9rAbWG0kCmBetvKSTcwynHTge1dfGwmso1mBiKEMed2V9eOD9K4tRJI20JvMmBuGAD/KtzTbu9ZUiH7lkOMHrjuMHGfwqkSElq3msvmIerDdxhM4BHbmsy92kwhRgqAyvnp/dx7eldNe2O+QvOrMNo2hflVh/Fz1xmuevDalVjSFzjG1u5VeD27dKoDGuL9Hl+WHDHIyThNw9zVCeeWCdbK+jktmdEnVTGVV1ODlJMbCOg4JweDg100mmRS6e9simLeNyMj/NHJ2fd/npxXpfxU+M3jf4qaVplh4mtNP0/wDsyRph9ijlHntJHsJZZXfaFHQDufbFDUeXUE3c8XjuDLu+z23zk7yCcYI6H/61LIl5byvIr+WpABJAPOPQfhV1kQoYVwdgGCAMZ6Gq5VATIDyBlm7fTFZIsz7m0WZDFdN9pDEDAGwc9QQAK1tX13XdatbG01yf+17XSbcW9iJUUSRQnau0uqhmJ2KMsSTtHNZsjSeWBgHPQDj6e1QzLPIuxm2IoX5cAdO+elA7nPXfhp2uPt/h+b+x7nGCiKGjfH95cgD8qbH4kNhMLDxLaf2a4wFlT54nOPVR8ufTtXSEhBtGD6r1z9OODTZyssAhlKSRc4VgGwDj27fhSADCrok6srRyfdIOcf7ORx/KmyLI7MpRv3aYxx+FcxLoE2lTNfeHpjaAfet3BeN8jooJ4ptp4qtkk+w60BoVyhUMNp2N75546cGkB0/lgjrkhO3qPalDI0e4khuAV/qPwqQxxyB1XbwMhgeD0yR/PioTHJEwDESDG5SPr9KAGblYZ2/uxnnr09PSoxKj8AZ4XAA6cfSpA6hHbZtbAG36U3JjPlRN5Q27jnn8ulOwiMsirvTG8cY56dahkwx3tmP2OOc9sdOKmkj8tuVOx9uWzn9BTXHzurYfPTHQDp09qdhkDB8YY+acccAYH4VWkDmFw+PQADBUjjcOP6Va2Oy5++QAMDoRUTMVUlG29tvUcdulKwHBt8PtJu9XN/fRjVp5FyBPkqPw+7gY9K6uOG4hVLe3eOKNTgxooCY/w9qvkZR0RymUwQR8oPoDiod0XyIg37EGT0xj+dO/QLEAFz5RCPlQcBFCgY9uOlJHYxxq8mxLcsOnyjJ/4COtWmA3q8a7sdPof8KiKlSu/wCfJ6quPw6YqQEVBgLGyqcc/wD1qtISjE8R/Lgd8j09Kpsy/wARHychiMD/AHasfarV3DZRQnOEJOT25A4oAvMsm3MGB3PGPl/Hiq8m5U+Q7j2wO3p6UfaklBby3BUcLzyPwqoBLs2rEY1Y4znGD7jrxRYZMFdQZpG8zamQGXGPbikLb1TDlAi5xjOD6CoUNw0wXzFbBH8PpTTHJuMnmKMsccHj9KBGvDMpJmkC/OOU3dT26Dirsdx50RXb5Qc8+w6Y4xmsTbH02bmGBj29+MCr9n9n2q8SeXJnH3iT6fdNUiWaFvq01krvbTGaKMrhGXK9vy6V0lvqunX+xrbck4O94jkEdN20ng/hXN+WCrBMBmbjjH1yMVRxKMFyEIwQR+g/CrUrE2O4uYmM5n2blbuOmPpVR5io2nkeoHbpWTYa3MrfZ9R24PSUDkN2DDvWqRBIqzxME3HgKcqcVqmhWI5fJdPv7tvU46en0qAJDMPKkO0uOoHbHBOPSrAVQ6r/AH14PYioPJKYZhuABwF4/Cri7A0d3qfxL8Z6t4LsPh1qmoPqWkabPG0CvHGCscKPHHD5igM0ah/lDE42pjAUCuIF28IE2PN8ojzIzna4XsxUg7WxgkcjtUL+Xhdw2L6DkH29sVYUWSyiWfq+MAdsd6tVXzKT6EciSskfQ3xb8W/Bb4gfCrRbzw/oH9g+JrGGK3he2CWrWO1xJJDneHuYfNy8fyOvJJKM5z4TNd6jb24W/UajGo+a5iXZJnGMsmT1xzj0zVsato8e1YF86REOxsbSMDgAn8q7b4SxeG/iP8Q9B8Ia0jR2V5JMLxZH8sy+TBJJGiurK2S6hRjB54r01X9tL3mc3KqcdFodH8B/jhoHw2tfEuj61p0us2Wtosls8IQqsscflCCdZXRjFLvJyoOzB4O4Y+eLy3udcUxQXUPhWaV2l8tI5JY41J+VEMrs5VRwCzM2OpJ5ruPiH8O9Wm+MOr+Afh3AvjCSJpNRtE0smf7LYMnnxCWdfkRo49qASuGkfAQtvUVj2njjxvpMMmia5pKTy2kklu6XVt9muYzGxR1MeBtZSMEFRRWUlfmXu/8AA/yCHL9nc82uvhfdTuZ9V127uo3Kh0iBXMeeSg3qp46ZAxX134G1f4Y/DXwb4fj8Q+D9c8S2zJNqGganq0ySoVEgjc2+wgoI2QNs2lgpVx8rKT4Rr9rObRNQgnbW0k3DZDiN4WYfdIBOMA/e9Rg44r2L4xftMXvxk8F2Oh6LoNv4f0tXiubxppjNcLPA5CxxBViVIgnBbBL7toChcv24fE+wg3BWv209NjCtQ9o0m9C9rXxT0LWbsx6PYQ2XmHaCWduDycq3b681z4162mdYMoipkYXnn056fqK8dskMtnHLCBbJI3CeuMDgjpgjFdHnbEYPMW2KgdEyCT0+nasJ4upWfNUZpGlGmrRR2tzeyrOLRLcRcDY45B7k9AO1V44nUbo12OWOX68Z6Y/lX0NB8FvBkvwSk8ZXupLBqkyxXUc3nqqR7DkWgzIoaSdT0PzA7QqZGG8JTSIopkSYvc/IGG4kcfh6CuLER5WbUpXRlNFvmBMgUbeCeMKOuV47jFYU01kpPnuAV+UHB+b0Ix/niuzm0dWKzRCNFTrkngVjT2MSySS+WsTsvDKcgf8A1j9K5VY1OSnurJAS0oj3cBAeB+WetRyyZjMYU/PtXfj5Rt6de9droWm+FrzVmtPFNwNLsYbV5UlSNixuBtChdnPAJb0O3HfNcy0ktwIpJzvTAWQj7u7Hpgfyp8oGPqSX09tIwjVEbI2kj7xUjP0Oea+7PHfir9nH46fs+6Np/wAf2t/GlrcraT3ekxS3Fhdvq9opSUxR209vNGomEgVvMWEqR8xBGfjCLgbpDvfO9OOODxjnH8sU6e1jiKzgf6oZibptB6LjGeP84xWya5bGTh71z0TwN+0Z+w94I8F61+yz4R/tP9m608R299BayeKLO7udPjur+IWxmW5ubu6iA+XepknjgLISWDE7vFvFPgrxP8KPFcvgTxxbFtRSFbi2vLeTMF5amRoI7iIEnAdozuQ/PGeGGNpPO/Eb4a+Cfin4fk8PeL0UuY2+z30KBbi1kK/LtbHzJnGVPGOmK99/Zk1bS/iXo2hfsmftCfab/wAU+DYLm48L+JYpICdS0mB022u+ZWb7RHbFUKiI+ZBBuLK6EnDpq7mulrbHk1mdOlP2feXlHzDP3WOOw6ire2Dy8RJ5OchuhIzxjtxX2l45/YnhudRkuvh9qMOm2skhkW2v3m/cg8+SjxBi6D+Fny4HBLHmvlO3+C/xV1LWL7R9C8OajqwsbySxdgkcUG+A4lUXM0scB2kYJ3jOPlyCKuFCcoucdkK6RFbeGv7U8C6l4yTU7LT5NJ1CKyj0yc4uriNhEsk8I5JXfMqhdnRHO4YAOfZz7s3Uo8kNuQHr0P3gO1JqXhe+0PWL7R9ctxp19ZzmGZWCkrJHjIDqSDjcMEEgg8HGKz5C1vHvDrgHJVyMBenUH/Cjd2JeiOgVldHVTljnDDocUJNIkiblVW6kH7rjHt6Vq6p4D+IHh3RYNb1fw/d2um3qxyQXEmxV2vkqHjV2ZGIBO1gDjBwK5S51XJbS7LD3shVJEUHEasPUjbjHoa1nTlCykiIyUtjF1Qm6v5J7e2ivXgQiHIURvIw+TeGwmM8c9K+rPH/w2+DPhv4I2/jHw34hh8V65t02V9QN46nU0WdRcKtoJG+zqI5DiJV3p5UcbsSGLfOUdpCbNrOKMxqx5ctwyqc5UHtmuY1KW/tb5LSKWSSwvWiZo/WVQfLz689K6aFWKXLJten5en9WE4czuNW/+yII52ybhA742jbsH93I6AZOPSrCXMVxi7idWA+VMYBZRxlW6nsa+lf2d/FXwr8EeHNT1nxdoVzrWuKLiF5tlvMn2CdoojbxxXE8YBlJbzMLjYMMwBC14O+h6ZdXd3cWcP8Awj9mzgQafCWdYYyBtRZJHZsKOBuJI9TU1IpU1Z6/1sOnO7Zj8NJLHzJuAL546dBx9Kgnns8BV+RQcNknKn69MCtm/wBG0fTUjkeKfUGJwUMzLx6EqO2eK17fR/Crb4Lm1Mp2g7JHOAcdjmuZRNLnGtdwp+7kIEbHC5kGD7Z7VOJ43fYXEZYcBTnGPp1rtW0bwntVLbTYFYDDDJYeo5Py/lWbc+B/BN+kiX9gQuN++GV02e64PP06cUnFdAucu6tCyh0ERz1GMfpTFbCr/AqNjr94n+WBWbbac0LPZwyvfW8A/cNJwxQHgE8VqLHJtRpwP3YAJyDg9Ox+lRYYk5byAzDCxkgN3x0H4dqemravZ6V/wjVndSppNzcC6ks0wI3uAMCUgjBYA43enHYUwhdyqkhcMSPKxwffPFQNG0B2ZAb7wA6j244ppuPwuwaCrAsbEFDuYbcZ7e35VJswjLIq8ZP5HjpSdmdDtKDG36+9ICNwH9zC/Unjn0AqEgZGYoZbYB0EW7GCf1qjc2dvNEbZnVUPAG0ncD7VqYwA5IcRkrzxzVa42bj5YGVwqp9eCO1FgsYmsXd7rf2WfV7ma9jsIfIszIQywwgk+XEoA8tCzElRxkmssPcJvuLfdwFKheBjGORz0rea2aKWRWiCBk+ZQc7uM8DsRWaXIO5kba/yjB247cD0H5U+Xqxp6WLk6yTsLq2I8zAATA5A+8fzzxUBiaIeZHtZeme6/gah8wwt5cgLYUljzjngU+VypH2YjZjnPb25qkhCxXUsP76Gc2+Rgsgxx6GsiRba6hkiuiUU/wAQ6g/w/TFXmiiWV7h1Lh1G49hnjHGAaHhgIJD+TuG3b1Hp+FOwEFubz7Ols6+b5eS2FwD/AHTntkVU1LQpdUi8mVTG8nzoQc4xnJ446GtaIy+RLaznDwjkY4cY4Gc+1TQCVGjUyC1A+6uMjn3FPVbCPUfGfxf8e+P/AAlbeDfGmryarYW7Q5IPlyTeRjYZ/KVPMIIDZb5s89a8ytrLT4ENo8h85F2cAjt1A4HSrKW10tzL546YXK8VYl09HldmXc8QGHz7dRyPTFVVrTq257aK2iS/JL7xRiloiF4NJKbVAkmRQC7MVP0Zen5U23EUMVx9ngEUhXjPI/DNWY7BbYFdpkUDG4Dg89ODViO2VyskajdEe/GR/Ss7DL/gi3sdb8W2Oia5dx6NZMhe5nl2qrGPlYwxICl+gJ+noKyr+VbnX9SuLASCzklxbbgB8oB/hHb0q5Jb29ycbVU4wQeenqfwohMUXlYZQ+cgc4HbG6mBknzEAa1Uq7jPGMfmTUojvl2IjGdG6gAAcVrNLCZdqKwwcfLjb+dRmaEABUZh6E8fp9aVgM77PKN0acowIK+358UC0RGJEXlYBEbEkjvnjv8AjV15jlmwre49KXzn2hcFC33en5cdBSAIbNViDRSeazn7pXAHQ+tXvsqxxtAFB6NuOP5HjjpWfmbYY3TyEzxjBH9DT/PkbmRgdn8I7+pz2pAWxbwGNw2fmXkL0XHTA75r1H4G+GPht4k8W3J+JXiGHwbp+n2qG0iluFskvpZmkiI+1u6BDbnyysWCZS/TajA+Rpcu8wymVUHOTjj16dvpVYRm582N8vHgK6J93vtyD1/pVRlyu4WTNWeTTra8vbOzL3UUd7crBcPiORofNfyWaNSyhjFt3KDgHIBqmblfPH7p8DA+9/n0qmwEP7tNiAAKAoHHoPTiphGYjmTKlRncOhwvQjtUFErXcRl2QxGFQeeSwJzxz2zSvOP4T5RDfQj2PY1ACQiKSTjptOMj8KVGb5vNVeTjI52+lAIQvMY2tZbiWBHIkwshWNmHQlMhSR9OKYEaNmjc+YNoJKnAOParDZMDQL8yqcnK/d9OPemN5ciIjAR8YDZ4wPaiww3TOQzuF44Yjt7UqpIuPMk3kjHHcdqc21pFCSAjGOFxj2pwmy/leXukK7MqRxjjNKwIdkSDy2kw7DIfb0x7UoMgKRyRC4+U5PCgjtgjilMwXy4QPMaMg4Ixu9PpVmFgd2792g+4vpnt7UAVyZeUEO5nPAOAAOwqKRWVis0QUp129+OOnSp0Vzt8zcjRZwR79KjG9E3MCy4wfT86QEbJs+dVKgr0HIB/E/pVlIWg2umEkCgOnBJJ7Z9O9IvVU/1ZPRTyD7VY2hgUOwL/AHF4YsOnP+eKYERRBtXAXB7dM/jQsciuHY8OxJXHQY9Kf5B2tgFtoHTuf8+lSx71K7yB8uUAHtSAqlJAisAsfHTGQce1FyHnKSr9wj5kXvt6f59KsxLmVgpx8uQeMZoMbuuyT5Dg42/of84pAddqHjzxXq/gXQfhje/2bb6F4fuTe27wWLxXUkrLOu6d/tDQuCLmQsVhUs+HJznPIFIVVYfI2+wbJx2GePwpd7T7AxzIF2fUnpnjGKCII/3e/a4O046fhQBK1urInloVwMMScgfnT1Uw5mlyojGdx5wTwOPSnKWTaqtyzZQnkYHGP/rCpli27uNwYnnIIGfT60AMidLp4tqLcyDORgBWB79un0pHgW8mAjiEkcTMdvAVugB/Aj8KequECw5CrjcrKCrHsBUF7CUlaFW8lHO5T0wcc/gKd9LCHxwyMr7tm1QT5QxlfcccYqdUuZEBwdip8hzxUBFnAqNaZjlVOAeQd3HJ6Zx+FaRXaRayhUWMfIei84J/WkBRbYqlrglVkQZUckEcfh0qwLcTRbhPyhCqMcDPbA4PFSESPbJBAqup+8Acknt14HAq1FA0ey3CM2FHyg84Ixzz27UDMj7P8+52VnjY8cBQOnPpVOS3xG0ix+cpBLBX27V7Y9fyrSmhHyG4BG35WQ9fqMf5x+FQvB5o8yTiUMFDDHzj0AHAx/KgNitbWVvIVjkTeCNy/Nj+XHH0pzyiWZIgjMw4VhyMDv8AXAxVmNFEAlt8qynkdgfbjvSguCIJUU4JZVB2kf7pH6UCIbNJIZftEE3lTrNweFOCMHrzj0rUnKXEsiTcSE7iMZz0GRj2qh/x8sHlZWQnaQwAcDsc47VOrBgbO5IljTG2TbznjjA/mP8A9R5DA74f3KyqCx6ADOMd+1UNrxkblVwCOBjDKeM5rfmWWO232yCBFCqyOv8ArO3X2/wrMZLaKZxChl2ZLL0x2Ix/h/KgVymxaTeSVjUMD5idcgY/CkYSvc4uGWRIx8gHXt6e1aPk8lonUk8qv8IBz6/y7VFscR73ga3x1ZDx0xkD0/lQMpPECu21bykdsE/eIb07YqR5giT+ZGqyOgHHf3I6VY2sySbLZQ4VWRRj5mzjIx7dqEimMBNyQ3y7TkAEk9ge2O2aQFbyvKSMNIdu3OT79h7inkPGH9TtG39OOmelOVTFtEqq/wC82LGcE9PX24q68ZiiJ2+XuxhgdzfL+nH4UADSRN5jSDzfKYqBxjkDjjn6cdqrNb3OTNIAkYX5u5IXjp9Kl84NEuArrI21UYc/7R4xTpF8giFcARn5VbPfBwD9KAQwCFH8+GPDnnAONx9h7VnLDbS3XISQn+Ik9RV54MkxPtiiQ52dSR14I6Zpjol0wjhOxyNwULxxyB7cfhTCxCyRPzKRGfN3bowSM45460TsUlaNlA8w8qB1HYntViBmzcblC4wCpHGRT/Kl3i7nItiF42/Nu7fd+nFAjLVVgiaVSckFMdT/ALpHQflVmOR3kjUsQMZ+YfdOAOMYFX2aRAkqAJJL34528FWHoO1MaHLvDvEEq7UAOCCO2OhHWgZ//9XDkRynloFIxlh6jj05qMO8UIjhzGvBxIOD06EU5HlEm4YkLjJAwOnGP5dKVpmlXerh9pUPGcdvT8a806RfOG/yWBBPTHYf4flUARVR2WVmPTB4CgcY9+1TxRNIyM3+rUHr1OOMfhUZaHcvyCMZOQpwGHrn29qQA8CFt7LtUKCRjofSo1kMcqiHPJ4XGPl7/X2qcQQbyGbyWxgqDjn3PSo1SUbGX77c4OMECgQkcxRsYAk6fN74wKkZdr4CgvnPzfwcc4x1FJKVKqfLwSCuG+8ckfypdjM4RTlIwpBHcd+R9O2KBkebgKrW2GIYBVx1I7c4xxUwLNJviDE8iVAFyOw65BxTk89njB/1YXscEdge1MZ3heOOeMM8mS2BsIGMHtQIZGuJZPPRY2cDavcfT246U9vsMUS/aTnnpxjHTp7USzhZRJuWMD7x8vDf1znpx0qEDeF8jl06j+9uxikMTfsmeNkAh/5Zrjh/Qg9+KcsYaMxsoET9h/Cfr2q00Kw2qxlndY/uFTwfY9uPaq++CFchDI42q2T1z2x/9amIiGSmEyjLwn+0P8ilkTahPCyjAYZx6c9eMfyqdY5d/mABip+4px07YPtUDYEbsq/KMAAnkhuvQ8dKEAqfaEJk3eWHUYZBknGOMf4cUiGONFihzGV52yjpikkzGYI0UCPccc5254xj9alkklSMxFtrxHK5xkj/AOsP0piI7ceZI8rMjhR8xA4AHtQpfyw9sRKqfw8bgD6Yqx5yTgzRMEboVDbMZx04GfxqFICimV1MUqYB9GzwCPegYFXVFmRTIpyQHUZHt9PShIXkXzIyI2bHfaYx7DjP9OKb+6tvLNqTLkcr/DjvmnSFoSu5GlOOGbgKoAPBAwaAFM32jcu07VID57g4A9O9RNuRkSIM6IfmPA4x0B7/AEqSEi3RjMCgk6KuMZByMn8qcyr9mInLrNJyEQDYfQjA9hnmgBtvNIANsamQE4VlxgH37VVKxRRxR3GTGMhiOPm644qyVlYOZJPKfdjZjKkgds0wgxjy4Yw0K7TuGGyD169fT2xVAMkSSVVlYoUCrgocfd9uKNnmQTcHa2HGOcE9B09aezIQQFKYYbfZfb0p3+rhEKH5JSf9kD8aBCTM7KDM2XVQrhehwQRUBEaHzpG3MP7vYHpn86kdIRG0EY4Tp6kgVMsioih2jKAc4Gcj0x9KYELO6PGEc7SjFwOfYf57U6IBtsafKoyd3TA/9lpY5I+WUAIfzwOnX0NR+WEbY5YrkFhtzuGRimA0H7NGJwyyIjjGQR19B0qbyW+Ql/Ky+04zwSMcA066Vz+4yJI2+ZBj06cYzTMiRomAUN8x6kqTjHQ9KAI2jkeRbdpcgPt+6Bz/ADA/wp0kSxzNG0gcFQV2jG1hRuKDy3TzPl+YjndjAB9sVIElMZRSFPDfKOCB27UgIolKW5RJGLYzjtk9jxTWYEAsoRVITp378YGKmSSPzNpjD9s5wOAMc45pVRPJmyfLjQhmAyWCkYGOmR/SmAsptpW3ujwyKBnA4PQLj8KgdBHMZObb5flXqoPHpUmWleQqWQbR8rHlV4+amwsQ2TIOFyT2OfT0NMVhWZnURo29gMkqoXr+lMVVkdj5ZUcbj6Y7inrMtwRDGCOCvJwAB+FKNvmeQj7YgoO7j5iMflmmIjESRRkECQE4QevbIpyJCQRtLl+g54xxzj0pYjEV3RgxEnbt7Y7daCBvQxMZMYBxwev9KQWHPbMzvDE/ljClRwfujBB+nFBQxy7Eby2bt2+vFNxJGZYwnlv/AAhRjcB6e2PSnsRId6nyMAfdA9On+FAiCJzIp2ZLg847g96mctHD+6wSDgM/bFP85gMxDG3nCj+H/Pb2qLeis5Ul1KZ4Gdpbs3bNACqYRKD53zgAA7cBsfpmlUxmTzyqmNhgg9VI4H0pQtuCXOAI1XqAc56EUSxySPlCmOAF65oARgm0E/KEOSoGVx7U2aP7JIzBDEoOAByD706QPFOc7QxHyMp4OOv5CmwsyLumYPECACckk9gPpQA54cghX8oNj5m+9n8OmKWT7QsuyVFkLYUtjuBwR6dac6M5BRd7ZIcdueRyOlRSsuSJNsasOh4KuOPloAUrE8gaNAGGFMYPYd/rSXCo8wkVWhkx2PJ6Yx0HA9KsFMIY9mQxGcAEDpnJHt0qn8z25RDwSPL9F9Tnrz+FADhGxAL27SFRzg59BnFNVVV8QBVZlz8/O0jjAzjmrGESdWR2hZV2tkZ3ZGR7Z/CiP99sd1BGTls4AI4/WmAvzzKECuXYfN7EdOvSmxYgTDYkJXkE5x6beKTdPbqY5MlSPvA547EU4CFk6eYVQDGMH6r9KBD0Er/vSFRUHzY+XLdAPatXTmeW6iPMildpjCjODgYDdeuKzXiuCpiLqBkEt0J9MYq9YrJHPFIpETry2OfyHTmh7AfGfxhdJPiFoMbfKB8QSFKjp5cdsFA9AT1r6g8C7X8EaZKVWMObgKmMbgJ5PnPvg9fSvmj4v2U9v4m8IXbfJJN8QmZs9T5hh2j/AL5GK+lfAm+LwRp0xGyZWu4CCNwwtzIV2+mAcVy4bdnRW2RuRRqdzLKxVeG3Dcrem2nA7TEJjsy+SxA2njjp+lWEnkTbGu0qV/hAXd+A9PSoZhE7RyLg4GGXHyn6V1nON34UtIjEAYHA4HY+9NVPmaI7U3r2PGPp/Kp1/fRbfvsn+qbptzwQ2PpUDL8qRMoDN8m5eQcc5GKAHDACvcj/AFY4+XrjgDI6UyMuFZ8Im3oTxkenpUpWNJlTnHfJ+8PTHt2oijV9/l8ng4YfLigB0UYmiCKP3mASucHb7djn9KiDZiWQL/q2II6fIeKRuGJbMQ/2OhGP0qRFfY4kKtsQ7f0xz0PtTuA1hIsSyAqyRkqMclgenTpR5U3lDCsOMsx7fh7e1LsCD90yHcACvQn2xj8qkLeTvSBioLYK4z2Hb60XCxXgiZm8piRjlUB/rVmXFvEWRVynLp1Ix0P45poj+bCgDC9ScZP/AOqlXyVh3ZTf90kc8cdOeoFK4xkNypZEYgHncX+XGO1OUkTSRSlIDwY2HbPbsMYpFCG5HKEcDHDEDHByetOeKOctlm7Fo8fdPA4Pp7U7gMQffkkVX8vcB7ge3pjpR50T7Z2ORIoUL0KgHnp1pYnEO+TeXZAg2kBSwHHOeg5ojYIAUClw2cYA+Q9gTQA6ExmXyvlL8+Wp4BI9D9KWNZRKFkUxKfvjqO2O/em5SNojHG0eDt3kY27vY5qZ28rzF3LIBtJJz7YouIit5JLcBJmQg5AdW4+nTj2x2quHYFmgXaCQB6pjHP41O5Tyw7KkKZwxXkZ7ZHp9KdHsV5Fd1KhR2+8DjFFwAyYdZxh1cneFHA9PzqFSvNu7YO3pjp3496c3lglYnRF+XcOc4HTHHXpR5ZICou/fja7Y3ADGevpTAihdQBmNAqEgnuAeOQPWpfJZHHlRI/GDnkD/AApHSJW3SAfP2Hp+FDx7sybsoSOnXp6UwElJXqpjwMBc+vbI/SiF/LhkU7TnlAwyOe4qFXuGQrGPKGRsyOo7Hn6VPM0kjZkVGGOSPyH8uKAKU0TycQPv3Jy4AUcnhSaWDzEKBMENkq/TGP6HoR0p5KXSynJhHygj07D+VWxHG/mY42x4+bp04+lAWE85M4VzHk56cFT0xx+FBZ3KybhJ0GG6DI4zTl/dQbGwxQKucA5746dKaXcuYsKiNggfxcDoP/1UBYmdGBVdgwzDOOgC0iuQjCJEHXcCfn+n+eKgjYfMilm+6UUZ/HParIMSfvJflZTkjB4z0wcUAMQOCPs2YxIecjO0Y/KpY2K+ZtQlV65O38vQDFAOIRCcwrnoehHXH+e1EcrLyg2qMHbjjsOv0piIfPY7FeQRhflxgHkUFy4dEbBXl27DpjGKfEA0RtyQqg7yQMt7fSpZJljbIYoMfMNvH447mi4yPcq4Rh5S7Rxxz+NAkIjwzeWrcZI4I6dD0PFM8y3CswGV6KSM7cjjjsKfJGHQ7drSD7+flOR6D0xQxDo4lt3jaFAzgYJ+vbFMQxq+TEqoCQEPzYOPenOscY8sAsv98H5vb8qEXIYIzbsDcxFAAdxcERhogvDDnA7/AC+v8qSRCyq7YTbkoO4wcEMKJBJJGsZxEsY5YDnd6gD1oyzvIoAaRsmMg/dOMEflQAYcuXnAVCmc/wB3HTBFTsrCM7H8woQ2G7/So1eIgJc8HOPl6HaOhFOGE4J8th3Xkc+o46VVwHK5ZnZVOWIHIzjHY9OKeUzE4YCNgeoHy546elRLsIy4LljjPQZHoB2pzyNH8w+dNwwM49qLhYg8uKUfLx3Ddx/n0qU8IXO5mwDuGBgenHWjmFdi/NuPyr/n0FLtZZHYcqyj5R/D9AKYiO43mJ2dd+QpA7f/AFsUBI5pN2FYn8dvHUen4VPuCSDLGRu4PC4+lMXaysWAicjI2Ajv1xQFjJbT4JP3nkhSOpyccdenao59JUBWt2W12gYHUMT6+1bDomCE/dPjIBOQy/T+lNSdJfm8sPsXDJjGPTHbt0ouFjnJrG9jY8CbysMSD0P0wKjCXTD5lZcjHPGG7YrqSQ8W8NgY+YYGfy/wou0aSPbIOE2FeM4x1GfXFNMVjlsSB08rbbunVf4cnjj8OnpXhfxetwPEdmm7y4vs/wBQHLfdz7n8q+nEto4ExIgO5vmUdhXgnxZs4JfEOmWgOY0tZPwYyKfm/HGDWdVr3SoLc9au5QI0kRVikkO6SPvlhwprOVzLHLbyf6PtUZKAdumMfhxW3Lp7yww3EUaq/lrhmPfAIBHrt/8ArVlvbXUS7OJctlRg7vz6ACtnuZpaEUcxXLRlZu7E4VsD244qBYmbaGZshSdyHOf8iluLKVJRhR90AHqCMc8AZGPagyxxrGN+8pnewHzHsBjjAxQhke2OOVDs3gjco7nHr+FWy4lALFZfqvAJ7CoIiuRsBbcCAPQeqk9qcogk/cJLvJbcxAI+nYCmBFs2bUnUKMEjZ1GPWhVSThADIuNq9AQcd806RxtbynL84I6t1/kakUMqADbbsGztI4I9z9aAI41VgHB2ybsMncY4/HmnRM6SyOZMElQF+nr2wBTnhVbtYS20/MTgDvjofoc09g0RbYBKoXDA8HHbPqaBDEfcXl343dCVyBg9M/8A1qlmnYyLIpjfO30DEDBxTBESwdlIZly27hQRx0+lKVjJYEqh6AkcKO3PrQIkJG9hHgIyEkDvk9PSmPFCuHkXzMABVXkdu1G3MTbWyyAZ289TSqbiLczYEStncOT7fhVICvLG7wnP+r6qpAyMcVEiXCPsjXzsL+8VuMAHgDFX455XV2jEe4fMQw+UL2I9DTk8+4ZT5uxlALLkD6FTjkUwM14HAZXdMn5gB2Pt+VS8ybWclX2n5en0471aDbW3XKqxxgZ6DHalDwbCssXlr1XqScd8joBTEUUT7QDHu2fxFeeAPT6irCrFGmW+ZFwQre/Tn61LaxI0m1EKFRjjoM+ueopJI1c4HznbjYPvZHoKYFdZG8uRi3nNK6kn7owvG3FRmCEb+fKcL93Gdv0OORilRp0chYfLwAMkcKx9v6U9jL5/lH94cbgyjb19PUZ4pjPXPgd8Ztd+Btt4rsPDPloviuOIW8zpn7JdxRyRLcoH3x5TcPleNlfAzwMVxeu3mr69e6h4g1S8l1TUL2YzTzyY3M7Y3lkGFxx0C49hWCDEske8kyD727BAP8qmMvyrPOQpycbfp7dq6KldziotLT+tTFUkpcxf8C+PfFHwt8X6b468IyQfbbNn8y1uVaSznV4pISJI0aNt2yQ7WVgVPsSK0viN8S/Ffxe8Y3PjPxb5QuJUS3trW0aQQWdvGuFjiEhJxuy7Hu7scAEAcwY42+dRwOcgAAHp1qrIVYL8nmkgZOBkY6/Wsp1ZuKi3t+XYpU4p3sUpJCT5ax4yvLH1HXjtSyNJEwlVSTt5xzkdO1XnjwqMxXhuo6AY7VB5n/LMN5KMSGXjI+n1rE0Nb4f+HNB8b/ELw94Q8Q30ukWmtX0FibiOMM3m3EgihjI3JgSOQmc55GK+iv2sfhN4D+E3i/RtI8Hu+nrc6cbv7AcyKn75oy+8/MqnA2A7ujcgAV8rT2pOJUzvTDK442spBUjHHBGfatG/lvNZ1e513V9Qn1rUr9vMu5riRpJLhsAbnckngAADOABgcAV2wxKjQ9io/wBdPu6WMHTfPz3M8ruk3DqwUsByvI64Hp60bFXepYJx84xkH0xUhZIiSqhHI246Y+gxSlyYvKAUIPbr64rjNhFKhMICm1e/p6D605lidgqsJMAc4wRimB4+ZGy2BtAHf0qdAuGAGOAScdPb3pgQyiaT94MSMcBgB27fyqtNFEr7AojVxnGemOoq3ukJwhMeBn5en19qja3bzPmPnEcnd057qKQFDBUNIqh2XjPYjHp2PHUVAbcSKpaTz+3AwfofStUl0ZlX5lPQNjr7UMDgFky0YwPWkwMySFmVnXhdu3DdMjivav2WvjLqfwV+L2mxateSQeDteEtnq8KhWjjnZC1nckEqF8t12swJOxzwa8fD/JtjG7ByR0+uarS2yToYMfK7ZIIzvx07cYwPSqoVPZz5rXWzXddhVIc0bI+5P2qPjho/j3XLrR9E0+1u9N0lJLP7XcNFcreOpDO8MSF1ES/dRycnJOBtxXxl8Kddi+CvxLtvif8ADjTrDSb6C1uYLm3liLWF0LmPbvlhhaJlmiP3GRlOCy/dYigTxk7RmPylCcnK9uAP6ViyQEHhRH2x6V0TxtTmvB2SVkvLsZUsPGKtI8/+Lfwq8NfG34j+Ifih4g1XUNA1zxHfSX8y2Zja1j34EaRoVEm2JAq8ncQPWvOtC/Zk+J1z4w0bwr8NfiII7vXb+HTx9tlmsxG8oZotzhnWQHZjaACSQADmvfXVN4jJO9ACD/Ss7XJtZ0izfxP4bnbSdY8PTQazYXCgOY7qxkE0LBSCCAyjIxgrkVnDELnUqquuppVjLktS0fQ+hfiD+yj+1h+z/wDDDT9fs/Eun/F3Xbu4+z6gzyTwxaanzGLyC+xriJ0Ta7MsWxj90r8w4L4LfEXxd4x+KHhv4cfG/wAFxQWct+i3F5bS7kFuxCFwysowpOXIO5UDEAkYr1DxJ+198Qf2idFj1GcL4G0iBUiXSbc5Ek/l4nknkJJkDb/3a/KEXjBOWPz7PPcNdwG2cJJE3mo65Uq3qD1Uk+lb+1oxnGbgvRbGUYVHFxufaP7WPhv9ln4Y+NrXwpH4gsvC+v6jbrcDQzdjbbKMBWd5H/0bzsgxq5y2GIwu0V4dF4L0vXLM3HgPX4taIUYgkkVkYY/gZPboSMV4V4r8IeC/iBczXvj3QrfVr2YbmvAzRXRIXGXlRt7n6+1eR3X7OeiWoVvA/ivXfBMr7fLDStPbhv4VIiELrnjHLVz1XGo48ultNt/+CbQXKtT6kudH8SQ3ht5LXyp9gzGzqQ2O6EHBx6VFdDU9NkRbmCTTkfDLuTaucBThh1ya+kP2IvgH4amtPGXh39o/xDZfEPWbW4h+wR/2ndWnk6clv5ssgVJraR0YMC+UKxhOuDk/KvxV/aM0D4N/GHxr4V8G+GNa1fwRpWqtbWVwd95aGBIoo5GSWdpC0f2mOfyW8wiSLa/8XClhrL+rEQr80mkdF9uXzJBuCluCp+UY9acbmMhZAWVTxnnGBjtWT4c/aD+AvxJRDCiWF5IjB7THlzjHUou1d2OuRnA/Gu6tNJ8A+Iilt4c8Qm2mBx5F0yllx22/u2x+lcl1tsdFjDjuLxD8j+aowQ2O30FWk1FpI2bygzAdc9fz6cVo3Xw88S2qO9kn9oeX/qzD1IPHyoeT+Fc/eW+p6e/2e8srizfgtujOfpwOv5UDNRLq2m/eSSEBgM9tvtU0iwneG2qpXGCMhl6dPpx0rmDeQz5QkAgbgpHzHH+FWkuFcERPuATIwentUu4zcVXzFcmaWWSNBDFukaQRwjpHGHLbIwTnYABk571YeWbcN6YGOGHQ+nTisFLvGFcgbhs/E1ZW9aMbS4+XGMDIxUjsbYu2SNjIhkHTaePpzTkmO396Vjzj5DycD3rOjuhPhpHC9gCOPxq0E3Pwytx+VO4rE8ksiloom2jI4IBByOhPoa9f+Fvxl8X/AAhsfEGk+HI7Rf7aEDieWMytaSxxsm6JN6oxww279y5UZUjivGVSUHAPmZGAVPA/zipSZUbcr7wq7QD1yO1VF22JcUacs78zPIZJZiWYkbT+VRRyytC3z7v9z29az+ZWBYLnbjHYfhSqDAhdMKeCQf6YqbFXNi0vr6EiW2uWjk6L+HYjpUesro/iqxax8Z6Lp3i23IOYby3iJQ9Dhtu5T6EYIrOdvKl3BwCwHA6/rU6OQWHGBj5jyc0LQR5Nq37PHwVuL06j4UfWvhFf5BFxol67Qh+zeXJuKH/dfGR0FXIfDX7S3gobPh/8RtL+Jts4VVt9fga2uMY+75qnY7cYzIx7dMcejNKsYIKqVOAwP14zipXnhTEe7yxgHAOB9OOlKWqsylpseff8NBeNPCzJF8ZPhNrEAtQUlvtHhW+sNuMiXcFbg555x7jPHT+G/jz+zz42VIrDxBb6JcvhBbX5+xSI/Qr5c5C4HYhvyrrLTxLq9ns+y30uVO4IWO0exwRn6Vg+JNG+H3jmHHxA8G6T4h3/AC+eLeO3uB/u3EYEy9OoYVKS6aDuejL4XhnjSXQtRhvop13bht24/hwykg9+lZV1oup2ilJrR5W4AdVLqRgc5BPHvXgMn7PPguyZLn4T+M/E3wjuDiURi5e+sht6funcSewO88dq1bX/AIbB8D77jQ9V8NfGW02qiof9Bv8AGewwkW4/7Rbr0p2fQWh64iokx8yEDjaRnuMduKhkG/aznzBkZ7ADp04xXmNz+08NCnFp8b/htrfw9KlfMuRbfa7PJ+83nxgDI9uvtXovhj4lfA7x+WHg7xbZrcOuRa3EyJL7Yjfa/H8ql3W6HbsNFvHFOHt3NrMhLRyr8rIR0ORjNdxpPxC8eaRHmLV/tcX3fKugJ+g6bny35MKgl8Iaj5f2q3aK+t3BKmJwWcf7IIAxn0rHuNJ1GyP76Bo2RckAE/y4qbIZ6/pvx12qsXiHRQ6jA36e25jk/wDPNhhR7Zr0jT/iD4F1yHYmoJpUrYC293mHH/AslPyNfJYJRW3nylXg5wCT7U1VgknVmjVwR8uRxx2OaaJsfcK6aLhQYFWeJtu1oHBU46ZI6/hzWUdPEO+SNnVQQCGBxj+6D7V8c2VzqmkTG60u/u9Kx9zyZWQfTavy4+or0LTfjD4401livng8QQrxtnQK5z/00QDOPdTVXJ5Ox701qx5gQh1HAPf6UxbeKLesbZU4x6Z9M4rh9O+M/hW6kU6tp1xo0q8NLB++j+vG1/8Ax2u+0zWPCmtRu2hX8F+2N2zcA43e3HQe3FCmhcjIPKaPylJ8wnOB7Hr7U51Qf6LHF743fe46Zx2rZk0y4jXIAkUKGTHT6/Tr+lVZ7d4SfkwoOc4GD/un+lXoSYMlrvVSDhduGDdeueorOaFlDBNkbEhVx+H5A11v2WWNTsCjHGxunrgEd6yXhdZDuBUIw6g/Q9OadgMf7OFhMcgKbuC/Bx/9Y0gOxWjiBYYC+ozjpzWjtKMNqqFPyrICMY47c81C1vDGZVZmZW/ixgBj6YoAzW+QjcVCJ1H8PP0FVRGu+Qpww+YHPG09fbFXjExHJCtGAfb8RRIo5SNAu4BiepI9fp7UWAyWRQPQHn1/yKj8hJ1MbBAxGR61oyLETuI+VFw2OQCehx6cVUk3hNyoG+XA28nI70hlOXa/7vG1V4wfvCpAI8goytt4xjHH4elTsqy4Lk/w49m7rVVS0sjI2EAGCNvIX0z0+lIBvlokzxuQob5k28Y6cYprt/EuewJ7DPXFPZWchI/l2ANk+n5UoTazdGP3vqOxx2pgIyLt8lFLbTztPPSmiMFWQZC43cc49RQiSqWbHOQ2R39qWQA5Q8D+KgQsjlV/c/vFxhmUYI9wKpyhZIDJGChXByw5IxjgVOYg6kYK4PG3pkDtVUrNLIzlcDGFHsOv/wBagZV+VUKOhkZ+SudvSq/loitLbr5bHjg8dM1akjQFQf34J4yec/5604rEEVQoQjghR/WkBUIKukQyFPOOh6etMPylo/njH8Pocd+KsPAoLEkj5gRtGcD8untTQvzMuTOuAcr8tAFZFYh9+AONp7ehzn2qSNWj3nCsj4G3PGB0NSM0kRxhVUgcY5AHtz2odY2TdCPKG4cHjP09qYCKLdk2sNhXg5OSB6CqkkFxskZX3BuMMp4HTI+btV9GZFJYc7vm9cAD+VSMYdgjfI+bOQP0piIAshXjbC7gBlHPHp7HntWhbzlXEY3bQMDjOf09KqylZFdYxtRcEPjBB9O3Sp45yESPYVPYE/Lx3poDSmhxl0XIXB/ukeozxWVPCNjhR94fcb+H3z6Vp5K8FsFsHP8AKkubdmfPyysFHy9M8dqYjk/mU7QuEI5PH6GoFEjMgQbSpwSOfrx6mti5iMduzbBk8AA9AeoxVQ4Xc4YAKoATp29KhopEbSXCgDHleXnI28Y6ZA+npSxXMigDzCFU84A6+vsKYZlO1iCyhdv09cduaRzEAxIYHHIPA9qQGh9vikiCzqHVTj94Oc/Wplit3UG3JgBIPc/T8Ky2i2BWcEE8YPKqe1CyTqoQSKGz1XuP/rUDNSWxLIX2wykfeC8Nj8qz5LclSkm6EuQqkjG0e56Y+lKJWLFMlPXHtVyK7ZwYpCsqYxtbsRQIyZLNoUZIiZ4vu5GGGfcVTtopkbYo2c8N2HPYdq6jba3TOZGaJgAcp8vT/CllspJEBgkW4DcrEwA49QwqbDOdnuHXeZYxIhI3IDhvTOB2oM0DMizphZRtYN1HYdB+Rq4bBRvS4ilicZAk5MZX0P8A9aoprF2QrEqXO0AjB+bg9jx6dKVrAVzpqEHyz5JBwo+8Avr602SxurZiQVYkfuxESCD6gHipMLH8sq/ZmODGpz1/DjFSQSzJICHDYwSvoRwBnrQBntrF+qhb7nY3CSIVJx7ipmGi6g7h420+XAJk3cHp07cVfnmiaTyWAWN+MdSCM9KqtpenzBv4d44w2dp985oAqS6RPDs+wXAvNx+4MZx+NU7gXVgwW5iePbg/eyq/lx/hUzWOpWrhrVtyrgL/AHto7jp+Qq1/a2oW0gSbCBuDvHBHr7CgaK9vqYhTDybGkbcueBj26ir9wtldEhoRMMfeTA49c/4VVuLvQ75/LliNk/BDRruGfoBj8qadGkCmWxvFuVkH3TgfpnrQBPDaXiRtFY3J8vg+XKNwb8ewxXPajoOh6pl9U0gWz/c+0WwK7cfxYXaD+Oa0J1vrGUG4gKMANpU5Vjj26UyPUWaQTJcbvLOdjdemCPoO3FK1gMCTw1qFoS3h7X1tYVAAtr+PIOegyQvFcvd2virTxcReKbC51e0kbc0mnYZSp6/KowB3/SvUpriC6Ty5EE8R/j9Pp6YpiW7IR/Zt21qfu7X6Y7e2B9Kmy7Fcx5NDdfDTXontLO8bRbhMEWkoZJPM6bcPlT9Frqf7O13S0hNqbfWLdANoCBNpGDtLDOOfpXTarpttqqeX4i0mDU0ONkkQXf6ZBXkVzw8G6fasx8N61P4eZsf6NNl4d3owPQY44osx3RGPEqMzDUoZtLkH3kdPkP8AusPy5rYtJFuohJbsssbOMCJsZ+uRx0rInXxrYMEvdLtvFVqv/LSz+8Mdwjf+yisSO98GXt46SyS+HbrGJInJh2t0wd20fkKkZ3mWVn80IuOTH14x69M1nSqFbbGSY92cZxj2qvDbeIbaLy7We2121K5WMEZZOx3jniqrarCp8u/t30soQOhZQfQnHSkM1JPnyrd+m3+HpUKZB8pgPLHIJ/pS2clpdZFpKGDD5sEYGP1FKwdDmePagIA3en4daBDXAkZtg3A8cfpTGZSoLMM9ORzxUsnO0xhSDyAO3ufQVFJhY8EbBwQV/wA9KYCghDhW4PQdaRlY5LEBTgH/AOt6UArG2AOT6dKaPmRf4TzgdvpQAmUOFP7sj8hSBtrfIMD/AD0pvmbXMfTaO/Q/jSgOp+7kYBxQA3buY+ZlwB0/pQyOQMgBB1XFI8qofkYqw55700u5A/jPX0oAlBU8oOcDBpVDHKqQvf8AEVCZWHVuG/IY/wA/hUsuEHnHDIRjigCZ+Qdkm1m4XH8qs7zMv71NpOMgHkemaoj95Ij7BEpxj3x/9ahTF5zOykpnqvp2yBTsIlDF5PkUfLwc98e3bGKd5gYSHH3sKc8dPTiq5ZWAZcLuLZ9MD/Go3ng35klXrnjDfhxTA0EmcTJhto7c5B/Cp1lVd7Pgysw+7wBtxjisaW8R3JQNJjHK4FSx3d5tEkNuOec7sY7ZIpoLG9M8wfcS6Bto2dBkemO3Fa9mQsRQ8hSDycjnt261yqpesXe4mSDGOnOCPYcCrdnGJGP2mWQRrjvtVquMiToNTnMX3pVRCo2g9V7da4a7Gkyk7W8hkJYPEhyfywAf0rtv7OhmQkR+YBgDcdwx+J4rGnSJXSBB5QwVDYHUUpIcTl4JdVjvGit9t/bOgIMi7XBH+0MDrWFd+L9ZsL5bfUbePSoW+VJZV85D78YwD+ldpu3xtG0ZOOF7D9MCms0LxfZZlS4VzhgyjjHXHHas9CjPhjuNRha5m1iK8VuR9kxuX2Ix09qU6RboAlw8sxPLZY4IxkEiqlx4d0x38+JjpkyZUGDK57g5Bp2Nes12h11mLAysjYcqOmG4o9AHNd+HoLn7N9otba6QLmFipfB7hW5xW1HIqgGNEjyxwQuEIA9O2f6V7D8M/i/Bc/CHxr8DNR0kQ3epW15Jp07Qh8m6z5/2lsrulgO37NKN2MICAI13eJx4dVSJlmyA3ycjjA4H/wCqqmkkrMmJoP5C8lmYd+PlNMLoTtRdwzwKqu/lO3ltuAxwfuiq9xfwxRGV88HCgcDIHNSl0RTZps7jdG5Vsfwntmq/n20W4phZPuheo7V2vi34WeOPAXhrT/EPi7SZbWHWnCr5u0NB8u9I5trExysnOxwrDBB5VgODWFIGCjaynoxHTPI5+lOcHF8rFGSkroRX6+THIuM/eOFH09qGW5VdzsqKo3KwHTHPQVbz9/c+VHBO38OMVWkVYiCdyhgMnrg/SpRR0eo2jXfhK18W21k32azuDaXdwgBjDEDZvx90vg4B9D6Vzii3XCRnah+Zc9mPtXvfgf4xWXhT4PeJPhtcaLHrdzrE0xtpJW22+y6iEZklHln5rcxoUCj5uOVK5Pg7mANudVIAwFHORjAwcDp9K6cRTpxScJdv68vQypOX2kNDtJlWALLjp6Y9KeN55Ub1bAOOmO3HbFRMyqxi8sjA+UdeDQCyBnboRgr0J9MEVzGpcLkptAXGOcAUhKKSWbHde3Tsapo0PGEJx1GelTL+76N5a9dpww/MdKBWJ4X5ZfM+Xgjsf8irUQX5pHfcCVQeg6ckdKpksvyEAnb0A7f/AFqeiht2f3YIHJPp6CncRsvhVKruCrwMdOarShUjOOM55749Me9QwvPhvlLtwMD0A/KmPmLgJk84HXpVCQjxBjtAJXgqPoMEVEsmHYqpmXA2svQH0qJ4mDbp847KTgA+3r+VD3dpAxLTgZ5x0UY9gMZqblW7FpCI0wcsueSvQA+1WdlvKDDKgnibqH7f/WrJN6gx5Aa628jAxx6GlN5O7borZgMfxkemPyppisaaaE9m7yaDcvbEDd5DndE2TzxyBUx1jWdMctrOnPLDsCmW25UdsleuMelV4G1WFP3OyFTjk4bp9f5VqpY3Fyu6W6a5EnVVIT647YHpWqIJrbVdF1iNlsblbgEBcA7WXGP4WwcU5Si7k85ZfLXKZIzgfe6ZyBUMnhjS0tJNtp5QB3nLYJPGTkHIJrzTW/hTBbznVvDV7c6Feud3zSF4snpuJz1/GhrsUrHo3kT30IksoJtRQZINupYD8eOmKyntdajhd5LCYoD8pYeUR7ZPWvO7HxV8TfAM+L2B9TtRh/Nsflj+rJjDfpXpOi/G/QPEGINcVLidhhlVdkgI7GJgDwO65FZSuuhSXY4PWvHeo6M722jaNPrWoGPMNtCA/mN9T8oUd84rzKLX/wBtnxDOV0rw54Z8Aw+Zu33USyzorDgkkuhIHYjBNfV0Fpo2ryyXGiX5tXyMiICMj/ZKY7/Wq13Pr9gjQ30H9oRA8SIux+Op6VEXFdC7s+G/FXh347qlzB8QPiprM+YzM2n+HbT7P5gP8KyRBUGenK4HFeRp8CPHnii7lt7zwDquuGLCwX3ibxDIWUdQXgi2lRjsSAR0r9MYW0++uC9pIdKvAgKMx6qDjB5x1qK7v9Xg3xX8f9qxkbDtbaTuHY9MD6VpGrb7JLTZ+fg+DfiPwMsD67eeE/AbeX8raTo76lOTxhHaYEsQMcjIqpHo3xK8QXbDSvDfi3xdGExJNeXcOg2Ug6bkhjVMIf4VyTjsK+70nsUl8/Tn/s6fYF2S4PHXBznI9qtzaprUcbi9Q3iPwr25CHtxtXG7jH9KpVvInlPg1PhZ48023uLjWLDwr4Ltcb2W/W41i8x1ygcOhwOMDnPQVz0dp4z1bz9J0O18V+MFtirCTSLG30K0YHO396F83b6D09q+/DHp94yyxfuZ4cbFkjCsoB+YDPU10Ca5rSeWJkaWNPlQRqquF7Dco/ljFV7fyFyH5623wh+IuoEagfC9joUsKiR38R6rc6pJLzyRFB8mQp5BA+tWJvCni/QiptdTF8Lrcslj4U0iGKQMADgzSjd04GAT+FffUmm6bfSSIz75HUNKvRmB9Vx/Ksz+3V0Yiy0qSNYYiRhV2sjf3gQBR7e2wlDQ+CNO+GPxT8SM9q/w98S6pbOdpuPEOvGygjLcbhbxCJnUekf5V6VpHwa8ZeEriK01Hw5oWlQoPlkitTfK4PG1pZvMOPXv6ivqS48UX0uxjJk/xMFyDjj6g1RbXri4k+Ys6cblAwrDvgdQKPrD7D9mfP8A4t/Zg+GnjeCS8sbeT4f6qyj99pWz7DM/Qs9owCgEdkK89q8f0H9mv4nfDfWftGi+JZ4rfckhutFmeKKUA9JYOFJwOVcbfqK+6o72QBo7dMrHgruHZuv4VTDXQbcCiB8/d6Z9MelCxE7WJ5EeG618F/AXxSsifHulG21dyWbW9IT7PcM5Uj96mDHJzgjcPbNeC2X7LXjn4dauda8DeMrqKDftefTvMtbhUX5lS4hyQ6Hvnch6bcV9yySybWOThBjEY4z3xVMXEjMFi3bQPlK8H6HNSsRJF+yieF6h8JPCHxV0WAfEO1EniCNFUeJNGhSxldv4vtECqIpWLZOSuR0GB08Ji/ZN8T+D9dTV9C8SSXVokqstzYGS3u4lHPzqDx+q191R3Ij3JjAALnaAME9c0kNzLNPvjUsVGFOBken1prES+QOlE8YPwp8H/EDQEsviLZR63fYbydatx9mv1X+Hc8QxJhuzg8cV8/6v+yH4j8Oa4mseAvE7fZ4CJYZRvt9QtgOc74mAJXGQV/Kvuy3ttbkcmK3I/jKBFRG9c9OTUs6eW5kuriKydcFlYj09s5xU+2kg5F0OG+GvjH4kaZpEdn4z1A/EiJB5XnvCsdwgA6SPx5mPVhn3r122vdC1ZkNq/wBkkkI2wOcE/pt+X61ykc+kTr50UovJA44ijZPqOQAc1NJHDcPut9KmlOMZkkCKB6jHGaj0Q/I7R1mtvmuMRDkEryARwBx609NrDO/z0HYjaDngYrBil8SxhI8WtvGFxlwZWUDoOwyKbFZavubOoB3IyqiMKo569CMUwsjpQqviKc5B7Dg5z9KjkRtweNflUYGSOv8A9asL+09QglWLW4DJbgFfOtQAoPq23Pb6VbhFlcRsLGT7WgfK4J4U9iPwxQBdkmCg72B4BLY447celQrPES+1/MZ8YCDpj9KdJbwwncQHBwwX+7+VRO+5i6sNq9AAADjrQOxJvnyQAxx1BOPyoVpmPyiOMEY2nk4/Cnok0zny080bcqR0x2HarDwAqPNkSAryVXg9MUCM8jc5jkmKf3Mdcjj/ACKay7gCCZC2Bg8c9M5Aq/Bc2cbsskP2xgvy7zjH5A12Hh/wVofibwprHiC48Wad4V1LQnfzdHvEAuL23MImiNpI1witIzho1RYzlhglcirhDmdkDdtziYbaN8oyDMS5CjufyqdPPMjCHhtmGVlAJxnBxVS1G5ByRgdemT3HbpV+AQgBkYwzB9+CvXPGO3FQmDVjQg05wfkIUsm7cCV2478Y5/lXSS+FLweGz4+06a1OnwXn2W6hmkYXAlyoBVcEYO/ONwIXnGOaxbCxtL1wLk7uhO35cBuv4D/CvqD4X/CTwt4gvYhO5bHl9Bhi/Ow72G4gZ6A1vTt1M5O2xm/DjSNE8WWYtMxyom7GWA29zkjJbrWf45+Eer6Q4vNOtTJHtwWiQPx14O4DPHevvHwv8KfCHhmBo7a0E2/BKyBSobuQABya71tL0x08t7SBlxjaYkIx9MVXKKM9Nj8kW8PahLAWjsLmJ8Yld4yoIA684Xj0BziuPvbOWBfMkkVJ/wC7tIZkXv8A5FfqB8Wrn4a+C/C8+reKYYLfzA8dlCN4MtyUJjSNY87OQOcBRxntX5Va5r15rM7bVKQviZVyAU3ckZA5zmuWq2pcoU076lKdxvKmIRhhwPb2rMkkH3kUKcEY9B0z0p+xncJk8ZIyMEHsOaqGLbIRKwLbMnHHPpimjYhcrgF180gZ9KSZlfaxGFVeMU3IVcqS4K4z6Go2RSdrHyzjhcf54pgTHYQuDn3xjr9KiMseGU/J+HH8qcTIitIONuD8vRqi86JAASF9DjkfpQBIW3A+Q3mc52bTx7g+1V7y0g1BPsuoQpOh5kB6kcd8ccelPEuFGwOoz1Axx9R2pjTorHzZFAY+3HakFjlzoOraQ4uvDN+slmrgjT7ld3TGQr+3px/SrNp4usLq9fTr9G0G4Un9zNwh5/gfA/LgVpx38EG1YnyUY4ZR098EHii8XTdYjkivrL7RGyjDnCsNvQg4z+tMDSJkUuo6AegNVFCouM4VPvcd65SC31vRoP8AQXF1ZbsLbSjfJt/2G6fT61c0/WrS/le0muf7MuVJ/wBGnjw/4ZwD+HaiwG7t+d0HKybT+A6imvHHCMKdg6dM0j2ZcCUTl9+Mrt4P+6e1RfZ4SS0gK44Y5Pbpx+lADZ5ocY83awXjCmmCaMIDFlzj/VhfvHvnip9qJwAAhPyH39OlPjZVb5YyrY+YD8v6dqLDM9pLk5RIJM8HHygKfxFNd7l/3ZGCR09CPwrVO4nAXb3GCOf84qs3mSM0cY+crkHHYfw5+lKwFJIpZh+/fZtOwkLjI9OOlSfZyCFLnA+YL7+uR2qjqPiDT9MT7O26eboIlBJ5z1OAKxH1jX5wEtEGmxsNwPliQgY6FiKnmXQdjqlt43JVlzt5I5Kj6nHFQHUdKtXCXE9vboP7g9PXjNctNY3N2f8AT7w3YYbRtzGoYdti4HSkto9IttqyKodAS6kFm9Owpc4+U6QeJtEZP3cj3cgOAkUbZP0yKzJfFvzL9l0O7u2HG4MqD3Bz0+pqqdW0qJ0AjZFB46L+XHT64qGbX7eZnj2cHnBXnj3A/pS50CT7Cy+K9bYbbPw5JFtGd0l0nH4bTmoR4m8Vnao0q3jwOC9wfy4X9Kyn8VpHujMJjVOjjAx7AYrKl8aRrmQOg9cqAR+XelzD5WdJJ4v8dMhEel2RKj7qOQcehyKkXxx4yRY9/hiC8XgDyrrBB/3sYH61x8HxKguplt4IkeUnbtKkZPQfMQa6mPWReoIWtWjlTllJyAf5Cqj6A16Gn/wsu6ifytX8M3emjjPlSJP8p9ANpJ+n5VsaZ4o8N64Jk0S+SSSP71uytHKPbbIoP5DFZkF7IG8jmI+h2kfTGKWPRLG81e21kxG3mt1MaBeM7u5YfeUeh/D0rVIh6HQs8kvy/wCsK8EZwduOM9uKltb67sT51oFAJ+ZDyDiomL7vLyHxwNwxjH4fpUZ8xiGj6g4OBgEe9BKOotNQt7uN4nPlTNykecAf7p/mKnmkmRcSdjtZu/0rirk7vMUj5FIbI6ofar1l4g2Mqz5uoUYLnocEfTkiqUrA0dRGiKPNIPsCevvx6elMeMeXIXP7zIxxwPyFLFLaXkSSWE4uYd2On3fwxxj0qrcXEUUrW6brmYDLbB3H0FXzE2JUWSS7iXG0kqgPRUJ4GTkDH4gV9BePv2TPGvgb4dyfEhdYtbzU7AwXE+kopTyIXcI5jvGm2zzLlG2iNBwyoXbZu+eg9xNF5e0BJVIbem8Dt0robvxN411LwvF4K1TWb260CHAi09Zvs9uFWTzApigEfmKGwQHziuqjWUDGVNt6HV/Cz42eM/hbe6/rOlG31W48TGKa7W+jeZjcpvImDpJF8/71twJO7jjNcJqOpa9r+v3XiPWZzPqOpzyXEtzKEyWcAfcRVRRgAKFGF6AYqtst45vKZd3O8ImeePUVoLwfmUlCN2wnofqO1Eq0pK0mUqcU7pGn4b0z7T4htAYpLuW8nitlEcy24CyNtLkn5cJnJB4xXr/xT/ZPs/gd4N0/xRofiC58RyjUYrW7tri3RBcveSlUlUiTbF5KcFQMMADkEHPi+6xuEeCWIywH5WjPA5GMhh9a9M1fx/4v8R6dbaTqt7Nd2ml7Ps8T3EsgYxqUjZldmUsoY87cnpmuujiEo8j2/r7jlnSfPzI53QfBd1rI+1+Hp4nXyw+zcMR9sY7H8Pl716vb/BbW7qyTzby2t225wHVgBjvtIJ4+orivh1rmn+CfG6+IPEOknW9In8qPULTyt/7xicXEan5CEOWZD8r5Hevo34p+DbnU9a0fx14RtY9H8PeJrS3CJkKVvSJJVlaKMssS3NsIypTgMjeYqu2W9nBrDKleUb+f6W32+Rx1JVHU5Oax5xa+Fdf0i3j8MTajDcWDz+c1vCSqeYoI3EZ4PJAIGccZrpbTwiuxA/8ApCyuN4PoMAquDkbfwrvvD3weuikd7qd7DCnHDMCB046nP5ivbfDvgvTLY/Zth1EDgsiHYAfU5Yc/XFeDjsT7WfubI9KlDlWp8dah4Za3nmEbkKrmPBjyAvu3GfTtXGXXh6UysHRpsZVSpKgHqPl9cDpmvvbxB4HuT8tloP8AaigYAFxFGuPT5mU/5+leN65ofiK0ne2tvh1PfTupKRDVYUDgcbhuJB/8ex6VwKTjuXJnyLc6Syy4igeRVXA3DDfTnp7cVlNAyJ5lvFsWPgr15zyp9COcV9J/2X8QbaaOSb4J6neLH/y2i16zd8H/AKZGJlOOxPNYF34u+G2ja7YeH/iF8PPFXw8l1eVYLW5vtk9i0hIGPMiYE9Rn5Dx0rX2lhpdj5/8AJuTEJCCRk5AH3N3QZB6HtU8mm3ci+TMDuB3LHjOB/vKcV93a18JtE0iTbZuGjZWQqPu5z+OBx2715nqnhfR7VAF2o44JPXaM5APrxxU+2THys+XodLnlxI0XmquQ3y8Ec8dM1T1nwlbauLG/laTTZNMIksb21kMV3ZTg/JPBInzK6mvd9SstPGbi2YXGAQF5j+XgY7ZrjLo26btsYthjjPPzf/qqlIVj2PwB+2F/wrzTo9A/aBWf7NbeXFa+K7KF54JYjhEGoQx7pkn/AOmkaMsv91WHzei+Of2yvBvhfV5fDemafPqt5c2YvtJuY3intNRs3JjF9aPA7RzW8bjEiebHLlWULlTj4v1Ow1DWyPDml2MOstqMsFmlnKdkU0s7hUUsMbQWK98Dj2x7v8Q/gDD4R+G3gP8AZz+BB8O6Z49tp21Ia9rFjFK9pCyTtqOoRh4rqRZrqb93DH821F2b1WJWHXhsOp2/rb9EYTqJHy54t8bat4r8Xax4j114Z7nWmRybeP7NAohiECFI3aR0UqiEhnY5xyeSfUPBH7OvjD4j/D//AIWL4V1ezsFF0x0+K7Zo47iKyaWO4Z22SGLbcR+WgYAEBmO1dpOjJ8PfgN8HtIOk/tq+ONA13xfq58uws9LnvbObyIncQvFbWsi3DyT5XO9PLV/3alxyfS9c/Z30WX4S+JNR+G3xF1iXw0kU+qf2bN50kTG1g817SeC3a2ysm1cq9uZQAmd3If0sPhIxq81SSWumjcfk1+H9W5JVpSilFHn3xV+N3jvxX4dsvDd3rWmXjmcQ6ppmn2zHeIiNkr3yyvFKN4DHyliRuCo4KjyTSbC20+BrdGFxO5BkYfKcgYB+g6cVv2Pwr1zW/hnF4/8ADWlPctYyXFpq6W8qSxotns3XCl5g0isrZAhDKoV8kYXPG2V5G8YQR7FbjGTkhf8ACscdhqlCfJUVvLt5f15G9GUZR901J41eRw8mS52Y28D071y+p6s8UEwsCJbrTZopCiyAMUQ/Oh9OPb/Cti6a5a12xDfu4CnGPpz0PpXstz8UvDOvfBCD4W3/AIVKXulzRz6dcwSIbUTGaRprh1PlvG7JNIpXEm7exJBrnSVjRXvoeWvrtve2qXBiMMlyokjHy8A/wFx/T0qp/bVlKGOxvMbgKDxx79vyrhtEiNvavpiuT9kk3FCOqPypz79OK1DGq7sRskfcemOfyrFaoux0/wDbUA5a3JXuCwyeOMGmHWJBEn2a38lV5G5gf6f5Fc6YvMdVto2QsODnsO2KT7OgYhlMnQllP6VVgNhdbvtwjwlqHBIkCqf06c9Ky5CLiZXld5Bt4UAjBP0wKnH3SpG9VUcDgZ9R6cVLGCwdlLAMue3IHH4VUYibKuGbDO+DGvKYx0+lSQ27Dc0fzoq4f6nirZ2uDKI2+UA5zgN7H2qxDO4k+0W2BkcqpHy/0/lWqpIhysZkts0LkHeF4Kkdsdc44qAJIu7GG3HjH862ZUDHzHd5CzfMpOBj8PSs07RL8z7Quc7V6flUSpDjIpOoJKMdnbIwAcf5xTgqqMy5IbHOPl4GccdaRoUlBWPPyk5I7/gcfpW5b2kajcJyo6gbCeOnelGgxuaMDcDG04UEZ79Ofb/61V2G5TIMT7+dg4OAPUDt9K22tXKzW4Hnpu3IcAZ71nSGRf3e0RMFxhsfof6VnKm0UmUp/MmaMKQjEDewxxxn+VZZigldUmbEjFlEi9Pl9vetxFURkS7YU/vqMqeOhHWq9xZyTRvFkS+WQVwP4fw6DFJRC5hvFsiIP7pjwec8e1Vpi8ci5UOj7ct2I6cCtdYTiNZVaYt93JwBis6WCOICGUMu3O1hjau44/z9KbVhoS0tzOjzJLhMkEbcg7fbIxWgoSDbFLhy3/LNh938eRTbG3MGmzu5LKXG4KRgdBkD349Kl3lnkaJS5bAKggcY4yaAHLF5au6YGdoLjB4B44znpWpEoKlR91/lAz0/XnNZ8MbLEVTCyHaNo6HHX26VZZYI9kao0e07iPU4457YoYiX7TMSDasvbkgZx6GmNN5uyIvtVc5JUYJPpn0qOSMlUJbyiTjLDPH4elPlVd27JmUYGOmfpikMBcNu2s7R5HboKRZfOJdQVfpuBC7u2ewp8oAIiB3pIMhPQD3pXjhYxARhoypIRev50CG48twkvzDG0/iKrxplY/mwCvK44wD/AFq0ysNwbKo2Oeu3A6H2qM75AnUrnauMdunSgCuu0psBeFh97qQcdO/FOBIfG4Rp/Ccj9KkY7M/vMsPwAI6j0qbCSIyk7xtDICOg/ClYZVU7zksXx3Axg0hVAT5Z8v8AiwOnFXvKEkuEAjUDJHGCx/z6VB5eF3y4ijUlMjnk0rAQyQbiskRCuW/EADPT+lWYss28jjv7gfjRMiLMiE4VVXcCOGHqMVKQqShjG5G3nZ2x0/lRYBscNw6IpTzECliAQCeT/h2pXZp12bcdMDgdP4fxq2vzZfcZSq/Kw4656jNN8gZVGUIpGQwP9KLAZ7o2xIZIiMP8vPQntx2p7JuHzjY6/fHUcfdI7dKldVxiYGUZHyk8gfUe1WLeJTMYj+6XbtHP3e6g565pWApww88EBT90dfamuMYSXG4nAZR90joPpVoLPsVJH+VPvptHH6Z9KWUyjbGSMMegH9eOKLDK7KEYsxMQX7+08+x601fLaQEBk3ggbm7Edcf0rRISEIjq0jOu3HRRn/a6dPSkEAXaCEl+TPHUAdNvrRYLlNUZ4Ng+RGfbkDPAPp7VYjSPmDzAChwCF+97e34UBrgjCEFWUliB6n+lT4IXyxLthIGeDg49PT8KQESq0ZMaYLqchccfn6Ypq5kxnjaTkdiDzkH6VajgK/66TyRtxtBycEfjSC2iLbTtbzAcP0AI9u1AyDaDEXQiNv7vXK5xzmrSW7wPi4dWiz8oOOOPb8qeuAj7cB4xhW+8MH8xigYjklLupZUB3AcAkdhzmkBXWA3Efm7/ACUU9F9fbmlkMqNJPtC+WRkcfMD/AIVYw0alFjacSgFnHH0+UDAwKkjWLefNLbnBVVxx7HtnpSaHchXbsYPkrj+H+LPTnoMVAC5VUClYx95QR0HQjvirCBojv8w+SflcgD6Y2/w4qzJA1vcebGGkK4JweCh4/SlYCpEkJ3KzY2kNkDhh6Y7UhVWwywmdZPlDK2MD1x7elWtuYGU5BbCBeBtz2JqeKFY12QsqkbThT97GemeKQioGBDCGYiMdBt3YGPXtj/8AVQjQxDGPLZeUbpkY9+oNSeXdFC0KGSEklhwD+nb6UnlnBjk2o6NnI5HPp9BQMVXO9T5uGY/Mgz+hHH/1qlMaOxKDemN3ORhuh7e3apVV1CbGUMM8R45B+v8AhSxozj5Q0uGPOdroeM+1AhjySlcb1KA/PxkAcYwBg1WSSV3WJP3sWNrNtCkKBjjJrVmNtPbSSuAWjOFbpnPbjrjtUcpCOyGMc4xnjPrn/wCtQBWETszQLuSAj+LnGP7vtxVwxCfyUC58vqR36cg/h/8AqpdoYl4m8vyQAc8rz1HTAwBU5VWVJI5cHsijgA464+lADZYJLdWQR7lZhwp4A7Efj/h6Ujzfu5FgciZFA3dj7f4Vdj3LtmfcyJzx6Z5+uKY5hjyr5Kzc7VwDwf7w7CgRRR7dFJQIjYAKj59wJ+Y84xgZ4xQLdhdIzp5UYHDE5P6HFXXV1LOrIrO+AmwYA5xg9+AKjhiCkPuO+MDcrDgEjGPb2oGY6bvIwzB9shCDO3Gf8/hUssUe2OWFwqCTb83oeCf/AK3pV1bZYlWNRukiYrlSOSeefwpI4dwjmZQpcY3EcDbwflHagRV8uSLc8Q3uTs8xfTg4x0oiQooeM/I/BRsYx/8AqrRW1dgREUkQtyVGMED36fypsUMayOuFuVByW6FSPb3xjigZDHbpLECytGp55PHHXb1NP2STPGxi8lYs5O7Lcj86mUh0UIQNnKbcYGfalHlyzrDI53qMlRxtwPXpQCM9oCyhmwpC7t2MKecD0/lVfCvMInLhMY8scZLDoM4rcuQViZYm81M9cZZVPXjvVUzyTKiWhICttbgZA9t30oArOturn7MDEsAwz49wO/PqOKaFhNuXnf7TGB6Hr1yMc8VZjFrEpQSOu45BHzE4PXI9KlPmRTIVlMvmkqcKq5AH4AEUWAyMrMquigSOcKdxztHA5PQ1HIETLQDLtsVVHXOec+/FdC8T3EMjwOZNzZA6FcHA9DnjpiqwtFEauJBuJJGPlL9jzzgj17+1Kwyo9uXkMUa+XM/zEN/d6VZeFQirMnCDehDYAPdW46E4qdN8abmdJgDtzswQPTIxmkSARTj7SjukgGMscBT+nHHHYUAVx9pYKkqjZn96OOjHA5z0HtUbpI/7pSI93y7CDhwO64PbgYrRWGJGWSLbIQ2NwyDjpnB46Uz7MGlBz55B3IFXGzvkCmIpxwbQWS1WXAB37sg8+56UwCOOVvtBMMe7K45wxHIGB09O1XsyQ+ct0DsOCgPGe3Vfu49KY6ee3yBGmLB4iD2H19AKAIUtoY2SKTDocsM7gcdSAR3pPL2Z+ZpolX5ZNuflz90hh2xV142IHmqYgTlEHOMYxn2JpscVs0kjzy4MRACDoVxgAD3J9OKAP//WwdpR3RgGOBlEHccjt6U+OSAK7mLYwKn5R1XpTxtUpGG+Vxhce3J/LpRskZ2CAvHgfKvBXp0BrzDpCNmeRE27YyWBzxwR29KrmZFBDKpRMpuA/UDtVhWXcD83TCj05xz6c01ZJFA34lKnaRgZX6Y9aBDl8xDFFIQm9ed2DyDyPypr286uqBCTE2UJIww46/h0oSFJZWWY/JuBU9AM/wAqATc3B80+Z5fyqFGMg9T/AJ/CgBwT959nWMNCpxu781EzKHEO0xbflBB6dKcsMpUq4CYb7g64/D14qRIY3kWHjCg5XdgqT+WRSAgWMGKaT5mJwAo+8enT6U794ESS7f52TGHwSp/L9DTwB5o3wsWAUZLcc/WmP5kkshihVjgLluTxgfyoAY0c24lPnYbduRy3AzgemKlMUkIHlIJyrY3NwVz0BHcc8UxWExEwUIVHAHB4GMe3tUi+buTzTx26ZHHGD746UARhnYAgryc/JxkjHGOg6U9/KKqEG19wZ1PGWHv0GKihRsCcYiDEkAcfd67h0pxMaTAv8sbDjHO4nj8KAA71uTIjKqg854OT68fypVtpjNvQCEMuNnOSO5NJsf53YkbSuwcDjPQ4oaNXdjIHQgZJzx9PxpgVo9ow5LcN8p6+36VKd+XaL94+doDDJx/F9amO5bgxuvXHB6YHoPr+VRtIV3KiMhLYXPT5uw/Lt0oEJtXevl+XNx8qnAyB6dDTZmG6WSMbVkUfex94f4VJLE8wKSYDxEYAwGAI6ZFOVUW5BKFh0VCccnsR2HemMS3M0bO0cSsNoDK44H0HHWog8yRmKJWZAM//AGPsKlaR0lMU2+Ifd2H9PmHUVEsrKGR2fJ5Yenbn2oQh4ZERZrnBjcABQM5YdiOcVJayStBtZflwAq9Nuf584pIxBHsUSLsLYYdMAjjmq4+RU8seUQSRk9BnoO1AyadpFkgSNxeIobce5P8AtL7AYFMzidUZWiXO5BjaDnt7YIqdo4isjqrwSXCgx8jaWznPt2zUQlu90YcrLt4YZ4+uaaAjUM/yysEjAwZPp0PpjtRGFdQVby0PHT5cjuO2DSLGXKwgmJdxzxkMuc8iprhHc+TkcHlyP3SggYAxQFhACYP9F2syt8uOxH/xVQxyR/ZXCxmJsYIPRTnGAfQ08JtjaJ1U4Ks204+XsVH86ljK/Nu5R+SgGMEf3fpTAaDiT7KzjaVXAI5RlHGPXNRyW7vMDuKBl+cY79Rtx6dKURyXMIWVs4c4ZV+YgevpTvMaPLOBuGCSDxz9aBWK8eBJFKQYiBtJPOOMfh6GrCRhdrxjzJGYvxzxnGP1pGiEUQkP3HkAP95s9aR4ZIHR1dGQDasidFHuR/8AqoAeMyv87Ed9rdMD0wO1MQMZIYWUSMmd+OjIejZHX6UkxM/TfHIR3wBwOfzoldN6SLEbVVUKrZ54Ocbe4pgRnygwR380AHH07emOlSJCmInkJCozbAPfsOhxSZRJ1LSLwhV3K8Lnp/h+FWJZEJ3Qq8bAbQP4CBwMehxz+lAFdJHJU8KIwdnHJB4yKjUoArooJQ/MvT6ECp/OliUqS2GU4JGTnHIqKOaZ13keSxH3jwGx0oAmEUJuHxs3ccMcKv8AeIHvkDmolSDLEyqEQ5Tj5u3BA4x70o2rELksHMnI46MOx6cUjJIqxMwUgIfuY5yegXA6UXEMZZXTF0whD8BkPAI55+v1qbbJa7hIB1BX8eM/ypDJJJG7GMCOLBCkYDZxwRSiWOBJVZS8YA2qxOR/un0oEELRxGNvlVVYqfp3xmlmEsaxp9/B+Ur93YfyqJ40FxJHGuRs/UDtVhZABgOnlKobL/wH2xigCNk8oojbg6N/B1K/w5x/L0qHfIsUix7Yy55AwuKmhlZI2kYbVcDbgc5qRylum7Z5i87unfHBoGNUefClvEojRGwp6jd/npRH5NupRGaYqeo9P7oPsakDR4PlzNbxngJjkcdvSoo45IxJjbIr7CvqM8AnHSgRXw8ieWxWQZ+Qdxn69KmuxbyzW8xYxggbcfdVh3xx0pDOLd1JiWbJ2kY5H0pkimAqVHmh2JwvGT6AdgPancCVWjRm+ynY5HI6KcdcZ6ZFCmCQIjLxDyFYfMSeeCP5UrxyQ28bj94Cw37RnZnsOOc0jtCQu/jD7QAMHJ/likA5XdDtDbcc7QP4egPvimtiNQQPMgDHeMcrwOB3xmmz7PL8qYGNlxsPv32nt9D+FSxSq26MyCMf7Y5bsPu44oERykP8oDqAv8Q4WgxeaApfjb8rE4HHGMexqXypn/dSEGVFG3145/QUSYYJHmNyF+XHTP6YPtTAbGnmLH8hfYNu5ew+lVd7Y242sD9/I6Dr7itK1ulhl+0SKCrsBxz2xjnpikVGi3WytktjaxXHHcelFwKULoQQAJUI+Rc4OeOK19KH76K3YZdvmP8AshSNvt061mRxvzKQC7HcvO3CjjvxW9pskluQ33uQGHDbVyOv+elUI+N/jKZYvF3hsmTzY7X4jRRoPvffjtzx2x8vH1r6U8EYTwZDcqPIMs9yxc5O5RM69OnGK+Y/jUIrbxXodukf2YQ/ES1ZccjGxGXPuRj6V9U+EGkk8M2cBj8qJmnzk4G8yHeV9iePwriwm7Oit0NKMpNKvnsB5Q6qM7hjjkcdKQBFYLG4ePLOTjnHQcU3McUcsS5tznAx0yvUUJ5csig/u12YyvHP9B7V2mBKsIQmRJFUOA2G9KjfNyURv3Tq3DKAQARx+lIHjWdg6g+VHxjow9hj3p8TSRqu1QM9j7dge3HSgQohH+rVflhGfmwWbjp07U1ljyjofmJBULwAOOvp9KT+AyYG3AIDHnHTj0xTI/LJZl+bHJOOp9AO1AyQgGTzIVLoW6Nxgj0x2pubiY75GCA52qR6egp3zOsaq2N5yox0H19qd8yyBkPmMo7jg/T09KAGwDerK6K6DO2Zc/5yKcqfuykgB4+8BnAx1zTVPlSAQkrHz8qdmHY0+IMyld7Dq2MY47+x9qAGkljGsfO1cc87iO4pREI4cFQquSqk+vIxgVKC+6YGTMTgFccMuB2GMc1HGCqiOQMx+8NwwAx7/hQA2OONyqS7PlGNw6+gqFYZC3lo3lhCVGGxnH4dKnl5t1aTau1yGHQEenA/Ko9yF+u8KoxgAYBHtQAnliQqCS3y/NyPbvT/ACPNOcErjhD6LxwfyoSJ0jcBPn67hzwOgAx6U9pWIEk5KgL86dMfgPWgCZGWRBGR5YHyhcknHHGaiRcxRNIvKZXd2K9h+dRrPMVDkZVRwARzjv8A/WokYS7TgAREkDOThuvA/wDrUAIgDLtmT5W+bCe3sO1SxL5eYcEou0oCMkjuB9KYkm0lwwY7cemB6UFGbZBGgY8YJ/gPcgdefypgSpErrvk/dlzjoOMdjke3FRvAgiTrGWPy56A9MfQ054R5jIkh84J7Y4+mO1RfNLF5e7eBg4H4Y+b6UgEgjZg6oP8AV45PzBe+V4qUJtyeX3YAYcc44+WpbaVhM0sPOBjbwOPTHQio9uJpB/rI8Ar/AHfr+FAFeVMSLNJ+8ZM741GeNtVvPNxH5q/IgXqOuAeBV+Re8T/LjjB9e2f8aowxOrSKvzI2Np2fKfXfx0Hr/wDqqriJZIJAmRlgy7ugBGfYEVZaHzmYbfliRQvOMnFPlWSR/KG24THbgg8fpVdzNJGvl/NkYbI7ZyD70rgGAuCkOZHXGQ2Bgj0/ClACyq0yspXIyBxj3NPihaTIKmNRyMcfkDineYm1NkYbcNrDoDj0p3GBQgs+3CJ9z05HT1/wpsaPcA7nLKwyVTAA6A9f6VZSLYBskaM54H97H9Kri3aa4KmIIB94BuvHFFxCiURzIJELIiYAI6ds47jFOZbtgRGVljAyQV2jHqMc8Uu826AknH3QTztxwR9KaJLgss8MauVyhHTI9e2KdwGNHbrK8yFyPLBVlPpxjp9KkXzBEHjUqGHzA8cn2p6+TGxHRwoG0jK89uKidY5fkRiNqZGO5H/16LgGG4VUWbjvjAC9qN/zMxbK8AH2HapVAwg2DG3AK4+/gHBH4U93l8tSyiQkbgmPwx/9amBGQ6x8P9AvseaeXV4wsH7oYxk/57U3crL5r/KScAdMH39qFnjbrIigfeHv/eFAxflBHmggIgBOOvpmiFkU5xnzDwT06Y9KaweU/uiXA6gn29KR0xtyBljg478DafbFAhZAqOpd3TJ2kDGzI6+nWpgmzKqpb0xzyKTaN7IqYcDkscg9sYPt6VAcO3kx5mdhn0UE9c+/FAE7q0WGUfPjnpgfX8qahVV3zrhlbgLyCKRIbmFhv2wqPlyvOf8Ae/8A1VPvQo7DPmRLwV4B56EY7U7gBmKlXAVVxwSMEew7UihB+8T5R6Hk/h7Uefvwn8TL/Fgjj2pf3gZTkKePl6YPpSCw0bCwBHmOc4bjFA8tCwRiCowR7CjOSVZMHgMnQfge1Q7MYJ+VyQEIHvznHHSgCVZI1bhEkJHPqB2/CmQjyUZUk2MTyuOh9PSpZJPLffxvICj0wPpRndypH+1jvj0phYijWPBNwgXnHvSqBCfv7kBz6+3tjFLGpAYSA/d4HUe2PpSOY5huHG3rjg/l6UxWLMUflBSpDKMgD19B+VeD/GuPyrvSJRm3ke2lWQkYGzeFX5vbJ/Svd3w8OweuQ3908AfnivHfjpAl5FpjO+ySSOUsOoKb4kwPxUnFY13aKfmi6PxHr0rFrWMugA8uHpxjCAA/j7VG1s0UnkmQzIegzk5H6jFNSREtbeMgxhoYjtP/ACzCIBtz7EUkMaecXj5+XjnB64roZkkQrAkf71kDSoBx654/l2qGa0hlR/tCKOgGBkrzx9RV14QQUZmIXgbTgj2qGSMIhRDujC/dI68etIdjJfSrc8hzCCMDHYZ9KiTT5SNtsobYfmRjgKf4WU9Ru9K328+RduY4ycA4GMenNOZWUJG3ABw5zgEdufancLHHyWNzhndBEkvVV5YMp9Pw7U1o5E+eYuuwgHjGfT2x/OuwTbH8uROC2MD0/Cq72kcsYSRQ5GRj/CquKxyUmDLCZQG5Ee8Z6L0H40+XYf3UhLjA2n7uMHgHtnt0ropLHTPKZDBtKsM4OMEd/wAuwFNuNNthMWgGfMG0JnAIx3yM07iZhyOzyOm3Ocbj1A4yMcUvlxtbkOWULwCPrzx2q02mSQL5EY3kfvCmcEBeozUctrdkCMRrGoG4DOQV44JPp6CmIP3UTiKJPMhYfe77h1544pjRZ2+WoY7TlSMHB6H0NBQFnVTsjiUMB/DnoR75qSM3DK21fM8voRjAPp9KdwERow6bgIQqbdp/jH1xx9KmEm58mNYvkwM9gOmD6VXKxQkNBmRgPmT+HB9/1/CpY2jRtwbCk7VLcn0x9KaYrDmHmur599uB24oj8xYy+dmDxGcY/wAR1pU3ELMqg/NwQOg+lSw+e28B1Zk6sR/Dj0qh2I1eOEBMjGOFUnB/GnFt6xoIxtb77MOuOmKWJGRtyDMZzuAGQoP93FPPzlZGO5eQuBjA/lQIVk3u8IbMZBbg+mOKr7/3aPu5THyqMAkf5+lSuVeMIineOW42nnuMdRSxYX946EICATjBNAFUW4Ja4yiAkNxkduhX/OKmhhUy/K21NhO3/b9BT28vzHbljn5h0yOxxj8KbvCFRnbtOSqjsOv50XEVtjKNq7kdTynbr0prx4JQL8xVgOOm0Ve8xRIpRfLBzgOOSTTkYL28yReDzxigDGkSQoirGrYAyR2J47Uxt1uoeNRh/vhvUehFbHRCAA46/KAMg9uKqCKGQ5UN8pJwwGBx6UgKKq3lKxIGz7vT5s9fyqKJQc+U3zEZX6dxV1LQcRowG44L/wAQ9OO3pT5rZolZWh+bPbqcd6dwKZSMn5UZdvBXbz9c0wxhlZQ+1ABluD+GBU0tvPCpkSFucKDuBH4jriozkKxKKh+UPjHHY4FMCDy8um1MjnZjrj3FIkZFykkgymCc9RnGB0q0rursMBjjH+8vYKB0qFXZCY4sgN079fakBZ2EA7otpPGV+7gevpUU+51/dlcHpwBjHp7VK25Q/mnOVCkDp7H9KPMaJGjHykLkZ7/SgCuyFMADzmQfNnoPf6VU6I0bL5LjHPY//WrQjMzBvNYqFHz5GOvpiq8sEhbDj5tnGB1x6GkwKzAR5XOzjHAyKa6bgGhK7l4569OKdvEjYjbDEDt1A6n8KCJlXdt3KhycfpUFIJW3LgxpuBG9lGCSe4pkq7MmPgtj3wOnFOXLtvICg4wCeePYU2QKhlfmMDG3H94dPwoArNayOwO3r1YHk4/lUOox+dpN+hbaFtJtvfd+7P6VeJbzyGIy4CsOwJHalvR5Wn3kATcGgkQD1yhDfmDUVPhZVN6o82+FEZg8HK0wyUlZWQEcMRjcR05/pXoHkPEPNbJPr0FeffCRVbw5OHAdvOIY9BwMAfiBmvRZDJOkoYYVWUhV447jtVPZA92VZf8AUFycsw49OvQf4VXIWV3DgvG64ZGOAGXp/IYq/JbbcxoeHHy56AdPzqJVJ3hm3bRwAP8APNTYDLawt7yT+0IIgbhSPMD478AgkHriuhTVb8WkcUsnlxwr5YgAUx+wK9D+NZ0hblQTuyMD0I9KWN0JfcBgnkH7wNUpPYVkYOu+FPBviWNn1nw7p99LtwZ0hWGXj+7JHtZenUYrgb74ZeCEgWAQ3VnE+FgxesnkucciVzhV92O0DPpXsZsLlbQzQj7bCnJIbkdMcdcj2rn760TUYGtpQJ4mVlaPaMEMMEHpxzTu76ia0PRviB+yH+19+zn4fh8aeFPFkV7pczRwS2d9dLdGzlchY1mlk2x7CcKJE4B67Rg15NH+1F8evCESxfEX4eyarFEvz3tgGmVsD5mKjeiAj1Ix6V9G+Lvj78R/iF4H0bwJ4s1afUNP0eGFFLhXlvJoN4iuLy4O6aeVY22Es2HwJHUy5evLpL6eBtlsxOcCRWOQQR0x220qnJeyiODlb3jJ0f8Aaz/Z88XhBr9mPDdyCGYTRNDgn/prGDyCB0IHtXrWkR/CXxkn2zwL4qiuQSBs89HU552nADKcDua8e1LSfD/iomPXfD9hr8uMYmtY5CMDHDY3jjuCMDGK8v1X9nr4X3E/2nTzqHgq6zvV9NuiVRzxxG4faMf3T+NRyLoytOx9gz/DrxNEha1WC+Kn5DuAO3255P5VzN3pGv6XcbdQs5Sjch/L2kdPu9fyr5T0v4f/AB38FP5vw6+Iq6rF5nFnqokXcpGBuLrNH/48nbFdja/tB/tNeBm8nxx4MHiSzixuuNMiWfeo6ndH5uB+C49KHTl0/ALnsj3xAZGXYRwcjaT68D7uK0YLkoqhZBKcY2ludg/u9B0rzHS/2x/g74ikaw8aaPc+Frjf924t13Jx/FImD+e36V6ZoGufA/xk/wDxT/jG3jeT7kSuCWA6jy9oKgY74FZOFvIqxo/2lChUDkOfl7Yz/hVpdQLSFCxVsZ/CtO5+Gup5E+l6jFq4C5yBtxuHX5Sy8+nWuXu9F8SaX8up2cqf3ZRGSrdwMriqiI6NLq3Y5xj0BxmrJ2sF3jkdCOmK8+W/MZWLlHPVWYKR9FJBxWrb307RhVdvU7Tke2BV2EdbtjwsigMR09MUhijJ4zu/u9j3z2rll1WaUYjwzr1Vhg8e1akWsySx75BtkHRSMZ9cYpMDVCsnmApw+M5xnj8xikkiCNtaNXBXgf3KppfI27Lb2C4Ixg59MUrSkYZE4PUEYx6VIycgZw4TPTIFIHAO0gPt6D3HQgdiKrNNvLJG3l4/hqQSICAfm6c+/HpikBMh3H5wVZhjPPPtTw1xGxB3cgc4xx74I6VCswyEbgk8e1NBHDqxOeuOh+tIDprTxHqtqBAJvtiYy0c4EifTDZGK4zxP8OPgt47bzPGXgTTrm5kbLXenj+zrjd2PmWflE49GyPatjzIjMrk+WNvYY54H5U8GIZO7g9Pp7UXHY8rh+AD+FrjzvhP8T/EHw9cfNHZ6mg1Oyx/c+/H8hHHKtjFbMOtftf8Ag8A3emeHvjTYjJMmm3CWdyU9RFN5IzjoEVq78ecIm8seZG3PqQR2wMdaW3uJIyJIR5LL1wSpz7dQBR6oNjza1/ab8BWjHSviv4V1v4U3hX/WX1k7wsxPTzVVB9GCnn25r1jQfEfwv8cW/neDfFFndNKoCQGZd2e42kqw4/2aurr+peU9neGPVLVh89veILiFgR/ckDAV5Tr/AMIfgb4puBJq/g+PQ7rqLzRpH06QMechISIzgjutLlXQVz2S58MajGqSRAXcS8KYm3c+42jj6ZrFmsb23Q/aImjKN83yEZ+voO3NeMw/CHxl4ZH/ABan4xavo0II/wCJX4ji+3WpA6KZEKugxgcRE479K2X8b/tWeDI93ibwVonxU09V/wCP3w5c7HK/9cZf3jHHbYB/Q5X0Hc9EYLtXCJGXGOeTnv7CiSwhEnmBW8wKM7Pl4HQjH+favNbT9p/4P3FwdN8daRf/AAv1Pp5Wr2ckC54wfNi3rj6qPXpXsfh+58CeLj5/g3xFZarAY9222u4ZCT9AwbHPIIFTJWGWdM8YeKdEiC6Nq1xEiY+S4JmHsMN2wK9DtPjXq6D/AInmmw30YwMwfumz9DlRntkV57ceG9bteQn2oAniPrz69hj0GaynivLKUxmMwSDAk3r8p29OKj0DQ+kLD4q+Brto90s+kPOAWE8fyRtj7rMpK8noRXcRf2XqMXnaReQX8JUH91Kr9D1JB4+n8q+L1YkkSFA2MnoBn2PSrCRJbH7TBvjKnKiNiMN0JHT9K0UnYhpH2JPpyi5DeUzsRlQOc/nwRWfNDIkbRzIIhx8v3SD04X39q+dNP8deMdGji8i8+2RDnbcJ5oHtkjePwPFd/afGVzIsGt6MnyqA0tpISR/wGXJzj/bquYXL2O/ezj83a58pTyMjgjHI9sY6VWnhVfmjIDdOPu7ew6dOO1V4PHfgbVWjjXUjp5K7St1GU+Yjof4c9utdHFYq8UhgCyxFPvrIsi49wucf0qriscu8MIO5fvnG/YcYHbA6HpVX7N5TvKmQyx8A4yO/T07V0j2+MyeSfQEc5z7en8qzXtPKk/c7pNpDenHpk0CMXyMtvK4wOfQjFRMitgsS+1eRt5H1IrUkgbIV3Kh29Oh9M+mKgIZCS7kgDaTjofwFIZnk42IMvhvu4H5Uxl2t5kSCIg8Z9PpU82zI24jVvlYe469KGicsCwAGePTjuaAGTeWBlEz83T/D+VRgSMCdpiO4EBu1OMYVwAcqrZ45x6URmSObafmHXJxzQBHKxlLBDn3UY2n0NVmQLiQbkJ4J7c+tWmQKWG3yl6nvz6D0xUcseAyEE7wD069/pQBUZBvYjkr1XH5kVB5eIg27IDcr6D0q5IFJ81TtcnkdPuio3RPmDKwPXBA2/higCswmjcknbkfLjv7fh6VC6r5f8QG3KgdBntVvZskSMKQCNyDPH4H3xT0iXlgWT14/IZ7YoAzypZVCrnCYJPTApkiIMEps6KBnsP4q0Su2TcpBXYA/uenHvULIBJIuCxIAUev5UwIssJQDyN3QD2x/KpFXaMcR+Wcg9ev/ANalKZmAUMuf4TwM4qYJ5ZbYWIOdq9ew9aYkVpAZUWJABk4ZRyR+VSBCgA4jZTyTg/QcU6Qng4KE4DDpnH3aaqxeXtjy3zfdI7e30pjLcMy+WIncAgdD79xVuRXYlBuJwOnbNZsPl5B2q+D0blvp+XFaplTMg2mANj2yB02jFMRTeOVV2qQFzjnkj69qyZYZBM7yEHdgqAc+1dDcJhmwDjAyfwxnFULuJpI2iJGW2qB0OB/kUCsYir8pVxgLxtHfFRnhcTA4PAIwe30xVy6jlRS+PljxnHX8KlleMqQ3yF9p246fX/61SUZr24L/AHiuFHCjv0GB7cVCsbwrM2AuAMY56euPpV+VZFBC5wMc4/z+FV7iLB3cqV4YDjKEf41IDTIXQ/KMkbgR3/T/ACKWInyy6nhMFxj8iM1I0DRqrBWlUALt4xj8O3apSHCmVV8twMD+LjpjigCBF8xd83CdBtxgDqM96l3xlRITjOQfoP5UsLbQCQPm/hpoKpmAsCB8pBXOc+npQMlS9likHluJRt5zyMVa3QzN+9iUBuVaP5cHpWYY/NYyplSuPlx8rAdcVKqohbDGMEfgB9KAL0cGJZPLmUqwGI5fn/XPFRyWrq5eS38xTzmPkemOntVNH23BKqB0wy5x7/lV23uJIyd0m0gFQO3Pr24oAym06O6U7JRx8yKo2sCPf6VVliube2EcUcioOM4z146j39q6iO5jKYuVEiqcb8cr7/TtTPLgEjeVM0Y2jgZJ9vUY9KVgOfgjljtnDNJK20BAex9qhe43RNABtkP3w4JyvsP6flW7PbFl3sElI43oSOnqB0rKbTrJGaWJ5IGwB8/zAMPSlYZRW2t53KyqsewYGCR06YHTj0xWd9ikVHiinJRudrDbtPbpx+VbVxZ3DbXiTemMbhzz6jHNQyzPJIIT+68tQAGHJYdaQFBb3WNODCXLAjhZDvXA/u4zinNd6RekC6g+fjdLAcY/3sAVaD4bf5R3PgkqMjA/lRcR2l+AhTbIo5xw2PYj0oAp/wBk20r+Xpdz8jH/AFcg5x7cCoJrTVbdtsyCUY4Knb07c96fNo8DZSGd1LceXtBJ46ZNRZ1bTkzFuKp0YHcMccMp/wAKLAImpPEAAZLYqMDIBUY9+4rTSWOaIpeRRyFhkFRhW9B2qn/a1tICtxaxT8Evt+XHTvgUJHo90QYHe2J4CP8AMqnHTpTAsxW8UXNrNJZ7RkqjnYD7g9qbc27aohj1Kzg1yJcBMhMr9CRmiSwu4Jilnm6jYDrgiqS3clvw8bxHOSBxge1FgMKXwpoUVxu09rzwlOT0ibfC2O23IA/PApHh8aWZQSQWviy1jzypVJVB6AnI7f7Ndab63x5ON6tg4ZckZ+tRyQ6Zdnd5RgdflR4jtGfqO/4VLgirnmlzdeH7mZobu3m8OTLxtf7oOP744P49q2Ire/Ef2nSNQj1ON0B2SAMR6AH9MDpXby2E80aws0WtKoz5MgUHHsW6Vxl/4XsUuDex2lx4dkzxJA5MYPuB/Sp5X0GmRTarNa5a+057BQPmZPnT8cc4/CrFpqOn3TnybhHPHQgY44GPT8KqxWvjGxUyWF5beJLdjgxyja6gdhkcn8DWTcaroIka38T6TJokz8iVUJC+hBQHjt92pYzq5oZkBEeY84xgZz+NQBcBgh8sE456Z74HauZS7043C2+ja4J5X5WL5mUemTjH4DpV1r/X4oGNzpX2qOHjzYTtzt/2Tz0oHY2Ng3mIjd0+UHt69qj2SSbnmVgD029gOlZ1nqUWoSL5EkVjKT/qZzg5A6Hirf2e4j4upg+M/wCrPye2OKBD/LAkaJiMYHX/AB9ajMmw/OAuO5PboOBTWtULFt7bcZJY54/D6ULCqF40QEFQQeo/zigBVniR927zNnQAY60zdJgvHAzK33v8+gqy+0qH4xnBKjp/hTxJ+9AUb/8AD2FMRBG0+di7ERDxn5j+FN8qRCD53mhgc44xz1qcHkfLgdQPem7n35c+WPcfpQGxGtrAqkk+b078fjipRHagbYgi855Wm46jdjoDgUhb5jGnzcc+/wDhQBMHUjdGMheoAxUyPkD/AGxtwew9aq/uQULcHHbsPQ4pzja2XARWAPpyOwpjL6T7WCbtoX5eRyeP5elRiRRKh+VxGfuZwST2quZgFjXlmkcIq7gvU8DcSAPx4r1vUfgf48074ct8SdT0ufS4sK5t2MIkit9wQSzIZA67iVK7d/y5LBRiumhQlUvZpWXXTbp69kZSmkclZTySgmEFFGAR1xx936Co7mFJIdqEM2Cv5dR+FUptG8QaVbLeapp1xp1u2Y1klUKrPgnC85PAOD04OOlS3M8Yjjuoo/PdgBxwA3r+NZ+RRzMjuUZo2KOvXjj8Kr4RfkjffHnIJ457j049qtalcPFbRksLYKGMjP0AHI54wAK0dZtptKtLPw7Nhyx+1TqMbvn+aME9VPfHB7Vny6XKuYrXduuVRzMy4+bt+AHHSmTSq42xwsSQPbHTOB2qTyUTcsSgK/JwMA+1S75DjyuSuAVxz+dQUW7e7u9PlM9k8cUpGBuUZXPBxkZ5FYxsUcFopZLR92dyN8mT6jt1q1sBIO05HY+uKVtzfeUL90rjgUrCM4y6xbhppoUvIlAUsrAMR07ZBNPfUdNvwyiV7Kc4KRsu1lZcEMCRjIx9K0S8fmM0TbPX5vlP4YpJFiulxdqkyjuVqlpsB6b4++LvxC+JOh6Xp/izV1vrbT9sgWC1jt0upxvH2iTyxjzFR9gC7Ywo+4GJNebSn5wyhpF4C46dPWsOTRpbNj/Y2oTWjP8AN5YUPFnsMH/Cm/b9Yt4zHqdkLkLy8tq3y/ihHH6VEuZu7GklsbySyAs43RoPm2kAUrylpDOCMRKPl9fpj2rLi1jS7rMAuBBL12TfIcemG44pxv8ATooz5NxDLztYI4bGP93NA7FsAbjxgg7vYZ9hUu8tu2QghcYNZi6nbsPlzO2edoPSkW+km5jtpF56FgtNIDSHkmQ7uOgUHt/9aneQiMHbhenPPPbpVATX+WZdkHQYxk/4UNbzsFZ5OD02dMDuBTsI0B5PzO+2VfTJHtTDJZqdxZUAPy9elUvssI+ZS8nrk/yxU6QWxCPGpfacBX6D+lAh329QjRwh5gTxsGAPx70n9ol8FLV3zjBPC8fSpd21SAcAHjj/AOtUigDcVIjPXpwM0DLQu7tVCwhEfPTGe3oPQVDKJZeZZgn8S7AQufpjNSxSYZZAAgzsCjkEVawUjAT5Q36D0Oe2KBGe1lDMTLMxucfw9Fx68dqabS3QFAqyqeVULySO+farqQysfu7ifTj/AOtQYjEnzKS6n8u34ClcdgEy8iSLyeQAw4yf/rU7zJFOI3HJ/u4Xj8KjkVg3lZbDeoz+WKgjLLJtClj0ZCcdvf2p3FY1N+48t5YONyk4P1961beYS7WPUHaQOOg4+lc5gJlB8xBwAcEZ9PatC2c+Y3CyKecHHQDjt2rSMiWjpo5gNrFiF9VH4c9PTFSXMKgghBIMDj0471kxzSLFmNyQMsAOAO/ftWtDicKc7d+CSOBt/wDrVqRYoEsFmts70bhuNoA9DjqD0/CuI8ReA/CviAq9xaGxlzxNanyzke2P5V393amFQ6fLtboPT3rPlLKWCy7EcBl46Y/Sk0M8PXwr438PP/xTF+PEcMQ/1Up/ej0wcg8D0roNL+Kl7pLjS/E0U2lt9zbeLujz6CTt9T2r0Zii4DBSWxuKjaTu6HOB2qhd2ttfQtb6jaQ3cPQCRAWx2wfUdjWTiuxabLial4Z8SRpLjAkAVZIyCo46bh/D7+1VrrSNTs/9I0q5a6z8qoecDpkFvl4rgZPAcEAe78KXlxoNzklkMhML56DaAcHtjGKSHXfEmhy+Trdq3l5Ci7g4jftnYeh/ziosUmddc3Vi+6PVbZrCdzzIwLDjjpwQv5UW9lMgW40O7WaIcc8qSP4cdvai31621WzMDxi5XoNn31I7lTzz608W2kWsZuEufLXGPLQlN2P4W96QyEW0F35q6hD9nC5kJVSFXHXkDJBNNuptP0yJUspGnkbBHPybeOx5+lVJdf1VrRrSRdy8+XJwGCn+Fh0OB3rn2KD5Jp41UjhhwQB2x3piLGozz6jcGaRtsoAXCfJ8nbp1xWVIvzGN32sigDI/z6VaMlsuYo5DOrDkKpLH2HahIWkjjMNjNPz95iqdexx2ot2DYoR7JGzvUP7Z5/TinxtI8rImVI+8VXp+PatRLHWCfLghggA+YFuQB6Z46VMmk6tMrC8v44Uk6pFFggf73H9afKF0JZRXbr5TRttckK2ORjp+FW5rVTJtmmRflDA5AII68VYtvDilQZbye4XH3WOz6c9we1blvoelxWzQPEplEWfmznd26/lTsiTiJbnR4ORfrLJ/dhVs/ToRn8qazW7sYrbT7qbkEZbZzjv3Fd5b26WaSLbQi2TbkkIOCOoPFV4wz5O3f/ccD+L2AFOyA46FLxTutbGKzLD/AJaHzOlXYbbUbiPMl6kUQPzrBEFYZ6DJwK6x9NcK0oiaU9SBwmfxqg8cMAzM8ECMNxJIVcfjik+VBqYR0e1lhYSzT3IHy7TKefrjinR6ToqIA1r5i7sbnY5XHH0qabVPDsefL1Gz/eDIVXDFcDpgV2/w++G/jz4s2d/ffDqwg1qz0hkiupJblIR5zJ5nkxhgd77MHsBkDPNOGukQem5yY2Kw2qrRpyoQbelK0ytzjGzn/OBxWLb69olygAu4rVTnaHJwQD2Yjv24HBq3b39jqMo+xXMVw5YRhI2BOD6L1P5VFyrGisiykjO5vQjjjpTfNBcKUYjHO09CK0k0LUfJd2hNjErYaW5+WML/AHux2itKLRdGljjtYNah1S9cM3k2qMF2opbBc57D0qtBGC8jbduRKj9mHU9OO3bpUNx4YaeYSQrJp0jnAeJSiYx3xgYGKt2+oW/lMLeAbI85aXDHPGMdP5U573ULlD5lw5HIMXGPwouFirsOmDfrV4l/boB8tmm6VxyMFvujH15FdTc+FddsPCOkfEK30q/g0XVS4tZ7lY1BG+RFBUNuy4iZ145QBgSpUnmBFG0ZQfMsg2nAxz/Su18T/Ejxz4u+G+k/C3xI9pd6PolxBNbXFvBJBekW6SJCk0gnMMiosmPlhQ/KpJyCS0421DW+hxctzdXC5kIKdl2ABc9uKjAMm3/VqD13dsVlQjWNMTbZj+07YHCRuBvXAx16+1PTV9LuT9nl3aXPuCtDP8u7HA2t0qEW/I05LQpyrBtpONgyR/8AqqP7NHhS8YWWRs5xn5QOv4jjFXzbmJ0CkxA8qvGCw9x/Kq8U7pKFkG2NmJVv4enT25piFKl7gRnMaZ3fKMgjr098cfyrVgaJssrPIEx8vt659O1Z8YQjaSMhsAr2P+FWVnImkATeVAVgnUc5FBJ6FpFyiXcT+TgKmNi4+UcdTxkYr6P8E+J00uaGUSpbusgZiQD0GMkDsOmBXyfDelVjmf8AdYZVZGI6cc5Feh6Rr1r5ip56s2D7EY6dOcVUZWJlHTQ/Tnwf4nt9dtoxbXMN7iNSwQ8qcdvUfyrX1/xNp3h60kuLpt7oBiMHaST0GTxXwv4e8W6PY7Jbm9bI2qPLEgUY6E8Yb+lYfjX4p3d7L9lsIjLGR/y0UBxjptc9B6YrfmXQySZz/wAefE+u+O9Xh1DVo5NPtrMvBZWMRyojcHe7SY+Z22pnsNowPX5/vb4zHzFttpPU9GYL0xjjpjp9K7HVtT1fUQ4kMPLBxFnJDA57Dj8MV5xdw3j8NNsVNygKvCk/w/T0rKS6miIi4iTdyCTjDdFH9eKz7qeNZCknyFQCGzUTxW5ClmMrHAwScHt+FCxQKknyLlOgJ/8ArVJoVjfxSPn/AF+4fdUY28frTGvHnbKRNKQMJ0Az0OTVomILtQbmxwoHC+lQsSVK7Pm9uM4HPFIZEUvWYgqIuM4JBAH4Uqw3I5knV1zgAJ1qSPABMQ3LgZU/w+opZIe7EqOAB7UWAqvZJJ/rdxI5Hz4A+nFStZWysCse9vfJxjpUu11TEI+71A7elMHT94uTwDk8/pTsInLxx+mCOcL2pdysuVIZTxgD9PSmjccCIbMDnGOtI2PMYs/IHYdPwosITcYlfB2ggdB0H06VkanollqsI+2jzG6pJja4/EcnH5VppKFJOGfgZHGPwpN3zZHzlB0HH1pgciza/wCHPJGW121TOFA/epH/AFC46/0rdttW0+/cC0YeZ1aNxtcL3+X/AArS8w5VkYrtPAVc846ZFYGpaDa6q6vFG1pcIMrIhAA9Mgbe9OwGp56MoUgAZ6ev444pjnywY9n2foduQd49Afwrm5r/AFnQS51CL+1LWMJ+/iVVKge3+elb9tcWuo2iXmm3Iuom4C4yVz26cY6UrDROdsbNkZMfA+naoJBMbWR4sKM8r2B9fX04qSWCSRj8oZsY2HHy+4I4NK8LB1KAIink9RyOeKhjOMj01Y5ZJCvDKWlYg4OfQdsVP++lBWJvIUDIAXduHfHpiuudSe6KF6Z7gcDj3rPl+y7WWdFmVQMIMqNo9MUmkM4LVBqkrvEQYrZkKxlFBIbHUgc/pXnNz4c8XTMZ/tPmqB8piXblPxK7T7Yr34w2TlPKUqeD68Y6Z78U2cwRHOzdjqg6be/GBniiMIjbZ4FFoHiP7jxXRx6sGXH41qP4Z1CeRLaWCZmxkK0h6fy/WvZYbqAYjifCnkIV6Hp2FXU8za0qKPL671xx+eM/hTaiTqeLR+Db7cUgicbAfmY5WrMfgczIgmk2v/EqjkehHavQLnX9JtnIurtLBo2581uuO4Qc8/SsS68YaAZVWzuVvJGzlYVc7fxCYP4VNuyHbuMsvDOnWr+ZEmZmXkfeIPsecfSttNPPk8jzcMCQOox2PHNY6a7rN2V/szRr+5xwFBREfHfcw4H4U82vjq6Dg6LFpisfv3E4Oz8I+v4VaUuwtEbyx2cf/HwAGYfKp4IHbp9K0DeyxBF52dEWMc4Pr9K52PQPFJVXm1y000KdrCC0EjfTL47U5vCmnvMpvtV1DUfM43QkWqjPUsMYA7nHarjBvQltI25r+GB1hlYR8biGwOO3XGPwrIm1zRtpWGeOGTHUMcj1HTH619Z+L/2H9I8DfCqT4hTeI7T7Rb28d1MjBpLfE+1YoorkTYm3yOiKdgDbvl7A/Mq6VpVvEClrE4XGMAY3YHI4yPpW9fDOla7/AKRnSrRney2OYTXdxYQbiGyFlAyD+GP/ANVVZ/8AhI9SuLSx0CxudTu7u4itbWNMDz7meRYoo0XHLNI6gCvRFk8sCOALb4XBjRFGf0xVjT9SudO1Kx1ixk+w6jpl3FfWkygfJJbsHRsYwcFRkY6VFJQ5kpbGkr290wfGPw/+Knwy8Qw+GNftIvCupNZpdTxmSO4jkSTgMrJlGTcNuVyu8FeqkDqdG1KIWzJqbx6bdKFEpQgR7h0Ptn0rX+J3xO134k+JZvGvim58+UR/ZbS1QDyLaDeXEMQ2jjn5i3zNgZPAx5i8aXT/AGi5/cqv+rQDOPfIx+tEuVSahsKz5Vc9eSznkhKRPgH52cnGMjgf/qqMadKwMLAlwcEDABHY57/pXH6Z4m1XTdkUofUrXaFMbAAAdtjdQfbmvWdIuNJ8QWv221AbagfyydrRY6ggdhQmI5mDS7r5YjCSrcArwf1rdg8Ky3Cf6ppAOgQnIPGM8enbFdNHdRxuGBHkcEoR/wCPDjJrdTXYbR9wdZAgwpAyq+7AcVXMK1zP0n4czXEjeZutd4yGYnZjjqBk5HpkD6V654f+Ckku1rmWOPONwz1Un7w546dK4+x8dTW5Hy/aAQfmixt46dBxWvF8Up7VNkZwmOrYyD6jHGPbisvayWyH7PufUehfBjwtaQC6aN9VltkZ4YnxGXdVOArfLtDcDJwPwrR+G+hW134e1bT/ABxFJpsHnRrBpyzSxW1nBHwPs5jZHWWSbzGcqcsrKOAWFfMkPxY1mC3kcu91IQDG0ZEf6qemO2BV6H4m65fsysRZiTC7Xk4YY+6OevFbUcRUjtoYzoQZ9f8AgvwB4I8F20Jt7lrx7n97FLfTK7Oo4UZ4QlQf4e/YV6/FLFNGJIWWRD0KEEfgRxXzT8LL5vGulX/gvXbKS6sYEFxBeoVBgaR3G0PwQ4dWKFQc/MG+Xrt6l4jufg4yWmqpPqOk3Uv+jXuFKZI/1c5+XZMAOP4ZANy4wyLpacpXBWitD3+uW1bxRoem3KWV7IWdv7g3BSOMEg8H2rw3xD8ftGFpcfYXktwm2Mt8uAzDK8oSy/jj8q8Cu/jRa2kmyGUXUrEkyrGWJZu/zjP5E1rTpJ/EZzl2R9iX/wASrK0jcxWFxLHtwp2qBnoSecY6Y9a8m8SePYrkR3eqQx3DxZaAyFNqYI/eAAMuVx9f0r5ovvitqrQPBZudgAB3Njyz645JzXnl74rvp5kuWueXyMLwcHvn/HFVPCw+yKM31R7zrfxJvp2aMTL5DksSnJ3dMcYH/wBavL9W8Uz3vyRSq8i53ALg/rkfl0rzM6pcXW6EMXAJIYtnH5f0rMuLwNA6sQ+4jPGMd+D+lQsIl0NfaHW3erXd6TlvJUA8DbjPr+npWNPqDC3/AHkm4LhSPeuaeeZkzwfL5A9V9OOMUqTh+SOo2qpxjH16Z9K2VJLSxPOez/Bb4h2vw58dw634ot/tdobW4tjKrc24kHmGRIgpDyOYkiHKgKW561Q8dfFfUvEPxuk+J+jyS+H5dHUWOnxLJueS0g34WZfnjPmySSMwUbAr4y2C58q84s/mT/K2059VHY85yPUVRNwrvkbXIb5GX5fwPStKdWVJ3p6P9CHCMtzyr48fAiw/aEvNQ8b/AGlrbxld/ce+nlnikjjjVIrXzZDI6qm0FCBwT+XkXwy/ai8cfCpB8C/jnJqeh6fCzW/9qpPKzxxPEbZFukO/dAImZQ8QRvLJDbhX2ULkJ+8ARnVc5PY8dh/OuL+Ifw88I/FfQW0XxHCILpFAtby3ULLEccHgjfH6qePTFbLG1G7yf3afkS6SvdI96+HvxU8Q/C74f3vw80JdP1HQ9Z+03Wn6gkLXISC8h+by9ksSTLKwyjH/AFZY5V1ASvH7VXjt4XaXLrGqkjGDsULkgcA4HpXwvoHjP4n/ALIviD/hB/F0H/CS+Cr1/Nt/lLRIrN802nyt/q3PWSEtjjoDg190aJqOi+MNCt/GXgm8i17SrtQoaJgMOACUccbJEGNykVnXqSnbmHBJbGkLqKba0wEfTCZ6g8A9qSfbtMcShcfNvRjwT6Cs7KxqiMNwU7h7c9M/WtDY0m2OMeaV5yPlAz+lYpF3OfuB5F7aXjx7Q2Ypgo2/IT8rcY6HJqeQRRGVWYA9cA4wOufyrQnjhaOS1lI2OuAD69sHtW18IdJ0jxj8QtC8IeJ7xvDtteTPbGUGPJdUcwxIZsoGmdVjjJVsuwUKSQK3pUOfTYidTlVzkIZ4pSsCTZc8Db29B/hU1zPt6N5kbnjAwAM88cdK+kf2jfht4D+HOuRr4e1WT+0dQDTxaUBCfJjEoLK3lJGViRHHlb97sFO5jjJ+dbW3uLgsYX83fwQAFAPbqe/tW31F+64u6aF7XuiWCFQ4jw9zx8iocDHfvVjyFh2+WzDHLKeSoPbrjH06V0FjZSRl3jX5kcI3GT0xzz0oewIvFlnQRf3lBztOO+OMGuuOBsjB1jAmiQRbirW+05Hvngd+MflU1uIUul25gRQSDj8+v5VZv4ljREMuSucjnp16Vn2M3+mYZWZSyrKpOMrn1HKkZ7VpDCu6SM5VUkdDcQwxgRu32bIxk8r7e1Y4tYkmlRGA+Uk5PDn0xxjiuk8VXOn2VtbpZ5mXG1gu47h0OR1z6c9K4S1uZXuzb21vKzhs7QhYgHODxnHHFb/UaknaMfwIjXja7ZpiNfsxkgTyFHO3qD2P6VuWVkZFLo4CDgMvzFemRjPT0riVvZdxEEUq7mJ+630/l7V0ulweJHnFna2zmQ9BtBPPr/Dx6da1o5dVvblCdaKW4zUrARbCcrF/y0P94fw8A547+1Yc1vFsUhwwY/Mi5I9ufau3fwT4/uFSBbF5gTuWTKqvvy+AuPwrftvg942mtzPNGHXkjY8ZCkf8Cz+Qq5ZJWlvGxCx1OP2jyXakeA0hSM5wF+XafQ1YQQ25PRV64Zuuf516C/wo8ZLG8kjw2sPqWQ9Pbg1kyfDt4WY3N/AOMgrwCOxzlq5pZROO9jaOLi9jjL9rd2Zo3MJIG/aOOw4+tctNa52oV8tVJOMfex3z6V6jL4Y0+CRlbUGfYvzAZU/qfyrn9Q0e3hh2ae7zTEfuw5654+XPHFeficC4q6OmFZM5WBVaCYeaocZOzb2UdfTGParMMKyq1wybEIX5/QDqcDrS2USrGizK1s8Z4z6jqCM9MitOWzG/ykYSZ+8gO0A/7PI7VxeyZpzEAi8ojA3I4yjDuv6dqFRNu0sAAvryCe2Pb6Vdbap8uNWw+MsvGD2HPH5Ugh8h9rlcEg7sYDfkcCp9mFyCJTtKviRoyAN3Tnj16UpYoV2IXwD93jn2+lS+U0bNu+84yP6cjjFPeJ4X2tl2YYUKQBnv/SjkHzFEohePc4Vl9B69j2ojSWVGltlEC8kL/fPoOmMe1Wzbu4AgXzVUjDf/AFv0qWZQ+PJBRoSQmOdx/l2pcgXKq527rf5Ac7s9Tj2/wpfIkOd2R8vOOy9Ks+VDJBvY+RvOQv8AdxwceucdKYQFjMsYLbZC2c42jOF4o5QuVv3sRCx9QBsPGCfX8qkAkdm85vNZRgtgAFankjdUaRl8sNwU578denWka2aJY4s+W3930z70uUEyEIpdd4UkA8r/AIDiljgSHcY5ckN8mOg3cHP4U+QNnMTCRjwF6Ef41O0VuXAibgnLDoMYpWGUBE8UPyMGyOjY2n9anClXXyxsO4cHIU46jvinGFVTh97hsx5/uj1p48xlDEY3D5QO3OOKVhll0O9tyYQ8/LgAkDkZ9BTQCD5aMfJb+EAYB+p96kji3EhS1uecgnIz78+9IYGmBtkP2UgjjcKfKK5Xe1jRA0uQV4LdQPw/KmEEfvMBGIHzdQw6Dj6VsSQSWih4V8/ZkOAduT647dKpPFt/ds7E7voCD0xRYNA2RxssiDYcZAznPFVVCiLyc+VuHU9P89q07iIqxlcBsYXYPTg9e3+RTpLYOhDDOV3E5I74IwOwxSsO5kyxr5CLhnG8FueCB0Ax6+oxVlx5qNIULKFwpyMqF57VdWC1R1eNypX/AJZD5uB9PUU9rd1QgbUY/cQnqO47Y4osFyntn2KYydkqlwuAVYDqAeoPtT441VUUNtECZ6feL59fSrESsCttcIcxbjCoxhe5Xjkg0wvuXzCVLKwIU8hR7nH6dqVhlfyp45m8xixUBTsHOO2amFvNKNsSk+XlCTxnv07Y+tWJEk2tLF+72jKbCCpB+9wamj3+eyEFXAUuR2H/ALNS5QKCRSbtqFY325MYA6ex6dKmEKOUEhLRs2BGBtGenXPSrZg2zjj5AT86gfxDjjttqYQGIH5liljx2ypzzRygUZhNJN5TDyxg7lXrx0H4frTDGGWJpEUx4wG6fLjkEcnr3rRht2KlVy3mfOSeOQPz5pGtfLf5V2Fx8o/D3yOKloZSS3k+VUO5F+ZFXC/49/em5aKRZIcs4zujJPQeh9vSpWms0t0iWT5dxHQ4xnP4ClAhaXdIymPAIjx04/h9PwpARBJVhWEDyypJH+0PQileNIYkWSLl+m3se2DzkGp4FMxLk7gTtPToP4jn0HsKlAuHUpHH5sfZlODjPHXqOO1KwFYxiNyjyCNyuCEBwRj8qmgj2HMK+d5mMsenHtVmWFJCWilXC/dXGORyeT0oRTIMbAAuQ3PTI9valYCl9j80v5bb3Bydv3AT6fWpHEzIJJ0QwqOmfm3DjBKkHr7VZKt5ZMSbEHG087sfyxTpYJJAJMBolOxU9M9T9P8APaiwxp+zBwJcIp6jGcZGOPUVakSVowMCTAwCADjt0Pt2pY1hbas6+ZtATI7DH/6vypwTfGxnUWjqo2kHIb0Py8CnYRSlt28mOK3G053K3QY6EGpY7ZIMNGSsZBKkEkN65HbHarYysK7ByRxn5kbP1/LFTRL5j+SWNtIq42qDgH69MfSpAiZDIrKcZTqE9T6npVrYowcecJGUDDfdwMnHHp29hSpFEwEch2qx+cKANx9SR0pJYlnaSQP94D7qkDjgUwKjQ71QHPmRggHBx7cHrUaLM0WzZvfKkneT+h46Vdha22xQFiDgq3UewHPFPkjFvu3fKeinn5vTjp+lSBm/ZbOOURZMErcyAMffsQQRVhso6rJtZhlWK8EKeh9KSW1UsypzM3Dlcgjb0PPqPSnp5cp80l44kAB9R2weu7+goGUmEsbB5C5iU/KCqjjo3T+tRrawn98UAiXkNyc/hxjHStRbZLdkgMuFGcDqMHOMYGKQC4iw5VlRucEjb+nvigRQitVt3jlgkDYJyfZh/nHSr6mEyo7f6RuyAMAEZ4PGMH8aiS38hCjRpI3G1Vz/AOPYx6VK0EkczyRyhHbAVcYGKAElKbijEK0Q+VlwDjuCBxxURS3J3IS7oSQBxvyPUelX0HmCZYowGAwzN93d3+Xrg/SkjhRI1LpkjGGXjH+cfhQBjW9rNGzfZwHbaD8w2leADUkZkzyPNY54Gdwx6Hr+laaIQmVYokhPYfN2OO4xUUMYWQKoWJTgqeSxPT8Pp/SgZSNubfAhTb5QDEqRnHvnt+FVtsboLk/eVdoB789+/wCNbAttiRTplGDuoA5O3pxkdvwpWhlk/fxt9ocDC5G3b68dDkcUAUmiZUbzAsZOAVDBiqno2B26VV892dVl+cDhTjA44z2roGsfOUvHEWdlAfJxuxjjr2x2p6wzKrIgMbRbdoHIwfoKAMcqJj5qITg4Kr1Xpg/T8OKex2sZ4ZSH24MfAwVGDnn8q1FhutylFCyHhtoGOOmeKtQafdFywCox6x4yfrmgRzaWxV0eIeajAhge+evy02OJ0VZpFH7oEIM4Zccfj7CusGnzqMufmAAAzjpj6Z9ad9hA5mwy45C4A/TpjNAHMrFIV2HddMx3FgMcY49qa1igdlnVg5T5Gzjp/sjv9a2J7rQ7ZGVtSt9gB+USBmHQnAHHGKyJPGfg1YgG1JmboU8qTJ4xwQpC0XQ7M//XyWiUBA+Z5idwB6DkDn8BSP8AvxiVfKZcYz1+n0qZMqfNV9wYgAYwM9P89qTb+8BwQUx1x+leYdJEshmfehBccSAcFk6dPUD6UpMeAy/u8dVHJI4xzUgGAzRIPm6juwH+FR7FwFlPL4C8YyOP5UCFkBKASKB8wyemQfpxx/KnwKrM8chWMdFXoGPfGORxTUbu74UDHp+GKhePB3J82wcLjA+vTigZZhtIFy3L5PIDZ3Ad/wAPSqciAQupwr7h8w7jtzVtk81VKgR7RnanUj60gTe3Tj345xSAj80xRjP3gdq7urYxz+VPbCSHGY2LcknGPYfWoupEuWbbjp2GeeKlnZHK5bzQfQf4elAIaSclJY1GMZ6celQxAeU6iMkRspHB57duB0p77S3mSn5eA36YIx+VTKZnkMayDco4B4DD2/Lp2oEVFLhi29osclFxg/hUm/y0AKCNcBjjjOf5YqTyTlHyoz98ECkK73w/Hy4wP5UwDKqwQfOOuPr/APXprJuDwgucHO0DjHoM1KsHRyNjJ2z/AA4H9KZ5jKx8o7sfiB6GkAyEqZuVO1Bznge2f6VHCN0iySYZWySuMDpwQBU22R0ZSfMx3P8AL8KYcKgD/dAwh7jpxxTAUos8jNuGGO5l6ZHXr7YqOGd1l3tmYPxgAfgR07fSp2EoQW8QaRgQd2AF29cZpjAwlnkQBFxjbjPPBwKAGxmV50tnO6Rhk5wQSBnjr2qQtJOzxudgQKxHGSo9MfSnbbfy3EQeKAYZieHYnhQPQKeKjitIY/8AVnzc/KDkgqOvXv8AlTALdVFuwQiRXb5vXH09OKim2iIfMFx2xnAHGPahR55KcqQP3XHBPp+PvUzFo1C4wYwn45x09qAI2cRStuH7jjZGOVwfvH0HNDeUCUgcNnKqE5yD2z04pTbmRmVBjJ5QcDHr6CnQHaPLw3yA4wOQegBApgIqoZIwibGRGz3P0OKaAXAXAiiVMnPf8OPSmW7n78sgcggsBwRjp/8AqqQh1YLIomjZsx5PP5/SgBpjkfMxlV2X5QQOo9x047U5Y2WIXjFiIiPlPcHr78U/OBuP+jbRjaSPww3/ANah0nlO2ZCykDduP5DA7ZH4UARb/s4ieIlj2XByQf8AChorm6VfLVec7yCOe/Ydu1OCyjd5p3+SuODyc9OalilLhVKLGsv8IzllOO49PwoAhgSYlldVKBNozjjHQA+1VkXYiq0fmL8xAU8HHbHt2qaOONkUxyNGPMK4b+LH5UiLIpWUKEjGWJH/ANfp9KYWGRQSXSiW3UOq9QzYI9sdKkNpJ5wk8wRpztyep2jIHXGPQ/hTCIzswgcu4z6kD06YzS427tybYc5aM/3j0Ix09KAHTW6GJEZ8qcE4H3sUtx5c0YVAUIGHUHJG3GCB37Ui5i2wBcoMqDnG5uo+lTLAyMdrKu4fdHJ6fd7ccUAVoWkUiSORd2cATcMRjt2/TFSsJJZHSJJJhHgEnkAevqD24oiWSSQfullK4AXH3OOmTj8qPOuLZGkhUgucuG4yo9+n0oEQZDMoB8wEfKmOTjrz0B4pWfG10BLqrbQvO3Ht6VdZ2BS4l2LCcMGAywOANpPvTGkKKPJ+XzSWC/7Pf/63FAETxtMkZwDhNvmZ+Ue3p36U0wooXC+ZtxtY5wPw9KVBGkO1VbaSCoYkDj/CplkzIBBmQKMEt0UAc/XP0oFYqwyW6v8AaEXfL83ydeemfyqSSJLgIgAib0xwfbj0p+IJZFdcRAclvusABxn2+lQmUHaWLZwMsDx/nigLEsSRqxzJv2dMgBRnjIHtSpbBpGhllBXksyj7p7BvSkYymJViBlYsOSOg+ncUkbAo2xUAU4bt19+lAWFlcMhiFvlHwAwIydvf6VIrFbfzIwHZsKzYGG9OPXHFMWNNqwplQiljyOp9PYVCDI7IF2L94EdAQB1PYUBYnjVwQ7ABB8uc42g4/D6cVGQysAYgyxck7h1/2f50KrIOCBvXG3qv5/yFPhMEjAS8sAy7zjAx04oAfEzlcowO0knIwMev1pkIODsCyuMsv8XJ4/SmJvykU2T6dsAdOg6U4Q26FnQSRE/3h39Vx29aAHRIry+T5ufw53Y5NQlZZ3CMDIMZ4A4+hHerK7ZQZAqiUYDE8A++O314piGTJbmLH+rwOPRqAsNWAKsIm/cfwnI+96dOhpuyVbTykPCZJ9xkYIHbA4oO2QIkfzMxO4nnJH3ev9KQs4hczRkhsLxweMdOOlAh8P2RAGCZJ6Ac5x39qeEKqNxBQjh89VHX5aW548kL+5x8oVl7YGcHvipolQH99JuUYEWzqD6YHrQBDhJFEki7V/gU9OOuMdM+ntVzTS2cY8nc49OcDpt6DFU5BtuRswrN95QRjjHT/Cr1pEhdViQDeRnJzyPQHvVdBHyN8eIYG8SeGot/M3j6xZ7jjaFkjj25HHTn6AV9Q6HNs8P2NuF3xRJmJlwGy7FvmU+uc18n/HNjN4g0HT+bRl8d6agc/dRTEAmfcDmvrXSVaTR48MZdvyMzYHKMRn8TXNhjer0LMg2qJdvzO3Ckc1EyxsiAxfbCT/AdoXODyff9KVDMI3uOY1ZvTdtx39qI5GhZIgucj6cDv+FdRgSklG2REY7jrxUcZMcDg8qTkqvOOnX2pioyndgBif4fm3fT0FSElkMkW5WXnBHXHH6CgBoZV3yTqrfdUY5XHH0xT38uSVZEfYQucDnHHOB0/CokaGMtGMS7ByMcYPX2qZURUGAsYLcAHcy5wPyoAgknxG7W0e9I/wCM/wC12x9asq7tF5MxzwDhRkgn9KiRfIuJIh8/QKAMgA9c07dL5ZjjKtGoHX5ffjpTAYu2FlEqRueU9Cc96UI4kEDYXI+XHQkDpxyKalufPzEnGM7n53f4Yp6mUoTKN2f4QBknsePWgB2x2iMTbZC+NjLjGP50OFJLSE7gAOP4sDj2qMBmbIzEwAYovBXPT60SnZIpTCwkD65HY+lACJlgoClCSWf04HP50pyqfZ0fbx8q4BH50ksmzqpRGcfd6c+9TFVWRomjEh4O/HQdh0/lQMj3p5nmeajIgUMoBUjGBlfxpyROTtjwSTnnqR2/LtUSYIjtyDt3EFsYPrj86JGRCEG4qBjaPvKf7p68elICXaZnVJAAfLGM5BNN814JgiqIUKDjYMZHbPXn9KlLKwGV6AAf54okGxYiQP4gOcgrwCB756UxAqx/NGJBEJPmAK8Z74JwMUpiSN0KggZxuJ6N9O4pnlvH94NAgGW77umOnSkx8yPsJI52g9M9P0pANQGUSfOWUjoigH8qVJpNgX75Tjafl6dCfUcU6P5E43BU6qMAk/0prSbiWnjVFiJCpx347cGmBLut1ZnYLuUDav8ADjAz0H9Kic7FKP8AcfOEXHyA+9N22bDa4ClTnjk4HGOOn0pjAyM64CDjAIO3aPwoAIVeNpNxBXaOU4GBmpvm8kSswYOcKqZAx0INPgjMcA+cIcnbGRgH3U+npUaxTjfGkW6NcbG7MP5UANhPDMwyIjjrg49PypVhjZRIXdEQcqOG+hFWNvy4hdUyARu6jHY1WYTNO04XqOQo9Bj9KBFqMhi4kOIkHzbjz7YI+lQxncqrvUqoJC56enIqKKONcIPmyP3nPr157dKeRBtYNyFA+ZRgg9MYoGWYdsQAkk3McAbein3+tRErtB43A4znn2+gpp3xI7AjzEKnjO09sHjHv7U+RTvURID83yn29z79qAGrK580qm9cMGjJ4B9fp9Kcd21ZFLRqADsXptOBx9P0owEOWbGew/wqVGyoQfu3zwzdOOP5UANRo4zsjHEmCOehHYmoi0cgk8sPHtOemOO4FS7FfhGK7M7sDrzjIHpTYpISCjFlU/d46+o49KAGurAq2Ngzz1IJ7dOlPfPmq68OBuz7njpSM6wylZTgEY+XoPqPpTSpKeYvyuhxnHBXp9MYqrgSufMlUbCWfkpn5cYHTtTYY42OJgWf7w29OOgpokcHcGPA4GMApgZAFJJICrI+bfgcLzjHTmi4hx3jerDySvBHfk/yxTSYwuIslV59z7cdhU5dQirLk8dSDyeMY9KjRhHFthBbfjBJA59qYDZH+ZSRwygJgjINSsflOWRH4Gff8KQGUznZHkIOh4xnk4pyth9r8N644GemT2pgRxE5J4UhcFj0J7YPQ/lUirwiAbeMnHQntz9ai3CIeWoOGz8o6546e1Sszj93Chdmxnj0/rQMG5+c4QdG45B9MU6VZd3md8bgR0PTqPajbI+dx6nOw9jjge1KJkUFGLLkBMdQD7e1ADmTBw33BgjBx1HOPYVC+6Nvuh1HCMO3YZqxD5jO8bfMqfdL4wOOQT/KqTKVSSE5UogOPXnqMdqALJKBjEVZCpDBsYHH9Karh3kbadmQp7Yx0+lOB2D945cBMbO+cYAp4J24IEKkencHoT6UCIG2kKWyUUbcDqM09gkn7tDt44YjHAqT5A24EHOA23pzx0qIuecR4KnDdMe2KaECLI4ZVwuSFGPun0rx/wCOtyiW+kXMisuI5ULKMDl0BA/2hjcK9iH+swF44xjt/SvGvjizvYaYrsNjTZHH3clUdsfQAVjX2S9DWjueyW6NBa2+Iy4+yxK3f5gg/wAar5JwcooH93jA71KkkLWVqUZkEkceVPRTsXp7cU8GDhlHlAc8c+ldBiiJ1jaJkckYIcepx6H6VGq+YTFuJ+X5cdx6HjrUrfKxVo+p+UA/w+tRp5EbZBKkrwV5yPQ+nSkNICMxhtpj2jay+2cDrTEYb2HmbVxjhefyxUynynbEbMrnPB7/ANKjnZIduxWUEZ+fnHbFADCZDwjqeg3bcfTFOwfM2zqUGAfl7f5xTXUhWJ+YsBj0BPf2xTygSFXBzkAHHb3piI5BbSOvmoWJBBKnAI9T9KlMcQJYsHbrnGBjoB7dqaQ0LrtxjblTxyR/9alLv98Rru2/dHT649KEA3eIgdrbEf5FBBO3puzQ2be3chQ2Og67Qfu8+lMj3eYFDeS2DwBxg84weh4qV4k8zKNsMg+6eRwP84pgNkTMMiKqnYoyMZGOpHNRTWiNEklqocnsGwy49O1SY3lskKhxkDjNLHJ5QMpG7GenTPTp2wKdwsVZdPiYYjYw/LuAAxsxjOQODmqbadc+UI2kR2Y474BzxjPbFawIRdqLuLep/h61Iq5Q+TlsgY7/AIexFPmFYwZd5ZoVDpMCM7OhwMceo9uKYIGk2iX9yRzleh7Aj0FdMZo5lMJTdzjBAX6VBJGkr7JOowoz/COOp96pTCxjb5OQmYlU4bHb2z05pT5mAY0AUnkdfmNaksUXmGItsUjgJ9361U+yiJ/lYRYcMeSckf0p8wrFI7t7AYeRUO7H97sOn8qrbJXQ+QGkRjl0xjaAe59vatiazeI7yWCNwCzA4J7Y4/CqDGeIrINyyIw/dn5enp0yCKaaAgmKO2YjvYqOmMjjpUkars+c7jKobfj06A07YTIZTH5HzE/7pOMjHaqPnkNIsqlJAQcnvjgcduKogukQGX58/Jyp7AdsAfSkWViQsAEeM/MV9uahUmRjtIiYkDPTr+hzT1PmQuqEo0YyVA4x06GlcCARs7qjkPsBbbnAx7bateT5EbYUO6knr/D9cdqSURbgY1UCNAee2fWkleZFTy8EAHHcEfT2qbjHJIVVVcK/APpu7j/Cmhv3hkZ90ZwW9m/wpzAqoTCxEjkdR9R6UjxwcdId3I7r06UBYUygHcQRg7cH0+lQTIjq23CYGAqjH4n2qyX3ny4yC+ApyO/1py7tvzYRWG3HGTQBTms0HlrJwir8r9gSehxTWty7FIeifd55Pr+FXDg/IPnx+RA6e3Bp3Em8YHmHhcH/APV7U7hYpNbyDgBwCc5A3Hge3rVHiOQrLCwzkKW6fj+VbsjRpv8AL+cDC9cZwP8A61MjlhIYIxmD/fUgcU7hYz/NBU5XnIBB7DpURKyoYG/exj+BRyP8MVsGNOTIg29Nvp6dKqtZLGp8o+UByfXr09aAsZTJb+avkL8qAAjHX096VV6tEwJzwcY9iD2q1LZsNzBs/KGXKcZHY+9VglymQkOFc7tpxge+fT8KkCu8Sl2GApbr2GR3HtUTKqjymYE4A6VbTzVmZZMgqOM+v16YofZCMg+aApJVRjH19qQGcSN4ZBuOQxx04p0u6W1uXjyCsbMD3AC5JH0AqyBEXAdFKqc59AecYFWpLXzLK4doymIn3AcfJjdxj6YqZ/Cy47nj/wAJ5Y20TUihB3XJkCn0I9PpivSZVZo1kfgKcfQHp7V558IoYZNO1BVX94kioqj02sxHH0/WvUCEZTnavHKtxyPbFPoge7MtCXfymHtk+3pScKoDMB/OpJIG82Eoq4OMD6c5+lSSK53MVXK8+gGPb6UhEIONwT51fp7EVXuXukQyRKpXGWHf0xVkoSd6SIR2wP51XkWNpPMuYvO2up2nhXx/CcdB2yMfhWlOKckm7IHsfQfgv9mT4s6j4CuPifbWkn9kXOnnUrBPPgQTWka+Z5kkfm+ahkT5olVW3KCSVyinwFhM1w6XcK6c8fRAnGPTI4IPbHavshP2uPEP/ClrP4V6So0W/jsG0xr8QsXgtF/dwQwhvk/dwgRGRi7snPEnz18o3pDztNBuUlERfN7hFC5Oe5xXo5pTpU3GnT5Xa+seq3Tfn91trXRzUHN6y/r/AIBieU0LbidnIYbehU8fpVZkDzC3AYEtubH9MdK0o/PjTLtGdzYZW/kP8Keq29yzRmZbBwfLG8hEO7pmQ8KPUngCvMjByajHc6G7alweI54PDCeG7ewtoHjmd5roInnSq5bCbgFxgEAnOeBWGsQjiV3m3yddmBnOPUV9I6b+x78aNc8Ip400DT7DULCaNLm2gOpqLi8tnTeJ4AkMkLKRgoGkQyKQRjgV85XMFwJWiu7ZtPkKpIsTY3KGUMB8pIzg9q0xOHqUpuNVWa09LaWJpVISXukXzlcSsJOPTkA08TG0RWtJDBg8gkkcfyFM8vEa/wAHrzzUUrRSQPbAMGIwrDpwOhrmbsjSxBqkEPiS0MGq6Pb+KYQcMZ4YrhFb0AkVtnArzDW/gN8IddZprXTLzwbf5LeZp85REbHTyX3omO20L9OmP0X/AGJ/jX8PPhNrWteHPiB5eiHW1Wa31N4tyKIlcvA8gO/EhA2oiNubH4eR/GfV/BPi3x/4m1zwdpLaLa6lf/a7OSZiskyPb2wlPlbikaiZJGVV6KwBGciu2VJRoqalul2t6eVv66XwhOXO4tHxZYfCn4n+FFEnw2+Jl1aqpPl2WqeYIju6nepli/HYprooPjN+1h4CiZNf0K2+IVun/LeyxKwUcY2w/vOexKfy49SZFjCeT8jk8IenPGBnip90tnIArtCMcHjOR9PSuOye6N+ZnIwfto+A7u7Ok/EXwhd+G5jGA32m3AZX9OiyADsSO3QV6h4f8bfs++NJoh4f8UQ6JcP/AAySg5JH3NjAEHvxiuY1Bob2L7PqVtbavAesdxBHKpB/2XUj8q4zwv8As0/A34mfEbQfDfiQzfDCz1bURbzappzeWkK+RK8a7JFeCMzTpHErMoVN+ScAKdqFGE58nNb8iZysr2Pol/h/e3OyfR9Xs9Wt3+5ImYy+31yT1/yKwtQ0fxXo6v8AadNmMeQVeMeYDtP8IXnFfPHxS/Zs8VfC34qeLvDPwk+I08Flomo+RbRyNOEVGijlMXmO7ANAzNEc7s7B8xNZtp8SP2v/AAAim50+y+IVmi53W7+cMcfwxPG5OOnyVeIw3s6jhGSkl1XX0vb8vkKE7xT2PoP+0oAzm5drWTjKuCuCemAQO1W49TV3L2rysONy7dwyOnOeh9q8Ts/21fDyz/2f8WfBV9oU5TjFsmcA4+7KEfHuB2r0jRvih+zh43df7C8Sv4VvZxkQ3cuwdvlKMNv4BhXLKNuhaOuTUf3YZijjPp09jnpWgt7b7dzHODgg/L+n4U1vAt/dEXOg61p+rRL82Vk2Bx04ILL9RkYrHuNC8V6TK32rTWkiPzGVQZIwP94cH6VCQ7m+JI5xlMK2Mgdz9KmU7sxRP5OBuz2/SuCTUVkkEZw2wgrzswR9cfyrUS9QkSB0KsdpY/wse2B0quULnVh9zIvyyN3Pt7dqsmUrncAPl4xjAFc7FfTKHKgOM7MMP1q+k4KGKXACr69fQCpcRl7zCwScELggkqePxAqf7R5kknVOB+PvWdFJE23cPJB7/d6duKkmaOCAyl/LUHg4ydo9vrSsMvNICPL27wo45x/kVP8Aa5SMy4YqAOB27HNYkV2l3D50MqyK7FSu0rgqAePwxVzzGUBF2oOme+Pf6UrCNNJpIsbee49h6VPbXtxaSCWCSW3ZRlSshAB9Dg9KyAePLRtpK5AHAp+4ZMSjy8DGT34oBHR32ty6pCdO1mz0/wAS2sg2mC9t0uEIOM58wHrivKNd+B3wM124+2XfhaTwReNkLd+HbhrNVOPlYxJ+7OCOyAn1rsWGzIUkeg7fT0xU32rjcflA+UAdF/Dpimm1sFjz+H4c/F/Rt7/Db4yS30USKkOm+JrXchI+6n2lSzY2jbjy+nX22Lj4jftF+Ejnxv8AC+HxrZKV82/8LSfakIxgkQM7Nk4zgBQK6xrmKRFHysVOdoXH5VehvJ4pc2ryQMeevHPrjtRZdUPU4XS/2oP2f9XupNN8SzXnw21WJsG11mymtyoIxk4zEM9OuR1Fe06bbeEvEsCXPhTxDZat5qh1EcqyxFCDt2mMkE8dO3Q4rC1DU18QW7ab4k07TPEtqFUNHqNpBch+wXdKhIA7YryS9+A/wWvr06hpunar8M77qtz4av2tlVv7wgYSRjHoNopcq6CPeL/wnrVv83kSSlAP9SMxtjHG04Yce1YNzG1ncOs0TR5wWjA5yRntxXk9l4G+OPhVRL8MvipaeKrc7vL07xdbbWwf4WuYd4J7ZO3HbFXJPi38ffCTlfiP8K/+EksoowzX3hacXiE9P9WSzK3Gcc57Cq9m+gtD0VFR87UErY+XAHPqO3Sp7P7bYu/2G4m09WHPluU6+q9Dz7VwmhfH/wCAvia5a3udVk8B33CyW2qI9nLG/GUbeNo5xyCM/pXrVjpNnrFib3w3q9lrkG7901vOk2M+u3PX0/Kla2jBGtYfEXxfpEH7y4TWIhgFbhMcdiGTDV2Nr8V9JutseraZLZZPMsB3oR9DggV5jd6HqlpMA8DCTGNygMnv2BWsmQIBiVtocEcZxnt2p8vYWh9FQeIvBupx+VaX8SSMQEhncxn8sDB+vFW5rPy12x7ZYWA5Byv4kdK+ZmtEyF2Hk/eYD06CpINR1bTlY6feT2yn5SiuQAB7dMUbBZH0HMpZTG4UZweCO1Na3P3h8zNjAHTGOfbtXlNt8SvEEGI7qK21hFwCfKKHA7HacD6gfhXWWvxB8OyhUuobjSi3LeWBIn145AH4Urj5ex0Zibh3O0MdoHTGPXHSkMSpvRHG3pz/AExUllf6JqaeZpuo293HnIQPtfJ9jyKuGzfBOCRk8jBxj6U7k2M0x7AcEKF55+Zf0qV4wRtMjblGQAPlOOwp72yyBV/1aOOuORjpn2qCSMBtq9h82OAfp9e1OwFZkDu2Bxs6enpUUyqSpPzjAyOeuOv0q1NFJsOP3ZUKVBxyOlNaHzN5XrkH2NAFfdldhVWXjGR90e2KgdJRhlB2oeVPoakxu/ix7e1SO37tjyNuOvpSAhlESxMDiMDqepqFw0YSYkMo5QZ6j/GrUixPuGN0fTkc02WPzFMcY4+UL6f/AFqYEDOZDxlwqgsfUdqdIrEEr1AGfp796m2LGmSwABwxXt/kUkAiVHdQ2Cufm9u1AEMseclBggA5BPO3px/KkI82FvL3DGDnpz+NWXyvKYb5c+x+n0pJY2B8sgqcZAxwQRxj6UwKZzE4JXaFUYwOCff2NatvJHL82792py6MMEZHH1H0qmqA7N/YY49T6UsUmyTcy/6vbkdwM+tAjWm2vCrCPtwR+WP/AK1VJFXyBG5zk44GcdxzV0rD5isrFF+9jPGTxRIqlQMFAenof89qaAw50BBzj5hjOeB+FVTF5iET/N83ykjHQY7dBxWwRkKXj/dEnkdvSq8kbsd+0FegyegNKwzLkLsAdoPsOhx1+lIE3SLOF4IwFz1HT6Gp2+XPkhef/wBVSrA0eUHCBgY+fun8aVgKXCzk56DO3GAcdqjkhyXlQ7GfBxz0xzj61oyAPJIDhiCMAYqqEGcgltvBXp9KQEKQtyQAvpjHpUkqSDvyPlLqvsCPyqxlFwOQNvTvT9yv8i/NjAK9zjnpwOOlMZUMMBXahxGeQM85qN4VC4PPGMemPT8KtpGmWEimHuvHbv8A/qqHaMfNxt6Z4/SkBVkMoljaMloxj91gA4/rS4OS8S4DZHI5/wAirXyyNgjttz/Dg9KgG2FDI4yc4Hoe3B+lAgzJnYMMq8gnv7emKWPmR5QNqqPkYdD2x/8AqqVIyoC5XaRkA9uhqJstMflKhx17fQdqAGrcEYdgVXvt96sy3LrGrOBPGDg5HOPUe4qqbfYGGPvD5fXgUg4T5lVwcYJ9fT2oGW2S1ZDs32+cYZDwfSoJrcglHZLofd5BDewJ6VXQN5hI+VQOn+0OOnt9KY7SMdi8yZBwRgfU4oARrNslH3RxArjAzxjnkdMVTezaNPNhlE2zpggnB7EY4rV+1PGoWYi2L5UR/wAOOPwpoW3dds0SpjuoxnHcEc0rAYX2bfKSAYjnhm4z+GKZJcGznKHbMsnDIDlxxj610W2NV2LL8vQiQbz+mKryWTOqv5AkZSNrjBwfXjn8KLDMZSSoEhVo0w2GUAgfh3qG40q3mi82MiPcfl2//qGPpV+4sy021JVUDsVxgnqO3FRlHhX51ygPzKBgD+lAjFW31K0Lxw7tqjLbCQSPUDv+VWI9ZmPz3ESsnQFuSMcHtVlZL2ESGQnPGAQCfpxUcc9zJ+7jgC5OJOMgdOx7YFIZX+1aTdko2+2K9CR8v8v51c/skyptt7oSBOQsYDfnTDZ2NxlTmOXPBX246H/61Z39myW03l2sgRmHA5Un2zTAtP8AarU7LhCy52ltu0/gBxVhdTygiX5+SPLkwT+GRyMVDHqOsWq+XdK0yDg79rDaOx45/Og3ulXK7by2e1I5zHgY+gFIBJU06a5CyReSUwQ8LbRu7g9MVJsmYOlreieNePJuEDg57Z64qNbOGVH+wXizHjKFdp56Y7Z/SoLmG/sfnkj84cEBW+7j2xzSGY2peE9Buz5l1ph051BHn2rkZ9wO1c5H4c1/TI3bQNeF5FkEQX6sdvoAwBA9OK7hNWXblJPs2GyNw/McDFXB5NxLMzhZI5AuWXjkcDvUtdxp2PNbm+v7XMPivQwynbtnt1Dp6EjHzfhnj0p+ny6VPmPw7q/2Rm4FvOMjjrgOM4r0CLK5jgmMIOQ28blP+yQeMVi6po9pd74tT09LpRgl4PkZSe424zScew0zGkuNTsk232n/AGoA8S2xG0j1A7VHaavps+GFyI5eVMbjbkDoOcdq6DwD4D0DXPiBp3h3WvGU/wANdOvAyvcSKmxpEQulsHmKwwtKAdrvlWICAFmUFvxT0l/CnxC1vw6bWDxjoUL28lhqtiixwTpNaxSSiHbJNnypWkTHmMQUq3RtT57/AC/rsCknLlKzQ+WpChoQPm9R6ce1JueMO2zecAjHp/8AqrkrO70vzNmmalcaVJjBhukLpj0GRx+FdMr69CwFzZR3iHAWWE7Wx6kNn/PtWRViQYYCRXEig/Q/lRJKzAqfl78c470+3gN24UskDzS+XHFIQDvBxsyOMntTLqEQgjd5MqSFJFbBA9R8v5UxWFJHmBgwaI/d9M9xSJbS3OYrYeZL95ExjOD09vaqjfKFJYOhIOE4H4D1poRYmMilo93AIPI9M4pAXp7O9huJLSZFieJPMPI78jOOPb8KtXlrY2sdtNb3qakZgd8argoQB94kk4zwOB0xWv4BXwVc649h8Qbuex0u8t5EFyGcMsy48oFwshUHBAO0jNc0RCJHjtH+1xxSvHDKFKmSNSQrkHoWUA47dKfYRdWGJ4ri2vrdJlnjZGYnPBGBxj/CvXfFHxt+KXiLwJ/wgV/rzxQeZbF7v7PGL147eQSLE1zGygx5Cbv3YlfYA0hBcP40H+Zldyp7AfdFSF40QKEabPy88fkcVaqSSshcqLD3N/LClld3VxeQW7Follkd0Td94ojHaM+wHU1qWsrxqxB27l4A52njt9KwBIMD7RwV4I9u1W4r2AJ8zBSfQ0kx+h0Ol6hb+H/EekeJLvTrfxDbWV/FcSWF1nyblUyCjY+7jO5NwKh1UsjKChr/ABD8X6j8RfHus+Ob+xi0C4vxbx/ZYZGlREt4/KQ72Vdzt/EQqjoMcZNaaX7TF8hPIwAo4I9MVkSszRriDY7AhWz2HqKpvSwlbchUIT8+doPbt70xjgFuTtxgjuP/AK1MczM64UQooznH4HFQ+Xg7Vlx+G3/62KyKLJ27f3T/AGjPJB49vrTN8SjkY2/wk01o41QTMXIPGCaAsbJhRtzyPQgdj70ANa5h3EKAzdBgZzTxcTMmYUw2cc4xj6UBgMFWDkdsf1pX29XOO/Ax+tAyMPd9VZIEGMADdinssqsd8zbfVAFH4UzevOzqeB6flTSrHO1uOjDGKVgM6+0HRNURl1C2Mzvj98Cd3pzg8Y9qz7TRbzSkWPRriKa2jJ/c3EeQAfRgMmujBU4ZD04JpHcIDu+Xv9fypphYzf7b+z4h1S1e1OeZYFJiYDpWrHcxXEWbWWG7jPIyOn4dqYk8gT729DwBgEVRuNNsZwX2C0PUSR8EHp2oCxoH5AQRyAOOw/GjiNCViwCevt7YrLEeq2y7rWaK/hHGG+WQD647UxNRij+TUlaxlXjJUsCexBUfoRQFjV3+WGxlgMfdpySEuNrb8diaYkkTx+ZGwuN2Pu/TiopFM52DJwR0GM/j9KVwsXyUYOsDdF4HpQsmQB8vTBbpjoDx2qB8qDHGAMAcdMgVX3ySDGRGrcN7+n8qB2NVJl3/ADDyxH1PYjsKo614gbSNPe5hga7ZSGEQ/u9+f84qu6SMoI/ecDoeOPXtU82mfb7a5sWwklxC0SP0USN69OBUvUa0PL5/H+v3c6y23kaSBkqrr5rD8+D+XFWf7e1qX97/AGu0kmd+2OIJz9FHSvD/ABpq/wARPBmvweG9H0NbuVmDCeRDMpU5wE5Rce5JGKw4Y/j9eXk013dx6YrH5AzW8QX+7tCZCgfnQqbLbR9Iv4l1ywhEjXsnX/Vuny5Po20ba7nSdRvNQ02K4mw8rnllGBt/hr5O8L/8NADURa6rfrfRlwGZvs1zHtHbYoDqD0z0r69tLQWFvFagR+aMNJ5QwnP90dsdqr2fLqyHJPRFuNguc43MMfLWnCxiGwqVznDAdu4qkvlhjJ3Xnb0x2zUqbo/lcKBJ1BP+entTTJZtxtJ5bKCQhwqnjH8q1oQscnlfd2jcG/hz/QVzVteBAywlQX+XvyV6Y4//AF1t/bN2wpG87MNmOgHrnitoyM2jonYTwlUbG3BY4z07A+lYBiSPcxHmKQBs9D25rQR28oKYsEjb2Uds9+tQXdtdwxqJcKk44KrhsL1yPp3qhJGZPDlXnhHzbgDHjjA5x2qrIUhGG/cbRyGO447dOw6VfGlpJvnmuJSFwf3JAP4joMeoqG40mzixKqbxKMjc2cd+enFQykY89zZBQ0kp/wB1MVFJdPNGEFvJLERt+ZflZeg5Iwa2JFjj2sIkAOAQoDe36VVnRipVSE5ztX2/lUFHB6r4Z1S4uI5bKaLRiOCAm4nPptwvQdMiqR0nXLGUpqd00tqqf66NRzz6DJ+uelehzSoI9o7n0+6fXNQeaS4G4KfukN0YUJrsFmc7p+n2l2jfY5mvuAuM/MPqDWnHp+mwyIoi3unOD0Uj9aZNp2lXr+dcxvbyf89Ycqw9uODx7VEbbWbFBMLiPV4W5VJRiXaOg3c84x7UegG3/qAVhWNe/K5/LioZBAZDx8uRuTPHPQ5HoayY9XtE3Q3KGwlUfdf+jdK0DvfIgIVlAIZPmDccA/hQKwsjxyIFcn5CQjDpnsDSGdSjFxt6DnB6dsDoKhkk4wzAchihGMGmyMGjBbbwMccg+9MZYZsSPKxYp8o2jp06/QVowTiV1Ut5rYZoyw+9gdP0q34E8OyeOfHGjeCo79NE/tqWSL7TNH5kURjtppwGXzIsmVoliXDfecYB6VjXsUdlfX2n2l2msRWN1NBHdxKRFcRxsYxKitztbGR6g0+V2uIr614t03w+6wNHJf3uFZYU+QhTnksRtA46V5PefFy61CeSDSNSttJijIaRYrXzpFB6K0jLgHjB28CvSNU8O6TqVxNdLcfY7nyxHhRuDDHTYTzk56YrhNQ+AXiG/kGt6ZFBaxLEA0vywQypknc4JBPH1Ix7UvZ3K50lscLe654rv3kZL+eRXOMlmj49QEI4+tZ0em31tML17pbgnmQTKSPf/CvVYv2ftf03wzB431XxrBaaBPK0EdpDYyy3IkjfZ5e8gRjngEn9afc+EItLV00yyTUZd58u81aXzI8dh9niAU+x2kfypSoxgCqOWx5rDpF34ikEGkWxu5ozu2afCWYYHfZyM9O1e5/CjUvih8Cb691Ky8Tp8NdO1aJRqVpqDx3LTKinZLFETIsU4BCK4+ZV6g42VyeoaH8Q9WtEtr3xlLpEMQwkGkW6WaqCP76YdxjjBwB2HNcevwM0K4l+0azfXmtyvy8800js3PJ54yPTGKevR2E7PfUy5fF/w68EaadM0OfUPG93HNi1tpJUSAkbtodyWlK85OMbsD7vSt7wp8XvEHil/sC+F4fCV3C5WebT7dAqr/CPMfDBj7fhmu20H4f+EPD7GXS7HzioVV8w/Px3G0AjP19q6cq4jNuqLBB2WNVA5/vbRU8sbWbv+BV+ysVLdtVmjjXUrye+IPyea5ygPGK7H4e63ofhH4heHtd8V2Mmt6FYXc/9pWsUYuJDDNZzwxyJESu4QzvHIyg7tinarMAp5Oa5tEUgHLnjBYdqRb9EX92wZ3wCqHLEfXtiknyvQLXVmdN41Xwm/jTVj8P47m38NsyiyF05eUqBufJYs+0OSsfmMXKKCxyTWIGZgBGcKRwOhzmqovo3IxA7Mg5UEDn3ximLPdtN8ipHHj7rdR+OKW7vYOljYiPmBlBHun+B9aY8oZ2BjJwMCqKeaQxaSNdvGFX175p4t8oDLIzc4H+yR+mKYE5kAVd7BFXgY6rUF5Jpd/CLa8VJlAyB6H2I5yelM+zRIuVUrnrzkD6nHSp0eOKMLGqxHuV7j2/wphYwTbT2qgaIzKsZB8p1yGB6e/FW5tYvIhtuoBb4w4dFyqY/2e34VpcIPlz0xz3H1p7yII2jkXjoDjt6UxWKcIn1HdcR3CSjjlBgdvTpVqGzBm+zmRgeqleO3XNZq6MkheXT7hrCfssWCnTHKfdqM6lqumBYtQtR5ced80Xzgj1/2cUwOhtY40ZWkLSOBhgSc/5xXRW1zbIi3Wz51wqc8cdzx7+lc7a3lrqKb7O4WbgB8YyAeOVq4XaLbCygeWcMcjp0zjt2pCsdsdXu9hM1wTj7yBcKcdu3Sqs+oC4hVpAXjJOI8enTB4xiuYN2sS/vMkgY65yPfilF3vwDlo4xjcOg4HbHarTFY37V1miAI27Wy3IAz07dKqXsayOSUaJEUHJ9cj0rJF2BJuVS/A4X7pA/xrUkMr2y5wq53YzkjjkdO3SquI5m4iG0zSxYEnUY6Y+nqKzm8poxGqD0x0x6c960LyNvOGBgknjtj+ox6VkuuFWQ/Nu6BRj8u3FZloD5iER8R5yMgA8e/wBKYpjHzDp93OM9KesGwtFGfKYndvbuKZKPMwyqSpxknGO3pQA7DedIwXG1c57VXzsXaqGQdfpnpUhjXyvO3eZn5W7YHelWWHa2114Hr/CO/FOwCAv/AMs3LrnbhRjGaXIAKENIeBjp+NVjcxrF5twBIuD93gN+X0pjXkfytGokYruRMn7v5CkBakOwYcbSecVCxCYUHk4wR37VB/aH7zCQiJfuhi2c9+nFUTqCNGnk/vHUkYGQOenUYpiNolUDSRgyMB8oIxtHf2xUTvF5A2MU2ruA45z+FZLTXEwAOcsOVXjkdKgH2ibJnVSVAUBePzp2A1pbiARqGxhfmyp74/SmyXcbuX55H3BwQMeo61myQyldihACOVAAI4GOlN8plwHym8Y/L26iiwGpHqE0KkLH5asMdR93vnjNcZfeG9MvJjqGmT/2FqCDdvjyUc9OR0H4VvpbQH5iAxHBLE8/hVgRIIwPLVcfUinYDkE1/wATaOzw63Gl3Em0edAv3V/vY9T74HFTv4t0dozF9pS3En3WlYJwOduCeB712ccNyiBYFbP8QXA47VQXwpoJn8y5sIbmVm3ZY52n/c6fkKOVBzHLP4m0wszZSUlQF2Px79scU0a7dMmbGKS7AGGCINpGPUjivRLfSrS1BSKGG1ZeTsRc47dql2x/I8cY3Feq4H4VXIg5jz0J4pu40NhpEtmeNskk0e3b/u4Bx/KkGkeNG/c3NxY6Yc5+aPzT/wCObh+HFehKsEe75fUkE4HPpilM0IX7qFccAckY/CnyR7C5mcCfAuu6hPBZJrc2oS3tzDa29vYWqRtPcXMixRRKNy/O8jBRk9x0rd1X4I/8I7qk2jeO9G1e01CzLK8F7d4EmCRuQxna8Zx8rxsyMCMGul0/UbjStQtNYsbj7HNYXUN1buFX93Pbus0EmGBDbZEU4IPSu++JPxR8U/FfXIvEmvW8T3C2i2iQ2hZLaGJHdx5aPubczPl2ZmJ4HCqANVCnyNrcjmlzeR5La+DfDVqmbbSbezZP77NMQB7MTitJYo4gGjEFp5YyrLGoA9wABipGtbuWMvK6ruGSg6gCqz6dDxudmAxwSTj1xiosNEEt8kjCIzPdMSMBemfxqvJKYmKh/J38bTljn6fpXQ6DZeG5/EOkReKrq40jRHvU+33VunmSW8OGO9Rj+8FUnDbAdwRsbS7xKPDEfijWYfCtw+u6MLtjp9zKvls8IAwWG1OhyAdoyOcDoE6aSuNPWxzaNbI/lMwJyoII4Zvx6dqsNPHcJJG8e88q6j7pB4yAfyxSb4xEyJAqqG7nO0+o9qspLclgqqsihCAygbh7c9elFrAarax4nvvB9v4FvNSuH0a02va6e0jmCNldnEipnyw26RjkDPPNYbafKyhW4CE9Rjn1NPjGoKp3YZIjuDjaB/3yOmPyqyYWwjPKw4Jcg/KD2wPSm238QlpsZLQ8kO4J5HAwF+hPUcVE628cbbWEj/jyOh/yKmnVW3Rxv9oKEszbeF9V/wDrDFQeVpsEW6KTe3PTdgA9iOazsXcqj7Au25mTzZkZSD0G0Y7DrVj7dG0rLaIVjTBZhyCO3Hanx3MMYxDAArdWHPfGeRj8KSOdp4pPKUWpi+UhlByB3xj+mKEguRJPeTYkgiMHy43cFeOM9MUxF1KORJrd306U874+VP4DGM+nSpi1/PAOrRkjOAOnTHb9KeLSUXTLsJ3fdOe2Pyq0ifQ6/TfE10sQt9ZkVzHgxyqMdPb3ree4ufLjm3+RG+CADnIboeOMH0rzn+zm2+XN867gx+lWrCa5tGaOL/SU6eS/Yex7inYR18d3Kg/cuyqCfuthc+49Kvx6gFCpBJ5W7qgAIB9dx/lWJG9rMVA+SRR/qsdQehB6cVOchNj7V3Nj6gd8U7CbOhErwESxqYS3zf3o29jjoDW7HfN5Ub7vKB4bZyu4fdPqK4WNcfKjFolHGc4BH9K1rSZFQsGMXAJ2rkDtkCrRLR9IfD34seLPAAuDoD2mrwXiIPsl0h2eYHZt6yxsroRuYYbcv0619V6J8f8AwL4nePwz4ztE0n7cqQP9rEc1jI7jlZCcoiM2FXf3ODjjP5z6fqUVvbtbsouWDlWC4UmPGVcDpwa0LTUo4/Ojnkbcfl2BTtZMcEhTz/MVaZFrH078bf2adUuLGfxT8GpVubN4PtTaQZ5pEc5V91iFbY6ypzsLcf8ALPO4JXFfG74XeFvBsXhzT/DU8zX1zZAtHIJMXRjIEs8nmOWhYs67YwNvBHy7efQ/gH8erfw7Yad8P/HczSWeWg0zWTlgPn+W1vAPmQgHEcp+VhgNyMnF/ad+I3g6+8T6HZaBe/2jfafbXfnyWghltisskY8mWYOWV4TCzbNhGG7V62BrSd4SXu2/r/gHJWg9HFnzJZ/Dnxtefv7GwVwvWP7QkZB6ZwWz+QqS88A+MrDzWvbUiP8A31OOOOhJHbqBV4fErWGUCO9eF1I2xrjbx0YNwfwOfpVO68V+J9VuDLcXhulUH93w2AR/CFw3PavQlQw7h7sWYKdW+rVjjJYWtHdJWNs643ryOvt+Vbzaan2EkK3mZ6npx6jJA4rqPDPw18WeNpRNDGsRBAfz5EjDD/YzuHbHSvctQ+BnxB/seKyitrfTrSMBXHnxvuHZt+7PtVU8tvG8pJX21SIqY6MZW/Q+QporyEcoJYSPnTgY/HrT4zKozgeUOn19PrXrut/B2+0Ig3+pWkEkoyIcndgHH94A/WuN/sTR1tZt92uGAYKARtK+xPfp0Fc9XLpU3Zm8MTGaujid+HKx8HGSAB1oC9B/eGenpW1fNa7yiozYGFGccY6noayAePL+UAdT15FebOFtDpjsSpICoyd5xsKgYz71Jsby415QRjLsCOM8j/Iqot1EjByzDdxgdufWnnUbZyuco6jG0n7x4/CsuUtFbXtH0bxboM/hvxdbR6rpl0uEWTG5W6B4nA/duPWvh3WvB/xT/ZR8QN42+H07eL/CV/IkdzbyFwsiA8Q3kYPySqOI50XB/wDHa+3pNRZXdSuI1ICLxgf3v1/KhdRkNo9ld2o1WynRo54JCGhdG4KspBBGD0rRRe1ibGZ8O/iD4I+MXht9f8CXBae22f2lpV1tS9s5D94SRL/CrcLIo2NjtyB2O8pktGYPlyCG25H0r4l8Z/ADUPAvxE0z4mfCnX28Gacso+3ypE1wbOFzuXfACrXNsxARtzFhx1wMfXpvo9Qt0e4IvBdRq32qHKwyrgbWRASMew/xrSFKxPMd3p+jeINRsZtS0jS5r20tSizyRRPOqb/9WH2fKm7quSM9q5e3jsYNYg1eT92C3lSRsvy8Hhh0HyHH0r2LwL+0L4p+HfgabwHocOny/vbh7e48mf7UBeM0rs5EiRl42bEbZ+VNq7fk+bxUaheRQPDOCBkqxwozkc5U5/A13xcI25P6/wAjBczT5jvbsT3uH1NDctGBHHKX3ER7tyqO2ATn0rAllW3u4ookLRfNjnG89T9MfhXDWet6iI/sAuCyxZ/dtjJUdMN1HbipDfXCK0STBAf4QmfbGea6pVZSlzTdyFbZHpkPiK7jgEaxAuzfu8kYx9QP6iqZXWppCqwJEjMccjr7knp9fwrzYahM8bNG3miNgHaPkJuyBmgXF1IBCsskwOSFX5uAem0VdOfWwml0PcdO8Ba/rzBjd6VpyhcA3E+3d2Klh93Iz2xXoyeFD4O0s3uozeEfEEMLeaB9ulhcyvgDEgBXLHjHTtxXyNI/kyOLnfE0XzbHyn3ugAJBUn6V6x8EfCfwd8V32tT/ABN1s+GbuyFvc6bHlVhkEYaVy7SRus7ZRMQ5BYEgBs/L6mAxsKdS1SNkt97/AHLU8zMcNJwvF38tD1qfVry28FReJLnRNK0lbmP7XYo0F3H59vz+9ja4AZ1ccqUwCHUg4I3d/wDBPVPgz468VtoXh/Rb7U9eGmNe6hPfPJb2IXMcZWCPzHDZZwMrHwvJPJry34+ftM2nxJGmeGPB+muml2UkN7fXUhVpp5MOPs0KplVgXKuXZgzttAVQh3eO+Hn1TwlqUXinw1qUumX5jkRPIbyy0c33kJ/u8DAABGODxXTWzepUpKFuS99pPTtqraeRxwyqLWrv8rfh/wAA9y8ZfFX4f6FrGo6H4Z8ANo2safdywXct3cRzFZ4jtdE2STJgDurgbuAOM15c3xT8avJiGdNKQZxEFhdkXjozLnGPrXLrb2SrPda011qV7dSMZrp5WeV3LEtI8khLO7/xGQknrnvXu37P/gL4W/EjxFeaZ4ojMDafGJYLZL2W2lvQxERLPBJG5SFinCEZZ1ySMqeSeOkrtt2ivN/md0cPCnFRstfQ8xf4s+LNsNtbahPM7AjB2Mp+o2hT+HArNk8c+Mp5Dv1F5ZH6IuEx2wu3bs/DFdf45sPDvh7xtruheHbWaKz0m9kjWGRGZlKs0JG9/nYELuDknI71t/Czw34Y8ZJ4vvtW1hPDj6Xp/n2NoZI4HuJfKmLSFpPmMcTKm4IMgsMkA4bGVduVnLT+uhuoRjG6ijyKS98QsWabz1uF6MxDsAe2/rTJf7aCKHWRYx8uWOGIbgdD7egrcttQ0ua2Ux3Y3MqgltwBO0Hdg8rycc4xWz4d8Rjwvr1j4x0ySPUJNKnS5NpIpZGADoAxznrJkEfdIB7VSkXLyOLj024nUJM/2U7gNpRgwIPH3sVppoJkl8+5vdxX5RtQL198+1d94q8Vn4g+JrrxXqEen6LqN/HCJIbdpCriJQiF2kdvn8tUX5AqnA+XPNc232JD80qyLEcFVP3Qfryf6VyTk2veHHQ5lbBbMuu5WV2LfMCCPoc89KgeYKrKVw8mN7DngdOh610N4jJIrzuuf+WQ9e/rgUW+geI7nQ7nxjaafPLpUFxFbyXKpmKOWXKIufwAbAwpZAxBZQeSWGck3FbG3tLbnNzLMYgjN8yH94F6oc5BHt0ppDLuRPlDcdj065rQ+yhYpDcLtd0JJxjB5wRt6/8A1qjhSORQJQ8SgBVXPUnPOe1cDSOhMzLiJp3X5Bh8BW7fofanHzSiFF2zddpPDAk7gPyrVkhWXzIfP8nleCBtx2x9famGCIxiEAAcqme4596nlHczwVaRGLG1fJ/2gvHQj0+lQSbYpDHny2Rjs5yAPr3zWgyrGWiXnyxjAxnjn+VTNGER5ISXMp2gkD5TnkEH24pco7maPOQxhlAUZK5POD9D0qLyDE0x8sxRbh1cdc8NntwelaE1tsD+cftChlC/w7QOnI6Dt0qOFISJJZ1fEbqmwnIB6df89KzaHcpbWEBjll86OPG3HQKehyOvp7VOhcjyTJw2GGOSw4HUmrdxaRZjgbKq7sgweqj1P17UySARMt0cddo9iuegz/EKVguUdpijaUHbIOnfA6dqcI1QmXcHRfQev8PHTFaLQRxyosZzvH3twxkdNvX8sVGVhBjjMzedkhl2EDJxx2A49OtLlGikkG87bb98SS4TgADp61PHInEvzfu02HAHzH+Hpgcf0q79kuIpIsxhXbdjBCjAH3feniQzuqIxK/x7QByRwPw9KpRAiW3aVEFqPNjVRnp97n396kSzQuYWZZ8Jx04/vfTFSRQM/lFR5zSFiwB2n5eABjgVqpD5bCOUhAvb26Y696pRFfoY7WkJuJHik+VgS6g9VHfnHeligFtmEqHZvmjIOBtx0/CtDyB5vzoX+XChSMbR684prWpVGdlVE7jn8McnFLkC5nC2LxZYMpAOB024/IfpSJHcTDzAFfKsY07L/C2Pr6VrGzcxtu+Xjh88HPTgdqlW1LwxyNkSx7xKF+714H8ulL2Y7mbKoSJLeUFUQAhu+R05qvDEskm3aXY/wE45Geh9v8K1TaLIp38kLu2t0xnGfbHSpmWSfcSVO0AOUHbt14pezC5mNbMGK4YBgP4sgY6D/OKfhNu2YE8cYXAB+n+elbC22ZWhdRIsn3+q7cdD6Y4qvHDIjTKrBHbAGcHnsODR7MLlNbdJJBNHhkY7SBlc5qdLVt/lDjA+pA9PfFaMSowXZu3pjcDjnjnFL9mZbk/L5eF+Ubup7+1DpjuZqRru25CqOH7Z/DtTliiDxuo+QBt8Z6Hrj+daEixHManzC+cjGMFfekEYkj8xA4LZBDYHA4/TpWdrDKEo/dl9vkQtwU+8pwMryORzVBhL5RilwwYFlbqD7egxxW9GqSSIYwudxGR/d6YPXrnrUAgfcrnK79y7BztA/wDrfpUNFHNtFO5WGLag2kfMA3AHb61btrf7O+xRvdRvXP8Ad6dR/KtUwC4JiJ27v9WAB2HI7Y9Kd9kijjjlhkEZycgfMccYXAqeUCpJCApZY2iVuxP8Xt379alMccKmPbkIoBXk+/FaHksQI3H2cN1PXce3+70pnlK25VDqM889R7ZpWGVdscqBoSMsPmjJGQO2D0pRbklokTP3eVwoOPyxViK3QSSRkeWuBtyclMeo96mKxglZwszDGEHGB6g+4osBmTxMZBC+DGiYXB5J7fT6Vciht2VYIhI0kaE85+dSeR+HoPwq20UjxuISV3bXgHUjH3h/9apPInt5cxn7UzAA4GCoHQ5z+gxUjKQDMy7Fz5iHad/DgAZwB0xU1sUwAAcYIMQ9c8j8un0qc2vkvGse6M5LsuedxHH0/wAKsRxyI+JNqvIMgKehH8uKAIYQYoETiEYJUYwOuduTxxSW4YyMm7zFA6AYBY9f0q0YS7eVsCFz83uv9PwqxAimLYsXmKmeFHpxSEUfKchTFlCrEYbG0djgVYkVYmUjCrEOVToS3U+gFPW2E0flyL5akgfKO3ekgCfaHtI2Ro4TsYt2yM8/y/8A1UWGUk+xSblii28/Nu+8G9ie3anvGHXHmi32YIO3OMnjntWyunzEebFE0cjY6YIIHQZzira6PNcMHKsRjBQrz04OQTU6Dsc60Qcjoka/MSMNuPA+q0NCwKwhN1uoyd3Oe/4e1dC+iNABJs3Y+8ACo2885OB0qg40yEMLi6js1XG9mlX5R0GR6UroSRlfZ1Uh4M4TnaeoHt2xUCBrndGYtqytkjPzdeoq1deI/BVt8l5rdnC64UgMZMkdjsU44rLb4k+CbXLJqPm7AP8AVoWVj7BQenvildFJGuyMbV5UjaNMnODhgQcd6ggh/cp/GX+baM7vc5+gzXDzfGHwfD5ZSzeZgzM43MB+W1uuOlZtx8cZlEhh8Mnyz92R7gDjsdqoOP1xS5kPlZ6kLHZFGis2Cc8g5I+vA4q6unuyL5keQeCE5ZcDivn3Ufi945lSR7NrWwhAAQrCkjIDjgs2WyfcVQtviB47Y7nv1zjmTyo87ccdOWouKx9KPpcjyLuBDdOVwM9hxkcfrQ9kH2lpVhRf4htwp99xWvlnUPEOsBne71q4ieYcGBGiKkYI4jxnt1rjp7h3k89Z59aLfK2FfeQR33delFw5UfXsuseFdMd3v9cs7dj95sjIA46An9BWVJ438BxLIsmpLdqv3mtY5MjPc7kC+h4r5Li1O5MpgtNJM8JzmOQrHhh+q1Zb+0SsH/EvisQrkL++6/QYHp/gKV2PlR9JS/FHwPbDy/KvdQIH7tI0Cn15yeeKzG+MNlMTHFockbD7hebax9sCMfrXhCR6yMRRtbxKeT8gcjPuTjipvs+qj5JNSEPr5caPkH26ii40j126+KWsufJg02OxL9mXzR/33uFY8/jLxjffJ5nkQ4IYRqoX6YJLD14NeMXqfYrK4uJL2dUjVnkbJVPLXktgYAHGK7bxD8L/ABL4JsvD2teKtHu9NsvEtmL3SpJ2R1ni8tZiG8t3MMvlsG8p9rgdVGCA1FtX7BdbFy61zUbjdHd6iZ0DDejykr9AO3HYViy6rojMnm6mdy9l82QKMdty4/AVXjstLVGZYhIq4ZBkqeegz3x05q/bPNvCTgAMuWIRQF9ATx0/pSuBQl1TR2+WCeW4UEFR5UpBxjdgNgfpTV1G3Z1NtZTMQcbCVQ4/D/8AVV+8UNaSQrKNhO5O3AOfqPSuo0H4XeN9d+GWrfFvSNM+2aNokrW1wEcedtTa0jLDneyRq6lzjgHPRWK1CEpX5egm0j//0M7yXm+Ys0Tn+LB4xj6elIVj8xI42LSZ+cn/ADg//WpzRrIwcuQCBvweOB09MU3yh9yM7uMbunuPf8K8s6RjhYn2xEli2DnHHAPB7elId5uUlb90u0BB19+v+eKbK0QVtxMD7c7c/ex789qtH5oU2ozKVVlHQD8aYEaRRHiXK7vuA8fy/rTM4baV2TcDrkZ/z+VTsvmEZByvYcZOPT8KUFZJNwHk7Fzu6+g5pDK2JPmaGJj04bjGDzj+VSbpGLCMg7cHaeoz2zTHlH3bkEMpHPsSM8fT0/SnGMRssy4cjqSMZz6/TtQIZHICm0gDtxSjyl+ZT35AHTt/SnjD7olIwQO3YfX+VMWPjy1AG0gN2z6UBYCEOAwEoPT+9j3FO+VGdJiDuUBSRjp0/Kkxntuf+LHHHamAjPyfMqDHQcg+hoBCrG8qrt2N/eA4wOOlI+4oPJJQ9uPp+HrUpjBAjjJAC7sY6+lIHXPmuPL3LwB3xj8qAIpF8wb0k2bRxuPHHHQ+tTJiSYpLiGQrjI4H69faomXeu6T5jnjjGeg5HpT5GeVMqAAgA5/T0xTAbG+HJdPs6hSrN6n8vWmeYrBYMM2DlgAME54z6VMhkG+Rgrr7fMGz6ClMkqbWiTMa/KFzjHTn/wDVQBW+Yxw5Jjy20qvtxz6H+lSMI2Aic/ZyFwP7pA7H/PFWFkmFuUzGJH5xgH5u/I46cVUgbY7NIPMDdQOAT/THagCaMJHmZyz5JEcQ5DBRzxjHbiq4mgbZJsKMwy3OAAOwHpU4hXbJIkjQOuSiMPlx2x/9ammPyZQFK70jwepHbp6cCmBGA3llDg85jIAAG326VKyh3WMHypU5Gf4h6cUny7PKLKu8cdFPPp7UxWXBEYVtq7Tgc5+v+HpRcQ6JTEHy+3ao49M9vcCkUn7OqCQO2OdvBzzjtz6dqkAjTr+8YYznsMZpiuHn+RtrY5KgDOP8/wCRQA7L+byqqSN+B1zjHH4VAywfZzcDLFeo+vAx06fSrGUaNy4OABtOec9v0NRsZTGw6Ar1Y9z0/L8qYDBFbzDZ97ceWHB59jQ+5Su18yKeZD0Ax8vbByKcXlWJFUeVKx2uoUfNj9OKIwSqR4UxqThTjknn8Me1AC7fM3xkEyc57cjlfw7VCEAeGVS6rnDHPC5xlcEdOKfEGR5FmbDpg5PPtxSq+24IkkOF+9wfTpx+FAEmyM+Vb4fqWXI24PXGaij/AHaxrJslfJ3A9gccCmHMTFIGOOjhh09MD2p6ebKFWT50xxgY+agBGWHeRImxIsAqeeG4BBqTaCh8rFwwbn1KkcdKZHl0wNrY+Rum4enXqKe6OrA5QBQVDDjI4I/lQAzasspxt8xSMkdAO/16UBHKja+6Mt0H3sfXjp6VIGDDYDtG4Mm0AHn2Hah7eKRzucKDgpzjnHIPoaYFUytD+7hDylsYXBO7HXGOmKnxInE0m4SfKUJzjjpnsRT90kUihl4Y4jfOR0xx9ar7yODtlRXLMvcDpkUCH/KArElQSARj5cDsMdKGjtmkQqpg8tdwXPDAdPxpAIDLsSRjHjKj0+p+namvGoQRE/vF5CKOvf8AlQBN5mCE2eaACyEdsjkc1GBDOpt9xB2jaQMBgOlSKxjfeQEbyycIv3c4pvDlFt/3RjUcj9aAIlkhEuZMM2AAXHTHtjip4XRZPmVQmDkqOCPanyFLljk7F4UkDr9fp/KmyRMYRx5XlgjA79KAIQ6pHiOFiCcls9FOOlSgec/7pgwIwUZRxjseB2qWQkCOMERAnnbwAp/+vUEUarOUQtFIOc9f5cYoANqDPl/IrLtUHqcHkCnRAZ/d4ZtuMdSB9O9MkRZIy/VUO302k+v409MQyZd9sgUgnA/T8KAGDLbIoiuHOOny5GMU0gxSFWZVIOGI547DpzT1KJlMGSJV38+/Tp0pXlkRlEkQiBGUx84OPpQIasgMyoj4Eikbcc4xT9rxRqI9xicYOfy6dqhSN1lF7IMowKYHU+hx26UwReeyunmRttw3OAcDt60DH4iUAMwl8sYX1+h4qQj92ouz5cSsGTb94ewpJI9wAERVhxuJ6HsRjripUCsmHkXbnCqR/EMcgUCIpLmNpVeFXGSdu7uehxx0FOZyyONofOCM9h0NOiLsrbtnynlD/D70nmFWQbWdlGSBhRg/57UAIQ8nk/KrA7gM9ABjOKc5MsfnsMOANnOf0FOcCVysRUIqc7uFUkjjPvSY42svkFMA+g9OlADFVFk3GVpBICzELj7uMdv6Vq6f5gkiEewMGVxk5Gew6dazYSq5y/zuQuQvY+nbitSwWGDEjZnWPk44PPt7UyT44/aDbzPE2kvGoYSePtOPy8kkQrgAdPWvqmyeL+yohC5EchkHzD72HI49vSvlD4/S7/EOmxQr9nb/AITrSWRlGNoNu2CPfvX1pYM0ujwmADMRl2qQPmQuTgEenasMNszet0Hbdr7FmNuwUBgo4PpntUwV5JETzATCDhsYGDjI6egqqZFZh5oLEAgEY3emMe3ap1jWN4wWBBXgNyM9K6DAbCmAtxH90lto6cdD9Pal2HzAxPzc7Qe3HtxSKkqzOBIr7gM7egx0/LtS53KFQbg3BXp07g0DsEQGxljKxsxAOeOQPpx7VGpJVjtAjPG/qeOM1PAU3eUc/vBlNwz8wHr7dKZFymLgGPH+s7bvTj2/lTAfGo8xEjOxgvy+49Dx2pPJZo03KWJOV56Y7fSlK+e80Qbyt+PmwQcDtj0puydI1GRGij5Qx+8vcGgB6E798u1RjBI+7txjinjy44k8z58f6t1PBBxwfTGaiftJ8ohPDKOcE9vambVHESMqg9DyF9x6UACI5JTkSKwYMeWx6YIp8hVAMrvduTjnIPqPb2p+Wj2zE7jjvyfT8qhbKRjY+XHI+Xsf89KAFlwIwsY89XOR7EfhxgU4ESwJ5mWaTgEdQPp7U3AXaHkLDpwMBTTl3JEflYhPu4/oKBCAoYWj3bpQwzkd+3tU8Mi7RMh2h+PL25PAHQ98VVQoQVRxHn7oGQevepXiLtsRtjEcMp447j09KQx6qFhYM4Yew+bIx29KQYZWRgNiruCHj070v7tTHJIcbBwOpPb+dRCNhJ5LpuHVOQDj0oAlLAxxlTt2rg4+nGaQm3lCNuZX28OPXpgmlDGGN3RcLgbFbr6HFRhoNwx0fggAqoI7gdOaYEYWTng5IAJznIpZRv2EACUcdOuOh/CnRszosgbDYK7emP0pj4jGec8lgcdBj06UCACXAVVJYkhx05+v8qIowj55WToP7pz2x6CkiYncpOcDhl43KcY+mKsIoRQ6/vFTACkY4xj8aYESI7sucRJ1UH0PoPakkZimxBuUEfKp2qf84FOXCSYXOdmVz3HpipGVlT5E2DqNvQkDnNABKIjKvVHlAGccE46r6en0pds0CZyyYXGP5YqGPZIuS21Dg59D7Dt6VMQQuYsSEc4JIJxgAke1AERXy/3hVkdx82cEZ4HGPWnyRN1JCttGVB+gpECbGMgyhX5sdN39MVIFgh2LuDOoO9QM59OlADlLxuUidU24O09GPqfShsBRIFAJPCjpg9gR05o2b3j3t5bcFVxxz2x2pZ0LEyhhGeAOOCB9O+aBg2x/LRR85Yls+3b6VE0OC4RdsacFic/kP5VNteNvnKsrDjHBIx056fSmtFMmQoJzyOnGOnsaBCguvzZyJFxuIwBjqD6ZpfLVyYpHi6jag6gd+2RxTVCyFomiMLABipJAz60boyylguzcAxxnaOB1x3AxQA05G5IyIwuMk+3TpTJZd7bY8hupY/wr7D/PFPkMaXDiA7Q5DJx69j7VOPMO7eqRhl5ccflQBEwOAsGG2nO09QMc9e1MZVZJGj+4QOoPIHp9KeIvNjEjbSy4x7j0pFBZDg+XIR93b8pA/lxTAlIR3Me4/dB9j05FQoVcpGfk4J2/qCDSxpIAHjxkfw/wgH09M0+NGMx4C+WAQB8xIHpTuAjPFEGm9VPysepGAPxpMKsR3KU8wD5cHqvXP0prRG4YJOqtJw3Q9OnbpVmSdnJZmIaJf+A57fnSAaXUsCvPAPI6HtTlmZDs5QEYIx19/agsrjaQFkAAZR0x7fSkf91s27oVbO0gjnHU+3+FO4CxKoVg5EaZx74HTIp4X5WkwSVz8g4GOlRsof5ZAVbg7wM8AcUkTMCVlzt457Fc0AOAk3eWSVXDbx3xjj60ispj3glwo4LAHHt9D0pVkWRiTk/KygEdM+9OyNqofusuBg/zpgPH+rULiHK/IRk8noOe1QRElOMZX5SG+6aVftDNyQY8Z47bfanEgruUZBHAHAFAAyQ7QqPkDhuAOmMdf6Usnk8s4O3b1Xp+PqTSPGnlKDx3547du1KYGb90o+QYPzUxMWHdAVdCAv8AdNeO/HMi3s9GmZsNNNI+zGQEjK7SPxPP0FewxYlJYjYE5G79a8c+N9wn2bw8xTayzTnpkBD5YHHYBhj8axrbL1RrR3PWrQW39mWzIvlZhixE5zhtoz+Bp8jFlJOXz/CvYjj24xT7NI/7NslCGfbbRcgc4K5BA9ulOYBQA7GbA54wc+jelbswWxGp3ld+0BRjgc8Up8rIVRhMZOPfrn6UjxL5R4OVYMSO3tUkRhk3kxnapx1xx36UiiP5WUgkx7RnPVT9PwpoeN2wjiTH3d4I/U96fvRixhbOF5444/8ArU2RA0YVR2474HtQBEy+a7SyDcpB49MfpTY7d1+624OvQDgg/U8Yp480qils8YAxx/wLFAyBsUhsj+Ht9PQUxFdxu+VR8hyQOgOPT0+lPZ4gqhSQduAByQfT/CldzL8n3cLxnrmnFlyG5AZV6DP/AOqquKwzcyr80ph/2WAPFRsG8tGAwsgxgdvTntUrs3ETAMSSMYzkeo9MCnRtJGDKrCfIxjoMDt7GgY64YAsoCgDt0I+nHekywUcHcvIwvXjBzSiR2L8AKeBlefxp6+ZLE3lMCY87j0xQBEGjVflO6Tggt6eg9qXzHXem4Mu3PHGDntShIUwTln29xxg08pEHLyY6BSp6g9j+VMCIAbwwB8xcZ6c46En0xTi7GMqPnc9V65X2PtTEiDMxwXH8Azxj+f4VLuzu6oVAwoHb0oEMTCrwBICDgHk8dO1Mztfy5gq7gABjIIolwGRpVHzDdjkHI+lDsrqxK/wgIepx3oBEcjqgTgEAcK/zccdu2KsG4jViwlVcADkZI+g9PaqzyeY4jyYNoXr3xz+GKkMMhkkm4Y4HBHYccUCImjkuJF+UlVA3N/DnHH1/CmSWaEP5kKGXYcNgZJFWjIkigO3bjjpn9KWRd3GcFBtz6fl7VVwsZh0uFwFJGCAxZFwVI9M+tPeym2LsQSFVwC2M9KuNLtPlJmQ4H3Rx+FIgOXaddu7BCnv/APXouLlMN4JYcvLFvyAOOgx6e1M+ZygKiLg9sDA9uK6UMqMJYwQ/TacDg+2Ki8uJp/NG2M7cYzkBiOuMY6UcwWMGV2bbMG2hMbgo7etIXjVpZBhllZR8oztx09OtbktvEoEJlWLgKE27h05BqpJZCNNrxho84+QYJA6Zp3FYquwE7KP3eQAX9M449ARUStuiDvFwMhTnGAOO3WtD7NKymLb5Ybow9ulVtsqqSVMWOSAM47HHbGOtMLER+XIOPXb/AC6VI8TMcRgeW2CQPX1HpTPkOUAG5RleT932+gpYipZsoUVQDn1HpQIWQHOyPa5HqMc+gPQ0fu5IiH4AGOOMEdPzpHVt6n7qjIWl3lGKuokVSM9iPzoAR9xwA2HTbnHHH8qlcSDguqvweDj8KT5nkD22YOodG+bjsR14pyyCOTP3+cbsdD0wPSgYu26x1GFX51X07EVGFaHaxASPjg9RS5CfJHwjfKwxj8sUnlqqA/cPTaD3oERAxuoDArtOwKpHI7fWo2s4Jl2MPLRlwD6HI4/z0q0jx4+YENnjIwOOOMUudyGEjO0nI9ePlNBRjS2ixMf3hXYMA7ew6fWnukq23mbRdkocqpAO3HT8q0CZT5arghiAwA6jPQVYWG3AkimXaA2ML94j0AH6YqZfCxLRnhfwqtfIn16Z2LOJ0jUD5QoiMgP4sSP++a9QaTzgzqoL5GR13jt+VcD8KBbyT+II5chPNbDdxiVhgjv0FepzW9q4zAWiLNlT2x/TFEfhRUviZjPHJuyyhcjB9sfyFQOEdGDDIY8beCBWydPdpo0D43fKFA4Ixk56VXuLBo3QIu9wpxsxzjt+FNCMwJHEpUKV3DIPfjtj1pHhWIfMC6sAc46H6dquNG8bgyAxFcfKeMEjjPHpTYQjRytK+wK+dvbHtTAzRGvJORyF4qyBtDeZlljxjPf9KmMCqN1yDFz90EYOf/rUeW5kMMbKBkMCfSlYLlRgN/mYDCP5iB3qhqFlHdQvE2HjYcgjJVT36VtTQQ+aNriTcNvT5c+hIqNkMa5TaF+78vOB6c4oaA+g/h9+1H448DfCqz+DOk2dpb6dYW09lb30ayPdPBOZCVO+TZGU8z5WVTgKAAOteG3En2i5adi53KsUfm4LiNFVY1JwAcKoHAFZ4twDkyhGByACcAfhTLlh5DDAfaPvZ4B/n7VvUrSqW5vwSX5GUYRhqipPGUby2DIzEE88Dt+VMkQD58KwOMY6fl2IroNL0jXJNFl8U6vp09novyKt9LDL9nZ3bYiJIV2OWbgbSaxZN3myNCQEkUFAOBg/pmsqlFx3NIzT2KccSiPy2QNjO07QRtPX8RVkCOXkMd6rgEDjGOntx2ofEMinttzwcEZ4/Sp2/eOzj5AuOvZe3SskkiiLRdL1PxDrVh4f0gC5vdTuUtLaKSWGENNLkInmXDxxAsRhRuyThVBYqp3vG2j3Ph3xrrXhS+jeCXRJxaTl1ZMyLEj71DAfJIrKyMPldMMpIIrmprRborDOC0LH7y5TDDlWDDkEHBGMEEZFPW0YNcTPLLc3Mjy3FxLcSvPJcTSMWeWSWVnd3ZjksxLEnk1WlrCtqMLR+XmQE5H8PHA6H8KieNoUFwkhypVgQo3ccrz7EVPxsXPz5GRn3/ljFOO9WCr8hIGMDOMegpDLOrXMeoanLqG8styRIWYD5n2gfhxxjFUVLceWwOz9PoQOMVMSceUwJcc9NvH0quiDLLtIUjtwKAFmma8svsmo28esW0f347mNZFZegxuB4GK8m174M/CbxCzyS6CujuPl8zT3+yKG9Qqgx/ht/pXqvybWEZZDt2sM549RXr/wl8YfBLwbo3ie1+Knw9vPiLqGppEmi3ds9sy26G2k3Rt9omRrQLNhvOiSdzv/ANX+7w1wb2vYm1uh8MN+z5f6NI138PPHt94bMKnyobwu/OegeAIqjHfyz+FdNYeLP2wvAe2VGsfiRaDrsKysVA4Iz5MnTsFP0r15JrZ5POigTTFmjVjDG8rxxuBtKxmV3coCONzE+9TqT3mkQkcMTwMdAPb2oly3admN36Hl8n7X32WQWfxd+G8ulkqB5qQbM9sjzlH5rmu70P4u/AHxpcKmi603hJ3wPs90/khm9P3mFAHrn6VvfbTMhivRHfRkbXV0Dh16YIYdMdugrzrWPhN8J/EzMNS8LW2myN/y0sN1oQT/ABYiKqSe+cj2pqMOmgvke/p4POqIt54Y1qx12FvlBSRgxx3VujAEdR2rPu9F8VaKC99pNwYj/wAtoR5yH0+ZMj9K+UJf2c4dLf7X8OfG+reEHQ/JHcsXQ49GgMWB0xlT0+lbcHib9sL4aQxHTrmy+JVk3ys1v++m46b1YQzA+4UjFTydtQufQ8OsxP8AJIRG6p90dM/j0IFXxf20tuI4ZA8pw2w55K9iOg4FfPCftkXdkBZ/GL4aS25bG6byXifOcbgZghwfY9uK7vRPjL+zd4yKiz1qfwHO33Y7hm2qegOXDgf99cVnytboo9SW9crgDahGQAv3fy9atQ32UaKRBI3bb3Hb2pmm+GDq8e7wl4m07xGWUGMxzKRgdASm4c+mDVW80DxhpbSDUtJmynUwr8uM4yp5yD6f0oUQuayXMMx/eqEkxgbDwAvoKl3KWJMmSMEdSCo7Vxy6pBBIY7uN7B06bl2kcfxjqK1IbmG4xskJDfd288AdcDkfgKXKB0UUj5VtoTqSO34U4SpvDMBkjLKePpg9Kx/Owu3cJWTG7GOD6H8KtiYhPOYjOBgdMrRyjuaKXAJ2iPC46gYP5VOZoW4dgjccH07dKoDZw7Ehv4Rjt2zUmzJR9wGcAj6/SlYDSXZvXy8Db3z29/rVgBgG24JJBXHH5ViOk25sONxO3I7elWLecLxNzjgbj0z64osBsxXBRfL8tV78+o961F1TU42+0WlxJFKTtwr4X2wOg/CuX+0oJB03DjHb8KuRuJ0G8AN/ER04+lFgsX9Zl03xFbPY+LtG0nxZEo+7f2kU+Pbey7s/iK8q1D9n/wCC9zcf2l4Zh1f4W35+ZpvD+oSxIGOCG8li6ADAwF2ivSZCmcKD1B+v19qk81AgMQCHowPTH0qlcR53beDv2jPC7q3gX4l6b480mN1MVl4osxbzsx6p9qt/Mf8AEuo/2anuPjF8Y/C5dPiv8Ib7UbaNvm1Pw5Ol/CIwOH8uPeW9vmUgDkV6QM+SVUZXjIHTHqPer9tf3VmxlgnljZQMFXOMjofY1fIuwuY860T9of8AZ58Uy/Ym8Qy+Dr1TtNpqsb2mD7NOipn6HivVrDQ7TXLb7Z4X1Wy16NgCRbSq5x/vKSM+vQVk69o9h42jNr4s0LRvGlsYcP8A2jarLKoA4VJW+ZPYqVx+Arx6/wD2ffhtCzDwTdeKPhOz4k3eH9UkNruIHBt5dw2g9QCOR9KHSsCkj2W70XVLVmlmtXCSgYIAYZH8J25Gay5ECjbIuB0COMbcY/GvO7LQv2g/DGbfwZ8RNH+JUA5jtPENibC7IHVPPhyhPu7AYPtw+++L3xI8OJKnxT+EOo2UC4H9oaDIurWkpAyzExENGGGepOCOmOmXIyzuHt0cl0KgqvJU84HoRyK07HXNf019mnX88OAAAT5i+ww3SuB0f43fs9eJSkFn4iXw9d5y1vqavash/ijYOoUFenB+ma9QHh2K7tI7zStRtdSt7lRLbvDICJU7FCDyPp34qHELmzB8StetP3esW9tq43ACSNPK47rgcE8e1dhB8S/DU4R5on0UkAPldy/VSoPA9DXkdzpOqWQLTQPCF5fj5R27dT9M1lRqsqsMks/yleBuT6GlZoWh9K209hfKZdPuorxD8yGNlyd3T5R/KpZrS5A2ZyH/AIsAEY7elfM0MIgl8y1Q2M6DIaNsN+fbitmy8S+IdKI+z35kTGTHIPMH/AgablYOU9zNtOhO6PzQeAV9vft+VVWUoZFYeWpwMHt6VwFh8UbjyvI1jTorlcgs0TGMnp91T0NdVaeOPCWoj95J/ZCq2FW5+7z/ALYGPzNHOg5TWYOGD79jEcr6jtj8KCpfjbnPz47Z6VpxpbX6+ZZPDehcnIcONh5+UDp6DpVJrb5iF49UOePYYqiSmRAxYYCkqAAOBVgLkeS4WPcoC9cjtjP4VMRKud21lTgEDj8RSNGdmz7/AAOMfdPfj6dKABo0OYR8uwDJPQfShyNu04mEffuAOi59KtCPajhVyvHT9P8AOKgVdqH5QMkZXGD7DHvVAUjGo+WPt+P0NDAyF2IwwAzj8h+lWhGChw3Ck9u3TmngbI3KfL0PHQjHb0osIbHtWF1jXYfl49c8fgRVoruCmQ7JIwTgDAI+mPb8qq5XeqyAR5yXyPwBrQUBAHADbT6fdwf5VQEEyoiYQHDLx9ewwOKqyRMT8mCMjgevt/KtSeM7WYHaCQwB+vO326VHMsfEqERuRyv97PTb2PNFhmJJEq4AwT2x0Of8KZOoG9U+XnGD0PHatSaAx4IXgc884/CquZRIzfLyR8rDjpjINSBQRVVl83oPvEDr6D2p3lHkqjOCeOR+XrVySLAcsB7genbFQNGoBAGCQCseOfz/AKUhlZwFlaNvkVgCvBqbrESBtbjH+Oasyqx8sthFI/AY7VEEVJN5wegbH+cUAQfK6lWJOByD7d1puwuwCsCueNw6+1XCm1ifXgd/wqucPkcqD36bT2xSAqPGDKY244Hyjufw6U4RuFB4JJHJ7enbirGxU3YGSV21II1GfmycBTn1FAFNYozkH92D39M9qnxvRkQFF4wRzT4NjSFZRyRjnp9fpTmUK5w4wpGdvHHHb2oAo8eZjdjIwD14qk3DMrgnb0x9zFajLL5ZJxy+Qo56CmSRo0iHAwByPc/zFAGdMY45ElPyFl47g9uMdDio2VSx2gN7DhsY5+orRkVnXKquT8pJ6ACqkkIZmJYxHbyBjj2+lAFQK0g/dru4AKe3b2qPLKrLjy5IyNuOjA9B9RVh0MrDDFN+A49h6Uwxxht5YquccdR7UAJuK9WK7wMcdx1p/wBpuImYdGf7rDtUMm1zIsGcbh7f/qJNUnIEU8kNvPPHAQstykUjwxMxCqskwBijYk4Ck85HsKLAabSpMiC4G9s4JPGfy9anTZPJ5cT+XtOQex46YNY248OfvDqOxx/Kq0t9Fv8AIVdkn3lDMq5VeuMkZwPTOOKLA7I2fI88s4UTDPVD07dDWe0EOcKMMT82eDn/AAo029knkkZedvYHjB5+971bFyiIQUU8cFgDg9/zNK6GZS2bmYXPACEfhjqcVBdNI7+VF8iyEAbuQ2ffHAHpW0zwyYaYGHOOE79ue2Kc1s4OxGW5RCMKVClcYx9KQIyGYQlljTzVUZxtwD2PNDw2VzgyFI2IyuTjnp1AH8qsXDWEUiLe3UNkRnAMgx7jrkZqi2oaTG5it5I7+XsIoy649NwGMmi47FSWxVg/2SYRlsLkZA+g9aiUavpgVLZyIs88Aqzdx6jPvRLJcs0cMVnNbSMf3ZchVyf9k4GKlifWLUvBOYYGBzjHzAY+9jpgD0oF5D5NbhuSkd7AkmeDtBUrj0Pf6VXWDRbhS1tcNbTjgI3ygHselWITdX6FLm4HlRnlwgII9sAYFU7mxtGR0jzAzDlR830O70NLoMkliu7d/LEiTuxGAcBufTHWkE8iFo7g/Zypz052/TuB2r0fxR8KL7w38L/DPxQsNQhvf7VuTaT20aqWiciXYUlV5EkGISG+7jIAzzjzR9UuduL+2S5K427vlYdvvY5WqnTcHyyCMrq6Lss1jPCbWeMalnqXRfLIOMjnPap9Pvrg2P2TUFt7mytyTbK4O5G/hxxwPoKy2/siZYwqyWjh+S3zL9M9h+FWP7LnA8+ylS6V/lA4H8+3pU2ApyW19J5lvbtb3MeA2Nirjd6cVyl94d85/OjurzSXTqWO+IY46fX8K60zz2bSLOjJ8wVmUYG1eBjP/wBapWvTtZS3m4blD1K8cA/SlZDT7HYfs0/C7VPiR8U4IPEtxbX2iaXbyX83kkQzs0ZWKNE2jzMmSRSxztCDqCVFeQ/GeOLwF8XfFnhPTbs2/wDZ2rNHFMknmRGOaCC6QPlcF1WcJIOzqw7V2tk1raXlvfaebvSLq1k821mtrh7aRJSpVmWSFkeM7TjKsMjiqN5Z3GoTXV7cyR6tNqExlm8796zyH7zu75LO2Ms55J5zVSknDksKCtLmZwEWtyLCGF5p2pwFuQHEEpJ6gdVFXbPXrE+aLuCTTFiUMBLggkccMOKbqfgrw9eGWG7tP7PlbDCS1AaMEdwCCB7gVSj0nxboKIdIvLXxDaHC+TKAremGD+nsax5WjW6NuC6s75ZHsXW/38Zj6A9gV4wakPmbsJFhlC7snGPwFclcXOkwSE+I9Fu/Ctxu+a6sDmDnoWxxx7Ctuwu7qZBNpuoW3iS3wVG8eXMFHAzwCT9aLWA14xIBnYRk4HcfjVry1aPzXZt2cgZwD6flWUNVS2yupRTWJ7HBdB/wJBWukkdzCfJuUuBIBsxjg9unTgUySqUCbsIxTOOeeff0qYJE7KwxuwOc8Cnv/rQpmKOgA+6dpxVZDj5sdeo6Y9KYHSxXDy/u32gZC/LxzjjNV5RIxYspT5u3QduKowXBikMcg2jvjgY7f4VoSyNPCQeAu3IxnA6dfeqJM6UJITL9wg4z/Dj2qlIVIIZ/L4A29enuO1aIiVVaN2DD0xwc9Oe1U5YQGwFCr7HOf8+lSxoru2RhTtKnOex9OKQ7hhWIXPTjA+lMLSohB52+pGKQ4O2IZGMnnpnpx7VJaFKksVHyDGcd/wAKaXLDYfXpx0pjsdwyR8nUY7/XuPalBXB+XGemKQEgEfzA88dR2xSjy1Q+Wc/N0zURKKn94LggdMZ7Ur43dB2zigQ7gEtjYew6D9OKb5jJ0OAe+Og+ntSl1b5AfKz6jj/61NGzJOQy5H0NAxwwrEIRj2pCV5B+b1/pQNnOxdn6f/W/Knp3baR0xxQmBJugRjGGEcnYtwP09qJACrR480Ic4/p9BUSqioVk+QE8FuelMF3Ch3Fh8p52jFGgWKcmm20u+a1L21weRtPy8c8qOtA/tuPBVI70OACnEZ47irUmpJMSMM5HACr6dKY11cSDzBHsU9uPp6f0pAQDU7JHKX27TH6FJskcej9K044lkZZYGV1cZG1g3HbpVVmnu4zHMsEyYwQ45xXOv4Qs1lNzpd9PpMzY+WPPlnH+zxn86BnXSRRtwzbPlGcEDDdqfFe2sbOJJVJI2Hd6+vyg1zYtruzwt7CupKv/AC0jfk47Mh5H0FbGnXGnTqY4USIj+FuG3enI6UgLGpSaTq8aQ6lG9/ECFVEGCcejAg4+hrnf+EZ8MguP7JkZww275GUj0GAa7GQbMQBzDM/RQMbcevTrVWaU7xuI3Y+b0OKq5JUtrNdOjzp1lBpysOSAN3oMsck1caK7ICtMqsRu4Xn8B0qEsQ3yHbgfUenerO2EDc+6IsPlwQc+oouBELVWH7yZhjIJPp6cc1PDb25UiMmQDkbumPambuMKWK9s8mp4EXABbH5A/h9KEM0olZALhVjCLyY8DIA69q6GGWOVdnlo0Um35kP3c9+xrmIxDw0jiRT8rAZ/pzW1YWqySrFM6xQggemQOnpj0zVoix1ls0UFwsSv91lU+uCcZGe9fSnhz4YaX4m07dZsLh9p2gMAylQByTx+leD6D4C1HxhPJpmhYlup2RAyjhBzv9uAK/Sv4a/Dqy8B6DbWG9ry5RcPK7FuwwozkDGO2Pxq4UubVk8yWiPz71n4beJNHuriKLSJZLaI485NjjHodp3dsciuFvrD7MW+1p9iAXoVz145x+Vfr5e6Zp+oxmK/tortSMfOgJH0PUfhXwT+0xqmj+GNUTw54S01Ev8AyUuL+6Y7tiy7/KiG4E5wmTjAwRnmnUhyoSbufJl2ltG7tgyAgbdowuf/AK1Ys0iAoMbgw28fzFOuLmSXP2pjG2Afl4HzdeBVaZQQGXKKAOvr2rM09BCWRwM5Q9PY+hqpL87gjBK98gYp7Mc5HzdN2R3/AMKYyLlo+h28ngAA0hjh+7zuYRM4xtP6UQk52Kd3HHHp0HHpVaN0jL5OVA45708KPPKglcYIAHPp19qQi6/l3UYWdY5jjaQcMT6duOKyZtItFctp8rae3QorboyemcY4+laqwzJKZJF8teu9lHAx2x1rUktNIs7pFfU49YiIzKlrGUkRSM7sgsvHfn8qqMW9EF7HDNNqFr+7v7f7bCBtEkBHUeoIHb0xU+mSw6w3k6QDczDgrtwQfTBwK6K18RaBFJJ/ZVsLuFeQbnEh9O4Pp07YrP1vW73xBHHBqP8AqkJKLboIwBwOCDnjtTBHQ6BBe+DfFWma7rcbW39nTC4RYypZwUI/gJ5Qt0yM4qGd/Btvez3cIu9XWWQz+VuNsF3H7jD7xwecgntXnyabqkE3/EuvmMYHMdwxk9eh6ge1TTz6lAokuBGkXPzqpfHb6Ci7CyPU4fE95aktpFnbaTuXYCsYZx6Zdhz+dUbmd9RkM+tSSXkcgP7t3cIrMCPl5+Ue69K4SBoLlk8uc3BcdASPbp2rbg061idwoZmK/MpYjI9OOPpVRfUl9j7A+Lv7Q/gzxD8EIfCvhzRU0nVdQaBf7NHli20+O1uY5GZHRVSQMFwgRRwSWAxtb4pW5jiXyZd0rRjkquQxx1A6AVstBalzuthGUx16fpxUEseTuYK4K4z0HXpx09qqrNy3FTio7GZ9omjXMVq3AwCW4/TiofN1J8JiNMfdKkcg961g3yjapdT8ox2qpLgZEeGU8A8cHFYWNSgkE7/K0zbR18sAYz15FPWxtRnAl4Ofmf29AKt7lGIv4kHJAx/nFISemSR34oAiS2gj3Bot/Q884/HFSshgQeWAi46Y5P1pm9lJxnjoODSpIzMqx/LjkZ7/AEpiHsFQlPuY5xjpn6UAN/B3XAHtSiQ7mViZDty3TH0pv7wIRJKMY4GBnB7Z9qQEoYBRxxwCO/4VIQykGE5OeFPem/Ki4B81+AcemPWlBVzydwx6UDQpfOA4Bz2zwD6Uh2cqcR5wTgccdqfujkXYcE5xjHPt/KmKpH8PONvzdKaEOLb1HO0Y4HYUIBtCKB/tECkbzVwxUAcj6+1JJsiZS7iM+/b8qYEifdMcQMRzgf7XqKewV4YgmVK5+XHHHr+FUluraNsNLtbr0PTtTXv02Iu4LInT0btTEFzpGm3bSMT9imZQFeBih59R0I/Cqks+vaOrQXSJrsC4/exqI5V9OOQePYVYbUWx9wBk59Np7e3NRzaxIq5LqrFRjHX/AOtVBfsXNP1zTb5zbpILOcg/upvk2n05wM/StCWPy3Zd3OA3XHGPbjBrkbwW+pLtuofNwQ3A9e4IGawhb6tp02dMmWSP7vkT9vTB7fpT5RnpLyR87WGw4wBjj2qePUoYtwGPlTCAcjJFeTWHi/7VfNpl/ZT6fcxsVL4DwfLz94dPbrXTKkhixmQrnedi8Y9M/SnYk6+91EX6RyRNgqpEiEYI9+BXNyXyQjYgCK/VyflB7cUQrLIhMVuY48AHzDwee3ei4sJZlGGhgDYG0jJP07dqOUaZSGoXEhOXR12/dVeMY9aqO9zIqtkspwduR09QKn+w3PMUknmqMDaqY/DPbpUw0xThyH6YIzjb7fSpsFyg7zuhOdoT1OR+Q/8A1VScyxxhllRefuhecDp9K2E061RdoUGTPJyeB6en8q0Fht7f5j8u7quByewBosBzQRDhyzScfdAyPoPSpzAGAzlHPAU/w5/pW8HiiGWTaDwPp+FNeYIcRhTj26D8qBGH9nDZUp5gHGVOSuOlWXtZpQsZXymA6hcE+np25q5/afJiOEHXKpjjH0pXa7mCxGMyFRwT8uR6807AQwWMyyDD+WRnKkZB+h7cUn2WILnoQf4cGp/IvJUQKoiXGMk4I/zip2gZRkyqmeOBgE+1MRSMcERK/PIPbgCn4twu/YNo4O8/p/8Aqpu22RtsszE45RRjP0PSnn7FbuP9HkuOM/MSMfpSGMN7apwvyegxkHHTnFMa7G4AfvGByF6de3SryXFsVzHaAI3UNyDjtntU/wDpE/yxxrD6AYwoH1xnjsKpK4m7FOJpWGdpf5sDtjPb6VOkF+JOqiT+6BnA6V0HibwF8QPBFpaXvivw9qei2epKv2eaeHah8zcVR+pimPlsfJkCSqvJUCuXFpdzlSs3kIeoI3HoOcAD0q505QaU1YSmnsPNo8eYJJsFshjt4CnntTC0EapGbiK97BBlOnbjoad/Z8BEkVxOZpWxtC5TPpx0Ne//AAg+Enws8Z+H/EfiDxh4sXwbeaa8dvDb+ZCjKPKEvmsk23zhKTsVFKnKH1WqhBy2FKSR8/NdQOMQWkj7RzkgLgdPc0wyMAu9/LRusSp29jwfypbZ90EbohDMoZwwGQGAODwOnfpVi4uZYZBEsXmKFUZGP5fpUjHQsNjfZ7bbjhXZi3P+6athr5l2um4DgYIUdPYf/WqoRMrKkmRhsMvqD0qxKs6MrKTGhBXnp6e9OwgltJhDiR9g74HSq8sQTY0km/t/dBq/9hZdhbcgYY55x/8AWxSvZiVQM52r05P8h/8AqoAzmW2iX5D5mSMBex9qjlSLaBgAj/WKMD5Ryf8AIrUGnrGACMgjcwPGOOCKtPYQtCXEORgEsx9KLBcwPOc7khjwCo2ZI6fjT2hnKGRYyr4yMe3et4WypASw2xsqkEc49uKahjjiLqN6sG+boEFAGJ5E9ygU5AK/MDgADseBS/YmvIfJ3kQxY3Ejq3pnr0rQ+0R3qrsiMKwg8k/60dOOMgda04pIywjUKse0FQemR/hTSEY02jW0MUSxARbhk5Yk596ebCKOAiAMSTjbjcOM8jPtXSNdlgVASNTjlQNuf/relZ8rsGKSyb4vptB9uKoRi/ZVJOEwe44AHHpTzarujYKApU/dOQPqKVYmdG/efMqnjHT05+lGxnQXDP8ALjYvsB249fpSsMgKICd7EBOT6celVJHCZfGTGeR7dqvyIu4bzlcHt0GOfSq1xarDh41MkbLhR1Pvjr0pNDRVL5H8LuzdPQHp+VMkuHRNgbeQew/hHUZ9KJI1kjCRkh4+2OPoaekbRB4YiN4/gwOncZ+lSMja4YyefFIWMXQKMYPp05FadrqtsHjS6O0kcMR8pPcEAcYrMEax9dqgjGAO3pUYiwShGxXPHp+BpoNDtkDBSSNqtwP7p/l9KswY+eDbuXhgOwx1I/SuRs76S1EJaI3MUZIKlzx29+npW7bXhvWmhhj2OOWBxwfUD0NWiGbazobLBb5+c8dT9enH9KtwsExI6eY8QHyZ49v/ANVYk/nvnZGZMgZTpj/OKdLNcLEsgJTp065H8NbRgTdHUz3dnewKsi5kHzBwBxjrx7gYx7dKoKtvs8uWYyoVygc8e/t26elYkk4WHymBMm7ODx8n4UsVxGpEcsvGdwIGQD2FdMKSvYiWx9RfBWf4S+PdLm8FfGT7FaXPh2EXGmzy3Mum77DJSSKS6hlhD+RIFfYZMgSA4xuryTVtK8Cf8Jtrdn4M1dl0b7Q7WLunljYW4SFyWM0aHcqPwzoATn7zYvgPWPC9v490G88eWcV/pUN3ELj9z56lCTHuljz80aFgZBhsoD8rcLXf/tFa14Av/iHqt14Bi85p4I1v3jDrbz3kDskkkIcBQBEijdFhJT83J+dvew8X7KVu19bcq5f1fRdfut5vI3LT+v8AgHDah/amgXKQQaxc2ycxBw7hU3Dgj5gMdv8AOa9T1b4HfEG0+G9h8RpvEEup/vI/NsPOlk/0a4m8mO4iuVnMcqtuRxtQZiYsrdFPzTBZeKJoLJ0sL8219u+yMbeeSOdkO1jDIiOr7W4OCcHjFWNb+MfjmPwvH8FbvVJVi0ZvIWxjmRDLbhDsgYr5fmQ52uokL5AAUhcivTwzrwpRm4WV1e66W28vXY56sIyl7rPYdV8GSaXEItZcWUqqGaIXKMzjAO4rvY4HbPauOuta8P2m5U827Eo43MdpwegwB3rX+Kfwh+DPh7wr4V8T/DjxEvjC7v4vLu2iaN/OlwZmumiEoksSNwj+ziLC7VDbZAxk5bw98KfiB4ohnXQNLl1EwZL4IYKFjMuWcFlXKKQoZhubCj5uK8/FuvUqONJaWvtbT57G9D2ainIo3WsWhfzoogw6bQeQOmPSqBT7S7hG2ZBK8cbfqDVLTvsl+oeOZUhfAjPXdxjGARtxV1mtY0Bmd28x1iAjBbzWdtqBcdycADv0ryoQcmdzkktDcsNC0OYwTatqPkoeGhjB3MO3IPFdna6d8IbaMLLJf3j555kAH+fYYri9U8Nar4W8RXfhfxXpN1pGqWUccktvJ5Z3QyjMUyPDJJHIjYIyjnDKVOGUqNbTtM0O78Oz6iNWMOpwPzYMMAoX2psJ5fI5OOR3HFehh7LZL7jmnqaV3b+B4X3WVpKY2BAzK5z7+n6VjbvDsEmyLTxKTkDfIwxn2HGauR2MixrvgkJ6LuON3tgnH/6qtWunTQ30M2pWJuoIyf3KyBTjbgEkHnB5xmujkvuiOaxzy3DCPMdnHIrDbsOGV1AxjDZ4x2xXjXizw38QIGgtvg14xg+HVmXkk1C3u7CC+EW9f+XVbiKQRDPVFKAHoe1e26jYXjTSW2gwG58yRjBZf6yRo1A3YIbJ2d++Kyhpttc24uDL9oL5DxABV3n1weMVw16HLZ9DWFXojE06bW9M062t9e1e317UIYsT3sUIt0mIBIJQfKDjqRge1X79pbGDStQ8a6RqXh3TvE1m95pd66qsd3bQn5pY/mbA2bXUSKrFHRwu1ga2I9D0+OMWzQGZWOQu45XIPBycEY7cD2rvNW8U+LfFnhqx8JeKNT/tDRdHiC2UL28AEflwtBGxMaq7GOIlNzZOCeeTSp0kmmRVbcbI9ff9jrxXqPglhZalpmmapOiXUAMcsxQiPcIJJ45ljfc/BZECj7w3AYPiXwYt9O0f4s2Gi/FG3hsrXTpru11KGdVlhiu44XjVDIm75BMcZHy5AyQK+pfgIfiz4p8NXlroHjE6fpehwxWdhHPa21z50ggO1TLJvlgjiIVSpV8gfKBzn4pu7bxBpWpPfT3ou9YeRGnu4pxdJdmSNGkl87fIshckksHOTnB6V313Jc3M07WXu3TSa0v+lrnBQh01+f6H0n8GNI+DPiLx18Sb7x5cWWlWema7cRaFbXOpTWlqNLkMkfnx4nit547kJkj5yqkbsKy58Z0y0+EOl/GuaxcE+CBrc1ss8V0/2ZoXYmIxPHIc26sVj37iXRfl5IrnrTVWsW/4ll1/Yl9JmNsPtlOOq792VDDgjuOK2NG0GLxN4msfD+o3o8Pw6tMkf24keVbMDlmkG5Bkqu0cgbiMEYyNcNWvW0vr0vt6eZbpKMfQ7v8AaQ1j4K3PxBguPh59i1DUvs3mX91pMlvPYSSNJskik8rIS6iVFYhT0kJcBiCfF7zWo7qZYok+0B1x9nCZAC9SeO2Pwr6b+PWq+DvAngbQfgJ8OZbPUdNTet5cLtv7qzimmLXJIXZAtw/nNIFbdnPKINhbrptT/ZatvGfw+0jR9GhtbOz0+aENHYBrNbSQSeXbX2UeZpPtQ83L55ZpHJEm6u9rDzpU21J2UtrNtK9nLZ3l008uhyKpWUpJxS29On5dfQ+P7SLS7aeK3kgZliYrk8EN2O3PT68Ctq52InliLAxgRgfdH4dc4r2f42a78O9c8fahdeDrfZcQEQ3ssabIbm4V3WSVSH2ldqphguHJLY53N5T8y/xGQA9umMdvpXnVGoNLa6vbqvJ/1sd9NO2pkfYbeYiVC8RcYYAnj398eldn8M9Q/wCFe/FDSPG2oH+17K3SeGaCBU8zyZ02713YBKMFfGQMLgc4xiK4QAj5kJA29PpjFbEcjyBZZlPHy4GO/GD9Kyve9ypQ0Oo+M3j9/ib4vGuadps1pp9raGyhDELK6+bv3uMld3ygjb0Hy84rxzydNi/0m6MtnNIePMRXQ7fTjt+Brt/KtlHlhWm2ddrbRk/57VE6SJIUDGIKRhAd2e2QTyPpW1K0UktLKwmZUdxLcRo8dxaTjokbBVwFP4Y+nbtXYeGvA954qh8U6vZ3dh4Wj8N6f9s8mVPNOpNtmZIlxLF5K5jAMmx+ZFAVsVzVzpunPuEsCEyYIfJGR7AdP0rDvPB9vHcx6loJbSrtHUI2/eoHuJCQecHn0rppTSaRnNNouT6Xry6EfFV3o0yaahANyltK0WcldvnhNhII5wTiqclz4claOHctujYIZt/HH3Se3NfaHib46aXZfCa28L6FovlalLp0OnyQXbI9tbOYgjpuWRpJXAGUbbt/jY5Gxvj28l1p2lv7rTI7aLcCsUDqUTdgYAOSV/l9KyrUtOdQcNdFe910f9fIqnfq/wBDEn0/SZ4JBC0QXBKkSOmQP+BA/wCFe++FPjLc+DPgVefDOw0zzr4pc2tlKsjbfs9+8sl1IdrbvMjaVvL2kDDLx8nzeDXd3psMP2m9sfJU9yu1fT744PoB60l1FZ20iSWEewhfNRDI3lsyqSgY8nGcZx2rn5dVGpHTT/hyna110MSJVhXlpbFI3EckLS5aBidqh1YbhnHDev4CtE2UsvW4ZBg7i3I29VI9a+9fHvxP+HFv8GobHQ9FjZilqY9KaFlFlLcFnaQSjYkkiPu3skhJZtzbgxDfD7WuqtHFILmO7wuUymzoMYXB56VyYugo2lyuL10dtuj+f3aaXNqMna7KMtl5BBiLMrAkYAGV6dPb6VNa24e5ZNSuvsilPkXys53KdpyOBg8/pUUra7awQ3F7ZSQLJJgzY8tZMH5du7Cj07Z/lo3F3cqjXM8bRIFXdkgiPt2PINcs6Uou0o2NVNPYyfKnVy1zgyAgKewYD1B79aHa5jDbXVztw3Azn2H04q3Za7o2sPd28Tq1xanbNEykGNsdRn1rQE+nGTfFOIXc5IZD2GPTFLk6NFc3Ywd9zahGhkWfhvMDf+O569+OKq2dzqdzYQS31ubEajE81szYCzLC+12GOOGGCOo47EVsX1i12rosyt5wKkKehKkAjkex7cV9J+KPHsPx5tvDXws8DaAmh6taDb573KQ21tBGjBoYFVXLwFYY3YgZQJtCs20NrDDe092O/wByStu/IxlVcX5HzMZJIXD8jfnDjBBxnb+n0p7yXcu0xjYycepOQMZ6dK9S8a/BPxb8PdY26i66lp0YQxzeaPn8zgFQqKQA3GGC4I6bdpPAvZkTyi8U+YGG1VPT1x/PpWFbCzotKdtdrbNeRtCopLQyHN08TQsnmsoHGd2Rn2xjFP8AI1W3ULdWwiLAgQ+YGLj1ByRkVsy28ESktGzREcgtgYxx0P8AKmR28Jj8qMlfKG5MHpnrj27Vmol3MFXmRPKlsmhDcgiQHGPrwuanhu7uGYj7ASN+/AkTJYjHtit9RHE7fJtl7s3QnsOv+cVWht43t3XG8ry4xjDH0x7UcormUt1qJkS2stKnubuR9kMVuvmOWbkIqqfmJ6D8qtRajeRX5in0y7hMTGGa2uFCSRyZ5V1YAqynjFbNgt/pGoWup6PIdOubdhLDJ97a6eoPyn0IIwRwfSrl/c6pq+qXGrXd0L3ULyQPLtRY03BAnAGF+6o6DtVciDmOduL6R59kVncSCQcRqeQR19cVY+33VvMkFxpcsDv91BKjfnj/AAFbUVrcRF4WYyjd1Vsds7eTxiplttTVUkaRvm7BVyMfkKtUhcxzR1iG0byPsl08okRFgWPjfKSFTK5yW/h9hUtvqW8iJrK4V87ZyOF3c8EZONp967jw5rOteGPE2neKtI8ie80mSSWGK5jMkJaW3ltiSVkjb/VzOBhhzil1nWtV8U61qHibxL5L3F85mdLdPJi3CNItqrlmCgRqBlmPHJPNa8itaxKkccL+2hiIe2miYn5l2sV4/EcUyPVIYlaMQTgODhBCRwepHtXULO0L7/LIGMsuAeD0I5qcPIu6TDWoIDKcAqn4DPWmqSHzM5BtWtI4WVre6hKjJ4J2KB97aDnaBToNcsJQsENvLNb/AH3YBlCAc5x1YH8MV1mgXNpYeJNM1jxZZSa9oVtPN9usrbHmTq8LqoXMkeQspVyuQGClTwSKfeSWd7rmq6l4etv7H024u5pLa1ZVO23c4RSFJClcfMASMk8kVToK2iEp2Ock1S1hjUxQSvAxJRkHKk9tvf8AOqT63a4XzYLuIA/fKdPbGc4ruRayKHV+gABZMAfN0+maZ5EysZokI2Ha3ckfnXNKCNEzhDrNud8l1a3UWCQFjieQ8Z4GxNxyP9npTYNTItFuXs7iCPccfIcpnjkEgjNexeCNUPgTxTYeNU0tfEr6bFcpFblzCyPcqEMsbqHAZULLllIIZhwcEZmvajcaz4guvE9xCmmHVrmW4MMSBVTfjIJHVmJJJ6kmuSdtjSN2ed/2yyWbRpZXRjxtBEXADdeuT+lCaquxFj0+7kjf5ANoXkc4yT/h0rtzpb2bRm8It4s/u3lIUfMPukt8ufSqkkmmW8bTT3kcKgnZuYAfhg/0xWT5S0mcFc6y9u2ZtMurJIyQzLltq/7QwBg+vb3p9lr9vd28VzDpszpKrZ2+xxlTgZz+Fb+neKPhfD4r0qy8Z69bWuiT3OzUSGd1WHYXKsYcyKJSBESNpQOWB+WpvFfj34O6P4r1XT/BWry6tpCTotkbZZJ1WPyI96K8gBZUl8wK2TlQOW61Pu2uOz2sZgvr6OEEaPcNnogmX/Djj2pIdR1q4twlzo8pT/rpGMDPY8VjXXxn8NWDYsNNudSA452xLjpnLDcR7beKxp/jZIzBbDR4j12Rs4kAHrkiP8gKz54j5WeiyahqsMCpbaPcyb/4WlTGP9lic5GOlUdH1a+1tZodK0iRvs8irKrzRpJI3upAZNpHB6HpXkl/8aPHK/MmmWVv5YPlnl1/LB/AGu48afGTwfrnw88K2HgPSLnwf42024Vtdvbi0hEVylzaSef5To0yzQ/a3UQiVkkhVeB1y7xtcOV3sdzNb+KA+1NAldm5XbPGMf8AfO5fzatGWz8ULarJcaKYI8ffkuY1MeO56flk18k6v448QNMseo+Ifsz26/IsAMZBb12/KfbrisKTxNpNwWlu9TnvJiAR888nOMHHGBxU88bFch9e3F/d28ebq2tVjGEWb7ZHgMTgbsDP0rlYfiLpcd3BbavbJp8Vwjz2Fy/mpFexRuYneAtFsKpIpUnIHpXym7addXSFtLfUg6MGjk3xRPkYBJjMbD3KFSOxB5HvnxW+PN/8UPC/gvwn/wAK+sfC48JpJbW11Z6jNOyW4tY7YQxCa3jMMDbEZkd5mJij/ecEl3jy3FZ9jqX+KOh252gwXTKCMJvP/oSj9M1mv8a44WSCyso5wpOAweLAPvnnn2r5/Daq0Xl28cFsH5/ffvCWHuFx09qtRjW0TA1GOFhgkJAr47cbv6VjdlcqPabz4xa88e6z0e2PHO6ViTj7oAI4/EGvS/C37ROk2PwY1rwF4k8ETp4xvVma1v4Wtvskk5ytrdtJJIzxPao/EaRyK2052+Y1fJBhmaXMmoSKXUYaNBHux/u9Kmj0uCeJJdRE2o7d7fvnYhQeAVUEL0x0pqXYOVdT0e8+I3j97WIS3MUUCKObeOFRnbjPI3frj+Vc1f8AjvXZx5V14jYRfxRKMFSR/CUAzXPW+j6X5ZeOzGQcD5mJ5+uAMfSrAtbdSRAoUYwu1QSAPbr7VIyje6+l2Nn2u5vWjxtkVpB+eaZodtdeLvFmleDdI0efXr/WJDb2kIkSNpZAhkPzSPGg2qpJLMAAParpYM+6MeVtG1+MZ7DitHwhr2v+A/G2keOfCDJBquiyTSQCdd8W6eCS3kV1KkFHjkZTghgDlWU4IafcT8jCvtO1bRde1Hw3qehppt9ol1JZ3dubhWCzRtgjcnytt9QSp7HpTCmqz7jHHb20UnB2gkrjPTG0Gui8Y+INd8beLNc8ca2tul/r10txcxWieVBCwjjhVUjGTt2xj5iS5OSxLEmshYFi2ptMhY/IAX/hx/s1EmWloUlttViUM+oLa5XgJArcehP/ANauf1aOG2gNxrVxLdEAs235Qi+wHytnHSuyXTLqWErFCQQ2VXPI4HQ/h0q1Fol7cMiQW/mIuN8ZRpFz7/Lx+PFSpILHb/FP4P678Ok8E3vidbKWPxJpss1q9nOJldrUI0iO8fyH9zJE8bq7KwJ9MV5kxklRPNJ8lQcey8YB9cYH0rttYg8WX1rpUHirVbvVI9Et2ttOW+ufMisIGEalbeNz+7QrGgIXAwij+EY4qbxH4T0ZWTV/Eul6erHhTLGxOP8AYUlv/HaudWDk+XYUYOyLmDGsLzbbd4wVHG7OeOg/rTZppWfC7oWwB8q8Eeo44xXK3HxM+D2mgLc+LrQ7uiW8U87knsAkRP8An8KfJ8S/AqruttP1rxJEwG02tnLBn8ZUQDP1pc3ZBynt3wYk+Ddj45J+Nour7QDbSRQrHFL5Ec7gqXumhdbjaqFtgiVjv2njbXmNxYaNb6jer4eWZ9KM8/8AZ5uirXD2KyMLZ7nYFT7Q0QQyBQAHJAwuK4u5+LUVhK15pvgbVrbYFVTeX9vDG/bDucDHtya5+6+NmsT2jQ22iaRo0xxvefUTdKAOQpjgiyT2GGI/KrnUnKMY8trf1/XogjTUbu56qbRvlZLZpPXg5Prhf84qyLKPAVYXtlJGWAwcj+EgjAx7fSvGoviN8SdVXbpl/ZWpIOwW2hzTZA/uiUAHp1H50y21b443jvFcahqs6D7qw6Tptio47NK0kn5VnaQ/dPcptD1C+tbiz8sXUd0pikXIwoYenP3hx0r1Xxd41+L/AI+0HSvDnjzxBd6jZaMmViukhRbg7WjE9w0cMcksqRnYGdj3b75Zj8Ynwn8RtV+fWW1G5gHJW51tY949GW2QN2GMEYrPT4KxXJaSR7DT2kP3JrrUrwnP95TOFOPcUczWl0O0T3S8v/DOiun/AAkPiDTdIOMx75QTgegXkge/NZU/xD+FWlMon8V2mp+YcKlok0rjP+ykbflmvOrL4OwWJMsWr2UDDqLXTYQQP96UuSK6+DwLpVqRA93eyp3ERW2Bz23QhB19BUcq/mHfshdU8f8Agt7dorGDU9a83dkxafcRlfTbviVSv1K4r6N8I/t0S/Dz4F6j8JYvAl7qd6Irm106a7ktbe0aHUpZ5blrhpZ23MjzkRokWwr97AXn57/4Q3wTPEJLnTjfFDws91cPgZ/i+cDHrx+lalvpehWkMcKaRar95QHQH5AeOCCPl6DitIV4w0sS4X3R/9HPjSLBdzsVcfKDn25FO2pKyhzhl6j1HqMelL8pR02BjgAjoM9e1RReWse1kPzHgr9cda8s6hSyzs0aAnsXxyR/nipJzPMxDSbI+mMY47YxUcciB0KYYITnjAzjj2FH2sNDypDZ+9ndt/D0xQAixXBG7DRMo+Xd3FSKJCQZCANuG9eO+PWkaTJO4FUwAXxz7cf/AFqQs5ZgMs45wOnA+lADS7qEDkbVPTGeOKe5Ik2sPLB/kO1AMUnyr1PY8Y9aiXa5IwWAGBn27f4UAKBhS8nyKR0HGc9qEGxAIsHP3T647H0p/wArQONpXtg87SRjjim7SkSh22L/AHc0AGNrIkBBAIZs+2MfTikEmGOcK2fqMAcY7U8KiSPuIU7e4A59vwojBb7yfdAwen/6qAFdBIflbyWT0BxyB+VMjIMmEURkrk5+brTyShABMijgIQB7Gg5jPmfcwuMYyPb8jQIYUkZt/ML4Bwf4sY6+n4CgkxoMFWLZLZ4yenK+2KQSCNELHc2OOOMfjSxBUZ28tVHQ56jPp6UDEiV4WR0G3cDx056UoiXhIwBvORu6f54p0cKtLExJwOuOc9/WoywmVhGrb2yOf4cdKBDlRP8AV42AfdA64OASxHHFRNLCFKSRgAAfPnG7HQgf4VLGowuAdw5GcCkk/dzLHEyMWPPHC/4fhTQAY3lLJMNqgBgucEZH5cYqGRnSUhMdFGMcFccCpnRHmHmfJz8pJ5PvjpjimTFmXEzrwQoAxz+IHFArDWTEbCZQxUYU44GOmO4+lIjBJcomFHAJ9u/404lBjdnIwBj17GnqWkc+dyBkIR1P4fSgdgZlYlxhAf4R1znj0qKUqFVnYeYo+X5emPX+lObyt6wtwe3BBX0NS7hKowm5jjf8vH4/UUIQCErjftBfJAz3H6VCkVtIokOQHHyMOcEcYwPyqRAFJJ+fbgJ6AYx19KiWKJP3VqcvkE846dMD/CmAgZmWM5KuCVx0OPftUyiNCYVPzZyAei49++faiXbzIu5iG6Aj5Rxk49qYBHtD7vOQ9XXjb26HtQAq7nQxoQXXkN2yT93p+VSg+VG3lJu8tR+Ofp6VCqC5hG9CMHhBwvHc8elO/wBX84mAVQc8Zx04A9AaYxo2bt+d8g6kfxZA59sCmuBJCAQEU/eI46dB0pVCHJ3qEA6kY446CpPMQl9hLfdICgYxxQIQIrHzoYwQw25zyMdDg/54qHagmjkmQEjPT+LsOKmTy49kUiCFSThuo6Um17ZjF8suFHzZ6qe4HahAEoKyIYwsMnPAwSPbHYYpFVJlkhYfvW5OB6HtmmKNrbZMHgEN6elOkiKhTcBn+bPGDkfpimAMQY2iy2QoJzyRt6UQPDNKu0AE5B4wd3fj0py7owY2Zdr/ADBmHzL2FIqlXZxkbB8jHrz60AMQPjeYsbG69ip4wKAjtIXkwmQDk8Yx6VMJp5UZdu1WYEcgYAHNRYXeAu6TA5B/iz29BikAfMIv3ZYlmyDjnp/KkCnKnG0yH5lzg46dOKfHGdzGMlcA/KTjGOmD2ApEXcFkbbFkEdM9+5zigBsYxIYipQn09u5HSnxxy55XOcc5GOKmLhii42E9zznA46YqtGXJ87hYl3Lgds/xDj/9VAg2soOHCggqQ3UfQCn8qQ24DIxzx0p8O8xeaNs78gsBnHpkVEN5j8xwEx1dh0HbaKBixh4ox+78xHB+TGW+U1HFFHIiOzbJd2SCM4Oe/wCFPmuGjzJ5pONudoxkf0qWViUZvkVoycgDBYUxFWRmmDNKwjdTsKqMrx0OOuKkCH5ZLmTlh90DAwPwqYS/u1A/1ZI5x/Cev5VBl4lMacov8WN3Bxg49qQDIwvy+Wv7wqcN2HXAx09qemfughgv3T0zjn8KMEx5DqQxG0AYG0dvx7ih4pWXbuG1WwMds+voBQA6OQzRvL94LjIHHH19RTQ6tkRoob73sfz6U+ZjgZZlVT/BgfQ1AHBiKk+cC3QDnB6/SgAKB3SSQDzc4CqMDiptwdmVVZUXCho8k/Q+30pA0YwjMWC4/I9OPbirS280K8kpuIKY27WJ7eopgQvyNzDaoPzqOvTg00ShgvzEYOBx1I6EZo+zxeYq/NJ8w5PAP8vpT5EtnT965gVGKgBc56cDB4oECuPnnlId0xjHRQTtzj1rQslPmSplRhVCqOODjPNUnJki8p0SML94RjqvbP0PpVi1TgE7WzgFfcenpxTEfHv7QCR2+q6Uj8IPHumtIzdNhgJT9N2fwr6r0FTD4etnkBD7m3em5nf8h2r5a/aVhW3vdHMkg+fxhpLSNj5EH2Z9p9+M5HbFfVmlyLDpKwF3VI5WXL9Ww39P6Vhh9ma1egrIysnIGQcDHPPOP5VKiRPCp2qCDgqODn+mKY8mQ0zx7ASuzd7e4pxjJ5TDY++OTtz0xW5mKv2f7PLhDFtyRz8p2/r+lNQySJnhodoO04A57Z9qajR7mCARuOD3Vge2egqOMkqEwApb5V7EfhQBOd5eJbc7udxY84/wH4U1RlixIcyZHPAH4cjmnurtCMDbJyMgY6cgflUUcWdvHnGTjn5SP6GgQ+dYw6g/MMH5Dnc3t/hTrgLEVk2EKg+VSc5yBkHOeBT5VBlYoR5rdMr0wMY/Goj5IURMN5Pbk844wfSmA4sVjQ7A3y8xDpgc5+opAqsXleQorBQhX0+nBqVS0Y8ljl8jkYxjGD7cCoIiDGyqoYBvvnjHTB9qAJAvyZRi7p0A9/XIzSXIi3CVTtL4PPVSOwpPLAUl0Dxv1xjePpjrimuYxtiVmLDG0EcHOMUhoVWQnZIeT/q2P3enNIFB2rJktjb5iH8sfhTmWB4jCBlurHnAI/p9KPnh+UDICjep5/TtQIYTiPypiyEHcOhx6DI68VZhTeTIygN1AHAYYAqqjJGN+7ORyAN3Tpk9ql8raEKx8459voKBjYmd5WAGwIPlDd+3H/1quBYCwlQZYcDnHOP881UAleYMo2MPnAxxwP4v6VJvWZgqABk+Yrn6dO1AEMUSbw5UvIckKx4G3FPjcPuRYygl/hUg/N1yp44x2qQojozbTkuN+OQVPvjPFRMwQIFxAq5OD2I6UIQnyxFoMeY4+bB6Z/8A1VTmbzY28klSw5X1I6VaaQvJhGBE6jjk42jtTt4Z87Q64y2Bhm/w/CmBVE37tpfuo20bTxt29qtM42FTIHOBx0OeOMVE0cU7bdhAx8gHzDp2Peo9p83yfKVS3QEYYYHrQBZcQNlMEKvfIzj2HXFPh+U5VXZBgrz+HHtSyINwZwA2Aucj+VObZNOvKkJ90DjHHNMQiLGXOOASWU9ifTFNWJULbyAW/wA/lSqomlJjIjVfvLjGcd+KSQOGcp844wRyMUdBixOGG1VYxyZB9j0yKcLeLKhR5J2ZKg8nsKQnz4PkXa+cqvOMjr0x1pwCNiUMXkkQE7uwA5C4x0PakAsbPjMhZguCFPBAH0FRv5kxbcQP7mO/epCxSUSxNuYfKMcZ9j9KsPKZNpTarA7cYwCPbHpRoBX3zKTGypKFUHHfsODQjyJmMjEeDkN6Hp0pCGSQ/OEB6bfvcds1L5jzNvjYM4AGG44x/U0wsNWYOiZJJUc54U+gPHbijIdCqOQuORjP9OlLt2xb8jLH7nr9PamLI0aBVU5PIb0PcYxQFhR5iW+UcSooxjv/AJxTUQ7DCQTuxj1PrxTnWMpswuV9OATipv3G9ptp3xgKF7c8cDtQBVjR23NjyW4BB4HH+eKcu55yQGQYGOOnHT6elIVO0JMSO4AGc1Z4VXeXgJwNvTn9RTEQpscSIi/Ng4z0/CnxMwQsgA2jAH93PrTUA3Y2AfLtx1ye3H5U/ZvYpKgTGMgHr+VAxYz5UqYOXKbaRCsqEylkHQgD8OKcsKhugznOemAP89qagMiNtPXDcDjHTp9aBDTEqvtJ39PyOO9PkGxVR2POV454HQf/AKqafkcD7rE55H8P/wBag/LIJZQ2RjazZKjtQAdCqlyy428YAz9KcTlgVzgjaNvf6U8CE/M6qOMY9D2Bx29Kh3MiLiTy8Z2jHy479BmgAj+VQR0HXIpwHzAqfMU9MHj1/Oo5/kiDITJu4GDnbj+dSyGMoCuOQe2COwyKYDh9wOi4Y5I7YH+TSBQgIiJPGSAOBj0p5/hIGD/ECPb/AOtTHKhcoTGccdMH2oATeXG1cMFAHTj8qXhArkECMYI7fN0/AVIrodqDJYr0A6cVDE58kyR4Vl+Vt3r0yDVisWF2NlvXBGfu/SvIvji0UWh6cGUsszzAKn+wFP1AUkceuK9ay+RvPLf98jHtXiXx9mWDR9IkRW3ql4CQcKeInH4fJisMR8K+RrSWp7Rp0n2jS7GVmPmG1jRpANudigM23sM8fhT9ycxyjJxgvnjb2/GmWMyX+i6bfH5ybO33KBtxuiXAPtjFSZxEFPReeORnpjHpXQzFbAuFBJJbjODwGz0yR0wPwpoQLIPKHmIox1GeeOvHSlcGRMp+7UgHPQD2qN+DgLt7bh0x2/pSGSIp8wBsBmXYueu3HcVCElYfI4iKfLwM9KfsBZplbDcYX+hpNrcxRuNx5OOMEcYFACsWXIcBhjnbwT9BTGAyCvBUAhcYwAeRS8XEmdrKSBg44Bp+WaUqCFwMbgcjnt7UAVnboTgZyDxwp7UKm1SrYBByR04H9KskJxtPQ4PHc1XKbOCTuH3AByV7j3FAx/BXKsvz8gkfhj2xURDrFnaAxIA/u/hU0XyxsVXZwW2EDj6Djiogj+VGWwGyVUdePXmqFYTCGTycEsduwds8556VMVgV2CuVzjK4P+cUb1VdikR4OQnuOOCaXIk+faxYAYx1I7/l2oER7iv75BtywVlI6KBxxUaEODGPUkNj0qXcsfzKAoPPP3jjt7U0yGJgi/InUcc4PXH0pgN3fKroBk8HI7+tMOxTgMWccEn/AD0qV22HAx1BBI5xUYCfOyEEj+E9c/1FAA0/CNhWGD6ZJ6YpMqGQ42N/FgYA+oqwYVTNu21gMEgDHPtQ2xmyu3PQqD94ds+9FwsQAMzsjlemenbHanjlWSUfKE7/AKVHzFujXnaPTn/9VP8AusInyMKOAOuetMCNceVtc4LYBcfpSMrLKVgIPHrng/5FSKx3rG5BC/w8enT0p0abTISDGCfl/wBmkFh7XLgYkGxRgbRjqO3HY1UUyzEZzszgcDP41NOxDsPLEuOueg9Oaj8xGbMjlc9COgxTAQ43hgNx5HJyMDp07UnmeWzI2VPAyRx/+r0qUhlCiNl2HO498etK3lyRtuTcvycjk47En8KBCFF80OPlIXPAHDduakGJGMvWMcY6dRyarBWZBIG/eclyOmB04H9BVgr5q/3GC7hg4HvgelAWIIgsLlcgqozznkDpg9qmD9Sy+WCOp5wT2/GolWKRfMKljyP9kY9qCn7tQm0gctk9c9M/SgBFiiZF3Qb9v3cHaRjg9KFgjd2jyTxyo/ujt09PSpk+UiN06kgY6dO1BjKgxxcNxkevp+VO4WM97PaQ8IypHMJ5Py9MdwSPTFLPAFAYtvDdfl24wOn1q8v7tjJu2fLg7uo9MfWlz5Y+ZQQP4CM4H0ouIw2J4gYFS3O9euPfHGKeWSSLkErv+vI6enUVsowk2FSBt7KOntzUDW6SjdgSBmBbA6Y7GquKxRkG8/dMeeBt7EdAajzx+8/dhsAkjofXir8tgpPmBwPnyOufpT5bURIRyc43Y5/pRcLFJmRRJCBuZQAC3IGOpHHpUDBcd4mx65GKu+RMGIPzt+GdgqJ0UojrGdxGMn8v5UBYRlEYVJAIX48uT0wf8Kv2+0yiVsCQlcEc4PqKo+aq7BKojQYwx+b6flVuIsCgdlV1cFAnGeRg+nvQ9hHhvwq+TxJrdin7sxx+ao/vHz3R1P0AzXr8o8wKYisY9MYXHtXmvw4t1g8XeIrdlzJhm3dAwactt/8AQRXpyxIUaKRMHcdpHAIz0z04qaX8OJU/iZSS8V+THhh8uOSQF9R/hT9quY5VO4LlhgHj8j2qaMNACFI3s/frjp+NLc2m1lkgzbs/G1Txx1/+tViG71XLDAmwDhsDPbgDj261Wa3gkAMinBPTpxnJBHbmrMa7DnGQcDdwd2OcH0NKJQFOBlW6DrjHBBoEUJ7NjKFt+N4AORlcdAKoPp9zbea20Xaj3w3uQPatgF1OPMyVxg4wSB2/Kpo1QfvDu3cs2OMjPegDnVtvL+ZxgMfbKnHX/PSoWEz7hn5dv3T7de38q6jcrEbmRgCOVH657HFP8u1ll/fMqgrw2MH0FAzmP3YVPlXcFAJX1/l0rNl8yOdLyOJLtoGEqxkfKxj5C+hGeoPBrqH0xMGOOQhiRnC/l9KhuLR3jxMoJHyjaAQP94U07aolpNWZ9y/G39qvwn8YfhxpnhXQ9GurWa/ltr3U/wC0PJjW1ayljkMCIksjSGRgQrgbdq+p+T4FEQJG5PLA6r/dI+mOK1YrB4SitETt5+Q5T8RwBVIxB2mG3qT9eB+lVKTYQgo7FNYmxtcCQEnOR0+lJbWN1qmoQabppXzLqRYUMm1Y9zcDfIxVVXjrnipWlRhh2wIwMcdexH4VZ8O65P4R8V6D4gt4zfR6ZqllevC23ypoYLmKWWJ9wIw8asM9ic1VCMHUiqm2gqzkoNwWvQk17Q9f8GXa2Hiazezd8FGHzRSIw+Vo2GUdGHKleCOnFZDO7IxVQBwMD+7X6M/tLftGeBfiL4e0/wAHaHbTTRw3KahdyXaqoDJC6xRRCNpFlO6T52ztGBsL5yv593CxBissuXfH8O0bemAuBjHpWmLpRhVcYR5fLtrsKk5OPvGYQgfzFAlTbjA44H9BSMvlsdg3L1T2/wDrVPJEVlMVsQY8ZXb691PpSxhgpiIyG+9nqCfp9K5rWNLlJhuxIWIyeh+nb2pAgPLq4746fp6Vc8kFiH+dCvfjp0plwH5BISHKjkZwMYoAzZYzG2G+XeuBt7fWoxHG6g4ZdpG1uMHFaDq+071EhHCvnIx/TpTSuGBfkdMKOFHrU8ozOu7tbaJxPiKJPmDY4UevHb8K73V/hn498J+FdN8ZeN9Ffwxo/iAn+y2mdTcTLtV1doUYtCpQgqJArEchcVwt5p0d7C9nc/6uRCp5wMe1d34s+JfxP8f6fpui+OfEd14nsdJREs7eby41TaAqtIYUQzybf+WkhZ/fmtKXslf2l9unpp+nyFrpbY4Z8guFwMKMDv8A/WqvLcEcyEKDtVCXCgN0AycAmrrIGyyhUbG3PbjOa3NA8U6x4Slvn0OHT531Cz+yyyXkLyPFGQyubdkkj2O6vhshlOBkEAg5gYQlO4s4MYPU9genFNRnQ+ZA+/0Q/K3PpjFTvPc3LPNLJvZ+uBtA+g6YHSqzxIrbW+Y7c9evsMfpUgai3dwkJspCt5ACf3NygmjG4DdtDA4z7V5f4g+D3wi8Qhp9V8NQabIeDNpRazx77E/dE/VK7qEBf3W5iH+9gdCMY+laOmW1trGq2miXGow+H0vrqK2F5dZ+zQCQhd8pXJCrnJOMAD0rSHM2khOyR85/8Mz2dtGJfh5431Tw1cDdiO7J8oDPCb7fy+pH909K2dGuf2xfh5GjaNrFj8QbYD5Lf7SsvyA84EnkY9/mP51+gXx8/Zb1L4G6Hovie11yPxhp+rSrZzTLEsBSd0eVAiGSXfE0UZIcHqvIAZa+YxfTrE24sd2P93A4HTpiqnGzs0gjK60PP/8AhsLWtAi8j4v/AAuubJiuxrlYSqPn5SVNwmwjPQqx9q6zRPjv+zL40mQtqt34Gm4ZjOPsyL22gfPH9NpH4c1taV4kt9Uc2tveQ3pUtFJDvWZf91wdwUce3T1FeKfDHw/oviPxP4hvvE2jWWppAhtGhmtoxFIZJHyQuBwqr8v90fdxgVKir2QbI+ubDwTYeIAbjwF4nsfEdvjeAZkLbcZGWiLhjxjt6YHSq994R8b6O/nppsl4sZPmG3/ex4x2xnH0xXyzefs8fD5nkufCd5rnw7u/m5sbsyQ7iflOGw+1cdA4+vSrunaZ+054NIPg74jWHiy2RcLBqxkilbb/AAbGWRT6ZMv/ANalHsI+gP7WMcircwSWWX2hJPlIx14IHA7dK1oNSgZC2GTnGQQfpyOteKn9o/4w6JbmL4q/Cj+3LVYz5l7pMf2lGVD80hA81UXHIO9fbFamiftF/szeKjg3t/8ADu8bCslwhEYxx1O9AP8AgX5UnG3QZ7BBfQAMgDOQTtP1+tSLcyRo0W3PHNVrHQtF8SjPgrxbo/i6N1U7IrgCXDDgfKWXI9M546VDe+H/ABHpQkDafdSqgwsqK0sR7E5GcemKVkBeN7bqFBUBT8oIAyPr3qzDLFkxjr164rlTqnlSi3uBLAynBjlj2n8elXIrqOVfMib5i2Tj2pWQzp2aRm3R8oPl9Ce2KAZU4OawoZI+MFgWznkgZ7VIlxKv7wSfu8ZIPJFTYZ0fngRFeVAxlc8VegeOSQxhhGrDHp+dcsL8ou4qlyp9OK0be7tblfL5hP0yoPocVcCZHo+nXEMMSwmQFnwEAUAjHBz9ccVHqto0sO63fyiM/JtxjA9vp1HFZeiaVeeIJHtfDurabHdqApguZVg46fek2qBg5yf5V9Y3H7PHiz/hUlvfothdawHF02yeNIhbNzvW4DmFxs2t2B5AJGCfaoYNVIXcku3+R5dfFKlJK3/APjSa3truJIbiJZs9S/Unp161XsUn0VnOjX91opLfKIJdyD6q3rXaa7pv9n3Rs723Fi0QAPlyLIvbIDJ8pwe4PaqR0DWZoTPYaXf3MOOZYrdpEwvfcgPFefUwzTskdsKysmcPrFrp+ut9m8YaDonjeKTOTf6fD5mQP+eiLu59fpXAw/BX4Y6bK9x4NXxB8I7sMz79H1GSS2LnHPkzF8A4HygqMDHYY9U0k+GE8U6PafEA32jaFPeLFqs1srLNDbujqrqeCFEhjMhUMRGGIViNtei/G7SfAGi/Em5svhddLqGiGytpDJDcfa7dblt5dIJ98hkXZ5ZzuOGyvasZUnGNzRVFzcp842th8eNBiLeEfHej/EeFcsLPXrOSynYD+AOheMMenJC/SpLn4xfEXw/GU+Knwj1UQDB+36BLHqUAwM7tsJYoPX5uMenTtAPMbMxYbfQ9P6VYtJpbBh9iuXiVjkeWSCGHuefw6cVioo0bON0H45fAXxhK1hY+IIvC2oZUSW+shrSRW4+UGQBMg9RkV6U2itcoLzT7i31y2lC7ZrV1kQ+nKMccD17Vv3mn/CLxBEYvih4asfHXlqpQXNkryhXHzHzU2MG57MCPWvFde+B3wQS/lv8A4YHxb8E7htu2XRdVeW0bGMM8UzMxxgHaHAGMemNKmHiluTGfkdxLYXkKqssM0Kg4O4enoeDxVSWElZIoxjOCqHBBx6CuFXTP2kfDcvleFPiJovxUtl5Fv4gsDY3JH9wtCZEyemd+KWb4t+PPDTlfif8ACHVLAcE3vh2SDVIAOhc/Z3fywPTf9cduVwNUdsrvFKtxZM9pLD/cYxsrenHQ/pXU2fjjxXZgr9p+1Iq/6u4RXbj/AGwAxry/Rvi/8EfFNzJY6f4nj0a/VgPs2rRPYybm/gxMkYYjodvT6V6Uug3F3ELnSni1ONv47Z1dCB6HOB0/Cs2ugzsdO+Jtq6+TrGmuGwP3lqw+Un+8jY/rXYWHinwnqI8pL8Wkx++LjEWB6fNjn+leCXNjcwOYpYXhY8AMMZx/dwMVWljXYWaFeMYDAVaCyPq6OynvYt1nJFdqeUaFwTyOcEHb0HrUU9uqkNsaIAA/N1JH0zjFfMFtd3tnIsmnTS6ZIgyDFIe3YAcfpXaWXxE8UQL/AKY8OsqTlvMXYcf3cpgfjincnlPYiiqg2kNuP3s/KM+o9fwo/iJXnAGSenHPHrXD2nxP0lyjX9hJYEjDJEY5h/vfwnp7V2Gma/4W1pc2GpWqy9PIkbY+R/CQ2MZpqSFYtSIkhD52kJwTjbk9vpUkauMh1YqpGdn90/0q/Lptw4aZY3lU/wAKDeMYxkEcfTFSS6V4g0zS7fxNPpd1Bo9xKtrDfSeT5TSM7xqoUSeZtLRsA5Tb05wy5tEkMqxqfM2OYyoAX+E9Og/KmhY5YtsrGNs9McAL04+npVmPzGZ5Ml48gY/2uwHpjgUPGwQqqnG3OPY/TsKa8gKK/useVjfz8h5wp7fpVaWNFKmJvvjjPb29q9Ru/hv4hsvh63xFllt7eFWiMNmv72TyJplg8xnX5FcEg7Bu+UnJDDbXnjwTCJiBgEZ2gfdPdenH6UVIOOjEmnsZLRqh2RqVP0xmodrhsjGehx1Hp7VrXFsQwcnCsPlYtgfl6VGbXzVSNQGKMAduM4xx+lZ2KKQyibXTCdQeuM8dKh2b0ydo5HbHHcCtUQNGwTIjxyeOPYf/AKqriBMMrfdD4wOnHv8A56UWGQzKwOx1wq42jp2qkq4HlsgOWC+mPf6VrzJkhD86joV+9g+vtVRolwAMkjp2yPb3pAU2i8vfIpwPQYxTkhbDsBs4B4/T8/pVqKJ1P3Sc/wALAjI/LtxT50tLZk/tM/ZonkRWy2MAnAwcdgaE1sFivImShceXwOM8ge/tUflnev3QenTjHY4rc1e00/T7+eOG4jurGII0crSJlhjkFsjAU9eO1cxNrPhkzfvNYsVGABtlVhgDgfLkUrroFiYD5mGCMZHSqz2rLO8gG7uR0H4YqjL4q8IxSYOqRyhDjEQck4+i4P4UyTxNbzx/6PpOp3gBO3bb8EeoJIOKevYC3KEjVt6gYPyjvk+vWoZ0ZyhjCxAgc5/n64qvNqWrBA9n4evBkc+c8EAwf9nc2cfhUDz+K5V3RWNrYkjIjuZGk5HugUDNL5AXJrfc2CQijkEDoOgqKWNJN4OOx56fhVKGPxNdYNze2Wk95I4oPMI7Y5bp34OKaujXtxGXuNduS54VYY4oQPrtB/pTAu3MEkifZjGUVyM4OB6cHFemD4o2Np8DZ/hPasLZ7i7lH2oygobea6a8lj5IKszHb0KlCehxXkLeG9Hfi6nvNV28+XPM5QH1GNtTJ4b0bf532OMyL03crgewNOEnG4WjpcyptV0WPcLi+hRjnKhWyM85xivUvg78ev8AhVi6haRaAfF1rqmxpGjDQXC+UpCLu2SI8fzPhCFxuzu7Vwtta2kMqra20MKqNyEIu5T/AL2Mk/j0pZBL5bGRFjYn7yYA/EClFuISSe6KGt60dX1OXVtE8OtoSXs7yGxWRRDbKeURGUcKPTAA6AAYxiBPEF2/mb7TTYt2P3gaRyP0HH4V0solSN/3hzkBe3T2qhKYkLvGBI3BO4c56YqWupV+xj3Fprsgxd6qipn5lhiC7gPRuo/lWxpHhXVtf0bWNZ023vtUstEhSS9lj3ERRNuO/Cr8wUIS3oAT0GajuQblNqgPkfKAB6ete9fCn442nw+8D67oM2kw6pfXVwrW4fCq8ckPluJyVIdYtowmBkMRkVvh4Qb9/Qzm5fZPn/T7fSQokWzg3Lz8y+YD9c9K24b5Jke3kSOKIbSEUCMD/dxj9BWTPcWtzPJNBax6VHuJWCElkhHAUBnyzD3JqCZIUUBI/NXACsfX2x/Ks5JKbindIrodOzWzfu4pVOR8gkXzF/A/0rX1jWNN1DwVaeHLrQoRqdjOB/bED4aS3LM7qyqAS4bao3bhszjBHPJicFBFhYJBhenyHA/QGo47rymeTAidflIxn6EUKTWwWRFHbQQwtFaKu7ptzjd065x+lUDZ3MJa8uYznCqI1OAeeOlbX2gsPObYdvV9vP4j0pzS24wVLAOQRs5H1we1RZDRyphhjmPkAKWGHXkBWb9KmlnHy74copK9sDIHHT1ro5LXh1AW4D9WHytwMD+VZzWqCUMoICLhdo4HvnpRYdzFWzgm8wN/o7DBUpwSfQqeD+FVfsVzYv8AaInPmADbGD8x7EccVr3Nu0h3EhxkYI4/zjv0qs6ta3G2JnQ+pXcMe1MRWi1bU7dMTfMuPlWVevtu6/h/KojqNjcQBWtxbSA5dkPy4/3TziteQ3USMytubOVC4x9fpx0qnI1rct/psHXgHO0Zxz0xSGiAWNi3/HjfICeVhkyAW9O1R/Y9QtHRTDvYn+AgfgO2KY+j21wcW0zwOONxAIGB/KoorfWNPYSwTrfr03Lx17YPHFIZatdQddyrI0ZzgqwBx+lWvs1tOA0kEcjDIwPlOO3Tj9Kz4dWiDMt7bkybs8ALjp371aJ0+8YyJKkCnhcnZg+nHFIC4YDGHS2m8+IrgxEDBHp0xx9K5a78J+G7pzNNYPp8pOfNtW2kH147VtNY36R8FbsA/dU88e46/lVVL5rd9sim2bsSNy+4pgYi6DrGnOy6JriX1t1Ftfp0H93eR07cAVS/0a1Zf+Eg8P3Ol3B5W5sX81Gx3AQjHFdwl0lyvl3AWeL+LbgEemOnSpYPlBFrcSWkLHhdoPP4UrDucJa6jFclYtJ1W2vyR8sdwGSTH0IGTWjLcvakLqVtLaddzIodR6Yx2ror3w/pupHdf2EV2x4MiNiTj3HP4Zrn5PD7WieTousTWB7W90nmRfQHqoxS5R3RYglsp1ItJIyTzncB+h5FbQS7MXllMLIoCj/P/wCquFubfWLE/wDFRaB/bsAAP2qxbHHX7qncePpxUFjrOkx3GzSNbuNFYsFNrqSb0HHQMfurjjk0Csd3JCYy6MhwcdOgx+lVZoiWaMkA9ScVQs9fvCpiltItbVW2mfT3LgHsGUjjt3xUz6pYLN5LeZbyJ/ewowf4RuxQBD5K+Yzp82BuPoT/AI1CEPUDnt0Bz/dqzJBM4+0eVhSMg5z06/dqg9vdAGNnjA7MBlzn09PwqCiwAkm5Xba2cY6dPSoTIGGCpyDjPTFRmHlN8rBRgsP72P1BoKQptfBZXO0gkkD9KQyTfEVIZ+Ix1HX6VEs0LsMncMcL6cU4RRqdu0Db8wx0P0/Cm7QpJZSOMcCkArTSYwIzJnoOAPaoczjIcIp9D/8AW4qZom4xhgOmPSkYlQWUcdOegxSGRYuCQonOQM7UXoOO5pqorvnzZCO4zjkfSpQCqZf98v8As8HFJgLlUGzvkDIx+FIBY4owrg5kG76mkxHnouOnHHT/APVWLqvjTwvou2G8ufOnY/6qCNpJeO2FGBx6kVkj4hadLtFt4f1lxnJdoo0U56bdxzz6Ur9h2O3eZpADGvlquPQ4HsacTsbeGbPQH2AriT490cnZfaXqOm/NgNJGnl7vQ7W/kK69Lm2Kf6J8yOFZX5wR9DgimIld3PX+PgMP5H+lG54znftU8EY4/DvTdxfeNuM44PY+xFNJOznOQeMn0piLQManah+XA6dR19qSSG0uWH2iL7RsXjdxkfUVEWCRgyAkHp2I6f56VNBtVjlccYB7c0DHiwu7eJf7PvHiQqMq48yMD0GeVH0rPuby+tFVNTs5JVPHmwAMv1/CtuJGKlT8yhc4BqJZXTcUPlqOCucYoAzrbUtOusR20q7j8oRxg/yq6fkcDBLHG3GCBimTW1reZS5gjmXrxhTj2I549qqf2dc2/wAlhctsUkpFKN649M9cUCNITEY4DZ6MvbmrIYMPLDh0zz2rH+0XNvhb6xeIMud8eXXj/ZA4/Or9rcwTJH5UoR2ztiYgNge1DA2o5jD8sO1jjC4A4/8A1YrbsYBcSRieMzs2MOD8vsMdK5mCSO3cYKM4znnt/wDWrRttVhg+UTB1J3YAIwR2+lVGQmj7A+FeuyaIYXjISYTc8AZAX73Ix94V9o6L42sbm3zeyKpVcsRyR6/Ko5A9QK/KrRPE7RLuVHKMRnnCnbzjHXFe2WHxUmhiYWduYpY1KgF85Geu4d/Yj6V0RqWMHCz0PtDxd8Rp9Jt5I9BtYr+4K/uXlfERb0YDB/I1+eXj0ajPqNxq2uhbm+uM/Og8tWdj5jYHONpJ+91q/qXi/WbuaWMP9gWUb+pfafYnkV5vryz3C+TJK1xmPepBKlW7Z55pyu7XLjZHL3xCyyFYvLV29B6YGPb+VZtzJ12kEBRnb144/Kt7S9ItNUg1CMidL7TrJrobGL/JHjewT/ZyM84xXJb1uFjlC72YA527R83r7VlKNilqKZ13FkfzSgOFAx2q14d0LWfGOu2fhjwxZy6lqWol1ggjMClzHE8shL3EsMaqkUbE5cc4ABJAqtLBAP4cYx+Q6c+lN0+51fRtUsdd0C/n0DU9Nd2tLy2ZUdDIhjfG4MCGRipBGCpIxUJpPUq2mhf1/T4vC2u6p4SmtGfUNKn8u4NyVLRyFFLJiLKHBPBVmHvWYk1/uOyTCE4KKB8opb26u7+8udVv7qTUr2+kMtzcz4LyyN95mOBlj9O1MZ22YUZXhcjjpSbu3YfTUjNvK7h2leUudvzHnaP0ruvh14y1H4Y+LbHxro8ceqtablltZ2YLJFIrRuoK8o+1vlfDBT1VhxXHQygIyPzhc5OOfpUkJDIcgAkDgeg9eKcZOOwmr6Gj4q1ceK/GOu+L7iyi0J9cu3u5LSGRpY4iwA4ZuSzEF2OFBZjhQMAYqRrlk2gPj7/Tj/d6e1PkHUmXLPx025wPYUMVChFBLfzH/wBanzNu7FZJaAWVZFYR79owQo/XFLHLIJCkbbG2n5OAPbI4FRk/O21jGQuPTH8qiXyQOW2buPfg0AONlp8+0zB4HP8Ay0j+RgemOBjFSBdTQhYp47yJMn58K647U4B2KKM/L/e7/XpUsWXZQ2xQRwFXAx3x+VAEAv7IP5Vyh0+Turk4b6HpT2dSv93ePlx93ir8ixzwtDLF9qXAA3KGwfb+7WQdMWKRfsU7WfX93JllGO/sDQATAR7Sg2sp4A7/AJUu4Dfs3MFH3fr1/Ksu61Ceww1/bm8jbjz7Q7tuPVMAgAUQeINGlx9nlEyKvPQOT6YPJH4CiwIvKVZD5W3J4P0+lRFNygjIC/lUb6rBgNtZFboduB6VmSaoSuMxrnO4nj6cUDNwqQWzyMZyB2ppGNgK5HH4A9+K59NTk2fuXDdioGAce9RG4835gJPlXkA5+m3FAHT7EJaPKjb8x7cf4VH9pt0Xf5iOq9OxHtiuUa8kO/ex3BB94hTj8O38qiW+gyHMyQO38KDef04FOwHWHULRN38bY5UDjH1xR/aSkAxQnC8jJAz+dcxulcbVWTHY44Y9+v6U7yZnAZo/K2di3+cUWEb39r+cHztiPQnrlapnVAw2eaSxOPu5JHtgYH5VWjt5XIG9M4HAUtn9KtLps+AXkYpnbjYE/lVJIVyBrmYAja+COFPP61Et5GsYBfe3TBPSrp02Bwy4YY5+ZuCfX0qU26iUO0iAY7ADPHrimBnI7MoG4vxwFBP+cU8rdShmkhcgH+JgMf8A1q1Uhi8sbR5vqynAz6Yp6NYf61Y2MgHPOf0NNCMdsiIr/EcYydw4xhT+HFSyWt9IV2468hVHGR6n24raa5Qnb5XBH8IAz9KgE01xl44CGXjOcAfWmMqLYsVIG6Vl7Z24qeLTLeIb2CwZ6ckkGpgt4zjACcegP4U/ypiuZZVXb2I4oQFqOKCNPKnYz4GcEYHPTpUX+jKMbnHUAbvlx6GmRwQxsJNxbjp2z7VIptTn5d2Me+78O3pTEOhljVlikQMVGQmSMY6HPQ1akuPnRDHHNxk8c/yAFVg8EgjaODOzPyseF/KrMV55rfIM5HXaDn6e1MRWmS7lctGpCsODtGDVH7LcKVL7UHTLcD06VrzwXL/u8jIUlY8YwvqKzpLaVQyTMJhj73XH4delKwxgtZokb7TOkKr2Az/9f9Krxw2f3Wl3lu4+79MVYFnEpMTPsB/zwfemMIItyyEZjxt7gg9PxoAjKWiZZUJUccHj/Gla9iAHlruOME9P6VOjwecBJH1OBj3Hr7Uj3BilMUYExxx047enUUAAutSaNVgXccFdoKjtweRjAql5d5K28/LIFw7EhcH/AHQKle5mWbJdcR/NhR/PpTYmN3KzWqtcxSEbSowBn36fSlbyAEsfMkCNISCOuenqKkFnalzl3doyACx4x9MDpT/scsxSQR5ffsKng+nOOmKF0zz7r53bLZ4U/Lxzg9KdgBxbPIYQvnhV3cn/APVxUaahHGZLa3tmkZjtVQRjIB9cce1dJ4ftdEstRL+ILGXUrVoXURxExsJMrgnayHZ268H8qrPZQbY2jO1S+Qf7oPQHp/SnygY/n3/ySon2aEEiQABiGHHp0qsn9oWOrW2sabO0F1ZTRXEM6gZikjYMrbW+U9O4xXSpEIfM8shVzj1GKXbbujLneWX5j246dqa02E9j1H4sfHPxx8X7bSdK1lrXStNtJRcva2UDIs9yq7Q7vJJK+EBbYq4HzfNuIBHi91prK5l3KsTMfmTkAY6YH/6q1/Ojjj8pYTsTHzK3QY64xTRNkbIn+7jhUDLj8RVzlzu7JjFRVkZ9tYxs+2Zi2V4wccDp2psmmRzO7NGDJxt4Xd8vT5uv5YrRMqyJth/dspyR/TiozJeK2Q/lh84jwD+GalDHmxMGBtJjI2gIMFT6+tRtaCJTG4URk5U59P1zTRLLHyo27evPA49KTYQC7/PuH3VpgTHyCojdWLuBgH07c47VItwqqwA87o2w9sfhVUSyysFaTaAw4P6U4odzKjbDn5iB6dh06UCNPeZctCojJH3Rzj8en4YqBpt4Cp0CDPoWXqKrCLaSWJZfvZzjHrwKCI9pGSADnJHGex49qAEkldx5kn78+p+UJ7YHWmSyiVQSgDjgbemPpQIfMwGbOXyRjAPaobiWOBliYAO33MdfoaBllZvJiadh5axxkHvu9B7c1l5mvcNIptYI+BGG3FuP7w5x7VYjhkLF7hiH/gBGB056ccCrauBEuyHHHDA/mDQITzPMjK4Fuu37gHbGPakGRkQp0HQngVJgBQQpDYyBwVA9qlQEcqhZsYPYfr6VaQXHWoaONppMPvUHHTb+A9KcYt0Cs581GOF7EgdfpxUYjnzvLfKACRxjPbIHarXnJKi20gEfzg7VHykj+XpTsIoYHIxgcEDHbt0600KHKRtHtc8sMAZHY/hWiY5JQzRgFRxgccjtUMqN9xhsbILdDg9hgU7CK7CJQUMm4twQRkfh2FJ9kLLtyUX+IjHbp/kVPllZ7eQAhVGAo+6fqaANuMnzD+uKdgKZhXyxDHENqtnvwaQQxk4KjORlVHPTHX6Ve8oneUO4AZ2E4z9CKQxyx48zjYgXr3Pf6U1ELmb9mTYw2ZPC4Pb8KQ6d8mxeST8q9uBW2Iy5QjCnyySRx16flip0h8ogrg8fOR3HbirVIXMc7FpckhLPujGO+D0Hp+FN+w3AEcg/dScBZBj9faupcQiQusRBH3Tn+lPWGIHgYd1BxkdfT0FVGl2FzGBuuYnWK4cxNxyCMf8A1qvRW9xNMSp8zaM+3OcYGf5V0EUOIjEdvzYPHt9K2rZonUu0gXbx93p/skV1U6KM5VDjfsN8x8uDDuq8jA/LnrU6aTqbnywVhburIBnj24rqTqETp5McTXJY/IE4AI9+1ZupfaYLU3Vw66XEkbkKGBbIBIyx7cfQCuqFHXQylUdil/Z5tDk3cMUiDAXYcqT269PcVnTaJqUo3ELGhyxkfGG46fKcgHp246Yr3rxh8G/Fvwz8O6Br2pyQa2uqqUu3SRClncFTKkQO8tMrRKcPGpAZGzhdpPmq6ezx+bdTM5P977nHoAfbpxXVGy2Zg5NqzPf9a/ac8PeFfCnhrSvB3h2x0298OyW2UeMSaZCssF1bSpBcFkeN23IwfcGYOyuT827yzx58TPFPxc8PXPhTxzb6c9pJqlvqcD2ETLLaNCgG1JPNdSCMjJDNh2BJGBU/grV7Hwp4x0XxbdaeNcttKujPJbBgnLwyReam7KF4WcSIGwNyjlThhn+JtV0/xF4r1zxFp1odOtdSvpruGJivmfvm3sZNjMA7MckAkDoDjFdKr04Rsoa9zBUFzXZ4+ngHSLfUptWtjPFcSyAqocMgDDqRkbs+mRjpX1x8A/ivZ/B7wdq3hzU7UXiTXE19pzq5QNcSxIvky7twjiMifeTJXP3DXh8qQqURsyA/M27IIwMAjGPyqo4/dxeV8ywZAXsN/Xr6/pWEoqUHHozZLVMr6kx8S61qHijUbSOKfVb26vZo4nbYrTys5CgsTgE+p9KrJpmmwNHLGDbTwuHUqzZVgRtZewK8EcVrJEyoZlUAf+g/0qYRDJ53Er8qKMdR2z2p9Wyug7UdW13Xr3+1PE+o3HiG9hjEAnuWDv5KEsiDaFAUEk9OvJ5p8U21WuEwrBfvc5x0/Slgt/3G9jtlAJHHQDsaRLcsyLJtwT2PFa07LRGbZbjufkMIXczEfK7BunPbpTJJn/1M2YiSdjdcD8OOKlEEPzQ58kZ+4fX1HsanFusQ3LJ5ob/ln14Hv9Pat1JIg9N+D3xHsfhjqWp3+q6Q+sCa1MVvcW8qI0Lbi7RtG5A2TsseWGSmwYUjp41q8qatrl/qltappkGoXNxcxWiylhEJpC5Xf/F179OgAAArVuLaURopdVDNnZxhce4qvJbyvsgkTyA/p045BFctWnzT5vT8C6dkrGNHBtPlAkM2cAH7mO2fpVnPmPmVfu8Z6dPyrRMG793nkgjIGO36VUSyJYPKxkyNqDpnHHUGiwy74e1rWfDKahBpEptbfVkVbqGN3iWQRbym/wAl0LoPMcGMnaQxBBHFZEdr5CMrSbZJm8wMAOSeWIHAA9q0liKsq7CQFyCnBX169RSSW7MFbZv3KR97GfXgcfhUSnJrlY4pLY39H+Dt14s8BeI/HsUUV6uiSEAsyJ5scEPmXDLySPIBXKsAWXOwlgFPmE3hKXTtG0LV9U0y60C38QQC8s2dmHnQYXBMZLja25SM4JXB6V7NpPxD8c+GvCl74V0udJNP1B5mlt7iKOSLy7hPLmjUurFFfOcAY3ZOOWzf+IfxW8WfE260y11MwaXY28bu9jbF9huQRhmYtliFHynA2hioHUt0+1XJbTTbo1p2trr9yM1B839WPLmkj1Dy11OQusSeVCpTiOPLELGAMKvPQChF27orf/R1lxgAcEDPX6Vr7EmdgG3MDzxjp09uKoN50C7VO93PYZG3pXL7SUviZq0VYoIY4VG8biBkj17DGfw6URqVCq4+X+HHH/6qnTHMeBKo4UD17/TFG1VPzNx1CnkZHbjtSikiRyjyx5Yw7kEqMZyO4xxilWVpyZuYSD8xzgHAx0zTV3Fi6rnfg8HbjtU/lRysXfPy/wAJ+XHvVqVgaJYrghiqkSxt1yMe2KtQysmSCBxggfjWfJ5cQLJ7Ybnj/IqT96wKhyyDgsRmtozIsXfNRw8aneCPuY6DrnOelC7Y5WLRiRsDC5I/+t0qiQWIjB+QAZ9OB3/z/KpFmWO48oNuMgLDjIxjgVaqoOQtyNbtJ5xcI+ePl4A6belV7iWG3jaQA+XsLHBIyACccc5pWDjaSfK28gHjdj3HSqLyyy+YkThhj54iOnHb/wCtR7VC9nofS3wy8I/CzV/g7feIvE94PM1BLqA2bXnli2lgDbIVtzMsb3LqqyrvGdrrtAU5b5jitdIit5bbT83dirKbZZ8+Z5Wwbd5HAf1AOAemakmur6SyNjCUe1yXAKBFMhG0njGDt4ye3FMigEUYGQMc7Af4gOcHPFRjcVGaXs5N+trR8o+XyQ6FHkWpWurCwvJAGQqSONjnAC9FwMDArKvLV7GSNtPu2tiFGxQS4OeMEHjHTt0rfa3CHa/CkAfX39qWONlbB2Sx9G3DB29D79PSuBb3Ohr3bH1lrGp/BbQv2f7C+1+w03VNWn0yzL2kKrJePqcg5MgMnneVDcySMdzlUUELn5VPxeJZnnt0vdFbVtMV4nurSKYRedHuyUMm0lQ2CDhWwOgPSuki8mRZ4ICximYMEZsruQcMVP6ZFNikeMsFzHHs/iGVAHVf89K0q1Ltcrb669PJeS6fkTGmorQ7L41fEfw14/8AGzar4bsJ9LsrawS0muZ4FhkmkFzPIH2ozfujvyhO2TcW3J0rzMalpDbokuoySFHzIwyenccVto0pjEccLQQSLhB1xk5znrRo+lX3i7xPpnhDRLeO7vdUuBaxJcbUVUSOSaWVpHydkUcTuQAzcYVS2FMJX1f9WK9EZK21tOizDCs2CcHhSOpOO1dl4O1PU/Bvi+18VaZOts9lIFDNCsyMjxPGY5EDI2z94eA6nOMEYput/C+7+Hut6n4b1iSLURBONl5ASI54mUNHmIOxikAPzJzjPBZcGsWfRZxEEtjPAPZ8rhenGegq07fD/SIcVJHXfEb4g+KPiLqUOoarcLYbbY2zWNsssduBFMZYZDG00o8055dSOAF7V5WVu7V4YZWcQw7hn5TnJOMcg45/lxW6tnes/lR3WwHk7oupxyRyfx5x6V77+zLrHh7TvF99Y+MktoZoNPmm0y8uIoUhijMpF0DO7Aq8kbRgLg/u0f5x90xO9R69Fol5dEF+WyifNhmvZI5JbWRY23bXDKdygdCVY8f98isW61q40iBdixmVjtCA/O2Tjgc7a+jPjz4w8GXfjC6h8I2cd1Z2sDR3V5bNGsE083lnEW3IkRQB84A+bd1XBrrNH8T+BPBP7MSzXiWk194mupreYNLG8qub2VLWR49+/wD0eFEZFRdocbiBuYnOXs0/u+Xr6FpTstD5ht7u/SBpPsrksoMg3c46A4Iq/HdX8BVGhmOSODg4+lO/4TLwnEzKdTS7mK/MqxtuXb2wFAP4cVjXfxF8J2GPLjn1FW5YqGG38TjP4Vz+2ga8kuxrfbcsba3jkGB88ZU7RnHftTv7VSKYedZ3EipjLRxMUX1ywrkdT+NFlbWG/TNHkmkHy/NJsUuVzHjAOTn+9ivub9njxT8Ltd+C8Pi3x+dFs9auGuxqiXDRfaU+yu8UIQMfNDPbhJFWPoZSFGeK68NUouMpTT0tsv6/qxhUjNNJWPmOC/0xovLik8lySfnBXHJxwf8AZxVqCbS5WEYuomEv8HmKpBA6Ed/w6V5d40+N8eta3cDwXZJo2hXU8osY72ARyhVChC4bcI+mWzn619KeGP2ade8R/B9fGupeILax1i+0838ccdss8MCgF9q3EVyI51lQZEgXZgrtGBltqdKM3L37JPlWmjfRabfkQ52SutbbHFLZpMhkheORRzsSRRkfnn06Voi1DW6JHEIxg9WCr+DscYB6mvkfxPoi6DfTWlzqMcs1uzI9yhxkpwcBecc44OPSsjwvrvw60Tx7o+t/Emzbxv4ah+1JqdhZ+Y95KHt2S2ZMzQFxFKVLL5irsJwGIArzlinGTjLodXsrpNH199q0eCR4b/UrX5cAjzY0xke7DPsP0rIfx18PbTda3Wuxw+T93EErHPTjCgH8DivkHWNd8Jt4n1W48Hx3WneHp72Q6bZXiSNPFY5/cxyM4LblHy4Lu3HLscsbSa+GjdrKxnvQDhdjrGPpk/dx0+6aznjnsilSR9Jaj8UPA9qF8uW61InKDZbvEo/2g7hV/QD3r2X4ReO/g3r3wr8Z+I9V2x+I9DhlnjtrmV4ZJUW1H2X7MrEQzF545EOFLg/fUIyZ/P8A+3zXbnfpTJKnWOS6DY9CPlxSWs2sQ3k1wqxWYuYwjLIFfO3B6L8pxjjI6Vn9eqbMpUYnt1p8e5ZoYo7LRQzEEEXE65XuoCrHycev4e2fefGPx5NOJbW1tbZZcKoigDeX2Jw3/wBavI531ySRZLW+jsN427BAkjYX/aYfj7dvSqot5JZXa6mvPMHLbXCBsADqo+lcntpNas25V0PVNV+IXxIv7VZLjV1giQfIsNvFar1wQXz2rrYvhr8btX+H8/j1v7Rh065WOfzpTbxwNb8YYKJ/tAPK/wDLEJjIJz8tfOlz4U0XWLdbaaKW4QFt8c8rHGR2Ax16Cvubw1+1PeeFfgSvw1NnbXmrWGnrpFpczGTZ9l8kRBpo9vzyhcqDvGThmBwQ3u5RUo6xnGLb095pWXVptpX7fkc1ZVXJcjt8j4uutYt3VG1G+e6nj/dukhfKnoRjHb2xWTPd6a7KEWWYE4GFOF9xkAmusvdRfVry71C4iit5bpvNeOJMR5KjdszkgHHHOaz5YoVhRhKUi9AvGfw5FeLX5VUkoO8Vt6HWttSh/bF2VxHYyzJEuE2sE2f3vXOeKcJLonfa6fFGSc5M5dv97PpWlHa2rbZWv0/2cL69Qf8AIqtFZxNIkFlcJIz8+UfvfL3X8BWW4JlRE1JB++ubaxwcY8vcePw5pZLLV7nEVxfCZHPSONUyF9SoBFXxbLOipK4SZs7SR1I7cjFbA8H63MqXRgmto8DY+0kPj+6EHapvEqxyRsbeNVVZJrnc3CFyoI4yufSmxaNpZlheS12KpOEZyynPsT29K7hfDt7ghojGi5DGTaAp9eSMfQ1xc+reGY9TGmSeJdHsr3csawtdQtLI3GEWNWOG5Hy5qbodmOt4oLQv5cEUAkPzBVJ5XgYDZAq7GZZD5abVQD518sH6cYrFm8Y+AtNkaDVPE2nWd15hi8glvMBHUfKrKvPdiBXRafc22q29xeeGYJfFkVsg3GxdCrg88OxCZAHT9Kd+grFeN2mz8zopIUjgDPTt0+gpJLVUmECqDx86c/hzjP5VzNx8Qr62Zo9P+Gut6hn5DJdXlpZplRzuV9wA9DuUEVxdx8XPiVKjW2meA9G0j5441N5r9td7dx2jdFb/ADDOMAs2BVQpSm7RQnJR1Z7GYZxFHBGuMEj149CCKUWjNJ5CwlmjPQZwc/h+leepP8fLV7y3vLvw14fnhx5ltb2LXs0KPjaVWUhG69a5KeT49rLEbzxLql/bMfLS20/QdOt1GfWSRnI9ct6cUqtKpSm6c1ZroNOLV0fQtv4e1qfYbOzlk3ZKBEOCO+MD/wDVV/8AsXUkBmuBJAU4ZWHC8Y6kDH418pzfDrxfqOoSPe2/iLUJHG5/P1mK3BHpiD5e3QCpZvggt86T3mmWVi0WNp1C/v74/wDfImVM9ugqLPuVofQN7rHg7SGCeIvEekaU/Ta93HuGMfwK279K5nUfix8ENMjPmeN7S4l4HlQ29yzHHHBjicf56Vy+hfB5ZVkNuuh28kAA3waapYZ/2pmJHHTgiuii8FW8UIW51O9zyGS1jgtckcEDyowQB9O1Oy6sV/IrD43fD0KBY2Gt+L4scfY7ORRn2Myw7apXXxcu4Lf7fpvw/wBQCsD/AMf97aWgIHQ/MwrXHgXwzMxN5DqV2VxxJqM+wj0J3E/lVGbwrolrGlvo3hG0RrmVIwZZPtGd2QWMkhLZ59QPXpVwUG7MltpbHAzfHHxLLMiWOjaJ4ad+FF1qX2xiM9CbZSgx6ZqRPih8UbqL7HFr2iaL/wBeWlT3TsD0zI4/h9iPev2fP7NXwitP2b4ruO6t4ZY9Kg1KXWIiwt7iSKMOALd5WiRX4jURhWDYI+bIP5sa35+i3+oaZBMmpR2knlxXELx/c2qwIKAqw5xXp5pgcNQhz4duST5Xdctpdt3p229FYww2IlU3Vj59m1H40atOqXOt63qIxmI2elWFhFjp955A/wCJqsnw78e6sFn16HWb5WIBa51wQ/8AjsXmYH/fNe4ebcsp8xgCuDhcf/WqvLG0WR5gwT8+Dx0/z0rwedfynXZ9zxqD4M2Yv/Nu7fT7Db0a6kvdUduOcK08cf5it0fC7T4bob9RsbIr937Lo8OT6ZaUuK9AiecMtvBcJHMeY45MEnHYH6UjvJH+7WbcFxjoc/Qe1P2jWyJsZI8J6W/lQ3Gq6lMPuyGFY7RW/u7fLQbcdDVlfBng99u7T7q4BOGM95O+e3zfNj9K1ykMFxJcTN0UY9u2OPw9cUR3cbEoZCicFSVxg+h4o9pILGJLoXhHSrqK6j0S1t5E/dxwZLh+APm8wOBgHg4+lb1vfRIvmLa21nOhGCscYZecDbhcgY9MV2Pwp0Sz8cfF3wp4MuXtrSC9vI1mur9mhUR7mdo4xkBpptghhUkZkdMelffP7VvwP+EnhPwtpniLTni8ITxXLxNAMzNfKys7Fi5aZnVsDdkgbhnB2mvWp4OlLDe0lN87vZW0slrf9NOhh7a0uW2h+b41KZlcM5l27SMALx3HSovOdYRNuMaR/wAC/eOSOp9s1DMsVrEhUyDfuG3jAxxnhRx6VGWijiWbe4J4dmHHP+zivHOmxArFGU+WIhJ1z84z64PSnCU5MZAcpySoHf0GO3+fSlmZF3S7CepTBAwvcgf/AFq7nwL8I/iH8Sfh/wCJ/ib4RsorzSPC8skUvmTrHLM1tCtxdCBcEsYIXRsYAfJVCXUrWlOm5bEuSRxluWByIDIV+5z9O3tSq5Ut5q+zIOgP0/ziqlldec6oEzIAcgZwrj8uDV574OPMfCZ5X1yOD26dqSKY6OTahSPauQMo3cY9e9VZLzzZ4olzMOoXABVMY5J7CrB1SSxk+VAqswB4yBnrXdfCbQbv4sfEHSvAltADHeyR2xuOD5A2PNPJgvHuMcEUrhd3OwKOSAezA4OOJrRpSmoJ9XsjKrW9nG5//9LPZWDZddhxjZjg/jwKh8124jxHz8q9cduuKlZwzM6gsqnCqv8AD0HakzG6b0JUsQM9hj6e3avLOsjKkfNIRu6EgfL+IqeQYYqflGBtZe+B3NNdFIAlIjwQBzwR3GPTFG+BW2uC4HyqB057ZoFYU7pERopN2ThlOBgcetNbMjsiuQyLnBxgjj06U/MSnYoAkA/i9P68cUqR5ybdhAsnzfMOoHbuBQA0Is0O8blcDAZvT27UkeMLGoUZ7+pHpnpjpSMud0W0bgBgYx0/kKa2cu8u2TpjB4GQAf6UAPky6uS2Ap7du2PpSYLfK6gN0HA547dhUZkxkOd6nGcjGfTp9KsmMhMA7d3TI6EY7igBixpgn5WX7uW+8Pr/AE9Kds3nDcgjr2HFMKqGbep2EDjgjgU1mVIyOnGMjnHHGfwoEOKkMqk5A6/4YpyqgUgHcuPmBI4H/wBakAIKs2QxADDocDv+n4ULImMISyjgqw5x6UAIjuGCH589MAdPb0xTGyPmjDbumcdR/wDWqQ4Taq/wDcPdaC4ByhKgfdB6H/8AVQMeELEPsAP5dPpTcBBL/EpPTpzx3/CkTYzZPyrjBz3pmJg+GIAOOD3246fWgQ91d5ImHBxhl+vp2qNk+Qodu444HBKg9c/h+VPJzJuY7lkIDJ/dPb0oG4XCrgxjovdf84oGQr5jQrlEkJJEf94DnnHQYqVoCuY48ttGUOAQfb0ppbefKVRhOMnGcD0x6U37xEcZO1stnPzcYpiH+cq/JxtbGehA/D9KhchSuflZCQoHeljjijLq6/NuwC3HH8uKnEkSzETHYVGAaBBI5B8oDO4fI46sOuKajSMzKG8pcDrz04xg07bN5UcxI8wdOmCD9OgqN/mVRjyiWPTrx7UDFVNzAcRKTg7e/t7UFJY18sIHGTjPJX06dqV/LkUyBdiE53enH9360xVCyfJ8zEcduR3xxQIAdqhgRGSPTP1FOt1EULyDOxgSuOGXsaa2ZPuLtZVLf/WFNwJHAChEwMhhtXPpTAfGrKFHLRtjG484PsKg2W7jZ0YnC/8A1x0q55UmC0hVXP8AGTwV6emKjB3OAu3GMhtvPTuKAIH7nbuIAVsDpj26YNPJBDtbMVkwvyY57frUwMnmruXn+Ir3H+fSiMqIPlPm7WbB6MP8imFiJVhuZ3AXhk5HJOR0+lMC42h1V/QJ7CpV3kl4V8oEKXAGSfp7U6RRbypOhEOAAVAycD0OPegBqmbyTcNEEiVfl3cknIHNKDID5QwOgKe/UEH/AD0pssWyVizsGXa7N/z0GOOO22iNY/LR2BUBs7gNxU/w7h70AB2LzKSoGegzt2++ORSxYwXkdWVTnIOPYdsGjLQFo8Bo+UZccZ9fXp/+qnrbZtiqkRAHMpGGXHYAZyKAGs3nAuXTco+Ttke+eKSNh5BuJVEvGUUDH1z9PWhFDBshUWTDYPTC9FNNcIIxOA0LL8rIOQQfT0oAdD8hWN/nEnTd0wOf5U0mRFUxtuBbaBjr2xjoMUsqAR7hliQDk/hgDtTohLI42sYx1CkUAN3RsmxE87aASDxzSrsc7ZV8qYj8D/TnGKXa4Vsp8+ce31pzRboh5m1s8gcZzjGB6elAER9VUoqdNnv1H0pxBcFy7ALgkDoemOPSpX/1OF+Q4wy4zjFMBDSrsyqN0H8+aQEm+IfvAu9iPun7v+FQhykj+UzRwv8AfUgZUnjFBRW25J2DJ3eij2/SklcllnA8s/xHOQB2GOKBC4jf5QxynCeuMYx0pVhGzaIzAI+4bhh/kUMFZF80+W3RiBz7H+nSoFScIEkQuEwFYfewenFMYpVshUVYxkcsflP+RU4khR0MfA6vgZU9v/rUhcn5dpIyDz047Ypsm5XDqCgbqMDkjsPQUAR/uv8AVxqQRj5sjAz0H0+lPyqtIr/vBkAbeMn+7ilEjrHyPlQ/cHpTpGRSZyi7D7cqR0JoECRRLJ9mBBk/ukZ69geOgp00EkLx5LFSOc84PbjsMVGzHLpOjDOCSoAx6EVPuCxGFFc+ZgZyGIH/AOqgBx835QreYhG4g9/pxUSkypIY1eTPQY+U/jUrJHGsIYeYM4OO2OlIRLLhYBkFgx2nCkf0oAaM87VaA7RwQNn04/SrNnGIjvxyGyP8Kgkt5EHnpLsVuOBkEjp2HerVtCGuEMnJ3fMqNx6bscVSFY+Nf2jrxxPpmn3UayvD4z0pjt/iH2aTK/TBHFfWOjM0ukC4cqJZHlyW5UbZWAxx1AwPwr5F/ab+W4ZYYxa7fGOlYA6K/wBjkzk9hkZ9q+vrBmbT5ILeERrFcTYLHht7ljtHbFc+G6o1qj87JRZk5jYAcDrx61HB5m1bQpu2HIb0A/pVnypY5VaZMRnG1x0H4duOKTH7hSHwpYjOPTjp6V0GQyUny9m39yTjt7Y/zjpVWOPMhChiYlwo6c+2PSrIICSIVXqowD15/wA9qWeBjsaNt6uSoxwV+vQ49qQDjIZCqTMCv3dw4OR654P5UxDDnj5WQnacnGOx/wD1UFolEgJ2kEKXPJyPQAdKeJs+XuCxrgDkE7sfh2pgRkIYwsh5zy/XOe2ashVT5vurCoZPTBGDVcyBlZZBx/d6BMf4/pU6rMqtIzKSeFC9CvoeMYxQBFDsldJV6c5GeB/nNLvjgXy/9coPOVxgHv8AhR5bEgRqobbn5OB16YqMtMAOhaRlQdxx1z7UCHhEK7g29eANnXApquFyVw7YB5Hy47fpVkkJsEeAu75yBjp6egpEQBF+ZYk+6rYzx70gIQS83lo20NzwOBx+opTJtm3t8xG0ZAwPTryMVIY3ix84Ldfk6Ef4U0oEBjVcBk59CR/LFA7EnluzBIj8pPIGMjA6fkOlMYeUVVXMWQS6scZ6Y+lMeN0bzY3Ee1VEmc88YFPZrh+doO4dfQDt9aYxkZ2qfLUyl15B9B2HGTx6VKm2IKwGCuFycZ57f0p1vmLcz7VdiNhbluB6dqXc+75VV1k5IIwAO31pCK6rM+Yy2GTnCgD+XFRtJJkyA/hjOB+WOlT4UuwbEhA+YAY9MYP8qhcc4kj+zg8ZHzDP4f5FAWDLMPnQx+WQU8sfLg/40IVChuVlGTzweKs74wgmbjdtDqOuR0wP6UNErtle+N3qPRSKAsMZHP7wAqw6KvUZ64oMTn/WhnyOpGNvpzTp2djvUjzVA2RgY79/XFOWFfm5dXIyBnA/zjpTArqNow77SG4GfQY6+lPKRoNxG7HJCHu3YD0qTglY3UkdBjBPSg7VwVVpSO3Qgehx6UwI1TL7Z+MKT8vX3zSwFFhTllLE5JOBx04z6UL5ceERSkh4Ptjn9afuy/mArJxjtj049KPICNlIfzlw6nbx0PFPEATlhtfuenHYelOKAsY4juA7EYH0B/z0qLc67Sd03di3Tp2/CgLEyoq/7IZgePWkfCsCyp8h6dMDGf8AJpgdCSuNueijpg+9PGCzywjkD51fv6YoEPaIeZGYnBBG7Ppxzn0ppbJXO1m9B/FxTfLk8sG3+h5G0d8H6e1TQSxsHhUiApjc3fAHFAyuqK6opUsqjOBnjpj6/wBKsOyqV4zK45wegx6fSmqmMkkx7QMYPHbgfXtTiQXikVdjoCNqkYUH1HbigRH8x3KCDxknjkdBT2aQZ8zaw46YyvHBpArb/wB6I92MDHAz/wDqNHliXdvDRfd2cbeB1pgHMbL5mVBGFC9vrRFvTr0YgH0PsPyp+3ahOQ4GOe/5UjKcAnb5a+gwc4oAY0QPmFjlkQHgYz6Y9PTpUpdpjvkG75OAOCO3Wo12rt2c8cdsj0xT/MnCtIo8tFXbg9WPbH9KAGtD5D4KSSEcKWGAOxwehHpTo3McaJGp2kbc45GfShZl2feJjx85PVf89OKcF2xiNHKkjJ4wQAflP5UwGH5mAZsDrxyc8cfTFMDZVlDFl3dunHUY60FTcJt3q3GVx2xyfm7U8czMxwu9ccY5Pr+VAhiN+8AVVHHf0p5ZHQRrztPXHGfb2qQDeOIih4yevHtj6VHLslyQhXaQrc4HPQnjigY1fIUlT+63Dlf7p/ShDvkDpiNsfNgZ5HXPpT2Jib95E3fa7dM4x07j0pkQIbpjK8bR0B68UCJWHzOCPlVD/wDqNIBE23aMhQMe2adJiTeNu0YwcY/A4+lCrLNERJhNxCj39MfjQA0gb8xfLlfvDp9aQhHiDKQwQ/Tr7CpJQyr+95KjA29Aah2nYEljJIGU2j8watATKFJXJ3BvXqMfpivFfj3E01lp0QTYuy9CgH7zeWgA/wB3GT9a9pUgfOo2l9oC9eleMfH+Fxo+iXKvhle/RscYAhQ/rmufE/B9xrR3PW9DKN4d01Yec2sAwfRUHT24/KrMm+R8JlMDgY7Dr7dqpeHkCeG9NiyB/ocAjDenlgn+daTeYke1gGEuMKOmBXSzBDfPHnptVgOpz057CoSjgB8PhTjBNWJG3p5A2qqYcHkEn0H1pvKOdjdQCdx/AfhSGLIpjTbGyk53FT36cioo4UclnO8qNu0cD8KlEWxVyVbA+b1A+o7fyoZCu8xqBuwSBxwRjjtQBCzqhYgsuOeDz6Y+lAjiMgdvmxGWIHTJ4P40oXYFVD5jLwQBnj0/+tSNg7mRsrwM4xjP9KBiSfLJGduVwOQen1pCxdFGRuj+4fX60+SNo03KNp4Xb/Ce2RTGIb5I9w4+bjNACbdr4VTkLn0+XPtxSK0e7gbMYwD19sVIZHbAP7sD+fp9PaozHHv8w7iu0D5fypiGqY+Vf53GNpxwD2prD94zliMAcDp+HalTkbcZwSnPt0OMUwkJwrZHTb6H/CmFh/yhsDIQYwdud2R69sVIBIoMKYTb1fjgdcGnokcYEUzoobHAz3pqqyS7plPTaQO69Bn1IouBCyOpDMTKv8JI5X6+tSJwqlRycjKr+XbpSOzrOqlg2zpxjg//AFqc7eXiIYVRkDjnP9KQA7ttSHAYbQCxHQjpz+VAZPO3MmwBQAo7j3PTjtSKBgMxCgde+fwqbdGoQS8EcMR2/u+3SgCBojgRqRuAGAveiMP9zzMLjoQMg+g9qXagO1cxnOUkHPB7Ux8McOPLlBCjHf3IxTAYyrs8gjk/MW/z+VP804MbcP12tg5FOlQb0ydzc4YcZx/TtQ+fMOV5ZOnYAdKdxDE/dBopH7Z4wDSou5ApHGeBjgf4UzdDG2NoVwOuOv8AhSIv7oeWxU5+bHf0/AUwEc/PmIEiPuvSl2gtncV3Lhu6nj07cUI23mBdhHDZ6H0qY7SwQYiwcg57gfypXHYhePYFUHY3B4/IY9KeUhVQuDkJk88huy59MU/LCVvOwwboU5x+FNx8u0AD1A/z2ouKxENjBkUH+EqF/UcClbEj8/upE4P07YpyOCcbig9v5ml+bHOCR1I64Hai4EUgP7zcuGC5+npT42dx5jgKNv3168YpySHjGJCeACOcVP5nG3CrkbR2wD244ouBS5m27xuQdz6VIu+OQKCSideP0NSEW0MigEM33cDnPFHzYJdd2449iex9hTuIZKn70AnIb7pXj+VDCIuUjXYE43d8+tOUou7ZtzkY9PTim7kAEQPmk9QOPzpjsGBHGWYlif8AZ71KvyoQwxGCN3of8mmcsy7BvVRyv9ac8RwwX+NcBQCQOfpQKwLu84yMUBKYIHf0pr2zTEDyxt7EHAX60gDDb+7DKOD6/Ue1TsEdvkJkbtxwBx1oArtEhHKfawex+7x/LipIrMtKrMBGTtVAfQHn6VMwHUk/3c9OfapLaMLOh+aVwV257c4xj6VXQR4l4ET/AIrnxCkZDK6ybQe4DdOOmP6V6m6SxoY/JKFflHOQp7nivL/BQP8AwsXxCeEZRM24cDJmHzKPdcivYpC7MCDuP93puHfippv3IlVF7zMcIHYJK5VBzkDqR/SnbpZeJI13EAB+Ru9D+g4rRMYzsRvMGPunhh6VXWGJXLlmDNgN6r6Y9jWhFihMwZf9VvB+8M42471A8Qj3yxNs4BwD8v5djWsbNW2HbjOd2PpwD7VFJE7ReVCdyggGP0Ppn6igCkkwRwzDaQvTHH0P09qR494McXEfHAPrVq4CtNzHt/hIxjkj8KaYNp2xIYyOdvY5GOvTgUBYp7LcnMI3j+7jqf8ACpVykbrgyA8AdQPoewFR+a8IKSLnHJ+nfFWFaJw2dx9h09u3FAh8bICAAyg5wPXHYYpMTIh8sbe5x1xUrLvlVlwoQDBPQH0465pib2feMNkkAdAe3Q9qAKvy+UY5Pn6cE/L7dOPpQtvbliwVXPAZR93HTH1qZoonkKByY8enp2z7VEY0WQGLhQByP6fypgU5bVG3KIhHKPukchQfXHFZn9nKbYR8qRkEY5I7f5xW+V3Dfv3sThSBjPTr7CmSosrPKnyMpAJ6DH9c4pFGKbUxxNEAyRyBTnrs2/wn0qjHaC+1TTtL8yOBb69t7VriYny4VllWPzHAKHYgYscMOFreZjhiq/u+D+fb8KivIIry2dJlXYw2lvbsDjng1UZWE9dD6S/aD/Z88Nfs/eGdEjttbl8U65r1/IjBoltkjtYl3O0UKvJhQWRCXZiSRz1FfLRigaL5lLM2CefmXsB069q2NQvtR16/uLvWbq41a8kCu11ezSXErMMjiSVnbbycDOOciofsXYEoz4ycAqT/AEpznzBGPKrGbKvl7VHzAj+PqKjG2PKn5snn2HvU8weOKRuOFbj/AGh2+h/SvZvh58DPFPjT4UeMfjDFNFp1j4egk+x28yqReJaJ5t7IZPNXyhBGOMo28gqMYohTcr26EymkeGny0iCrghs4Cnr6j8Kf5ABA4fIAG0/ofpTIRbvbCY4QkKxI525HRfQ5/Cp/LWP/AFOXUrkg9frUIoqPGEPlNmT6HpxTZGGxVHHHU9eOMVZluY13of3uBkjbhh9KUGGW3DkEfddc9ufXFFtAuU5UGPu9B0p0rx8fMC8YAAxxVqUwn5IQynrk8g/7IFVJGEIMkhPynAIAwfakAxRg/MNy4xj09sipSy52vGAvATofyNQQFpoiEG7ecsP9ntVjYdjLt27cfKex4xg0WC5CsKeaVQYLDl+wPpj0qu2mJcrK05UEgcL0A7fjWjHhgsMfDDBbH9e1RgLLGx7uOO3IprQRo3Osa/qMFjHrWr3utwaank2kd7eXN19mjYBfLgWeR1gjwoGyMKuABiuQ13SJpLe7thMyCSJ4gV+Xasg25GO/PtXTgkgKQA+AcDv6U91lYDjc+cMBycY4yKd23cSstEd78UPikvxdufB8sHg/R/hxceFdHl06UaSgjt7rz2jkbyowqfZ7WKRXeG3JkMRlf94xbNfOHg6eKLw7e3k+M/2pcHzF4Hlp8ox6Lwa9K2gSNxv2gE8Y444/GuJ8BJd6cLm/0mcW9/pOum7t3ZQ6xyxSLKjFGwrqGjUleM8jvRf39SrLlsj0fWvCniLwld2+neJtPuNAvbyyW9SG6R4pJIJCVR9jgMEJQ4OOxHauScPHHIWGFRCxIB/h9Pwr1f4ofEjxr8ZfGP8Awm/jOS0trqO1isLeGwhMNvFaxFnCIrySuT5kjuzO7ElsDChVHASKZ5Ficbs8fMO1aStf3VoQtFqbeuaFrPheHTrq61/Tbv8AtWFJ0tbKVpbi3jZI2VpUICqCGAHY87c4zXF6vonhzxId3iXQdL8SPGpRbi6tY2fZ0wr4BBHY547Yq2baGGNzGFjycHaPlP4dO1TGNFgJA3lMMRnA+bjj9Ki3YaPFtQ+A/wAL7h5LzQ4tU8D3bcKdKv22buP4ZllOM8hQ6j0xxjTsdB/aK8Ig3fgH4kJ4ks0AElrrqlWAGAsZcibPXH30HTHt6RIiKuUz0Lhf8DjtX0R+zP8ABvwJ8X2+IFh408QDwle6bpdnNpamdIDH5n2nzLyUSnbLBE6KsgAGAwyyEqTUIOb5RTqcqufMVp8Xvjjpdr/xX/gvRfFdsqkfaNOnw6gD7xEhdj68DGK1tA+Lvwi8ZahBpRtbnwxq7N80EMyyfMF3H2CgDuF9qqXEF3ZXNzZXkkJngke2ZoJEnjMsLlDJDMjMjo33lZSVZec12Gt+I9B1Tw7YeHbPwfpmj+VbeVf3Lxx3E+pnGC7y+WkgDH5gmTt4AOAKhx5bpqzRR0enHwnq0xt9A8U2eoSq5T7JK488Mo5U4Py4x3HtVm70rXogBDpk9ykZ/wBfAjOPfjp/P2r5a1H4E/CnU5pLm1tb3wjcy/8ALzYXUi7T1/1b+Yufbikj8F/GXwpLGvw5+K9xeRxriC01feQM4AUyt5qc9AcKBwOK0jSvsxcyR9Dyag9vMyz28lmozgsu3n/aU/5FTRaxamPzoJhIZOFZQcHA/u4BGBXpP7CVzrPxG8f63bftPw2Etha6a7aQ7GCPTruYSJDM0sjXAbzRG4aBFjwwLuShRA3jfxm+Mv7OfhD4peJvh9b6iZ00rVZYIdSsbYSW7RBFJUMjKhaNi0ZZcIxTcODXZUy6pThFzWr1+X9fp8uZYmMm4x6GnqWmXM+nNq1zZLPbXKnndtRwvy8Y57846D07fbPh/wDaqv5Pgm3w5ksLWx1qG2j0y2Zkd7QaW0TRcYZfngjConzsTwW+YEn0n9l/xx+yp48/Z6tNCs9c0m+SLzf7Rtb28Rr6O88rLvDBLI06fuvlj2INwBwD82fhrX/A/iOPUZdQ0CzSW0mHmiG1PMKtgpH5EjFxgYPUn8q7YSVGjZd1ZNeT1i/Lt5rQ5OT2k/f7dO3ZnPTSahBaxyafeTQPgjJbKs3TO05AGewGK9t8ReO/BFp4H0GH4ca14p0XxPKI/wC2YLxz/ZqMu95XAcfMXZljiEJ8sxIPMUPkt4VNciC4EerWkmjzABX85dqE9Dx29qia5i3yiN1mjwMY5x715brTjdLqej7OOnkdTceJPFN1dTXV5qEeqTSqA/moqhgfQIFUfTFZkUmpQIyL5co5IU8be+F9qpJKowVcFu2B/T0qykm9eTsUc+h/CuVxuap2LEeoapEfmtY3U4yQ45/DrURvb4TRmOyyc4A8wKOnbjilyB/qxlRyPpTkDg+aCV5/A4pWA7zwH4u+FejeHNdHxG8B6v4w8Q3CvHo95b3EH2e2PlN5bSFrqF4sOwLSpDMdo4U7QrcFoVt4r8Ra5o3hLwnoNx4k1jVBIILG2ntrZZ2t4Hmk2yXc0ESbY4nf944zjAySAXEFvMjfDqwzx0PtUsVzfaffWmuaJeXei6lZtvt57K4lt5k42PslhdHXehKsARlSQRg03Jvcnl7G94k8OeMfAmsy+H/GWjXHhfVYLaG8+yyyW80skEzOiOrWk1xCR+6YYWQ4xggHisODxLLZrvtVvoFzllVCBk9jjjFT6hrGp69qd3rfiS7m1nUb7aJbu5keWWTywFjDMxzhFACgcADpUPniTbGzF1UbQOmTj164rCVrmq2Kmv6j4R8SwrF4q0TTfE0ZXBN/Yo8gX/pnL5fmKccZB4/CvNI/hh8G7a7+3eCb3X/hbelt+3SLyaSPfnr5U6kY9hgV6Ve3suwLC6hsZKnaqqMY5ZyFA9SSAOvSvpL4mfs/6n8Kvhx4e8cXupw6peavcx299DBsaGLz4pJoRDKGImUKm0sOvUZXkOMJON1sJySaR8eW7fG7wvAYvDfxC0L4g2gYt9k8Q6fJbz4/uedEDk+nIHTsMCaH4r+I4WeLxh8M9RhkBIa80M/abZ89WXIG0cZ6V3KX1u/mBPmLAEKy5HHHp6AVbg1K7sn3xy7BgZCj5T6D0/pUq3YbuQ6H4u+F+txPJL4lsfBbxIGMWryCKTf0aJUYqWb2Un6Vs4t54kudLvbTXIHJxJbMJFIx1XbkYH4Vz2o2ui+JFaz8TaLpfiOAnJS7s4yycEcMArA4PVSK4UfBH4ZJcve+GP7b+GN2/LyaFfsIWC8gtBL5gK/7ORT0Fsehte20ADyuUGeSVK4GOvTkcVny6jpkq4UJLHvCIQuSx9NxAwMf/WrDjsPj94ffzvCHj7R/HNvGQ8dt4isBby7MYZBLAG5xxn+Xbtfhr8XdH8IXmpRftL/BHV/EGjXMcQs9X8Jf8TW3t5FZ/OeSKCaCREdGDeYGZ1KYVPmJAqfM7XE2Q2Hia60xi2mateaftIbyldwmBxjA4H4YrstJ+M/i0wQ6Fq+oXGr+H9OnE8enSxqFSTJYMm0K4wxJHPHpzXjGk/Fr4J63fXNpofiY+Gh9qmhtbXxFCbO8jtvMJtkuWf5PNWIorkHbuzgnFeprpWoyxC5szDqtswG2W1xIhB74GeDWXJZmmyPV9N+M/g2eaSK+tdR0lmcnP2fzIunbbgg446V1Ufj7wpqTFNKg1K8DDDbbdUIHcBZCGyce3tXzbMZ4pGjuVaJl+8CuOMY6NTk2SZWPhtvY8jtjPvxx2rWLIsfU0uveKpLT+w9F03XorW5nWV7aRwNPYKwcfIZFjySM8beQDzgVBc6jrWXjh8NX7SeWPleeBEz06njH05HWvn6y8V+MNHRINK1m4hhjIHkT4nhOBggiTLfkwrtrT4x+ILWLbq2mwasjY+eFhCWx/sksBj60Sk2JRsdpeX3izygf+EXlDBP3ZkuoigA9QpHFdnc+FdSt/h7pnjeLUtNfUL+58h9IGTJbqzTIhknWU78FELAxIEVmG5to3cda/F7wPfkQaqJtAbaDum+eNcdMFPQ+wrp9LufDurlpNIvrPVCx3bodu/I5XcBhunbHHap5l2CxyEMHxB3lI49Dg2Hna07n2ON2Pw/SrUUXjeRlklvtDsyW2+WtlKQ3HcnGPwx+VdgumygLDgKWLYIHK+vp9PaqwtnQDrG3TDenrj/IpIDz/UoPGGnxm7j1u2lVmCborRY2TJH3FJCn05z+fSZND1O7jMk3iS6lfALnykjIz/cYAkfhXsHgPX9A8N+MYtW8SWEms2iW1zCiW6q4Qzoq7miZlEilN64PGGz2FcffJb3GqX9xpNv/AGfYy6hPNbWzgK0NuzkxxsqkgbVwMAkccE1o4LlTQk3exx0fhO0ckXWrapqCdVQ3LoM9/uAfnTJvCvh6WVWuYJ79NuMT3Es3bgct/wDqrtfLjWQyZI9h0Pbj6VBJEd+35cBM/LjhqBnMp4P8LRoGTSbMqVUt8hPHtljj9Knit9P00lbG0t7BCAqmGNAWGRxkLnitvYVBAG0EAgA53ccjPYikMcJlEfAVmBPA4GO47UxHrOu6d8I1+EOmavY3UMnig/ZiVDCO6Er3Ki8R7RdqrFEPMVHKYwqYdyyl/FLiSeePzLib7Vs5KsAOeBwOKvzQTZcZZEI7cKT2GBwe1VTnKnmNiMY/wom+Z6ihHlViiwULjcV6Z24x/wDqqCVHEfyEOp4Ix1/wxVkx5A8scgEH3qN0VU38oUOD6YqLFFnUr20uobeOCxjtJIU2OyD/AFhwPm6cAH1JPNZW58eVH8jADC4H8+nSrOCybg30AqJgW+Ucheee3v8ASgCpuEkbBOecZwO9V1jPKsVjL44zirxj+8xKnI5H4cH/APVULLGzDcOVAwvt3pWApEFSzN90YIx27YqEdG3KUPUKeh960JASxcNuVcYXH4Y/z+VQuglYFcZHAHT8OKAM1gNzM42rkH3+lRFFO/cAqgd+QM+mOlXbgebhQNu3qo9R2/wqvKJARFIv7tQB0+lAFFVKyvtOyJduDjj049KY/lRt9zEkgGGAzn+lXBCCrxIdj/d9sex6ZxUVwuyFv4iPm5HY8YxRYZHMBCnmKhfA5HTGT/Kq6+blioLKnzbTw6/h3qx5YGN21TGBz2HsfXNPaMsSYzy+AxBx06fhRYRWjklkdhLsTPRW6Y9SRUsjSfPuRQMIB3wP8KbIxa4ZNpxt28DOf/1VI8JMjDJzHtx+I4FMCmV2ShQEbfnIB4xx/n8KMLFyrbxHzgDGM1YcOUIBC7OcAc4zzUG0qxZeFOFPHr3xQApdtxFtJvzz8+RgjHSrBuZHCIzhmbhx1X24qo6pC53ss0n3Qo44PTpSSZjTy3HnL6dMDtg0AXjPFv8AKdSDIP4MYPrgdqsI7NErIykqNoVlzyO+e2KxgEhdF3EKdpIzwD2FSFiu6SMBc5fB/wA9DSGWpbCA5keLLMf73A9x2x7VRuNOjmRhAojUnncfTHr0qaGeXy98rrtzn5RjHtjHQVKl24iPmfvHDEYx8uAPXigLGFdWLWv7td5CD+AEgH1qMpcWtvFIwDjduJ6Y9v8A61dU1xFIB8xjAx6YP0pJ7dJRsMYlTOc9COO3SlYZzsl6ZEH2kJs3bgMZHHbOOtVn06w1BGdIGt+c8EBfy7fhW5LpysQHk2R8AIy8j0GR/OqV3p01vDJPbgSqnLAnt6rQJGMdMvbcqbG4ViT8qZwRj0NWDq2pohGo24ZGwBkbcY/2gOal8q8sYlebMRJyvAPB7H/IqwkzKF8wh9ueq+vtRYdygJPD91taKR7NzwcLlR+XNSfYbyNzJZ3C3cfXKYOf+AetO+y6XKpeaAQsxJEgbGD7VV/s4xfNZztbydg3zfr0pAWWeaCTzLiOSzxjcRjGfp6e1WGvTKxVfKnTA4YDJ9sdRVd77V7RP9ICzRIBkuNwz9fWoDdaRO6xSxBHOMnkY+mOelAEwWBZGNo8tq3X0Ufh1p88f2+I/wBpQW+sLjHzqquMcemD9Khjs/NmKWFwrgDcqk9uhBzxVaZZoXIeHYP4tvt1OPSiwGfB4R0yKRpdDvLjwvcN8458yBs9VMfb+Qpbyx8TWxVbuzg8VQHktCArZ9Rj+VbdvqohZY4pMKesbr29jW19ojJSVY2gXu8RwDx2FFkM8sS80uOZo7eWfwncsSrxTrti6YJGcr1+laksmrRRhnjg1mNOslp8rAD2xt/KuyuILS5DpKkOoR45+0IGYZ9yO1ctceEtDiy1mbrQZ88yQOzJ+K5xj2FZuBXMZCatpsjCKSU6c7H7k67evvjHFaLecyrLG4KA7Q0eGQgemKqXul+IooPs+bPxbCxwoYeXJk9MH7nH51zrx6XGSsv2vwhdHAZPmMRxx/CDx+VRqUjp9m2bzXYZA/mKi++2zkDG47e/9Kpwya9CoNv9m8TQ/wDTN1ikP06jj6U1Ne09JHtrxH0ScELsuAwUf8DGVxx7Uhl9k4baM5xwPalDPx5QUrxhTx0605Xhux50EqXEPrG2VB9eOi0hXzMeUVKgg7unI7H60gI8hcsp+/8AwrwKTZ8vlsBhxyvPSnyAY4PzZznH3RSCZoRsYbz0GB+lAGYdD0u4la6cNHI643LhT8v3eg7VE+gQumwSTBCBldwPTvz/AErYB4zGAwH3e3HcVE4RF3ylYSeRlsY+goFYppodjGC8a+eUxgynePp+VaIKbm5IAxtHTj8qrJfWIkJMgOMLgZpn2tcuAjTvnjaMD8uKLjsXX3Bco+znGAKQvsYFOSf4VHH49qpGW7C48rYDkncR/TpTMXckLRh40TttGc/jTQGmSHwrIy9mHXA7c09wyqGUYUEemKofZ2lUiWaSUAD5YwBz0qQ6J9y4e3uNi4z5mcYxx165/CnawGkt3a2xYGcLLtIx9enPtVWe+tDbsq7pnHfHHufpTVFtZMpmmtbFD8+ySRAXX0Hfir5eNoRPFNEkZ+6VKkAemcemKWgWKMd9PKii3tWKKO5BB9+eaiE92zEw7IBjJ6nH6Uttf6Ndxymy1O3mW2i864McmdkSkB2ZVG4AZH9Kii8ReFpJNketWLqvzIWcgH2Pynn1HFHujsaCT6o+I5pmJGFAjAA/Hiq81hHLKzzIbhyQA3v7AYAqWPV/D1wn7rV9PkdyRsNwqMPpnH4VpCO5aE3FlJvEQBBjZZMDPU7cg0rroKxmRWEcErPCdhwNwcbuvTjrWpFcmFP3sQUZAyg4B6buRxwK7vWrr4S3nw0s9VWXUNG+IttJFa3NjsuGsb2LzWzcJIVaGPMTqQN4O+PaI9rb24Yyxs4DMFHGOOOfX2OPwptJMS1NL+0rUKyQyCRtuIQpwAx7HcQBzj0A9hXufxB8HeK/hjBoM2vWP9lLqkMg2mSKeRLiFA0iP5LOqgA8FWZfevnOeysL5ZLG+h+SZTGWXgDPt0xW5quteONa+wJr/iC+8SJpsTQWUd/IZfIjIUHGOCDsUFmBc4GScDGsZLlsyeTU677bJK20Sluhz7Z7ntxSSyGfCNyQ303DtxXJRansAhu4XtCnPPKkHphv0rVhuBI7Na/MTHu/vY9l9KtS7isen/Cf4g2Xwm8T6rqWqaCPFdnrGntYkBlWSEYaTy/n/dvDcOEWVWBZQAy7seW/ilybVtRnnsrMaLDLNK0NmsrSrbxMS0cSu+WZY1wgLHPFdHchJIC8cTWxYDIbofXOePaudmgkQPHtAVWztHYY/lSqTbSQQgk7kDbedoIXoSTkDHHSqh2jbsXc3TaTjPHbtihGt4x12hv9rHPbpx+dNleIEqrqSp6E8/gayLJWQcAlBu/hA6ceopmwg4OHDdxxx/8AWqk19axoRkTn0B5A9KRtQiJAhUsjdgAPqD6U7CuXU2qvzHzEHAwMUKVVgwDsfTOMDp+VZK6sELJ5WzaOQfTnnioW1kyS7spHu5XGcccDPSnyhc6dkXgld2V2ZHv0qALtjJOI9ow3SuYnv5Wj8uPzA5wTtBxx3GO1ZstxOzbpcqiAYDHGf8/yppCudmbi1EjYdZAick8gH64qnJf2LP8AumMh6NtHGfyrmnknLM0ZVvM6BemOmPr/AIVSkjmLZlLqAMbVXkenNMR1n9pRqf3SN8vUHj8QajOrt5bNuWOLp0z/AC9K56OACPjOCcEE56D2FSxWlwM4WNweq7cjHb/IosBvQ6uXLqHPbBHO7HpimPfPLlTG7FjwN3HHHWqkdpKT5gidVx2KqMH6VoLpUU8fySeW2M7WGcAdxjFFh3M0TXbh41CpztUHDAY79KxrnToL5WW7i3yAf66AbcEdug9u1dV9ijjQmUiUdBsXB+p9Kj/0ONTn93swQpbG73FMRxP2DX7adUsL/wAyzUANFdDO0ccZxu+mMVtfZZHwymKEtxIOWGPb1rZJso5SREituGTkkAevpSNcxSOVhBl6AbFwfTj2FIZjCxlwUzu/2Y049ue1TS6Isio0iyIF42bwOO361seZdyLuSFgzD5c4AwMZxUIhuW/eSxhFOcndn6UMRXh0mOBTuCQ8fJuO/n0qcW1iFWSXZDJkBdihfzAHQUpgymbhxJsAI2k/dPQ9KkW3shhlY5PTuKQDM2sQZYiZR9envjpSpdQKcQxgn+IYyR+fFLizVGkWLy2P3R1B/wAKnad5ikTRiduufTHbPpVIAW4IVv3JJUeir/n8KRPtkqEqmQfxyfQDtT1a+Y7jhlbKhdoO3HTkVKsVw37+STYFHZRgDpyBQBC9rOuBOFjyOBxgfl6U02ohOPNBAAJRR0zxwTU62SyEoJVXdycd/p2pBawhX8qNmA+8d3HHtxTQEUa2MRJXcx6EDIDZ+nSre+PASNQ2AG6dRjp07UkckX3YAemB6ZHbmpPPVYSYY8SJglSPwxVAJ5sgAwoye2OlLm7dlO7CqpPAHFMkuHmHlkCPcOB/dwKbLbTywJ833O+OufSiwCeVKq72O3uW7fpTniWEjdIDnpx606O1LIYpZSFOMgA9fy6cVM9i3mlWXcyL0zztAwDTEQKtskJmAbIbDYPFJcOkGxXTzg6gemD15/SrqWm2Lex2AgbVbuPU4pWhkVUKhd2T9DjjHAp2EQuIZFSK2yxPLheOOOmcUss0/nEKpjhwNwK9Pbp+H4VT1TXbDRELahcx2IkyEMjqN57+Xux+Q6V2/hPwT8RfiDC6+B/COseJLeIKrXISGztd2N3y3F/LbRO3TKozEAjgZFMV0YAgnu23yfKkCqvuR/wH9aqz2M1zcfaNwJGASOANnY/X8a9g1f4NeMvC2g3XibxzLpnw+mt2SNdM1K4juLucOqhJoxYyXEexnYoMbvuOWCheea1Wy8FaPe7dI1Q+OLKeNXMkUE1n5L9AvzsWbOM+3A7UNBc84jtAYyB8208pnG3HHX0rXtvDOu6ncgWmmy30m0MmCqAqP9piF49a6d9fKwCKysorER52yNiSQr2GSuOa0/CCt4j1rU49W1k6KdP0m4uoSSIxPKjJttwwZPvbsgYY8cChIbOV/wCEZewJ/tSe3054pMPA2HkUYBwdpI5HTFPeHw5Esht1a/Y45OVCnt6H+lYyiIytJkEj7rNknOODk9vrT33S424d1GWP+enSpHY6nwtceHtP8RaLceKoFv8AR4L2B7yFVwWh3gOvUEgA5IyNwGK9c/aI1v4Uaz4vtrH4c6dZ2smnqwv76yDQwzHaNkcUSYhKIOsgX5ieMjk/PrRx7dwXbtUFe+0/WofLSMBnBzu5TjA49uvHStlUtDlSI5Fe7LVu7f61GIKAttA7dqinunkYPKRE68DAxn8vT6UMSki7CVXIwBxwPU+lMeGSIZHzJ0yOP51ki2PMyp8yHzG6Hj+Hvk49ariRWCiJfmVup5H+fSpPLYuBzgjdgYIx+nFOID4UoE5wPr25HHtiqEQh3T/WkTA574x/SgFygKfdQ8L3H41PsYDAAfAwQPXsf6Ugjd1MbLhivB6UARnesfzkcnBx29qSTmTzlwI+nHbHtVhBHFuI5KZATGef71MOE5UhieigUAQ4DqM4xuxlfXvTERdojjYMc8bvQdquCIE8N87DoBjp09qRlVQAwMjL93seaBFXYCd+zOB93t6Yprkch/mKYzjjA9Pwq40ajCkYxz65piLvBCEb+oGP60wIZQzJlOegDADcB3B+gprO/KqPMHG0juT/AI1dMYcPK4ztXcyDjkDFMQDyw8a54AOewP6UARRBFmCyocnqnQj39qsNCVJl6op6ZyMdhn2pZyUIkkIZ0AEY/vbf61B5F1eA+aPKgDfMg4Zvp9eKYipNLLO7Q2sJVh1bjap7e3FOtreEYYuPNUHdkcn157VrPEkcYhizswCqY5C/XuaqlJ33YXlMZ3evoPwpAQKi7Nin5iQIxjsO3608BQxBO5lG0DB6enFWCspIdAVXGNvTkduKRWA2JL8rLnnbnP5dMVSERDBww2tuOzaBxn29Ke0ZGc5hIHAXtnvx+VSeUpZmR9rOflPqo449xTMpIu/azkHnnpgdOlUA9XP3hncqDd2z2/SrCp58uzldqBlPXcPw6VDM4hYtGQquo4I60kkBDieX94hUdOO1NIC2UF1I23dGPlw46A8c4yPpVd4YA7BgJMjGQcDOOfoa0otx2RPli3MXpjHHP6VLDAIFXzVHXKrjJz7VpYm5i+WUZIciUHHbBH4+1KbeQ/LjdvwFAOABWuqSxsQ/ymXLHodv4UyVo7aPLLjaPvMcAEf/AKquML7CuVfswmBt/wDVvGB9M+mPenSLHyFOCmAcdM+uOwFWbGUXQdLWRWCtwuew4OT2qzHaHY+9cKx3J3ODj0PYYq1DoJsoqQzLHguTnBHH+RUojd1Z5DsTgY7DpjFWmtHtEacv8gCsW6Agen+cVmf2zBcSGytAbu4lQusa4+Qdzk4yBjPHFaxp32RDaL9vblesmwggBgMjp0NdN4b8NS+MfFmm+FbeeHS5tRuo4A82CqKfvOBuTcQo+VARuPFZEGlX13AZ7qZI4wPmVOMfXB9PQ0tlc6RYSodIia6vYikkToXXY8bb94YkbcYyMdwK3opES8j0XWvhM3gX4t6Z8O/Ferw6fot+0c8mslRsFo6yhN8ZceS0k8Xk5ZmWPO/lRXIeJ9N8PaL4z13R9Jvz4g06zvXFnIhbYYlwfLUkneELbA4JDbdw4Oah1RvEviCUS+KNdufErPkRG6JllWMyF/KEzNuCKScL0XsKu2lra2iqLWMRFeCO6kDA5zz9a3ctLehJmrOzhhaxDTo35J+82PZB78V6z8L/ANn2++KFjqPiyy1d9Caynkgto5Y45op5TDvCscl4VUvGSdjHB4zjA83uHAlJlAHy9R1OeOBkYwK6Xw94l8QeCl1AeH5p9OTVIljn8u4lh+aPHkyAxOPnjxgHuvyNlSRWsKiS3szGdNsx9Ql8UoB4R8WardamdAnks4ozL5lvE8DeQ6W5B+RYmBiKj5RswOMVXMflsY1wB09h9B+VMihk/eXt3NLfXMssssskzbnlklcu8jHqWZjknueTVlRiNYSQDgjjtj8KU6nNNtbBGmoqxH5RLox/eKTgY4x2p4t3LqpO7buCgY4xwB+VPMQ3FmbbHFwo9M+/X/P4Vf2kOCANoXqPXFQirGY1umHkGWyvyoOdvqPyFUiodAGj8lcZ65GBWrLuIwrKh3A5bjd9MdOOKqu6n7qgcEkA8ZFbRkTykUiKIRyCg5UD+h9qlVD5bHbu+Ucg7fw2j2qzDGdm0naDj5dvRuox6VOEChWU7HYAn6dzj9MUcwWIoolVAwy+1e3+e2KnVM7WbsuScDADe1OAwpLfMMnAAxwKtkMQ6KV3kZYdTtxwuP5YoUiXEf5WI9igfJ69MewqRLaBrl0QgqccHOGwBxu7VIJVKLkeWU7ZzwP/AKwpW3zKqsA2DwpI+cD+WBWnMyeURh545jRxFlUUnhfx7jFUpFRgm7cTCuw+vP8AL0q/mNhukj+UAKFU8fnSTi4D+YM72bCpxjB6cjjikpBY56FpNzW8qAqn8ecY9P8ACnBXIWE/n6D09K1NmxlhlwWb76DkD8fWkliU4MWAOm32HuaTkWkUxDGIyCSNox3/ACyP5VKN5xDGd38Q4646U4KxbHmFCwPykelPDj5IMZ2KfmyBjP8ATFZNlWKTv5p27GjZlJwejfQe1U/sxll+UqpT+LowI/wrYkVvJVxkDomPQdcelMaPe8aJgluWJ4z6VI0ZuIvmEZPz43AnpUskexvJDlCcHd2+nHSrMqRbMjlghVW+g9Kghac5PlmX5AG5xyP/AK1IZXaAqp2Y3E8kYxjHYVXjjhYBmJ2oMYx1z7//AFq0vKZYVEwC7M4APXNRSrdS/NIqlTjhKfMKxnlYvlSF/mA4B4xmrD228IykF0xvdj8uQOmKuC3cJt8jaE6PnOPbjmmyWjMgDNu7gAfielS6gcpUKNgbsFR1bhR/ninR+arI4xEmccnfzzz7Vfks5NxAHmEcKmMBR+FOGnXLKXcBkwB1wAc+xpe2QKBmvO8TKpQSkMSvPUVnPIWl3RtyG3dhx+lbXm2duCJ5Y1/H+v4VkSa3oEcu9tQt8Y6IGcjPqVBqfrUF1KVJ9i2z5GHJRR96MjPy+oNSF4JMyBlyi4Qnjt6cdawpfGvh2PgvJKf9hCqgj3OKyJviJpO/y2sJZv7g3qD+IAqHjYIr2LO0lUsjCdQ0hAwoPp34pI7SV3SVANi4AB4z6+v3a4Sf4iyx4a20j7LgY3vIHyD24Ax+dZ0njrxVJITH5dtt+6wQSYH0PNYyx0eiKVFnp32W73EJ++GQBwADx2HarqWV2qMEVM8fI3XHoSa8S1DxX4oMW26vxCvBTZEEx9Diudn8SyIMahqjwr1IZnw2foOKyeO7Iv2J9GNavvU3EassfCqGwFH1B/pVW61Tw9p9u4v7+CL5uAxLKPbA3Y/IV8sT+IPDoOJL9J2/vYkJP6cce9NGsaQi5021uLkLwBEp2N+LDI/+tWbx0ug1RXU+mZvHfgeE7Pt32iTo3kpJz9AV6CqMHxY0jRNWS+8PC+g1CzfzIZ4gEZWZSjEOQcbo3ZSPQkdK+co9R1CWQ+XpE28/dwwXgfX0qaabxFcKvl2UOnHt5k4diR7ACpeLqNFKnBHu9/8AHO61S8m1S40+W8vb5t7mW4JLFQFX5ss21VAAB7DFZE3xY1wBWi023t/YcsWH5dPSvHwniO5g3T3VtbMTxiINtx75/mKj+yaqYXa71HzI8hf3MKxk/iBkVHt6ncfJE9En8eePLpgJbx7Z5OUWOKEJ9PuYH0xWddax4gaGR7q/uYWkCrNsPlNx3UgBR+QHtXHDR7WZirtc3q4G1DOyqPxBFVh4b0kR5jsXVxnkSPIDn6k/yqHOQ1FEl9faWXeO91UTsp4DSPIfXG5R15HWsY2vhIXBu0mBmm++UiaSRv8AgZXIPHrXTQQWdqI7e3to4WQYwB8w+rNn+dSKpI3RwIrc/MMdenpxRdlo5eW+022DeWt3fKBtEZTaC3bDcbcDtXtPhD4N/EzxZ8INc+MOlJb2GnaWT9ktr6Qf8TCCE7bmSKUPsXyWygBHzurKDkYrzG6ikMQ2gO2drDooyMdT044r1ix+LvxX0P4Tv8GNMvTb6NJuWCeNUju47Z3kkltd6oR5LvJltxLYGwHy2K1vSqRj8X9f10MZpt6Hj1vf669lbm3FvZK4DgFA5JPPQjAro4fHXi+0jjtYJ7SysAOYLeIxAfwkkL97PPWqdjpzi2SJXMogIiQ7OgAwR+NT/wBiXMjpbJERs3bW4HX26YFZ0cTVpS56U3F+TsU4rsZl6U1O3SF1+zYjkCbP+mq8nPPftXrvhj4yeKfA3wsm+Deki5udEufkV3n2SQwTZE1qu4Fo4pC3KoQOuMBmzyFv4Z1FiJRHJDCvWbym2Dj6ED8DxUV1pi6cPN1O7ttMtjwZriSNU2/9dWIFOhi50E1Ta18k/uutPkRKhGTTaOFn0nSIW8tbUW7sM8ys7uT/ALRAGa1UAMQ+QZgwmDyQuRgnPX+lZ1943+EVkZU1PxpoaPH8uBceccgfwiNXPT1FcTqXx7+A+mymzt/E76wzqAsFpZ3cjMePlD+Tx/KuZSbN+U9J0uyu/EfibTPDEayK93dw2oaN1AdrhhGn3yqrgsAOcE8fT6y+I/7F2u+BvDVh4i0rUoLxohcf2zuuGiij4YwOnmph1OAhH7tt7AKCD8vwxpnxt09Ly0vvCnhLxZctBJHLBf2tj5YV4ZFdT5szRYKsoIPGD+Fex/FT9s/4/wDxU8HQ6Avwvmj0+ARC6mudYtdNa7eJlJaaJnAAYqOACufu47elhZU+XlqJLfe+umiVr2/D1sctWlJv3Wcde6ZK0aQlftDpx5sYbG3jHbn+lSw6ZPOWito/PPTOOvGD1rwm/wDjJ8VI4vLXUfh/4Kl3AtY6hqIu5I1/uskSncffdXI3Xxt8VS/6LqHxb8NeFW6MNH8Lfb254wheBs/mPrXBys6oxVj6ri0C/lDC3t3Zk6AIWzx83TOAMd6j/s+X7NIbto7WGPkSykLGB0PzDgYr4rvtQ8V+K7ix0qz8WfED4iX2qzxW1lb6Xpx05bieR9iQRKFYBmboq8cc9yPoLx34H+J3w/8AEMPw+8V/DTXdXvrewguT/aWu2biWOcEjzp4HmicIQyYSYjKYxgGqdJpD0O3vfEvw2sDFFq3jHRdOmUYx9rRueuTgEKfrj2rntQ+NHwG04SC+8a2c7SH/AJdobiTbj3S3KmuCtPhhd6hCbqfTvCnhQysD5bWBvpoj/dLuNjMPb5a9E0fw4NGCLdXuktjChYNLhg3gdPmKnH0rNxgt2F+yOZb9oL4VzW4n8PWmveOETC402wmBz0+/NGv5U4fGuW+2jQfhb4mZ+wu57a0RvqWTCj61vWfhWHxh4kt9Jso9V1a9fzPLs7W+S13rGMvGuSu48fKkYLHooqxf+CPh1Z6pJYX+iTy3VswUrdT3Em1sA4w8nH4gVpyR5VLoZqTvax5df/HL4nRMbf8A4QXRfDQXJU6jrVpcc9gVhRef+Aivpf8AYQ8b/Dvxz8T/ABTcftDa94Q8OfYtLhj0bTPNW1tbuW9lkhuJFvJ5VQzW6RoEiVt7faC6geXx521h4HtAfsejWicDOYEkK4/66I5Feg+Drj4UalNPJ4t1TW/CdxHCUspNPt1eF2C5CPsgk2/MoABAU7fvLxV4ecITTHNSaPlTWdW+Jkep6xH4V+I+peJ/DqX1zDpsumeGIIzfWKTulvOGlWMRtLGu7BJZehOQVFOb4a/EO9/4m99a+N9cDn/Vz6lBZIAOxihkbb7/ACivaZNSmAt4kv5Z5z5v7rCncc7sMuBnPXoe/IrYudK1DS7kWl7qURutgY24tlXarDPOzg8Y96xqN251DQuL6XPn6f4G2+sxxvqPhmO1ukyxN/rtzeKCB/EsOF/nX13+xJ+zz8F5viBq/jH4xaj4c8Ojw1DH/Zems0FiLiW4WSOS8+0XDJI0dtwqogGJHVnbG1D5pLYvfwnz7sqyjCZX92ewHb9af/Y0a+cW11oZzEI5YNhXcqnO12U/vF74ORU0MRyu7KnTuecad4Ciiinz4ll1mGSWd4nS1t7KSX52YMS4cxA5B++yhR97oR6340/Zb1r4b+EfCfj/AMfo/ibRfFjPBDPb6vN/oN0Y5bi3jKw4imhubWFpIZo/kO0htpaPfy89gjiS0+1w/Z5V2v8AIe4wcrwOenUV6BqHxC8Y+Jvhl4a+HGu662r6f4Su5JLJZlTaiGNordBhAzCCJ2jiLElEOwfLxWv1in7KS5feb07Jen6326E8kuZa6HnUHhXwhp8Ba20SGSVQdz3Msk5I6D7xPtyAK+t/2OpvhPY/EuKx8d+VoN7BDONNjkhA0+cyqzMLi6kbau1UYxxsMMzDBBGxvlGK1mVgxwywtkYOM/Qjp/KtqLTtqtLYTRQ38LgriQJIn8Wen0xWuX4z2FTnfa2m6vpp5k1qCqLlPsT9r7xX8MtS+If2nwg8epakIYPtdxZSRzWtwTlXYvG7LvRVjQjAOVPHc/Gzai0Jys8k6sSFUsyqfoB0x0qteWuqSXf268CyXEx8xt0gLyt/eLZx3ql5d7EhEsCKJPvHepyR2OOAR0rPN8TSr1k6EbRikvN26vpf02213NaUVCNjRFzJNAiIcyr8wDcbMc8cVz+uajqcmn3DLFvlRHMRJHDY/u4A64yew5raVLxCdzi1hPHygPx6H04xRZ6fdXUn2Syt1mkmBVVkdAD7YbA6VwU46lT2Pqr9o34W/CP4beFvBVp4F8SxeK9ae2K6j5E8dzHeR+WJFv8AYk0ptg7uBEnzRPF/HuTMnzEPMAOGZWIXOO+AB0pzeHdT05Dbm3W2uLePCRR7AoiJJwuPlxnOAPeqi2d+sa5g2K4GQzAbx9eigGuyu/aS5or+vloZ00oRUbmmqGVWjIGcZC8DOO1ZM9mbkJFvCwowKhiQcn04rTXSr0IgityJhyoVuPr1pY9O1HyC7xBZM5zwCoPHQ1jZlXRt3vjPXbrw9/wjck7w6VIUKQlmcBo1dOUwVJxI+G27gGIyASK5O3W3TzCo+zCVgiRn+H1A+uBjNaC6NeyxbEkRNuH3diT+v4VsaJ8MvFOvaoukadH5rP5hQrnL+XH5mwZ4ztXjp6dcV6MY5hmUoYeN58q0XZf1+i6IzdSlRV3ojlF/dICzBQrfNntnp05OabLGzP8AK/y4yT/IgV0lv4ckvrq60eCNrW4t32XUbgLtIyMgHpz2Bq9J4bsLSSRbhXkk4yGJ6cdOxxXlyoSg7SNFNPY9h/Y/+HHwq+IHjXXdd+K+p2UVvo1qiWmlXlwLX7U84kD3HmebG2y2SPon8ThiQFAb5x1SLQtH1/UdL0i8OuWMV1KlpdupiaSKNyqMyEtsLKAcbmHbNej+HfCGqXN1dXnhpo4nhhXzHaTbwQVKjP3QV4PauTkgjsY4pZLWISzyEFgw7HPQgKPwx9BXVUlCVKMVv+HyM4aNs52KURx7GTcsjZ4Hp09qSaG5VQDHIoboO3511ry26yNYtCsM4wzqpyFDYxxggZHpU5vHS285SZE+6wGMr+GK5XTsaKXY5/R7S4tmW/ERtrmA7oWznLqdynGCBgjj+leg+PvE3jP4lx6Zqniuc3NzpVv9n8952md0MjSjduJ6M38uwwMVr+JQH87y8qPLDAD5eM/WoZNVt4VMglSBQnDlRsbPUFR/h+FddDG4iFGeGpytGW606fl8rGbgrqVjIbQrr91B5gjRR5jM3AIP+yPyqyugvLL+/mwB0OM8jH8PHSrkF/b/ANl+Z9pH2Yv5aTbMgnJ+TAGRj6ACqKauJoEMDiMF+QBnbtx7Z5rnlDl0aLTuQnw7FIu1rre/JEgjwAvddgPcGu70jxl410HwfffDCw8RatpPhvU5HL2EU6m2aKYtJLDGWjMsEMzyEyxxuok5DZ3ODxkGosbjdLkKMnaR26egNOmntmtZPJl80E8RkYBbPTnn8sU1K2wWRNa6bBbkZWNvMZ8gNt4yOwP51bS0tzI3lQo5CgHPzYx2ArjJtSkN5FY2kLTSSHCouHfO3d8g4zhRnAoh1WS6+0JGXjEbbTuGxvMXg8EArjHNLW17D0O1ZhbvHsjGWwVkAAXn+o9K6Lwprt34O8S2Xj2zvP7GutKJksvJJG7cx84OABuWRPlZDkMMjHNeaFxJMiKfM2nPOdvHONoHf2rUfxBcWs0bWcSSwpgbOD8vT5SV3Ka2w+JlRkpx3RnUoxmuWWx//9OiJfJgXCqJuBleSxX2+lOJQtlM25k6HHyn/D+lIJDtX5UJXgsB831GfWkc7Fy/G1Nqj+HB454+leWdRGYAs+dyk8eWJPmQqfQ+x/SnuXV5GmQHe4AwcY29D7UqltkSLtkKnjb0xjp9TTgqpGxcFNjdDyPTP+RQAERIR5v7zfkZUcr0wAahKpbrIFPmBwCuV4461LtO0o21skHaOgH9M+1RmTzDhNuQBx0II9M9RQBNEd7+UPkZlG0gcdO4+lVzEoJULll/hHTg4qYuGOMblZRj2I7CmrIgUfMynk9NwPtQArShN4IByPuHIAHtgYpjuwhSdTtVsZQ98VOjIzHZtAxgbuCB7dOKZF8seJcqU5P07UARy4yRj5SuBx+H4YqQxqQFmfYTxtx97HTntUqnayvkKuCGZiMdPlIquu3aYrjCkfdP8Q/HpigADI5CjhhxzznFPZ1J2oMYwMr/AEP0pY4IkhbzCbhl/gx938fpSRAsDtUKOCFU+3+cUAIEX5VUE7Rwc/jUexJOVbYABxzkHv7c1MznaQp2FCOD39RUmNqhZPnbgDt1oAgDQbuSUBxgAf5/wqFncH5vuhtygDr6j2xUhX94EdTknpjk49O2BSxs0Fx5Y53n8jigQjcqxYCLY45HXB6flUjPgNIrBo1wAR6nHTHWpIwgIU/vSGIIPAf09elUsmQNEwFqDwoxwCD2PbpQMl3kLxhd4IRe3vn+lMZSoIVF342q2cHP0HpQBbRpmMsVJxux90//AF/0p9yrtkBQhRlOT7/TtQIYm94W2rvBxt8zpnv70rIzRIzxqZMH/d2j/IpSZgzopVSOeehHbFNK+cu5XBlwvyk7eOhzQA3JdSg+UMAuAOFPXjFStLGsnI52Ddn8OKQyedBgxgLHjAiHOfx7UmUkWMoS7E/ck44HYGgBUVSuwEx4ySv9wcfTtSMwJct90gKG7kjHTHQVJLCFaVIiQZuh/wB3k/hSIVPzhPJPTJAKr74460wIVG2Ftp3FR0HvjI4oYKyH5sL047+3tilZHcArgD5txAwDjofaiQmGJkP/AC0C7ceo/wAigB2Zfl3Lx0+YZ47dKUCNkyWCk/xDj7vTFK0kcb/MfLcKDhvp0HqKb+5ZRyE65Axx+FMBQ6FRCcsznqPlI+lN2+SiwxzBuRt/z2/SjeFTMbkDOMEAH2prjbtJwAR94dm4yOKAJWjkt12GQ/MVUuMcf4D8qhWNh5rS7gi7QGP3u34cU5eGKO24MpIA6P8A4EdvpT5N0Wxd6up+Ulh2+nbjigQMge6f7PMzBE+4wJ6Dpz/SkN5L8sUIDcZkGOD0GMe1BkjURxxEnPIB6pg+3rmgxxgCcB45cYIPRgfT0pgSQsqjyJmCKflKjn8R3z2qECCPdHgmKbgZyv51JCsM7eQo27WBBYctn1pGhnhm8qR1eN2H3jkZ7rzikBHGAI/LC+Ym5lAHI4HGPpTkYbFLr53yjIXnC9v5VMpiVj85hKkgDtu9fpUSxyDzFAVTwuV4/P60AMU/MPImRs8jzRgJTzDKv3irn5jmM8Y9qdMwRynlbN2M8DDH0PpioVC7f3IwwyCFPT0/DNAySF2XcGDOoTPPIA7cfhii23lm3RiNXGUDDp6ipFkUYYcOVwT06YpjH5T3756fkKAC2RU3orF1cHAHUf5FPRWhjMUeH4BXPBx3FNQSISc+Xxy3tSgqxjkBLFRyG9SKBEKqp2nYdycMBjH6cCkXcxG1BnOF7f8A1qlGcIFOOD8o69Ofxpka/uwV6Aj0+X6+lACIr+bs6kcEMKkhZ1yoOAJCvPbjimOJFlKT/uio4I7inHytwaNyGwMnB9utAEWG2ltpcox3inJg/vkwi8bg3I5x/KpFPkttUk+WdzccN+Pb+VCoshRgY0xn5en5UAIwZWlMCq4UjPPPI4PpSCXzJWtxhCgBJ/iPHb3ohKRpuZCsZ6sBnB9OO1KGaSXcR8yrxlece2OooAkYxABlDzM4AO45Kr7fWhm2nIZewK9PxqGNo1LbTu4Ax0yc/pims2WCiMRySNjGAwwB1FMRZkRI5kn2mbdkhf4TjuPpTdrtHtMmVZuAR7/59KaJZ3lMTYPAXb0Ix6emfanGRo5U2tvQDmDA+XAxz+PbtQAnmfK0U6lVjOV2jAPTtV628pnRnLSIcdBgZ4/GqiGK4KlWbzfvcfw49av2izeYE3+Y+NzDjYR7flTQj4p/acUQ6pcwsSyReKtEdin8WbR84Hrz+dfYOlmKLQlsFjIEdxKkMq8mWLzCSXHqvT8K+QP2nlUNdFl2iLxPo+4qcEbbWQFs++a+vdELyaddCNSqSXLMjdAYy24Yx0z6Vz4fqbVuhMI2YskLqn90dmA7c0yZ4UbZMgEaA8KvQn3FPkkdN2/hSPlBxnPtTyVTcjNuCgbgoHAP6GugxsQGPPlb/kYd+vA6VIks8fLsCWGOABj8hTwqyPBj5ByPfkelRvAqozq20KQBtz19waBgVXeJTjByBgdfy4xTEbMXlElM/d4GB7cU5pWWMO52k8gAZ29sfSmh4lypQxuv3fTp60AOEaHAkAcgbiP735UsvzvH8oxnBCdMDpTowpxwELno56/TFKFjLKGAHy5znOPTkUCFlE2TGoCqVGcdcHrj6VEA8QYtwqj5Mj160jENiXZuGeR19qmdSi7fmcABTn7o6dBQMaRCybg/l54x1X6iokiLZjm3rGAMKF4z/hVkgIvyqTkcggH6VJuST5FUqdnVuOMdMCgLEJWaVg88YRSMKqfwD3/zxTJAqgsrs5+6o6DgCmhtuGXJAHRu46D8KleNpWBndUX+4ePyoAbGBydpZSOB7AdqAFYr5Y+QYYdBjOOv4inLHGzbVU2/cMDk4A/lUe5wjeXHsJAPHTANAtiSRGwY327u3oMdcfWmzSJGEGdrIvyZ53KOgo3k/cYMjHJz19MUwyyQyhjgBlwwx0HpigY3G2WUFVVXwHIPyj0xx3/SpIovKXavGeQp6bfX3pYFQQ/NmTzM7RtHBPGM09wwjjtnTeI+Wxxt9MGgCQC3aQSHailsY7nHcY6VXYQ4IAbzN4Kjow/EgimxsRyoEYRflYf571IQ8ku8qXjKjpwcjtQA5gd3yArzuKjqfx/lTZpMudiFJNvAIB/Tp0p+Fi2IABxjr36ip1YlR5wzJyOOfzx7UCK6pnDeYIyo+UDtkd+KRfllEW3y5AMdcn6+lTCQbMj5OMMcelIG8xDMAcLgIf4sD09qBjSv7ti43DAzuzyc469RilKM29lxn2AII9CO1KbdGk3Dci9W39PbFBB+9Cudo6A4JXoKAGhY2+fdtkXk478YwPp9KjKhAJNhAHXnnHbipCfL4C+WrlTuI4HHQntmnsmVV1PTGWTsOMcGgBH3R/ZpAMROn3wOhPQH6YozCJQUDMuQMjoPQU078vEqFShyg6joB+v0p2JHkUD92OxbgEentTERtby+WglG1I+4OAc9847U2Uo7LIF+c4B78evHapwD5iwyqBtztXsuf51MDjKvgdBxxwaAIXRS7uo4PGB7cZ/wxTEXzX/cfKxGCT0P6e1PCjycA7ecD1BB6VJvdMRzfK5HbnIHpjpQBDsDxkDB24DMOCCD2/LtUhDL8wO9u27kZUc/TipRF5kghaQ+WQrISAcH0IGKjxyEGGRWI9OnFFwI2jeV8Lyi9cADGeuRx6cU+ZJXZl3iBRgIR/ER60CDk72+V8gYOOO34UxRhgEXbtA5Y4GR7Dg0wHbCf3TgZfkHB4x05qSUxgebkuhGFGOnakfMZVZRv4BA+7gdKaMKTFL+8xywGcKKBDpniliCOG+Q/Ps/iGOO/amyo0rSYOfMAVDjbnHt7/0pQ6uqjIjIJ578j0xTYjz9oH7xl4we3rt6fhTAQ4EezYqnb86jAwV9f6U4vhZbaJVYuoCgEL+IzxSMUGS4J3cP6/5FLEz7S6opYKBG4HIx0z7EfhQAx5DAoJIA2BSO2R06VIVV12zEBXIyCSv59DijzcoI3GzA2ttHOfp70rvEjCRgXGcZ4J4FAEkgJ/iA2oANuSp9/aomUqzOnJ2gED/Din/KjE4wDwVJ45qNkmRNzytGCMfIA2QOmfSmAjY+RyS0kp4VRjgcZqRXyvzxbRjGT68AemKii42MQd5AG/HQex96lwGJcMCZRnHbjHH+elACMHHKKCAeTnhT34qUBlUpFknk/Lzn8KQM7jZNF5YbJU5xzRFNNGTJbp5fy/OoGcj2poRHIQThDuwAufc15F8drdG0TRmOWxPc7wONpW224/4FkflXsbOkhyW3K3IbAHP0FeOfH1J5PCFjMMuI57kA9AALdeT+IGPpWOIfur5GtLc9S0J1k8M6LPIFljnsYjx2CjaMEd+KuxP8uyPjHKbh0Pt7YrN0HMXh/T9sYi3WkPyj7pcqOR6fStTzwUXy12KuQVA5/wDrYroZithhkQEmcbs9wMjjoPamfu3JHyqG7noO6/hU4H2SFQYw5OW3ckH26ccVWKbCvlcDqoI4IH0pDJl/1hL5xgBtvcjtTAH8zyJSRHjIA6rnHB9hUiQzMxxIJVBD9g2e/T0xTTEjTOD/AK3OCB0ZcUgGhShj8plRGxg55Y9hjHrQ8fmeZHg7uwB/Xt0pcMzrFN8wAC4HG3HTHvUaZiOCrbkyCGODhh1oGIV2gI/yfKOcZO4Y6fShDFtwHAOeeOCKeZA8nmRI2QMgH361DvYrt4OTwNvB6dKBD5Pl2cYUkD1/Go1LRsCCDtOPXcD0+mKm8orL90K2OPQ/TpUiuzujTjbuB2kLj/IxTuBW+QB1lztm5PfBHpirNvMcNZhfIBUgFgOT/Dk/TiogN64ZvMTJyqgcY9KmBQsksf77Hynd+nFFwsVRJuPl3QUsDgfLwpHvUjq2NsJ4U/vAM9/T2x6Uv7oliDtYksR29ac0e6RJVzb+YMZHQ9hTTCxUJVf3b8JnIYHOPT6DippDtc7xubcM49+Vx+FPDBFUSLjCcj6cCkwdkav8xCkp6nPJGOlMQyLHLFSxwDgc89uP8KlG8bg7KQMBh9elMEJ8pMjHz9+2Ox/KleSBmfJ/erg5H07fhSGMHnJxkbMEfShgzZPQbeSQAPY0mcKXT90O+eePXH6U9MR72zxgLk9Dken1pisRKVCbsZOMDPI9OKULERtDFc/XH4elSgNtJIDlcc9iPT2qEn52JGzcPlHagCN13/dIb69X9hUq8ZSP5SOm78DjFIyKU4Xywv3vbvxTQshweWUjufWmBNt2SAkEJIvTPygn+7UADqSNvlngLxnJpPLeElogHiTHfOfw7YqYmTeGOVHbueenFILDAPn3cx7QNynj8qRZGMTggIGIIz6elSAyMGViHx17E46flT8eY3IX5MYB/iz0+lAERMWMuAh28Yxjr2FSbTyeGDLj29s+lMB3p5DKqMfu8ceuPanvHviZcgMo+bHTrQMbErRsgXZuUYBP4VGAobDP8rckH/GrG4gbhhM4HPfjtxSoPMZlKeV5ZycY6Y4NArELIhU5ZVXooxzn8PSmmXgI3VBxt7n8OOlSbdp7kMpI44z/AI075Rhl+6q8dsnpigLEXlttA6ArkH0NSogXnaoYL1qHcozuHlbOuD+gqYjcIzg7iOg4B45FADCzAKSoy2cEcYpHjcjeSeg4Hsee1OXy5SgB6HOB6fTpxUkrbQnzCID0GeT7elO4WIvNDvlBtyvTpjHSk3MVWYnaDgMV4/DFTSldqv0HIG3gH3x2pFKKDgYB6MOmf6UwsNiUPlFw45wfT0q1asBOtynygKBtPoCP61WQSDOMDJxntj+lWUHPB2HO3PXn6cVRJ4p4QhVPiRrySHzHVZv3g+6eQc4+p4r1x9oAchyeikAYGK8x8OBh8U/ENvyoVJcHGO6tt9/8ivUyW/eN1B5wRx6cVnRfuIqqveK8PzyZxn5SCwoYLtxGRggZ9SaeVX5WYlgT2GBipVgUnEbZK4OOAvP3RWhBXyWAXIUgevAI/wDrU8MWkbyxxncSop7RbVG1QpbhlP5flQp8sAKQ4Qgce/6UwGnypG3ggszYB9h/I0xYE3HJwW5C+h/lipNixlnUeaWPTjApyqGfy0wCeA3Xr2+lFwsVntYlbcmI2HCg46fSsx7AO7YJYLgKUONoPf3+lbLI+1UnRW25Hy4PsPpUdvECXXPkrGpLDtVXCxnmxuA6CORTt691XpyPf2qt5mGKyho5FJzgELx/EOK3dyFIwEEeRkkdiPT602T5sNLlOMcjqPTFCYiiJY9yZ/ecswI4G3096jlzbxhMb8j5Pl59xxU8ltBGQ4BX5enOM9sYqWGGfydjHBGSPf8ACmFimY3ZGt48EemeRntVdcPjH7sY2FSPT/CtFg0TfdB3KRjgfQg1XWCZNrRDztw6Y6ZoAz4VcZiPzDBx6Z7VFJ5TqTlULAfT8qtmMLkHgAHPr+HaoWES7TOSWlAyMcH0PtQBGWdmUSRrkjaGUfz9uKSACIMrFhsAY9wMdMCiSFXKT8sI+Dt4JyOOnpVllyGR+MqPl7cUAVpXD5VypDDcu373pwK7HRPid8SvDPge4+HWja5dab4e1G4lmu7NVjfInVRLCksqs8MMm3c8UZVHJfcD5km7jWVhiRYwrZChh1z/AIYqUNJCdpckgHK9f0ouKxUlhtW/cxqZc4IPQKQMAcelRT26LC0q5dgu1Men+NXolTBHRRyO2G6Y60Km1QXbIXnp29KEgPfv2QvB3gPxt8S7jw14+tzcNPpct3p0HmGETNbuEnikdHSRj5cyyoi4yEYk4Qg8r8efAfhHwf8AEzxDYeDb1pdHNxCbeHzFuI4g1tC0kcEiO7MkcxZRvwQQynO3J8lD3dnfHUtJubnTpxFJDJJbymKRopkMckZK8FGjbay9COK0DdSNtLky7FHysSSOMADgYwOg7dq6ZVk4KFulvQxVNqXMjk/LEKSyZ2bn2qGHCjv7Vp+DYfDd74u0LS/GeqT6L4fvtRgtNRv7aJGlt4J9yZxL8i5lMaNIVfy0ZpApKAVduUS4IgYbQM4993TNV5bW2Ztq7raRMMNnHzDoQeuAenSsacuWSZrJXVj66/at+Cvwr8AvY6h4C18aVfTK5Tw8JFuY3DtHIshkMvmwoIz+7DKwYE4YYFfEjylEV2XlsE45z9Pwrrr1tTuojNeXn9oTy4Z55+ZpWBwS7sck47nJNe2/ADwZ+zzqPhjxb4v+MetR/wBoaddTxabopu/s8ksX2cSRS20AdHu5nkLIkS5AMfzqQwx0u1Vry/r/AIHyMr8ulj5vkhMK5mQxbv7vofXFRKV2qM7cdBjHFO043Lwr9qJaVUHAGBkDkL1wAeKsKmJQY8ylRtII/wA9q5LGtiKMRCXcOQihjjqP/retVo3vJrh4NOUXYBw+0fveBuPX0HP0FaBhXLhYj5u3B+nbH0HSvrf9jf4wfD/4a6xq+k+M7SWK61Hy2sdRS2E7J9lSYGJ2XMqtIrhECpjjDYFdOGoqpLl620X6f18uxnUlyq58kQSp5jWTjLrs3qcAqeMr7EZHFcH4QaKaPXU+4BqUki+gBO08e/FfWvx51LQ/iN8Wrq7+Hfh64stY1e7to4LFY83F5dzQxeZLNHHLNEjZX5ihVNq72+YyMfFPEHgLxR8MPEN74G8a2MWn63EFv51gkSaLyLncYsSJw2cHjginWwk4Nya02+6118tmFKtGSsjOZEPyLyP4fL/r6Com3oHZRuxxg9ad9iOPkdmz78g/T2rNuZxHPHbLuaaWRY0XoXkYgKoye5rJJvRFbE2YiMAAAjOSePeiN4hH1U9uD26Y/Cul8eeBPEXw28VzeGfGWlvpd4kEdxHG53RujHaXiZcq6bgQCpIyCOowOVlMTIWRF27eqj7v4dqcqbi+VhFpq6I3WJgdwwmApOMAY6dBUFpo3hm58RaFP4rtf7R0VNTsxepFt85bTzgLgxO33W8ksRgjpXv3wN/Z68a/HGy8S32iXdto0GjxxxxvcjzBc3UkYlSBVWRfL/dkFpGGBuXAPO3xvVNE1bw5qt14b8RQJDf6fO9tcojpIokjO1wGQsjKDkfKcU4QlTaqtaK39eRPPGT5T2n9oax/Zxh1DTLL4D2F3pctmrR6nt89tPbJBGJLmV2eaIhgzR7omUja5xXgxgSYhhtbfyM5yvXp7U37LbJJnYI2HYfcz2z+FWVAkePd8oGckjAx7dPSnXrKpPmirL7/AL33+S9Cox5VZEEdtsIDnbIWB+n9KTT9Sj0XxDpev3OkxeIbbR9RtL24sJ/+Pe+gt50kkt3VlddsiqV5BU55BHFWFydkcQPl4OcgHv0zjpR5aw5PVW+VgDyvHAOe1Zxk4tNBOCkuV7H2Z+038cvg78e/Bul6b4b8L39tfWGoB01O/srO3MNsiSCSFcTSTbZHcHYUCFlDdQK+Mbq0sp7aHTNU0yx1nTFQBLe5topIlbAzwynGcfyq+m6BHZBtULgL1HPJ/SlnUOC0eMDGExnJ9NvatfaOyS0SI5EjyXVPgh8ItZu5b2PRp/Cl423/AJBNy9sgI/iSP/VL9AAPTtWS3wp8d+GrgSfDP4m6jYAMrrZasTMF3djMvbtxGD7V7KpVMsc4OO2NntimYaINID8+Rk96bqt6MErbHA3HxV/a08IItn4n8PaN8V9NIIaSy4Z1x0P3Gz7+TU3hD9oHwb4j1B/DfiXwTq3ge7CszHa+2Lb8zFnKqyquCMlTXXyCUElWYlcnOec9M5r9G/2QYvgHqPwQ8U2PjyDT/wC0Ir++/wCEgi1VI23W6k/ZJrZHaQvGLdlCsqhxNvUL93N4eFKfN7S6t21JqVJRtZHwXpmv/CDxG8cGjeNIdJmk+WJb5gDIw9D8vQ8V1LeCfE8CGa18rWo15VrZy4YdsZwTn0r5/wDGHwx+EXiC61G0h8Mx6bp9zMWtYbVpIHtMBf8AV5ZymSPukkYOOmK8/tfgxrPhbE3ww+JGteESR8ttdky27HuD5TKgHAxmNulc9aEIVJQjK6RtF3SZ9TStq+neV/aFnNpq/MP3kLL/ADGf6U6HW4nVV3pyfuZGRXgdp47/AGvfBlri4Gi/FmyBAIRgJxjp8rC3Yj/gDZqRf2sPC9rceR8XvhrqHhG5ZcPPDCQpf/gflED6Bqjl8irH0QNWg+ZZisXHyrjnj8KUXMbsGZlYsuTt5+nT+lee6B8Tv2ePGSRLofi8eHLqXjyb/wCX6L+8CkAfWvS4vBOozQNeaLq+n67HtG0WxHOenPSloIpklG2sDjGTSGOIESAOR3DHj8MVlXemeJbBWF7ptxbkEfvADtx6Zxg/TNUzq8ZkZJWWBwArB/lwce/SpcRpnRmLzG3HDqcDDKNpHcdPSrM8t/JZWNlcXE1zb6YskVlFI7yR20cjb2SFWYqiM3zEIACeTWBb6rOANsfy/wB4Yb+XUfSrserrxHyoHJ3dffp0oStoO45TKZQWUDA2jjhgKs7n5jddwHQdgPSoxqkLMSARz2449af9shkH3W3enTis3DsO46PzNpibIAx15wKtrMY8kBm6DPb0/IVQ+1NtDBOwHFPSTCuATnOeB0xU8oy+7sPmKLhcfMPQ1PbX13YzN9imkt1IXcVLKeOlZpnYAgsBvx2z+FRlsHex2gHn09hxRy3GaWotp/iK3OneJ9O07xNBnpe2sUrkdPldl3DH1rzif4NfDbzzc+Godc+G1wTlpvD+pyQru9TFIZFxwOAAMV3DbCrBByDUm4BgTiI9RmmtBHKW+nfGzQovsvhrx7pfjuIMNlp4n08pMEHRTcQ7yx9+DWo3xG8caPl/iB8K7yVVADX/AIUvIdRViOCzW3+shUDBGc59K3hIrpt25TdjaOB+GOlWIriW1f8A0d3t89gx/LOaYHO6T8Wfg7rtxJaW3iL/AIR67VQv2bXYmsnVj/ATIApOePlNeiw6HdXduLvTZIdct1GQ9lKsg5+hJFYeorYa/ELfxLpdh4khxtVNRgjuSBjszgleBxg8V5td/Bj4etdf2r4YTVfhnelgWm0LUJYULDH/ACxfdGOg4UAVLiI9SmsXtQ32hXxnCKU29fyrOMESy+ZGAkqg7WX7wA7H8K5OHT/jhoe5vD/j3TPHNtgBbHxNYeTKoXoqXNsDljjG4kD29NPRPEvj29W9HjvwVb6AtqMpeaffx3MUwzg4VCGUY5yQOOoFQ43Gmdvp3jTxpobRrpWpziIrjyZv3q4HYb84x7YrvdN+M+rQAjWNLguiuA0tqzRHb/uHI/DNeRLfaBckJ9pNpMACiMSAMjuccjHpWlb6TeSxNNZwtcJ95CgLBx0yD3yRxSUUUfQel/E/4dak+yWebw/I+FH26MpFk9vMXKjpx0rvLVtN1Vkm0i9t9RWRcBllUkj8Dk/lXxvNZTwuRLE0Eg7OvGcdKzFtfJkMls32WRxuHlEowbPbaRVWZNkfbc+nSQ7kwXZcEDGD78eg7VQkgUTI7sFOw8Z5BHTp04r5i0z4geP9H3Jp2rG5hQAGG7Tz8EdeW+YfnXe2fxru0i367oSai52+Y9q+w4HcRkH/ANCA9qLhynrKpgbVGyWTj6c9ce9PW2IJE0ZfuM8cf5/lXM6T8U/AGqKttczTaLNIOYrqPGwdvnUEV29o+n6yFl0a+h1NVX5BHIh2gDuo5HHtTuhNWM2URnlRhTjcvP4VVa2DqSCG24ICnkY/+tW/cae0TlZRguOOMqfSqU9uhHlspYIenT6ii4jDlXG8qR1H0AqHa7knbhlA3DAOfT9K2JLUbTFHD908c4xn69elUZI5PKO7KLnqOxpDM2VPMwycYwPY/pVUphWlzleB6H3rSliwBnnnkdcL6014VKHODjAGR29qAMt02SdQ3GCB6f0qFokyyZIUfMCOf8itEqzFSQUc5X6io3BKPuyoXGB/P60gMwhJX+U+WqcYxx7VEIgmNh34bpitAhmIKkMFzlenbioXYr1Tbznjpn+lAGc8Lx4ZweD0Hao2UpIp3kgt+GD2q5ICiHzMJ9O/piomQAhkU8849MelAGSQyDCk9duRwMjpTjEfmyQEPpWiY9+8GPn+Enpn+VVnUIcKeNg+XHTI6cUwKkQRXcuAytgBMenH8qrYZIykx3AnCt0wB0zxVyQqp5zFjDbfT6eopF2h5IHwu4dDgD8KAIMPGdkeQM/JjGKawHmtks8x5+XjGB3zTkieJB5fyseCvfHqD2pY1jXzFTducchu+PegBrMoQyYztI+YDpzzVcoyOWXkhwTjoVxVkgkARKcDkr60rLggLk7QMFuhHb8qAKZASXztuWYfOvp757Y9qiO1EZgVk8r5tuMccdKtzpIoBH7x93ReBjHT0xVd4kmikdVIzgrjqOOR/wDWoAguNqwb4wElyGkQcrt9R+lTEky5XD5GRtOQOOo6flQPNVwHO0H+FgOcDH+HFKyLs3JEPk5yOM46cD/9VAyF/LVxnO4LgqBw3tmmbY5Pkj4284PB6dD9KtFWVflPUjA9D3FRg/MZuFxw/A4//XQBUgDiMtvCiPsfQ9v8KmlfA+VWdCMhh2qdokfmMAkdvp2xUMwdAzn58dVBwPTGB70gHw3soCru8zJxz+nBHGOOlSSSwzDypAwlA+8p2kD6dPwqF2cBsbQ2RgdQtQFSIgsziQDJz0zx/jSGayH9z5Dv5/GA5G3p0/Kq728VzEBuIETDBHp0xxVZE3R55/dAbgT2PTHSp47opGY4xuSLv03f/qxSAhfTJZkdYAuwnHznoMf41lvBdwxpbuSAqkfLg5wcfX8K3BMpUqwU5OcNgH6VaR7dtgTERIx5b88exoA56GWa1xI4yjfIQ3Q/16VHdSo6/wClRJHEQFBxz/kCuke0t5MGaMsFHGD0/CqlxpIlwyzAQj+BhyTjGM+tAHL3Gl2csZS3k8o9Rn7v59aSNNZtMJEfMQDgYDD9f5VsPYSwhAyMqLwwxnA9QR2qtIxtHypD5xtJ7fj049KBozl1OGfel3aeWrYJ2HaTgY9MdvatK0g0yfDaXeGwf/nnJlj7jHSkmmjmV4boeZv6beAuOetRNaadcCONV+zuOmDtx/T9BTAsXkGo2Ue4J54LguygDgfyrOjvwkzmUvbNjB8wZTHYZ7Va/s+/twjWVyxUNhQfmXLccg8fpUD6xeQyM1/ZJdhPleQpgrjj6Y9KTBeQ9JFkjaaMKwYYzC3T8+lRuIpoxBI5CDnbIMjjsCagRtCvFdbZnsZCM46LnPsP6U46dqGwPb7L+Ed9wOf5c1AzFu/D2l3Sny42sJQeJYDjHuMdaq3Fjr0IMEF3FrUQG0wXSAF19Acce2a2vtHlkxTBoHyRjHT05HpSreROpEuybH908/TpUNFI88uksLLEtxo174dlJ+aWzb90Qf73O3Ax0AFaVpe6nPueN4tYtyPk+6kpH0X098V0l3KW/wBQCrNkCJxkE47GvTta+CfwcX4RWPxD0Dxu9/4rEEM19pCtbeatw8gSWNYABdW62wEmWdnSURgpgMtONPmTaBzs7HhjaisDxC9gbTJMlSXBMfsd1aUQa7djbXUbxqA2I8Hj09qqf2VqzgNpt2t5GcfuLlcgjsofGc/gKhbRtRL7JtHk0re4HnwMNn64wP0rOzL0JREEcgl9g/n+HalMMETIRH5jNzzz/Sp7TR7+e6FpBqtiJWkECxXRYbpDjah2A8knGelOup7TR76ez18zxSQv5cogTcq8A/e4O3nilfoAjkx/u9q8YKYHp2z2xVeWby0yWRQx5xgY989KvRXmhXSSy6XD9sUDks/OR6p2rH1TX57CAj5dNgyu6ZIDO8ClgryKgOWKDLbeM4wKaV2kJ6GpHJG6m4VXlhwVLIrOMjH90HFcxfa/rz/6F4d0hFKvg3F/IscMY941/eOD6jH0r3z9pnwt8NNGvdB/4RLxzF49fVLMCay057eW1TyEi3XLSWsreX9oZ90aMH4XG7gZ+YYhBEvlACMpgZPcfj6U60HTsmEGmro1WtvEl6zLqnikadB2t9JslTntidssMVp+E9C+BieIIm+LNn4o8aaT86ypBqzxTmUDjEUcluGViMEGZMDoSRtPK3M7SQGCO4WNwdygcZHpuwMe1ef6npN9c3hkTVPssTj5o1XcT68+tRB1E042H7vU9Y1H/hXWma5rEPgzTo9E0NLmSXT7e9TzLqO2fmON3LSksvT77n3qWXV9KubePdJI0L9ItnyZA6ehrw5dHeEgtqE8i4wMHB9h9Pan/wBgxTsJWurrzV6+XIU47cAfpWjjNu4uaPQ+r/gRefCCb4k3WlfEfxNZeAtCu9JuY7ie9SC3s5SVJaKa8uB5FsxHzAyAK+0oGDlA3l+o3nhXT9f1TS/D+raf4i0mzuprex1VYo0hu4YnKRyIpLYWRVDKwYqRyCRXi9zoglJWTNwn8IO5nI9CajHhLT8hPs0m7AbqUB/DpVTTlFRtawouCbZ7cl5o1weYrK6YICEkjQjj+7tGKrTS6LHK8jW8dpIuGQ20jRMp9gPl+nH4V54lhLGyqki2uEC7SckAdKveRZpGXu5Q744UZX+fX8qz5H3K5l0R7BpGu26yLay3jtwNjv8AMwGPus3tXVpPAQxDBnDLg9mz0+grwAeI9Pt7byoA0iLgYxg++GNTweNIbeRRCm0IMZU+vf8ACtI0xcx9DLcwIiu/7sjhtp59uO9OGp2ttG+xlhU/KSTkqM9xXzvH4wQ3DEDKn5cb9xB/vBuPyFXYdelnIjQAbjhmx97HQY7fhV8jJ5ke+R+ILeJpdoa6ZVwVONpx6egqpdXdnNC/2aNrUyLlGV8cnt9BXkltPfTSsnnM4jwBjC49AenGK37aAuI4p5MFmymCctnGMHoKrlJudlba5rkCrbpdQXqgciQAv9Djg4rEvPF9ttP2x3s0kOOV2q3Y4YfLgd84oGnJGwXaSpJ/hH0rV+zmaHyJLdGjf76Pghh6cjj8KORApGJ/aKTQ4s3+0QMcBkII2jHf/wDVUH2l5QYoio2r0PX6gjFXm0Oysw5so47UZGY1HGPz7VMQkWfLKoeF4Ucf5NLQDJIJGTIwJxtbbtx+XWpZLYTFBJunO3duzt46dBWzK9pHuiGHJQZJPAb0AprzRqofZk4H0P5dM0CMpbZEYwlRFxnIO4n/AOtV5LTcQ2xmY46DjHbjsK0xJM53eUxUgbGwOPaoWiujNkN5eQN3pxTAT+zOhDqARtYZ5HpUZsEViZGXYoAIIz/kVoRQl1J+WP6nrimmCOL94zlyGIP+6B0xSAzhb2qROEz82CF/hGPSpma2BJCxyrjGDnP4e1TgW6nMYZ1YDKjAAz/j+lQM9v5jG3hyMcen4igCM36DiONQy9FQdcdOKUySSPm3Vhv9AO3Uc4xU8T3Hl7/K2bzngAg5+lSmG43A/wAJ/AD8KAIPs92iBDEFDdELZx3+lT2sPlyNFJMEJU++PY/hSw2lz5jK0qsJCANvQHt2/lUktvHDJ5UgD4AJ7dfQ/WgPQGt4ShXzS4fA4GMYqIR6fHmP5pSP7xGOOg6CtOC2sixjyV+UH73BA7YxVa3aJ38v7PkjKdRx6jB7UwKBf/llFBvA5B6jPtxgVMzXxH+qMIbA+VRxj3+tW0RDDJbumH/hYYUf/qqErclkjYEbhtIA7DvTEMMd05dZpPNR8Lkcbf8ADFV7iDycC5mFzn5UGNpXPsK0JrCY26wu+19wIAH5ZAoNkZkWJhtAIPqQelFhlV4liulBY7XH3fXjp9B6UnlwK0b+T5iA4bZxj0yBWj9hecCQozyJ8qqvGPqaUWRQbZeoAJUds9j+FIDNlZIpWQIAcjaVwB+mMVIJHZn80bvlHK8bR6VorFEqgySBWHTauf16VK0VtuTymbIGx2Axk/SgDKRbmCcmLmNVHDe4OCKlhguEJR2ADphhxVp7qFUfd80aEJzwRgcVZW6SVdyou0gfMeTkYH6UWGVI9PaNRv5/ugegwM9Kn+xRupa6UuenGVyB2OOKtRBlVTAoDY5b099p9celR+bhgzHKlcEDvTYhI9Ot/l8lTCmOMg4X6n3FWzaxeWTMwnfqFX+72OKzpLpcLDJP5SNxgkDKnsR6+laGn6LrmtER+H9KvdXUnyi0EeUU9Ruc4VfxOKpJsBhlg8tFwVAHzhsEADp2/lUDvGPmcfe5C/4duK74/CXxTBbGTxHquj+AoBhnbVblXYjHQRQkknsMMOAaqWvhb4anT9YvdV8XanqJsrdfsE+lafNBYzXab1ktrhpopGOTs2MskYwGJ7LVxiTzHDtewxQNmSOJUHO7g8dM9q0dF0nxF4qv4tP8Nafc69cXv7qJLaMENs5Y72KxqE6EswVe5Fd9/wAJv4W0S2U+F/AthYX3loJL7VbufVnYrhQyxyCKKIkDnywnPOO1Y8nxB8cGIMNbl0byCGQaVusCPYG2ZflPTByCOD3zN+iRSOk8JfAD4keNbnUWurnTvh1b6Wu+5/tyVfP2QcSyJbwSN+6hxh5JWjXJG3cMkWdJ8H/szaBBcf8AC5PEWq+N9bs7u5UaNof2qHTbiIO8cDQ3NqsPmB0xLukvI16LtwPn8N1TTzqV7PqurkalqNxK0z3FxmSRpHbcSz/3iecjFd94z1fQ/EHiFtT0Kyk0qzMEEHkSlF2mBcDy1QkAbdqj/dpK4NH0BpH7Q3wt8AaIbD4EfDZfCt9sEQutVggE+A2cztBcSz3YKlgC90rDI7DB838WftE/HPxdbPFN4hPhOCdRHJb6HAlqFK9DHM/nXkZyvOLgA5xwvFeWAebzj92OVI6jHB21X8keb5hOwDocdSfb6U1oLlR7h4C8C/DLXfg74s1vxj4pmh8QW1490PNmQzsIo3kihjiu3H2iS9lMhyrq7PtUFfm3+JQCUoHIcnyw4PBzgeuO9OJTy1xuVYSeOqjoD6HnNWoNgXyxyvDYH3flxnH4elaVKvNZJWsRCnymczSSDdwrnA24/H+VQ3EO9hImOmFY9d3fP+e1b8sSSL5hPPTegAx3wcelUfIw5ER5Ixx0x/Ssi79jPWANsA5YHLEHgUkjbE3xAFs4bb3H0q+Y1VeenRlJxz2ApGVN6kkoGX5PT6GmFyuqKiblb/WAN+HYU0K4yrnb6E9Dx09qnEfybyPl28Af/WoZ0X93I2R6Bf8APNOwEWBHIRH86sCPofSmpHN5jCQbgv3RwB/kVZ8wmM9Pk/5Z44GPeoxHGiqGwFI5A65//VRoAwLJ5Xlv8ijJ3Y4HOMcUjqcBCQOhOOwqZIWJCKfN8zO73A/lSCNTHt24weDQIYIlbIA7ZVs/zpiq/wA0m3IUbdvTOKnaIA5zsyOvXI9P0pDvAHUYxkADrQBAhYpnA3Y2sBxjPT60hEiKcRjqOnGR9atKhPnMvzEAHbjqP/rUbGUlgGYLjPbOexoQyuzLGFDEbpPuDH3c9fakKr0P7thwe4/CrygGRvLUOoX5ePzP/wBaoRH5bbSMsR9wL14piI4o0jzOzN8vAB6cjtTDDcYzMcgDKheu7047Yq1IiEnyizOcEqOFB+h9KRoxgsGEXlfMSBnn6Dp/KmBQYK7JGN0aFRvUA8bcdD+FSzsUZreHM0ncY+XHY/QVN5015GyFRbxbSCwweD7dqv28KQpHGB5gxkN7AdPpx0oEzIjt5FeOXzE3oOg+7jpn9a0RFvO05LDnaOFJB6flTwuT9okTCSHaoPygY+nb8Ks20Kj/AENU3H5iQ2RhvYjtirsIpTQvIn+rIgIB3ZGVHBwB16cYqGSJGba5MOAFGOhA7HPcVoNEmxWQ4wQYx3Ht7g0yYOxUKu4sc9Dx2x/+qiwGesKhWKN5pyoA6e/8qmCtG7NCQjHB2ntjqM1ofZbZXZXkw3APHH+A/pTSBGofGMYHHP09umKdgKXkh9v3UGN2cfdPdaYJCCwiG15NvGOnv71dFt9pyeoPOFON39KsrAv7vI45AB67R7+1NIVyl9m8kYZlYOuG3ZI7j5adNDGJwiAu+1XJB4TGOg71prbkxrHIoOOMnHTPT60LAJ5Rn7/oMDHp+laJEkUKTxupb5t/3iDjtkfSriIGBeRlI28j1xTwjb93KhD0Pripw0MXF18hP3tx7eo6DHtWsUiWUhazK2Tzz8oU5C56fUGp9IxpniPTbue3XVYrK7guZ7U4CzxwSpI8Lhwy7ZVXYeDwelSC6ZmaGwie5MeBvRgE9ue9PNnLcRb9Ul2RYLOANpGOn1zj3reCtqiHZqx2HxR+JOj/ABH8XjxDBpUfheeO1FtdQI/mNPKrv+8d1hjBYqUXOD8qjnAGOIMeo3C7reEac2FKlzliM4zgdPQ8VJbajp8LfYdPg+3O+MKOq4J++zDnGKsJaarchfPljtoMl9kfLD/gQ6fn+FXGGonJWOavIrKzaU6hIb54xvcLwBj0C8f4V9Y/Bf4p/B+3+HWt+HfGGiLb3SSL9ptXtzO+oRLCsYl3Nna0RDgqSmw8oMtzxvwXt/BMfjK10nx4INUsrsNbW9vd2iz20jururTO2VCps27WUoS4YkbKs/HeX4Z6r8Qb248FMjXxx/akltI5t5bwttc+XjYrqqKWdDiQnON25j6NOlTULSvtfR2WnS/fy+W+3IpOUtv6seMQWkF5c3E32VNNS5dmS3idmit4xysS7mLEKMAZJPHU1dxMsBTayRZGAMKB7fSrMysUDIPLMWM+hOKn+zvKVZpCRt6DoT278VxqberOkpkiRFPl7ieFG4/5xTfJZ2IkYQZXlEHT0z2qwyv5nlkbcf8Aj35dKm8tPuFdy/wg8dPpT5kAxIgQI4OQyZbPOe2Oen50wIqKLYHDZz6hcdB7Up2+Vlz8p6ID09PpinwwyDKrkHPHbrU3EFpxD5Up8tgWPH+IpWUyAu64xgKen6VIkbxN5TkM3ZumPX860yhG3KqzdD6ZqkIo+Uzt1+XbxgdPwqeCMKUBygwdq/8A1+KnMYcnJJPtwP8A9VNVDHxuMuPXoB2FXckfcxWl1CivzIp4OduKz3g8uRgkRQMeVxx0xx6VtgPvCBlKlfu4x/n1psiLvUg+TuGNoOfXB+lF2FjMtY8sZvvKmQy4xjjA61PbEZMKD5f4R747Ht6VKsEyAIowAucAdPqacBJ3A4GCAefw+lPmCxUaJwCIct5n8BPT3B/DpTmWFIsRnyWLjPcoR0P0OK0DaTqm5hs4HUgHn7vSrn9lzTMGnj2q+BtAPzEdMsP0NHOkFil5n74KIywPygYHP+RTipdSqETY6ADbV8aa8EY891tDHwFJDEZ6Z5449qS5msIQomu4EZlwSx7+3/6uKPrEV1F7J9ig3zKPLGHduBxxipjKwVgo2lRxnru+lVbnX/C9mEkuNUi+i7iCR1A2jj8az5PiJ4JVx9naW9I7xo2AffcF/TNQ8XTXUaoy7GqYpEVWlAiYHI96Y8EQbM7+UOy4zj8qxJvibopjbZpkt63cbvL+mMg1ij4gXLRs1hpfkx443S7h/wCgis5Y6n0KVCR1/wBnmG5J8hSRgdsc9P0qWK0ZlK28e7H3uc8fTP8AKvNJ/HPiB9wjit4w3OQmDj8Qf0rAvvGWtfMJ9UgtN/SPbtYY+gBrnljeyNFRPeobCSRQXSTZ0CjgD+dNns0iJFw4i3EBC4OCD7DgV85v4mtJnV9V1dpscEAuMcdgo6fQVnDVbBkKrJPcLnG3cwHt6fWs3jX0RXsT6LuL3RrGR1lvI4PKAH0z7ViP4q8NQEl71bktjCxRuen4YrwYajc3Efl2OnXDbT8251AI9icfpSTTa9Im63sinPyB9g2jH97p9c1m8XPoV7OJ7NdeOPDqDbFFPckdBt2AfXJJ/HFZz+PbZvlg047uM4kx06cFeteTQQ640Tbzb2h6lB85/wC+lpTp2qToC1ztOOV2Dgdsf/WrJ16ncrlielyeN9UcGK0s0jb+8W3n8VK4/WsyXxx4pLfu5ljQLgp5KMF/P+mK8+/4R+WYK91f3TL/AHU4HoOQfb/61Snw3o4+YJJc8/ed24HHGCahzl1ZVktkb1z4k1KUg3eqLbdCAdqBv+AiufuvFOjyFvtGr+ZOcZBEuOOw2jbjHapV0fQdzeRZox9fm4P48AfhVyGJYIvJSADP3SFDZ+nGOKnUDnBr2l7gIjLcj+L92233xn2/lTzqKyfLDYylX/iyAMf07V1PlSEEAGTjBUgc/p0qEIx4Dg4GGQjBXH0xmkMxt14FwFFsoHCtg8fXFQf8TWKPyIbiO2jIztKB8n8uK3MRMnl/LhucEEDPt/KnrDbSKUh68DYFLDt7UAYotr7YskkyxgZG5FwOeOn1qjJ4YimZjd391Nu6gHaB2GAM57D8K7T+xL9/L22lxOHUgBY2I49MLUI0ya2jaS5iawjjYAvOyxKPYl9o7cdKV0GpxqeGdDRQDbyTn+800gz6dx/KrEGjabFHsisFA/vOS/8AOi88WeAbIsNQ8V6NaSDqjXUcjDHUbYt+MVg3PxY+EkMotofFVvqbHG2O2ivJ36dgkB/XFHN0QWOthTyhstYorcDoFjXp9ccfhUSfacBkURJ0bAwB6Z4rjbz4t+GYhEun6H4h1t+nmRWBhiIHTDzbOvuo+lY2ofF/WbWIvD4Gu/Jb/VfbdUsLYIfUjZvYfyp69h2PUtvlEPkLnkcZUZ7elMjjuIwVXKKeDgAivBbj44+IBCZdNj8NaM5+VxdXzX31/dwrkH8RWZbfF3xlrIe3sfFulaVdjmNNM8Ny3pP/AH+UJ+ecUlGT6Bp3PpJYFOZAu8R8Njn73sAcYq1Fo+oyhfLjLqdxAKbR/LP6V8vwa/8AGa7Y6VcXvijWwS3Fjotjp2D1J3BAY/r2FU7z4dfEq+mQajoHiPW4E5ZL3xDFEgB74gLH8Biq5JIND6h1DSpbEB9U2aeqDcxlkWMY47NjiuXv/F3w705l+3+MNFscLlYUu0kcn1Pl7tn0NeCj4F6rBL9si0TQ9L8zGDfX1zqOfqRke3O2ugT4Q+IVj32Wu+F/DDNwTb6CHkH+75w2tT5fME12Owl+NXwdidbVvFMd3IeNlnZ3U7N/3xDnj8qgb4w+Fvu6P4b8U+K4+00FiIYN3pumIb9BTh8N9Tms003VfHN7conUafZ2en9fTyoxzU8Hwp8FQp5F/q3iLXl6Mt1qsqqP+AIF4+lL3O4a9iKf4peJ9ofTPhdqFwmzHmXutWNivPTcpikIx6Ak/SuKvvjV4yifyRZ+EfBNxE2GTUtVe/kYY42pBtH6fhXf23ws+GOnlrnTvDZVx0e4up3JPT5g0hB/KtWTw74LjuIruPwxpFncxnBnSCMsPQ/c4x7U7wDU8Yl+N/iMs2mal8Q/D+i3MqfKNH8P3Go5HYbgnlg/qO9YsviPx1q6rFqPiPxr4qt2YgrpGgw2GM9CHIwg+pzX1JBq81qrC3itYDx80USoTt4HAXGRUB1O82ybmd1kbJ2kIPYYC5/Kp5orZD1PmJPBPiu5RZH8I+LPFES4Hkat4nhsd44+8N4f/vla0bj4Ha1dTRz6b4B8P+FZ3G5hqmtXurrjt912UfT+VfQf2qbkLMXIwQH+8v0J9Kgln3sS8sdy2e/AxgZ46Ue0tsg5TymL4QeLobdPK1Twl4VkPVLPw8Jip/2TcYRvzrqLbwT4uXThYax8S7u4j6PFpWk2VkRnuGRMrx9frXSC4RF8uB1jYnjuv6jAoBYdSbdj9/hdv5D60e2kHIcfbfCrwyNx1TxH4o8Rwo2NtzqsoGT02pEihe3HNN/4VR8ILfh9COoNng3F1cuw7EHMu305211bTRn7uCUwQVHGOnK1EbidTsU9+TgdeKhzl3HyIpweF/h5pvlpp3hTRNOkjwEnFpE8uB/ekkRmY+5P6V0aaubMtb2S2umQnhBbwImeOeUUYrCeWblHYL0yQuf6VCrBl2Z81STkZx0/Ko5n3HZHWaT4y8X+G9ZsfEnhrVpdK1LSJhcWRSMOsb4dG3LwJFdHZWUnBVipGCa0fiF8SPF3xY8Vt418XX0cV7sjjiit0dLeGJOPLt0eR2jjySdpJ5YkkksT5z9pj+6SI06YXqR2yfaopph5gKkSgAfLg/L0z2x2qvaS5eXoOy3Nie4Sb5XC7VPAUc/nWVdedc7yJPPBGBgYxxwMYxT0WeRN8VuZAxwpU7cfn/hUw0zVjFhofP29OQOvvSA+yf2GvH/w+8Ba740m8eQR6LqT29tcWGpyI8u+zijf7akbYYxksiyMEx5oCrgsig/OHxJ8T6R45+JHibxjoltLaWWqX9xPbCcjfLHJKzrKygsF3A5C54rkpdHvbi3AvIBlFwg2hvbGcZHtUS+HdQVIpJMKpXBC4O1R7D2rpnX5qSpqNn66eVlbTqTGnFNsryTMuRsIVem0YqrNO20sEWQhd/oWBH0xmtweGzs3efhSvy54BH06ip4vDkDjbLI6uMYwMrx2xisbD0PXv2PdH+FGqfFd3+KWrf2ZNb2VxPp9jdYgsbvy9pdp7syL/qkDN5BUK4yWbC7GZ+1Nq/gTUvjdqmsfD+8t9ZjvAPtU1sxMXmRxxRkRt8ysvmLIQ6AK27jK4J8u/sHTGuI51jKXMI3KwLK27pkEHK/hUo0+2i80TwedKxy8pkyxPHPSu+WMTw/sbdLJdPX16ej6aGMaKU+c8/e4eZwQnnHPAB7d8cCjyb7nbBt8w/LkbiPx5rvzaWkeInEdsvPy4656ndUgktopDFA4jdl3R+gxxjkYxXmKKOm5wEWnXrEfuHdVwCp+UjPfnHFXjo+r2r+WIgIpP9zb7Z5OK6o3FtblmkbdtO47R3PuoHeomvoVlHnMkWe45yPoOKoDn4fDF9ME2yJCD1fAfGO2OlP/AOEaRIwks6nDYV0TBb6nIxWtJratJ5SbUZB8rDPzdOMEACqn26TbK4QxNwVRsH06cUEmTdaFYRWsscjCaeTgfMwC88Hjg5H0r638Q/suaX4Z/ZLg+I9zc/2j4mkuLK8WOOcSQLDe3MdqLRCrlGcGUO7ZABUrj5cn5alun+zm3WBWjlGTjOR+fH+FWY/E3iy38NP4Ri1W5GgvcJdmwV2MHnqMK/lY2h/ce2egroo14wTTX5f18+hlUpOTWpem0fSoJcRWvmxo2wZkYYbA6mr32e3tVjiS3igaEZDJzyfUn5ua5OS9d3TdNtKbv3bAZ5Uddvt0qKCS4Vt/ntbllC4C5XHAHWsEzSx0l7JBaK+AT5iDdyT8w6f/AFq+itDt/gHJ+y1q8Usy618Qru8hlu0ZpIruGeO4d7aOHrts1tUKsyblZn+fa7Kq/Kxd3Cs373Gdv+QKsLp97OiypbsI3w2F5DN7Z+5WsKjREqadrnTDUNLiSCKPcSI8ny1PHHSmy6vbuNquTJxtjkBGfxxisNdNvoyu22KbhjqoOB6+lWU02SQ53AbvlA/yOfoKgoffarDGrw+SvkyIc4IxnHXgcV9g/sNfE7wP4Ql8RWvi21bQ53heWHWpHZ4Z44N8tzB5Q+aJlRY2QBGMhDDghVb44GjoN671jSMjdwTyfT0qxc22nu8MBm8uOD5kTygMZ/2wM8/pXTh8R7Jvs1Z200Mp0uex6r8c/i3onxM8cz614U8NHw1ZtNNi5LbZbtyQn2mSPAEbSRoCQvHuxyx8Ta8uzJJIhbcAFMm4Z447j8K0JLHS1cmZGRyP3TAsefQAcc5p1vDp0lx5BSQyEHy9xK7CM/hWFaq6knJmsIqK5UY7ieZi9w6uG7gZ/PFc9r7TnT5grtMj5IAzhcKc4XtnGOK7oQWYlAtYBKi4yd/GSOR/n/61IH2xyeVaR9/lyMr/ALQyPmHp9Kyjo7jeqsfS/wAcPht8H9G+Bfw88eeC9XtrzxCtrY22pfZr1JJtTS7tlkllnh81irQTgAbV+RXKHgLt+VxaXu4pFE0RYDg4IHA47+mKnHmGWCZwhMZO0xIgC9v7vX3qQXLDMjMZBIPkVjz8n+1j/CtK1TnlcmnDlViI6XfsGnW33cYdWOMYHYn+lO0TwvNr3ivRvDuqzLpWl397awy30i747SJ5l85ztI6Qh8cjBwe2DMd0weEh5GYAsHOMew9MVGslxE8Jt1eCVD8i7uoBHrxgY6GlSnySUhyV1Y+2f2wfBXwT8OWXgyw8ArbaVqcH2kJb6evnJcWpwvmXNxvbLxyKQhbczDI3AKoPxQ+m7dqrMImXAXA4HrkVd1G41TUZLOe5leZYo2SMScCJd2SoAwMFiT8oA5qGRSI9yhdmzGM8jpz/AIVriqsalS8G2rLff+ui8rbE04csbEUunWZUSy3JdcDlBjPYgjP0ps0FmABGryFTu+6Rnd2q+lv5zLNHMPm+6wQHoDzz044qu8cMsv7uSQyEc/MFx7dMVzmh7F+zb4z8G/Cj4zReMPGkc9zDFpV7aWzWqGWSC5laDDNHuBcGESKOMDf2rgvHWteHPFXxF8V+KdFsf+EesNW1e4vLe3MYRtk2NxeIZCSSSbpZBn77kDiuTdbYlPtKrIytiORyQ5Cnndxg4HHNPjljYR5A2LwHGMD0VuB09auVRuPKJQV7lgzSwQeWnlwqCPmUfOcfXrU/2l0tyhiEGV3DYAdw/u524X8KoJe6cB+5QR3B+Vjk/KP93GD6UgldpH/dFgcfI3+yOoJxjgVnYZ//1KbSyMwRsJ5Pb1yMYxx0pzyRy+Y+GcIAMdsd6mcAgLxM2fl4xkf/AFqjKvtyCXfuOw/CvLOoi3GNm8vZCjoMY46d/wAKgPlnYrEjA+91yeOhqxsTd8/I7du3Qn9KR2ZVCPjof8igYz92mVGdxAxkdhjj8T+FS/K7AbdrADB7rj29P0pMlsZ/h4GfbpTY0DvxhSOVzwRQA47vMz2wPm9/WhGkL/J8qsB0xhSBzxTFSM5GWUnovQE/0o3KilFJYcYP8QxjuBQFhzIABLG/l+WOhx+Q/Cm/vJQf3gCBeSevPY1JiNV+QkejP705mJjdFRYz91s8sOh6CgCFY4xD8ke3ecLk8H+eKco/djzW3SMT3yGx0x6YpYzIXCEg/MCVx0IGOPwowwbzkQ7uR93kAdOKBDYyFlLIGbPJVeOehxTHOMGTI4wEHVh746U4NsR1RfnJBXOMLnqR/nipJCUDLEpbAUZ6kn/ACgBFjYMixRmJc5Kg7j255pcbX2tlhv8A/wBWPpUshMcPmRDb7g9ENRKkzKY2+VXOVYHGMc496AI2YcQAlpFkLD29qkYCT5QFxx/vZyCf5U+ZWEWFUKeMleDkeg6UASeUodN0i+vSgCuW/c53+VtOeM57flTpRFKytKM+ZyF9PcHp06inZZJfK2b965QfQcgURxtbKRHyAMsjfw+g/KgLEMkUckTLOMKzLgJ/CB03e1SBpHXP3Vj+XafQ8D60w4yWzuJXaAfTuuO9SbGDDyVEjRr91j0BHTHGce1ACv5AKGICQ/d9Mcf57VE7wAbpI1ueRg+meMHFSxqiXW7yii4yMf7OO3v0qUmR7cKsaOA2VwAqgZ6kdfagCq0byXgjQeUSvPvgcEf/AFqRUR4FjfbIVPA74HOKsIbldxlzCxOFJ/xxTJMlWHlb3C5DdD6f5FAEaECMAo0eBtHQkqe2OMVZbcSPm2RgdcdeABmoXKMoi3ZZV9OT6Ypg3HaZXeULjCgcehBA/SgRE6Fp4oVfbjO5RyFXFSuFV1MmWLHAHUbfyp0p+45woXd8p64/CkjciN5A/kjcOD2FAxqSQywxvMuSPlBJx+IP6UP8jDbEAe/yg5x0PHpSEKyrEoVSP4X7Zx04xSsrFAAChQ/Mc5PpwfoKYhGDOxVvlL4zjt6U9phumhQbw2MdiOMHFL5ccewbyoznk9vypJACkUQGd/GR2OcdKACNMMA4C4+QccqdvWjZwZLqLYo43E8f3f8A9VJKWZpFLGIE7cHALYpjAlAZ43ZUXgA8ceq0AC7gfLCbJgnB6ce5/CklCNGIcmX958uB7YA9h7VPswyb1+YDaDnr+XamOzZlwu5dwJPC4I9P0xTAdKuFAx9ndwFI6Djv06jtULfuoVilzNls885AGPwxT9xwVmSSVhz2OM9PenEoXjbAMiL8yYyCD6UAI6q7mOEZ4BJxyuAOmfX0qbMkcOEBMnGMgAfN/wDr/CmTRswVl3r04OMY7cYxxUKrJIJGl/0kAjB6cY7cY4oAmABhKyHecHPIySp5A/pTHWKVkiEpi/iAUe3rTMYYpCpjlj55wRg08ByZGmO8xgEADbz26UCGxhsMrqGYnp9OOKkx824n94xxt4wO/wCVIBuXZ9wsdrH1Pb/IxTI9qAbFLA/IfX60ATAAArv3sODxwPw96iWYKAZcBRnGOuR+lTwoXlK+asPUAAcHjjtikyqACfYC/G4f7PHagY0qZGJiBBQDJVemfb6U0xvDI23DKy/Mv0q0ySnKP+9UcgDg5/8A1VRXbt80jaXOMA4IA4/pQBJ5Xk/u5BvwMr1wQMceo/lSqfMQy7TCzEYA+bbx26daV1aNj5ZE/Y85IXimyNCFEgUyRr94dOeMY9KBDg7Z8uSMhmTG32FI+wxJ5OAQ3fsfy7UuwBox5jBSp2McHA9PcCnR7TvbO8dCduD+GKQEe9xHsjXai9d3T347inr5DkM2fLcfd2kbcehFMldjkREfJxtbBYH1p8sLgRqH8jJ2k5z24ximAn70rskxjopbgkcfp0prKFRJyQm37q+vp81NZXkmG5t3QZ6cKOtOKboz5jbiDgADHP8ALFACBmeUsu6EsRynPbFP8ySBw0qhGc/OMdcYGfbPtTv3kUKM7ENKSOMdvXpSmSOV/wB5tt5F6sM7Wxj8qAHN5azMkW4sD9/uM/hjFSQROgEkQLkNgY756CqgUK7AN+9bg4+7j26dqvWyJHGI1L71wzENxjIxt/CmI+K/2o45Ps+osY8geINHLxNxz9ldSM9s8fSvrzSWWfw9GInEMUlw8aKOoCsQM/lXyZ+1oQU1a3Lhmk1rRnYMcfM1vIDn8AK+tNHAk0aFlbBRpC/GNrE/wgdhWGH6mtXoW3jc4XHlumQP4h0HT602L54d+4qRkYHXA+vGaWCFbsDqMevQEen+FJ5ZQSNu8zGPk7gjjmugxHrFLKI5MbiFyMccUxiURUKsgLYO8cH2pw2+WSP3IcDr0wPSlb5Q0SJvGM4PPTGOaBkG0E+WysSAdo4/z9KnUM8JQN823B46YxnOaWPyPMCZyoBz6gY/z0onmVYhy0kfQ/l+dAEKExgSLF5vOCc89OMf/WpRnYyRAOVAaNOc4J+YevFSJGFO37ny7k9M4piDYPORmbaRuPdfpxQBMrwOPmwN+Ccfd47ZwMUjSAh3k2sXwcDsOlEkds7+aAWXcDtHTpil3/K/3WAwQdvAIoASPy5mEe5trDGR/QUpbblOd6NsBUdQOM06H92PmXcXXI7EH2H+elROZGiHl5EienfpQAi7Il6EqflOfwx9KYzSBFjCqVfIHXtx6cVO5Aj83HnEKOcYXio9xiij+XceSMDOR6j0oGSmEXB8o7YmVfl/TpUImUYUsCvO3v8AiacWhLYQCRJOgH8u2KjZo438vKjoASvzAnkD6UCFWbKJ8vlMnyHaudw4wM0qENMCBsDp1JHy46H6dKroXklWIRncM7BjAc45H6VcgiMeflAbrtJztA7fjQAMJZHDFg7DByDgZ7cU9S5KzFi237qkYJxweaGjeZFCmNXYA/McbQv8uKcUQ7BuDbW5PbnGce2RQBCqSyqVjKqpydh449B6UkUjQQhf+BKccj+mKeqOqBsB3GflX0/z6U4B45RHLkxr0UdMev0FAITCJEGK+ZuORxwp6cn09Kco2/NlIsfeIHcduelI52bZQBgE7V6Y7elJtyq+Y2xZ268ED8KAHQxbCmSc+p5B59KbI7MVbaNuSEUfcGAOwHfmp2t7eV3UI1sozt547dqVMR2zQoFRmG35htLY7igCEPIwVwNueEzyOPT0qUISWkjUKNvUcnP0/TgVGpEkjbByu3JPAYds49Pam+UrypJgfP8AdAGM/jxQBMWJV7ZM7BgkADhuoxjnkio4iFDCRRuPDjpgDn1pWhbIEI8mXOF9OO9PlljnmKrH0OCemVxjPbpQBB56l9ifKSQfp7+lSsxVy5+ZMEN07jjoKNoJYsAmP7wG3HQYGPSpBDFEmGQsH+7sPTGPWgCNFLSYU7Cyen+eKAj7Gac8KBxjFNYlkYjaSoA65b86c2FCSYZ/l7c8e/pQAzcEH9xnAIJ+7+IqeN0X58gH2Ge38qjUF2dceZgAkY/kPQVLHNAmFK/N2PVTn/D8KAsNwvmM3OGHReSKQII1QvuTHKr2OPWpYNnnAN+6LYHy0zDeUzSlnMTYVTwcdsfSgCNmDD5sKCuB7elSbVydylyNuAD7UBIlG9SH7nI5Xp0HtUikA+Wrbm6A4wAaBDDmWRW2Dcw5HYjrj2pwKSo0zLtDdQV5BPHXFNePaMAYKEfL/eAxTZ8ENLIWcE5CE7eDxjHtimMeXUqvyjP3QpGV49KDHPlppjtyQB0C9Px4oZ13GEgKE+ZNo74xz9Kb5ssgaNP3yof4h0OOaBDV25LkqWXrzx6VGDtGwAtjAQY4waf8rCRggVuBg8//AKqWRiDn5Qy4wMEhRjGPpQA5ljdfLnDK+Si44x0xmkB3De6LC4G09OfpirLszwxY+TyyMgD1Hr/hVeTAGdrKP4QRTTHYiEMzONhSdWHzDp0Ax9KRdkUySBd6/wASAY4x+XFTovkqfmCjoV+voamKpu2rgrhdmfQ9Rn8KYrFSQHdthkUpxx26ggUTeVneAEbd8uD/AC7ce35VKUCS7oNvyfKuOgz+PNSR2wMQDL55XJDdB15xigAZmbAI+UdB36dBTYy5UZk2NCD83cj8fSo8ABWwYgPxwR/npUrfMoXaJGI+8B3/AJdKYgKuvMScgZyo4/D0ryz41ATeDY94CPIbgxqnokWWJHoeK9VVvJbMcnzJ/D2wOwry/wCNrSxeDYJ4h5TF5x227PIw6j68YHtXNi/4X3GtD40dn4YlF/4R0mXcIzJaxfuzndGy4Uj6cVseY7IYeUk2DYXxg+uDx2rF8JQiLwlYXAODJAC2OhHt6c5xWyp3QhSwwABgfw11swQ4CO3j2s5QqMbV9+hyeDTQFeUDzCxHb/Ixik+dF8yP5skBsDPHelcHoSSuOMDGM44qRjEKzA42fI3fjj8PWpGKAt8vl8hgyfp+FRu4kQLGMAEfL6getBfblgu4lc57DI7UAh8pbzNwPysoII4+b/8AXTZHMkhMmM4xz+WOKRCV8vq5x1+vtQrAHeflfI7Zz/8AroGNUsgEUmV4UNjt9R9PSkRGCsqfNj7uDxj2qxcMZJpMKMjjAzg4xjrwMClcRvtQJtx1A4/WgBkvBHzGSPHTr+X/ANamMruyy7+ikYb0/D0qTZEB97+EhRj7v0P6U5EIjMnYLjYB0zQIg2qDneHAxkqe644pMPhQnORUgEX7uOJAiht2Ac8fU0YDErbDbtHyj2J96BhIPLVZUAlOcbRzxjnnHFM2mSBVV9kY6A/gacyvg7NiOOijrx2/SmCNDlAjDd82OwJ60wEb74V4ymQQGPII/pRuiO4TJsY4U44AAA/IcfSnORLugO6Nhg5HA/8ArVKPm+ZQWkwIzjoR6nPegRAHJxscRpwMMNyk/WpUROQkaxkfe98elR4THlhcBD6cginqrFvOYcDocYBBGOtAyECdQr+Wsu4bTxjA4p2wSZYkoyn5h2b0x9KRGjO4wFmZOmemO+D04FTM3zADDktyQOMU7iIXjAyoIBxjOetAMpJO0Ddxs65GODntT3jK42fv0b5vTFK20orKpOOnb8PpTuBXZNgYD25HTjtx3pU2x4RWxvIbA6D2/GnZziMk7jzx0/zih1ETF8Zxxj19PyoAj8s7mkQbQBjr6e34UvykGQAkv93HXC9P5UKiNkSZ2Kc5T72D2q22HuZHQDnaAvoOn0H4UXAr7EMbz5Dnb0PY9OB27UkgRAqDl+GJ7Kfb2oMDJu42Ag8gVKm3LfxRkDjuPpRcCFvLDZiXPYZGffinktGvmnDcDoB9Pzp+2E4j2suOOCAGxTiqbSpG0A+v5H2ouFiNh88bH7i8gEDHHTPpT5POzuYhwQSFA7eg9hSbQRtfOMEn/gPtSRPGocx5bGAvv9fQUAMyjokgPloMnnt9KcXDcsvAUcEdKj8mPO0YlXrgHv2Hb8qfCsjyFQRnjHsO4/CmIQCOVHGwOp56dD/hUi7o0AHZR29Py4pAHjlClQmzseA3txx1qQv+7w3Hzdug9vwpDGGF/LWVsYPyk8cio+QwVWCtjK9/w/SrBjbHmIAVTnB/XA9eOKYnzDsRJjb/ALOPX3pgJKism5CGBG75eACPSlBXGFBIwGB7Z9DTt3zOgGAcZx0J5oG5cNgHaMbTQKxEfnC7Pkzx8vH6VZs7diVJO3LNz6Njgj8qhUbJMo21R1UjI6dRViBFJZ/MLbhwFzkYI6fUVYjxvw7Ow+LOvQjM7Lv9gqqi4P0JxXrciAKGwEVeVB7V5Jo4Fv8AGLUpQHgE8bQbCeoWPHPtwK9iWIB2SRtuTtI/hP09Kyofw0XVXvFUiXzRtJ2yfkP8KaVXd5bJ8y/d7ZpuREjLGejYx6CrEgxiVh+7GAOnGevvWpBH5Y343/O3pxz3pApDsCMuCf04/wA+lSMnDhQQq4yO9AkJbew+bHbigRXCbv8AY43Z7Y9DTcuN0mVgD7eD1GMcip03c5xEeAAe/wDhTmhDxFBtR8ksuM9P5UwGbG2sEAyOVPU01VTGGYMuOcfn+VTyIDtkBARsDHoQOBRKEO0ltqgc7R0PfpQFiuyhmKf6kfpgdMCmjc6SKTuBA4xjB6e/pU5PmAbCHXAB47Cmxq8bqPuh8g9MHHSgCvsyPMbbkMAMdvwpdzbdu7IJOMDv/QU05JyuZJAeFwP4eM/ShiVlUxL5UmQG9OevHSmIcWibBPA4PB7+wpvkhWLL8rHOzPIGR09BUmMMV2KQWxgcEe4zTmiAjxCd5b+J+nHtTTCxn+Vcgcx7ipyewPt6UfuJ5FlRDtI+YHsR2p4guIm+1bymTt27sqTjGfpVjyTjY3Zfy9BTuFjLEUDKUhb5zw4OR09vwxSm2Xa7I5QjIKkZ9sA1ek8ozDaoVwuPlGPx9OKpSeaodiSg6Z7+nP4UxWIBBMv7yMlRtG72I+tVyyj5jklu/QkjotaMhuInEcwGzAGQvHtmmFwjL8uV4xjjp/nigRng87sbRwCCMZP5U5c+YY8iAeoGQw9Par6R25jwzrvJyyfxY/pgelNkijaMvF821wFA6MPSgCmkSMxjc4H9B0pyKwbdjdjHPqAPSrv2eZcuu0D0I5x6dKbLCXIKcswwcdAMUCKrojZBXceoHY1CEjbIyIeOg6/h7Vf8tRCpZfnjydwP97p+HSoAMqMIF7BT1/A1VhjIY1ikf5yM/wB7kAelRmLEv22J5FbAVsfJkehAxxVgeW2OjYGMc5prRkIVy2307Yp2EQY+cIoyCCBj+pps4iKFVyHU9T2/EdqsrB5q7kLADI69/wAKjRXKsDgMvB3dKAK6pG7A878Bfl/iA71Vl0+KVTt/dSINysAN34njNaCLGMuFK8bW24I/L0p6jkIvORjGc0nYDY8GeNPGXw28V6b4y8GTIbywZiI7tBNbzRvGY3SSMbHxsYjKMjjswrjrv4jeKPi14/8AGHjvxg8M+qXV7BGsVorJbQW8EQhhigDsxChUyQTkkknJY10EYEU6kNgbR0/hrzjwKi22q+LY0+cW9+xX0ySf6cUe0k7RvogUUlc6hmbEssY2rkDnofpU+iajN4W8UaR4qtbdNSn0XU7TVLeGb7krWkqTCMkchSUAJHbpTvIiKjy8sueg6f8A66b5WGb5dm4YXPr0xmtIzcWmiZRUlys99/aB+OcXx517S7y30FvDVppNpNbW7ySLLcTfapIpJDKUARFQwJsUbsfOdx3YHzrdQncxGCqYPHQjt09PSrRaSJNsOdrDGPT8Oacgj2soAKk9M49P61XMHLY6j4a/Eb4h/CS/1W98AaxJoZ1a3SK5Xyo54mMJJifZcLJGHQMyq2wnBx0riLpruaaWe+nl1KeVmmmnmdpZZZJW3M7u2WZieSxJJNW5I5FJ9GGMZ+nSoAwEchjzHtPfv6fTFQ3cFFLYoASLbhm6BsZIx0p52yLjAfjcPar1xvVArL8mASQMhT64+lV1KODt/d54JA4IHpUjK/O4KijI9On5dqc+OjMJSmeR6HGBx71PKIRMqp8nQEr0OBxSRbY1ZiucfeB469KYEZBVWUEtjBIz94f0qzbKp/ecsNoPAx6jFVhvUYdcN09qljfYoAzgfw9M57ZpoVhJlMpcA/exjvxx2qIYYqD+6CnJyP8APFTbVY7oxtJ/p1FIqDC7ssemB7dqYrEZgcH5eCTng5BHb2p9veXNjbT2EdzNFE8iyPEpPlll4QkccgHFSGB+FZsDsB/dP+FRSwsH/ebS+MHPcDgVdOpOnd05WuraaaPp6DsuphazFIYZZ7UGdivzbCPvH/HHavpH4o6P+yz4a+Dfhmf4WXN14q8cal5Ust/PcXP2mFAZDcLe2Yla0t5FkIjSIJv2BW3uvzv4Sskm3nYDnHQE8Z61mxwx+YNse8E7uv3cmpTSjZIThdp3Ic3CKZPMaFgTg5xz/gR2qyupX08clrchJIQv7yOZFlRwegwwOR2oASQybueQMY6Dt1qCaZbeNlx949CQMY+uOKxStoaNnE618L/hb4kHlav4XsImfkz2KGzlHHXMDIG/EGuA/wCGfrXRn+0fDnxrrfgiZWysUjGaD6DyTFkH3z9K+k28J+K18Hv8QP7Nmg8P+aLT7c4X7OZ87dgfdgNu429c44rkbnVbC2l8u7kjtvMUfKeTkKTkY9ACfYDPat5RmrXRCknsef6fqn7XPgxXOk67pXxUsl+VY52CzbcDjbIIMHt95ql/4at1PSl8n4xfDO90VA2w3EFsVjPbO6ZUBH+6xrvorhrtUlif7RGnClW4OOMj0Nan9q3kcHkLP9pGOUkUNgd1w2f0rDTqizB0P41/s4+Lsw2+szeEZJCMC5YwqG9MSALj0w2K9Sg8L6drSrL4V8Q6dq+9RiNnDMQPeMtivEda+Hvw08Suf7d8LaeZHPMtuv2WU5HUvBtJrzq6/Z48GR3P2jwV4h1v4fyuTgpL51unHbaY5TkjvJRbswPqi78NeJNOk2zWT3WwYzByB6c4zxWK90yBhOj2x4GXGcEe+OBXgdho/wC1F4OhY+DvGVj46t1xttLxjFM23+6swQYx1/fdP02/Df7Sfxjla/0Xxf8ADODxdc6a3+mfYXVJosH518lN/mH0AJ6HrjhWY7HtNtfmQgZ3EjAKt37ZAqyt/sKs5YL0x15H9K8ob9pD4H3d2bDxZomvfDO8kGCtxB5fl9hlEViee5X8K9D0TUvh14uRT4N8b2OoO3HlXMqbs4/iHysgx2YVLVgOmt7geVuPzEjdjHAI9KnkukZt23YR/AehNPl8I+K7KETi2TVIlyDJaOsvy+yj0+prCl+26eoXUdOntHbnfKpQbT0IyKVgubUc4ZlUDajfzH9KneUqByA6jK46Vy/2+FguJAgVh/kYrXhu5F3RnJIGcdf1osCNNvMZY3UYI7YxUiP5asVyvToRj8u1Z8cs/wB0OcbcjPapmZ3H3eAM5/nRyjuaPnLkE/OnAA7g+laCzjb5SDjP3Qfuk1ipvPA4UDj3qxGsarGqAjvgYB+lS0NGsfJEjI67tyg49MelVzcCJWMcmzdjGCc/jTDlxIwhcF+SCBj/ADntUDEptRwqYHXHT2pWA0N0IfdNDHcFk2ksoORjpu64/GuFv/hn4Svro6lZf2p4PvXzvutI1CW3OfUIdyj8OK6oALLtRzGP7rc/iPapkfanAPpnr+GKpIDj49F+K2iw+VoPxAtfEUCKFhtPEOn7yMdFNxBmQ8cZIqR/GPxA0Ueb4t+HC69EifPe+Gb0SgAcE/ZJAZPfGf8A63XltudoOCORiows6IJlZoHj6bW7d6OUVzlovix8Kb64FnqOr3fgq/kG6SDWLV7fYf7rNt2jjHJOK9KsrS01ONLzQb+y8RW79HsbhJjjnnCcdO1Y01wdQga31GODVLNxteG8t0nRh6HerGuUuvhL8NLqdb230qbwrdrz52g3D2LAnkMqodgxxgbcDsKaphzHYXenXUDMbyB0WL7zMuAM8Dk9jWals8dwr2we1cEMCjlCQOONpFc0vhj4jeHip8HfES4ntkUgWPia0W+GB0BuowHI6j7vH4VO/ir4q6YufEvgHT/HiR4L3vhvUEhfZ32WVynmyn/ZU1Lh5FJnqOl+OPHmjqFsdYlnVWz5VziePb6YddwB9jXeWHxq1RcHVdDt79FYBjbnymHqQjbgfzAr5kHxd+E7yw23iCbWPhteyfItvrNjNEue+JVXYPqxAHpXoGmjSddtft/hTVbHxFbA/wDLrcI5Hpux/F+FZSjYD6J074r/AA91WD/S7x/DhJwkN3GwGc87ZFDL+HFdvAbHU4fP0i9ttUil/hiZWbA9lJwfyr49vdOvIBsurQrvOSJFHQY+7/8ArrOEMsM6zW032GUYMZjcxsuOn3NtEUwdj7MnsCXKuRGcYZCvPHoRxWc9pJHEPNGOeN2e3avnfTPiD8QdHGyHUm1CPvFcxpKox6MRuB/GuxsPjZKnlnW9CWVCcGWyfa3H+y+eaewuU9NMPykjAGMjPaq7W/l/cGRgHdxhTWZbfErwNqPyC7bSpZucXkewD2yMpn3zXRKNLv4UOn3MFye4hmV89MHjjHt2pisY82Hk3IQwABOOOnFQ8hHPBB6AeprbbT5AdrDb8g4C9az5LeSWRlhXYMAtx+GOfTtQBnPAI5Cd20e3ODULffYw4kxz7j/61W8TQrkZYN03e1Ml27mI+XdwQoHTH0pAZk8YVhb54JyrD37EUyRFxu3kbTgccZrRdAP3eNxIIX6DkdPSqzKCSuDgj5gP0oAz5BgZHKDGHJ6f1x7VEzSokkbfvFwBnbjGOmKvNBuIVgGBPbp0/SoGwXbCEtkcD+8Ox4pgVfLIPlkbG4B9sj19KhYdYthGD0zkH/DpV3cPvSH5iMFuh69O3T+lVNoClW+UdmI6n+lADVO65w6tsC+uPbPHanHb0DA5PXHBqQ7whB+fIG4LxwfT8qbmIRh1Vox05xjigBjoyk+ScfLnFQN5SAuU2bFyccHp6d6tsnH/AD0APasrWrs2FtGsaecsz7MoOmcHp60AhkatLbR7xsfcZBnoR2OR7VdGwny8HplGzj61MUlWJ0ZuNoY5H3Qw6AU1d6QFWyeM59B2oAhdmKqoHnJtHHH8OOc1Gy4kJTH735XGOnuKmji27tic8Ap7fWpHIlK7AVRDk8/l+VA7FCKFwyru/iPPfgfL/n0owGXMihxuwVzj8cirjBZP9YAE6rj24xTGiDcqu0j/ADigCuyHf8y9uu3+eKVo0yyN90gHI9PSrAJwBywPPH8qjR98nlhSNjYwew/lSArSny96xfcdV3DHocEe2KgC7YM7T94cA8p7++R+VXtjSYKbdnJI747jFOKrGFSRCmMg8g8HscVIynNEynMJ8w/e2sOmf0pJFYDa7YPG7j+HsOPT2q20KxFthOCORu6HtzTVQ7QUG6UEKQPQ9OKEBWgcrFhflUgoDwe/Q+nFX0mdVDqgZF4RnOB6dPrULWx2lV3OwblQMZHpXovwu8MaT4p8cR23iqKZ9D0+yurzUNkjRYjjhbywHQqQxkK4GRnae2aqKEzg5LqBAZg2Gx91eBu7jHoKF8rkkRzZ4ZTxyBwQOxqDVbrTr3VNTu9KtRpWmNPLJa2rtuMdvnESmQlssqjBPdqx7ie3W3W8a4QktjI4P9MYHfFTu7IeyLkmnW6SCa3Ux9DtPKAE4JA9qc+nXM8gLbXhAx8o/h9jXfy/DDxZpHha28catI9n4bvRCUuHt5o2/wBIkMUQaBwJkEjAFW2hSGQ8BhXLtL4dik23E11fR/dxAFhz7Ydge/8Ah2rSdNwaTFF32MKayCT+ZB5iJs/jJKBunGa9J+HMmhf2H45/4SXRrPxHJHo6z6c0wO+K4yyHY3IQLlWyMMcYBAzXJx3+jlnWPT3u7ePbsinlOQ2fUdAB26VO2otJA8Vlb22kLcKY5vsyErNGRgo4bsB/OpjJxd0NpbM4K2srPWJEhhhkMjKpKRq3VgMdewPrUn/CFeKNyR6bpt0shJ4K7FGO5c4jUfUiu9v9f8U3DqyalxEoCwpGsaAAcgBQc/jXnmp6G1w00wZ5Swd2LH5kbk9eCRxjHHb2qUug35FzT/Dnji5lult7OG9/s6H7RdrJNCzRQjhmIRySF9j6eorK2eD5XkiOpFGZQ223icgHGeCwx+FfYnwe0/4SaR8EPE0+teJ7aHWda0+7gurWWWK2ubf7EZDEkMDss0zMWRs5KyZRRx974lspLW80+1lnXCmBCzhWTLlV3ADGRhsj6VticK6UYt6X/r7iKVRSv5Gr5OiRr5+ntcavjAO99nPsMbhWNcTRWspW1sI9JXjLxnO9f9rI5qC60bT7kkWs5tpMgNvJJA/2TxUkf9u2MgClLmFRt2HklV7ZI9K4+U2NVvEV7dnYtzGnlKNqhVU8dR7/AJVnzTSNvJmeNpRhwclWHHTnis2fVrGb5b+w+zsWwjR4Tg+vH8vyojS3eTOnX6ODghJBkr26+h9KLIq47w7ZeHJfHPh658W3I0TRl1a2fU7mNXdltVbL8R/Ou/G3eMlM7sHGK6D45eGfDGkfGrW4/g/4ih1/Qb23tbw+Q63Ftb3rmWOaxWcMwkSKOKOQMp4EoQ5ZCx5kwXivvvbd5uuWj+6R9F7Adqj/ALRtY0KxlHdBjaVCA/Q4xx6VfN7nLYn7Vzz290+6hIl1TT2cZ5ms5MEc9lHXFVBeSInlaXq7MA2fsmoJ6Y6ydcYrfuLqTz3Zv3eG/h5HoOPUVmTwW9wNlxbLLxg7T8w9KXLoFyKOcWqln0dWidvnktG3RnPVto5JqdNQ0edz9nnBKDkScED0AwG4+lc/caFB9ndNOvLixEpCtHGcg46dcdPYise48I+JZLmXzL+2gjSMbTJFvaQe/oRS5LhzWO8vL61jTMpSTHYdfpkVltqtpCTMNhUryVGT+VY9t4Xa0Af7dJdAr8yopKe4GeQBU7aTa7lEayOenXAxVKNhXCXWrQAtHHkL2IA/Sqf9vI52RW/2dmHTaGzn6f1q61pZwuVCINvTOSfzqT/RoeGmVRgZwoGPxq9CfkYd1q2synFvEWQcYCYx+PArJZ9cf5ixRzxhyCPwxXVyzWij/WNICMHb09qxXubfYSvyqDxupqKFqYjLqG3dNdRRt0PGWH0PX+lQfZh3upJScErChAx9Dxmrsl4F3MdhOD2zyOnSqf2u4nGWY9AdgXHHTjFaJeRJMsEQzhZJAAMK5xg/hU6LBCiMEihfuG5z9KprFOTuijlfI/jP61cSyu3GSIYB0z94/X0qgL8ckEY+adSAfuKmMe1WY5EWXYd7dxtwKzxpMo+QyH/vjapqTyLKEmS8mjjiXj944X6YNS2ho7PRtThjlWC5Ty1ZixGckEDj8K7m1uWVYvLjDM75GCPwHHtjivKrPUNIhfzbZkmlTa3yAlQBweeByPSvQ9I1GSd1aI+ZHNwNqgFce5x2/lU6FWO38u+ldiUySMqQQPwxnpUsUUzlzNIIweme3t7emKrQb/J8yeXCIPl/vfQkVcktVSU/vDxyFHvzSAsGO3dWMkxUgcEDnj0x1FYs0FjArEq7ScZXOAQfXj+VdEtrCdqbvL3AEDk1A5toZyHiJIxz39jmkIyo5LWKGMRIp3HjuBn1J9KtguwyCqg5BYrwfQYqztASfzhkocpgdQe3FMiCzRsSm04CkjnkdPpSGPH2x5Q7k8Y4XpjGCcUjWrpcLE7/ACHcVOSfwNW/myiJ95cAgDjb7mnPbNLEm8bAD8nf64osBVWCIsIbh9no3Y56fSp1hQTGFfm8rqex+tXItPMl0dzbzIu04HC7cfpUstqkw3Sv5W0bRkce9AjMQWkiEbfL8vpg9M04u7pIqoo2kE7RzjHNWjbxKTChUswBDJ04/wDrVOREVX+Bxz/stjtxSAwwjNEFlVo1z8p6bc9OBVh4ZpF3Y84ooG8dOOma1cJGG3jaMHahOckD17UxpxtHlELGV+YYxjtQBUW1eVMN97I5HY/h7VJJZebOuXO9U5A5zt7VbLTIv7v5UIyAAME55zxUaysm7/lkT1cc7h3A9KYyWO1i+4wXP3sOMEH07daknhtY5QRkufmYKM7D9ehFRu0UbtIhySdpB6Z9atxtIy8EEj+70PGPzoBDXgGAsy+euevTj6DpUD+SpCLGBsPUckL6GnCHyXLszBdvRefpntxSRAzK6llRlUYI6+/5CgBFffjJB2/dIHP+HSldidobhozkbcYYfh0qAqpL7SUxjBUcY9/wprgQrubLJj5cHv7fhSAbJumUy5MWPY8D8O34U2W4cFmkZVTADt2BA4/lU5ti2PIUyZHGM7cdMH15rX8Pag+ha1ZazCiyNZygyQtwGGNpU+nykgHscU0hGBHcLKCobzAMDsfp0pYzHGcsPLY9+i5H6V0OvjSZddvr7T5Ybi3nuHaKK2Xy1iVmLKuOAducenbtVFVsc/LC4c8bT93A9qasM2vh94h8OeGfHOl674q0KHxposDTJe2jRpNiKeNomlED/u5vJDbtjDkZxhsGtD4keEpNG8aa0dD03+z9BnuTNpQtkxb/AGVwCmMDClFOCCc5B7YrBW+Yp5DJDGn+yvB9AcelQXN5qFyCLmeSUBFiC5yCkYwvXOMADHsKd3blFa2osOhSJCs0t7DZMMAxMQWzxjGOn5Vbij8K2N7btrJnvbVpFWcwPtMaEgO+0KS21cnAHNZsMY3YcEo3B9vQ+lWHi2RHA3L0yQO46cdqL2A9Y+IzeCfhx4gttF+FetweMIkhaS5vH8m7SEyyHbCs8eElZEHzckrxuOcgefy+LPFmpWjG91N47aQlRbQkwwle6ssOwHPvmsoW9tEnk/LvII4QADPJzj19RSfZypMpK7Yxx7USlzO7Q1ZKyKcNqRKk2wSyBAN8hDYX0+bsPTtX0ZrvxytdW+A//CqYNDGj3RjtrRHgbfbyW0cnmu437GjlJRcg787ic54HgKA7H8seaH64GPwqM2rLI3dickDsMenSrhVcdLCcU9yugjTaWGxWHHdQw9PT6U3y1VycrJuGzgYX2BHQ9KncKApUEEgKMY+97/Wp5YcxF4j5hPBQcnOP0ArNFFFI1Vtu3Ak49QCPbt7VKsBDAt/yy+ZR6Yxj8KsWwPlb32nP3xjBHbpUyxLtw0nmKT+7GMfN7EflVCJIFZ0kDBUyCSg9wOQTxUMkQ4QgxsF+9njco5q8luNxmJMmeCgGB6c/QVI0McPWHIAB2gk47f5FIDKjiVz5sPyE8E9Mkd/1q2o8iIPInmMx+6AM9PQVKkbPmdmGJOHBH5D9KkEaQuCvyYUrn19CMUxEq2/lghiJPm2BVG0DPJquYfLOD8hHQjgMOuKt2ahYSfvjOXP6frU0sSkFXB8vAZeDznoPbFAGMYYWdJJBtw3HP8RPQn2FRn5WUBAzFvTOAe341smAPHE2zsVxjjmq5KxlnCGMpxxjCj6emaAMoxAsCFwo5x0wG4I+lE1v8xtz+6IxjHcducdq00WLY3kEwlsY44XHH64pPKk6Tx736DGOmM5/CncCpHF+5aFvmY4XIGO2Mk98VGY41YeUQY1A3/L1wP0zitBVLHBPmMp7Djpx/kcU0K7F1Z1cddoH+cUxFBVQy4DgCYZMZGOeMD86VoC6lpCWcZIQDBH+Iq+lrHsxhZOPl9f/AK1NkUNIrE+XjgPnqAc7cUDKSW7XLEIRInoeNp7frRKNqgBNuzJwDnAPf0xWhFHEGNtuEgzuwP4j6ZH8hT9pkk/eJ+727mG0Y6AcEdqYin5TRPHApyAM4GOT3+lQSQFTNIoyY1+YjkNnHUdsVfwkQYRp8oP3QcYI6c5z+FR7lCOtsDmdee4A6Hr70AUCFZIsSGJwp57H/Z204xymCKQ71w24Z9PqORWqqW0BMs6Bwm3HtgcenftVL/Sn86ScKLZ/lWEcFhnjHpimBXlkSQyJDEJ58kAAgcDoTn06VTjsWY4uJS+4ZAA2AVuwW6KCsHl/LjaMc9v4qf5Uajyy/nv1Ydfu+nTHFFgKkcKpt3Y2iPYNpHzdqRImx5KevA6fKO/PpnpWhGsWV8thGmCVyD19qcYtybwvmqpGeeVPsPSrRJDLm3b5s3G5QdoX5c9CfoPSpIxI7M7ES4HATjg96uMUGY243YAUH7x+vanwQymRYroCMKS3vt/h5Bphcz5VSPHy4GzcOOQvpmopFBI3csARsPH5Gui3lMTXR3BQyiILxsOAfTpisOe2zmMNtCn5DjJVewyT24oArquVW3YBmZTwO/vmohAqriWVUcpsK/y/StmCBI4NqN5jHoT9Oc+oqX7LGVEjReaYucjA5zxmmkIpKgH7mFG9M4+6KjuJILZR5zhCc7c9SAG3EAc4CqScDgCrEupWCEhpTcS5ChYv6dq67wF4y8Q+BfGS+JdI0u11SGWwnsHg1MsqeXM8bloymdrnywhBBBVvbnanFdSJO2xysMMZRrlHV0GPunjGBke3UcEVXl1C0iLWsSm9K9PLHQ9st0GPyram0+ya9udY1YQWL3c00wtIF8m1hErlxFEiHAjjHyKP7oGeRULarFIfKsLIiLJj83rH+HA+tawhfYluxi/ZtUmAmmlGnFyFjGAxJY7QCcjue9ekeLPg740+G+gWOq+OIbeeG8mMWbe682RJ2DukLJtXOUjzlNyr6+vV+D/2add+LfhhvEt3rkNnZv8AaEs7XyQVuXiDxDzHGTFH5gwWKyNjPycAnI8S+JviNq9vF4M8fanJqMGgM9s0X7qTfPbM8XmzTgbp5o+YyxPO0NjeWZuyNJRi27f5aaHN7S8kkedn+17pDDZwCziwCnmgZ4+nSr9pbXOnSLely9wBjdzhc8Nhc4xjjGPetC2lt0UWoB2Jj5jn8xnpS21tq8t3O7yLcwuf3C4AZf7oxjoBgVMUaXKMUAiJYDBkcbscc4OD64Of6VaZI4o9oYP5QP0BPQf/AKqv/YHSXy7hW+qdCPp2q3caW08Pkxq23A4A7+v+RV6EswLe3N5blrmf7PFyACMfiMY6VWtLC2s/kX+E59efXn1rq1011UQXAXenT2AHfB4qEWSplpJY4tnrgDB/2s4qalVW5blJGaQ6/vIsKSOfRv8ACom3qnlSLhe/fr06VdMuiwEtPqdrZheoZgw/A5xWXN4t8GWLlX1WKQjjaFdxj2OMVzutBdS1CT6DminljXZlcevcCrEdorxscBWGAFJxj8f5Vztx8RPCED7oFub0Of8Alkuz/wAdIzVO4+Kun5BttDnuccK3nLHjHqpXNQ8VDoUqTO0ghjORxLLwBtUn+lSS2bK2JUKt03ep+nQYry64+LGrbfLtdHhtEx8zNKTn0wAoA/OsS5+JnjGUgRtbwLjDYiB47bjkn8qz+uR7FexZ7pFamTEaDMh6iRcfl2xWpHoN/IdpjZdoGSOi/mfSvmefxv4muGwdRFuyfKPJQjbxj73asWfVby4i8q8vJ7pOpjR2x9R0o+v9kHsPM+s7mxS3+W6kWAgYOcfpzWVea34UtN8U+pwQqEAkzljx0ICg8/SvkxZJQd1vbXcvorS44/HNKj3kpZoLJoXzz5kgI/lUvGz6IaoxPpq48ZeFLIFWv/7QZMbTHHIhx6H5Ris9/iF4Y8wskE95gAHnb6e1fPqjX3BljS3UDrkZ/n/SrK2niG4MbNqMWMcKkCAj2yaj63UD2UT2uT4pWluW+waNcOrjHMy8Htn5TxWU3xN8QMzx2Nnb2jEcnaHI9yTtry+fR5Cu6S+mJJHy42fyqIaTaI2NsszDjHmH25/+tUe2m92VyxWyO+ufiV4ni4WeztzH1IjCsD2weentXPXXjjUbyVZNR1sS44ZY29sY44xWUuk6dKoPkbwezH0q3HZCKMRwpEAT9zy1+YD0OPSobb6ladjHivtP8oQW5mu0ySAWJVW9cHAyasx6gZmLQ2NxesgHLHaPwJrolidAziJYNxHG0AKOg6Cp0jEoGGwgHCrx+dILnOGbUvv22mLb7sEebKrfp7fhU8a+JZG/dSW2mE8HKhwR6jqK6Vfs2/aZlAX746n6cilWKyQ4jDXX91QPX6CnoBmx22uOu2fU4mXoTHAAfpyKbL4cmmKefqVxdsMhEVfKX6cV10Fvcsha2s5+3IXj6c4FQvq9naPJHe7LJlwHWWRE2nHHOfSmmibM5MeE9Mdmea3ku2H96Y8cegIpYtG0mBQIbWMMO43E/kc9Ku6j4q8JW0cc8msada7SRlJsk/RUyfxIxXNL8UPBUE5UXs91IeAbe0mlzjjC/KAc1QjpltoVVYhChdu6oBjH0HOKvQRu+Y4yGyOQoC/Q4rgrv4r6aN0g8P65fxq3y7UhtY5P96SVlaP8Vrkb741CKXB8Lx2MDEbPtus23mH2BhU4x9KLS7Boe4/ZnkBICuVO1g6n+lUnhBmYLJHEwbaeNoXA6DOM5rweb4r+KriXGiQaRpu47sKbm/mZR0AyqK3/AAHFQy+KPjRqL7tMjkkzyfsvhtAy47iS5lUZ/A/Sp5Zdh3ie67YHwF2jBw21SeP++f6VPDp11Nxa2l24H3QEO0/TivApYPjlq6+RO2v7z90ibTrJT7N5UZK/mazLv4U/ELWoEg122lbPG688Q3Eqge4h24+go5GLmR9EzobF9uqr9gPUCR0Tj2UsDj6CuWvfG3gTS3a11XxLpWnkdUe4BK+zCIMwP4V43p/7OdzC2577Q7RieUNpPdk+4e4k7fhmu00z4Gw2EjouvLBuHKWOj2MKjA5wXRm/Hcank8w512LU/wAaPhVH/otp4ng1GRf+WNhZ3VwPb5vKA/MiqMXxh0YyCGx8P6/q6k5Vo7WG3Ru2QZpGIz9BW8nwh8PysGl1vXr+RTgqJ1tl9B/qYsgfiK0k+EXg5Mvf6RNqIHSS9urqVvpt3orf980e5s2O77HmWp/G5tMYxW3gi4TccZv/ABDplsB/vKoZx/3zWLdfG/Wltc6fp3h3RLgYBW71K41D8BHaQD8t1e3Dwd4G0ub/AEfw5pqlOMz2/mduxbJ/WtWD7JaRSwafaWdhHIQWSCCNAcDg4C847UWgguz5uT4mfEvULXzrHxDY2U7fejsPC89xgAYG17tY+PpS2h+NGtW62t5feKLqG8BVWt4LDS95HOBhi6L9SDX0vHrN+nyC6cJjhfbHTpVGS7kf/WSSPn1PT86OaK2iPU+b9P8Ahf8AEK8lk/tWw1bUoW436n4kkwAPVLVlP/jxFU4/2dtSkvpLl7Xw7ZEjduubnUL+T8d8nb/Ir6SmLtIQ6u+1eG3VGsQjxEnCEAgHBzn/AD2oU+yDlPFbb4IXVndR3UXiPTNGVOSbDQYGz/wKYOfyFdDc/Cyyu5FOqeLNZ1BlH3bUpYR49FESfyxXpLBFGwMEA/4F39KrOzKpcMdrY24AHXj0o9ox8pxqfCn4eyIbe+h1PWc85u9SuT+B2lBg/Sp7P4dfDTSyZrbw3aFccpI0k6H6eYzY/l7V1BnWQeS2F2FSATn65qD7VbyK6yYIU7lK9F7Y6AVPOw5UNs7bR9PG3TNGs9Mk6BI4YlO3/fCD+laC6nNaReSsaW0eCQgVf6LgVhz3SMvmbeMjr2/CiS7jt4w8mwJ6eo/I0uZhyo15tRuNwicyEFRtK4A5qCGQpEz73Zu6F84Hfjp/KuffUfN+YZaMDAQfLkduenFQC5yWlzuj67AOh7UikjcheNpdlvLt2chNvY+/eoo5bxcHhyeQFwOOM+1YyXFxEqqIvKRm3A9T9OOlPjs7uR8yK2RnCAbRj/ez0oGXNwVFd93L4KHjJ9selRebHuI3iTaeN3B+nPX/AOtVdLO8kwsW0MoyAMj8OmP6U5tLuVUGWVM553Lj8sdaAGyzRLksoildx1+6F4/A0q3zQvuX51XqFXp2Hb0qZdFhaMSGUy/3kX/PpUkFhZ5XczLxgc4C47UC0M83UIJyAM/w56/kMDFVXvI1ZokJYdAn17cjtW9HY2Mf7t4njIOcgcH8f8KcIwc/IgB7HBJH1osMwC29DGoZSOuFzgf4U5lvmClLXepwAFUfNjrjjjiumRIDb/eNsF7HH6d+KgjvIDuJYx7SQrAcMO2OPSgDD8jUSgKQNAOybev8qX+zdQlGxto7knjH1+lb39qxlceaZiD2Xt+Xeqkl/aPGyxIbfkZZupx6D2p6AZY0g7VzNtOOuD+nNTJosOQpuPOJI6qR+GOlWJNdt0+Uplf0PGPT9KpTapv/AHXG0/w/5FICwdD06JSQz+ZngA7entzU0mjWEab5Y9hbuSf59Kyn1afbsi4bHP8AFx2qq19dAY3FR/ECeOAOf0oGdJ5OnxqXkhE8agBR24/Kr0bpApeFBbLxgqvOPQ1xAvL2TMbTGQEbQQgXj0yBQrXBYtAkp5AfHIpAdq9xDsPlup3fwjA/TFQPe28fzE/eGFA7/p27Vxv2PUGLZjKRHGG4XBHvxR9g1CJsvAxT/adQaAOxutUtGkHm5hY8DPKHHrjpxVR9ayjRbduMfMDkN6cY4rGXR51fc8flp1xkNn2xnipU0gLIZTeLZg4GAm7Hp7D9KoC3JrDK3zxqzEYyDjpx3qu+s3PJRDu7HIOT7DGKbHp9t93z/tH4bc/nUklhZsih4m2g4C7sZoAhk13UG2TA7UzjDINygcEcc1UXU7wNIN4dG+6xGSo4xj09K3GsdNYttSSMgAAZJXj2p6T6eUKRQlpyRuwvGB69hxSsgOe82eQGOZjdE8nHHHHrgfgKhW3K7csY3IwdvP0GPwroywY7ljww9egH+FQ/aivyKn2UYA3ou7p9BQBjRwXYkIij+0gDHHUfXtU0Wn3ySbNjQkjJztwfp2/CtdZmKc5jJGN5XGR7Ckea5cDyYnxjKg4OR/8AqpgVI9Ou/LO547VF+98m7A9e2aUWOI/KM4lj/wBwj8R6fSppUkygmlHm9QgXpSplXMnmGMHAywz+g6YxQAgtdMSQyrP5PGNm0uPr/wDWpjxadGoYQtKr8AByoI6Z7U11TdlMTBjyvQfr0qOSSGIFXlAY/wAI5wPwx/KkBYRNNDfurcysowoZs8HipoPs8BMLR7BgN5f3uR/KqS32kgbRySRkAN+pxj8qSS9ikVgHwvVh5YQsB7+1MRsedPKiiOMRsPu8Dgcd/foaGlf5YN5YFvn46gYOeCOnHpWVG5mcRWts87sB1OP0rSNv4gUBJYGtE/hPyenAx36U7CLDSuckO8sYHAXjHrTTB5+wRoJUPTkL06+/4Ui218Gjd3ADdBt5z3GAcVLHpWo5/dskRQ/3QeCaa0AhuDLGB5cSxupzIyfMeP8AZI4H0NMw+/ejMCwG87VweOOMHHvVyXTJ7Jk+23csKtkEonyLxx2wc1XbSNItcC6nwDg5yQJPp6fhSYFN2jjcJO6nfxsAPAH0ps13bw7VL5lTClmXO4f/AFqmig0BA4FwqqejHPGPSmi90a3GY1a7z2AYKT7E4OfwqRkQktEk2RRknGS65IUEZBqul/5jKyDftPKhd34ggfyrUGpWmVktLJ2PdSwBGOnODwPpUY1lpGd0tNzHgJkAAf8AAVXmnYZUguJWRYlgaZnO44wDn/dxipIvOScmOAvknCnbwSPpxgVaTU9SCHEaR842Yzx+XNRyXd4q5e5RCTyEVQRk457YoEQrDqZl2SRFjLg71AXGfpxVw2N87bLmTakO392F+YZHBDAHPSqqSX8qlvtixqCBu2rx6YIx7UzylkHnS3MshA+982Segx1xjpgelIZYn0KaMm5vHWCTr1+VwMBeARjH+7Vs6ZZxBpLy5RoivBAKYP4HnisdYIo4R5kc21T8w+bb+Wat22mG4ZJmtmCE/LIWPAHTgf4U0gJfsWmOiubuIIPu5LYPqAAQR27U8weGRJxcbivUKHZfbkCrCaWZlMX2f7OFP3jg4I7joTVuSCdl+aRBHEF6A9/lzjHNMRmPd6NA4vdzy3GQMFWC4PBI+UjgfSg39myGC00uR9v+rk3EZLf3s9vrWytmURiLsKHPO2PHPuCM03+yTIhR7uSb1BXYv5c4osBnHUr+Mxxw2Zt/4W+YOOe2Sv09KkmuNalQLAkdqFUKVLI7N+IGePrWpFax7QER5UHo+3dk9+/FTGy04MzM32cLwyEMx6dM/wCFAz//1a8bNGoyu/OcbecgU1JPMl2A7W/vA9fYipoPll3OuAOgA55HGMdqjWSRIxHKhDZ5ORz0ryzrRA5ZV80jHIHP9R71MCrcIquMcY+XPtRuufOZ3BABypwMKD7dxjikYMZ1jUE7SCXI455xxxQA0eX5ayOXt1Xtjgn2p7iM4AwN65GR0x/DTlhLMkWzgFip6/hjpTWgkw/mYiLYVhkHp0Kj+n5UANAE0iptKlWwRjsRgfypAQyn5tqN8o46elSKzlUUKE2twWbv+VQqYw5wxCt2I+XK4oAbtSVmViAuFwRwPcj6VYMcljGotZPtOTvbcBtHGPr0pGXzGEjoEjXlAMY/Ee9NtWcvyQ3mdR06dgKAHeVtV40Oxzy7HpjjgEe3Sm7bh2E1uT5GMkd+wNOltmi8xZGkhYjO3hh6c+1EEQt5IhuXeVP3ckZ9vTI+lAEqs7rIoXcOy8dfUN7YqqrbVO4NEW+X1y34dKeVXzVhZdmeVGfz6Y5GKcY/OeQQoqSqQUyx2nHB44HQUCII12qPI4I6Yxk+3v0pZsuxSU+WowV7bSatCELhZdpKk7iMAZ659fam+WsQ8iULOG69sDr1oAheXJUSHyVzgN/D65IocrhH3+arfKR3/OkwJNqRgk7uFzkf/qGOKlIk2OpQRcgAZA49qAFRNsTq4P7pgyHrjI5ANQFdzMWzvIAHfOf/AK1TumUXzcIwOTg/l09RQhMnmbiIyE+XnGSM9BQCIWaNtkMgEZOBjowPbbRE+7ERGXTJfHDZ7Yx3xTwIEVEmVkXA3sRzn6jkYpHdcAsPnzsRuhI6A8cHjpQBGwBI3s8b/dXPUAAdqmW4lhljgw0cjj93jGDjqCD600bk3EsQyEFe/HbOPao1aOGTzSQVI+VcZ2n69qAJJGBRU2MHJGVz93HtRKf3mVY7l4Ixx2xjt0pUkiAMkrN5jBeW6MO4HpSKq/vEOEUbTtHIAHbPvQAkzK+zceGYKvHqKGYx7InXzMHG3HUn+QFKwEkseGAhT7i9G/yOgpVePGxmIZeMDp9SKAGyBQ0pC7jHtyvJI/E9qRoo952D5NvJPYdqkCQv5oR9uepHG4DGCO3HSo4zGrBP4WGMHuuO/p+FMENORuEQ805GAcDkY9fanp5m13bbGjYBQc46c54/LpSRs42McJ5akBm646dPaljU8s3JbnceAfp9aADAkAdf3rEbRgfcx70xfM2LLFtZ0GHQnsOAcfSn2zAukSnZ97g8Y9veiNNoWZV4XIY8bgMY/wD1UALIYXhlnmjbcuMbTgjp07VGJA8eIf3y4IO773SlQYDYX92B945HB4ApIm8hNrNuUYwy4IHbFAhFSMlJC3JwMH17D2WgZWcRoM5JJ9B9OlS7YkCyElnJO1QuB+HtikAXyjEU2hBxz2+tAIVlbb5iMsZBKN2zg9uKgWMllEKbTgsu7uBwRThBHJF5S/c+8ST0+nenEs0SliJuSSwH059jQAAYx5hf5uUTPf8ApinOIY49n/HvvOGxySOwyKiNv85bzFV3ztwcfh6U2CPcki+WyLhSvqfcfSgB8ImWMPt2ox2HGMqV+7n/ADxSKJYHecNk4AYA8DOMcYoULESIXeFmYHn5lb6jtzT/AJjIGZvLZBhiBgZ7D6UwDeVbdKw+dc7gOAw44H0p22QMGfEQA4Yc8/T3pW3ErbsVD4OB79fyqPbI7lHO1kUbQvPTkUgJFVj+8gIljfO1G74/wpqjzCfkXnGUHTPt6VIFeRI5FVUxlGVeikn7wHYmo4kKnaMO8ZAGOPfmmIkUsiYLEMqjPrk/y6UmHQ7htGPvKTyR7dqf+9kmIJG9x2xxjt70wMVjMpX5QNvA+XP1pDGOITgRH5SMb++afGdibpVyQuflPccduKYqRpFn/UE44PP5etOlXyp5UlOQ2G4xx+FACQsBkFPJTuDxkH0Ht0ojkGGcbhjoPQUM3zK6/ODxyOCMdPak+cAKuUOSG4/LAoAZEyW7I7gFhzju2en5VMqlUaRWErknHoufvVEkQTBDeWUxnv7U6MpvkVx5e1PvKPXvgUxD/JxnY5mKY4x07flSReXNgb2UgYXHA+n+FOic/aAwcfKu35f4zjvxxio0j2oZmHL8HptwOB06UgJ4MIivcPx0QHjpx/KmnBZFVtwOSWUZxjpniozDAH8uVmQLyp7f9809fMkbkkoo6jgk+2O1MBhbYDtUSpjB7flirdp5ZkXllDKuxRxnp39qroRJ2MTglGzyp+vT2qS1JzFIoAELAAdjz0z7mi4Hxh+1faxNJrV5Mdnk67pEbDqGVbdlB/75Oa+vPDkY/sWJIykeySRSuchwp4yffOf/ANVfKf7VIL6VrZuNsUh1jRn25Gf9SykcV9TeFkD+HIZ2wokZw5IxyGIH6Vjh/hZrW+yahCPKGA8s45VOv1HUUyZ1RN0a5C/M3OTu96fHCUjRuu3dwDtJHryaW3DPkiEbcBvLJ6juQB3rcyFlTeGkkyQUDMnQcY4B9qRihSNHPmo3IyNoyPwpS1xL88cagADcqngY6LjtxSeayL5MmXUn5FI2rx2yOmKBDyFjAdk4UDav17Zx2oRVw4lUqTyApHOexB44oxFIPnHkOBnafuH6YpxSTOVCbsfKRjB4547Ee9AyK2DvEQkYGP8AV85Az1zjoKRXAXy2YAdtq9R/ntip3QbjuBbK7NvQ8c/TtxVORmklQxspbO0Ng49s+9ArCuS0fG4sP4QNo4/pUjEb8gBvMX5QDjOMVMqwMqJGrGSPk9sewqs6FfnKBT0VmP3e5+X9KAHGSOR9uCobAAx0x6GnSSEIPKVgWGDjsV//AFUi4Z1VzufGVUdOPT24p8JI3ucE8HGM8+o9MCgBpVRGDLncedrd/wDJ5pVLKggyA5HQjggds1JGZC6AHlwcP69McGq74ixHPEqOeuPQYGQBnH6UwEYzkYwsKIB83p+HX6Un7uYsEmdg2BgL68Y5FEUh8yLayuBkblJyV91xViFWjb5mzjPX5SB/nFICK1fyGBRQxty3lqD68En29MCpvJhiPDeaxXhCuBg8Yz3xSRvvdmiAK44IXkfnxzTVZGTe4aMkcbuBgdMHGDQA9CyRGQ7W2grn73bHTtTVYyeVHGgLHgoOO2efbFLECFw0mxV7dAc9s1JG7gK+NuF2jGM+g/SmBXZYFbajAqMkdsZ7f4U+RUSNWAd27RH7vH9Ke2xA0bcB028dS3YkdqiA8nYGYSHgKCTgEeh7UhktwsEK87ipxtVefTIz2FI0QVVbgIy/Kjchfp7050kWRy7KcKdyY6dNvT1pEh/0dS5EHQlc5VlOMEDt6UCIwjMcPnevDdgM9OnGKkRciMuqz8H5TnIqT540ZSdyZXHsOv5CnMjuS0gBZfl+XgnP+FMCNLhQ0kakIF6A4xj0PtT4TGr7xg9GwOQpHp2H9KYpjKGPy19CSMk49SOmKVB5s4AYRbumP4j2z2/zigLEe6ZlR0lVJeoDc9T78DrUkgjiumXcZyBh8D7ue3vTkEEMheVAGLfvO4QY42getH2cK4TcQobj1IPegYx03xgsOM7QOmR+I6ClYgLHKFDoo2nAx83pgdKl2yPcGNoztwO+MccVGxckPgw45kA4DEEYx2oENjQIFMycKMbt3OT9OwqRsmNQjiMJyoIznPQA/pSsPmfy1yxx144x0peS2BHlTwF6AHv+tADIZPKUuAYD93b14x61LGkaO6JudApOT7gdKYXRYxvG89MHjGP6U6P5mJLZBG8rjj0/KgCNiqP8nH3cj0Pap4wJo228Oy/KfRvpSNwBEcbWUEjjn0x9B/KmCJNxZ/3bE4B7f5xQA0S7Itjr5Lw8MMcsT0IzQMSQjdJmX7xTGDx0FStiZuACF54PVj6H2qRflCzffKvgAgc8c+nagCIBWMLuGG5TyDk57c/SgkKGixuAGB6EDp0603MLblhy3PToB049ufSpB5UkbROoRwvIXoccLigQwrnvubooxjnuM051ww8s+XtXDA/Tk0qozvsZRMUPA75x69AKbHHKsjoQS6kYYY6Y4/SgYscyoxI6dNxG0Y7Y+lEqqMNH86uvGOv4+1I7na8UgUsq9MdhTzHghdq8R52rjOTj8PpQBA74lKJ025YDov4VLHvXduG8Y9yPao94kQv93oueMke4qZNiMVXdHtyOOpJ9jQIiIIwR82BxsHH05p8gSTa8mI9nDpjg89ql+UyhSHiOMZzxz+HeqxRJLdk4BT5kUZ4/PrTGKxRVUbfLYE/Lx+WMelWbYgTM53eUoIPP3SQO1MfEr+WU+ZsOTnsBhajOzyx8jKith/m/vdz2oAexTCgBWZiAw7cHt9afujkjGY/K2t0B6YAzSyW8MSB4zuGeP4duPxodAWyjLjAIzxjPv71RLGx/OhVRu5GQQPwPFeVfHXym8DoqHzP3sg9Nv7gsW/TFesRhVJTITp064Poa8k+ODRR+FbeEsIvN+1bc87tlux59PvAVzYz+F9xth/jOz8FLJP4U0uXcAi2sYXPU8bRkfT9a6ArtPl7suB0A/wA+1cx8P2aTwHoswcRZtvLCnjhCAMe/WuiDkqX546kdeK6zAYzYwCdjAZUnuD6dqX7oOMkkA+3HY9MVIJGUFIxwMZzgj2FPRU80jZ5aMcjJ5wBz07ZpDIRFvG/ekYMfC5556/4UJ83lxAZCA9OhBPT2IpFX5nyp29iPf+lOdIsf889o6pxn6/jQA5jGnEUvyA9GHKn+ooBMbAjAIHBA4PvUauyZMsYLYUcdGx79qdiNH81pFlXaPuf1FA7C/dZlwOmST3bHSo43G0Mw2Ke3WrPmgr+6YK6kEhh1XGOahbHzEABm7dvwHvQARqFlPzcMudvfPbim7XQsTJjIACr/AI05wJPvAIY8cjr6Ug/exnlkxjnrx06UCBsFGh27CFCg/rQCUYRFTGHT5W/hz1/pQuSN7fKOBhcfKe1K3lsBuO3c2cDoCKAERi2Xk+U4AyR0Ye3oaa6Y7lgQASccdMUoTavHy49sg/4Ug6NnqgBAPOfpQA7gjnAdeMdj+ftQqxhWwWjK5LY6DNOMka4tCm9z+8EinGD7D6U35MhmbZjO0sP50AQgIcRkeXuGdzHoasFZJD5UjBcKGAz8ufT0pWuYXzCxWZsfexjjrjHtUR2SOWXCkHK5xjHf6UAPmkDYkztAAAAHT8u2RTNqPiUDaxHIGRyOtKgeM5ixHkYB68etOB2oUD4JOWGOpNAhsiRnojLn5uO2KRMiLyycLnKH2pwZlZQf3ZUYORye/wCVAjPKlxjA5I5/KgYxYyzFmHBHAB4wKj3ncHwdg4PPHp+lWkVAAGHk88N3H19qSWPbj5EU/wAYHqD6Dj0piIlRDkfdB/XFM3/KCMFTxtHX/wDUKmePvGmY8ZwR19cfSmKRH/ug56DpSAV2zIQo3oOARx07Ukn7skKrCM8Z+v8AhTwAq+ZE/B6juKTLJhixZWySPf0x24pgCRD7owWH3QSePwHtTRHkbj8gY7SB0NNQKg+4RtOQDU+MqMfNubJUjBB/wFADFHI2/IOgH0pzbCA3zSEcHbx+lNA2x7ogOuSvtUoUK/XtwaAKyqA3mRqUXAJA4HHfHt7VIUUZckBSNw9//wBVLvCkhjgtwc9CKdt/0VnUbwV+UZ+7TuBHh3AmcBg3Q+gzjkUrFHTbu4kfDHHy8f16U5SCymQEv/PA9O2KXc8aJEyLt3H2zx8ppANk24DLjI649u+OlOVTtMcSl9x3cEADtUwCrnb2BYjsVx/Oo0VcKACCmThT69KdxDRlSARg9setJ5Y8vIxjjA7nNSuUaJdjeawPIPH8qh+ZhwCm3oR0oQyWOMj5sZ29fTAqWOQqsqR/P2G3t6Goo8FWfJYHClafBEoYk87OcLVok8dgEjfGieOP78iMxHUHfAoB+hC5+pr16V1VSADHg7iB+leWMsMPxqgaFjhY0LDofL8gnA9QGAr1SdF3GNUJ5wO/HFZYd+4XUVmIdyhlwJKr/IUOPlHUr2/CpwNrkb/LPQA0zB3duPTpWpA0EtsAyoTPX0PY0uxUb5v++l7D6VKW52RgE88Y7GmoCyl2DYU4Yfy6UANYxojg/MQf++vwoHlhnJ3RFQOB06dKQMx5iQhu3f5fpTpN+F6FdufyP5ii4DF2sTvHDdcdiOn6U5WIVd37xu+eM9sU/acYhU/MmfpnimlFY9cEqCdv94dvbFADUUtIxQ4I6Y6ey+1NeSSGYgjcRjjsCw/+tTkdRuVsoO/Tn0p2NvzR9+eOgz3x9KaAgkR15jVBjqOpIPakZSy7QQI2O36HrTnkTGN+0ADBxnn+lPyH2opyD1bA28DH4dBTuBEo2AEjJzgk+g9KeQSGJxtzkjNOYEyEN8iADCkg9PYUwpuj/d/Ox+nGOtFxeg0qcERnAxnb6fnSLIAr+WMgqSR7jtTZREy4C8Dhscdeh9KXBkDxEb1yDwOlMCIRB8GQ9V7AdKhdmlVzH+66Z9T6Y9KneOSIZY7fm2qewXtxTiGDZIx0DYHT6UCK8wZsANtJAXHHOPQ+1IwO0BsB1BJyP5VI8ah8gbM/5zSRbAMA42nqw56fyqkwsU5baNifNwxReMd+OfxqSKNSoVB5IP8ArB0x7irTx7v9X85OBnGMfT60jBRv/hGANpPHXmi4WIPLlUkxuzK3QnjIxjmlkUjEajIPYdx7fSpER2QkNhcY57dP04o8vyiCfn3r1X09h6U7isRHMjF9gIZSuOOo4/LHpTVhBzBIh8xT8pXr071bhiSAjGZAPmX60pfMyOnOMDgYyR0yfSncLGZcxfMGhXpxyPyOfwpnl+bnd8pAycdPrx2rVlPmFssFI7dfrxUUYEX7xAG34Up0wf8ACquKxnu6qMqcbhyCOPqBVXfu3ASBz9MfpW8qgruVQHU4Ut/L6CpT+/VkkjEP7v8Augcj+lHMFjmmyrEjCA9xzn2pNyLtypQdMg9PatlLK2bDOCm4jgHAPt04/Cq0tp5e9mJhAxgZBH6UCKcbxC4THyqemenHf864PwwUi8V+K0YCMNLFMF9dwwfzxXoq2M6lY8ELJhuxUj2/wrg9Hi8vx94ojeM58q3wqc4IA/8AQvve1Ty6oOh1csh5CAqM7iRTJnJAlACYPGenvxUzcD94MuvO2osR4aI5JJyyqOPbHtVAReax+62wOCwGO4PamgPtG4bSWHPA684GalXeww5BZDlMc4Hrj0+lR5UMGk5xywB6A9KdwK7Bd6HJCZ6kDkj2HShw75UdR1Ujp0H45qfzc483GPTsD0yKhkCiIGXtkbu/tRcCHyAsQ+ckeYV44wMdMVNlmU4QNtwQMdj6+9IqJ2yCwBKn5hx05pSzgSc7D0IoEQmMxMVGJExgj3PpSiNnEa8MyjLA+3T/AAq60S5GU3naMrnHPr+NMZLcsZmUqG4yOOMdxTAgMRAaZiGHHy9sn+gpUj2MUyG3AEex6cUMnKrnaBxg9MAdfyp+/aZCigMcemOmB/jQIa0cbymOPKY64OB+VNwzqXhCll+bGOvapfKDNhcFuPbnvQh2jYPlK8ewNMCsUZ5d4IDYG3jgHvmoZYsJ5JAOT3459jWl8ojKj5do6EdaQqCUaUbRg4z/AJ/KncDGf5jjaI2Q/wAPQj1xTAmcgDO4Hp3P/wBatyUIT91VyPlIHU+lUpbdHXEZPm9QAePcA9KBoyCvIc+npgD1/lVSZVMsTSwJepyGR8hHH90kc4PTj8K1jBiIQy9WwRnqvv8A/WqmIiQZsFkT+nSknyyUo9AtdWPv3SP2v/BOo/ABvhZH4cufD2sjSZ9EaGJE/s+0g8uSGG5hdpGlkKpsYBlDGTqeNx+TfgR8Wm+Avi/VvEEXg/T/AIjWt9p0VgiXMiw3lqY9yyG3upFmEcNwsh+0R+STLtj+ZQuD5vEFjcSlRtzuLLgZz0zj+VR7uXI4V2wD/ntW9XEyqScmrX/Xf+kZxoxSsh/iDVT4k8U6r4m/sq08KR6tdvdjT7DItrYtj91GCRhf4uFAyeABgDNVjg8BSO/uatbAsm04wMA8Yz/+qk+/H82FxkYGPz/KuV6ts1WisivsVtwY5KjHHWo2j7LmM8cdBmr+h6RqfifX7Hw34atJdY1DUJfKgt4VLM5wTwOgwByegAo13Tr/AMOahqOi65CIb3TZGiuEVg2x06r8vGRVrD1PZe2Ufdva/n2Fzxvy9SpE84YK33hyrH+EdD6cV514JSe08YeMpQfMaV4j5nc44GPYZ49sV714l+H3j/wAbG78baI/h+11VCLUvLBKzlVU7WETvs4cHr7dQQPC/CpSfxv4uSLc6kW7Y6Acgf5+lY2alZmn2T0G8e1vreS01q1ttctzg+VdwpKo56YcHpXm+r/CP4Ra4yvN4bi0d0GRNpcj2bKe3yrlMjt8pFenMn3umQeM1SLDaQCE2nJyMjntj0rRaEnmdp8OPHHhqTzvhj8TdZ0SABT9k1b/AEtGx2O0BCnQY8v/AOt2cHxN/at0MoutaVoPxTtV522UyWsxUdiCEI4HZOnFboBJSQEfOduByF+lS4KlWYB+fx9qenYLlO8/aD8P28IPxR+Ges+ElI/eXlvCs1um0Z+aWHB/Hafeul8PeO/gT4wIHhTxnBp80oXy7e9k8qQH0CShGwPSstbi/gYSWzMjN1ZT/D6Ee1cjr/gT4f8Aicv/AMJB4a0+/Z/9ZcQxfZrnP/XWDY350+VCPomX4e+JPMWbTr201oEEptbBIxk/d+XA+vFc9dWniLSYi97p0uxWxvRGKj/61fMn/Ck9N0vE3gLxf4g8CTDGIzL9qtlUdB5JZC3Tu3HpXUWGt/tT+FmRdM8ReH/iBawHgalGbeRx0C8bACR/tcUciA9kj1uMOwbCLwQj/uyBjsDVuPVIgWKjeAQVYenp7V5a3x78dWmZPiX8IrmSMfKbrSJIbskdyFC5AAHHzHNbmk/G39m3xRctbSalc+DNRGEMN6XtFUjqHM6rGpHpk/Sjkt0A9IGoltrJ+7yeVJ/zmlFwFJyvnDPA6DmtOw8HaPq9t/aXhXxFbahFIoaNsiRR9GjJBP4dO1MvfA/jC0ZPJ2XoC8iLAA/B8fyqeRdB8xnLPyW3BA45XrjHGBU/nbUVcg7uQAcH2rFlt9csMteWM6CPAb92cZPf0Gaoxa1bDPmlQw6g5BXHQf8A6qlx8gudIZpIwGYHJyCv4dvanxXWwjaAeQG9PyrBW7aYebFu9Q2cgj29eKteZJIRuKLL+WRS5QN0XYZlETcI2cLjJz14rsNOC3dg4ceZ5Z4I4cHnt6c15rK6wRfbZJY4UTBfAJ4B+9x7V9TeCvg5oer6Faa8PH/h7TUnPmrbXtwsDMo45y+4D3216mX4CpiL8ltDhxeJhRScjwm7ITCHLDptPb3OO1UHl2vlHwEwAAcdfTHSvr2b4Dm41D+0NE8ReFtRi5Ux210WcDHOSRtPscCvLfGHwrvtHuj5l1aXEb5ZTbukm3A5yFJ4+ldmKyKtTjzu1vVfkYUM0pzlyr8jx0ajdSwGzmKXifddJkWYEHsRJkYrh7v4dfC/UpUnn8L29jcxMx+02EsunzB2/iBtXjXj3UivRv7L0lPMWWWZXJ2tt5Xj04zjFU5rW2gVvs0/m7ezZ6en4e1eJOjynqKd0ecxeD/EmhhoPA3xC1nRkLbxbaxFBq0DekW9gkiLjjIBqdtd+MGlZGqeG9B+IUG3/XaTP9iuiOMkQz43N7KPpXZJLEu/oM4+YY4Ppj2p0c7quUGOx6cH2rLkQ+Y4I/FvwJZTmHxXYa98PJB8rf2vYSmHpg7JbcSjGTtDELjviu60e88M+JImPhDXtO184BKW9whYbugZGIKnHbqOlaMWr3cSiFJpAAeVIyD6DPb8K4nV/h78M/EO8694Ysridm3fabRTY3HmZyCHtjGOMcZBqGkUmdpd6FqVs48+z8nd8oLD5SR71lxxCKTzbGVkaPkFMqf+A4wQa45fA19oKungzx1r/hl2RQtvfmHWbNQoGAqXIVkXHoaJdU+OGmSEajpvhr4pW4UKosmbTL44OM5ceUTj+HH04qWikz1zTfGvjXSUEdvqC3sSniK7j8w4/wB4YNdda/FpiqR67pRn2/dktZNuM+innFfM0/xb0HTtx8XeGPEPgIxgb5pLX7ZZKfa5gzuA6Z2/gK6LS/FXhbXtw0DX9P1VXAYIHKuN33V2SBfm46DOKXs29kO59QWnjrwXqq+U18dJl6LFdArz7MBsP5108Edpe7ZrOWK9RxwY2zwOOBXy5LZXcT/v7fbG4BB4YY9iPcVnebLpgkurB2sXUYbY5VumQeD7cZqLdCT6nlgZWwoIK/wnrjuQapzW7KW28EcHA7Hsa5vVPCnxy8A/D3R/ilrE1jqWhaybUpFLKktxHFeKHt2cKACsikfcYsP4gAK5y3+KG6UrqOj+bwPnhk28jr8p7elHK1oxpaaHfFNhU7WCjtUJQmUocYYbsfyyfrWfY+NvBOojzBqS2cnBMF0PJIPTqRt49a3/ADdNJSSO/tZIyMpIJo9uxuh4Pai6FYoSrtIyASow4Pfjj6VXMSLnPOMHHtjp9KRtW0AH5ry2YZ4JfH51VuPEHh4Y3X0MzbcHZuIPoMgY+lCaETusa5ZeMgYHrjr046UMiyAAEKgPKkYx9KoHxDpAAaBmulUfejRyPoMgf/WpI9btZWT7PZX10+OnlAfzIoCxe8qRZA4Plqeg/wAKeoZmxjIzuJPb2/CqDaldyttj0q6bYdyhyka/Q9h+dbsOieP7/wANz+LtM8HagdNid0e9EtvLAjRAl3ZBJ5/lJtO5/L2KRgkU7PsPTYyJ8In7zgH5WP8AKqy3Nt532cTJI/3TGCC3t+PtUaSeJ5UjLQaewkxglmIU+ny9DXfaP8RfHeifDjWvhzc2ug3dhq6Txm4a2uPPVLk5J8xJEzJDk+SxU7WKtuwgQ1TSe+gpXRxzQ75UdQWQj5wO47d6ZJCCXUKemF4IOB+FUI9P1TCvNrDqOMKluuFX/e7+nQVKNF2SFLjUr25OOI94jHt0GPwqBl5o5VjCKvmY55wOMc1AzRRxs08iQhRnaWAz+Oaz30aytszBpriT5gpaVyDxwMDH0r0XxP4K+G1l4M0fxT4V8Upr17dSJHqGgXix/bLd5NwL+UHEtukLRspLq8c2VZH2lN1qDauLmSaR5xf39lHaSzWtzbmQxjywXGAcdD+leq+Jb79nybwXpl/8PdTuj4rjWKK7t5vOcSNhzO85ljMRbdwphcfw4GM159bW8KDyxDGQvC+XGvHv09e1XCs6TLOQspC4BAHTpjFTztKyHyo5t9VKnZHp92w425jwrHvzxjvQ17qKILhNKkQdA0kqAe30rqWixujX52ZRlORzjr6YqjeRL/y3iGzBDL1De3HQY+lZpDv2G6PpPiDW9F1rxDdvaaNZ6MsYPmKXEk0pwsO7I2tjHHJ5HGORipbanKxZbqK2L44jTgf7vI59q+q0+OGi2nwFu/AMHhVrS7lsrjTYI4JozZbbncDdhpXe43oX80q0ZJk6PzuX52lXdKZkTy+xOc+mBitJxS2Jjc5+TTpJwFu9RnmwegRYsEdORmprGA2QdtPnuoBdRmOULKy+cnO5XwQCO+P0rU2PuI249R14+tOPK8bk2/kB7dMVBRjmytE3QxQiNXQHBGeRx1Paq5s5HkW4j/crbOrqG6Bl6cYOR2x0xXSyxxt5aY2BVwFz15yB+FU5FO/fgo/3SMAgj+XSjbUPI9a+IHx3+IfxH8PQ+FtVi03Tbbzobq6+xwSA3LW8glhTE00uyMOqvgZYui/MFyp8NdLZAI1i24G1pB8xx+P4VqjcCVGFduh/+t9Kqvbq/wC5WQIndf8ACm5OTuwiklYqeSgUq4IORtwR0H0q0r3KsPJfy+ehAOPwpkahOI8qN3zZGQcfWiQfZ5B5P7wO27b2HtuoGSfb3UM8PATrG/JAHBwx6/0qM3EMmJI+Q3JDZG3P+GKGVZY9pwBuLNj36jntWbLtj/1ZJXocjIHoOg4pAXXSG4triznYXFncSI7xEnG5chPlHHyg4HtVGTSVktyiNt2vtKYzx2wT2qtjarYBVm+XpgZ/yOKsiSSJySCfk+bJxwOhGKqdSc0lN3tt5BFJbGPcadMQ8jqqKmBlevHHrxiqjpdR3CyRMc8A5UYxjFaIuPIcHiReuM44/wDrVI09oWzg9MgFuM+lZFHPXA3I5ljW7XPzKeBj+X5VkXGk6XdMwg3WjN8uxT8oGPX+ldd9gjkhGJShbOEAyM+n0qvcWO1WRAqszBcgcnj9KQHFJp/iGx5tbwahFGuUTAGf9n5uuBWZeaxOsDJqViAznDYTaMDpk8iuukspITmJjE/deD+hqrrLTxae0VwTPHuXtjr1BpoZ5k4tjhYZ8D+FCpGc9jQ0dwgJkXCdSV/lVy8srcsXZQCSNuOox+lUltLtAFt7gQOhzl/u4PQdOtMkvaYweRsjfwrY9xUxkkkQqIlO0ngencDFV7a8uRGxmjVpc4V4xgZ75wOamikkaXcQUc9WHCg+/ai4EEz3K25iiXyiW59kxWdLbyAHBxJjBGR+Yq+zTOCskm5jwG9v/r1neWkpMayDJBx7fjikBUltIhkTyhu49qqJbQAjexl9OO1Le3emWVoZb+8TTgR8puCFB+mRz+Fec6l8VPDVrEtvpNtNr843K+D5MYI9CRkj8AKOexSg2ejSJahAYhuC53HoPpWHcT6fD+8kAB/P9Bx7V5HP8QvEd1IrW9rDZAfdQKCR7HPX8Kw7/V/FV6ZJZLjyjIMMqRBAR/dIxj+VVzS6IXIj1W98T6bAGKx5MJAbauDj0Ix+Vc5d+PI1jkaGzZx2JdRwO3SvM/sGoFma4fLuBu+YDp0BFWBo8T43XPlkdUKkdPbNK0+4vdR0918RNVkjRbdIrdW6sRuIHYZ/+tWfP4z8Sz5xcqkZABKov6Y5p0Ph4yh3iWS4UAfKgyBnpmul0rwPq9/m5g025lhUFQ3lkDcB3JwT+VVypbk83Y4STVtVnRxe3s8oU8Jv49v8ipdNtdV1aYwabay38mcE8ssfpknivV9L+GmtS3P+lWD2dqMGV5FGcd+p/lXttvp2naZaR6fBAlsnlgbFUDkdyVxz61HPCPQpcz2PJ/D/AIR1Cyt/tGsXizgRmJoI1K7R/dz6/lXYeGdaubbTpNHlJYwS7IWwA6Bf4W4Ge+D2rVl2xhucsccY4wPwxXJF1ttfMarsRz5pfPYYzj6GqU+YdrI930yaWa3NpImQ6ruPTDd2x9R09q3JEafY0jCN1wAQPQDg1wmk3EixjzGKuo3FSOCMjH0NdjAbhbhFY5QDPXOR0/L0rSxmbUQcnbM4K4AG0fL15HHQ1oiGNCNxU71wV74Xpz7VzyeYowx6McFR61pQIFO8D5dud3OCfT0qRsc0cfOR8pO3Ge/Uc0gMO8koYNo7dOMcEAd6lnjbYAgX5gGb2+n0qApnGxevb1FA0WVMc7iUptyQPrVpbtpSY2XaEXjaM8jpjIqtDDj99kNjHA9RVtIPMUy527nPy4yfp+VIRCztEvzuX3egwMD24qZ+UQlsKeeF7H6VMsCqjFWJGNwB6Z7UImEWX72Mgx9NuaAKWNr74vudBxuAPb6UyVfOLSOOXwG6hcjgVfEbQARRPtHXoOnqfwqPyiokWRc7cMMd+fb/AAoAqxRFRzgbRz+X9BSeUrbljAwuGYD+n4VoNHHwVznHC+me+agllitud/7tBtOcd/XHp6UhogdVPCNlj1A4BHb2yKlKER4dcDHbvVf7R9qQNDDLJEv3zGh2jjqTgDt+VXkkncRLGpDRoWz2wfb/AAp2aGEESyx5bDfLlh6noPpRHwiJyq8BuOhPpjFOt1vETaQiM5+XGOc9Dj2rpdC0S7ntdVnUNdi3tdxAxw5b+H6AE9O1NIRhALHJ5nC7OCOxwMbjj/PFVw8IILDzyM4ZONvtjvWtaLALcgA5jzuVxkMPTIqC4s1YmGPBTZ5gJHf8AKdhFbTY4Lu4mgmYwmJGdHbGM+n+etUtrSwhoWzCcdOx9sD9K+m/gx8WPBfw50PxXo/iLQJdbfVZkmR4vJaCeJLbYlvOJpBsVZA3zLG/+tPHyivANQuEuby+vLGzi0qK6laZbe2LmGEMc7EL5O1R7/4VrVpwjBSUtewoybbVihieN1uBmRsDdGvUe/pjIqrPtbMu5El/ukHJHGM47j6VrPal40Iby/8AnoO+0dx7cVE0O0+WW+RPmTjGCO2eO1YIooJFAiEopw2M8fdx7nn6VO0asgKBi33H3HH06cYq2rZm2ruk4xtPH+FJFAHYrMu/BwcfKV6/gaoCB0+6JAEI/h7E9sEdPpUixrFtB48z51yOh6Y9KnSFVbMpysX8J5AB6c+tOCPCMxnMZ+YcfNgj8sUxFZY97NLznHy47e1TGEiNs/KwIyM9sflVsQSqm8rnIB7c/TFAQyxbfug8Hj06flSAZFGiRsGJdiAABwRj39KhdS2GiXoAuB3P/wCqrJj2j5uGyMn0B6H+lWBmOZfLUMcdjkdMEGgZVW3KZYjbGU28c7T3/AVDJDAmJQSfm5/Ec/8A1qviHzZFZV3BTzjleeo246Uggfe7sV6nKYHHA5HFAFVVjnDTLkFvlx2XjFJHa+XDIpIIAAK4H4YPtV7YDHLGhwFxjAwPf/8AVUvl8ZyMKw6dhjg5oQFD7M4JVBzL2AxyOVI9quPGu0KzDcG9BngdMe1TYkJ83fs+bavYY6jp6UstuHOSSGTpx1JHPpTEV4uh/wCWg/iX19D7VKYklwAeUHRc4PpzxjFW0VWfKDfkcDgdO1AA2g7tzsORjrj8O1ILlJlj2PHnyeMg7cgYHIx+VOgCDMmQ2VA78YA6Z7EVcaIqEIHH8LDGcnpTZbeK4xwNzAKT0+YdQRximBXRZxGARyM4AAwqj0q5EwZQyoQeijsc/Sow32ZHt0QlVx930/z9KsRHfgAZUnI4wMdCMe1MCo0A37JDh8gELwPbAAqTyY41MQztcd+ef/r+laCboYldAQ0uU3cFQM9x6iopoUA3B2c4+nJP6UWEZm5pMjruypxgjjocVDMhCiVfkZDj5vftW1LalS0bSpjGUGMenpTBAyspI3Z5/Ee1NIDJEayfu0ZY+PvYyTSCMuElchW2bSemcHj+XpWk4QsiKCWHPyjsf/19qUwMGPmKGwfk29CD14NOwig8IXbNtx/e25B59BQ+9N05BkTHHGAoHGCCK1o4AVOWycjBK4PGOKUwjblnzuxntnHanYDPVXjDmMK6AbW2YBAxngVDESUDQdF75yAT0HHP4Vqrbxxo3korbvXk+nekljjhsGeRvJEYOCoHJ7dB9KdgMnAYsWzlTyx4Ab+gqnPcJbZjQiWWZQ0Shecnp7Y7VdL3F7EYbEeWu3DOy4BDd8HmtGz0yOyiUxKJJGADM53c4xjnoPTFFgMiz0+ZT5t8XllkYFI2+4Fx1wMj/wCtV8xAcyKGf7oCcbcd8D1rSaNycSYI+mMe2cdKsw25G8pg/KBkDHA/GqsIx4LXZEIwMgHqOvrTGj+Qt9wIeijBB9a32s9gDhhj+6OcZ+naozC0bBVxmT7obpgH0+tFhXMVsBXkkH+zn/D3/wDrVIkEsmQgxtA+XOMgjrmtRLR3JVyI+Ojjr9PpVwaZdRgRsBwoKbQTx254oGc2Ft3++CGxhUxjPbr36VLFaXt3O4tIHmEajlcHGeBkcVr3YtrGNV1R4bbONqu2Tu9utYKeI7exn2aTeQ2kJ3Rz+cwAbjgr3zycelHMg5S3bWt18stzukcceWRjAHTI6VHe3tpbmUb137fuZ5z6cZxzWbLr/h0J5mo6p5sSDB8oMoHsdo3H8BXTfDaDwZ498eaZ4I02WS1n1Ev5ErA+VJ5UUkx3MMPjbEx7ZOFyMirpRU5KF7EzfKr2ORvL/WFs5Lq105lTGGZyucnj5VwSfpWhbaX5zeZqN08mBieHY0IUqOQ68E4PFew/HnwRqfwP1PQfEfhzWNPuc3ltcQ2Ekey4862uI5S6RF3P2VdoBYsSCwU9s/P/AI3+MWs+PfFdz4pm0K00ea6ijjaO2ZjHI0eR5pLkneykA4GMKOM5NXXjCldJ37egqN5nWmfSrIJDp1o91cKxYeSAqZ92YHpxjFdT4T+HnxQ+Jz6o3htLTT00i2gm8uaT55WuGlVYkkCkbv3JzkqFGOuQK8Df4g+Ih5nlTRWZIGwOikBcYPAyCKwYvGniO3ujd6bq1zpVxPBJaSyWUzwB4Zcb43C4Do2BlWGOB6VksVFdDT2D6aHveneFLe182W4jRZonCTS+b5ysxPIDKxjbBHDLwexq95emRXn2W4uoLRUyHhd+QSOOh+mOlfLcupSPELSZry7VcbRvIjOO/b9c1HFL8zKIpWIK7RIfT3OcenFP692VkDw67n294V+PafDLwxqOg6RrsV5PqE2bYTqW+xZQxs8EZGzJO1vmJj3LnyzubPjqeN/Dlq8n27V7jXLtpHnllZZGd5HYu7sx7ljkknmvCJft8zg+RHb4B278EYPXpUghvX/5awQ5xk7M/wAxWUsZUbGqEEj3D/hZvhqB2Nnp9zcHsw+dTn16n+VM/wCFs30MZ+x6PuHVd8uAh/3ccj2z+VeKpbTOpSS6Zh/0yQAAflSx2FucI08sq9AGY/l6VP1qfcr2S7HqE/xO8TPCzww28LMcjcowo747/nXPz/EnxdIrI2pxWoBziKMAgegyDXNHT7NlxjHHByTj+lKNOKs0oCg8EYAwMfT2qXVk+o1Bdh03i7UruTdJqlxck8CFS4GD15xWfJqHm4JS4nUjlRnj1yTxWiYSSkUeJAh3YUbfy+lSmJ5Fyi7Qpz8xGMfyqLj2MEhnUqtiSMfLvI9fanmDUgd0Kw2hA4Iw3H5VvfZ3JdHXPTbgZ7e1KbC5B/dQM79+MY/DFLmQ7GElvfsdj3QUseoQDJ9Paj7E7AefcM4zyF4H5jGe1bTQbYi0vlQY6lyMYFZFz4l8KQbPtWuafa7uiPOmDt9+NtLmQuViDTbdNqx+YD3BclTj/EVdWPAIKHY3B/z2rnJ/iB4EtTsj1uC6PHyxeZJ07AqmKxpPjF4NR2WGPUNTdW2mKCELx67pSqfgapN9EFjvxEsauh+5nOcd/TpVqK34zEm5iOBn8h6V5UvxfR3li0/wlfXSfwtLcRRMD/tKAy/kad/wn/jW5BbSPDcMWcZ82R5v/QAox7CrSl2J07nri2jSnbLtjBxkJ94D+X5U5opPtZRAXcYxtwMD+oryddY+OOoMZLfTtNij25aZbFGwOwIlmQr+AJqudG+Mt/GIbrXFhiUExiKKGMAeny5l4/HinyyJvE9nj067uLgQeR5rdAuwhj+nFTvam3ys0fkFeNjDac+xPTivBT8NPG165Go+JpJA+PMxcXKIuO2yIp9O1XLX4MQJufUNRW7U4yN08nH/AG2kbn0601HzQXj0R67Jr3h60XGoX9lZGM7GFxMBj0HA6isa8+JHw5hMYTxLp4C5X9z50rH2CJFn+npXJ23we8Hhv3klww/hwFjH/fSgE11EHw08CQDIhvZZRwfMuGK/gFCj9KrlivtC+RnyfE7w8zs9m0uoID0S3lj7dRuXn8cVlzfFzR4S23Rbu5VRwyz28P4N5nI/zxXY/wDCC+C8Kq6QkmR995HJOPbNatnpnh+2za22nWsC8AYiUkY9yOKPcC76I8pPxZvpUI0nRfsy9ALqdZlH0MSN+lSf8J78UZ0CWOm2VuGAAzYXM3Hsz7Afx4r2lZFgdPs6hwOECouVx6ZFWYtUvH/1czQDJ+XaGAH0xVXh2F7x4tb3HxtlTaLU2gk6FbXTo1+qhpWf8yfpWjH4P+KF6iw3k9x8x+5NeRxBvwgU4A7DIr2FTK7fPM0wP/LMgAA/yq0HmhAMf7uR+NvuDgcUcy7BZnKaP8CNV8Sxrb39+ls8gAELXF9Ptbv0nCf+O161pX7GV7LGkkN9HIUO3/RtOjlB/Gcsyke/ArjbbSvEmsXLQXF6kEY+crApR/l6crjnuOv4V9u/AO/TwjMml3l3cX6ag8QlNxxHESfmPzdFy2cg4AHpSdSSXupEOCvueO2v7I/ieSzW3nvdT8sKQPJihteB0G+FFkH4fnXhfjb4G+G/AUnl+Jv7SmeY/IZNQklZwmNwMYZXG3IzgA1+4FZ2rajpmk6dPqGszRWdlCmZpJiBGFPGDn1zgDueBWiegOCPwottD+DOmJI9zFpPlrgtJd75X444Eu58+yn0zSweKfhNatEumaho1qT9xfJRD6bcvEpBr6C+JNx4P1/xRquq2SWYtby4f7PCtuifulOASdnVjk4HTIHavGtT8M+GL5HsLvRrWSF+RGIlUpjHIdcHP0rBVHLqUoJdDRS/shEohESwkh42VFKyA+jLjpSXDS3LBp5g7Rf6tAduPbisG102O1SKzijJhgHlpHn7i9h68Voy3tsu5S4kbgHAwcds4Ap3GkRGe7EaRLIRt44Ab5foarOfLAzyWxgEDJ/LpTJ7vT3YlplU9Mr2/wCA96x5tTtEba0vmBl6YP8AkdKLjRsSyS2pIU+W7dM4wcdBkg4HauCupvidczyQ/wBoQeH7PaVTyrSG5bb0GWJXn3rZk1eAceWXfvwcDA64NM/tqcqpt4jIAe21VP6UadgOXl8LeIL2GL7Z4m1ed06CNEgX8CpGKzpfhtePL5qeIdWhfIOfPZiw7ZAIXj8K7Q398I3L74kxwGbcO3HAzVdLm9kGY2X0HyYyB9eOKVvINe5rxwm1s47Q3JvHjRQzScSZAHJyf5VC8ikE5EXADMPb0rJCPKmSfNZey9qb9nuNyj/Vluq9qLgaLXS4+9lm+62OcfljpVeW4SPEduPLZx1J9Ox9KyZbCKNsKuCvJy5x+Aqb7HENqeXnjLfN0/yKkeg83W0+WMBwPmPXGP8APaq634lZooI9+e/b9ORUjNbqwjdGDA9VHI6fn/hTGmtwh3hHAOORtP6UWGRM7g+WsYVx3YcHpUQiunDPOD1zlfunH06AYq2J4XBSNdqIfu45YD0PtVSTVdkwDAE/dCqACM+vagY2OB5Nv7wKehAUdulI9m0hJQl3GCf4cge3Smtf3KLwEhGMbSM/qKgbUHx5dyBCp6MCMECgC59kjhX7rSDHORUkNjbLuHlfaCMHcTgZ9Ao6en4VlPqIZR5smzptJ54GB6Yz+FRPNHIoFvO2Uzu+n5CgDcxbgEeUMnGFPG38+Ks77ZS8SIFdBk4+7zj19P6Vx0ly0mAwMjZwGIPIH0pwSSchYI5HLD+E/LwO/wDKgDo1uYyud4fcMr8vHHXoP8KpPqVtETtjcbk2n+6Paso2l4AEADqpJ4xgY6jJPFW/subfp8rAHBPfpxj0oAs/b9iKsy+Uvbvtx0xgZqv/AGiqjbAuGPdun5Uz+zfLQeZNGid1Az9OfyqutkkkR2SMSDwUHH5dqAH/ANrTpLv2pIDjOB1GO1Vzqbq3zMgVueu7aOg44qX7FAo2xbrhjwxXK7fzGOa0IrJFh+S25/iIYLuxQBjvq1xLwHEi4wp7j+VVo7ifO7mbru6dP1reWGBio8hODgbT0+tK91bdIyGK9VC9QPRsUAc15ayOHG8Y/X06VbNrqG1dqPIRgeWB+fTpW757Ou5WHAzjAzj8u1QtcTwpiLfAue4BOaYGatjqOdqKIQD93/6/UVK2lT7Q8r+Uueec46Y6VeaWe7P7yNlAYcE45Ax6ZpjqFOAvzZ2/7J+poArLpQjL5uwpOSyhc8D/AOtQbWxiIV7jzAegC4/xxU8iMGFuwQtjgj+ufahpI1Kq0wjfHULkGkBEbLTRtYxyDtnd27USx2MUSlYJGI6ZPH5impfxlmjZwBjggfy9PwpqXNv5QCZcEgMSBke35UAX7e7SJdjQIkeMjOOv+FQw3UryZcjnKhUAAP8AKq24gMYV3g9PbHqOtIFudhVIHXJ44GAfyFMRZSYINhZg44C7ckUxroMggcbnX65Pt0pkNrqMxkfAjkPGAM4x2JHHQVZSw1NZGO8JkAYCg5x6UWHchzKUzCjhWHIOAoHXgVNG8oG+JPJkxxnn+nXilGgX8zDdMIeARxz/AC/rSvolikO+8u1XGAGOcD2PWkMV5XCYuJ03DsEqk9xE4PmqrR9yvUe/FWvsfh6Mgi8zjlfmzu/LOB+FOaXw7GgG7zGJHKP6Y7H/AAoAofa7JTmC4MuT91t3OAPanjULVl8rAPqT8u70HAqz/a2mwMFs7Z5N/Xf0Ye3YY+lStrMq7EtLEYA+65U5HsQuf1oAqQ3ZQLHb24LsMYzxx0xnirEd9qRRoVg8t+zHbkfge2B6VINT1Hav2e3SxU/wM3mBs9MelV2vdaxgywWuOcLEGOP1/pTAn8jV5huSPyAB2C/Oe/sPypkNjq7KUldkB7bOmPfiqTf2hKzqdSGXGNvlgdO3oKkFoJAIHuZxlfmAdsbv90cUWEW5NDnwxmvIyGA/hKN8v1HbiqS6dpC7X+0rv7/eVWHfoOKhOlBCEKzz44OCQv8Ak1ci0yEBljtPs+eAS2f55oCw0x+F1berJuYD5VMjY/8AHQKclx4atuEMrbj/AHCT/KrCabNCQ37uHjGw4Jx/wGlW18//AFEoglPy4Ccce+KAsVE1fT42IsbA3pyfnz5Z/LaaU6zIHHlWDwHsWZTj2xtPFX/scnypcz7cD+Fcfy44qY2kDgJ5fmhOg3duvH0oCxlPqusyPgWsMBfhdwXP6en4Vajm1+RVQS27qucqiKW+nzH+VXBbRFTvXg/wg/NwKnMMcfz7fLAGFKk54ximBlmTV+Y5b+SFTwEES/lnA/KoP7OG8pLLNInABVtg6dDz9OldRBY3CyswiZw/WMLnA/L09KvrY3jDy3hMYJwMR8D05PFIDjU0K3O57eN2YgfKXIIP41J/YwtwJLiJgAeGZsgH045x/wDWrrLhGtQ0V3OtmV6htnT/AL6yKxbjXvCVpIIrjWIYZFAJjYEgD6pkfh1pcyGolAWV2z+YioytwVXbz9cilWzijCxTTqSckoyE7c+hA/wqncePPh/GBt1aNXGRtWK5PPTjEX8uKzZPid4PtSRbLc33HJjhaMZ/7aLS5h8p1S6XsUeZcSTjGT8uwYA9OSaaLG0dlePdKY+CEyOMYriW+KWmO+/T9HuZHX7zPKmwD6denpihvigeTZ6JLbt08xpl2f8AfPlnH6YouLlO9OnQbfnjZMAH5iRgcY59/wBKIrTT0ZQ0ClT93n+ftXm+m+O9e1nUprZbWCK2xlV8zzJIscZJIjDDPtXaQJqd3jzpl851BwseM/U9Bjjt+FV0EbjraIAI4VVerLtzgnsBgjFSCWRV7Rg/cXGD9ce1VPsV252XUgaTHyoowBjpyAPSkOmWgceZuPT5gcHnjFIZN51yjN9oZYUPCBgOD25C1GbtIgHklBdCTjsygdh0qdbGwQGIRvsHqxOce1PitLNVG6345JG3P05xkcelAFUaorugI2JnO0n7uMHsPf8ACpP7RgXzHhUeZ91W3cc4yAOlX47XDebbwG3A/hU5z+nHSnvbl5Y5eEkRRkHHPNMDO+0XKSgGNkYLyfl9BjtUkc12Qx+ysd+QTkfOBx04wPpW39mup18ryW2gDaAueB6EZpxsppig8s/LwQOMg4/lSugsc+32ydNkEKwkAf6wDk45wMU+C01W3JURxE45IVRtz3wODj0rrY9IvJ0eBY3bH8K8k+4bGOK0bPw3qUqbY4bhVcBQWjYgY+i4/wDrUuZDsf/Wicj5GiXYrEL6fdx+XpQ4iBUflnpipFSbyzGpzjlVOBxUKtujRiQuegP1x09q8s6wl/drtXcA3YH+VOJODEwJPC5HAOR/Sol/1gH3ckDHXGMYoMaIdu4jB/AfhQA1k8mVEHYcYPQ9PSrESmW4ff8AvPl7ccY6e/akDrtZMFckISeemcHtimIC7Og/djG36gcc/SgBuB1wyg/dB659fwqTy2eL5lAcZ2gEdTRFExBWTngYI7duKYBDLthVPKf/AGj19SKQCiN43USfeAwOeelPi2xurxY+XIfI45HA9qA5RmDEyAABSKikIUlBzuI3N0BwBgfhTACZGC/NxtxH3zt6inpOu1lcCNhghSOhI65qULtcfMBu+6vUY7496h2ZDqDuOBg4+8Ov/wBakBGF8mYmYCXcNyhecNgZxUvMXyplWZc00t5X3cEsQUx/KnoV80B5WUH7qgcH/dP8+KYEDjEq5dkUjLjrUjFvJRYfl+fOOvy/l/kVM4YHdE6xheF3HnP0qBm585FWBmwC3uODj09KBDQTFIdi7Qpxx1yeBTWY4YqBsXjDDkZPb6U4sqxypjd93GOxGM/hUuRvcGPKuAefu4wO31oGNgjOzY7qxcY47Y6Aj6fSktQpOwFWH8B9CMfl9KR943Mp8wHBJB5A44x/nFO8sRqMAFOMt9e2KAGQvKssqEjLAqeMr17D6UMsMsYkK/OOw6AcD+Qp4Y7vKhACkYX29fekYbiqBQDnp649DQIa6fODJMIA393r7bqfKttLvRGwyISQehK4wQy0ws+/5SFD+3p/9b0pPILBo48zwseQvDj6D0BxQMck0BjW5UbmUANH/dP3eB9OlSvtkjx5eTMcb84Jx046fhVbbIhMKr+8DhTIqjAwQQcAVM7OHbCEZO9B0w3TOKBEa+XNiNz+8UjqMexU49ulSKFWV/IALR8R57+x7+wpSWuGLuPnUAjA6kcdB+XFMDmJJOclTngcZz0oAgk8p3B8vyWY4BPABHUHHqKuRMiPHFcI3cKOxA/u49MflUezDeYr+a3y7BgHn+IYprCS5zIXYycnHTGMDHHTpimMWKQlpDIoxnYARwx7/wD6qFV5T5KnAwAQew9vp0pHdSdz5XkSbQBjI45pzeYh3Mp5c429s4xxSAEBe13xfdQj3zj27U1pI1K7uC/v2/pU0QCxbSHSVx8+zgcDjp7VGY0bd5UjKvAYbQeBgZFMQJvB+UFs427upBx1+lRt5SMyOgXJ27e2D056ZqaMCIKkbfKR8w3AkgdAOOOPpUckb/JL94HkZ7Z4P+e1AESF4riJ5GEpUnC9QeMdB0wKflo5C0YO1uDu+nH4elAeMk3EcRGcZ44GPQVKQ8gfzMqxH3f/AKxx6UCI4woTzWYkuMnHAX0AHtUaQsxkiDrG2fm7AgjsKlQRsHljbcThdrAZX8utNfaYlQkPMrEAjsOPSgCJk2w787kXAMfcHp1/pVglsh2kJXKqgHf8OMUhSQRr5QJZsfMvI4GMN7Uw4LbCuGAwT26fpQBIsZ27pBmMNjk8YPTmmOxkUyE7w3BC9Fx0pVjPm7AQi7cMjdce1G1pCFVfK8pOVHU54B/SgCYhmiSV8GRRgrgApnOMfWof4GEhPmpgBh09s49KUkJtyC4wMkdemMY7YpDKir/pD7yy4XHHtkn0oAlMcrhd+1WXow49OoqJQZCJcYkXjION2ODjtU81tlopGkRsx/KQe46VGqqZD5TNFk42r86kfTtmgBvlxww79/mhW6dvoPQilkaS5DDzc7OfLYYBH6DimRurqdkRK5O5c9SOhFK+11ZC6pjBY49f8imAp2lnMYYOqj5c5UDApqrbKokkOwpwOMhs1KJJQo24w/Axgr9COOMDtUEaTx5YfvY/usjAckentSAdjyRhySjDPrt9MHtSSkxtsJfacfNwSPyqRliRNqlkTHzbx19B/SmBVYsqrtDJxxhce9Ah0YZsMrE/JwSMbvakCu8bR58slfldvU8UR7o3/gyo2kE/yqEKxU3ATlPlPcHHqKBkkamMRxOggYA9OQxxz7Z9qaCNobACHOQvU+n61c+UYZQARg8HIHHXFU4laUysgUfNgDHH/wBagRaWD50Z8DC7RyMgjpkVGJHnXY7c55XGBxxx0pv2aNsxyRnPcjoD2xin/NLIB5ZkB+8V6lRQAMD57uhIC4G4+hHTH1q9p4UzqznyihBwB3Pt0rMffnbFl0PEY7Y7/lV632wttl+QDGADu5zmgZ8c/tXJ9j0PxCJl/e/2nouSMHanksVPtkCvqrw0g/sW2jkXysPKhBPBG75T/nvXzJ+1hCyeDPFp24b7Xobs3UmN0bYD/ukYFfT/AIeWP/hHYFQBkWWXBPBG6Qn8vSs8P8LfqXV6I1JQpzGwVjxkdOew/Ko2fkOkZwgIGGwwx60AxKq/c3MMMxPb/GldCC5PMfAOO1amYKvlKJfLEhPUqev4UhAAwkiruHP9KcgiKskX7kpjLHihtm5XdlVY87V7Nnr0oEIuQ8a7Rt7gc5xz+lKGRUWRMrtzx1A3dj6AgVJBbmeWRY2EPC7cHAwetC/NOfJzt3bXz1oGQsYY7hTbSbUkHzoPmAHsfX6U7cqpsA2xnH1z/e4pfKIeNUPl7OPmGclqj3PhhL85QjhBgg9OmORTAaWfah3FgcqSfXHQelM3+WGOM+XgDscHt+FW2RwUEaHZ1bPXcemcelVnDxxGSFBLyfM9s9MZ6/SgQwFgv2eVhFuwUKqWPr26VJtfb8gE/wDfBPQimCVlZSV3lFA4+7z/ACNDRfKGhJcYIB6fnTGTbPNjFuuQFGRngj0wfQGo/wBxG8MiEyu425Ax+poKyRSpl9hxt+Ubh+NLGUYgRtny+gP5cjrxSASOSPcuFCB87lAxtKnj/PFDBm5kI+fGT2IHTgVPgwqfL488ZyvTK9ufyocopWJk2oB054HWgBHBlTGfKuOAB2waYsktxmNgCqcYIyG7ZBx1FTq5kIKtsZhxleajjjYqv7zyzz8v09DQIja2X5ol+dlxwDwD3wKmLmRkj3biDnoACo9PTFJGgWQM25dg+4OuT+pp4TgjBiLHOT09KAJFuDEhaPbz0J59B19qgfzEXy5foFHbv2+lSbnt1aM/u1bGFAGAfbtQwEUvlM53DHXvwMH+lIY4INsm394zABwOACOnWnMEjV0ulZVcDD43BSMenr7U2K2yN7Bjt6Be3+PanQFZFkJf7M7BW+cAqQKYEcam4ceb0PXA9MD/ADxTiETDvyx6gjB9ugxSBsxBArBl5OTyc9egxUZYebk4KnCn+IqexoEPWNPvP8yHkcYz7Y9jUyrCC4nxGMggf3R6cd6rvG2eR+8XH3eAw6/yp3mRmQbmKZwBj096ABixbccP5hBBb+WanCIsrQoNgwAPy6A1ERHJ8h3Lk8D0xSbYk5f5ug+XPB9ulMBImXJR1KbSBgccDvTkZIiwLAeWcbW9MYFEe0SM0mRghlzwKSeIPtdY/LPTrn0xg0ASiEtIiyc7TnKHkD3x/SokaTYYZMIDjf22+h+tTz+VK2VPlknkf3cYzikP72YK3yFsqHH9fyoGRuJM7WIKIo2t6j3/ACpU+0SS5hAzt+6SACOmAPrQoG5jtxwFB/hOODgUm4JhIxyoz5g5ZP8A63tSAepQL+8LwkADOM4P93np9Ke8Yj3LDnaxXII6Z70SKxjHmKJPMXkocdMfN9aPKZbMEuHX/a7jP58UxChC0u9RtC8c8FjjsKLdQjsXAfAI9g30/wAKbEiIRPGTtGMg8/l7CkX5mDSDKyE5HQDHQjNABsKRq8bgliM9uf8AClYI0YUgnY5JJ4GPQU75Yi0LZ/d/cbg+nGOKkZk2nG8E8gcAen9KAIWVpCBGevDYHIBHQ4/Sn7xGhkUjaQduOM9uPpTWbYRLboW2j5+m04Bx0qUfZ4VWQ74m242YyASM8HpQBW2hQzQICCoznn8cdRxUxkCEMkZdtuHA5AUYFIvydflZ0yccfTFOHnR4jIEgbjr83ToaABgkpGPlwRyg429Rn8KSBWTzSpMzMw7fLhenPQcfyp5VljjjwQ6/e29Cv8uBSfaIgjIknl7jyVU8Y7fSgBQxZijguV6YPSo0wkYchXBOD0Bx3xSyIghJGU34A28DGOM07DRAgr5iLxx2/wAigBBCmQz8tEMbj90egxTfKlm/cwnZuYMwGBhaewBjEu7YpwqE5xQ0K7SAw8yNsxjoW45H09KYhqW0ath3IXdhsjGeP0qyzKjiJYFIYYBY5xVdXLpvlHzKQvIznmn7FaVNq+UzdjwMD0A6HA9qpANaRPMIRAx2lSB0B9vb0ryj47NDJ4NtvIQr+9nZxj7rJbHgH8W/IV6mke6UxqrRHOf90ds/lXmvxtTd4AC4xHFM+3A4JkgdeT6cE/XiubGfwmbUPjRr/Dq5+0eBNKdxvMcAZQOM/M2cewPb2rso127hEo3Dl1/hbPp6Yrmvho/neANCVNsTLahgvou4jbn3FdQ6lNwztzjK9cL/APW9q6jCxFJH971bBXbTEwschOJB1APXJ649qmgTYXzggL16g46fSmznAVshctjHU4P5cUDFKdGiACKBkeuelRJGB875QnIO3oPbFTqw2MpZeehXj0wPpStvhlJj5WLG9fY9Me9ILFZI5VdGTGe/fI+lOKI8jOq7t2Dxx7AY7dKVvMIZo871UMvHQfTofSpnw2xo+Gwu5SMDJGcenNAEEknmqsH+pQdSVAOSfapA6p8hXJztbaBz6EZ6UBXVQHURluVOPz9uBTGf+GPqTyVHX8KBj3ZJJRhdjsOD/L2qNtuGxls8KMdcdaMOp5GduPm5O3/DipZNqnfKdu7OE28n1PtQIgI2xsyfJIcEBuPu9OPWpFjMmCoA3r5jA9M+lIHjKqpO47Rj2/wxTfnwUf5R1I/wNADSHX5SAq9v/wBVSJExI3kBiABjoR2p4cHG1FjMX3VHJ96jbazEEhi4z8vHNAWFkbEu0gFVA2lSDtGOx9D6VGBlirLuI9f8KnVITJsCiEldpIPQ4GDj0GMVCR+8Dt8rH5WA6ZHSmAjICykjceg9qVsgckcjmk+7jOOcjb7j0p8aIrtjkqANpx8309KAIIlGFUAqducE8Edafzv+VQWHIXsaUfNFuboOCpGMdqeFIG8HGBj8h0FAiI/ODuywB7eh/XtQrszNhxnAAzx0xz7U8xhUT5T84PHT2xUzTBU8uALgjD9cgjjvQBFseQtuHJGDnoOh6D9KjEgIOcFlOCV9MUq4O8Sqz/d+cd+KkU72BB2gcH0/KgBPPYs0b/JHyV6598U2NixWRF3DI46cDrUj8qrEB067h6VGqgk8hQoyaAHOVLeZEhjDH6f55oyN/wDChPGD/Oo12K/muemNm7oOn8xSs2A8kX7yLPBHb8O2KADzmZQkgKFATuIyfbt6VIwzIQW2+/qPSnI5RhhjjAwPaol5bAGADyOn5UAB8lXD48qPGDz0OOBxTiPK2S5EqsTg4wBxyMUrMiDc6KQWGDjIH/6qewR/ukOWbGMdKAEV9syEH5Twy9evt+lNlfbJvjGMHKgcD2FKinKg/wAJwxI7jsKRXJ3HcEUfKo74NAiTDSujQAMpHzqDjjvwf0pQrIdwYkDIwwyAPp29KidMP5yuDtGCv94D29alckpGqPvbOV4x8vofpQAiJ5m8fc2qFHYdfSmAAqY1ITYuc5/QEdqndvNAQ4R0AUFRyBjmotwQCIOdqjn5emKYwKRNtlkxCAOQOhz9Pp6UkbshaNVL7c5THP1H4Up27clQy7cA8Y49KsRuEBjI+6ODnDZ9PTpQhEHmxsQsPzM44yPu4qeJCQ22TZxg8DB9cf0odnZhIMHPB3DaR+XrinxyMZRtARMdPQ9KsVjxzUdsXxs0nzTiKW2hG4DB+VCpHvzj8K9euAomMYyrckY6j0547V5DrDRQ/GTTIzIcmyUg44jXBduPXH8hXr8xJTy2PnY5Vscbfw46Vjh/g+ZrV3XoiDO5fOkbI+6ARnAx3PWkEQmQsMIB6nHJ9KeTl1VPkjb8OB1H0pZFBII/eKCAuOgA+lbGQwqYid74kAxnGCfwpkQznyyQu3DANwffmpJ4/NIR13ZIG/8AiXp1FMdZPm3YTbgbvbpn6UACsIDtTHAOPxot4ixVSvGSoI6D3+lPwFAUYPJPrimuWXAHynsO3Hr0oAj2uLh1LiNl4yOeO+B6e1PL7TyAR0OB69MUM3zpI6bFIwT1/Gnnar5f97gZVfagCB85CrH8u3DZ4NJtJfG3AXg4PGe2Kmy2fMkyNvT/APV6Uk4wpdtqqoGAvv3oAa6gJt+7xwD6/TtUf+siO1gpxjpgZ9PrSMSyZKk7uRmrCeXIpVj5ZXuR/hxQIghKK26T94xXHHX6/pTQCpLLkEjH4UqYlLYK8JnAHXsKkbdwhOcY+70pgRxrwwQZCqCR6D0pp37cgFDnIHrUqqFK4GGHOO+MUYB74JXPp+H4UJjKxG1xIy8jjrnjFLvwpiAI2/dwPl+hpzxuqkcDjIXPP4fhTjlsdDt4A6Yx3qhEDZOSF29AQaTkqX+XOccj/PFPSN0OI/mxz6f54qIsvKR/MC2DxjGaYhGZRDu80RbORxjdj0x/hTvNhZZHwCr4b2De1IGkSSPBXONucZxjpQzIHeCRVPA4Tge9AhZFbOfL3BlwNv8Anikyq7hCQQFHTsaXeu07MB1XaAOKYuVU/Jjb/Dnp70AIpYMNzYfGBT9skcrqeSAGK9s/56UM++Nodv70gYJxznHH5UuG+dVOWRdvNMBo2xuScRknoRn8jgcU1UIyOoJ5wO1PGHUDcMlc7ccZ6UgTKg4PTOAfw9Kq4rDdp+ZlOI0A59fU49aPMZ0DJuZT+GKkdpTyn7sAbqjdognyrsLgY54pgOLRttXIU4KEduP5UyOMOjBxtDrxj2qWNdr5VRjb2HcU8l0Xeq8HHJ7D6UxEsZKxiIIJQmGQjqMDHH5dK4bSPKi8d6/tKoZLS0LN6FeP5YrulJPMfUdBjv0rhNOVB8Q9djTBT7Fabzj6UN6oFszpRDhN0i7N3QnkdPSo/sXmsDFIFYgjphSPT8KvsihTsUbEPzZ6Z9vSoVChCiluTn2A9qLisY/2CaLEiBc4K/e6f06elQyRblP7vzXx2/hGODx1zW8WAZ0EY2kevQ9vakcJlpdu35QOuB+mKQHLsv3o5AR93j+lJJjDTRoMdMkggj6Hv7Vvjy0+YAZHA7g+1Rva2kkm8xKpBDbcY/P2FAzn1bdJkDaHAxxjHbK+lJu8uMuo6cdR07H8BW3dWCO/mxMLcyDn+76celUk06XeWVhIV+bH3enHcdKaYis43bADvDrwp4/DIpSxa3V22xHnjsQuAKleC7jkzHGx2nnoFI9garKpMwVz8oPzZHyg+npn0qkIevyruzxj72cjPsKD0+dvlHdRyPw+lRK33sZVF6Lwcdqm3fO2cHAwMj5f8MUwHyR74S0W1/7uPvcGneXFiM7dhPT06daFRUDMcR5GcL0Bx1FNXoFJKDPRjx70AOeJNqMX28gBs/nTSr/MFbBz6dh2zT3SIozBtqscBR0G32xStsh+WQFFwM7OdpoAp7DtJkBTpgdvTtUKREISmV2kg7f0NX5VAYxOQnB2yA8Y9CO1VCrbt0WSvPTkcentVCKqu7/IAcn144FJhOVc7eOPTjrx0qWRSjKU5ZiSQPTp+tLj5ctj/d/utSGRcuoxgL06cCmNCrA5GOPujjj1p5ypwF6kcdqeTJnH3Pb2HFAGVJAkY3jLLxn/AGfbFRtG7PwQwAGMVpuqsxZRtHcYxg01QmGDcKMfj7UrAeifs9/FfSvgX8W4PHWv6U+rWH2G70y5MCK9zBBd+TLvtld40Mgmt4l+Yj900gHJo+PfxD0z4yfFHVvHmm6aPDumXUcFrZJn/SLuO3Xb9qukVmRZX6YXgRqg5YFm89aK1dC9wPMRuGjUDj0IqF44EO2NDAoHBb72Onb8qavy8ouVXuRRy6lMtnZ6nqFzeWWnKyWdvczySx26sSzC3jdisQJOSFAzx9K818M3Bk8ceJo5htZUhX5euAcAH/PavSood8nyrvGQQD7dvxxivN/CqFfiV4ptvlZ/Khzu/n+B/pWbXvI0+yzuyZP3m4BtvAAON3PHNeofA74G638dPFs/hvSr+00VLS2a9uZp3w6IksUTJHAuXkOZAeioAMM6kqG82kBtZ3UjeHAxt/h9jUnh3V/EXgzxdpvjvw5ezaJqulyh4ri3cIXVgVeJwQ6PG44dHVlYdRXRR5VJc+xlUvb3T0/43/B66+CPxCu/B1zPFeWr28F7YTI4Mk1rMZI1kkj6wt5kMi4+7lTtJHNeXMPMiWZXyjcYxypP9K9+074b/HT9rjxL4h+IsBt5LTS44rJ7m/ncLttkM0em2SRxO7uizb/mCLmXczb3NfPV5bSQTzW85XdCxj3xyLLG4U43JIhKspxwRwRWtfDSjepHWKdrra/p0vbTRadCKcr6MVo+RnkAYJHQjp+lVHYKzeXwuO/ftxVkrNEm3zAMgDOMCuy+HPwu+I/xZvr/AE/4eWB1ubS/La6ijMMaxCXf5Zea4kiRN/lOFG7J2nAODjGnTc9IluSW5xH7wn5SGx046+3tSnAOEG1v6/1rR1zTtV0DV9S8O6pZTx6jpFwbW8gVCWt5lG4rJtyvA5BHBHIOKzophN80aeaw4OP6jtTqUZ03acbBGSexeiu762bzIZvJZccjj+VZ2t2Wja+hg8Q6VY67BJjeLi3jctjp823eD6cgjtT5blgMrGCB27+1VLq7+zwq8qrHjnr15+7gc/0qEUeT3XwJ8Cm4Oo+D9V1n4czvJvA0+4drdX4x8rfOMY4w/t0xjoNL0f8AaT8J7ovCvxDsvEVtu8wR6pbSDfj7qs3luTkcHB/pj1/WG+H8/hyxuvDsmvTa9cGEX63ghWwt2XPmJCI0V2Dk/KSzfKo4BrHhknVgpZG2EZznqOKt2TswTdjIt/jR+0ToZX/hKfAel+L4kxun0i6RFA74Vi3OOwIx6emov7T3wZuXW38e+FdW8CzuQkjXdmwwO+GiXLAHp/Krzbx++3sShJBQ4wO+BX1D+yb4O+AfxD8Salo/xhud2qwRo+kaXqF7LZ213E7SCeSMq8fnyJiNfK3/ACD5gpBJFQUX0+4znK3Q8P0eX4PeL7Nv+EX8VjeXCx7ZC6nociJtrDIx1P4cVYl8EeIGmKaQg1yBWKiSPIAAGeWbGOnrXe/tOeDv2OdF0W98G/Cdl1/xedVT+0Li3nmaOxs1JZ7dXTyoGDllRTGJHCqxZwQN3xjZfDq/8PlrjwB448ReDp1fzIgZxc26A9/KbAPbpjpjHoq1JRnaL/CwqU+aN9j2LxDpviLT0uY7yyltEkiMTh4ztUnhWVl+UnOPTpX6DfCP4L/sjz/CDRviX4v1Ua0ssAS+k1W4+zG2u1byp7EW0SxyIbeZtgxliArB2Qhj+Y9n8Qv2o/DAkTZoPxcsAAN67bC6LfxZ3bUBP0xzx6U26/aU8LafALL4m+BNc+HkchWZ1ijjk0+eVcqC0scQkBHONnTHau3AYl0L6uPnG1/TyX5fgc+JwvtrbW7f1Y+v/Elp+zN4c+Nt/Bcx32veBdIXZDpekS3EjTXYh2sRdC6iZrZJPmDCXLMAOUrz7wzaeEPE3jRrC88RSfDbQL6/uHtJ7yL7d9jt8lreGUhosfLhN5OM/eLcmvNrLXfgT4oiiuNF8XQ6W9xt8ozSgjcQCVOdpz7MQw9O1dHdeFfEMFru0i7tPF9mxC77SRUcYzx5ZwfpgnpXTic3q137zv8A191/O2vUVDAUqMUo6HoGtWmg2XiLU9J0jxQmu6bYXDWttqUESmG6CKN8ke1nXbu3KGDFWA3LkEVjnTwQJIdYWXbwC8IAIPQcN2rzCW51Ow2RX9tcWjhjnzIiA3+7kdvT+lSrrNpeg7pw5GOQOcfTjpXm1JuTu0dcVbY7yw0vMVxJe6ytrcRsdkItyytj1fOMN06DFRXGnzRnjVAxGOGjAAz6YOD+VYsd5IZfL8zBUfeGc9uO3atEzGZgxYEr0I6n61zNFlqy0S/1bUtP0m31y20t728itvtF0mIIDK20PKRnag7noB6VveP/AAF4n+HXimbw5qmtadrbxxRzJc6WRJE0M+TEWDEtG7KM7SBj+EsuGPJyNE7lHCkMNrAdCPQiq6LBHgK/lqQCw9cY2jjpis5LsNDpW1E7IzftJH1AKqpGPU45qxJpmvto8HiCW31FNJmuDaRaitsFtJJgxQxrMOC24EexqBoWmjfH7sLg/wCfrW/d+M/Hd54Stvhzeau8/h3T7lLy2sDDbqqMGZwfMWMSsAzsQpbbnHHFQXd9CgLqeJRBDezQAcAhgR83c/3vevf/AIcav+y9F8LPEfhX4xeEI9Z12+mlmeVLQPJf/Ky2ptriPH2Oa3R2TefLwCSGbcVr5xMgOc/KvYY6U4oGdc4bkbj2x71rQqypu8dP6/pEzipbmdD4Ye1sza+DtTvfBEj5McdtJ9qtomIGQq3HzsMdt2f0xmRaZ8TNOl/fTaL8T7SPPmxzNLpt2xYdFZgY1PHXBx7V1jMySNtYBFxtH9BUpk4BQjIPQk1nU9+Tk0UtNDlJPGItrSHRPFXhnxZ4Z03T2861iinfWdMtC53HYIpCkYLFm+Vfvds1o6d4h+HuveW2geIrG5eSR4kgllNrcApwQIZ9kvPYkYPOOldHb3lysu5AU6A7T2+nSqGoaToOtr/xO9J0/V1HH7+2jJHrhgAy59QQajkHc0JvDyQjE1rkDGCRuDfiMirfg+XwB4c8V22p/ETwzdeMfDuyRLiz02Z7e8RzG3lSwlZ7VX2vtDI8yfKSy5ZQredR/Dfw/ZyGTwjqWs+Cyg+WK0vXntugHzRXG8kD0zWxDb/FCxuEMer6D46t1bdLFqNu2mXAB6BJrdWjJPTkY56Y4oV4u6HpbU9Iu/GM1lrd6/hGHy9A+2StplnqcYuLm3smbMEMsxZ3ZkX5STJIenzv1rQf4sR26suqaNE8S/eNqvKqerbNuG+gx6V41L4w1DThnxV4K1jQYFb93dWE8GrQbT/fMWwqAPbP+yKn07xn8P8AWAyWevWcU/mbTbXoNpLwemJlUHPsazd27sfu9D7d8c3XwH8LabojeBfHA8U3uoQrPPCCs0PlMMBztC/Y2DKR5EpaQZwwXbk8/bqbxDd2pW+hfGwxFSOnTjivnC30ttguIbcTW75AKIrpxwPmUYI4/wAiqyB7V2+zSvZOp+cROU47cDg1T1d0iUtD6QkiZYWjl9cd8fQ9O1WINU1/SdNutL0rVL6w0zUVMd5apMRBcRsAGDRcqCQNpZQrFeCccV4Ra+NfFthy94mqpj5EmjUlQO+4YzwK66y+J37wf2npa3PAA8h8fU7WH8jUaofKdesMcKeWuEiBACD2HHPtUxMb/K3zcbVIHQiqFt4x8K3pCiVdMdz8ouFxz9RkfnW7FBa3I82yljulzlyhBA/woTEZeweVn7oz0PpwKVxv8xHAkSMgY7/nWi1q25lmwO49h9ajcbpNh+T0/wAOKYilsVikQG4H5tpP3T6ZpJbWIt5SARrj7w7j8uMYq48KHcfKEgA5wfSo/LBQrs98eh/+tSY7lUljuUx7hgM2OD0pyqFiZACvGVI9jx+lXThvmx04O3rnjjHeomjywPQZHyg8/p0oAiG+NQoZ5CcYyM4+n8qCjAlzESFXOelWgrkFuSufptHTpSiRVGPf/vqkCIWtbd02+X5mQMlcYx7en4VWMUSHci7UPAI9PetMqoBJG3auAOlRmIhgoyTjI9CB2osFzOQDdvQbc8f5FMWJt/8AeVjj8P8A61aKQyLuB5Vh3/hpFj/esxG1Rgrj19fpSGNNsWX92cAHgEDr/Oq3kxltp+aMdQf4SPT/ADxWh5ckiYZGPIIxgY/LmofKl8tjjcM56YOPWgRmGMsApbdxnpyP/rVXZFjKqUDNnj2rWaOPaY+45bb6en/6qrOvyEoAznleAMfSkNGdIGljIYnZ347CofLddvljzIyMBc/5FXTAWA2tymfkFQug2NCMksR0HCk9BQMrLEglHnN5anAA/T8KhnzsyvVJP4Rnjp9KvnCyeY2JEHBUjj27dKZcxAznyxtbAIVen5dqYjCmjw+SMoxztJ5yMHp/Sqcm/LKWyp+bkY4Hb0rZkjKlnIDsSCB6VQkjABKMFYcn0GfwpWGmYM6CQKYRsYE5jbp+B6CqM8RIRQvyqctjjn0rbuYQUdg2X+UYXgA5/pis3Cgsj/vFyMZPT3yO1IZTLMoHls6gHkL2+lNXULmMj5vNVWBHHr+FPEZb5NwGw4J6ZHYjFUpcrudCWPZgB/L2pDNM6rhXbbuyMjHX8sVxN/qM91K8u/8AdyLtKv09OnArYcny+Sen3wO57GuO1BZVuJFK+Sxb5Ux1/wBr8uaaQMbNPkBB87KMDbwDj37Vnzo9wfNdPIC8fj3NRj5WO7or/Lj+VS28okl8soSzE9/8ipAnRpSGEZLoV27egH1qBdxABfI6Bf8APpV5pPLxvzEwPI46dsioBJGfnyEZhwSOPypAIbF5WIJEXGD32ntXkHirxNrMF4+k+Go/LaJQkswTzcluy4Hy46YNewMW8pHOdp+R+O3UMPoK8U8Q654l0bXb3Tba+8uLcJYykaAFZBkc4zTS1K6HHQ+CPFOq5urqxub2RzkSXBO0D2yQvtxXQD4aazDbh76Sz0aNgDtkPf65AFU5dZ1+8TbLf3UiyfeVXIH/AAEAgCsto4lXG95iDghiTz3HPArbXskZ3OxTwFpenIZNS8RWVsSAFKDcPyzxTF0b4eW7FrjVLrV9g6Rq0Sk+x71zMEUJ+aGMYHAP+Aq7/o6ASAEPkLx6/TgUrPuJWN+J/h5bYuIdJu7uVjj55MJx35OQPoKup4ttLdtmlaFZW57SSL5pOPcgH9K5JhtYh2xxnlR+VOVWLbE5xg+2B/Kjl7sPkdk/xA8R5ItYLCyYYKtHbjOP7p5/pWdL4s8VXczbtTlRT/DF+7AJ4wNuMVgMT12hN3TkcGgkZ4fbkZQL7daXs49g5ma+ia3qFr4i0/Ub26mniguk87e7upiJw2VJxyD/AIV75qKTG6lBQSqBlcdMkdfoRXzTMisshR9pYBlP4+g+lfQukajJrHhjT9WcbZWQQSpwfniHBOORuArCpC2qNIPoZtwjROBGpfsM8ZA9/asHWId3kXLgP5Q25AHTHKjH/wCquou3Zh5pZn4yoUY2+3vWBc3MTnZJlQUOMDv/AHscUoSsOSO50SLzIBLv81W2ncR3xzweg/wrtbOLY2XbccAL7gjoPxrhtN1aztrCJtQng0xWiVjJJIiJt7nJIHJHTqK6G08Qafq0xtdBlj1u4B/1Nk8cz7B12gNzgddv3e9dbMTqEjxtJ+ULnPGcVctyBIoZN6gElOBn04rqPCPww+MfjjTzqPhnwLrFzYMTGk8zWVnHIwyDt+2XMDsoIILqpXPGe1d3B+zh8aoZUn17RdP8F2TIFkvtV1eyjtoD3DfZ3uGOAOwpDaPLFKxxbX+dNp25X9PbjioUKfKyIw4+529q9k/4VT4O0J4X8T/Fjw1ErbllTRLe51h0C4KkeS5wW6Hci7e27pWNqmkfCyxs9XutH8RX/iO7tJY/sMctmbFJ4SVGVY+Zv2DOSViORjZjkpuIWZ5qIvk80feIG769Pp3qzHOyFEwTv4yO5xxirw8gMzJb4cqcZOFz/ujiuo+H2iweKfHvh3w5quop4WtL+7NtJdIsfyjyJJkVXkICvO8awIST87rhWPykUbuwN2Rzz217bQCS5tJ7aKXAV5ozGme2CQKWWEooDYLJjAGME/8A1q94/aM8JaT4K8a22m6Xqs9/BcRLKLOaTzfsTSOfk4/h24KBhuC9yMV4z5Xzoz7Rj5cY6YqqkFGTinclO6TsZM2wzYaMykgYA559OPSriaUBo8mpbW8y3kKlh0UEcKwH88elWZC4YAERqxxgKOO2Dxiq264t7OW0DlY52V5I8bgWQ8ZHQDgfpUpFGV9hiPlsMq3GUzjGev8A+qnvp9oybxAsZQjlmO1l75IIwPpWhJCkcZIwRwTxg9uM/pSbVeL5wpcDlAcHb9O1NPld0Fj6R1b4l/B64+B9z4R0zwUmn6w8cbtZtCUgivUbi7F4X86QJuk8v5mbGYm/dk5+YIo1SC3zhC8KpkcDPuPfirqqrTPOAAZRs57EcYIx6VYW3MshWULGOjjjqOmKc5uVrijBR2KUkTD5pUwpAQNjIH0HpVuKW/s4WSynMSTxlJMcblAxt9fyp7Oy8SK0W0lueenQD2xxSRI020q/Lfd4GBt7EUhleCMhhvGwIMbV9PrzWizo3AxwMZ4+7+VTeTlf3gPJwOPu49x604wiPckmPuhlx6UAjIkiecDaqKB93I5H40siNGvDFiRtAA+XtxitQ28RYFlZt4G0kYA+lIMsoXhlX8+/6fhSshlFoiGxjJ8sAD1xUWz5Hj28E464xj0FaYiLbUC54OMc9eM04QhSd42SL0/z09qVgKMaP9nyFO3seCc9D+HFNOAki7Axj5yRxz6Y9a1o4QX3Nld6544B45FQxwoVwx+UqM/QdvwoEZxjUkbl3l/4D0GOgqX7O3O9RjG35e39KteX5UWVJ4xtwP0pTGFm3EFQwLemMdRTGVowI4l+XJ4G3HpwKawjT7v3kO509Mdh7VeEe1lDZXpwOw7H8KUQbpHmCheOWIyCvSgEVWQyupiAdGXjPT1x+FS7A/YHPf3PHSraxxIBtTBXoAD0oj+YlUAAB3sD3HcYxTQFeFBGTIUba67Oufr/APWpCrN8mNjAA8jk47/lWnjIZkO6N8bhjGBnoKR4lEqIHJ2nhf8AP8vSmFymybn+YAjHy9gT/SkeEHEkOVJ/gI4OeOvT6VoxwBVyEMX+P0POKQwSeXnGCnUbv8PpQBVFrA0Y+XeozgE8gDuPbNPEas4XHYbec8+mOxq2y5dpI2HCY2Y7gdOP6U6VBsDMD03BuzHHTjpQIqRwjzPJBWaMn5h0IOP8anKs8B8lWBYhOOn1/KrLIBF5gG19wJ4wR/iKeNyZiB+8fm9Pm9B2waBFFrdfOYvlMY4zgH/PH5UwQtKxQrweoX1A/i4rRliJiaSIhpF444OB7f4U8LNK21FI2Dlc4/wp2AorFIyeXgxAD7oHVumc46Gl2sNuPvH5V9sdjV4RxMNqud7HjH97ueOlPMBEhXop9BnkevegCCK3GGRzuHQKuART2h2ph49y54TONuOn14qYA8I6792Nvb88VdEJEgWRdoPQ+/oKegWMoYRiItoY9eM8e1VmRYpkjUEI4+Vf7ua2nfTIi5e5gt/7xLgn8gcis6bW/DKRndqULnseOMe60uaKCzKxikzsaQbUHGPbtQlvIkbK6HB6uOVz2+lZ83jzwxbtJG7y3DIvzBY2CvnoM44xxz0rOf4h2Eb77WxkcDgeYwUY9M4oVRD5GdP5L7cEMnp257/hVlbElF2je393B6d/avM7n4k3cbuY7NEJxiItnGenzYzj8MVky+P/ABVcQeRLLbabGxz+6jG7ae2Tn9BR7RD9mz1cP++ktrLbcOnQL/B/vZ9KkTw/K8huJXMkuQUi27EA74Uk5P8ASvEYPFWoWEYgtLwQxp8w8tRu/PGawb/WNQuRKZLia5ErbiqktnngYHGfQUKp2Dk7n03MLJCYp7qFJNvzLuA2YHfnpWTJq3huGQJNqVrEwG0ruz0/DFfPGo23iDSb8aVr+haroksIACXttcWxyeek0aNyORkdOlQ/vXh2x26oGbo2Mn1x2GKUqjjowVNPY99k8aeELdfM+2eey/8ALJVfOfqQBWZefEfRliSW0sbi4H8WTsGO+eP5V4srzBzDE8cPYRgD8eop5SV5mjR2VmTKdMNj73/6qPaMfIj1GX4ob5gbHS90QG3/AFhVh9SEAx9Kxrz4s6ntEDWlrbl9zBG+bb2XacKxPvg1wH2ZpUMkrswi4Kj5cenTFfQHwb/Zq0j4222rKfEH/CM3NiYDGv2cXTtE+8MyAzwsoUhc53L8wFaUo83UiclDoeG3vxR8TzqfMnKQxkozJDgwsv8AebAJH16VXk17VrxN1zqVxL5nLNESm4dscdq+5k+Jfwz+B/w58Rfs1eIZZPEGv6JDewLfQWSPBcz6jG1xbXEu84SdPPRZFG/y9oALAcfC83lqJDCBZrKQVRCWVP8AYGckDsM+lPG0qdFLlld9hYeq6i2sjOW6VXLW/wBpuDzku5cH14bv7U43FxN5qQxBJ0KnYcZII43Dt69qt3UczQ+VaAI4idVzxmTYQP1xn2r2/wCJurfAO/8AA/haL4a6a9j4utrezi1UtbvHGE8oC5W4llI8yZX+6U3KQOuAuMqVOM4tuVrFybTSseIiyuxCWZ4lY4yjgbDjPAA6VejiltpbUQsfNgZZkkt8xmNkYOjKRghldcjBHSq/2mytkzdTRW+w8gtgA9AcH/OKhOu6EriX7fC7Ic8b8Y6f3e3tWSr2Whbps3fGOu+I/HWrf2/4z1S68SXsKmGCaV3UQxlt2xIwQiqT2AxXPJbQx7o0LIoG3aT0B7fjWbL4h0YK32YzXzZJUIj/AJ8gD9KjbxI7N5Frol7eyDkb9sP6nPFS5uTuylFJWRtrDbhUSdEz93aeq+9P2PuMaRxseOVAyMdOe/T2rDl1jxRIClt4e+zNgfPJcRyKPwA5+lVfM8eTp5ci6ZZcjbuRify5FK7Hp3Op/eqwztQN1Cc9vpUphaXyxKo+UYwR19OcHFckbLxay/vtatbUZ5WGyVsew3Coj4avLlib7Xr2VscRwt9m6/7ox+FIeh2TWsp+dYvJ8vnpjH/1qqSzw25EuoTxKmMguyqK5VvBGkTxeXdz393t6iW4Y5/Lj9Kmg8G+Ek/5c1Ur/fdwfxwQP0oS8wfoajeKPCyA79Zsl/6Y5YkfiFIqjJ4/8HQA7NSF9KcfuYoJt3Ho2zbj8a0rfRdCthmx06DJHOcN/MGtKAxwAwKAsYGSixrkE9vu9KpJE/I5hfiLpzxr5GlX+oAnC7FRF9ANzc/pUh8VavMVW08NXSlvurJKsYP/AAIIR+dddHIY1+78h+6+1enpjHHpUsQPON6L/dLZ6+2Kdl2DU4WTWfiG0jrZaLb2DkdJtrqq+meFb/OKidfibclhJd2FgCP+WVsn6bq7l3Xc6EEJ6enuOKbG4+4WBDdDjrT07C1OAHhnx7MoN34mkUOcbFQIfwI+6Khl+H8s6GPVNavZlbH/AC0fafqAa9GEkxyqKZdvyH6dqbJKtuE2KVzz+P0p83kha9Weef8ACrPCci/6bNNdbegO7djth8k/lWrB4A8HwyZisd42j7zEfmSP5V1jTZ3GaTjGMFQOD9KaG2AKjlVPHA6Gq55C5V1Mu38M+G4QwGmxHGPuswJx265xxWollpsLbbexgg9hCjAj33CmfKFxlT3PGP0oL7W3M5Vs8A8KaV33DlXYvxhYcmCNEBHIRAvH4AfpUqsSAQuKpRybd29ix44HT86TzYsjy13k8E5xx/KkCRrK5U+bGn3fTqPw4pJGeVCdxmA+8AMf0rMR0BIRdzDqc4yKf9r8nh8xMRjI+Yfl9KBl1QF42Y98/l7UpUAcnaOnFUftsaruycdRkH6elNN6oUBfmGM8DigDXQogAlbG4ZA7A/hWhuK46oTx2I/CuZ+0yqD5fzggY44A+n4dqkNxcLtXDQA9SR19OKtE2N0qu3dLGHz0IbAz+FOHA2xiOEE9cbjWRCl5Ju2yCQDqAvb+VPS2u3cbFKnoMDGPr2pkmsLiEs20eWScYwMf0p+VA3KBvP8AER0IPsKzYdMv5DwvllT0OM9qsHQ5sbp2JHpz1/A07C0Ly3qLgttXpyfb2+tXJNWjQBJJUhUj5cDOBj0x3+lUoNEs5ABLKEYfw5yPp149KuQaTpltmVrlYsgbUKFzj6/y4pgWrDWVt7rzLa5UK+3KBflYgY4JAxivfvBHi+wt7y3+1zSfOVwgBbBzkDbjoPwFeE2ieH4ZlG6b5fvY4X29MV2/h7UtCsE82G3IKtkkvkjnoQenTtTVkJryPvzWPjpp+h6J/olpJdXOz92ZJF2jAA3fxHGfXP5V8IfEv4keNfiNO1rrGqR/2XM4YWEZkaFSv3GZGKoxH+6B7VX8ReONPaEi3hiuPMbiHfyuOrLgYGfwrj115pY5Gt7dLcLgIvG7t1PtVqVloHKc/d6jqxxbBhOy5Awo+b0KqBgfhWG1t4gml8vDgDGPlxj6c11lxrFw0WMrHJ2AUduvtWFd6tIrAmQs4P8ACe2P89Kzt5D9DNn0LUfmDRzOq45Mn3vzxQuhF3VZ18s+7E9P8Kc+s/IEefzAoxycbfXPrmqzXMsqDyh52zj5OcD0HY0fIRof2TFGix/aI4vQA8ECmTafBGvEo564HP4VVFpqEwPk2zy7vQd/90VJ/ZfiBwDHYSRgf3hj8qrXsGgxjCFCne3XpgD/APVUXn27f6qFuOuDj9KuDw1rwwWh8kHk5dSF/I4pH8K6i7gPeQhQMbApzn3P5UgMmS5hQ4wrk/wnr/hULXVw2AzqSOCrKOK210Bo1YSXLMe42Hk9sEHj8qB4fsYlG9J5mb2IzjvSGc692ApMr7CvHHQ9OgqhLqBiG/hFPGMlhg8dq64abYw/I8AYtgIQ3J/pUwsoFcmW1WPgbQwB/wD1UrDOIaffGDGN0R43Dvj/AAqMLemVZIkEqDqpHb0xXcRwsrfuY1UnuQD/ACprW753yBYASOBwT64x7UgscOsV7KJWktygDZRT8uB7dMjHpUUenXbuZIo/J9j82ccduldjNbNcZjLNx9xTjOR71C1skYKDIOAGUdv6UAc3/ZF6waWWeJNvYZUjPvxTIbJ49yCfC55CjPHTv7V0JiixtMXmEDhQpH5nFVHNrEjNu35PTOAPwIpAY/8AZcAYqZW2f3QC3HbBxxT/AOy7KRhIAZFPfPP61ee+s4wMuIjjO0t/Liqq6rpyBUeRQzD0P4dBTGMe1sosCJQkisABuLZ7HtxUqxQnCXMSQP8A3VH8J+gxSf2vZt+7gk+YjjCEZx6ZHtT0uZNuLZWiA54UNn86EBHB5mMRxMFU85fpgY4FG52c2iA7iAeBwP4s4/wqzGb6Z2dbV7k4GCAFx2w3IzT1t9YuQAigKDyoQBk9v/1UAVI4znKMow2TvGM9unaqytcAr5GzDHqPuqBwSM1oNo+rTDJuwkOO8X9eDVH+wUUgzX8VuejJyQf93pj8qAIJZMF3eZZVHRgAApJ6f/rpWeKNBvkCk8llHX8Kl/s/QbYsJ70Fx1DDjHscelVgPDYyIp5Lgd1wefxwKAK5voGxErGQcDHHXtVc3FoN21DOzdVUnjH5VptdaMPkgsp2PUJHjk/Xml/tmDPlQaOyLHwRlMD8NvP50wM5L0Ko+zwj5OuOQD6ZGasW73cpaS1sxFxzhh/M1bfV9YkQTRWMSKv3TKAV9PwqB9W1/wCbYbRGH8Sw8D6bjRbyAg+xanOxLR7WBPbGB6DFXIdG1l23IrRMvRjlhj6cjtQBrbJHLPPCCRn5VH4fWqkljcTErNey5zgIrFFP1oA0W8N3siN5kyu7dTgjG3oR+XpTIdEigAD3y57o3H6Z7VRTQj8hdpHL8jczEdv9r0q6mgRAnNqQQB96TK/hmizFoVGsdAicrcXcdwSeI0Yp/Tj+VM8zwxEioJG3DjMeT/MYxWoNGjyF8qID+FwAR+PFTf2ZGzBYPLAIwVA4P4cYo2GZX2/TgWb7LLedAAnfgew/yKb/AG1ax5EWlSq/TDsP6DgitZNMiP7tZGtiM/IB/X6elKIItqqo8xgOc+1AGSNWvmUOlksDN8qswX+eBSPf6tJMImuYLGbjBWBXIH/AhitloYo/maMKCMBSflPuABTRbpAfls13jHO7jt0J9hQM525v9XZPJuroOG4KrGoHYjG3pU5s72QA3V0Sp6bU2EfRhiumS2YMiC3EDE9Q+AD9B+VSG2lRfmh8rd/EzfLx05o0EcUuizsIzMZmTt8+ev8AKrA0C3OVSF0Pcu5IH4V0c0AiiV5JogT0I6Y+o61Cup6fE2ya6jjAXnjdn2GORU3Q7GMNLjwcQR25xwZAWBI/l+VW47BY4d3mxLL0BVOcA+mPb0qo/i3wrZOwn1OMsucRbJC5H02YGB/ntVA+OvDUJ83zHBC/JuUtn6BR/OjnQ+VmzFaodx+XcRtHAGV/AVbhsIY13KwVB8qAjnJ6jPpXGP8AEvR92YrKWdBxhdq4/MZxVVviTc7Q9roz256eZ56ycf7m1R0p3DlO++wpGpPl524xhuv8+ntV+KBxFsWRCp+7HtBHrzivKv8AhZms4SO2s4o89OBn8c1m3HjXxPcW5RfKjJPLqiqR7en8qV/IOU9ljtmuTgwpEo7FBgn26YqVbCYKVFvtReM4wD9P8K8Gm8SeLJ1/eag0IxjG0Y/TisqZ76+GdTvbiVU4UMxAH0K0XYWR9FC3iBMTSoi46OwBB9ce1U21LQrFZorvUoI5EABJOD/3zivnVbBJZtyZAA+ZiSfTufpTjYwhgwUyAD+I5x2+U0tQ0Pcz4j8GwZZb9N6jJ+V2GPbC1k3HxG8IwoFjeWXb/Asbjd9DtryY2ybVTcZdv8LDP61PHFsbERMPH3doOfpRqGh3X/C0NK2eXBo95IPVpI8H252kVHJ8SbyQhIPD3lEYwTcg8e4EYxx7muKlzGiuFVj/ALIqQBQDnIA4A7/n2FFx6HRyePPGLEi3s7fTgR8pZElP0z3/ACFZ7eM/iK3Dapb2wP8Ayz+xQqfwYAt+tZGCiyPyBkKBnip2G7G0k7TwAKQx8t74j1JJV1TWppEb70S/uo8Hp9zAx0rNjsbdxkPcuQMblmf+R4q6uzIj2nMf94ev6VawWaOQ/P1AbhePTFAjLh0XTM4WBQvJ3sMsfXpjFWzpttGnyx8jpknAHrz2qVFbaFikzzhl6ELnseKkVQ26KT96AQAPun+lO4WGbfJQw7BtYDKqBjA79KjabqA2zptUKMY49qm/cwPEoX96xKjnlfbjg0BGgZ423Fhgg9dw/LjFK4tCM5MQdsSr93Bx1/AUw4YMiApu6jsD+Hepy1vJ+7CZ2chuV2nrjFICFKq2VKfNwBgCgZ1fw70RtX1XyoYN6vEyllxvQKfTjOTge36V60umT6fLLbX6Ok6qAVlATjPYnGeB2r5a8a27p4fjawkm0qSeYIsltK8bjALNkrj8uleTWuivIFR57i6aEkosk8jc9zknFUuboFopH342p+H4YVL6naRKpIaMuFYDvnfjB/yKoSeMfhta/uJ/EVjaygfNDJ5inPba+wq30XNfEcHh+1P71Q0jMRyRhge/PtT9WsJtN0K+vLUfNGiqSVXBywB49hSafcaS7H1nd/Hj4BaTcvBqHi2FbiNB8kVvPKR7Fguz8Dg+1c3eftafs3aesgi1LWtSaMDYtpZcNzyu64CYGMnP04r4bsvhNp3jTU7w6fcJomxRPPN5azKxkJARY3KeWTycj8q1U/Z10u3jZZ9enmJ5RFiWHHtv/efmOPat40oLeREpR6I+or79tz4Lwpiw0DxHqQ7CQWajjsW6/lXMXH7fvhuAhdG+H0jspGDdagCCB2KCE/owrzKz+BPw1iCpdpqGoMh+Z2n+99fLVePoBWtD8JvhpbKfJ0qOVeOGnlf+Y4qrUFuyLy6It3/7fnjJ3I03wfo2njGArytIVH1Gw9PWuV1D9uz423eRZjQNIGNqmOzVpVA6DezYOK7iL4b/AA3iZVt/Dti5f+JwZOnoH4roYdL0GzDR2OjWUCgYXyreFFUgc8FSOKd6C2Qe8fPF3+1p+0jrUqva+JrkOgAU2VlACvsAqEVjSfEz9qDxAWD6t4onSX73liS1VifdVC19Zx3EAjWOGPyGOBiJY41PTONig0z7fdh2iXzI88KX/iPb5WAxTdSl0iHvdT//14FQFASpyPfp/hScYVMeZsJBX6+/FPZTty7b34APQDpQhESbseZJ27HAryzrGADYViZU5HXpmiRBG6qwO0D8C2PX6U3EQZjgSA8BTxj8e1S7Uj+Rm4Jzt646cUAPDBmCqvmIn8//AK1NaIo+A2DnKt/SmtEDlImwDgsCOvfj6UpVYnCu+7I+Xgnj/IoGHmbW8th0TCgDAb8ulN48pYpCWHG0YwwPoDS7sLufCEcYOef89qQhsbwfKPqcH8x2pAIuB8gQlMcE98fyoU5OxAATjjsPr7GhWLKp6kcNuwB2pdy7FEwCJkKdv6YPTHAoEI6l4kBRFxzuB/z2py/eQkfL0VevHeka3VgNw2sO69Cq/TvTFkZfmVd/TcB/D6Yx7UDAlAMqVk5wq8DB9KlKExglwhYnaOmMHt70wKBiPYXjUccAEHjv2ok27webhCeCONuP6UCEZPlD3AXOenFOR3VtuxWTOPLK5HbvxREy7ynlAtx8wPHrRu/ely3Tkhedv1pgKsSuwaCPAzjaTynHeomL7NiMGUkDA44+tPImc5+UcAnA/DP5VGNuGh2AkfMD7cflxQBIq7QzhljwuAcYB/CmpFE8Y+Tyyv8AEDxnr+FSMu0bHIbdxx6Yzx7U3cNuwjYjEcAdcY6Y6YoAQ/u3KAmPcoAb+6eCen0FNIlE2RlGX72emMYyPSn7ASFxkdNlI8weRI1Dcds46D1oAWOAnBifzPJKsB04/qPpTZHcP5pYO/tx+H0xQkfmIDZfKf7rfeAXHT2JHSiKYo53ImFBxkdGx0oEIk0GTI3mQbWywPTJ9MDOBUkQ+fdHiR89W6YIqEBjHIspEuFz09On41LGrJGFiBTODgnp9PSgCvGxDlpDtZSRuXv7fhUxWJUcFmd3+X5jwM9M4prKEUxKwXcxIPQKPT06VJj94wiwXJ6EcYXtxQMjXFtEpjIUqfm47/Q9RTgiDYyAybMnHBzuphuJHxJLGo4K7h3yeOPQY71LJGEZYFZY3cZ3L0AHAx0/SgRGVaO3TJ2srBjjuPRhU1xPau7TDeS4XdF0C9vTrxULtEgDyP8AIDg453j6VKVG1SmV8xs7sDlR93I680ALHE6SNk+YvXg/496roRhS2ZQ2Qew+nHSlVmV9qFHI6gZBHT8DU5wR8xC8gEqMHj2oAiTDNuyoIOM4/AfpQN5fcCCI+FYggZ9OOKWUKjHkBD6jPNKQqPhTtEYwR/8AXoAEd9vnO7BuQB0Gff8AOoyfMcKQXVQMY/hx2xxUknmbRgh+RvHp7im4KoJWz82QMD0GOnbH4UAL/qioQ4DH5g3b07dqWLyox8i/MOX54we4+lNKq2HRd36ZpuML52Tn+HjGB6HtTATYNjFJcSZ6Z4x9OlKzbFBcGU9Cozn61IEUNvOGb0PYULzwGMZXrkdMf0oAbNvlAuII1KBRyPvgAYxg/wBKXyW2rOV+aMA8HAK05p41AiO3eMnd94c8/SgC2jgjjicszN8xH3R9P0oEQnCuVU/7oGO/609xGV3BmXHyZHIJ+nb0qQRo8B5Fy/YgBSmOx/z2pPmnRDG4iLAbs8YxQA1VVpJEtv3CKFJGAe3TmnxgBgq702859Pb6UyWaNXy6lM8RheTxwaeypJtik8xR146j0z7UAJhoiMRZIcnryc+g7CmsitEIUjAYtnkjIqZQUYx3ZaJ9uQU6YHp6VFJNvlMjIDkA/KOcdKAGmDLImdrA7gOox6HmoV/fbJ5wzMpG7HAHPp9Kkb93IvkfeQfMfrz+lBdfmcPjcAGU+pxyPagCQMXySAVLHAz/ACpuSjOuCw2BcE8jPsO1SKI1m8vmFW5RyON3sMinQLIUPyqXGVfc3Jx7CgCunzxjzT8oxgY6gcfhVuUrscbfKCndleM/SmLN85YDYjDaqj+H6/WjAKZV94jPz+mD0I+goFYjUlZfPZgcgbU9vek2PHuMf3RjGP4ifWhfncsFMTqPvdVI6AimqyoyvyvlYzj0NIZYHChTmNl6r6/THamOXjYPv8nBxx3HB5pyiQF/ObLLgbgOo7U0HlgZMlf4cfyFADCr5Tk8k4GMdffjrV2CNm2lD5rhwmxhgjrwfb0qpjzIt7ENjn5Tgj8OlXbPclyvG8v94njtx+VOwj5a/arCH4eeOt+Gdbrw+Vz/AAZ7A9DjPTtX0J4d8lfDcbD538xlI9fnJBH4Gvnf9qU5+HHjmEKMR3egvk9cMSOPfd+lfRXhiNf+EVsfN/0ZnXMffIGM5/2gRg1FD4GaVOhrzYmBIG4pwPlGCMemKY4/c7kbd0Axx09RTn3klo2ywHQGopi7J5ifISFGz3zVmYka7yxYlVxwBwBj19KdtDSRnasi4IYL056VKzM1y0bgQR4G30bj8qaPL2FY1EeGzgdTjpz/AJ+lACGPJkw3lOgABHAPHT8MU54eFdAVdiCOvH1NPV4hF5x+STdgI57ccgcUmf35B+VlweemO9AEMnmrvEoZgo5Zeh75x/hTdrYjkdGdHGeOSPqRxipGkQQs2B17ZAP4dqkAmRW8oMpfGNv3V6U0BFG+5yseVBX5d3Qgencc01oDJAGCKjJzGc/n161K0bPmPnDqCSnONp7U35JXCTjaBxHzwOlICpL5hkKhGTj5VHTP8qe7LCuCPNRcLIB8uP8AH8KV4Fjc+aHnBXdnPQD8cUj/ALl08oAE5yzj5duMgNjv2qgIfmjMjQNtUEKvGe3Aq0vy7cqI5Mck9/xHFQxl8sISHEvpwOOpHGPaiL92IzIP3eCd/bP5UCLEBRHDr+8V+vbB6E4/SlJaHapOxjwe+fp2quWh+XdiMMBvA6Y6qRUyuZCWO0AHC5HUCgBByqCHPJwBxgYP4cYqZB5ky+WecYHpkfy6VGXwyKqAoRnjqO1LJEIcSDIycjkcevSgYroY5Qsp+0ZI3be3phuORUwxGY2RjsA4z+tReXKGMu4LFIQQe4444p6KofbuMXUkHofz4HFIBj4YNG53bsbcdeP0FTCOR/kdd0agYLfex3I9cVFuZS6nhB2/l6U4xE/NlstnaDQgBfkOYiyNH0ycKQevbtS74xkAAcYwv4fypADnYzjgAcDgA+35VMcu5OAT0bH5dKLjItqLCTtLOny/8BJ9h6VFH8ykx7dq9M9QKfEzRyR4PlKcgn+QNSkHaFXETqhLccYGPz/CgQyZ/Mzkhwpwuzrz05HAAFS+S8rRlBkNgKf7oA/vfnVcOdiuh+zbRkY5Bz0zxU77Nu6SMLnAwOg9xTAbtBYwkNkHJ46en09qA0iEKU+fORu9cf5xTnjEiZEnXaqn1HvUmcHN2+7HBTjJ7A4HtQBX5wIyfMIHf/P5U10w+8KwDDlTxkDv9RUhRPssYX59nDluMdx9PQUoj8xlz0A2gZxjHTpQArfIx+QAOBt7jjpS4bAuAQE6AfzH6UgAUoZV3b8quT8v09qX7sfljaN38K8//qoAdbqzFYw6cZIQ9femQTR7XjbqSQCoOSPx7D0qdfLLi4idY5IxltoB7Y60h+f9467xJyRjpu9Pf0oAlkMkfBcE5HC+w7+lV3EbKZsB3XqOnHbHalY/K/V8D5cdV9jipomKW2/aAFxwMHcDwcjtQBCcoc4XgZBUdsflSO0ezgjcQMjb0wO1G4QfP5XmRYwGT/a9fwqaYyxoUQBgqkBhjlT0PTtigBsh8v5Ewycbumeec8jGBUfLfIF5OMemMd+3SpF2eWAx3lFxzx6fmB6Uvmr5YMvzjk7R93gYFAiI7to2YGM4H3cggCriOEMjzN5caqPkxu3Mf5VXLJt3sDGWA56gfQUJuCDaPKcthTntx1/pQAFJURkkwQT+7LDpnr9AKQ4Zz5JPJBAHbA65p7gSv5sOV6ZzxyO/9KckKbGedTGPTpz6ce9MYwYVBLCzB2zlM5I5/OnZlkDlsLyODgcdgMVFGCwWPapLHABxux/SrMlu8DBF4XduL4zgDpQIr+dhDtIiMZwY/XPp/ninedGknmtu+Vc4A2hu2D6U8tLG+9WDqed2OU9Tj8ajlmzLvDLlx83cEYAAwRxQAsiyiJmVTt2YCdlz+nFNheMxh5fnAIU8YIOOKkklLECN9gfChR/DjGaHhLhsZ2MwbGPT6fhQBEdxdRDGQRk/PnHI7+hNSiOWR+wxjjPt2pwHmIUfLLgfMB97Hr9KlUAFAihXAIL/AEFNCGKqeaJY/k8tQDjv7V5x8bfIf4feTkwI0zR4P97ynKA4HckivSlX5gzusavjpnqD9Oled/GdN/gRozFucXeEHbBjbp7jGRXNjf4TNsP/ABEWvhmJZ/hxo7xtnZa44xnAbKjj26fhXa4iKhV+YyD5Txxt7Vw3wpZZ/hzoUquXCQlHAGPnB6fhkAV20j/xKQqqdqhOMV1x2Rg9xsaqWUkBRzg453fypjriXcf3O8fOODkjjA9PWrXkQrbNcyOuxhx1zu6dBRLbqrKzth1A6c8e9AIqMGIVJCvAySfm47VLhTyV2D7rk/hinNl4twLBAecjg5+nan7S8xjBI3DGR0PHpSGQbvJjO0CQR8BvYnvj9KmUEq+3IfIbaewB/p/KmRERw5AMnmccdcD1HqKlVMEszmN1XPplen6dqQFNmfAC5i/ujnHBzyOlLIC7HchVo8HKcDBqYSZ+eUEsoPXgc8YGKdOY25I2ZTG3d1I6YoGQOGBlZcRfuwDz3b/AU8wzMd6kSvgYOASAo556AimMuwmO4GwH5h35xSh2+z+Xz8/Xjv8A/XoQhJJJ0URhf3i925JH4elOLNKG3ZT0Bx1Hb8KAygFXO0fe46A/4VHIQSwRVx2/vfU+1MYqsVlWZ1WPb0xwGPpSSlvmJRFP/PNR39sUOAEYffTaOPQn0NTlw42ZMDIFAHB+nPSmIhCxR7Tz+6PzjoRn39KYRgKC4LE+ny+1LFJgmZlw7cOv8J/yKT5RLtGMEbuO/wBKYCADiMj5M5K46UjFRzt3t1U+3vTjuMgY5+YYwf0xijckT4nyrL93t+XHTtSAkeGHcQVw4G7cemePSmBSjfutspB+6e/4dOKdN5safOwJA4Gf4hxjHtTDkRM/APGRjnP9OlACqxm3XJb94TtKdOnp9KGxz82zd1Pvj07YxSfLEy7AecAHnAP096cwCchMbM8igBjIyIg5K7e3Q/57VGNjgLvEeOo9T7VNmFTlRtWVcHPQf4UH7gOF78j2piI9hiR2A3J9ePb9akxhdx/i49uetJucZAATfyO+eOn0pGZCoLD2OPagBI/NSReF8sHABx0pRNukwqrHHydgGFPGAD2oZTFEOu5Rw38P0p7h/laPCseq9vp+VAEZVdwXhcL+nanLl3ZQoI2gjFDBZN/AOVGO3I9KTD7fLVCnGPQUAPUAQYD9RycbgCPb6U2QQbccnCjI7n16cdKkO+MI8mE28bOuex6cUxGaKT5ckc8D09/egCSQs+zyfLEA+6ORnFNhSV2EzYGDgKe49jSgKVMqFVAwFVuwppOEXOfYdfTpQIPllkKBMoxY4I5yOgGB/kVPGRuHmx+W2OQemO2KrlVVYxnZjkHp9KfGAxYsWkVuTjrkYoGMUbGyfm44x16dD/Sl4C9DHuH3evFPGGk3MOCu0HpjHSiOMvExyY39h2oERY+UOx2qeBn/AA7VYU+ZCzIo4OG/2j7elEiLHGsnKIDypwc546U9lIQRsdgXnjH5/lQOwx2jK7cc4/KjKA/viVBQFdo5z2x6U05Y7flHHDdyBU0bhmaNlCZXCqOce/YVSEeSeJvm+NejK+wmeyt4lQDAUkSZUn3KsK9YuDEynI8kDC7ewI4x9K8a8VEf8Li0YjaqC2s3J3Yb5d6kj8Bn8a9ovIyjN1IYrhT3xg9e1Z0fhNKvT0IGCKuOOOo7H/61P2qIM8RPnAVD+oFRiSJpA4AhGfueh9akcbMAYHy5yBnp7VqZka73Zdw5BAOOw7E050eNjvwSQRjHGM8UxCWDoSGR8DGMHt+VOIwHi3+XgE8/pTAYVzIxxgEAYBwM/SnpH88lupPygYPHcfypFxFk8McAgZ4/KmmLLnaAuSTjPr24oAN77mLjY3GcduOP0pTCWYuqlyR146j+VTGJzwmFYcKD2x71EQ69sbQM4PGe5oF5DdqyFWJ+XHPP6YpflHzL91SB7Y4/lTdsfyIDgccY609xsTeqnKnp/n0FAxrZws+wy7RyE4AqKMkoYmO5s7sKMZ7cVKqp52VO1X5CqeOOxFPyshds7cEdslcfh7UCK5TDSbW8uTA/QdKVFKYV+pOBj6U4lZXGFEbjlvQjsRTeq7OnOMetAWI2Ys2VG36cdKcEjIYdiB9M+1SsuwMUXaVxx2ORTQpkVTAMBhtZGPp3A9RQBCAwAU8bPb0pvAVRuGQMnI7U8EHcqnepH0yR9aOM4Ye3PrQKww7Rg5wBjcB3Pao2TglPmB54qYYJzjaQOn09PpS7dynG7A7p0/H3p3AryKNh3fKT0x6Hg0jv5ZaMjeihVUcZHHWp+EBHLBOh9cf0qNUkYeaIwB3ckdPpVXFYiYxgEnuflz3x/Kn4PmAKQCRkKe9AEbJID+8U89Mcimt/AyDbjHPTA44z7GmA11bzPl4Zhjk+nTFBCo+OQVGf8mnFWU4Iz7HtSnDlSo2jb37kUCGHynXc+N3OFPf8aeASAF+TIDH2FHyFsS9fTp7UrYH7sESfLkgccenHSncBGJMZ24zjHbB9cVGoZRGWXAH3R2+tKiso7AbQeB3+lTEfIuWHznGDwPpTuBFhhJgjy0X5vXP5UrFAobtng9j/AIUpmcIsaYJIwenNICIgcZTPROoFUIdGiSAKzGH5/wClcHpLE/FDxCuzaV0y3YDscMuf0Feioybl8447DjvjHavNdHjK/FXXhuwJNNtz7ADapUfXrUvdDS0Z37YQDKgdse3qfpUL7eg/eBjg4PI+ntVgH78ZO5ehA/Lv0+lRsCqg7dgzjb/9f8KdxWINjBwI2G0ZO1u9NMewbkdgM8d1IPanSRyFsKm1cfebpTG+8ByR/AoPGQKlhYibBcsApVCDkDHH4VCU3x8jO7JA9vTNTtyQu3byDkDuOuaFWT/VucqeP/rii4EYwU2qoIC457YpWDfdk+X5cfXFSbMRZ4VR+fXt7YpkZQD5G+XPyg4O2i4WFOxhtIMbKBgjngDjIqLy0uITHLGCByNowPrxT2+c7mIT/dHP/wCqlDFFHmjcB/I07hYhexjGFQLtHp1A/rUH9noR5Yb5G/h/iH5dqvRt85wdqP8AdGOm3pTH3uSFX5umM01IVjMNpNGhmYAKWIxjBX0/CovKmQ5U7OP4hjJrbOAx27ckjOemR9anYCQ+YG2Y/Lj/AOtT5gsczh3ZSxGGbGBwMgduKc8oL9mPHA5HseK38mYtI/KqPlHGCe+P6Uhs4mTKqVUn5MYHXrk01ILHOF9gYqdm9vu4x064pZMLhUIKscYAxithtMTzT5TEOf8AgQ/PjA9qpCxnWOVcBirLs7gEHnpVpisZpyZCpVk+YKMdSR7+lDRq7sqK3b58jr9BVl7e/G7enngAEEfL+I9arsFjAZJDASOmP5+tAituIJbH4f7vvT13BSWwWByD3p6fKuwSljyNpXbimhU2hX3Lj09fWgCDczksOAw5z7VJ8kjbl/hUAD1NDMhJhYeSU5XnOabswOCV96dwIgQFOBh161Y+QxCMgDPce9ARTgNku3oPTvk4GKjWZs75ECbeOe/4UwJ4wjqp27zE2QvQkeleT+Go1i+L3ivchXFnF8rHnaccH1xkflXrdrtMmAvDDt2PbJryjS5d3xh8RSomBJp0D4P/AAHP+fWk/iQ+jPUdqx5EQVwCd24c5HXFVGjQqQFVsnHt/wDWqzOu1zI37ts5I7iowy4yGxnp7n/CgRJpet+KvDFvqdt4U13VPDlrrChdRt7C+ltorhcbRvWMhWyvy5xnblc7SQcX7LFGscMAEMcKqFXHyqBgAYHQDFaypAucsD6H0J9hwKYSEYJHkqOTnvn0ou31CyK00RuQwQ7wy8dgce1ev/Aj42eLfgJ4mvdV0W3g1jS9Wtki1LTpQQJGgdnt54pl+aOSPzJFIwysr8jKqR5aH8sBAA0Z4BI+77e9Kikbg+CGPJ6fKO1XB8uqJlFM+p/hL+1F4b8PeJfiN8Rviv4VHifxd4ovobjS/sEMPkJbJYCxS0eW4cCCJY4lR3VHkdHbKyY2n5CM4ur+e7hs7fQVuHeUWVq8rQWwYjbHG0zSSFVHA3sTjrV2aFdr74xhuhwp2+9M8hOIYem0YHf861rYmpVSUvL8O3ZehEKSi7opspSRmA3eX+HX+Qr6h/Zp8Y/s+eGtA8W+GvjnokOsyahOlxYXFzY/bM2/kLEbaF13PbS+YGYSDywdwy42ivmuW1YEHGdowc+nv7VV2lCNy5HIAXqB7e1Zxk47FSgpbljWrrStW13Ur/RdPXw9p1xLLJa2asXWCLzCY48sWJ2rgZJP1NVxlH2Z2HgkEA08xHJZF2jH0/A4pqZXHmZPGQPTP07VLbbcmWuxMhEjtvzyeB61ELXBaWElGzkZOCw9OeOKnjcrxjzOevtirKlNhXd5n9zI6evNMlogdvvFyGkIBY4Csdo2qMgDIAHTpVWbIA2qoPA4XH/6qsusfzFhj8Ov0pCC52Y6fd+npTQWRWdHz5YbCqQQucD36YprSld/mqtxG3yskoEiMO6lWBH6VO8eVw+AByD3z6H0oZUYbNuM9CBVBY891f4dfDHXYriz1bw5ZxR3GH32aC1dX671aIqR7joRxio9H+FWk/D3wF4hg+GOpaofFWreRBp+qahef6DpVssqPMqwQLkzyRqyiQxPgY27MNv7a5ihSSEXK5h3YdgMlEI+9t4+71x6V+jHxc8Cfsy+Dv2XYfEuga5Bq0mbdrLUINS89tYvw6xvFKkblCE8071RVaBRjgZVuuFJunz9NtvL/gHNOVpcp+TWi+KP2jvh74i0GD4h3p8X+Cze2ia1qOixJe36acZlE5RXVZPNWLcV+Q/XrXsnxs/aC/ZM0L4jXll4as/EwjQBJ/ttgscEc5/1scMvmmaRIvuZMJG4ZSR0KmuTaV3XY2J8x4eNmZFkHH7tihDDdyrbSDjvX0l8Xvip8GvEvw68F6d8L/Atn4D8T2hk/tmaKziRYoHt2huLNZCC12lxKUkWSRiVEQHVji6eKh9WlBrW/wCX9aW89LBKnL2kWtj5v0j4o/BLxDbtc6P4kbSAwAEU6s/lHtvG0MoI9ePfjFdhpdvBq1vLqPh3X9J8QWafekhuQm0/7Qbpx714vL4X8G/8LG0O4g0HT9LmihmupjbwrCsgZSg3BAFbB7bRgd6i8QfCDwDe3B1bStOj0zUS0cm5nla2fY4kdJoVZFdJANrqcgqSPSvMv1udllsey2WpXVyjTIYpETjdCyyrn/ejJXHGK0Rq0JZ7efZG8YyQOh+lcv8AE3xx+038XfGdr410BfC2n3+ladNDJpmgeH7uGylhuLua+uLu8YvfyF5LieR2ZpQm4s+1WaRm89/4Wf8AFuyjKfED4X23iyGP5vtvh58TY9ooizHHXkD6VPpsJNHukVyrFTC235csD79se1Pe8Zct94dGY/XtivDI/jv8FLwzW2p3OufDa8Rdwt9Us3lHA5UCLnqMDdj/AA+nfGHwf8a+A7Lw7qWrat4a8SReLtP/ALVsYtH1IXDNZ7YjHOW8tImjkEy7JIXkicg7XI2kzKLRSMPz4igYnocbD1NSeYmxl6EEdO3SsW5sdQ05TJqljPYgMB5h+deegyuRVEahaTyJslDkHrnnA7UuVjOtIIf5cHH5CnK+OSPqB3+lYkdzuI+XJJyF6ce1XBqCo3+r+Y42nsfp70JAafmD/VjPsB/iKnDIpJLbl28rxk/4VRhv7UJtYlC3BDD/AAq8JNPRvvBegD54z6mnyiAsgzFjPO7jt/kelTpLsIBxleN5HQU1YrVmbLhRgAqDzn/CjyoVUbZQAO5649COlMCRLrZKRA/lk9CvA4x1qnqNloms/wDIcsLTW1Xp58COw7cMRuH4GrTCDaBKyjHQ9jUPmIH+XCg87eoP04qbDOSPw68HKHudFuNS8ESO25jpV3JHG+MD/VOWTAIHAxUyWXxPtJDDpHiXTPFdmxBWHXLIROiqegntwGLNjG7ArpnUCYNC2/n5lHQDFRAuc78OoJI44x6Y/wDrVDQ0zDuPFfirTnebxD4G1AJhQbnRJ49Rix0LeVgSKuOxPb0qWDx98P7qQ2n9uRaHdQjLWmsQPp7pn3lUID7bq14bySJg0TtFtPAxgD2z0rSu/sOqx/Z9UgttZikG3bcxJMhHoVYEfhU27DuPOlS3lut3YouqQTANvtmSeIxnoQ6ErWWsU9s+63aa1ljwBhihX0Py4yK5h/AHgm3ujfadb3Hhi7Awk2kXMtoVYjggJ8ox2wtPGnfEOxT/AIkPi+HVoFGBa67ZJMcf7VxGPM+h4/CosVc9EtvGHimwdnivPtMfyhop1DAjpxnBX8K66x+JAULHq2l8448h8gD+9g4/nXirav4xsLU/2/4Q/tPCjM+hXaOGYdf3E/7wdARtzVa2+IfgS5nWzv8AUH8JX4Rd1rq0MtrIuTjGSpj6gjIbtRyjufTFh428K35IkuhYN3jmUrn6MAVNdPbR292ubOWK6QnOUI4HtXzfam11eMto89vrUW0fNauk64/2jHnApjW0lrh4RJYvEcrjcFB6dBily9hWR9KCzdS8mMBuMY9O/SmKoUfuzg+mOuK8PsvG3i61AWK6i1HsFmj5x67+D0rqLH4ssB5er6R5mwYMkTDGPUK3P45/Cpd0Ll7HowTBxwh6kdeKnAXG47X6fw8fn2rBsPHfgzUURV1Aac8j48qdNuP+B4xj8a7O1it9RHmWEsd8gON0LK4HH+yT+VPQVjMZUYAHq3B9RUTCNBsfKleAPX0rc+xzDIbjkoJONpxz0/pVY2rIMAZUDg4zzj9KLAZYiJLbRuI25HT8qdFjaU2iQ+menp7VfMS4AwNxwCx6fhjjtQ0AWTdIMjjbj9emKkLGftEjZdvu+nTj9KJW/dnJ8picNxnj6VdWNcMpBYZ+70P+RTntzj5CVAAz3NIZhfvGX94GUd9uBgVDPHGhYM+TtHWtuS2CIzJkDAKsDwfr9KpPAzk7wqs3Ge2Pb3oCxneTyNylN3Tn+oquiOhJX59vy4HHHvWgYiWDx8YI5/TFQn5pPlbD446AYHrx2oBGc1vnemNofOAPpUKpCxwxwxOQo4x/ntWhLCxKMjbSxwwBwB7iqxCyH0kJIHQYIxg0DKs9uzbWxz1OewrKni3s2xPmDDt1BH5VvtnLRSkqhTLEfwntWdKGbYGxtwBn1I/z0oAyGjURBVIYE5IxjH0rNuFiMm5jnPBGOCB0/WtecFNy5+7/AAgY/L29KpzoPKZ2TaFAz/kUAYMoCkRSjHBwfTPfFVGRF3JJ8yn5RnsRWpuA3Rphlx2HQH+tVZolyGLeYZD1xjGP/rUhmDIkixqg3JtJ3hcDI9RWBryRAB+cFAjN3BXoP1rqrobnKAY2lcfTpWZqUfm2skUSjLEDLex7fTFNDPO23OnJ249MDBqaAH7UskK/dPp+FT/Z1aZ2k45wEHQ8YzUcERdxAyknPPYDIwM/jUAXZ9jSlnXzAyAkj8qo8wyDcAFGD05+nFaFwx2OmdzKMD9BmsjbhgDu55pXGkOl3tu55AztzwAe34V5l8SbBYzYaqh2EIYJOMg/3Ofwx+FenqTsYDj3AzxWN4j0ufWvD13plpGbqQfvYwR8wKfMdo/Dt27UR3G1oeDxOzfd5OBgDj/9VU7i48pAki7MOc4PTnirdjputPGTFZyKwUDawC8juN2Otai6Rf2l7aale2lpOLWeKdobqXFtP5Tq/kyqjA7ZMbWAI4yAR1rrjHWz0Of0MG21K3wnyttcnZuGFPYFfUcYNbayszNtUAgD5f8ACv0T+Ov7QvwF/aP+DEfh7xRa2fwq8d6PBaXOmXUNt/aVurW8h83T7a6tY1lS3nh6KyoqsRlT5YLfAEFt4TVliudXvL8lePssBTnH8LSAY6dwKdWEYtWY4vTYyVAB8plK55A9Px9KUzoiszldp68gbSOua6OSXwPaqqwaZqmoInXzrtYsn+6fLzgfSvSPA9roniHwh8StV0H4U6fqmo+CPD0ev2l5cavcywtJ52DBLFLNGHkNnFdXESqrDNqVYfOtRfyHY8CbWNOQyKZ4x5WPmDbhg/TNbGi6b4h8UOsHhDQNY8VzMMj+y7Ge4z2yMKF9sZFbnw+/aJ+I+pfaL/Q4tF+Hes6XO0Mn2PRbL7RCwzhh9oilIPGMbcDGK3db+Lfxu8QXUl9qPxE8RtLLzJ9ivpdNHsFXTzbJGv8Asxqo9RQ3psPlLEfwP+O1wZQ/gLVvDsUIDyXGrrHp1tjGQVnuXSM9OQGzXqPwz+GOtQ6Xf6brvjPwPoVwZBdx6ZJrVtc6jEyr+8PkWzvwRs4DcZ6AdV+Cl/4G8a+DPiz8Ofjv8S7vQV1PRLS/0Fdcury5ja9tJJp5GjlnZ1lkUwwKbVWMs6yfIpKcfOfhSaPRNW0/WraBYljZQ8RUbWUHbzkfLx83t2pTptoUXqfY3h34XeEfGGtaH4a0Txje+Ndc1GaWIaJo2jG0mLQxtPJtvNUvLC3CpBFLLlsBtm1ckqG6Xxl4H/Zb+DniOLwl8Q/CfxH8feIUt4H1XTZtasoLax+1W4nVornSJbHz33yLEu5lQrGxYggLJ5oX1XStYstb0C9ufDWpWm6azvLOVoZrdpIzG2ySMhl3xOysM4ZWKnIOK5a/k1HVNcfVdc1G51m+vthup7qRri5m8sfL5kz5ZmwMAnn1rk9rFbLU29k3rfQ+l/C/xM+Fnha3P/CtvgB4d8PXkL+bb3niLUJdbmX5QoOZoZJFO1R9y4IU5x1JPpXiL9sL4+6no11Dpj6H4WaOMyJPpVhJcXCeWuRGv26aaFt3TBgB9DXzlp0UTxbrhJEZfU5wccMCP5dMCuoSJSFVchdqrx39Mn0raE7O9jNxR9K/Gi28U+E9A0TxRo/x01jx7f6/dqJotNvorW3ltTFL/plpBp8oSC3jeFYyUBQu+CwYivl+40yDUZPt+uebqt4py0t5NJdO7HkktKW5/Orq21sr+YY1t2LDfsVV3FehO0Amr8MW1zE8oYkZJ7L6VUnd6Ia0RUtbSG3kLQxKjgZ4XCkY+7tXA5rQMce75l2BgOSOmP4fYYFS+UF3usgZnwAQMAFf6VaEMgQRzKHxjaR07daBFKWBc+YnGAOP5Y7io7qCJYthHzEjJbBAU+gx/StryooxheMDoOSM/wBBSfZjNtBjBDfLn0wOtAihFHCNxaMYU7kWMKiAn/ZUAdfatMIzTNJIAH7DsO1OjhmXKgHK4CnGAccVbgCdR8p4DeuePwosBSEKJGVkGACNx68+3pTHhk847fn+QBcdx/e9OK3HjLbmUYB+/wAZGB07cVVktlOJEk8rjp2x3poCgI9sflRnyyPmZT0APX8BTRbhZA6BE+np61pzRR4KSDYNp2qv8Qx6j1qrb2c/ks2CQnC5OPl/+tRcCp1I3x5OQ3A546dKWWDzbhAeVwAoHVenX6Ve2B2VM+UV7duemCKuxx/I/lgoe44J5HJFK4FBFLuUVVaMjBB5HsahEarKD9xUBXHXn0/yK00twVIA28bc4HAHr0qPyZUOJAFVBlSORg9R+lAFcQySESxZ2FcEfT2pyqxjRV6ZIII5z1H4VoGNQsZPCY/Xj+lKbcS9N2BwCP6+1O4yuyySJmMeY68bewA9P0qm0BX5Izv4LAIOx7fhW3HDJsDxqCG6ouAAfWnGAHcnXcu/GAMHp/T9KYGNsePeshHlRnGOnpj3FRxwjfknYpHAA/zxWi9ur5faV4GdvrnpUsIVUwytnkfMOo79qBmU6bn3lG4+4M8DHt/nipNu4iReQnTA459u3PatBYF+7EfLIYbcn5SKUwmNGVgQrN046GgRlmBpYyU4X+JeMdO304/SpUXAjkdd3oc8Z9K0lhjKhlBVOfu5HtigW427owMLjCY6Ed6AMxztk3y+pHyj0/pTlQshCZfd2ONorTWOM5bG0dxjjOOoqYWMbnYsfmHHLYxQK5jRLuOGDRnbzxxxU0UQVtit1HHA59ua0TBEqlnYLz+HFUp73R1x5l1GoHy43AYI/lj6UXiuo0mKLd+rYcAfd6YPTt/kVaKhR8qAdB83PTtWefEOiQn95KJ+m3yyXHHrgVTn8V2MTlILaW69Np8sH/vrnFT7WA1Bmn5JV2QA7uyjnipYIEyTIrKBznpjH0/wrltQ8USErJCnklPmVW7ds5A6e1ZsnjTUUkZ4Z7aI4xwvAz7cip9tEv2TPS1s98f7hDN5jBh/s/8A1uKcbOaAGKXaDzkD3/lXjk3i++OWOp7CxOFSEY/lWdcajcyKvz3LM552k7WzU+3XRB7E9wmNnFEJJ5olRflYs3QH1rPn1zQY/la/gZFGDtYk/kOTXig84sT5LO2MDfwB+FJ5N1JtOyOPPygEZPH4dKXtmNUkerzeLtGhn3QSfa0UZ/dDIb25wPzqtJ45smaQW1hJJhAVUsFJXp0xjj2rzmO0nDH5wMA48tMDPoeKgGmSMxJnyGx91doz/n2qHUl0K5EdvL491CPAh0+G0wPl3PvI987R2rNvPG/iEFV+0Q2ynnAVSWX271zB0uJGKzK8hAJzuxwPT2p0djbgMY03ArtGR09M/lU8zGox6I0brxPf3XyzXrTBVwI1wmPyGDWW93KSxczSZwSoJxx0HNP+zvFEAqqcqOcDj8auCJgDvbYvy/w5Ge38qakFkZMsryqjxW0nAOGPQ/yo23TxGYRxxAD2PPpW5NF5a/vfkbblf7p47f4Vh3VzA5MbTJCCuDnAGB/Kk5D5fIr+betII2nA7ERoGx9a0Wkjts+QjyE4GZPu9OSB1H0rPGraVZofInj4A+6QS36f4VXPiHT1WRkElzvHzR7T19jgAU+YVhU0+ISSNMWLSnJHRSfX6VJ9ltQ4ijXDL0Hqenp0+lYd1r1ylvI9hpVxdrDG0oXei8KMnLngDjvXrfxP+F/jH4WR+HL641nRPEUfiHTlv4VsMt5bNyyJIGcT24Qp5dx8iyljhAFzVWfLewaXSOE8kQfOAsZztO0D/ParVrd3Gm31vqen7Be2lxDdW7Mm9N8EglQSLwGTci7h3HFc1Lb+KGxJNcW9uXJBhKbhH6HIznj8Koz2rwF11DWXZVTcfJjESg/3PVvapVRx1G4xtY+hvjF8ffG3xqXTdM1vToPC+kaXKbgxWckshuJ9gUSSFwuFQ52KFyu4glq8Umt4opPMuJVcyEDYnGMjuKybPTbVrWRbe8lnhl5+bcMEdu2Pyp8Om6cFG9S69PmbkHtyMccU6lSU2mxQhGMbRNCPxH4T0jV7GTXVW+srW6ikuLQZDSxIfnQMBxkYPUZxjoab4m8TeALzxBeXnghby30yWRPslvIrNJHk5bsAoXO0LljjGWJyaljgtY0bykjhXgfdDdOnUfzqJSrA8qDnJwoXPpg4wBU87tYdl2M9dW3F0js7u5YZ4YiMH6jjA/CtPw94q8deEdQk1jwTZy+HNSuIWtPtS3IQmGXG+Pjbu3YBHdSARggVDNctt2vxt6JgDp23CmGa5kiCQx7RN16cEHsKuNSS+ETinujOePxPd313f3NxCdRvpmubqeVDLM0sh3SO0jZZ2diWJbJyakex1iWNvtmoxtGMZEEQByPpjFWRDdbmd3K7cD346etAt5FZpg5RT/EAMn2rNq7uyttEVDpbB4/tF3dOm7dmMhMZ4z0OKjXw1o0twZbtZ77fyGMjD/8AXV77PtIKyNHn+8c9uOKhFvIGXy5wkvTgZB/PjpQAy10zSsSYsVYKRgv8x9uT0rVgjsMbzHHI2AoKRr0+uMVlI0y7hcLuj52qmVUj1OOxq2gfe0iYZWHEZPOOM4xxTVyS1JO43LGwAHTA/Q4GKjMlyMDzMDH3QODx046U1du4K/7plA49eOM/SoWeQYLcA9cDj07UxFp+Yg5Hkjrjr19+1Mygwxb5wAcLgAVWDblAK7VXgHr19qeBGNytg5P6VYEm+Qn94u//AGe/4UhdmIDZ/wBk4HT3xVXg/PFkcYxnj+VDOMb8MrDjDcj8DTEWGAYl/vevsMelPKA8N6Ahv5VCA4YqsbJjqvrn0o8i4IyI9o/i7fT6UCHkHkSZdu23uKDIpwNr8fL16fhR5VynHDf7IHP4YFL9ll5ZiYeByOd34+1MCQTKmEdg3TBHGfSrCMhGxhkDnrx07YqH7K20srgLnjI5p62qMMZM4HQYwB+NUIf5ip2CD9KrGcyMxAGOPlHHHtWnFawp337emc4FK0VsEzLxjocZ49PpigDLebYgVVVlJyVB5zin+eZsJEfMB5b26dOP84q2JLONcRANz04H86g+12g48sMf7owMflTEQ7XZCsatLnqOB24PTtipB9obiFRHxtK8Z/pTl1C1++ELYb+HjP4cVF9vVySsXT8M4/CgY50uQTyqMoxnPT8MUq20shzLKoIwSAAef/rVEbx9u0jAxwCOR+NPMlwvRQuRjIGT/hQBItuW+UOVzwMLgD0qUWbqPLzz3boPyqr5l05AYbzjjkKfyqMbIy3muwJ/hyc/pQI0fLhBxIwA9fpU4W0bDq2SRjK528e1ZKRxxttAwOAo6k5/Sp/JyN20+Z37DH4UCLv+jDBaQzHHHGBj6UPLpyOpK+a3fA6j6Hiq6W8r/NFE2R6//rqcWdwS0e1U788jp7U7C0HNqMAGEikA/unsPbjtT1vZXwY4t6/7ZBA/DtTjptwuFaSOMDB5B6VIdJtkbFxKJVH8Mfy07ASQahd5KqgQ/wCe1SG+ldv9YCcHOQBU8Wk6c4xHvb8Sce3qK0YdK09Cha2ebPALscD2q0iTn2uY3ZW83G3rtyOtBuEJHmfv36bclce+BXZ/2OvlqqWLBT7/AOR7VrR2MMfywwoj90YLnAHr9KrlFc89h81jsRDzxjHH0BrShhupCLaO1kkf3yh49CR2r0WCCSMKoATqQqnj9MYrbhtrhQu1/LX+6QMfzo0Qrnl6aTrIPlRwyRI2OCVJz7Ht0rXTQNWgTllDrjCgevfJNd6lmQQZh5hPcE44qyIrEBkllBIHIzz+I5+nFMZ5/wD8IpeTDN7eQqfQR8/iVIFTReErAxRrcXJlc9Qvyrj6Af4V2j3ei27fM6AdOAfy6Y7VWXxB4fsQxdo2VuNp/wAMZx/hTuKxzy+D9HKbP3twvrlv8/lUyeELCM7LayLcZVvM5x7Z/lmtN/HWg7j8rIifw9F/TtTG8beYu2ztJLoFc/uuDgd+lO4cosWjKCqR2kcrHg+aF4/T8OKcNIuRlfs0UbR4ZFwBn1wQQKzRr2vXxdrbR7mdQOQI8kdhzx/KpmtvH12pFvoz2XHWT+gJ49KNewFw6Xdhh5zl89QqqAO3BFDadCPnErqv8T/w49Mf5xUCeFviVdx/NFFaMvQyI0bfht4/SpP+Ff8Ai1yPt+qwxuOyqQB9TmkGhUm0zS9xaSTO7B+Ynj8uD+VZUkekRsR5ilDjcmSP8jNbJ+HFoy/8TDW47xiBnyspj0wcnP5VDH4E8IQnbc6jPcL6RyMMfXjkVFvMfyOa+16GyMySLEqZA+Y8fh171ny65pZjcROGUY6NyPzruf8AhGvB9qPlsnvFzw6tID7dWx+QqeLT/D+/dH4bLsg4aTaM5/CjQPkeXT+JbFisOWnccqItp9OvHSqra1elG8u0kuE6tsA4PY9xXrjS3MbGKz0uK2UH+PYePqFxiqT6hqcDAPLaWXZdkeQenXsKNBnlZj8QXMReHSpnx/uqB2571JFpfiiVVc2Ullt6b1D5P/fQOPwrtbrUr8E79V818/ciiC4+hA5rKmkMjBvtlzG+eWw2D+WMdqVvILmDN4Z8TEHzLiO0yBn93wRx3zVBvCV3EQ0upQxEYOFVlPTr1Irqk04urEwXV2WHzh2I3fT/APXVb/hHW3caW9vx3kLY7d+KdgTOcbQdACFtT1gTccqmRzj0FRHSPBjDMdy99jgKAy/y/rXZDw9qdvslFvAidQcKeDjA/wAmkGi3iZDGO1aQ/KFjx0xzxkUh6HG/ZfDkUQ+zWM9zk/w5xn6np+FWHaMlfK0ViwGcFlGP+BgV1D2EwKs94zZ4LCMhR+GMdqY2lRAYe4aUH7u3Jb8MUhHNtc6ioxb6db2qg8NlSc/hz7VUnk1xgCkkEQUfMEUZHse1df8A2HbMhkKS4HQnqP8AP0piaQpCpFHkDopzg/zoA4iX+0WdfM1JIuBxGn5dBURspnfbLeXNwM7/ANzhPrz1/KvRv7Nhgi8ye2FqwOQ2Mq3RfX+VVpLJdu95IrZQf42VcfUdqm6KSZ542iWs5wUu/myMySNgt9aQaBZhsCxEm04xvYe3WututR0W12wz6vaoT2D5Jx74wO1Ylx4t8JxNkazDGwHKqj8498bRRzIfK+xVTRn83altHbqw6AbmGPU/4Uq6TIGxFIqKScjZuH0x0FZ9z8SvCETBor2SZuB8qMOB7gFTWFP8VfC8biK1W4uTx88eF+mVZT+lHMHIzqzpsAyruYGOOcenanJZW4DJJI7YI5HQHp0xXBy/FWESgJpUk7AfMPNHJ6D7yDFZcnxW164k2W1jCpHGx1DEfjwKrmJ5D1c2tuu0xANkY54ApyQts3RJGW6b9o3Lj1rxFvH/AIyd2+SJM4wRGhA9sAVny+KfGNziR5jbcYYxIiZx67RRr2Hyrue/pGxkwE3lecoOn4Yx+VWTa3seXP7teCAygD9cV80y6n4juWxdajOwYcrjcMfhiqD6dI43u7Hbx8zt+gHFGoWR9MSajp8WZLm7jtux8zAHpjv+lUL7XvDcaqpv4SBzsj3SE+/CjivnSLTivrkctjg/yqylpbqTGEZR/Ftyc+nWjUFY9uufG3haHMYvY5+AMRo6he/3tuKx5/iN4TgYRxq9wOMeWjHP/AgOK8nNtB80n3V4wGH6YxUyQxKMNEHzhgMAY7elTZ9x6dj0u6+JehpHttLCa5Mg5UyYIxj/AGT/AErHl+KCFVWz0l7dh18yUPwfoK4nYoOyIgIW4z2xTyLgZjVPNYcFhj/CmHyOqk+I+ssP9Dt47JQOUIEpz9e30xWbN428WPxC6wlgNyGONgfpuBP6isPCcLnzOeCODj/61SzRRdM4cYPTJHtkUuVBcmk8R6/cK0bXKxH/AHcAfROQKzhca4wYG+m+boQTsx9O9W/LjRC/GOM9jz9aVh8paNCpXAHzdsdKOVD5mYxtWZjNI7nP3tpI3D8MdKmS0QopG5gfunJzWk3mA53rOeB0HA6VG6s65UZjAHt36U7IRnrZW64Gwgj6/wAqngtosloiNx4Hy/5FW8r99m2gDBOOV/IUgzIqyZDKOh6H8qYCFZQdgO31+7jHtUWxJZOGwR0wMDj16U8Jb7iHTcwHHbmjG3LIGUqD8vXGfb0pCE2iJckbccD6/WhYip8uUb8844A9OtWWLSxJKqiT0I+XaRUbojgHHktgck4FMZEv7uQc7F6AL6f4UjHccKoYMc4PApzlYysR4JXqenHanHCLsbC+/dfbHekBC4VsLu2oPurjp+VOjJJ+6zEjHA/yOlTOshkwG3YwG6Ck3Pgru2gHKsBx9KAIBHuGVOUH/LTOwfkaADBKqkBUweeowferLgHBHzqwGVI6n69qjTYqASYXOWAxx7Y9KAIydgx5Z29GT+8O30x7VJgKcN+5+XheuPxpxBQYaRi38K7eCfQcU5y7NsCjzCoyfr1HpxUjGRKA+CQ2719R7Uu2NHAEm0g9BwenT0qR2JxwJFU7QSOlLKQBs3BM4Y56fQUAKu+IR+ecKewHXHY1OLZZE851wOhOfugdsVU8lGXcC04PXb2x0o4nVgUaQxgY3Hv9KAJy37p2GY9uAUPv0xUqp5jl3iyygMDnHHFRxI7MpVgoXgKRwRjtT1VnDxbHiL4xnsB3FFhDrjen7vIy/oOhHUcetREM4CmUJwWyB298VL/quVJj3cYPOD0/KhoXUk7M/NznAyBQA1klzlFEpboVwPlx70yJgnypkqT0HY9/pUgQRNcfOHRtrADkA9xTuPl2bWXjbnjBx0x/KiwzB8XQZ8NvIcyLFMrRr3yxw36E/lXCLbQiQmANsIDqqHncR29P8/h6V4ikgTQJWdMOrq6hcY6459MBvyFcdaOGCJ/Ey4BxgZHQf0ppjZWt4GkiWUYjd2+6ep2+/wD+qq+uxSyaDfwFefKB2g/e3MATn/Z649q6W1QRtv2Cf1B/u9+KoeJ7ZLjS7xFzGDDv+oB+77cUS2BbnGfCq1R7LWJom8uWKeOGRTyFG0beT716QtrMAFyCOcDA4x0xnPBrgfg+dw1r5syTXKM30C4Ix0+WvWFSMzJFnaMenbHr/nrVMSRQj00EeZIcsMcldu3p/d6/lUgtrdLggJ8kq7c57Y7DqPxqyEyfMB2eX0Ve9W5I44sGY4YhSrgdT9MdqmxRSOl2DIu+N0I6AMSPzqaC1tlRYLdRuDNw+Tn8D7VoQbOd5L7sct0P4Y4p9vDHuMzNkxfeOPly3A6elK4isIY48MI9v93HYD6CrzWysMMPO4GTgArn/wCtTBJGFRWjMm4HBX1HfAqe38uDeyMYiRuMJ57djTuKx//QQQ7wBG6t04Hovv60vzY+fjHIJGKYjKxUOAD6frTg8hYbRuPbd1A4/TFeWdg3+D93h8nseuMUixn74G0twV6A0uAAVj5BPygcenSnbS6hWxyOB0x/nikAm2Zev3k6+lMZCDsb92GxjHSl+ZSBjJOQAP6cUeTtKlDhic/N6UAIz/vNrYCrjAb8jTSQ2GyE9CB646/yqUbQP9kkY/8A1/0pj/KNpUbeh9vw+lACsN7g9F5AxRMrPERn7g4pJEKKkW/aCMp2FMK7E371Xfxg+3pTAezuuHiAV+M59OB+XrRHmIScqmWBOBxik3K+ODyBk9B244qQkSq0bIVwRtI9P6/SgQ0oJG8wPkP1A4+770gyMxbc7x3PU+nSnJ5m4KCGUdsdMY/Go0uMwbIhgkjb7N3/AA/lQAzeywHY2/B2kYIZcVL5ZSVsYZyB8o4B+UD6UCNFU78ZLZwBxSt8zg+YVySODwMdBj37UhkcjCRFG0JuG3IPHGMce3Sn74UG3/WDG04PPbGO1NAgljQn9zhsqBzk9vbFOm2iURk+Un3nAGSvTFMQgO5gqtsZl7j7o/kaTE3kxoBhgTkjoR6nvT/kbLRN5hzuG4YyMADHSoi6LFuVhlsKR3FAhksn7v5oyf59ufapbiOEzeVIctkdBy3A4H0pPKjz5fmFD0x9PbjIxTDH52InYb1JMbKcFMYz7nIxQMkPyzb7ePy9uFwOw68/WmMVt3WIrsDEnjn6ChRvO+XcR/FjheMAHjpxinYBAO4PsIGR/DjpigCPDAeVIDGAeGHv2Ip7+YkigybR/DuxyRxj6UFXywfEyHDEHjjp+GKfHGqMNpE0YICqy/MCO4NADCHaUB9oBHzRsMA9OnH5UkQZQpTg9Rnqf0qZkM0u1wFPQBuv1FRNEVykiMm4/Lgj/IoEJ85zIEJGNvqcdOnsadt3Kysdp3ccfj0ox5cfm2r+SSQpjHzYodQIo/MJJXAzwMDPQ888elAyO22Rxg5MyglijAZ4/lTk86Y+YCIygDc9Of6YoBwhRRs2ZAQYI29z696Rl37ImJj4yOODjt7UCJFAdBsXa2TuPrk/0FRxhMgOSAfurgY496dtC24DggKSFPQgHH6DpUrW7R7QPlVsY5zgZ5GaYERSSNll5Oe3Ydvpg0eV8zFfl6cep7Z9hQixNILdiyDlVI6e2aMPEwEpGTngcAgdD7UgHDc26KTGf4eMDH4U2RUUYIK4xlVPGT3xSokoPzMHzjcOmPaox5PmDnfn5QT/AIfSmBIzSKoYjG7HB6dO1HBgznC/3R3/APrU0M5YhjnDDj6YpXLoDIMEuPmT+R/KgBBs+WPZtfHBp6I+ZQJARt5GO59KXy/MQHdtwcocZ60xWlDE4yoPOBwcfyzQKxYiYtAsB2Dy1OQfTPUD6VBHE2zeqho17fzx60rAs/mBueAQB09jUZGGAj+dY8ABff8ArQAqiF85G1SOg659vpS7RJGrQouM4XnsOOad1Iz8noPb/wCuKJU8lzBEnnKR9MH8frQA5Uby9wX7ORzj3HcU5F80lDLyBuw3UflUagbPKTDZwVJ478g1MVwCY4wZOBgcDA9PcUgIuTvkyz7l2k9QPoe1OjOY45CPLXGPN4+mCD9KbKDCkStjyiG3qRnb0xnFM3BchgfmwOuBtHTj+VMRN8m/cnyE8BOvI/KkLfIrBVdCdhJ9/QdqRo5crIT5WDgE8bvfH9ajmTaQz78PwUXrx3BpDE/ceSLdsqytxjkj069vapIozkuq+VtOT78dvT+VAQ+Y/lHyx8u1n6n2Oacy7CySHapxkfh2oASKQJndkpu6Y7fhUbKu8yuMqOQMdu3Ttip5PnQspD7cA+4P+FN82ULJKoHI27emFFMAdPMQhMxScFRntjp9KjUF1DTKqtjAIIJBHHT+lKOfmVPKLKG5/i9vb8KUKEkUqQN/IPYACkIbHKZdpk4I4yvA4/SpChlwE+V8/L0HI6/hSopZVSN9mSQvpx60z95GMS/fz90fXt/SmMnmz5Q8ny9ucsTx8386dalkXYEFychuRhf+A1B82794xkHGcjGcen0qzbyK+HQ71Vx8+duOmRjt2piPlL9rCaOPwR44hX98xu9AjOOigAybvzyor6N8LRyHw+yEicxPszGOhCJyPTPWvm/9rgE+EvF8yhI1ZtCDBcHJDsefpnFfRXguZI/Dxu4AZlkn+bAwAfLXt9Kyw+z9X+hpU2RoqJ0DQNlH6gd9uema0dscjGPIj3gBe+Pw6e1VpZEg++UJ4G3HX6VLASEYFo4427EZIP07ccVoZkEpRvknRlER+csfmJ4Hy444/lUzRo6hd7YQjoMk8A/hilxuG05fjGCOtRj5YyAGK5HyYwcD6elAEqrCoxIS+0jbvGAOfWmND57NPOcHgfuz9PXpThb5cspMi8bQ33fcHNJCsSq7zRqmw87f7p9u9AANm4QtwP4T124ApzMNnkqSTnI28Z+o7UyTYZFZWCttOQMEdsfmKcW7upKqM5BwRjpx0/KgBsbG3j2vx1xj+Hn9KQP5sqs/GEBH5d6kNydvmxZdMjeu3jt+hpHkiikZkO4E/KQAQuf8KYERkHlN5hKTYwu0cYPb/wDVSR2sR+fzMNtGGHAXHHPNMwm0Kz+afcY49KvbAIYohLsLE8H0HbP8qQGQYovLTZjcB82eBz14HA9qmjlkilVJmAiK429R0+mKufelEWwNlMevX39CKrvArFYUUZTcvsM8gZ70wK6KynMJ4TkhSD17fpVpPMaLzItplLAbjgYHTp3P9Kg8ja3nL+4IABI6envTjDhgiHKFs/LjcD2I9jQBbtn+USKfJXJ4xnd6Y9qYsUaFCPmByp9B6VJHI4kVJmXcvGMc8+n0oU7HEI2BjgHGPTIJHf8ACmIeAVVvNI2bckDPyjtj6+lM2nGZUwq45IHQ8U55gmVlYEDhSo+8PrSlUjhRTJ58a4zt/hz0+opDDEAUY3Eodu3sT29O9MLIIXkD+aRj5QMY+ntUjbN7qf3K8Z7+n5UpVkVVj+RgdhwAPpkUgIQSM7iFzhVOPvf/AKu1SGFfKLTk7V5wBy3/ANYURspOYgYhgh92MD2wKZCoIRWXeT6dsdetMA270WLyipAyMnj3HH6URFFlw67MqRycDHFOQPKSgUJIPTjpjjH0qQBSkiFfM3ZGPp+VIBkSsqiSLDhCQVx2Pc4HT9Kmlk3JlQGTJXpztAwD244qJYzHsB/0dwnIHB/w6U8r/CuBuXPP3yBTAjAEgjtoyN7HHy/dx7//AFqlVjFK/wDdwq7+g4GO/Sk+dbZSgBkBDfIvTPr+FC/vYz5nzLxu9TnoaAG7XjTbKcg4x6464P506U74uFwDjAHr6/WmxlgeZMqi5xj0ABHtQZCYcvgd129fxoAlS3g8tfNOWQ/IM8EnpkDpSLIPlIj3HqPx9OwomO2PcnXADeoyOAKkMTRH7Op7cLnkZ5pgiJQuR5ShJsEkDGMDPH40qyDGVwm7GAMdv8KcWWJNrxgEYwQOT6+4x2oO0Flf9wo2gjqcduKABWWKaSI5YFd27uCOn4VKGlljKbSCMEYx1/wpgJVQrHah5ITrjHFPRAzFS5CuMx4HPTknb6UCGBXkwmPuffX7o9hjpzSARqShTG3ps6j29M0Es6zHcJQ2PbheMj0xVjYHby2XaWAYYGOq47e9CHYgVwiGF0wy8oOGPuOnelAUTKw4VuHHY9qQPEkRjkj8vaeZQPmT0Hr7UnlBEBH3TygPPHegBFBiXYS2wYA459eO3FP2qm5lTH8OD39wKcjMRulwyBSVK9vaov3eMOSu7kHvkfTpQIkkyxyiiIlSGVQDs+uB3qNIlXbjJiYHeQfTofr7VKzs3EbBlHJOBu45GMdaiUSPGjudiknGzr6elADh1Zo2CdMZ5zxUaIXdFRs+sag847inOr/Z3fAXyuMAZ4P/AOqpoN+3ZGWRnj4xx+vt/KgYjoyKItixE9QzZJ6UqxpIwikQSuAMKvHXHX6flSHmNEEQkA6Z4B4HNOWJVcxxyCNs8AHB6etMBhCQ7R/rFTIx39DUjmQZZ8IAQCh49Ow6YpQ14JTGAIJOCSFGcdzkcGjo/mbD5jjLJ2yfT8OlAgZUGYxyAv8AP370m0IU7MB1Y5z+FIiShCqowJIyOOP8KeFPyqy4y27GPwoEOWNVdlOEAHcZ9uK4T4sOV8Ez/wDLTbISgPJDLE/T8K7pW8qeORSd0h6N0GOMH/8AVXFfFdHbwbKkhXbK+cjjBCMBg/7WTn6VzY7+BI2w/wDEiUfg7ub4UeHwo+by3xnAC7nLc+u7qPwr0RpI41FqI8FPvOB1Pr+deffBlg3wv0GJtpWOMhj2DN03eny4xXo758xhG3X7oHI47ehzXX0Ri92UQkKSbpg4UDKr05PX2/lTnaJWFx1AACr0yOwbt0q4GAdG4G7kqR0Hb25prbY40w0cZxhlIGV44/D+VIBiSyCXfypOQE42gY4Aqk0fm4MYG5vmPple3Herwjg3CRkZAeAo5OeMEZ7AUwbQGmHzNuwVIGOP9nHBpDEdzG7RIkchOAGfoPb160oSQQC3bEvURucYYcE8Z/Cldg7HeFQZGMgYx9KAmW8lNrBVJQY468/y4oAhZUfeYwGZQMjs2enShFIZWlwdvzDPY+1SAReegyIsEbmHC5wOnbtio3d3TzACuDjn7v4UAMf5ZJR821yMegH5etCowkwJNzMPm7L049hQVBbDkrxj6dDxjsKfJ97yixkUL6DnpgZ9KAIJYpkREfAyhOfb0qzl1QSSBZVYYAHv/ntS5lJZn2vvwChwSAOOKhEaomATGUOfwxxTAaACnlkcIv3R19/yqEcKzgDIwDnsO1WcqGYvuYbdp6e3T+tIo/dorHaGIGPamhEY3SqRIysx6Ke/sMYx0pCV64+XHT0x6VK4UurfJknIxyTjoM9uKH6bFXnGOuMDGAMfjTCw1JAo6qSdqqCM4B7GljW4kOIvvxjaV4OfwpiNtlUg4YnBAHT8MVPPGWla6UGPZjpjdnA6rSArzJwmwB2jI3bRwfQ56dambyDM4wwyMjGMMp9B7UpMrrJtJYtHz6DNJjZvL7WPA4GODx+HHpQBGygYKbtrAenQfTpUbMGCRKwdeuD6e/pU0QEUgeMh0zjn09KAUjYgKJCcdunbg+lMCIBjJJjayuuG7YwOKd9mK/KpA+XBA6gfSpIhHuZiD8owAB6e/pUMRAYN2AyAvai4hqvGzZwEUDI2jJyO2O3tTSokTLkxnBOCcDjpT1VmPAxgcY6D1/IVIpQoZIj8w5w35dfpQNETufIMUgZj6joM/TipIywQEJuGPy7GlEfKorEEjPHQ+1NTewLqWJAAyKYhuAMqy7ShwuMd6RASrPJ8iqwUgdPwFTMpVYgqgb+nYnHf/ChVjjKiE+XIfvA5OeP0oHYYdoI2AjI+8R/npQgj2ruUhm67aD8u75Ng5285HHt+FPXy9mMb3C8KP159KBC5jZsrkLHxtKg4Hp/hTVTBHG0hjx1wKc5UbMEEY3Hbw2AOh7U5/wB4xl+7vUdeOOOaAIuBHKI/UDDEcYpzSNlPKJUEfMPQjnA9KMRJud2BTAx3O8f0p8w2q7KRkAcf4UAQMiSorvjPcdOf6VNGNo2fMhxwuew9Pwpq7jhExtYZJPOKczARMg/h24Yd/Q+3FACOis6FQWyMANipNg2vk7wuVHc9KZGcPsTDsFwFI6fWgbYvnk+XfzkdOO3FIBm6YY28deSoIz/SrLBQ2MDbxxjkt7UnUIrDJboe30xTEjkjbcD8isDsU9dvv26VaEeReJLWC++M2hzZSJRaW4CE8buVA/NRx717FPO7ltvzkEdOFJ78fh0rxfxmcfFjw/IkYXMdsRj+6rt97GOxyPrXt8sUCKqyE8KFwMFVPTJI65xnNZUfhNKvT0KLh9oLsu8dsdOlMilZQpYfPzg57dPpU8TRq+xRvKHqg4Hbn2prncZMqDgcDA61rczGrtdn+YRt/D/d/H60bVKEMd2RhWx604lx+6b517rjk9/0qPYqSPhtq9Vx0/8ArCgBzBAFVictwzdvb6UwxfKEPLsOo7e+KcqiVGDlYzkEg9Pwp5jAZipG3uw+YnPYelFwIBCPNBUtGOOPRv8ADFOCcDahChu3b/61LHgbmVcD69v5ipWi2YKNvGMDB6Y7HHtSuBX8vdJ0KKf4u3tSKJN5hBwD1PQenFTF3gffgNuHTHAH09qchd1KKOANwIH54/GgCowWMKpwMY29uKlZWWKXzABvGdwOR+H/ANapZEikRkPPAwB1FQlpHAB/eIg4GMLgd8etFwGv58YHmcYGCfX06UqCM7wnUbc56dM9PyqRFDKqNhXPzYbhaRY1VQpXyNq7So557MCKYFePIdixLqMFcY64x09KmBYZX06bfb3qP5yPmG4hgPTOKUfvA6Rr26dKAGMo3btoO7GWHHP9KUZaZ4gcD5SCehAHTI6ULkg+UMISOcZ4HX8qXOC2D16/Tp0piDact0YN/COcduDUHmLlhFlQOo6A+oNTFdjBySFxgY7jHNLgR/JyVb+96DsKYEJQqC0aZxxnPao3i4AbkjHf8qsLs2qAmG5K89qY2ORGDKv+yOh/z2oQEW9irRp2I+6OntilJ6IMM5x/uj8KN43+YDkEYyPl59DSkBg4QYdcH6dM/pTEM2q0u04zneDntxxio8L0T5fLOcd/b9Ke6SF1CEZUY3Dt7fh2oDRyFnwYyoG4Dp9aaYEO1iCx+ZichR/WgLvBcfNkfdXtkd/SrCkK5UENtx7gikyyr8uxcEnao/zxTEREIihSNn6gY9afgYXYBJk7v85pQCVVExluc+g9KbtdCoXgdAeo+gpisIDiTd7/AC4/lUhck5yRzgDgDPvTQ+1wu4NyABgcU1AB8gIkCnt0NNMLE+JN5wO6lffHbivPbLMHxR1WJipP2CHAAxgg8CvQbc5YgnOW49Bjp+FefWzFPijfM2D/AKBFu+ucfzqXuhrZneFHCEDrnqvOTUexRHncV57jnnt+FSzmPOQeH48sdVx1pJRjbdZ3gAH06UxFdFPMaEyID1PbH9KiYAxFMBfm6dKmmIc4RHzuzjjAJ+nalCnDKcPjGPqKVxkT/vQQ3JAwB6Z//VTJAyouAXC9OMYpxGSRjaTyfoKi8pCS27CNwDn+noKYhWRVPZQOOvrR5ShsDAbHC9cfWiR2kXJAT1z09OMUL1xGeCOMCgB24lf9UemCO3HTBpPlKrnjORxyBik8wAFUHGOATxSg7VPlYyeOOf8APFAETbljyw3jOAOmcelOfcJ2A4JPH5UZ+XyshNvPtkUwuzIEdfu/hktQAsBXzZFDZOMnsOlIhk4KoQB0A/IipNhBAj2qDyB0zjtQTnIBcN1GOCMevtQA0bOVXO3PPH8hUyzggbAZN3AUngY9qgDGSQlf3bDocdx2xUobcxiOFPQdOCf8aYE7kyRnIwA2Tj/EVFNgjaCojzk/jTgVjDOnTH4D2pknzNlMAEDAxx+NO4hGZCAXLKegGeo+tRmFWT5dsm3rn06UoK4JcfdOdv8ALFSEBn3R8Y9Bxg+36U0wsZslnayL9xi/QPz/AC6VG2lnY2JPTHB4Hp1xWl0I8skccHt6Uu7+ONhknBX0pphYwTp98jeWqhgeA3A/SqMwlg2oyYzkFe4xXUrJJ/D2zz7npxUMiRhVR03hclgff9PpTUhWOWE4fMbNkYxjpg9v5U123MVZ/PwOuBxjtXXMkUo2P0xhQw4/Ssx9JgLbUco+Oi9/5YFUpIVjOQtt/cnyl4HT+deX6arr8ZNbhifzd2lweUP70QwT+WK9ci0htyvFL5YyVdW5I/pivKrGC6T43XsUQ8xxpQYYx8wXOMHsu2k37yGloz0K5K+YWPJf5SD19PpVZjGrEr+7UYGMdD2qzKrosm+HyscuT7ngfhUMwKRmQZBwCR1/+tVEg7Rscj5Oc5A/WpAAo8xl89RgttP3fT/PamCSPajjDbcjA4Bz2pC4O59xQquAAccCmBaBk3CIKipgNgDk/nRKCZPnTcrYX0I/Kokk3pjJO7ke1PD8lQdrfxcen6flTAg8mNWxH02ncM/hxSomT8jDYO+MHFIyiSNmIwQ3yH1+vtQpiD7pvlyMMF/pQAxZNilVH3uCewphzI23pwB04I9KeZGlYSMmwEdAfT2+lDsNu3HmMRhQOCB70wIygcNjg7sZ7cdKbtJ64HbGf5VOgCw7lPzdGBOOfp0pVZxG2VGwEHNAFcALgj5iOAB0Ptmpo4235DAeuO//AOql5Y5wCr+h9O+KREOMgblPBbuPwpiBjn58fKv3QPWoQoJXdk+3StIpGEJWQS4ABXuaqu2wksuMMAvqB9KAKbbBhlywzjJp/wAwbGTtA+8AMVfeHYy8jOCdnAFMFsHkIc7flGADxz2q0IoArKxfKs6A5zx7dKpp8sMkBB2Tffzyp6YG0cDBUY4GMVpyQs6DPCfwgAZH0qCYZAcct6DnGP8A61VrawrIpGOGMhNowAOB7ccVVkjlMZWMrLGoz0wR7CrpiYjqpPoeoqRImkwOAoH4fT2rNwRVziPK8zxtZzwEsBpzR4x05OQfw/WumnhlR5HByq8pnpg9vwrEexvr3x/pOn6ZBLPJfILZIYUd5JHkfy4o0SP5md3IVQOpIr3n4k/BT4ifBwWTeN7BbCHUt625Mkc2THtBAeFnjDcg7c5xzjFJU2kKU9bHnOheNPGHhK1vLHwxrk+hW+pKUuY4VjbORtypdGKNjjcm0jsRWHB50eHaVy6YRTnBAHQ578dKtyRwkkK24x9foeMVDNFyqA5LYBH8v0qLFFK/s7PWrU2OvWtrrNtu5iu4UlXt3YZH5153rPwZ+F+vXjajNptxptzGiLHJYXTW4QINqBEO9FAA7L+Ven/J1XLYI4x0qK42xx78jaMseOw9vaizWwzzaz8D/EvwxIF+HHxPvoEChRZ61ELpQP8Ann5jBwEA4GE/Kur0bX/2n9Ruxpc/grwx8RGgXzJJbW4hsJnjPGQ0kkRYt0/doxBwMDIFe/eKfgd478G/B7QvjHrV5pb6d4mu4La2sraZpbmNLlJHid2C+USViJZVfMfGeQwXyG2WS3CSRSPbyp/FGzKR+Ixxitr20cSU77HBf8L3+H1hmPxl4Z8SfDKdWaE+bE11a71OGVZMK5C9Ohr0bw54w+HfiiF08MeL9M1hyOLe4f7Jcex2TEEdcVoLqOorC0Msgvlk4KTAOOOxDZGK861/4efDbxEGTWfC+nxyuQfOs0+xyg/78BjHH0x7U5KL2BOx7Y2mahEqyS28iw8EOoLr6DlapI9sgdJWxhtpB4J//VXkln+yj8X7TwhJ8TvhVceLvCnhq3R3+0Fvt9oUiMm+VYEdZTCoibdJ5TIm35iMis6HUP2jtHt4pUvPCvxOtHjVwtzCLW6kH91WCwgN9GPX8j2TW4lNPY9+SAtJm3cAxAdDkfl1q2UbCkbZi/Qj2r51Hx0/sQFPiP8AD/xD4HO7bLd6c32u1Udd7FgoIA5+ViK9O+H3jfwP8UdYh8NfDfxZZ3l/LFLOLTVUewcLENzhS64lbHOEywAJICqTScfIdzuTAQd+0Pu6gdjTgrg7h8oAxsx19cVVmtddtbiW1vLNZnhwCbWVJVJ9QVYhlI6YqD7dJHE7agjWgbsRyOn5fjWNkVcvLHIBtiGSDxk4/Cr8dncqu5hvHfH3eex9P5VjC6EkRkBVkXHQ5PpzXV+G/wDhAbXSvEcfivTdW1HXZ4BH4dns7ry7K1uDBcr5l9G91Arw+c8TELHLLiP5R1Uw4ajuYEzXYXYyb0UsCFxnp+mK0vDtpd+INVj0vRwt1OR9xPmYBFLE7RyOnpgAe1RxSC38uK+givtyqCkjFA2B/FgHqa+9P2MdW+Hmv+INUtLTSNM8L+JtKhVxHljfXFtIXikaMO4GyEqokMaEL5qBiNwz1YfDQalKq7JL+l5HJiq84JKmj4CuJpP7SlsblBbS2rYkVmGeO3A9K0ba2WaYpC4mdl3qB8uQOuRxXtX7Rni/wha/FfxL4dsPDmm2V5pd61rLd2czsLh5Iorre3ARZFE4SRQPkkVl521tfsvfFL4HeG/Emsr8UoItDu5sf2TezJcSWRgaILcW7xAyRpIxyQWTYyZUFTkO54WlFvllf5DhWqOKbVmfOxcyDfBJuhi6Y6FupHHarb3n2qI2t4i3sLD5oZgsqHj0YEDH0rd+J2veEn+Jni608HKlrosWqSJaIMeX5aRxqxhK8GN5g7x99jAdq4VtQs8kR3KKw5wc4OPoOOK450nTm4SVmjqT5lco3ngXwJcSxX66Gul3cJLrPp8slm4LcbswuoH5cZqGDw/4o06Jbbwz4uufKjfetvq8Ed4mD/D5pAkIHqOgrfi1fdKvlzLxxyMAj6dhVgalp5b97LEJAcgoG7epxRZMd2YUL/E6TKP4Z0/xa+4Rs2j35tSR2Pl3SsOn8IK/hTtT8R2ejzfYPE9nqXgudiiqNSt8xFsc7Z4TJGVB4zn8sEVqPqyAFvPGB2/wwK6fW/EHw/TwtobeHdc1DUdanZzq9vcpILW34+4qugU4fGwq7bl5bb92h01a6DmZztnBb65aPeaO9rrtohEcht5kYLkZVTz8rego+wSaZKrRxT6UyjKmJmjK+hypFcsfCnhHxXew6bbaCPEuqXsmy3tNLieK7mkwz/IIQpJAUk9sAk9Ku+JPA3ibwFqVzoEuva14Cvbc+W1jfo1/Adnyh40mzmNhgqw+U/w+2Mo6FJ9D0fTviH480ZUt4LpdUtlGAt8okLc/d3/K/GMferZt/jfOji11zSYQxB3yWsy7tvqI2yccevbrXhE2teO7fi4j0rxhDEodfswmsrqTAx0YGLOBnAr6Z+BH7THwm8FeA9f8LfFH4aalJ9qvjeLdNZW99BcnySI0uJWIki8ht6xFUcIknyAfMKqnTUtG7Ezk1ayN7SPiX4A1ExpcXcmlCQgf6TEVQZ4zuGQOa7O2WxvVZ9NuItUjBwvkOrduvByPxr4vXxh4O8U6rfyeGbqxh33M00FhAzokMLH5Y0W4w5VBgc1pT6VeWTR3Js7nT2U70Me5Tn/Z29x+VYzhaTSZolofYQsrhTh1KtngHgke9SC3ljP3Oe46Y/8ArV8pad498b6eX+z31xesoXK3QEgUehHVePSu6tfjbrkUfl674dXUiu0JJE/kE+oI+b8CPyqPkB7IbYhdpbaGGUT9TVbyk2jdweDtJ49q7L4A6l4C+M2vato3iC5l8G3enxRSW2nSzwrc3cTb/NkhdgVdICgDhVJXcpbaCucTV4LSz8R6nofhC8svGcdlO0H2pJ40VyFVyFVeBs3bWwSCVOOKqUbJMlSu7GMYQ2YiADycDgAHoeKy2t0/1TMSq8jb29+nT2rTuLbxg+xIbXTLVVOf3kpkbPYExYH6Vj3lr46th53n6ZN5jgGFY2JUEYyp5yM9V/yI9CrEzxbsDBxGRtYDhuxx24rOkh2xFpm8tVY5GOT+A96nl07xKyAJrKQLnICWa7Q3cc9Km8LeG7e88YaVa+M/ED6bo9xc7by5SAIVVQzBQw3bBIwEZcjCBt3RacYtuwnJJFCJLiSJ5PLA+QEMvft/L+VRTW6KM/MQBkDtz7e1dr8XfCfgOx8ZPH8OvEVzqtjPuuJBbSiS2tjIQwgtposJKgU8bSxTG1mLZx5ufDGnpGziW5uCf4jM2cfTA/WiULOyY000E6tLHsB6A7uMZx+GeKwbuWL7PGrOkYQc5IyQT2HoKsz+G9MUB0STc3B/eOcntzng/pV/WNJ8FH7MdAtpJG8sLcLOW2rIvH8fzEt7fKBjHpSGcVLeWcd1HBBcxtNcNHHAFYDzHkIULyccsQOcAV6r4/8Agp8TvhnoieLPFOk2Z00yJHNLDfI8lu8hCIHiCgNvJAGwvz1wK82vNLsp7d7a5tIVjY4YLGCpx6gdP0xXVaz478d+LdLsvDfifxBf63Y2J3xQ3UnmqxH+reRyPNmdezSs7D1pupFRsyWpc2h5idStiMKjyNjKIEPHHY4z/hVHzzIjKtpK2BnqPrx+Fdc32kKdrfKBxjHOPw4rMmicoG+8p6H0x24xSgnYtnnlxp959g/tuKIeSbl4NjH51ePaxQf7oYEj0rJZb2EF1Tym/ibIwe9eoeJde1fV/C+l+Eb1oUsNInnmi2R4kkMu8ne3+yXbG3bkdc4zXCiIsnTI3BT+X6VbjfYk0/B3gfxr8RfEFv4W8G2Q1rUZw7LGJYoUWNCvmyStMyqEjDAnGWPAVSSBWj8S/h34h+GPjR/Bviq2XTLr7HbXUW2aOVZoZdyCWMoeFaWORBuCnMbcYwap6B4g8WeB9etvFPg7UH0LU7DLQTQhX3K2A8ciOpV0cYDKwI4q/wDELxr4o+J/jG+8c+K5/PvLpYUWFf8AVWlvFnZb24P3IoyzMB3ZmZiWZiSXJyeYRUubyOFMTKTn5W24zjrTLGSW1mikgLwyxvhWU9D2/l06VoywD5iTvw2CPbtmq8arnCxgEfwntjvWFjQ8U+Kmu61r3je41DXVitJo4IIkW2BVHVM/vBklueRyeOg4rj/s0OchA756Nnqe3pxXqnxN0Z/LtddiAK2ziKZu/ltzH9QpNeaRYdd/GR949cevFdEdtDOe41beDIYJHFu44Ax+dXUbp5Tedjtjp+dNAUbhn5CPTjPqPSnpsRtwJGTh/wAKogXy94yoxnIaP+Fvf2qnf2cl7plzpkl9fWtnex/Zr62srue0S6gByIrhIWVZ4wedsgZfQVqbEdP3e7noKbhgDwFJwOR0xQgMDQ/DPhzw2skehWz2AkwW3MXZsDG1mbJ+ldB5W6QPggAfnx+lClyxI9MZ7UhCnAbgY4PbP4UMEP2AAx7jLvwSh/ix0B7cU2WNJQBGPKyDj0Pb+VS52gP3C/KcelSOIGTllXjPp+lTYq57z4U1Yaz4VssN5Zt3e3nzyQ8eMc+hzj8Kmt7Jf7TtkIxufO4clgP8e1cB8LtZhs9XudFuZkhtNQgLxhuD58XI2n3GPrivW9EtJrnVicj/AEeJWQdw4PCfWuaUfeN4v3Ds9PH2MmNcg5DMOzADnH1HUVswG1b5N5yeURV5AHQen4VXsoGdH3bX3E8dwQOnTtW6lsz+SnyqQNwbHT8u39K0ijNhBaq+JpP3rnHysAOO3SrKxvHggBsHaV454459quNbTDayEkqcEhTyuOvpT1h8w8AybRk+w9qsQ5R+5XkR9d20cccCo4IJQfKjYFVz8re/HX079KvRWxZdsK7UYAnPTj0+vtVlIWEiPGihAASARnp3oIILaFpIEeQZ6ghRjp0wBT/szx/MU2ptHlqOSfQH6VeSNEkMcZIc4YHgA4z8uBUzQKGV4vlAHzIe30pgUfJJCgc71Htj14pwtRHh0XkHDhe2R1rTEHdcscfiB6H6UNblJSitt+UFs9/y6UWC5KkQYhuFwMNu9Dx29age1SKVTCpcocnPYEDA+lW0iYbflDlRnaO4x9K0YrVHjXzlf5+RyMc8dugx0oGc61rC3m5JTHJOOo9MdBzTUtlB4BbemSPu5/wxW19kMJbdnyjkAEdv/wBdNlgUsoKuu35VOMDHTqMUrAZVxAR/sttGUAzkehPala33uVYEAgYA/wAe2K1orVyzpGvzbfmHGMdqrzzWiJsSWOMoAM7hg59/bGKV4jt2Kf2FAmwZTIw2QcZHen+SOPLGc8cn0po1PTmjQfaPMPK4AJPHf6VDcaxYRnMcT3DKu7jjIHoP6VMqkUNQfYn8ox5CnZkgYxlfpntSyRyQICkexR97v1xWM3iOMP5cFqwj64cgD+RPFZd14slRxtlgiwuMMAMZ7c9c/hU/WIFeyZ2RtJADsViM8Lzgce1SLbTqfm+71GBj8PpXm/8AwmixxGP7buP9yMEdfoOKrt4nu5iPsC3U6AfdRQF/UUfWF0Q/ZM9Qe3WJfM+WAJ/EccfnVM3FpGkjvOAAMsQc5zwMAe3SvNZtQvrgAJp9y5bjLyfLnpz2qNbTWQRKkUFkcYO8huPoOKXt32GqS7npH9paZF8hkO5BnABz7AcVWXxBpbNvMckmf4ivQfSuC/s/V9wNxPFFjj5I+B9Dj0qE6IhlL3NxNP3AU7F57cf0xWbxEilSidtc+I5I4iYYPukY3YAP6Vj3vi+dZFbNtYw9GT5nJPuQO1Zkfh7SywMwm3Zxh3OPQYPtVn+x7GJ/lt1ynQjOSKzdZ9y1GK6EE3jJslYbkSrnO2KM+nYtWZNrM1580n2i5JBAX7px6+lbvkQR7gdlsvoQp5PTntVOZ7OE7JbpBtHOG5APrx2qOfzKsuiMUtfTHEVpLISONzYGPr0FRCy1ZR/qYl/2cgtj1+la39paS0X/AB8LNGCDxnPT6DiqM/iHRYGEsrGME7QyntRzdgsQCxvmGGuwi/8APOOMAfi3X9KlXTzJ8xllkIHJVgmPwxVSbxloRX/R3aXbnO5cn1/hz/SqH/CVXE2RaWM10u0Ywg4Pbjnimr9gNhdLtkZTh5O+3f6flVoafEoMixdeoxnj0rn/AD/GVyyLBpkqH++wSNcehOakm07xjcbfNRbPb0O8tj2xwOlPUV0dAiQRqVIUeYMD5cZ9OO9VVWJF8t2EWG3cjHT9Ky7jw3rM6GO41GO3h4IMcZIz/u5+Vh+VKnhGJk/f39xcBB8xUhTn2GMD9aL+YaG1NPYRx+fJMjgddh5Pv6ZHt/8AWrHfVtLjwzXSOPqF2/U1ND4L0EO0kv2i7bAJMkzAf8CAAHSrdvoGgxsDDZQAjoznIPbvwPyp3XcXyMc+J9OWMrDIGaM8AMpyenTv+FZ83it1bzLSwkvUIBPlqwGR6cV3AtrO2VovskMHAwkaKOnfKrjtXWeAPBl74/8AGmneEY9Uh8MRX5kRriWISlGWCSWMJH5kW93ZAoG5fXOQAbglJ8qJcuVanja6r4lnIFnoU2T1Zvlx6E46D26VJ/xXE7FfLsbM8cS8kDueMDivYvip4On+FHi6TwhrOrw67KLdLlXsyVZYpZJFiE8XWGRljDFcsAGXDEV5j9rnaMrDGYwuUZOr4/KlOHLJwa2Ki7pNGdY6Dqd5q+m6b4k1u20GxvLuC0ubyOIuLaGZwHk7AbVOeeBx2rX8d+C9H8PeML7QvC/ihvGGnQonlXVuq+QfMUHYsitIsu05yykgEbeMVWghZmVVhC7zy7/NkDqcHp+FSrAkDMvmhiRtUL8pGOnApqfuONkHXcxV0LTQoFxLPMyLhsyHDEdv8McVYGjaWHAtrRiF6bjke3NaeVUIsaebtH8Pb3/CtbS9G13xBeRaf4f0+41S8kOY7e2RpXZQCSdiDoAMn0HtWkISk+WKIk0tzL07wrr+oW9/qmm6UL2y0wxteS2yRlbcTBthcZDAERtl9u0Y5I4BoeZbsCsyjY6cHoMj6cV1Vjc+IvDF3rGiWt9PpyanC9jqForD7PcxMroQQQUkBDEK/wDdJ2nk55uSGSGPbKoUxuBtwDgDj5frRVg4S5GrNaMa1VypaafqPiG6s/DGiQiW81S5hsLaKVkiieWdgiAyNgLz361uePPhpqvww8a3vhfXEtJprYBo7qzZQJYH+ZPMiRn8h8FXMTHIBVuQwJxrmziuItl5ELmMjBRsbR/n0pblLie6mvL2ea7nu5Glmlld5ZJJWxuleSQszO/G4k5J5qPdtawK9/IpwGLbtVfnH3lb+lfQf7N1z8GYPFF/L8WCkUkNhOdON2jfYJF2t9q80DO+4WNQIFI7ttzJ5ePBPLjfaWKIeAoJAZjVRgw3xlwmCflXg/TNVTnyS5kKcFNWZv8AjS58EHxrrY+H1q9r4aWby9ODNI5KDP7zEwEoVzyqv84HDc1zkKkq6sA+T9w98+/tVYZGHjkEagbQAAWx75pd0aDKAybAMAckH/P4VEm5O5VlFJIkeCVm2OPMCj/dyO2PpUMUO6VY8htuM46Y/wDrVOHkUhQu4P8AMd3cDoMdqYEJBLfukAxnqOvHHtTsBB5SuW8o/IGxn27fSoz58A8qUDb0/wAMEYq4hKqzbuGwOny8ccVVzFJkedtD8AKufu/riiwXJSk0EJXInRfmw2M49R9Ki3yfKxwE6EMowfwpRNGr56Oo4O7r+Hp7Uv2gQ5Vhs39cjOPwp2FcaSEXZhTkjB24H0I/wqIHzJFXcFZOQAP/ANVTPcHcyKN4HQEYzUBluE4wzDsABkAe4GadhXJn8yVOu7aTkH0Pt3+lPW1ePIOCw4DYx9CAO1U/tDDtvV+CO/bHPbFWDFONyyZYY+THbHYVSQFhlJwgwuRyAM59s4qP7MEi2yegxj37UJFMGUkMF9OnTjnHOBUc0F4CTu3x4+6KBBsiwB5mw8cY4/Gk2wIN24PjoB3qusQACSN83Xn+Q96GtrcqwiXlRnBHJHrntTEWJp7dAXBj29x/EOw4A7VL9sjUZxvGcAcY+vSqv2fne8YPQ4IH5dOaeYZgGCBEHZCoxj68dKdgHNdrnBV/YZAApftKhWVOOOnXn0pkQQHmdJY/ulNmDn2pCsDHcCD6qOSMUAI1zOEzEjKvHv0+g4pVuL1umCeCAQM0mU8tm3ZVedq1XE0Mi+YkZ+XjHt7cCnoBYWW9DZchHA+8QP5UwSzFwJSqP/snAP6U2OSOI/u0+QY3Z6+3FOjn8jHkiKRenTLdqYh0QDKyRuxB/AEfpTvsh7uSBj5W5yOvUdKkklmSTIAz2AApzXF0ilRlcHjC5z+OOKYDPskhBAQkKQAM5p5spejKCw6be340NFK6syho8qOD0HalS3dTsbLDueg/CgBptEjIaVfNLAd8fhTliIAQ8d9pIz/L+VLGio+ThFYZ25yD+PtxTTII1AYqpH8X9OlAgYwxnbErEeinpUrLChVcspK52/X8PSo/NhVfKWRJC3PoB+XFSNPbuzOSjM2Bs68D0PTNMCZETYCIeoznvT44naAeWdzZ6Y+5ioWmKsIo0ZyOQmCD246dKuwQamIwsenzbTzuyFBP1osSSxLLja5B44wMdP5VMkU+MSqCO3IFTRaT4jlR2W2Qbjgb2AZR/I1Zj0XxAF8pzGuP7y9PoapIRBHBLIMbcbuACcYqVbVgojkPmKMDK+/SpH0UoWNxqqW0g4ZNp64HI5HUe1D6TosZ/wBI1dizDKhFfK5/3c0wJTBEm0O23B4BHb8KRTpqPlplj9VB4GKnh0nwxx5kl3eemN278jitW203wyJN1rp095jHDORj65ppCMYajpNuyhJ1K/7Gc5+uOK0IvEEUJ3W8bSl+OOjY6H7tdKFs94mi0fGBgZcDj0xtx+laEE8sI3xW9pZJ3BPX2PHb8qrQRy6eIbx8x2tlNPkfdQZ5/kPyq1DceLsFLfSbkgj+PDDA9x09K7CLVp43Ci/tST1AiUY+hFXP7WspPle+fn+GKM544+ViOn0paActZaR43vZCYraKwOOVl+ZT/wB8DjFasHgjxu6t515aRR9iVL/pwR+P5V0cJikTAh1C7DdgwIP/AAIe1aiaXfS/P/Yt7Jt4HnOF46Y5ppeQjlT4B1D5k1DXlhkXjjEan0O3f/QVYg+H3hwxeTda4WPHKO/H0xxXcWvhrXbh9tvpFrGe4mkAx7c/0rXi8JeJgxH+hWWcZRAkmfT7o/madwOAj8F/D6OQbJbrUzgAq0kmAfqRj8q1rbwn4OtJQ9roU5kHIkZzjP8AwIkcV3K+DdYkjX7TqsUben2dcKO2MHP6Vai+Hrq22XVbjfuwzIu1fpgkgfgaE33DQwrOy0+3HnWWiK8naQtGfy4/lipU1q8tHwsen6djj52+YfX3rsofhppKQk3ElxdbRj53lIGPTyxjFXoPAGjuUe00p5Avy9JH3475z/Ont1ErdEec3HiC7hJC6nabP7uxQV9cYArFbXIpfk/tObKnhYYcsenAK/1r6Qsvh8YyrW2jJYMRuCmMbvr0Y9MVoz6LJp/N61vpyY3F5GgXZ77Sc4x9KTcRpM+VQ9xdMDBHq2oA87XO1ePypg0TV7hyLbRpwPSWQKp/FmxXu2o+I/BGlo32/wAV6LArDdtM6sMDvhd2AOnTFedaz8a/gdoxzfeN9Nj4O5bUvOfwUJ+nWs+eJfJLsct/wjHiQnA0y1gXP8bxuQD2+U/yGKWXwd4hVATdWtuc4KCPkew7GsnUf2tf2cNN5fxHPqK9hbWcpJI7Dhv1Ari7j9tH4Rb3/sfR9c1p8cGKIQgccbtysKXtOyHyM9HPgrVd6me+ZkwcbYguMf7p/pVaXwTYRoz6hcXczKOiOYh2wcEH/P6eLS/tfXupfu/D3w5udSlxwzakrZ+iLCCPz4rPf9oL473yt9k8BWmjp2aWVZGUdu4J49qLvpEXKl1PdR4J0Sc5W2dyoGMvIScY/wBrHT2qwPDWlQsIra33Zxu35b1GNhGa+Yrr4rftJXrqw/sfTFYEjbbQMV9xtJOfSuaufEHx81RSL/xh9lV/9YIIBEy9hhwP6ih8/YajHufY8fhyXySdPsEKDvHEOgPXgfzrPms49NXFxPa6Z0GyUrGfyOMV8QzeGvHGqO8mv+MNQ1JEGP3KlGweBlg4z+Gay/8AhWOliMSXN1f3HYs0zgjPtnGOlT7/AJFckD7M1DX/AAzpr7LvxDp9rIvJQyJuxx1xwK4e9+Knw1swYbjxTZyZ6IpeTPqOEyP5V8yp8L/CyBC8ck2D8vmOzK+e3sfwq4vhLw/ZBo4rQkhcLGzbsH24/nS97v8AgHu9Eew3nxw+FMQ8oag91jI/dI36bgox09K5i7+P3g1QFstKv9T28Rt50USfmVY8+gBrhk0XTICq/Z4pCOodQVX0+9+VTfZRbEtBbpCpXOVRMj8ByKVvMNOxu3H7Qk+Ntj4VuN54CPcq6ED2Ef8AQVmS/Grx9KP9E8NWNoPRm3FffcNmPpzVAxvHwCsbHsFHzj3xVLB8zeu4seMDkY9Ogo9mh81uhHN8Q/ijM+5TBaNn5dsCSJ+ZrPuPE/xKvY5I7vVvLD/eEcKKPwVVB/WtRbYS9QjjHT7hH5cVVeBki78H6gdsZp+zQc5zD/8ACT3KOt3rl1LvXDfe5A6DG7GABiqMGjknZNNMzd0DMn6Z/lXW+S7MsKNgsOh4xj3/APrUSRyeXJE23djqf4ce+Pyp2t0Fc45vD+mqX3OY2yAudx/Ak9Ksx2FlEQ8calhxnOf0xW6q/wDLRmWVhx079v0oljU4kUBGbBVQMZH+IqkK5kLaQqd+zyRjtwPypFhVYwrKrKT0AHf+VabROrkZx3xgc8dqhRFY7Rx6ZGMgUwKLqYx/sKe45HpSbTuwo3A4zjjrV+RFyJFzvBwV7U2RmKvsTC8NuyBtI44FAFQRbnKfOoPcLxUajZwo3EngdK0PLKnPmNuX8qgWOROJGCd84689KBESRAAsRjdwdvTj2pjZJHl43dmHb8KkGFb/AIF92nuWIAQeYHPGOPw/KgCA71ycff6r2I9jSpzgwfd/hj7++T7U6WIDcmQzDARRSg7V2zkRMuBkDrjp9KAInVym04XPIz2xTShk+YtvHQFfp0xVjYIpBI2CxP3u3NIAqYz7YwMZoAqS285EaQERgHnjO0dvzq00qoWKj5yQEHQH3qMJt2lTsZgck+3tTHTjlsuOnHBOO3pQBHzGuwHbt45Gc/4VLllcZJIHQ9AKVXdv3aSDbx25H0P4Uq7S+yPOAPz9aAIXS1kYZ+RgOWH+cUsnmJH5gZVjPGMfNt9ak2DBBHmHIB+naj7OvMoi8zaefoen5UAVj5eX+ZkA5Qbfzp4QxsJVO1GUHHHHrVgiUrudiFA+ZeBsz0+ox6dKjaIyy8AgJ970x2oGQpHIwkKKJMsuMcYx3GalZkkZtyeU+Pr09MdKURiRVZySpyqgDkHvxipY1jW4ds+STjjGQceuOlAiuykAEEYAyc9/akIlifcvQcFR29O1SIijnO4AnCkd/wClSv5ihRINvcDrk/XtSAoyMrxDzfnK9FHHX6VMylXAb5yQM8ED6fSpBueRXTgrwzjH8iO1Jw0jY/hwDyfwNACeQOdseSTjOegHTjpUZjO/aczMG3DYvJx29KlR1RkR13Z6596VpGVXbfuIbjA4Uf8A6qAGqnkyCSZcsOuB90npntUMcaxvHyRnOcdD+Aqy8v3dpxk7iRwv0GOKVnyhG0xsR/CeD+VMCNUVk8sPyc5B/wAaRVRlcogTIHX0AxxTvJK7VPIXBQ9x7UjFvvEbWHXsPwNIYpjVVWSPfnAw3pUyxHcdwCs+VJHf8KjlGwomMYDYXtyOmR6U5Qwkzyyuqke2Bg0AiGMBgMx+Wh5Cgjn8akby1XzVi3OpC4Y5AHrx6Uj4fAIwo4I6f7v05qTyir7MlDj7ufu56c0gIipQlmfzA4z8oxg1MY3z97IA54wSO3I9DUYZmjVOAx/XFPCF93zF+xA7A8f5xRYBVUtGpHzckHj9DUrSfeSduQMr+HYemabJHEqmMEsBxnGBu7dKlUkPliNoHTHQ4oAY4jKg4LA428Upl+6HOxl4PofSnkqVDs2TnIA7Y9u1KnmgBQOq/XjtigCLbggwkBEBynt/9anP5cko+ZQMjaR2A/8ArU2EYc5HzqxH5j8qcoIYPjI5GBwMjimIpeI0R9Fuowi8Ywcd8cDj1ziuP0sEwxqyhxHGNrNxj2/HtXa3SM+l3kUmYvkyuRlQc8Nn6Vylgoiiy5CllUAdue/p0pIo0FBdxJOnkLj5yvOR2ArO8YwudHnCtgFV574BHFaFtbqfMfbsHI3Z449qNZYrpVzOcHEAXilLYa3OH+EkAF7r1pDgKLxZF7gho+R+teqAK+0bw/lk846DpivMfhUotrnXYIIgjJeRNt/u5hwQPQV6r5JjEaqwcfMB0x7VYluyDrD64k2nA6EfSrEdp50ZfHyLgHd1x7UqBQGKAx4OSp6Z9qtyLE6MtvKfmwAmP5UmMr55Ubev8PTPYc47VKzHYu2MrsHI6j3ot3ZECSMCicjaMVMkZRsRlY9+cjn0HH5VIE0KOiiUMdvfABPzdMccVICwj2RYkdDkBlGMHH3T/Okgj83eYpAhUdCARjv0HT6VIqQLb4/1hiwMqeoPakM//9E/d7DtVYWU9zn8qRw6gIf4W+Y+3HTFDxeVncAe2SMZ+lLv2keXxu4KivLOwjG4gqPlP8IHTilYhRvYFW7d/bjHsKlEb713yEKRgrtAH5CmKS4CEAFehPb8RxSAUrtj/dg7o8NtOOR/iPSkby3G+Ahmbpnt68U4ZYFdu0jGfX249ulMLBgFjUxsOTn06cUwAfLCEUFkPO0+x9adsCgqr7xjPzHrxjj9KdHvk3DaHUDjnAH6U1MA4QFeB054oEQhenmbWU9gOc9FHtT42Ro3SVVfblwf4eoHb8KTaZgrIc7eqnA/LjmpIpXjYKyBQCRt6/5xQMjmYyR7YtqqNpBXjH1Hpmk83cDKgG7OABzke9SL5TXDTR5XtkD5SKj3TkxoFCljjPb1pCFGIYmn3Hc3CjHQjrx+lNbf5aug81evJwc+xqRvlfYrB2XORzjn0psa4zGjfKAODyOP8aBiRqQWi2jdkEjqApx39f6UH5Y23gKOxx09DxTWkmkT923yjrCOAKdcqyoqsm8gbcY6DtTAZ5MsPyxK10FXnpx/9apNjlJC2AIiA4HLe3PXH9KcUEe17ZkiEYyAoyxPcEnt6VFGJEk2JtJIAOO/HekAmGhhCZYFeR8vPX+VOdBGFlOU8xfvKMdPX3PtREhkZYlmKHO3plR9PTgU2Vnik2h/MVeBv5Tt0I6UCCTb5hfy8ZIwgHOBQsAQIM/eYnPbjtn0xSiSPasiuUdvkHcA8DJ56UrI9tiDCOVXgsfX2+tMB+WSZliUDcwHzjg+3FMwoVRkJvP8C5UYxgcU5w2fJmxFJxtEfCk4BHvn0oaOYbUGPMbqEwoOMcHI4xQBBK0JCIkvnSFtoHIA9RzT5vNKb4kUlW2HI6EYx+B7VIwg8wxJJ9oMTABQNrFhgHGf/wBXFMXzYrjypV3edhVC8Y/vA/WgB0sJkLNEhyxO3ceRjHP/ANalEbRqS7ZGM5Hr9O1RvHFCQQCzoT8mSCO3BHFODGIpvxGDyR1yvp6UAJsYhUnKBfRDyT2zTdpwWVCduAQ44P4HpilMTPsdkCiQY6cccde1LvlI33Moj28FB3HTt1/woAULGyp52xsrtJPH054xxTN+1AseRtxtDDIH0Pt/KnNEEYxso2Nxx09QaJmb5H3sSFxggH+WBQBXZVhVz8z4O4Z5BB446VKIJHRo87MFckdBnj/OKsTOVhKYzEw+YAfljnjFVgpD+YUyWCkkc8ev6UAPD7cKTuC8DHb3pZI/LYCNvOUkA5x/Olwsb4XAABZsf59KR1cSckELhmDcbeOBQIgLY3qufNLcDtgYqVkkhPlyYQjB+XnA+tMA89oyrFI/4s8demPapC5d/L3Hfn6rj0J7dKAGRnc5IOwfeHv+HagkthmTGePTFKu4jEeW569v+A0zc6EL98kcjGMfSgB/CO3lYCqm3GOD60qSFYo8ZjfuD39PbAqVTuyuQAcfgarswPy58zBwBxTEPBC7i4+Q4J+p9PaguoMhjxGFxlu2TUqsTJgD5D7ZHoKiQ7oAgiMyDPHTbj3oARlV4VdXbO04UcHjqPoKQRbdh3bB2R+MD/PSnOqyqroroq9GxyPypFlWYAbGkRwSRnjj+XSgBcbolWVTuX36qKmSSAOBHuVV4IbnbkdAOtQu8bJGYySEXBz29B9KcDaqQ0P7k/3XHIPXg+lAIkCeWdoO0cBfRvqPQ/pTCpBBJX0256VIc4j/AOWpcHcB29KrMm9khHXg5Pb2/LtQBZk3b4zE+9QCGVwOo6cHtTWM0oE/+qePGAOVHbp6YqSUq255QF2cA8emOailDx+VJFhyyhc/54pALOFnn2DJJ5BHH5D26UzPnb2f5JOOvGMcCiURQDr5ZfI9QuDxz7inAiSQs55HUdQeOPoKAE+dfkC/LtG7HH5UYTyiYv3jZHy+v4VN5bPtO4Eg9KY6oAshG3OQPXimIa2WiKyJ5YiYdO27+7SbbnbtDDbnG0dfp7VNvl5Qgx5Ax/tD61ACxnBiGT7jGOPyoGTOxQNEwyqkEevtio5fuBRwVPzHg5z/AIUKqmQxnhzjn/CkMMnzHhh0PZc+44pATrMigx7DJ5n8LEADHp9aktgvm+XGhlAIyp6AH270xPJ+dZVKykryfujuMVYtQEnCjIYYwU+baexx7UCPlX9q+zhh8C+MwihliTQfLYdPmmG48d85FfQnhHNv4VstkZiMqrL6cMg7fpXgX7WUDL4C8ZyxSAKy6IXTswFyFyuOBg44+te9+C2eXwzBcTj5GjiZFB6KyKQPwPaopfD/AF5Gk+hu7I0bzIwoBPXGc+3sahjLDLNGUAABJ5x+X+FXBGDkzDOf7uNvtu4qIIQhLAJ/cBPP/wCr0qyCPPlTFIywQYIYDgH/AAp0hG1jKCG/h255Apx81ljD9AMAjr/+qlTICvvWXaAOe31oEOlIeUjJKBRj2zjHHWolJgVSOVHBPYgnoR2p22KdixZkPbb29Qfb0oYRiNd3Q5yFAOaAKvkDkxHDLyCBncOo+mKnlby05UEccE8nPpgUjGMxqVLBvpwR7gU6aVllV0YyeUvy4wAM4BH5flTAbNd4ZIh+7dk+ZmHDY6fkOKpAxzM2zjaByo+TPA6dqmfMiOHG52bzIyRz6ke1SorI+TIGJXGMcAjt6UAOT94FQJnaOG9KdEFuEZG/fbQG2DjOOuOnakQvJKwUqWPRT9OMelNR44nUwOrtzjjgcYxjrzQMCd3zJk7xwx44HY/ypq7hDvTDBcMcDHPQU6LzJNojGUx0HTH+FOTcIgrthVOCf6fpQIaqMS8mRmTacDgZHYURkuz25BKooZzjn2A/zxTgNrhU4HoD0/Glw5beqZzwMjBOOME8cCgRFGBMNycP/CG/hxxgn1pW3oxA2RSquQf4v8kD0qwFSR2jlUb36lfmC4HBIH5UxzBGxaT723ILEEgrjH50IYM0Mjd4TIoIPbIqWKMHZG7JGo+Z8fxdNtV5pMMhf9yu0MB1VvoOgqwittzJtMw/5ZsAFA/2fwHagBscGD8hzn15H1xjpT0jAkyc7BzuJ79unWkbeqrLjHzEEf3fbjtUIig3IrDzeu0q2CPr06UAOy3/AC1Rk3EkY7fWhHVcRt8ozuPY+xqZCyYKkZY7R9emDSPGHMiIB5gAPHcf09aBjGUptK/MAp6YHHSlMaldk2crtJxgbafKjyYjVNhUfM2dvXjaR2zSRDYq+aNhVSvTPA/p2oAcfvZmyWAHzds9vakYeYxXoVUcD044BpcI2FSYyeZ6j+79frTG84hT5gI3YUdc+3HShCHHdhQCYlJz14A4x+lIFK4C/LuXae4LDpntTHiZmbjJOAUU5x3PTp0qSSJfKeDcME7h6baAJVhd4mMmwY+70XPTofyzUW1wPmCyHaWI7YHH8qckLlfNhjDKow2f4SOhGeef0pAJRMFCE/Lj2H1I7GmALGmweZ9xlyAPUDgd+lKgAZTGxiYj5S2Tz6ZxjpTx9nXaVYncvzKD8gpxjlkKmNH8pzyAOQR/SgCCM7JN6x+aqffIPtjp7U+RgjGOVtyAFR8uM5HQcU4qA52AlVXJx1z3Bx3pyssuVlJ2k9Bwy/3cUwEQCJwIfk2oT83Xn/Cg7yySW/3zxyeh9j7+1TIywyOBuY45Dd1x044zUA2hB5pKbsFD6EdPyzSAleVZd+8qjD5Cv48n8KbvaM4jbzYwApJ6KOnFSTtIg8woCwAySOSTjkfQcVFiOEkyLndxx0GaYDt/zuQqopUZ98d6aJdrbMZX+4MYOaQxjyfMm+Td1CY5A9P8Kc2VddykgoMDbyR0P5UgGJ8gZSmxyCw/un2GKm+0tHhdqlvvZIyOeOP6VDtj88JFnjg55HOPy9KkMauQ5BlUjB29se1AAqCNiUI+deAoxz2x6CmxpKT5Y3Z6Y4+Un/PWmKzF1jywUEKG7jcOOe1WPuMwkTbJt+XsC3SmARKQWCqOMqScE56cke34U3O2Py0QBW/iXjAHOP8ACkQN5nmN8hcqSV6Eg9x2pSj/ADhvkl/uj09eP5UANkkAi8zbhQADjpkdBj0qWdIfK3gjeCBle+QMc9hj8KaxWR/JRljCn8Pp2zzT9xW0eJAI8EcY298j/PtQA0BIiXZjDMCpbHTpwD7VHGcIxJKDjGM7Vx6D3qaJo5CCQzPn5j/AMcAHjHQVFM2VMgUHb8oUd+eT27DigRK86BnDksuBtI6g0rq4XepyEb+EEgbezfhUk9sEkNsOo+ZicBT6YNNhjcFpJFCx7egbCkdunvTAYryb9vYHP0+ntXCfFqNX8GsIiHLXMWzHSMHOWPoMCu8BiWXH+oyowrdvxrkvimjR+BpZF2TebcwoAOGY88D+X41y4z+DI2w/8SJhfBO5YfC/TYniICsxyejLwMj6AYFelrlxJInyKrAqF4zng89q86+B8+/4V6WVj84xsVPHdR0/DIP0NeoHy23bpPLUc+WB0+nauvojHqylFko7MDwvyj1H5dBVgGHe8WFBjxgj+LIoj34GdqjaN3HPtUnDxeavSMHYRgHnqCPbFAFWAMcSjKENtO49h1HNWLkWbFvI+QBtzZJJI6Hb+lQEB1YYaQKPk3DkluT09KnNuqrgJ5shGMrnken1pAQyvbjfNBH5gJAIc8AnjjHqDSKWfhhJGwAU4GQewwac0aiYKMSqBkD2x3FJNvViD+6BAIGcCgZBsSMkAG57cH1/DipS8ylwAmc844HpTwAm12wxUg5jO7jvx246UqsmXlx5EQ+UKeTkgHp05oAhYOIgSOWJDf7I9TTiCgTft+7jcOVYcfkfwp7oqSKvVcZJHuCPwpvlFXJ2hk6dcr684+lMCCKRYW2ybSqnkr9786sCB4QefPJUYLfcI+tIiuGcsiYYYAHGe+BR8z7Y8GJWYbh0QD0HbHFAiNACo8sKSOeOn0zUPkIWk84A4AII6D6foKvOUj/d+Vs+X5j0GOBxioCrcbUMoZenYL259aAIcOJowF4ABA9QP605Skq42B9oyWU4b0/HjtVltqLhV4ZRHj8Bj8RTNzo5wdrDgjAweOPpQBUaJW+WEFjx19COwx0FWGhlifc7BtyfMp53fQj07U7akcfyIXYjqD90HsKPLERIIDvtUbMZI49f8igCDMuWTbt6YXjGPfA7VCq5b9yuX9vu49gfQdKsrsWRj802AMEcj0pqllcB9sioMDtxQA3KRszZWQkfIF7/AFFMkEaMhjySQBIccLjr2qde8iqFfHCDuO3HYiljTc2QCo3Ydfy/QUxDJFxvEC7Ag3ZzwAf8RT0T5WkEottigsAmfb6UyR2eVVf5VUfIPukL7Y65Ap8Xl4DQHcxH3CPlHPfH0oAgVCVzG+wScjd14oEYVT5zBd4wq9SKcsXmN5khG8scof7vTgU4HcVYeWqgHhx2oAYvmD5iAdowFx2IxTMnLM2ELDAxwPyHGKkWTeFdQITgjb2pz7oovN6uw2x9+v6Zp3ArsFI253HG0AnOP/rGpdmFiR+VK87uvsPwNS4iVVXBjZhgqVweff2NNlkVy7BeSMH1GMYJpAR4jB8tozHjHQchvrVgGMIr4CyfNtwMcDsR70n71s73GzaMsRjn2HrTY0ZdxiYNs2kFunsKABSBsJXaW7Dt6A+1SDc7NFgIw5yedw9FB9aYWWQtubfgZYqMdOnX2qJS5LKxbYFznGDx0oAYiZfKAJ6R4z+B/wDrVKwXKrGvVQrduvHQ05iEbEeflALEjnJ5xx0pI42lLMQ20JuJ9SOg/CmArDaY1jAC7cH696ZHgknDFBkfKOMdaU/NKrN8p3cgcLj1+tOQmNWWE/Kp649f/wBVICfejNjB2ucEgANkVEQpYhQMJ8rD/Z9akwZNzADJIwrfQc496bP5SoTFlARsdQOdwOOTQMRgiDYnGDlWB4+hqSCIAiBx9/cSegwBn+lNGwoRw6nGDjHtipU3NjleBgnsQOnSrRJ4X47kYfEbQ1kPlkx2zFjx8iyBccdMHH4V7kyB2BQlovuoOxxx+uK8R+JblfHuhTS4TzFihweFJWZEC/TBH4c17nfRxx3VwI38tYzjaeBk9wO1Y4fZrzNKvT0Kjko+FA2tg/Ljr3U49KCWbdNL8sfoRjg1EhcXBeOM8YPt71KY/ND7AACA3PTj0rYyBPlJJHl7Vz9F4wAaAEOCE+VsYI7H6f0p26UM/IYONrL6ZHb2FCc4VhuCYxtH5ZpAMEYeKRlIYJyQen4e2KaiA7t4AbblWXgcdqTJKyCTDKmB8vFTbYo1cD+JV2/UdDnpQBAV2Hc2U45IxgZ9akRYWSTA+b7vTCk5/pUgUlcZDKRyB+uPpUbL5hMaLjDAj0/zjtQMYzbW3xqUPbpj6e1COzs7b9ndsdMDt2p8y7VOCHLcZ7Y9fbFCBdgdVCLyHGeGHagRGjhS0gUAEZUHoO360gb5mQ9cDaMcU/yyEV1xHu+6v/1//wBVN+dSCgznCkkflQAkjGRCqoAxPGcdABwP/rVFlYwokUEDB/P+YqaWKVEV5ht2nocdD9KY7ockfK3Qk9D6cduKAEkj2Zx1J6duR1FGFS3ymf3hHOOMelNLb8CRtwK4zijBRdhztH3Q3b0zQAkQMbnqIwckdv8A9VRKUjJYcbhnB7iplVi6qy9WLMvI/l9KSXy2byVDQYHCnkZ7AN6UwGKnmTAEbcDjJ49sfWk5jLfMVI/hPPTHSpCpBRVbnoO2CBkfUZqNVH7xj8mWUD2z147UwAgMiIAm9ck8feHbGKdIG4khXavUj7tIw8x9rLwABkDpio/M/cFUO7a3OO+en0ApiGpEFA3Y25O0Z/z3phO48/LnjI9OmPrT2VhyV8tVGMDrn/CntCrQKuSrZz2259DTAhAwfLY4OM5HHAoVVQZGcN1HoakkLF2J7rj8vQU0k5YkbQuP5dqBEBxnAG3BGPcfSnNkjYQFcg8gcEelPZCPn5K5/DApCP3Uew5YDO31H1pgNwMnYflCjev+FKQoQgLtTA46H/IqTf8APnOTjIXGMcY/yKZysblxuB/MZ/pQAwIoXjayelNVkRM8PjPFPMY37EAVF9aQRnDtGDjsCOPfH4VSYh0e3ceOFG/A/wAa8+hkjX4q3ELr5cc2kLsHXBDdG9yMmvRj5fmjZlMoDt/vZ6AV56y/8XZVGwSujrnt1y344BpdUNbM9AkHmSluGyNuRwAaq/LvaLBlThSc8Z7c+3SpxJNy/wB/YcYA/DGcelRkiMbAhdX6HvnryPamSRy4QvtO3YAMf4GmKQmVUZfH5+v4VO8zPH9zbg88DpTBtQYPTnb9PT1qRohPUK+10wTuHHHTmmts2lQoX+GpQq7VwTuHK88ewx6VEx8sFduPYdqABFxkuBlcEj2A7UuSWO08N3UenQUgyGUjZuPUDpShRwSVGT0Xge1O4DMpsB+4Rngjoe9Mi/2cMVwSen09qmVWDNGw+Xt/n+VMZcHJGCw/QUwI3PlneFyQfvDp+NG0YEYPPBGeB0/+tS5C8En5uAvoakkG5MOMbQAMe9MREwCsRt3cAlu3/wBapQCrlF6bcqOKZiQk5+7798en1pUxscLxxjBHP0oGMYknfH1GM9qVgQ2CvnAHgD5cUjEY2jA9R6U8LuTL/MfX1FIAyBy4JGNwA6A9MU+Ty33N7DJ7HgdqQqy4KjC7fX/PSlKooZJD0xn/AOt7UxDJBsIXaqgY5/pTY3DHC/Lz/kUrOGO0kktjnHAxwOPWmSSRSN8w5zwF44oGOVv4n/h7dgOB0qJxEZPOj+8D90cCnkgFnQ/fHTHpTtqqSxGFcDjuMU7iGnOdxGBwVA7getGQrNI/zj09BUZAzt6+hHf/APVSGLCkDKE4oAQ9GIBQdt3SnlcqztiTgdulJj5di/MRwMDOKAHQ7YwCw646Y/pRcCSLDKG45cD1ryIDy/j5KYl8sSaRGu3P8PIJ/SvXYAwcpGFxHjIbHf8AwryWJCvxwtZ2O6SLTMSc53YDbf8Ax0D8aTfvRGloz1qZlVijAMDweMg/XNU5kg/5aRiTJxj0/KrLMpDKBuB6dvxqPhSQx37QB0q7kmXLpUf30i3If7h/L8Krf2dEVJUhAwwoYdGHqfet1H8tMI4Vc8H09cD0xTJlRFGDlTw2OQDQpCsYMunXvykqpX0Ttx0NQvaXIQnBZieOOhH/ANaugVmVA7HBHAIGcinIzE46kn5eOhp84cpyrgj5zH5e32/zmhS207MD+8cdM9MV1E0akNuAfHt3+vaq506EktLkg9B6ZquYLHPCTzHIVsFR/EP5fSg5+ZkA5xyDWrNpELOBEwiI4OR39fpVZtLnjJRXAIwCTjHqMVXMSU/3acAiU+/FO2MobGHGO3BXPbjqKkFvL5b7k+VcY9Nx9+OPaofnIkXGXAGCDx9RVJgSOuxtvIBUbfr9KjIfbuXI9COmfpRuVeGY7eMjrz/9apFONzcOfRAccdDTuBLGcsWAxxzj/Cpmf7RujlOFA7DH5iqe/GA0nlMgJ46c/T0qbmVVaIF+xI4zj2poRGkSMh8wbNp+5kZYe30q95cmGRcK7KCQfbgew/CoTA2VwmwgfeJ49KfH8q+WAcgEFm5HsfpWkSR7RbtsiDBYZ9lYfT1qvJakK0ccYf055A9f0q3aom19zsdmCFUY56elOQYwSd2Gx+B7fStEhGI6pgugAIGzJ9vSniCMFQ4CZI6dq1NropKAY5IHoR/OkI3RqrDzNwznHfsMVXKBwUVzregfE/w/rPhm9aw1XTyl/bPtV1E1nJ50O5GG1kyo3L0IyO9fWfxJ+M3xh/a51Pwl8J9O0rTNEln1ES21vFJJEk99HaTiWe5nmbMVra2v2iYxIjyHb8glkCIflS/jEXjjR2QhPJilMpPGA3Az7bumK6pftFhew6nplw+m3lpPHcW88TPFLFPDyrxyRlWVl7GktkKUVc9A+M3wQ1f4Ea5YeHNe1C31u61G0e9SW23FY4fNMSo5kVGY/KT9wDHQnBx4zMxtpWd+AhHP14Fdlrep634jv7vXdd1GbxHqVwFL3N27zTPt4UM8hJIVQFUZwgAAAHFdV8GPC/wi8Y+M/wCzfjZ4sPw70pYDJG0jxWdtcvEMeVLqczhLVucqpT95gqHV9gKdPnnpp/X9aBflieT/AC3GSj7sHoOOlRmLzCQEMqsP4f4fpXovxIsvBdj8SfEOm/DSZdQ8LxXpj024SRp4mhRRnZK7OZoRJuWOUOwkQKwJBrjW3QjEYC598Yx6VnyWk4voW3pczXs7JJ4k5CW+7YhLEIz9doJ2qD/sgVcNsqFo1XcBjAHHXrzXtPw//Z4+LvxO8Oz+LfCWiS3sMUskCyyXVrapcPCQrrEsr5bYcqSQi5UjJPTyjV9P1DRNXudF1mM2V1ZSNFNCSjmOSNjG6M0ZKlkdSpweCK0dJpc3a347fkRGd9jMdYfLWMqYzn7552n6enFJdQRzZWNty8huMCpzlcuwGw8ZYcEdu1SRW95NKtpp0Qcy8hRjnb94jPQAdfQUkhtpI9i+Gv7Q/wARPh/4Pvvhze3j+I/CtzG8MVpKE3QRSqUlt45/vLBIHJ28YYDaVBYP4czXTIcMIIuqw4GAB0H1x3rb+yzA+XcW6wSg/c3Kc7TtPKnBwRj2PFVHibzZmkXaF2njtxROMupMOXdHUfDLwF4n+JWuXGjaHf2ujJZWr3ly19JiNYlOMJH3Jxz0VRye1eQ6r4U8EeKA39u+HNO1KVH2rcLFHGxxxw8KoeccHPP4V9L/ALPnwJuvjx4w/s9ruw0vT9OSSe/kuCXudq4WMW1qjxNJvd1Ejl1SNeDlmQVS+Nnwyn+E3xF1bwRLdWl9bwLa3Fq9onlL5VygYI8JlmkiZXDcM5yu0jiteSkqPNzWl28u/bsEZPma6Hyff/DBTFAnhfxHd+E5IT/o6uhuEjx0AO5GAHSqM1z+0/4aC/2Lqmi/Ei13Rxi2S3YXEu51jChHjQ5ZmC/eOM+gr1yWTLgdCSQB6YHpVaK81LS7iLV9JuPst5Zyx3NrLu2gS27CVATnhcryegFYYdwdWKqLS623t5F1HLlfKc58TfG3jn4H+NLjwx8Y/hVq+jr5MU8d3ZSfu3VwctFJGrW0iAqRkSdVIIFc9YftAfBvxBt+wa5eeGHIPmQ6vFvTpjCumVz+WOOlffvx28HftMeI/Dln8d/ilc6UNLs4kS0trO6tpUtbXUp4/JMYgTZPufyvm3OdpByQDj4/1jRvCWu7IPEegabrq8gmS1hBZiPmw6KHUg91IrTFwpwnyx/r9SaUnKNz0HwCmr/EzxZo3hr4ba5pniW/1qVIt0c0IjhjVdzyOszqTsRS2xRvbGFBrQ8XaL8S/B3xPk8G3LXlj4j0i9isbGXTj/pJk1KFRH9mNrITvnimVGUMT823OK+ZNI+EXwk0jxbpmoC2vvCmnpqFqb+exuZnuIbPzl86SA7vkljiyyFcHjGea+o/2wvhN4C+Cx8PfEr9lT4sXmpeL5tRFxqGm3GsjXPtKWhacaj9r/evDNHcbI2SV9k24Mm0wvu6sPThyKTlp1+X5abGFVzcuWMTq/jv8E/Fv7Puv6b/AG5qI8b6frkX2mfVrfTjp8UN6smGgZfPuN8jj94H3AtzlRwT5HBqyTTGXi4VQGRvulfyHT2ryLxh+2L+1r42sbGX4neHT448NvNHNb2tpDiLdGuFP+jBpM4b5TLliDyT1rkLb9pj4VXN1JZeJtA1fwLdK+yaNP3oQj725TsdSD22VxY5Rcl7FbKz7N915WtudNCElH39z6Yi1K1miM0hTZnCqw6HoMEDmr/26CXy45PLyeScDgY4xXAaRrPw61swvoPi+xT7QN0MN4rBZOO0xAUe6gZHeusfwz4itolnS2j1eDgLNaOssZB7Daefwrzr2Oix2TxaALOJre9W6uH/ANYT8oVT/CAeOPY1fSCzeBI4WRnjJxnGMV5DLNLbiSO5hksGX5Qsinj8SMdqeupPgHeFBH8PeqVaxPKeuNFD5jFdhHGRgHB9qrMIos+WQueSgx19sda4KwvnIbfIQU4ABwMHpjir8F4Qu8vjacDgd+/QU3UHynV2d5qemalYa5pOoS6Nd2c3nW9zbM0Usb7SnyuhVgGUlSMgFSR0NLfa3qmvalPr2t3lxrl3cKkTS3ErzSBIRtRTJKWkYKO7MzHqSTzXKm5ViFVwSpJwDxn+VSRS7JT5Thlccr6E+1RKbtYaibfnO2DvyoAb6Z/z2pvn7ptu5iyAsozhRn271krIdpaPop5+mKd9pYbVU5xxyPyrBpMvYff6D4d1ZBPq2k2d8SAPNMKrJj03qA361ijwPp2nxr/wjmr6v4U8jmKGO4ae2LMME+VLuA4AGAa3Em2g7R8/AcdvyqVLrDoB+8U9B0wQKoCdp9bs/BaWFstr4012XUllmluYxY/6Gqj5U8tgqlmGS3oxGDxjAi8TzK6J4o8M6xoBY4a5gRdRteBlcvbAOo47Ke1bJlXO/YwK8fL047EcVftbmRZVCTlFWgEYFnqnhfxDCkum6nBcnfgeZm3Y8f3HCnvxxWidGWyyFhlt5U6umQQcdtpHbpirl1Z2WogpfW8F+ucAvGAQR6EDPT0NY83hS02q+j6jqHhpUP3baZ3gHv5cpYdulLkGmdRp/jLxfoUQi0rVWaEf8sLkeYuPc4J7DPIru9L+NF9BJs1zR0nDDiWwITHqdrAg/TivDdnxDsmTZfaL4tifgxXVu1jOcdg8YCZOOp46dKqSeKY7BS3izwlq2iRytlZrEpeW6HsZNmDt9gPwrJxsO59UWPxO8B6om+XUZ9DlP/LO7j+U+uSm5R+OK6+NdP1iAPpd1BqcY+ceRIDwR6feGetfGtn4h8F60TBpmvWN5IDjyZy9nMGGPlEdwke8/wC7muiOiXlhcCdI5NNY48iaLI56nDIeaUZMHFWPqW4sJY8xyg5wCCBtx7cVmPEUj3FcKR+teDWHivxjprs1vfm4SEgvHOvmge3JDDPqK7G1+J94r7tY0uKSPHH2Ztu7P+9nn06Vo2+pPL2OyvLOF1MsYeIjngZUY7gcYrP+zIzCU5kYe+F+vAxxTrTx94Uv4hunbRZCQDDMoP8A48ma2JltpszWMkVyhAYLEy/PnqRj+VTdBys5OW2LeZGmOSD1/HIqkQIjuQ4cDkn04rp5LaYvu3A8cArjHtWVc2MokG8K2ByMYx+AosMyfJi2ujxmNmX5cdCeox6Vmzx+Wm1lCYGR75rYiWSc+UgLBOVzxx06nFRukoxCUYMCBleRn0NNCOXu7bzbd4n+8w+UD/H6VzdhEDdLE5ym45G3I/zivQp7J/3rEbjgceuBziuXW2a1vykY3RkrwR6env2rWJLMzU9MEm50YiSIcZPGDyPy6YrE8qQSKT84GF44APfPrXbXUe9nQkkDBOcHHoMf4dqo3VjE7bo03O3UK3BwPTtUOFxpnK7XDOUTzFHyMeFWqEqzKVQfcwAce1dLJaZY+YBEoBOB9OuKingYLE5B3HB/L2qeQrmOc1CxTVNNvdHmOBcwMsZOD82Pl/8AHsYr5chMtnPJbzx+XcRMY2L/AC7CpKlSvQ9K+vGtQJWKruUndxkEY5/zxXF6n8PPDetX82q3TzxNc4MhhIRDIB124OOOtOOgnseBi5iI8tpAN3tkf/Wqdbu3SQIkiP2xnnP869+T4feE4AE+wtMFXG12Yq/v1rVi8O6DCN0OnxR4G2PCKQO3PHP45rS6RHKfODSoQqZ3ZIyFHI/Lr+FXxY6s0jRwadcylACPl7HoecV9F/Yra3UBbaC22jqqLkfkKVopGZJwUlPYqNpx3FJ1PIfKfP0fh7xDJlntWgXgEtjaPwrSh8HaxL8zSwQp9c8jtjGa9oFtco4MQ2qedvG0Cl+ySpkmIKzHhzt/pWbmPkPLYPAk8kuJb/LFfupGVAx09q2IPh/YyqsX2qV2J+ZtoHHoM16db2DhHC/ulf8AiA6cVbt7IlVRmEhxgdQp7dajnZSicJa+BNFtrlLhEZp7aVXjbeSqsOhA4x05H4V6p4TsBc3F6ZHXcwVhgddnJxjofX2rOWzLRGPb5SqemO/rn0ruvDC2mm2oknkSEu2CNp3YwMc/T8MVPN3Hay0NyG3HEkznK8ZCjaT+HtWtbxrz1Jx6cbRwOMcVX/tbQo3aN5jGSRkgHt7dqVfE9oy5t43mKjBAIGAP4uQMjHar54hyvsa1vAwGxsw++c49PwqxJbSwjdCTjAw3t2FYMniOVP8Aj3tA6hQcM3y4b3wMfTmql74vktTyLW0PQ733HH0OMUOrAPZs7WOEp6+Ux3HHTkdj25q3Hao+eCzMvPH4jGK8ll8e2wkJGtQQN1URoSpAHRvlxVU+NIni3Wst3f4TI8mJ05z68cCp9qugezPZ1ttgZmCE+v3SpHtxTFltEB33Ufv7Y9uv5V40NQ1G5hFxFpl9KAAwDOgBP45NLD/wlE67hpkFn/dWVuT75HbHao9s10H7NHsEut6FCNz3m5tvAjQ9veqC+JdPLubeGS63LnY3y89OD/8Arrzo2HiWVvKNzYwMV+YRwnKj0yetWR4cv75Ql9qr3CqSNsUG1eBxjBU1HtpMpUoncyeKjGw8uz3g/eJYZHtkAY6U/wD4TOaCDdi3t0wFLO2Vz2XAAx9a4uPwfp6Ov2xp7okY5lba3t8uCMfWtGDwrotm++GwDMBkl2b8h82Kj2ku5XLBdC9d+MbUrJF/akeTyQq5z7DiuefxjFKCq3d3eK3RY4yPwBI4H0r0LTdMhjlFpaQxRF/m2hF3jIyRuxite60GaGGMxT8Z3BXVecddpFPnTC3ZHkDajqEpVrXTb9ldcYeQICMev9DTY7bxFMC62EFgqjJ+0v5mfoF/xrsJL3TLRn+3XaQYO3ZIxQZ9/wC7iueuvHHhGIxYukUjKFDnt0I7YPYnisnJGiT7FP8AsrxBk+fqVtbq4/5YQ9B+lMfw5eTbvtGoSynuyALkfQdKry/EPQW3Cytprk4B+Rdwz6cLxj64qBPF+vX83kaT4euZpMjbuAHHucgD6VOvRAav/CJ6ZG4afz7/AOXgNI3U/wC6RWjBoGnIqmKyT0+Zc/ga5l774i3kZMOkCwQkp8zrkfXHSm/2B8RL7bFLqtvpgyNyKpO0dQeMZ+tHvLshadzuY9MtY03JbwoF6hEHQe4p5MMUbb32oe3AHsB/+quMt/AOsCNlufEHnxtuP7iMplsd8klc+3FEfww0woss9/eXrsoX5X2bQP4eOoouv5hadDp7vXNItvKE1xDEr4AO5QAx/Jf1rn5/GvhtHYiaOYLxw4GT34OK0bX4c+EEdpfsckrFQqxzSl1yOuM9z/8AqrYh8O6BYbVXS4oh90blVhz78HFHNHuHyOHb4g6NMZIrOA3rgggRF+ncn5cfgM1C/ivWJyo03Rru7DH5CkecY9c4AFeqi0t44hDFDDbhsbgg446Y69hSC3JR3jVZN+M4HOAMD06Ypc0ewc3keTef491GVvL02WzUAECRolz+R4pItH8eXr/Zrma2sAnId9xYH0+Q+nfpXqkgO752YRgbdvt6ZqMRsTsgO8EfKMAEj6kDpS50tojuzzAeCNclZ/t2ppGgH3Y4T1HowOB+NXG8A2m1ftWozyg9VHynPpxn+VeirAUHzt8hPIwePT8jTTZiPcVIbnG4dB7cUe0Yjh4/AvhsIuIJJ8D73nMx+uD/AEFTw+GfDNt8tvYx+aDwXG4/+P5ArrxAAGG7K8HK+vcU3ynX5X4DHIBHJHSpdSQ7IxUtY4wBBb26kj7yKoH04H/1qmAlG1o9qcbjGMdvQj1rVhs5ANgXcp/h2gH8OKa9h9nQt5Yj+Xk+o/lUXbHZGcC7KRGhw3IzjrVWGC4up4bWyimu7q4ljgihj5aWaUhEjGcDJYgD61bk1TTIpCk1zHjbz2ZB9Mc/hTbDxBBoeqWWqaVdKt/Yzx3dtJt3BJIyHUkEbWBI6V2YSjzys1p+hE58q0LeueFPF3hLVW0fxJpVxo0oc/60fumwMbo5ACjpxwVYj0rI8p1kw4BP9xB8vPt3FehfE/8AaI1b4oCystQUWdrYF5TbWKv9nmlGNrO0nzEqBgDAx1xXi8viTUH+SS0itwVwCjfNz0x24/pWuIowjK1IVObcby0OuUMFyiifze2QoAH1/KqM8lnZSE3LRDeCFUsF5zjGOlctey6zfQeW1rPdxLgsAnyjHQ7wOPp6Uulajc6dM11aW0UUioyCWQb2UNgZHv8AUdOKxdOaXvKxSaexvJO5CJYWsl8TnG3oP9npVa5XUYYrfVJ7gabLZTJIohcLLDkjYcxtujYEAq3BHr0qAatrJuPPS5RARgkKqdQeRxgH6V9c/DP9pyPwF8OrnRtb0uLU72zkf+zRbSeULgTB3c3TSZA2TY+ZTkxuAEzHl+zC04W952Oes5L4UfI8JtpZbrV/NbVbi7m86WeaQzSXDyHeZHmYuZGYnJbOTU1xcW1wjEKsGcGQscdO2B0rEutTfX9WudY+wW2g/bHLf2dZbvIhzwFQsSduPXp9KgVGlK+Wm446D2rmnH35a3R0RVkdN4e8P65458T2Pgvwx9nudRvhK0EfmLGp+zxtK/7wkbflU4HSs/WdPuvCWsXXhvxVaHTNRtH8q4hPzlXGcFXTKFTjIKnBHTineHtW8SeDtatvE/hiWTSNQ0+QzQyqiuAWjaJg6MNroyOQV9Kl8T3/AIj8X+JdU8Ta/IlxeapMLiQqjJGMgBUjBZisaABUBJIA6960l7P2Xu/EQk+byMxL1QSwgkkj/hSP5V49a9Q+D/xhufhj4q/tePS/7XsWQrNbNP5ZAIZRNH8j/vI845H3Cy8bs15l/Zl0mMkwLnsN3Tp0oewYjynkTk/MqqRgdjkfyp06jhqhSimrM9C+LHxO1D4mePL7xOFi0+xSGO10+PYAy2sbu485hu3SuXJYg4HCjpXmL3UszyGFgGB3EYzwR/KtKLTrfmNtxCY3DIAz24/+vTZNOto2yQSwX7vCA/kKKk3ObnIIRUYqEVojnjIAG82TDP8Ae7YPahtkZz5rfMMgZ7e1apFmFLlo1/2COfpmgNaQKvlxZAUls84U+lIq5ibUmcOyl3YcfTtxTyjlhCsf3RwR/KtlZIFPm7T22jABU/UcEYqCe8WRlWJAVLZJPGaBGYYLqc+SE2MF44HTvz6Uz7PLHIzrt34wVHbp6jmtJ9QI6cbe/wDEAOoqsdQDMyriNQOC2A34Yo0AqtaTgAdM9OOn4e9ONntYKXymefc9/pQ98QPlJc8fp24qFrvBIDnPpjmmBZltE8tY16g/dB6D24qL7HAPvAAnHJ7Y7VA923zAPk9NuOcY9e1VmnleNVj59cY6/iPShBY0WSEk+aqsucDK/MPx9KjUqCSWBXOc46Y9Koede5VVwobuRn9an8u8fGH5XGcDFOwtCyHGzDlYy2SCTz6HAxUamJflLhmC/KvTPqM49qrpYysdzM0jr0Hofr0xSx6ZcGMucwnPI+8KaEIt1FE7rGoJcjGOOnYHH4VMt3E0zxbSCsfy89u4/CmCzKrh3XnnA6AetQEWgP8ArVAPAx2pgTG7UYXarqq8Kf8AGqk99/o7vBGFbGMHov4fy4q6JbWNghUSbhgYGPxHpUe2MjEVtLNjqwXAP50WGUy92m2OTZhV6/4Ypm+5ZT8zD0K8D/PFaeLqVjmzMWwY+bBH5j2o8q/CnHlwqo6HmqshFNoDsJYs+cYbkinrYyyYbyRsbjqT/wDqqB7uJFVZdQjg6HbswPwNRT3Oks+5b4ueOE3Dp+GKBF5bfyVJfP8AdxUfkW2ws8nlE9Djr3yMVT/tLS49yNNI7n7vDHJ7YAFEd9b4YQ6bc3Dfdx90fjxTQycfZYhlmUnAG0/lmlIgjYMqkYA6fp2ojuLvYAulY558xl7dPT+VPEniFpAohitI8fdZAy/pyKdhaESpFLh3jaT3Awpx06VbaNowBFZ7AR1659ulOaHWZF2z3CQnsIof5HpUosdR8ra17JI3HGwDA9O9AtBFs9SkA8qDD4xhmA49c+1XFsNVSBWuJYMdBtwV+ueuaz00OWX7087uzDgk8fy7elS/8I1bv8zxSO44Ks5x9R/nFMLk5to1INxdQqo7E8c4/KqxttLRiZNQhm7Kq7l/MjitK20G3QGMIsY9Mkn9asDTrVYsOyH0Hl/pmmK5iD+wVHzSySeqoTjj0qRpNP5EVrcXirgLhvXtyOPyroFsYw4Ckru6qo//AFCpxZ24Gxt7dtqdB9eKAMMXkAUpHohQntJMCPwyKniuNTfKQw29v/sPg/ljIretrC0OSsTM2Bnqx/EYq4NIj8r5YcsD0zg/hwKNAsc/De6qsbA3FvC39wRZ6e9OUahP+7a5Lg84WMKR9K7C00huN1sxJHsSBjr+FTGCCAFZpobbb0fIXjv9MUvdDXocPHp92fvNc3IzkYJP69sVrQ6ROshMkMm1gAFZifzOfyrX/wCEg8MwqftOuWoC8ECQcfXaMGqjfEz4dacPLudbgzg5T94/8kA7cdaXPFD5ZPoPg0OdNsqwRo2flVzkNnjPXHSty30rUot0cItFJxhFGOfb0rj5Pjl8NrRCVllmIHyusDhT9AR/hWZ/w0b4ODrJb6Nf6m2MbgqxqCP7oYZINP2vYPZs9Tj0W7ZtzXSgnAwkeCR9fatKLw8h2xzXEzKOenzD+VeID9oi+llePSvBs9xIBlTNKseBjqdq5x9BVB/jr8WnkVbDQra03dAAjf8Aj0i/zApe0fSIez8z6Pi8J6a2x8S3e48/Nzj3xXS6b4StsBIrMyjHMbDeSOxG7P8ASvkg/E345XJxBe2ehMRgr9jgc+2T0/IVQbWvjlqJD3XjpdOKjAjt7VI2TPXGwgZ/E/hRzy7ByLufd9h4WiBP+hx2zrj5ZFRcD2BUfyxXSJosdmN80lrZKPu5MS/qe1fnQ3hfxlfqV1Dxxqlwh67QwJ/3ucYpLb4SadcKG1HWNSuFPKlLl1QnvmMbf/Hafvd0K0D9EJtb8EaQjPqvibSrZvuE+fGh44xgA9PcfSsyb40fAbRC0N747066ZM/LBuY5/u5EZANfC1h8Ffh2ikXdlNeun/PS5lXJPbbuwPauv0v4YeALKLFtpIn3MAPOlaTj0CfKB/hVK/cn3ex9G3v7WH7O9lGkkus3GourEbIbfBUDgc5YOD7YxXN3f7bHwgWSRdG8P6zr4hxgokVuj8euxv5j6Vyln4b8O6dzDp1nDnuLdMkf3ckH8K24tNs4+I7WCBz02RqpB7DK4H50ml3Gmuwsv7ZOq3e2Hwz8JtTukkG+NZ5QQy9OWRUPHtisyT9qn9o7UGA0X4YWFig4H2ySNQue+1s7q6GK1mFp5bOsacfMq4P/AI7Vo6dKYtgi80cYJwW/pS90d/I47/hdP7aWoRy+WPDfhiKThPLSOTZx/Dt3AH1GQPas6+1P9sTXVEd/8ULLQXxx9hsVQjPXLxgDP+favThCEf5h5L/KNqjt9Rwa0DalrbytvmEH5vXrx6U9LaILnz3L8OPjBqj/APFU/F3WNVVSd0Kq0KMemRteLP8AwIVBD+zh4YllMuteItZ1/fyU+0vFjv8AeJk4/Dp6V9Fx2qJsXerO5+eNucY9zVuKykQ+SsAuWwcFHwMH1zgdKaa7L7hXe1z52t/2ePhQqH7To095KD96a6uJOB05LCultvg78J7BlkTw3aLMq4DYkbI7HG7ax7dq9Xa2u4rZpZF3iMgNt9PbA7VDcwRSMsZd4yefu/dP096vnfQnlOAXwj4YgQmz0WwTb1H2VOOwIB4HHpVWPTrO3E8VvYw27bl+7Eihx0/u9K76W2jBePBwRyM+lZx/0ZIpNzNxgDsvQc/0pCscrc2rF/3MQiHHyiJVK4x0IH9PSs1tHdyZrtWbgFVztPpXdz2yIQrO8gzjaPp+HSqJjUMIZD5h2nccEn8KgZwk1iilpPK+yr0LDJGR7DFUjY+WhVQQsmDgDP5Cu1ltJplKYHlY6M2M+h4Ht0rMmhI8wEF1BXKDnP0NFx2ORayIPl+WI1zhFOevHes2WzHl/M2+RGwpT7uOuDx3+ldq+WcwxwcLjPQ4GP5//qrI+zylJI8ARufk3YHPXb2wfSkM5CO1mL+YV49ABkGqkloyuCybiud3GMZ9/wCWK6+a3YptaMvt+U4PT04rNuLWYutxuA3nD8DgDpj+VO4HM/ZFbNthVTg9eRxk1mzAh5PIj3b8cDsMY4PpxXVfZWU+arbXx93AwF/D6VmSR73BX5YtnA7enOKNBnM/YkWI7gbsDAY9Co9QO+Paq+AI8bfMQDqPl78cjtW/dW/7pgj+WACFC+5GR9KasAysAUOEAXa2MDI/UHFUI5eWOL+6GZsZQnnkcYbpTHWRVKOPKAwPL64B7Z/lW4sD4aERNd7CPlkwNpHGQfTHas94HBaMusrMc7cYx7fhQBkyW2d8CRrJtwQDgYXuc1WCN5SRBPlxnaP06+lbDJIuYlYgHjB6n8e2KqyQGMbZSUVuASeh9eKAMcocSSRfNJDjIxjcD7e1NkgKs21wQMFflxWgkM0hETMQV+6U68DkH1qJYtz787NuN2eOnakMzjG67UkOV3cYGMYqEjcPNdiQxK4PcCtOSFZGEUWVVuSc5wBUHkxMWXacRkDjoR+XHShAUWHleXwXZs5XGOlJFGcBpIjGO5zndj27VdZN7lyRIE+6B2zxSHHlM6HA9ff0x2piM1IGyhX7p3AHP3v8MU5oSmcL/CVz2/DParbKwj2l9mB93HGajKOrLkgIMfN2z9KAIDDLtBcASLycdFXt7HNVBGAseQSshJUA9Pp9K0CyH5SxbnlMYyR+WKiZsBUw0hX7gxt2/lxQBEV3KhJyTn5u4x0pGQDdsbeQM9P0qfbtcR7N2w89v0qLcVcYTy3OBt7MKAFVPI2oRuX6dAe9DEKfnJyOATUzqCxJXyW6A9sdACDUClkZnPB/T8qAIdq9WOVJ2vjt6UpASMRqMqCCH9D2OKkaIxRu/wDqkO0nIyOvHT3pxXIQiMupXA9D6fSgCsyy7mVwHx0xU0aMM7RvOOQAAFqPymLZwRxjHUqfY0MPmTHCnhv970PpQAzB2gAlT/D26UuQU2cEZBYc/mPSh/MZEjdAozjORxz0qTyTGhMXHsB/jQBEyKwyf3gz/KlZFjiUFj8xPPXaPwpyRzbd3yBj2/pSlCeIgAH+Vl9MUARedIGPlgBmI+X2Ax9BRHtUBAwyw4XHJzU3kM8bRlfK2gYzzxUK4kbJ+U/wgdR6/SgCMgxrtKbMEZFMVdjFzmLvjr146VMjuxG/kHpnHUcU+SPcoDcK+M474H6UAQCHA2Kpm5wR0xTdskcZQFYivGDyDUqO3I24B4J9R70g3bgqjBwcDHBpWAFWZ40YIJBg/MOg9sVHjAwvReMdP1qyi4Jxvi3cFR93/CoAAI8A70B5B4+nvTAJPOyoT5VzwoA/nRkSKHiHCmpBsORjggYA7YpVY4l2fK3BORxSAhLIqHcDvI69s+n4U9GLgfxZ/EdKTDsy45A6r+FNTciAsNhBwoHHX144oAI3UqxXhVB5xkA+w4/lTkOxQZjtxxx0x+HrSFtsO1x3zgdx/hUq4SNbeUBcNkD0HpkdaLAQkxyBgwOTwR2x2PSj942wICSPUDB9Oe1SbvlM3HOBt9Owp2FDFlYgEdB1Hb9KBjFlTdtwTjkkY2/hT/kYgyDaYzncOM47U7bNBjc29N2OmNv/ANY04M0ZViOP7uf1z6e1AhFEsjfIvmhxnHQf5FO5klKAeU3X1z7UsimTD+W0TLhdwPBH04qThZMxKPk/i9Tjke1Kww8yRsTxx7AeGHZgMCnMrOcsAcggDP3l9sUriMrIbeR5k4+QD19/pTWbekIjGzbhlX1A7ZpgCQ7EI+VPLbgZ9ajCQqN+fkPH0P5VK5giV3VgueCSM8+mKcI2jCmIKy4G48d/agRUvYjLpN4u7zNig4PRhkHHseK5izX90Ff53fhhjjI7e3H8q7C8eSTTrorCVZlUMfbPUcdq5CKOEkRJJhx1OPT8u1LqV0LsUA3qbjHk42jB7/h7Umr2yS6bcQTweVGIxtOehU5HT1IFXbR8L5RAiB+6Tg/dxVfVWeO0vJUUvGYmfYO21ef/AK1EtgW5518K5G/4STxBbOD8xtX2k8/NHx/3zXs5WWFfmOwBuARuxg9P68dq8U+Fsbr4n8SeSRKiR2YhkB/iMQcj/vmvbwjhT5rtCD/Bw3zeoI6D2p30QdWMQz/MUjWRNx3AY4+lTbZpSm0eSYsnJxyPYYxUEcUMroVPlMM71PRsdwen6Va/1cixPkN95VHOD2/KpYxkiHO95MhscgdPTj04qwYjn59qRD96cfgOw9qYIRC2IVBHRiT64IyPapcJ5MJcgurEIMd/QY4x9aQxsbvtJiYKW45HC56ZwPw6VoQQSRmNHjVg+drcYz34H0qDML/N5RL7sY+70A4/zirAAmC/884z06hd3p0qQP/SS3l3h1QmOPsCMlcelIDI0e4njdxxjGPSnrJuCYXY6dCvRhStJIRziRsdPSvLOsaolZcKrs2Tz0yMDGe1CfOwiIKIvfI4J6ZFTM0u7yZWBAwcjjZx2pFjSYAxfexyD3xxSGMZWGH3bznnHBxSGVz8rfPu+Xphhmm7cMCjBVH54PanFRlIwd5wTxxn0+lAh2HjCsMAY4FMwq4wOvfpSDEu2R149B3zx+FKVVUBjZmU/dDD+vp9KBjug/1RdV5bA4AxzTWYkQtAAwwch+Ppz9KVGZHTyh/D06DHpTWQbGJjwg/hHbmmAmxY/JymSq5x3weOlP8AMRljh2bWUNvz2z93/Ip8okyixruUIOep29qgJMm0MN3mDIHpj396QhwXbH5TopHG4D25zx7UyIJ3GcfKWYYHHTp+FEpWWARSOA2cELxx2/Kh04CNLk7h1xnpx+FAxVdo993GoicYjMbnKtkD9O9LI8yRhFG3I3DZwMnt9BStMDI6MFaNm4P93aO/8qWVw0MbQBcjkjtz/hQIYqhsysdpQgAjncMf4elJGAqb1wCcjPfH0pQyugk4OOOeB9AKftY3TcDATr2zQA0RvLBvDgA54I+9j6elJEHhRAhxjgjp+PNJ5e0qYt0bOclce38PpT2gTIa6cScAIq/eP/6qAIXjjlbLgksPujhWx71JhPMBBGXHyjHA29QcUjId2wsxCcjtTgka9NrHHGV55+lMRHbHzYgZZB/sA9tvp+NQuN+CV/eZK9wGX3qZUfgMI2GfvY+79R71NceW8ZDjY8Qznjn0/wDrUDI9iO68GHKYkB6oU4BBpXaR1R4irMjbi+clMDpj6DGKVRHJzGTvUDDMfvHuBnsBUXksx2SIsWWwNvHPrQA6TlwZHSZjwT04PTpSuRNdrDDgb/uhlyAQOR7U1o3jGZdhzlGQe3Tp0ojygMrYLjDA/wB3pngUATu0a7YR+6AP8R+X3x7UjwqFEmVmBPBXqtNRIym7KykSAf7oIBGPYc0kcY3OYnAy+F9APpQAeWxLBX2Y+bGMrj3PbpUZKqhdJd/IzHtxwfepFgkcCR3Db/lkxj5SOmccdcdqTeseSyeazKRjgfjQA4x+Yyo+FjTPy5x19qh+bG5XwMYAA4I6dKkjKu7vKDAFwQ2PlG4Ywahb/nmieW+ccHpnp+FADnj/AHZXPmbhyE+9txxj6Usixqiu0izBlw7Ywdw7HHI4xSlI4n83mYMOdpwBj2/CmAIhLPKoyv3W4J7g8UANiXzf3YyjKOp7f/q96cgeUlT8hU8Y44H0qVGkh/1JWXcnJPf29sVGFdX85z84K/KOqk9M9uRQIDGH2orKB1wO1JIMrubLYwD7Dv8AnSrBgNJA5cl/ukYx3qQ73kkBJJOPoMjgUARDIzyFAxknv6ce1TZ3Rb/ljZSRyMA/T2qNN7rjAJjJVsij7qlSMr0H+FMLC9MrgunUYPAH9acWmdAke/K/Ls6L68/hTMIuQOF4PsfypVzJGEJCqvA7A/nQAnzvNI7Kw2YwE6gEY/SlDxgYlVkTC5b0x2I9/alUmFi2cd0YdDx09PpTFRthKgk8bs8cfSkIm3QyMfkMTgfNk4A46gVXby5YlGBuJwWz2FTxKBE8jDDNgcc9Ow9OKi4jAEQ2OxwBj+vTGKAJVaMbopFHmMNquPukdfwIqN4vLRRPnBJLY/Q+2Km8lVlVQyhlyQVPH09qiKlm8uThOnHVs+n0oGJHMI2Ea8DHU8hhQI3G612BDjKuORge3UVaVPlCR7FKfKryDHTtnsfwqlF8hK7TI33sjoR9e1MQ9WEsTRiNRkDAP5cdsin4/wCWZHzfdwOMge9RpHwCwBcHIVTUoQrH5+MAnC47n27jpQFiFGbaqE7mB9DwPSrBdYhiRD8mWG7gE+gpu5POzKrEOu0+i56dPXFM2cDzZN5VcKjLgemc/SiwD9rFPOmJG85wPuheMCgMib0QLz/C3UU35wFVWCbeoPTGBg4poRUj+UYYN83GevYf4UAOkYBF3KfQn6HjB9qlYxtm3X5NpDMvdxxnH0pkvL4f92qD5AOhIp2ZCu4o0QXk44bp/KgQ923vG+AVzhj+HAIp8QcOzowil7EYyOmM+3SogjsHlg+aNwvyfx8H0/zxU9oSzz7oz8u0FcZLen0xQM+Yv2tVSPwN4zVPkVodDOB0yLlB+WP1r33wQJH8JW4mGxiqSrkcASIjbfqM14D+1WY3+G/jDzG3PFDoarjsftYyD79a948ITPP4cthC42xwwIjHgPiJBu/Qis6Xw/N/oaT6HQgRbZYz90ruwOv/AOqnbIZLdlVxC8YG1H9D6N/9aoQEjbcSGVgA4Xj8fbH4U9Ym2hUKrg8d6szETzd6s4I2ZKkDKkcAg+lKQAQdoU9CVHGO1MjRFId94A5XHCD3xUqtEZQE3EdBj3/pQIjdRnA5PfaOKUnauFAPbp6U5g3RFKvjBX6f/WpPL3KSco2eB3GPagCurIfukgDlvQe1IRE6+W58t1+6c4znt9Ks+fjcAASeqnpj/wCtVRUBYRPyAPTIx2oAlgVm8z5ljKqFKt69B1qQsRtjfA28Mqjt+NEiLhgEGcD1z/8AXpQsD5MxbGwHKfKTjgUAIyJFGZ4goAxjPLAjpSqGeUrKQ4yMhh37YxSSBGlRIPuonyowwenc9Kli+bAYB3X5sg4Ge35cUDJHWVYdsoEOzgquBvXtwODiqpMaL94oyt0I4wewqQiEKu1QznKlnJ/Eex9Kev7qUTQs7yJkbSo6f4UxAFVQYNhO1ixUcEdsDHaoVwkCnco5O0EbuDjqRwKlwwmcxptLKCN3ao4XjON2T/eI4I/Ae9IYJHyNmIy2QcdMenbNSRyosyh1G/n5sZ3L/TgUB2lbA+cKCcH1FDuka7ZW8p8fJtGQAeoNMQAux3Fs8BSh5HtUeJCFViJQgIaPHPHHFOESf89FTAHTPGOn+e1OUfvBLE2WU7Wbt+I7UDGKYmi8lhlPvKFPOT/hSERFmQgRSRYI9Dnp26UmWSUwgE5HVR09DUrB2VZnIkLtjcB9zHTpQKxHJKn/AB8kZVMbto6nGB+HFSxIw2rL/oLYJDcEt9G7Um0qjxB/tKMQxK44A7Y9alDFmOFHyqV5HUD3xQBEN5Hls29Se5ztAp42rErspAfGGT8M8duKXyypieH5xHu3kd9w44qGGIiCSNcg5XaB1xnkY7YoGPY2s6eVIGAjYNwuAvbGc0+RSWMwGzYwyo6DgYNLsyGG9W3DIQHnHvxximEspKyCTYqkhRxkdOcelAiUeZEwnh+9Mcheu4L1FK6eWGIAbI+UJ82c9ce+KiBUyqxUsu3hkGBz3wOlPxL5SwRqW8stsJ9D69vp0oAUpcQbskBQFyByCO2enTFDzPb7WVg0QGenH0I9M0rMGSNQoRgCGXt/kUuyfYFTaGYbRznA64I9MCgY1JVMR2bCDzgDjjt06+1Pt2jRiVDZbr2Cj6d8U2PBCNsxg5JTo+OOB/SpGVXkAJy3O739AQPT2oEIW2uSjiUTLk4GzpwCPek6qFcMncMeDnGBTvKIVFkCo5+b12AdAfrxTSP9rjICk/N7UwGBNmDlo5UHGORxxViS4hCbEIZyuHBXnI780zyowyjawYjPzHA46/y/CkiMSyLLsL53AZHTP060gAlFblWWTszHIGP/AKwqbACK0yDYeGAPJx79/wClQJvWdocbFbHuQMcY/QGmxgPHy482PIQHjv37c+lMBxbymXf+9QHiTByh7A0hFzFGrPkEYOOvXjj0+lPIlG+OVRlMGTb0wemOlOEuQLVpCGQdfULyuPwoANhSRolXDEZA6DjH/wCumhSI/Ot8jZwV9+n4insJ3YTGPI4PpkdOD059KcgVovPAaNUONijoc/hgZoAj3bY8FWeHocYJ3e1OclHAYNhV+XPJPHPIGBim7P3SxjO4sGZDj5ulTxrGm4pyXO1fQH+7j8KAIRGCI8ElXXcuTzkdhikiQIdvl7ZMbRz69/TNPkjK26kcFDg7Rxz6H6dabceSjHb8oIBOOT15xTGDllC2wAddw246jjdj8TT0EQcCU/M3zL2z/snjtTnjDu7KdrLtYMfu9BjsOfaklaUEAgMFPzHHy5NAgGRHG7YjB/lnGCKa452wnvjHoKWZWgjS3XD7/fI4PAHpTvs7fZwJSMMPk/vZ9foKAGSszTLvHloAMkneCB04qYLCoMhCxSN8o29D2+7QsT4RICqtGoDDuc/UflURhDKQg/i3ejAjGfSmIktlTzlOC4HOX54HTHpzXKfEZJdR8GukKhQNQtnH+wc4HzcAAsAPxrrE25DA+WOm0+g6fhXP/EJdngu/hRmijzDvVRznzFzt9wpJA9q58Ur0pI2ofGjhfgF9qf4SabNNsaGe7uHRAcHjaBz2P17Yr2QLHPIYF5yAA3/sv4V5J8A4ltvhVpVs43xieTIborHr+jD8MV6usbweYkhJVmJCqOT6Y9MV0dEjJ7gwRboxbWToM54OP6elNG7esEYCM2V2twABz+VKrKD5U7ebgYbd29MZ70scMssWUOFU4Vfx7etAiRGdv3gcRRxtgYXkY42jHGPwprBYiZIGxI5BXJ4j7kfjTNuEB8tl2kq20dfepl2EZ2b2/wCence+32pDIUiSNyWQxRsPuDnOMdz9aSWJm8sAhSo4B69qUgKR5haUMTtx198fT0qSMF1ATdKEXIUDGaYEUhXlfL8tgRwB94d8Y64pVAfLkYyo+U+q+o/lSQhnKRFgirkD5Tn8fSnESGQOi/IowyqehxigCEYdYw5MpKkY7/59KklCQQlYOmQpzjAyP1NBaRSEBUx9QOhHtwKVNsTK0v8AqQRkY4UnnGKAI5cEbVY+Wdv0A9vwp7SqASB5Xy7VT/63pT5mPmyAJ5kcgXbjAA9vrUGYyQR8gTsw79gfSgCJI2VGwQUwM5PIB/lUjRSS70UCDBGNvG5e38qePMmjMGF3ORuxjJHr+BpGjX5DnzCxAUfdCe30oEMZBuJRTtXowPUj27U8AuGMgOwgnpwCOx9KkEbq7hcGJ8rxnr+PcU3aWgkB3EIcfX9KARCqBwGTaWGF64wDgAnFP+WFySx3IMHjk/8A1hTsWbRCYRukgAwUOA3scdMU45ciTO8HKdOAcf1oAibAjKICijgg+h71BInyEru2cdAB+Z71OjPI3mRLsZ0+ZiOBj04xzTlgeZQ/3kbPTgDt7Z/pTAgKK82IsqjD5SO+MDilKMc4+ZsbCQcHPb+VSvGNpyD93bwMYA6UyMYDRlSynAZe/wBcn9KAEhYoha4+Qr9wOMM3sPSoA0Ij3KpOQBx1J61PnzI/3nI3ZjfjIUUFWBHBdByNoHXuKAEkKpscN5ycjhcY7f59qYUDbIg5ZVGTx+R/pTl8gJ+8UojcqR27YNMZ5jHsgwwYnb7Acf5FACMu4bXUxbsKuBxzUyebCpXBVQOBwduOO/50SyESLMyj5QflHTOMenHNJIu4xzSsYTjIxzk8dP0oEDjK+b/CmBlcZPSolxu3RM8ePvZHT0zUm1S7NGMBuduTgke3qKI3+cSMwiJPXscdselAxBGQ5hxtypypIIB7HFOxFLCTIDGCueD8mV6/T2pzQxzCScSZ+YZX2HTFPWJdqt9xTgmL1Hb6cUAQW4Vo3SVS6qAUUkjd+Xp6UBAUGVJwM46YH+HFTvGjZcHzUP3TnhWHYgY4xSJBOeMh1Cg5HoeMf/qoAgYsSX53lcBQOpx/SjzNkDSJlVZdpx2PfI9amIkhU+X+9DcYGchh3x2x3pSDHB5W0Ff4+wLdQBQBWjQEg8MvTnj/APVU+0TKwztzlVB4Bxgdf/rUfupJF2gQ9+nA9cjtjtTcyhigUqqkNleeCOo9qBDP4fLPybSAr87sr2/D2xVk3EkO8ZC+acgY/qO9NLrLjOQIxznoev60/wApTHsIyASVz1NAxJzHgGIhXXGMjr65FJEN53ocRk7nzx09B1waaGOCG+QP29B6inovl/cXeOhz3A7f/qqkKx4j8VFV/HfhiGP92phWSMn7p/fLGv0J2kH0wK9ymlWSaZpDulc4K+gBrwr4tlH8Z+GYcYjSDDKvUAXMb8H2Fe8XYUbl+Vi+XUDg8kn2GAKyo21NKn2fQzULbhsGwnoD37df/rU/Em1kkOXj247Ar6H3qRT8qEtxtGRyOe1A/cAliDGQcc557gVsYiMoiYfZ1A3qOCe/p+VI4ZY2IXPODjpx0pSUCx+XghugPU9sH6UxxsaReN2NoAoGMk+YK5wCpB4zg/h9KkkPPlY+8OnTp/SlCHaG6KzbWXrxTNq+Y0JwQuOD94duPSgAaKHei5wmM49/Sn8EhTx/UD1pnkpI3mHAcfwH/Z7flSnHzOF3N78YBoAVcQsI8jYRxnv7VGhCA7kB+X5dvSnLHkohAKggtu9+KkTzstCiiRQTwcDjHakBX2rHgbuev50E7U6mPDAgN3x/SlbEYHRRGM8cnOeKlJ82ApNsxwSV6jJoAh2HZI00mMNyp+6cjt6UBFMAZMcj+L+n0pMJ5WRuLltwbPy49P8AIp58tjvRAwVeVHH1oERIyxjyNuB3U85J9MGnMx2/dwgwMHnbikU7MYAQfxZ6/wCNOYiPJT5s4A57j2pjIyNpw/zl+PTp6VFuKK0vPy/KPxHT8qsysE+V1DAjg9MVE4MYMQf5Qc/iOwoEBbEodwM4HT1HI49AKafmy6jaCS3tn/A1I5Eka7/lxwMDocdfpUA2/dc+Wx/u9GA9u1MLDBxkZ2EDhh/npTUVZMM425OGX8KlAjP3FO70z09qmUKEWMHjGd3+1RcRAVkDq23t+JwOPpTMnaCDgk5bI9eBUoVlZmK7Mjp3Iprjcp43qOuO4HoaBiEKjqzkMgHXtVZQBGVyX+bgYwAB7f0qQCPK4DBQvGRnPUfhT42VUYcZIwB6GqAYN0+9SuF4PHcD0FN3csx+Xgr9Aacem/g5Py4PIpVJX5SpbnIxxzQA0/MQMfTtigKQ3HToRTjt2kjqe2O4pqZzhudnOR2BouIjI4xgnPA7fSnBdxxnysf4UFcvt++AOcd/anYOd2Cuex60xWGKgVQxQjPJYHt/9b0rgrl0t/i1aB+RPo4L/wCz5LMf5CvQHwI2YcfJjntXJ6lBbf8ACwNMuo1Cl7CWKZu5VR8oH4/1ovqhpaM6wDYuCOXwSvbn09Ki6llxkLnA7n6VYdlZt5OByccZ4zjp7VWDyDGV+UHP/wBemTYazt/qecnkEf3R2pq7kRSD5m7+E8fr2qZyW+bO0Hp9P5VFGmEdjz2APt70h2I1TGVwEZW4LenpxT9qk9B8w/UHIH+FDAtwCEwMYHfHvVcyB41P+rOORjrj0oAcu754wOCO3rSYDRg44YgY9/6U/wDes2OgPXA6U1o9u0IPvH5h6HtQA1Y13FchOcc02QKsvGemOadnapyo5ODnn8aePLkGTzjHTvimBEyFH27tmenHp9KZwSQxb5evsKlZmYktgDj9O1NLsqcHk4+uOMc+lFxWE/gYIAUYY5Hzfh+VJkI21QCQPx96V8ndxwSOnenZC/MRnBxt7g+xp3GM3LtOACr44/Sly3kkDK4HPGfypYsYJk/csOPY01Wcru3FRuwOOo/wpAIFRiGB25xlT3Ip5cAsoTG7BH6ZpSxaIum1iB16Uo3btgGePpQBErlZdzjPHU9OKGwGyoAJ+6Pr1pSrkMgU44x7HpxSt8h3RcKfb9KLgVyMsEXH4jk/SlAx+ff+VSMrKSdvLfpTMfeCDzMgcAcA+xqrk2F2eWcZC4PT1poG0Hsc4we/pQY9oyWw3fNG7zFIJ4HbpmlcY3dwx6Z4OOvHSkIMZPH8IyPXFPYKUG37h496UH5gy/ex0pXGSQxrKyAY3HpxgjFeQXBA+POmHcIY30x5G46hY2GP+BH9a9aQOpBBBAPIFeU6mHHx20LJVg+nSxrgY4w3B9+f1FJvWI0tGeqMShcyDcAxUYp7AJEcHaV2/Q/4inyt85VU4zk1WMjDnO9W+6PQitCCOQJIpLAZAGPSmfu2XyicdMegNWJmXAHBA5z6e3tTd6Da5Xaw+lAEakc8Z69D0xUiHBxwR6GkZMSkEHsMjgdKcMgMcA9j7j2oHYanzgsv8Xr3qFstIWlTYvf3qXqCqAYPTPao2+QDep9MUBYRueVwwAwVHXihOJMxchiN3ptpNpVcnAP64/xpvzAL0bac5HAxTuIljLxqUXEi56gf5xUJijZyq8K3HY4pIygXaWK5OcevoKRljD7yxXHcfpVJisMa1tCThFYDpF0xjr7nNQpp8ZLYLBT/AAk/KB1xx0q2zFlD7s474/pTkmRVcKf7vuKdxWMj7LcNGbhJBtHGMc8U3yG4VoyB1BT+YFbSsWZyB8o46cfl6U85aP5Wx/dGB+FUpi5TBxGdyuGWPhRk9/pQjAfIw/2Q3bHNdBGFkJTYJABkEgfK3sMU2W2jBX+GTOSccH6dq1UybGRGWMah8qUJ5HQj0/CrSvGzhlwMrnHQZp9zYkIXi5fO7GSMjvwKYbOSOQOfmAG7IwB9PWt4yRNipvXy0DOqnJxxk0kbykgdyf8A9YPpUhikKGSNSWwOgwDg9aiBZHZ9pODu24xxWiYjk9aQv480SBRuDRTB+Oq7SQD7YBxXXTCBJGK5bY2SPf1x0rj9alig8c6DJGGYSRyEgcHBBXb+HUV18zMWYkjfux+HofyqVsN7jVGcyqQSeg75qvLCkib4lO0ck98nnrVlGKZZSDg5OOce2Kn8r5VYMBkfKqjG78e1AjJCk7QjYXqCeB+PA6GnTWr+TuwNjfKV7g9yuOlXWikijbgKpAG7GcD0x3qpJIY3YM5K8c+vt7UtEPc9o/Z9+PPiP4NeKbfw5rWtX1j4A1WeQahHbQRTmymniaNbuIshljHmFHl2MRhCwjYkgp8fo/ghZ+P/AOxPgbp5trGyV/7V1FJ5ri1vNQkk3Zt5Lh5GkEa53yqxjckBPuknxdIgSVJEYXHb19DU7vCQZF+bawO7IPTgfT6YrR1rw5bf1/wOhiqCU+f/AIb+v+B2KDRHeS8hJYAg9hj2FdL8PfEWheBfiBoWveKvDlt8QNChn2X1hcFMbZEdUmRJVaKQwuwk8twAdvVeCMaQsh+QKO/1/wDre1V5h5qAmNWHUbcEZFZwqODTRo4KSsz7B/am8fD47XVh4k+HPgXWtQ0nwrbXcOp+J/sJ8sP8szW3mw7wYbMRtI8hfywXIXAbc3x06B40tx8isi5A9Dj2r03Q/jJ8UdB+Gl98ILDWvI8MagZU8lbZTdW9vOXee2huQ42wXDSNvUxswzhGRdwPnci/uwiMfLTBXgcD0GOa0rSp3/dKy6ddOnRf12JpQkviItKvtf8ADPiCy8T+DdUm8PazppcQXcDlWWORdjo2PvK6nDL06cZFRa9e3+u61qPibVZGub3UJvtFyxmnmLNtCjEk7ySthcAbmJwAM8CnbgRtx5ZHGP6VDMA3VAq5A9B+XtWPM2uToa2W56F8GvhppPjvxGl18RNQ1Dwd4It3aK712Ozcaak6NF/olzqbYt7KSUSqFeTgEgdWUGD4v6H8LtI+I+q6f8I9SfxF4dWNMTsxlt0uyXEsVrL/AMtbZAq+XJyGB4Z1Cu3o/wAJP2nfH/wa8J6l4J0Sz0/xJps80stol+rB7WS5JMuPLGJYyxyUkxz3wcV86WGltYacEA80L8zZAUlj1OB0+la1akPZqEFbb+v60OanTnz80np/X9bE63mry6JB4en1TUJ9HspvMs9LmvrmXT7STLnfb2byG3iYmR8mNFPzH1qpOJclivPTjoT61ONmdgXaud1I5TJ2yFiBkqR+Vcjfc61oZ3lrK+W4IPzKB/WsTXrC3g0LUDHGAwgkK4ABDbT0PT7ua2iyr+8wSW6Y45rL8QxvJoeoQkbRJayD6Ajjp3FY1Phsaw0ZU8Mzzw+G9MEMrxhYABsOPp0r6q+B/wAavhF4D8F+KfDvxZ+HFv8AE291W5S7s3uLOxuoLpVtvJW3vTeZ8pI2BAZYpTtlbgkbT8meFkUeGrCGBSFSPLe7d8H+lbSsC/ksQg6DIzx7VdLE1aLfsna+nyM50oztzdDg/Evwx8E+MNU1HVdRs5tCTUbmSZNL0+dorCzWQ5WK1iYfu4Y1wqDOcDmvPYPgn4o8NXRuPh38RLrQ1AOyG48wbR2AeJih9M7BXvrFjK/ZcAqTz04/Wo4murDU7LVLQJdS2txDdKksYeImF1dVkjLAOhKgEZHHFYc0m7yLasvdPMY/FX7Xvgqz027uLKDx3pWoKxs5zbNtu0Ubm2PPHCznbydoOBUH/DVGhWNwth8S/AF54fuXzultP9Hb/eCSAZA/2eK/Rb4+ftg6p8b/AIaaZ4HfwvB4YuTPDd6ldfaPtIW5tHOxbNSiNGkowSzHcAzRYI+duV/Zs+P3hr4FnxJJ4n8JJ41fV7bZb3ayQiaDbG6mzcTqdtpcuU80x5K4yY5cALuoUuqMlOVtUfJuk/Gf4D+I41Fp4on8NNnaIdTgcFQeM7k+U/g2a9Ps7EaxB5vhjWNK8XWyqCrWdwpbb7rkEfj0rzbXdC+HnijXdZ16fwPoOmrq15Pc/YrS0SOC0S4kMnkwFQu1ULELtC4HAwAAORvPgh8L7y3aLw4t94DvVOUvLG5ld/YOjNsaNfQbW96ycYX902i+57zc2uqaUHXULOazj4/hyoyB/EvFQwXMcmZOhC8AcZ/Svnuz0X9pzwRlvC3jHTvG1sg2xw3UpEhQdB5cwVRn/rofrWif2gviloEZi+KHwsGoRry9xYwNF8uOW3xB0x7gge9S6bKTR78l7Co2PGYumNx4zVj7WJCGIVd2AcYxx0NeI6T+0j8AddEUUrav4AuS2GScG6gXtywBIH8q9W0S/wDA/ilRJ4R8Z6RrLOwX7MX8mXnpgP1Jx0HSs+QdzeE0bOdr7T0AxVh58DdhQExux1Pt7VFd+Htb0/8AeXtoXgGMSRYdSMeqn/PaqEbx258mRXjG7a28YAHbOafKK5sGXKMFwVbBHTNPFx5AUOuQSM9Bz7c1nQzq+F2rCMgDuPeteKO13/vMyY4GDgfSnyhctwNtbnczEn2BA6cEiuiNvD9jklQADsC/tznnt6VNpdlotyVeWCSM7xn94O45HPtXXXOkeF44vMeyvSvGCJFx/wB8k8fXFd9DC80dzCdSztY8qd1hKSkmcYPDDgGq0d3MjP8AZg0TnklQPr0ziuyvZvDVuVYWt2C2V2SSbkHGBxz+HTpXH32r6ZACIUcMCBhv5DPH8vauSrRSdjSMtBl1Z2Gswvba7aQahEMNsnjThsYG0jJXiuZtvAfh+yBbw9Pqfg+RySxsblmhft80T7ge2AMdK7XUNC8b22nw63d+E9ag0u4K/Z7xrOT7PICBghwpGD71DBBqlzIYV0i5km43IiOGx2+Uj0xTeCqr7D+4UcRTeqkjChj+IOkoqWuo6b4xVOdl3bGymZcfKomiJUt9fzqZ/E8ljGV8Q+ENW0DzQP3tiY9QgX/aLRnIH0zXTyWescfbLC5sI+m2WJlC4H0GalhVLP52ke3fuRkKVPT8xWLpOOjRal2OZ0/xB4O1xvKsNespJg21befNtKe3CyqmT7Dmt9tHvLFPOSFow/AmQnAHsRx+NNvrPwvqsZGvWEWrxdQZbdMr24crvH4VnDwr4OsDnws+q+DsnzNtjfyyWrgj5g0M24YbqcHHHQCk0ikdFD4h1yyUC1ufP4AxLiTaB06/Ma008eTRA/b9OWVwPnMD4yfXDcD8KzxqtvGkNrdRpeyY+aYxhCT/AHjj5RnrxxWbqmvWFgPNNhPeRHnzLeIyhSP7yjkVDUUGp2Fj4m0C7kcF5bPeqjDLtAPp+FdTDHbXqfumW7XonlsBnGOeo6V4lY+JPCurS+Raa9Z+c3EcUp8hyf7u2UJgitaSw1e1hF0kTKjNlXhJKcf7S8EVPMug7HqzWTmIoPugcfX09sVzep2DpeRzBlTADFenSuatvFWtWXzQXKyKuPkdARnvnODWxH4yjlhX+1rUsSSd8fXI9hjA/wAKpNImw5oHDZQ7iM4wMdRxUC2+WZnZQwwANvGeozjp6VHLr8U7gW1vJEqcknnIPbgAis8apcrnbGIcDPTIIHrxkfhVe0QuVl250pZkBi3I+Cr4wc+30FY4t57dv9IAHRdw7gDjjsain8SSCPzHureBXwOqLjtySeB9ay5fGGithbrU7bMbD5Q2c49NmR0qXViUqbNJgAwOCzfw7cZx60PHJL/rsqAeBjg49cVzieL9CYsllLLenPKQwu5K98ZVR+tTJ4heZSlpo+qOI26GNIwfzJNZ8/kVym0bdAoRlZyfm2g8LSm0Zk3QYw/G3gH/ACKy1vfEsn7630T7MHwEM0wP5hRx+OKdEfFpyDNp9g3tEzn6HcMfkKmUh2NOGwldGIww6bvSrn9jmVwrSdMYQJkn0PHSstLPxHsxNq6BJMZWCBR/Olk0BWZRf6ve8gblRvKBA6Z29R+NYuZaijQk0QwELcfKR1WQBPyI6UxZfD9m2x7iHKAgq8gH4HH+FV08L+HgCzxSTrg48yeVju45PPX8Ku23h/SY0aKGyjP8WGBc/m36UX7jsuxT/t7wxDEC04kH9xVLNnsFwKkXxTYSvmzsrm7A+UKkexhx1y2R+FdCsAhxJaxiEgBW2qMD0I4FWWlcgpM7KD94Aj+XajmiHK+xiNqeqRnEOg3UuRhjNNEmPTPBH8qXz/F9wGW3sLKAuAxEz7+3A3ZAz9BirlzrPh6wIjvr+0tpVAysso4X8eP8K58/Ef4fWpCS6vbCUHBEZZxx/urio5olKLNdLDxY6xp9vsrP1RLfew46fN1xUzaBe3Py3uqXNyVAI8gJFyPUBeR7A1x7fF3woEcWEN1qnVdtrC5VyDhfmcDbn1xVn/hY2uO4XTfCWqSIqfdkZYwpPHzOUPy/lRaT+yPTudjb+E9Ij2/bFuLh8AeZJM4H4gHH8q0B4R0CNdsVkgwcs0m5yfzzgfTFcVBrfxeuRi08OQ6bE+FD3EgYKT+PzfhWkPDnxh1EEXGp6bpaR/8APvFlvy6j6VLclvZE+73PQbazhhVTBbRR7QoyqqMAfyp4uY4GEbXAgZ2+VcAc+zAY7VxEfwu8Y6h++1HxHcYz832a3kjPHH3h2x0x+VTxfB/Qo49uoahqN6jMSEaZ0HTndj+YAqVLpzB7vY6e61zRNObytQvVtFC/xuOH9D659uKy5PH3ge2KxS6pau+MlUZ3x+KKVB9s06x+GfgmwGwac1ySfkWWdpF468E4ro7bQdAtdiQWFrHGMo6rFHtG3BAyEB/WnaPcPRHHH4l+HiQsFtdXh6xGOPl/cbselOfxtr1yyy6X4au3ZzlBIyr8vrgAcfpXo9ktvABDZRLHFvLqvlrtU4/hGMLntirRbJPAiIPViQx+lS+Xoh3OBgn+JN4ClroKaajDcrSzKSM/7vH6VqQ+HviDqCtuuraw3KN4Hz4x/tEnGPY12vlTF44OQzDlc8Djjr9PX8qJfB0uu38WbprXydjyxvkRsgONpIIxxxkcU467RQc3mclong/xNLfRWS625ndgPKtU9GA6fL+npX6I6R8A7bVPCv2TxR9pa7dR8gnMY5H+yzY+hxUHwKsNA8HebYSxRRS3SobeZVy2ADvQsckc89ce1fVIZWUMpBBGQR0xXo0qULanI6sr3Py98Ufsw2/hi+u7yfTbnU7JCBGjCSUSF/uqjRFstnA2sAP6eQ3h8CaAv2YafHpyIx3F7VnRPTOAzLu4xgd6/SD40/Fyz8L+H7rSPCeoRT+I5zHEvkbZ2s43YCSdxzGrJHkornrg7WHyn875NBE86T6peNPPIGdpFQqGYnJ+T+6R09ABXDjklNKDsjei73ciO0vdNntEn02RfJzgbU2qCPYDpUol3DdlU2HKlQOP0q/aaZbRBILb9yEXaABnfirEltaQczN5ahPmI7bR04Gfw9q4reZrbsZqySMGBwOM/KMEdAaY4O5UdcsmOT2XqO3SmSa54Yg2u2pKASNyBScAf3gBn+VU5fGnhmCbfH51+JOMou0bfTDY4pcr6FWNyCJ5S0jFYsrt2sMcdjx2pPICY5+UEcjkH6Y6YrnpfHVjnZb6fP8AINqxuRnHrkA8fhWX/wAJpqckqmzs4dp+UMTu2ntlRt/pWipvsTZI7xImK4Vt4AyRt7fh0qc24jnKohngkCnaByuP8K8yk8UeKZmWFJre25K4jhVc88DHNVZ9Z8QOpjk1HrwdqqmPYbQP0q1RYtD1t7Rzkqm5iOFztbAHbIHNZnnabCsrzXC/u2IkVs87e2AMgjHYYrywafNeOv243Oo2/m20ksPmyBpYTIPOClGVlJjzgg5BxjFd/wDEzRvht/wlv2T4U2FzpehwWUUWLiaWUzXIaR5ZUNxNNNt8tok+cqco2FAwzU6Nle4JofJrXh2E+Y1/Htc5AXcdoPHZSf0FTaTdTa+2oy6Dp934iTS7c3F1NZwybYIgHKPKwQ+VvEcm0tgHacdOOB/sRwVSK1w33l75A7k/411fh2/8f+E2vz4G1u50GTU7cW92bcW/lyRknaD5qOQ6EkJImHQE7WXJzpClG6ctib9ikvjnTHjU2ltLdBfmD7kCgkZwcbs49qrXHjJN/mJZeWzYH72QHJ7YAUfzqeDwg0cJi+5H5ISLAG7PfIUkfTNXZNNtdIjWO4EEKohcBhvYge7Dj8KI04FOXY5l/EmsTFjHDDbIAMrjcBk8cjH61bN94knVcNDCjHoqBWwO5P8AhXUeDfDFj8R/EeleE59QXw0mpXBjSV41lihdYZZI1Yb49/nsnlqA6kMwGCcAninwlp3hbV73w9dyfbEtLqWGK5hfCyLC2CUXJwD0xlvrWvsklexHOcTcJeGLNxqEs6KdrIo6H685rLk0rUpZYobSGe6mkYrtzvG3BPABIBx9OK9r+GHwPvPixrOpWumapHa2ekwh53b5ikswJtoDhg/7zaxLhCFVT1OAednsbfwF4ovfDly/l6jpM8lvM0R82JiF5O/pwD0PQ9geKt0eRKVtCVU5tEecyW03l/Zr2COPYpYs6tlmHSPePunjtX2b430D9ne3+BjT2ZvjqOoput7eKaQ6q9+N21bmBjsWCFkKlioiEQ/dMfMXf8tz+KI497IktwXdtrALgE85Gc8flWbNrtsj+dHCZQPlI3n5umMdgMjoRXRhsZKi/cX9dvQidHm6nU+R8MoPh9bWFj4bvrHxzDcbpNT80tYvB5rEJsNw2CsLKpzAh3Lnd68smk+SUa4iglJQkjoFz6kckewph8Rzxq7rbIkWM4J/QnH8gKpN4nuZZPMeWFAByojzgf3c9TWbrc0rtD5FayPtPwNrX7Pnhf4OXmqalodlPqDXuy6tniikurq9YYhlg3EmKARtgEbFjCuMFvvfKN5plrqUtxqKxjSDdSSTra2wJij3fdRS5PyKO3p3rlZNYglVlLv5THhQmE6YBA7Vm3E5dFjTzH2fwrnHPoOg/Sta+MqVIKl9lf1p2FRoRg3LudwdK021iVrmPysjAYtkfkM1L5ehwxMWKw7W5J+Yc/XnkV50LiVCfmeLthiQMY70izzAnzCg3cAA56dK4uVm2iO7e90hQILMRQc+m0njsQMfrWTc6la7mt0RnQHkpgbT/WuaaW4KnnzB3G0ConsdRlK+TbyZGDgAkH8v5U1AOZHRS6jbxRggFQy4BJ/IbfQ1TOsM7FEXPygK3ULjsR/KqC6Hfk5WCRc/3uxFSt4bveszRxK3aQhcfXHXFPlSDmIJtZduH39MElR/7LULatKF/cN8r8HIzj3qwdIsEyLjUrdCegDE8Ck+z+HQwK3++TPRUL5+nAp2QrlJtSIDCMNg/e57U1r9rmLyUX92gzt7j8cVoSz6BnGyeR8bcBduMf41LDqFjzHb6dK+MZ3kAHHocZo0DU595ZHfaXVew+UGpGN2sfz7Yh64zx7dx+VbBvpk+WHT4oE3bgxccfyNVJ9WvkYsxtYQ3YryKYFAW88zhY0llJPAjz/Xpipn0TVpZkYxywEfdJwT0/2adLrBljKSagiDGNqJzVF7/b9+8uJl27e/ToOaAL76PeK/lSOspHLqdoxnoaQ6bGg2SzpDwP8Aa6eg/CsgCIsHjtLu4Y/KrjofbJ6U6SK/Zvm014FHGW5/T/61FmIviHT7f/WXKv8A7p/LpUajSlyVjY55OCc0yG21gDFvDGEPTMZPB/pUg0vV9oR2jtt3GEWqsGgsdxbbfktpSBkAgDH6D+lNN7uOxbMJt7NwT+QFSf2LdMNsuoNCvUKuB+tM/sSHH7+6a49QTjP+RRYB8l3cIhjHlwY65xt/KqC6jEgImvYE/wB1SePwq3FomiL0VmI5JBJAz2xinpZ6dbj9zFy4wVxnNHKF/IxzqVjISZL5p0H8MSMn6VVe+tHZWgS4nQHZkNtB44x0/pXVgWqLn7OYsdF6gke2MUGaIyBAgG4Dtj8vSnYVznjMzIUgsHUDjDN/WpR/bQIWG0jiDDGCVPT1xW3u34VsKo9RnpxQxlQfI+4HgfL/AI9KaC5keTr5BBFsqAY27RxR9h1MxfPcAIeqhdv5HpWoqOowrBW9P/11IIbnaiEmFRyOgx9KqyEc9JoE7HbNdS/NjdH5nB+v/wBag+HLEH94xn5+VWZsD8K1p5be2DG4fYPXpu+gNZ7a/oUDCMzgN+YH17Ci6CzJRounphDCMqO+WGOnSrYgsVKjy/LOMZ4yR2zxXPzeNNChLEXKsE6Ko/lWVJ490JRlY2vsjB2tsI/PilzofIegRxoiNEkSPkZxtHI9uMU1GJXYEcjocgBcD3xzXmZ+IcUfy21qzxdsncV/OqE3xIv9pEEKsQfuu2FA/wCAjFHOLlPYER3GEh2ge4x/SlME/SMDZuBJ9Pb0rwqTxl4il5jEcPOQzKDgdgPb0qhN4g8QynzftJt933tmQDj2o5n2DlPo1omK4ZlxjqeBmoWa0iTM9zFGeh3NwO345r5rln1O5y73MkIPXDGqwhzhPPbdnIGDj+dF2Fj6Vk1jQ7T55dSgYYwQrfMPwxWfN4y8JR/I+qAN2HJbI6DgV89DT4WzmMuc/wALY/Q1OlnBHj92oHQ+1GoWR7Xc/EPwhCo2XLTO3/LPY2fzAqtc/FfTUINpYTXeBgqGwn/oOf5V5NGkYZkjRSrdwBxx9KlVAQFbhVx26/lSsx6dj0ab4s6oy7bbTMRr97fyf05FY9x8UPFW7daWkEQH3WJ5x7gdf0rmmCOvkjCYxjb39qYYl8zaowO4xyOKdugG/J8SfiLd4UXENt2XZDGP6E1nTa545u0YXOryEHgqIlAI9+v9KgO5SVTaAcD0/pUqgKGOc4HGO34HtRyx7BdlKSDV7kLDdX88gb5gu5gn5DH86gk8PCTAnneZOygkKPWtlBuj2MWPQ8dqvRRuI8Lz24/zgU7LsF2c5/wjejxndseU9CzE/hgdK1otG0+PaI40Q4HLrk/qK04kkJXzM/7H8scVfSJyp3Rbx0wTyKZNyvb28UITyIUWQfe+UYx9P/rVqRQJGS21IHH3lUBVx+VOgtfMGQnl7MDPt7VoR27tJsOEUcKzc/TilYCpBEZ87HSFP4lwBn8RzV6KBUI2xhvTb2zWhbWwIWR1BboS2Fxjpj/9Vaht4GVZPlyc78/w4/LFJsCnDYjznEaeaFIOCece1bMcEaloIkIfGcKpOP09Kl0+KNmDIplO0qqgHp7mtmOG4Qqq5tAVAPr8vA6UJBchtLRmZERG5wpzwAO/H0robS3WGQQ+WuSwIYYPy9sVAiDyt0vmMzZ2bewHB9M1sxWcZSOZ12I6rznpt4GPwqgsTxQRIGhkjWYu3IAIP6DtWqlpD/qYkww9O3Tr0FOj3h1UxiePG1AG9OuWwCf5VpW6wtH56o8MZ4JB7+mPrSuKxJa20h3CPCZAJBGRx6VaNtlXi2cv37D6cZ/CrKQzswlePyIxjb0x0/zxVswKyFI/m4ByeMDPbii4WKkVmojwfY9TjPStBLbywxb5cjA9Ae4OK0BblEaRQNqlSuBjOT37DFXVti4If7rHGMfeP/1jSAzGt5LaVkVTG4UFQPun19sVbht1hOPMQlh0ILZP1+la40zLKwLhlUZYDgBRgHHerf8AZ8SiORsIUjzjA+Y4xwe30pXGYX2OOPy5IlZ+GDBAf0HarxihigtzIXjlA3q+Og7A4GcYrbFhEjqYyYcqGXsN3XP5dRTWWOZTJuEQOQFfowOM4/8A1UxWOUvIhFN5sMuxZSGCj7pXoR7cUt0H/d+WfOMh4fYBwOO3pkf4V1MdtCJ2kmiy+09eQcgDGOnHAp19bx3UbFsorLjagUEbe3Tp7UxWPOzAFdpGxtwQe4IHGQQOKDaMQWjUCMcAdQ2cYrrbmwkW3+ePYsWOmNjA9Md6o3dpbQ28LRw+Xnkt2GemOaq4HExwb5R5XzGLk44wfxHeoroF5PusgcgqvGQEUA4I9a6uWISQzIVWSbKg4wDt68celY4QTSeWd2yLGVxycj8MYI/GpuOxzktqSJOGODnds7fyrLhsncyb3+RM/KBt5wMHIFdXcjegVpfMPDBcABRx1xjNZjo8p2xDiT75/hPb9KYjlpbYoAy52kbXHAPPTHbrWe9rG52TKSH5+XjG3gH8q6bysQrMBtLdFzjgdTWS0KLhl+bAwq9c/p1HtQNHP3NosCZXLBwGHzY6/wCFZ7W6bFLOpP8Ay0UjhfQrXTTRxxQs85Ji+4vAOwHH5dKypYx8scKZ2bhkgZPGR/8AWoGYdzbI0WIkMYPJJwOnt+FZlwYnjZdnJAVMY49R04rpnZFt2MQMrgKxBGQdv0FZz2oXDohCygswIB245Bx+lMRgSQbZPLCkKAM4Hb0rMlBX5WX5MbkccFMcc+oz/n031glgz5ji5RwNuOu0VntHhsodwkBGwcjgcfSkMyJYV2n94MnnJB+nFUporiKRY5DuD8DI4OPQ1rSRqhaIn5VQbh1XnoevFQbCP4WCLkBOcE/05qhGDOUUDMOSuQY93+GcYqvNDIcwsVCHBQy8n3wMdunNaH2fEjLsdCDtPPfqPb6VVRTLhJgo43ZPX2HbHHpQhGY6TM7gMVaQbSMYzj+IenHao3t3PVwyFsDI7fl7VfNu7Tp7fe28/Tn6VRV/Kn3P+6RgdwPO704A4IpWAq+WA+WbhCDxVCYllCDKBfvMO+cYP0rVa3WNlOPtRkONoyuPf0/Co1iMuIc4TeR2AGOcUDKARFAbngkZx6d6hSFiAWwwDnIIxnI4NXGOQg3MexAHQev4UrxBWSEOsrcjj7oA59P/ANVNMRnGN8iOXCluBt68UBAoKOvzcLjIIX3FWktwViJbepOCc9PQdO4FR7NvmPG3CnAQDnH+elUBUZXDsX2yewH3sD+lRbsN+8Tap+6D7cdanC5dVj6Fcf41HwJAG+byxnHr/wDqoAaSdqPISTj24PbpTkabDIWHydRgHOelNVSQ0kI2kYC/17U4nb/rXUoej7f4vTAoAihHEZ+9kHKj/PFRlVxmQbVyeD6jsfwqbYUA5xnBGP6D3FPlR43Cv8ykcLjn1xxQBXBk8tssU3AYz93H06UxzEYlHO4cRj3/ACqeNc5K/wCsQ8g4xipFjD5ULgSnqOilBkfnQBSAdeBnPAbHG0/ToeKZGFVSC26LgZxj8asquJD5qliMZGf6Uky5Xbu3r1Xt+H+FAFcRxbzk70k6L6f4UzDEHzCwUZwG7/hUoKgEc/KRx07Y/SpER1cNzkjJXrwOKAI9oBiVADkZxjselOlBig8vG7++QO3Ye3FEZbawHzkjkn7rA9sdvTikjQ+XtjG7r+A9OnNAEcw2xITyi8kf7NBcbRLFtIZcA4647Y7U9tsgAmBCoQdvYj0/CmvtxLsG3ByOOMdKAIMAR+Xs356846en0oKIcNtO1VAG3/CpMMvlKw25BG7sD9KNm/CvtVhnkcdKAEAAQxB8sBypHT8aaMLGok+UdqlY7s/xMO3ZhTdrFMnHtxQAx1UguAd2PmUdB7kUmE5UfMyrxx/SpziR3KsFyvOB1qQbCC8nATHy/oKBlR1VwrlOmM+3/wCqmsu1QrfiFPWpkQsNsy8OwCqcA8dcEdMUOREzKCFY9AOgA7c+tAhMtu2xqPlA6nk/j7VGdh2leMHaynp+FSRmHOSm0njaf6UHZGychBkjtx7UAJjJ5+8Tgn1HYAcCmD7oXBRsgEN0+op+CNiHBDcAD2qTLsnzMcgn5cY4H17CgZDiQ5DHOD90gU7h1VRzs49DipkVn+bhVVenX/OKaVOQSCyAEg447UCEERUMoBORncSOAO1IImC7njHlkZAJ6ACn4BJPKq3C+mMelNV1CsRlyAMDrj1pDJVhPzGHhflKkD0HpQmHG4MYmZh8u3AyaIoT5sbed5WORjgFf0pPl3j7TlWk5BH8OOnse1AD0R41USrj5toHQYOM/lVnyiq4Enyn72F4/KkRxy0oC7cfLn/D/CljwW2J+9bpsP8A+qpuOxFGi7wAqr26Zz+eBQ25yTu2+bhMew9fenTNIPLiEZhYZIJGenIx9aAjFz/G5Gdq9/T6YoAc25rWRZB5oIK+WPTv+lcfCgil2StiWLjac857ZHtXaxLclAkak4U4Ujr2PPbHb14rj08trlzDCy7mC7Qc4I70DLodYkbGHDEDgAY/TFS6gXt7OUqd2Exz/P8AChLabaTIzR59QCv5damvmY2UyR4mcQ8r0DL0bP4Gk3oC3PHvhVHBa+NvEMGdkdxp9m4XHAKZUY+oY17zvKNH5QIQDEgI/HNeJ/DSYXHi/XQUxP8A2bZIuOOVkAPp0Ugf/qr3CSJVmMPylABuJJ6HjnHvVPZB1ZGoRoopmO0biSMZ+X/PpUsSkYMRXBLKvfip1iiUBSynyeRjPHcjHHHvTTDG7JtH2cdRsbdjP+fSpGEMfI2kRSAgLkZ9Mc9OlNUh3ztWIsdw5yA1XYsxeb5mWVfl2nGChpYYFWP7QxEanoSufoMD29qkAhjkj+8FPz7gR39enAqzEoliUjbIVOSFG3AHXrjOc+lO8sQkGddoibKrjCtnpg+1OaKbcQyNK0fp6Hp0HFID/9NMA8MTAewK+lKqrIXWLI4Bzjn6+wqxDI8uMx5A4O7BIHbrVaN3d/3WYecbB938q8s7B8KgyCCXLg8Ej06A9O1RyxgyttzjPykHsP8A9XtSA44G1RnjaeMjpUmCnzuwV2yVB5/TFIBm5MIuA5zztByR7dKXzGI3ABh/CO2PXP8ASpYQ8QIcbtnBxjI+lMkhRoQ0X72RP4ex9eKAFHlkMqISvpnGPpSbWP7pS0gHTPXHpQjKRuUFHfjB6Y44qOLlEA4k6+gPHT8AaBD2XYAChQJxg98njtU+4/Z2KjsBtU81BDjytyJlWbG0Y+VgO39MUg+bdKEcOvyuF6/iKYxy7kTYuQcYU0rFHUYTDHj+ny0Ltl4HzMw3YxgEgU2MlzndiTklcdsUWAcHCiRpAVK4CjHUelQgLLK6yRkEfMp6dPftTo/MyjghgeM+lKd5kKb9x2hl38ZHoKQDQLKVB57/ALxRwo4/DPSnEwqNqp5ZYZAPQN2qOMGSXZ0aQ8NjBXHHSpGSRd4lGP8Ae6dccd/pQArpIh25LMpBBwAPrSkNuLfd39SOmBTiGyYpGxwBgdOB/UVCdnlr5wLq5PC44K/h6UANMr7xtcgqRlsce2frUo2SiRmPGd2T2/8ArUsm8Qf88gCFA7fjmkcjIyBjGCq9T7fSgBMkttXLqOnpn2NIGLYWRfKaPjI6EeoHtSK2Nu/ja235OAc9OPalaJVXtuP3SD29qYhuMZR/3gdsA9/0pqgcb1Z0QYx7+hHpVhvl2S52MR0PfA7VE2A7TJyD1Hb8qBgYlTy1b94EPHO0jNNaOKNpDcFg/C5TjJ46D6U9SCvkkqQ2GA6YIpzuJXzFlCy8cYGR7UCEkaLiVEWQ4Vizck46n2przyM25f3g2g4A4+n0p6mN4IojgSOCDt7D+maayyhIhGDxhdpx0+oxxQA6JLd0LiTyTn5Qo6g8Y5xn+lRFTHh1+7gkcdenX0qR40lkDnEQjJwF7k9/qKbK0sARZjuKfKGHPy8cP746UADKkeYVLuD945zz2HA9qaSog4LDJwBxkY6jPYYpwYRFI1/eujbht4zkdCf88cUbVzIyhgGIKg8gZFADdr7HgMu6NcZAxyPy+lLtJA+bzFb7xPAAPT6YpIT5bmVl/ddGIGNuBj8qe0i3SSvF+7BOTk8YoAkDSRDCMJgMBmxhvUVXUwyENJ8p35GRngDGBQFMbExbnWRcMPT0xT28xxGoRV29Mjk4x6UAI6SQurqwljf5flGCCe+O1NZQi/Z3zhmBz0wT0PQ4pSdsgJAGwYAB4ye9KGjI6tx8uCM/nQIV4tuFckKDjb3PvTG2zT7ZQRuGB/kU9SDtjUkkHtyAKXLHITJUdgBu+nFADFaRQFz5gHWlD/eTp6p1/pinlXDvEVyAw56cdvy9qauUcs4PykcgduODQMG8tY1yC554XoM+v19KHBkQb1wqjODj+nankIZNsXfsAAv4/SmsjEgZAyP4eenYUCHBotjRuwRuNnpt6fSkUvCrI6hmOEDZ7Dmo8ALkLwOMNx+lWIm2sFTc+enGQaAIFcbPJaMxtu+aRug9MeoqcQrG0bJkcnjqGHsKZNHKc5xMw9MYYf0Ip0UmxRuSRF4wi8EfXtg0wI8bBtdQd3cYBP5e1RiNPKMcyhACu05wOfepXIMeAMKp5UclR65o3Jc/N5bHIyPQfh0oEQSRCVVU/JzweqHHHy0pkm+UDCIByuCD+GPpUqS7Ymj/ANZnH3uB+A7Ux2lhRVuFVk/2shiP/rUAI7KkYPyj324zjtUjRNNtlB+Qrg4HoOPpTJThtig7U4Xb6kc9afE0YTGWCHjcO7H2NCGNiVowYyFLIuf8imF8oJCpibA2jvj1+lPWMsp8wBgo2nH3gox2HanxO6O0OOANsQXnA78n8KBDkhXqkoYEDkr2+lROkce/yyXKbflJ47crUiW5Ex+Y8jIXOGUn07Y9qTPnuJI18tx059PWgBSrBsxP5W9ckMOmPenbw3Vdqydh1OOlNdWCny/33bJ6geh9qdGg2r5jKxJO3acDj+VICNkjI83cc/xAHAOPUD39Kv2chWRMErgYAHUkYwPyqnxCgAWMeYfvZO38AcYq1aKkbtyQUOdp7A+/TntTsFz5m/ashZPh7498o/uxHoLHgZP+lqv4c17v4JEs3heFo49yRRxwsD97IiXO3HboBXhX7VGmyR/DPxzdvN5p8nQvl/2Teoufw2j/AL6r2nwEWj8E2s8jbZGji7EcNEjBsejkk8dsVlR+H5v9C5dDoY/NjR1HysFHPGcU5VWII479/wAOKI4iFI3ghsCN15Bz/D+FRyuNqxkFZU4DA8D/ACK1MyQN1Vm4x1Hp2/8ArVPCSrNHtDEjcR0YAdNpqPqD5B3LkFsfex7etI8jkMoVW8s43gfNz6dAaQDI5d6kudhAyrA9Cegx+FPlMvltJIg3cBmz6dOO1NRPLRGKKiscY79cd+lI4Ecsx3YXjpzn86AI1wTsBy5OeOR9PyqYIXw4xGyZwDwMe3uKasRjdecbemOv/wCqpjypYKMtwwPqDimMeZHeRGG2QY9gQR/ntVQqMgbtr7/mz2qUAoxX5diD5sHA+YcYJxTR5skmZcLH0yec/SkIQeVuCqNkgyufbt1HcVOwiXylI/d4/g7kU/bF5ZQ4JQ9lwwHAHPpSSQmP5RIWVhhemAfwoGQTtIHxIMKTyuQ3XgYPapWiaJQqspPTj5WUdsipUWEusLoXi9Sefz9qru3n5+1L5jZwGQYbg9wMUAAi8yMMDh1bDDOVIxnNSsUJWU45X5/93oMU2ES5KQg79uQcdQPfpz0pkcIZUEbCMHA5bkH/AOsaYCJnZ5n+pBPyZ5JA7YqU24Vt4HEi7irdf0qSPbukLMInxhiOnsV46VFJbBU+8fkUOOcge2R29KQDBGSxWMK2PzqJtinIDRN0+X09+2KuCYnKRgRgAFR29/zqFnLuGyduNnA4Xp+lNCFJjeZZIC2MdMjjtx7VDBIREPL+XGRgHlj0HHtT7hhGVBbyiOCFX8uaY0UsGABtkIHB68HsaBkylYl2eXvI5IBxjj/CrcAQBRb7pkzjphRnjHQVUXaw2uPKHTGMnHbmrKM4tFjCNtG3lMYIPBzigBixvFiELggHLDBwOnb0qNHXyykkeWXgsDgjPT86mNy6NKkRUoAAoI/Pmmqqj5jnIYAg+/sO2KBEK8Dldxjx8vsfoPpVmPdbuDEgVAM7dwJ98ZzQ3lF8RAR/LtbHA56YppHlxrIzeZkEEY7KRkH9KAI1WERsNwixgiNCTtqfaXDSruQMPmUfwleoPtzUDOi9G4GFCgDo3HtVjzRDm3L5Ix8/tgcfoKBjjCIW3Hrj5WHIbt0oA+5t+bB2n/EdMUwFJPMD/Kfl2+X37CpE2qiXBPksflB7D65x0pCGrzJ5DL5WwMyegPv7VG/meWHCneRwEGP88e1TtG6qzSbgGbGcdsYH1U/0pu1U2qjbpGHJB+UJ7ccHigBHMQWNsbSONvU9OmaaIgwdozhHwPoR0/KnBgMIxUAnLY4x0xRJ5rTmVvkXj7o/wpgJczCHB+c+aoyeqgD0NMYoXhFqWMbA/wCyUYDsQB1FWo8IjeYhCO67fbjrUMqCHfu/eAMOcY69xTAcnlyCJ5HASFSNvfHQc5/LFRoIt3lNx91C2OOD6joe1Pk2eWuF4K7Rjt0xmpHheWQxxgbsDchON3HYj0oAil8wNtJOJCTsx6VMwwuJSOmU+XkqfT+opjlYmEfLMOctztA7Z/CpRiaVljBxjOSe3oPQUARO7G33fOq8YXO1cYxj9OKcERVZAx3ybMqo5wBkf5/CnuHeDZt+ztB9zvz6enPanMJQD5hBEhVcgcg9vyNAD4UZo1Y7bdTgnpyPWo40TzlMf74ryWPTPTjHFCwylAwKSFPl2J05prOFwqpgA/Pt/Xp9KAIY2kit5Nztu4IAPAUkYqwAphKyR7Gcdew9PzpyLHlmUeYNowp49sNjqMc1ACwfyChk8sY2+p/ngfpQBO84KqZk5CgKenpxjpVZRGSMMcSZX8OnT8KnCKZC5zmPpHnnkDGPpUjAxsrFkkeTgr2AxjAYf0poCInYsaDa6jA+hHoaU8oY2BQJ9we59B7H04pduxAEGQn3gDkn0B4pkMZjcZ+YOS3I+YHHamAvEIEa/IwA569exFOMcgG18Zx9/pk9hRApLfcx2LnoOM8igbivnMfMDc7AAemBjPXikAROqs/DsrY7DP09MfSub8e3Ii8GamACGUwn5xxgNg4x3YAqK6QRpMgMZYqMbR0H0PasH4iJnwRekHcxNurJ/dYuCOfQDNYYrSlL0NKH8SKOP+BS7fhvZN5m8+Y4Gf4Nz4I9+FA+gr1p5Cd29lyOAcYUdscc9q8h+BRjn+G9oJEK5nlZRjKkR5U8e5/QV7A4jfCxKEUpu2e/OOTXR0RnLdoiIMB81WVyffp2HWmtHHlS4MXIZl4VDjvx/Skl8l0ID7UlVfcnbjr05qR0BZHWI7cZ6/TselAhlwYjIfLGEHZT1HrTQjBfm5OOAOCR7AUrRruVkGxf4ckDnpgemKWUlCRH85JwMDpgUDJ28okY78BR0DEdj24qKMN5kflE5XIbHXK+maNy7gFw8ROSG7HHXimh2yZdwRixOV56cH/PpQAOvmSfK/nA9Tjbz6VIyGMSkJtMu3dxhRjvTCrTkHdtbGQRj5v/AK4pQFj2Rx7gU6jn5qAI4z+7KQ5mmXBY4GMdMLUy74VEe4Euevbj27f/AFqhYY4kHBPzIDjac449KnXzpTIcrJuj2qcYz26H29OKAKyqz7lH/AgOAOev4Yp5SSFnDfO2Rgjng+2PSoYnjd9vzR8ADPAHbHvUohbO0NtZOqDP4H6UDGj7xkjXlcg7OD9ac7RE7kAkUY78Z9jUmSYnTcVb7wIwAccfypr+XgLGMZUBT2/z6cUCCRvmxHmLJDMB03d/pUe1vMOx2598ZPYYp7xxTJsi+TsMnnPH5Uu5liyCHLLtYY67e46dKAIMKgZRlQhBYemfSplMbIRy5UErz19j9KjfJ/1Q2uOd69/TNSSr50YlRvLcnC5+n9aAG75Nu23J7Y7keq/h6UkjkLshIxwQOnJ9gOOKmMkY+WNNhKjzD6gY5GOKTPAkVI2HUeuPpQIgX74GCd65XBx0o/dMuQWdAMsF/wAj0oUZAKj5hll7Bc9gPSpEikk5hyF2/wAPTcOo+n6UAQYt9se0Hy2Ix83p2OewPagttPyDkueB6YqQKYwFRdwC5xjjP0pjSCcqzbQ3DYHG0gf/AFulADkzGN7J5eTwzDIBz/WneR8qyXDrGZDjHcgdjTGbIKHB2gsQB1Hp7UiDOVEh2OgOG/hxj6fhQAsEG4gOwXgjI4HTjOaRUUqS4OABt7YB+lSb124BA2lT+PemqzEIhxKOreh7DFAxgiFuynkKuck+uO3tSINmJVCtsHY//WqUxoEAJ3gHjd/IVIBGqOUUHGMbcDI/pigCL91JhpflLLnKrx+QoVXuAz4CbSNo5HA4H0pI3MnzqPurnbnGMcf0qUyOSXRf3bAb1zyPQ5/pQBDgSCRmYxt6DpnGP/rUbIzHt/1e7A9uuatCLZHJIMI+7IPZlPamFVKgIitn7y+uPQfyoAimgnwAvJVug4BGec+54qOVRtYMDwQx7fjUqJcRtu8vzSOxPI7dO9J5bbjtbZlecc8/SgRD1i2nnzDgYGOnbPoasENFGrcHaNpHXipJBAscVvs2b8t3OPcfl0pCdighfMXoT7UAhoBKLvVFUENkA4x7UqpG0jiTdGw5B7YJ7f8A1qlVFRdqjBx2OfoKjSPPsVHzL246euKBkZ2uWUcgYwTx1qWFSzFcBgseQD6j0oljaMEu3oAF/wA9qk3NuCxLkqfkx6+9MR4R8XS58TeHG4ULAyEYwzFZkLk+wGPwr3bUSGYRRsoSTBX1IPP4ZJrw7407W13w3dsNy+VlkHAIE6cfU8g+2K921BgN8qrhWbch7hSeOPoBxWVHr6mlRaR9DO+XBQsNp6kcr9PamjZEdqkyADGAOKlVI12qo2qAQS2Pb9RUTgLD+8G0qMY6HP8ALFbmNhSjM2TuQAdSB8p9fpTNu9/kYMxRQR0qdY5Fbby4PUeo6UqwIWUp+7weR7ZHAxSYyFkdFJHKoxDEY/DI+tPRIx5jyf8ALRcH8OnFPWM7ZJARvDBcPxxjApF2o5KNn6c8dv8A9VICuwXfGcbyCOAeQew96lmjIbZgqerAd8+n0p8rKyiUDaQwYnrtwMU1IFlYTbidxwOpPHv2oAhGwsQflHGc8HikzNGhV/n8zGV6DA7cf0qyiJKVgkAQgsxdhyAAe3pTVwwdz8oPCjqQB70wKkgRFwo2rxkEZI9s/hUkkZaXAXGRgkdcEeg9KdGoybdx5iKmR23A4OKfz5gmLruI4A4+X09OO1FwKwVRHncATgLnjjoOKUiRcxsmGJ5GPTjj64qR0O0zfLJkdOuMfWn+VLnfliuxeFGSMjGB9PagRAjEKzSLwemRnAHFIrpLJv6sQQPQEdDinvDHCfkbaD1X/wBBOe1MjACjG4gc/l7+gpgMk+ZEiI3Nj6daZJgnLjG7sO+P5UrES4fbs2e/8INSOYpX8xPmjUYwB93I6Z96YFWVGEqrI/DDAK9fbIoMcgUjZlSfvL8231qf900KOv7oKSMnk/8A1qiRc5IkxGDjb6+nNAhYtoOxnVh6jqB/vUrheiZZMYHtxzz+FPcRLJGz4wOqgdKHPmKWbKkkbcDOP6UARyxqVTLb93HB6/yojjIVY4/3ZBz6Z/wqVMkhF+dCPQDHrTf3flqxDO2cAqc4pAMkG4llAf8AhJHRKhY/8sUIK9enU1aQRKhViu4FSoHqOoaoC0W7DZTnBC9fp9KaCxHJxtDjYDyPwp5EYVSclTyr9vp+lM2lCqyncu7kY6D1HpTmRWVyDwThc8YBoAUqqoC5DlzheP8AOKj8tyAQAu07f0pSoXCcsAMH/wCtSZx8v3V7A9/emA0MuNpyce1HqQ24nHSpmWfJJACkYx/9ao3BTYxx0429OKLiEZVI+XnHUe9cRqlxJF8QNBtxghoLkpj2UjB/AZrv0+UEcqeCD9K4bX7c/wDCwfDtxFtEjrMoXsAE5H/As8fShvWJUdmdnOirHv4XgfKD2PT/APVUBIDny85IIxjpj8OlWLgJhCnIV8AH260wsmPNYbN3BH0FWQQsJkKBV2jr1449qbvQ/u3yT1XsefSpwh2tgbm4Kj/PtSTNxuyI2QA9Mj0x6/lUNjsRYWH5iMjntzx9e9NaI+UCzb3PXHTPb9KljGyTdt3KQXB/u/hURVV5LeZj0ouA1lBZyEMbY9f8imgKMqzbXOMHn/PSnMUUGLYwOO3fof0pyW/yBWxjj8B6U7gQoqoSXw2KaVGSVULwGLDt7Yp4XkxgYCnJXsfbNOVBv+UZ3gfQf/Wp3CxBt25Y4dD1/DoelG1hGSRsUD5c+tSIXSQ4I25zx0+n4/pRIq7JI1JXODj056UXAqnCuFwQV5b0wKsBYmJ+9gcgjoCB0qw7ZiwRtAHUDtVcLhHVRtHVSvHP096LiIfLVnEit8rYHfg09dobCggg42+3tSNhztC7wBwOn14pcOpXYec8A9R9famOwzafu7d6gZGO9PCp5LRjg8fh7U1gFYqPlyc/T2FJyn3PkI6nsBQIFTezHeQMg/jSTvkZbllI2t6DjtSM0byDywADjp/KpF3/ACqvzFWO7j8vwoAhIHzHBwDupSZNo9+eOBx0p6rgl2YMp+XPTmmyKzgAgnn1xQAzcAmAN3c8c0hIWPLAYB/hGOe2aVpFBAQiMDnGM49vpQCrnKxHAPr60ANaMumUG5eM9iKN3Kucj6U4qARsO3bwwPIx600NgZHzHpyOM0BYkRd0g2jcC3bg/SvItaWRvjz4Yb/Vk27IQo6MUZgPxxn8q9dUbhjqfQdfwryjxMu34zeFMD7lqZUOcZYMw/8ArfSjqhx2Z6tInzsclg5yoHH/AOqoHBGWDHcvTpjHvVu4DRSBEHc4x2P+FVxgrwP4dhFWSR+UHJ2HHAIOOOP6UoZUbkA45P8A9an8IUGeoxgD14/SkdvL+brt6/4UrhYhb+726jPamlAPkK9h92pXCEKIzleP1pu1tm8ZH8PpwPai5QOT1OWUfw1GWkD7iSAfu+1PO/YJCuFLFeKkClk8tvm9Dj9KExFbO592ck8Yxj6UhYorNt3evbp71JMY87OgGMDHT8abgjdvHoFx0/8A1VQhnmrInmYJwMADjFJuaTaOpx9z/PpT2XO/yj5fOMfT+VNTcjkZ5GPx9KBDQ8ZHynP94HgcelO3fL1AUj0FDZzwowT3FK0ePu4BH4A+1MBExkOvGRwP0qSNSSwb5R1Ht9KQKw+cAccMhPT6GgYONvy4/hHP61SESo/y5k29eOgzip23YWQn7vOOPx5FVdoBKkHbjgen+FKpG4KQWAGeOAc9jTAmLHlG+Y9sfyqAqOEGWPXHpT8/McjYint1xQvz7mUFVUYAAAz9TVpgTSsD/BgAcAjHPemBAFZEByRTFJXaSSx+uakHltlsZIOQOhq1Ilo4bxJCIfGvhu42fIVn3HvtVRx+HaupntIonY5MnzZ9ADXLeJYwfGPhOZgQnnyxsufRQfyru5lQXDMTu2HAyOPbitIz0JcdjnksZHlBRVkUdTnFBguIh8ikLnHHIHsf6VuMI2G6PCqcblUYGakmwA3SLdgZ9ce1HtRcpydyWtyxHVwOOeB0GahZpWUrLnIwdwwPl+ldMyIeXxu9eh9KrtbWoDLNDjjAPaj2iHynP4IwMlQehXnihFUbtxLZ4Hrg9PyrW/s5F+WN+R/e5wPQVWSzeTPKoB90EHJNTzofKQbTGAJE87cvAzjGO1QY/dhD8gzn5enPap5bWRWO1XKnt9KpkS7mTZtA6jH5CrTQWJCp5Cnbt6DvUuB988ADPHXNRSNGioy5UAY56fSmGRNzNuyCBg1IDicyGWIZ5GVI/l9KGQlgSODyR6D0phJA6gZ7UqsMtjIHHA45pAOB3Lg/Kevtj2x6Um7qqvu3gYPrj1po+UfKcHpiozsbptYflmlcaQgXLfNxzzSSIhyx6evuKmfczBcdOf8A61RMR0I3befapuMz5EQlGUZB6g/l/Kql/AhsrhPuL5TYwe+On4YrTLxlt6/LgcjGBmq10Wl0+T5Vb5GbJ46CsqmxcdzA8LwOnh2zgI2KAxye4J/l2rTk+VTCfk79OlZPhFnfw3Ax+fDNtGe2a6FU3ArI2dpDbgP88UWEUNgGd43D09PQUoWJQYyd/Py+w9KussQfCnZv/GmNaysOBxkfpSsNEQUMxwA2O4AqEqjn7oJHbb/PPFWfKk3HAyRwR0/+tTTb+dEyNjJU/LkjPHtQo9wZHIkwt5LtYj5QK72yq7RnHQsCenaklmTkheD3U+2OP8K+6/g9+0N+zV4e+C1z4K8ZeBJT4imV7a+tI9P+1warIvmRW08epz744lWFgP8ASHjeBi4jVhhn+FrqSK6JvLexj0SOSJcWcDO8UJCBCsZdmYrkcAsT710yoQjG6l20/VennrqtN7YUqrl0t/X9baDER2AFvGZsc/L1X64rQW5urY/Izxxk4OTkf98+lfav7LWt/sr3HgjVfDnxkDaTr0DXFzePql5exaVqVtHulhls4Y5RbGaCJNmwoLnzAxj+VwK+OvE2oeENR8V6rL8OrW5sPDpu5zpcdyZGuEs92IRIJ2aUfKON7M+3AbkGlWpKCvHy/pFU530ZzOsaJ4X8SceJNB03W8cbpoEaUAj+GUAOOOnPFeY6n+z38IdWlEtja3/hSdmOx7K5yqtxg7Jg+NvbBX+Vesu6gtyCseMnp1p/nvbRJj95v53YyoHseh/pWaUuho7I8OsPhP8AFHwhJLN8OfibcWPOEgvfMHTgKzfvU6eiYrTf4g/ta+GBt8R6FY/Ei0RMbo4opsgd/wBztY8eiV6+6R7FeFDknIx39jVtbwwgeVL5SqOAMjn8xS07Bc8Rg/ah8K2jrafEXwNqXhG8lXd5sDSRqQOCVgmAOM8ZB/wr0/Q/i38HvEMsaeH/ABjDpMrAYttSieHBP+2QFb6cY/Ctu61E6lbG31KK31mPkYuoUmQA9RtcH+Vea6v8J/hHrYzfeFrbTyesthJJbHn/AGUIX/x3pSsgueyPFqUzRTaRcWmtxMyL59ncIVUysFXccgLyeSeAK+hvHP7O3xW+H/wyu/iF4psl0tbW6tIJbWK+iuf3N1PDbLK3lnADSzqAqs2ArFtoA3fmpefs4+ELSSRvCniLWtFefKxR+YhSOTH8TRqhZB6cHHevZfCH7RX7b/wG8O+HdM0PxNL45sPC13IINOmT+1La5s2iEcVrcg+VeGCNc7FWZPL42Y2iuihWpU1qrv8A4H4P7/TQznGb+E7+DxFby7rZrhZigUFkkSRcEAjGz5SMY6E0k+sxQwNMITNk8KBu4HrgcD8q+eviX+2z8TvHnjh/G/xn+Hen6bJcWtvZSpp1rd6ajLb7gHBuXnZ5DuI3M7fIqoOFFS6N+0R8CNaItrga54NdwB+923EGW6/dLFQP8+lcc3JSvDboaxSt7x+qfiz9tTxPqXw10jwv4J0VvBt2I7eC41BZ4pAsESBDHBAyMw3jbyW4AxzmvOvAniH48/FW/n0rwLdjWLuygWe7XzLa0VY9xQEGYZySOg/QV8bWXjfwbqFpPP4V8ZaTrSMgDW10Vgnz0HD7cDnluijPYV778V/hrqHwPTwfqGgeMLPxVeeKtNu0u5PC9zLE8SrGGmi8y3nfzbd0YIsmUExVhsUYWuyGJqzUqktvu1foc6w9OFoxRdv/AB14wmmnstVvJjcxSNC4YxuFZDhgrICpAIxkHFc1/aN1OgLs05JLeYxz+mMe3HSoL34KfEbRfhr4e+I1p+60zxHqMemWNmksT3LXUs7wW0flswXdIUIxu4x82K7b4g/s5/Hr4YeBW8c+INJaHTrdo/toW6snmsjNKkEZZIJ5N4aSUAeSXxzkAc1zYijUjK7X4m9OpT+FHHpf3E2Vf5YwPkQgY+Xrk0gv41QAAAMDkKcD2I6CvNZ9a1UW4mlt94UDOw5IwOuB3x1Fff8A8GP2bPB/xX+CEvie88YRaHq0vzzo1rHGdJaGV4zFexTzF185ULg/uflZSoIGWxpUZTKqVYw0PkyS/MfyuuzC7iM5+Ue2PyxTrW92KJYWKq44AYD9D6V6l8B5fgP4b8Vaxpn7RFuusXFqyWllLZGbUNNjZN3nNL9gZy7N8nllVeMKTnDDjzfxnd+CX8a6/P4C02bTPDMt1u0yCYsHSHai42uWKK0isUGSVQqD0pYrDOktXr2HSqqTskZV7a6Xq0Trqllbavt4ImgQt+D7crgdxjFc1H4Q0PTyJvCuo6p4JIIDfYrx54iOmGgn3A9uM9q1GvdPkZo1csAP4VPQcAHjqOK29Iv9Dt4r2GfTZNVa6UCFzIURXXJIHAK9j+GK4r9zb0MSyu/iKLR7XXdQsPEIR8QXItUt536/fCBVGBj6+tTfZtWJw19DFu+XKxZP0IOBgVJFOsR+5HAM8GSVAMngdxVPUfEOj6dmO9v7ewlzjY7c/gAp/M4pOSGkSR6dPG23+17iQqM/Ivlge2O360yXQNJkG66N1dBfnDG4f6HGDgflWI3xA8HQ/uxfG+fstvDJIwOOu4KF/Cr3ha/8ZfEW71Oz+GPgXxJ8Q5tFtTeXo02GCNIYsSMgd55Ih5kywv5MKhpZSu2NGPFEXJ/Cgdluy4NC8I2zj/Qxc7vXc+fxNbMUekQECDTLdFyFZ/JC7V7BiVJ/lXjDeIPi9r8Qn8KaRB4ehaTpeMhZOdrI+M8hhjgLigTftPJJ/okvhkxuMl5/3g2r/sAKy470/f6lWifQDXFw8ZiVAqt8oC4HA6YGKS/uI9Mg83WLtNMiTCv9ofZgHkZzjHFeBav4b+O2v2xj13xnp2gicbfs+iaeikrj+GaQBkPv1rg774EeI7WGJdN8fa1LMp3H+0IBdwFj1wGbgDoQeKjlb6oPdSPsG1W61K0/tHQrqDWYvuA2c0cqkehwdoxj2PFZ7XV7CPJnjkjwPnXZj9a+fPDafFPwTJuXRfDXjWId7OV9KuXYDgbuEB4B5HqOlel2nx3u7Bm0/wAa+H9Y8CR4PmXMkH9qW4A7GSBW4x0+Q5olTklorgmjt49QUt5Tr5i46N6f8BHH1qxHeTplBttoj91OHznuDxxUGgfEv4WeMUS10fWdO1OeQcJFILW4kHcfZ5hG2Rx2rrP+Ec0dw8TXb2Ug2uBIuF2Y6ZQlSf8AOKxvYqxy2oR67HBnQpoDcKD8twDtI7dPTpzXMNZ/Fq9UMuo6VpKykDYsBfgD7wLFjn2HFelTeGr/AMsSaZNFqGw8eWVGB15ya5e9ubzTnkluEa243MCvGOhb0AHrTv5Bfoc5H8PvGd7df8THx4zyvhTFb27L8o6/xbenbAq9B8GdDlm/0rXNW1Bwc+WsxjjP5DIz7VqWl+8MpeIHbjd8p4bPQ5/Krs97HKjxs7qvcxvsdc9Mf0pqemiX3Ba/UW1+EPgW1YJbaVcX7k7lWaaSROfvfKTXTW/hfwxZf6Na6NaWbIcktCrScfw7mG79cV5w2naVdK7anqmrOq5MaG5Ybc9MKA2cnjtW7Z2+gFoVbzb0hCHaSaRpG28AkZHQjHpUOo1pcfs/I9IjaK3z5Kxo+zHyRqu0DHTb0qx9qZgfs0jRPgAr1Xjnv0/Kudt5NOK+VajyVC/vFBzjHfLdaehVpcxXO/C4DEdPwo3QuRI3zdEB1ikBkcLgjJ6Dn6dK8d+Idj8edWvorX4f+Ik8N6fKitK1tYQzzghiGBM2OQORjGa9NLSxOskZDFRtZV7jp9O1SQXVwwETp5bNwCepC9BwOvvRpvYbWlkfPrfDb44SyCTVPiT4qlkBBDRTQ28Z444TOwexGK9L8BeDvG+jzXM/ifxNqWvWjgsFvpPMfzl7qRjA9hgGu+Gpy7NzKx2HBGP88GpLZr3Vb+30SwHn3V6/lRxZVVLuPkXL4VT6c+3XFWqvSyI5Gtbm9E5MKrhXbYMdDtHel86JZEjO1NvLBRwwb2x6VzutXUvhXWLrw/rstvpN9YIiTQecjmMSorqdy5U/KQcZyBWKvjfQrc731KAD/V5wRnA4/wA9KjlZdux6UJ4tmxhwD9z7o2npjHXFSC4DDYG+dORjkgfl0rx6f4o+GbRzG9/guBwi52/iOD+FZQ+NekRAKltPKSSpI2Acd8H5uaPZsLH0LHImd5lZSMbR1+gz/n8q37HVvs8kbzqbjkKyk7R/d9OR+VfIOpfG+/ginuLHTNu0NsjaVSMKDg9Ac+or0L4m+PvAnhafQrj4YeI38eJrlot1fieNEhtptowhaNlMMvPMPzbe7dK2p4Sq4tqysZSnFOzPsvRvF1rZ/cja2cYjA3E5B/uN/Dtx3FbWp/EOLULLYZp7pE6kzN8w6cgjoPp0r81P+Fv+NL+aQ2cq+Sqfdhi3cDrjPOB+npUsXiT4oeJbVJ7F7hrdHJi/1canHBHJV/x4FUqFUnmpn2xqOraVc2xityttCHLFVVVjZu7DhckdOmK80v8Axdolmwhe/toWXIG6QZH1ABP4Yr5XvtO8bedHBqbyWzSDzI0muV2uucErgnOD+PFZDeD9ZupPLjhS4eRsFom8zA5PzY7e5wKawl37zLdSNtD6SuPid4SjTfFq8CJD0Lg/Ow64VfmC+nrXI3Xxv8JxSOvmTamhUgmGHjJ7DOCfyqPwN+yh428ceCvEfjWOa0sP7CO42kr+TJPAkTSylXO4KQoXbuCqcnDcV47H4MvriVbWHRnMr4QefcLEBx/FymAPU9+ta18v9mot9SI1otO3Q9o8KeOPh141mktU1SPw7f8AIS3vkMQk290fKrz028mvUrnwsIjktGikL/Du465UjjkenauL8F/s96v/AMKU8SeMvE3wyaYXlml5o2pzuoeCDawkuGh88XUaxqRKjPAEdRub5Nubv7N/h3xJ8T/HR+Hev+KZrQafpkl3YNJbo7Tsm0LAZFYMUX5mwQcIuBjpW/8AZ8uWPLIzVeL1OnOg6XG2XkdjtXhff/Gn/wBmabGuxXwrZODwwHpnitG70G9h8VS+ErZ21K9e+Gm2zxFRHLNJL5cRDk7NrHHOduD16V6Honwt0DQvGU+j/HS5vfArfYBcWKwSx3Fvc7mePe81v5hVkZcrGyLuK8noG56eFk2+Z2sVKaR5ubPSI1a3+aNIgXikZgQW4G3AHvx9KqLLpkcKS3ksChMpJvAYk57Lj2pzaTK9xcJaxm+jSR0hkZDEZoVJCSmLc2wso3FckKTgHir2ieFPEet30Wh6NYwX11enyYoVcKxOC2WYMNqhQSx3cAE0UaTnLliFSairsjbUNHaA3MM63PlfdWMMpHA6HA7e1Zg1VUmAtbaQCVdy8DLcY/Kvrz48+Fvhd4X8P6Xpeg6VJpPic/ZZbaIGWWQWXmHzxPK8jxSBQpX77urlcfKc18w/2Pe3kaxQRyxK/wDrFGF8sEDjbxkewqa+H5JWYqdVSjc0PCejeN/FWrQ6douiT6mt1GyYUxRhNoJLF5pIkVdo465PAGeKd4q8JeM/AGvyad4nt18PJfIHtpnliuY5I0+X+D5VbI5BxgevFafhu+8ZeCdbtdc8PahNp/kuuYp8S28yIHUK8ZIByjuowQyg8HPNaPiDxDc+Of7evvibOk13eRxjTwjKiWJR5ikSlBjy4t4ZS+WI3biSxrupxwrp+/2/Hp8tv60IXPzeR49NfwqPs8eob5o+FaFCuw8khuvyg+netvwZ4m0621uwi8XR/wBo6P8AaoWvERCsjw7wWIKlThRyeRkZHfjOnt/D1jHCf7Yt4xtADRjdnj5iQN3XA9OlURJ4TQOTetqJUfNsUqv4A9foDXDRlGEk7bG8o3Vj2H9pDxF8N9a8U2snw8iNvc6VG0Vxc2cIgtpGUg/uyuwloxxvC4YcA8c/O7KJCboKYy2HfLdSe2T79637a78NeWUtdJvbnygWY8IOfQE8g+gqT+2Y5JN1t4ckaQYy8sirgdMgACqxNf2s3O39fgKFNQjyx2MTTtY8Q6DqL6v4Z1e88L6jPE1vLPZSPHI8LEFkYp1GVUjpggEYPNQypq15eTXl20txPKzyyTMCTJJKSWkZjySxOT3zW/d61r6jzLS0t7DkcnYTjHQ5Hasw61ryzZe8tIcjP7uJQR7dDx/npWXM2rFLQprpF/cgLH5r7cnb05H+eBU6eGtWlAPlMDjgsMY9iKguL67lyLrVmmjK54QAfhswQBiqCokuG+0Xcsb/APTQ7c/TPFNXDQ2W8MzoD500a+XglV+8rdt3oKifTtHG7fqNvbtEAsyYJKk/3QAM/wBKyk0qNpNsUU9w+OjEkH/AVqJoFyVkl+xBWIHBXHPqD/PpTsxaEsUfheCFlu9Q+0jgA24bcB26DBwfaoE1HwpAriOK9v1JGCECt9R0NX49B1dG8v7OkCgYBypH1/yKbNok2N09zDH24P68fyosGhV/tjSGO5NFuJ1C7QZHHQ+xpE1qSMeXYaRDCg+6kr7m/TGKtxaBYKv+k6gH3AbducY+meah+xaJG+7zppgDgbQQBjvQl5h8irPrWt5yHtNNUAYRYgSPxOc4rJm1bUZDifU/LB7RJtz+QrpSvh6LErQTSNn5SCAM9s5qtLLpB3SR2b25P97oT256DFOyC7ORmvDtMUlzct7b+P8A630FQrB521orae6PY5zXZHUvIYotlasmBltu449+mfrT31C5ij8yKRAmOAqADHYdO1GnYepxX2TUDIyQ2ARz/f5/8dq9/ZGuMqu6QwKPRA2D/u9a249UuCuwu0ZfoARyfrjiqkk9y7oyiR2B4x0U/X8qL+QWKkeg61P8ss4P90bFQfn1pp8OXGVF1fKc8NGHIB9u4/lVoWl4wYHdIe6t05qtJbeUPMcC32nB3Hv6UxWLKeHtNztllaUAYAQk7cehqOfS9Btyrr5ssgOCMHkeuDVEaro1qSt3qENqp4Kb88fgDjH/AOqs6fxf4TgkaOXU1uOhCoHPHuSqnj2o5kNQOi8nSoYd627K47lsjHbp0z7VH9ojQL9lt49y9M88VxUnj7wxC+yFppgf7qkgj24z+grMk+JWnxptsbG4mx0yVXj05H8qLgonpYv7srvGyLPQADI/MVW8y5Kt87ITyTtBB/KvK5/iVqDEG0sEQY/5auD+oFZtx8QvFMmAkFtbj/ZAOfyqfkOx7QGu5F/fSblPG1OPT0qsyMnJLEHjaxP/AOqvB5vFXiiWTet8Iww+7HGAP8axmvtcmf8Af6lcEPyUU7V/KqV+waH0kXgwPOmSPsA3H4cdKpTarpNnzc6hBGB13Ht7YBz+VfNrWrSArLNJLz0LH/8AVTfssI/hODjnNPUVke/3Pi3wvb/Ob+OQ+iHPX6Dis6f4h+HIMqpkvWPAKRkAfVjgY+leK/Z0XKhRIfQYBFTLwWwMBQDtYD+lGoWXY9Qn+JejIrCO0laX+HGOPxrOk+Jk0i+XHpzANgE8flz/AIV59tLkjAAxnHTIppiYEGLn2xwPxHFK3mPTsdi3xD1qN/8ARrdbdMfxfMfqMY/Ks+fxn4puxgXCIoOciNf5ACsAjA3BSpHoKUAEhoxk9Dx0NFkFzQfxB4iuZNsmokY7oNufbbVCSe/aRvOnlZugIZlyP6U8KsmSwVlGAy4wRT/lUqinK+/UD607IRAIiud0kpPoZGPH51Xa3hJztfd25zWgEJcKp4/zikdJWyCQApwD04piKvkIDuZAQOu3jHvVhIkB3LtUEcEAZqR1f7gJwAN/0pxwsi4H3hjj+YoEVWjjeMJEoYrjPXj8qd5ccYwAQPzFWS7J8w+VRgYA6j8uMU7I4Gdqnvt4+lADAcjLgDsB6U4n8RjkVIfvNGnCZwBihkY/Ljfxj0oATjbkHHpSqkrDzSgAHAbj+VSqgibaV3nH15+lJtK8Mo9cfWmA3bvKoB16E9Kl8rBEPf8Aix6VJtwyq4HH3RSBcq7PhBu9P88U0gI8Ro3BIYduP/rdqsrBxujcOD145xj0p6qypsUZHUHrj0ph34YY2lxyg7+lMCZAzHLkB26DHcdqcA5ckDYcfMPp6VJFw2YY8JxkHr/9apvLZ2AbHz8rjgA+2PWmIiCYHzLnuMntUsajIkK5UelWPsv70hiYwQB0yPbn3qf7HJEyoFwDwQOo/p0oArhQEOTkdMY7eo+lXkjwu/7q4wSOA57YqdIvJOUAVE/iPQD2q5HGkhDSAyKD8pA4II6fhSEVooZMZj2uDxjI6/jWjHCxwEUsR1XNTRQK4CbTgH5ccEVpW8AEqkgll5VenQdKBEUMDttYHYE5yo59h/KtXy/tGGX5lXDdhz6A0kSB7j/pmfwyQOmO1akKEqqhPLYZCgDkD6UrgQRKJlIMew8k/wAulai2+QEcJOSCowcE/WpoREURkYEpw/GMirkMUG4HYV9e3THSpKFggnXZb7jHhQG7HHGf8BWtZ2cGE86VjGCSq/xY7dvX9KW3Qs8WFDrnacdWGOnPp+Va0ULGNPL/AHZ39hnbnqM00Fi1HCCfPjZWDDGW+XpxwOMVoLC5ufMVVTkZ5GPTNRwo6eWJES5Ptx1x06Ct2ACN2aNN0hOCO2OSew7UuYLFuGDZG8BIcjbgKMY+laMMMY4kVSqYYKOCxHGaZbxncCCiJt+Vug3c8gD8iK2YYtj7GUPI4xuRjjOemCODii4bDoISXHlR7gf4Mg4x3xWzHDGvzybWQsFwy8pgduP84piQLGyiNMswKggYIb+mK1YoFEDMTtZwPMPOAQcZxjrSFYijhhaJUJyjEDYflI6YweOmPar1taS26bFVVXI25xk+2e2P/rVY/s9V+Ywl1xxz09Dj+hFXIFxtMLfawq/7mdvbHbHalcdiNIbf51Dbfl4Ycjb/AHadAssso+yssgODtJG8Y6gE8dqt20Mk8nmrG0US54K57Y5xz/8Aq5p0HLrEMLKvdh0HUAHvuB4oTERyrtJjiBPK4Xrsz/8AW96pvbebb7llz0+VgMjGP6fStr7O9u87sf3RK4IGB254x+QqCW3iDRhApjU5XHfpkVVwM64tEEjrGwaIbCoHU7unt/8AWqO43ID5pBZlP+6p/wDr9q1Fjto5t6gxytjCg8HP4dqqTRyxqu+OPe7H74B6YzVIRgXEcjNFC0hiUf6vdliefunHQenHasrVROigFhKkRAdQoUDOMY7mutmdhliNwJDEL0HHX6Gsry0CLFKfLEZwxxkZP4Z/wqrCOSe1IZg+d6D5gvyhuODxVUW+IlkSUAHG4tnI9BwK6uS2jcO4jKvGBvTqGGO3THFY0sUp2meNJV9V6cdunpx0qRnOTxywPGrrhsYBA+X5j+A6cVT+wAgJO4bPIU8Yz64/St6dTg+Z+/EnKKuc4P3sYGOMVQePCmJVMqdFPQrxyOlF7BYwpYF+VS+RjPHrxgfTFZrQMNu35TJwPl6dM/pWxcwvDCNoKrIQFOMbSOxrPVRt2SfJkfL83Q5Hbt+VUIxL2CIhjGRE5yrqfmDLgdB7VnGOOKXy9pxtGCpJ5/l2rbvIsbA4C4bovXoPSqUtqyRxTj96gBJXqee+KBnPPFIsf2Yr5pUZAU4J3EE+2BVeeNdz3A/c7V8soeccDbWq8U5BRuGkTJC9gAAAo/Dms9o1d2kH7tdqjZ1HTADcfTFAGE48rBXEKoDv43bSeB+f6VmOI2DSEhSMjC8enQf/AKq6J0lR2KcfL0U8cjt71kyIsUZ2hVZlyA2PxxxQCM2Xy3k8nO92XAG3jC9iaosfM/fuPMX7vHTH5dK2ZLdJdtuod4XXkEgYx0IPtWZJEkkUUkbCPZ8uOuVHH49qYGXP8uYjIDGgAKAcc9MdPSqdwF24YFVVgMdseucf1rXnAhHmeWNqEhwvGd3ANVPJRRPbQckKG59MU0FjFmRppEBQwOT1BO046+mMgfyqgyMM7CcH+Fuq4OR+GBW7c+WIFCq0xCqWTsencD/OKyZipijlALxj149MCgLFZ3WNnuYPu4wRj5T/APqqJ90ClR+63nLLjIzj17VOFdRi1wE28huhyO3SmboUYQx7ouBgnkA46f0/CkIzANymTy2uTjBwPw4GKjeBox5H+rOBx164zitDJYq2f9YSNwz0GOMCq84ihj4jDMo/iPTHtjvQMpDydzGReFPTpjt0quQi/uw+wKBzjPHUfhV94CJI/MGTIN3QDnGcfhUYd4xul2k5KKAOp4AHTAApoRVlVGBziJSQWXHf6gUjbW2zFxKCMFQMZ9e1P2NHl5FBMOByeobjHSmICiss7YC4wcdPoKYDFIRQI0JKn5WUfeX/AOtUDxu0++bdIvfK4HA4wRV6VTCzeY22IqMcDJHGenSoh85EbRhVxg5P8PbHYUAQyISfNibLYBXI6D37e1OXbgyx5VRhjjr7jHpVcCDzDGM43AHJ/wDrVI8ilIyI95ZT3wSPwHpTAWKLed8hHnNyFPTH/wCqoSWTcEPliQDkdAR6elSoglxGOHx0PBHH0qORZNhKMvlr0I6fyoAMOgLMPMOdxOe3+RUJZmkwxLKcdQM57YwO1T4jWNmTMiqeD06jn8qbuSRc3Iz8u0EdD7jFAERXz2EZ6YzvOPkwOlNMeI0JPJJBY8kY6D9KAPKCuXMe75dpHUDilYbj5jArn8hQA1gnmeaMtkZAPb2oKROFDnyifvIAM57duKXypH3Z4Axkenp+ftTnYyMiP8jAH7wxjtSGDkv97DFBjJGAR2qCNZEBABbGNpxxx/hTirqE3fvGTjHYj2OKUCQSGLYU+XnJBx+VAWIWZmw+QD9OooEW5yy4b0HY9KkVpBHiQrk9W7D04ApzW7IBvAyV3A9sduKLgQthm+dREWzhwf7v+zTiXjRVi6r/ABcc59iOKtCBg+63XcGwM44+lIbRv4eCPyyP5UwKxk3fuyTyfQf/AKqZvARuWjIyOehGO9aQsnEedzIVxuUgNz7EdKWK1KkCB1kEa7sEc57j1pXAzQpkjwYxGGxt/iBHcjj2qMiNRnA3rx749xitdYU8tNi+Tk7lXGRn29BTkg2sCpUuPvpjH4g45ouBkzedhkCFgePlwAfxNSBCoZQPvcFMA8/yrREMbKkbk/IxyoA6fhVjyom3D/Vb8Ac9CBwD+VF0FjEMRC4UYbk8dFI9BipQl1gBw77VwcAfyrYNqwkA2qGPy5A6Y55GMU9mdmEKJkrw2Bjj6f4UrhYwhFcoA+35icY29u3t+AoeKZz5gAyvyvnHGP8AGt6SONjsl3KYgTsOQR6dP0p+IZG8w/MSAGXHIouMwhaZ+QgjgYyOAPwqf7LG8Z8nMbDoFGcZ9eK1GRo4d7n7Nt4RRzUqRLEGuZ23EkKhXIDHoQwHTj+VFxWM+Cylfyo8rtIw46ZwOOetKLF7fa3PJwzgZwvpitDy/kQKuwhiOpwB1qNI1jJ2tt2jBOMkg0rlWKptINrZDfLyrK3Bz047dq0DbglGZlCv/rRgYG3pwOfxzQA5SNkXyypGFOF3en4AdKnidADJt3Rt98jpz6D2pBYrR2rbWDgzIGO0g5UKOnPU4pqokYJSQWwHLEruznp2q5hfJVWIUnPyE4wexGOlMWBZXWMHaS2WyvB+lAWICsUiXcOPtYkiVo4x8oPc5I6civO1WNZygG3DDKr/AAj0r0+4ijENz55FsHiJBjHVcdR71500ZbkoeAPn/r27daQywInaMyE5RSCkmOB2xt/Cr7WtrNDLBKFUbSSVOMtj+ROOKSC2l48xgeMlCflwe3THbtWhJZQXWm4liwoLAqpySMDoQc9KfQS3PGvhnFLb+NNXtIwMPp0AdCMsro03OT0zs/8AHhXtSRSRh7WDEbEqGHVhk8Z7d68h+Gmlyt8RtSlQfu10yKIxEnLhppec5HK+Wa91e2B3MEFuG+/jk4HQfhQneKB6NmSI4UkdQM87NxHTGcjAHtU8IbZgr54TPlqDt+6fX0xWlaAmI3MQ8oEnLED5ccZA9xU62Vmpk3gu3Logyvy98ZXH5UAZGyaPIjQ25OTt4K8AcZ71di8xomlcZkIGFOOMd8emK12iVibe4HmfNiMjAK478Y7Gp47Iq+4KEiA+Z2IIbAG0HHT8Km4zGtIpBLsRimcbVPTkdRmrUSvuWNMTfKQI92Mn6/StX7IzrsiRdudwkwDnjoAemB0+lWRAuJUYKXCrxjrgjBHGMVIH/9Sblkb5SRkg7Tgc4qKLyR8rMI2P/LMr1x07UqBIwWRjDgZIHIIPYik4mKptAUcq3X8s15Z2BcImMeVhhwOMrQ4DvIEjKvxsJHsMr9MUDAJUIRu6eh9OMf8A6qRDN5bDb5bg/KSegHB59KQCyACQtuDE4ORwOBilkXKhs+Xu5BH602N125Z9xKg7duBz29KOmBnAJHGenHagBeX3YysiYxnHI/Kkd1KKFUk4+YdhjHQUuRHIcNgYww9D2pcdcrkrjj278UwHLJmZncHaq5wOxPH4UxJo0J37s4wxP8Rxgd/60tvvWDbjzFLY2eg9jRCbeMbpWPydOOAO/T0oAIlY5EHysgA3NghP8jpSxlpPLErBGUMAW/izxwOO4qNZIASbYmRpe2Co/CgssgT5RjpwOn0pAKYmEccbLkPkHngYPr/kVLteOFof9ZwNnfB/2fwpoSQEpbybACOMe3vShWbG1Nm3nJPA+nvTAjZlcLFJgELyW65/Lt/ntTmWZHDPyuNh59uPwpN8kjoOH+YD8fX6U6dM7hJk8jJ+n09qQiLfmNomXtg569u/pStsWNT5g2sRhcY+v6VIJY1DEEMGHyhh09vpTFZNyuzglBwuMjHT+VAxrSRbijOJGyM5BHA6DpSMHEyyE+WrdD6jHSpyhjjdjsB4EZXr68/hVddzKGy20c4xhenagQr+WQrzISpyDjjH+NOTylCEL8ucENjcc+n0pCZPKWP723GCCeAf8/ShjuMYbau0HZt4wTgfSgBCsKEiNWd/Unp24HapUygBIDFTyfUURgqkkcx8xiPl9se/rTREzbyOdmME/dYdD7cUAOeWV1WMRqB0O1QOnT8qQZG3egIycA8Z+ncUisY49wGwE/KfbofypmIlkUru3EcNjpj0/CmARusmSCFHBB6dOgH0pzGUyfKWRsngDg57daUZ8tSfLRSflB4wO+R600jYV+YFt4Xn2x931HPtQA8x/vAm4EtxiNs4x/ephSJ2ZUJkyoITGA20def6VII4BBsMbCcn5ivt056fdqImTMYR+TknYoxj26du1ACzzwNDFHBiN1K9B36H8KUxz+Ts2jzV3ZGQNvIx/Pj2p8q2hkb7MguI9o2jpj1696i82QtwB0wSxy3tmgBVM4hIw7dmf+E+1NYRTOFjGxIwcEdDUgGxQwlIhBLso/vYxjNRqsbRpbgld/K57DrgdqAE3TZ+YrhRxngAdO1PYYYtuzhMAfwjtTFWUkxEj5BtDEdQeADTtrROC/y+WMYGDjjvQAAr9xQCSoYZ7e1CvKF44+bLfSmooKGXHfAH+zSsJUMpiBkXC9B06f0oAVQ4aQKPuqNuOv1B9qIYyzsyjy8phQx5Jp5kuHUyxJ8yYQL2I9+lETzlVdVUhgTg9Bj3/pQAwKxSMocMFOW78dvoKcocR+TnjG/ceh/KoYti9VP+6M8fh6GpEEcke47hIFC47Dn/AA4oEG392Wcq6NxlewHfH9KSHax8rHIGQF7g/wAselKuwnciYUnn/Z9MetKMCRGQhCoIywxn8uKBjwEfdhx5ZGC3r6d+1RJwm0sw28j/APUO3pTwkJOwojMR69/wp42q6JON6n5cDKkH047UxCW8h3lcbwecdvqP/rVF5hY5XL4GCp44HpTgCjnfjEYym3jHsaezRu2ZBu447c98YH0pAI25R5cbo6P69Pp7U5ZFCrkEFTjHU9PT0pjnCb9vC8tkc/lVjyw3zM2wgZXj26A0CICoESeX95Tkl+g5wBx3qJRtKrPluchsbl/D0FK0Rh6oXyN27P3vp7inCXawkjVlxxk9/wAOlMZL5rLJvTayZ+UYx+VRzAI7QtgZ52n3x0x0xSxt5zRmZgD3BGQw/DoRUauT88Byu47RwefxHTFAEvyRFOQr8hsds9KWPEavnEY4Afv2HSmtncwKguOXXsx4wV44+lP2NxHIu1TjPTH4UCBImR/MQt8pA45J7dcYHFV5ZROQ7IqAZHy9M8YzU2+Y/u3bywuCN2B0pTKpIBUbnbBGOCFoAkCpAqqwLl06gcZPaoVVYWUTHO3PQf54pgk8xzBkqT0AHb0H0q0EKn535PrjI7Dge1AyB9zNGGRDD32jOMj36VYy0zAo3LFQccZzjbUe0+Yd0e3cOEHAOPyotEcOJreMMOg2/wCB9DTQj5z/AGsI7k/DXxpKOEEGhBvoLtFP/j4r2/wHfGTw3YSjzNqW9vjzAMqggjVYwPRQuB7Yrxb9rGRYPhp4xhUGJbiy0RxnkuRfQ5Pt06e1eufDaI/8IfYFLkXKxxW0aOe4W0hABx/tA1hR2fq/0NJ7I6sCA27N/wAe0rMCUxhRz/CAOKY2xNhYtuHGBgk5+varEjPvAZxGMfMAP15FQrBsiWXejbDlgTu47HitTIUxmSIyLIY3XHbaM9hTIneN0CEfJgthcckd/r2p1yyIxRCzr/ugr2qJTKodYl8tgqgEDAPrnPcdqAHXBaUiSRt7fwbTlhx02n+lCAABXHlnucYP0IHeoyzPOspVSUwykcDIp8dwSxDqqyE/LtHyn6ZoGPD71CbDG+0Bm6hu3FKUA3B/lXgZ9+PTpiozIS27Y0Z6ZBqUSeeqQpjYfmb+9u9+2KBWCN1lDMVZl3bQoHAwOuKS3VjEgAXljhc4P4CmIN22TBDDuo6gfT8qniG8ZWPcV+bHRs+x4/WgY/eFRXUBj0bAwD2ANR72UCMcj+LA+mOaYhQ22Z42KhvvoR17DFSyRRpbsm4vLIRtjX+E+57Af0oAZDKyOG3FlPBHTGMEfy9qbNIu+SRW+bsQMg56D8Kd3j3cBQADj5iDjr2p6jyWM8e1Y26xnsRj/I4oAQ4LvEsvlx8ceo9PpSpFsbc8QA7jOePpUa5lIyQpXGNg+96/SlGJJWWLlHwCT0z+FAD/ACwQWVSFU53HjHPCjI7CnI6lWilTzSemONoHT6fgcU6T55MZcLgBd33AcYx+PtSRiQxQ7dgOTlT3+n4UAAjAIbqoyAnUn24/Snfu2Dx7lVn7ADGRyM0oaSTglmfhkCjgj/Ad6RiI3B2jfnLZ6jH+eKAsQwIxxkrANpUqeCc+g4qL++0+7Kjv2xUybHkZWYyLt79c8dM46U+Pe8seULFMFj2Kj9OlMRDtkjMTMCnmRjcR2J6dPan4ddyryOFI7Hbg/QYNPDK7SNLuGWJx0G3gDj0FNRmhUn5svgBTwDjGTz09KBkyxwnM+1QUI2AY5z14oB+QQznK/wDoJ/u0wPvRYvu7QOMcmhZETkA5LKPQHnpz6UAMVJGDfZ3UAfwYxx9TSo5jRecOTuTse2eOnNSr9oByuxYs/MHAPTjH44pHdpJkXYJViX5hwuPTHf8AKgRGI/Ny0cJGzg4xtAPoP84pdjGNyjqc7QB7VK0z3GQAUDcHHTA+nWmIZOEWLfjlwF59MjGKAHKUSATJnnKqOARnr0/ShsERRowXAJA4IxxjcOOaNyu7w5DyDJQdORwFwaDveAhoTHMAEKjpwc8dsUACsZEQMWk4wpHDA+n0qZDIRIvyiOMYI68nIznjGagIklRHGI9vQjj2IqQOZWjDHagUj8+mDj/6woAdFHG+4OQWUbo0PcDgjP8AKo/OiceXIpUEcKST+Xt/hTRGqukEvBaP8ParI2GV4cFEbG3Izt4560DGuViISLaYTwyschemPp6elLu3xhZAY9zcDHYYBGKVkQhh5m50wFcDqOOCP5U9Q0zIGfyngG856HOOP6UACxtHDuEak7cctxx3I469PwppkhjiDbWD9SuQcZ7AjnHeoiJVnJDZRFGB1GDyAfwq66JD++iTKyJx/s5GefpQBGq7VR3clugUKAMZ9aRDuUfL5YOQVHTjpinIASVZ8l1+RcZU4+lEcywMHkRUcLuxyOOmMfSgLEbKVC7HBJ528jA9Py+lTBVeBZpvkjPcc4JGOntSBIxIPJwT1DAfKMjp7cVGPk82OL/ZBBHBHpg9P/rUBYeqAFWRgpduqDt3+mBTjFJGxJJ2HIX3+o9DS+WNioG5VDnpt/HHA6YpI3YOxbYwAIRMHvjlR/hTAjKiLJJ24P8ALpjvU8twhKHBUEf6zvzgHgDoPwqFYsJHlt+7np1I96nDqpFxJhfNOFX2PB4oAWVPJZZefMXKBzxzng+mO30qMx/Zzjb5iD5Sj+vX5c+vamu7D5I03RHjG7HI+vT8MVNhht87PCncODz6+/8AhTAqRh2ijldMgkhcnkn+7kDrUkYfeY94Eh+Ug+gH0pSssaqjCMKzBxszk7fb/Cg4aU7R8zDlTwwz3Hb8KBCZEM0mzDjo/OQMj1xTVVo4zxiQZYH68fSp/JQbUYbkbGQOB+dJ5YUSxoVy3Ow9MDoAfagRGg3TMeRlMAHgenSuY+JEpj8D3QRSnmtawdPvM0w/ku6uwtFhd2kZd/yZA9K5n4jIB4FvFcgMZbQQkdOJQxJ/BSPxrDFfwZehrQ+NHC/AGTyPAITJkY3DSRhhwA7FSAfonSvYZraNrg28nzpGPl2/IMtzivH/AIAnd4DEMuFhW4uFXjJ3Byo/ID9a9ZkaZBsJw6cpx0/2a2h8EfQmXxMJC7IVIG2MAYI5HQDPTmlwVkiimyoAYgdSD6Aj1606UlmeZ/nOzB28AFexo3eYvmS8DG1hjhfQn2qiSv5XzfMQMDA43FcHnipv3ihWK4K8YP8AP6UgVyMYUAKWDDOMdMU6ORn2qCJUUfPxzjoMd6AEeVfLVFKoWblgMgfT60CTY5AxGW4wBjJ/lT1kcQrEmBEu/p/F+HbFRMPMUlv3afdI9CB29qBjyvJOeR/COcfT0oULBtYyGdtvXHG32+lDF5CGYLGqH5tv3l7cnvn2oRURwp+VkBUE/wBKAAruYMhEpPJwMD5aV5YmuEbhi33geMDjGKjlQq3mxvhNoU4HB/GpfLLTCWNlyyggMPTGMfWgRHO8bAyGPcoI2jJ4HpxxVgp9mcGPjIBGRkMpAyM9sVAwVQp8zbI3ITHy1NFG2zc37mMDvyM+mOv4UAQPCSjRgHaOeR29j7VIfLlVFT7qrg8e2BTZufMiK7MY4DZHHbtwaBlpQYV2qw69AOMbR7j2oATYySNCoEu4DIJxnjgjtxS/MrfucHquOBkd+tMBKKu9GBjXAI6j3xUhUK0e4GRGyxH9e1ACNOiyqyHZCBtA9/ekaJmX+EIeynp0+lHmAN5m1SY+yfxE8VHFHG3EKPHkHIP16fpQIef3ZxEAg6HIxxR5imP5F2AH5SDx+VPMc0fMfVVG49ee9LAI3SSQtvKKSqgYQEcjPagZFhiPMWPA2/Mueuepx/n6U5WhZGXOFVFGRwWzzzjikw0gfZldxBYZwfpxSxLBvUZCKOgGfwz2FADdgXDJvVVAO3t09f6Upt9mFGDkc8DaPr6e1ODBVK3ONnGATz7dOlSon2nzFgCoxHHJ2/T/ADxQFiq8wXd5gSYYw3uOxGPypQsj8iRXG3IYDGMc42+lSpMDiTHktDlGXsMcdBimpEskbMrbvRVGSfoPYelAFd4jIpEeSWO4DPp6VIU3uJCNmSGX1AA9O1OhhaOSRmUw4H7s56HuMDjn0qZ5MkKpEKqu056470DKoG/bISsARsEMcgnHbHcU998tw2xuI1xwP0NPbywvl5XLfdKgNj1yKbHL5SmTDGQAAj2HHOc0CGupSSMk8uNuDxxUjEKXRwdvQHt9P89KdJ9naIqgbaWDbk5wMf09qNm/HzbkI3biMfKOOn8qAGjzgRG3yljjGeAMDj8aaCIo2aXody8Anp71MwVYkjmBdSeR6emP8KR4lDOkR8uPaCemPbj+dAEeHRE7qVBUAfNzz+FPZAobO6NWwRt+nA/+tU21pI1lz5IYcbOvGemOtVoo5MfuATjqGHHHagBTIu1V5Mip8nAC9B/hU0UZk3IrBTtyxxxwODTdxMXICIflxjIP0PtSMqCPy1zEeFZc8EetAEKeYzYCeZlQc+/9KsAsuY9y/PyGXjHsfUe1SQsikFuAgwCoyoPvTWiVnIG0ZAxt6E/4UAQFXikA2CJufmJ4qQOGJGcMoG3+tEjZdYlHzBQfbOM8fUVJEd7MWBiCrlQev4UCPDfj1ubVfDEQJQypIDH6fvEO4H8Bmveb4kJF5YDjyI8Hkk4Qcn24rwj4+L5kvhzzAVkVHA5/usp/kB+Ve8SKs1tDdyNsSSOLAHdNoz/+rtUUftGtX4Y+hTlFsNhgyqkAHHTJHaouAHd8S7l2ge4xg1NLCy5Mifus4XbjJ44B29COKaiRhR5zKGZM4Hf2PTB/rWpjYhllyY9wznCrtPH0qNYtj9SQDkDH3cf57VbhltlViYwxAAzjIP1HY4pXYopYHPOcDnGen5UhlADb+8lJ9eOR7ZqZ1dnIGCwHI7OM8ccYIp6SpETz8qrkjqMnoMe1SsEjUMc/Mu/cDw3Tj2x7UhFXysNgAMGXn2Ppx7CkZpVVgFJJK7RwBu6fyqUCRMY5IwckYUCpGLAuW5ZcZ7fgBxzjpQMilHmFWRh+8A3J0YY7U1n3gEIqBeMDr0GOnpUjvFgxwoVwnVvvYzk//qqNUiMe8ZAzt445NAWGx+ZtaSMYUED6AUx0y58rafbp0qyPMbezny1j+YY7ew+tQnc6EA8HgE0wId2/ekHykDlMdMjkCllTbGMEqSflQdAR1P5UrxESb0HzDhh6/WopJSsO3rgjOffjA9OKBCyzM+FVgAV9KRCwjWNBsKryvr+PpTzGfLWV18nbzGD/ABe34inqoUvs6Mv3e4PpT0EVnjUqrqiqG+U85APp+VPbYypC3yoxw+OMkdO3Spo4NzRkhQP4l6D600pEjO5OfL6Lnof9kj+WKaYEHyMCkcWwg4xgY49PeoztUcEEOAAmMfr7U5n3DCtu/ixjn9KQL5hG0ZYrwBzjH+FADQjbQT0A+X2+tTCLZEF5ILZAX/PanYTZuI5ZfL2jrkHrUcfyE4UjBKnPr247UANIk4EY3heoz69KX5UOHBCAcAfyNLFG6owAyMfPg5+nHX8qRARHydwHP4HoKQEQSBi2xsncW46YPb8KST5xuC52noelS5Xdti2x5GeOgH5VHtTcMMMY5z3HoKLgNjXY5Izs7jsuOwpqqOCMOM7R6fT8KkdZYY9+0lCSuccY9cVGPlG3bt6HCn+Id/8A61MBm2THy/MoOCe59selCsBxt3egI/UU/CDcyvscdfQn+lLiQAbux79B60xEG8AkNu47fX0qULt3cBOctu/TFKrbWGCqnGSMdfSnwR7yA2dp9uAv+NACoYWUoFZ36rg4H/1q4XxEif8ACYeGIwrQNJJN17FAHXGPyrtZI8vhfl524HeuL8TLt8V+FJWJHl3EpfHVcL8o/rSf2So9Turl1EtxKowD2Xpu78e9M3bxvXuduGHp2pJX/eEoCxbkleeO+RQQo2hcqvUn/wCtxzVMhEcgU8soUf7PH8qi8l1BTy2K/h09DVjYdoZTx0yajnOFKhmRW6gcYPp06VI0Q/vI9qD5AW24I7GmrsPmt77ce1WJXB3OUHyDgAnIP/1qjKxoxCcAnimBHtDkIPlJ4z7AdvSkH7oEHk5wMDkUuRIh8nDbccU4AjaYmEcWMnPqe1AEZTCkMMnnkdefakXCrs3DaB6c5p4O/gHO3j0oYKUC/wAPGGHqO3vQBCQ2Qu0Y96cF3NtcHCjOB3HpSboy5Zjtx2/+sOlNJ+QoAVJP3iOgoAUiE45I44B42/8A66Q4jQlcgnp3HtU3lxsjlsMVADE9SR/So0VVi3BTjoozjOR79qAInxFJkBSzKFZfehohIuZCF8voAOvHtQGWZvkGWbac9xinMoiZnRvvD5u/5ehpiEEe4bd3p15zUK+d5pABTBGOmQKkEO4qN20dR2IJ7UMryeZGX2mPHOPX6UXAHPmFgRjnjpkkcYqFwQQmCpJB/A/lTtrcgYU8Hjp+lTMWKhhh+R+GP6UXAbIqSblAPGCAB07dKiuI1B2nqB26flU+6Nt+5ckYJX7v/wBbHpQfmHA2IPUZ7UXAq7o2G5AXK9QFPPHGTTELP854284P8quFGBCRvjIznoMVGwXdtU/dOAOnFO4WK6qr4kOY8feHbHsKVum0KGX+GpFTDmMAhjzj1/Gh168Yweh4/AU0II3CMGQc7Sdp7dq8h8UeWvxk8JTqNjCMqxbozfM/5dFr1+CMo/7xcRH/AMd7/wBK8l8ZW4T4t+Bbgn5WaVceuwZ5HvwB9KT+KJS2Z67c7RJuZgcHOO4PpVYrG+3j5mPSrt2jLLNEPlDHp9PeoJDBFsRQXDcHsB9KogruGZdw6KcEY79qR8YUv8xHOR04/nT1k2SlyduT93sAOP5USDIZk48sD5fp0P5UDIfmclm+6emP5U3CtujHygHk+npUxjYjcRvGOvQD8Kj4kQgHJz93oeKBjFkZsniJSCD2ye1G3IJLnbjsMA4p2drCRlyy54/lT5C0kIbATaM7R+VAFYbcNuO7gc0hPr93jAHTj+WKlZlclo+FwB04pC/3XHpwO3p/KncLEKld2XPT7w7sP/rUZSVN2PKcdu/sM/SpGjVNrltoHPTj8Kb22kbfT2qrk2GHgkJk56flStgfkMg9/pSuEZ8k7SMYFO2/NhOCO3tRcEhOhHQBPalwT3xuPakXJIDfMPyoK4dlyrKMcD3pisSEAMN3H19KbkYwCY+Mg9iBUbj5ccgY6+1Ll9i7AMJnH0qkwJ42HmbeGwM8UMZF+/8AKePpTUw0fJVM8L7+2aHxkFgR8vTsTTuA9TGNwc7CP5e1MUhnB4VWG3d6nFJt3Lg7Q3ZcZ/8A1U9S0jL5iCNFHTj8eBTTEzjvFKp/wknh0SN5ZaZi3qFRQRj6c/nXdO7xys7rySB29O/4Vw/idlTxF4XudwTN7IuSMjZsxjH6flXaz4Eztuzng/hVqWgNDZCBJlGUDuAKQkSdMYB5prs25MDJ747+lRMcndHlc/qfSlcQhY45ORuzwO1MkXap80YX+napGXcdwHlk988D0qPy3BEkpDDPPPApXHYh3oe/yil81WjLqOCQGB4yO2KYCuWQbV9MdDQ3lsM464BA/SpuMcMfMGyN3bNRCOLIMgyV6DpinDcBkDcvcjjFIoB+VAYxnnPpRcLETwwMMcw+jDkfyqD+yLQZ/wBYrY9fk/z/ACq6N2DtwUX0qNnbcHT5jnGKOZhYz5bFgzeSdo+UAHBz+J6VUNrcIG+Q7RxzzyOvFbkLSn98Crxn73QYx0yOv5UoUZMm3yx1GDkfpT52HKcvll+RhjuKgZtv8P3fy6V1kiJIAsqq3oO/51XNlbMuNoypHPI49xT5wsYC7dv38eq08qvII4I7Vrtplplkbdu/hPaqz6UxGUk3EDjK+nb0o5kFjIwA2R84UYNU735tMuBFgFYZNpboBt7/AI1syafPDtj67+pwMD2qGWFmhkhMQUbGBwODx2qZaoF0OK8AMJvCNufvMss6YHbDD9DmupAxxnDYxgDtXM+AAo8NbGPlKk0i7e+N2AM+vFdY2xRiQgZxgdxTAiXAkaM4XoMjpT44QQyJyTz9R6e1SM6bDFwD78fkaVmg425A9Qen4UAQMrDK/cDt37VMEkcFogG2AfNj/GrAIkOyTBAP5inYcYO7IVzjjtQBXiVQnlsCBIPnVOAcdMj1FM+yxFG2bkVemT19qss6j5wuDnFNxG+/Zt+TBXPGPY01YDW8Cw/D1fHnh4/FazuNW8IrdkalDbPIsyI0T+VL+4eOQxJP5ZmCHf5W7aDjafUv2hz8JH+Iq6R8FtPXR9E03T4ra5lh8wxXV7GTl4mkdy0SRLGnmLxI+5huGHbxggTIN6gMTjjHSljVICSo2Y+ULxz+Haun2v7vksYqn7/NcyryAvIyyxC4TAzGSQrAcldy4IDYxxzX6kfC74ffs+/tJfADXdG8EeG7TwjrUcctrMrSzM+n6usP+i3YbzGkMG8B1VhgpvQqQWB/M9WgZJo5B97btHf6VNYXGoWFteWNndz2dnfSRve28UjRpMYQyxlgpGSqsR9OKulXUFyv+vL0IrUefYydR0m50LUbzQL2aCW5sZjayPazJc2++MDPlyoSjqfUHFdP8MbPwdqvxJ0DRfiJqX/CJaDeTtDf6oWjVLb5GMO5pg0KCSUIheRWRAxZhgGufkgSLasAKKCdoIHHr07UyOCN2MyP5Eh6EDjI71zOaVTmitDZwvDlPtT9r74TfBXwRa6J4k8Ba9DHq+oyGNtGt7q1mFzatE9wt8sa/vRHGFWLK/u2EiHgj5vlj4TfDlvi78RNJ8AjXbTwTFfM8kt3eqZiUhjZhDbRGWHzZ5X2oq+YuELP8xQI3FpYwxu2wqnH8CgAnGCeMc44qjcafb30Xl6hEt3DHj5T78cYxWc6rcuYcKdo2Nv46+FLD4cfGC88D6fqkHim1027gjjvLUbYz5tujyQkCSXDwudrLvJU8cdKwC88Um2JvKA6YOGHtkVzOuxWlvPocNsuQLw5TpgFABz+H6V0xVZJHweTyv0Nc1WpzScjohBRSXkOkvbmZBHckXydNkyLIuB7ODXH6p4J+HGu7m1bwtp1xI4wZYohbyc/7UOw/pXVshTjpVOQP1PTPAA9PpWPO1sVyo8V1L9mz4V6mwj02fUvDsrZACSrcRL6bhKm849mFcpZ/s/+O/Bl4NZ+GnjWAXK5A8xZbNsY245EiMQPUADtX0ll9qeQQQc9evTpUTOG/cIeSOOeG9cfTFP6xIPZo8V0n4jfta/DWSOKbT7vxPa2V5HqEX2V3nVbtOI7uJbZzslXJxIIwwya9t8Tf8FKPHfxB8J2/wAN/jfp2pW+mIsaz/YRHaT3MttMJYZr1mi3TmJlX5I1hQlQzKzCmrqE8UhkSUoSeg/T8qivbq01RT/a9pb6oH+QrcRJKNp4wQwINaU8QuXl2/r8PkZypa8xy/hz9pD4aeHPFekeLvCuryLdaPeQXdva6lbOYZDC2/yZsYzG/TIwRX0/8af20Y/2h20VovCZ0WLTwRP9gma4kvj1jRpmjt8QxtvZIyrbWY88mvj7xB8KPhhrmJJ9Ei06QZUNpv8Aoige6L8hI/3a4GT4CWNu/neDfFWo+Hp0OUE53KNvIw8PlH07celaRr2XLGViJUk3zNH08+qapJaAHwbPY7ssjTSiMFQfZfT6VnyX3iyZZJNPNjpsjYCwszPIFxjgjjt0I/pXh1pD+054RdTo3ie08Z20I3C0uJRIGGOhjnRD06bXrVX9oL4naIij4jfDaC+giGXuLO3MJGOd4ZFkQfmBWMoSeq1NEkfXnhn4Y+PvGXwc8RfF+08WaPo8Hhic2tzp0yeVeSeUgd2j3fIWYMBChX95hgCCAD4deaPqVxi41LVri+3AFkRmjUL2YBMA5B9Bj+XF6R+0N8B9c+TU4dX8IPcOjzRtieHdHkISU4JXJwWHAOK0Lr4y/ByC68u28SNqsPBCS28sSMOvls6/MqnpleQPeq5YvlSVgtKzOsg8NeGY4f7WfR7icq+xZpJpWTd/ApOdoLYPHt0xX0n4T+AOqeI/gX4i+OFvd6ENO0Gedf7JnVftXl2mPPY3JfbFNypht2QtKrDBG5A3U+Mf24v2NvEX7Ol54B8KaB/YPiS/t4I49Ps7VQtve2zYjujeEiSVIwz+WXzIykoVAY18eS+N7W7sLiHQtHuWFwUlk82URRPLGHEMhjyFZo97gHGQCR3rZxpR0v0/r5f15GC55LsdTJq0MenvBaxx6eSjGONVWMkkZHIAHp7elfSE3jPwX8LvDHhLXf2a/iN4isvF+q2oi8VWTxqbKVjAXaR4r20a28+GfEMOwSskOdrBstJ5n498e/BnXfBfhWD4KeDtR8D+KIoMeI59UnaW1b9yBIsW+5m89/tAykgSIiL+EZCp5XLfeIpNqTXdjAxQEFYN24fU8iuJ81NtU3c6FGMrOSsdlI+qXE91fSXMt7dXUhlmuGIZpJJWLSO5OMs7ksx7k06/TUbAebPeRINuCsse1Cg6/NkYGOvIwKy/h58Ntc+JXj7R/A9hrjW9xq1xHEZ3KW8UQY5kf5mTeQgYrGuGcgIvJFfWP7Tn7Ing34J+BrDxTF4nbU7q4u4rE2M8PlveM45kiJuXKLEqksoRhyORxnSlhm48zCdaKfKjmfjR+z7f/A/wv4b8Tt4+0nxumuTC2W3toRAUMkUkizWx8+f7RaoE2NKdnJU7Ruwvg/8AwkNhZD/T7zT5HXgp5zBun90A/wAq4N/Dvh62EpFtb2mAqs24IRnPLHgH+lb/AMPfDWgeOPHejeAND1XRNDvtama1t5NSnMdr5vls6RtJtL75WURxgbi8jKigkis5JSl7isUm1H3i5ceL/C+7a8IkABO+3DMCew5Ucn6YrTv/AIlLd2tlp/h/RrnSIIeS52l5GIAYNxjPHXn+lZ3xg8PX3wG+IF98N/HFxb217aQJdwSac63MEltNu8tyEAkhYheY5EV1GDgoVdvDtK+K+neKvEmneDPBMGqeKta1i7SzsLOGH5pZmbCr82OGx7ceg6NU5X5EHNG3Md94mj8NeJ7adda8LW/iCUnaspRLeYMxAVfOAVtzNhQMr161rfEH9l/4/wDwSudE1Pdf/BfTtTHlRx/bl8QWiT7CxhdAZYFl2rwpcqcEqSAdvZfHv4Z/Ez4C2+gy+OdF/sW31pvLW9kuoZbWG4BUKjywb1WQfeGCGAGQeuOD8YftDeIPGenWWlfEb4ySa9Z6OBLb20lpcXYWQIUVz5cai4mCOV3yM8gDEZ5NdKjGKtPfoSuZ2cdjKm8UfGfQII7mTXdO8fxwNu8pbL+z5pF6sFMasmRx1GfSvsb4cfECL4La7Ppv7XPwM1bTl8SWEdzo13O9lrKweWGVoSVkC27SdW5WeIqNyBWBXwnxv4N0T4ZfCHw78UPEXii08e6f4nvI47eDQJYlvbbdvYHYZXDgbcOVC+W2Aeua8o8d/tQal44nt5PEmpeL/GP2bKWkOq3lssMfbIECIoYgctgtx1q4whQbVeNpdBJOqvceh9efATRNK/ae8d6z4c8MT6b4U+w28+pvbRvL+4t9/lQw28bDzHRZGjV3YkIrZ5O1GxPiJ4Vh+Hfj7WfAevXcMOo6NJCJNrMY5YZ4lmhZHKqMtGy5GAR3Ar4p+HviGfxd8V/DGl6j4sb4FWt3qa20vie2u/sl1pcEkcn737ZG0JiJ4h3llX958xCg19C/tyfs5fBT4CaVp3iH4ffEjWPiF4q8SalH9v0G81yG7m+zXMDytqayIRcxQFkijDTtMX85Sr5Xnop4KlWp8ykk/T+lby08jB1JU58vQ3b0Sm0MtoV8vY22XdwcejZwpH14rpfGXxB+BvjHTvDVn8OvCv8Awr/xHp1s39qRR3yTQXkxAAjj/eTySldu/wAxxGy52neORwv7TOpfsM698G/Ctr+zlp+tR+IGvFu30+SfXP8ARraZHFxbajNqEs0RlWZF2CGSTBXcjeU6s/xT/ZZ0uxFzpHhxrKQFY1czsCHY4XLZBXnHJwBXm1sLy+6dVOpdJn3Dc6xqNjIkP9hXcuOhMkaoD35yeKk1vWZ9OsrC5stR0u7vro7m03z4/OhABJDbZCGAGAeF9s14z8ev2bfiX8C/FOj+GPEsdtdxeINN+22q2+oPP5bJjz45lfBBRiFzlkbHyMRkL5bp/wANtf1e/GnWdrp9lK5QeZMwVCCcBi4BIUH72BkDntxlDC+9yWLdaPLzH0ZN481tJWSXUtI0YkHiQyMQO+0cA/hmkXXdT1S2klg+JNjabXSL7Pb6YZMSNyi+ceRn16V9bftNfsMaH8PP2f5vHfh/xJDrOoeGrC2SWe9gMcV3FLPGheFlncrI3mYjDO45GDnr8nfGf4j/ALOOofBPwR4T+EPhO98I/EHTdTt73XZZbadIjH9lkW8UXUsz+ekly0TQAhisaEfu84brq4CnCHPzIwp4tzdkmM1NPE81v5L6teXTY+eQNlmwMDKrj5T29q46TSYSy+bez3ByMxuZNp/vDBz1HHf+Vdt8PrvwpqnjfzPHWuP4W04WZ8qYRPJHLdFNsMcjKG2KrEOSVOQMArxXqn7RPwM1/wCAjeC7bVPEdp4lk8T2l1O5tofJWKe2EJkjQGSTzYcTqI5fk3YPyrwKwp0P3ftdCpVPe5DyvxHbw+K/Ed7r13PLJPeGKWd5N0jlwm3LOxyflUDOay08KQyK8zWF1cQpjc8Uh2gnoCeF5/lWMkUkpAWeRA7qHUEgjPXpg9K+9f2ZfiJ+yj4B+Fmpad8UrW6m8RxXl9JdxXdleajHdxTyStZ/Y44VlgjMdtshLuImWXedwVwTvhKNOUv3jsrdLb9PkRVlJL3UfP8A4A+AWueN9Av/ABV4d8N399oukpJ9suormJFzGrGSMRysDM6BOViDMuVJADCuT0uP4V/uJLy23WjKrI8k7bjnqMJzwemD9K9F8AftO/E/4TWvibw78LYLTRfCes6leX2laZqsEl7caNBdb/LS0uVuo8OqlCwmW4jDJ8q/M5b570rSpNPtLeK1LMYBGUfgkbAADn8KqrKmpKMGTCE7e8j1S90jSdN1G7t9F0t7+SK3W9mt/sk8zJat9yYhVfYmMfMSF59qfaeLtFXRUtNMsbVwHMoH2UBUY9WUSfxfQGuv+Hf7QvxW+F+u+JNc8PjS9Xm8T2ljaXaX9s8kUYsfPEDwiKWJgQLhwVYshz0rxvTdIFhBHaxN5nkR8dckkc9c/lWc3Gysy4RfVH07+z746+EFp8RLWD4s6GZI9UeC3sdUaWRLa2uo5BIouIY3jQwzYAYyBgAu0jY71e/ak8K+FPhz8XX0vwHa2kOmX2l2+otbwTmVY7iVnSQEeYxQMkaOoOM7yRwRj5nmsLe4iEMsYfgEjqC3rjFXbbSYLMH7Odu8LvG0d+nbsOKuWJXsuSxCoe/zo1NY8X6/rGmWOm+Rp6LZoyowgJlddv3DIxbGT12gV69rHi/4Ka18OPB3gzwX4fv/AAX4vu9R0uLxBr14j/ZbNWkEd7IZWnYyxu/zRqqBVjySUYYPkBh8to9nyQgEA/hj69amisIdrmZhMjj7p5Gf1BrLD4n2bva5pOnzK17HZfGzwZZeAvGN/wCGfCfjBPHOh6vb2mqznTbj/RxKhnhEUqxzTozxqzMuXz5Um0jbivK101oD9qhaRnXkFDgqD90j1x+VdlHptpEXlt1WMHAyuNvYHjpTjYW6spiHmhRgHPHsMe1PEYt1Z80lb+v620KUEo2PT5P2nPjlB8MR8K7fUrGWw+ytp6as1s51U2BBUQPO0jwFhEfJ837OJfLAOfO/enzH4P3ujeDfFh1PxNMbGB7IwwzENInmcfI20FlVlyQQBhgB0pn9n+WC/wB0MeVUZCY4/X9KbDokV9rGmWV1KbFJbyKPzducZPG0ds9ByBnFZTxEpWigjCMdkfVtx4l8N3EYjW0utSjVi6JBFuVge5DIvBB9+KfdeKde1yU3tzpeseIZdnlo2oXTzOkTHdtVpt7Bc9AOB+NdmPD91HGUm1qSHhQTFbjHuM9R7dKvf8I7HNbLbpdXuoPx8rfJ8oOSDgc+xPQcVm29r6Fab2OAjvfFbElfD0dkx+6ZZV2n2YADHHfiksda8faRqNpqlte6bol3ZzLMkqR7z3BVj3XBIK8BlJBNejTeGopGRjZTOMYBeXnjp/F2qH/hFYiXRbFGDkkF3PXGMYOfyxThNwd4aENKSszgvGHiLXvGviZ/FOt+IrWaUqYo7aKFhHbQ/wDPOHkso9+pPJJrkniWNS0mr31yo4UWylccflXt3/CJXXE8NtbwSMoCqqDLDodzcdPel/sPU/LFrujQhcgbB2PT0qZSbd5D5bKyPn6TQ9MuAWhh1HVDhQ2ZCo69wcH+lWU8PWrRgJpEsLYAKzyse3GCa91k0G4MbNJIy7QRhVGG/wB0gdKzZdMyV+zOxeMAFm6BTwPlP9KfMkFmeQ/2JerKTFpdpa4HG9VP4g4B/OpP7E1nko9pauMcRoO/Ug16i+jEJG0Ia6hk4BVG6/7JHHtWadIUg+bEY+cc5HT24NLmQ7M86Ph+eVyL3VRFwMxxJjaf5fyqsfDGlKdt1eXM/mDdvjyOnUFQDxXc3kuhWqKtxf2tkzEriWRF3Mv144/CuQvvG3gDT0IufENhA6nDR+bnOOOVA/pU88e4+R9il/Y3heDYzx3MyBvuM3Bx+WBUJtdF3u9vYFfM42vzHt9Rnof5VjXvxS+GMUzgawl1hQdsUMh3ED+/sXI/ziufuPi/4LC77NL67Veghg2rn6swpc/YtU31O/ghtlKiKwjjK8c8/Q+4o+1XcXWOFUxt4QZ9MgAD/CvK5/i/ZyyMNO0W8fjo08f9FBxWJP8AFbxCQFtNMt7RFPBmzJn2/hx+tJyfRByHtX23UFZzHc7Fx9wR9Rj6cenFZ/m3LyH/AEiebthRjHbntXiEvxE8eTHMKWVgMY+WPfkf7PpWbL428eTlTNqK24AwPKgjBP4gYz9aav2HZdz39YbhmZPLmYDryTkHrgYH6UrWdwkbFLNtnY4/xr5rn1rxHcIwk1S6IPzMA+0E/QcViSi8kP8ApF3cXPf55W24/wB3OKLyFZH03cm2slIu5bfTx0PmyrkfgP5VjzeJfC1n/wAfWr2YYjja5x/46Nv4Zr5z+xW4OUY5xzliwb86RLSPlNiuODjOP07VVn3Hp2Pen8eeBYMuuqySnptihcr+BK4rGl+I/heI+eLK5u5F+4wkCZxwDwCoryJEQHbhUx0XHb0pFijIbahjx27EfkKdn3J+R6PcfFC0ctJbaFIrdcyTK+73G1VAFY9x8RtVKpJaadBbupzkkkEe4/pXFEEMY9u30H9RUewgZADheo6EfhRYdzq5viJ4xnOVa1tgBwY7dBj3yeax7nxZ4rZzO19g4+XZGFOfwxWaF/2duKYd+1+qEfcosh3Yr6prt0Xa51K4Zm+8FYqc/wCfSqflKQTM8jPj+Ik7vz4q0AQjZIYgDGFx1pIwgdmb5cDg9ar0FdlL7NAED8yKex7VYEcaDCJhSPrkVKEZ+Bk+vp9KRGwWBXcPTuPce1O4iEqpTcAOBjpTMAcrkM3+fpVpjvDbUCsMc9sVGwVFDY3f19aoTRAg2As44HAUDoP5UhiizukIjLdO3/1qkAYR7lwo64b09KZJvkVARwcDZ0Bx/KgBgCY/cg4/ljsaa4P3pBgZweMgVJITjytv3fTjP40IpCFcGMAcj/CgZF5cZI2nep6dhigrnIbCrGRkjn+XSn7UAwxyuSMY5B9aVd2SeiqDn0b8KAGoFCiI/MM4x6fjxTGwrNuBB6D/AOtxUj8uM4Cjrx1pwXeFbIIHTjp6UgK7QEbTGM+3tSD7oDbvQY4qzhl+aVGXPAbt+XpTBGcbiclvlz0GBTAjA6FAzc9PSkwCuFPvkVbhjUj0GCBjpUawggYxx26fhQK4zdlySSrKf0qWMLzv4GOff8af5e1Qhk2gjO0Dpn3pURH25O7H9KAHdVKj7uOnoRUWFK49cZye/pmreeFT5Qq9eO/tTWQbW3YYEgY9KBWKzDG5mBGQRt6Y46Uq4A2qhOVHOenpV5R8oSRv9ngcntmoMYJidxnG0cenT2oCxGIvlO0bD931H0oG/gSgdcYxkcdxVoDaFDIPl5OTyPy9qjTk7lyNrfpQBH5bhflJwe2MYFPEangZ56LjqPrU2CcFNz/3j0A/CkO1mVI8vgenIoEHksBiUHaSAORU5RUO05dBUUducOwRsHpnirH8B39MAZHUmmgIsrkqRkLjAPBAqUpyh2Lhuw7fWnJEzbS5Vm6kAdR/9akUtn5UwM4PpVoCSNQIzuDKp+7gZIwatQqgLoVOHxtz1+nTtTEUHBQ4OOc9wO2KsFM4RvlDDP0NAB5blmEigKige/4VaCL5e0YyCCvHp2qItsJLDDKvGOOKtcJGrBeOAD16/wCHSkIleJFWRgfMEnbpznj8qmQFbeN0y2zg8dM9aaqTtJGs4yjgkDj09qsBXMflXJ8wnlcDbgcHHHHP6UCJVMTZEmWXI4HHWtJfMUeSCFAOPr7D0qC1jlIEjbQAeg5wPQ/SraRleTIpcHrj8v8AIouBNaoEdOoYdq0E2xqxC4KngD6j2446VQj8tUQyIWyMDBFayRBl3xv5WMEg9AwHSouNIWKNvtMkajeke3r6EdfwrahQAfLtyoGCOCCO341TgCDB3FCeCMdQeK0Y8RI6MmAmOvU/3fpgUh2LKBssrfIeOAOg9K0LaIL5s6/MNoG3HOTwKjiw25Thx8vTv9K1IoSfM8o7WBB2deR056AUATRJHGwTzDBgjgDpn1PFbCx72Z14QAAgD74HcdMVVjtZC5lm+XeBuiHJbb7jp+FbVuAd0qkMMjhRj6YNDGWIIFkwyA7z0z0VRgdDxzXQWywqMLnaT8hHYdTx6Dp9Kz7e2Q+bLL+7K46cbgen05Haty1iB2PGVdyu7Z6Z9O3FZXGWGhSNVLp94/dX0H8X0/Kty3imkZkiYMyfOhwOg7CqkdpEqxbvlSUDJT+92HsK2oIlhCAgqRhWK8L7Z4qkIv26oij5WtpsDOBndn37d61YYHZTGnybhyrHIwMfh/niqyDY/nRgYTGOQcr0yBWpa+aGW4IV9o+cjjKjpx+HaldCsPePGRHkrKq7ewGCARWhbxRl/KlJ8uPavTpxjIIHtTlgSZ/LWCROAR/FzjI7ZHTFWrKO3kHlL+8fJQg5BIBznPbjFIYnlEThXPlyx4O8c4xgDA6YPuKE3TP5k0iz7SMttGeg7AVdjWWIFBvSMY2+oGaI0ctyAgJym3jbnnHFWIqXXlj5mPnBXGMccMPbjilNtmNQQOnz9up4I4rUXdINvl+UR8ocfdI6AdMZ7e1QyxmSLAyj7sNuP3gDTSEzJKzeT+9Tj7vyBcrjHTHUdOKrXEsTOTDIYlb7ysO+ABitI5LYZvL8ti3HfoP5VXcI5HnqJW6Ig+nr0q0T5GU9njaE2tnJDemAPwrKNup3tIhkR/vlCRtx9cZH8q3JEBh8pgWj5PI5QccZqDyHckFhEVAzjr8w7/5/lVAc9MihREUJyd/XO4L2/I1QeNi+5FyE5iHyjBPUcdiOfwropbRRaiRmBMRAUpz1I69uuKzbm22I4lXYRjB/wA9B6UCObuYlEG1FMao+7ae54wPYZrJkiRYmby9xK8MDnBx/SuvlgCSytt3RyRp5bgZQnGG6fdz2rAktowSqxOM7eFPOD046Uh2MS6jQRxrLlSgJ2deDjg/XtWHcdPM8pJGc55XkL0GPpXWXkDGMsoWOQ7WI45xjp6fhWXO2ECQ7gcZYdcg4/wA8UAczNDHHHHE0ojkAPRSf6VkyMjNjb527hNmV59K6KeMx4cb9mPlIxx2xVG5VzCsu4ZyBuUdAO/1oHY524j8mfJjZWwir6c+h/SqTwrER58XkpJ947s8jp0P9K2GFsyqPM3K2TsAP3umRxn8OKzHz+8MY3nG0seAvHXB5ouKxgz+Z5BZv3iowKqRjcvFV7uApKygByv3CB90HnHTFaE/mInIXb8uOd20+n5VQlgCPtYbEYYBGOMYzn8aoDMuRK655AX73HIHHAHpVLYBtMUny84GOVFanyEIygZUbQB1545PtWfPbI7Esdu1ht4OO2R6//qoAzpVCyFDIXRxkrjrxxWfdRyXMSnaFaH+Lpkd14rWnImyShw3C8YJx+HTNQTQOqu/lbWJBDAgj8KYzAmEKfOo4XB4H3gevHoAKZ5ckihpYxgnhV5yuOvH14q+LF3ljlUEDqVHAA7c9D+FQzxOJIpVOySMOJCckHptFMDBmtpy3ALvFgKeikYz07VS53IJTjowKjoSAR7VvyW0bNtiBLEAZzkjPY9sYqGa1aKNQ6CUA4+UdKQjCvSdjXAkKNHtKrj72ccfhUbLIgAKDdkZHGOelaS24kVmBXDccr8v0oW0QOsjso2qf4fQenTikFjGdAhkYAujkCPPI9xTWRMxq33xnCgcH0wa2TarcCOMEIqcAdBn2P9Krm3iWRVRGaQH7vXpxwcenNMDIeJExEUXdjo3I+n5VEsZ3BYtio5UE8kgDjoa6FIYIlwq+dvO2Q4547YNVmhRYzE6g7wBgdRjkAcGgDKngjTdDGd5Q5OR9MdR2qC4gDP5aAj5R179On8q6BXUIoAKptGYxzx069aihttyCO0UKwy3zdR6Y7Y7UXCxizrLkhm8qPopx0I7H8Kj+zyjAjTKj/VgLk/XNbIeKeHZu3u+CiMPuscdDjH07U5IiIgtuXR87eSG+70HOMZp3CxhvY3O1AVMpIyT6VItm3mPtAeRxgYGQuBz2AGfpWmrboBLuKkZG09guBjgdqlGwLHJC/wA2OFxgFuMg470XCxhfZY0IkUGFYzgjJwc+lOWzCBlZxayFfu4/IgjPUVpLbIyeS67mGGKnjp6Ypz4XZFGohWIHB6klvw4xSuFjPgskMMbclz91mOQCev8AhTJLUQsEmyEfJOO3TBGKmYSrGXlG0P8AKR6+hH0pQpRQBgEDavoe/T6U7gEkHkxrG6nc/wAucjovIP41HIg+aZVDjHRucMcDpj0p42yk8s+O/wDn3pzMXCFsBywAI9O1A7CGAM5gjIG9Rx2XpntzSSJC04ERxGRgDH3tvvT9snQZ8xSAxAxx2p3ySbYgCDHnaf8APSkASymMYZEkTGNuBxmiREKIhtxhB13dAfWmFWUBGYQq3GBzyKI5BC7xqCVcAf54oGHmAeXFGB55Hyqp9PXPAGBTmZZFchd/TcB1GOxyO1RBHkTYfl8vkDvT1KpzKouePlA+X73B5pAEbQSxSuSVDAY28kMvTJHaogrxzKZkUqx+Vl+9x34pwgjiCxQsYxyTxnGeme3tSmMfLGrGZl5Qfd4+tAEYiY3MaPkht23Hy8Y6dKftaVcQR4Q/czxj15p3liSPaGAJ+Xy27ficVJN5sMix3J+c4x6DjqO1AFfzEEZWDLOpAJ242inMV+Vh+8RuHYLjj8qm2orB/lQYwGAzg8enUVX6fKo8xRxycA5Hp2oAGVXRogpnKdGLdj09Kc5XcGzgrwzAEDP+HFOACAKV2lR93OAfb0p++ZYhKmP3pHy8HH+RQMhebMgEyl3bG4dMjtjtUvl+ROYk5P3uR/CPTHWlkLLlByGGfL6cH3/pSorvtVmzhfk9R7Z9KBWEYKEKsABww78dqaDDOy2zKqbzkMo5HHTHuelSKw+0/adnllh07YHBwKlUSqwBUHecDAXnjj8qAK5iaS5aSMnaCAI2GGTgcg9Pwq4vyx7vvkkg5AGNvHNMMMc0jBgWdSFb06YyPpiopPIjUwxvv2c4YYAJ7DP/AOqgZcYiRgABKUHqFORjBX/OKhixuEQYxNyV5+QjjA+lSoo2srx8Dbx6Z9MVLvV9ybxMidsZ57fSgCNi3zCT94yY5I+UZqQ4UnkkRsrPx3PHA96SUwwMY2lB4GBj+vfpTmWOOXzOfkUKQBz/AIcCgBp/dxzR3CO/7po1BHVG4yOOwrjIYI03q2ZAjCNWB5Kkd+wrvISLiPLt9mjhXCE/McNjn0x/KuLj2JfzTxBsFR+7988j8DU9RlyLCO0Dbo40wAx5wAPTHPP6VdQC4iVLePyF3ISxPCMeMgY6fpVGEAME8naQQ+0sfn/A9MYrct0GxDhYUbLCPP3iTjjpgLRfQVjwn4dzQJ8WZrIx/M2mF0k3HMTQ3M0ZwB13KT9K+g2tYtoeA+VGOSjA/Kw6/Njmvm/4eGd/i/dCVlhSfRriaRCuTgzfcBHQgk8j1r6WZbi4kxKghgEgbdn5Rt4Ax6Me+KUPgiOXxMayROzAn7ygkjGM9u2OKWa1aVACc3sZztH3WHt0xx9KVnfbMjr9mwBJEuQeg+YA/h0/pVmGQy28ZBXzDviKt1PPPOOuMfnQxDXl/dfJFgkgYYD7vHGec59qsJuijcBFLgbjHx068fSovKkWN7cSkjoqMB/n6Yq6ke14rdmBZF2uFGGUEDv0PPpSASGLzU3qu5ZD0HOVHv24/Kph9maIPGNwiYBR2cHoOemP6VEkXkKVVfOi29UPUkjselX0kebiQg+SdysoHG7tikUf/9WeVmby2BWJxkYPTjHTtUGHjfzrbAYjaRjHYZKrRuUxRFQFLfMwz93t+ORSs7GQyAfMPu+gHTivKOwlSOZ4/v7wh5HHT/8AV+VNEfyqzFlXkKO5/Lt/hTol3RLtDFpPvY9V6VDJFJkLEWBTBC5wBnnBzTAn8l44BIMEn5VOeSPTHTtUKrlleXCjJwR/s9s0LtG5huHIwu7IyfY075vLCsyuu87QOgB5wfy4pDGbmaRT2PAJ64FHzqCV/eAHGen51IN5by5sS5yVHTHQY7YFMZZSd0uGYcbgOD/KgQu0hGi3Fj93CjjoP5ULM1riQICynkZ6qenPp2pqlCEYnMgz93tn6cYAqR/OSIvuVwo24HXHp07UATyktlf+PdcbkKDgdiB7D9KiV4jhXO9o+c/dHtS7pI2W1zs3ZPPIOR0z2qMRkP5NwhRgvykd8en4U/IBFZ8yZB2jDE9/wx1ApqysZMunmcggD+vHtTgqmTG8lOjYxjP07VLuKqsUoAOcfL0wPftSAjba3CYUEE4zyCOwp6yMhYdDKNvzDuBx1qMqpYlcKPb296esUkpXc26MDII9f88UAMbcMRsybmXGR047Dt7UssYWZAflTYGduPlJ/h7cUyNC6eXKygg7gBx9Dnt+FPLq5MdweuMY7E/TFACBQSVC4UPxz6deOKbmDcIB5jZBwFxgDNCOYwqeYDtB+ft7fpxSEPDGspIjDAnK85x2HoaAHjyh+7YYTOCFPzDHTB+tVpEWM/O5EWeBjkr2qQlfIVmBPmHJOcENgcAjt9acu7ZtkAjZ+u7sR0HtmgByb51C7sKw3Y78ds0xgyRq6n5OB7fTHt9KUvtkBQeaW4PcDpwPaldyCGcLKvTaPlxnHT04oAlLghvLXGMBhxtqHdtmU7SRkjI4A3entT2MeJpHY7m2hdv9PpTUH+sSUo2SOvseOOwxTEPYbnJl2vk/MXXB444xxTY085QwXcMnZjoCPX0qJ2LRuN3msTtjCnpnr+HHFSPJt2hB9nIUA7W+Uke3pQAxmIOMGDjo3T6/SrMhyvmSsqtkEIvOB0BzUIlmy3CyLtAK4z+VRRSxRr8gcCLhgR03d6AJkg3plSo352lG746EfQUkeSdjYbcOc9P/ANdNhjiRfOdjIXyWC8c9unSkBRioLEq/AO3HPvQMiVCh2Djna4/hx6/hUkxZQuI9rR4zjpj2FLhZM78eWg2FicZPtTUXzo08uYCRQNnOPwNAhrDcJIQp3xkHnjIJ/DpT/lWWM8jcQHB7fWpHkBkbvKo2kY9vX0qNeuLhV2Yzx049qAJCEDNGeRH1Prnvt7YpsEzJGIwQhzwVPb0NRqyxhn52k4yf7h4FOBjKrHuCNg5bHbtjtyPSgBFZEwyymL1BHXHbPapYriVJjLaeWXVSc4yBn0x3psaqqgycr3I/IcVIirlIwBDjODwORQBGTJKgeMB8n7/3T7/L2/zxQyGXzMISrY5DDHb/AD0pI3hIVlPJyzZ75p3lquQxWUNzhfpQIeroQI8HcPlHpzgdumKgWKXDo8g4YAJwfpk/4U/gqMnLOeBjGPelBAbLnkEA++P/AK1AAmUQIV2NyVwB27Gkj/cydNucBj1+ny02PywpwQSTg57jtg0/fGCrMfnAwNuDj0zQA54pYiyqNyOAQMdP8KVg8TBYCsROcEgEDiougV4SyMV5UZwSPQ9vpTvLuWRlUZMQ+ZRjIU98f4UxDmRWjVpgzMoAbPoe4I9P5U+NYhMNzbQgwmOAT05+lRsRHhgH2EfdPbtx9KJEiceXjaQRkZ6ehz9PyoGJ5YAxH8q7gq4ycN3OD2pwmjcAqvkrETjnP/fQqSREEojj+4SOvcf4UzfGyhPubX4dMAjsPrQAS+YH2YCbMEsPU/5FRsRKBsPlPz8igDH1pzSK7uY/m4wSxzuxjnFCxsVDD+IfwADr60CJEDJGZARLIAACPb/63FDcAyEbl6gDjk+lQnJZVT7nTb6Y6ipPO2qIyOe27jA6UDH8MRLIOAB8p52HHA+h9aIzHJOCuM43oCfTgj3psgfOVBXdgDj+E0kixny1UbthxtP8I9qBEpmZYfJYHa3IAwcY5BX/AAqJw+7zQGQ7fmPrxxin+VK4zghlHbA/T6VH8zqoYEZ4XeP8KBofmQkA/uinXcef/wBVPtUKhjuVQBgJnHUe1MZvMA3Kw34B6Y4xirViFE0bBltiOMuPl9uTxQhHzV+1Z5S/DTxhGRukls9GmQnnhb6FTt9MDAx6g16v8KFC+C4/MK2sUa2wh2jd960hkII9i2B6V5T+1tPGfAPia1ISMf2XpJix3QajEx/HJr0z4Qxu/geKNG80fZ7F2X+6ywRqR/47k+1Y0eq8/wDI1mrJHoClVf8AfLwFw6fy5FQqjf6yMhx93JGMD0I9KdiRFDKS+3nj+76/Wj7k/lqSWxkZ4z0PNamQJcIse6QBQoCnHb0qsI5pFjIOWkBOxuOOn4CrBgErZkkG1TkbV4984qxPFsSMLIHZs7cdl6fkR24pgZIjkjDB1B+TGVbd16UiOICuUZnUcqx4HoavtGAIz3cHiPn7voc1EyAtuiffuC53jnjsKAJAUabAJZW5wOoPpikTKsij5Cxwp649QaU+d5gVQA6H+HGMH/8AXT44/MUSBg209cYGT/WgB8sLId+4NGzAYXqKgco0jOp8jZ8ox/ERUrEZMJJBRd2wDOeMH6YqHynxGuCUlGcgc5FILE6NISY7f9yp+6GOw7x12gfXvVoSqgd1ypiQeZ8q7s9Mg9OaYylgEZMsORnrjjpSTb23RY34TnAwQOPw7UARrIABh95+9vbtnjH5U4OnnHALAr8u/wDi6cjjtQNhAAU7eAp2/K2PXpRIzHlgzFOpxwPfHagB0SRzBZBvGwbdqcZx37cU23MkeyNmCYbJz8vTt+NSOAsA53BwGPHH6c1EkZlHm4GwMBtI+725oAVmjhmctJ5kb/MSF4D9h34qVplddzFW8rJ37e+RjgdKjkMgHnRgKRxIjfdP4etWpGgj2pbL1OCjnPAAxn0oAhWQyRmec+SSFYInUHpTnBdypOzenPAI+XvkcUjAfI0g83fk7R0yMAcj2qQQSIBHkssYJ54IBwSM0wITvWZQrCbHIJOMcDOcAY9qNv8AFnyyPlwp/hI746/hSYZscrGrgYOOD7VJuVS0eNssYUlhyGHAH86QEWdpRHJVkBB29cdjUkjOgZ/9dtCgZzjB4P50+eZomRUU7kAGFGVPrTBti+bcTkcFR1U8dD6fyoARIUMf2hQ23t04I/HoKQiJrYRs2HxuYdf8MU4STJmQqFcEbth4Yd+OgpreU6HpxzkZ6cdfwoENWTCeXJ8q4AyOpHb26U7cpwmwQoMhVI+ZumAR/wDXpowQQQQUGVxjG0e9K0qhlO3zicN83yhQOlADlITgR7pFxlVIx7cU55C0PKfZsHnAwzey/T2qRniRAERYiwDMy8qfapLaM8HerCXJAA+6fb6UxkKySCYmeQbUVThefwPvSwiT5mdWgVycY5XHpx9KfCR5Lodr/LtJ9cf4UgEzD5/3flgbccDtx+NICFxGVxEGZT94dT2x+H+FSkOAfOLMFPBQYAHpTw7HICFBxmWPjpxinxlySkq+Z2A+6D7emaAIcBsNMyqVJ2jdyNwxgfjTyYzOpmZ7bgAADrjpz0pF2bAkgEbRgqAOoJ7n8qTyplCrIxQ7e/zYx7fSmBJMcrmLJDFcBRwQO1CZePywPnYfL+HrTWWWNAA2NnR1HAA9QKdIOVeOZd5IBxwAfagCRyrszS/uwdoGflyB1+tMmZ43DRnEbcYHQc/lUxZY1Yl/tQjww4HGMdPp/Sm5iCpGkMwOPu8EHPc/T6UBYR2g2qUCl+nHRR/kdulMkO8xTeWZWccAHIGBggDtVlGgHmR7NoVg6dsDvz6UhnhSKKBVYsVYAIAVOT0NAx7Bs+SpHAHKA456dOnA4psKrLlD+7J4zyCCPekZjHiJQUL5/djjOAOPbjpTUkWRFjTKLnkdhigQ6WFo442Qbg/3iMAcE8fUVMzvuBI3tGN3A4Ix2PuKa6hlycMdmAV65HTj3IxT0bOYCxVMBj229sHsKAIQ0nmDcNuV4z93IHTH0poWR0CIUcccYzj2GeeakjaQuSDt875gPpwNufXvxSH91PF5hK4JYgDJx2HHqKdgElj2HYF2seSpwRk9PpTiC0Kt911XaVbgY6ZFKnkyedI5AzhMRjG0cbWA789uMUgWMbkkywOEBIPJ9j29xSAYu0riTCf3B1x+NSeUd+W6qOPU9uv0pSo2iNFIGG245B/XjFIIYVYRyGR2+VlbgrgDpgelMBNwj/dFT+VIpAuN6R7TGAcZxnP8qkYSMp2D5AcYzyMY4B9KUwsz/MjOjYBwcYxTAiJSM5EfksRzjoa5f4nxs3gHU3D4CLAyZ5OTIpwB74x7V1DhUywTzAwz5Z/vDuDj0rnfiMwHw/v3jUr5awvszlirSoGx/u5FYYr+BP0LpfGjh/gGdngq4KgBVu7rJP3VLSNt/ljFeulgz/asYdwA4HOPfA9hXj/wIt5bbwTfgfMyX8yEEcNtmYfTivanZQSJAIvMwHfHCcDGe2D+n5VrT+CPoiH8TICiAgRsySDaWbnacdsccVFCzm4Kfc8zOUYflzVyS28pHaN1mCgY2HJC98f4VHA0U6SKoBdlyQBgoF/z2qxEKQIgHmnCfMFA6HntiojuUNsGwjjaxx9MGpU/cIJAQg9G6ZP90DoKkZP+enzbBkFuevp69qARXAJiMnlFNo+RR0IPBz70qALh1JfAwwPT2GO1SrCyQw53qw/Ac8//AFv6UIqlfOVgD91lb+JffH5ZoAZtkSNFH7vqc4zg57/hTXZRH++cyAj5cDgHFSsQzKsX+sboD0x1xkfgKVmjbKINp6bSOhHtQMiIxtyDgtt2cdSOOfTFCJhsON+0AL9PT0p5bhHL4lZsHjG0D/IxSOUKrtPnL7f3vpxQIdGIchpP7jKuRwD61XitwrqH/ecckHJzjqKtSIqZDgxfL1B65x7celRb1gJMa7sphex/D/CgBQI1jUMnmSAgNIoOEGf1oHzKy7vNK8qR6duO9SCV5F8j/VH7hHbHalO1o/LAGVIA/D19jSAqS7GBkbcrJhQB/d7fnSMY/vqx+QEsCOQegU/SrUoWNFZhvRuhXrx0GfaiXypn2lfK3YOOgPFMBIgDiUqEwAy7eh4GRgdBUSENGSF2DnaVPTPXPtT0J8zIQgFQmMdP84qKRVLspyu3pjoD3oGOff8ALtPlkjgf3xj+eOlMkYQ/uIjsG0ZXocmrHOY0ZTvYfJxlQB7cY6VEFYQyYzJuOCzHOCPwpCDYq5CN+8ZR97hent7URjdlUZRIRgbRlXPYZPSlLySJuTAfaAwPOe2CDTTsjUSANGHI2p/DGe/+IpgOZEjkJkRJ5cDdg42cenQ/hSqJtgb5HVBwUOAAfXj2qLbkLAGQKDuB9fyqQLHBvEbtJEBjgjDZ649hQBDB5oZfkC5Off3waf5YgO75olJz7g/lgCnqody+eFCkHkZGOc9u1SJCYl37vNBxj8f4etAFUtbxsApbbIgK5xwfenRyxx4jmDRbuWYd/b2pB8hUFQI2+Zs/KcA9h26VIVGx3+8vBXsPmoGNyEyfLELMMp/EcdOvY8VKjmX5kAkI7KcEgdjSxsgA3sYzHgBDn5vTp0FCqpOcHe3GFwBgUCIF8uMsmNpzldv939McCpfMSdVTZjjaVXsR0zTXQrJKX+/kYIx90/wkU9pMOVC/ZwRkt/eIx0+lAxFikVWlkdW2/L8vHXjHtinpAy+YC2BjAyPfrxQIZfLO1yoYE57HsPpTEZW3RlSrqmBg85/PkUCEVTGhQgjAJG31/wAKeke/aN7RsFBT/e96RRk5AwDxjPQDrSl/LVHwCpzjHOMdjSGJ+8ZigXDkgtx8u0/xAcUmwL5mzgY6/wD16fwzl5WGWIC49Pp9KdsP+rYYBwMDnjp1oEOAVYx5ZXIX5l/hYYp2VAjh2kqyZRF4GTz1J/CoSuzCyLhQMbCcFhVry+FlQgCNQNo7dDkj8uaAI5JDuVJF2eUAVjzyeMfT8qbErBXhiwzTHO729PwpyhftIiY42glBjg5/h+lORGB2njkAY4x60xHiHxzhSSTwtIcLJ51zvXPKsqrt/DjpXtsM63On2rj5FmiSQgcZ+UcgfhmvHPj1H9n03RrwDbItxOij+IkwgkgdMYGPxr2SJFj061GQ8XkwHOcEHy1yv4ZrKjvI1qbRIPMlcbByG+4Qew5b07Dv0qXZ1b/X7R9D+nehGCSyLCgfB4k9dw6Yxj2qTcCSxbb2OB3NbGRWZWYebwen8+M9jin/AGZwW2rsCAN/+r0xilaJXJUOsLn0+7x/KnbZxEdm2V+h552n8qQDHRDKC/QkMpxgt7ZH5UsUUSmYfPEF3bF6rt6kY96YyQEKszEL+Rz7AdqbDt8p4s8fd3HhfbtkdelADVR5WZoww2HPlk57cD8u1MKPEM7/ADGOHAzyKmceWyhJAWbbnGQPY/0qTZJ3YSKH++B90N1GPSgZXlixLG6yFd679wGQM8dPUU5UyFwFIUASRkDPpvB7/wBKfOqpyjELnEYHoO30pz4ZnyjSYGBt6YPY0CKwlzKkLkWyB93Yjjpjjp0qLL+c5HCM2Rj7pH9KtbESJnVcKVwS3O3HAxVcFpIVV1JYgN/vdh9OKAsRyp5kjmEFVwBu9Co/r0p0eF3xS/KJeV3DpR5ghhLKCpZtpPoO3HH6VaCWpwHfzmwHxg/Lxkc+lAFOdQihW+dtvDKcrx6VGWj8vzs7ty/dPAH/AOo1IPKwBHwOo57+gFJ5cmzM0YVRhxjpx149aBWGPjBijUy7edw+XB/rTULxNlUwScEDHQ1J5z3C/u8hf4d3AX2H5UAKsuxQE2gA5oArunCOVaPcQq9gPbA7UgIRSFwm3IYd/TI9KtNEZniQ43q3Q9PXqPaiVInkl8vPzEA8cHA7U7gVZCThY1ywTHtj1p2FJ3pmbIA46Er696RCDwjfLj5s84z/AE4qQRoJVKfKrHIPoRQIgYqCfMHlPx82MD2FIuA4kxu4P0I9Ksy4RAXy/PC+nbNRiQAMOob5Rjj8u1AEMTSbCy4SRRjkcbewqIxMCjb92MnphR9KnOF3LHIAi9OORSbVRGZuQg+nB/rQFhro/kiVsFc5K+mRjt600DaGL4j4xjuSemKsSpLG4hIV1K4Pqv8AsnFVtiqnmLlsNjI5xjtimAw7djpt6kbcjkDvS71PyM2O3t9Kc7gL8p3M/PyjpQrbMEJu9h2NAEaMpBdhh1O1c9P5U7BB3rlOByOmD6U+N8yhQq7n/hPr/KiPG7ypMnaTkD7o9selUIdD/rDHKyhc/wAWM8+nvXnXiiSe28ZeEhkNHLLMGzwAduIwfqc/gK9B2hwS3zAMN2Bg15944nii8YeD4COFvpQ2e6FEw34fzqXvEqPU9CZPLXzCPKUIFX147/jUQMYjYFcsQcf/AKu1T3KQnBjBZvuqScZUZ6dsYqJVzJv2EYGDjkYFWyER5QAAZY8N7fTFMdjkYB+Y9D06ZxUr5wPlWMYCgDt9aPLJ2pLhd33COgqShjNuLNINw27gtMUw7g2Rx19s9MVK/k7cryCOvrjqKjCDY8oHlg4AGP5e1IBj5zlB8rHt15+namFopfkYEN09sds1MyoAFQbgANo7j2qL5wW4+Udsc/pTCw472Gcb0Ttjv/hTOEXA4GRj6/8A1qGjUqWDbBt4C0BJNrDO4MMAfT9KEIR1YnhVIbHTj60hB4CqVxjkHOR9BTgUcqG+VQCNuMHOOaQqgTDHGMcdMgdqYDU+bPO8KMc9/wCXFR7Gyqr96P8Ax6f4U9iXX92u0k7s+wpxP3Bu2snXvnigBm3cQzKQenoR9MdqjZyoCdGDKuR1KipSGIZv9WQRwehzTWAwqhd+eAfpQASbIzlf3ozj05H+FMbKqdgZg4HHoTU2x26fJggYPP8AKmEEKQhJ3H5emPegBecHI2ZX8sdqrum35UJXB/h6DNSjbuZs8MPu+h9R7UjbiFYclT07EZoAZlN+45ULjdx3pxIkLLk4IxjHGe2KfkF/KAAzxj/Z9ajwBlUPRu/6UAKOeqj0AHU00hY92z5QvVSPX3qR0LADHy9DTTkJ5kvzbTgZHQfhQBAEJcnf2AA6H8Kk2MdrO3Ppj+tK2FyjY3sc/h14NPSNR88fzZGcetMRGIz5rPtyM/MP5YryLxzIT8U/BkC9izKQOcHgfpXsMGANzfIrZHHXHavHfiFKF+KHgVoSJMXD8DjI44/3aT3iUtmeyXQRriRVBGZOOevbFUwuWbedu1gV47j+VaN6z/amztGzpx39aqsrtySCp5I96q5FiCZ43YhUyo5H171GVz8/QbcZ6cemKe7bkynGB8y8duPwpEPAKDPJ69OlSURlRhVLYyvA7UzHIwOnU9KsOWyEUfwjI7VCoBH+yOOfX2oAYUYEOr4P3TxxinbymWHzDgD0pMYH3fw7URjeVwQgzmgBWC/6vdu9h3qu4D8Hgjp6flVpwVHZtp6jtUY2g/KBxjk+lUmBCyCRcPyeBn6fypDsVDjt3PQ/SnseoHIB59/pTlUuxQtsB5wRVCsQgqMkdF4PrikGRgr8y9ieOKCcAMmX38Y/3aeGJJwdoXsf5fSgY1Ub2APYU4b342gsMcD0FKudyq44PAAxx+VN/i2YOQcH6UCFJckg/KoGMDnFM3JEAjEYxwT/AJ4FB43BPlz604jO7I3dMjtTuFhigYAK4A6dKkcu0WFOADxUKqihV+7ipVMiq20/QY6incQrk7ty/INvJHWlTcADH8oXPX/PpTWMaws6kseh9vpSRZc7Qcg/riqTFY5PxSwfWPDK7duNR6emVHT2rtZj8rMPUZrg/GUDjVfDMaPt86+YLngrJtXH4ZrvblVLGVekh+70x7fnRB6BJbEJ44LY96aXTBVTtZRn2oy3O9enr2qMD5sAbQflqrisG7AIb+Ln6Y6VGcEAY8yMH06U4dfl57Y9hSu4xgD5c7cClcdiKURZyPkx1HbBqMGPGFUyE8DNTMQq7GO/a2R7CmcHLKcYPHp+lTcdhgztOQCvTANMO4x9e3APtTkCq+0kflx+FN2N98Dzgoxt6UrjsOkkCDYqcY3YHY+/tTd0JUOTuYAbiO2RTyCqjadmf5DtUCpiVinzKTtOBRcB+SwZPTkjGKCMHG3b3HpUm3JYFRgde2cU1izHtnHIPA46YouFhgQE9MDH6/Sk2xx7t+c5ycf0p4wByvOOlIrNtLK24H8vp+lK4CfLKdgfZjnDDBFPGGXIGPTNNKmTJPzFRwvTr0p258gr8xC4IHei4DZYvOK47MN2DgEdjmpV2QhiH+UBsD3Vc1GVw2xlI388dvbFWNymJ8ruOw/IPQAg/iaq+grHnfgK23+FCjKB591LgjqCkn3q7CXSbXcrInzZBOGOCPp0Fc54Ew3hm3foUnmyPTL5rpjjzTk7VdOOKrm2FYoTaW6gmOTjtuH6VUNtNG3kumS3GF5z9OlbZZhL8xBVQF+vFOSSRcp90Z+U9selHMFjBMdxAu4oY1IwKUOOFY7s9fb0rfbEmEKA/L26VUEEMp+dQpOAQBjpxxxVKQWMYFdxXO4jjGOtOZZF+bhhuG4AdRWvJp6gEBtrf3sc+1RHS3/5ZSbU9COKamhWK0UgVmbcOcbfTinEIWLgA8/rTGs7tdymLKEdBxUgZfm8v5M45xgZFVcLArNkZQL3/wDr1M2WG4HuMqe4qnu4JAAwMcf40u5s/Kc/407gI6b0JJ+UnoO1U2G1Wjbgrja39KsyKwQAIYfoc59qhwoXccuTwD6+g/CspMpCbWfO8gLjn8KHCAjn5WxwO+KiRyEbjJHUd8fX2qMLsf5jhQQD9Pas2ykcl4plX+2/DiuxCm5lLIO/7tQP8K6LmV/MyBtGFA71geJo1bXPD0kY35vGX0GNg7ewrppAiyHOAMDjHTNc3Q1KUkJUMsnC5GMd6olSpCK3y7s1rujBduMY5qpLETh8ZyP4aljRnuULgA9TnntRIEZADg7TlWHap5EIC47ZBX6VF5aHOOh7dKzYyngoRuAPP41AQoLqwG4DJ/wx7VcdQV4G0DAz6YolO4ZGGx93jmlcLGbIDyyYLDHJ6Gq6qOCOc8lT/Sr/AJSOpJ6L36flTNhUZJDYIx9KdwsMj2xvuC7Qfvf/AFqfDeSQB44nyAclSM/p0x7UzceQF3eoFQj5CzJ8hJ6H2pKTWwuUravpvhzW0Cazoun6phTsaS2jLk+o4+XAr558d/DrwPpeq6bc6RpxsjdzFZYRIWiKBecRtkDOe2AOcD0+jnWMzKU+Y9T2+gHpXkHxIBXVNIb7gLSAH+7kd/0NP20l1GqaZhWvwe8BarZwX1q19oF453iS1kG1TyAuxlIHI7YFW3+HfxD06IxaL4qi1VY1CpBqFsMjnoZfmOB/kV6d4ejWPRIuu+RNuR0wOAfx6/jVgqNm1S0ijgg8c9vwrVVXs9SFDseR6bp3xLs9ZRfEOmwNZnBa7sHym4cBirsDz9K6ebxFrltePZWkoiO3G5l3SbewJJ7V2bsSTFHmMABOec55wPpXmOqvNFrlwz/vNhCADjamMAU1yvZBqlqzRN9q12fNmuGnYMCvPGV9O647YxXQaxrvjDxPdJf+K9e1HxLdRReVFNf3k9zLHDu3+WjzO7Km452ggZ7Vy9sMnaDtQ8t0wM/5xWpHGhJSMAdBu61Tk0uVCtrcHhLsAZXYYzkknHGDj0qKXR7PUopLG9RZIZE5DDdx0/LHGKvAIsRHMZX5TjoelT+cj/LtJPoRjHoPpWV7KyKscv4wafZqviO9urjU9Rv3ee7u7qV555pnJZ5ZJpSzu7nJZnJYk5Jyai8Aan4i0nxLpXi7wjqI8PeItGlg1KyvFjB2yQMJE3L0dP4XQjDKxU8Vs+KbRbrRL6yY7PMjOCfYA/pxXF+AHk+1W2XyzwmAqewHH/1qKdSUZ3TKlBOJ9WftB/tCfHX9qCz0zSviFq2maBoOmyi4TSNBspYbWe5UnZcztcXNxO0iIxVfnCKOiAkk/PsHgHT/ADFSW4bYB2jBGMc7fQ1143/dYbdqBTx0xTo0Ln5H46Yz1/wq6laVSXNK33W/IiC5VaJyUXw58Kwh5EiLs2DkMQwVfp+JrYh8NeG4PLgtLRZVAGPNdmGR9eea6BSIwUZduOfUfhTyM4Xy0ww4IGOtSp2KuY40vS+fJgjj4242DZ054PXNWba1tIHJhtoYG4LeVEqA44GQAOQMYNXjGhcZXayL/KplAK/IduB6cfSr9o0TZdiGDIDZOAOflA6DpjHSpDAtzH5c22RZB8wYDB6cdKlES/THfp+FWhltuPl2DrjPFZthYjS1cpB9pnnmNpElpbiaaSb7PbIWdIo/MZtkYZmYIuFyx9TWgjFJlm3BmTv/AA/jiokAJUHk9wOhFTurKu0chefw9D9KSbTuFlsb9z4i8Y6r4fi8F6v4g1HVfDVi8b2ujXF1LJYW5i3NG0UDMUUxlzswPl7dBjyrxSottZt5kTzlREYe+AAR+Nd7E24GMvuAHy4GMVwXjSJxqdsYk4MQO3P3tp5/TAqMXUlU5bl0IKLdj0NrKCW22XMIkjlXoejjsMduvaiHSYYHSZV+ZY/KTcxbYn9wZJ4/TNaskZKW7qeiLgAYAQIB+tJGrFsjgHGVPt0/Kq8iRIvlypPzjjj/AD2rQkt4pmHnAFkXgA+wz2zzUduMsxPJxzj9KtiIdIsLjDAev5/SncaIo4PmxgkY+Qf0rQii8qPaCVXPHGeP8KZ5JySx+bBwF6fStOKCSQ7t3TGQB6dsUih0Ue+LDLkEfN7Y6VfiG8bVJbaRtxjPT6elOtrdXbd1Y9j09OBWzbwKFVQpHz9VAGD6fhUt9ibFIWoRRIdw3feGO9aAtQNrp9/AYZHatWOBmXykBVe2QBWnFZHYFjiCyZH/AOrNTqMy1tSnIG1cgYI9ea0Y7MbcFevcYxxWhHaYbZt3FeWAPH0rWgs1Y5jTauMlf5fSpuFjMtbTeC2Q+F+70Ofwq/HpymBpCuwE59SNvpW1BpySbkhGMr0HA4961rWw+eMhd5UjaP7x/pTvcEjh/sXyqIkaHeen3gen5VXuNOjOpWd0uPKt7q2aRPYSruOSBgAc16Z/ZpViEXb838HKgcdz0NRyaN5h8qUIiyHbkAcjrnIx3FK49D7OufEnwyso7a7m8SWEAeFJFUSK29SBycdMd+nSuNv/AIxfBTSvMjvPFNntc5UKwz7jGBwPrXyTefC/wlrU8d1qOmxyzoMHbNJFuHoQpGavW/wz8E23EXh+3iX7pZhvwR3y3J9+1K8n9r8BpU0tj2++/ah+CmnTN5OoSakAgA8jlSQOB8ozXI3X7WXghtr6Lomoag+7hBCwP03Mg/nXPW/hvRtN2rbadaQBVx+6gTke3Ax+FaC2qCMlF8sDgqwzwegGB8v4YqeV/wA35DUo9IlK6/aa1a/Zjo/gi9kBIGJcAD2z/WsS6+N3xXu3zpvha200fwrcXMa+2AGGPzIrae03I42kY7L1H44qhJpVnPD86E9ycnkjjn8PTFHIh8/ZI5e4+IfxxuyvlppekoOoYfMrH1YcHHYgVk3GvfF+f9y2v2en5wuYbYM5P+8xyce5/Cuv+xpINip90Yzk9cce1UruyUorWqiKVOD6FfQ5/Q0KMQ52ecTWXjeRpI9T8W3knn/NIkA8tW+mzAX6YrFm8MK2Hu76/wBQJ+6JLpwR9MED9K9EubeCCYjPl8dAM4P171SmRst+684EAAjj3FWoxXQV2ebyeENDOVeyaV1OSXldiafHoejwfure2RSuDt2+nuRmu2uLbcuSBnofbtVCS1X5cH5h044x6Vd+gtjlXtxbv5hgitt33TtVv0xxUUxZlwwUL/FsAA2/QCt6QR7mWLDSHjkdPpkcVnMgGN/Tvjp0/wDrUtQMSTY4Yl8KuMEDkfpWfPHADgOSOCSF4P4f/qro5YRKhRTsBHQDoKoFGXDDIRRwOv4flQFjHkgThUIHAI/z0qFlO/YODjgfStR40kOY13EdcHCiqoiI6IWUdCDx780BYpYYuQwwoGKhaPA3uPLA4HOcflV/hVby0O0YyvX8RUQiHC7cZ4wTTEVGWMAEEBP4SOTVcxoTsB2sParLKAoUYJUlTGB1+npUMixt8sa7MKCfUY7VSAi8vcFhVgwb05z/AIUZ+VhCDNzyenAp+0opfb8h4z/9anygoPJGcYAyF4xwe1MRUbKAmMHfkY9x6VC3XOPL3EZ+npU7AucqrAk57Dp6fSmmMSkzOMKByB17UAVcAO3l/MVxx/n0oKcBpRy3TB/yKftXzDJjbjGD68dKcwbJwCqP1Hv/AEoAqMmC7AcAhfShh8uRjavb/wCvUoSUL5a7sHBUHGAKQAJvGDk46Yx+VMCMbc5Oc7cYH5UoC9cZxgAdOtSI0UgYSvycdufw4oPJ9VXjPtTQAvCkcDPIbGc+3tioPLPzjIZSQQBxjBqYLuyPmwvcdBT+5WPGzAHH86Yis0bFMZ3bDuGeuO/5VHyAWRtyDp9atFvLycBiwwPp6VW+5jYoyPb6du2aYg2KVO/oTx/h7UbdykngZwO1SYyjAHGO3pTSAnzbevAI6c0DI2glyU6KV6cVGYkOGjDY4AJ6cdqnVSw2kfKo/Wo2J4i24KkGMdiKAEKKTlwE5wAaXlkwrBccD0NHJYHBOeQD2+lOQZRkxjkHkZwKQxI5OoVt3HIPQUvynAAB7AdqDnIDYx14FGMhdvyZHfoaYhmxccDHt249KdtLY2ruHTg05eFVgQVUfqak2qwxEMjGdvZh/wDWoERgAAgL93+IEU6ONi+T8gA79s0oyCQvDLy3sPb1pG2q3DYDDuMcUAS+XIp+X5we2OntSkMRtxgkdf8A61MRdoznC9OOlSNGWyd+xgOntQBDtbYQVx6Y7HoKmEX3VKjkHBHt2NI6fL5ZPl9D+XpS7QCTzweSf8KBDPLAxv6jqccfSpQMBPMyxA9ccdqDmUfuwFVcAD+8ff0pcbPkkTPADA8fQg+lADUz8wC/J025qaMKIvNU52MPlHGB6UwtErN5Z3HG3bjjB6flTwrNGsZbADbT7GgB29sE7iwOcDPT8PapdoGPnUMF2tx09PrTlVQF3Lv2nG7oKd5acbiPlzuHILZqgGQogHzBl25Gfb/69SRoqDCdznbkZFJtMY2SOBjlD3GOlKfmlZyAhxznjH6UAWEHlKSgEhbHpx7YqRYxjJO1s8Ht/hS7PMGVGeMAjpUyq5/1YyV64xigB8UIkYeXkEfe/u/T8amgQKpWQFeu5V54HTrxxTNvmMgRii9DhTj6VajgG4IWMSyNyW7n09qVwLJKRbFUbd65Vuw9R07irjwTCQNHIIWwBgAHk+3pVaOGSP8AeOPI8tNoPXPTHHar0EcjytMjgKOm3pjv+VICaCMxCORDhmwjAD9T9auRozsIj1ZSV7EUsUY+ZhhcKBnHBz0NaK2i74sHe6nJOPSlcBFWKRkjYYk456AkdRV4jaWgOQQ2Rx61FEm5xFJmIDJ247dR0FaSbHRyVKEYzxyRgYBqbjJooxJkHLt+QHoMVpWpYOQF3KiYKOAefr7VWSHahDKcdeB92tKOOLYQ7hWPTPcdsYFAFtY51AkBG04L4UZAH3fwFbKRYykZVFOB9fX9KqxeWtyVbncFwAPunHQYFa0cLICV+YudyKRn6/lRcB0MHzZAEQHfsT6Y/wA8VrRBmCBsRHOAnA6Y/D9KqRSq4k2AADB2+x4yOPpx2rVgznBAiVUXdx37A8UnsMv28eyRkfHzAZXqAoHqRW5arFujTap+X5R+H9azoGD4kB8tyvGQMYAHHTj/AAFbtm7RRiAjCoVYAZ+YH0I9DUAXrSMoFa438DkjhVz0G0cV0cFvHM5VSEI2sjMMhsjjsAKz7ILGrx7gWcgIDyB0yOh/lWyvmSusUgAfcqkqDgfoB+VZt2CxoJE+ALTAYEBhgAFsHLLngdKtmIokb5O8/eIGBnIyMfWhBJLsVTvZAck4xgYB/T0rXWJTHtjHy7fkA64ByOtWgJrSVvOQ7ivGSOvVcflUyoPtOQAw6Z6bTinWcb7M/wCscL8gUYHPXOB6Yq9FDne4GSuBgjGCTjqPTmqEMm2LMqD5Qw9SMBf58Diq8exm/dBp0z/Dwefw9BW3HGAN9oRPgjORyCeMfT0xTrSOSCTPlMqyblkI9/mBHbjp9KpCKUEMdwZvMLCNiAABg8gYPttx6c1H5YWErApdC2AAONuMdT7CtMWieUwsyT5jKuO646dO3FK32tl8goYn2bWzgfUgYxg49KaYjlRHFHcLuPmAADaMjII6n+eKjuTul4Qoyn5So6g/drYjin3GQ4TjCvtHtn+VVnjlH+vYSKR+7VVGfqMDHHpVoRjT7owxkyrxoGGOmfQ/pWXNC6hXcEbvvY7DsPpXTSGJmJRXbIwcf1HpVXywIcFlDFwmAOCPfjiqQjGKyNJsjjb5OqqRxnABHAyDWfIkxjxIWid1OCADxj/631ro3i8txNncTwqrlQcep6cVAP3anem7Ib5T3Pofbt0qhHD7EjUnaV2umELZI+nbv9MVTmjacSQt3KgFhg5JHGBx+VdQ0czIDcMLgEE8KBtHGORjp/ntVNYjPI9rJIBtUHCjJPT/AApDRyF0m0bbiIqcBwB1CnAIPTv0rIuUaIgRhY3zkAcjj19K6pRJcqqhQSDli3GfVelZ7Qxb5GKNHLySxGTj0A4FA7HOXNnJC6SyOsm5DsCDb6dqwZLQRlomBRHTIZMnkcEHA4+nauwnt4CwMSNGygfe55xwBmsS4hzkoct1BXghuN3XsaBHMyWCbAUmWPDqAo5wpwO+Kzf7Pi3tjG0gDafvAZAPToPSui8pNhiVepwyDkcdx16VkuCfkRzB5Z27f4SD/nipAxXsolCxW6tcbBhgx2hhyRxtxkZ/lWTNaENIjbYg4G8Dlc9u2B610c8c0kckK/O3lgRD5ee+Cex9vQVQura2uQrwq0C4H7tuCCvBUn24xTGYskUaRNiIkcEHPHt+fpWYiCOQLHjKj04z1xWy4RbNYUzc72JGBjp+WKoNFJIku5QXX5cL6+vH0qhGY7bwGWPKkHgqPkPtgdKz2RGZWCCMYJ56kgdh7VpT4Mi/weX8vyjvVNk34i4c9hjB56+1AGV5ayr5Z+fb0UYBH44qNljlyCnBx7nAHX8KvvAvypLhfLIJPcD3xVfAZcgEEv8AIegwOf5UwMuTc4aIKu8EAEAfNjH9KrFssAhEcnbvuz6elaUnzAFCofpyOo9vX0qpKqwFSHCjafujOf8ACkBlyHCqFXaJMnAGAuOvGO9VSg+/kkdMZ4Q/4GtN4AJgjqzIEyPYEc/WopIYs5SPbGwUY5xx3/CgZnMr+Y0Cqu0KCSR3I4I71AokYHGEMRB9wfrjpWiUWNg5kDkptdcDgdPTgc1WBRI/L6hSFfI49voOKBkS7Gunfb8sg3qeAQRx+XFNYEhZXJXavXrj07U+eTd81woG5gEZT+gIGPlp8i73UO5TaT079MHp09qBFGMOShyUVjjHQHA7DtmkiEechsDDKOTj2U/SrbQBFZ5WMm8Dcw4x6DHSqs8QjQR7QZM5Kj7w6d+nSgCJD9lkjRdoTuP7oPuP0qDyJIGEcQyS2d3bj6jinhCjBI15I5Bx+X4USQARHDYGBg9fTJA9ulADGZt5Ru/4gds05jGuVaMznHyMox834UjK29Wk3LtUDgcN/hzRtkYNLH+7JOGPXGMAAjpx7UAVzIRiTKxlRjB4J49famOGUL5qeRIBk5O7K56VMrZy0gWfPC7hgce2KVIpXkPlKrjGCAACv0Pp7UwIHaKONhjcrdDnvxjA7Uxly5LLtcMpwOowOPbFS7G81pIfmOxSFx/SmkmVDGZAW24wRt57/WkBG2GZJYfvNlQem0j0GAD1qcR3TgszYQKMjA5IwOKYufsxVj5bbPlwM9854qPbGfLjP75ucbT260xjlGyEurEbT69enPtikzcEhwA6ngY/ix/LFKeFNvjbjIbHtjHvS5maFmmYjbgqcdaAG/MmCqDJOPYHpTX+UKsf7kIcsvUfninFv3v7sh+MLkfqBjtT1KebmVeFGMY+XNICGMwk5jbyz14+vHanziXarFwemOOMntT037mbywd4PPsOmB04qOPzTAIxHtbGST/hj0oATlPuEsygBhjAx+IpwzINshBDDMbY6H+7Uv3/AN5B6YOe/wBCfSoZFTyiOCrHg4OQePy4oAYRxukPmu4A2Y549PpTlkt0gFucgHJ6ZP1HpipZCNwcfKsRGCvfI5pz3ARtikPJ1Py/dBx60ARKQJNtuPtBI2tgYAHYnjFEhVj5g+ccBh0+YcAjvTyd6NiQxqcZYDgtx27U8BkZ5eB8oOccA+34UARIhCEToBG/AI+tMCjB2jYobbtPQqP6090YopHyRscqR8y89sdqmC4lK4LKikhR3PpQBCu3ymKMGB7dwKaD8u1QygY+b2+nt7U+J22klViXso/vdP5Uh2NJIpGdoJ498e1AD4t4XbcKq4PEgHP0NOhjEm504kz+7A746j/61Pgjdog+7MXlnbn+LHb2x/8AqpgfeVYZyvPAxs/TpQMj/dK6MZCwJ2ncMVMAsYHWXe+zHHXjuc8DtUollCZEKTELlgcYI9vTFRNCzwKwHIOdq8DOP6UAWB50iFdpdN+GUn0Hc8ccUwyBk8owrGVXcoX5s9v8imKvmbv4wMH26VPFIkEIE2I1ZmKNtzgcfLtFAEkRtY7lYzEJIpOFY9uOVI7c0SfZ45wA3lqv3cdAD/n6U6JfmZsmTA3pnsD1z7ipAHETXGCwUH5cfhjIoAZEY1VwcZkjLb8ZI4xgVyckYivOoaMbTtx1UjqMeldpY2pLb7oGNSp3qBxtxngAHn6Vw8fyzuBF5kv/AC1GQNij68c/pipGi3taRxkh2bjA4yO2T29q1YVeSdBKvmeShBHYA8DH8qzorZm3OC2EAbYwweOMggdB9K6G0SAMgycSkHA6ZOO4/QcYotoB8+eDIVtPjlbwB1t3uNHvo8KnDlZyx6dOBuHpjHpX0RLGiSSzyAylQSUXIUE+44/pXgOnWZtfjRo77ZIDHbXwcj+EeYN5PT5Vz+lfQ7p80kYMjqQAoUcHjrz19KiPwRHL4itCqLHHM+1NuN3Geo9f0Iq6FtRIYj8kcWHiC+/XnH+cUxIA6MHVEXzELjnGF7DHT/Crst7HMoi8swsH2jaOGUHp07UxFdorgfMocGP5lkVclePusoHp3FS24Se3BUAMuCrN/Cp65x16VLIrwxfZZnZWc/Jt/iXPTOKknZoZuDs35wqquRxznihgTMkUu2MjepVdoHy7SOvIH4/54AUSKVwrWzA7EwMjtxUcQeM+W4Msj9OmB6H24/lTgo4ZvlWRNpY+qnHAA7cH6fSpKP/WYC2wFAoL+2MY9MU+VtzcjBUAuF6AY60pLGYKOCvTv270jJcqFiQDBPzNn7w6jB/pXlHYPOMAOPIGCySDn0xQzShw784HXP3sAc0JFI0jbSGOBx2wtR+WTmIOAq4YDjP4GgCVkEaIeh64I5pq/OSkamAgg88jP1pqS+cm5SCwONvqBQCzoUGUHU8fSgCxvd5hLEB8vXPAx6Z/lUClJMxsNmPu4Pb3/SnqHdRgbMe+Tx6D6U1pGZldCI15wpA7YBoAceAAyNswVx6dO9MTbtBUHfHySeQQenFOVSm4Hc0bgHAHTFMGVwD0yUYjjjtQBPII5MEjK/Xj6Ypm6W3RAB5vHJbkbWPABpg/egRFc7f8MUu3Fv5T5Plnjb1x7fSgB4UszwHERyG3AYA4/wAimsViDQDdnjO8cHPpRvZiSmMNg4Ptxg/WllkkbPmBU3tgYHP1+lADljtpmU7mhH3SOBjaP89qZ5So7InAVc5PBH4VBtwNxbcB0Xpnt1/zinBlAaEHaeCEOeB9aAHg7uNoAVfl9/Xn1o2/N+8YDaPkxjPtxUTjcrPGGIDDcOAOfT/CpFUrsAZJc49Ay+vTsKAGySguTGqu3XbxjGORSoc7ZAcQfeZepHGMAdutTiP7MD5RA2MPMVuoB6YPSot6h3MYkj3sME59BSAVGjwEB+UENtYcj2xTP3U9vMjHZLtB+Y4IKkYx7EU4tAgEjShRnaVVQzg9Axz0HGf5UFEkfDDO1ThvY+v9KYEjKkCKygAHGzjrj72f6VEViWF5yWRlIDoMdzwfy/yKa6fZgyZwrFAcnO3HIGe30p8gYFQdvmP0A5z9R7CmArRhpVB4z82P7uBx/KkWJZHMiEIeFwfvAnpn6/yqR/se0Sc7xkEqcHHbP/1vpTMBJ0lhG7KcMfXGOcdaBDYCPtI8xlRNm2NhwM//AFsYxRDKDIhTCO5KMO2R0/A1OkaCB4n+YMBIEx90j+lVNoKqW3AfeLD+6MdqQFhYpN6xSL9mbHsR7cimDfzJGdm3cAM9vcHipnhjKRypLvRgTk9Rj+vtVbbuQZOwnaD/AEzTGTB3YoV2r8p4UY6Uzdj97gTgDdjn5SOvFKshOFdPNPKjBxgdyPTp7Uxi8ZZf9cSBkrjAx/8AWoAWVPOcSW+2OBwD9D6Y+vtQ3VUk2TE9gMZ9yRUJwBtiBjyOEbHGfTpUskcXmW6DKAg7hyBkDkg/WgQ3bGQ0cMZVuBlW4/8A1U62XzE+RlcgYKHg89xnFKV3nnDOT90DgsvBP5U2YL0ZtuOSV7e1ACCParMwKlNq4bke449BTwZFQRYUo3Re/HbtQ0nmS4wCHG5VPX9KRF83yyo2mTjg/dx6UAWYvsqxmaU+YcbMJgYB9c96qeYnlbZU82KTkbuuR646cVKIZIRs27NhySeAy9/xoD7Yg7LuWM4UEZUjsR7igAYhV3KwePOFJA4pjkKX3dMccfTNKYQp3Idw/hzwoX0FSnbtXLB5N2CoOcLjpQIYMKQSQTkfeGePwzTZB5cbeVhs89OfwNCw7kBA+TcQMdcduKPmhU4xH6cc0DLIG8fKiMzgEA4+XFV4vN+ZUiDPnquDgd8+3pTCrKoC8vGu5R7VNC7Im1R5RbGdvHTp6UxBG7EyW0Kk5XJXsD6g0gdY5Wmt2+bYquWbjHHGP0pkSP5kbRZ3lj1wQF9cClnZGBEoHLHdtHJx0Gf88UDJBNIkMlvINyDHy919hTD5qRtKSVVlDdM5xxtp7NGybkOHGMjpkHpnPUilgM7SPBubZ5Z4PT8O3SgRHtIxI+5GVc7eMgdqFW3wg2krnOD6VJtYQ7OH8vAB/wBn2+lNy5SN2+6ORkcemMigBXe1aRnmO2ReNqjhuMD8fWoECsfJdcYGOvfqAKmXyynzFcjBAUf17GkBhJZFJPGWJ64HTFAhqxsGyp7ZxnG2nbY3RGQGQDgZA6enHSmmNElCOvUZI/8AreuKk8xyn7w5wP4eM9MGgY5yJiDGfJEY2/N936e9NkMYXbtLM3GFHQjpg+lM8uORzGYyu0ZUEZAz1qeMhvkjHQZK/wAJ7YHpQBGSC6ySOUOcYx/kYqQO5IWDOxOCPX3pGZFEUcuZEzwfTjhaXzyjbGTHzcdu3tQBEu7YsRYDd3I6k/lVxIkkKIihkR9vzdBjGc1TIgMZeY5JwABwBt6d/Sr0QhBjjLGHK8jqDx1/TtTW4j5k/a1wfAHi3d+9P2DSPLK4wqjUYht49ua9S+FUgvPBGnSyAWr+Ta+aIwcr/ocQTkdSdo3V5d+1cyzfD/xe8a7I003R0GOB/wAf8BJI/wB75Qa9S+FUh/4QKxVh5UyW9p5g4xuaBGH5AjFYYf7Xq/0Nqi0idx5jRHzYtzIPlA24z6g8cUxpHZsY84EZUAYb6E+gqQO0Z+z+YwLcjjnOPSpowm0XEuQ0QPfBbPt2rUxILdd7iP54x0IPy4I+nFPOw5dWORz8w4A6frSwx7VEgBLbt2wnoO3vkjpQhhSZpGiIB6r2I9B7g9uKYgK7QPLIXbhpBggc9MAe3WkcIGdEO9G6HIxnj09KkYKzLt3xup27B8xx2GfTFSJDGwkX5h5WFUN2z0Pb0/KgZAIdiKGbzC4IPqBwVz9KcAYrglthwM4HQn+VI8zKZDnaGCgKOvpjPrSpIS8SFcknY2eoz04pAOH2dJJTACB5OfUknnA+lMJzHbvGS+4MCMhNpHTg9KX5tzQbFfbnkgZPbj/9VLHI8KtthDHaAc9AO31+lAFhvLEjIQUDqPkVfm4/DFRW0RVlg2hlccknnONxHH8qfuljIV1CDHXr0xjAHSmKHaJhuMWwghemefz4oAdErvKIYg8aLxjODQYDCHDyOJAc7UPHOMAjNNMTSMjsc5PDr1GMdu1Rv5MLLjmMnDN3P4dgKAHSEiJZCPlQdBxjkZAp2Wk5UmEucrjkYGByKNoRSjfLh8deMHH5UGVniEA5RSNrfd3Y7elAEyBo1eQqVQdd4/DjtUaldy87DGRjH933J9afCYwpL/vG5Xn7opkTiF2QIuH27QRu6dh9aBADJ5n3SwToM/Ng+uOKtbyjeZLuTjaxI4IPTpUWGEi7VwxO7qA23+6R6VBAYnCpcAYZsgqx+Ukdx07UxkpGIdsZwW6Y9uOOBUSZjG7adhGPQqR601cRw78jYHOMnPHTHFPVSCBGVlZsfdORj3FICVAqkZYoWzhj0X15/DimJGZTxkdeG+UHHA6VL5O9RFj5i28j72McUxV3sI2P+rzggjBJ6Dt1pgJ5Um7y4kG4Ltfng8D9aauwl9x+RuB9QOnpRGQB5ioV2jjaeR7n2x3pzKkqAwo4B4K9gR79KQCSJ5EBuFyzOu0L3Ge+OwpYyAgSYAIVGGxnr705lUxbFIDsCcdSdvalURedGigszgsRnAzjP/6qYDI1ZSI1wR90HGV//XUyqYZNjMcpjyyuMYPsPU8UQhZAQWMcjZ+XHA2nkY9aIlO1c5UgHGOCFPGR9KADafOWIRi3btgc/X36VYysZbYolCdCpGT9fUelRxtMY1aTbI4yBID2x6042ylftKYdt3IU44Hcf4UgsQwNslUMPkThgw456flgflTjltyqwUSMc47gcggdsU9mYEtkngdQCR0pmVGPMJO3gHohU4OD/KgByLLt88lJygwgK8sBwc+mKSPMmWbcRgZYeoHb0FDSM2+YI2digccZ4HAq2GZ8JJmJnAMYH3X+Ufd9vSmBXMTx7po2XYwwTnpg44p3lY2qF3iMnPGS3GQaasKxsieVuYcbiQR+Xr7U6EFyqONzbmGO/Hv7UAAwjru+UgH5eFz+fApsySxBrWOTDnaHB6rt+YFfalKur79vmbMoR1x7/wBKlnK3su9kyrqG/u4PC4B/pQA27ZXDRk44Xae+OOKkikMZQqwVuFBHPTtjpimFSVTevmsgC5HGcY4oddjpJLyqqDgjPJHAJ7UANAEkx6QndkZPc9uPpU0eGUtORCxyykencY/L8KRUlkyfliX73G3v09KFdop90ah1Py4xgY/hJ+nSgBnzYznfnoMYHsc4p7srwEDKkHDA91Hf04NLLKAwXHlnhgB0bPBx6cmppJmD5EZZUHygDkH1PqKAsQG4dgwJLkqPTHB4AAxU0UzrO6NjKqoVf4VyMf4U1pEZyhHzDhmOBnH07UoAmLKi5YKAq9AQPXp07UDERSzOqEFkGeOgyeRn070wf6sDHzqMp7+/4VJF+7YRtl2JDELwwIGMZ9BUqqGPnEiPy25AHOOwPH4f/qpiKhuW8kCPqGHyLyQP9n1qWUGALG0flqcZPXB9+oGajzLId6L5WPlIAAXPtRI8a5jHzO2N2fu5P0oCxIoiUlGG4Kp4U+vvUbpGpCEGBWHBPIPtVgIh2BpNpJxheeTSgbeGHlnpIG5G3tj60wI+mN3OeCRxz9Kw/iII18Aakij7wjTnqB5qEj9K2l5f5s5H3c/d/wA4rN8cxRN4I1drhiirEh4xgsJVKD6FsVhif4MvQul8aPN/gPI7eFdRndhJFJqV2gj6bf3xPt7mvZFAO7AEa4zgcqwH8sV4/wDAZkm8N6htDMDql64AHynzZXyO3ICfgK9clE0Ua52x+XgqufmOSP0Fa0/gj6Il/ExiZmXEaiJj1wMDj0x2o3cyIhzIAB93GBnkVIWVvnch3B5BGOBxxTgPLLRRuD/v4/I1ZJB8u9Sy+Y3AKsNw6VMFjklJZPJ3LlRnG0rxgdPSoMhHKRq0DP0yOP8A9VOdowpMYOQcRk457H86AGOpaQK+QD0AbKgAU/e3ltvHpgkfw+1P2iRh2yQpJ4GR6D3xTjLIVkChVWI8ZHTPb0x9KAK6sUyuRg4KZHr0x9MVJLnAITzXOFbBzn8OtGfNdGkAgX7pGPx4o8o4kCkkRnseo9QfyoAix5bbG+YKwGVyG3duadKzFxIQHwVAA4AJ9fyqdSzJEsTbN33i3LE9Mg/TgVXicNILfllx1C5O4dOSKAJNhLMfmfJIyeg/Cm7mcFz+8B6nsoX6dM0iiJULPuIx8wX5TuyOMfl0qyvkJF5cedgG7nghh2+Yd6QykTIScR5ONwyfbr6VJgYJDea+RxgjgVKqBf3fmFJdm9cYAOf0GMYpGLztufnIx8p4Pvn8KAGMV2mFMqP7vuf6VJB5Sx+a5Mq9DGF7/XtikaOQPGufkB7ckevSnFvMciLcmOGVcAZ7fgaBEXlfNgEybcFucYxTpJNh8pz8hGenKg9jjvSlc2+xMZk5B/3f84p288DDAEAfd4B6YbigY3zcOGb95EqFM47dunbimsqkx4bCNgHjnkcc0FnRViC4AU9T8pHpxxxTwz+Sse1SCCwJ9R6fSgRAhRpG81cozY+Xrnt+lSOiqpVpNrHDeUB09Ov8hTOFQsrKAvGOh/DjFSKu7cEXayjOD19OPY0ARiNd6qeI2JXOOhxwBTBHLv2w4HbAH+cVaTcxUL+4BPG4feP0qF9ySGR3x1DZ6A+gP0/lTATa5GEIVsEbfUDrUS7TlVG8IeMdKkmAHyoxLcFNoyNvrT8MFVxt2MTv2nGMcE0gIGXL4PzeYO3HPp7YpSjcKPkBwikHjr0pyFXlYrluOpHH6U05AMcY3Rty7Y+79KAHmPlw4PygDjr+ZoYKyDarYwMUm4MTHhyvAwfapnRyVAUoOgI9Dxn8qYDJsl3UkgvgjHO3Hr0p6bfJwz8JwikfrmmoUPEhbYOMdKb5a53IDtU5A+vT8qQDgzBRG4LqvTHf/wDVSkRsjkfu9u0j8/0odl8qPy3DHp/ujjP+cUFI3kKSnHA+YdPpQAw7WbYFwZOEA7mnbQoZHzwqhiuMj0BH41JJG0jGaLA8s5G3tgcf56VJK0M7CVDtkYLvUeuP88UAV856dScDjHajG5fl+npThHgA4JyeNvf6010Q4jC7c8jJ+br+lAEhfcF2bPkXByc1MiFVlZBtbYRxjoMDHPtUTZU7VEbIePl9OOvpipT5RVYR5Zl28uDkcHGPrigCu33U8z7yDIzwCCO1OimEsjSSfeZeFA446GleMlG8xhu7ZPGR2oUskvlqeGYfd/hB/wDrUxHkPx0R5tL0J7fn/iYMjo46FoSOPwAr1zTf3mjWqNjY0a49Q20dfxryT49pI3hnSiCUZNSf7vYeQS276hRivW9JCvolsCflltYWHHcopA/76zWFD4pm1T4YlhSWZ1XCAfKcckY9cDJqBVneNwgyD9M1Lb/MFJ2MxypPQsuOvHpjGaeqQoPPUnap5P6D3rcwI/LeQeTsxICCCBwAO1TOiu6gbYw6fm4P6CmpHJgOFCkDjP3W9qIgJcs4EJCgJkfJnrjFAXEMLxSHcwBOBk4OB0J/DpTZ7oIxVsIc/Ko7Y4/lUZ/1jsqmLaCuPWlcRkA3JaF84TsB9emRSKEOwj95lgpGzGOSOuD/AEqQL+6RGIZVJJB6jPQH6f56U1pN4VFbZn5cEYHHpjpVg7ZGJCkAj58EY49ulAFMw7z5aApwSST8v4U1Tg/f2pgDgeg9qlUv8such+oHr2Ht700xsf3gG0dcDHTocfSmBCF/epHN827kKDwB68elL5jebvxgHsOPlHQf/qqeWISfJtwI+QTx8uORn2/lVfzEWVlUbEI54HT1HoKBEw2NldohIGVPXA44H17VVZDgl/lV2wxI+bHp7YqyjR4BJKLngnuB6YHHbg1HMjFTtYfNwAP4gehx/SgBsjMhEnDL0DKMbT06VBNvPzuDKAAAc49sGrUUUkinzdi7eee+OORUIxHg4wGPIzwPfHSgCucbscqCoKAdAw9PpT5GL79i+TvQAjHBPPI/pT9iTLliARwCowo//XT1hz+6O7GePTAoFYrSPGHBQYEeNnvjrxSIdrZI6ncXJ4OfbtUzhsEkjZz0/T6UikKjHZlQNpJ9PSgCvLHiQxjCP1/Dt+WKklAWQZHUAev40oCKVDDyzztbGT+dP8tDIr8785GT1A/lQCIcSZydrhQUPGOO2PcVHNCFTeR8h6Adcjv9OKmVI0dni+X5sYbp9R6e1NkYROxzuGTjP3cUAQFYwx38pkLlOuCPQelKYGWMgAOIzx9D9KayfvDLGGOGB57fh6UFAoDLIdjtlhjgZ680AIkRMBkUbgSRsxjOPT6VGq7ovkGwKRuTHX0NXHQl1CkhMYUr2P4dsVWZSRvI3+h6E7aYCOuFHyEBjgAYoPlfKo+UP6cYPSnorYyhUZx/wHPSo5FWMZXc5Ucf7ORj8qQDSgR/lyWzgN0246/jUkrEHDsWXjOF4z9aa8TuY/LCuQCzY6H8PpSeaGcIuAp7dunTHaqQhgfbNuwy85yBnP0/CvPPiAYf+El8GSoD5iX8ucjjYQvH4HtXpsAikypH3GA44GM9f0rzbx8ki6v4RNwGQ/2o6bx0IZV6D8BilJ7FQ6notzHn5lOImHyDvtB6YHpVdW2tlf3KNx1yPY+1aFyGJKA7k7dB9P0qshfeI2CgY547e9U9CCtzgkNtBAHvwP0pArB/lAzjOT2qUq39zO44GOAP/rUkqkcDacHg9Pw4qRkAG3eFAfYc/n6e1Rsm9dzDG3oM9PyqweDiPGH+XpwKZlTlNmGTjj+VAEanGcHDY/CkUEq+weXnqOuCKVV3fIFB55Hcew/KgqqqydlAzigBgEayF1AKkZHsf8KdjHyn5h/CR0+ntijeMska/dUH25pQmfkUe4//AFUXAjVdrSSD7q43DFIrNgF1Ddsd6eu0plGxv6jpn/8AVTdhVgw4wQKYWBR5ffl8dR/SmtKFJ+bHbA65/wAKjKsXLHAyflPQAe3pUiFNpVcH/PUUwDGE2hQ3oB29M01cbvLBJOBg44GP/rUARiTO7bx2GfwpUcna/JBzge1AASzZCrgADcfcemKYVIU5AzxgD0/wqVGwhbGRt7ccd/ypOGU8ZwMjtjHUUARux+V8YIXkD9Me1N3KV4DIemWHT8KcuNnztnuMdgO1DMjRk9Afl6Z/P3oEMZVyGb5GB6jpx0NBchflHmbevrj2puHVQqfMONucD8qe3lgbtpxgErjAyO2aAFOT04Xg49+1PfJiEi4JVvu4xx9Kaw3IZ3UnPXHGO3AoG0Qq+PujOKAGMwEZUjaM5wOoHt7ULtUEISqjBAPancPAXUjI259cdvpTY1U7y2ELYCqexHt0piFjUEMNuQcZx2rxv4myCP4leBL4jYrSvHsTrjdj09xXsluWBOSMgcYGOnrXkPxJWOPx54DuF3O5vmjZeNgVdrIfryf++RSfQpHsl1GzTSlOHU9PcgcfgapBVZgANxP3hj/OK0JsmYlcL1LEHtzVDazKCnzbTk46n/IqmShrJj5MYXpk/wAqYXXyvJC/ebjt9KlYNghh+H8qh2lYn3kY4wvfjrSGKY2zhiNxx07D/wCtUPyqoi+7zwxxjHtUr5SHHdvzA9M1GwVuFGF/ioARflcDnk42/wBRQA0TFuHH5e1J8vHO3sPpTvmZT0RBnp1wKAGE5Roxwc/h+FIw+XIXOBk/Sp227V+YdPyqHpu6sD8vHpQA0pEepwo+YAcGoWkTG8KSPu7TjpT2wqbjlT0HpxTE3PIShDLx07fSmARZVQVGFPRfQUDacegbBFIdqk4+QDilAAzkbsdOOPxpgIVVl27gf5Uq4++ucDoD3p2FJATC96TJJA+4RximgGcDOB36HsKM/mOfbFLwTgj6HtS/Ls+XjPH/ANamA1CoLb1B44FLynHYcjHYUwcjGMij5An9/t14AoAnQMMBAPYnvTUPDuGK7W+YfT0o3bsAj7vYeg9KNg9AEJ+bH8sUCOO8aDdd+HZomww1AHc3QYQfpXYSYVjnkjnafeuX8Zqm/QhIR8mpofom3p+HFdZdYE8nzDEgG7joQKUWNrYrMXG52IbjoOKRiqOIe/GD2OaVm4z9w5GCO4FJhuQhGCeARz9P8Kq4rCgqMc7cZBGKhO5nOPkXP/1qk3Oj5QA46p60j4yF+6M8H0pXHYY24kgdP4h/hSYG0/wjoeKSQxBged3QexHtTjK4jIC89eemKAGoqkEMNoX0oUJudcbemPw/lxSAg7FOVAHbpRkbw+NrHAH0oAaXTBySQmNwppVVfdny27r2IGMD60syNK22NtnfAGBSsQ6lZB8wCjGPT0oEIqRk/OfLDYCkdBmmqQ6N8vCdTj09Kc7M/wAr8gj5RwPxqWR3kG84jGOcDt0ANAxoDKd23IIwMfdApkYRnDDIHXFJ5kYGQrBWx908A06IY+bhV/TFADCpYDB27T3P5D1oYxnmIfL6/wBKaihm3qPwPp2NWEUbmT7qgfhQBD5jf8sjnP8AEauRxqqFYSFYdSf4sdR7egqruSQmLaAVxhvWrUT/ADrEqgozbfrik3oI4zwKg/4RpVYjaLu4A7Zw/NdKNo3EYO8heentXMeBSP7BuUcYVL+5OfT5+n611BQSfLj5ATgdz9Kd9EOxT2BJFZPm3feAFOJcKXG5wOCKsBNnzNiJT685x0pFVBnYSS3b/Ci4EJYA7xntjt0/Ch2fzFLrknoOmMU4N5m4Oc8fKB2p4DMQeuMD6eoxRcLDP3pYcNHkY9QBSpJNzuG7+6e3B/rTiUJyp6fdHb8qWNo+FLcjJ47UwB9zEhm5AzwOn0pAI1yZVAPv0f3peUPzrtzjA9e3Wo3/ANaHP3F5xn9R6UgBordGKEAhvyXpVBoIclVbk98YwKtvKdhbGD29we4/Kk2mSMnKk8AAdcVSkFig9nIjiRACNuNwOf5VTa3ul/eFVZcjPY/hWqfMUAq2Qn3QBxz1HFMLKyMZACrccAAj8qmUmNIzGCpncCN3BI/h9KrId/yodm1gN23g+n0rWxHD8y53Ecn+XHSovLjlzHnAB3L2/AipcirHn/i2U/2r4cM3Cfb2j+XjJKBc+2K6u4HVmxwoBHvWP4phWHUNBMYMyDUCcDGc+WOn0B/lXSS2XLSRsA+P9Xjtjv71jfQspB9+0PyG/TFVSpKhWbaQTjFXTGYh86g4IxjtUEwVSVRSGHYdPXj0qBlNkO3Kg88elVZAw+ZeMYB9sd6vZUowJ6c4qKTazKccYH5VDGVmUBSZWwp6LVd1VcfLz6cdauvnaSq5LcDt+lVSGw52hucEfSkBUKuPlHUe3UVEy4bKDzfUdOKuynYnXjoD/wDqproFyxXeo6HOKAM4lsrs5zxnH86jbIZY3Pyeh9u471ekULu39dv+RUPyEABcLj9T6UgK6lWk2Z3ofugeo/lXlnxE2f2xoZZMbZZA6tzn5c4+mK9VXhNsfy7D26ivL/iKqxapojEhm+0yZXvjyh/hUT6Fx6nX6AiPo0Hltzubyx2CDjFTsjjJTgnhvw/wo8Mok2hQ7W29ccdDu/lVqRELMrfLjqV5/wD1Vt0M0UG2nO7O9f1x3FeVayR/wkE7AFN2Cy/htr1hthj5IPPGev6V5Vrkapr820bg4XJ7LgY/pWkNxS2LtoUAKydgBg9MCtiKN1Q9Pp04/wABWTbHzWBb5lI7dsVqwrGSFlXG7j0xTZJfVHEa7sKVY46HC44p5AfJx/DhfXI9KWGJdoZuFQck+1H7tgcdCMfT0rMpCPAJtPmhkIbcj8MMAAqT1rynwQEF7ZBRl8SK3Y8V68wKae5kIkOwqAfyFeV+Dgker2rbAMB+PXbnp71H/LxI0XwM9i3BS8QVs4GD9O34U3y2JARQu3uMDmrDx/vMgcHknt9aiMYLtsxKey9OKsyQ0tkEZGScN/8AqqxsfG49eMf/AKqQFd/yNtI68enFWQoG0+YFLZ56/wD6qAImj3JuUbX4B57VKoGAg4287TQNyl2f5e2B/jU4xtAX5/TNAAiq+dmF45qRCMhgduPUcUqqQV42g8YFTlAx2kbsfex6UBYdEm5zsOQeijke/wCXpVoBiVXYOM4HXn/CoBwOP3Y4+UcVbjUKyqcqPX3oKJoQqjDANjoP89q868byldas2AOVjA2+x649OuK9M25J3fezxx6fSvOfHS7NZsnk4/cIxHqu4/4CsMRoo+pdLd+h6X/Ai/6v5FX1wABU6KC4TOAOlMtiGtoXc7T5YG7HXP8A9aryR7jFEpK5HSt2ZCW8SFpFT5HA4HbFajI5cSyjeNvGB36U23jYgqvznOGXpwPetKCHKlf9Ysa5H5/0pDRJFbLL82ChI+4fX61owwFpPm+b/d4IqTyX3KGyp47YH41tWtoGG3y/mHOemfQZqGxkCWwOCpG4cEdP1rWitkO5duBJjJA6Y9vQVZgtViwVXBJySOMegxW5EjyDITy8HbnHQetJAQQ2rs5QFQqgYJHB44rWhsldljyfm4wo4J9s44FT29p5PzAH5DkA9M/h2rfhQpwpEXRj0+UnGBUSl2Aq29kmAzf6OcFRxxu9+OK01tfLiXy/lIUBk285zzV+1t8JMw+9kfKwB59cfpW1BETtRcSSYAbpx059PaouBRhsGdmRI9ocKzRjhc4HOa0be3CbHOE2nbs6gY9a1re1d2lM+c5+UAcqB3+laCWXyh1O45LZHQ5PTHarQFT7GXixt8lWXcNgGCv04pEs1DDOAhTkY64Hf0FdNbROEKqEccIBjkDHT8BTpLVIGaZiJmKbQNvQ9Og4x2ouFjm4rTeoKpsSTpGOw/3sflVl7KXk9IwSQRz8uPStZNOMkm1ZfMj27hGRtwR1Bx0H5U9Y7eVFYgKU/h68eh9aVwsc4bfcu9nDIAPkAxn06f0qtOseFMLlQf0x2xXYSCF1aaNSwBA29j79Pl/+tVKe2+VvOG/bn7q4Gf0FFwOT+wkxgtuhAy24YOfoRVaW0Lqwj+YgZx0z/IV0nkiFQzN5fA4xkNj0Hbp9KpyQSbixU/KTjBA4NMRzNxHh1aSXAAwPkJBJrMeFsNvQMT055+ldVIqtKksZNuWGPVTjtWNc2rlQ0YCyDJ+7gHGePr/+qk0M5mXTwMNjJ2jK9N3v7VlGFeGIISI4XjPI6c+naupmgQQ5B4ZguBnIJGc1kTwxqzCMYXZhwenfjnv700ykYFzDgl0Rdpyp29m9elZdwrKoTaBuHynGeR/iK6OS225Td5UfyptAzuY9/Y49qpNEchGK5XG369MGquBy8+NwbaN64C9M7v8A9VUJYc7kWNWD9dvb/Ct6VWG/y8F953IRkN6iqLxgqRjIUAgent0qhGAyS4c7cqoxhT26dqyntY/+WrFhhu3T0ropIWyWXA5BHH/1qpXCKkZGNjfxd8Z7duoFFho554cIUGDgLkqMd+OOO1V5rZlkMeDgNkLnp3yMdP6VtAOnzHlByuByVHQcdqpEqqM/8AbJQ9Vz6EfWgDKMHyM+3j2NQNBKx4QlQAFPA/z+FaJRLUsefkboDxg9OKz2iVvL2ZkAPK9MeuB64phYjcSMcovIIc8jke34VFtYySRBMsOQOmR3HFXJkYq0jqHBPOG/SoJMbUX7inGGx2UdOKaEZ+3yzvRGXnAVh0oQ7jgfePX/AB9BVjzGKu6scZG1T6en5VGmVUgjI3E8fpVCIcPKAVGFTIfjofb/AOtVYLhdiYzjg+v4fSrssTxps42/eGD0P09KiYscc4HTgdKAKbeYp+cZzj5QPTvx9KQqrRlw+7+LAH4Dn2qwmI0zGSV9B1yP6VFIgDOMhcgEjpj8qAIiil8Y3sBkjJH5VG5ww2rjK9vSpzIrjoDgBWPr6Yqpu4YJ83OB9PSmA9QsifKdxGM5FRlTzGe3p706UM0TrjZ0J96cWV4sEbSMbR6jpTQDFbkID+BHHFOjwQTIvQ9vT8PSlCN5Zk6Yxx9f/rUZy23aI124yCPrTEI2ASysSeAPl659Khfb83mghnUZwKlwxZgxyenHXFNfay7Rh1243dMUwI9i7s4JI6+9JhULbgXXHToOaeEAQckOCByfSjb9/OJc449qBiGIADBJHOQT0ppkjdVYMrEdFI5A7Cn4bkHHUdP0FI/DlSd/GSMUAQhGXg5G7oB2o8sl9jNwoyccY9KeYznIcjcO/b6D0oVM/THzd6BEbgAjY5bI6Y7Cja7IJBzt6e3anqsfOG8vI6GnDztxjLDLdPTj+lAIAN0ezAbJ64xjFRp13D5j0xTlz5ZyPK3dgfT8KVtxVVi/g7H0oEAyMqG47/SlzlmwMDaMg889KVlBO4DCnAwB7dKexAADfdGAeOTQAikDKN93sMd6mXEiYj5c9j7dqbGSN8adHPyjHSngyHIYgAnHvgdRQAz5pVx02+3p2pU80rvcbgoxxxn8qsK4TfC+WbJAz2UrwabGQvltIN6qMcdjQIhIjDBid20DINWJEkCB3x5akADrgHj9Khx+6cFgTuO7I/8ArcVNwyYPyA8jjp6dv0oARkKTrkK2OGbaeOMqKf5OMhhls7j/AJFKN+RsIwSNykYwB0x+FKijIiRtyMeDjGD25pgPAxFtk+6OBjtxgcYpArfKuDhRjbjk075lbfCMcDJ7Z78VZIYM4XazNjp2oAiIcquBlhgxsB19c1bRUzI0fyDvnnP4fpUSRpLEnytGnIyMHg9R61KiCL5lXKkEDbnp70AKoj4VFbCAfd/vN7dOKthHkIjUIWB59vqKibEUqx7WxJ8wIOVNW/stxtKRR7BjJI756c0ASRtIMhTsEfX3+n5U5onkTdOwYgBtwOMfhSpaSGOIsABgdug/z2q/9gkUKiovqCOQw/pSGIzNjbyWXbu4744q/borNFNtGf5+v/6qdFbN5jGRw+QCdo7DqPr6VfS2DAoDkbg3Py4OMc+xqQY/eQ+xR8uM7QM/LVm23gtIGCIwGAB7flmnJbtE4eNcEAAY7Z+vUVdWErjHyrxkf3R9KkBsahSApKp0B9DV62DDMg+UEgZ7HH9KljjjEjIEVFXnJ5BB6YH0q/bqgBG3cOiKf4W9OOvtQMcmNmOmTtZOOc9MfStSG2kR/JRQxQcHjjoaIhGHURgPhRliMbT19OM4rRt4Yl3iM8O2T3DADIHt17UAWbeATtu8suo6ke4xnH6dMVsW1izyoIjsKLwenH09qZZ5UsFX9+sfQEYK9Pblc1rwgR3LS8GPYAq9SQRk/r3oAfbWpkLZQIFG0jGAx7dBwK2oLacqLZ1/eHk4AO09vbpVa2WUt5ki+Tkex4HfH/1uK2rQy/PiIW4wG5IwB+A5z+lQwLMFmipIYiFG4fJnkbfTjjPpWpbWyKEIJlRNpAHVc+vr/wDWqOJR5KkBdrEBF9R+g5x3rZt4S+ZJCqbPvDkHoMZGPUVNxovR2Tt5Uar5jFj/ALOD1roHgWCNG3fux/dHBbnPX9Kx4pDIgiA2K7ZJXqOnPat0gIPlLMigAg5zjr/SoGXEgRClwn+kRAcY/h6Zzj/IrShi3ybgNwPAPTgjOKqQ8OsKcLIueByRt6fXAq/AEZkDZZYiArDj5ccVXN0JJlFxG6KpCoH5C8gdMDp9K1bZZBhYQeuSM9OMjk+lVEQRsjb/ACQ7HgDOM9sdDWipjMTCI5RWGMf3emQMcY9qoETMnmqqeX5fYhQOTwew/CnEyou+YZC8KmBnoME49vwpyOJF4JyW2gHjafX6e35U6Rp23yxbXYDEg+nAwOPSi4ivHII42dNzs3K7enXgAfzpLaMGNXkPmOgIPdgO3Izn29BxVhc2saglYwzYI/un2xjtTVUMxslTb8ufUkDnGcepqhGeogjQPOu9Nv3cH+HvWfsWaSSaMErjOBlQS2PT6fyraXZcOHiG0P1bacgqBjnpVCR/MRUbFuXOVIHoevHtxzVCsZs8Ci2MakrLgltgznBGOKoRIvl/IxxkDIHKHjk+3FbksO5beFJPOK5ztwOARVF7IJucyKiHk9i2OMZ/w/StExGeXheN1g+cDA2n+IAfhg5qmit5w3sBG+WkGMFcdMN3rUwZUxBGAByu7vjtxj8KqSxJOU2Erj7q9mI649KpMRmXcMER+0p+7wGJB+782B938cViXcBjunlT/WOF3kdFwBkD610FzCsm7edmSg2kd+Oh7/lWZfRs8SQpIbZgTkN824cEc9AR2piMtol81YyNoBKq68ds4/T/AArm5ISdzvnzCMrGc89mHbvzXRvCxaGWMEspIIfp6bh9MfyrFniL5+YtL5hjYDjOSOnoO1MDHuEbLxRRtGyAEHg/Nxkf5NYz24B3MTtjIGw4/jHGGFdL5UQ+ePdEpGMdcFepOfQdv8BWVKVnaWKzhCZxy3Q7fYjj2oA5RrKXy0iJJdAehxjkY575qhNGpm80kSJuG7I6EgAZHFbjbNpNvIFEgHyMnzDHoRWbdxFfOnLYkYAbepHAGPyqWMxXTe5ZpEfy23/dK/KPyFZFwWYlkUSiQjaW7/hj04rcuYdkJjaJQpUDJJO4npsPbFZzw2wMQ2qhYELjgEg8+vbpSGYsnyhTt55428A/3RjpWew3uJPmScn5lUkbvT6YranjiCdWllQ8+inoPTPSsoySpkk7Wk5C7QQV9R16CqF0M2VZzOZJF8rYQHXg8EdRj/CqgIj3AbXbI2jJBI//AFVrhUjAARpSM4DcenQiqIQhMNiVUOcLx6dfpTEYsjm4fy2wM9do4yB7VWfypAY03uqnrjg4+lbFzbqJSyK0qqASIx34wcDAI/lVOSNpjtIWNQN0hUfMD24/+tQMyXwoWSPCjoo9CfSqjmSPjYdh+XHHP0/CtO4IkhzHlWfoCOhH8siqQaRQAoKZ+UEcge4oBFRy5CbSXBPynpgAf1qluUhd4ZNvBUDp7+4rQbhlOW4GcDnI7nGMCo1V0QxyfUA8lRkcZx0PagqxmiNWbaxDOVwdvHpg5/Co5Y58EkeYnChmABB/LmrWwIrOq7EUjI69fTjgVXYD5hI5WNiAxABY46fTFAFF3WIxxzAFUOAOcjP0HNNUR/Zm3SeYu7glTjjt6jir0kb4eVSIVBA+UfgCePpVaQKihPMOJOcgDb2HIxx+dAFc/u5QrhULjCccemM9sUjGJCsLjG5ue20j+hHSrsgkiLJxsx8wxjI6f5xVa4WGGI74vOJxjJyTntnt/wDWoAgkjBlZQwkZwdgxjgehHpVGM5JjG5cDA9qtlLZS8Ty7VfGV7r6dscVCYXCKZmxkDAA47Y+Ye1AEK8MB95lBUbuFAzj05PapgY40UxDYCR83XH4UwqhG3BlRQD07nipEj3S7XbG0A5XoPTigBoUZWNflQklSeO3PX+lRGNieSQFO1Qvyk8c/lVmKCNiULscPwrDG0/XtVV4nIdfNExUj5VTPtwaAsQJHcQgHG4gY29MAe/ekTlmLqITxjHOCOxqY26Rxbg7Q7h93buFRxQ58sLhd+enUlfTg4oAfEYxuwwGR93H3fp9adwsYTymZf74GOMcYp/lP5gjiVYwWw47n1x9PaoGDR5h3N8z/ACqBQAwsrqPOTlRg5/iPbmjdhVSRd+Bw3sOlIY5Nw8/9yJenHdeMU6GB9rSJwq8k49O3agBhlMciSY8zYuDjqBilyFba6srKoyq8jpQsfmKBHuCY4J42+3uKQPP0Cbv9oc57D8qAHSMyqmFbP8IGMD8qZKxjlznkDgnt26VII5POVU5kx+lTQ2rO7IxLsp3MNoxz0HXigCCPB2FWLYHPHT14pp4O1jt447YqSOFhufAjSM4YHnI6dqYqDA5246E9/wD9VACEo5eHHlLLja/Y4xxipnVldnGATjjHXb0xTB88sQuBuXnnp24+lMChY1JxGMnCtzxx7UATCWSJV3KY9/GAc/jSKwDLj5+vDDgj0pE5k2oDDx+YHoOxprZkVcg8nA6d+3+cUASMWJLnMPlqNqDp+nr6VGqhIlEshjZzkADO2pf3YKhkKKOMZOB9DSsmIlMCsBuwSe3TH60ABCNtVcysMHK8e3SlTcruAwRhwVxnimfZZkKOHDtGf4euTjI9sVJ5Ug3mL77cAdfr65oGIdkjcfdA24+6F79PepQENvHI5y/K7c43L2PHpUEkrlApl3lPl2hfvdP4qcU+0hbZgICv3cdDnt+IoAV2HkC5SPcytyMgEDtj1H4VMyws+6BGYBslc5GaqfOpEAKq2McevYfjUsfmNBGyLgbssV42g8H65oAsIVRQW/e+ZgKF4UnjB9j2/CpljuQPLWXKrxtwOn1xUIs5GmHkYYEckg7Rj86nXznJd26Eq2OgxSAYnyKvHnHcAU6D5u1Tr5J80FisafJuPHH8P5H/ADiooUVyyzgYO3nJHH/1qUiU3CCT9+0bjhR91SO5AxjAFMCwpWALJchvn4G3gZ449K4WaMxXxwN+77y55IzjOB/Ku5+zuttOyYCDBTa2cg8dP5cVxaJAZ38iMMVyrNzls8HC8dKgaLkCxpG8TSbI2GGAGScHjnt/Kt3SY189UVswHqQeUIHXH4fhWahHlFyfMKjlMbQAMcZrTs1QkTwDPA+QdevbjmncDxW6mWP4saKlscSSx38ESngHdco67s9c7sfl6V7s6cOQAQGwid+3Q/0rwjVs2Xxu8Lk4cSLqK7+uDsRU46ZQ4r3qVB9ojSNQrxsMv0U/y5zUQ+FDn8X3E9rJKo3YULI5JU/wtgd6fJKrRS/ZZUhwUJOP1HHr6VDEdse68maRVfy8BQArf3uD0FThU3fupPOjXaEUAYIxznA6VQgC+aZVPzMiqvB+8WPXtj6VYaSOSIPKmZM8qDzwByPoMVXDqpG3Kn5dy/3vXJ7VfEE0A/dJ5iJgrg/d7n3NICSSIRwl5G8neAQDyRjGMEVaLok8bw5cBV+fGc+vGOtQxvEIC0BLYO0P1DMevykfhU674y4OGZ+Dnj9AMVBSP//XSGQRkgqQRwfQ/wCNRmMOqLCxLH5sHjGPTipUKuolLZbvGB05/QcfhS5IdAQOcbehweOCfevKOwbgvEJcZdBtb68elOV2jUkYXIVlOMcHp1oaNZmAf5OTuA4HT/6wpDKJlYsn7snCr0+XoMemMdKYD1CMgWH5ZPc8Me44xSMFK8kjp8pP+HbpUj5JBmBGM4YD1x1HtUSIFBJOZA4Az1HHb2xSsA7/AGJI8gfdK9s/Smk/J5oAAYfxdOOOv0pCSpUbvlfJOemR/wDqqZwuwFmxnHy4OPy/pQBFmM4LfJjo3TH5dqQZ2gP3+6cde1KI7dkDO32dCcOCMcdiPTn0p3+sgSK3kCZwwQ8HH1AFADR0KJuU4+b1yO/FKOUj3n5TnaTx07Gms0cXybsSEjJP+e9ODISPNy2znAHr/SgCSJUDq6gRyHkbs4/+tTGJwkcoCuCOfX0A/wAKYiH5Y5CRt6kjtxgA9vapF8sPFkb1LHk9e2D+FMCDDL8sh2jtu6j0+gq1jB+0BMSbcYJ6qOOnFMMjSSPH8uMbN3fHb0qGNG5fJcnjd3GPQelIBUdk3qx3ZxtDcD6geopDDGRlSsYbg+ik9Oc9GpGHybTkY/vevtT5rmTeyEJKPlK5HJ6cA+maAI4/tUke508wqcBlHXHGPXAqYgwEx3HKsMKv1/kaPPbzFjVDEH5YDoWAGBjqKa7QZY3SmQcKwHVf8aAHeWJl8yTaxAwWxg/7OD+lROFZeXZVAGVPGfbNSNb7F2qGbywAD0Tn07/4UxIsjy/mkJ+6p9uvNAiT9+ZEgOMP8xDrkp9AfwpnlIWEQPHBV+PlB7E8U92HnqVY3HknjkZ598dB0pfLKh9+E46L/SgY6aOPyhLko5B+XoWxwv0pEk+TeF4VQT22Hp+OfYUxw+VeVQTt+Vj3H/1qM7PkZ/JBx90Zz2A9PwpgSq8QVZi3zjK5Ddscf54qNWyRLtAOCCT0x2GPpSFIWjKqgdiM7gO/0oxsjRtgYY5XqB6H2OKBDNiyeWmTtj/h6ZP6fhU2/K+X13Dbx16dDUZIzvHAbGV9OlKVj3tIqgru429KBijEWMMJB04+n6U0bh8wBGCCcD71OUqA6Y5bp/8AWpJA4PkZ8s8fj7e1AhHlEgh2bQ/qw7/4GicF8ecwkcfdVBgL9PrSFoiNodSx6YXHFKHG0FPvkhSD6UAOdSkGDlC2GV88g8f/AKqa4TPzfvAu3gHr+FBXyJg2S7duOp7A+1PSREmjuA3UbXBGMN9PQUACiSKQCRGhVupUce3vTUiRJduS8bAnf6+vGO1OHlySNuO1cAY3fQflUaM4l8xPuxnvj8vpQAqqrt5azfaFxhdwI5HbmpU2TqocgKV2llGMY6cd+aRpVkwX2kt/D2X6A0ZDRuHOPZV4Pp+NABJiRzEZPOBwMBccgfpTdpaXaiABj19wP0pgSIN5OMELlvT/AID6UoaKRijH58HA7Z/lQAnzkrNj5hx+H0FTYQj59vzDLKe2PT0qOXoAx2HjPHOP5cUjbHbEn7oDI7ZPoKAJRHKsb3CIRhQAQRnt+mKY7puWRR5mzBcdP09aSJ0bAjkPzDaAO3oD2xTkxFO0UijLjBzwOOh9PypiBig5hbJ6KccbfQ+9A2Mu2MN8mMZ/iPp2/CnKDHiNflXrhfT696SPJaKPeEjySi4+Y/U9vagEOg2N+8bgAklMcjHB/KjfLJGlvnbnOxvXBz+BoJMTsQxA69P50zLGRIWAJAJj9MY6UgHK0AkO5D5b/u2A4we38qFyVClWXHG1enp06Cm5VoyFwFOMdjkY5z2wRSM22QMxHAGG6bu35jFMBVdX3pnyzgdvlHpS7ApCMyKX4z/Cf5VPiAlhIocS7Q2PbnqOO3tVURq6lolwkTnGT8uD/SmBI27zDNuWVezEYBHTGKFJZ0VQqA9Cpz+VDiONsqyKDjKnGPwx6UEbI18oYPJC4zn1xSGPdMzEJIU2HA9M96hMaqGkjXhjy3oR6U//AJZEzA7l/wBWwPH0xxToXZFJWLzBJwDjPHfIoEKsrBlb7q55A5H4D1ojVIt77w5/h+oqzE0fG1hGw5Ib5fb6flUDK8Mc0sZUOrDI7D0IxQA4QtJh8biuQVX7g9/x60quoHlODwQu30Ht7dMVDGdsDBdxC4BC9w3Y+wqdVDyxIr+W/wAq7vu8dx+ApoR81ftXIieBvF0Dgps0vTDx0yNSgAH4nBFepfClfP8Ah7pv2uPfLDZ2nl/Nhpoxbx5JPopOB9MV5t+1Y8Z+H3iwMfMf+ytOjDEY/wBXqcPX3IHBrvPgqHf4caU4KBRZ2ylH5x+6Tgd/UfUVy4X7Xq/0N6q92J37JLJJHKzBcnATPGOB1HHpVyOGdmWObk89BycdAe3/ANakhl86JYgm/bnoufy+lTmWT5XdwMD+A8/gK6TArl2jkUDjzcgnuuPQdqd5mY3jjOCOQy9/yzRuLonmkRFM/eGD+X+FOV0jCpLhFcY8xRwfbgUAPKQ7V8v+D5yAOW9SMdqhlmWWMBwYXO07uqsB0z6Yp8+6KUsE2IDhwM4I7EY7U5mg/dskn7rkFcenPGPekAxGTLjZ5TMRuDcqMd/8KGeVG8xMOj4bJAGPSnAxHPmvuOATxxjHYe1IEwnmBSvmcgY3ABeMHjpigB0mGjQQAkKcSLnt/n0oCmKU5AcSfdDenGeOlR+Tgqit8uRuUZ744+lPZWPAGGY4Kr14HTOKAGk+WPLHL45I5GR04+lSEmOIk9XXdgDhfzokRhMUVQ0QAzjA7eoGaDLI0Sq24bT6cle2KAFhlmJ2wMq555/X8KI0iuN0cs3ksDlTt+Uj37YoDg7URfIwAgI4wB7dyaaA2x5TynQqB6dvpimAi7Y0LYDLL/e5+4fXGMGnLtZPnG0bcoo6fSmM6tGIo12lsHA7fTP06U5WKscqFK5yDgcYwMUgBlDpFOVDbuCegB7cfShm2o6qegGFXqccdcdjR5Xlld5yjKHOOmfT2xUuJFj3J8uBu3KO38vwoAr/APPOZRg4/wBYOB24/LirKgqm9QYFHDMPvEHGCPxqJpGwFX92rdccqfoD0+gqN5zzl9y9cY6gfypgPRzC8g+RI8DkA/8AjtTxNCsBRUDkqAHQDKjI4I4qvEnAQyLtPzc8EAjj9Kc8ZIiNs2G9Dznj+LFAD0jlgdoQFd0HUdOxxmltoIo1ZZg4ZU5QHAbJ/wA4qTzZVXbPtePJZNh+b6DsfxqBSkkiSuCN/HzdMLxj2oAsEbCGjjMLgAA5yCM1AGOQPnRMnOOAc9vTinzMJMsxVGztCk4GOwAHSnzlwkcL7XXPysDlsgdDSAjIUugjjwV7jnqKUOCnzRbfXJxz/QUHBO8Ax5UKRjHTpQ5Lhnkwn90dfTn6UAN2ySK4IO/flSOhzgEZ9qsKAFwBvIGzI4OPQimx78rl8NuHA6FcY6e9RFZoUYIqleSxP3gRwO9ADzsMpYblBxu5AXp/ntQyBZi25U7gD07ZFSOHVlcYTzMEHHynj17UBFEKmMCNl+aTd3PGBn0+lMB6ARrFJnz153HdgA9vpxTGRjF5YUsp+6OpX6jj8KUFdhindW3vnjp04GfalcHzthZkY7dhHbpgHtQA98nKqTIpwOCO/b8KfLOJFSSRmjeLgLgYGMYIA4Hp/wDWpuFMryBgi8jZjngYyQB6/hSxRu8jRq+HAAKnB3YHH0xmgCNphPnzMxMeT2G4dPzxUzRBcvARHGuCo6EAeh6jP0pwh3SfZpeuMnoC3OB+VRxFI3WSRRIBnKqVIyBx9BxmgYCRnhBZjCsvIwuSdv3h+lP8hZEZlADDbjnP3sdAO/pTm3+XH5j8KT86gELnGPpTCgXCRMXOPlA6ttwcZHTgcUAJs847JMoFHB77h/hinJIrzxSy/dcEFvoCMYFSpJ55e6ZcRAZCA/hzgeuajkgtxIXizGy46HgbvTjHSgRYWRgvykRuSN+0ZzjoMY44qMuwVcEJsJwowM/56U2VA6kwnG1lOT/EMYHP8qcm/DmFRLtA3HaPwx2oBjm2x+V5J8tlQnYcHGTnGf8A61MIJUdU3LuAJ6gCnmNZCksy7Mr91eCTxwOc01gUSP7KuVTozdOeq847/lQAROZFEmxMAYDtwcinhWa0EpkC5IG5RnAHJB/ninM73KsznzF42pjHPHTFNjeZFBlbhM4jx1PfOPTtmgBD0Bjkzu68HHHDZHX3qVnWOSOGN/NkHzqqABce/btUQDEJJHmLc+WyMEk+ntUyyQrM5MCphdvHp22n/wCtQBGs0jMyzwrFEvUKMEkd/wABUnmKyeRFH82AU3YGcEEjr/d9KminkZHRmUf3QxGVA9u9RRcxbklbA4V9p2n8D+XApgM8zbEWTDqT8yjjyiemSOooRYNgKggjOQOTx9eD+FO2FWWPCIcHe/AVh7jHeplHzsZ5A8YzkBeo4A/D6UAVUO50jePbuxtHXcB79uPyrI8fx2y+AtedM2zQ26OB1G5ZUIU5OME4/lWs8jROsa4jbaeh3EY6D249KwviLmb4W+IIBIBizwwx3WWNgT+A/TFZYlfupehdP4kebfs9iRvDepRQZYx6hOsIJHaViWIP4Cvagh342BVYEhWwcnuM9gK8X/Z8Aj0TV5uWMWoSFlxg7mcvn6Ywa9sudlxK+wlSfmx1X3HGMVdP4I+hMviY1VSPfGx3AAfN2PfOBVdn2ZSNRdL1IXgKenTuDVmPc3L/ALraoJ7kgf0p8c8acliqOSCFUHhf8+laEkbt8rQgbuclz90DjAX6Z6VHHCXQAttiPXaMHj8OKsTokYWWEGZGHMfce+OxxTgJFLJgHK4IwA2O4x2z70AVfJ81ywXyY2OcE9Meg98Um15cB2yJOfl45Xj+QqdHB+6vAG9V/ut2/Diq8h2hvM3ZfBAXoD7UAPfBIWRtxxu3ryAMccUw+YDEyFUZAdyjjPHXPfilCAPEYxvYdOMVOyBVjBXcz5JJ78YwTSArNsD7A3lr8pT3z2BqQPdoTtIUqBjP8OPw5zR8kUQLL8pO1g3YHoOw6U7ZbzD7OjBHGPpjtz64oGS/aG3FpQN2F+bGOnqP84qB2LSEjbtYfdGOVxj29KdLHH8qk4cqBjoc9O3FPjMe4W5Xa8nGeDt44x+FAisUDxqkm1vK/wBWW4JGOh/GnSL5USvsCHbk7Mjjt2//AFUjqVzj5zxjPPHr+NTbsLI3URgY4457dMUAQYB8pUBDFOCOPmqZowMu+0suMop29uBnHP4VHK2C+BkyOqrjpz/Linu++XgbkSTB6A5/+t/KgYmC8m4qB8vRTwAOo6cGntv8ki3O9SvJ4zx04/SoHby3lVwrBznjjn/CpJUUo3ylXKg/Lxgn2oAaok43p5bGMjAxyPpSAkEMGLNt2FB0xTtheNQF2nHy5JzuHXnt0pkbDImmGdp6AYJz0/WgB5GxdsnKnj5gCQT/AIU5UkkkbAEaIcFgccY4FI6FELKV2yPuPqPbHtSRoJIzE42LjcrHsR2oAarMhWNsPF8uccEHsRx06U0IhjeEhpFR8qVGOfcelODZAUcBeCx/IGm5CAfOcspPsMe1ACyKU8tAFcjhgv8A46R+FRBYpInkAAYYyP8AP9KmVcsvIxjHQFcD1HanL5YkFxGADjac9Nx7MPSmIjKYAKtk7QcAcZ/ClAbLq2c8fTnpxSbId3yN5QYZ/wB1j2H+FPXzPJlUER4GcN1yP8e1IBjBiwjJbIPBUcUu3dG9znDIu046N7/lT5EMbKEbJQKQDhcgjBqIITmKN9zAAKAMhl9DQAjIdixgkhk3DpwByOasKqyElA4wR/u9PTtTGidWkiURwmMAkd+egHanx/u8nG4OOnTGOo/CgZGsgVNpCuc5bcOR2/KnYJQ7xtUco3PTsBUjB1X5VGPujHQripm5HynfswV6YYdMY/wpXFYq+UpmUQkqxUEspIXpnDfl+VLwWJ4DED7g9v6URDEoLHyOu3IwD7UTCVVLS5Qg9FPHPQUDEbLEdTkZB4605PJjGCN4HY9dw7D2p3l/KXyMAgqB+maWNPMZnGCAQGwOuepFAhA2+NWVVVjk7VoRI1f5gYwvPIwVbt+HFSvHnEqKuF5BXqB7+tS3S+cfOhzjA+U98/p+VMCvNHwrhgWzuwOmfb8KWFyDvjTf239BgY4IqfO9JXIAJIBPpimu6r8zcYYEjHBHQ8UCPJ/jnEsnhSylwUYXkjEjo8ZhOT/wECvSNCZ7jwzpzhV3vYQtj/Z2DB+uK4b44JEfA0EjEgR3gQAddrRkHHpXa+GTHL4b0tJ28otZQKuM43Bdp6cYOKxo6TmvQ1qfBEvFJY5fNUfZisY4Iypz7g4pCpAKMoQ8ZUGrAG5AM7RCwPlegXr9c/pT2ELNIAm7POe4JHT8K3MrFQgHaGYvGT/qzxj8u3pQZ3nAjOGjbA2kcjtwRUiRRRlJbZ/MfuOvbHI9qTCQh40P7zdkZGeOuBjigEI6lpPKQeWqqduPvj6fX0qR7YOqyedkxp/q2HOBxwfXPFNmGz90CcDD5PYkdG/+tTbaGORHkRRtPI3eg9D2pARyCBiHYFoygDEdn78dqbEq3Cjy2GAuCDnPH9cUuJQoabMS8bBxtxjjOP73rVy5PlRJLtAEeNyDGQT9O1AysEkdPKjOEP3j0GR0/CnmGZFWNos5+bjp7gY7+1IYDtaVk3EH5tpwOPapGV2iAmzHGuCADyc+/tQBVUbz5coIZR0H3eegOO9LPDucQxA72UYdcAFf/re1K00SBRFGBltxYnnHQ5PXNTYOT5ciIj44z+A7UAU2BMZCBQkuBnPQL+XNPi3MQRgNkZ9Caky8TGPy1bcQcNjBxweOnHSmSSDLKh2JkbgoGCvcCgQp8uElP4jghRyD/wDWNRSeVxIV9gAeD2/Sp2MKiSU5UYCrn06fjmq8qgAPGdyMPlz0Htj1oAaVHA2bV6bhwp4phBjTYx+nrx2qeR5nYB1yyjheCMf1qIuIwZSigLnG4ZUn0xQBGFYpuGADxj1z/KnblCOXIC/dGRySP8KtSFmVdyqnIPycZ46fSqxVEK7CWJ/gI4pgNzGYRvOJEzsC+p9e1JGJMtsUqcDg457cUpYRldo3qfurwMmoiDET8xKcDP8AcPb60ARSKExyMjjI6e/FT7ICHwzO6quOOPWmPs3hh80bfeJ/i/wp+cbl8sIqj5f9pewzQBUEcu4FQYhLnhu4Ppj+VTwl0cwNiFNuASOjDnIHegliQFU78bVXj+f0pPL+VmcFTGMuufX0x2oEQvFJAAmRuK/dz1Hb2/Kno23KDnCgkDoD3o8wEhNoO37vrtPan7QwDABXXgj1XHP40AVSqBd/mBl43DpkDtinmNC25V8zP3sZ79vbFKVcsrqNx3c+69qe6tE4RMQJ1P0FAECqYRtXO4cYUUmxDll+63zY4HPf8qf5qFv3e7AYZb1H+elOzah/N+4pGGyCR9B78UxCBfnclQy4BG0+nSvN/iLEom8MXLEqV1ocE9AU4wPTivSUQAsy/KDxgcA+x9K8z+JqtGPDzw5cNq0KoT03hTwfTjp9KmXQumenNGqFlP3RjZn6ZFVEXrGwyW7jsBVy83SXEjJgxEgA9Pl7cfSqp2CYcGIbQAD7elWzNEWWReoGDjA79qRhIWKD92F5BHbjr9KVkZ1Eu35M42jjgUoKs7BBhAu3j6frUlCSbVRGkAb6cD0zjtQ7RD/Vp5Rz8xB/CmsoHGN2R+mOwpN/lMJSoOUG5f7w9RxjNADM/OsykDbwc9+2fpTWxliBhf4u45qxcBGyY2DE4+XAGFPT246VAUByWx833ff/AAoAYdynIONnA9PpUq45bOAoGD0wT2ppBJOfocU3HPHIGOQKAGxpEC5cZDDgrwc0oZVG4IVx79R708iP/lmAf06Uzkn5OeKAsMJUKqDADHIH9KWXrhV6nOen4UKdzbHXaOMnHSk25k8vfkZGQPSmIanyHyo8jv0zj2ohT5m8xSi44x0HbmnArvmRcqGAIoT7juD9wcj3P/1qdwIVUq2MfdG046Y74qRzgo+PlA249u1DcrlflZcH2P4U4KGzg5IzQBXbbhVC79o/TtTn3AAKNyP6dvanYBLEArjG6mHLcjHXBHb8qLgINpHyfKQce2KRF8w7gTtB59CKH/ckPs9z2H4YoO0SLtXy8qSB0Gf/ANVFwEQK7FEkxg5Vfb0qaPLoeA4OeOAc9KaRJ+7dD/F8wwMHn9OKahG53OAFPQeo/oaAHqqrmUfJnCsM8Y7dPpimS7TIWUbsjH4U4K3mEIwZX5A6HjpRLtBxt2kKAaYDo3Ugox245/LjFeN/FbdH4m8A3BUEDVjGMcD5gMfy/KvY40IlBUeYAO2K8e+L+JdT8GSZLkaqCEHc8AH244qZ9CoHs13CUlKqBleCD0wP8aolmdMlfLbquB/npV/UkAvHjDCQBsKRyCMcH8qq43KYgweRTnkdK0uZlXewJYY+brx0pSG3A8AZ4JpVYKp+vHHQ96c2XXMY4PHNIZEWH7zA2qgxxxk+1N2qDxkZxipMFmZgOR94Dp9arpGUHmE53NyB7d6QCHOQAuW54/2aNxIRSMMPlI/lSnnHJUg4B7+9DbWLh/xwPyoGIIxu+TA+nP6Urbd3/PPP8P0owyYcdKZkgtGRuAwc9/0oAeCBnBDBlwOOh+lNyPQR544A9KTKkfKMY64pCDt6bCOVHoKYDG5AVgBt6YHX3o+U5jGcAY9h9aTghsfKDyRTieD/ABbv04oERgZ/hwfXt9KEK/xd8dfSnEEHYeAy8H6dqRcbex3YC59qYDV5X15/yKNgcnnBxz6UMSRtToO1IVHDLk/TtTuADBUcbahwrAbuCTz9KnUDGcducdxSEbiWXlRjFMCMYD7QBgH9KtquYyE+Ubs4/pVUlAO1SIQoDZ46UXA5Pxllf7IlBzjUEbIGfu4JGPYV2MzoZiykMcAkAcVyXjcgQaezHygt9Fjjpx1B/SutkQxsVOApPGBzgnj9KiOw30IiY2lIjGUK/Of7oqBV+ULyfTIqY7ArIhznHHoBSMAw+TggYz6e1O4iPA+U4AJ6e1NPzD+582enpTiAqxj/ADxRt4Yk43f5FAxPOGdx59B9Pp2pjOCNwO9RzjGMU/gbiRhWOOKa+/584O3GAOOP/rUCGnawXZ8/y8rjpmlbCKc9V9eR9KYBIQxhboox60ueFBzuz82R+XtTuIqFl+0jPylh+GRjtVpHBVxyNnr0/Om7CFMnCj/a6fgKlbMaqW+ZeOR0p3GQxgMgwdvYZ60p3HHZW+V19qcdiscZ5HAHQDtQkRlyTgHj2/Ci4DWVQvzfvDkHbj9Kco852BxtTrSN993B4OMe2OOKYxEcg4Iz0J70rjsMeRo+QN390gfe9vwpxdWLRqf3gA/H2p3lzRuqyEnnKqMcU7bIrb3bnocjAxSuBHucsS3yY4wOKsp52793hscqDgDPAqMAA5/vN+QqzD5gmUKNxBB2cYb0FS9gRxXgzDafdx4wsl9MccYA3f48fhXWSMqHIxuPT0GO1cb8PJGk0W43Agm+nTb3GGBxn2JNdlMj+YwIGFw2PaqT0Q+rInK+XuxtH901GqtyydOhX+WKnDfK5U8kcnjGPT0qL5c4IJx0ouCGEMvQY9B2+lM2fKVCfh6f/WqfaQDjnp3pp3KcH58n8BxxSCwjb2wMDGRyOCKbGxZhxu59Ow+lSHcO4A7n0pZVZDlCoRsDdTuAx2Ccr+8PYY4Ht6cU2SKLIZ8jAydvvUjDoHIwT8uPSowEViEZmz36fhRcCInOV3A45zjt2qJ2yMEeUOhI6HHerKpnLKOSMEH0qPzAfkGc9sfyouOxFtKRsQwbcOPb0xVVy+SgG3cMc/rVtoyAZMZK/TGP60wglRtKvn1HNTcZTLKvyuN38BOe1OVSsm3j5cY+tTNkBd21cdAai+bcWLBO9TcaRy/iaJLm40FIm2n+0ue3OwYroLlcHdzCwCk/kBXPeL1Mc+im34xfgfL0+7nj8PyxXVXEapO+MfMqkZ5I46Gsb6FFAZkU7uMgfTj6VA4c/vH+Xdxj9KskHlQuB29PyppDup3MHYAcgdOxpXGU9mFwiBT+v4VVeESncNq/px/jV0LhcZIUd8dvamEKPlUgAfoaQFN0Qo3y44xx7dKqGLemzBcnk/hWk0J2schx6Cq58sDcmU7Z/D0qRlAwkYUggN1XHaq06j7v3XXGM1sSs0jfd6/07VnyL1VF2r6jmmhWKT7E+YYYkfLt/M1Xx8vmRLuzyeP5duKuFfL/AHg5wMcdvrTOHJRfmPUY6c0DRULRgbF5OM+44yK8o+KIK6l4elLDd5jqPRfk7+pP9K9YaMIyhQck8j/PtXk3xajUTeHSCZP9MO7/AL44H5YqHui49Tu/DiltEiEeWkU7QPUdQfyqzPjcxTKFlweOpP8AhTfDhkTQ4ZGHlhyzcfw/Njp6HFWZAMMC3fdk9h24rZbIyRnmKNnX5fLCH736V5X4g8xNemEqfKQrAjpgCvVnVMEkEAdc8Y/CvLfEaoviWZQd8ZUHP4Dj8KuIPYvW2Nhbb5fQ8fhj+dayxhBhgUD4564IrKgOFRkXOVxxyMdjW7CqoEZOr8dcgmrZmSxofMJfGAv3QeCw9vpSbCrODwrfMD/T8qn27AEOAQOMdsUsrLlfL+ZkII5/DFSUTuoeykEg2rsOR6gDsa8i8IA/25aDBjXdKqk9sZ/OvW3GbSbzM7OQR6KRz+GK8s8KhpdTt4ZSJAJHOOm0c5+vWsH/ABUax+BnsMkJ3bA+cjB+nb9KiHl52gYK4IPY4qz5TeYQOHXGR2xjigsyqRw4xnp09q1ZiRqMdDt9PSrCEYAOG5xvA6D6U0DywAw5A79KmT92F3YKnsOnNIY5d4J2gYHp3pQoYqQAAcA+1OwGBCAZzhTUu0dF4BPIoHYVEALIzbc8rgfyqWPI3Db8jdqRVYY7ZOPwqYJztUZI/h9qBksS7QMkN3xVtduOBgHselV44/l3HjHQAfpV+NSeF49zSAmtwqh1I3ccAfpivOPiIFOpW7Hnbb8+zdMfyxXplrHu25wCxPT2/pXmnxLjlTUreMgLujHHfb1/pXPifhiaUVqz0qwTbp9uSM7o1baPTaPyrVtUDMojyu48EdOnT8KbZhLiwspov3W6FGUH+L5R+VXoseaCx2DIUAcYrpZkloWIbbI/dofNz93sy/0reghcr0BUAEqowPp+GKqwocNEi7GztA9V+tb1vbxKWPqgC89/8+1ZtlE9umUbzI8jnJ+nStOOOFjGsmXGAMD27/lUcFsMY2liMDA6Y/yK1YLZUxhd0nRgOgHrUAWIIhtUKpyDx6HPGPbpW1DCGhAyUk6KNv8ADVKNXjZRGCf4cddtbsKxq64yA2MjPb1/ChsC/a2+VQcxlU5yc4x07VpQwrE3zEKeMjkgg/l29KjtoYjG7Ku4R9D/ALJ9K6C3jSPYh4AGeR0H4ZrMTNGKBXj3RbV24XleRxgda0ILNACOZnTDf3QG9qS3jErC4UtHnovYgdD271r21qPK+QFufmBY8+v51SQh9tbuGjnKnnGAOwx61s20EcYCIoYkckf3T2FNs2nfLsvmR4wB179q04UKsTGowU+71yM889sdKTdioohjtYxFhP3II435O/157Yq/5ZIWOI9MYixxxzjcau2ke0BgmCcbU7e5/wAPpWhAsg3pzGSeMYwvv0waz5h+hgx2h2sncjAHQgD8O5quLOJljmgIUgHCH8s4rVmtwCEyXYyclRs/DGKmSz8kmRcxsjdMdVNFxmCtszytEcMj9h+Y5/z6VXZXUlRJ5IPDDj6ZA/zitiXcJXZCNpOwD3xx+VN8pTCYx1JwAP73fmr6DOYdSoOxAh+6Djp2HXrWVJE8jLbFBgt97oG7dO34V1s0Mm8+YMHHGOgI4rPmzGANuU4G3g5ycdccUloRY5W5sz++ThI1Khie2MZ2qPesy5UNu3EoIOSuM8Y4OfTOK35oI8f6vyV4GMk9fr9OmKoXHmrDJDEv7psY6Y/X+VWiTlpYfLhXIOxzw46cZ7cGsu6QRuu1cED6dTjk966K6BaQTZ2x4y46bCP89Kx7qUN0KybmA3Yxlf7v+fSlcpGHLAUh2hwpTDHA/P8ASsuVBKscYHzvkluM8dP0rdlkYDy5Rs2qNue3asWVEY4VvKA5ZifoAB6cmqQzGmjZG3sm4cgkHkc1WuYo1zuYdMbB1x6e9aOx8sJz8q5Zlxxg+mKypYwRvLhhkBeOw6dqoDLkRSvlq+OOO3TtmqM6yMr84BwB3HTmteUZUnBygzj0x/8AWqg+7adpDs3qMAirAyCYxGhX5Bg/Lz+hqg8MUcnzfIGXDd+Kvy+ZHuIGO+ODtJ9KqyxEhQxVTnG/2+lIDLuDDwCRD3PXBz3xVR3TLqzHA5Ur6HuOO1akyEpMJFDgfICMZCDp/KqskaGMvt29CQf4lX0x92gDPCMoKrhduPl69s5pjjeqMhDmPqB0+bp7VdmbJZl5yvMajkfiBVSNWGMMHQevG000IpMPMZ+2MDp6UOHTbuQncOQDgf5xUjGPGWJkdOHAzg88f/WppCnZtyuCxfPJB6c49hVgVXHlhnUDA4HOcimSbfKYxEEJ14OQDxVkrMkargLlsg+wpksRxhwHz8wH8vwNAipJGx2PvCjgqBUblUYnZkk4bPcdKeWITy2/dRbuo7D0HtSMysv7vEqg4YHuvHIxigCJ1QAtGCuflXA/SmGPEmRyVOPSrh2rlFz8o7dcdqpyIjpu5B6//W9qAIgP3TM2cFsBW/uj/wCvSpG2wNDgEDoR2qVpFJUNhSq8HsD3yPekWOGUkld3vn7p+ncUwINrbQoYKM8elOdFy2WB4XI7U0jd8oOCDyAOPrimMqNyDkk5x05+tNAH7sj5hnb8o5x16UhbCgbT8pAOen6U4spb5cEbcHjighmXEbeYwxkdx70xWBsqdr4O704GB70ih2Uoh2seo9h0qSQE/uwfcjHQntUQwsJkZD8ucMDzkdj6UhjARtbPAOMN6ke1P+XkpgjHJHHT2p4UlFzGSGwcZ/ipPJ5DYPyk7l/r+FMRGD2b5SPXmgEYyoBz1HTpVkWTnyz8pZh6nGD0OMelKtk8hbICJH+HJ9PagCht3fdHUbiep4pWl+UKxyV5U46jvx7VoDTpGH/PJAcEH0A6/SpGtl8r94mGxwVxjb/+qi4GWvzKxddyr2AxnJ4p67VO3AfgY9c+1aKWSDdj5gNuV/lj0/CrDW8RDKqKoHGaYjFDDYUPyZ4+h9DT8uPlwONuBxj8K1o7dEKiQb1HJ4yMevSrXlxqV8sbfY85X+lAGJmT5WfoSfwx2qRIpGOxE81eh6fL/wDqrX8uISCNP3ffYRuBx6HrU48newQ7SFwcKPm9e1AWMUxSbjGV80RjkDj68U9bdtwODCobljzwR6D1rcZ1ZMGHYDwMHr+nFNkdkHzYXC/Ljr04HpQFjHTTbpi7AbeRuBAG4D0qRbKYfLjcuRgDgmtNFwyB/nDIQfbjsalUfPsC+WmB90547c0AZz2bNyf74UHuD/8AWp7QSfvcHqcAqOgHtV3cdyRgbFUlcdcUsUgikkGMnA+XoMjpQBWhtoVVd3QnnPP5Yq4lnHCvlg5aT2HI+vtU8QO8+fGFXuTg49MY/wAKZksoMnztnahXgjsOKAJRZRSBnUkYIHHX+VSxxRxgLyW3bQCOx+lAgUSyW8b+ZwCeONwPSnCNnKyEAqDxzk4/CgZaVvJmeQoJAuArY6L3q1CIHxKAU54APDL37dPaoYRFG6+XzJ6ZPJ/oKfGqL8wZd7HC4+6p9qlgSpncVVdnO7bjr2JHp9Kup5cMgd8ZPK9RkfyoRGaJsH96gIYHhSp/xq0oj8ny4QFwQGVxk5bHHNILCRt8wZYvLR/lb2z3/CtBkEeW4kVeB6fl7VV8sggS8kfLtHAK1cIMShI1yCdoHqTSAkQGXCurbyO5wPzrSSFo8wqQx4zz2P4VXWJsDC7ygAwTgjA9KvxGN1EagHd8uRkY9j0oAuWyRi3DA/OBgtk4AzwPyqyylQkYZInDZBxwe3p6VWV2ZF+cLlsx/LnpwPpWrGs0WEZFhdm3HPPpimBPAYhbsEcOUjwRjJJ9Rx0FX7TePLS5bY+35QcbW9B8uKjhgG1XdQOGwE4BHcVpiEZBbqMMnIwoGOPY0gLaQzR7ZEBhbONoHOPx61twDKhmf7o2kYHT071VhkDKUKFvlAyeAF6jJFacKRggKQSf4QOPwJ4NAGjsiESMCU8sAjjO7/ZPp6Vt28Q8uO4BMqsd5GMDI4x06cVRgUNGFixE7g5TAIPHvx0rRtth5t1OxOzevXAxwKzGjYtSBI9wY+dudy8AHBxxjvWpAv2keZGNwZMSAcEMKpwDIQRSqyHlicfIfQfXOMVetdxZEBKMeCpX5sHryeDUDNS2C/aC2zYqYC4OD6YPtXQ2qssqyJjbjB6cfj3rISHZIswZpAqkgheMdvyq/EuxIwoCg4wefmz/ACxSQWNiArJaS5+doudo4JXvnjpV6ORCjqGyqgduAPT+lZsAVixlXfgBdvTk47joK0FkxC9rOBF5gHlkc5A7dP8AChEk4TavmSDesZAcdCufunjnrVqBo4FCK21lAbJ4AJ6D8RUOZEiJdfK+fOMZz2Ofp7VNGsglBR0W3Yn5cbsjvxirEaUG37MxZRCGGV5/i6jtx1xUucP8mXddpUc/IeF4xwcj16YqCMuFkNuhfIyVXGF/AADB9vSmRK4G/P2duB8oIzj1B/woHYbOWjleOeMfvDlOOADwfpxjp/KpruIBlSAFQ8bIDz2w3ftxjFTtKQhLIrgncqkfMvcj8ufpTnPmStFCTCFG7jomMDHT+XtTuKxQj8sWxnXfD5YyvcAfTA4qrK8blYUCIFICk5KlmGcA4yBVmQxfNbyExrxuXt1+Yd+O4/pVGdLdWVnHlCEkjBBX58cY29h0+lWiWRgqsgwfmC/IjDH+8CRgcDpVRQI0jkYYMoI3EcemD29fTipzMH2s52jd90EY9umP8KsFnCLuAaNCx2DHQYUD2AqgMK43gtGOJCCQV4HqMcd6rKg+ZZZCH2ZyPlIHBx6c1rXBCgDkSOxGcdF+nv7VnyOeEX98d6/K3sMH/ParQjP8vlkfAEuNokzhlXH8Q6VRkWFWJhQ4ZQYv4g3Y8duePpWlcBZC3mkRxqeGAztXIwAOvOKzmdgFin2yRkZQr25xx6fTFWSZhikl+Tb5JTJC5yHyOzD7v0xWbcEwxmSUum05AUck8YzjjjA/CtmRMK4i3xKmCARnaOOf0rLlkkWIxEmMjkgL16Y69MUwMC5ZJZpmAEat6jqQB6emKx7mNkjYFuAgzt9f5dBXUXsVyYfl/dleDk/K+R39D/nisHEUlmZJ03pxv/h2nOOg9TQBjC1nU/Onlgx/LjoDn2+Xtn6VzsgBzBIVkkPUgY246duf8iulkjUny50ZQOQCePn4B47cYrLmj2yGK4Cxxjrj+E8Y6VDGc9Ip/wBSmZ8crn+Er6f57VnSrCFBncbYz0K8qemBity4WUzsvmbk2/fVev1xnp04rNMG/fFGpmdV6AgA5H3ufShAYM6iO3WR1+YnHswPB4qrcwpDGu/cAoDDHBAOBg8evathF3IociPaoVcDP3RznHrWNLsdY1jG/aSTGeMk9gfbFUgM6dXSM5H2hkzu5Ix6YHeqLI0cPmW4WWMNgoe/fj6CtdYo5MsyeZGuAQeGXjuBVABGw06Dy13bQnyqDTAzBgSOICSrICuDgH1wMcc1SlYiRllk2krjzAvHsCBxWuYE8wRlh8oygHQjtg9KzPL2jFxu8t2OVxwAeBk/UUgKMgTcx2lMAAjqCPY8VRkUKMAkqpwWXnj+QrWYYSINhnwVU9zt6c9KqSxtNuz8g7xjHOPpQBnMnllchTtA27uNyY5BAqGY53RqPJKgDGM5H1xV2ZUySAXckbsjHAxUL7uZHVeGyAMcj0/KmMoz+TDDKHxI7AAjOD+XbFRf6sl42DoihXPQnPfpWg0J3iZkB8wgMOCABgD86pyLLAWkUKVEh+Ue478enSgLGcyOwV2YSNy+PYenrT+WKudsjIG46ZDY9vanoqxsrH5lckF+nb0HFOyglaHJbZhkPoPQ46jFAFBbZZ9snzKE4IbnPbAx/hikl862UtGCyRY+X1B7cjjFSlAhSPkop49Pz4pXiRVe7XkYBMXJIP14xQMoJFsK4DxNJk4OD0qtshJHmJgMCcqTzj0HrV+eeMekUv8AF16dRjiowEkjjw+0xscdO/TPp+VAFVWlSNY0fyyq5yy8EdhzTyvlxRRCJVlkOTt7gc8Y4HFTNGUyHf7w+bjPzdR2IH+eKihlKxecoRDjIXpjtkdu1ACSpLMu/wC4wIIwOTjjtjtUInRzt3iRj2A249eaV2PmoVRpAihsLwVX+tDR7m3pwqgbV9T+mKAGAvHGZ3TMZ6L/AHf8/Sli8yM5UhHDBVUjrx09OlIIfL2H7hY8qenHfFMZo2cF8Kd4JwePr7UAOYmFY4MeSSclt2dpHbH0qCeRtzbwI1f7qsB8zfXHHtU+CoZWiVCWwuT1we3pTJTbmIx/w7hg91PX0/CgA2nJkhcxSOASHx8wH6cCo2wyuw5EjcAE4I+nSmTcwbptrh/lDBfmA+nT6Vbby7b9wfljIA2kHj0oGVmhKJ+8UxtjCeh/2TSnyhlkBMj4UBeqkDFWN7q4WCIyg/lt9dvWm/uVGXb98oKBcEZz7kUARcqiCPapUbHjYdz74poQTQuEUKi+vr/OrMcTLEfMKxRhcqzYJzngev6VEBFFICY3DFTux0GeB+FAiI5RYnHGxh/u09jMhxjETcoBg5z9KjXIg8vgMCNqnnr/ACFTD7MCpYM+7G2PptGcEfhQBHIiiLY7BUcHlegx/wDX4piKzOSkfmgfdz93AA5x3zUggj3COBfNKnhT02+lTkpJnzhuRfvADqQOntQBBHEJWBVcqwzy3H0/ClChWe3mAKjt057EVIPLZkkgbzV5BGNp6dD+FNPMJ+7IVbJA/hFAxFQ4ICHaQMk4PSk3eYJFztB5AHQY9qC/ynZh0LglR/KpnDPFJ8oQHG3sQPTgc8igCEJCx38g7uVPGcU4HY4WP14xijcq2+2QBHHJ56g8cf4Cnqvyf3FHIOOn/wCugBqR+SAhAiH3vX24pIofNz/C0YDr25p2CSgYknG1TjAz2NO8xtgjHzqDnfwCD9OwFABtjl2tja64yw6dOp+vpUjAEr5WFRsjzBwvPZvxpHiLJy/2dosJk9CvbimqZYozgKo48xQARjoDSAmPlhygJbK4YHg5GMfge1GGebD5l3DDYwMcZFO8o7/ndd3VT6rj26UbhEu1WMjFT8g5X2+mKQAv2d4k83JK5XPcr2PHYVMkm6MxxfuEj+VyoAJB6Y4PoKGVI40Ei7iQPmX3/pTvKURCCNtp3qRn0HG0/Q0wLcQiUvbWoEAKKwbHUccVwkWyS9kRPlSQsnAG0Pn9K7wIWS4EwPzDgZ4IH908c1wqxJDq6IqGJE3Ha3BUdM574NSxluKKK2nISNowcB85IwfRfetqzDbiirhWYcD+76e1Yto9zBtj+UswK7RjJ9Dmr9uhhmRIFNywG4kfwgdvQ8A0DPGfEzR2nxo8FP8A8s3n1SQL/D/qoWXHu23mvoCRFlUIRxJJjjGAM5/rxXzh453QfG3wU0ke9Wvb9DtbHymEAe2V619ISQqtqkUg3ndw6/wdOePpUw+FDqaS+RIPnVWJDkbBjtkgYz/KrQlZ334EWflZSB97HbHbiqi75ApbOE+RQMDIXofbH+FTxxiRSkYyVOSenC/zpkodaKIs7iImjyN+ODntWjFHIYhLAiruGVUHGfX8KgDRq4idfJ24ZXUZ59On6VIIpmuJom+c9VY9Aey49xSHYWFp2GzYVEZwSxzjpjI4q3boW2G4kUhjtGADjaO5Hb+WahtpJI41uIVPBO9Qe44AI7cVP5chJYERBCMBU79QMdqkZ//QcyGKFmkYYJAOByV/piowFKr5fyE46j7wHQinb0ljKzqxGRu2jp6Cp5f3bGILtKABNw+X04rykdhVD4/ebc44/TFI0Ksu1jsGfvDp/kVPGyQyM0gDDaMDHDZGBj2p6vNJCUZUJ6lMY6YGR6UAMYfO6Nu6gKB0GAMZ+tNMhMqyEiPHBIXrUn2fyT5fzHYQR6HI/DFNQbiQwKkDoBzx+lADHG1sAAqemP5fp0oKxYDElWzjGeMDpj9KFAfbu6NwPWli2ldoHPc849KAHovmKxTCYxgn0PamKqh9mMOoAUg9f8imD/WEFl6fy9v8ilO11DKuHQ8dgaAHAffAy3sOp/8A1U5cFo+SrKPujjPtgmgv5pZseWRgg9Ow4zUcyYVJG2uWztK+1ADp5GkkZs545HbtSeWGUBzuBAxjjAFLE2SNzBWYZ59vSmhfOIVfm9zyD2oAWRt+zaqxhl5APYUiqVXHE/fGen+HFJ5wMechNvy4XoP8/wD1qkCpN5IbgAkbhwCMdv5UCGx7gFEmGPTavX0xz6e1KzLbx5UsTwWDfw/QHFHmF12IqowbG7uB/nFEojB2yZKkYwen1WgYghWUNvYKoGS/0pwf7Qpk2ZUjAI5YEcc0jxhwIs5427R0+uKcVeJdiKJA3DD/ADgUAQlnc4iJjAG3HZT6elTOlxJH5O7+H5SnCjH6+1RwlQSIgUdvlwRxx160rIphI4jIxtPUn1GR39KAGtHFn90pUOBg9we/HYU9o1fJzuBUfgw9Kcvmy4K7vOCDI4yR9OOlMycIUBfJ2lduSGFMQrF5XAT5mbheOBj1pNrqzRYA2jao7ZbHP5U4h95kh2lCuW4/iHt2NK0rF/NikAcjdhhkcDp9PpQMjGyONgpLbgNpHHK+n/6qVY/LAkfLl14PbNKgGwYAAPIUnoD2/pQGeMhU/eInTd2z0/KkAio/Eo4LrjnoPTFB2IdhBQSYyR0GO4+tKu3bh22AE4bjHP8AKm8PGIwNwz/L8qAH7vKi5+ikDn9abH88bQ3LsXIBAYf+zU8ZaMCNgNgJK4pmJJFwFw2PYfKaYCqEji3x/eJxtxwRn+VLsjxsOAOx9FpNrAIAPKCjHUYz3pNhILSYG07cj2/SgQo4Hlr+7ywOeoA4/wA8U4xI7Mo+U9F3c49cfyFNYhMdivy/h7gURq2G2nhTwOwoGJjcu2LaC3Qeo9s0HosgRVTPAfg+hH0pA7SDKkHy3zkD7ufTPFPbzJs/xEfwEY256n6e1AhOvVQykZOBxge/amndHD5pQx9hnke1SSFxCXY+ZGWCqPp6YpWa5kAjUq2MNtbgYH8OAKBC/diAY+XuQn6HPH4VAI2UCHycO4DYBOMevFSTeVKyPgIrRABRwQe4ApQZ/KjSOXJ+7nvhfQ+lAWGLIybSreWznAHpjHXNTsE89ZLZfl6EE8MB6Z9DTVlDLL96aMgY/vLj0FJEA8ZAPoNp/hJ6c9iaYEYZMsxUps++QMZJ46dKf3EUgHzrhd3b0pIiXO5JNvqpUnn3NOK4UZO0ZGEYYHuAfakAmYRCEbdIY+OmBSZiwjY4jPQj3zwe38qUonlq0ClXB+dG647Y6UoeRULAbkTBO49c+mOKYDnYLLuwTu+cY7g+3tR5TyolwoDIgJKjg/gPbFESyBxIzL82Fw3/ALLjpSS/aEkPmAuJh5YTPcYwcj9aQEoEZj2PhZME54wcduKjBWePaCsb9UAIIJUZ6dqRhl1jU/vIx06BcfoacsdqbYzSqsNwcspQ8Fen0zTAS3kaRY40+Vl3FsAY56e2afGrs32a4GEYsNo5A79veqiLBJ+7aT5RwMfeB6c8YxVhkktuIpUTeAC+7P3ehoAZarti2BBMgJyMDJIzgH6e1SRyRGUzqBAcDHIwOMYOadFbtHO0LHB2AxnPyknqRURUSINybdhIZgMjj296AHRMNxRow7bs7i3AP0HWljhUS4QBWc/3iBn6fypcRbxtKJv/AIR79M9hUT/aHaNFQLtJDjg8dcGgCQSeYzRPKrn2HygY7dKc+IrcSx5yQu4djnHGPemN8zu8hT5doGz7owfSph5TZRB5caEBueMmgYRks20P5KyYzgD7oHQn9KdbIsMy45jzwRjr26+tVtyhsMdwOV4BIx6D8qkjwJPKGMELt3f57UEnzz+1FH/xb3xjDyQulabIc+ovoDhfbn/OK774GIp+HFldrjc9rYeaO2BbIuR6euK4T9qaNx8PfFW77w0Wwz7n+04efpiu8+CET/8ACsNMXiNZLGzKDHLBbWEknHqTj+Vc2H3kdE/gR6g0r2sBYFYFkI+51x7VHtR5yg+dwN2V44/CnHZhd6AEcBR97PsveqqmOCZikhdh0/iUqR7flXSYBuhiuAbnMjqMDHfsM/h/KpZEZfMgB3dwMdeAQPwxURUAZPLEfLkfIR6VNmR4gD8se0ckdP8AgXr6UhCOTIwZF8olQHZjkdMEU4CFZB/dXrt5XBHGKhjVZR8mUjICgdfmHt9OlSiNZsRwsAR93j7w9CPUUDG7AxHy+Zt4L+q9R+IpcTMN8SGR/Y4+UY4FLJGw+eNvMWEZyMFegyOKeodMSIBbpIvyh/vHt+C/SgREsiDyzDu9WAHTHTOKfsOS0PZf3i+meuP8KkZlVlkyrOOHZOePX29KVgZF5DOp5+XgP6ZHbFAyI+WuzywUJXB+X8Bn8KlHliMliZWxgN02++KjVypG0GHOT8/r6ADt+FK7xSShPMDTA4TsF6Z+oNAEEfBwW246D+9j2/lUryk+WBkBPnCBcA+/4U07CMHnHG7OM0q587+6hAEeMD6j9KBCRSNOxV1VUyoRsdeenpjIoLSTSmS3VS+TujOOi9c0tu4AabY2+I7tn8JHABwPTrUpfa7CJf3WPlI6qT1Jzzn+VAABuJH3OD8v9z+9x6U+ORWUwo5ttuMMBjt/F7UI5jRhlN7jGW7eue/NRRKrnFw5YNz8vQY7UwG53sZOX4zvGAcrxkAdqt4afzCVJWSMHaBnA74qBool+cv7gA/ljpip4mEeXc7yinCfdzntxxnikMjRJIgHypSPv/F3wDTG3KAqfK54c5+6G/zxTY/Lkj+VW8vd0PBDDtVx0iWNZNy8J+8U/fOfp26YpgU1CyjCo6yx9Mcr9T6VZ3/diEgbB3Ehc4XGabALiPy3JCZI4J+8o9/b/PpUkTtBuiZd+9iHQds/d249u1AFbKuHG9XGSFBHA96sfvRGI3UNEV+7/cIPX2zUkcYR3DgbHbIGzDc9MY9PpSSyjyTEyuqEfNn73Xjt+ntSAhU7jtfgRsCi+ue350rNH8ygGQv8x2joOOPcYpzRht6rIJUABGOCM9OnpSLu88ocoCe3HtmmIYgjTZuUw4PQ5/kKA1xDH0VmBGMjqp6YIqaMk7o8fMGOTnr+HT8ulLh8eWu0DbgDIySM9M+lICOSMIkoU7egbuMnGSBUm795sT5wFHT+8B+VOeNzGG2jaPvEYO7oOKhaN2Ik25ToATjaF9QKAF8xt3m7N5IPA6ZHappmUgGSTfEygr2PbkjrgH/61Ikir8zuysoyo2he3p3z2p5QTypIiux6dMheg547flTQxFTcDPnqdnPGfXHb6UyCJUlEp4AOBxg8djjtigrJFthuEVg4x8vPTAqaFPs4UzjMa5A2c9eOhoAr/Z42c+TGdsgGcc9Opz2qULEp+zkBO2/oW6cHj0owIkLN5nljjONnXHQemKn8wyjzv3ayPwMfxbCMHHNADAjgeYoJO3G3ORlQMEj6UBljkEwPlKTnBHX1wfT+VM87GxZgYSDlSOhPuKsLOyqGuQwEw+QJwMDHTPTpigBo2Blc/uBzgMfUUzaUJXODgHaPQ8ZU+gpPLRXzOC0ZUvt4OM+jf4VJGkEmGVS2Mc5JCrjoo/yBQBP5RFsEP7thywxnKryMnoKrSEpuMUmTGnyjoOnt19qtmNgm7551bPcfgcduKrQRYKyykR+XkAEZ/P8ACgQ9kS28rJVpyuWLdiANo9vwp43SGJCPKx0Zgc5Iwd3SoxtSRpNqfMpUKBww9eOBnFIrKE8zON3Vc569CKAsNKzxSxJKixMp3ZBzwP8AZz3o3KWWcHeM5Kn73PXGO1NREjZJHcSKvy8e4qy+4TNaGNMAAJ2z6fSgZEWKFoip8tCSFPGfofanbvIIaI8OMvHwWyB+f8qkI8srlfLKA/IW3f4VAAsIEkDh2yFzgjG73oEWQskamOZAhl5xJ8+Ao4wR3pFE5dfs+WQjGVHAx1yOMfpT5A0cMc4cLluR3Pbj0pjSskflo4uEbl1HDgcd/wClADMADy2UsgzhW4OakLKXwPl3rt29ce34DtTlt2kxEpOQPmXjI9OajhkZiyKF4XoB1I6EGqQEuTGSsZEKocDj5gB1NZHxAcHwDrrsqbG05iWHAJVkPI9D0rajDOox8+6PAXj6HHSuc8e/6L8NPEsoAeWPTZcj08zai7fcHHFZYhfu5LyKg/eR5Z+z4f8AiWeIB80h+2SbAOMhSQM/QD9cV7vDCjN+9bAccdiTnkV4P+z2w+za8gIj/wCJlhP9lGduPx2j8K9+upTDK4x5KbfLDHpx93binS+CPoFRe8ytbiX7P85I2NgYHLD0/ClzI3+t+6mOmAD7GnRr5TdRhRuHbJOM8n1FV3Us+855Xkdm9K1IFK+VE6bQkr/MCDjjsBSs0csqiR8cZPHzE9l4pHby5o1ZsoVxjH3R2/8A1VM8BR0WTC53LkD+7gjB7UANZ0QbVzGScMD0HsPamsMgxgGTd2zyuCOB7UkaeeWc8kjYR3HGM/40HLIAowVAJbpnHcZxkcUhkX35CjZQqNuewP8AhippdxWOBE2lRgfXjk+lPVsAyYJ34OE5B98kY9sVBE4jDDccMNrKR26de1Ayd/LmZlaMthBh/wCE47Y7Z7VDiF3/AHYEZwVC45OOhpySAgIhMZYFQOq8dM9KjAVFJ8sD5e2c0CJ0aKHPnxqy4+/zksOnI6U028haSFV+6VdckfIf64p+63SbyiNoQjK43Ak9Dntioy7Iyl5QGGcAYI+lACKJIir/ACykZBI4H4Uu5bbbNDyJUwwBG044zioH8oybJB8hUdP7x5BAHtUskDC3Vkk83kbo8enbHQCgBl1HMIlZciQ4+VsYDY/hHQe3tT5eFZwjROUGcng+uf5VJM589oZW2sygg4Hy+2P8KEaRFEkzDPHOO3TFAET+WIy6hTFJjbnhvfp6Gnt80wBYbdw3t049OOO3FCxRKzbv3e3qT8qjn+EYpjARll3A7MZ7hh6Y+tADZF2tv+VcnmMY4x9KXyCYiw6ggsO49B7e1JtdVb5QMjCjvk/0OKc7xmLyih3jow798H6CgB7IcOV2nHUfxbelNfbtjjIMioDtH3c+34Cmsi5lKHeGVSV6Yz0/pSqEwrtLsUcKdpPy/wD1ulADmcbVYqkYHyqOox36dO1IoTf53LYbCgDqD0yePpT0jMDmFHUFgCVVd2V7cnjimiQRM27GWOABlc9OfrQA1kWLhI/s6qvViMk9ulMjjRpmXZgq2SM444wecde1SpEoJjONvBcHgDHQH1z7UpbbuPlKiNwewx06Y47UCIy0khjhuBsMfQJ1Xtk9qe0rhmRwJWzgbhjj1OKQM4d7eU7dy4TgcjoBTuJYJVI287NnX5l9Dn0FAxHkcsA6Kxc8cdO3X09KZhQHhlOzO0goOSPXtwKmCyIyykkKijjsV9PxpsqiWRlh/efLksONo7fgB6UAOmjVykwPmlmB3DjIHA+mKSONlXbvWcR5LKRz9BUojiXGZTu+5jbwzD09KS2Oxyr5R1zjsOetSBF8/lrKSBzwvQ4z93FSeWgnUyqQ7oGJ6beNo4xUMMiSI/y/LgA/T1/OpY5H3rtB85QQO4xjjmmAzyklzE5ZUwpTA798Z+n4VIJTKJRyyls7emORxmkkeWRwIBvyclcjg9x2wKVACzorbePmbAApAEaqR5pxFtIBXqRzVmNEJa3kbY68g9FyfSqi7lYn5v3fAyMc9ifrTkjjyRKxii4wGX+tMQ1fMi3jklTww6kE4xipgweTYoOw8Y6cgdPbml+SJtwBCMMrzj8Cfw4ojdEcGUl3dsgccEYwKAFyxlCxjy4ic89+AOv1ojVlYtnc/XaO239cEelObad7SKrY4ZUODj6D+7ToXBctJ8+37rbcZGOAcVSA81+NMUb+Bi7HEn2yEcdNrBgf1I/Kup8LYbwpoW/kNYrkgdSuQR+BrlvjHCD8P927yTHfW45/uufmGPbqK6rwW0q+DdDkx8ps0HT5WPPIPbI4+orCGlWa9DSf8OJsKJpJPLT96Rxk8fKOx/8Ar05vtFzL5C7YJE6gD26+lRlJMBSuza/O08ndiphK4LSrmLsSV+Ujp9R/kVuZFYSfMZC4BQdFGd2e3FPKhMMcFSMlF6AD39vapEYR/KCsbyZzxkAdvb6VG2YEdJPmEhwAvDfQe3tSAFiJc7WMqIR8rHGPTr1qw8LGMquEYBvkHAYH9B7UPJt8uJ0wjpgNnjCjv71GrCfIjRnbjB7ZUdef60DE+dBG7AoI1UK454HPI/SnvJEblmTe5BCkDlcjoTj3qADa53Ex8jdtOcD0qc4ILQllDHr6bfp60CGSnGJIQDuOxlPTf0PBpojuI3MMmGGQnByMHp8vbFB8ySZvLxIzDeq9+g/DjAoc4XPWJ8ebgfMrDGfwz7Uhh9mDny9wPUE8dBz2qPLXUflybUUfc2j0/u+xqeYFF2jaP+WY9Mep9qaAJVWGdHBToyADp+namIfJEDDiJA0f8HOGwQNwx36VQUhmz5R2pgKegU8VOTFK8vJgVCNoI+ZSMenHNSJIvmkrlhxz+GPp1oAYU83oBlThce9NRkjXbGD/AHWU8HPrSpI0chZGznrgZHb8sU4ISplYeWhOcjt+H1oAYscaNtkbKIPn+p6U3ZM+6OVQysuccAcn16A4pzKnmFdoKsB5qnP1wMYxTChHl2rMMjp6Yxx+lICOWAqnyfMwAAz1x7Y6mo23jHzZz1Ydv8KnVZljWPG1n6r0yPTn2qMhl37RtKKevqO349qYELLsVgzZbOV7jGO1OCyECB+GC5T0PfNSCUS4Hyq6rjAUc4/l9Kay8shJ+VMAdBz/AEFMCMqzqcYHPQfrk+lEg+Ukk4X7rDkEdqJCHRQo8rA+g44zT3zFkKmMgY6bc+1ICuWYHKhTkhR7+nNJs4dSQOB8uf0z6e1OdcGPcGbuD0Un6VEFPOcA7jjPc/0oAUqcMcqVK7cgcg/SkwrIEyfu/wAPr3qPayHKqEXbtJz0z7VN823JIKp8pHAx7UxEaoFUvjnqR7etG47OQHG75M859vpTtrN9wY7Z9RR8kbrgHI+6PYUADbo5cxoV4G5e2f5Ukg52EbEyCR1wev604YIYjq3U9B+VOWUsGGeO/HAH1oAqxmPzVU7tqjb7fSvOfimoFp4ekiTP/E5iz6BVjPb1xXo4Idzk+WS3OOmO1ecfFdWi0vRsMY0TVIT/ALWCrrgfXd+lTPoXT3PSLoKGVGXyQ3O3qF47VHt2qBJhsHIz6H3q9d+ZG8mzaMAbc88e31qq4ELGM8pxkgcDPp6VbM0RTBCXU4JT/IzSZ9RsbHzH+H/OKkmCs2QORwA1MKgKhTcRjkD8sUh2IpOCPL9Dk/4emKcYiwUAbW27M444qQ7WQ5GOnHQcfypqfcO84U8Z/UUDKrR+VsKFWyNhGODikb5CcLnJ2rjsasowDc4jUdj6/XHpUQR1+QnnPy57/wD16BDBsYtzg/dNN2hkx3Uc+mKk2nzWG4YAyT6dqYNu35T1GPbFACDazbmz82BgdqicKBhlI7Bvf6VJ90HPBIwKkVmVWx14A4z9aAIir5HQjdhh6EUgh8s5Kk7jnA/zilAwGQfxHle34dMUiAlG2Pls9MdQKAEKNHiTrnOR3FG1YxiNcgfNtPXtS45O9sEnOcfd9sUOSMEnbnjA6GgBrrltqDClRn1+lN+6dhx05+npThtzsX5D6e2Kd5KE7Vz2Py9fpmgCEDzRlMjsQfamhUGI3Ib1GP8APNSb2C7l+YDkHgZ/LvTlyyrHkL36d/SmAyNI3j6bYh2z39qQ7gpcg5A+6Py+g4ppVGKnOevB6ce1SqoDAnt69x6UgGhurcBexHfjFN2Yd2K7R8uPQj/61B/d58pSGLdO2Pb0okDY2v8ALk8k/pQAwL8u0jJJwuD0HsaeIxt4YZB5X0/l0pWCAKCF24/lSknGFjU/3eO1NCEAIQInLd8+nr+VeQfGIiLUfBzJiMLrCN9dowoHoMcV6+WUDcwDJ27YIryH44xBH8IzJtPk6xD9eQMLnuOO3pSl0Lp7nsl6oE+NpG0YYDnB9PwrPCfukOdpIPPT6VqakBFdSDb95ckD+9/k1VbkDYwCNgfQ+laMyRUGAGXndj5c9CenFIzBYVJO/JHT0H8sU5UMbMmPu/j9CKarlMoWGM5OPTH9ahljEVQCjHqO3BNNOFkVW/i456+3FShhhYgN4Gevf6elNfLOSV59PagCAYkbEYPX7vTp3pnHzDHy5HT1qZhtysZ2AdT/ACFAXAwB/wDXNO4iEHPTjt/kU/YqtuY9COn6g0mwg7cdvpUmwoy7CPmHIPakBARk7mG0A8UnO3j5scDHBAqZ9u/nHzDv7VGQY8SkDH8Pt+lMBnyFdy4GO3rx/Km4wSP7vp2qTOSW/IdOtMZV6EbRgZz+nSmAjqC3J7dvT0qP5CF2MF2+tThflx3XAxj16UwADejAelMBjBlXOM5/L9KYx+QME47n6VIzKrLhSg6HHT2ofG5SnrjAPYe1Aho4IGRsFDfMPl7+negr91SnU8/X/CkDsRhMcc/hTGKhYfOQIyPl54/So03K5DYK7sbemf8ACnYZmOeT2XPPFJ8zDKHcRjt2oEct48HmWVgWyytfxZHHyrj+vb6V2NwhE7svyJxt/wB3Ax+lcf45Zf7KtM8N9uh5Hcdq7K5DGYrgMAFAJ/wqY9RvoVj5ezcow2Oh9KaqKVYnjP3ccVJ8obIG7H5Dj+VRnhwANufyP0piQzBV8Ejnjp/KlcjDc4PGxf5/pTnQq21gDkfLjtmkK8qM/K3HI70DEkj+XjIVsc47f0puzeF2kMy4xn0qb7oKk7lB6dj7VGG3EzsAijG327UBYqytGgL5ZGJztP8As9R+lSZBcSoPMDD5f8Pai6S3AYR/Ow565x0xigqpi3W5KEnkDoM+lAho24WNz3DdP0xUjvvXyYc7QRjuMU7BJVWPljHTGSCKUqeCpJ9BjkigBmT5mBhlI+7jHI7U0E5ZlzuIwc9qSRcr8x2ndnPt7UpVm+9tb0I9KCgReH3EA9Tx0FDAFAygucjK9AQO4pNylvvle3T0/pTyo8vIOTjC9s47Clcdg/iO3A78/Sq6qfm8seYR0BPT8O+asfLK+Yxuz971Hb9KQDnjAKcKex9vwpXAbiPJlOUOO/6Yq3bhYpVZjxwV9+nHHr0qvknfuBC4x7Zq/CVEioo4YD8MdD+FDegLc8u+GTh9D1F2Oc6ncgeqbGyT9DuFd+D8gLfJk8D2rhPhhL5mj6vEUw8WqXBzjhiWGVrvnCyEhOQT8y0+iB7sgUfusycAnoP8KQ7SSEPPbv8AhU7IsSLtQso688AUxlBU+WNvGMDHalcCuxUDABPOfqDS7eoHPYCpmPRh09f6YpjAgYGAR3ouFhmxHiZUPl9Of8/lRtkUbCBnGVwP89KkC9s7lzxj6VGVZj5npjHtSuAYVcnG0jHP8+KaYMgZ+6STj+VSAJl+rYGfwpcMSMDaff2+lFwIJUwMbSF7nNM2sPlXkrjIPvU6qYs56NyR9e4qKT72SmAAMe1FwIOJNxOW74HTgUhxknAVto6/yx9KlLBQH684I9KGCv8ANgSYHJ9KRRVBYjgDOP5fX1pjKQwAIBIGFxxg1NsIBaMqxH8qa23qAIxwOufTj6VLY0cl4tLwvobQKCF1AEKeh4Cn8P6V0s0YEhjQ7QFA59v/AK1c147zFbaQCRui1KMgHoRjGB/ntXWTgCXKZIYDHHtWS2Kl0KE2AxwxjAGQO1RY3KwGNrelW2bIJGJOAMVCUywCDYCPujt7UgIHGUCLySefaoUCPKWJwvGcdwOuKvTp8vHy55K+n0NQRswOz/VpkYPTkjpigZnuysS0ZAQcKvp70xsrktkN2Pr+FXSODGVGRlfyqrIrDLNlsAYxSCxHtTvxn+D6+lUhHIXCoMc4OPatBlKMHU7yyjHsP5VVdMrtB2Adv6ZpDKVzBgsFI+THIH51nlPMHk5yTzt6VqbFRWCj73QE+lRtCpBBWncEZoTGAf3WCML+HavIPi1hZ/DwAJc3bnaO4KYHtnivZ9g3/Ovmnp+VeR/FxD/xIX64vuD77e31/pUyRUTtvDAKaKjy5LqvQnt2/IVoy+/zMAGzWf4UCHRAqpjkgjPO7vn09q0ZPnwduOgyOcjpVr4UZIryAuQcErlcg+leSeJlC+In24TcPwCgcfjXrxG1yjYxkAt7dq8t8VRFNfZCu1SgdfoB/kVcegNaC2yhgERcHjgd81tpny1WRSDncMVj2jcoduRlevb06VvRu0ybGxlTjIHQfpWpBJEUdGRfkAbcCOR0/wDrVZXEeI9uM8kH+hp6tx5aDCA4b/AU4Zy3zhlP3+O3QUDJNv7ppEHyYxnrwPvcfhivIfDcccesWyY/5emA9CAT19iK9gUolsSrYjLBW9ieBx715P4fL/2zEwAGbpgR6AHt+FYS/iI1j8DPY5Gz86JtG7dnvj0qskZxuH7s5JHsPSrckZaQjfgHjHtT8BmCEcgc4Hb8qsyRWjRQQqgAZ79xVsKfKTDcK33ce9KiiNmGN3v/APq6U+PK55yDxz6UiiX5c4K+WAeopfLCldx5J/A1IgEijcfYKB09OaIMlXIG0jA56fSgBsYDjDH5STjAqdFRwQMQgHB9/p6UiLHnHKDd/noOlW1BB8lvkxyPT/8AVSAlVSoxI3fg1ZgX5sxDkdfeooyUxkZJHT+tX1wMjov93H9aQE0CYXfkqF5GMdeleZ/FCFo7yziJGWjOCOqoOefxzXqEKqobJ3LnlOhI9vpXnfxUgcTac4HzSW7Keeg5K/rWOI0ijSj8R6TowQaHp7w44t0x7nGCPpW6iuDhvnTerdOxrJ0DB8NaWG43Wihhjvxn/wCtWkB5ckblsFMD+ma6GZLsbvlf6xgCAcMPQVvRRRvGGj5Py5x29eO2Kz4Il2P1GABn2P8AKtuAlQrk/NtHPqP5VkWX4NqqoK7z1UDjj3rQijLFQGJb0PZfQ+tQQJtP7wkJ3/HpjHvWtDbiIJl8p1RgOnpUAPt4l/1YBw5GGHGVzzx7V00MAQ8DkDarDByPTHPas6OSABJD8g4DfLjJ/Kt22twVLHDgkCPnBHt+FTcDSSCIBkjwy/fweOBkEf4Vu6dbI2+NkZhtG0jPUDge3pVK1iTcVj/cn+LuAB0PNbtlHKiFI32ODuHoRUkmxaWZDbUHOOVAA29OOgGRW3BA2WSPa4wCOPwGfwqvaI4hXgcNzjodxyCMdu1bzW6rnZmMDPBxhSR09q0uCQy1gYRFcYlI7Y6Hpjp6VoQRQqGj2FioGcDGcHnp2pYlSNR5mcgBtpGeD3rREYUt05HzDBGBwMCsWyxY4FaTbIpjG3nBz2wBmpyiOhbaRInGU647Z7YpbYGVhGqtDt5AIAxxWn5bKhDHCHoRwcj1pAZwygCqiqSRn6j68UzLHJKnDdV45HtWnsBiO0ADOWGOo6ZH09qlfdCNmDtxhCO1MDmZ7YJyY9pBG0DnP+R24rPuoWjtVeJvMDsTgdRyMD/IrorqOJAM/dPG7146e2PyqjNCqN5Sr99T9Dx2Hb9KaDyOfEeZDvco6jlQOTgDvzVWWOU7of48BgMDp0PtW++662SscKBzwPlfvn147Vk3BDwia2H3SMnnIJP8uP1qxnKSw7Wbb+7YkAjBOfXt61SuN5XyCM7hkgYwPTt7Zrp50t2eW4l3RO393oBx7d6wXi8qb7/349wwOoB6f0px2M3ocjL5qbsfN1OccenK96oS2nz/AL5PKWQZCZxg98Adq6OUedIWfEgVQwHH4A4xWNdq+ZJ1AbbjCkepoAx5bfIlQ/LjHJ5ypztz/jWNcCMyeWT5UakNjbzx0x7cf5FdDcS79uU2Nt+XgFQf8OlYdyGMqNIAr9cjvgdKEUjO8qNidq+WRk47MvfjjjsOKwJgsjYOEwQRtA/DtXQlBHN5xyG5JTHqOR9PSsudSVJQjfgFWC8HHBWtFoBjTqoQgjnOMj2PNZkwTAXZvBHCj2rblGCB5Zh3EcHnk+lZcoCu0Z+RgSAeMYqgMaREDAqSVVsD2B7/AEqlLB8yqg8vZkAjndWlMsYcthY89cdD6cdqplAJWQj51GDjg8dwPpQBkXEeYykgKrHj5R3zzjOKrYwh8ngZ3Bu/HRf89q1ZY96bN3nRA9xyB9frVaSFiDE+HJIZWPHyn0+lFhGS7FnkXAj3YHHr9KpSKzs0fA5x/gBW6tlI5LNtCq2Dnng/Sq8mnSrIWx5T9cH5vxyOKpIGZvzB2VjiQcBwO30qm4EKHe27zMdO5zzyPat0aeLfIJDZB4I+UGo00/ICLyVYMQO/FUhGIdrYh+6CfywKa/zvn7oOQMd63/sFsRs29MuD3yOMemKgayt1fCfu8kYIOQDj0xQBgqdu4R8Rtxg8jd6e2RUe12GW+THO0dcD+ldK1vGiH5AkgwWI7npx6Co3EUOwKvl55P8AFkjr16Yp6Ac/DHuSYxNsA6Y55PAxTPslwcvIjbhwWXjvx6V0MqxOWKqGXG4DGMcdeBTd37vKHcevt7j8KegGEbGRGberL8uMcHNRfZGRgrc5HGPXsCPWugVWRiG+UuMgY6n69qYdwkzjYxG32JpAYotWEYz8u84wOtOaxxgsNxHG7pk1qSIqshmyWHOM8fnURyCfMOGb0/TigCpJaxMDvBXYOgGOKVIIm2kgR9g2OfT6GrWQNpOcg4HHY8YpAW3HHye390DigCL7HbQgDJkwecD7x6Y9qasMKZ8kD5Dxv6+/SrY+V3idTjo2P0IpFT5kWM8fwsRwf89KLhoQGONzygLEduMAfSmkK/349wPOR7Cpo94+7gbj9RnvUjBYzuTAGCAPT6UAVdjKEjU/uz93sR3xTZVXaGI5Xpx3HOKnWMHBKFdue/Ax7U0AbzIc5TkDtg8dqAIIx+8Mm0neMHng0+ReOeTxhQMfKanUPGPMAyPXt+VRkOcGE7mJBx04/wAKYhFUtEQCMKwCL7mmPFlBgKzBvmI6AVZw8ZyMEF+MdieP0oAZFKYz1zj3/wAPShCI1b5yW+8Bj6D+VM2grsjYMM424/8A1VLh9xyNvGT6Ee1OYMIsY8xf4eACvHtTQxFVOVQ+Z2IPp+NIqiPJ4bGQQvb/AD0qfDOOo2nlc9v/AK1RopjXKLyeo7UwJAF2szcrj05X2NP+R02A8Y+VxyD7FccU0fuo+Nw56j7oPSpjhW/d7scdv8aBEZjUqePvfw46YqAAfdUbARk57Y9Ks7GYKdwXH8LY5+lI6kgZODyB9B/hQA5NwHz/AHQobGB/ShQHGNvnDO4DpxjGfwp0ZYhViXbvJAJ6CnIimPA+eZeEA6EeopAJsZkV5+MNyR27dB64qxKBtVUztz8qgcgen+FPUFmBXELkcsRkjA9PwqRAsm54+WXbvPQH3x7YoGS4UvuYFZsAFOzfX8Ksp8oyuFPQHsPqKhAUO8rDceCCO3YVPGke9XTJcZz2XLdODSYWJ0ZhjzBvH8WPTpke2KkEcQ3KFBjcjBBx9OKdGjzN5VuV+UfvB0Ge+KDEMEYBQD5eo71IWJo42K7VQM8ZGCO319elWXRWcyMhOO/Y4H0poDLJlSRCo4JGdufbFWYgx3Hd5iyYXPv9PSnYCaNXB/1mM9MrwKtwqYFEqqQyrgjsc8VWVQ25cnd/zzx02j1q4AdiSZ27sYVTnK9/bihgWoRube5HA++Kv2e4Llcp5rfMCMjmqicoiSfPGzY7Dbj3xWigVmmkO6QdgTtCkdsfQUgJ41KyO5CxleAMdj9K0Y/3ZE2B93awfnOeQf5VXtF6SSbmODtQ9HUjrn6f4Vp28eVV2HmqvTCjGPpTAswRTOiXM0eRuyVAx07gfStGKIXUbts+zxnGDuyQV46duKjiETu+35FUD58cD0yvr0rRiiyfm2/vFyMcA8DjnpzU3AuQyx7X8vJc8c914G0jp+lbMLSbkNugwgxhhk547npxWdBHLGyrIC/ycDb1PYfhW3ZRpI5D7iRg4xgHripbA1Ioyw3RIYJG+cL1GR35H8q07dWkg86ZCiEjgAc+/GPwqhCjRANu8lV4B25I/DnI/pW/axvvKRKXt4wcAHPuKgaLFvCG2qj4QfvIzjoV9en41swMkU+9UO5lDbBjGfb2xWdb28IRpFAQZB2kHgD27VpxKA6OBiLPXgbcn+XNQ2UjZt2byggQpk7eTlevHT8quw4RmGCAOq9F/A9hVJ4mj/1W+RVIDZPGPpWvFDsdkH7mPrjHHTn8AadxFlCCiSJ0Y5P/AAHPtz/+r2q9EgjkDFhjPGeuMAcdunbFVbHKABshSg+Xjp/D839Kv253yRyIrluQQBxgcZ/KhEsmVWEk2wEI2OB0+tCZIRhh9zALn+9kdBjA9O1W4oo/lbl2lxnnAIHX9RTkjgMSlF+0gPgFhgLkDtj+nFO47D/s2yBRES4dQU2HaTjByc/5FJAX8vJB4UehyOhqaSB2Tap2yKMoo5YYPPp0A7c4qSSCNXbe+4Yyq4/iwN3ToDj/ACKXMFiGNEjuVkYKh7rjsQNp6HofpinNFLCjqw3Iq8qMZ+b8+3NT27zgbVwyRDOCR8qj09f/AK1KLjdbh3cROwOc4bjJwNv0oTF0KESvFPDvyyqpXgcj0zgen4cVTk8wQGERGV88jjbz0P8Ah6VbScxMEQHOAwOOoOPw6VTjmIVVcZGeVz1wBgqfbFbRJaGxeW0flOjQgnc4xkcHIHsPwFV8RxxBpP3Ltxx90jjt2BH5VtZjJ2MRKeDjsR9fUcVQuIisg+bluUwOAv8Ad5+lNMRiSBkXMhOwYAH8XboR6UwFrnbI7AODtwFwePT0NaKxMkUsm7O7AKjPG7jI/P0qlHFLLwrKqADZxy3YnnkYIrRCKROLjymZgzbR0xkcc+nGPyqCbail1G1N53tg5UjGMf54qVkYxKWTAUdQcEbT/jUciEgtA2Vf+HP3SAPXgjiqRJmSnzikik7ssQx+7t7Zx9OlZVzKmfK4Quh2yAcH2x+lbkkYRD5S5YY4wMDP5isqcWyyvKqiAk4yBn07ds1ZJzc6lbZlmcsGZQqpwMqPTt/9asmY5Y24jOOrEchhkdvbit+SNXxMu1McqOc4Hp27VTuB9oCRuvklQSGX5Queoxj2/WgZz88TMg34mJy4AIBUHtjvk/lWXKkjbmnQxmNw3XPPFaswiRmlgGXi+QDHGOmcd/8ACsaQIELruhWM44OeePak0CM+Ysjt5m5eeCoxjPTjpz3+lZc8B8uWXO8tgKwH3gRjH5VsTs6oZOY3Y7WB+mBisq5L2iFmAZE+UqOpz68cc1NijC2NFs8hvLIIV889Pb9KozRuqNsUL5J35zux7dK0SXZyA2CBkkDg+2Kzp1QuxAbyuu5c4wR7dKpAZ4CNN5rI0UipkgY2nA+nOazdvmQ5YGLHy7T0YEeoxWsY4nCBY24GASccfhgcVm3JDPLKAIsFeB1JXv7fhTEZc8siWwZ23iNgq4HXtjp2oGGXAJijdcpgHJyOh91qWU7282OMieTggEbMYwG6fpVVj5McaR8PEfmXGe2OOnGPSkMzZPmjVdvmoOv161Uk5aSNcYGMBep/H2rQaJUlUt92XO3HA+lVjGJF3QgqvQkj5lA6dOxApDM/KBjF0LL8pbgHA7cVWkWSMKqR5LcqQR+vp/KtSZYpEktRlAMN65+n0NUm8x1m+fbJHgFexJ6AdAKYygGZXZboNb5UYYcjPAGABUDbYvOt9vnyNhixxjA5BxjtWjNlYt0SHHA55C5x29vaqARnHkSsCrDOQPu7e/0pgJKrE7lZNqAdRhWDcdumKrziQoZgoZQNyKp6gfe7Z/CncoHil4yAI1zu49c9PTApzHM3kDJUEbUx+ucUAVC3m7JLRt6p2I2/zpJGAcsE3beWQc7sjb19qs7Gid7eTk/eyO69wOO1QunGwsHdBwF/u9hn6UAVWJ37T34PA444HSqiM4Vgih9pBOOGz06VYWOOYxZzEp3EY9VPBJx0p6syqC5wq5yw5Oe2fb6UhlAROpCbM5/4CAe2DU+N7MJ0Vj90YyMn/PNIriBWk2CVe5BxnnjjHFS2/MqtMPO8wHkD7o/rTEQzu/lKiNhFONi8A+nNRShZG80kRDPrnOMDtU9sqp8rMJgMgYHTPsahhVofuorP97LJ93FAEPlSHJ3EAMPMUjkDsaaUEglbK7uwA/X3FW3HniOTcFGcN2BA7HgZpjiZvljxbgdOOSvfb24pDIduyRJpAJ2+VU7biOM+2KjVDlhgwSJlmUDKtjH5VJGwklZokRRtxzzjipULSR7IpFIixs49ufpQIrwxFBJMZOpHTnHHGQB0/CnyrcBtzfuo1xgHB69+KTdLbXCPH+93jA4xkAcj9KWKLb+7MmVHzbW+nTPtQMIAzoWjG1lOCegb6en0qNI3XDAiQLnnqOnfHNHliM+W7k5GSM8A56Yo+zgMdn7otxtU8H8BTARrVo9su0FfvbRyMHp2HShlKGPazJuznIz9KcNyye7DDAjAx6fjTFBjwH+bBGADwcf0oAecJl4PlL8BiMqcduOlMWOQfKR5r+o/hB9val8xcuoAcMMADOP8KfmNY+Vclfug/wAP49COlIBgLCZxu8t4wFz0BBHT2pwRlgEiQhQpxtP8Wff0HNDnbGyiIqXGQF6ZPcf4Uiu8expDuJULsOcDpzQA75zLuOzL/K2KdEhjnKKVBYHt65x7YqHYInEZzzyD/DjoKfiQSea7+Uz/AC+3t7YoAPKd4wm3589VAX6g0x2LTrE6ktgAMOOB7ULADMSZdrD0P4A0+ZY1LIyk8gNjofegCYoYlLDOMjd3IWoiuyIQhxEw6ZGQ69sYpskbo7bchgQCAeq44OPSmqeT8wfH3eM44xgelMCeR8Df5TdCqkdMY/OjfsVIziRcY2kdR6+1VdskZLPuZc5PtnrVho4NyxrvJC9R27jikA5jiHypJSVPzYPpxgH06U5JfLRk2ARyL8uBk9uOPSmOsjOpG04+92x/+upjAFxy3f25Hbp64pAV22+WyGPBZR82euOhFSI8ilVXYrP8obHAwPu1YSFSGEzlkcbt/QZ9gOnbinRxWeGYyCXbtfYMjGOAf1ouMdGsgOdofzQdyA46f3cdKj3RQhVb5954LH6deP1qWGMxyAA7X+8ARkEHsPwpzIdr+cpiC43A4weenTI+opCH2yHcN6qGPcHuentxXIOZBqH+kQbHj37j025PX/aA613EIiVY44U5VskZyMN0Oa5DUI1fVJYLsEJGzEuD/AoGAB3xwPwpMZKnkDPly+a8mMnG0ZGNuMcLjpWxaA2twjErDKf4cZ+Xv0BH0rITa4fYdu4jYBgA57c9/wDCtixUrL5Uh35CccZGCOvrgUDR4H8Q7ZX+LPg1pFEQl1G7bygev+ioEKt6cD8TX0KI/li/i8xUKMOPlwD7V88fFy9toPHngi3l3ZOsGVH6Db5KJIo47sor6VuFYJBJ8kXlKDx0JON3ToPb/IVP4B1PiXoRwxZZkdl2dXQj17qalwY/KELbBggrjv3GOmKkMYeNUXL7W5A4+U/d/wAiljMiuWjO/ccBAAOR7mglE2IxlIgYpkxuVRnjj6g4q3GjeQIyQ3clhyob/D2qINAgAzs29mUkgfgM4qVzH5SMSJnbqQMDaegxj0qSicJHA4WXG4DEaAYD8cfNjFTt/rFdgyS7cNjkDHAJxVeKKSKBo1QA/Kcrzj/P5VdmaG4TewaAL8j89RgYOPwpAf/ReUmIMJIKMMZCjaT2PqM0OlwkcJG35RyA3UduOuBUrr5jLFhbcRrnf6EgfQf4U043CHzftTsMIcYK+mO2DXlHaRCdCqwGTc7Z/h2hfakk2MrTE7WzscLn07enT6VM3lxxkyRgSLggSY47ZB4646YqPcc8OpeQAtjj7tADRkSYkd2kfAyAOgGKcyDcwt5GPTgDPH+IqSbf+7kjVeDhQvBH1NSLnzGlWTy9o2BBg+wznIxx6UWEV/LxvjZwVQAsMbf1pyyBB8w8ofw/7QPXHBx0qYRfaItjskZRduMY5HQ/TFQTbQxeM53hflHRcYzx6UARlHIZFAUkjDHuvtUsreYgXGCpx9Mfypmcl2IBTAAx24xSqqxweX0/iUkUDEY+YvlD7vdMY/L2oUtGu38FGOmfanxrtcbjsXbjB6e3IpFMY/eoCB02nkLx0+hoECncfmfYccg/TtTNhLbYsfL1Tup/p+FNZg75Zc7+BzwPYUpUeaI027sjBJ59s4/KgBgk3xmRcDOA6nuPap5UWLZtbbjhQOnbP4e1Oa2UIApMshb5gAML68fpSRozqN54XKnP6YoAQnzYvIVtm/qAAOeuBSIDEPLkUhUONvX7w4/KkG9SIX9VIbt6YzQryfaNs3yKzEknjcB2+np7UAACxhEUbGXoxPXPUUkY8vcGG0JgdcdcY5pAoYuiArnDKvp6/nTpI9s5iU71PPTr7D3FADpAvnJ1bd12988Z470wsgkaJ8xpGSCV9B0J/L0pdsm4sT5eOg6ED6CpgJtolCKx3L35IxxkHpQIgWb7sqOEk55x/B0Gfenwm4t2E3Nvg8ZAwUI59ck9vSnB8XMpmjD7ht3Z4XjstD7pJGKnzeBwehAGOlAw8pZdxjVtp/ibOc9P/wBdRzR3Pk7dm/eAFKdBg9M/Sk27yu3Ixg4z8v0H1p0ijZiM7Vz909Aw7j0oAklX5jGg3KoGCOwHbHtUOXx5Ma8sM5HenRgqwYH5m6Me2eKZtlVQr8+UQgK8EgjgfT0pgPZdpKuv3eq/T+dDiFSJDlgR6ZyeOhpxlJjDzYxnaGAx178Uxt/AHTO0Dtn1FACkq3I9QGPTG79MUuxlIAxjp+H9KQOEIJ5CjCKR3NNB3EhcF268/wBPSgQhVs4ZfOx936ep/l7U7flCMiQ8H6H/APVRGPk2od2OhH9OlPZdvzsMsTjKjj2BFADI5DG+TyOMn09BTi4KthBGOBtH59aRSxzGFwnAPt7ilESs42uBk4x/WgCOZgHwrMobAI6+1TybrhTBGpR0xuL8HaPamRK7XDrEcPEw28dRUjBnlL42OByGP+e1AyONioxARKkXJXpj3FJ8j+WYo2Vs9AcdOtSMDv3yJvycgqQV/l0qsWQt8uQD0UHHSgQ9li3bIcnDfK457dOe1OZdq/dPDA7vr3HbtR5vlbWhROFK4xnk/wAqVYpHO1VY5/Be3QUAOmRRl0C4fqM5GMdgKQplIy37so2VdRkbT2NNTfkBTtI6e2aRFK5EqhXzjBPynPtQA9CQ2XwquTh+g9uKbyCivhQvqO9LksCJG2o2ONvp70/BaQ7lbHTjGaYCfuWLSctkgBegz2B9qYRJtII2/wB1BxgfSpcg4EanPcYAJA6flTTJubzB8jpyAwBUj0/CkIId867XURQoR16nHb86WESfL820fxY5x2/DipQJJGbaAFkBbg8Agc/X2qJW810ktW3nbghunTqBTAT935bbR+7U8k8KcHrn/Cm8icq/zsmBx0APp6VJF5c0Yim+YgnOP4STx6YFRxqUkJLZVhyehyvT0oAkkYOyK6jLA528En2xUPkl0G5zgD7oAHpjP1pYfJX5lCqAQSc9cdOD6U9mcLmRcnbgt2wTnmgBEO2Le373PysOhHbj6UIZMiGFwGj9OjDAP0py7RlMbk67h1U0vltI6t5itn5GZBxj37f4UARHbCMbVwwyXXnn0HpUjfeBkGPXtuGOM4o83aDEU4Q4PAOR2zSsjkgECVlG50HUZxgfhQA1FWVN8O3A5IUcg9vwpyhZIo7Ur5u7kY+XoO/IzUixGRVCDyRu2/LwNvGCe9Qi4UM9s27yc7Sw4APAHPYUAV3SNEYwn5Qcf7OenUVZt4lndYQwDkA7fXHQZ+lVo4/ID/8ALMNgxjOVPr7GtC2V57hC37lXGI2AB2nHFNCaPAP2qDjwB4oRm2MdFsxz/wAtNl9ECfbBIFdV8CzGfhZp0b5drex05EkDcmJrWIrkfXj6Vyv7UYeT4e+IVnK700OGM4/h230L8/7xUAfWum+AS5+Gulplfm07Sd64zhms0KjP+4FPtXJhrc80b1F7kT1hWVzGpJc9SxH3ccflUe90dlYeYDgA4xge/wCFTec77Y1ADxlgPTHvihZcRAvhOxYevtXUYWIy0sUh44OBjrjp/SpD+7cMOEbgpxnn0xxx7UohDOEAYNGu4ntnj+dPCrNnbgqcY9FPt6UDIQsqMISRHg/wjnttz60suOX+XZvGHA6H1qT97JI0eUTD5JxwAoz1+gphYQofOAKFhhhgr6EgHgikIjcxofIL+QHOSQMq2QO3+RUhklWEW8/zpGMo+MkdOx/lT3YfdjEW3dkHHb/636fSmLzlGG89ODx7UAMbI8tFlVEfKnbxwOh9qtEK22OPKFRkIfrzye9VhDDPPghLfA38kY4wPw61M8VvLEcktgbQw54GMn+lADGXbHJvctIenfv26UrhkkDZ8o7R8xH8XT8OOKLYY2h/u4wFxyB2I+lK6gs8P/HztAPGfm9/9kigAMYizI+WVMgnAHt+o4qBfvxzICUALL6dORg/5FSRebCxyAMqFKtg4HbIHSpIllJ/fbIIZD0xx0/DHP0oAjVjC+yI/IRndjJb0UntilgRzuyDGyqMjAwR79zxTX8yOQpMdoTgbR949iP8KlhEkjqkchikOfmPQ+yjtQA8hCXQsA6Dp2+gHtUGPM2NMm0EFuAcE9icVPhWkxN8jj7nZj657c+9K4lmiQ7hsjOHVMjGe9MZHsYMqgq2OsYwAenf09QalkViqNIdr9QgGc4pxjlhw8aiXcpHY/4VEvMEUsWTtH7zkfKR7f54oAeoJEseVXflkz/f4zx6+lI9vDbiMeYLgj/WNnpkdBjtzTmQpF5agSpIdzFcdeOg9B7UjLFJgW6BIm6HPcc88mkAM0iwqhIRcP8ALxkcnFPgEYjKOA8inI/LHP8AnjFRL9n+QsN8hQH5s+uOnTp0p++QlSxEMi8BMfLgfT1oELGYTsLSttAx6FemB706Rll3oN2w44GP0qR45XjELKrAHKuvQe2PT0pN6RFUyCiYwpyD+Y4/KmMixahFiiZmZSSDjHpwM9qilCxMEBWTB/Ht/KnkqCyxoW+fI3crjA6kUsoRPnSVJA3AIG0/iPb2oESG3RHcMwKsM7gQM59uce1N+z/JypTb6t936kdqVIi/mFGVY12naeAfTb/hQDLtkAJVF5yRzuHOOlIYkSo4/wCffd93r1HU46CnxBtxFx852krj/wCt+lOCMi+fvWSPsSOh6Y46UGEFcumAwAzuz6dh6Y7UwIYykXG752UYbr+mKmgcrM4POcDb0B96avmRpGDGCWJYlh+A/T+lPXKoSpIP8IPKg9OuOMf0pCIopZUdtoZsOQwxgf8A1uauQJ5js33QWLFeOw6VFFuj8oMC2EYbl/z7VHvXEYEe4l9p7jp/OmBOwuBGpuAs2RhF9V/4D07VNKhvYz5cYRVwFJGHUj6enpUcshMe+Nfm6EoPlOPUU5tz7GOeR+9WM4PHfFACJhWHmDzvlAIx8wyAPoaUjIjiDpIsW7bxwOhJ9aJWILyIWiIYHYw6emPUe3angR7gCyornG0ZwOmcHH/1qAQYD27QqQVY5XHGCMHj0HFRRyTPkxoAsYyF6Fh0bpx2/wAKntxbCc5UkAH5F6fQ/wD1qJm2wq2wNsAJO7nH93oOaYDf3rqSillHYfLTCqJu8zIfHDf4/wAqc7yFkmTdC2chHHBGB07URxMJPmTeTklCcfoPSkCF3/utsmxAw6gfd9A2P0NIjXEULIkexo16YyCAeBj1qR7fziS0ZhMmDsHQgdicU4XO52mXMEjjDHGeOANo+goGV/L8zEpAladeh6Dtx9PrT3RQMBiI4z8rg5xn8KepAZEUqBHjoCOvt0pY9q27FCFGfu4zux6Z9KAFKtK6SSBAQQpIPC+nHqaYyEuu9WH1GAOgycCkklgBVI22qnzR8ZABHQ9+v5U+ICOBm3GRywO1cjOTjH0pgMcIHREzMRkYB4GcAdQBzUjIY90YXzcKNwJwex4PtQVKkAoIhICACeD6fTFRunl7opQIQ+NuDnHA6/lxTAkACsX80740wW27c55H+FNtkaOUu4Z4jy4xj6YGcVK129zIFUocR/MWHXpx2/ClbfHF5j4RoxhkX+6cbeOh9aSAZHHC8ryI5jY5EaY4Hr6DBFYnjvzE+H3iAKN+dNnbOOOqt+fBxW4SdqSyNxnayr9Pb1qj4zGPh9r29MbtJuWKrjDADjb75Iz7VnXX7uXoOHxI8a/Z78oxa/HIyx+VepvbHBXaByOg5HHpXvSeVAqxyOWKE8DpkE4xx3FfPHwBDq3iFTiRmuoBj1JTHT/gR/yK+hpo9i8OpIGOBxj044HSij/Dj6Dqr32MKK4bygqoRkA/kcDtinL8u07C/moR/u46HGO/FSlhkKgG3oxxjA6cn0pkSupZ1YOqjb8vb/P6VsQV41bAhIO/OTlskY/kKmk2s2252ooySvRs44xT+VhaWIK7Ivz+4+uPSh1NwWk3AKEU/MATyB27UBYrhPL5gOOBkMB0NSBijsqHeq4Knup7AeoqKXEcytnGEPyAY7YOM1O/2dURwS6dcsM9RjHAxSEOAimZeNjAK2xePmOAevAAAHpVaSMb2TmHBAx/Ue2Kb9nhlEcj/vmJYlenTp05HGKsKf37gRh2VcqNu0bT/DgcdKBkJjZmEsRKvHgDPp79jn2pJhk75PmMhH3eABjA/lzUqnDR+dgKEBwOpXoM9uKjugItq+nA91P+FACMpiDpuLLGBgN3/wD1VIDuIk2qcjJ5444z+tOfKlnjVnjCgE4BwRjjHtTAoEBt0AVpOV2/xe3tigBePLHlEl1xjAAIB68Ht6UxXwpKqWYfdJ79B2689vwpZA6HDMJNrfice3fFSSny4o2gd2Jb51x0A649MUARtGnzxqOQOnGQQASB9PwqQRyLbtGFCt5fX26Hg4x/9ahWGWZUDv1468c+nfpRuRws7LtyflUdTx0+n0oBFddmFi2hkIA3HI3EDtUojkCyyQLnPTjkY9B9KMiRVbIWMEHYvUCkO4OdvyFmKgDPI/CgLCvtfykyyK5C+pD8fp7U0YJa2WTc6Ej0yec+2Ka8cu8M0nykgBgMAHsefSmiGUM7K+/ndnGM9j9MUAJtyGbzMF8JkjqB9KfIzeXu+4DkBeBx+lSxTP8AuwV3JIxwT1UjvUUcmFYN8wTICj0PpQAshY7UmJg8scgnJA7c96UhJI9vFxuPQfnx6U5pC7hCPnYbW7fdHBGfamvsds8cc7U4yPX60AIYvLICqyAryD2HQ804SFggdBJ5JA646j8qcVjmdRJvYqm0AcAKPU01SRGzYBCqBtXt7kD0oAjjkYht6g8556D0I/8ArUoj+Z8OMON+M4+c4qRwiSy7eRhSPQ5FMZQBtVkz045KgfSgAaZiAjAvnqmP1H9KlMhK+WT5K4XbkYPHrinqXllxGAgP3QcZYe3p06VW+ZOG3ddoLDgH+fSkAeW0knzqUH8PTbnuDipNnmPjduw38X+elSFT86bA207k+bHB70+E7rYxnDFT9QB2A+uMdKBEJ2xxOFKgOB06dcY9qkiPbCxjj5x1HHB7UCVVypiDJkH5Oc+2Pp9KJPspYFDnBwB0GzGR9ADSArujJ++BETQYD4Aweyn8atMrRzyMVIYxhgh4HPB571UhYPKImY7JByG6FV4x9R1zVlTcrCfLkDIvy+Y2GO3JwPXp600Mljd5o5QpwFxs7D3GeKRUDofLy+zjap+79M0hW68pYgqydDljhnJ9BnHHTFOjgUKyTfKAMqc4GT/CaBDVRioVCOCQUfnd349PbpQFAYIOnVGPBUj+HvRmJANqbhkhF6/MehPT8qdDGDIqOvmhVzjsDn8O3SgB6Ko3rhQWXAbH38/yxj/PFRRRxLj5943DAzjnpUu6EHfETz8pycY49/0+lPj2ylmCqkSfdPXnufrxx0qkB5z8amjb4eTy5V/9OteR1wCRn8M4rZ8AB/8AhCdCjL5Q2iZHOBtY4H4isz4zbZvhxcMiCMvd2iAcc/vORgeoxWr4AlMvgbRmiXCC12+XwOhI/WueH8WXyNX/AA4nQ3IEa/M/3W+4D82M9RUrpE8JHzghQMnuO3oKbJxENiL6uGGSByOD0xUhYbElk28/KVGOnqfatzErxId3msPlKcjuO24flSwxI7bC24g49CPQ5/pUoUtIfJI8snGTyNo6/TmoU8wHy4Rl42+U9PqKBk8ed3lMFCZAXH3cjjtS7yGliuU2tjB4wCo5B4/pULMWYpxGVyzbfyxjjpUyqEKBW3KOgb7wJ4OfYUgKp8sruiG/y/m6cjn+VI0xE4kXGM7QqjBPHGfqatSmOIf6zdjnMYyQDxz24pkbrnKKHAAKgtg4XoOnWgEMkUSMOGDEbvQcjt3zmplZ2Yu38HVyMAtnsOnHTtRKZnxlfMC87VGcZpwikEQKEqjHK45GB649aQEHlREjeTyPlKY+b1BXpxT5EldpEUjf8hYKMbeMdfTA/CiFFeRkQ8hdylRjjuMdPaliKmVnUtJ/CzY9u34UwIJY9rTbiBklBxyccnp25qJ0jVQYN+0fhux6fSpgpMiRIN+3kYwML0NAjdYsM5IB3DZwMHtQgGN5cTeWrFFHzMD3yOnFRcqBEcxso7HPB457fyqw0KhHZgEUplVP8jUccTLE0u4xKODheD2oERyR+bNgSfNwArDgkDB5oyJySyN93B9M+3tTssXUEEPltg6HGOvP6UL8iearZYsFVO/+HH8qAGDdJuZTuZAOCeRt7+nSq+1ZI2kjHzAfdPtjP4elXcfvi0yAIfl9Ofw7VXaMnc+zy0X+Q7cdRQBGZI1c+WNwYDco7EfSjb1KjOAeW4FDRyZ8ttsSHo3qe3SldQwL5+7xu/hP4etMBixtKiP042n2HpTVwEYL0HY9yOhoZVjeFW+XK5+nr+VSbBGm4HcoHbv747CgCDAd1YuPm4Ynt7DpURBjJVlwy8Ae1T7CXyqB9wBHoppJvmjZivzswUgdMjt+NMBk6h9gi2f3ge/0+lMDIoOVO7jeBjafpQCCX4wR26D/ADxT4hn92oO5AWUjGPwoAiQqZMKDt/unjJoZY1dXI46jsv4U/wA3BaNxgsAR6ZHWkUhcAnI7ZH6UAIOFGOAzcN/TFLsAj2oeTjtwabgq6Y4zwf6U+Lb5ZfOcP+XpQIj6jcSGK/d7fnivN/i4yL4c06SVT+71aI7+xBQhR7YOPyr0mPcj4ONyAnnv/wDWrzz4ukN4St2cD5dWtQFHHBOcY9qzqbfcXT3PTdQCrOqFihCxggdht/xrPmbeCB8qEDC+uK0rrKzO02JRIka/+OCqBTbEY1HQ5FbMzRFuDZB4ONqt6H09qRvvdNuOG2jg/hT2fnPy7uhHqPemMhRSZP3YOCo9qkYgY4Ixx0/H/CmO3CuTkLwMdvanEqhP8a4yKTiWPKj73WgYin+FhkAZCke9RFHCkqMjggj+H8KkCOMsq8gYHekWQqDj72AcAY4oAhyWVs8pkbvTH86DsAyg29+alVXbfnait60h+UZcbe47j6cUAN9X4OR0FM2sQNozjt61IQC3ygLn/OPpRHmOYNww25GOx9KQEC4b5SGBzg8ZHHpTj5ZI2khBViWUHEqHZ/eHo3rx6iolVJU3R5kz+CgfpTAjGyPBjbO8d+2KfDE7E5A29we/pihU5JXC7sfpT4gWBdeCp/P+mKAKw8uWMF1Kb8hSMYWnbEztVSdq7Pl9frUwDMwVjlgS3HfvionZ8DqGPbGKBFYxrnarFO+73HtUjcKHX5wTjpja30qTYWzhcNgfL29OKQqrYXIU4wwPT0H40DI9qjIaNWB6cc5FLg49NvP/AOqnnLKNq4EYGAP4velEXLcgKq55/wA9qAItxwzL1Bzj+lDsACA2QcbV/wA9Kcgkb5uACevt/wDWpyiQMH+U/wAG3oD9DQIiymzOOOM+34UhBLHYwKdVxx+H4CnOXfO3C4OAOMj6HpSyYCMHxJwPu+1ACpGxlbaMrt7/AMWe3sRXj3xsX/QPC9wPmCa5H5p9toCfTq35V6/CqszgHeqqDgfl+leU/HC3/wCKe0WdcbhrEH5KuVz+RqZ7IuG57DqA/wBIcn5WwMj0PcflVFwuzONoU9PX06dK0b5R5u5gQ5VAf++RzVJlGM8Z6GtZGUSPJdtuRyOfw/pVc7RJ5kXAThu4xjirABdvl4wB2HIpWYeWwKjt8vQVBZVTy9hzz2YqTimhQAxODgdxzj2qbZjlF2En046U0HDMcYB4we1ADHQMoz0Vcle/Hf6VCAzNn7pJqdSwXaQDuXbj27Y+lNIRTtySOjL6Y9PagLEewFjG5AVu9NK5BLEM44GOQP8A9dSDAKpt3Ix4J5pCi+W4Vc46YoAjl6DcAxTqfQGkAiUcgtu4H09qe3zcDnoMjuPSmNjBY8AdQP0+lAiILkDbhsnp6AUpUqQyZwDjPrUjbGC7clh8rYGP/wBVNCmNUUNgnOfSmBEd4O2T514O6o2DB3xhNzfp/KrCYyF/hxzxSH5kJcYIx1HGM4FAEXyjPl/Nj/CoQuIhJjA71NkL1+UdBSowC7fvBs/7oqrgMUY2k4BbGO/FRMOSUBVu/oP/AK1TAFQARk9MfSmMNzFTwW6/hQKw0E7tx4K9u5oGHO1CS/OO2B71IVcKDnbng5FM2eWysOv3enrTCxxXxClaPS7EIu0G/tsHvxXoThDIVAxnH4ZrgviGkZ0CCcDPl3sQK/U8fyxXc5PyuR1A/wAf0pR6jl0Idn7z5zgAge1RcjKP8gznA9/epJF3ZLHapPaiRU4XGM9G60rgQMu0Db8u3ilfa7hM4XPpT1wJNrD/AGce3rQqFeh3dMkDt2ouBGTGzgL8oyPlP5VLMoJLFsR5/UdMU1QG+Yj92lOki3KUjYckHB44oAqy7nDmPGUwRgcjHrU8mPKEi9SAcY4pqoWUOAIEQfw+tLGAqbc7e3PbP9KLgMVQWUg/c5Y9uaVSueOGHT2qTbhWAXHIyM9P/rU1dqsCDgA4/Oi4WGhguB6njPcUmFjO89EPT0qV0jEccWc4Y5A/ShvmjUA9OCO3tSuMgwJAzAhRngAUgGY2UDzO3pt96mBcnAYAj0HSmyHMZGd+eM9KQDRG6x7XGFHQDrRIrfKpPloMEDFOA2s0fRVx175qRkccbfMx0B/pQBEIwUJXcwzjaO1XIEyUjb91kAf59OlVf3oGwjYTz/8Aq9K0LcKuQVEg/h9/UUnsNHlPwt3/AGTXoM/u4dXkxj2JB/PFehyRrEXGAgxkD+tec/Cn92fFCAjbHqsoHvn7p/GvTWSPY/OxyAFGMjj/ABquiD7TKu3ouP8AWL9P89KY3TGDnoMVNJucndiHBx6/SmD93gqN27gY6Z9vSkA0KMMAw+7waYokOMjce2ff+lTv5aOykeWRjB7D0GKaQEOFOWUYz7+lK4Ea4zj7o7Cg9ADjAPU9R7UucYyN27qAOlKV+QjaMcjOPu0hkfcrxlenpTMfwYBBPIqQYAGzoeADTSufxxg+lO4DFVfnUcjt7A9qb8skYwNmznaeeB+FTIT8w2B+g4GKSTdu2xnYfTGccUrhYhxvHyKSq9QP8KjkzuEaHYOp46VZHmEBGXys9vemhZN2CAUwM9M/pRcaRXaMc8eWWyD71GgVV2FNifxA8+nSrAiA425OMc/XjH0p3QdN2SFIPOKkZxHjYEW2l5/ivYWGeuQrAj/vk/yrsJDscsDkBVzjHUCuW8cpGmlWk5PEN5FtPuM5/LmuplwWBdCqbQQe3QA5P1rJbFPoUArAsUB5OfoKDHySOCRjB/IEVYlUoXjQ/KFDfTNNYNnzIP3wx/8AqBoEQkvLtDJjAxjt25+lU2h3oyNkSFug7Y6VqZDRMVjKFfvL65/wxVdgkmRjbgA5PP0qWMo8+ad/3AP1ApJFAUMo+6cj6elWXPlgiUBT+fNV8Gcqo+Xnp0oGVnjOQFbbxyuOnrVV02kv945xwOK05ozu+cEDOGHaq7BA21Dt2kde9NAZpQnKSYQr09R6VAVCoFC4Zyec8DHtV2UgncF3KvYdR+PpVeUY4UBVwOgo2GU5VwVbcBtPOPSvKfimcWelTHbtgvFZR3z7fhXru37pJ2g9eK8t+LcWNF053CjbqEPp3/w6VM/hHE3/AAiEbRmfA3eYwbjpg9PyOPwrUlVtvlxgbWJrI8FZOkvGGClXJH09D+XFbkm5ZFGOVPPftWvRGSKWxS28qR/9avMvGmB4jicxE7rZQR7jPT8K9WDB/MYcY49sV5d4vOddR9wwLZcf72Tn9KqPQb2K9ht2FdoDE9T046fTit2AZBhdckHd8vGf/wBdY1iNsJzwx4wPatqGFeDICMgbMVq9DNF7y2Vd5x83p2NShPLJJwW2/gPT65pgTy/mwSmPvDt+FSEGYqCxwORxjpQBcgLrDzgK6/MMfhkfSvIfDokPiEBCCondsY/hBOfpwP1r1wK0kDpExJPTP6j244rynQmeDxIGVDuNztIGPl52n9K5qn8WBtD4GeyliVcgblH3c/yqADO+QLjcACOnNXDtb5oiMK2ApqPOxiV4Hda0IRHHAVzk7WPG3+lSKmdxbgjGf/rU0DadqYU5zn0q2MZDbdxPJ+opDHcIMxHHygVKybpA4w23gL0zxSHa6kD5SQMj+dPi2/d+4OOtMCcIrIAAQM/Nn2qT5Sw+XbkbPUYphHOC4IHp/hVhRgDBJHekA6JRFhN2D0/2a0UVPlJPbnHY+v0qgihn4Hr9KuxrufK4bGMAcfUUkBciUKGZfnJxtx/OvOPi55by2SKc/uieO2OOPbrXplqFwyyAKvGAP8a86+Ku2OfS0kQzL5Tu3+0BwR7dRiscU/cRpQ+I9Q0EEeHNNS4Urtt1IYdyBitOOJfMVWOU/m307VQ0JQ/hyyY5G62jbn1A29vXFbabl3FuGwQFI7DpWjehkjoLZf3Q/unj2yK3YCdm0AMoHKjtWRbEG2jjJBdFzg+prbjHyech24VCVx1B7VJZsQQJt8zPCpnGM4weP/1VqWcimNVgKgng9cAnHr0H0qhbN5zsIhsX7uNueMVsWUfmSIo4IHy9sFahiNW3VwP3q4wdpyMqT2IFbcCk4cHC4XeMdc1n2OYv9X94/KQO57Gty22faR5o3ZAVce/GCKkk0LFVCrJtBjY4HJ69MdK6Ozto/mUsmBjcCORjsAO2ap20SiMwJtkVWO3IwAQOlb0UUeBv2wbxkkjJHpgj3oGkXLX9wvmRElQwIxwCAcgcg9DXTWxZkfzlHmbhuIxz+HtWRaQofLdCJEJPTjgdM10Aj8uIS+ZsJcEMBnj6VMnoVYlSNYlY483e4GF64rVih3rl1O0AADPp9KjjVSPkYDd0wD1/pWjbW8hYbvnXIzt9u/tj0FZoBsAV2TOcE7WHt296sOhWYKCEY8c5+mR2wasxRsJdiAqrglScDcf6ZojT59rn5sdxwe2OfSqQEXkEIFx5jsvGO39KiltvNHA+XaMfUdgKvR2U8DlCNv7vIB5+lSpAOfm37M5Ueo68+lML2MaaCUgRyPtXaARjOf0/CsmW1UfIeAVAz1wR0/KulngmxudPM2dDnGfb0qlLApnwymP5AwU8Y9B7/wBKNhdDmvs8kJJGGJIAx0OB1I7VQmiiaAnyz8pxleAd3/1xXVvAEkCODnGeDjBx/wDWrOmCbOF8tXIUKvGc/p0qkxnG3EajesUZIX7pCk9uetZVxG0ynC7WKjZjghT157j+Vdtex+TxFzs2nA5+UdRz6VjXrQqVlTaXB4XGOo6elUhHCXVhKs+5V2xED5QcZx6D69OlY0+mPMZYgWTzPugjgYrtpG3M2yPZsbHIyCv6n8qwLqL5WCkCRmOMdCPaqJOTksmVAJCWPRRjAG3tn3x+FZ81tK3zeV5eMtz/AA4rqZpXMxwWcEfe4wMe3asuUOyO24mIYyMA/Siwzmp7QtFE5ILoGIH+e1Zk1i0QhdnKgHd0GB6jiulmXzNwiAwE4HAFZVwke1Wf52z0Ucf5xQmNGA1jEZGlZiocgA44J7Y/Cs2WCMiUlerZXPBB6YroJMyISwLKCGUA4wRms6V9+BGMhyfNUD5fTOf8OtWtBswBb28RxjzkK7SuOdw7e34VX8tSNuN/BZW9COnWtiSFBgIdsoB2gcjHvnis9UWPMUecjqDVCZnbVDJvztKncB/n9KrPslb/AJ6ps27sdPUcdO1XpULMI5AeDkY457/hVZ8M7gLnPX8KBFBo1jXMeGXp054HT6VVlV2X53IHHbp7VrRZY7vuoR09Nv8A9aqUyY+Z1BC8Y4HsKYFByxRlj+YkEY7/AIVG5+YIvyAlUGB+a/pVpogygMOepOP04qOVWVTJt2dDx6jpxVAVViG4xOvmEdCOMex9qgUEKyyEKu7G0DBHp2qw7LsBzjP32x3x6Y71Cw8zgYlwMjsDTAilQj7o524KnqQP8KqIrD5mQurKcjHOf6VeKMwTcN5AxxUU+yP7uUzwcdh7/jQIrtPvA8vnlSMcAH+6arFgGzsY46DGAM8HgVbO9lG44DEdvyHtmmeROpeREKZbkNgjB/woAiWOPiNPlAxu2+/B7VCx+9GoHlq20+6/59KsFYlwsD84G7g5z3I/wolSMM8kb7WUqR0/WgCjgunZRnAB6YoKRsPLHJOCMe2cj9KtSBXLAdJBwdo44z2qGVVVUfAKnj0oAhLtgtjBHA9f04ppIGZNwQ/3cdatmMxo4b15x/Dnv9KhKiNB5n3n6HHb+lMBnmFcA5cHkkDHH07U7LruJHyxgEcY4PoKUllfn5eO/SkQ9RjewUfL/eHtSAUKn2dAVIHZvY+uKiRcsFPIHTb6VZdWWTa52YAK5Xg98ZFM/dg84COOo6b+1MCuWJRiV8vaQG53VIcMAAPlYZCgYzinEueDhDjdkDr/APqpzM7Qj5gAcLgDr/hQBXZCeAvIIzx2FLkKAMYKHKj0U9qnTE7MrDsM/wCzgdajJkfcnylCMAHtj8qYDPL3qWXdjGRx0xTV2LwuQXVecdT3p75WMMxKKpG4DkDjjHpTgs5IkjHzYxnIwR2xTsIXytzgqNxxt+nHfHFR8ZDgHj7p/px/KlUBcxyAqCOnTn8P0qZQAu2PjHbsaAGGMMPmOFA3A46e2KYn3N+7emMYHH5iplEYQnB3N27cUu4gKqkYYdOmDTAU7WIhz5a4zz0+tSgYMXlttDDHIB56UfZ5FzypXHJA+77fhTo8hjHx8y/L2GKQiFOFff8AeUnjHBPtxxT4o1CB8jIPzDrwf06U8eZDEkknyjIQ4HbHXNPdI3bDfJu4446etA7Eb+aXDQxlwFK4Hb0PpU+RyDtiAwNuBxmkjRiwV5QpXnd6Ht9BU4V28wAAk/d242nHXntigBUG1dhfaV6fj/SnBJDuGTggYyB37UhCt5a5zlTz1Gfwq0uCqeXw/RRnpj2oBEixyY8uaQBeArhemO30pZfMPmBmBGBtJGOB14xRIhiGPmLlgVHYfh0x2qRoGTG8FVU8Y5xkd6kY2P5seSwQ9V7DA9sVqxh2kww2MMDA+7g+lQQADKR4BVeDt7ccVaBU7mUE+Ycey7fT2NICZF27Vl6ZznsWGMH+lS7csSp2gEEgDGfeliiXZtkkJVD8ox0PY/8A1qmKkLtY5XuRTFYlREby23Y2EnOKuW7RgnaAVYlmOPu1SCx5AQ4C+g9P8a1Yzhw0gz244oYiXcoUJw5TGCPulR/hWhHmN2mXa6yjGztnjn8qqW4ZRsUgbiQqsOw7/lV4Ro4VvJIIGPlOR9cCpGaEfzZjVPkB2gf73P6VqR8Dy5TtOPlI4A2/41nW8ETHJbEOcFRxtJGM1tQRhIVQKwCYGCMfePemOxYs9scRU4B4cdOfXj+XpWvHGHw5HksvzBsfLuPYjtWfbBEfCbdm4AkdRngY/CtBFETcsVHIBYZDdPbArMRqxiYOqKXJzmPPQeuT9K2IYY2kQ7i7jG4jp+H59Kz4hIgMz9sKpGAOgznp3rVgSNZy7xeahX5ce1IDURQrkxkFUJ449Pp3rctikbBoVyMbj25XqMVjRBQyblC8gBsYJBxjOMfdrYSN0whK7X7jgYB5HAqWUakGfJWO1by4GyXzgnPTHIx6VrJDG8bRy5TYoxx2HfjrWWFPnbkXIPCqOBgj8q1Y1kZfNljKsMKXz/T/AArJlGja+a0Quf8AVIDkcj5v4SPbFbFuyFPmIynUHrj6dqxosBGmzuJ+Uf4dO9aqwI0SlExhAQQfXqCehP8ASnHYTL8bgRhRnaozt9R/StTesaoI/wB0yqT8nQ5xx69qybZYoX37tjAfd+o45x/gK1g0WPJKlX6hl54PQD+X4VQidHcyuu3zlznb/dBHPbipf3J8tVP8Y4PuODxg9f8APaqiXU3nsYkAKAKRjt0wQcde3tTtwjm3zqY3ds/Ke5xn/I/pQguXoFBml84bmG4rkdcYwBjnkdeOlT71eMSbFj2g/Keu0+g4GMVBGREfM2+YegAOSf8A9VSu7Gb7PIRyCVzgEBeg/KpYySIjyjuYPkEYQYIB2+gwfT2/kWjpHKjtwsifdAyM5GABTZCEXyjMssQAbIXaBk44I/x/KoYmMePMQbVb5gvJJIwMUIVikBNPIwA3EEZyPunOO307VHJHIUmZ1Cx55JHX8QPUccd6fBIkDAyHag3AY/TgcdCamttyOkoUHLcrnGOmBjjpWqZNimLbY0c8Y+eJs4bOWGMYx60t5Ik02xc7lXPHr/d/Sp9r+e/l/dBG3kcA9B0/AelZZkPnyxucsjbBt9+uO/WtEyWhg8wxhkyxbnaBz/dP5YqN42ZmglBbZjbxjA4PB9a1JV8y53MAyEYZcfN93/PeqKLOxD48xEynI5K9Bn6fyq0yWZkm7cCFEzOPkYcZI4wR/n2prIiSP5wJZcYAGMeufar7wXOdhxuTnAG3qe3bt7VHiUzM4OeMrnu3Ax+QrREmHsP2don6K2CB3HUHj0NZk6TLNkTCYFRsIABweOcdMdq6aa3eVA0irbmI7W247gYOBx1rP+z4AUEEjJXHb1+ntVxJOaubZpWKbfLCqDuHZem38e3pVI20aSII1fy42ztIzzj16jHp04rq/KjZ/OYnJ/dgIcY4xz/+qqE1rKpIzufndjr7EDjt/wDWq+Um5w1xbAS5k/eySHa38OAOmMe2KyZII1lDZ2b3J2kdD07V2l1bhp2Rm3YUAMPl5/8Ar1hvBcQh40YW4PzYxvOMeuMVNhnHzpIkjs3ySK33T249uOnSsyaAK5O3fLH2HRgfXj0/lXX3cJQMkXCY3L/teuc9OaxbiNCu4ouZCFKHnjse3SiwzjZY45FYJtlVTjBO0jsDniqMazLmE5VQcEnn8P8APSuomtZCNyqrDacADgA9sAe1Y8sS74yFIH3SgyBk9wePypWKTOZkwkTL80nl/ex8oGOg5APWsIjfudXWRGPzLz1xjgnk12k9u0xkgkJZd3HyjjHTPHftWPNHLgKsgULlQwG8k+ntnHagDmpibdA8mItp5GM7sY56cYqGa4QFJSvlMR8oIxk8dQB2rVuYYzH5mzjncmc8DHT6GqbJ84dWWWTGI+NvDe2PyoAyplWWfzSxhwqlio4P+AqsEG75N1t2+9n6cenFaLAStJFDiVmHzDp9304HSqkpG4N98D5T/tD+a4FKw0UJERRhGGcbDx1Hr7fSqagozLA20yr90+o79PStaa2bgnIiziPucepI7elVRBgrLzI4DBV7ZHGc0FIzDHGwBJKuV4K8D5e+PwHFNEQy0Eo8wHqy8YPXpVqSLaDgfMcFWAzxVGPzFBhdw0PI2nhvz+tMCBcyoVZiCvQFecD0IHSqzFTIisNoIIU9fmPufarTyQsqv5hjfoy4+6BxjpTUjeNw0eSVJGP73A6emKBlQswlEuPNPC7geuP/AK1JMoeOWNQAsmGUHgcY9qs/vnEn3oTk5xg7iB6Y449KhEiyFQ0giBA/hznpx9aBFHe8hTzNsrBSAw7gfwsAOKY4nWSTJzswFReBt7c47VZk82SIQxKVaPJ47Y7fjSsZGGzHlbm5wB+HIpAV5Ss2PMVonXAK54PQA5Apn2cABHIfcv3R0Ozpg9sCnSy7E/ej7pHp64xjpU8ccasBGCo6DjjPY8889KBlNFEjADeqqMbulNC5xGWIDdeOAf8AA9qnO4R+TyjoDnIGP8MUkXmo4TlA8Y357464/lQBAhTz8D52Ybc9Accj9Rig7hGBdr5IPQj24xx0yKngLmFomVQVbCA4pj+bF8qMY2k4IADYoAgaKLb8znONybR6Dp09KRYYwqxIVbzCDgDHy9D24qSIJu+zktv4UADqPX24qIEN+7KYQ8M3f5elAA9tJEhG4yjJ2gDJwPf9KZHsdSgKyBh8xbsOg/Gp54vLdER9wx93phT6mooseRHG38OTjorA9PmpARpHKPLRMTZU8cB1Ax68YqOLMaFbZeU43Dv68GpV8pZN7fu8YCKpyfekKhAN+6AsflIGdoHPbrTuBABsdXnGVDZJH8J9GHarTPl1m8kK4z8ijk+/TtTn27oksl+0p0YE7Qx9/SlUS+e0f/Hs7AgxjsccYI6ZFIBiRhYWlMkaowztUYO3vx6/ypFmMkQRF2oAQF6j8fqKWP7PJsjBC8kMG52nt2HXGP8A9VOjt1Xewi5X5cBvlJ9aAIk3wlN48wdFweATzjj8KQt5e2WIhd3qvyj249MUs7Kdj8RbgAPbFB2tBtaNucADJwx9qAF4V9ke2TB+QMOB7D+VSF2jZ22Mr8Ak44zgkAVISiCSQJlPlyncevHtUSKFJDExnfxt+6M9O1ICHCZZXQEtx8oxjHXt2prIzny+XBO5CehH4+lXT5rJtXkOQGG3kEY69PShAkY3IdyI2MED8cHHFMCAW++RQCUwPver/wD1ulIYy8mJFMaEfdC457/yo8goP34ZFz/AfvHtUx3xr5bMH3cKTx0/2vYUAM2OjrtkZSedg/u+vsaRhh1dRsLfKO+ccY9sU4Im9tqlBj744yRxx6UFCIViJ3yn5x+PH06UgAny12IpLx+nPXpSxx4c4OccsgHCnHFWZGKFfLG4ZAb39+nHpSL5QU+UdzNkeX7+34UDsMHnKqx7thyWLYBAGD0Hb6UkcADtMX3EYJyMHYOD+hp4jGdqgqDx16E9qlWJWISYEIOoPX/9VAIkk2PI0jH93KoITHOBwDnHAGOlJJGHRi5JAACsPQduOv8A9ao0S2+SN5jEclR8p5yenoKnQRzQlFQFkcbT6jHINIB6RM0qOsohZcBVVO/v7VyepC5t9VaJWyqs25dvBXhuPXrj2rsLWWLMc8Eg4U/IRjJ6Fcn9K5jUoZ49VBYne7bcnrgdj/SkNFcPbmHZux83GQchuO49PStiBQZUZcs4xh16FT0P4dKzYJIrWOQCMtIX++OijKgjB6Hr0rX0+JPkaNSyFgkanjdnt+dMD56+OEtxH4v8EzW0YM1lr0RiVsYy8SlFJ9JCuPoK+oD/AMe+xUxImNi9MABTj/CvmD40ztaeMvD4TiOLxNpgbIzjdDLuAHThen519StHLZyeTLlpCVVumSQM9PSpp/B8x1PiXoUyy+VIpVrdk2gKSOAfp6VN+6dllSYSKgwnqCB6d6IBJHMDEg2RhuTycH16VYggWCNnKBhLgqOxPoPSmIjW5Uv+9w0ir2GOxAIIGORirEDGGVS3yJ0VcbsEj6YoEZZGkiWO3IJHQfNj3xVuKHdELqSTyRIcNGRwdvoeoqWMkR8eWys+77o3AAH/AGfbHbNTxEoPPkXIJ2Mcds8Y/GoFSKMB1YRrGAjbAf4unbnpVtPKMsYjCtnjaWyren40gP/SkYKR5VuCm3nBOTg/pT5GghQIsf2iXy8xn09RgelPJMR4VdxBX5R/F6A+tSK2YpHYkMCAi44Ocbs9v5V5R2EU0cTmFrhGVsHbv6ZPZvf0qs2xIj5PVeCxHUf/AFulWC5cYcMjNyJAPTHVe1R8sxhmCzPjlsYwePw6UwHQbDwwHmFDwOcnHUfQfSo1dRIFQ/Mq4IPH1B/DpVi3h2HcHTEa9TxuBGMexp7mYKsmxO3zAdfTp+VIBvzhWjHyxovDN1yex9j/AJ7VEphfY4UBOd69cEDjHsakUFJmSUbUZRkEYDDoMemKhZxHyIcHIHyglWH17EUxiqds3ms7BP7pHc8cewqPaxlVCSTjcfTB6D24p6oiyHy5h5Y52EenYUTKogyfbr1H0P8ASlYB+yWJQ+dxByAe2P5DFPnUnyWBCSEZZR0PbP5flTXs3Uu3lly4yuDj5eOnvTGWY/NJIu5ML0xg+npQIklaPylRolZG5AU4IK8Z9MUJtzh4kVeO3zD+7z0IqFwB8hI2Zz64Ht7Gp/Nt4OgzGFxx15789MUDIhlXbgBDwxx29qA4jQsoLLkbfbsaeny7VkyEUn5f72Ox7UBQsYaMKUbnjqufb0zRYQxmHyh/9Xnae+R1H4UsamN2lYiYEnaP9ngfhikb93H84C442Hn06+1Syfu0BYq+4AYBx8px0PQUAVxlZDuHmLwGPt/9anumxVERVZFPMefQ4+Un8KME3GwjyABgb+NuB+pp87QgsCAx4PHTOO3FAELQgKxzl3+Ygdv8mpAqlclvKkbb2z7cc9MU5o34aEqSByMDgfp+XaoeGcNEQNoIGf0FAEiqdimMhgDh8e/160jboztUjGeCOy9cU1cRIcgrnGPqPT6UvKoZJAx5HGOnbpihAPYo0IbYRjqo6daaqlXxGV8rpg+h7g+1SgqRumQHbj7vAx/tCoWhQfPFJhGzgkYx7dPSgBnl4O1uQvTafQcEUskTxoI3cN5hD4A7f59KcSkfJdo2xgcAhfXIHanulpEiSR/vDnAOBggjoR1GKAEt4nnjaEYZRg7Qeceo7dqbJGFLJETIFHykdVPTHPShkO9Y0zFvGRt6bevX0zT9kiMXj2uvOCCMDtnpzQBApPlbGj8/nIYdc1KGabKYCnGc7cU7ZsIMS7gzAkZ+QZ4GKiZsSF3+Y9Aw44+noKAEOWgRAvksvPzfh0x/hT1Jyqg53nGSOp7e1PYAuc5TsCen4fSgs8ciqwDcdU6jjFMBrJIMIeSSSR06UxXUDcf3Y7Dqf/1VIELq258EYKjr7U0rhlHLZHbA/KgQ3JVMOxXJ6gdvTPYUKRk+eA+45AzjP+fSpyf3YLMNgxx0yfT2xTC4DbmXb6DHQ+3agBihIj+8UKG/gHTj0pmQE8lB8+fkyM8U9GwhJxgZ24HY+/Sny/JsZCVXjHGRnFAA6spWQEP6FONxGMggdKaWk27zhcZ3LyuR2xTliMRMHzKI8+Zg87uoI/D9Ka0YPMa7eg+Y5DdMfQ0AMUF0+8OMAf4U4uf9YT7Nkfl/KnuysgxH5JOS2PXHBxTQseyMu3IwCp6H+VAAw8tEDMwPQ5Ubeen0qWMK7R+Y2cZzjr+lIVMpeIMHL4IB6ccnAFJ9mCfI0gin25UHIXHTjj9KBECkiHLbmOSARx9P0qyiM6qGaOMoBgNwaijd0Uru2kD5s8g//XoeFWIk5faeQeg9aYybcFdlUh0P3dgx0HP4VHEEtoh5beUMcsoJxz29KejFDvxv2/d29h6EUiNPEgSEhcZKsBkf8CHtSAjieSKQIymdRyCOrL1wfy6Um9TLvaMhifk4JIA7MOmKckqgEJ/rTwUPKZ9Rim/e2uu75cKw/iU+o7YpiJ2UtuedQ4AHQ4Dfl0pSDOrYZY1OMJkZYexP+FVGaRJ42A5HRwflx06Uu65uAZTJ+8TgxqMZGeuf8KAJFJ2F7lvIf7pVevYcc9ablIpSEDMgA59vXjvUr3Mh+XA8wcK2O57+2B+lMjMUPfzi2EO4YUfh3oAWScOwbcDtGDUYQO5eOQBiu0Ae3rT96Kyg4ZjyWxgAD0xjtTOFww6lcttHbtQAkgkVldcIrD5vqPb2qTe5VXVCMA7l/hJ9fyqt5YbCRk5Lfc6cf0q4iTRyLviyvPl4PH40ARxMScRBXUqd2Puj8O1WbdhbyJI5KqR8rA/TGfpSQfK/mMAkrcYA4H1HvUtq8YjaFiFY9OOgFMDwP9q6FB4D1qNXGJNCD7u7GO9gYfXjP4Gtv4AurfDezkTG5tN0t8Z2gE2w+ZcexAx2xis39qNBdfDTWpgmxbPRdnHXMtzBn9VA+laH7PgdPhdpQii2bdM0vJY/N5n2YN+Rzx+VcVD+NNf1sdFT+HE9iVT95tqqw3KNuD8uN1RbzOhEQIRuCMdQMYKj+dPLPnaHBLcL2A6ZGKT5iVwBjBHyjjHfpx/Kuw5h4hR4WCu2xcZ9/QetRxw/MIfXrx09qfiCSEPtaEY4GflOO4GeKcHOw8eXHke/XHftSAdDtjRpT1A+RV6c8cj0qNDcfNu8ry0AGMfy9KQtuO5MYPCgdPf+VMMa+VIkrbdxXHb/AOtQMkwsYVosOoxk8c7uP88U7lgvmLgYxhe2D7Us8JkJAj4+UbgcDnFMZfLky42IBgFc457E8UAACpK0YP7xhj5hlSOwIFIqsGIydu4Ac46jpx6UKX+ZTII2QhWYAHK/wmpVkiY7/LMQTAGf4vQ+/FAFZpI+EQGIR5+YHOfp+VTswhyyOAzrtPHVT/KlX9ySFPydw6jB9uOlJKZyjneE4wVxwQfQ9qAJt8cMKFVPyptYFevuT0/wqoTKxCnMq9Av4A9fWpVEuAikEFcDjjj3pYgM7t+xHK8Lz2HftimSKksYbahGF6P/AAnAHGOMUgI81GSRQWyp/wAPamvIIpHniURgnhfpxxjpmlC+RJL5aqxYpjgYz9O1IY5kij3N5ZL7eAeij154pN7kERHqowTwBj+vapEKqDabsOAcA88YyOR0/Cmh1kUSoWUHjHdW9B2xQAm1ZNqwZtxjOV56enQn3qWEQTSBhkMPlyMDI9SOtRbp/kl2KNnCxqOcn1HbinNHuA8ttzZ5HRl47UDFjZfMGcMQCAg6fh2oXdDFOY8RqcAEjJHbgUuxwrbv3fyEZx1zwPfPX601Gj+V5vl24GCPTuVHI9v5UwAEqhWQh5I1wGXg7fYdM1IhgWFWVyWk+U5GTHt65H+cVIY1iP7yEGRxwq/wjgZ9qigl27jNmPeCBnuv1OcYFAD41TBMYk5f5NuNmB7njBpm51814E81lbB6HA7Y/CpYTIjLKkbrCyhRyMHJ6kjj9KkiUCXCMAitnYOpGMcdsmgRCNxh80o5UnB2nGMDn6f/AFqiwkUg3uN68ALjGD71YZsFY33J03KvABPrT4hbKhLQfat3DZOOOnH4dKQ0Q+W5fI6t/d5GfX+VTyBjGYpFXKnOAcZOKQRRiTyrZZBCXB9McUiRmCRYv42YlQvPH/1qAEzsUJj5gc4HA9+Pal2l1IRQeOBjueMj06UsohLiZpPmGMfw5A4I9M08QmIyJHLvXb+645A7j8BTEhBtGYywG3jBzjt3pCEjAMf74jO7Yflx2/Kn8NDskcPyPmwPlqJWiUsFJC4bbn+Jh9MUAJNuZjtBIA+Q8AZPuMdKkaMrHBb5Bzu+YHOW9QfrUpR9iqAASucdlb6dOf0qqgdQY2B6gFe3rwKALMc23ZJF94HYR2IxgenIxVfEiRSENgrwx6cHtT442ZHlKGNjzkfdBX+VSxh5XPnfuYsDcc4Gf5cmgBHmBKyRrsQLsweo/wAaVnES9WLDkKBxjNSB/NI8xY4eu3bwCOAST0Ix0pfPbDOihQQFU4wMD/OKBjQZAWTvgY+vbJ9KbJncFMbx+Ywyh4HbI/GnrtlIyduDyBwQfUe1PVpJ/kYNvIyHPQY/kMUCLCzecZIVDlmG0qcYC/7PQA4FVR5kaK4f7wbOeuPY461JKH82Gbja20xleCuOqmmqFxvJ+Qn8nGOMen6dKAHbgzmMkl0T5W5Hbtj0oghLL5jSR4KqNpPI9OvSmSJlcjDgj5XB/MY9qPJijmWNfuqACB3PWgY8TmFhGr4Zur7MhG4GMEZ6UgEfnBpMYdQrqMElhwGX6mnoZWeS5jKqh42nrkAc9un8qgjRmdQQW2/MOnIPdfpTGXgyxXK3EZVl2gNlRgAcdeMHNBjh3Lc7thzncANp/LpUR+RC6xGTc3zL33YByB9Pf0qKFjEPLRysbc7GUcH0oEOeN5JvMnXy9/y4HYdsjn+lIFjjBulbcWbOxh6ds1aU4CtMsmYlDH3weKgElyZVkm2vn0H3R6cYHSgCwVVWE8aAcfOF54PqPQ1GwYR4ljRsEHcAMFD2qNQMMgjYBgCAjADg8dRVlXi5kdHCFs7Qe/cY9KYiuYoy7RhtkL4AHf8Azniq3iYJJ4J16M4iWKwnBXvnbyMf7VXDHA1wqSBgDyhHsAfyqj4rxJ4O1tZM7X0y5lDrgFXVPlx26qARjvWdf+HIqn8SPDv2ct4m8Rgsp8+a3kBI+6YUGz6Dkg/WvoT97H/pBVU8wtkA5Hrn8P6V84/s5jyJPEyNGCBNannoqeUm7/x4rX0jcsLe43QlcNkYI4HPbt04qcN/Cj6F1vjkRRE7ZAHLbgNoXBGB7UGLdH5rARjqDjAypwVIFRZQSJKdsQcjKKOw556YqxF5ZRkD7x1OM8e/6VsZCyDav8MWcKW69qI48LHIMRjBBxxkdtv0qOM+UMSht8nAGBj0HH8qkUh1ZOJB909gB6+1MCJ3IxIf3YH7tiRkjHcfWpSq58k5D/d9uOc1AUVG8qNW2lhtzzz2x0qRCWGZ1x/eyQRnHy9OnpUgRMXU4j4dzsRh0PP6VYkT9/vlbzQ20Ky4+Vx1FROFLIVVV3HZj059vTjFPljG+RU+VpOQuANpWmBCybXfepUEbU+meKlX99ld4Up0OO3pSvG48xZ1SPcucHsenbimlg7xgSDjGBjjNIBVYRt8rFdxxnGMHtmoNkxkRG/dopJLDAGfY9hUmCpZXZQAT2ydw70ssjk4MJZiuN5OBwP7tMYmydMkMisjH5T1Kntn3pjCKEJA7fKcEKnXH1I61JLESE85FQ7CxyMc9P04pTtnO377hdufXA4xQIbJ5ckkm1hGp6E8Y+v5U51jjljRWDL1GOOTx8uP4RTJS0gWMKHyOM+oGD+OP5VNKsMjLJKoXbgAhuMDjmgZFcIybmbEK9UA/hxwOKUJ5zkgFFAByvHzfQ/5xTGjRIkdTnLHG3ooH1pxCqqknaCN20fxDj8sUCIQ4Lvj58Y46AHpmnmIAOpYeYOw/wAam3vJCVz5YXgDp06ZqCKPzAXd9rfd+X645/CkAkaKyAMNgLBQRg4PbB69adNv3OrNuIx8o4H+7QhEbllLDb8pK9eOBnt0pzQqq4k+WPjBHBB7BvamMFffJhv3ax44C/dBx1+v9Kj2D/ln/qw20KRjKEdfzqyHVSXbGc4YoOG/HpxVSR0UZUleQNozwDQIF/jUg5I2nbzjHvVkCZAxRVChMDb3Hp+FRhHG7zFyqEBj7cEUM6MwJViTzx2A+nagBFCRsQMhQpy3XI4x+Qpwg3KshCqACu4dD2FR/IzKwyNwKhR0z25+lPhXyULTgjnORwAOhIxxwaBCZ8pkSYgFBgflSrJNJEW28MAvTpj+VOVsIsakzB85DLt3/Q/56U8Rw3EeN7QuG/hPykY5UduaQEG7L54XIwO+McfrU43gstuu2XABA+6AO3pk03zWYFY/3ezCpwM7R97PYU2FiHMihpHU5ODww6cUhjmXcwRc7eEYemeetRK0fmEqgx90e3oamgIBMY/dfNlUHp6H3qZAfJO7oxwQOvtn3HtTEkVhJJkbQrlRgr6g/l2p/mMSlvGiLBITtDH5lYcZB9PQU5QNyxYxhTu6DI6DpSR8xbZSRgdccfL0FAD9se54pcSMBgY4/KolVVj3rulQ8beu0+4p2cxuWHlPg7MDhh6cdx0qaQM4BAO5lGCvAz/ShDEghSNzLJyjKGwTwD9KfG4Mmc9+Dnjb6ccdqjkZT5YVsCIghs/f7nNTHYVBX93uDbSOmO4P/wBagRGEjEhXYsgkztxwBt9v8+1EZRt3l/u9q5MeCNxHHBpsQ3f6O7CLOHjc+vf6U9VO5emCMn5scfhTQHBfFjz3+Geov3hntJ04GcCTpx+Vafw9WP8A4QXSodyfLEHwOgTcQP1qH4nwH/hWWrvkMYpLPG3+5567h7/KTU3wydbjwHpEgRcNFKiY6sqyMv8AQ1hD+LL0RrL+GjrHWMz7Nw27CDhvyHYYH0p+3EYUMrEAcY5A9PT2qsxaMvEY/LZgD8ozx3zUuzZEgY5H3jngbfT/AOtWxiOKy42b9qfwqAMDPbpUY+VAnAzwR64606NZVbYAGByV9MdsY4poMTDCfOSTkEZ7dsUDEYMJVeRfKDc5XrgD+VMeAzM4Vt+MA/IBkexqcEvEm3IjIxnupHp9adtRpZAhKBk4B4ycdPrigBgIDFYvl2qRjHQ+9L9omEhtSFXdGMkDODzzjtQuTAj+YIycqOwYDv7fjTkKu7N/x74wvru74/wxSAVUk5VXCSP0PT7vTj371XRlEbRTOQVPKrnCgc/TNPZzO6kgoVbr6MOh+h/pUx8px8+3qQEPAB554+90oGQB13sT8pHPXsx4/TFICFdkaJouSGY9/enyEKjI20Hheg4HbHqKSWZTlNvyrgKOy560CIIysb71kEJI2j5cjGalj24WMEHYdwOMDB7AUeUyHGOTjKY4FOhUJuCENuGFD9Bt5PT07UwC2dPOMyr+79TnGf5YFQAP5/7lioXlh0V/XA9D+VPEjiBc7V2/KRg4H4U+by2PlMpclRjb/CB+nWgRGyubhrjeqqo4XnKjHTHaoBGC4kbjyjnttwRnjFT+bGpGUbD4Rs8fjmmyMcND8oVcA44Az0oGVGZZFL54Y9Mnjtx609rfEUsS/M6qpOWI44O0jpnH4fSn3Kqqr5i7drBgB37YpQ0bP5KJgjkbe5A4DE9qAIm/eRAjEQGPlOML9B9aRoQnlxEB2kXI5wOB3A9qg2o8w3fuxk/p29PpTgzCPIAxnj2xkUCIgS0a9HcMPlxwo71I2SSqsEJ6ZHUY9uKVnRFMSZVjyCOnaouG3KBtZP4ew9xTGM5YExnLY2/pSunPlg7lYZGfbvS5b5IiOQ3BHHOOB9Kk+UBo5wOVwuPX0z04oEVEHzLuDbgD+K1GvlYO0sSi5HYMKnDbhIm7dgYBx/nFRlZNgB4JGFBx0/8A1UwGHMUW5/lHXbjkH/6/ansGAyy7t3Qe2ODUgBkiaM/LsweeSMdvpimb2cNGit8oBAoENVu6kH8Mfp0prkLHubkEBfTB7fiKkUtwuCD0PFG/G5WXYU6d/wAfyoGMjjkySBuyMbvT864L4qxo3hC03LtddStDkc8ZxnP0Fd2iLlpNu4oO3uP5VxXxNiRvB7tnKpNCwA7fvBn6cdKyq6L7i6e53lwPM8pVJ2hF59QFHNQbAu1l3cdhz9KmBd7e2bs8Mb59igwP0qIHj92pGTg+mMdq2ZkiNdiBQcPuI4/pSF9/DLkkn/8AVRwduMqUPykdMe9NG8EqpAD9X7Z/pSGCyHa21MdhjpTMI0LEjyyP5inM3zBXORnHHTjr+dOwMlY8AKee+R/KgZAGO1QOGPA9qcoI3E/P2IP8qU4BUqcgZA4/h9MU3loyhwGxgZ/z7UgIVHJXo2e/92pdoDYBwBxgf/X9qCZNmSv4evalC7SpI4/hX+lADAGBIT5lBwO1MItxnAAAHHrmpC6LkSfLnv0qMMI88Fw3T0oAcINoY7WX5ckADHFRpy21WKq/3ewwKmy6v5ylmwMlc4xxwO1NDLO3z7CoHrj+XSgQwryybSp7egxTF5CkHHb2zUgIk+YRAJH12+gP60rqrMySLhHA2MOAv4UDIzF+6LINuOevp6CmTBpSG6E49se1T+Xh/L7joT/XFR5XBQ+oPA/lQAvzffYD0APB4/SoUaL7rL82chfftVj5S20fxD+Ltx19qiJbiRQpQnknBO72pgNwwJjB68e+e1PAdlZQMcc9OvpTVdIW+8CRzyPX0pEQNk7u3T1HegBmCAY9uBjkfSgq3yNnO052jvScEq7crnlenbinpFIS7bSgUgjj9PTgUAPMaLzxsPX2NJ/CwGEYdDjr9KYyr92PJPcfWpHZQcsmCcfp2oAbBlvmACHG0kf57V5P8blCeE9NOcBdVtyT2+bjr7Yr1hOpZCMdD/8Aqryj45KreB7HI3INWt2UY68gP/T6VFTYqG57JeIy4BH8MZ/4CVGP0rPcrICFwoPHHX8q0rrdJ5RBCgRRrx/CNg2fWs47JkDD5OckemOOK0luRFDFDKxLcAjg+wpigM5/h28geo6cVJxvZcjHp/hSbSATHgkYxn09PwqRoRxiPLn5WGDiq7xJH8ynPI2nPSnFNpKE5DckDv8A/qpXTe/lk7Fx0xQMgcKOSevHTp7/AEp/ytFvcY7CkOza4UYYbf1pu352BO0Z5BHp0piHbAUAX5MH7vXFNj+ViDiTHTHpTsFeT3IzimNjtxjtSGARfM+YYXdgAf56VEijepxtUN2qw6gjKjnv6c+1I+RFuUAM2B+PT6UXEV2Vz+9DY5w3HYU1huIwMCpSCnVSSO3YGnJHu/hL+mMUwK+Y4/l5IH3cfyqMKz5Hoe/apELEMD+7wcY7gU4jYPl+bH3vp6igRDsUvtPboPemsFwcKeO/tUpCsVVuCRnI7Ug2DCjGD60DIcjGEGf5U5kAkx0GOfYU9ghPlfc385Hp7Unlv9wvkDgEdfagQ3cufk+cA/LUbqSPk6dx3qVAN+W+UgY4HU460eWeePm9D3+lNAcV8SGH/CNxyD5EW8t8+o+au7uHUOGJ2gxq449u351w3xGK/wDCIuOC7XdquCP7r5/T+td64aRFR06IufrjmlF7lSWxS+QR736Njp/QUm0L+7TK55BYcdOlTbgfkYf7oI/CmkHhR0HQen/1qBWIip4CNuUDBwOKVVJbcDgg8fSpXUMCucdOlI4QAhTgehoAjYhtwX+EGqUpKqucFT0PbNaCkruKAvngdx7/AJUxNvl+WF56EE8CkBHH80ZgwAAQdvtUjKz/AHjlT6Dn/wDVTUi8t/vCQMADinj7jD0yPwphYYVdMrtxgYz6imKm9zx8rYU/0NT7NigNlmXH602RFIG5du4469KQWK+drNHIN4Lf0qRQisCq/IeopZlYOE3bfwz+FLhcDaN/FFxjBsAJ7EYA/wAKapQtnHA/kP609Y9uGHPfA6AU4ZOMEDOMfhSuFiH+LJXAPZqepPl8fJ6d/wAqf84zvXrUbFgvChwo+9/TFFwGhVBLKD6de9XbbPmoQOWYfT6e1VPnCBmAUn8quWmDs25JyAoPAzn+VN7AeT/C1FV/FsaHPl6y3/fOWyPw7e1el42/OoD9M/T0rzT4YRiK88aKwOP7T3jPoxOM16fKPmK8LgAH3pX91Da95lcRQiXcR5WRwDyKYOdyoM7ccDp+HpVhyQ2cBuePQg0r7W2qQFX0HTHsaVwIFKy5BBbnbz7UhXJA+7jhh+lTAIGDp8uece/SlC+YfLJCO/PSkFiARMsTleuQMDsKa4iTAZiePzP8qkYJt4baVOB68U1sA47cEZ9PSgZGqhVOflxjr7elN2fKSPy7VNswhyNo64HtSBWZCsOGLAc9PagCL7o/un/ClZipLjhT19R6YqTyjjrkYGOOPpTdrM5GMnHOcdv0oGhnPQ84596YyhGDgcDn6VIUZBnj5fSg5zsKb1OGFAEHlEMSfXg+lKuN2fvDv6ce1PdET5VywY9BwB7UbczZHAIAx9Km4zjPHvlx6JE7jAjvYGVfxx+WK7KVcxYk5UKABx6Y4rjfiKI5PD0a45W8gOfRdwH+Fd5sBxGPQDkewqI7Mb6Gc8bFAh/eEYx6fTNQsu9lZG2beCMEc9+lWnQybSPlx1API96ZKvyhSOo+8Pb1FSFirKNkbbCdx9Pf/wCtxUDokRychWxlex9smtJkRHVwQTjGz68VEUYqwdgWXbyenHTOPSkNGXK2FCheQcA4wcfT2quCQuDwx5B/pWmY9uNjiYnknGOR0xUTRKy5VeWxjjkHt+FAzL46AFh39DUsqfKCi446dsVa8tSGydq46jj68VWlWQlmXb0G5c9AOlAGciTAnDBZCeQBx/hxVeSMMGDEApyff1HtWg6uMnBzkAAjH61Xkjcu3GJByMfyqgKXICjZgZzz3ry/4yQLH4cs7pgFCX0Kqp65yTkfhkfSvWgu47j1zgqexryv4xop8KxbV3SRX8DYPTk4x/SlPRfcVHc1/BFvs0ptwBUTNtb/AGeg/lWzcRojOpOCOo9fTmszwIw/sRg5L7W29MZPGPwAGPwroJogSP4S3p0rTpYyWxlbAG3ZB4Hy44FeSeLR/wAVAyk4URRkDoACP617G0XRgBnHH/6v0ryfxrhfEcTZBxboMY7c8H6U46NDexDYcjfyNx9Pu44/St5FBG0Avt5IJxn/AArBsNzfdUg9cHoc9K6GJQfmzk9PTA9K0kZotpuUZjOFxzxwAf8ACpishOCflPoOg7VEFUlc9B0FSgbc9FH+ccVIFmIYhk+XaSBj6D0ryPRyn9vJOFLLFe5ZPfdjB9jXsEXKPFHnphcehHWvH9JeFdbH7rh7zHXjr8uaxqfxImsPgZ7bJhXfy0xjqTzwPaodoZh/d6sfb6VNIXV23fdAGPQg1GXKrHFtAweR/KtmQP37eB8gJ/SnpGpGxfmHqen/ANamLn51IP5cVIqNt64xgqP89qgZYDMnG3C9MjnipI12qQMMelRhM8k9eMKOn4VPtboPlGaAHqAmZP8AWDH5VZAUEYOc9BTUjCnaRnuf6VKu7gnhsjk9Pb2oAljV4iDgAdParcf/AI+p4A4/yKctuz5CsAH647rj0rQht1RgH5OQCfajYCS2dUjCMBk/xY4Ge2K87+K6qo0zJ4KSBfTjB4NesQWURSWJcAfLnPp/SvNfi3bqkOlJkeWxk5P94KPyBArnxT9z7jWgveO38MFl8M6cSMsbdW254GOP6V0kZLOB8rhsDPQnPAGPasnwpGR4Z05HBgYQqqt1G0fw/hXUwwxMoZgqyq2B+FWndIyRq2MaiDc+d8b7d2OAOP0rfRHbaeQDwMcdOgNVLMD7MjsfLVn5UDt06/hXQxRvhF2jylJI5Az/AHee1D0GTWgdonEYwMcY9B1/Cty1hXeVT58rwcdMf/WqO0OHKlG4AUIPTv0rXVJYn8zGxcquFxznGensKhsC9aQMSsjt5S9enGOBXQ2lqQjyyATBCY+vP16dMHFU4IFHnOczx8Y44B+ldFYCOMHcSwIA6YBBH0pEly3sFKEuwUYBPXI7DIrobazWNgsb+YGCsB2BH17Z7VRtUPmLkj8uoHAP0retI2jVIh8zDnbj0yR0obLijXgixHskALL821RhT05rZs4o1JljTa4POOgHsDx/hWbbbJIwFYZVdwUdBj61tR/I8RORkA/L6enFYhYvogxvGBkkfMOOP5Vpop3boVChgDx0PoOnrVO3G6MhP3jtjcpX8McVqIhji4cKF+7x2/8A11QmSQxjZtyrkgAj0z6Hn8ulWpXygUhQy55AzkY6c0kfkMHZsMQF3N0HJ9e3AFWIGbau08sPuuOvv6c0Aiqjny3WQcKMbWHQnt+gq08CJEkZAKHAAA6jHrTGRVk2kblzjAGAcdsUkzTSAAJs2DGRjhQP1/CgDOmWXyigOF5VlI6en+e1ZLYlffuCkDGepwtblwAYCseCSM555PT8OKoXNvuk3x/dwMx4wRnA7dcY9KARjTLHJ8xUsB98jgexxVQlIpDCVyFOfwxkflWtc+VtZE6NtQgdsdD79KzZI9rfKdxCnZxjkDHWmhoyr1A6ySEn+7henHv6Vj3XlyABwAFOfm6McY644IralBhjkLAg4Ax2yO/pWNdkSOVb5FKj3H+elWgOeuoY45G2gsmASOvTt+lYDQ2kpEq5CFiHDdM47ADiuhuvLkV1bDCMDO37vPT+lUZHhidAi5dh0BwF25BqiWjl76yVHkaFlVMfdb+IDpjHvWXcIRFx8vmDbjPAHYen+FdFdfZsLJh3CghivAH06d6yJxuB8yPcO+McH6+wpoRgsfvNIPJLj5Vz07ViyStGTJLtQEcDHI+mB6VuNFHOzxyDa3JQj064J6cVmyGYQEM+0JgEgAgqe44osUYkrExl0fKgYBxj6DHrVaZFkiU7TK/3RtGB71q3iRHmEpH5WOSOM9x+QrNlIXcXfajYGV5z9MdKYzDkAQ7FG1XJUY6oynr/APWqpNHMFG394DyCowfyrQcqrko3zE/xDt7Y4qrIjuCinaM/OR04/wA4rRMRlup3YfC+h/lUZU8o4BIPGOM9uPSrkwz+9ibbng8cYBwKg2kLndnrimIzXWFHP/LXaOnTH9OKbNGhHzH93tUr2/CrzfIizbSBhhtPr6HjpVKdFljBGVwMD6f0xSApN1ZFUkBeOehqtI26SPzMtj0GMHtk+1XWXIywKjdjI7BenaqrLuQqn7tm/EZ/L0poCqWXByMRk5LZ4HPpjNI4XzGUFQrYJX1GOoqUrGZQu8JsHXbxn6VFhUxGrKFQZ3AZyT0xx9KoQ3louThVOM8fyxmqTybcKSc4zx3FaJAxyeB94Y6/pxVU7uYk43ADPHB6jt3FMZS5wP4h24xg/lxVaWELz93oSPX/APVWgwlVPLQgddygDrVYog3OmVC4IHueKBCF1cExPt24+UDmoZoo3TfgNJHjcF44/LFWwpY/KPL8v7pGDyOMfiKp/MF3nIVzubjIznmgAAhwZiTICdvy8YAA4qN4wshMI4KdG/zxVt8SAEEMMEAjAz+lVcM7S/Jt27ePQAUAIyscJICpbG7jIPHHtmo0iaUqI8ZGcA54HTpVhsMgE2cY6dc8e3SmSBQwZU2eaoGF64x3oArvFJ88YPC/ePsPSl2xo5lyDnHTjZ0xzT8NuyvyhR69V78fSpEQGFo0UsM4HHBB7/himAxtu5oyuFYBx7n1HpUY2KNqj5iB7jpxUq7iVycxoNoOOueo9vSjekG8wDJBx+H5UAQE74lUfumB54z7fhS5hL5RSiqfXGRn+lTGONGDIDERjcepB+nQiibbs+XoeQO60ARBZMsW2jkDPQfl702T5gu1AgzyCfTp+FTqQpZQgKOBsfGfm9Dn1qFFiKcjy365P8qAAlW4CeQjgjAO4N6flTI0DE7eMLjPpUqBnygwny9famKsknyrhjzhRxkd6YDQpRNrnZgDt0P+FSqinmNuOnHTcf6e1OyXUM5DhV5YDB+lInluQ+BFtwq/06CgQ8qoAQPjHHTjinFVMhULiMKFUAdc85oCRmNpDng/N6fXFO2yLGG24DY+Yeg6UwFhiLgorYw3zAjr64+lSRqq5VsZIwh9R7fhUSR7ozLKp27uo4GOmcf/AFqVmVQXZcEbSrAdx9OB0pAWEQtEVXG/jIbjAHA/H/8AVTWGGVuGbODgcY/LrSvIswLXA2suFOB696aSVWR4o/kTseDz3xjpQBI6yjdLGy4I3ZI6DsPrT3RhCcKwQn5sHH8u1IhXiM5hOOBn5R6Z6UAyzZikBiKj5Wx8pH096AJbeEMqpjaGBZVP6YIqzJwgDESYB5Xqvvx6U8HKbcbVXBUd+On4U/fcZVolXlsZ9Ow4pASrHuVWYkr1G48enHenxwlSIxhhz0+n5U1lUkSrhJQMSoeRx3H19qsKWI28x4XovT/GgY6B41UKrbmByR/h9PSrUUoO7yyXIP3egI/pVZGUL86kOOnqc1fjhlTLbvL3n5hj9aQghZ3U7AvXJIxxjpVtdrHdkcYzjofUYpkPkDMeB5i8/LnkVYWAIy7cY/iBHQUATB2IPljaB04H3fX8KsovyRsWLZB56dKQqF+VSGUjKEY6DtUyvsOxu64246HigCzBmXGfldV+XH9PTAHatO2jyizR7wG4G3oP/rVmIYyBjhv4e3TjOavQRuFWIFjuYFfTnG4Y7VJSRtI67mgZN7HDMR+HHGP0rTVpSSvmeVuxxge3OKzrZAZSjcJGBwOg9K2LeHzCsJXfjpKuAQBxgj2pjHpFHbrGiZuHjYOxA2ggdMfoK27ZJLje0almIGPQg9uwzVKLckflzENtO3cB3+mPatSKHKQqMnOPk4U5OMdsAYqGSbUNuNkTgs7qwV8dMfhxjFaMMCArsBYK25R0DAgcAj0I6VSj2xFQrsV3Dc2NvTt247VbgtIiCqBo34UtnnPXGOgFSBrrbF1MIYZJGW/vY7D0rpld0c/xBQQp6ZHGRXOpHI5RZ5lxwXAXqBgdvyrobfLRgALLydzdhz/UVLKRopGPJdEGGJB/QcfhWnHEZGaPJH8Q9Cdo7EetZ0Az5h2FJNwXYD9MNWogYKZc/MF5HQjHbj1rJlFuOZ4sxKpUOyjOPu8AfjWohj+4oEeMYC5O4j27Vm24jki3ODJwD9R07dMYrQhhJnDLmGOL589RnjbnFAmXpINkUqnAbK4A6DA6fiP5VKVlcJJx+7wVHOT9OB3xxSsJHwsY3LJgByOQAee3IxV+OKFo5IZQS0bAccdelVckgjjm+1TZTeZAuVBAz33DjgDFTh9/lSnMmRsORycYO3GDnPrRhrgq8LGEKPm2jgMPX6g81dXcTsZxIFUqMd24yOAOvbFAD4wkkjib5jFyAOBg9hgfl0/Kp57dd8UUqo74BYueff8Az9KplyyMqPwncDPA5Pb1qzEY1CzSrvOfkcsT/wDWGMUhkRhUu5+R4sHeATxgZz+foOKnihZuwBYZXPcDHB44471X2bl24KsnH7vBAA/+v7VCkjeTEzttxu3YHqccYwOB7UB6FNgguGB/cwooPr14GOPX8Km8hba5RRmRnyOpBHuPwqJoibgKPmEq/KCOdowcfhVmbeFjMrfN2A69hjPbFaJkiqsbxnAKr5nDL+h46iqTQBgA+Jnhc7uOSD+H51ZCzxtEsbbcgrzyOPbtUFxvw7uOj/Lg88cdevr9KuJDGEyhGWFjtL7VXG4/h6Y9Klx80cQYFUQ5ONuTjkEfrV+3sj5EXJRlO4sOSrdsj0xipmWJ28wbVyQ23uCAOn5V0xp6GPN2Mg29uyrMkXmbsARscYI9Gx+nTFZl1bBNvkKWHZsjgjtjtXWf6PE4lmkYoRyOozgY4H58Cs1Yt68uHkyWYY+6PwwPrW0aRDkZZslkXg7gyB8AdT0zjtg+lY9wGWQxJiZWT5gOMkcD8utdO+zazJiM42qM4wTkHg8dO3aqzi2WPynVu3JI9cjkVrGnYhyMgWMflsn+oGF68/Njj3GKq3Onhw8s2FjdsEZ7Y4IxyK6SN4ghVW8pmHLNg9OgweB+tU5/KZdrSCENk9jnnjOP6f4VaiS52OIeyMMKhwJduTGR/Djgn3FZFxZ4SSCNtoA3EhduT2HOR9K72aS3GV85VymV5x1696yJTHky5WQgY2hhhvypOA4zR5pe2LxxSJIT0UhT/iOMelVJocBVVViVFyTgHoO30/z0rt5IbFAyZijOchWGcZA4zmufu/KhYbJY3T04x64x0+lZ8tilURxUlt5VurQqSsmcj72NvOOPasS5gSNlAbC4GF9Pqcd+ldbdywI4SEoplGHRHB5HTGOnHpWfe2aKGSZ/LhKhoQwySvG4fh+golEtPscNqECxssih4VkB+Qcg+v8AOsLy1lZvKGN4IDDoB/j2rpLuRXYQyEbVBK7TkgdR161zzQweV5yjzQzDrxjnpgcVmUZzW0JzbAmQKvy9sfp3rMIOdjlrdVA2kAcAdO1bJVGid0+baRtxwWXjjp0FZ0yt+7CMUZBndgEfNj8OKQ0UgztFuk/eM5IwPlO3H0wOn41RmtyMiJdhB/dnPDf5FaMyyyQFTmUH7rDH3vp1qoA8cjIzbGjxtIHDZHofpQUY7Au7RMpXeduOhyv+FMbdCgyjR5G3/d59Kvzbn81IUOG2nOQMEYOR9cVCQAEhzjjOMdCcHH4CgChttQ4mMxkOGUxMOSPbHSqTqNkzyZyFBUcBs+vbpWvhREUx/q+wG3rj2qtdMWmeVVw8QBQHoeMEf4UhozGXztgugBn738JIxwGx+dVHjililJP7v/lmMY2noDn29KvKke5FdgrlA0hIyN3oR249KiAZZBG7/KD8qgDGD/n8KCimgLxmNWMoRSHxxyOhz7jt0qu8ahI28zcu4YG0e30rT8jzgqnH7oknaAOe34fSlDzrtV5FZCMkEAED6fWmBmSKqtKsv74hgAVOAQR+VUmgiiKjymj9ic5J6H0GK09kZHJ8hHOdvX079etRYyjwyKwAAOfvcZ49OmaQFKa3AhCOCNnzZIzz/h2pEUGQKkyytjKEjoPp6+1XE3MdwJAI2bj09uKjicSStahVxGmE3cNzjof6UgKixSGFShMIw2FxuAIPcgcVA6SsitJEx25w6eucDNX1j+cbR5u4Y54xj/GnnKnEQZI0P8Xf26dqAKXlyJOxlQMWVQMHG0gdPxFR4Em9/MFuWATaeQPx/D8KvSqPLeNc7nwFB7EdOahWNRa+RwqNyW68+mO1AFFmvA22JssuMqQATjHQ1MVkjTcxSMoehPyjPTPFOkyiNKOW4G4e3TB/CmyjzIihKu2MliuM9OmP6UAV2aRNzuRHu++vUH0HtxQk32VPLK+YJfvREj5WzwR6VYmjaS2xFyzIOMdRjnFVoEVAsOzcWGOvzDHfB6cdKAI1eZ1+yqMcfe9wfpxQilEMifvY1ORg55H4Z4qaOBBkfKMEAbeo5xnFSobZZ3OM7QSeMc+w7UgKMuG2LIfsyumGGM7dvT86c0n2jBXG5CMEnt169xj24qzE0CR5iB3scbCf5/hVdWfzn3lGVBgIQMgjt9B+VMCO4lBYyIgbnGQBwB3yOasTGSQvbquDwfTkflwaYEEABWPzdwPA4AIpC0TZeYncQNvB6D3AxSAlSJNgG0FowZMDtxwCe/TsKajeekkUB8sYAIIIwfbGMdKbsjmwyrtcuACp9P5cUPG//LcnI74xgdM4pgPj3SOvziYkBWXHAH/6qIotj+SreXkHOR6dMVGifIxlPlomQRjhj/SnIsT7QxKxx469/TB6gcUgHLtZ22ZiKLxnrn+VWo2NsgLL8q4IPrn8Peq5jfHlI4Yc9B19M+lRrDI8oncAlkwMjK5HBGPWgByRRrDH5p8stu74x6cVO58rYhj25H7vDZzgdDUTwrGdjLvDEADsvrj0pVSQvGR8o5Cjrt447dKBkscse8W0oC5HHP3fTpRgkxGRWHlAg8fgMVCqyqmx1WXB+UDgj6cYqZkkVR5Xygjd68+lIBhCoS6jZwdvH6VPvgjBEQ+QgZkz09OOtMWOWSTeDtDLhOmMjGcjpSoCw27drD5QB045HPpQBKxiCFVYPu454z+GOKemBuGcbB0x149agjUyJ/qy52jORyMdfqP5U+N5GRlCByRgDj9fpQMWExtFFbzJuLNlM8bfQggVOoxL+7AiZMLkjnBHGRj/APVTSHilPyN5u0bSfug4zxxjgUsTbpmlTdOEADHoOmM9OeKALEC4QyW224LHBGwLsYYzx7+1clrcoGsySjcGQIGXrzxjB+mK6YSBEaJVMW7bncMd+TWNrvmRapH1CIS0bdRyq5+vQmkxoqwpKLh7QDLFt7P0BHUDHat+1ONjuQzxSIyN909RkEelY6+dJJG4Bd0684yM8dK1YofMKsH2OT6dScAYHTgU0Jnzb+0EPsmuaE3lfbZh4o0iQAnaJN0cybCB0H3V/A19WylvtWCxkAA5PO3jk++Dmvlr9odgZ9DukwsyeJtGGccFVEpVt2MDB4/GvqkeZP8AO6mBXjEnTO1SSQOMdain8PzKnuvQpl9of5g6sc7Rxkf0NXI9pWNS+9o23bcAAKe3TvUcbqq5RCQ2CBwcdAD+X+RV2OP9ywDb8sPMyvIz0xx/+qmxWGsqs6hULyFcCIjv3IOMdqsRiTcfNjEBjO4qeckjnGOBx0p5hMsTTE+a8J+VehAGM9PXilQuMNHjYCNzE9d3POOmKkZPukx5XytHvz5YXcWHXHtirVtEjt+7jWN2bLMPQ9OOncdKhgVY5n3FWAHKD3/CpQc5gZgrSMMe2OnbvxQB/9O4jTNt3D+LkZA3EY+76jFREbSRIpjBz8nQA9RVnMPl7ncyFSCFPUY4+lROXkI8xtpBwAOp9PxryzsJIYYZImczi3uG4CY5wOv6dKjjY4kijBk29W7kEY/L+VK0K+V5Yc+buyuRgrjtu6c9qjBOdh/dPtIOBgkYz1/lSAQW1xChKyJHjgD+8v8AXAoljMEWXIuEcDacBdo7f4VIgYL+5X7SuAAP4sgc00KGkkilBabAHlnpt46Ed/8ACmA6A3EYklDGRkC/cGQAV4yp7flTpJ8xJK6G0jdxljyB+AHSnqY40aOPepkG2QdTheBnHtUBicheCwXnaDxjsMH2pDHeXGu2ZJY5guCUCbRg/wA+KZGv2hZfJKGIfLtzgA9ucDg9KUqEVFXhMHnvj0/D6U5ldT5jubdyONvccfmKBD3dblc7NrR/KE3Y24GPbAP9Kr/6t18xMDAJA4A9KldR5pjizuPBLD7340KFXgZQt8pRvp1HsKBkZNuQJtvztxtzxk+gFTRpuhURgjYWGO+P/rU1SjMREwXAAHQenOKc1uki5jk8/OQ5+70xj5e1AhRuzt2tIVGTuXgfj0pheMFooUaMsepHykHsPSo45JPKEYP7vn5fTH0qZZYDasvMMiYC7uv+GAKEFiNLd3OxsbPvDjqKGgaaJShG05+Trtx6H1pGjlVhsbBAAUY/hPU+lSSxsqLKSqouNm35WJ4+gxQA0yBoxuAIU/eI6egpFVJJt90AkUZ+UFfvKR29v5VKc+WzNGoRjyW5J9Me1RhtiAZ3DPGf6fSgCHYyyeXGfOTqD68dPwp29pCJOSOg4xk/y7U7akYi279yttPGCQRx+VPk2iQABmJUk59/agCFkR15yCv3exB/+vSyCSBdrMcOvDde3QikiYqCqoGHAIJ75/TrS7oA5Lk7z8uQPlAyMgimASbrdE85Wj78YBGe/TBps+5Qdw3nIDYwMg9OB9Ksz3EhXYhyiLtVWx8w/THApZ4f3RwD0CNHkEp6Nxwf0pARS/ucCSdJiwOcrtwOmOKbJ5bho8bUl2gY9BQuNp8rBkC47EcdeMdak2pIvmHapC7QoG0HPcc8EUwIX81bcTkiQIcbRjcADgEYoO0SMBiEJ0YdOegOO1S2uGuYUGY9kmMHA3A/56elOnXzM2xJSR5QGz93jnj6jFICJAu1o5mEOcA7c/Uce1SN+8GF2ebjaNo+Rhn9KfI8T7yqFl/jCj0HQ56Y9qjDRoHjh3DcP3anqvoVJ6cUABiZ45Jeq5wyAenQ+wqtE6yJlG3S4447DtVlJWEStcuUYHaoODu9c49B606UyqqiRseVwCANrZ6YIx2pgQeWMlz8nAKH29KeEVuQT7Af56Ux4zbLIquTGNoGefw/+tUyndu8gEBzgYH3cY/SgCILG+Mjac5HH508SxbCpzKQRx/hUfmIv72QkICA3r26VIG2jMRyc4VlAwwH+fpQIWKKNlEKHaeeo6e1Q7tzPEx2jtjI6fzFSQxLKWRJBHnkBwVx9D36dKcr/OqRtxjLkcjI9hQA12E1w08258YBMfHTA5qSQqsxlG6VVGfQe3FNjaMM1u5CCQZDJnJ9qUwtyrvt8w5GOpUfw4HfFAEZiYbJG5+XGAe/v9Kdjew3jCZ+bjjiiX5FSNh5jjO09Dgf3gOmBShlUMpBG4cjB5z02igCuu1T8+8x9j/hinuR5JQkkxEAFgOFJ6jiplmXduCfKAFG8fKenB9sUkqMT8p8mNT8pOSCp7Z9KAEukMDKZP3qsPlZV607cwYIC/yjIK9u2OeCKllmi80+WDtJBwMFVPf8Pwqq7KJRCuYozkg+h6cH0NAEiQuGA2uGY/ex0/wpSrchsCVWzgYGQcdqapniiXDeYVxtI9PRqSaJdjQpxxnPr7e30pgWVjwzKQUI4yowvTPJqqjDaDGpyxI9cHtUzuijEQZEiHY8Dt36elQ+WTGH2AgrnHb26e3p0oAbb5WUpdLvVlwNpGR7/hVYCcSeW67nUfMR3A6VZjESOrjiMkKVGRt6dSe1LJKzuVD7lBK8DAoEiNVXDKQGY4OM/Nx2NEcaMi5baA2QAMZ29ePamYjyVBWSN+eByKRyoCoVY9yB36Y5HSkBJauVO7CNubHIA+XPtSOEjSTy5Rv9TweD0FNiMbky2xIKjIUrjbnj6GpXjn+ztLxKd3PTjt/n0oAX7O4k8uQcsox06D9KZGBJKknMnBzk4AxwKuOJYzAGUHAxwMrg9cGo1ZWRrdAUO7IGBjHFMBgEkDDZhQvOV5B9OtW7abfOj4+b7mHGBz71AFWYGRMemG4x9KngjTzf33HyjaegHsaqIjw39pybZ8N/ECFDEW0UrtA4/wCPmHr9NpxWl+z2U/4VVo6y8yNpun5YfxKtshUH/dzj8Kg/afaST4eeIwmIkGhFX3DJf9/E64I6YIb86m/Z2Nv/AMK10dEfbI2kad8p6Z+ygdfoM4rhwz/ezOip/DievSnLqwAdXPUD27U1YQFASPaxPzenHYUCPedn+qf2GMfUUjkhTt3IPUHcBj1x27fSuwwsI+1nV3ABT5TgdvcUFXZOGygP+7k+nFLIYSC6cjgvzxz9KVQrSY5dQMj+L86BEagIdij9633R0A9s05Vdot8o8tl6K3JI/wB2kRA+1gg+XJ5P8qeVbGMKyjB29W/DHakMfJuVI487hJlgI89sYH86cuUSOBsSBegXByM55B4prgQBlQS9jGR93bjOD9KdvcwiNSu4ADODnHagCNdrGXf+7CH7vfD98dwOKdH5h+aQ7PLXgDoR2I9KeYFlnYv5akghTu4yMf07VDIREincSyfLx047DpwaBA43EsUL7h8i9/yFWZcFlCKqxhQM/wB7IH5AHio9mx43dWLLggEjJHGRx6dqH8p/lYOHZiAPQdcZ9MdKBiSR7cRbgsXJOOdp44FM2qWXZGcYzhef/wBX5VK0cqWhMOSynK9OlNaSbYxCfZQFwABnGe2ex9KBD1+Q/ONxYDIB4X8qaPJFvxF8jH/WL95ee5wf6U6QReUAqPH8oAb8QeDTy6KrJvZcdB/CwPXgf5FMYw5QL5XzsPlfb1I/g/D2pcqq/vPUcYwFPQ9Ov4U+FHV5Crb43A+UYz0xj04xVeEOydVYqpIVhnjPPNAFsFljPmYg6k7OGIGCMZ/ziolQ+WqqjNxkkjnr6+uKau5ccgjIzu+76D8BUrCOTeofeqNnap+/npjHpQIeCUzGgV34OxvQfjiotgyz5KeW/wB3qe2KBt3DcpZX4DdB9M96mPnlcKVTtnbnfjgc/wCcUgK7W8bW5yxcnkPn0PTHbpVqaFHBQZkjl+aNifkPHTP+PpVdMTBYWXyjlU2svPYk54qaMzLK6eaYVj+6AuFI9hx1NMYuzMAVXaDbnfG3GQMH5R2+lMRfMb5BsCYbJ6sB24qafzWYv5YzgctxyfQf5xT1eRI3kZVBC4+XHH4UAMWQTvcRSHOBvGPQ9uBz/SoidqhCpbC4Axznp8px2qXb5UcfmxmMPxvJGQDzgKP84p5D7UjJDB5NpCHleBgc/j7UgG4G9ViJQn5mQt0PpSeZu2zB/IdMjhchc/ypZkjRtn3GjwCxOQT1KkjFAlBl2lVIdTkAjlvTOP0pgId8okSdgyjGDg5/PHSpbeIsjyKSgiTOAvb0pIPMfzJGAHZhkDOBigMP9IkiJGxQOGxuBIz+VIB2yVIB8m/JGOgznp9PpSrxAUcD5s5453A/4UTQSx5IYquVMXufpUaq+9MFLgEfQgk5GT69qYCtK2duzzDwqf3efX6U945o2EZUvtB+bGAcEc/QCpAPLfygu47vnJHbHB9BinoFe2KRuZUP38cbRjvQBC75w0DKgkUqxP3TnHGPUVGpRhG+dvmLsKMOnofSp2txxsbPTbnGOBUUoI2r5w2NnAUc4H8qAHEFkDnmJQCdvByvb8PpUjEyKNxEmT94DKqcfdxQ7xbxFH+8ZO/G0jtg+1SPmKPEZVPmBZR06foTQIiQyRsrrH8uQm09cHt6/SppUliUFCYRkMueT+P+FNSQr84IRG7Menp/9apfKwvnEEknk/jjgfSiwyJpPmDT8jowPYgZyPQGmyQiONcbHUkbcHpn8Pwp6JM7GRI1kCHa7dzjjpTCjsk8TqEiQjBx+GeKBjvs6oBbTS/ZsfNjH3uOxH0xT2nRSFt8ycbIl44wOc5qN4xLFvVQjLhQG/Dge1WXC+YQ4OYwCvOF7Y/WmIZCX25mVYwq8hgPmZc9+1NBMUqoxWVEwR3IGOBn6dKWQbSUkyeDhcbRz15/lUaxboosKJOcFQfmKeuPbp7UCsSR71n89lXn5gv8PpuBHAPtUWxTHu6sWC56jjHP+FJ5lxvK20J2o25kX+EfdI9847dMVLu8oBEf5MnKhecjqD6YoGNjlnlYRF1IYn8cf3uBj8KQJF5qurcsVwcYUY/hP/6qfvcgNH8wY7SABkfXHSpFfazFcuE4+XH8sdPSgQN5e/8AexeXu/iBOPbpioVgkt5POgkMatj5TzSRzkxlYY3ZR94+3pipUYb2yRGuMI/GM/7RxjketCAbDJmRjL8ykr7bew+gqv4ntw3g7XFKsY1064Ax6ug6Y9h+dXJIjE8czMpDjlDyT7/1H5Umts83hbW9rkI1hKG288DHAB/2eh9RWdb+HL0Lp/Ej58/Z5llNx4reUCFpJII2RuyGBWUH8sHHpX0KGD/KiLGFG4AjOFPX/PpXz18A1Y6j4oaZlTKWz59SYYxjnpkMK+jJIyC11CpePG14xwyqRj9PpSwv8GHoVX/iSELBiFj4fq0ZGOMdvcCkAhV/LX5YnXaAAM/n6g1Kz7iUDArwVRgoJBxnnjp7VFGZTMAsbK4GRjBXj+Q6e1bGQ35f43ZhFx8vH0z+VKMOssrBYkKBAR3OevFS+aXSSVFQDH7yNj8xxwce1QNEqrIyDCBQMDkc9PyoBDVBVFIYMRzv9NvH/wBapVLSSbvuK/AY8dP6Glzg8HA2jcu3Pt06YFJs81dkhCAD5G7ce30oKF2I8xYZZwNuwcfMO/0qJfLBCpGMyDrk8+v06VJEXR2ljxI0YCsXH/1s0+LZny3fjOQV4yD1xj068UhFbLzEc79x+fP3RjgfjipAgSXDgRp/ewCCOMdsDinyRtIqJ5oZNxAOOnb8+9P82PyjBu2AYjG7HHvigRCFUzfMu5nXnphvcf4cUsaHcR5gEWzayE9Ow9gabEiRYi3FwMBw38x7VJiQzcKioc49/Tt2oAqyFXkj85/kI6HJPHHpVgFkJ2jHopHHPXpTmXjEaqAmcg8MduOg9qFXZ+7dikX0/wA96YyIlZMwY2gMPnUfw+3pQVQxIR2ON23AzjikXA/dyAo3Zk6r6A49qsrKwJkBGXXaUPIJHGcfhQBW2KDvX5jjBx3OP0p4QzkbRt4wvpx/KmrlIcFQCjdu/tTsboyZFEaDhT3x9PSgQwxqFUyEh1wTjJzjpgdOKElPmSNsKqzbhjqRwMfSpEUSgO6ZB+UDOOBzx0pm5C7BiylFDAtnthe3rQAbUWRpSfLxkKeoJx0NSKJJBs+RQvLHAJbP3eo9DTXTY7LDKVB6oy+v9aaRKxBkBVlXk/3h12+xoDQXKsANrKcjcoHQAY6UgIjdiIwOh29WXHSnRnzHxwjkZdu+APlxxx2pUCSfu87yM/gR3B4oAhfPlh8bgrEkHjrj8P0pzDa5EbBeMDjgZ7UqrJlRHGBjrk7lKjsePan3HkKzNbHlVwyEcfUY9OhoAYQ3lhkZV2FgQf6CpN5DyPIrODtUFeuB6GmtEj28Y27piFIyccD2+nFJEslyQLdQoDYz229//wBVAiy0kvnAjJGOgH5dKryB4wQpCoT8qKMYb06U6SNmlAUhM88HuO/pTLiWJCPJ3ZODsx3H+f6UgEKox82VDh9u7nb7D8PpUjAwlJWXycHA9xg1NcxiWJEc7Jjh8dh/s0wMudwAlYjv93I6AUAQrslZ/ldUP8Sdcj36VKWMjSqRuYrhu2MdD+VPDNMCWJjcZ4b5VX26UyJVRC2CxJ+6rDG0+/f/AOtQAwwwKpYYGz7wPAx/kcU8uksMmznaQoT+RB/SmIrtujfCB+eeoxgimFnKzQxqi4OduOcD6UASx4LIQ6oVAHTJBPHSrRIkLZwSmQvIyT6gdKhQlBJIACXVShI64OcflSEqR5mMLuB6Y6d6BgnltIruxwo5yP4vTGMfSpnRhPH9ojAiCkLxyS3HT/61RpECgcqWdssozgdfyo+QgrLyByAflBPTk9sUANllt/NPmHG3kLjgjpx0xjFTLGqKyKhlcd8Dv2P0qVcuolV0aQLh0K8N1IIxVc+YzBUG1Dy2DwQDgc+npTQjkPi3u/4Vxq3mSGNlkscgY+956kL6YpvwtZU+HemQj52jeYN7B23Aj24qT4shF+GusRyr8vmWpVe+FmUk/T/9VR/DB5v+EG0wyKEbfMDx0wxwPoOfpWEf4svQ1l/DR2EmI41V3JUPnjsMcfrSolupMDBicg7SR+FP3FThn+9gFB1DU7hZflwe5yOQfQ1sZELuRcIsmUTohHTaP4ffpgVYBzN5RT7Mjg7QOPm4/KmlFHmPGVZSRxtzj3oKAfvC7KVAAzjB+lAEAUyE5LN3G3pkZH9KlVU8o+Y2VRgGz1A6Y45pWLJ/qy2Sfk2LgZPrntSbJdm2DB24zggh8c4PtSGDxvB+6l8uYZ+TgDPrj0pCoSd3jh8zO0gA8gj+76/SpJMoZFaMbMcLwf5dPbFCSGNYzdKY2xjIx17Hr3HWgSIY0JZWkkH73hcd8cdexFOiQrhZj84fIPU44wMY9adKyEnAMKt1B4wepP0IpVaSRC0Y2hD9772fz9qBjSwlw5h+YfK2ex47en8qaoK5UjLqR90cev5UKytF50ieYwOOTjG7pntTijhQFcsyryOnT/61AkRSNJt8vHJckMOOOOg9qkY7Nyn7j+mOSR2pWCvFFvJAYdj+f4UQmSIsn3xtBTHI/XtQMiYIiR9IARuPQ49qbuQyYUCEsBkdie3PvThEkZxOvyHBAA6g9AfpTXQtuTlAFwOBgAf/AFqBCPhDCVIYIfn5/HHHpTjGCMkL5YfhlAzt/DjGKiVIli3RPx3CjjPQEGkb92ysMhAFV/TPrj0NMCOSKEytFCpkTb26jHoSKGEmQ29EVSFXGCeOBn2p0nlphwfLAHAHYjowHXFIXLRfwMysM8AZPtigCKUHAXCrGflIA7jvmmK0afKcK3BAPAx7DvUrzTNGY0OGJz07+n5U5oIU3bGR/N/hPBBHYfjSuIgfegyjAZfaeBxnv/SokXCnHO4lQDT3jCtH5oDBzgr0Zf8A6wxSsZDtD8sPboe1MZGQJI2dEKhWAHfP+FO814N8YwN4+7jgH2+oolyFKI2S/p3Jx+WKayjyF4DhAN3TPNAiB4Q0TyONuwY/wp/mgbAxX5cBj1+X6f4UMyeeGkBdduOD1x03UuNvniMKqsRtOOP9rFMBCC7+cgG7+Env2wah4XdI2XJwMrwuO1TDDbZN2zdj8OMHnpUZGFIztGeMe3bFADPm3llJO09fT8qcBGC6xnJcDIPbH+FKzou6RQPu8Y4zmokKkcZ5OM8baYDwCCqzDYgHykYwf/rcVwXxP/5EXVAq4OIWz2ARx0+ucV37SK8mNm4FcKewx7VxXxMWT/hX2sgZPyw4YdMeYuf0rOr8LKp/Ejs4+bW2kx8gtYBx3zGp/rUI+WVyy7flGAM4P+RTbIF9Osm2Ef6NCuM8Y8sdPaph8y7nO09/cdsYrQhIj/d5znAHXsPpUXMcRtmxtLF+PT/IpwhckgjIHr/9anCOY7i4AxjoR0oGR/JlcfMc857A/wD6qb8jjYBtJGPpipIztlEYAdM4Y/0qJiu5kfkJ09/SgSEKlSykBePzI9P8KCMFVAycAk+n0pVVGkUP+72gksO9KgMnys4K9u3IpDI3VtoBxt4J9TSbcp8vI7egH9KfvdW39Qg4Axx/kUrDdyF2p2GOfccUAMLLucv+/bAKDpgf4ioxKhUK3GeoPQVJ1G84iH3WH06U4BSuSSvcd6AK+YSpbYY1zwfp7VIVhON+FXg7hxj0GKNmQXChVQd+nvimDe8hBTKhBwMAY9fwpAPG9SYomG1hjoDj8BTZCC+JOWXAIzwT64xxxSxA87F2sozj+lOwoUAqAAMkkA55oAjeUhyHXtyPX0qJyiEY/iTIH9PwqRmXbwd+Bjtx0pSGYBiVAHHvgUAR/L5UTNxnP6H2pQu2F8gMgIKnoO3GPxpy4JHPmcHAAxUQJILkduD9OP5UwAvztdgcDgY/lTchl2Y/h4Ap48sdTj5ePambSsijO4H26elABGiSRsknyH+HjmlXgMWBAXp6fl2pAAzEllBB5PQ//qoAYfLxhTx7UXACq5B5c4Bx7UZz042+g5pRjoAAo/Ok3ooLqM46HmgBPMXeSoABHX0/CvKfjiceA7QbcOl/EfQfe4/Ug/SvV9kR3AYBOMc8cdq8s+OmF8CIZHzi+g7Y4PGB+QqKm33F09z2K6UtFE42/NDBnHHzCNc1QKcb0GVxz+FXpVjW2t1gO4G3t9h9hGv+FU/vOX6EHgDp/wDqrRmcdiIDedn3VUjOf7vsaJV7ldg+6F700HeUTGWTP+cUo3AkuxkVeAOlSUR7Q4IPyFfu460g3EHPyZ/T8KmGV6j2qLLOxVgMAc0MEhrFW64GRimuhBKhs5Xv61Iw43Y/+vio2VQMv2PQYFICMLlQyfKRRzw7rnpz2x2NGwBVl2hu+OnHbpxTjkLuP3e2BmgBrMGXa3UenenrgJt+6Oopv+6F7DNC7V4BB65FADTsc7vv+446VGRsf5Pkx+n+IqTCeYAMpt5z61Gpby2LDtxx+lUgGpxls5JzQ2C+GOUx8wHGfT8qCiYHy8jkYNN2tuIz93j2oAXaX+dcJsHAPYVCmD8yr07+lSqzDkBSG6g9wKmXATauVQCgVittZiWQZf7v/wBemyKdvTPODt7Yp6NvjKgY/wAKc5MgSUgR+3+cUwIyqnaiY4xjkZPrTlBeRCo5B/Q9KCg5ZBk9MD09qbGNi5+/6Hp+lAWOI+Jj48ITb/vC6tiOMEfP/n86775TFBtOfkUk+vyiuI+JgP8Awhd2fuuzQle/IcGu3jx9ktkBCkRRnJ9Sg4FRDqVLZFQ7g+VOBn0/pUm0FMlOpyB3ozkSR4568d/XFNiLfMfu7QMe3tVCEMTY3Afd6DtQWCgK4AQ5yPT0FSY/eAl/vcgHj6imNHHI7noQenYY/pSAglAA8uPLBWyQP7tSLnLrGgUdgcc89fypcqzEpjjBAIqYGNVBf5lY8j+76j/ClcCIpztYbTnoKUQ/NJHH8xUBtppWiXJCfc6At2+lABBWVScx8D8uaB2GLlirA8L39qj8sIoPXeSMD2qZkUqViO8jsB/Kh8IEiYAA9CPf27UgsQquWY9x6+npSjHGc4Byccce1PI+Zh/d/lQMtgsMBR8x9qAHDAJKcjH6VXdEyN2MdgPSpUiy+wrwT16DFNwDkkfKOPcY6UAQ4XfsGSR2qQxuRvA2g1IsQJyvft7etNYFW3evykUDGGNwSxIfPQY9P8KtQM3nIysMsRkY9Dx9MVCOxxntVu0ZEZVKdGJB+nPP+FAjy/wHFEniLxtGQVRNRTp0/i/nXorLgHaueB0rz3wEQfFfjpOq/bIzx0xjj9K9DTDEhn2r6D+lP7KG/iZCVLrlyCOhAHOPwpioWjZkY7E6Z/L/ADxU/wB/p8pHA46ijhFPBGBjPtSAYOhDfIqYHTqDUbbXBZPlZccH09qmiwxbAHzEAZ6HinsrPJlsDHHHakOxVKEqG27yD0xjFR7Qfm25OQDj+VTYOz94OW6Y4x9aUGJXdBngZ9PSlcCIjHA+bPH4Uwkj5MdD09qsMyJx/CP1pipnOzjA70XHYiXzBlcqgxwD/DTcMDtdtwx06H/9VPCI3IXkDAzSHcwHuPTnjjANIBOAQuM47dMjH9KifeqkIcgdBjn/ACKlES8YBz069P8AIoIVchxyoGB2pAKwThQcdCB6VFswGVhtwDgj2qVlBT0K8kep7fTFLhGK7iY84yOxPfBoCxwXxHDx+E9zDJN1b4/Pgflmu6kckBm4xHGQPQlR/WuN+JsY/wCEOnWNgnlyQyx56kh1GP1Fdkm4xwk4RlijJPYnaBioXUp9CJ/lww6tjoOP8KjbpjAbsMdqtSgKREAWY8D09fpUMiD5vLIYLgge9ICEj5ck4II7fhTWdRncnB+7+HrTtuNzjJH9KfKo27GAyMYH0pXGVDG6sAVKhjuGPpUDZ3NIBxuB56nHb8K0WWViOQD2446dKr7fLIO4AYOOOPfigCg4IeRXIuOnbaenHtTAuFUgAbMgqehB9asNbYQkHcQN3HA4/lVV8QSCUjO77q5/WgCpIig5GYsDIwd2PwpWj37ZFl81F+bOMEY7Y96nuVVo1TZ5eG4Peq0iLBPzH1wAQeR2zTQEBTDFimA/Uden8q8i+MTxQeFJIwwAF3bvz1OGHANeygzDJxtP8wPavIvjhDGfCD3Z27EuIcY9mH5HBqZbfcVDc1vh+zf2JcQyLkiUbv7ygjp+ea6gxkbwvyj/AA7c1yXwz3/YLwv8qF4yAepOwck+hruJogm6QYKnBA6c/wCFacxmkZBhRkO5wrL2xXj3jyN08QRo5Axbrz+PX869rVS4+7uVx+BP9K8j+IERXxDC5XpAv6/4ACrT2DpYyNP2n5iwQH5D7HuK6YLkbhxnGPQ49KwtOigEGQNiDj39+P5V0iR7PlRtvAyMcf8A1q1ZmiUR4Jydh4yD/nipollZ8rgKcflU3kpuzuz0B9OOnHpTvKVgURMbun+fSpHYRcLE75O1T2/h7cV5Np6xy66nm/IrXgLKenXgZFe0QQwxx/OuFAIfnpXkVhGieJV3A+X9sXcvsWx+o6VlP44lx+Fnr8qqWZQCy8D/AHe6/nUTYV3LcFguRj04/KtSbBkOV28gsPXHAH4VAquW3jC7mOe5HpWhCItmDuDZ7HsKkjUBuYzjPpxVhXH8CeYF6mpkO0bev14qbFFeIE52nd2AI6fj7VYWMqRkbsf5/Sps44bt2FTBABlBx1HuT/8AWoERiMqeOPQ+1W443JCMmwtxng1NFyoJTaBgAdamwBuJPToAMGmMnjPljymG7ovyjt6Zq+ib3JcYGANvqKpIGWIKvzA88DpV23G3Cb8N1GRx+fas2BoWQG0KhLlPlOOmCeleffFpY9ujCZd0SzFHI67TgZ/CvSLZtpOAOvzL06geledfF5GxokmPlbzFBPAJABNc+I+A2ofEem6O1r/Y9iLdPLtwCqnqAF+7zXQgERiWTDGNg3H+fSuK+HgWTwjZSPm3wrhg3II3kLj6V3IjSRtm7cV+ZmHQAdBjvW1tEZ2NiBWEYRsIA42qB6+/TFbkS5Zk3MD90D+EY657cYrP0xWNpLE42o8mR0+XPO76cYregYONtx6c4/uj/HFNh0NW3U7yp/dADIOO+fWt+CJjIsiE7Qcn0/yKxrcuLdmYAhWx/QD8q2bZssPLbk4z7EdvrmsnuI6KDYQp4jAx5g9V7YGPaty2EpkITO45xnoy+mO1YFogTM4zkkbgRjn0rq7TA+cqU3KRj6EY6VNxJF+yR3jZNm07QQc56/1rp7JdpV1Pl7wp+b5uFHqD69aybSOP5ZEBLgBsbvvDpj04resollPO63Xk/QjHQgdKybLRpwIm87Okh9h1rZjt/IZBLlOpVc8cdt38qychVRuVVjxgcBemRxW9EnmbA/3d2Nn94juD70kx2Ltj5m2RRyCu/AP8zV+2xnDcsygbT3A+nHSmqAx8sDYoxhdo4P8Ah9asRQOvEXLfeI6fQdfyq0ySwq7+i+XxgjjG3t9MVYCF5GwAq57+g9D70+NSPkwQe65HGO3pzSxGNlVlBHP3ep4/+tQ2CJnKSxbZTgg5+UcZH4elZ0nlQ3QRAXeTOOem0Ajrwa13VjGGjOF547YH4VRa2WV4XU/OmeccbcfyFKLG0UWiTDbmCEjjb0H9KqSRxxSwJ13J830OQv8AP8qt3sx810Ro14AOeelVZJhnykZV2ZY+nHOB+HpTZJmukWJFX5Ryy8cAA45+lVVj+8X2k/eAX/69W33ShgwGE4ZB6H3Hoaz5Fl6oNqovBx6Z60XsUkUREWJSYnaOAoPryPzrDuPLXzYNoQr8o3fjxnGPSt+5kt5Wdv8AVMoBwD1xisi6jAyW6Snjd1APX8v0xRFgcvcrDhiwy4wcqeOmMfpWXNHEGfcQGPJXsCeg4FaFwHVnijYMUYlV69M8e/H8qpuFM5DL5ZeMEjtz7VqSznriBxujRfmUAj6Ht+BrFliaEOzbpAcDIPX1OPauguYWjjeJnUSDCqoGOpz1PsayHhhVtp+QZ2nnr26VSFaxh/MwYs37scMAM4OMDFZko3KSGyig/KRjtwOBWvdRP/qV5Cg/KMchv8Ky7mJgpVQQirj5sdsYpoEZbWoEahzvDLuyB0FUcQKW4LsRjI4x+H1rUkfyy6AbVBXK9unbjjms2ZMDP+rGducdc9vwplIpvGIycBlbZwOufx9qyZSY8qiH5uCp46DqK1Wdo0YyjaeBk8gj2/Ksefy/kODuXJYD07fhVICpKirk8RnI/wB0YA6Y9artymzv0yOhBq7MQmZsBiRgjPAH4e1VZtyIioAu4AA9hViM4gkZ/vAfL9OBTX+bJH3SuCPQ1KTIkj46E5QD24P/AOqmzhXYbcAHn8KAKZGIyMbO3X6dP8Kz2IRucjA5z3NXQWG6GQHOQCex/wAKrE7yXJ8sychu3ycfyoERuSR5Yw24A9P0qkyxggRoGHJIB9OB9Kt87dqqdyLnr/D2PFMLB5DkYOz6fhTQEKjkKBuIAAPTrUczpuBbjYNh44bP8qlaMnZJvIHHQYAAqIiTjJ3heoPQ49OOlUIpsoLbV6H5T2HtimFFwQdzLjr7fQdqmeKX5pV/fMeBxtHQc/h6U0mRBuI2gLzt9R/IUDK8aGRTkFOmR6gAYqJ8Bkud/wAoG0rjgfkKsqu5C2MjAyfpULJGGBKk44GP54/pQIjKuu13wgxl+n0AxTZdscWwHZ05A6+nNSzRAnPY8MeuQe+B0qLy2jlS3z50Z7f56YoAiPlSnyuZMLnKjnPSjylhAV2Nyh+Y8bcHtmrDCOPDFfLKHqvU9u3bGKrusuQzgAbs9eD7e1MLCsJ3UfLtAHUY2HHtS+dvYbWZCOuRx+FEv7s7egb7yjsBjH1pWywKKAAenofQ+3FAEUaxKuHzFE5wc9CO2OOM0r5QMqkhFOMnB6UrldpD8EbfdQfX2pflUiIDAj5ypz17YpAMGSqkqeehHXNJIUZPvZzx05BqSJkYnjAQcLnofan5QLh1LZweOlAEYKtk+Ydx/uggDH86a24MSoZ27H0z6YqdSFDNHtI4wCOhPGPbgVCIpFJaR9uMHIGRzQAj5ZgPM80nG0BcYx1qQylXDoP9nPT8BUiiGFGTf5gPtjGeOD0xUL4jjwp27c4yMmmBEEBYhV8oD7oGfvelWpMMCxGWZQCoHf8ApTcP8gjfCsu8ZA4/HtSOCp4IbIzkcccUCEYxDd5jZBxnH8unapJsIFIyFQbRxxj6ULJwQxwMZGOPanRQjLtkxgdiOCB7UDGhiOUYv8oUYA4HpQoZV8375znHTB9MVZEe9GCbjJ0wAAq+/FKFQr5fA7fl3/AUAMVUkKurbSTvI96W32zS+YufR/8AaHqPTn0pwfyk8uIbyDuAHPH9PpUjMMkfej4BULj6HigQZyfl2y7c9Rg8dOvpUqfL8rAENyABwuaWFFYtGQCSc9ev09KfGisdzZ2e3QEfSkMcu5tq8goOD0FSrjf8qkMNuw9vf06U8namdwKpzn1PYU5FbIEZLbl+6Rgr64poB5EYRowAqqRtz29s1aQPEA0fXbgDsfoBUO0ElDETIvOD0YdP51MpVmV5j88fORwCO2KQEkeIpUxgHgkDv6j2rV8tkkWNfl9D1FZ7IQPLJ2R4D+pzxx+dXBlGOG7jGelAiziPG9VALYTgVJ5DRMYVQytjPB6ikijWQ7tq8/0747YFT+VwZBIXVT19B0HPWkMeFuIVCSR4wc7R0596uxpEzjy/3AYrv78dsenpUa+XHGm2P7TycJnGMd/pxxUlurrhyfnKBSuOQc+nSh7AjRWJIXKFFmD8KM/c/lWhAoMXzsuEODjP3vyFVomTzflPXGflxnp0/Gr0AjKGFEJ/2en5n2qCi5DG8pEfyvL2xxhQOAelX4oIgMsN0hIEeONp6dP8aqW0nkkzSAvgYymOh9vatIMwUTqApk5Dew9v/rVQGokLbWRWV3fb8re1XoYpAgif7zEHd64/wFUBvCNHbnfIo4bjhT2H1FaUY86LailARlcnp0rNkmzEzyoB5izK+Mdsfp+FaG9VKsqucqpPX5TwP5Vn27iPJQNJwF6cEemOOR+HSt63i+aKPG6IrkdvcClcaNC2f9+sDK0LLlU4yOnJz/QVrQLCttnIeUN8mBtJOeefTBFUrW7VYlAcckFeBlCR39RW3BLMi+Udsku7cDgcAdcf5FQ2UjSXes7RMBFuA2NgcZ5IP+eK17eNYgnmLsdOeWHzeg+tULRhNDvSQxsAOo3Z98/5xWjEschb/lluHOw/56e1NA2aaS+biTDeVKCgGACDxx7A9KuIWy8RITyx+7yAQP8APSqcHlr5cROWXlVIPzcdc9h7Vo25RbchlLjJcuf4TnA7fTvWbJLgWSeAGUKGVMEA/wB3jI7U8QCNgkYc9PkzgEdRzxjpS2zbDujXcmcgZwc9OfT6d6l2A7kbliFyVH6f5/8ArVJaJ4o4UldG3BG5XaOFbvjHXP04qVFW3zAqjeSCAcLuJ9PTHb/Ipy4CoBluQT7/AF+hqKRP3Tzsd27leOmeo6Z4H8qryFYtxIQS5jUsoztwPlxx973pj/ZhGXb5udgAByqkDt04P+e1PLK8U23ch2j5R6r07cdKIotsIhlG3d8zJ97OMfl06UCGLCRDsHV13EZ4HIx+lR5R4vNgQAYK8YGOmOn4VbV51XywuX5wePlJ7n6D2qhgpOtuHEmZN3HcnBPTjimgRTdUEysFJKgDryD0/wA9qQ7fkcj7QxPfnjjAPQcU6RfL4ABboR3PqD0//VSRkQYlByGAbB9+PT+lWIe/mjcFILADBwF/8drPkMY8iEfumlYbmxn6cHA7+1XpIt5Mc5KHgqQMHp7VQkyZIVX5R5qnaPUencdK2pLVIwqSsrnU6tFo/h9VuL7UpTG5ZQRCeWXGRlc9OBnGOOK5VPEuh3sv2bSrie9lb7qJC248dMEAetc34iaVtZ1CZCyF3iBKkrnbG3BwQCMdsCk8DwNdeNdIsrpzJHK07FSx58pEdO/Yjt6elfpdHhjDRwSxNSTvy83Ttc/lPGeNuc1OIpZNg6FNR9r7JN3v8XLfSyX3HoY8JeLrrmCwlQDo0k0afl8xzx7f/WG8C+LB8pEMR4+XzJSB+KoQfzr6VRQqgDjFKcAZIr5CM4J/Af0nLB1nBWrWfov+AfLV18OvHLSB447G4Uc/PcT5/lXM6vofi3Q3jN/Hp9uJcqv76fJ288nBAwP0r68sL+G/V2iUqEbbyP5V5D8aBs0q2ZPlO9+Rx/yzb6V7OUujVxUKFSkrP1/zPz3j6vj8uyDEZtgMY1KCTXuxtul/KeB+ZrXIEVgccEGV2xx05YemKQxalyHazhP449P4nOPyqVYRvPO4qzYyWOPm92I6U1tsagZA6dN3T5R0z746V9wuH8Cv+Xf4n8nVPF/iye+M/wDJYr9CA2V04KPeWm3uFwuOn+yapPp0Mfy3FwpwP4NpH6Qt/KgTXd3dQafpkRuruc4iiDbS5G1jgt8v3eetfWfgPwBZ+FtNAuNt3ezAedNt27tudg25IG1TjivMzNZdgIJund9F/XQ+54Dr8bcVV5Qp46VOlH4p20XZJaXfl2+R8q/2PpsgBa9kiGMDa9uOnBwGtv8A9VQt4Vt+Wj1e5j69DD/RBXu/xK+HUuJfEHhyPM2CZ4FwPM+XYpBbhNgz0FeN212k6llyuS23qBgOyjGQv930r0ssWAxdFTpU16WWn4Hy3G+YcacPZhLB47Gzt9mSbSku61+9dPuK1h4e0cypDeTT6sEwQGaBV5ZR/cPIz+lfM/7Unig/DzXPD+qaPate2ExvoDCrBf8Aj3aNDHkgjL8svTAGK+tdOEBuoiv3s+/tx+FfEP7YAEWl+H0LkK2o35VR/Dvkt1JH0EdeHxTluHjRjUpwUXfpofo3gXxhm+NzKrhMbXlUjyN+872s1t94ugeItP8AGukW2uaWzBBlTCxUPDIQMo20kcfrVy4WAfKnJblR6eoIr5d8H+I7zwdrf2+2TzLO5xDe2oP303D5gOgdOxAr6tlk07U7GHUdPAuYZ1DRMmRvTtyO4/pivgKlPl2P6vpyujGmeRZVcYChcPkDbk9F9qo3SyRpudwisf8AVkdOR39MVdkHkL8/72PbtVememSOOoqt9nMxKE7wduWPT5enp1xisTVGazRlchxGDwuF9qglCbtr5iEUQK/7eeuOPWrZSJAAseztjqOOvNVRHO7HB3BThSOcD0/lQVYo4jLCAEE7CMEYAcevTtxVKTqpclkiXnZ3b17dq0rgOZQ3RPlyoH3Tgd+9QOiO8XlIEyG/ED1NAzNXcHGB5iyZ4HJxke1QSxzCRXU+btUhRjGBVxEfaxHysT5YY4OV7j04xVYI6SjYcA5CdMEDt04pAitwwBx5ZAUSYUYOegx7VFKRHJKrsH6YUr09sflTLhp5Fjyf3THOcYIK/TP4U53aM7o0YhF+ZhjOOo4PpQUV1jjJMaKQpxyOhJ4x+H6VG9v56xpkRsoZWz3x0qdnikdJLdfN2jvwDuznAxiq6XWTvYsjnPz4zhfp0xQBWZjFGGRQ5bG5xnscfdIqZ23L8rsI2GQOh96kctt2BgVCfMccNjoRxxioNwfbkeUcbdrEnOOlAEJ3rHuibY6fNtPOV9vemxKTHjZ5jg7eOD6j8qcJ2S3AK7c7gGx8wA/Dp2olO5g2Qh2qd5HU9KQFcxtK8cbodm4g4HTA4zS78fIjdTyPcGpNwlUIrZyS5RKZGEeT94uFUc/734UgE8wRRu0kmwE424/i7c446fSmFWO1s4ZkDhvQdwccGkPmm3Csu/YSQR1H90kdDSJKPK2qxDseT6Hjt70wE3b/AJRyuOGHHfBwKiiDAl2K46Y57emOlORFTazMfKz1PUdqSZGDb0cjBx06j8qAESQbP3h8rjaCMHA7VAY5U8spsuODtYHDA/jxUwgSQ7kOzAJK9jimqvy42rIoGVycHB7dO1AEO2RVyuI1KruZcECmN5MOeTKxwGx6+/bpVkvAImALxx5PQdSeMdKhTdEI1RSNqjkkY+bvSAiYNFKfOy6D7rKBt2n1x1/Co5t0IbcqPs29MZ9R0HSnSrschf3gIyAuQVJ9B0FOKkRvtOISq/XeMEZxTAV3wiq/7uFslWXjkDJUjt7UzDTRbIAQo+6O2PrUu+eRsCPew25H4ce1EkkrM+xwY48PnoV/IdqQCqxQKRiFe3p7/SogrSTI4bLDjaR8xAPQ9vxpcQXO1ojsCv8AcxzxjkD6VIdomGC65wuOOKBjArO/mR4L8llPsQP5VYaOXy0BVX3EnB7CoGjLuPIXKE9T8vpxk1KIyW3OGQsTx04Hp0pARpAhhkKIQ+QqrnGOnel3sV8sbkUHG339jUqQFMOuSoBCnPUe4o8xn2iPGB94N3B7j2oAGbEW9Mhu4AyB+OMdBShQZPIOCANw+h7ilSGZFzFIIgw+XAyOD79TUYWPKG5wZUAwR94+3HWgCUlX6AtJ0A6e1OYOm4hVcjGfaoQgRgznZk7Fx/ntS8J82CxT5ZE5G4Y4+mKBj5I5VzHM5jQAMrY4OOODTFjZEkjuH8hiABhdwI/D1q5IA6eZM2EQjB2/kOnaoE+eON7jPmkcY6YHIIxxxQIIRIse3zMtjJ4xn/61CyvvaRz82AoXHU45Ht0pTvePG0LnC/iO3HqKmZpJkKRYT/ZI+8fTtjFAxVkZlW2d9xHyYXt6dRmlXBMdqxyFb5eMHp/SpUZDJsgUbMhl9z357UqKU6427jwOv6Y6UDHR4nkUqvmNGcsMABuOM/lWD4g+2Lqyq2JIsh8YAwduAPoMV0CYdUeUbpA2UJO0Adh2Hauf8RrcQ38SzRGNGCspHQdFI+nHFJgiipCIl4uCB8rKc5OcZ/KtyzjCRxi0G8qRIPRuhOPpWKJfKKeUCBDwc4NblokspLCIxxvyJAOoJ4AwOtAHzh+0dBPbx6b/ABp/bGlGMdAvzOSP+BE/hivreRFeJmG5ixUNjoMchAB0xnb6V8qftK3Nta6daSsoSS31DS5ZM/xMrsNw9MZINfUce5reHzU8h0gTEZPIcKN2SO4qaXw/Mqe69ATyxtKpghgm3PH+79RUwSSOZdjbjnheMHjn6VXCbjDjID5x9R69qtxRH7OCxQgE4I6kjj04IptCRLAmCqtIIQjFpAff09auQsN6hmDfuyMdNy+hHqP6VVleL0Vg3c8dhipHQAN5yguQcH+7xxjjFSA6BRF+8aMbRggn7xHUcfpVxIGUfZ4WVw3zAkdNw4qBdk0gEY2v8pUY9AKvpGJXYRtv2nO1eefQHigD/9S3grJkBW3/ACjbjGcdMGnS5ghUIpDhgSrD5geP6dKhjjP2gQThAi9HVsA8feGO9XZvNkmAX5c8SEjsowM815Z2Fd0WH5HJkJ+Y47jqM0S7wkbnALNtK5Byowc8fX8qmeJPlBb5XJVtvUYHH1qMSOqm3jPlAcjPYdsn36cdKQwhlgM/2abEKryOcYPpnsajlE4k83lsAFnUbgMdM47VbkQNHvjUCTgyIRk/g30pry/KSmYdvyAfX+lAiFULuHSPER5bLdcentSuihVaL50I6qNo49Se1SAGdl811hkAAEgUknjoQOOlM3RHMUXzcnamdvHv70ALI8gPnMQy9s8H0PHSmzSGSEJFj93gFSPU+2MUIMqMKzPGOR0GPb1pQItpm3eWzDDgg/Tj8qYyOTzUDR4aPyVGORnLH+VPKxRH7NL+8U8ja2P+Ak0MzicgszOQAeONvTn3xUgLBA2Iy0jDZ8vfIH0/CkBHbxxzs8ttGSqY3bv4T2A6cUoIODCEjCkhsD1Hp71J5d3FIYssw/2SApJH92o41kwqrhepH49AaYD1lkijCbFfP936dR6U21gk3CTei7cBlPb0zTIpY1jDQsSI+HXv15x7cflQY0gOFUEAde5z07fhQIagAdnRRlztAxkA9G9etK6xhXUkvt+UBhwtSFWijGxDyoKjuxOD+BWmsPJAEqMOATxkdaQEa5fCRJt2cN3A6euOMURo4CZAiKjLM33fb+lO4UYGVBPC91HAOT/nigiOJA28yhvuYGQuOuR9KAFSYqyS/fjjwZU+o4xmmzQZZULNFuyQnUAelP8AmVnbBk3YDJ2Hpzx36VGjCJy6/M/YZyAPx9qBkgMbRSxYZdwHA6jHT8P5VEN0rfZ4g0cgIHzfXkinoAyZUE4OGbPPzY/SnSKqbQ03Jzt3DGRwPamIWS3aO4eEEFUwA5PduahEC20jMrCHfhXDk4/MUNFuaMxv5zJn5T90djkHpTZ97KEeI+ZwvYdOnsf/AK1ICaFYg3npuZccLgDgcDpnmoWkiQMrjJVSC7ZGSenGO1TC4heJ3WM4TgDHqMHjjHSmvI724eVAjoy7SOfujvjvTEOeGO4mjtU3w42lsHlGPQf/AKqiI3nMjea8TDJUcgpxkj9akkWR32p+7dwN4B5GDxg44p802+Ay5UyM4ViMD5cfhSGK0c0NyIo3Dh9zc4wW6nA9KZOXaRI9uJB0UYx6kfT+lIW375zl2H7sK3QDjp6VGqSQOFaTav3emNvGQMj60wJWihC+ZJB8pAG7PAz1B6dKYIh5vlCQNAHCkt8qgHHTt149KGG1mynlq65YlvkOcZx6GniK2lyiq5CgHB6FcDp70AK0UqS+Q4QNyQUGRtHeoDuiU+WNpC9P6j6U+N5WYyRt9zoMc7fTFSqqyKzf6uPAznrtPYUARrMHfeuJQo+64yBn1pQd5/eqR/dKj5Rn2prSME2lJFQYwdvTH5cU/a3nN5TGUMAyBTgc8HjtigBEDhg3y7Ubaox82elFvLKsRi4Rt5JJGF6dKQxHeIpCFGM9evrzTlklKvG7n5hgDGBjsc0CJGw8m24QRiX5QV68fpiq8bFXWQj5Rk7Tz7dO2KeLhkjMTEDj5cDgHPVfwpWEJZYSSiMvpyvv9PpTARbiWB5JiQx3YUkfdHr09OKUbJi0qlhvyuGI4IxwfbmpWinjSPzEVgyDGAc4Hr2qATKpPkg4V92OPbJoAV13KMnZJuCeWeRzgZzUghY/aGcnjC8dj06ehqN97yl7WMMGYfN6N16en4YqVJPNmmAYbFG4nJBLYwOv5UAMV9vyB9iryd4+b6Y7/hRNLskCjaFALbWXkew71GI7YXAbJnj25fd6/wD1qc5SR4xGckE/M3XH+HpQA1ocHyZcTNjIK/y/LtUP7mMiQg7i3C5wD6flUmwZV9zK0WPlB7d+3p6VOzq8KpEoYJ7Dp9MZoGI5uIUJjCtI/B2jPPuDxTVR1Tfu8pgeAuMDI5BzxSO21EWMD5vunsMeoxTtr+XI6uNw4Zc4XH0xQIi2grxkZIzk/wCcinGL92bflF4J2gEj0J9OlMgScNhwYt6/KDjDADkYHT2pskTeZugLI+0Z3+g//VQAigmQJuEZVcZxwc4+lIZHiVfKJjOfuFcfXmpoYoTI2eQOQccZPrURDzSBLf5Bg+pX8B1FAhxPyurFmQqGwxwR+Pb2qRE3Wyts8yPocEKcdAT6k0mRGvIVtw2Nn/Cmu6xRpGHwMnGB1HHGPagZbcQoqlN8ojHQH16Z/wDrVEpjVFVgYwuRkj72emD0pxl8xA9sGwBh+BuxwAKYiG25Dhwy5O4cE/jQA6OB8EPmFwBncRs6+3arkPk+Y0LPs3YIcjIYD0xVFJJYdqOu3rndgr6Y47Vcj2q8aKGYgbf5H6U0Szwj9paSM+DfFdr5jy+V4bL4x8ozdRhee/B/Cr37PA2/DHTo5mEQfS9JeJdvTFoPm3D1YdO1Uf2jC3/CJ+KMgIr+FbhVQ9fluIck/TtV/wDZ8dh8N9G8ra6f2PprAY5+S2VW/Jifyrgw/wDFkjqqfw4nrZSQ4kciKTHyn6dj9acWDo2zMZK/cBzg+3qDT8bZs8MoyMf57/hUcO9hIsAVwByCK7jlJXZUj2rEFZkA46ZPUdOKjiE+VhTAT+6cAH6dKFd9uzbgjjHXHt6VKoVIg5Ik7j/ZHp60DIWjw3lp838QPbae34U4rEZAFVvmP06U5XjBby13O+VTGec9fyqSGIkSId3UJ8o5XHc+wxSENdI0zFh8FVwnoP8AAUkYCjLMybV+9x0zkA0RtDsxPKT12tz+n+Bp6wq8RdkbcMZw3yuP6GgCJ0WIgttlDcgYGVJHtwRT/wB0yFicBdpO0cDt+R9qdC0aE4QBw3APUcYot4mBzAd27KnaMAKPTPQ0DGSxs8BHzEy4aL1AHXP17VP55lZYwmw53MD6+o9M1I5CRI8EomUg4BG0hc9D+XtQCI0R4ZNzsANgX8MDsKYEBLSyIkmXZcjZxgjofQe9RcKGU5iJAGG6HH8qUwYA2PjBHUEfg38qkbG7eUZhuK4C5AP+FKwDeEGA3DY+Un5cHHQe1KuVbjbDt4Z1GQehxjFPY7WEYAkZ8YX8f5VYdI2f7Qq7lzxt4BI449KBFW3be8ZQEIM5UnkZ6enHpUkiF4HchF8vBAUHjJHBGKIfJWLDttwchgOAOwpkYAA3n5Ocbh1HYH+lMAaIkujx+UgIyVHX6cY/+tSou9xtcRCMZLN1IOB/9bino6+WqlTGN2MHgZ6j6fhStjYu/YGAC59j2IxQMW5w8CRR/wCr29OnzdePWhZGMcabSrLwrdV5Pzf57UMrNgfcZT8qoMjikMpSTyMLJ0HHJHTpSEDuCQWzIE4DA4K+9TRsuBCy+Ymco64OcdQe9NdEW3N1JiR1fblOO3Qgj+lS+TtEYfEakfdP3ugzjAwMe1MZEfNC5AZefnByR9fxo3+QMqqhM87xknuOnYGpETukzKcYVX6fgR9KiQrGHSR/mxjbgY4BHWkAokmeYHeJf4gcYLcYC9PSmLCYwSr+U6YyT/e9P8KkWTYyiZxCrcbtuMEdOlTuoZtxTJA9OvA798GgRGimKaREUTpzmMjvxyODTxEyKiyqGdh8y7QB6A5wMUyP+9G+ABtOclcnH3e/pUibfLDyn7vy7s9DTGQwxeXEXYomCUwfvAj+7n2x6VYCpGgeLkqP3meMegP51HJiMxIkiuEBxx1yakjhIOxt0AcYIGMcdD37mgRCNjECJggL4zgHAxgcegqzNNk4O0qBzjIyfXpUb7fJMihEXO1VUdM9jxSFGaTyVBgAwHbqvT9PSiwyzBPHtKE793r17A/gBTFgbK2gcIsnXqQwXGNp9hTN33AVzjgjpgj0PoaGOIz90KcEY9QOn1xQApRZcFAcOcKOvTrjtSyW5jkSQZjbdjHQsOP5UebGSwQbM9NxC4cdAp7fSkVB5ezczmZQfMJzjHP/ANagQ0lWyCF6jK9CMChy6iNdqyswzgccdcEdKTJhkOcuGCjeO59OKsRx71aRMbyOc8FT7GgBg2YHmKp38qF44XrnjpxVjCGQKMTPH/q4ywAZTgjGe4qqrloVUsItqHkDr7VZSRpPlnZTnCxkBevHtkUWGSpEXPmohhCrjH3SS3UfhVZBIzqkJZdxwSR0Bx1oVJCFebJlZjkZ7LwOOntVxQxMRkJJcFXHAJGflOKYCTsPMFmw8hmG6IjoSvXA4x/hVYiRTiPAMgGe+1DwenSm7PmkGxXmVgC5x+AHp6cVajkO55IQu6MbQnQ+/txQgGL5udsZIjRtgUn5j05HSq8e+OeYwjyzDkjcM59cZ5GalZ5pB+9AOw5DDjB9PapA0MzMCXJYgEd+P8DSArEbNstvmDYe3Vvr9f8A9VSK0ULIrhnEqYOD90N1P+cU8MYmY3Ywqtj5QMk8YJx6AZ4pUKrIJBhmA7AbTj69DigCt9mWNvnZHGcAr059asRYtWyDs8zCqAPl7cg9OlOTDSeaUEplyVBxkAj06dKhUxLbslzJtjmO5BjcqhSOnpn2pgSh/KZjg+YvG9ccjtkU1m2hpGQhWAXkhlY9KQRBtkHKZ5BAz8p7cVPtjjHmQyNI6ggE4wO3IPpQIgAjt4Qj5T5seWvJP4npVnWAW0HVV37THY3JRQPvbYTkfTFRhF81Y4/mCbd5OMZ4A5P1/CrF3IkGj6iPMWPy7WffuUlVTym/9CBx+NRV+B+hVP4kfNvwEEc+s+IEAZNptZNnXO6GM7foMflivo6QRiUYkeIn5QM9+oyfxr5y/Z+TyvEHiKKBmAWG2znG4K1pEyfielfSpjdJt+0+VC2DgZwuOnv17dKjBr9xAuv/ABJFJ0/ebCjPMFGN/wB35TyBj1q1E+DuPDOCgXA27QOmKilgkiG4F2jz+7IwCB6ev6UqBfM83IwCQu7oRjB5Hqa3MiHhXSJfm2buD3B6g8VMfK2kWuWIPzKvRhj+lNjJjZiWEoQZYevbFSsYolV1OPNAY4PIB54x79KBjYzKy527YthUd/8A9XFJE80cvlIqZ2BmDjHFOPmNEPK+UvjaM42kdvxFEjjzDK4KMRtIIwT6Y9uMcUCELDzZCpVEPTJ/oPTtTS1ukfyQI7DmQkdP93tTTGxhHmKAF+TnqvvU/wAnIH3MbcKOfxx6UhkAGYc7ihdsFR7/AIU7eVAiMeQG6BcnHtxgDinElT5jBcbckng57EDp6dKbGXibzd48xiHX3U+g4/L0piJPMCDypSTuwFQjr7dODSqGjKxIwj25ZAVzgd8E092SRlNwwyf4h90EdiOgPpUaFwpRZisecLuHfHT2oQEUyT3Cl52WZ15jPCHHuBxVnDvn5PKKpu5+ZWA7VAWKFYoot8oADfQcfkaewMTS8hsxrg54OOmP5UAOmkVsGNUHHJUc8+/06UzcwI8og5YLuPTI+lRiJAuY5DO0fUKoHB9uvFTFszskCYjADAkYAOOp9qAGvFmTLYYMQrBDwvv/AEpDG8YaR+I1wFQHOR0HNMAPyLCvzLnJB4b3yetPVN8TszBQpA6+/wB3pQAxA6uQR5v+yfTtz7Zoido5ZCo3hxhORkHHqfWg7Rt8sZkU4GDlSP8A9VTxbSpVivzcAEcfLQBBCCMCVlO35h3+Xr1qZlCHeRwQdvPPb/PFQPvUKZFX72PK4X3/ACp0zKQg5liAGSo5U0AK7xMwQn5Av+709T3qJIDLmRcHACgDv+XYVJtjhJbBkjDbGHUn09PpSyLDH+6Zirgbto+Uc84NACSpsuDFICqLjbjo3sMetIyjAhEZ5X5SDjhz0PGO2KbwoEjcYHyg/dz7Y/SrMkrIN/JcJyMfw57fSgCrL5ZYW8akFcKOeW47Y4+WrE0avuZCyyEhhHjb7fl+VLHthQGJg6ugwT0XByf0/lSFGkjDtPtjBP7wj7w44A68EUgRDt2lo3IROTHQIwrsJl81FUKccgE+gqWa1kWMjIRgwMeP4h/+rtTfMZd7cIBgBR1OP50xCYkAKknYFxGcY4FLEEgHmMcoVG1CQfmJ/QCpJA7qcucRjII689iO2Ka75hDuo+QgMVHQHrnNICNoy7tI4Mwc4zn8tv4UMkijy3UJGcBAe34/0qd1KIsR+SJ+x5IxjgY/KopRH5Thg/y8rz6c9PpQAA2/zI2UyuAc/KSP5YpUmmfcsjkFcElBgk9ugpGePyhJCfszKBt3cgg/1qTCrGhmKyYf5Sm3H+7xigBZGZXLNxhdgx6k9RQBLHswu9nU5DYA7dhTNk+/M2wFn+UDkD6fXtSxRSzBjGA6IcbM4Iz/ACoAThkUN/yzY5GeQvp+FWsBxztXbgYxkHnsPpUUThZAyEZPUcde9S42tkOAy/dIXjGOPagBgVE3OBkjHvnjt7dqljaJTsOUAHygepHrTCfNA3ShHk46fL0xj2p2+1AUKpVo88deR2FMDj/ihBL/AMKx18rjIjj+YnnbvBXA+oqp8KmEngOz8wfN5spC+5xn8gKu/FJY7j4ceIJiWheGCN1XGBhZFwv0NU/hWv8Axb6KXAbZcTKcdiSAPw5rCP8AGl6Gr/hL1O+lWMne3yYGAcd6gby9yhFOV4OO+PoP8ipGiSHbG3Hy5YD1/pSwLvXKMIycg57c4FbGRGUzgYOWGcHg4HYVKiCNdoQ4I3YJ6mhQm8yFclMADOcY4xS7AHMbOQxYkfSgCvIhAXZnjk/iOeOmadcb3j4P3Byfu5b+6fU49Kn5c7lIPAUE/dI707IdWVmLDPygjIBGelICARrFsWMEt8vDdPcD6UEwM3lYEYBO5fXjjHt7VLHg7X9M5yKhkUM5HDYX5cAcYoBDpzjY3ykgZTd0+h7Uqv0i8tYww3MOg645H8qbsiKKQgJ2YA5px5iLZxsXkjqR04/KgCJ4ZIzJFvDowzsHCjPTB9KUqTvXdukX7o6ce1OWOQhXXCjGOe44wDTliVk27SrA8oCO3OR35oGV42kBxt3A8FT/AAr396CscQc8DKkqO2M8YNPl8hlRUjMLbvm55K45HrRMGVY3UIpUbcYwOaBEcaoVXfNsHDZUd/ypePm+0/vAFDgdM+nSnvHt+dVVc4x6Ej2PTHtTMqW2NkMSNrY4+lAEKsXR40+TCb0CD8aUl3g3XAwVGGXH05z7U4RDDFfkMXyZ9B14/wA9KgdGIaIuCpA2Y/xNAEm+WMqYChKqAMDLYx29u9IPMldlVFwFUggDuO/fn9KfJKifcxGcDt1x2x2+lMdkKHqIz94YwOvbpxmgRFLCISSJgGOFIx0z2z07VVODnjYMfw9fpVttqeXHH88fOVOOdvBHHr1FD5VVuT8uThQvIG3gA/WgCFXWJvJ43qdvJ+6CMg+lJhQzZIA9Pb196bgW5R40aVFbJUj5geo7dqVlFzuaVmibABAHHt07dqAIHV44dwByDzxj5R9ehH8qa6ghT90jkYH979KmP+rILmXbzhuRx2pincBh9xxyvQYpgMYESrj7quOPWndGZey5I7fIO34U9HDKG2jr93HIFQugDAkfKOeemD2oGRf8s1jXG3P8PGe+DT3GyNiG3bQMcc5HvQ3llmRFALAhQO2R2qRZIyDb7duQFznv2oQhJPnCuCPug4HB5qJ5ti7WUyfLk9gPT8valfyVbYTuJ4yO2KfiQzGPbuXAz268Dr61Qiv5e2PzZ1KxnoFxzx09q4/4qSSH4a60RyuIcnP3R5i8D8QK7QK8Z82UpwdgCgE9OM1xHxPZj8O9dTCoDHGPb/WL+vA/Cs63wMun8SOwtcf2dp2CFQWNs2ex/dLkUxlUKSkvBx8o6UaYijQ9JgZVYrYwFuf7yBh/Op8xybkUeX5WMbemDWhJC2zGxs8dxSbAvIADY5FPPV2JHH8qaEV8LklenA9P6UCsNJ/eZC7UI4UYHNR5JLPIuGHbA7YqTazcoN3lk5J6FfQUgWLMjEsVY7ePYe/pSGRqsisT90Zzx/KlTy8loW2bemfX+lCeYvltnqcexxTnAWMwqCRnJAGTigCN/mbL8E4BI+70/lTtjH5Scbu4/SmABzGrZQgHI6dP5U8KXUeX+528AdQaQEXy5y3A/qKciggLnHbH+f0ppOGB69sepFCFZUJZtvPHfHt7UAR4i8wxbW3Z+92/Idqnz522OQ4GDnt+ApFMbqyMOB/EPSjYUPDl0YdhjrxSAhUEHecoUOFPsOxFOEeST/yzx6nj8Kfg9xww4PpUeSBx16Dj8KBirGgc+X8/AO70qNojgszZAyOn+fwqQDC7ZBjBHP14PFKioh4b6Ae3pTEQLuXDAbSOhPQDtSjOGkT5QuD60hRgTv8AlyOCfz6dqkUIMbeMpyeTz6Y+lAERyZAMbScYHtSbWQjkSBeOO1Eh3MMHIPX2A/lSkJs+XIA4wtADFwQwJ4U/NxSqqkEgYHYCpJWDNuzxjpjtUeEXlTu/woAXGFzjG3oBTgSEz0VOPp9abjt2/wDrU5sceg6gcUwsRbYy/CnkZPOOa8x+O/z/AA4IdCsn222XPYHeOfyr1EZZthOU9cYxXl/x1Ct8PS+75UvrbC++7GfxFZ1fhLp7nqy7pLaGRV+/DCdvphACMVA4AjZz8uflwOoNT27ibTbJrcEb7WHIz1AQc8//AFqgK7So9BkY9DWrM47DV342k5DjP+fpTHU+aCo46EcYqcFuAV2oPmX2xUBU8ZAX19PbGKkoTKKpycKD/nFId7LtXpjipXG3BA/z2qEjIJPQYoGKx3cd9v5YqIqXA3ANs/h7/WpGGBkDg4H4UzCbsg+3PYUhEchYlh0BH5UgDZwTtyPzp7qMhwMH/CmLnaSvVT9etADeFI6fL/npTmRGwOOeQKRyzN0C5/pTGGFJPAz+v+FAxxDNtQDJXjFI2DKUzyPy4ox8wGBgAEDHQU4iTJLHkdB6UCIMLjAX/wCtj0p3y7R0T047e9SDaSHPRRzjv2/SmbQS2Dwq8expgNCAACTjGTkD9BTA2zCjLL0K/wBKkOYx8uCfQj+lRyFgd6cdNwxyKAB8RIybeOoHf/IpAR8smOG4x6Hp/KppNm3oGU461Eo42v29OPpTARc9Cu3qOKAy/L5YzyFOehz/AIUpVnUsDz0z0xj6UoEUYUIpcY5I/LigDifiYrf8IPqKJkODHn02+aldmpb7NAP4QE59covNcl8Rt/8AwhWpMMttEYPbqyj9OPyrr48/Y7VsAfuY8geuxRUx3fyKeyIpQsaFicMeF/rUe6MFXGSGA6H/AD0qZ26oQQvsOKZHHGkWAT6EDt6fpT8yR4fZM69SRx3BApjsCnBBY+h6VCZvKQDGAWxgH6U7PmOC3yr14Hf0oYDv3W1eChyMnrwKnz+7LofNJHGRwAP6+lRrHt3dHH6/SnjZw0Z3cYx7+ntUjG8YBbjgdOlGG3EdPYdKUurr5YUgt3/lT2Vg2PvY4P8A9agaEHBwpC+uOnFN25YPwpHam4BYgcMe1SEmFfn+facDA7d+BQBGzL8zgDdjqPbimqv3QDn6dj70uxQwB+93GOCKkO0LlgF+bCj6UAR7mEuR90HDfWjMUjYXjd2HtSbCG5P3uvHFKdgVcrkj5Rjrz/WgYnlsWz/rMHHHUY9aR1bJdMEjgU/5Y/3h4ZunYcewpxXcPm+XJ60gIijL8q88fl3q9Btd1CEDJDY9cVXKg4IYq2cA+tW7aNVlwDgnGfQ/4YpiseQ+AFZPG3j2EnCC8hlb3EiscfQV6odu1dygFTj5eOteX+A1/wCK4+II53edZkf+PZ/DAr1EqPOO0g54APQ4pL4UOXxMgdj3xx+dA6L3GCMYqQDDbWAi49M57celNyiEAE8HAqbgRtuVkfbhQRjHY03GST93dT2DhPn6k5x6YH+FSIp8oMAuB0oGRLtznHmMoGB0zTRGZf8AlmFbrjjpUrh+BgJnnBwajaEAnyflHH6/yoAikTyw/Vh0I9PTpShctvx1Gfpink4QkfiP5UxiSBjIzxzj/wDVSAYMlTG38RJOeopAp2kNz+g/CpJQAuOjf3cUh+XljuPHbFAEbgnIHC4GD3zSBBjMZxuxwanRI/L2nnBzx2pq4kY9Iwpx+NIYyRc4KrjAweRSx48v7ob+H/69SY6grypzjilijbzVXqPbmlcDgviYoXwXc7Rv2yQ8+g8xeldqg862ibsyJgH02jFcl8TN83gy6dE2qXi3AdlR1+YfSuqtyzWFsB/FGmcdchR2+lJdSn0B9yjbjI4X6kdKjZfmHzbhx2xkVY3OH5/g6KOnTFRyxKW4J/8ArmpYERDAIFZWAB46ZprEFVZ+eMD/AD2qba/7o/cxkZ7f59KEjZFCN83PTFSBVwcGNeh6j0qLdHjJ5CjGO2auhcswI3Be3TP447VVZFQbcAlhxgYFAykocoVYbQeOPT6VFMDgBgDjjGOo9PariKQhA9evGKimXfhsZRzjA7YpgZ0m3ysdN/y4/ukf41DKQE85ueisPQdOKstlSNwJCnHbHFM8oHJOMZ4b8u1AFbdj9yMks20MfTjArzX41R/8W4vV3AbJ4UGB6sM/4V6e4kwNpAyQE4HB/DpXn/xj/ffDjVFG1iphOf8AdcEkfyqZbDjuZ/w6Yf2bdZO4kxH6DYMjHtwPwruXWMn5hzGc4Pf0rgfho/z3EY+VJIYnIwOoGT9PSu+nZj8hG3djHqKqn8KJsZ+Mht3H8WOwz6V5b8QRjWbcj5v9HVce+TivWlUR/MzAkHBXHr9K8q8eLnU4GGfMEYB9MdRx781qulgMfTYVWNC/7zvtx0Pfkda6GEkqrnjcTn8DXPaWzRx5IB3HA7E4rpo1kQqVHQ7dp7VqzJF1X8wKwTg9M45A4qxlgSUPDYAA7f5xTEVdhznYeR/ntThjeIjxGVyw6dKkongEbqyk5D4X247V5Dbl/wDhKNoHAu8J7Y+VT+HWvYrc7IWVM5yTngD2OPwrxq0BPij0IvFA7Y5yaxqfHEuPwyPdGAdiwO3AHSo1bbJuxnsB0yRUsuA4C4I7AcZHao227lLfKe38q3Zmhy5Kvs4B5/HvUwG0epHXjpTEH3twBYYGOnX6VOo3H5uNvbH+e1IAWPfuCEdP5VIpZeG5HbP9KfEAw+7yOw4zUzK0J7IGxx16UDJYgrdThgARngGrKpxkN8x6A1WVE4B+YsePStCLI3RhhGuenXn+gpMB0SnJ58tlB4A7fyq/HGFAk2nHdc/e/wD1VURiDz8px1HPT8K0Lby2O4jbjGcHrWbAuxIjDywd3cKP8a85+McEi22irtwzM6Kc8ZIXAx7dc16dbIqtv+6CeAegGOPwrzr40wsttorkHeHlI54xsGMD2OKxxX8P7jfD/GeheFLObT/CenxXERimiLJMHP8AEPaupjjaEsqHlexHr0rH0DVYNa8N2t5GRudsMB1DdGzxiuhiDY24znBAbvj39K1lsrGSN/TFMkUqAnZkHgf56YrWgt8D5pB5YOVXHJGeme3NV7DaLScbNwymVz25wQa2YEGVSPGASzDr8vt7/Sk3YVi7aYw+Mc4OOo44xit5IZd6lQAV5KjjJ7fXHFUYVyRJGnmLg9cDAPr9a2YVVlUNmMKNgb3xXO3qFtDUt3d5l+dc7QGOBj3/ABHFdPb4k5ddkhG4Y9Ox/SsGBVSBo1IiCj0z7fkc/hXSWKyRB1x84G1E6/LjIAP4UXBI29PchvK+XO0Db3H0/nXQ24IPk/3lw3PAA6VzsSYj8pwR5nzBfT2rqLIbIo9uewGe/T8vT8Kzkao14sY8tSVfcML1HHH4VrKkQfyD8pGO2Rn0FZMB8rO1gnPAwPxHSuiijDlW/wBUQvHHHPWovYkntxGgVYvl4wQckn/D6VqfKXWHO3gKfXHp04qjE5QYXG3cR83OR+natJXbcFyIi/3uASD+GKpCLflxQ/uxkEgHHbk//WqYbxtJ5yAMJ1/P0qNgvLJ+8AUD0/D9KsLNgjjYvHIHGOOvp/8AqouUg2Foyg+ZQQvHqOvBpnlxcQR/uTkcNnOfofUVPErBvl43DPHGO2R25xnFMuZw/LgjA9ADnsRQBmXUbLnZtDA9G5J5xxWQIwrMS2UCnb22g4zxjtW9d7jEzSYTJC9OB35rOaNXicXAO4cfLxkcYqk+hNjJmWNIdpJxjIx/H6dM9uKplPlLH5iQQU9vr6Y6VdeNQQjNgsQQfXHGCP6VUlKKDEAWLcEY4XkfT8KoaMu4i2L1AXbu47/Tjis2RdkqjONo3t3Ix6n6VpTPugBB3BcIUPGB9fwrLuRIZWKfKrAHJ9Mc8fSkhmBesYmZxkRE5VeM7jngY7f0rGnZ8MNoPRQcc+uP5V0DxQvcGJW/h+VhzhveubZWjd4y4cqSBg9cfp2rVWE0Vrw20kZkbjaAMbTjI4HOOK5y4t/Lcxq3U9PTjPP9K2rvAJUblQKrADj2INZEz4dUUfJ/C465I6ngVSJMWeIAJtJjXJww9SOB7fSsm6jI3RkgyHGF6c9untW9cpsjC7m2BeWXsc9cdcVlzCfZvGGLDGeOnYA1SJOeAWRT5Srk54+nf/61ZpjlkOxjjeRnjuO/sPcVtSx7I3JUhRjjp144qmYtsZC5DEED2HpVFIzrtNkDNjcGKhOM/XtxWbcQurM4CiNQoPfj3rQeJSkkET7ZCvf7p45GO3Ws9i7PjHYBueOOhPrTAzZEj2SGIqW4YoOBgdhx6VWbt5aLluqnnBrRmflQxVQgyVGOwxjP0rOkbnkCLgcZyMf/AKqtAVWjdCAg3Z59ce49qhkjxJtYh8DJJ4FW2C7t8SllxwvTb/8AWqrIhLb8jcPup0wMenemBRmYvKyL8q8cgd/rVQ5KMVwvXk9BmruFTKgEjvxyRVaQ7Io5UI+QkYI+8Py6igkoRgRxsiMATzyMf5+lL2yu+TP8QHf6dqncNyWxHuGcDmohu/gcR4P4fyxQgK+AmACXRhj6DpTH2KvzEPgdO4zxUzKYwFQbsrt2+/c1E6gsr4Ejxn7vTgdx+X0qkBVmjZE4bzEbGCDwAOgpvnr9w4dCRnP+HepWIU7toYSHG0cBWpJPLkh3ECNt3b260wKrKTkH5hjgAY/L8KZkIyDPL+vYDsatOrKoVFyejEHGfeq8rJncVKbeGYd6BECxgMVxkchPY/1oG7DjGezY45H+FSu3myhQBtTGMe44Oce1Nzk4bGH/AM49qAIkjVOTuLMMYPeoAkXMZ3Bffj8OlT5RcMq5A7k9COxpzPA0zMvJByAOnT6UDIDGwXmTPG3gc49KGChA2WkBOADxipCk6qGXb8r5wB0U8cGmyshOGGFLccc//W5oEIqKEVsbSw27c8nHfNMkVIgjINxf5Q39KsIgwuDuyORj+o71GSoX+/5ZDenP09qAG43t8g27s70Azgj3x3pAoVMFCCRzg44HT8afiQs0vCHaCf7vXnP4U/aqdV8oqv3+v5UAQKAmAjjDYyNvX8T6UoVpJCBk/wCzj7wHSpMO67I8KCMqOucdfpTGkYE4fytwHHp7dKAAK7fK+JFJHzYwCp46dsHpQ2TwP3fl/eGO4HOPwphIYhv9Y/Q7ehHUVPEiGVTIW3PnnspxgZXFAiFi/kukSBww5OQOP90/0qaIh4VWWMs2MJngcdKYimPa7jpkAr2qyqEsfMPmKBjHTpzx9KBjU8lhKHi2vHjjr1HH0p6tHHHiRCufU+nTFPzgFQ2d2F+Ufdx601SgK/IZPlP5D/PamA1EZSxIZT8uMH/PSp4f329WwSCMcdT+GOmKjifkGFvMUcgjjj6UNMVyMecuNxKgAr6HFIAt5fMO1m2lQd6hSMDp/hU6SRxbs/vSwzzxgD/IoXdJKI48krjPGB9KcV3AGIAv+HrQARrE80cZXCzDjnFDKgiAVuFPb/H1qQqrTxuAVYjOM42k8ZxjpVkLG25E2oV5+7znv+tACpGZOY8bTwykY6dD+NOtYvmOWDZzlR2XHTPtUrqu3djkD5kA7+x7ClijDqrL+7J5B9PbFAE8aAoEIJRQTt9vqKtW+yRt2PKjVPun5sr6/hUQYPn5RGgGBjoD9OCKljjQIMZl5xwcA9se3agZOkcChRE4lwOgBGfTmrKEj/WLnjI/u8f4VWheBf3afM3QA8j8OKvRBRKfO+Ve5XoPQEDpzQBNt81QSME4G8jjHrxSpFlhErq/GSOQD+nBxSDa8Z80GXGCu37pA7fhinJHvQGLAAXcAOoqQLsahyZHYRk4DZ6ADjr+FT7VYmSRckH5Sp+8BxUNtGCGU8oqjHHXPrWjaQ/vQjj5CDGR7Y4//WKQFi2iKKscqYDL8zHqDx29BWhazSeYFf55VzjPA2evA5pkES42Z3j7hOT1+prRs1EUUPmjL4K7vQe49KkZPaRIqxxxlXkIOT2HtitmIKv7tVMu07V6AA9/Y1RjCptdVzjCfXoOtWUVwOR8ikrx2obEbFtDbIn7yIx9y6npjn8OnpV9E8ifYU8ocbZeqYOOAOM1RhjXexdRJIcZTOB/h0rUtofMcOSZd/zDn5RjoMe1QhGnE022NiodExtGcdeM5/GtiLylUzyqTKp+Qj7uO2BWZaxGVjLgJIhGBxt6VrL+/RHI8kHI/wA/0oKSNCCHECsu2dHUFuMEMT0wMYrobERpM0YbKYI2YzzjnDdQKyrNQ0I8sk5O0lR6DAyKvLHJHB5jYJXGG+mAO1ZtlI27SNYIo23Ag/wgdc+9acUiTSmOLAyMIB1yByCazbGUjerfMigbsrgZPt1q902wsQgx7Yx2IqugjUtRL5hIDJsGOcdxx9D/AErWimmYAxfN5mOijHvx+NZUcavGg3FAykl+pyOgz2GK1bd5irqwNsg4OMcFsAHPGeaiQh0XmrIASGEXpyFH9c4rTO91wvUNgZ6cAH9cZwKq28iHdAfllQHDDjOSCPX2q1EMRo205AJI9+56ZqCkhF2oFhXOHLE9sY5GO3b/AD2sK4AZIzlI9rKCMZwDnGeeoqBSN23+7zwMY/T0NXbXd142DaV7AbeuM96pB5FiVt0TPGMB8ZJAz29jTmtiYlaT/WJjjqB7Y54x+dFx5c8IXgNIQSw+YbVGfp6VByhaS1+f7oJPp+OM9hTJQ/CRbIs7nYkDb0BG3g9uhP4VFKYfkkwsbI5BKd+Bn/PpSSbHJnJwy53IPlJ5wpB4HIxVeJvPUNGFj8sfMncDrjOO+aBhOdw3SHO4BgAMZ9uDmoZPs+PKjJjVsbSBkcdv8/8A1qn3QybWUchfy7cYHXHtVIiSXEbjD7TzxjIPAx0qokst+eZo1lI2bQSe5wBj04/AVjQoZLuB34Yv168YP4cdKspHgJJIuwj5BjlTjGPpTUEkV1FNJnlgcDpwR6euK3o6SRz1vgZzGvybb68B5/egc+y44/KmeAbjHxA0gc8Lc9+mVUdBx/kVX8QnGrXqDjZIgP12Mf61R8FzqPiBoqZA3GVf0U4/Sv3CL5srS/6d/wDtp/nW70+NZzXTFP8A9On3JJcrGUiHLuPlH0H6V5p47+Ik3g9rW3isU1Ka737EM4h/1e0kZKEdDnt0x6V6WyIsXnYG4J1r8/8AxR4tbW9U1TXWiZYHuordtqlwRbz4VzldqgRjA4HXua+HyDLqeKqv2q92K/4ZH9U+LvGmN4fy+nHAytWrO0XZWjFW5m007vVK3n5H1r8PPiHaeKbVVltP7HmfLJHlnRxlslXKID0zj/I5X413ykaXp6Y/0g3JJz02wMBx35YV7BZado99p1s6QRTxBQ0Z2ggZA5GRxXgnxrs7PTLzRJLaJYfPlmR9owDiMkcYrbJvYzzSDhHl309Ezz/EmOaYfgOvTxNWNXSmnNLlunOK0ilbr0toebqWEYKrvUgYI+nP61k3H2y8uo7Cwia5nnbaibsZIaPPLAgYH/1u1PN7Ds52jHt6/hW98NWiuviVowGGEaXkn5xInH0r9Axlf2NCdVfZTf3I/kHhzKI5hmuFwE3ZVZxj6czSPf8A4bfDa18I2v2y8xd6jOB5kmMYxkKAuSoIU4JH/wBc+s1m6nqtho9lLf6hKttBApd3PRVH0qXTr1NRsYL6MbFnRZFHswBH6V+Q4mtVrydar1/qx/otkeV5dlGHhlWASjGC2W/q/NltlDDaRkV4B8R/h1tM3iTQI/32N1xAoH73au1SDg7dvUgD5q9W8U+MNG8HW9ve65L9kt55RD5m1mCsVLDIQE4+X04raN3a3diZ4HWaN0ypUgggjgjHaujAYuvg5xr09vwfkeRxdkGUcR4WrlONa5oq625oPpJf1Z7HxVpDkajGsh2FHKFcdCOCOlfFf7ZKyJZeGoyef7Rv19h+/iAz+Rr698NzrPeFmUFTfT+WV9BdMBxxxivkf9tbifw/bElI/tV9Nj/aEseT/wCPV9lxZUth4xXf8j+bvo+4VvOMRUf2YW+9r/I+Ure6PlyMp24I4Vfuc+vv1r1H4deNJtDuP+Eb1vK6TeNugdeTbSEjLBeyseWH4gV5bYTNFIUmwInXLDHXjtjp0q9IjSKPOJfI2oABkj+mD9K/PZJPQ/sOOh9eTxywukK7JkfPQbhgYG5ax7nKy/McLJnbngcD6Vxfwz8Tahq2lyaPqEZeTSVSOCcYBeOT5VVvdCPyPtXcXHmuHtogJz8pyenB6EcYrilpodKWlzKO4W6wSt5BbOwHvj14qBuA0ceE3YDgDgODxjsKsyeQQVwkuQGIwR25wcdKr4kluNjnIdQ4cfw4PHHHpihFMoS+SAIh8rpnH+wePzzVJlRyQq+bIBng7fStK6jEKvEyhUl6OvTI5H61nld8eNgV3OJGXqfw6flTEQeTuIj80QSKcsuMDnHSoGaMwvn/AEYo3JA3A/h9auTAPsWUGMr94Y/hHTnvxVSTBjwMRqciNvr6j6VLBGb5fm4ZwCnZcdM0vlxOysB8uAvTt06egqwFmjQeb19VH6ZHpVZI18tV5KIScj+XtQUQtCkkk3lARYUBSoxyPbt6VG0KNPvjT926jMZG3b9PWrkgcMVO1dw7HniqWDKWfbhQAOvPHpTGV5WidS8o+XPyIRg4PXGKhmhIkSNG3gcjGOAOnHTj2q45IG3Z5ufkCn27jt2qMxTRupO0Y+6F757c/SkIoTJmbKEuu76AZ7VHncrRx4xuwcjIHt9KuOV2vHKMhCNhU9c89Mdqqh0YhOhX/lqDwPT86kCoBOjNsQIvIYHgEDjj0pXn2I5ClV2jA6Hn/Cp5JkDtEjgxy45z9zHTjtUZaSaRZEU5jG3ae+eD7UwIFVxjzwu11ypXOeP8Kad5Vo2UFI1H1LHgflU1x8gj+0ERBScbR0J65FE6xQgMsTMCfwIpgNDK8DxeWPvY59cdvT9KYjMsmxhl2xj0BHXjjtQ0cXlluVXcCoHXpj8KeG8p1eTgEn+WPwoArDzPJEMg8wIWJ+XpUPzsUkX5VH3OhGOB9c1dXcsARf3YIw3Abj1/z0qIRhVWC3xLFyx7dOn0pAQxeWSXcGeQH5QMgE/hwMetKm1m82b51Y45/gP91hTS0ZRWcmMfdCr6flR5GAhb5dn8WMZA6ZX1FAFRyWUGRxtHRutWVwVWOJiFRecDIPfj8qjeHcPkVdqjoOv4fWq8vOCi+SUx7EH1oAkfGTLuxvVTwenbt24oDc+YjlwByuCu4L1zx0ppG2QOzI2/5t230HOR6Gnhjk5jG2XClc8MeoIPagCwGEuV67cMDjLY9OOmKsrJHyYT5u7o2eCfTnoQKySpHHYHy8jj8MCpleLYkW14iCBk4Cg+tIZoIsGVadiE3fKBx+vHFN/fKg84fOp+bBBI9OnbFQH7wgR2kAXc23pj2981XtyZN5DMWbK8dx7jHpQBbnjgRvKLtvP8Snp9R6Cpfm+WSSYMcdSAM+wqmWulkAjIIAHy9d4Hf2pzqqlI5CyHHyqTnkdORxjH8qAJ7husOPKdgFVf/wBXpTGkjgiX5wXwM4AP45okmkb5wBKrL8oOFII9PpUL3QKBdxtSo5LAMMHtigEX3EI2Rp+9EY+925NIPPKkTL5cj5BCjJYdunTFUhLKiw+U/wDCWLcDGenXinuJXOyaM7iAcofvHj2oAti2CzbBiQlcFCehwPrThuxHGQA207R2c9Svt0qrFsXchUwIAcZHDduuKkQhMxIu3y2yoz0yPXtQMnWX5y7ARM3RT09OTjFPgMrKyyAP2b6Dgdqaqqyl4VCcgMCeAc+h702II8yAh1YE5OMBwOfb04oGTExQqsZPljPynHQ55+v0qZS0hwOe23gZx1qGVF+WJozsXBDE5BzjGeKmA3rsCrHtztbO3OP9n6ikA8CaJQxj+frDzkDpxWZ4lmNzdQ+Yfs8nlJISBuGCuMY6deK00R7cGMIZY3+9k4z3BX0xWP4gEk9xHGuCY9gVvVOD+lDBGeqmKSWPLFVUBcnv6Gt0bvlADQg4YoDkBsdABWdATcLgj52IdemOPy+mK1rCQrMkhXedxCkHAOeMEY7A0ID5q/amtY5vDy3TES7p7EPFgjMKTbfvf77EV9V2DtLaQzzEhpYI5G7j5o19PbH5V8yftYqtt4AkeJstbG086P0D3KEYPTB2DpX03Yyvd2NrOsoizaxuuxRj7gGP+A9Me1TTWj9Sqn2fQBDIsaPNJtRhtRQM4BxinWsTpGys/wBl+cPs6gD2GKmUOnkozcDgj36/zNSWqCQCONvKkzyOvr3FAkTxxbWeTIkiYD5G+Xp3FJC/mPtHzRx4+6NuM8A+9TKjuo+0oVLcA9sdiAP88U6FH3CZjsQd+p244BApDsIiyBJIrRt/OQAB+X0+lXXguRGbZCrJgMyp1bHr3FV3kChvKKxldvJXAb/DFWrNisv2k/MNnlkDgZIBGMDvSGf/1dFxGD5CDdHn5ugYEgY9qiZXcKEDSOpA+XuvTk/hTVYRRvuzGYmL9OB0wB+NWZCT8+82scmOc4Oeu4AdOleWdo0N5QE4IaInGMjjAGOe3NRoI5F8yNPLU9nGcn60rXUSkGNOi4dscMfUrTwJvLWR22RnlWXpz2IpCIXO9UUFmCdMc5Hr+H5cVYeP5iIWVy5/l7VECIo1ZeXKbAD0x/P0pJl2Iyv8uFyM9ecccflT9BkghDHaqlDuHbGR9B70gLeY26MKQ2wnr/kU5WRVUlX3EDB6enensWMczD5yoVXTbyfQ8df8+1AiJVC3aCOXIOcEdO3Hv7VC4LbSdxU5GT6/1p+YXTJXMWOWwOCR2/z2p+IwVgYF1HGM84PI/lSGKx2SBlYfwnOPbrj6UkjSrOcESNuyPXAx06D8qIwvzh18kuQB0wAPp9akyFlL7PN2qVX2A9qYBD5iPGUG5ZD8wP8AAevA+neoi6+auQ2cknd3P8hTYIoyOZGRH9MYGOn60+KNDFJG+C/BVQdu715NADo3VJIxLiZGJ4AHy8c4/So5P3b5RhKpAC7ehA/vZ71Lc/aVCBUSJSM7R/8AXx2/SpLW3EzYLrCigklRgA4AA59aQiDy3Mg8g5Qc/N/F7DjtTpGWN9sgkEu35i2AoBA9vpTfIYsBKQI2P7sg8D6duMdKSVgWMLSbwMhS3Ucc0DF2O52Z8wfc4wOg5/Ki3cR7org7VkUqrAfdH09/0pyvjbCCQIxnCDoOOaaZvMDRxoX3DhmONpxmgQi/xIvB3bSDjPHJ5pw+zqN3mBG9MZBH4VEqxlGlYNK4wG2/lUxhKnYoEe4fMM9OOw7UwGxTRzgSlD8vHmDjb6bu36UvliWOPznRlU5P/wCse1NX/VyQJlxKPmxj8OB6imFozHCIkBSMFWXPfGOc9fagCaMQGL5mCQ5JbPBA7AY96g3wK0Ub4G8kJx2P3c9iKvCGLC+YMnBdSuVC46A+vQduKgjTIVcszSL87dl3Yxx2pANdLhR+5UbhlXXJ9vuih2KWiojLtbjCgEFvXkcYqRWkUxzMYiq8bweTn8ugxUMbuYtw2J5T7DsHGCBg0ARwB47iMZ8o+v8AAeD09u3tT/L8rMb4kfblAo6e3OM//Wpu55UMZJ3qeffnjFSI27aWYPtXGSeFz1547UwCOPAj35jGW3DqCeynt0oYxyXBEGFXAxn7pbH4cY4pin98g+ZlOeB14HHPekjMjPtQKFBO1iOhxxigBE8zyU8xBhyV5yQCOB17U7yiADK2B8q4BwAPX8KRtxGzaPMI3nBwMKeMdqSNQo3qzKMbgjjhvagB7ySb9quDg8DAHPf8KSQRKPOSRiznDA45H0GOlOtnTzmZzyRyME4OPxqYGNsrCxfbnaNgAz7fSgCIMkIU72aNOWJ5GccUwMI92HEm8g5HYVGZDsEdwCrNj5QMZHTJ9KmL5kwMSKi7QB/EB09jQIYEZjuRecnnqP8A61Sw7ZWETuSM8++fT0xUUKL5hEp2DqM+3b2pzvFJIgjXykHtimA9XkaVYIsPg8nbgcdG9umKVpI5UZICqyS/dZhgLj3x3pioCmfvOmehzweP0qMxhwsTjDMM7uzEdB7UgDyr2JmOWR0UZRmDfTHJHNSAyRqGlRWbHJA6egpxfz3JMe3Yqgn0x2P5cVBv3sXZREu3ovHtzgUASFvKjWcMFJ+6F+8CPUelLkmXexVDt6hR17UM0hYNCSy8fL2xSxJDLcZcK8KjjB6D6Z7UxDYwu6MygSo+Ttxj8RjvT8PcK0xG2NeQFxuC9ADj0obDsZIBujP3R09jjI6fSgNPGV2Dfjg4HIJ9aBjRlI/m+ZTjb/s/VqA3kfdBPb2zxx2pDvDHy/mRcLwOeasSxziPyZx5QQ53diOMDjjvSAZmNgE2B15G0nBGfSoIJpo3K/JKjx7MYwcdMZ9RU4hWMNHt85hjOAMAVCfNwYdoXPRemcc9RxTEOkMsaLGRvby9vsAeh/TtQ+0skckYLgAEHP3QO2Paq4z5aZkIY54Ix93opNPGoSPkx4YhQFXrt6Z7c/0oGM3R7R8xk42cfKBjpx0qaRVjSRnLRlgpK7cEYOOD0pYCqyKwAYFeAff0/SmyP5Q/0rlSMYOcEjHcUADqDibqo4yVKnB6EfyqZvuCP5duBh9uePQnHFKsUkybhtjZsdD8rAe3UEVF8q7V2sqs3Dbhz9R2oEWRiObEbqGVew4B9fwqigkLYkLzhTw+MirJWOIkBhGSMqR6Gp5bmWZUQbYRGoVlPG4jvkUgINwIw8ZhJwNx/XFWraI/aodvz8nbk8dB+lUEAIIdSw4wu49/pVu3XLKiYJ5C7e3H4ZpiZ4n+0sNngvxACgR28N3m/jrtlh/kW7etTfs5eX/wqbTJJWUBbCxRdn3tptgWz9Dj8qh/aW82PwFrKSuJG/4R67YEdcbkU59hxSfs4K7/AAv08xL839l6fle4VYQCR6bs/kK4qP8AGn/XQ66n8KJ7SnkP8yuG3YUxuMZ/+vTD87BFGACCQgx8p4wPwHpTYowR5wUFUOAx+XP/AOz7U/bbxzh8EBx95iR19PX8q7mcgskUCy+XACqH8R0pSLd/nnYW+0AHK5ByeMY/pUcJJXkANGTx93ep6flUbeW3zPl1AwuQO3rxUjL0wa2aKLII3/Kw5Azjp7YphJzKH4Py/NxkZ/8A1VGiPApXeCHVWUAYAAqXllDujL/C24fTHHtTEOiZVtT9q3IoOFCBcnBH8qrcQ/PsBHy4yMZHsPxFOCvtDmReuAj8DHbFTAShUZJU4IwM8Zx0PpkdKAFZVLgFPJOOQDyP06VDbxuzDyfuA/NtOCKXYqui7DKGPbJKj8O1I5hgEm18f88zk/Kw65x69qQClT5S8D5s7QntjqO1WJGhyY4jsyqszjj2+7TEDx+UwIO7PIxt9DjFRxLtQ3GFIbPytycLxjp+VMY5pZhESgPOd23nYfX6GnxSPA2Fl+YqflH3cduOO1R/vJWWWM528qg4OONw9KRTGzeYG5K7Qw7enA6YFIQLtG2TGzPU4+UD0NPWKbzBCroY1GYeOvftS5EchHyvHIm3cOhYY9OlSKWEqx3GAm3AYAnJA9aAIWIGZgWhkwMIOMkYzUol3n9xGoQ7d6nJJY+n0/CmyRRoFfG3cOhOfunr2q40lsqiZCCdwLD+56cY9qYyrHcwRHY+6TrvB6HoB9PwqVyuI9wwcbOCCzZxzn2xSGWHcJwoiwSjKw649x1/Kl+ZU5wHIyCedwz6+wxQBEQGkXaHhO44IIwf8Dj0qSQKzEbMDtjjuP5U5SAFJX5RyCT0b/IpMyo2SofIDFfQd+38qAHkCSFCZfLMbHcpBO7+7+WMVDGmHQzLsyT8oxg5wOM8DHpSqI4EIysodhszwcD8qkwM7B8ynkg9vp6elAhXZnEobMeG+6RkAdFx7UzmePnb5mR82BsI4H+eKPn2/MSxGQwPp/8Aqo2wmVBIRbydfkyyjH3eO3H8qBlq5nuPKEAIDBh5igZyMDHb2pheCNYkVmKHOXPH4fhQ67grynY0ZBzgdexOPWnzkyRbnURDhQVGAQfakBXO5BtHyo/zKGHBxjik2/aDGyuVTqxwSBj1AxSBAXKb2k2jpnjj9OlWQoCPNDJmRPmwem09sDj8qYkQvOhm8pJPOUKM8bQTkYA9KsKglbLhkSLJ2AZII9D/AJFC75n8sqzrGOCOTuPPJ9B6UI8iMUcGRnJXC8H5fpxTGAit542MWdzqGdRgKcH26EU2NpJlfGWKjb78Hv74p0LfvHlwVjZQq7eOfrT/AC0IIhO3AAZQdvHqfpSAjjkgdpfNZlONobGQCM4zipIkBjkWUh9kYK7PY9Rn2/8A1VFCWiIJIJU4A/8ArgflSQked5Dqc7gucDIz7UASXCo67ZGChlGB357nGKVmVjHg/cAGR0PsB79MVbmgc+epXDKd2QOMYGOfbHaq7whI450LgsAR0ClunemBIifvZh9yJDhT3U/4VUWBty4yu7oQMsPqB6/pV1EjklMqNuyCV9yuBg1ExlaNIiojXp7j0zjGKQDFAWdA3zMBkr1PT0+gp8fK4SXYYgeCv3SeAKesIT7nDJ8xyP0zTMbvMkClwQq+u70oAJWuFMTMN0y9xjaw6daTckal8j5tpCE/dXuAeP06UsjFXi2xiPHBPbnoMdqmJJGOfnbaycEAeuO1ACHywksZPmEH92M89Og9etJNOkhXdGICTjcRjqOh9M9jUKxeTGQSCpPUcY+h9farke9lbado2FipO/7vbntigCAFc4ACvHgAk5J/DHb9Kc/lupQgs7SZyvXjvjFNaJI4w8LfOB3XB+bA47VNLD9maK4iUFFO3dzjOOQQOlAxxy2VaPzGLbSB0wBxn0xUNyMTAFQzOQg9PTnFSOUmcrAfKITzDk4GemM9uuO1IVfOWX5mySB1VgOf05oEQGGeFhtUemDjkdx6VahVY8O0Y8tVLIv+96Z6VEill3tujjxyT6kfeA+tJKx2K8rmVYumO+eMdOwoAelu4KFW8nbkZOOR2wPYVE8cYOFyUI569u5HWpvs6Rxh4yWMxTAbAKrjOPrxTvKkTGTjn73rj9BVAQMC20KQu8HJ9OBx+VX5ELaJqNs7BgtnMrfLnzQYiP0XiqiugnG7ChvyAX+7WiuBZXpUbgltIwx32RMduP8Aa6VnW/hsqm7SR8tfs8yH/hIddUOoDWdizZB3HbbQ5HHQ4BA+tfT08kAkaKORo2B2lP4Dn2PWvlv9nVhJr/iWSNCwntbKQ9PkBhRjj6FiB7CvqMkSFlhO6Q9cgDIqML/BiVW/iMgXcku9uQnyE5yE7YC9efSkg8uMuR80L/cz/Ce/0prmKSVQH8gEZUcDafQ+vNTOuIMxnavGFBB+91z/AErcyIHK7njcYz0Kd1PGM/lVhlWOTG4KAFX6Dt9KrMk8kK+XIVXBwABgjpUiBiGdl8pSmzf1xz/doETEtICgIkJbG1cA4Hf8KRiVZhIu4KSFznHT171XXDTLHFztGAVxlsD34pWMzkxFjsVh8pHT26UhllERXQOeNmeWwDn3H5VEYWa5k3KUb+LZ0I/+vTAsu1hkHA+6QRtHsKlQTrIskeZfMA3bTgELgAUxjrZopGLNwAdu09NpHftj2p6wbZDui80hfkHYr2APtUZeIIqJ5ifeBA6D8x3H5UyN1xJBmRvLwyE59OAOm3mgRKfmcyqcrkBwvTcPTIoe0eR13y+UpXDYGR9PQVD5a+X5mBw4+9709lkfcsq+UAQwI6dMcGgB8jpdbJ1Db04yi9R7UxlwwmkxyoYDB7duP/1U+F54GePfndjA+o67aiON7sNzeUMBe2Ohxx0FACOZJJhO7BDgK2RxtPYYqUSZVGgXDRZ/d9Q69Dj6UM6wwiQ4cLgg49ewz0xSrK+HZ90QIJVcDp9KAHj7PNKbdAuz128+oAxSBN0u+bYjFcbCBzj0qAMip82WyM4Axj8uOPSpsSA/IqvxlT1z7g4oAafKQksu3IwCnA/lxSbUIVhwE5z1I9M4pJHEijfGeByR0wPT2pSVh5fkZy2D0/u0CEErDBK7S/zN8vb1+lS7mmPyuAGO3HsPT8KZKfnDPuVDyQB0xxjPoaJTkHyx5YDhFPI4/DHf1oGRvscPDCjSAkZJ4PBz+P8ASnM8TKLs7sL8p757ZH1HWpNquVcDaqZ654I7DHHamwSsv70DKjrH2wfTjp7UdACVFVPKBPqO4wKswywh1yy+ZIuAcYz2496hmhkYMkRXHDFRnnPbt+lRmITKCCQQeBjgHHTA6c0CEhiaFP3ke93ZiQSNox/KkEazboPLK7xlfQEenanxSSSz/wCkyBsDIAxjjjnoBUymZmUOMAYwQcEfl+QpAQNHIpjWUFd4G3Zj739MU4Nho13+SwXaScDpxjniiOOMEeTMHDHgfxj1x0xmnSBnXy3fPz55649BxxxQMZkREnf0GNvZlPf8jQY2CEMxjU/MD1X0A6elK7QpxcfNjhcgjHpnj2p7u2PMOUBwQAARjApANG6Bl3IJTjrnqemBTWdCy5JjG3kP+oozsYgZd/QL7elG6RoIoRy2Tz0GV6A5xigQzKSyIrR+SoXbGWOQcf54qSJYBG8UynauCR2yeMj0x29qcpt8lW2qVH3tuAcY7diMYpIQS+Xw0bZB556cHmgY4iGLLBQsiqdpzkj0yOnSpBJGsZJQxYXA/kBkfyqErAcBxJwMbfQdsH0qTZGmNqBuvDnPp07A/wAqBDVETK6cxgAZIAxj6etTDdvR8ny9m0KOuD0PAx0oYmNyXUSx9MAfOO4z7cUueMxnov8AD0Uf/WoGDBAzFtqx8EKeucYwPrimosbFtjeXCoGSOuMdOlS+Tu+eJwPkVceuDx+lPVyZSpA2DDA/d3AduBzTQjj/AIkDzPh1rqkEtJZfKPVdytk9gFA/MVk/CeZz8Poxt4F9cOD6rkD9Dmuq8ZBLvwT4kRBjfp1wEUDpiMn2x92uP+DbmTwDCNgUC4ZTg5B3Yy3twBx2NYpfvX6Gv/Lux6XghipBHJK8dPX/AOtSDav3Rx2GBxipJMZd+EOSmf5YpojZUdYmDYA3Z6Z9q2MiEmPO9f3WPTP61IjRv5jDMoz8o6Kc+/tTY3LfMi79jcEdOOoqSNEiuTExaMSDepXlVbrg0gK5aJEOHDOT83GOfVQP88Vbi2u3mOpO0c7Dx09P8Khlk5YuEIBBAHTI7inbkYYwQBzgUANbLMREgA24jJHXHbjv6U13DIGXapxkbRgk/T0yKc7kRiQD7pxgfKU9OPSplZwPLj2srLypXG33B/lQBWGEYtJJtUjjA/TipG7hF80YXKp3AOeg6flSBIuI0CFwP4zjr1H1pYizSSxmLyxjawB5Vfr36flSGDq6oUXsVI/z9KgESuhKDKp09+35VJtVsLImVHfnOeg54qZgXSUrg/LggHkAUCKxVywKx7wFBPI6U6cxqVBXOw7ip9McfhQzogMz5DbQp29/fHpTxImHG3zUZQc9M/Xt2pjFOZDkYkTcGKkjK/8A1qgVS0rBvkVMDPYCnOEwn7lQuBu5I+9xgD2zUO5inmE4jTjOPvAcLn3oARooDsKR+UwfOc53D04/D8qiKCImNwdgO4D0z6VK0iHayDYVIYADhj/nt6U4lQhmiyenynnA9KBEcgR2X7OMseqt2HrUJ8za6R4252KPfHPtipp3Vtpi2gunC9zsPQ/UfypWjkO/aVXb93A9fb/61AFWf9zcDy8vG2whu2fT2FR/KWYhWCn7oHHf378CrLxqqOsWHIHHt07fhSyGR/8AWsQuAdgHJPXGe2KAKnmqQ6KfMU9sYx9acjllAyLfb8uB0I79ae0iH5vL3bRnnHrycD/Ipq4B8w4Qkg8cnA6D0HFAiBVAiYMQGU7R+Hf8qSR1ij8wrvYrtyeOvHTFPVSZGYtgt82Gxt96VRgozYPO1V7H/CgZH5UUTkI6tuX5D6H09qglzsVZx0+XKjjd6YFXNtuG2plVB/i6YPoP5VG3zEEYjQN0HqP5GgRCykttcD92BwP1xQ7EOZAQ7YHG3Gff0ohXeGLfu2A5PQAniovvxYk4GMA+hFUA+TaFTegiAU7T15PbFRFNzZVt/QnuRj09hUkxXGP9YSBwBwMUSLJAvy8HPGOQRjoPSgCtI5wRwA7Z54P1rkvia3mfDjWlxs2JERx6ODnPrXZlgzIrJsY4PPcdx7VzHxHJf4ea6seH2QZYDsu9Rk/7tRV+BlU/iRtaUI30DSpCcD7DBnjBzswR9BjFTqgDYxkHggdsVV8O+X/wiOjTnPFlEu36DH6irKFAy/N5fcEjjpVk+QiHliGOweo5x+VGNyjy8hR/d/TOKkKqpCK+TIMYIxgf/X7Um9VQx7cKvTB/UUwIzIX5kyMjB28USovGTkAjbgYGe4/SmZYR+Xx7fSpV2mP++Tzjpx/jSAY/zDycqY1JI/wH0pdhUlAMdCMeuOlJ9nVvmP7v0B6U1hhQMY3KQTjP+cUAIAZSQRgZ59Qen5Use9PMibr1H09vpS7Aqbn6hcfXFGSMkjeoHbrSGQyjbN1ZiOQo6D8fpQ+4gTQjytxwR1GR0+lPlkMk21SFDKMcdBjv71FkkCNmIU4/JetIQ1h2bBwPmReB+nanqg+VMeWGGRzn/IpdvyFsbUx8p/SkA38NhUP3M8Yx7UDEUZchPmx19xTQ2GJX5MjH9KcwyAy9T6cdPSpB8w2ZGO4AxyKAIi+z74GCMHPSo0KeXuONyn5SB2qTPAHcdiPypMqcMBtJ9OmKBA0kUjLI3QAgZHWmou2TKnH+z9B0p5XcgBwR0AHcDtUcjbQXxhRxx7d+PagBFEa5ZPTkeme3NMyT8x57r7CpPlWPaPlJ7dvpTJM7WHCqrBf8elOwxvGeCQTwePTvQvXbnaV/LH0p7eWNoU7gTnPb0pnY9OMcfXigQpx2+THb29qQbenTGOvSjk5BHNPBxwwDfpQMRd3mFuGCsOOnX0rzH454/wCFWzkrzFPDggdAJFB/TmvTNoV/v5A4Ix+Vec/HBs/CrVn5OwwANnjJkGR+VTUV42Khueh2Cg6PYBTgG3hbr0QovH06U98uvmAgkjH5f0xSWJYeHdK/hD2UDfd7FBipW/crv6hgAR6A8dOlUyI6IiKln3ctkD2+nFGGL7everEqKY/kye+QOMelQMqkgn5QOB/hSGQttUBTkkHOaj2quAoxjuf5YqwU+TaOMc1Eyk/JwQeh9KAGjc/yqM45z7UmPM+Tv24qTac4UDoeaYVLKUIDD19MUhjDuxjaME8U3eApXbyT2/l7UpzkfxY7DgUrrGy7T8o7mgCHC5dQQrDoD2pwXKqw52849fWneZtOQM5wN3fio+Qny54446UAO2jBGMA9Mdvb8KYVjzuJ7bc/p9KfwEWM9FPNLtVAYiAecj0NAERQ7QO+PTt60xXQZ5Ocdh/npUq5B3jLdh9KUvtJVsN6j2oArjGFU+zY9aLjjG1vmOCcDpUkgkOCBx04549qj2hGI6kKMDp+FMQ6MnYUI3ZXtjOP/rVAqrgsTv8AY9KcvJznDjHA6cVIrPC20DKHr7E+3pQBG4cnbEu1ePw9aZtxhQNnrT2Clyfu9/YY4pw+44xjP3c0wOX8diM+CdRBxwqH8Qw5/KujsgkVla45DQxH6YjUVgeNwJfBWrKqZXykwRxgh1resG8zSLKUrs2wxqR14CipXxP5FfZRKRtZtpbHGCaYY9ylcFm9elSsF+ZM546DsPWmszKo+UPnG3HHNMkzrhEKZVcbcEc/5xVyGNRFmJyEC5A9aidVd2RshuMgY61Mg3IAvzAdRnpSGOKK3z5xnHA6hqftZSxb5iccYx06Uz5Crh/4MEdsU8EtJh/mCcnPQA0ANZQSNvyZ5pMKMgcnPWpIy+HkwDzgcevemsrKTt/eNxnHUY9qBj3jKcnkVGFR9yg5+Xn69KQAY2Lwc0NlDvVlABzigRGBt+UfMCdv0p6x5yclwhx16cU4FpW8zftAHcU1kGQVBT26Z+tA0DD5RsG5T07UgHOYySR1pwgBRmHykEHB6Y9qaONxI6dwehpDECDOeg7A9qeQvGeu7p0zikYfL6H37U7Ee7D8YpAOQyENGCMHofT2P/1qnt9pG1cg5A59B3qt97npnjd0+lWrdSHw4HJAA9PxoGeS+BNp+J/xAgOY/ntGHuuMfSvUZMAkHDc/5+hrzPwhGV+Knj7YSypHZuPcHr+Rxj2r0+TYee/86S2QPdjXUdCd47j+X0pM5yN3OOeMcUzbGvsW9KUrsOYwSSOemKQCqAEaL74PSm7WXIUjAxxUj7iQeFbOMDmm46DdwefyoAbKyq5b/WHHHbAP6dKgUqC2Rwe306fSrgKjGeMnp2xULhdgyNvPHP8AnpQBCinBUD7wA9MU0jMbA8qrAH+VTMDx5fATqOtCJ8rIGwx5wfWgZEVTlVPXofek5XC84qVOEAIztyfcf/Wpg5HHSkFiJccqMcdB0oO4y7B8yMM+mfTn2qQqgGe/0/KkULgZOF7en59qkAY4GVHAH50bDI452cDj+lO3RKBjL/SiT/pn+ff8qAOQ+JAP/CHakqnChUOfX5l4/Kuis2B06yZh5Y+zxgL34Uc/WsT4hJu8FaooU/cUkdwd6c+wFdLaMo0qzkOMNDEFyOm1AP1xU9ymtEMKhyQDluMe49KiOS5zzjpj/PFWiSAxAHUZPtUYjyT32gdO+elSMgwVBxzntj0/lQu9ByM7ui/0p6rGwCo27PU4x+lLtUKUb5fQ/SkA0ookKk5Y8hewA7VV2SCdk3YJx27f/Wq6FLEvnBbjJH5VAFxJsz0HDEdx1oAoSAHCplyx/wB0DFQlRJ8ruU56AZwavbZEz5bK4c87qiYpHJHIR5agYIHf2FMChJhWDDhd23jtn1qvIdvybOc/h+FW7hmCHOEQk5yOcdulQ7Iyhkzu9FHAP40AVZASMbcNgfKB/UV598Y41/4Vxq3l/KITD7ZQsAceuGINehNH5jnaPK459uP84rg/i1HGnw41lJiZGWNGj9AA65+uama91lQ3Od+GUgFzJbyoUD2cZ3dt2AwOe3p+Nek3CuJXcjy+c49x1/8ArV5j8NJGa8eOI/J9ijYD1C4AH4V6nOysyNjpyT9e1VSfuIUtzMPll5GHKYxx3ryn4gqRqNi2MMVx9R616uVYpufkls8cY/CvKviCvl6raIM8xY59M4/TGK1WliOjMbS2CBTGwVmGN3bIPcH2roYeHZpFJ2cMP5EVh6akj9AJOh7Alf8A61dHDhB8vIBAYemK2M4luCIJENpLIxz06CrL5IyfXH5dxTEDbNuDjPGP5VIA54JAGew/SpuUWbbaUJP3zwV+n+NeLlo/+ElmZQUj+1L+HI5r223bZCdx2989MHPFeLyLH/wks0XRPtSADrx1xWFb4omlPaR7nJlWPQbQM4x3qHvtXlkxx65qd9qMxUFT2HrtGM0xRhCRj5sHH1roMhVJUEEfRqsZ/vg/KcfL/npTFAI2op/3T3x6VIcNHuHAJ59R7GpGS7snd94deOMVOqqWzGcKD36VXUoQCU4bjHrj/CraZZfKPzDPA7/SmA6IucqFyyn72O2aubXXEUYzxgD1PUmnwhArYBVQO3BBHanEZcK7ccNnAHfp7UrgWoiOhyMDJ45HbFa0Z+WNY1ypXoeoqjEHAkDHqVC8e+f0rSjDLGIwu35uWx0H0rMZatgvnSeYMoVA2+uM/ljFed/GeBm03RsN5aDzA3shGB/SvSbaNlcbP4TgE9Oh/pXnPxnj/wCJFo87DG2eRCP9nZ/9aubGfwX8jbDfxEdX8K/Nh8BW8bReUTLLyDneBJgkeh7fhXocP342IxsyQT3zXH/Dm28nwRZLInks/wA+3OeW+nQ4GD7iu33ug3Ab9nP0HpW/2U/Iz6s6XSI0mtWFwN3z/KE46fzHFbUaNbSrIeV5CgDGM8Vn6VvVZoZB5WVVkH16/QVr+QxyR8i9T9B3xWbeo0jWtAjR+Wu4Y5649vStqEsFO8ncOeny46YHvWRFGjsF5X5OOPbpjFasJQRoijYGIHsfesmSbtuY45JYzl8ou0dMjvz/ACrpLRYXEUscvykAeXj5gB0BP4Vg2qR5it2G6WJuF6Dp69B7V0lvbhGEcbbOn7wjPzDtjt2qGNGzsySBHs+XOevHtXQwZESjhh8pwvtx+lYUCpGArp+8wT1OPwFb9mNz7GXCsM8elT0LNKDMo+VM8ZA7Y/T/APVW4gEbEn5jkKuPpyBWDbKv3gMg9vden6VtQ7mX5Op546DH9aQjdt8BHj2lgozgdR6e3Q1oWySRlZG+UFRn3OKw7SRCTEdwz8wH90gdK2bdfmIJ8wkFME46GmhGg4BRsAKTjbj16cVJG0seQRnvg9CP5dKgii8tGUNgZHHcH/69IN3mFXbBKjoDz6fjQBei4+UR/KM/4ewFMvkkkCQ9wnzdO/ak81YMb8skowSB6e1OdQdmcjfHwO5zQMzSqeW6Da0eAQDwP/11lkMpkjyFwenbafQcVqyRN5MiuBEyjOMcY/yKqGBmwV+vy+nT/P1ppkmHMRsdxkBsDnPHrUE+Vm8xucYGQBz+H6VpuodSpBZVIJWs6dEmZpfu/wA/l7Y45xVDRlXMiAeVj5Qv5Y6j+VYl5Iyud/BwPL4wGA69K3ZRE0TMrY3dsdx2zWVeZAAUecuQPmxw3bHTtTWhRgzQRxgCRvJzkgDkEf0rImiVU3AZHzdB+tbN5lZ/MZSVlOCCMjjgewrKuN45bkg+WRjp6GtL6EmJeSxiMiTO8cLkcnHuO3NYl43zxbYyNvyc+/QiunONnQyeXk+3HFZMgV1kaMAbhtAz93vx/SnFktHPTlQGU/N8wOPbseBWNdxkA4BbLfMen/1h7V0tyEiGSfMO8AdsjBxWFPGPnTG8BsdeAecE9O/arRJjSxTRnIbeAcZPJA9apyW2xGkz5zHj5eOvetWULGgb5QB8gOc5rOnjIXJQybfTjAoTGjFmiL8bSg77jiqk0Y3EclNo+bHA+o/CtRg3pnkdT/h9KqTK0iOIwzeo6cH8OlaIdjLYIxI2bExlxjAx2IqjOvMbHbwcKAMAg8cfStRiVOJMFQnAx+XA9KzdruiKGVl3AsmMc+xx/KqQisVcowI4Byxx1GOB+FUgAZA3l47DB798Cr0hCh1iBQ5IYD5hxUUnIVkUKW4DDqfU4qhlFiUYo/7tcYwfXsQapESxKFXbvwc+jc/oRWg7FiwT53H8OOvqKpyorIJHH2bYefXkcY4/SgRnshmUSxg55V+OPpioG4jMbfMP4O3StNnJfZyhwBu6gn6dqpsGRtjnevRT3Df1oEQOIyEUfLv6v9OelMBRhkkSY43YxxTipI3KMYx04xmldmjBITPQZCjIH5elMCrJHaBcruywwFHXA/iz2AAqvIm1ETbvDZx68c1cuFaFYnUlGY7BxnA+n9KrTg5MT4YouTxjnsKYEexRs3ghQBz05qAZiHzqqjt/gcVYcBVDSjJ24PtjGMUPCU2OR5u4ZIHbNMCrEkaoZ1CjIK7e27tmovJ2qqvg4GDU7IkcciBNoUnaeooZHdCVI7AEdAPQUAQEjDBx2OMD5cUxxFtRmQx4X5cHqPr2qxslWR1tz5YRhj5QQQcd6jl3XEgSNiWzzgcDHT8KBDVBCbgu5AMcHBH+NA3bt0i7kXBA6n2x9KUeYw3+W0u4cDPy4H0FKwRm3x4yMEge1AEW1eJSMFvmwf58f4UY3DczKXxgjtgc/jSlFMm4thd3y445+tI21Ru+/n5QO4/EUADRk43fMvXA9MfhSjeg3MSy/wB5uq//AFqiJVcsF8wYx8vp71JGoDEvFsRvlxnPWgBshQMu48uNynHAzTwjSkSS7Qm3gLwTgcAU5d0amGNWyp46YxSKV3AR8llyGxnbj2oAkBiVFVY+ibh6VCqIQNgwOCAeppyrIFyeSPlLY6enHpTm8wbJJv3f8J44bjjigBjuFUuQwjJym3ue4PHr0zSEJNKskah9ozgnGCO3+FSRxBiEfIYk7UY8DHepowdrb12HPHYFl44oAiA8yT7R5DKGGCM4HFSbLksEysCooI4BOcYp2cfvT/rCPmI4z0A46elNIk3gMu3jP0A/nTAZFC0KPLkYTGMDGe3arCxo4+U59ccAiomk+UeUu6VyMAdBx+XSpy3JVcblXIGO1IBIRzvIwcbvfI9/p2pygBcCPLDkYIwRmkT7MFDICjn7wznr3+lPXeo3xsE29fl6jt07UDLW1WKbx9mOMDB49ufpTsBvlGHfOM9M8dqg3iQNETg8ZyOmP88VJIPNQ8bWABP09RQBcRfJAI5bbyvZuKlRm8nJ2sc4JHAx6DioAsu4BGzjBzgAEYqxtCOrSHeBwoGfl4/DOaBEsm8SrhfkI+UeoHXgVIkZIZov3m7sOB7fpSndGolVt/bgZ/D0FSRIREFYbhgHK9cjoKBlpVdGZieuPujvVsbUXzCMZ+8Dz06UxeZFH3Syh2BHQDvSgHqGEqd8feUfSpAtRNHhVOMHG3/IH9KsxW0iy4DeVsGHOMjHao4Q7AywkSmMKFAHY9QePT8qmR1U4YNluFUHjHpSAk2j96Ub5cLwvQj0NaUThJspEbhQMqx+6PqcdKpHg5jKxkjOMdvp+FXo5j5KLG27GF2YxjPbHekMuwbkwJiAv3zgZBz14H93+VatvjEi9WH3fcMBx+GKoRwStKyvELgIRyMLx2BH+ArQy0Um5GEcDD51IyVPT0pCLShvKYY3YxgH074rTtsNOduZVnBxj5cEDn+VQW4DAyBSu5hkN/NelWomiRsKTuTG4jjPpjFSxF2ERxiORSOmC3UenpnpW8ohjXYF3srcBSR6ZP4VkIjwDzHj+VRxjsCe/StvCGV4lOcEbSOnTn6ZqUNF+EFfKnjdbdsbgGX5WB/qK2LGaXeZd32kPnKEenXHPHsKyI2wgm27xF0QjC4PBxW3FsDYTCLGAJExuUp69O2aGWjRtiYR50Em2NpC23b0Pp06Vs2btjfGgYHt6j/d7fSsi3gt2kK2zYVSCImORIPY9q24ndn3cKzrhIsYAHH8XHpWbGaisqqUPDLynGAeOeOg6Vp2ziYGN8ZbDAbRnOOmDxxWYjhmcSjA4DH09CBj9K0U2bsLtIUfMTkZz3xVIlmhAE2NCp+7jg+p6Ee2K0uZi1u6lmlxkDjhehHAFZltFCxYIvzjDZXt/n+VbcPlS7ZJmC7uQOCePTHTtioYh8a+SnlygoNw6Dgfjx9KnM7EZClDnAHf09AOKhw+FAztOSN314z6fhVqZdkoQAxKoA3D5uMdKkr0HEMGEjKcAkAHtwOw/KnSSNKvzIreYuPl4x0A49qgMis+Vc54XGMc9BntipDG5GAnlyBvXp0x7dP/ANVNBoPjee3LiIEqm3BGMEAYqwzR/ZxMkjGbjA5OzpkH8ulLFFC6uQzjjftU4AHBH1z+lQtFCYBJB+6Zj82SeOOPxNMBJ/m3yRfMXUKWxjBXGTj3+lPitYxG4gUvs2k4bGQefypzJiIEPtYrt25zggj0z1/SpFmQRBo1M2Ngz0yenp04poRXKgtII+ijrjjGOucUwlHy0imNF3c4ODggAD0/z9KuSRysSiACPv0A57Z61FFnbIRIsXQCNsDOPz/T+lAhbeTy4VOwvvzlB0AGB/SqtmDFN5IJkRyuC3UKDnH1A/8ArUgEqRupXb5fDY53ehH+f5VPpcMrzRLt87kFfw/lWkHqjKovdPMPFO6LXdUSRdoEkPIGMjyx9ciqXhrSbxJ7Xxbpln/wkOoQzyR2dl50cK7doDSO7glSCvyj0IrY8WWlwviXUYWjfcWhyFViRmPKjAGMY/z6ReAfCl7dePtKvoMJFYtLPMQ0i7VaLywux1AJc46dApz2FftOGqcmWwk+kF+R/nviMJKtxliKEYu8sRJK3T399rab9vkeyS+LPjVd2Tw2vga3spWXCPLq8LqO2SqRZ/Ws74cfBhtN8AX+geMkSe71iWSa7ETsduXzGA+edmAeMDtz3+iEdAoHtSmRVHWvhf7RqRg6dGChe21+m27P7GfBmCr14YrMq8sQ4xlFc/LZKatLSMY7rQ+e/gjrd3opvfhb4gk/4mGguRbswIM9s5LIwHTgEYwTwfaqn7QQy3hzBx/pko/8l5D/AErtYV8N+IPH39s2QQ3miwmFp0cZk80EbNo6ogzz6nA6V5b8ZPEmh6zqun6RDeRNLpsrTT8nagkhdAMqD83zZwPxxXt5XTc8zp1VG2jb8nZ/mfmPHuIjheCMXlkpqSjKMKfdxjODS/7dSa9EeR7cDnvjoAPT0rW8H6mPDfieLXZUebyoJYwq4GTIU65IxwvvUPmaRtyL636n+Jun/fPHHasm517wtZHbcataRg8c+Z2x0whH+FfdzhCpF03qnofyfhK+KwlenisPeM4NOLts1qvLQs/EbxJrHjK6eTU3H2SDebW15CpkFS7FWG9nXpnOztX2j8M7o33gDw/dsctLptq57fehQ18Hy+KPBV1Gyrrtpg9f9aG6f9c+1e8fD/43eGdM8Paf4d85LqazhjtkMbDa5RdowOo4Hp9K+b4hyyUsNCGHhble22lj9x8HeK54bOcTi85qyftYfE1J3kmrbLteyWi2XRGr+0VM8j+G9O5Ec1zcuxXrmO3faOCDjLdvSvLPCPijWPBsf2GxkNxp0hLG3YkiPf3i3N8vclfunnp1r1bxqt543nsp5LVYIrFmeNhPGd3mxlSDj7mOn+FcgPB7tcLbXBeBGTO+NkbBBznlSvT2FTlioQwcKNZx63Wnf/I8vjuvnGM4qxGY5RSq8r5VCShOOijFPotL38vkcVocXlXsOz7jXO9R/vzFz69CcV8g/tt3LNdaJExERR7oiPA4DyQhju77j19MV+glr4R0O1bzo9b851ZOH8gjdwRk7V9OOfavhf8Abr05ml8OTfZV8uSS8e3uEcMssW6IsrAcjPUE8cED7uB5nEuOoV6dONKV3c/QvA/hfM8sxeKqY+i4KUYpeerPjayhKQqzZRtyjA/Q4PvWnvmjAaIDKkhkHT8M1X09pGV7g8AkEPgY6Yxjr7VZkGzKhQv8Q9x3r5Bn9KRPXvg1G11DqcqgS4McZX+7ld3/ANavTp4yQREpDpwCxOfQ8DpXn3wWtnOj6rPtIE12qblIHl7QGBx/wLpXpM6GSLncXjyPl446dx7Vx1F7x1w+Ew/Lwy5wRHwWxtH0qhLMShiH7tw2I+wxx0rUZeWaReUA2jpyePTFZRiIz5zkswDcjBQgjof0pIoiaQxSx25X5o8bxjIPTlc+lVWQlpPMHlHO7jnGa0pZ5PKLbgCpUEZHQgd+v+fyzJo4XYopwnHA4DHj+tBJTLKqCXzS0bsS5AxtPbjHeoZAS372NUaPB44PTj2q6jeY5Cx/OuSFGAFwMde9QMJIQIFmNz7Fe3sakaM3LFAkv7ws3yqDjC+3b+tR5Tdv+8zfKF6YHoeKvGN0cJHiDcPlzz7nHHFQMY9xjLKMYC4GQeM9elIZTYTb/MwFZ+OnpUDLumywLMMAAcbsc9fap28wYJO7d1XA5x3/ACpvmfPs6HYT6D8KdxlUsR0ym7O3PBBHtjHFQFd48kHzfJI+YccHr65xV0bAVeX5WRfkxyCSOahm8ssPLBAH3hyM49DQBmY3bNo2yZ6Y5wO4qQFGK/IsaMSfTnsf/rVcnbP7oqLZeNrHk8ep9v5VWkhXcYm/enO/evy9aAsZ9wHRpYXAdk5B24D9Ov8AKpHYpGPO+XjPTHtVppHMRBKxnOfX5TgDoPWkmC2582dlYgDap5JHT8KBFJIll+eXO7IAJAPp1qMGaQ5dskdPLHUdPp2qzLGI5AZPlQ8ZHQE+3biljCfIg2t5ZOMHHBoArmMPtC8cDA9+nFIIwJeTx/EmOTx7DtUiROjiRIt5RsDBHT6UineQhyhC8Y7/AOFAEB3fu15Vj1AHJA6e3FQmJvPG5SAPun/PpVolz/rFMYGO+ce9LM0x8zI8kYBXgEE9PTg0AV3Z8Ryp+8y2zOMYOPT6VD5XzLJk4Hb6Hj8qtbz9xmJVRuJx+uKibGN+SY/74Hf0xikA3zIzOAx2ZOPYdOn5VWMRbjy/nUkFueccY9uMYq6YoWjjkjiKFh9zOMe/5VXkx5RH3Mcfn1A/CgCExSFIlcGIcnLYwBjjtU+wtl25BUBgF6np0PHFTszIAWYMgHEcnUY/u1FtCP5kZJ3fNg8Y+hx26UAQtC8bfNJ5En90rnJ7YPv7VHtGwSSKW52kL3b3q4QJE8qWPzWjbOQcHB6fl6Up/wBcPNHEYwD6emMUDCBVGEj+Qc/K3GM9hUUflsp27d2M8Lg7R/8Aqqc7siMpu6e20+5p48xh+6b5zn5cHLYoAgk2SRiV0xuTaqD1HTkYPbpUPlxCTzIFZXUKHyc56dM/lVsIGDoy7D3T0J5pqyMCqqwZvunj7w/IfhQFipPCgLMH4OBtIwVHTp7VKqRpEHA3fLhTj9PSpzEk0h2cN94jsFwP6Uzc44J8qOT7oPbGOfpQOww2kSoVI2ZA5POP8+1LGiorBEZCgwBngj6mpXcxFDnAByfp2/wqUxPJGrbvs+/q2AV9qAIY8JaumxgEPRsHB/KpY7fZlJULtjGf4fbP+NSK0/mRvIg5+T5eRx1p0e9CfLIdFY/I3G3PHX0BoAWTESiTAQqQPboB/IUKSsu1Ds4XLAfeLe2OAKetufMiBxcZU5jxjKjuCeOO1SpGmZHPyTD2+7gABfTnHakMrlIxI8Vw7GMAbVGf+BA8U9IFkfZBHu8vBQAjoeuSasCeRl2tiNW5Ab0PbHp6elTPHOr5ESurqPlGB044P4/ypAU3DAkSD5gRkkZxgdKqeJV8iS2i3NDGQAHAyBjHB45PpzWvbw+dHt3JyfnA55Hpn2rN16SMiw2nyynVT/46eRimwM2JGWVLeQKwT5UYfLkEdcVp6fNKMpInKsU2E/e+hAwCP1rHt5k8stNtxnKNg85OMgVs2M0kkq+cVldWUDjHUfT0oQHz7+1oIZPhvcOEIytq0YHtdRKwPrgmvpTRJnvdKsJHjEf2iEMDGPkZRxkdMZx+dfPX7TzOPhZqY89BH5UDRqF7rdQ5/wC+j+or3bw0QnhTRbcKxEVlbQlM52bUHyk9aiGzSLqfZN6a3TYWizuX5TGe/QjBHpVnY0iBNpbzcEFR93HUVDIv2U/uFzGcfeyfm/L8KfBNhf8AVvCCOQM4z0oJLEaStP5MzBJiox7DHcDjoKnSOMhJZP3Qb7yjoVHT/wDXVaFQIR9obJjJ28dj3+napwXjXzvuqWCpj5j36e3pSYyyjRBI4nVfIbORjuOhyKuQybAVI3lueuASMY47cVUiVY5Eij+UrnI6/p06VeijZv8AUgvtb7vAwBj86kaP/9a2z+WRHHIZw5wxlH7s+gx+lW4FjEgjkiwCvyofupjGSPY9sUPcKwFvGdkMf8WAQD1B/Oqck0iypvXcWbEsig4I7HA6fhXlnYTM3LShUGArc9+P/rUrtujA6b8HZ0BI6Y9Me1SSW+1TH8oIAZRnIdT7+1VooisiyMJD5XBzjgkYGM4/SkAjS27TBWJDBT8wHy57VNJt85drb8LtO7nOf6UyUKFKorbd+4kDja3t+HpTppVcs6r5KdBxnAGOvsaYAcKN8rAqSV2gcZ6VO+9ZUVWChWAO3rz6+xqCKJLoMoZYWIyi9s/TpUkUb3E6REbLjkAAgjIGeefQcUhkTMI1+zYKIxwoIx+fY81IuxP35B3IoUHvnp+lSR5Z2ilCsLZiDIf4m56cY+Woo4pxIGd9iDkHK4xwOD0oAQNjcgAVWwQJOx9qj2h22Jn5fwHHrUhQrK1vKm7d0A745HI6HFROrxjypshs4I9cEYz/AExTEPjUJIYWGRtz8uM84x7cUiRJJOIpvugbmORkEfSmxqxBVTvOAu70Xtn3GKmVl5gKeYE4JAwevH0/lQA1WjVBLEqt5ny7CecCmyCAg8MuBkejelPWBIlZxkIB98Hr7ADp7U6KQviK32TIORu6j3P09qQxmWW2MYzGigNg/dJPp/nipQE2ojKF3KQpI49qgWKOa3eTdku4HyghV9sVK7x7x5mdkeNq9wcfy4oAjt3kWdQrKxwR7fT6U3ePNypLueSMYBA9Pep7QgQZuR+7LfLj1z3xUMqhYZY2AjkUjacdifX0x+VFhCCQuyxLmEKeR0+XvxUkpKfO20x9VPdge2OfpzStIY/LinAlC8Y6Y47Nx7daVld23ngSLygH4D8qYBbAx3fTbvXIUcAYGQCO1Rkt5wHBwo4Vck88jjgcU5iqBI2Khtp6gHkHA7d6NjQyoYyXfknHCj2I9KAITmY74QwIOAPTHA9hjFSB3UEDJmHzbAc4AP3QPYdqWVyzblIGBuKjpken6UKjIwuNoYx/eIO3BPQkDqDSARZAE2bMA/N8w/DBXtSKY95twFiTaJCAO4xkDPt0p0YbayyZZT91yADg9QaRP3u6RSF8slecHj33cdqYAJRE+/orr0bjBwMZoyW/18kXzEN8nOeMDPFOnneeU3TqFDfIkY5+maQqkO21jxvQfOcevOPpSAZGHV1IGz5sKSeoPcdqevlsD8/llDhdx44+mMUyMIxDN8p7cZB9v9mhlXzNrkRbUJ559OKYEsckNy0cLo0LDo/Pcc/nQdwyqyCRQdoAIPXjFQHYx+RiB0Bx7fy9qeka5eKNgHyDu4256/0xQIsBXYvukUrCuGbo7Y+meAcCqfyx7ZB+6G4BM9Tn9KkWQRyHzVVVZdw2d2HVc+hxUJWMcld7MPlzzhR0/IUAWTcTRTsyorEAj5h94Y5GeKjJN2EEgKzLycD5WHJA4wBxwKUMsmNhYFuAexx7fSmv+8d/kw44K9FYDA9e1ADiYZX2x5Y4yCTk/TaKYBJyAwURkYz2ParMhUKuNkbY2nYB0PT8qrruIHnj5Qu3J4xigZIVPmueGzjdgY+lNCZjHOGHA9vbjvTgDK2EDbsBSD0478UrcyCFw0RThin060CI0YCJ0jyGYqGP0/x6UgKH9ysnl4+6R0OTzkdMDpQm2Epg/aD0IxyBj9cUZjELttK45wv14BoAew3EdVfsTwBjr04pY1YRrHENn8SE9/UDp2pZ1mdSHHlH5Q23kH3xwOnb6Usxk37pMLFHgYHGeg49KAIRHtO3DoGPEeThcdSOlSTuzZmtEKKSqgD749cjnikZ02LbLlSCGDse2OxHanwvMw3F/KPTGB+ftQAPmQyMSFAClQh28Z5/EUMGfbBLK8w6jHOC3Y9yOnSpVeNZAwIMYzuBwRyOlQtPD5uIQY/L+6B347/SgAYTLHsU+UAAMnGenTjrUMs10Yo4+E3tkoB2XpnPQce1DtiZmUFd7A/7PvkVGxYoEDYz684Hp9OKYiaKQFwm0yg9flG1Wx146Uwq33+hGPLCjjA6k98VB+9WMASdDnKDjH6VdmKqx8v93hQNoHA9PwoHYjjRpnVE224RgxJP3v8Ad/wqyGctsgG7jJyMKfQhTUaL8ybACxTJL8/UcUwyMkj/AHQFwCp9OOVx0BoAIyjpGp37uSHJyoPpn8KFJRyvll+6huhX/Z604HauISPLLZUeoHX/ACacj3W5CJFjkQkbSowfQZ64xSEJHDE5ZFjDiXpg8A8Y9MUnleXN5WN23GQD045HPpUjxkSnnYsh3Ko65HdQP84qVpeHdwJhjIYDHBwDz60wG+SUUSKGgfpjg57cVNY3DRTKodYnxt2vxz6+1QCJGV2Vy3loPLBI4z9MdqfHbwKq5LSPwPMxkA54+XqKBHjv7RkYPgXWJwOJfCmpdRn+JGH5cZqp+zik/wDwqTRXU/PJZWYO30WMKgz7IOnvV/8AaNM8vgbVY5ePK8LascjgYby8DHboBTP2enFv8JNDkXcv/Et08pngNmMh8D6g/kK5KC/eyOmp/CieuuNzAhyVOcRgcHH+fSmIxeYoFB24GzsB7dKtMhhmLKxXaMA5B9O1U5A0jRyN8r4Hmey8c49TXWcwsrxyP82Sc7do6/pilkdFjMcBx/s92HcdOtOnERVpo8Iy8Mp744B4ximyqJIyWwq8ADPXoetAEj+WrmMo8flxgK2fy+lSSrIskbYbc2DkfdPHpniqTPIkgJLMgCnB4OPQmrskVugRoQOf9Y+5iOuUwc9xSArpHKRtkHnZ+Zmx/CMcZ46e1KJI3LvjO7avynjp2/8ArUu7jZvbDcD3XGMA84qxHJHFALVIt64IUjG7J79BjkCgZFHndEnnMr55BOMjP+cUwm33s0n7kZ+6BwQKaVjZWQNtIAz9RUrRxkKwlOHXnzOnHoe3pTAjDRrGgLYCZ2IVxx0yD0P5UuwRFtyq2AuVJPT2549qezq0Qi2oWA/dY9D7fyonZnjOYxlQFbHOemKQEifOhTbtXA+Q9wcYH/AaiR12Iqxq+/JVRhTjrz/TinBA0kaop/dspBPBA+Xj6UyXZAVki3HJ+ZV6Y9jjjPtTAdu8xNgXy2bawwMAFe4A9qliZ5YmbJTZjaowBj6/lTJgEH7v915gyAcbenT29qkzCNwQr8wXKDpQAESOYxIudqtuxgsF4x+NJ+78nzUZd8gwvH3sdVxwARxSt5MciogZPMBGF5GPX2qVpUfyEKOrDIAxjBH3eoA6fyphYa00DPGpT5W+8hXb5Z9c8Z5p4iJTgYEb5QHABHbp6VG3mr/x8ZTHDZ+ZSO2PT8KZ8zDJxjgexOOMfhSEG3ymxcH51bPHQ96meXa4I+cuNqj09fSk+czbAgbJCsfr/KmsAGlQJt+YETg9hSGTPgtG8i8INhbg9vT2pjgRo8iqJc4yF6be+D2zUmWmUGNQzDPyDsRxx+HbtTN67Fh3jvyPun6/TFAwTyfMEcbsRtBAOOh6rUg3TARpHh15GMcY7H8uKQIPNHGWA3ouOuRg/hTZN0pJj64y+3I6DAApkhLFtLSvi1/uIy98e3QZqxGsSjy7ssCcE7f4D/D+f6VXcJthD/OgU7WY549CPapHCyxx3Ss7/MVYL+YFAxsm+TLofLYthlUDnb6/4U+3kMSuYuiLtPH5cCkCN5RlEZYZC7kOdy5A7dD9cU5ggbBQrIzBlA6ADgFcdzQIRZI2TcxC5+dcHDFvY9quWjG2+9iQnBBx0VeuPf8AwqtGysxhkiXKH94ygA4HTFK8ryoNhUj+6i/dPtn1oAAwf5VwG5TPUeowMY57U+N0A8ucNIB8rHAHfjk4+lJtdpd0zC1+TahIx0P4U05Xb5o844IwrcE+vp0oGSO6KFwowhHybcZ7A+4qJi0qFbqQZABC7fvccDjH4VKFwpXBlzGpyc8knGBTInmjbyN21Q3ykrk9PT+VAbFkGaO3SOSUIYfzI64z/IUhA8loo2MjEqwb0yOAfoPSmJt2uq84yNzc5bt9KRFEYEQ3fN3T7p//AFe1Ax0UPlIpbaWGSEBGWz2/A1JHtAMrYGQQVUD5cH/9VQmT92InG2SNP3Zxj73H4+1PidhCIplMZU4aQH5lHGOMd6BD5Y1ZQAxPqM43J0+n0p0hVg5xhLZSAq8Yz0596bh4x9l53EkDHGR70/d8zCYiL5NpIHB+vHNMZGMyBnk+QfIxxgbCeAPyqNwyzNGP3/cMeOn0xVhUkY8FJVbaWXPzYHGRVdbfzZvLVfKTbgGTjd6AYoESxzJG/mGHzP8AZ6YJ/SnW5WOfeA+ApBHGR0Azjj/CmCWLI2JICuQwbG0euO+fSgSIFllRgE4AHqKQD1QymN2bgqRv7cdAR7U9Glt3VXG5HIVh1Tj/AGff8KCRHIsMSYV1DgdiCOn14qOLPlB2Z328BM8YB/pTGA8lgRE/zLnKbfmxkcY6EcVJETF5RjHllifm6jAHv7dKQxgzPkl4iAGx24yKam9TmNfND/IRweFHrxQIXLXgikB8vj5UyBuwQMZ4qTLoxJww2HIIxuA/vDnp249qDH5ZQ+YEVcBGI5QYo8oSTkPJ5nHOcdRxxj+VACNEz+U82Wb+Ex8r6ZyOOPapBb/vAVHlvsyeM+xO3pz+VFvHK0P2Z23quSAPlI+mR+YqGOZ/tCbP3gAaMc4JT1/CiwEuYnVJ1UnjZ2xjp0xV1UMVldxoPkeynAkGPkfymCt/KqjQxwN5ajKOozHnG0545+lW4pJVt7wRqC6Qs4XGVO1dxGOBjaCKit8DHDdHyd+znNKfE+tta8L9n04Y/wBlLPAGPevqFAUZiD5JXCLuHIHfIr5h/Zx8p/GesQqoDLpun4P8QcQ7ty9sbNykH2r6leQIjByzqGxtOC2OvJFThv4MS63xsrTcSbCDcKqbTtxwMDmpAkRdhuXymT5SDgNjp9CKiifZIq7TKsg+bnGR2IPtQvXci71A+UdAB3Ga1Mx/lFyky/voNvPY/LxwKQZDeYqtNJ/dxgY6UGSQhhHuRpSVKcdMfl06U8ykoCxDQom3KH5uwGcYxQIjZNxO5TgLtVThTnI/KoHcsSoLJyMg9Bt6duvFEk06P5a/L5Qxu/2T6irRmLhkxiKVe/IzwOtAyJVkuBJ50hSTYNi8Lnrx6fhUqtsHlfdyPmiAwN3sR9KVVcReUWV1JwCeu0f/AKqbGqEyKuHlJVYR9PvdMAcUALItyQIT82W2k47Y4pkaiaQy4wpQjAPzEev04/pS/PE7ISW+fI54Ruv5UkLlmeYoFJwpVeB9R7GmAv7kRkwN838CkZIwMY46GrJOUJZdw6Y9D9KijZWddvyJjDD/ABPbinTtDC4jhKurDcC5Ix2x79KQhDH5jqdr4wQG9f601cQptnw6t8vTjA+lOGZVUxuHUHD7f5DOMYqJvOjkCvymeg6jPTPamBKkZMkhU5bcMbv4eOOP0pFdYvkkAk4+RxyOvp3waVpGSNDOrHbkFh7dOeuKrxCTCbV87aM4OCQp9qQE7iYy7HYAKMlV4B9/pSvbFVUO+GLZAXoFPbjjt2qNwrTBrlfMJA3BDgIOwOO1SKHWUqdjFv8AlmMr9NvtigBS8YEReTaP93qOmOlMWGPe2U87JwrA4xkenSmmSJCI1jYfPuX6Dr16VIghbejlbdj9zg8Ht7UwGFYoAuWEhXHyA8A98/5FCeSHNxMdyKPmU8fMOn1xQAFPH7uVeD8v3vy6Us3zARHaEwDjHJb29M0gGKfJH7sssTncu4fJg+nHFTPGeXRPNyApCHAB/CppA3los7AoGVVAXA7HkelQphDI0UXlcYZSeM9sf0xQBHMfmZYcfKARz0Ht+mKCZSVlbneAMdOR/gcVHG4ZdgJQEg7uwI7AenFSw5Z8dVi/AnPPegBDuR5WUKdo3HjufT8akQSr0x5x65+6o9OKTMe05VmeT7pjH3fb6Um5S5ChmEi4UnqMdqAJEEboVUhGD7fkA+Xb3+lM2szYbLMeFxgBsdxTVKwTgyRne/Bwe3QfKKXcwYSuQyYI2njDDt0oESsJASUJZgBjgcdMcU3zlWNwFYhzgJjG3vzURl3tliFkx0x/kVa8xVfa48sFQF55JoGMPmrh42AGC27IyPr7ChklkG+VgOj4xggY9uO1ASNpSk2QxO7g8c/wn+VMBKb4SVVh8oH+z169OlIQhdfLiXbuG/PJ9aljQruLAuW5+XG0+lIJE52kAoPmiC98jpx0/lUib5jjDAN0x8v/AOqgY35pACnzGI9ew9venraqZcKCgBOEzkE4wCD2oCoJEgicMRk8ckeue3amRHeNhzMwOcqMcehoEL5f7jfgvsyHB4wfQ+tWAAFUY8tinzJ29P5VBvYuQi7mIGSp9OOR+lBjk6Sja3bHA+lAEyLlwibAV/DAHfNLlQjHzBKqMDlQOPp9KiDQu+6b92CuPm6MCccEelP8scIjCIcrngD247jtQDKfiJCfC2upKyyIbCdRgYO7YfpXnPwPWV/A8iv8n+lzCJOAc7vnB+nFej+IC7+GtY85emm3S7+xxGRn69vxrzj4IBY/A0rnkrfyN9OAB+ZAP0rL/l98jX/l18z1VgBOcqpUfKynnn+WB7UxWMabfvcbcdDx0qRiANxUyBh/D+HWlaKZlwwyjKCH4HbtWxkNRpX4ZTKxI9vl9TjHQ06XzA4fiMAfcz6fSmyYjcoj7nCAbjnr3/SooS8EjZ2jf8vzcduvpzSAkYwvI2EH3RhTyPwpVXrkBFC8Y5Ptj6UrxsWxJGsxxmPbxzx3HYU5YioJkwH6nt+nTAoAi+RmckZZB8w9ff8ACncSAHb9oQA4C9jn19Kkbrxh1Az9c9R+NRx8L5VvmMHorDp9DSHYkPl7RNKu3sdo6H0wP0qsjbSzqWYF/lBOBt6jGelSJ82E3YXOeDxx6U+UbH3djwcjjn0pgRlchtoHykM2fQ9j/wDWpUfMqqoxu+6Dz0GCPUYpyM4AjQeaY89BzyOtPR54eP8AVH+IcNjjqPwpARJ5fJf5U28DryP6U2SBIUZ1JPy7cDopyPz+nTFOCxKvkzDaBjPB59DkdqE89WAYgh+No7Y4oAhkcqfMlxGx6EdN2OmPpSlnXJkAchcMq9CM+4qd41MoDEOyndg8YOO1RBtsi/KJA5wMc7QPXFMCFfkxJt8vd91eo4/z7Ukh3c+X90EHHb8KFEa7pGyRkr5Yxj8KeRERvRmiHQZ7Ecc/hSAqyIHCSKoYA/Kehx+XQVYljwokf5pVG1c9Gx6VWWJPnlErxpGeE7HilheURqiP8hkwp2jAPr070xAluioS488Y5K9Af7oqSGE7vmJVVXOzv+Z7UEREA7djBv3mP4ce3oaRlnMgEjZ2g7l4VQD3460AZ/VipB2+mf8APFSzLGUBRdrDAwOpJ/LFWWVSj7cDgMxx2/rUUxZXKxZm2/e4GMd/89qAIsAs0aANsUMvPTPXP+cUzcGi8sHczEEnGBU7QYXJGIzwwGMr6YP4/hTS7HCCPCgBSoxnGPWgRGYjKScYVvXjGKhk2ruC/MgPJ9RTgNv3t3pkdwvH+FIoyV29DyPfHUflQMjlZhtKLtHQjqD6Uv3wwYbSuDj6f4UKA4IXgE/Xbj2pGRfMy53RnuPYdCO1MQ1jH8pAMIyMHHH5/hTow8LiQjbknI9R/Slw8YDfLjOQD71GQSSzcn0HHFACDY5LgbXydoP+elc1488t/h/4kwp3tY4O3p94E/hhea6o7BtZOSM5ya5fx4FHgfX1RSd1kTx2wQT+nFRV+B2Lh8SLvhlmk8M6POowq2MKY9V28frWsfMRCwA2/d2jnP8A+qsrwlIG8H6b5Y+U2yAY4+THA/CtPa8cZWLnp6Y/LtWpLGoBnzZMArjg/pg0yVg0h2rj5evbpximp8uRs3jpg/0qR0VP3mNoGOvI47e3tSAYzAgErnAwMcYphjRXy6/IOnalOQfRsdP6YoT5QH+mRjpjoRQIY0axTGHdnzOg5xxTm+RHibkKoz7E44qHb+88yVCCcMD/AFHpViQmSQ5C/wCyvHI7/wD1qQxNkIfbIx2hRtHqOnp2qPLbW3fTOMcenSnspEY83Cn9QoOBxTQTgoy/MeO2CKQiIq0mI0GemCP6+1GyIMVdeMeuB+WBR0aX5toxtwB09+3Sja3yALu3Yz6BqBhIBtZVXb8uFP09PwqIKOFn+UY59vepyCMlcOAeRjHIx0pknzP/AM884PI7Y9KAEGAOc8dMfxfT8KQZVtoG08D9KV5DK27Hl47UAlfQBuMen+FAEa5ZmD8Ed/SkPC7VGQDjj+VSAOqsCMrgfL3NCkYYOP8AWY6dgKBDAEbLcpj34B96YufKIf5ge3r71J5eU2jAzwfrUY6jBCEdPagAGxPkm+YdAD/npQN25myrgn26/hTiSpxGR75pisqqRMucgYxx+lACkR7ARgdcDpTGZSPmxnP6U/5Fb5eVx8v+fak27BuHzc+nH6dKaGR4b7zcc/pQV3MFZcZ4FSBmHzAY46/044pq4WVW4weOOlIBu1VH7voTtyOnauB+NSMPhNrxGGH7nGfTeoz/AJ6V6AVVCWD8DnaB0P5VxXxftjL8MdYts+UJBGNzf74J+mdtTP4WVDc7LTgzaBowJ3L9ghGenOwVKkYdSvfnGap6Ec+FdEZn+9ZQ8/7qBePTpVyTKFVXqeh/zxVehIkYO0xqOB27Y70gMasVwEGPu0NyQSN3HLClIbapA3n1Ht/+qkMYcFS7dCeg/Sq7KcDLZJ7Y71Z3ArhflwelRnG7A+TFAWIpMrwOSMHildVXKmpGxncPmBFNwpO1ztHt/KgCI8qRjGKZuMi5xtHoO1SNkDG3px+FMUdh9aAsNyP4ulLtIwRyDgf5FBAxuOT/AJ6UOMRKWXcfagY0gg7F69B7UmxFOw/MP89qkjVSPMU5UDn8OlN44bv2J7UANLYKjI4zUYRA/wA65/l7UpTfvMXbkfWlbYoEOPN3Y5HHNADfMY8LgVEqxF2yPm7D1qTgAheB60g2umFJQd169PT2oEIVMW3PHPHHUfSowqFg8ednce/apVyHYsoPQdeM01PlUAKF5P8AhkdqBCMA20qduOoxSbTjZtK4P/6qVwyTFXw3AA+nenMuPlJyM9v7tMZznjZFbwjqKtlT5WeOmcjFaunof7Ks8tkeRD/6AtY3jwtH4L1UclliDH6b1/pW5pIQ6Lp7/wAJtoiv02DipXxP5FfZRKD+9Jxg4x7cf0pGYF8RsGQ98cZqV2+ZlXkAfrVRTEAdiEkjkdvypkWHiIRbwRwMfMP89qGwvQcuAOnXFPdCCMgqT2/wqT7yFN4VCOen4AdKCiMsBGQjblI6EfyOKe75UMYwDjr9OlR5RQkMTGIjOVPX6Z/lU+9Sxb/lnjHT7vt+NIBpaVwEH3eOuAKPmzsQgKc8+vt+FPC7uFU7enJ7fhTMxuFQdunFAxFVQU8v5C4/UdKCyBt0i7CvT3PencxFSU3Y/l9KN/mOWxsVf4epHuaBWG7WY53DdjgY9KQgL1QxjAOD7UskoCAAbAwxgDjNPDEoFT5Gx6Z6DpQNEH7snuMjj6+lTQtujKkbgvTPb2pUXBVtoz1I+v8ASnYZV5XaAcgZ/SkMQiV8qmDjGB600ljgSrj29Pyp8uEdsqNgwffmnNhVVh8o7jrSEMK8bfvbcZ9OnFWbUAuqSchucdOeg/pUX6Hng+ntU9tkTBo1B9CTwMc00B5P4W5+MvjZt3ElpY5xwNvAwfyr050UMyxvu+bBXH+eleY+HYQnxr8a27rsMljZPj24PGPfAr1Fm2FmbDdeKlbIb3K7ZXcTjceOBSMz52EgDHIqXZ5jfLxnjNIVKdADjuaQDCB+7+UFc/w+v6UN5YyEzJj2xinnarMeABjgdM4oKqTszgnuOM0XGRkHJ2rnP6fhTWABPOPw6U/YVOM+xxSFSnyYwO4pXATYo6HGP51DjJDLgdBUrAYYkEZ/KgqpiwFxg554pgDExxkfdHT61XUMxCoN2cgAGpztiEY2707kdjTZcxB9ow68jtx7UgI+FyGB2DAb2/8A1UhAJ+Xpxip1KxkNL85cdex/KkKhuFHQ9BSGQFNvMeCP5fhQhO0BWCgHO7Hb/wCtUyoTuK/eXBHHXNQy7FbaFJxzkdPypAYHxBb/AIonVnAO4wLz/shlP862tK2HRbKRhn/Roiq/7yKayPHeP+EO1mKT55FtuOOxZc/lWpoyv/Y2nhWyFt4ecf8ATNanv8iuxccAArsPzgUxANwGdmBkGpZI2jEmfm+g7UwYKqeCgHGetSBG6qD8gwB6D1qPYHXIBAI/L/61WFTKkt8nHXtTFGE3OPmwMdvwoAZ0PTaFPr3pisMs7HIAz+NS7Y9xDqV3dQO1BVGRlJwB7UBYpsse0nAx06VU8tWY8H5cD6elXYiMEY3fyx6VDMxByAApUZwOaAM+VV2ndgbmI9Rx2qGdiYhGVBK9QBjI7fkKtFV2GJlO1eV9aUKrplhk45HtQBnbTCSEbB9cDp2WuK+K6O3w511Tg7bYMxIHTcoGPxxXc4UPvcbNvAHY446+1cP8UdjfDzxFEOGNv8oA4+Uj+mRSn8LZUN0cD8J5FXU0VgUf+zhge21Rz7V65cJ5Q+QgZOD/AFx7V5H8LFRtSjlY782CllB9hgD8+levzqYG8uYZxwMY4B6D606fwky+IzSp3TP1Tbx254ryv4ipGt9pkynezxkkegHQGvVnj6xSHggMAOPbFeY/EdM32nHgCSNvlHUHdtA/T9a07Ik57TEi2jehG35R9Ovb610kSSqyfLlgNueCNo/wrn9KZslSNnG3n/ZFdLBnIRGBGRjt9a2voZxLijaq4O0E89/0qQKM4UeXt+79Cahi+/lh8oJXJ7Y7YqwgkjGeGx0x6Uii7EuC+8+bgDOBxj6V4tcH/iqZQy/L9pUHb7EA4r2m23JjavPcd/avG7qPHiecKPlFzGQB6k4/rWFb4omtPaR7c0RGFPJ7H27UDhTg5J4/Knybkj8vIbGFH5Y/ShFbg9ug/wAa6DEkUniRSAf5UNGFyM8NzUqgYEfHWm8qcoSmD9aQyaJsLlVJIII/+tVvPzY4JzwB1z6Z9qiUfJ83rkY425/SpYlfKsw27uh+n8qYFsFyu7vuwF6c1Kq7s/dYgYJHAx6UzMpXGNp/P8qs/J8nYJ1BHJqWBaXcYtpbc+dpx04rTjSTBkI3AYBA+mM1Rty4wdvynoQvTnvWykW0lzkk4yF9fpWYyzaAESiTlmXp2GPSvM/jaCdF0iVgdsc7/Qjy8fr0r1K1+ZlwCvzc4xXnHxvgH/CP6XLgMFuGB3ccsPlx9eR+FYYp/un8jfDfGdf8P7CGy8Iae1oSPtKGZiehcnnA5xtGAK7s7GYI5+Xg8egrhPheQfA0QkO7bKyr7bMDP0OAPwrvigJCNhDgDb9ff6Vp9lGSOq04sVlL5Lugf8OwH0H+eK3rcR+WN3zMxXn24HHpisLQpG3Sq33CvlkehP8AgK2bZZEjYINxTKbf5Nz71nLcrodBAEMoQHcVwP8A63t/hWlBHIjEQnyivzbT/d/wrGs/LdTGp2eZ8w/AYYVrxiWN448ktsJUkYz/ALNQSdLbowjYQjzfNxnb1U+v+RXQWSrHFIXOVxhl7lhXLWspjgMi7llUqdv+7wPw5rqLVZpEJ++r4YFRtB/+vUyCJ0OnLEJCHAwIxgdsZrdt42jRkD7wy4GBjArm9PCLIyzZG5dikfhxiujiCRQdCAnIz6bgMcVmWjV09FjD7eowxVuxGehrUij3DzSSGGCR2Pv9Kz4SBKInHy4x8vpx174wK1oxhgd2SBtCquOg/lQJmpG+0qm8LkYHyDjt+RrTRUADYwu7pkfIQefbGMVlQB8iMbgnHUDn1+laQg58snAU/dT35zn9KaJNBXI+6V64AHGcdfpTwyIu2QK5yMZ9PbjH41VRFRTGuVx84b14xUqtgjEfmMeQOv0NBRqKVlVU2+WQwOeOw9vQVDLNvwYRgjgcDB+g9eakG2NZzs37SvHoO/8AKq/nMMHHl8jA9AR9OaARGxBEnSNvcHp0IxVFsJj+DPYdMHjj0FW5xLtbd8qnGGrLupJAwyDKAMcDqMf0/KkDKUxSOEunDBgcds/X09qozO/k+YwCsfbqB9PatCUO0RDlVIAbbjvx+mfSsm4DySMQuVAx9CP/ANdWETKfYctH3b73t34rOnkBDCTrxwOPb8iK0pURE5+Vh0HpWbIScxjC5zkn+L/PbFUwMe5zGgVQW2svHbOSf/rVl3LSSuX8vJjbP+97j6en0rYvIlRN6ZKkgZ9QO3TjHasuYRNEI8CXn5FHGD16/TtQh2MGTyVQop6/OQRkcdvYZrLlDN93+LkKMcYrcZWaN0bqRtwR91emOnJFZV0ZhbJs2spwoHpxwKslmFMpiZWkAQDqBz06HgevFZs5lX5sDDdQMdxgflWxJFCPMAGMrt3E4XsaybwNEA7bVJyCOxzjA9OhrW5FjKY/ZyVVBIHC7sf0rMcMibg3GT/D27VoSw+WjSM+GGCEI27c9s1WlTAQNhwV/hyOBxSAypRtQRcKQM9Ocf0qixRcrIxcj0yMqeOT0rSnXY3TO/gHjAX0rOH73IiPBGxhx09P1q0UUWHkznzG4xxnn5e2KpXEaIwQgthuGUcEntj2rSlSWGMumCinBU88cDH4VVnCqCQxj5zIPqR09OPSrQjIcHzF8tvK6BvbP+OKieMbHVMIeQP8KtSxYJRV++3LdgB0GPpUJjEcZYSBxnOO9WgKHSM9Acc8d/T2qhNhsLjPO5gT7CtKXfggbSRy3A/CqjAr8zewBAoFYqEBQAp25H5en4VUfoGXDFugPSr02EDoBjj5fQ+1VHxjYGDkDGAMf5xQIrlmHMiYIwCAMqaZIxGYypUDgjrkDn9KskvhWU7ByAMZyKrlBuJbIGMgjHPr2p2ARXTGN5TaMYx2I4xVB4GQIWb55M9e+OmfTirzAkx7vmz0I/wprgujAgFONvTimBSZJNhTzBvUDA9Px9Kg2sqquejAA9auYIJyAm0HAPfPX24qCR4zEQqjvkdcADjGRTAZGwH+s5OfpyOORjimbNrFARtB4I5HT7p6VJLgCKMAESruA9sZ54qJyN+HxHvwcduPftQAzlVDSLgZBGPf/CkdRu4Y8/Kef5dKekjo3yYZV49j/hUH7yJSyqsjk8AcbT06elAh43qVZH+70B4H6VAWEfzRcgDGMfyIHrUhiYAojFSnUYyP1qRFPRfm4xtXp/hQBVjL/LMNueSq+maSMkfJIVcqP4fT8OlW1SOBcJ/rAOAf/rUzhGH2eIrn/WZGB9Bj/wDVQMY+9cbMbyflBXHHpxTsExmPdg5yoxgfSnBhJ+7iOzj7rDOcUq8IzBRmPHHB4x1FAhvlIhZR/GQcMMVMHl83/VZiXgMCOMcdOKYHUqzj5zkfiKNkfmHAyG55ON2B09qAsOEcg3buw6Z4PcdqQhjsIVpMjBwOPbnpSNIsvI+bAxsHHt/KgM6LtUYHG4ZyMemKBjtp/h5DDIPsaGfad+/zAD930B/woKlQcjGSD14GKCJB+8TAx9/j8qBDlDupKJlcdvp2pq5ZWLj5BwV9un4EVOkLiQhMJGnUE4H/ANambVOSx8wHLDHH4fSgCNEly0RRGRcADGc7un6VLBboUCgiNhLjnqo9KsR7njYK3lgD5V4/zwRT41SQ+WgDtn73c+vHbmgBNrkyk/MF4G0dj/QYpRGojLRARsAAP0/OhWKSKrfLJ1B7Hjp7VYjHl/e4GDk7cAfhjpQMWOKWNmGAe5TPQf8A6qk2sRkqvr7jHejLZ/eZGF69iDTwiDE0amUZAP06UAS7cZcDKbR34x9Ku+YZF/d/vExgYGORVUAGZdv3FxgY/wA5qeNUjkaVIwHJPze3sPagQ1lyuz5mUdF6cn8KtqJDIsaptCgEY7+uT2pkZKlR97PJ/HpSxRRHIO4nsqkgHFIZYSQxkZOAcnJ5I7VeJZ1bAAIwAfp9KgijMa5jXlvX37YNTtGE/doNu05Uj27HpSBFpGAyGBUp1CcfjViNWDK+C24HAHHbp+lQIys23JYlM8DFTruMOTIUKdFA+8D9P8ikBcg2iPcZAu3KsAOh/GrMReQCNl4Yfe9Sfu/SqECBpcuOV++OuVxx+VaQKKI2kixGmMMpHPQD34pDL8DyQpNEqGforAfw++PT09KvQSl1Dyp5TKNoGck+v44qirRgoAxjl27d6jd2+bir1ukYmX7OCwUbkOegPGCDUiNO3dWGwnh/u9a1YZW3hTlFGFBAB/Dt0rIhHnAJjy27EcdD2rbggO5nRhGqNnB5HTBqWIvR/NL5Qby1bLOrehxwPp7VrWyQlRFIUbHGOV3c98VmW8kJTds80jqV69en0rWUB1hUEpuJ3DaMcfyzQUi7Ghber/uQAEUOQMYx+fStqJHhbycKhxgDPzEdhn9BWJGxkVQQc5CE9TsxweBwRW9HCbeLE5AkAwpYZ47AY9KllIvwILeJfk8wn5Qq4PP97P14xWugTYk8wVQcZb3/AA6Vn6fH5Y3YIOcFV5GBitMQR3JKOzBWHAX1XHOPbpUDNG2CBI1T7zL8j9vXH9K17dwVZ842hRjAyT7n0/SsiGWNZSzJ84GCmfukce3GK10bzYXjeMqeCp6jjHGRTuTY2FVTGLR4tybtwdTweP0/zirYCn5oh5ZZ1AbqOcZ9uKprJJHbAhMADAA6Db68d6uRuEO5sF1Izjow4I9vpUAXBb+YcpnJ+8cbuRjA/wA+lTwQDy3hDbQmD0Pfj+VQxXT7iyhYwxX5Pl9vT1//AFVZSdOFb9y+QBnGBz0BHsBSGM8lCGSP5iuDV4eUtx5oXJP3iei8Y6Djj+lUUlWSOVShjj+6RwfTJx7cfSrHmLt23IJ6KhP8S8ZyRxQBdgEKMqhh5bjf8/J5A74xT2IZRkAK2SqEDjHXoMCqMMylY2UZyDlf/Hf5Cp4hL5UgQfPwVGOg7jp3GO1VcLEiKCPLzngMVI5yMYwenP8ASq7yR+QTH+7YA8ADnGO2On5VHJO4JiicfK2CyfKSeO/t0qZrhmnLEY2cRsR2bGT74ouKyIZZ+FRCGOAwPGc8Z7fj7VVlkk81Y1ARBjcx9fp1HpVmVFwlzv3ncO20ADt6elQPEi7hkfPgqOh49Km4+hDueKRlaYR4GCcAYBwen+fwrodCRHZXRxb7SPKYjLKwP8QGAfpWK8cUzxLMNmckDHc4rp9NlkgEasM5xjp1z7jitKdrmcj4g/aI/a++Nfwi+M2r/DLRvD/hvWrG2s7G7tL+9+2JPJHdRBmZo4ZNhxIsicEY2DivHo/27v2iZZRnw/4Tsl6BlW/IIPTBFzyPcKK6v9uvwWtx8QPAXjrZ5Z1LR73SpHDEBpbSUTR/98xysAenPFfOlj4YifYYomAX5lTzCyEfXNfT4VtxSTPn8Tg6HO24K57G37YH7UuqTpJBb6BpERO1tkVxICSD90GdiAMdsV6x4K+In7Qviu+S78YLp+v6UCQ9puuLVWB4BBBbpx1TFeW+CvC0DzxXLRhUlysQcnCSINw6nox/wr7I8JzpZQMI9sMqCMthQFLEL0HTBAxj+VfVZZQp35pxufJZ3KXs+SloJb+HPFsxE9v4b8O2O/p5rTy8fgRn9Knj+G2rvLJPdaR4XBPf7JcPn6AzACvVYNejIjhmZUOcbl6A+jc+laUerwKpWScRlf72AOfQ/SvTdeS+CNvvPj6mXU6mlT8l/kfLPjH4Na5rMqzWd7pPhoBQDHYWckSvj/nqPNbP4YrtvD3w/wBXtbWCOaz8M3MsKBRIunSox4wWJ3nk9en5V65f6krJ80xVPUL7dPUGqcOrWquFlnDKOPmGCP8AOK6FiqnLax58snoqVrK3ojM/4Q/W0i2wNpNmzf8APKxG39f6is/xF4C8T654R1Hw/JrFpBZ3cDRSLFYxxsAwwWjZX+VwfukjjAIxXXXOt2W0P52R1GMcYxjiueuvFc06G3t24Y4ZPYjj5h/ntWUalaTT7eR108uw0L6HwN48/Zz1nw/AJrHxXrkMUaszIb+YAEHgBIzgg/kK+U/EXgHxBbXgim1LU7uWApKWa8lkUspBAZA+McDjpX6z6zdW+pQYcj92D0H94/jnNfK3izw/o32su9r5Y55B+b5jz09PSvOzWEebmgkj7XKF+7UJLRHyt8W9a8R/FrxE3izxZd/ZNQa1htxb2Rlt4vKg4ARVk+XJy3ynr2rzbSfBFppTvc2pL7iNpcuNwPU/MSW9OScV9LalolgzRrsQunRlOGU/h2ArmrjTYUVmMSRLGfmXnJzxXytSPY+xw0VGKUTz62jmVmhYhNnRcZzxzVhkBxsXbKfvHuF7Y7dK6vyII5VW2UP8uWUHGMdB/wDWrNuoIYkYKFUcr+B9PpXLKx2o9a+EMYj8I30rxlle+PIPOAoA/I56V31ysqAl/wB4FPKggY4wv5+1cb8K4PK8HySJIWR7pm6coQwXH6V1xQT3ZhkO3cucYA+7jHPf8K4Z/EdUNjNeQQsgbEYx8+ehB6H6Z4qn9pjI8w5eIgAx/wB3p0HtVq4nVkl24LcchRhegGSR0qGRdkaxCVVHAICcHI4qUUZpLgnawCOv3gN27bjt+lUpkV4vLGXXaOo25x6fyxWg1sTtJ+RWBU5HQgdce9QTbx9xvtCIMZUbSp6dOtDFYg81RboUGNucE9SFxzVNTEYlQHcF/hb0P4VfSMuAqEjy2P8A9fis5oSqsYjmRhjb3Pr+lIZXcLtEsLbmAwo7n/8AVUOH8sICGwcnAx06CrKqHR1ZfmjAA2dQPUdKgAIQBup++v06fSkBEzptIYeXs7Y6+wNQlJSzFCHx6jAANSIu0ZhG4E4Le3amb0T5W6oR27HHH0oGQ53MoVxweBjjPSoGYoXUrz1IH4ceuDVhldwgULHnO8IBjtj6fhVUow2lSrZHfj/OOKYDRCSQAh2nHXBx7VF+7MMgDZZzx6fKf61OPmt5S8W8nhkztBxjnPaqxHkRBX3KC20Djj/61ADGQgeWfkIwGGMgemc1DcF/m8vCSbs4IHKgdParcwk8tg3KptUkde3PT0pCXG9yqo7kKDn044oAryfNhFQsrESccNn3qOa3tljeEp5fTDD19QOwqVYTwVUZGc+47U3bvh8hY23MOh4Gfx9KQWGuoiVdpCgLjapxn14qH58yxINilQVxz0/CrCeSyoR+7H3SvuOOuOlQRqEidOcL0YDr/wDWoEDIFUR8uZf4j1x/9aocGJGxmVS2zafbvVof6MNgcdM8jJGcVAyL5hb/AFkkWMe4P/1qAGpG7KzMSq5CptwM/Sq8cuVwTtQHCqeo7VPtIJLjfJnbH7fX1FQJkSo0n7pwABzlSenb2oARwTIp+ZPL9RimrIFBR8hegPYHHrSPGQx3Ozr/AAn+FW74J61ImVTB+Y9WVhjP0HTpQAxwXjMu4b4iPcFSOcVIVeYrtQGMjjtj8McURsR5Xk/Ko5HA57kD09O1IjhVErsSWO8bByB3BoHYbtKqySbXOMoB1x068UqqyxuXU4A6f1+lI0loI45Blc5I74qWAP5g2rv+THXjB/xoAarTRRlZ87/uo3TIHb61J+9jm8wqFZV4T0H1xjtSQiOOLy1OQWGU9eeCvpj0pSsasFVGBXOARwR9aAImB/1jER+x6EfUDmpWZGg2OBjPHp/9arluZD+7yYXZOhA28dsVWhKlC0ighScqvHSgZCgYq6R4YMDEF7gAZH6f0pGYPFH5RbdCMfN1P+z+HagRJM4ct5G8ZCgHtx1/CpvLZxvxh8cEdsfQUDI9rtIqggIycI2OR6U8blAgI+VeQOgHc4GP/wBVTCOF5Q7BfMdBtXON3rjtTVd/nZEL+WQvT7uOtACW4/dtzgbxtUdMH/61SKG3tK53IGxkd88DH4UWw8uUFBtBDcdh6Y9R7Uqzy21u0ibblR8yvj7p+mKQEb+XLEI4mZZIs7VcAHHX+lWjFtUblbOAdvv/AFxUrkkRKf329c7lwMgjJIGOKjjbfnPzIq7SCOjDp+eKABQ8rRq2OQwK8Daf/wBdSohXzVR9oYZYD5h8o/THt/SmTgn5ZMNt+8O/Tpke1Otf3qlQm5sDkcHHc0hlk/ZF8gygKmwk7Qc9B6dayNZmjmihiJ8gFSAmMnHGOeOmPwrURtkkJiYHOQx25wABt46DFZ/iN2Kwb3UugZ9yj5QGAUc457UMDDhja5JVnC7VG1mUYIHWtWwCxx+ev75iuQw4HHHT2rOt1SWMCYlXUbOBg9P8K1LNfJRHkwu1Qig9GHrkcc0IDyD9pK0W4+GepQSNwdN86LCj/WLd2+c/gT+Vey+CZo28J6Q9yjCQ2UCy/wC0yxqOleU/tAwM3ww1OaBM+Rpty4Gfu/PDv/D0r0H4ZvJN4B8PXMrhkk02zmUHglZYEZR7YqIfaKn9k7qSORM7fvBs49U/lkUbxGm9tyqGK7eAvPI6e1NaCOM7gpAjb5kY5wvtjtippV8sBIX35GcY4OcADHt/Ki4rDRsH+kOoKqAcA9zx/ntVlGUleTDJkbxx04x26VCxj4ggi2htpOR0zjsewq+75C/aEV2D4BHATgYzjsffpikFizDbRr5auPLwSDx8o96uCMnam4FlwUK8DPocDj2rKt0lULACNmchGPDAEHAPpV9JLqRmmcRx9l9+3GO6/SkNH//Xui2kVl2Rgoy9N3B4Bz1qchz5a2/K4ZWxgsvQDAHP5Uw27nY7E2ACnYAd276EfyqOCLA/4DtYZ6+h7cYryzsHqksErxzq0RVNip94FT0IPpmlEqG3bzFEZ+VXY5zkcD6YHbFO2sV82WVpZ15CZzgdgOvGOeKhk5J3DzQV+cdOnOP8KAFVzt8tSZQn3Bx+o9PrTJJJRacRjzpDtZRwMduOmafA8ELL2XGMexHRuas722RmBQu8scEZAx05+g4pDIlYZiKq0Xyg4xjBPGM+lB3AJsYwypk78Y59M+2MU2PeZAGAfcPuueGB6+/HGMdKRpLYynyVeSNR9xuCuKYDRDDOGeVJCwwdsf8AMfWpkIl3lkJRcYB6ADpjHQj0qJrljgbTEFxj6H/D2FSIshwbYGTkAv8AryO9IQ3YXjbfG2Dt2uO4/wA8U2Rydzu/y5/jGcEdF7YqWdJC6NK4MbfdRDhT+NG9GKrNGFiycBj7cZP1oAdAS6lLqMxrnIIIHltjo3bB4we1RtbS+Z/cBHGDyx/+tTpsuAI1xgqXH8S4xj8MUSeU8wdlcrtO5T8vTp0x+lACSBkBhkhLSAcAN97p+HahXuGAhl2oG42qoGCPXj+vFEbyeasa5m+XdknJJx29MUqbFG1QQqMHY8Hr0+v4UwEAaARiPlW5bjj24/rSTbFuTEMzAjPy8c//AFqjEK+bsDbXBDBmYD6Yqy7SSTBkOQyFQf7j++Og4oGRweXImWJBU7fz6dcCo2Qi2bHzSb9ue56bce3+eKmTeYi5dZC3ylCPv47joRgd6jDyI5EWSMbkHUbcYP5UgBpVZBHMmx+PkI5H04oaJmZRzGBlQmcZA9KkWYsjbd3zEcjtnuM1HCsRZrZwX43IT1z6Z465piJI1AJaJcPtLH+LnHG38e1RkySJ88nlBhtO3oc9emOaiB2uyfMhXGFXr05p7OwyEUNLgcdgMfzFICbbtRQR8wbG7G0Y6DjuPyqNjKFjU4JHQZ6joefypyuHhDZLEdzzs+g78YqIBXBVcLsOBnjr/LpQgHhGaMEDzBGxJHtxTIFuHlSOMCNGY5dR8nA4ofIxwQ+3GFOOlTebmKNEzCyZLEdjx1A4OaLAMi8u48ySRTzxlRwCvTH1qNXnSJUkIjlwVDbeSv1pyzbBtRwhBz8vBDH/AGemKQvCV5BOTubjOM/yFMA+RJCY1JYAbBj5fc8UnllG8yMmVpOQCOAB/UVIssLQlCjNhuF9FHv15pfnkfamRHjAX29qAIX/AHLpG/3+OB29P0qSXyo32NmNT/4+PUEe1M3mOBmhKybPvZX146+v6cU8PvhSV9zlRnJ5Xn5drAdOnagBiOkJkdImjQKQgOSufxp0qSRSlVKOJANxX7uR1B9KcXlkkjV2ECKNnA+Xd+lNWHEoeMeW0bYdezf57UAKyiKfySOEG/BONox606BuGAGCAMqeVx6qe1GPOgKQ5Y54BGMKT90nPFJcqY2Ak2gJj5R1GOg+mKBEX3coFYMG5A5HPvTwcAZwisMAN2qZyIpMtuH+0D8p9PwFMkBKLlw5Y4+YgAjsfzoAZJFuzsyDtHAzz06GlJ3jzI9znIUZ6dKXysJGfnkAP8A+7RNE27arYQtnfjAIwDjApgDo0kBkRhFtO0r79vwoYwPbbpgGfAx16YGfY0N5odtjFonABOMr/nP5UgBQiRSgVsAjtxxSAIUbylLs+4ZAU9dvHH0x0pxECoRgsSoJXII6j+lOVJGUx3L8ZCkf3fQ9qa8RdljiiOR8uOO3r2oASOSOKPydqvHgnjJx6dug7U+3IwVDqryjptyoA4xz60wxjGRtOeqjgngcD6UkUUsiCQ+YVUHdt4PHT0p2AEULEpVNqoSQe2en457dKdMHWLJxGSRnAAagq3l7ULBAR16E8fiKgRd8eJZOQ23J7gY70hD8/KGZmhQA4J56fSq7AyW4WTEUmcYGDnv2p8vlsn39pX5hn7px/wDWpIQpAZEzJIp47e2PwoGTO0CBZNwAXqQB+WF+uKj8xljTajB0GJBjntgfQe1PVpI3M+z+EKqbs8nGCKMcjyH3TdSx4PPbHtTENjUq+TkBTycEY9Pwqyv2WNmEsX2mPHLB+U/pxUbkl1WQls8YB4PHP5UxgqsjgcsOMD5So4+bNIB+6B97xEQxEYy33gMAZwO1KZB5Ssp82NRjBAJ3f59O1BeOOSTbGY0k+8R2246eg/pTFk3SiVhiJTtOOP8AvoDtTGS4V96kmNVUN5i9eeBg0MXEMXzbio5HHTpyOtSQgwOogXbK3TcMKozwD65pPOnV2LKwbPy71zjHb5ccemKQFuxihkUvv8oJwcDn06dajwI5d0b5VOiHqRx1Pt2qmYxlZctH5w+fGTyOn/6qsxXC2nIDZTgxn5sZ6Yb0PpQhHlH7Qsaf8ILrk0bBSfCurIQcHokbYPvg8fhWR+ze6H4TeH2jcu5soIzu5A8tScD6Z4/+tWj+0XZ/ZPAuvSo/mpP4a1MEf88yipyP94EA1S/Zok3/AAq8PoIN6R2MPzrwQzRsGz26EflXNR/iyN6n8ONj2mR97BggUqOfUZ9elRiD90sofy/LJGWGM57CrEEwB2SRibB2o/ByOgzx2qD98B5DN8hOc4zzxgHGCK6mYESmJgoibyZG++CMg/n7VI7eVwVEyqOnGOcYK8HFIQzSMVI28A+hOMHHpSbXLeRAwkDLjIHTj1FAEiiQBXj+TDYJJ3ZHQ59MUx95T7HE+VznyscdcgA9aRiFU/NtDDDdx6Dp/kVKilWiHDEDIIHAGMD8MUANfzA0qp++iJ4Y4446Y9qeGEhRlYQMem4fKfb6cVAtxEIzLzwQCn074qUP/pHkgq8TDIwNvHv34pASBYDuZmAEZAZfugE/3cdKRUkvGYwmNguCYk+UsB78dKXyltjO0iB1ZQ6seQcfz60gSSOTyD8rSopyPu8dBxTAcrTRIgix97IwBlV7rT51j8oTxMUYrzwAMe4qvG5QCPzA49BwSx7H0FTNGJISUZYwgy2CcDPt2x+lADp0RVLpIJgVBA5HGeh/z2piDchR2KyDoE78fyqNleI+XGPNXKn+RGD6GrUoEbKiw5LD5tuMYHoaAK+GiSQqhkdRtHTG1cc4PsMVZYW/nFkO9mQDpjaPp3zxUFuZVzHgNBL/AHT8yfQ/WnrInmHcu51IULj7w+v06UAKjG3YFQHYgqjL2PH5elSbjJbbGJcBhtLdYz6n/PFMRWmby4xswc8HBVfc9uKVw0jbWIlEeGbHTaOvTg5xQA1yBPiQtHgDA6r+J75oZ9m0/KFx0xnk4/lVoTBthhAZWB83cONqfdX8KrqzIjMwRFYh129/UAH0/SgBYQXjzCehwXXg+47Hp0xUTFJcEq2CMKic5x149qfcBElCMNrMN2Oh5HQfQUIVgAWEEcjI4znjpigCx5BWNSMW0mflI4wB6+maa48yMlo4kkjbAAAwf6c/5xQN4bzMGRGOOT3H07EUyMB1KQqE3YwDz0oARlBXInA24C9nUZ+6PYfyq2zLDLLNEDmTAPsOOx9f0phVRFvQbSRtK9vwHtVMqQokI37CCwIwdvYUATjLhtsm0/KTxzx146Yxjp9KezM0jrEvkrvDcc9sZXOByKUrCrEkGFAo5+o6f0oiVvKYOyyKuPug8KcdOP0oAnikPlFbNfLWRgR8wHI/hxTbRRKXMkmxmxtGc4weR7UxGk8xmcLuB4xgMRjjaDxxSls53hJJD1PQt+A6EU0AgRt5iQGTcwPocD+9SlsMNoXB+bnnHTtS/NFMr84K7/lx37Z9qjVo9hdskITgAdD2H+FAEs7SI/AT1AAHI4/HtT0US+YoCBto/djA6eh46dajcSeRGZCJoiB8y8FcYyP6U5Wt2wA+4oQQrDD/AJ9D+FAAY9oTMwkHAYg7SuPu5B9Kedi4crhlPzlu2Rgfh/KkMYl4Pzjdw+cjkcAipYpYHKxz/KR/EeFbbwAc/lQA59sUmA2Acfrjn3FML/Zx5UaMwZjynOBxgf8A66JAXEUSFd8f3gOw7DI46Yp6ruKYfG/O7YcY9Mj2oACXUhBhAn3Plz6Y7cUixSeYHkODzkLzzjgf/WpVJiEg37ORs7529fakCiOIEkqjfMAB8xI7Z9jQA/DSqm4Ey9XyMY7e1OEvm20gQsHCfdHHT/P40lxLIwEkRO58ZK9f93bxg+lNjeI+Ysag7lG3147f/qoAj3SSRxkJ5IyRu/pj6/yqSL72wNsjOWbIxg4x/OlwUUFVMW0hgGycdOR+FBSSTd9oH2gsBs2jaD+I6Y4oATdBhUXKtuznqRj19RRBb2wkCAbtw5AOU6deh/8ArVN5pEJhLb2KEHGAc9+voPSqxi8vbIjiNQuM8YzjoKAsLA3Ijh3Shc7flxt/u7vb0qQHy3Mp6oQGXjjd9OOtMPFoIY2ZFkA2g8jrkYIx+VTRRRvhHXa6DOcY3LjlSfY0gI5FAx52NmdwUdeexPb/ACKdvkDYTMA4ztUYGcGmgKTtcn5o/lZug7nn2qUecsMcKEs6cYHoOh+npTAYI4zjZJ5IDfL/ABdSPpxmlBlMUccb5Jzz0z83WiXZgMyrJ5fccHH+70pYQsr5w0ykbdw7AcigBN8yn58I4GccAMO44q0SYnjuYudvyhccgEDPHtVMMvnHcy4k4z6Ec/TmpgsiAuGzMvRQMjB9PbFMQjCYTP5udx5cnlTjpj+ValsyvDNENyOYXXBwAwKN+GKzgZGULICAQOD2IHb0q6GcwNIVyPKYHHVhtI/CoqL3WionyX8AyP8AhNdbBIi8zTIFIAxk73G3PYZ6Y7Cvp/b5PzgAmHC+nORn04xXy/8AAv5PHd8so2406FmXrhV812H5naPrX1bOxYySALJxzjo3ocYPT8Kywf8ABiXWfvsqylrhUYDygB8ueAB7HApqjbKsTr5SsNoA7+n51IoaQLLIUIVQFHvxnPTAp0zGV5ADyGUrnjp6V0GYzEZQqhZDGRjjkA/lRKhDCMYRWG3dwS/+GKJWVcM+cH7xHOCe30okjmlYxxBi3AI64Hr6YNIRDI7eWRKm5gPk3DA2+3qeKkiigeDYc/dwu3rnuT+lTFyZ1MyDcowOcgfh2piRIconzDd2OBtPIz9KYEcaNGobO9yMfTrUarKdgb9+M42gY2so6E9qncSKC0a5TgKc8elIr+VI7RAhm57d/agB4XfkuuOcEDIIB7mnW77VMQULglVI5K8/xf0pHwFB+7wD74Hr6YpDu25XawPTBxxQAklu7OVm4AX5sfLvPbFOVIxCI1YbcD7wBA7/AEpu0iV4zjIUFd/IbgcexpGzbg5QR87cDkHPc/0oALlyGZl/ctIMNgZVwOBwe9Sxx2qLm53FUXgDgnJ7jrgVJujTzGVtyqV8vA46euMUx081gciUMQvbIx1BAHtQAwsT/qjuB6IcDj+WaWPzlwW+RhyH4wO2M9MY7UrufOCHY7D8MH8hj6U1gRCoVw4/5abfmx/dOKAHAGVXUKYN2FDHvj+9/jTpFJZlVR5h4K+yjqPQ+npR57Iy+cvyvlCQPl3fw8evSmGVg2IgDMhBHHTjn6igQFhwC/lyD5eedh7c47igmUxNGzK5boVx19//AK1LcBN3zEIjKGcYA3N7dx2qT5RvU4QFcgYxj8qQysJJJjuVhGV6KPp+VPk3SEZjDgfMNvXj3/oKGyI9uAoxnb6j6iidxKpjX7uwMv8AeA/umgBibxDuMbb0bdgnjGen4CrMboJd8W5UcjqOCeoxmhjvwY8rtIwOpK+oqvtk/eLLwQxwvufr29KYh07SSTedvCYx94dB04ApjytGRDIWdwBngY5+napUGJgrgbdoXPA9iMfy+lNleFn2rufyvvA+gP8AIUhj5JRtJXCkLwyHg9ulRx/MzSJ8xjTJ7Ak+nocVMZIxIsIUk7dwYDp/9b1oEZH79QoOdu5P7vuOlAEMj5bzuGGAiN0b2yPY06IH7MyzHIzjf1GeoP07UFl3chW+6M9Fx7VLGVVNrqIWBG4A8H6AUABQhC8o47Kw4wP1pm8PGqIkaKQc5O4/h6YHSmqIzKFUFiuCWPcD0H6U+RUaXEW3BOWHUfhigCJPKMu3+Hb9/kHjrnP+FWINrSSQA9M4Hovr/KligiMmMbs8kjGR+HpTEiLXP7oC2TYx6Y56YJpANRWjZs5weSFH9ateWjIclju42jgDjufSo9hRSj5JwBg9s/0FOjVJJCpZodwyOOAQOCfSgBI0CBSFCAAhuBznjgnkUocB8cwgKVyOnv2/GhlKqJNyyK6jgDgN/ninmKN0ZpWD55Ujs3YelAETJsg8tc5HzsT39MEdqXflT8xIG0gE4H05pCzIxyMgkBSPl57/AJVIIxywJfjlCOlAWJJPNnj+0bsFc/KwGV6cfpwcU0B5EUO25c/cx2+opkaxvIX5XH3s9D+HFKJju279oIyFx27DNAFDXwreEvELK+4DTbnAPb5CP54rzv4HsP8AhBLgYPmfasH0I2gD8ua9G8UCQ+ENeMf/AECbl5AOTtWM8j6DpXnnwUljn8H3WIyrfaY1x/DueIcj8uay/wCXt/I0/wCXdj1SQYjK7d5UAccADH61YMTtCkzLvOMDHTApuECSKxKEYwh9OMdff9KjEigsZCfNOFwR8uRxWpkNYx5yEALjsOR0/T0pNmICzNjdwQ3IPtx0qZ4/MRRGfKcKW8tgB07Aj1qNkduD93oVPb6dOOlADUVUQoocle3BxxTwzA/P84I+9yF5/LinlJtzFCi55I/u8daagdhxlOMYBBUCkMiZCJCCViUY560/K7jGTuwcjjggdP144pU3bygG4g5zx+YHsBRtISVAQyqd4xx+XpigLDSsrEsqBCvDAdOfSmnZFs3nZnn/AA9s1LtRFTgOuMrj196mWSXBJ2HJxtYZG729OKBFXf8AvIp+B85UMvtx/OpGjbbvjxADxzz+X19KdIV4Cx88LhcKme/45qHao+VMFuQwJ+6OnH0oGB8w5lf927EoB1wo9PanKixykk4CDJ4zkY/w/CkikiVPNyUA4ZP8+tMjDchQ0iPztwBgHPWgAkyy/Jg/LnPQ+v5Y4qJim5UVlXdxx06cdOKmVNixhhxjPy9fl460SDakmxcDaMqO3FAFZ4QGJ/jOAOwHbinS52B5F4zhiOOKdLueGGXb5jkjIB4YEcY9D0pwjfy3IYPjk55zjovscd6AKwBhEjBvNAwcAdj6/SmAhodgcoAQVUrxx2qeWNvIAVdhT5sjknrx+Ao+YqFwQMdM54HcUCImXaMSHAcZO04Oewx6Gm3MSSoXXdvAx8ucMOop3yqwJO/cny49u1SeWwBYY6ZIB+8OmfoKYFVWDRM5fZuTayqBwOnOeaau/wC+rlmCjHZTjt71P5Ecofyx8xGeD29PTqKau9sIq8/xKeQuOnPagCNwYsmRTtIGOeB/sjtxUGzc28FlCr1bt7fpUql1PmEkIfvD3HHT2qPad5UpjcfyFICJnGRk5AHyjGBjpmgbI23c8dv4akBYZtgnBG0rwMkdce2KiwkbbACduBj1xQAkjqu8qpYHaRjjIHUe1I0oBY4xkAYPp26DrUjF5JG+URoVwACO3txURcbmQY4UHnuPT2pgRh2d8javAG0+1OKjAJGCemP8KkWTnJURqDjPXcO2Kif7hL4O0gEj3pAN2K6KCAWTv2wKwvG+yHwN4kDAy/8AEtmbjoMrwR7V0DRxMQ6KQNxz6dO31x+FYPjcs/gHxCF4VNNl/DcMYJ/lSn8DHD4kM8FPnwTorA7MWkZHHZhn/wDV7Gt3kOYy24HBYjt7Vz/gZy/gjRnHK/ZwSuOQRxj2AGAPoK3XKkdChI4HbitOwnuxHt1wzjnHIwePpTFDbclfvcFT6dqn5TA64xn8qjwVYqTgHjI7fWkIjP3/ADAPZvfHHFEP3STyB8wx6elIIwflbJVTjjsfpTiob5I229FI/vD6dqAGNJu+UAEgYX1HtUeZF+VgMeo7VO7kIUdNmAAR7joRxTNu/fkhTxxj8sUhkWzy1diSQQOvP+eKWUqDtQhm4G38qCsQwM7lLYC+9KjNjbhXYEk+uR6Y6UAJIVLnaShAGPfPXPr7U0FQpJy69/8ACpchYgY8HaMkH3qJAoTp8hOB7UAGMbgTnABwfT1+opocIyNuJjxke5Hb8KUuAOQWwcKy4x60NtKCMev8P9OwoAXaRvL4OfTpmomMC4YHJbtnpUxBKN8vy4+b1+X2poIPKfMrjAQ8dutAEISMqy/6x+o+lIvAwnyg+vt/QVO27/WCPaQOe2R3FQrtKGQLs2dR7dhSAC5U7Rg4/u8ZoIwMjuOffP8AKmuASig9R83sPShGIG1Rt/hUnoBTEIyo3H8PA/wpcNkrlTnGB2owQuc7s8A4wOKk3bhw3THbofagZCFbAXOCDj/CkdWRtm70+UdcflUjrschmG09G9P/AK1O8oBsg7sE4/L2oAaV+ViOg4x/KmbMgKflB9P0pX+VQxOevGOtPkXd80Y5GOOx+lAERt8uZ8HYRhh0ya5H4uox+FmvNnP7lDx22OoH512rSAfuj8gwP89K434qJLP8MPEq4A8u13R+43gf+gk/lUy+FlQ+JG14U+fwVoLJyFsIlX6Bef1q+TvwP4c4GPSs7wgTL4J8PlQAn9nwH3yV5FaxWMn+5jr6e4x2xTWyE92RKRu4+gHalyCxx+7HQHH6U5sKT8vldOM5pr/OQnT0oENJUnsoxgqKapC543c//rFS5DgNtweQfwHFRBM9SEOf09qAGrsVhu+XJ/DFNfZuXsGqb/lrhckDgf4YpiglmB+UemO3tQUR4UNjoDUWWHLADngU/wCQsNvPv6UvIALjvxSAiIG75uB6UpDYG3IH6+1O+Ukg9Rj8qQxk7iSUB6f5FADWAQb16P6cc0hDLjeOemT6f/WqRNrSKjHj9D+FMZdpI2llBoEI2ACqA5FN8sSAsVOS3AHGMe9SmMguckhQCD9e1MZsZ/hI6Z4yBTGMbbKNkQG7/Co5SY4xs2uxOBj19hUiRrkADaMdf8+lIEj3HJA45HrQBXIfcFjYRtgZQjI/PFTeXGCpUYwORQ8a7FZR/Fg/SkClvl5HpmgCQjJC8H27gVGEAxGnfge3vn09qTG0HAyO/wCHaghmUnG0cZ9Me1AjnPGkRbwXrKuScWpbA9ip/IYrU0GWOTQdNZCMG1TnpjCgY/Sq3i2Jz4Q1eYD5Pscoye/GKk8MMn/CM6WVX5fsy5X3wP8AGl1ZT+FF+Qj+Egnvj+lNB3qTt2k9KMEttOVC09VwSZMtxwccfSmSiQJvK/NkDtjgGovIRkJkTp0P/wCqnqDw8eBztYdOB3pWOU2I3yHln7H0FAyJiZWJ2KAvBPt/9aliOMw7cZ4z24qX5g2VA2tjI7jFVfkBK8c9D2zQA+NNjbuRtyCeccU4E7clljyflp0QKkx7tvQnvmnblVNtwV3A/K3t+AqRgi7gkiDYo6mosxlt2drbiOOmKkhy/HIVh17flSmPym8xfujvQgGeYr4QlRjvx26UCdGCb2GUJB6DI9ePanD5SVPy5O4n0J7fSmyYXd8m0dAPUY5/KgZJhOcAcngr244pSFZVXG5VwMrxTcHy15BB4H0FSfNuKbvLOBgD2pCIwWKBg4UFj24x+VKP3eS5CkHp7U90hkJLoUP3jtPB7UiEjnG7H8qYDBn/AFZYJg8H1FXIVVfv/MuQD24/Cqixhk4ymDkLjOPTHpUsTEAqxyHwN2MFSCOo+tCA8p8P7B8b/F8THbnTLPqeQBgL7cDFepx+nKhRzkdcV5hpA/4v14mk2ndLo1sSPYFV/QD9K9UIGfm+Yf5/Koi9CnuQbVjyy5Of4R/+qkKkA7CV9BjrTx8iH+HbSMQOg69/89KQIaoyPlIDeg7/AJUOAQqnr/SnnOcfTj6UzClSR1B/l0pCGOpPbj0oyO/zYHFLg5O0ZOP0pQuAD6D+VAyIH5Oe/t0qU7cMdo2+nbilHAB4+bov+RUaqrOJFI4yNvpQNDfKZlDbgq5yPc+ntimGTHylSMfdHX/IqZoTwVGznvTlbzJBlc4XGPpSArqUOXdAvb0HFPXPlFiBx6dxSkMUMjfMAckdPbH0pZQe3J4wBwRnoKYyNEPJBVfMwB7Ypsisdu1QxD4/L/8AVUoAbZIq8OeB6FfTpijym3N5YICnj60gRzvjnzx4L1h8fftCpPphlz+nFX9BdptBsDjHmW8XTjBVAv8AMVV8ZsG8E6xDyS1rJx9BuJH0xVrw8y/8I3pO0EYtoeP+ACs1u/kN7I0GXPBkHoB2/OmMr+Zt+8MDt6VZdSFyq9OoxTGVVABwR04HI/8A1UAVNn3ccjninyRzbA2BkY2jvUu3cC6c4556fh9KiLHa25dijp7fSgB4AiPPzBlHy1WYLEu1m3noo6fSrMTMFDldxPPp7YqF0KAFDv45z0/yKAIgRtyFwE5+tRbX2qzjGTkE9Oe1Wd077vNXp0HQY71CyqOcbUK42nkdunpQBmzL8mw8PnkjsQe3tjioCQqgP24BHX8qu3Cfu9xcv5Y6H39Pwppwy7do3AcHHWkBTbBh2jOMfn05rhfiUh/4V74iZiMiyc5PGBlQMe/au8K52c8k4/yK4z4iQI3gLxCJMN/oUjHjjaOv60S+BlRWqPL/AIT+X/aUUDuA/wDZ6SKfZcHH617VdMZScL9w59vr9K8T+D4kkvIPl/ezWQGeyqFBX9Bivc7rcjtGuGJHysB27iqp/DYh7mMQ27zWO7GR0+6BXl3xGhUTabNjy/MDKSDwQpBGPTFephiCSPlHXjtxXl/xG3Y05GxGnzEZ5+X/AOv/AFqxnMabuO5s5Y4G0+v1+ldVboxO8LhScD+VczZAH98ThFXORxk+ldHbfMqfIfX0/D9K1MkaK4HysucHd9c1Mcu5DDBxkHtxTF3MSqjdntwP84qZcFioG36jpQMsWxwvmHnj8K8X1FWHiG7WIjCyocj1yOa9otFKZQ8+49//AK1eLavGg8RagkI3fv0Ax2Axz+Nc2I3ibUdme9E525A6c8dugNQgF3zkH07VYcgqGTlRjZ+AFRjIxNjiukxH5MQDuu7nqO1SRqN4547Y96XBG4jBDDODRGMHAXt0oAtrHub+4c9O2AKmQMAskRbDtgp/hTI0QD5ucdcVYjLZDKhyvftjHagCdMDcoPzJ2Aq8E3BA33ScH1NUokSRZHHy7TvXI6jHIz7VejGUUqCq5DA8H6VLA0YtuDncBkKAPQdKvRr8hVf4gME9f84rPjQNGdo4yPz71qFSFLuhQrtwPXPbjtxWTKRqWkZhbZ/q88EZzkdAa83+NyB/DWlNs+X7UwBP+zHtOP0Ir0m0LAy7k2kqAFzyo/lXnPxpZv8AhF9LKHcIr6QAY9Y+fy4Fc+L0ov5G+H/iI0/hMWl8Gg7slJpY3HZSDnj+f0r0tlLRjc65OApxzkHI+g7V5r8JHjHgddihAt3IHx3fj+mK9QAIBjYdMAn0A5Fbr4UZtanWaRGRAXck/ICGH94cHp2xWwo2xiIAqX5OOuPSszR/NaEyAbio2hlIxjqvFa8SB90gY5U5B7Yxg49Kye4kXLcFGDI3lFl+b5egFbMYkV+glAwSff1/SsqBIxuDMTuwQByCBW5bFZBtTKjgKO24difypMk2oAAqtEoQf3uueOP1rprO4DRrEmYjsxu/hJ7gjHFczZqyyEN8pKYCD7vHX8cjtWrpnlRn5d6+X82D0HPA+n+FZsqOh1Vocu6BxK+1QMDgfz5FdTCi7fLyxRfl56BuO3oa5G3f7wjVkYnaABwM8ZrpoGMkcx2tEV2qfTA43dvTFTJdijZjUBOW244GOnH6Vs2cgUhu/XHoOlZCRBETaCyjAx2/X1rVUFE5xkbfbqOn4ULYRrWo2I7Y3JG24Env6cDtWplS2+P51kYjPTb2x/n0rKiACFctkAgg9Mdv0rXgVmj2nEUaHqvf/P8AnpSJJV3ujwqmcHGM8+3Pp/n6WIiyssYDMQPxx3H0pFSPB2E7X9AOnT0pV4B64P3PboCtMpIfIZ8FMbl39B+fJxTppHRY5ZPm/uqf8cc9qTbEiea372PPIHHf2/z6UkxT7kY2LIAWU84PPH096QFe6uIxGPNUZU8Lk/KRnr64/SshkEaqCSzeXkg8BfTjH4VrYVE3liGYfMfp7etZzAysc/OMDt/ntQkIqPjbtlG0bAcjANUJJdyeWq7ucZHdR/8AqFaMiyeeynDsBtRRxkYz1H+f6UHXaEDfIDyxx3H5U7jSMpjtXach1GcdeOgrIkkX7zkFv146dK2ru2CqWBKlF5Ge59ulZU0UZ3IBzw3HT/61VzDMe/xhZ1cvGwwU9SOlY/lbGBzu4Bx35HX6VsTOq4dQZsDG3ooA69ves65iV94iT5+mOce/tTiyjFkc7eMfN90Dpx/KsiUhwY0+QEjGeuV6AelbckaP8i8Y6lRnB/yKx7pI1djC2FcDPGPY4FaIzZmLGPmRwGycsMYwDWVMsLRSA4K7ygGOfbnA/lW5PmNRIreZtbcuO/qKw7mNJH3AEE4OCPkx09OMVRJlThEdkL+YuAGTb2rKH7s4ByuAoYdP84rXvILd42GN+35gw4454OPpis7zFdgrqCRn7vfHT8RQIpSxPs2K28MTufH3SMdRWU6ZlSRMqwG1gMDI9a1pEKpuYn73Knnk8Y4rLkQszKCIyccf5/lVRfQpFJo3kIMRxySobo47/iMVUIRmaOUf6wDGD6cDFakwZYcMwARVBwPy/Kqb22wLKFXdjp/e65wO1apiMuaPbuDsQgwAw5B9zVFfmG3G9GOPxA4Naqqgdfm2RSDIXk8+me2DisySfzlUHIcZVwO49eKtMEU5Ey+5VKu+MDoOOCKgkxu28MFPHrVwf6g7Dz29vpVK4gCohjI+bjnr/wDqoAoyrH5mWBYY7847UjkAnJQgEAjH3VP5U9pYydpG1CCCD7ehqBmCNkfMxXaR/s9ulUSRvGUKkfd6f7w9gOlRr5ak57/Kue3HpSFSHGN64TH+yTSMsjNgFemAD6//AFqQEOwxkZJZfujj/wCtVGaRMh2PyluQOmF7flV8LNGFZB5iAnp0P0qF7ZD8pcxhuSuMj86pAZ7THzC8v7rIDKOoC9P1/Sop2R8KyZbHIHH0z7VrtCB5bN8ygfMp5G361HM6uplO0bTgquM4pgZ6xmUqc7lQDPbacdAKVYWP7ubDAE//AFqtMmMR7cE84+mPT2qEku+6RTtA7HpigCEHHzljkccrwMU/ywJfMcBxjGfTPtiiQtvA8xcduM00tzhsA9BxwRjmgBqGRkJfkPkcdCex/SkO6MlQeD7YpmXUdPM287QcAClR1ODjyi/TPKk+h9KAEKJsQDHzZ5FKAIztTK/xf5FOWOZlkEYA2qSMeo6j/CmeQiFI5dyNjIz3z1HpQAgIALcNkYGB2oQqSFVQvy5XaOce9PK4yu3aBgDj8u3pUiriMx48s55K/wA6BECrLKojI2iM8N359vSkaNkUuvyheW9+2ParCASPtmOx+fmUYyO1IrLJm23CM4Ge5yOmeMUARxeXsDv8sh4DY4x19qs/uE2sB5jdsDj8vaoBvO4MgC8bcd/p7VZVUVwoDE46HjA6cUABCmKME7xn6cD29qIgI2DMTIpHTtj8u1MKRj5DltzHlfQY4xUpwriMEA7QV2+nuOlAxjpshKqQxYBXHPboRQse0BciQdMqM7R24HepceS6gKZHwQVB9O9NVl8kIAVBb5X6+/TjpQBMsa7h/dA7gZpUVUdZh8pAOdvU9untTVRnbK8KckcfdxwashtyJcAN5a/JnuR0BoEMeT5jKuFRWx05H/1zUrqwdZWIkGB8v/1qRFJ/cyHeqscA5B/H6U1ROXZpDhkI2AY5x1/DFAyRSJAyOC6YwGJxtPpj0q0rMUVgQF4U8dVH4VXLCcsFxhegHTGOmPrT13MxjL7MYH4UAXADsM0XROVH6Yp6ktGJMbFY4GffuKiXHlbZWJHUhRgcYAqYszlgFXZEcfKMHB6flSAeGyVIIb14449ql8tmO5CCh5IAx06VC2VX0IwFI6H61I5O0qGAXgYA649OwNIC3C7ysZHJCk42pzyvvVsEDcspyQR07jA45+lVVjDMHizsPUDirVuCwzGB+7xuzk9uO3HTtSGiw0bfI6fKMgD0xx1q68UEErSbvK3c7R0wePT8cVCkDmLBAXHJ9MntjsRVkRyjYGHypgAKvX1/SkImt1JK5/iTG3+8P/rir4YJH5RIiJGOOQM+o9O1Mjjj8snIURf6th1A+mfwqaFVaXc+H6Ee+QMcUhkqH744zGVPy9Mtx/nFasDpJJ5Ij2ED7wP3gMZH61SeNV+QL/rDk46gCrqlbjZIshkkT7uBt9MgdOoqRF2FXdSeY1PQg5DH+lbOUa4CyDIkA5HH+cVmwRjyy7qwVTjB/wA8VqQBlxIgw445xt5xxSA0YCpAikwyBcA9M4x6VqJbAsW3bkAyEXj5ccECsmARDKFmjVOeR0z2rRt54DEPtDFAQAsmeRg9BQM2IbZlCiBhnHpgdcAYI/CtqJJgd8kolA4IKkEY5AwaxBcAkHK3CqOCOC+0YP4fStoX1vIPMVdrNjb33DoevSpZSN2JPM+XeIpXxu444HGKt2pzkQFWBGCD0H4e9ZMTxrKpGdmdm08Hp6itJEjeUAHa64OD/s+mKyKLsX7xeNwbPDnsB2P4VoxOYcPDh1ZQDu/I/TNZjRxSqA4yVb5cnoeM/nitOLajqdpm7rg4GBj6dPSkFjVguAY3a3zEyAMFOTgZ+bHrVyJpPNWNJSSyA7uwXoP8apR7JRjh3IB2DqD/AIe1XY9hiWFwfkXYWGBkDnB9h7UhFh0Ufeby1HC4559+/FX7YZ2zFvMbGQRjtkY5AwKyt8+wrgNwNuewAxnjuemav28UmS4/djtnJ4+nemJFuJmkcmY53nbuyMDjpjHv+FPkZUkVJOEA4JHXH4Zz/h9KiP8Ao+x1baQR05BwMZ/L8KvCJXlxL8zDgHHX8Px/lUjRd3sWAfADZAJGOgH5cfy7VTaTJBk+YKMh/wC97cdqfCFRxCD5aDO7I4AI6j6/p6VHsKSAeb56BNycde36UwEctvVR8gyWfAB+9/h0/wDrVFJGLcqsKsvygjaxIb147VKZSkkflpvJj27fu7hwM5/CoYi0JjDjAHPBB6/QduKAZMbmN7dwwDyNz7YHcH+nFQgmKLqEcLnjn07j8PamrAFKZwDIoPfBxjjtyf0pMtN80gIJYjYBnbgAdvb8KAFinKncVVdvKbfmCnAGCT7D2xWxFPF5EYEvlPnduHzAEAD8RWLbx+Ttgli2OxJO7oenH5f59NBmWNo3GAQQPlGQVwBgH9K1hoRI+f8A9sLSTe/B7RtbdTIfDOvW3mMBnFvfxyQH6BZPLJ+lfEekSxpbJEB5RRF2c/eXtg1+nPxV0n/hJ/gp448NIv2i4bS57uKMj70tlsuYh6f8suo6Cvyf8NataS2FvPJL5uIlLY6HAKqPbjFe/gp+6eZioHv2gXpgxE6G5igPyEHawD8k+hweK938PeJEuma2aTeccOuOi5zuXj0HSvkaw11Y5YW8+ODAJC56knnjp9K9J0vxNEds0UiEqSQVUZTHHI7g9Ogr6bB12tD5/FYaMtz6ss9YjkO9t7jBAIP9CePw7VsQ62WBVR5uOMemOx5XHT6dq+c7bxmdiBnEhz/yzG3I/vbfWtL/AITWzZnjkuFfdjcqnB7YJ6civbp1dNjwauXJvQ97l1dsYkRUQ9t3H+PHaqbXSTL5juhUcBSSf1Y5FeLf8JnEqmOG6VhnhHIxj8vpQfGlkIzLdulw3T5Dtx9a2jWj0MHli7Hrst9EInEihgPu7RwAfXBrLmv4o08napSPl9p5zjqAeuK8ofxpbiNvKkWHfk7VbcGA9xjj8RXOXfjWwZQPNWG4IIB5bHsQeORROs1HQunlyud7rmtQncDLJPGoYgYMeSOCj/lwe1eU6pd2/mHaSVOSoPIG/tnoMVm3/ii0kKsHAGMOm77xPcDNcNfeILaOIiWdXlbg8jH4j6V4OLqyeh7+Fw6joRajIhh2RLtXPJPXg+1c7dAplWdkdBkE9Bnp+lTTara/eimVQ33Qoz+Pp+VY1zeIJXfJuVP38qV57Yx/KvFqo9qnoiKZZEVj5fzfxMOM1k3hUOU3YKjgdge3NaMtxMGyIJY8YwChIKnjrwB+dY15FcBXZbB3A5YfNuA7A8fyrkmzqjse6/C0OvgaJ5Iyyy3E4bH8LKwPze3zenWujOxSzs5yuWO04Azjj8e2K574bMZPBVpAWMNxDLcmaMjayu7lun+7jtXR3DSQxFpFBP3TgYyMcf8A6q4Z/EzphsUJme4BaEbUV8YYZz04x2rOuNpMYgO5n+Upxxt5/DpitGZkOISwUFCCBjgY4Pv9KoYh2KbjaXY4JAPIXABHpUGhTIvEOwgjI/hI5Ax+Rqr/AKtvNicEcMWb1HsOnarQjuIpAssW9GyQyHoq4HT8vSoJoJoZ1EhyOqAjGeBnpSAriQeYbl1/eDDHHQ9BjFQTFVzIG8tCB19xjoOmKsYjLcJ5I9eSp7Y7VR8lUR5DDx356Y9u1IZBHA0YUKMbhkDHH0Jqo4G0PIApztI7/L29+MVOV3dXYxkYAz39OOlMJB8uORNhXgcZBPHp+tAiuZGkj3OfkY/cAxgj8KjmELIElDYI++B9MfSpHtZVaRuDv+6ynjtjjmoh5W4224lQc9cbcUDISTHA5ZMcAN/LFU5n2rtB81Tjb3xjBBA+nWrgWTzFRuTg4+vb9KrNA25Ucbcfmvv6UwHNEqt++3EYyX6A9h9KbI7xxIkihODjIz8vpgUskTyHYT5uAfbpyOO1MMflqEkGwPyqn7q/T0pAQP8APOhfe0TqWKnntxwPSq6gPGiv8n91lGc4459OKvIT5inhgDwOhBx06dKiEBt03PkqM5xzkHpQBA53DbI/2UqRtUjO4ex4wfpTAy/e+aJkwQP7vY0+QOWMkkflGEY6+o42kfSkkACjaryZAyB0/SgBGLOw2oqnnpjHPc+1N2lWflVZgPu8rx0p4h2yYmjZVkHdh27cU3aVbeCvloMDHXHqfagZWgQSQExDDv8AMAe4HBFI+Aom27QnBQ+nT+dTrE6wmFwAYgSpX9Rj/wCtTlt38tWT5Dj5CcYwev5UCK8oODJDujYDdg4wOOn49Kj3DexKbsDOzGOfT2xTo4GT5s7zFk7eoYeops+4wI0eGz19VPXn2oAhERdcj70Z3bARhP8AHpRvjnPkElckkS5xtwPu44qWJEefZGolymSDwvAHT0oaGOYw8CdVyWGcYzwBnjpQBWC27xrDGfkU4xg9+4NSSHzHGwhpCuM9AR9PXFWlhdZMxYAzhs/w4H+elM22+VKL+6wNp6gHuc9aAERLSNxKziBB94Ad+BjA9eKiYCTcyIXxGWWRc9BxjA4olieZS0bxlTgZ4+TGD6c5qdEYb1YeXHJ8uDzj6CgBiS+YiMuFcLg8Z9Knj80GPaAcAcA9vbPFJHujZggEwOFPO3271KIJy5SU+Up7Dk7R2HegYxUzgSuXUn7w9u1RKoy6lS6liygegHX8fSpo0VGG0+YQPk9APQj/ADimCLMMhg4PTHBO3HP4CgYsh3nevPlgcEY/Cky8xWWEjbCcKoHX1H6CgKsW1cGHILN3wAPpT90QBdumd6joGHb/AL5pAVZYARJL5e1lG4DOQPpxVuKWXcFy8ZZT1wMH14/wpsTBY+R5yhTnORuB44+tStF5aIshzn/Vlc9OwPb0oAjX5sRKwJGctjt+VJGi26llZYyBjacnIP8AnjirLpmbzFHlbtu76/0p6BrV95wJAcDpyGGB+RoAjie3kgMe9XixkrjpnB4x0HOO2KLWCI7Yx8wIIfPcdv6U5rQQxJvTcN5LYGOvTt0+lWlRBdqFU7eh9Fx3/OpGZ0UUdsRtDMykgIOo9xkfTirsVvcQhju84y7VLjHy8Djb29vwqdI/M/dx8HecN3GPXp2pqoGYySIZAnDdVBboMAenehAAjuI2AaRdv3eQACMe3PtWf4icx2lpE0e7522p35wRW2tsm7zG6c4X6Yxn8MVmeJE3aVaXDyCE5YPgZJxjbj6fhRIEY8O+Rw8SZI6s2AV6DjHXitm1IFwr8FQflGPug8fTHpWNbrnBQ+SzrkZACFuAV2nvkVdVJHj8+NvLKFd0fOePf8DQh2POf2gVji+GOtm1zgaXebi3AIk8rgD22kflXY/CeSS4+FvheS7G95dOtfmAAyvlrgAdsDH4Vzf7QLfaPhjqMi8L/ZmphlH3QPs2cYx/e2kemK1fgkr/APCoPC7M28S6Zac8naBGvb2AFZw3n8ip7QPTyZG3xqDs4AbHTGKt+dJHOdpDeZgDH5D9DVfLpuUjfnaSw6fl6U+M+W7eV8x3AjHIA/wxTET+VKHXGF2gBQOxGCM+1XoI3STbFErMmPlycnI65/xFVpAqfu5gPmwVZB6nv27UokUNkuIZEIALZAx25FIB0ATcBdq0cyszxISMbcdM44/LtV61kXOEZwS3K9QO3XpwP0FU/MhK+X8rsn8X938DWmZIQYreSXYEC5wPlYHHGPwoA//Qvq0yKEuG+UnG4chcYx/LFPLbtu4LLGgbYo6842kg+mP1oQmzmXAPyYDe+71+lKqMHc90IBKg8D26YryzsGGRo3dgyxnKjGOAfTI7f54prxxMsbHMMTbgdpyOOnPv2pSGlRkjYH5skEc9sYpzHapIXad2AvHU98etAxglUF4441VcKCJACSMcEY7inLL5MW3meHlGxxjOMEf3cfpTY1ziWafL4wmFPXuGApY3iilBX5lZTvVf5+nSkAyGKDzCjk3AYDy2PJPrj0x6U+ZZWdoyCjDA2jgfSpBCwiiltbry92cKq9Rnn6dOlRzyhvLdjtMR2fexn9KAF3l23p+6jXj64HTGO1Ee6RiJ38hEw67Rj24/SnyP5cgmiUshTBAA69MHHpVaKRf3MYJ24JIYdh07YA7fSmBMgCONn77zAMDpjjmo0XlY96qck88rj0/Tip7fEztFH8hI+bd91PT8D0qEJIsgtgq7+4/Dse4pIB0m5TI23aku3knOAO/06VKplcCSPaAp2jcM7lz2+ntUaCXBlgwzfcbjgDttHHamebHwrZGTlO2KBEihGjlZS0Ycf6tB2HfPpTFIJV2HmxkYHYDAxg07d5W4ncSqlfpnpTh8qR/MAgYKB0x9R7UwIw0PlNC0e5Ony8kH2p29bZ0Z93mOM/MMKewHHtT4wwu0lRCwUnOenP8AhUbN5qLBJlTCfvE9efT0pAKmci5SNisRA2nBxkdBx0FK7RKVjjJVNuG74yB+lErQQ5EHmKoGX2k9x3IPTHbFMRZHSK4RtiDO08ZHbkfhQA8bVLBmPpjGP8iiKJ5S0cSmTyhzg4z6fQilSWKaZfmOw5yD2Kjt61XRMiVkPmlmLIOhHtQBYj3wxsn+qWM5A/j69/aokXYvMvzOd3TG4YA/yKSJjsWRl2ZX16j0PpTlkfYTGiR5/iPVR/n8KYxVQvIu48MCQBwQw7jH9aY0iNtWRQgUfM+OvQZ4pxkiiSPzF3NuJ4yOeOnt7cVK7xAb40IyAHRiAdw7YPagCDcj/uhsDA5WTvj69uKm3WyFBzDuHIByPQHNJF502YY7YMM7ssRhB+nHtUIDJltgfeCPk5+nTtSETo0HltAFRW3csVyCpx39fypigZ2RAhQdvzf/AFqYWtC3J2rIAGHTn16cYqQqmwQqf3ZOFPQ47UBYHjwCA/mADCjGMnp+lEYA8ktkFD0HH6+1Mnl8tUkbOP8AZ9R7+9KsjKNylGDDOwc8Y57dccUASB1jZmdBtdsqi/dPr7UB1kzGdwMpLdMdO1QLiZsMPl/5ZqeMeuKl2pJhsHcF7nkYPbAHPpTAairIDAWEKk5B6twPQfSkUNcRs8QKOpHcE88deKaHXYh2qWbjeRgnHGe1ThCp2xDawTGRxvDeg6UAR2zyxyGIRkFSC2OTjjIwOKjSKCKFndmGT8p9s9MdAR3qYM3k5/1MhHzt7dPrnj8KY8Ue/JXesnCkfdI9e3IoAldI9kkTP90DGfQ9PypiBgqtuVfTco3Y9vamNIMx7vlbZs7HBH3TUke8N8wCuwxz1/D04piEC/MNshZ1HGOePfjmlIbaTnepHOOMY4zimBpUjKo3Xj5Rzx2yKkXdKBExw3VPp/dPrSBCfvtoCEps6dsj9M00t5e6VVUDsMAj609H2EtKofjBHTG2omDF3xhg+3CnsD+X8qYDxwVHm7gzYdR0HHGPSgbpJB9nwrqAc9TxjpipWiESrsKkEbVPQn1qAMCxbZtRflVug+hHvSAmlVA+0jarfOc8bW7cikUTSSxwnP70E5HsKjhb94XaNSSCoU8Yx7U8Sy/ZplYlGAUIuMenKmmIZHJvjcSgwBQFfOOoOFNMbBZDuUE8KcdfwpJCjxxqhCBAeSOSSKa2CgRApxhhj/CgY5Y8BP3eWVT07kfyoeSZsfOWbgBgMBT71KsKRlY2bKDJ4zknHbFMO+POBtX5dh7HP+elIQ7aGMiE4kTBO4YBz6VGGdt0iFWkjAwO3PX2qTa8UvyqsjKuB2I//XQiOYxAdyHJwQOn1oGNlj3MVb5Y8564Cj6VZ3s1vmLZKEIA4O44x29KjiijCrJhX3LyrZ/h7+napF2BvkIQMokUDgAjqPxoEMjVJWaNskTegwV29j7VJGFMTSoBGF5cPxu4421GhDRhiGZ84GwYK+v6UsEX75sOUYDhD1/EU7APiGE2qwZ1G5N4OGDDlc9jxxQMqEjbfnAKjIyfp9KVkCkGY+aqHBxjbg/3fpUkqhVWVRtEWdj8ZPbH5e1IZCsce2RZHbKHpnqM1ahxCsUKnyd33WVchhnjvwRVN9rOzHajhQQD3z1zVyFZjcxIpWNSuARyufamhHkX7SpKfDLVki2k/wBh6iGYcZQopwPoccCsv9mosvws0S3kdfLfTbUOuMbflLDB9WU/0rZ/aU+zn4bakkbcpoOq7uOSVhQDI7df0rn/ANm7yz8I9Ea4Js/LsbUpIPmyOVOQO/OAPSuSgv31T+uhvU/hxPbPMVS0ewheiBT6e/8A9akcxMhwWO87V/DHX/61SOwhRYIZgMA4LL1DHOQe3FIY9kYCHI+UDAB69M+mK6zARFGEEWd3TB7YzyaSKWLcpRhEVJzkcE+30p8KKBMJQ8DKoPXgeg465pkSpGPMG7A4w3XPfb+FAiSQ4+6mHHDqvHHY4H1qKJnkkxICd2EODj5en6UuJBJudvmGBz/d6c1J/o5VFG6O5icFt3ce3t0pACSGPOT5iD5CW67T0zSRSukYjVcSdif4u5H5UwHzEMnygOc44GMfKPwqRjhQ+wA8bMHj/wCtTGIcsZLUBiMjawY4DVLtjV1tpmebgDC8qcY/EAU5ThCMBt31wAo9uc1DE0RiG5cMmdqqSDye7d/agBERHwSgTecIpOADx6e9Pn87iGRSUP3hHjIJ/hyOOlAZ2CTuFLD/AJZD5cY+lNU48tixUSNnn196AHEx8RSMW2qBt2lCuOhOeKeP3k+5RtYfebPAA6D6VCRE7MpYsy8IWPJ9ueMelP8AL/eKZIySQd47D8f84oAC0yr5hWOILgqU6Ef1qVzEZMNG33euOeMdOv09qi84hD5y4UYO3p0wKeH2tvbkKMKBng0AOilZmDFVcSIQwjOCMYxkdTTG8qGNFgxlVG9ugPfbn/PFSAZUsxFvtGN49M+nbmk85Xl+5vJAzhcD6/WgCSSWOWNJo8o8jYKdcH1B44pjQYUl2V/l4A9O+PSnFWiwyrtVvut2Gf0FN8vBWSReUYBgB0Xpk+nHSmIl/eOqwLxCRvCkD5OefwpziOJlMf7xv4QDkYPT+uKYQLWUoAcq42gHt1BNKnyfvETyj/eC4RumPoaABTufEhwiZOE4w3uB6YpULxSBPljTJ2tjGR/Sk2sbjIywTHnY9146UixqItxDMo55HQ5G3HQHPtQMZH5LustuSA/AXHIPpnofap1Ta++fMSjA+YdQfrxwakkjIjDxyBSrKfLUcgj06cYps0ivIjhCT83Xvn2A9KQhion7yFMNuP3ZMADHfryKkjwmLcN9plbqF4GB69B06VG6IkcSTKpXB+YDP0GcccU6VNpEqMI8jJbq4GBj2H6UxjmETqpmkVR/CRyUI7GpA082IjtSToWx1HHQii5kBdWcJiVB09ulMHkqisu5Djqei544HcGgByiMnyo8wqBgNnJP07CnoWt5PIUPI0eOB0xgdRzTQ5+4+HTZkkdfY81N5jugcptHAXJ2s2OMMf5dKAIkjYwvNIiqMZHYcnpT4jOV3pjZ/DtGSCBjgduKeULBIoyAozsUYbBznjpSJJMGSK2PIf5sj7oPb6UAAwIGGTgLwBwcgjnHsaFRXkIY7ioypYfLk+uOgpjMqN5sjCR3OAoHHGPyx+lOMmXdSFYKAOO4xxQA0yQNhSfLaP5MR9D7ipHVgzRsAhIznoP6U6MI+90jWPb36YPbBFMZgWRpVNxIMqU6rz/9bHT0oESBZI+dg3r3PPpkimzHzRgbFZfmHbkD1xiiIrB+8hVZFC43Htge3rSJ+8LqAVjwPwbp8vbBoGPt8glsbQ2CwB9Pf9eKWYLJIph3M20MWBxs+g6H8KWNZIt3mFBleUI67eB7VCBGipDH8jsCWbcT05XK9B+FAE6zSb/mkCKu0kMPmx0xjpzT/M3hGCFEfqpB4x0IxjGaiklMsMO9C0yg7v73X/DGKHcx3CpO24snzAjC8+mPT+lAEmDASzjdtPHT0x/KnLseRcjcqoWCEZB4/wAKEW1dx5cgIHAUHI3DGPaoEjnZXjgfL/KCDxgZ7UAWXihaIRuCiHLYX5SMDgVVZYgVC7/mG4FR8oY/09qcUjhYJKh8tj78j/Zx6USRfZ900MjNGHA2dRg9hn2oAnUyM2XCsrg9TwT3C9xk0yO4ikBiDfvNu3bgqB6qffjtTJEJUwleC2VXpj29qdLNEuEZNqHhwvJGOmTQA5QqkkAR+cAAMZw3GQB6fypZNyIqqn2bB+Y9z24HQCiVl2IuPIePBUdDjpjnv+FExYhPOIOcDI6enJ4FMCUkPH5c6qMlXUD0PFJtUYIJwuQAOpPp+FIZXlXFwgPG3GPm3A+o7YoVW2Hb8g3ZAcc57H6UCBopDIGhy57Fu2R24/pWxEuS6xj5ZY2VkxwBt6ewINZMfn4KxHg/MxHcjritLSXuI50aBFT+HJ7Z+6G/GoqLQqJ8n/A62eL4k+IRE26NbWLCfxBDLKpA/wBw8H2Ar6iMLsNxQbo3wQgz9K+X/gqJZfiNrbZCFbGGI7erDzpmyP8AvnBr6fVnRuEURnoi9Rnpn1/pWWD/AIEC638Rkbvg7eUlOB86Aqfb09qeHe7YsyiBCAjA/wABHT06ikxK88WAA6qRlvw7Y6iohKZI5VJDodoxt6tjnt19K6DMdKFdVNum9MFQR0Ge/al8h4X2M20sm0uD0A9uMVE6tFuJTaE2njjg+w4qY5klLKvMQ27Rzuz6/SgAEETZjjON3APVcio0Yv8AuNoVs7C2OPQYx2xVm1ifAxIODhsADaeeMcYzQUxG4wVwxAVeG5HBJHHHSgBhi2sVEm8HACg4+6B07VFnG9zkHaDkDqtPG9CGYeYEQg/3uf50xC6Qjps2Zz0x7ZoENZ/Pii6QN93kfeXjnPHP5UMI0iOXYDIX5RgfgMY4qfeqxkHOHQ/I3zYI+v0qFCMJsdix6Z6gUASJHcMTGDGxkJ+Zh2HpilVFkQxpnK8EHg7vT0xUDJHJJ5MWdwH3+R82e3TGKftZYBswNjfNvHLA8A/hQMs7UwYlCgbdrc/xdOBUCwSAI4/cqobOOTkdmI6cdKBDOxwy+WpbcXzkHHTA7U5fMbCyyNsJ57DaMdQKBELxx5Y88Lux/ED7+3P4VLKuIRsyu4cn26fypFFvvkaQ+Q0jfLxyuOOQPapQERJIYgGddmc8qSfT/CgAZ/OeIRZVIz5YH4Yyf0pfITyyj8SREAbR04/A1GuI3dP9S/HI6DHb6+nFJJt8sx5MZkcY5520ANk3SKAFDg4/T8OP6U8SweXtb953O35ccY7+tPjGAdoJHOeny9eCadlyN8zgBSMYGcj0oAjWJGYbt4GMAcYC+/epFldQYhhUVcA8fNjio38oYYKMZ2jB6DtSgyvG5wMonA6k4OOnTpQAKwkUkN93BG3GST6Y6UMJJmWQsrLwpGcY/H1qLbtO5FGc9uOKkSPzRIuA4HRRwTmkAhBFxs8s43k7j9OMYpEGIyv+pOWJBU/MD29qUr5a4bJfO/OMgex/ClTeCfKCqjAFVPccCgQxlliuWgPyKcd/zxjpUh+QLtKhiNuD93A9cUgbzWzAzAIo3HrjHQdulGx4S77SoZfwJPT6UDGh4MlfLEoxyQcKPw7U8fNEGARA4+VeeSPc/SnSSRmQpjYNgHmNjJ+v/wBamrIrosQThAy5yMH8O1ADS5Zd+8byNpQjAx6Aj07U9QzRRxxgqAvPpj1z60/y0B2KhJCqSy/3h7UyX94GYswPH7sHAP1FLQB/2eVV81ZFIOQ4zyD0x7YpCcoYgCOBween680NIkhkDKUGVyewz9PwqSTJVgqpkL1A/wA8UAKidmlXaOFAwf8ADpTVKmNoV6PjDdQPm5GPoBTQi8xlQAQDu9PXmpRkHY2EBUkE/wCetAIZAc4DKZgGI+U4z3FOZUjVhJ+4WQ8ocHHHUYH+cVHvQJsm+WROyg4/2elPA8odyxI3Mf6CgCRVbeBIvmDGBk+n8XSnM/luShxtIJHbHQjNJGi7cE9F/i4wtSiGPKsQCSnyA9G4/lQBGpxGUwCh7DuPb3pksiN/qv3SYAxjow7f5FMEiFhHtMOOQOwP19Kk27mkyF3Bdw7dKBWK2s/P4Y1tX3Lu0y7UkcdIjjH415b8BQw8Ezk5DpLESOmMoEH869W1x0uPC2tRg4ZtOuAp6AjZtP4k15N+z7cbfCmo4yPLuIRz0bEecfSs/wDl78jX/l2exjaG3EYK87vUUkbo6yKSOTnjtj/9VNfCyZ3KR9OOfapWkVCmxRGSASMY+X0rUzGMPMlIAZgSu3kDov8AhQr7skOYxyCp54B5xQpjiDyMvl7V4A6N6ZHtTXUKga3dcAdR15/LpSAaeWYINoA+X/aU9KnhCM5CKMt93PQcc9KWSGM4AJbZwXHPboMe9McuQ3lAqFxx/dP4UgFRZn3sT5iZ4wcfL0/SlRIyqFQcuCAPpxz+FRjI2xKp+Ubiy/TpkdKVUR5MsWRl5Hb+XrjtQAANhIpMJvBxn0XnjHTilwxVuBsXJO329vwpzJBJMgZdqv8AxH26D2ppB3iNVMe0fwfybt2oAQlYMTKC4cY5/hPt6VGFBzHt4xkDj+dBZinzBmjRuVx1HTrUjBBmLaEjbBHPK+ufbNAEZik8oT4UrnaB/wDW/Sj93GolYMHC4ZM8HHHOKR9qKq43NGOf4fpUuAVVeQTgnP68egoAhAEmN+IyMZ7DjoOOlNOGEm0NtIx7/p6UokS3klQHkEcEcH6fyp8Tod7DoW2g9gMf/XoBEIiQkCBjEI1BO3kZ7fgRSyED/loUU4IwMfXP86ev2ZSFGBK2R1wQccGn5kLYlcFjx0GFoEQKiPuTbsxy/JyAOmO1VjtZJEjJiGMlKndniXA+aMNuK59O3046UDDTMflfzVXoP4fw7igZG4VYt8XysNpHHGPy96R/JeZgoMbEcD7oIxTnRUb5gcjIGfut26/QelJHh183JZ3UovHagQ0bPmiYEDvt/ujHA6daYBEEdYC0akdDxj6nn8hUkh2oFUbY1H3ifXsPpSJG7+XHHGPK3csexHXNAxkjIG3KPujpjH1IxVbdHLGQR5YP3Gx27g444q2BCqlUVhzzye3HWqzSxMp25LA/LxwcdBQIZ8ySySDBK4zkdscUqositgsuwZ2+3sadgRKSi5ds+YT09QO3rjioxmeVdgwqlBx27fhQA0pkLkYJ+UDHTHSmuwwYiAduOf6U9E+eRfmJQkrx12npSMwGWCFl67Rx9fwoERyAKCD+7BGMkdcelC/ud0an/W4If049OmKkljZ0VgRsc5XuOlRL7fc24H884oARWAkXzm4Q/KVHfv7Vi+PQw8B+IiPn26bKfKxyQCDntwBz+GK1lDgbHGVJ3ZHofb2NZXjLY3gjxDG4wzaZMFx3+TI/DjFKXwsuHxIqfDt2TwBoyjndFtOe2Cfl/Ot3h8kjPIyF9q5/4bzb/h/pAThki79yXaumkDYLKdvOGA61aeiJa1ZDJks+3JK4wPbr/wDqpzbWjyV+Zhyenb0pBkShRkYIJ9fpT8Eus5PGThcfhSAhG1nVdpGAAG6fp3pkW1Tg5LqPmxwMdKWMKZCdw2oMjPcj6dMCl3W6SI5ztI+/2HoO3SgBn2dpnIY/Kp+77Hv9KY8ZMbKT9xtqnocf/WobLp+6bLAbRt7+w6UrIroEGZMcFfRqAI5k2gqvDDBBHPHfNJ5hf5iQpLDkD0q6kTPI0cMgHy4BI+Q4+nQ9ah+d0KSN904KjgDHGPp+lAEAUBSr/L7+o+lI/wAyBcbFx8vuR0/AVIdyhWKgjOAwPApAOF+dWUE4wO/8qQiEo38Qw2MUEAbkUdR90f54qWT5ZAAVB/XHvTCpQDpxySP5UDA5ZCrkHscjGKYqAFSmSy9do4p+0Eow4AOT6fSlTqxXKn244pgR5JbIy/OT+FR8fM2Mlh0HTHb8qnCITuIDD0/z/Kn8E4CcnH5j+lIRUjCMGDL16fWnEtkKeOqgY7VIkZ5zw2c4GOfy4qI5TDDO7+H/AApjB3YKrA7kBzg+vtijL59dw6Y/z0obKkBuMjj2NC/6ts8jPXH8qAG4UfeHmc8L0pY1C5BA+Y9BwAOlGed69PT0oXb1xnH4dKQCYVSR+nYdqGJKjcSR6fSlODg+vT6U91PP93H50AR5850QLgcH6Yrm/iZFJdfDXxNJtChLVkUf98qMV0ysRlTgKRjp61zfxD3w/DjxJhvMUWhmI9NuCP1pT+BlQ+JDvAjF/h/4dYA4FhFgHv27V0RUL8zjHJx75rmvh8sg+G3hyMjOLNSPrluM+2K6eViygsMY9O1NaJIT3INrbS7Y454/zjihhuH3tvp+lPcH5Cp4HOD6Gho2zvwOg4GOaAG4w7Z54FRk88DBH3ce/wDKnhh9/oMdvWo2bpu4yfwoGLmSNgTx2wBzURJdmRBtC4qZwS/P3Tgqe3Pao1PDccjnjtSAa5JQYXG306Gja/3evvTiMHGARjikIzgKMH2pgMVcNt45UE/SmqWkJ29MVLtUnHQY647fSm4YYCcDpz6GgBgDggdM8H+gpd7RH5cYY9OvtRnCYDcnrTwMjJGCOOKQEWx3favyjqf/AK1Jt3+hZeg/lSlV+V0G0dB7Um3+McE/d+tMBvQ5zljxs71CpCjhd5B5wcVYyNoYdTz+NRjo0uR7Dvn0xQA0By5yMentSHByNpOOmKcc7RuGOMU0I69B06CgBOT1GOg+p+namnJRe+3/ACKkLH1ypGAP89MU3nPyHH+1waAM3xJC1x4a1dOoeykUegwvP6CoPCrbvB2mHAyIQAOmdvG78a0NXHmaPfR55MEgO3v8uR/IVh+EPPPhPSl4nCo6gY6LuPyn6Uk9bFNe6jTRjuaRFPJ9enYVbWRWXav7vHOOo49KsLECS25SM/dA/nUZijydq7cHt0oJsNZQwVh93rj+dP2BDkfITyMdOnpS7znBIK9wBTNzHoPbH0oBDh/rGXvjOQMVDtG1mVfmwABU7n504zt/Cmv+6IVXG3GfzpDHLtY7M5Gfm46elOj3LuwudvbjpTCVwdoLZAO7/PSlUnI2nZnikAblABzsycKOtM2OdhcY5xt/TNSGJdxVQCF/zmkJCPz+86cdvwoGOAjUHggZx7DFIC0Y2qMZP5cdqagdS3lDC9qIiS44AC9vpQA4JvVVPQZyMdj0pgUbdrclfwJ9KlJILKx4Y8DuP/rUoZh0AbAzz3H9KAGfNjIAB6Y7Yo3AkMV9uBxkUjIG2hD8x5qXYgLKo44ouBGOfmX8R92rEW1iDEPMGenT/OKFAfBUFqdbK7S4JVEBVR2zyKQHlduAn7QWrIvG7w5CfYkSAn+VenOMMe31GPavLbeZ/wDhom5+X/WeHsMMYxtcqfwDA4r1OTpz8ynnpz9KmOyHLcaAW+RRjPf6UwDALfTmlZtoG87AwxjHb6UoGDg/wgD2ouCG5BOOlN569acY/m+Tn/61JjaffHP+IoGMKbvuZXsfSlZF6HjFOUZwQOCO3rQAf+WXHpQAzICjjC/54owD9wAD2p2Rzn5uhpvyg4/hBxUjBnckH73sB0pVCInycEUSZ6RN6ZGOlMI+VSqmPnJB9qAEDMy4Rt4J5yKUDZMWkG5gMkjow6dPan/MM8DHBI9B60zDYMg4zx+XB/lQBGqeWDHn7+c+gyeD6UEIgDcrtOMdalxHICTzjocYGfamMD5TLj5gRgkVLAxvGClvCOrrIA2y0kOB2yMD8qf4ZOfDWm45X7LHt9Vwo4/MUvi7y38LakwGc2krH6KP/rUzwpkeFdMd/k226AD27EfhUx3ZT2RsvvLBs7eRj3//AFU+VFjG8rv54A7Ujf3sjAA4prFGyACuOnv2444pCEKj5XAK8DK1EwZFJRt6Pxj0NWVbd8qcPjioVVsc4yW4HoR/+qmBEwl+UDLqg6/pSMhOAxAC84xn/PFWDjBNvyR1GOmfSoXZI+N3zY4P8qAGMjxllYZHTPTCn0FRP8pCIT7KRxVhiQgyo2k+g4/CoXUB8A59OMUgK8gjX73zf3iOgPpiqzRCOTcVO1T97+mParOGjJ2jI6AGoJC+cJyjjAHv3oGUHVWB2nknqBjpXKePsHwL4iVTtUWLqARkHOPl+nFdVMhaIFBkt029Biua8eqzeCtfAO/ZYTEgDsFxj9aT+BlR+JHjnwc2m7stoKgWigkn5eBtAA98V7hds4Gzkll69D1/KvFfggrPHBJuG2O0iwhUf3Pmx78/livcL+JoyZFxtwF+g78VdPaxBj7VcrExwm7r0zXnvxJ/ef2duGQjMmOmQe34Yr0NsNL833OnAzjpXn3xF2N9iSTKKm/b79Bn6Vb6AcVYqiExBdwGM89PSusibCRrkMuDnHGewrlNM+RV3HaNxPPpjA/SuotsHaoUZIOPqK0MkaFuSBtf5Tjrn8KsD5sAnrwPrUMZ3HrjuMe1SqVCsBxn9DTQy1EQCAxznjA4+leM6sqjxNeb/urLGTjj7uM/nXs8BLbVZdo6k/X0rxrWX3eJLneu0h4jjPpgfrXLiX8JtR6nujcovfcgI/T+lO2lGw3IYYGOmKPL326t0wij9BQmTztyOmT/ACroMRyoeCVzjpU+0n7uOeMemKiIO4E/PgdDxip1RfLAUdG+bHaqAkiXeCysFIHfoRVwovlKUkyBjKHjJ9qhiT5uD8mNuPp7VaiGJCCvUDGPb09qTYDxsxgggdB2x+VX7ZSX4PoRngAf54qmgcnKnCn2q5bkN1HOdrH/AOtUsZoxbQc5yD/D1H+fStRRlAWy20ZB6is+2Dqp3AfL7dq0oopd5AG35cnHTHtWbGjTiKyTtIpy2F+X3A7fT0rzr43gr4X01lJ2/bN3H97YRz7f4CvQLRCrs0Z/D+6TxxXCfHFtnhLTAn3jfiPGP4Nuc/j0rmxi/cM3ofxES/Bch/BckciHJv5ivYHHOf1x+FesKYSpSLKE8/TH9K8h+CxceDLpSQRHqNxhR2DBSP617Bs+UOQG3dR0roh/Dj6GcviZ1GgSJl5R8iIo8senGD/hW2recXbZt+XHy9qxNDQNAxjPl7cjpweM8+mK27ZY50YICCcEjtkelZsRpwpviCiUIcAL2H19q0oA9q7GL5FZRkjnr3FUIljXCMS+4Yx/d9DW9bCPyykjrDJtAUnof8KzbJL+nhXXE0mx1+ccdFP04rZs3SBmKr9zqMkbvce2Kw7QRRzyO/EfG5fdv5V0sDIioNplDJ8qDgnjpnHTFZyLRu2hi3GWQlFkUKo77geOn0robSR2j8schMbgOvpmubhQrbqcclgRg5IPYdMZxxW9BcMzZHynIO3gcf3T06U32GdDbDEJjAITJIGOfwPattWPkoP9YBggAdcde3GKxGKyW8xHzsQpGOw/+tW1ayLJHz+7Xdj0wR/jQJmpCwkzGnPAZRjjA4x+FX4HAzIxJVRzz27dPTpWau3jyvkVkIxjp361fgc/8sv41z/+vipFYvqcqBztB4xx6hqtNuXgYCn7vp0/z9KzxvRGjLqhP3gAD196tJKC4R2UZHTGB6ihDJwyJGWQkOT90cY9Qe3P9Kr/ADIHyCF+7x29fz/Sp4Vbh0wyht2B27YFRPGzZkicEnCkYx17dP8AOKAsMxvGePoeD+ftVAogLs+X2j5ivHt+NaRAb5c7T/EMfhj2qGWFZfmT5Sgwdp69MDFAWMqTGdkXyb/b7g/lVJiFyz4AOevfjGfoavkMynJLuhC7ANpUngHPp27YqvJDFt2bSDz05II6jgfhUsDFuDbl2CEscA4A+Vsfw9PSsqWN9xlzgnHT09fpjtW8wBykLZlI9M4C+2MCse4IG4McEKF/3uo4HpTXYZlybg06v++GPlHHJ9c44xWS1u0sihyQw5IzjGPQfQV0DEhPs5YAr94YwMHHBPb8KyZY18zZJgPHjIHB2kcflmqRRhzErFJ5bKjZ4Cjrz16elYro4KgMHUcAEA5+h9vSugZSU8lSAcHcGGNwH+H1rKuRE2VCjaU5A9RyB+FapktHPvEhkMZIVxxtAxnHTnpyKyLyI7Xi/wBQvGN3PuQP6YrorpFSIeY5CqBhVHQ467u9YLRo0ynd5iqnyZ/Lp+lWiGY97CvOSERgMEd+/T61R8kZ2uwwVIBAx6EfnV+5K7pwg2qrAFDVUyqu0KQG7j27D8PQUrEmPMoCeZt5XbkDsf5dKyf3W1XDcZ5XPOT0xWzcMM7CNwIBXjrjqKypPKlPkSAcnKjp17cDqKqJURHAQGNDzMM5b+HHQH/PFZs5WKGKULuyxGOntjPb/wCtV8QyRCQngR/w+2e3Sqs8MY2TqQdw5/8A1e1axYzLkkEBB4VQuWTqPb9azmcbv3g3jG8Y+UgHqO2ea0p2WIthNwJwf909Ocd/bpVSQZjVmQYPB/p9K0RJmbiqB0TaVGceucZqtKpMm9z8uPlGOR0zx7Vo5ZEYFsY46D/PIqoEXK7sP/cYcEY7GhgUPKBhdFOMc5AyPp+NRjy3cEkMVUDdj+dWZTvwB8hA2kVAGbAWL92p4HQg1QrERQRJuEbSYHIz/KkIVmIQ7HYAn0xxwc094pxIXX93tHydPpiqkpBwsilDk8dMj0HagBm0oCMHK/cCngDv09u1RlU379xYMv4f5FStA6BFifH+x7d89qrNGY/3THzFAGNvfPWgQiDzFI4xt5479vyqqFKyNGq79u0c/wBPapVjXaYJATtfI/L+VPkVI/8AVqEHHHUFcY44zVAQESCNlbKgP069uKi8rcQVITC5OKsuzFsTNtKHIGODn3FMkUqEKqrIoY5HoaYECpksCAdvQY5OPQ4qNkiAyF+bO4/7PoPengqeFIRe1DvuLN0b2HHy0ANK8JsHTLlsdv8ACiEjjzOCfugDH6U9i6FRL8/RgOg9hx6UwEEs7HymGD0/p2oAHRfODF9/Y8FeQehH04qSZ2d95OAOR6/hTSFRJGRhk4IHoT1qLKn94q7tpAGe2OnFAEoeMBV655/z6VES4DgfIN2BnntUpMW8HhUx9zHqMdaBlE2kAhefXK//AKqBEa/dHSXzOm3oMUfLChDDAZ8t/nFLHEoXbETID07ADrinrhRtZQ4H8+n4UDG7ujop6Y8s9x0/Slcl1GxCkg59/wDOKU7t23ALgZyOnt+NCysV39c4P5emKAJiVfBP7wDGCMLn6005dsFBv4+72A6ZOMcUkqoS7IDxx64PXP0NN+7kckbfnHb2BxQIlaVnzcK3ydMY54/pQ2zbsdFd+yDjA9abkmQK4WNkTG32+tMCP5c2UO2Rlxt4+b/CgCeLePmcFSoG0duaeGIBZuGjwcrwPbjFOWLbkyYmbZ1HHPt2p8MRJz94jB/yOlAx5dnPmEjBAwODnt0psbRBywRZD6kY/IU7iOVTsABHK0+JY5FBXDICRk8YOOB9PwoAnhJJJZQqhd35duO2KczByGVAgK8c556YqOKRpC3y8JhSV6DNWmQTplQcrgAHtUgRiK3DlGcsx4UYOAPT0qeGBVR0wSqkKSPz6VH54XERxITgcDkD0FXPMJJiDgoSAR0xTAfEsaIcLs2EHb1BFWjB5Z8xefM+ZSOMDHTHtUQ3LwiFiRhehGe3GKsF51tzlTuHz8j19PSkBLEr5EkP456Y9cVMCIgU+4Mgt79s/wD6qjhU4H7zhlUDC8EdhVyNVOCPk9QRkY7Y4oAll2A4i/hAG3OMf/W6Vcii+fZn+AHBPHHbp0zxWcqKBgKH2YyenB7YrSjIjjKw4GOmOw7g5zUsotx2xDM0yi3UnYFAGB/tbvSr6QyxHOVLg7V6cD8PbpVe2A+aXzNsRHzccKcfL16/hV6J1jTcNrL69c47gcYxUsTJYQDKqFt21SfukBs9j+VXIBGEIX7sbDG3jG7PX3FJbhkV1yOvyjrt/CraszIoVlD5IPy8n24FZ3Antlk86PJEm/I6YHSrsSFHAjYsobyw3BB46Y4Ix0qONJpV8sKGwvyjG3b/AC61pDzAqgYhcZ3qAMDj7w7YNCEW4wgiAYZO759hx34H0qybeDcNrLgLygA4HFVcoDHFgiI45H/Af88VopaFWKx52L6de1WhmhCiJbxsPnJbcw6hQvGK1ETdvLqpBxtI4/8A1YrLtlYF1fjOA56AccD29PSteMiRAskRWNf4lPKk9ARx0FZsaNa3WWeHdBmKZSN25evbIHQY9h2rUWeU4XYf4VGRtz684/wrPtHYBkj/AHe4bF9V7DJ/WtaGJwkXmZ/d53d8nA9azLLkSSNN5K7WjTO4n+Q9xWjHFFhUBIc/KW5wnTj86ooXkbcnzMcBSoGOPrV6GOTIkjPnY5ZMYK570hGqIDGymPd8uQCPpjB9eRV+EAuMR7SoyrDo2fX69qzoIWjij35XjJK9+4/KrqZ3k7yox1x0C4I44HagT3LcCOuGwI9y446MRV5ZxH8q/uSQOM5z6Y9KpiZTkRMFHBOU6YA6D39qlXyjCN6cdDznGPQf0qRlzEDu5+XYQMADnjsOeMf59pIpgipvxhsckc8cHtVVlEp8qJgoTt0I9AOn/wBb6UkQlRWQL5Z6NnBDHHX2pDL4ij2t9nGApyABkkdfTpxxTvs0anzFXyGJxwc9ePYdv89Kkjmk8svKclM9OMdh1+lPESKSsK4KLll/Ad/T0p7CKEkASIpt81d21gvHzZGPoO3YVBc2zwRFc4U4xj26e1aeF2CSUFFUr8y84Jx82OmBnt7UlwALdHR95k+YN7jrgcdc9O1NAU2jSRTHJJmXGQVz8rD+7+H8qRLcRFWD7kYDHHpjgfgPyqVTEXLQgZ29D1BHH09jTBx86/IgI3A56DoMdKAFkAmfLux38gdNuBjn8u3pUO9S7pLGytgZVMEEDpjHT6Vbdrfe+VIPDAgkZDenHHYcVCFcALJwOkeRk9hn2GKuJJat5o0S4gfE8MkTQsmPvxTrscfipr5n079kT4N6WvlJeazMmcrG13gBScqq4BxtXj3PvX0fJLFsJIzuP8A7D+96eoqorY2CQqy9hxxjntXbRrOK0MKlNPc8cT9lv4PW8+8f2oYgPmj+1FSfT5tpP5VuW/7PHwbgCobK5mGeN15KDxz1Tb+WK9MZ12K4BP8Ac4A6U3zk+UhNvOckV208ZVW0jnnhoPocfbfBP4VRyGMaVKwxnBnfjt1+UmrkPwp+FWZBDogKxDHLs+76c4/T6V0RvGMe+TMgONqDr6ZyB6e1RSXyGIDaW2jjPUFvw/KuxY+v/Ozn+p0f5TIHw1+FiGQDRYo8LlVBKgY9vXFNHgb4a28g8rSbaQr0f5gVBHQf3vwrSuLnhEXhgp5bqB/9es15Zg5Cr8nbbyB6cdv5VaxdX+dieFpfyokHhH4eA+X/AGRZxqvUYPH4cdayp9C8GPloNMtLPAxu8lHLAdONv9Klln85QNyM7nacr6en0rHuLgRyhCfLb+JcZwO3t+VTLEVP5hxoU19kbPo3hYRgCyshjIJ+zpkD6bT/ACrAbTPCdix8jS7OEuPvrboxIPbBXA/L8qvySy7NsTeQ7cLkfe559uKwJ3kR8KVCtjHc9uc9MVk6su5qqcV0K8kWj20hmXTYLeRQRH+4jO3jkZxWHNJYh0EcUUJX+JYUXr1HAAHX0xVvVQtwxPmbiFGxQMDjg8jrxWDK07/LI3yL6Dt9ay5mWoLsVpLiGNFVoYI+p/1S8MPotVw8ZxPLFH547hQuR6EAAH8qbLHiQukgMUQHvy3as1oUMYl+aOQA7jzz6Y9qhmiS2KtxcZuFiQJH5xfdgDBGPl7VkSNsljVyQyjGSPlbPT9Kuz7XUM0e2M+/38fToQartEsaHy2B8voD1wexHfFQy0Yty0g+0QlfJQkE4A6nn09PTpVGUhovOJdyuFJGFHr0rXunEZCocLvOMemP6dKyfs09uxLLJJxtyuOnUVmykV8yxQ/uZNoYcxjBJPseo4qAxmVGaFTu3gHf14A9elSSI0jKvPmjBAPykA46evTFNaOISCZNxZDjzDwueM5HX2pDM51yjKrAtntwoP8A9fFRyhZNiKzEHO8D+HI49qvzQ7Ylkz5h/ijOOG7Dj2PWqnk/vRIBs2liwPHBH0pDKaxqAUd0Cr98AYz6VXlYb0aMKFznaMZUfhUxkXgbRlxxnvjpnFV3ZmwqpsUjnA5z6D2pkldQyrvzhBx/ugn0pJLZTD+6xluT2zjnpU6heCxyjjOQPu7R/KojhcupBU44PP69qBjHQSuzL82RkfTpVUrIsgJKyD/V8dR7+9TzI4fB/eD+FcAcH0I/zxUDY3KgARuNv90549KAY1fnUoxEQAG3HUAGq8jrKNm7aB8uDyPzqbYQx8xOnG3HT+XFN2MWZmQhWIBTg5GO5x+VAED7RId+1mUBsj07c/8A1qiKSrKZAdsZXdnqPm6ClcKUaJF2Nnhc84Hb8qkWQhVCRsWzyoPH48Y/SgBm/am1vm2jqvIXP9fSo381OcsQVHycjP0PYilkT/liiGPbhvl7n0P9O1RyM0v7rLbpB909Pl/l+FAyNECorZK7F/1jDHOfTHbpQI/MUvIBJvyF7AgenpTy4O7JE3Bwp6f5H0pq/MnkyHCLgZXjHvQALvT5AplATBHcjoPyFQRbBN9mkyCMHnJXOOh9MCrSRfucxnz48YKHhh+lRRW0kr4SPCAY5I/yKBD2yZCsW2NB0K4O3I6+mPamRHakZjVs9+cjHfFSxJJHAwwiMc5XPTPHNRD90iRyLuXJ3Aent34oGQycPgO0ZbcoVVGAD2Oeo+lEoAQwH92ybfm6Dj8qa7RbixIUKcoFxuHvx6fypQIGxcyMZQpKMNuBn/8AXSAjuBDPCqFvLTgAgEnr6/Wkl2qhHAdWAdlyAeMDgdOKlWIvG22RWwcBcfof/rVBsgiaKQ7nYsfkXp8vHfBoEMQABWjzyMduB0xVuLHzuWyeFU/XqKj2bPkVc87v9kAnv+FPMUIYrtJ34Ybc46UDHquJEG4OmcHjnpREVV/mYhCcLwKY6fNhlfD98ZIx/hUzrHbxopOGJAXnOSMY/wA8UxokgS3j3GP5BkjaerfSqoCpJiThQMqvTPYjNSeTLkq7CV2+YKAVORwOegxSp+624H2rsykdOmcZFABKmGhyCCSEJHIC9OKVg0R/c7TCcnbx9PT0oYQ+aAQIxngfywe1IyMpjimwd3pjtSAQkLhiN0GPmB4yOBxx2p8aJDEyrjDdv5EUgdUzLP8APswBnt9MCn7YhFsBDRp1JHUHkYxQMQCWMbgysSCckYPHAwKl86NYyG++uN2ecA/3R/SmlUaKEZ80hT3xxkY+lEfkpvjTcCeVJXp64oAUZi8mbb5KhiMcnCnjB4/SrEeWZII1MZ67jgggYz6U1CojASUFTgIuDjg4PbilmMTiFS2/ZkE8r2459KkCyschl3qpUTcnafulfpVaA4TCZdg25QOvbjpj3qWEP5jRA+WFAJH1IGBj61KWB2jPkgZA47ikMR2ljKCSXJUcbQSG9Ace4qhriSfYba4JVXWTCoPwOD9BV9VuI1WKKXhiO2QM/hmquu+U+l24A+a1kKE53E7uSenT/wDVTYI56G7uFYedsDcMhIAC884NakbI7+egWPzCoJXIBH0xWSih4PKBHlg4IxynPX3xWqiQbSy4YA/N6LkccenH4UgOL+PSh/hhrMTjO3Tb5kwMfMLOQH9Kd8A1Y/BXwyXBYCzhYe4AwcemBx+FSfHBUHw11OQHZE9ndR+u7zLOUHHp/jVf9nf958EPCsjrkQxMrDg/KZTt/wDHOKiO8vkU9onr4MPnIoUoTyPb0z+NW0dmLO4KPn5dg5wOD7UzbvlaN5CFJITHX2A4/wABT0wknlxny0UhdzAEtntnjFMBIhdZ8tG43CUOc7VI+bGOwPpVh+F82aLDS5LJ27DIz+fanlZvLRI9gRxsJPHI74PXp/8AqpMTvFgRli+VBPQDPAH1/wD1UgIlh8sYdY1G0cKeuOBknpirybcwycIEHCIMg7x749OmOKDExaPy4vKCDlMZKgjofX6e9T+U52uqhwjKV29Gz0x6YxSA/9HW2Syxxssp2tzhsc44xmq371wjYw4O7pwMHv7VJGTGB5bABecf3SePpTkfGZmIkLsN56DAGMfl/nFeUdozz3yZovl2vnA/iA6iopNlwyD5o8uOPTPQA1IiL8yxgiLkDHU5/wAMVFuwV2AEIwIyOWzxwOORTETF4y3lyKUkL5TjkYHX0/pSIo58wKM9U7Y+v8qAkcwe2ywfOSXXOAOuKbIAkYBdWwxxtGB9AfQUhirHMqbZXEnlq3GMcdsHr+ntToQzxJGQI41b5mPXjkfhSRLtTcOSwwR/snoaXyhI5TazBFCkYPP5fpQA/wCYFPlEPH7tgcg9ODjsQKPMhT5mXPVkGMYB7fz/ACpD5sjJF5YxEFC46Y9ajmBhO1doU846lR0AFAC4maJ4JBtU8gKAPl64H0qTzRtjj24wu31cbRx82B0prI67S6sgjO4n29KHk+Urwjuw2DHTt/LtQBKEmlWPzt0YUnPfr/nHSnBGhPmEhioyGHv2I6dKr7xBl0JyOuDjHTgirMEkcbSi4JyBuRRz2PB+npQBD5kLSPLKSo4IjHygjHP605AJZHYRKfM/h6Lj3PY1EgVok8wJhjuGeOhqeRWM58n5UIyfy/lQKxVPkxzPhvMicnYpzzwMEen6U4R/M4lbcQeXPA9NpH16e1WJXjtwJQFyzr8p7BcelRhWkcfZ1Doex4wf4tuew7UAN+1SxMZhGvlkKpQADr+FMEUYVUiHmDDEDOBzwcqelWQm2NVd1KgYwMbvQMAew6GqmycsskSs3JDcHIx2oAcQgCwptJ9ucjjnpRHvSJpOMKeG7EdhjA71MZvMTyI/LA25bAw3H+16GoISMxqfn3/cxxwMdvwoGI4be/kIDE4GFPPI64x0xUqgNLhR5Z25f0A+n+FLGu52jkZbKRgeWGVf2znjGKZGGMu5Fz8uwhW5Offt+NAibzP9W7IFGPn6fNjpx6Cq5L8OzrOSeUI6Z9P88VLMixquwnYAGQnqGU4YZ+lN86PdkoGfjb68j24NAxxEuJBGfmbqAvVeh+oxUZQRZVT5QZOOwz7CnbfLfy27jqM/e/DGMiokRVjZ5tyeX90dSc9D9AfSmIcjoqEsmwcCQkZGPXApXUhi0ZWXptC84A459PpSyIxfyGLFDjkDC/iRRGuwkgYG3G1TyRjrxxQgBjDIA1of3nClCMA57gelNlj2cMQpPGQPTsMUiJA4Ub/MYD5ABhv/ANQqaRnidRjCKcA+x9fegAfeY4zJlljG37u0jI6+h6U0p+58xMvnGCPbk0xEfyFgjk43H5SNpHt/+qlibL+Up8rJzj3/AKUAJuMuwdWbII9O9RD935b5zsbI9Dj+Qp0RdZPO2eY2SCB2/H8KVJPKGY1V+f4hwo6UAKCGZpAAULY9+fb0p5cvcAhzsbG6PHHHUAduKaXP3FCwBuGwD+HWmoYwrrIGff0XHI9xQA/ahl8tBs+Xcu/nj2I/lSD53VsmXd8q4Azx78U2RchGjQphCPmPJxgHjsfwppY48rHy9x2yPp9KAHBGWQ7AHKkY2nA4/CpfPwwEiCRGO7Po3p7YqPhsELlNucdMGmKm9BEiYk6YHHvQIav7hdqr5St074zU8Sz4EZOGJIBI/u+ntScPLwcKAN5xyCPb1/CleaYtu3gLt+QkDPT8qAEjAlcxsm1sZXBHYU5JTGSScZ+UjuoOOQRx9KbHGr7xL+7YKAXBIxntjpUflpHEg8weZ93I6FSeM+mPpQBYjDPI0I5YfcPtxtOai5UlyxaRTtOTxinKZVk2RyBsAAD/ABqCRUBzNlZCQNgXCkD+lADmDQxqxAwc7VPXH8uKmaQNteWPAC4LL+XamIiXYePKgLjafuge3408CIbikxiI/h/hxjpjpTEMafYxWIeZsA+YdAD3AoEW75TlAvPbaPTB96fuxB5YXCKp2ttyfUD+lIskE8aPOA0jDjBICgd8dD9KQxqgB3WRN+AOVPIx07d6n3fvCo3buoA4Y5A/DioN/mHDIJFG3J6e1WJQvltEihGVsjtkN0xQAmZC6qchlOMdxwD16VZM7xp9mVkTptG0Dbnn5fXNVyY4iqn5RGOG7BuuPemyKJm2yxOm4ZHr9eegoEG9lIj2nkFY36Dge35Ug3uACAflB3D7xx6fSlWWRYQqyANnYIgB82P5cVXjk2r+8UnBI3jp27dRTGSsFjDfKd3UK3BBPoemPSrMZs1ZURSv3T14OR6d6rPtDKW6HoBz9enpgVIs0CRLHcg7skpkHAx9MUgHtDHbzn7KWCNxJuGRwOMd8U+ICGTBwZMYx2yeh46cVEEUMrKGXdj5wPlHHartrHHb/PKxlBP3eDnHTr6UxHkn7SCNL8P7+NhsceH9ZaVx3ZLUsB9DwK539mUGT4W6TbSJ5aXGm2zM3XAjDqpA9wM/jXUftDOv/CvdcBOQPDuqqR2DG3J4/EfpXMfs0SbvhXoHknaV0mEDvx58gYN+PI9vpXLQX76X9dDep8CR7oRJnyEi8wjtkbcY9/ameQcLGzDptDJ0PQ46cHFSZGdwY5TBJ6EcevcUDzUQYDIkg6hcrg11nOVnaZf3DA8AAcYzt9xyeKUlCwtwF3Oe5OM9uam8pSmFYkAggjg4Ix+FV2wFWI/uuTyTnbSGSlZt3Vdyr0HT6fShdiqjmMkspHJH4DPYenSnMpG1SPugHg4we/tzUTI0g8uIhQcsR2B6YpAWoTYtJvdd6spIXHRvQDpUUKj7j/ud/IPbgdPahRGwyxKLEArYH3T0HQd/pxSRs0fzM26PG5t3TPoMjrTHYCz4WLGwnkjrnHQ+nbpT1QZ/efMnXb0IHf8AKkMIWNcsN+3JTHrzxTkkiKRFGV88Or9eMdMUhBu81d6HcEP0JUepxz0xUkccaKzqm5l5AByv4fWqsqRRzGMF1VjjJxjHHHpgU+RjKw4IjB2Eep+gpjFdGUBZVIjA+fG0kk4/LBp7eZJGkLSCONcYIP8AF2zRG4t4S7btrkjPZfTtnntUSqCzfavmBIx8uMnHTIxigRNBthaMsrShwQV7ceuenSnZW2Yhi6HflD0OMdM9KjZ5QwSZd6jjYBzg+4pAkZZFH3OhLn07Y9qALU7eYXLKE3oBuUYUjg9P0pskj3KeSF8rYvMmASyj06YqMAEbCcAehwBjp17f0qxJOrhpFIxHhVbGOuOvsKBehEkkDxbVVx5WAx6JyfT/AOtQyXRc28TKQwycYVj+NSwj5mMreSFwACevQc+vt6U0Rh34Rg64wxO5R7igBZJYVAt1UiXcGCEHPT/OKaomMkVsApQggLn2yeO1K7MjRTDbH5R2qSM/KfpTnZbRHilwXBBAUZI9ce238qZQiRyIHuYWaOUcbCOOeOB07fpUy7fIETZleLGB904xyOewI/Kq8Lbt0SEsi8qW9T7+hp0c0fyq2JvLY/LnH0x/s0CFilaNPNWNJyTwPanZVS7JGUXK8E+vpwOnFIpDBiVfOAT8oI2jsPwoysePILNEF3Atg7fXA70AWIWkUv5488KeVU7fLPRcH+Ld0x7VWOYpGSRzM8mNwxjtT2n+fcGV2ZeGVfu/XHNRjzI3UebuwvDMvykfz4x+GKAFVIsn5GIJ2njoWHSlkXDpFHwyjaSeQB16HipEk8sRq7/utpUBM5ycctUany4xGhGW/wBYw5Ax0/SgZYP7iNAwWZSNjrnjA6EHtigjYimFwN2Cjc7R2w3XnoKZBJHP5pV0jYYwSOvrT90U9tJE7eWSC+5OQMdR+NArDg8vnkHZG6LnjoG49ehpJJ3uJmMYEeUDSMehK47Dp/WgqkQ+Zt4ONkrD7wGOOPT3q0s0nysi+cA+CoHt/KgCJ5IpIxhFjJwNwHQEcH35/KkCxF9s8boG424Gc4/lTI8IzSIgiQH7hOVI/L8qmElyuHV9ynoMjgd8nHNAEf7kDEQwi4Ix3+o6UrpIgeUkR/Lxs9fT2PApATvMrMRuIBOOM/wsB6fSpyzWrLa3MvkLtLbUHGc9zznNAEZXAZz8u4KXQgfMO+3/APVxTW2Ro+Q21yCP6flSoWgl81l3LhQqnliSvQf3QP1qdUTLJGg8sqNy8jHHv/SgCEb5BtZlXzMAHsc4Hb0608p9nfyl4VsAseh9AeM9OKC9wrRNs3KM88KpHQH8M0eThE+YI6Hqx6H0I/lTABIizNIyllU5GOhz1xjsKa6pG48hd5APPVdp5GB2NP8A3ckZ56D+E9z169v5VIVhiUBVOxdoMyt+H3f88UgI08uzkO0MAG+ZmXOB7e30qR2dwcf6tCDv9/bFId0+5igGCBsGeR656f8A1qjkJlbDv5a52gZwBjp29qAHbpdm198W7sRnd9B2A9qkiVd7RHGdu4LtBBHqAP0qNy5QGUsyABiCwIHpg+hFLGqGUvEQjgZQ/oO2MYoAPLUn/WOsh4yV4I7DHal/1apEpMbY6nofXFRiYpg71XnaFI/l/npTvKVol/e8bwpU8eo/DigBZXQzxGTDBQGXp/np0okdFEgGSRyP7uD0PpUkYlUmMKsWMjJHPtt9Kiby5Y2wwjLrzjpx+XNAIsSpIx+YHKjkr1Xjk49MUjZLjYN6w4T3O4cn8KBezsvUWwJGW67uAOPbGPTFO3M0wcEFs87Tw3p+WOlCAWUhEAwpwwwYxtP+HStezBlkzHIIG+UMWHTPC4HscVkLjYYcMjc/N/dz/snHGP8A61adjAZ3iWRsAEKvYOOMcj36US+FjR8nfBVGT4k6vFbjZizCx7u/7+4yh9OSQP8Adr6gnLJdTQYKeUPlI4AHfvzXy38H3iT4oX7SPt/cNn/dE84zx6kA/Q19UKJim+bhpMsqjggjoK58F/u8C6/8RoildFvSHfa7AKF7AY4OfwoDhZZY0TDKoI2jIPHPFTIxaYLGBBJIPn6Y+X2pbd5Ff/nm2DgkYyRXSZEMTky+a2cfdbPPGOM+x/nUaMkMjyRgqduxcdwTwfyxTyUJLHES7cFPr19/enrFIIseYJEI2jHPIPHTpimBVaONpA7EeZggDkHcO5x+FWIk8wJEwaIbCRn1H8xShA0zFyqFI+T03+4P4fhTfP3jBV2VOB/z069CfT2oAigVGiyqmIDrjLAnjt2zSJJl3GREmB1+brwMjpxxVyR5JAsi7oMDIAwORwciovMTeXaMzMMBiB1A7EcDIxSAWOCVcI7KwP3XXlQPbH+cU0xop2q+5k3cIOBTY9vmDZG0fU7cYUp/KpI1jidZHfyyd20YGFNMCOB2aDyw6jeNp9WzwOTSI+wurvjPytkZ+YcH6D0qWZ1ljTpuxgHjg/h7dKWN9rlgd7OBksvBwB/MUARIcRRsH3Ag9eFGOB/hToYmMYkkyi8DOR19vanhfMuZGdPOU42gfcTjHTpQXDqpQABQFZQOMZ6j6UgE2FiHJ285246gcdR9KcXVI38oOrNgnIHyn1+mBRu2x7PM3Mh2qy4JOfUe1OjkaeRBIQGI49MDqMe4oAbK6hvLlxuABJx1OMZxUnlgx+RnaeMMe3OaiIVpTKiggkYYnjjtjFPDoy+a2fLOQyk5Ax0I74oAhXKyqs8e1yT8oOFbHHTn8KQ+YJiUUqB13fqAelSyq0Y5YAxj5DjOAfpmmlJgGR3Ecg+baOmPbseO1Ah43RwuD91uuQMA9MfT6VFFK0Uvlqpzj5fUdvyqaLa2QY/NUryvKZwRxx6UxggaRoQQAoADDnHcY9qBiJuVwi/Lwe38XofalVESTfj+LBwT8vYg/TilDeWC2N6nGAeNuBzmgb490jjyg4zhemTx07UIBg+WZvKJlK9cDrnp+VPjjQnLrsLL1PHPT8KcW/dyNCpDAZG0jv8AyFSqEuYxIpZQ64fHGHHegCnG3lykRfdjGSAODnikVg24IS5BGF6c5/KprdVaEu8uW6MvHHvRGu923RgDbhSvQfhSsBF9k3yBsZVuG3EZXHf3FTRLBJIYdphPY8kbu2fapxCkkbrwhjIOfRR3z/npTXRN/lrnGPvL/X0AoBFXBVtkiE7cZPv0PI7VM6/v9smFRcZPcZGB26e1CbNyqeGK/MB1JHf0NCkk4Yb0yeP4hj0pASNF5UJhz93O7jnn+mKMBdmMMAMhW7dsUyWJGmQZLo6ZVh3Yc7T+FSt5sSr93euCMdQD/CaAIpBOrjZGsokIXavHI6Z9BSr51sxWZQ2fm2H5sfj24qaMDdIpkKozYTj7pPPXtThlDsnyjg/K3b3P0NADQilfKOC5QH6j27DFKFaXiN9u0And0GMA8+tAif5uN5ALLnoABwB9aPtI+xieSMjODlf4gOMGgAdQqiMD5OcN65HOB6U35EZGwX+XDA8EAduMcUsociOfBg8s4KEduo6VIrMf9Z8+QdobHT0oAjPz/JsGeqK/Y/4YqRVKOqtsY4IO0Z/P0ApvzMdkZ2KSMKcZx+NSxxmPfEVxwBj+8T3z7ChAN1KOL/hH9Q8omQyWtyiccACJiAfbIOPwrw39nph/wjF8jLvQSwH3LPGcfkBivfjGsml6ijIWjmtJ1CoOjJEW4/Ba+f8A9nEK/hvVw2SzS2owMYCmFiMe5xmsX/G+Rrp7Nnucu4yCTAGxAMHsR3/DrTp23uDIMui/w8jFDMoLhsttYIwHoP8A9VEyBFaOMqEbG0fxfT/61bmIGIBlMJ4zx9fb609ohMGhhAiDHb06Ecn9KglVd+RlscnHG3ilhGPut+7YDd9elIBkCkAyiQR/MQWA4yOxHvUi7lcyx/J8vpkfhSjbFNIY90YjIJDdGJHt7UofcBvG/d8wx0B9PpSGORJEcsCQG4YY6cdab5YeLncCi7s45H4+lPkLrHukznoMfzpAPlO5jtcADselAEbKdoVQdoAPvx6UIS8GxgTgY9OKWJmibc+FIXAz0H5e1OUBCPLbyuWPByDx6UAVmLxRvltw7L39AOnpUkjKkf7pfn4G0j179KekRlBDkAg/MWx8vuMUR7I7hj5omMYABPYtx+XNADS+9jIqFzu4xgdB0qHyGlKxL8+3kpnHX39qkaZRIiAFMPnAHLHp+WKYIikjhCrgEsgbkj2zQBKI/nAOEYfLhurY9Kicuk29W8tem0e38qdKWbCnakidMZ9M03ETYKkFscqDgnP+FArCOCshJUE9Q2OnT2qN88lcuxIPy9KsPJ8vmkA7F+Uf0/KoJE+dXOVWUB9p4BHYD3HHFA1YaVZmyv3kYfl+NPy0qksT7AcEf/WpOS5QZDNxt9KbLlUbGdyDqOBxxxQBD8h+dVIQYVQfrmpllKpsXC7Ae2P0oYPsQ7lbaB044pNoCfP/ABDAGfyoEVlZ3BBYSRp1+UD8KlYyQAQnBQuAv496iUso3ggYUAc/L9DUhCKMY8g7vmHBA4456UAQXClLcxsMKMHj/PSll8j7IXDbCFBwoxn0H4UYKxll5DMYwDyMAVG8ZUDA+VMMB6UARAuWJYMqkg8dAfyqQsssZWUr1Ayo9uDS4AI2Mw8zPbg44/CliSMM8VxjB6cbcmgYzhpC7Z3Mu0L6kDmmHzEhC5yrdu34UrsJHY8HAAx3yKjZnk2tyiKeFHqOuRQIiZFBRHGxQc8cBRUiRnBVskr/AAnHJPTBoZgG+YEMD+XoKWPhZBMhdODuHGKAE2vnaGEXHKY3cf0rF8XREeDtbgiPzy6ZcJ9A0eM+2BmthkXa3lEs2Oo+7gYrM8Qqq+G9Z2t5ubGYYPGBs/lUz+FlQ+JHN/C/e/gDSQDkrblX/wBna3A+tdqUwfNjbYMYAI9K4r4XKT4D0/ceAGGR0I3f/qrtmb902fusdvTA4q/somW7As7jcz+aGGR8vA7de2KiJZEDo2AGx0z19KkBQ/u0/dbeAO1MO1UO0Fe2D+XFAhsg4bAzsJ3cYzS9EM6bflG1kbuaaSD1O0DBI9e1N4LZRcZxn09qQxZC6IQqcHb046jHB9Mio2XdhRHlYzu/D60MdrbeVHUemfUf4U1v3ke1uRnIHTp16UALIm9QThd4DfLnBH8qjRY3jdVG1gASe3HpUqTZwrKAg+6B0pilXEucJvG36fpQAyRF+XyssFIz/d/KmMCCBGMFzkAevtT4t7KqBhwM/wCzgVJsDKZlxwcJigCAxxAk7R/n8KcOY9i4YnnjtTwqEdCAQd+e1Ikqxgtt3Z7gdvegBAq7iASAvJPpio8kozbd2OmKkdH3fcJL8duaarkfKcq2eABTAY7LGTs/ec5PHr+FIjhiFU5yP8inHOQ7gEL1A9aeSsxwMD0470hDOU6YO4YHsagy5QAHJDDt6en0p42qHXPQ4x1xTiNuMDlsDjgfhQMjkKuyg8jd16Uh3rkqcgnCkY6VKE2t2I24warqQAE2ZPT0+tAh/lhCA2eRjHvTm3nlsdflPpj2pZG8tNp+fjI+lIqbunPA46cYoGNwHf8Au49P6YpzY8tlXjGM/wD6qOWJUYU9KkQ4JGAOxPagCF13qVPXgEj0/wAisTx4kcvgTxCsnA/sydiB3+Xj9QK3IdnmqknQEfTisnxm/neCfEiYyo064wMfw7efw4qZ/CyofEjL+GjmT4Y+HWQE4shnHY5NdTuXy/mHHQ/SuM+F2P8AhWXh2QfKHtTwPUM3HtXYylETjkA4PtmmtkJ7iKFjZc4eIg856fypvlsMAEMucY9u1SS4K4YAeX0HrxUK/OBtO0HjYKYEgADKB8uOw/8ArU1uWAPc/L+NLho+AnB4P/1qYQd3zZC4wvH3fTpQA0KUAUncM4x2p7EiYluVUYAA4puFdd3p+RpnDAY/3SKQxkYweOhxT9xyx4/dnA9qCPKPy4b1px2lmKYG7H6YpgMJ4yB3zSDYvTA+v8hS4whbGDkCkYkAsR+AHp/9agLCFWbgDqOlMwBkJ8pA6fSnKd4KjJ9F75pqY8hnz85OB/hSCwvJGDycDH/16QgmPBwy5/Kl+b06Coz8zZj+76fhTAUNhmGMY5yB7U0Oqk7gFzSj5ScHA6fhR1HpSBDAqgBkG+lz83Hy96XAQYAH8qbu4yw9hjtQAFRjdIOB3HSmnkkgYzjHbgVJ8pJB6Ck8sK5btxx0x2oAguAz2d1mPkRNg9unP5Vzngco3hOwk+9gOMf7Qc/yFdDdyKLK53EhPKY/KPY1geBHVfBtg2AgKynH/bQ8/jipXxfIp/Cjpsry/ZscDikbDZ5C4oU4YEjsOnbikZdh3j5gf5VQhjZUcNjnoKXABAU5460mVXbu9R9aVwQ2AMA9MUAIq/MV5GRx/wDWpWAZeMZ6Y/z0xR8w4Xkg847UHOPMyMelIBoyiIn3dx70oVcAkZ57dvSj5WY4HJ4A9KVS2Qq4Y96Qx+UxkDb2yP8APFN/eMp2YH4YyBTn3AY9/wABSASfxckfrQIZlZEEQ64yDSkdjxwMfhT/AN0GATjt7Y9KTcHI459PTFAwk4w5+XsfamABVwh4B+b26VKOSc/NkZH4Uzq3BAJxgduPWlcCTGXaZeoXGPSn4DgsMI+MA9vpSCMknJyT7enpRu2j5hxnp0NIBv3FHBA49vapohuByNo4xUJKru8sn1wf6VPC/wB7JVcAZ+tJAeSNLOn7RTrtEaXPh3bxzgKQQfz5r1lk2blHOOmfSvKAjx/tF2UErKfM8OyD8M5BHoePyr1hzjlu/wDnFEfhKluVeVbzRyO47UA/OH2kAccenan7gjbc7cY9/wBKU/LnjIOBQCRIOFzUG0RhjjIxxUjAKBKRgjjFJ8hkLNyNvPt6UmBDt2xspPl5OQPy9O1O+77dP8KkKkJJz90Aj2pDHsYRqOPXtSGR5xwMMKbgHHOFz/LtTsDDMp6dsUmAB6Z/SkOwwqNpByN2B7e1LJuKEKdvQHHp/SnMQj4b7o/T0pMbD8x+h9vpSEJtQk7DwF/4DjHSm7mdV8sCQDgj+lPTagck/K3HI/pQZOGONygDPH4cUwGv8sjAL8v8IFKOEQEZ2nml+Urx93saAoxsyeep9Pw9KkZkeJ2VPCmtjbn/AECXA9Bt/wAcCqXgv5/BmiTf3LRF/EfKfyxVzxPx4V1e4DgYs5QEx975eQT2x1FUvAjxHwHoax9VgKn6E5/nmkuqG9kdIVG0E8Y+bPr7e1CKMERsIs8geo/pT885Cj0xS7NrEABgRn3BpCIBiJt6sABwR/n0pNpxk8B+eKXBA81f3mQR0/TFOWTmPjjnjGMcYoAam1eHGSvfsQagSJU6jeCQKmxjd5vXB25pVTy1aQ/N8o2r0pXGV8xkfMd3PIx3/Cqz7WC4y678fh/SrSD5WY9eBx2P4VDIBhzwf7w+npQBXcbeFBTnOOv51XLKuRF83dj9fSrGcqVGeccf0psibH+X2wtICk6okRRUbrjaDmuZ8Ywyv4O19mGw/wBnTlBjByB/SuoZP40+8pLH0rC8VK7eENbj2/N/Z9wQOvWM+n6U5fCxrdHinwQ/eWkEpH7sWUIXjGSMj+f6CvbplDlnkO1hjAJyOPpXhfwRZY7a1zk+ZpyBVHTcvGfbGMfWvb5c7k34VtxJ7UUn7omjOkCYZxlc9ge49684+IqyRLYOg/dIzAd+CM16bL8jbugJyB6gelea/EQMtlp69g8uPdcDH/fJFa9BHHWO8MGkA+YjnHQY4rpotqoMj5WPQf0rmNNydzkkrwMe3/666m2UtCP4VXt61qZI0IyCACg5HGPSpVQglmQ44PHtVdRuQckY7juKsINmckgAY6c0xl6ENuG7gcH8D/hXi/iGL/iqbxnxwIpCO23+7+Yr2q1j2tsyWDAKPb/6wrxvXRF/wlt2HTcrBPocfyrlxX2Teh1Pb1IeBTjgouB6HaP/ANVOHz5AHXGRUcOI7VMDJ2gn8uBTgSFycKTjaBXSYFhNr5VTxjqafGmTtPPt05pkaOSSVwePl9vaneWfNPPOckDtVAXogrj94SmBtHHepE+Yhem7jPpt9Kagfb1VtoyfwqWHaTgjKnJ/3SKzGTqSASp2Y7VfgWYcIoLd+Mdu1U0fg4G7OAQTjn6+lXkR2ZcDy8DoOo/L8qAL8LRrgTMT22gY7evatZGLRpCGMZU7F9ecYz7VlQgiRWZsMM7SfyrSi/dn5MkjHy9sn3rNlI14BkOgIBPXb6//AF68++N7FvAVhG4+7qKEMO7BW2r7feP5V31sRFhmI2k/exjBA9q89+NWD4IsOMD+0lcg/wB1YyAR9WNc+L/gyNaH8RB8FIAng+9mQcNfPuJ9lXA/GvW4yoU5IJGMc9q8y+DH/IhXAkIVzqcinHYBE2nH516vFDG0J/icggcegx/Stab/AHa9ERL4mdBpE27TGdlO4MVUD0GP5A1uW5EJ3ElIz973/wA8VgWEaJDDGT8uCHI6ZP8A9cV0G0Zjyd2dpVT0NSBrK6s25CHXthecflWvaEiUbgAoAYgDPHf6VmfIzjap2hciMevTHHatGASJgrEMNyMHlfr6is2SbpjBaVo3VzgAAYxt61q25f5drMCnIGOOO34/54rGtZhCoWdRsJGW2gZz7cV0kLRsfKz5TLgcHggAYGOKzkNFy3ZhIxRNzA/dHp+VdLZo8iOhOGOCynH0BHTniucSSVN74EqL8pKEA47n/wCtWzDEY2LqcgqChz/CT96kaI6iGZVTaTtw5AHtj6d627OaIDbgxjGRu746fTj0rFjigbZI3ykALuXGCR/WtmCNWTJ+YAbORz/+rFTcDSjkBGxThmPJxnr0GPT27VciOCoDFSMY6kE/n0NUImHkg24KEdR7+3tWkJhLglVVMfNt6n246YobIsXYpQ4YD6njjn/61Thc/OgHy8MvTj+8D/nFUxPx5KPuHAUEAZ/LHbirodPlQr14+UYwR3z3FO4FyFsJumIOQQAv3cY6nH8qQnaE2jcT8vT3449/SnJJbyOG2447cAMOPyqReElfeJXPIIGMD6fQUDGuwjLxsA7sOB6E+lZk8MsYzGBJxt6d6uzqdyQZHTggcjH+elUGIYIu7hmG7t2pBoVGYQOe5wAAOn51nXD7yPLbayt27fnitadHZ28v5No9OOv9Kyzvjf7hJZsbv9kDigRBK2Y5FBBLEZ4646j2rJmiVsu4Fuy/KwPORgYx+FacvEjYIG3BKgd/TpWbNDIUhkBD4+8D6Hj9OntSTGkZF0i7iFIPmDBxnDDsfqMVkyqwdYt21cYbP5cZrflUA+Wq/dbtzjjj9KoMWwW2diPfOeD9D0/Cq5ikYciMyyIvBI3du/bHbOO1Y12BtLIhQrjI6cHjj6Vu3AZ0ODhxgbe2EPf2rOnMgaORQscbqzDA4GM8Hp9f0rRMVjnLtJFDmEsVjCr0z14P5Csm5jDtEkI5UCQL04Nb7u3yNA2/By2OBz2P4f56VjyRyTf6SWwVVuB1GCcCtIslox7iGN/Mcx7XbAOfb+I9qybqJm+dQo6bT6D3/lWvMPMUQx5fOfb8P0qkQsTMdudi4K+nv9KYrHPSqjOyv8j/AMPsWznHqOP6VQmjk2h12SE8FD047jpW20cgPmSDcWY7jjoR0xVMwDaxJ27gRn278UJiM+WZ2bzgNm1drdCPSs6+MnlDncuBgjAwenT9a1p47dF2x3AVWHyhk4OOxNUZkWP5Wcs8uBnb0/DpWkGBkTtGIyiM0iLgHGOB/WsqTzImEbc7cjP5dvStyXzY1G/a+3K7sYx6cYGBWOWCxE5y5AIx3HTp0+WtkBTIfd+7AOeR+HX86rFNy5iTcSOgOPar1xug8obhymRxzmqUgUw+Rghs7uO3/wCumBSYFMHGWz09aYEjTzdykLuwB2Gan85QpJHGOSeuP/rVTlmyCq5xxjPT6+2KYrD2XyjtK7emTnj6VBtYZVm2qQTg9tvNTOQxiO7zOx96rPgNvjGCzEZ9M8dOKYiLAjjaVQH39lz+P0wKrY3L+5UtwR6Y96t+YB3GUJU4G3r6VBl2Tbjfxjjgg/8A6qQir5TDHmELkBUI/qQaHjcEAlBg+lSx9FyjKv3Rnnn/AOtUQjaUFHwjHoP88VYDt4wUbMobG3A7Hr9KrN1ZABtbHyrxjH0pv+kRAHIX3AGD7U/yf3e5jjYP4TimBHKrkPjCY+bPbH5UqvGrAGRXfbgccH6+lPCfMRvG5uQCOKhARpWB+UL6dvQ0CCKRThCDtXgE/wBfaoxko23J3dunTirGxV2KQGEhzJx0/wAKRwgkYN8i42g46AY/OgCBNy73VM/L1z0/yKDuJzt4UZH09/yqZZBGQm0PjAyDwfSmqwdzuY4GAeMY9KAGEF02/KVHIPQelOdCAUyUGM49DT/nl/eqArKcYxx6Uqt1LNtYcZxxigCIQEopQnEf6ikw/sVY7ccAj0p6JEyhdxyW5xxgdhj0puY9m2VCWLAqBxg9Dz/SgY6ICNSNu1lP3fXge2KcuFlUouYuQvt6/wD1ql8uXJmWL5V4K9Mj1FRfvWOIyImU7tpxgdOtABkRsZEBDDHI+7g+tSrtIcIcA4PTsPwoiBUna28EZ2rwue3PakIeaQsy7SgGADjHfr9KQEm9k/d7iF7HAOP04pIpApKcAcj3+v4U0nnk/Kw+c9qlXlX8r+7sP1HegBsflOhZ2yOy9wen+FS+U6+YGYnaBhem5R2zSwhHVPK2nICsMAH06fTikKpuLEeYFIUAHoOhH44oAerPEyyrlo8fNHgErxwM9xUpi4V9y4cAdMUyLeBuTPlZBAI6AcEVIsG1jvIQH7pHp3H4UAO+b7zA4wA4HfHQirKb5EHz852nHBIwM0jBW4PK/wAH8OKc0QIWPBcueCOMe/4UAiaBB5flngKxXH8vwpyJbCNgowyfoaFG2Ly8jk4bA5461YjliddkeItvc8n/APVSAckXlEyD5gU+92546fSrEMYAa1iLPnlD6Z6j6Uxd0TfMN/I3AD5cfSpWZoZS8Q2h8gH06Y+lMCdFKY2JvOenOOOnPbFXVlVhskOS3TAxtPYZqq0jEIufLxhSKl3ENmFM4IHPqOhqWMuwqHk89V3EAjYOOfQ8VZA8sRttw/BJz6eo/SqEJkldjOdwPTaPlrQUzLIZXYKU+ULgfN+NSMvq0i/M42FT8i+x61aiCSIqvGYxGQFj3cEHvn61VijOwMyGTJ3HBx/hV2N1SNEcbix5HTgds0mBqRRiJyzgnenQe3ar1uwEcZZxnPyZXGMdB+FVBLEihhglMcZ7H8KmDLCCqj5R3/pWTJNctICXYYUDjHqevatCzLTrv2BcpgDPB7enHasZZIxIu5jH5f3AozwcZrYtwFZo5RvBwfMVQGQ++KYF+2BCcFI8EKeOGPT/ADxWrH+6RQvybyct1C4AwPxFZXUDgEr0cL8pzjGa17Hy44tsj5fByoHTb9OO1NjRoxq00LKVJ4G0Hv6mr1sEj3RTNhGXCv6YxkEVBC8UkYLEBQwJxnIHcce/pVmKFUdpYwrDkDqe3Q/hUMtI0oVxGoc43KNzrj225wPStK2OHOw/IOqt09PlNULeNPJ2ygrgdeoA/h5HtTg7W+WJ3R4A9m24445FZjsbtvJIF3sOg4I6c9MY7YrQtQyyNzv8xcMPp056VkwllUhIzHgBsHnAPX88VoowA53wqB0xyPT680ILGvEiL5gcHbhQAOo+lWLdWaLzZWwiNjaV5J9M1kxebFs8weWWJcd8t0wMdOMVr20wZTKo2FzyMjBIAH4flSBlqSQuMDEm0E+4A6fj+FTpt8vb0JO8+qHjP8vy6VUk+Xnbk4HI49vSrCNll8pQc8ADuMfhSJL8vJabaFQ7ccfeHGOelPjdcM0gLKCAe+cis8eYkRQgq2fkUn0wcfSp1unWJdiZEvyngE5zx6H5aRVzUjhkJAYEKxzuPoBz1x6dDTmaVpedjov3WGOgGMflz/LtUckpH3z9zgj+8o/r/StFwqtGyKCwGz2xj+IfSi4FUSK3lorhQrfKOvXHHI//AFVFJHhjAx2KjbiCMgEjjn0qW6RQuJEjDqwICcZ9sUSRRvACgIeIdMEnntnp0/ShAQK6k+VkZPXI6e/NIk+YFQsIzzn5f7h7/SoLmFhcJ5gOx8/N1wQMEEYwBwMf5xAsEv3R8gJ3ZIB6YwcYAFUhFpJUYH+LAIGV4A+np9Kqz+YkCoTyuRlR0Axz05x26VZjG5ykYzHgEHGOvBH/AOqnSzxyR+VkYxx65GMYyK0RJAHEyqEVDIeSAQA2AoOM9Bz+lUtiCZo5vvAcA9sgf5ApGiQKdilCMMh9DgAc/hVL5U3R7djHBPX5QPoO9bRMy8sqOBBHuLpnI7dvX+gqGadQxR/3e04IznqOv5dsVF85lbcm7egx/OotwEDK7Yj3D5eo4xwK0RNiGS4VmiToMkAntgenvxQZnjVPmyFYqffjpVaPeG83CyDP3l6r2BxjpUQ6GONTtHOMc1spMnlRckmeRQfljXIHIGQBzjjHFVZLxVU+Q/s3b6duKqqGj3IgMaYDBm/lj9KzbnzJUG8EnI7YHXoeK2jJkNLcs3d7+7S3Mflp/EvXP0rGuy8TxCN9x/iU9x6d8dKt5Kh0mBG9GYD0IHGDWJtkSMHCyNtyP64/yK15ibIknuoo41dgZ3TGBnGPfP8A9asK8mBlQsh8vAHy9vTnp7VblijdPLcYZlxgAjng+lZoh8t5FjBlRFX5R95uM5GKAIpoEVsAYX+EEnoe3esEKGiO3l0OG9COa1ZTdqpDxMiqM4B9fXArJCyTZXb9z72RtHoAf89KRRScb4kiVVTJ544+vSst/JMm5lJUccHoB7eg9q2GSbO+M/ZWHtkdB7VXmTiQMdjEDb2Uk9R0xUsZlFVk3CV14PBIByMcdhiqH2SEuxjAiHAGOfxrXeK489t6/uyoVSBwGwOf89KrJAYZdypx/Dyee1K5SRhTIArBh/Cdmed2T1z049KoGHBaQfM5C5I4HONo/H1HFbbxoNy7fLPOVb7nsf5VQWz2IyE5Q8sM5AGBjj+VZstLQ53eRmcrvkIHB77fTjiqqCFIy825eMLHgr/LqK6KW1dojJB8zoPunnbn6dsdKjWymjCIV3zHOA3A7cdsVAWOUaKGTf8AOIjJtG5uV/4DS5DqjL8zR/u8no3HX/61dK1gxQW7KttkFihw3X36flWdLpdw6IVBVgBsGOvqQePSgZgzrHvLeU4OAA6/dxgdhWdMsmMLG6HOUY9AOM8fSujewtypdpJIlP3XwcHsRjFV2sZNgEOSqcg5yMD2xx+VAWMQ3EccDIuGYsCMDoM9MY54qoWAdgqZB7DpgduK6VNNmlVWEbBMfKwXuOgPGf0quul35GYo32jG47f6Yz9PpTCxgibKrxsXI2juM/0qu68kAZ2nOccr6V0D6TNAhaWPKkYjHdj2+mKifT7nysNC5mfqMY4H06/hRoFjBdZf3cjt5ocnPHT8KjbfHlZHCs3CZX0x+FbjaZMzeUCm8fwMwQj8GxkVFJYRCP5p02xHO7IAHt6UaByvojKOxAgmye+e+761EN+SfLZ8jitMvpqf6y/tmBPy/vUGPrk4FZ8up+H4gxbUbNM8c3CY49gaNCuV9iBi7SJb8hmA3cAY/TkVCYiu6cKVaPABz1P3fSq1z4p8GoDFLrNpGy4JKyhgPy6VlN428BfN5niG0zjB25P54UY6elTzxXUpU5djfit1BaSMrKI/vKo7MO30pfKa4HK+aOzIuMg+2O1clJ8TPh1bBRJrduFIx8gckH/gK+1Qj4tfDQAq+stGw6bI3G4Adfu8fpUe1j3K9jPojrhauBwNjLhSP9mo2tzG4cglgMnacVwMvxs+G9urJ9okuj97KoTlfbb/AICsmX46/DXYjiO9mz0YLsUAdsHBNL20O4ewn2PUXjLgukfXhSflH5Cptk4CoMbsbQcccd68k/4X94AVSAt3KcgqGQBT/wACyV/UVm/8NEeERGxFrdoVb5eYlDY+vQfnR7eHcf1ep2Pa/KMUZUIqDbnpuz2p3kqF86SNfMwMLk4B9Qo46V8+3P7S/h3YBb6TOCT2mA/MYwR+VQz/ALS2k52/2JuYjaXNypH/AHyg3Cl9YgV9Vn2PoWKz2Bo402uuDgnGfpSSQTwAHyfKXIKEHOD3596+crn9pyGEeTaafAygZ+/JyfTO3I/DNUG/aTvzzFY2fqARNmM9iP8A9VT9YgP6pUPqXyBgyMHgDdR14A47cUxItu1RGzEfdODgZ6Z44r5Puf2jfE0+yeHTY2kH3nEbBV7ZUdP0rKk/aJ8cBjEjLaDHa2Q5HqQxP6Gn7ddhrBzPsf7LNtcSqG3DgA9/c9qLfTSyBzH5kkf3QhHH1z1/Kvieb4+/EGdGFs8X2dBhmWJQ3PTgj1+tVI/jX8Tkt5mS5dncbVkMSZGOmc9h24qfb2+yP6o+591tYXuGkyYpG4TI+QZxkcgjGKrzxXK/KPKAPJ8s5zj3PSvztuPiV8RZYmtf7SuYi7Fjh9sUbnklVJI568Yr6p+FniXU9R8IaZJrM39ovMjLO7EqD8x24PsBg/SrpVHPpYyq0fZ2PV1m3ktF+8UMAMgfpx+FXAoYMiH5MZkGOjDpgY/lWYtwGgSA42ocOYh93+7+FaO8hwkWWfZ0PcYrQyEjmKoioAVJwMDJH4UMxkPl7S67gCy8Yx07VIp2FGCnywCMJjPp0p0QZRvCtEg+7uI78VQDvOjmkwqlEVdo3cY7Y4qOJXa23DIAJ2Y5JH19vp0qWGQxMG2HYvQD+L9KSNo5ZXijbKbsj5eFJ/L3oAdEAIXbkMTjce5A9D06VM7O0cQRVfeCCTjt2qPzCxEpAQE9eu3HH3cd6liYYfzQJRnPy8c9B9OlQFiS3O1VQP5bAHPHHtUpXdGo3BMuSDjIwPrVeJQ4QyOPNyDjH86so64y67V6ZyMIT6fjQMlhkWVsDac43exIA4z/AErM1WOZtOMcK+QEfc4ID5wBuz7AVpqrMQZvnOc/L2xj+lZuuhW0S43Av5bLtRMA5GBnODwO9J7AjEsFWGCIY87arEqvOT9avWEWMRk5WZctxt2leoxWfaoSke4GNBt2AdeBzz9K2LQq7ZR1w3zMPTIHHvigZx3xbtpZ/hvqkUi/aR9kulVc7f8Alm306YB6dBisT9m+cSfAzw28bkCMNHIuOMCRgMfjn9K7P4mobrwDN82/zEuFwoxkNbSKB7Ywfyrgv2ZZU/4UZpSTKNxdlQDoVWVhz6VEN5L0KltE92gka0RnmUosp+QDqnoc1bWZwvm/usxL91OvzYGfwpSmZ/MGVzwOcrxx0pYoPLALoCxDZI/iHpxTERxRukOXUHB7fxc9PwrUgjhcCFh5SyHgBieRjjHTrzVbC9IQAB9wnr2ypFFu9soEchKMwwAF+6QO2e5NMY9rh5JTEwxKylCD1wO/TnAq8f3KkRn+ANtUfNxwTyMDFVInN+hjaAwuUDB2+bO3C5HA57H6CtREZCxBFuMAsCN6+nXjHSoYj//SvsgYLvXIOQBnuPpTWZo0iJ+5yMHv/wDWxUnDkIil0T7uOv4HpSxmUMzRgxqmAFcce/PvXlHaV/n8vzYztQMAQOgycc/5/pUjPMf3iosSJjcxXnt8y8fhUhlZtpt8knLNnpnH3SBUGd6D+Nd2MfxfTI7CgCWcnaYd5dAfvD73Hr609Y9kTB42YOvGOcN24qCVo/LUSndKfuleMZ6ZpbneY2j5fAXOR0bpwaYDoYmZszfeYD6DHb05qWOV3VzGjJxt2Z/Dg+wphVmAkVtw25z0yw46dvypuP8ARi5PzKdoBOc9/SlYBhCBvLB8xByB3+maldZTIHOEV12soB6enpwKdmRMNFwxxgdsj0phZppS0jAMgy3QZ7dOBxigBqM7bFwVUEqvPsKcFMGUl/iAwVG7GMc9OntTlfyyrA4Gcj3xxTV3h8huXPPpx0oAkSZg3zRqu772B0/Huafb+fAvmrHmEc8/3e35dfpUBLeWI1AI5Ofb9Kcqzj5mbzvlAzn7v4UCGofOmEOVQn5l/u4/2R+lTeUBtDMxiOQCSAy47fn0oYzweWJRHdRDGAVG4fT2qGSWRnYx4CdkAAx+GMUAPAciNEY5QkSBhyp7EfX8qVjCZPMXgRjoTgqR/PNLCxcOcjaEG4n7wwMfnUUfIESgK7cgkZPA+lAEkJWAn5REGXuMnPtxTUlkRljDtxzkDkf4g0OJMb+JTt4OMDj1H8qaXkMKqVJl3EA+2P6UAMM6yTfOFdcA9Mc+hwOM0+UwLiRYgpClfL/uD69/0ohjUuI/kZhjtyMfT9Kjt0d2LRYbaCXB4JX0GO9AyUuZIQhRl3fNvPOOO30pkbmDMs7qrso+Uc9OmfcYqQhpMfwlQBz0VT0DetF151n+7dV56FRu49Oe9IBHM7DeCkkR3P0/P6daZKIpBmJNhXHLd84+X8KdcGJvvKYjCF+XjJ9en+NLKq3CLE5KHsOMD8fWmAjP5kYLIsYwQABjOKjjeGRVDjaDwRnkf/W4qx8wl80j/VqNsfZl9c+3FRm88/Z50SLKrcbeOnfFAEcW6NH2LlWYbSTwB+YpRmJiT93qCvHH68fSnMxmdFbO7acHGFPuvT6U1W+YGT5iRghu34cCmA+ZVby0t8Bh0/ukGolVQxLr90dM9xgUFZsFtvyrn5xjHPTA7Y9qlJljmUW+JE7qccjHvz1+lAiLOT53zI6jk8bcHj07ilRpoY3k25IOMHtUgkfCSygS4yEVOmD2P+FMnMpUEAb9wKgfTpx7UAJHuEQC5+U46YDZxkfhSJIcysBuBHy/h/SpWZx+8lxgDgejHAxio8iIs2A6MOgO0cUAJgyqq7tm4cr/AHcfrzUkhKYdSeTjGBkf0xURLz7E6Mq9OB+XSrM2PNxGD0B8v0IHagCm3mqEVgx7D6cYIqaKWSP5GlCbj1KZ/wA+lPRpGjCncuVxuAyBg/4VCu+QKsMbIpJ+ZTkemSMUCGiVy3ls24rgAqMD9KkAZC33vmAO5euPfFPUxbAEG4ByOfvFuMkY6VEqyqWDYyzHaynGOOnH8qBgR5sYV8+bnGfypY3EODMuQex5xjimO0gV23b1Xbj3/KnvvTEyqF4ySG9eM9KBDIt4jO0ZdDnkdR2xSsrqzbtrdNxbgH6DtipsCWNpc4buvddo/qKg27lTcyunIGR+lMBVG6N4kZIN3AU/e4wTTgzoDtPm4xgseB+FGIiC+5HBHAYZYf4CmrnaI2xwvyjtn6/SgB64cCFgJlI5x1GKaYoo8kg7VwcD0xx9MVY8iWUhPL2Kyj/V8HPHWpDBCk7CPMvlKON3XcvSgCtJHNHEWePaykHzAw289tvYVa3W9xGikFVj7nGWz2zx+FVg7uSQhWPcN3rxjilk3x7o4VRlY/LkdvTnjigBhKpCGBRewbH9MZzTzsWDyY8SHj5s5z7Afw81M8Q8oxqVJHTj7jdecdiBUUSq6CWYmML1ZVwT0A/WkIcIHdU+zvuaMc7MA5//AFUT3CyZZwR/Bubjp2wMYohuEgcgYkLfx429PYU2TcqmNQZnbBzt4z/+qgY9CqSpdsm9UC4XO3bu4H1qGSMsZAFZmJzjAH8uPyqWaNxGv/TL7wwCBu449sUGIYOU+YfgBx1H6UANnaTjz2CtH/47nHX61OjKITGiYlxwCcjHGcCq8vlz+UHyHcEOR328DP8AQ1YGeFbbGSMPngD+76elMQkjSAiBGGw/KuB6dc/SkgHmHE7HKkAHPynPFIq7lYNhHIzF2XHt9ada+UZEYHac5CYz930pAeZftDotx8OtUaMEOmhayHX+8otsqfz/AErmv2ZYkk+FegyW5I/4lkQmQ+qySAY/3q634/sf+Fc+IwzfvI9D1QooHPNtz+AFcj+y8AfhJpadN9hCZOem15MfQFSDXPh/4k/66G1T4Inu3mr5JmZQv8Q99pxjFLu4ERZi8wzsJ4Hp0Hp6U0RJB+7EfmrkjcT3x0I6cU13iV9sissh98D6E88ccYrpMRvmmMqJdsm1SPlIx6VLGCYzbxlCQ3/LQDkf4VFB9iEjJOv2bC5HzZ+bjApIJ0lY4BV9wUEHIX680AIu8qDIc7SOmOh9fb0pfLWTdEoXjjzCfmPOR2xmjhvMyW2tgA9cgdcY7CnSxxFoxG+xhx64wfl/PvjpQBIhgtrhfNf5iNrkDr2xVfzI0UklZhuGOOcDjjpVsunIfYpZsnGGBH4fSmu8hHloFXc2ASBhTx14zQBJLKoO2MK5b50OMMvTOR/KokKLId4RQgyeOfm703947CKZ18xQI1HbJ4xxUZDhfl+UQ8MPY/8A16ACNxEGMZVwuMo35ZWp22qm4bpVHY8FTjqP89alwRshMfmbwDnAJ4OAfpz+VQGOaOX5huKjPJwA3t/SgY7zQEQL8oPCngg9MZ7cY6Uoc9FUZDZ2gELnj/IpJH2QiJ3z0KYRQoPXoPWmvF8m/wA1ZA/3lH1/TFAieNXtyfOPmmTOCn3gR0zwOe1Kqu0Ek+A26ToRjgDk+3SoDFKnzcoX2kMPmUAYzmgrCGXy5AXLfexw2euPSgB6EyBBEdw6jOFx7f0oIFyjiX7w5VRxt7HPallkVZCI0UouG47EduntT0kVJPtDnjad5HT2we1AEWJS6ou2f5u55wOakR45J5N0Xkuh+6G+83+zjgdKaBG6BojgtgY7rxzn1BpFZWLKuCAd3Bx7daAJvLnZyke2Ux8Edhu+p6dqN8EWEDeeQvAKk8H09OKhAbJIIcIF3Ljkp7e4qTaq8bvsuRgN1/P0oAUxQOu5GZCuOg6D19CO1OM64PkrmQMCp46fTtRKjyRFnAj8zAcA84yMFfr6U3yoHUv5mJBlSP7xA+XAHSmBKDuuH2I8IKbty9MAeg7cUnksqphRIgweOo+n+FMR3TFojCXdw4B2sGA/CpGG6BYZ1/fHOVJGT7jtQA1Am3eFZ95OAh27cYGWxipVfMP2d2RQ3Ix1DA9c+9NUGNdpyGK4wg7+h/Go1VTwi+YpGcHooHXHrQAbNpfb03/J/tYHT8Ks/J5Lx3GSANysqjr7H8cfh2qMsttuWb5tp47cN6Yp5x5pimchgBjsg9wAQPSmMlKWxhIt91u2AQWUYOOMe/8ASiyeNIw4GxuSo6bh3X/CqwjztaSTjGdp9PSnGXlcAKF+5sP3fr+VIQ5UIYRxkRxEfMrjdtb05qYKF8x5pGKLgBR909vy+lQowEkgQGdeDsHT6fWrbNGoiff5KFcjCg9e3oMUwImkmijiiO2QZ+Re5HuOh/nVgNMhwu2MSYKoAORgbuw6enFU1YrKzvGsip94dc5HH0qVEdj5oXzVJ4+YZHbBP0osAs6ShkVlWUnAjbG0YXkgrx0onQxnz1VdkjAOsgzhh/dPpTGklDbFHmKMkDA/Hnt/9an7Db2rOWEySScKxyF/2fTdSAfKcu0eSpBXBJ4bHIz/APWpsaHzjKoHJHKHGGwM8DsajnCsN24hgqlc917cd8dKszSMESVgkDHIb+9jpxRsAkfnyAQ5AUnABX7mOQOMelDklo4nUuhUBtuOoPA59OlNjYtZ7nXGOSwPU9Bx+nFOXaAC77MgAxhck9+CO9Ah3mtu8qNhH3KFPlUjqM+hxSeUr3AaMCJSOZATgNjPA6Y7f4UycNL86+WOMnk5I7DHbaB9KlcW7qyx5iuYlDH+7t4zjH1oGRMHj7cKMHacge1PKv8AKXHyqMAkfdHH4cjio3SLzZLdl8naR36lscgDjGB0pRcBF2qzlQu1weg47UAPVlNuQEEjcoDnAC9uDx1pjbAYuybQDnqp9D7Ht/8AqpIURuDGV53c8jA6Z/DrU212lZHG4SIMlcdhx/hQArERiLKKqIQR0Ofce2KhMaM+1cEk79g6Mv8A9b/9VJIjqFJfYMcoeSuPQemKnljht2GPkJGQOQw46fn/AJ4oAikKCd0LF9jZBXqB9PSprSVdwj2FyxIxxjp3FNa4i+SSRdm4bQV67Rjrgc0NJFJiUgxh8hiOoK9P6UAKytDvWNR5jEcdVUdentTxdL5AJADZ+YqMAkHg56cVDChR33Ny4K5Y561YWURjagaZAMEZ6EdCPypgPjeLYhbKxzZyzfeyOMGtCxFyJYUnTdsaPGONqqwzn2rJZftJhEhE6cj5eNoIrWtPJV13hgqsoJzkFMg/Xt2pS2Y0fJfwkiSP4s6kqORtSdQdvb7VOQmPcdPYV9S3G57iSaRWRVIwgODnr+lfMvwpZf8Ahbd4yniSGcNj1+03LKw+gIH419TPJJh3jw4bC57jjnIx61z4L+BE0xGlRlGSDCyKjtuYj5gv3qmhWO3VUkJ6cc8HPanLn7sWV5+bjrj0/wD1UisGiRWHkE5X6e3PSukxGxKrvlgUeJRhcY3Dp9KZIoSNXjQp/F/s/wDfPbnipY402ED5kPBGMZ9KRQ5It0OyNuMN1yP4e34UxjU/eIIolAdB8wbjGR2I6ZAohX7Qjz7hlgNwPY/QfSnGUBzL5YSNAI3OB82OAR06UxGDyvHsV5QoIdumPcj26UCHEQLIEiJOeQV5A4GSc9qAkuwPEwDfd4xjI/Lr9KZJvt5VcOJNgGY4x2PX24NWzIsknn2xHlsAQMYyRx07UDGu0SDDyAPtBOMn6ge1VQvyGbAUDrgc8fhUsX7sSNJhcjJAwSOev0o8xpDs4QHrz144oEMWX+F4tjLtwgPU+tJE0jfMN7jplR8v4cDpipUy0keACNmGPcEdvw4qdCkYIBY44HYf/WpAU5C1q26KQMox+7xzycdamnGxRCM/MeMdQfT0IpM+b8+FzGeQ2Mf544oPVl+aEvg49D3wfxpgRhpbaU4Qxg/fAG5SRjp6Ag1Yzs3iKMDcPu8gsP6Y7VEqM0n2dAVd85LfxjHvxkA1JcGWEHHCjG0+vHT26UgI2Dtb5GIthG0fXoB706ZgoiYkMc8JtwPf8aV7fczs5wHh3L2ww/w701Xc7EkDHYMeWOmfc9/6UARxN5KGVn2fw8jqQOM/pSxmRv3hiKpj5U6c/wBBRIP+Wduq7e68nkdxn0p7u07bgfIOcYY8MO+36UAM+d8k4VY1OQpBGPYdRUcbiQpJzuQZ2n09alXH3IwCW7j+XTp/npQXuJR5bKGKcAdMdPzFMByujMoPy/eGRgAentUuydXVJFDnH1XHrTSqlgkYBJXdtHHscUy3KIuCRGx+8c7vzpALIdpywJZD95fu46jp+VKfMc+aCEEg5XGeR/kU4soLlBuXA6cEZGDx0PanOoiwob5guTjtQBEfLiKxlSdpySF6j/ChzC8vmiVkjQDcO/Jxgewp7Nh0SMlsc7vX/ZoBilQBFAO/BJwMjvSAJVQx/ZlRjkhlbIOcdjj2p8ZjmOxdwUA4Hf8ACm+VHbs/ltuRlDKeuD7U1kIG44YSEMPTnt7HFACF9k+1hsMbYXOOmPapG2q4EnO8/wAPQjt9KRkbKkoBkjpyQBxj8ac7kxbyvIbC9BhaQDSN69PLIOR7kY5x9KmXzJZGRBjzBznOMjv04pioQRyOemfbsaachmiiY/ON4C9APc0ATRL8jL8pDsMP2yOmBVdTNGZAFaRT8uCpK8dxjoamG99oUKzRrkdumOw9/ap0A2nkkEDcB1Q+n40ARqCfv8K/KBfvZX8u1PQsiukmR8rEJ7en1pjxoMPIChiGM9yM9R2+Wnuj7VkgcuGXgnkkf0IoAhjuAHjF4fkfHbj/AGc//Wp0cYWQw58xOeg6HsCeuPpT2ikIXBBdlwFPYDnn3qRkfZtHyKevQrn0BFAEaqkjiUgBlTpxxjvj0pkWJonckEgjocbQeelSeTcKqnyS+5iTj0HQe1O3gfJgW+/krjjA/SmguaKvLHYXSRruzbT7gOesbBQMepNfN37OqbNA1WEKfLM8EYfPQxIV/oBX0bAhdJYI2MPmQTDcv3s+WQmP+BYxXzx+zxtfTvECKwiWFrZ0XssjqxcH8sVzv+OvQ2j/AA2e+SIAxOSGODuABHHTpUaGBhIkiktzkL2OeMUpYqyRoC+cEMRwRT5D83mOokAHUcVuYjAF3qT90dB0OMd6Y2Tv+bBHUew9h09qdIJkQYbf8vy4HOPT2xT9pwOTKQBzjHSgCPMYB3sAhPAxy1K+1tyYyOgA9vSlRcn7n7tSCcjuCOPypzoWZmyQpb5fbPagREmIyzDIXaQVPqaYE80FJOHGOPQcelWB8nzKPm6EA9D2P4Gow3yl2wH56D9PSkMCMkFBlIx1bv6Y4pgC7t7ts3Yz6/T6U+QhXFt94juO3tih0xDv5C8Af4H2oAiaEAkoSFPY9z+FSII2ZdygbMqQB1P/ANYUeUqZUfeX+EGns/AjmVU56DuOBQBGzL5geUbivyqR249KVf3geQ/KV5Crxn3/AApjuo6kYz1HHTjGO34VJvVysu5soByBgEd+1AECyZ+eNDhWIJYcH9OPSkkl3SIWG0K/Dd9vSp0fLmNhtSMjaT7dPwxUBLLuOFdSecDsTwfw9qAEaNvMC9fMyPl7enSlWXCYIMihe/QAcDFI6yvtAwQvRcckY5x/hSzxsADIxJcDoOv+z7UARfMrYU5xyRQD1LNsG4k8Zz/nFBcRyLGRwQdw7ggcc/pinEv5e/5WQ4JxwRQAxIgzExZbpzjj/IqJTG7lmGcDn09vwqSSSSSTaJGjUDrjjFIoQuwbJZRgkd6ARGCPmRx5QPHHqKiQspJwDnAIb2qwMBwx+XHQe1MnU7Qfv7s5I46dv/rUCK3mzGMt2BJ6ADaOtSZ2Dyo4w7MuRzxt47dqRp9ixqsewMSqnp1psUZAOF2kZX8O3XoKAGMo8xhKPs7jG3B7dPyHtTjGhTCP8ygcDv0/zxTNuQGYruLBeOhH+NSSARPsjUR9/wCX/wCqgZEy7YTHCdjEjLEYHpUWCyGIj5lxyOhPrUkbb96yHy2Q5/PsBUf+rxB1A6H2oELIwBVlwzEA/wCznoaVI3GIoWAz0Dd/WkUB5Nsj/e5xj8gPTig4+drdTnAwCOnTIFADSgeRhu2q4B9B6Yqp4ghj/wCEd1YrznT7gcDaMLGW/Lj8quMo5ycsMEj/AOv681Q15ZJfDGrxLk77GZD6Krxsp/MHFRU+FlQ+JHI/CmSR/hvpoChVKSN+TLyPwxXcxq6j5jtR/mKn9DXF/C2TZ8NtNaEdHaMgjIwgHbHQ9PwrtG8xHdtwGAO348Vp0sKW42b5xGp+83TsBimSCbao5GByfTHSpCN5ZMDcoBH1poY8qzcSBdx7jHp7UhEBIC+xHP4fSgyK6mLsORjgfSnNhi0e08HBGeOKRQrBiihFU7T3/L2oAY4AVR2f5RStIUXf9zkDb1HH4UPsRguM9cY6fSmrIUVcPjp+f+eKAEBAAk27A3ybTwfrSFsMUA5BwR/KnupMiyyfTI6H2xUe7KMf9ZsIAx6en0oAT7qlRnLfTrRhVQx5CKznJ9CR0/SjDbQyhZyehHy4+opiZIMsigpkll64NAClvNBVRyowDjjimsGb5V52LzjpmpQXCASgbHwVx1x24HtUQcBhvUt1A7/hTAmLMMbDtwnX8OlR5ymFHzHqD/8Aq4pTvkIwABnj0NSO7nLhSHUBWI9Oxx60gISm3aR2PT6UjrsZTKOGP8PHOPSgoBufnkbsdKaAjoCFJA9+lACtjJ2YHTNNKqF4bkH0xtp8jLv3AY7H60weowR1OP8APGKAG4ILAntz+NOCIGDnsPu9vrSNtVsKMEjqf07cUkWAMP8ALjj2OPSgBSM/KfmA9PT/AD2pmI8n5gpH3R2/lSL03HoKcSeEAyv09aAG4J5X+HqT/h+FObbknAA9P8KQoB8vGD+ntTgRuIHOFyf7pA7CgEhhB2+Yw6/lWd4sVpPA2vbTg/YZ8fTYc59q0U+WRWPYdO1VPEas/g/xASAGbTp9v937v6cVM/hZUPiRyHwl3S/Cvw9Io48p8eg2sRxXdyNvZ1I24wx9OOleffCHcvwl0ARfxQzDH1lJ/qa74LlNgH3lA/KiOyB7iqHBG071P6VEF27uhHoPb+VOwynOOAP8/hSqVD/MSTn9KoRC7jrnPt9aceeBkLjI9Kcp53hRz17YHtSMPOdpGbaCOAKAGHKtuQ7M/wCelJtJIGcE9R/Wg4yM8e56Ujb1JP5/59KQ0IxB4UfXtSn+Ig/LwB/jSABiY2ONp5pB5fJUHI49f0oAWQIyfNkbvTpx2p4PO5vlIx8voKZ5eQA4P4dKR+SQDgr97p+GKYDCHDEcja27jv6Yp8zeYSxGAT0+nWnSK+ME8Hp7VEjKcZPfgAdKBhwGK/wDoKaw+YBl4bjj2px4xgYJ6ilIBIXaT+gpCGEq2GfjJP4DpQcqAFHeiUKuw5Em3j601pHYgtx3xQFhPLOSwb5uw7cUK2QARsPekO0EA8A9qVjg+Yx4xjFIYwoOG/WiTjJXk9+ad8oYjP0/wqJpCrgAZBPzf/WpoCvchv7L1Bidi/Z5FJx1IQnge1YPw8Kv4K0+QsMtvRQf9kk5/X9K379Q2ialzj/Q5sE8AHb/AIDFct8NvMl+H+kblAB848DnO81C+P5FP4Edkn7vC9VUdfr6e1G3jzDztHH4VIN7IEcFSOM4qHYYn3ZJ7HAqybBhHAy3PHBFIQUbH8Q6ge9G5NvIIHXH+B7UMd370Dk4xn2pAOjwVHOPWkUM3BGPw6U4hcfN8vGcjsaQZXDOcjkHjpSAVdwQsBtaoYvmwe469uKk5TO0bfY/0qKPZsAY449cUxkqSbm45BOOadnJwowP8Ki/cr/qyOvPIqQEjIbkev8ASkA0AE4PP4U85X7gwnHTvS4dWC5ByMDjGDimsCqbvvY4P+NAA7Zyx4A6CpIsLklM7wMY7UzBU7U59eOlPJwMDA55HakA0RDuMgd6XgguqZ7fhQ0g6rnnr6YqUFdvzDZ6/wCRSYDUKh2ij4Gc/p0qe1I4OAScquf0qqoj8vaV2ZHyt3DVPDseQRE7iMAY46cUkM8kumz+0Xo0rDEUmhypgdRsyGP0x/KvWzgMQ/boK8g1LbD+0N4fVeD/AGJNtPY8E/qSa9ikCBpCeVQbeP50lsVPcgzyd2B/IelIwBxj5MCnAEIO+zgfjSY+U0CQLx0+b3pgX5hjvxjpmnDHbjjGKByo/iB447YpARSnCgcD6c/hTpWChVU7sAcil6cDoexoQc9MbT0pDDC5APOR+f0xTNvJOQT6d/bipMEdMDJ7dqi27MFfm9vagYnHOfmHAx/Skxn5TyeAPb0p7IQGGcD096aV4D9cc4pANkVSWx9PypGZshYxngfpx0p4PXoc8+v4UvBGG5AOfp7D6UgGHI5YZB/L/wCtQOhHUHj3qVhtwByr9D+FN7Dbxt64oYGZrsH/ABTWqxoA6y2U4A7g7Ov4Vk/D7cvgDSM4U+QAvtg/1re1gC40G/SP5MWk+fpsya5z4dMreBdNfOdsG3HvvPFTB6sp7I64rlNn+sb8qZkrhWGM9D/SpE4Xb0b0x+XNN/jC7856g+v07UMkawJyF+Unnp1x6YqN4y0S+VkuO24/48VIwAwT99OnuO4pWQArIuDvGAAMdKkZEF3IApJYHJJzjApcln3DgenY+1SsVzn0xke/Sq+0Hqc4P3QMUALsClgWxyC307flVRmCksvG/wDKrLAAEj1+7/OoIhvBAAAP6dqLgQlZI22bc4HHHA//AFVCCNxYtsY8fX/9VStlD8zEcYwPamSxqeCPl/p/hxSGVJG3ZzyFO3gdaydfii/4RfWBzvNlIF54I2/0rXZiHLbeD02/lVPWY2l0HUUgwGe1lDfTYce3FD+FocfiR87fAYh0tunzWTbsdRtbOAPwr3m7j/eP8wyTgY7H/wCsK8B+BP8AyxkOATAyxY7BHw36ivoC+KKSiDBBxnj5QO+O+aqm9CXuZrDKBOOCcD3/AKV5v8SFAsbNQPljnOc9Quz+WcV6RIDEIefKK846964D4lBm0e3mK8NOV+ikZH61p0EedWB/dYXhiclfqRzXXJGY2XBBGM5B4OMfliuT03zi4ZsApg5x26Yrq4FAbDlU4GP7ucc/ga2MkX12hgEBjY4xVpWbbvLZPQ/geMVC0fRXb5sDGBjFOOU+8DgYGaBl62HluHB4HIB9xjFeN+JxKviy8QHeUjiI+mNwHHvx9K9ltFV0LHjaQOPT6V4x4ojYeK7h5A33YmUrx7Z/PPFc2KWkTej1Pbo5T5ScAgxrx/wEVYU4cScbiB9OKZEiGygMQ2jylVQfTH+fwpFwDiRuPYV1GBOv7sgP8vO4en0qwZovLOYyQvIqqjb2wr7ccgECrHlo3IbAbhh24oAuoMARx/OD7dqliKqW2ZXaOQf0qnt6xgeXgAD0x2q1AmeckY6nPBNSxouLI8YZGKY7gDpVuKVUOV6kbhk4H0+tUDEoJAbzW7YGPrV6GKIZwMDg89AfTNSBqwuX/e42MeAM5x+daUbKPlyRuC5+orEWLlkzgHoMdPyrTgjygBkMqgZbgDH0qGM3IZv3iRxjGz8Rz69K4j41h28E22w7gdRRcY7hCU59K7K35nXPzggZPGOAMGuK+NCufAtud2d2pxLjGCBtIH4VzYr+BI2w/wAaD4Hh08HXy44m1GZw/XBVUAx+eK9ksFKEoxMb4JUdiccj26ZFeR/BIbfh5cXDIwWLVriLHrvCcD8a9SV38n7KEK5Y5zWtJfu4pdiZfEzsrNBDbI0yllcdQBhfwFbSKBLw5xIoYf4+1cpY30MTiLjnqd3Df7ODXURtvZoxtkIXICkcKeeO3H8qliZqxeUzFgfLHAPfGK0UWOJTM53hXxt6c47VixpJ/APLAOd3UY9K14HcKU8nzQ+04BxjHSsmSa1uqShnhySm3b7g810NqkAwzEJu42gdRx+Vc3b3E20iRgGG3HAXae/5Cuht4SVUbg3HPGAc4qRo3rWMMJopCFAAOfc1r2KyGVYpNvyRgqo6YPb8axLVXdgpUsV6DIwe3PpgV0cEBN0iqdkkecf7nYcdRnpQy0a8CLskHMZzgrxj8Bx6VtxP9mkLxnz1AztPGB0z/kViwmXeX2b9ufl6Ef8A1var0aPHMJo/3e9dvtz0/H/PSsxmss2DvCh8DoM4Hp09qsxytuKpjDbW9MY647flVdJHiHl5G4kDaBhR064FWoWh3tzkYCgjt2xz3qRF8bm3MinAGG5x/nH+fSlVnkTaAcDkjOeP8Kg3grhGAOcHHTI4wcVKsrI4lOI35UAdOnANNMmxrGKdbQpEQ0Z5UgevUe3/ANekiuVQMjgMFUADHpj26VXhuBCAWUDYxAXsN3f+npTE2qPLA85em7GDk/hVAaREMkkZUOMZI91A7f4VDIW2vs+eHH3SPqPzqJ5XiVVBZ9/3umAR6ccfhVdndV252YBwPY/h/wDqpDJmiRAzRDbKUK7ew/zisIhlBbmPsPY9CMj2FaD7XUMTyw59iOvHSqJwFaTcp6AhR3H4UgGSLEBIq/eCjcO2f16VnTzCIqmPlI+YKODmrsoZ3dkABxwD/n26e1UmTblJJA2FA4HHt+VIaMtm4KxMSFyFA9PT61nszspLgckADgjFbEqyNh2/eBRkHHv04rNnhyWxwSByOR1HGPXFO5RnNGjZHEOzGMc/UH2NZksI8mJTmE/MMewraljI8zZ8yBcjPrjp/hWXLAHjSKTEBPzbjyD7AdB+nSqiwsYNyqtDuCBHJxxjGBx2FY160IuGBQ7P4vQHnpjsa6J4IgjfOUC8kAcHtke1ZF0kf+txuRxhx/L8q2RLWhz1xv2/u/kC/wAI4wvrxisgyeeuJPlXkKfT6n0rqCtuNq/dGOee2MYrDeI+U9s+0AgfXjkH06VZBl3QdVALhxjAUfePv+FZTlA0YXkY6duO31rfNvCiOOYgo54z09OMjnpWS6xmM53YY4J9PTNLYRmlwVdDwH+7njDEfpWNcp5iFFBTnnHTjsPT8K2rtGEHG6Qoeij2/P8AKsmVnVl8yPBdeo7H3FaRAzZFljhxI3mqBngDIX0yetZR/u5wOrMffHQ9hW1IRtxIgxG2M9Oe34VlTQu7HMfkseev8gK3ix2KnlBHlVFH3vlzzgDr/Sqm1Y425/3SP1q7ukKOrNgjH/Acf5/Kq1wHkH7xTvAxuIAUn8P88VSJKLxLJj/lnIp+9njmqdxCySAyZJJwCOmO/wCFW3EpXG0qO+KjdGdyrdCPmT/D8KoCoWgfPlqUHRSB94flxigiNV2FC7OQCPXH+FPZWiJKn0UZHTFRrGXILZCenbjuKBFMIyuVkAVc89/pn2oxG0pjbkFA2QcAn2+lTSPhwrZVAOMc5FVrhEUI7L5mc/KOAKAInby/3H8IGTnnn09qDIF3denygdj9elTKiR/IwIAGSOoFRrGjSYkXZJjI2ng/X3oQFB4wo8rALPgp/sg+tOG4n58YzhgvTAxirIRY2+fjdxzz1/lUKFF2lh7EjHeqEIrPIxXBTn5fQ4HA/SmHe6omPODA7SDg56H8MVIFljC5jC7SdrE9c+mKbyY/3Rwg4AHZv8KYDciAnzX35IHTGPrimFZSzbWG1wMtjO0DsPWpVWYqZGUuxHTjr7iodu0gI24d8dQ3fj0oAV423BEQFQMD/PSnMCBsXkOR8pGD7jNDttOWXfngZ4H6CntE6qsDfugynkcjNAEGFaLZgx47d/pnHtTSgQKVPyFT1HoemKk/eHIP7wEgA4pI0XBVhkoTj9MUBYkMexxv+cNzheMHH+FQjdOhRRlVYEkHn24qdxhWGMMoAwO+f8KfK/ktvJ/hATC4JIxn/wDUaAI0kjL+W6tnHLZwCQKZ87yRjYFZh2+6fTpU37tSVcgDg4A9f5UjxqXVMHzFGEPQY9MfhQAwx9IUyyjP3f4D359KdLE8cYjGAyYUkDjgZ/Wp0YMvzgRjIDDsQR7UqxMNzRkgDgE9+OBikBFGZNgYqGx1XsePSpFjPn+aW2kj5xjAxj9aUF8YVQu/HbAI6celWZI3D7XIlkCnIHAUUAQ+VHtPksqOmT8ozkemPXNPDLMEdExIwBLds+mPWnhgNsS8A46Dg8/TtTpYWjLtCNzHG0AcbeKAJArrG52iL5sqCenT0qVInXPmspx97b2zSkDKMBtG0EA9Sw6jPagRxux29cZYA5/DpjigQimPICuAOh3dx2xkcVMyq4LspGOFIONtOE0hAE8azsg+U8cDpyPahm3BYEOwYBUe/vSKJ42cDbgLkfMO2felKMcLIvybMIy/59qdFgN+9jOe3TGT6ik2yxv5KrvKjAboOeh/CkBa2OHHJcAY64qyNqxh1X5h8hTrx3qO3iZ48q2/CkdOQRT1BJG393uUc9qoRIhQeZv4HOVPoKkV1cYRxGMd++Pbio1wc5UPs/CrEMWX2snyqNyn0Geh+lJgidYpkISNydoyMcAirtq+zhMnnLY5qrGjDKKC69SoGOfTpxx2qZLM/aVwwTbjcOe/IA+lSUaCIHhAhfaRyV9v/rVoQjAMm7bHt6+v59xVOGPhvLyS33iOAfpnp6Y6VajhmEhWeFj8oyU6fX0qGBoxtAkqjcChI7cf56Vf8keeAHBVstjHAA6fpVeK2kCfNHvjk6bce3I/wq7ufy2h2rFwp6dCCKiwiz5TJC6AKoPXHp2rSWIhVTbJ26Z5Pbn2qC1M+z1DLnKjgdPauosopmjjEy+bkYAA4I/IYIpBYjjkJYBiyKo4PtwCp7VYtUjDLFIjQMVO6TgZ7jHXpgYxV+LTPMZjCjKY2+RQpIx+A6YxWhDphfy3BZUbOQQflwfpT5kNRZXspWhgWLZ5y4y4I+76Hp3q4Wiz8uGhYDdjjp07cGr8OiTRgMAYc5DEqxz/AHeAPy7VtQ6NMgH2jchfgsqE59MDHH5VDZokZ1rDJGcwTbU74A9Btq7yWiMiqWHIQdG3cN+YrbtvDcvlBAj/ALo9QpJ5x1AHpW7aeFrk/MkGSnBWUHJX/ZO0Z+grPcZgQfvXPGMjHoSvQcY6jtWpb/OfkHmMMbRnAYDqCfxrrLXwdfTKXS3c9Pn8sjDD2963Ifh3OUQSROOMswPOT047f/WqfIZwywhpkcxrEGGSFOQMjocfSpBaxCMiOIDB55PP5+lekW3grUYoBAwU8dcpn2B+lXIfCNwrrCRbFx280A/ljdnApt6E8p5msZMA2R8L94DuPy6gdxU6W89xtZflbjkAYX8CO38q9dbwpZ2UZe4nt7IbeskmBx1zu4x+lYF1deALBxJdeJNE092Xa5kv4UDdOiswA6dqhuwKN9jkpdOuJcGRHmVTlmxtHQYGB9PQfhUw0ydFWNI3ZR0YcZz6Dv6cdq1H8ffB+yY2tx480GJlQF4xqNr3HHIf0HT0rnrn48/s02DbNR+Ifh23MZOcXsQzj8T09jio9pFdUV7OfSP4GlFaTMyShBneSB9OuP8APWr/AJbQqUEZ2J949OCPTHf9K8/uf2qP2T7Uu7/EXTHRVDMYDLKm3sQ8cTAjjscVXH7Zn7JQ3G28dWV46rk+TbXPI6jLNAE+nIpe2h3RSpVOkH9x6JFZXQ3r5ZRk27CRjr296vf2W4l/e7tzj51XJ6emB0ArxC6/bn/ZPjiS4bxNPcwsC2Y7C5K8cdfKH/jvFc/c/wDBQ79ly23qtxq10E4OyzA4P8Q3yoSP84o9tT7jWHrdIH0ZNpjYyUL71HTpuHT+dRyaY7ryNrLjcT3/AAr5Wu/+ClH7LlnAWjtddv1HGEtLRMk/w/vryIKfriuJvP8Agqh+znaFRY+GNencsdySCxgdc/W7I/I49DU/W6K05ivqeI/k/I+1W0q6Csyr88Y2Ec4AwNuP1+n4VH/YtzcRZTCsg+VeOfof5ivhG9/4KyfAuGUC18HahcMeQZLuwiX8f3jfoDWHdf8ABYj4b27hLDwLLdRjIBOrwREe+37MRt+hJ9q0hi6T+F/g/wDITwdf+T8j9FTo102Z2h2gAq2W7dulB8OvgfLncoB4yGVfukMB1HHavyuvv+CwmjQM9xp/gHTYGY8D+05Jio/22jskz9VH4Vwupf8ABYbxZhv7P8K+HraPcfKaSK9nJX/gMkYB7c/lW0ammif3FfUanVH7Dr4WndEJJmaLkEDt05B+gqNfDfkypvjknH3jhDyfTGK/Fc/8FdfjPKGn0nQPD9+mwABdNviIH/2nFxySO3T0pjf8FOP2sNStjBpug2duUJLy22hSyHa3QBGnO7b2xj3pPEyWnIxfUJ90ftgfC7H92cDfyUx3z6dsVnXPhG5gd53DebkYRgQMYxgcV+I13+31+3FcCKPN/pyOpPyeH7Mbl6Z3kMy/nxQ37Zv7d09k9qv9ryQ3ABDHTbKOVUA52ShWIz7jinHFPawLLpPqj9s4PCtxeMXgSSVVUEqqEhSOoIxx7Cp5vAWqO5ZomERTG0Jgqf8AaAHSvwZv/wBoX/goP4phNgt94ngjXPyo1ravt7DzIVjZvxrAi8aftryW5gvNW8WWsbD5xPqmyMn2VWLD8GFdUcWkS8ukfvo3gq9hf/TUa3z0UEdsduw/pWVd+Dm3L50OYySQ+9VBwO2fSv5/ru5/abuyqXOt6u8nOQ+pTsuPTPmcfh+lY0/h/wCNNwyz3Gs3Qmf922by4YgehJkPbvtq/rd9hrLe7/A/fifTrC2heaa+tbGLBz5s8O4beOVbawx9Kw5H8FxRCb+29LzEOG+2wIOfUlsfhX4JX3gLxv5Yg1HWYgXJ3rJNNLJx2cs53D8eKoSfDzWZCsZ1q2VV6RopKr6/IzH/AOtS+tegPL4r7X4H7m3/AIn+F+nnN14x0W2ZvmKm+gUj9TkDtgVz158VfgjbYiPjvQCzAkoLpHY/gAcflX4rr4BijJ+063FJ6fu0P5Yp8XgjTFJY6rBHkc4jCHH0H9KuOK80L6gj9gLj4y/AiF1M/jqxtC2dvDPk+gKIQfbiuTvP2lfgPZG4tr3xV5/ljCiOzmkLf7QwmVH1Br8n28HeHLbPl6xDAjnO3aT9cndj86jm0PwZauR/aSnoco7qMeny5/Sq9v5j+pRP1Duv2qvgPs/dane3QXB3pZuQ3uc5/pXMah+1t8GYZNscGsXEWcM0Nrz7ELuG0V+ckGn/AA+eQEX81sY8jCea24Y55Cg1DCngAfu7Jp5U7keZuP8AwE9Kj2jXUccLDsff2pftk/C22Mfk+HdXu1PBdzDGcf7pOB+NcxL+2j8OrfeIPB+pyQseM3luGJH+72/CvixE8G24D2enXEhbrv3sR/30Cv5VLDJoZdhDobOoB3B1Y9e2COM/Sjmfcv6vBdD68k/bd8DqpEPgW4cx/MC+oRhfbJVCR+Rrnbr9ubSoyy2fw/g+c7jvvpHX8Ni8fn+FfMaw2yR/utEeNc/dyMfgGGaiDPCgSPR2hUdAGXb/AOPDiok33GqEP5T6Tuf24b6a2xYeDNLsZM4XfLcOox2I4IzXNTftp+O5h5dnoek2i/3VWZ8Z7Elj/KvDoLxwedHkPrtkjVf5CoG1cg/uNNht9vUO65/8dAFYucu5pGhT/lPU7v8Aaz+K1wP9Hs9O0v0C22c5/ug4/Wsz/hpH4tSoYmlEOzkBbdO/5AD2Febf29fJuI+ywLjGx2Xb+gqhL4hu7faftljbNjlV5X8eoHbpU8zLVKC0sj0Wb47fGa5dkOozWrA8eXbxx/yOKzX+Lvxtcf8AIWv40LckFP0xjA9uBXBnxPdlW36jY4bjbCm/GPw4qFfEd1F8/wDaloIz1Xblv++cUub+rj9nHsjqpviB8YblnebVNRfcAGPnjBH0T+lZLa98RbgsjajeyEgBs3DKn0I4rKXxlcI5T+2IkbGFC2u5f5YpP+Er1K4hML3DAjgtHbDBHr0pXHyLyLhPjiXCT311KAPueccfkSKrDTPEssuHvpgR2JZsf+PVRXWPtB8p57ot6CLH5YHFL590AvlDUGj7DIyfbFF/IXKWH8N6tiRpbjLMMgIr/wAwaiPhrUVQK07kN28sYP607ytVlVljs9QdMd5VX9DVYJqjIVj028XPBzMo/nT5vILEp8OXiHyEmcsvoABz9TSnw5Er7Hly/GFzgj6HpVT7PfvIBJYXDEDrJcAHjt14x2qM6dds5DacHC/xPcg4H0Wjm8hmiPDOJeLhF4yUMnzEeox6VYHhmHAeScQx/wB55ML+lY8VpdRr+7S0hOcDdITn270kaXUalTdafAScEOdwx+PFFxnQx+HdFAAbWLIuPSQ57Y4zTJLPw0v3dQhmlHG4k7eMdBiue8pD8z6rpSf9s+fypwSCJQP7c09MdAkG4D6UtQNcW3hpNy+ZHKxAx97A/lUqHwou19yq44IVGb9CuKx5J7Jdrz69ASOuy2J/Lg1G+oae6kN4hfHbZa44+mKNRG+svhre7K0i544TIcfipA/SpVl0JExHBOqA8ny+SPwGK5+ObT5FJ/tO8nHbyrcr/SmIbGTJdtZlXttXAP0o1FZHSve6Nn/RLS5kA+9iM4PY8Hoaj+26bndHpt2rY43NgfjzxWELazC4ittbAH8C5GfwxU39mxFFWHw9qc23qWm28e3P6cU1cehtjUoljJOnXD8jafMXjHbtx9alstfsoj51xo4n3HjdOm0emD6+1cs2nfMpXw7eHdxiS5KD8Tnirb2AYgjw6NgXA3XATB9+5HoaNgsjbuPEQaVB/ZsdpG42vulTke3Aqjb39xc6lDYXFslrazhtjK4cNtHHPFYsFrHdLd282kx2C2sZfDSM0h4yMN/ntWpbOY7rSDDGI/mk8tT1wy4bikUkUztIkAX7rvkNn5+oGPT0r6Z+FBWPwdYJEftjhWkdDwMFzkeny8fnXzUWjkaQgqczMqEg4I6D/CvpP4SPG3hi1ibCMZJYgQMdG247Dk5/P2rowzOPGrRHuVrK1nt8tTEGO8jrwQOOnauhinSX9799nOCuMYTocGsSCaVI7ddmzyWKlTnleB16VehTyHkiQON7LuZuoUemB07da6TzzUYkruH7yBG4C4GB0HPWlZYkXfECPKOQM5HbNVPtMaqYmiUxuSfkPcY5+ntVzabiJpETzQflYL7YxxTAeF6ZXzA438eo+npUkXyqsUZBw33QONpGajtYh5YjKmJgDgHjtz/+qpI9ssghJ8vk4K/oelIEToGUFR8rYHOMcD+tMPzyeaOOASo9OlIu9coql2U7Rn26ZpFXaob/AFZT7x/HtSGTsZF3omBnb85wPSnbFYhCDxkFVHamth1mVlwcDAzjpUsbPIgkU5x90cA+hoGIzbfK81GVyeGHt0yPpUOs3cMmgvCwUs7LjaPoDkjjofrVgsYVG9jnCsMe3+GKj1YltMvG2F8BBwBk7sZ4xjK460nsCOb09kitYV3jy42YqxHJAPb0Har9uzPN5igANztxg47Vm2mz7OfLBCoMbT/Kti0eTzoDGPMVVw3AG3j/ACKSAzvG8Yn8GygL/q3ZkUccmJu3pXln7J8wl+B+mfxMlzdDP93ErDOPTj9K9g8UL/xTDfIAyybcdiHU5Ht7eleG/sg+ZJ8EFZRu8vULmMY7bW3/AE/5afrU0/in8i57RPpj7ORbMgIZFKnd/EQcdPoadCAixzKpCqwGQc9+h/CnqBKqJZSgTIONo68DPB61aV5kWOST920XJj77fu88YJxTJGxATlBEivGzEcfe9e+Klyyq4eEgH+JeqY/hbg1DFKuPJn/dNncM+v8Askd/XNWFcTSIWJiWRmLAfKgxgZOR3oGPeMs4jmk2JHtKrjdtPfkDOP0q4juFIiIlQZyu3A4x7VGmYzth23KOoB2j72BzzzjFPQzne8cT5xiNhxgA9COP5VIj/9PRZ41l8tSVQ4PHT9OnA7UhWSQeREQ5ByCMDp19KVUbJSXEGDnGMgr+HUcUpYq5Pl5ZeMIcbfcd+a8o7ULFhvMO3eqgKQvGSe4/CokjZId5wAHyVP4Y6UqbPsxgwyuW+VR1weu7tipDBAR5St5TjIbvkdvpxQIbOIkfZCFZmUl06j1HXipEQ7EtHUiN16+j9unbioAVChNu1iB83t6fkKml3JIJFfzF2jdtzlcgc+nNAyBA6KjbC6twOeQ3QcdKekQ2GORegGccNk/pUZBTJdmbcOUxjj/CnT4R2XncFBVjz25oAbI33mbCun8PtxjBqQliyy5G6T7q7R+p7ikYBgixgk+mOoHTmpsoVCSB9q5BGBkHjofT6UARNIVDDyVVlOP9k9uB/hTUmQjAA/p9BxUvl7tkmBM6Lgrx6D60NOJZTImEXH3ce3IOOuaAGqdwbqRx8vTjoeP8KQM0Y2BfLHQZ7g8YzTj5bfIhO8gYA6delAR9yqQQFOdvp/8AWoAYpMUbMrLKEx09+lSLhjmLsu4ZwAueCD/nijdhD5KZK4JUdD9B/SmyjywpLlJVIygGMD8OvFAAocHcG27uNo/ix/Klt9ryImSrjIHoOOR9ab5kKYBQuCcMp7Htipv3Sw+XMwgkPzMGGcrjHB9cUB5FaN1UfZ3ZuT94jIBHUH1FPYNCxHypuwAuOp/oKdHNH8n2hWKmPlumPQjFR+XJHtEr/fUBfXr7UANkEkUf2HOBksXXp64NSkOI0Ziu4DCleDk/4UsM2wTQKm5MdCPmB9vb2qJCI9u0hN2QC2c59eOmKBCSDau3PXt0YH39cVZjlZZWfdHLuHzbhwcfypkC7pi3D4T0+8fUUzaI8RjBZMk/7XpQMWN2SdBIIyrZ3E8jb6VJ5IRVIcJuYOqY52k9B71HNCqhI5eXwRsX1wMZxx0pS7LCUxyItq/XuR9KBEXkyQcTQykZ4boB7gflV1ngjj2zMvnYwQUzgdiOlVlibdFbO2Y405J/hL9P1pI1ZnUzbHxwT3GBjmgBUeZ4w75k2YYscBRjsAB/KozJEoMiszjOcFcrnoOaVFeNDE0gjJ6J1B9PbGKCFRep9MHoKAHSMqgGIFWJ4yMYH8sU5SkY+aNjkfK3Gcnp36UZmlhaNwGTG0YGQCPXrj2pjKCsab/KJAwDnGB0IPrxxTAaI9nEilD1B6Yxx2pw2hUJJfzsk+2OmPSnhGEQZk83yyRjOMdOaibETFk+6AB5fJ2nv7UDBJNnyptmUck9D+PpSKsQUsx2rICqrjlecHiplyoeCNPM8zB4+XG3pg9KZGgaPZ/y0U/dzjPcYI6UCJHittwMX7vy+7ZAbPHfoR0qA5WQxxgsSpTBPT/PtQsbSI29ykac7D1+hx1HpTvNfKlSpbrn/PagCONkUJHbnC9ZOTkdMjFPZI438oloduAoB+YZPYij5AgQkQE53hRnI9j24qF0kaRMN54B3bdw4I4HXpQBNJEVSRIlMA+8R14x1/Sol2OoGCQuPmHbvyO1TzPvCYzErZ5I5Pr9MdKjdZjCAnl+U/p97aOOvegB8/lJFGqLjaSORnO4+o9O3FN8raPuH5vl9B7c/lTpJlt5E8gtcDlZFPTt/Ko/Kc/6M26WNvmjbGSmegPtQA84kmUH5GU4wen5j2qGQpGchtwI/Xpx6UOUZv33zvyG29ARx0pyP5fVRmPodvpxxjrTAfFDldqEbyOx7L9O1C+Uy+Y20KVxgHkehx2oR3CebDhJAcBVHXuRx0FJIPtEhxH5UrEdPu/KM4447UCJMhSsXIVsAYG0jGO1PlVHQytuXnClTgg+hPpSgm5uiIxhMAoOuCAMjj+lP8gLkrKJiPvQ/dwR35x09MUhFUl0TfIxUEAMfw4I+uKWOSBQJm3Mu3gE9O1WUdJAVRg8q4ATr16j8KR4irojgA7gcgDAGOh6dqYyMuI5MwkowADnsc4xwaYqRsCEU8EEp6D2PfNOKSl02II4pc9cMq4HUemRQGZUQ/i4XOPbA7Y9qQhHRZPnVyW4GCMYHf2q5GlwsYI2kYAXB5HTg4qJS/k+Skm+NTlScfXaaZAYm3Kj47tngn6dsjFAxyq1o5PBdhgAd/Q+lG0yuok+V/lCjgDjGBnBBBozscO37uVsAIRn2qLLLIET91EG5brgnpj+7g8UAPP2n7TzEFXOcZwRx0GcfX0qSSHODHIpDrkhjkYXp9KWZzKVd4+chUO7H05FChImV3kA8vjGMZHTH/6qAIz5lwYzlS6jp246VYhcvLGBtQthX56Z6EjtVSdW852y0WSM4IAA7dKs+bGjQvxuXcNyDjsATQB5v8eT5Hw/1FVPmp/Y2tYI6spsnUk/Q8Cua/ZuFuvwf8NGPIlfS0YqB97bPKpyfbA/Cuv+N8dxL8O9TdVQf8SDWT8uM4FmxHHbnJ4riP2ZGkX4S6C2QBHYRBRjpullyfxrCgvfn/XQ0n8ET29Zkk2eaclsngcD6/hUyufnm4+TCnIyJVPQfUU+Tyo/Kmt1zg7H9ARjr6D0pyQuhM7r5a/MVQEEnPZcf0rpMiFWKfJbDY5XCk/ngAjFIvkxo0QV4mCj5vc8jNVnZVKhd8ZOPkJ7dc5FPBSIBhujyMEn5gewx9KkBFMgHP7sRjrjoT2qxHJIPmJO0LjOPpgimYMUoknB+cEKvqeBn8qjUMCVVtwJ47hvbHtTAnQrIxVRu9NowPoaWBm3PEThZIwPy9KYhkfPkuw3gfw4Ax7/AOFLJHGi/IuUxgyA5FACsZmQ7tp/eKAcfMW46Htipd5HyB/lJKvwMgjjrx+FM3DyQZw2CnBXnAHQ+majiyAp2EA8bscqexI9KBkwmYFVQsBjbgnB46VFHE5YknCIdpLcfKeOOKcNsatEzK3H7v6jg89ulNKpcrhZOdqgjb9P0yKQDmVxE1xEdyDhVUeh64pyxgSrtziYHK44OeuPpSGRkaOIMB82M45XA4XimxtI+4kbF+9nOFbPHGelMViSAm2O1UM4wVZSQGX3+mKYu0Mvl7QE5MZH3R6hu9I3lo4lmc8/K3TjA4OP8KlLNLK8Er7eOMABQAR3+lAyOPbuTBDhmOFI2jmplSYuyKRKp+UDIXdjk4+nSoXiZiQmDzhhjOPzqTlPmjjYbOQSeh6flTEN8pY0dM7mRwygnDY6EUrKhy4228ZIBx3X2qKRo4mMjt5qjlvXceKl8jypxEpyq/c6dG6nPekAjpBhFAKMwPBbIU+nGPTpU6r5yb4iIiuBIsnI9sY9e/Sm+Wx/eKAQAQdvqfUY4pHLmT5UD/Luwvp0yPpTQDsLZjBIl7MMbiB2xxxQiW0dss+f3rYbj+DJAz75HbtUqfZj5Qmk2CRc5xld/HDqOfp0p3kmFVs7oiff8yZBXbtHIBAz0/KgEMDLOgOzAO7cwHJK/wASnrz6VAhhlCpdkyhVJQcj07j3/lUvlWy7Y4nModgrHoMf/qqTywDleGGfJUD7q8Akk+1ADozJb7Gb5YjzkMMjI7jv7VBGqhcP0BIA+vHSli2xNsWP7RjAXOBx7HGO9SgCRPLuYSZEG7CnH8v88UAIYYWBK5cxKCRnldvT04HpTkaWTLZSSQEZzgYGOopIEdZZUjO3zAVBIyOBnn6ikhHziW42YIwVHQ8cduB/KhACTNE26GLzkHseMj/61SFI/mjfEcpPvn17cUecixCJcTYIDMOm0dBjtTWaSUCQgBj2UDP/AOvFMBwxK25v3D/89B93Pbj3Apm6WV1k/wBYxOMHAGcegqVJTGnmAjyvuYPr69KMlo444chcEgg45/8ArUALEBCHOFKjAYD17fTFSZGxG8rg8ZQ7dh4A9qJkKRFyf3ybd3QDnGMgcH61FuAbyQvmrLt+XngnnqP6UASkNHv8vlYwu4dQw7flT0cbRE8eRKxKqw4x6j3FRuqfPGCsa7dhU9vT64NIjSFfI2F4wDtVj83PUg+1ICRSFtxEwEQXkc/OOxx7e1ICiExTRl1j5XcegwKaDtZfLTKxEMFyMnIyPyqwWEA+0t8yxk4Tuc8D60xEB2MWk27UjI3nHGDxx+VOmWSONriIAwhv4W5PQLt9MVYJuV3Q584BQcEZyPr3FRSJFEGkjXy84zg59O3bBxSGDTGHJm2zLjbjABAIGOfTtSxJEjCRpPkYEAA9iOMj0xTmkdrd0QKzYA6+w59DxSMPkWJEKCRcbc/KMYx+fSgBvLxYbbgYzJ2HPAB9akWLDFMrs64J5PTnp0pTGrosbM2MYaMcbT+Pao3kt18vcjumCATjJxx1oARZtoi5LlmZVxxj6VKiXJbDxiJs7zyMY9PTFKsazRJFIpDL91xwhOMjOOn4VXO54d8nyueF57LwetAD3GbhzGd7Eb8DDIcDH8+KX96F80/cP3iO3bv0A9KVGjWMgBY2VFXcPT6gUvzfvUyBsDfu8feGAcf/AKqAFWMOBFEzKd3yhh6dfwx2pmCy+XGNrbuD6levHb8KmFzIsG8DZ8uUGMlT+XTFE0dyI/NibeMqzkYAI9RTAY8iQSBU3b2B2k4KFuOgH0pIgzeZGTt3AlxnPJ/u4pwmkNvuT95LkqDjGwcYyP5VP5czbMqi7k2tjkjPT9KAK7yq+5FUlvlHycDtxWvpsUrTwxwx7G3BE7jLEdf89KzG8yIgjbHsABB4JwBjPrj8K29FRFlQwt/rj8rHoD0wfp/Kk9gR8gfCeaUfGG8gXa4e0uwueMeVezr/AOgrX1nOTywAdyOcdOOc18nfDVj/AMLsuXh2J5kN7GwxnI+1SFtvod3A+tfWT7LeQiPKFXHyDkEYGf5Vz4FJUI2NcR/EICZYzllweMMvQnvxSFwHMcbbVbnONwYd+PaoJSoy4yvy5IOOd3Tj2qyiScmQ7fRVxw2BXUYiR+VaqfOfbuHy+mOwOO4pquZlwg3+VyGPdT3H+7xTh5m5og6xt/dbnpj8BSrlkVLbCsMlB3298elA7DJJJLh335UxY5zgY9+3anKsokYmOODCjCEr8y+2DxU4i2R4kQzjOGwcA9MHPpUK/vJmS7jO5wOM+nTB+goFYckflMSgwrkbQP8APamyIYzIrA7xtbPY/h2pyR+Wd0X+jx9GyNwXHp6VHEHR3KhmjbgAkN+eecUAOxH5RRiVUnLHP3u2P8+lAlS3KlQIYgPunksQeR/hSQl8BIiFO/51Iwf8+lPjjQSzeerYP3y393GMDHT2oEIytgt995NxX0PH5DApoIaHaoBZgF2e/wDSlifai7y3IwgbAzngdiBUjJDv+dTvIzjP3R+H8qAIpU3AI+C/AGM4z74pwLXEfmtHvdeD83HHoOg6VGS0TK6neM5C/d5xzzU7CRYtrHbhsBBgZXjGTQMi2yzkTHdE/Q85VfXb6cCkwsEb7DIB1znGM8d6lMsjI7KjW7oQcdien5UnkbWEk0nmu2PkTgHHTmgAlR44/wB8yuABnjn8MdOOKGXzVhYH7NEF+WMfj81SBHj8xjHhB0Trj3+lQyHbJjBcbehGMHtjjp7UAPcfvHXPzj7rADr0GcD29KZOoXLNGTkZ2nkBj97FSFRkgHG9MnHPTpj6VHbtgEuSZUZcjkcdOvTHpSAUgrbrwu9z5fp9KlRJRmOUYAJ2HGPlx/ntUUccaNLHEh2HaQueVx9SadJlX+cFVYHOOevQZ7GgBTxEu4or7sqR1CjtU/mYxsKpH6bQd3tVRRGAs8Me091PJ9CaWKKKSBmfduV/useMdOlAEybSWAf5j0TOOPQfT0qKB1WTyp0ZtnykjoM8r07EU7ZlUjbCAnOMfhStJgCLJKBcMAPloAIJNr7mTcrA7FznDLxUjKsSiNR8v8SnsevUUkapJJvHz46c4x6cfpTgu4HzAwLD7v3ckUgIGAbdIoAI5b0/AY/SpSuxSgwqOoIX3/pQqSBElI453Y4zxxS/MRtQ4A52HHTjjmgBjKI9jNwSmPrRlDuj2bugyDgH60/zAhwfuAHC/TqCPakJ3bdhEaIoxnvn2pAP2PNOY9uxtu7YwHOPeo23ryRkL2Xjrz27Y609Jx5kpThvuqepA9vb+VNZHjIc/wDLPG4Z4wRjn/61AAixeYJJN0Q+6zA8KeMH6GpGRY0kSNmnUgN5mRnIxge1OUBZNsZG/jAxwRjilUj7Q6bgoxuKjnn0oAiKBgCHIRTlWPT3HarLZI2Fc8AA9B+VRfZmMBj6PuJHZcD+dPWOSNQZ8szcYHGPb2oAYzhDjaMLwAAQc9BRMycwfMHHIIHcdDj0p5JUhQpRifl3HP5j0qRA0MTkbsjoDjA/+tQBUKXMgzGWfcMtj5cn8P0q2qMDsdzIW+YK4ww57VVd33iFgVLAdOxx2qVI4vkkZmuPUnO4Ef8A1utNAa9juW5URDy8rjOeQwG78uMV80/s6uv2PxEzDZ57QIw64AaRjjtnpX0rbDMcrE+WFQthe+OeDnrxXzT+zuUii8RRPnEew/MOFZWdMfXNc/8Ay9Rsv4bPoEqifLC25B83P/oPtQSNjCRTnHA9s46U5o2KAdcjtUfyxJlWD4+UD1H8u1bmJJEGZhCh2BhuwaR1k+7twfTjBApGSB3Gccr07A46e1IqsIShwWU8Dsy9sUgJmRkfZuwHAUFTnJ/T6VEiFw/nFmwduO3y9xUao0bEQOB32+hH4VNKA/zEbcY3HHBB/wDr0ANP7sBDmQkYx/X0pyE/dcbUI3dPukHrUav5avb487JC+lOjO3OAXVBlc989B9KAI9i+ZsK5LHd8vYfWp/LEYXnA6c9D2FMwqgJINh25GOB9OaTopiK9h8vb2+lAhFidfMU5bGMn1x/gKE/ejHyqmQvI5U//AK6cWOVV9w3jB9D+FOiiDKDAGXvz93jrigZXRioDuwIII3Y7DgGlDBRhPTgNznFKRE8BgZgOcIf89qRz5RVFG9yF6cD5R/8AWoAapWRpNikBx0x3HpSbsEbRnnG3pgihucP8wDHcMcdKa0YZnH3mHrnnjjH5UANMaEHdH5YyM4Ofw9BinBUKKChc547Y/pTwSEVipAIzwe44pzP8nCnnqCO38qAK8hnb5ARECc+uMdSPy6UCR3+6Vcg84GOOlSLENm/O0H17Htj24oOxkeA8YUHgYyPT8KAIWjMauuQcg/L1wQOmf6UwyFogpQg4GQOPpUsfyjbGSuRz3pjEmPLYXGAT6j0GKBEYAAP90DnP8vamuS0Py/IFIK+1HHAGBngqeM/jSvtxuwB2I/woArGZCqeeoUjLc9Mn27UHyHZTGWPmHj8OvP8AKnAFmbaNzFcH2/yKIwIiCiDK5AIPSgoVQhYQkH72/n5c8YBHTio18ppP364PRR9OO1RzMzyBwCDjBz932p+d2YlUfd5/PH6UCArL5Zj4Az84b+6PekOFcgouGAJx0xilAWU7m+bYScev9Pamxs0rnzM7RjAC42j8BQIaWaThMEYxgcYA/wAKQ4YbCTlvvZ4AxQVKr0WPHX1IH8jSt88Sum4bgOf4etADBhptkTBFYbcN3+lQaoN3hzVE2+aGs5sr0OBEep9KsPHJBjgb8AhhyPTpUF0h/s2+LkqJLOZH7DlDggfXFTP4XYqG6OC+EjH/AIVzp7gdnz/wFsnj/gVd24ZTuiGSQDsPf05rz74QvIfhpZu4BBklHHXlxgfp6dq9HZMbuOVGVbPbjqMdqvohPRsjJARTODb7MttHOcelRJ81s5iBMn3gMdU9qmYv+7wNvGDnlfT8jQC4XbGVUk7cDvjsPQYoQiIsAN8eFEg+bPUY6j6VEdpYsOBtweMfT61Lz9oWNj5Jx94DOfamTRyJtAHGT79OMUgGtJKHSNx8pXjOOo+lMZA4IAG7/wCt/KpFbdLswJAF3N/s46/TFJKykZYNgnAxgdexoAjymVZ0+Y/L7A9PpSeX8xKcY7j0+lPJMX7uMZB59T0602XzR8qHkbSR6fWgCM+eU3HD4PG3r+IqR/kt3Crt34DY9vajM3ykc9zxj6j9KjIVs+XnmgBFVzhlG9sYHGOMdBTyBkoPlVBnj/Pam7ii5ByynGf04HtQpbzJHPzK20Z6YIoAR2+6uANo7d6Q7l6fJu5zRsZgD90Zzn0HtSdV4O4n26/4YoAQMzIzHMw9hUke9iMLsz8tMBZCP5e1NIyRnoOoHH0FABsRMo67Svf1+lBO9emOR09/6UbRIwkB8zt/hSAOuEQjg49h+lAA21WCSD7w6immLDfKQQOBSDCZSQ9BwByMf4UMWk2HjaB07c0AOf7oZDuI5z0xSYDFRjZ39KWTzGjGOFAwMUxdy4B44x9BQApjBOGx+HGaJCDlANoI6KBT+OOADnFLvVWBxs5oAhCYUYQlGX5R71B4ghkbwprp6l9OuF2ngcxnj9KtqirITnEfB246elM1DK6DqZ+8PskxG7plkIx+PSoqfCy4bo8/+DaFvhToILbtvmD6fN/nivQQc4K/N2xXmvwXVW+GWlryu1pyB2Pz5/qa9LjwyEIMjd9MdqpaJCe7IPL8pSxxgsBgfwj3oy0e4hRKvftjtSGRxuglwAcDH8qkPyAHOccZ9vQimIjGcYUGPuO4pnzbsxjB7iggYL9cHjB4/Cn+WNvYk8Y7/pxQCI98bKdw3ZP3vSld1IWQcDOCPp3pFjDYwOMfl7UAKQdo+UdT2pDGcIdyIdp7+3ajYZFLDrwMUhIBDBuCMYHsKXIzt+705H6YpgI/LHPIHH5UhEZIOcEfpmnuC24gjjHtn1qMhQ2fukY6VIDQfmdD2xj/AApzjzB8vGMduaV4l/hXHc//AFqbwflA47D+lMBXXaNqjAI7e1NXBTG4n1pdqkYyTntjpSF0J2dfzoAUFogdqb88fSmqinnHHQGjJXlTg9OPSm7mIAI59sYpDBuPvDoO1NBVvnH8PQdh/wDqo5OR90457YpwG0YTjI/CgCNgmBLgqD+lRKxZ3MZ+QEfnT2OPkwTu/THpTYl/dYX5d39KEAt7n+zb5AA+62kG3p1Xr9K474X+c/w90wxKd0nmoc9trFQR7YAFdpdj/iXXYHJa3kXPTqtcV8LHZ/h7p3PCvOh9trnp9RUp6/Ip/CjtvLPA8wehP06VGFIHDb+fw49BT8Hnsw6ew7UfJghj5jdh0xVEiKR9x1znim7gqHvtPT+tSZOMdh0qJ9r5b+6OO1JgSfdyx5DDsOKYCUYKeh6e1Gfuxn7oxj8acfmLIPn29KBjTwwwPbH9KeFTkhSooXLZ3DBUDmjBJH8O38qAIip+YgbVHUVJln24wgxj1z/kUigKeuR94D09qQjYcD7wOcf4UAAA3kv2+7ilXIwp6dvShSOM8Bug9MU7GOAP8+1CAMnlPunpz2+lJkRgEjOflx2pQOOmKGQ+WRnOCD0/zik30AUllXDDJboKQ4RQ3YnBPWlh/dnYExIOc8YIo3Fh8mGz1Wl0AdwQB2HTtjFT2+xSqKONwx/hmoWB3hMAj/PepIfvKF4IOB7H6/pSQWPI/EJx+0j4V3fKJNHutuP4vkIA/MV7BIw8ny+MD7w9eeteN+Jm/wCMgvBSQMCDp065x9wsDkV7HcKDKwzt3YzxxxSjsXLdFZI1iXbv75x2/wDrUoC/MR0P9KVtxzIcBT19vamgALwM/XtQJC8cDpiggDI/MUDnA/IU0cnjrSGL06dqTahGCMHt6g05ehxyFFNwCVGNu0flSGIvBy3Xp/n8KcSAdoOOn+f0o+XPA60h4IHTPH0oARsjOMHPb1oYErt6Z/nS/dbByR06UxkdUG1uc/MPagBqgA7Xwp9KeQRwq49u1K64RU7g9MenoaVDyAMcfrSQDAcIBn5e3FDKGTy8bdw/Kpdq9MAcdKjzHjawB+nt9KTAg1Lc2l3i8Am2lWQ9sGM9P5VyXw03N4D0+RBnIkXHoUfr+XSu0v0jm029BYW6fZZAx+qHGK4n4XmT/hB7Pf8AKQZo/ptfn/61Zw+JlPZI7JtmD1PP0/8A1U5x94JwECk47UvLDAwc+1SmZHcsE8suNp/CgRCY0Uj+6f5+2KMqrEDsOP8APSmRbR8v3ecY+nSnMSCGPzY5pANcDJA7H9adzn+6SRwB2xQV3cnAJxyP89aa/wA4bHy8D8MUDRCX3AjGwZxuxzxTVHDL/e4z6H8KlZmGSq7toGce1RRoPlcA4Oc57YoEQFVUgY4HWo8/Iu4528e+KJCN2ATjucVGsqkjf0I2g0BYiOd7HGBwePT0qjfeW2lX9u/zKbaYbsdP3ZwPzq7yv3voQeOlV5stp91F5fDW8irg8k7Tg0nsVHdHzb8FWRZbGNVCs8FwNvvv5H4V9A3S7XkaPJZRjn/PYV87/BdVe5s/4vLa6LHodpYgY/HNfRd5tG/Hyk8e3oKKHwsU/iMZxjAUMNxGf84rgPiKC+iQEdFmCnvj0r0flEVi2ATtOO1cF8Ryo0SHD4zKEx6kIRmt+hJ5tZLIx+U5ByBgdCfWurjUhVGAGTAx2PHPSuT0x/3JTAKnbg+/p+FdfCsh5cjJHboD0rUzLiPGVJwy5x17Y6YqxhWyM7+5H071WGxMFsjb6dPpVqNmEgXPUEgkdaaAuWq/vFEf1x/s45rxrxjt/wCEqmyf3QhiY7fpwB+WK9qtIkd/+eZT5j9Pb8a8W8ZkjxNc7VyfIi4/3e35Vz4nZG1Dqe12bPLZxOwG8oCRx12jNSgIMZAQ/wAqraeVk0yDIKMyIVP/AAEcfrVnkImBtKkjn6V0dDEsImwvjsgPrx9KkQMxdWQcKO3eq6bCFlTKEcMo9M9qssUBKc49fQf/AFqQybYQ6xqu/jGewqwIQ2AjZ9ewwO1RQgxjaBnccKPb/CroRA2N3QfdHb8elSMR1Tzf3ZZWUqPY/Wr6QMUKI23npjNRLsVSB8+Tx9fyqeN0TJc7+mDjBPb9KQF2CJwBK2d+eMHg/QVoKJJGXbhfl/z7dKqRgn5h1zjAHC/jWhD5ascZ54XH+e1Qxly2WbftRgVGAVA7CuM+M7OfA0MT/d/tCL5umAAen0Nd1ax7Sj78FiGxjnA4xXEfGRgfAMaqpZBfRFj784/QVz4r+DI1ofGif4KZX4bXYlOIptamxn+HYsfAx6mvWERlVn4be3TuPb615n8EW+0fCW4crjydcnUEDoREo/8Ar/iK9ItixOSNynI49a1o/AreRLWrOksmiuNgbHlgcdtrDsa6GzQb3uGYNwVwB0UdB/ntXOWivHCI4SG9VK9/qemK6CJdrSICABH82PpUvcTNW3iaVpHIKqVwp7Y+laGx4em3MZGAO49KzLF3flSQFQeYeo/Een0rZg+aPHRtuRwB9AKxkSamn+VMzCEqARySMkn0we1blkJvMMylTH0OBxkdD7CsO2bcpdMCTcAwIHAXpW7alY5N8b+VKP4ccFf60kUjWtVnkk2RHzM8kAAZGOp6Vq2hulZ4Mb+zA/xDOMAnoABxWOzMwYqfKaMbMgfwntWpbSZRU5Vo9oRSc7sn6fpQy0dEiysgBGwfdCcdvcVq24kRdkb7uOjDgHjpn1rIsopcu+cFz6fKCPXtWtC7BvLyWkAPCjjjv0x0rBjL4WVslhtUj5hx0AqxbHjlhsGOoPB6EZqAF1xhigUemf6VahBkkwp5J6DA/Ej6UkBeihVt0sK+ZnG4bu/0HpTnjlPmDbhsDjOeR0Oe2BVfYF3AjIH908Z+nHp+lX4mWQBUO4ghgPbA9aZI0SFNwVTEzhevPT04/CrkEWRgnO8ZXtjHP09Kihk3qf4yTuwBwP8AP+ealL71CghF3/NnBwOOB7VSEM27VZej8jJ554/D2p00bIqsy8gDv3/yKTe1r+7b7objIHTGeD3/AM/SnOyiTkfKuOfQYoAgZW/1eMeuOx/l0qrLG0nTERxyD3xVyZssp5UHII+vFVmG1gAVnH8OcfyxikBFLEyIFjAb146+lUjbLyifumPPrjHr6VoI+1efmCseMfdH17YqicI5ydw44xkmkNFKSH93gk7sjHH5flVR4iy8ZYt8pHQZ71pzFGTj+M847fSoF3Jhgm7A5wenvTGjIkiy5EYyeF2gY7VnywgyMkbYXb2HUDjv6VrOIzvQEohxtH06YqlNs8xgT/q9oz0+nbvQhmBNbxi2dC33esZ9e2OPasKSHb8pTGBtO4/y/wDrV1k0UZkd3CpwApYdPpWTLAcnH71V5yOScj04/wDrVcZDZztxC0G2WbLqTtVByMYxz61kSpiLyw2DnoBwPrnoBXT3EJMJ3nA4aPjG09Oo9qyrlSmflG5SFkyAN5bp06VumQ0c1Mu1/wBzhsj5h/Ce9YDKoiYMRnzA7DoMdOK7C5jhigMcmdmQcAHKjrziualhYRrskEw252gY/X8uPaqM2jNuZFwqohTrkdcen6VzkyoheZ5A6ghdqjGM8811lwB5QCfOMABgARnjH5VzksEyQu0SCMuwGOxHp7YpoaM+cReWEI4yWb/2UA9qzLiZg+G4ORgsvVT16elaUyNbqQD90fMjc/THaqEwXMjhCVIGVI9B+mK2iMz2CI/GGGdzHt7VDuww3cA8bSvBFWmTa2XVmjJKgD+6PX6VSfM0hRFAIIGOoGOh6dDWpJCrjdhAc9QDgAj0+lVXYg4clSemPf0q1NF5gbkEfwkHt+HaoVYx8EZxjH0piKMxAaNXO5Tk56cjgD8KQIjxkqpUsv8AL/GpHGEP8Sg46dB71AwjVQuWQjke3/66YCTIwjwuSBg4xxj0qMn5gUO48YXptP1/CrDKwcbW4UcZ4GPeqk+9Mwr8sb8jHUH3/KgRE0aBn8x92fkHAHGKFU7QjYIRR04wB0NRiOPftDY9M9j9KbtKAxL8+W55wpP932pAI7xAYADMF3cjjAqgnls5QDIXgLn8c1dcfvS+0hgMAdtvpiq6xlXOQNr4GAOwGKoRKZFVWb/WSDCr6KP5VHwrEgOz9GAHT04qQbV4zxjHy+oqE5O4StyhXaw44/8ArUwIiEX74J9e30+lK4jRi67U3Dt0/GpXfexyNyZ+73+vFNCp5e1fmQnlcc46DH0xQAhZVjxjK5ywAyB6fSojGyF2iZ4y4yBgYOOgqzl22wlcbl2k8dP8/lUZXIXbxg7VUf3R1/z2pgQSnkYX5gR34+nPHSrE0AjO4+m7b2HbrSKqkMAOBndnr/LtSxAZ3n7sYHHUc8UCIwyRwh4yPNYYJOegOBU6buhKyk9MjjJ7UquVIC4YDpjp/wDWqMBkTzpWVGY5Xj0NAyX5iGklxIAANvQc4HIpnlxI2x18sj5kOentx2pw3yI+xfmPfOB2waXORGpTzmX5Q/TikBApZEOwgjPTvjvUigu0f8Sxn7w64OOtSqjORGqjep5Hb6/iKVot6kxgIQ+A2PzoAJhvCvJKvzcJjjAGPSp3MxQ7MSDHDYAI/DvUKrsfDjOD94jHp2xSSbCCMZDdD39vSkBbUDcmw/wgsB69OPSk3mOPH+sy2GHsOwqKJo8IrN1wvQ9B0FTqHbMMuGGMcY68Y/SgRNtBLk9VwoX2I4p8IYOIxhCDhhx6cGm+W6q7Ab9uMngHj0wKGi/eLtYkIcn3H+AoGOiG8kj92w4AxwOxP0xTkVjMyhtu0Y6ZoI4PJH06H0xShQFUfxMvPvikBYGRgn5ieePp6U5NrY27V4zz2qCNV24A2MQOQcZ+lWhhVPR8YzwOP8aBjkCRz7e+3+HjHf09KvRKZGTBVQSNu0YwR6jt1qiG+QHGxcAjFXcwpbmW6QrFEu/KfKVxznPr6UBYiv8AxZ4E0bUH03XvEGn6LdWx/eW00mHTI43DHG7qM1QHxM+CsUUktx4vsbRYV+bduO7kAhRtyDX58/GbTI/F3xI1zxAoa0uFWAwuT8wjjiVcMRjOQD9K80Gj+GoRHJfbrRigfYzvuIPAZfUHFcc8Q4u10j0YYOLVz9VLb44fs/p8y+MRPCvBEVvJIc+2EGQO1RyftB/s12LN9q8S3kpcg/6PZSHGP9kjg+1fmc1p8OWuW/0V3QKMf6RMVb6nr+HIpqw+AAPJSA2iH5uHlc/7uQMisvrPn+Br9Rgfp1/w1P8AsuwRmGW41+6kzxJFZbyAOmY/lA/MUf8ADY37M1qFMGjeJ9Ryv3YorNC2P9hpmwK/M62sPBssH7i2kn5xx5u4exOMn8KlSx8JQkL/AGDdXYXhvmYMPYZOcfQioeIfR/gWsDDt+R+j7/tw/s8IypD4S8St13KZbIIR9A+V+nFV2/b9+D1o7RWPgLUY4gPlafVID5hHqI1O0exr850Xwuu4R+H7pdxB6rnjtz2q5b/2WoEq+G1iKtwfNjJI/wBpeMfyrN4iXf8AA0jgaf8AKffV3/wUZ+HUcaQ2fw389w2cS6isYH/flGJ/Ej6Vz8//AAUfspIX/s3wBpMDD7n2i8lBUDt8keD+OK+M3urdAFbw/A6A4VDPFxxkcgYH5Uz/AISew875rHS7dgRnz5o3A+vy1i8Q+r/I3WEpfyn1Xdf8FGvG+z/iT6JodmwxuVreaXI6Bcgg8VkT/wDBRL4vPNstdL0iEt/q0NkxOO+B3/GvnR/G0Bl8t7nQYYSeNkibwB0G5Bx+XSpJvG0Mi/8AIV0G3XO4ERtI649BjB/Hmo+sf1oV9Th0SPff+Hgv7Q8bJJaRad5WCNq6dnGeBuy3OPTgVVk/bo/asaN5rW5ltt46W1jCq+mQGWTA/Svnn/hYkHm+ZJ4nsrcJkfJp8jDjjP3M/lxViz8cJMhFh4o35ON8GluVyT05QAH/AHcGlKpO17P7ylh6a6L7j3V/2xv2yZZYm0/UdVsVILA/Z7dcn1VdnP5UyT9p39uHVYvKk13xLIJQVzCtpGVx3yE3L+ntXif9qeLHjNs13rOou5IiSPS38xgO4G3kAD1HHarFvJ4xlKiWx8cXBbA/0OyaJQMcA7uDj61HtZdjVUYeX3HrcnxV/bT1Dy559Y8SXGBy0upkHI/2Y9ufYbRWNJ4g/a31FpvN1jWX81VDRS6rOAT2zmc7fw4rlbaw8VKpePQvH+7ofM8uPPoVBwSf5U9vDXjxlVIfC/iu6eUf6ufVIYg47BzuIH04rFzk9LL8TZUIL/hkdDN4e/anvwgv9buLU7du241iYkr02g+aVx9BWY/wn+OU0Oy58W6Xa7Xypub24d2z/Azk7HHsRipo/h/8UZFM3/Cu9T3qvzi48S2yRBOAoWXdyT3XGFqO98AeNrG1eDVvCNh4dbq1re+KI5SvfLpCwUZGCMt0xWMlUjqlEfLC3/DDT8CviXdvu1DxxolvJ95R5kpEQ/iwqkqq+/QVVl+B2oRyPDd/Evw/5qr/AAA7QB3xsAFVH8LPJui+0eBNGK4Crf6+2B68DAH1wKv2fh64szGq+LPgxbxj5j5upTXLD2PHJ9vbtWXt6vRx+5f5mkadPs/6+RWT4L6FCP8ATvivpNo0n3UgtwYz9eFC06X4TeAIi6ap8WIpcLsjEVpE+fZsg7B/31j1rYmjsLWNg/jj4SQyqN6G3sru4Vm9CwR9o+in6VXuNU8M206NffGPwXpvlhWYWPhm7ugvHRcQ5bHtilGdacrJr7v8jTlppbFE/CX4H2Yjmv8A4gahcrKQdluoUJx1KqJI/wA8ZHStKy+Gn7Mclr9t1Txl4kv1yVWOMmIA/wB4fumKLj/Yx6Ctaw8RfDEgyyftJ29rLJx9k0/4d3EmfbfNCpOfofyrpo/F3hu5giNv8afFWuz55jtfBSxuR0wqsgVf++iPatqkMTTSvO3yt+aMv3b+FGHD8Mv2Rj5htW8Y69OiqAElcMufu/N5Kgr2Hyr9K0j8KP2bmnQ23gD4j+IjvKNgybSeOCwVWyPTsK3YdN8M6gwupb79oHXV581dE0KGEuf+mZK7YwPTt2rXi8OeEr0J/Znhr9qrU1GS6zmKKPHYDanI+hFZyq11a9V/18i48j+wjmz8JPg5FJG9n8JviBGqHPkTZaFxj7rHOMeoBGK6HS/AfgG5J0vSv2fNX1W4LAA3bPFEFznqZxGSAPvYA/Srkfg+zuPMFr8M/jnqOyMf8hPWFtnI7AA4zj0HT0pnhr4KP4y3wJ+yt4t8VzBn+fVPH0mnkgnGCZkiQZHoPxNZwhOo7Sqfl+tjT3IrSJ28PwjvZr1rXR/2ctJiuVGdt3eackQTHH+snCO2c8A8fhUc3w1+K+lyvb3PwQ8G+Do4Ul8y4v8AVtCMKBULgbVuppcuV2jdFhc84GSIv+GctKjX99+xMmnJCP3suofFeZAOmM7Z4sflXVaN8K/DE0MukaL8Cfhf8OJ0aO5lbxD47l1NfJiyXiCo7yK56b/9Vn7yOOnTDDxg7Kpf7v0kzz6tV20hY4fw9H4rvlj2a1+zp8KJreMP9n8Qa7YLdK7ggqv2JZlVhjkg7cHgnt658MNM+Nnh+7XUfCfxt/Z68OPC/wBpMuktb3xxMm14/NMKLlOceU4duhbbgVx+jaeugWkNhHpv7FNsss75/tm9+23NvtU8TzPI5O/YNuwkLnlRzj7p+DnxD1fwz4b07Tb/AOIv7N/gTTLMytbW/g+N3sbd5tzSfZ0bV7JB5hPzlQpOTnPftoUFKS9456uKdOHwp/1/XQ8avPBvxk1uze68Xftm+CdFMDNILfSPDug3SFct0xc28m5h95EQ5Prwa+U/H8vgbwv4n1Dwz4t/bTszc2YimabSvAd3qUchlUMUNxp009mFTKAeVMxDFlcIykH9ar79oK30bQP7c1j4zfDJY13BxY6Vd3wGwkEoINfMrrx94RgHjHBFfEPxU/bc06LT9b/4RX9qrw1pep3CvFZ2A+HWpy2kB+ZRsuGF64BX5iZI7hcgDBHX1Y8itHf7v8zzY1qs7u1v0/8AJf8AgHwhL40+G02mrPqP7T887xl0P2PwNqzR5JbYpuJjAMsqZGIFPUZwM1y1x4j0l7dm8M+O/GPiK4n2tCLbwzdbJ0yASiGUdexDgA+vSvqf/hrPX9M0O1bRP2zrzWQzeXcWtt8LFTa/ACW0s1iEVQNoCZHHIC521xl78cda8QXEy6n8eviB4guRGGSCy8HJYmTd6bI+cnAUsq47GuKtSgnov6+46oVJnh6za9DavLLZfFS7a4VVfy9GlTcvb7+Rj0+bil/sbxHOscUvhv4ralbKdwWS0VQuev8ArAwPHoeK62TxBc6syTXnif4+alKhb93p9l5bFTj+EEr26knHYCst7M6hcSxJbftB6u8mMfbJ1g3egYDjH4VCS6L+vuOlSezZnx+C/EkwD23gXx48cn8dzdxWkoA/2BtA+hAqnJ8O/FZIiHw78SXI7Lc6tBHu74dgw2j3rYvfBl1d5sm8EfFu/kKDedQ1QRwFe2ZPun6dvSse4+Fc0sfkT/CrxPq8Tjan2vxIEPHZlDgKPTNawt2/r7gdypJ4C8VQq7QfDuazjbAKXWvRJjHU4Z8kD2z+FULrwhr9rJ5eqeH9L0yMjcxl1feQMcfMGLAenFWZvhNHaFYl+CtzFDGPu3PidTGc9c4kLD/gJ/CorfwQmnsWsfAWkaFAODFc6ybsLn/adjXQrHOzJGkX1uU8qXwzpy4+X7TfuflH+1uOfrUT28ke9pNb8H24XH/L1JJ19DkZ/AV0S6P9nSQf2J4Mss/x3c/mqPoOcfQYrOH2mCQnPwyiCfxSQjj6d61j/X9XJM55rfarv4p8GrtGPLCOwwfpyaoT6npUKRxS+N9Ctcf88dOaYKPRQBj+VbL3r5wNV8B6fj+K2tFOP93K4pDr11Cw8vxZ4atgOC8OmK7fyrdNESMI65YyJsPjyCbb9zyNGJA/8d4qIa7pDECbxfc3bgdINNKZP/fGPwrZn8SoBz4+061I6+RpO4t+Q/lUL+J5ZFCt48klX+7DpHb/AHiuRVLyMzDN/phYsdQ1y+P/AEyg2foR0qKSSxuiALXxVcMOgjjRUP6KfyrQfxBZLjzPFOoTluAosdp/9Bx+VRzXOly5zqviOdfSIbAfx28flTt/X9IWhn/ZFB3y6T4lnz/D5vb6DFJJpPmIrxeGNZkZc4E1zgf+hZ/LFOmm0iTJRvFN2xAA/e4HHvgVnNaabcSbhpmvXOOMvdsMH9Kjl/r+kBaXSZc4fwZdxjs32sHn/d3jH50jaNfMjZ8Lx2ScEtNeBVPoBhq5+bTdLguUMmgajslO0LJfsoY/nn9QKvP4Y05GDf8ACKzXe77vmX7n88MQKmwF46fcKMtoFhBnjL3Kuo/Af0qArc2ziOO10O0P92RsmnjwneiDzLXwpHABwAbst+PJpU0jU418qfRtNiK9A0mWH1z1qXoWil9vlK+X9o0KyUH/AJd48Z+oIpn9pqo3f2zpcJH/AEw6/jirhhu7dtv2fRrVexSLcR7E0zz7wrlpdJjC8APACo+nFZt/1/TKsZ39rsy/uvEtpGfSO17fXH9Kgm1eOKMFfEr5HA2WZ6/XGP5VsSz3e7nUNNj45SOBcf41HHf38QITxHZ2a5+4LaMj/H9KnQZlrq1xccXOs3Nww4wtqE4+ijFIk0W4fPqxb1WIY/KthdRiZ8S+J45FA+ZUtAv5ACmnUtD37Br88AHbyjn86NAs+xkrHAXMYg1y4XvsypHtjimNpiv80el6rcr/ANNJQjflW8L7wsybn1nU5T6RllH/AKDWFJc6L5u9L7ULlP8AnmzE5H1//VQrf1/wwajv7GLLu/4R+5ZR/fuv6Zpw0YsgaHw+3p81zjH1BqrN/ZJZXisb9SDw+9h/XilI08Q/6RplzL/dLTNgfTBFUSWU0ebdsGiwRket1nP0pTYyD9y1hp8BB4EkuWH1PeqsY0gkFdIncEZ+Zz2+pq2n2HAeLQFf1LS/0qkmIZ5M0W759HA6dAdv6U1buaNBENQ0WJPQJ6+2MVMTEz5GhQgHjmTp9R0rUi1K+t8RQ+HtPuNvTekecf8AfPNNIVzIXUbqIbIdY0yIDukIP5cVKNXuxx/wk1rET/ctFb+nFWri/wBYlYeXpWl2g6hRGpP5LgU0Sa5KMi1sN33dwiwf5Ucr7DuimLtHOW8QTSyDvDBtUf8AAQB+lOk1MbAkmrXsyZ6rGE/XHFXR/wAJBt8oNAD3jWLg/jVyO38XN9x4FVfSIZH04pcoXMJ5bCWNCL3Vbrg4EbcfQn8KguXghh+0Xq60kSLnO8rgevOBW/8AYPEigeXdpL13eVEvHsenP4VSutN1zyz9ruriOHoRtULgj8AKLBcrwLZNbtdpp2tz4Aw5m4YHpzn+VUpNItrm1ivYop4R5pDxSykkbTg9htOeK6LwxaXVvNDJPqMt3EN+yIgqqr0/E+1ZMV2f7DuZQzNuuyUJ5B9QeOPX8qzbXQ0SNe4Uf21qEwJVJYosJ0ClYxjLDp0qK3ZPP0Wd/v8AnTDbj7qnn9OtTMzvql5aovz+RGw/2sKue1VEliV9Jw2ds0m3C4OQBu/XGakobPGqTXGVEiCdiFHHzY/QV9F/CWfzfDNvG0hSMs+M/wAJVyOPTJwPwr57mdTdO0vDefll/wB5QB+XpXv3wlaH/hGVw4LbplbPoHOMD2G2urC7nDjF7qPoSBvIjt2J+RflY5zlDjg9z/StMAIjK/ygfdX0x/Dn6YrK02UtbWrSKoU5RSRuIx938ula6EqCJDtJbO5hgce2P/1V1HnDLcs0iJAg8z7xHQA4960/KcMCSIFlHP1C/kMYqlbz28c7TSISWGzcv8J7/L6VoqY/J+zMpdWxtUjnHdunr2pjBULsjo3ngjbxwR2JxTxvYhY/3nltgEY9OnTjFPJKjYEHyqFDHhRjjOKbmILsREG0fMccAfl/+qkAxY1KOqAqztw2cdOgH6ipwXWEOW8r5RkYBzn6etNQeeyqp8tDg8EdvT3zUbRvAglILys2wHjbj6e4GKQImCSSqoCeWrcO3bjHI5z1qcvAy7WwpX7vHUZ4xx2qLzcSeVGBvUgBscEYJ/pUkTNvDH96VJGwYHXjApjFDM6JM/BRdj7cdPXGKNRWdLORY5drLGCjEcHGCR78cD0qQq74eRVgOf4gMN7fjRdvHdaXdbgsBIBQdcE4HbHXik9gRx9oJ5kcud+75hH6c/r+FaMWx42lQ7QGU5xgMBxjFZdjl4VjaMKx+ZsHA69/T8K0Vz5qq3yEHbnHH+cVA0WPEsRk8MXLncYopELDrnOcc+388V4T+x4UPwbuI5HwkV3JIgxgYkldOw/2f5V7z4iWObwjcM5O2B48FdwBDSIzLtHqVCj618/fsgusHw3u7Ar5jRaldCVu3DgL+A5IpU370/kXP4In1LG0TzoFYh4wSjKDgex/ClKLAhjZSowjYBPz+/tiiJjtMUjeUiIWOAOSTx2zjmk8+QxxwypyDl+nPHy5P/16pkF/zlMm0kLk8qQCBkcdPfHFOVWaVIpFIaX0HHC8DH4dqrhZDJhUCIXwEXr06n8s1qW7SQSQsswI3nB2g4H938R+VIZUth5Zyu0OThf+A8Y6cZ7VoZTqreSyupCA/wAWBUKtBvMvmEqWOzI3FgO3qKliEMalN3mCRMbAvRhjaCfekwP/1NIupXYwLSJwuzuD6Y9qjcxw4jRWJHIz29uKliXLyAjymXA+XpjHFIxDIoT93wcnqfwI968o7SEcguWO0DIxwR05pViMZSQHk44Yf41Y+R0wo8olsHHRsdPyxTQo5Q89Np6jj09qAGPtaMor8LgqOD9elPDBdrAFZFwFYcZ9Ae3HSmFNvDICex9fSnNjljkLkD6HgdOnanYAbPB24Y8lR0A+lR7g22LlBz8p7jtipSqkqZCAH79OV4x9KYMf6qUg4+6Pp70gHM7RnywxVxkEfyx26U0KSTKjhtp59jnjjFDFTGC4+YdCP1zjmnK6lR5hEbPz8mO3TPBosOw4bcNnB5zuxk/TmoQWL4QeVnJ2nvj04qXEitlSH3cdOPzFM+QIxbOMYznK5/AZxxQIcCBw52r1V17EfSmuQGDfvC/Td049vw6UjAIwCkPuX0/EYH0qYlGVgMBVIHY/kO1ADCxaQFG2Y4DDr/8AWxQLqVUVpH3cncG54Hb2oVsI6FM7hkZ+7gY7f57VEuV2xMSYw33SOev+fwosAgYTI8WTyuQM+vTNP86R9uAoYgKdw6+47U37M+/YxAVefl67fQfyxTURfO8uRGKn5Qv930z+FIRIsi3LrEV84RgAsPlwMYxjpS7/ALOBEf8ASBn5M87dvb/Pagu8BltlTDMAIsgHp79OlOSIeSFfcrEgljkBSB2/lTGKFlM/nhvmKcjp9CB3H0pgDSQNKqYPQr1znuBUayiZUUDzdpIUEdv5EVL5DNtitwAV4yehBGfw9P0oEMjZ/L8osrKVwqfxdPXt/LHalUMm19uwICv+fTFMiYLlPky3GSP5HtTnU/u3iBMoHCk8EYOP8KAHfO8kYXJLgGTP+z0ppXypkaQfLggg+hGPyFCNlQJxg42kHC8GlMPlhdw8wvxzyCB79jihDHbQYdhJbPb/AGR/D68dqheNUjGCzgZIX/Zz3xT9jC2ZVA2g8sPy9fSgRgRKrfO3Q4OM+gz9PyoAk22wJhljZiv+r6g49QeBxVPcAwWNWbf1X1PtUyNHE6iRjIsefv8AVenAx19Kb5rbSxHyrx23BcY4oAuJGLNhHKVt/MAdl+8px2I9fpVMbJFAm/eYJcYPA46Y7D2xSNFKFGRhO5Y9h6CpZYuPOcbmU/L2zn1+nahCAwKxVdu9CPvDpj3x6UXDRRqjBePu4PQ+4qVsxAR5DBf4E57Y6/0qHCgbCRg8nvt/D3oAlSNpUVUlzGT/ALox6D3qs379QxIj2nBGOnbn9KUySQHAUDyxww7Z9qnQfecMHZ1AAHGQOv4imBEFQrkI8f8Atr93647CmB0TyzHyVBGO5P8AhQkayjbnaRxlePzHSh3Tzg7jbhhz2xgCgCONNhCR8k4bnt06VKNvm7UTCvwwXv8A4Uw/ux5gfz0znp26UqosSMY9ysn8WeCD0HpwKAFbyo0MchMcZbhOv/18UeesUWzBdJDtC+wx09KmiSB/La5IbrnB9Rx/ntUYdpN8QjDDJIHp24zz0oELLIyx7l5ZGGcKDkdjj6UJ50cqSuW/ebgqnjoOoA4FRySbE8hDgd3K8ewPah1YqJplKKcYxjgAYAH+RQA8b1/e7iXDdGHr6U5jmZyYzxhlCjDdv5d6GJE+5hnyyOB1YY546cjtTYnJnl3BgCRtJPK/XFADoVE06xOGVsnAxjpSkiEuFG9XXnIwM+1TbdpCGQq4Y455waSQb5WeZXY9AoPHT1pgP3QbU+zbee235gMetQHaA3mEOoACKeCD35HapSnnAbtqbR0Xj5h9Pb0oe4jUSQ7WTcoxj60gIfKABjVQ2MMrLxleM1IdhiwdxkwGznoB7fSnvJtz/BxgOBxg+1QKkCslsu5sAhiTx68UwJfnXlRuViu/aPbj6YpmI0RnG5T0cfy/Sn7JVKeYwWNB91c/rjjOKaq4BUjOfmCnrj6+tIBqhjK8wRW8vBx0/wDrVON0ssfnlSpHDY6emT+lCI21gmCCnPHXb71X8lZo90y+Z3BBwFwOBQBYkeewlRpSpAYrjrj/AOtx+FJIJEZn3+XyAVCjHzd8UxAsP+tjDxbvnG48jHHvwamupJWaF5QNqnk5HOfYelADQjmMhCVTPAbGQfbnj8KYZ8qoj5Crjc2Op9PyxSPGCyphWXlhjPHbp+VJGAQCg2Y+8PX0oAfITsKlQGHOHwD+HY1JayoHHnbm6ADGFXjp70uFkhlWY5eMAr3A7fTpSWtvJMzRRYPTAHSgDgPjOjf8IFqfkF4nOi62vI7Gyf8A+uK4z9mZ4ofg74d5ELyWA3H72ds8oXA7ccV2fxnfHg7UVgOHTQdZJz0JazZTx7KTXB/stP5nwa0SAMFSGA9B83zTTOcD2bP4VlR+Of8AXQ0qfBE97libyRGyeT0IGch8denFPQSlVypOUKAenPUUyTzJSjn5Yj91Om3HH5VJ5jRyK00fleSmFDd+3HqAK3MiFptiIoZf3uQzntt6A9McUSg7HQ8yHAAIwAF7j2pJmKyeRww7sRngnPSmgKsYRQzsANpB7d/bFIBVZpd28jnGUUc9ufSi3zGzSRA7XU4GPmyDjjFSsUbbK4LGPtkBcHjB9xULq2ArMwGckAc8dGX6DrQCJQ6nbC0uCRyOx9vY0+JRJthnG3fkgr68cY46YpkiIwEPyTADIwDv+pqQkpsAIHy8MT1+mKBkQCSKoaR/LfPXAxj2+tSPvQrOjclfmI4XI4GfaopXMql2IkRR06Yz0yB/SnOXxn/WBiPl6D2FAiwm1YwXCsyDkLgMM9ePYVWxECGhjK4BVWLYBH+0O2Kk2rIoDgCVui42gH3P0qEJiEAr8rD5vqPrTGOls2SHyoyok3BsgnGfrjj6Usw3/u4i2IguQPuZGOM08ReT+8jb9y3GCeD2xjtiiNZfIeOLYCzYI3fMuPu+xpAMIQSJtiGzI2hx3IwVz/n9KVHR929TiE55+97jjFJGzlBAmAq/MwP3ienbpjtT0HmgmOQRjgH+QoELsM3zshgZ9xQngsB2HanhJlka4ZfspiHJbkNkY4xxTW824jU3MrT+UcbVXnI468cfSmeY/wApSQh2+6hHy4P8OaYDw0UrMxmMPmZYjaCCB6enSliCmGMNxjPXOQo9Pwpz7IREu11WI7ucdD1HHbtUf2c7VnRfJPJwfuYz09uKAJFXEsksMqqqYOCB0Ix1p6xyQ273Bb76qNq9QzHGMdv/AK1RTmEv8mAcD5SOnTuM0bmkkLICCgB2kcn/ACKAsStbopUSASOxwyIM/KvXP0pwgEfmJdhnKjPDdR6DPoP5VEBLsw0oiXnYe/scinyzTsfMlkEgRR0wBg4zxxQMYUBjQ589cfNwBg9ccegp4TILq+ZHI2nvtHHHpSvDsZowwl6cjjr7d+KYsbNEWdljUcYPGcUCsOhTymMe3dGRncT93Hrx+VLEXjKqx3Kykov5dx9KRfuJB5ZHmZHBAzt5z+VMifymwm2NwSrsw7D26CgCeNIYX8udWxJ144B9RSrtVQkmFkzt4Gcce/bGKZHIyvK3UMAXK9flHbtg96k2O7RtI37xlDKnQfL6+57UAI7F4gcCRcjkfKPp9aInUFdqF+yr+HcfpTkCSfuzxEfvDoNwHbHrSgLCwnjJlCn5cA43N2PpimA5RJiT7u6RVA2dO3OO2KnSNsLE2wHG7cCAr/h69qrpBCgfIEbYyVzx6jr/AJ6UufJKnaoLHkY+7j6dKBCZllZU3ny8DerdQemPpVq4aRggXy1kVtm0ehIA/KoRLNuLSfu92MBhkFf/AK1LKP3pZzHGw2kp7545AoGSHZPK1qw8oR9wvUr1PbrTY18pg4beQQQV7Y6rjt71NB9mWWY3PzEoHyvAbnp7dRVTmOF9yeSBINvt6ex6UDJJZpY2+0H7xwHOOvTHTpxSnYoefgIzBcnnHv7UKLgjehSbfyQ46446Djih4x5LLOAAWB2dOnGM88dOlACqrRhoEdo0D4Veh7c59M9KklkWSTO7YfuZ4wTj04FNESPmEruA6MOAcDj9PapQAys6IqqPmUkfKe3A6A0CAPHL5GUBXkK3Zug6AcEVH/otsNsyksBkY4OOwYcUQpOwBDbwmG2jAA/zjikjBdh5qrhm3D+L04X6UgFKZZpAm/HO0n17/SpiI7cDyXYJMSxYDIVfpjio2jIc5YY6MB/Cv4daUJ5cp+RuU29OgOADQAuI/uk7oQclR19ufY1G8TQLtx5keR8vORxxz2pZ9kSbI1DBQvGMHJx+ABFPmQrmPf5hZsAnjaewx+HWmMkmAlxGv39mFyMIR6KPXt+FL5a+Qzuu2WOMdRwcYzn+lNXzhmFj5yKu1MjByRwM07Y0SRblPmRqxbOMH2/CgRCGga3RdkgdugGABj3+lS7AoAZ8HZ2/hU+o9u9MRYyyrgxodznfyAFHGMdKWRIndpgeHG8jvjp1HYYoAbtWGTZM2F44Xq2Oh+mKtuNgYlxICRsxhSSfQ9BiophG03mxqWbA/d7du3156c9qUrACGUfKnUMM4B9vUUAN/wBIEki+WFmYAh+o46gccHFa2lJ/pUUTjOxkwBxktgVSi5lb97krkHHP4e2Kv2G5LiOZvnlLgBRxkKRj6VMloNHx98LXaH42XER+eOGG8Qqg5KJdSJu/4DIRn/61fXE0T2cjxyYI4AXjMijvn1H/ANavkj4dTWg+NN/NExMTjU0UqdrE/b5WfAxz85HHp9K+r5bhvPjtpMXEm7BPpgDafb3rLCfwkl0NK/xiSsojmJKmMkFE6MvrxxxUgRv3axLmM7Tgcbc9CfU1BEZS88cwVCOjEfKcHp+oxT0YqZFJO4YZgvcd8Zx07V0GJYyi/NPtXZkeZ14+n8qgkWS3l83aDJ0GOMf05pWRbkLKinYRuXHD4HsODg1K8do8eR87N97y+gHuPWgCMLEjBInIkzyAPQceoo2KzBg4Izlc8HJ7f/qpGEkbEpKArfdwM7Rn1ocDf5LBmUJk4+vegCeEn5oWDeWxAwVwuenHsarrFsjMfzjHDDv+X+eKsId6Rth8ry2OMY+6OnpUTy/JIWfyvMPB68dOKBCksMy7clVxnuR6k+2KfJIryl5CYdyqfVQwHTjtgUF0Xak0pdWH8I257Dr/AEpiJGh3sHRRwOM9f/1UDGsrZUTSeYYuoACj2/KlcMZo5AfK/vccfp608xn7+OAMhPQdjnvSebIC748soq7hgYB9fyoAVSwmaNOUY5XPKgd8f/WqvvWQeV/ErbsDoMdjxnpwPpU5lknJwcBfuqBjApzuXyIVYjGCeP50AMcO4/csQSP+A/TFSINhjnJRgoPGOM4I79hQrKzhFB2Fdvmdjx/TFMVVWJfJVpsEqoOMY9aBDUYZIj+9jkjocelPM4+0IiKzomMnoBn+dTpHI0LRoQrIAygjFRltwNwAw2kKydPbPvQMZgjcgUuzdOwIzzipUVUlDHIQjLHk7sdPTGMelK+yZ45FPMOVzjB9jg/lUJXczMXY8bvSgAMCkK0R5Bw23IOMc5HrUh8l0xkAdWHf8qjdZA37qPzGOGODjK9jihVSSRm3bg3G3GCP6UgF3gLsQGIK2GA/nmnqTHGwXlT3Pb6CgykARIpBPfv75z6CnrtUKS2RldpH65FAEPmS7MS4GD9CR9alkykrKhygxyeSSRnjtinGUjHmKMZzg+g7CmFkA3bWJGAq5zuP/wCqgQ1xlwoba3HHUfQ8Ch5WChpW+UHGQOPpUql5QSq7WJx05H4+lMDtGNjqHHOU/vcfz9KQAAsZIRwnbBGcHtimLhciZMLwvXhv/rU5o40jQghCqBgMYIB45PtSjyZIxLCd23senuKQx6Om/LKGyDj+hPTgD0oQJuBI3jlQig447c9vSm3CmQ+XGFUMoAc8dPp0qRdo2+W3+qwEJ6e4/KgEN2I6h4wFTox6ew/wpqDYTFgtu7evr+VS/Mv7skiMjITvj0/Cmx/exCNhAypPU9uemM0gAyJ8ihAhX5fm6A+lJGRCFAbzAvOcYb9e1PYJ5SvIpAGDtJwOff0pyxpO6yDMZyQM9D6AdsUAIZDJPuBLDoFPTP8ASpeYx5TEmThgo/h9F/KkX5gNvbGeOPWkjaF2ZmJBzy3YH29qYCENkmUMqt0P909P1pxj4GOURcnA4PrTDgEFDjHXPQ+3pxUrk5/eHKL83HvxjpQgEOziTODnag/H9KZ++R3RkHz4UKvAJ7H2pVWVMycZkI256ADvj17VJ1YsWEWf/ZfSgPQ0rOzJk8hEOP4ox1DYypOP4c46fSvmn9nvzBfeLIt3lPFKJhkfKczsrA+2a+m7Bw13GEchm2bNnygNkEHP+8K+avgWWXUPFZIKoblo2Levnuwx+VY/8vUaL+G/ke7mR0M3m/e3b1U9ieo+lSxyfJI7KBnGCvQ/hT/MBmldvRSOw47Uwqh7HH90+vpWxmNIjQDBIyOQfUfpQ27yd6ADcRz2HbNKjLGdxUyD7m0f0pqBkzbxldrN16/p2pAOVQpEc3yK2AMY7+9JIvzbcna/f1HTFOAHQD5vQdOPpTeI1+b5w/bHSgBNixnG3aB0H9cinkSLLs5AZSBjkc/ypgKbYwTkEk/gO1IfL80SZIOOVJP4fSgBxUeaTuJ4DNu/h+lB3KrNuHyEDJ67emBxQqAQh5DuC52qRyfXn6dKjaRUBdiNrcHjOR6Y9QKBE7suf3fzYwQM53D2pgyUZSccbcHrStF5bPCBuROV5GQvqP8ACkCk7sZ3EAheOaBiMOB8uNx2/wCfxpGLx5Z/m9AMfd9xQnmuwG0Lz0z0b8qTIRcqChzyD/dHpQAXPlhsxLjgYBOeO2BUQ2tEUkXcSQOOOMcflUpeVSrPjpx+XfHao0z8zR7c4wT0GPagYvM0m35WHIyO2OmahWVpVK9NvDIBwF6dPU1LHjK7FCbR37/lTFdju3tsOQOAMc9KBBswxC8rnnHWo0feQrBkKfe9AO34VNKTs+8iDOFx1B/CmF5AfMTGThTx1oAiVsF9+BtOOKXZCSTJ0XqAeM/SgYmkCyhsjkHpux7U5XfLuyoQMZ6du31oAhOB83Y84PT0FMwDuVhtHbvk/wCFDtlwy/Mvf2z0p+Gt2MikNkbcYxj8KBEcWE2M/G/OCP0qvJmPOF3Ip4x09ORU/lCRvNiGMDPoM9Onao2WJ7X93hWHUnPPfigY5vMWPfjy9uPfP/1h6VApfH3t2wk/LwOe1S5wql1+U9QBjjp+lGwEkL83Ix7DHtQBWbbgL93B/I/4VM4niwZCdxHAHSmFQSBtyM4G30pypI/mKQfMB+UE44459O1AEAMcmfOJVSc5x1//AFGkRJFy8Z/d9GTHTjrj0oVMna+R8mcGl5jYmL72wZPbFADGLMoA/e4yFCjB/wD1U6eB5LedHXLT27oo9Modv64pWLLCnGx2yCMdR/SrUKKsped9kWz94P8AYAxwR60pfCNbnkXwa80fDmJCMPHeyoVPbytvH616dMp3hhuj3nBGMjmvNvg7k+DLggnH9pXGM4wnz/4V6cfM89ycLuOE3dKIfAhS3ZUl4yVYylcjp+mOKkKCNlwwbp2xnP8AL8KbJu8xoy/3DwV4PNJvkDZmIkZeAe3NUIa2C4bYMcFSp6Y7c/Son+dlk3+WVbcB27VIT5e1lXGOq9sU4siqQsbAjDDkcD2pANZQZHj+4rjHP8XfioMOkJXmRDge3H8hxSyr5i+aV2nsATke9NcyF08tgyhQcY5JwAc/lQIl3FN5EisWHHsO2KgZnQfITwMA4xUjuS5ZsJkYHHUUw7ERPLLZbt1/zigoN8rfek6AEKBgUzooTowbOe30pRt27s5DYVgR0/yaU+WIwW+c/dH+P5UCEkIwFOPlbt6GlbC4Xrg//qpSAchSAVqLduG7HH9KAFKFWBHy46DtTmcMh3Dp17UmxgQEI6Z+g+lN4AOAF4/KgBuwoFYrlCPXof8ACgE8rkfMMH+XFOcfMI4Mj6jgj2poUADAxQAwbguBzihCewyRz/n0p55JV1IAHWmkKqndggDg46j8OmKAGgLkDPJ9qduPO3nBxg4waaHJGzbux04FIAW2qvzbTgjjI/lQA4RBy5kAIXpzxg9OnagxHzj8wUH7hPGT6Ux252H5QOM4xTNvBJBb/D1xQA5iyEhvn9R2xjipjnzNsuMEdTxTcIRluUPGcdKRNwjTdgruPbOKAFXy1KycbOVxTdSffo2osw2qtpLwvrtOKPl8zAGxMZA7BqnuxKml6gkYR1+xy7s/3dpyfwFTLYuG6PKfgjJJL8KdNzjd9qnBH+zv5/M16iQq5xxhs+309q8q+BSf8Wrsl27TFcXKnv0kOMe1eqt0A2lSecClD4UD3ZXSbG5dvcjJ9O36iklbkIg+fglfX/CpQAGOQOAOe341G6KGRjgnuR+lUSKAdpZARnggj9PwqJlxHlSFzwQas7iMj+EdBUBAKgPxz0xxQMGVFA43bhnjimENuyOFz+H0xTjlWKvz0yMcj09qRtrJhRtxj5f50gDARF3jIbOfb6U3YTjJG727ilydu7OB7flS7dy4HA6gimAwqeccdj+lOGVJHf0pDGxwc/Njp39qaUIyG/P8KBiFcZ9B/npQoORt5GM04cjkY+XFMHBDY6dD0oEL8pUlc+wHt2qPcuNgGRTx+76dOv1pCxZWK9/T2oQxrLtG5RmoyoVGfgLnirB/vKcLUTcrsGCPQY4pAM2gjcV5bpTecszfKFwD7Up3t+7B2r2Pp+FV/N28HjHHTqKAFiTzAwZtiLgnHNTlR8rR8AjrSRBCn7zgemMU4feUbcZ5x7UgG3mG065RM5ML4GO+0iuM+F4J8Cabj7u6bt3Dtmu5B/dTA/ugkLsP94KcV578Kmz4FtgvWG7ugF6bcynj0pR3Y3sd+rcbsbuOMe3TikUbo/nADY7dcCldmTLIOoqN1JG846Dj2piHBBgY6U0jH3cY7gUoUY6A46YppBT7gx7+lAyMncD/AAkdfYVL8qlXXkdKVEMkDBRnGDxgdKTDJEjY37uRjjFAC8j5Sc8j8qSNcsHQ7e2D0/KpDk44wO+KZ5abVYfJg9DSAc2fMzjb/n+VM9ccHsPSjCE88KOCT2p6lRu2jYc4/wAKAIvufL0Rv0qRdjj5T+Hv7UhB7jJXkinAnYGIAK+1K4CKc5Xac9MYpM4O9jwDhcU5eu4Hbnv2pARkgDd6CgYrALI2Tu6DPTj/AOtSPsT5ogMHtT9qnO84zgfSnbflJZgMdO/NIRHKFZx2AAHsTViBcOAMfKd3tx/9eoFdyNhAwRkrjrU0ZG4GPhTjII7ccUDPHPF7Ovx+8CO6fetbgnGP7pz+mBXtEoJmO37rAY+grxHx2/kfHT4d+bkedFdq2Om3YQAPyH5V7hNmJ85HQAD2xUw2Knv8imy70fHQHp9KEzg8bQeNvt2pdoGVHT0HSmopBHf0pgPycZWotmOnHtUgwG67if6UmAqnPbk/jxUgNAPPGdvpSbjw2PvUrEBeDgD0pFKjnsPX3oGKDjPH149KaxGCPvAc/j6UoIJz37Y/lQcAkjj196AFLH5Mrtz3GORUb+Yw2RrnPVvSpcbRkYYkZ4qOPPlfJ8+KQAS3/LReAO2KVSAd33jgD8KN4z8uRt707Cgew6fjQgGxcgjGzHTvSv2bABH9KTJz8owR+lLkGMKTuXOKV+gDbpUbTbwtzm1kOO2Sp4/pXD/DF9vgW3ix8sTzcn/fPH64ruZ2jFndZ6LEQU/vDHauJ+FzNJ4MgwFWLzbhTnvtf+m6so/E/Qt/CjugsifKCoU4/lUIVQpO4cHn2+lOKQvymSvTP8NNjWFBwnGfm77fSmxDwEAKr25/OmhTtHcn8qYBhtzjls/TinH7mFyMn/61IQ0gnK9h07UANgkqV9KQ5A7e1MYYkCyZPfI6f54oGNkATAIP3sg9/p+NEchI2bdvQBexp+SysjDJ/l6c1CUwwCvk/wANICGZAolRTtBPH41EqjJxgIU/XpViVgclunTiqrBXjweRnAz1piGmMmR45PnIx+VV22vbzrs3q0cqADg52EDnsM1KcMkiyfPsOOOvtVeRN9lcBVL5Upgccnj8PSk9io7ny78DxAtzbwzHeqy3WXHcmRlH0B9K+lJgvzrkPn5Q39K+bPgtEI7uGLjcz3ikdgVlODX0ld7I87D1bJ9gfQe1OgrRFP4jMByCufvNjaeOnb+lcN8Rdx0BS4CsLn5QByCFOPzrupHRZcAbs8gDjn+9niuK+IKN/wAI7EzYyJuCPUA8fl/KtkI8o08R4UocfdwfdRzxXYwECNSx4AyAB71yWnsp5fBRT97HI9eK7C3BC7GbjpjFaGRaWMvHuUHcM/SrSZKhsdvyx7VX3fMvmEhfbgDtVpSqt9SBxVoC7aIgZTnOeMeprx7x5GV8USNGN7GEEheowOteywbpSBjG38M4/lXjfj4/8VG+1v8AWW6I2eMZ4rlxPwo3obs9f0kuNItd+ZP3S7T64GOfpU+C7nHB6ZzVfREUaFaq24LDEn+6cgY/GtPEgVS+ChGcY557V0mA8KoG1QflHJ9RUsQ2kNnIb+HHeq6mIrs3FQrDgiri+eHC53FTkHAxj+lJ9hkiBQvyNjHGMVct1ilwu8bmPUjjjsRUBjGWEYLqDuP+cdqmRVd/LOEZwGBHH0NQUXfLCSE7wqqflQDqPY1dRfl8tRk+g/pVSECRCH2kqcnA/lVpQhBTd9KQi7HGdnmk/KDnb3q9b7+WZQFcjH07dKqI59PKU9WGD/SryKR9wqpbqOvI7j04qBo0bZB5i9VIO361xHxogJ+HyqgKyG/hwOxChjz+H8q7i3GAxUlFAXg9MnjP0rlPjEjj4cM6cOl7bkt24Dbfz4rHFfwZGtH40Wvgcok+C92+NjL4mdDjsvkxnJ+td/FyH8siLswPQHPb8K8+/Z+Zn+DniF87tniEHZ/c/cDr9a9Ch4Xyxhuc7fwq6PwBPdm/ZAzJu3AjoE7kDGO1bcSb9hB2OTtKrxlRz0/pWRYuo3SRqCeOPQ55A+vateNmIZm+XBGBwG9f8/SpkSasD/ZpCZW2sV8occDvn0rcs2YAq/7tT8oz6dP/ANVYQcDJfnJHXnpWnAxZvkdWJPAI/wA49KxZJvCFGQOGDbe2OMA4Bz61qwB5FKh+DwpwMZ7/AE9Kwo/LDGPbuUkZHoR26Vv2HliIwBQQfucY2nocmpQzdsZlYRpISyP8u7tuPat2Kc7RGxDFBhQF6lffFc/bJFbIEY+Y69McoSeMfWthWtimI/lZRyD05H9KUjRI6G3k8iHYTu+TjA4I781Yid/NAX5CU+UL0I9zj9KxrYBECjcNwOEODjPvjpWkJCmzyhvQL1/Lj8MVkyrG0HyoYffyMKckHnA5xxU6gMWhWMA5G0ngjj27VjRSKqbA3PVV9M9s+hrR83c5VvkCqOmCSwGcD6j+VIRbleQ7fNfylK4AHb2NaQZnQnf8uOw9PX0rLhm3s5RPu5wSOG989qswl9nHCtxwOvH6UCNNI51OdpZXGOMc564qeJykYVBjIHPOfcD6VlrOIcqAYiPmjySPvfpitMSRukcioGIyGA456fzpolon3RiPbGmV6sPUjH8v6VWaSPIDHaVPJx97PQ4/DpUbBkclGKsp6/X1/CnDEjiIn51HykjAP+z7UwFJxjkZYgAdjk+3SmLPJHIqOyhOdy47j8PpUbMWjV2GCD/CP1HpUpRPOXawG/nHv/kUCK7HfG+xsg89KqMXBjyeSfuf/XrTkiyTjPyj7vQfn+FNEchiyqY29h/P/PpSbKRVaOMx4bKsfm2qBj6ZqqYXQFmHBQlR34+mK3RDm28x1254z7Z9MVGsK+YoVe3UHgD8qSkOxz32fc+3YPm5wMkE9cVQksYCfnURBOCPXP0rpRAwEsCKdvTjoMd6rC1lGG8vzBtwMYwQD/OncZyktpLIPKToo+VXI49MGsySxu41yNhxySuFJx+HFdlPbgHdnaV6Bf8A9VU3ht43AQNK3JwRweOMU1IZwktjcNA64O1vmDDj0yMcY/8A1Vi3ts7FDOw2uMMcYwR0zjivQWLxiVnj4dRwR7HnpgDtWNdWnmIIwgUDlsjr06VrGQNHn97bL5YUfunfG1QfvA9DWFMnytCwMQTAMZ7n2PpXoF0mEQvFuKMMcAYIGMfQVx99BIv3FWMscbScn8xWyMXE5ht0cTo/A+6w9CehHsRWPfkI8QQfK/y4HUgDg/hXS3yIm4sOM52euOCc4/TiuduhxtYFVj6ZHI3ehH6UyUYzxIIAu7dvPAPBCg84+oqhKux95VgrEZGMjGMc/hWrdrtiaJnEYcAY9Menr0rLnMe9UjcucDcTxnjjjGPStIPUtGZIqRoZeYV3ZVewPqfQVSkyy8SYb7vsT9RVq5cSBWcE7uHHQHb2IA4xVQrt3RKvlAN6ZH0reJLIyI48xtz0z2wccVFJhRx3XJ7fQipCsbE7/kZm4z/d/KonDrjdgBePw9OlWiSpJEGUsuduwewJFRZJmCx43be/QYqzJjB3dV6Y6Gojgf7TEYx9aBFd9zIHB4Zhwf8APpUbMzY3jHzHGP5VKwCjOBlEA/8A1iq8iKyLuAJYdfb0HuKYyPemwlDuz0HeovlU7McFOR71OzdHhwvHGB0/wpj+a23uHHI46/pikIhYyNhmJXPRu2ccUGIyBeegw23HHHSppd8cqDZuQg+4/LtVMIJWDl/KUN0UYA44poQJhcKSVC9Pl6duahLMGwTuboT7GpGYeaQ/yiRiB2AxUTJI4dmwgyOR+Q9qoAOzaFTcrZ4LDoO9OjJzv2eegPGOD06/TtQUxhEw20ZJz1J7igBG2DdsIPHGME89O1AB5QWZ5NuFOSCew7ikwI2BRSOM/h3zSfNFmNmyQBtH8Bz1pzL95jhQyjp0/KgBkYdF37kUdx169KduQPtJ27+GwP6dhUm2ONcsu7oxPqO1G5VI+TOMbmA/SgBp/dswClcHk/WmtneGJxz0PAH+FPkD+XgYJXGSPbpT5uAcYUkK3Pb2570ARSKWGVG4jBPoB2HvTy7PLsZArHG7ng/SnIzou1fnZgDjtTMZ8tAu/wBuhBFIBQ3lliuGUnGMcCnHMaCM4k9APftSuvlKJcq8eOOMZPSlWBRJhSC5Qn1/TtxQA+MhthGdysQMjj5h7UwLtcx8tsHAx0zTvLwv719sa4xtHPI6DFSLv2rGFBIG0nHQDpmmAvmPuw2TwACBkD14qXaUUNJ8oyct3HoRVeNcPti+YOOFHX9eKtMrMuHBR+ijrSAsJICgZDvVuOePanho+VjY7wBuAB4x1/yKixGro0m2JyOdoyM9qec5O7jnAYcjn2+lFgFZVCDgBScj26UuSG6ABMD8DRtYKFUZA61OhPzMRkEDr69O1IYxFaQsY07jkEDFWCpRdqDYf4T1HbPtTQmeeP6H6U9iAgTIHHy5HT2NAEtvFkbGfZjA+7nAx9K5HxpqW6SPS4plSKMp54U5LYAI6dODiuxtwOEVtjBs+g/zxXm3izT4LTU5FgjJ80JcfMwx85I+XpjByMVS6B0PknxhC8njTxBErbrZLUSD1IMdcOumx6pf+HrKcgS3VnKVlxkgou8cd8CvQ/GcvmeMdUjcCOR7ERgAY3Zi6/8AfVcLpaL/AGr4Y80mIizvVbPp5ZGPb1HtXg1ZWnofR0V+7XocoktxFBanU7q4kkvFfy1toV+bYccYAOSMduPap3tppnxLYa8T0Plwqgx2IwoFb2gYubLw9HKejXQyud3Ab+QxxWPC0mmW9pLqE+sa0ZHk2eRcFVyjEAAE5GRj+KkpJ/1/wCuWwW+jxRPtj0rxHIT97cyxA/XbgVYh0GX51TRdWlZucSXypn68gU27vtOSaGLUND1l5Zgdrfb/ALpHocgdPX8qmitdPkJA8K3cgA+/JqRyw9wpA/KjXt/X3Aib/hHLooCfCU75x9/VlG765PBqJ9DiGFi0XTNNJHzC61Jpcfjn+VPi0i3YbofCkcLdmfUHYD6rnFW4/MhjLNoukNgbSJDu2n9RUGiG21tbQ7YNvhW2kXr592SD+H+NT/dyY7vwFbqOCoUs36DnFLFcXSxBYdK8LOvGY5rYS/jljS/2nqsZ82KDwlpm3gotmoIPb/63Ss3L+v6Za/r+rD11JbffnWfB8CuB5nl2JYtjsfl5qQeK9Ldl2+K9E0/b/FDorlgfYFe3ap4te1VAQdZ8O2RXnixjz9eatwePdXt4mgi8cWFpuHOzTYW/UKP5VLZSj/X9IbH4pK7ILf4kNhypS3tPDgG5v9h2TJJ9cir51cyXRB8UeIb4gYKW+kbW+g+XAP4fSsr/AIWHLp8HlSfEELndhLawjReevJj/AC9KgT4iwC3Kf8JzqkjscgRBB07btmRn8qmTdtv6+4rlOpikMw2u/wAT7uVDwlnaLCcfXafwyau2+lpcsrHTvjJMx6q1ykQ/p/SuDXx1bBMnxn4mdSDiMXUgYH3baEPsO1VU8W+GZmVJNb8VzuPvvDfT559ecflis+Vvp/X3GkWkevReFbvUo0i/4QP4hay4yN97rywlgPuhvu4A9sY96dD8I7l5Vtp/gPq99DF84+1eNVjVs84dQyKv/AWDV4v/AGv4NuflXT/EOp46lrq5b8eWxk1LBP4bkKC08I+Ib4dNkVzOVbHqM/yxRFyhsvz/AEsXzReh7U/w68Mwynf8CNL0kqOl143muCMD/rocCtfSfB/h+3xJD8OfAOks3DJqHiKScbR/EAzsFHvya8Tj0nTB89t8LdYdn52vvccdTuJzWjYaPfXAaXSvg5eXHYkxFyR6Kr7h+IqKjqT/AK/zY1GKPY5tKSymDpovwCtuPlN9cNMqj1bJwfrUpuoUSNZNb/Z10d5PlP2GxE7DHqfLYfngV5Zb6B42ieL7F8GfJ3Z2meCJgf8Ae+XGPr07VuW/h/4wyxs9v8KNLsH4wRbWoPHoGA/CsJUZdX/X/gRXPFdP6+47uHxnptlcLFN8Uvhb4WEPyxPpXhf7Rtz1C4gwoP1qS1+KS2k1wtv+0H4b0c8bX03wLHcbh1+bfAAoGP8AarkR4R+P7SI8fgfTYHOCzPHaqR+O7B/Dmtb/AIRz9o8sFSy0Asny+U81sgQ+hy2QfYYojBw/pfrcOeL/AK/4B3TfH28jsBHJ+1Lq1+kZVfslj8PEiOcY+WUoq+WOmOPYViyfEzR76eRbr4ufEvXGlx/yDvDaQueOfKyAF/DbgVhv4R/aLQFJ9X8LWMyj/luUbg/whgDjH0pT4D+P52i88deGtHEhBzE8gK/ioAA/EZpzjz22X3fohpQOysPFfw6uT/Z+m/EL9o/V7iPi4iszFbqueq/vNoj46Z6dqbFrPw7guF+wj9pXVhuPnreaxa26kjpypAb8xiuKbwZ8XbyR4NT+LvhmN4eJI5Mvt/unaYwCD681ly/D7xNPFs1v43aXaJGOPs0EvXsNylOPpVewh1kv6/7dJ5+Ve6ek6jd/DTVI7iey8AfF7XLuRcO2r+JYrVXA7PL5jcDGOQa47w+fgFqls99L+z14i8VSJI0bSXvjm7tplkjO0rhE4CkYyRXNT+BtPgAXVfjdDCpADMY5Sp9CC7jP41jjwD4Ak1W4ttY+L119nkC/PbYRpz7jeBwfzrSnTjDWDt6f8BEuvJ6WPTJLf4KQSltL/ZXsNJz8qJqHjzUrh2GMNwzAKfQqpx6UahqWgnZZ6H8BvAehbciNbvVb/UGK9Tuz5Jcgd2P04riD4H/Z0sQst58WvEE8jfKVh2AKB/eUMcD0xVi28G/sbWiG6n8feKtRkGA6rcRW7b+zAkZA/BqufvvmcvzM/ctax6NpHxY1fSrVdKsvgX8AbyKNSI3vvDU11cJk5DTTPM/mjr/GO3IGBXvzftofHC/8J2fgW78PfBrQdGsoFtBpraXqV5Zxoi7Ivs1l9pjt4Y0ThI/3iqOM9q+VLXTv+Cfltsk1O48X6yq5ZoZNWixK3+15Sqce4wapLf8A/BPaN8/2Z4rnt1Y4tP7ZfyyPf92pwf8AZOa6adRx+G//AID/AMExnQpT+LoffkH/AAUG+I1j4e/s2PxB8PNNvraEQRQW+gaskESoAieUx1Xy/kUfKuwLwBjFfOuqftx/tPfZ5LOw+MnhzTYRJ5ontPD1gkwQscxotyssWMnujNxyeteW6f8AEL/gm3YutxF8LfEF5cwIyEXGtXclrLn7r5aRXaTnsgVe2aof8Lt/Ye0zSrmxsfgRbapNKv7m/n1S8leNhx86OE4AP8MnPccCtpVajavfTyZzSwtGOyX4HUp+2B8cF02TRYPj1bWWlzB1uLYaBoiZWXh1TZYqIsk/8s9uOvXmvPL347+NLlwLz43X0p/jb7LaeWRnjmGJWz+NZlx8ZP2XZHjbS/hfBpyRrwAJ51PsUkbjB6HmmJ8ffg1CpSx+H1oylcgNYo6ufYtkqB+P0FS4ze0H9xrH2a7GXefF+6BIb4t+IriR+GktpxFH9QoQY+gOawH8daTdyrI/jnxPqUy8Ntv54WP1bCgfnXXn9ozwOAwtfAGnDcMAPp8DlcfXBA/Gqr/tCaPLJm2+H9lbRbRykFsSzD2CjaPY5rWnRqdab+5EynDpI5mbxh4NuC0Vzqnie+fH3v7Vu3UegHzHP8qxZNT8E3Eg8ka1cg8fvLq8PPpkEV6DJ+0TfeSBa+DbGykBwrLBAGI7dBgflVE/tDeKnXZH4fs4j2O2LcD6/Ko/WuqnQmv+Xf5GEqy/mOJeDwXEN8Ph3Vp2butxOVb/AHsmrQn0cwGO18JSlM4GXO4duc5zXR/8Lv8Aijtc29lZKj9AQny/gtZ8vxU+I944muLSwiOMf6ojP1Kn/Ct40Kn8v5GLrwX2kYwswh22/hSRJ+vKbyB9P/rVpR6drbfd8II+MHd5OD/TbUKfEL4kSpttZraHr8qxnH6tzUUniv4oSjY14i+62479uTitlQq9vxMniKfc1/sviSUbF8MGBcYxtTH8s06O28ZLGYI9Bh54z5cQwP0P6Vif258SJhtbUGhA6ERAn6deBUUN7455Z9VkPqPLUfkVINX7Cp5feR7en/SOhGi+No1Yx2UdpnphItp+lCaN47iGDNBH6jy0X8iMg1zDz+JScz6xcSH0DBfy9Kj36nEpD3s0LDnDPkn/AIFT9jPyF7aH9I6v+wfG5AJvoZFPVmT5R9dv+FV30XXrdg82sWrt/e2EYHtwK4l9NnuZN0+rTA44VJWQYP8Au4zVCSxsUV4m1HegxtDSOcHv3peya6oPaxO7fTL+WULPr1s2ORswrVHJodypVhriqvfc4x+eRiuBXSPD8mDPcCQ+vmN/IDA/GpBofh+bAF4qjoy7mOR0HPal7PzQe0XY6i80G1nIhvdUWbHKlW6e4OarDQbOJfMvvEIiTopBPH45rCGg+G4x+6Ypjuu8j8qdFpXhwqRHlpPQK/8A6D0qfZ+f4DVTyNd7fw4FAbxNI4HYyuM/h0FZUtl4KzubUy59WZjUX2HRRJsFtcu3/XMY/DvS/wBn2KDEdlcTbT6dPyrP2f8AVi/aFhYPBKLuF+JB/wBtCPx6Gq0154PH7lZVcLgqUV8H25GalW0iR90Wl3BcdyFA/wAKd9muI8O+luyk8/MgP5AVPJ/Vh+0KUWo+DpWMQSaIn0GV/I9P0qf+2vClvIF8lmkT7uYxn9BipmjgDhV0xkzzjzQv8qH8xAENgi46DzQT/nj1o5Be0GJrvh+VWY6fJchMYEaBcf73A/yKdJ4k0OTAGlyuR3TaAPY5FHnSPFg28IPqHGAfQg09Zbzk77SHI5+bnjij2Q1NEMviHSUA8vRp3deeXx/MYp0fi2QDI0Yr/tbh/PBqX7S6R5MtoTnjPP8A+qmi5lO2Rbm3IHT5cfyo9mHP6ER8QXjMDFpb/N1Bcf4VGdU1mT/U6ciqPvBnU4/wqd79yDuvbZAP9nk/h/hUT6hFuDHUUhbp8sOen60KmLnRWe/8QMn+p8lT0IG4DHbAFBHid+RFCB6lDn8hU7awit8+qPKrcYWHywPzFRvqluu1P7SkZO20bT+fWq9n5C50MQeLFj2uEiXoFCjmn/Y/FMo/cOqLx0BU8e1Nlv7A7SWupMDAjDYGfXOeP/rVXfUtIhBfbc5Ufc83GfbI9KOS3QSmuhb+z+Jo/wDl4Eb9P9WP50pt/EzjEt4o9/LH9BWS3iCyMpW2spVXaDzPnJ9PSmzavbbwt3p8sJIzh5D8w/pTUfIHJdzYK+IoE3XmqBV7FY0P6AVQaa6nk/e6sY2BxgYT8Rtx2rOi1Mhs2WjeaPUtv/n0qlLqmoACNtIhgaU8Z6kdPT/9VPl8g5+zNu8jvEi22WpsGbKKd/zFeuD6ml8BrqbeKf8ASJ3uIvKkAWRzt37cLgE456Dis5bIvp5vWnQvCwxFGCCjZ4XdW94OZk8UQs0SAGJ2VT97IGevqP5USSSegk3danV6NPcvqNqgUxSoX8xduANvXpx8yg1mXKLFoOpMMARam2B2U8EdBjGTg9q0NGLadf8A2oDzk3SxbefmDE4Oayg63Wna2hbydl9kY+7gsF6dz8tcCO4u74zrU8YxGZ7XeO21So6cevpVRUEEWhLJGQGuZEKjsT91s+2a2VYtrhuWxEZbZURguQHUE5Httzx9KwI5GS20Vwd6faJtn+0V4DdMj6VQizfAfaJAw3IZ1yOnUY/Cvfvg4gfRJ9ybSLqbdIOi5xgY7cDArwS/wwdc7nEqBfQZ6n6V7r8HFjk0a/CZJ+2lSOijcBkj1BIH0rqwz1OLGfCfQOkmKKFZ3fzATgLj5UB4JFblsnWMuJt3QdcenJGOay7KRAodU8lJiVx/Bx/LP9K1mMTKsDnarHcQox8uBgDjnkdq6zzSwkTSyxpKhjfcQGXHp3HarCtGE3IWB28Hocr26VRildTFK0RCjDqAc4H+cfStb77R3GQ8bdNvHtyPrQBHGjy/uImEySYYY7c8ipMzrP5EKrKiYV+g2rx+fHpUcPyKTEuZF5I688dAO1OC+XMsP3in3RnBIPvQMe20zS2saeS0e0/eBHqPQ8g09NokTzBsDDBZfmUkdPpVfzJjPIcI08vysFH9wYHXjpUipPnYEKbzg7fUAHPoKQEijO/zVCKAuMjPsKljMTKWVS/ODnsPp7DtVeWUSyG2GI+c59NuD+NWRuO4sNm0ghx0xwDxTHYejqsGY0EpHCkfMrD0IxwRxRNEz6VqSphx9nzuJ+ZH7cemRmnR7E2JAMIgJUdCSeCM1EPNltJ5Ew+U5jHVschTjrzSlsC3OO0wHaY9247gvIxn9PSti3EZnEm8xr0U4yCRx6VlWFxdRiQScBGxt43A9Pwx0rYiidHaPd9wZUgAnntgVCAu6zNJBoF4inyyrwsF9djqwH6V89fsjxTP4E8R2+Qdmt3cSgAAkBoyxB9OcV9Ca1NCnhi/uC5Tyo45UJ5PyOvHvhsV88/smxTxeHPFcMrjY3iK8CRDrG42bx7DCLxUw+OS8i5/w0/M+o7jIVICvllRhu+QMYqbaFXd8srleRx0/Ko0yAAVD5IJJPAH0+lTGISgbJIx/fRVPIHp1PHsK0JHx/ZIAEeQyvH/ALOOnQGpVQmPeV8yN+WwM8+uO2PypqBT+8bEuAPxBxU4SRZUuu3KMuARjpj34qQJYIWgQ/wl+Meg6EcVYR0jTbAu4Z/FScY2/XpVffBbSbnj2g8g5JUgcY46H+VXN0VwWVY/MiQhthOwjcPw71LA/9XTeSTALMZD6rxjPQfjxSSLsk2pJ8vXPHB9M0AsreWnI6Adsf8A6qUlY12uMrJj9OnsRxXknaIWBOFH7tcEEcHn9KapXCx7sAdO/wCHHFL8+Q7KB0+Vfy+mKRW4DHgqcZz1HHHXk0wJPv8AC/Ng5IHbp2/Ch2OAu4HOA3p2qMHeionylCOvAycdfpTyUGMgkZxnGAfT2oAEXZhWXcOBnsV45H/1qRli2plduxuW7Y9x+lAYqhUDBOQoP8NMhX92V8w7f7rDPbtQMazDftwfvDJHTb6jFWUkCy7SnBx8uM/kfxziq3zrEJAwYKfu4xx/L9KthiIh552jbjP9704/nSER4O/dGpVWJ+TPH4dMD8Kb8gjQ5DAjGAOcjt+FOKqI8Scv7Z4/AetRqBJEpIUdentQA8Ow4i+QtxgDp9PTFM+YDja2Dzn8OcdqcXRl3uu4Een9e1JxgNIMZ7HrimAqSs0ew7Zzu9OOAPumhth2u+YMdR1Knpn6YxQMn5CqgnkbeMY75oZ3yVwF+bBI6ADnOKAsOXKSmRW3E9P7uD0z7nrTDvO1m/dsGGSPT3xSFQgKZ3kn04H/ANalCrzGTtLggY6Z/wDrUAI43kQqrbe474OPyp7lQrRM2/Y2VGecdufb+VRx5SNd7bZBkSZ6deD0pN8keZkA2tjd/EQOnFAEltO4jfy12gYPAH3sgHA+lIgFvIGkVlDZwFP+H8u1ErTKu5BvckbSONygelIUdgJGbadoJB6Z9sdqAGqG4XaZVPKsB0PvTkZ5YYXI2MMhSMeuP8/SmF5R8xYKcBUVT9KUEYDNkFmwq4wPQmmAO0nV9jo7Lz3xkdqbll3o5OVOSe3HA6dOKnjUbSsm3z0+7jv+HSoppDHhjjDECTj7o4GcUkA2UpGiZ3b15Q8FTu9acY2bPIRhhvLz0x7/AEFLKyw7k3rNGeAOePak3Ktr5a5G7BZumVHTH0oAjkdX+SN1PzBgp/XB71dMkckjxNgZHTbjt096pFHwy4RemCByB+FMyIgqyDzFU4U4+YkfToBTESLHJKgJwjx/Lhjnd36Z4xT2jWSJZQQGzgr6evp7UoWNreR/9S4ZTlvT2/GnmRboD7RG0KgYU/7XcgDHFAxJGjfJj+QPj73PTtx6dKZN5jJkIrbergdB/hUiqI4/Lk2sqn5WTqG44qHfh2duD93aMZxQBcaZJ3SKQJGWTKNjhsDGG6fhxVNvLCKpx8vQjgdqsNAySYcCUrnacYxj9MVC0LBtjjeqnAGORxn+VAiNSVZUl4Mud2PpgcVI8kjK/mbJPmwOOBSfuViYw5HTk84A9PbFRERvuO5cHBU4/pQAh2bQFVthOSR92pRNtXarqpXG3IwVJ9unSo0xESw3SL0G0cgY9DUTnaCzjEhHPTkdvbgUAS+YksEduqC328+uT3pTPsARwGbqu3g47DIppbcpkWMohXH4joeKiCsBvTgJzjHK/T2oAevlxpJHg4J5H9PwqVWkZlQuSFGUIGBgUZLJGpHmO2fukbadAbd0/eqWRR9/OBx0GKBByFCEK57sOpzyOeKlESRSlHkRZMcMOCM+o6VBGGOYgdkYJfcPulevH+eKkijibiQZTqob73TOfpQBJbOYJmwvnMFKkDA465HrmlER2+YZDxz8xwD7VGdqrG2CpXlGPfinRRHIfdvVs47Yb3H8qBDY8S7dq8e3G3/DNT5Cbmddh5OGO7H09qiKPJ+8t2wNvAHGfalhW4QALs7n1K8dPypjGQ429ssMruH+ePSlw8y/wKMcDv8AgaSIv5fOJIt3bqCfTp+VMzGIjukERHysGG7A9sUgDllIDEBug9Pxp4VMlHPAwMDP09KVGSJSJFKkY6fdI9vwpYXwz/Nngk+oHbGaAGmNixWMm4CYHy8YB9fenzIoxHs6nI/QY9DTYmdVG8bX5BxxwOmakUSMn7lMkDdtx+FADY1Easy5KqNu1h9zPf0waaqpzFjaXwM9sjkYp2ybydjYxjOO/wBPSn5ZUiL9R8nHH049qAHBIfLaVx5bw4BOf8iotgKOXHkdMZ7+tK8eAVwHwNuO27+9zTkk+zyRxzklsc7vcfligBkeyORGEe5SejY9O30qz80SINwZD0wME4IyPSo3AKsiDLr8w9MccD0qQkRoB8sqgfJzhlzjOR6CmhHG/GwQXPhGYg+TI2iaztVB1DWRHt90jP0FeZ/sr/u/hVocoXCvaKpLYwSs0pGP7vdfwruPjRLCnh+4j83CtomtAsD9wCyPT8f04rhf2WN7fCjSoQyyLHYxuOPWaU4/DmsKP8Sf9dDWf8NH0KFKKHH3hlcgZHPT8qhZXSANINiDAUH7zt7VKzAYk2MvODyAMngUkrSi3gSWIxn+Ddg7sHLdOntXQZFL5VfDYiGMcdeemfSp5AsUwt+Bgcopz7/ypqbo5N6ow8wjduwykUE+YDKpLsnDMV5x0+Xvx6UANVpJWzwqRkEhxyOgBwOtS7kEqp5m7acliOenJHtSPJ5J822cSbkC5I/h78UzbviafcY5YsAd8g9KALU0h+0M525jT0+bB+nHFMtvMVzJbhcoDuj9VPp9KYr263HkSKxAAwQSTg/y/Cp0eGNmmiQxPEejHPynrj0GOlAxgV0YuqeSJDxnp7etAwByCWVQxB459qYy72mRX/dqV2AH+96ZpWwucPtMa7SD2zjjPt+VAhNs0REi4dSRkrg/p7fhUm+IQlfmm2tkHGMDOCv5UEHMfSIIvDD+LPU47YNIHxkqSI+AwI49M+lAELxxhS0Z/wCBDBUD6fh2p7QQgtEAJHcDDDvn27YxTgYceR9wDlQP8aI1CsWXoSNwPUD1GPahIB+2WTy7eX922eM4P3R0JFRIQha5YYR1OUAzgA7e/H4UkaeW23iMocFj746VNbmdt0KHcyn5RgEMPUZ4oQDbeOKOQrEz7THhWP8AGf5AL2pdheMKv3kx8vqtSmcu3lTqj7fmznHQY+X8qhjt5f8AWs/7scdMnB9vagBfK+XEj7gynav936/TtQwafygd8q42llPr7dsGnyP/AKSrKFdeOuePr7Uu/aEEjgGNiP3Ywq4+7wBj8h0pgMYpFtBBiI+6rghsY9RT2LIAHcxyRdVIzkEcY/CnmQgeW+LplOdx5UgjHI9hTVXYihCJsZVeg44IH4UAIpjjj3huBwq+x4OQeopsihl3kBDIu0hfT2HYVJAgG+OVlSSQlYz1+bA+Xjgf5+lPVXeJ4UHz7MjbyDt689qQx7RBEjjcBApwWyMtn7pBqOCCKV3iMiod3yludwBwPwpXaGaFWaAqo2gyA+gx07Y/z2pwhkkd1dOHGBLgcY7fTtQIR0iYiJkADfwlfnB9jgcdKiKS7mMQDMwB7DG329KJ5dwWPymUjCqzfxAde2B07VO8RjIiQYff8jDkgAdB6CmMYLV1Vbhh9nXb8wVsZ6c/Q0NG1xKA0bPGfmCrwD0/IU5lXAV436fvOvHcfhT1MqK2D5m0AhRwNvXP6UAMlWXeuxSrK24oCOMen0/CrDPLcqBG44XBTgAknOR0qJpdwiZVKfeAbplT14/lSzRYcJMQNxHzjjrwMigQkjxoSjAs+4ZB5x0/SnLI8EjoqmHJ2gDHXHAqVhGrtEjhmbCcA4C45zTIRJMfNj5wQCCeARwOT3oAj4P7vdvRSAR1wD34p2JZmbbghW+X1YAAcnsBSx+W/nQkfZJBtUIAc5BBySOPpQ2150ZjlmAAYcA8Y5HvTAYY9mIonSX5+fVf05QVazKbcW52rLvGcAfd7Y596dPslhLnKIhGI1AzxxyakylxAdxRpsDK4xtA9fy7UgKsglk/ct+5UFg+AFDFMFTnBwDQT5sTFlcoxBCj9fb/AAqcCVl3/Ltj+YMB94EYP48U15rkMgjyAvysSAo56UxjEiSWUlItoQdAcc+ue2KUzwjy/MRlUjaMkcDI7YpzIbZztOVXAxjrkcj6U4zqo2SlXfoo252gUhEbqdgjOdzkrgcfd6Z+lSBx87bFgMYypTr+OO1Cu0yeQrHEak7Y+CxJ6c+1JGFc7JUKowEe0nncD7YBx2oAk8yELnaLZ3wwP3855zx+FI6SzDYuAsAO3kg4bH/6hUmXysTgFVXcqrgFdvBH4UjmNlESgMka5JBIHqRx+lFgFkdTbL537joF44IOAScen4UrSoVYZGIjhlPJPGMg9uKeGaKJfJARXwTGee/GDUcUaMpOETsF7+vJpgNdiAoUrICQMA85HPt2pdsaBlGR5mBsyeCOetSIyFJotqMm5eAeygZA/wAadtKP8p8yBwCVHVM4K0gKc6xIWtiWjGVKAdeRyKncGRiYzu2Lsb1A9scfWp9jSNsKKwRdxJ6NjtVd/mH7qEyJ1wrdMjkcelAiQDzY2baJAAFKDrx3yPSkISSMxRjDOBh/TGKeWjeIYU71/wCeeAwzzgjofwpyxWywhpfmf7y87eO2cUAIwaKUbIyMJtkI/ix0Yf41raHtS+gMrEQeYGlXjJPAUA/WslppQgOAWAyoHp6flWppPySiRYjsGMp3PQc+mBzSewz42+Gsn2b4w3F3PIszi61guNvUG47Dtgj9DX15OkZluJ7YMNzrkKO3fGelfJXw+lKfGi/Ma4Zp9VLZA2/vLnHPYYyc19aXcH7yTaCYpAOAckgDgjP6VjhP4S+ZrX+Mr+ZESCUypyCAMt0659qlURw7WkJYvy44yqt0J/CmRB/KTBLRxkg+uPXPGAPSgEyfvd+4EFFIwAPc9OBXQYj47eNQYYZhBuJbch+8B2z2pjKu/YCY8joO5HbpUisRatL5ZxbgDpgMehI47UPFhHaNdhPTHK/geOtACSgAgR4Cw/Nj1z1HtTyUlgdRkKce2Qfw9RQSYVWKJVndkByTxz0/GozIoAwoRVdQ2ONvPIIoAlfeqKw6RKCEJ5OMAn9KSJEkAj+aNP8AWK3pjt7USR4QFI92QeMkEew7dKiiYW4dlXzeM4Iwg56YoAcWSVl3ESeZ91cc56cenSlESIjfvGTHy7gcA4wORTWXZIGlCrtO5QoxgenGMbe1SrND5W2FBI7Ngo3Ix6mgBwRpM5w6qMfKeMH3/CkVRIsavNtONq5HynPY0xSqt5Dodqt8oPIxjt7Yp7lhgMRGR2HHFAEjO4lMqJ+6EYVQRgNjnr26VHvFwm2UlJF6L0GGwPlxgcCiSN515fLKweHHI465FEb7phARtAG7djPagQ1kD5Qr8ijAPTn8Klii3BWfKB/lUZyue2aY+du2A5K5PPp047UsSqxR8jHG7jjPb0AzQAyQRRtiUnc55UdNy8YFOG11Jiwo2jKHrn602FArzw25TKjgHryPf0qbzWmQCQeUEI524wy9sf54oAbl1wZD5i/7FPiiMjlBkf3eM5XrwajDNhpQ25mOMLyPbFPjeQhkjzCv5E8Y/KgYx9sSx+c3lhOu3k+2fQUpQNJ9oHyBugUYDH1z9KeqrIREVO5hn64Gfr1puMld77vM5Ix/d/8ArUgGeYIx56KBtO0A5PFWAcNHIFHzDOMevQ/lUCj5soyxoMnb+GBUxlM03kmMrtX5gCOB7dKABVQ79/IByAc8Z+lM+Ztsi7UIGPQfhTlUswiRsLjgP1/IUmdq7EIP8QLduxFIBNgd1EMjBhgYPAYe30pAFwyYy2eDnp7+4xRskcKifIc5+TsMCjH73jEfbaT6f0oAe0aOcsnnKRt44zS7lEcsTRfN1VRwMe+PShkwNycbhjb6dP09KWRWeEvnBOGX0IXqtIBiqRBub5MH+Lvkf4UBl24ftyD7VGjycOSGCjI29AOB09qnLyM4cKFkUdOxHp/SgB0jKAu9DICPl7bh60pEUS7lfJ27SCOST3+gpoIdAqjap5Kn+AjrijewOyR8E9Mjg/Q9KAGgRgeTIdvOFOMjp+WKmiZkiaQZQHgDqAR6AdO1RhmkztxIOpUj7vrTQ6P+8CluCqjsD24+tMCxCRIVV41bnDHGPf8ASl+UqsTL8qnIdOhNNSRojtbA3J0Hvxz9Kd5bkh1U7BxwMc+49KQDcxhXXDLngE/dpHI8vCfvGA2jHSnbx9wjI/DaTjsafGzKDkKvynaOOPSgA5bCP+9QAHOO4+lIoUK2MsCD7D8BS+aMtj5CV6fw59vrTYnWUGORSqryMcc9MCgDV04yRshUABGUkdyMjOB7dRXzl8E0mj8S+LbZH8xBdzHHZSLiRN344x+FfRenJi5gkDeaBMoxnHy5GQfoDXzl8E2STxx40WD5Y5JrplPoftshH04JNZP+LBlr+HL5HvDE7jGVyw6bRw3pjHpT2TDxmYnGOAOm7/61Oz8wRVPHb1I6c9s/SolbcpLbl287T0GOwrUgkJES8nG48e4Pf2prExkDOAeB6En1x7Uw73IYAuGG1QBj/Cpv3BgWQnjbtwf7w/iFINCGNgkm7/VrjaW68+h9qlIePbvGOOACOD6+mKjzLgwvyPQDHP19KIzDuMQO0r8xB9h0oAbs8s+WDny+np8wzT3+ZCSc8g9P0piSQszHorYBJ6/lTwys+xTnJwQe34GgBIsgsx+QY4Xuf/rCpJPNjRo9iuxA446Z6Ecc03YDgKc7vkHTmmzmVSEl+fPBOfQ9ce1AWBJNq7flwFwexGeMf/WpCJSepG4cD6Ukq4QiUgsWwGAwOnf0wKkZXIXf93pjPGKAQyLG9M8FRj6E9KRSWkd3XD9gcYOOvFDKi4b5iTjaB37enGKP4TMnIwePT+lADZSpcgnCg449PSjKPtIT5RkHHA/OggyKrAYPyngdiKQbQzBTn+Ijtx7UAMCLEoV/w/z7U1y8wCt1U5B7gfhSgoFyw4II+n/1qTlVyR04H4fpQAhVlJDIJF6jH8qkDvsJOFGMBccKRjvUT7HwV3RhsfmKkBDIwXtwVOMH6d6AGCESqVwG7jsc/wD6qY0YUBH+63ceo9abI+3LSKYXjHyDsRUsg8o7S23jOMHg+1AFYrJs8zbnjBxx8v0oeSQxb4h5oXoCM0eazOAE3nOeOB0p8YzuxnaD+8X0B7j6UAQoXLMOMygdOgx2/GoeY5CoAU9eO/sPpTneMyPH9/B47Z//AFVIkiyEf8tCBhQOo9z2oERyMn2dWyAsh59fwx6UzK7myTgjnjof/wBVOCAJ8/JC4AyMEZ/xpELuCuNjY5+vb8KBgP3X3suMAjtjHsKQPuyBgn+L6f8A16iI3jcxGRgHtjtU77Cuduwdscen6GgCGRDJtdUO4AKp7YHrTWQIommABJ2YB/h/DtTwArDcSvQA54+UdCKhaQOduzYG5X06f1oAZgKVJ4HHPbNX4FiY7G+XJG/3XPIrPMmEBk6AYA9O3Sr1oqTJtk4I+Y44xxx+JNJ7Atzyf4OFv+ETvlkGNuo3BfjgNvwCPTjIr0mRvMBcfKDjH8iR6V5p8G2kHhO9DkK39pznp3Ld/bAr0tmQIN65IyMD+70pU/gQ6i95i3EaAYjbzmGDz6e9Qjeg2LiP14zt/pUbxxggEeXyBwePyqUg5d0bcVI+h+lWSN2oFVfM8w9c4xgVEwBjZySFG0DFLIQjB4xgt8uOn/1uKlkdVHI2AkbiB27flSAhkkLTGZEIXGCOmB0pzMDIuzP3dvHHTpUf73JkRiiDlSSOc0rnCb3GSWxgccUAN3koFkfB+nQU9WaJVA42nAA70wA8qBtHQZ757fhSJ8p3EbtmPl7fT60AMGWO18AjkjHHNOYdF9OmKUlC3TZ6KOtP3xycr8uBnA9qAIU2KN33/T0psi7SQg9Dx0/GlByCen+PpQuHPynAwM0ADY/hOCMc0gG88cE0h3ZA6Ypd2HJ++OOnFABwjDcD8oGCOgowzq3O4v26Y70wBYnIwSrHkeg4xUpjZmLL8sZXk/TtQBAQSo7FMZyOKQ8t1Ddh9MUcmLnlc9vTpSSZKjoFwAPb0oARQNyhcsV5NDSIPvdenHcdqMgqoHH+A6flTl/eKWXCt0Pb6UAChcjc3B7fypeRuG373BA9KarZUADy+o/LtT/MxgkZYUANxhDFnG3nHT8KAERCG42n+fFNX92TheD61KTt25Ij447g+1ADYyowwUgDue/YcVYEaiC9L5aAQSpIB1KuhBUD6dKrJuXptiRcNk8j0AqyEMtnNNgoDGwJXoSCCMD8KT2KjueO/ApZn+GyRq3lLDf3w59PM4Gf0r1w+YXw/JxwB2ryr4FD/i29xNK5OzVbtFTpnL5z/OvVpSA/mJhQ+AD6VMNhy3GEqPv4fjBwKaqLJGyqcHPyr6gdqTySoBHzD06UISny/wCrHYenFUSRAgqSO3XPemozKf3Z6deOlOcLgBEOB6U9pGLdc5/h6fSgZAxJ6ct6n0oGduAQfQj+WKTK4wOP7w68f/WoOF4AwPX0pDGAgcEFSKdk4zjknt0/Kg4Yf3cetAbnI4HSgBASOVG4Dgjp1pGG3Jb2p5wrYPQ+3WmD+JsZ6f4UCEGSM5x2FJtJ+XOBjj2p2A3HPP5CkP3jsGcgUAIrAD95wvamjCjAFOZf4VwR3H0oK7SVHIHp24oAYuPu4wBSFgvB+8PypMksuw7DxSNg/db5geWAoHYjMUpkXB4znHpmowCrlcYbHy4x1/GpizHaU4HP/wBaoVR3TEh3MCM/T0pAOxIFxjaP4j6Y9AKceoZuhIxn0qTeFGJMJjn1x29KUgMdjcj17dPSgCaHKxzuEDvHE7be2AM5/ACvOPhS27wQhHzl7q5wvpiX+Vek2pSJl8zIUJIjZ9GGDXmnwhVD4LcKPlN9c7B6KHpLf5D+yehuPl5bb/L6UjfMAOMe1I2Qu7gr7/0oYIFUKu0j07imIVcqDtwxA4FRjgfNjqD6AU4h+Bxx1/z7UgG7Pp6H0pAIVXBDn5Oox/8AWpPLCICnP90HtU23DZXioR8rEk78dO2O2MdKBkhG5d4OT0wKTKygoNrHjr2H6U0A7wBg8DipPLABKjB7e/tQBGcKoWX7oI/HHQVKcHGOg7dqaQM7s4YdutNIDo25cE4IxQAyRAmGB75/z7VIoJG7GzH+eKCxXgDJxwaQoCQMbSORSGObaiEbstwQPb0o4x6npjoKUcfKCRjk0FD1IOSo6dKQJDiM89R9KYI0B3KSCeCPakDEYwcFR0+lP2oXyRknGcf5xSCw3fv6KMgfd9qlQZYZbfgHOO2RUQ+fLDCDGBx2qbHlejEjIwOMUwPFviEnl/G34XoZBsV522j+FSM/y7V7fc8yEqMYGMfpkV4p8TEYfF/4WsxVhLcTY2/7UZUfgBjivcLvHmybxsOV4Axk46+mDSWxTKRVV6np2FOQBuR26fXtTCAg+Ybc/lTuvT8KQDTghjnkcZApPK25bftwOc9+KVfvAAZApp2Y2g8LSGNVFVN2Bj1/lQclt4HPQ05lCAjtxx6UdOfXvQJCDaBg8Hp7Ef8A1qM8Ebc57/T2oyGXYACKaAfbHT05FAwY4BI+XtmkGFU+WME/w+lP27B7elNZeCW+bp7UAhMrhtp2EjPAz/KmqDJHl/lbpkdxThwuVxx0x6UfNwep6H2HapAcfveVgbSBSbix+4qjOAfcUj4Qjdnjnj0pZExgHOeuOn8qTAXavkTPLgKsb/htUnP04rg/hjL9r8HqwQR7rq4fA6fNIDt4/pXfhI5LaQHq8bhweh3D5f8ACvOvhadvg2Ly8KyXM4x3x5n+fyrOPxP0KeyPQVCYZVUKwPPpildsKFyvIwccdKABEGzg/wD1+1VkBaTHBJH5CmFib5HU54Kjgdse1NX5V2kdv07UEkjYcDHGc9hTdgI2dfxNIQ4kYzt2kYqPnbkHnOBipN21No5HQY9Kbl8fKOPWkMjkRxnnrgYppORsK7B2OOAacw5fPDHp/np0qseBuHTHyenFADXXog7D8KqqXKkMApxz6/hV0kZKnoe3+fSqzKTw+SufvDjimBXbcP3iAh+hx0xTl2FZI0zteGTKj2Q4FRhohtSPhmzx3HHBpbePzVcEZwnQcEkdB9OlS9dBxPlP4LtIdWXdz/pV7Gy+xY5/UCvpW+XDKFGSOv8AwLsa+a/g+VTX8vwFvL5vY/vcZAHSvpm/ULJ5vYNkgenaqo/C1/WyCp8RmuFTp8wiOSPSuL8f4fwxK3+r2zowH1OP5V2e1mDJ16Ff93sK4/4hjPheUKPmEsZI9gDWvQlHkdipaUZOzG0qDwM+n5V2MARNwDbeckY6Vx1md4O4ZORnHpXXxeWV6F+hB/vZHb0rVmZoAd2yUbopHWradNnIAPGfbtUC7WUFTgDpnrk/4elSA4fyicnGfqapCNG3ON21xz/CR6DtXknxAjZvFJiUZaSzxj+8ew/LpXrlsSrMWXaQM46/X9K8l+Ibq/inO/dmzTAHqwzx6VyYvRRN8Puz1XQT/wAU7ZOwKF4lJX1H+RV/cTuI9Rk/TsKztAURaLZ24O3EQ5Pt0H4dK0WWJCBjeAOo4zXWYkq7RkuAzgYK4/KrKgxvtYnG3cRnvTEP7nyiC3I25x3p58rcUHzHI78Z9KnyBFuJ2ifzEwcLgH+lW4ljwpz5j56DgrkdPwqiHRFdTtYkD7vA+lXIC9vzIvl+/WkUXoydhU7SwIxtHXHtVlGWFdzN8x4P/wBYVTkYg4iwjdSQOOeM+wq2AQA6nr2xUgXhiOMuuXHGM/d9uK0o1+ZuOMA5zgZFZMbDILjv09q0IiI5OnH8PYf/AKqgEXrZFaQvkhsD5egP0Nc18YY5G+HE8yKdv2u3LL2ADEf4CuniaRVXq65znGB+FYHxYiB+Gt+WDZSeHHPG4OP55H5VjiF+6ka0fjRL+zyuPhF4qdcALr8bnp/zwAPHpxiu7Qld0inJPPTse3+RXD/s5xbfhN4wKqF2a5Cw5yceRGMH/ZyCa7uyAkleKU5UAE+/09Kqj8CHUWrOjtI4WXbEQUlwePY9q34seWI+Wzj7w5xXP6UsKhynPO5M9iP8K24pUlbyuSsmSR0+m32BFRPexmXopMovTy8DNaSOk8rLE21mI28dRis4hWUYXdxhVxwOn4Vfjj2rhRv246cf8BrMRv8A7ti5ZQW7Dpnt+FadmVL7CfLkThhnIbHccVgxufl2/uwQM++Og5rZgWVpQ2eihsdMnpSGbtncPC2P9WpYnPXrxgit+OeG53FABuxuHQDBwK46JWjkcpmXhSdvTj19DWtHJIBzypBOABx7fhUlpnVKcMIiSFYdhnn0zV35DJnBGVyM8bSKw0ffEm1DgY6tgcjp7e1a28iMxnMhbgDGMH61nJGhppLLFDhSBtwOewrQU4XEQAc8NgdfoegrLjcmM5Iz/dxwR6fyq7C0UYCltwYEZHRakRp+VhVWIH92cPj7pUDn6E1bJJTf8qxsAMemKqW0yhQqvuQDBHQYNT/LOCOFG7jsDjgD2pEltyTtEn7zPAPt9faprWQRysHAMTjr/u/Qdagj/dAEfuug29R/+qpVAm3B12n7ye5HWmhF1vmJZc4PBHBGBVa5cMxWM7WAKtx1Hp7YqRJ2QZR9nTAPAGfpx+dK7MwdnTDj72B1/wD1UwGRjaixr8u5ePw7flSn5mRWVs8HOPbp7ClQHaJCCRGePYf5FSJlV2n7vvxjnjH5e1JsSQir5mVJK4PC9Ac+9WIY5gPMT7mMK3H+eKXyQVIIO4Y47H/PtVlEVWwx3IOdo4Azz2rGUrGkY9Cs6MuNjZ2YBXoKuwodpSRVOQT06Z+mKBGJcynIXkdAPb6VowQhAqMM4XnHHXg/XpWfMXylEW+X2J8quAfu/KPbHSq00MgG2Mhy2VH8ODgV0yMFb7ORtIx0BJAx6VXuLfzW28k8EEfLyPwyKOcLHIC0mywkBjwvysOgx9Kr3dofLhO7589R6fjXVz26DMe7ysjBXt6Afj+FZ91b7MOq7WCbQM5BH4d6ftUHIcs1hMglUHyztxvIzke3TFc3JanasgZhu+RT6N0/lXdSQIpU4IByd/OMen5Vk6hao0YD4QAABAQMn2rSnUJasef3mnokflNmGPB+f7wBP9D9K4a7tYoZVtpTgyAuHHGDz+Fej6nYyW7+VGGGVzMpPBA5HPauL1yGS4t5GRo4xb7cKw5GewYetdcJClE469tYhB5xbysoFyw3fN9MdsVyckAjDZbykAxkZYfl+Feh3I8+3aTKgyYYR5xyoGR6VxVz5sAIm+TK/Kvb9ODW61MGrHMzxFkZpBwpJX8e3tWXKruu1/usNuCB+ldRflvOihj2szDDRnsAM81z9xEImKlWKpkqfpxx7VUdCkUGgS3H3iiJw+PXpn8ay5IySYei8E5Pbr1H0rYkR50VZGYheT04yOBVKW3RZNh+YZz6AYx6cfpW8GIyZWQyME6IRyO+OMc+lJNHtYsWyOxI4+laG2PPyMrBNz7dpHHt2x+VVphIys2csMNnoAPQ/wBK1TEU2VUbcegG7P17fnUAWSI7pFzhgOMADP4VYd9+4YwDtwcdADnFEhO7eh2KpLbT06YGKZJTYxjMY+UPxzUZXahViBjGPTjGKmVxneTsUjOMZA//AFVBP5ZIZcIxbKj26cexpgVURir7gIQPm46DHHamSJgLnBYjoP7v9MVZO9XYNgb+i/lnnp0qOZwj7duCq5T3Pp9O1AFcxgMH3GQNyF7DnioSCG2qOG5YDlT/APqqVGzGFyVZiTjGMfTp0pGKgInUjBHYYFAiAM7ZibaXQgBx9P8AClb7PFMYXPQenUEAY/DrQWXzQVGxVHTpn3pqbFAZjlsnn+lNCIzEJTtVemOQeAuKlCRkAMhhTpgD9c+lIWQuygNF8uVPQ59PpSfeUxMSvoPp2/Ci4BLHBAwjRfMLcEL0A6c/49qfsiX+784+uNv3al/1kRIXZgDaB/d9sCouVIwPlOdvIx+GOaAEYSD5MfNtBJPQAdvSniQI3mIdqgfIDxkH1xTFZfNYDcxwAwx09RzR1DABkxklevpx9OKQDQMt+8bOeeMY/CheS/m5OG5x6dvyojL7AUT2A/8A10P5nKjZgYbvz2p3ARwoVVf7r9x6D/IqxhuQnL7PThh2quPLGPMZSDkegB7fSl+ZV2n5Vxx/OkA4bFUqOYwFGPc+lWI/78j7HH3mA5x24x/KoVaMj94AFYjGcf54pqyFWUFkG7OD+lMB43vFgY2KeuOOehx2qfBIEZbGeOB1Pf8AWmKnzgLn5+oPTj0p/WM4PzZPPGB2FACpgklR5bg9PTA9KcJRHkr82edpxmlj4PloqsQFyxHt1zTgioPOPyE+nYjtigABKld+0KR29DwOlT4SWJt52FWxjHfoOenFO2lV3hNwxj8D7UqAFPLb5VcB2PTH+eKQyaNQjbGJkGBg0qrwoKkODyv1/wDrU0YQbtwBHJAHb/DFPIZtssitGH7dR7fSgByrjO07SOR3wPSnxr5fyr8xHO0jv257Ypr+YUJC7tuBkdDUywzEF87ARyfp04oQDo4kQEE/MOnAHX0+lcB4+cnUxMgIM1vFlPTY2AuO3HSvRI1kjbbEGdRgsT3B6EdxiuB8dRyQ6jAnH7yAbG7gg8Z+vGB7VSA+TfHDBfF18eQZrGJthxlDs2Ng/VRXnOmSC5uNElI+fy7iMY/2QR/6Dn/Ir0jxqZD4puIbhQ8iWUW4KOTgf05Nec6OiLqugS/cj8y6XPZgEYDj9K+exHxn0uG/hL0LegFWh8PIB5Yjkukyvfr/AD70umxqRpazjKP9rVlxxjceAPaq3hxdtromzkC7uep5xyBV21keGXTBDmT5r4Rj1POP6/lWJ0WOe1Lwfp9hf3Zu768u7Oy8otyT5XmdyvIIHHTtVVG+H6t5Y1h8SruAhkKqBjn/APVivRp9LVI/EdjvVF/s9WVsAZfyz/8AX+mfpXzHpEFpZ6NFqkgDeRtEgz94E4wPSu3Cw9pF36HJXn7O1kettH8K0J+13clyTjbtlddo9wtKLv4RxExPM7r0yskrZH4Dj9K4q3OnXKeYdOlRi33AR8vr2x+Fa3l2rbVTSpBs4zvUVs8LHv8AgYrF/wB06Ear8Gk274ZFIyODKwI9+/5U4eIvhDAuyLSZpCOATvO4ex6j8RXPC3hX92+muQx4y4A/SpxCq5jFmIk9nX8Kn6tDux/Wn/KdGfGPwk8sInh+eQp6A7j+LdB+FSj4hfDhXynhaVsfd/dqAPqa5xID96KCM4/2h27HHWpTC82RPHBGOoB9f0pfVafdh9al/KjtE+MmhQj/AELwcp4x++hikU/QMcfypp+NVjkyJ4OQS/wsq28Kgf7qjH5VxTRPwGns4xnAU8gYpS6Kuw3dpIvQhVHFH1Wl5/eP61PsjsD8dL9YjH/wjFsqE9GWLp74A596U/HbxgJFW30Ozt4OnltAhz6fMBn+dcZ58MZ+a8hjXH9z+lSLLG6/LfLj/YQH9KPqlHt+IvrU/L7jtl+PvxARVe20i1s05wUVG/T0/KqA+OPxdLvv+zyI38JgAx/3ya495tOCDffSyEcDZHgD69jSmfRo4lBu5oy/Rhjt69cfpQsJR/lF9aq9zrz8c/i5GDvmghxgcKcfh8xqpcfGT4x3U6zw6obR1XaPLRh/7P2+lcuZfDvl7Ll7p9n91hg+47UyTUPDKYKiRypz9/nn1HQVSwVD/n2L63W/mNi88ffFjUbp7+91u9luZAv3JGRflGBwCOcetRjxj8Up5BLL4gvlcfxMx/UE4P5VnNq2hLglJZQf7svT8jTG1nQYSFW2aEjo7S7hj6A1qsJR6U19xP1qp/MLdy+O5Zjcz+JNQuVkHzDz3RRntgNx+FQg+JrRc/25dx8cskpDYHuDupRrWgxrmC3jkY9V81ufz4FH9t6NCQUtYmJPVnPH51osNBbQX3GbxM/5zLeCa7DC71iWTcQ3/Hy4+bt34qwbFXEfn6vcyEd/tEh57d6vt4q0xkIa0sF2/dUoCT+QxUDeKdOQbltrTp/Ch69PTPStFSXSH4EOvL+Yqf2Np4f7RNqTNKeN3nPkj09qd/YmhTKPPvBJLxyzvgVO/ia2dMx21uqDrlPlz7elQN4sRUVoooQQeVSEYx9T0/KrVJ/y/gT7fzFbRPDZI/0rfj7/AN8j2wDmlk0LwrkMfK/75diaX/hLyzbwFUd9kS/oTUX/AAl16WJjdlPQZjT8O1UqMuwnWXcvHSvDgAWKMSY/uxEfqRmrI03RVC7LaQqRgjYOP/1e1ZEnjXUPuyDaw4xsWiPxdekshtxID124U+/FUqMyPawNhrHRbcf6PbFzg5cRbD7A8VZjg07ygFtGjOMEYA5HpXO/8JTeS8iB89vmBXH5Cof7cvn2PHGYTn7ufl/LrVexmT7SJ13lWbsx/s55u/BAGfxHH4VIPLh3GPR18xhtBZ/lx6Hsa48avq0u6MqHU9vukfiMVVbVtZGV2/Iq4Xnd/n8RR7CQvaxO6EU2fMbSY4mAwp8xdn/fI60yNp2BDWVunoSwUA+pFeZXmu39lbtNLJgfKFPUIGYKcr3AB7V9FL+y98Uv+EsHhO/1zw5pvn/2ZNBqEks72LxaneNZRzCbygVjilQibd909AV+aolHk+J2KVRdDhVN+waNU08KvO7tQDegMG+xAHHA/wDrVd+P/wAMG+CnxTk+Hen+KdP+JMY0qz1D+0dNVYoRLMCJYQFklHyFTjDn5dudrZVfK4n1D7OXicIFP3dvzEf1rSlT5ldMidVI9LJmAHmPahR1AXinrcSxLzNDEmOcRZ4/TivJRe6k0zj7SQMhcFQMflV0HUWyPtTZXnGMn6eldCoPuZe3XRHp8d5JnEWoRoccYhBOPahtVhBDPqeSOpEYwfw6V5gsN+2Fa4KFj0Ixj0xzxSfZHQESu2fY5+ue1WqHcn2/ZHqJ1KyxxqDOD2RMfyFQf2jp8pjVri4fP3TuC15o9msihfNYj15xj6VcisbEFV82R2PXk4+mKr2C7i9r5HoD3mjrjfc3CsenzlQ1M/tHw/jaQ2fXzeT+VcKul2wfPPPTBP8AWlbS7eGPeU80luOx/Sj2PmHtfI7car4Zj3BIwGAz/rCf5moBrmkk7JIonGMDL8/lXJDTLY7fNTP+znp+NRNZ26jakannlMnI/LpVKlEl1X2OsbxBoSLgW0aj/a4z+famf8JPoyf6uC0jXrnbvx+GK5NrOx4a2Xy/qTt/I1XEMW8Js85h6D+VP2MA9rI6z/hMdK3ARGBW/veThR9R/hSN4zt1O2MwXA9YoQuP++sVzCxJsw6qSuMY6Y9KUICoVkRcenFL2MA9rI6F/GVuybZkO4cqYwE/OmyeNGZeUkXsGCoPp3NYMcaIcLGIyecgZBp3lIwYdAOoxgj8qPYUw9tMvyeLJzgeVcR+4I2n8KpSeKL1/lRJ0weMNtH5gVH5SyZjjBUHnB/zxUMibkGwfQ9h9al0IdilWmPk8R6rLgoHyOBlyD+OOKgfV9W3EmFkB6/vGbP4jj9KYsMpViMr05Xp+FPjiYgeWPuVk6MOxXtJDY9Y1JI95COi87Dkn9eKiTV9VKnyoljz93aKn2DcwPJ6gN0HagBs44J9McUKEOwc0iq99qZyh8qFm6jGc/hzikM2qsArvHEuOqpyP5VeWORflG0A9sUwwdOmAeg/pRaPYd33M9ZNSDMkE/ynqQMfoaQvqDZP2okAc4FaLRBPnYn6Y6egpqqsijICY6DHX2p6dhXfczRDdkZaZpPVemKd9mmCkqzDvuLYx+VW3aNT0Kn/ADxSlFbJ2bxj1xRp2AoJbXDfLJcl/Y9CKX7NEPm+bevbmr6MNvynCjGBjOPpThl+S27aQMY+XIo0Aopp8b/eZht/hOcgfgRWNrNsI7Oby871AZOSehGf0rrSY9/39y/3cfyqOS0jdAjAMTzsIx+VJtDR9X6f4N0hbC2uLS1tp90MZAyvBZAWPzZwe/B49KbdeFLOAKZRDBEP4nI8zP4n5h+lfKjRuRGkksxgQY2ea+BjgY57VUltInIWZpH9PMdm/DPbiudqT6l8sT6jutI0+MSjzIgABt+ZF2n6jiuY1230mPS5c3FrDIi/u98qsd3ThRk88dOgr5/TSrYMsbq9wo7F22j6c1UbTIjNGUUuUbA+YgqR6VLoy/mKjyp7HqscUMGizSBktgkgWRVAIdvlHX+lUfDJRNfiIGSQcj++h6HH+z149K1bJIv+EOnE1vsEJyr53B9+ADj6/qKyvCwWPxNa3RX7RKnm8+zIVxjp93Irik90d0VomdP5k9teKAFuPMd12rxn8P1rKuB9mt9TtLk7WMyMU6DPBX/voYq+kqRapbTDiONpCc/7XAH/AAHis/Uop3i8QecPnX7MS2enPy4H0xXMtjqNl2ni19AmRi3UcYwx28nHtWPvC6dZHYENldyKoHUZBYZx3H8hV+1T/iorMEFBJaFoz14VMc+wBqhHIkOj6dKfuy3wUueu0gqR7nk0xDtSlc2s04OWLRY7cdK99+Dvl29jdQM2WS4+QDovG5snvuzmvCL+JUWUtkLlSQB0A6Z47V7f8FBI1hqoxlzeI0R4+bYuT9OoH/6q6cL8Rx4z4D6Qsbdo8tH0P8A9+NymtNIViuI0OZSUO0f3Rjj69Kz9PUIh80ZkJJ2/3fQZH8q0rbYZI2mkDDB8wnjAxxzXczzESQpJFJEX6x9APftir8cDLN5ihVGMbB6Y7/TqKzFWVwJYt0gJPIP5Hj1HtWtBkD7h5G1QcZPqT6YpAVTJHOp+zn5iyhiARhevXp1FaZRY2JVgrtwe/cAYH0rPSPerSKPmPyMqrxle/btTreORiFUqiLk7lHPHZs0hl6JIUjKxoJSOcnk/l+FIF/dbMFgPm2HGPcdO1RJFIdjIxR1+UqP4146HjjAzSiYCKV1XeQ4Xafu4P8qGBMjCO2Oz90GYAbecdsYxx/8AWpUhWQARyfuyPmIHJHpUIjKWYMzCXbjO3jBH3cfn6VYWHaHUnyV2c8Z9hyOtFhiyLhjGq7GAXC9mAHrjAxV6Fobae5aY7BJCSGA+6wXHQdCOKqJIVhjRBtEa546MR1/P0q0mRZTAbWO0ggAdTjb25HtQ9rAjzrTYxHYea4zM8m6QE8EdQfy9PyrpFQsyoCFRfmGPu44/rWNYgEyzquNsu0DHIP4dj+FaVplLiQAeYj9VAOR9PTFQBP4ofPg/VUjIdhD8u4fLvLJ8n44r53/ZWdpZvHr8bX8T3ZXtjcRnA7dAPoa+lvEMW/wNrKW48t2iBJyPlIdNx/75PHtXzZ+yt5cN18SrG34jt/Edwyq/3tjNtQ59gtTFfvH6Fy/hr1PqqOIeQfMby9n+PtU0UQO1BmOYkbe3yjqfpxVV4nVWXIRPoCR7YqVlYISQQBtXkfMMf/Wq7E2JiV4xEYckrt/hbjHoMVcQyCIRRjevUIcckEdMnOKiJV5mjCsp2AkZ6svT9KfGzlPOwsxj+T0DKR29MCkBqQlZkKyRC2EWQVJ3cHr+HFOs0tfs8nmnClWO3J+bB+XB/wBnpVCJ1MaGE+RuYIwPPbI/wq6oYKIiAsceeD6Ht+dTYD//1tDy1ADcoV4wOPwJpc7f3TY8tjkDqV/zmnBV34jYl36nHH5cU1G6ODsZRjnt2HtXlHaGDDujYlFbgA9vpSptUhH+76e/rn0pibVQ5Pytz9OKe0ZA4wSQPfgcf5xQA4KEX58Ju+6eTgemKTacrEhH+0cfj/nFR5CoRxyfw9h0FOeMMTIPlAO0Dtn/APVQNAwJZFYsigYyPcgDPTimqEByTluvHHbt7GlXkMrLhDjJHP5U0LgKznB4HPTFArDo03MUxs4yMkHjt2pi/PErHbH8/IP4VNvJ4K7hj5cDoRwPb8BTdsaRjzCU5wu7sOO3oKAJRiOCSWRgWHGAOpPQjH1/AVAPN3EBdqqN31P8qsXCRKoBlEztjdwQAvY/Tijbs/dJP5ZOFAxx69aAIPNLDch2Yxx2AP4UMkTJvzkkn5e/t27GhRnbuIyQcMuMZ/8A1Up+aMKyHIwST3HpSQCDYBnPTHoQOOvtTU+YIDH5/BwPbp2xT2il2lIyu0sfahvk2ojHcDtOOO2OPTHtTGOZGyDECiPyQx5XBxj6Yx+FNChlVgCvUdOmCOcChuX5GxjyCeMge3b8qZtMi7WbylH3lxQAvmKQQwyQfoc/h24pTKyKsabSD047URllXgZzwCe1PURBGJyXQcKensPxpiFj8kriVWM+cxhDgEeoPSkiG1x5nMLKNpbjB64P5UwO0qrJ/qmQ7cY9emPT0p+R5qs/TJyOx44x9KQEPK7ZIyoIPzHHK56cVZZ7eGGQYPnyBiwblDn+76HtUCKCqS7TH82Fzznt+FLbiHLNvEJy3y/7o/pQAGUNDGkQ3AjaSfvfjxximpIqFo2KBUUZDdTj0pFWeZ9rMDv7r8vTpn/PSjCXB8hhhgTz0/D8RQBHz5TvGQQrZK98E8DPrVqeHzIlCEkOPlXAG3Hqc0wqMgRn51bJIHA471D5kJDPFufcMMrc/qO3pTAlhMbR4LYYEdD2XsKfEtoi7Zvm3geWrNgJnvx1zwcdqYmcNGpDJj5Bt68c4IxyBSebbhUhKqCMEs45wD09vSgBZZXlR/Kk3RBvuEdcc8e3tSuC2VH+qO117YUdsdueKfJAkDxKf3izSEjB+VeOBkfp2qHfFHFLHk4cjk9h2H09KQCLENxd8AYPC8H2/KpAsj5aFkY7QSW7Y9qSKO4YMY189Y137jxn2GfaoSoK+YDgtjG3uPT60wHlZMCTGTj5jkDHsRSF/NTyzlFHK8gjP+FTb3bJRQWjb5uByv06VXlEcbMu07MjHqATyKBErLLbTDcw2pzyPvjviozJHH91QBI2FGOUIpxVBGUlPm7W49h2/ClUI8MqhQZZCAjEZwB7fTpQA9rc7leEE8Dbzwc9cZqn5cCIUk/fNuOFHGMdfpT/ADZEjwgZWJ2queh9CfTinPklXTM2w/OAMFD/AFoAZF9oeOTYSvygg9senpUsKSMM7ghAHDDqe4+lRbovMX5mAb5fl+UH6en0pVVUyrMWVAMnpknoPwoARZisZVV27udw6Lu7VcBEkS2uVUfdAYcnHcGoEk2tLHkNn+X6dKVRgK5UuyPx6AEd6AEhLYz5fliPOGUZyOn0ot1klkWRSTsGfbjjGKckjiMxAFkbhT7H0FLGyxI2Qz8bGXOKYEiSmKaTyz5gJ49v/rCoRIu9onyoYjoOM/h9Kmiim3FWAG0Zzxk47flT2DIUiTqPvbu3TH5UEiKjlQZBghsEHjj8Kj2vbHEpDOx6Dj5fQjpillVGjUgs5ckj2xgUshdwm1VkVcgbTzikMjLAKA+LcHlR/Cfrj0qTyhLGASu1z8v8II9BjvmopGBSNJMK3ICgdKULOIvIYhl4Gxe3pTAkLK8S20g8sLwcnkH1B9KSHyzDsU7mizyRwwPbPtSPDhAqcYHOeeB6ChDMQwY+WFVRnpg/l3NIQsZTzMqd4HGORwaem5CQr+cy8jHGAOv6VCB5qKkS7m3Z2j0GByT0qQoHi835j82Djpz1247UwFeRwEVV2/NtwOeTjr6U9llaYxmN2xjIA49jkU0ogji2ESCQnLLxjHtTWuJWAG45I42cNx60hg7eZ+4c/NGPlI46djVgzO6b5R5SlQu7qCR6dqTd/qlB8mRwQysM9B7+tQ5lYeVJxH1APQZ4HSgBTK+EdjtIHH97H6ccVNaOryqJwenOVGfwqHYdojOcRfdZcHp04qWCWKOXzJFLMcDHQ54wV/wqkI8v+N8YFhb2aJ9mEmja6qLjLEm09e4weK4z9lMofhXpki5hdLFOQflKefKhJ984rtvjMl0yWN7kZTRdZ2jspNsTn8TXFfso4/4VLp0S7VP2INx/EDPcZHt0WsKP8SX9dDSfwI+gBEY4/KfBRVyG6AbvcflSeYJ1wrOXZfmU8gAYAxmrkao+2QuVULt2DpvPt0xVNfLSQCTfFHyp2gfhz2rczEaIOgkzu+YZA4IAGB09qjEahNkMrS4bv8pXHYnvV0LHJuhQlO2GOen17f0qj/q96NAwQ4yQQcHtj1oAnWKSFWZVDjd93PG0fypxI8pnUYUjZg/LgdvrUSH7wXjcvHQ4x7cUr4iHnMSgOeGHJHAx+tA0WBCwVYlZXO35tvQjt835Uqh2mjQoI3IOcAEgD36c1GLe3aRFcmZMbWxwMgDGMdu1JbukW2LO9myGZM8Y+6T7etAgRxyYh5TrnIP8JHHHY1IR8kqyFGlC4IUcnuPamLGy/KZVG0/J9MU+EPESsYFwp6nP8s0DHCQiJQFFquAzADrn8OOnaokQbNkJw2efb8OnSpD5crt9qYKVTag7CoxuiZTcBVSfAKey9DQISI4XYuA2P+A475zyKmmSeF3hGEVVDBz0YfWqySLbECGQcMVAb06jPTipEkd5ggXdtBLxjhfqPSgB/wC/2hWRUL4znG0n1x2NSHy1EnyfLENu4Nt59KQQTRiQ3I8tHC7OhwAeh96aqQMNsoIC849R2xnimA/DxgFgArDaqrg/KORzTTEWKS9EbICjAJ28E8fTpSRr+7cyqvmkjgev8IwPX8qcnnJ8yOdyEEH7y/N94Y6CgQRusDsYR5in5cN0OOvWjKSsZApCv1XsCPoKXDSRiMxAtksAvGM5/lUiBkVQhXcAVXvz3/T8KBjCC7MU+XcOMHHIxyPSn7VE2+Q7YhjJA+6WHAIFV3jARZUcBRtLgDp2/L6VPFJlJIFwqEDc2OwGRx7dKQCiWHzHgfY4Zgx644GcqeMH/wDVToxI00bw4iBUjkcPnqKr2zgAsoEZXKsvY9Bx+lWYHIZYyu3BUhcY5/pTBDYmGZBtLHAUlQFU9McH/Clg8zzG2xmQIMeoBP8An0qYlUkUNucknMfVgex9COKJZmcRJH8jbiSc7Sc8D+lAxnmEsMP8ucFAo2/lTVSB2YgJHJuxlTyMH+72pAhjBSXlj83XkNnpTNiTuWIUbcbgRj5cDBzQIaZPnkaR2bYcccZzgduABU4byW8uM/cG07+mD7U7zfMhJVHQOvIPAzx0pw+0ABkkEzYACgdBgUWGMm3blUsI8gbF9emfYCpv3GVWDMcjKCWfGAvbA9+lRDy2wnQsMAEZKY/z+FSvIssnm3C/Z0+4Cp3jPb6CgRHCIZXVUDYXndnnHbt9KmkVPLERbyjuzj09D6fjSKD820x+ZGCrRouMg8cNjrTTGEk5Xy1Q4Xcd3J6dOOPSmFgVRKAsrDexx83UgAbfmHenlGHEiswj6cdf8nvS/vLop5GPMTjAC98DcAeOlNmWbcIcrK4z5gCEf7oyOhPbFIB+JYwzvGYg/Ug7hx6jtSlI3ixABuQZ3luf90gYx7VIrwylQg3AnGwk5JUdeenp2qMpGLgKjJCTyoKHt65x/npQINszIssaiLdztC5OAMYGBjn8KeCTi1H7wAEYOMAr6d6RI2lMLXDtAiAtIR/47z0xUsnnPsi5XnL4H32B6A/hQMh2wK/J+z/3eMpu/wAinBowy7XLoOzKCfpn3/pTY3AlWCTCxk42+3XOR2qQSmKRmY5jz8ihOPYjH900AK8n3gqtEZDtH14x6YBpsoK/JI4UjGFUdAOhHvQrCbzef3gUMXHRl78YxxSSQJ5ZliZgvTnqT0U+oFAD18ySXdLkPHhfk68+uOoqyY5DK8ZaNsBflAwfnONvt0qGWA5WNFLBhjrxlOx9qWOH5y8UYGFGVA5I74HqMcUCRMYtsj7OY4+ijqD6cemKSMAuysQpQAHPT0qOO28uQxq0in72D/F06/nipVyJo45SeDycZXJ6D8uKBlYKWZjZhcPwAfb0GP51ZdPMbuhdeB1xxjHv/SmStIQoiQMX4CHggdCR04ximjdCkFyp/eKdjZHvgq3pgdKAEQskkUqJ88YKn05GKmXKsse0O2QWK4+UmomVYYisX+khOHPTbzx9elMVV8maN/3YfacjkAcfjzigRYeOYhXJ8ku3zDp7cfXFMO5oRHFhhCxBz1A7dR0poAXiB3LMNiq4PC9Sc/yojERZAr7GcfeHI+hFAyVXdVUeS6SO3GOmRWzYO9zLHAAsEjsEYdATxisRgUiB+ZpFO3K8gevHTpWzpKRS3aiU7UJXkH7vI57emKT2BHxr8O5N/wAbbnEXlxzXerZ54SN7ldmfUDhT9a+wbj77tLl3CgKoG3BXjAx718Z+A5EPxiZjugV5tUUqOSg+0psX89ufavsmSVZXl8wktvYZUenTp6VhhP4SNcR8ZFHM8oWEr5IxlgvynI6U1IolTyFLHep2qfVecfTIqCYq21kUJI3OcY9Bj86sFHw5k271AAc8Ag10mIkztKyRz5OFIXZx2yVakVdqSJjh1wF3ZxxwfpSqrSSSPKvyMoHHy7mA5A+ppFVJGZH3SERqQ6gAEH0xjpwKAEJWMooRWJwy5J+XGMj39qfI8Ku8KHdvYHPsF7dqVRiRPLcAMu35ev8AKlyYmUScHgYXHTt0oAZC3lbQWDBeg6H3Psc003zyZZFzG52bD9PX604ENGyMw3N8uOjZ6D9MUi4RhEnyPtyoPcj17UASbo1QMqYwQvGOvAyAOKjLMq4kGxRjdkUjSBSN48ogZZV6YP8A9Y9O1P8AMeRmZCvlwhUwR17df8igByzSCNpE+65AWMgA9McegFK2+UCJx5pGASB3Pp3xSgFWT7MBsPB+vpikhjl3NPJwGUpjuCD6e1AiV+CqoAm35M+qqevtUW7crNExXI+6wHOPQ1HvjkhaNWG5e46ke1PDNKu6PqSMx4zjjg+woAFizLGZVyjDAx1CgfSplkhZdgysfQx8/L7VFueSPyI8RtuyP7wx/d9OmKdJLLkqAYt7A8jkcCgZGi/fgC7QcNj0Yf0qVmJExkCsPlLAcdKcVZCSxA3D5R3B+n0/KlhYxNgFcHhiw4PtntQBFFGFuVdAV2ptA/DqfWgsNoWQfMuenP4Zpscah9rHzWIPOeME44qZH+zq3mA4TAA9cf8A1qAGBilv5MLsgbDZHYe1O3W42hUxJkfNnIxx60xgyOD/AKve3yg9F3dPw9qe25UwoSIFsNjnkeg7UCFBwCk2E7e3HQcdKd5LhyF7D5m9eOB7cdKjnQOWUPhcBiT1/CmSKxYzcyt8u4D5R7ZpDJXBTB/1wZhgemOuPSnGD5mmjxM+AdjD+HP602VpRIhk25PO0ddv0xTypLpap8wPVwvCjsM9OaAISVXIQNgjhR/CfaleOYlVZAXkXjkfw/h70sYX5Fxgk8A/yoYKFEdyPL4zEOpx36UgCMiaFcfK/Qfl09PwqQpEQzAbi0ec9tw649KRX/0iVouN20oO33QCP0pGMcaqzMMkk4X9PoO1IAadfMVUXJWMLtHGfpinF1+bgxDA3Bue350xNsU/knA+XG0/pUiHaRKoEit94Y6YGMUAIqNbvjAkbnHPY/1qUOHk8twGUIFGeMFT6elQJ8+VTGT05xjHT/8AVSCRChJjHyqFz6nOOPagCdNsDrE58wMP4Rxz1B+lMQHeSow549uOn6UKPs6ZdN275g2eR22/gKafOKFISFLgL83QegoAkdo0nVggYHo/b05qxEwWNv4C2NuTkDH09qqmQhDGo3HhQOmcd/Spg4lX5VIHy5UgenagBUcuAWkXy14C47jsaG2oCH/1YJCew9Md6jYL5hfJRlxuGOD6YHapomRkKowAb/P9KAFQeUxSCRWLKOSuMD1FIp4JT+BcgH+L3pmGZRuUK479BjuDin/vGQqgCkYx/u9OKANDSoj5yZ6Ng7R1IPDfoe1fOPwV2W3i7xnGBuPmTAN6B76XGfTgV9I6PtS6t2J2BJkcg91UjI/+tXzZ8HQyePfGaSEq2+Z3Qjst24/z+FYz/iwRpH4JH0CAJHMAOwPnbj+f0oPmSEBhvUDYO27HcVHIpVg4Q4Tng8j2xTo5CzBip2qMKccY9MD2rdmSF3h8Nnbsbbzxx6fWowsRbccE8lRg9f7tOGWVlb/VjoO49x7ChsKMptIbrn178dqQDVVpHcupXaOlSIcxuAMEfdJ9xyefakyVDucg8bcUIgEmJG3/AN7HTP8ASkMTGFCALkHj8u1NdM4uFQkrj8T2NO2skuF5B69+acpiVP3mUyOvb24oAhYJvySQ+QwI6An0qflctMA5b5eeuO36UhBEW8dVPK/y+lRxk/fXPHHP+GKAFeVYQA+3y4+kXqR0PSm/KqBmHlZ6Buf0HTFK+7biUjg7sEDkD6elKJWJ8xvkCrheM5H5dqAG7QQEX5lHDEYwSf5YpiGNTjBjU8ED1Hb8acgNywbaQ2OCOn5UscjTvH84iLcdP88mgCJmJBYZ+U7V28ZUdOPam/KV6EkqEIA6en41MzcyK2UP3lHt68e9IbgIdzZw2Og+X3yPrQBFJtMgjXHCLyP84oDK0jIygANtBHFK3OXKDJ4x2P8AhTSuC0eMtjknpn0+tADnSVM7hgZOMYPJ/lURP7whsBhjkUse77y9F+7/APX7UgYtlpOWPHA9KAG7Hff5r7g3b0FOST7qLmSJflYd1A/pTgzgYQcHo3cc/wBKTMe1scbuDjp/+qgRWkIllEi/KA/04HfimzBYtr5yznAK8Aen1p2zDxxoVVMke4Pofr2oEkCkLJIZwhJHy4XIGP0oGE2ADDgSNjaueMZHT6+lV0UyJkAQsoCqSQA3+z29KsRyHLrHJ8mCMgdCfQ1HsSM7AN+QM89j3/A0ARvCVlizxgYdO3PUDH9KQ7JWbzHI6bSBgbfSmlLUJ5Mi+bITkAMQR9PfFLFs8toIx5Z5xu5JP9KAAoqpIWHK8YPA57005Xy1kdcj8tuOBUC+ZOpM6hUHXaOhXoPyq0UbcCR5Me3C/wB3Hp7GgCPaQhQoQH569PT8qgdlFuSB5vlkMo4+X1Bq2gMK/vT5QH8IHb61A22RvLA5Kg7c8Edl7dO1AhqAIRKqiVmOFPbafb6VZtlikVrgsUPKKVxkdlbHt/Sqagr+8ZAoUjgHt0q7blhKP+efOQB047/hSn8LGjx74LsZ/C+qSTcudTlGV6Eg5/qa9SdnGMjbjovtXk3wTiYeE9Rdvm8rVHU4/hOTnI9yOPSvWVGUJx0OGHr/APqpU/gRVT4mQSYG5Rw0g6Hp7f4UhAEbkgg8dOgx3qQpblAu3aCeR16VAqMnCDCt1JPb/wCtVEC8Zy3fGPwokWTevRueMenaiTkcDcijj6010Z0G4+WOyigBsgKSOg6KAfpnnims2QzHqe3sPSnMzEHH3enuKHcsvln5lGMgcYoAX5GGF64z19O1M80Ro4Uja/YimkbQSg+U9x2pUThyFXGFPIoAGGCpGEyMevH9KZhwNxwRjGO2O1IyBDtB3Drj2NNYLkADGD09j/hQBIVXIGckcmmg7iCp4HYdMelH3SxDBGTHbginFMNtjxyNwFADW4HIAz1/+tS8KvP8I647UKDkgEEj2pqb+GTnrkUAIX/dRsU2s35+lImBtcHknB/z0qaNdu1yfM45Hpz6VG6q2W/1WeOOlAEUg2k4yAeD/wDWpzcgfy/l+VG5oSqFdvPB7c9qTO4seuODgcD3xQBHtUcN1bp2WpFwrnPftn09KYRhg52spx+FDDewc8EcAj0oAIy6HIG0E9PpTlEm8NnkdPcU0hQNuN3OR2/Km8uNy9D2PtQA8gK7Hj1A9R3/ACqTcoA9O3pUSNlcY59aUn5ASN2MjP8AKgByYVN0pHBxwMcH1qx5rfZpChICgkKnfCnp/hVUl1BDdhxnoavJ5KIx8veYxuGOnA+7UvYqG54/8DSw8CXdpIRJ9n1a7zgY5LrnA7DnivV35baoChcEfUdq8t+B3lN4R1bEmJBqlwCuOMlsggj8cjFeoPz6Kgxn3+lKHwoct2R/vVByp+bJ+lDAsQWG7pmpXbIzn5cVDkBsx/Lx+BqxDCy8LGCo6HNJ5mx8lRgcDtj61IVGSw7gUzpz2yPypARuD9yQbff29KCGT923JqVnO0kdBjj8qgcj5mb/ACaQDffBH/1qeCDjA2KBxn1pFyRtz0/CnBWL/L8pwOOnahDGbS2Nw2qvtxSHzF4A4P8AKjYpQ7Tj2+lK0fmyFkBbOOOmKAF3bSS525/pTCccoQcfw96RghXa5MhOM4HSpGj8p8R42HG0/lQIjxkgE84zRuBzn06elBURsRw249B2qNVZOMjrj8KBikHapxuHSml2IxxkH045pcqi4Pzev4dKZjI3twFP86QEZRsg7hhDU524z16YxTExuOBuB6fSnKiken4UANYFoyuMBsLn0FHy8lPlwcUzbKsmUGQufwwKeEMkanaR3IA/lQBZtz5QWUAMqfw4yD6ivNPhGFHg+fbyE1C5Ue3z8V6dCSUTbgMxAA9D2rzb4WAJ4XuSBympXOV6DBekvi+RT+E79jjrxx1pu5tzfLjgCpG5LL27YqP7uaZIh546elBUbQ+cc80vBGRz6jFHRSFAYZxigY3HO3n6UoHpx6+9LmTg7cj+VBBwcfMKAAfd3Lyo6UzO31BPT/61KU+Tr5Y6gU/JC+WBu7Z6YpARoO2cg9Kdxzg8gdKNrkhQNhHB9vwpmFLHadvbFIBzEkHOAPpQwwmG9OlGBkAdPal7+x4pDECBmx/d/WlMjo64ODjByM4FIFVcKMrgc+3v9KVpGK7SMbeCQB+H4UDEwq5BFP4A+VcfL0p6YGYmGTjIqMZI2ngYx/8AWoEOHzgMCMAdhwKkt2BBB+ZjwAOoqNsCFkT5c9qsIrbx/Dt/gXGdvsaBni/xOKRfFH4WB4jhNRkYZ/iQp1H49PpXtlwH3vnucc9tvH8q8O+MjeX8RPhXO3yk6s0bZ67XCge3A46V7rebVuHHXcTu/PH6UkNlH7rn+Lj8MCmjrkcfShMbOOoPB9aTgA4GMcYpAKqneehzSEAEDGAO3alBXlT8oI9OlI2MBR8px060AgKZOeACMc9OKDwcevalPpTBwwwPakMUjdgfd9D/AEpAnqf/AKxpfQA4pcfkKAI9uz/Vjg9c8/pSqWI+cbSOMUA5BxyO/amjoMjJPAPY+1IA6N5mefQD0pXZcn5c5AH4U1Rzgc04q2wgfuWB4zz/AJ6UgBpRHtQA7APzJ/ClWMIxjBztX5R656//AKqTeY0z1Yn6Y7UiFywVhnb0Pp3xUtjLltF5kRkAyECqD2JPH4Yrzf4WsP8AhGplUYIvLjb7gOeP1r0ONSyuiEjeV6diPQfSvPPhsu7R73y+g1C44H8O1u351Mfi+Q3sjvSQuQvLdwRx+VNkZiwYYjbbgnHXt0p7EDIILZHT3qJWGSpXdkZ56/8A1qQCqCR03gYBx7d6SSTBC7fbcP0HFSpIo3n+FcHI9emKYThioOPT0xQCIyqqNwGRnp6H2pDuYHnyww6CnFiDjOeBg/4Uxtwy/BJOOPTtj3pMCMBdu0ZApkxOQvPOCPw/lUrsWY7/AJWHbt7GoGxtC8gBuPfigYhQE4QFs9vSo15zG65AyASf4gKSUHZg/IV6Z4NRuFkDbTu3Lg/Ud6BWM/aBu6Kytke1TwAZDA456GkGY0JBBwuCvqfWnQYiZCw3LwWHbBpdBo+S/hICvieYj5fLv70Kp6YaVuK+oL8kyMZflGOvr07V8v8Awx3QeLZQQDs1K7j/ABaVj09hX1NdnbMyYICN35HP4dAKuj8L/rohVNzGuNxCuQFA/h7jt+Vcn48P/FMShhyzKW46FeQPxrqpSzrgYOTwfUfl7VzXjQK3hi6x0EsY2/hg1ZKPH9PdvOVcblAHyj6cc11tu3HyEKFxxjP0rktMklJBChlwcfga6q3BCKxOwfdH9a1INcfIh5zn5h/9ap40QMjxDK9eOxx0qsuRGDFyc49fw+lWEwHZU6rjOOhqhF20H+tONygg4x0H+GK8r+Jq48RxRpgIbQbMAdOwz+deqIGV1dD04H49sV5Z8UIymuWflnLPas302cDFcmM+BHRh9z0rw8gHhywVFyJIwd3X6n8cVsIMghx5RyAPX/CsXw2+/wANWLRjjy88dmzj+lbfyhfk+YgYJ9K61sjB7j0LncFb+Lkd8dqkG1CF4YHk8VEGI7gc8/59KtAYwUAXPSgESwj/AFhyGAwRx3q6CqNmM7T3B9KrRkHIAIwOCOxHqKkQBihPfnHr7VAy9b7vLcDlnPIH8I9fpV8fNtKnBVRk9qqWrARn5cICV/D19gKsocZUDbkcemO1Ay5F83TCgnBPr9KvJDz5eeemDz27VSXDBdvy9PzrQDHcUD5K/wAWPTt9eKgEXY42OUBIT07D/CsL4qL/AMWw1Mg8B4GQepD4IH4HNb8OGfdnLAZz2/KsT4nIB8MNWzheYl4/hO8Z/QVlW/hyNKXxxF/ZrCt8MfGygEkazAG/2kEAb8wSMfWu0gL+em04G5c/5+lcJ+zW/m/DXxtErF1/tW3YqOxMAG76/wDxNegQsElYSYwvRseh4yKVD4UVU+JnTWBjUKF+VeckAcge30rZSOR5drpxEANw4x6Yx1zWFYxpP8+4MSOg44Hf6V0KSPGyxq2Bngd8dse1RPczfYuAoASFLbcMe2MVoxuJjujJjAG7GMNu/wA+lUc7XYqMArnn1+npV21mQffJHXJ9Qfbt2rMRqIwGQQvLYKgflWtZx+YNsRySBuXp8v41kW+/ytnBJ5BOMD6e9bNqA0IkjwrfdG0cc9e1AzRVgkeWGdw2qBwB/nFa1kpkCyJgBflA7jsOtZ1vEBNE0g2qOo/vHGBg10Ni0coygII4ULwvGMk/WpZaRPBthjKXC+aueMdye3HTitnzEXNsONvIx6VRRxHFIqN5nA4wBx/KpoSCxjVcb8Mp9fQYqGaWNlJptnyHyQeAuOvufT8KmQCRgqHbleVxx2BxiqYZUBgcYY8g9Pb/ACKazeZ80J3twuMY+v0FQFjZgYIgtcBcce2f/rirauQpY4PPYdNtZqurDJUDZgEZ79Ov0FTBnByhySMZ9B9KQjQQqVx1zjjsP8/Srx8pBtB3sxHBGA/pz0FZEcm/5GOST94cE4/l6VPvCvuCsFyPm9BwP0oWhJqpkAxSY3DG3djGD/Dx/kVcV2Pz/wCrBxjp0+o9KzWj67s7mO0dhnt9MVbJeEpCHyuzr6nPbv0obETrkcBhEHwcY5+uce1SMnoobeMbM9M+h7HHSltI8yOQcbfuj/aPXH4Dp/KrKKFRVf7y5+UdeeTj0wKylKyLSGlZQqRJ8uB14O1R+hAqxH8x3yIFb7pTqPT8qWMFVART154+8CcjP0rQitzuL+XnfgnJzj06VyzmapCeRvATb93HyrgYz29Kt21vtYbGC4/2c/h7VehtSoLDkt04/TgVciiCxhXGAOuAOv5cVhzu4XQgtVfe247tvBz8vP8AKq7wTB8ON2Rj5epH1/Sulh/vIOnHtipPsyuvKYx7envxjFac2hmpHCvZl1ZQ2WX5T6EemMcf5xVGazVIWjY4Ufw57+mT/SuumjCja4KDr659j3x/n6ZFzbMwBTMiA8qP8eprD25tHU5d4fLQQv8AOHA+7kbRnv249qyHsUMo+6dwO3urH0H0rqntGwVYMSB8oXkL7c1hPbzLGXZSgQ+ZgdPYA9OPSt4VBWOX1S0mjm8+YeSxADg+3APpjtXmN7ZoXMiL5kbEknHyZ969o1NVuQQMtJLtOORsKAfKfqOK86v7fy47mAqX+YnngJjgZ9hgdO1ehQqEOJ5n5f8Ax8WkyLLydjL8oP0x6Vy94EVd0TYMa9MZ4712V5aSxzOsq/LgNhccD1B/u+ntXJXAbemxSAxOWHQjsK7omDOXvGJikK+i7f0xWXOJFjJQufl+Y459hn2rWnj3LggKI9xPHAx2rKMZ3K2AA6H6Akd61RBnXMLxwkO+wPt54+uPT+VUZ4z8qxZfYc+xGOtX5Yed6rvRWK7eqk+vsKoyAoQCACXJGBxitYDKSMWlaMcFVK9PXnH+H0qncKpxCTnZ9/jgHGBx3q1gDzI05C8HHGCPSq3BV5OTtx75/wD1VqiSsypIG7ELkgDuP/rVBNIzOxxuTGCo9fXpVllVkOCc7QeeA2KrM44BHykfLno2319MVYiq7JCwVeQDj69+lM3EsEddpc5BODgD/wDVVh1IBY4fPXIxnHTFRSYKgKu7JyB05H/1u1ICJ4g4+b589vUdsEVVVNse0gjb+g9v8KuYYHCfu8dCDwp7/wD6qjG1FMaOW+Xlh2OaAK6k4AzuzznpjtSOGjQJ33cfQ+lTt/BGpAwQMetQ7mc7SRhXIK44/D2oAjaMk4yMdsdOOlNVB8qKuGBDe4z/AEqRm5ZduwBuR2+vtUYiznyjvDcHJ9KBAFYRsSgZh8qg+g6mom8tGxLJuGMDC4yD71YAjjY7eAOijp2Gfx6U1UAY+acKCFwemMcDjimICFfGeRjCDoAO3T6VCwKKeN/ljoO2aeRnbv6ZKgjgjH8xTn4LH0VeD6UgA+bcAeYSm3hv7uO1MJEU3DeVHgEY5LdsfhT2DAFVTYSvHoR7U9pQwRFx5inoMZHHTPSmMhRwzM2d+ANmO31pXVRExB+YHcvHUdx9Keu5Y0bcsZfO44HUGnbl8obJdrL147UAMbMkUaFN3AJJHb0qNQXUxpksfug+o9/wq3tRW3vnIxtXPf2/CnuP4uoyBjpTEZ6MyxsGPyn5HX39QKlMSjDNGC2Mf4YHSrs2c75EAQHqPQ8dKI8KCh+QA4DHp7cUgIGEjIFJGScE9j6fSjzMbdwDBgQu3sOlTnyuI/myx5yOODjtS7VG/I6tjjjgDAFAxI8iQBsFh07cAdOlKxwgHCH9BUufkZCuExnj+lQojfelAXIyPb0z60wLUbERFCpI+6QOTx0IoMLEYuXwOqn/AOt2HtQm+NA+d574wB9KlVhkog3IP4uOD6UgEZUdVYkbuwHB9iD2xUgDkDa26QDB7cfTpSLGqHA+XcM478U/503FAMrge4oCw874yvXajDjg9fSp0bzJDGE8rb16dKhUbRvj6tglcZxjrT4UJk4by2YE/N0A75/pQhotKJH+Qk4IwegI/wDrYrhPHgSS9sJHUwqLcCdfeNtq9PbP6V3rsJJRHDg8dR2Pv6dOlcT473TTadOgwHjliAIGGZec49OlEdw6Hyj4xPkeMbguBIklgGB65I6n2yOfavINNjV7vw4SxaEy3Kgf59wK9d8fuG8TPICPnsPK44GeMkfgK8k010a58Ob2yguZenGCowv8q8HEfxD6PC/wlbsXdFRBFp6xSZWPUJ0GO/XH4f40aT5zavpE/UGS+D/kckdhxT9L2QPZyw4dRq08Z7D5sgfp0FLZw5v7SBcYF1dqAvHUHpXMnsdXdHW/updS1Muu6VLWN+M4K+Xjp7ELXzjPoN9D4OluWA2w+XKUXjAaTr78NxivpOAzHXNUjUiOZtKTcFAO5gucjtwOK8gmCXPhGaFcl5bZFA9WDDj8OK2wtdwMMRS5kv66HI60klrpv2yHImt1ALHOGHGMjjOa4STxHqo8sBY5OSCfmXr24OAK9P8AEtndWWiTJeYgdoUYK3cqQCPTqMCvIvLfHl+vTpg19HhVCabaPn8Q5Qskbceq6sE+cqvYjdkY/OrP23VHIbcuCBnqciqFuhbtggdPetJLcoSSfL749T7eldEoQXQxjOXcY1xqBPmu6rjoACP/AEHFN869KqDLs/unmtARfPycDHSmrbJnIyg6HPOaz5Y9i+aXcgNrdMwLyliw4IPy/kMUhSU8SysT6DitzyfLSJsMygfMcY4PH6fyqGVPLkIjYbB7ZyDSuuw7Mz/s8zH5pHQD+7/hTTZZUbpGfb0xkVpLC2Nu7tkfSlaM4UHkLxxxRdBqZ32IMP3hkbt3pzWcAjGwnB6cnIrSiV/MXByQP88UksWflmQAHt/hjpTTQWMeOJRwGMfbOP6VI0EWdq9l/wA8VfEZRm2rjC9D2FP+U4UHkLxTuSZ0cEXIU8Y5B5oS3iXAAALfXHtWiE+RhjeFGDjipAERQq9Pf/PGKpSCxWit4Qu4AK47cgECpTBakDcoQN93qcVcSECJnZRKoP3Bxj8asbY4fmCbDwdp/p+FLmCxkxwx+ZgIDxkHjgflS4hOTsDntx0/KrxiLKzxZ6cr+nFNWJ1Py/uiBg5xTuFihHCDnao9uKtbIFUhVIfA5AHb2qz5TuCyc+wo/eGNv3YUDghcdaOYViu53LiSPj24xUOzcQq5HHAz1FXiSEicDOAc8Y46DNNjCuVOcNnqB+lVcLFcKVjVcBYwMfNz/wDqpmxAQy9uuRV2RZCdzbZQB24pohZiWOIyMZyOtPmDlRW2fLvU+Zt6pjB2n0PtirlvaQkITKyr2UD19TUzQAgNuWAjgY7irUBPkxxy7fkB+Yenp0o5gUSgI4kbc+ZB0C+v5VXkR23I8YRDwSuPl/LtWrFbmBWcyccYx7+o9qJop45X43RKAS/Hf2qeYpROJ8U20qWl4YeD5SnA6dgwHp8ma/VHxbqHwT1LXdPm+C2gN4E8IS+E/DT3emybvN+2S+IYJbkvKXd59kMyQmZiSxQ56c/mB4it0l0qWJnES+WzqecDaM44/lX3T4a1W411IkmgFk3/AAjGn7dvR2try0uEcMAMLuU8Y6dK4sZLZEON72KH/BR/wTo/g79sB4tBhNnaat4Y0/URCRhY3Yy27BVAHy/ufTvXxoI0mgMO7bsOd4GQo9K++/8Agp94o8IeOf2g/BfiPwVfJqcX/CGx6XPKisuy5tb67cxtuUEtGJlyRkdBnivg6GPy7WTymWUgDft9+ldGGkuRWM43tqc/c26W15IjPu2hMHBH5itlVXAJ53Dgrx+FJ5Mn9qXv7vfGI4cMSPlBHTHfJFaEKGQ+ZjyBgcD0HtXXzaBYqxxFYoZpeVJPT+GpCpJkaICYA/lU8cckbYIVoyc56j8B2p/l/Nv5i5xxjn0GBiqTHYprlF7FT90kfLn0rStwiLnIReM4HU03yiZAQocfdYLwPYirUcaBlYDzjngHgChyEokc8Eay4ZMgdTnrnpxUDKBhQfJ9PpWk+xmy6+Ww4YL/ADH0pso+QOwUjjIOM4J9KSkVyFEpCkaosLSM2fm71G0cOFKAb1PHPX61pII4lYfefvz+XHTpUboi4LYaM914pqYuUyfKbAaUBAOihf5AUgFwQFUBd3AU4GRWuTu5yMfw45xUWyNVGSODkY4q+YnlMnyNylsLF2K9ORThFBJGZOjhRuB4HtWkyog3yAyEgYPr/TikmO4fN8ythQOm368YpXDlM02/y56JnnjoPpTWXLeVhlITjPPt0FaJXD5XC4+77/5FNc+bnzECnoD3A/CjmHylJoZFA+TO0djyBUMaoYS3JYD6/Sr626kKS20qMNjuKmePjYu1VPGe5+lS2UkY6o3GOjfl9PalMKtGNyscZ4Xp+NaLQBlCbenTPH8qdGgMWAygA8luntWbZaRiiMGPhfMK98/lQsW07n4ywx6AVdaOAuqkc57dD0+nSnMqBm5DjaOO2fas2yrFPy0zzyByD7emKYIdoyJOvbFam1EG2QkKRg8cVFhODJghuPl4Py9KnmHYzza4XzDmTPdf4R9Kf9n2J/rQeyrj6VdZG4dAy552g9qY7SDBZVDcY9Vp3CxnlPKOVUb/AMMUyS1yhL8vn6Zz6Vf81TgNgnp0xn/9VQukZG7Pmr/Djtii4cpF9nkl9I/YU6OBll2ouVC4bI4FKp+ddy7cdD0q9CBJGQHGzOGT/wDX0pOQ1EoNDHg/MM9vbFMMYfcqy78AZB9B6GtXag/dHlTxkgcelVLiFw+7GwY7Y5H/AOqjmHykCIZEVs+WMHgcE9hj8qaqRq3kswRsfLkd6srkFAqjCj+XbjpRO0fyPjY2TjPX0/DFIDOVYwhYq4YdewIpL6GJFAjQ4ZgS3erITcdsY3HoF7D8ajulbYJFbB3L93suaT2Gj1KJJpNDu7ZGETYXdleO238K5LwwS/iO3Xq2G+Yeu3jH8q6y2Vxod5cRv5kbwhgT/dUDp3//AFVx/hkmLW7SdBkEufpkf0ANeV9pnoR+FHSskb6vAwXYzSOm0/dyFwR7U7VCA/iKPp8lqpXvwvB/BRmrQ2vrKybN/kzsyj/eGSKzr4iSXxE4ALlYJB/ubefptFY9Dp6lrSSZfFuiof3iT6a4OOAwK9PbaeaybeGR9Bsl+9LbasNoOArE5249q19EbZ4t8O3edqG0lD4+UbdnHHb56zFVhoDxsS8kGqCQYHbJBA/OmI0b5pFtLlfvYKAqR1LHBHTjFewfA/ZMdSgwSzSr9046cD+gryXW0M4u5R8nypt7DOcnpXr3wSmjjl1SUhVAeAgZ5YFTvIx2Uqv1rpwvxHHi/wCGfTNqJrW3dgoHl/fi4OzP3eRnORWlCrzsjqgTevycjr3O327isrT7xyh8oY2nGDgAkjLZ/p9K1LOHe2C/OCEX2HPA9TXoM8odvNsT5HzNlW44DY+8Pb/61XlkMMCeZulH/PXqQM9h2qNTIoVpduMfKMAEH0NWtiT2y7ztzydvAPPf6VBRNNCyNvs1AkgXYV65Bwen0qCMxKGdR1ITdn1HQ49KmQb5hKHwU69c7R9PalgRBbKqqcPIeGGAB2PH+fwoAQBopDbSHIdAVOcYI6DNKiSyFo/kjkIB8thkNjpzRDDHiVVRmyRnnPbsfalCK+WYeYzHBA6BRjAJx2x2pDHrCZ44pBiaRD8427cHuCMDp/SrAjWMIWXeSzc/3VPQe9QRBDMs8Z2ZBBGfvAjH6VJApdTgbehRCOozzzxTAeq7ZEc/d2lVQegq+iBQROduU+ZR16+3pj8qqHaWzw7H7xI54wAOOBV6BwrmVWO90JAwApOMAE/WjoJHnlk0SXtwpIRpGIT0BxwTWtHKqTeVcL9nLAL9T6+mKw9L8uO4mgERYyqGL5yVHsD2raQujZLbHjboDxyBjrxyR+VZlGhrl1DYeCdevbhUWGO1B9c5IUD8s/5FfOv7OFvJZ+OPiRYS8H/hIHYqOmCHZPyXOR9K+k9ZhSTw/rWSjD7BM6hlO1l8pllHpwAfpxXzj8BEmT4i/EfT5W8mWPU4ZpIxzjzoXzyPTv8AShfE/QqXwH1Gsr/88wzkjcvXoO2fY1IEO5UhlaUspx3GR1BzUKMiSzGBcqD+6A+nJx6VZEUkKeYi7Nqhjg8NnqPSmSEfkSKnnN9ncIQeDxj39CKtJtGfMlEw3LyF6r0OPw/wpitvWPJDIF3eXu+fr646UqiEzG3tyIQcMqtnIOOR9KQEw3Hb5S70yRsYjIGB+Xp+lXIGZYN8shUbyvIDDA4x69qqjEACk/IYyXAPKnrnj/DipkZI4RIUNv5qkhT93A4FIZ//19BBIOMkZ69Bxx2qQcKjqQOCX+gpoVRhGG7PvwPah87cYxu6L0Hb/IryjtAHKqQwHH3SCARj1HTpSbQC8nLADH+f0oAZQUZthHLemO3cfpSLkA4G0nKkddw6cUBYaznGGGwDIwQMfT0qSSPaVIVh7E8A4HQ053DPhgB3x6+gpnQ7i2VCjGBjI9AOnFAwDSGMDuW6fTj8RTgCy7T/AC/n+VNiVCm5TsGeM9uOw/8Ar0gGNqIQecZ/Lp+FAAw24DfNxjb6VJCQnDLv3YC7uduOv0pg8t92WPI3eh6gfSpwl2yKFCsCCEBIBx0PXFAiuU8yNmV97ZA9BgEDjpnNN2KWCRH5ckr6gjt7CnQqOYpiYdg5ApUkE0Q3kbN2Pm4JA7j2pAKiZyHH71umD6foMUx4yIw0jBeBs54z3HFIA8L87dgb73JHP/1uKGJ3RhYzDg9c5XBFAE3lOowhSYMBkdDn+lI0Z37h9z+EZHX070LFHFud33+Xj5V7BuKhHyrvIJVTgg8imMUPM4yF3jgYPTPTtUu1kIUuAwGMKvGOpFNR0wURyXP3fTqO3rjpSgsyZKsAB0+lJCFw7kD5cFQOlQbt67OSJD37EYx0FLjdxtxxjn9KmILq6KcBudn+7jjPvimAxnIw2QFbjjn8MdP8KfgLOjyY4BL+vTj9KrRlGUpMp+X+AjBUnt9KsA+SiMn71WHzL6KQOM+3TigZGWdliiiO5QS/Tn1FMlRtwMRWDzNreud2eKdHgbfLO1TzuxwMdvapEdm3TwtGdu4kN12gelACsh8l3ZtkQ+WMjkH1Bxz2qJrYyxAAeT3Yn26AVIYojCUWN5YmKyYU/KD0PHbp/wDqqFY93zJ8o4bZnoRjH5imAgQBldSyZUgfWrKzu0bFiqnOOgw3rUbyTxkhGAUkEA9gO3tmkby1jib/AI+PMJOWGFAB547/AFpCsIsZDJJn93gMAv3c56f56UGMGRpAgG0EkHoB/jTlgSR3dTshDgLz93+8QOPpTn8hmVYD8oJBxnkdec+lAEZ/cx/KRKsny8/pTxklknRFCqBvPQ+nbikxhklXGxfm5+6eeg7ZGKaXAZnRPMHX1Az7dh1oARZZFjChiqgYCkfe9/5UixyLIJRja44Xp+GP5U5tg8rYxXeQdvZR3wfT2qSQAMsoOF56847YwKYgXy/MD7N+0ZUA/nUK5+ZF/ibIB7f5FPUhEK5KGM/Lj0PTtyKaxZ1KM/mbSDtOB+HtQBH82VQDLxkg4xjb9KehELbinzlcrj7uf8ilIhRt8R8rA53dx6Ee1V1dsbkJWPv3AH+FAADIUySWO/Jx3zUrPJGSYuCOin+Hjn2NR7pHKGNQ/YADGKNg3OjnaVGG2jOT6CgBfkSYI67wByPUkdB6VPOtp5ieW0hI+XaccccHjtTASwCpldgHC8Edvxpd0uWRsRFR0P3sUwJQ25G3qikHoMcjuRUawLKRGfkyp3MM4b0pm4uq5OFzwTycdCKkSMqzgjf5ZHHoG9KQEmJrdkgJG3HyMBnjFRYDIdmVIPVvX6U5IUz+9BVIydp9c9hRFiUqFbYByVPVh6CgQ1SQAjHc+cFh1x2IpQluV4G5Vxu/HjIpxba2Y8xqw5zjg/WlVpIzsQ4YpkdOSKAFZYceUJP3ePl7FSO1JtcjZGm7y+QvQ4NIGJRujb8HPfHuKkdWZyUbyuMDHf1GePwoAB5xYxyNwe/0HQjrTV3JI6MV3bMbV6fn7UMGcIZG39gRgHJ9O1EYcykTYbYdo4x1/wAaBCrEI0JL7VYDdt6c+54FRRMQjCUGQZChlPB9qQxo2A46nGAe/wDKrUsjRNECrBTgMAAcnt/n2oAqsk8R8stskb7ydx6fMOOnpUqG6iuf9Z5gQbcbeMN9PSniG4nZ9p84rgkEcgfSkfgKjSHK8gev40DGx5cNJGDFtPybvunPBGKFaOQ+XADEzHGeMfSnszcxAcnGQeQKVAjJ5Me2N4xuDfwntz3pgQy+Y+UUgbQAfQqO4PY4qVmlOYlPmJgfNjHSo9ohVXb5mBJ+X0/wp2UC7yXCngYpAKRswYz8+MODj5SOlWI2G+N5V2BXBOOnHf6VVdkf5G/cL/Dx976mlsFR3RGZXQnGGPT6YqoiOL+L1uj6RAYvvf2drCxqcZ2m0P4YrzH9lUP/AMKm0maKMDbZkjHOQLmYS5/75Q16b8XHIj0+2iUYez1RV/8AAKTI/ICvNf2Sy0nwf09YBt22zKRnAybqbP5gD86wo/xJf10NanwI+hzELZp4JGaSRNmNg68enpSMqYVo3ARuqtkjPTr701ypQxxOomJ9fmBJ6A9KaiqMRXC4I6jsO1bmQNbXaxxPEFU5PBw236/0p0u9rhZI1EjH5Tt+6WxyfbFQqoV1ccMhGFHT6Z9MVJEWWRngbCnogHoPm+lOwEJBkw29FweAOn/1qmTDK8kzsg/5ZjnafXt04qJA6SCNAHcnaOBj3PFWGj3OYA2xlxk/wgj245IpAMdniCr0jxgbB94t6fSpGcphdwUgYOAMfSnFgZU3j92MnGeC2cDHp605FZJWlPzD+7gZI+o9BTGKAs7iOJMYGGzxuAGAR+XNRgMIjJKdrK2CF6p2pFEgTzBhWP8AGT91TwB+NPcrJuiUl9oGdp5PFICKZAy/vicrxwMd/wDCp96yGKKQK8gBAwP4SMj2NDTNwDtU5U8f3frj2pNrbmd1b5+I2T0HSgCJF2KiPxlcqSM7j2B44x/KnyM2xI9wlVTnGPmGP6UsqrsTeCzQjHynBA4A7dKcuzDO2JCnIx91fw9KYiR98ioeCg7cZAOP1xSKkj9QrKMbh7dqfHIzzCRvkC4JAHAI/oRVdA+f9FGxiST3/IYoABuiHzNt3DB9OOmD6CpXCtDFuHlPF8pAH3gfcfmagEIV/lTZ1yp4z06emKsFSwjLLkj5eOwHFAEkaGOVVTPl9tp7Hv74qrG0VtJi4BiYHacDPXofSpUGB80ZjY52rnggY/lUkc8sK+S3y7xhWUDIx2II5AzQIgXYjoNoxkKe+Cccn2qRt8MTWkfEx5Ppjk9x+FMWNQiLvZB1LAZDKD39MUSM7NI5BVnb7uR07D269KQyzvlWYMqCL7qsDjY2OtBkUyb5PlE3O1SPl7ZB6cmq4kKf60Lnjb2A7Hj/AA9KlW2MG4AIQVL8/wB1evH8qY0O8xJFHy48kcP/ABcevqM9KVbpGcpMfMTngj8hnHB/wqGItsKBRluHH90CrMgi8lSf9H4Pyv07YwQPxoArSFDIWUYLkZViT79asJswQsTuhGAjHHI549uKRAGRo5QC4K4CcY9CD3qOOM7iikow+6xHv37UCGJv5P8ArowMbQeQBj/PFWvMkMRhCK3y/wAHXt+WKahxLhwXz1YEBT+gp0SyrvxkgsASF7eoHp9KBjkDAq3l7sDG7PDKuB07H17UsU0fn+YcWnVWj9eKbJA8f7xvmjztLJztxjH59KXzo3bz5GW3UH5cr1HHBI6H0oEh0Dx20O7esjMFAQjkdiM0xIvs8MbStxI4x+XYelOja1XeyH7aq9do2sM4x1p8oWGczIcyMQYjzhQ33l28gZHtQMYIp0kaf5WLDJXHQDjvxTyPsu/94wmTb1Py+nT0x/KliJQu7xKE2q2GAwGPBx7GoVwUYuwmKvtVSMErx360AXQm8x4COZt2WRcciooY2EAjVtxJxv8AQD0HFI7xKuwZypwqAHtjPam52fvyORt2lfu5/un0zTESSW6EGZkJTy8KFb37fT0pYnfI2KwzjPGen4cU2QDg8IrDdGRnAOOelPVQqL8x8xhkgcBjxgfhSAjLIC5CbDt4bHUj07DHSpmLlkBGxJFG3bx7nHaq0eZCiRHy15wOoVvQH8uKkeSa6OHCzOgKrtPHHB59xQBKFk2SRR5iSLO38edrfj0psMaSSlLhSCF4IOw5HQcUNIViWUtIBGfmQkZH1459vanxvLNxEqbI1DDzPvfN3BA9aAFkxcKHRm3R/IVPoe5PfpTAEmSOBW8syn5SeAuOMfj0p7uPMVZMMQORH6+uPpimrJkkD960f3PU5wOlAieQEnYi/Lbdy3P0zUk0SoVdS23POeAcHvUICpK8RfaD95f4vXjHUc1Iz223ErFCzdFGcr260DsLJ8zLJagOYlIK4xke3vTWEcrCSICTIzyeAemStNeORVM3mHCvgbBzz2/lSzkoUniXMLcKFyC2eMH0x2oEItqYQ6z7A/Ycjr7/AOcURYDfcbawJWToMUOp3bWQETR57s35+3epfOCRxRH5EAVTkehxn0FMCIyyAR7drBeNv04479KcIkjOFIlQ4yDw36dhSuh3+WT827cvseMfnTAZiTG2J0xyBzg/3cj1pDJT9nZkeJcckA/Qf5xWxpKPJdR5TiV0DduCQB17HpWE+xQYpMRjAwBz06DNblo8rXUQQEkMvyg8mT+Eewzim0JHxn4RRf8AheV00q7I5JdYzjgKWlXafb0H4V9fzj7TtlkXyNzHOD94DgN6/lXyT4Zgik+Pl3CjNsa61TceuRG8LMB743cetfWPzxyYOGLfKMjJGBx7CubBv90jfEr3/khkEaKfs5+aU7eduQB14NRwTeY+bldgUnyuMZ7fzq48cwj3K4jA+bjq5HYDjHpUXmJNbKrxNExwVKjr6fSukwGN5ShI5S0cRHydsOTkA+3HFLm33IzD7OwXlCSD7D6UbomidWT7iqTkA7T6AEU4RTFPNkYO21QMgZHfB6dKAIkfbyjLGxBG30+npUjGdYdjkfKMrkD64HpT3iM8qvEm7+LAIHTp1qtunUlVCJ9mbODxkE9PYUAKvlri4/iyN2R93Pt3z29KRzBkRklvmJ3MclccfTtxU9yNiGQrsdW3Yx/CeO3pUhZ04DfKoCggDByOvvQIjR1yXLZYL024wKfPDJCD5eZY5BhGPG0n19s0y3aOfd9qYYjz7Er+Xam28cEsg3jbs5Dc4wOm49gaBiyq3leXvEpVc71GFU+hA/Cp2ZdpErDMe1m28ctwT+NMV5tyv8sSNuMnBx7dPbGMULbxQRuOWWTa/H8Q7j2piEDyqxZpVIB/dLge3Oak6v8AvCMsRynHTpVdECB5BiJdo2BupFSs5kTEWEYMPwUelIBmeP3ZBBf73f8AKpC0i7klbDD7pYYXjoaZujYuyDCKwzj+lK0hYbwCY14ZfRT149qAGTAbxuOefvD7pPGOnSrUP7/OCUf7rjtkjjj07VCqIpMT/ue8ZP3W9Pzp4YPtVFaHHGcn5h6ZoGRqu2SN9m4LnzCw5UL7f/Wqc7/KJB8w7ucYGB/n/PSm71I858qc4Kjnpjmm7k+7GnnBseoBH0HpQBEHD7QArycIAeQOuKmgYpIcsMA8jGBkdqRZN6eX1RwcDGACD1XHIxSM4kO2QlyEAVRwGxnnjvQBKEimUt02H5AT+mPQUxZGkVdhDE4xjjp/KhC0aiKKNd2M89f6UqqqBlOUQY2jHIB45oERjcsjTsyxNs2YA6DORj608h4woiXbyCOmN2OfpTdsgZcD5geT2wPanhA5WUp83TC8DB9aQCDMm52wjnGcDgD6U4yJJKdziGXaqDjjA5xxTQMKSQHHQc1KFwOgCnjfjnPpjt6UWGRmOIKS7jLcjbkYA/z3pUKKkPk/wnDduf8ACkRd8oUSCB+Rgrk/544pSSMM7eQW+8m3PX7pz0I6UAPlaGYgKQzIATjv7Zpm9klz1jIzu447dPypiMqZRcEyEBdowM+p9KsSJszhfMC/K/8An2qQK75EizIPmB6dOMDn0qZjtIlIV1z1HbPTikWJiRlSWQY6cY7DP0qdZIguzaFJGSmON3b6UARuAobKksWxgdselNZmcLGPkIIdSeh2jnNPjl/eBgBKFHPuf8cUhXfKcnLNk7CO3UAnpQA49Wl4kyARg9Pbj0oyrEsuT3IB6fT6URkt86BVwfm/+t+VMPmuHZf3QxzkcEdCfwoAk4/j+6UwOmfrTmAwcqYwAAABz7cjrUSshQS/d2dB7A4qWNV2GRSS23eOn3fT8KYDFSJ4JxEfMKbcAn39sVL91ljkIAUbvl7+nNACGRSQBzjI45Prj6U1VXzPn2njH+cUCNfTnWAwuNro0irg4JwSOB7182/CV2HxT8bKVwMXaYb/AK/Gft9cV9H6e8guYxs5MqmMejZABxXzV8LFt0+LfjFYSSsJu+/3i10zc/RTiuap/Fgaw+CR9D3KK3C/KxQZI/wFCcR7nyx2kEjpx9KSWWDeUU7jwQPbH0qNEbG5RsIzuAI5A+ldLMkGcBSCMscr049fzp7fMPMIwjZHtkU0IIlU9VP+c/lS79xMOOWBYjp09vpSCw1Tjr7Yx3A/wpX+XG38x04GakRAcSRkDHXjioJE2DO8BMf+PdPypDH5XIOACOnb60g8q5K7cHB6Hv2HHpUkS4jUuQrfx5647fgKj3rI5ZlKNjClemPXj0oAN8qKRhd2cEgdf6UnmAswZTGgIxxxxxTedxWT756g9PwpMKRsHygdff1x9KAsClWdwr9QAD9KnE0kSSDiQHhl9O2aiDtGAWUYb5Rxjhf4hQQ7HcSFKjp0z9aBkYmBL7A0eVwD1x6VJKg8lS42MuFOOn1ppDqir03ZyR/COBjFIfNkidQNwYgAjp6kdqBAI8NJGGbPHI9cdPpUMPlr8jN5Enbd0/wqQ7o2UZ3qykAc9un41HJH1WXuRjpyBQMcDJtZVKsW5GBwMe35YpkpjidNx8w44H94dsD2pLmQpiCPluCNuCFX3FOlaOeQXEKt5sS4P93pj5fSgRHKSZBCrbRnJ+lBLBkGNpJzg849BT1BVirYjcjv3HsRwailBxsK7iP7o7Y70AMuJCF3qTtLjG3+IelS5I+RHKkjgEZB4/wpv7tm3hyTgHJ6AjjH4U1pNrKMALJ3PIHagBrF45I4pNpRl2/LnOfUccGn7lCOgOSowBnGSODTcksVSIARkE57H1HtxUbyBmfL5A5wMYIHagBqTbJF2rhc/MMc4Ht6UjLAp8w4hVjzkkk+3FOWV0jZfuk9v7vpzTNrKu9WGD1XGfbOaQEDOGHmW+OMDccEoB1NPYJKittdtzYDL7YAJps0hYt5f7p9oVgvO/HfGO3anxhkbAyoRcMM+3oB1pgIRIr5UL8n8eRj0yf/AK3SoljLRnzQRg4DAnkf570vk3MbKpO5GXzAp9Pw4zRsTym8vMgGD/8AWx0xQBHIgjR9nzqByM5Iz2P0p5EEUSITt8w9Rzgdv8KSR7XYJFX5/wCIA0sgLIrHjbx05Hp+FAEYz5zFdu1AAARxitC2kEkvztlsgbeiY6EVmF4fMjAjKqffuOKuW6hZdzoxZgQF6Agj+nSh6qwlueO/BV2j0bW4mXk6pKQnfZufGfoTXqCOISVOMgY4HevMPg/K8f8Awk0I2yhdWkOemMFvyHAr1GThsA7WY8/3RU0/gRdX42RYGzYrgZ5PHUdP6U1g6qrJwoPA/DHWldWWQoRzx06UMRgsn8PHH+GOlUQEmPvRgqTz14pilQgDZyOfT6Uo+6vAGeMf/WpgOMCQHrwMc0AR7z945+X2ok/ecL6D8fwpXZfuY2FaRR02n5uOPUUAKzfKQvIIHA4/pTU3gbQdpHQCmkHIGAecGlby/OBxu4wCD0wPyoAXMZOU6gYPFHY+ZtJ9uo9qCqsQWwpHYcfypXGAy9eAfqP/AK1ADDkoY+Ez260RkH7/ACBjB6dP5UY+YKm0Zxx/KnSY38HPYr2zQMZGmwnA+8eBnqPSk5Zs+h6ehp6lt2Cu3HQdPpTQDLk5OfT0P4cdqAEfDNtTB3dR07UJGR/sY6DryPemEgYJ5PQ/57U8N5THHzngYoEJKWdkjJ8wqMjtwajAxlkHPGc98dqVwpYHO5gDtX603ljgDeo5OKBjTtU9Ap6jFOdCMH8sdBRlGYPvCqe3ce3FINxOeFBPPt+FAAoLguFxjj/9VOARjyTlMcdPr+dIuAXCn5Tx+dCKUDHHBHT/AD0oEIyrksh4B+70xSJ8yhydpzjOOKTOQo4/nT4tuQzcf5xQMHC5wRhM8c/hWlb5fKDocR/ieM/gKzNoAO3Ix2NaFmUBXc/kLuBJ6ld3G78BUS2HE8f+By/8SLXl+75WuXaflxx7e1eqllGTgthsAfSvKvggNujeKI24K6/dEjjIzjNerNhjtA789v5U4fChy3ZG5+cnoCPSkkVBgL6c46e1NmcttZSTg4GO9Plyc9SDg/y4piIRjB7HjmjHfPPT8qXGcKMemKXy9pO0fKPzoAZ5gBxjGOOKa6v87cPnt/n2prDj5umfx9KVlwvy/d9/bikAE4UNgMMAfQ0FW9eQOPekx+7w+OTkUgBwFz16UDFOX+vSk37Ms2U3ccUdP9r1/ClcqcjGOeMUAM28Z/M+1Ju8scfNuwFOOPypTgdQOOMZofy1UMSD7D27UgIlDBSpBY9iKc4XA+vSjLNhcFVHYUfKSB0zTAbwBgZOKgdCwLL7HHp6mpGO3Kn5hjtTlbyiHXAVl/P2pAJtO5R36gfSlVzyjDGST9CKTO1sgc9v8KXcR1ABz0HpSAi2yNKPLOzquf8A61SsZvlViVx6Dp7UL975hsUUMWjXfTGWIWR2UD5lY/MRwRj+VeffDMFdB1CPHyrqlzjPXbur0C0xI6Z/d/MMH+lee/DRQ1jrJk6LqU4xnjOTx7VK+K3l/kP7J3qsudzduCCPyqNux7joKkHpjeenHYU3tjHTpxTJEO0H0J/Km7MsSuDgenr/APqpeTkjrURGXWQDd9PpQMlBA+UZwB096aZAvbhqGHKns3p60ucr6LSADJtzxngduKTAxuyVye1LgKu0+lN/3ce/0oAQlV+fA4ODjvR8rkhOduKMnO1VH07YpQVbkqRjikAq7Swxz7AUq/NuJ4C8Um4r86EYHVe350gGC5J4bgD+lAxzEEgHowINN8qNfk5AIFKTlt+AQBjB7UOCYgy8kHlfQdhQA9SBhs57Z9vTFKCPlG3GB+f+FRkBlz1KngipEAZvrQAiHy2YAbgPuke4/pU8HllwF+Zn+XjjHemMxjHygxnjGeQfpSREgjZ82ewHrwaAPGvjcn/FYfC59w2rr3kufQ8FfwwTXudwyNcTdsyEH2YdQP6V4H8e9qeJfhtK7E48RWyMo9T3P4Yr3vVB/pk4kG1yeQOmev8AOoh1Kl0KBzuOccdvSjAzt69sUcDncMDgU0ZyewoBDtw+6Oc8Y/8Ar0n4dOo9qTPLYbBHbH8qXqOPlI6e9AWFHTPSmkgDPTtSg44P6dMU0kf59qBgccZIBp2FIyccUhKnjHI/Kmsisv5fQ/hQAcYYE7McfQUv93YwO3/PSmjauMDp27CmAEPkpnnt/npSAXeBneNg6H/61RjcvyA/L39x/TNTEqCd7ZwOhH4UmecN8vsOw7fhQAo2g/K2N3YjOKVWzlEUjHp6U3J7jjoPemocnbnaG4ArOQ0X0eRcF23FemByf8ivNfheCmiX6et/c49OW6/lXpNvnzhESAY8Y9DzivNfhmVl0vU+No/tC5IX0GRgUR+L5Dfwo77cFysi+w/wqIhRyp59P/rVMxOwDjnj6AdKa5VV+YAdhUgIST1HHekIj7nb6HsPaj72Cx2sMfp+FIc4KsBj8+KAG9QMDOPb/PFM5xuXqP8APFPJJUhmwD6en+RUXG045PbmlcB2/IyVDFjgH1/Cq2Afm/iHA/CrJITnjOfy/Cq7LmQsuNrDqfWgYxypbPJ28HPT6VWchnwvy9ABjFWnOF9j2qA9eeSvzBf5UbCK7uDux8pTg5Hyn/PamQyb5sMTEuQVx04/z0p8jDaflBYctxgDNJbsuVCqJsHKjOPbGTQho+Tfh4D/AMJ3dwplv+JtdcjoQWL4/DivqK9chW3j7wBK5xg/59K+WfAv7vx/qTu/kNDrM4VccEN94H0zX1VfbQN0y4ZjtI9BjOPrSoPSX9dEFTcxsRiGRgd5XJ/P8K5fxkm/w1cKilclWz2x/wDX4rqZJRFhOPu5APTn/wCtXNeK2kj8O3hjzlQq7e2GYDJ9q36Mk8asH4VG+5gLtHBNddDJtYEjcD+ALYrk9OBBSMjnHDHp9MV1tm5KLvwwDY49cVojM1cbYgqjyySOP/r1ZXH3W+Rvaq0ahxz90jI9BjgflVhB8oVcH6VQFuJS0mBg9AeO1eVfE7Ka3YvKPvWjhV+jDj8ua9XgX98h5K55x9OleUfE6FP7Z092JANu/HYAHgj3xxXHjP4Zvh/iPRvB5RPC9irqV/dbmOeOScLx3ArbDZTbyi+g71i+Fti+FdP8wbsIxT35xj8MVsEcqhy464HGB6YrsXwowe5aWQZGFyoHpSpk+w/Smxkkjb8y8Aj0xT0AGQxPPI9sUgLCDa3PVcHI6VYi5yxG4Lg4HFRoXGehJ9R2qzFKiMpA647YAqRliElmYknbIOn+fStCIALs7Y4/z6VVJDM2fnUEDOOnbFWo2w/TbxgH0pAXYiuQVA3Dj0A9MVehUAPtTzCvHH+FUlblQ2Avp/h/SriMT8mdgyM5HJAqRmghjckQjoAc59vSsv4mFJvhnrCjaWjWMgeu5lUH6g8VrRFXcSkbd39OKzvH5iPwv1tcbTsUsW7qHUDaO2TgCsqr/dy9DSn8SMX9mqRY/AXjm3iP+uv7MgjoreTg/kRXp0X73GAERmxn05/ma8o/Zh8v/hE/G9pLwpvLDIPQKY5MNn64FesxSGCXchBVvl4H4DPbtSo/AjSr8TRr6crgsAx/dOVjA44789MV0EWCdjIMqNoTHPrnd6Vz2mymYFBwc7+Pr0/KtpMu6qzYzxjpg9v0qZGdjY5Xgt22np1FXlfbIigbkXhj6g9KzoPmgwVwOI+eMY71OJH2hHTgcZzgA/4VkSdBHtz5fGDhv6YrTt5ZoZBg/L93YAMn9O1c5HIsSiP7pXBx2at+GYNFiP55NoZx7eqnApXGdFbu0ZLRl8HkemPoRWhE7mR1yy5OQccDH8/SudF6UUiXdtOBtwB9CPyrRim8x1uN2xOAEPqMfoKGikdFa5neWQJuAVQF9D9farlsJzEytzKucdiBjnGKwbG5nilJL7o+RkDG3dyetbEMvlnygw8sZyDxz9QP84rM0RtCRDBv3sXhYIfcCrBKCRd4x5nRs8H+WKyYScM5Plx9fRT6H6HFW4p0dfJXBGMj69+2OtIDWiLtuj4+Xt0z2GaaDIQV3Mrkjav09D0qiimbcofBAHPPOOmfpVy3d/4HH3eT1x9B7VNhGicoVBkC46cdM8U9N6KNoJXrg4IDf0rNilAzHJ9A2On4+lXl2FQI22liBgdMj3pMLG0ku+YCQlgRuAHY4qdLgzRsxw8Z4HHQ9PwrLXCltzbd3ByP89qsWrxIr7SdobBT3z1+nFRfQmxu2agFos5Zht68HuT+BGK1DGCwcjqNqc8Nnqfx4rOsYVUZdl25BAb+6ev0IrfRELDaNwGFQ8njqK5ZM2jsNhgUBXH7zaOnbPp/TituKIK4OMADjGP8iq9sjYQHBGcrj/P6e1b9rZsCpIyPp/hXE532CT0JIYgwL+vGPYdqvLaI42sPNz06fpj6flVmKBQg7DsP8/8A6qvwQhiNuOO/+Ax6e1Lm6GbH28SooRF9umOlPnjCqTjaP8+n4Yq1DCemc8YPHSrj24aPaRkYrRRbWhlfU5OWGIowI35HXj0H8qzZLVY0JVcjuAK6hrcngjj3A/yKpPEIwoIxn2//AF9K5uV9UaqZxlzEghMgGCvTFc5exlsgdXI4GMccbccfX/8AVXpk1oiJ93jv9P5VxeoWseXJygHPQY/ujtjvz0qo+4zaLTOKuIlWJjI2Nz8rgfKB6Af/AFq4q/T9+8FwAnmIykOMbvQg+h/pXolxEzsxQeVPnBbGeT047ccdOK5PU3guofsot9kpTAYHoCcH6Adh2r0qe6JkePTjMbwyhPMjzEd+T8nofqcYxXnmrxvbR+UNsmxjjtkdD9MHFejX0Ecd1c6bJHuMZw20n5gOQR9PSvPdS4nMUWWZcqygADGefx/lXqw6WMJHOTrcSINm3dg7cY24GPlAxWLsDORMAd+AEzgDA4rXuNsW5d3C4Kj/AHvUDrWVO3C5QbQACzYOTjp6jHSuhGZTuke3UGTdIG6HIwmOnGPwrJnRSD+8IdMDpxg88Cr9xGu0kdlB2Nz3/TiseWJ5G/euqeYO3t6e/pWsBsqM0ZHnqpRdvy46HtgnHBzVdGBIUDyWAwuenHX61I5RNsTZMakjgY68DikkVG2rjcOcMB2rVEsSSRflbpKevoOOn41SZFkVVK/dwB+Jq6Y0ZnjXJ4BB6549MdqqB0YBnTnqv1qkIqFUD4c7iOFT6e/So5GdNkbAFOc8d/ripWVehx8x3dPypR90fxAAjb0/zigCuMMihGBx3xx9DUIlyMNjjgD0zUrROigQsq49uKjYOJRnBYfMQOOP89qQDFBcHHyqRwD/AHh2zUIO2Q7+UGN3A+U+vHpxzU21NuGOT1IAwOnTiopmj8snBQOenr/9amA19xGdwDL8rLjg+hoy5G5xgEfKw/IcVOsCp+73iNFyFjIzwffrz+VVxG3kKJRtwcL6hf8APFADFDMWWUANwOeB9OKcPlLiQ5wMe2egOKR9zYjDKCW4wOf8+9PkiYs+c8457cf56UCIwoCKjHI5GR79eSKVt0WQyY3EYHcdv8inHK7/ADGzx0A6elDFsbXUxFsZ+o9P/rUAJuaMCF98yjJB7dMYp6hWiz5IkHU/w49s0gVm2o0jKCeDjI9B9KYxA24JCscBOnX+lMBW253gHgcAgcGpJQ20BwEYL07Ef/WpxVI5dgOcIfl9CamVEABjGRj5+5+gB9KAGogCfMN64DADgj0poWVkDyYLufu9OnY04KgJKBsjDLnkMKZtZ967enzAjsaAHhUYEqMSEFQreo/SnSIzpichSPTsPpTJARsckE5+bbxz601k3x+YqktnbkH074/z0oAsD7xXbnA+Zh6ehHagRopC4K5PHPGOxp4dtrSMo4AXbnvx+HSmJ5ZTbtbaTlV/i4/kKAHYKybmZoweDkcZHAPtTlSRFChxkHjOBhaXEzLsUbueR/8Ar4pfuS8HytwwD2xx2oAcojMYZl2pk4XH3sfTpQwj2cZVsAgeoH+FL5ab+uwhRuPrTo94jCSfdboB12jpz/SgB8Kv5avjZvGN3bPb8KTygUI+X5h/D0J9aVZSk7pJg7h8hHTA7YHtSokRk2qGVk6eme2fbikA6IlQX/u8LgdT/SpIxKkRO3JBxJu/iB6YPt7U2N3UkxqHPQ+je49Kl8lj5rSnhWVdnTjjHTjrQMeVLRI+dqg5fsQ3b9PSuZ8a7pBpojcHdHJjjo2QR9MjFdRDBA+YyPnXcV9CB/niuZ8dKsv9ltbfNMkcw2DjjAKn6/ypwXvIT2Pk/wAZCO38UQgjlbVnwe8mf5bcYrxTT1ZV0NpRh1upV6Y4bPp3r2zx2gl8TWYLbM23ftgYwT+GK8Rszi10kI4aRdRK+xXJBI/A14OK0qM+kwf8GPoaGlxbYbRIiAE1xhj+X5DpWjChXU7WXIR1vrjI7dwf8+lZtiJEiiQ8JHrR5HZgelXE3NfBoB851G4JB6ZxnH5VxX1X9djsS0OjsWl/4SC68w5ZtKwoXgYPv2wK8sRgNKZVBRVTKnt9/HH5V6lbwv8A8JCyE7wNMwU6eZk4KZrzSWSL+yPJC42DB9ciTkEUU3oOZ1PirTYdU+Hmq3Mh8y5s7RJ0c8FV45Prn+dfLoAKRsoxt5BHQg//AFq+sL2GZ/A+tCYkRy2EqvHjlQgU5B9FOK+UYyowzHzAx5A47dPwr6HKJe5KJ4WaQV4tG7BahG3qd2D07Y960EiRcrEgJ788fhVe3AQZ2ncAOP8A61XAdoBKkBscegr0pM82KLCIOXY5IXken5UQKfMSVSQFzyalHJKn92T1Ap4DKQxG0rjI68Vi2apF6JHmTcoye46g/wCFQXMSLNhFwVXbtHcnv+FWY0fBITarjgioLqM+bHxs2cc//WrPmNeUeUj4Q/KSBkjgUxEQEneDxxgdKtyLITGqr9/qf4QcY4qBraQ4VQCwzntg9qfMLlFjRc7cE7e/HGaY8CsGjRevIJHGParMUMrKI8FDgZz149KYbefmOPMqDqcgEUJg46GaI2Vy3zKuMDNNWLkkMCSMDjHFTRRPG+JIWkxwMtj8u1OaNgRlDFnp6/QcVVyOUaITIyowL47AY/8ArU+SLYgDnJPr6U6KG6EgZIyAvGAak+y3C7mMZB46c8emKdwsOiTcqDB4GBt9vqParRkYOE+fAAGcf0xUMcUiPtQMcj5fTFWkS4GDJmI9Oxz9MU7hylKVWXzG37Q2Oo5+lIg3k7FIRgM59farLW11IcFgq56FQcio4LSVt0jh4c9h/nii4WIZraNyBnHbBPT6VJmJI23jaxHb9OnSpjZytDnIwD0PaporLou4Ln+Hrn9KOdC5SLkI2QsgIHLdqjjEQ8zOFIA6f0+lWHtHYGEEBfQD07ioxaxMrIZOSOBgjpx1qlJBylIOpB2/NzwT/hipU242v95h6Z/SrSWsKRrvkE2BwFH9aqrZKG3Fiy5+YbdvFPmQuQY6rx8ucAAFuh7cCrSnZGHYbOOQPb+lKI41G5GYqOg61aGnwIUwfNBGeeF/+tRzoaiRKBLIRKQyBQRjjg+lOYPsI80KVORgZ68YIq1Fbwh0ZVCH7w7A+womt4wxMIKiTGQO1RzFcpxviF2k0maOEk7IpF6Yz8vb8K+w/H+uzaf8OPhBc2eyWz8XWNtp1yVQCW3aMxDfE3cHJUg8YWvl+7gE9vIgGSqkDueRivrHSrbwz8Yvhd8NvhlE0lp4n8N6c8trNGGjjV7Zi6qxIIZpUxjA4aoq2aRlK6eh5p+0rcXWreO9JlvkW1S0a4so8IF+X5ZG3cDcztzntnFeHLGfJlEY2IoyenI9D+FfSX7T2h6jpmueHtW1WJolvb28kt2G3Y4EEZO3azfMp29cfka8HYRFZ4wu4OFyOnI6YGKnDO0DWcb29DBtwJNRuHtyY9yISD0wOP8A64q+jAukLneX5JxjGBkVJstItYvoAg2tDHtH90kZ+WrqWsBQQyYDMAFce3aur2ljP2Zmxsi7xIQQcY2Dpjpimsqhst8wlHytj7pHQYFbkUUcMTpKN4GBtx0HqDTQu0nyMksOM47dCOKr2iD2ZlxkvcurgoQo46dP/rdqntyQMo6HHTPatQ20MqHzQZC38S8HA6e3HpQxtbQq7BmUnj5RwR6jHal7Ufs7FKSdDJsU5x7df04qIsGUIVCY7ev+FaBlRn3w2zMOm8fLx7cVOUYBylsXOMLkdf6U1IOVGYITtwhwq4yAMnmkdEjOdjLx/EMgfhWj5N7tGNLk+u9eM+gqwttqhDQtbKuRw5dQPoR7U+YXKjCEbElok3oe2QoH0qGZbxkDCLI6fwmt2Wy1nCu0ltCBywLZxilXS9Vk/eI8LdCkikY+mO1P2gvZmILedYzKyLCRxgr/AIf4UkyXHlBj8h/uHjP0rclsr8r+8v4HA4OxCTgfhUTWcpjAN/DN6B0xxR7QfszAiWX5o3ILDtj06elO2NCy8b9wwQf0rYFhFjbJqUcTcYHlHg9uatwaTZYBk1EzMp+YeVjjtil7UXsznGXZlSdqtggDg017SX5dp+XnrkH866MW2kWx3tcTuvY7AfyAFVzJ4bVhGDcSlTyTgfhzS9oUqZzxtAcbcJz7mpFtmdNiSqPb/IrdMmiycNHKFByPmHtSPN4aCEfZmkcc/LIR/XFQ5lKBz/2EB8OyMMfkaljskEYZJUBzyxOOP/rVZa78Nxgh7N3kbrulPHp04qKS/wDDyrthtFdvTe2P14rOUi1AiS1tQ+2S5XZjqD3/AKYqt9m08kgzh0OAMfe/WtI6poaIoTT1Tud0jHH04po1u1RwY7SNP7p2c/UHANRzFcpmGLTMhY7n7p4Tpx9aWNdMx+8u0j7CMgnH44rRN9bsTKYomyOdsWCfrUI1p4yI0s0VgeqxfN+WKLhylQizkTy1niuFXpwUIz6VE8dmqRrAxbs2B+XbipptX1VrgxvBHEp+6GhANS/b9XXEciYx/GiqMg9McU7isQoYYgMwu+Ou4fl2qSO6sp2zDbt5in5sA4/l+lSzalrICpAHj3/39g6enAqlJd6sCGuFkjBIBddvGPYCmFi59us1kjjljkikYny8j5dvqKfcx/Kvnpuxx6Y9+KqayZZm0yV8TwIX3NnazE8c+gFXpIpZGK/xOBtXk4HfnpQIj8sAeSIlwcYPam3CW8A3bd5zjYe4PfpTWHl7UtcDd95T3x6Gp5l2QKu9X5ABYZwOtFwsUxt+Yy4KxjnscnpjFVbxBK3mqn2eVto5PU8D+VTzI3+q27NyjJBGGxUF1KZYVZwJCow23jjjH5U38II9Asn3eGp1ZC+yDaAOAc44rldAIg1qwYDblWT2DbeePccfjXTaeWtdEkbf9ojaIE7e3AHb0FcfYZGoWcmSD520Y6c8fyrzftM7l8J3dzALXUfLjzJ5cibCO+4Z/SqF4JY7zXYgokj+wRBtvZgOD06AZJq/fk2utwLEMl5857Y2/N+QqjcSBtQ8QCTMoe0SQMMDAT+H8f5CsEdBPZwuPEHhkx4G+0cH/cSNT+POap2gkOhXZDbha6nH8vfa74x+J5+lSxSNb614ZaUZ+yQtwo5xMgXn2FV57yKLSdchcBw97EPl4GzfkUxGhqTeT5+8kqqDcD2YkYr1z4Jshm1JAVkmiEAAHACsD82ehwR6cV5Draq32lclz5SMD+PNem/Bba9/rUy5CpHEEHfe/Uew2ggCunC/EcmL/hn1TbNGgZSU8tmLDvngDpj6VtbTNsMI3IoG30P49Rj3rntPE/m7okCQj5WSTHODwAe3XiuhkhXBlGYSCDkZ2sOwx2NegzygBBjRgnzY5GOgzwcHitKGTcmx/mHRmHToPbiqe5YZQ4Bz/GDzwOw6/wCfwq/BFaOo8lWBbkAnGR7+uKQwVbvYwicKufL29gMcfNTDFEJDG8hPkBEdk4Htkc854qbyXxIEyS2DgcD/AOtxSI6bmulKKpjC4/u7cbd3c1IDlVZ/lfKKCSCOAw7Zx/kU7e3kL8vzABgV4znGelRCSMYLSeYoI3DHGDycVMyRlT9mz5bHlVHORjGPagZMixtmFo8Io+Y54Hp9B9KcgkCQbCJPLJwO+COlRqUeQCQGNweUPQg/pipExHIWVvLA4G3pimBIUWNVyoBXIVkb8emPSrbRmeMbP3wCEFcYP6VTiXYXDNuJOWbsD/nvVu03O4WUmFiNsbIOmOh+lAkefRbJJHdAyr/Ae2A3t/nitfbLuhCjzJZF+Y/wKPUrj/OKybbYWkjdfs4RlUrn7oJya3YYTJeeRyqbc7wRgYHp+VZFGpqEc7eE9ZdmBj+wXEXC8n5QJSO4wMmvmT4EOzfGv4nOGLo8ljyOgd4W3H/PpX0+/nXOhavbhNqtbN8hIAAKYZs8Dp1r5a+Ae6L41fEeFiIx5eknjoytbE5I9WUD8TQvjt5Df8M+s4YxCwKkecvHXqMdR29xU8YzJ5CyKU+6cp19B9O2ahEIjkBlA8wZITOPoM9BjtinwkxTRnO7awy2OB2xjiqEkWIMOY5lO1nABPAAKnHT/CnyiIx7p1+1BukicY9vSmmb5gLeGIb3OSw3Ad/apIY9kEkUqKqN82c5wfbuOMUhjpj/AKODb9sKyqBkj9fSrYBuIV5E/R0LZGw/Tpjjp0qKOMg7I1yBtznhvlPUY9qtR79kccxDnkoSPy4xj8KQH//Q0kCfMu0yAEYx39qamw7eiEA478Y6GpCWXCZBXIx7fQn3/lTWYLukMfzNxn17dO1eUdw351XydyhG7dfpg/ypyqMA4wMY2qMHPH+fpTmAixGn70j1GOg6gd6Vwd4ZDheuQfTnkfWhAR5dduyPzc4H14zSyKwkCqC2OoHp9eMUmfOOQSSOmOMfyph3k+WcqOuT1xQA8lN2OQUxx16U5URhh/mUsM+wzjj6U5OxV/nUk4PUj0//AFVBlQxZjhW547Y7e+aYD5dmdpUy7TwQe3GBkdvQVJu8w/vUErAkjdwqqPp/hSbZCfLyMbew4x/SolMe8ysN8ZUqQnbp+BqQHGTzly77pAOuPlIH4daeyQxyrt5QL8hzxyP8/lTcBVEifOowFBQrntjmiNF8pSzAbj9327flg00A5DdM6JsV8ZGDgDGPb2pBIYlZIcFSfkyM8DjFRSbbe7Qhs7gMMpzt4wf0xT1jijPdm3Y69fekAo8xSSud7AZx37Dg+n6U1dj26hzzEWwO4JNNIdThXPK52E8H2p4Me4YGdwAOD047elFgFJdgMAPzngDsfw7U9yy5n3EliPl9B0+nFV0DEM0RBPQ8Y6cg9PUUBB8jZ5Vsgeox69qAHMpOHj4Hdfb1pW2qwCndgfy9DSRDftkySGyNnb6Z7U5XMcjL1GeOMbfY0wI5HkBOGOPU844p0nlxSMyE4cYaPtyOx/woxg5iI+YduM+wphVAMEnDDjPt2oAWUKWaInaOMn19Kl8xnkSMAQt0Ukfdx1B9jUQEaFigLDA4/pzTkLt/pTEMUOCMYI7YPagQu4opt2bDZBwBgYA9utPKuiKzMFDL908/TpQkXlzl3IdVXv8Ah09u1RFIdjOH3AHhVzgfie1ACyINu3Kq3QKf4sDj/wCtRlzFEJIgUjBwMgY7Hipo4IvspDNvZF3EgcAdAPXPHaqKBGdcE7VPO4ZH0oAthpUjRQAwIzlSOT6H8O1RQtIrbSec7sAAYOMfTpSRnc2CPK4x8vSnoQIt2VwT3HOAfamAibdpC4GzG0N0HqSKhUzb0lEojidip9B9cVINwfp5qtkOvpxipImto4GjjX5gcYYDk+/07UAJM5SV5ECrHgoobseMn6UxVHnLEvBVfvfw5Ipiq80YWQqxDe2eewpZHP8Aq/mbdxsGOCKAHlXVfKX757Z6YpsqJIrOowc9l9KRw7ziFJArEZbA6YHAJ/wpm3YGZGJUcHtk/SgQsr+WzR/KyoODjP4cULIWxlcDb8qgcYPrgdM0gkSNN2zyw4xluhGOlMVXUo6gkf8ALPkdPT8qAAsscm5kKdOFOAcd/ap9sWGXYYN38Oc5PbBqEcB08tYlZc5PJwKGkgzvG6NxtyMZ2jAHSgCWFpFuHWDCnjg8545pVYmUSStuLfKDgDpx83ek3KRuRlIXAUjgjHtUi4YHcWLvjD9sjpj0oENjXs7r8pxnrgeuKW4aVGLQgMNo3479twpj7ZcBxz3KinoZNjquBCmDknp34oGPKbI2iUFpWAOPT/PSoIiC8a4w+0hu2cdKlWdi6iE4kbqxxjGOBSbkCrD9/B+YAd/UUCJSAG/fZKqB8vv29KFYkDf8nPygLwP8c0yRmZt25XZuNoHoOKUtsUZ+b5MMF/g6UATACJjxtLDGf7p7VDuPlYI8wZzwMEduOKciw+cIy2CAPx4/zxTfvEIh8vP9OmKYh+0viJtsjHrjAI/pT0gkAbaQhGOD3I7io9sSuXyAw/EH60NGquOFmV/7vylD/hQMaoZfnU4ycHaP5Z6U1PKjJAZ2b+JgMEDpzn0pEZIinzl0bP0+XGPyqQtJJGZoW37MkjHH0pAQmQxgvsZCxyjIe49+alkXcNkZMinBc9M+mP8A61DxllSRYzsIwhHY1O8jq+A4KsuHjHOOOoHamBCrGO38zaTlhjHb0olZ/NEiKTjP+r9BRJG6qJEIhRTjkHnPqP6UjzBGEbbk2leRxkZxx/SkA9ZISB5fOcA+m33Pb8Kc7WrM5b7yYUjP3h2IqS4MqzyLvExUDC4/LtzxTD5bFisX31AYfd27eKAG7FmYIoJV+PnAyCB2xRHsLQbTjccHAxyOgFMZ5QRNjb5eArr0bsM561IzNFcocCM98fdBI9KpCON+KymbRbRyNksFpq0ke3+HFjLweO+K8o/ZOGfhNppif5XhYc9CfPnU/TaRivVPieUTStNfjLWetBl74+xO35EA4ry39k5c/B3SUGAGgkbj0F5OCv51hR/iy/roa1PgifRsj+VCI4MbUYc7RTP3gDMj+a2QDuIx7YH0pQu5sxuCo67vbgU1Y9oZpGRxt6fljpXQZFdjsygIk5AKjp2qxuEbySRcGOMDB6ZOMD2xTZFHmhkBG4AbRxjHv/KkYqEK7Nq7f3ee+OTQA0uXTdKMOo+YrhTk09VHlAldwONgzyx4Byfal8plG+QqdwGeOPbNPUyGQfMoQjOzH8WMcHtQAhV0i+XlchgDgn3pw5lb5THGF+7wRz6EdOf8ioFRBHkYAIJ2554wMVYRURXZUAh2jPftn8qBj42tjEgZRuXduGSu3PY/5xUPmWsThoI/mXlQp7Ywcn2pNysEwRsJIVsevIU54pAN+UwsZzyBjPHGP0oESrLsiiBVjtyCNvX0H4UzLGFWEbIIiQyk44PI/L6VIr5uFV5PIOM4ONv8xTIdrtl23krlhjpnHIHSkA6aNo4zKhB3gYxzkDv6YGKaznarzRgbjjcvQg9D7EU5s7hIiCI4xjH3v+Aj0pymKK3ARZEfkHj5f14H5UwI0eV2aWNsELt2kZ47dutTQztHalQnzg7h24z26YpIXkSFW3LtJPGPm+vHvTeEO+IfMoyMHhh3/KgB6IquqAGcHO45xj/9X8qGCiVUkxGARgE/d9s96Rwqxb8lIp1+X2deM/560rN5sixyDc3ytuC88dRx6CmA4lzudlwj4GEYEexGOO1Mjk3QouNzox3EdRk9QPpSqGyyrgJu257cHinh4UMc6AxmYfdHJwOOppAMjfEcqb9qiPI464P+RQSvlblOFkHAI9P8KkMRk3Mg2lGGASMAf57VEoO1nDZ7KvoP6UAWG+YiNo+FI2k/w4A/So3QG5EjYJ4z15OO314ppkYHBPmDHX046D61IAnybT5mVPHTP0z6UAB2GdhjDno/YYGSMD8qkMkNySzZ27cNGF+79OKj2xnO19qKVwSPy/z7U6N1Z25yRwQvyn6igB0SxtsICq0uflH3Rt9qZ5SyHynUKU4ySfl9OmByelMeQqyKXBTHO3GKk3SfZwwjMiNgBhjqOACKAHFUCrGf3rqQQg6MONwz0HBp+6LzFidfsyOQMK2Tn2PTjNQKFJBjjPmImGHQcjpVmNWFqQkin5gRngJ1Ppz6fWgY3zZBKE6FW+7H0HA+uRT47rzRs2IMcltvBbtkdqgJ2bFCFcgdB3HTkVOSqXBYAF14JXGcn246dPemA1QY5djoFk2847A+w6jvilG4rJJ5mzd6jIbHoO2KRVKBbdyJBuyD19+KlELTeb5cgdgMoD1OOv5DigBobz0LABQBtbGchP6mnSKwX5VERwOCdwOO35VDHLBsCsvzhQcng5HTFSqCQIWHk/e4P6fpxQBK+yQt5GU5D7B36Zwe2PahY8SeQJPKRhuAHzK3HP06VGiCPaQQvHysDx/9apFit5VK2rfPxlT2zzx7UhErCQeX5OB+7KYJBC7ec8ccioNzbiYAqttAw3fH93pS28TW8zuyrGCuzaejZ9/woiImm8iYeWuPlKn5UwM5P5UwHEoqriTcB8xKqACe348UhYBzKuYc/dyPwIx60352JiDJGSuQAMqR261NKzLCHnU7RtHPXBxk8elIAZfI2jaZGU5bHJx7+uO1O8varwRvwRgkeg6VESkiRqzgjP3f4sdByKfIiD5YXZRwRuGFP8v5fSgBf3ZBwvlgY3Hvx02mrGFCfL88vOCB6/oeKq4t1UrxggBh/dP+zn+VTANF8zA4YYJX8MfTigZHFG7zCAgSGMjaem/Iz+GP/rU+MlGlR1EhyVIzyoxxhv8A61Ru9uHVpx5RdgyiM8j64qRPIjEkEmRszsU8HB9+4oEKRFbY+ztsOR+6DFgfr/Sp181XKvgtt4h9wOATUEZxliA7xlT06gkcgDuKSaSOWRpskbfThgTx+lADoGdY1B+Ur8h5BwT6Y/D6UPEJZF3O0W88Aeh9Paox5Ue6EZVHXn0BH9e1WI1865SPcVCrg7scDHAwKBDmbYfk/ek/dI/vDr9OBUcJVdyqTJjnGP0P+cU9RDFiHBI3DJXoreuP88U7yt8uIiZlK43HgH8BjAoGO3skpDkSpkbWUDv0B/8A11esC6XaCYBVLKQB7nCjis14Y3zLDJsUYXavQE9QcD8j61q2CmW8jRSEZHHXsTgD6DPNMD5E0nFv8fbmaMiZmm1ViqcDzGeLge53Yr6subfF4ojfdgYK4wM7e56civk/SJjbfH+TeQ0n2zVVCgDlt0Bx7E19ayxxtO2x2wz/ADL0UbegJ6g5HauXB/w/vNcR8S9ERpHHDGglcnbnpyuO/T8KQNeSgGJOIuOox06461X2vIGVR+84TCj5ACf/AK1Tgu0iKC0EnUgeij29a6jEaTE6MPLEgcjhePx4p3kpGuJmMcRONp5zxnqORTJT5ZR4/mAYk4PDZ5wMdxT5POCFnxvDB1HBwp/DmgQxpN6FGfaQ3y9jjjHTHGMUwsrwBW2xqfl39TgH+X8qnLGROXSENg525JA6Yx29j0qOIQyKfJ5VRu55APQDHUZoAnkmab5tvt5eeCe4/SmsjPh1At3A6HgKOwJx3HSoDEpAJ/dsDlgDwW+nalAJJLk7l469fY+uKBjoWYmVmjX5cZDj7o749RSIyoZh9+E44HpkEcegqSSR0deF+7jdj5cH+E0qxqpjbb8oOFPpg8jNMRJgAjgLFxhs/L+VIYwAwYBixHTp7CmSLsfy5Qsm/lfTaPT0NBaNPmh+dcAFR2H1NAxz7t0mFHyhV2e3HQelOQBRtmKplWCBRzuX/wCtUPkTbNx+Zm53cdOMVIpHmyRKpbJXcyHp279KBBwIyzfMgxwvG48cE9qLdkhO+IgQkByDyQfTPtTgsPltEqMuDjaT1I759qigkRonUR+YI9pyvyluec/SgB7xyzT7nkDx8FD6EdOcU7DH5QxRsZ5Xj07dKYN7qqA7EUbewH1xSlXgjcQZVgg3A9Ce+M0gH4CsIicKgwWPTb/iKfbzFGdYzubdjb3xjqPwqBFOVa4zP5fPTHPvT3QhhNcEHKjkcBc/TjFAAybZWhU+Vu55Axt9PwNSO43MWZY8DAPGfw/D0qsMOxlJKALkqevy9OfSpMByH2DEg+VeD064oAXAHJO75c59fxo2MuxZGzvA49qa0uCuSFAGAD7UFjGMM33wCWI4HpxQBIzxLEISmw7sAqev4duKjML7wgcBf4VHBU9qVkYJhQJC+eeo49Kem8DzWTIJ9c89hxyKBjSEOYuIpBxyeuBU+xki8xBvygzk+nH6VU3K7s0kaxMpz97v/hVpY2LYUgbcs/1I6f8A1qQhsbCODzo2O4EDnsw7U5fNugsu/huvGce1NUkblQjA6nGOT6D1p4eCMGVB8y5GzoMd88Uhic7Qv+rXPT6dKUtIzFgrMp67RgEHrx3pNm4ZjHl7vug854qMsAxcv5TkdV5UduRQMWbfudwWZlwdvTj1xxwKkzAz5ijO49AfpURlbMCSjcyEq+B2Ixj057VPtKTL/wAt8DbgDGPrj2pCF48/DJ5eMbiCDx24+lMeF43eNWDgE4PX8PYimlgsjiZPMBIBI4AHanoFDeXsyQfl9CDQDQ8BUYO4wwAB9G7UrlQsqKxVDt3dDjPtUWdxxt+dOM9sCmlPkxt2jIct7fT+lAie5bYNsRBbCkOBgMO4x0o2sISTjn7zHkj2ApGk/eLgjb9MD0qRUVmEicd+egxTGDRsHVVI+7uGO2OlKu1xITlSuMA9PemnaF5bYFGQe3P4U0SlMADzkyC2Puj1oA1dLwHXJwfMwhHQN/D+VfN3wvha1+NnjW0OGwLglgOGxMrMQPzr6MsJHLBcBBk7Sf4c/dP5187/AA8aVfjf4vaRf3hjuW44ADShx+pK1z1P40F6msP4cj6CeWaBHdBsjYfdUBgvPSo2WQRsAu3eg2/X049aHBVn3L5kYJxt7A9eKjLkHaFwcBR2I7DNdDMRAYmWNHBs3ztyfutjsfSpi0q5RAoYjb0yCOmM9qYwDbg64HRiOx9aQLtb5SrZHPIAPb8KRQ5IXUhgpUdsEEf/AKqjCkBZm46ZGP4fanqHt4/nXZg4HP3s9OaZIMZaY5Ujaw9D26UhEgCsqyAgo2UXn16Dnpx+FN+aEFJgYedv1AHQH3pJBwh8xHVwFxj+70I9OKcC0u9ZGJLkDkdvYe1ADEJ8wuuQcfKDg/54o3S4Yhckdz6n+mKRgqjyWOAp4APtj8qeI0KusaMQoBYLzgn0oGQSOx+Q4AHA44z7elK8pjnA2/LwoGMfl7U9WZo0MieUQ/H09cU1drD5AZSCW3EYGaADA8zaTgA4X8etHnOowwJAO3aoHX1/LpTPLR4jL1x1wOaMsxZuwwc9jigBZYXkUujFQOquOnpg1AH8ocAnPAzj+VS7ncAHJTrtHY/zpRiMD5lL4wExkelAFeLYgIkGCTuz0HPY4p6NKEKooVUYAleRg88fpT964MmQwAAZMY/DPtUUaLCzfZG4POz6cUCEYeXs+bchyrE/dHsD60JPGH3zDPG35f4QM/nTxl/9Y3l4xhcZHIPBA702OR0HOHXJ3DpigCBfJjkMZ+U/dyeQR2P5UruhRiVBwRGeeMetKwitWDAgs5A2jt60hQB/KAJyMgfwn3oAklmPyQsMDoMfxccVGny5K7cemMbf60kirxuBc7eAO2PT6UhKu3MgACc5HI9PSkBGreZxGmS3uOB0oDqUaGSPy1HcdffNSOYklQI/EQwTjt2qLEk3m7m8v5u3Xj0pgQyqBKqMMKuNvYkZ7fpS3O0srfNG4UbmX37U1biNbclvmkU87uSPSlkH3oCCThcsBxj2HegByynPkw48pB3GSueoqMtukkcAsAv04+gpyDkxQyCKTdjGB+H+RUMk587zkUiQkKy9QQOOKQEWz90HChSzYHoAelSJnZIRkmL5j7r0I/ClbDkHdls/Mo6Y9vp2pglxvjjH7teMY6j/AOvTAjVdoTLbtzZBx2PcVetJ3E8Jl5HmKOnOFPr71WuQFhVCQSnOe4HVBVmDazxTJIFI28YwGJ6Z9OaOjA8c+Dr7rnxcoXy4zqcm0Hrgu4x+OyvUZFCx7sbQeuK8n+EBA1DxlC+YjHqD7fbEjfKf1/OvW3zjC/MAeM9s9sYqKP8ACiXV/iMrPlhiJcj647UbV5Y8Yx8vp7U4lMhmG0Zwcdj9P84pjffCqQ27kH6VZmJjOCcgqc56ZH4VEXZsAdOg9v0qQ5zvxhh+WD09qGaUjaTtIGeAPyoGNfDAHq2fzA9qYThCp45/z+lOzuk3tjBxxTY1TeVchkz9DzQIUqQdjYyMfhSKVCBu4YflQFAO3O5TkCjGBtH7sr1Xr+NAxp4O44OfwFAYKBgjJ6fSlIByAoK8dv0pm0cjt6f4YoEO27W2jqfyx/ShHLELwytxuxgUhyegwB3+lPAXyQCMgnPy9+aAGByu7I6cYHJ4pgwV3KpDE9ulShsls4/+tTN2OnXpj1/p0oGRdc5OMqOMdqlKkESRc8YI9aa+Su2MA8Yz6f56VGu/7pyFXtxxQAh3JhgpHof6U5Sx3Kfb6GmqJGUkcA46+lOkXaGVMk4AI9M0AMcKW+X7o5PH8qVlJLDGAfywB7Uh3hRkArgDIpS7t/sn6cYoAYqcFd3PbHf/AAxTh154yOh/rxS9sDAOcEe3bFBTnPBU+nYUACH5Sv8ADjp2pgBUhW+YbenpUr+WMbPw9qYV3kH+70PtSAJcqxj646H0HatDT+LuIbN6lljI9ieaz0AkO0H5h2/+vVvTpv8ASIgFwzOAp+ntSGjyv4RrtuvGtrjHk+IrjCnrtYHn+leoPmRnx8nA6+tcL4BiFvrXjmNBtH9rx7PXGz+gArtZUB3KCGGeo6ilD4Ry+JiOGGDgAj+Y4pvzZ+b5DjkdsUBgo2nngfjTGx0Y9fw59KolAfkAC9etJnKHPymlG7aQccd6apCsCwwrce3T9KQxOergN7U1gW/3fyx7UbWBP+z+maXB2DjqP89qBgSpyR83H0pNqEZUdfWnMFGCTt4+YDt6U1j5mAeOwoAbznrj1pQrMSTzzg/SlGcqpwT0/KmYA6/KOlIBz4PPAqMqMkDt0pcDYzqu7YO1JjGDzz37UXEOJBBLfLhcYx6UmezYUAjr7+lIxIdRioyrbwm3qST7Y7UDEO4g9CFFNTcA+3jjj6GlT5iUY4X7wPb0qRm2r2fI60AIDwWAxjFIRvJHGOv/AOqhSxyxGBjGO2KEAyMYGaQCsMZyMggU3a28Lt+VTnb29KdujfGCFOe/bH6UPxjdyB3pjLMUb+egTjByB6gV5r8MCVg8SAH5W1SYrntlsdPzr0q2Y+egHGCAB7nivKvhfMwvPFUBIH+llh/skuwqV8fyH9g9MJw7N7Dj/GozjG1ecf54p7YDHHVgKaQwbK9AKokQZwOc+44x+FO2fNvHy47DvTG4GRwMdakJZQc8jA2kdqQyNcj5iNqDtQ2AcZwfT+VD84U/MO31pxw754Hb8PSgBABjcTgf4UDA9COP/wBVM3D5sdscVKEI4X5vYelIBn3shfpt6ZA96X7vyrxTSGG7tj1pSOckZPbt/kUDAZU4A4NNyoB52jPAxTgSOXHQc0vzMw8teh6GkA5Rg8HoPwpv8TEdQvbgU/8AeN6N+lCqFkYM2RjB460ARQHgSr8ob+Yp4JXO/jHII461FDzbCM8sDhcDAqYEKucE7fUfhQMnODtDdRSQ+WHwflUdV6VGduee3PHpUkYUyjY42dcn/IpMDwr9oXFvL8OXXDMfFNsw29NzHCk+3FfQ2sDF/OgbcPMYfQDgV8+/tHvGNN8FODseLxLYyqDxt+cLjP619CatGItQmT/WN1f2zyP0qYdUOXQx1crIFfBGeWxxjtSZBd0xxHt5Howoz0yRt9cdKjjCmWWctv3sMYx0UUASMQxXnB6cClwAq+vTmlUZYd8dD6Ck5Y/L60wEI44FIST04/CnYbHp9aRCqqyv+GO9IYgyBjOCPakK7hg96NgwwYntj29qCu7jlQaQBglSCc/hUfHU5wODTidq9MduO1C5UbTyMegqWwGD5SVIO49CeelO5IK9ABgZ9f8A9VJwyBDyynH4U3G/g9vzoT6IY8cJgja3QfShfvFBhfbrj6UnzA4zuzx6Ucg4YfL3xUMCxCwaTeRjdge2R/LNcH8OlWOz1VGGMancqR0PJ/Liu9j35UdwQR6DkVwnw6lUJrcbje6ajMSPRsn9OacN36FP4Ts2xvOSCP4fT8aY2cjb2HfpTtucelJgDO75gKkQfKBtPX260jBlUt1wB/8Aqo5x68Z//VQ2QOP09aAQgC9VA5NRNtGR1zUh2g7cADtUJUKR3HQH0NSMkwBw3zDH8qrkbeMZB5x0I/8ArVJyDtbqQNp7fSkYY4jO7/PIFCAqnOTkYwMr2qvLujZdh345/wA+1SOWX/W9e1MxhzIuAo+X1wOtMBGXcxbnGOnv6H2qC3y0m8AAZVQB0OOo/EU7CMjhSQQOR2x60WoTB8oHkDgckHpkfQURA+RvDSND8QNVkhOxhrDoVb1kb+nFfVd8u8b2b5k4bPt04r5e8OxY+JOtW0nzOms/fx8u4Yz+favqK9k3TnCiPnHH904NFHa39bBU3MeTenfKEA4wM/571keJXePQL0uhIlj2/TA71rO0ReNh83DZA7fyrE8QR+b4e1FY8orQjBfvsIORW3QhHimngN8xGCST7delddbPtVQ0eNp3YHeuOsw2d/3VzkA/y9q7KI+YF3cHrxWi2J6mkhDfKMxhuQPf/CrKMvOctt74x+FVIyBGEzt52469fSr0YI4Y4I/hPb64pgy3bKXfbkrjp7YrzH4oBP7U0j+5JFKpx22/OcV6bDtRzu+bjqOOK8y+KAIv9GZV+Qwueex/+vXNiV7qNsN8R3XhSUy+G7QD5MqPlz028YrdKqwKKMDOB/X8K5rwUD/wjVo6jcF3K3b5gxH68V0pXzGUsFGD0FdK+FGD3ZY2lWKDJHBX8KeHAVjjgYBGOabskwQDtqT5NqsB5mflJ6UFEsQZ/lyjLjI56VbZRuQn94cA8HAqvHsWF43xF/dGOamUrwueg7+napEaQ2owI9OR7npU0bLtMTDaRg8fy9qqRuSgY5ftj2q1AHVfL+9zhcdj/ntUjNEHLZHIGAe2MVoRgMdxbn+lZ6ou04OcnAGPTvVyBWDiFSCuM1IzWjZD8p5devH+RxWP46VJPhzr0W7loYyo9vMAwv1rWSMkCVTuDfKQcdvcVneOk/4t9reV2r9j2/L/AHlZdhHoen5VhXf7uXoXS+NHHfs4zbPD3jPC+Y7Xdm5ToNmxx+mOn0r2iJFYFyfkOc57E/yrwv8AZ4l8vQvF8TfvlZtPJUccjdu/p0r3DadzRwggR9B6g/54q6X8NFVPjZr6W67WjDfOW2gHrjGBmt1VljKyMoV8ce5rF06XIkBAb5sZwPlOB+gxWuuFyucOxBKrnB9xxx61EmSasQ+0gsgxsUHHbJq5F5qKExvQrgjj/PFY0Y2yGZdyHAGzOBx/StCB0JaIj5D3/u8cfhWbJNONCgPAwFzt9x3FbMTK6iSNPLLMoYA+lc8hKqUZjx0P+e1bEMsS4uyd+PlZMdR2IqRo1y7PgquSExgjPQ1qW0jyeaQPM8rnpgLxgj8hWWpHmbySpG1gpOPw/CriSeW4lXERzhlHzKVI9KBo2ockt5TblOCF25+Yjr7VrLNiLyVwzoqNtx1xgHt/n+XNTI8bCUSkSLwExtXjpjHHSteKUtHF5OCWGC/fcOoz2qLFpmwWZHJzs3DjsFzT4SyD7NuDxnnHT34qiGK71k3DqcnlSPatB3gO4REPznK1NizQ3qTkkqz4AGODj8Kmg2g70O0q2G28cfSsyPJZtu1wvcdB7fh7VOr/AD4YHpwy/wCHSkFjd+ZWJcbzzwecA8Dj8KsAHMeRsTHzDGcH/A1kLv3lWbKv8+F4zmrMUoV4wvyY/hPp/kGhEm1GehQBivQDHyj8qmQhWeQAPjnHTcBjP5cVmLIwleThVBwNvAyeKuQzZKR/7e7cBjgf/WrGS0A6GxG58r/EofacdG9D2/8ArV2FjIHYIqsB3/D/AA9q8+spx/quUHmbDzlduR079Bj8K6zT7yOOd0iGFjGFUcn5uc5xxgdq5px925oj0GztV8sHIAPb+grbtoNxA+7xgHHTGP5/pVXQfLniWM4fp06dP89a62LT8MONx/IY964qFNzRjOdiCKyzwyk8/wA+P/1VrQ6ZEg6Y9vb+n4VpRQrH0H1NT4FfVYPJIpc1U4J129EUlt40Oep96l8sHjrVmivTWWUFsjLmZQktUbp8p9qzbiwBXGM/49uMV0NNKjGMVy4nJac17mhcarR59PHIjYxkL0+lQXWmJPb7wRGfcZHTofbH6V2c9qvPGBXE+Iw9rIsyN8jKcp688Y9M18fKi6U3CR3QqKVjzrUc2kkqKQhX5jxwT3xjt2FeT6xPCmpqXU7ZFXaq/eGe4PXArvta1VCxLP8AOU3AgcMv8QGOc59a8g1vXNh2OwuJE/jQYbYwOO3HX9K7qK1OhnM6tdE6lJsc3SypvWPaEZGyPvN36Zrzy+nVbnbdOu7LjMf3WyOTntW1qWoSXNyLiRAEZfl29Sy8ZHpmuLvpAAoKdexxkkk8e1epTVkYyZkXRPmfKy5X5gvfBHcn0rJuzCrIZuTjAAGAPTNS3Kxxo8cG5X/TGf8AD8KoSu0iOHG5oyrAjrzx+QrdaEJDbu5hT50A29z+n5VkNKXuPKVMnO4uOB7cfSpWmEqtDOcEnjjb8q9/8+lZ8zOSyqCcgoDjjHatooGG4Zl8znBJ244Kk9QagaYj5Vbf2Ax19ulEjRlQkUjbgu3bjOO2CfwpGIMQxhCAuOO/+RWiJGG5kjDBudq7V7YqsxJPy9cDA/wp+2Rv324ckqwx0x0pjFtu/IXC56d/pQArsWTbtHoB16VXk+ZBgDJ9+3/1qVcS4IXZxnnofbFLt6sPlwOfT8KBDDsXG4HIB2gdD26VW+ZcMCVA457kdBn0p7Zlbe2VIXC+g7YpSccn5xj5lOOMenpSAikH2ldvlGIn5yQRQVmA2lPlTG1h2XH9KlUgFSPlUrt55B/2aYCxREi3Ki5zkd6YCuiPjAHbGP51EEnjyFXPP58du1OGOFYAY6Z44pGHyFyd+MEH19AaYEfyEbXIUqflPoR0BOKRmVwSX2gcEDkY/CkH8JKHkk8jgk+ntUgYxnBGAc8DHLGmA2MpNE0cWem3PbAqN169Z9pC+m31qeQS+UhVg+0gEAY/DA/Cl+RUdl+VeVK45G6gCJULHbypPOOwp5ZnZk2b9g6H2qbyDIysnC+VsHv/AIU6ICE+V/C3GffH6ZoECL8u47WO3kgD/PTinZ44G3HfHG38KaNobjnooFSIsQJDIU3cHHT2oAI4QxVW528rj+7SKrrGDJhQTjp1B/lVgBF4O4pwNo9P6Yp+zcojGDFkE/T2oArrsXAKkAnjIxj/ADikOJ5AxUQRk8ejetOnEmFEeUxwuOijjrn2qF1eSBRIdzvyc+g6Yx2oGCxCJfNzhQT16H0GO1EmZIt6Lkpjb6Y47fSnbFI2j5SpAwoyPbj/AAqQjY6sCSXyAOg9u1AiONt4L/NmVhjBxjtjFSDDbuMKPujr06inRk/eGAobYR6Z/wDr0xHkV2AUDY3Rh2oCxbZCiRsp2BeAcd/8KjIPzKzBgccdMH8KccdV7D9PSmxtlflwCflUn+VAAwRXURKXDHJB4wR6GpsKr/vE4PGVqMpsZUPzsR0HYgflTuuEjHzMe/06ZoAnAJIK5Yjo+O35U506I/ynrz0P5UeWD8yHaFP3c4x64/GpirR5G4bQQc/3T/D1+mKkodFvh7+VzjPb2Fcr423QJpEjNtJ807uwwAdp/DNdahDlN/ytgnHTp7/SuY8bkix0eTaNjGVmZuQu3CAflVQ3RLWh8n+O9sfi6ySRRhYTk+oODg/TjFeJxt5dlY/L/q9WYe/U8D869s+IZX/hJNLKDhoNrA9Rhsj+X8q8X2eXY2U4+ZZdVyD6HcR+oFeBjdKjPpMF/BiWbQCJDGeE/t4lQP8AawMfhWgsKpqDwn5E/tdyT6LtB/l0qpbqzrdAjDJra/T2xV+dmS6k2Z3DWCfqdgwK4up2pG4hC+J0c5J/sx/mXtk7QwH4fnXlbtKIJt0O0BmyR3+duentXrRXzPEoMnyBrMrheCTu5A9Mda8yG/8As2VipG55c+mQ5GKUByWn3HoseJfBurxuP30ljPu/2FCYHsd1fHsQVAgxvKjJXpyOo46V9bWbeR4V1MEbTHZGVfd8ABfof618oGHyJXg4UI3zH/ePAz9K9zKnbnXoeNma0izrIoQ43oMHA47j/wDUKuNEFYfdYbduPc8VWsYhEu2VgpPykDjHTH8qtFUWQxZ3kcf1r0pM86K0LrRxzQlSrIVHHsaumGAQsBjfgbsDAyKrqsflL5Y2gY5J6k9qtFmGWmH7v+IDqO1ZtmqQqXKEpAQrtwQM8qOOw61akSadgvkuzRA9BwfTpWbaWhXXbU8MzRSj5OMAJwTnv/KqjHXS00FpeOyoFHTDEfX26VmWbkUL7QotpIiOvp/n8qi+z3jLloGbI6cc/wCFZCp4j3eWZTuPIXPH88UxrfXxKDM4QvwQx4wPpRcdkbkdjfw5aO2lQt0GV20rWOochrWVVPcbc5rKWPWsBZLlQucbQSOnoaYRqasF+1fMOAAzGgRpR6NqYcZRpB6MBx+OanTRtSlfe8YQrx1GMfQVkh9SBMQmBPcHP9TURt7knInEbE4wM4/wp2A3U8Patn5xhTxkYJH4VaOhXUeCs6tjkg4PTj+VcqttqDMU+0bMDnBJB9B1oFhel1VpflPXjgYHpT1FodiNJlZQxuIkP91sD8v/ANVJHozDnzo0UdPmyK5aXT7tpCon3khRhU2gfUU9LGdcJJdjGOfl5Ht6UahZHRS6dCcg3ERBGCff6U9NLdwC1/Ht7cE5/liub/ssnPlXRLdcY21Iun3DFEeQYAxwRkfpRqGh0A03TYwRLqCgj2P8jQ9lo7bYlvo3bPUg9/pXO/2d5b7DPIq/yqQadGCQZTKMcD/69AaG+2n6UE3G/UgH0Ix7etL9g0RgqnUFPGANhyawF0uKPBV2ibsc5z/n8KX+y7JsNlw3cZwP+A0C0NsadoRJD3TYA52qy8flj8qbHaaBkos7swGfmzyPp06VhfYLIgJucejOxP4YGKBYW6MFbe56fKxqlfuGhsyHQYl8xJJJRj7qjAP0xVe41Xw6+BJvccZH3T+lUHsNPR8yQ7FHo7Z/SrMum6Yr7XhAU4y2D+XtT17hZdiaxufD+q3H9m20c9s8ysIpCcorhSQOee3+FULWVxiO5dpWR/K2454/pU+hQ21vrCCELFbKScbs7PkPQn1NVNLGLd5hlWikY88/ePH6HFMVjSmRHLRoSp5AC8HHpyMVYtfEXjLSJLWXQ9UXSXsgVjdIg0m04yuTx/COw6CqbMxIkBIPUk+/pUk0rKyxttxw3yjtQTY09Z8UeN/GM2mHxv4hn8TppXm/YVuY0HkCdVSQIUVTyqKBnOMcVnXGIULPlZEOE75z2o5IVQRlGzg8YBqrcgytJJJuO0Lg/wB09D+FCSWiGPuAllezzSlUMkaKDt6MOnOP8/hUsDxvCkeREqEgg87jxzj0rSjs/O+3xspHlpHgDnhs/wCfwrJtQ6Rg713FQMAZ+705qxF0Z+aORg3sOg+hqQwRtulkBZQny9tuO1GQVwvHzAD1z71KkLNKdzeYQMYxgCkOxEiMYQpQ8HOB/jUEj4gSN8zICQPx9T2qVtm4F1xtO3APY/0qveSYtvKJCqxwVPBOMYA+lO47Gdq1nePqawabI8xZFPlF9oI29VPGOKlXT9dSTaGZmQcB25FbOpQobm2837yFNxXgjjjnr+VWpJ3J3pyjKFBPtT5rdBWOXOlag0RaeVsnjBmbaR7Dn+lWl0jULfkzrtAGM+n51sSSN5ZGwBWHUeo9BTm8tjG5+bjGPw4pqXkKxmSWMrFGM6KM9GTp7gj/AOtUklrdRbpkufLTb/ApH0BHT9Ktlytu+1TJsU8+ntSRNkZzs3Juxnjpxn1piIbe1u5081rtxuHJVAB6DgVTe1eOUpcXTOOMBYxjOAOp6fStbTzKunu02Btz8oxgD8KrBPm2spxIuf8AgX17UxECWIbjzWjCnHcA059MsN/Mjk7fu7iKsIrvujgxvjHOe3503lOFQZ7d8HuKYWKo0+1x0cgdMMfypjadYqNqQ7S3VmbkemK0XO4Ix7cYXgfhVSXasQjXhtwDZGfp9KQ7FOGwtApJiWRQflbOM/8A6qtGztY4A3kIPoM5/nSFARtbMAOeT0GPTpUyRstsDEPObOBg4H15pDK3l2q9YlVM/N049sYqYRRP/wAs1jUYwVUDB49ulMYb1IkQgjpu7H2pyJJny1HmBxj0+tIAZYQVaNNueoToce3albeNsiAM5/Dj6VOP3DSRZTy1H/fJPrVadgZI0bCrg4IOP5VDKRBM6x7pONnAKgdz6U8TTJgDcQeqNjn057YoklEcPmJtQsfmOc/L61AgjXIwSCNwI/pUlFp2lmePy/3qoPYD0rNd5ZMnPmD0HUVZdYmiyZBtXp8pyDx6VRKiJlkJ2gcgADJHQUCJ0MxwrPuQ44x09KR1WMBkcRq7BcEdD/8AqqpFsUGQI0hzkn7uMelWpdlxGoZCQX5HuRigZW1QR/Z7NUTCh3V1XkbuMVobAFhVS1vmLDdwD71Bq6rHoemwK3lObmTymx0C/ez+fFP8smOIP0jXDMe+R/SgRBFCzlOrBVJ+U9fpTiI2Xy1ibbHzycH/APVUkZR2A3CNgMADgfh9abc7lAjxvOPm+n1pgZ06In3VMBbpjkfhVOcB4MxffYAYHqMZqw+S/wAnzscfh7U25jk+zz9UHGMY65H/ANaqfwk9Tu7Aqmiy7VFuBBlFHPTn8q5PSXeXUrNoxudrpBGPpiu60tX/ALJlSQA7bfv346Y9hXn2jSFdV08tzGJ1CFOoOevboO1ed9pnavhO+8QBI/EdtG/yjz95/wBjcFyp+uBUM8Jk8Qa1ZOuC2mIAQMcE5PFaWsOiajbpKeGnQbz27jnt2quYf+Ku1ppwYyNMB3egyBkCudbHQYtos63WirHlzsKn/dBBb8hTdQURaN4gBI3rcQo/H3cycH+lW9NbF74bjLCMB5ixbjK5wB/wLoKhvv8AkB+J/OHlEXsT+owZF2/5+lMDU1MiJZoJ0Fw6wr935fvY3dO2efbGK9F+CrNb3+sW1u4/1NrycE4ZiAAPX+lcBrMP70yBMMLbgE9QAOtdr8E0A12/hU4aS3tXBJ9GYAD8CRXThvjOTFfAfU9o1pEuFG1l/vE9SeRj2rpgqqpaRsEjCjP/ANbt2rCtD9niaEkSAg7Uxwvf8a2Led2dYWC7pDuQ/wAJIXgY7V6J5RM2y1iUsWbdjIH9719jVtUmktvNl+ZBt+bAz0qo6yvhQQRuLAqdyAeh6Y9quQGVh5SZVZudoH+yP8ipCxaVg0LxW58xXVOMHIwccfSnLGhBjjDK2B8/bjGMg9elRrK4gHlYI+UPsH3B1/WnxbXlUQsZIn5/4EPX04pDJkG8CEMEDtzxjIGOn5UTkbxPGpjjA25XGCAeuKZGrBlk2+Y3ULnO5e/0xxipmEW0Oo2qwGPxHI9sUAiQnym279zSEAZHGeMfTiotwjuAo/h+XA6Zx+tKskRlRWGwD7rfTrx65pVZeD8u1cqR354yPpQgJTkSB4V8p0GCO5B9u9X7AH7dCzfuic59OR9MZNZMiecUUfL1Q8/Nxjg1swzeTNEpx86EJyOCCMfgKYHncEpWd8gTMWKkD9eMe1abuHjJlYYUjC84Bx936VQjJGrSi4AxGdwIGMk1fRFB8sEiMtjkdG68+1YrYo2/tEaaJfKy4D2c6rGcfeKBQv8AwINivl74Lolt8e/H8LAlBp2hj2yLKMgZ9dw/Q19RyS/8S90Kh2WOZht6FkTco9hkA/hXyP8ABoef8ftejiJAudE0Ihm5DD7BFv8AxC7j7bTVRdp/IJfwz7HXzBcbIwNqDcXk56jgjH8qkSW2SJY4R9ocyfL1UA4wBk9c0krRHczHy0jfy4mT5gQP/rVNaSTpJGODGScZAzu6DPpigSQNBM7g4Z8s2NvYg4x+Q4q7LEqh5ZpCZMCIKRtJyRgjpn/Cs4SyJMx+ZSNrFe27ocfXFaiJJdTlof8AUud+51zsb25HUj+VAyIEGIF4yJgwyg/jwccMOmP6VfUxRsyfvFlJwASCpxg4/I1Wgdgisx2NNnjqrepHpxS23NydzYeIfu+MDn+L+lJiR//R0sneN/GG6H26c0H5D5nB7nj/AD2qNQdhZlJ47D/DpUqptKuw+VlOT9eg+teUdwwup4jQ/wCzzx+HpSJl13pweoHY460Lt8toWPBXjJAPB4pUfdkD5QPlwepx/KgBUcyZbIGwZHH5D/8AVRvVtuTv5Gc9MY7VGEbdtY7U45wMf/qp7kR/K+OmeOg9KQCyMJAphHlseDnsfT2+tILiRCERBGwGCD/F/SiNJWjY7uUIwB1xULNLt3KAnl/MVPHXt0/KgCzLsR1UdGAGBkEcdf8A61PhMKK+f3fHykgkE49O+KeDCyGQnyzIuCB/ex95f8KrDdgx7vlwACOBxxTEIjCNVJbcV+YJ2Ppj/CiSPghtsoJyQvb6U7hDv252HBH4dvSmgrHBK8THezKEzwcZ59jSAegJXI5dVwnHT/IpkEQeWOJ2ILnC8+39KQbskQksMjJA9ev0qRUiQuVHnsMBTn9KBjQeNjAxOnDA+x4pEXaNjEAt8w5wO2Me9RodsfmCMq2dp3Z7/wD1vpUvAPaQHoCAcew9uBTQEKgPtOd3bavUge4NTHEak7dvHyEHIqOJQhMi9eOEHb0x0pqspLIxG1CCM8dRzxQBKJFKIJCu0c9Pz6e9PiZgfkPPuOOKB5O4HZ8pBI54+XHQ01xIAZeU2gHoCMjigVhSsbfKVO4MQ2Oi9+B9PyqM9n/1xGUIHGP7pHbpShY3x9nDMThseh+vpSxsI8SM4LbvuEdW9fbHb1oGKgCs0DrvzgjJAb/dpSYpI3EilSSAyr1wO+PamquCBcqEznnvn1FNgwpM1w23afukc+x4oAkthKVZlXC9s/xL7enFRqNxYYAVf4SP8P0pFdgx3RmQrgsY2wCD6DHTHFWJSny+Vi13jk+mO31oAqSwSNGVTKq3OF6ev4CrD4XdscfMo/76HvjFQoTsPV88Y7N6EYpW+0Rv935QclMcdKBErSe7RsoA24HHHX3FRLHKYt0pRE74HOenQULMSxPAYHo3GV44z2qMzRup6IzfLgHP8qBlmOQpEyyfuskbc8HHTio49qMzDBBAznr9cdKaoLBvtGflHf34H0qEuykg8kcBQOT+lAiaN90vmQEbSpDJjBA9sd6Z5Mip8jSRJM+0q2M4HfpkVFIRKPlUtgDJUdT3/KpZ32suHJ85MKx7Ecjn07UwHwGKSQGEFAoI57qBjNVQZGywyBn5UTp+XOKGO11mjJ2ueV9B6emKc3nGMxsqqD0Zf4QOcH8KBCnbtzztyRIG5xgDafwqWZDiL92VVVwMHj8u1RukZhVoZA/rjOSB6/SpQp8rzSVcjCrj5QVz3FAxqyPLF5Z2bY8kKeuO/PtRuQbfLUzbAAxzxg4OKehhmjj3kWxUtwV3Y29RTvJOVVcYzlSv3SOoB6UCJceRMRCc5XI6YUe/pVWLJDAgbXPygcbvYelOVhsb5CX6MMcEZ5x6UvyRugbIKcscdAaAHoNoEbBQxb5QOSAB6ikuLUJF52P3ZIBT0NNZLdh5yNlsneo6sO2PTH0pSzFdyh1UnkMMg46UAKS2GYx4OAMAcUh8rBkgbAztdew4xlfypEDTIC/71vujb/D+XapU+SMgLufj5R29c5oFYjONke4bNox+BqRmVAUfBC8BhxxxUZCMgDtll6j0BpWI2PuHKsDj/wDV60AOCDDSRyfuo9v1Of8AClZMOPKbcoGfmH9aXKtI4jG2Nk6KOppiHbgIS/b2wO2O3FAD2VhgsVjGPu479MfSoNyuct84kHy4HOR16VIIThjE4fZ68VGNqkNG4Tyhxx3PbtxQBMnRFiZV/vbu3oKX95GpVyqk84XpjpjH4VG4MpAddw5YlBx9KbGGLJGRvUc8jkDPbpTAsLJsmRl2srqdytxjGOn5UiJbq5mjBZmJG1eSMd1PX9Khl2lWkC7GDjZuHzZ4J+gqYsxncxKkQwBuHOBjtxSEOfMe/AOyUDk8gY/Wmhd6rGzqXz9RSyxQKkeSdvJDfwnp+VM3ceXbhozw+5hxj2/pTAkDAJ5jDJMmFyfvEelMdBjzpCF3jGDyQMYpJceWkc0RjVOE9ff/APXT/NjCtKwXdjv/AJ70DHsqxGPbnaAMD+6e/FRiLc+S527sZPUfX2FI62zOuD2BHPOAKVG2sQxOCnCnrn2poRyfxO8t00aVFEr+XfRyBehV7R4+AcY4PNeRfspsR8HdGjdPNJhlwuMED7bcd/QgV638RVM1vpMjhjNFHqJjwPvZs2IyP+A/pXkn7KLs/wAJtHLqzb7eXZ/stFeXA49Mg1hS/iS/roa1PgR9HlUhJVQMn+EjOfamAbduzaVwdgP5kH+lPlURODNGVYgAMOVb6e+KhVhCCv3yOGB5wD0B/CugyAnfmKNSvmMoYjHIxx7Clk3xHEuQkfAZufamqrPayRq21VxwBn39O1CtF5WyPBdhg55Bx1AH4UWAcu6QqmRgjKA9KAynEcowTnODgZHp7UJ8x2xgJ/HjsOB+lNMi53DC4A+h7e2KAFZkKboRtfPAzjpjI984proHHmYDdsZwAcdDU0gWJGD435GMcEEdR064pvmRC3XZh1Jy2euaBjmP7jdGFjQ5DAHnPYZxU6SM8OYLXaEXDZ7gnA+aoH+SKK4ADiRsFeylexx61NNKzRHynESP1GBztPAweR+FAkNiE5DIqhFKBGjf37qfSnQW8iOkmA6RrgjOMZ6ZpD8yL5ilWC4B64GOuB/X2qOKW1RZF2tt4Qnv69MetAIe77V3JGYkB3Fc9Bxj37Urqx2zYI/2M5BGMZqObcYV6YGBweT3yfb2qz5ihW3R7XLKvPJwB29KYyr2My/uZFxu9PbH1q0FzKEuDtSXkKCOce/FQSMHZtm3apycn1xzx0qeaOVUiLhVWJS4X7xHI5z79aBEcjTZxEXPmHewb7pA7AdBxT9kjKshxb+aMjscDtntmoJJCXB3ENtynHGOmMVMwbeu4DyyFUo3oB29DxQASICrPIQAPfkdu3tTiYvLhhB+6uwhexJ6/Q1GAilHcA44I65+g6dKfLk7Mt5ShlwGHAH+8KAI2ykYcKV2H5T1A554qbcm8RlxsYYJUY7cHj1pZZIUO9ZBs4245Jx1BH1psPAaFVDSfeKE+vp9KAHvskwTKI2TnaR/dOR06VJbh7oEqqvjOR0bnkc+xqsFRpHQr1CsxYAlCPb/AAp6wMGMysxVR95OPoAKABt5YxkKw3YJX19qsSR7WVoh5crYAUjG8D36VEq4jYlMlh3xgMenp7Uu1TIsCMzOo55yAcDj8qQCss8Q2x7ZRGcFcYKk9B70eRGxGAwbAHoobHp2qAOMy73dGzkkDjjjkY/lUrSswXr5m3qMDjAGTxTAEIJRCCevHuvWpXZBj5PNbgfLx1B7e3FNZntwqoFyFGeMZUDH/wBemwgZCMzvgcAjj8CP88UAPAJLxNJnodqjHTGfpU020t8rLA4ABd+dw454FV08qQNHC2SOqsMH6qfwpwZ3+aNfNkPGOMY988UATzJPGRFMUkI4Rl/hGOhH5YoSOKVEkixE0Jw69N/TbyMVGIrZSXg+bA+Ynp+VSRm3Csk3LkqVCDHbtigCHdJPgsAZHXpgfNjn6DFOWQCRZ3XG5SoOem3jPNREujlggDD7wGBlcY/DFPbKzYiffHtGNw4OeeOPagCQLIbXy0YOSPkCjpjkgk96sfunhUAeW0aYkCcMG479xxVZ/MdFLYA4bAGAOMdqeImkjZSMZG71O7oBx2FAEpO+FViJeTtj8D9OlLJMjsY5Id0R4xjHI+mCKGg8q12oGEikYUfrg44pnmTTOFZfm2/dXjkDP4GkAxfJVWkwArAKo6lMcfX/AAqSJCyp5rmYD5OOmMZH+falQNJgMDDtOQpwfy6cfhSrKssKxr91MbgeO/8AjQAgTcHXZmMY+YdR09Pap/KeSRIFVuOmCMcjvx6CqyL5I2b9zMMEfdGB/wDWqUIMkmTG8E4U4XKYximA+RrRTJCkiyovLDnr7UqIW/eOCFIx+7IyemOOmB0qAxrPcJNlUDoGAA57AjjrU5KWsoEOQu4IQf4iOPwHNICR3YzE+UGJTAAGCo9j2/8A1U14xG7eUyypwNmfmx7GmxwtHm5WUMrNtOR1H9B2pHKRgsdoPsvA7cYoGSSyxo+6MENgApnr7UsapwCcNEQxJHbHAP8ASmpI20NHtjXOWOOBjj9cUYcu7YK/JwTyCM9PpigQoaKK6Dbskg8AdzRIIBsG8gD7zKMYzwM+npSQB5I43mHlsikIR3246jHfH5U6UK9s7AAE7c4+7+XXp2oAVEA8wDiNehzge3PqaeiiTapUr2ITjc3v6etV5DuJjVic4UgD5WwBk49anid4iztzFgIijv0/UcUCGEOrPsBUFhtHb+grTsEUXEbqdm51DhuQeemR06Vn+Y24xAhcHIB5I/pWtaIoeOJxjPTnABA60wsfIVlHDF+0W1xLuXzNR1TCjqrlbba3vzz9K+ryXjuLg2xZUikIKdQx74z/AIV8nxGRf2kHhKDB1DUTx0AdLds+20n8q+sXSNrp8H907+Z8oOVOATntXNg/4ZviPi+SKsE+Zd8wxGMYTJyee3ToasCYgtMmFdivB7n1GPUHFRPxIjYJRjlR3U/4U8L5ZRig4BwCOMkgZ7cYrpOcjJ86KJc+SqPyMY5/u54xVuXyNwlDHaeDg8cdMZ6UyZpHxsCDyzyg+nam+UNzBvm/dg7OmCeMYoAb8qsk0aEHOMd+ehHbpVhk2grG4UEbgBjgnr0pke/MQnyWOePf6e1MYPGCIv3kjj7wx1GPX2pgL5A5XOSQDu6ggcfnRvadWXyiE69fvehxx6Uo37o1lAcBQcrxnp2qTzFjImUAK4Py9hz/AIUAQwlZGkZG8tPLyF64656+hodHUGKY74l+6emc9sCmOqttWdQcfddOAV69B6VIifNvJDIigAt0Ldj+FADVCsyCFNhT3yvPpn+VT4Rvut9nwMYboD/LmomkHy4KsWHzr0GeMDI6U7bs3mZG2kfMM5xnGMevSgBMF0ZZNsxGMEEcZ7D2p8e2OUQq3l7k3lD2/wBnI/T2pjeWXUxbflXd0AHYAUSmaYmZW+dDgKq9B0I9DxigB7AqFCyFQmecVPuDRfuwYTIN2zOcj/Y+oFVD94YynzBcZ9etPIiDGRzt8pQAq8ZwaAGR/vm2DasZ6b/vKR2qZQyDaxVhkkHr+Q9KTmYCNQTkbvcn0z2qGMjaGVvOI6KRn8D7UASHAj/edSAdo/ujiolnY745GI4yVI4Kjt2pcpGxKxZywwGboSO2BUhJjfeTsYrtBOOvb8KQyL93LOPJI6jHbK8Z7VYZtt09uoC/88gOg4zn27cVA6RtDsbKlQvyDvj0pFChwy5+djnAwMNxj9KYh6MBkNtYjpu+7x3HYUm+Noi+S6D+F+uenbjFAKqSZANu0jjn26etPGyTATMqsMZPGP8AIpANVQi8YWMjGAffrUpBIwv7oMBvAweV6fl7U6MIHJjwIyQvQYyPvAVAylUZ9jF1PA56A9voKBkifLwyiQycHPT1HSmAoTmFfKUrgrjg4qSMwOol2hh3JznP5dqcTHsHlt5jcHb+NAh0UW8EqPKBTcAfbgfmDUR/eRxmBPLy5SRegPHrjinK4jO4bSB0UdfQ/lSofK3R7iAeRn7p/OkMkZHQ7hEyDGGBbIOOlMLpIpkIz8h+X3FKdwXYwyX6AEfex/I0mfLfoEYgdRxz9KADzB5SyA+UXUDJ5BOP06VIWkLOpHVVUheTkDimRYkn8yQeYyhVzjjnvSgnzvNY7dnyjH8R9PpSAbGysrl9yNCB9Of4fcHtTl2+ZuUMGb72Oi57H0x2qXMe4lmyNmw+hI5GPp0qAE5DBN0S5zngHNICVoQx5BK7c5Xrnv8AhTt56ZC4w3rlV6dOKakeCTH/ABIcD0z3HakwXRdgKIq7G/r+ftQA/L/fiAbP5Y/+tR5hB2HaU4zjoMd+nAoEgRFB65NIskTvhV2cAH0/EU7ACuYmGNpHT/gNOUmJW3YG4H9e3FNAO3Yo4yfwpZDsAwR05X3FIRp6esiOrK2SOnHQDuR9cV85+BlVfj14mZMpEYLvep5yS6kjPp82RX0Zpg3jY+TFIy7vXGe1fOngqZk+PXi6IlUBW64OOOR0/DbWFT+JB9jWHwSPfbht0QAYohOG2jnI/KnSyuU2cgIBjsR+PpSOjMwGSv8AudAB6/hRccJtKtMnHzA/lXQzIaFnfY0e35gCc9CB2oAYK0jKAQMFKV1fCpt8tV5xx0Heoi0hLOg2nO/PBHTFIY5kIRpYl2n5dv8AsnuDThLGI/KTDlj0wSV/H2pPNHJaMSZUMe3HH5VM8sRmDJhgeoXgYx/OkBHG8kZaJgPLY854BHYexqNQFwSwIB+Vvp2p6iKVysjCM4+XJ59h25FNVP4JMon3vqaABlydqjc2eCPQjPHHpUkTyR7lAI3/ACFR2/EVFLncvOMYYoP89MUjSqMFoyA33CrY+oNACKxdmeNNyfd64yB3IpNpXcc7FwD7A/T8KAJAzI67kboy4yB2p3lk7Vky5bhQMDg9B/npQBE7MDlRyQG47+tEe0GWM/LtHTvipGTyJdoZZGU4x+Qxg01vNZcKDuQ4J9Qf8BQMiRZCMAhflyPw6U6ON2aVlHAG3n9QKDKzvg4VduP89KcrOE2sduMsOcc/QelADXCqV2/w8479O/0qMpFEv3fKz0xyGx3FKo/d9S3cHv1wRURJwVUbSuF5PIx0oBAzNuDZKJnHGAcgcdR6U1TGkioowZD3HI/pjFTiRQhON+e/qOnSon8w/KoxswR0+hoERMzQsXgXjJ3DrzjH4U3ztkTMuH4+ZQOinrj0qY7YZTKCyFx8wA4Hpnio1M0EUsdsDIZCCCCMr/8ArFICH92j8ElCnyDp1p8YATftw4X73anbg5jmmBZmBCkdMj296bgPkfdKEj2P07CgAPEsMnDbfvBfccU2PZHhXyFLNhSP4T/himtEyt5rNwo+6BS8ZDhuSPTt6UAQbipEXykOSvvt6U4NGsG7fwmQufXsB9B2pUdHY/KBnBOPbpjtxTMwqwZFLhjlfTPTge1Ax27y5xNgHen3gPun196j/eBeQCODwPbrx7U394o3Bl2np7Z/QUkjE/ezgHAPbH4UxELsFbEK+VjqSOTj0q3Iom3xQDGGU57enAqq3QbjgdPTinsjfMVfcuASB7cYzQAjB5HdW7EIx/vH29KtwEB1V8EuwGD1GDnj9KzWLjGw8scsT0qzA8W9X5kdXH5D0/CmJHkPwoQprXjbep3JqHTvvEkm8n8cCvUZh+8eKQ5K4K44+bHavLfhlKreL/HumufJle7Lqp9p8N/3z3r1KSTeAR1jbk/Tj+QrKg/3UTSt8bI3dBKByvHQ9OaXbkNkcDGKVm4MsAzGQM98EHt7dKaC6uSP++fQVoZkbEAEsDjHGPQUcMoPbH6U9VaQ7cfK47f54pw+6AvzYHB6D0xzQMh3AgjPTH+RTcZHTHp/Sn7UP3flLdf/ANVMZxkJnOODjj8hQApCqPm+T+6R39qSRd0gJHJwCO/FBEEkfmTsUPTHr7jijcu/KN0wAfUgYzgigQinI2/z/rTPf7owMin43HIXHuOlMJ3DIOMf59KBi/KFIxktikU4ZSPurnH+FGcqu5sdqQkqhwPkX/8AVQAKo/h+T6/pS4z8+MHuKU9fkphaMKPrwO2aAHEE/N3K9KbudUyvIXr7UxmyuF49R/n0pWA4kwAARkDGPrQBGZGA+Y7R6AcU+blg38YxkD9OaHxv3AfIfXoaJFXyVVBvIJH+FADmYgxhuWHX6f8A1qjIbdtfp6+3tS7t+1mPToMe1J9xcZ3EtkY9Og9vwoCwCPLnnjbwe1GVHJOf9n6UmVG1enHalXkhc446UgEZQOFGfelyST3I5z7elPIj25OQCMgexpoVI0SQHnPHbigBmVUY+8TzkVZtZFE6XLAjySPwzx0qmEVCWB4H6DtV61cmWPny1DdR69P1oYzi/CbrH4w8dBTuT+043jx0wY+Pwwa66bYGKoPu+ncVyPhkBfG3xAcDPlX1jgAcDfCQ3H4CuwlyZHfA4/TNTD4UOXxDAAwOMMP4cdfbmo2UYI2lfY9qHjwm3nnGcdjTVJZTG5yw4BFMQ3aCoOcLnApTtwoI3Jxx3FKeFK9OOuKa2MJjp2xQwsNYnPLZ5+gyKa4wN6jbnjj/AA7UuCI9vBIpwUbMPlB16cfpSGNyvXo239BSgKADwAePpSbeOeRjP/16byBgH36UwDazDaTj04H6U0Y/hztGdwPanE/xEYHQ+9AKmRiCFLcY+nvQAwq5Vtvzen4U0Fvu/eAGMdKTG3he1C7V5cYBHBFIQjE8egxTmBfK/L8w+mKTcFUAjI6AGoD82M/Oc849PQfSgY+FeC0gBxwAOlOPOMcbO/8ASlZmEIQ4Vf5//qo4+tAAcDJIyPSlOR0x6AYqMtgZJHH0qTbklT6Z47UWAYBjGF6GlkwBgAcdBUgfDlfvHj2qPcvOOTQMu2gzNECu3LBfTmvHfhhPjxF4zhfk/a1Jx3+d8Y9q9httzOgHytuXnHGR04rxH4a7ofHXjWxblhLz6ZSQ5OPfNR9of2T2R3z8wG0dPwphAJAPyA+9OLx7cdcDkf8A16bhRhcc4/LNWSI+4Mu8Y6dOntSbsAHge1GNsexm6dPT2/Ch+QvTBxQMfkDpjio1xkn3/WnHG8MO/H19qYOG2HrmpAeqrh0fkt39KRA3Rif5ZApAME54749KeT2wSe2KQCbjt9u3pSkcjBx0puGHC8Z7HpS8dfWgY0452ZDE4xTjmMfP8oI/l2pynHH0600DnP6UAPwVbJGzI6U1wedz4cAc9hSnBV8j5sflQwztGRkdeOOlA0IpbyyWIdW6YpRlBmPlF7f0pAoQsFG3v/8AqoGyPKJ0IGBnvQA5OGUgbfUe1TRfNgMo3dQOx/wqku5VYHirEDYBONwAxn2pAjxX9o+N08OeFrgKGK+JrPEn8PGNoI7ADP4175qAxekKSQ4HXqeOK8K/aOJPgTSLmVNsa69p5T8WGRj6DNe76o266yOXVUO3GP4RUw6lS6GUEYAqQCvXnv7e2KCynlBtx2H+HtTZAwAcjihQ24MhyDgk+w/lQITGX2kfhT888ndjjbjpih8HnuOmKaPubfuj+VFhj8DqTTDnk5wAfwoDbvlpQQNwA4xyKAGkgYDHaG79qRjhvnHQ8VIDhcZAGO9MZQw447flU9LAhokfLhvmxjnHt0pp+bPHsP0pdvzHHoP0pR33dDxxUAMAA5I9gaMAZLHaB7flTY23cr17LQh3bifpt+ntQkMd/CQPrShQzdcng4pmML0GPT29KTkOCgzjoMVIFyP+LscjGPbGBj3rz/wAQr+I4eY5v7VnB+vJx7V3wZGbPIJwPbGcV5/4CRYrrxP1LLqbYHrngnP4U4PX5FfZO6OUTZH1A59qFIBwTkd+2Pah8JKw6eg9aZkDgjv/AJFSAoJ/gU4U/wCRSjGflH+f8imj5VKqNyj+X/1qcQF5bn3oEiIFW3R4HTr/AIUxhgrt+bC9PpT2Urtc8cAY9fpSKynt14+npUjRGGDDaw56j2qEyDp6cZx0/CpgELFeu3JHbn0FVnkc8BdueOB1x7+3tTQCNxlkO9OgPpUMgCcqcYAxjoTVhsFtrfNgcL6VTJbywg5bt7D0ouAkn7wMyERhht6d6bZlllymFeMrt7Z7flT9gAITgAZ9qYisZ1ijwxkI+90454xQhHyfpEGfib4ogDFCuqF1P+0FVhgfgePSvqW+kDneQOAGHbJYdvSvlmBY0+KniB4WZohfx8+mduc/ka+o7wHkEBc7WX/Z9B+XFOhs/kOp8RhiQlDKQOMHAGO/r+lZOvSB9BvtyEsYW+T+7jAH+fatggl28shxjbt6YrG13EnhvUUUeW3ksDj1X0+la9CUeLWagFhIOcnJH8wK6yzXaoEhKkf3vTvXG2u6VvkIjJxnPbJ7V2iNIyNJnbsAXHXp/nFapWRn1NWPBARBjaeFI9Kmj+fjoWOfw9KhJIKnodoBx3q0PKTGDnOAB7+1MZPDjIy2d3FebfFVTHc6JIDtb98G79NoFemIAHaNfTAz29a80+KyeX/Ya44MkwB/4Cpx+lc2L/hm2H+I6/wT8/heLbnJJfaPdv6YrqMowOzJXsRXK+CQ0vhe2Mf7pWkcFR14bOfoa6bKx7VGQM7VUdDn3roj8KMXuy1H5m8YOMDv/KnqxXIA5zuI+lVgzRFxjzIxhh2PpVngrn+HuPQ0xlmNlYd89Np6VJuw5dcEjAwKrDeE3cfLjBHf2qU/KflGOhC+9IRejBbeRgEDOB047VbixGQUHzDDcen41XQbgS3XaODwOelWI1Al2tnlR8uemP8A9VZjL/mYbzGOwFsdOmf6VpJ5IjRQGfIHy+9ZgEjsFdgvovrjpzWkgWR1UfM/AA/u4/nSGaUTgKM5TBCkH09ap+NAv/CA+IODuW0fAHUDg/jnGKsxn5i2BKDhfTJFM8Xh18C67JCAjtZOvB3E7cHgevauet/Dl6GlL4keRfAO6n0869ayfM9xFbOvGAQCynGOOrA/gK+kIQp+6cFcE56+34V8y/A69ePWtQssbDJZLOh68L8u3H+9g19HNu3nIyXwXzwB2x9BVUf4SHU+NmzZRxyLIEQRksACDmtxJtyESAFoRwo9v8P6Vz1l5yb97hH3Dy+hHfgVtxyPCZEUbw3LA+p9DSYrF0OVO/7vTgYyB+NXUdMkg8HGB3Pv9KzVQCIpIVTf8wHUj+lXLVnVct+8bccjuOPT04rJks1oDj5Q4yeAvuOg9qs+cTgbcOMEjsD2/wA9KzoigXEgJ45I6EdjVyPAygJU9umOnQmhgjaE0A+QZ3Ejg/dG6tOIopUxgL83DdiPQDtXPRtwzK+wlc4xwa07WYSIFY8DAA/mPpSA2iRsYSZCk8t12+nHp9Ks2lzcQosAO8KxXbjAOPQ/SqNts2vG4346gZ5A6f4VfhkBhEbt5qHv93bj2/lUlo0WnRjg/Kc8DrjtjHT2q0kpj7BG3ZIxxj+lZi7grJlcEKd2MDj1/CpWZyPlYFsggfp1pNDTNdBgFSuY8cFTjqen1q1bzyR5i/1X8IXHDAdwfWsxZ0VijAoCuW4ySfaptwUcqyg/wk/yqXoWjZdpQGORlfue4Jp4kIyWH3hwx/hNY6YgiCplnztK56hjkfT04qRJYyu2VinPIx93sKm47GpFL5YfafM38HgjHHp61dF4IW2OhOVAB7KfT86yFeOaWQyBosKCq5xznH69qQSSzMpKkGMjOCKkdjr0vooFX5SoJGeMYJx+Xr/hV228Qi2MsRO4GRTvxt6Yz+Y/lXKxI9x8rNxvxweBV4WPyAr+9YN+fbGPbispxsNWPW/D/jzRLO5/0+4WDGPvfKu70B9+1fQuh6np+sWgvNOnju4jxmNgdpwPlbHQj0r4U1XRwkU08gXaqghcA5OMn6Diu/8A2a/AHg28j8Q+Jb7TLfVNR/tJrYS3MazeXGiKwESuCEzu5xgn6cVrldBrERtt2OfFwioXR9jO8cQzIwjHucVV/tLTv+fqD/v4v+NRJo2jxjEdjbRgekKD+Qq7FDDAuyCNYV9EAUfkK+zueUVv7S00dbqAf9tF/wAaT+1NM7XcH/fxP8av0UWGUP7U0wf8vcH/AH8T/Gj+1NM/5+4P+/if41foqkI8d+I/xw+Gvw0W3h8R6vD9uvAfstlAfNuJdoJzsTJVeMZPHpXzzq3xxl8UMJNJ0+QRgh083CErj2OPoK3/ANt230hvhfoV7qaJvtvFekeRIQN6GWRo3CHqN0ZIIHUfSsmz8P6YNJiuoIArhAUxy20AAAH1HrXyGdUY/WFKR6ODScdjzDUfEt7eM3yPbqucjfzgn1IHB7Vx97d3Fz5oYN5rbX+XHQfl2r1XUNGDmTJZVHQkfKcevcHNefajbpDJujH2fauQeDkentWFHlWiOmaZwlzc3BHzyGZWG1TjnA68evvWBIz5kUARr8oUnnHpgev5V0F5bzQ7PLHQEY9/Y1iuBKhP9xQvpmu6BgzAmCr+6idtmMgY9OeSfpWY53IzK+5SAOOv0rVds/6khAcL83qvvjGKzjhF2AAgH6YPet0Mo4kCcqJC3y84DAf3cCqUiu6yK2U2hF2egPatC4iiaMZk2knOO+fUH0xVJv3+cnKAAbj1OOlbIllJ444wyOPnUbuOOPr3qFmDAnmPngY56VYZSwZmO4DkZ6/T6VGCcmMkcdM/TirJItrAAbvLYgcEcHNRtHMi7pcAZ6AYxj/GpG3Sj/fXGT0HrTZMxqu4HhQGI6ZHSgRXkGNjDgMOMVGFkDI2fUYPT8KmeMrt5xj8h74qsxaI7JMYD/eHQDHShjHnG5lfofl9s9uKYVEUwbjbg7u4zTfug5AYYygHT3pNqA4bgbdwHb/OKBCMUJAbIHUL1X2pxLCRVPIPG3pikbLR+Uv8OCcdx2xTHwI92QpC8Z4waQxpaTKqf3jHIGByQP8ACmEtjykAOwYds9M/px9a7fwj4I/4SnTP7Sj1FtOKvLEypHv+ePHQZXqMdDXTx/CCVZ2j/tVZl+8yeQC7n2xhenrV8qRHMePo4bCf6xR9zb/49ntUgkiiUuvzMOhPSvW5PhFbxNtuNQuIk65WPYoH4Hmnj4X6LGQq3lzeZHy42qB75/pTsu4uZdjyN5QpV1KqSAQuMYzxS+YTzgM2Nvpz7V7Enwv8PpHue8uiT/eIAGPb1qVfhP4WwDI94e423DLkdulFl3Fz+R4xE6BQSMAjkDn+Xale5jhyspUqy8FBn6dK90i+GHhXAEaM2f71y4fI9+cY9gKuj4ceFUx5sQnJGCnnHkezcU7LuHN5HgSzLsGHVsdBwKT7Rtk/fAqCBkqeBX0Pb/D7wej7f7PiO/nBlbdx6kHp9MVei8GeCIRkWVmqtxuf5j7gM3IFVaPcOfyPmldRs1bczgenPJA+lTRX1nK6kSCEH+EYxk/0r6jg8JeDYPljsrQQ4Bwu0qP+BYyAfanWOmeG1u2XT7a2mERAlESkquQdoBf0wcEUWj3DmfY+YzudJGPyoWK7R1xjqOP6VFtRNvH3fl59KdqLmPWtStNrQrHcyqE/ufNgrx2649hQ3kuFKfNxjcf8PpWaNLDSgXb5TFN5PH+yP8io2OY9vLMVByO3/wCqnKI18z5umDnGePr6CnJtct5L4bpuxx+A6UgGqq79xjKYwx54OOnTvUh+bcMMQfm2cZySMdulRiM5Cg54wdn6UR/u28xlwSuM8c++MUwZYj3BSc+XjAcHnAo2bAVfhQchuv0pnlqf3e3IAGDnqD3/AAx0qRUzHuY9BkcDH4CgQb8SBOshyVP8JHofwq0qrEzQsNiHafb/AID6VV3ZwVy2DhqsMWAwxVsDcv8ATtikMlyxYP2bjb3A/riiJ2jaTdl0bh/cEYGM9CDTWdGA3K0zcfL93b7VZhuJY2wifL3T+Lkf0pBsNhjQOSjbEzjc3JrnvHc7w2emo4V9kjBlHbj/AA5rpkKyI6spAA6e/T0rA+IDs+n6YrLjy5Jc+km5FprdAfJPj6KP+37CViV+RsD3Zh/9avEJA8OloiOGSDV0ye2ASfw7V7p8RSi6tpzyNsJjYAn0Vh8v/AeK8Nnk3afIh+Rf7XUY6Ah2/wDrCvCx38Q+kwP8GJqBn2347f21CycdCcf0q1dM3nXk0YCMmqKVz0DEAZ/GqkhJtdVfOPL1KHj6EDir2oIqT3kLDdu1KBsA/wAO0H9elcPU7V2OjZRL4osUl+RZdOkZlPGCOoyK8vsHL6TORlyJptyjsQ/B9v8A61em3Nxs1vS5tgVHt7gxA84BYbQT9f0rzexcR6fqZbD7by5G4DA5YH8s9KQ/+Ad9o/8AyA5oim92s5JDn+/HGcA18k3mY7r51wCAxXp1J4P0xj8K+uvDK5gjGeGtHx7Ns/yK+SNSV/PjZh5SPCnXnBycZ/DFevlT1keVmS92J0sJU3IcfOMAkdMZFW/LQzQ7cxebnOefu9KqW42SLIW5wpbA4wBzWqUKkRSjzkJBR+mK9Vnlx2LcAja32yNt2E7SPf1FSyMqmNCAM/eH8JA/SnxEBSrLsVunHJx7VFKDP5akALHwc8nnt+lZGyWhYt0Nzr9nAGw3LKOBtwuT9cjpSWsOJp4Tx8uS3+63H4GksbiBNc0qaUEqJnBUn7vyED/x7GPpVrZJa6lICu7zg+cdCOP0FQUJHAqBgW3Z64GMMPSkaETMBKN4Hv7UQzAxAR9B97I71GSwUJ94A/L680DEIxOuzAAGzB56elSSAlS7bPlwrfSocMZCoHK9T6VFKmULKv71Ofp/kUCHuyFSV+UY4JH5Uu5UQ7vn4zkDkUHG0KMkqMD3/Go/kXarkISOAOlWQOxHlW65Hb0+lTKNrDaS3GM9umcY7VBGEidW25PbH68U+SVeE3bRz2/WmBPkeYjFSjbcZU54qVNvRW69DiqoleIBYsZ4564H/wBepy5LcDyxkDtg0ATSugQIyklTwaiAQHG8xt9OBT2JaMoh7gHjpVfbCA2MO+QozxzTAmmG1vnLAnv/AA0qrxg5Y+wxiow21CwyhXjBPFPLxghic5A74xSAc8vC8DZ0Y9CD2quzE8Snv94DinqwZd7YI4wpwDmpX2AHcoJPGBwpoAh3BRwDt6cdfwqOMjAjV8jPH0+tKVfHmfdC9QOozSgFTt2nPoKoB8kheRNucR44x3FWHZUCMcqrZAxyP5VWmUD/AJafMOoAx2qYExvb4QsAOe/JpiKtnbC61eO3lwDKrbQvAYhe1RWPlqLmIxkDeAd3txj8KvaTIv8Awk1ozMAY2d2ftt2EYPoc1UjjMdxejBVWYEfUdfzoXQCQRybCwcHdwo9Mfh6VZaXFuIt25Uxzj1/lUIYPAIoSFYjPJqaTd5JXOxVx8uOv0NMRGdoOHAyvVe5H1pk5ZFmCodkiKfp2FWpHHmFThX4xke3aopi3lsmSDt3YP93vQCOg0+VToHia6PDZtEjGeSMN0+h5/CuZsvL8hY2AkdBkf7Q6+naui0xJkg1SCQBLQPb4fHR9vGRnOK5myZUaWIEearM0fGBtBxjp0PtVPcS2Lu5vMaP5cEDZtqchyY13Fsr/AAj096qJKqD5V4fqCOQD6etXQGeNDbYZYyQSeOT2pFDZUMbKyyBSVxVS4iEcZ+0DftAOOnf1q2652BXXzB16beeg9Kr6kEjspIQTgMmc/UfkKYF3Vyq3S+auAqoATxkgdjVi5V3dEY7M4OP4aq62H81CDuWFU9CMcVekO6DBwDwRjuAO30pAiG9EgGd2MHb/AC7VG0cUSOcF8Acsfy4qS7kDGLPBXk+/pVbJPAG2Nxycent6VUUSwcBow6fKoIDhTgEH2pkMkAWQuu1cFD9O1VJbiMP5ZcINvIAwTt/lT7cslt9p8sJFzuU+n0q0SaNlA8do8gx5bA7fX8fpUGxEkVdxkYjO3PX8KdZyzG3PmbCD8y7c8AcYqWS3WS1M4Ty1AycHJJPQg9qYFGMObx32suxQCVONw/vfl2q1Or+YpgOzd/F1yKoS+bHKkgk37Ryo4LLT0nFyp2gkJ+A+nagCeYF4v3CHKnn0/AUicRR4AkD8EHr7AH2ojOzcyj0x9Paq6DfIVA3KvQ9Ap/rSGCx3AwjfLt+8DyoHarcMZeN3/wBYoXAHTn2qJ3/dbWYy45B6c+lPhDeQc8EcYHHPakAke/aFBORgEYz/AJFSRrFvEYBA6sP89Kg2OgJcYB6j+6PXirPzwxo8cgYyfdUjt3pAVWhCOCwzngqw9KqPAkkhVCGdTnyz0A9u1WpIy0bpuB3YOPeom2mL5lET84zx+HTpUMtFW8RPKSNoiJOiKG6fj0xRGpkx5asWCgnPAA/pWfHMJZYkLlR2GeBjtWtYt5bXEw43/u9vqR0+lK1hlvE8O2KePy1fjcCCfz9Ky5MQzNiTzSf4SMdOmD2q95dzKF+2SKxVMRjgYcdBxVGZmgtI5JFH7t+do7d6QFeHMmQweAk5z2qwxVkjMcRGx0I5BBOelZnmJJMzpKZjtO3jbwe1X4JS0SKx28rhfpjH4U2gRp+KlceH4llBi23OUBHT2/WqqlREruRh1GT2zj0rR8Vqf7GV3cS7LheMdGI//XWPDKvlrA/y7eoHQ9MYPapiHYcqxfZ1+4ue565p+CLXyc+Zn+R+v6UhKblhMflgcqPX19sVJKp+yMOFEncc7MVQGKACOFES569R6dKq3ojWGSaJyhhxgnocdv8ACrvlO0KrbSCUKSG3ce9V72PbZfMRggjGR9719MVXQg9G0ZIZ9P8Au4WSDzPwK964TTIkF3Ytn92ZkKgdRhvWu10RUmsAdxSQW6qw7dAPyzXB6e4iurSOQF0EwDEcDl+Me4/lXB9pnb9k9N8QRM2rwtDGCguIsg/kP61LPNHN4l1WaXMCf2L86kZ5R9g+o21W1xbc37KfnEYj8s5wc4wcfjT5GW18V3AePzkGjNkH+P5sfyrmR0GDab5f+EeuXwCLh4wT6dF/AVJcQk6f4nt2IKiVX2jp94H+n6VDCY20rSJ+32rZtBx8w6EenPFWJnxB4uUjDgRMqkfw5GT+VN7AXr1jJaRy5aQvahAOmMADiu4+DXlprmoAszp9lhKdM4VsL05GWYCuTO5raCM4GLPcB6ErXUfBm68rWLiWQ4H2FRIO5zL8pH+71row3x6HJivgPrnT1imfzciZe6nPZexHT6VuW3kTbbsqwk43bRgYBwOPw7VgaYJY4/kVvMA2hRgdejfhiulBnG5kbzHGAfQg+gr0TyRpD+YY4l3bvvBemOoPHtWrCpiiKCVWOMKinrgc/wC6RVPzCruyYR5Bgbh1Ax+VTQ+X5B+QxAKT0zg9OG/lU3KsWQJRK4tz9mT5cfL1AHr3/wAOKjiXEgmJ3Hk7RwOP5cUyDcscUccpGGAzt4APSrBhniuCJm89YznAULjj8P09KAJTGgCmQgM/3M/eUDt71Gu+Z3dmIQno3T6YHbpUcaiQ7WyxxkE9ePT6VJEUUFT1X5s9MDjrSAlYMs2Ohk+b3+XHGP8ACkVY1GWPkANkZHQH+Y/lQiOMXAPO3ge3T0qVBEQ0YJMf3SpB44/xpgh+83UgICRbjjdjO/A7emKm0yO3MzG6zGqNgHoM98Cqj5+S3YjywvDdwOw+tWrKQwahBiEz7icknoAMHj2FAHISyuL6WBVVysjKu0AblXgE9OO4q5F5YZY7psbTu2gHAz9B6VTuVilvWZU272YoOmRk+gHSrKuN6yxN5IdSOR1Kdf8AJrJFM2YvtQ0+5swpTzEZEz8v8J4z3BzgV8mfCCSaL49T+Ui7JfDOlSEf7flRgbT6EEj8a+uVa4+xztb/AL2XbuQd/Qfj6V8e/DRJH/aBs4gc27+F7LbIv8ItnCIx9v3fI/Clb94vQcv4bPs19rK4hfhDv+XoScbTjt+HpVhY2lmPkx7m2guBxtf1BPGKW4kA8y3aJG3YKlOOpHTj34qDPz+WP3EgYNHub5QRgYJHOTViRZDnzS0m15IxtXLbSfrnvU6BXt5vtLusqlRjdgbjgKcDjgCoSPJVVPl7iQJEkB/DB59KsQLGAEa3wjuFxnLBhnOD2xQMuCARCBpuDGh5z9PwpVibbvWYquPkQoM4HGCfaqqwoXWQbpF3bcEfeB7H6f0q/bHazmUYU/dU9QAQO/oP84pCP//SvhmT5y2x1A+jKfpRsOBt/dKevP8AL0/Co1eMBRxGRwD7E8g8cipnYrOygiQY4Pocdq8k7hqHKhzjjvjkfhUUjMo2scpgc49PypwkwoQL1bp1B7Hr2pUlMbE847JtznNADdgjwjt8g9PTFSyxEAqVBXJxnsB6VC6qT0yMfKyj2/x7cVI6Z+Zm6cDHH4/59KAJo9+4TSASKAQFx03dentUUkKyO8ceZC+Nmex75NRorllIBi2/KT1FP2yb9gymeAAf5+1ADkLRP9mmj80knCdMf7QOPamZaSUIkLIMcqewHue1SLLNz56kqmclhyc+hHQUtvJM00aFghABVsAcHjafrQBIBEXW3KYT70meeg4II/pVdd0R3KxUgFQvB+ntTiVSc+RHsVTjg5yPrSOFB/dvjHYjkGgB5S4jQgHAOMbBjB79MdqZJbs8/wC9YQdCGz6e1SCRRIEuOVkAPHVTwM/So41gKkyR+Yobr0OB6dD/AEp2ACyq+0SY3AYycow47fSmbAIxIuCBn6ZHbPbjpT45IY3XbDjeMFT0wcYxxSSfISUIVWIBXbjOOeKBjIy215d2EJ+Xjk44/AChCu5Y9y7V4HrUjlFG1z8nVdv654poCr88eJRwGXqc5+lAh37xCCFBxyuMY9MfhR5o6zIXj2bMLg4/CpeVZiSo/wAcVGZlysjbfcr6f40CERmTGwfIR14GV7f0ppDbwkR2sSOSM5//AFUA+XjOJQT8p7FT7dqRHEkjRr+7fgoGHcelAxwQmAjcZEzyxHTHYCnx7Z8+Qgd++enGPXim/vSzQ3AaM53hh90jsOKjeUqx8vEqNgtGOD/kUCJFR4psKfs+7A2feyR/IVXGxlXZG25mGEP3fTNSAhHiuCHlP3SOMjI4xjjpTtssW0TZWLsSPm57YH86Bj43aAyopPzKVYYxwBgbT2xVRQAv7x5FZsbff0qdWDbkDFM4GfQdj9DTSZJZtkoHGEz0/GgAyUxuXy2bA+bocfp0pqZiJk8sRDoMDp0/X0pxPlN5aE/LyM45HpUfySIUyzsx3ZHAwKCSV9q5jDG4AO4/lxz7VXkZl8rYeM9uoA9farCKYwVYbj/FjgqP4ee/4VXVoRg5C7G4A69B/OnYZYBuGQMJFVOQAeBj1xVbeJ/3UoXgkccbQMdB9aezRN8seFOMEdiv9Kc+SUMLbmZMleMD8P0oAhRfLImlyFTggjjaeMj/AOtT8RIpGfNyQFC8ceppZpleHAYROqgPgZU9AOO34U9oo1UeQVB2rmPqe38qQCRQqEXb+7HPPXvxTY+0bERjBBGOgNSAOykgFwpw204yRz0xUkfk7Q4HlcZ2nnI/CmITyHIV4nAbdhh6cAenUYprRzxRs57FcMO2O+OwpoxJLsZCkv8Ad9R6Z9SKmjBWRXjURQnhsjr7EH+lAhd5WcyRgbnwSPb1+lM3OXMkjgBlyAOh7fSllithsMTbCxIwemPY+lBwtwMfu0kICdCOOox2oACimJR9QZBxgdvwoDuu1OSGAy/98D0HYYqOZCH3hMKOWUc/L0pS4f5TuKkjaOn4UDFlSFAcsU2nI29c461LtNwQ6EHqwDd/pge1MI2pulQsgPUDBXHqPSmPK7Hn92FwQcYyTQIkgIHmAgZwR8xxj17VF/q5VV/nJX5uCfoB74qVYw7eXkCTcCVxyfpinZRJAm4oVPAYcqT+mDQMREli8wRuoMgAwx5UdelIsR8oMr7uP4c4z6e1L8iZdsqy54PXkdqhtwrKqBtjOOcc4x7fSmIeIA5ADY+XAz0OelOSIlCCFj7tu77eMZqFiqoSDuUDC7fXsalnyfkjHlgqM8fNnvjNIB0ZWOJPnMfBMZ46fTFRhHJ/d/dA9e3c1IfLSUEsJCiY6YwOwHal3CNS2AquvB7k/XGPbFADfMXy3hclm+VkbH8XcD8KAPKz+6JGQo2ngk047WniTOzK8Y5Of6D0p25YpNn+oZgMK2cZHTJ4pgRz/uTtYlmUfKh5GDgdPpT9gJxPllXjfn1HT6dMUwMGlHmfPJjn5uOPT04qe4eEIY8LlRleM8due9ICNEgcLMwO6QFBuOcdv/rU1FdydkeUiG1gRkZH6/pQg8uPDEO7Y4IyE9PwI/KnxG5hmMpbZzhsDAIpgNClsuQHdcALjgA9sdsCpIVlWTaijzWXAyQcfSq2yJF81879x4HVs/59KsIyRXAaOPcUxkk+3T0poRzHxFujaP4anIbcv9oLIGHBzasBz+NeMfsiSQSfCDTLMHfJFFdM4PT95e3G0A+wA/yK9n+IBMsWhyRAs7/blVSeVb7O23Hbt1rxn9ktj/wp7SZlQJFFBcICOC0n9oXGc/TP61jR+Oa/rY1n8ET6JDO8Zi2uwwPlHP5dcDipMDer8R+V1H+0ex/zxT9qwzsts5UBQQR0O7Hb2qNjGXECfN5ORnpk9T+tbmIjvKzGMnYcccYB6ZHHehnZgm+UYAxtxtI/P6U6NmDK52sqAjy1oXy3iP7vezEZ9cZ60BYcVE5G07Tj5T/AQOo9jTV8oI0O3I4wScUw8s6tkHJyEHb09KeI5RHgJ5sirjbkcDtkfT0plCNJ5jKbn5SZAxx93aBgfyqWRfmOMMQucDofp7UxYldlRixdVwdvH4YPSpNp3hDhXj5z025AwPxoEJDmQE9GIU/LjHHPIPcCoBty3mnLA85HQfSpUUH5Moc/dKdQRzj0+lDFpU+Rucjc2OmPXpQMVosrEQfNRVO3ZkHjH9ammlSSFdsexwpDqcZ46c47ioP3bRl1G0g/Mc9OOCPrTdqlTHIHRmUHn2460hFhZEeP97s2jgbV68daZJuRkllbCk4244Xbx/SjbMJPs2ArxDcue69scelG8y7vvQBioAHPPTgnGP0phYE8hAbjBBGCUYHqOuP/ANVPYHa8mXwwBwuMDPAGPpTZIQkmBm42gbuehAHI9qZFKhUxRRFyRjaDnIHQ0AWpEe1hlOPLIUL8p5PofYCovM2HedzhQOeo5FNVZTcIZcGMfKTwAABwD2wKmwLR5cMxeMjBBxkHsR0IApAMYIVaMqAzN8vQEDjP6cUkvlfJbuWBAwB1+X8OOKag8su8bFXfsey+/fNWI3HzPvGWA+bb36cimBXECOxR2+zEcgnG3PoDx19KsIEI3opWWP8AuY4zjjn1FRtGkDDZmSAjcFYA4PcA8dKaY4pz+6G3H3R/e6E0ASGFNkZfmNuQM/N9cjAx7U9J2MaqGEe3cMkckDp29KFLTNMjDYgA+TABOBjAPbFJEkqbSBtUdsY4OOeaAH7fMnWNAViODg9MdTmlR7LzAUQl8H5R90nGDx7U23fEb7mOySMqF44wRnB9u1QJHCI/LCnYSAWUcjHqce4oAs78Q/vQFdxtDf3QDkKw6c/hTCyG3DrH8gcI3OcdOR7UxcYzE+92OGAxt2gdcEdaRDFubG589QOn1x/9akMsk+RkyoWVMKechc9Mjr34pdz7lVTuwu7nj+dOC3E8Un2eMLt6rx8w65/DHFRoi+XvfG/HKHAyvQnPtQJEbhfM8t9u0cn5eef89qsoz7Qu5NyjDN0JHBB4HahhsZI7fiNc7nzwQ3Tr6UxEtHlD8suOVB6bh07YxjpTGRqkYiWVs+Xkgbj3yBkdOKem0bVb/WN/Djp3xuppkbdHIoG1vkCdhjjHGMVI0iyOVuGG18D5OqnjnOOlADkj8zIZ1BU7d2OSP/rUbkBaPzPLBOCrLu+m2mjK+W33Spz7belOTMLtvDN5RA45znofTigA2GXHlyRxblxljgY6DFTEupkhSRY2RdpUDhvxquvllGUReRxwTgjj2xT1ZTJibc7BFVFAPzDuaAJlg8va24oHwWGfQHpSQBtpRHIYkgdvfOO1R4fcQpZmjAAx2HpiplJ3pIoaHcAF/u5xwD3oERIYXVmZn+VhyCM/h7VIXH7u2dSi5Owg8gH17VFuLr2hViOMdD7+2RVvGXV5QHjJ2tjkEnjI9O1AxBjy4Yg2Josq27up5AqNAjHYysVyeFGMHoMfX9KIS10AJWyyvh2HylBkYHv/AEpscRleQxFjGp4bts9KAHvC0WOFWRF/h6hR0yPensZV/fPsZeMgrnGQOT6UxEj25LeZ5h691A4qU+Wj7JSH3Dt90r+A9KBAVGHbaOCoYofu5HULjpjGaSPeJWaFvNycsvGcD+RFMWKKFh8rCMHJx1A/w+lTiTbPJNsCKew4O3jGMUAI0sKMCNxBAUh8nePT2IqI7Zg6YkgdcBBngDt0p0cLsuEfZzlY+OB7NRkSGRQczIMlgOoGOKQEkW8RpGdqgnjkHy8c4J9wKI1tlZUUtJ5vAyPlGeOnHpVfzEjLbSCj7flOACOKs/u3dtg8tH49lI6EegpisPIFqyIdpIOV7DjjpSrIEJmfg4ywI+XJOOnrVWSOESbpCUyMLuBOeMfhViRvIk2lM7ACSB17DtxQMje5LbWWKPac7AB+Y9vyrQskMuwSRsq85x2FZ7ruhKwHecDAx6Dt+tX9OO5ZYVYp8oVCnIU9ufrQCPlWVi/7ShVeM32oKEGOP3Nnw3tjmvq6UqbqWDf5jr97jbx1zXybHMf+GlYN0R3Xd7qNqVHG0pa2iKxPoNm6vrEmEsZXOZETZgfKzH6j0xWGE+A1xHxFZ1zuYKVdWH4+3tUyu7MLaRAhc7h3wQB9OOKhIK5CDbjb8h6ZPHXirDhZHYSNtU4AC9vQ59O9dFjAhWFplKSbA4bJzyxX22/SrXlb5UKqrINoXbztAB61BgJJlR5yH5VIPIx26U+KNov3ajylY5Vjz26H8qAK6P5kkMgGFjYgYP1xz6cVcVQZBLL8/wDsoBhR0HP0qqjDOFwN3y7l+7+QqRsIxiBOchVHbnrmgB+I1by7plYdDhcZGPlxj6U0wSRgqWykYJKA8j8cdMUiLC0jxyEoOAMgfK3XpjpjpSIsyByjZkBxs4xg8c+xFMB7/cWVSGKjhSOq9MVKkSJEpIJdlXtlRnuR+GKrTTGJURNrFfuhe4ParHyQmXzHMwYhR2x+HSkBWYFpMD5VByuAB0+nbNSzMzJO7LiXAVcnjPQUyby4y+Ts+cBT7j9BUsYaR2eZgqyYXZjjaOBQBHuOEg2YkKL5ijHzYx93H+eKm2SpiVcpuGNp46d/TpTIj5DMi4+UngjJxxwuexGKi84rE74IIKknsAegpgSO65w2Y3yCCB8vNMEB4RoxI+ck56j2zSuzbCeHBIPTr/8AW+lTdVBy2euGwAMfyFIBjuiKeNpQjBx29Me3SmA3QVnnXcTwoUAcd+lSBAg3fekI69vbrSFkwryRsx6bo2PzYHpxigBJI45PKhm5jOG3rx82OlBVpA0cSssYb+Pk4GOlMCoR8yF2bGX+6Ub/AHaXYdrBiflOCen/AOugBWZRiPcf93GD/KmyOAyn/VqWCt3256H6U1ZH2Eq25eFLHqvsRT8jBgcb94GSoz06flSAS5QMyxsM7Wxhe4xwak3p5QkwQEOCp6gev5/pULxTAtE/9zO4DjA6Z9+KDciNN6KUY/6xT0x0JH+RQAsYeM7AP3bFnK8DJB6cdMYp2+aSVSgKRoOAOx5H/wCuk8ttmVyY5cFR/d//AF0rx75YgqgNntxwP60AIEIKurgYYkr0+tOWSKMncPK3fd/w4qJ1td4zFJH833hzz3B9sCpYwsJLRyCVc9SOn4e1AEwUvutl+VX53KBgYHSj96CInYO6j+IfKVqB/kk/c7k3Zzg8HtyPSrLOi58z5iwwe3/1qBjAVZgz8Drke3p7U6Q5y/8ArccggY6nA+lK5Kx7SAcD73oMVArs0Y53BTgN0BGPSkBZYssbO3ykY5HBpdoTcychdjMPpyMVBICUIYHYxx147Yp4IZV3nI6j2NAidYVXewTzMjocbQPT8qjikEedo8xeVA4wfT605VcldvDBMMp6enP+FQsCh2IAJAScr91Vxz170gJHxtby04xwQfu5/wDrinw8uqw/vMj7xPAznPy4od0MYVG6j5vX8PpTSF27d2QOn8P4YoAl245AD4PGO2P6UCZVkbC9T+vtUQUFxL8y7hksB8oPT0qRMeYVkcIy9PQ0XGEZViCADgnaB1PHemIPMf5xs2EZ9xTxJKrsFA454/rj9KaH8yPDfIG7DoKTEaVkx+0FgN21gQo4JA4/CvmzwaYk/aK8T7U3qxvX2HqiIq7Rn2yK+kLHyxcqd67n/dr9Txn29K+bPC6GH9pDxDCzBxIl0OOARJBH+inr9Kyn8UDSPwyPoySePzFkX5AV2sMYJz6fSm7kRQ24/N3PGOOAV6YpH8vzEQdFPzHqB6daa2x08iUg7mJzjp9PStmQPVHI3biuDwD2pZiWTsAwPT1/wqNxHLgF8Hdwc4FG5EK7uG5THXOPpUgSmQsBj9zwN3HGcdP/AK1RiTEaqmEKnap7DP8ASmkZBRRgDkeuO38qcsaODGT93B59vpQArLlgrDJj4BPoeM0i7W+SUAJyob6dOnvQn+p2uQCev07Y9qiIUAHoM9ByR/8AWoAc7KzguoUqcHHQip5JBOAVQAk4Az6cfypkzGMKVGFOPm7Y+n9Kb5DZUpgiPOffPt9KAHBQAxGHO3AA9P8A61Q7cBh3TBXdzgf/AFqXYwfExJLDjbgAj0yKc7jKjp/AF6cjp+HagCKRG7JuXAbj9aXyznZgoDyfSo2JRkw3k7s7hjIyKkLZI3YYKvGOlA7BLJuIGwL345zxx0qBy3O35JOCOOvse1SBHK8Yz/AewP09KakW2TdcttIXAGOh6Z9MCgBWlMu4yARsvT8gOnpTbjDODKh5x0PB28ZpCM/u0/eKf4un5jtUSeYT5RU7VBAz0I7YoEKJAiIjf8tGC8cHA/wp/wDEYon+cA4z6gd8VVVoUkXfhVGevOKkl3x7m4IYhOOuPXI6cUBYiB3wjj/UkBmB4Hb/AD6VIyeUjx/dLbQcdeB0zRF5dqjozedGMbVHC/N396gT7PGTIyttOOCf4qQAjp8nQFRtwvGR2/GlITyHSPkxnnnv3A/Klt90krRHaoweOrAAdRTfKxJ5MH7vB7DIxjvxQMkDyspk2/uzjZj8qihJkzldmeF7421MZcEPnCDnGPw4qq7Mroyps3tng5piGErDL9zyyDyenFTR4LuIvlRVG0dhnH55xTJw0hKscHIKA9TineaTGI88N1C4BX0/LFICu2VjMZ4xweO3b6UwMfLY8KM5Bz/SnSGFAm3IX+LnrjpmnebEgDglmA4wOPp2pjIst8zL2A5b09MU/c00GB+4dPXAB/w4pnPK4xxnJprjPzHnBX7vt6/hQIrK22LaRgE8nrkd/pWta5lKrINq7u390EGqXYbiofcMjH8P+elX9PJEp8rDYYKynoVz/WgEfP8A8Mp4ZPip4vts5PkXTgnqxjuypYfX+Ve2SLttxx8o4ZfX0P0rwj4c/uvjZ4ohOI/Ohv4s9doSaIjP0BNe7O7x78OJMOSTj09BWGF/gxNK3xjUeMCVIywyMsO3px+FRbUAk2+2PpUpSbduCCMsowR71GAqBsEHK7eOlbmQZVAck5GBxxz/APWpiY5K+mMHHH0oGCoBGT/kUhyicc7jt9AMUDE+9nb8p7DtSEIqkfeZ+M4/zikJjYhW5Ht2/Sm8qecNQIU/NhgohI7duKC6cMwHH93+L8abwWz60q7FD57fdAHAJoGIcZ+VNqnp3oJPG0/pTSAeV/8A1U9iRyp+gHagBpDLnPPbHYU1VP3WG4DHfg0/BLbQ2OmSemP88VGMjd5hzxjIoAJNqkeUNqn07VIfmHPzj06f/qxUDOUXkE4AzjtT5GRgR1AxjHagQMGGMhWxwO2elDNIIwG6k44GPwprddyj2I9PQ/SkOD8pG05z/n6UgEBTYoH3fT/CnF1RuOFA49qQFD8oXA9c0zGQy7e3BpgS5MbnAx3znj6VETxwOMn8DQCB8u3I9hzSq0anbIdnoMfpSGARiQilSxPQ9h+HSnSAxsSpV9vH/wCqgKfnCfOuB/8AW/Km4UL93J60AIUWIfdGT6E/gaVgBgjGPegZwFHyH35peFYbwBnpigAZRuITvjH4UsSxNtGSPnBOOMCmsQnB+TI4/CpE/ghA+dufYD/IpDOS0AyL8QPiHCyhc3Wn4A7gQYz+PBrq4wfmzls8EVw/heUyfEfx5bS7W2/2dKcHGQYQD+RxXcSI6MCP4iCfx9qUPhRU9xoO5hht4XjpgimtkZyPxHSmuP3uF+UE59P8KkDFSQfm9vQfhTJGfeypGcYx/n0prbgvbA9aMbWyoPTIX27/AJUj/Oxx06/Q9KAG8AE9V7UnAbc3B7e1Kx9SDnjGOmKDnjYQcdKBiqpCsCMFfWmKo+8fl/u9/wDIpT8vQ5FHGDjnA4xSQAu5eRgdKYAzHaVAJPGBgcU/zi+dg2EjBpP7oc559KBEZAD7UBU9Pb6ChyYwAo3c9KQsJSSzbApwo9PcVG6jzBuf5QaBjpBjAwACOOKVRlgq/L2GKJQS5CtgYzx2pMrnavBxg0AIGIwrJznjmjefmLfLntjpS7hwwwm09++KU8A8dTxQBHg43PwPan9F2lSp+vFRYx8v5VIvIbdz2+n5elAxCDuBGAaOfvgdOv0oBXjvj0oCnAbGBn9KALVqvmTx46l1Hp9K8X+HKoPiT4tjdtrOgLepPmHn6gAV7Va7RKhUbuRx9O9eG/D7avxj8VKvzp5Egx0xiRQKz+0ivsM9jCqFGV3f3R6UFt75TBA4PtTXfZszk9uMUrMEjKKhHArQgeVBOOD29KReMDqPypXQr/te3tTQdwGOCKBjXzwR2x1p7cSO3GBg5P0pvcjOzHp0NIMAMnBXH60rgL8rrnOP7rduPWlAaP5wAeB1HH4U0heVxtz+VKmGIweF45Pb2qdgBepk6e3apRgjIPA6YphTHDnIOMfSmybeCcY9R3oGPPTPUf0pe2f09Kj5xyNucfp7UrcDGMg9PagLDySWPIIAxxQw28YzQf3fUjd24pNo+lJDQb1wP84NPBUKcjfu4/Km4wuCOpxxTAOqg7cdh6ihAOx9BjPA/pSrvTa3PJG72FI3MisG246mo9p8zdneG56/p+FLqB5P+0kcfDjTpMZ2+IrDZnt8wz+fH5V7lqqqtwwH7wbVAf14FeC/tKkJ8LbSRmH7vxDYAAdgzAt/IV7pfY8wSbtwKIfxYZxSj1Kl0KSZWP5vXn0pASuMDjsKauD16of0pG6YPzZ6UAO5IZsYApMZwMcHr/n2pMrkjPHFKME5P4fSgBcqBk5XsCO1Km8nD4xmozjt+PvS7ypb26GkAqpIW2ggYPX2pMAfKzAH1Ht6U3c5b5DxnNAYMOR9ai4w/i+fnPtxQQEXpnB6UA4+70pTznJz2z0pMCPp8zNyRkYpNzFQ3THXilxlWYdulNUErhssB07c/lSGOOcZI+cccUEK52oT0/T0ozk7Cfm/wpFCMdg9OtIRZT5ZAhHBwOelefeAg0epeJY2XaBfk49z/wDqr0CIh3CE7MY69q4LwQ0r6/4o83l1vvmwMDnocD1xRH4vkU/hO3kzyx55xn0pp6kt7ce3tQAPurx/e/CmsOPkI47Hv/hSAeMZwOeme39KYSxJDDpjp9PWnL8qqr/wcH8f0pF39h0OBnpikIaoVdwXkHpjsR9OlRvyR2GRTjgDYwKHI6fpTeFHygjn7vpSGgLMFK9CScfSq6sfMxj7vTHvUztsBUnge1Qsh3OSBgY/AUAV5FbhlPK/d/wNQ7WJDjAaPGR6CrLOxGRwcdvQf1qosokjIcHex+YcDjtQA6ZW3eZCOo6fwsD7VHGNzKI0O4Hg9vp7Z6CpHLqN4Xnbgn+7+FV4/wCF/fGB19M/UVURHyxgW3xP8ShlIX7dasOwG4Atn24r6guC4wsillbaM9hn6V8v6tCf+FqeJ4zk4vLPHuAuP1r6gnUspjHyhQu/I6kdPoBSw+1iqi1MW4jUhiPuqegGKxtaQf8ACO6pjKYtJdjDrvxWtKCQSOu7GPTPFZ2rqP7H1BEB4tnGewyMH9K26EHhOnsuAXHAxx7+n612dqQP3a8ZXGP/AK1cPpWXQMRtChSc9M9M13MBQxjzMg57ei/yrXoZ9TTTAXYp2so7j161bTduQ5GF+6KqKyou4d+eR+lXYdrMCWxleAKZTJkIGfmwwOelcJ8WNrWuic8CeQL+KjP5V3kTOD/dx7cYrzz4qJGbfSlPBFw/HYgrzt+hGK5sUv3Rph/jOo8DB18Nx8gKszlm7jnAGPpiurl+VcMAy55x6etcZ4Fkc+H493zHc+U98jB/LFdhkRk78gj+VdEfhXoZ9R8Y8oqG+baefof/AK1XUAlBI/hPUdPyqkSCuUPXGatfK4AbGF6npigCcMy5IXzMdv7pqQeUHDsd2NrYxkmq6sFBb7x4A96n4kCk/KQ2KQF4HBYnhd3yg/y/CrPOxUVTJ/eqpC53FnI4HJx1qzET0RfMUcen+RUAjQCYCp97acjPp6VbhPkFXwI25Pufb6VnIxUiMK27p7Ln+dXFYb2yu4YGGHXj3qRmpbTLERn5QCTtx0Pbk1L4pkC+DNdZTvcWj8Y6nHH0qtFKCFAKu24Y/lS+IISfCOtmGTBW0kkYkcFVIJUf72Nn41nVXuSXkXSfvI8S+Dm1fEzso5i0rBPbmRc/livqCFX4kCfLIM44r5T+CtxEviSdJTuMuljaV/2ZFzx7gmvqZuQI5BghuccewpUP4SKqL32aVtHHl9uFWPGQeefQVp+UiNDE2R947unYdKytPJ3yRPhl4A9/c1qfP5kKtghM/jxxxQCL6YGVaL+v0qwkindG7lXbt29v0qCGFpGyzCLHI3dfy9KUjAV8N8x24GOMdvx7VkxWNOJ9q7i28Yx7VejkZyEkIx7gDH9KyVmKjlWVVxzgfeq8jBeHHmKe4wMfhUkmuhjlfbuy4wvynjb6/hV2GQmQrwF7dDmsxbhQnzR9APmXA/A49anifbGZkXaM7eegzx/9ei4G/F5hjZUHBXp065/QVasJI1xiXfggbdvJP1rIMEbRF1BkdAvOcL9QK1IpoxMTIyxh17L39c0mNGq/l7ywZgoGCpH4delPiUPtERKc7Tn061UjZiih+Qcj04H/ANarMP71ljd/KPQLjgge4pFF9djoFYYKkjjkEf4VPlQ+xmwcY6feGKzv3qg/KNqjnPHX0q2spIZUPlng9OfT8vpSsNMmDb2IwwLDr2OB249KuRh85OGLdyOw9e3FUo2YFPnwRweD9005ZSXO5dnBB54GO3pUNFplyJU+47CMHnOOh9vQVZjMCzFI9zRYOcdc47VShnZcZIbP3Ux0Psaniby3VGYRrjt0PGf0qHoUbMEsIjJjfgr06bT6EfjXUW0sEsSIBtYYwAMEkAc59MVxVlMhLwNsCgcjGNp7c1pRXBj2SZ5AwG7AH096zepaR0WvqVtpfsxBGwtt656f0rt/2XpXA8XWefkivoHA9GlRyR+ACj8K8u1DX4vIeKCUOCNhG3lOPU9c9q6f9nrx74G0fxN4u8P6nq9po2oXVzBPBDcyCETRxxlGMTuQjsCeUU7l64xzXTlqaxEWzDFL90z7aorITxBoMgzHqVo49p4z/JqmGr6U33LuB/8AddT/ACNfYbHjGjRWf/alh0WUP/ugn+Qo/tK16DzW+kMp/klF0UaFFZh1W1Xqlz+FrcH+UdRHW7If8s7v/wAArr/41RdAfFv/AAUFsr+7+DWgyafGZXtfGOjzH0AxPGufbe6j8a2fCTu3hLTrsvkNaxvn+8SMrjjpiuK/by+L+haB8LLXwqtnqsl7q+s6YVnOnXdvbW0NpcpcvMbq4hjtywMaxrErmRmkUBa5XwF8VbXVvAmmMWTIiSEhPlKCMAZI6/MBngYHSvks7a9rGS7HpYF2TR6NrCwTIZSgWHd8+Twj/dU/T8K8s1N4II2jC+SWU7x94/Lx1PbGcfStK68QCUzBnwn31OOMdQMdxXFapfJcR5D+aGY7+OMlRjb6ciuWhHQ6ZMwNSa2EnnW7tICeT2UDj0/KufuZCyj+Ndu5hjHA/wAPatiW4jdW6qWG3G3PJ9O1YUs08hEkmFdFIYYHOO/H+eK9CBzMyrh2kVT5gROijb+QyazZS3psA5y3NaNzcFoD8g2EA4YZ69xisqTHlKiMNy9Rj06cn2raIFZthk8w4DBMY7N7jt0qlMGwDs+THXI6/h/hV9htjZnQshPQnp2/nVExNvdj8nlAtkD5cdxjitkSyv8AKQFdMg4CkVG8bAGRQztjGcYx+H0qUoHby+qkducehAqAuWbY+ZBHxyfTirEMjdHDJEMbRknHKnpj8e1RSSKQY48lAMZyDz16dsVK26aLAwxjHzdj7VBuTf8AIm1sdeoI9DQGxC6Ha0gySMFe31qMkqAVGD0J7HFWkCqrYfa4GcYHT2qHsBgdfbigBC+AS67V7L/XiqxyI9q9COfb0/A1KwXKNEd2eqj/ADxTZFC/6tiq9MY6UmBG3ljG5cALxjof0qKRoVj/AL8gw2G6fTNTkhVIAGONucYFOnZI/wB22MkA57Z9PagD1/4YbY/C06qTJ5V3cfJ0UhlUkHHof0qTS9BtL/TLea7ubuZ33IV89gvyHAAXsB+FQ/CcNPol6VwEivVVuwDkLlfx/ka1fDrxNpK8YkilkUoD0IZsZ/lWpkTL4d0VIiJPPm2dG858cdsZpy6Zpb8pG4YdMs7MR7c9K0SkTxIrsykcjsD/AJApzgLGu0GIkY39cjt9M0AUhpWnFtksXJ6HLZx/KnJp8EYKwIYhu6ZOB/hVpwBHhj5WB8vfApQJDkPlcc89CB+VArEXkII8CLPo2ePyNPjbyhyFUN608mIW/wA25CeF9/yqMiMRq0i7m6HtkdjSAR2RmzH8gwOgGfxP+eKXA4SYcKOGPTHpgUhiO0hAAQBnb0INPR5IihRRIMHr16fpSAEEZCBVLkHIUntnjBrb0OSSDVNSQ/vo3e2LAgYTcu0fgen4Vi7ZNrTx/u2xyPp/KrejKTq+oQINwf7Icnt8p+Xnpk0ID501WRW8Ta0rrslS9mPXsD8v6Yqqp8txtyuR90dB68Vc1yNY/FeuJBiQG7l/nzVFXyNjDzFUZ3dOO2Tx0pLY1HeYEZBwiOD0HXt+lOdSgEjMYwMZQDoOg5H0qLrI7dG+Uheox0qbzAoYhQyjGR0waAGR79m4ZOenHWlLYO6MA9uBjFIsqnOOD129B+FOVCGZXwE9P8imBKw2MofBwOfTFSD95zwhA4HpSQlocrGdpC856ZI4qQltm75YG/L9MUAMQsQ0nHzKEwBxz6/Sp9gZUWI7UC7SffqfwpibOG5QtwCOn5e1KOrRsuOPkX09xQBLkZJLZ24+YcZFT7cOogO4uMfn7+tMUk7lATaBnP8ASp9jJHub5cr8ijHepAuKjxHY5wWwdo5C/j2yelcd49lKWWmRSbkdWkwrdMYHOfc4rpo4ViZPLPll+CvXb68/SsLx98+l6W0SZCSMD6EHHP4/pxTjuhnyf8RlE2pWahRyjlM91+UE/wBPwrwi5EI0m4VR5mNUjdQP+A4H5Zr3v4msG1mxb7isrRspGMYAPH4V4DcO1vod/HKPLaK/jIPbduX8vlxXh47+KfRYH+DE0J9oi15GbiLULRzx2fHH4VrTpt1PUIZPlEN9bFunRgKpalCyv4otBy8V3p5HGBkhTVm+F0dU118Dcl1YOPyAH6YriO1M6mOOZfE/h9Y8MkgvVePsq5Ut+HoPavLbeNo4dWtyNu28uFx2AV3/AKCvULoQL4p0Z41kT57rC9MBkA/L/CvOIIDBcavCJVnK3Un05zzz7frUMpf5HpHhjbDptrLZr5sj2pO3HHzKR3/2ulfJGqRbJt1wwDKXXaOOQx4/wr658KrNd6fpkLYbyrRwFPy5RQVH4/4V8iamDIAsqeVKCVkB7EE4/lXpZW/ekebmK92Js22f3XIGVAweCRWnOnloyA5bPJ9qzYvLDQOBuQqNnPI4rYuEkWVSECqy7jnt064r2ZHkxNG33G1BjcNjgbui+2altC7LgjI+8QvGfx9jUdlvaP8AcqJF56ADpwPxoj+UIwYsGPy4GB+NYs2WxK1uranaGEZ86UjaccbFyxGPapZ4xBqCpEfLBjdRz1IOf6VWlYi/0yeNyGS4Oce3b8RU93LK+ooQMZR8cccDtUlESSSmMEjCDoRgBj/SgyujbfuHgey9OtRpIWRYQoX5ctx0GcZqyTviEg+b03DtTAjaST7Rt28HAzjIx2JqOSMpDIiN5jA8hevPTr/KpSWWbdF6YOB0NQ3ioY5o0G0so3Z4H1x2waEBXtxqN2GSw0691iK3KLJ9khaXymcHYHKAgFtpwD1xxV+28N+PJQ0ieEddA566fIMD8smvrb9jHVtW8P8Agr42a3osyR3emaZZ30DMm9VntrS5aNpBxlPbpmubtP2vvjfdRx3MnihLdbmEHatioALAfdwe3TPNbRUn8KPNr4pQdmfPlt4A+K92gax8D+IXDYKsLE/MB6AkVrwfCf413MscFt8N/EUjyjCILPDMfzyOK+lrP9of4033wnutf/4SmW0v7fxINNN2kEas0H2fzlVhj5iSQORxXMal8ffjdd2rxL8S9TnOwk7VSNVx8w7fqOlHJU/lMfr55UnwG/aBlhWD/hW+vw4J++kS5x/DlnH8qsj9n39oVIRJL8PNTtkBIYyywp07H5gOPXoK918ffFb4jvN4auI/FGq6NHf+G9PumNtMdhm8siWfaATvZlBZs5OTnjFeZxfEb4kTeNPD1wPHesakLvV9OtLq3aeQQvHLPHHtIJHyN91h93BPHpMefsH1x7HLf8M9/tCSEKnhFw2PkX7ZbgMo65+cYx74q6n7M/7RFyP9G8O2aouCA9/b/KfRjnAxX6aatcO1xMYX3wtI3lD0WNiODxgDpWE1zO8WwlQmciNj6/gM/wBK5vrjf2TX2sj89F/Zj/aElaNX0zSbVv4Q9+igeuWxj/x2rkH7KXx3ly0jeH4Ng+ZWu9457fKBzX3uhXYHkbeqg8ZI5/T2/KqMj7gYg0j452nGAemRxml9Za2Qe1kfElr+yX8aZE3S6v4YtoSf3j+dK/l46cY5/wCA5x7VwfxL+Gnin4R61pvh3xXdafqDaxZSX1rLpxkaPy4pfKYN5iqQwYdMY9DX6P2iFXQc8jGF5z3x/kV8nftm2Lw+M/APnbInbRbyE7SSdgmVlz/noauFdy0ZrSm29T5WRW8tmPzbuwpitG8qbTu7Y6dKiXysEg+YB2HAzUrCT5FtGCY+8Dg5B962TOoWXBbcWxxgHHUU9d0igIM8cjNTOFJOPvKMg9iP/rVVwSvmCQK2fnx+mKoB9mcaurxxnBK7h7AfyFVLdBBLdpH84B3YPbdyB+FXdO3f23bqRgvJjd25Xp/n1qtGES+u3+/ggAjgccHHtmn2EWkRFEoBzHs3YHY09PmVTH8wOOccDpUYVlDKDhHwMEdqm3YtyrkMc4Ax2HT6Uxgvzyhc7nTHPaq982GMTsNqr1UfpViOM7fnwqrj5fT0/Oop/OfaHAEUgw2OTjoPpimI6fSXm/s/XnUDmKybOMhSpcE/lxXnU0ouHVlbzEBOSOMKMYHavVfDyC38JeL52IjW2XSg2efkeSVOvvXkN2jQu0Pl7SxL49Aen6VUlZijsdDbSuYiknzyLhg3GADwAPrVhNrqoBBxnp1Hr9awdPli81kVtqkD2+lbuWhjdFHkk4wfb6gVI0y2BuOxMnOADjAx78VFdosgaLzElDHaSRyB0HNWYSo8wBt2ANxxxz0FQXe3ypExz5e4HAFMCxqiskMBYgBECs2PTgfhV0AuqM5SBAuF47+lUNWMj6EspUhSkbN7cjjNXH/fKhj++EBG70wOKARTlK+a8MRy8XBHYggdPpVBmmRZZRiTywAQM/QcVZjk/f705boVIwQeh/Cq13zFO3yhpgANvQlT+lOImZMu+SU3Ef8ArMBSMYB45J9PwrViJ+yypNhGccY9OOKx2hkurjDfusgMV9sY4NWrW4LM0RIWUEDGOnQDn39hWrRB0FmpjMKk7woPbpkVPP8A6Fb3kAPIjAVSfXp+VUogPLeNiSUO44/hNWZ9khO4GTaFw479Mc1NwWhyxlbiKeT7LLGo2kjqvT8MU2FiJFw+zI3de44zmtPV7eECKdBsZiyuexA9unWsa0uEOYpIyCDhTgY29qpC2OjWaFJRGiH5+evBqOOR1d1STysHJXGeO2Kr+ZuUQlvMz06YGOlS8EsysH3DqOB6c1JQ4l2zGwwB27n6fSpYzvt5HcfMuPl+6QRx+NVl7RqGYgde2f6VbskkkhkMxxIpztx2PcUgAsdwMLHZjLE+1NBSQ5I6jt2x/d9KpogUq2TE3OQeR+VWSjsm3GxCc8YoKSFIGAAdoxjpz9azLuSRF8jaJGHLMwHT2B9q0ln2kCTCn1XuPas3U94k3QYDYwAeo4qCjnyVlJDfOTyMd/8Adx0xXW2qLZWgUgwsmCScc9MfWubsEH221j3CJgSCQMjHXge9ddcZljwzAs2PLPTPPT2xRMmJJqCK/lLwI36sQAHbHHT7tZIRZLbZjyBnK55x2H+Fat2qtZoZInZVPI6YPTIxWU7nzBbxxsTjnLDkD+XPSoKOYkeZC0Ep2HPt+HSp45k3RGT5YzgD/Z55+v0qzqrM10HADgpwuOQfT0rNiMxVhOmSmJEXHHXBFadCep6B4gB/sMIEKP5ytyM5PT+VYdq7GMNF9xwflbjkdf1ro9aUJ4clmLDAaEjr8u7p+FcvaM5gMS4BPCgenQ1nEvoWLrmJC22BlA+U89DwQRQSQhdVAbAymccdiD04qDBkXYPlcE4Urxj09qtHm3kwOQApXHIP19MCqEYLtKZATFskHX+7j8OtV76RBZtEPlO37vXGCOc1YjGXPJDHBVT6DqP0pbzcljKzBW8xCen0quhB6P4dkiMcaf8APS0Xao7YUY/IVw+mGEag06wh/InBB3cEbsYx9K7HwnxYwyL18naA391sfMB+lcVFFFb37rt6XCbUB6KGzyfcVw/aZ2L4Uela4EW7ubknYiCEJxwQ3eor0eX4jZ5D88uku4OeoDY4H8h6VJ4jytvOU583ysk4x6Ae3FPnsJdR+IFpuyuzTfnQcbAoI2kdMMemPauWJ1dDjrjy5NN0cRMIEW8ZVHY9uf8AgQrXvTkeKI3QArbQ5I9umfy/SuVs5s6Rpc7DKpfNweg+fAHtj8q6u/CS3HiUlvK8yBA+Bx8oGPz/AEo6Ai4fMa3tJJR5YNnwD1+4B+ldV8HP3fiCVJcFW00kBhwSrYxj8a5bUEjj0uxjklBi+yYiz95sqCfwAxW78GZnfX9qjPl2Ep3cfIXbj6kgdO1dOG+M5MUv3Z9j2MLJiFiUk+XBHHTtxxXSRSI0W4I5XG3Knpj/ADmud0542GQSn3WUZ74HHv0FdPEFERuWTbu28j268D0xXoyPJQh/dlTECwxwex75PpWpZyRrGTIA3Ayq/wAWO/txzxVNIpE2OuIc5CgkEMvH61btYzJHuVBB82UPG7sDx6VI0SKhJeMhTn04Vc9qimgnnaU7nKx7dqg4Jz1GfapAFDhWXyz827B46D8hUpeFyEK7gVyuPvAgAYz+FAysTJ5WYSFO5VWMf3R1z0/pVo52BwhXd1HHHp0p3lqiKXHYZPY8cU5UBIY4BHX3A9KLAQttYj96JM44xgqB6Y4/SpPKRlIUE8qA3bHHcdTTzH8m2ABS54AxyAQOM0797EWR4d+8YO35QMd8d/6UCIkLgAFTkNtYHn9fSrETmV42EzRqW252btpP5cdqjKGKeN94O/OfT5RgfpU8C7MeWhTaN2fXI7cf5FAHG3y/8TK4jDCVRIcYyOOnA7DFSr8skcUSdB971bGWwO3H5ijUkhW+kV38wMdwwOgHGDTrGJnfbAAzbF69cDHY9selZFHSxjy7b7TvaJokYADtlcZ98V8YfDNRB8e9PgSTyBP4Yhbbz9z7Wytj/gYDV9lWQzHKtxkeeNgHp2OPSvir4dvLbftF6VbXA2+Z4XuE24GUVbqVsDA/hC8f/WoX8RejG/4bPt93keQ4Pl7MFOM7V7AfhirQhkCCaUKwc7to6jAx83YVGy7oo97BfI2DJ/iB6D8BVqIqLdODG7tlEALdOGJGPSnsISEo6CBmVlJyrEZYqOgz7dKsec0MQkCcIx8t8ZXae596qo6Jd/IUgDLj5B8pPH5VcxICseMyKo2Kfu7cYP16n6UDJAo8sRSSJdeYckKApUnkHirEcXlqyDJfjLZ3YA6cf4VWtyq5bAg3Iy7eozx+lSFZpG+SNuq4OOu3jHqPYUMk/9O9y0ixOMlumR0P8qCFbbKE+z4655Ug9u3NLNLsjAZwdh9PX09OKXdvZ3QGUvgMvpgd+PavJO4YSGwqj5T/AA4xgnj9KR/NSDJwzDjpnA9fwpWUM+10+0E9WBK7T06U1t0bBozx16cD8v5UDFEdtJECsmQTlj0C/h6dqc0hKAbtxj+9xj8jSsHlRdy5znoMYz0B4qNWEkTsyHO7BAPpQhE+XhCwW+XZslkIzkemfpVaPyw/kyIyt3TPT6VMhXzAMnc3YcYx9PpTJHfkRkEucAdWJx39h+lA7EzfLKJWRkUL3GBx9PaqoRnUvbk7h8wU8Db6jp0pzuzRKN29APm9evT8KkKl41ldgwUcg5HPHAA6en4UCJZVO+WODamFXeh5zx+mO2KidGhhVsiNpfu+oZSO/aneSTiQRt8wIB/urj+Ienp9KQIECwAeYrICxbgBh1/pRYCRWKB0kA8wkfN04OOPpxUDGAYRSyc4KHru9RjtTmG2POQ0fQDgZ28U93dhujlUY/h4P9KAGedHFiKNVfpjA+cEHkEfypJEAuVGT7D3FLjy5DLGmG2/e55PfjtRGu5SzEDb3PHHt/8AWpjFIDyHznEKkBdp/gx09uaQoiLwAwVuCP4h0qIRP9yXDBhuG7PPp+XtTht2B1OH6EHlT6fSgQ8+Y+5yVRXAyAORTVJXLhTIp+79ent2pAV8xd7KpB7Djp0/pTieGQj7v908fhQA75Y1CB9hxjy/QjHQ9OetNjXKqMkNnOQM7T+FIhG9jtDKdoGe3Sm/6uRymTkDGDwfpgcYoCw6FXuWErFnIPJH3dv4dKkkZQFyu0hsBscex/KodrLDNHD8wJG4Zx+Xt7VMFaVhGmXEYHGe56c0wF3RsAq48xCpHPyn/I6VSRp9wCAu7Hrn5ATx9PapipTbHLHgnIx06AU7cYp8vwPQHjPHT9KQD4/Nt1ZH4358zjJ9MDH6VGRFLKbf5kyuVHcYHT8Ke74XaR5WwjHfAPWh4tmPJdmPJQ9SMf0oER7ocICxeVBhsen+cUu1WyBKsjHjb7DnihWZZNmNqsN2PTHbFRhCZsZELkc44GP6GgBm8l8JgpICqnuP/rU2RoSI5CuMKUIA6Nx81SAMYi8SgZJwgH3GHB/P0pEk2DdcgA88D8OKYCSny5lTAddoZWOMMMc/hUQOCflWJWYYyeBxyM+9PjP2WFkwLjcAY+eAB26UGMFRKIwHddxRueh7AUATNlkRXAVV4w3f/wDVTmi2qsi8RnIyo/T25qJ4mijR5VKIX6dccdMdqWJdo84SNIpySB0wOny8d6AH+UpihKguGY/KD0/L2pWJWZ1dCN4wo/2fpTtquIpI2O77wP8AD8vUYFQlmeN2DkBSSv8AtAYyAT0xQIlyyMGUGPYCu/rnb/hUSxkeZ5jZD4bIPA75/Kp2TMK7CVjHG0d881Gx2/umGFUbeO47CgB6qiRq7ZXb8wOM8H8KjjVGfdL99hlHB+UEe1PjRgsciF2KnaV749D7Yp0jLhiCoVCd4xjj0x+lADfMMeJYsAhPnzyCPT2pspQlZh0x69++PpRuijIZQ0Hyk7T1FTSFTs+Y5ZOFHP4+mKYEWxgZGkJVXUHPU4GO1LlpIkhV2y3zJkD+HnmmwujqS2U3jaGPIGOxpBLFG8bKSMfKMds8ZFIRK/lW+VdmJAUH+9nqMH09BUzrOZF80h8qNu4dCeoNVZJIy6QxNvbAwMYxj0b86kSWGTYEDRLGGIVjjeeOhoASCNWYyc4QlRgjGP0p0ksaoI48Ej7pUY2eoPtTZHX7OiwxlgrYweMZ7GpkZPMyCGbnMYHpQBEZEUN5cWwP198+gx0HtQ/mrEY3GYycjJ+ZdvXHt9KjH7xti8KmF6cAt2P5YqUQT+V5bwttfHzZ+79B2oAcdj/PBiUY+VQMEU2SVhsgKhWiBJAOTz+n4U2QRxcKpVl27Tyd2OvA6dqP3Hmg4YFxwF43E/0oAajeYDEwAduA2Og69KfIFSCLJHmBsKMDp6/TFMU7GeG3XIJAZuuFPoKc0Z8za6AKOF6ZIx0/CmBYKu6vJsRto3dcGqrhHUOhznHyr2HcfSrGHkx5aLkHGG6kAdPyqJdrDzCuwKCFAwN3tigAcDYFiIcgZzt7dhSOhSJEkQEHOexzTtxWByuZCcYJ4Azj37U5ivySIQzY2ODnBwQM0IQjxhgGyIxLhQo7BR/Sp7URycsSsnTZ/eH5VX3RJIpb76Hop+XnqRUq7RJvhbeTjoPuiqQzj/iOpuF0KPPlSD7cFI7j7K3b8h7V5H+yY7Q/B7QoUwnm292WLfd51G5H6DaK9s8arbve+HVxvGdQm3dB8tt93HuR+leKfslCVvg/oUqEM3k3abT/AHBqFyAf6fhXPQ/iT/roXU+FI+kJ4ljjkjUnjaTwNvHQD6jH5UxZElgkgI2yTBcY7bP8aaUMrokTGaLdkjGNuPb0pR12Kd/zYwBggj0+ldJkMRyr7pVCZ6Y7561HIPLInjk2yLwwAyCO3FSIrE7ThlJzESBzn7w9sVGxPEL8BeMHjP0NSMmiWTZKANvQjB59zQIJJ7gmPG4DGwnaWA75qJI1QuSPMXpz19Bg47VI0Ri/dlDIh5Q/xAY5x9KYyR18lzFM3HGD3I+ntTsTFXLYYgc4A57UyRZDbxFPnCduGPqef6VHvdPmTKqffrgDH4e1CAesDbCcYWReQPug9qlwZZArfMu0fdPcD/IpmVW3VywiIzvVePvcD24qPywu1C7F1IBUHoDjp7UxD4N6lopzgIMgdMn04/SlVS7sZW2napB7rT5TukUQsPLj5yef/wBVIjkKS4zuHTPTsMY/lSGBO9xJ5m1YxtLL1Ax/9bimMsMrb1DzRccDPYe1RROYuXAVZcjkdvQ1ZIY4w6oFA46Y6AdByDj8KYCZjSYBECfIwYgfLz93igTpaJmEtsxtYDjJ9ieRioJC5BATKkAbd2en09O1WC8BCNL+7MZPysMHn09eaAJQY8iFgsKlQRuPb37df0qMFonaKdfLQDjPIB7U1dsYaO3HmK2G+g/u+1WDIZmxMUAVAqRnn6ZP4UAQsCduw4YgjJxyO1SZfAgX5nAyzAY6HpmmnZvRCDGq9iOCMe3XtTF2qjrtGEb95npg/dx7CgQ9JOMT/wARyB024PftikTlh5O1hEeBnHX09MVKPs7bjPucsNoCHGPQ+3+eKr/JHKIxkZG1QwwMEcjIoAlEkh2tJs+TnjjJHQ1YDMYwwb7Y7gqy9hnB+X6UzEUbxpGN3yBtuP8AEdKTy1uGaQK0Mpb5WP8ADjGB+VACuIYd4iYDIBU9Prx2/KmlpDAiQ9Tuzt7nvToxIZwVZZS3XK9So7f5FKqS4lV1Xc3zEA/KMdx1oGOiXaqmYG0AQhTxywxnjBxUCMpVcoDuwAo45Xv+tO818K8waeI8DZ2x6jp7UYcAxuyxLwwx7dvxoAkjguDJ02hF5btjt+VNEBuocnHm7gGLHH0A+tOicC9WMtgnJx6ZH5fQVEViU5HzZ5BX1pASshTCbcsf4P4ePUVKQkzgJGsZC7XTsccdv0qORY2SM267MJlucn6+9Pfy1aNRuCAHBIyGLe/40wIw6MxWCEQ4UblJznFS7Yxb+XjbuI3Aj7v4+/aoo4UaIyMAZI2ChR8ufqf89KfEUbHmIxjDHDHu3TB+lAieMhy0br5pCqMDjgURSxgSxyhvn4KdOe3NQW8ebjCpt2jGPTtg9vpTpU2/v93POGbkYHt6igZKFWBXkkYycAKVHCdhuz1p7yMghKv8xUYB6A9OvYGq6HMBjHzK45yO/se1SozuQ8RJmAAyR8jDuMdB0pCGurCWSQoA45bnjGB26Vbt12xC4tl2rysg3biUP3SPTHtiqskirLHsYI7kiQEfkMenamKx+4w5cbNoONoz6fX8qYFh0jkk2sPM6ZJzznuBnpimKhkJaLajj7wPIx/e79KLaWWMm4mQF0/dBO2zoAfWnNvgZAqeUASEVeThj0OaBk7NIiNs2ykgKz47n278VXWN/LMYB2qxwo469z+FMMk0UZeSNmjyoIAwPw/KrNyBI+3fhigyv1/hOOKBEkjr5GYsDy8fe6Mrfl0qKAxtFtdNwi4Bzxkj+R/SmgMi7EPl/wB9TzwOmB708qBGtsp8xmY5UDGBjPfAzxQA1C6K2McHr1wvt6jFG1zCIgfMCkY7EA8AUyORkfyiPK2gLnGTnsKapjjYRNvAz06Dn0/GgCVhCqlbZSjqeSeQdoOfpUm1wXjhPlhuYyO/9aaXlwys2GTGVA7f/qqRXhVRHEGkMfQ9sen4UgEC5bNwFARMkADDAY5zUgldrWQ2x88BVwAvIxxj8s0yB4R5m+PcNpD/ADfdB9j1qLBVUhd2hXaflX+L09v/ANVMCVEcxJGzeUVGWZ+w9s/pUzkhVABlP8QbHK9v/rVCsTSnLZYJlGVsZGeRUW0MypM7RbQORnJx0H4UAK8sedkTAMmSSOnbH+e1bWnDZNvZWIdMso45+lUZHl2MsWFXGCrKAB25+varGmpJGY5SwLOOM84GOP5UAfKUvmr+0hG6A+bb61eY7fuvIgIBx6KcHHpX1jcJ8snlEEI+W/3eo/SvkrU5LaD9oOXJaJn1e/2OOo3W9jIuPb5WH419bSLH9ua4yI2JICHgdOTx61hhPgNa+6K0Nwir5kp2ZGMDuD3pv79IlaOQTJxwPvDHJz/hSeXCcJGdjHnPUAen+e1SOwySYlTIBbAwMj09vaukwHYSRkjQnZI2No68dTn0HH+RTflCgMfOD5HA6AHrjpUbPIwVEZYxFl+nB+nt/jU5YKr7QEIiyFTuD0P5mlYCPewZli4jyAOxGAAD06cVa2JK4Q/6MR8/94E/T0rObzAvnkkcY9vp+lW452LssW1Cq9VHP5d6AK6NErO0gy8p24/vBuh9sVO8SqY3ByuPmQ9cAcCotwbaTH5rkbuBnDHtj+7T4YyrEKweNhtOD8wPQcHpimA1smOLauN+XVeu0f4GrjyZYvkb41QHA4453fl/KoIvMWX/AJ5+WMbSOdp4z6YHtSnbEcH9423Hy5Oe9ACFS0RZj54lGAoHRvXntTi6tG6BPn8tenbPH+GAKcGBmOFKDa2SRgcdD+VOxsBTKuGUDjoT2oEM+dcPt+0uCOMAsvf06Y9qZ5+7M7NjJMRPAAx7U6HeJRMGA2qenUjjjHsKbvSRmGzCM28R8fe9+vXtSGPTzBuyyknkMB0C9sUxo95WZ2EYHLlAfunHUD/Ip373Eaqu1M8A9V/+tTFWT5lba28AlBwGCn17EUAPVVd/OwRxj0wR0A9M06RGdAB/o3bbjAJ9vTFMVp8sV+6wBGfTFNiYyTyBeiepzn0x2FAElxEeW+ZMKASMfN26fSmZfaXmBVeARn2Hb/OKcjxkHdlvL+9n+EjuPaoApk/elWHcP0xx6Z6UAOOC5VgZokwoUDaBwMmmxtDGx2/ujgHb7exp2z9/5ca/MR85B4z9Py6UxpfKQiLcUfA2sOVPAwD9OlAWGebEzsIMgspG49D+FTFQhgA4VkyG79KbM0YVYsK4z8+R82CB0/8ArUrIkcaurE7cIM8MN3T6j+VIBkmSU+Xy4g20lPTpmlWLZlrYsjD+8f4W9PSgB5SC/wCn+z2pgdpvMQdQBlcYyAf0xQBZQfKDkyLnoOefXP8ASmJIcmAnYWGCMdOOmfpT0UFkMQ2grgheMfhUccUimSHYJWYEh+OAfagC0+9/lC7dw6gcA/3abtkKkKAgVhgHr9PpSH7Q8YSZg6qg2nI4I+mKRWY5RhsxghuvIxxQA+aNmH7xQm7jj26Y/KpX3eTg/Op+6cfdP5fhVfehZ0ZyxGCy9Ovp9KmV3BaORQY2PCj2NAD/AJSJIwpZM5GOzdselQx7cgbcnoccc07IRw4HBJJH0747YpJGkDlogCcb8j09MetAyWNSGfAIT1HTjrRGIfLERB2HDf8AAun5UxWd0Ow4Mi/dx0H/ANapmCLbKrPt7DucfSkIiR9r4IDbRj0x/nFPURj5cZYkY29qR1RSvlL90jIz2HvUigRcW+AX5I+nb2oGNlQykxsQqn7voSOxpXRPMb5eMfKO3T+dMRfJU+W5MZxxjv0NKy4JDfKOP84pALGVUI5cKehH9KPljcFvnDYx3yDSHHRADj0HWlU/L5LfLt+ZM9qGBo2bKGWOIIGB+VG43H+HB+vFfOGiT2lx+0traxEwS+XeocDKsRBEx47Arke1fRengJNDK+GKPux05Hb6f4V81eG5Da/tQazlNkMd3dqVI55t4ztz6bSaxn8cDSHwy9D6PDqjBBiNjx/hn2waaxB+V1+VSM4479aLry1LKuCu4qN3JwemCOOn8qcuxIsbQv1PQf8A662MvIjZCtyVgTeThsH0A7/jUokL7sfeB2lSMFe+SD2qN2cNIIhufaF3KcYHUj/PanZTd5k7F2Pp8u78vSpGMSOLKL68cH2/SnPsRSQMoMKD0xSlGll8snbvyffpxTI97W+0kMjHBUDqR1oGIEGcMeSMf7vHp6Ug8gjLN9nOFGMZzjvipmyHMme2MY61CIieo2qBwehoDyJBuVdkgzluPy9KjmEkrMVHl7eqZ5btke1Odl3rlt2SCDjBG3g/lRjDFhhg3SgCPaIj5rAM0Z+Zc/gPpTXYOyqBvKEHAGVxQ5Qlg8YG1eF6E468ipSZZB50a/IvJ5AJx06elADHwCrBRt9DURdYcITgPnDe47VNtLrkHG7k56/4Yp28tG3mR+ajYZe2Md/0pAQEIpMZxn8ivt7imkSqwP3sgAnHSg9yVUK33T6Y7e1BlPAYZUjBwO2P89KYhJAJMKSBj/PFRlWZSWJbnDZ7Y/pSoIiu3zAQeQPYdce9NUlm+Vij+gx9OaBj5GYKvluqxnJxtHPt0psSSiM7HGT/AAlRgnr+FAGGxHlmH3lPA9Mg0gf5cBuByM/ypARHBURklQRnaF7/AIehFEu1kMUfCg5bHtjkUq7y+1SME9KD8jAt8xQndjgD06ev8qAIVkWNi0f32XHPPB9PSnhFG/Py5HPuKa8olTdtDscj5ePz6dKauSgTG7PJJoAb5jF1j2bt5257D8KF3IHCoOuGQjA46EUMMLuDFCo7eo7012VzywOBgHNAFZo93Ycdj6H+WKljeKKN2kG7+D2J9uKdJuEq4IBwN3bHTNMC7MqyecgPbP54oQDHXcy4ZQdvCnnp2pMr16BeT9fSljSJZQjttABwcYyaXasRKy9h096YiLCOwG7HI5PYemKZsZg8R/vYGOnHT8Kef3YIC7iQD6YHr06U8hPl3ZXGCQPX/wCvQMbsDONuF3Dn8Kv6bNHNOmyMrscb8cD/ADxWe8kRbCxiTHvVjTmR3LY8tnYbPQEEd/emhM+fPBK/Z/2g9ejuMIs39oABehbCMo+nzV7sm0eYI28hsn5SM49/pXhmkfJ+0vrFryqP9tjIA6eZZxsfyIz7V7s8vzudg/eJjPvXPhPgt6mtb4l6IhbcqsiSGUv8xY8MOen0quVCnB49AO+KldZtwDIBkY2jrj+VBVcbkz8ozlv5VuYkCKDxGwDemcU5copjfdn+7gEfpTY2Q8uOBzkD9KUeYXJi4UqDj60DG4dh0z/P/wDVTA3UDoOOe1DEhvMTg56/TtTWTe29Oe/PegQ4KRyp49O9HA6jGO/pTVIZuDn6UHGCjnP+eKBhzjLDbmgjHbcMdKBgc5OF4zSkMo5HftQIaVQ84/8AretLIrBw/wB7jn0I6UgfLNtXLCoMkfdbJPbGBzQMtFF8tgBhht4/pULKu/DAgmnSsOm7kdsf1pW4IjbLdwRx+FAiIkbCE/dYwRx1pCeTj72Mcd+1GFGOuTxn6e1IQVOzjP8AnpQMXdnjGPb2pT6fd/z/AEpoZQ4Vzj19vSk3ASMAm8D+XbigB7HBy428cY9fSmkfLzyDjPtSBQp4wQT8vtSo5QbsZLcYIqQGoQGODyD6dKeAQP5Cgt6cZ5x2pd2JAy88c0DE24yW49vpR8pxuHPtS/e+Q42inEApu6EYyKAGHAUADccjjt7gVctfL83y2YRA8EY5x/Ss9gR1G4HjH0q9ZxI2F25z93BHJHbP0oQjzLRQkXxl8YWIPl+bptnKAP48be3b5evvXpBOcE5GML6V5bZyiD9obW4Qog8/RIdo656cj8jXqs7KX2txu5PpgdKmn8JdTcqk5baecnANEiuVJYY4z70ZZ1LDEeDUe9n4XlehPt+NUSSDlgBye30pjZx8v3CP5D/61G9hEAmARxz/ACpsg2Mu0hfb/P0oAbgYU+3alZs4ycY9PSjPykD+Ht0pepKkhffHakMbnbuXs1IWVB6YOMetIkgDbh0HT8P88UEGSQMfkO059OtAhR0yo2Zpm3qy8Hoc+3/1qCGXIB6/56UHOQV+QYwR64oAZ2C8HtSADDBz93np0AokbbxGMe9QyZ2lBks38qBjognOwDDLx9R3pxAJyx+Yj8KeWUE7QCMD8OKYPulcZx15oAG69u3FKcAADt+VB2q2OT3+lJ29cc4HpQCF25Ybe3Wk3uuVHI/l+FNIPfn2pxOUyFzj0oGAXcpG4R//AFqYMDavQLSqU2ZZePX6UpBVW4A/nQInt8GZNp24Kt9cdq8R8Fhl+NniXcPJ328j47Esy8j6cV7VCu+ddoyxwR7GvE9BOz486vIWKLNYTsoHZxt4/DbWbfLOJol7rPbThThvmxUJBzxkjp/n0pxAVjjp2I60j42gc89K0MxWLHhjg/SoxtONuQD2p+xl4zvXt/8ArprKBIFxjjOO2fagYmDkgDPtQpBc8dF+lB+X5gTgDoMUmeNoGP0yBUiEbDMM+1P4X/aJ/LFNUoXHy4BHSmFWDEMdp6D6UDJ9rt937vof6U0B8An5CeP6dPwoA42KwDAdCMgj0qMZA+U8/TikMeSCxxncKfjLg469SKQsqsoALY4zSHczbRjjmgBEVn3O56fSn9Duz0FNJJ+XoOCAexFJGwwCV2549qNhkuByD1P6elC8cdR27UzJ5/hIp/PZQw474xSQA+4KRkYbjHpSKQ3VdpxhfSgdMpj6GnggPtPpz6CkB4X+00c/CtCciNdWs/m9NpA/oK96lJ8u2Lct5EPT18tQT+NeF/tN7o/hUNv79ZNSs2kU4+VFcZYfkAfrXuEAxZWcuc5tol/JB/SlFfF/XQqX2SPHzZ4z6/SmgLuxnjtTQxJJPG3tjqKMt93+HtjjFIBwAGR1pDkNuPOeMDtikBGfl5IpC247RwOp9MUMBz528jk4pSAo56Hg1H97kfKRQSBICvYdKkY7aQv97HpTXVtrZA7DpTjzx1B5pMjHJ7kfhUsAEgAbP0Jxx+VKNo4/g7Z7ZpBgkA49vqKQM7cD8VI46cVICZ7N/n+VITkLt5IxlaMkDb0xwKGJ5cLigBQTtIfBH06flTgpDcYJxxj0pm04yxwvG2nrkbZAN5B57f4UATQAmUq2B0AP1/SvOvCUsn/CS+KXHyO11GGB9COB+GP0r0SFV8z7hIz8wHpXn3g4qfFXilG+Yrcq3oSfXHp2pL4/kX9g71jsJwN2cH61Hxz1THQAVM8Y4wQMjp6YxUDMV5J5HTH0pEjeAOOvoaXA9OBz+ApMDgFt56gYwP0pWbPAyMj8qBiMQSTu3+lMYk/7P/1u1OkACZHGO3rUR9F4HFIEB+bGeDUDbhlSMA9MelTHaBwc/pTZceYo7AZx70hlaX7oGOh4I7VXfk4bnZz+FWGC9C2N38I7VXHXc/yhhjNMREzmQN5fzLjB460ltuVht67lIA7ZqRz/AHsoRgEDv7im26kM7EbVyOvB54FVED5U13d/ws7xGHJjdpLIgDsw55+nSvqW9wF6fu3RD16ggflXzF4h2xfFLXmB/wBZ9jl9OT8pH9a+l53EtqHK7QVXA9ABhf0qKBVTcy5v3Q2LgY5Ax7VmahD5mlXu07U+zyAr/s45ArUP71TJymB+HHAHSs+8z/ZdzGVOHil2qPUIeP8ACunoZo+edGRHx5pK579vb6V3dqSkW6TnPy4HXI71wWlpiNWfhQ2Djpx7V3FtsQHHyo2Cv6Zq1sZ9TbCsd24bwwGOOhx/SrAQIFGV9l9/6VUjL5ZYssPXp07VcTBOSOD1z2qhlo4DszD5Gx0rgfirtXTdIK4YLeHHvlACP5cV3q7M+XGCwbjNcH8U1QaPpP8AGTesv5Rggj0rDE/wmaUPjRq+A3iPh10KsSs7duBzwuf89q7MqrMxzhegBxXG/D6TOhyHGPLmfp0ya69oyikFduO1aw+FEPdksaldxB8roMAVMq7iOQpyDntSIvQOcsOmOnsDSpnLO68469h9BTAsov8Az0P5dqnX5mVQCxH3QOBn1pIF8rcy/P0I9wf8Ke2VwQoRtu3b2K+xpAEJuGZlA2HqR/StNduWP3SMdapt5gJlI2BwMjqM9qtxxYfex3cfgPoKgZcjQkAFwV/2auGJgMY3Y7dMj2xVSNQdrAAdOlWoSXbcAWycZPT/AD2qQLqCKNgAQH42oB1yBjnpVnVomk8Ka1HjI+w3Jwe+1cgfTIqpCW3bVb5V7N1HsPpWjfRyv4Z1iFFJaSwlHBxn5TzUT+FlQ3R85fA8Rv4kmmGXA0x9p9Muo4/DpX1SrvIgzhSUDY74Hb64r5V+B0mzxnJbKS6PpMgbaP8AnkVKMPbmvqyFkeRio2nadvGBkHj6VFC3sYmlX42aVhEZZJJCdmcFcY6D29a3E3f6ltqADKHod2elYlhFKzySoQgAGQOFzW0uCr5X59uF+vbH0oYgC7m3N8rdTt9K0bZnYxeW2cH5kOPu+w9KpNGMdwUQbh7Y7fyotZFjljZiVQgj5h2xjGahoLaGs0g5Sf8Ad73OM9gMenFW40V9pjAKH7pPTA6VnA/a4WQqSUdeOOBViH90+0PsT7vHbPQ/0qSWjaidI9m1Npzgn6f0rSiuSrywzDzFdTgEYHHTFc/57fNEykBDw2c5P+elalmYnUxyN838LdsntSQGhFIBn5jbNjnjjHTpV8ZZtrSq/ZSB/Fxx6dqzQFXY/wA3zr069OPrT4chCY/3T/xL7diM9MUAbTPv85Jj5Zwuxfce4p/73b+9zley9MHjFZsEhQkCIybvU8cfhwashyifIu0ryqnt/wDWpNDRtLJ8ghc+WhwOfUDNTW0scdy7kkdNp7YPr6CsaAo7/vMFiMZHQHv/AE6VobZHIEYY4GMgZGfpUjL0kzOXP+sVWADdMdOMelTHdMW2AKg5KA559Ogxn9KhtiRCZJRvG4cdOnf8+KmRbc7pQNyscEchfr+FIsr5XKthgqrlPY5/lVq2SVmAKFw6njv68D9KvwwKfMXYsoXGI84GDVqMASG4tsZm6L/dIHt71nJ2KjEq21pPtLKPMZWXI6YU4A9uvFb9tpDXIJLEYO0xDr05x+H5VrWmn+U7xyP5iyPggDGNwAzj2rsNLsMOI87o4xnO0Z+bAx046VzupbU08kc7p3w1tdRmQyO+wnDBGYDaeMErj8OlfTXgH4ceFPAaTz6FYxw3d6qC4uiN00oXkKZD820E8DpWD4atlQv9oAQpj6Yx6+ld99uI27DXLhsxdOp7SXRnLXg37qOroqhb3ayqOcE+nNXcivu8LjKWIgpQZ5bi4uzHUUmRS11CCikyKYzgDmpnUjBXkw3KWo2llf2zWt/bx3sDjDRyoHUgjHQgjoa+efE/ws8HRbv7M0+GzGTkIMBfXA+n+e1e/wA12FPPHtXO38cdxBLIPlKcjHGCCDx/hXx2Y4tVZXXQ7aMXE+O9S8H2tjcvHbxkDa4i4+QBSRls9cenavIr3RPLkZLgMMfd2DgHP0719fa3YrEY0CADziVH8WOhPTjJrxvXNKlaCaJoiIy2dxXDKAc+nOe3tWVOfY7LHgc1g9qHTYQUXcQD1X+vFcvewKodx+6PUL1+n0r1XUrePYHU4Rn8pQB14BzniuL1a2to5DbIqphfMPOTnptP49q7YTM3E4bcYcFWWTK5cYwM4GOaoSp5cTGVGbnPH0/LHFdHe2YWXygAxZAQen1x9KzJkjjc/eEbADPUD/61dMZEmLcCR186VfLI+VQPfj9KgaCOJ8RfMWAGFbPTqDWhLbvGu7767cFk+77VCIUCY2YyNoA4yBWyYGVImxDmJk9MEdu30qPy22jodzZ54wewP4VedYoDyAPc559h6VUn2yHG0lkxg9OP5cVaJKbKrTBozsdVK+uf/wBVVWIbhQQf7vTFaBaMuUcbN/ylh2z0NQFNrDo20cf7XA/pVCsRTQom6dgNrqNvp+lQEoDnBI9h8uCKmKDYVClSeQM/ypBgQrg42jBOPy49qAKjBYnYD92O3fn29qU7yvQkDn6irXlsqccgn5QfT0qBQ2Xz8u3GM9s0gsQuiqem8PjgVDMIxvaNvKAG37uas/ebanzFxhu3SqrwoEMqn/V/wEYz2GfpQgPWvhP5P9j6oq4k8m8iMnPqm3cAPbbj6V1mgosdo0ca7mEs6P0ycSH8OBXGfCRhCdchTarfaIGKn+6E6/Suu8OPA1tdMz+X5d/dRgHnADKR/PrWpkaUoAjMe7bn5VVu31444qXznVjlthIwR1+73FVz+9O6Ug453Y79OPpUu/ayvN+9KjCjGD+NAEhYSoG5J6FgucL2GPeoZfmXO7lPyIHQgdqeN0a4GQRztXp1zikDpIylgIkYY/pj2oARNhxO67jxs2jqac4RDlRtyMEn3HAxSoHQPFH8qqQcKemfenShSq5Ak2/eH8j9KQEao0jKytjdnvwO3FOKFiFb5vm7cdO9ORGyJDEOOgUgA/hTE5Jjf5CRk+2Pp7UCF8rnDnygoz65/Krui3KjWbqGcYeeK3bKd9hK8f8AfQ/AcVTcsse1fu52n8egHSrtkoTVZtg2Ry2ML7+4ZGKhMe+R+VJAfOuu/wDI268jnObsuRjGd/Qe2P1qnJyoABXjGB04rU8XxJF4+1qLcJE3RAHGP+WaYx9Bx+FZSRuVLSYJHAPqPUikuhqRqwB3t+7LfxduPb8KByN/3h3xxnP+FSyQ7oc5+XgdOg/wpflLFUGCv3h2pjGERBgwHUAkdfamKGYnBzxuwfbtT98cKfOeB1I9+lPGSmR8rcYOBgg0AOQhgXPyEYAx3+oqy6ncDxzj/PtUMTE5VlAKj8vT/wCtTkY58twVGO/QcdqBD/L3ReUT5GRnjkEfhwMVOJQo2Y4dRk5549KiAO0sDu2DgdvelVNu19xVjgZ/h9x0xSAeFMTFQCQpwAcHrUxGc7sBuO2MAD0pvl/3TuJ9+v8Ahirh8sy7EByQQxP8XovtxxSAjXays+3Coo3dOc4H4Vj+Min9laavzhDK69eBxkD8f6VvDe6uiDbkkA9tg/wrF8XBk0mANkeTIrdOGUjH6ZpoZ8lfEnbPPp8juGZGmXOO3yjP6j8q8H10bdG1shgETUEBJ6fK6EAfSvf/AInMHGm3iINzSyLjsBxnP5V4FrQL+HPEUwwS1zbkLjgFCuTj3rw8d/EPocD/AAomzrc/+l+LLmNtqtJpzg9cbFUfrjin6o0iXesykg+aLBxtHHHr6e3tisvWCxPiuMjyiv2HjqpChdv9K2b3ckuseYQ5KWGfTtnaPQ1ws7YmprUmL7SV8wYmeTC92yQePcVx06Kl7qqEKge5PQf3gOP8966vX0gvLnR8hwsd6/l44I+UE44/vD9K5bUPl1HUcr5chn6fVR/+upZZ6H4XkWPT9EMnLRQyh89COcHP4V8kagh8llVjIIppPmb+JQ56fnwK+qPClwp8N6bPcRg+Q7Qunqpcjd7V8w6z80l7KMgNcyrsPBwsrY/SvQyv+JI8/MP4cSW3KSJBFIOBxuHAx61tSnLQPICFRdoHcgY5+lYlviW2iUgx8Ap9O9b0Me4RgNhicK55U5GSMfTjivbmeRFF60cRSg/6vI5GRgentT2VWMin5I87sr3BpLZYVQxHE7t6cDjtSqSkuEATdhSmOMj07VgzYhuOJ9MVlIElxtUjrgKAPx9KuTyN/adlCpyVeZWPrkf/AFqqXezztOVt25btG49jVm9UQ6ugf7wnY7R2BHH9KQyucc5bKsSpfoDj0HarMQVY+2ODkenbNVmjVJXtmbO4/LgevWrjAHd5jhA2AOOwoAGxIf3fUdxxx/hUVyCF8s/LuXOD7Y/pTzlHTcvyjhccfT8Kknwclhu+UAf0oA+qv2L0afw18cNMb5lm8M2xBA/ixNtUjvk/ktfO+hXsSaVp+6Aj/Rogdq5/h5GK+gv2IHaPVfipp8p8tbrw2Gf0UL5iR/iWI+mK+dtBvLldAslELzTBMJ0ABHv0wRmu3D7tHz+YR987mwnib4W63bQwtBFaeKdNmI6Jma28ncB2znBA9vSsCS6gNpOkJBIjZVOPvoe34V0Gi30t/wDDjxm9wPKWy1jQZdrdP3hZBnH+0v8AKsPUmg8gwzsi/IQVQgbuMce2K6VuziPS70/bG8CCeH7QZfA9ptgQfdCTEKQBj7yuAPWjWPAHiGK60HWrizudKW31iwmaS6h2RY+0RZYsdmFC84x+FbHwZ1NP+F6fsy/b5YntNUl06wmE8W9XjF0Y1iYHPUkIP7p57V/T7d6V4QntohPb6c9shyqeTA0ZzjGAVP8A47iuKrU5dEdNClzas/HzxLbPa6tcQTLsw5QpjpuIIIHoxOQPTFeZrqV3OzfZNP8AtCCRogwdVO9Ou3sBXR/Gy31TUPiH41m0+f7JdWHiO8gsnLFVEIm8vYeCCAihV9sVzPh2O2ttGdNXeINM7rJCoIH91uc/j0+leQu7O61tBb2XxBkL/Z/2Mfwgzxnn6rVXTNR+13c1hqtuNPmjVWUhwQV+vb8qzrGzsNHklLXq3IYlo8kkomenoeO3FQTzaLealdXUpSQxxQs7Kdy7T8gG0dx8vbii6uFj0C3jhZw4YIrMo2M6hdxwFw+ePavk/wDbN0/y774a3kv7zP8AasDN/FtiEY2fgecV6hqNhpw1K4ntIzBbwCKSaJXcrPG2ORg8YJFeVftdz2raX8Np33PCs986YbIKPDH078naPwrSg/fRrSfvWPkh9yymz2quzG0jjt6e9K6qUZem08H0pFLCeQKgbG3Ptx3P0p7AnG3BI6Y6/j9K7TuIyG2FkZSR/AR17UwKD/qkClepU8VdQ7toYjzAdpIHWqMFsryFUOdvTPBPqPoKoRpaREo1yyY5I8xQxzx3x/Sq7fude1HzRvJlxhB8ox0/MUyzEq6xbIpyzyqRtHG1Mbv0qzfxsviG7jkba8rgcDA27Bj/AAproBAA8p2zE7X4z6Y9qtAeUjDcMoAPc44BqonnBnaNg4Ug5B446cVaU/xT7VzgkenpTQBsTaqOG2kbt47Ee1FzKFKSKNkSAgrjsR3qN0X5Fc7STgMDwRx2p06ByCRlWBUjOAcdPpTCx1Xh1t/hHxkjgus1jp3HB/1Vw5B9eM/lXmOozSXNy/lnftVQQoxgjrXonh+3hXw54kdZWZn0uLIH8O2Zdw/EFcfSvPCXa483K5A2sPbt+dXLoTHqLp8u2fcMOZBgcdMda1BhR3ljToo7fnzUVqoij8oRglTkDPf+lT+ZhimwqeOVFSwSLqebkPuECsPu9cfhRd/PsVjkEcn+ntURMYO8sG6Kc8flUd7iNH8rknnjt6UDNzU1h/sRiqmKNkGI85w28cD8qmyptUc8FlG7sRjHbtiodTbbossOfLTyYzx/eVwR9N1Soj/YoTxGX7HnI60h9jJlJdxJuCsfvH+XT0pBFE0vmKSoQdBz19KawyiyL86s2SB3+npThmOYj/Vq49M9KpCZzc3mQyTxsPLJI/AZ4Fa9tKhl898KzAbyV4x0X8qj1CMMnmpJuweoAzj0P0ptvHLIz7P3vlgc5ABz+lbX0MjY06QwTv5i5fYMg9GAFR2peQzeeWiDfMvOQB6cVLYqJH67ZSNpyM/gPanuql1WECIocOSewqCjH1iSOSCCCIBCjluT2xj9ayoLN2u0CE7ARhgw4GPStXVRFuE6uq7Om0cuD0H4URQ/Z7mLc+4tliRxgEYFUiWiV41jby24OdvI59sU2JFhcox8wKcAdAM/56U6KHjYh891zg9MUzy5GXqWIPGTyCO2aRRYBtwjqu5zjnHGPpTrbIQ7T1GR7AVCuQ2xsBiDkY7GlgxsLHO3px7etICXbmTkbmI6t0H5U5vk8tydyH07H0pgXZt3fLz+lIsgB89AQinBwOCp9vakUhQUP3McHJz0xVW9j89Q6KI2XkDrn6VZKCSOSNW/djBQ/rj8KRkOwgkEDAyB2qCjDjjaPUICqnduG706dPauldN7SHJkRcY9h7VjXEBG5GBVtuVbPPFacEg8lAnzuAN35UMEStJLMD8/yNxgEYrPliaWRW7qQCV4z9KtPGFjEYiLZ9DjHp7VWJYMp4DIDtUcHp09OKVgMK7CXd+x5jTbtxjow4NMt0eFV68MOv16+4prjzHV2k2MxwvGAMn1rQMBW3kMg8xosKuCfb0qnsJLU6nUHmk0K8jCgbWjclumPT2x2rmLFGERK/uwDnj9K61oyPCl+20HEA+ceoA7HptPNcnpsREDy90C9R2P/wBas49Snsh6uZR5kgJO7KnoHA45A6Yq2gY21weVkJzgY4IHFV3ie3iHIYbTj8ecfhSJ++gd1c/L07cj39KoRmRMZGiJXzJCeg45p99BJtJcARqDyGB/DH9KEZlEexRiJuMcVHPFtsspLuMpOxfoeaomx3fhZ8QRs/zGILvC8dfu+mAAOlcpLi1v9sTbc3JBJ924A4rqvDIT7AJZDtkA3bh3ReBx6jpXHzj7VdsFKtvkJDDjGWrhl8R2R+E9H1K0G2VFXA+VyM5BAPFXpVli8YQ3OWLy2UiA59FH6dap6xMiK9suY42gjYbjkjBAAqaAiPxZpSkDE9nLE3PH3flz/KuU6eh51ZCJvDdpcyj5Rq2Ae2N/zAjsOK628REv/E9oCSJLbeP7oIj3EfqMVx2mgHwjb2vA2a45lBPbIAH6V0pfz9V1+FcsZLOVlbHdY+mP0/CnYCTVgD4e0SeEMXggKFWPWMqPTrjgfhXQ/AXdD4zhkOGjNvM23udjDJA9hx+NY00gOl6F9w77VQR/2z5yPTmtv4NyRJ4ws7VnETfZb1d2OACAT/T8q6cN/EOXE/wz7gsAebcRqjpgDGMgHqefrWrbytAwhjxKHGSB1+XnoazNPHnZy20eWNmBznGDz6jpWrbRmJBNGqKvILHnI6A+o9DXoyPIRbJBAKH5SpZMjGD0wO1TWhlU/MCkzEbQB1HTFVpY5Gi8qILOirnIPTuRn/OKt2e94JLhztlTCbRj5l4x7ce1QUT7f32FACkHJHOakBdVDFfO2gA9OOcY6dCKrkpAhiSQxOrAxnHAOPutxjFSJ8mJFUxNIeQOTgdRQBPLjZtiIQA/xZ54GOPQ04Nvj8zccDjaABtzx+PtVYiF50l+6Ixjknt0yKmiV/NSOSQAuGfaBn6D8qAJWdIgkqj5Q/yr0ZfXj2xVeFPLlPmuNqHCr/e3D1FLGyt5YPOD0A7jjH48VNOpdv3mYynKjgj6UAP2zEmMuFj29MDPA6A/Wg/aR5DDdBHj5cHIHbkfQ1L5H2dlMQ52gf7IzT0i3Exw5ikZh1wRnrgelAjktUtZINV2vEu0H5QpwegOT+FPRgWimKrChYBlHBDAdj2+lGphhrO25DMflPT2H4AAURr9odocbUxhWPKg57Dvk/lWZbR0djct53MYdyNvlH7r5GOD2x1r4q8LiLT/ANouxSCQvJb6BdQoSv8AFHqsgk6448rOD6V9tabH5VnEgkRFLZweSxGMDP0Ar5HFuLb9pTRGmgNos+jakJG6gjzpSMegDUvtpoPsM+vpJG82W6KIg37ccnAGAOPpTcv+7VCIpQpGzttbnrzx7VLLHJFcyQqdgOPJRecjuc9+efaleNXkd52Ee0YIHXOB6ZFNgtiW2ZGSGJAu9cbvl5YD0P6VNKVjGSjTeXx5fpzkZP0qp80QWUIWB/udFXIyu32q8scUVojwymVHzswQPwPHX2pAWTIHAe3AglVgGHDY3DAxkVaRZBtdTtIODu5PTOQAKxwUUCHACSY6D5gy46/ga1AZ+ZZGCMoG0YxkCmJH/9S8jFNkigL97HfGeB1+tM3CSZdzbu5/h5Hp/Kn+X80Qn+Xkhcd+g/DFR4wmxcMykFvVh6ivJsd45g24bRw2ORmkYlR+8yGI4+mR/KmqCPLAymG/z7UrunmK0nydc8f/AFvpQA/COnlLI244+XH0/IcVGOFiD5QNwPw6/pTyxdVWPAHBPr/L0oZ9o8qZiMrwMfKAOnSgCRUSNmcrui2884B9Pf2qJVkuMCJERw2cD+EUxAssm0AxoflU9QOPT+VKTAdk8o8llyjL3YdvyFACh3j3/a12qu1SF5K+mT/hSt5YZvKbaX5JHTA78DuKdC5YSwu+3GGQ8Y46A1BLPcSFPlMZQhlRRxxQBpRFWlMo+UFcMe3ygdR2qntmTJJ+XOY2OOR/KnPcRrcSeXjcGBUY68c/h6VH9o/0ZImUNGDkA9VOf5UICT52JRQuXUOAe4/xpoUM58xgx7YwCRRIRI+6Ta5lx0OBjgYpjKYxHnHGdrDnA9xigCRIlmVGR/JIP8Xf6dulMjZkbIO4MvzA9ePQfypmVEbKw7A7u+fUe3ahsIVYPnccntigRMjyPlpX81ZOijsB6fT0piGMRlUxIzEkbeMBevXpxzT8xoUdF2Z4Hpg9ePaoxvt8lQscMnBBPJxnFMdh7fOuQgIAC59elM3bNpxgkqo9DTE2iLgCQn5iewHp7VJuLxGPHGQSPT6GgB27YskbYVnIKhfbp+FJBIyuSOgONuOh/wAKbAE8thIdhU5BPUelMQklHGWJ4z69hSAsRpgNEw/dsPoQR0/DPFQt5jTGQKbXePkx0JAH8+KWMBR5rAr8xUAnp70w4MREbrMjHOzHp+RoAm8xHj8wH5RyUbnaemc1GAkUQTeuCBjIzz6cdO1NLxbF2/IwB3A87hngUxSWnRW2hunA9RTAssWklAk+Vo+2R6c0iSxGKSFgwmJ/dheCP/rVFELa3RQB5kxyF7rx159h/SoS2OONy/dLduaBE+/c2GH2hBjJ6cdD6GojsZ9yHIOVUKO/YMf5VYSATZ3sBnlx93cOny/lVNZXYSWwYKn3QGHzfL2JoAc7obYqA8bL6Efe7+/IprQzLtjRsJKCWXGdoxUwuPJES8eUc5yOQ3vxx/hTZPJBWSI+axAyqnGP8+lMQ60R5otyfvSpxlcfd9Cp6e1J80c7I6/ZPlG0n/Gmqd8RZVPmCX73QceoHbHtVl3SVY0D7kYY9cEdunSgQpkkeYpI5TlfLDcfd4bA6UPJDL5vnE22TgbQc+x6dKgGJcnYJpGwuSeB+Ham7ZNjowO5ztGfb+lAE6rMI9qvHFjjzCevpj0OKZblEVoVBuIt2AVPBJHNJGp+eAyCQBeVAyMf4imR7wBaKdpzxxg465pAOTzQ8aOd4+86djj3qS5O9iYl8kvjGT/nFRFz+7lRwM4U/L+GamlCQEhV2jICnPp3+lMCVpmhGXPKjjpxnrj19qhjSJkfbjkKuB+lRkqP3crERluoqUKAXVWVlIUEDqfT9KAJMuo/eELn7o4Ippd9ol8kqI12Hpxjp/kVFCUUEycqvIx1+gpgDxZYuyKx5U859OlAixEFlULwvdgB8pxUKsq7lYCVM5IXp9BSvvMqEcL/AAheOvvxTAGIwy+XJ6Y6+lAFvzI97QvEJInIII+Xt2+hqPzG3lcrgNlCB8vToPSopF8uRFmIiJ9On+eKuHymVmGMr0A7/gPQUALJ5aiPy2x6r9eo6VVkAgk37t+RgHG3b2qJo4Q7RzFmD48ts+nr2/OrBEzKTO+xQo28AZJHTge3pQArSlVaGJsIw5ZRkn8qdBO0KDzHDpGT7Mc+n0qCKZNmxHCR45BHQnt0obYSBHIrP/d4zj2J46UAOXb0Us24HGTxn+h7U/zCrRomFYdpO30qsVYbmgOOBuQg8D2NWZwpkwXwQuRz246/jTAa8m6MbsebtJXAwefXtipl8lUO7Lrsy4HPIx8y1XWLe+1+65+U8f546U3lHzGS8ZAX5T90jHakBLE+6QFwEDcDHUeh+tSeZIgZ/lyh6AcH6H3pFNqyItypY52kp8u30Pof6VFIqRKzKRMFxliOSvHQe1MCWLyUYNChO7tknAx0xTY1KOdg3NnAHY45/CkUwnb5b7EJ5Xpj/wCtVnysByW8ppOVXqAB9P50AQukjxh0T7uRxjPapYSu6LzG8vIwABzVaSKaNgmNq8ZHHU9Tx0qwoUzbgNrjG36epqkJHL+O5Xgk0LC72X7eQV9BaNgY9c14z+yXPn4RaMiBo2+yXIJ7Pt1K6xt9MDAP4V7V4/ExstFaL5Himu03Efwvbvk4/DFeI/slNC3wk0S3mbaklvfKcDof7RuSuD/wE1z4dfvJ/wBdDSp8CPo/zBMwIOVAyu3jHaleLKfuTubPzKRyxGMkVLtLQp52ANhyMDK46fnREolIMi4O4LnoemPaukzI5HOxd8YwMY/uj8amkfbCUTnHUDlP5cfhTXilaV0O5FkAKZGRkYz0qsI1VynzRj7rZ6exPapQEu5UCkTiIpzs2cfWgtuZfLk3fNuOM/j+BqNVT7SkUxwfRvlXp6gdMdKdceajCKTZJEASmw/KR04PtTGSO1vGu9d23+Ejpn8OaWPDOPKKjHKjn8j6UxEyB/ACCyJ7/wAvwoLuNwk5A4CgY9vwFAhAeWB2NH/d7fQH+VKrbJPKVxJ8vf07DNMHyIq+blhjbGFx9OTUyeYWxsUOwOW9PamPYTlFEUilVYAKR6/4VJEqh8YDlj0TjAo8qG3LNjzGXpgdAfX6VFlpGJCjtnZxgHp7UADfvG4DAggBPQ9CG+tSuPM/1S+WTw275jkYAH0o3TEOzbN3Gc9CMcYphwRtll+znj5gDngZ4I/CgQluVHy7VMgBGOh59P5VI/lGHaUbzB93dyP6dqc3ltK6viEMQQxHTpyOnX9KbD/rJInYjG4DOP8AJ6UATrIGgQOdsbDlenA9PoagaQsoUAMF+QHGOP0piuGVfMG/bkgDuAO3pgdqsrKm3dMM7hjbwCB/+rpQBCybF2iTdJF2I4B49f07VPtc8sAEOXI6/wCRUMvnMoaQfKyY4HT0zT8bYWMQLKAPlJyB7fhQA2CWPaFgyATz2wewp7NyA6sGGQG7ehwPpQwPl/vBhzx8uPr+lDNJMxuFTBJAOPYY49uKAAiQthJCBF/s5ABx3FN/eoyvvy0eDk8qARj5vY9qSYyAIhYI27Knsv8AQin+YGM259ynZ0Hy/L0HfGcdqBliKeL5jGMuAc7futnj8KWMyu8aA+XxgADgDgnP1xULsiLmTNt5gwqqM9OPx9v/ANVN5j3lWIVcfKe/sKBEiForhHQqRkj69uO1QyHHmGMeYpOST6/TjH5U/wAsIjKo2AcjPUHjIzRzlpHYRgKOnzfTP5UAWVmR2cn5Sm3BXnPbpUDCN4hFsJbrxwCScfhinuI5JEDRLlRkY6cjnP8ATFNiRGic4+eQ/Jg9AuOufU0APe0jUBlOcEj5ONvYqenNS3EUcewed5axgI/deM4BHrVYjy8iL5BjcUb1H0pQxCKXhD+aAcEgA9Mgf54oBFx8wxo/lLMzcxKOMbevT+VNjy8TZw4kwwKjGOehHrUcUoigZbcsmSAwY4KgYA9eM0rJvikZnCoSuSBxgdhigCXzYnjM+0qBtBAzxg8EH+lLbxLDI7b/ADAilVD5xuYen0pklv5x2OGhHH/AcD9ajkG92j54ZU3D19aAQQrKzmTeCuz5UT5RkdOMULOYiULeVjjZjqxH6AU+NZ41JV/OGMIBweD1/DFOcExqoPEnztxwO5H50AAjzJEJ0+/w6+y9+KczZcMD5vl5PTBwOg/yKjjeKEsAyw/LjBHDA9MdKeWj/wBYVJRRiQHGcHsPpigBfK80K4BG9t2QP4vT2xUxkX91c58zB4249OaiNyUMflp9m7YPIbpzx1NNMSwAAEq2N23tk9higC5G7tuZzswp+cfMGX3HtUdm0UquoXao+YAcENjoOOlVidwJCsqgfdUcAn3HarCKTbxyRkSY4bHytn0/DpQAyS4ACiYb8YjYp2APXpTpvJjiyu7CSh+nPHGKckUly7IVWFhgrjqAMfnVV5mljYoSAByvU8HHX0oAsLNcbxj5EYHaT1I7cULIjRBD99hwD7c/SoTcBXjPl4bqVA7Yxnp2qQWzh96vswMYOOnX3HagY9U/1kkj7A5BwDzjGB+H8qWFkhZ15Gwgc/xA+9V4iGcybgo2gKD69PwqSaMxSsvyxlU579+P8+lAieYRDqeEHzR4HT69xmo8KBthblP7vIAPWkTY6jdtm28cdT+FOBVOY1Me37o/u59c9qAJX3b87zGH2h+mCF5H0/lS7oWlNuqEN19ccZxxTCRI+I87ivIPQcf1pV3yKc/KQcBuhU9MflQFhNiSSbQcq2AdxPzfTHTHStWxR0kzGjBScMn8iDWPKzMEYR7htwCMduvHWtS1RZ0VVbEa4zjgnFFgPk/VV3ftDJJMqkjU71SuAQjC0s9px7ADP419Xzb5ruSKL5M5YnrjA6Yr5Q1uCWL9oKO6QbppNWnZgON5+wwBge3Y/wDfNfWM8k8ZKKoE+Dzt++B1B9/88VhhPgNa6975FORR5UQaLyNueV6nPb8asK0SovmqVD5XHACYOD+OajO5LhZyViXhWbGQPp9enTirR8uMhA25NhfPPTOK6jAgm+VjFNEY02nZsI+6T7VErtJtRWSJ1Ty3Vh/WpcPFtDfIVxncchlpC4Um62/PvxkdBxikA9VM7Y2lFjKjaOQSe/HcY/pQN25oWGJN2Rg43D2/AUhJMYXBj5OCOA3PcUyIrLLJ5ylUK59fu8ZH4UCJWlljhRIogkmSOeoHTpx04/KnKq3Eir/q+ArN/ebGM/WnSzxtKdpEYVflyOSw7/Q0wyYjXchh80f7wb6eh5oAl+ZIUjuAvmbdmB94jPTjjFIirEuTmVyAGHAwR0xj8qZseG6RIju+X5uOikjvUccGFZN+RE27b3HryKAJYnCsN6jyzwiEcjsynjr7GgKkJC4ALE5TAwD2pUnjjmM0gwJTwq+oGP1zTpArFkRuXIxgdB3/AAFAxq7tmHXaxH3iOPpwMCkGFw+eFO1vc+2KHMTLKFG/ZtwR6n/GpSUuGAhIztGV+7kilYBiiAr98HPykngdPfpxToVlQEAfIgO08H9P8KbzIQWAbnBHT5h2oBili2sQR1I7g/0xTAPmkcSJmYFdoGdvI/LjinNI0kmzyzbOwx24A+nX2qNfLJwBvYrtO3j8TQY12BHPmOuMFOoGKBERcICrKOBhuMH07CnGK1iIcO0Cv92PPBxjoe1SYhE2yLed6chueDxxmoZY0MRiCFzuxjp07+2aQxlxF5/m7SB5ePyx/TGP/wBVIcyMVc8Jggrxj/8AVQsoMpinTDHHzKfyzio4tiLvjjYFT9zp3wOcc0gJnDxkmfDpkfMSOvGCMDimtvdQqlZEU5wOv4VFIbYDdtO5jvZF7Y4xzx1FSq7Nwo/1g/dkcY+v0oAbhQg2Axc8joeOlPAbaRIGiTpu68mmRqAh+bzPU+mB+FPmkl8ptrbDw23thRzQA3DbEGSwbCAr0+X/AOvUgwZGHzI6tj04Hcfh2pm1RbGYHdlvM3jgDHAX2OamthlTO4xkndnqPbFAEg3LKUADK3z5AHFMgaabLSEbGHAA9OM1GpIBypTA3AnsM9KsIuAM4yOQMdj9KAJd6SSFz8qqm1iBkg+vTtRC0CMgkuPvKVXK4x6c/wCcVWXzRuWUk7PlLAgYxzV+MyBXychf4cDgMOv4UCIPmin2lfM2gLuHTP8AhSyEZ3qQPQH29P8ACnyZ4aPLArgEDGD6EVEZGjtZNrbm3rtHoP8A65oGCsylSRnbzkf4fSpfLJ3K2E2AHHpStIwZEx5TOe+DjA7elRDMbNHnBBwccZUfSgB+5uSMN6j+8OmR9PanLv3u/wBxRtyAO1DNCQEjKsc8f7v/ANah0RPlYlGxnKj5eOmfWkArx45l+U9CB7dDx2piyK44y2Oc+9SDeQXuFBYjAGcAjvz2pGZdoJAGU7H8qLAHG/YoEZbrnjIPp/8AWpHZD/D935eenFAlLOok2x4X5GPWmOWaMov7vd8vrxigDUtEkdAVHJO1fY44H0NfM2nSr/w1FqmyQ7ftjvjHylX063yfoSR+VfS2nK/mBExgKB+eATivnCIXDftPXsjDcbuULvOOq6VajAHTjYePasKy1h6mkNmfRVwY2LRO3ktklQBnHYZ46VCIpVjyy7gw429Mj2PSp5wufNwX3YAXPQg+tVstHlgDs/iXP9K2Zmh+GEioUKqfTHT/AOtQXX5mQjevYjGB6Ypc4XcxJYDIwP5YHSgr5iLJOAr8HP8AKkMYGZ3AUDgD6U7JSMh1CgHjHGM9DUYIB9umPSpnMasRnCnHJ56eopARhBG3Eu7cOfapEVhMYR823tUG5pFEgRUJG3aKsGJVIIfaEQYxzz/WgZECGlZyomGAOn+cU/8AhKn7oHAxjrxwKjJWb5kOCG9MbcdiKMqsjeYGQ+vb8KAA7AAGG3Y+PwPQ02QnfgNjyvurjoDgfrSs0cYaMKZehbPGMU4+WhcIS28YwOwHTn+VAEY+dtwGzauAB7Yx+FI5kzjO1cDB/h+lACx4UncZOOO1Ihb5WBxztI7exxQBIFYRYXkdSPX8PSoC/wDyzbDqeQoP9fbHakKAtjO0jrj9KGWGTZuGVQD/AAxQIgKR/KUUL1xxjj0/CnkZ+Xow56c9KcVRVMecbemewpnyjPmtuUrgYHp39aASEQMeGODjPPTB/lRsJzlsZGR6e2aR2RxDsB3cbehAHTkUgLJJhycjoMfy9qAIiIyyBWzn04wR7e9OJKSlgW7ZVu4HFOUgEsPvKTx2P+FJGjq7RA5Hv0we1IZCQABsAXuCOMfWmuViXBw2MHH19KfIcZ2gbcYGfbjH+FIyqMK5GVx9aAGupWQFiAnUHGfwpH2ne0YCJwC3rkelKwOzaAYzvzntikKwndDITE3HPY/lQBCi8nIJwO36Uqk7igHlqx2evIpyFkJgf7v64/CkW4OxjtzsABPfnigCJQMs4BdPX1Pt3GKjUFuZNxfOfT/62KkEn7v5cvnG3j+L6015C2ADnb6/yoARn2/MG+fpt9j29KLhiwcpgYAHAxjH/wCqhXYJ8+0Bfu4HPNNSSIB2mBOSFJ7AfhTAaZF2ukZ4JHPTH8utWrRmhC8oo3KdvU8EZ+lVUH32X5lZsZxyMd8Y6VPAphw0YVVH3uMj2/WiIjwe3Ekf7T+pOrBXka5cgdg1muxf+BKM17hKsTXBhYkruwNvHTqK8NXy7b9p2ReWY43/AO3mxGc/RTn8K9wuFRUYPlQrFRnrwegxWOG+A1rbr0EZTksBymPl747Um0sBIcDJwR9BUa+WGwq442k+h9qdv2/eOUBzx+VbGRCNuWSdMAfoPw/CkD7RHtUnAxj27fUVKZN53L26MRxionCyFtr7Mdv5jpQIJFZSEAzx+Z9xUYyu7cOn5U+Qq7R7flC8fWmN5YGwPls9hwKBjRkfPjAoLIwC7hg9MjHtxSOdzDI2AHOOB0pWeNxt27x/Ccd6AEjyRtjyo/Ombdn+8GPH+eKlDgFtuVPcetRpksSfmBORQFxw8wcMp5I+bjFIXZJDxkbfw5pmCFJU5B7dhSGMjKoedo6dvUCgENP3wAOOw65p6q0nGcYH5EcfhQBHt5+VzwPqKbIwLZxuZcE44DcfpQAm1vmx8uBmnfez2IAPIpCPMjLbvLzwRj0pcMy+WeCOR34oGNywGRhFxwSKdAw3eacsxHTpg1GdrD5vl5/L6U9vlJGCBjGB2FIRFja+Oi9RUpPOOuOn9P0pkgO3avPqv1xjFLhguejfwgdMUhj/AOnApgLnntnH0phyuGOeOy9KchDE7AR+mKYWH5yMYJ+lIPuDIG49ulHGOu36f5xTAQV+fAxxikA9di/xYDHJPQCp7XbIu1W3EnjtsAP9arnG3ngcc+30qeIebtjGE+YDjj8D9acdwPHogsP7SV1GAV36LhQew8o4r12Xy0IWT5RmvGruXy/2mbXs0ujovPRt0DkY/kPevZ7hneQb1AB4OOlZ0vgKqb/cV/mWPCqAuSPp9acu0AxqNvqag37/AJfu45/AcU9hu+Yr14Az7cGrIHADGcb9o5HoP/r03dtGPvjt6cdqM4Izx3x2oC4bIA69KQxjZ3HjaCR09BT3VGYkrt6BcYxUWdr4ySCeAKASrBeEDH7x/wDrUAI21twXjbjkUDBJB5OKQv5RKFQp/TFIuYyoxgjJ/OgBxI288ik+ZQNw/Ch/lJXjp0puSuWHHt1pARnHIz/n0owDtwNuBjFKE+7n7rE5/wAKaGBVpFGMdKYxBtx1GTwMdOKUbuTtxwAT9KhRHJ+QbQtSbjEgbGQRigB4+fhc7qR+gyc7KDvwp6HOfp7UjZGC3POT6UAKSMhT1wKTpyx+mKCcnHGMD8KXODtx9MUAMEeGxjcvcU7f0XHI6L7dqQ84B+XkChio5fJ7CgC1akGSMgfxDp29q8F8M/vf2g9TWQ4i+z3TLxjgRgivd4yqLlsq3XgdcduPWvDtKWNP2h9SjQGNHil4J4x9nBOPrtFZVPij/XQ1htI9tJHGePWmEfKR0H+FSEY5QjleKiLAsF9ByO34VqZIdyWC8YxSY2/eACrnHvSMoYbiOv3cUqydAyj6UhkZxkDO3j0609jkbeScD2pdgXg8LjkUFskrGMgLxjtQBHFjnr83THQ/4U/AyAOWHQGmhXXhfkFJkRgDuv6j1HpUgO3FWDE+WxOBxSlyc4XP44/SowThk/h4Oe9OYEqDn2z7UDEx90L68UvIDgH05pOGBz8oPQ1IAx+Xt2HtSAPmU7uMAdu9MYneMnAPUf59KNwztzgNxTWUB9nTP4CgCUGPCse5IpylS2ACOcDtTE35K8BVGQtEjZA43n+VIZKOctkZHFC7vMyOP4RmkwvJcDJ/WnBo9wG3YBjgUAeOftMHzfhDfSgfPb3MDY7Y3jj6/wBK9btcNptiQflWzt8n38tegryf9pBTL8FNXYH5IprcgAYOTKP0GDXq9kcaFpUpAUfY4Bt/2hEmalfaG+hL5gDYwQOM0FiR03Z4X/8AVTQc5yOcUrjaoAG0nj/A0DE2kZ2nBH8qGJb5HXPpimn0B56HHpT9zYwyBz61LAT5gMdT/LFH068Ugy2DSMMcMMA1ICE9E/D6U7bj73QccUZDtnGff1xwKaMg9M+gpDsO2rgKwwT0FRluBk9O/pT3Tg/NnpmowOBxnaMcd6AHttzjHFIDg55+mKaef9kelOOBgD58/hSAUAdD8q/SlkfMZZHJ2npjB9KM7iNo/qBThM77gUCsePyoGh8BZF+Y4A6etcR4UQweMfFMePmEtuSPqtdtF8xH8YPGOmDXE+H2U+NvFDJkAG3bPXkLtqV8a9B/ZO0PzANwM+lRho9wHUg8D/69ScLlDwPQdKjLBPlbGP0oEMyQ24dfb9Kfu28ChwrDB4xwP6U0H5uwxQADaDtHHrUTZ/h+770+RMDcOvT8aiGST7fypDGj5srjbn0pckQ4xv6cD0pSfnxxg8fiO1QP1K/cUGkBBKojf0z04qAgNuVgDuxj2/yKuHqVxjnGKqZ6rtbJP5AUDGy8xIM9Plz7etKpZt20bwx/LbSPvbJUjbjoRx+dOtyFYDGw/Tqf8KuJJ8qeLlMXxa1vH7wyQ2jgAevTH4V9Mu2+3hI+TMSED2wK+Z/GUgj+L+prtMJfT7ST1wwYn+mK+n/3clsrRgqPJXaPQFfu/wBKzorV/wBdy6hmsWTCEYXnkf54rM1DMmk3C4JPlOR9ccc+la6ZjYB+F6e3PFZ9ygS2uwp/c/Z3bZjquzB/WunoZI+b9M6Lkhh7jpg4z+Nd1bEZG5QxUZH1FcLpeVOw8gNg/n/9au4tWUsC+N2cfUe1aLYh7m1EfmO47eO/r61fiLMwbptwenHp/wDqrOwMbOSScAe3/wBaru5gACSF6DFUUywq4fEamMA9a4L4qiQaHozMMY1Agj2ZcDBrvN56jg5x7f5xXG/Fn5fD1hKpyv8AaMO1cdPkPOfSsMR/DZdH40W/h8D/AGBc5+XFw270/wBn8q69dzM8rZbnacdOMdq474e5Gi3PG4CfI/ln9K7SPywcDnHANaUvgiTLdjlVXw3Vug7Cp8AArn7pHH9BTB0VAAxPXFTx7AMuoXB/yapkos8Mcg/L29sdqmTCghspjofQVDEx/wBWHEmeenapRtZSp/L6VBRbVRv2zdhx/jVuNdshT7p2g4OOcVXUAKRu+8B9QPSraR85Pzn6/pUiJ0DLjIyvO7056Yq0jMv7pjguRggcVXix5Pms2dxxtA/zjAqYFGTY5JBOR/Lt26VKGaEZYP8AKNuWB4x19a0rxcaLrEqfu9+nzFT6MFz0rOt0k8ot97aQRj0/wrW2kWF4gXcvkzBx13IYzuGPp0on8L9Cobnyp8HL4WXxW0O1Ziq6hb3VnuHQ/uywXHvjH1FfYkx8uV40fau/gEdQMEdPwr4x+F1lDdeP9LuEJA061luIn6fvE4LD69q+zPNZZmYgHfnaPQn/AArnwv8ABRrW+OxZtpIw7IXORzt56eme1bznygu0E8DA9BjtXO2qzG7PmjHmKADxhVzXQI4QOu7oAM47j0qyCyHnXOQGVht44I9qdEVPD48sYJXp0+grLMu3bCRuizn03Ac49q0WuVmyHTaGx34FTYZeVsTyAlVHAwvRvT6cVMsikhCron8TY4xVNUxKVTqFUc/xAYFWYJAGVN/lsrYAP3SD2qGhFxyIQF2khl6eg7VoK0alXxj/AGgc9OgxVNSvlshUqckcdPw9PanwMyREOnKnjJ5/L8qQjeW6Bjw7Ak/dIHT1HtUkTYbzMNIOhCj8Bx9Ky45vljUqOm4kD+f4VeWQ42wlmA7dKBl558QjA8lVP4kdvpU0Rk8/yyQoGDlumPQVSTylk8sjzm64PrU4K+ZuwBjkDt7Y7cUAa6sXR4clgDwexA+lToVSdZZGaEAKo9yOg/KslJV2NCRxnJ+v6Yq2vmJLC8jCUxkbQBzgdzQM3oMy7sAqY2ztPOG+p9atDZmLLY35QnrkAj9QKzLWbzFly4IY4Jxg+2K1IpHj8sooDo+cccqRg4FQNF/bE7LMVAUnG3v0x6VrW8a+Y6p0jwwwMHnnB+mKqRTBZSNokidSV9TnsD+NX4La4QE7WiJVfk/vAfTpWEtjZHZWARFVZFI3rGcD0B/w+ld/bRDzHkRdobazLxxwQo+uQOledQ4nWCJ5MLgBiMjIJ4/GuwguhB5iyHZjYoViSflGOeOQfrXJK2zKR31tceWx+bKtgcD26D/Paurtp2dMcfzz0rzoyMbQbOJFdQOev16Y4PNdJpdyVQwbvuHaMZzgf/WwOa4HaM7Eyjpc6y3u5Imbn8O3161vQXxPfj/9Xb6VxMlzh0k3YzjGP89P89q0o7pd2xeuP6VjSqyoz9x2RlOkmdpHdo4znH+cVKZQoz6VzkEpZwFOPx7Vou5C/SvdhmdVx3OR0EW2uuOOMVn3N/t4AJ/z+VY8ly3Qgg/57VWku0XJYdP5f/qrhq5jUnpc1jRiixcXHXHX/P0rGF3sWRWIBYdvb+X9KhutRjRS6ESYzxwM+g9BXNjUDKzhE8ollHLceuOPpisYWNow0G6mBO7x53K6FRwDwB298n9K8t1pijbgfNcsYn9OAccdeldZfytK7mByIfNUvjp6NjHI3H09K4a9EU99JuQ8EqSM444PH6da76K0sXJWPL9VhLQRxQj9zDKSwJ+4vIAz1PXtXF6jYhAGMCR5PyFvvY/Dp/Su91IuN8CxjywTGUzl8t93nHGB+HauKnL/AGp45FaQL/rA/RQPu4+oxXfAzZxGpWawkSgEiIYx2IPp/nFYVzCoYyRhieAePl59vQeldfqkUhbzY/3URxn5s9OOB9Kwni2yDcpHPHNbJ2M2YrxRlvKQZyc7O4xz/n0rG2gqZFVhg4xkYGf/AK1dLO4VlIO4htmO4B7isWTalw5RhvA4yOB69Bit4sEZRVYkdgBJg4C45Gf84qtLt/d8H0x9B34HtWq3ONqmIgY5+6fUY/lWUzJI0itwBgjtggds1smDRFOgTKkHA6n0B/wqB1KM2xvMQKMH+Gp2ZtoMqhty4GPQ9KYoKALkR56en0ParRJUfZsJfgA53f4VCwGFV8sHHAHYevpU5/iCeW6njHUHp9MVBuTjaw2gYC9PwoQBjdgKcD35GKhdXBBDKynA9s9qeI2RQOGJ9KZ05TKMe3/1qYhq/vFEaYQj73GMHtx/hVdpAQXbGQMAY9KtAGJ2AA6Zx06+lRlURMN8pClv8KAPQvhBiK61qMkIq/ZjwM/fDD8htrsdCt0tm1a12GMnUZ0A7KpOU6Vw3wdi33XiAz4EgjtVMfT5RuIP0O2u/wBNDpe6yJT5W275GMjO3sPw/KtP8jJmqN4/dkbguNrL2PTmmksCVcg567fbFIAm7LjCu3POMEdD9KfsCsrqph28E5yCDwD7igNgC8ZjbyNw+v0FRtG6xeUTgrgJ23ev5VIVYDyzt+XoB0yfSkClcxSkMOOPTgdMe3FIBzOiPsK4cAbfpjkZ9KYyvH85wM4Xae4/+tU5GSoVMBAMep9MUz5Wl253f3hjpigQ4IRuB5b7yqeMgdcEen+FMiOYU2/Jg459zgZ9Kl4YbCvbK4PGfWo3wSm3K84PuTjj9KQHjE37R3gKw+Oa/s9S2eoHXMpF9t8uFrE3EtsLpU+95oXyiPmwRnjgV7dbvCNXMEeSPsiurf3SJenpzxWedN0d9T/t+40iyk1ZUEZvjAn2nagwoEuN20LxjPTjpV60z/bqyRjyy+nyBlHT76+vrV+7pYWp4X46y3xE1kx4jBWAkHpkxjBH4Vz5PmIhz5ZAxj26Vu+PsL8SdVWMgq9vak545EIGR6dqxljdGEjDB29T0asjceMIGAfYV2k8diO1CApulkUS5GPlODzjFIcFo1jXAIPy98DtScL5hIwABhR1YngH04pgRujchF29Md+nTNOR1fBGCufrt9P5URpgbWBj4OMenFMTeR5SAR4HJ/8A1UXEWANylV/hxu/2vT9RVlCrjy+AQMnjj3FNCoSQV6ADb9O/vRFG04wuEVTngcH6UAPEqmDGBKuc5A+6PapDmRCJCQFOcr6H29BSqsYUxoNiE4X0/wAmmAgcR8FTx/ukfrSAtRuJG8pSEbb83HDHHHPapIneJlUJuJGRzx7flSxOs0ePN2IMBVIBII9famtskVNgYh+iD5eh7egoGOh3eawEgOem7pkY4P4VneNG+0eHYbkEJGrMWUDB2rwAP+BVs/Z/LxErKzsB1HynpnB9qx/F8I/sEzbxB5Uirj+FkZsNx255FCA+TfiUVxZvjajDLAAc7gBn8xivAdYjcaD4kEXyKJLbHfG4rn9K+jfifIn2KyDITmUlmHTBTAXH+ea+dbht+heInQEhvJDL9MDP4Hn8K8TMNKjR9Bl/8GJcunEt74pJXKPa2DjPTgD/AD+FWNRLGa/aT76Q2ZO3px1/Lt7VXu0xfeImXgLpdoWUf3tvGPYCk1KZcXDquWeytXP4HH8q4GehE39Q3R3WkIjgp9slkKn7wOzIGfTk8e9crcRxy6zdwxjYqz8A/wC0v/1q6nWPKik0uU/fmuN209vlIx+eB+Fc5dpjWtTJx8s6D6HaBUvQOh0ng+7hbw/YhwG81pBPnplZSOPwFfOerAR3l/Ey7XjuZ8Drkbz/AEr3vwS3laVaQNldlxIA/wDD/rP6ivDtXM51O/WSIRkXMwHQnG44/Su/LdKkvQ4scv3aKdorrahG53ICP93titWJeFXZlj0UHFZljzbW5b5lwVPrx2/DHFbEEuxSA+7eMKMYHp1r25s8lI1oGnU8IE2cBcDnjk5olVvN+Y/MefpjoRShkhAaRWdSAMDip7geY6SIP4fxGOa57mqRUuJQbvT5s7gk6ZYDgNx/MflWhrBVNdkTaFxLwV7qQCf5/pWbdkMYGRORcR4PYEkdvY1b1HzF8QBD+8zMd2B90hQMflg1N9Uh20Igg8/dD+8KkiMe3entvV2EreYqgFfY+xHXFSyNAb5vnwQQAeoJxzgD2pJUfzWTqP4SOnHbFMQwqiqoZizcN7H6ValEQJx8nTHpx1xUMvzQxlRt7Fen0xTbshQzKSrJEOO2O9NBY+lP2JZJZviL4602AoyXnhd1kLc/u1kO449Rkn6CvAPD1nex6bFFE7GOB5EjzzwrsBke4r6C/YZiLfHTXrBCokufCc5U9seegc+/yMa8Cs38rT5IzdEeTcTZiQYbiZh178fyruwm7PBzL4jtPC1jNJ8M/ikLsMs9tP4duVXHZbmUbgP7oBOf/wBVc3cm1ckQwAvsxknqCOCPTFdZ4TdZPBXxLKTNcEWGi71YfejF9IMDp90nH41iJPpyo7KPJi8vfvIzt98eldmzZ5q2PTvDd/N4Rs/g140t0Wa50mx1KS2b5SIrmC+Uxy/NgHYRxz1H4V9u+Ov+ClHxM/4Qt7Kwg07QtTMMEJIhQyNl0WR1VpSg3LngKMDoK+DtQktJPhj8K1u4xjHiOEPvwGWO+Rs8fX8K8i8bT29pprvZosz7BsKN3Hz/ADdNv3K46mEjU1Z0Uq3s9D9bfideJrOof2jDGk99qN0k7eUNkTyFF87GWIC7gcAsTXHaPBYiBxc2fkXAZlnDg5C43ADHBB5wRU3iO+A0ax1G2T5o4LC4gx1+5GX28cgg4OfSuMubm60K9/tO3S4httUYna4Bw6jO3nlfvZ+g9q8WKtdHf0R0RPh6a4W3itWUyDCsVAK9fwIpkGhwRanPeSW6CBrWOKQYAQ4b27jj8selY9xP4kLCcSPHGf8AVQ4TnjqW6gemfwrlWs7/AFDUp0u1dJIDDvm8z5EDj0GBzjHFO7uPQ7US2bXusNbRqIYbKKFdoygz1XGD646cV4F+18Nvgj4ePDDw1/qAjJA4DWaME49j+FfSdjbWmnp5IiIhbrGzZB9u+c/pXz3+2Xh/h34NnVXtGt9fnQDg4E9n13DjrHjHpTov3tDWj8SPi5dsUguOVYKA6enQZ/KrEqqyGYNtxja2OvqMU3hJDLEQRP8AcX+8Fp1ynkqoEi2/+yRuruueglsEPluSrMQ/UN/CelQBgk7OHEQwV9M9O3arMZfaAsgccDKr2+lZWpSRbQiDpnkDkH6U0wsXoN6a3YOhY5cDpg8jA59KsTtLD4mvYnfMqfKSRwSVBX8hinaMsl14m0iMJvBKDywOpcFQPw6ijXYm0/xfqFi52uXjJLYONyjb+AHH4U01zJCto2U4keGeQdWUgE44P4VfVRHPgkHI6Djn0+lZzl1upA0phZT1x8vI/Sr8aFXDkCbI+XselUIZLDHK3mLxjqvcUOshjjU8ZB7Ag+3txSO8TJ8ynkgDHXH9afNMvlIsbEHJXyz1JpFI6LwnIqwa2Fj+0btFeUoPRJowwx+Ix9K858p3u5bmX5HD7jj/AGvbpivRPBEV8raqISgkGi3aYfuGeMjpxwVA/GuFuZPtFwZD+5kYKvy8LkcdvpWk+jIj1J1gbbjG845PTjtUpkSEjaPmwBtHp+VRXJQ7STsJ4Jz/AEqRW2kbGXb/AJ9qkY5slMHg7sp05H+NSysiDa74Bx26D2qHLGMNGP3nmYB9sfl0qcNuG3buXHcYFMDVvTGfDjrG3n/uiM/7rDGfzpyz/wDEs81lLLtX5WP3QABx/KieKSy8Ooko8uQQvnI4YM+APY4xio5IwNI3M4lYKOBweMZyKm+40tilFDEx3DLbskBeOO3H4VGLpILhItpiQA4Ldc/SplJT55f3W1cD/ZyMVSI82Pl9ygeg/n2rREMkXas0czjJk3DI4GT2I6VHbwSY2sTAI+PTd+XpT5CHt3dWywIzjouPT8KcXRnyi5+UHknpVXJLSMY5IpIGGckE9sf/AKqqz3Ernf8A61d2HCD7wNXoY4pYluFULGB0HJ44rKk811Kowj24KqAPXsfYdqYEvkmZs3A2AEeWF9R2pSEDqo+dM/dxxmp7iTZKIQGYRkHPAxnp9aqwAyJN5W4r3U4/Q/0oAFD/ADhSFI+8R7dOOlSbA42ONxbncOP0pikxWbmMgSBhnjt7UL5m7MeXIH3QccUAMhkxEvPmBDhfUDOMH2qzbygb8qYVI7n+QqiHKW4ih+VycBfT2yasQjbHN/DtUbs8n8PakxomUkP83yfqf/1U7bKgCgA4PH/16ijjJRTJwEGcKOfoakiAk85VDSLsDgdOnXH0qLlhEu6UlkG0DJ54z7U8K5OWH1Xt+dVysBEbRDCNx71LI/l7gFbYccHj/IouAyfazKSQ7AhWC/8AjtVAGQsgYyHIA4xtq3JIAPm2rvUkMBzzSqqSJGzjDHjIPBAoCw95S9izeYsW088Zx6D8axZi3DOfIZT8o7Z/DsauyBZssz7QnDEcD/Zqv/y08tx5m8Y6ccdCPpQBX+ykMrbRJ8+47eVX26U+RC9q06E8nBIGOQep9sUsofdzNsGMqV9enNLMSYT82QRgYG1fy780nsNHWTyLc+FrwwL+5aFFOeMsvBwa422Z3gHnMRtXBC8ZA6V6THbFfA97chDta0OVGAFPHzAe/wDSvNrVEexIUiNlyNp7gc59qzg9WVbRF1kcKrKpJU5x0BH0pJW3wNj7oA4A5xxj8qHuYDEkTDYSA4YevYVMGkNvL5qiRo8EKODz9O1XcmxkS/6xcseMErjH+eKjlijaORI1bzIsOg9d3XjpxinSQx4D5KgjPJ+ZccfkKrSsN2A/GBkjn8sdKsk7Tw4WksEO4ERZUcYJ4yR7VzGYo7sxbPMfzioxwp+bj6V1nhslbEIB5foccH/63+Fchfyrb6gHxn9/kqBwfm7Vwy+M7IfAelaqu6QKBt/cRgA9wen0Ip2oTLa+J9DcqVz5qn0bAGMf7veptbWL5PJYSh48YB5Xbgj8qy9bjDar4buvM8wEzo3Yj911/X9K5Y7nR0OEgAl0642DAuNY6dMc9OOwFdzGRF4m8RLt2f8AEsYMR/Adgwa4s/6X4da5hQIV1QGSM/xZYDn0rvNSj8rxXrKMy7rrTV8g4+VwU+bI9mHftTe39dhGUVJ0XRXUAsYQMHr93+QArb+EzOnjbS/L4JimVeM9OG/McViOA2haBdnEe+PaP+AfJ+uP1rovhN+88d6LAVCbzcozL2+Uk/l2row/8QwxH8M+4YzGXSQSgqR0TACk4z+tdNGskaInygAcHOc5571ymntBsSK22luw2/j1/lXR232cswmxbpxt7jPcYxXos8cnb5kUgNHHyeBkA4xyPSrdvEsLEso+fGXU4HsMe1QRtJGJI5SwK45GM9h09P6VZtRJK8cv95e2MDHt+FSBMmTKyK6kHqvTJ6dT0wMUIZUQrlZQh7dcjrUGGm8xplMaTFOF77ev06VIXWELJGCq5yVxk4PFIZOjthXTBLrkkDj/ACKCwO04C84UAfdI4PPvTlSBZZZCmTFjABPOenHtTEzKdsY5Ug4PGP8A9VAD0xHyg2j+LP6fQ/SnoGU/IdsjHGeD6dj7UPmOXaygOOMDng9M0W8uZhaIQZF5z1yeOO2PSgB6xxkiMv5Ua/eXPJxj054NWEDxPb/us4Jxz94n+XFRwQqZBvi+zMueeeoH+FJGqvIrK2HDgAqcjjHP5UwOZ1sO2tM5OATIoz0K4B6d8ZxTI4nS2McJ83J3ZGOMYHAPep9bZjewzuv2cscKPvbugyOwBzSIqSBI1YKADswPmOB64wKzRTOi0AkXdt8pLF+SRhcEckD6V8pay0g/aa8HvGxQTWWrKw6h1DSoAPpgEgdxX1l4edfk2MEBZQVbB4/HHGMd6+PfFMy2/wC1D4JMeYV+06vAsfQpIYiwH0LMPapt+8iV9iR9lTJBIHS4Zmk3IoGOI8HOM+hpclytwD5JQneQdwPQdM+uP84psqN57+YwfAAU4O0jsc+vvSCM8JGBE5BYdxjoc+x7VTIiaKL5RXy41KyDeTuDHPsOuO341Csds3yhRgEfKBg+mRn8jRGge5AiATC7g7Z4K/rjt0qyJDK4AT7ZGw+VxiPLADOOhHSkMsR7w0ckceRDwjE9SRg/Snp5kJRG+ZR/q26571mosjXCxQbUIGdrA4x3zxxjFa8GxpFVgJtyEIR0UfQgfhmgD//VtYLp5W7bHwCOo6/y4pxWNF2D5XU4U+hPr7VF5Mh+UjzMDIIHagF2+cEM/cnpjoB0ryT0BT1KP0xgdx26UjMyjZjairk4GaFBX5Uxk/eB/lQZSFkQo24Ywo9KQDg28KyHfGRjHcY4ogiKuJfLwpADZOORTUWBszSgkAZIXjnjt78U1m83AjAAGPlGMe1MB2SgdJnIORkDqfT2FSRpEzeWRtViAS/bAqFv+mqMwBB47dhz/nFS3OYsY5jY9CME/wBeKBCOotLhWEYlJzxu6Y/D0pI8zlHY4YHjHQAemPpRFsy4dAkeBjuQfUe3NSYSI/I2FcnBHH8qAF8+MFkAGcDOByP8acIGhDGVhNuHTGDj1xVUxMrckZGGBXuPWlVtzEscktuA9B/kUASbJDGfM2/J047EenYUwl5Iydu/BwAB2PFOhAXdnlWyDg/likO1YY5M+WM7WQdfagBFMLFAAV4+7247Gk2K5YAeWcD8D7fhT1lGwqPnJPUcfmKjYpGrkRCYRgE46nOOQfagBWikMW/krx1/h57CnO84Rd20lSQu4enemYdwTaZ+YKQA3T8adEHikzONgKnh+mTx+FAEz72CyookUDBVRjnvn29KgkVvKX5cDliP5fhilVtsivgqM5XbwOP5CkSKR13scqvbt9KADMaoFmIw+B6Y9DUsbPbzhQhMSjaeOvvntUKx7gJB97JIDenqPQCjb5x8tTt6fL0GfpQBHKiwkqmSCfuno1Hyx/Oi5U9hwUbofzp8vmxnynULzgHOaUMI3D+WHLcKPw5NACRpHkRhw+wheR13dP8ADin+balJgmCRsCuQMdfmI49OlNaIuuNwR1yTgdj0piptwbvkY4HfNMQyKbEyCLEozgccnjnj2qQNuT7M2ImVyeQOEx70yJCoD42uQ21sYKt0OfSmSyEosxGSp2HZ1wBjk96QyYSRIFhLmbcf4cYBHHemRPHhZncLs4ckHd6Cmvuk2yhVVZDwF4K46ZNK5IRYDtk3kbgnXC80xDbeLa+4kkKchs9vy71MyQIS5K8dlwQR7fSpWjYIyr82enOAR146VGqwtN5JbyozwGx+JpiByDt3nj1HHy46UbIcrsHkZHAYZX8/elLBchZFbYcB8dR78UkiyRFY5mDFQdmOnPagBjFxLsQbXyBgD07jpT5W3o4/eK4bAx90H1+mafDKEMcjYRRuzuHK/jUghu7P9997rlDypGOvtxSAgVDvUMnDE/JwM+vP4VO33zgcpyOfyBz/AJFVjGpKnfjzCX9NpxzikdMRum35HGdx/TFMRJFulVrZsEHDKvQr344waIlSVvmPmOeMqOAOx6Yp3mMBs3DeyBWO0A4Ppx6cVEqNECIQxPGHJ/D/ACKAJhbwSrmMkNF8pXH3iPp0qM4jAcKMkc/7OP8ACnJHjYud4iX+Hjdn/CkQpDuYLvVB8zZ6k/yoAYAQimJAQVzz/n8qk+d16BVPfPT296RYz5SRtj/ZB9KjTD5hdDGmeGHKj/DNAErqoGGbyc43egx/doWSPzB5reePukjjHofrSjBLJNGQMdh2HQj0NI37twj/ADK+NrcLigCSTyZYtrKIwCAhA/nmol2IPNKhgOB1z6YpvlNk7SRlsMf7uO4FOAjT93FulX0HJz6+lACqqfe6ogzz1AOPyxUjNuIJzJnLKR7en+FRqJEC4yrLjeuPX3Ip+RuyPvDJCjtnr2piI45tqjyYwS3JHH8jTBhx88YL4+UAYxjn8qkwQi+WMuBnp1FRPcb4DvQqmMce3agCWSWRmU4BBx06bT2J9RSiJbcqzHzGccc527eAOOvHamAov7iZjEhX7pxx9McVNG8JVWiXyIxxzzjj19KQEar5qZ27GT0Hr3xT4pY1QIse0v1JOcj2pka3AXzFUgHOSpG3HbFSGSMqFRPLBI6c4/DtTAdG+YyqcqueMfwn1wOMUsaGNt7EqmNu1uePSq6mVDKYl3fd+TGMinRrII1d0aOMn/OB3oAsIECBkhyeFyeQvbp9KVVjleVGX96oBXb8tHlSRxeYg/ddMEdR/TnpTEkxbR4O52bjjr7E9qAGjLtLglF2jg9QfQH0qVYni34+ePAHufp6YpFLZDvlOeey4x0x+FSRQtLMC8flgffPYfQU0IreJYIQ2jRXA3BpZwSe6eS2Bj15r5x/ZH0+b/hUWjX4JRWF2gBGchb64+YD05x/wGvozxFEzNokjOI0Msy5blQDEQG9h614D+yRKknwU8PonyvDLqSsc/37p9oA7Yz+tY0f4k/l+RrNe4j6LcIiCaHLOeATyMjjj+VQurqAse7zc4UYBGD1z26elTRwFPu/vI0P3Putu7j2xUSiOOR85j4yN3GO2D/KugyHPIMRIpyijr3Jz09qckMqEAqXRhyeo9sikWViDC8Y+XJB4wce3FN81n5DBSADs5Az7f4Uhi7tsaSRymEdFzg9+cfTjFO3uVLSAMmPljUADtURA+VkAbPBU9F/+tTxCY5PLX5jxkAcD8e4oEHkqE814m3KQPl4GPUYp6LHGzqG8xOMk/Sow2HzlowMDIPAJ9vSpAztMkYQDzcgSL0+Ud1+goGRuUUjOCobDdyO35Um+SJiX/fxso79uMHHan7Vj4t5Dhz93HOR/T+lIjuI3OxfNBwD2PrgfTFAiSIx/LHGCzHo+flOB+n0qNUk3nauf4R6duD9KcfMjbzYx5W8bfp6E+lPbdFEqAmQH5s4wMHsTQBEiupCoTgnA/iX8/SnygykxGMbY8HevOOOMj0qNR5m7bhdjKdvA+U4wOBT08wMjxKF2Id3Y++fb0pjJI/OJbeExIMfOMhcev8ASkluHXas3+kMjEMOnHqMDiq8eSWRCWA7Y4we9TiFwVWNi7FM5I6D0oEOYIrsyBtsh+7kAZHb/ClbOUAb7VxtIC4I/HrUEciqCw3BWyMH7uRjG2rSGRIo2HyjOG+XuOnb04oAbCRNB5fzFuxH8QHTr9KBGUjbeDt2kbgR+HA96jRCWO8sGyHwOqZ9P/1U3zHMjKhERLH5cd/y6GgY8bAgB/1eQd1KWKAjkBCfmGO/t6U7BVHjBCYAJ4+X3H+FNaXbGUhJUcDGOM55x9PSgCVDGZCs64aPg7eQw9Mdqkt8RthSJtobevYrjg45pi5jDMD5ijgjGD83pTYi8RVEHMgCqerKMgkGgREjCTcJT98jjHG72GBjpxVgOy7vLBLcYLdAR1GfpTWCrJICTOy8EgYyRjp9KbGqhC53YwPk7N/TjtQA5SFJcjfgjdjvn2ocjzCqAMCMdMjPocdOOlEYkEfl42kfyzx0pTwNhPBxleBkcd6BisQxBjj8sJgKAf4frTVRUZgigAsOM8cUhUuG27Yo2HO44A9BnpzUqwGcR7cRgAK0ZPG3sRigCZUnh8y3WI3HIKsADj15+nSmRyNHAzyKXAUbAT0Ptjip7YvHt27y8ZAZN2AAeFP5cVBDKtsrMUBlVx8p6DPHHbpQBYWMZExTJYYI/h44+n4VXjDxOjYKjdwCfkwOeg79PyqV1zKWmQtIh3BQfl9f8OKfFLuCBSYzFwOMqff8Af8AOKAIHEn2oS8jeDtK9/UH/wCtUyoEmULhWJBA5IOO9JKUkKKMtGVCj+EHb/KmsSsgjH7hlP7sEZ+XHagAkJZZOiPz83brzjFKmIyGUlBGoYZ/ix2PbpTvs6JIsUaFjjJ/unnqKkV5ADB5ZbepK89ccjHpQBEMsjSMNoaTaRgdCOKcqgRqrDzM9s44Hr61HH5crDzCwD4wnsP/ANVEx8tiuz5H5UjoQtAD0YiLz1/iYqV44I6c1KxaSI+evzqcLt+8c/Tjp7UxyuG2r8nDEAYBH9D2oRURjOgIdjwwPGCOlAh00zxqiS5O0DLrwMHtiiaIRLsk+U/eI7HA/wAio5N6SAoRPsYHGOBntTmWJMpE+7zumecBf8aAIkUuwQkoSpxjsP8A9VTLHKi4RfkjAAbp+lK8oLLLGrIGxjI7j0qMSlXaVWbdyRxxgf07UAKNr/KcwSY2gjngdjSxLAGLs5fAG7Hy4/T2pRGJTvjk853AwOnA6j9Kb5EpbD5X7wXgbuO3vQIn+zTM7xoFjjP8sc46UR+SXPmI4aPan3uOeB+H0pkqNDG/llgAqnYPfrn0/Cn/ALqMmNEDRyYKkfxdP5H6UDFJ3OF6bRxt/lmgBcC4lb/WHGBkLtH4e1OjTKrkDd9/J456CmlwvUnccAKF25OeDnpQAq7ZX+WMbuzg8HH+zVgMI5f38e/7xQqdytxxke1QSwEoSEznBXaOR/Linz73lLohdcAOAcdvp1z6UASbY0txk5k25Ufw4PUDtVy22phQuN6A4zxkf57VRkjWNThdyDoD7d+KtWEblFNm+Qx5OOgHbB59qYHyvrcccvxzgcFleXVriSJjngrbJxj19PavqhGknnlkiJI42hxyue3NfLuvlZfjvYRE5Q6heOrJ2ZrOPA9sEH6V9PTBjJ5MY3vEqxsOzooBz9c1z4T4H6s1r/F8iadvLk2My5VQuz1yO/pzUKs5kaW4O3euxcYKhfT0OabMzMkVyIvM+XkZ+6B78Z6ZoKqPlVtyMAN3ChT6BfcV0mA/zlaNRt3hVKfT061HkSxs+Mxpjp9MZHpinK6yfuxFynykZ6+meKtRu0ERjC+fGg2uAAPz/D8KYCusIhjlZskgsBwMYx+lJIEaEx7Niv8AMpP3QR1zg8VDIqFtkWOcbN3XHUexBpjxfLmLcG9B93Pfj/PSkBJHJlWZ12hlwpHGdvp9KB5hRIWY7Qo2n3PYfTsKcXyCgUZIDbX9MdF49qZAFZTHOjgBMbhjA+o9ulMCeXzUhSBsoBjJ6ZP19KaS8LB4T555Uoe6nvURJSTDKWQqAgb0/GrUdwjkGE/LIq8d12nGPofakAgYmcybQVIzGOjDjr+lC+cwLQgOyDoejDPP6DFOh89ZWHysjHIPXj0XH0o+WQPCg8t8Ef8AAe2PWgQiMkgjuYkPmOMjnuDjGPQCh5OCIf3LevrgZ/ACo0adMyb1VwQMYzjA/wAKmM6s0luqgNtJ6dWx0A6fSgBcMYWQSgsxDOQOnpx+XSoSHIZCVjIxnaOD7VJjDgHk7TwBjBx6VF5cb/dJV+Cfr9KAHOAGLNujHf2Hbt+lPJWOQrI24YC7SuM9+D2qG4YvLhV+cgKp/vCpEaUF234KjEi8dei9en/1qBlVXf7sQ3MoKtxwB6UOkZ2iPLyD+EHHTv8AhUyGSQGcKFzjI/3Tyent6U2Q7WLvwQOcHnHtipBEKPndEM5c8YH3efzP6UL8ql+Y+uFB44/zxSBiodp32NLjZnj5QOv0wajLxBF42orFG9jjg0DHoqXLfZsmCTZ+7PGCBzz3pdzO7PIvlbYyRyTz7fhUZR5ZBJGeFAHHcHrj0xSKYR8inO/aMY/hHB/CgCwfJV3XcjAr8nHzbuoyQOlMi887X2qqjkf3jxyCPSo9h+V4B8r9emR+H8qeEWMiPqykAnoRngdeDxjgUCHyySSb44USGNm3OB2CgD0AxxU7uYy+VDjZu44DjABIPtVYyBRJasNjAdTxn0+vFG+Xy18ogJCCM9evYj8qAHq58tiAY9wDKO4wOKt5/c/KPKKrxz/D3zUEnlrIHk/iUCTH3c8YxjpShlLSQMSHA+UDjA9OODQBPJGirEZMKSuUZuDx2bt9KkIy4lcDIGODx7Y/KoSEA8kLvUcfMO57iky5SNrhlbbwQB09KBCbEeJopCUbt9eoyKfO0jcIq/OMYPXj3pG2rKoL9cZ+Xofb8qV5QoGcnqDgf560DHFmkJYIS+3aF/uY459alwSNrYVsbWA7kDtTdhiVlGV3AfKTzj+lRiNHlOWx3PsMUASKMAeXiJuTnGcjkenWnuzElvvb+OOKjaNg+0c+5/pRjDpIvbqP7p7dKAB1Dj5jyvc57e31qRoyxDMMqOG7A+gH0ocb2ZpgQWxhV9P8/wAqZhy2wAjJyM9OKAHZXIIUhlOAoORxTTKiyFFYKcnIp8eckn5SPut298j2prMqMqyAEyKfmA6Y6e9AixauiOkwfaQR0+vFfPN78n7VECFcZDySY4Bd7KIDHpzxX0Pabio+zRLMxwF9BjuR6ZFfPmpSf8ZLIryBnkgQk4xzLbgHH5cenFc1b4qfr+htT2l6H0FcHyWAb7jbiDnnIPSkJ/dnd/F/6CelMk/eTlseVs55/T/69JKw3Rv/AK5XHzAdvp6YroZkRk4kbJ2KcfL6jGOKcwczFXX0x7+4pMqjOMFsDCZ7emO30pF3yRlXO89R61IyXeVbzJAGUcZHUGoVIYhNyp7n+lSI2WLsvyxjlen4fnUqsjRttwijkKfX0pARMyRg7hvPcjp+FPU95Djtx/ntUI4VhEOe464pY2Ee7ae2V/wxQAZhGfL/AHjMwHIx0+lCAKoWQFtzYx6Y9KTd+/kdCNg25GBxmoiy/MEPKdVHb3oGSOP3uWbJ4AHp7H1qSPfjlwN2foMVXiILKp9c/U1OfkGEw+RlvTHp9aBDNqrIVOc4O05/lTdxThlzxlu2B6miTYFAC/7pz39KcrARtDINpkXGf6elAyEKUGxuFY8H19Kk+4gHpg46f0qIJJ5GyP5iuAD/AIehpF3HPy7Ttxtz+tAhxVnw/C8cnpx9KRiWyjdsf5+nao5cI8SfxSYH0HrRJtDuyZ24CkjoMcfUUhkcXzg+XgnuOmO3H+eKkjXMGclyDwPUL6GmyjeRIqiILw3+1ng8UYI5A+VORigSFDLKTNH+9fpt9vpTXh2q0Ikxu6+2O35VXUR79zDy0f07EdPzqRQfLZM9h15oGQiNlG1VGFIxnnd2qWRMfNMwCr1BHIpitvXgbf7o7cUrR+Yckb2x/n2oAa+8L+5O9X4HqBUaFlLIgO1Dz3zUr7otuB8x6Z4x26elV0JQEMflZgOO/r06UWAc6IrboydpxuAPK9sGpWKhmDMIcAMGI7r0+vHFU8yEFgN4J24+nI+nSpUeN0jBG8OeeP8APSmA55RPIJI/4gF2k9D7emKaJMRCB0Cnqc/0/CkBYMXwpJwApGOntUIOH3Sr5meij6etAgdUKgsSw6ADrTonWKNhODhBjae5Pv0pN28EpiMIMAHnj2pw8nYGbPy9VxkGkMqoS/7xAcrywXqB24qzAxV1kZTH5hPXtjseKqROYXaSP93n7wHbP4VatWWOTLHzsfkM8GmtxHhV4jP+06ikFA5LY7lnsOAPZe1e4TqH3k8/xD/dz1/SvDbtl/4aiTzTt2lwpyTx/ZjSKR6HCY/GvbCi4+fjpjnjtjNYYb4WvNmtbePoOkCh+vBwdw9vamzMg3Kq4yAT7D1pkkbRMwU72yCRj7v/ANapBHEY2M+fMfnjgDbW5iRMwGFxuX0HpUQQ4O35gpxj0BqRVwN33fl6YppyAWPyqw/E49OlAxjbVAVhwrVHnDYAxzxxnI7U9twwxG7cv0/zxTAfLTDL94fKQc/p04oAcPLclThsUGU7F2sCFO0cYxx0qJlVHwuBgA/59BTi0hUoAOfXjkdMUADOwVpBxg9P0NSY3bj1QrnI46UxsCMoAAOM/wCfaoEwxKoPMG0DA44oAdkENjcydM8DkdKa7qflzt9unP8ATpTjJnZE3bn5fSlZ0g+cMSewxQAN8zEHoQM//WpBzKOcqODxjFD5LnYdvAI+hpVICl5OR029+PegBfvDBU8d/wCVN65J4GB+Xao03EscfK3FB+Qfu2yB2xQMkJwecAUnJAXpjjj9KZnHqm3mnDDKQOM4Kge1ICIu/mDtjof0pwdhGY8dD2/pSMWCYIxgj8qeAqjEIzn17H/ClYYsYLZ8wYU9M8fypAY+i/KOmOufpQSzcMcD0/z0poXIwMpj8s00A9TnGOV9PSjaOMfKR29aXLFufmGB0ppYeu31Pt7UCHAoHkBxtIGD2B7VJbyeWzFirFQFx6mqkgRWG0MU/h561di2ECLGzeeCB0Hc/hTiB4ZqcyH9p3T3kxxYxoccAP8AZ3ZQP+BV7fOGjAI4Izu/+sK+c9Um8v8AaWs/KXzP9JSJRzyRbFfyOa+krvYk8ikc55Hr/hWVH4S6i1XoUhs5VvkBHX0+lL8xDE4BK4FR8bCB875+X/PsKWRTlTwWx83b6VoQLjgAjnGMdKacR/7p6GlZPmUgcGgghOnmY/PFIBpJXtjng03lCegB7H+dN3H7rcHgDH6U5HVQxOMr2pDGv+8A9FFLId4HrTTt43fKG4z2poPzNu57DFAh5O8HdxjgVGTken0owCCrZGOaavA2g/T2pDGKHkwORjgHtinHl8Ywy8e34UKSMqvQAH/61OUBvmPBHTtxTAa27GU+6vBx/PFGSDu4YAHj6UbAVxkgH0pNr7CucccnHFAEQIO0OSGAyPp2p3BA6DHenxufuyAZ2nkdh2NMPlKvAIHr/wDWoGPAJY54GABRn5SA2D2xTM7SDgqAOnrTUJzxj5j1Hb2oETY4+br29KCxyFxkGo2PzgY5Hbtil3A47UATRxhuh2nt6cdBxXiNorJ+0VdxOOWt3Kg+htuP1H6V7hCsbOI2YR7W6+h7H6V4ZGvlftDyPxgwS9feDGPxySPasp/FA1p7S9D26UDzgAeBxgehHFNf7hyNuO9NZsAheOgY4/WjaHPy8jGcetamSAsrZ285xn8KMJ3HmBvwpfkOOMY/D9KiYHeA2GXjpwf/ANVIY5d0bHBBHYf5xS5K4I4B/hHt/KozjZgEDB20pIbaW+8Ow6UgHlx0GMHpTQx3dk2+tL1BAGAwwPrTQSSysMr7dBSAeWAb73bsOKQDq59OKVguT1z/AJ/lUTDdx2A49qQ7DxvKHjaAelKZSGwCAPUjoPSnFjghMbeMCoiflwGDHP8AnigCRmDBfMxnoR/WkypL7BnHTH+eMVEDllGNyginyFUlKjjdjAAwPakwFQsV3EgY7Y6VPt+bOarBlZNx+UfzxxT8Y5U8A0xkjZOQwyBjHvUnCbVPyrkZ+lRHrhMHj+XSlj67M7h3z61NxnlP7QyFvgxr4ViAPKOMccSL/h+FemaSzzeGtFL/ADgWFs2PXMS5rzn9oJSvwS8UgnB8mB1/4DIuf0rvvDjh/A/h+66g6ZaEDv8A6sfypLdj7F6QsEZlAXOAB6U/czsB8pHqOOaR2BUZBGcDFBbI/u56/wD6qSAUHDHHy460MhGCOfalHyn5OvTNRsrMQ3bPT6/0pAPYA5IOABmmtnAbqcce1Jvff9zAI+o44oVmKtlRtzzjsPpUjHOSCD93nFIQoI3ZB/zxTHbJwnPoKe2M5I+brxSAjXZgFmx2z6ilJjVc/d54HfFP2sxHmjg9OcYxUJBjBQncOx6dKQD94HHH4j8qRDtPTPbinMflMfT8P0po5wew6DtQA8EKMAc+o+vtQOTz8gPGfp/WmrwwPQkfpS7eTn5O+KBlqIg/c4KkDHavPNCjlPj3xRt+5stwRjHODx+FegQNhwqgYznHrivP9AmZvH3iWBv41iZuP4sbR+BFZv4kV0O8JwWOOR1ApnymPyxwO/0P4Uka4j3Yyehp7FSMpwR0zVCGD7xEnQjA9P8A61RMWJwwwFGfTFPBCMuONwKnj6dPypZDggkgn+6f0pARHcnyn5PckUwHDAkj3qT+HjhfT0oxjG79KQAQVfgfLwcY9KqsRvyD759B6GrGVDEMdu2ohvAYMNw/hwOv0oGRdW3Mu0nrVZVxtc+p5HpVsoecfeAyT2FVW5L8jDDoKBDHxtIX7q/5xQgIjC926D69APSlAHlFuw4P19qbCd0u75lOe2DgdqqIHyx8QFCfGHUJMjDaXak+yc4b245/OvpuAK+kWuPlxbx5I/j+UV8y/EZNvxauUYgB9HhwP7yq+MH69P0r6XiJGn2srD5miVjjjado7VNHdv8ArqOZXST7x7HBH8qqXG1rSdV+8IGHTjABzVuQjy5CuEBP+e1EgiaGXJ+RoiMjjtXQQj5fsQEJBbcXkI6di1dvb7wOApC4XP8ALj2rh7Bt8jjHR24x905NdvauZMlcJ2II9KqOxD3NpMMu45RgvQetW4+Rj736Y98VRTau4x/KOM1fXjkcAfLkCrKJdrt8qgsOOBXGfFU7vC2nAgL/AMTWAH/ga4x+GBXa/KGdenAx9BXFfFaRj4TtVxgf2rbOvuQG28+9Y4j+Gy6XxIufD/I0G8EfykXJJ+grskdS5cDb9OlcP8OXQaTfRfeaO7PtkMuR+WK77A/jO0tjGKuj8ESJbskiAVydu7Ax6Z/GpAUj5X5+cen4VXj+XK4zjqP61KUIDFccYOBVgXwRsOz8sY4pQQSN4MfdhUG3IP8Ad4GPXj+lXInXaQSGP6j8KzAtxjzIweOvy+uMDH5VdTYj7c7fQH7tU1CmPcMMP7vTH0p6KSApIy3T2FJgaa5LfL8noPepkYjBlOOdwwOPcVBGgWLGRuOAPTHYirKHeX3fP0+WkMtxKQzDlh2HbBrVh2nTbsw5VjDIuD67Ofy6/hWRtdF3KmSw657fh6VrQtGlvcZO8GFl+XnHB5x7D9KU9Iv0HHc+ZvgqN3j5B5fnKLG5XZ0ygPOPwFfViyMs6yjDwscqfQD9ecV8t/Annx6N77VGn3ikkY9gR6ZGf0r6cjLRyiF2UAZ2j+E/N+Vc+G0opGtX42a1rcTNdyJMmwuqlenGOtbxlbK5OwHjpkfWuZtiDeSOh+6oGPb2+gxWt5sSfI7HHGM9MfhxxVrYk0MEiSJgpVB1Hbj0qO32bmCcbh8vfH51FuixuDbV9e2PQH+VSx3ChfMUhz/AdvT9KLAacYcL5YGCME4+nb0qRVMhHmYCqMHJ6+mKpLdwDB8wK64wvr+NS/aY2yJVYFTlTjggdvx+lQBqRSHYRhjITgHt/LHtV+LK+WQFcgEP9PTFYLXbOpMiYyoAA4/Grsd47YUp5jcYIOOcdfTmptYVjXtz8zKqjdjqPu7asb1RnV1MRwMcjr049qqxzIzCIZRiBweevUenbimEsp2y/OMcfT1qRGsw3SBioVcYGT+n1/pU0MrI77RuEgAwf0Pp/SqEUjRxFcADsRzUjTgMsuMkpt49u/0p6DNh/LwZImKlegII57rU6oZE+4U/2c45x2rNinO8bo2I5yO2cdRVyHbJxIM7R93nPoDgelAI0rV1ZCjZU7QuwLzkflXQWbeXeWyoCokByrfw4U8DOOKxY5XdPnXyRjaOeSR0xx+laEDy2uxkVmVG+YHn6bf61lMtG9ahwcxFtoB+UnkFegzjj2rVs7iQYkimMnADI/3gMnp9MViRu6ib5fsm4Jw3qORhhxV6OcbyVIDyKFP1HH4Vg9jVHU6bcyZXzMS7cbcckc/4Cuws72K6WWO7xH5P3SByCynr7CuCs3IkBBXKlcKOB8p559a6WKYPiZRlslUA4znqfpWE46DR3cE6tE0LHaXCFgeOg5xWnbXMi/uZGGYwNo28t6dK42O5/cKFHk+WVOMZOPYn9K3RLFkH/VR7BtZeShxyre/8q46tK6LR1kl1JLA8YBLKm4Ed8f1PT2q1p2qu8YLgqScDPqP5AVl6fOqXCxk8IMPk8vxjg9fl9M1mX2dO1KaNnIjuAjRdDuU8fQbTXFKEr6gkn7p6TbahuXcG5HBycdK1UvfmwSXHH+fbtXl1tcrKdmSxKglTg9eeMdK2luY4wNzHDYAKnge+KcalVJKxEqSOkvLlSeCFx6+w7+lY02pRxKVYMHI44GDisq9u+UHDbedwO0kdhzxWdcXkSvDuIMeCVCHJGOSOf88VtTUiOQmefzPmEHmgEDdnofTbWbazqj3gZkDoyqIwvA2jrjsDVe61FSsiQAIzYXa4wfXnoenQ1gaNcW893dF33NInIUEHjqR7CuylTZT0RY1CeRZZFt5TAM7mbAwHPI/D865K5nlRy0USnsqhsZ9wx+ldFdS28D7p32hVIOB95uo//XXH3VzHM8xRDcqenl/KQR6ZxwPau2EUkS9Tk7yK5WaRpGJIy2EABOMZ/wD185rh7kJJLPIf3WDnvgAH7re9dLdXAihkZfMlcHYnONobkE8dj1riryXPCr8knDeu/NdUSJGLeIX8yNFMBk7NyD7A9qwpFYyCUfKiDYMck5Bz9MVrXeZcgoVG7I9uP06Vi3U3lTFUYMHwWHpjj6DrWiRkVriEeV8mAy4VT755xWM5QMyqScj5u2D7/WtViYQ0ajzEHzcDO4n+YA9Kx2miXfFCu4ElS3Hft/hW8AREEQIwflj/AAjoAOtZ3zFmjQByv3dw649KuOEjVkDeWF+6T97j06fSo1UDcjHaQPTK88j6c9K2QyoVG3zD1ONpx02+g7VSlYIMZADEAsPUc/lVvMg5cF+uV6beKquYpQDzt6YH8P8A+urRJXG3f5UbrhuSpXjpzioMKHJB3DHPb8qmDKF2M2dp+Xjt04pHbbJ8mCuMDvn0A9KYiuFUgA9ODx7U1gpfiNin3Tz/AC71bGI0OPk7bccZ/CqsnmoWSVBuA3KDx/LrQBGRtU8ZTp9KjleQfvi2AFC8YwfqKkKyNGTJktjg4wPp9KhmiMSbQrbh+RHpTEzuPhM6HXdfUnrY2/y/31EnJ/pXolkQup69ARjy54dg93iz+PSvPPhQzf8ACSaw7JtLaeiZ7KBJx+deg2jL/wAJH4gBj+USWrDHqYefw9KtbIzZuDGxEjw5CbWyM7fTHselIhkkDIcADA2kdvT29qaBCoLt+84BwvysoFDoNwljJdQPuk8qv+elAh2EE5XaQp+VeP500oORH8rpx9fapSQFIL7lAyoHX/HpUZMSHzEPmcgDB5P/AOr/AApASJgtuk3oVyAuP8OKTIiYSnOdpI9D7VJweP8AUsezDj3qMDcAj8Inzgj88D0pgIiEoTGQyk54OD+FKCoYuo5GOD0yOtEnkSNjb5rNymKBD12fKcfMvTn+lJiGNAznaOTnoDgetWLZY21azyfMZrGfO3oNsic/lVb51DCQCTGAG+vHb0pLZoP7UsJIcxF7e6jfnIxhOB+dIZ5N8QI4v+E5vovLwJLW0lVu5Hl7fyATpXJMHGOskS4z+PTH5V0/xImnXx/JDMoi26Tbjp1GXIrl0ll8qORchWzgdRn/ACKDVEigIMLIWB4x04x6ipDE0abFP8PP0PcVAm8NiXMgHPoMfUVaglTaF+WJfzIB6CkBU8tELvESdu3jjvTlWMME+Vfm45znjjA7ClkWRGbDbst85I6AdD6CmywrMFdgFwgBGcfTHagCeFRAQmfmAOGbpn29qfI53KxAyDjI4wvbgUtrMQPKjLKr/LyAR0/Spl3QRj5soR1x36YxQIbH5QZhLyCuFwOM9cge1OCcjIBJXqO/HH0FMaLyzxhEcZ288CplSJI8yblUZ2Ac7+O3pigZJaJA8rq42KB84z+RzT0BcBCdm5cKGxjPbH16UkA3TbSodABhcAcY9KMosSODuzgKP7pPHH0pATR7VVoo1ZZUPQ4PTHTHSs3xamzw029clZIxjtxz1961UZwGmcBGxt8wd8YHSqPiZYZfDd+rDymjMDDJ4ySNw9sA0bDPlL4qvN9ggj2mOKO4WM4xx8gZfzP6CvnaaT/iVeJlJ3jZAflHTjgkdq+jvifI7aDbM6fMJkz6ED7rCvmh3Jt/E8UeVzaQ9uOFNeNmC/eM97Lv4KLksnmS6oIwf32iW5x344H5UkuTE0pGMadApP8Ae56/59Kqs5ea4lj+42hQc9OeoqeQqbR41cy50uPaRxkbuv4eledI9GJ02pxoTpTuNhSb5lPXleK529cHxFfsvzAyRsfwXGD9MVu6oxFvZyycnzYC7egwACfw4rFvlB8RaqkeIsiEkccnZzSe4PY0fBu77HEgAdfMcbcfdAfP514lq5RNVvyVyPtk3foWYgceleyeFd627XIfYyyyBgB/ten1rybV4iusahtG796Wx0AyexrswErVH6HLi43poyLV8QxEqPmJC47DOM+laVoEhnYEjf8Awk/d/H04rcstG87R7eeHagXd8jZ6Fv734VqWOjxrKkTRh43XY4HQNjuTyPbFenUxCTPOhRbRlvK4TzSCEAwqkAZPTHFCCSSGGWL5mHVcfdFdVFpERgMa5gPQ4HQ/lUVvozGwCDKNli5P1zwK5vrK6G/1dnIPIIXt/MBXF3CrgfxBnH8u1dz8QbJbLxLbXMcTeT52whf4iyA5H6/lXMeIbNba2s7gPtVbqEnoON3P8sV6p4+ia91SCNR5QjuI5d/coYucDt1xisZ1rSi0XCjo0+x5Uh8zUWRf3ZRcrgcYxz2pudswjCFS3388jbXXXel20dzIynaroowBxTX0qNz5JVkXbjII6+ta/WUZ/V2cY37pEiH70AnGV4x6ZqeSdHj2YEaGPa2BwFx2rqf7KjcKn3MrtDbsBsdPlxVxtIiwBLGFlIK/KBxwPzp/WUL2Ej3X/gnRpsut/tXR6dCgkM/hPUiEBxnbLFleenA4r51F3Npmta1pzIoe31fUIMOo6JeSqQfpjGO1fY3/AATesm0v9sXw/Kv7+SXw3rqS7OhWNY3T8ScD06V0PiP/AIJs/tPXvjfxNeaddeFINP1LV9Qv7Ke51FgzQXN1JNGWQIXU7ZBuXbweMmvQw2JjF+9ofOZpQlzWSPkzwZI+q+Ffi/BM4E8HhvTLoRxgDYsOprk/Qb13Vjz2+seY9pbWhdGjG1CBgqy9mxjBx3r9DPh1/wAE4f2hfD/hb4m6N4u1Lw9p0vivw3b6XpTQXR8r7ZFexXBaZ2TdHEIkZflRyzMvCheeOk/4JxftU3yrYL438E7SQWaO5n81CuAqkCFTxj+HFdH1+jzNNnAsPOy0Pla6iSL4K/Ce41KH7mr+LrORB9+NorlGII/Hp6AV4f47nhuPDd49vC9u8cXzAD3HU47Yr9SJv+Ce3xfPw28K+F9U8Z+F7HWNI1zXL+9uZpLl7N4NTS0jgEGYo2aRWt23g7Rhhg8EtwniH/gnF4/vkn0/Vvi94C0OAxMnzyMWbIxsfcRsODgd/TpTWPpWd2J4ao+h9j2ngJJ9D0C4R1kCaJp6gdAfNtkYMmf5elQf8K6t7+Mi5iYuvyou0lVI68Y9fpXtOm/8IZovhfRdHvvHnhu6u9I0my0+aaO/gWOd7WBIC0e5/kB2A4P0ycVGfGHwvtpXeXx34ctYowqndqVuXJxyzDf69welfJVq83NuK0PYp01y2Z4RqXwqu7i0a4aJQIuQu0hnUjrhcnj6VX034UXyRh5ETZIm0iLc4IHvjP5jg179Z/E74HRb43+Jfhe3mXkF9RhVF3deSQGHsKy7z4x/s8Wa5k+K3hdmLbT9nvklbj2GNv44z2rNVqnYp0zxSP4WuZHhtY2kx85Tk/UcenpxXzv+3l4CXw7+z94O1KaNnl/4TGGJlBwscdzYzAByuRk7M8dMD1r7osfj7+zJbXLPL8UPDj3GcsBIxbb7jZ/Kvlj9uD4y/Av4qfAHTPBvw68W2PjPWrPxXp18La0WQmK3SOaG4k3MgQqqso68Z6Y5row1arzWtoaUqL5lofkVtmLRIymRlHQdN/H3T/T2q3NE8bIIQYRzgsOHHHQH6Y4rtpoIxDGq57jbtGcj1/CluIYv7OV9u7y5Bg45HqD7V6nt0ep7A4gLLG+9hsymdoGPrVO9sZGRZcbABnjnPcfhXoMkFlFDDG6hhk8gcgH04xxmnanbbVKvEqH+GQAcj+gxT+sC9gYngEsfEtvfE7BbyQ72HPBYcge2PyrU+K9pFa/FXVIbcBdxifjgBvLXp9c1Z0EeVf29zDCpkhmjCoMAPll+natr4niG4+KN/cpGCSkOxTxn90MnHT1/Ssfb/v16GsaNqckeVzrN9oeJ1PTdjAIH0/KtKEs7jL7zjBHAC/WvSfh38G/iP8dvGz+BPhPYWetazY2TarcRXd2llElojJE0wkkODiWRE2KGPzA42hiPWvF37H/xk+EbLN8XvEnw+8BtcqXt7a91tvtJizt3rGIjlSVIB+UE8deK9SnzTXuo4JyhB2bPlJraeCQbZBcqjdVXgAj/AD2qWSG4cQjySSSzCTHb1IHQV9T+B/2Q/id8WWkHws8X+A/GtzGu42ttrOydAMctF5ZIX3APSuE+K/wi8dfAPxnB8P8A4hNp91qj2kN9vsJWmtwlwGCx72VTuBQ5yMHtxRUi4L3ghOMnaLOA+GsDXN3qNrlokk0S+Z2HJQIycqO/X9K8t3xl1aTLjgkrxt3AYr2/4eeQniGa0MirLJ4f1plUDn9zCJW/IL+GK8KlWUR24ZftLXkkMRjQ7CWkABYE9BxmrTUoxsRZpyLc9zhDuA29c8HpilkvSkYmICwHgEjhRX6F/F79gT4Rfs8eF4/FXxs+ODeHpLkf6Hpllpfm3V5KAC0dvEJEmMaj/luQq9MgZAr420z/AIZMuddj0/VPF/jXSNNLeU2pizt50UH+MwxYkwByBhmrpp4KrNXitDmljaa0OES5inkRomD89gecDjtxSq0pj8iQglgwAHXI5+nFfoD4+/Yk+D+j/s061+0x8Gfive/FjSNGjikiie2jiilb7VFb3EUvEUltJEsu4JJFu4HGGGPhjStGim8pZF+/ll28FcdOR1FcmJi6T5WdmHaqLmidR4hi8vRordlxKltlmxwfukY+hyK4Rjtto4xmTfECzd8ZHGPYV6H4j1BhYm22bybVgDxlegIPpxWVcWC+XZXKKvlvAN3fAwK5KdS17nVOnskc/KpUKFPm+Soy2Ogxxkd6hUPgts+UDPy9PrituGyT7OiP8yFmDHoD6fSpbTT82xCsFKkhuOQB0Hat1WRh7I5Vp0ViZvk3DHyr/OnFRIhM7BNgxtUYPt19q6KKJMEFBuT5QW6H8Kqm2hTKJGB3bC5xnpwRV+2RPsipppcswDFUjAfG3nA4wPpUCQzPM8j7pXAJjAxg/Udq6XSrVEMqqxi38gtjb9MVVsBCjFWJwSQcLkcdvxqfbFeyMW3jhZWjYsxdMNuzkEdPwFMjV1hEeSu3nIX5a1raIOoPCkFthHf1zx0xU0f72zMQbcB1AHb24o9sHsjHlSQRGZiOOQcdSONpFQRxu6bhkNH86kDbgHtWwYEUpKF3MeQtWoYtrOFGxlXJBGQwo9qw9mcsPJnkyz4R+meisP05rRgWT5hE2zZjIfkNnp+laMwB5OAoxvjwPl/wqWztrUwzbyM8Mr5JGD2/Ch1QVMyo0kMZ2rsUZwFOCxH8qlsyHTBHITlvT0q5HkRsgC7QOHI+6P8AP5Ultt3nft8p0OF/u/Sp5iuUzvIEqGcp8oKjg42//Xq0bNpHZzkLgdev+RVhWeJCI9mx+WIHp7f/AFqtGPa8byElXj6449OtHMFkYxhYzDOGAB2j0A9aW1timnPxvZG49PwrQjWSR0VF8tgdrMOmB2IqGQj7K8cYwElB6+nXHFHMwsUHgYB1AVlx6cED+oqGK3VWC7N6KhOc9M+lXRGSreYpAb8APp61EI3GzDeXIoOBjqKvmIsZLDiQoMvkYTGSB349KffRqbZA4IZh1Xsw7YHtWp50fyuUVpA2AQMEjFVHUfZhwSA/fjaaObQaR3iwSDwlcxO/W0AX0O1Rn8K8us3eW3MoPmAfKQODtx/nFenWh2+Dr8NIJnW3MaA8dx/SvMbBFMR3MIQDzxU095Dlsi5GoZtyqJMY2juo6Yx7VfEaqZEjbaykDPXIx0NMgAUb4CF8zgcdcfyoTYS0cz+U4+6w+Yf/AK6sRnXsZgdWRcAEgf3SD2/wqm0IXiNAkmzDKOgzV/e0sCnb5nlsdwP6YqA4Yb9vyyHp0PPp7flVxZDR0Ph9YhZoUbcWONnYYOOPqa5mdVivmMS58uQ4B9ehxmt/w6CbFGbbtjZ8uDzwRgf/AFqztVicszSMJCcfLjkdM8d64Z6SOuHwnV37+VaRyRPuVolAAX2HOat3MQGq6HJt3DzJAxHIw0eB+lMv2/0UWsY2oLdcr1CsMH+VRTsVv9DLcrIX3qOgO3rXOb9DkIISNG1uSRRiLUgE56JuABx/nrXUyQodeu5TH839lFtp9cKv48YFYX2cR6Xr3nnIivvnC8AhiMfrzXTQRbvF8eNx36fhSe/y8A/lT/r8AMyBmk8N6OCVYfMoGPulcn9a0/hhKP8AhNtLEn7zAuNwXuzdAOmOtYVg/m+D9DkjO1jdOrfQOwOPbjFdF8M2x410hMZVLmfpxvXa39P6VvR+Mxrr92z7m08iNVkCm5RgPLKjsR3A9K6aKLbAIWk8veM4xnIPoa4vS/KEcX2ld8gKwqh4A/hz/Su4gk8oFpMPGmVDY5Ge2B6V6LPFGI7JIA2flH3jjdgY4PqK0LUokjqGKqvPPUAjkenaol4iO797z83p/ntT4YDIzPs8wlcNyE44x/KpsMWMvEhMQ8zc27k8nPoOlTyMYyjY3RAguSOxI7D0qPyovM2wlnOchMbeB2/CnRRZV3bPzvlAORx1/T8qQxTbh4yjuqnfuDDnI646U5nEjFm/clhj2x7UOGL8ZQLgDjIAqX++pZUI7P0IoERwnaDyrMOFfaRz6cdeKlHLBmX7OYjnjv6nHvTJAzxgp8zIwxt7YFEMiHPmLnJ5Y8Yx0oGS4Kk+YC8YI8vJxn+9nFTwFZmWPatm6nZgDIbdjp6dPwqDzFdFZzvJ6fkOPbjFWIdmQrDehAZQgAZR6ggdqYHO+JVCaqqtG52cSSKcK+QCuB6r0/CizDzyp84wyMifKMrgf/W70niINBqwkU+YG+cc8HPH9KgD5JaNtseQQwH3cdOnvWaGzo9GjnVbcTqIwmdysvdfTFfG/wAQrj/jJLwPqEgKs+o6nHIrf9cEG0Y74bA/CvsfTJTsMOdoyG3DonIzXyB8ZIJ7b4/eDZ4XADa/dMrEZwXtbUgD8OPrSf8AEpv+ti/+Xcj7UvVL3Mhg2qi/fZui8ZHH6VFaxSO32aVwqsDsCjhgOTgjp/kVeuTH9vlwrK0LBNucjAAH54qCEeRBlF3omWO78j+IxVSM4hG0waJLdhF5m4DcP7vQZ+nSrsSOjCAjy3DZXuBx1xjp7VlLHMXjKN55GG2txjvx9a1EdUjfaCoK7iPTntxxSKGmRcLayq8pb7oAwT7E/r9KviSRSqMQQeAg4Ix90Zx0qrs3N8quGCgDpleOCMdvWpU/ewLCmYmx8rN13Z5G4DikCP/WsSF1jj2k5BwvsKarbAJR09uAM9PbinghBsLBCAFyehHqKjAOxBEcbecfXpmvJO8XeYW+79324x/SkdjGoJIZX6kc05Y1QBd25ZB93pj/ACadsQOEQgkjLoOACRkCgY1QIz5mDGrqBtGOnTt2ojYqpU/JGeAQOePWhZSIcIcLnGMZ6Y4/AUwAmEAdckH29BikBMfMj4jI3du/H8qi+RzIhILKucH1HYGl2GRcbQCf0HrS7ntvnjUEjt/EAMc9vWmAzzCdoj4UZx7U+Uq0UIV13Bg3PUf5xQih3TDhwc5+XHX2psrWrR4Qb5FOwr0zt746/wD6qAH7j1jHGPwGO4xUxkVpYVjwUUFmwMc47VW3IsX7siEjgqR09enWmgop5w3TBB/zxQBJ85f5B5XseBz07GgoruYs5Kff44+oqUMxLbpFCNn5cYIPb8Kjl3JHGXBPGDx69qBDGVYH+SXe24c4+UfhTmlkjzJsMZG0OF749M9KiO22TzVRkA6gdORxntxTiwJXcpZSR+Of8/pQBJGqEJ5EAGeVbdSN+8GwkNIMhM9vbgYpIVkjO3kgfckByuPTHb0p21JI90P9/e3b2xQArRShE875MHqDn6VGN7Idh4DZPHGPXFOIUqY2kaIq3yjGc0oby4wjZO1jjt169BQMTzQqb2/eA4A+g9qJI/m+QAnO4euO2PpikDANyMgcY9jTvkyBD8p79+ewoERRyIGjifkfMuDRJtY+WieW2QA2O3filKMzyOOQhBK46E/4UiOS6FucHhfT/IoAjk8o5wSx7HpnFSebI37xgNz8PnpheOPSlKqsu3BCMfr+HTimbPNVVdt0QJJxweOlAhgBPTOzPboOKi3L9neJfm5AJHTFPfEoZIVyoIwFPtzUkq26qixcjIxjv25osMjit1eUeQuH+Zgvrt6gf4UpCeUsjHzRzlhwB+GKlgCieJ5FEOzJHPQjuCPp0pxeOScySKEiPO0cBvfjigRGXOI+G2rjjrntz9Kfu3fu+EAJB/Dn9KTzbp/Mk3b/AJRh146fTgYxTjI7MJwFcJj5R79yaYDwr5+XbINuVGMZ9hVdZ4hhGUptwRweP/rVZhWZpmkVthAyvQgZ9B6U2ZkD7pnDYIOMde30xQIjkHmPtDbd+flfgHjt7CljVo4/JVvPfBX5egA9fw6U1kWY4mXG0HaucbfpTwIkyTIAVUBl6E4x/nimARK0p5OCoG0Ljn1HAolkdEWRVCAEgHrim77hH38A/Tt2pdqB92OW6r26dPwoAdG6ptOGmByx29en4cUixE26A5WTJbAI5HuKTcZWRWOwqMAr6Dt+lP3Osu4/KCeMjt7GgREVPl/uiyt0IPpj19BTt8CDgM4CnPp09KQE/MQflB49KajIVZP4iOD2oAmjDh4hbjhx0kHT/wCtSYUXOXcmMjBKjC5+gpIwJmxIfkGFY9Py9qTyZE3rCpZF+6Dyfwx29KBD1Lr+6DG4A59OOMYPtUUzBlSMZdSe/UAf4Uii4aZcbk4Awv8AnipkRVjCtGZsOVOf4emc49qBiyu0StGeXZhtA4+Udefemr1EpGB1DIeo9PSkjPWFmBjwfKVuce2f8aWIRIVhlXdkkja3KjHQigRDNIq4eKRmB+U46e3HpVht/n4RQgQc/lxVdDDAFRjtSQcn0x9KsCa1UkwkyMp/eK/3gvT06c0xhGpePDbmyc9cdPSoty5GYjNFCfpjPc49KkIkd0hY+UAOAO3pyKIftcPzvuBPDIw42j8KQDCy7yqnzAhxzyCG9PpT3idw7hg2w8KvGceo9qZEm4g7R5h+dAPTvn+gqR94b5OoGMEcYNMQ90BZtpxEfnUfwnikV3hAhR/KJ5AHGSe1RqqRLscbdv5DPpTVjlEgSQBcn5e5BHcUATNcyI/nv1xtAA4/l2x0qZjE4WGVmCJwvYKfeoA5cbQBA6EFgR17jp2pxd33K6hJMYwO56UBYfE8yyeSj4UDPByCcdB2HHpUqNcuuXXywCHXOOQBgjjnNVlSVrVcAYU8kevQUscewNGwwxwBnow9vekBP8zROsTCIlhlSuTz9R6VKiuxjDj7x6Hrx/SoJI3MhMeQrrhOwO3g/l0xTI2mWQKT8ynaOpxn0qkIh8TzRvBp7TKfmuHUKPQxMqkD2Ir51/ZCUx/CnSHkHlwNHeYYEfNKL+cDjsQCPwxX0B47vpbHR9NupCEMFxIcnnASFuT+JFfPf7HtvN/wqexuJDmNPtRRc8DddzAEj1JU/gKwo/xKny/I1mvcifTjs0khyMkn51IwGx6f/WpssqS4S2XYXyjbueB9e4qsA0b5kyGwWOflxnjHIqeDIJilHycFB169MHHSugyFd7dkDSoCkeF4HIA459qUBhibho5B90LjpimLISXaV1k3jAU8A+31/KnRsYLgblCkqdv+wQOQRSCxGyK7eW67ShOMcduOaXcvlhUJ3kEkgnjoF9ulRocH90S2B29ePap1eNdsMa+WzrhuNwznj+tAwTiNEO3IyAoGScdqQs0LD5gzR5GTkDnj8OKjRQgKowUtwce38qemd5z85JGRj0/T+VMQgw7CRY+DyADj27U8SjrHkEnPIHy9ulNiVjNhiU2k4VenbjNL98YQqznpjigYpRnjOGMeSAQw446AelNSIOPIiUkSDPJJ5Xn+lP8AMVblkbAbaMg9M8Yz6URrOJQ0BXcASAOjHp7dBQAhInZWZdsmPlz0bPrj9KeBku4YyYjBOOmemPTpUCN5akxKz4+Uehx/LH8qkDjDRTDy0K7xjvngdP5UCHY8xsRMyvjAIwFb/PSrBEluojaXZkfKPX6mqiSO0Y8xBg5G5vb27dBUhPnuGuM5wFEXQHGOh7DpTAkY8D5fKMf8P90UM0qIII1yzdRgcgenpUjEGLcRwPfJAP1603L2qYQYRcMW7N7D04oAj+9DgkMPMOccY9Bn6Usu1UUTP8xXt354+bGMUsiwCNYWO9fvIh+T5SPUDnFIBHtKohhCjG0HcMex7UAOkRMfuCW2/wAB9PxprgTRR/vMxt6KFwff6Ubj85iQ44HJ59/oKldGdYo5B9iEIPzY3j5iMDHbFAELtC8rNajaV6ZbhsVJb703IcOqDO7oAx7UbgDnHmKgJzjr9cccUm6JhyRblkxkYx+NAxY2jAkSRfNYAbGPfnoPwqXy42iWLaVG7cB6dsdeKqZwFnTbJgqDgc1NIDuYhfv4IIOB/P1oAcxg8xkYsW4O3oOOhz+NEjxxOp4K9Eb6/wBKa0TKqieIoRxvJxkjjinlEZSZVxE5AZWyPoVIoAk8uVg0BUAMeOAOcDpntTRDO0jxTZjOABsI6Dv7CmkIglkmbzZgFCJggbQefY5H8qZHIFJZD5cZ278DsexxyOfSgCUJMFVsBjG33c87e2R70/8AfRSrvHBbkHjr06VEixSnKgOzAldvyjA+tWPNuNiqB5IRCoJ+frg/lQIY0h8vymURKQOAR9R9KdEsrxKsIKY5BBBB/wAOO1NjnO0RyRDLZcehI7AfpThGHULGhj8zpgYCnsfpQA+VJ5UI2iLyydwHTb7D0xT9kTRpbyny1Vdxxkj1x04x7VCEGI4uVnjycZx17A9Me1LEyW25VRpW27yp6FT2xQMek37oiRhGicKMc4PTBp0aNG8gQgFtoU98jt+VIrpKY0dNjhcrH2/Cq5eWIoY034+cqe309aALEpYb0+6c8Y/h2/4iliEpgETDfuzsI6Lzkjj1oIYpG0iCMOSFfjp2z/npTceUu2T5W6Hb0de2PSgBqlnUbW2hV6AA8jt+PaluAQ29tygYOxvT27UjKSpI27NvIXrgd/wqSR4mRIRL5r7BxjkYwRQIlQMpZBsYkAqrHHX9KjdxKVjACEtjbxwvdc+9RHyWLOwbzFAyR+XSkWIMVeMF8ttA6DNAEyNhgAR5YYghh2H8jinQqPMEYDMqAr04+tHmPlIiNkgIwvHzYHQntTfMCyuqZjmTlcDIAxzxQA3EaFlbiJXxu6EH0GOlPDSRkSREhY2OC38P/wBY/pQAfLHnDyQn8Q5yf5c1PIYM+ZtaMk/d9f6YoECNMzqIlW3z8xBPy4/wpyRv5hYAQmMHfjpjqMeme1U5VEufvL83BGFxwMCrEissWZNxzgHOBkDjFAx86Aos7KYUTsRypyP09KYhn8thIWdCCSOCdvbFMeSV/kyCHABGOPakeV0mCp8pRQgU8Fl//XQA63MjNtLmMY6nkZ7fhUm0FhcFfJ3E+YB0OOnH1qFo1Rs7iWzj5Rwh+lWFkczASMq8FdxAw3TqO3FACyNKg8lwAB0X+97cc81csI23b0/0fjbg9COpAxVMtEgw54U4j4HH41eto5AcPw+NwB5Xt6cCmgPmHxAj/wDC+LSKHDA6pdyBV67ltA+PxI4r6enlj+17gmzcnY88jjP4V8veIvm+PWnxAG2WPU5hIc4Yf8S8FWz6beTX1Eylma3DhxGg8s4G5SMDk8elc2C/hv1ZpX+Jeg3CI+7HmFSPkHZcc5HQ8VGZ4irKqfu0IP1B6A/SoouWAkYzMjBd0fGPrxzUhaD5lcJub+Jc4/8ArV1mJIRE0zyy4UEDOeAB25HvxUcQeeMQffHDgj27Hilfb5bDhhMPlU9wvPJ4xTpYwhjgba4XG5hxgH2oARpJEmAUZJ4deBgYA4OP84psctsrASAxDor9VqOWJoAGy2WIXefukDofyFWMqY3UN5akdcZAA64HpSAjPyW+SeBny2Hof5Y7VYinKzJI2CGwuPX0J/Cqsbx7WQjMf3PrjoQKtvIeXtWEeQoCdQD3yMYHHpQAoETEiXHlxk/Kw/vemBU0UJ+0CNVCKU49sH/CoGzcDA+X+IhemR6H8qIXj3FAdoGeuAcjnt2piFR3a8bylwOF+h6Z/wA+lSSBwDvZZGHyggYfg9qrqUl/eIfLjRgBjrnHSpN7sWjY8Z4wOeKQyXA8w7OOjDjOPXP1pWaeTPlReYB/HnGQOw9xTSsnEiY3RYDDP3gemT2208rhN0vHOTs+4T6Y+lMBiqJIdyOzJk5XuB06+1DrEFMg+fCj8B2NNV5GBhZlTb6grkDow6U2IssjMpDNjcRjqMdO3FJCH+YFZHRdwX5s9gpHH0NNjVpRtfY0nlfJn7xz/hilPzQ794CleFC88Hp24FQE/I24ZUgMqk4OQex7UgGrIGEaKDuRSrAZXgdPrULLBJMylTuHzk5xjpxUoSa6j2cKVHT0xxtz7iiWUxAxY+YABR1Ix79DSGMeUhlgkZZI92ApHIH+elKzIVWJQZISox14x7Ae1Qz8qIiqy5wQR1GPSkmCR4cxndj+E4x+X4UhieaokEqfcZTj2I/+vVmCaNxKEO8v98kcdOlQLmIrEr7gv8AHH501DH8ij5S/GB3U8Nntx+lAD4t0Kh3wH7gDI68HjipIj5fyxks7OQzAYwOgqJvtCg+QNyoSoUfzyaQSFlwq8ZDY/un60BYnM0jWxgiK4Vtw3DJ29SRmjyY8f88zj5l7H0wM+tRxhWkVg/C5I46jjj/IpyK8sgfIUYKkDsDk9qAJGjZnUFDu7gHsBx7dqVN4jcvyWHyN3A9M02IrHIqcy7uA2eCD25qSEARPCQRJG35j19BTEWXkulf7MGEZCrhW5DdQefw4pWGJNnRyFYeme4qFizuJHXfwRz/npUihCuBjHXbnBz7UAS8gosYYqynOexHPFBRPKJc5VjyvTn+lVmdAI4lBxu3Yx269uoFSjyQUVQHd23kDqQc9vYUwJCd0oWXnZhQfb/61I6MjEgbWYbU7nPv2xxSMIklWTJKYJKN95SeP8jtSzkAAw7cqR97v+HakIcIiyDIWMgZ256496epVz8vO7jjsvfGPSlVkOWmUBUHTHT24qNXkPyrkw4wBjAP+164oGKrSuWRirYzjb7Uwht53fd25A+mOlLEgXDH5cjAxzihovvF3+UHCDpx+FAiToxBG4DBB9OB1qspAl81Bvbb9z8KRjujVdykZ4A6gdOaa5EYXLZ+blsY247cUDL9mHLKVJVgMMvQLj/64rwHWZyv7TcUbJhxbRxykDoy264/HAr3i0SSTbngSsenGVH8q8B1uXzP2n7OVgQbgRF1PZkthu/CuetvT9TaltL0PoEqQzZBfuBnse35VHbuyxMjY2ZwoJx9aW5YLnzWIQ8evPpTIdkiOvCtHwF/z61szFEoRD8rDA74/Smqrs2Ij5bYyM9cClDIAdn3l6Ht70kXDEsQx2/IenJ7enFSMkbzY5GT+LqPT6j6VHEyoMSYbngAd6awIOwSZUDjA6HvxSRGMMsrbZQn5Z7ZoAeM/PGRsG3nHTFIu1uBgEcc8DjinSvkZKg7hnHH4/hUY/dsW2DYD096Bj0BK4bgNwR7Dp+VLCRG25Y9xIwdo6f0pnOSWILHHTikj81WOT8vAx0/DigBY8xuHUbgfuAj06j2qOMBHmO1o+eFzkAdfQVJkqWyAATx7GiRm2EqhkOAuBQAsmPlHy7D3xn/9VCvBjy5RubIx+HTn3qurblCD5H+6y9eKmSVth4wwbaR9KBDW+UsEb7P8u7Z1A/8ArUkjIyByPLOecf56GnG3WQnb/DwVGM+3JpCdgbadwBxj2FIZEwJLggv0K44yf/rUsXmDehOBjkD1phzIzJwoUZY9iPyqFSu0KB82RjHYfWgCbBVODsOMA+tRKwUFM4PG4+h//XT8OCdy7vTHWoXYskkcaFSDz0P+fpQCHFwBkDYTwQMfpTtpeMlsLKh7dCPoKj8vaNr/AHRgH1z60K5Z3K5jDDAIGRkfWkBDHI24ZOQT+HepASzHY+1hwqj/AB9PwpNsaK29888kDkGo4jv3Ko+du/tTAYQTiJFKtnOW/wAKYzvIgSGIuVOcrwOOAf8A61PiPBMf31AyOp9OKizKvzRnaAenrnHftQAH91EZTgksAAvHIH0p8TpgJtx3z2HFEgJ3zKvcd+n4Uwoed3AXoPX/AAoERko8mMgux49sf41NtO0MPvAenQflimqHEiqqBzjjoOT29KY/m5aIj5w3IHpjgfhQAoG9yqtt2DHTjntUIPUldn8wf8KR8ZLqpUMOP96kLgoMnGAc8dfagB6NEHKHMgJyduPTj8Kfbrt2yj+I4UEcYHHPaoWYoo2DYCORjpVi3V+RHuPl846++KaA8Dkx/wANPwPFgrK5Ug8/e03D/Tg8V7xmLJgJAAJHP6c9sV8+zSq37SaqTkCbduHH3dO/+sDj0Fe/TnBdeIlfrnr6YrHDfC/U1rbxXkV/mlC7m5Gc/QdvpSY2DDHKt09P/rVKUk3qIseWB9/j09P0prZIRmK3BzwRxgD26VsZDNgCbWbDgY9sf/qqNVkkICDBA6ccilciVmYDjAIB4+tMAQRllOcDG70PoKBkkpB68beBzx6VDHGEG0MYxjt3IoDA8AcL1B9P89KbIwMYAO5QdwGccelFgFkUhlLNlVAyKbJuQKwOR647092GZPNOMjkAdPQVCpz97oi4WgQ4sQvmLnIHOQP5fpTxJFtKjC7gKj43buvGMUb8oE2bgeOB2HpTGKCqyhSpPy5pshLZz3PXH6Uh+UK39w4x+tCY/eZ+6wyKQD2PP7vGcbT+HSmDAO7A9Pof6CmpuAy2APQU7+Fhj2PsD/hQAxmcPt6ADpTyeD/DgDr60jEj/cwMUKBuwnAI4oAZnKEe2PanMc4XGewpCACyj5QKcowQ3QLzQANt6lSWzzjgYFEe7HHyDsvFMBXcxx+7b9BQWLt8gwW7fT9MUhi5yeAOacwx95gCP6+1NYFGMYI55z0/Cn4bvyv0oEKgG7lsN0HuKau1QwYcA9qduGMsevTjp9PpUcW7eRGwDH2/lSGPiCK5GSOnGeKsW0koGPvFjgDpjb2PsarJETl2J3bsY6cj0q1Ckh3SfeB6A8dO9MR8y6wjR/tG2CxHDzalbc/7TQEADPTFfStwm+R2U5Cts9O/8q+ZPGP7r9oHSnL+X/p2nsf9kFef0GK+m9RG66mABjHmOPwU4rOjsy6m6GrHIg3IQh6YPY1Xd5VZomO6T6DA96YxYrtbk+vf2qSNmyGI24GMn9K0IFAJUYOAo+Udz2qM5KepB7UiFnb5/mA6MMcZ46UEY49OPbipYDfl6nt0po2nk9zgilY7sK3HFJyw3AcUAIMYKoCAPypynAy464GB7UzkNxlR7Uw72YqFwAPX+lAxxbaSyDcTxt/+vSDIwX6kY9KVhjjrj0pvzhwOFB4x+FADlRgN/AyMH2FAZeSrfdH5U0pHnfjt0pyKijaTkH8xQA3cI920789SO30pPMyRjPpT0cfeQduaizhw7jgenrQMcgTzAf8AlmepHGPaow6jMcfBzken0p5LsDgZz0Pb29qjUYPbg9h0pgO37shh25zSbcD2I49qQnPy9aVc8qeOKQCY45ONvcdQKcg3KyO3mrgHOMYpCwztHPYYpNuxf7uePagCxArEYjTc2QuDjocCvFW2j9owB498Yt93XqBAV4/ADivarDaWZncgJz6Zx0rxN4XT9oqIj5s2zPkcDPkENt9OT09qzl8UTSntL0PaTt9PKGcAdcU3ZwSO4xg9z1/CnP8Ae+b73Bz25HaqzfOQFyD/AIVoZIXaoGW47AUpfHL5544/pQSpXORkdqUsjLtXDL7dvapGACqpUncByM9xSFz5YO3I9PSkGBx/F/IdKAFORgjPBH8jSATgNxkDt04pyfd2seDyCeoqIFFT52wRxjFS8g/KMp15/pSAC2Coc5OcHH+e1P4GS3JApmE29ju4H4Up29d2AO3fgUDHKQr7FPTt2OahHzEjHJ6058gAhdx9jj9KTLk5K7ccYpjRLnGMHYoOPpTFOVIBzs6mlOG2jgMehxjp2qP5ED/wMD0x1pAPQBo9q/IoxQfXHsMU2NS0XzHG0Z+nsKlCgH93yCAfxxUjGFmRTuGeONvarDHafvZGBwOtRRbgvmKN5JxzxQvyE5/d54x1pAeZfH2OM/A3xKSCGaEEA8HCsP8ADP0rqvAru/w+8LNndnSLX8cIK5r47or/AAb8Uop3BLUEL6bep/XFdB8N2834ZeGGYhj/AGbbgkcZ+UUvtMfRHVYGSDwynP0H+FMOA/dFPTihiGZiDg/dxSEgnIznp/kUMBwc4VO5NAXGN+G5A44NMDDaTwdnp+VLxtA4bH5g/wAqQAxbnqd3f+VIDheD8vTipN/ouRUS5K7hwDzgd6gY/wCcKcgBRgjikkITYQCh/lQx56deaRenrikArBVwvJGMkUxsYCk4p3J6HIHYfTpSYDKFPf0oAXI+6O3HWm5CHHXJzjoKUhmHPrxj2pp8v13f5/pQMlUsDzyP1Wl+c/f7jimAqSDgrjg0pyH+78vXP+fSkFh0TogL7fm6Yrg9KYRfEfxANuM21qBn1UAV6Aj7Mrt3K+Pw968/tiF+JuqQk/MbKHafYYOP6VL3RS2Z3OWLBexp+1QOentT2HyYfkgfd6f5/CoMgE46dD+NDEOKgkdWx07Uxhvyc/MO4GOnSgN8uBzzz7UrKGzs+mP6UgDcgXdnDDj8fpTCuwdOvHtR8wBGAQvGMYFOwGbYPkU4wO3tj0oAhIK8ouSOx9KjZgSEHyf57VMvcHjHBHqD6VW2D7vbOeOgB7UDAbcOQ2zJx7Gq7FtrOMZJ4A74q0flJAHynjgf56VTdMMu1cf3h6YoEMLYPysETgleCM45/KiKURvkEH5gcdB6fhTXAycEEjnHY54pFffIASOMDp2/wqkB8nfFnZD8WBtbzfM0iPPYqY5tw/x/GvqOzydPsy5Cj7Oj5xx8wHNfMPxf3N8WYooFKsNEUFiOG/eELj6d6+n9MxJotkCN6mBF/wC+UC/kSM0UwmDrtbawBUhcdwfeq6nasybC3yMwXqCMY4/DpVg5VAoOCo/DjgVFCHOfMwSqngcDFbEny9ZFVmlU9RM/Tpwen4V21quCyuQqFQR6545/KuNUD7bO6nIaZ8dhgsRn8RXX2Yj2ICfLz909gV/xqobIh/EboQ7SueWAUe2O9Wrf7m1jsf061WXecj7zHC+3FaKhMoMh1Pyqe4q0UO4XCYz7+xrhfi4//FEW5Ay41W1AH+zyMfniu9XbGdhbPGOlcP8AF6FW8E275yY9StO3+1j/AD9KxxH8JlU/jRY+HhCafqaH7qzrkjqpYHH4HmuzSRxGolQkAlSR9f8A61cJ8OHOzVc8KZIzjscdK75hIibRk9SBjpVUdacRS3ZaiREZto7898jHSlUyMzZwC4wuPT/9VVkLRKGyVLHJOOPy7VOHKH92Nx/h/wAasksIqopxnaMEVdXG5kQbVfBU+3cD8apIU27AMkAfpV3eSSGOwHGO+KgZZthjexA5wo/CrGVBVeQT3Axgd6rbCp2g5GAv1qzHsUDJ+76f57VLAsxxgfKpDseg9KtqzgDy12Nx1wOR+PFVojlwc4A9KsRLulYNlt3f2pDL2VTft+XcBla040LWdwIRtYwMOO25cZxWOpGwMxONp2ke3atu2WV4Zli+VnhfA67QUNKfwjW581fAwLP4/it84EttfxYx/cQ4b6Zx+lfS5J804TO3J7dM+1fM/wAFZkf4j2wdxGPsupIcDHJT5T/30K+mN6RPsxhs52gc5/kAaxw38FM2q/Gy3bzul2IICEXAY553Djj8K31KzRNGmAjHJP146Vh2YY3JC4j+Ubtwx9B+NbS5t41liOWLcgdD/TimiCIpcs32cr8vAJxxhf61YSRgVAx/dB9uw9KkB2riTKtIMZP3fapUOMsRt2DK4AximMe4IDb/AOHGQe/5dOKsxlBsTfsXHNNKHJYLuQg4B9/88VXSVUPlJ0PBUgcE9KQI0tsqbiIxIDgD0xjp+VSQSOUaL5S3QY46+n+e1VvtBt4kXn5WzyePQ4q0GiGGwrrnAAGPxqWDL1oz252JDvbjdgnp/KrouYw3znPuw4BHQGs2NFZw8ecqScDsPer8pLSiHHGOD249qkkuQyqxWRGEW4dMenNXYwJE3blGATxjPvxWXF0YlfkC9QMZIqaJfLct5Y5GNuecev5VIWNEuhUKHLdMY/TpWkiSRsxUb09Qfm6fy9qw0kDp5Z/cKnUAc47GtJJihcNiaN06jj5T6U0Bcglb77fI27KDnsOfzxXRW1yiyRschGQAYwdp42k+uBXPWMltGzRojJkY59PYH1q9bRusUqKN4ULg9+f8/hUMpG7bXqBiLo5L4VgxwnsQB/kVqws4kLQneDgArjaR+Fc6NzjyERZsj5dw5P0/zmrbQxxJs2vECyqAePqfSsXHsaJnYxyw+UiqGiZD8x7jd34rXspNnmRtkvyQzf3Tjp+HtXL28kWCC3k7WUJjngYH41rIJwUViJCpPytwSPQfhWGxaOus2mhlSKNiqDBZeuAR1U+lbUd6/DMhkUSbGHp269OfwrlFmmljUzx7Snyoyn5sMDwcen4VftryRcxYA2/MykdAO/Ss5xXQZ6JZ3TpIgL5AI2qR82O4J6DirXiOD+0bEXNufMmtG3EAY/d7fmGADn1ri7e+uI8xAKh3A+WeVdeMcnp0rrrPVId6XLARhlOM8845BA9+KlQTQrnNQ6oi7JPvqYx8wyBwfu8dD9PyrRj1oxwjY0exSDtZMqfbPqM9hmuA8SLceH9S3wt5llO3mRbRtxzgjHtUS6xF9pXEpMnBXaBt5A6Z4z71CgW9j0O51OeZGTyUCnHQjI49+hrP+2MGaNZxAmN0YwOcde2eMe1cXqOpt5LSu2AXXbhcEgcYPA6CoJ9QXy5Z3Vyd+78MYHQdKuNMls0rzU557Vn8w9P94gg/n/8AWqfwfqR+3TxFPm8pB8uD1J59uv6Vw1xqjuD9nkVflI6YBz0HTGDitPwLJM32iZHVCNo/3cLwCfc/+g11Uo8pEnob+pXr8zt821gCeAPQ4Hv1xiuXn1FZJLmL752Z5+UFR79sZ/StW/t5nlI4fauCD0wTnIrmNVe0IFrvbLbVVVPH59KtW2F0OVmnQtKrDyQ8fy4+cBe5z1+npWVK/lMBFGwQcrnBzkD8se1atxbt5TYztUBNo65+uO3pWHdwrtEJ3kJkHt1x/n0rqh5GLMG9ZnMnloyj7x2n17Vz5Z/MVzHtJyvPX/DFdBfxhY50jJR5GG0+ydentWGglfDDDbMqWPt6D1IrSxLK8jSFXiZfKbb1HH0x6VgzSLCqg4K/e2kc5rfdS0UnlSbSnDq/PtWJJHCkrRZG442lhxgjHGK0gCK9xhWRcZQLuU44IPTHpUH7tUBxu7byev8Ahip5EKwyQqoJQbUftt78etVEMTMkAyeRxj6fkK1QxZmwQV3OMe3I/rVC5TEQWLhG7gf3T/n8q0LiAru25YZ6j179KpSwBWAwU7D5s/jVoRVxxlgNueR7Y60xo9jqqAb88N2IA/wqby4tzDeDxn6flUW7awyfmVcEe3tTRIxGlG8YCufuk1VA2YVW387jx0x6VM2VOADnuSOnpRvVC4cjkDbgdKdgGSHCts+ZTxsPb0OahYq8TvKG2cADp2p53Fv3ZzgdCOxqOXjg5OOx9KBHW/DNmTxJqCR5AOm49mw69vb+lenWqFdf11I2UHFt04H+qwDzXmXw0Z18WzB8kNYujA9MF16fXt9K9HkvLe18R6p9pG1bhbfYecMI1K5GOAMY4q1sjN7s11RlaQ7hOQMMu0DdTo1RZdqHaTyTjO30U/8A1qgOsaSh/wBJvIrUtyvDYPb04/Sq83ibwvH+6k1CA7f7qvn/AICdmKLhY1PKWKZig2rtyw7H6HtSKqIwVRz79eeh+orHPjHwdaOpfUV2EfNlHLe2MKelVX8feBYuZdY2MD8imF8H/gYUgfQ4oDlN4mTbuKtIvAAA64449Ka+fL3AEFWHy+grnF+JHgJ9y/2uIgcbh5UwH4fJ/Sh/iZ4DRysep/aUJ6xwycD6Mi0BY67B291PVuOfTj6Uxxlgink4Az/EPT8K49/if4Iix5l5POGzwtrMD9ASoFQJ8UfBXMX+nSL2xayc/TAzRZ9hcp3Qt1dtvABGMjp+lRLKF13R7eaHy90V4hPXOFDL27bcVwzfFPwdt8pbfU9w4x9kYD8SckfgDVvQfGOk69rtlHZQ3sS2xkBaaEogDrgZOc8n2pJPsPY434pxyp44gd+RJpkJ2jtsdj19ya48CPCzLlfmz6cgdK9I+K0P/FR6fKCNsthhdv8AsMcn26ivPF2sqIW3enHB7Y6Ui0PSUb2diQ/VSOgHTB7fpUTNOjeYArbsbiRzj6U5FUrgqAQCrY4HHT+VODfIUAHzYxkcYoGKA+wDd8p9e/4dsUgdgMOFIY8g9h26UE+WFRwVwcevYdM9qeSqMPKzno/pigBYzEAzMAiqcK3IAfsMCrKSOyFZV3Dhgg4z7f1qoVj2kSZ2ZzjjJOPb2pzxBUYcr5SjDZ78YH6UATjymZQML8gPzevp70M+4ANkhV28DAGMfShCgjy/UrkrjHOBnHpUgmMpWLqVAC/UYzQBZEg5YYKsoXAH39v06ccU/fBG4gVDIJGUYYfdwBj+tQW6RtnZl15znofTFW8w+YvZt4wfwxikOw1GFqVJfCgn5PRvr6Vn+JOfC95JKu0mSIkdMgsA30rRfzVXbvGVByOoPcGquvh28K6jPPjZ5KBcf7wG4f7rdu1ID5Y+KRKeHsypuaKdVRu21jyMdAcD9a+aMBZPEEEqn5rKMrn/AD619O/FNGHhqBF/5+omUDneDwQfYDJ/KvmmZsza7M43PLYoo9AcYAH5CvIzH+J8j3st/g2FkgiuZ7mOQ+Wv9iKcjgZAyD9OKRpIorK1OAzf2Oq+24Ef4VKipcX1tKSB9o0AllHTOBwPwxxSQxRPHbo64B0liv8AvL/+qvLkelE1HlkudIt5J4trLPDx02g4wCPSsm9KJ4mvdwLI/l+Z7MOB+FdFfTCbSkFuPMHmwqW7K6hQGA9+mK5i6Il8XagUbA8tc+zqMCn9oT2L3hhTDG4Df8vT7wf4ieD+nFeZeI0Qa7qMaAoqMxXPcj09u34V6L4Z+0MbpcY23LEjrjIGP5V594lYtrt+XPDsGJXnaSATXRhv4nyMa/wHT6LJ5mkwZO9sYVexA6kVpQHyMJIOVbJwfy6ViaPHG+jW2SVXcwBH1wD9K2LyTltikuu0Anp2qqvxGVP4UbRU28ewDG4GnwDzFG1923getRlxI5GDkxhsdulR20nyvbbGj281lY2ucp4ugP2KKQjP79UCngL8wwCP5GvUfEiNLqURmO3e8YHYcRivMPGhK2DfOvFzbvzxjDAY/WvTPEaE6pFHJ8oBSRD9E6fiRTlshL4n6FTU5PM7BmBIKgclcj+QqhLGLeXKAopXOev5irN8yLOYM/KYxkd84qiwRSUXL8DmkMHUMiFjheoxxVxJQAhLfM+SemOBVN2aKAd1zt9Rn0P9K0IliLRtMAODuUemPbFUhHE6xHq1ubKbQ7q60fUA7xCazna2lKN/CHQg4JxkZxWFPp/jwl3k1jWNmAWY6lcnae//AC15/WuxmlMbw+UvmGKXAB6c9ge1LPcH5g+0ZPIx3/lit4TstjnqU02cUND8TX2Xn1DVJxtwM6jMSPXOZDxUH/CLeIoS8kE19AeAXS8lYuPYbgQfyrvobs5USjYmNucc59qtSzMsZ8tyFyPujrn+orVVf7qM/Yo4a+8PeKZ4M3GpapIMDCPe3LY4/umRhjj1qqvgu/uY1WcSSiXGC88j7/wZiOPfFemyTNJCgdmeRBhsdCPUj1o0q5PyxBgFUZx39xmj2iW0UHsUeaf8IBcGWK2uYOv92UjcB22k84xRfeAzDJ5KQwb+rbiVB9PavVUs4Yp2lZvMbjacYIb+lZ8533MpGZVUcA9FK8cUe220H7BHnMfgBYw2YrdSx4ymc+/SnRfD6LAO6zBbv5ZG4/gO34V6RCVNuwj4kUBh/wDWH6VMpl2K6LuwTvB43cD/AAodZvoHsUedH4eSriOJ7YAru3eXjbj2Oav6L4YFhqtlqBnS6dVfeEAGARj73cV373LOzFz5W6FlHT2xXL2Agd4gn8Skbe4bufTilzt6FezSRo3rSymRd/lKHGBjp3qCeR1tHdW69OwDDpx71FcSQ2+5FP7zIBB6dvwofEsktv0EgHTpkDNQkUSQSZSCF2O/B54/zipdUg/1a7fKby+CTlcdMe1Z6FreBD91g+D7itO7zNbxlE88qpUnOMdO1Mko6NHbyalbQ3URRNwyA2C2CNoHpzzXR/EKRLT4jXMXzODaW+Wb5iSYh93jsBtrk7cRDUoonj+2Z2jaCV2jI7j0rsviSYn+JEDsSFOnxYHrheOO3X9Kyb/eRKXwyPYP2X/ixJ8AvG/xB+KdpCl7d6V8MtY/s5GUeW9++oWH2Xze+xW+8oxkcVwOoR6D8Ulb4t+N/hlrvxC1LWbW3bUNRTXHmSS8iTZcXEUTyyTRLLIC3lljHGuFRFC12v7IPw+tPjB8cPEvwa1nNpZeMPAmtaV9qQeaLO5zDNDdbDgN5bRqduRz3rhfiD8MNH+AUtz8O/jB4P8AH3grUreM+TfaXePc6LqTIdrXNsxIRo5nG7A5XOHAPFfccO1aPJ7+58lnMJufu7Car4XX4cWJ8e+HPhVq/wAN9Y00G5s9ZsvEJaS1ePBEqiKYZwv3l2suMgjrXeftGfGCf9ob/hV/xT1qBbPV7nwdHZah5SbEkvbS8mjnlAycb3+76DgccV5D4U8LxfGm5tvC/wAOPh3468X61cp5IIubn+z48Daj3MrllSJGwzbmVVHAJr6A/a7+CkP7O918IfhTY3P22e08IrLqEx4Sa8mv3N5tBA+XzcbMgHbW2f1KDhyx3IydTU12PC/hLYS6n47j0r/WLLonieNJgPnTOkzYGfcnJ6DOK8f1O3+16Zi4AlCz2o+XC/dZM7fTd09K9p+Cd5cwfFyytoVy11YeJoQV9E0S6kGR7tEAPqK+ftdiWXwuRZr5xe0VkKsTgxxrvYe5xx9B6V85TdlA99rWaPtn44fHXxN42/af+JMXibXdB8P21tNZ21imv2S3NtEtpbxxiCAu48nlmeTarb2Odo6jlovG+t6k0scXxI+HlldQHEEgsLb5TgZaKRsgcfLnBH0r73/aQ/ZvfxlqMX7RHwCPgf4h614k0vS7jxJ4a1yezcedb2yW63mmymVY4iyKEnidgrMm9SWLLX5zW+n/ABrPjOa2074P+FtDvbmGK2mtbq3t0s0aNnJl3rJHCN2/B+Y8KvPAr7zBYzD+xS2sfG4ijPn2NL4afFnxRqdl8dfhkl/p/ifRvEvhCG8uBp0PkWX2vSprcR3MSDcFP70iRuS5VecAAeSaDudoDtBHlgbOm0Mvr9K/VLTfgDoHwj/Zj+LvxD8e654Ll+I3ivwlNpttZeGJIlsrS2QF47eEE+bNdyuw8yQLhdqKvypur8tvDxaQwJlSRFjeOjEY9hj6dq+RzytSnVTpn0+Twkqb5jN8R3WIpoosLiBl3Hv0zj8OK0i+bGxjR1yIMDjjG0c+nauc8SYSK65Djy8sV6Ng9vQjvW/DJCdNsJBiQSQKu7oMYHHtjpXiR2PXYK0xghJHnBTnIGMCkVvkdMBFYgj29apRxgwN5zEJGSBg4wc8Yqy+HVthOFKbRjt6GqRDM+6mSNLc48tVZvf6Gp0OPMgLhlUDJI5H+IqB5FDE5BAPII6nsOnakSRhEknzKD/reOvoau5BoacrsFgnIXd0QDsPp0rOU/ZmlEJztbB7jr/hWvbOkXlEfM4bkj3rHMZgkkHmeYxfAIwBz1/KmhMs/vUW4MA2LsAUHGMjHGPpVSBmW2kEgAXYD8owM/X+lWJCLiKRCykttwfcY9Kg/cQxsscZlBwOp6cdqoQ7CKFXcXVl3BB3z0H4UrPIJNo67DweeDUduRGMjcFT+fpSDnfPvLNGOR04piKx8mSQsRuBQcEkbccfzq7Zv8suxRuUAsg5z6H2xWeriYIYtrNswVAya09OilDsqY2xL09Cex700BFD5rMq4zweFwO3T8qdsSOZUWMjcuGQdvQ1HG/mSlol2MmM47Z9B6YqYzNGyIHb96SoyAeR/tfyoASQmLcMhgoBKgYwO+KuT3HlTfZuZj5ayhSMADsMfT0rNK+Tbj5t/OX9cHtg+9X9RcXLR3C/umEY3Er9049fTHagCmPtHmecz5Z2BCrwPoR0GBTJG2W5jl+VgeWU+vQ+9NOERJB8qOeSPSrGWW0RBys2flI6Af5yKYiAxSzoYkkCoOJGPTj27VWSRN3UvsO5M+ncCk3CV9iRFSq5J9cYxUXzrIrAZjH3j/8Aq6YpiJtsZyrEqCd6YHC55wfaoZ3McDCCTzt34FSKnmMTy7c7V9cf54NQyRYhkVHUkc4xj054/wAKBHW6eRL4SkRgAHtZFd+u3OcH+VeY2RaEFz+8Hypx/COnTvXp+lbJdAmiTbK6200Tx/dBOMgj8a8ysP8Aj2chN4ULhvp7U6e7CWyNwnoI0/1ZDpjgfUn0pYSGDkFN24HK9Pp+NRSYwC5Kjpx0H19vamws7OwXEIxngDB7DmqEV3j2kR7vMGeg4AqtGu5XlQkYRkB9D2x+FWQxRJFT5SjfMx6VVhEXmqGPDD5SM8nkZq4iaNvQGaKzEA27ST8uO46VneI41CrJtMS4xkf3j1/Cr/h4M9mo+VdpdhnqQCAfwqh4klItp5+AGCYU/wAR9vTFcNT4jqp7HYTQmK0Qjcf9HALH+P5RyB7YqteREDSEyPnfkHuSOCPT0/8A1Ve1GQQ2VoyEu0UKlR2wUGeR7flWfeMD/YkmQzNNiJhxjGMZ/HtWPU36HPRs8mkeJLZmPmpeQ78jBPzADP5V2ltNJL4hsJWXCtasY8cYwoyPwOa5ccy+JT2E6swHT2/n+ldHpMm3xPZQ8sRbBl9AGHI98/pSQMwtOhji8MaYI2/dm6mx7YkYD+Rra8AmRPHGkJGplZ75wjgjGCjdfTgVjWduzeFY/L+Tddy49I/3hJ2/kBWl4MlT/hLtLdcsTe4PYcKen1yPyrWj8aMq/wADPunSclwu4T+U7deAz9vpjGa6qylyz27qRI7BndeiH3HpXJ6RK9qYodgwi9O8m7nj+VdgMK0YDiBpMbgoHGAcZAGPavTZ4hcDrbI4lH3ADt9SeD2os5gLnaydPu84x8o4/Goo2SS33QExknEildw6nHbpU3lQh2ll6KQu08Zx+vGeP8KAL0Szk+bcbU8z+E9V28LSzZdPkPlmQ8HoMqcY6cUiQSIdqOAFPII7fX0p0cIkKpEcrnOD92pGPH+rCI5btgDr6/lUZV4xuZVdsdscexzUpJbbMwBzkAp0bkYHtimCLAaMjJX+R49KYDZvLgHmS/fwrKMYHOOPwqyrHyhsAAlzuBG7kdMHA7VHtgjz5WfMUDO7mntIJiHc4R+Px6D6UgFxFDhRuBcjKj+HpzkfpUogbzvKmfMpwoYcAD0wPWosRgJ/cz8zc/d+mM0SOluVhiLSrgMMjhhnp60AYPiXEmr2ix42hPvDg7s9MdBtAoRIZPOVUGB96NOM47j6VJ4p2pfWrkGP91tcMMlOm0Z755xUTBo0DlMbj0U+nfHpUIo39DlKr5F3EXhkX5geCpT7pzivjr9oSNrf4w+CbizUxCTxDC8IznKmG03/AJnj65r7D07i5Ux7hnawXHGPQ+nSvj/9psxweO/BdzjyvL8SWYYnj+CFWHspZWxUyXvw9So/DL0Pte9lR55xCWiWXY6yH6LgZ9akNsEH+mxF5cBggbjjgn5eOlMvQbm7+55MbRqVPUcqCOg9KRCYXRAxeR/lz2PAyAfwq2REYyxZ353l/u4P930wMcCtV2jSM+ZGxX7oPGeeo/AislIWihilWQRtGS2HHY+nHNX4h5nzSDZvJdVbsejf/WqRj088NsLCONcN8o4+nb0qzGFh3XLjZg8D0YjH5YqkyNIWWN1x/EvcY/Dn/CtKMwpsjuPlyAFTGVB/2vX9MUgP/9eYqcZC7mwAR3wvHHHtTpYv3uIiEDDhcYpOWOB/DwPcelKNskHk/dQHc3t6f5FeSd42ReM537enGBnvx9BSqohiGU8t3PB4P16enanCJ2Tb0Q9OMjA560DMshiLdMZHbsOntQBGsWAmAXODnHQ+ntT4E2o0TYjOeG7HGPlpCqcHOMEfKT0468UFtuWyJjjccdOD29MUIYu1UkG0fMvXPf8A+vUQRW2sh8krn6+1TweWQI9zKT2/lj0qNfLEmJPlwBzjIPTGKAJGZ9wYfvABjj8PTpiopCvG4dD9/A7/AOFIoYMNowG7g56fSpQSJGjDcE8kjnPHT09qAGMZPOaNlCDONxHX0oKIiggcA/5xSM25Q0jFSpxg5OcD9KdGX425x3B4FADlI8wwPkZ6N3Hp+FIzSRSBxly6gDHquBz2ppU8EKHY5KH+npU0bk5DrsIG4qx/Ufl6UCGblXL7lbI+ZW5xxj9aiMnO7Zs2jAI6c+x7VMTEYCw2hicYH93tUJMaRfvCdg4Ix1/woADt2KVyB2AHBPA6+3pRlYpldAWLYOF4wR2qeGZd6KT+7GO3PIwDUUzskzNG2AOSV4GOAKAEmEm8tzEwxweQPSkZ5cAz9QduAO1SMxl6IwLfxg5H4jtUT8FY/MLMnBGMfQigY7YWBZDvHGMdcelD5dcLtX1wME9MU3jzNoYxN91cdD/hSELIsbAg9h7EUCHK+QpYkgKVYgc//XqNgC64XYnUk/0qaTC4ZcKSOMfdPp/9cVEB8jK3DA+nHpn6UANPyn5WxtbgYzwf0pzLtYgH5c8Y/D/PtSxhGUrKSg/h9KgVcOQzbgBkr3/+tQAqeWCVRWXHVs0+N0JIZdmzkD3HFOVQedjc4Bx0xUnmRwIVjHnL0UsO2OeeMYpiIpg+di9j+PNSbI13K5O0AbR0xx/9am7F2jyye2BjmnqSHLlOikKB6/04oAYGO0eUGUMP4On4ihdgjeJmCApjI5IbimxAoAyP1HT9aXyUMaynKBcjOMfj9KACNB5fmXUm1iP3YT72en07dKQFmMZkG9142HjH4etIVKLHOxwcZXHf3/KpXeSQ7Th2b0GGBA7UxCqArOknDFQ35DgCmx7nVTKAxA4HQ4/w9KTPziEjLDgHHT2zRskRwrMMrxtxjI+tAAybzk/KQOCOh9j9KVmlyjY2MuOcdT2oPl/OS2wHA6fdppIAP2Zy7dDx29QOlHoAsgzckqmC3RV45A5IpsvnJGcDa/8Ad6/XbSRPsPDcngcZ/L09Kc8LptRW8wcMf/rUAMInwqNGQV6+/wBMVMm+JCxxGCOh7Yph83aFwRu4A/2fanNuT5MrKV7+i+lAgiCuJIJGwkv3GHqKSISJA+xiqkge/wAv9KUfKPMXEUZPOQPy/Kj91lkj+bcAcZ647UASJ9nEjP8AO7KuduRtxxxUDGRy6pNku4YL6jA4J7cfyqbyTNID/qwFAGR3I6fpikDyclY1APygAfMmB9P/ANVFgI0Cj/WKAo6Z9/epI5NuPLjWNsfK3pTolJDPIcLn5Qwz25zUQjUkBW28DaeBn29sUAKTLPEEDJGuBnPcZ657fSmxW8qK8TqEHHycbto7g/lR5RXK5G1uRgdR6en5U5JI4rd5uZZGXG30AOP5UCEimRkE8WVLNjkjCsKcy/KCSySB+nYjvj2pWdZ48LHlyq+meOh/pSMnlttnToAvXJ56H8KAFRYpcAjeYznYPf8ACpJNhBbPykADHFQkrG0aDjZ/Eo45pAkS4iYbgWypB6dODTAkUCbkEyx49MbMClI3RgsyrgAZ7gj/AOtTRtG58lTyDgY3Dpij/VsPKABH/joPr9aAGbWIz/rShDZ6Z46fpVhma4jLOQzKBkkcDJ44pC0kbFfL8xePu+ntTRsQsi42tg89x6fgaQEw+eLCDaN3KcYPGOPyqKOeGImRwZDnOCeFYdCOKWMLhpfuMOMj7pHpj1xThteM4TPy8D0x7UwJ5LiR5SARhsFeMDjrj0qOO4V5Q7KI8Hjj+EdqWSRjGpGxIwcFMc478+3tTRKv2hQF3xjHy46HGODTQjM8Z29rfaXpUd9/qXnn3luir5J6gf54rxD9kbSLaz+DOh6ssxH9oC9WaPqFe3v7gI2Ow2nFe4+NnS10u2S4bd++644UGNlx9SM4+leB/slC7T4NaMrHdbSLfyDHGwi+kXHvuI/IVhSt7Sfy/Jm0/gR9HyjzJEaRw5VflDDAOPX8KjkmZHCA4yD+7A+7+QwRgUi4DBWbcg65+nGPakydm0D5geGH4f0roMggCQSebE+9SRhT146jngFalMxnlUSAck8E42n2x69qUAfPtQSyNj7o4A75z046UxkMbuUXcq4YY5Axj/PtSEC+WTiIgtnbzxlR3GPTpT8HyfLdw6nhSO3tSGKOPyJgpdO+O2fp6Gq7GNi0qoT0IHTI6dqALkjqi4lIilHCj1HYmkQLIdrOpDDqvrx+nFQAFhyBJ5mBkdhxxz7Uo2xoUXDgAlSo5GPX60xji2JBucYPB7f5FTALIQ0YVQow2T9AOO1NZjAv2dwWAXoBkZPfNNXyshThQ+AMD/PWkA8ARkTbyGbKu+NygemKaAqKCx3uctgD1+ntQm3AjIKl2247dhzVqzf7PfGW6HzYwvZOmB270xEG0lQYchCPlX7o+nPWkB2NGkjA7cr07Ht/Kh9spBYYmyVz+WDjp0pmyN3AJ80OCrMfUdPxoAdv/dGOTnZtwpHQ0ZCnMn7pSMcfy9qHZdkafdCdN3Qn6+lKBgSKw3fdPPTjtQMdHHHtkc5UJhgW9xx0/wA/lSJFIMMFO1mxtPPB44oDk747ZhL5i4MZHTHHB6cVIqmBtttuf5Rnnjn19KYhJBHJ5SBDGgXAyenv9PanIuZ8om2Nf9ZnpjHFRqoG2IgfNnaPQfWjL48lX28hcY9D+ooAVFDkRT5jG3B7fQCibGCHYu4GFK+g70xTIXLEfMGGRjIzUvmIW2dGyApI+8Twcf3aBhKzKgmjw0ZAB9s9af5TbT5oWIY+UnBBPHaq7LcoxWWNliyNq44446ipPKO8yCMgoMheq4wMjFAh/mLE22WPKk8Y6dulRsEkXJGQD8gPyjkj9KeABGDsO1sBc/wn1Hpmk2ecCgZPMTAA7gDqPfpQA/ypf9Y7+Z/AFznaemQPp0pER1cR253kg4RgcH8+KSOUuS54bgHaPwz/ACp4lVATJJ8gwBgc88Z/CgY7axxDKpVyg3Kx4GPQjoKmXCRJPM6pnom3Pyg8c9KqvEFZckSKTnj7vI7flTSgjDBDh2+VfQj29KAJcCXPysR/Dtx8vfGfSp3aKa4LIRHxvHYZwOo+tNVoY32EHbtXI6bT6GmsY9zCNf3bkLtPUdOh5/CgRMftPnbXwRnCpgc+uDjjFRMrrKWP7zcOnqBjr/8AWpcTOu2UbMYjCZAwoxnB4zUKSomJmDKEYYX1XpkHigZMZNzosSgJkjPA3D2HtSwGJxJEodQec44x3FMAg8zeSVUHOMfLg9uKkiwWMSHdg/ip/KgRIkiFkudpcY2Ff7o6YNQqhjJRCZgvy7c54z1/z9KkilaKIASLllww2j3wenoQKliaRIV34jw2c+ox0H1oGQvG6YkZSADkgHOwge34UAPK/kOAiHDIehAx0o3IrFV4wRx/PP0p7NGnmyuDvUgjHRfQN9fYUCGtcBpVXAAVmA2cZ6VKjKYdqZjVRhwBznPXd9e1RJJ8hcsqHA7DNTJgkz/MxQDamfXAzQBCocsNz7OyNwc/X0qbAb7u5PKf/lmcdQP6imEfPsH7rgZiI4PAPXp2ojhV36kM8ZbYOhx2xQA/ezAzAENt2lcd14/nSJCIocBuchXAGCN3YGlilM7khtrqnAPb8cUIyJuWLG2QYZWH3SP5/wBKBhIrCI723jDFAvHGO446UsKAqJCd4O1Sw5PH+NNdZTH567ZQi7cjqw+nsacHeGGNbZwzIvp174/woFYaEMcjxv8AvQuDtAK8Y69OPSn5DsJZULKW4GeV9D9KiWWYQtgZZSADj6ZBqXyxJHJKuElXC4UfQHg0ANyrxjH7svwD/CNvtUm4yrBx521cNJ/F9PXinrKq4XopGxhwOw5/OorffHKEfClfuDsSRjmgQrIzKJTxJ2zx8q9/enTiAH5Dv7rtGABio2G51AJi2nnjIORyPapjtdD5x+6QAw4I7dPpQBYbyxGRLhUchR+Hfp+lXrQyCJYdyyHlR0xgc4HruFZrIszYUg+ZgBfUr+QrXjf7RbiOZdk8TYG3jCjH500M+WvERhl+PenvPkrcalIzFf4lXTtjAD2ZCDX0zcASFWgxACqkc9d3NfLmu+efj1aqx8gjVZo0xhuJbAhmUf7RavqKaMecHiJ3N06YG3gDFc+D+B+pdf4l6DPJ8vdIh2BFw49D/wDX6Cohjo6eV8uQfbp24qRmct9mcbd5+Y/3Sen51Gsc+Y5FKhlXpwBj3/SukyJkyVSJgocHjjGRj39ajSGNWZzIPLxggZOOcjB9jTJd0aquH3HHzZyBj09KEGx0dVZBHwxHT8vSgCyzGVVVmLqinnHc+3pinQiMIsTDAxg9wc8fhUOVYZxuQ9++B/hT41+XMYfG3rjgj0z9OKYhvlGIb5mSVIfl2L1YcAfl7VYi8ySQxsQitk8jgCq8IIYs2XTBABABxTj8yuF+ZQCBt755wPTFADlMSMGjLcnb6H9OOKdI7s7qpUcDoAAfXNQ4PmRTBDGoYbg3A6AcYqWR49q+WQilsMgHUGgBpQmXYwJ2kblBAGPYVc35kMv+s5O0D5cA9Ac/hVYMpfaVxgA4xyPYenHapCJ+XLh0wDtwAx9M/SgCbYBGyjA80ZJHT5fbsahiEUY3l/LT5sAE4OQMcU8JJGvmg5GclfQHuBT42jUFXVVwRj5QM5/lQBXkYOkYZtzr8uMcYPGc+hFKZY0G9Rv2gJu6YHoQaWRoUjBQgZbkEcqOnT6ipFbazS7cZHzqcYPHWgY7bhi2Q+RyfYcVWbJkDcyYH3cY4+tJuCZt/uIB8jdRhutCKRAyJGd7bQef7vp7UrCFaJh86xsuMEbfSoUEk4WOVeDzsHHy/wD1jUtxxbySRtyeAuecL7exqrA6OvEpEjfdXJ7dRu96kZGJflxIApfgEf7PH4ZqSQFlXzzwONmOidufX3pC7O4ZkwV6Lt4XPBye+RUBZTJ8xAXkDH6VJQ9Whx5YQbNucdWyPftQ6J5yOI/lkXH1H/1qQs20SsD86YHbOOf5VLJIsjp5fzKeARwFwM4A+lAhJAE2+W2R2x/d/wDrUnAZFcFY9v4k/h0pnylIgzhWORt9OvNGBENrHLEdu3tTAmjdQpeYbdz4GMDHuenSiONhLlSzEqGC+p+vTioV3lShQTL2J4IFSTTGRlLsYhjaQOoC9qAJplypKfuxGAce49P1pqKzxhGHTBYY5Cj3+lBmWfarL9nDD5fdh0wBUkYLb/MbMiEAkdOPYY4piJpYysiyDPlNyAOP+AmpW2TA7eAuCy47jjr0FRvMzSABscYAx6en0qRYfOiZi2zDfz9KYhyF42KRR7fTnpkduoFLLtAW5LbHAAbaOfTnH0oHlhW2nzegYNwcdPT1p0Mm1Sc7nwVxgcgfpwKQDQ09yHVcSZwF4wRjvT5IZigQuHJ4UYwQVpAvms08eVYkAEHAB9DSHG4eXnzEIG4dD2Jx2FADWaXyQyK2VxnPp0P1p5Zm4QbgFGwL2HoRQpktnMRxcFvlXecYHfI70+Bt+WxuIBHy8fL+lACpIYdgVcxr2HXJ7U0N5jC3RDGr+nbjv7U2JTD0XZjp64xU3lrFjZlWORs7EY6igCFkaO6W3IC5G7A7Aep/Diqiq8pdEbaUJ4PTBqdNpQLOG3cg/j/TpVdFkXcqlVjb0GWx046ccYoGW4dvAbLjAxj+97V4H4mBi/aS02T77LZwDj+8Y9oI+oFe+wnJEUJBOABxyfX/APVXz94ubyv2kdHEJzvt7aXj+6yFP0PNY1N4GtJaS9D3q4aTcVk/1YOMH0psYWRGkbavY/UdMcVZuBG85ikUAn+VMIBSTOFwRg+w6VpIyHJuVQiEnp6Y5oV8HgDaOvH8qcyZ+6QQeD7fSnZ52Y/A1IBubdt4Q+uOKYdvzceWT3HQ9qa5bcT0I47dKRH4K/eA6cdP0oGPIj84MMIeMfSkbKsW/u84+vtTWVj8oAdVUZHc/QinZji6DBIwB/8AWoGMVCw5PXvUgjBXHVx2P07VG8hyABhOm/jH5Y4pVPzPIp3+/YD2oARZBjDpweM//qqXfleF8vaMgKeuPemArxIORnp6npxTF+Uk49ufT3oCw8mQxZLKHcr93rigv8h2csTjAx1pp3PEYFzHnHJGMY9DTEjkUeWXUFPunrSAcEmK46P/AAgY/wD1fh+VQ7FkJXdg46YxyMVJI0kUwmxwV2nv1/z9KU7ZQSF5QZUev+elAEe/zEPQEdeOw9KYHLEKWDpjg4HH+cU5AZIigGAV7D8h2pi/MhAUHaBgj/PFADcvtKSsAgHy44zigjau1n4HB20jAlMKRIQ2SKTJKjDbOxyOB7UABwGxkdBg9gvvTHkUKGUDrwq8+gxkfnSuw2lgQoU7SevX0HpR5ke4vHnoANo+77fpQArqcB1UhSBzjk8dKYMKH3fIrLgD3FRsDJGd2WcLtAHQelIq7QmePl6dMY9aAI2+UtuIDjnjoRjFRtuJwCVDkfgPoKlz5YVWwAQSSfSmE7hmE7sgEgetAERYB3RSQnCnPf6elKx5+YnJxj8KFUszsp3dPy7U+SMoFEmQv6CkBHKCEBPzDPX0pULNnef9Z97/ACKaMbAzfMAT9OPbFITkqDgKDkY6+1MRBG5SPkhCCeg6j6VYI+6OnHI6cetJHxdu7KHBUeg2jp9Kif5cRlSCv45Hb/PagBD8vG0MoPHrVm0kcNJCOCpXp1x2P4VW8zjj+7tKHr6VJbCHPOYTkDcD94/3cU0tQPneePyP2lRBKSyLMk52joh08R7B+FfRVyqxHAxIp9P8+leC3G2X9pRUYkgFYfl6kCxbB/X9K9xl+ziRlTcxYDB7ByOnascNrGXqa1t4+hCFH3ANp52+h9KmSNV+Y/8APPcwHAPtTPlLoGwpAI49PWod5GAnyqxUFe+P6e1bGQRnfGJlJQctt9Mf0pWX72F25x+tNbGGVQFwcj8MA/yqbgLgLwOcfhxQIqyKuMY254/Ed6RMYMT/ADnsfT0pxLoATwfp+lNDDPAJPtx/9agfoN3gfORwOD6HHShVfaoPf7rD0HrxT1wd2BuGMbOlQqV2psONmePrzigY5iPMC42beoI6/Sk29duefug8c0hYuCxPzcD8BQxVsZzkdMHH+cUAJ80gyo3dmxwKVnyrDHYY7fSnBiGK/dyMZHHToeKiLBVXGOT+Q9KAJd0jFkX5do9BTS43E8r0wO1PbhiWO0ev9KQsAvBHzDgn2oAH2BWfjjjHrUZGQO5I4xSBATtQ7mHPoCPSnHB6pgH0oAGADBCdwHX2pDtAyo4pWYYLMv8AF270jrsXe3y9MqP0oAMALtakIJI34G3j0FOVlZlGODz0xjFRk4QNjdk4wPbtQMkCEZO0nP4cU0HaMcjPWhgc/KeP5H6UbgjAZwBgHNICRgV2BvunpTsBBnoF9/8AJqNj+7YOMgEdOn/1qVhtzg52cgfXtQIN7/IFXGCSPYVJCreZEcZG7Gw9KhQgnn04FPjYhGGdqr09/wD9X0oQHzd8QIinx30vau4+fpg56EjgfkOPwr6Uu2KzvJJyHkY8cd6+a/isFs/jP4fm5bc2luceokKfov8AKvpi/LfbZI2xje3B7DPFZ0tmXU6ehVlj8vCH5gen/wBamK5B3EZ4x759KGZ1PUAU7YOAuDn0qyCIqGX5OR6dOKQdOPypWPQdOlDkKu5fY/jSAbIdrZT6DIpxBCliA59OwprfKuCcbjz7Uu3BO35gcfhigZEck4Az+n4UYIY7uwx7ikUY5HHrSuXbEY4/2vSgCMDbynzDHTNOISQb242jrQwOFVBg/wA+/FGDIc4+Xp9KAHEAYz1AzimkBvv8ED5f8ab8mcZ4/wA9qRcE98J0IHfv+lAIcFJG0nd9OKZhQGI+bHGPSkyS3QkjpSlgxfj7wA9MYoGIAMjnK4xxxg0nenY+UCM5x1pu4qcHt60CGnBIAGTilyg+/lTSBfmPAye3oKNwGMN7D8KAsLtRep2nqMU9gpX5Dk9wfaoThYyQRt7gU+Q7SIwOB+npQMkhUnLowQcZ/wA+1eT3jvF8dtKbZ872O7jptERBx6k45r1aNedwyeOB6fhXnusR7Pi/oFyPu/YbkDHbAI/nWc7Xiy4bS9D0GQMGbJwrEgD6U0kjJK5GBgCnSKHwe4+6B29c1E7bm+XJx1APH4VRAgwF3SDjt9PQ0RzDBaNVI9AOlOQMB8rbPyqPYR8o4ByfakBJ5jN948Hp6Co3JEgXoDyf/re1OXcysy87MHB4oRlweNpI4BpAKVGDg7vTdTdzDAwcZ7fypFYYJIwf0oZiBj19Pw/SgY6TyyQqElScgg9u9LxjK8Y9c/400s2NqD5R0z2oVVPzKcbfXpQA/B6ttCgY/P8ASjO9d4/hHOe3pTcbScjAbtQSDwBx0H+FIY5VDAOw29/enMSV/dDI9+oqIMu0IAc/5zSk7uc7fTjpQxkow4XPXuKZnJ25EXYjFMVww4HzZx1/lUi4YshpCJGGAFzswcgD9KANsiAHdzuPHQdKaoGcbtuOPypM7vmHT2/pSGcN8act8HPFilOPsTkkdgMf+yk1c+GjOnwv8LRNjI0yDkdsrxUXxfgFx8IPFVs2cHT5VT+dO+GQU/C3wkY+N+kwg+5XK/0oXxNA9kdm3ykAn6GhmUYH8XqOmKTJCZcbseo/wqPCl2C/L0+vTp+FSxkuVAMnVWpuOcqB9P8APpQpLJnHXAP4VH0xt+XPX/61DAfk/QfpSb+RjnH4UwEDID9R0pOANvb0qBoeMkEKwHoaQZwBwecHj/69NHXGcflxjoKl4HzLn0AoGRoxbleB7jj6Z4pxAVs9+woB3Rkg5U44/wA/SoycgDGcH6fSkBIACCPw/wD1Uw/L1G7vml5ICgdOtJ8yjax46UATKVC7SMZGfwpFYYG0+3+FNA4/vdsdOBTQzfK3HGcUgLcb7X2jGcc+leexFE+KWpMPnDafCwP9fyrvVYrwOM8bv8+lefRqV+KNzETkf2dDt9+/5A0kveRXRnoRDYLLgt39/wDDFMGFAJOD/EPT3oyzMzfdH8XsP8imlCx3njpkZ7VID+VzlcNjj3qPJXdhfmxyP5GpS27527jAH+elQeYHUPyrDPT0oESsxICqQc9M8exqIkqrBCAOP84qUKuzg844GM1CMr9wAY6ntigYreWzBmXbtHOKrlmMOw4bnkdKkcnlc8e1RAAjnt/L0oAj4K5Bx/So5ATtVhtP86tMwXKAkEj04qn9xPmGVB2/TPpQBFIsb42csn8P+FLH5hYMBtYfd4H405lDgGPICDI47/4UsSyqWkxuKKNuPr6e1OO4mfLHxjBg+KtgI2LmXQcHcPl5l28fh+tfSmmfv9E06SLD5t0OB0+6K+cPjJbkfFfTY0JP/EsduemEIbb/AOO19GaHIbzQLGSEcPGnyjjbx83HsQacP6+8chZQfuAbF/kR601Y2aePcw2OAH46AUjSL878Ln+H0p8CIThxt3g9P6VqmSfMFlzNP5g3GOZ+n++QB+FdXaY2LGvGfm+bnHr/AIVzHliK5ug6lClxKBz1AkPOK663AYKIgEOOvXj+lOPwoiS1NiJQBv3ZOAeOgq4hUfL27+ntiqijzFCr8q4wO3Aq3CAMbueADWgy0mN2Oh4yP5Vx3xZOfATbcp5eo2bfj5gGD+f6V1qhgdmN3OQD/FXIfGCUJ8OLsv8ALuvbHlO373P8xWdX+GyofEhnw4KrHqrYIbdCoA/unJ4rvo9yl0JPr9K89+HkpWXU1b/WZiO3+8CCAeOBgV6BJ5jgkrxgKPXpSw7/AHcQn8TJQzNFgZbJ6kdBTxnAxlSMbcVGhYA7htRcA9+fX2qYKVRWDc/3T3+la+hBaRdg2jgf/WqZgMAA7Og5quMHhvl57VY27vmA3Z4qBltOCxAwQfwq3Gw2h3wCfaqwlAjXcOB29fWrKYVBxx1wP0qGNFpcLt2kKuec/wAqlGFbK8jOfbHpUMRGChXPoMd6mOQF3dW+UY7VIywm3eFGR/s9BXRWZDEurFPkKlR2GOOfbrXOoQCUYeZgYPPJ/wD1Vu2SI3y43jYflXqRjn9KfQS3Pl34Qt9m+J1rhgNxvk56EEMOnYYwRX1AshDtKzZBj2humBu4zXyn8O5/I+J1sE/dmS6uAvsrBgo/Dn8q+rHRXVAUMi/wsp/h9Kwwn8BM6K/8Q0YXYT4Zj+8XYM+taW51PysHP3do6DHt+FZkPlCdVIKq44OfStVYwQAzL8mPlxzjAq0ZE8UhYIWI/wBnHYd+KeA0YMkreZtIAGMZPb/OKhd22tGAuT1wP4aurGdySKnyRgqQT1wOMfSgpE8f3iUO8vgEHvjp+lAP/LFBxjuOh9ulNzgkx55IUY9cVKQZnGWAbGMfT3qRmnBLG0LRk7nCj7wGMY7fyqMSrjOzbng+30qBVZD5ikEAc/h1pykNsdTx/dP6+1IVjQj/AHS7424OMA9eO1WwWWR1k5cgYA/yBWXvAKxt8vv14rStzJ5KCRw7FsjjsecGpaEWYpFLSnZuVEyD2+lX5mSVRLEAT5fznt04xWbE+Gk2qQpyrqfp/hWgCv2UQkbTHwmDyc+30qGIRmwFcYAKjA9ePun6VPv2AIEHA+YZx09PSm2hiXEanBbgj04pPLQyGNQSF+7zjJFIDVhliD+YgaMKgCg9W9a1reTzCVUYUj5lzyBjp+nHpXOxBnjJDBDj7mP0/wAKvwyBUbDYaHG0/WnuNHTRGNJBGOc4Kcnr7GtLz/nMhyqlhyeRnFYpmSWPIztwNoTgD16VajUphni2I42k7xgfUUrF36GxaTNcB7dQmM87fbsCcVtrO8iAH90U+SPjJ3Y6enNctEDCWjYjnBBU44x0zx9a04SBHHHG/lhWzgDcS2OMdfSsZRTLTN+Kd4CkbthnPyjB4Jxlgf6elaqXBgtmib5oyMB+4P8APBrmPtKeaDcyMykjehGecEDBHTHp7VNJcSLK0Ns+CMHY4zkeqn2FZOnoWdraXqusSl/LKIQSuOQMBevtzWzb36pxvLIMBSPTP+fSuCtp1dvLwI5H+6vU8DPXtV6GXy5mYKYwSFI6gn0xWXIyXY7jXLK38Q6WYJpBBNES0DP2dR065wwz+OD6V4UdTv7Sd7a7H2WWHCyJwflHvjjtXq0N/bpI32ogPtyB0wR0rk/FOhRa4G1ixLRXSKRJEgHLA8kcenatIRFc5661VMyJGGjCgOCTxk9h6e1Z8l5cOBcO/lbUC7A204BHX2PX2ripb8EGO5by14HIH8PQc5NOk1JYkke1IZ1+bBzkqODXTGmiZSNa9vB5OJWEWF3Ls4OT0B7Yr03wd8uhi5Yb2mOUH3flydvPtj8K8NiuPtUywxApuweepz1/+tXuFrs06wtbJXSR9vyxhsdenXjt+dU46Gd9SW9TzHblpMEkjeMqe34VzN/cP5kUAjYIucAn2xnn07VZvxIjNI5MbYAJQDA298DqM1zEl3NJMWMm8luCVx8v0xxRGGxUpDrm7eBnijk2FVHIGQ23vx044NZE1xFJKuAQXUgjPAwP5U8owd9mG3EZ+h9KoSSLGH3IWbHCZ5XHpx0rojFIybM3UWZSQuDuO7Z/UccVk22Vj/dFXK4JQex6+x7VZuW2ccJtwM8cFv8ADNU4le3LquxeBn3x2zQIiuIIvnZl8sFegPGcfzrGWMoMuckEhe6hR05+ta86zLETIqqcZEfrjuPwrJfzA0e4/Lu3EY9B/hWsSkiG48xo2dtqddoA9O341QCSgLKy72XCrtPIz9K0JX2OoX5UJzngjHHSs5omw77h8xABPpnjH0rSIBtniBi8sf8AAWxx+NZrBl4YEY7njj2+tac3l/MxbywFG0jnnt0qgSPKEMp3AY+f0B9qtCKp5XA2kn7vHP49ulKAMhwdzBTu7Hjpj8vSntti2orBmPJ4yMeo+npUXyBN2BIo+9xVCHNKuxQNu0p90dB6ZrOSU/NkeX2UqOn/ANarG1ifvogxjpz+AqqsSspeJiCOx4xQIXMiN5atncMcjj6VCGjR++VGcc4qVCN2CpJxhj0wR6VFJ5ajHOV984H0pMDa8L+ILfw1rjanqccl5DJCYisK/Nn5drfofxr0yf4seCppXQ2F/lVA2bIx06HDcH8M14pjcGZV5C8/41CERBL5uWVgDzz06UXYrLse0P8AFjwbMAF0y9kJ9baMD6Z6VWHxW8LIdraRdIccIqw7j7Z24rx352HPmRjtkce2KX5f9Wp56YY4wfWqU2uouXyPYG+LnhaTEcPhu+3L1LJBn9SPwpn/AAuLQ41McHh2/Tb22wJz043f0zXkMilH8lxv45Hbp9KkUmEfJkEjjABFHOHIux6VL8XNNbJHhS9nX/et8/qg/Sqz/F+xxsXwZes2OC0sCqBj2HpXnsT8c/MD0Bxg/wCFTPKZV2kYPboAO1HO+4ci7HcwfFfTUfcvhSe2lx8p+0Rluf8AgPP5Ug+Jsbyl00CWFj94GaPP4EKD2rzvy5Y2LGPp7jj8qMyqDld8eMqTz+B/lRzy7hyLsein4mzuoWHRhHgfK/n5OeONu3H6inw/FnXogPs2gpJJEOV+0gA7u7AKOcdMZrznMGOm3A+4RwDQu8gMxV8dGxjHr7cUOXcFBdjqNX8X6r4svbW61axh0U20bxRpCxcODzlieh9qzQdpz0PTj+lVUJbETgjH8Oev06YxUphdguxN+OBg44oXkUTh9vyrz0wf8aeE3n5hn5SAOn0pFZAqgDoduOOKkYMDgeo2gdx7GmAjRq8WQG2Y6Hn5v88VMzzsM4yD+FNXfI21l2x4zx6/5FIxBXPVfrz+H0oEEYU428FAct7dKk3qnzHqQQw67vT2o3b0ACggABu3ShdyAlQD6gdD2BFACxnYHj7cfe54PFTRxujh0GPLPXI+73wO/FQ5Qo2f3mDx9PapYYFnDSyZRE65zz24xQBaXYjPKWKRgBYh2Oep7dD1p0nlN5e5Nwl/h57dSMYx9KYmQoQqSEzIqAfkBjpVhN97sPyk88Y6e2fpUjHxJbZSEpvRsjaT8yn9OwqlrDI3hu9gi3hBGQFfnDZ3AfQ4xVxP9JAVZFiORhCOVwQAc+uKfqwI0DUNgMbGAlOOFdD3IHfFK40fJHxRBTQIZE+ZEmiCD3bCY9s8/lXzkyDzdaV8FhY4VemeCTj6Yr6Q+LMqReDpLhpCCs1uPL9AQoz/AJ6Zr5wyPt98Nvnxz2PmEHtgf0rysz+M93LP4RBaRFZ9OSRjIZtFYw448v8AdhfxyB+dSwSN5dj5j7hLpskYx+WPwxj8KisgmNDmILFtNuFGOuBxinxYeHS7cdfsU546cdMe9eZJHpRNKQrHoNqqjyQxiY++w9R9c/pWVqZhTxjKvCgWyY9D2ya1BE8fhu1MziRmaIYHRATxn6YrI1mSOTxdLNHwTbKpU9tvI/lR9r+uwn8Ja8PmWGS7MJKjzsA9R93ivPPECImtX0bZAaT+YyB9K9E8PFc6iucPvjZV7YI6gf56Vwvifyx4hvIR93MbdMYygrfDqz+RhW+E1NAcTaPCSPm3Mpz7EY4+mMVqSnBY42fKu3HfHfFZGjSTLoiceX5c7beBypNb04VLllBVFwNoPJqqm5FPY24CHUyg4VkHJ/zwKq2/mo7E4YoVBPXgirkc9uLdEhXMTAgqetZkTEjyPuuw5J7Y7VHoadDkfGG68t3iA2iOaPnHdcGvVdYvEl1OzTJcjynHH8JTJGfSvMPFZiGmy3MmVIK9OpPCg/hXoWqozXcUJGcQ27bRwFO0E4PpTa0RK3+RUnJN/wCV91STkrj6jmllSSVFZVDgKFz/ADNVkKRz5iG9NuFx2z70QTEswLbIkONg7596QywZP3RgVSMr0459DVkSAiEkZ2gjA9uv6VScyRpmPO18Y9VPoauLIiXEGehYlhjjOMYoQHOXESJHJJCS0izB2HQY9KdNgEjBkz0TI/Wo5nH71F/e5ft9ckdKWYkT8cArtPc9ODWsVoZt6kcWfOEo+V8c+gFXJkE9qywny1BG8n+Y+lV7Yx5ChcMFxnsR9KtiNVtjF/Ew346cL1x71RAkMUqRqN/POMfxev5U22nWHiddkZJAb0/2farMc0UyiFRjbypHVieO3Soig8tYHUR7CSemfbmnoBt2tyslkb5Q/wAreXtxnhT/AEFZccrN++RShX7o6gbvw9KrxTS2zywW5xE+ODggt7D6VaUgRy7P3UakZz13e38qTGiSCaWKJcSbiTgoQOfYHtxTblI5Y7ZAGTMmGB4wo7dqdFgWO58OUYj5Bzk9P8io2y/lRyptjYnHqfegZfuJLfzo2IKjy3/AY+lc5AEtru1lK8Zk6dWBHH5ZrTkOZLV0GxMOBjp+NRSKgtre5hPmFJfmUYyCegGeg4qvQQSGKNZQ6gnywCDwxz/gKgtw0Moi+6NvXseP6VPJG8k8rlQwaMFf9kjtVOJGgRxIA44G30PoKESPkXML/KGORtHr9MVNGES2Nu77GJBxt7dcD0qpcwDLxuPmjUFNpx19vatS2O7crNu2YbBHUY5/CmgMmBymogtIQeAowMsuR0PSu4+I0aRfEi1e5+SM6am0jpkrx/n2rzS6eOzvIXRhtaYqQTgKH6fTBrrviHqU0vj+BGjdGttOhj5xhyydR7AfqKjk9+EhraSIfB+reKNJ8ZWms+CdWvvBeqbiq6jp1w9tcIp4ZA8ZVsMBggHGMg19O6/8WvjLqmmxReJvGereLbIfIE1GVLkfL0IDq3Unue1fLOiT+Tr+nTRKciVSNozuznPFe/x3scV5Cxf5GyHRecNjn5cd6lzlTtZ2MJQi3qjpl+K3xf8ADtrbWfhvxlf+FllQDbp4jtzz6tEg3D2J4rxL4o+JfGHjTxJFd+OdbvfGF9p8MUVvPe3Ek8kMZwxjRpGYqjHkLnGa9QvtTDwRw2EKq/JkDqox02kCvFfE7GTxBOsbLHu8knj7wA7elXQrynL3hKnGOyOs/ZyN3d/HvQ9OhRVke116Nd4yV/4kt02VPZiwA+hrwuGGKzsVsXj2oq4bGCCcDcvHTB4+gr2f9n+e6sf2j/CtyU8sSza1Hs7OG0W7AXP+0QOleQNiBXtYcvGuPmIx8x5cAegbIrunO1OJml77+R3vhjwhoj+GYbiaIp5ru8gTEZ37+7LgnOKZLY3X2X+zGaaWNG/cxtIxVAx6Yzt/SrnhvWki0WO2WMuvKo3YZ65H+elaenCE74tRl89BgwlT+HXt2rnc5J+QKKOe8Rado1roywwxot5BIknmbfLyM8kD9P8A61Zuir9nnjUEKrbsEdsVoa4Ul0VjgssLAKP7p3Dg465rEglkiAmG2TJ4+nT5fai3Vm0drI5TVI/Otb6N/kVfNQbv4TuBzn0wK6jS5Wl0Sw8keTH5QVlIHykdx9a5zVZ5rW2vF2vh96luCvzAdq1fDEwm8P6clwSfkII/vDOAOPTitor3Qb1NNLZ/skL/ACyBd+B0zzjkd6jfIURowDYHy479uaP3UlmIfuGOQ4Dn5k56Y4yOKguIp/srzud4eMfOo4GPahElWS3Lk7vlK9SeKN64DI/KnOOwFQjItY2b5i4wTn06ZFI+Vk8uHAKKGIPRh/8AWqhGnHKVTeh2Z6AjIBGPSqEJWUEMBExkLc9GI7e1EkckUcF2ASHyCcfc7DIqOQOshQOGYc4A4/LtVpEstiQIx2IJJOMbB/ntUYbFw4OZAvQAdT7/AEpluJDlgeMjao46daXzXjLKh8rbwgIoEJMRHAcLsdmX5P58dqWNHCyjeoL8AN3A6YamRmWONX+85BwT69P5VGkkiqWKEFAR/iapCIgQMKmF3DogA5HfPWrdntAuJ5ztZlAPodvsKz45ftEMKnOSG5Xjp0BqfTYpQDLuC7/lI4Iz2B9KAJlkfZ5vysGwN3Q49P6VKu75MJ5e05BPIFRESIoVk74YdAD26UyEETAvlVck5HIAxgfWmItT77lW+TDYwdp6D6VL5aXUHlvhlg2DJ64PBqr5jbPLMZKqBnHc9ql3skWVGA2OvHSgCg7BgwlOwK37vHoOM1PdAfZ1TeXU+nt0FNLRht+MDdkL2JqFYQbqPZ8hbJYZ9OmKAHO0rfPBjGzBQ/Kw9xUESxtyHyuBkrxg/SrUckDXFx5u1QqDcPTNUme2YbWJA6F0HAx64ppgTM0TOySjd5JAz04NSOk3ll4tjHjr0ZfaoBKrFs/d6q3oOmD+VOlKJiDzfKBOTxuAwPTrTCxr6PP+9ks3yizL95e3y5FcPZDajw/wKNu9eOh9Pwr0G2tkj3MAJ2dSBs42givOdHUyedDIu0lT+JDYpx3E9jT3jesZ3PGuPnzxVmGTazIuWOeh/n9Ki48+JX2lR0THGD6fSpyTG/I552n8OlMRRZAm7n6+mew/CqAf5AXwduQoHGDmrU6li0TDav30K9PoRVfMMM0bYXay4ZR7dMe9aRIZ0WgGI6fJIFCTKSCM4JDY5HoKoeIgqWLI6l8gADscd/bFLoKeXZXMeRuWbGfX29gBUurvMdOkXKnKhCccjHauGr8R10vhOjuYS+k2UxcyMUXtgdB8p9AB0qDUFP2HRmt/kWK8j3DHGT79sY5q3BETodjLAzTRxYjX6Y5yfbGKo3rk2ukEjG692nH3ORx/LisXuzdbIypsQ2+uvF9ySZCQP9k9PpW7YYg8RaJcQuSzW+AnqPL6Z+hP5VgJtUeILKZtkp2EDGOAcZ9Mf41v2Hz67o0zFT5toTFntIq9se3FSug32KNodng9Bu+Y30xlXH3cS8Y9KteFpkbxbpWzGz+0lwPUgHjI9RWdZ7x4UuYnGZIdRmR2HA/1g+b8+Pwq14Zjc+LNIjh+Qx6gjbsfLwASPrtB/KtaPxIyrfAz7zgnkfa/EI8zYVUcjac7lI9jXYQfubh2gjUoD3OScjqD2rj7MrJGS8edjDJHsx/9lHNdgHMDDEZUE/uypypGP84r1GeGXv3zyDc2FcZyuBuxjsKcsmzYLtVxnbyO/r6VAwCx9pWHbuc4zt+lOiURzeXOrT5xucds89MdBxSA0YpVRC0aHY3Bxzx0GM9P/wBVA3KNyFYFbPl5HI4+n86eN0cwOTzlQOi8dM4HeoxGHSLdhyDggnr0PHpSGESIiIebbaCHX+9SmSQ7I4z1wp45xSM7dH4yRk/3cetO2lSCmQG6DHb2PpQAqRC2QyyOPvYjzznPXp/WpQsXmp5YBH8PPBbHXHbtxUDRhtrudgU8jtuHp6VOkLLtkdkRR93IzjPpjA7UDJNqLGzHA3cMM/kO+MVLA7fwdIk+bPX2Xtx9KrAyvOrgKiqMsvTnH8vSpoSq5Vh5gkAGOhOD/SgkxfFe8X1rIzlvOjAIwNuUwe1VkSaWRDuwYhhMAc5HPPQVoeJPMP2aNRsjTJHQsMfe6dMVmWSqYDEWBTr/ALX0NZ3sWbOkO3nKGLY8zaG/LAr5G/apEo8S+EYfJ8u4bxBYHnnzP3YH4Y9PevrvS0RwDGuFEiMpHfBwcD+VfLH7VEslr4g8JXhR7ZI/EukSbiQzASxOTtHYbU/Opn8VP1RcNpeh9dszFLe4hO9PssDBfbYuR9P/ANVWvMKm3luF3OCxCgdB0Gf6VDK/lw28NvlFMCCNSoyFKrhW9/X0qSzWSFWIk3YbbswF3f8A1xWsjKOyFwQJM4VRydx+ZfTHGCB6Urzxb0MRM20BUBBGc8HmkjIKvEWDAN1/hOcflVmHcZFVlGNwC47L/Cc1JQBUE2SCWU4XjHA/z7U8O+d8TYBI4IGDyPWmI7wlFA8xSSB68HgipQHLgZBUr8mBgMffPSpuM//QuEsuHcEp03ev0x3GKjyNhVAC3XA46deBz7U6Nyq7SBgn5+4z7elK6CePcRtwRjjkr715J6AKjBtiubbJyQO2P05wKaXWWXA+UbhuU/wY9/b9KceQWQYx6c5H9KYEUeoB5PHbigQpHmb40TKlhgjuval3LvZFwkMeN2zod2BzT/L3ymOD5xtwccLTRB+5yoDlflkjHJJH06UDIo495dVbyh/Cx4XaOw9KakXlTH5yyDp/IAZ//VViT7Odk+3Yx42dQMYGDx3prMJY5WjUsq9uBigBnlorb0G0HsOvPT2GKApDb3Akc4OOmOKQ7Z3BQEFwPpx1pifex79/fg0ASjdOpjddrqOwGPxGOKjwxRiSAOBn6fhUv7z7p7jjp2/CkEjAKjLwpBA6c+lIQtu6nac7HU7Sew/D0NMkG5nKHLYwT2YY/L8Kc3zlW24bBGF9un5UgY+UCNu3uMcUwHttkKlNqxqoBAH+en6VGxIwdm3jj/8AV+FKiME3oBJ646jj0pQypLtk4Vx06YoAawKuwPAbG3pyPbtTDIq5iQF0deV/kQe1IymHaoPmBP0FS3GzEaqSSPlBAHA49O2KYCHzBHsxswdqgcZXH5GmMxUA4JZuN38vpUpBGY1cDC9D2qHMkTDaobH8QPApASTTL5qFl8gxqcjjOcY/lUbonlGSIg7sHB/hyOvTrUjO0yY4YActgfhUflswVogr7R88f3f/AK1ADpmjAQPhIh1HufpUbSAwghvlU48z9AcenalcSPwqAo55zyAaRIco5RcqoKkdRj8KABVaVS0ZD7R8o6E+pHtTU3MQpC/Mc5HLKPTjtSPIAqhPnhiwVOPw29qQHkGHA8zO4549h7YoAVyqrtiO3+FmzwCOn509WAlDqVyozsxkEY54FTCKS0iCBo5cHJGcjHpio2Jgbz3i+yzf7OCMdOnPamIGKJKvy+WrY/dsOfwNPZssXt1YAY46D0p25Gbz3ycHgEc5/wAKhYsXRnGwOcYXnGeP5UCAybdkMibu428FfpSMhUBc/KMgZ9Dipj5EsHkqu0g4yRktjqQfSo1mJTYAMrwDjnA9fagYZJbysbtoxnHAxz+lOXllb7zk9OnIFNMm5iUZRtHYbefQ0shjlw2PLZeTg9PfFMBElZWkSUeWwJ9/yIpzSOyRsVwUGB0JI9aT94uJeVzznqG/wpR+8LAoMgAKOmfakIjCq2dmMRsPl6ZJ/p6UbPkwp2jnp0x6UESRZjiUKykH9PShdpICjbjr6cUASceXsVfujIB65+tROFkijyT/APEn9KCULAOdij7uPWm74zxjBXooHYdTTESDccQtJtKAY9KZJuMbRkhcEc+3sacCzqBuXjHHXj2/CnB5A2QNxzhaAGyJnIzlJB26DFPEhidQAVjIx07+x7UsqsZCEwBjP09iKFMcKNC+WEgGAOf50ANh+dQ6MzZzlexpq7iEMfYndj0p0ZaH90pCt3THTPT9KI2beoC7yg4A44IoEMiVmygzMz9+nHp6flSLBLLEVkiKSK4OM4wn8jUuT5JL/Mv90de2Pyo35VSHZX527uh7Y9qB+Y9f9YQB5nHGDgFeKb5hiVw8OUwAi8dfcjn8KijkWNdu1ULdVPb8amCmQBUXCHuOfyz0oAYp8vLQqNpXaRn7v4GgsWieP52K4C45O3j2/Khra2+zg2xZsZ+b39x6U1WRmbZuC4AA9fXH0oAcXTAGd6LgFehUHv7/ANKkZmXGwbv7wHoR/hUTEsVfhfl2kY6Y9aF3Ai3jIXA+8f5YxTEOjXysxjPzDjd0H4VKqvI21AHGPvjp09PSoJkiA2xvvkHb2/wqZIkjQCPcWJxt6DmgB5jKpHICSu3AOeDjqKjAZwV6LjKcD+lK6yrstzuCiTke2O1KY41LXG7G09R/CB6j/CgBJPLZVU5fnsQBSF0ZsP8AL2x6Y7U2AYiMkjLhnJTjqM96mhbEBlIDNI3Clc/d46dqAGEYVkCnngt1xUsB27E/iBx836Y7UcHBQkbjyP7p+n4UxVjYtEzdPmzjtwKaAreMfs39m6ULhCplvgCD02NE6gYPfnivnz9kPzrb4JWFy5aWOS7vQqdk2TNgj0yS35V9AeI4xc/2Pbs27zb1dv8Av7cIQe2D/OvB/wBkq/A+Cej2SDyzFealu3dJY/PB4+hbFYUf4k/l+RpP+Gj6GkYKwYN8jKD64OR1p7ZN1m3YEA8gnG/A6DjjFJmKNfIizjJ2qRjOf4fwqOTzzjABU9N3BG30x0rczHgSeR59viPk7uOQO2Kk2yvKIcpuK5+UdvTPamKylwkicFdy/wCBxxSK4xGUI/ufh6Z6cUMQyEJGnzts4wMdx0/Shm+aPLAYHJ69eg/CpIdiDc4KqhwMnHX8KYnz5UuCeqvtwOP8PSkMkUsz4GeRgbcAD6fSnQ+UpUrnzIzyBgE//qqvu81S0y+Q0Y3qV6EnA49qdwqHaPKG393jnjvTGTGR1U+W5OR8oxnA9P5UhbzUETqbcPgHjqRjn2pnVevmBcbT0PvTo50OTIrEp0Gc9vQ0EkzMdwSMtIh/HO3ng/hTFDnnaRubJUjj2I7io40IUxRDc5A6H5ce1JkOQQuyX7kqevoR2oGTxXDRSCZx3HmZ/h7CmgNuxJhmZsnH3Aew9OaP3bkEtvb3A+XHZjSvK/kRRFvMR1+4BgkA9vp/SmIa6fKySDYWYAd8GnMoHleV80hOMAYDEd6EPnfvuI1XK47/AMqbHJJBKXiHmMp6dufSgY7cNxUnnIwv6dac5aKQeYWyAADjA57GmukKtlH2yEhiu3A9Qv8A+qhZJphsOAWHyjj5s+vvximBJIYmQROWQ4O1h0XOMZ9s0iSs8SwqViEagbsZ3HuQeozSqgXIK/KvRW7H8KSNYpMSkZ2scqO3HpxSAVlTO1FeCUnjDZQ9O9I0aedIq/IjABsDgbe/50jj96d67FTnBPBz0xQ3Ey8nagOcn26celAh808lxJmVzggbFBwucdfz/KmL99cO8DDhNw79/wClMV2kjwFEjJ1HTAHfHHapnMp3Fm+bG7cvGAOnH0pgNUySJuKM7Z2nBx056fSpEOZfPXEW0HduHTOOKaWZox5u4qG59vcen0qRVQpIWbY+4eWzcA/X2xQBHGCoBjk2nOTwNvTjnt0oRiWDuVA5+XgfhTV43qIs5IOB24/l9Km3Zg6LIyY6jsPy6YoAa7Oj/O/yNjacdu3pUm4yFdo3DLcY6bfSoMw7AzL9oYt79Mdce1WATFmHYGC8hV4GeP0xSAVNpby3znv0OSuOPSnBEAZ2JKY3Jt6ZHGKrJu+bftMjD5kIwMfUcZqSJYJUFu+S4LYA4xxnB9qYy2JC20eYOeVcjv3A7Y/lUCTFHBcZU5CqcEKQOKQRRPIiK+2ILnBHQ9yPxFIkm7fx855X3B6eg4FAiTMIAklc7X4wq5A9T9B9KfJ5bYh2h0j4Rz/FnoOOlCs8Q2RYYE4I4IIxyv8AKoZ1iO4odpYcxDqpHf8ASgCeFxI7RFQ7RjGMAZHTA7cUsZhXDRAHAB6E/qenTtVdlEYClu2Qw7f4inrLNvBTCqy5J7N9B2oAfGriRnyjp8zMByccenehZIFjKJlYyQGaQ599vHTp+FRxxGX/AEpB5abcDZ3HQ+nIpy7MpCuIkAOBtyc9iQB60DJB5SRmVsfKNu0jO78vpxSCMyRv577HAC7V9CRzQoS13JllCHcGUcMD07cYo3JKN6t80gO5QOq9PoMe1AhVSVALZW34HJX16il8tQHmlwrqoIUDt2IPrUcSiOUArghdoI+n5VNIY5YWDH7vBx94begPtxQMcf3kDywpsDqpkI6gLnI/SoflckZz0IHse3tTi1w0UY2GIMwYbTww680iMkaSGB18yRlPzDgdxjrQIflhIzFRD8mxSfug9s8U4LLsR5FBlKHK56gdCMe1MYYUx3RHzkfdBO4jsOOOlOWWUYCrs2LhB1OB2oAiJEkJdJPl3DPr9BxUrpgecyZJ+YbuCuMDBA9gKjVk2DYo3BtrZ59OakQxSyEsd+xcMc9aAGne0vURpwemSwI9O2KnUrsYMRyqtj0A6jpVc+bhZ4QvI+8T2GBjH6VIsbAcgg54XvyORx2oAkgluWcsV8tSvyso4A/L2pJF+ZyuMMMpx1GOaa0jeY/2VjHg4cdvbjGfanI86I5AzzkMF/z0oEWl8tGRxlHxleBtzj6U+ymZ9rLneOxIIb16jiqzESRK0Ue5uec849PepbO2GQ7ncSMgDoR1K+mcCmkCPmbxRAifH6CKe48lY74ybyPusdMkkVRj1ZQB6E19RTzR/aNmPJl6AdAqY/WvlTxYrSfHe0W5cKqamWMY4YPDp7FF/wCBFQPxr6kvINjfa4n8uePhx1BXGF/SuXAv3X6mlZar0GK0D3MbCTeJiQ69AcDgY7U3crySuEMShcADjpxj36VA6jLO6+cSBkKMbScdM+vFThYCG8wNEgCp+IHpXZYyFTctuxALHhP++umPep3EkaiEyoGUYII46dD+FDOzgxmXaMA/NgAkcjGO1RR7fMWVucLtzjgkdSfwoAWEsiovHQjB4A6fzqRfLiuBHKWHIwM/L+GOwog/evnBztPB5GOKD5f2lAVLLsPA7UAJ++dmjkH3T06ce35U+KIszkr907fk4x3Ofw6U551g2B9wycMT9OKZ5cnmmXzNrMpXgfeA7kCgRLPI28Io8xYlG3HUjvk4xwO1E4XbIcAEgY759MehFQBmieNCTtB5x0Poc+lSeQyOsRk2L/CcZ4POMdjTsAs0h2bSxO1VXONuecZNTIPJXkEqw28Y5z6elMjZZA2cOpUqpzjI9KURoqYPyJGAGz9706DsfXtQIj3Z3FWEbAbAv+yDzU6uqbZAy7gSASMgg9enpUTlfLXy8bScSH8sU/EkIK79gzjoMc/0oGPSN5HiLEOMHa+Pl/4F6elMMcRLeS6zFTgoMgY6cfjTHzJJ+9XOzgBeFOew44ot4oSTK4DRltucHcO+fbHSgBTsL7NuDs4Pb8qi8xSm0tnkfKo9OP19O1TIfmeNz5bFfk4GNoPHSmRpPCJDcDYFYHjHc4x+uaAIrkqsgjkXJILKw4GGqt5kXlt5gHlx/KMDBLe2OnT0pxeVpJS0qk8oM8YKnjimQunmJHKN3mZIIOAGHf6GoaGI0ki+XGCxBTIXOMH0zxnFM3ZJwrEY/wD1EUtwdwYb9xUgIVAANBYRjaVJQfdAPOPXPP4CoGDHzUEQTcy9PfPPGPapDCY5BFjCK4IOQMn0H4UwRuxJETJGMbR0NNiXKtIqAqpOU3cginYBXihBcO3U/M/brwNo6cUnEDZifIHIB9PyphjkHEI3+bhyPQHoM+1SM/lOh+7IikEDkA9vbkUAOJeR1SVQu/kH+XFP+0SERsWBZeNoH+ewqLzWmBuR854B7cdMYqWMsjt5ePNA43Y4z/8AWoAQSvuXJ5U4XGOM8fSrMJiD7SGzGDl1x7daos+3azARhyd38vyq4lu0qcEK0aghf+egX+lCBkoeOWZC+RhSMYxkcjtVre6osYUE43deKrjy2aOZUIZl4T+EDGPw71O4dR5SsIgi8kgE9cj+dWQNAWaPzATuye3UdMY9KsKArfIucc49wMEflUSTqVdFIDBMbv8AA9hTIwYvljO1doYj/wCvSGTAOyhk2j+JR/CMdaLSLG7zerrtUgccjg0xlaMn5PLPQAcgg/zqUPEOVG0Hgbvuj/CgCKNY1LfbflYAAdCOw4/OnNG4kdZMqRyFB+U5HtSjAZn+9zkd+vYU9mzKMHLdMAYGKQDQzbQB8owBg/57UAxPujlwSMD0+mP89Ka5kzyMjOR34+lNeR5cNkJyAuP89vwoAVZN6K+4EgYNMd45EJjGwn5QF7Ee+MUkxZg8ZxuTsByf5VXlBl2xo2QvA4xu46fpigEWbeN1dZXbeAQ3y/w/lXgnirZ/w0npP2QHLQW0bgeu3JIHYAHP4V77CqR+XngjCshPXngf/qr548VSNa/tMafIw8t91rs/umMxlMj6DP5VhWdnE3pbS9D6LuFilJjuBg7jjHHT1qgbCVo22OSOiqMjAHP49MVNdSSR3Lqm2UM21cj049qmAmt7cyysX3E7Y1xlcnA+b3HpWrMh21nCyYPI6Y7imiTJx1HYdPao/IUbDCGt2bnGc5+o9qeoZwUwDuUbD2461ICEt1bgk4x6UNnPy/L2PHFNC7FYBtxHY84HSgZ57rjqPX2pAI29W8yQk8DheMgf4U/fvXYcS46AcEfl6Ukg2wljhyRzn/63pSKqRrsbCt0PoAfegaJCwyUQrz1BHFIuCMgggDqOOPpUbkbiEXzPlw3YD0pvmLtLjjBxj0oAeDubH3T/AEpThNuxyir1PvyKbgR5b72Pl9P8inK7PhuJD0wO4piBeRkncw+6B0//AFUzdtPynGeeATxTk/d/f+8OD2AHaowfLJB6kY49h/QUgsSySJuBRd68Z9PwpMv5IhPyYHPHb8KVXznb/D+AP0qvKQ2J1BAA557CgY6P5JBjL+nHAAx0qONQJ2VPkHp9On6U7OGWXeGVl42jG3FEckKnceDnHTj8MUANXYj7zzlT2x0/zilMqhHhd9ikfLx0FMLiSUxEDZyAw9uaWRXUKxXzNrZB7elIBYY13SRKAfkOMH+fb/CoXJx5XICLyMdx9KlZijDOI85DADFV0jkUOi44I9iD/PmmAnmnYY15bGR/s4I/PNI5LAOT5QPUe/TsO+Ka03mRt8h8z7uRjtTJpNwjULjZjdj+lACzwYm2jB3gfQCmyKA3y4CHAO32pdxUbj/q2x19PQfyqugGcxfKh6g9OKAG5UyE9QOC3TkUrs5Q7mLr6Z4z6CnyN5zbVHyJ78YpjAwyIwAAbgrjgD1oAdGryIXLbC5xjjoOn+FRhtowmfXI7Cj50IHQqM+wz6Ug+VGB4zgEetAAyEA7W25X5sjrQQNgdSJF46DlO/pTnVtgXGzIxn29MUwlFQpsxu9P89KBEKNuOTmTr0746VNblS5GDwRt29if8KrD/WoPuEnj26VZt2O5iwLAcHAwc5601oxs8S2Kv7SrcHcQjH/gdiyBfopIr3F/mJQoCN2Eb/ZXgV4g/ly/tFyyTMUH2aORiO22zIJP1GD+FeyzF0cyBlQkDIH9BWOH2l6mlbp6DSwjkQRor/Pzj26Y9qSQBklnfPBBwOo7CmF1jlzkKoHTGc0xnTy9m0kk54rYyHFNxDj5Pl5Pr7Un7ohmizyo4J9P8KVMsu5skdAvrTHUdF4IxkYxx9KAHS4KA4yuAc5+6e9Nfy8DI8s9iP61G+CNu7ANNA6xryydAeRj+lACbArnBwR1I+lL95skhOwAHWm7PLyrH5j0H93/ABpYwxOO/Ufh/SgYED5F3fd60rfKfmIJ9B0/GoxuK+Zjfzyo4oBLNhOAOxHT1oAXaZOgPy/5xTyfMO2TCkAY9KaRtz9eooAAz8owaADquWIA6e1LjYjbcNyB0xj6e1RcBSP/ANXtUnloy8Eqcc5HpQA7hvlYAnHyGkQfK5f26dKZll6rgEcd/wDPSnhSOvGQPp2oAbheD1J4wP4aN7liQR6fhQDg4U57Z9KECgBuAQc8c0rDEJiR1JO8McHHpihsL8qnfg5AAx9albbwgG3cOD6VFsKAxp1/woATjkj5SO9KVIOCQeh6dqeiMw9cdj+gqEpg7cFDke9IRNhujADcMD0NLGuG2g4I4OR2+lMwqj5Tkdie1IFIcPgKF6+9MB0n31b7jfdwOelShd7qR8iryQe2OarMDgkjn0FTxMzAuo6j8h9KEB82/GSZv+FqeGbw882PT+6J8EV9R6u7C8nx8h8z0/z6V8s/GHn4leHzw+xbLaPQGbv9M19Qam5+2TsOgfH/AHyMVFLZlz6GZMCvU4yMj6U3cxX5eN3FO5OZtm7AA+n4U1vlbbyT/SqIFPy8nqRx9KYc7eSD2FD7weuO+KOM7c54zSAa48vvyQPwpUBQH1x0pr5bgUhbKnnjpQMagHJxTsxj73y9uKQHIOTTTkfKVDg8ccUAOY84HH/6vSg7s4j6MNv5U1gY8Dpj+VLjcMdjQAMoRCOASOnpTVZUO3ru49hTPnzlhsz06UuDyB8vHpnIoATaQSQcljj8PSj+fTH0/nTeUXpxTgCSO9MBcZI8rkj8KRmXryCOcf0qIYBAk4Oc9KNwYELznqT0pAPVdwDt16f5FKMYxgY6Z/wxUaGNUzyQG7cUiygZRuBnp0/yKBhhBuJxJkjgdan805wibwR27fjUW9BnChecDPtTvMJThegyT/TFADwzrlV42jJ/wrjNXhU/ErRZGOQthNx75/8A1flXXpwrsw8tSO/audvc/wDCeaXI+3cNOmX6E8/yrOW6KWz9DoHGxVIYEDrTFQDrwc5BP8qNgUkMQMc4xTdm5C3THYdvSqJAuw68jpn0oJJwpPFO3lkw+OnWmsMKdvB9aQxcEjcOD6Zpqn5dhGwg/p2xxRjC7e9L825WHBX+WOlIBARsPAAGfrmjBC/MMMv8NLERGxKdD+VR5Gdn8Q/zmkCJVBKjIxTQdwaPG2ghcccUqhWY5Owfy/lQMBk4Bpx6bjznjH8qamepwcDr2xQuZPmzhfujigB7Arz6D9PpRjA3oeR0FKwbOH7/ACZ9fT6VEysu5U4K0BYm+d1Kkj6Yx+VCqHbPHynmoFZsbh8u3/OKkU/geoxSGTj5lwwDf3aGZi6xKAN3RvQrTNxxhOCozikYqVjToNw+oqRnNfFRN/wu8ULwCmnyMRyduEOSPwrL+ExUfCfwi0nVdORMe+SefxNbXxAh3/DnxKJeh064T8dvBP4Vz3wfPm/CfwoYwPl01Rn/AGgxz+lUviYvso74ncuUk2/N8uR3FSv1y45wORxiq5wyY2/KOQR60rF3HZ+n4VA0SjhiUw2f84pm/OVJ2kdeKGx94HAHGOlNbKkjsP06VIxTyoUjkcgj/GlPH3uPaohgEegp4wuOP8j+VIA+nbt/9epFVy+7PHp06dDUeM/c7+3QUn3jjPyr6fl1pAOCNgv93I/lSYbaFGOOc/WlTEZ2/eUfd9DnrSckMTxj8qAFydo29utG3cuQNv8ASm4GRnK49PagjuMgf0oGPxlSB04B/wA+1Lu+UbsHHQfSmkjbwQDijnjjHP6+1AEseNy7gQK4KA7fijdMSq50yFyMdg2OPw4/Gu8TjduGe3+FcD+7HxTkUN5jf2PGFzx0fkfgoqPtRt/WhS2Z3SKN7senXBOO/SmkfMwDdMdPSpWUsPkIVXOFHrj+VRxGOBXLr7Bf5ZoYIm2qAEkG589en8qiHAA/Ar/9emku0YVwBIn8utTNtySMBNueR17YpARhSUyBnacDj+dHIb5Txx04pXjKqsgOR120zkEhuB1FIAwMfSoyA3zM2zacDH+FS84PtyP/AK30qu6oT0PB/I0wE2CMbc7gW6f4VVdhkgg4Vs+309qukL9zlAfT+Y/KofMUblGNvOG7UAMYvwD867c46H6cUyNQ0nlDMeeP04FIqDgIcdQzf0ojfeY4w3mMDtXjgE1UdwsfMnxq2R/Ejw48m6LzdNnDP2YA7QP0Ga9+8MMf+EV0xz1WBRkenb+VeEfHdP8Ai4fhSJ0Ei/Y7hjj+La2OPTPp7V7r4XwvhXT2kO79yvA9uccemaUPj+QpdC5lw8jEAuW4JHBQ9sAe1PhSNpFwNm/kD0Pt+lJhmzt4XGN2OgFJb5Djbyq4O7Hp2rQD5pkjlXVLpVXa32mX6ZVjn866q0KNl1G3PQe61y138ut6ii/KBqEgCeibv/r101kSjAKeBkHaP8e1XHZEPc2YOY/mX5s4IqyqDvkqDjj/AD2qODiNdp3k8VbjiHzo529MGrAkVcNt+9IB8uO3H+FcF8ZUP/CtJ9oLCO6tGJH3TiVcjH4ZrvVBEnJzt6tjp6cCuE+MbBfhteqf+fi1JGOF/fr/AIVFT4GVT+JCfDvJl1EONzGNCMdRjgD+deioVLqXAU8Ee4rzn4ettutTeLkeXHj8f/rV6LIFLbFADEgEf3eOoqcP/CQVPiYuMBQOm7ke1WQrLhN3yDP1FQxkqnGf9rj07CpUdSmQBuXPA7itSSSPKjPTtxirsbMcMhCbeM/0AqmOeSNmD0qygUDLgjHKnioAtowHUY46ehqxDHHnP3c9dvb0qmu1ec856e1XY1XG8dGHI+lQxl1SFRiD8wOPy9qsqEOHIzjn61RGFO0Db0OKuqNy71wgHy4pFEpSMncBh+oQcfSt3R02XNuCSBI6q49s9KxgYGKAcBuGP9K2NJaJblQCfkZSoPY5xn86YlufJ/giK3n+Kn2eQE+XqN0U7AbC+B9MGvrIGQeYC5Zk4OBgcelfJfhGSOL4uwjOCdUut+eis29cfh/Kvq9xNvCviD5j5gOMbq5sKv3KNq38QvRMPtWx22jy+CRwPf0xjrWux2hgvymTbjHIwABwaw4Q5ZlEoXaMEY42+x960cgRAcrt4x9O2ataGZov8xWNsH+Bj07/AC1IksaEQS8MG2oDnp0J9KrErKPLTDcc5PPHT8alkPmxNHneDjaeuCOv0xVjRat5WDvGwPXp6YPGDVqMtkZYM3QccH27VkpNIE6jC8Nx19McU4SFHDgmQYOwfpilYDdGGiPmxleDgjtz0xTiFC704GcMnt3rJWSR18rkNj7vpxVuIEpiNt+0bSemAPaoGi4CqJmJd21hweRg1cheCaQbd0Lt09OP84qpG4YqrEDPXPep4njSQxSMgDDblR+lIbLaxssh35/eKQT/AJ6dKsRNMFVXXBAwpODn29qpiZUUM5yB0wOmO49c09G2ysq42xr5n8sCpsSbluX2gfLnPTvVojkggzbRls8ce3pWRFPGyR7SRk8g8Yq4ZNkxeQ7iUwo7Ef1HeoAviWKPcFBTOQM8063fZEMDzecnFV9sawMo6EAgnpnpTFjWJx12kcjB6dj/AEo2A2I3TcV5hXqD6HpWksuV+dvMZePl7cVgCZlU53EcHCnr2q3byN5eI1JxwR0I/GgexqwtgnCt82NoHr/TFa0M3mpjJSQYxtGAD6Y6VzYuZISVUkKrHPTPtV2C5RcblaVPUcDPuKVkNHQJqB3GGWPzQoy2zCjjHPP8qfJdgEPKSu4/L7D0/wD1VzonUzPHsMIIDY3A/wD6u3FbfmQBSHbdGQB06Glyjv0LUF55Sb2bkPwy9RkdR/hV1rtTcxq7FY5DjIyF6cH65/KqEUduIfMDFAM5Dc9e61bLQ7S8ihOBtJ/vAdPQe1TyopM2jdqYvOePcu/bJklsAf3ec1Ja64DIIVLRGMhY8Dhh2yD7VzdvdJNG67QozukHbgY49sirsksAtlmVSJFC7F3Ecdueho5R3RB4g8PWmqiS+8sRTf3Q3Bbt9M5/CvKrjQL2GTLAxEZ4HXnge2P0r0z7bHFKYpf3ceN/XIDDpUZvIZJ0d8T7zwR8owOmcjNXB9DOXkczpmhx6eP3zo0kagpnON3cY/lXTTXyhkdeUyBu6gHsy9CKoSzxuwjEe1CzFt3BP057VA8m9iFKyBei8DHbt2xV7kWLErTKJZI2aRW+8FONxB9T9axY72IkrMWjAwqrjoMcZPFMlu1liMe/yjzkY/T0x6VQmnjmUbTjAXtkdPy4xVxSQmad1JIN6DCtgcYx8vTj+lZVw/lOCo3ccZ68dQcU57tnYIzZk+5gDr+OOAKgkdIGOdw2AY4/yBVNiM1nPkSwkZ3ruHfGfaqfkmTZMXAA+XGOAcdCK0Jrjcww2GK88dPQCs2SZVLRKo2nDc8detEQFn2+W06rjbg4AxkDjj29sVgSeW25kKq8Z456nPpWpLJNLvSXKFMMuMfdPWs7Y6nzsJ8vOBxwBjFaxGiJkJ/cKoiKncxZs9v5VSmZhnyv3mCG/wBnirbu5yCdmAueOMEZ5NUzKudyDeWHz9sEdh7VogGsSVl2MsijkjA5z/LpVCQuLlwq5BUFcjpgZAFPlDO20OrEjIYcfgQKqrLJwHKyAA4Gex7VaFYC6YBkQkAZC+49Pb2qo7XG0MyrjPzE+nSp3f7zY+bsF7e4qOQowyhwc/N/+rFMQ3K5I27sHA5wfw9qruinHzBCDlR/n2pXLjCKm8d39KD/ABEDfnH3hx6UxDgowXA68n2qmxZFBkG7f1Ht2APSrRK7Sr7eMDH6/hUR2lTJu27cAdvpjFAEZZNrIhIc9GUbc7aiuEBXDvubHAxj+VTIWDNCvXqvoKUrgBpSVkBxx0Ix6UrARvHJsxGzM6EfIxAO3H5VDtk2ZKD5eCOuBUkgBIDszlTxjjHpwacWRSVJKjP8qAK5TnJx0x06expVj3fKT6fLjkfSpQAXbdxkZC/3/p7U9DsTEYG7ofY+9MCFjGFMefun72O/bFKEG07iXxzwP50xfLCsSfvn0+XPfAqaOUMWlOVBwMjj8vwpAR/Z3cZXDeme1MMQ4ZeM9cH2q0q+WrAkHnI7cdKYFO/HGMDGev8AkYp2GRpCo4bgD1p0W0ZKfMVPVemPpUsbbmZUG1VwfXcKTa2P3YXn+EcdKBEiAo22Mhd3cj07flUq4xkH7nOB6f1qLzNrI7xsx6BVIxnvUhlEYUJ8jOc59B6Yp3GSsI1Pyfdk+f0C4/nmnKZY87cbSPlH4dvSolXdlty9eB0qQYkAWQY9PSmImRD93JUOudp/zxUe5Bhn5DcL65HpUYVE3IrnHBH4elOMpGBj7+CAPT/IoAlRwJW3jeduDxinoBGRub7wwQOh7Aj0qHA8zaPkDL83t7U9OWK7eSPlI7YoETSFPMIjPA5xjGMfpUhcDMeTCfuhjyDu+lRxgj52baeSB2yKGEbSeVJ+7AGcDnBwP6dKQy+i+VIF3bMjCdwemfzpuJekX3pFC4HbpnNOWNGRN7eZtBAOe/t6YFWGjeCLMTYGFwoXnnrSGhsYiLCIKGQrgr0+Yf8A6qlukB0u6icmOOSFl2j+DA5yffr+lBLtjzHTGfu45B/pRJltPnSMiPy4pOT93Hc+9JjPk/4osk/gmQMuHE0KH2w4/n2r5tjQHV50iwcWUhLDsMAHj+lfTnj2JG8GajccSpiIjtz5ij+or5lhj8nWJ0ZsK8Lrg+jAAfga8rM/jse3lf8ADZX0iTJ8MhHXatjcBgR7849/8KhswRb6M74RWhulB74GSfwFRaGVuz4XMi7Vktbxf+/ZI/pTtLVpYNAuApkVluo1UHg/eDD9K81npI3Wty3hWJmbLAI+RxtG7ge/UVj+JZlTxYrcZls1Hy9Mjv8AlW1tx4YhkkO9XHTphRJwPSuc14RReJYQvJkhxt/ulecA/T/Chb/12E9iz4fBk1O6hB3tIVA7YAGc/hXI+KpPN168cD/nmqAcYRVAznvk5rs/DbST6nNsOSCPl/uttPX2IFcd4odU12ZxyDHEMjGBt4xW9D4kvIxq/Cy5oLMdLYFtxhl/I+v5VuXTRpIs5PmnA46D8K53wyQLWeI4YvKSiDjAUDP19a6G6wiI0eA7EDb24HUdulXUVpGcNjUs5mMag9ImycdcHtimLLaPMGgLRxehGT065+tUwV8p/KJEnA+X+IHGeO1OH+jny8mMP0U84xjp6CoLMHx2Gi0aaMYEYMX7xf4VLAgkfUV6JrDFYYJW+U+VCcL6kY/TFeaeMXP9gXroPkmEec/whXXn6Z4r0C/fOmWcaA+Z5EGc9CdoI5/DFOS9z5gt/kVBGsTC1HJjH3vUkdQO1UmkUhugHHA7YqSWRIjGqtvkLdCMYzUM6OLfy0G4H5cY5yOc/hUAXQ6lUib5UiPP/AsEVpLbq88ETk7sE84wOM9qyY8EDOCONwA9B+daiIT5GW2Fi312gcfpQNHKXMipHN8/l/PkN6846du1SF0Mu+IbcbR+gptztkE6gLlgVBHTrzx2NMjOLaNlBjZexreOxhLcmsmHnCReFyVA7VYUyEo5yj/Nsx/CB2NU0VhvbZhGOVI6f/Wq0wZYFeNsOOVHqDQImtiXMbIwXaDvVR169BirMhh2BIkILYyvqB6Gs9ZAkkUjqBnk7R7c8U5J5PtOJhvjSQYxj5fr7Y6UDJY5JtzxofLCjrgZPGRk9BT2MmFDYG48Drn2Pb6VEXLvJGo2jfjOOgq5F9lbADeWWOT34Xpg44pWHcLhUWBApbDHmNccGpppswI4xCqjPAyfTHtVS/3PCpQDaWGOOp+lTyBY4VibCZbb+C0DLEYZLq2VUIR42O33xz+tY7PN5DMxwIZBv4A5OAMACukjyktssLLL+7kwcdevT0rmE2JBcQSHLSKj8dBg5P07VQkXllErmOIbVZTuH19PyrPhLIY5cFDjJbqPTBGP/wBVW555vl884STJUdMY6An3rLkfdG0i/JJkBQO/tVEkzFEy/wB3I2EdTyP5VpWgMMkUchBIThv4cehqkf8AVtM67MbQRx14AxUFvkTQ7G2bWIAI4INNIRk67Au5RMBN5kykMo45IBFdf8R5d/jiwg+XENnCEY8btq4P9a5G5fN3bK8rQsk+cuPk49vwrsPiYwm8ZeHSR8lxYEgYxjKjHP8AvflRbWCBfa9DMsd0msWlxagKqTqDj0GPy4r3CaPyGLOcPJgnH3gw5+ntXhcMn2a5hZsBvOQPzhOO/wCFegS3jf2gklxOZ7WZgN3TDAcdKznC6RD3OuN8Yx/pUP2lD90rgEAcYIryzXbhJ9XuZoAU8tol57gjoK79okuPOkhfzF4KY9enHtXnmqweTc3Ku2fM8suw/gIwRx9MVdCCTIvodD8F7xLT46eEJT8rwaldc9gsumXS4/M4ryyCP7O88FyftHlzsHLA8MD/AFrufhbbSr8a/Dcedtv/AGtEoY9cvZzbcH3IA/GuYaa1uNT1HJA/0+539sbJW4/P9K7KkUqKI+2zodGWK4sWto5jEVLPuUYAJPQjFXLZLy0CxX0JbDfKcgbx6Y9u1ZmmXMbadK0kfkF3Chh/Fjr0q3f3c6xxJMm9IwoEq9VI45NY2F0sJrssy2N2Iocx7ojjgYGR1/EY4rGJmKxRLthyeFxwPyxU+sXDpYu0DtNFMArMeQCCMA5qvZf6NJbLOvGNx7/MO1VbQ1jschqkspa4t55EJUlSdvA4zwK2/CrhtHshGRwGGMf7Rz/9asnV40vtXvYUwDIGdeMYYKBjPuK1/CId/Dllg7GSN14HPDHr/ntVr4RS3Ny1VZYLhm2hhLj2PoKieMlgFJVQhCDptPuPeoYQyxXJl5YOqn046dKkLt5KQj5c8jv+HFSUZXmLzOV3PwCvQHHGSKXcrTHbiTjBboFH0pXjZVkyoi8rBIHI59qEYs00UYAYbWHuDwfwrRGZHMXWGBgfk+bcP8Kju/KgZLvco3gK2OpPTinMkDXEYdX64xnC/wD6hU95ErWIR15jfenrx9PaqERGNZcHcMKu7APQ+/HegzJLhthcdyeMCo0IWNiuELAcEcfjUAZOWOUOSCB0/wD1UyS3dfumeJB8h24OfvY9OKrxZkUkdG42n9RimBPMjO5hj+HP3fpVqwlZ2AkBwmQewx2pgUYIkOzGITkkegA/IVa02Jma5WALIykNwex9PWsmyH+ixcD5GbOTzgnGBWnpqxrNN5CmF14OT0XpQgLACF2/5axDpH159ajhYJJB/CYyyg9hnjP/ANbipZVyVcY+bHI9RVXYvmwwvliz7tnTdj/a4xQhFm6dkl+ZgwX5WYDt9KkeTMSxbyMjk4yCO30qCaJw5WM7IScru6g9cHFPkGRFli+8YBUBeh6c9MUDIioMb4wQuAueuaW1SMNvAC7eME4OfrU80a/u/l3bcg8ZJH4VUaRSjIwK4XIz1B/woAnjgjWSWUARtIMEscjiqX7uCfyo0YqwOFGMGrKqEhCL83mDcMDI47DNQTAsYnjbzADhlIwQR1GO1MQ9zGsZ2L5iIAG9SPT8KgMYV2LOm4Y2eiqfw9Kc6K6l4uFI5XtUrhFz8gVOMj1PYUwNe1kPlBUJWGQFGK9iB271wFlJIJZSmJQuQB3XHtXe6eSIIogpjySy9CAf8PauHs0txqN2jIYkAY7ehyrdPeiG4PYvQjyzGY1wZOWBHTH9KnXYrMg/eHdvGDjHFQbJd77CUwFcH0Pp9PatFBBPdYk2MGX5QDgD17dTVCMiZYoZzsk3EYz+VZ8rMNrR4by35HfH+FalyJAxaIJCF4G7t2/pWNNthyy4kVcAkZAB/rmtYkM6Lw5KJLS/wAB5pbcR1UjC4+h4purNO9uDIdgwcccMe+cdKl8NRkRX0IBIcqRjGOlQ6lJLc2DGEbWT5CMjB7ck1xVl7x1UvhN6yuJ18N28ePlRiMqeMds4+tRXsSrpFgWcDZc7/YkNjH4VNYwS23hqydGWPLNuDDPDHaB+VV72MLp9qpz+5uFfI53DOCPyrme7N1sVv9dd+JN8YZlSN1PoCoz+e3P4Vftzu1jw+s2Plj3qw7fKcL+eKrW5T+2/Fc5Gx3s4GA7AlBgY9cYNOkhuTf8Ah0heZYyN4I524yMdsA5FFthleMJbeG9SUru8vU5vl+hUcfTINW/DrBNd0oqwGdThcb+Bnrz7AfpSWjXC6Nrhj58rUZF2NjbyAJB9BgfpWVos0P8Aa2nyO4jUXsQVj0XPTgD8KujpJL0Iqr3GfodpyzCPejBFI2kN0Y9x9QeK6x+VVY5CuNoORwD2wPwxXJWKQyuu2PywoHDN8qnnjpXYJg53Ap5mARwenv0+les0eGWADIiqx+YErleNp45H5ZqrZxukoMmZSzEfe+Vh0/n0q1sJKxsc7gQr59sj8qWM27hMAJxuU7sAsuN2APpS6i6WNBkKJJtQkORkA8gr1/yKeTLGoBTJflWOMoRjtTXkikOBj5sfL0IB/SmsYfNS2J3sxxtyeOm3n/CkOw4hy5Y4CsPxyKl3PJtk4jj6Y9N2Mfn+lD2wkMh2eQoA3hCD0HT2/Ck2+YqmU7kTAAP8QzxnHcUDI+U+VstuJDen1xTlZowxVfMaIBgvbHGaRuIyr/38rjgAH/CpUV8sVUrhR82ONvcUACyCZ0EB8ksBjj2HHNStbxtbbgw39s8DK9hx3yKgIjWd3VdjAAouPu49Mcc1YYu1vuh5dX4+XPsfwx7UCMfxAAtnCWTYpjQ5B+9jt7cY/OqCJ5IWSUjdjDYGM49q0NZhilhgnQloyoDo3AJ+UZWs+EjyU85fu5HPI56A+lZPco2dN8pJNhkMSQ4cKfQ4+X/Cvkf9sWKYX2k3F05iaO80VrTH8KKbtXPHUjcmK+trCXzrmNmG1iCVHH4DPTqBivlT9sqJE01plGWRtFuCx/hIkuUEYJ+6PmY4HpUv7PqUtn6H2dfAXCw3IQpuUHnoSeDt+n+elCEykgEAYCqGH8Q7/wBKi0Qf8Syxs5XLLaW5hAPLM0fyfXtU0e9ZPL2MgwC30GO/sa1ZlHYkiMwWWNlQ4wFZQByef0psQy4lT935ZPDdASO3qKiCxFrVIwHzv3ds46fpUyNIH2w4i25BOeOecYI6cY4qCx22Ha8sf7tc5ySeG7Y9qmKtxKF2FgMZxjn0xVeBEZir8Mp6nIyPYD06Vd+8xCuZD3HRfQdv5VIWP//RthvM2IxyrdSox+QxTZGaHMsbfZzxxjcD0oKNG5RgUUeozUqs5lwMOHz16HA9PavIO8N0ITzE3pIVDGNRjp6dRj6VX8/7S52Lh15z0wP6AccU6AYkw7NHhsFu35elWJbhd8i4WKLJHHXjnrQMhCTFAsrH5XyWUYwAOnFIBLFJ5UQC4B+bqD7N+FQs0m+KRXYKQfqMf/W9qeRCnDP5ioCCMYJH1+tMAW5kaPESqNhXcAB36EHilm8tpMRZd/4u20DHGOM5pcWzqeQgGMYHLAccj2pJEU7N/wDreoIxkY6UCCMy7iUAUlsc9MenpTXZl2hvnA6bemOKc0kkaZLYGQcdM/4UwA4LMAMH8P0pDHSKzMy7lRevTke2KlVmIVT2Hy+mahLL/rdyuT2/SpCv73b9xh0z0IH5dqYhPmI3JiIk5C9c007HVXjUxsPl/wBngelPYIQuzCk9D/CMHsP6U7nAWU+aW6dgQPp0oGVshIfLMZUHnd/n2qULIv8ADyo6HnFRv5cuCFPOP0649qUlmRl3f1oAfEsikiPLfXpTislu7AR4UnA9Py9KiwojZnOR13dM4PTFI375lJygbqPYDA+mBTEC4RCyrznj09uKSZkL7oYtmQAx5wG78VIxl2IfkMKnHy9QO2T7UsjDMiRqchskdOuPb2pAMSRZdw3bCnBIAwfqKjUgRqp+fn5eMHAP61KElAyoTcoIOB2HaoE+YmRl8tMcjPyjPGR+VADFdjMvl/ID2PH6elSiRoiJGdgqbtsYA4zwc+o+tIV88rj96idMdcY6U0IjDGGUMAQAc4Ufy+lMRO8bRRRxbcZ5wO1Jakea+4pH83J6ZyCB/nioWKu7bG+1yOR7cfy4qV/Lgbe3z4xkKOhHrQMPs8cUfzMTuJJIGOnFOS48uOKLe2MkB27dMD6VAsqiAytk5YlRx8y9Dj0wKkYxqsTyZVD29RgYoEObf8xTgs2dh7DHp71JFtCiQLvbjAX5iDSeW/y/LkMMoSeQMdKRGKZliIyvbp29KYiN2ZvlhV52/iBI+Wpp4RCXQcyhVz6AHt9ah/1iBvuux6jv68VI486ZZWZV2Z47nH/6qBiRoGk8sL8xX7x6fX8KDGwLKrKc8A46npiot6eYCzlF28kD36YFLsO3cBuHUEdOOmKQhQH2/Ll0x6ZVSPapcI8SxseT8qP2B+lIreXGBu25JJ569O1RMfPKbuVP3l6Yx0I9KBhIk+4jiUjb8y8Z9qVnQgPKOCArBeCD6/pSBng5X5VPBH4cc09WPm9PJVhzkdc0xDSHLMFG4gdxjd6YpY22RlJTjIwUHY+x7UqxtDgFg4Gdv+yKbaLJcAbwp7dOo79PSgQiyAjaflVeMn37j8qlIxA6HAYEFGzgVGxWMuGUhWwOfak2zsNkX70jhBwNo/HrQGw6L/WDBKOwOM/dJ9KHUIVljyrD5SxHH0onkVlwMAoV8zK/MSeOPTHtT1UNkozFGHA6Bcdj9KAI23KiiMDc7bWB689wfpTyzRbQAJcriKTgdOP0pqrjcImBwRuZsbfYj+VP88r5eVVypxgjAI9vSgBB8h8xWEgzk9uf6UgdA+3b6Mv+zjsf6UuxMeZEPlBIweg/CnSsz8J8ijAK47dufSgBIw7IHLDzH527R0GetRTF2KEMsBXjnIBHTt6UPsCtk7cKNx+vTipCiqyRJIsqFc4Yfp/hQIaUaJmjGExz9c9qXckasxAHAyalCRPbbo8uyNj5uRycD9Krv5SEPIp68Lnn8B7UASoqSmNSxAYAHA6/jxSy7TcLxgDjaei546/yqHyUQNj50zgDoRnFPD4geAKwXqM84oAeiKvLGVhHxlQKJmUjzF3kEZCvjDD8OmKRJ/3ZaEbM8Nn17MPxpxjwpRpCGHGNuevpTAbGG2MB/FjFLGCT8hz5PI7D2zS7MBctiPHHH/1qaUDKEddqjjI4zQAfO8ivOvkbTuYryPTp2zRMsKFggZ2faOPbvSKPLk2SkS+YQCM46DinSSQqD5ashzwP0xQAoUOwdFbgdf8AGpAzkRRAEuMnp27VCCTDIsvyA4I+vtSxGRZldATj5Y1x64BoQBfsFj0Vm+TF9uc45V0jIXjsDjj6V85/smWsy/BLR5ioZJrnUth642T4Ix2yf5V9HauUgfSYbhsrJfbv+AhCBn9a+ev2RWY/BbSUkG6OKfUgCOzS3IA/Pb+FY0vjn8vyNJfAj6JBUuFdx6sOmD2wR3pox5hMvyh+Cx6YGKXycSKzKV2DlD/FjgU0PA0oiZflHDE9h1/OtzIj2PCFiVw5BBHHb29qjdNyspYJuYN9CPT0qXbEqFRhz+OPoP8ACpoPNMoABO1QGUjjB6A/lQMh+RQGb5TjgnkMP/rVNEvV1xIUXgdj/wDqpzB2bdL0V9oXHbA6dPSo2Dxhmi+RgflA6H2H4UAKjmRVOVV/4AOgphyiNIobK8D27dO1OQCVOQVRXwo6E55x7YpzMGYwqBGo+8o9xgfl7UBYdibKlcb0/Ac/40+SQSZCYTBPXvxzzUKxK52nJbbx74/u/hTI/MX52+UZxyMgjFFgJkZSRFnKqucL6+3pSQkkFe0Q6Y+bbUj42kRAR4xhSMFsf54qNGD/ALlfl3Lkn39D+VAEsO6RgrRFd/DN0BA9qRvnm+cCEMu0e2OmKjCgLvc+ZswAo6qeBgGnI0e4gqZFxkIRkg4oAR5dzMIQyY+XCc4x0NSnbCRHOflxuVgOpA7gdP8A61V1ZERirc43rjjjoR9alcbQwi+dSQ0Z9eBkc+lACeWcfMx2Pj5vU9h7VKFdhhV8nDYG0fxD+LNRM25C20mPv7H/AD+FI8DtGqsCsfUc4I/DvzTAmMg+YP6rk4+8ff0pXt/Kn52xKOnOA1RguY1hLiRSemMHt+Rp8YilG+cbggxL6jsvH+FK4DcvL8iFY406/wAX4ipFdhcIW6rnZgffGKhhKJJ5QHnoOUJ+Xb60gWQnh8HP0BPQY9KBEmIHj37epIG3gk0pQqqyQ/uwPlVcckd85/SowqgkxMob+Efwg98f0pdvnsfOlEOcMOpx9KYE3zlQpTdtGfvc/QimbWnCFF6D7pxjHt+VRrJBtlljLOvQqeN3uD/9apTNHIFmA8nYoV8DjsOnbFMCYRzY3xr935QpwMcZ4FRhERX3q44wXXoc9sVWAGyT94Xxjp09vp+FWojJk+XgsACu7ofcDHagB3l8+S42suAQOcAgelNw6BCo8xB90+gPXIxSxq8zZll/enOAowCfqKNghcJ9/aeFT+tAx5aNwZHGNqgAjqB9Oh/pRGF3BkVvcnqD7/hTs7EXC8HJUkdM9sVGd8cwNwpIkXa5X+Fvw9RQIHDFgsnDDp7D+vSnMij5o134+YDtj2pAfLfyigcP8vXB9v0pTFiExFsSKuEwCR6kcf5xQA5hK8nlECEheB2yeOCKjlNxJkON/lryB/EM+v8AnpSRyyCAru2hiCAOinjv17dqlR3CeUdyAEbm+vQeooAjKPHho8ZUdvQex9qn8z+AIMEjdnH44x0H0pIkEsLeb84KkZH8JT39KjVHjUEruU/gRigCx5aiJVth82/ATPy47+lHlODKJY/JIG7cpHGOn51WIb5Y0OCT9wDkkccmlkLI2HlCsnyOQM5TpjHTigC3Ml0kI34jSboeuP8A9dNR3X7MDH5i87mUY+boMYxUUTqZBCyvdDAWOQnGAPT6VJBLMx2MApjB2tnGR0zQAKC0iheTztRuCvPApzhEmH8Rx8xGR86j/D8KrzSSMyyBtmeC49v/AK1Phj2sPLPlHOR/ENpwKAH5QlnkH+lZQKueSQfToBjFKjAMZUT5ZBg/7vcY+tR8LukAKvgBmI4yncU9Z4vKJucSH7ysvyk9B7UAI3mTvEJQQEbCrkcDHqKliZH83zE+fB2E9MqecfpVf5FVnGRIvUjpnHGKsFSBGgRkAjZsH+H1z7cfrTEIYmOAxC7AHJ9Qep4HQUp2yzPDGE2kqPlAywOP0FRO5lkZR+7ynznttx2H+FPVvIjhQYtgoIBJDFs4POO3+NIZPMY4IS8QDrv2nd3wO3AxSNIsk32p/kVQq7emOOP1pkJckbUClm3eWemR1x+FKv7ouETYq/NtJz+BoEPmaNojdqu8sdq4Bzx3PtxUqAtmeNtibR83bJwOnamf8si0RXe55A6LjnHp1oSQoSW3SJIME+/t6e3pigCNWdpFP31xtH5dav2Pykbey5J6bW+n0qlC8auY5GEa7R5bdccjrUlqjXGSh5LHJHAHFNAfNfixX/4X3Z71G86jGOP74sCVJH0x+VfTLsyurqVYYG5l/iGPvY9K+YfHRnj+O1jIRhZdQieNl/55mwYA/gP5V9P3gWJo4rkeZsAVQvAJXtn61yYJWg/VmlZ6r0IF3ooy3mqhBLjkY9PfFSiRFyQfK2MSo46Hjp/Kogyea08qbRjBi7YxxjtjNSmHajr/AKtMDaevOB3rtMiVVkh6L57OuRtGQefw5FMiLy5EmY3HGCP/AB09KWHahaYubUgAqCev16+1Mih+17pLfCb1wQxJ6d/8KLAK+4RhlRtnRv049sVLKRDyhJBwwUdOMZH0poRbaIM+7YwJ25xlhwcinRSRkrEhKbzuP0Hb26Y4pgPfCOqFFlXHEfVk4Gfr7VHGMvs3tsxxg8im+XGLkzxEosmCV5ycckfpTvKjZ5C6nZH0I9PQ0CLIhTAkiHmFWxtz2PQfXNTNKkNxuJwIyO2Rkg5x+dUFdQ6rn5T9xsDKt05qXyojFlSqA8DJyCfegQx0QyO8KqgTGEPQ596kRp0VvOZWVcFe3/AfoKgl3CNgwEbMMHPc4+XnoMVaa688wkgg7FU5Hys3t6ZxinYCFpy6fOowcnI6fT604SMx2/eYLhk56HoR/nikLDYEeMsc7QF/vCpeGDwDEcpGWOMc07AWrWHYQPmjJ5PYd8e1V4ipQI3DvntgEf41VilKSFfmZcYGDncw+uOmKQvKw2vhZVHyjHXPcY78UWAfIyQsZIyYnGMZIII6YFRlZPN+XmU8fK3Vcc5zUgWD5Sc7l6qfvD1z/So3YIWEO4AnawJxn6H6VVhIguI1TaUGO2B0+vuaimmeMKVOzdgdsZ7cdqjDIGeDYccnr0+lQfLuyVKcZbPPTp6fpWLKJvMgSYSqO7ZHYDGPpTty7wq/MHGRgYyB6VUadvNOw4Q4xkcbT3xUqJu2wKSycsO3+fwqRlgNIrHY4l3gKGzwSeO1RtIiCUNhG3AOFyF49Kg2+XMHLKeeiZA9voasTskuSF8sDbux65xzQMk2GZWRG2lBkcdvrTJTn5VGP4juHpTJGdv3mPIRcJk84U/j/wDqqQsjqI4JfOfHCYwPl7/l2oAYFj85VbMZODkdCOPyqYqZGMAOcNkcdqhVgqbg3myOuMqQAPRTUvmsVb5fO2jBHQqOn40AiR5IlKsygovXPQN/dx74qxAMyJMynD9R/dAHH4VV83cuEVZfMIAPBKNwMMMVYBWFTbopf1I7ZpxBkwlHONqgAZ746dAKtKytIHRGyfvgnjgcVUMuJY5olEYIGR0xj6/pWgXnXfuXAbHHTk+hFXYhkMMm+PcVVnztZBgce1J5cixllIxu2kN0A/DoKU4BBBC/Lu46rj+dQv8AOC4ZZk53KOCB2pWAsCYpEY12yxgdB/DmlR/3bKuAxI9xtFNj2zyLhlhI+8p4OB/9aiYw/MsRCrjbg9BziiwAD5aM+dzd2HT8ulTkoZD82zHT6YqsCFHlMQWHB+nb/IqEDKq3XeMjHt70WAufIqAg8pwPf0NRPhTnjkgZ6YpN4ZRsXk9PpTWEjysYwsq/3c9MUASscIzIuDkHK/Som3sxzgZ257g54/CiNgmAqlmk644UED0+nUVWRZDMUceUVGSw6EduBxUjL0aksq9AmCB6EdBXz942Sb/ho3wqIU+aUWpXkZUOjZY/gucV77bH93tHBJy2evUAV8+eMJHl/aS8ORo+3ymtFIx/yyMTl/yGfz9q5628Tak915H0U2I7lvKw24EHjo1Urdph5oI5jA3Y7k9qmnzJMEjbbucKW6fd/wDrCkEEYJlE+5W+XCdW2noa1ZmK0k+eFAPBBHHb+vSo9pJ3MvlKG5z1B6nHtTflH7tvk2EcHuD0A/l6VYO4h/OJwvb0z0pANDndOYuCMMRx3/8A1UzzU8zHTPQgeg9P0oKwSz+W428YGPQ0qAFVgCfIuVb1H49qQD3Hmbkz8q4yR3qLzPNO0f8ALPACj07c087YU8kc4HBxywz/ACoZhDvEY8okAMR09vp+FIYmSu6ROEOM88jp29KaflIK98dP606OMqhH8TfoR2pHKbdp+8D8w9/agCRtrKSpwy/gCPSlLJFnAyw5I6U5Yv3ZQqcbd2M84Hpiq1sHJGDk579h6GmIm2jAaI7w36Y7fhSCRA3LAfypF2xmNWODkjj26cVHGqjJkwCO2P8APSpGh5eE/KpLZGMA8DH0qJlfcihhsx37evSl2GJCcbB6jgdcf1qKTDyqqNjacYbocUwJfO8pdka5UbQ3tj2qDcQuVyWJOe238KkUqyu+3ZnlgKQmMIWPzlsY4x044oAQbXTaFGSRnn046VJuBXAJGxcpnj+dQYK+WV2oDwppWcY8s85AHTgY/oaQhN3ODHkDHHcDpQMkPuBAPX2/+tUXzM+8nykPAx6Ck8zblcYHGPegYzJ2iPqVYj8KUPgDBz2J9v7tNwG+6dxz0yKG3EfMCme2KYCFQ0E5kkGTgYxg5HSnKAI12LwOMHpUO0H1wOR7cVEdwUtuyCMD2IoFYkbEOMqCBycdOaY6kgMzhgMqRTGK+SozlQcOfT06UPEoXzDGVzz1zgnpQMlQbueyjPHfHamwm1QvI2cthdvb5vSmSRsTuPCqvVetMlh8tVkyJpOAU9Djg0ANcnewJDleBjpxSJnd3wBn8u1OkQqT5QwvsO//AOqolQE7TnbkcUCIiZRIUj+QM2QO/FXUcZAYNE6tlW9AarTtH5iEfKFBU8cj07VLGRvElwdu1MKR2I6UIHseN8L+0NKVO8DToWPoT9n27T6bia9hmPIjTAZjkEjpXjkTbv2hWkbhJNMi4/u4hfH6V7A5U7T3y3T/AA+lZ0PgNK269BHdCfLEewlV5zxjvimq21grhs9gPamc+aM/wDIX1pr4/wBdHyeDnPQ/StTKxK0jK4YvgdgPT0wKiG0lijZNOHzFTldzcAqOPypPnWMvtC87SCOgoGMkcoeBzjBzS7UCDILEj8KYZV3AFdp7jqCB6U7GYg4O7HFAyJpVc/d29vwpwQldo5IxgjtSFRtAx/n/AOtSYwrY+UfqMf40ASQyBFZmG5s4I9cdDUYIK8/Jn0HSkQLtzux7elLt4AI5P64pANfCoWOcdqlKqvzkg7gO3TFQ53dBn6f1pwIH3eR6YpBYFIwc9P6U7jGQdvqPYUzI8vDYXnj2x2pQwB56+vagLATuVQrZ280is+AQwx3XHan/AO7wKYx4I+4eKAH7NpJX7p/pQeckAjHftUSlwCf9YuOccdKer44HQ/w9qYDTF5YGw5GOW9M05v3y7BjoOaFOzKgcg9e1PVSzH+Et0/CkMayFSrhg6AdP6ik8zADHj+opvyx5XqQOM9vapmj2fe4YCmIbyBhTtx+VNYsqqQdy55ApwGU4HB7UnyOoDfKcYGOnHrSAaRuL7PmG7AHTGB/KpopQSu0LgkZ46Hp+VQBN5YDB6d/b2p8Mq/vFztA4zjj2+n5U0B8yfGXdD8VNIXeDxYgY6Z88ZP0ORX1Vq+038igkqTx9fevlX40Bf+FoaR/Fi208Y9lnGD7V9V6qAt5N32yYrOjsy6nQzBwpBGP5elRj720cUSD/AJaKpx39KUjYyqRubPb/AD2qiAJGBjn0FNP3sYG0jjFOC4z29KYSNnzNjb0FAw+XoTgUx/ZcfT/PFKSV5I4bGaj+VWKdyeB/nigESZUAA8cVGOVATI6jp0pMPyMZxz7U8gqCSdvqBTATk/ebcBwo9fxpMhQTyB+VL8u0/wAWPWoydylX5b/OKAFOF9T3A6UJyP7p7n+lB3bFXrx19KbyvGcsPyoAFYnAI68Y7cf0owfnyT0/DFIxw2T0JHTtTPly53dPakMVWc8HLAinMF5AO0HH51HlB8/6dqZkZyox7elIB2dpP8PY+/4VH06/N6en5Uu7YPlHmZP4ChCo4C4PYGkwF4ZjtO/inCRAQ5yuR0/pUfQZzt4wSKTJJ2nn27GkA98Oph7EjHtXN3D+b8RdOikcKn9nSEH1wMngflXTxMqgt94rjg+vT/Irh72VV+KOlW4BIGnTP/uqwO3+WKT3iXHZnZxlUypG7HQn/D6Ugzkh8LnGB0/CnnAkMfPGBnio0OWKP646elBBKRtb8Occ1Gfl4UZ9vSkZm+4vH909OPpTQDsO3+LrQA7dsQZ6Dn6flTwMYz0YYxTFKjCE8gdKYAAM4+bOB6UDJQQo9h2FIoG8Y9Mn6U1z92PPTrSlW4LEAdKBBnOM8ehpQS2VUD0qMNvk2jgf1p8bKrnGR3/xpDQZUr5fI9OMYqbO5Rj5cdPrUW7DHuvbHSnEdwMgdCOKBjMbGL57AfTtTj5TAlWznj6YpRt3H6dxximsBEpTPH0/+tSGKOcADbjinAdAoCg+vp9abuU/L1447f54pMAMB0x2NICVVjBwPmHc+gpZMc7RjjHX8jTQVOcjA6HH6cUpYbBtGMDDD3/wpAZ3jZPM8BeIo9qtE1jNkH/ZjP8AkVxPwV2zfB/wq+AMWuP++ZHH9K7bxepPgrxBEFyZNPnXA9AhIP4VwXwMfHwU8LPn/lhMn/fMrU1uyre6j05vv4H0Ceg707BQ7QdpHTikKOFLBhkGmKqDlM8dM9qliHNuLZADIBjAqLcS2T+ORxUjLKx+VscdBjpTCwC8fP0AwMcYqLjE3YJ3Ar6D/PFG5sZUY/DpUeDkg/LTiCQGXoD096Qx5bP44yOlLhj+QzTM/Lzg49RQrEjBO1P88UAScbSV6jjFHbJHX9MU0MpzkZHtQvc88D8qAHLgHnk/yoyTlhg5/WkBBQsy7D2/lSKQnykY9KAHAnkYzjkUFlGDypPSkw2WXHb24pOSenTFK4yaP5fm64xx2rgpSV+LkfHll9LyPwz/APqruSzLwvzk9B61wt6gb4q2MwBG7SCCM8ZViCPyxSW6H9lnoDKcAx8Adz6+1RIV2ssg5GN309RQxTbtc7dvC02QcjafQFSOR+NSItL84J4XHr6j/IqFsb8t8rYyewOPSq8s/ldwXxwo75FZL+ILGBVF5cwwvxje6qRngDnHXFS2M3TkMEJx2xTmLnO4Ajt2Ix/jWBceKvDOnRsdS1W0sd3O2SQZxxgkDOK1NIv/AA94lv4bPSNW0+8mkRTEouUPmZ7Dnj8qSkmPlaRIW+YbfmC9QO3/AOqmljtZccYxnGK6PV/DWs6REHvLdraFAMuRhTuAx84JXHPHI7VzMU0U+4bhclMDaDjBA6/Sr9AsN2n5plBIYL/476VGAHwAwZQD7Dnj+VSuMHAyBnPoVx/Q1LH8kmHXkg/h/wDWoAqYxuUDaNvbkH6fSm8/Iq/KAeh+nJ4ryL4x/FXVPhlP4X0zS9PTU216+8udWjEn+ix7FkEJyMStu47DHPavaDsIEiAxq3QHqMf0qorS4n2Plz9oBz/wm3he6gO2VbW4Cdux4/4D/I17d4I8yTwJo67Sn7g8n2Yg/n1+hrxb9oeORvEfhAJtZtt2AOm7jA/wr2zwO848CaYWOSIyMf3SrYIHucce1VS6iqbo12ZowFPXOSP9mmRbVCkc5fG38f5UOjdW+ckfP7elLFKciPhVJABx1HQCmB80aiBH4g1YY+aK7fKkdMNiuls1OFk43YyCOmPpWDqgY+ItWiZsZvJST9ef5V0NkoCxqcuegI4FWuhD3NW0CLHkHjrj+daSgD5kP5VSjVguwYG45x2Aq2kQXayEEHIY9s+wq7ASq68LnC55IHauO+LgEnw51JBwqtDJx04dcV2qmM+wTj61xvxVjz8PdW8sfKixk+wDD+pH5VFX4GXT+JGb8PFJvbteivaw7l9D14/z0r0wr5cg4x+teXfDTZPfXQ3YX7PGVHqAmQc+2cV6iAkeQikDHJqaHwIU/iZND5bDYCd4PTp9acuN7DODn5QaRAWJC84xgd8fWn7ezDk/oBWhIvycDOB7fyq3HkDG3355wKrAHJPUVZQFsMep6ehqGMuDA+bAx7dKkQkyFdnAXJPSog+7lMDp6dP0qwrsVYFeo4Pp9e1QBN1bbGM/KGPpj2qxHtJwu7gdPT0FVR5KLuOS3ce1W41EKkqwYybSoHYgelIouIyMhH3AMe2D6Vt6V5EjqhVt+c4Q8k54+nasAcRBh8qZ574I/wAa2NJbF3HN2DoeOM854ql2EfKmkvH/AMLUlEbgLJrBaNsdR8wyfQGvq25Z/PIj+Ytyvowr5Lt0js/ijKSckawyk/77noPrxivrSVkWbn93u4APTB7jjiufCfwTprr3hxbMm8jYQoXb7ela6SGT5mO1Qo6CsRljeRdqspbr6Ej3rRj+RyrDahUp9OlXYxLxG592du4bc+ntV2Mf8sCeSNpHGfrWavmH5HbhQMcc49KvKCcRzfcz19T296aAFCq2GBUDOQff+lSRQiVhbO2A33cDg8etPO5Gw4LZwMjnntT/ADChAiO4IfmGOMjqBx/KgLEqYRCm4N5a8cdTUiySxkNjZnrnpj3FRTFWLSKuG6rjv7dKeGQ72DFkOB7c+lIZb+WQN5jBM424HAz0qZYgjqDwDhSRVTYIm2SdPb06VZjlA/dxPtUcdP8AH0qRllSIjlEYFfU8fX0p/mtGHXhFkGOOcN2qEICNruZB3xUixB88bNuBt67u4/KhICyjFB5QbZLEc4HQj2q39uLSfOvkZ+63qB2rIWRm3jO05AbP1/lU8T4cwsFkX6+mPyqXELHTghoPmHnIFO3bj8f5UolYqG5Cyj5fwrGiuHMO827FFxtHTA7YPf8AKri3jKpBj2pIeMkABunas2ibGhHKUCqfkb07Y/D6VowXASTbn7y7cY9emD0rKXZI+5TlkG1xj8zV1PLBOSFY/oO3+RQMuIzxYZTs6Bs9h61p73DJt/cq3IC4+bj9KwfMjDqjYcEcccVcgdsMhAj2jA5zjpkj24oA108z5n3GDGOHGdw/p+FW/mZdivvPO09s/Ss5bspEkM2CRgpjqRQkksiF5f4f4QccYHP4UDNKOdNp8z5WHy7Qe4/pUokEQEbDiXr0bGKoCWCRQsZETAc47498UOwMhSFGDbMHJ5+vpSsFzVFyk1tLbkl1ypQA4z7ewpYp7kJ9mZhMT/EQAufT3rCZX5jM/wA/TI9uoNL9rdAsiABgQNvX5SO3p7UJBc1bhpBhpcDHGMc46Ec9M1W8tT+5iUlepA6gelU0mkZ2k6qBgbvT/wDXUuXgJWN8SFOf896tIkndgH8spztVVz3Hv7isu7kQsoT7oyOvpxSSyzACJ5fLwd4GMiqxBX7hVDn5cg4561aQriyS26bywO4DJX/D2qmkAJRyoKOOmT8ue30qbyps+UhR/MPzFfTp+A+lNfNkSu3cQDtA6L6Z/wA/hTZJDuAi8ocx5PzY/LFU/LVnADlwBkg89ulT/aH5Zlwu7dgfliqjyhcgs0BYfxDg+nI9qlgRMknkuwIVlx97jg8VTkY+YBuAfPKEfKeP4amkP7iR1fzAU+62RtFZOG2nzU5YYHOOg4xWsAsPyhjdYMkd+fu9sH2rPMqq2wkyBWBz1H0+lWJGjS3VoF2gcMQevtn0zVJw4DMCQAMhO3XpWiGixMrmaQD5i6jC444H8u1Y9wk0j/uvmIX5uehHoc1bZSj/ALvLsvBK8Hnt9M1nyRKNwK7GH3if4m9sdKpDGny9w2L1GSM9G7VWHlpkYVjjA+nfpirZDS/LHhj36cA/1FQPGyFoUXeoGM/zqhEciDymYvwP4cfd9BVUxMjiNckv0J9v0q1INkOASxkG0L3+tQrJ+7NuP3m7na3bHYVYrDHQMha3LH24xn0+lQN5e5A7eUfoeWH9KtFkAKkBh/CcY7cDP4UxW4z6t0bp+HtQIqyQoofYcEfdz09x0qBVZRukO05z24H/ANarsjMiBV5x0RhxioEZDlo/nBO3BFMCONCy7UPmBehH1oLBcq3129TRhdipt27W6Dtn1oXAneJvvcFTj5R/XmgRGyRPuK/dyCpzz+Zpdwf5iMo2PlPX2IpzSIuPlE+MhgOB79qjzkA4AXsOuBUgIxdjuKHcv3T2FAKtkqCABztqcqoITooPT/a+vpigfLhiNvJXH6/lTGQR5UqP9Ww52noR9QKljKksJRyD+HNMY5VFbnsF/TOaexYbkOBj0HX3oQiKKNGkMZ4PTA6frT8Ju+X76/Icng1JuccEDpjIxgj/AOtT9ivln5cfcxxmmkBX2lVDOMseAAMDFSKgXKbCVIAI9/Y1Im5HZ3kBKj/Vhf69qk8xkQKMrn75P6fSgY1IgFO0EYGenNLuOW3jIC844K/SkYr5W1huII5HHBP+FSASFSqiPK9D3I9KYDeNqIgEnb3496Q+W/3R7g9voalMXy/fRPUHpg+hp58sHcpxH91WyMcdqBEYyPnYBx93BGOPX3qQ7yGx8u0/L9Kj3Dzo9uT1A6gdOwp+ehGN5PTtx/nigCcJFtCt/COp6469KRBmXehB+bHToPpRGBnOBuXoO3WpD5eVZQFAI3dhTAMbcrHy4J4I4H+FPRSUJ3BCGAVgMDB9PSmov74hyWZ1GcdqsTgeZztztwoAx9c+n0qQLapJvVHVNhQnHTI9h1zUCpHt24aNVJXgnOe3FLMkruAz/dXg9gT2zx0xTgjxqBCobIB9QMen0pDsOwkcTLOMN13Y9ew4qVTG0FwJDhPsz9ePlI4P9KjKTgr93I3GPHIz3FWFhtzEWO6TdFICmPvqQcj04FIZ8w+OxG/gvUYVfcViRuBgMFkHUegAx+VfLUMiNrSzMh3PEwI9yB/T9a+rfGS58K3oU+dDJEfnAwcIwwvsM9K+S8/8TSAOvMsZQsDj7oB4HseK8rM/jR7WWfw2VtADRR+FXmUqEW9UY6jO4fpj8qsaMv7nw2FJjh8y/wBpb0wx/wDrVX0ZpPI8Nh5CcyXo574JHHtjrVjShJ/Z+g5/drFd3Q9xknAHt2rzj0y/9qjHhONXbO1MY9NsmMfr+lc1rpE3ifTcDzFa2bgcDO3ORXRfupPChJ5bL8dsCTqPotc5rJVta02Rm2KsDEkDHG0Y/X9KUfiCXwmp4dlkTxDcHO0sY+nAI25GR7DiuW8YAJ4gmiC/ZyY4mHA2s2O2PrXWaEh/te5b74XyijdPvg5/PpXL+LSn9uvby5i/cRquR/Fjr/T8K6MP8a9DCp8DHeHJB9nfY3zvn6AjH5V0E7v9iwY1c8bs9eDxXJeG22Ahgfkfy8gf59q6m5EgUrlc8FTjr0rSqveM4bFvT081CGXACrwPX0qC5ZmmSTaYWQlRu4B6DFS2UhhkIRMFkzj0xxxUU8gkHlypuWTB4PPHvWZZzfi2OP8AsacSNv3qvPTO1l/wFd9qtwyaZbTFdrLHbqq+wHT8K4HxQgl0W78seWE8vYD2BZc13GsXMR8LW2G/5d7Yc/eBXaOv4U5fCC3+RRnPmKZVBQkhgCOhHWq80v75QTx/DxgD1qaVo5IlliY7WHTvxxUCyM1zDbKRuUH7358/QUhF6MKpLou4k5z0OPYe1XoSEu4FDg53Dp3IqpKWifZJ83BKf59KlhuBFdQvtC7+H47Y60upRz2AJpdwJ5bKZ6/4Z61YjklSzUyjdwNq45xnGOKkntil2x/1K7mKEn73cD8PSmht0Ktu/enqvbHQY44rZbGEtyBioctEPLU4wD0NaMk0ZRvOi2+WoC89f/1VTdMKGIOFHTgfhUsWySOOPbsVgQuexqhDHkSF5PmOCRtx2OORTrmP9+JLVtpdQHH+AqD5Fk2uA21uVA79KmYbVKqhEZ43jmkBJHBs37PmZecD3qSNJoj5wH2dV47EnP4VDM/lWwedsEfKgA2/QE/SptzRJBPIu9Ry2D1/u/lSGJcSM0qKMh2PR1wV29x2qxJ96MSSBiM4yPWqbS+ffn5syIApI4GOuRWhID58bTAPjg7eCR7Uho0LBle9t4pCYyI228e3WsGYY+0xScHD4C4+o/z6VvIr3GtWc0QEZW3fCduOB9PX8MVg34lsLl0CiHOW453D60JjaJYyhiXYFKBVOxuR83oevt7VnTSPuYoq24U4wMEHHHWtKKJHsIm3gALkx9/0rOu4Ta3TNCwVdqkpjscDNaIzJ/MU2kiKcZwQCOmKroGVg7nZ8qt7cfyqYSM8UKRyZ3oeMen6VVnAxHbTAjHGQcAhv0qwK1/5S63BFcbhscMe/wB7GMV03j+SSfxVoOoO2SbRo0UD5Ao64Pru5+lYEm6W+spY4i0UUoUyNzlUGQM1seO4oYNQ0aWzLMrW6yRg8/xbWX245qZbxHFaP0M4gLcW823ciuGZR0OD6V6DrFvbXECywHZK/wAxC9MDG32+XpXnl18kcbIOkqKzdlBI4x6V6lql5HFstbOM7QAcqBll4z9ADQnaJlPcns5bqVYV4VFwJMAc9O3auK12NG1WaADyQ/lnnPOSf8/hXZ2kAlL3cn+i9AOejdK5XxdmTUEYkRYjUdOvP9BTp/ER0Mr4evJF8b/DieYZFXXLAYHQ70ZVP4VlsqDW9Xj+XaupXokzwM+cwOPxFXvBV4bX43+G45VMTf25pkSE9/NkWJSPrv2/jUWtqieK/FNvP8rx6xdb9oI2sJSD+ZGa7pr/AGdMz/5eNeQ/S7gIkkD/ALyOJsLHtzx68VswXVgkH73iXODznnryOlM8G6ha2dzfxXEAuVuY0jReABz8wANRPp9qGZ3+WfzCAqZ+6K51sBg6tc3kdpcYzPBLjcMfKvP6dKt2O3zISF2xPztb+HFdHqN3bT+H7vTuhZAIxj5Mgg9frXJ2BmWW1XaWwDwcenI9hxxTS7GsHoclfDGtTRSJ5W/OwpyBkfMD+H5VveFfLl0dDHmKRHI6ZU4PGKzGlCeK5YwACu84/ukxk8j2q74aaSPQodwHl84dePn3ZGaa+Ef2jfXEjyxyfu/3oYkdAe2fY1FL5tn9nwNwIYMMcYNNhZIvNVmLLuB6c/n7VLcKkkMGSSmwnHpk8cilcZl4kaCRdySqx+ZzwfamboI3LAb3YDIHQ7fSpXkyWVwAGwfY7fX2qq7JMdoCxOFIAHKnPOR6Zq0Qx1jue733GJCq/dI4XP8AXpT0wZ2XccSj5c84wKrW+62jmdCWcqqgN3xweParEbRFfKclWiIZT6g8dqskqwsYj837sKcMD83y9v8ACnhDJMQxWREGQe3PTj2psRRVfIzuJxt68fWkJh8qJmO18sOf/wBVMkN6G3RJxtK/KVXAwexGParNns3AXG4spI9gMcZxVZuSzkhF4OcZPHTFLC5Uqzbtr9c+vagDJizEmHTLH5sA4wO1a1izw3L+dhnnVQNo/DGKqogWPOwTvGxGBxV+wMsd5CAodJELrxypx90n0poCLKGd0dtyxcnb7+npiklzJODEABGVaMtxwRyDUzW4+1zPJ+6aXBIHYqO2PWo2ClgpP3gAMdwKAHSQ7pQxZUfPQHPOP1p+zdbPIx3KMLnHTb3ApswKyfaVl6/dUL6e9I5icRrt6jIHbPfFACSSnhEbYvZhzUhmkkKtHGMAY9frTZAyOAVOMYxxj/DFQMT5sQ3AeYwIx2C9aAJXGzMUS7QVzz79PpinXDg2/wBqTDjC7h/F/dNSyRF4ZCmMseT2IFURhYXwPKj29c5GR7UAQbHaMxKFmC9BnBTPrjrUkjrJYq2xojGVHB4OOOtFu+U8xAq5OGKdD6cU0FZ1KxktghsE7RQBsWTKvlHaw28gjkcev+FcjGoW6u4ydwIZht9znk47V0+nQybXZsIzA4HXaVH+FchYZ3O+zBwQFPQ4PPpn/wCtVREbCRBGQyDfmIbSOhxUqCKM7UU8d+4J7e1Lu3CPCFyF+6f4cf09KdAHFwzp8qsAW6celMDOuHUNtdGZAMAn1/wrJuNjpKMhQxG2Pp04/Ct2/UmMW4VUbPCj731/3aztxEjHy1+UfIh4II9PXNax2IZseFUf/SC3ePPPc+w9FqjqCYsTM8YXecIN3fPJ44qbwtJP595yCki4CA/cIx/6ED+lR3D2hf7I/wA5XoDyOe3/AOquSqveOii9DobK3tT4as5YHf5ySyyfMF+YqxWqmuSY8Nl5mO4TiOPHB2h1H4+1XvDzb/DQV3HlhwyE+jSFSn0GKyfEMTP4PdUU4E4lZ88hd/GPfArle50rYn3JdeItchYCNXsYtpzwCFA59sj64FaEM/7rww8xzJFK6e4DALj6EbawLFFbxTqFyNqB7IBQehKhPmx044rVkhcWugTLwplIZun8QIwPYD8hQJBZhYtP15I3LAai+IyPl24Ayf8AeA/QVn2F1LBqtvMCkTR3EODgcqWAIx7cYrUsZ0ksfEiJ937USrfX7oHtx/KsxQFvom4BaWD5v7pV/T8KdP4l8hVF7jP0NslSHYjAxbgo25yrcAdexrsbaCOMgHBVM7t3bI7e1cVYkPFxkLHhQ2MqQQP8K7HymjB8zJ+7u9AO3517DPCLEc0EkBwnlx7T/vHmm2nlCVkMOyOcYVG7lR94emB9Ka7MwyvyMGyuByFHbHpU8JCtFJMA7gHpj58dOfT2qQNJlhVzGmHDKysx4BPGMD+HHSkbdbbFmjELN8oYcgqOnI70skqNIAmAjIDt6jJxxUUkS4MSKozjIHOfToOKAsCwKpwp6Z7HODTghcgqGXZjaw+79MU3ajbQzM5H3ccbsdvqPwpMPtRgrZ+6o9D0oAsplV2fcGM4PA+mD9KUQySOyRkqzLnAxj/DHpTZFMB8qRVZjknHqR0z7+lMEa+Qo3lcMdiAYcN0xmgY4nzBFJ2wTkcn+7ip4DIqi3ZWO0/Lsx933P8A+qiOOZsPny8oxbAznbjOBxg0IdmZJUZd+NgH32X8PbrQIyvFGVitbUKIwiOwX0Adc5x1+naqP2mN1l8oeesaBmA5BZgOnsBWt4hmi+wxiRPJa1Dbd3P3yAACBg9MVkBBb7QVCSNg4Tjjgc9scVh1L6F+wEuyEx7ZTJgIvT/Ir5c/bNWS58IzXYXy/Kh092x0JFzIg49934Yr6mtHkiZoRmN0+Zc4xz1AP+FfMv7ZKJH4LvVbMckunaZMFHTC37I357lNNbw9UOK39D6ztgosNNmtv3KpZRu46lpHXBHPfipYowiF3UtuUBgzYKgH+XSqmnTRXOnaVOrCOJLUH5ujEgHAH0PFX4ZUkthFEcSN/fGRj64wMCtZGUNhVkZ4SUXCyjCL0YY4Yj8ql2I0apDvKIQSrLyOOn+f5U+NSGJXaJEHEeeD3JHpxVUOlrJDeM5IUbSqnjH9RWZZaiZYZUmm5jTcnHqRjB/nVnyoim4OQ69/4QP/ANVVA5kWSUbBCp+ULzgN+H/6qcN65LuGEi4HHGc/pioA/9K43k/JsVmQjBHUjPcflS/Z2eQJjz2blRnbtA/xpj/fBb55W4ABxtH6A5pshn3CZH2svHoRnt2xXko7xxSRH8qVfK7/AF6DFRxJ+7KYCLz1OM4x+VSSxO6fK5Kt2IG4f403ay7oy21QBu3DPcdKBlhklWLzF+QbQyx5zwODz0wRVMSRyAO/zEdgMNj39cD0q0ri7RA4aFufLCjhQcA8elVtvkSsqnG0Ybbz9KBIXgwq4CiQEjPYDHPT16e1E2RtbK7yueBxjpmnII5X3LmJR1XsT2I/GkK4Y4UMCPnGRxj264oGIB8uch2wM8Z49qj8z5wgAX0Prn9OlKiNhEH3DyCOxpN6OgyN5IC7fUn+VAhzrHHuDnczAdOMfXpSq275pGVcDgj39qYFAOwDft4Ao+QuAozxjGO/49qAJ3jQIJCglOOCOOO2RTVTyiBE2xW6kgHHpSAr1h3YXrgdfoPalX59uM7cY4FADDuBIPBIxgjrTUbBj8jofvAgcDoamCys2z5Q44DH8vSosPKdko2uvHtg/pigB6YUJ5RIEbNlOpIPAxmo8rBuIO1T+P50gKoo8s78E4+np7VMjXXkMAVYYBzjqP8A6woAiP7ggrgo2dzAZAB7YqxM4uoNuc7WBywA/lUA2ERwxHcE5Hb6/nSMYhIVkAVRyM+h9vrQAyR2yjynMe7nb1HHHIxRLbmKFFVg2eg4Pc4x+dIyYVXVd24A7e3GMH+VIsZbcy7soAcdBj2+lADkWRZVlCCMLjcBwR2pCXGXUNhcgbeg+tOd0YCAn5n2kJjGQcE4NTB47aHYhZicjnoAOAM4/KmAmNx2jFvtT5iDyfTntg02SLFzG6gO7AhvfA9PwqKLFw3loWYDnn0+tTcvEZE6plPryMDt0FAiKORwqkIMAnK47se3YVK0cClizCQFcdM4P0oX5pFtlxGzHcM9B7EUwxKJmYsPLTh9vr2x6ihALExUxbkKKF2r7e/0pUJjlIwWI+9xnIPFR5lwhZvMQ89hUkeNp2EHvz1+n0FAxyp5rqn3QATjptHSm/Kw2iPb23fyNNVGYblITPHtnsKeg8ks8Z5yMg9Py7UxCeZGCAY8hM5bPBHTmmeZG5/c5B6hewPsKkjLW7EFQm9e/Tr0pvA8tEdVE2QT6emB+lIBNqqPky275sY6U+UKIclvmUjecYx6DHH6U141iSJCc8bGAHv60gSSRCsjCYA4weoFMQu48A/NigFniUTfMQxA4xtpTsyQnyhAAex5psspQhT83l89Odp70ANjOY2Yjkn9falILRDJ8rH3SDx/+ulwn/Hxjy935UzyPNKh+N+fu8ABfagRNFuk3MBllwCG5wB1pPNuPOZRGPkO3nHTt/kVH5s0coWOTg/984HrTmdt6hlCnbgj2FADUZVw2Asi8MP7w7flTkzvwMluyoP8jAqRxMd6lAWXg9s9Mc0iE4wuY+2V6jHT/PSgBDHhvLfCMy/MmMf989utOEwCpvz5jE7ww49Bx249KhjBcpGwd1PABqQA52ncnQYPPFADv3QVh8o3f49/anKxZjLOwiRMZ2rwfTpzUMYt1cqnyZyCG704biDIoCjoORjA9fwoAadjIS4yGYbOMbse3pUwk3MRKgAkxjtnb0+lKshWNSVGZPlHQj0BqNRMP3b/AD5yo9MevSmIfKX2sQNwA/zkdD7U145sqTiNgoxgAk/h2xTCQJF2hURPu7v4uKnOYtkkYJULggHI560DEX7PyJCyqw64449O/FV1kDuBHkoBiQkY+lSRmJVC3JbjJViMrg06N5YpFkVhOrIwVMYzigRHuQkxchBg46A9x9KtxnbJwQQ43EfhwAaq7CVjWYf8A6fy6U7epCxbRtGB/u++aQCiXorgFT6cbc/4U5o2zvfBjQdezfT0NMMahdufMYtgAHt2pilLfMDgIHwWHoR2FMB0jNIoPBJPG0dD7evFOcKcfLvBGA2cfNTUUmN4AQSGBT+ENn/ChtjqVYiBx/D1XcOlACHdwqKRjgexpAJJ0CBvMCntwR7UilmjDA7jnnjp/KnRN+8Vf9XnO4Y27vSkBF4ikcX/AIfjWMr/AMTBGBJBym0Bwfp2r58/ZHjlh+DlpHE7LJ9ovgVPTKXLDjPTr+dfQusW8iPoTMg2G9DElvRSdntuAr55/ZBBX4T6ZtYrvl1NW3fwMJ/lP0OaypfHNen6msvgR9IKJpAokYxLkAgj0/8ArimvMwmKB/MY4HCgdOfx4pdkToXmBJKLlvQ1GxkWHymXf5fdRgj0IxWxkTyeYyh42DD7pXHMbA9/TpUbDzI9i5+f7y88kdvpxUjxRja0LFn2/McYJUjqc9TQFSRFVJCrMc9PT/DFMBqRFnY7wnkqFO7uCPam7HjTA5Y8ccDjpwaezNx8hk3ggr0IIPBHFNXzwSGfy1UD7wH5ZpANzJ8pmHGzA9jngnjtUitEqMiYMkib93UZXoMe9QOgUljhSDj5funjNTuIJNxVDHhQCvofSgY7LQ7d2Y2TkkgY54OP8KFdgWcjPPJH3eOR8tK6tsEczbAVAxjrj+WKi584oT+6VQd44BzwPamA3JeQMu7zDjOenvirSBfP4+SKPI/THb04qqd8sY+URYHbqcfSpY9yySOAE3qAB2Oev40AO8uJncsDFg8DtjpxTm8yNHJIBb+H26VWMR2DrkcHnr/+qrQMgYoXRWONoxyPagkhKx7TCf3fGdp9v5U9SgJcReYDhc7sY6DimRxDk4O5Ty2cduh9qAyRnDMVZhuG3pzQMcEAbYQVx98L0Pp+VKxDL5ZXAAwmT13Ywf8APSmQEx4k84OuSz5H4DA5/Snb2ysQXZlSSDyBjp/kUAL8yum0hlXkkDpxyacrzb1l85TkfdK43D0JqDH7yIMQFPtwR+np+FCYnkyRhSvDYwBg+lAEjKryL5obPTjge35U7aPL8tvlZmxGvT071AwTG0Zkx/499PpUsaI8OyUGF16eme3ToKAAQsrKOE242jHc1JGXZiEIUxNyuMAA96hKkpuaQvH7DAH/AOqljaQzbSNzuuGGAMgD6DtTAtZ8oxoq4BbgEYGOuAf5U3cEz5oDhzkEADP1FVkfASHJWRW+6c8D+VS+SfM8ssQF5UDoeM8HtigQcwyfMphU4PHIA9CB24qZEuA7wqFdn+YAHGenP0quJvPSIKDwencj6+mac0bTNsYLIyjlyTgj19gKAJhGVz5hEoJAGzgA9OKiMsr4RecZBA4z6Ammxl1fjaR264z2xU8eY96xrjaCfoe3GPamMkRDbsdgbLbWXHOPYilH7syHdudv4T23AdfwqsETJf8A1bDBYjtwOlSMoOEXMgPO0d/5UgHcsQ0W0gnGcDH09qIokU+XyOSPQD/9RpELv+6QhD/yzyPTg4NOmykmxnV1Xn0I3YphYZsKHJP3xtA9ecfhU5Y72jwWZRgc43Hgj8qqhVjx1GCQDk4/zmnruX94o5h+TC+rd/woESpHA9qIyCjl/lXkDdwMf54qYmOWRNytER1IPHHtj6VWjJ+XzmG9TuC+vv8Ah1FSIPO+9wAx+7x9Me2aAE3brhZchVGdvvnjoKsiaWFyUwVOdrbeme/4Gq42+d+7TbIOGHB7flTGkREeYsWdSNoP8uKBllSY142ygLjB/vD/AApiwiMR42YY5HbP/wCqmqiyFi4ygOM+5A7ChFZ2jgcHdB0xjGOKAGoryuxmAjCnGMdj06VKfkzlMkYLAHGP84qKN15HMUpPzZ4Geo4p0XyPI8rBWK8c5DZ46CgRNakRzEyozhVOA33XB4xz0xTIAEBjSPDEc5wRj/CokJMRWVyY+P0/D2FSjbsLIPLHG3pnjigB0QjRmK5QHGB2NOia4SMR7d2Tk7u4PTGelRs5EbI4DPkeWD36cZH/ANal+0XG5UbKoBkAjJX24oAlBl8zGSAf9ng+3PTpTSsZVQ7rhTuJJ9e2B0wPwqupSVflDqDypIOB6j6GrSuip5bxeUWXp2Y//WoETIlzcf6oqzRANuzwfTtnt9KZGZIoGxj96dz5GdoPBHvUESeTHs3NtZN2F4Iz/Me1TwkMZCD+7RDuAHGfy4oAesbHCptI64U4+Xp0p0YbBVXwQRsA4x2OR6GocFQxkQOQAMA7SOMdu1SMYQNuC7bchh+mMUwQMSGLMoUYOI8dR6g8cVZTKKrjLIQCx6A/7OAOPSqSnzJ1TBkby9itjAHv+FaUBjwI5GAcHarDthevuKYHy/4/uLuD406bHbwG9kj1KGJUHUJJZMGAHT5VJP4V9OTJGp8ufOIsMAx+bgdvxr5m8ZyyQfHLSbjY0cceo2UpYY5zp0ucf72Dx2r6WuUljAkmOZZEAYeuc5PoP/rVyYJe5L1ZpW3XoPeKbPz52MeM4wcjpjqDTppXaVCF2NCFVl/hJP0qqzSKcIArSlVIboO24Y9PapjCIG5UkAglgc5x0x0rtMh7SI3Ji8ps9DyKJFjjJVsLkDgcZ/z60oAIycs7KSA2Pu9P5Zp1tK9upgB8xSDgdcHv1oAgeQlIVO6Yrkr6MD/hTlAQBpFPByMHr/8AqqSMP5bOnzMOWU4UDPcZpY0ZD879P4XHT1wewoEQvFHhiqsw4K47fjVxf3Y8zP8AAoVeh6Dr9KryFXjKwggpxgt27H0p7bFRQWLyDjIwcevbtTQBG6t+5mXnO/HUDApZLdlMUO8LE/3cfxY/lzVaSRGf90xBz1x8pGPpWhGYbhPK87aScqPu4I/DjmmIaR5eDlmAIUxtjG3/AOtipJG2TJDEwwykoduQ3t7YqKLZK6wTDDpvLA8DJ7Co0SIMrEnhiVPYg+meBTQidVWDa2/ykUjnsxx+P+elV+GjMjExyYyyEcMo6fyp37tgXdNsTnaRkEex46GnNc+WwIUKIsLtJ6+hB9aYA7xvIqR/OiZzgAY9McDGKFVmikeJfnU4Vu/Xnjtge1N8iQR7Y5PJ7MGxxnkEfyoVn81mdEwRtbyz0z60JCGSRx/3GUscv/s+g70F4n2xfdJwV57j1NRSGW3lKqTkd+oI/KoykczqrD5SwB5wP/rU3sBnsm98ZMeGPykZ2+1NeTejSNiRG6jHdQBj6kVLdwRxzfIwXaDuUZ59vyphP7w72C8Yx26VhI0RFK32eOOWPoVxk8k+1P8ANVJBIg27kz0/QCozJsTyhtYY5PXPbHtTiuYF/u5AHbbzj8qkBxbDkSfPwAB6n049qUGQeZDtUKQD6sPTNMIALxk5TK8jqMf/AKqkZsOVduePqdo/woAnExh2eQflHzNGe/uD9OcVK0arJJMcsJPk64xnn8MYqijsUeONfnPKr6epqRztk5+QAgk7eOP6UAPOwGRiBCqIRs654yKbEAW81/lzEMP254wRUm4kMWUe2flHpUP3QVRBnGMjlR3OBQBPbKqRqGcIwO4jbn2q+3lgKqH7o+Ynp8vWsp3wBIrYBP3MYzV+NdiOBxv+XBHQ+mcdKaAREKK0mwPuOBk9m6EVqbmSQuCMYA2noR6/nxVKLy1+Yt5G3GVPzDaOn48Vb3ltkkS7g+Mf3R2x+GK1RDGS+TvkVl2Nt+XAxzj+X1qbamCJVVscbRwSB6fjUZTexR9pbkhx/Ifypy5+8TtI+XJ4BHb6GnYCHyV3LKR5xJHHtj/CpzGfOPARhggjoPqPpTJHMb/ZVT7UpwGxxj0HHpSRosCkAYV9r7gD0Hb/AAosIccANwN2co3Htx+FEo8sMkOGzg7ccA9eKrQwZDlhsLjK55+XuRxx/Ol2o/ToF4IHX8KkocrIVBkb5m+Xpx7H0of5XMagDHAbHbAzx0pNuz93IoKrj8Mjp/KoCsUe6M5UqBg+u71pAi0ZArDzScnG1gMBT29jUKs4AMmPmHHbAHGM+9Pb5ImXAJBAHXBz6e9RZ2o8ZxJsA2qR1HT+dKwzVt4z56BBlW+Vg3bnjH0r5u8XqP8AhpHwzFakoWgtXLnrv+cbfpjivoOOKPzPJR925hlQMFfp/Kvnn4gGOb9onQYS/wBn8safGzAdBskYEH15wfwrmr/Z9Takt/Q+jLuPIWWQhCc42cZ/HpkVTj8sFkk+WReQufvcdc9qu3myG7fOHjTIXv14OO34VDGRHO7FfNBGGJA7DPT0FbMyRG0MjfVBldozjB45qeRpGjkkWTygrAYxnt0qNJJIgZGHHB4G3aenT3poV0jcnrJyemcGpsBLuVFaVM44Y56e2KZHIHYn7ueSR8uPak8uJZMKDHxhhng+maUu0gMB2jHAwOcAf0pDHt852DGccgdfwpgfcGXAYtjPHIHYfhTsIdxUlWAK57/5FMiKxBo0+ftn/Zxn8KQx+54gSB0OT3PvxSo5ZtyjjIO30BqJnZZWaTG14xt4wMZp527Hm6KQPu+q/wBKAGrG2/zlOwoDswMZ9qcuyJQiESH7znrk46Adqd5q9R91sDGMYyOtRHZBuLYViMDHp9KQD4xJ5peRcA/dB6e2D/SkkYXFu4PHzBvy/wD1U53VIwA2wjt29xjniqrMCN2M5xg4447UASFP4QWl+XCr2Ax+XAqRkJG3aXBA3EcYx7Ux2B3eXJ5e04AI4/KgkeS/QxcdTzz6fQ0ARjZvCFREo5K5yeP6e1K6Ehmb5c/c449h/hUIdTggbScjcensKmWQR5GNrAcEng49qAGSSKAkfD8dRxgilm3ARF/nJBcgDHHQYqB/mIbCq3Uge9OLsRHk8j5M47dqBDiMCNdxBYDGRUYJU5WM5/ixgj8KUEk7mcOsXPpimxiOSHzDJ5fzYAx/hQMbgY+Y+Xz6dAf04pMqMoh3DqOfTv8AjSERycbdgVuO4OOtRbViDMCCrjaq/pQA4yhAO3AJ+npTQ0YQ8YXP4ex/CjEY5KFRjjPeqxAfewAA4IP9MUwCXbDviiVnEqgde/Y/hQ7bmSHpkBlPr7UrAbQMeWfp/npTNysDGBsKdPXHtSAZvTf88b7m/hY444pcbML0GPwxUzNv/eMoyP0Htiq7KGA3Zz2AIxj0NAEibhvw25OOPSmMzeW4c/7tRvK6uEiCov09uhpjKyybB94YJPYg0AKcjDMeDyf6VYt33EAL9xw7L1O3viqW4nncM9Pr6CrsReI+ahDSqVAOOgP6Gmg6Hj1zK4/aIshLEMNpIKIuMlhDJgcdT0P6V6y6SN5SP3UAY7ZFeS63gfH/AMPPEQssulYBHqBLzj6V69NJ5knmB9kYO3AHBxWdFWTRVTdehAQ6su1uQACMc4H4UgxGwJHySZ5/z3prGTazBs5+bApfMDqgYZA9P/rdMVoQBKgkAbMcr+FGHLKCeo4P/wBanMrJ8uw7c8UxsGXGTgD5SOg9RQBGHdGymRkgYI/ClZCA0anAzx9fT8KchEmcHLDnZ3xUQIPzN+7CngEUDSJd3lfM2Cpx+H+RUDESg8nI6dqaWyo53HP4U7DbTg4K0hjgNwxwpx+BFMVzGQV4PQCgnDb+xpFPy4JwM5H4UhDtoxsHybucD+H/AOtSnC/K/Tv7/SmjAOfzHtSAkZjBDBccUAINowOpxinqcELnFR8gjp/hSjAyPWkMUCb515HP3R0NTGTYclTx1XNRfOuGjO3nv0NJvBcu42f0/CmhE6NLuDNhQenT/PSoXyGwcc4xjpSPsYlMbVyMfh6YpoA7fhSAk3DBB+lN8xwUIH3MH6+1Jxn5AV9MinKWY/KORgc9MUDFbKttAEhLZGPT0pzjLktl+wA/z6VAoByo+U/w/h6flUi7vvfeU0AKpAwP7vb6Uv3m4+bjHSmkDhemKbmQufL5PTmgAwr44xzwVGMGp42KfeGcn7p4FQSF0OPvE49qmG3GD6VURHzV8akZfifoSoq7pIrNV+pmGM/7NfUN/tkvJmQ7h5mD7/8A6sV8v/GMf8XV0BZCFDx2A3dBtFxjH5D9a+n7590skQ+bD7hgYP8A9as6O0kXU6Geuw4yxGOmOMe3Sgd8NhsHH0pi/eHtwaaqxyHIbJU9OlWQOZccKRgAECgsAuCQA3SnSfKOmQMcjt71CycOSeAB09D/AIUhiOWKg9Oe1NPA27dw45x2pW3LGPMw4xxgdvejBVAVOFI4H9KYCYOMDkdfrmnquU2NycY/wqJSAQM4HpTh94hOmeBmkAi5RiSNue3pxSkDbuzgrxxTUA+63ynpS+ZgbflIFAEaurISOCpxzSbcfTPbrTy27Pcfzx29qjUyM+MgcdMUDEZlxtHyAZwTzn/CjJcB8AbetHlhePlJx+VNPyjjLA/5/SkIZyRhsp6YpMMfvHcTx7UrEH5ep9Bxio9o27VG30571Ix/zD5Mc8d+lL5nHzD5e2Mcf/qqtyxwT6f/AKs1JtdchH6etIZJwTxhsc5H+FJI5JDdDjAx/hUbbD1U84zilPlvlV+Ttg0BYlTOd+MkYKD/AD7V51f3EK/FvThExcyac5xjgAZwPzFehK2JOMHGFA9q8+1VTH8XdBIIwlhNjj+Eg5X86nqilomeiPtc45+UY/yKh+ZgUxwOmafuBlJHIxwP8KhxIfkwF9PpVEFhuCX+4D1HXmmksxDdD0/DtTVRcHnJpPMHygtj6UAOMvykj5tvf2ocJlVbtzgdajyQDG2FB7cfhSAbTnjbg9umPwoAewy5bpimgcYHfr6Yph2sCRx60/gfNwpHT6f4UgDgcEUfLsyRjd0NR5KN93dxxtHFTK65+bhW4XtgigBYz2xuxkY9aTc23CthV7Hr9PwqNflmA37hn8OKmXYd+75fYDr9KLjJFyQnH1A9KhY7C0Q4A9R1pVBblhtH3fpxTVAAyT04YfypDHYC5YkZx6U6Lnljk4FIGHOfmwePftSEjoPlpDJFLHqMDPGelORgOGHyE4P9PpTdw3BQTtHA+mKUYYHcOFxx/WkBD4hUnwrrUfc6dcrn6xnivMPgIwPwa8NM33FS43D0xKwH8q9Q1whfC2tk/MF0+4xjr9w4/lXkP7PLiT4M6EhB3edclvZTIdv6CjyKeyPZdieZIH4zjHWkfP3UAX0B7/lULEmQnrkDOOh7VGXKkCPnPboeKhsdi4VfGG5Hp347VXkHycNjPf6dMUjD5B6hu39KR/LOGKnd3yeKkLANxPl53dx9aRQqNnG055H+FLkHIPAI7U3b3B5xQA/OTjjHYUfxYbpxkYo6KB0xnP0pApXGfyPp2pAO+XJx/wABp2VOQOmO9MIyme56YpDg9sZ4P4UBYeOfmxt7D0PFAwmN/B6/SkXAT/Zz+dNI28f/AK6GMcV7ryfy/wDrUrE5z3Xjp+lMznC47/l+FJu+beQUx0z61Iy2FBdSnJHIxXBagxf4maQqnBNlMMdMhWPB/AV3MbFm8uM/Pycjp/KuH1Vi/wATNClYLzYSqMDHGT1/z0ojug+yzvSu/cEHyAnk9+3AqF2BTIHzcqV/x+lBQB2J+UD044x1qpdM3lK4+UdPQZPA/wAahuwFvwz4S8S/EjxRB4P8JRCa9uynnSyL+4tIT96eVgOAoHA7niv1z+EH7Mvwk+Efh1LddOtfFGqyqHv9Z1WKOe4nlx8xTzFIhiB4RExhcZLHmvlr9njQ7bwb4blnl2xapqWbi5l7/Z0KvHEvfAz0HFe6eOPiXZ6doTtFJvZo0d9zYVo2yoXoVHTgV8Xj+InCu6cIXS0PRp5bUnBNOx6J4l/Za/Z98XNNca/4J0zUZpwA0xVhJtXoqsrAqo/ujA9q+F/j/wD8E5tE1SC61X4OwW/hdoVEsFpFmIBkXG0FedxbndkKB1HBz9KeH/ifexFLaynlkudiFoiWaOPeuQhQkr8o54OK+hNH+ItneSy29w0ZFtEhaWM/K8h6gLnK7fQ5rvw2ZQlbmjyfl/wxlLCV6buveP5uPCX7QXx//ZT8aN4Q+LESeNPBEGoeRqVlqNst5JapIG2pEzpG0UrQjKgYRs+owP1H1/4E+Fvit4Isvif8Drq3tzfWQvktizvaXcMpbaIWIDI2Rt2nlTwcHIr0f9snwB8GvGvgObwlFpOmz+ItdkiuWmtoIvty2iO8rTPcFGZYzJwAT8zE4B2kr80fALxBqX7FtzF8NP7RuPH3gzV4ItRtbW6CxzWUt0W80QSZCYXaN4zhtynCkHd6c8fB/D0002f/AA39bGtLCTnFyUfv0PDGWe2uLrT9She2urRjbzW7ArJHKrEFCCONpUipYJlJjYfOip8wx0/x/wDrV9efGbRPAfxn0OT4qfC26gtdb0lN2s6e7AStbRo2M4HzSRgZ4JyOh4r5EsUluXjXIRi4UDHBBx/PPSu6jW9oro46tNwfK0ZeseFtF8VrZHVIQ0mnTiW1ldRujLDnaccHp0x0rpLqFdLsDPq1xHZQ2w2SXFwywoAo65bHFeXfGn4hXXwz8Pw/2AIW8Q3b4tbeYBgkYbaZmQ4GOy54yPaviuXSPFvju6N78Q9QvNVMj4SFpWSAZ+bCRAbFweuR/wDW6k7RvLRDpYeU3oe0fGfxl4C8Y+IPDtn4c1i01KWynmin8uQDbvBxhjxtUjr0OfavonwXaTx+B9MSVDIsaFQR14Pc9+v6VlfDb/gnrpPxy+EWreJ/h3q2kx+JdNkkt/7EuE2MzIqvCZbhX3QmcZ2Fo9hPfAOPj288HftD/BS8uLHQ72+a00+UNdWDEyxAxnDRuHHC/LggYreKg17r/QVWhJPbY+4rg43lflz0GOw60RbS5TPmKcfhj09K4L4bfFfw38XdNkurWNtI1m1CC+05yAynu8XTcmeOn5V6Ag2SmOPDcgY+mP8ACspLlMT5518A+KdYkUjDXJdG7Y4AGPpWlYgSRKwB55wDjbjiszxCqr4v1lFOVaYHb0A46Adq07A43InybcYHpniqhsTLc24mHf0HQZq6CFXKYYLn8/pVaEbW3v8AJngjt7VbCI4AfKgnrjFUIl4bjcDnGF6dRXKfEwAfDTxEqkM4tVYeuBInH5V17Iu9Q3GMKO3HrXM/EmSL/hXHiCM43/Y3Cn3yuP0qavwMqHxI5D4XktdXsmP+Xe3yAOBwOn+eleuSDAOMlQcECvIvhOJV+2qcPvtLZWA7MFUg/lxXri7lAKnOKVD4FYJ/ExFkliYmPgYA6du35VPvbeoJCD1xRh8ZQYbI/KnMN43A5x2qySfjtz2z0/Sp0fzDtLD0wfaq8YBVhI+7A+XHp9KnjlVVCqDjPBx+Z+lZjsSLzwD04wO4qcOwBTBYE8EYHToPpRDGPMeMDAHQ/wAPODitu00vz8KiEFQM5+6Px6DjmlYCjErMpVtobGCP5VorFI4Lrj5VGSOgx2rmtQ+IHwu0a4aDU/EljJcRclLdvPHHY7PTpxXini39qW005pdM+H3h57l9xX+0tTKiL6xW6Ekj03EfStIYapLSwueK3PpkRNH+7Rsh8HGPWtfTghmQbc7SASBgZzwf6V8HW37UnxVtp2kubDRtegIA8loWgYgf3HQ/Kf6V9UfBT4y+Gfi6Li2t7KXw1runDzbqwkYOjRqQC8THBIyRkYyMjtWksK4K5KqxeiPGJpNvxTYDCbdfREH+zvyufzr6nlCGaR8fd/l0r5TvINvxcFsp+WbxDHtz7uPlHuc4r65lgZ5XWI/aE34bjHCn+tcOF/hv1O2v8S9ClsUMPlK4GR6f/WrXRl2DA2KRyeoqe002aScRRo0gJ4Urk/gParfiG/8ABng2JJ/FuvaZ4WCgN5d1cxpN06iLl8e2K05WYXRnKsghkVeSdpUjkADn8KtI2+TJOQ3BI6Aj2ryS+/aj/Z10uZrM61fas0eVMtpZ4ibd1x5jLkfgK6jw98Z/gX4veFdH8XWWlSXDBFt9T/0WbIxyQfkx24b3q/YStsL2kdju1lfO8cFFIPHTHt7VOGX5ZB96QZf+7jHp61qajoslq4kiAaEoDHJGQyMp6cjINY8oYLvCg/dz6Y6flWTVilqPE3CswO/ooHQ49O1OjuSS29dsh7Docd/y7U6NxEGj4XoVPBAHfFRpNtKskZIH3R34/pSGW/PjwX5Bbggf57Vd+Vdsan5TyBiowbApmNzktwMEc49O1PQw5JVsdMj09KljLSvw2DsYcYxwRTG82MLgYGR8v9KmAkVQ2eGIIxyNpFOKOcgnZu5T3x6fhQCFA8tlYMAzk54qwojK+WEXB7+nFQ7vLBbaMH5cnt7cdKXyN6hlJ4x8o4yvr/8AWqQNG2uJdn2didm0hw3r7elSCVAHjC7ztHPbbx/KoFh+RwDvbgFQMYA/nU26VmjXoCvy7AOfz9KhisW3ldPkk6BQIvrjvVyMq4yWBmUc9vw9KypJMAeY5yMEjpz0/CrJzE3l4LDHXtUiLySZhMYAAPUe/wDhUqLGkm2HgY6+v41WjlLLEHBIPAA9OxobDk7zw3OR0Cjr/wDqpjNKSUNE0Ui/cwITjkHp1qWCYbGEpyVXGRzu4x09qz3k2x5kHmZIKkdDxxTEMec7SzNwMN8v50FGpE4OERvvKRwP0/CpfOlKjcDFGfut/dx6+1Z8MqbApO5Gy47HPcVL5s6K2Ry/GD0/LpQSacTDmTCg9gOpPqPwqnJLEMKqfZyevU49PpVQyiLblW3IMcf0pj3RLL8wI4G7HUfX2/ChMCzNcBWjAcHIIJb7p/wxSxySO6yuchDsODkNx/LFZDTeWXVTux8uO/P86aZ8kY/dhB17HjHaruKxtyvvP70hVDYC4/QfhUUsojXEpxsPoePSsvzi23awbB4PTntmntevGJGkPmdBj/PajmFY0PtCpAHWVY3xt6ZP4VneaJLfZK5JBxn1A6Z+lRKUzhcrj5sHpiq5u5I0EcbAM5PbI56ZzVXE0XpFHnKm9QQobI//AFUy4EiTOZJN4bA24wuMDH51RWVh+7kIYD73bFONyxJ3jOTtIx7fKfakSVWaTY5RgQVJKkDgA9Bj+VZzEzDjCAKAP6LVmSTMjhxnCbSF9qZKFUfvWxtG6Ptn/wDVxxWsSloQyyCJGCqMMAGUAcg/5xWbHiJNnlmTPQA4rTbKwnHBlO3Jx0+nbiqpVIVcIMnOQV9OwrSIGfLJsQMSVBH3R7fyqJ3wu9FJGB74Hr+VXZS3O0FsYwOvH+FZjBwZCejZwB6L0z/9arAYZVM2YRtzw3p+XaoA7LK7IP4DgHttHapWMhxsPyBcnaMcVRcYZMDaVxubjAz0qhkSs4VsOAQoKqOevXB7U6ErGwaPM397P3uff2oYj94rcHjeB046Efh2pu7KEEkD254qkIazKg2lGfuRkcfSm8tGgdeTxt7fXj2pSiEls/KOP8KaREHwFPQBmHFBIMzqWzwQcD6Ck2On3QNoIZsdeePwpyl2jyyeYB1+nbHrTi64yfmDYHAxz0psRFzt6iIZyD3ApGREyyD5AMjPIPpTGRcGPcBngccED0qPBDja5ypAK9PpQA7Yvmv0X2HcUZjDBozhhjA7HPaljDDd/Ec9AemO1I6sBmXqvORxml0AVvlDseWZQu0ccdATUbKp2xyjGxQDzxnjuKdwhfzOOB09DSgyCN1QjcAGAx9PwoAedgOwqDtH3B1HfimK5j3ptwMjC+g/wpYl3oRINm/5lA6g0ig528gHvjjGOlAEiSKv3f4eDxwRT5XjAVefUHvioB8oLbdwwMgdB/SlwxXzgQu3gZ6EfSi4DnKxg5+UNxk1K2zkxfvFxznv6elQhYickHIxwc8e1OMbqyleTt5B/SmBY8wsp+ZGX9PwqvwyrIOhBx+HrT41cORGu4Ny0ZHHp1pVT+BmJGdq5HQehoYD0wYuQVcnOGwV/CnyLGx2sQQu35QMAnA/L04qIpmTyTnp29PUf4UbcR7WUuqc5zjrQMnVIxhp8xLg44zz+HSnNJGoSJ/uj5t2BjH4elMjHyMybuBkDqDSfJuVgPl2/NkcdKYidwkYaNXXcemP4VPY/wD1qf8ANtwpBwvzJ29sVGkaKrDABXHH19KCMnaM5HGe3PSgC0k8kEXzIAAAc4qYbYZCxbn73y424x09qqmME78nhBuUdAAOhqaCLdAWH709BwMen4/lxSAsW5JyI04Pdun0H1qVXEYXzV8pt2VAGR71DG5YEBDJtwMr/CcdhUuyV/kkbEg56fTsBSGRu+37i+WBgpnPHHQ/09K1oJ0bbM0ZhEcbAq3UgjHH8qqq8ZA35Ugc/wB3PqPrVi2RndYWxHvUgFuh4yKQz5n8WCP/AIRbU0RSifZi2wdDzgZz0NfIyLKNWto3IztdB/ssVFfXni5optD1ZQu0tAZGAPG4HP4ALkV8hqJH1+yydx8xg2B/dToa8rMviie1lv8ADZV0+QxporDgxXd2E+jEgj9ak05pBaaUAmCt9cZA9sk/l/SotIKC30dsb4vtt0qMfTnb/n2qW1c/Y9O3fIw1GVW9y2f6cV5p6hfAf/hFnfARZGm254wu7B4rn9VQm+0rb+7b7K4/759K3iceGTETndLOuD6I4PFY+sxN9u0FQ3yNBOnI+6EUEZ+pGKI7ky2LGiSImoXrZJeI25XjPr+HFYPjjKeI5ScKWgjYEc9RxWz4cYfaruSdfkMcGUHGQCR1rH8dgReIAMGTNvFyO2OFA+ldFD40Y1PhZT8ORiSyULzmRgfqAMV086wrbqhBckgjH8PtXM+H/wDRS6u2wb9y8cE45xXXTqgEcYPDKWA/i6H8K1rbmdMZAUhaMRI6h8rz2PYD0pbuPyraOPPPJU9O/Q1HbmMtHuZhtOCrDoTxirF95b2MAX+HJJ9h/KsizlPEErR6NeFASzQgcDgZYA5/DpXX6xGV8L2HSOP7PEXJ7EFVGPx/SuS1nbPo93ISQGi6D2PGfbNdZqzO/gLThOD5gs/nAGDw67fwAIz9KqfwijuiR4PLgKz4IVRz/n1qhCIg6uxC7BjA79sCrk0jBInERG5MmMnoD0B+lEcaRybZDsdT3Hy8j2qAWxMkJOGAG1xgn2p0qxiWKLOxlOBxx/nFSxRu0gUduBjoP/rZ6VHJ5kN6uMKcLntjpn9PSpKM7UUebUI48nG4sQOMbRxVKxCTW43nYWbHT36e3Suhnth9tltlB27s8emBXM2EUm1z/EGxt6bea3pvQymjTuo7cRlmGxsfKCchv84osVTYDL+7jibIzSXj7raORCpx3x39DxSWi+dyy7Wj7DlfxqzMoed5k82MZOcDHY1pQEJbvAd3lrn7vv2/OqcmBdjL7SdwYAfdx0/OtK1iYuNvzEA7f/r0raDRnQW7Msn8WR8wbn6fiKvNbFIovmV0ULgDrz61qRRRRTfuvkcg8HHynH9apGaJxIrkoycnjgkHqMdsiiz6D23KUCWr3ztHuMit0Hp0q5dQb3C4MezkD+H9KrwRi3d9wGQMjbxlW5yK10tNxjMjjOc7c5KjHTj/APVUuMtrDTXQjhnMV/byryPLK46cEjIp2qWiNqzlh5imIDk9Wxzj0qvIvk38SRnHbefunP8A9firF0JLrfJtMxRSBs4we/FZpmljLhgRLKOLy/nh3ZI4brwPyqndRtPIkx/ji27foe5+lXrGJnsVnnzISccfw7eOarSR7JECHyxgkjqPyrdGTIrdG+Rkh3BTtyTgDPGKobkQyW+0krgckfez938q07AxyBlKlI2ICqSeDj27Gs4hHu54wB5WeNnrxVEksH7829pj7s4KfRv8DUXiO682XRjE48qFDHwSSSpG/g8ipLe4Nr5FyNsnlyg/Lwqjbgjp6Gq/iKC2+1WEViplMjb8r90EsDge+0U9CkWZlAS0i5wbhWI9Fzxn8BXq+xftskkLeasMYVVUfd6DHuOPevJ9Rx52cMVtwNu3g7R1Gf5V7Inlqy3cIzBJEDt79M88euKl/CYT3JBe209k0flCKXaN6kfMegDDAArzfxOgh1K0RHZ22btvcZ6e3Su/ZWZVVoGK9V2Y4z6EetcX4tmjE9lAAHeNW3BvvDHbP0pU/iRPQzPCtzMPi34dluFEyx+IPD3OB8qfbYfm/A1J4ujlt/iN43tm3GT+371jn0804FZOlyCL4g+HtXQ+XANX0lAM9fLuo2OfYYrqvifAX+K/i0yExrLqty3HHBK4P516Uv8Ad7eZkv4nyMLRId08qschSj5PXGO35YroorX7Ur3UE3kNuxtYZ2/U+hFc3oFkJZr2R5cxfKF2/wABHQ47V0m11V7ZCCwwcIcbhx39RXLHZDe5kXreTYXgaFZtibsr93p1/Kuc00bEt5UyASM5PXOOnpiuokKG1lSVC8O3BI7k9M+wrldMmeFoJZIg65CMg7H7uQOnNUbQ2K1zHGviaaPA5yC3cgx/06Ve8M2ssnh4xxcksV2f3WD5x+IqO4Xd4jJgj2M5wSenyp/UVf8ABbxG1Z+jLcEAnoefT1xU30sXYf8AIZJYkxs3duxx81R20shgg8zYq4bv1AP9KYwhe7uMLtUyv34B74HFZ0hfy7aNV80YfKj8s0ogyRj5uPLIwoIPYGoX3HKbREAMB88grginmKIFU3Y2feH+FMd9qF4iGJ6g9K1Rk0PUNIq5xnd1PQj2qrOsn2jG5ZUQYBVef0//AFVJ5kqorKFKnkqRx+BpHMYupvNCopVSpU8K2PT3rQkldCkrZYvDtwRngenT3/KkWLeixyODjljjtxtqGLHmeTu298/4VJAG4iwCSMhj2HamKxX83a25gJUJ547D0q3AhbK481Tgh14J/wD1VB5aKjc7sqeAMAVJIoaPzGPmbFUqB8uB07fhQIhO2Fyv3TuNSWmyaf5QSVGwJ0H1z0/CkDb5XICshI+o4/pS2G0XEcLbkjww3D+LPTpTAsunmXG1GRAACOKgihk87afmCNnfjHH0qW4jmWZwMGMYXOMZ/wD1VDA7GdYyGJAxuXpjGM/hSAWR5wwijXczknLcYAxz/wDqqBlJj2RN/q849x3HtirEivFhWYSDoCRlWB6fTFRmNTatGOWk/i6cqeo/LFAEkm6KP5fnHRgeQBTJY5fPSONeYRkY4yGHPUVMI/nj8iTeH4buflHXntioLXck8qxuE2n+L+H8fegCbJEbFWzGcZ3d/TH0qnbrJtaE4ZZOc+p9Par1xJ5Mg2BWMhwcHK/hxVBTnf5QLOCSvYe4/CgB1ttt95wYli/I5qtLA7hpuWK4IPQf7uKmRvMnRHX2Cj1X1pJGRXeE8c5wP5Z6UDNJHkisTdY2/MHQ4+b0KkD2rjtPw1/iEGXqzDsFzwa6+0aa4HlLxnB2E56cdfpXGxRm0vpWjYR/My8cFQG6emRVxJexutJmJti4A+9j9OasW+/ecptzF1B4P6UnlJ5ImV/3RAUgjn2zinq5wVZWLY+8OBjtTGULkxmESSjYzIVz6bemKy3dnXyFYNhlG7HPtz+Fat0jbAg/dofvZ6e3+RWc0YV49vzA46DGPetIGbLnhw+XqN1aZ8tzGpyOfmXp+maJE8pbiFP3chySQucKvoD1pNBK2+p3JWPBVF2sTxkHj8wcVLcvPF5vm4MivgnHXPPGOmFrnrbm1LY3PD7JF4WMI/et52F4ztAIP8qx9U3z+Ebp8lHEwzE3bEgAx9B1HtWtoSR/8I6Tb/OEuCzoDgqPQ/zrM1OFrXwvqshOQSkkIPpuAJ/Ht9K5ep1LYsJHBF4uuYRhI47NQueBgoBjNNubnOheGmYGacXUreT0ygbaAfwCkU22WE6x54/fR3Nim9T1G1cY9gV/WlEhm0rRQ6ktDfGJW45iHcHsB6e1KQkadkx2eIrjHmbZwQnoAvXA9v5VhvJtk+0ICQssLHvgHqcewrftdn2nxIkX/TMjPcBSDXIPOIrNpcBwvlZ9wDnmlF6oc/hZ+j2mKfsPlqNuQrDOOhVcD/PpXbQ8gWuWURqpOfp8oyelcTpru8IjiUyqgj5zx93j8OK66IbjuLCcdXPY54GPTGK9hngk1rEisPswaST+IdcCrEbfOjTL5YQjK4xyDyf5VGl2yt5a8EZBJAxz7CnxOqv5XQDHHY57Z7Y7D2pAaZVkzIMY4ZBjkZx/KpLePKMUOSjBi544Hb+lCS+VEMNjAx03Z/8A1U/cmXDHyncAFVGRx9KAJAnkylohG6M3yL0IY9xxj8PSoBFIi4cb2ibJ9vSp4y6r5rRhwT8uTtOOntwKVwxcpvwz8kHGOOg/ACkMiiQsTDLmPPOOOccj6dqaku45ztkZgHPQYXp9DT3dJlDZP7v+HgFsjsenGKesnmIisy28SthRjJPTqeOKQMIp2SURkFld9vGB+Xf8ql2SqCjSGQK2I/XPQfrUamNY8SHDBsjHJA7YPfpTQ26UPIX3gqMD2xzigCj4ijEdvHFKAwcNvA+bax6H8R6VhwFRED99iAvvgfzrf1vzGtoZoyQV4JHQ49frzWK0gCR5TzW3HpnjnjBrB7lFqxdiSZscEKTj244rwD9r+P8A4t7fLICJBplsuWOcLHqFsxA+pK/SvoG0DySIgQr+8DnJxjBzz9a8O/a7Et18ObkkMol098fRLy2mbI+qLj2obSUfJounvbyPdPBhmbwNoE6kGeO2iiU8bXKovPOOvSurZWS4Z4Aq7gMoc4U/xcD+dcV8MmS4+GvhufevlPZrcA+q8Mg/JvTvXbW0iXULrtaMyn5iuPy+ntXRPc56XwocYo5F3upZiu0KDwMds/QcUL5ixhk+SQY2qRx/9amxeZ+7jmdSVwU2jGdvVW9KP3hjHlfNvUc8Hrjd71maD5TI2xYlCyg7nRQM8gc4z29KnZyYjuZcbhlVGN3TJx1qtHtYHOW4CBxnctWIpCP4k3g8ntg4xzUjP//TsqquSQd3AwB1GOtSOEcfMCA3zYz+Xp2/KollAARiEycgqOOOlWZDuGEHyHn2/wDrV5J3lYhOIw4ERY5DHnP+HFKHcwiORSBngnGCPQmpFaJyNqo2V4/D8PSoGfGJCD5YwuOqn8KBko+UMu0jgKMdVA9PrSKm/ZJbsuQf4j6dsUzDKo3MIwudueo79qQ4kcv/AKrf/B2HHXI4oEADtKZMqiIfm2+3akMXzLtb5nG456EDt9ae3lKEjUbWYYJ9ccfrTDC6FWjcKACScY+7x0oAYcRT7XBkC4GOh6dulSqrCXtGf4VHQnHA46Y4qAEllKuGGPTO0UrbtwkBEe3jPqB2x7dqBiskkZWUkBud3GSD/wDqp6yxMwwpDYyx7e+fShY8EebJuQY2jHXPp9KkkkIUrGAAQfTk/TtQIruCFypyduRigO0SN5ClUJx7Z44FD+XBtDjaf4tpzt9sVJKAIvs8g+cAMy4wAfTgfTvQAxxsjJdDENu4D3psbM4DD5H7cYzSrNlBbruIHBBHB45+mP8A9VSGPYU3LsA456AdunegCJlUSDpID6YA5/Ck8uWGT73CdG/h/KkbMW07Avmf3T2p91bOoyuP5ce9MAc798ijO0AN0GPQ/Q0iZLbHiBKjOM8EZoRhN/o7Yjxhsge3Q0w7Gc4ZlGMY9D049aAJAqsNuPJYEbQSSvt7e1MhLhvMADEE7sjgEelLCsvzQr+9TA5OB+VCOXzFvMSvjBHOPX9KAFyzvHJw23PGOF49PSgld2M9VyhOMD/P9KaGO9YlwTHwDxkjFPj8p2US8Ku4YHoenNACF5o0diwdzgHjjigLKgLsQXZQSDwD6fl0pCzyPsjAXaPkH/1+n6Ux8oVD5ZOjZ7+3tigQ8g7A8n7914z6Z/D0pRLJKy7ACMfKPTpkE095SRtzuReg4A+nSmDztqrwfQfQdR0oAIow+FlPJU9B1pFSPyyf9oD0yfQU9pHcCI8v/CR29qIY8oVb5igwEz6cjHFAEoViQGUgccjA6dKruoIMpLcegzxjjNLEq7WO7epH3e4HTp7VJDyvlSk7enAxjHrTACVmjX5AoUZUjp/nimtC0SrOu3GF5/l2prg/ejGRkYUdSB9KeshdSigw5xzjPA/oKSAln3eaqg7Me2eveq37lG8wLyOoGcH/AAokdi3zN/u44/T+lS7t0arHzIV+ZR2x9OOlMCu+ZITM2eflzjg+nSnrtKorgghSBzy3/wCqpJWd1wBvG3KqONg/LBpJJ1wYhGf3IDKR+X+fpSEIu67jcgrCm7aFPrjp9aePMi/dn5WPQikdIwwRDgP+8CHrnuKCiNGZGymOuf8APFMB7SROrRyx7g7/AC44xj/Goo9gnGTtXkRk9QfQ/SoGjRCZOuwHjP5Gp1z9mUbdzMNw+n8OaBDZjKFCyZk2e2CPr+HSnnyXCrv2jHORk/Q02ORmAVv3RJwTjPNMl5CtHnduwxFAEm1vLDqSE9uq4708ruTK5kJI+bpz9Kaw8xv3R7EOOmc+g7UeYRhtoYbce9ACwiNmdpMJ0zu9vT0xSoPMfITagDFV/ve1MkcMuzeImK/dK8Y7URruVW5ZBgbQen0oAaSqbNxwM/KvYZ6j2p8czgOFXo2Fz0x/iadO+Z/s7/vo2OSMDv8AdwfakH2eG3yVJydp29F7Z9KBBBKHdGeP92OAh52n6mmfu9jySfKxzgLkcjsKkQK6PuYGRgAjLwG/lyKaJCAQ6DjoSBn+VADYVjlV/MDLD2PXBH4U+MSOyyrG3kuOWHVMd/YU1V+VplcKr/KMdMe49anVdkbR4HlMQSTnIwMZH8qAIsrt8ot5aqecj5tvqOlSF45GlLRlA2OhxwPSq6xOryJOPTGR+QzTpBlwkPzAHO3uvtQA+LzBMMf6SFO4DGPz6U6YMx81yVjzuHA+U+hpUkJaWZHEXQHK+gxx6VEGclgmJcrgoev1HamA5owApkXy1fgKnU46dqemXn8n5JEYDkjkDsOMcioozb/L5QdznlG7f5/lQtth5N0ojc5IKjOB9OM/hSGR7Wx5mSgMu1cY6dOTgcdqerqC8ZXdngehI9PSmC2CF0knE/cIo25HUU8koRtb5W4YY/lQgKHiCIyxaYYlZgl2mG7NxyCO2B/Kvn79ku8B8AafGCNrTay+DwMiePbj2+avorVbv7LHYrFuUfbI1JZQcBwV4HvnivnP9kwCL4ZafC6grHJrCI3GSPPQ8+hBUY9jXPTX72fyNJ/w0fSqxwxlTbAhTw6Hn8KmhKxu/nHmM4wOW2sOPyqJscBfmJHC+hxRtMg83IEuQFHovTFdJlYYmwy+XJNjqoIHbtTnV4pNjAyIPuHHP6UsjAJHHLHscNgsOw6jp9aljnWINEW3YBy3PysOB/8AX4pDI18ngjOzBBPc+g9qklfA8uRBEMZXPPtTREWLR5AwcjHTnkUzA3bJsJkqnrz/AIUxCrtJEaLnthunA71JLMW3oY9pfrzxwB0qCRN7YUHCnAUgjI4GAfarACzeYsWC2Mseg46DFICHJMQtUVVB5H49ck9KfEF3CQIqxMAGVxkHHGVx6UsO6XdHKdigcoFwfbHbr0pCzOyPMjY52r0AP1H0pgIq/MwHzhm3DHTC/wAOO1SQyIZELAHaDxjH07UvlkRqQN/zZI9B6jGOlSSCSZSQd8Xtjj1HqDimBBuTAt5EEkmf4eNo4pr7+jrsO8YPXn/CpIwgVmK7PkI5/ID2xTSqNEpQFCvGxuhJ9PekA2TcsQV8IQ5JPYnpinkbYjEkXo3r+X+FIxO8sDgjAAP3cgD/ACKVsttK7i64DEcbcnjj04pgPD7AJQAXl6AfdwBjFRQiEAyIVRsc/Lk59h6YqRz+8EhHOeU7Dpkg0gBWQuhXbxzjp24Hb0oAQS4dOVz39F78fXFPaUsoSJQi5+b2J4x7DFQpI/DqyqRndGRtz7VYSRYkYMigdShxjnoM9sfTtQBGiuFbc6p5fACDkg+h7Uwx5bynk8rcuMehPr7VMx6l8KzDlB6joARx0qNGcJlU3J/d4PH8+tACukq4hunRQRncOcYGKj++wjcDzA2cjH3QB396f5ZUs7sHP8Qx2PQH/wCtT0V3yGb93nAUjHyjnqO1AEYLEblwjL90HsO+frTo2Ox2UeZnChe2T14prSfu/lUqBgHp26YqbfKq8ARnhhgD6c/SgCVWmEKxIhXZJjjHC9SKYDDHEerrIeOCP+A1W3/M4boNvy+v4jpU8ckzgpCDgYOT2J7YpgMBclVXKs2Ez2wfbtinyPHtk2klyANuM5x0pXXadkZAfqxA79semKeoaWJp0UbhjhB39fwFMRKAku5RmMpzzjsOxqBHZf3mDtAxnPrTy26Qqhw5XjByOOnWok+7gtlnOAV6Bh/kUAWht8hpZTueJRkfwspx0/CoQIQwGCD1VCDlR3z7Ux4YsjduBXCtg/KWxmptzD5iQX/i464+ntQAjQxZBDeWjdsZZCO3b8KtNiKRZF+YMdrDGC3HpUAQPGrKu1lzuX144xTPJjLBFJO7l1zj8vpQMftw7NGfmB+XjjHsKCQF3N8qg4yvy4zTfMEY4Gxm7tzz6dKIpYgVGzJJ4Q/wn3/pQIkVUbEYO5SfmY9cjuM9KerxyFoZGzG6/O2Mcj7v059Kg2yNI4kiAz2B+7jvkVG0wbEeQFxtJUZoGTbTHtiU7lJyCfvEgelSriNi1xhGOCQnU+1QO6rMVk/ebVBB6HHpTN6NDuAAK+vX6UhF5/MVOXMqEjGQMr7H6CoUjURq7uysvAwBxnsfanx7dwEj/IwZtvqQPXjFQpIgZmQeaeMAcfjTAmICth1EYwD93gdP0p48vLtxK4xwOMjA6Yqs6O5J2iTfg9cdMZ4NOk2ShOFDNkfl249qAJW5bGzcWAODxtx6GlikaLITpgcDsenXFIYAPlwXfOc5xgf4VUJDgLuIjH+sI7HtQI0GlkjRmdOH4DMc49unSmATPgzYRzgbSM9P06UxZQf3r/xLlk9cYA+n9KV5iQ7keXvH3T/e6UASxogMrOuSWz9Mf0p8Ehj3mTAY9Mfxe1JFHLJujUq0qj5h6fj9KjjHdwAPLJUj8sYoAUeYA0OS2f4Qo4xUqyEx+WgC8D5T3x60wzTFAzfMCgHHXHfP4UvmSOv7pv3Sr2HIAApgS24JgmDH7K0LDAPPGMfqfTpVq2cK+VKj5SqgdvU5rOMck6IwYKxw3PcDjtWhEFgd3c4KbSEHTHTHpQB82eOFDfGvS4cfO2oWjDH/ADwSxm38ewOa+lriVUnu36tIECL7AAH/AD2r5W+JczP8Y7DT4Dtm+2WgVxjdtls34/3VH6HHavqid1iDyRD5XAZPw+XGfYdK5sF8MvVmlb4l6FeSBo1jDjnZ3HQ+ntmpuEQLKuwDhgOSOmMe1N87zNsu3yzjDkHIwBj6UzzN6beFx0PrnoCfauwyJ3XDmUN5i42r2wO4A9qcoh3M/Q9x2wfwpMlJAJucDoOhz1IwOn1ojhaNWWIERhsgDkn6fSgQhwWMaLuBU8d8dqf57Ku3ogAXcw6jpwMUg8wqPN4IcDcDg8cYOKd802f4cjGG4H4fSgBpGxnAj8xtm/eOAVHTA6U+Nkkyc+QzgbRwefUUQtglgREo+UnGRx0wPT2p3lqh86Q4O0Yx6f5/KmITygyAXGRLgn5T6c89u1PiklVegh3cqy8jnrmkhwo87scrtHXPoTTvKdYVUrnJ6Doe3UVSARPNmyXXztjZYr6enbIBp0DRyxyBD8hBUYH9PWnCc+dv2C1yuwEdAf8A6wFMAdJSwAIPBIwFOen40xEIT7FhG/eRnkcAqTjoR2IpExNEYUBLSrjH+0On5inuIlJYqecbtvbvz9RRIbdN43FMEMmO2e//ANagRJMWWaNdm1AgiOfUDjIPt0qoVZvNjgA2dRuHIPA6+9T7mktvmZ5VY/fyMkdPqPbimlZYl2feRjhQOu0VSAT9+Y/+eaLgZJyTnGKb5aomXHmFTkgdPT6ikkDb1G8JkjAOM9OCR0ppwjOc5BBGR90k/wAqoRSmZXIDEEDhsep5z06VVnjBHynAxxgYzj27VbuohHKSr7dwBI6nnr+VN/dRMxX7pHyt6j+L9awmi4lFDwcbV3D7xH5UhWZ4Hd9uQw3KBjKjGGFMZ22bcY28D6HoKmg2PkKrFm+VvYdOvTFZFDlKjEcJ37Bgs3Q59v8AZpqKpDY5lU/M4HGPw6cVDI3mBol+YIQNvQ+n6flSNlfLljOFX5cD7pH+fagdiyUlX/WZV/7vHT6j2p8GGXzXkPlSZVgeTxwAOOKrHd0bkAduv508EriMDYqcgfX/AAoETLGwLoxMaAYx1I/LrUqYKsrKJI1A3A8fTkDjmotwDMG3Me4HTnpUm2Jt8aYGVCt1GfTHp0oAHkfaEIXfIBnBAA9BjHar7MQGDY5X5guPvdB/Ss1sbwIxkqAo+o/zirwK+dId4bC7zkdRjAH/AAGtIoTLyoyu6Sjyoyo5x64qSaE7PK25wMgjgYqsGk8uJmO5Mbd47+n0xVncts7GYPgY2rnjkdM9q1sQAMhKGNQAy8D0x6fypJllWIugyGKrtPUdAMUFAA4j4Mm3qOVzjP4U6NWBbd8+GAY4/hAx09qdgJfNCCRQVicbe2Bj1p1sjZ8pvuHuORjHFNltmH7qCNrhmO5Y+/Tk5x09qj1bxP4Z0jQp7zUdQttDMbeRI87KxhlwcZXOOnToKTWgl5E7WUkWQ7rKTwOMEAdhjpwagEUkfyIVdScbVHbFfJ+m/tj+CvC3gZ7vxLdnxjrUepSwNYwQmE/Zt+yN0baqFcKH5IxuwM4pZP8AgoD8LJYlis/BWu3103LeXJBHDgdyGy35YqCj6zkWWLYfLyCMAnH5VRONzKw/eBefb0HvXg3g79sb9n/xldf2Pq8l/wDD26UF1fUUBtQ4/gzFvZfx+tfRtquka9pkPiPw7f2nizRp0/dXthKs8X08xOQ2eNrAGkyjKWQQtH5gysmAeePbjtg0m3erpsaNVx17n+EY7fhUpjy3mYVVJCqMfTnmpN0xAGRI0bc4Az/kfSoAlszA0qhNy7EJf1H/ANYV84ePZFb9ofwscjyyLaNuMBtyv2+g4+tfRMLxrIe7FhvcDGBnkV85fEGaWD9onw/JgThbrT1jx3+Rs8eg4H41zV/sm1Hr6H0nqGfMfa0cbA5VMde4qokhfPmDjG8cdMcAVPerHLc+Y6DJZiBwMj+EduPeokEMqLEo8rb9/f1UD0rdmQpeOKQyAl2KcK3DDpj2oyTFtYPhxycfd49PSqb+YXYRrv2nGfTHv7VOnLuIgZRgFucDjqKQE2+RAkLpvRVOMkAmoRNgBM9PnQnjnup7Uxm33RUN5anAUHHcYNSKPL3iMAuBgl+np06elIYsUgZF2cPuyR6r9faok253AfKBl/TnoMU7dD8xK7P7uOnT+VSSkB1kUjaMDjpgdqQDQTMdj5RQMBe2O34VEp3Jsj+TK7cHp/8AWpn2lnn+dHAB+XHQjH5CrQ2qfIPKE4V/Q+mKQyFkdId6ERMfvr14PQdOv8qYqhJFH3hszn0b+VOELRbo9wPRwB29cUjr/FGpxjGfXpQIlST/AEkSN8q7c845I4IpzPJLITDiKKPaD9PpUM7KMbBzwwXHX1x6UyNgFVcmNs+nBx0P4UDLG4kuQNh9D3AH8qjGyQsfL3Mucr2/CkkRuDKQ23pt4zQwCqCfTkD9KBBhE3GToBkDIGDnjGPSjEYxuyBjIJHbt7VEyoxZ2GSp4+nb2xT/ADZJfkTHy8cDn/8AVQOxHIM7XGUBzy3cD2pVErDCrjH+fwpjzeYhUg+YoG36d+PpUgYIqkuUAOAAM570AMxHjAYKxGDnpj05psqBSgA3Y7LjHNDJH5fA3BW3Ef7OKJGyGP3cAY/CgBm5Q7CUcMMEelMVTBJs2swIHDYxjoPWhzk7lG7jOP8A69O/eqm7JZM9fT2oAhdvKjz1O/p2P+FMUBw2847gY7Usux/3Yydx4+tICB9/ggYP8qAImIdgW4AbGB2H4UpO18LxtXOeufaoypJypBIO5h3OOg9qXc4dvl+nHQdjx6UDA72BOwIAQc5/pTTuB+Vl+UZ20qOPmKnft/CmOohJ7lBu49D2pCsOflWyuw+o/wAKjVmPRt7f4Uo+Y7lUoMc7un+NEjFcqAGwQBj+VAEIznb9wjk5GcVYtgN+5jlEHLdMfQVXSTaxWT5d3T2x/SrCuQOf3nHpwPXigDyvX9v/AAvrwkFxFKdNlBJ9D5gBH0HFemvHIVYqN4Dfd746V5f4jjz8cfB7xkBl0+ZVA9ATjd7YP6V6fI6K8oIPByAPfOBU09ip9PQarny9v3dpwSR2PbH0pGTMOAemAwHHfjFImVZo5FHGAMdP8PwpVKNjLlkK46YxirIRHuOAis+Qeh7DH+FPcFkIfIx+eKAUb5lG3bwxPOadlH+RzsABAx17dfbFHQY2SMM4dF8ogfe9hxUaB2cjOfw64pBHK42YzvGN2c8e1MIUAqjbxGApY8ZPT8MUBsSuGR9so5zxTOBlc529aYU7SDcwHY9hxinDy2R0XgHHNIBSdoye38u1AO1eeeD09KauNwD9R09P0oIDH0Hc9sVIDgGQ54GKa3zMT/e6/wCfalIxLhSGxj/OKCFXG7gjj6cUDHKi53NwMUwbQD3x6elKcKCR7c+1NDLwD07Y9KBIcNwGR2/KjGefwpCGYnPygfpTduVwv3R0pDFI544FOXLDH3T0Ht+NIeO+KTqTznH4UAKRliO3GcdKQHKbgQvOBS7eflGDximhsDDKOOw/wpgK+cDHDZ4/rUwYAHHB/rVZlAOPu9x/9apfnJ5Az6/0oAOCCRj0JoVFfBzsPTPtSZCAZ6elLuCJ5XXI+b8+KAG/MWxxnp+VSR8KxPOB346+/tUUi/MAoyDj8jUsQbaVI3ZxjjoKcQPm/wCMjKfin4Uf+EG03KR0xcAdB229PpX03qBAuZiuQXkP0Ge30HSvnD4tJ5fxX8HrIhG025Z+u794Ni49mUY+tfSd7tikmWM58zG32xn+lRS+16lVFsZaZUvJnp2pcKyHcNzHj04FMdiAQ2CzY+n0pgyjMZDz/D7e+PSrIJ94RflzjptPc0wpujL5zjHGKj2ksGzu2kflQcsS/TdwwoGM42ZU4br9MU8BdqoecdB0xTAPMUNjOOCfUe1Kv9334+lACYUjoQV79qUAElDj5e/pTQy4ORj+mKRW+U4Iwfy+lICQBhgg5PoaGGASePXAqH5Bg8uwwABSIBuYrxuOCB2/SgBvAXhiMAcCl3SAbvu+vFNDlD5aLkZz9B6UNz8mSR/EO1IY0bPvD73ag7SuS+CPX+VA3Z/eDGB8v4U3Ct8zYG3r7dhQA1cKeFwRyOev/wBamnKHYMH39fwpXbB2H8sdfpTW3hdjfIB9KkYu7GN2SB9309KjZstkYb2X0oOTGDJywPUcYA6cUDan3j+fFSA84x8vTsMdKR8lA4GSP5VGWMbY+8akY5Vkz8zY/wD1UAPixghT5YHOSK871Nk/4W1omRhzY3A9txU7SPw7V38bZHQkYwMV55ruY/it4Z3LjfDKuV7gqQP0FT1Ra2Z6LIpXByowo/EUh2k8EADvTmPyZ646jsB2FQIMvyud1UZkqfOfn/AqP6U37rncPQA4pVLKCxwAOMf4U04LZHPc59KBjgoz8ozjp6D1qMbWUs3ybTj2okICkMc54PbHpUe5QgWPkE4IoCxPyPlKhVx6/r9Kb8uw5w3TH+fSmsxVCzAYUAdsj/IpCQ2DGuDgHB4//VQIk3uVwD8qnH+RTd42qd3GcdsAflWfLfCKIhpFUEHrwue2Peuq0L4d/E3xVa/avDvhua5t5QTHPPJFaxEeu6Q8qPYVnOpGK1KUW9jJj2lWRmEqoeccccelJtTyxCx2Ak7TjrXs1l+yb+0HqtgupafY6PMsrBSgvlU7R1PPA9Ox9q5jxJ8Dfjd4O3y+IfCN5JaRj5rjTnXUIQBnGTB844H9zjgHtWMcTB7Mrka0OCDMYxs7KOvtQ5KRncM5wfl/wqsZCsmx1kt2HysJVKMvGdpVgCOKl3SKCvLAD7p9K3unsTsO+RztTgdj05qZASQAfu9aq7SmXyIxjIHanBtwVj07n+VAEgVY0bY+wEkEEf56VKSkY2CQOuOuMZPpj2quNu7AcFj0wKecCTy06H7xNIZNqak+HdWUHBWymPAz0jNeMfs5zPJ8GNKjwGVLq9QHuB5vT8O1e2zJ/wASu8DDZGtvOpA6EmIjH9a8G/ZvkU/B2wzwI9S1EL7gTd6a3NOh7XuVmIQZAp5IIJHy8dxzxUcgMZG1SQeTjrQASNoU9eDWIDhgrhT6HFMLuc7xgA0io+4h1I6Yx7U91wSwXKgdf6UrjEDvjaOMdjjv0pU4+U9en0pcLt/unHTHagABjuHBA+tAgzgE9ccU/B+/nn/CmkHruHByeP8ACpD5chI/ix07g+1MBgw3LZx3I6Cl+YghQMY5+lO2dPm27OoPApjbC2E6H8P8ikA3c2d3Y9vTFKcAAls8cU5uQOOQecckU1nIIB/hHy/WkxjdrNHg5Q9j7UKVYFD8pHDD+ood3jX94No/hP8ATilM5VdqnBxyOuc0hD9vATOOMjHp6VxWtuJviFoDxxlAtpLGQeOma7NfuHnYcqPxridemaPxx4dx+8+Wbt3IxgfhQviRX2Wd7gCLLnK8AD0Hakt7T7bcRW+cgTIZARn5ScdvQUlw4UtHjjC5+q8H8sVd0rMFw10clY0cOR3Pt+FcuIlaLKpRu0j3mz8ZrZRvAoZ7aNQu0dTtGCh6HGemMdK4r4neO5obSO4ifzoYwhkII27Ywdi49Sf5V5Hd+J9pbY7KszAbj0YE/Ln0H05rmPF+r48F6vfyfIGi8ldvTJIUZ7dePyr4mhgr1lI+n9raHKen+CviJd21lK32ljcsBJ0JbDHIRecDAAxjtxXot98U9Q8P+HbVFlf7Xcv9odg+3ZDjKBiOTj0z9RXhPw/0a+vbqDTm2fMkMDFh/qwEw4Pvgda8/wDiV8UfAWheLb3Rr7WFiGmSLbyvCpKxugClCX2hyMDgEjNfS/U05cljmw7Teux9S2HjfV/FVlc606v9oZxAkhVWMiqvQcfKoB6bR1xXqGr+HG+IPh+OK5sV/tG3TZbow2s6AKSO52578V8QWX7W/wAP3tv7I0Z/ti5VYGezMKliNrdQoOD9PSvV7b9p6HQ9LlvNNtRdSLCUeWUA+WqgEDaeScjjIxj0oeEcPhge3Tq0nG10ebaH/wAJR8Fv2itN1iSCXS9K8RwnTNX091zbzI2fn8o5jch13qSCFbpgE1Y+Lvx4+FPwV8Yz6JrFtf3mqK32j7DaQqFVJvmT942FAA6Befwrl/G/xb+JHxXstO1mPwHeadLosouIb+VRGtxGGztiDYL5PTZux7jp5j+3x4e0/VYPA/xv0h1vLbVLKPRr3y23rZ3dlGWEbsBw7K2MMSSY26cZ9bA0vejGasfNZvyu9SGp8za/8VLnxB4x1Txzr9i9/LeS/wChQoyiKC23fu4vm7he5HUngV6/4E+KXgDxFd2ugazayaRcy7Vhkl+WISHAChwThj64xXyjBdQ+XHbS/uhj5TnIHsc9adJarcIsSSeXPC2+GRTtIIwRj3GP0r3a2X05wt2PDwmaVaUtNj9QPCXizWPCXiKPWvBcj6VqFqiqLyzdonaJiCE+TGVbpjlTk8YNZniP4peJb3xHeXfie2EoupS05lAEkm8ctwBkkdAK+ZrP9oLxL4S0Wz1S2t7W6lngS1dpUAJli4ByfXGeoH6VJov7Rd54hv45PiPpFu9m42CazCrcRjPynAI3AdhmvnJZdUT1Wx9X/aVGUdOp5Xrfi/8A4Vh8U/8AhIvDaCC2F4syKy8vbsx8+F8YyPvAdK/S6N7bUbeDULJ1MF5HHcwuOCRKMgH86/NT9oXQNIMdh4y8NXJvtMv38k5/glCb1GP4crkY9jX6BeABG/w58JzRSC6dtKtF3/3kMQwyj0HT8K9XelFs+brw5artseN+JFceK9Wfg/vtpx027QFb9Ku6apMJIAUDA+vH+cVJ4qsLqTxfqptkPlhoyrAZVkZBjH0Oc+lWrDRbxlXbDJDwPXB/+vWcH7pDWpqxL1LNvO0cdM1OJ4lYKwMnAfb2P0x6VLBomrSqzC2kfIx8o449+1W/+Ea1ebbIttKm09AOQP8AGr5kTYSWaBgGUdQMrjnH17Vz3jtFn+HuvwRIP+QdPKF6klF9Pp0rtT4a1Tb8kLA+g/TPrXP+PdEvo/APiFiBYOmm3DCRuF4QMQD2yAQP/rVFRrkauVBe8jzP4OOwgv5Au8vZ2h+nyc49xXrRK7sr8rHsP8K8p+CsU0qTRQRvOTp0BygyqkcDjuf4TivXTp18ZApt5VPYMjAn9OlKk0oWHNO5WjUgDafoPep93DBzszjGe2Kv/wBk6hyVtp/p5bHt24xViDSb1h5bWt0ue5ib8ulXzomxSjAA42qOdxwfpxUyqQoRWJLEbRjsK0Rol+nDRT8AbFEeM/gang0W6kl2yLJGRyAysoB7Z4/lUXT2HaxasLODPzOIUQFnaQ7UUdSxPYAD8q+Dvjh8fL3xxe3HhXwJdSaV4atH2PcRkxzag65UuWHKw/3F4yOT6V9Z/HHxXf8Awt+EuqapYWgurrVMaNHLIP3cP2mNhLJz/EFGF6da/KWzW3MaEfeC7fn+vUV6OEpLdnNXqNe6jbtLeGNthdlOOcMQc1t28kcEJhZjID93PTp19q5uSSO12uhyegUf0r6C+An7PHin4+620QuR4V0KBkNzesjF2TIyIhjBKj0/lXdUnGnHmlojCjSnUkoQR5lFcwx8qwbaC34enNd98JvF9z4F+KHh3xRv2WtxcpY6iox81vcOFwc+mQfwHNfo5df8EvPA0bwf2d4013UxNGpzIYIyG7kAJ9z06nHUCvM/HH/BM/xroGnya58MvE7eKfsa+fJZXkRMu6JgwRZIxs3ZA5xivKlm+Fl7ikem8kxcFztHKXEQuP2hLfTIEO2fxJAUxyVMuGIHuR0/+tX1Prl9ovgvTNW8R+MryPQdO0l3MkjYDO65wkSf8tXYjCoOv0r5g0W8SD41eGtd10tp8dtqmm3V9uwjwiNV8z5jgb4+hzgYr5Q/au+OrfHD4m3sugLJp/hLTJmh0603YWRlOJbx1B2+bOckddqYA71x5dB1LpBipclmz0L4gftX/EL4iXNzpnw3mb4c6ANqB43H9pzqOvmTg/ID/dTGBjk18+H7BPdGfUw/ijU5GzJcTyu7Z92ckn8q4HT7gw4EeCgG0jocH3rs9N1GO3k+UhSuOTgjHvX0UKEYL3UeTKo2S6nfC6hQWOkm0CttdsAjPoOARXNXmnCUgS7Y93+zjGOx713d34jhmi+zxArG3DNgc+uP6Vn3mki+j+0plAqfID29z/nirWxJ1vwn+OPjL4SalHBa6tJcaMxAlsLndNayLkbkAY5hJUYDL0444r9bdD17w9420Kz8UeD7kX9nqECuIVIdomYZKPt6FeR26djxX4dvpzSOLR18/d3U4AHrXpnwW+K2ofBvxRHHPLLJo13Iq3cUcmBsYjkrnHy8HjH3cVx4jCqSujelWa0Z+wkqZDvMvlkLjHYkDtUEatEAwcKcA5xzg4496n0m/HiTQ4PEfhy5TXdKvER4XiG9XVxwAcAjj1HHTFXYbe6Iytvwo+4nzFcDoTXz9R8rsejHUruLcIzABnbDDPr2/TtVyFEaNl24VsZGeagWBt+ZML8v3T7++Nv05qRFhjmw8ywsvVW4wPTn+lZ+0SL5S9aW0ZzEH3IPmRTnj1WrILhJPLAMatlWPb2/SoA7lU8gEZzuCkcjtjtVxy2Qzp5DyL90kFWAA7e1Vz9kLlEUb4ShG5gxyOnb/wCtT4Q6RBiu6Qfe5wDzwRTrZ4pg4AE78bVT8uMdqnMLoJC6bUwBIrHBVh0AOKnnQ+QVZRseRiYQcY4yMjpyPpVuOZGVeVjH8WDwGPf2HFNaKVEBjg8lW5Kj5gSOmCOB+FMTaGC7BHuHzYIHXtjqKhzQuQsxjZuAxIcZLfeBAqVZImwCcg9PcZxVfOA0LSpAo5G3Az7Hpip5tiwiZUXOFCMDwR356ZqOdByCsmD6lSNoHAGeg6VZRSZCmMbQPYYP8qrvKXLERt5e0H0C9sn2qQYlxHKNwwOvyjpjrjvVc6GokkJEu9FxJGq42qf8fambbqPmLEsbDgDoD7HigGME+aqQDBYZOMgdMHpUO/78ryqV3AuBxge/bFPnQ1TY+NmQh8GVQPl2jr6jHtSG6t1mUliEK479fp2xSxSxTuBAvmdwFfsPpxx2xUcjYYsP4sfIq7iM8DketOMkxcjJ/P8ANbYzLEyEDBHBHY596pkHzZPNwmW2jHQGlRGZXzmELg5dTjPYfy6VF5szHZIodo+wHRcc8nApi5WPdXIVwQWGVbb2xwKZEsTIux9hXOUfue/FRed8nmKNg9FzggfQYplrKoJAKu4XIDcMPX+lVcVmW4zJvMh2sDgf/qpzlDlXZlAOBtHU9uap/a8FUTaF4y3QL+dV3vSjCOI7m8zLADjb/SldByM17fmNrXfhkOcHr0/l/hWUC8r+dGTGnOR/eI/lVRXkhBiCM27ptGGyDzg/SpI7opEzKDEsYCqjDHU85rTQTiyVNy7plyvzYYHnbn/IqxGytKUdvMY9CvQj8PTFQw3DzEmT5BGOid88fpTncMsqhfJD7VXjA9znpmndE2fUsSP5RzsHII6Dj0zVCZ5ZHELDMe1QXxnBPT6CnYRYN+fMwQCR0I6Y+mOlIt5DGTAzrtdsf8Bx/SqT7By9kRzbYPmdhMD2Uccf/qqtLNvYOXQKgy30PbFWJZLZlxbsXCuGVVGAB+XpUQNr5gWTEe4cL0xxxyKtNBymbJdSMqiPEPmcZ29QeOtQbWjXFwFKJ8gxnJ9KvCVhFJG/yg7ljGM7TVRIZpUXawYJ1AGAoHHPrmtLoLMrNjy3C7U3Lwp4xVd1cLlFGQoBBwc47j6VelgmZPLOHQg4xx839OlMWDDBJmCfLgnPJ4xx+lO4WMiTcYiI+Fzhto7dPw4qBo5I1VvvH+JQP4a0mQKRn77Lz37cH06UjLiL94nllcYHt7GqTQWM7aysQADkg4PcDt7Usl7Iqjem9QfmxweRgfhUsik8KCwP3e2celQqpJ8vq4HPGOB26U7oXKxpk3qm0mMADKE8ccfnio5IywUxZVcd/wCVSbHHDrs77RjhcdeKiz5JCKNoIzz0+lPmQuVivbo6LGuYgpyRnOaGTMpyPLKjGO+P/rUmZMAyYRic7Rx09Ke11vmAPAjHPHP8vwpcyCxFKm1cDcmecn+IenHSk2KnOC5x949B+FWElCqp3iQ988cdBj0qsZ49rKvzDHHufai6CxKZfOAMYKgAemf161HGGKENgfUc/wD6qVVIVVQGIBR+Zp5cDLlWBxt9qYWIPLHmZ3bWUfdHt/SpQxChXJPGfl4zTdhZeBsBxj2A96GIZhJJ8jDpj0oFYXfFgHqO/wBD/SlZ0Hy8qMcZHH4Ug80gmL6YXHA7Yp+5Y0w7ZkT+Eii4WJGwRyPY+309qQs20L0yPlyMdO1IGXH3ljYngjpT1ZJX37s4+Xn3ouFiJ9zxnzCQG+UL/wDXqTylixCJPk4Ckc/h+FIyqs3kq4fOBjHT6U1oXRQFPmAdgMEUXHYlQlWDOd23jA64qQl1lyQE4wGznjtn0pgjJQArnfjj0pNkYBUKUkOMD+/+dO4WJUIKqsaYOME+vHTHTrT0m/e8oH3jaAwyMjGSfwrRtbHhXkQ22FyWK46fpzXOa7rukeGkJu5kExIWKCP53wSASeuAB60m0h8rexp/KrhtuUUjOR94e30qxHcsZJNwG1wPrxj0rmbnxVoyrFfKWmgkAxHjbIB6noO1UZPHnhXdJH58sTuB5Y8l8fhtBwR9KOeOwcj7HdKViQBBvDcbvbj+VMA2xErlj0XHAPHcdsVjaZrVjLKkFtPFdBzwpcK25un+7XROkvMe42s6LkqSCv4HnjFHMhcrXQdCXXYUHzqCpI4HA7in7ox+8R9rMPmJ6846fSoR5uAwAQSA7cc46c1IiopjEi7JOmM5/EdsUXQITIhZi4aVQOT1B/TtVu1aIzJvDRlgwXf93kY/DiqPm7ikiO8RAwMjKkD/ABqXT5281nC+YiDkkFicdMDj6dKEB89+KFiHh3WAP9IZrWcO65AbaD8wHXocEV8jI7rqOnNZ5JZ2C7ufl24P4gV9meInEWlasgZUU2s4UgZJV88Z9O1fGkTrFqejyRsu/ewAH3fnT+eOK8rMviR7OWfBIwbGSQxWCImI/wC1JyFXjp6egHPFaqrGbW2Q8hNZcDH+yCR+uKx7M3HkWpUDC606p/uEnJ+nWtaGQiICMAxjW/l47EdB+FeWer1LEMnnaDLCwBZZZnI7rlu3qKpeIZQLvwySchoJxJgY6BcH6f4VqQBpNJYIobE84cgY4P8A+usDxI0ZTwyzL5gYSpjp/CNwOKuHxImWxPpkTRahfRuN6x20WMH3yD+FZfj5NutQyEGSN7aJkPQc8nH4it/RCra5dROdwNlH8n0YAfTHFc147TZqcILZIto1HplM/wBMVvR+NGU/gZX8OvmNickswwW5UY7D0zXTvceXuC/vtnG4jOD7Ht/9auS0OTFrJEPmCyIeB9zNda87OWUlTgDpx+dbVFqYw2HRZDQxKwkQnleM5xxzUjLKtuIU++jfMOMBW/lVOK7ERmuUVV2Y2ZH5/wA60LiHMVzKRhfkGT3zj9QazNDk9ULwaVfR8So8I27enXFa1wZG8K2kHmG4EdntGODjemSfb5cVk6jNu06/dAB5cJ256/Ljgitm0Cv4X0uXmM3Fs+EHorfy6Y9q0l8H3ELSRqZllJRjz5a53DHbjp0xUyuDtkJJwv14/wA/yqMhlDbQI/u7nxweOR9PpipBuS3DMuQv3scbc98emKwe+ha2JIBKCWZtvOGHG3HGD7Uk43ygn5hjaxb9OKigXa8iphgO47f5FOfMjxKRsQD5jjr+VQMsXIT7QZGd0baoKE8cCsiBQhlM+djc5x27c1o3ZlFwkmPlJ5P0H6elY8Ekn79ZAVLHp/CAa2pozmTTQxNtmDGMMCSO2KWxuACxC7cbQGHf6+1XZFg+zmLzUBC5CgY6fXislNQ+yIUKKx7Zwv6e30rqhSk9jCVSK3L15bmHUJrggLuVCfcj+76ccUqXdnYuLp5PLVs5yRyP8iozc39ypniZ9m0BflBA4+97jivEPFM2rNqKyxKwYAKD0DlePlBGMewrsw+DcnaWhyV8Yo6xPWdS8b6JoVp50sLCdiTHAf4uOMkdj2OK8uuPH2qzyTpGg02KaTckTDlR2Ak9PwFdzp9tYa7af2jbRAatYxpgyuS2XG0ja2QMdOAPwrzbVxC98+9RbPG2ZFznD9T2HFepRwtKGljzauKqT8j1K0+IPhrW7BdI1zSJbGTZsWeOQNEPRjyG5J7ZqhL4Y1zS7T+3tJuJ7ix2s/2m0lb7qHnepPbH0rL8MLpWv2T3EiR3r2zkMo+RwAOpAw30PA4qzrer2+n6BNo2ntd2sZADI24xvlgx2qTxyPbt1rR0orZGcasn1samn+JNY8s3l9jWRbkZXZtdh3wQcdOnFdxouvaNr6Tf2dP9nm2sfs8mFkBA52/3vwFfP+nX0cY+0s0iyDgIGIIXp1PB4qpezxyXTTxzGJ2IZHU7CMdOneuavl0Kmysb0MwnTeuqPf7dttvCu4mPJ3dh+NJOQpjYnGSy57VheB/EMPiO1uNIv126nbKJVbPFzFwDhezJ3A7H0rob07QPl3K2QwxjGOB9PavDqUXSlyyPbpVI1IKUSrAcxbuQ/mfKex59PQVBfBI7z99lEGDgDG7j2FJbhjBuKNy+Oeo6dqZqYBld85cBQoJxg9x6VJRBBNEupWhyI4vNHydFx3rX8VwR29xo0kfy/aJn3J3GGBB/L+Vc+8csxitydomYR7Mcg9iD36VseK4XRNEuHO//AEh4yB22Af0FD0sCKs0/+kKD8itIO2cqCP6V7BgyN58QA+UDrw3GMduleNyeYlzAIhvCFmQ/lj8q9miNssCyxxlX4+V/6CpeiMaj1KrvfwEtFOFXgnYoIx0wK4rxVm41GxkKhwVk3Hp9Qf6V6XBdRQPuuUVYnG0jGOD/AHfQj0rzDxcYFvtPMJ8yGQTIG55xyOw6AUqT1IuYOrRWsUUOqBDY/Y5oZjg5wI5FO5QOpArb8c6n/wAJD411zXY5PtFlq9w11Zuo2fu3CMoGQCNtZOvfZ9Q0e83kxmGyk5HI3BcrwPWo5Vmm0bQLyQrCH02Js9vugcfyI7V080uXl6AopO5d8MW4Y3MSEjf5Yb8OTXa3IaLCwjCMMIRj07Vx/hARNeXaTqwj8pNjA87t3UY9K7rCPciC5Qx7RgBumMdsd6exn1ZzMs0yqz4/dx56YIPGB7cVxcAm8+K5YDIfkJ/tdsdsV6Y9vbFWEYk2/dyOAM9K82tY5LeR4rkmJo5CrL6jPByKiRvR2NIxp/biSsvyk4JHAHyf16U/w8jDTvM4TbOduFAx82Px60SJ5urKHXiTYMqcAEcfrTvD+WspYwpAW6OM8kc4IPpU36G1iuYwl1ciM71SY4X6j+lUJQElTy2wdpHrn2rTlfy7u5+VVG/JU9eBjINQSMFkjkjGzJ+cDnGfT0pwehMlqQxxhVJbG5uwFUlDtHKrYjA4G7p/n0q9LE9ojb13BCNpB5AqnMm07OquMEHrj2NboyZK2w2kM9sRsZcN6Aj14qCdoVuo5U2/MgO3H3sdKdD+6tNiqdhwVJxjrxmmzRk3KTRx+WXA3/8AAemB2rQmw9tglWR8RxSKQxOBsYf40xIYp4sJITgcFOOB2NNnRHO8P8r/AMD/AHfyp+XRljb5vl/gxx/+umSQoH2bCCSox+FToGVhsfcpXAx2x6+1RQyxEvwSPX8OntT1kieNI4wQQuc98fhQIY8bSyTMpVSuCRn0HUfhTgimaIKdjSDKhfb09Khu/wDXsycK2MqOCasxHy7yCVV29Qfbtx6UDFkZOcEuQdxXoM9gajuGCmCePMOWwy9s/h2OKlmkV7gyTNwORjgZHT9Kz40aCWCRJAMOOOvXrx9KAsXJYpkmB6oMnaOgOKVseRbR4K8MRg4+tPuGeOYlmVowdkUY9ePbFE4c6f5bQnIGAeMrzn8qQCSbCqiNSiKeTjgj8OaVLdYmCJGV4JYHofTmnRne6NbneF5I+7uwOMcVXXz47g/aX6kncOg/LoKYidLZJpY1kbCAblUDGSv8sVDCZhuX5VdWydw4IqWRPMktmgfaQrFm74x6Gq9lIHUljtI4TeOo74A/KgdiKaOBZZHOCF25VeBnjkU4zy/LhUZmzjHOB6+9MK7mXdtU8hlIHBHoOlMHnLucqVUk7SuCQOwxQOxo6ek8zfIREinOQuBXIRljqMjTREAyFV44xnH5muusZv8ARJYWDHKkcdPbFcnA5i1N4HUzsrDp+mfpVxIexvJIgiaQkkxHHPp0xiiJHluXzkfLnHrxxmoYlKXBLfOpJXn39avnKnzAAQBjIPT0pjMq5Pm7nj3fvAB06EevtWVOflWWRmznDhOMbela19GTMGZPLUrhdpxnFUZludm+JGZc9GHPpVxIZe0VAuoz5ClZIUJVvUdCPpS3B5vIpP3gZlwq8Z6cj8BTdKEjazNImJVjVenAGSBj+lXL5GzeTSKM5UoDwBng/lXPW3NaWxf8O7h4bAZMu08y4GMFMjn+Yqr4gAbQb2JY0XKqOWP/ACzKjj6CpNEXyvDskjgqqTlVYHOc45+lN1g+d4dvcpt8p/lb1x1+n+FcrOpbGWsnk+JbZ3wVSyySOjHZtwB9TwKvKu7QdP3MYJVuWZBj7x3YH0xWbpnzeIbMspBNruc9gTGQMD04qyUlPh63vApkEd2N+OfusMAenH8qchROitl2anr0BIXKw8kcKduf1FcVIp8tWY7VTZ1GcoJBx/3zXdLIT4g8RW/3gI7fjH3gI8Z/Pj8K4iVi0as7+UTFtBx90r7VMdJIJ/Cz9FtFkePTImK/OVjRuw+XIOP8PSu2CiIbWIKqDt29yOxFcT4W8240eGX/AFjLHE5B+62FCcf98816BClw8ETso/ejcVBwcAjFevI8QsxBVH91jz2ypwM/UUwpcA/vSm3OQADwPUe9W1WTyxLE6qvZRgtx1qviRY/MxhQR905IWkI0NruidP8AZH3Q2RU0cyo3lKfLBU46cEdMH1pGRJEJVSVfB29yB6ehBpZSrokcK5bPylhyw478ChsEhiLCoGVbePlbJwPwqYuFjzDm3ZsYjYZzj8KjeCZBvdchsHOVPHTjr2oktmViFZnz8ynOMZ96QFqVNrh32E8H5R6Y4x61DtXIbBjeQkBdv8PfgjHFSfMluEiT5lAyByOOQc+vtUSSssubjIYDbuxxz+WMUAShYFbzUQyt17gLjoPcY/lUIm+aKY7WaPn5OfMB4PXGCB2xSjKTqI3DM7DJxx+HamBF85mV/LznGV6n8sY9qVx2DxED/ZtjJEN2WY7TwcPg9uO34Vh2vmAxbOjbse39K29YMEemW8durMHf5c9se/GMY4rBVnWJGIZcjhV52kHg4rnb1LS0L9oOR5WPoepwRj8favGP2qcv8P71QGiLaTeDaeVCxyWrgj0z0Fe0WdvL5gkUMrquccc4x0615X+0tAkvw2vrlGM+NG1CJpD1wBG6hvQhlwKU5WgaU4+8d58IWjT4W+EFZw8f9kQZGcEbkEgHHohX0rvYXyYhv+9kgYGeledfAyCSb4P+En2C9i+wRSCRBnYrouQ2OM9/YcV6XLbwRh2jLyOuNoU7Qu70rpqb2OeC00IYoIZ4WkZzuyxOzpt9CPr6VPbxsdqOFgUDIYDk+v0pttFsg80KXXpERgHnqD/+qnlgq/Nz6bfugHoM1BaRfWNfL2Nyy9PXHv8AhVVPK8vEsG0H5Qo+8fUg+1NlulkUKgEvGNoH5fkPSrSyrarH5jBJEGOcd+f5Ugsf/9S+GbG/YDvxuI9vbH8qi+ZVBkbCr0HbI9selNDKNsaZZD/Cf4Tx6UoeROF4Y/KOnqOa8k9AblZDvCbFyMY/TpSl127FG/qoUdR6flR+86EAY546dOnFJJEE2ndsIPykdsUAKcLGF6fKQcj6elRN5bKrK21h3/2Tx0xin733Ev0bGR2444ph2tGfL/dqv8XqOtAASsaH5lXdx04IGMYx6Ur4ikZeoYDHpjvjjHNAmEeNrBQBwMcc03h3V0IDY27egBx8uB247UgF2t5aqFAYZHHGPTPamgxh8Fvl7NjNN3RNbrhTvJb5evTtSoqyRl1P2dF4Xvn147YoEWgI0iMTfvWdd4Q8D9On0qFYiH82SPJAOFB+Xd6cdMjmkfypApZfJOPxI9KZE7bjA/rxjg+2e3IpgSBDMxuCux85IxxUctzcXO2OaTasfDYGM/iPSpAvl25O4q+SCjdT6fpTSynabhG2n5fTn8KEA0AgZxuwSoLc8dCcU6NfMJEkm5TgIR90YHcVAiuQ2xM7sjr2HQ0b2wAUAYAYUcdv5UAKzA5Q55+6xHGB7dhSGGNEDByCBjb1z+IpSI9rMXAOBgcFf0FRoMMEbHz/AJHp0/pQBOm0jJcZACnA/LFQ5wSpbO0/n9KeQ5hXYgbnG4UOm5AsfHNMBdscS4lDANxjp/Klj3SfI6/NgjceBjscUolIIx+9ZuPT7v8AL/IpjszSjZ+7OMjuOmPSgCZYwqIRg9dzYOOKiZvPYSA/InGABj8x2p6Y8wFvlbj5iOuP/wBVMVl2b48qQe3QH1+ntQBIWd8AgkYz0xRn90DnjOcY4I+vamkgjLfM+cnHQj29PpTH8pSsiL5LEevHPt/9agB6uwRgyhiTgenv2o8x42ZVU4GAvtTlIxH0VwDg+v4U0yruTeTkcHpx6ZoEO3sdqsAh53HimHgbUYNxzj096XaXGGTaAeP/AKxpeDAflzn73rgYx+VAD0Miqg+4mcZAHbkfhxUQwZGcNvIIJ28fSnjMGN7eagxsHue1K5yR5hWI5+UKOp9KAEOYwGkYqGOeMAipbiRVtVnaM73+XcOflHfA46VFIWkRPMcMyHLDHT/61NiCqz7iYuTtwPl/IdqBD4pcnIyXb5YyR1A68DsKSFS3Ks25udqcDilknfcmEDlT8rJwMelRSFpPlX5fm4A44/CgCbE8KuufLXAbGMjOOlI0zTLtOFx1VR2x0qFN8kb5JUxMCRjOQanOOZBtGDyBjGCME0wGFEP7okouOEI6fQ1IE/ctIxG1gAD2HtUUUyYaPO4EFcnoD25qJZSsSqVJ2+oHGP8ACgB7JuVRFjAXBz0OKWORY9uxgwxyB2oKy7MzbQpGRxinRgv+8jdYVUcjHGPUUCGqCNyjBJ+YDvx1p4SI4yzDP8CgcH1pRKseGbC+ZwxAyOO/HrRuhabzAT9zCkdCR/npTAZJCGYSq2wjAK0sbHepjXa6n73bp0prr5qLHkKAeeMfNihJY4o/nAjdW2Pn+HHQgd+KAEYxSDzW5dcZHb6Y46U92URnDBElPf2+lHneXKBlVPTpzimyE4y6789QR2/+tSAdiNVaPdiQ424z2/D0ow/3njwuCTyCDx6UmFQHyzwBnH+HpSKfl3KC7nB+o6dvSgABUyLLIq/KNy44A/8A1U8o7OEBEwHOQOoP8qRGxlSgB6bT6d6iWSPJLEJGODtzn2oAmkaIrFboAjqTyOi+xB65qSYeYWjDeYw429MfjwKqR2rfZXlgX5n5+bnOTxhumR3qxueVWCSqo+UOoXGOnOeO9AhEbdIzSOPlAO4DoPp/nilQoHGw+YrA7WCjIKj+VMj3pI0OAHXqAPvD2pJIfK/eSK23GEUHBGfpQBYCByZkJJXA4H4ZxSOYopBGwVsnjjkD2xUcxdWhsJ23YIHy8Dpxmk8pGmjjDeXjoT0I74z1oAeY1Pz7dzKCpxxkH/61QAEkbcD5Soz1HGM05m3t/eP3VUcdO9OUMr+YzAowAGR0PTtQMhRtqKHj8mQDarnlTipFU/LKGEbjop7CoZJreTYUPmNE+APVfpiraEmZfkXGcDAyCP8A6woEU9f3zRaZvb7OTqNq33ehG4DPsa+eP2VLZJPhPpTxK8bNc6ruJ6BftC4Gf89K+gfEp8uPSmbCq2oQk45+UZII9uBxXhf7Kt0f+FWLYLlBb6pqURPoTNux+Rrnpv8AeyXobSX7tH0XsuVgyhECIAp3jOenI9PSot4ebaYhGOmP7v5U1MmFgCdinHvx6elAXJBYeZ7/AHfz9810mJKkjFR5uU7BcduxpPaL5iw/AjjPBo8xmMwY7S5G1h/CRwePTiohJPHGVR9zNnI28H/IoGWPLAVcsdkYyMgdPqKhWOJ1bcvmk8hR156H8KcItwEcUhXavOAcfSpFX7PKI3T5UyQxP3z2xjpQBD88o2xR5I9DjGP0qQyxoGi27XO3IPU49Kejzy27GTagLDqOo9Mj8qjG6DZgiWRQU2Y+8Dg/hgfyoAmtIg8zm4fbI3VcYOMccjjio1jVADJvkTocdAc8H8qexO1VUbsjJXIH0/8A1U9hJ9lChg284QqOvNAiGKRc+VINwHA6jIP5UiOhbL/IuBiJT6YzkirCsUGzbs246nk+hH5VUQpbiSNoz6bh1XP9KAHzRszsynyg4BKsM/d549amcIzGULkOPX8P8Kj8wquxVClSOGPI+ntTSqsrwdX3cDt07en/ANagCQw7T5LZ2KASD0Zu2DSgup2sMtHkj/YH9c9KhWP7QRCvDcg5Hcf4Yp8XlMmUPzp1XOc49PoKYAwAQK2W2cnt16Yp293xubIxwxAA9+lMInjV327hx6HHfmhsbN21mQ8cHsaQXFcfdmlUDzF4PXgY49KnaNTH5KqA5G4D2H+cVArL+6HLADaMDOP8ilSDypmDSHH3VHr+PYUwIw0xQ7HwNvGVHUdRmpNnmJ+8BRCoJ9zx6Uwq7ybG3MpOTj5QePTHtSOyBw1xkMOMDuO3HTikBIWVkjEqGQqOvTA/DtQFLQKz5HmcD0H1xQH2rsidk9QV6Dtn2pm9S4wCR0/lwaAHhG+cbd6x7Q2OefUf4UolUKwP7xBzgZH41GWy4JbaEHzY7enSnGIeV/o74ZTjJ4B9qABG5GcxgnsOOenSrBZE/cInmbgdwBxzx39sVD8m/YuCfTpS5dUCIdpB5A5yOoI4pgOhMeSF+bcoJU8dPfgVNhoQjwjaucN7j9Ki3ks8fCgngFeen6UxgSyyMAo6CPvxximA8fKrSL91TwOh7dKkiaMBB93dw3v29KiKlM8FcDcF+gGcVMkqx7Hjw3BOD19/p7UxAm4/u1UIYyeevFPyAS2clxnjjOPb1qKV5cJIoKljnJwVH9efSlm+aIt9/wCbAK8bc/0oAfcFIWSNVZvM6nIwRx04pCpDHPf+I8Y+nseBTRMy/wCjsAyhOQcZViOo9qar5JEg3EqB6bvp9KQyzFNyYch9zLweBj2+tDStE3kshh3E5z1PHqB70hVVlIVPO2IAue/T+WabHdzqnlSuqiPHBGTx6UCEWSPyQud+7C4x+Qz7Cnbw0K+WOAcMQOQF/DNMO8IrrHhJDnqMZ7dBTY8RxuMjcrDf7igCy3XKkbhjgcjHYGo41aYOYh5snG5R6dMemf8ACoch8JlYN3U9Tx29qGeHdlcsWXHHy/T86Blj91GDjMToT9B0H0xUAMjgNGmQD9OnoKd5SiNVJxgYHHr0NJGzg7APu4UdsGmIejRyBQWC9QUI5A+v4CnJKxzFHlWPIbgZx/KkI2quX4bK8jipoIxK7RLJsJTI49P5igBojd5lgzvCDK9ucA/lUYBiYuQFIXkAYB9vrUke4Ks8aiPKlw27jAIBHt1qWBtokMjfu58bT1wR1/OgBhkT5YTiRGHYc/h+VSPMnlDcpVwQOR/D+VQJOiqI1X5yQvHOQO2O34U4gR/upD/BgLjn5v8ACgB3mNIskk5Yqo+XHGPfjrn1p0bIkayMfk2kKv8AcPf+XpRHcPborO4j+XbtIzwPUU6EuyeWWWIckfKOT/SgQsJiMo3NgqOCB3PT2HHFKjBS0hfyCOCoHUnv6UkUHmoojkCE5zx2HJ4+tWUwsJuY8bCMj2xxg/WgZCxJVIo4zC3OM/y+lWLQbZVjCiZ8bSSfl7Z/SqpLxKsiBW2k9OcD8h2qW3cxmPyjuPJ2/XsaYj5z+IMUMfxv0V1KP/xMLHJbjbuspRsP1Cj6V9MMP30IjYhQOMDj5u/PbGK+XPiJHL/wuDTYZgI9mpWYKj7x3WU5Q59QB+tfUF6w80Tg7DMMovoMAKPyrlwPwP1ZpW+Jeg1kt3j4by95yNucDHB/A08SAxYXBRyFOP4SOnHbOKbvMWNsfyoOFPXDcc0qKY3RggynXb0wf/rdK7TIb8nlgtKY41O08Z7Z/WnjcjsfmMucZHA6e3tzTGaWPYse0rkrjHX0yOlTBz5JRT5KrjcCOrY/SgB0SC5dS+OhUD+8R0NISbgZkRmVMrtUfxD39PwpIVD3CsSsoZflXGBipMrDcCMhkRyVk2njP8PP1IpkjbaMMyqgUrGvzBvXHbrxU0VwXdoWAHykbepGB1FRSpE91I0SgJGwK4PBwOefapGlkBdiVR39BnjHXPbimA1VeQBcbvlEnBxnHFTSJdSx+ajHcUAUDsB6+/FUlikO1N24FcYXrg/zFSoHjDIxCNwT6EDpVABllbCyBJfMHzKo9sfnTUjKPhPmH90dARUjiVstv3ycMABgDHX9KkRii5zu2HGUGMg4zn6YoJFiZmlK9BIOcZ7cD6dKdHhNzIVVicnpxj+H6EioPOZFMed6lcL22/X1pYwFDPD8xK7X6dcdfaqAFdJmkaVTng7ASABTnjzHvVgpVc46HYe1RFTtBUmPYACD2z1FPM6odhPmDb6c88Yp2EMuIwpQhM7VG3dwfp+FQxuZivzcJ/dGMfX6YpjnaoLMTg/KCOP5UKo84ArhpPmGOBx+VMRVVA26aX7qjGO7+nPao5Xid1WVdkm0Bc4K8fSrcsfl4eJWVgQHGcj6j8OKoNIEJCqXaX5Tu4I29B6VlNFwKshCgqB2JY+vpTWb9yDGzID1OPXtQRGMopG4ckevsKgVwW8tm8ojnkZHNczNUhVe4LZwN/Qvxx9e3SiKQHHl5XpnI4yfaqhkxn/lmH46UcqCzg4xg8dajmHY1BNDGRHMCh7Y5/n2oGyTPUHkc85A/DjFUIxGg3DgHkZ6qalSV0DnqrfQ01ILFpFwNhOTtyGHAwO2ParWXVVbADJnb2DfT/CqrFMB928soBKjOB61JGyqTtxsKg47H2q0xFhZWfc/8JAwB6/WrMQyMsdu9VXn6/rUEL7XCbA4K4I6cegx3q7EhYMw/dBAB8/QD2raCIZZESL8mNrhQc/Trx9BVhW81dgXADckdDVCEYSXJMqkZDYxggdPpV1og/yBsxoFZhwOSOBx7VsZhMBtVmO/ZyccBh6e1X7KFLmRJAOGI/75zz+I6VSigdt25QAoB29Rwe+PpWf8Tvi54T+A/hWXxb4paO/vJUxpWlKR5l5cbflyvBWFDyze2BQw8j56/ai/aSu/hdpzfDz4eSKfEl/HmfUwVb7BA3ykRjHMjZwDxtxn0r8t21fUHMTX93cXUzMSZGndsMerFWYgmqGv+LdT8Z6/f+JtanV7zUbh7lkX7ibySIlPZVBwKxJpcTcrsbGBjnp39MUoruU32Olu9Zj8uSDU/wB9IcbSq/LjH3jisiN7uOURs+6Fht3DptP0rOluc7RPG2WG3sVx+FaKQKttOCTFCse/d1yF7CqsIp3emQs7bgDGTtDdwRXf+B/iN8RPg9ex3nw41+50K5uG/fWybGgmAGds0Lgow4xnGfTtXIi5hbSDJDtwmcK3UngfpVtraV7OO7jtmAj2n5upzwfwFFugj9b/AIJ/tQ+BfjDp8Gj+M73T/AXjdSsMltKRbWF8/RJ7OR/lRnP34WIwfuZXOPfrzTp7S7MV7bsjHOYhwcgdfoa/n4vbFLuQzTpgu2OONoA4HtzX6A/s3ftjzWK2Xwu+NMpls4ttnpviOXmW2XG2KC/Y5MkK9FlBDIPvbl+7m6aKTP0Dh2xuyKN23CEDBye2en0+tfNnxDURftE+FXjP7xpNOYgcDhHXP4qFNfV8mmTQOlzbbJYLqAGKdPnikBOQysMqwwOCM4r5R+JjGb9onwvB9nZOdNLDPRR54Zce2f09q468fhN6T39D6IeLfcTo2FXcUG726/lxxTBDIyxsgwpXG1h/d7bh69qlu53+1zSXLDrz8uR6dvasyVnCJbpK0itll2rwD6/StLmViw2IlB24VyCQO6jrxUoGNipxHMx+XPYYz/LionuBAi+Yv2hAi4YcEMeNufSoDNsbymdZEB44xjNTcqxZ3fOqf6xlI2+ntzU0qDhgpwuAwzVNGWFJFPzLuwR6Hpx60z78TEMBhsbcY6UXCxZjLPOUiXDYxjOR/kVCGkCPjBJyo9DipUbaN7D5fuj3HT+VEgaEtHuxHkkewNSFgyURNvAXt/jUb/aJtw3YUgFR6Y+lCsoBU9MY981GkjRhsHduHIxwM0DJc7k3u23YMk/Xik2sIVMjHGcr2A/Kk3uWVNuz5eh/iIHapHISAkgyNkduPT9KAHh2LKxwjYGSen+cUk20g7MyAdTnGPXj0pmyMR7Jjl9+AF+n5U8J5nmGIbwo2HsQR659MUARhC0bMAWwRgZwMHuO1KfkBIPBAyCOg7UnzIyxnrt9v84p6+YCdgGe7HoKAQwIzIJgm5B/F/Pj/wCtTxIiRGByYWY7uPbsPwpoSSJ9/OMdQeMj+nFMKJK2+UeZ5fXn+WPT0oAbyqnC7SPx3D29KUsqRgScg8Yx933/AM9KeqsIwWk3kYwMY4qMbhIJFcBe4P0oAjZPLZlXllHXqD6DHamSPInyO2VUjIA9enNWGPKoExJ/GBxj0NPlcAvB/s7sDsRQBTQRq+5FPqf/AK1JIXWMqh+UYYg49uKWJWl/dbgN2OMc5pszIeB+92NwF/u8UgEdAybmUAMMgHqD+HamfOpEpG7YAoz/ADqRvnduxGBk+nYYqGZsRCEfKTIM/wCfSmMjyVJdW8vB4FODSMjbgEGMH3ppxznhBnn3HFIXVvkGGHp9P5UhIAiKHXPAHH/66gTy41O5A5HpxzUrMURggAwR0/IUEFfmP3SR09+KBEbIGJc5U46f0ppaJB5efr2z9KQ4Mnl8KI849x7/AEo8l2AMZyFwcd8e1IY/5QMqocA7cfxU9QI2bOTgY/CqRLjDrx2Of8KtxlBExViy7eT6fSi4WPLPERhT46+CpP8AVxtYy/8AfKbsEn8T+Vemk7RNHz97BYDhSDkH6V5d4paNvjX4Jijjy32GQDJ4KsGz+CgfrXqe4FZJkVj/AAj02jjgY5x0qaWzLqLVegxHxyo3cDPH8QHYdqhbztpnZdsbEAyHpnoOOw7VNqE8OkwLeXp2wsy7V6HeeFXj1P8AKs3T9RTUrsWLQkBuUHyldwHAPHIzXLjcfTw0by3OzA5dUxMrR0Q+S9VGEEMcsrMAw2ISGz0A4/Ij2p0MHijU5Gi0/RLqZmwNroyrjGQd4GB+OK9Qtrq20vVbOO5WLyHjjG4RjESoehOOhGQPT27eueGPEek3l1b2skI0uCSZsMjjDDoeE6AnGDxXx2I4srKajTgrH2NPhWgo+/Jny2dH8d2o8u78N3gd1IUwkNx6BR7VU3yI4tdStbnTp3AwLqMxkj2GByD+lfqZ4x0HQfDfhe31vTbbfE4DZ4J+bGN7N0Hv9K+Z9d1vwvq0M+leINPh+aMlHIDSp5oIDI+zjAx0rofE9WlVUK8FbyOCPDtCvT58PJ/PyPk/JbORt3DHPbHan8gg425wDXW+JvBS6Gi6h4cuJdW08YDRyfvJkGCWOQANqDHvXFo/O9OI14BPOc9q+rweNpYmnz0nofL4vB1cNU9nVViZ2KLnAIB/Q0wlQp6j1oPDE56/xH+VNjlJxHN8wP8AnjFdJzkqovKjmnGPzgSpztX8qYqBSFUkNjr149MfSmHDYizhc5OPWmBOGHSQAHoKiXdtOcAA4AFOWNANv+tXjrwfzqMYj4HzA9PWl5AO3Nu2A9P8ikbJ5OO2PSgEscdPb6UKMdcBfQ0DEHytxgEjoaVA3XhPamDYc4PQ88enFPOdwX73uKBDjgrhuN3pRkgccn0+lNQZXI6jtSNICA2dvtQFhVKBSU/+sKcvA3KPunp2poxnjjNJtVGGQetAxzEZy2SCc/L69qC5LOzDy9x6HtinhScsBuwOT2q/BZPLGbiQeZBGhMhOERFxyzO3ygD3xTiugrmbgow2L5rSfMPQD2/KrSJKyuEHmbVycehrg5vjT8HNCvptLvvFFrObWF5t8J3ghB8yKwyN3YBc187al+294Lju5tP0fwvfxoMpHcmdFeTPqjcKD7k1pyWFc9I+KNmw+LnglIiS8hhc5+bcFkIx7FV5r6EupN0x8k4yx4xweT0+gr4I1z9qLwR4h8aeHPFGraJq2hpo4COF2OpXPJUg8npkd/Udvq3wX8bPhp8TGWDw5rlsLsndHY3P+jXQHQgI+0MAP7pNKFNpPQbleyO2TBicH9427GKRd3O75iBj8KtXEcsIbfGxDY5IxwO/6VR288sTu5AHvUWsAjMQCEwMH9PSlfhCqchvWmhEcnLZGe36UxBufGOB0HY//WpATK2YhldmOMUsJOJOMJj8j7Uxs78Ejn2pyghMPyn92gBW2hwpO3HamFdvyHpnjj0ow3QnOOg45/wNIyHHHzZxxQMUYXaW4BPWm5jLcHlfbtxQFKqSTjmm7QASpAIPP40CHMfmyP8ACogw2gDn1pXO7ALcr3HShFBBLrhRwMcVIDWcN04P8vrTHZfLycY4H0FM8vdw+VbH3h0NRlXTnGe2e3+FK4xzuwyU+Y8Y/Co3lVju++enSpYncZVRhu/Hb+VRcO24nbtGTx3P0pDQxWXkEYyf8ilkQb2B9PypMnGPXr/Sm8txzwDxSAXMhY8cADj8Ogo3kruxg45HTGOlPMiiMFR3qAOANkg3j/ZoGSxttlDZ2r6Hg81514jAX4l+E5B8hKS857Dge3QYr0aCVMAgg7eOR29Pw9q868VcfETwi+QkkrTrk9CAoJwPQgYHuaz+1EfR+h6W7KspOMZ/h+lQqxH3W/SkkJd38z5HbGMf0pxkTa/O4FQMEVaIGDD4I+XnikKneATtIzx+FKo+VcNx7YxjtTm7Bse3rimMiJLY8s7d3DDqPypZN+5QqiBfU0GUodoG0+39aZvAIbd5YI+Y9vyoGSsqDeOF+p6jj/EUttYXer3X2Kwx5pHHIC7R3PoB61GhCHzE3TIRnBwfbge39Khgv5bW7e2sm2OmDLtH+sU4wo9lPUDrWFepyR0Lpwuz33wX4Y8I+FjBqN5c2+tX0L/8fFyo+yWzkAALvHzH34/DivZtN+JTapdjw/oVs2s3MqAKkcKQxKe7hsDMYKnnpjpxXzB4Q8Pan4ruLqbTJlhtbZh9ru5k326ludir/wA9MdRzgY5GRXqut+N9F8FWh8HeED52sTDEsgU+ZEzgYZ5CNvHDeWDwMdK+Nxk25/vJXfY9ijTSVoI9K8efEi60CaLw59s1jxx4guV2xaNoBlhWYjA8p1i5bgc7VLY9M5q5pPw6/a58TafZ+IdW1vQ/hFoFpEZZotRvL241L7Go34vZIDbpGEjHzEyo6YOQmMV5ZpPxYtvhBp0VrY27eKPFeuTHasWY725MzZVFZg32eE9GkzyegJ6dX/wprxr8f7i2k/aG+IFzNozxJE/hTRZZLDTY9jExidYyEuZcnJdw3YDG0AY0KsYT/pI644Gc432X9dEfCHxu+Neiaf4wt28N+KNL+K0Fqwt9Rm0wGdZFQHbIkjFnG4E8b2/3jg1peFfFWj+NdNbV9AZpYlbEiOyiSJyM4bHTjp249q/Yzwh8IfgR8KNETw94N8NaRYIVHmE28UtxOVxlpJHUs7fU4HbsK+G/2qf2dfDGiXln8b/hRYx6BJbuIPEml6cPJt7qynLlbmNEXYHiZcyLjBByOmD9HhMxhzKlI4K2XScOeHTyPnuYSiIq64DjByeeOnSmQryMttUIufT6VUjcMojCeY3UjlQPw7VcLsOHG88AjHX/APVXs3PIQ/cFXJ/eKDtGexHT8KeksaMASAPT3/wqIoQcYC89Rxz6YpybXTLqAM4ORzSKL67pdOuolyrPFMv4lCFP5n9K8E/ZtdB8KVicbPL1bUAvH3cynI/I170X2WF2X5jW1mYbeuQhK/yr53/Zra7f4UyNcHDrrWofLj7uXGR9QR+tCRfQ91bhuCcjv6DtQJpB8rnrwOw4/pT5Sg+UjORx60wnkL97I+XPr+VYMpBvZDlM49PT/CkA65Lc/eB7/SkK/I23lh1xS4mbIUdMEjFTcLDIZt3yy/Lt6/TtU2C3zevAA6D0qUQxIcudp6g4/QinrblRgAD+R+lFxWInUlVZQG9hxTmTcCrKC3qOPyqyLYopyjNs5BAwD6YqRbOSWMDy5Is8jIAOPpxxVpAZ/sy54x60nyrhQMZ6elbUOi3bRmRoZCuflJQj+lSHSWH7uXHf7xHH+FDskNRZhFGZ8o2M8YH+NMXlzHnDEcKf6Vrm3tYMJJeWsJ9GcA/n2rOa/wDC9qQL3WLGEqcY8zJGfcCs+ePcpU5PZDSChxnrwcgYOPr6VGY9qqJOBIDz9KX/AISz4f2uY7jxDbOc/L5SvIW9sAYFZc/xA+GkZB/tC5uoxw/k2sp2nsAxULWftqa+0jRYeo/sm2VkRWCfKu0D8MfnXE+LU+z+NfB5RSqEXAce+B/QZ/CrVx8XvAlqjRJZapKzZ2s0aoCvb7wxWBdeIdC8S+I/CF7oCtHcie4We2lbMiIY9vI6YxnBHHTFVGrBtJMHh5xi21oelTARx+ZneV+Ynt83rVvL/YZ/LRox5TZAYYAIxj25rz/4n/ESz+FujW+pCO21LULp08uznmMXyAYZsqCcq2Fxx+QNdd4P1q78XaCNSeGK2+3hdsEIJ8n1Azy2OOeK8/Hz5abNsLTu0zzrxDcTaZpFhFDlPNnKbuuQRn8MVxOvancD4d3UCudp1OG3iXufnD4z7Hn8q9O+KMFn9p0nSIJBIIJm3oAQVZl7n3x+teS3tnJJ4P8AIcfd1uORsdCRnj2wK8nAau6PXqKySPbo9dv/AAT4D1rXdOKzzLaKtlFIOFmYjGSCCTgfgcdq+VNN+I3j74dtF4k8AaBp15rkqXMM02rWyXHlrLtkNxb5kTY+4HO7crDqOBXs3xQ1eLT/AAfpmjjLG8vGlduzRRgH/wBCI49q6vwJ4y8LWVtBNHptlrFyMRpFcIh+bbw+H42gfgK+kpVFCTk0VhcFKtTUU7HxTc6r41+IXiO3vXc6vrN1GXuoYoFVN5HzNGkS4jGO+cDA7AAfW+pfB7xXrX7KkXxm+HcTx6t4P1W5i12EYuGaGBIz56W7KyuI5H2Mrq33WfBUcen+NfiT4O0fw3LqepSaZpdwA6mPSrdLfKjjDLtG4oSDg/h79R+zt+1n+zz8G9OvfB3jXxGmvWevwtHPDpVjPcKTcZDiclRuchiOxUHbjitHj/ae7GNkjphk/sU3KV/6/qx8haf8MPjr46sLr4j+KTqNglpYeXPbMJrW1ntrXDGMW6bQiAZ3KE+/k55wOz+Kuj6Ncfs4eItMNt/ZTWNrBfRYzjzVkCncO5KkKD619FWfxE0G38QaroWlXd+/hkIxt4Lhmc/ZW3YUpIFIxFjJx83Wk8Iaz4ZnuG1XXNGXU/D9oiGexkiN0zW8TnCtGOJcqOV5B7dKwWKbnflsc2KwMKcORO5+ImhWHirXo9ug6JqPiHylAc2drJPtxx/yyU4/St288L/ELQbb+0tV8J65pVqOfPudPuIoxj/beMLxj1r+gjSP23vhfftH4Z+GT2WjLZ/u/wCzn09bBlCDosfloEjX6Ht2qfxR+3PoXwyiitPGFjNrp1GLMdhaRJJ5q4yS2792F6A549Oa9D+23dRVM8hcPx5ed1D8NvC3gVviX8OtVvbGfH9majEAuMFfMi43ZHRsEDA612/hD4Ma/wCJWh0HW7P+xP7OXBu5dyIYxtAYt1bJ7AV9f/GrT9F+I+u6f40/Zb8Iz/DmbxHZyW/jDRLm1tbaxnWQI9vfQxQloI3+eYSbXQ42kKpLZ8E/tn4h+EiPB2o3ILQ74txTJdAAqqJDkjZhge/1pVsXV+yjfD4GhZJvY5f4r+DdK8OeET4UtrldcSOS3kMiEfu8HOMD7oxx1yM17X8FviPq3i5b3Q9ctIIf7Igg+yvbJ5aGLDDaQOM8ZBHHbA4ryFbJ9YD6eUEZvMwpEdv+slGzILkDqeMnFez/AA48Cz/Dm0ns7yXzZpUj3PtwM87QPTHsegrOi5Ne8xYuEFH3UeHfGzxPbaN8VbmwuYbhw1pbTK0EoVQNp6oR3471ykfj2yEX7mz1LKn7q3OAR6jn9MVS/aa1STTvizE6qkiy2Fu2SucA5OPoO3/1q8uh8Rs+ziIoBwEjII+lCwV1c4frKi+U9qX4kbVEMNnqhj7qbzZt+gUEGpF+JNsnyR2uqSI4G7bdkfgRnmvFW1jzW3KsbY77Tn6HJo/tqbadsVvIv+4Vx+oqf7PK+to9zj+JFizFY7HUwyrwq3QUH2Zs/wBKytf8fWGp/wBmRm11GWJrwLPbT3IYPHjBC/NjH1x0x3ryIa5dcKIocD/ZP8wao3F5qd5dW09lEh/s8md16goOG+UnkD2/CqjlwPGaH1JB8SdBtUUaLpGpaHtTyvMguI49yAAbOvI449MU+P4qlG/frrjxg/KDOjbT09c/jmvnefW9Tt7NL65gjKXB+STadmMAgdfQ1CPETffEUDMOmAy4/WsHl8jWOLglsj6VX4sW0T/upPEII6ESxnj8+PrU5+K0XEguvFSkekyf418zJ4mk28xW5Psrf48UjeJ5shhFBlfdxkVm8umtv0L+uw7I+o4fjQ8a4e98RQr93cyRvkfUYq5H8cYbUbmvvEKKpyzLFGMj1C56D0r5VTxaUPMcMi9lYtx7ZzVgeL0LEyWkSbf4S/8AXHSsXl1Xpf7yvrtPsvuPoH4ufEmD4hfDPV/Dgu9SvSRFfQfaYI0Qta5bG5Rk5QnA9QPevgmzkb7O7jEjqfu/56V7eviKGf5J7YXCH93hZSuQ3y4QDgcdsVU8U+EtOvEs4tLs49JbaRFEq7ZHSMZIcjO4se5PFe5lzdGPJUPOxlJVvep9DjPBsulWNw2varItzcRZFtCVZgSACuFAI9h0r2uf4geOodPii8M+JLnTbWVY1ePScWyRl8bQwXOST3HIIwQOKxfBdzo+h6hHp+t6dDcW8nySKww3zjkNgDjt0zzXptv8P/B2uXMn/CL3kukb2BCTkiNB6AYDH/ZznpWmIrwlO0jfCYScIe6tSv4E+LPx303x1pvhOz1/VvGl5fSR2VlaNM0jSPPgIsaswyc8YJ6DsKp/EH4zfHa78UXHhrUNZ1zwJcabMlnPpcTyWs8Mh5AljD5WTkDH4ZruPCPgbwZbeM7TU7vxba+HpvC9xbavJqUk7KY57WVGiCkguNx/uZxjntX1n+1pefs0ftDeINI+L3gDxAujeMWSGPWiQIYb6OCILHOkQaUb0I2k7/uBPRifPbwyqx0X3HquOLdFq+h+dPxB+JmtWfgQ+C76+fXdT1B8yXcwJuFtsYeJ2zghugwOma+YsBfkhPA55rrfHOuR6/4pvby0ZTbW/wDo1uR/HFGSN/8AwM5b8cVyq5J3KAcgbvQV72Foxpw0VrnyOJqOU9ehdQMpUx43en+e1XASjBmIXPVay0WJuIQeev8A9Y1ZaVVAVjyOPrXWjnNiC6aaYllyI8Af/rra0/Vcyjz3YRI/znPVegWuQG6NNqMFZ+3Xg1HcXKwW4gX72RuHZunNOwkenSappmq2tzbxn7NIBhEXA56ckDpXnE9jLdzeVkjaOmPmxnHH5V23hXwfe33l3+oSGxBHmKmCGde3bAr1/wAM/DGxvNYtpHMsEW9W2k8v8wyC2BXNUrQg7NnXTw1SavFHrv7G/wAdNe+HEqeFLm907+zLi4ZdutKZLW3Z1AEmMrsQcK/ONp6cDH6yj9o/Q7MJDD46+E5UqNyyR8oAONu1mzx2zgdq/A61sLLRPHOs2EuVtbS9mijBHSPdkZGMdP5V6IL/AMGttjbyJOM4WxQnPt8n6ivlM3wLrSUqcreh7WBqxhHlnG9j9w4/2k9ETZ9m8d/B5iRnbKxiCn+8CrA59Rx+FWrf4+aXfBgvjL4JiZj98zSYIP8AtMxI+gr8LRN4DfJMdnnHJOnKxX8Ap/SnL/wgcq5YafKo9dOjB/IDNeG8pxC2qP7ju9vS/kR+8cXxm8K7VtF8U/BaRozllS9by/qPnX8hmuutfjF4NMHljV/g3JNJgIy6kmNvHykN8xz9QB6V/PeyeCPmWMaa6oB8jaZGFI9iy0yJPAEIAaPTBnpu05Py6Y/Dn6VKyvE9JtfIPbUf5Uf0RP8AFnQZJNtjrvwbt3iXDIdTUSBccAYxwPTBq9a/EbTrv91/aPwfvnb5QRrCbW/2cYY8e9fztF/hrhRMNI3D+B9NVQPySoG/4VZIPMzpcOeCBpZAH4ril/ZGI/nf3E+2o/yo/pLtvF7DKtL8KLcphSv9qjK8ey8DHaro8R+ELn99c/8ACrppCOXGsRHOOnPkk9K/mpeD4Y7VDy6bL/dU6eyj8hn+VTLa/C4oPObQ4lX1sWB/HaBTWVYhfbf3D9tS/lP6U4fEvhsRMkWn/DZ0RgQY9bt8Z7f8sev5VqR+JrGYiO1034fCQL86DWoX47fIsAwPzr+ZU2nwkJBSTQiAR1tpFz9fl4o+y/C6RmRX8PHb0Xy5Yz+JzTeV4nb2r+5f5B7aj/J+f+Z/TtHe6VMjJFovgya5JwUg1iMqqd8x+Qo6eh49KvWdv4bu90I0Pwmdi4eKHVkJA7BtsBGOOhFfy7fYPhtMNjP4eRuwDTRA/iOtaNvpvwvkHlyy6BHGoyCGuIz+Dhhmj+ycRv7V/che0o7cv5/5n9RUvh7w5fpF9p8HeHZphlo4DfQlueMqFt9vbqKiHgHQJ4YzD8P9BumtSxRRfKdjEc8/ZyB+Nfy7nwx8NJMzxX+jRhQAP380ePxzn8ac/h/4eFFH2zS5Rjho726B9iQGqv7Kqfz/AIL/ACJcodP1/wDkj+m26+G9heRqJfhfpoDNkrFrHlde7eXEoK8dOR7Vm3nwp0jBk/4VVBduwAxDrnlrgfjGB+AzX80seifD9GWD+07KGTHyPFqF4vX/AGwcD/vqtO30fwCkQjlvLS9XPHmaxeRqp/B1xR/ZlVbT/Bf5E3i/6l/8mf0iN8IdB2idPhavnYHynXTge2S5GR9MVVj+E2juf3/wqdc84OvK6j6fvciv50v7O8C58mW8s5o+gjGv3+0DsOJRmr32bwWoWG1u4URT9yLxFqJA/BbgBfqaHgsR/O/w/wAikof1f/5M/oz/AOFN+Df4/hnJKCBjdqysVx2BNxn9cVQm+BvhK/4uPhu9mEGE8vV15/KTiv545G01pQ1j4nlsWXhFHifUCwxxgHzzgflUZa8ydvjfUBkbiv8Awk96OR6Hze3rU/UcT/P/AF/4CJcq/wCGf/yR/Q7Z/s8+CWVo7vwTeWgxsBTW2k+X6eaoP41Xi/Zu8BWjt5HhHVZ9x5aTVolwPYLLgfTFfz622oaxChaTxnrM69AieLb5Mf8Aj+K3Y/EmoQxLFHrmuybB0XxnfD8cdqPqGKj/AMvfx/8AtSueL7fd/wDbH7+y/s8+CNjLH4a1hFYKBGurRkKV7qXlJX8Dj2rnZv2edBWR9mgeIGVzuI/tW1YD/ZHzk4H51+Fx8Tas8K28vijxG0C/8s38a3oRfYLyKjGu6vFG4i8V+JkVgNiL4zvMH6fJj+dOOExi2n+P/wBoHud1/wCA/wD2x+583wC8Mh90fhPWfn+VlGoQ4+vLmqd3+z5obg+T4S1xF7BNUtgBx6ebX4gL4i8VywSKvjDxpZKVAaOHxndsGA6ZyVGP8KsReMvGkexoPGfxAslUYDQeNboce2X6D2NafV8X1n+P/wBqH7vpb7v+CftG3wG023g/5E7Xnl52ldQtTnjuFcKv4LWLN8GbSOVI18D+JGcDPM9uyA/UMR/npX5EW/jv4jSyGSDxz8R5WI2mRvG1yWIHTnzakbxh8WTvjsfHHxFhI6lfGs2fofnY1So4pfb/AK+4P3XVf195+tknweihlC/8If4nZW4KI0BUfjuPAPuP6BH+E+lRL++8IeNHTOQsccL7SfTByAK/JH/hMfiwVRl8ffEjagyf+Krd9vGCR8xJ/SsTxJ+0L8QPANtDYz/FT4kxXc+57e2bWhOGwcDcXJwufXGa3pUcXOXKpfn/AJETdGKu0fsGnw20qN0jk8MeOFQKc+ZY24T2PmZwu0cYJ54rx7xJ8QP2XPA1zNZ+MvFN34SkRm3203kvI2B/zzUHbk//AKvT8Yda/aN/aH8WQ3Gna38RPEz6dOXWS1/tCdQ0bfwv5cihsj2rzCGx0tlWae3a8mcks1w7SFl/3mNe/h8prL+LOx5NTGUdoRP27tfjX+xtrESfYvH7F5OsDJsZfQZZFRc/X8K7ZH+Ct7Al1pGpajqcMe0b4AsiMHGcsy5VeOMEqfavwPW30mOYpHZR2Ucow64ABx6ccfyruU8M6E9h9tikl0uVUG5Q7qxwONjI2c+lbVcslb3KlvkRDGQ2cD9v5fC3h9omltNN8StC/wA0b/2exVlPTadoBHGB09elZEvhjSUcp/ZHiiR+GjIscqg91OMg9BwK/IvwZ8UfjD4LSSH4f/EXWobeQZ/syS9kuImxx8qOxCnHoB2r0Oy/aS+OWqT+RqXxQ8S6LdoDmCJA8bkDJEZAI6etefXweJh8MjspV6MtLWP0ok8O2GwtcaV4hh24w0tg4B/3cDA/HFZlzoOmxhpUtdXKvtAUWMm5McHccAHj0r4Qj+L3x8MTCP4keKpFIUfMsbtg8+n8hSQfGX9oKG58xvH/AImQgYyLa2KkY7/JtOOxxmuRfWEdXsoH3fJpPh8YLwaxICOGWwYBfrkDI+gxWVPbeEoWVJLrU5d3UCxf5T2HT+VfEMnxh+PcrBn+IeuyDJ62MHzfUhacPjJ8fgTt8c6qSO32KA8fTy6aqYgPY0j7ceHwHAh8691Fy3RPscgYj6kf4VXCfD4Op+33+w9mtZ934ERn6V8UL8Zvj3MWH/CY6nEwPBOnQt+Q2U0/Gn4/+WUn8b36IOrHS4f57eKXtsT0QfV6J9ryx+AWy66jfFiMCNbOUH+WOgqqf+FexDZPqF9auB8oktJRx9FXB/Svi8fGH43Ab4vGt3cr6NpyY/MLmmL8YfjYB5g8Ys2eNo05cfm3T8KXtsX5B9Xon2osvw9ZW/4n1ydoG0CymGP975QKYJPh9vGdekUtztFtO34/cwPpmvjKL4wfG2OIr/wl+VJH/MIikx/6Dj8Kif4u/GGYFn8XRs3XI0oJj8FG0UvrGLXRB9Vodz7S3eBnkKR6+/Hc2sqj9QOlIW8F7PKTxPC0vRg1nP0+uMV8VTfFz4sJjzfEsNxxgNJpgz+HWpT8Yvi0AP8AipbXDf8APTSgcY9MA0/rOK7D+q0f5j7RX/hD+CdejJQcuLeYZ59NoFS/bPBZUJHrH2kfxf6LKMn15FfFMvxp+KsSrFJ4ksFA7/2SAfxOM08fG34nj5j4osMjrnShyOPb6dKPrWJXQPq1HufZ00ngxGVJNVWAbeP3EgX8Tgj9KrR3fgKUskWuoMdQ1vMPy+VQf1r5Bi+PXxPiP+i+ItNT1/4k4Of++1YVOfj98VW4fWNCnI/v6WFH/jpA/IU/reJ7L8B/VKH839fcfX63fgON8DxBEp/69Zv1IWpjJ4TDCNdfggZv4/Ik6e+V+WvjX/hoP4rPG0a6zoca90TSzjH4Hmk/4X58STEsEmueHCn9waUQfxx0/SpeKxHb8h/U6PSX9fcfadvceC4pvm8UQSDoQ0MvOO33ePwq/ca18PdI0u71nVvE1nZ2tkgkeaWN0RPRANpLs/AUKBzXxbD8efiawEbav4f+YgKP7KGMent+NfPHxy+LPirx/eW/h/Wrq2nt7HaWjsV8uEyHuwyckcY7L2rpw08RVkouxhVo0qavc9p8d/tK654rvLrTfBUT+GNGk/dpdkjz7hRwGYZzGp67RgjvXnOj6l4j/tLz47/zm4Mnl/NnPruyK8N0++trd1jfdNIOG2jCKMdgeM4rqoNYEcbpaMY/lGH+7wSOMivVlRSWiOSFS59EyeIdb2QWzNPdzSDIXCgIB1Htx24rJu/E1/p8flzziwdTui80qSe2M9vTFeeeHde1cX32fTbd7y5bAZnfcmcDG4n7qivpHwj/AMK/0sQ6n49QeIdYHQpD/oFqvZXT5SzEd8H2Axzw1FGmryOuF5aRM/w62meMdImTxDbXS3du3+jNZsUEwP8AH0wShx9B+Valp8XfGHgXxBp2gSP/AMJLpt1HJKF8tZLxUQlcJJgGQj+6cegPSrPxE+J2g6tZqfB0X2PTbe6h+1SMqq5RCDiMr9xOB6E19D/sxfsm3vxF+I158QfF04fTLGRXtVUf8s3AaJUA4jZFwSAOppQqKWrVl2NJUehV0T4h/DjVZz9u8S2mizfKvl3qyQbWdeQVKYG09eeDXoEeieFJYFlsvF+ib+zfajhx22/Ke3pmt/8Aaa/Zb8SeHND1rUPhjZWfjSOaB7qO0uolju96fPJFG8aDJZAwTgckZPr+Yfwl+LOr6bZDVtAXTdLljlaG507VU3Qh1I3YyAy/5FTKtJL3OhEsMla+zP0j/sDQXeQP4u0WFxj5I7kbSB2BIHb0NaGn+F9Ga78ybxhoNpb7cqZbr5icZI6Kg/Mmvjab4/eOJ5dv2L4fxDg58ogeuPXr6CqUvx4+IUkrRy6d8OnX+FjEdqjHBDY61xfX63ZfgafU6fc9C8XWWn2EOs28muafP5UU0Kvbv5iHKEAxyYAIb1HSvh+GOOO+0i5IDASv14yGTAP4E8V9EeLfj14t1nwlrHhv+xfBNg2o2bW/2nS8m5UEYcjIKFmQkDpj8K+eR5AvdGnmBdfMRWHTkr8vHpkA1nVxDq2v0OzDUlTTSOdslkCs28ymPViG42kNnkY9wa3wQlts3bv+J0jdPUdPyrJhVY4bvym80jWVl6YLq2MfnW27pm8/2dRhPTp0HFc1jtJLNcWV5GfnC3MuFH8P/wBbHNc/r7NFZeGHbk758Y7YX+o/lW9pm6OG6V/lDTSAvx1/+v0rnvEUbw6Z4cRuI/tM3zHn74z+Q5/Cqh8SXoKWxoaT5H9u75SVc2OSV46Pn9TisnxxMh1bT2243xElVHGBjH6Z/KtHQ4tviDySCyPa7i34jAHsMVleOhIl5aKcIUhY5HoCOMe1bw+OJk/gZneH3dsuCq+ax+TGQPY/0rpSM7m4yhA+UcH0rlvD4OJCi7nBUrJ7sDnPtjgV1CDYPMdiCB91Rgf4VvPcxhsRFFnhCHAZvvn02nite6YuZraR/KGI8EDvjOcemay7Uq+5HXZuYcDH5VuPbu92zyrwsYC9xgHvWZaOM1IJHa6iJvnxFlvL6YwOn0GK2tPVh4OsFlxutrXCY7qrA9fp/KszUohIb+3C8zRk4HoVP9OavaWSfBVuud4it2Ax/dZiMH/dANXL+GQviNONSbdUyxJG589cHlf0q+p+9HGfKIUDBI5//UKoxY8iCQfK4hVVz345rRtwqnzmAl3qADjHTrWNi0VLZJULxoMpkDPHWrqxuZlRV3seduOmP/rVIiKzb4f3iE8DvnHb2HSsE6xdWV7/AKSPJcEiNTyjbeG56jNa0cPKo7Izq1ow3Nq7hgjG2V9jv0T29c+lYF/qsOlAzlPMSTjaeB8vTB71yeua/ImqR8+WhG51QdyBxjsO/pXl8+q6hNPMzLJLEGGG7qM8ZHpXtYbLrK8jysRj/wCU9Xu/EdxqbpbyW6xKuSCBzg9M7ePas6e81UM7ixMkijqGA3D/AHcc/hXEW+s3dvtkl3+WgwwVRnb6j6eldTa6no0lsfKvJjMR8pO7p+XHpXf7KMFZI4nNy1NDTvFGtNc/Ym8uyOT1zuXAz3wAvtzXYHXbedSZ2tL7aeV3YPPbHyrn0riLHWNGti0jSSXH8J8wHKg8dMYII9fSk1KXwneWiSrKu7GN8GFXcegdByOox0pWj0M3fqdnHc6ZDKfIjjspJG3RbCuSRyQx9PQVmDwfqHia9+Y2+mzvhRJIo2Nk8dDXntjZaLcGGZ7qW2dGZhHneoHOPbp19a6abxPZWrRtFOl35Y2rJtKAkYHQ8jA9PypyvHVMmyej2L+q/sy/FWyVtSsbGdFGXDwxSgleoIYAKAB0x0FcPPdeJPC0ps/E0Rmmf5ju+QAN0XO3ZkcHCmvvb9mP9oTxfqOqx/Djxper4l0KVFTSLyUJFJasG27GTYPOHmbUQMSyqTgnt7h8SvhnpGo6q0KQwRTuu1pJbaO4JK8spTaNoAbAO4/hjjlljpxnyyietQyulWp81OR+P2qXNrcPJKn7sKACMgg+nK5FY0dw+4QhC+eCPU4/SvqL4qfBT+xoLjV9FZZJbRiWtvJ2MY3yGEYQbXIbjb1xXynDPJGz2txutpYGKksuNrDsytyK9KjWjUjeJ42Jw86MuWSNAecXXYxhlhbfFLGcNGw6GvorRvEC+K9Fs5I9pvIl8jUFAAzKFUq+BjAfGRjjOR2r5qUs3AO1u+K6Xw7rK6FrtldlsQvII3PQbH4Of93tWGNwyqQ8y8HinTnboe+weaSsDZ46j0x0rK1NiXWNwF+vc+/pWw8u3548OrgY7MvsfpWJd4MzRTN97nJ9a+ZsfTFLMYltGznypQ5CnkDI6fSum8dwI+maFcvMu29upM7MDsAMY+tc3O5kMUYxky4UDgEj/Gt3xiV/sLw7Kf3QWWTBIyFZDnAHvz+VNrVCT6GNJElvewtKxhjJLHPYLjnH0FerDxl4KjRmlvd7uQYtkcm7bx8pG0Dg8V5hK3+mu5fzVKhWz6kDoPSrEGxbQRHCBeMgfexScb6Gcoo7Sbxp4XeAJK1wG3fPEI2zg9PmAxisXxrr/h3WJtDXw6rRR2yT+asoK5ZtoXGfbIHasRw8dyI12xB144GOOw96h1uaTzYoPlDD5cFenTB+lOMVHYnlW5adG+1HSlYW5vEjgbzBwPMOwdPvdaueIdJj8P3kHhn7UJU02JreMsAoBIBIPbPPSsW9iB8T6Tvb7zWrIwPK7JFxj6nFdT8Sl3fETUNygR+cxGB38tdxrodO9HnXexCdqnL5GV4X16z0GaT+0IJr+N0Cx+Rt+V1PUhsdv5V0U3j7SVP2iPT7mRV+UBtvy+vzGuXtND1SeBri1tZGAHysehHYgfT2qpKjx24tXwX3KG4+6B2NZtdylGPQ9Cg8e+HmtXLafe3CBGIO0AY6cHjGPavPNOUXC3VzAhtkZw8KudxUHqCehq9CZHge1WTeduDzhQOgA/Cq2kuht9kmIN2UXjrtqGjWCS0RuR7BfQz8EfKvH+eOlZvhiCaP+0GD+Z5V4UwDgFT/AI1q2TAy+VMQzZUY6EehFZHhs5h1RJx/y9FUXofkPGT9KhGpenCQz3LogDB1CsehyORWe8p85JSqqqnAxxkf/WrRnlRVnhlYqVKcEfd+prLm2Dy1GDsJOOxzjp7VcCZoiMRj8xd4ZTyFB59s/wD1qoOSsILBpscOvp6c9qnYPJ5mf3ROOfQio7ySP7PIJNwZtoIx0z0rZGI2UFrMESEAqCExx7Ul1L5Atrht25l2vj8MA1NM0P8AZ6wRg2/OCWH933p1yjC0jiKDy8Bg+Odwx2rQgmbOVJUgY6MOOR04qlKFjG2McuACRyq+n6Vak82RUE8e0x575U/lTPNhnUElkUdVx90+xqhEEF00IYNtbcwxjGait2Ky+VEhIDZ/3eM44oVkbAG0R5yeMc+3SpreVR3wjdAOufr0FMBjMiXM8k+RlUbb6dvTtT4/kmVthxjr1OPUD2pl2GabzEIDBACjD+Hpwe4ojUvLGFDfu/4B3+h9KBF6SP8Aeb2AUD7xx7cZ9vpVGILCI5H42t82R2PoAPyqe8DfbRGQUyvC/wAPHp061Zg3yKOzIdrDg4HagCjcM6hmx5sRztGAv6GlgS3eLhvOUrkhmI5FSHc27f8APEnAbH3fw6nNLCyvbhwAnlnbnpnNIYgbesbsNq7TwuPl9PzqDImuGxjaSuR24Gf8ipERE2Mx3oVOfQehqEPm5eS3KlnCjA6jpyR60wH4kmuxK2GdUwAOlMaOT7UkuRkjhF6YH6U/zRNcJbsPKIByqfwn/a7YIqGIGGaJgN4B+UjqM+3TFACzACRJFBYz527faq4f5EUk25jyPUDmrEshRktvlhjB3Rl+frio2T96+xSAF52fNuPUEZ7UkNj4pdsHmu4fPK5G08cdutc5LEV1WUsdpyCQ3oOnI9q1IpkkuPscqeS/DN3BxzggcflVG9lJ1WWeLEm8dO20cd+/FaLQzZrMsbXAH8ON3pyau2xJOCgAAPXjnOMf4cVj+f5kibUMjgDOR8mD9OlbEkRjK87gwyFz04pgZ92UdvJX5WVfXvj9KoBVHlzyNscZ5zngDvWjJLDkjbkDtjGB+VZ853RJ5QG49v8APfFVEiRLoTIL6Ys4BKgZ7PzhuKv3jWoEhkQ5yOEOc4/kKpaLk67Mk4+QwHAwMEZHH4Cr97HG080UZwvlryOvH+cVjWNqJe0eWZvDV7vIa3SSM44A65x+JAqrdmU+GdVOADuzt69QP5Dn8Ks+GZnTw/q8UBDKdq5YZAA9vx4pY/8ASNB12O2UsWhQ7B/CcDPH09OwrkkdSM2JS/iDSesTTWHpxwmRn9RU0LzReGVjhH37xVUjphGzn67q0bDP9q2IDhvLsVVOOACvOPwArLtST4XWRTsjgusuM9MtgD+VNiRv223/AISnWgvDeVbg+gXaDn6jiuKvUiEDuAfLRJH+pGfy6cV2McTR+IdYVCUItYW2j3Xp+FcxLGk4O9hGNhC46EYOPbIqVuhy2Z+gfhhwNG0+OxdoN1rAWVsZVvKUn3wSSBXfj7UIoYxGWVAdjEYV+fmHOMcdq4zwnq/iB/DdhJHoenajIbW3+eWZlMgiRQgHA7DG0d+O1d7YeJfFE8n2Wbwvp9oXXcbc3bAnHdecDHt2rsni4J6nlLDzexJF9qGAqfujyNmAf07VLH9piZB5O6I5IXoR35Pp/n2rSj1HWjiWLQ9PikYY4uSW9Oh4P602S+1+3l3S+G7cjHEZuD835Yx0rL6/SK+qVCxFBeOQYk8tl446H29M1AftKkoImRycsOP04xir8XijWokDP4MtJiCCuy9PGB/dwSO3pVpfGGtyyiOXwPYwMAA2b0k+oyAuah5jSGsJU7GUVnCxPDH3+XPVR3H0qVJlfIaKOI9SN27r7dBW8nirV5GKp4S012PAQ3mOP93gGrT6jM1rvuvCFvFKcfLaahgE/wC5scfrU/2hS7h9UqdUcwsDggGJxCDwR13f4Uju7b40jO0n7jDBx349RXWWmp3VrK6x+CmuHkGVV7zaW446qowPb6VMvifV4Y2i/wCFW2TMOCX1geZz9Y2x+dWsfS7h9Vqdji1RAnCOBkDdnAGOn0qST7SBHs4Ef5ELjjIHpXaReJNeMQ8r4aWsuzLJH/a4Jwe24Rken5VVm8a6hAdt78IAI+6prBkP1+RSg/FRR9foh9Uq9jjLyGaeycyFwg5aQY2J6Y9RnrisrTre9mRJbdJJA3A2JkE9MdK6/UPG2q3WmXB0f4TLpEq48u6OrRzlcY4eFVBORx04rgW1r4mxx3Ooajcw+AtNCZlt5VimiiXAG8PH86k9e1ZVMbC/ur9C44WdtTqYNN1W2n2yWU0TYYeY42bxn+6cV5b+0NZC2+EusXDxyFLyzv4ZPkOVaO1aYZ/uAeWeuBuxWg/il40+0R/GXTXEkQFssckLSHb2MnoB9c9DivGfi9ruq3ngi+gt/G8PjqG9t7mDUkhKblj8kvE2ELqFWRQGBAPP5S8RzQcUjSGH5XqfRX7IvhfxV4n+Anh6XSPsuoWoi+zG3mnS3fepyfmcqCAu3GDnH0r6EvPhdrUcZivZbS0njUBrdZk7dPnyf6V+an7Ofjn4b+DfhdFY+NvCGs+Nrl5vtAmsWle3jieKNVjKhwqkBS3ygHcRk9q9hHxe+CNldmbTvhb4ngSbr5lvM0ar0zjzBkk/3QMVriMXOMmlEzo4VWTufXE/w/1KAozXVjJK3+phM6K7Dv8AID2+lSp4L1H7VEgWO33D0JXd+h/nXy5a/H/4IWZ2t8PPFduowQ9tbqwJ57ufMH59q27H9qP4LaQhlm8IeMkjboXt0Zk7dUKkjHvXHLMJfy/gdUcGu/5H0mnw48RSvJGsdu3lAtv3FQw9ht3D06U6x+G2tTusktssLqTsG5GHTBO0sCw+gr5gn/am/Z0O66uPB3jVSo3ebHbAIx9t8hcVLZftefswTxEDwJ40kQcMyoUbj/bSRgOfpWX16f8AL+DK+or+Y//VtM2dsajywfRePcfWk3AkKOAB/L/69MwGVg/yMMDnGT/nFEmQCiDcgIH4cfSvIPQFaRQoO0ru7emPTjpio2SNFVQWyecE8Af0p24KpUAknqe/Smquw8Aehzz9P0oEKJFIGVP44xUeQE2DJUckeh7UoPPOMD8OafsRlXzMqSMDsB9fyoQw3qspbblCu3HYfhTx80XmIsaTI2ACe3r+tVyRzkboR8pznOR0AIz1/LtRI/mZdVEhB+hAHY9KYWHxi5LFNu+Rj8w4A/D60gjg3tsyjJ8y84Un0wRxQWDlUYbFI2j29AT+FPnk8yM+dlSBnHrj0oAQzxpgOjB2HU8gD6UxpJN0r+YU6YGB7Ade1NILJE0qbBkYVck+1OdZD6/OQGT0/wDrUCECsxMTDzPMHvkkDPFTGSQQshO3bxz17YqHzLmRvKQfZuMELjk/0qOMBdiFWmDKY2Vj0284/wAPpQBKpMioSAm0Ett/Tp0pqyqvzgbv749c+n0qFNphbIAWPopPIzTZdyx7oiF3fd4/T0oAkYFcbEAJBwD2x+lOQtvSPqCDs9uO/wCFMT5I2jVS28Agdfw9f/1UqMFk8l0yxXHH8OeRTEJGMEopGCeh6dewqQbd2JDsxx/hUccZUfLIAWHenoikdS/bB6YFAwCRCQhSMgYJzx+FOYoCvIyOBikP7l9yLsGOR+Hak3L5hG3OMY446c9qAELTfdXAAGQSOfwpTlU2o31Hfmk3ICxiO4E4x2A/THSjywR5a7QeuT6UCEKFkCAHj09qc5DxYJAx36dOB1pUbcnBJHTH9KjSL93tdSSG9eg49KLASFF24HK4AY8jn2pw2oijAKdCajXcFYcxpn5R1qQlUGCN/GTgf5FAEWzbl42Lqwx/un+6aXBwF+4x6/8A6gBxTo3jjTaFLhwBkDpg0wMemwt827cB+GKYCurgIkZBZcfKae8asn3lj6HJ49uKHM2FBO4H7hHUD+tOkjYuBKRkj2wQP5UhDeOGxtP97+H/AOtThsEWFBdWYKSO4/pimRiE5iyVbug7j+VP/cmJoJG8rcvDHgdeAcUAEkg8ny5HOFOFCj73YdqiUF8tsc4IGCMkAdakTy4dqpIkmcZ29MjGMZpHkVkLK5ye65A3dqYCfaYtrtEVfGDjGOOhHT0pHJePzOI3B4XHHH6VK0ymOJbe2KbcjjueB1+tQBm8vy2KZBwPTqM0CHIRJtklXyQ/OOoPA59qEdJHFvK/k8424/I59KaWidlmhxCwfB252sBj8BUph2Kdj+ZIw+YYzx7fhQFiKRhCxUqVK5UbgSvPbHoamYvxk7XK4OMYA9cY5FOSP982wtK6gHb2/M1XVPl3uNwkP/1gKAJl3tOIJQJFcY4+UKB+FTNMS/kuCi5/dNgELjp+HbFUju270Dbk4zwBj0NSmT5lVAR39QQe9AEqsZGEMigLkljjFMR5WhP2hSynIU9sD/PWoW8kMM/PkkEdNp+lPyyMYFJdCc47D/OKAFDqw8sZj3JyDz06YqMs0OFmYk8Y45H4Ur7UKSjGeoA77fT0pfl85Pv7DnPtxx+VArEmQWmXhtgBHbtmoy5OCo8thjCt0K9OKf5LNwmNpGc9AQDjuM0/y9y7ZWEDoeuM44zQBHHJ5bkcu2OfYjtUUb+YH+Xy0TrkDjJ79P0p2CSPM+aMLu9P5U57iO5gRJFw3TaO6cfkRjigAkbyozEziPcMDjg+nApASpVx/pDt8jjoD6fyqVHjSSKCJChQdyPm78mq8kX30X/Vk5APUf8A6qAJJDFtP8BjxynYkdM+lIJCrLsZkJA2swB4A6U9Y4tuRwwA2gdD71GJZCUZdpCHGAODmgZJEzeXiYqVznI744wPQ+lMVxIkbZKtGQA2MY9sCmNIGc7BkjoMdfUge1LuQsJWBJABI7gjuB0oAcS7oIs+YMkt7jjHI6dKaAkitFD95eitx1+lKgj2qT94jKL0z69KjMkD53IYhjGcd/8A61MB2SkOWQRg4BC44PtirFuR5qwIMqGIfn2/+tVZZU8tgg8tk2nOP6VLEmJT8hjkJ4bPBz7cCkIj1qGWeLTPKKLm8iUROOWy3PPYKOfxr5p/ZFvd3gnV7N5BJFFq100bAcneygtj/a4xX0jrErNJp9uMSot5CSeAQo4cD6AjpXzh+yilxbeB9TvECLG2o3qIigZ8xZhx9FVuB/hXNS/jS9Daf8NH0xKXgwSu0I3IPTng1Km1XYEbu454H0oldrlna6QRiPk/QntigCNlwmPLbGAP4eK6TIdIwGR94kfdIxik3gRqCdrKB+Rx0pjPlVUfJt4z1pCqshj4JwRn0+n+FAFlg0soG94SnK5Axiq+5gd3APQbunHHH4Uu59iIoDY4/wD1e1KoDL5gUqAclfp1xQIlRYyiPnCSgAjHAK8U0q5ncIFCqN6n6dulL5uZAVJXPy/T8Kau0ZzMDjnG3pntmgB2RKm3ZhidwU9DT3cbQEfYwGQm3gCoklJIXh5Sc5IwMDpinOYEkLIDIcKFOeD7e30pjIQ8ZjUSA4zgnOMen4Vbj+ysjGNiqgc8k8dCMEf/AKqaU2yHzh0IIUDII7DiolzcLJEy+U4A+UAdB1/CgRI6RoVXd5Ug/i+9n059hxTJtybWO3ORgLwDT3eLKhsvIQMkYBx7j6UxpF2AtsJ/2cZ9KAJQZYiT0LKCC2OcdqiOWGWwsic8D/Cky5lGAPkyfxbH0qRViUr5X8IyxPqRxQASbRmQsQcZGO4HSkPll1kZhuK/59van48xcPtYnGO3Q+o/KoyxkVSMO7NtXjGVHX8qAFjGy3IJMQzjI7/SlXf5AOPMVB97jJGeBjtUW6RUJWVThsL2+Uc0/aztsGElbrjoRnuPYUDGz5AiQZLuMAD+H9O1SbzEr5fLAjgDjjGe3FRLlovPB3Lnt1yP1HHpSAM48xh5e5c4HHA6GgVhVkg3LgFDg9B3H+fpUoZZBsIcEOMDGMA9M04t/wAto1aTGBjgc8DI471HcbUGwl93Vj0z0A/AUAJhA8ioMAAAk+p/wqxH5kMwCfNGU5x0ye/8qpswLec2RlevbP5VP87n94wm+UHA49uMcUDIpFjWMRkHcO3v+Hap038ySMPmA5VehX1/CnQ4zsBClOdvcA9eenAoIkwNp3qp3ADjIoENRgH3NPHHvA+VR82B9KQMEVh0LHKc8j8cccVHiLCvMgCnPTqv0xUuRKmFAyF+X2A9fwoGOYk7W3eUwxtOMgin4ddpbCuThTgDj6dKhg8rDc+S2w4B5xipBmbZlDgjGM5x9KpCHRRs5ByFf+IDvz6U5vNtxsGCH52qM5HqM8U1goYRPuLqny8cDI9falBk8sqcBdoUH69/pQAxZI1ZnZTISOFI9vXNPk3o2D+7VR2Hc0iusI2tCJiM4bOMD6Y7U1UU885Iz7fSgCwkWLhEE2Ao4HrntnFQKjBgN2Mj8cD3pNgDiKXG1sbh/LGO4pRiM4hIUfw5zntSAkBAhKqdvPyLjqBwef5U9EGQxVdzDaw7cdOO3FRIqPIHfG4H8DUuyUOVCbZT93J4YenpTEKpXO8qMp1Q4Ge2aUrJcfNIQmfwx0qGSHySwUbTgAjvzRsIHlIc5UEg9PWhASHdvHyZYfLzyCtNyhkD537xhk2/MuOhGO1MZXl2BjsIOcjnPt/SpCX3Rzt2644AHvTAR2bYX3Bztz0757cfhTws0i+YB8xXaOhGOp7U0oJsyxkcZOP73+FKCozh9vQ5A7dMelAAkSBfKBypHzDr7kULJ5AHlsQvTnkcY7duKdGFiTMR3KFJz6n+lN8zKHMYAbtn+VIQ5Asch8tt7MQQvsB3/CpCMq8jHcqlQcenUY+n8qgG2Pa24SuNoyOPl7jHSrCMVJWPIRxgIOme+aAFT52ky6rvxhSAc54APpimrGFlWFcZcHoeMjt+FJCYgzHbzwB6Lx3zx9KkgMsLoSmPvAN2IPpjpxTCw+RWiX5PlxnI/wBoenpinbndgCMISM7V46D+tQ3G/wCZWIQZAjHb657cU9lCsxKNOEIXf07cgDihDGzRtjy0RrcIfXP0I9quWkkW0Rxpgs3DnjpjGPx61URw+2VRvZBtOTtzj/Cp7fLv5BOWb5jj+ADGcfUdKAPmf4nyQQ/GHS5wzc3dhkgcsRZ3KsVHtwv4V9UzzCQ5hJZ9ofgffXA7dtvSvlj4oSyQfF/SJYcW+L+x2O3Kgm1mCj6f419QT/JK7RfunVYzhTx8wAI46YNc2C+B+rHW3XoV1dJw7bzJ90GTptzwMDvVmGVJSYcMPLjMan+FscDNRF7VcwxqI8v+8GeBj+77mrUTJOMhsRoCcAD9OBXaZkDPEGCZ8ssRwP4T0xmpVKCMqzfKow4Ax34ye9VMJtxGFCsdvPUfj/nFWlSKAFGzIpXDdO9ACBmjxIQS+cY6fLj8B0/lT2RGX5R+7BEiMD6Y7UxUiSJiF8+IKBgnvx0+gqRg0sibH+XbwR/Dgd/SgQ7MwVmk/fHbgRkAde/A5wKYvyosLHgRk46AluQPwpAheJQHHzfdwOuMgipUbbGT5eW2kDJztHQgCmMYHOdqpsyOD2GMdPanuFQRysNm8fNjqP8A6xppMTKFCF+ePUcc4x0xToSWSR4xgE4KD/PBqkIeFfEYA+WX7x9R25pqqzpmLEI+7z3I6U1kjWI7T5m0ZUegzg89M0BnkXcnzYOcY46Y59P5VSJJtvyhpOUb5GI9Rnnj0xioY2jK8uH5wFA7cjnpT4Ekt2+QDcw4APKj1wa0ZLRUlyAq78DOMD04qiTMVVLtIz4UYDZGcj/61OZdkyGI+Z8vyj/Z4wKvCymSfy1jEnAynAOPp70stoFmACFPMwowM4IHt04FPQVzMMIQsQPLUKCUHPze3pUMgbek2fMiwMnOMHgflU08WJNu3YcA7Txj0/CoW3xRtvUEjA25++DxgUAhjnKgKpHP8Pt7VnSxk5kO7cMEqp6j8Par22MYkO5FdOAeq46ZxVCT728vtGzgcDA6dazmaRKLhYVKzLgjkYPP0+lV5JWAZTGA7AEkeo6DH0qR4p1iWNQCf4zx07VnXEsm58DbgDHp6f8A6q4ps2jsTtJ5hP3gpHcEgHtikd2clQDux9BSOdh8xcMGXAIquSW++SgTjI5x6ZrNspFiNuDkAkEBgR/ninLIjMwB2npiq3mqcODuBIU8Yq05hXAUbCDwKSCwvnNuCjlQOQo6Cr6namwcEfNjGQR/9aslZ49xiJJkPBGOMVoQGOL/AFQYemelawZDNNDKu5dgJf5QQe4/+tWijxrGTgOwxnbwPr71mwSKD5zHGccdlHTge9aEe1lO4CQbtu1eCo7V1wRlJllmO9GmyoPI2/dx1wRTjlYtrc5Oc+xx2piYh+Ut8isRjtzxx/hRFsXG3EhZtp4/h659q2IOl04W9rHdaiyPJHYwSXDxL1YQoXwOvXbj8a/C74m/ErVfjP40v/GniUuC9y6QWm8slpApPlwpjAAC4zgc1+8lhLZ6dpms6nqrBLa30q9kuGHyqqLbOTnt0r+cPT7mIhmiLK0sjMc9OTxn8KTQdCxJFE1y3kqAmN2PXtS+aJI9vLrggimmWOJHdzyyipHSB3CgbH2g5HHJqgKICQuA67l2/Lk4ABrZ0yWHU0ax8uTyQQScj5c/+y0qvh0jMatGAu8YHAqS8kjgkLWalDKvlsP4So/kaoCTUltLe5jib99gKgVf7vbpjk1pXVlrMcct8JzbmUDy4iQMgduPlG0fjWAdRn8ryrWIkw4+cgEk545/lW7ibULMSNDLGu9ZHIB2hj1+lQ9ioj9SutOvmtLtrhLcRqECEZLsoG7J9BWfc2kN7Okcp+1wOrFdgxlh7iulTTMeFbvTrtN8Uz+bbTBMyQsvzc8d8YyOxriZWvrZYom3whAApjG5SvTPHuOanfRDaskfQnwB/aF+JHwevrazt5b3xR4QimkFzoU0uUjD4DvbE/6qUDBwuFY9R6fX3if4geD/AIofFfwT4o8D3j3ulzyad5sZTZPazReYTDIBzlc84OD+FfmOmm+INWltUgnmdXmWJJooiiIzHHzFcewr7W+HPw3ufhP4n8JabfXrX11qd9ZX0kiD5VD7owi9c4wT+NcuKpWUXc1oz3Vuh+hV0s6ySDaEXe273H9BSW8cax7kU72BQjPQflT9QSU3Unl4ZdwBI6g/SoC+2MLzIH+TPTp6VLCw0uJsxRrgRnnPbt0FSM8ZR4cCTgOD/n0qBgqhX58nG0kcZqYqsfmZwUjxjcOx6UgIBOTuUnzfmwSOPpjFPVzJHuOWCEgj2+vtUsXJ38L32jqeOO1VVjIBk3Ex5zt9/wDCkBOX8x1RhtQDggcA035tpQ889f5YqNpgAUClj6jjA44pmVwXUlNp+7U3GTPgd8Ejkf4VJLPH5YXAyvXjvUfOegHHGaQbANrAY7rSuBZkYtEpRRmM7Rjr0zUce+Lfk8MM54/wqqr7Wk52889zg9qmL7I2jTJTH3T2707gWiqrsx14+U8c9vpUcXyWpiiYvvJJxnt/iKj84BgeWbaDyB/ninxybRiHBVsdP896LisO2RBPTnAHemGPnAYqo7elPCsXHzDpkKOoGKazBP8AaBI+Yd/8KYEsjN5agttQ8bcdP89aiEYTLo235ePQn0xT8BlLKAApwRn6YqsznafLTaFOMdwf8KAH7JXU42g+/p+FOZhGojZeQBjb6kdarg7Nyt98e+OPapPNJ29SAMKelAEjB2HnSYb2AweOx9KgRssU6/KRgelPdnMYHGd3al83zEeN3CFepAwSPp6CgCL/AFYAVjkZzgemBTPKScrs+RE/M0kOAoy+9ievbP8A+qldPKXErb1xximA95NsYYJ8xGzPp/niqbAs24HcAfz6VM5Eqj5jhMYxUDPIGLABMDH+HtmkA2VUUKuCwY5x2zTY4kVt6c78jH4dPwqurM20IQpfgD0PepSSMRt+72HJI9emakBVKRfKR5rfdK9hiiSNdglQhVPp2+tNIjjcSE7g/UdelRvIE3bF2FsgY6D8Pf8ASgLEvmYxKzb1IweMdKhmw7BgQyjhdnH/AOqo1lSTAf5WPBGPb8qe7qBiIhuOmPTj8aVx2FOwMHY4UZH4YpUlKckfKVwPx9aqr8y7gcgHpjv7+1TptWXqWVeNv5cfSgDznxcEX4yfD2Vz5TmzutpA4KrnaD7cY+les2PmSzCA/MJZPKbj+Juu0V4h46uzF8YfAErKfkiePpn5XPzH0wAMe1fQGhpL/a1qHwE84AMezBwR+NEPhKluvQ+KvjT8Q/N+JFz4fhlkisfDkMMMsSH71zIu+Uueh2AqB3HPrU/hD4ghYRPM8kkUYP70HkAYBweOg7V84ePLu5vPiT44mO4/8VBfcAjtJjGemF4xV7w9fC6MdsY/ssanB3fcVvfGPvcc44rx8fg1Wg7o9zL68qU1Y+4NJ8dS69OtnNOcjasarheM4C5OM8HNdTpeq634ae4lTdNhWZsDOFHIwO/TPAr480qe+03UfJRcx3O1V5zkA8DIPy/WvqLQLJ1u9Mk8Ta7p+jWl0ihIrmYx+ZGvZpH+g5/wr4rFZY4fAfa4fMOZe+z7o8OftV6f4r+Hp0LUbaYXNnGEnPkqyyRDgKwPHT09q8PvPiNou67u7dEklwXOMrGFU4UYcA9OTjgV7dpGifs7eJ9NtNOtfEGnm9CAyPY3/mzPtA3qVTgKvQYC+9ZsfwQ8GXhuIrDVo9SsrjKrHKvzK2OP3nBH0ArkmlzfvZPRWNqDgk3Tha55Ro/xZ8J+K7GWG3Be4jQ5RQApCjkHHVfwrzlPIZJPLHyCUsB7McqcfwjHSu6f9mnRvD1zLHFf/Z75H3xAM2DGT9w7MA47HtXmgiksfFU+jXMbwvEjCUOd5PdTnv8ALivo+H6kadbkpu6Z4XEVL2mH55KzWxp8biu0DaMYFOjlydjHAxjpgD0+lR7ZYWKbMbeT9KcQz+q+lfanwdhsbMoIY57Yx07UbnR/9k+1G0Lkg8/p6UfL6dsUwHGQuVHQ564/SmnYAdw8sj0oG48HBC8gdPpSqSwwf5UAJhzIdhxgY5/pRt4KE+Z0x25pxG/pnPXApqquCGGOOvagA2vu2nAwcgUKT98jHHFL1OwnbUp24weaAIst1+6OuMU+N88PjB6n+VAPbHHakyMYxuIoGJnKfu/7236Y6Yp77s56Ef4U0jPQccH9KngZPNDNyjEDHp70AamnwA5dpBgAZ4wuOmW9q/Mf9p/9oTU/GWs3fw28GXE2meFdMcwXaJ+7e/uomKyGQjOYlYYVehxuPbH3Z8efH1n8LvhFreuW8xt9U1KA6fpZX7xmnIAkXpgRKrNnsQK/EpM+WPmw/XJ/izg9a7KNNPU56kraF6CeS1ZfKxsOBjAIx+New/D7T9B8aavaeF9eP2ez1WRbaKQYDxXDcRsG7AnaDnjFeI4ERDN8o7j0/KvSvhd4G8R+PfFmm6JpUraYlxcKwucEeVgjLKR0IC5H0repywi5N2M4XlJRQy+0LV/CPiDVvB2ro9teWcjRoJRjciN+7I3fwsOR7Y7Vzz2qef5q/wCj3CEMCpKsjA8EFcEc+lfq18Zf2MNc+KGo2HjbQ/EMEGqCxtba4klXZFK8KY84gZZTJ3BOAfyr5Q8Q/sVfG/wxdeXcmy1SKXnzrV/MGT0B+Ubc9sjFeXh85wU9PaK56dbKMXTekNCh8H/2ofE3hK7t/B/xBu313QW/cxXcpJubQkjaxk+88a9w2Tj2Ax+j1vJZ3ljBqNnKtzZ3caSQToQyujDIZcdq/Gn4i/Cvx78P41fxZYtaRO4CNtbbzkYJIxz2xX0r+yT8Y7+AP8K9XkWa3bNzpjSt9xh9+HJP3SOVA6c9hx2yVOpHmpu5xtThLkmrH3+VCudh5H3h7Cl+QSfIc5AX9MVFnfskjGUY/MB/D6DjpinbT8yMoB/h7fSuRqxdxxJDNxjavH/1qIGC5Gdy8cYqAMWLR4ywwQelCGQEZGcnHpikMnJ25cqQueMccdOlIA2w7vvYxn+VMRwep2EnGPXHbpTt+V8tenv0/wAikArbk+Vzu4HBpI3XbhB5mPwqPLLgMoAXrz27U1pCygH9OPwzSAOSQCPL7/5+lLkjLfkvtSMG4Uj8Mf1quxwcD5Wxx6Z9KTAXh/mXIZeQo9BSYZ8yMcew7YpG3naHH3+Djt6dKrvHL0IxjOT6ge1SMc21xk5VTxgeoNL1z823GByMUwnaCOmBnn1FKzqMkEPxyp4oGM3DI2gOuRnFP2hmLBuAOMen4VB820yFevA2/wAqRhGBmJSFH6//AKqChXl+TKjcRyR7U4CMJxuA/lQVP35P3ZCgf57VGgdR5gGVHHB/pUMCaBsPtVclj19h7Vwfi3YfiD4M3LtVJ2Bcdvk6YrtjFt2sW2dwCOMYrhfGKKvjnwcc/IZ5APYOv/svUVN9YjS0Z6E6pE5Kryo6eh71GCc7Mc9foPQVJOGaWQIvDybQv8iD6VN9km2FFBVVHB9/8KpMlIqJ5bKTEM7QNx6fhj2oHmAfM3f24+laEGmXU+RGpZmHzALwQO/FWhoV80ZMdvI4Xvj8xVaAkYkh8zcrZTByDil37MNjauMLxxmthdInO7bgAr8wc4FV7i1srYqbm8trNTyRLIuBt9Mf/WqXJJblqD6I3/DnhbUdYsry6skW8S2idto6hhyOvUfSvnnw7Jd+LdauIYHlgSRwk838CxByrDjG0qBx24r3TRvGH/CPySjRNcsy8sUitbj5ldWHI647exArxTwNfxWcmqz2y/ZLfzGJQ4YpmTMo9wAOK83EVU5ryR10aUuXse0eJfidpvh3ToNGtp206wsoT9hhVP8ASJ3VdpmZsHcr4+Utg59MYqHQtXj8NaCnjbXUFuLgxnT7BiDPK7MSib+d7Srk8/w/lXiFh4g06Ce48e+I9jCFz9jsE27mMfyp5u7KmJV5wAMt7ddXwhFrfxb8W23inWSbiy01tsVrCSkcagcMFyV3YwDwCfyrx6mGTu/v/wAj08PFuSgfR/g3w7qVrrM/xM8W7LzVdUjCW8KLlLO2yCm3ssigbTj/AOufoe08JeJAyanY3DwrMNrBwyh1P09/pxXhUd9d20j21o8Uv2UxtGkp2Qq+Plkdhj5Ou4V4R8Wfi58MvDazWfib4ha3rviJ2BNpoV61tYQOcjbiIYBAA5GSSOeOa8qGFliJWS0PqJV40IWR+lUdobbTsa5fqrhQm1mbaPUZ6emP/rVWTGvK3huW8iuI71RakjndC2cqR/sjkDoK/K34ReJ7vxdqA1HQ/iHqup20Mmy40jV5DdAqThVEjY2dfQk8GtD9pvX7zwt4m0rwl4lvbvw1BeWK6uz2Mrxi5gclFVChG4jYeCNoPUV6EcrlGajoYvGwdF1D1G88P3miaxf6DMpVrC9lg+4fmRW/dHaRkb0xkds4q1baHqD8xwSsSxwNpwF6enFfKVv8e/DBs4P+ENv7nR4Yl8qSO6/eTOwwN+ZNxA+uN1Zcfx1uGEm/X7+5mHWONdoPuuBtx7CvbWMcFyuOx8g8Dzu6dkfZkPhu/kGBGUOTkSHAXHrS/wBhXscOWRI0VjvbevB7dTmviyT4n3N9FhYNb1NZgdzKXH68f4VhXPis3JZJNH1aTaqgbpSAcdmycEChY6X8o/7PS+0fdq2p+xXkkEqSbIXGFZW/h5+6T0x09K+dv2Y4Li4+HOpROAzQ6/eqE77iwyv5dK8X8O/EDxZ4c1VV0iM6TDeMIjHO6yxDIx93rlhxnj2r1z9n28uNP8A+J3ix5n9tXssciDgEYwAPU8kegFdlHEc/S2hhVocmlz2S78ZfD7StSn0jVNftrfULUYe3AZpE6EBl245Bz9CKoyfEr4cxEsl3JdlR/wAs4XBP0yor8ydM8W+Ib/xjd6hqGpRC7nnkE8roAW8t2wD04z+Q+leiTeI9QuVKXGtKm/krDCx5H0xx+VctWdZPSx00qNG2p90D4meDR+7itL65z1/cmPjtyeDj8Kjb4naeoaOHS5zkZ3TTxRKQOmMCvhEXWpXibZdR1W+ij5H2dPKVh7CrP9nrPDvkstXukbqJrgJnHqM5rncq70vb5HRGlQXQ+yrn4sCMnZa6fCoOBJJeDAPvgfpWRP8AHO8T5ln0ePAwernA/DFfIEem6WkjRHTPsbY/5b3bEfhtpDHFZuONHgj9JNztj8cA1KjU/nLUaK+wfUE/x81BFMa6zZadGRjdFbq7fhgcflXP3fx5uJIyH8SXdw3byIQpH47cj8K+f11K0CsDfWNoOg8u24/DPBqnL4h06NGSe+lkZOgjiVB+OBikqUv52HNT6RR7ZP8AFq6lcy/aNX1FTj+Nj+ang1TufibqF0c/2XcT56GWQx/mA1eJR+KdCGRuv5C3C5YKCR6Y9Kk/t3S5GUR6Zc3ZYAANKefbg9KpYVeZXtl5HqM3j7xIm9Tpdtbq42hpZQx49M81lt4y1svvSTTrNiOcLnp7gcVxn9qaxIfLsPDpkC4AEgPH4jr+dWAPHFyF+zaLHCT2WMEgD1BOcVawXVQIeKS05kdCvifXpOI9Wt4G7CC3GRn04qvNqvimUFbjUtQlGPuxw7QR27VTXSPiTcAQrAkLHkbUWMgexzV8eDfihcRtC1+0MbjLKwHA6cfxD8MVawM39kyeMgt5GbOmp3UCxXR1a4Unjcyov8/54rq/gc4s/ixpkdwZYT+8QmaTeMsnCnt9PpWRYfCPxRdXUcGu6zK0EjBWEZkI29h1x+HSvoy08EaL4Dn8Fpo9vn/iZSlp7ht8hO35s55CsDxjsK3o4P2bUnY56+LU1yI8Z/ayuYh4y0uIMryLbudhGF3E5Xp685r7p/Zn0K3i8CeH1mn+1TSJG+M/6uNl6ZPY9favnH4ueANC8W6rFd6pE2bWYH5WIJwOFDY+XjFe8/DW5sNJi8Ow6fMUi0+aHzB/EsQKx/iBwK4820w2gYN/vV6HO+LIjqXid5N2Nuo7dpAxhZCuQfpn/IrIFjEngPVmkQym21lgnTODgZzjkY616d4ntY9P8Va3cLCIIhe78BcJ5Zwcj05zzWb448PnTr/xb4PiZUg1K0hv7MA8BnTOV6feI7V8vgK/LKMT36keboeC/FSy88eHiSREluwwOMPnrk/3l/lXnUEc1tN5m7yygwvI5HbOOw9Km8Q+JXv9As7C8EkN1pU0kTrL99Svysp+nIH0rOiv2u4PNLKySHAHTnsMivsYvcWHlaml2PQ9F8ceFvBthew+MlW6huY2RY3j89X3Yz+7IYfTjivALjV/AP8AbKTeFtMvWkSX5PKhQRyOf4CSM8g16Jb6edWtmBkjl2Z+VhuPHQAn6V0Oj/De5168t7ZdXh0dbg5PmglcjquUIxx+X0FdFG0XdysaVanMuWx9MzfEay+IemQ2TeG7zwpc6Vo0Zt5r2KNLmTykELxM6/fjBOQRjPXC5xW34d+3aR8PL+9hhzcfZl2ArkOHJ2kDHOAc4rhvF/2TwH4R0rQU1M6/qGpXEdnbMX3FIyvzumQCyhVCg8c/SvcNP8XH4baPELcR6hcyQJFDNN80Chj8pbIzg4wB2FedVcLvlMaqlJxhY+BbHwz8UPDPim1+Jk+mya5bWupWkyiWxUfaJTMpFu6KDvjdcp/tLgDsB9V/tp/DX4h+KPGHhCXwrp6eGbXUdKims5rRB0PzywfIAzNbs4zyOcjnFYPjH9o7xZN4q0vXL7Fto2itIJW0izjYJNJGY8lm3fngbTjbjqPT7H9sLU/jV8O5PD+q6AbDUPCOoQXljfcbpoVV1VgT919rEuFAyCOwFbfWJXjPk0RUcB7vs+Za/gY/wp+AHxUfR/C+j3Xime3hkvL6K5YWhS5sIYbV5o/Nkk2hkDKSuU4RwAcgV8JeJtW1S88b6rc+IdQj1hPtk8UFzCqpHIYZSgZdgUbXwSMDoa/U7x18SNWu/wBmDxrq2p6zI9tb6Oi27tsEka3BVGjLLkltx2BiScfLX42+I/ElhfWEFtoSoqR43SL2faRtXPTjmtot1Z6o4MRD6srXPT/CNpD4x8V2ujhjc2ts4uLt1O35V+VQpH+0OntX1EsIs2S0ilaSOJsoW+copHQ7vvZFfPv7N+j3Ucmv6xcLhjFDCzMeVydwAHYnt7A19GSESq7lcZAG7HUdB09MV6MKSgkjxa1eVR36Hw7+0xAj/E7T2f5wNNT5B0wOAo98AflXk9rbxDaqphXwcDjr7ivZ/wBpqJl+IelysNqDTV28/wAQ+U4+vWvHbEkADPlnG0nHT6V10vgRwz+I1IYYz8u1F/vHHpU/kwHam3aAewHP09qEZTxnO0cYGM1Y2SFSc5zjA6VpYQv2W3c5dRk8cYGPTpxVnRRa2upPb3KbIL2zurZ367SU3A46Z+XioWxv3dm7VNpsQn1q1hBBBMoIPb92cYqJv3WCWpu3ttF/whemBY8hY0OTg/Oq7f1rjvstttVhEuSA2On5V31x8vhCxjiACY+Ye4J5/lXGiMJ8qkAg9vTtiubCybUvU2qrYgNnbHAZFRmIPHQ0v2O3xuCru6dACMfTrVvau0k/Ke5zyPSk2fxSENxkbfaukxKjWVt90RLGp5+6CPyoFhYk7ljDN0woAB9sdxV3ZgDeSqkckDAHpipVdAqdV5xnpQBkalo8VxpskUB+wzRLvjlXAAYdM+1XvBmfFmmrqNzcLFqOifJPu5ysZ4Ygc/MMAnpnOKbqtkt/p9xZOwRpQQuDsyRyOnTn9K8I0V77QfEMDSu9jGtwsM8nzKjIJBuDEYyp25/D2o9neLNqNbkkj6EvoXnu5LqNRFMAPLwo5I6n8e1ddoGrS6JJHcToLqOILuQrywOD0qxDY2pRbm0kPly4de67SMgenFQa/qUNhbCOSHEmAFfGQY8cg/TtXjSl0Po4K3vIsfGLx54D8f20F3qOkx+HZ9MjWKM2yhXu164kZVQEZHyAj5ST1rB8Q6X4g+EXw0uNYubCLR7jxnDHYRWk0wmmSBo5ZDJtTcqlUdRgkMpYblU4q18KvBujfEv4jaT4d8SR+RpDGS6uZOkZhtl81omfcmxJNpUsCCO1eefHX4gXfxE8aQ3EskUtpo9sthbCAYjZYSwaTrgmQjcT7iu3C0kpKkjixuJfI5ngRTycrjIOAW7elL0yuOOhFPnJ3LuIOcn2qFTs3Ow3N6+309q9/ofLljeUiCpj+v0q1FEdoZSqbex7ZqhFhsb8nJ5C9cDpj0q7C7ySi2tYzI+QAigsx7YpbDSEZnyJWAUDgBvT2+ld58N/BreJ9S+3X48u0gIKBh99sj2xtH+elavhD4aXmrzrea4ji2X5lgTqeh2uMccV9Jav4I8VeF/Di6/oOjf2hp0Uf723tsCWJFGciPGTjqQO1cWJxiirQPSwmAcnzT2Oz8O+DtEtyLWbU9Oh2gDyppFHLY6ZwBxwBXodpoujWF7D5LpNJt8seUQVYZ7Y4yDXxvD498J+JU/sq402WK8Ix5RAGWH8PUEH9K9cttb1f4XeFrCwvNGudJg8QzSyLdz/ADCK3VQD5OCxD5IIPQckj08ydOrM9iNSEFax5l8VvDkLfFHxIunkfZ5LhZBs5GXUblPoQRzXDJ4Zcs3lu4K/w7sY/wAa66WRZZ5boMTvlZl3nJYZyCTTl2scTvsOMgL6/wAq7IQtFI8SpO8m0ckPD7ciNpSc4zuPH1pV8MzHLPMYcdG3HNdeCwDthj7YH+fyqPKbQdrAfpVJLsZ3ZyY8O3JBAdnbpjf1FOPhy8gxl5WJwMKeg/CuwBVlyMN2zjpim52g9d+eCtPTsGpy8eg3CxlfMmR+gz0I/ClOh3QAQ3LFuwUf5NdYcOTtOBgdfalTcPmZQc4wc/y9KPkLU5STRLsIC0kj44wrUHw/cxINs0j7vvDPA/DvXXg7G3Lkk9j2x29Kbv8ALwWkxuHTHb607BqcefDlyY/OaV8Dj5R+uKgj8PXu/bE/mKw4Y8fWu/V2yccAjjHTjpTAW+QthQOMDii3kO7OK/4R28jfC/PuHVVHGO3NKfD96VUh3AHTIHX04NduBtIcfh6Glw2N+cDPA60cqDU4saNrGSomD7ug2c/yxSDRtRj+WOTDH7y+WMfielduztt3LwOnHFN2MflYbz3/AM9qXIuw02cWNM1fIdHVSw7KMgfh2pTpusS9ZEkPYFAK7QnjapPFKduPnwff0oUA5mcV/ZWqkZ2xqv8AucCn/wBk6uFyscR9/LGSK7QlNhOS3TPYUiFSCw4A6DpS5R8zOM/s3WUQlFiH0T+VOay1c4d7aIED7xiySa7YMNuXH0ZaFkKvs3EHpg9vT2o5V2DmZx32bXSB5tvA4/hAAH6ChNP1RiGeGGEEYyI8/wA812mA2A+CQefapAQpOxtq/wBafIuwuZnHx2d4nzPBbhug3R9fwHFSG31b7kdnGnTBVQFI+gNdcenyrlh78/UU7Ky4HfHT1o5F2DmZyKwa0uUMMMox0CgfgO1Rm11DOTbIjnqnPP4Cu1ViuUfhO3qKdjY4wQQOeaFTj2HzyOKEetMCDbLDjsMjgfSmLZap92KBHD+u4N+ea7ksTyRkHrUkeQVddoYccUezj2Dnl3PP9U1DUdE0+Wa5t/K3qY4nV3UiQ8Ar6CvJxJJLcSSu73Ej8EyMXP4Fs16J8Vby4W70qyDD7O1s8xUDBErt5ZLfkMfWvM1dgMEbhkYrroU4pXSOerOW1zdjkCRrDncwxx0/I1opcqsLJMx28cHtn/CsCLYyEhunQ+1XWhmijVnjH7zoT3/CtrGSNP7aIHUNGt4OgFdTdalbzWapcO1vBtBYAeg4H+ya86+0oDt/1p+9gDAB9Kkju9kqTy5kC5xEDjI9KlxuUmX5tW02AI1gjwzxyBgwcgjB69vyr2K18Qab8Q9JlOot/Zmp6YBKyRAKs0SL99WAzkd17cY4ryIRyarJHBa2SxebwCqgEZ4zmvW9E+FHjPTWE72e5H/dmVfmUow4zt+YD8MVhWUOXVm9FSb91HMWviieziNvNqc2pQOP3G2eQEjoFGT0/Hj0q2PEeoJb+Wr3mx+QFuGJ+h5/LFVdc+DGu2em3N5YwOkq5YWxLbgB/EM8bR2rmfhXqN3c3t7pd7+9jigPyycshD4YEn0/z0rBUKM4txszWVSrTaUtDq28Qa3AqgG9YAgqRKxx+pFCeK77cRI2oE55UTEY/DNdl5ECrkpny+Anof8APtQ0CMdxjVWOBzisvq1Poi/bT7nHjxVqZfBuNSIX+Ez/AOBFWP8AhL9YQkxT6nj3IYfrnFdOYLeU7ZY0HlgfwimC1tlwgRVP93Ap/V6fYPbz7nNf8JhqO4E/2kD0AVlUED1x/hTT4tugTv8A7R3Dr84ZfxAOK6g2trvJaNZGI6Ac8dPypv2S1DcIozj7ox0+lT9VpdhrETOYTxpdj5Vlv0A/hyP0wcYp/wDwnOpxId73yDscJ+HNdIbW0OVaMSjtnnH50GxtVy3l7xjG1uVpfVaXYf1mZzx8eXu0b7q+PsY0x/LNB8baieVnvHUc/wCrXj8ua6FLOxEYRkXjOB6U0afaYBCbQOq+31pfVKXRB9Zmc6vjrUG5+03UoX/pimKcfHN7I2HurhW7KsUa/wBK6P7FZkbvJyPwpF02x7wcDuTQsJT7B9ZmcwvjPU3bAv7kgfwmFPy6VIvjjUk/1d2/Pb7Opxj1ro/7OsfuGFTjptG39RTG06ybA8kA/l0o+p0+wvrMznz46vmUbb9vM9RbjH4Z6fhT4/HmrRKI11IKwOQPso59q3BplqgLKo2mpBplk2SFCtt9fSl9Spdg+s1DNs/HGrX8qo9+srZxzbqvHpntXi2pXIvtUv7h28t5Zi7HGR97gY7V9CJptoqhjHsWNCxyABj8K+a7m4d5HZUA8xizDuTuranSjB2iiJ1JSWpo2ckY2owyEPPOPx9667S7OSYm5Z/sqL0Zl3hscfKvtXGW0cYcy3mY1UZUE7ck9RW1aapHt+z2zks7Dk9gP84rWUdCIM9Yh1y20yHbp0otLMRjEjDcWPcHuSD27VkSatNq1ysaNLCkWGX5slmJx9MenoK86ubtPOji5lIHQ8D8unNekfDXw/ca/rsEG5oIQd02eQqA4/qK5KlFW5pHdTqu6hE9rtPDt03wj8QXTL+9mi85DjkCI+YzfRlBA+lfsh+xjr95cfA3QrrTC5lusK6Bd5Qoqx8nv9zB9MV8H6dp1jPoD6VCkfkixe3ZAMq8e3BB49Dit79kT4k/Fm0+GLeAfhzp8Ekul392Jb293G2jS4fcN+G3tIWD7UUDAArx6r527H0GHocqsz9mZv7U1RY5rzHnQYZAFKYk7MR/TpxX4C/ttfBDVf2Z/icnjDwvFbp4B+IN1JdxefGshsdW277yyKAhlQlfNhOMbX2gHYTX2po3jf8AaOs/EUdtr+uWuvadHJiU6cWRASOAN+D8voAufevlD9vL4lr488S6V8ONS1db5/DdxDd3GnyDa2+8tv3cyf7Wxl3e2OKMNFuSjbcWPhCFF2ex8Of8J9duqyi60pVT7qizH6c5H4U+P4mavbbUim0mdT1D2nH6Ef0pzaDpsqOM7DhewwNvHGP6VJJ4e02SMKw4OOFA28V6/wBTp9j5pYqZm3XxE1G5gMMj6NbRrnaILQQnp25Iz6YrqLoRW13psaZdo2idgPu7sAnGfY8Vx+s6Hpsds5WHLR44GFBGRnt3rt9Z8t7qzmhxGga3kTOeeF49vcV5OYYeELch6+W15TupGFMY4Y9UdlYsNVRuOAB6Dt1z+la1wIil/IcjF9bZx+FZmoHams4IIF3B06Akg59qvXybINYG/B+1WePbOP8AP4V5VtD1zStEEi3yoNyR3RyMZ/h6/QVxni2Fv7F0K5DsN0zR7T078j8sfSux00A3F2rndC9yVZeeflA4x6VzHiWWM6LoXzbVF5IFJ6KoJ259+KIfEhPZmtpa+X4jtct8rWVx8mMfLxxx1/8ArVkeN/8ASLvTbhlCZSVMjofr7jitOzCf8JLYpuMDrbXC7unbIA/lWR46mP2iwUgwSfvEOeh2gHOOnJraHxxMfssw9F4/ch+A44HRyOw9MCuuTcWMMR5jxkdueRXIeHpIiJiCIiQuWPPzZ/hFdfaxJDb/ALtlmBJOemc9j6Y7VvU3MobEO4k7gAobDfiOvPat1ZI94VQ3QAj+A+hzWCqqzgXD4yeijgVswFszQbhGuzAH8qzZSOXuWk+0SgEHYjZ989jjtV/Q12+CLeMZiTyp857kSdPpngVBdQGOSSRf4FbnHJwnGfrU3hm6ml8IiHashjWSNl9cn+nNU37jQl8SNKLLWFt5hAYwjb6du9a1iZnidlYN6joAKx7NStjBCR8wjRhnkAZ6j61p3epRWdq7BB8qFiy8beM9PTjtRTp80rEymoq7MrUdUGls9xAuDbjcEJ4LMNv4Af0rmPNjt7cXt8R5hAkePJGGPBxyeeR+dcxe6hLd3E6QNgS44HAx14rmLzUry3hclnVeuSMnB9M+mK+kwmG5I6bnz+JxHO/I0tQvZLm5NxMFlb5cjAHyqOOaof2r9nk3xRx/MNrdBkDsfWszw94Y1zX3f7GrEl9uCWUAk9CB068V6TYfs++Mr+UrDuuZ1OGUJKwhwM5YOg4xXZUqQpaSdjGlh6tXWMbnDNq63kyRMio+NuG5AXHOcVahs7DcSLhbZXfci7CW3dMHHAHHFen6b+zR44vZ4isVzcxvu/492Me/HHBdOMH+4G9OK9l8L/sG6/q1xHd+LNd/sjTLd1+0uY5PtGxu0cTjOR05xmuWpjqEN5HbSyvEv7DPjm9fZeRWUM8V9NO3l+VCj+ZkjGMKN3focV9KeEP2LviX468Pvqng/VtFurqUJ/oBa6W4IYA7W2xMu5VYHCg9QPXH6zfDH9kT9lXwXYf2pouiXGu6naxQNLfXM/2hUYjh0Vs7C3UoNpUjnGePrDwZa+HPCEK2fhzToIbySNY5LmWAq06xklV+bfgR5IAyR3rzqubJP93t6Hs4fIFZut+B/NZd/sk/tQ6ZPLZXPgLxRGUd0E0Oi3k1owjbG/z4In2IQMgsq10Ojfsk/HnVdFOoLo32AKVAN0HjS4DHaoUyKpQg8fwnPav6a5/iBr0EO4lsqVbKsNgAIBCqPu8ehH5cVrWFzomt+fey2cccl0ireIYominyO4O8Nn8MVSzVy6B/YFKOs7/f/wAA/ke8W6N47+EviOO21LTrvwlqemyeYrMuw+fGeGTPzfLnqDxwa/ZX4G/F/wD4XV4KeO/MH/CQaRBbw6ggcN9rwqot4iknZvAXeo6Nz06fcvxk+AXwb+MvhWfwX4t097YMGW3u4tsk2nSlNqTwmVS+TuGUDBWVdvHBH4WaH4Z8b/sZfHK80PxNbSahZQXxsftAjK/a7GULGtzAXZUXy1DYD7ckcdONqjhWhpoznp0J4KomvhZ9p/FLV/hf4I0pL3xg5YHeUt4VYyszjDmCLZjedw53DA7ivzi+IPhnwb43uIJvBng7WtGkZW8u6lZI/MOfvNHISxAOeSw6ce32H+0J4zni8WS6b4DLa7HHp9hd27bo9yxTWvB2yAhS2TypPf0rwLwP4u+Nul6Je6m1jbWX2W4BSzNhATIspIbE/IJ7nv7dMTg4Tj72pWZzp1GlpsfE2uaXr/hW4NhrlpNp08eR++jdBKP4SpIx26frWEdQBgdSp3nOe23HT6dK/TvxV4Nk8VeP/Az+LtN1Gz0DxbNq0d/aTYMtnJZ2ReKW3ZBuhEe4btoCsIgQDyK/NDXpNEuNWvE8NWdxYWAupfsMVw6yTxwZAQTOoCl8cnAwDwOK9enU5kfNVaPI/I+qdLKTaBp95I4vGeKBVkXGSzRqTuxxWZdRFptoXlfvDrVT4fsv/CF6aOYtvmK6k8F1YsGHp8pUVeuxEJt8a+7Y45r5esrVZRXQ+kw7vSi/IztTAZIGjIRfMU7vTFb/AIjuvN8KaSZF2vZ6iWX3VgQfwxXNX2yQRjk+wOPTjFWtXluDomni6/dQ/as5x/DGSuBjqRUFrctXLgj7Ta7WhUjgfeAParqRRuUzjylJw3bnqDWbcLa3cLFOdxCk9OncY/rV6xH2aOa0CggbSitzn1NAuiJnO2UpgSkMPl79MjHpUF/HO00M7bQTkOWxxgcA49qZM6L+82kv/wA9Acj05FPunAW2VWCEBwWTkEHH/wBelcLFPWFA13T5JULrBFG21OOd4Ufkea7v4mta2vxEvDICA0iM2QQGJhX7p6cdCK4O7d5J4jKfL2wbc7c/MORn8hXa/EzUpb7VNPWT/S41hVyw4LeYgPX6jIrri/3HzOaS/er0HWOoX09j58E7KLtgm0L8qbTgbR9BXLX7zQa7eabcNEyRIm4gDq2Dz/te1ceLrxDo85j0S9nitSfNWMAE+/3gcfhim6VpYgtmlkQxt5nLbiTknJ3Zz/8ArrGxoo2O5txCsDqrNsPy4Pbj+VZunIsqxMdrJGrDb3J9KntrhIZyjyeZvHPy/dAHtxUtnbiFgBhA3IVeh/GokbRRqWSxSsjt8rNtUeoIPaszQg63mpxhtu68K5HP3Tx9K2rIiKOEhV4bcCe3PGaxtHbbqWsrHt3/AGlZFTHXPX8B2rNI06F6YtHaX0k4CElMgj3x2/yKy2SOVQ0WDt+XbnH5VszIvk3hAYkFSeckg9BXPNuit/Nj42nGQM4H/wBaqpkzIUZ3kYBS67fyPQinzCMwlXPKyjI9hUmDJdC3cFHKblccDgc8VHl0QCPay5AHT5sevbit0ZEd4uy3YRsPLbu2MY+h/Km6mdixPNH5qLGu11J+UDHUVa1BbUReSVZlAyCnof8ACs2+ZTbwyR5t/MjMbAjI2rwD7VZBuhDPYMykSB1+RvasuASfu/Jk289Gx06VfeeNdOgGCjSR7TjC8r1x6VQQP5duyqGGeg68+tX1F0GxFblGiyCRnsEP4VCDEjiD7+4buMY49x9KWYRSGWLcYXiIw/qD+VV7eNYlVAQOTtUHk/U9KYmTSSok8pUDGwDjnH4GrEMm5VPMRDAfL3PsKgly8xyVcmL7wXHtimedNJCvPCOoUqPmXHU0CNiYzbxDN91Tl/p2x6CoYDDNHOyr5ZVlK4+9gdf8im3rFJfnYypswSRg8euBVaOUk+YxMUJIRlCjPI4pDLMjFFXy2VicfKeODwOlESq8LgsJAuQf4eePTiqs5gkkjkiJUxPsIxj5aR1h8ogHPlkFgpwvPSmFg8xIYVMZOG/H7tJaeUocQgr5nXjp9PapSW3h2j5HLYwAR649R7VWglEt0HBJUA49Tx0xQAoYCYvMAqk5HOGJxxnFR73kaJAPKJG7cOgA9qlkUklXAiBwR0/zxUOX+7uWTjC8Zz37dKQyeYwzGzk2eWiCQ7BySSMY+lIk0JQLI7oqr/AOQff0xTiPlEqfJGx69cYFRoWBVC2xTkYxzVIlmKkqNqM0U6+U21Ez06sPmz+VSahA39oeVbjlRkZ+6flGcAdKrLLu1C5UIf3Ozk4PPYe9Sy+cmtYbEG6EFMdC3GQa07EFyCQquLfEr9AOBzgH2rTZ90cUzIquxIkXoQBwOP8A61ZluI48naF4BXH3hjGavyJuUMo3FWyQff0pAitdxKB5O5gJODkjtz1rOZGEyOw4yCDx/KtmUTmPy0jD7VJDcHk9uvHHFc9dMsiJcbTvBAKdhg4wT9KqIpGrp3mJrSCMb8qysD/dA9PwFa1+EtbvAzEhQZ3DgemPWuf0zd/bqowZfPBBb2Ufp0rotYDTX8zRyBgYgGj5+XaAOPwrCt0NaJL4fM9vo9/FFzG2DlR1JbGQfTGc1MFVLPV22sxa1bcV6DC8dP4gKh8Mxwz2d/EW+6qll5HP8GCO3UYp0E0v2DV44VMLmEKQx6LjBI/CuV/odUTP0trmKbRp3G0TW5UH2A6H8MU2Dy5/Bl0MiPzL4BUUAbRvBHTjv0qzZXB8vRkY5WSJkUkd9uFAqlBDJF4O1Jmfa6XiLgdtpHP4/wBKYI3bQSP4iv5ZR5rmyiGFON6nAyv4VjWlust19nZUeLa2cfeUgf41rafJv8TMwHkn+zI2TPIxuG3P0HH4VHoRU6i4yrxzSuNuOSDk59gMVNtgex0Xh3TJZLfbHFr80Ei/PHYyfJlew3NkAdsVu3GgM6hYbHxe7Dn95NkfmD2+leK2+r38V3eWttcXgMcjLsjmlVSMnOAjAcYqf+3teVR/xMtTjU9ALqQk9sDntW0MHzK/9fkcc8UoO1z11NGhST/S7Txaj4xujuDuH0JbFSroWlRLnPjyAdcLcIR+XWvIl1nVFIZrvVM4xgzTHj355qKTWdUWIPBeagqsfmLXMgx+GSMVf9n+n9fIj6+e5W1pDJmO0PjcKeCr3HB+oBH+FVZPDkYYpND4x56eUwbH4tnH4Yrw6PW/EZObW/1JAD9+K4lLD2GakbxJ4oiGf7Y1iHBAzJcSkj8DxTWWLsv6+Qf2h5nsYsQc2zS+PXRRjZvA6f7Xpx6UJZfZUEdvefEFUzykU+/Gfcfd/D0ryKbxf4wLI39r6mCvALzuCR9AB/KkXxl42STcmtahAOMbZmfdx78cU/7L8l/XyD+0PM9hMUg4huvGMoPH78mWTj/f5GPbFW4ri/ZNkerePCy4BVnRgPbYxzxXisfijxlIzTSavqD56szPkY9AOlQL4i8QySBjrN8uOjh2D/gc0f2Yuy/r5C+v+Z7Y665esrL4j8dRCM4A2MFX/vnj2pnkarCpV9c8eT5Od0aPt/LpXi3/AAkXiPzCBrOqPux/y3bn8+adba34wgZki1S88tu5lfI9OTx+VSstXRL+vkH199z2CW512RzFbaz40RiAoba+QB/fC43fiOKtQ2vjCWKZb7W9c8QWRiYm2v4XiR/LGVSWXrtz2xXi9x4n8XWwW4uNZ1CzEbBQ5+f8OOvTrU1z418a6lay2Sa1dahaOuCJZCA3HIAAB/pW8cs62X9fIzePvpc9BtZLe7dp4tG8JLKDtJm3HOfVOxx6810zvbtoWq6KtnpWnSXGnz5XTWG55PKYqQrE4Rckn2/CvnS31GSSNPP0yK9GQm0ufMPYduPeux8I+X/wlVtYrpf9jSXEN0EcSA/8uz5VlOeOc8EDitpYB2MPriud14A8T2Wm+DdGt7yTWLGQWmV/szlCFdl3sM53Eceg9q9Es/HHhJAftGv+OAjH7qqoK/UsOn0rwuKx1NfBXhS+sJpoI57OYMkLDIZZ2AY/72Pwxio/7O191Mg1C7AHLDIYj/gI7flSeBUmOGM5UfSEXj34bpMFbxf43t2A4/cRyR8j1VCPzqf/AIWF8PC3mReLvFtvInynz4Edf++FjH9a+a2tdZyQk8rD0x19x6Uz+yfEG1vKnk5xwFXIHru4FL+yYF/2j5H0z/wn/wAP5Mi58ZeIyzchRYqDj/gSY/KnW/jH4WrmSz8e+JoZ+0TWSlc/hHtr5hfSvEiKU+2Sz7cEcLjH5dvrSQ6f4lkYqbyW2/ulY1Ab6Uv7Jh3/AC/yH/aHkf/WlUBAHcb3X5Rz279PyFNbKqJm7H0wamEKRqsaqWcd+2O2DTZTBAflbb7kcZB7cV5B6AyQrGAuCd5AK+x6D2NKA3meX93GNv8AXp+VOkcspWF9p7gjqe/UcCofl3jzE4bk455/CmAuAECDgqe/em8NDg4kA42jj9T0p28iPP39oOR6+9IAX+UFQAOcDAH+OaAGlxbwmFQQSP4fqOlPWYzuIgnkonU/xcjjNMVlPzPlV9Mf1pwVgSU+RVBwT1GR0I70IBz/ADIsThYzjKkc8AdD+FQu6PGRtKqowOO3X+lRZCqAHIfI5PoQOQOnWpChz5m3IGFJB68DkDtQA5CZ4dg3REEbSec49u306UCTemwjdz9/p2qGXBZV6tnGOhHfpUhlVYVQ4KnPX+npQITf5REq9W+7+HFBI8xQ45IzkcbT1FMBMJzGhIH3STx7/rUY2rL5eCyjkn2PcUAWGmh6ld5IIXC4yeg+tQRBlwpBVW4Kgcr7ika4hdFyfLfucfgKiYxp8kwZmTlSvGcnr7UhF0xJG5Ubskj8BxgdKYJA7O8y7Tn73XkccAdsU5YinlkfdyGKscew5xUplHMfleT5h4J68fepgRM4JEAAZWIIYe2Pal+4mGGOOnX8R6UxWCyEj5Ezj29DQWVxhD06DHagCQFCp3gNu4JXt+FMR+GRyHAHHbj/ADilAUpuOdy/f4xj068ULsCHC7M/wjrnsKYwG4NtCh+MFaa8hBwvJ29AOg46euKERGYMhIcgE4HGaJZH+VkXac88cEepoAeVjjOzG3OM4PXPT8qad3B3GMLxnGenFSSB22NnAHAJ4x7e9NAG7ZGQzNyV7Y9f0piGbSjs8bDg5A68Y/lT2LsAyjcT0+lMiV/nPlmPZ1A5H4UEfLnIVc+mMH+lICRWcPtDAIvbGacREO+ATxj1/pioFYKD0wOMVIOPlY/TjA46UCDAUYf6g0qb13cgK3QYB56U1gg2SZJx1Tp0/pSEmVD8uR6r2xTAk8zzVX7qMTgkDqR3/KnNIzxnG1kJHz46dO1RRrHgt2GOewNS+YvDONwPVe3oOlIABikBQ7DKuNoHGPXnpUYmVJFgIMQkO9CwyAcdPpSvHiN2mGzJ4K/hjipPOchdw8xcHcDwfl6YxTAY5f7mxVY9V9aaZV/eQ3CK0g/1XHGe9MSQSwlZcbo8MTjll6/hjpTkLTAQQBWLZKnpgDtigQ4maKFCUGH6pgCmSpOqqyKQBxuJ457cVIjwosQDeaEJG3+IA9c/SoojMWwJQFDYwRngGgZI25I443aR1HouMY7/AIU3cg2pJkAnB7AelPQL5u4O0YJ+6T8uR2qHcpVdq7QpO5W9+n4UCHuytG2JPNU/hSRYUfvZQ4Jz3z9OOlOMcfmKEGCOuOlCrHsd0YYUYGOtACDJwFVUA4OeT145pyOyq0Ui+YjjLY4IPT8uKjt40dlSWQqvPPTBqRpIk4QpI3QMOn45oAbFvMf7r5UTBGeuTxkU+ISuAGB3KDz2Pb0pisT8yAbFABBHA9qdtmSJJ0IYZbA6Y7H8KAIGYmMR7sMoxg8YP/16sZeUIAAiIOUI6+4piM6p5zBWYHn6dsdqHCs2bdzKEGSOOD9KBEjTYmXPy5Hy46fjTA8nmLuQE4z0HTpgDFJI8JkTGWDjDL6Yx0qZScpMzjMhwox/COOtAFT55CzLlsH7p6/5xSjOd5JYKOF9B6fSpQzRy48nyTJnG45J+hHSm4liVj6Y6jjafQd6AEClpEGQVkH3R/dHbOO2KVI9pIwU352qDznjHpjinRSbYtzksf4eMbAfT6igIxco58z5cAjjjtQAjghgqn5lH0KHH8qaxZwVG1HKce47ipxHC7+RcOpaFfu4wxGOBnp+VN8tGUYxGBwrdc/4YoArPsWP9+iyNgDbnbx2wfepVeJEAjyoI7nOPaoTCwlzPzvyST93joKkeVQRuUeX/dGOPpxx/KgBitLHlSmFB+ZsDkH3pzZluVKr5ZXrg8j3x/hTsRiILvM4ILKOhx7/AEpiknyiEzuyMgbc+hoGR+J3W3ttIEcZi8zU4QrY9QcZ9t2PwrwL9lUwf8K8uZbfgf23qaoD1AVo2VT74f8AWvc/FLHy9DkLlgmpwgn+HB3AfrwPTFeEfsvLt8Du5TCzaxqaFFPK7ZFY5+n+Fc1L+PL0NZfwkfRZLJG8f8UuDleenrQscODg5LjkD1HoKfKIoptsbFN/OMfy/ConClsNjEZ5B6jPT04+ldJkSKCx2lvvdQB0+vvQroG/hVhnI7cdKVVhVGkY5P8AEemQe4p0bLkJIA6Hvjgj+mKAGiaEYPIAG3OPlJ9vpSs+5PNjPzE7Vz0PPJoWRR/o4woblWGMA/09KYE3oFVeEYdOoFADmzAwWMEvn0yCMVIBHtQsPLVPmGeec9OO1RPMkkq4HOeCO2Mf0qRnbe3lrs7E8HOPrTESow83LKDEWUoPT1/KmHDyvCCP3nI29iMEfyoJUsw4UjHyntkU6PaVZsrhsAYwMdfT3oATahA3Y8wgffJ7fp9Kk8ssp2yeYzjjIxnb/Lik3rJNtceW4wTnuPao1kV3wcFlHGee/GcUAAUEB0AwvITHLcY7elALR4DIkZQ5bA/lSrJI7cHzGAzlDjjqBT1SPGMbH3AlWPp6duRQBCkgiYXGD5e39en0FOkKvkGMxleT+P8A+qljm+YmYhSykKuBxzjkY5z2pCxVwj7ck5BXjp7EUARquMkHceA3oPwqXcmNoUcJj5eg/Ch3VvmB3KFx0ILdO+KYI024JMQ/h9vbPegBiIHHpjrjhaUjEf7rCPkcr7UvlsqkPnOOxxx9Kk8ogiUAsuBwexpARuRuDEeWN24gdF98D1pfNmiiKq+8I3C4HRu/Sm/wDAyP4vYZpy7l/eI4iMYyOOCOmPpQAny8xxpt4Djn7uP8adGsaKDKfM35CKTjBHbPvQrpL+8HDdW28fT2NIx3R7WTepOQV656dulAwExcEFFi2fdA5znt9MUOixSmL7rEjHpjFSMvlFPK+7twwHvUe10dImUANlkHdf6YxQBI7tuyxDlemOOPTpzS+aoA5B45H93j9KihjP3UYMB2I4zx7Uq7cNkYUHLDr/8AqoAd8gIU5VccH/EU5QUIePD8YI7MKazksPLyVI46f54oy+RsbILdO/5YoEPwNqnAfB5H1703YA4Dfdx6449OOtL5Z2Mv8Wcgeg7ilVY1ZJW+5jnPbt0oGLIEESg7l8pSMeuT6/lQd6O4UebsA4+vb3qLeTlG/eZxjHb2/KpT12kAemOo/GmIcX8xgsq+WSMcHr+HQe1CSAwMG+Z2I6cHA/z2qr8nDfd3fKwHtVxTGYM8kjgA8dPT60DI0DcooAK54747GpN0v2eIYGw+oHG0/wBaZht4BJibGBjnb+A61J5oZvLYBM/eQjp9PTOKYgC7kyTt2/Psx26cGo1Qxl45CfLJ3oufu+oz79sVZiQtMcMJl4Gxhzjjofwqu86yCRGOPm+RMdB25oAsLF848vdN/cyccDsaYrSkqQMsSQyHsOw/KlyMMf7wG3IwMj8uaDCgO08liGVh0Oe3rTAY8O/eu3EgG7AqXduj3tJ84OCAMEf7JHTNSq0TXAfmJlxuHXOe31xSHzcDysBGfBU4H6igREsbB2aTltucDimBxFlQ/QcpgdfrTyJflzgyZYeoIA/QVJvk8pSg3Kf4MDoKBjVMe7zFOxjxjHFNDCE/c3YOOPXqM/h0oH2fcHk+43XHOPbjpSgrhvLz5cmMjvle2aBMdyGjZQIGwQP7vsKfCx8vl9p5Ykd8elN+RoVjddvJ+8eKa2OFGPu8Z4HXpxQInRgArJht/X6CopJPMkYRuQHUZH0H6UxbQqn3kXbg4XrmrKZWUwgeeoXnAAw3p+QoGNkjLq0hAiCgEkdOvoKmaYHBtvuBflXsCTyQKiV5FJfasQxxn+Htj60hQuM/wjquMYpgTJP5hX+MqeeMYPvT43Ub3b5DwqqD6dvpVRtp2K7Mo7nt9KVVyPMQj5eg/wAfwoEfOfxVdk+Kvh+Dhwuo2RHrt+yy+apH+1uXb6HNfTkzASiRoSNy5ZAeoHTB6jHb2r5d+K0Yi+LWhkrvNxc25fnGMwSL+HByPavqC9bMwZerIuw5xtwB8p9KxwatCXqzSv8AEvQkRG8tpZEB3ksx4G3Hao8MzloFyQRjjCgHuRSPDIIF37kBB4b5SuDg9Ooqb9wYSbeQg4AOM8Y7gfhXUYFZhGrHa6XHTAC4+mBVvy+QkW5x0ZScYzjGPpUCJH/rdu8bz069jkdPyp6h5G8+X92oHJB+76fnQMkw7KjoVZsFSuODipI13K5Y7EIwcDqR0GO2KYZVRUZVW6QZDlOMdwabC+fmb5Tk4GcdP0oAdFKh8mRm2r83HpipBs27uYuoB6VHGZQPJCbvM7gcf5FOZYmjZZsr5fKn36frQA4GRYgyHftHOOv1FRxuBbyEZBboMcMBz271IoXzAuzIZckdMD9KsW7xXG+MS+S23EYK8DA7t+lWkSyOKN52SHOcjKkDj/OK27HS5ZH2WytcvJnaBn+HjjFMuLrS9E0j+2deuk06wtgHmlI4CdNqjqWbsPwr4M+L37RmseMLy48I+H7r/hXfh4MTBdp/x/3exuMzxlPKUf3F6+/ahWPvDW44vD9sJdQZNKMnyh3b5snjgPjgV8/6l8ZbnQ31HTdSjSGSHzUtpiwVtpyFJQ9x1Ugc1+Z/jLx94hs57fQodfvdTtoVZ83EzTNuY/wrLkcjpxTX1X4g+MRFLJYXFw0USwxXMo2/u14GDnk4qHPTyNYUb7H2nefFHxloFtZak91Br9nfuDCWzG6d2XI4P8+KxfEHx9ebxCtvHeTw2dqiGS3eX5mkkxlYWHKY4HJNfMtx4R+JmrpaJ9rtreO2RgkDK4Azy3AzuPuBXOal4H8e2luNQezjuAvT7Orq/HoCPmzSVen/ADI1+pVV9n8D9K/DnxlnlRJNZti+lhvIYnLXVvhdw3P0bORyeOa9e0jxBo3iqwfUNEuRcrHt8yNcO8JPQSEcAkdMV+Rel/Eu90i4XRvEd1d2luMNNanEbxv0znGTjrgdelfQ3hLx1JNq9jqXg+6eG8ikH2jyjiG4syf3iyR9Cdo4GMgitFZnM48uh96ztFuRmOCeA44xWdLKryfu/nCqAccceop8GrRazYQXsBQAHBAwfm7H2FROARgqUBzwccE+nSs6jsNFWWQHOVO3Gf8A69UZHxIyqu8KgyMYOP8A61TXO7PzATg9COCpFVU6KI+Ny8+3SuKbN0IvmeWsZwwI6frn8Kbg73U/Kw7DofwpvAYLn5QcdMEYpSY5PuqQykbcnI/ziouUKi4IkUqy5wRjn/IqbzVDbMdD/nioV3ozMiAqeR/+qowQAY0AU4BDdcVN+gGkHbb84EfICbcde2anjd/MzKBMCNrD6d/aqEYV+AwIGCT0zirEZ37dwAUZUev/AOquimjOXkakSAnIzGRwB97Z/iMVpRqrxnY2/wCYZ4wcD8qwY5G8wtu3genFaMUgUnpIT27g/wAq7IWsYNGlHLGUzJzsOFXkHHb8u1WYn8oCUglSATj1HY+1Ug5T7ybiFwMjt+FTxyLGyKQY+RxnjHGRxWqMzm/j1qF1pX7NfxHnt3NrNLpXk8dkuJo0YcdMxkivwaiKx28YAw67Dx6YFfup+0y0Tfsu/EAp+52w2WATkupuUBxj0bH4Zr8IBMRDGX+b5RkgdB6fhT6g+heLZVw/CBu/vTSbky5Tlhgbfb2qnHcxFyXV5B/HjoAPpWpBHvkEqHMJH3vTI6VdrAIZbp5m+Xy2bblW7AdMYrUs9JvdQYydHUg7AeSo44piWci4mf8A1mQAoH8P8q9X8DxW6MZLhAyu20RkYkI6HB9s1Lkkiowbdjqfh74J+32Fxf8A2YXO19iq5ClQAMhgRz/nFem6R8OrS3kkS3kWGOQMGh+9jPXYOgB9DXceHLPTbfSQmnoLVEVl2n73TknHer09rcxxCS3PDISvygf7u7sa86rXd9D3sPg4qCMm6+FsetaHZMy/JDlgUXIAb+CQcAg9vSuQ134ZR+H4v7Q0ezZjCF8xAVKtv4YEMOR7cV7T4M8Q3cdrdxFWuiFVXUAKqn0/HkZA7VdW2vbtxaRWksxY9WxjHfPalCrLY2ng6djxHwVpWptBPa21g09vlZBaeQyEHI+ZJFHG1hyG4I4Feta9fS3/AMUfBeoy2zWRa7sIxAeGXazfLnoBt6V7p8LtMXTJdSyBDNIEGxjnbg5G09sY+leafGKYj43+CAPlUXFhI6nruJkGPptYYP4dqdW3unnOHLKUfI+mtYEC380lqyy5bOBxtyTkVmJJNtKxrwDnkDrUmoAreSE8/Megx8w/x61WWZZOUJ3gdx8ufQe9N6HILcZyTgLvx8i9Fx14qd3CorBT52cHn5dvriq5Ys+1VABP6jt2qOaYR/u0UEZwwXkgDrzUjLGUhG1SWK+v8Oen5UxmkiJHJHopxjHqOKhk2LgxrhXUnJ5xScyqZpMPsXGRxkjpn6VAxFKhM43Fueev0pBKev5jvj/9VEgdXBB84gZAHA+lRskhwrEBiOT/APWpjLAf0bJx8o9PanBwwHOR6YqqqAryOFPOOPoakARAFB5z1pASqzKpTjGMf/qpfMIfD8L6df8AIqEttGdwYN3A6U5cYAXBoQh8si42SLkKeD0/pTxNJuEceFxgcCoXYr8oAO5ccn+lSRqUTAOQR+lMCxDHsTLfe6HHBIHp6cUiSGUD+FBwp9MUgBIJ+6vHJ9KbmJI9p+TJwB/jSJFjlj2GNhvZTkfj2pDdIv3wDlMcdiKjJkWNgibVJGD+lN8zYMCMDsPY0xjjIjkSFTxxn0pC5IyFx25xjFR4dsFm3Y6jAFLscJlDyB3/AKUCHmQ+UwiTJx9c54/SkRR5BEjlSvf1B7Y7VECc/Jxng7e3rUu6OUksNxXpzjOBzxTAbtVI8ofLGc9M/SpYwyjpuU/eBHao1LcoSA3Vc8A//qpVGFK7ucYA/wAKAIxI+8BCpDng4xx6e2KjkUM5jDYOO3qKkO1VAwAQc7sfyFQyGNSEzuyew5z7fWkBFIDHHtZgQTxgYwajIXBLttLAAkdz/SnPhSC3yOP4ew/pSq8hVtrADnIx/KkMjTOGx0A4/wD1U5V3of4sdvQ1GNiFlkG7C/d+nenM0aKnmAAZ4/3fw9aQxrbQq+ZwOi49ajIXCtglkBB7VGZkaZX+8EJ5Pv6CpsLxIp3ADn6f/qpXCw0KWPmEbjtH6VMm04YDBbr+Ht+FRbgrHcNuACjdv/1U1X/eDDAbm6jjBx2pKwWPKPHUxj+LXgF5PmUQzsUA/vOPTrnA/Cvo3w+UXVEaRvIUT72k/hRc8H0AHf0r5q8ay/8AF6PAYlHl7V8s4HVWdvw4Of8AvoV3/wAWr2S1+FXixYJTA17bGwMqcGOK4lVHdcd9p4oUrQb9TTk5pxivI/Pn4v8AhDxf4P8AF+ua7rmlS6bpGt6xd3NjqKSRzQyRXEm6IOYmYIWXoHwc0eE7K2ax+2OGXbkhuqscdf6Y9q5q21yPwbqFn4N8PXdzrmnagwt77T3kLQBp8JviRxhWOecdcCoY47jQpNQ0SzkZobaYoEkPO3rjt0GPwric3KOh7CpKnNX6Homp+KbDTLQXj3MZ3JtQYPbvnGFxXAS+IvBGuyXFrrmsT/vx8n71wkR6dTkZ/QD9PQtH8E+H/HnhuOG1nW31DeVaB3Ko20ZAOAcZ9a4HxV8E9e0SQwaxo8ekRuvnW26QnzgOGIkXAAAIyBjp0rOhCir8z19DpqzrOK5I6HPzWeieGrwa34D16W2WHazRxXDBwfUEAZH+elfXPws+PXi6606SR7q51b7PAsLHe23H8Lcn5tuOnPbsa+UNc8G3estPrOr3Fu80EKxpHbZDOFGeeOpyTzn044r9E/2WP2d9D1z9n/4uRX0EkvjWy0RL/QJUneN7Uy2zPGoQfu3BkVMlgTg44rLHxoVIXm02bYKWIhL3E0v6R5J4y/aD+Luo3Js/BtxDc3+FjEkuxeQPuplgq4PFdP8ACH4ofEfxz46udM+K2nR22rWelGSG7t41jjeJWCKjbCVZtx69sYx0r8+tH8Oax/b9nea1PcxRkRvOg8yFuR2dcfdbqQRnHavtv9lGG9ttR8dXeozPdpaG3tbQSsWf7PI28Dcc5A2p+NdGFwFGk48tjix2OrVYyU35H1VKpP7wnapyWIHr7VHvwBgYU9KWXy1lUFT+85x2APaq5bCZIzj+Htjp29K7rnhEiyK24bOV6+nt+FAeINuA2g8Y7VEDlMJkZGfwFPOxV3csD2/rQA4xsB97AAx+FO3A7WXjjpTQGYABsEe35elNLkxl5CG7fKMfr9KLiBt/RPu5x+ftStnG2TG4fkaVQEyNu0d+e1NEm4EgZ6//AFqLgP5U52hR0wOopwyoz0qJjtXCctjmnHA65z3/AMKdwFbK/NxjocdaVgvTr+lRqxLFUOD3FKXUf7R9P09KLgTvGqRowyADnOev4fpViA+UxLLljjb6e1UliKBQF3KuDtz39P8A9VQXBeMRpCsn+sWPPVVD/wD16umruwHxR+3JrrNbeFfDJb91KZrwDd9zyxscFf8AbLjH+7X5+wR7o/mHzA/hj2r6m/bE1Wa++NEmml1WLRrCG2iCjO3BYsD6nJr5dEgWUbBt8xcdO4/KvTprRHFUepURDJOqxbmYH06Y9q+x/gDaX9xqcEljIbWMII55kXEicrhlPpxjHpXzp4a8I3eqXEUrTxxW+7c3VScY9O3PavrPwj8QtI8EW8Wk+DdBufFNzZ486Y4WGRyBng7W2grgZHbivFzqrzUXSpq77Hr5RRtVVWeiR+nHgzwbql5pGI9QmhuYQN1ueIwxAOc5P+Bru00USpINXkCzs6hnTkEIOq9+e+MV+aNh+1R4+0pjDL4PuUV5A7otwGBb1x94D/ZBAr1vw78adT8YwNc6ij+H7sKZfKZsPszsyAThh7dq/MMRlGMhLncbH6FTzLDTVuY+wvGXw48B+PvDUnhLxEkV7b3alUwqtLG2CoYMRuHXI6Divw/+MXwl8T/ss/GHTlvkF9aRzRappk3RLq1WTmMnscDY47A17P8AEr9ov4h2OoTaBp2qW3hyzed4Ulii865IT5TIu75FPbGBzxmvFvix4s0/xx4WghubvWNY8QaLIJJ5tUZmPkygK+wFiEQnyyuAOB+Nfb8N4bFYeCdWXuy6HyufV8NW0prVH6VaXdo/2G+spWbS9atorm2ZiG2rcL5kak8ZwDtz6iuozsHzfKygIR6gdxXz1+zdr1p4r+D3htPtESXPhy5mtbxHbLeTE2+NvX/VPwPb2xX0hJqfg+KL954g06IHBXdKCCv5f/qr6GtOKep87CnJrRFIl95EfzFSeMetNQMFxIpQ/wB7+mKLnxJ4DsSY5fEFnK5AyYg74Ud+F5rKufH3w6WF/L1WS/VcYEML8H3yua5XiKS05kbLDVHtE1WiJOYwFYcn6VGqSMnK45x9fTHpXMp8UfA8UTTeXeXxXuiBfbHTio2+MXhZYiLfw9qFz6maVUA56jB5/CoeLpdy1hKv8p2KxzHKs4ccZGMdKd5AaYDd07f1riH+K1nkS2GkIgH/ACznmznHoFUE/TFZcvxkukzHHb6ZZluNu0s/4EkDj0rKWZUFsy1l9Z9D0mRZzuGCWT+H07Uz7JNKPkheY46BfT/CvGT8c9ajxFeXmlo0YJzHCF/Dv09q56b4560J2H9vQSZAIjjgRcD29voaxeZU+htHLKvkfR8ej3Z5iidRjqFO3P1IqUeHtQDbXgZCejNwGPWvku9+Ml2ZPMk8QzRx9185UAPTheOK5fUfifp8y7pdanmKNkeXO5/LFT/aC6I0WWS6s+2W0dwd0zxREdA0irz+JGBVacaVAD9pv7G0+bad0qn8CV6V8KXPj/RLrchEuoegw5z6fN0H5Vlf8JonlhLfSZpR0JdDIQOw7dKI4+b+wP8As2K+2feL6n4YgyLnXNOhC8kLKDu9MYrOuPFngKFdz65bvg42ojsfyxXwrJ4r1ovttdJG0cAeWi/qag/4S3xrGfLKW2nx443iMH/x0mm8XVe0bB9UpLdn3BceOvAgQSfbZ7jHVIYDwPXn/CoD8TvAUEhFtb6lexAAhhGAST29sV8RSa94mkH/ACE7CAD7wL5P0+UZqhNrWoKVN74jt7XaPvwRySEfQDvWbr1r9ClhaJ9sXHxR8MPILaHT761R22F5NmB3+6OntzVDxg9he+J/Bl/p1xHqcc1yVAgYHoo7djjsfTFfFE1yLn538SzXy9I9trIvP1NeqfDuK3t7jRrqBHinXVE272OSSBuwOi5ORXRh5VG0pHPXpU4q8T6f+IvxE0z4a+FJtbW5ggv5C0OmmdC8Rm6lXUckAfh+FeGaV+0T4kv9OW71HWrGyeZsOLSBAqkcAjdkqMckCqH7Uen2194ZtJBKguLXUUwp6DO4Y9hzk180+FbVv7JaYQ6WAruSbgZPH0HHT1p16fuXuPD8umh9QXPx4ucj/iqnkUfL+6jVG/DABwPesC7+Nml3cxj/ALW1G6ZgcqC7AfivIz6CvLjdWkEIB1LSbMOQGMVsDtz0A55/pUya5bWUDW83iUMo6xQWscZ+oIUnH5Vwcl95HfdR2iegJ8QzNbPu0zUrxMfKXaXJ91PQCs9vE+uX8cps/DlzdZCbRKu5vl6jGd3TuPyrz867oiQ+Y99qc5Gd37wKAB6BfX8aveD/ABho1h4t0q/05dT1IxXcMk1tI+5J4lYb0cNxgrnH0ojhFJ/1/kDr27H2Z8JfhbD4jmWfxm8GnyiASy2srGP7KmCyeY6upJ6DGfbtV3RPB/whm17WvD/i2zvfFv2u5nFje6NeywG0ihH+tt0jISV1wc79ynpg9+K+I3hLwL4y1CTxXp2oazZC6ZVlsxPi1jO0F4mWP7pXjcudo4x61n/CS8Gm+Lbzwj4ekN3q76bczaZuIPnDjzI4geXdAinC84GcVy1KU+V8rtbojowM6cqtqmt/uPK/iL8H/FejakZrXU28R6PP/wAeSsdk8ceTiOYIArlQRlgBn0HQfanwOf8A4R3wxp9vOsb3E4AZgNuflHJPfbj8seleWR+F/Euiae6+NdD1LR97NJDdzEPCznLFcAkxlufQ8dOtdfY6kbK1gSJ9nlEFMcBvr9KxxFaUqHsj16GEhTrc53nj/wCC958TNLudviKbQldsmG1J+ZP7hZCOOe/pXyXJ+zV8VPAN/f2HhjTh4qsNYh8gtLH9qEifN0ZNjLnf8wZedo9K+zdB1ua8tpLlJP3igfcyoZ/f2J7V7z4P8fzaSlvtSRpV+VllIx93gbsZAzwDXLhsdWw6slp2O6vltPEK7Z8P/B39lXxT4SkXWPHM/wDwj1tva5kgtwVkDAbkw+0oqhgcg84yK+5/i1+z4v7VvwSsR4Zu9NtfiF4NRx4f1P8Ad+XeW+0h7K8GGKxShiEfgxTYPA3bvCPix488ReMtQ0+60zT7jUNN0mZbjUrK3QGdkQ7XAAIL/Reufwrxlfjx8QX8YXE+lWFv8PLaSIw2LWM+6+lyQFLsojG5s/KpjXb933rsoYrEV5qrykzy2hSoex5rfj8raHi/xg+EPiD4KfD/AOHfiPxVLZ+F9S1ZtQsNYtWtVaSC9tX3RqCFIyY+4IVu3pXiE/ivTA6pd68JTgYEESp9B90f/Wr7y/aP1iy+M3wa8HaTqVyt/qGk6uJZ3LfvWkaBkaR2/wB7k/lXyPD8KPC1qMXcazsMY3M33v04r1qGHdW8pSPksdUhQq+zhHQ8wufFuhJuZdS1OTLEBd5jQY7YHH5DFZsvizQRH8sV3ecgFDKzZU9TkHjFe8W/w+8JxEottHnO4jJP4elbFp4S8PoySWtrCr56KoHH+4cg10rLofzHA8c/5Tzr4X+BdR8Z6qdRg0x9DsLUGT7Tcszh2XJCx5IyePTAH4V6N8C/tc3hHxRCTuaHW7oylOAzg/fQdgBnAr3jwVDBb6O6AlVUyE44wuAMeg49BXi37PcqnS/GcZQl4dfu9yeuDjFaezjGXLHsYOtKSuz48k8LeNfD3ifUYrfTvt8UdxIVmSMYYbz0zg889P5V00OmfEm/GBapaZGY94Tcf9kf3h9BX2K2g6jeSzC3095pm+UN935VPAJOOAPwpV8Ka1IYy1msez/bXjHoeMY/CtJUqUrXQRrzjex8lQ+DPiHtKzXwgBGWRAM89l2nt7cirsvww8UXEWLq/FrjGMF5B7dT1r6yi8FatIGUTW0O4dgTz9BgA1bTwRdjb599E+3jEKsGXseDwfzqFSoLoHt6nc+Urf4MyzLE1xcyNL1bO5cfUkn9K2I/g3pILTS3EknADLzn6Z5r6mj8GaUGzc3c8oxjBGM/l/hVqPwl4cX5QJp8fwO5UH8hxTvTWyF7SfVnzVD8MPC9qv7yJp8gfxt0/CtdPAfg9FBS0TYHALF2ORj0r6Vh0HSbZl8u2jZQufm5P0z/AIVdWzsEOEghiDD7qou7H1xT9slsiPePnW18OeHoyZbe1R2QgDIDlcdCABWtHokJ3LFZG943O4jHA9DwBivfEFtCvlQxLGw4AKDkH1wBUq/LgtHGMd0XGR6HHFL2w7HikOg6igVIdPl2KP8Almcce+avDw5qxQSW9mYgx46Zx65HT8a9aednHQnoR0HT0x0xVd/Ndg2CNv5kexFT7UfKeZx+E9bbESRwpkjG9sZz7jj8Ktv4J1fyzIZYo3/jU5JOOg4wAK9DR9uVyAo9RyM+lNaR2y+cMRg46EdM1DqyGoo4m18H3SOlw86NtyWCL8v0GelM8YRLFqXg7z/mePUCuegwiAqpH4DP4128akJhFAz8mf8AEVxvj5Qt74QBx5iatjAzzmMH/Cs+dtq41Gx1dzpFnfTPcTZuJGJZkzgJ6nFdLYaNoun6OdS814Usv3soc4V9uDtTJ/Qe1c3458T6L8PPC1/4y1xHubW3CL5cRAkd2ICoMjGa+cPij+0P8NvEvwuvl8Fajqul69PEDDbzW0mD91XQsgZAMHIfABKgd6zqYGpiYci2CFaFNqTP1Fm+DDePfh5P8R9FuE1KCS1jeeGMbnWPGSyBflPlgfMvXjpmua8ZeA9X8S+BNE+JXhWK31m58KodL121jXdMbSPaYrhUxuYLGx3A9Oqng18Xf8E6P23bzwDrsHwb+Is/naTrF0fst3PllieXaHjcFgMOFwOgBPOR0/arwl4Y0zQNWm8ZeCLqLVvDGpgLfWLASTRAsfkbAPmRxAnaD82Dj5up+CzPK8RltbllsfQ4PHRrU7r+vL/I/Eb9p34KXvguys/i34f2XXhvWrhItQhG7zLK+kHzM45HlyBflY4yTjr1+TZIZkcXVgS8Z29OACeFx7g46V/UB8VPgzoHxA+HmoWXgyzs7mPUYmc2TBfsl4jqQUAbiJz/AAkbQD1x1r+e7xl4A07wj4luvC8JutNkgcxHTr4D7RaP3tpHUYYxH5QwHzDHAr6TKsaqq9nPfp6GUa0d4/8ADHi1tNqizloWaFy+DnG0kc9eMV6F4fiv11OOaa48h5BvO4kZKY+79farkXhDa4nVzlDh1I9B1PXP1qS6X7Bq+mhtse+0bbu529cNjp7d69epaMS1VlbQ1NZTUn1/RNaupHvTFKjRxN22tkkf7+PTpX1L8W7SG9+Fdr4qtj9h+zFI2kyWBLj5VIHc4IU+vSvBPEJsru10chlW7s2VJgPk82LHykEemBivsn4H+IbjUPCl9pH2aK9uY1lks4riMPEZI1DIrAgggkcDGBXh1q3Kvd6HTBvnjI+Kfhj4W+JHjUTaLZ3bJZ3xaM21vpnnSzxsrZdG24UFT1zxkcGu60T4E/GXwlZDW5je+H/Dpc2sc1/Ybhvj3bYmCjdCr87WYKDnr0x7r+zl+2B4r8YfEG48KapZ22kz2O4TWwgijkgaGRo2UMFUk7R2OMYr9QoorXx54fvdHunimtdThKyQMV+ZZB8ynHoduDzyoPWu+OMbvHksd83GnFPf+vQ/Dr9qa98WeFv2V9M06OwuZ7DXNcFtfahBbyiySK1X7RHbyy42BpZXyi558vPbn88vDs8MqgN/pEh29BxtBG3j3Ff18+GvAXgK7+GsnwN8U6Our6DeQT2dxZ3uZYZop2aQqGJ3AqxzGQQyEKVIYDH8t3xy+EVx8Av2gfGfwks47ibT9I1ANpDT4eeTTZ1FxalnCqGZYWUNwMntivew/LGmmfK4mo6tZq2xwc/xT1/4X+PdN1PRJPNiW2QX1of9VdRSE7o3T6AFT1Bxivvrwj4+8CfEIR3Pg/WbZ5ZFDHTpmWO5VyOR5bEEgdjjmvkfxZ8EvFmvfAS5+Kr6QsUemXPnJeMVWaSyVjHINoGdqu2Rk9jivmnRpopFhuZozZzxkeXNn5uOmGXDL16cV20aUakNN0eViZypz12Prj9qvS7qx8Y6B50TL/xLyDkfdIO4exznr7Edq+f7OOTISQYyOpHeuPmmivrgQQ3tyZ1OQzSM6DPYhmOMjpitDSPEd7Y3jWWt4niY/u5FAG0jscY4/CtoUWo2OaVRXO3TzFwo/ehu3erSJPlsKNoxz/k0lo8dzD59mRKoII46H0/KraKTnPzq/I9s1D7GhAqMwxjA7A9auaRbH+3LF5isESyM27vgITyffpTAhRRntjBqpNYNqMkOnxr+9uGKxkHoSpqJbWGjsmgZ/BseT5m7fsIGAUR2Axn8x7VxXmkjMYJB9vwxXf2QeHwdb2VyCHtVMR9NykpxXIDDl3C7cHBHtXJhZfEjesvhKcakEsikduePyqRFbr5bSA9SPT6VfMce5t6k91P/AOqncLGowE/TP0rrTMLWMh5iobcdmwcZP61lXGriANuDBozjpxz/AC9KdqV19ouoNOmkMQurmC1Z0i3yRiaRULIuV3soO4LkZxjIr93fhn/wT/8A2TIvB+m+IPGfw08a+Np7oPsF9e30r7difvTDYzWWxXJIQFM4XJ7VaIufgKmp6pq99Lp2jWN5q9xCu54rKB7gqoI5IjDEHPHOBn0r9lP2SfgloPib9li+8D/GzwZcw6vrd5canptte26297JpkuFa5sDKu4TRkB2UFSygZGNtfp18BtB/Zk+AWkzeBPhZpB+Fi39y11dWupJercSTYCZmu75pSQoXCqZsLjgDmvbPiB8O9A+ItnY3dxcXFndafumsb2yf5k3gE/LysiNtU468cEc0NJrQFJpn8l/xL8H+KP2efGE/hLxBHPqvhmR2/sLWwh8i4tQflHoHT7kiHDIy9NpBrnrbX9C1+NYJ2DRFsAbh17DI6dfQelf0F/GL4J3A0qYeKbDSvGPh/VQVkd7eSe1ZgDzNGF3W00oH+sU4VuA2QK/Ob4h/8E6rvxPp/wDb3wN0S+8K8fMzXL3WmTFRluZcTwqOm7LKMflyPA396J61LMFblmfFtjfx+HdE102Ks5ubR4YSoCbG9D9Djt+FfLOogxX0luTsYEF8D8T+ZzXsni/w948+GOt6n8OfiLYzaHqUQ2YcExsAAVYN2yMZBwRkZArxjVLlv7V3umC5HB4PIrqwdO0rs5sfNOKUTBumD3TlBgcAL0xgVA3TK9+KlmAFzJgEYYgfTt+lQvnj5flwMV6SPIOj8O6RYao22+v4rFQdvl5xLIewHtXtfh3QILe0j+yRrbvE20kgZDjqeRkkrivnzSnji1K3LgcuuGPY54/CvqvRNpgVx8wO1sY9AK87HSkvQ9TLoxfQ1NLu3s7pYtwL8CI/d+Y9/QivpPwl8SY9PhXStQiPl/d8vAYhWGNwPc/yrxC20+3vYxPs2vb8qvXH4/hWjBixdXZQD2Vf4e2fTIrxppNWZ9HSduh6Jc+APCWjalceNBZ28EU8qyCERrkO+NqpxyXbnHv7V9SjwrD48+G+oaRfmHS9RFjczafBfRKFE5hYBVz0yBtO3kZHGK+VZdDv/iB4ea0s9ROm3lhIlxp5UEqs8fKucc7c8HrjHQ1iaX4b+PnjnUtV0W2F54v1/RYo50ttNkCxrG2V3uNyrt6dOfamlUnZJ7BOdKlFtrc+erVbiFTaX0Pkz2zNHOG7SISrAe2Rxjirb8bcqMLyMY716pL+zP8AtLeYzt4E1GOafMgSVo2ZuecEHJGfah/2X/2lomEn/Cv9WAboF8tu3pu6V6yPk5NXPMNwwshOAPwxSrgg5IYHp6f4V6GP2c/2kXlaD/hXGtydBnaiYPYctj8KcP2cP2k0MQl+G+vRBsqA8K4H4Ken6U7x7hc87iMYJO/YB2IxS8BlI5wD+VepR/sz/tKsXH/Ct/EDMmM+Vbq4x243D9M1eb9mP9pG2g8+/wDht4i02LHyvcWJjTn/AGycVDqQXUdn2PIU2HBb5vXjpx04pgUAFuq+36V32q/Cn4geG2jh17S7rSpJkZkVo9+SvUZTOMe9cfJpd9afLdBYzj5QflJ/Mf4URqRezG010KuQUChh06ehpylcDI3Y9eo9Pwpfsl+jDy4Gfdz06j2pRb3rn5YmlI4wByp7CtEIPMXOOpB6YwKdtBxxuc9v5U7+zdWC5Nu7EHoMA5HtSfYNQxkwt8wwAq9D6ZpgOycfNh9vQrQAVO5CNuM077FqAHFu4OOwx+tH2a6jUMbd0J7Ef5FMBDyuFJx3z/Sk8wE9cZ4/+vS/ZL7dgQMq/n+VPW1vfvfZ5GA59P0pANUqeg38YxSDIXcE8odOtWPsep4Oy3ZMnp1P5Un9mahggWkh98ECgREqbW+XpxuHXFGQf93Pf0qymn6mDt+zswH8KDnHqaT+zdUYn/R3XjnOBikMhK4OT84PQL0/Kn7zIPnGzp1qb+z9RjG37M8hXpgYGKYbO9GP9HYYPTHIoACqkFWypNJtxgIOF7U8affsxDRuAoyOCMUp0+9c8qYiP4SOaoARhGf3Y57jrxT2OcE4ODnip49KvsKxUKO64/wpBpt+NxWIsPRRnilcBuVHGNufanhm452DofQfWrK6XetkFMEAHj0qVdF1FiAiB165HT6HpQBXcFMhxgHpjvUsSc/KPmTGFp406+hm2tHj5Sfpj9KrX17BpFmftRHmuRthJG4j1FERpHlHxT+zSXtoYpMzxJsdPQbgefy4rzePys4bp329q6fxJqB1meWaRVSUsNoH8KLxtz+VccV5GOW/pXZSjaNjmq/EbEbLHzH+8xg9sY9+1SXF/PM7M2EbAxjB24HSsbI27sAg8AfSheg/h461pYyuWnLuuZDu45J96S3YeYI1Tz8cnnHHtVZ3VAAMtkHP5dq7PwhokusTr5duWjG3eScYA9OO9ROSijSnByaSPQvDHh5rSXzdQk8o/JhNuTjAxyOFr6m8OavcNYiK3UsAQpfAOAegx/nFeX6beeDtFuoIfEk58ohQY4eSVTg9en5jNbOtfGzwXpjsvhXSbyY9C+wRR4X3OWyB6A14WJ5qq91H0mE5KOj0PZ5/Dk+oaW15ho/L2sYsfNgnHA759K+GdS8O3/gH43aroEo8uDU980b4+XZKPPXnAHBypr6++H/xgPiPRbt0Q2jIH2W8gBYhFOSHB/E8DGMV8pweM7vxfrh1HxLqMd5eQl47eApgpE5IwD2yOnXioy+NSnOUWrIebSpTpRaZ1zhmPz5ycZ/u49ag27VLKdy96eWYAAAxY5GOeOvSmKemOAey9B+FeoeGAHzA9KeNmTuXbnio0ManbkADGc+lMVsMURTjqAT1HtQBOD8pCnOOlMA2D5hhfQdaYHXYNqhGPGCKNw4GRGRwc0ATMY+EV9wHtilIzt2jcR09KYJMKY8g++OlR5jxzn8KAJ/mDZKBDjHHQ0gD45GQQMjpiotyDvhfU0/OT+75+lAD1DKRnA/T2pUCjIYHbioxswRHz9f6U4En5QASccZoAf8AIFC7gg9xmjY5G5cc8YpjAxMQxDUg9vmJoAeQ6cKNhA59xSllBDhcMMYphOfmcll7EV0mjeFfEGvkS6ZaGUE7ScgLx78YobSWovIoWts9wGjuAGTY/wB7pyMdu2cV8y3cK6YfNuF/esWCRkjCgHGW9jX1B8QI0+GmkPfNqdpqOqxEB7KMFXVcgHcD12nHbkGvl+x1xb+G7mWOK5mkkLDcPuKWzjae3pSpSUtY7Fyi4pXKjadqNyBIk8c0TAtu6KPbH8q9Q8J/AX42+KfCf/Cd6L4E1/X/AAyVZlvrLT5Giljj+80bHbuxg8oDXl7JZ3V7aW15JtgnuIUnEJxthaRVkI4wPlz2r9kfH3jPxNJ4N8TDRfE9x4E0HwvZ6dp+lW9hK9sgt4Y4yiqYSu55mCrx6k4x0wxmKlRSUUd+WZdHEuTk7JH5GLotyZd0em3WghCUkF2r/u2U7SCsnPXjHrX2P8BdP0yzt5pJcT3UvMxPChGI8tcY49fyrqfFd23xK0OO/lC6hdw2NvLqU+zrM6ZReMkOeCw9a534WabNpniG50+8b7PG1urRtjge+D9NvtXBVxfPBrY9PDZeqVVPc+tk8MTXWjTTWy+chUjZD+7AUcrtYYzjHIrx2w13xx4Q8E6p4d+G9jdRT61ctLJcxoQxcEhPJ6EE7ip46DHTIr1DQvFVzZSnTbUG5M3yrkZjC9T8oxk+nTAr6I+H13o761b2+q2yTW88W2PIXIl7Mx4615UKtpWktD3XRfL7p8L/AAQ0r40+H7/U7r4kfadMMkJ8iFT+780nLSSBGPzAAdcdeMda+zfiF+zZ4H/an+FGj3EMVn4G+NlrpcLWGqqJEtdVEG4wW97IowfNiwu4/PGxGNyqqV3Xi/wBb2GlX2paeqQ2eIz9lUZKjeC2XUZ5Hp6irHwk+LvgXwpow8c65exT21tO9tbWKqSItjYUDCn5iPnwQuBiumWMUXeKtsL6h7Wm1J37H4ezwa/4Y17UfA/jGyk8P+ItGuHtb6xnXZLDIh2sGHQg9VZCyMpVlJUg1qLKSwKYwMfX/AV+mP7fPxJ+C/xh+GGgeI0srCw+IK6oh0qaB1Oo/wBmRiRZ1u/3aSLbsSpjVsjfyhxuz+ZyQ75FjjHmEt09sD+Ve/RqqpG58Pi8K6FTk/pfcYurL5cLRKC2UPPZc4/Ot3U0a3g0yEkP8sGOeHbHB46c1k6wPJS4jUbSRtHGeQR0/CtbW0MNrYty3kpCNvVuNvH17ivKzPZHpZTuzK1C3CPr5IA/0m0Dxr6EDGPqafqkZay1cK4ZnmtT6EEMBz+FU9acx3HiZCPLctZsR24wfwyOfxq5qUaL/asg+cEWpZSfuk8CvC6Hum1ZF1ubxbdAzw3CsfdWUbgK47xPGG8L6UM+VL/abJhvunLnp7Dj8jXbRLH/AGpeq3Dma3I7Y+Tj8ccVyWsFT4XsJJ+sWrfIf7pDZ5/WiK1JexpWbI3iXTAWHyLeIQ38TNGAAD+RH0rO8dsWj0x1jOAJVJ47bf502H5/EelLERtb7YyD+7tTIz+HAqPx8YQNNEbHnzmIPbO0fpW8F+8iY/ZZy2hqVuQVIGCMgjoOnArtREPMyDvVhlucD2rjNFKNcuBxLtyvoenH8q6pVPlr5uCzZ4xjp7/St6u5jAltJo4WIVNyj7wPv0Fbm77NI6hVCxqODk8n+lYMYSPzI0wv3cepx/hWtcXELs0coxu2jOOOnqPasjRFePCzrGek8bHHXJA4/KsjwgceEo8yDlpBwOR8zcH1rRmtBayQ4bOfMC7cnGVwKoeC3mHh75EAYPKij/aB7/Sj7LF1RtWkg+xC2G6Z2RV3YGAB0UH9KxNallsbqzuIZtzSqySQN28sqc/98nGK6KxadNOto4lDkpkDj7ytjOeleTeIdUaZgj7otjNtUgZRj94MevzHFd2XRvP0PPx8rQOZnaSW+ubm4i8re5win+I9x0wKbJeabPDHbXcuRGwYjrkngDPYL3rJ1DU2uJSyKVLL93pkgce3FJ4N8J6l441JtN047hmKKWVshEMrBUJbGB83AB619Fzcsbngq8pKMUfbv7K3g2Hxb9o1HUreSGwjcw28qx7xLJAvnXAYAj74V40YnqOK/SOy0fwzYpbzwWpmaJQIRvB+QABVc7RnjjnpjtXjnwv8GjwV4Y0vSrMrHLZW0cM0mza0isBndggEqwYD2NeoxXN3bw+VGFOxthXq2B/d596+JzStKdVs/TcpwcKNGMWtT2Oz1LRJIrS1htIbO5xkJw4Bz0DgZ5Hp9KxL3Vlmk+x3EEccaOQFH+rk5GDgYxj8j+lcJbTy2kyrcxmaAqG2pgBS+FwQVJyDzgflXsOg+G5fEVxchY1hWy2r5ZAVJyeMbhjYccggHpXlqUnuz1fZRjrYf4dh1Cea7iig/wBEuFTdMjpGij/cPX5hg454r3XStLa6aDTLOaSWWNiNxQKORnJzwQOR2/xZ4T8C6Fa2kf2wmebLIApzFFliwBOBuzxguOMV08PiXRtHE1nb3SWTW7jfEQdobjA+UErn2Fd1OSirnFWlKV1BG1F4KJdIrmEPNzmY7lj4HGNo2gdv51JPot5E2yGX5m+Z1Rdy8gAewGB2rjtU+JkryzQWVz5MsIzs8tANvr5jhM5x/d4rzTxB+094C8BfLr2oRXF+ULf2eBhpNo+ULMmUQHuSprqi29baHF7Kqledj1+bSp7O4zdI+yOQfdUkncPlBZemM8DvXzj8f/2aNM+OPga80m7T7N4iii8zStXjUjy2gR2WGUsOVlI57Ag5yDXmtp/wUS0S6u5YP7EjuoYmEQNi29JByuJPOMfkk44+Y+lfT3we/aE+F3xbg+w6RqEmlX98Yy1heKYJUkiZVIjJ+Q4Yg5Vm4A7dPRwynFXa0OOo1PRn4pR6BrS6f4M8W3O7TvFHhbztB16wukaNLmOOWSO3ySW2tHjYWPUkYbCDPo3hq28PWt7FHoQm8KXMRcyxvb/aG3MR8pd2I45524I717T+2focXwp+IllqlzowbQfE00hLoSyLMSBKpLjDyEATbcgLvOK5n4N+K7K8tZvBviOCDXptMj3RyM4LFWkRE/eBc7Yw6hsfMOMjjFKpVnZ3IWFp2XKj0fw1b2uu61pM+pzq9zYNeSedsHEslo8Clcr8vydABjOPQV/PJmW6uJGxueTfJheOevAr97viXrMnhfwL4z8Ri5aBtI0HUDbMMALNPF5NsNyAElpGjHtj3r8R/h/4Xl17WEuZ4/NsLMq04LFNwbcFUEDn5hyPSvSyufLTlKR4Ob0ffjCJ9H6TBHYeHdMgR1XZAsmAoJUyIrSDHsxINVb6WFmCwODGekePTk4NSk262NvDbjyoohsWMc4IPr1NZNxGJbhSymJz79MV5EnzTbO2EeWCj2M29lK/u0ZduMhQO9aN49w/hHSVuEw5uW8k5+6FPX3zzVWd4oJQcK4HU44weuKsauV/4RSBYlMbW12+ATyAx4P0HApdB9ixeA+Rsi6v0VR3OP6VZUQxQLNAPvj5c8nA4xiql3ujSFYm3Lj5hj1xmrC7ViUp8vGVz0P+FMnsM3MGPAVu5xxn6U+/BC25TCFyeg+UY7AUw7SytnJY9u351LcfMIvLKlTuCsP4Dj0qWNFhguFI+YpCxU/0INHiuY6jpuh3u/ylls42wowcINp/Iis7VpVW5tHl/dkIS56L07fX9Ku+JLmEeE/DL20i3NqYwhkQ8/ImGX2AbgitPsNGVveRg28ryR+afkZGCu3bA6fp6VPGX8lhHhS7/K3Tj19/Sqls0SxSLKrJG+3BBznH/wBar1zLG8YOBgbcAjsfQimijZ023Q3RadyOcKvAVuMVVlyxLQfJGMoGHTr0AqJTGpJWTaEbOOflptmJxlCcp1yBw2fb2qWXE6CSbYImjZEiO0MccDBHWsrTmQ63qd5D86GVV2d2AHO0dtpq40SXNsPOyyofnVeA3p0rMsC/9vav5a5HmQlQOCDt4+lZoo6O+8rzrsR5MbKme3Kjt9K5q9jgNtGYQS33SF44/vYrp7+6B86J1O2IDGAOpH8q5xl3uq7SdmOnoacNwkQxxuDGsXDBjsbkgAjkEfQU8o0ULRgiIs4IUdgP6Go3IhlbJwGcbfQf5FV7lVVWmjQybsbmY4XHt0PpW6Mh7g5kkiYR7wAq9DuXH0xVe/JxFGwZftIHAxxtx/kU7Y7Q7lHy4yoJz+VS36Otpa+XhMDG3PIJqyC1IGSx3S8vxtXjtxmqD7Fiilh+WUrnK+3saGkKRx5mXgBTheePWq89yhkRxGzRt8rcd/YVaETl0z5m/wA55hjpjpVaFUY4mYEHoOPmHT86chRnQt8rrwA4xkY9O1V7aNZ7dnjRg0bnBHQY7D2pkk8samcqV+RIxtHT8eKkikNtBHIBvBfr2AHH401pPNIf74KY2jg+4qaHa8I81SgjfAX0HagZa1BZflt4zweT656jntVS4/eQwkxtAd6jG7gDIBNTytunXs7JjceM/wCRVaeJgdkRM6bRkE/KG4+mKBFq8L29xGqvkK+1sqOQRweO3aq0yqis6ozx5OD6HuDipLhFkmDyKeNq7s8DimQyuEWEERplkfH6daBioNrCTaWwAeD0A/LipI0SSNmXbgZyOhX86QZ8holAkYEcLxx6fpSlY1u9qqf9XnHse1AitMdzo+0IcdP4W9x71WVx58IPyNzjaBgbuPpViWOUqoGF25bB6D0FQwSh72JdoUbRnAx+RoGW7uOWNUjCjZuLEf3j657VUV0kDFQsbHjDHgYqeZ50nXYoUf3CeeepHaosjZIjsm5iD2G7Hr6YoQmY8tskmp2jAG3YzKr46MWHHtSXdu8eoukZ3nG4FT8y47YPf1FOu2nttRsrpGBVZYjIwwQNp9PpS6zcWf8Ab91PbETRHay44+Y/eHGO9aLoZk0UrmZSHDbMFt67T9D/APWrYkeYiNpF2p3Qfp9axFVpnf7qP8h2E4Oe4BrYA2AE7ixYfePIxjtQCILhFRmjLG3Vx26HH9ayS6mN02/KDk54IrSubhll85sx54RZOnTms2ABp5fNAkLIWwOPm9OO2KcBSJtKHn64sbAsByc9ACAuP8PpXRXkUMF3PBEQRHDjPuw459hXM6Sn/E9hRcxZTHl/hkBjXTX9vEb6V1bZ5cYLgAjGQCPqKwrm1DYk8OwBNNvT91pRG2V/hC9v5VZheJodWZx8xtxhTzxt5P8AKofDJMqXzlgEji+XH3SDx+fFTRxbxcModcwgNtx0x2/CuZnSjntNb/SPDzhvkTzMD9D/APWq/CqxaBrcYXEYuyqJ6L0H9KxtGnRZtFlOECT+Wc9Njtgfzrdjj8jS/EMB4Md4CMdAC3Az6UDRrWqeX4mhRJVjZ9JEZbGenTAPHbP0rI0ssNRieYskzySIWHQN9OmParafNrmnWjkA/ZWDHoewwPoelQWys+oYx5n7xzGFGDvXn9RzTjuhP4SLTrVW1Ge58vyzvbAHBBGQPxxXTrp1g0quYsc8lTt9+n+FYdiu+dnLbvLck88lSO9dVDGpVTt2HHD5JGPavaw6XKjwK795jE0+CKOULH8rdPmJOO3+eKhGlWCOpt7YcDBP/wBfmrwHzsS2/pnHp/KpcxMzMI+T0ZTgD6+9dBzmaui6WsjSBBn/AGXZBx9KdFpOmKN8W9HOPmLZ/LParqxq7FJCECDPTlx/9alWNI9u75SODg9cj+VFh3M/+x7RSyqPN8w425C4x7+9LNpEEciBcJEOkaY9PYVaOzZsIEm0/Tjtg0+OJF43bCD8oPf1x6UBcy4vD1rNL5oEg2HdjcEAyP5U+TQrWAtFcK0XmD5QxDZ+hHHFafykupYuDjGD1xj+VHmN5IS5fz1X3zj0xTsguZn9jaeqrDbpkgAh3wfyxzTotHsp45LXyGkzg7ySRxz2wB04rRiOEIjwVbOAcBh9KQTOCsMRMcfQrjBBPTJ+tFkM53xfpGmWnhq7lijAUrEu4sTh9wCDv344rzXTraO3VZVj6/Jjd39fQYAr1jxfbO/hS9t7sHaDFIHXttYEe33gK86sYIyjqoPlFfMUHqG+vvTgxNbG9ZRhUEE0UdwoPXHAz+HpXS+F4IoPHOluV89Z5JYSMZ27rdxx6DA59qxdHt7m6H2YhQFy3P8AF7fhXS+GGSDxboADcfbHjDYx1glBX8RwKcmJIx/DgLfDzwRczd7W+QbD8uEvX647+vvmtfE0BURuZFJONo6e2KzvD9vNH8MfAsRkCnbrUbIvB+S+JHX6n8KuiUIAzOpBOBsXJPrkVBViwGldn8qNZNv8Q4x9R16U7OzhmMbenb+VVN8cW5o1OGIwCOPzqw0pYKGGCvOM547UyR0ZfqrMNvqMg9qe3m7QJEbPboBj+lDSDf02dDjt9fwNIwaLhmaM9Ae2Pb9KQH//13mNmys6D5fu+gz1PH0pozGF/wCWgbjn9MDpxTSVl+4TJt+9j9D9OKXYjqAvXpjHp/XFeSegI+5m+TqODx1pd3zFdvTGO2emOfaowwZQw+Uikj3yDKLt/un6cHikgHk/dlcDceM/w4+nTpQp2khcJk4x2xjH9KjdUA+Y43DipM4AiT5mxznpnHSmA9TN8qjk4/IZHOKhdSCDGvzqRyW456Aj6U/cS6qx/hI2+hqFoyiLuxufOR0znrx7D0pASSgwSlQCAOQcZA9uBTY90fy+X1OTg9AaaEu5cbFIjX5T8wGRjr0qNFDsxj4XGF3dwMUCJ/3LsVVzKMAswAA9qPNYsgkXZv5UgdsetRcowTau3OML159+1MMkuMxtxjCquAcLxzxQFiYyI0ObvLK5O0AEAEcYPp0qtHK6MjRZdcY9l/D6UpIPyRn5M/d5604ROQJLcg8EOn3T/wDrFMAbZ5qmNgijA3beMntUk/kSurFGJUBflOMHqD+NVoXSf53Ric42qR0XGMn/APVVgfITn9zuO7DAY98YpAN2NLCuBgSABeegX1qaVlfgt85wGBwQCBjPTioMFAq9yOFPTA4oDZRlbAdTu6dAMUAPAAJ2KcD+E9/0/wAipWlVP3j/ACJ249qaGbaGVSocce3rUQlWOYqVDDhhu6EAD2pgSi4QNhBuU9F/vfjUgeDa0casu3BIx0/w4FO+05nJ8kvkDbyABnqP/rCoEjbzZlBzt+6cY7ZoAk8vfzjd0wBxmgLIjqiHaQvU9uKgjBlUSqMP1+mP8ak3FfvKVHoP6H2oQE6xK6nzVLuOQwPGT+n6VGD/AKuOIb5Y/wC779Qf/rUjZ2gqpIXovQ0xbnC7owisvQ/Xr+lMkMMh/dsYyOuO1SbGZHk4APT6/wD16YsaQk+e/ms3POeRjih8uoPG7t0B49KAGklT8xUjHp244qyvlqcyZBwflyOBUDMyYZcAqR+tPZWYhmXCqPlHbpQArAGLBPv7r7HHUU1CrfuwNiEfMAOPbtxSZVVUvjODkgdPyHpSeYjsju+Cny9DhgaYhvEYMZU4J+np6e1TxQI42yfwnJx/EPwqAyLnep+VD6ZGPy60Dbs3gFmJ65xx2/D/AAoKHLH82A6pkk47VLtZPvSKS4+Rh2Pp+IqMHPJVZFx8u4cmo5ChgXzEAOcEdMZ7gelAh2xiUjU/MQQGPcf3Tx+VNM0O5NzFWAIGzhgfSniHy8DeQ3Un6dOKTfGwKu+0k4VgBzSEPWTY+7GGfAww6+gyKfHtA8mYsFByMfyz9ar+YUQKw89WzzjAI9PrUJWMRIoLElsAN/Dn8KYF4CN4v9Hy69VB6kD2/SoUKXAUqSh6FT/+qpo1jeTEyCNmxtPTn8KYS6SM0vK7uAvIJ4wQRQAwgGRQdzqo/h6Zxj7wxRFuVVVVwXJEYzxt75poWaQDZ8qFj7Y/+tT5UkBCLiLy+SvXg46UAKS2NkmEIPXj+lKQ/wBx13DnHHUDrgelPOGKx5DbunGMAe1JG8EHks25p1zj02n19vSgAklkDEIUjBxlSM4wOhH8qYrIh5fCHkDHr6egpqMN7TRKD9eSP8ilVfMJVQokJzj1A9PSgBf3iAeW2d3t6dCPwpvllQZQCfMyuF4KkdsetLlVOZPnOMdOB6e1Nk+4w+aRgR8wGM+n6UASKUVFiO4lOQx7Z9qYyjYqum9WJUHpjB9PwpjsDsbBfy/lbB/h7E4qUFMFpV3jcT8vG0dO1ACGJY0fadqdM9cUshVo0lk256fXsPpxTQoWIyQjMZbaB13L/MdaespYOHGUTggjk56dOmKAGeWAR5PpypPy47/59qPJ52ZDk9jx07A+1D745CFUShkXGDj8fpUm2RCPMwxUfdHAHbPHtQIZshaXzdnzoNm0nGe3WmRg8sFxyFwSDg++OKnQRiJpIVDjGOT+hBqA+ZEoZAOBnKjgjpQAsqMXVfvEnDID34xil8vyUcEj72DjqOOBTY2eJ1CARsw+TnKt6kj6UpyFgC4Jwe2D/QGmACJFAjV8sRnp1x07dKem0p8pYk5+XsD7U4liM5AaP5Scdvy49Kau1djQt0OSp4pDKHikxKNDjbBI1S3J4wBwc+3f868J/ZceOPwveWZBEkWt6pt9gHQEN7817X4s3/2bYIQI86jbNg8nltox6YyK8D/ZmuIZdF1MRAq8mr6lII/RQy5G724z+Fc0f4zXkbS/hI+m5YSzmQtu3KTu6Ljr+A4qOKGcSu0gCnAOCM9unFMbyVQRNFyCFL56EcDK9MUjmbz1myYmkIQsvKN0xx79q6jEUqwYoSsihgcAfifwp++VCHClc9OMqcdeOoqRy4ZGkyh3bQRxuB9uxFQ7wuZQ5yDjPUflSETttJHl9VxggfwnrxQv+tUO/B6NjHPofamHajboW2dMgcjHYgU7lBnOMEEr6jj8iKAGo0xkXts+Y7ev+HIp77XDySdhhYxxjPQ+nSkfJy7/AHeOV4wB/wDWqVZItglI/dEHGPvcd6aGCwSOPnQuEwvH3gOo6U23iSR1ZD5IYZH+frSAyqvlhXX+Icjle2WHpSlxLGzeWYmgUAEEbeaAHTwtLCHk3KfuowwBx2NA27ltUj27Ez8o747nFMjSfygR8wRuMcfeHOV6U+R5QTEoNuxHylW4OAOvb+GgRFwojEicAfKR1H9KnjPmAqy+XjqTzk+g/CoDGTLECfL3g7lHYgcEH3p69EYpkr8oBI5/yKQEUroq+eELq2AWI5A6dfap3WI7c4bCjAGMjjqKco2xRow6Z/AHtUUTQhPMU+UF+Ug8Z46Z7YpjHoVBIjJCr1U9Bjrj2xTA3VVVmAPGOmD2psW3gLH5TN78H6D8KnfZGB83mk8bOR09/agQzYqsFjGZJOcYxgDqOfagxnlfukH7p9qQGVW8xFL7AB/9ah7pCN5iPHX1AHSkMaSjNhl3p1yDj8hSOAytgEL0GfTipFiilKtggSY4HTj+VbENnaQWM2ralNFpVjbgNLczsI4lBIUZdsAckDHckcVXKTcyltFuMfKEYHkDjH0+uKnFhPtXzA0LE8DGF47+ledeN/2kfgV8OYrmO/8AEEXi2/iACWGkwvcSSNt3ANK3lwxAZHzFif8AY9PkfxN+3t8RL7/kUPCmleF7cEBRc7r+UY4+YsIfy2gVUaUpbIlzP0QtNGuZLkWy28ty7rkJErOduOvyBsge1aT+G7iHa8pNoqLkGYCPHqDvK96/Gbxp+0x8ffGu+11jxZqFjp7dLOwZbG3QYx8sdv8A4n8K8bk1rxU1wbhtbv5XkwzyG5m3HAwMtuycCtFhnbUTqpH78R+G764Jgh8qdz/BCyksMcHA6etK3hjUg0lsIv3igfLn09cD+eK/DDw98WPiB4btzDZa5cGNskfaHklZCeuz58c+9T3Px1+M8sf2I+MtWFsG3xwrdSLFHnH+rQHEYOBkLgHvR9WkL2yP25n0u+tDvms3hT5eNv3fcEcYrLkcIdkiFByB6A/WvzK+HX7ZnxH8MLb2fjRj4ysUypkMnl3nl9cbx8j7f4R8p7Zr7z+Gvxm+FnxTtI4tG1+Kz1Un59L1Jha3JOcDyy3ySYJAwrE+1RKjJFxmnseghlVdrEOT1HRlHr7gCoEw0XyPwW29Mk+/4CtWezm0+4NveIUdCUxjJHYqf92s59ywsoIRRgYAx9KwLIpbjDh4flb7q4XOVGORQGYR8kyDHb5T+XtTdxKc/KQOP89KYkgOABg4OB2PpRcZMkmcMnJHVR9KQO5OXXPb0+lRCXgHds7EY/wqUMBw53bfbIH1xTQiZF3LnacgY468dqcGCsJIQd7jlTzwP/1VF5ihRG2ck7iOmPT86sM5mBypiBXgLg4PUEYxVCGl5WhdIuQTgsPbHAFSPsYHy02FSBjHK+vbpUaMyY8wZkB3cYAf/DFOjSWMtJGQu776N83JoAGkEZdHJKqQB7A9aedsTFEYLGwGW9AOmPeohuiaNTgs+ScDB46gipYy7Ddn5NueVyEI9KoBODgnoT9717ClZVIA3nIPKH1xwRSlQflQLMM/Mc4Ge1NDL5iqMH5QHA7Y7/hQBJHuXeAwIyew9KgLLIEjJKup6Dgbe/t0pjSlQyY3lWyWUU5CGAYnycHZ+FAidkBZzlBEdvy+3TjHSm+YHfYh8x164GAVHrUWIhLsmLYwF9APr61I6RxzZJMXIA46/j2p2AeiZkDAcBc59sUqOM+Z2HbGeB6elRSmQboxhNvHOQevBHbFSBzECpjMpPUJwDRYQ9GCNvygyfwI9xSlmWZ1cbnxkkHoDjHHtUBkk3rLtVlzjbjp6f57VM8uQ5c7S3BKj07fhQAxZli/clVkBGffI6UqbsfOBucZ5z+FOQOFGxAGI53L19OKHkAkIbg/xIRjjpkH/CgRMkZEXnBQEXt16URylm8jAYnoMdfaqyswLRR/Lkbs9sD1qxB8+EXkuRyOx7gelMZ8zfGG2hb4raUFDMXv9NXCnpvt5skfQr09q+rbobfkdxK2zlh/FkdfbB9K+TfjAyR/E7SShEanVNLErk8L/o9xg+wC5z9K+rLyOQ7kj2+WQuGPXHvWGD+CXqy6269Cr58zvGA5kEScZGOpweuKmEkEbNFcsC20tlB+h9ahcfuygIx6AdB68elSr5aN8gVnKjnoMj2rqMRVzLnHy/JvH17Y9KkdGUeWX8zeFkRQPzPoOnSq6YRJZFTZtPfpzxRuEeFmfynUYYEZz6Dj2oGTrEqsI3BKMOVzgcc9verMUkKs8bbcn/Vr16e9QEK5Gwjf0weAR/So2VSGiOxXwNpFAi2VKoIxJsAyMeme3503BjhWL727kZ5HpgUx5dw+0NE3X/gPApI42nj3H7gHy/wjPv6UDJVUhgWCuIuOuM/4YrZsIppJoWWPckj7GTGADjPT6VgoDgJkNjg4Hv2q54w8caR8I/hxrXxE1sJKukW2bKCQkG5vpcLbwAD+82M46AZ6CrWhJ8R/tsfEa7t9V07wTpd+jWVrFDcXCWzASJdZZjHKRxtVSuAO/Wvz7ln1LxHcpBLJ9qjRwqqepZyABxz1rb8QSavrmoXHiPxZIZNT1aZ7+6bp+8uHLN8o4VRnAUdBxV3w2i2+srIjrGpPUgEKFxgj3BxWTlypyfQ2pw5mkj0jwh4Iso7IDUolnn3pyy7/AJRjO3eMrjHT2r3mz+H1rcYgdmthJwuDuB9DgfdryaTVBZtbXMa+e8ZA2dFY9vpk16Xo3iKT7eDMTiFlbarFQAcZUDv83f0r5jFVqs3c+4wGFowjZI9Q8O/DKxt7+NYbppHlRkY3BL8nugxxx9a+ktG+Amrz2EcukiGVUXI8wAszY/gVgcfnivKvCviPTp5JLSJPLn2eZArDLlgOQG5x6Gvo/wAIfELWI1hEsNzpnkAMvkureYgwvoDz9P0ryZ15o92FCKXunzH45/Z80PxFaz2fiHSjZTK+JHgjVG564bbkMDz16V8GeJfhv43+CvimSMRz3WirNgTRgsFiJyvmbcZIA549q/bzX/Ekeq30+srb+bc3ESrMm0puWMAZxjGcD6dq+fPFmnaVqun3ySWovLIFl8mRA2B03DI6HPpXVgM8qUpck9UeZmWR0q8OaKtI8j+DHi466bmYEXUUtvEEVOAJIvlY+2a9wlVQ3ynJUZ2/3eOPyr5G8PQ2/wAN/Fq+FtNcmG7uVltiB8xikyGi6DJQ9PbFfV3nCS0FxGuz368etfXKsqlNSifAVaDpVHCXQrxu0i4PyY/X1/Cq7EEk2x5HOPb06U5iFUnqFwSR3z6elV5C6bovu5G4FeMYrmkNDiVdsGTaxJJUr0+hqMbVn3L95PvHsQe+PpVNpzhw4MgBAAHYdvrVsbWDNKTAxwCnbPbn6VIFnMaqVVt6HBO3t6fhUZKDCTHYnTAx/nFVMwkkrneOdy9GHpjpwKijEmHSM7GHOAA2fp+HagDTeb5kC/N6AdelW4+VEjgwAfez0z0rOViXGMyPjg42j8jU7DqH5PGPm7j26dK2pslmnFPEuGADjPzHBxir0VwUVsfuxnIOM5HYdOKy49zYL9MfTH6VbzKiZjPf68V1wZjJG0shkJEeORkeh9vap45MKCf3ew9PeseJM9flXqB6fl2qxCQv7uJvMbrj1x2FdETJox/jcq3/AOzh8SrWBTLJ/Y/nhMc7YZEdmH+6ozxX4N6dai/u7HTw/kC9migLf3QzBCfwzX9CWqaVB4k8A+LPD8ZJ/tLw/qMeAPmH7liAPf5ePpiv54onMUYcDy5IWXaemCGzx6Yqr6iS2ufd/hXXPEfh3UtU8OeEdM03+wdLi8lrO6s0l+0KqrvLS4Ds8pz94kHPTjn5v8aS6ZfeI5L/AESz/sWwvU85LbA2RNuIeNQoHAx0xxXsHid9f1Dwlcjw9HOl3qk8N1PDAwaU2rRAjbjkjnkDnpxxXP6D4Mg1jwFZ6sboS3LNNui/55qjFQpXucDca5Oaz5pHu1qHNBRijz5pLKCxMbxlpXOE2jkHtj04rpfCeh+IdYv0uU3WcC/dLp8pZRyMDoW7dKwvJnsp4LG7gaF0l+/gYXJxnJGBX0doLr9nihtlEiiNS3bJAxwfWtHNI46OHvKz0sdn4c0xdKlzdSZDxAZBIAPA298nvXrkml6bZWBmvb2Iw7DLulOzhR93nGOnHT6V81a1qWr6bE62kbssuUwvLDPcdMEVyWh+KbBJJYtcF/cPF8rxu5KbRxyCccVySw8qnketHEQpK1rn0jpPxH+F+l6kQmq29jNwDDNgBzkcqR8vHSvUNN8QeFtSMl/pri5XLAhZQuc9VGMce3tXwfrWtaDq1zt0fSBBPEAYpJQHaVF9OOAOtes6P4f8da58PYtQ+GEEf2qe6it75SuTbxzjDzDOFAUAZ5GM8dq0eDajdSM1jbys46H1h4N8Trr3iiPR/D0ZnWAr/aVxHtKQw8gKSf4iR26Vxnxqm834w+BSMSM9zYADG07BJNtLfQnNeo/CzwXc/DbwfH4QubyPVrkXbXL3kQK/aBJj7wPIx2zXknxyeeL4t/D6eNAd9/ZRqSOCQ7nb/wACrKpBR5Uu550q3PNux9I6gQbyZx+4G/BB5z2/pVfJKrgHsV6ACpbpkaVmkHKOQP8A9X0qHq27rgAjHHtitJHMiMRFZXChWPX0/KpHUrllXYSOajWQmVYyqjbwB7euaJHiUNGAfp/Fn/DFQyhTN5rAPlFx83b8sUkjOcZO8Y+XHH0qJhtVW+U9t2acs7pAxb94Odqgcfn6Uh2GNkgYGcfNgf57U2SQuAR07ex+tIfNkdZAoU4+5noKCrQqTnhDyvbHsaljHorONrHlen+FOWNVBJJbHQDj8KhZ/NO/gZ6Dv+NNVHIMaqWPtxj86QWLO3tvB9Ao6e1TEoduBt9T24qoqBCF9O1TgblKqQoHOP8APamImjdNzMi+ZgYP0pQwJY4OF4X9ev4VUVdpUoBweewNTM2HAJI3/lTJsSn5+cbiSDt9Me1WLmeNlySBgkIuPTvVVY1jbc435AXAOPftSKoCOfl4PH+AoAneUgIHXhB24H0x7VWX75bgqf4f5EelIhjkTlug6en/ANakXaQ4B5UZzj07dqEAAovKqQSenr7U538ogY28f5/KoW+95gOD/L/PFPcfIwPK46e4pgCucMB8uOn0ppwCCFxtwePagDZGCDyTtUYpEyrkj5MYyD0/CgRIHIwAu8HnH4VX3/e28euOlSFiCZAxYN1UAgf/AKqRgjP+7x8+OPegYzI7DPrjsfT8KiaWVSNuFA6g4NTssQfBQ7jxjtUDEEEFSNuOP89qQEPlhSCjcMfu84FD/Jhy456LjtQXEYBQZ3dD6VExb7gXAxipZVhXZ8gfe7cegpu8KNrLz1Cj/HpUYbywBjdTmxzGFyPXHQ+lSx2DcMb8HJ56cflUQa338fMpXHy8cjrxSBlAVCWbHPHf/wDVQ7rLlk2jHAGPT3rO47D5F342/MnHy5qa3iZg+35d5HHXGKqrLJKEjXhu/HH9KmgXyRtV8E4/nVoGjx34i4Hxg+HzxfOZJponUHjYrDGfqTXt+q6ND4p8P654SvpBBFq1lJZh8Y8uZ+IpAf8AZYBvwrwr4jEL8W/h+UDRv9qJY+uWC/gK+k9PtJJ7uCONMymQKgB5bax7Y5xRDZphJ2aaPy7/ALHbRrq40LUtKmtvEWnXXlkeXzHc2+EI3c4HGQRwykEV5dd6hJquvatK42S/aON2Odvyt/3zjA4r6C/aK8X+JrD41+PtP0S7+w+TPbwuGjB2OLWMHZ3U4A57Zr49stRaNY3RlkdWO4HqcnnNTQwju2zvr4yLirHsHhrxNeeH7lLqAKJAMjuOOOnTtX2L4O/aSstP8Py6f4n0uz8UaeAc28sSyBiy7TtVwQvbHGa+FtDu7fVI3ACx3WCFA7gEfMM9OtbQ1o6VZSCUxWqI4jw/QZHXPv2rixODUnroejgcwcI23R9TeCfFvwk+MHxRudM+LDwfBDQZYBLpc1rFtjnaIkFWlClQQoX156rjOPuz9mn4teBvBWpeLvAV54g0/wAVWGpx/ZYb6BhK0tnFuWP5tsYDgSHKlcDoOmT+UnjnWvCXjrwvoejJPBE2nkqeVVlzGq/Jt9doyMYrgvCVl4o8EalcW3hqQyG6GY7kHMarjG/jjjpz/hXPUytVI3jK1uh3U815HaULr+vI+5Ne8AeAtE+Kmp+CNduI9MsLyR9V8P33mrPHc2M7YjQHkFo2+RkI3DGTwQa634Z+GtH8I+IvFWjaRdHVknt7eWZxgCNgTt2rjGOexxjtXxXq5u28O6Fql7fXN1f2M0pSWV2bBzlguT8oyOMelfX/AOzFYw6p4J1nxJqF7Hb3F7qJsF89sMscADqAS3JYt0wAP0rTDUpQlFylojkx2IpVIS5Y6s9fkygQBdrHgbv4cdKi2uAQ43qeDt/n0rdNtpah/tmrWVvHEMN82WGPYD/GqF5qHhWyjAXVY7nOMqkTZYH+6AMZrtliqMXrNHgrD1HtH8Cr944+6fUdcUzyyQN/JB5+lRr4k8KL5m17lzGPl2xnJ/AjjFQ/8Jjodu48m0vroYzgRhTz+nFZSzDDr7ZrHA1pbRLYLEgMMHtjoRT/AC324DAbuAuMCsCfx/ZRr5ceiSkufuzSojfgNv8ALFOXx7OIzt0OKN16GSbIAPQdMVg84wq+1+Bt/Zdf+U3DC5bYQAOOaetsMEZ5zzyMe1crN8QdRP7sQ2FgR2OG2/yBrNb4savCvlW1zZRsvXESlT+n9KxlnmGWybKWU1X2PQPsEpI9+igdQPTFWv7LunClYmf1wpGPwrxm5+LOoxOZJtdt7X2SEZ/QYFYd38aQ2Ir3xO0AP8BhVcgdx8vA9s1H9tQ6QZr/AGRU7o+iItE1By22FlAGBkZyP5jFTx+HL9WEM4SL+L5mC/L9DzXyZqPxy8NRqWufEdzcH+6uB09MY/pXEXnx78NyBxE9zcyrwjyzCRGH+6MkUnm8/sU/6+4f9kL7U7H3W2iwwr/x+2gRTudPNG4cVnMdF+2R2M2s2cJ3ecE57fdyw+UDivg1/jFYyszaXpj3JkXkbJHPvnsw9KhvPi1rU1qltaeHGsVyd8pjKblxjHPIH5V0Usyrv/l3YmWApRWsj5T+MGoLrnxR8Q6pHJ5qTXTBedxUAAYbPcY59K8qBeS4UIdrZxn6d66++cSeKb6eYGFjMzOD2LHODWLcJFLuKMkRWQ5IHvxkdv5V9VR+BXPm6kfeaR9N+A/C09/Y2dmjBCYlxxgK5XGcj+X0rivG2mfEDQdVGiiObR5A3BGYvM5O1lI7ECtX4f8AjCexnsJM5IRcjGMbAFGOcc4r7f0SXw58RrWzsPiBGixxkeRcxsqzQg+/PA/lmvkMbjZYetzVI3ifXYPBRr0UoSsz4Y0jwrePoUF1dTS2Wti4Pm3E87ujxnoNhYgnBxjb1HWvvX9gn4daHdfFj+y/i47Saf4ytLvSNKUzSRFZljEyOH4x5wQpF0+bAHzFa9utPC/wJ+GGh3niPS7Ia9fR2bZluVSRScHaUjKlOSOOC3pivifTvi1L4Z8R2PxUs9ajg8S2GrJcWWmyxDyIfIl3qrR42KCq8MuAAe9eXWzh4hOFGGnp+CO+jlPsUvaS/r/gGl8U/wBi3xH4N+I2sWGj2V14y06zuvNtZba58y4SMnzEEiEb/uFSGxhvWu++G/wFi1nw74ssvE9rcacdZ0ya3juJ4l8yKZSpRUZ1GNu37uMdPavUvHf7Tq/FrxLF4s0vSzoPimCztpLi50vd9mdYwDJFdRux3LjncucEDpzXYj4+3l/piyXax30c8Eu8yrGOMHcp27dqhcgEDn61z0s0x3LGnJeXyNpZZhHJzur/APAPyE+FPiWTwnquoaPeBmV9yiJW4M6HZjHHbivb7XxXDG3mDQp7hHwwMaHr/eGRivmG5voD4v1W/s8xRjUZ5YMf3XkbA/AAflXvEGr6FPa22qC6uZllRQ8Ucm0JwMj5fTHQV9di8O5xjV7o+ZwddRlKkuh3LeL/ABBKpa10F3XsJNin+Yx+FUz4i8Zy5QWMWm7h1Z4s/wBa5G51Xwkv7sC7mUYO0ykflyMVSbxH4XtoyLfTdw9Xc9/Vjn+VeV7Bdmep7d90dNPrviWN9o1ax0w/xL5mST3yAMCqv9ta1JhZfEVrb7uCyK8rY+h/+sK5xfFGmjiPSLZweMFQzfmRVqLxTqSb/senJHkYCpEvHp2zThhn/IZSxC6yNJpWuwUbxJPeqMEpDaOnA9yf/rU+SGCeIK6a5dRDjO1NuPYYqqda8eyqqi0MHHCtAOR6gEjFSNbfEa7YHZIin7p2oq59tpG38q3WDqdIGMsXBfaJDoCzR7YdI1O5X+HzrhVH+Apn9hyeZhtAFv0C+feMw/LJH4U9/Cfj+5crI7D5Q3lmXDfgQcH6fpSxfDXxXcxNK10Y3B5Rt5YdsDJGK2WBrfymX1yl/MNXSooXKtFpVq44ImBfB7Y3cVeE9tDhm1PTLMpwfs1urAemT/h0qSD4P60f3s1wk6pgFVBZh/vZbNasPwZYyZkuGkxxxkce4OP6U44Cr1siHjqfQwptQsypSXXPMUD/AJZIifkRWHLrGjqNv2m8u8fw78fljH869KX4M6UG2uZLvA4xIU/TNbUXwi0G3jDSxtPtOGO/jb79DxVrAPrIl4xPZHhcutaNDlzFNJns8xXimLr+hLhYtPSY4znzN34dOa+h4/hv4Xh+WOKIcDJkyx/Dt/OtCDwh4cgxGIItucBUQLn2JxyPpitVg4/zE/XP7p8yN4owHS20+CPONuEXp7+v6VZj8U+KtggtrUQqw+XbApx64zxj8K+oINF0eDMMccc6Z6CMDb6csCa0IdKtEcLDbmMEghgv8hjFX9Tp9yHjJdEfN/h3SvHvix/s6zjT4V+9JLEigrnHyAfMx+lfRt/4I0XwhrHg6fSoJftNxqaR3Lu5PmYT5DtPC85PHp+XSWGktDh2tmRmb5Sybd34gVP42aaHXPBnmRNuF/8ANGTn+EDdn/Z6mjlULJIylUlN69jA+L/gtPFlhfaVdkBklWWJ1zlXGcEcenXFfNdr8E72MKiX7BQ2QpVuexOTivurVbK7vJvLiYBVG3LDJPPT8O1Yg8Iz4Ia7hEWMjG5iPwrSEo2tJGfNJfCz5Th+B9mrYubqa53DhlJUKfQ1rRfBnQ4FBuZZiDwwd8fTBHavpyLwbbSKIrm8YtjjYvlj9alj8IaImVmM8zDgGSTg/lV80VtYXNI+c7f4XeGIG3rGrqg4EjlyufpjPFb+l+DtD045toky7KGKjDFc8AHtjtjFe7L4Z0OE7mhyegOTjA9hgVoxabpcBEYgRAcAMeSv09Pzpc6D1OJistL07SkilTyLKMbvLY9enDY7kjPv0r5n8YfbP+Fj+HfFfhW9m0e8sL9ZIZoyV8h48eWY+nUBc+v6V9eXWm21xJLDKm9RtUE/dAJwSB047V8gfFXxRf8Ain4j2Gj6ZcQPougapBZ3IhARtwYDc5zucbsjK/Lx0yK41SlKT5TeFZQtc+utQ/ad1e/8IyeH/FXhWLV9TnYQvqULiOF+o84W7AlW6EYIGfyrB0q92zx2TLucnrxgI3QnPavMLVVW9utNvYzKxdZIgp58rsVPOcdx7V3+oaJeRQ287LhiFQOD2/hGPevCnh4Q1R9hRxU5rU978MXkMED28cwilD55XhsDGOPSrOva1PD4e1MaJJHb3Ai3s75G0D7232A5HoO1eB6L4lutJumiuuA21cAYbjgnnoPpitvXtZEiSQXNzmC74A5HXGMkdF4HB4rgnhtT16OKiomf4X+JXxD017o6D4TudRJf5iZ15foWBO1hux6EelczrPjb4hahrraje+FdJ0S4hTGwyfvVXJIbcpClu/A49K9G8P6ZaXDef5x8sAAFH5KAex6Z+lYWv6B4ZW8khs7qdr3zPLaESE7CRkfeGT24zXoYb2alZLUivJ+ycnsUvCekQanph/tbfcCV/tBUHavmSk5A/wB3b+ldjD4Y0G3kBW3aQYHyyMWx+Jq5bWdvp1tHZWpyqgH/AIF347c1aRsjA3PjsTXvxXKrI/PsTV9pUciOPTNIt5F8m3jiYDgKuRz0xVlIraGVWNogmA+Uqik4o6gYTbjkDPT/AOtTo5mZhty/OMcjaR60znNS0GELRlIWYdAM4YjjivnD9n5vJX4hjtF4llHTGUYbduOnBWvouyY7ZJCwhYPtzjov09q+dv2fgTc/EMMN8Y8SSkp3BZTnPp0qV8RX2T3xppU2oDtVO+AevP5VEJPODfPyRjkdv6VGHbYOQcAD6gVCMq37xgoA4HT8KybGWWbau3A+Ucc5/D8Kb/tbQo6moT82OeB2xgUpAbBGKQEoG4kRjORncf4RinCZjJ/e44OKYCFUg4APHFIVL7SynjuP60AT+ay/fweOnT8Kc0satlV2qTjFRYU/d7nH+RUyqwXc3HYfh7UAKJgcnhc8LgU7DYHbsMHikIj25GABzgdjSPjO3gYGeKBkZjcknGCM9fSmkqOBkKB/D7/0p5ckEkH3IOOKh3pvDKuVGAzgjH5UAS7FfhAApHSjBiVdnOOC3p7fhQjB32phuMjHB/wqKVscbMMeq+v5UDQ8gLJ+67EMMd8VyHxDy1x4SlJ8v/ifQgOOoVlOB/QV1MbnaykeUByD/Sua+IECGHw0/U/25ahD6Y5Qfj/IVFtVbuho8f8A2yPHenadoGkfDDKXJ1acXt6qEeZFFDkW/P8ACWJD47rXwnbte6Yok04m7gIC7HwHTHTB4yPavq/9uHQfCyeK/D2q6dfJ/wAJG1qIb3TQdxFvFloJ2I+4zfcKnqACK+PTNHpkCXV/KVmk6RxHOcdAR9K+nwMYqirHk4i/PYivtTt7i7S4Rf7MvYGVomQeVIjqchgRxnPIr9Hf2cf299C8DXup2HxTsdW0aHUNHNkmp6NcPLILmPb5UzQsygHjkqW+bsFJFfmfNrS3amLyGm68cZx26fSsyO11Mj/R4XVSPu9fyBoxmApYuCjVjdCoV50XeDsfsb8IP+CqXi3wprMR8UaPHqOimTy5RaNgXA3DM/lyNmKVlycD+Lrmv03+Mfwg+Fn7a/wy/wCE++GV9FbeKRZLdabfQMFW4dEPlw3S4PAJ8vdgOhADcKFr+TW50u+gXfNbPD6kDj9K98+Dv7THxz+BN1HL8N/Et3pQilE7WE2JrWVkGAfKcYxjhlBww4ORxXi1eGKcWpYf3fL/AC7HfTzLW89/638v6R9C+E/jB4VttbvPCHjWV/Cmp6bNLZyS3QxC7xOUOXGdp4/jwo45Pa78Udb0uN/DN9YahZXFtcPPbJLBKjKHZdy5ZSQuewPGfwz8ufFr4gJ8ePGT+Pb61s9F8RakhfVYLaIW0Nzd7iXnRFG0PKcs+OrHPFeVyaFdjdb4lgjU7tsmcA9DjHHt34ruWUKcVd2NZZw1eNtD9GNG8UxXb6bpGsJBEbqPy4mwAUnXAX5icEEYyBivoT4SeJdS0DXJLNDsEbLMCvPIZcsnTG1Rkj9K/JM+LvEtnb6NZ6lP9vs9Kk8yPaP3mPd85YKDx0wPwr7T+GvjOW+8L3t/al7nydIuAC7F237DswSTzge/Ga+azLJJ0/fiejgszjL3WfoV4/8AFPw9s9cbU9M8P6TpfiW9iUzajbW8cc81tIx27pdv7whuuTnn6V3Pwy+KGpC8ttOa5ihXcqMB0VDjOCDzzX5e/Ebxz4gfU/BvhjS1W41xtFtmuoLpgI7lMb1hVmdTvGDxkbeMACtr4b658S/Fen6r4q8KeHNTsrjw7Io1C2w+5IlUPkHCkFB94bcrXGsrqqCm3sezDMaV+RH9FuieLGu7O3t5EUMQPLdcHJxuVl/3hivkn9uD9kib9o7w1p/xT+G8dv8A8J94VtZI/s0q7RrNpGDILMuPuTKxf7Ox+XLsrEAgrd+AHjHVNX8OWw1KaKZ4URjhSuI3GccnJ2k8+2K+qPB/jBIvFn9ms3l2l2iqn93zAD07cnHP0r0sDUvalPr+Bw5hh/Z/vqS2P5s5k+IMvwe8a2GlSznStOt7yx17SrnKvZvbEF1eFzuikiliG4bVI2k9M18iab4G8WP4Ej8b/wBmSp4fXaqX6zQ585ZRH8kO/wA3Cy8Z2beMe1frX/wU4+H+s/s8fHSz/aC8I26nwn8TrVtK8T6cgxbz6jBFtfzo8eXm5t9ssZHzGaKZifmO78YLi7/s/SGtbKe4ihuP3qRCRxGQcYYoDt3cD8hXvYOg6F7dT57GV41uU9J1rxP4u+I3iO0nvoh4l1E262iLY2yRyOI9xLELgZyWYk9PYAAcVqVhPpOszaLrlnPpUr43RXC7JIzgEHB6/hxWz8HdL8Uap410O08FS2tvrn2hpbdL1zHb3HlgM0LsOcSKNhXjOcAjt9RfFj4c/EPxFdaToXizw7b/AA6tYsXIL3Kaje4YMGEcqYDpHvUNGHBAAO0cLXotctkebe+p8v8Ah/V7qwumtH+eIHLf7Xv+VejhkdBLATt4wPUHtXmvjHwrqPgnXY7C5uI9QSVBLb3Mfy7oz03J/C3HSrvhXX/3hsbyXMbnCFuoORx7CsqkFJXRrCVtGeiK24benA/D2qOzkEOqaXODjy7yMY7/AHhyPakwB8p4PTj0pv3ZoJCfuToenbIH8q4ai906YbnbXpX+yJnbLN9odh6Hc2CfbH8648nDBF52k8emK69ht8PyZG7bLJH7/e//AFVxgCM+eU3ZArjwqsmjor9CQLjduBJPO0Gq08ixRN5suG25wegx2x/npVksdvBG7j8vSsPVIbm/WHTrEh7q7mS1tgMZMk58tUOeMc9+BXXE55H6P/sBfAMrYx/tPeMvA9x8VoIry4s/CulxywxJby2hUy6jNFPgSlm/dwcMq4JxnYV/aHw1+0Jq+uztDefDHxno0UZx5i2cc0fHB5V14GP4c1+aGj+O9B+FMPh7wTpXiqHVLXQdPt7GK2tC1v8AZ5oAPNZ13MmXlLPlsHDBSo2mvo3wd+0tJdW1vb3GsxDEmfJil+cAsRyQTnoD/wDqobktthqn3R+glr4s8KeIYmsL1fLLcSWepQmNgePlZJV2Z9s1FP4euNBiOo+BSIOdz6cT/oc4PDbASBC+OhXA+UAivMvDfjR/E0KoulahrSfKI3EDGFuMhjJIFAUjpivS9JuLGzG3zBoUgPzwyygqB24PB4qrmXKlsZsF/aJe3OoSoYdJ1L9xqllcr/x6XTLt3SLjAjmX5WPRjjnoB5h4i1v4xfDye81LR7ay+IvgnDNbJbRxi4soC21YdiMrTqmdgI35UEsV6D2/VNIs9ckW8srmJ38toblEIaO4gbrHIFPbnaf4fyri/BElx4R1afwjJE72ks+bYk8pkc8YG4dM4+tUn0YbLQ+MPi58KfAv7Rnwjvb3TkjuNX02wkjlS4j/AHzwZd/MjODJ5se7ryMYGBgV/OV8ePgH8QPhHrTrrNpLqelmJZYtRggkNssbOyIjSlNoYY6Z9Pav69PiL4D0PTXu/HNneWvhVWA/tR7mSO3tXRiFaZnfCo20nd2fr977351fGz9pX9jz4fSx+HPHuqWHxiELI50PSIRqaHC/6u6IYQg/xDMhw2NyEDFawdpFOXNGx/NpbRx3kW3fh2X+Lsy9M+x9qg8h/s/mvz5fDH+HGa9v/aN174U+N/iXe+JfgP4GvPhV4XuY0f8As24naf8A0jJ8ySNcstvE+AVhDEIc7cLtRfC7bUZoH83iQEYZG+6y+/vXcmcjXQqzKcbhjCnAI/z2r6f8O6p9s8PWtyg2sAu4AdgoGfx618yu0Ek58seRE5GV9K+hfCFu0WmLZAt+7UY2/hx6VxY9e4jtwDamelaVrQt1iaNmZGbBXpnb6H0q/fa0ju8sSklh07Aj69ePSvOPtJtrl7aWFmCn5Sp6cZGBWpbalJCyC5tl+zuwRSeTj6epxXjclz3Y1rKwzXtQ1mKVL2PUrnT7cxqqx2blCdoycsCK/Qj/AIJ8aDeeEdJ8ZeLvFWm6jplrr62kel6jclmmnigZzOqDOTF5gXDEYJU+lfEGmaRP49u4PCnhTTZtWvZ28vdEu6KENw0khGVVFH3ieO1fsjpmlw+H/DmleGo+IdH0+3sF9xDGFXb6AY5HSt42S0RyYus2uS561B4r8EIxllvtSlDqN5SI9emACoJx2xW1beMfh0VZkuNYcggbcH9Tt+X6Z6V4rHNj92gBCDHH3Rn1rU062Z3WFlyhIJIHGfUk4wAOfao5pdGedZdj3ZfGfw0WMSXb6nGsalsyZjVFA++XJwF9/wBK8d8Sfth/BXwxeCx0HSNZ8UnpJdQXAjiyvGMSYZwcdQoFfHPxd+MNv4i1Wbwj4buzDo9sWSW4VvlvHXggnp5anGB3xn0r5qvrudBAINs8YyyqT82B6N2HpWqoOS1kP3V0Pt3xv+0x8cvEenXOpeF9Vj8A6TFG1xDb6bEjXhiXJCtPJuJfA7BRkfl85X/j79qX4qJA0elfEj4kWQHlwyFvslm4zj5WBjRyTwWOTxXmq+OZre1+xRJPHyN3z7gq5ztI6kH06V6Z4c+PXjLRIja6Trd/a7ypiEcrCON1HQDJ2Aeg445FccsDqdEa3Y868c+Jfij8K59PtPi14F8T+FBqSyNZLcXKXRmSHh9vzkAr6cdKzfD/AMb/AIa6zcrZTQx/aicNaanZ7ZD6YYDHtXv3xL+MNl8UbDQ9N+JijxA+lStPbyQERESTIEkZinXeFXpjp6VxUuv6F4fhFpoWnaZZPIwZJZIY5J9uO8hGVNZ/UKe6umP6xLZpWKev/DTwZrqx3uilvAt3lXmXLz28wOTwpY+Wf93A9q811TwBf6favf6RqMeurGcOIY9kn129+nT0rXvfHl5OZRNJlBlVEYGM+vb/AArP0rxBeEOpnDHsXwDn2I68etehRjOMbSOeXLujz3fK2Cx3Y4KgbSD+FSK7H5VbOPTgj2rstWgs9YH2uyXyr2NcuAAvnY64A46+lcaAeWxtPRh0YGtiEPW4eBxmRumQCamS8YqxAA3DoADg/lUW4xwhn2PjjJH8veoztOeGj/kKBmgu1ScKueqnpUTySMuwB8r/AHeah2uu10O4KcfLSESDLFsEn1xTAn86XowOfU8cVG10ysMEHHAz1HTr+VQgTKfVsY5P8qUXBjX5lRucY7igC2LmZk/1mR+H9KX7Sqjr1HQ84NV8oPuY3fkKCyumxiE70gLolkCghh06YHaovMEZUODgnrnJ9uKiVSowpDjjjvn8qGUoAOBnHy9waAHPcSyttBZQvtiofmJGegPXFOL7gGf5R0xmkVcKytwueCOooAereWRsYhhg7cZJ+lPacq2/Agz34zUGUh5YPu/h4pLhlmUI68L0YcHFAFeWe5l3NG32ZccE+o6ED0rkNSm8R2i4XUXjLDcAqrtx712MrGKEuF54Cgjj8BXK+IdiS3EaZleCAlx0BcjPyjt2q4pX2NabPNtQ8feK9NOxJoVUqYyBECWx1P8AjWDBrOs6kftE4WaSb5RtGAAOMDJOBWXcnErmPILtkA9Oe1bdpFHplot7OwXOCgHGc+3au2MIpXsY1Jtuxz11b3FncNbzZDAYx+FN0jRNX8S6mNL0O3+1XBVnLbgqLGvBLEkY54p97dveTy3ki7WJ47/L29q3fBEYuLy+00E7rtoFfHy/uVfc4H6VpzOEHKxy8qlNROe1rQtb8OXLWGtW4tpU6PGd8bfQ9KzzudfkB3ccCvTdUgudZtZ5bSPZbwnaqysWfgYOA2T0xXl8wu7KR7a5QpImMAjHHY/lU0a/PHXcdfD+zemx0nhjQX13VYbJVJYnLD/YGM/Q19C22lS6FGV0y1UsI+BEPu7Rjc2R2HvXk3w0mUa2zNIsEoj3RAc8hgCD9OD+lfUul3emSIu/90JSGdATyT3HoK8jMa0lKz2PZyzDxcOY+Z9T167trqUafZraycmWWYbs4/ur/UVWt/7a1LTLLU4tVd9UeZomsNqBQvmEAkAYYbNp/Hg8Yr7Jk8PeFNSiWG5too2XdtIC8569Bjn3FWNH+Etv5kEOkKixRjzGDx5I+jKoK+39KzoY+nGNrHTVy+pKVziP2a/7P8J/FGG++ImlXXiTwuBLFq0dmCJFiuI9vmRovUgEkLkM23jnFdz8cv2aLL4JxaZ4o8AahD8SPhrf3E/9ia3Cokns5rgtMbO/ZEaP930SdWCyZxhSNpbaWeo2HiCbwf4UtlvtUumBdA6qVUoGQF3Kg4U9cgds19T/AAo+M/gXwl4J1j4H/GuCTS7rWV23Fnc3SyW1xHJg8GPKW4MSjA+b96ucgnI4cRmc4zU4rQ6YZZCVPkk9T88ElVkMgGCpw3+0RwRx0xUjxxPxJEsWRwRzwK3vG2gaL4Q8cax4e8Mag2t6RDcf8S66mO6Y2cn7yFZWIG+SFGELtj5imec5rHS3Gd2TvGcL2Ar2YT5oqSPnpw5ZOLKYhgIwFUYx8p4/KmrHbZLOm8cfL+nBqw2MbVK7j07/AFBqILIBwMuPy/SruQMezhjI74A4xyPamtb20nAwmDxmpOW/hIKkNik+TH7kA4HzA/youAx7O0+/gjbySOn4Uw2kG8EcIwGPrU8bsuDjKjrt/wAKayOjZRv3WMgHt+FFwsRi0Qg4AWMdT1HHpR9nt87QBtA5I7/l0qQyKx2vlePvDofwpRKCBt6oADx6UXAhW2X7wG7tjHapDpqFfMX6EDkj8KepVYy6du/b6YqwuAwZRk9Rzj0607gVvssUQb5irKMA4yD/AIfpU0WmLMuZHEW7AHVce1OlbaQFc7lHO3kH6V0/h/w3eaxkfZJ2IK4cdCccZ7gUc1gtcw7y58H+F4jJey/2hdjmO1Q7c9OWzxgfX6Csy98ZX8zJJZXf9nQzAoiQ5WMkfewBjJ46mvE9QluJ9Zn1HU/3fnu6rkj5VT5AP0rP1rUtVuVb9xPHbW+3yXVCIxxjO5eMmsuSVTc3TjDY7zW9PtfGfjTTPA2mXUd1ZlUudQnkYs7EZby/M+907DoaxfifpOjaBr39haVaxaObRB5vlAAO8g3K30xiuJ0e6mtNainLNFOvBYHBUnp09Dj8K9A8ZajZ6bYq15CdU1S5hC4Jy21cEl888c4reMJQ5YrYyclK7OHtITqWs28VxEJSFwskfG7IwVbHABz+FfdnhG8g8WfDGfw1c3ka6nY+Q3kuN5n8jESTIpPzbYsBgOTt6c18DeHfE866xax6hFHBBPKIi2AuzdwCW9AQM9OK+iHsZtNFvqCI9rG6h/NjYhdp4Q/Lz9MVz5hTbsmejlFf2bbR9X/Cn4V/EDwbdf2po+q2etaHrHzavY3Vu6TwGJT5Ztxkf7p+g4OBjopPC2mSa1caoyNZwbcKi4yyHnlhwefyGBXn+h+IfiPD4Wk0vSdScJKFEwZFluPLwD+7k64I9P4c11/h+S+iVbTVS8UkP+qZwcODjA9t1fO1HU5nc+ohUhy2iegaXbNpzRLbxBRIQNo2n6NkdFK9fp6V7p4F0mUmLPE65KSMu0DdxhfX09q4vwzoouGUNIskDKBsK/NuJ+XA7d+elfSnhHRn0eGElmd03bml4wCeMdsdKUYrdl+26Iv6nY6nY6J9k5ae442sRnauCcc88/pXzrrvg7wb4E8TweLNK1TTvsl7K0sml3FwifvgMGSJG4XlhjoQcY9vV/H2n2euw/2Rqszyx3LhpRbyFXQAZjUN2Dd/WvItK+CnwtivtKjh0N9SupZtscnmNsyTyX3EZ29cNkccYq6DXNqbqa5LH5qeKVttY8f+I9Xurw6vPdajcSC4OQCrSn5EyOEjOQoHHAxVWKxii8qSNPmzjeegPbOPar/iHU77WfGev3Wr28Wn6g2pXENzBCnlrC1tIYgoT12oNx5yeaiRg0a2yHykTczcdQTx+QxX0cPhSR8BXd6smcJrceDMg4EZ7dCxIHHFTa8srWkUjH7qQ8DjD5Xn8AKj1+J985my3AZO3HA7e35VY10kWVvJt2gpGMdeoTn8M15WZfCj1cq3ZkattnuvFnBDN9iww6fJjNWdQKzprEATyJHit2UZ4KqRz6cYxVfVYpLe91+LeCJILU/XywP6cVNKjC31FvvSLaw8n0HJ/SvEPb9DesBLNqV7K3OyaDP02gfqBWBrsap4NjWNeI77agzznzM8/hx+Fa+jODqV9OQVB+zjYe3y8ZrF8Qv/AMUe8Y+Zo75d5H/XQcj86S3SDoV7lhD4m0sjqZLhfpuQDFO8ceUtnaSggETOE9eV5ApLz97r2ltkRhXmww90GKZ41KtHaCPgmQ4HYEJzW8fjRz/ZfocrpG+MSlwSuBjoSvrj9PyrsVXe2wMTheD3P+HFcTpTvBLKqr8zAbfbHt6EV2cDt9tKKu9jHyOnQAfhW9UziLp7r9qUSJuUj6846/0qxcb/AJ9uRHkEDHP0z2qnbL+/QhSiRNyR+X6Vp3TRkSGJwAPm6f561j0KK8JhMi732YUkA9BkY61R8InZ4elXoiSSYbuHyB+XNSx7ZbfyoCF+Uk7wGOfQdKPB8aS+Hb2NztJcPtB6HPYe4qraP0Et0bMCBtPghDeam1i+B8pB5K+3FeG+LHmi8R3aFxOXZHJX5RnYB098Z/GvbdK8xtDgjX9yqGReepDPn+deX/FPShCtt4ilHE3+isEGNrQKfmPrkn+VdmVtKvqcOZQ/daHklzczGZmYZSIngLgAcAfnX3b+zPoUb6Z9titorK588QTK20kwptZiRj5sqSRnp26V8ZaXA99cm0jk3RgRlU4PmIR82P8AdAzX6MfCbww+k2dnqFqR5l0ftHlM33o/LGMFRj7jD0969nHSXIjhyenevc+pIVW35wGPySRqnGSxG7B5AGRmuytLuTyvNhjDyR7VCnqqkAEHjBPGK89sIGMKRbxsjb+M7doPIHbOf6V3mk6w2m6LqWp6grNb6fPsuPJZY5jHkfMv3fuk+oyM+lfKYinzH6Ph5WsdSEu2nMttH5fKsH25CkYzhiADjGK62K+m0WGa51CcWUkyBkMqYDoM45xtNfCPiz9oz4narp40jwaptvLZo4E8qJrsoDjAlVVZcL6Y6da8Iv8ASviprc39ua/qFz4ZnmYeZPcvIZVA/jH7wqRj07VlHKpSjrp+BnWzSEXyrU/TfUvjlYWV9b6Pb3sU0lvID5e07ssBgZj+VR+Iz3Fcn4j8Z6prdpPqtxL+8nlZ45IlRQhACjeUXC5x95UHoSOtfCWlw+G9Phks9X8WJrtzFsO+JRDOp77kA3EdOdzfQV9L/BiDS/FWqWek2F5HfPK7xR20jH+IfKJn+6fMA4zwMjHSrjl0aNmzooY32hg/Fj4x+IbP7N4e0KaO1n8rcuocSS29wqfMFVtzxkgZBDHOe2K+Lda8ZeDodRlf4l63N4xuJGHn25t5kmXAP/Lf77deMMPyr9VP2sf2MNWk+GJ+IXwuujNc2qKbrTpVLvJD9wCFmROYj/eXlfphvxqb4Q6xq13LZaoJ9Q1K6dooTtdDE0OespGxlC/3tgAHevqcHQoOknt/XQ+WzXE1pT0fMtlbbQ9r8OfFeC38PJd+D/BNvBp0bSMRd6htuGlQlEMexNqMu4oPlO4HrjOfpb4PeOfEut67pWo3fhi+8Da3eyfZYpZvLmsLpJQ8SRNNtSNWk3EKWAw3Q9xwvw1+GNn4Mjtv7E0m4nkul3xyvLDLE8oQ+YUjlDIm0g8rtJ2nGOK/Tr9nR9VbbLeabHHZ3AYC0uoUaKTLqBiVY1j52spPY7ePlq62IpU00lc58Hhq7XPPTyO78eeF4Pi58MP+EJ8Vv9n1OGeK4S4ZCf3ttjkbAZIgyZXPbk4I4PD/ALSOq/CKO48OfD3whoFimt6C9pdT39vGkM9lZW8WyOLzQm+eN1l+ZCwA+VsFsV9X6ufB9xILSCyi0xSsjQSWzeVDKcKGDIoRU6DHGOK+Pn+Eeh/EH4qXN/ea1JoOp+IbV4LQncwmEdsYmTygNreWojf76fKoxkrg+PKcpv3bf10PapQi4c7TVk/60Pz+/aM8TQah8O9Q+HiSB7nxI1u9yikApFbMtzEwb+ENIgyvfygPr8WQCz03TVsrO3Sxtg5DLEvUg8MT79a57xN478f2vxA8QaN8VLNLnWtLun0q+jEaQyW01jK8bxBY9qbQ25Rx2GOK6WHWfD+ux+RZNJp9wI9xim2qMjjghiDW06daNO3Q+fnVpyq26rQgtDhBIy5+bJI4C5/+tVK6JM6uF+bBXOcL7VsqrxWhJ6c9Oc8cVhzjzxGy4G/t0II4J9BXCnqa20KN4AsMYTl87cHjn+XtV3xBDs8LS3QGY/MXcAQcAMqYH0OKqagqjakZBOApU9++RV3WJ93hE24IfMkYJXA2sCCD+J61XQXYlud6sG2Z2BSQDycgYIq7JtCKXOAuCvYjPqPaqF60yBEUqzrgAkcAYGKfbL5ls/mPu8wDDdsr/IVRJNIZtyzf8swcFWGDird1tjiRFXylVjx1PTqKqRkmdXXoWHU9ulWbvbKquhHyjBH+e1JjQscC3WraRaX7hInEv4hhgL+Jrj9FS6/4QbStPh5it9duYZJCBlOOAB0CnPPvXWyzR3GpaUXjy0DDkHoB0P51yOhxNB4FsCHYr/wkE6yAnrgDH8gfzraL9xr0Ia1RqBRDvaIBGRim0+1Sk+XCUTDhQMM3Ix+VEW52mkyhJk2gMOMj/EU9mWWPYeNw+cAYGR6VIIu7G8yOSXaiqNpwOCDV+2gS3AJJzncq5GNh6VnWbRz2rpAS537WLHgAdAPrUcTyPCgPC5YAD7wwcH8KTRSNm1hHkSxeZtzIR069MVl6VBGdf1sSneYxCQBxkbcZ/D26VpWA2WsxAARmypPUdMD29qx9PmD+Kb9Y/k8yKPHHdVH6VKWpfQ6O5MjsyxKDuiAA/un8e1Yd5vt2CxN5kvy5Cjv/AEwKsajLIs7lTtyi5UdsVWlmSIDqJzt6nt2pRQmyC4QF/LRC4BPytwc9selNyq254JLHYVP8J7fgKJJWS4fA8v7Tt564I9PTNMurhfs0nlrloGHmbuPYYrdIzYRiRsRr8oCndt6D29qrySD7NHKCrFeAD1+n4VbjTEbKSNzjeR1XH/6qrSSlktyyrIQSxwAOMjnA9qogsXCqsBVQuHxjdwR+PtVNI5VQB184ghRt6exz/wDqq9vIjljClvM5UuBtGKz1kniuljTJViAWXjtViZPc20jXLSEGF2xtAPcDoaitJFMLRAG2y/OeBnvjp+VPhutly6s32jBzwO/fArL+UXH8Sp5u5gffp+VMkt3aRGUlCYmUcY9BU0Em6FJActGeR3Ipl07G5jk4BZecdMDpUILSgg8KPlXIwCfwoA2pSsh3OcCRTgr2wOo9Ky0jfyTGNxVoweMAdeP/ANVX7jLNCAPK8kBME9fbiq9wpgiKRDtkqc8Z9PSgZKC5RPMbYqso3d8gfdIqnC6RSSpFtfORz6+1XmXfZyPKV3MUKgdRj6elUmiMNvu2/dkABx0oAdHgJG2CNjfOQMD9KmunFxfjapQqm7HqPwq4txCImix9oBwT5fJUjviqcrILiJ4WMriM794wAvsKAILiWSNf3e0uen4f/WrNjmdJkhIJ3DJOOOfT2rZudsqRPECQ2V5A+XtWdACJSkfzIjBkOPQdKALt0oWLzMHO79P6VT3KCQ6iQYOOBnP8qtTsstj5ZOXZsntzngVQlYRrIGOB8oA78UIko38smJnDFWTYVz2I4xVS6KXN75wcFWjXdGw5Ugce35VYvF35bGFlZRnqCMdCKTWLZv7f+zRIoDRKFzwoAHHT6VrEhksew7Q2XUKOc8r6YrZ5IjAG5gNqnPOT0z+FZFvC8paL5Y1QhWx/n2q+ZBIpaLKCMg89TjgUMQO0i27xKBgMUU7QRn1OelY8eYCyZCbVw/fPpiteaXg7vn4z5YwO461lmYr5i7D8wyob09KcQkJp5tZNbtYJS+Fzhx3PYH2H9K6y8zJqHLBW8r95tB+6QMZ+lclYsBqlhMD5ChyHx83ykdhXXanPE+pBziIeUASp5cDoPYjvWFfdGtEj8JSb11SJurxLJsAx0JBH5YrTtNrT3AwRH9nHXjnpxj8qx/Ck4iur1mbzh9nK71GeegPtxWtpq/vWiX5T9lwT/tNg5rmZ0o47RjA76SzKFX7Uwx9c7c11Uy5g8RROQmWVh7kjJ49uPzrkNPji8rSbhQQUvCcdyFI3Y/EV1shjltPEMoKkhRIB3+bg/lS6DW5JYMl1rmg+dlZDZMQcfeKjgH8qpW0bx6vFJ5gR1nkOB3blTj24q7YtH/a/hlPubrGdSOuCFzx74qgrRw6tJJJljDIwDdmYDbjHbI5+tUrJoT2ZdRZpdQfLrEynOYxwOorqoy53R8rgDGP69q5uzieS5neNSWC8JwOD/hiusS1fMc6nJePsMrkcewr2sN8B4OJ+MDBs3bVMZb0NOXuW+UY+fBwTjpgfzpxtmXHmR/vDj16fhwKkRZEZd0Zh6kj+8D0x24rc5yqRG6rhm2Ekce1K20riLdhD91gBj2HrTFm2IDyu7qB7elKww23O3uM80wHpBCxX96R6jb69vanlUCM3XsN3amO5AUfaNx9lxUYYtFhhtXnnOc/QUBYkWGEj55A4XovSkbymwYlEfb2xRExwOGnY+3QD2FIrxFsHAbJwAKB2HOjEYJ8pGPIGPlPb86iDeT3+0f7IHp61KLW8U/vbdkyRjcMAfjT47W8kXZCFPQEHvnjFIaGanGsnhTVoyfPRo1dFX7yKzr+HHBrze3hkid9kbAHAGFGMD8hXrmoW62vh28iZSjbPLAXuu4EnP1/SuMDrLEkRP7sqB6HiiLC2xPoirD+7Zfs7fNvAPJPbHpxj2rb0e1hXXNDIjCOmpIQRklgUYdfYHNZNsy7izkR8j5uuccDpXQW+YNW06SJvkjvrfPod0i9B2AFJgQ6NpIufhz4Zmm+d7fUNXjcLx1ud3GOn0om0RUcIjgAnOCPujt0q5oWyTwbFbKzIIdd1JGVfvK6uDgenBFXklEh8tiVBwCHGDx6dqhMqxmf2MBGyyPvcH8D34Ax2p76QxCvvR9q/Mu3B+gxzWi8pwrx4hy3GTwcduKetxKwwwUZUjdjHTqB7dKdxWMn+xoceSZmgPJCBd56eoqWHRWkXY1yJOnybcE4+vTitoOCOT8wG5cdh+VOV2ZzJswcevX6U7i5T/9ADiSPH3fQjp7dOlJsd1BUbBGRgD/P9Kh82UbtxGFI4H0GMGkYZP3t27G72xjtXkHoEjFRI0a4Tj0wAPTFREqwWFGDHlQOhB7VISsufNIxjAJA/pSBpAR5pQhchfXA98fSmA9AYQFDK8uAPUADtnHUCoUPyh4/m4OPY9uPwxUsdusrE/KEK4IHt0zTJvMeFbYoIu28D0+lACeW3l+W0jFxzt6HFNm8syKxycHPHRcdv5UFERApwNqbl78e9BEflrsPmvwfYYx19qADDhsSNhC2No4/yKJVDyYd8oAVYY5X/ADjFPRi/nSq6mRcDyiOewOBWn/ZTb3D7U+Vd4XllHrgdqQ7GIYShRR8kaDheGwT05p7QlId7QF5Dxlfl2+ma2b7RoNPXz7mT7PENvmvIwAKgA/KDg8VmWd9oWuiW10bWLXUriPIezjkUXCNxjMf3jwOwNLmWwcpQi3AC6RVdOmM9OlM86Ntpb9wxOfTHYn6VqahYyae4t5WWSTGGUxkbT1GRjjg8GqDhI/mddyquwrjpnHTjFMknljJZfs6BX65UgZXqO1NQrEwtnI6Zyeg9KjhbbKYh86qrYA+8O2PwphJMxUrvQJuA7/gaYywm6VxEwwUbB+nb8KeGgzuAKuMLtz976f56VC0w3Lvwjr8vHUio4wpJVMqEYZ9ueOKQicpNsBiym5tuD270jPHvLJjaDhsg/wBOgpTOIdsZDMImJIHAx/8AW7UwSwozyw/6xhxkdPb0oGWJ441ZJYkaUd9vb+7j8KbGjNGwkJXdhuPWmkSKRI7bw2NwHb8B7UCWSIYIBznahznA7A0CHxsoX96QmBj0z2/Ck85fIVMFg3TJ/Kowm0JuQEnJII4H/wCqmjlgyptweMHj06elCAsDzHVRv2ntxTCiEeYFA2lsn+tG4El1/H8ugoXAGAe+c9uexpisSqZBzGVYKuAP6imyEIqSqQAMZGOp/pUDLGHGAIsc8fh1FPZ2CpCh2t3BHb8qAsSOoPDKGz8wA9KQAgZXClsbc+mOlIgXc0SZj9DjgAdhTUjJdlJLA4yDwGHr7YpgTohA5UOen5UxAgkIQkqBx2+Ydqi2l8Mh2KvVjjHHSlVkKLHw5bJJHTI9PwoETuNsR+8oA9OKYyuxQ9yvAXgEDFNiZS37rJAB+U+uOhpA2I13AHbyq/4UAPAdVVQuwqcDPTmlUfeBXn+IdQaanmqWZXQ5IIDds+naiZpZZWkibGCNwPQds+/SmAiMplVTlVxjIHoKdDHCybskJuwP9nH+J/KlClsqWDEfdOO1QyQ7gJF6p8vHt7UgJXeYEPH+6Qg9QOMdacY3zGEIJkU7sjGeOKQqhTYzdCT9ahDP5IwS2Mglf4AfXjkfypiHNE0qCRBh0PMeMbsY49BikAMYzMgkjwSg3Y246/lUrJcogbcBG23a2fun8uc06TDzbyuQ/DHsMe1Ays7ocRqcqcYLcAcU4fIuyFgSp4HqOOM9h1ojdnIVRvXBXJx7dvShQI8xBt4zuI29/SgQrLCY8nuP5Y6e1SxouWj3iJwOh9Mcc4qB2cjdCuQCN6gZz/8AW4qRsSKI5kXJxhz0OOnTkelACZ8g4YFY3IHlkevGd4pyW6yyjcR8nQY+8o96ZIyhpGd9jDHGPl44H09KbuIjWInyY3+6w5x7UASq5eVlGUAIyeOc9sU0RtGS9s3kuMZU4IpTb/eQEJ5absAcdKjDIzEQxh84wOnbnrQBYJjZjMpDMg+YqDwen0pirPIBvyyn5sgYFI6ZiCxSbS3ylH4xjgjNO3eVi3ZCQOg46HGcUANkllKh1OOeFI9KfIMIVCMGkxnbwMjvntTEVdyxxkFW/l39qRknMivbuyq3WPIzj1XIoEPZysXlNIAuRuJGCBxxx1/CpHMyhQYxINoO5cEFf/1elRPtSNZIyHJBVll9P5cVGPLwICz5TJwnAAb8OlADtjENJH84X5iMYPpx+FKI2Jz94d+nOOnH4dqJ9hQeYpbbgLjuPc96VkaMoY0yB27qO/1oAZI5V1Krkn5TwOCfQf0qXYYpdkiCT5QiDPBx/L6VGm7PztgdSgHT0waTBSMQqC2GBX5SDkYzj0pgJvYyOZJdmSNyso+mPy/CrASUXHlx7ZgoBIPGQen5VC2wSYPLcBumD6duKSOOCGTPCu3G3OeOOCKEBgeNvKj0zT548GUajbKGBOOHB4HoMCvGP2aHB0bXpLZjAW8SatGyMB8qt5JyPThcH6V7H8Qln/sCwMa/NHqtmYpEwFTL/MCo7YrxX9mFDZ+H9bmJDzf29qqgZ427oMn6nnFckP8AeJeh0S/hI+k3NuJi6jKfdC4HJpzOf9VK2wKBgDjkc56UyREN1I+PKYYyRyOf06USHPySkkDgHuQf8cV1HOIBGGVnZueMZyT0x+VIqljJ5RBXGcGo4kLRSARF1Rhgd/05/wDrVM8LSzOXZbfgbdy9Qfp3FMBDG2wbfu45/wBn0/Cnkxyx4JGC2Mnj9cVWQAMFyXdABxwCPpx2qVWEgHmR/N6dOBSAsHyxdt+7EwOAMnjHHaov9hBvYHp0Ufh2pofH7iBepyM98VK0aykzAbXB2ccDI9aYxFn2yDfE03y4RFOFB9D7YpXkM6LHJlRHjhBkY75pWLRYhC7sEN+B7U4SBpB5WAG/hHsO9AhGI8xisbOSeCg/h47UOu5CQwMuVAfp37+nSnNK6RZD4bqmfXuKhZm/dy/KwPXtkj1oDoTyOXxgbMDA9vX8KYI/NVRNyR90rx9D+lLhlUzEBWIG4DHX1xTVTzuc8qBhsbQM0gBUTKIf3gGcMP8ADFOwChinAQqQw7nH6f8A1qGdsbYXFyOrYXb+I/KjDqDK/wAxGMMTx9OO1ACNFIdsbKMqONv8Ppn2xUsYUR7t294/vDGMf5/pUXmLvUu2D/Fgdv8A9VNKgFd0m5F6MeM59fp0pgOzEuN275uvapUgYykg/L6H9PzqS2hE5CxKXOOT/Dx/9asrx18SvBnwe8ON4m8YTOftSullZ2yq1xdyjHyR7htUdeSO3Yc0bCSOg8R6p4d8B+F7nxn4xvU8P6TbKqb25aWd2CRw2qD5ppc5yqBtqgscAV+bPx8/at/4WBEPDfgGym0TSkiktJbm5lE094hb5XMQASIYB2BgWXcW4ONvj/xr+MuvfG3xs/iHWMadZ2wFvpmkRSNNb6ZaIAqxLkYaZ8bpZcfM+eAAFHksENssZjjy+WyPXnrjPQV3QoJL3jGVRbIrwxNuEoDRvnc7ZOfYe/0q3MI1kdc9f84pXQQ52r5YJHXv/wDqqnMUH323Z6+9bGY+OaJCNyAH+8fUVWuJlkQCPDknjjj8KsASOMhfO9gMf/qqKMSSMMrjf06cLjtimgISCp2MVyvDYHFBjiK5l46bfQfgPWooyzsCEKg56/7PWra27YPGFbG0npTFYrRwqqgkAjpjv/kUsKyW0ongl/eJwrBfmHH19OOaVoApwAwI5HXB+lRybtwA/eq/AI4IIoaFsfe3wK/a2vtNa08FfFmV9WtAi29nrMu37RCMjZHctk+Yq42rIxJAwDwOPvc6hYajbxX2nyx3EcybwVI2t2GPTjtX4IKsyeZxtSQbWzX2n+zZ8cNU0rVrD4ceI5TqWnXkiW9lK/MsO8HagY43Iu0Dk8DAHAArjq0L7G0KttGfoeTgkfd7dfpTdgK/eyAKcAgTcmGT+/8ATsRTYym3B+bB+70/KuA6rD9+3aEAZfTvikT92MKCq46VFmPPLbCO1KgBHOQQOvuO2KaZJYUt5YkC7x0I746Cm5RehyG44/likZikLDcC7EYA456VMwXkAAMu1vc8VYDMOu5kIRlHQjPH9DSt84EgAUNyFHHHTHFGSY8xtvJP3cdD3pCuTktyBtHYcdqAJBtDOxBYfLknqM/SpDvLbEzhcN9VHbpUEbxtHsJxzux/SpoZw+I8GHIxuPfFNCHnbIyeUPlAJI9P89ql3bdhUfdyvT7v+NV+CGjybfjCjrkf/WoMuFAzuZMDjpt/lQA//VPvXCo3HFRliv3SPlOemADULuA6gjIBGB7VIskgUzKNpVcZA49uKsLE0m3gFQuf4uv0xSqME7xvIGDnoV9D9KhVGk+VUOSOD1wPp+lWoNOknwiwuef3hHJHoaoQxgn2aTyhuOBtYnOVzgD2qAO0ZCofuHHHTB7fhW2umtBCAf4RhgR9wE9+O/aqi6c+0kDb/Cu8YB9OvWnYkrw7FyMb25A7A568dsUxcLIBtOBgEe3Y/jRLZ3MoEJyNp6gYI9s+lRKkqIAp3Z4D9fYDn0qRlnzIm3GR/OPVccMpH8JAxVl55fuxj5GO7GMsBjkfT0rNCsdpCjdnBcAYI6VaXCIH3M5xhsdMD+VACDjEWPl/u8dsVJEjlW2fuipGdvXHtVUOCoxksvKe+eDV+xQrPlh2O4E8egGR600B8wfGOYT/ABRsLdNssX2rSmRP4iv2S4wpPfedwz26dq+pZtzXECuOCiY+m0YP418ofGJNnxe0hfLOPtOjwZzjdm3uicemfM4+lfWM/k7FK7mjEa4HccDGD7f0rnwekZerLq7r0IQRt2AAkEjHSlEYDLtPynOfYj+VV8lsbRlRhsdCfxqfYyXCoPmQkjb0xkdD26V1GI8SFo/LjAznDAg/N+P4VIHeZRJJJ8seCcjGPQe9RN8oxH+8QdO2KcCvoIieVz0JH8qAGq25dhb5mbcOOn0qeFFM5kch2YY6YGPpUaMkK4k+/wD3QOnrj6VIxtmkYFiG6YA68cYx0+lADjcTRkdsHaUwBx2O7HFRNETkZzgdug/DpSgiFQUO4E8gjnFSISSyrjpwF4poCaDY0sUjfK2cnHPoBXyn+3vfz2fgvwPpCTbzdazPcy2ucKwit1Echx/cLtX1rp9q088AIIB5Zh+WMDp6V8E/tz6tBd/FPwv4XPEWjeHvtLq3P72/kLduh2KAPYe9E3ZFQjdnw5fm9nuIzd7soqJERjlQfb+tdZotnPe6m0NqVSWNeM8KFwP1qlaWc19qEdvbgltv3yOi9sD2FeoNZabounARTBJoQZPOxy27r17HHSuGvVUY2PRw1BuXobmmwWl3Csc5LSw4GAMBcY5Pr0zXpejNoOlTRi5uoLF2Hz/apFjD5xjr0ANfJl94y1GWSWCynXTIV++w6n1+YVsaX4YsPEcbG5ubnVtg3Bw5ZVGPu8n646V5ssFKSvJ2R7UMwhT0Ubn6B6Brfhnw1dR3uj6rYX6zgeYkVxGzsRzj5vu/1r2S78W+Grqzgu9PDJcxgZVXCkhsDAx79OK/GoeH7vRb59U8IamkjxMc20mVkAHVSD97H4V6d8M/il4ri1z7DIp1OBk8wQt1Qp94Jubt+H0rmxGSuUeaEjuwueqL5akbH6wnxLFa2jJb3bLP5a4jlGcLjkA9Pb2ry3xNJrPhjT/tVjdfacp+9TAGBJwDhs9umPSvnXWfjrpOkXOlWUbywMUaS6QrucEY2jrwO/pVK1/af+H8OszQaxaXOoWtyyiRoyGfI6Pg/KFX0z0rzKeV1L3serWzSilbmKvizV9Qj8V+EbnRl3X39swJFE6lt6TghgPY7QMdjX2nOsy5VsQsVIKjpu74HQYNfJtjNo3iz4t+Crrw1L9u0tL030MiHLo9spYo3pjAOPWvq+8nJuJ5F6SsXbP8PevqMDFxoWaPhs0lF17xMzfLCuACQh6e9NkCqPOONx+YoOgWmXL45PKrg4HBJ9qgTynBdRwvGMnoRz9MVZwj4UjEjAKxB6cDC1NLtl/eyH5sBQM8buxrPib96YpAPLHKDP6VLjbhsffO7BGORSAmcjzVHIkA+Yr2+o7/AIVLA8Y5ijKkDn/b+lUmkMs0byMIuMLtHOT+FCy7Xw7/ADZ24HH4+1IZoxhRG38ODjn1qdQDHk4XHGenToazzNGp8ov3xjH5VY8yCTiTDkHGDxx7YrSKINL7qnBAYkceoqykocExPj+8MY/yKyVdFIQDcp6HrxUrKjDyywTJ+XPT6cV0QM2a4mTeFhUhccNnr+FXhPFncHCjbtzj+VYEL+XLvACYO32xjpWhEP3w+bflsYxgV0xkZtHovgw2323y2BCNE6SrnqpjYDGOxr+fjxPpwbxXrdpaENEup3kcfHG3zm8s8e1ft94w1298NfD/AMTa1YfuprXT5lgf+4zDaCPpnH5V+RugeH3nuv7VvYHQ3I8xmI/jB3Zx75qJVLM2o0OZaH0N8GTBquk6Vp+pzf2frenoIkPXzbdR8i9uCOD6Vl6j4ct/BfjTWCvlNDqcvmFFP7tXk+c4UYCYzjH1riprdlxLE5hkRcgp8p+o21NLcwQRIhV3U4Z3ZixY/U81yOTbPoItKCi+h63pmh2EsjHyYpIpMMrFA3Pft09qrX2keRfIbOEoFILrFjGOOw4Bx6Vn6Tr0EkIt1DQiQKFXI79857Cuw0maW31iOG9TMLcrtHHT7vHXpTu7pBHlOgludO1HT5fPH2K58sI7OvBxxyOSK80TwA1/cvNZr59uTguQCOfvA8ZGB0r6CGm6fcxSJFsnSZdgHHUfUcHFNu5LbSogF+XagEURONxA6Z+g7100/c2CpRjJangGoeHdB0i8W3LLDIsQ++ODn+JF7Z6V9M/A5tRthJYaLtv9LukzOkDBDDKRhWbOCdw7DsOlfJtjr134Z8a3niXxNpU3ie2cv9njidQI4zlduGypCA8DB6V6L8Mvjz8PdC8Wtb2kdx4ZgvXOLa5B2xE9w4GNuOBngdK0qwnZcxnh5UU2lY+44RMLsgKFaLClflPTvmvmL47xNP8AFD4dWivuRdRsZ0foeJjjPtxivofRvEsPiezXU4oGit5Zj5bH5DKB/EMdQc8fSvnz44JH/wALO8ALFJseO+tHGemwzH+RrjqXXLc8lpKclE+kL75r+c7M5kb0xnP0qtLtXbj5Bn7nvU+oMv2+6WPJ/eMc+4PSqpztRWAIHBPf1q2YIidd4HPBJUj09KYgCoEPQ5/SnHy92xTyf8+lPRCRt4j/AA7VLGKhxCWJCDO3pxjtx/hTCokXMLnHcYwPYUxiGICv8vQg9u2aX92fmAJxxnpnHeoKFjQMu0kKV5Gew+tRFEY/KrED8vTFO+duvAB4H/6qYPM2cE7Vbp/j7VNxoeBsY/8ALIZGMd6kWOIZwxiK8c/0qFVjDOF6OMgdQPXimuJFAD/vKm47Fj5D1Occe1PzGjDnkDHtVTYUyVyvQcjgfhV5FcR78AZ+76j/AOtVJisMXblpd+M9AamwoIB+cjsOBShZySRHu42/KMYP/wCqmi3kUDzFK7SMk9PpTDlH5bZIyYMny4HpiiPfEPLJG5jkY9aetuSrSLgknGO2KsRWLhgxGWAx17HpnpSukKxQUgSHd844DHGOPcVJuAzCg2A8g47VeXSriVpHdiH/ALuMdO2Pp6UDSL19hWNpT908Y+gxVaCsZLb5GATgdsjn/CpSZfm2YHpx/Kt+DwtqxbclpPnHVsYwfQcmrq+FtQz5MwEDryA4+Uj/AOtSckFn0OPILck84wvGAaZ03DgseldY/h9olb7VdW8SDgbnVQP1zVS4i8N2KA32sWFvxx+++X/x3J/SpdWC3ZapyeyMMrjlm5HAA6803AK5R+e4I/LtVh9X+H9uCX8UWDFP+ebFiB36KazJ/HnwstV/ea49y5+6IIXyfplcCs3iqK+0jRYap0iWGV1wR8wB/IVFskb5oc4Xqcev4Vm3Hxb+HEcYEUl9ebeiiIBj7dP6VkzfGvwps8q38N6peY+6WxEmPTOM81i8fQXU0WBrfynSeQ4P91f8+lR+Q2GGBknp6VyDfGzYwex8IfJ/Dvl+YfXis+X4z+LXkL2fh/TbIf8ATeTP/wCrP5Vg80odDZZdX7HoKRyFtkS+ax4x06fhUh0y8bCLG27GcD+XvXjU3xm8czF40utB00qN2IkQsg+hyPxIrBl+LHjHzWRvFdjC+DkBIgfpgCuWea010NY5ZUfVH0OdKu2UL9kkVlOAQuefw7VZXwzq+8hbWTHUYTIP49hXyvP8U9bEDRzeKrmWRTuIt1C5+hRR0/CuYvPiRaTHbd6zqt7wGVvPkUAnsckAfWkszT+FF/2VJbyPs1/D9/bpuaMJwSVZxkD0FUDBLAyM6Ec5BHqMDj6V8PTfFHwhCpIvJpjgqyveBCPzbmpfBfx91Pw9rUmm+E7aLxil6cRaXNPk+bjho3ALZ4O5QefwrooY9ymoyh9xnVy7khzKR7z8RLRn+KXw6JVQ819sCc5+Qqefb0qv+1j8Zz8G/ByeFvB18bDxn4idW86Fv9I0/TVJzIuARHJMwEachtu4jmvOPjf8fvDHhrxh4P1TQLR9U8TaHCbq9tCymCwvpo9yW8jA/O8JbLqjYG0LuzkD4E8Rahq3jDXdQ8V+KLuTWdX1SZp55pT1ZmyAB0VVGAqjhQMAAV7WGoN6vY8mrO1kdLZeIbjxDoFzqfiGa4vtSmM/m3kzlpJ5FH8bnLMwDKOewFeMpdMsu6Jugx6V678L/GXh3w5qN14M+JNtNf8AgrXj5d69qqm+02XgR6lp7n7s8JC+Yn3J4gY3B+XGN8W/hLrXwm1y3tp7mHxJoOrw/btA1+yybHVrFvuzQsfuumQs0LfPDJ8rdifRjTUW7HPKd4pHJWGtyWN3FeLmN4G3Lg/e9q72S6tvFt3ALzbHEAPNjB8ssexG3rivI1KkblGcDp6VuabcGG5jlY4CbM9sYxjp2qKlFS1W5VGu46PY9Rt7HwlotyLDWbMpbyn5ZjMQ65HYEAEdOpFemWGneCre2Mug6q27qsQnzu9Y8D39q8m12+0vxDp0EALLNASfnxyMc7T6dKx/C0OkaXfDU9RXHkxs8ahsK0i/dBHofyrjdKUl7zPSWJjHRI6c3k3hjxA0/iPUZNShity3kRs2QxO6NCp4PAxz+le7fDP4saJ4V8Ay22oML681S8mvZLRJVCwF9ojSNVGVJjC9cCvkzT2uPFXjOKY4ZJr1G/efMoUNkAj0I4r6Y/tPxacWc2raPZWi/LsWzjYKE6E7hnI7DtXBmWHh7JRelzfB4h+0bXQ76f426awit9K027uWb70MYL8HsAFIOKl/4XJ42B8rSvDt25Qfut9kzFfxYgfpXmra7qkaeXN423jJPl21tDH8v+ywXIrM/trR8lrvxPq8xUdPtLJu+m1a+deCp30R7H1mTWp67N8UPjDeLstvDzwSHqXjgGfxeQBfyrNuvF3xcfEupR2vh+Nhgebdxx8j0MZY/hXj9xqHgmYMs41K+A5zLeMc/gCKrf2v4HtWMkGlSyMRj5pS6D0yGbFarA0v5PzJeLltfT5HpFx4k8ZnLXfivQ0xwxa5eVj7cYPFZH9t6iu8zeObQbxgiKGSUY9BzXFx+NdGtzmDRLWVhxkIu0Dt2/8ArUxvG93HlrTTreAs2ciNMY9MKBWiwaW1P8DGWK7SN6a6sprj7TJ4n1HUXAwRZ2bQ/lnip92jz8KvivUGxx5ZVF+oHFc+vizxXPKWt0Z1KjaEiXZ+GOuKYuq+OrkthJm3DCuEVTg/pWiwMntD8v8AIzeLj1kdLFp1vcAgeGdc1Aj/AJ+74xZ/LH6VJFo5XmLwhb6fjkm6vWmJx/vHge1c0bP4hXZUBrlc/KCH4+gGeDUzeB/HF0dl1LJHIRhFOWH4nOPwBrojgatrJGbxtNbs62ODWYV3w2XhnT1PIDxF2P8ATj2q0b/VEXyH1/R9NOOFtrRcD2Ga5tPhL4imXM1ygUqPmckZ9VAzyB7VuQ/BnVVdVllVFC5YANyPUHPNaRy6tsZvMKZUl1S2eQfbvFgMidBBD5S++cDGfrXP6lqOkSyIserXd8uws7GY4GP4cYGM+1dwPgzb26/aJppXGM4wSNv0FYN58P7K1JuYo28sJlmLAIPQ46Y9q6qWX8rvJnPUx6atFHzbrLhNbvhDu2S7WTd8x24HH9Ks+Ur3Owx/61AHUAcjse3SmeLrYW+uusZCDaMbfYn+tZE3nXUrTxZEkCqCQcYH19a9yC91I8afxM7nQWBiNvC6P5RCqyntxxXtPh3UNVt5kSBpgjAJszgZ4Hc9Pp6V8u6NqT6fefOcJIRn65r6B0XWAFS4G3KKpJB+8Rjp+FeLmWE62uj28sxOlk7H0Xqfi59Jskt9Vka3t4jC0jSFtm0MDxk47dO/pXDeK/F3w51bxfNr1jdRasbmCM/u1OYXRdmPmADYUDoPw4rXm1Kw8Q6FDZ6jGszocMrgHKY6EVxWl+ApbPVvt2jLHGJFw8LJuTOf4BxjKnkdK8OhhoRk5bHuyrSlFJq53fhv4vweEZEbT9CbXreTKmaJRGWzyFPy4+U9sn8K6bxHfm08Ca54m8htMdrGaWO3fgo7qcDHqucj37VHovhbUtRKXV7JiG3/AHqosYjUlD6+n4GvF/2ifHSW9mvgeyP+lXPly3gH/LKNP9XGcH7zEZI7ADPWro0IVa6jT36meLq+yotvY+UrRv3QOfLbJYH26f0r1X4YS2d/fT+HtQO1QGmi29W6Fhx7dK8jhMiqI8cqePpXXeBPPbxvosUL+SZ7uO2OOPlkIXB9jX2kqaasfExm1K59r2Pwx8PtbCVYyVcK6u7kjB6cdvrXQr4C0G0bzFgWMkDduG5X9s9vpXtOkeDNNl0yDzXY+T+7kUHGzHChuh6DpW6nh3QoTIjxtOV+VcsSB68elccmlojpVzwdfDOhKcRW8aRn/lntHzY7jjGPar8elaOsRa3SNlUc4A3D2r3ddH0uIJttoz8ncDBA6ccjFSiztFIDW0EXy5G2NR+eBmo9oM8SSysARtgZm6DA5PHANX4dMmlIt4tNkO0/eK4/TFeyErH8ojUKo2AqNp6dsDimM/mK0W1QoGQOvT0OOtQ6o7HldvourR4K6W8CKSq5KgfgT0q/H4e1xkIaMBM5UNgtz64FeiSMu8eacEYH1xTN7O7ZGQgACjgflUe0HynAr4V1YysHljQquc7T+XHWrH/CIXJYM92qKevynf8AQY4/TpXbySy5UPwDTTtJyCfQgfzpOox2OQbwdbAZa4dyx6qu0fr/APWqzF4S0QIdommkXjezd/Ydq6MxYUK/IHP+fSmzNGmwZxxyB6etQ5MpLsYY8PaNHz5DN672Y7celPt9LsUY7IlDHgHAOB+IrRkkBHyrgjjr+FQpgR/KvrkZz+VTzMLDlhtRmNIU3DjG1cfnipHk2oYdowCAAqrj6dKh5jYt/eH4YqJSoyyHaO5x+PSkOxa86VnD5yExnjjArzz4gy41HwwQfK26uoz2HmLjj8B0+ld4rsoDYJGd3b+VcD8RwN3hh9uSNahcKOMrtOcVPVFxPUbjG79623PGMYHy8ZzUSfIN7fRfX6cUt2GE8pbO1ug9M9vwqDzHUqkagD09P8KbIWxIGBXoXPT6f4VDNJg4KnB49TnH8qkeTIbcq7jwADz/APXpOEO1mKk9sdsenYUDFbduaMY5wdvfj9OajSeMh8/dxk56/TFV3mii2sCUOwkDgccnrnFRaP4a+NnxGS7ufgN4Yj+IEOlDdqv2lIoLUbkykUd1dTW8JkbOSEcsqEMcL1qMW9iXJJDtX1eDRLK8m1Qi1ZLdjFHMCnmSBSwRTt/iAwKxvFXhzwB4S8HWvx+1Z7bQ77xrbJpw0028fl272m64dpvK3NI92piCuUj2+Yu4sCCO38Y/Cb41+BfhQnxQ8aWml/FDw3o9/a3mk6XZ3ge4nYyeV5CX+nvOjRwM0kZVmfJXAJ4WvC/Gvx9vfjNpeq/s/wDhTQovhv8A8JMkER8LaxdTrdNq8BhwYbx7cRBZDbW6RQNtzJFuHlltldkMPY4p1+Z6aWOOsbzwhq3w/tPidpXiaw06+g1BrO58PaiBDeonnssEUUhk/fFbcI77Y9mG4fK4r0+y8WafrK4058ttUMjYPlHuvofY4ry7w98Cdf8AAF2H+LMml6Vpi3CnyTI91GjSKQj295BmP7VhCHhI+4NxGMVzfg7wp8ULPxb9r8S3VlpMep3h0yNd/m/6arForaWJNvlmYLhSc4yvAJAPPjMtpSXuPVHq5fnE4PlmtD3XX7WS5tzc26qsyAFTgEEf3R71zIbWhAYpbdLmLgsh+8Bjgj2rTN81zazK6vbXVvhZYH6ow6L7g44I4xiqkes+RGwuBwgYtgdVA3EDp2HFeLCh0sfQzrLdMfoGgXfijXk8KaPImk6hccwxGfmQ7WfEceVMjbI3YKoJIRjjCnHb2ukR+GLyzsdSiuP7W1BS9p5wIa6UfIHgL/K654DD5eMV+cmk/EXxF4g+IeozQWqa7HqzGCOIuYDbxxlhbywzKGaBotxyyjcVZlH3q/RmH9sb4123xC8M+IviD4E0f4h23w7eKXVbTTtKk+0Qfb4GFvcS3lyblbe4MY+0oSAGlDtgEHb7NPLfZwU7anz2LzadSTpJ6HT6rY634a1m38NeJtJvvDep3MP2i2s7+2kt7iWDn5og6qWUbTyvHB9KYs4MQZBvjXJbnbx2x6YPWvoLx9+3D4Q8afDbQfGPgXz/AB94vsPEMjW9hrOnXtjHo1nd2ssPkveLGbG5uIwqIHFwryeaSVQc1i6B+z/4p+IvjnRrDw7o/wDwrHwzq2nW14+oG9fVIESSAzuyFjuzgABZHUZxg7WBrKcqaZNOjUktEeRJPHdFvIwQB2PT1/CpY2jlO+NhInQ9jX1jpP7IXw/1x7vRNN+LkHiXxI9ulzpT6akLW32ddu6W5gt5HJRmIAdZtoyOGPB5Pxh+ypqngrTLgr8Q9H1bXLaFpo9Ne2+x/aFjONkLs53vtzkdvl4wQa5FjaLfKmdP9n1l0/4b+v8AI8Os0YyqBlFOcjqMr0wa+fvgegtfE/xWgC+Wq64BkdN5J/wr3rRpiZ4S4ML7ihiP3Q4O1gfo3H4V4F8IEhXxp8UohlTFrsf3jzgbuv4gY9q6FucltD20+QuTkgKMfXFQLh8sPujgD/61NJDJ5U5KDsU7Y9aRyEPlB94CjoMVkxkp64Xjjv0o+7jHOPT+lVz5n3c42nK/4UM5Hyp3H5CpuMsiQKSMdxj+lPRlHy/dHeqgLeYMH+HBGOuKsAxbfNBB24poViXJRw0fzE8H+hFSHAO+Rfm7+n6UkMe//aDDqPT2FQXus+HNHikm1HUIoYoCAyg5bd3H/wBahyUVdlKL6ImG7vyP4lHp2pd3HzKR2x0+lcVb/Fj4atO1qdQlhLMR5jQN5QBPBZh0HHpXfoLe+skvdLnj1W1lX5JoDuDAf59KItS+Fiaa3KvmKVIcADH54qF2CofLTk4B74HrirktoEDeZuURgD/IrPMhGAcKBxn/ABpgPDYViwxvXB/2f84oBwA2Nw6Aj0H9aRWGQU2sT60rSKifKqgn070AG0K3Kkd/rWH4+/0XQdL1ZMBrXVYJ1D9FaNWI/XH0reUhnC7vTj0z1FefftC3sll8EdVurVttxA0QyOCofK5X8xWlON3YG7H5heNvF17rniXVNUu5Tc6hdXkryTvhyxLnjLdAo4GK4yLTLy5BuJRtBJ5Pc+wp2lWRu5/NmywUhiD3zXTyAO6RodnlDI9OOtfU0qXLFHjTndlawt47SVUjXlsbj6/nWvKVt28icNBn5gV6c+uKxmvVt3WWbBAYYGOn/wBaugvC5iV1cPbyrwB2rYzHbb62iyqDVLVhyp+9jvWBfQpdRPdaY2/yV3eW4+ZR7D2H+elWLWeXT5TFPMw8zAVl6ce3QYp+oNd25W+2JeJj/WxnDAD1Hf6UwSMUfZ9XtvkjFvfxcll+USdvzzir2m+M9X04i11JRqMAwNsyjzFHT5Wx/PIqsxtrqf7dYH7LN1dGHyk4wcYqW4tI9VRArCN24Q9t/dT9f8KloZ3US6F4ntDHpTbJQN/lNhGVu649PTb1r0L4Z+KP+EH8K6+dQnBeIhLa2YcmRseuQRx6dK+WY/PtJw0ZNvcQtx2IYdMV6UtzH4z0t1mcW2qW6nhflEqgD+EdyfyrCrTVSDgzWnPkkpIpa94n17xvdXHiXVrgy6gkgkR48oItmNojC8JtwMY6ADGMV+4X/BOb9ra88e/Cfx58Dfifc219rGhaBNd6Pf3JVZ72yKfZxazt96aS3lkjEbcvsfB+5mvwY01/sOpohBETEK3cDjnj2P8AKvaPgT4y/wCFZ/GnRNYubhbCxmk+w3c2cIttcnDbug4GOvAxntXNiMOvZWgvQ6MNX/ern2P3I+D11qGntHFbAh4UXdHk7MpheB6HrX1xpOv29nqlpqV0TLFaSxttTq8YOX2jGMnoPpXyb4f0/UNJ1uG805w8Mq7l2nKeXKoKnI4ZcYOfQ8V9EWE8rQ4Rklj8v5Cv31JHCZHQfyr4mzpVFY/RMTTU6Wpjft6anovxM/Yr8eeMNU0SHUYfCurWV7pdveA7XaC7trR5JNhDKWhup0+RlK5wDxk/yyacsMs32uTdgABEwAu1eB7ce1f2g6R4Y+G/xQ+Fmo/BrX4P7W0zU9PaHU7dsqZPtBLSOpHCukvKnsQDX8sP7WH7MPiv9kP4uT+BdXLat4c1UNd+HNXZSEurTdjY+PlW4gJCTJ2O1h8jqT9lh3dKVz86xEeWTVrHztaxiO6+22cj2kysGglgcxPEyHIKMuCpBwQRX0B8IPiDdabAngjV7syQS3Dy2cjL5jxzO26QM7EBVPzNn1NfP4YiBJYQApORjpkf0qe4ddu9CEDYYDp2xwR0/pXTa5j6Ht/7R2l3Et5pHiWOMiDymt2mG0pxggcEnJO4g9MDFfN6I/2l2iY+Uu18r2+n410sYja2ktriVmgfjyyxIz64JxmuehzZz/Zd467Srdx2/SiCsKWx7ppd+uoabDKAY3RdsoPqOM/jVtnwUCjBSQEZrh/CupZvHtJAyQuBtb/aGAB+Vd3OuwfJnK854rhrRszqpvQ6mJxN4ZmCnLfaHlx+IH5VySsAGPXb/Kuos5YT4ZuJxy7PKMDrwBkf1FcnEcrjO7A3Y/pXBht5LsdNXaJYJDYxlBnp/KtXwVbRX/xB8OQXKGSM36s/l4zhQeQO5XqPpWSCrLtY8n071o+E71LDx34cvJMpBBqEW9l4wDx19s11w3RhLY/UL4e/Bz4miz/4Trw98ONP/aA8OSSMRGNRW3ukktm+fCsVYlmOdg3FlG3B6V9heCfHHxhU/wBj/D34FaZ8M50+4+pW0u8Z4LAFYWUDOSTgHtX5bjxJ4r8Aa9NrngDxRq/w71O4kBkuNMuTFFMiEmNLiAgwTxqSSqSowGTjrXuOk/tZftS6taR2t78TI7iHbtJi0uxtrl8dxIkCHP0H0AqndlH6pWPg/wDah1z994m8eWPhSMEN5en6bESFGD95m/NWY16LplpqEKJZ+JfiBD4luYxyotLOI5GP+WceW9f09K/L34f6z4x+J3iGw0Dxv401K5ivYsy3E92+35GB2qAyqueg7biM8Zr770bxX8C/hBY22n6z5WiX8QBAdvtM0rAEZ3qSeffApWs1cjfY+mtHtLEwrdW7reE5HmbFU5HXgAY56e2K/MD9vz/golB+z1OPhN8HHste+IVwu6/upgLi10KFlyvmxKcSXjqQY4m+RFwzggqjdt+0/wD8FB/A3wT+D9z4k8Cafc6nr+rSPYaFHcQLDa/aSjbrmX5stFBtyVwN5wuQCSP5Wr7xR4k13W9R8T6zcza/qeq3Et3f3lyTNNPcTMXkklc5JZ2JJJ9a6acL7GctNz1nxp408cfFTUJvEPxI8Xar42vbiXzZH1G5mkRCT9yOJnMcaZPCIoVBwoArnYLSwswyWyCIZw3yjqB171y6auN6JcRNal1AXn5SOxBq21yMBmfB9Dzn346CuqKtojJyNyQknKEbWxhvT8K4/VNJFwTcWoCEn51HAPv6CtP7SqR53A7hj8qW0njkG3YTuGG7ce3rVJWJZxslnJDJ5M42so6eo9RXtvwl8T2g1FPC+vSrCl18lrcvjaGPARz6EcD06V5vMsspa1SRW8rojr8wX6+1ZtxZSIcviM8FZEzgHsfbmoqU1OPKx06jpyUkfWX9i/Ytb+xXVuLlFf5SuRkDJGf84r5h8Q6pfXPirVkhuXiRryZY41You1ZCqADgDAA4r6x+DWtf8LStV0KSIN4r0m3yke7Y19BFj5o+f9YgHzjv1HcCn8Tf2X7yTSh4t8ELOt87TS3WkzkmXC/OzwvgZK91OBggjvXnYeHJUtNHqYiXtKSlTPXP2Qv2pfAPgXUL/wAMfFC3Xw3LrHlr/a8cQNvmNQoWcKNyLJySR8gYAnA5X9TJPsd3aWusaRc2+t6bfRCa1vLRxLBNCeAyuOCB0PoRg9K/mijkj1O3Dqoa4iTEg7sPb246V9T/ALNP7UXiz4D6qnh3UZX8SeAb24Et9pkhDfY2mIRrm0LHMcg6ugISUKN3zBWXSrhrq8ThjV6SP2sRPMyoKruIU7Ow6dPT6V5T+0X46l8EfDn+x9Mk8jU/FBbToSPlYWar/pMo75wQgPvXuMS6dfWVnruhXEWs6VqtvDe6deW53Q3VtIPkkjbAOCOqkKyNlWUMCB+ef7WGvS6n8YodDinWSHwzYwQbAOFmn3TOCPXa4B/+tXHCn7yTNr9UeJXT24EVnZsREq7ZMcgf3h/hWFdXuH3R+amF8sP2IFOvUSMZR2kWQcrjkAdqzPtqFUg2NsUgKehx6V2EB58txczfvDEWdArds4xirdvcC1kdGMrGNuSh4yfaoLh4okLxRlMyLkZHPQ/hTd4inklQCRieg7D1NKwFi6uibr5WdH6+Y38tvQcelP8A7XmffJKEkdcKON2f8/hVWe3lTYwH2hWwxI7Z6cdhinzxMksSSMBGyBvT5Tjj8KLIdywNTvHhZLiKBEHPTH5AUJqcCGFTCZz0OCAPao/IQQgoDsXOMkYI9vf0rIubcgoqxlT1Hp9M0uUVzu4p7iJIrq2iAyxByQdnp09vyqhqxhfyLu3+TzfvqOnmDrx254rmrSQoWiy67uGA6HHUcGnwXSRyfZwVZCT0OD0681HLYpFlJfnx5YGQN2OmPYdqkkm25IJZeOD29qi2NsA6+lKzNAo8oDJxuU81I7E5cKMkYXjaO1NUiX5iPu9B04owWbO3BPr/AC9KQnn5ucdcUxj2+QcjcO3tSFovvKeSecf/AKqXJO4IBxwVPp2pMHkNggcYAoAe24AK67eflI549KaXbBByFzyNoxTCpRQYgc547gU8SA7kZSAeuKAJVb5NkWBnBA/pTVOF2ABQOu7/ABpuwHhflA/IUpOCYHOMHIGPb2pDF8zaDu+6e23gU5UUkoMsVwdvrS+U7AKMNjqOnFROVGc/u3UcYPb0oETurqVEpDA8he+P6VE6KwDMhVew/vGn7WiZFQ5Xpg9voaaZJEhHO5nPPfIH8se1Agm5UPLgR5XgH0/h46YrjfEUKsL5hvbcY2BHBG4jcOO2BXXIvylUPm55Jxxx7VlXtnBcy/ZQeXH7zB6BOcdOOlaQNYHzxrYW21GWEnzPLwU5xjP+FY7TSXMgZ33qBtVf9lfStDXZ0nuJZkCsXnk4PUKDgAVhl/IVcr0H0rvgclbexaYqx8tP+Ar9KW1v5/D2pW+uJuZ4HUtj+KI4DDHTp0qvZRT3TrDGjb3OCB275/Km6x5pnNqCw2n5jjtitLdGYXs7rofUltYQa9pFr4g0qNNat75P3jWY+eGcBN0ciAn5xuHB56cVwfiLwRNDHLJKBM1ym5PM+Rl2j7pBHpXEfCnxb4s8MeK9G0vw/qH2SO/1COEIYBcRpJPi3MqRN/y0KNtJGDj6Ctr4h/ETX9e8Z3lnd+Ssel38sLyRrtEzxyND5uM4AbbnaCQPWvKdCpTqWhsesq9OpSvMi8B6ZBHfXEso+eJQIlQ4P3hk5/2RXtun3BhJlz5nHyYPTH+FeLeF74DUjdDYikAYTjH1HvXpEWoAklf3OQS446f0zXNi4ylK7OvAzUYWR6ZZ+JzbL5MmJUccqRgZ9Q2R+Vd/4Z+JV7ppjgtJNturFQpOeG5xg47189JI24NAd64zh+VI9ver8d8hQeU3lyZztXqMdB6Yrz3hk9z0linHY9s8dy3fimxtdX0nVTpOq2jMjPCoRpY5mU4yfueXtyMfQeteX+C/AnhbTvFkM2uzNfyxBjG1xKf3jMp+9uIJx25P0rza81vxpHcyRahcC2jmwfLtVUY2jAwwyyZHYEZrp9ETTvKjvdk01zt+drgliGX+LJrsw+HcF0ObEVvadTobuaN9Su5raP5WLbB8uAM8AADAA9KrGNTgIxjDL85H8sdqkAD9lUDPT/PalWMEnLc4zweDjtiu2MbJI8OTu2RpiFcBTJz/ABenrTtrAkKPlHPPHFIIizmONTyM5BHFIwCursd7jgkdvSqIGkEM3k/Mo5PuPrQpKLgDPUjjpntSHcAArdTnaOBjvj0pRgZYDanSgBBj5sdcYbsBUaLH1jHXt7VKwbzTv5QDkdvancO5YJjjAHbHtQMjVzhtuCR6d6cA4QOxwG6bQKRsJGS68rgcHqfpTsOH2jL8DgcAe2OlAhqtuLbud2OO1PeJUBbyi30bH5ikHyN8wJ9s549qRtucBefQeh/woAvWsAvJPIij2ygq2wc8DGele3RGTw7bNcPcJYRQQxEO7BSCcD5s9cHt+VeQafLZaXA99fSeQn3XmxkKCPlA/wBqqUHj7wXp2b7+y7jxRdqCIDqDK8AYDvFk5AHT/wCtXPVjOWkUdVGUYq8jzs6V4P0zUNV1S2tDrZR2azE0pa3w2fvAna7fNj5lIGBiqGo6xqmqRW8mt3S2VpGSIbWKEIBgYGWX0+mKuax4j1PxLqMuqXaQRzTYPlwpsjUIMAKCTxj15rLvR9pjd2ZoQo+SPGMHH8jXbSouy5jkq1tbI46fYIZZI2QyNnBCD8/yrHgeWZvPdy83lkPvJYkDhetbQBLE4VGGAQff0rnbuSX7Qsv3lDENt4JH/wBau6COaTMrUYVlgmlgQI6KNp9PbB4r7o+GFrb+LPh9puopOt5ZXMTW9xG2d1vPEApiHHAUgFT0IIr4mmjjKsinPYDsoHNfSn7JOr3EnifU/h1uB+27b2yDfdB3Ilwfc7Au0dsGuPMKblTuuh25bUUKqTPuv4f6Fb2mmSpeQC4kQRhG7DjGNw4Xjg+1esJ8MJr7TkvYEVLtR0P3HIJK4X2GOc4rqfAPhMWFtFZW5Dx/OZHcZAOeMDGa9dutPNjAIbXy1D7Qw5HzEZ4A4H0r5qdPqfVRqW0R4lo+k69pZZ4FEk7Fc7MONwB5I/hr2/SdbvLTAu9OuugAVMOucDqcYwR6V1fhrwnm1e+vZI0hhDMWdNsCRoNzySv0VEHJbIAFfGXxi/bZ0jRprrwd8A7KLVrqKUxz+JLy332Ue0YP9nwOf3nzdJnGOMhe9Zxw056JE1MVGnrI+jPE8mmaNGuseIb6Lw9YORj+0GW2GT83ylz8x9MenFcxr/xy+APwusItWn8QweKtSiVnttM0dvtEk8hXgO3EcQ+YZJboOBX5K+ItX8V+NNQPiHx3ql94ovWckyXszORnpsXO1QAcLtHA4rHTT7S3J8hRH0zn1r0KWXKPxM4J5zK1oRNO/wBUvNb1rUPEmpKsV1rF5c3bbBtCvNIWIwO3IxSsScEAqQVAb+EdBzSDcx2/ewegHtzTMxtCVP7sq3MZ6ntXpJJaI8Vu7uzltYiV7iaPLAJ0+mOMU3U7gy6XB84WNUjEny9xtJHtz/Kp9YA86Qk7cDHHGMVkuxuLR4ScxiKP5PyP6YrysyXuo9jLH7zJNYt0N1rO/czLb27cdO3X9PwzTLh2ddQaQ4JtE2jt2qpif7XraMxZ/s0YZjzwF6flUshjeKVEydmnqfqB/kV4Z7pteH5B9rvkdg7eVatg92HHHsAc1mayka+GLqJcbUuAM9w29Sp/pTvDnmGa7jnxzb2/PTac8D8jUesOE8P3sYUuq3Q2++SMZ/DJqX0EinKAdV0hpD5ZEriRfdkG38M1a+IER+yadIwEaM74I9duW/Iistmie701g+VaVsnHsBx9K2vHTf8AEssZBh1DlFXHQBfmP8q6YvVHP0focHpA3ySSN8r7F2H8cNjt0rr4vMWVnQEblH4444rjdJ2rOLeRSR3wencV20J3SlThAMFT2zitqplEWzl2SnO5wpB6YAJxjNXJ5N0zAZwB0I4xxxVS13F5bgnGGAbbj86sXDyMwY4GV4HY+lYlmdP95niISQDCkcAZ9qZ4UkmSxkCYaLzdgGOc9f54xRcZ2YbcxkBZVAH8PNW/B63cmn3rlVZfNXCkAFS3y4FadGLqi7ZFGsGCeYpJI2jv82f0FdJBY22vWw07VkW+haJg4IAwHXBxgZ3cAcVxyiT7KnkYiKPJluoyDx/hXQ2b75R5nDY52cbSKyV4tOI3ZqzPCX0b+xfE9pp7Ce3sribdao+DKsYyMbwMfJxx3GK/Qjwpql9pNtHbxRx3KiNQ7Ho0bqDEU4+UBcjHoa+R/EmmWniC0ED3Men+VKsqzPj92wODsyRjPAwCK938C+KB4l8NWlzdELf2WbW9iClWjMOBG2MDAZQOemOK9WniPawtI5sNhvZVrwPsLRbs6jK8UkKwGKI4P3lIx8oHTPftXnPxnN9rMa+G9NvGRoZY7l024fy1T5cNx9xXYgd+hrc+HTynSZLuUtLFcS4AY42qgwCCOob0GPu10eu6Vb35e7yizRxlYmZMsVAyq/dJKHJGDn+lcFSFpWfQ+pUuanofN/xN+NvhX4N2H/CO6FaReIPENxCRDHKf3NnEdrqb0jmV2ByEQ5AHOM8/Nnw+8YHxzqeo3/xKu5PEEOyP7L9nDQrbzF9rqEh8sfc27R93HbPFfX0PhlhrcmsXekTapd30+be3NsHXcPlO3OQWbPBOMdvb0aDwH4tuNSsEu7eHwqhdmdZoBGImIARGCpHy2OqkjnmvSo1KUY+8rv8AL0PJeErSnyxdonwzd6Hrnh7UZJmaSFI2DNakAxoWGERpIzhNy/3B9RXvHw503xT4c1vSvFEdm2jSyyyBrRys+U2/eBU4XC5OHAIIOPSvpHw98FLn7BcNcabHCzsyzxDc0bq7Aj5kGzblc8YrL8QeG7fQRarZ2v2iyuEaPAZwMqDtXzJRuXCqTz29q5sbmEZRVOx6uCwEoT9pJ7H6x/DPXpfij8MItA1+5t5dS+yRMfuxl5HQuoeNVOxOVwVHKnHJBr5o8cfAptH1JbtpoFtmkBMckAV7UDptl+XzFZsAfMAAQDkZrx7wL8SLfwnqUertEk19EytD5WDLaobcPsdQrBhsbuVAU56YUbXjf9vfwh4c1fTpfiHpb6BpN9Nz8seo/bIBEFn2rCswB+dcHdGN2QQ+CKmlVm4RaXl/XodFTBwp1ZSg1yPW21n/AJHYeCvgDe+MLixayeDTtLkfz92xlZdww4XA8pCSn3QO/Tg1946D4N8N+B9H/snSLlrZI4wpRE+XeMlpNvOGbPcn8etfkT4r+IfguXW7PxP8DvEE1x4a1kNJfWTF7qOwuMxyp5KtjAmWRv3bhtu3qeg9c0H40+K74PavfpBGy7VjDGJUxjLCDKquSOcjHPSirVdrqJzV8A6luWpZdrH1/wCINK0vUEvNTg1tr6UruSOeLygw+SMoEAVWPyqo2gYOOnGPJ9W0ma8msFEZgvtKcXVqU+8JF+UMsnO0ADOOhwPQV4ZF8SNXh1K8aVWSOdw1x/pR8p2A4IAjPIPYL7ccAeu6V4q/trQZZrbEYQCJZoclhs5KlD833j6A44xTpxly81jXSns9v66H5Hf8FVfhzH4I/aRtvHOlIv8AZ3j/AEO01Xz4l2xS3lsPstyQvA+ZEikPvJnrX56wXMM2JA+ZIwPukqRjjKmv6n/iR8E/AP7ZHwCuvCfxDX+zdb8Mi9l0fU1byn06UrIttMdo2vbMsapMhHzCM/dYK4/lLt457O7a1lAtZohslX0kjdkIPudtfQ4KanBI/PMzpuNVy/r+nueyeCvFLNcjRNVxJFjFrLnoT95Xz+ldrc2vlI+VGVbPTjaa+c3Z5mBhwHblccFSO/0r2jwvrza3pNvaXMoa4tVEb4BzsAULu68k1w5jglH97BG2Axd/3cyzqMOfMkBClQoX2BxUt5BI3hy8bI2RmNAcYzlxkY9RTgPPlmt2Qna3lk57j9O1LOzf8K2v7kFtv24Ku4c43JnnsB1/CvGWx63VCXLRNAEhz5aIhQ/xVrxRpJbb4MRLtBbHYisbaJrKEFcbhww6AemKs28hWB0jcjdwMDOfpVkosxbmDNlW2/xYxTbtEa2SQQltgy4BwMfzps4ikAjl+RwvC9MfU0t1I8EMPmNlcFWKjnGABSGiTWZYzcac8SYLPGCVGOvQAj09K57Q0VPhxPIrbmj8Szwxpjv5aHr6YNdRFM5Fp9oiJVWBDYGBzgEVi6LG7/DrXbfy+LTxNNgLjdGcJlvw4H51p0ZFtUQRxI8G6M7pQ4yw6A/TpWi2ZIdgbb5ikfN09Dj0qrYG2VB9pUrbM27I/nV6eaykcQ6cNsQQtlvY9vSmJENiqQqY84Rtpx6YGKgtmBtMkYKzFUA4/CrSpIqlljJ75NZ9sGEixRnOHZ8Hp06CgZ0OjqzadMP9a7Nx77fu/lWPp8T/APCWzRXHzt9lByvHpj/PtW74bjWeO6Zgw8tvuf3OP6VjsXXxtciI7FNnC/HfA/z0qVuV0ZoXsgOozRBcyLEvPTPbOKybiZd3lsok2hcSHjPpitG+hb7asyZk8yDPPYZ6Vm6gSjfvgG2sp2d+e1OApEl1PKsETiQZYkYABzjrz2qojlWuFYDB+9nnII4yPSpGcNbrEVKhtzIvTbimNB5p3RHJ2qHX1B75+lamQRvIsK+UoZipVR/s03dHJYiaMeWyEBlP8XPIFWba2jCF1+dY89e2PpVduBJvbc2Q27oCe2R2FMCzcRyx2yuGYYUvG2PzHSs62RrmcGaURELlR6HHtxWhc308mleWEOPusOPl/D0PashDJ5rOCYyqfL7CqRLH2xmCjCglju2/xe5HQdKlwoma3x789gR3qsihGkVpPMVSrr7Z64x0q9vEheNJTu68gc/SmIpyukcgREMy7OcdB9PSpYShhZYyWj4K7vQ/4GgOv2gOzBlVdrLjoOn0pkI80GKFvJUcoo749aQGtOCvkvuYSbTuC4OTjGR2qup8uB875HY/L/e//VTCFyvBiLjPtxUgWeWKVYX+aNQAF7jtyf6UxkiytJAIvLRcYVT6kdarWnmyQMoy2CTjpjtwxqdmbYhBUbVyR/tEcj86SFYvsbQSOrEDcDnHXtmgBsBmEeI8RhV4A/Uk9KjjGEVwwZ8YUHGc/UfyqxbFETYj46A8DBHoKgAEcgZ18hlzgdj2zSAcJpmjPyiMD+E8VmRNHFK2T5DLymDkflzWrIrCM7snkDHfn1/+tWScK2x1A29/04pgX5tpmDZCqhBYMcA5HGO1Z0nmMrsjhvMIAPQ+mKtSgTRbAckAH2z261BIrKpd4wC3GMjB+lBJNHNbbJYLgeV5YU8HryMA+9c1r7FNXhaFzgKuz124rWCoHZ5vm2R7vY54HpXOeIGkh1+GMAgyRLt9B9B7dK1huiJbHU2momGTzSAOAGG3k46c+tWp7lwryBwVYgbSuCM9sVlEbm+fBGR+PFPPkj5trMTwPwpMSJtSEQliZ08uTB3DPytxgYrKYecWEjlXwOg4A+natGQBp4m8wuMA7W6c8celZnm7/lH7og7cnsPrVxExNJdU1ezO7EJcld3UY7fSuw1ArJdRxIyED5k4zkEc1xsOLXUrAjBhD4x67+3+FdzqMGL23kUeXmMBWHJ9MNXPiN0a0OpB4b+zjVLyNP8AVNAGY/d+ZT6ds1p6JKTfGbaE8+BhErHgMDwP89BWRoBMWu3EShTvg2gY4POc1v6d8lzGvAI3Hbjr7Adq5mdUTgIS9rZ6bJEMLNfuoGP9sD+mK677PJOms20bBpSqkoRjhGPH4gD9K4yLzT4eS6iBYQ6s8iL7Bht+nNd4JCLnXZSpKNFGwdeNuQMD/PpQMhtCsuo6CEGzbFcMo9CVxxULJL/akqB1y77snkPnJ444psUjSXnhbyCIVl+0Ix64CoDj6nmpJ0dNbkkOAwm4yOMEHI9OnSqS1QuhpaaHjumMabXjI/Bvf2IrsoZYsYEfkYUFsDKgmuLsfLE8kxyNrFSnOP8AgQ/lXX24KosMbY344/u55xn1r2MN8B4WJ+M0toRFUZdDkr+mKkVkb5sGRwOAeRj2/CqT70k2qPM6gA8E49B021MCWjycxjAywP3ug/Cug50aZmAiE4AiZhtKkZGO3Hb8qfE8LZATzF4GNgyoHuKzVmiBDW6O46EMP/r8URksHjTKRvgbWHI78EUDsXgkCMEKg44GRt3fpVhfshj3LborRHHzjn/Gskuv8JywIyx/hxwoPHp6VMJyxUyNxjG4D06frSCxoSiLbuhHXqq/KBj27UeYj/uo1j6DcCAcVQEwL52EhmC56Y7VI0PmkxeVnaceYMbu3PvSAnleBzlgRztYcYGPT0pjeWlyrudhk+VeB7c1ESBABku0Z+b+VRNIjNHGpMZ6fOMD8B7VIyHUPOTR9QTdnCcHrjaR/MVwdu+UH2dDLIOByMe/Fek6tGw0S9dFJbaoOO4H3uPQCvPrFUaBpCm35htPoPWnEZp2sIV1ZzsI4CDuRzWjbKg1GwkclFF5CDt+6uZFHOentWejR7vLyN3Tco6D3+tOuNscAIJmdZoH3L/CAy9ffApiNnRs/wDCP3zEiFo/FGqrgEZBJX5Tgdfw6YqwoTYzguSDjB9fp7VnaHCFsdcZmwB4oum2n1lWKTP8+1aEao/+jtuJjY5I+6cnjNQMlB3TOixq8bfeGOSPVT6irCyvFstxkA8YwD8uPb09qhLoyAABUVsFeuAfft+FTxhdgCfIw4yR8y/h3B/SmBOMKxDfMQPl+lChdyEHJx07L6UKjhdpzGvPDc9femRkqAGUDHp0oA//0YwRLGoThccj1HcVFDIWUgLz2XHb69BSlsqxOJFUZ44P6fSoPljCOOVYEf7prxz0SzGcncmepXbj+n5VHLCyPwACi/Mo+7t7fnSAj5Xb92AMlgODn29qgMiyEAZcnr25HIz/AEqgJmkdtqrmOLA28VLGxiaTLbi2NzY4/Ee/tVMSiYYbM7gkMseVA9AePx/CmjdbSBAvmI+Plz94Dp+IpATo27DSBYiCVZevGAeMfWnuYba1WWUDy8EK3T2x6mnGWOKMz3MgtkiB4I4HoOM/hXj3xM+KVh4J0CTxFOUKRRyCyikwGkuF+4oAwSCeTnoKTY0a/wARPippXw7tS2qXsOiTbATGyrJeMvGNkQx0GOSR2+lfC3ib9q74m300sfhTW7nQLNnby1ESef5ef+eu3/x0cCvmzxb4u1fxprE2u65IZp52JOPur3wM+5rmPNI+YZzWsMJ9qTJlXS0R7Pquv+OfiBewXN54k1HxBJPKRHbzSuNhI5KKjBAB3wq11GlfB/4iWuprrOnXz6JeWsitHeGd0lJ4wyOpyNvTnH0rl/BeqaZouhR6pdXixzPNucAEuoVsALj7vHPFdLd/Gby8/wBiad9rkX5Yrq8kLAe5iGAeOm6onKcfcpxN6Si43lKx6pF+0F+0N8LQsPih7bxhpUUuzddrHLuz0/fIBIuR3I+lfXPwo+Kmg/F7w8mpaTbtoV1A4t7u2Mm8K7A7NrHOQ3bOOK/PdfjX4r1K0bTfEGm6TqWn3EflPF9m2nYR1Vw24H6/hUPwW+KGjfCTxdf39xBPqGj3iwgwowJAjkEib+n3SMZApRg7XkrPyIm1e0T9Xmgfy2M6tbSR8DrnA7HFVIdocmJsyKhEYPUcds8GvJtG/ah+HniZIWvimgIzgZdtxZD3JAC8D1wfSupuPjX8Go7o2aeKNOkjTahn8whVOONvy59iMcVl7VB7Nna280e35kXzUx97jPSnSLBKTtH2fHIPpjqK5iP4lfDmRwYvEWlXYGUcecAwBxjAKj+tdxZR6dq1sk9hcwX8bfMgikUhxjghlJqlNE8rKUu3AO7BftjuKaWMbB48A/3cd+mKnngZZhG0SggfLznaox2GKSS3QKs3NxkEYX+vpVJ9ibWGu4I8qRSA/wDd7ev4VGx8yLyg3EfOW5Ix0x/Ko1k/dhgPLb7oz/d7DBpyh9jIfnUDPyYGPSgBWZ/KGSAGI+X6U50DsVQYC8g/l2FMhLAK4CySdACcY9qaVKny4wItvUg59uP8ihCLIVEXeoLDGcGhRsQKTsOc47fSmbyTgOCFA3cfhUczbgGQAhSM9cjjuOlMBy7GbYw2kngeje1OLbSVZN2PXpn6UyX5SCw+bBww78YHFSbt+Vzjyv4sZHI9PpQA0K0gKhuOqEc8jtSBs4wPu/wj+ntTGK7uvlehXpUmYypDZfGOR2/lVIBxlXduixjqy9vSmq/yltoChgNq9uOtPY748R4bb2PGaSGRy583IU9Bj25oESqFAeaMiUvgY7flUcjBZPMZC/y4wOg/yKexiQAnhcc471H5j+QzD90P7m3t6UEiERyYMOHjBwoPqaSfZGwhlzEFHKr/ABdOOBT33JICwzsXIx6A9e1NYeY0rPyzdjzjHTH/ANamFhUVDL58iYQj5d3HT9MUqqCFWQFlG7O336U5VSTBkP7rbjAOADwKhim8qF0bBAODjgrk4BGaBk+wqB+7KRr90se3uKQbg3m255GF56Yz29arsihNsx2E9Gwfw6dKldgpCZxjHB5BX1HFAAULP5aLnnPXj/62KC7GPOfsxHzf3gaQeWkzpnkf+PZ9qSSQMVmUkbcAgdPwoEOVYBEqb8tjr6Z9qR5XQZl+QrggDv7UjeWyb3G9Qeg4welJIwZtoVs/w+mB60AOaTA3SLjzORj09Diopo8OBFkDuB0z29ulPDCQ5MeWTAweOKfKVaLbnyd3GP7uP88UALC5dMxAfMAJFfpx0P0NIrIrNDwpQg8dAOOlNRssZuGDDaqjgenNR8xurDllXbjv/wDqoAfG3lv5UzAqowMdfmpVfc2xgZd2dhwAR9QMAVGxDYkEYgZ+WJ4GQakbLA7QFOFDt9aBEkCW5Vwpwo+8GHP+RUG2PzPs6Hlfu8cZ9qJJnDRlpVCg8ZXjnsaVpfm3DYg24woxn8ccUAIY2hg3SqQQegwMZ46+lSCUKuEATHy4Izu/HtTQyXkKtOrxMvAYc5HuOhFOjiWSNk81WijZShAxye2e1AxnkpFFlo9zlvwx2x9Kl3shcDET4y0bAEMoHr2pjDD7M5AywXHPt07VA7HzmkO0AhRz9Ont+VAiVpI0wZZACcfIR27cinib96qO5AKndx90YyORVZ1/eEoQR2j9uM88ccVPGkXkx/u/Kj6uDk49OfSkMbukVYpY1PlsDkk8gdAccdKd5rCAJHIZR1zjv/hVaBoto+Ubd20Y6n0FWuIgYhHvfqEBAI/THSmFgRY0IiZSZnHJB4Ppj0p4jjV1diyyJxhumPaqqXEwId8R/NjB6n2qwCm47iFLdV6/TJ9qLhYxfFdsG0GGa4dgkF7bspUZwxkUDI75BxXiv7Njwy6Hq9u9thZNe1WZnz1AaJQmP9nP617n4o3x+H12MIJWuoD833eJFCn+VeBfs2+cul6vlSCNd1VUTHKAPCSD/vEAfhXLB/7RL0NpL90j6WildSxfbsk3MTgdfpULSdDASAVwQ38P92hmTIMa4xnPcAdRwKZGcszoBIueh4+bgHFdRgMVWlXEZIYcHZwPxqYMY7dIrbfJKOc44HGDwfTFOthJ85cZKD5RgDg9elNO9R5m8FW2jPQ4yAcemKAAJOpMGUmzypA2j34p8QMoaMDyWHTueO1WI7GUebLGjKzAfKOqnt7flTJLZkjIdPLZl3M+c5I9qYXK0gyd6HGDsHsw64+tSud/lrHtXHGMYPbjFSbI5QS7bi3zKAflJx+lMb9xJ5gXnKk57D/63tQhignCJKcbgQM9iOx+tLJcRGNREyxd/UjtimK6IrNkbdxGByMkcdulNKI5UNiFenyjNVYQ9VdS6hcYPr2NA5iRM7W6A9Rhj9O1EkUy7sNtcDAxjBH0+lRpL5aISRDwC/HvgfhzQBZjisdwiZnR1GFJ6D3HrUUdtujWOWRQ8Tbj7imJLuT9wBKM8dhx9elKrtsLOgjHGFPJx0NSBcjeOLBXDlRgDp16UsVusu4ZEbsTnByPXp2wKoh1dCf9aB8pwMemKep8sYj+f9cUATzP+6Csygg/K2M5A9KYu9iISQTjHI4x9KhldpNhHGONp6fhVu2SWR87hCrYAbGRx2/GmhNmxaT6ZpOn3ur61eRaLpunWz3l3dOMiG0hIEr7fvOcfdReSeK/HT4+/Ga/+L/xCl8RRg2ui2aGz0OzUnFvYxZjWQo3PnXG0PI3XnH3QAPsb9tP4uaT4e0B/gj4eZZdR1iO0vNen721rGfPtrJMDiaYlZJB0VQqkEn5fzCll3szxrjA4X+6fT8K7MPT+2zGpLohRK8CGKFREWA3MOvH8sVOLhIlWOIhcHr3ziqGPlDfcz1qCRmVvmIfgEcV02MtjSjuHupts0hijdgGz6D0HatcJasfLgb5U/kRxVaDTJk0dr7Y2/d8hK5AUYLN09CBzWn4S0+fVr/7PDFJK22RsxjPCjPAHP8AhUtqPyGk3YkQJAikZUY4zjmpfs9u0bNEdjxjIT09/pSeJ9C1PQ9Q+xX7FX8iG6TK4JikBI6EjjGOK5W2udtyJMl164Oef/1URd9hyXLozeFvJG8kgw6vjAxx15x6U0puY+YpRV+4o4/lTo7+EqCf4uuOi+majluIZGLkEgHBI6fhVCFEyeWvmHDYzjHGKlURTthoxnHBHcVmyDegjQbPf264zUxuFTbPGw4HI9OwFDAebMhzsUleBz901AJrywvob+xla1nhljaCVDtaKVD8jfn+lTPdAxvngJj5O/OMjNMlkjKyQodr8cnnBFQ1oSz9ifhZ4qbx18MvDviq3Jhe8jltr9SOl3alUlXH8OTyvTgiu25ERIGO31Wvi39inx5Le6ZrPwuuHzNDM+t2uT96PCR3AX+EBMbsdTvyB8vH25KHWTZGSqnocAjpxg/lXmV4WldHbSd4iIuIlWXgEfLjpjtmmKH2iSIgAj8sdqVHSaVUb5T0/ADpRJsIEYUKuQM56ViWTbhK+IwrKuM8Y/pT9m0kIinaMVWO3OCA0Sds44NTeWGXbF+6xzt/hA+p65qkKw54x5e5/lCYyB74H86miVWRmRg20fKO4Pfj6VDGqqdgXy2xjg5z0/wpB5bNsj3BsZII646VQidtyHcU3beD2pSxOAvMII5546Cl3xxuWl+Z9o7dunTGKerMW2n5MYC8ZzjvxTERtGgHY4IwQaWRyzeQEO9PXj5R6H0qVnZG4VRk8qB3HFKV8xlHTJChR2qkMSJJCASMAHBHfA7VvWen280Fxe3kqafawL5lxcTuIoIYx95nkbCquO5py/2RpNjeeIdfuE0jR9PiaW7u5zhI4oxlufywO5wBX48/tBftH+J/jTrNzp9hI3h/wZZymPTtKhOwSRI2Y5rvb/rZm+983ypwFHGa1hTctEZuSij7j+IH7Zfwc8F3z6N4Msrn4mXlsNn2qA/Z9PyDyFc/vJcf3guw9q8R8Qft2eOdXglg8GaBpvg2Zynlyzhblk28EhXUDJHqMCvgS0lghcKflx0bjPP4VqxanEGDxxlxwCWIFa+xWxKqH01rP7Rn7RviG7iuZvFwtBCvyLaxRRRN6h12859/wrt4P2vvjza2KQX+naFqssSbFuGt+2O6KdhPvivlGyu4iyh9u3d8oBBxxV0aLrcit/ZUD3UW75tjYAXsG560OHRIo+xvC37cupx6lBZ/FXwpatZSOgkvdHj8uWKDGGIgZhHKc9MupXt2Ffb3grxb4K+JWkNq3w71i28Q2q8tbZEV3Af7ktu+GGB0K5BFfi49v5mxL+JoznBbqMdvWsw2Nzo96b/SLmXSbiP54ri2keN1I90xzS9mg2P3FuLOW2k8q5QqZcsvoPy71VClFxndk8EfpmvlX9m79pfUfHl6fht8R7m1XWFiVNM1NgUa+CrgRSZO3zVGCpHLcjtX1vc28lscShkx8rDbxuFRKDiO5VzEiMGZXIAUDGMCpLYGSSON1Yoz5wPT8KrHEjbhwgB6joafbAKR5Y3s+RwcAfp7VIHzd8Yn3/F/w/bgB2hv9FBLfdP7m8fHHsfyFfUkqxm2jtYEKqgIwW5QfwAnvXyh8aRG/wAWdE+chX1DSZkdeMbYZwn5HqPSvqdWnARyp8wqoYcYJUDOPT2rDC/C/VlVd16EBJkiYKAGO1QB2A6/hUrRheHZiNuFx39uKhAYl27pyR6A/SnbVVpMYVuihuAfXHTrXQQX44MqgY8BQy+u09c/Shz5hSZB5gwNwA/L86ouW+VIs4Izz2AqzGq/OzcKemP4s9qYhx8psFyoZs49Qe1TTusBUcFQPyb2qqIlCnfkouAT/h9KGXG8bgM9SR/KgCysqhSYl5KjAPT3x+FWbCSKaRfMlWIfdI2/h1xWUuwbcfJz36V0OmeUJTFIm6PbgnrwTzj09vSriJnzr+1J8fdU+Dej6L4S8DBYvE/iGFrkzkI72lpu8uP5WHDzSD5fZCPSvgzxp4rHxJhPivxU90PGlvFBBfS3H3bmFOB8vIBAPy4x8oA6V6r+0C8upftG+M9RvQ08fhm3sbeNFUf6vyUC4z0GWZzXhEc2oeIJ7jXL2NLO04WNON7ryMEqeoJ9BXBUm5M9alRjCCZ0XhdYNJsp9SuVxPMixp8ufLXOen+0MfStX+yX8Uxfu8pcKNiSj7nOdqsPSvMrbxBObhLUF7dUUpjhhxyAR+Fdx4f18WMjJdMF3gAAfKQTj8q5qsHfnO7Dyhb2Z5BqfhOXTtRkstSE1mw3YhwVOV7A45BHT2rVtfCEmpanBeWUN/DGUDNDCPvAcfJKGwqnHOefT2+7PBTeGPE1vHpPiay/tZIceUJAPPikOMSI+N3t1x7V60/7Jtp4rhk1fSpL/wAKfKD9mtpY/wB8oPLBlB2v0yOCeMCsZZly6NHUsmb95PQ/MjXdG8vUpPJkntrjYHED7nmX5RnB3Fjxz1r3f4HeDNOv9Sh0/wAWwyW11qaboTuKSRqg3cnHBOOBmvojxn4c8GfCqBPCnhq3EU18iyXP2lvPu5N68hp2GduQMLwBmuL+Cl/o2mfFK11PxRCyWglIIfnhxtHtx1/Ss45g6tNqGxvHK1TmnPfsfJ3xk0xND+JuqaTaebrljaKnkFm+Ywvls577Txz2FebWl94Zu3ZJrIW7Zwo8zDMfTIr9Kf2nfhDpXiHULTxf8Nin9rvC8slgpVxNbR5fEbDjeuThc8gYr4ctNIi86XVrC3t2KoyTQyoUmjDcEZxtbkfXHFdeBxcZ0kefmWCqUqr00Z6r+yWtre/GYW+neYdNttFvLqWFjkRT4EX4HBA4r78u5I3kcN93dwem0j2r4W/Y/wBLk0H4pazZzMrQ6jo84gYEkny5Elxnt8qkGvuqZdszM0TFEXCAdMH1PTiu2TVtDxKialqZUkgRN0gLHHy5/wDrU3947K4PlY647j0wKs/J9wH5SD0HABHFU8lGZ4zuATrjI47Y/CuZiE4f5k+8vUY9KbKyH54h5jEZbnoPXFRG5cyrs5IULsHc/WpZYQ22RP3PQOOpx/hU3GSxw7iYi4UjnHYr6+1VZD5Uu5cOAcY7/jUMgWQt5a79rYYg4yB2xxVUeWsuH3lm7E/l0pXHY1o2LAB28sFsrxVwJK/z70fjp0/zxWbGSC0mMOD8o64XGM1YaWMDBVmz1wODz+FawZLiWER4gpzt52j6elXRIJnKKfM2jcR0xj04rHhdQzBCf9lelaUG8EMV3OB04HXit4GbR0un6ZJfoxiiMrOcgDqB3/CszWvGnww8Hb/+Ep8X6Rpcy/I8HnrNLG2OjRxbmyPevlv9s3xvrfhLw/4J8K+HLubQb6+mn1S4mtpWjl2W+I4AdpB2bmc46ErX5w6lqd9eXjavqLLf3Fw5knfaEaR+7NjqSevSuunQlLYwlUUdD9O/ih8efAHjbwzJ4N+Hl3Lrks0sJ1G5MTwxGGPnykDAbt5A54wB3rwy+jS2tzDAq79v3c/d4rjPg5HpniPR5rTQvs0OqtJ8+lvKiy3G0KN1v5h5bb/D3wfavVNT0ePT0aLVIXttRX/ljP8Au5QMcfIeCueMjgiuDEwnGbT2PbwMoci5Tz6KGaZd6Dz124bGBgDtiq3lh0doiIjGAeR1Uiu4TTZo7droqGB4+TjHHcDjiudaKW3KwiM/7LN91h1AqoRNaj0MU3cluiyMNuRhtg6D+Xau20XWjdWwW5O7a2QvQAjofYGsP7MZNxUBWZTuXsSOPpVrTYzbdZQoHDJtyADXdTp33OV1XHY9b0zxXIJYLKG5b5PlTcOP90+tZPiDXfEz3jzaTpf9teWCrM0ipt2nkID3/D0rndL+wnUI555w2eFB+Tafwr0fTdBt9S0+d4WysX3V3Y3EjofbvW/s4rUSxEprlPJ7/Xb/AF0xac2hTadcDA+eRTvyMbNo9TjBz+Ffc3grwdY+GfAtvoWp2NtcX8sa3l4zQq5SZlGIwxB27B2HFeT/AAp8KaBc+KoYABdXlrH9qdDyP3ZHPPTEhHH0r6lnsbx5XkVGZZDmQbOx4+ucVnWq6csTiqpp6mUfs5SKHy/InVdwCYCYxj5QOBwB0FfMvxvaVfi34CnYeYXlttncOEkPyj6nj2r6UMMscpU7o1U5weoP9MjtXzN8aBu+LvgIuxWP7TZMAvB/1jAkemQuPxrhq7xCmt/Q+m74D7RJHJIN24huOp3Z4FQ7d4eKT5ii8e+PQ4p86lr8uo835+mOp6+la/im5TwH8OdW8f6taPeraIEsLJRtN1dSZEcIx/CxHzHsAcClUairsUI3skY+2WUptABC+nzfyo+yz+d9nJ27gGXPuP5V5npn7QnjTXNLh1CHwRpWiPMNm2WWSX7vAcfKhww/hPSpm+N3xIfdFFF4f0NUwObTzOf+Btj9K8qpmlKLsejTy2q0enroWpbv+PeSfvuVcAD8Kv2ugXs0jD7HI6hfl4J5/DpXhF78X/iBjbc+LNItV4+SKGFPw7/lXJ3/AMXtbmLw3nj/AGBh8y2yooHtlVxXFUzuMdonRDKKj+0j6lHhXVw+BbSjOBtK4H054+lWR4Su1zuUxYIBDFVxj3/xr4ivPiRpNwnlX3i3UtSx91d0pDey8AVzs/j7wSsRMqateE9mlcL/AOPSL/KsP7am9qf9fcbf2QlvM+9W07SbfCTalYWsnJ2vcxcY4wASDVTzvCNqw+0eJdItX6bTPvx/3yMV+fc3xS8A28SMulC05wwlkj3H3APpWTL8Y/Bavthiso+OvmA/Tov9aSzSvL4af4FrK6S3mfodJ4l+GNlu+0+JrIkdQis35YFZEvxO+F1vKCuo3OoBe9vav0x2yoxX56wfGa1L+XZw2U5J4EcE0xI+gUVd/wCFpeKJj5dhpN9dNzt+z6azA/Tef50SxmM6L8Co4DDdZH3nJ8aPh2P+PPT9YvsHuiIKgf45aXtaOw8H39wGGQzzRqPy2V8JN45+Kt3GCNA1JeeR9mghGB6ZOaZd6l8WZlJlsJtMhkXB3X0EZ+vy5K/QGodfGvd2+4f1XCrY+6G+OOotGFt/BEICf897jkf98rWRdfGvx75O2y0PQ9KjPO6QySNj0Bdto/Kvg26i8WTREahrmj6SqHj7XqUpkU/WOsspDt/0/wAe+HgxHGxp5zx25kA/Ss+bFPeoilRw0doH3JdfGn4isyi61bQ9GXoqpax49OCSTmuevfjP4rKeXfeOoLVORi2gjHP1RP518S3F/wCFEwl346W7/wBix0x+3oWB/SoHuvBzFlh1HxPrSdms4RAjZ+qqf0FbvDV5bzt94KVFbQR9fy/FGcr+88Zajeqf4Y3dc/QqOPpWDffEXSWbF5ea1fndtH7whR+LEEfQgV8v20WjSgrbaD4quFbC5nu9i5+gP/1varf9kQof3Pge4vmA+9e6ic/gM4/KoWCk95jeJivhike36h8TfB8RMUxuXx3muUCKfRjuyPyrn5Piz4OQFYVgJUZw91uB9gVRq4G2tteQhbTwn4e03jLfalFyw9O4I/CrW/xZ/wAu/wDwjmnbT96Gy6H0AOf5U/qcFu/yBYrskdMvxg0WRzHaW1vLL2WCKaUfjtUfpR/ws/xXOp/s/Qrrbngwac21vcNIRWBJe+NJYsX3jCK1hXrDbWMMWPowGawpZYZlZdQ8YahOoP3IZSn6D/8AVWjwdPo/x/4ALFM7o+NPinfDZbaRqAUkYH2e3gxj0LNmo5tQ+Krg/a1msCB/y2vYVUenEXFebSP4VC/vtW1W9YHGJLp8/XCngVmSv8PVf91ZzT/7ZnlbcR7Fu9EcHDsQ8S+5387eJ3G688SaHZKDl/P1OUyKfQquPyFZckqoplvPHGgxg9fIWW4b8t2a5mLWfBdqd6aJEzbeQVU/+hZx+FO/4TzRLc5stGtbbA+UGKMnP5VosMl9j8CfrX94uy33hcOVbxn5hJzts9Kbk/Ug1OJPCU8e6WbxTrWOn2eBIwT/AN85HtWYfiheI22GCGNQMEKqqFPbG0VXb4meI5SywSpAuPuoNufpjGfpWnsH9iH5f5EfWI9WarHQGkzF4a8T3sYGAk9yyBj6EA5H4H8KjXTpmnaa38CyLHxt+23zNgf8COBXPR+LfFdyWW3MpJx92Lge49zVpF8e6qXYLePsGXY8LGB/F1xxXTSw1XZxMamJh3OrTTta4lHh3w9p/GP3+JQvHGdvX+VY114k8U6DfRw2v9hWksY3xSafagGJx3BP3W+grmf7RSBW/tC+N6SfuK7EH09vw4psc9hdMFcGMsdwAPP5+wr1cPgLO8zzMRjrq0EZM0cWpvKl67zzTs0kkpJZjIxzuz355NY0UMiMbKX5mj4VhwGTscV2b2ttCd8XHQlvbtxWNqcaFUuoR5ksS4wOMj0zXqpJaI8ttnCazCodeQwbIAxjkV6z8L/irpui6PcfCj4o2beK/h/q03nGHOLrR70jauo6ZJ1ilHHmoPkmQbWBrzG7vtP1K0dXf7FcJyI3GB8vbOMfyrnJVEic4PpjGPwqib2PQfip8MdR+GWtpDFcpr2h6kn2jSdWgH7i8tm5U/7Eijh06qfbFeb20xTjGf5cV9LfCLxvHrGhTfDLxRCNfsEDTQW0vOY1ALLGeodMbl2kEAcY21hfFX4F3/hLT4/G/g4yeJPCN4cC4Ub5bGQ4PkXQUDH+xJgBsYOCMVNyrdUeJfapA5k3ZYcZHQfSqj307jY7tInp04+lXZdD1CE2ayAL9uUPEM9iAckDpwa+lPhb8BzfQHxP4ht/7atLYBvscbbQzZ+XzD97acHt+FLQaueeeAfAOu6xA2q28QsMjZCZcoGXg5z79v0r1BPhFrTuzT3CQ4wcKCVz6DBINfqV8B/gnZftPeD/ABf4d0aeHwn4s8DW+kz6Dcy7kt7iC8jvYv7N1FIlLeQr2gCTxq0kBKtslVTFJ4HZeGvE5lvtPnsZF1DTLubTr21AjZrW9tZWguLeUxsyl0kRlJDFCR8pIrjqqEpXaOmjUnBWR8jx/BDU8hp7tcEA5RCSPYjdWrF8FIDsWeeU4Odp+Rv/ANVfVL+F9fUZ+zGI5wFbCn2x/SpP+ES1sgrhV2DJDfeBPYf/AFqy5acfspGntZvqfNdv8FdIjXdcM7YPQk5/Tj8q17X4R+HoNw8gzluzscYr6AXwZqxkCCSO3zjhssPz7VZHgh5JGjluhMwxngpjP93txRzxXRE6s8Rt/h3odtwlvbxjHy9SD7dBitGDwroa740iiw2CNiLkY9OK9pj8DaaM+ddSHHDKOM/TjjFXx4P0aMFDHIX6gl/TtgcYqZVvMEjxGLQ9HKj9yEaLLDphT68D9KvC10qNAuxWbv8ALj8QK9oh0HSYSNtuvynkdf0/yK0xp+nxgIkBKjB6LkY6Y4rH2hVvI8NWO2BXyISrD/ZHP0NaEFrcRL+4tmGTu2qMfz4/KvaIYbGCUypbxx9xxjqOw6A1NHMyKUCKRnavAGR2HTtVe1QrM8fg0jWHyDamIddpQc59hWovhbxBKwhSKNVIBwWAKfQe9eryXCRReeWWNYxnYQAAQO/tXPT6ylxBcLavFdSYI/0eVcqexxnI9+KXP2GoHmXiLTm0aAtqM8KbI2YojfvNi9QRx9a+Pfib8QLOysvsWnKJWmJRFZucLxk4/hBx9a+t/ECWvhvTbzxH4gjNvGFYZmO7CkHHzNwcjP5fSvzNuXXVbue8iU+T5jmFT2UE7Sa7KVPm3MZTUVocpcSSKzSSOGkbgnuPStjRJrSOMpflpFncIwU/wjqc1De2vzrKVHHRe/6dfaqEheAxxjHTdtPY1220sc1zd1/QorBf7Qsn863c8Y52+hzTdJ165s542X95FxuVueD19O1VWv74Wklup8xH+8p5AGP0H0rFUmAiWMhgnVe2KThzK0i4VHB3ifRVjrD6isc9lMEliwUX+8B1B9gK9T8K+LHgvI5NUhOxWU8cdOmDn+lfOWgWK39vE1pL9mc7VkQ8ZLY4/lXcSaXq1vA4mun2A7WUZ4AHQexHTpXz9fBxvZH0OHxbsmfTvxA/aA8J+EvD0iaWBqusyIY7eHaBEhZcF5hkHavYY5IHbkfm9qGoX2sajNq2oyNdXFzKZZXc5LMxyTn/ADitbxVsOrbEYuqoOpz64rBxszx2HFehl2X08NC8d2eZmOOnXlyvRIt7QYxIjE44IHBArY0K7ez1Wz1Egv8AY5kmUK21zsOR83bHaubXdnap2gkZxWzaI0YD7fm5+hx3r0bHmn1z4O+Ic17qsUXgyd9Nu5Yx59lcf8tFX5mHH+sAP+NfYvh3xmLuW3g1xbeyeSIGQoTztX5cdeTxwPftX5U2l1NFPb6lYE6ffWbrNHKvTehzjjsQMEdMcV9Q2Xx8m1bW7EanokIM4WKeS3O0l2H3gW6euOmOBiuKdO1rHVCd9z7tMuV8woEz/CQD+X4UyRZXJXGwHoAO31rnfCWtaR4h0p30Sf7QsO1JInGJbdj/AMs3HQkdiO1dF5aPxI+OmM/4VyvQ1AgKefkz+OD/APqpFQ7sht69CPukAUvlsX+ZcMP5Djio9mcrEu/d0BwCMVmMZO+NqugYZByODx7Us0jFQMdfTnj8qdICNzKM8YKk46f4UzayojbfvcH2FIBkfmR8uNoIx9Kjd33HdyARjtUyDDbiN24de35U1iYxtVQ/sen5UDRXLOYyobYOh4z+lNKF/wDWAgYwKskDY5Y/dK5AFRMG5x82eSB6VIxmWwvGcY4GKhAIUsfk5zgdMenFOVxn3PbpQAF+dcvz+WPb6UhibDnP3R3H/wBamtGQnnY79/0oBMuVJ8orwMdxj+lIT5b4J3duf89KAFRH3qzcgZO3PXjH4VwXxDBR/DLcP/xNYcL68dB7djXeooVgqnce2PQdq4L4kv5dv4eZx9zWIdo7854H5VL3RcT0ic4kyR5m3JA9s4FViPmGQGJ5I7VNcuTM23oenpj0qo5G752MQXBwKZC2LRaKJgIV8s4zlu3FKi7thU7N5CgnoM/0qqwH3B824bhnt6UzVbiGx0DU7+4lNr5dnN+87IQmQR75xj0pJXdht2Vyx4a1L4fXOt6jceOdaXRtN0SJnSBCr3N9eBnXy7dNw4jZVG0rhy4HCqxX7A0L9oTTfjH4m1T4C6f4j0r4UzeL7CPR4NNv9BmZ7qWSxP2lI7yC+e0t/tUJlSNXJddyIkbSne35gfDD4b2Xj/WLSLxXrMngqF5Gn0+HUo5YrW9kkWORVj1JX227uu8ZZW+baMbnAPZeNtWtPgD4j0T4g+BbjTPiH4S+IUN5H/YnjGy8+/sLqCOJbtRexuZRDJJGjR/v191+TfXqfVoRVlueRKvUb5+h2nx/8deCPg3qS/Bz4T/Dq/0zxh4HuILPWPE8dzcRx63dmFVn8uwmdt0c8h8xJHOUAxFlGDHj/Cn7QVjonhS8+Ef7SXgbRr/QvEOqDVLa+8RI9/Lot5KVUzqlnNFdQxyQxhUaJ48fN8xRmQ9LqPi7wZ+0L45h+KX7U+o6t8KtCg0WHSUuPCcLyTrJbSZgmk+0x6jcOgXeSxSWQ4HPSvo+b9nbRvgv8IdYtvGWlab+0l8I9VsJdTsfG3h+Cxk8S2+l3PkZku0urlDNDAbgvHeWcsvloCzxxREKnTyypxSZzRqU6kuaK2PDviT4MaH4T3nxP8A33g7xv4VguLaU3eg3xhfQr4blsb2db1bpWRHKpNbuoMvmhmPlpKV+Xv8AhY3napaeJfijBD4R+y6hb3tpfeHo3ktNRvYWJMsqyCbDkEZ56liRk88lqvw01n9mvx4PD3x48D+JNC+H/i5YH8qSVEvPschWWEO8DeXO1v8AKJLctFIrg/6l8Y+nvC/wS8PeBJb7xNb+LPh38ffhN4ZudR16Twr/AGvE/ifT9GuQ8Vtf6haNYyh/si3SNJC/ElwypjcIwnPJI74W0PPtL8U+FtSg1G913xLYWuvx310jopUG7t0WL7PJ5Ct+4jMeFBC4GOcnNcvqYvNup2l3J5kLWE0kM8OeQ6HDAjvt6Cux8cfs1fCfW/E9vrf7NuqX/hvRbl7y5m8SeIVMnheQSupi0+1uDbR7JLZy8MonJCtHsDySFQfnzxjpvi/wG76F8VlurO7s7eJ9Kl0uUzWesQTMyRyWlzDujZCVVcBgRgjAIKiFhLyujs/tHkp8hyHgr4ceL9L8Fv8AFDQdUspbDRr9I7q2CObqMFhiSQBSBCWAAO7nGMcYr9fPgB8Xfgh4D+H/AIzvfjNp506+8eG3sbu5gVodTW22CNbKVkO7YkgMkLYCurhW4AFfjraw3OnB/C/iKU6JrFhLJLa2Opobaa3lnjUNFLnYV8xAMZwQDxjNevfGf4m3PxCutC1X+zIPDOoWmjxaTeWcChQZYz8svQZBBVE6gIAAcCuutNqDjbf8Dz8LTjOvGV9EfdFr8TfBlj8LtKm8NWEXkeK/Edx9o062giSEWkD7JBOMJEJHxG3y/Kwyy5Uce9+I/Hms6d4IHiqawPhux1DTl0rwzokbpIdREyAKG8nIwUfcoOGxkjHFfnx+zPd+DL/xzaaBrv8AaWo39na/bdKsofOIlut43ZATyxtTo8jLHxyWYBD+iH7KvwHtPhF4qu/HnirXJfFOq/ZxbafayrI0WneZ99wnmyRmbb8m5cBRkLjNfC4+EISabP1PAyXsVNR/r+rFv4P/ALLvxI+G3wttpvhDpY0rxFfNu1a51GV7d7sMq8R+Zh0jVuVXaMct8zGvM7z4JfGvxT4wtpvjL4gl8MaHpsqCaLQ8SX+xiRmGadgikcFz8x25CrnBH3P4pfxLf6tDrDePm8CWrKLd5RaNcoeGYFYgVCHAwTn06V81fG7wD4O1rUZLPRPi/eWE91FFJd3FlGlxFu2KDvjV1UF15AVyVxzzXm0JXnzpL5v9EbuUqicaj6bJP7r7Hn3xN8C/DnwRr9iPhl4vi8YWt1GgnsbqUS31vJtPzSOqRrjgfwqRyCOhr4k+Dz58f/FIxqUZdTjyGOeOcKfXpXvGi+CdI8Hy+Va65H4vldsy30Wf3iBsrvjbcUPsDj614F8H5HHxH+J4K4ZdQjdv989h9BmvqKV9E30PhMVFKTSVj3PG6PcPkK9vb/8AVUYbJ8rO0gckDgipbgNISpO09wvIGar7wuFPzY7gYoMSQkDqNqqPwpGI+UrjI/lSsw6DG09KUHlVZe/XjipAQMcFSdhXHT+VXLaFWOwLvV+w46etVd8YXLjbj5CQO46Gr0c0djbT30x3iBC7dsKoLfkaa2Gked+NvEzyawngjTJjp5eESX90QCIo1UuFXkEZ2gHkda8k1TSrPXI5ZI7x3feY4uf3bqhwjOMZ5xzWLPqMslhrXiK4YmfVrr7KCe3mMW/LaOg6V2dvPbWi29vtScxooIAwMlRyMitKFJSjeQVJuLtE8M8Taf8AEvwraT6lHpllrljED5ptF3uEHJaWMEMBjnIGBTfhX8TvEeoa0LbwNHdae7R/6ZD8sloF/vbSdoPoeMdq9za/miDTQRm1bdhwDkMncelZ2n67axtc3FjY2+mXMOTII40QOBz1QDP0/KumOGorWxhKrM6B/E/i7StQTUpL03gTAktmyIZRjOCozjjv2r2HRdd03xVpq61pREeDtuLdsGSJ1HR8foRwRXzzqGsW1/uvozlpE3LEeMFR/kVleEfGv/CK+IE1GRWFhdbYruMdCCeWUdMg8/pROimtECnbc+rcqy7pCG7emP8A9VCsUQYXePu/h/npTiiTwi9WTzYZ0WWMqMBkflTx7Gom5y3R8hTjPQf/AKq4XpobojjG+X5YyvOFA74+uK8y/aW1M6f8A9WbIY3t5bWZBGSv3ifywK9NtPNubuC3hcIZ5Ake7+8xwoz2GfSui/a2+H3haP8AY41VfC07eJNW07VrG/1C4SGaMIi5WTHmgDZH85yhIxjd1WurCW51czq6KyPxatGMcCAcZPp0GOPyphdgTuOWzsz1z6VVhff5Lg8FRx0/CiVisv70Hn7vSvqU9Dxi/NEJEaOXaWZeu3p9Kfo1y93bvYy9Yvu49KqxSMI1ySw69ORWek/2XU1nUBFc7W/H1FUmBp3JCRlJRkZ/Ee9Wo7nyYcxjzosfPH3AHcCrGoW25DJbHd5gyv8AUelYNrcSWFwEnC7WIGD2TPzcfSmAX1u1mBq2lP51rIeVxwhPZhVf7UNvm258uOX5iD0jlHYex/lWrM/9kXflRNv028+fBGV5HI/D/CsjUtNNkzmP/VNiWM44I9B9PSpA0b+zOrWi6rEQkq7Y5lA4H+17VzSTXem3YkVjFLF91h3H+Bro/Dd2kG+OVcxy/I3cYx0xW5e6Hby2yh1Zs/NHKoyVTPT3xQ43BO2hyt7dxzyx6msanLZljHAD9+Peuz8S+GbuzsrC5l23NnqUCz2k0ZOAWGSh7bh3rhYraS0u1hvhst5W2l8cex/D+VeoaNdXP2OTwPrF+umaXfKpiuJU3Ro6YKFCWTZuwOemam2lgtqfq1/wTx+Kd78Q/h7qvw28R3TXereEPLNo0y5J0twEiiMh/wCeEgZR6IUHQcfookB0qQT29wEyArqwA49h39sV+IH/AATw1228NftRf2Fq13HEuraTfaSdjfuLqZnjaEgHaCTsyvH0Ar9wdQgZpPsLLuRGK7gOgPb27V8VnFDkr3R9/k1d1cKlLpod38OfE1n4X8UXHiXUZVj05oPJYLySxPGxeefb+VcV/wAFN/BHh74kfsW+KPEdzafaLzw2tjr+kz7R5sD/AGiKKRgRnCtazSBgDjGD2FO8KazaaDrkdyI0uLiB8weaR5CGQbHZwcKRsY/QdK+qfEGkad8dPht4m+HPiARvpfiPSLvSrq6tQSq/a4jFviD5w8YbevJwwFepls70kl0PnczoctZs/iz0ktdaZgctGBjHPT2/CofMnwLYdOhDDt7eldLc+HrzwN4y8QeA9YIe80HVLzSJyn3WmsZ3hcr143KePTFWpLdSXk2YYcdB+Vewjx2c9HppzjPyg5APv6e1ZXiKFG1KKzgYJJGmGf1yP6dK2WubmCC4aCMzsvCLjJB/+tXN6ZpF1qty+92juTJhgwOe1VEPQlt7rVtJ2va3KbMqTuGQSCMDpkY9q910+9i1nSIdUThZgSR02lOHz+WRWT4T+Avj7x3N9m0WeyLKcF5GdF5xjOFI7+ld34g+Bvxa+BsKxePdNhk0m6dFhv7SUTWyzSDKxkhRtLAcZUdMfThxGIo7cyudlLC1kubl0JNDw3hO4IOARONx/hxwB/n0rBicFF8sAcVtaEwfwpdoR84afgdMj2rBgxwFHy7cgDvXn4b4pm1T4Yknlnb8uPc8Vb0WWwh8TaJc6ntSyhvoXn3fKAqHPOO3Sq2ML+8HA6Cq93bLJGI2G4MNmDjHPTI6V0p2Mmj6r8Q6rd6Vfz2t7YNf2+flkRens2cjjtXILfaHKrPbu9hI5+7IcYPXIA7Vl+BfircaV5GieIHW/gSFFh+QbjEuFwzN97A59RwMYr6IsfAfw98cWQv9Eugssp5X+KNvRuRx6VtCUZdQd10PPNG8bajpaLbC4E8LMPmXgsB2Dg5P5ivfvCviay16a2W4j+1sMJ5jSZlCDorsfmwB064rxjV/g14h0ySQWT/aYY32rGR1XsynCj/0H2rj52tvAUou/Fs58MP8ywht2ZSq7jtUZzgDvwM9QcVXLYlO6sXv2+79Nauvhz4UjUW6Wlve3VwqEbkSZoxHuUf3hE4VvUGvivdb2dpFFbBVWIbQvHK+hOO1dF468X6r408UXfijVZ21CR1SC3YgZjtYwVhj44O0E8+9ecXt7KoYxERyjorY+b29K66ekbHNN3ZBqcllcy/Zr6Ip5gGB0UN/eU+uK55WeylFnencPuJL2K9hWmsVr4htjFFIIbxP+WTHHI44rOELXKjSdST7NdJ8sUh6fQ1oiBzODENrCVEOMr1A+lTpJgfKQNvfvj2rMi3wl4HAV1OfwHpV2MlwDjpwPWmBel/0lC6fLOmCmeM+x9qvRSx3dv8AKgTb8siDqp9BWKHlVQAcOPWq7Xc+n3K3y/NDIQJUGOv+elIDUt7jU/DGr2XiPwzcS6Vf6fIk9vPG5VleM7hgj+XTHHSv3+/Zr+Jnw2/aX8Dx+IJ8aH4i094Ytcs4ztMd2FZlukVRkRSY+Q5C7hj7wKj8EGWK5tw0ZFxCehXtnn9P0r0D4J/F/Xv2f/iXZeOdGQ3tk4Frqun5/d3tg7L5sRGdu4bQyZ4VlBrShJRn72xFRNxsj1v9tn4IWH7PvxeTUvA7vP4c8T27X1tuX5Le63n7TabgApVDtkUD+BwMDGB856l4Q1jVrM+L/BGkanreiMGS8mitJZYraXOTFKUUqhC4PJxyK/fH9ob4V+Ev2uP2c7LXvA13HqFxNa/294buFPl5uViZJLSUchWkKGGQEZR1GcY4/O79nr9rPwN8CfhhB8KPE2ieING8R6XqV5NevaiIRTSSSjCPGWWVZAqopyDjyxg4PyvFQVN3jsKjLnVmd1/wTa+OKXeqt+zp4juzHDqMpvvDJcZC3m8G6sgSePNizJHgEEoQeSuPLPjBcT3Xx2+Ic7yFni8RT26Nz9yIKkY/ALXinxm+P1x4++N2l/F7wDYSeBToP2M6Zt2LP51kwkM83kqvMjZz1yBzwdo7DWPF6+PfFmufEGGE2D+Jrtb2WFiCIppVHnHjII3g/hzx0rzJQ15kjsg7Kw67mv5gfMcrErZJXjnt07VSHmOwQqcEj5sd6uGUR/6KxExXGdo659aieKKE/PvJ5xsPIx7UkURsvkP9nkfcGcKT15/pVgtJGzpEomUcYAzwfU9qpXK+YkaIDh2yPXJFaMEZ83yCxiA9OC2Bgc0AT/aZZA5t/wBwykfL0yMDpVWS4meMlmBXIQg9RjpimTOkoaOZjbuj4H+72zTltrZlCxKZJCM7RkfrSsBXla5FyssQOwYwPbHPtirTSSMGkQEjOef/AGX6UiW1xGxZos5G3B4pzWsn2UExN8mMjpwevegBqSxrKXQFWY7unCn/APXUF/PC1yZJSEYkBQox9Mmkkj/dF1Vox3z0xVC7giL5LqhZcr7Edz6UwOkkkUMJRk7QMgdBmkDMPkY53HO6mQtJ9nieUgFVCMw6HHT8xSgsH+UbABkfSsnEtbFjzmDFR8vRAewx2o+YtwAvPOD0ok/ed8Ac9MimfLjHKgdz3qSibCEbtuSDj/PtSxtsRkwBuGPpTcq/ATbx8uOhowpwqIQQeM9OnegCSMiFfLX5WH3s8jA/+tTfMUscHAwCOMChim8jIjGAB+FJgHAzhCOPr6UgHhieI8ccFW4J+lPdZ1YMFw3AwMYOP5cVCQoYbcocdyCPpS75EXIHORzzxj2oAkJl5AHlj29ajzHnMi7TnBHoadEcM2zvz7ZqHfEwyxDKGwMDqMelOwiXarYIIVhjkDj2qAsQTl9jAhenTPt0qchdxQDAxgL6getVcKqkKCGX1Hp7U7DsWhJLEzRKuWPQr06VyPi3XLXRNJuZW+aWZQrbeMNjgfjXVQBXjeYfuhx9Pw9K8J+IbXMt6skxbyFkOFPyhyoPIx6dKcY3djSD5Vc4WFPMjMzBlwc/OMdyelUrxow6YbIIAHHWrx/eKst1IfLxkKMAew/pSmCSc/b7iFmQHZFj9K9COmhxT1JdHtrr+0Y50VnKujgD+FQef0rfu401fULiaAC2LyBE4yPkXGTx0NaUVwmg6VNcyoEmdAiA4yWPT8q5vQZ5luZXnGYsFyem0ngUX19BctkWtD1XUvBPiu08R2CxRX2ltJJEWTzYizxNEGMZK8FW45BBxXP6xr+peItZuNc1dYGvLqRnmkhjEe5pGLsxUcZZjmtHVZlRAJsNIc4Uf7XQZrl2URoDKMdDx14FNWepL00NOKe7s5FkhbCsoxxx26V0Wn+IggIn8zzEA5U5B+oJqh4fuYbqM210ofYMp67c84+ldFc+Fo5FaWIGUxjLjOBz0wMVz1oRudNCcktDdsvEcZghWVlySQj7woHopH+Fb8Gp2dtIpkaPIPJ3DH0z0/CvONV0+20TT45bkeY0vEcWcMCPvHpggcVBoM+lak8cesl4GjyHMbbQRkbW/WuV4a6vE61ibWTPpXw9qvhu4lAvJIZBIAG4wCe3OMcdOtekeIYdJtfDe21ESXFxINiKOSAOcZ5xjH8q8L0vwX4NESTWfmTS/eG+aTk/7q8DpxXY+UohjXmOMDCo7EkH2J6fSsuR7cxU8QrW5RsUe2NmGIsY57elI4GwgNv7jAzUu3ChGHyr0pkhLFdqEcYABAHFbnGRMSTtALZXB46enSmlQhBGAvfFOHIz/quPwIqIpGGRJPunp6fpQFhdrGNnK4Kt0+78uKjUtlcjyk/x96mcMr5cDB4x6AVE+U+UAeU3b/PSgQ9DgSBPmBxtJ9elGU8sZGT0/wAcU0xbSyOcBeB/n6UhMKH5jjAG3A/+tQA8JtTzc/d7DuP/AK1BRBl0yV25B9frQ0QGCzAJ6dwaB5rLhm2qeO2PwHagCTy9vywqV6Z/H/ClvXs9MUSXDb1HK7eCfb9KjubtNGsv7Ruh8i4VQerMRxj8BXil7qt7f3ImvGJZs5GfkGemB244rWnTciZTsjsta8YT36sPLWOKM4SJeeexbt/hXMGZrtxN/wAe/wA20qOmO9YDTLwxOzeMY69OlVpb6UglchccgHAP0FdkaairI53K52Ud7CI2DER7cg89am+0CUo5wd3yrjp+NcpanfJ8i+aDjaRWkXKoImwpI5U8EY9PShxJLV2sE0RiCATL8q4GOv8A9auPv7Z7aRoT84TA4HUEVtTSEkBC2cYH0qvcNHcxmGbam3H14FXEDmAq/vYn/hX5fUjt+Vb3wp8SnwN8Y/B/iSZxawW2qW0V27HCi1lcRTFug4idj+FYsylQs27hsBhjt/8AqrC16zBhYx/MF+dcegBp1I3jYUJcsk0f1C+HNMWGLeHPfgKAASc7h2KnIxXaaN4Xe/vYIYU3ScHDAhfxPRcAZz0GK8G+CXxM0zxb8EfAnjaST7Xcajo1qlwF4ze2Ua2d2vfb+/iJA9CDXzL+1/8AtUa5ofhzVPg98H71rfWbqJR4nv7bAfTrSZWBs4JAQVmkHEuOVX5etfOxwsp1ORI+rliIQpc7PKf23v2zb/xdrF1+zn8GNRSLwxYN9n13WbXO7VbqMMJLVJARmySTj5cecwz93Gflnwdr1p4j0oWwCWGoWTFLm1X+NM/eTpx147Zr5SuLJdB1pRE7IjFHTPsf6V2q6tdaP4gttfsyUljZd4HAcD5XGOmGFex9UjGKjE+eq4qVSXMz6beDy/mJJB+7k56VWCyKFV1IZeh9v88VdW8g1Kxh1GwbMc0StGoxja2M/kapM3KgDaqnn06cD8K5bWLJBJCAfIOxjx7gj09jUxYxrGAgVV5z39/wqFBGYTsJbBz26VMp9ACDjIPX/P0pDOW1g5mkfPmYHCj+HNVr+BY9HiuYsHzVUnHc5HT+VT6wd91P5eFRlHGP888VXuFRvD8TYKpsIAznByOlebmP8M9fLPjaKV3/AMhHVUPys2nguT0U4BwPbFR2ybEdlxltLBC4zvGP0qadw2rzib96ZtKZG28cjHNLbERqi7wgbT9it/ung/lXgM94m0VpTPMrAZNhCcHpnI/xqvrDm30m7i2gDzoZQD7kAjNWdPkiS+YKfNH9nqvtwwHHp2qtrS+ZpV6r4b5olz7jHbtxSBGNcw+VPpoxtK3MZyOOvzVseOIybSKVh5QeX5E6cbPmOPfisG4mx/ZD7NsYuF3L1OAcfkM10vj13FrA42v5T4b8V7fpWu0omVtH6HDaUHF2f7rA9e+B29K6iIbpxDjMYTPXt2rltOKx3SIwJwhIx0ycdfwPauqyFk3xkIXQgjH9z+XFb1WYRRHAJAJWAZtzY3HsO3Fad1t8qMOf3jjk46YFUo3BjVQAqhwSM9adcTiXGSUwclehHPB+mMVmUTW6s+35g4XqPQdOtVfDjlIb+AEbvtPOPYf4Z+lBdIrhmx5QjwAvZy3A/I4qHwfbs32lbvhRdc9u2Oo7A5rVIRbsYpBYgHrE7DGcZGc/5+lbltJs6ERL8vvwOxrn9OV9twQPKBlwFzuxtJ6exreszFLN8/GCAew7f14rNoDqfhjrmn+H/GtlNqmmprNqZZQkZk8sRTsgWKRjtYYA3dj2wMivouTVfhl41uIZDp//AAiGsoXto51CeaGXACl4hHvGRgb1JGexzXx1cRNK00ZG+L5htxzsPPX1GOK9p8KXun69qtrquxIb24/dXdsWBFxsARbiDjIZeNwx2NOFR3Wp6eBnTs6clr0PZ9Onj0PXI7d5PsWRIJEBO2RogrAtxgg44/8Ar16FbavdzyM0hEzRfdKYUlTz069DkYrxy2Ez6tq1nHqS6lHa29uQjIfNjMoYqrthd2EXrz94CvUdOtI1MMk6+VMseF2nII6DngHjHbpxVTnzK7O+HuS5D1jSvGFrpEBuNPVyCMSqh2s+7+8SeFWvQvDPieTVrVZPLaPyBt8qQrK0rEnIbao2qvGPUflXh0G8GOOJIwRmMjHBGM9uOnY1sabfWeku88U2xn6BM/P7blHbpXG207o9aly22PqGfVLNtNj06xeHSy7q8DDa/ln+JlU8ZB68jg18ZfEvxBax61pWsPKl3b2s8mYEUpHsuCQ0mSACSFyV428V6OmsiQ5t3KSsijeSCw2rgcD24rk9WvNNsLK6vtWiX7DaSfaLptodd4IGVG35CM9V5OMVjq2mx1JJLlifG2t69r+nfF+48YTeKWbTbFoBNBHBIsMi+WFaN0jk25ycq3zPyoyQK0PGvijwl4gs4o7d4dSv0cCS6eNgkQkA8pkyPJOVymOv4ivOvH0tg3iC8nhmitLh5m86HOwSOwQ7lXBVPlAGOBn6VHo/wr8b+M7BtU8P3R023QtDP56AfIM5dSHXeV2nOcYHIz0H0dCPupLRI+cxFT37dz6N+AfxCHhfRbqwvrGDU4Ly8c43Lb7Nu7bGzAjCt5rEHaRjA6cV6X4o+IngRrqa3iRdDuIyqhVYTRDoT8xAxx7V8nQeLfAPw6tIPD2pzP4t1lnjilt7RDPOdo2R7IyETcqkDYXUnoATWb4p0v4keKF/4pr4farAmmx77hL3Fq0qOd+BAGJG0r2ckdDU1KMqk7x2LjXdGHvI+vtG1uzlMcVlfefFKshU4BRSOQdy8fMM9PYV674L8Rvp+tSS6hMjrtR44A3lq0/Cj94MD5sHcMHPQV+evwj8Wa0PEF4dVSXRRAPJl0y7iYvDLHgMm4jOCAe3ccCvrK0lijvFuFIkTJXYv3CG5PXgYz+grthC0eVnBPE817Ff9qb44/E34Q/D37V8OJZNEk8RzS6Pqk3mtMrWqQyAxLE2FUsjgpKqh1+baQea/FmzkPlLOVCpJtjP1Xjd9Sa/TX9sDUTP8ItBskdBnWFIKD/W5QAEN2CjO73b0r80rW3Nw9vFFhWTeG4+XI6cV6mEpxWqPk80qyc7NliL93eebw5B29OnvXoPwzkVtWvo5JEieaEZH/PTYwAK/wC7nBHvXnLS+XcyQyZDY+YY64/wrR0DUI9L8S6ZeIfNWGYEheDsPDA/hW+Ip89KS8jz8PPkqxZ7m0knkyzzfuxn5nXAyVwAMDuelQg3s/gPVtPfGGeGTb/dxIGYH0yFFamo2bQNcLG+YnCv8o3YHBGKy8Rw6BqWWaOV4UKfNxKAfmwOnGa+MWlz67sAkMNnHGpCjAYFcHsMYHpirdlmODzCWDoOB2x9PYVnQzDy4tqYT5R+B7CtG1iC3Ji27s/d54xjpVEoVAdwl8vznHVl6U+V5JLBYtokKtj5hwA1PRpIswlQAp6D+HNO86YBFLRtzxn7p9vYigo0IZpLa209JAxRpPK4PbPWud8PRyr4T8YGDczL4h2MvfazbTn0zmtS6kaJ9MjQ7ld3YoO4GOn0rO8LRR/8IZ45lkfymTWS0WDy0iOGC/TFV0f9djN7pDF8+3UpweTEOmAo6cdKfalREfLUSfwgjj65HbFRBYpyefMHDBc4JJHPTpTbWMxRSRlSknVCG7/SqBFtCvGC2CMY9/8ACq8qCItMgD4kB47GpEkjeLYG3f3gfvA023UybONi+Zznndn8O1Azo/CxLPeBX2ZwWHc1h6oRD41VmzHss0UH15P+GK2PCflwyXzRfvjIMJ2Ckcd/UfyrI10TReKtOKtl57R4xkf88+f8/hUr4kV9llqcTmZZoQBIEwQeR14/MfhWdcyTLLBK4VJN21vlwOeOtSyeel/bREFFCEFwe2D+VRSRtAshI34PynqNuaqKJY2ctJ+7L7Vz1PX/AHQast5KNlv3CtHt24wMD/PFRzhXii2YnKk8DgjPf8KaRM4WW8Cs0fynB9e5A46VoQRWrK7eTFuEZHOD0+tPO9Q8bgs7nGcDGB6j2qVCq5R/3RU4OOBjHFUriR1zLETsYYIbsenH1oESS7QDEi7wvH5e1VUh6tnKuMD0H49selT4WOIqD85QEE9j6e1OMmYVYIpZ/wAjj0xVollN0aKTejFRwp7/AJCpH8uO8iU42p05/vf0p/msbmLC7AcBgV6GotjfaGjZVJJ4YjKnv+FMRYYLa3G4YDMcMp7ilXzCSS28Bcq/A2+1UptrMsbP5bLwx6nPTA9qmRTCux2+0AYG3uCf6UgLSshiiLKWYZxk9R64p8BjSXE5yQDsA7D04ps3koxnYhlUD93nkMKSI28kke4gsAW46DpTHsSpFcbd21ZFbqB156HFNlRY4ZQiHHGcdOKdK8qEXsb5BwpUc8D1x0p6SYjCEGNl5B/vD0oAgidYyWCgrxwffoarzzTJcW9uhEinggAc1PExh3ZYSj+BD2waimxxO4w24YYcY7Z47YpCCSRgDLtww+UAcjI7+1Q3TRtsKAAFByDzn0P4VbuXJcrty/HK9D+H0rPuAE2KT5Oep7e1MCSRPLsyZBwoXOPr1+tVy6fZ484Voh0I+9nnH5VNhYIuplRsAd+B2xUUkiKIo9mEYkEHHGOnYc/jQIZaKE3ARfNL8oDcrngge3Fcz4itDDrkCzkK8UQAC87c/MB+vHtXSW7zfaY4dphO8tvbnGBxx3z0/lWN4lllTW7Iygec6AyEjjOTj9BWkNyJFzloQ7oUcED1XHrU6o/kSRLmYLjbjse9IVQLiL5ycHB6fh9KeIXQFRGecFiMY9uOlMRWhDy3Oy3++qkDPAwB/jUSNh3+0LgbcgY5z71ZkWHek1vL854HGCM1Vun2s2SrA4zxj2PT3qoiZW2lr+3A3IzuNvTAxjkfTNd5esc280/zIWZVcHgAYH64rz5I/wDSrJIjtKzDn8Qfwr0DxDjz7badpf5wo6DbjIx79awxPQ2oEHh3ZLrchAPm7GKhuCAprY09xJ4itoWAmaQssij+D0x6Y/lWDoswj8QmRlBWRHjAP8Xf+lbunukWsWl3N8qMHXjqp6g8dRwBXK+h0xPPiWg8P3MKN5pTVZogwHB+YYI9sDNdjHJIk2tQmQKHsoipxkYAAb/D8a5S4Esej6hIpCSf2jJ8mOFZm54x2H5V10I/0i9SNfNRrND/ALy4x1/Gk9v67D6jUkTzPDqqoxFKwQ9ypXAP4AUXbr/arIDsZHUKvpwM9qzNMuWFvoskqGVY719hH/PNOP0/pWnqOI9cuTtwsnlnJ4wAOT/Sn2GattJcSzSSNgEHCgY5xwPwrpLcEKRwvQ+uT+FcrYAzXUuzG4YUrnoP/r12dmyhljkTauBtzwwPHQ+le1hvgR4OK+MsQxeaQ0ZVijc9sj0x0o8wNI3mLtG4j2Vv5UxjumBiXJjYFm6cDr+FSn5lcxlSisCT/nvXQcogEjOQQQpwDjgdKkzlCjMSM5Vgf09qlkZ8CNBzjOwDqKjJKgqY/KPGMDPFBQ4tIV3FC4UYX1P19RTfPcoI1RmwBjA5FOkd+UiJaNsHnsc8YpPMcxFQ+wjj35pDJFaOQYj/AHmDhh347j+VSxNGrttYoVPVuR06f0qDyzDzId524yvUDjB/SkZAYt+7LnjaoqRl3zTLBht0h6q6jlgDTZp45hD5pO8EfwhTj37YqHkPtkUB+vB7AYx7HFWGnxIw5KbRt6YwKQDJ9rWF46ht/kycdAvGB7VwGkjfZgkh2z1xjj/63SvRTKY9IuHwZC0Rxj+7/wDWPWvMdMSRbBYs9MDj604iZuQmJQpYL8g6d/8A9VSakM2cjRsCm+InjH8QI5Hb+VNjAwRIoQD+LqM+lM1BJJNKmjjIVm68dGGNuKbEdHpsMRtvE1sARIPEDE5HADQJjHH16dqmSSUR5x5jjIYD29fwpow17r8UR2x/2xFIVA5Bktkw36H0qSIlC8TOSQOCB+YB7+1QiiNrZhtYOGSTA+Ud/fFW2ZQVLfu344PPH19KjQRbdjKfLCk7f7p/L8qVdu3dnbuVSc85xjkZ6GmBYCyeYrKG2qenr24/AU9ovvF2CEnCgdMVXKDIKMVAA6emBUqxneNqZB6n/Dpj8KAP/9LP804JZjDuJwB0yOnIqWMuZAQ21s7SuPlIHb07VWWaB5l87BB4Jx9O1SXLRxzbizMB90r9MDr614yPR8hkjO4BQFdnboD6jHt/kVFLMkbLK3LyEBkA6bRSiO4V1Nw5bKnHABUDB5x17UEnMizIFwMk9l9Og70xDvNiTzJEO1XPCAbccdali3NPh1wE+YFB37D05qvAsM+8v+8K8ZxwecDGMdKmEtzKRFHKY45BxJtH5H06UxkbObgCAuI8AuzcDHG4fTBH0ya/I748/EhfiF40mNgxTSbB2jtlH3SeBJLjp85XPTpX35+0T48uPh18MbkWn7u+8RPPpdrJH/yxWIJ575PO4hl246Yr8rtC0C88QXfkwYVFI8xj2UnBI+la4eF5X7ETdomKd0r7IlMh/hAGTj6CtC00S/uiPk8hcZy/H6V6pd2WmeGln0/SYd8w2rLcyYYMeDgDsB6CuV8uQfu2/ftnPHHp0rpdTpEx9nfWRVgtPsmn7XlZ1Dbl2jp2zg44rR0+78q5LowlLDAVh1A5OB6gVmxi5ErWsh2ueFfPT047iq/lzW8u3HnMhBSQ/LyOlZXNLHT3QEkYuIFUqcgrgLiuPu4CJDKdjQ55CjlcjnFdNbyLqEDTRAGb+OPoQRwRjv0qleaerr51uok6/KOCDjpiqQE2j6Pps0f2y3lVyM7VYZwfcGtiJYLkFXBtZ48JmPGHHvxk1ymm3cdrP5MiZhn/AHe0fL5Z7/rXSW4ljvmtph+7DgK/X5e36VMkCHwR/Y2ZYoAduQwBxx67cV2WheL/ABN4eKPYahJHGhDxQ72CkjsGB46dKqi1k8kTxqCkZ+YnkgDuD6VBdWK3sI2/ut3U/wCFYySfQ1Ttsfd3wj+Kum/EPSzB5k9hqtkCJonlDK4HHmR8BmQ9CMcEHtjPu+mapBfKYIRtmgxuTvj1+lfkFpOoav4T1yPXNGuGtbu2YcqdobHJBAwCp9K/QX4P/EZvHkMV8vl2F7uMF4vGMxgZcD+6Vwaj2fYXNpZn0R8gjkjuYyVHPGMj0waiDuzeTHhVXqcc8Ac1JPIUlYxASRuuGxyOnGPwqDIAAjz94BlPTHYdPwqQFg2c9jux8v14pI2EO4gbMEA98cdD2xUQDTLGxASIk9OMf59qnllIfCtjsARw3ocimIVco25flBIBXqMfSnbtz4K7dvQDtnv9KZv3kSBgNgyR+lJKZCC3Cr6Drk9higY9chQGTJyMf5FOwq7cllXkey01QflZQJFxtPqD7ihSrjYv7xW6gDHTH0piHfu2Hy9VbjPcfT9KXb5oKKNgHUD9Pw4qBDtmxt8rOSAR1H07VKYtxWTY7L3+nbFAEhQN8jfIcYB65HX6UQk7ztAYAct2yfypjIuwRo3lBW5yO3uRUsPlKDKrGV+pVOF49aexJES6gRDG5u3bFOaNDgJulKZDc9Dxj+VIBlwmMMo3bh0AppWR2BgIjK9ff2FMaJVQiMjhEbHP1xxUZIiIHM7ZxxximRbZH+ePygh5bOfw9qlwVmUs2d2duzvj+VAhdrLg8ByDt7cCkdd0AJwVbtnHNQ+ZBtkiKZmB3KT74qXdvxv/AHu1e4xg0DFJCqLbGcYOR0IPP4UGcsAgwnyj3BA9KjyjsQrFQqhcL3/SnSGE4WRsyKv0/DgYoEIXCsFJVf7pI+8fT2qTKbUaQiNt3bt+HSoyxOxNu5XX7hAPQfeB6UqSuqbVdBFjoE5/WmIVo/MhPkyLyfTG726cUkbbI8YKew5xj+VQD963kDhS3JHHPcYqxu8tnKrtTaQ2D949B9KAGsdqsrZ/2ajMoi2thmO3ayEZBGOD6UQ/fXuuSvtj0NJNKyfu0xubjn09sUASZtgFGQ0Z4IHAzx27fhT1kh+aFiMdm+vFRsHaHftA6ArjrUPmDy8vt8tP4O47YzSAttmJcyJu2jYewI/l2pqlhbnGUVDkr3OcdPTFRxzRqQIt7twWbOVC/wD6vagvDKGyxIhxsxxkN+HbpQA5vIwiTDaDnC9SD+XpTUkXy1whYg7XAX7vpgY44pnlIhZpnIHrjkjsKCUdP3wIKkKOcZHvQFiZ2fef3ghEOOF9+gqNTJ5SosZEbNlgv4e2O1Runlqz/KyR7RhepGR3qzGUaXaM7ADk/wC0e3tgUAFwytcABWgLNjI6EADoaJJ23FI0UKf4WHX69qjRZABmUHaAEGOmPX8KbHmOba4+Tg7j0JHQe1AD3lCz7eMoowxOBz2wB6VFHbu7ghvPWQ5cLkKP6YxT7i3dxiVAWIJXn86reS8f76EMpyM5IC89scVIyZfnIeJcRhsj0GKmklEv77BBPBI+UH+tU1uEXhlMQB+ZV+ZD6kelTkttLyoVRcfKuMfpQOxGfJjnXyj5ZXP3+mSOwpwDtKAVyxI3N6elW0ieRJZJxtA2gIw9elaRsvslk2o3zpp9lGoZ7iVhHFEo7uzYApgcv42F3J4Zl3KGPnwYT6yoAM/hXz3+zjPIdR1+OIGCP+0dSkcNzjzJ41QY/wBllGfrXs3if4m/B5dKntovHWlieOVTLtLyDCuD2TGOMA14f8A/Gnwt07VdcOpa9Z6XdS3t69qZrjykmgnmDR4UqATwDnsMCueKXtnNdi539mo+Z9XxopYrFkHbg9Mc9D/SgQrHJGD1i6nGOvQVjeKvGvgvwZ4bHifxRrVta6ZKQsBt2R3nPZUVDk5+nSviDxz+2XO8ssPw20owQx8G71AqWbHRliTGB7MSfp0rqjduyRHLofcvm3v2iWy+xvAH6FvU4x0HFS3F7Pawy7ES5lgAMsGwqcDjHP5/hX51n45/HXxzbh7y5tNHtEVVIigWISBR1Dglu3OGH0rmL3xpqGmae9rf69qHiKafPmWcE7BTj5sjsqgfTOOlaOlJb6EXR+iP/CZ6RDA0zGQuCd00bfuIuejEkcDoeK851n44eGLTURp2nmbxVPAd8lvYjcRkZGJMhBgdq/P6+8c+JfEMfl6lPd3FntVPsxmKQiMdN+3754/PtUGm61LpvmNpNy2no4Maso+UZ7YHcdiRTjRvuJytsfoTo37QfhmDU7W18W6ZqHg+3vHECXc6xyRRFiNnmuhGwe7KMfSva7zxHoMcjL9qS5YEKfKbchyOo444xX5A3K+JtY3WMepDUIiPmEnQD/aB9ele0aJ8d/il4c02xttNt9KuYLS38hvtUD3HnoAAMtlcEBf8jirdDTQlS6H6H2l8+1YbG1bUASSGVgu0H1BHUVkXfiq2it/7MhtpRqPniJLVwMuMjcdwAAwM+lfHGh/tY+IrC3EF54ZS6Ab/AFtrOcgZ5O3AJ/SvftI+KnwY1uGDUtP8RRrqcgzNDds1vL5n8UQjl6bT3B7VnKLjuV6HtNlctLu85RayBfnhP3hx2PQjHpUqtBKfOYhI9oX14zjNcrZ6jBcQtqfn4iVkMRzuUqeBh1zlW/KtN5vIcEwlIbxBhCOYiOfxHeiwGyYUQxpG2M/kfQjtSlktpE+bzf4doGD2z+VV7HzZA0oDXEbAbQew9R+X4VYlUApvJi28A+/epGTnb5vnIAQ3oO3alwpDYBHHXH5U1TGsbH77MeMcfSljdJ285gY8cYz146UhDJWztwFKcD0bNdNp7aXpej6hr2sy/wBn6Xp1jcahNO3KwraJ5m5sdQxG0D1IFcyojV+7A9c+nauQ+NGs2+ifs/eM5brDwPp0tnNCCVMhvZoUtcEHgLIu4gdQKeyugSPxp8aeLrzxv4w1rxVqLN5us31xeMHO4p5zEomfSNSFXsABXNodnyJ8pHT0NNWFwSrDymXGc+/SnDb04YflXqR+GxyvuNLHeuBjPFXdJ0qXWNQFpB7Ek9AMgc+lUd4UZxjHSu78DxXTztb2eEmdc7SAd46qPpxU1J8sWy6VPnkonc+LyfD3gW00S2n/AHNzlUyAXlAdXfnHAQ4HuCB2rofg9oclu5uvK+0zxx5Qrx5eZM/xADkD8uKxdP8ACOqeK9YP9pwP+7wIYTxEik/MCcYyevtj6Y+kfCHhiQQw6TpEQd1KLngFvQEnGAPWvm8ZjVGDjfVn1OCy9Oak1ojxT41Wf2911Hlby2QQXcqjjYoJhXH0LcjuK+XyfKcqp+6eAeor9IviD8ItfutFeLULSW3txJl7lWj8tmcAIpdT268gdD2r85rpI7S9uIofmiV3EeeeASFNd2T4mNSnyp3scGeYbkq88dmO81YsvwTgfKeh+ldJp2mTXto86g7edo/h9fwrlrO2uL6XEaFlUjewGQgJ64r22y0EpbyWaviQ+XHu6BenJAHQivTrVVCJ5WGo88vI84bTJo4/MPJVc8+3XAx2rnyhaJXDAEgnGMEY717T4i8O3+laVOWQSeWqj5QTgFsBhxjGPTmvObTQJb/XbbToYTi4Hl4Rh8pIOQxPAwKyp4tM6KuD5SjqlpNYW1pK/LXkQkORzx0OOwxWRFOwYgFV78jqMV7b4q8I6ndxT3DWEsBtLZwNw4ZE+4BgZ/x69K8DkYq2MFGA2kemK0w9dVYnJiKDps99/Zn8Uf8ACM/FKwhllW1i1ANas5XJ+YEbAV5AdSy8cEkV+u7gQzeS6lM4V/ZwPu/hX5M/s2/DKfx7rV/rFncjTpvDUlndCQtjCyed91Ap3PuRcdgMnBxx+rkMF1HmOMfJFg/N3yOR9QawxS0Q6HkTbdgO49T8xOOo6fhUSpk7i+xdh3jHp/KgESnBG/0z1B9KPL3K29lVUAyOue4/CuG50EiIVjWeVGdSCcD+Eqe/sQOKkkLRbY3HJzgA+vY/WqxlbzS0u7bt5x909hwOxqdd8wVQQTjhfQDp9KoViThHJXMZIHv+FJgxlAHAJ9OwpiFGAJ+XHG09c1PGS5BjwD644/zxVIRLmWQq7neBnkY6YpoJjb5lAXP3v7v5VGP3Un7r7p4IHTJ6U8FSdrAggcqP50wJmYkbJFAPZxjnn26YroNISJMyXI2Q2ylndsBQMfeJ9hzXOQb5JiOFwvBxxXkH7WPjWbwP8B5Y7V5I7zXr5dOt5ojt8vaDLLyOmUXH41cV2FfufHf7V37SGqePL2f4caAVsPD9jJi58o/8fUyMCC23jauF49c18Tqu35D8o70oRiN82fmP4mgn5sD0r0KcOVWOSUrsXO08cgVYiKeYrucg9ulVuCAP8il6D1Aq7EbHTxXYXckSKMdAOuPrXWW3i3U9Ot1aKUQSYxkgY2+h98dK82sFvLu4MNoTnBPAzwK+kvg78A/EnxJ1a086MxWvmpG5bOCmVDDptHB7n6CuXETpwXvs7cLTqVJKNNHG6hpGoz+FbLxNIrQy3Lyhj9wYU/LxkDDcY4xXIWmq/ZJF+0SCL5vunkHsa/oO8BfBD4S2ehw+H/GunwXcVgwSOa3CrcRBtq/MZEKFR1G1cdsGsD4w/wDBO/4Vara20vw6Zlk1BHEkV821PkAZZFnIEgPPOSRjGAOlfPx4gpqTT2PoKuQVFFWep/P/AKyqpL9stJdmxvMiMY2uCDkDI6bOxFfpL+y9+0nB46EXw7+JOoSx+ImdhYXkoXyb1AqYhc5Gy4XadvGHHH3uud4//wCCYfxX05UPw5vbHxYoXdJBNdrBKhGchBJHGsnsEZjjkgdvz88ffDT4lfCHX00n4gaFqXgjU1JkgF5DJbl/Kfb5sEhAEiq643oSAR1r2qGOw+IVqcjw8Rg69D+JGx+5V3G6XDLCGdlPB4G5G6cVWjE8WJguJCcLnGMfSvP/AIO+OT8QPhb4X8UXD/aby4tvsF1M2N/2yyCxTNIBwN5w6+qsK9HjmdWcSZeXIA/ujpkYz3oaszJM+XfjRAE+K+ik5SOS/wBHBRv4cwzqxHoAADX1a+NsQjfyZPLCkdsDjH518p/G0rc/EfRntkYNLq2mkBjnKpDMrY+uNuPavqfdHvCHK+Ui4z6jHH41hhvhl6suqtV6EKpMGP2U7T3A6ED/APXTfLkC7SQctkkjoe2O1JEJGXySowGyo6YP+HakSQ78Y+THGR2B9P5V0GZNC6YLFiCMZx93HtUyuOjZKrkj/D8qrbm8wykGNG4AHT2xinJu6bjH6AjtTEOZFZhtYjK5A7DNTbIxErgAPyDz+WPwpighuxPHP09qHaMMWkZZFYYKr2+lACRuUzzt9D2Iq/Y3BgnPmdSOfYdfpisoFj2WIAfxdcVKswkiUx5WQHGMZH8unFNOzA+C/j8zeGfj/wCNrzV42utP8QaVplyqIcO8bwJCPLPA3K0TV8zWIntrq4hhD21rLLviWTqc9jjjiv0y/aL+FR+KvguPX9AtJb/xL4dIMMVqcSXVpkGW2C98cyL3G0gda/N+61eDW5d8MLQQQPsETAKylflbOPeuSULS1PUpT5qaXY5C/t5LWd2RMMx4I7E/4112m232yMPhkmwvXoWX1+tUry2jLAtjPAX2/wAipbC6mtXZHHmKTyOh45Ug9ql7GkNJH0V4Nn+xXNvNua0m/vlvkz1UH/eIr6z034u63YaZaw2su2Z18uOIZBy3y719cn1r4G0VrkM90CIRCVZgxyB0bcMcDGOlet6B40OnzC/kjWJZHUmQAAeV3x+PoBXjYzCKdro+mwmPVONjy341+NtY0bx7dWcshMyWyzK6/NmSUFlB3ZwADjjpXiemePvE8d/9s1GHcp5DqDtQ9iw3Yx9a+sfGujWXj9V1vRLQQakAItsgzHJGpypBbgHmvMJPBQ04PZX9g17JKvKRoCM/xLleK7MHTpQp8rieVi61adTmhLQb8Lvjb4q1f4t+G/7R3XVnDKbSVEHHkuCpbHT5cgjOcfpX6LeKPDOgXNqdZsbHTdTeJMSxNbxAzA88vt6/hXwv8JPBVjo9/q13a5067+zny4LgAyBhk5UkYCgDHA9OOK9ksfFj3Gkm4Xz2uEXynRHADP69ccf0rjx1OKko0NLHqZZXcoN4jUpeDddsm+O2kjTrIaWtzb3WnqoVEx8r8HaOgYfL1IAr6PO6ETAsAgzGufukn+QFfLnwhsbrxf8AG1LoJuOladcXU0ij5QeIUGPViwHFfY8nh2ZN8ksbPGf4T0yecrXoYdqNKKbPm8096u+VHGylE2KyHp8yZ4/z9KqysEmZznY3DL3Hoa6waAFj3ZjhjPd5FAH19Kozr4ctcNc6jaMU+Q4kGPYYHX8KU69OO7RxRozeyOcc4ld4Gz0wMdcD+gqvcyHIG1k4yxHAFaN14n8F2L4uNWtjGcDEQLEE8Y27cj8a0V1LQZ48296sm0ZO9AML+P8ASsPrlD+dG/1Wr/KcquW2jy/Mzk/LTQk+9lwVzjgdQO3tW3Nr/hOOIFzJe5OxhCduCPyxmmL4q0MhobbSpi5XK+Y45/IZFZvMsMt5GkcDWe0TO8qaNljQbmOAF749q0BbXz5ypz0Cnr/kUv8AwlskKbodJgVE4KuWJ479O1RyeK9WZQfItgjcoQoYD27dKX9q4dLQr+zq3VFyGzuJWXBLkdBtwRjsRjNdDpOkXV0fIbLM5A+70HQH3FcQ/jCfzljubuKxA/j2xIB/30e34V418UP2kfEPg+R9B+G0kt94gdVMuotJCbOBTuGEj7yj16DjrXbg8Z9Yly0YNnPicH7GHNUkkfPn7b2ui++Pc2hRMzJ4b0y0014z/wAsp9nmzAe+ZOa+Rixf5JRuHZfT0rovEC+JrrVbzW/E0kuqXupSvNc3khMjyyuSzOze/wBBiuddsoFUbmAyW/pX1tGk4RUWeDOak7odYadey202qWO6N9PdXYxnEidw4xyNuM5HTHtX178Pfj3b6zpVv4U8fzxau64RhqjPHFJgqITFfRZlgKKPmyDuycHmvji0vbnTrn7TZOYiOoP3WHdGXup9K1pNU0e7lE89pLpkx5Z7V/lLeoRvu/QGlUpRluOFSUNYn6I22kaVrV3bat4Z1N9P0rUnmWO31NIn8mCGMB5o76O4kimtjcbYkeZYJFWRGdSPmPP+MvA+v+Fg1zqUYjEUImvItyboEeZoosFC0b+YoDrsPCnkCvlvw58T08N+R9k1G48mOOOF7YW6tDIkbM48yFmEbnezNng/MexIr7K+G/ja9/aBiuPhvpl3BLr15aT3gvry68u2uZIY9rx3NtJEZomW0HytAZAXjG0dBWccFF/CbRx1RfFsePIY12yQsFyPl57d/au10/TNNvIN0vyzRgAksQMfh1/Gs/xP4P1Hwfrd74dvLeGzvtC1G6026itJHmhDW2FZ4pZFUuh3DDMqkgj5QciqNnqflTGGaYqnf5Nv5nihUnB2N3VU9TpL7wfaXMam3WSGYDiRZO3sPasq7t/EXg/w9d6rc38MMdtCzIWQklm4WPGeGY4C0zxD8SNG8K2X2q/mjuBsCxW8eGmc9u/A+tePa18Sb/xLPpqLbwxW7SCa3t5Rv6ZG5wTjG0nHTHNawpSn7qRnKqoa3Prj4e694z8KeHoNX/tWy0bVNZt47i6mmVSVjblI13g7Sq43AcbvoK29V+Kfjy4QXEvjWyC2zBwIki2OCPuuI1J/TNfHo8RanqE+2Sa10mJmwzrbeeyqvyrkMx4x0wMVNexeHRHHJrHiq4vUUEobC1FuwH907c59sD8q+YxuWYyNRt/I9rD47CSikfohoPxw8A+KdR07RJNQ+yazfARxwxRO8cr91zjjJHBOPSvMPjmx/wCFx+CJMgL/AKIVH0uCCrH1G0Y9q8g/Zoazn8au+laNfeIdItQ09xquotGXsJFQmA2/8RY4ZCBng/iPVPjzHs+LXgpQOPLt3iZTja73ICO/+yAM/gauCmlD2m/ocdV0+Z+zWlj6h1C+WKaRpTg8/KBjoc9f0r83v2sNd8S33xX/ALPj1W8fSzo9pLa2n2l0toSRhzHGG2clc5xz39v0B12QNebFztMhwB/cY4xX55/tWX3hi+8W6K8ai4+yWklnNsLKVKSAorPjleSR6bq2qxT3IoXT0Kukaj47h8KWmm6jc6dDGqKLe4uNQdCVxxkIPTjj0rnJoL0YfU/GXhyz5w2ySe4ce2C3OKxNNb4S2uhWb3cH2y/Zf3kYkZgrDt83GPxqZfFPge0JNro0MZ6gGGMr7ck14VbDR524x/A9unW9xJssXX/CMRqFuvHdpNjnbZ6a5Oe2GJYVTim8CTTlLjWdf1PYM4sIRGzY7D5flqYfETSIUJtdLjtscg4iHP0Cn9KpS/FPLbra1ihY43Egc/8AfODU+w/ufghusu5pQ/8ACHXQxa6L401cIeC9zhQf+A421f8AsuiPiO1+HeoTTAfI15qMmT/wEtiuUl+JOryApAEVQOFCNkH2bP6YqM+JfGtxCAkMs24Z3CJfw6HitI4er0jp/XZEPEU11O6t01eM7rHwNoVtJngXTpMwx65wK2I7j4hPkQ2vhzQVI4VLMSH8wu2vLPtXxBm5FtP8+ODtUH6c1Imi+PLohI/NB6hN5OPoMj9Kv6pUfQzeNpI9Qa7+JWBHN4jtdJTH3bWxiDY+hGKzJW1gqRf+O71AeqRbYXx/wHpXBJ4F8XXLH7RJscdS7OSPrzWnbfDLW5Fy11GdvoG+Y+meo9qv6jN6afcR9eh0NGePw1tLv4l1XUOzK986nPt7e2KzZ4vht8rOl5dSL94vcvJ+PUfpWzB8H9TnB3TiPacbSM/+PLWxb/BicnLynK8EfNk+w9KuOXTWzt9xDx67HJRX3w8gPmW2iGYgdX5HH+/n+VSS+K/DVuoa20CKPHGGih5x3Bwa9Ig+DFqCu+WZsj14+nHArdtfg9osJW4KyFl4KtITx/L9K3WXf3jF49rZHirfEdLdttrpsNtu5G9UOP8AvkYx9Kj/AOFna9IvkQmFB/Aipj8iP619BQfDHSLXBjVAg9RyAfw5rch8FWNvhBDDtGCP3Qbn8a0hlkOrM3jn0R8syeNvHM/CPJIMEBUhA4qr9q8dX6DFreC36biAB9M5BNfX0fhWxQkJt8wsCQq7QR6eg/Crsfh7TbeTd5bPJgZXcdpHbitPqFHsS8dUPjI+HfHEzGdbd4N/ynL8/XrxWgngTxxOD5kqp6GQnaT/AE/Kvr59N0xWJSIRtn5sH73tj2q2tlbeVloI2jK/MG49jTWEoroZPE1O58jRfCfxTIQJruLc3ZCxOPzxV5fg7qm05ujIo4O1SCH+vpX1X9lh4VIc4AAx6D+fFTwJIoZLa0ZgvJ69PfitFTp/ymbqz/mPme2+DFxvVLi5m5A69PzB7VtQfBCwZiZZJH8vqoLIT6df8BX0TBp2sXC5jt5Nh+4NvHHocc1cj8O+I5sM0DAA8Kw4b6Ht9Diq9xbJCU5dz58i+CuiYQmKZ8fMztNkD/ZA4NbVt8LPDsQ2rGBvAD/Nzj8QQa90HhDxBKF22rtk9FC7fzDYqZfAmsEn7QVtAew6jt+vpUc6W1htXPFo/h54Zt1EVvZqBn5twDfj06fQ1p/8IroaFUxFHkbQFRcYH+8D+texR/DiaTme82MMAbF7e/IBrTtfh3A8gimnEjK21htyNp7gnHbtipc76XD5HkOl+GLC4lSOK2VmIK42gK4HTOBgj+WK+Wfjd8V4Ly9n8F+Cplh021/d393FwbqZTgxxkc+SvT/aPsBX2l+0Bc6b8J/g/q2tWhdNU1iRdE08glSpuY2aaQDqNkKMVPGGIHpX5QW8Fl5QDygdCGx+db0Ic2r2MqkraIRr+WN89RweD0I9asxaqwZW5TJ+/nj8ugq+lvaBCYUWdl69vpVCS9tI2CXFgUI+8BwK79DnOosNZz381VHc4I/+tW05M0f7thtbjpxXnI1OwQFYbYwKc4JOa3LDVY+I1kDqR9z2+lSMr6vp0UpYnhkPVV5x6H1AqnqVlDapFLaKZLd0AyOeQK60oso3IxjB7Hj8PpWVNBHZq7bTJaSZE0f3tnHDr7CqFY5GKe5s7mLUbCQ2s9uyyRyIcFWXkEe4NfoR8BPiHrGp6Xb39pBFqllPepp2uacyBkzdDAcp/CkhGVPADfLnjFfA1zYGHCxfvYyu5HHQr6Y9q9I+BvxLPwr8fQX19LJHomogWWqiIEsLZ2B89E6M8DYdVxzgqMZyJkkVCVme+fHD4A3UeoQ/EP4awz6ja3OpR2c+kYDy20jKzxmJl+XyW8tkKPtZW27d4f5PR/hXNq/h3wu93eWkz2l3LNaTIAT5b2zbWIx3VsgjpX6C6RqX/CJ/D/xVqOpeT9ml8OT3un6xpKYF7FcR/uZoig6qzqzD/lm30zXivwn8HaG/w28O/D3UFls9Rmha6edB5uZbsLI4cNjoMZA6FawcF0OlPueufsk/HH4N/AFPiD8U/H93N4atJNGs0RSVY6hPaPM62ljAxUyXUnmfKm4KvJYouSPxSb4heLP+E/1z4j+D9W1Dwhda7q99qar9qkuZFW7uGnVJ5ZSTcON3zPJlmPJ5r3f9svWtI8N+KfDnwo0i4kv/APhGB9s1O6K7IZrq62FFiB+8IIl27skBmZRjaa+crfTL3URO+mQm/jt4ftMvlYyIR1YL1IAI4ANOMDKbtofWngL9sK+t5U0n41WA1W3ZlEeuaZCIriHOB/pEC4SVR97KbX7Ybt9rzx2c1rDqel3cWtadfwpcWV9bsJLe5hbo8bd8dCOqkFWAIIr8Ytlvc27BGFxG44A6V7v+z58arv4W61F4L8TTmbwVrNyobzTkaVcuQn2qLJwqEf69RgOoB6oKxq4dWuiqdXoz9E8Hcw3ZUDGPpUO0NsDd+nrntzWhqNq1nM0TKMAbhjgMp/iGP4WGCPbFZbvmMSBNo46Hp2rzGrHUWEAjBbkn35H5UzIkYsW3YxhTx/hTWk2sVI6jJ+hpWRhgMMAn5iOvPFILDsLuyQEJ7ZpyqwBRGwPTFMKKBx+9Ze496jcEReWSQcZwBSGS/wCsj2IQ3zdG7VZz8jM4EMeMEN19iOO1VAqRbWbhmUdOh9qXduYoxY4XIHTp2oA4rXZLrUbqLS4CwhcFpC3y7ypIIz3HtXI+OfD2h6Hodxq+tSQabpkKp50i/LKpPTae7HnAHXp2r1C40efVZBPuSCNFMi/L0Kj+Vfnd8dPia3j/AMVDSdOkDaDogECMrER3NwmRJNjPIB4TjgdMV2UIXskY1JW1OE8XeK7vxZfywJe3suiJLm3s7mZm4Ubd5XJAYgDgcVysjRw8InlY/hHI4omXcwuIY/NG3GVIPsKj3Lu2N85Izg8fhXppWWhxtjvLPUldnUgisW/0v7UwuIZBFKc5U9CO2K1GYqArk5Az/nHpVaeXbH5rdAh4XrTEZTBVAs7p/IcAcEfeHqPxqOeysElEk06EAjeqdwO2O34VY06zgu9smp3Pl9fK3Zzx2JqebTdFaCRoNQSSY84wQMDsCaG7DsdZ4cn/AHqT2qiIW8ogYE7iF42vjj6V32uancJaKg+QYLfKMHp0P4+lHwC0Pwj488WHwZ4rvJPDV1qabbG/jPyF1T5IGXBGZHxtYjArc+JngLW/h94i1rwl4idNSudKZCl1CCsVzbyIHgnVcts8yMglCcqcivNxEFzJnq4WfuWPl3UYp3u5bifKsxJ56/5HSqp5XPtWzqKqkPfG7r7+1YWRjgV6MfhPMqL3jV0WET32xlGTG3XoCMc4re1WGH7JC8HG75Dj19PbFc7Y+ZB++Thyflb2HUV0SOt9bPbtw4wQR0pslEFoZVyrr2HysMAt6jtXb/Ds32peJm0nyzNA6CWdlGfLiQ8uPp0rzuG6ldWhbkj16jHpXS+FfEWo+GdXOq2LiNjAbeVWXcHjbnBH1AP4UpLTQfkfYnwv8S6nc+O7nxJpaOujsUsXxwjxhlQHtvbeQV4yAK+y5QGlZowG7rjg/wCRXgPwb1TwVqvgHQ7Tw/thksUcXbMACbhvmkz6feG32r3CMuyeScb2PDD/AD2rzaltkdkSy6+UxmfLAkZx9KjGWOMEJ245PpUbKVBiQeWV6Ak9fX8qSNDgsX+f34HtiuYoXzNxOV2jBH41Gx5GSQvQ+xpzFsjdhSPX9elNIIwW6dAPUe1AxoG3PBx2pcAckfl1FNXAdW6DofanMp+6Tx3/AKfSgCHADHaoIxzQoCgjOfajaF+8CCPf8qiYNk5HH+cUrANCMv0HP0/Cm/dzlS6t6Ux32kBTjvik38kKPv8ApwOKllEhkWJcc4bhfek2bmBPp2/mKgleMxAspyRx+FK/zxMo64BU8cUhigMFzFlskfkOmPSuG+JvNpocuDldZtyuPZSK7YfuwNuVfjOOn0xXB/E3zv7J0u4YDbBqluzAfyHvUz3RUD0a5yHzI+BuJGO3p+lUuspVtrqeuP4as3ZQlmXGQByfSqHmLvBRCjEY4HAx1qiFsWVO1UYgjtx/d/wrE8eQam3gHxC+m7SYrPeyMud0OQspX3C8+34VsxsEcpnazgYPbPpisHxKRfyaTpd+hns9Qa4W5jG8N+7QDEYQjLMpKhcHdux15q6Hxoir8DPN/AXxcvvhZ8RJX8X2Fz418K6Xoq2VvpVxNGsdu9yEXzVQIUlZAhj/AHgcqm7DDgj33wb4T8O/tUePtY1zxz8IbWDwl4d0eDSPDsNlqL6VE1xNctPIsksbxIZ9l2ZTL5flxHduy8gx+efibw5rPgma507Uhcx6ha3ssO6V+BbIVa1kaNs71ljPysOPlPsK7bwld+PW0G4GgeLte8PWGr3Jhvhpc3+jRSOq7Q/OISyAfMhXIHtivahH2sXyaM8aU/Zv39jtfj54Q8C/Bv4qL4P+FLeJL7TLa3R7u31q+tNR0/8A0mFXWG2ntcpmEloZgWYLLFhWdQGPUeAP2mfiB8PPAEPhHwx4jg8OeHILq6f+xde0iw1WxhkvHc3Ahmmg86BZCzfKHC5Y4XliflvSLb/hFbzVtHnS41UC2nKssYkLSk587DHlvX+dfcXwH/Yv0H42/DS++Ovxk8TwfDXQ7G0MWnJYYkknkjZQs91EM4jLNsECAysflXBG2soyu+VoToJ+/B28jQk8ZfF348eBr2y+KPioePPBqxiOOa8sbfUJLUWbBjc28se2cOUO2VnZmkUDPIzXztbNf/steI7x7PSrT4reA/F1g0d4PLiZjZTK8cjW7gHYdjsR6cbsYBrJ8Xfs0fGP9n5Dd/EO+b4R6zrMbtZ29veQTR3qHYssUkVpK6J/rFGyQg4KsUGcD7V/Z1+C/wAJvHGgeENL8U39t4p8VWl/eQeKPBd5qX2OJzI00NuLe2uDBGsnzWs2FlYTDeNp6DulGiqZ58Z1Y1P0Pkzwn8atX07wBp/wd8PWUPij4dy+IptWtrZ7l/tltbyyGSOxdjgEQSM0xYqA5zuXnj1v9oDx29t408H+Kb+LTE0izZbjw3PPAiwgukb3FhdRxYgkSC4+ZMYaLI+Y9R5n+0V8Cbr9kn4vXQ0YDXvBmpmS9tkhkFxJpX7+W3+zXrRgKJ4lXDEYjbIHB4HivgX4qeEtEeLwh4+jl+Jnw6utSjlu9LlDpcRQbsPc2k6vDNFImc7Y5I/MxsLBGYVEIQlH3dzf2tS9pbH3L8TfDHgH4jfs73/7RlhJpEfjVsw6vqN2C8BvNOVEOliEiTyneDy/LZj+8Cgk4K1+aaX/AIh+KeraTY2F7a2d/clYZRJEIIYE6Gae5xhIlGWLHAXNe3ePPgl8ONM8X3cnwE+INv8AEbwPqcFzPLZebJb31rFGY2FpKsiItwwfASV4Y1YJuKqRx9G/syePvgX8GPEOtyfFDTH8Wv4zsrLT4rbT4/PktdNhcvc290I5k8zz1VCcEqSgDqV+WonhqjT02PQhiKUEruzPv7wXff8ADKPw50Pw58UPBsPiSAvDCvi3wrcRXtlcSPb+duuI7gQXcX7iFpMhGSQKRGz7ePb9R8ReC7GMXeh3EM39oL5i3EcivCIzyAucAt2wRkDrXyd8dPB3xv1HwFrMfwN1lvDHgiBLXVPDOlWunwxJq+nXsEl1FHp2ro5l+3DEiXNthg0bKzyHdIExNO+AHxG+AngPUNU+KfinQPipZ+WupX1p4YuJpLnQ9FEBMviBIJgslxbIQnnLBAMK3mZZQ235bG5VGfvbM+lyzPZwlyS1ieveIfEttfx3Ul2/nA4WIyjMbEAjA+gyOfbFeFfFS4+BmpabaeF7pZtAZiJLvWLC6KSIPL+7+9DFz5hG4YYjBwO1fPN78fYZbFo2uY444W8q2QZ8zy2ACseSMsADg4x0FYfwz02P4iePTpfiXy9RjazuZrOG4ZlRXTDbwFwCu3hs5xkHtxyYbAO+miR9BXzJSg/Znq3g7RdC8PWbw+G76fWrR5jsuJvvygH5WxgAKAOyjNeF/CpTD8W/inFnnzoJNvuzdv1r6R0UW0ttbPYmMog8sSR8xtsOwqpxg7SMfyr58+GZx8aviPtIbAgG3H918YP04FehHWXyPmKmqbPan2L/AK08v254HampKclWIG0bc9+KexUqynDAY4/H+lMAVBwAcn8gO1ZsgflsYHzN27VHkyI3ykYIHPHIqVSRjHTPT0pvmHg7cKP1xUgCoPMcYw+BtP0GKz/GEzQ+BdXdflka22ZPXlgOPfFaMZfzMs24dOnQGsD4jN/xQOppjc+6E7h/AN3+Rx60qnwMuG6PB/EUunW3wr8G2Qtdt/deJLm4dmYbZVjjMYyOwIKjHbYT3q/LP9sEU/yxK+Y8gD5cZ288dq4nxZcGDTvCTyLuhtb+4Xy+xYx5P5itbUJmOI45B5Dqp2NxsYDsRXdg43pXOaq/eIryaazWW0877SjP/DwVP1/pWJKxUtHFKSrNuOPvKwGOfrVie5KRr5KAZI685xWdLPHJJiOLyJGPzEHg+1diiYNj4Xa1YRyhX8wE7j2FVLrc0rQ7B5RQsBjOR7elSyyORC00Plqr+Wz8dP6VK7uQJPkMeNoPYY/pVEn0X8H/ABXJrfhmfQ70sL3R+AxP37Zj8hHpt+5j2r0oybLg24YA4BUKPX19K+L/AAX4u/4RHxrb6lK4ktbofYpoY+rCRhswOh5xx+Ffrp8Mf2cPh5e6ZN4k+L/ji10GaCE339g2dxFaXH2ZEMg86eRvMLYB3LEo2dCc15+Ioa3R1Uqmlj5hs9Yl0W+S4hgjluusQlUNEnq7jjhR6EEV8c/tG/H74meO7G58NaDLqcHhKNWivpgNtteNuYSYjXASAYARSNx2hjya+iPEqWc/gXWfFdrbXFrpGv602i6LHcNumaNCJZNzDAISMIM9CcivlH4paj9i0HULO1fbDBAYRHjAGRtyR0b5hnPessttOXM1sViW4rlR8eeYVSNouUVgB7Y6VfmkaeISR5yDzn+lZiN+5wBuyMcd6ngk/cnHze2cdPavrEeOW1lcY6jt9Kivl3DevzEAdPUf/WqFGX+EfKOefyqzIoNsHUg7Tt+lAjptFnGoWAtJcKYzx+FZmp2WWMJHzryPZRWXpFx9ivGQdcDj/PtXf4GpKJEwZkUDbnt3FaLUDi4Ct3BJpdyc7cyQN6HHSksbjz7STTbwcwghcnBAHUD6VbvrcRyGTZ5TRjPA5B/wNZdyAZkuowAJ12uP9rvUtAJBHJZfLJlOcjHcf/WrrtB8TJb40/UR5kf/ACzfoQP5YrhRNI2xA+4RjGfatG3ZMI6gO8fPsR6Y9KAPW7u303WrKWGUb1ZBhl2hlPZl7Vx8H2gCTR74C4e1A8qRsEmPsuataXqCwIk/lgDIRkB4Knt9RxWpdxW96kc0fzTw5yFGPkzkAn2q9BGJLc6noN3YeJ9Cnl07VNFmjureaNtrxtEwdWBGCCuAfwr+jL4RfFSP43fCnw/8VNNOJL6H7NqNv0W31G2RVuAAP4Wb5lPGR6dK/nfuIJprF2hU3KrwwPXHcY619v8A/BN74rW/hz4h6v8ABHXrh4NP8WAT6WGOUTUrcbtmOxngBXI/uAEenkZvg/a0+ZLY9rJMb7CpyPZn7a/C7w/q2s6rqRtrb7W1hFE7Dah2GVyFyrlQ2QrkDPIX6CvrCPxJf+G/CetXmu28UD6Bp8t7mFdkckMULSghP4D8mCO3pXkXwV0iW3uNf1ONjDqVq1vbxxFiFeBRvMbqeGLdjgFT0Iya7H9o3VbC2/Zv+Juvecloi+CtdKzkhSpOnzhRu7EPgY7GuTAw5aMSsxq81Z9j+Mn7fLrl1d67qEjS3V9eT3ckh6tJLIzsx9yxrdjuSy/eAbHQc4PriuM0W4jSwSNjjBP/AKFW0t7Bb8riT5eeeMehFeolZHks0oJ47W4BmOA53NjjkdCMenpTrxfKuYtWtz5cqNuI/vJng/lXMx3MUcpkkbfwdsZNaLapbLHsJEYx68f/AKqma0Ki7M+qPhX47+wTR28FwGeVVikKfKqKSrEkdfXg8flX6j3vhDwx8Yfg5d+E7+VVt7+1DJdKvmbZoxvikU9cqR9Oa/F74DeFdR8cfECHToZjb6ZCVe5ZDtbaWUELjvyDz6V+3Gga1pnhvQ4NAtoRBHbweUg6ZAHTPsTg5r4TO4+xneG5+i5BVdfDuE1psfkJJ4V8RfD59a8D+LImhvtMeVXIBw65O2WPIyQ4/lXJW7AwgkY+Ucep7V9O/tO65HN4pjuioE0dkyLLn/lmC21Xb/Zw3OfavjyPxHZpFGSUTYMM7MABzjn25Fetlk5Ti5PqfLZnSVGq6a2R12Vb7nO3t2pgCkHj2H19K49vFFmxcxSxsF6urAqP+BdB/wDWqH/hMdOt5CksiAYKyDPzbh7AcfhXqcuh5vMip4k1mfQ9S0fWbQhDas+5COqn76n/AHhkfiPSvftK1zU9GeHxH4Ru2ELotyqA/upNwB2MOwOcfhXyZ4i1q21WOKC3ZZyhYbmJXAJwPvBR6fQV9MfC5tK8S+Amt49Qi07UvD0LreQZDhoEcKkq7CSyHcqkqCucDPIrSEFyaic/e0PtX4Z/tF+G7vT7iHx240NrBPPlEqZEsaDLC3VThnOMBMqCcZwDXwj8bPioPjF43PiOW0bQNNtIVs7C0L+ZiGMn95KQAnmvwWIHTAB4Fcp4j1ganKGlHkxQcBFIIYZxljxzx+FcZeXQjULG3mqExkdP84rpp0tbmU5rYguUsLnKjUPLYfcbGNrdufSuOumuoZXs75gCwwsyjII9eO30rSvoo5o1JGw5zxWQZGkRYZ8Sqh+Ru49q6rGJG9neQqtzCPNUHiaLnH1x0/Gr39rDULYWeo4SVcBJ8fNj3qnbyXNjJvtW3I3DRHlWX6dP8KY6214S0A+zS54Runtg8UEmjcSyvMDMgZk/iXjcMYFSxcjb27f1rJiM0aGJwSVParySAELGTggcdMH3pjNZY48guAwxxV0W9vNlJCD5gG4HoQOw9DWXFJuIHTHXHFXo4nCjYfN5zx1qWBmxSS6DObWd/MsbjLIVydvPH0OBzW1dQRzwnABj42kc5+npSPtmhNrdJ+7J+YfyHFZNtINMm+wXD7reXiKU8bD6N/nikB+gP7Bn7TcPwl8Uv8HPH935PhHxHcCTTbqZ/wBzpeov8ock/chuOEkI4VtrEY3Eemf8FDv2etzn42+EbdYb20Kxa/DGoRnUk+XdbQOWX7r+q4PQYH5caxab0bH3k+ZcHG3H4V+2/wCyT8YrL9qP4L33wx8Zzw3XjbwpaJbSx3G1f7T0gL5MUw5zLLGDsmXGRhXH3sDrp/vIezZjL3Hzo/FLTLqPWoD8otrlcAsMbHPuO3Fek/C29k/tG68P3gEZaIzQbvWMgMo9gvNN+P8A8IPEfwK+JN1pN1bS2enTyia0l2kRMjE/IrdPl5GPbpxXGG+vbZrfxRppRpLU7zt6Mn8Ske61wuEo+4zZSTaaPo11W1WR1cRMz9euR2H4VE4G4GNgrjPXpVjT/DnxK8T+H7XxN4Q+HPjHX9K1KPzbe7sNDv7u0l2sUdoLiKFonCSq0Zw3DIQeRiopPh38cLhkMvwz8cR4PRvDWpge+SsBJ/AVzWZ0qaEEKCBQ+A4+bI+vP4VZwjrkoS6HscFR7etXm+Fvx6lgSaz+FPj+5RSAdnhjV3QD03m2GK5zWfD3xa8NTG78RfD3xhosIxn7XoN/bbQeBkywqKVhJo1X2SJCfLKxRt1OM+nJ9KVLhiFjVvMKn0wcDsOK4OTXtYgtzcajpGs2MQYKyvYXCIM9txXaD9TWXN8RdJt7kQSmaB4eWjkheOToMfKRnpRYd0ekTfafMyPMYrwA3Tn8uKV2cnJdjsTnBwD9K80/4WVoUieWl3hv+mittwR06djS/wDCwNDVFK3kJPHBDHI9CMcYpC5j0srI/lSSvvSOTO0dQB/Oqt3Gd+9FS5U9MY4U9vqK4KP4g+H5LpRJNHEmOzfK35kbfoabN460lrlpYrq2hG3ZtEgwR29h+GaqwJno1gJzaRo37sLnaPTnp757VbV/Q/d6/wD6q4Cy8ZaX9mImuI8I20ZOO3AyRgYrYh8U6U5RI7mBi/CYZcE+xz19qze5aZ1kMyRhyW8v5eABwT24pVG9PnGHByQfQVgrqcOSoKybfm3Lgf5NRjXbcsY2mVZCeFyu7GOmKhorQ6ZZCBhB5ob04/AUCTaRkbAD0+tYcOqwhQuWUf7P+f0p/wDacYXd0Hb14pDubZG0EZXPYEcU5ZHGJRiU9Cvp9KyBqFvIBmUb8cVYSRFARpPkXnK+/wBO1PlYXReWXJUeUfl6gDPWn75AqqDkFuf72Pp2qmsychG54wf4v/1UnyFt25QO+e340WAnZmY7PlJ+7/wGmMSNwi2xoeP/AK9R4VmygBAPUNUTOgVst8wGTjn6U7DuWkIEYySSvA+hoGxkZg2diduKijkQncCVAH6UyRw2El6L/rAO/p0oA1bbAtmWLa02wk56Y+nTjtXhXjiz8sWsMbbijF2zz19PTNezytIsH7gmINnJXsAK8L8Y3qrqiiNuIlUHH8RYZ/MelVDcpLSxnWekQSGNpZVNwoB8rGFHTHsa1LuO3tJ0NxMqlQMRp+X3a40X12T9nt5BExzkkfd+h7fhUCz29n5hDPc3IHVWyB+fU11qMjK8Ud1Haafq0uHZ1dUyhk+7+XNbq2WjfY2sYArM4CtICd3px/nFefaMbq/u1nnb7HCuM44LL2Gfeukm1OK1mV4iCu3DKMZ3dsmqs1oQmnqVtQ0MW6NCyC7kPTZ8zLgdeQMDHpXDy2C7g8qMoHb/AArvZNduZUKs4Qt0wo5H1rMa3tnb59ypIPyNNETt0OMg/wBDvorkK0SIRkdyOnavc9H1OwktVnikR/lAIyMnp1rx2+sNpAjulAH8LDn86fpupNYo0EieZC5/1sf3gOPzFFSlzxFSqcj8jU+Id9BqGv29jBlY7OFcjsWbJPTn0/KuetpZ4rgvCMhl56YwPXjpU+uGxuLmOaKUzCRPv85UDoD/AJ4qvZ3Eca+RelTCRtjkA+Yex9qqEOWCSCdS87npnh/xLLald5D8KMei+ma9a0/Vhe5Z0KmQbuCDgdh+Ar5yls/shSeAER9QwOQw+npXo3hC5e8ieJn8p4/niJPDr0YY9sVx1afVHVGV1Y9gVt6sIsMr9PXA602UjmKHDK3Ydse9Yuk6n9rkNvGhllGPMt41JkH0A6V0Zhlt5mjureSF1yBkbR7DHGKwukLlKoVNuCQR/D/hTOsaxEABc9fX0HpT4SjqTGVDE5OR09Bj2ppwyvLuXzFIPHT8KoQm5MFFXc/HOaSTILAjG3AwMf4U+doUZ9o2SMoG49+meOlRB4iVVE2D0Y8fhQArc/vD2OaC7JxjII4weT+lJgBssgyDgY4GP5UhfYwzzn7qgdPT8KAGBCS6IpY4Bx2HSr6QxRJ9onkEUYBYk8BdtQwo6P8AdJdsgY/ziuD8ceII3KaHYMNigecxHRuoWtIQu7IlySV2cr4n119Zusb2igizsQn1PoOO3HpXHtPMpDOGbb0HfHbPpUjyyF2QFcKOHHPH/wCus55woA+8Rxz2ruhBLQ5XK7LLSO6ZViBnPT+tHn28f/HwWHGNq9SfaqL3XlsQhycfh7cVUZtx3Hhu/wD9atCTZTX7mEBbNEhB4xjnj3/wog16R5D9rTzCvCBR+dYZXG0gYA7GmKfmwG47jHSjlFc6l7yG4Hmg4GMbf7oFVWut7eWhDnqSe/oK5tZZYHcIwCbfT1q5G3nIVYngcA9aaQXNe4VriFonADFflx0yOcVmXW5oiNvITB9hjGPwoEu1WJOGADDPtS+bHLG0y/MJF+ZRx/nmh7WEj9SP2LPiLHpf7Nmo2T2qXF54c1m9t7P5dwc3EaXCs/PygMzjjHQV8b+A7PUvEnjXxneeIX+13WvXU7TTSZ5nkczR5/4Efyrt/wBj3WnhsPHng4qJ3nisb21gLbd7/PDPjJA+4w/KjwZDcRDWL27kVr281LzCAANpt3ZOOmOgowtJKpL0N8RVvRij5V8Y2soiW4nG2SHNvOCMZKtjgdthBBqMs9xpcE+OR0HpxjmvW/jzpYtY4fElmqx2Ws7zInH7u5+Xzh+LYYf71eN6VIZdInVxtUFduO2Bn/8AVVT0k1YwXwo94+FN4114Ol05m85rC7xH6+XLhto9h0Fd4waXePurxww/TivJvgtc5h8RW8mD5RtXK+5yMjH0r1uVkMexn6LnA/xrza6Smzro/CKgDwfc2Y4IXgD6ipl8yF0MSBieR9PQ+nFVf3ilxDz2cdxn2qxEy7kYbhtAAU9yOg9KwNjl9YYLJM8SbMlW2n8jj2qs5jfwvbzxqMASAgjkMGAx/n2q9rjMty6ldwkC8AfcA7e9Z0fz+Go+fLkR5D6dGB/qK83MP4dj1ct+MzbidU1z+5v01lwfXHTPtUdgBJFA0zYjazdfdcd/youJV/tlIJVLgae4A+gzj9KksXjFtYkYZfs7Kc9/b8OleAe+WtIaN54duMmyK491I61BqSLHY37HO1/Kfnvjpgexp2jrHHNDKhCiS1kDew3DFMv3RI9REpBhMUR246HA2gcfy6UxXOcvVkltrORgYlN4g47gnk/pXZ+OnX+zIS4H+vUHA4IIy3+NcZI0i21um0rEZUcZIJBHTHoK7DxpOsWjrt+8HUbj0G7Hb34x6Vb3j6ma/Q88tpx9qLsC2OenTtkAdgK1bnWrGxkeaaeO3/hwxADf4VxtudY1XxBZ6T4ft31G7mIQRxrkjd8u5j/CoJ5J4FfsP+z7+y58Mv2etnj/AOOenxfEfxtLZM1jo17bebZaZJNGGR7mzfG6TkKhfI2EsBvxt63DVI4p1lE/OnwT8Mfib46tRq2k6G1ppRA2alqDLZ2TAttyjylWkCkcmNWxXez/AAc0DSriM6341t9clAxLFosJlVMdF81yQR77Rz2r6R+IHgbxX42vbjWr/W5NQvmJa30raIbWGNm4hghVhFFGi8ABeAK+X/GjePvhzcpB4k8Mz+GrOc7Le8lTz4J1UDdsljzGSMjjOQOorKrQrx+BGEcUpaXLE3w88DTZntNS1dZcjHmCNU4/vAL1x6YrCsPhqNL85dI14SpcP5iR3kBDq3fLIWBBH0rIh8a3E+3+z9VgfOSxW3BGAP4s/d/Cqsnj67jVz9psLuOHgqAUYZ/u+pNRGNbqa866Myrjw94o8MXAbULJ54ZnbZJasssch7H5SSB3wQDT7XU4TLIZEyhOMIckED2xjFdN4M8YT+O9XHhXwVpN9cavMhPkW4EyHb99tw+VIwByWxivtTwj+zH4L0HTLnxB4+hs9a1lvmeDz3S3g7KNiFdzFjyzceldVPDTkveViJYyMfM+FrEfapsRuEWQMgGeOe/pwK858U+Ldb8LeNdL1bw7EkbaEQ8Kup3MxX97G4B5HBPY/NxX2D4/+HngnRPDev8AiKyi/wCEc1Hw9DLesluzfYrxUb5Iwrb2Qv8AdQgj5jg+3546rdvqCtqUk/n+ZcG4+XozqxzjPuK9LL8vXO3M5MbmPJFez0Z+o/h7wJbfFeO3+K/gi9OjTS2qyXKqitby3LQAMACT5ZJypUKRlcnGOLWl6y1qsFvqcphMJ8qYMxG0gdB6cjtgcV4v+y3+1J8PPhn8PT8N/G1nd6c9vfy3MGrR5nt5I58MIJ0Vd0ZQ5wVHc9AeOqvfFHh3xBevq+gXgvdCuH/0abaTkrgMp4yNhOOe1cOJwk4TcLaH02DzCFWkp82p7/pmpW19bt5TYAXO/pt7Z9ct7dK23ka22rBC6xR4bC8q5wOmR8vX6V4ho3iCK3Uss5JGR93gZ6cd666x8R3zMk0Mv2qLJ3RE7N3HGM8j/PFcLotaHq0sUrHqfh9WvovtioIyufMOQD+gzj2r57/aIuRcx2PhT7WqW0zmeaGL7wbyx97ttXKkZ4+fHSvatC8Y2IuClxH9kyAsmCGZgfTG0HH0rxX4/wBlDrEba+7xy2kUaRxJGmCpkXDvuIGeU3ZPTgDpRCC5kmVUrPWx856d4q8KeHLCOPw94Zn8X6uGZYWVJFt426L5rPvQ5XdwFzwBkV6tofwo8Y+Mlm1L4k3N4kSbdmmacosrOQYBIk8p3Zwx9QGRk9DWn8JrWeHSIjFdLHKCV3D7ybvvbQOBjIAPHH0r1rXrG+utDeyuLvbDdI0SSRrg5POd6jO4kd+K9Kc1HRK7/rocWEvfm6FrRvFHw0+GNpDpNjYaN4bjT95IojM1yepCtcbSysegZSuOnAr13wx8Vbfx9bu2h6dLb2kj+W8jyoAEi7bMAkEjAOF5r88fEXg7VrLWf7OtGe7K8/vDsV0Iz3O0nORjjp0r6V+G8tvaeF4X1ER2bgSeYoYYGZdrxtjgkhMg9PmrSlezlOVy62I52oKCR458VLDUj4gj8SreyTo5CbZFCyRpGSih2H3zuQDOa29J8TPKfK1MLFiRFlGeMbflIPpxyP8AI6LxJY6rOLyDUJEt7V8RwGQCX5JTgjjAOF4zx2r5vXUZtK/tHSImMk+muIC6ZwQcsrY6Yx68CuqhBctjwMfUcZXWxpftKeJb29+H3h7Tzua1fVLhkkYDO2GJGUDv1GD/ALtfEsjYCw42NEeSOgHrgevb0r9FfEH7J3xf/aP+DR+NHwo1C0+IP/CNzXltf+FLOKWHVYPI+WWW3ikLC6kk8lisKESuAFiV3Owfms73djdyQXySW1zA5ilSVSrqyHayOrYIKkYIPQ8V6+DS5ND5fHybnexsSbJJBIzeZt5x07f3qrbmWOVogY9xXaePl2HPH16VKXEi7ouCx5UjaMVLtz+4kUKpHOfWup7WOJbn0k95Fe2Ftdw/uFltIy5H95EG4e2Kq2sUdz4bnmmQ+fbEmIj+7u5A/A9Pas7wA6ap4NTzR++tWaI+hAIGcn1rX06WZtF1K1gHmzGF8jtmP+WV4r4rEQ5Kson1+Hnz04sx7NP9Dj2tvWRT8vuDzite2DfaEDtlDgqPccEfhWNpkcrWEMyxF3I3cHGOentwK2bFhNeK5/cEL8o9T6H09qnqWh0twZX8qFNm4/ebHH0x9KlvMK9vNDmbZ97aOf5VVC+VPh/nzJlcdOe1aNzIY0jnHO5unp+lIuwy9LONNmK+QY5sBSBuw2P6VzvhtUm0bxqnCiLUUmUHjlSeCPfpXRTLLstJdjTBpN5KjPljpzj1/DpXM6QYYLPxvF/ro0vojxwV379p+gx09q1j8LMpfEi8gIIjAEJddxTj6VFaQuiyB2CKp4z1/OrASRY4wT5Y2ALxknA7UsMi5RiAd3H5UAKojMaKzLyDlvpSZmR5PK2lV2sD6+mKeFRcDgKSQvHA9qlXbGjG3BUhevUHHoKQ0W9HbdNNt3QRAh29NzenvVfX3efX9E28eWk8YYdyef5DFSaEVWW4QcJt+QHoSawdcv4F1jTklKI6rLuJPG4dB2wcdKSWqKb0Zpz2xS/I8xnVog+0Zyp4FOH3Nn+s5w3Hb6ev0qt/aKm7GeWaHgAjdjr+VXZktmXajbNjAq/QZ9D9KpKxJSIAi+VejbAO6/jTmTAa3GBjHTjjvgU58PvxhRnftOQRj0xSXymVIvKTYR1/hI7D8KsixFbupcsFLjGM9goH8+KZOGjQ8ebGfmBx938PSp7MJEXkeTKoMlscKPfHrUb3KS2kmVEUefkY9WGaYh8fmQwxuw+TaS/GeO1Rw5igRurcgKPvcnPH4dq0M7/PhjAMm0bU7HA5HsKyY4mkMd1ESfLzkdQpHtxVIVhcRo7ytIyKSMhlzj2+oqQRplkj5RsMdvAHpj60rxqoZY1BR+d7Hj/Oagjt5VD78bWA4B6YpiY2VUcI1shGDzzwPxNV1YHMQ+RnPXPIPpir0haDzImBkzt28cfpVWRYTL54cZIA6cUxGsIYUCmA4DDoeSfXP0qqyKsSM6lUXKZGM8+/bFTLGqxwNvAzyyjsSMdfSomjnW2eOTCL/skdM+goGWH8raDEMDaEbGDgcdqjOwx/MXxnK56jGOKkKqi7tuHKjgfxAdwKjhcsxDD5ZBj8uhoASOBGzuPmKDjI9/pUM6qqeWI+QfmOcZHbGe1WIIo3eUmXlMfMOmcdcCoJA28LsOf4M8gjH8qQE1xHGX8xG2gbcY6EAVXlJ8zy3QXHl8ru4IB/QipHAMchA8vsV9MVGGVzHuOSIwF9GpgyvOr+UhHD+YXj2jj3FKzR3ayl0MbRj7ueOe4/KpJxI0cyuApTacr0H4fQVSK7JP3UfmRY+TJI/CgRd0aQSajCGVJIlU7mx90Acc/WsHxeTcaxY3VooA3lAuRycnJrV0SR4NWSMqAJOg7AMMc+1UPF9gttfxqyqQGDIATgBv8A64qo7olrRjWlYMw2/OeM4GPoakRWW2Zo92727D/DimvJgMBtwuAuOCOKdF12NkZ7IeSKshEEhUALHg54Ptj2qtKg3k56DGT6+orRv7GWERTKyzDb2POPpWaQrttJAGDkN2q4iZnORm3CP5eJQc+hyMH26V6f4iEKmynAAbfl9voFANeYyQr51tyBzlfTqDj9K9M8RPG/2NlCrjmQjjqByK58TujbDmRpbY1yJlUNG+dvoODwK6KymifUo7VCYnJfKFentnpxWBoYKazsZ9vDN5R5HTjpxnFa7xsupwTxkCSObkDrsPNcr6HSjjNVSRdI1KD7zR6j5u5f9ogZ/KuvtMxXl0DMGY2W3BGAdw4x046VyurTQ/ZdVZvkE95sH+yAc5/z0rq7F449VtYd6ubuyDNJ/tKvynHbgdKXT+uxXUx9OQwaXpcbA/LeMoz/ALWRj2x0q9qRzqMqgB5WMeM9OAOP/rVQhYLY6R9pO5Bfv9z36Y/GrusRuNVm3KQYiDxjkt0/DbihgjYtPKF3KEXjK7scZI9PpXaWcJZNhXHljg+h6iuK09g086ICNu1s+h9fpXY28k6xiBss0h52nnHQfhXt4b4EeFil75a3yzbUkVX6hdvDcDt0+WnIrSpJDFgqnTHGfQ/WnKr7WVG2At0BwR9D6VWtxIUAZHJXHK/xDtz9K6DmLsZn2BmdeQMDvx2pyeYr43grngNzzj17U0zRydcpg/3e3TFSF3BDkoR16cg0h2KzNgBhhQDwB2P09Km8tJQgx5Y56Hv/APqpzPKJA0YxyMqB0FMlVQzkHnjcF6dulILBkr/q38wqPx24HBpyYkRUTngY29AaN0iqGZflwp3cZ4xSqmSGDiJhgLtGP/He/wDSkMe5R2UYMe7n19hjNRMMwDb1QgSIfvEfL09KkVPLdZOJNh4B6H0xT9/+kOuAj7gy49+3HrQBfZglnMIkG51YAj+7jp+X9K8o01xHjdxgH8PevURFOvmxsyw+YjYOASvHPA9q8v01lSLY45Ykc9MA7QCaIiexuQxL9nRZG+VmBzj1459qL+3kGhXixyCV8LjZ/vA+lOhMoCIGUwt8nAGB9fx4qS9jZIpVjBTfGFGPu5yB9KbEjfkktzrPimK1by1W+02VD14ls/ep0QZCvKJeflGOhz/Ksi2Rl1/xgshEiJ/YThgP79kRn8xWmNy4YMqeYB6fNjr09KhFFghVuZedySrkbeQR0NOWJRksD8o24PQD/PSopAzLu2+XDuB2jofccfTipQ6zFHyfmO0Dpj149KYDx91d+FA4x16dMU/95sXfgZ7c1GpB6ZU8j5u30HepuAg2nZs5AJ/zxQB//9PKjbMDrIu0EHJx2PSmtcRQBEkcgKM467j2AOO35U5o3RlkhcJsULyM5DdB/hTIpVUjadjnjYeQOOPpXiJnpWDz4jCDNmKNT8qc/iCcc+tIZ0bBQhuBuxgjpUCTNIryu7SMoOcDC5GOMY/zioH8tVV1TbKAPm6LjHt+VXcViae4A2I6/ZkBxtUjcR/k0qpFNdpCJN6bgpTOP93j+WKqwqnzMWWIEgsw+6oHTr6msfWtf0/wppt54ouysf2ZZHjQn5mKJxjPrii6WrFZvQ+D/wBqPxLceNvifa+BrZvLsvDiNblk+ZftEqh55MfRVHtjFedW4s9E02GytwVzhfM4BLAdfXFVILr+0dSOsMjTPdSSzyljyPO+Y/rxn2rC1bUQbpo7fDqfu56jtj2ram/dUQlq7j7iUXUskobylDnIbn0+lVL61aGTcvKvGr4PHXjiotPdYpxK5wACeex6d617q3urq1NyJvMY8bRgH2INWScEfMumbcxhmiO5Mf3RxjI61siGO7t4y8ZkGM4XII7HNVGsGSUxHcyYx/n0xWlY6jdwWUmnxg7RkF8buvHHpQhHOhHs70TrMHVe6j5sfTpmvQ7PT4rqwaV8wXGMSKOFJ/hI+orn9LQP5sVwQ6yEDptIxzjitOWdbb7rMVQ8gdRjjPuKYjBn0h4rloduzZg7W56+9bdpbKLdS25tjfKc4wO4+lTSyR3AHz7yoznruz/LHSolRF3ZDLxjj/D2oA63RpgRLYylQyjcOeTwOMd+PSrTRlH37Rk4yq8AA9DjFefvcy71ZGxtZcsByB0H8u1ddFdSXDLFKBKFXjbwzD1zWUo2LTI7/To5oHlwsZPIZiMP2xgdMdK99/ZDtrG18Y65o897Cztaw3MNuw/ePhyj7T0+RTzjqCPSvn25VrF0giCyRSkkBuSh7j8qsW+uJ4e1nRPEehNsubGbzZVxsDbv3YBPTpkEdMVmp2G4XP1kb7QY0kXZGcY6EAAHA/PFNhZ3nJkXyzxnb09uCKy/DOvWfi7w/b65ZziZZY0cHGAOdpU/RuPatO5lm3GKJ1LqfkX37jkflUPQLaWCRmJEESbOcgHuP6U6KRlBj2hM46nO4njg9qgDSMq5j8uVfuoPT1z6daeoYDbsD5bJK/wnjGKSAcdm0oigZP8ACcjA56U/dkKR8zH7gA5GOvoKSKXZ8zlQi5yQOfyAqMoskRMd0jBudu3btIx0NUBOFaKMXHl7WJIbJxz2o8xQoCDyiOo6gVFLO8gRC4/drg4/rnrTRDm3Ej5VA23A6kDj8KaAmOcnJGVH8RPT2pkrtAoIYAY2keo6/hTjFbtFst8x45yTnk9vbFOdYMOLg+YAq4wOnP8AjTELAkg2mImRG6qTnH1ppRWO5soqkjYnb16U6TawVcPG/AUcDHHXPTimquZeXMTRjoRnt6/SmAh3SSq8XykAKF6ZUevqKSOVPtJVl+ViN23nDDp09ak2Qyw7QSzgdUGBjOMU6ASRTiKIbFHPI4Jx0z2oEQIp+zFmYJIrMdpPHB6H39KRpy0ah1LPnCAcZH+9jtUkcucmZo22nBULjGOOMdaagZi6CMR7Ofnwc56DjGOKYCpEQ7tJhRwSgOSP8+1MZoj8wzGGbODzg8c06EsQZCVZTxuUYxj8KfFt+1JNIQAo4BGN2R/SgQ/cC6blDJ/fHQ8entTGJkTBO85yvbHPHOKlaKGQ7YIsLjPlluDwPyqpbyM6xkEwEfKFYZ6dvp6UgLRGxAmShQYP44PH8qqJGW/fK2yNjh0I+7ipXx5jbuATtUjouOn61WKwcOY/tLHhsZHTuPwqgJSfJkZiV4x17jpkU53C/MV2Hqfb6YqOJYzmV4vtATg46rjpx9Kejxybt8YiIwMk9PTjpSAejp5e4x/Kx4A/i/wxTXLGbZu6suML0H/1qdvcAKigqPw/GkAUq7S4EZwTt/p9O9ArCyR/MTC27DZGONv6c0wtFIGVGXbLjKjsafEPMz5J3Rx428cke3TpTUCuG8oAndkhR/WgCVkXYQ6NkKRlRx9cCmSbhjKbV2AoeOo9xSiVtjLFlV4HoSfWo9szMu0l9nzEdlNADyEgBa6x5jYIC+3amr5UgBIHGcd+Md6ekKsqlWGRliDjIPYUP5cijeGhJG1lA4yOn4UgGQ4kGyHB4G3tyOo/ClhUyAyGXzuduFwMY9sc0RzqnEaA85DdBk+nFJCFjYmEdcjPqRzj2oAV/NRgi59m24Bz6jtTGtJV2pwQ3bjOPb/61TyeamPNgcBz8vzDGff0xiofOGVE48wfw88fSgY9hPAEDLkn8cAduKrrh28oqXYn5gTjAHapzIEdpVYRnpt5IOOlWIoftJYn1HTg8+mP/wBVS2BVSJ2RdsZeJuBsPQ9+PTNbumaVcjzGJWKNBuLNgRKo7sx4A+vAoum8N+FtKn13xVfLpGk2UbSzSs3ZFBIQDksR0AHWvzX+Pv7WOq/Eu2bwf4Et5PB/hdHy8hci7vth4aRkwET/AKZr+PpThG+wz6s+Jv7T/wAOfh6i2PhaWDx74jkdo3jtzusLXb0LycLI+QRtU8Yr5o13482uq2v9q+OtO/4SDURJ+5trmcJa4znCW8QCbVBxhgc96+U/DXiZPDDG4t7YXAb5X34J6cFSRgflWdr13rWt3TahqhW1VeUJVUwrdAAg5roWHE6vL0O58TfEu78STgWC2vhyIs4jt7S2iht1HpgA9fyrzq5ae7ZFaZL6dGLZRR0HbPAIrMtLLzm8xuYlIHcbvpXR2t5DpbKqRcA8Z++fp7CuyFOMUc7qNnVWfg3W/FDtqPiG4h0C1TaTK4CgKf7kSHaCePSurh8H+CdPLixuluwv+snuXDBYj1bywABx0715o9xdySveapKZHI552JGo4HyrwfyqioudQnMEZEMDYO0nHmAYzkjqKLPZaCuup77pc/hLUN/ksbbRrUeUk0hdftJA58skA4VuuRXPXuljxLMsOhwnRtLPy+aygvOyn+DGGXp361Ja+IdH0zTxFdFbtoIx+7GNmTwwAxt4rJ0zVr/Ur5LlR9it9wkihGFXHQnC9Kz66D6GzB8PL3xNfQeFtJ2wQ2Kl7q5522itkrvyRvZiOgzitq/+G76XpMj6VIdSMfAmQ/eVerqh7KeM4qtqHiZpmk0rTDsguObgqNrTNwPmz/CMdutaf/CYALDoNvwIRgSYyMN1yOoUe1PmdtELlPPLfwrqy3kOn2MUlzcyIXlAGQiYyGYeg/SmWl7qCT36WN2ssFrFtdlGR5m3qinplhjpX0JoPiqwtvDOpeFY3ilvb1Ss18wEirGx/wBRGowwYjp2z26CvPtF0C3tpf7AeH7GdXumnY/xwxRPlcnr7A0+dPdFJWR5jDrSX9sr6hYbiX2l4f3bAjqRj+LFLqnh8TKfsk0GqNIMpDJgTqP97p+eK73xzc6FcT6rcaBZrBYaakVrZmNdpmkJImkbu2CQMsOg4rjbPwjrt3qNjaxPsMyqxb5h5KNjlj1/LpUycbX6FxUm+VIl8E/Ebxv8NtUt/wDhG9Ua0eNju0+/3S2kqsMbWjbgf8BIPHFfV2m/tkaba28cXxC8HPNdL8hudLuV8sgDqI5BlT7bh+VY2mfsw/8ACQ2lxol7JPd6qqrKkiMSsfTHO1sg56dq8H+MP7L3xX+EFquq6zp01/oZ+Zb2FHKQgngTLj93npn7ue/auSniqFSXKpHbVwGJpw55Q0P0v8A+J/BHxJ8H/wDCW+Cbuae3Ewtp7S5Oy4spACwSQL8vzDlSMg9q6iOSVCbZ3ErKMoeoxn3r85v2LtYntfFfiHRgzGC90+OR4snB8mUDIA7qrnmv0Qs3lb975JSPZtzjj5R2rWrC2xwxnc03Z0fLLlSMjB4qMByuF+fuP896jaTyow0aCVeA2P61IAUAJbEYHHbbnt+FYljC77h5yHdxjHH1AxVvWdE8NeOvDd94T8ZWrXeiP5dzeLll2PbK8kJBjw+A2CwX7wGKzorgxSRqAX3ZA44579K6HSLmCyZ5J5FCKV8xf7y5Cvx6bCf6UKVgPwh127tb7xPquoWkBt7a6u7ieJB82yN5WwMADhc+g6VjtHbdnL5HBAxn8PavWvjn4d/4RH4p+JPDdkJIIbO8yqSD5gZ1EvzMAAT+868AjpivKEtLryhN5Xy4yCem08DGeK7aE+aC9DKpTsVPKYuFxu5xzxX098KPDUVisOq31pma5TzV3fdCggLwRgYHNfNVpHHdajBb3LeSjSJG7qOVBYAkDvj2r7p8JwWpgt9PncNCwUGQLtwyLn8OFxXn5tWcaXKj1sloRlU5pLY6aG60/TTHLcnyLe2+cjCjBPzYXpyfr2rYsfjhbaJcbtAgicgnAuYkyh9Vx13fhXmnirU/DUf2ldW1C1s7a2l2RhQzmRtq5AZQWB2t024z9DXlsPxL8O2twItJ0G71SFSw8xDtLAdCpMbNj2OK+dw+CddXaPpMTilSfRH0j4o/atuNVs59Lv7GHU7Q4jkVowig9CSfvcA4weD0xXzTqWi+FPEX9qalp8ySS3knmv5a+UiFuQqqF4HsB9axZvGPhW9eS/m8KTaXHbkB2jueGZicBlKR4OecLn8qu2mo6FfMH0XEYbcBEz4bLAAKF7c9PpXq0MH9VXuaHmVK6xHxanReHPhRZ2j2NvM/nT3zKzAfdCDnG3OCT6DGBXsuiaFoejX95Pe4Jt5UXeMsqIEGwsMHP0rC+HXk67qtvDqtxkxFlwp2GMrGMbNvRvMYD07jpVvxfM8WpX1yb1ZjcOAJEXarRomBx67R27isa+JqTdmzroYSlTimo6I6K58ZfDy7h/s/U5YtQUKUcNAdrA8AfcBx9KwbOP4aLOkulyWtswVlIHVOo2txjDD0FeC6xqXhG2u44tQvvtEzgCQqrkRJ2zs4Ykds5HpXXeHdU+D8Eqwrem2a4+488cioc9dzuvloB69ulVCjNR5k39xz1qkJSs0fRWkaZourWf7qVbvykdJAV3fKASAB34Hy+mO1fmv4msjp2v39kQAIriQADsM8D8q/QPwhok8PiOGO0eQ26ASIf4WQgZyAenv2r488V6Fe+M/jHc+GtDiWO61jWUsLRZTtUPPIsMZdsHauSCT2HNdeWO1V37HBmsU6MbLqfXf7EWhL/wAI54n19MJNPdwWSseyxJv4HT/ltj6H6V9sqziZpF6KBlT0Abk4rifAHwz0X4U+GoPB3huSTUUt2eW5u5iA11dSld8oTA2RhFRI16hVBPJNdsXbmBU8vcecc5xg8fQV0Yid5aHl0oWiRb0DyDlW7FRxgc9qfMqfPtDShhvPYYNOHk+ZlGOS3P8Ah+NJ+8RztI2Iv1z7ViWSwHMCIG8wBeDjHH/1qmKl2EZUgdz04qEFSSXU8gZ7AZxgU/Y+dsrH3XjnHTHpTRLJF3IFR4fNEWcNuxwenH0pERAx+8zDoP8AAUyIb5PMBPHy4I5G0d6mJkRB5LCZTxuxjH4dqtCHBGIy2ADjjoKYmUDIF80N+vt7VLGgViJMOD9xelSBsMTs+8Nqg+tUItabDHtkL4XH947cegNfnD+3T8R11fx1bfCrSxHFpnhXEtwY/wDlpqNzEhlz2AiQBB77q/SzSfIMyWrxmVpyCAcYO0Zwa/FX9oyDXbb43+MbnxBD9nuLrVZ7hBtwr2sx32sqnpiSEqR6cg4PFb0rXRnU0joeLuxYghskDpTQB1JqQuDg7VwRzioywztHAr0EcgMdowDVcnPHSnOecA5Fem/D7wvZarqUDagvnxlgxXHy4GDgjHcfhWVWqoRuzSlSdSSij174G/CK81nTx4k1GF4o7uQR2ilQA6IRl8noCenTIHHWv0++FX9m/DWyE8oTGoEKyoBsVVxt4wcghR9OteJ/DeK31G3g0y3g8qK3zhUAVFCYAYdPTkdMV7LZLJOj6fcYd5dpXcAgRh07d+n4V8LnONlNtLQ/QsowMKMFc93PizTNdJist9o8o2tuONy5B+XaQODW7ovxB1ExzxiZ3lH7ryi4+6g2jr0x7YHrXklrod7p/m3LhLsRxjCoMHBxuB7+/wDhW61jHgXkCBdsYT5OS3H3h3GPevlXTvufQ82miPbPDHjO4iKea5xJ8j+nuSGyOB9a4/4+fDvwP+0D4Vj8PeK7aK6mswZLG7QbJoHb7xVgAVBOC6j7wHUdszw3FCjeRODGMZJxyHPb8uK7S5izZedYt5O7aWj/AInCHB9xj6VVKrOhNTg9jmr0oTi1JH5mfsp6DeeCIPiH8M/EEgW78Na/bmMdPmniaJnA9HWFD7V9SlU81ZD+7xJuYN+GCPauMufDUnhv9oj4gas0P2e38T2Wj3Jjxuy6IVJXHAy6YJ967H52yJRkdGGecD3r9PoVfa04zfVH5tiqPs6zguh8s/HFVi+ImgbfkaLUtMfGeufNb8M7cV9YSyKAsj4Z2VWft156ewNfK3xzdYviP4ZWUh4zqOkj1O0LcA/lnj619UMszrnaJNgUIrDttAx+AqML8MvUyrbx9CNWjMeXyV9BwCO1TJCqszEgEjAUn9Kt2NobwiCJPtDxMMqw5O/gBQOgry74mfF69+HHiLTfDPhnQ4PGV3MSNQjkkZFtXYgRR/dPzFW3H0GBV1KygtQp0nPRHpDwTfP8vlrgAj+XA6flViPT55DkKXEYHTnIPTp09K801H41eL1ijSx0Cw0+ePjfsMqufoxFZR+MXxYvIWSa40Pw7g5UyWSt8v0ORj8K4v7Xo9Ediyyr1sexHSb0YYQTNj/Z6emcDpVmLQdRb5ntpRgddh49Pmxj2rwj/hY/xQwY7z4gadFCMYS1toFbj/axlfYZ/CuG1Tx5rVzIftvjnVS3Q7ZBHz6/KAMfhWUs6p7JG8MoqfaaPr4eFNTyn7gwjH8XJ9gafB4blSWVbmSC227d6yMAFHbPTAr4Qu9TjaIR33jO7lWPJKSSytn02sOfw5qOXXfB/h7Sr7xDrOp6jq1pZxMTCoYM5wMKpcr948DoOaz/ALYbdoxRf9kJK7l+B+iM2oeDPhtp03ijxl4k0vw3piRuqTzXCAzSuhVFgUEszhugUHAyTgCvwdgTynmhiwWa5lIHX920jMp7Z4NcN4/8d6z4/wBdk1vU/wBzDny7W2Qkw20QACxxg+wG49WPNdlrV1iW21e3wySRRlSvHVRivXdOpaMp/ccFKcE3GBbXUSy+UF83Y23PYY9Kc8r7gwbYh7kdB3FYstxE7mbd5KygMccc454rQ+1pJFE4deFCge/v9aXIbKZ38t4lv4Wmu7ZjuiKh2I/1iE4Yj0G3jPtxXE3HjnXdVuUt/D9ruisUCcONuPq2Ac470thbajdtLp8eWScBmRvuHHbI6D9KlGlaurSQS2BjVOvl4wo9fl7Uo0le7Nvau1kW7DSviN4ncW15fDToTtCjc3kjd2Pknj0rTPh34m+HYp9Niddw/eBo7hleQL/dDn8uK4aHSvGulXLah4eS4G0klIW5KnplCeR+FdTH8TfijvWy1W3juuPuz2yxsq/3gy7ce9aex00ijSGISXvSsdz4L+IP9qSHTvEAbT9c01vLDt8kk8XRo5B/EVP6V2N1fTaXbpcwS/6PcStFIgbCKD7Dv9c18668x1xBq0Sw2erWxVwbcbRsXjDY+9gY/LHSu5ufEdrH4Q2xq8nlMslzz1JHOzPp6Yrnq4RfEl8hQxVnY9v8C6/oegWOqX17r9toU+rOIim90uFhiYMF/dnIViM46YxV6fxt4PRW/wCKg1G9VeSsZmdcei4GDXz1p2o/DS/tftOqeMNYgm24NpDaxRSL6BXZNp9sHpU39ofBeDIDeMfEzlRtUzpEufT5VXH4EivKxWXzc3KV7eh00sXBqyPaZfHvgmFml+z63qGfVgg+mHYcVjyfFvwLECqaDcxv1DT3MS9PViTivL1k+HMkfnW3w51rWc97nUplx6f6sc1ci1bT4XU6T8KtPCLwBezeawx6+ZjP1Irl/s2Glr/gjV4m3RHWXHxt0GM+XYaPpsYbj9/cq5BHfctZ4+PFy8yQ2MWlwdiI4Lm4OPYAH9OKiPiTxqf+QZ4K8KaEuMIWtoGZffdn+lSwah8UBIb631TRdDkwEH2W0U5A/hyI2GPbNP6pRWk1+KJVee8WOn+KHxE1NVTRrK7vtjZ/4l+iyYC+5bB/lVoa98bNZBjXR/EYGOgs1tR+Dv8A/Xqrc6h8T5vlvPiBLbqeWW2g8vHsGUJj86w7621adFl1j4gapc9igldMr9RJzx7VX1ahHa34/wCRLrTe7ZtSeHPjZqWSdI1IgdftOrwQD8jINw9qrt4Q+IhR47/VNC0Bgvzw3urSSOR9IWK1ybeH/BcspjvNVvdWJ+dYTd8suO1Z39i6RaSGTRbB4Y5MAb38w5Gf4iTXtYDK6daz5EvkeZjce6S3LtzLq7QT2Op3MU4TKCa1eQqSuQApdskfh0rAltZPIOHcAYBJzk/jmtqAiXMc3Djnp9zHftxTJ7KWMnaCAOd3Zl9x0Ar7DD4aFKPLCNj5atiJ1HeTOe8+4tg8cgM20YZWHy4x1I71UPhzQNSj8+ISaewHIh6fkeK6Oa2S6zG/JVQwx3xx+VZUbT2kyumTuB4HA4ro5DK76HD3nhO7UtJZ3CXaL0JGxh7EGsR9F1SNyht2B+o59Me1eyLbi9zPasRJgZGO/wDLiqLRzeWzTjfjBww7Djt/hU+xTNFVZ5MdMvIpkju4/s24gbjgj8cV1mjudA1G11jQr660vUbOVLi2vbSQwzQSoQVaNlIKkEcHrXVgWrlY7mP5W6N3HuvenroumuN0nyueMZ4Ht+VaRpJbEuo2e0eEvHeneL3U+NNRnttaeWRr2WRvk1UzNnzUb+C5JI3KcBsZz2qD4jeHdT0qeTwzCpuHutqwzcAXEMv3HXkAbSMEZ6j6V4odDG4PauGO0/u37D6969i8FeKrm8gsfDfiV0nubJJo9AvpG+SOV4iqWly2fmjZtvlseQRtPaorUL6mtGul7p4z/wAIlq1hbXmm+I7f93BIv2OQjBZ88hR94qy9MjHpV2ws5G8QLLjd5YVcgYA2jkqOwHTFalrp3iq71EXnidp31R5HmlhmGzakbbQgHAGDnAXgA47VtWyeRdyS5Ks5AMePuA9T6EVvSp2sY1Km6JmkfzCYkK9P3gGVx3/Kr9vcIThZA6jkp0OPUE1WkjVI3jDFQvJx06UWsW+fZMAzABR26+tb2T0Zkdd4e8Q6n4W8QWPiHRHXz9NlW4ht5WYW84xykgVl+Ujg45x0r2Txf8QdI+K/jXwXqem2cmmXduqW9zZyEZMplVsIRwyLzgf3a8HihLja/wC7e34BAzlR0/CqUyXMU8V/YTvaXUDpLbOOGimQgo6ntg152Ky+FTVbnRQxUoadD9NtTLRXsn2gC0ZR9w8jb25r47+IHg3/AISKKZLsfa2WV0bC4BRm3ZwB6/yr6B+DnxRj+KOjJbassdn4s0yPyL+2XC/a1jHy3UQ/hyv3wOARxxXM3xzdXybQuS+3I9+hHSvmpRdOpytHsRalC6PkUfBSzTasQeSNRnjIPsAT6elaMHwf022O6SFpVYYIYk4P07fhX0H+/CACH91nAwOMfhzU7afq0+0RWsnlHgMo3A+mfSm35Cv5niFp8LNMVBItqscafeJk5P0/ugegrWj8B6dDAPKiiAGQzKvb0IIya9lTwzrszjyLVm/hDKAuD6Hdjir0XgjXbgl/L+ZeOw/D0/pWblYpHksHhiKNowqKo4XKoD+PI4HtUsfhmxSRmZmlJOQAOn8hivaYPh5qbMY5pE3MOoJG324GKsr8PfKaMXd3G2D8ygEDHueM/gaj2iHY8ag0OwtF2CJSz9Dnsfwx9BViDS9PEWyOJSX9/Tp1xXt0Xw/0mAMhuvMdyNpXpj02kVpx+DfDwXM6mQdOcg5Hpjik6sQ5fI8K+z2UPBjA24zx8wP1q9BHbpGskYG1h1Kj9Pavd7fw34dSNI0g3bDj5jmrUej6HGGK2qOd3Geo9x6Co9oikvI8BCzytuWJsLjgcj9OlXUjv3wwtpZcnAKLwf6V76tvpsbER2sWV53Ko4x04q+jou6OJOP7u0bc/TFHtEHIzwRNH152bbZS4DYyFxkdverS+FPEZJYReQGHBZfvewHX9K9zDXDE7P4VDAAbRmlczFd4Qbu4xiqjU8hOB47F4B8RthHCQYGRvZT+B25/lWjB8ONQCtJPeIvqqnAz9ecflXqEcEjY2qqnpyen/wCqn+USCzsh28cVftWTyHmg+HMJAWe8y567V/kSR/KtNPAOiIuWaaYgf38Djv7V2wPzbSQcDGMdQaarur7cE8cDpil7Vhyo5lPB2gkrFIHb0Hv65I/SrcHhnRbcvGttkdMnn9MVrHePRMjB47U5yyjKk5x7YNDmwsjPXTtLjcLFZRMehwoGP0qzG6RZEcUa4OBtHp+FOO0jaDkH7xH8sflUJ+U5C7SvAwOKhsdkTtO+DjaDnggAVC8knJLDBGGBP5dKhLqUO5skj07/AP1qhx0JYZAwOKyZSVicyhVxF830JwKRmKR/3V7nrz61XjGXOflAHGBjNPd0xtwRnAI/wrNopCKSuBsyMdQevp0rSsoXkbYq9drDPUc/0rDaVwW6oPu7Tx9DXY+GbRpL2KCVcbRuZ+o2j+gH6UovUfQ/Oj9uHxZLq/xI0v4cwkx2vhSwSSWNWzm8vlSZyy9MrF5QHccivjaKyGwJMAOeO2RXY/FTxZP42+KXizxdJLvTU9WumRhz+5WQrCM+gjCj8K4nDLyWPtz2/lXv0Y2gjzp6yZfigEQb7JL6cAf41sCXzoh5irwuGyvPpWOrONv3Tv5x0/GtAN1ZXA4G4YzWliRn9n6XOArReSD1ZD3/AKVVbw/Cw860udrA9x/hVwxs67oZBx14rMmfULVmIBIBB4HFLURqwPdW0TLKA7Drk9RW9BNDdx5jKKWXaVxz+VcOL+Qsrvhe/T17VOl61tc7gyhQMq3TqKdhm1cWUcSlIlYxnhk6bP8AaX2rl9QsHLIFXBI4PbA966mLV7LU8W5k+zzdAMfI+cdD/Sq6x+XenS9Ryok+a2kAwAepX/P+FID9GP2J/wBoCy1/wTrH7N/xBuG+2CwvT4SvZzvR43jzPo0wOSUO0yWrBSUzKnKmNV+9fgj8PLjVdNmsxdDSrx7CK20+aSLzPmVcyFCcFRkFc9sjiv50rsXuk6hFf2cslhdWzpLDNCxR0dCGR0dSCrqQCCOQRxX9Mv7DPxV0n9ob9mLTr6zYWvj34ZT/AGDVkV1eW5inG+O7kTAOy7jVsdcSwyBeAAIlHqaRl0PkT4+/sjar8Y/Bes2nh21+0fEHwRYXOr2McQ+bV9Mt5o0ubZRjLTKJN8P8TMBGM7wR+NXg7xbqXhfVLXVLNwJrJ1lhVwdsgXIMZ24O1hkf5xX9j3wwPgPSPF9/4gv520zXruEWMKyEi2NoWSTKfLtDs6LvLH+FcY5z/Nl/wUL/AGcp/gv+0l4ij0e32+HvF8j+JtEmRFWBY7+R3uLNfL/dqsFx5ixLx+6CdjS5raDkrnkHjL4V67Yn/hJ0S1Nvq8f9oi1tJd6RRssZO1woV9pfkj7xyRkYryPVIAbIpJ34GAOnrin+GNa1BNHvdBtJ/sgnISWEng467QT8v4U/V7OSC3+fIMW1se1CvsyHY/Q79lzx7P49+Fsug6q/2rVvCEkens7n55NPkU/Yzn/pj5bRDjhFSvc/JkjwVwSnAA6H/Ir4A/Yz1v7F8TtY8NEgxa9osoUdzcWjpNFt9yFdfxr9An/1jNySQuAOMV5eKhyy0OujK8QZ1bP8JXG3I5HqKUOqYLnJb7vt701pwnA5Y/LnGMelR7htxJlV/hArlNh5Az8oyR1xxj8fSn7Yyd5Qgr2JpuJsq0Shwwx9PrU8Ea714+bbkc9Mjr6UARgMpYrmQHjtgY/lirMMSz4BI3bgMEf1qB57W1WWIMjm1iMsrbgEgXGcynjaK8M1H9omwkuJNN8J2scs28Rrezr+4znGVXjcPr2rN1YR3LVKTVzpP2hfGn/CtfhNqE9lIItR16Q6bYgHa8Zdf3rgdticj3Ir8lLO6tJAthdr5WflLknhj3P419FftKfEzWPGfjGx0bXbpGh0W3AVbePZGlxL8znb64xk9e3avn6402K/zcaY6XLY+dfunPqAelezg4+4pHBXfvcpTmgv9Gk/csXib5gVHy/Q+latjq/2hlhnwGGT0xisyDUbmxDWeoxG4ixtKNwy/T1xT5bGKf8A0nSpPtAA+eI8SLj2/wAK6zA6HrtIG/HGR0xWTcHIcswHBGMYHHYGoLG7Vk+yyfu2Axz1P0qeUBiyj7vQccZ70IDC3MVVOmzoPc06bi1V+SrenalzH56xztsUn749O1dHbTL5T21vCt+igs5ABBH0qrgYlpJqVjcW+sWtydLntHjkt5Y2KyRshDI6FeQynkHrXq1x8U/EXjDxK114y1GbxhdalFDaNKyxxnIIWM/wgkf/AFu2K8nWEFzLJbtDbocMozweuPpivqX9lP4eeAPjX8YLDwj42Qok1vLHpGjxExDWNQ+XFo1yrR+QBGTJnK5KhQwJFY1KUZLVGtOrKOx8+eLPDniHRL6G31zT7rRPOJMX2yIwlgTxhT2rnZtLnjjyxVtpGducbfWv0e+PX7PHxWsvCnhiw8X2l3q2vaRJLFfPOGefyWXCiWQg+bKhX52BwfXNfIet/C/WdK0+UXsvl3ECmQKobDRj9Bt6GnGVlqKerueSG2eCAR84LZUjp9KfEXjIEh2AHoeBz9KznmuUkePzN+w8qPun6CmtNcTNsB+7g8egrWxFjcljhYfaosKycsFNW4rZ2tjdPiCNx8m4dR6jHSsjSxLHfQySjMQbJQ9D+HTFdDqd1HcRssR2qi/cAwBxjjFLYEe2/Av7YLy4jsIJZdOuI44bj5uIpwy/OOeBjGex9q/QzT43jt1G/YqAIB7YHOfX+VfAX7I7pD8UJ9AuyGh1TSZ/3TdGdSrLjtnC1+hBTyl8qL5kif0/KvPxC6HVS+EkRDt2GTftOTkYakY7T8zYViQ3f/8AVUbkOrOOcEf/AKqc2DFxn+9xXEbCyOuPl+bYwIHr6019xfLH5QvGOPwpm8Dem0KRtprhcExjk8Y9PWgQrAniIYxj8KQMcYyD64GKgbcpCglyvHy9MfSpSQig8Fe4FIZG028BMb+ecDHtTSGXO5u4x2oVclg3y4Xt396jdzjYevUr7fXtSGvIYxcEsRnGBgd6YWB/1YLDO4+2f8KQo20rgqP09qSRnICqNo/jHUenbtUjAKnRRuGcc8D/AD2o2JGy7jt7jAx+HpTdqbtvZRyRSbw2Qemc0xjlKmXBJye/oe3auF+JbbNDsnuP3bLqttk9tvPp6ZFdujIApYcjv0zXA/Fok+Cllwcw38HX0LDH8qifQqG56LclYi4I3YwPwxx+lZ7qhQBDkFc5/wDrVZumzIwdCMxR7s44baKqFwcBgFGMAdMjH8qpkItxBOIhvUqQTnBH4H2Fed/E2/8AEmna14HfwkDPqH9rg2sLDcsjeWDsfGPlOCDjp17V3e9LRQ0xHlLGSSenvj3AryX4zJ42074b6J8bPD8B0qz0XxMtvYXFyB5d5cCKRWjgwcsVKsDwMkNtbMZwU5xjUimKovcZsfFH4ceCtT8feG/ih4nvbxNE1HxHFpHiiwu5dq2bYdwTcHaywMMIGyEWNcK3GV970Hwt4J+J/hL4mfDfwNcaV4Q0/R47Cyv9bsdORwI7uVXK4e6tQDa9RLI4XkhQCjmvlj4u6V+0u3g+w8TfEWysdb8O6SxuLlYHU3CJN9z7WmPMPkcbGaMYB43DkeV+BLvxF8JfG1p8SLbw9qjW4tY57VYZJbfTLwSskqW188I2zWsqgo8B68gj+77HJ7nunl6Oeqsj6c8C/s86Of2ePGd/4be58SfE2w1m50fdPcR2lrJYW92sEdzpwuvs8JRrhY3JEnnD5kOwMA/O+BPFfxn+Hmp7b+LR7PTbFENzol5eqVjuoJTLFLcJbO6GRnVXwSU/iHNfRPhv48fBC48aWd/Fq2n+EfDB8N2ssGh39ncXVhaazMzNdhorYQqGt0Ty/N3pgSDa3BWviP4g3ut3XiLUfiRDb6Nerr7TX2pNpvnrp5lJ3zGFbgtcRtO5LHGV3ElQi8LthK3s5e8tzkx1DmgvZv4T6X+NX7Tnjf8AbI8IXnwk1fwrpPgkxXUV7favC0l5CPsrIzLbSTxvNZCYru2RjZjdu3F2Y8x8Nf2pPi38BL7Svg9fPofx80G7v7MaFotzpxur8TTTqjQWd0JIXt5pycLJJFcIshXEWzdHXM+L9W8cDwboOtfGb4f694M8Jy28Mek6vZNJbxahEYQ8MUrTHLDYu9NuCT2HNfe/7G/iaPw3outa74c+GfjLxhObK2vNG1jVtLtp7awVGkjZYZ5ri2klUkkboXLHyyBhVYjuq4Wj7NyUtO2hy0MdUlJU5w+fkfJHw0/Z4+GXxm+FfxL8T3fi+8+G13aa3cWuoeBmjSWfR/tWoRCyV3ZFnWITmKIyi1IZRtJDGQLyup/svaP8K9V0/wAPaFY6f8Q7yw0i11XVnluVSeSa8aTbbiLB/dLFGki8LkN3yoP1Z+0j8b/hVJ8XvDvxA+BUzR/FrWLaex8Wm/SaHQ9Rs4LSOCXR9T0++eLzgWVTCySKqbBiR/laPwCT4P8Ahbxv4t8YfHr41aDfSCwt4rjUPBelpIJbhFjt7ZLyzmS6icQRr5jFP+WYRm35KKfJU5wfkelzwfupanyL4/8ABGifBL4z6V4g8OXTeI7DWrVNa0/TGtyrFr1p7drI+WpQtDMMIFQ8MnBwTXp198Q/H0Hh6y1+1+Hk3gDSU1OHTtT1KbT/ADTGkpXcsM8ixyB3gJbkEnqMZFcNp3h688P+IbXxb4812x0fQdU1We2sNL1XUpNSvdMg3O8Ec0iB1RlijQearhkbYx2nOz9ePD37SWu/Ej4L3/wq8GafpHiYWHhUaJd6zc38t/BNapC0EbtaFViFy8SfeZn+c7zkfLXbQrtPlXU4sXSjvJbHFeBPj18BP2Vp7nwV8MPF2raZp3iS28y7vfEKC+h029a1M9pcw26eQkm9pBHJbwrzu3SFAke678K/28NM8ZeKvE/iHxR8JLnVfE+jaBcz2V/4RjuTb38MM32K6e7sLpoT5LeZEVMn2jCqF4ZU3fn+Pih4k+EnjTwt8RNOMdxpBvrd57fVNLtNSubJrZoUmv8ASftABS8ihyqMrqAdv/Af188Uftv/AAw03SvDvirwp4x0j4s3F7dNFqGl2QW0P2G8tX8hLgzJGi/Z5dh2yhJAPMi/iY1zV8K7nRhsbFwvHQ/CDxNoVr9st/HFpHHZ2msM8iwwYaGPy8h41C8Af3cYUAdK9o+DOqDS/FOmalNZpq6W1zEhtpDhZoWI8xA4yV8yMsjei5xXz38XfiJ4bvvHmttoMwh0J9Wuzp1iFVWs4Zn+5JtwjlSMvLjdI3J5zXvHwfkWW40+LTYv7eubiaIW8VkpnuJi20IkESAs7tkKqqMsTgc1wRg1GzR9PganNa76Ht/xs1rwR+zl4/0Wy8B2Wpan8N/GNsl/aXN1K0txptzAzW97p/704aS2dEl+8QY5QASF3Hx/4ZX1nf8Axn8danpEjTWmq21rdWhA4dAcsGPbAOPrXr/7XHhTwzong3w/8JvFetweEvHdvrUniC+s7jZMbSPVIWRLTzoGktUkMUMbt+9VAJFYnJFa3wj/AGZtc8P+HtY+J2k+KLNvAb6bLcRR6viDVra4sWKz28wU+TjdGfLkjZ43QgjpkuFCPs+Y82vWarcq2Inl+/sCpg+xGc1J5sr58zAGPlGMbqrKTPCjtGEWQqwHQ4K5zTyzMBv/AHqg+mMYryzuJAJMkfcI9OlRhCWLEBegUE96f5qE4Bz7frSPt2gHLM3THPAFLYQ51PTOTxk9v8is3xva/aPh1raqDJ5cKyDHrG4bt6Yq2HzIqKMZ54q/JaDVdLv9KcMUvLWWDAOMFhx+tZz+FpFx0sfDHjK9ZfCuhTYMn2PUQQOxDA9fzH5V09vOJLNWY+Yyvkgdga801QXd54T1HTXLCS0c/K3VXiLJt/DFbXhO9N9o9l5bCPdEIW/vZXufrXp4F/urHJX+I6a42BCsZHyncMf3cdqp8MwdfmTswx1FW/ntk2ZRzj5T1/zxWdAq7JtpHBDFB6dDj0rrMCyrnOybDo3zKCcDPrx2xVG7uQIXQgI0Qzj7qkY44HFXBB8m7720f+O+lYtzbXmtajp2j6NH9o1LUplsYbc/xSy8J74zR5CPp39hn4JX3xq+MMvijUbaCXQfCO1WaYBonvpdrKQnRjFGc84wxB7V+sP7ZPgn4X/CT9mjXriw0eGTVtXms9LivZx5twXmnWWRhvz0ijfoB684rO/Z38E+Hv2dfhda+CbDZFJHtudTvyQWutQmXzJnDEDhPuAY6KK8F/ar8dyfG600X4YaTfi7Nhqkl7fyjOy3RIiu6T+HESkk9s4FcOYVlGk18jrw1NuSPln4teKLSP4I/CL4fb5Rc6HZ6l4j1AM+FeXUp2a3A68x/PxjAD+9fB3jLxDa6lp2owSNGT5LD962PvZC899vGPr7V9oeK/E3hS1k0+y0Gwk1TUdNtILI6terL9nuooU2hYreQ4A9DgY681yN3djVS0eoWelypMm1oDaw7SuMEEMpOD0P6V5WHzBUYq6OqthXUeh+XkUix9T7Z/8ArVMrosmex6egr7W8XfBHwNraTXFhC/g6+kUGIwNvsy3o0W3gEf3GUD0NeAaD8BviR4j8exfDvTbOM30iGYXMjlLJbdQS1wZivEYAOfl3cY25GK+qwmY0ay91nkVsLOm9UeXh17HHfFXY2AVhIB84/wD1D0r1X4ofs7fEz4TxfbdbgttbsEx517pMjXVvATnasreWjR5A4JXb2znivHbaZWwpO5v8P8K7ozi9jncbDZMwTrIBkcV2WnXKSouxgkoOAegz/niuPkDFeefcVPp1yIXMch4P3ew69c1pF2JPR5YPtQVGQJOBhXB4Psa5fUrKWFJIrmEwvjcD0XIHb8K0rnUks7QTnEhYbf0/+tWNbeMbqVGs9Tiju4GGFyOUOMAgmqlJbAkcvF03R9c9K0IMRnJ+Udf/AK1ZCvsJCnAzwR6VaSRX+7wRzWaZdjr7KeIKEfCpuyc8fy7Cutil0mzCtHcgsfm+U/pXli288wAVS+D/AAnj61JDpN25C4CBz1fp+PpVpy6E2R6iPEelROzQSRrKw6luB6nAqkbiaw1TT/iB4Om+x6ppF1DdhYjgrJBIrxyoRgjkDivPbrRLy2tZLhwCicbx/EPb/PSprXVXt7aZ0O3eETZ649x2rOd7WZSaumj+pb4GfHTSviBH4D+NOiTLDB4kt49L1+1VgBa3oAjlikGAFKXCrIpHG30zivZP2pIdZ8R/snfFXw94cV577Vbe907T4FikmLrPJGhjRI1LfMpcDC8E9DX8+P7C/wAOfFH7QfxCvvglpPxBPww062g/4Sy1T7C18bq6tJrWKSOFVubVo2MbeY2JPn8oZQgZX+nzwR8OPFPh+0t7XxF4mbxHJbW8cRktbFbBHZFwzFTLMx3HJ++ceteTTpSpuUenQ9GdeFRRk9z+YO3/AOCXv7Yd/HJLofhiG/jXoXvIrIyem0Xhgz/Kui8O/wDBJf8AbT199uraJo3gxSB8+pazaOv/AJTzeHj6V/U3HYWWj5ee/uEQZb99PtTAHQ5x09u1XY5TeoJtPZLiFxw6sHX8Dmt41LaXOecb6pWR/OR4e/4Ip/G68lT/AITL4ieFdCjI+Y2AvtQdfYLNDZA/99V75pf/AARL+H8FnHFr3xZ1S/uQCXNnpdvbxZHXbG9xOR/31X7B/EL4rfDT4LaAviL4s+JdM8D6dPKYIpb+RYhNKEL+VEv3pH2qTsRSeK+P3/4Kh/sMCaS3bx1MAhKb10LVyrdsqVsicenFJylsQonzr4A/4JGeAfhx4rXxDH8VdbvLBYnR7KCxtYJZd3HM5eVMD08nOcYIr6zh/Y4+CFvB9mk1jxNKiLtAfUcMox/eEQ7e+RWp8Pf21P2d/jfqVzonwg1bVfiJqcCI81tZaDqieVGzbEklmntYooo8/wATMOnSvow6V5hYXmEGfkjjPTOPvHGOnWvMxUcO9akbs7qGMxNJclOVkfFd5/wTr/Y98UXJk1rRdc8Tytxun1rUQqjPpFPGo/Kum0n/AIJy/sNeF5o5V+HFncyr8wOoahqd2hCDJLJcXbxYAGTlcYHpX2haWnljCp5Cj+4oXPbkAc1V8WvBa6LPe3a77S1je5uxnbuhtonmxkcgb1XOP5V51TEunD90rJdCJTlUl77PmTwd+y9+x9qVndz6f8H/AAe1tb3stpE0+j2s7OsAUF8zxu3JJwD6c816TYfsyfsu2brLZfCLwNayfdDJ4a0pXHTjd9nzXH/BP9oH9m/xFo2g+CfCPxD8O+J9auYBIljbajDJeyTT/v5F8rIk3AvjBGRjBwRivquCGMsJcHcB36fh2/KvZwr5qUZM56nuto88t/gj8F7SD7Na+AfDFtCescejWKL/AN8iECv5zv8AgoV+0r4N+MPjmH4VfB7RNGXwb4JvJl/tLT7a23alqflmKR45YlIXT4QQqBMGaRRJnCxFfvn/AIKo/toW/wAKvB037PPw8vFk8ZeKLUf21LEx/wCJXo06uGjLow2XN4owFPK25LkDfET/ADW29teXix208gt7cD5VHGeODjHOTgnP6V2xguxnfQ9Ka0msh5N40W3CgKzopGB1G45/A1myxaAzbotRiicHDxuxx+eBXMwaBo0cIbVr/wCySN91QhPtggAn06VJf+FbKwief7cJowmQwQryemRycfT9K6krdUZ6GubDw75mJtUgXfwNuT09+1Mm0rQHZP8AT7eIAdnI3CuCNtCDtMoQj8j/AIU1IISfnkCgdRRd9w0Orn0SwLOLXULdWj/h3ZJ/lx+FZ11pk0S/vYxLjHzIen4VjvFaIow+8+gz0qMFVP7rKhuOCRTCxaYmFjuPpj2qdJV6E/SqI9x2700rgDGCPbtQBuRMCy4HJ4PtUzSyW7DGSf5VzyyuMMp27e9XUvH6s/bpSsB0UN1vI3EK2ABz09auTG2uoPst0u7dyGHY9MiufTbKvVVLDjv+FIZ5Yhtx7egIosBrWss0YGnXTKzbcxSHuqjG0+/pXW/C74neJfgR8U9B+K3hApLqGhXiT/Z5g3kXMX3ZbeYKVJimjyjYwRnIwQDXnl1KXiJx+8GD+I7ikaeHUbXc37t412n8uDQm000JpWsz+kf482nhT9pT9miDx34Y0vz9L8XaP/aVssyJJc6fcBGMse4YBkt5EZGcHB2eu3H862iyzJa3elXMYzArRbuh64xg44A6V+xf7CHjl9f/AGR/E3hDzibzwdrD4jmk+T7LqCedEEyfkBlSZTgYGQa/JHxFLFd+OPEV4mxVbUpyNvAO5u2OmPT8K6MVJTtJGNLRNH9Kv/BI/wCL0/xG/ZXi8I6rPFNqXw+1SfRQgP77+z5FW7spJF7KPNlgjOACsHqCa/T5pWDbePyP8+lfy/8A/BI34wXHw8/ak1D4W3TEaX8R7Ca32fKqrqOlxy31nKxPbyPtMQUdWlX0r+mG+gk81wkkYBOSGznnp7V5c2dUUraGybiUdFBH5Ypv2icEZVVB79f5fhWAkdw3zGQADoCegqUB9g+fZjjg9azuVymwbvHIx7cY/maY96u35l69QemD0rOzdKOCcr0bjn8O1HmXKoAw81lxx9foOam47FmX+z7zK3FtFcrwDvRWH6iqrafoDud2mWrtxyYY/wDCrMEl1Ip/dDrgZ/hOB1FaUccvWTbnpx6Ul5AczceE/BeoBYr7QNNu1HQS2cDqPplCBXG6v+z58A/EP/If+GnhDW8nJ+2aDp0/P/bSBq9L1PX9B0O2lvNa1Gz0i3tx+9luZ44UjGM/MzsoXjnntXy54v8A24P2c/DPhDUvF2leJI/Hf9m3n2BtO0TbLfSTh1RhFFO0CtGoO/zN2xkBMZfgEcYoNeh2z/smfssSLtb4OeAQP9nwzpK/qLYVwHiP9gL9jfxQu3UvhVodmOn/ABLFn0vIPOD/AGfLb5HHfpXy3q//AAVCs0LT6B4Dlu7cxB41uL9RMC2cb/IilRcAcruyK8d8S/8ABUr4yPLa23hPwHoGnsPluZb6e5vELEjAjWOSzCHb23uO+e1K8exSpyPtIf8ABMb9h9WDR/DhoSpDL5ev+IEAI7gLqQAP0qzdf8E1v2Nrqzey/wCEKvoEddoK+JfER2554WTUnTr6qR7V8Qad/wAFTvjHYqkfifwFoF3IpYObCa9i3H+Hakhl24GM5cg9iK9C0H/gqdqM+oWdj4l8BW+kQMQbu7i1EuI0DDftgaJWB29PmPPr0KdSK3KVGfQ9cuP+CT/7JkqtHDD4nslPRYtcnwvYYDh+nbOa5Zv+CQH7NKOJdP8AE/jzSXGeYdU09sg/wnztMl49O9fV3hr9sP4L+JfD1v4lh1BrS0vJfJtRI0BlmZeHIgWUzRIp4Bnji38FAw5r3PR/HXhfX9OtNT069H2e/QyWzzBoPNRW270Dhdy54Vh8rfw5FKM6d7JicZ21R+Veuf8ABH/wXIh/4RP4reJ9HcZ2tqVpp+o8Hswjjsy354FeYah/wR88fW6H+w/jXbame0d74cNuo/4FDqMuf++QPav3C+02+eX2n05zQ0oblnKEDdnrgAn09q1fkQmz+fjVv+CTv7VNniLw7438D6xF1LXp1Ozf6BY7S5XH4isG5/4JbftlW0e4an8P9VZhylvqOpoRjsfN09B+Rr+iRX2rkTZwM/hSfagpz5uR/h7VNh3Z/NNrn/BPH9trR13WfgvS/FOO2m+IbKIY+l6bb+ded6z+yj+154at4pdU+EXiSYREl00/7FqZH+79iuZWf/vkV/VOlwjAbWzxnnI4p4n6Hggjjr/PGKOXsPmP5Br/AMAfHLQoWm8RfDDx34eQZx9p8NajErY/usYdn64rzc+O9Otrv7Dq/maTcp8skN0vluh/uyL1Q+zAYr+0UXK4zkEY7Y4+vNVb2y0jWIjZ6pb22pxngxTxpIpz/sNkdKpRQKbP46bHxVomoBoYtQt52XICiaPdj2APzZrxLXJra4aK+nYq7O/yjAHU4P8AhX9Tn7Tvwr+E3irSb/4XeC/AXhmTxjrOny3N1rC6XYxy6HpkBXzr15ljWbzWB8uGNGBbcSSFAV/5SLlpLyW4lkHKXDpuIwODjhe3NaU42ka8/uszpHLqdp+Xd1HXFOtoo9vncOQwA7D8ahwhcBMDaMNxirfmxbm7KRjAGMYruWhxs6fT5lgtppHwXHy7O2e2KzppdjKso3MBkD3rKMruMY+UgcD29afE7MxyOD0JpWFfoaYmJUtnZt5UelSQykDJ++OnuKoZ54GP8KfFJFkZkCA8Dd0o5R3LV35oAF3bC5hbuuMr9MVzk0TW/wC909mkiXkxt94exHcVtx6lJZM1sZvKbPAK5H4VNKlvJGLlUNtJH94jowP0q0SzFilhvPmULFIg+eMU26j8nyn6hhyB/hSyWSvtvLDaJEPzqP4h249aniZL6386Ndk0ZOQOmOlUSXNNvpERrBwDCw+uDxgewrpPBkLv4s0/TUu49OE86iF5gfKMx+5G+P4JGAT/AIFXDKx5bcV6Z29Rj6dK3ra4mHkajbr5klrLHLGPUxMGB+oIrnqx00OqjK+h9t+KPiVDo9tY6R4c06DwlqEStBrbJCm9248ko4zwVyxLdz0GK4qXXYpDsvLxvNbljKe5+nH5Vp/DO28F/E2fXtc8Ry+ddiC0n+y73j2tlkkAK9QGCAYOec4rq/iH8D59Ssf7S+HurQWqMPLGk6kQfMboVhuc/KfQOBx34FfPOhLdbnpSqRWiWhwtxBJJJGLGF7uWYARxxISWz3XHWuk174c/EHwnp8es67oklvaPkArtkZMf30Ukrx7Yq7+zL4V+JNr8StQXxLp11o+neH9P2lLyEvEZpJV2iKb7rgKC3yluB6V9W+J9duLWSczhPs0oA4xx24HHb+Vd0VypJnHu9D4XjuIriNXQbg3I9SPb0p24MN2fLx8vI6/yr1nxr4M0q5jPiHwk5WVdxurTG0Pt6vCgAwcdQBg9a8mR2Y+ZtBIP3D1X19KsRHyB8h3A9vTHp7YpQny5HD7hj/PapFlZmYRjaT04AwPT/CrUEAMm5hwMbR04/pTAoa3rEXhvS2vrh18wP5UR4+8R7+lfPmpNJ5kj3TearuW3+pbk/rXSfEbWLbXdYbToH8y0tV2pg8eYSfMb/D2FeXm7doVtpn+aIbU9CPf3x0rtoQtG5zVZa2LxvVk+Rc/L24XH4VW8wLx94D2qiHWOZpMg5GAfXjtUsRIXcfmJ+9/TiuhIyJdytgqAg7j1oAz8oP8An0pAem8Y544pxOOuCe3r7UxDcg/MDjAwAapSGRhgYTAwOOv0q4w8tVHQ81WcAqNrbX9O30piFJWYJLjaCMGpYwxlzjGRhfT9KiA48sHacZ9qsRhQoI7Y6UAS3DrHZSkkY4Cg+uRRpjEQlHwR249e1VdTnCWpgONzMvHt9PaiCRYLaKRhtHmBfpn+lHQZ7D8D5NMl+KthoWr30mjWmvW1zpn26AhXtJJE3RTrkgEo6g4J7dq+mtS/ZN/aP8ETi28F2tv8VNGWbMd3ZzCC4jG77s0NyyuCe+0uo7kcV8OWd5baH4n0LXLhAYNN1K1uZFx/yzjlRnBHfIXpX9HHhXxbbC3bXr6eKGyuSkxcEKWXb97I4Xvx36V6uW0YVIu/Q4MZUlBrlPx3/aU8BeJ/hX8LdB8PfESKHTfEutahNrDWUTif7LakeTHGZF+Qszjc2zKgbR618gaEYzazw5JDRDnsPTivsT9tz4gP8VPiTP4iiVlsINPt7DTQxyTb2jkZPuXJc4r498PqNxj25VVI/wAK87FfxZJHXS+BXPUvgkf+Jh4hR5Bn7JCQQO/mZz+A4r2lo0yASDnAwBxx6eleA/BXUvI8RajpcsJBubPBkHJjMb559jkj8q+gdhQOnT5sBj6jjj615df4jvo/CRIERGlYedJuC8cAY4B4q3DuCFVXn+HPT8OKpE4j2H5cH5sVaijhJEs/8Q4HQDHXpWBqc3rReOdjcNhggwQOoHbpVBMNpLRTDaHy446HA6enrWnrDebxgO3G0j0FZVntbRHV22swlQZ6KfevMx/wnq5d8ZSUf8TKwbozWU2M9SwGP6flUGkuI4bPC/ILZye4yM05PMTUNIkm5c21zx69gP8AvmoNBlYWunPt34huAynuF6YH14rw7Huk2kIiy2EJBKS282cdeDn+dR6g/wBoW4twvkZtlYuw4+THOPpxUtg6ebpDQhihhufqOcfof6VYnJittRjjPmKkSBQw5w39KdgOWmVl0uCVFMR3RhP4gcmtzx/KV0Vre1X7TKzxxRx/xlywVNo756fjXM6jNLBoAeP5G3xbWX1DDaTn8a9z8E2L33iD+3rqBL59NEf2W3AB8y5mPlxAA9WUtlfRhRP3bMz5rI+2f2R/Anw7/Zv8MTfGnxxZy+LvEemTRwWUaoBHfa1cxvstYpXRhDDp0I8yVypIkIkUFkSM7ni7xr4h1zxVrfiPWNrtrc0n2lI2dI0MjF4vJLnIjj3GNcnO0c1N8Rll0MaX8MNNu90fgy1jgvAFSQTateg3N9MeORH5ixruzjBArwTU/EV9GqQFsi1PlmV2O/DY2swPBFetg6MnH2kt2eBiJK5r6hqXiOzvob27uIri1shiYwcuqAfdboxzjjtXS6d8StXn0gaLaQpdIrNJbm+RLhQhwWiIfIwccYHGa8Th1LWH1ATjySs6lXyNySAcZ65GMe1ZD6nPp0gubDU1g+xfK0Xl5Ug8c/5+leh7LTY5vaHpN/4S+DPjfUba68R+GF0+W8yhfT3/ALPHmjqX8ogEZ9adp/wN+Aehajc3t/pFzO02BHb3N1IyFk+UjZkRt2/KvMr/AFy4fT7m6u7hJ4IJAfIUhCWboNy49f09qluPH8t1DDAHWSMxiMPId8kbgfgR04PPFP2cujFzI+odM8S+GPCmmy6F4Z8PweCVt1BaexhUbwCD8xQbiQT3OOK5PUfHxv7mKwknFyJt0b3CdXB+7uyAFIGB3rxG+8W6sFtNat7uMskLRXKcOW2ngkc9Vx6DpXO32uXN7eW13byhVicPJKgAHPQYHBA6GnGi76hzpLQ0f2l/GDR/B+GF32alqUx0Z9uCsttBi5LMOoI2AA9iTX55xYjiSAjbKiqFwOvqfSvpL9o/X4tag8M6dDMbgwC7kfClWG7aq5BA6FSB7V8yrvB8qE5kVgFz2HtXo4WNkceJldolaGNSnlfuZSflkHZh0Bx2PSve/gb40treefwZrOUlkuhdaegDHMsijz4uPlAIRWXPHBHcV4db25lbFyViZD16dfSrVvrmp+E/E2meLdBcRX+kXENzbsRuUNA4ddwGNynGGB6g4rpq0lONiMNXlSqKSPudfFBi1BpRE/2SXH3v9WGwPmXHHNdzpni6znYWt2VhjZSRIoyqEdDnp/nBrul8ARftM/DW3+PP7Ov2X+3Vu47Txt4FkuEijt7+QF1vNOlnMSW/2kK7lHIhkO8q4dWWvjq68R2ena5c6DrMB8KapZyNb3dleI0U8Mi/ejeJ8EMpGDxjuMjFfM1cO1o0fYUMcpfCz6Ml8R2cSpKtwlxwxWX5gfQEKRnII9q5rxv41vtT0SWyhdGheHyGh2hjjPzsPdsdD07Vw+i+IbLU4xBLsmiViA4wqqBjG0cY/CpdSNvNugto2hydqEdTn2rGnRSep0yxUrWOK0XXbrSpRdxzvDeW53QlWIJDfIRjouBxX0V4d8Yyz2rK+y6lhwfIDEhgwyc7iRnvwOCOlfLV9brod95zJKYZEO0lDiTGMsPQBvXFbdl4ndHeeFhFCQFAXhvmAz6cZ4rpqUE9UjChjZU9Oh7XrV3NdXU2qM5W6+V9pwvyYC42jpgDHFUtJ1+XTbKSL5XhlkGNw6Z6h+zZ4rzT+2rcSxXN0xuFHyqeQSCfT26Va1DVLq8R7aKOSQjlGwVwQOu3HOPpWaw5rLHvc6rWPGi6Siqdk8ud4VXwhyCAD12gHBwB+VeVwWENxdpqYk8u5mbe9xG+0bmDbTt75wOv0qDT9HXWLtm1G6MUJaPcFTkqx2nAyNvPPH5dq9CbQIbuW80y2tykkglhDLJtGdgVMqR13le3GOvFd9CChueTXnKqn2PvX9kK08T/AA71rw/438L6xd6PYeKtGll1u1s/Le08+JXmtnMDxNHgeeznJ4L4UqSc/VH7T/7D3wx/bS03UPGXh2Wz8AfFuxs4Q2rWoZtL1f8Ac7rP7cqAl45ExGLlAbm3TarieOKKM+d/s4eFpdSS1+H2nJHZzwaFewwwZUKskYtXl387sySEYYHaPTAxX6DfAvwhFZeFLBXu1ub7THyssS+XKiSkO1rMwyHTCgrg8KR24PNhJ1ITd3oXmlCkqceXRpI/jX8ceC/Gvwq8Y6t8OfiHpdz4W17RLg2t/YXIG+JwAylWUskkUiMskUkZaOWNleNmRlJx01GIQJkfMqgYPbHGfpX9aH7an7LXwj/ax8OJHY6voPh/4oaKqw+HtWmmiYu24yJpeoJGTLJZzs524V5Ld3MsStmSKX+aXUrHV/A/ibUfAPjzQV0PXNBuZNP1DTpYog1tcRkq6h13IyEDdHIjFHXDKWGDXv053PmZQtsZ/wAItWiZdZ0a7AeBIRPhfvnlVbA9ga77RbYz6HryqrRJHCrQHoSq5JHqWJ4rnLN9GtLx7rTrUW82FjLA4yvpgen9KvW+oqkNxb5YrNxJtODgY2jg+1eXjMB7WfPE9XB41U4KEjO0+OaS088Ews6bD2BPpx0x9K2raANtdn/1YC7+hz2qpbzWxh8iF1hVOFVuCM9cnp9KsC7WP94F81gf4e3+RXNUy2XRHVDHw6g4dZPlHQZLHv6HnpWjezJ5EOAX3fex0xWUmoxRHMisob7nTaB3HX+dXkvbJ4vnR2jVuNhUf1rmeX1ex0Rx1IS7vJLEWkSSGxjYlW3jdxwc4H5e1YelQibVviBpySB/NW2uFXrlQxbI+m8D8a3Bq2lTzQR7ds0bH/W9EA6c9wR/+qsfwwZP+Eq8bfZgq7rGBlVsdGCYI9Bg9Pp6VSw7hCfMuhEq6lKKRftURIUUfvx5Y+b044psrJIowwRk4YqOCDUOnpCbSIAY+Xn5vftirVsqwzMSjEHkLxXIdY+JWT7mGUdAaifO6QHCbQANowOaMXTpKxKoOeMdMelNtgRIUwTiEHb1GcjigZf0mc2s8oKtMqKXz34HT8K9O/Zy+EXgX45+Ltcj+Ilxd2Vl4dsUvD9ifypJXnn8pQ0n8CDp6noMdR5VDJCNReQbjJ5eQAfkzjBBFfcH/BLzTPAmu/H7xn4P8cXBRtY8NiSz0+QiKG7+z36PKPNDq/mRrtZEQZZS7ZXy+VG97J2ZlWdlc6L9pj4JfAP4X/snReMvhfaxaTrUXiGwsb6V5/tF5PZyMzOrFzvTB29flx3yRj85oJLzV9QtNE0K3m1G/uJAsMMOGdmbjgHGRj8vwr+mr9qv4QfDTxd+zN498PeGrTTreXS9GOqedEgmkMWkn7Y0bS/M7l44nRNzHBYGvx1/Ze8BeEY/Dus21wDceMfDs7w3F3IxMPMkksBRGX5FkhKIRkjK5rqw9OLfLOV7djheKfLeKPi/xFpfinwTqC6V410i98K33G37bHhJkYbhskXMeMdADSym58lXVVSN1G3nO7PT6HHSv0318eBvjD4Xk03xXBBO0aSRSWynbIC+FSWInhWTGchfxr85PiB4G1j4ZeJk0W/k/tHT7ks2lXXTfbqMbXAA+delXVoW1ia0cRzaMw/NnkHlS/LDJH90gDB9Kqny/LdjFkKiqAew6U21cSKYzw65IXOQAeg+tOdTGg8sqd/LentXOdJZgUw4lTaihSD/AMCx+GaghiS2jkVS6BmXCjBz9OKtW8o8k5GT83C+nTOKS2aGaHKNmOLAc4wQewoAgulxcnPO1eCw+U+34VCTlo8fulCk5/h/EVauVO9yrBS+DtPIAA6fWqEu6O3ijZeJuBt+ucfhVokmuPMeBnDYGAVHXiqKAeZ84BUjjjj/AOtirNzgROgz+6AyTx+AAHT2pUQoiHAYFgc7gMEj27YoEKolW3STG7dx8vGBnjtTYAirJuG0MPvHv/SrUsDy2W1SGw5yFPAGO/ftUEEce1VkYtuBVBj8M9ulMZMk6xoZkBcHbgYzsx6U2ELKJNxBIYMAPlz/APW9qsRncvk5VtqYYn9KhVIj5saosb4G1v50ALFEFlLO2CRhdncdsiqdy5iQNJkFWBxnjGew7VcW2bcGTDeWcBQcenGTTLk/6PLFtXc4xu9OmRg+lAkLcIY5ZhIodHCH5exqm+d6YjCrjoT/ACq4qhXPzm6wmODz6His50COkTthzyoHJUe/tigCa4DJYzF0JPyjOe2aSUK2JEk8kbBkdvwouWItcgDaThvU+mKU7vKVdojLE8Y+VvTjsaBFTT2iXXLRUDIryAHPQDGcfnU/jFLYlZ4HB3MY51IwFxgj9ahiTOoWccbjDSqST65HHtipfGEcriSN1CAHK4GOnXP9Ka3QdzLQRNEY1IiK7TuPJJx2oClnSR8ZiBKgHqff2qCPCxqSpX5QMZ6H0p4UsRs+Qpz/APWrVmSLFy6y26I+Pk+bIO05Pbis3y1XEcp3Mckt6YrSkVmj8srt2/7OOvpWXuxIAuDjpnt2xTiDKMoOYSOiMMHHHWvRtYVJLWIKQV+Uv27ds/SvPp3i/wBGjGY1VyJCOME4xXoerLGscDqWQBVAB+6cAYyfpXPiuhvQKOjSRN4jtmEggj+7u6A5XhT9SK2r0i1aQcFUkw2PTt9PT2rE0yRV1+2SVMxAqBxwNwwP16Vv3rQpcvaTdmIboAemMe9cz6HQjhtXAlttXigIjyUlO7rtIyce56V1tpLt1ewlwjCWwU8LgZ2nOPT/AA4rl9QW3eLWiq+WPKR13D7pU4K8evaumtGSS/0oo2SbRMD2CdPy/lQth9TKZD/YEManKpqCLC2Oeef0q/rTC51RmjPltsQg/Q/zx2qrJLjSV2HC/wBoow9sH/8AVVvXzH9uwpEfyqCB7E4INIaNXT5olvy7qH+XDBcg4xg8dOK6+AfZ3WOH94AOGfquew7cDtXFWLA3glT5GC4Ycck/KK7CARwRujkg5G0544r28N8B4eKXvGvHKkYZmKvxsboOvp7fhVaMKqusP70DgqDjjqM1CULowH3gfr8taIWHdJPsCxldhKfhg10HKOR0Xb9oxMowQowCuPyoaPODH90tlXIH8vwphdFWKTIlJJUkcdOnTj8KmzAAYpSyYx930x6elSMcGYKM/KcZ/wDrUKi7mWRdwx268f5/Sl3b/m2goeM+oH16HikDIqtyw3YGCOePTGO1AxscEiph8sH7Hn8sdKGj42ACIqfl3cH8COo7VK0iDjeFBABXPQj0oSSJ4lilYbsn5uvHb6daQEO0dsjPr0GKmhXyMykCQy9EH3uO4pgCEySIfmjVVUnGzHFT7lEoLr5ZACgj7nPpQBY08fNEjqUkO5mPqR0//VXkmls+ZJCc/vHVY8f7VewW3+tiXG103sCPpjivJNOTE0wLHeWIUHgZyc4HShbiexrfKhLjpnPy/dyMdqtXm2G1mU58wQnk84Pbrx0qB1G3YZNu3GVxz7DNaAaGS0d5hk+WykE/KwxjH4U2JE1oxk1PxVK3W7tfD8ykfKD5cTIcHsMnj6VqQ+QShCl2VeEJ4GetUrC2jRdf342x6XozLIM+WvVQP91ug9KuJMpt2f8A1UoAGOn4VCLHJcPjk+TESfk9MentTlkhZRlSrE4yOADxzioAYnV3A2r1JYcjdV0bXjU7d5x6ZI9f/rUxEhDK6glcnofX6H/9VKir9/HlluNvsPehOOWGDj7p+9kdM05N5VsIC397jB+n4UAf/9Tl2uI3DqcvjAjUdiR29uKSeR4MQhlcjBCDrjoQeMVEsmSkcRHmBsCMcZ9fao9728/lRkQuv3/lyRnn05HSvAieoKXlU/MhPBAj6AZGOfXPaojKERUjBGe3PP0+mKnnZmyU+dywZeg/D34qH597rN1YAf8AfP4elWiWNkVZiY433z9COmQcYI7fLXyd+0H43+0Rjw5bqqhpCshB3CSNAPm4x8vcV9N63fzDTbmO2x/pGFibo3HLHI6KoHWvzh8d+JrbxN4gv721bdY26La2uP7g+8ffLc/TAq0rsOhy9oYbNQ27dDcArgdeDgfoK5iGSJtRQN+8jZjn6j/PFXg+22QI3mOvAx0X/wDXWdF8l6HVcKpwce4xn8K6kiGLqFwov2aJzhSCVx6VrQ3kK2y+W24jk7s8D1FZUUay3JjdDNG2D16EcfyqfUbKO1KG0LSRSDBBI49B2o2QFsXNvcuYmPzDBUqOv/6qpuzW27B6HOccEGqKrfRzhNp8zaWUcenTFWJzdxRKjIUOMnI4xSCw+0uI4ZmLNtJOevb2qC4v5GlOz5wG+8cDrxjFY1xPPHJGzRZI4yPTtxVKa/mJZXwueRx0raMUyHodJHfmB2ikDbB9zHf2FMh1MPN05+vPtxXPx3kYLbWMYx0b/PatPTNDub1BeIzSISQNgIyR6txgd6fKTfsXnn3BokXa2M89xV+wvmhlQvkBR93d/niobjQLnSbVbu9IEUg4KZby2zwCe+RWdFbX32gDymQD7pK4DL7VPKmtAV1udpc6pBugmtCA8fLLnI5HSpSw1SKW1C+fv+cLjb90f09q5yzsrmC6Zpx5quB8oGenpitvTxeQa1BHBC11IN4jjX5SW2lzwOowOlckoa2NlLQ++v2WbGS28EatZKSY47xCiOxKbTGHkGDyMSHtX0CQom3IoVgwKJ6D+L0Bz+leVfBLw42heE/LvU+zTXkhvVGcgtKo3KMcfcAGDXrktjKzpIcQK3AOd4/DHSs57ijsIJiZ2EhwSvEeOAPw4qq7+WyRrzG+Ng7Y/i/X8qlktQ4WO3BCL91++f5ipYRE1q6WzZdcFtwPyn6MO4qUUQEybkbiMKcAgZ/CrMrSs0bSfL0+bA9sD2xTd08cZSFVJXHQevtiock4B7fN04/ADtVCLC7DM67ArEn7p/Wo4rgyoHkQBORwf4vXFPLxu6jaszDltox9Mn+lTbBJuMbDdgZXA5x09qpCKyASRHahLs5DY7DtjtSvbybGbf5jH5WwOg//AFVI/mq2W2sAduVOMZqJWhjQ7Gw4Pyn+HJ98UwLEeGcL5gkXGOOMHtxUIgMu1ANgQ+wJ9cfSmgb9pB8rpn3Hr+nSgyRKyOoJDseD3x3oAmaMRM28jp8uDjJzwfbFMSHzd0rkknGCuAc9MY/rTpFh+aVjuGzrjr6UkKwlVkYCMf1HbFAhsKpDvfDE4PJwQD9MCrAhLSRyxydFy/oe3QYqjBco0uUjdeSGZzkAY4/zxSEEIm2UqCfuKcHr6+tMRZgiEe593BySqnrj09qlMbDynKbmAyueN3Tj6gfyqt+9ilZx/wAshuAP8QPBBqJC29UMizbl8wjup49OnHSmBY8oTMGRWUEZHOCvoQf6U1zMoXzkLKowWGMf5FRu0LoNzGLflY17Z9yO2atEsS8TDaqRBAGPys3rmgCCNDI+CxRsDnBxjHHtTUZ2lyqm3OMsrcrjjGOlQxL8iQNIXyPlVen/AOqppGkBe3GNoA4PBGe2R2oEhu5EEc0eE8t8fN3VuOfpQNvmsJExvPyMDxx+mKrCFNzbiFVMfMM9+lPUK+I2bKnoMdqVwsWSdzq7DK7dynqBnt/hTJcxpiY4jA2hh29OlRgxRFlj3Ky9VfnA9vbFQzbOXcA5/AfT8qQy0ZJ1hjZHXYMBlXsP8jp2pTJsdChEKsMDH9ah3HYri3P2bhiB78ZB61GvlPGVVRIF4WQ8YHXBX9OlAiUuzS4mVsA7VYcg9v6VPJJGNrR7n/hOPlBA7VUB2N82AGHBHK7h0xTmWYFmU4yT8vUZoGXJJZXJcLEu7uecdh+lRvJJgB9twF4cLx6YH4VXGCCzKuQBjPQfh0qJx5a/IN3smQAQOe1AFt1OA0Wc91X7p7gDPFMRxIgaIbFOPlHfHqPqKZAvZsqrr9xeNp7H9KbGPLiAZ9pGcjHT07Uhk292JjBQocZi6EH2NKwZF8pwCvGUH8PuPrVTyk3ES5QvyGJ446dPSphbiJT5yhsj7o68fT0qbhYtJJhCVkZlXGSV4z0wOK7PS9OggtbzWtUf7HpVlbtczzv8qxxwje7E8YAAxzWPpUenttN+6RW4VpXmdtgjSNdzM3GAFAz+FfnL+0J+0ldfE+GHwj4HtbnQ/CUdwwMjzhX1Modu+eNcYiJUFYz2Hr0qN3sFjzv42/Hbxv8AHK9gsZYo9M0CydpLHSbMEbd/yrLcyY/eSsAD6AYAAry2z+HmqzWwur24itYYz91QWbbxk9Biq58S6bZW6oFF/LEQU2rsiyCMhhwcelZep+ONa1ANHFILCJxtaOEYBHua7IxklaCIlJdWdFqWmaP4cgeW6vU1GZ8bLdRtcHtleQAB3OK4W9v21GRriWPagAAXPPH4D+VYx3O3cmpWOECnt0xXTGNtznlLsi3Jcso+XK8g+3FHmNNP5rfvC5Ax6DGP5VVG5x83arCkAjahVByT9BVkGjcM7IqSkRRAbSP72OnT0oiY4c/wheB0+UVA9xG0EQKlljz+NMNxI3A4X7m0dKANeN5LjCuy2+0blTGcr3zV2DWChEUO6Zn+QdiuO30xXNtI+Wm2krjaTnHtxS21vc3G/wCyAvswDilYdzo5r6fBs4XzJ/FIOhU88AdMVfstTgtJ8EfaJVUcZKn865Xd5eI3JRl++M/dI9fX8KiHzOERgVc8kdf/AK1Idz01NedQotFjsY4jmQRsDOx/3/8APpVO78UXqSXV8Z2N1cqIVcn5vLOBgD2wK4iTy4Asduo+585PXNUmm2sZtoIA2p6Z9ahxLjI7FPF0ul2NxpMX+lGVlzuHAI5yPqccV+n3wI+Dlj4q8Had4n1jT59emuIIUtDbuIZXlwCTxyULZVfZelfl98NvBV3421+G1jVhbxyJ57ouSquwX5eMZHUCv3C+HNw/gw6D4Z8Pz4g0yCFooNoDuwXaSNwwrfj1NfO59ifZ01CG59Rw3hXVm6kloe96J8DJ9NsoJJooDeGNWEkQbdbkD5kdc5ct69ARwK9Yk8I2z6WlhrLx6lbiAxSwzxgiVCNrBgwIxj1z+FZkfibxBqRN1Op0i1YLkPsJIHbeADntV3UfEVvaQS/YN15EY1847lIVh0Gc5HB5r87qYiq5cyPv40Pd5Wfn/rn7Ofhv4P8Ai3xL4x8CWN3o+kanbp9psg4eODbJ5wltgAu2DdhShzt5AAXAq3p881xbqL4DdMm8bR93+77YPWvq2+vtN8R5S7u45leGWz2lfvwyLgg9emfSvmm6tbjTLiSymKubeSToMBo921No7LxxX3WS5rLEQ5Ku6PguIMpjh5qrS2fQgVXiVELDHAP4fh6UxYiQNuVK/KeMg+lWcK4Cg5K/MPYelRop34Viwbkr6Yr3T5ywix8I8nJTO3bgf5FaGlNFJLElxGCzMInGMYR/lDcdetZborvjso+Y9sEdRjsRViNULJ83n9d3b6dKLhY/Mv8AahuY/E3x41yZF2Qw2dtDvABLusSk8EdQxK/RfTp5N4q0+ztrRdFgTfLboJIgvBJAwQOMkkdvb6V+iH7Rnwvi17wXZ+PrCEJqPhq4nupFjGPtdrc7UmRsDhkZAwODwSMdx+d2nW14mqTahJBM3mxZ0x2DMrtsKfIcFGYJkFefpxUKai7J7HdTp89O/wAjgfC0NvJ4htUnTzE8xTt6dCCfTtkc19d6dayFbe7tLT7O1uIjJczzeVCm0AKz+oUDB2jNfP8AoWkSWHjaXTdQ2xNbsiM2QygNg5PruB9utfYei+DbO+g87V/MFt8hit1kwGHRmP4Y4xXDm2I0ienktCzkkiXwx4F8M/E/UodO0/wYnxNlteby/tZV0ayg8wgATXATfMVBLEJyAOAa0fiL8A/FXw8TzPCsmmaTbhT5dla3V3qhuPTYJLOBo0A4+bcTz05x9LeEX0DTooYWYbIlHl2sX7uJlHT5kGOnbHFev3/xC0m9sRClra20owjgxK/yjhcs3K4HGa+cePqwdqT0Pr4ZRTnrJan5CalYfEhZRDd28FsvR2ntFUqfrgHn6VWTRri2v4UgRdQ1IKyILeA7ct02hQOn5V96+Nfiz8LtJuY9C8PaInibWDx5cD4RQASwlkkXhcAnOG6YxXTeG/CnifWNMn1vR0s9PkyB5dpEgjEXB2LMUAbCnsvX2rtnmc+TmcbIwWSU1Pl5v6+Rwf7OXwakmbVZtTtFv9eS1BijRhHDEW3OEfaPmbL7ieSoG3FeF/Gb4ceKPCXiFtC8SWH2HzWa4g88FBI2fm+UZCrk4GMiv0s+CNxH4c0i+1G8jGhz2kxRbtgGWZZCCYhhRubfwMD5eh64qr8a9A0r4ueEYLRLqOTWrSZBYNcOsbr5uY9nz4JyWXjrheOlcCx0vaKTPTqZVD2DhFbH4wt4f03R7/zNd8KC+aErMHt5JFXaX67V+U49CDXWW3hTwn4vl8jSfDhjeQxhkk22wiYkKBvRwVXLbiwAGOo9PpqDwHY6D45g+H/xGupvA+soouLGa8UTWdzbSoUEsbxdRkFfvBlIHIzx7vo/wj8P+BXNtr32HxXJPN5gmtbdknQjjywGLOm0ZJ+Y7s85xXqzzJ2VpNHztLJVKTTifMfgL4Z3Xw7m/smw1KWZ7qRGltJUKiDd/wA8pN2HB4yMdhnpXin7M9rHr37SN/ql0nnTWMOq3ltuz8kv+oQ/9s0lO30wCOQK/RnxX4Z0a8jk/st/LiVEmAJfMLxqMcHB+fABI468V+en7KuqaZonx61+51ic2VvPZajaibYWUSyXMTKCAMjcEIB9cdK6svxPM5zn2PPzrBeyUIrY/RwqvmNKi+e8pDHJ5ClFIH6/pVeNvKkDnBCjP+6T2pI/F/ga6eRLeW8bypOF+zlDKNi5ZN+PlHowBqE+OfD1sf3WiXuoqeFkDRoPxBG7j8q3ljaS6nhRw1R/ZJCpZ8MoCOcHaMZx0Bp2xo1IXG1u3oD7965qb4i2T3IRPDF7bg8Z+0KQT2OAvFPm8V6mJ1gh0ENEFJzLcKqj8dpxXO8wpmv1Cr2Oo+zyONg4XoAeQeOP6U5YZYgkcuQM/X09OgrkpNe8QeSI4bjQ9Od+Vd5i232Iwc/kaSPX9ViO3UfGXhzTFkX5TaW5nY/99ABfz/Cl/acF/SGsuqM7YW0oH3WTOOo/nitCDTbme3P7mV2U8Mi8fl1P5V5Q/jFgyRxeMvtbZK7bPScsR65YYplzrOhtC41LUPGV/JGeBY2flRuPQLj/ANCx9KlZtHsV/Zkz1yHRrqNCVT7S/cBcbc/X+lSPpsiBSR5SjqTkY+uQMV896lqem6nKLywtPFEXHzLe3EcR+m1T/hWMb7ws0rQX9i11KwGxbq/K+3AV8H8/wFZyzmztb+vuNVlPmfTyJZ2ima71C105EXPmSSINvoR9Pavgf9o34Pan8UPiKmq6NqlnIRpUCxzM2UkSIskUeEDMXIwBjIUDB7Y9W1O78F+GtPvdc1SLSre3somleN7lpJScfu41QEksxwOgr5Il8Saz8X9V0fxBaQR6Dc2mrSRW89qrKYoIo0kAfYR0JHTHGa6qGNqVGnFaIP7OprSbPlLU9Ou9I1C40m+TbPZytE4HHKnB9OPTis6Rs9sV7Z8ZNAFlrrXi3MWo3boHvZIBtBZj8rFexIwDzXiscUlxOkMY3PIwRR7k4FfRYeuqlNSPBxWG9jUcbGroWgahr94lpYoW3MAz4JVASBk4HQV9sfD34Zx6HEhuJPtNztUsQhCLgDhTgZz71Z+DfhCDw/4V/tGe123F0QG+Vd+FUKSDg45zXsMv9jXsKm41M6Vcp8rGUEI6enYA+9eDmeYaunHY97LMv5YqpLcr+F/FWjeE1Rr2YKzPJtReeBwQw54Y8jivX7f422E1uUsPC914lliAG95Egy/+zjJCjHHSvkXxb4r0Pw/OjeHoF1++5WOCFS59iQV7ckkV5dceMfiMwfUNTa+0lwu420EZsvk6DDHZu9NwJI9O1eXDALELml/ke28b7Fctj7y1f9pvUfD8eNc8DSf2fGG+0pFeqZIh/fHC78DJxnHHWvQvCPxf8N+NbW11Lw/czeRGqyrbtGolVioMiNtH8Oduemelflx4e8Y63cak9jqUVzbMYiI/tjNIzP2UyOqghunI+le8/AnVotS8Vnw5cxPp0kuVWOIbehBOMYOQRkdPT0pVcmpwWisVRzVyemx+gGu/FDQ9NhOq3sv2SONc/u8grjqu8dScYwcYPFfP8v7ZWr6pf/YvBEOkeH7SPMUM2p7JLiRjnJAyQo4HBXPviuQ/aM0TXfBPjHRvAVxG6Wt9afa7qVNx+WRyqpzyNqpuz0PboK+Orz4VeIfEHiG+0rQbYiz/AHT6bdjKwZ2/PkjnPyt24x6Yp4DK6bV5PQnH5lNWhFH3lrX7QOt6P4jh1j4h6bb3K6larbfarX/RxstwMNHncpIJ5BI+tepeAPHfhv4ladNq/hiWZEt7v7NILpAuJQu4fdyCp4r5M+NHw51D4dfAbwTceLpkj8jWIGjktxJJuaW3klkjLHJAYJnrya9++A13pV18NLbUINFbwn9tumWeD5lW5a2/ceeofLIGCdPUe9e3g0rWi9Fp5HzePW0mrM81+OheP4o6HIAI2ivtHOAOFJE+eP8AZ2ivqsFzZKhdVOwZHfAx39elfHv7QFzj4q6bNNlY4rzRGwT0WUTNg4/zzivrSWVDFDH9w+Xu9MFhXTh42jL1POrP3o+hwXxU8Z6z4Z8B6/eeEbuXStXtbB5Yp4QrSRFR8zLuBG7Z0PY9O1fm74V+IXxEk8RwzawmqeJZrnc00asGnncrlXLE5yp5J9u1foN4kjj1TSPEMN+HeL+y7yOTHBwI2yw/3RyB7V+bXwz0XWdc1iwsYfE3/CKnYfLlKj5QvGxXyOSOgrKpRjJvm7HVQm4r3T6AOqfEu7kJt/DGskjgRvPHGPxkcn9BVP8Asj4i3DmS88NEHH+s1DVI9o9tqMeKzLr4eyT3LyzeOLrUELcOskke4DqE3OPT6VzNz4d8JBzG99dXf955b1wfoecV5f1alHRWPW9u2tTrv7E8ZB42uLrwhoiHjZJPLK2B3IXjio9RuJLC2lWXx/4a0sOPuWVp54bHbnP9a4R9F+GNlIQ+yYjHD3LOCfwzirsGofDqxjeTNqpbA8ny95+vI2dPpQsOlsvwF7Xua+man4Ukt2k1f4mzjaMNFa6eqdeuzPUfhXAfFXW/Bf8AY9tpvg7xHrXippizXIvm2QKEHy7Ygi4yeR14Wu0PjTwPYEJa2UOokjgpbRrg9vvjGPpXlHjXWR4h8RSXsMC2kJhSNQEVQdgIOQvqTn6V6eW4Pmq8zjZeiPPx+KUadkzzGS2a40uGS3HmbM71Ucj3Nel2DrdWFvBO2TGibcDAwFAGP5V5eHvdFuCi/dfB5HysB0rpLbWbe8iEM/8Aozr8qPHwM/SvarQurI8fD1FF6mxd2rQfOis2eidSPpWL/avlDY+Nq8qMYOenNalvdvatiRi645IBx7fSsjUILC8ZpbfKSryT2P4VhCHRnTOfWJ02ia/cQXInV40QqVHYL7816jb+LNPcG4gkyQPmRuAeOfwNfNxhmHD5MacgHjOfT6VIl1cKFCbwU7kkcdhU1MOnsXRxbifTdl4ghvZfPjmis4+Nq7PT3GK6u0vNNu5kivmhmti2cMuee2wnnP8AKvlRdU1uNleGQ4PLHbtw3p9K1tO13V3uFRf3TyFVAJLYY9CPT6VhLDS+yzrWMi1qj6A8aeFvDOmTpPauEN1uQgMSd2Pun2P6V84+KNaWCWPTLElUjO+bnOSOApx6Cn+I/GGsNdCxlcSSWbFNxJIz0OF7VFreh/2h4fg8X6em7pFfovRJMcSewPAPvXVhKMkk5s4MXXi/dgiC2nt7iMShAnoCA2PfjpXZaL4i1jRcLayfa7Ur80JUHb7qf6V43a3L20gZScdwPSvQbG6DwCWLDAgEgdsduK9JxjVjyyR5ynKm04nV3Pj/AFBWLLApftuY5x9AcCsdviHqmwokdsjnuA7Z9uW/lWt4fttNudUitdUjQLcNsRyQAkhxtDf7Jr0tvh/a2chhNrDuQ7grDA54wPavGq5fRg/hPShjqklueJy/EDX2UJFcW8eeyoAPy7VQm8W+JJ33C8m9QkYI49sYGK+irbwjpqwgPDBEyk7gIQw/A44qb/hH9MjXbE4J7KqKMY+grJUKUdkivrNRnzUbvxPdja/2653HgB2PX0HaiPQfEl2xVbSWdlOAZDnZ653HHFfUFnoVg8nDOSDlox8o/lXGeMb7TYL06JYqzfZ1UzsrcqzdFz147100IQclFIxq15qO5geH/D1ho0JDSLcXrLh2BPyn/Zya2TLDHHsimwT6npXGRI8oCw8GPJ3HnFLZ6hI8ohvP3au2OQOT0x7V9BSilpY8ecr6nbvM0mIbqIEYAWRe/wCVRJcLbSFJEMkTDkHo3+GKpXAnsbiMpIZo3X5FPUex7cVK88ZgZJlwGxsPv/8AWroSMiWaxsIYXmtQ2RlgpbPDDp04xWM1qAseXHqwPr6D0retxsha2+55gALHkfX+lZ17HhSkwwB0YDj6/SrEZMamHa0Z8t1PY/5GMVefYxW4G07V+YAYqBlSN0G4bWIHI49OvpVmGIFzDJIHRScj7p6cYpsDOmkwnlRrgdFbjkflxSpZXZhXK4H8IBGa1HsAP3ZOVPIToQf5YqaC0eL7zF9nzHHQdgKpAYKQz7WADl92OR6dvSkdFdCpBAVwWHQbh/KuoihYp8zYBOVJ5x/9cU82sc7x7wInQnPTDD6VSZDPetF0r/hafwA1PxZaTG78W/DTUVOoW6ofNudFu41xcLhfmEWxjJ/cWNieoryRyGgHm7ZFK7c4+b/IrK0+2WxaaeFprV7hWgdoJXjV4m/hdUI3r/stkVaj+YIoy+zAwe+P4hVxXLcQ2ezCR5iT7QpAYgn5hj09aZbFpJWFq43Y3YbjcP7v4VdSe4i+ZtpVTn/gP4VeR4POLxYk+Xtgf5AqkInSFgNifKXTlQcDIHUelU2KhAd2xj8p49KtJPHHKnmIY16HngZ6VeaWJomikw8b/o34dKGCOesdZ8Q+DtVsvGHhV/smoaY5ZhnMc0bYykig/MjY/DrX3/4B8TeEPil4Yi8X6FaxrLG4h1G0bG+zudoLI6jOUcn92/Rh78V8ES28cQZEPy9eOf8AOKreA/H+o/BLx0PFLI2oaNOvkaraRtt8+zmYLvRchWkiY5UHHPcV5OY4NVI3jud2Fr8rs9j9K/Ks7VP3UEceeBhQenanR3O1DgovXGBjn6UrtY3dvBqmkXEeo6dqNtDeWdzGcxywSoGjZeMjg8g8qcgjIqpwzF9h2n+70P4V8fO6dme2rdCYTTPgO/TGQQOvpkDimm425WJSrn+Ecj+lRbIvvo5iUdyMj8qd5okIMeCVPPHJH5cVmUiX9/ccEgkHK7eOnB46VOUkcbQTKrnbg8YI9MVNawLKVAXesmBx/I/SvEfiL+1R8MPhj4t1bwLcaBqXibUdJZYZZLVoo4PO2Bmj3sS52Z2sdo+YHGRVwpuWwpSSWp7KbG56beB0IA//AF1OlhujIIbb3x0FfFmq/t2Ksn/FPeArcoq4H9o3jswP+4uB+FcXe/tx/GSdt2i6VoHh3jA2WpkIA+rkfpW6wdTsZOtBH6JQ6ReSHMcT4I/hiJ3H0zitBPC+oSjzPszxMMEeYjJwPwC1+Sur/tT/AB/1l287xTJpKyHkWcSRKPoO1efap8UvirrpLa14x1i6LdhdSRj8kYD9K1WCl1M/rET9q7nRrez2tqN/Yaao5Zbi6ii7ehbNctq3jj4TeHX2a1440axz/cuo5yOOmI81+I15Jf6gc6je3Ook/wAU0ryfzNVRZQKNyQgAdSSSK0jgEt2J4rsj9hdQ/aW/Z40XIl8USaxtGM2Fqzbse77f5CvOdU/bf+DNqrRaVoOua43ONzQwoR2P94V+YogtlyUQKT3/AMKlCgrgAAY/H61ssJFEPENn3tqn7d6hCPD/AIDijAX5Gu53f8yoA/KvMtQ/bW+NGu3EGk6HpujaVLcSJFDHBYrLK7OwVEBkJ6njpXyq7/uyfRedvFe4/sleEV8XfHPSLmdRLa+HY5NbmDc4NmF8g/hcvEfoKp0YJbE+1fQ/V+6+1WjQwamyNewxRC5aNNimXYPM+Ufdw+RgcDtxVZnTLDLPzlQo5p11KjStKVJdQevfJ60xQpyfuEAfp3Fec7dDrQyJiPlYFs/5xQ27Owt8mOB2qQBHBC/OcYYd8f8A1qi2oibSrMAfmyen06VIiL5twBxQSBuGfYUfxZGQP0ApMDCvjI7igCEgRruA68fSm7Ag2Z27+R7U/Jlb/dHH0FQP1IXGO3fFTIaGgrjkc9KUupX5fUVGWTJDLtA9/wBKdiNBvZ97cYQDAx2P+cViy0ChvNXf8w6AkD/PFaGu6tN4Z+HPjTxIjGKbS9Dvp4SvUObd40we3LDH0rIYASBlbkdVPI57Vxf7Ql/d6N+zp42u7d2jkuksLNgB/wAsrm7jV8/VVxTpK8hTdon452iEKjZwOpH6Vdy2DhSopkXl+SuxeCMYP509htDFQQAK+hWx5wKwwD97A7HpVm3vRAfMPzoMhl9f/wBVUUPII+UfzpfJEke4DJByV6UwN+ZQ1v8Ab7E+dCudyr/D6gj6URTllDjO3+63IHpXO2815ZyNPaSeXngqRwR6EdCKnuLqG7+eSP7FKCMlc7D/AMB7UgLlxBbzDdGgSQ9Np49zjpWLIzBAvC4PpV1pSuTGA3oV9KoXUgdlZeQRnbTAiRSW3D5cc5B/lXawTJqdkkN6rEgDbJ/GjL0INckAqgJx1DdOntWpaPskG5yivwcjjj6dKANlFXUA9tdDfNbhcsD97PcV7f8AsxftAeI/2UfjPpXxG0cSXmiysLDX9NTG3UNKlZfPi2sQvmqB5kJPCyKM/KSD89amZbK4h1G3424Q+hHUA+uelajiHVbJZYl3ZB4P8J6YqWhp2P7B9T8BaD8YPhzZeOvhnqUWrRajEdR0W9ikKpcWk6B4VJx8rL93ayhlb5WwQRX5r/tS6NdfF7QbbwL43gkg1zw3BPDA8kflzRPnKMpP3trdccEGuE/4JFftcR+G9Tl/ZR+Il8tvaahNJeeDridiEju5MyXWl7j8qrcHM9uPlHneamWeWNa/Rb9uXwbPDp3h74m6TGB9kuxpmqFR8xgugBBLwMfJKgjJP99fSsZ9i0fyv+O/DeoeEtbP2yIx3UEnlXGwELKM/LIvTAbH51oRahYatpQt744DbkD/AMSN2z7dK+9v2m/h0niHRG8X6fADNZoqXKBQMwnnnHXafyr8zrW4fSb+eznUmFXAPcKW5GfTj+VOLvoS1Y9r/Z3M2g/tC+DHkO6G5vGtg44DrNFJHj8Cwr9Qbj5JZWlJZt7Lnpjacce1fkR4G8UxeBPiV4W8WahGbm10fU4LmVQT/qd43YHsoJx3r9gdWiiSaXy5BPGcFGX+ON/mVxj1U5rhxy2Z0YfYoFwuS46Y+WnzTGfaUTjIB4H51A0b8DOVIG0nt7VJHtYlVyzr19B9K4DpJoo1OedmVP0zXF+IPE2bqTQdDkVTAii+vRho7YPxsU8Ey9sdu3tH8R/FZ8E+Fpby1UteXsgtLRep3uPvAY7Vj/EjwM3wr8S2HwjuruLVr/S7WHVfFN9bNw2qX6tLHadyFtY9vO4794fCHisp6vliaRVldnIeLdL0nxPbG0uRc6fYqChgWYp5knZ5dv3sjHWuA8FfCPw1rHiCC11vxFPp+lyHHk2sO2beB8qtcE/u1zj51UnjpW/LqyvKmZBb3LhkY4yo29DgnnIxWRpmt31tegxurRySBdyjG18j5voa6aVCNtUZym+58T/EvT9Jg+JnifTNEvJtRsbHU7i1tbm5fzZZordzEHZ9q53BcjgcVxzaXMr74JAx9VO3FdF4uSW08b6/FfJlzqFw7bOP9ZIzjHtg1SgMEyj7E4Zl/hPD4+hr2ofCkedLco/btQiXyL+AXqL03DkD2IqWKLS71gbKZtPuP4AxC4PpkVeYlH2OfKJHBI6//WqhdWoY/c8z2PBwPRhVkj5yok+z6zD5E4+5OnAbtk46/wCelJJhIl8qbztnHAwOaiivHERt5h9vg7RP/rE90PtTlghZTLpsxBx88MuN4x6UwMd1BlOTtDc//qrp9O1pLFVSBB5Sj5gQMt+Ncwxw2G656elPhRmKk/LsotpYDf1jVo5LQ2kaj5zuOONoznArsvhr8Q/FXga50zWPByQ22r6DqcWqWN2WKyxyRdAuNp55BIZTjivLSqGTZt8s+/f6U03P2c7bb5MZG4H1x0xiolHTQpM/ob+DX7XulftlNc6J4m8IXnhDxHp1n5eo31kY5dIbzMhQxYpLHLcbHZY2RgNhw5r5a/aM+Htv4N0HxDqFqqSx6REyXESt8zwS8rj6HHH+Fb3/AAS9+Ft/4J+JWrXXxX07UvDdl440E6Lpw2y28kdwby1vIZJvumIk2w8okHnhhtYg/rp8d/2JfAPxp8L61pFrNN4d1CazW0tZYpDHC0iKG3XCxghg5xuwuRyQOcVyz6pG8dNT+PmGK6vpGWEebI7cgYHXr6ACrttY771bOeT7CQQCWHtX6KfFf/gl3+078I5p9Q0Kzi+I2n20Zla40lSX8pc72MUnC7QM4LbsdBX52axHcWmpSWd8rRXMDbX3HJH+yw7EDj2rpjNbIxaZoalpFzphVmmS8icHaydB6VXs4FHyuWQgg4HIIpLGR/IeMMSueh54/H0q1BE9xzBl+PnVfvDb6VSJZ3Xwu8Snw18U/DniI7ooor2O3m28HyZv3Rx9Fbp61+n9pqcH9oyQRTb7aSVirH5WUnpkccEe1fkdepJBEbmM+XJFhgRx8ycg/UYr9HfhTrF14utbbWbhlfbaW6OwGEclV5A9SfyxXNXimjekz3FWgYbUw7h8HHHTv9Kfj93sByD2psAHmMrIu1eOPvDHT+VMU5GR0yRgf0rzDoI2ORgD5toX64olbcnH7vABG3jPtS8qGGMEL+tRjjrwWGD6UDQwyfLmXj1Pf2FI5bGQ24NgD2pjbPu9iMCnPvfkYOOi1LHYR352yD/9VRfO370fu8ZBY9MdsU0NgkyD6jrj/wCtSnaRtYjAPTpikMiaVgu3eMAdQOfbikOQnzc7s7sfz4pfL2tyQ+R6f4VArcB/bAz2oGPI2KT0A/z+lRsR24xjBox8oI7d+35elBZtilmXY/tg8UgFzGdsm4dcMn09K4P4tjHgeQtuKi6t3H/AW6H8q7rPU8EH+lcD8X2f/hXl5IOsckRx7BhzUT2KhuegZzb2sufme3gLf7Q8sY+lRkCTAKng8n1HpjpViORG0+yKjg20BwR1/dqOKWzPmMI4yHdT8oP1/litXuZrY5bxTKY4YNPVvKeaTcBjqDwoH1rj/jLeaz8QdD034OWV0f8AhHvAlrmz2KoA1a4PmTzlsBz85PByFBIXFd7o+mS+L/inp2hWkiKv2gLmQfKkUCGWUfXYpx78V4lHrhs5L7V9R22P2vWLppUOM4ErBk9Oorgwq9rWcn02Nq/u00kev+Ef+ES/aB+F/iuG2i1XwZ4i1VotI1ELI8ml3N9G/mrPGckKjPH8ySYEQGEyGY14b4R0z40+I/DVz4DvbL7Z4S0/UWs7rV0EHm6ali/lzFoCyTNtWMMDwdnAzXkVp4l8ReEfEWpReCNavNKtdXupZri1tjtickkfKOgyucng44qtH4u8U+E4bW80y5uyw1B7iWNlle3nLrhobhA2WjZV+6c+tfRxpOHoeVKoqiaWlj1ay8IPYfEG+8G+HNes/EUkEaxJJPtt45md9rwld2PMBwuAeRgjHKjQ+MvgDxp8KNbtfCHxP8JzeHNL1CMPZaqJHe1l8+IFU3DKRPtOJIydw64xzWV8BLOTx5q3jfxYtzaW2vXFk0lpZzQrLBK6yCSZlXB4dFaIkAbC+7HFfUfh6DWf2qvh9d/BjVPiPZ+IdE8FwnWtK1G60PyDHdyO8KWxl+0RyNu855TsgkMwJGcRBK7I1uWykjyKuFUk5JnC/Ej4leM/il4S8G/Bb4neJE1/TLNbaHQorW1iszCsUAtYmlkQBZMRptwfrgEkn6b+E3xr0a4+H1p+x94r+HGp/HPR7W8TzdR0O/jbUbJZGTy3t7F4vnlt2kAx5wBVm3fIHrlvht+zF8L9c8e2Hgqx0PWfiFPHFHMl3Ya9B9phVIhvv4raQJAsCTfusSXAU4XarZIrtfjt8H7nxT4Q8Rat4n+FHijwn4v8HQp/whGoeHoHt9TkuJF3O19c2bS2UkNlPb5Sb91uhlJhVJPlbqxGJoSpqEI2MsJhcRCo6kpfI9E/bw8Gxar8OPDvhrwt4Pn8c+FfBFxFpreNHuYTfaZcxh7ZLPzoCkpgtVMUUkrRPGzjDTC4R/M/LtNbvbnVdC8GeIvHU3xJ0azu4Pteh2bzW98bC2k857WO/wDlDlUTGH5XAx0GPb/iZ8Sv2lfBGh+FNP8Ai9461X4g6d4ktiZNIS+eW38q1ET25upcgyyliN5xkSRZDurB62r74HfFz43/ALP2pfGHwd4R0eIWpDRRaZHMmqaoI3KXM1lBDG6SFAAZQXTK7vvNjPncml7nSpN1Nj134m61+yt8VPA+mQ+CPgtb+EbbSr+3sdQ8RavpkdqsTrB5r2kmpaYzQvMFZSyTP0YMFwcj5y0LT/BXgvxl4ivfhNqI8NlhDDDp5nYaJfT2zAmzusDz4ftSgKJY5VUOCpyCY2/UL9ib9prwF4l+FifD74l+FtO+DF3Z20GieZqE0DaNrLJEIkd45DEq3E4IMqOv75icPkhRyGn/AAN+ADad4y8Kab4Xt1PxO8S6np3hHWreJb9tLuLGdYxdzSuyNb24urlCkcHMluvlS8Asd5e7TSlG3bzBUm6l4zv3Xax5D+z1+0L8HPiD4bMvxW0G0vYUvBoOuadqFjDcXGg3N49wkN3prSRtHLAg+WVRH9oXAZSSvlzfAvi3wzN8Jfj34otvhXGNW0WaVLDRIvEy/ZbuZWKR/vdvlo22ZyitkCWJlfaoOFo/tKfCzWPgL4zufhff6vpniTUJZzq4u9Nikth9qiwtxbzxMd0YkTa67WIIbHUVtaf8Qp/G3gXw0nxL0Q6jpusTXFtp11dfJ5r2BjS5MEsbpOyKJ1Q88/d5AOMnVmvfMXRjpTUT64/by+HWj/A34D/B/T9L8D6T4O8RT6rNDqdu0Fnew39xLZQyXc73C5fLSBQw4COm2PMSq8nwb4D/AGkdf8H6+9rcQ2/gu7slK2NzoFssVyHkTKJ9rJMsKYc8xeWzbmUnaWBi/aH8f+JNcsPDHgm48Tza54LsHmubJJJHuYtPkdFg8tHZmaMMqAsu7bvy33iTXi/iDT/Dt74Ut9S0u7kttQiiiVEdf9e6Oodw3cd+vHFY0l7RczW567qez92D0NbVdK174o3+seM/Fd3d6re3F2Wu7u/uJLq5Y54dnkYu5CYXntXR6ZNrHjjQ5vh9qWv6hq7+HrKaXQYorp1gKoqkReUpAklB/wBndhcZrndC0bxbY3EWq3e+zR8RXJt5FKyRj5jvTjAIx24/GprLU7qzuH1zSbNIZbC4WeO3jfbMVGDI+fRx6DpxXXUpe6tDCnU95pn3R4G8T2Ou6f8A2B5vmajoVrZxzq6lJG/cqGOxvm4Pr+Vdk4/gY+XngDpnH9K+Wfhpd6NJrEPxMg1aa8XV7qO0u4j8sto8gLeXcYbBRUAC4AGAMYHFfUNyqlzEcnZzuXjg9MV4GLo8kk+56mGrc149hWldf3fyhcYxgdR1/wA9KZvx8uPuc/LjinqCYvnX5uM5xyB6VG52ACMYBONhAwfx7VxnWPdju+RNvrWvpsgiuI+rHOckY7VktE2RjkdMZ4A7flVqFth5BcKQ3H6/hSGj4u8ZaZ/YnjzxHpJXCTPK6IwwMTDcBj0yeDXmfgeYJFc28DbHgn8zDHHy/d4+hFfRfx6sBp/jrTdZX7mqWar0/igJyCfULj8K+b4ALHxJc28BEAkKyfOOoJ+VOK7MHLeJzV11PSZJg9zwy5Zu/GO2KrSxSwS74F2OE6e3cjtioEcTLukYRsRkkDA4p8l9IJEaYebGfk3LgZBxwea7jAJTcMguEyu3bn046jHtivr/APYs+B2u/Fzx7q/izTLm18PW/g+0Mo1K/XdDDcyEMrYDLtCwBvmPTOe1fHSOIZHtpSRHvLx9hj0z+leXeO/GviSyE/hzw1qd7pttLEw1GKzuJIYrhZMDypkjI81RtHytkflTtLaKBW6n7UzftPfAfSNN8feFodc1D4qeNtEilgsZ1SSPQnn4iWaG4jfYY43LFo3jBbaRGP46be/DBfg54X8IaPeXC6h4t8W2L65rm0iQWVq/l/YrOFscjIYzdnkQnJXbXwL+y74FgtfDGmh4PtM3iO7gurl8LuW0jP3RxwiqGLev5Cvte28Sza/aax4lEq3moanqU8FtPI2XS1ixFEuDwEiiUBMdBwK+c9ssRip091E9NQ5KSfcbr934cvpR4b8U6cl9pdyBLtVChjd/lO1xho245KFTyK+L/iR+xVrUz3N/8HPEsusqC8v9iapc+XP5WAVFvdKRFMR0IkWLCgHc2ePf/EcstxfRyNf/AGr7MyxTQOMFo9wJKn+Lb6+2aoXN1bWnkz2Vy9hxvjkT5kBHHB6qa9eNJWTsczm1oj4b8OeBf2o9D1VtE03wtr0027yHjv7ZprZGztOJX/dgY7hsY59K/SDwP8Kh8L/CcZ8WzKvifUAkl80RzDESPniRTn92vG4qeo9K5C2+IWswCJb3ULu9s5nAIDYVcEHccdV9j1FdDrnie3v5XnmkkllsrZRF+88xZYlHXueOhodFRleMUieZy+JnL6re3DatfW90iamMBGiOGhmgb7uQfvAjtjA/Kvhz9o34Fw+Gv+LjeBrP7Nos2z+0LCMH/QJn4Dqo+7byHgdkbgfKQF+stfu9OuJPtlrITNGoZpQw8raeoA7bfTiptL8WWslsljqfk63p9zE1ndW7KJFmt3+VopAfvLtPT8sYFdtKbiY1IJn5Lx/vU4OBj8qrEfxD6D8K9O+Lfw/n+Gfju60WEZ066/0rS5c7g9nKx8vJ67kwUbPOVrzU8ZUEFQa9SDujhasy5BdW4UQ38TXUUZyu07SPb6V08P8AZeryjTrazS3XYx3DG5Tjgjvkce1cbASJduM+o7Guy0uFItl3EcmNskDhsDqPpWsdiWUrXwkJ/MgedoJlOBuT5D9cHin23gtrrekV/EDG205BAP0P/wCqtrUtchMQS2Bjcn5m6/WqWn3Uv724UgncDgdMj2o07Br3IW8Ly6e/zC7nUDk24H9M1uaPFo8gMCXErXMeQ0U3DE++cDA9v/rVaW8mmDFWLg4I2dvUcVTu1NxJFd26CKaNgrOoAJQ9m9apeRJo3UcIt3hntvtKH7wLYwO2MdAKxofCmkC3Go/bGuLUtgwYwYyRwpb+uBVh5ZxcAtJj+8AuR+XpVi2BjeeFcfZrkDcV+6rjoR6fSgdj3b9jm41vw3+1r8OJ/h9rWn+DNRk1MQfaNYdhZzQzIY5rN/LBJa6iZoYxx+8dcMCAR/Vt4v8AFfi+K6ax06EaPAi/PONskhLdNu5doHsFJ75FfxVapdmykgvLG4aC6spRJDNGSjxyRspBUggqwIypHpX9QX7PX7Ttv8af2efCvjjWrlLfxKYjpeqszEBryzHlNPgltonAD9gGJx6V8vnkqsI89N6H03D9ClWn7OcbtHu2oRSzQSXGr3Et5J033ZLfz4x0xXI2fxMufhdrkF6LeS50u9GbqKFleMrnAdOPlIBJHqBisTUPiRZ6cZZry2E1uA2WMmQT3GzGQO3Rs+3SvPZvF/g/XlktLPU10aWRMz2bDzUKt2C9Dxj7vrXyccZOMlKL1P0GGWU6lN05w90+0fi58Ffgt+0/4T0vTfidov8AwnGiRSLf2ai6urQJIRt3h7WWF1bb8p5BAyvQsD81/wDDs39hK0mB/wCFdNK6EEI2ua4V47HN/j8DXu37PF7ct4Cn0JwZk067YQTqdyTwTgSqVJ7qSVI6jivd4rIgs0pIU44/mP07V9A8dKpSUo6H5pi8L9XrTpX2djnvCXhbwn4G0CHwv4A0Kw8FaPBxDZaXbQ2tuCfvHy4lVdx7nGT3Oa6NY4ocb8c+orN1HV7fTV6hcDA4+Vvx7YxXHrd6zr0pTTYJZUP/AC1J2xD/AIEQOntmvJq4tXstWZRp9dkdxcatbwMVXauACBkLkc5wODx7V538T9S0DxP4A1PwVqmoNpEHipD4fnuIpFhmht9RH2aeWF3UqskcMhKkggNjI7V2tl4KgJE2tS/bpf7keYox/wB8kFv0+lfD3x/+PPgTVfjZ4b/Zm0DXrLSNXF3bahe7GWJYbiHfLb2jTr/qpHKq7YKkfIuVLYrSFPESaT0v0GvZL5HY/B39gn9kD4PeLtN8X+CNGa58R6ZIsllc3mr3Vy8UyjiRYPOEO/Hfy+nA4OK+wvH/AI20P4aeA/EHxC8SM0eleGdLu9VvCgBkMFnC0zrGCRudgmEXPLECuC8KfC3S9PuLDxNa3h1O5TDq3mAwfdZfl2jLde7YFeQ/8FA7TW7z9jD4rRaHC1zdLonmyJHyRaw3EMl2/b5UtlkZv9kGvqqXMoq5xzs2fyW/F34keJPjX8UvEPxT8Vy/adV8Q38l/PkkxW8Um0WtrFlnbyraEJFGucqqhcnGa4waPLLKHVhCsgxx05647CsKzuZrbDp8ybvmHbpW3/a05tmiiwjE+g+76jtn8K7YKyMWW9+j6ShRma7mH8K5wGXHc/d4PvWHNPqGqyKMGTJwqjoO38qYluWyX5H5VtQSwwqAF2EAbTjjIGPStfUXoU7nw5q0dsLuSJcAdAwJwPYVgDP4V3t1qEZsms+UQ4w3QDp29vauRlsmQM0GZFHB44/CgCkAM4HHvThtwecUSJJE2yUbDjjI7eopqncQPbFMCZdwOVGRU6qjDcflPTHaoSnyhQc49PWmhjtHOcGgCQxnqfmA9KiwCAScAdB6VaVt4EbjGc4xxTHhwobr9KAIlZlPvWktyk8fkzYU8c+tZjAKOvBpPbqB0oA0RGEJDgSAdOap+cYJ96rtQ8OvUEUsZGAPu5p8qnbn8hQB9Zfsl+Oo/CXi3xDoE92LPTvFWiz2uSSq+cjo0WV4U4OevGPTqPnK3mie4ubkBgrzSSfMcnDucE+9c9psmJlt3cxBs7CPU8Y/Gt62iMMOxm5XnGPTt/hSd9Cdj3H9kPTvEWoftffCq28MlxfjxhpMxMY3bbWC4SW7YgfwC1SQsP7uelf2Y6jBFJOfMJXoOOmOcYHr/nFfyGf8E/8A4w/B/wCAv7SNt8U/jLJqFpp+k6XqS6XLp9v9o8vUrpFtgZogN/lG0luV+TkSFM/Lur+mz4Eftd/s8/tRTXmnfCfxF/ams6db/a7nS7q3msr6OAOsfnCOZFEsSu6KzxM6qWUMQStc9SJrDse8/ZrbICOST2YdPaleO3VtpfaRxjHt+VTPbBGKhSvt37g4qVbAMw+U/h7fpXMWU44AXJ3iQ46Yxx19K04NMlwP3oC9sDn0q1DpsanzHJzxwOM4r4f/AGwf23vCn7N+gz6T4Xa08XeNlnt4TpuTJDYiZfMBvWjeMRO8S5SNnVtpEm1htVxLqHkj2n44/tO/Br9nbT1bx7rkMeq3EbvZ6NbukmoXOxckrDuHlxjjMj7UHAyTgV+N/wAe/wDgp14/+JOlXVh8H45vhhpq28YlZ2SbUZJVlLECWLYtuCgCkI0ynv8AKSK/L34p/FXxt8WviJqnxB8bajNrmo6mSjPKVOy3R2aGGPZFFiOLdtQFBhQBXCM9y8b7WISQZdVxzj1HpUq8jaMUj6A8WfFbxh4+V9V8ba7qPiO8Kp5rXU7zKDt2ouwnYAq8AIAB6CuIPi21hjt4I2CtEGZVC4WIkYJUDCocccYrgobW42gFiokXPmckEdsj1FSLpEkQi2Z3PGGZuoBI5U0nTSNY2PQbPxaI5oUuHKorAAg4TbnJ3KOx71dHjyee+a7V43gjlOyFkG3AGM/4HivKbrTZdOtIdQlbIdsKBnA3ZHfpwM1DBaSNGZ3IhGCT6YPTGP0pKn2G2j3O28aLqN3FJLlYycvjC/dP3a3G8S2s1yyQxLMW+6xwfl4GCv8AWvnVLsLZgbvLkVsjA+/+H0rT0/UbmGQTKp8xcjAOM59B2GPaieHurBGpY+krHxfLZyQRyTrtsAGSNow+WAxtzjC+gr9If2U/2rfAdr4jWH4j6he6Vbz2y28duonvpbq4jI8hHW2VgIYEBEaEFgzAD0r8Z7zWftMDfZle0VVC+Wccg+pNQWk97Z24axu2s5cqInglaJlJPQOpBH51hDDOOo5TUj+yaw8b+B9Tuk0waxp1pqs/P9my3cIvVBYIqvblhIj5Kgpt+Vvl61v3FsYBwhwAec9R2FfyL/DT40/Fj4T6lez/AA21s+FJdTSKG9eFUnnljQ5wZ50crjk8Eetfsd+yX+3dA4sfA3xx1CdGvV8mz129mjmjlvmkJSGVIYxJbRSJJHFEz+YplQjcC4FbptfGYul/KfqU5bYFKHnnHBH4ducelPjA2Y3kjjGBj8vStqKO1vYEvLKSK6t7hVljkjYFHRgCrKy5BUjBBFA019mH2M344x7elaWMDPUsyiMll9dvf8BikvpdH0q1/tHWr+DS7ZF+eaaRYIuPVpCBxWzHYxpgyEMQB2xjFfFP7ZHw48E+NJ/BupePfGJ+HGkaX/aUe4W0l39quJ1tvJTyY2HzRxxzFGKthmwBlgDhiansqbqWvb5GlOKnJRPpHw98TfhV4s8QyeE/DXinTdb1iO3F39itrpHma33bfOjAP7yMEY3JlRXpMdpFFIHXtX4Ua7qfhz4MeN/h/wDGjwzrWp+IPBvw98Vol/qd7bO/2LSNct307VZmtYkSbBjaN0AjLZQFUZjtr2z45ft6+J9Z1S5b9lvWdJ1vw3Y6El7Jq91YTPHLqB892t1aby/LWOERFsxMQ5K8bWB5cux8cRBtrbQ3xGF9nJRTPaPir8RNN+E/wi+O3x88STLYS6211ofh53A33LwW72FgsAYj5ZLgkkDB2xsxHy1/KvpUUh0/fcZfzcyFs9c85+ua+0v2sP2wPEn7TvhXwb4Qg06PwH4a8ORmW70iC4883WsFWWa8kfanync/lrg7d75JLZr4oa6mljUQ4hgiG3OPvHp7dK9ikrnPU90plhIWcDcp4PY8fSpFJZR3AHAx1qCPAJx9/PzdhntinbsNy+W9O1ddjluToxHA+XHQVIil/kHy/wD1qgQtuCnjFP8AmI/ut2xxxTSJJpHlU/KBx69Khul89BNGm0KCGXuf/wBVGSQV+8w6D6UsGwSSpOCnAKnPH+FOwhY2F5bCGUgugwpxz+Jp1leCzkWKdeCMFieB7VBtMJ2qcA4wajuljYEn5A2M8Z5+lMDTu7Z9PnZxzBJ86OvvxjIrLt7lLG6Z4mGxuSB378VpWEiSQeTICBjC7jx+FYupoba8+YBgY1AIHc0IDVuEjibzIhlZRuHt7flWtozu+yFcDb8u8cbRkfpWfYH7VbfYJGGBznH8qbZyrY3yBgTn5X7cfT8KmSurFwlyu56l4T1saHrsiMBaXkiq9rO3+qlXqUccDDY496+xfCOr2+taPDdeZHC+fOcRnpuADgZJ6cflXwprIjuooJQfuhfKdeAMfToK+lvhL4ht7zSU0+2kghu2LPIj4BO087PbHP8AKvPnS6ne6mmh9F2Hj7VPDci2lveXYtScPHMAylW7x+nQgUmveKNPuXYR+XGrokhLt82SO+fT0ryvXL+yd4tOluds0Z2nYcYxyOSOnTGK5+G8vvnhSeC6QfKyy5LNt4Az9KyjT6i5raHVWuvG1mECTPnexhnH3GP90jrz0rk/EGlyW0/28BY4robyO4kHLLjt14qgL1LuTzFH2fymK+XnLHHYVq/akubNrGZSsc3zgueA45XB4xnoapok5vb8u5TlFwcd8H07YqHXtRXQvD91fg7WA8tB2LEYHpxg549KuJEhYxsphwvQgjOP515h8VdTRRa6PEuDxcOnoeg/DFOnG8khSdlc8vvIJnDS6dtvQM7ueR7Y7+1cncDI/uzDqvpitJ4fs7m405/Jbg+WSShx7VVmuor/AAl1GLa7H8a/dI9/SvRRxlGCTc6JINqjJ9s9q0rcjymLfNjjHes1YpknA8vIHc9DxWiM/Zjt+83BA7YqxD1wzBvugDAFSAAPuGQRSDpg8EfrRt3ISOP/AK1AiN26KPmUj9ajQA/KuBx0PY0kjEtuZRxgACkQjPAAwcHPFMBHTJAccgfpVqOUhlL4QP8AIP8A69NdOQ68Z+9+FIYg8G3O3ByPY0AUtQ3PdLDEuTGuSfXFPvlkh0X5UPzOrZ7qeP8ACqsA8yYSDPuPf6+hxWlqm/8AsgoePnBx6H0z9KfQYmsbbqzMobCyL5m33A7e3FfvT4Aso/HXwh+HOp2Egjg1nw5pqT+X/BdQQ+TdnHvKjfjX4geBfCMvj60fw/YCR9TKSm0K/cby4Xk2OOoB8sqCOhIr9Xf2DvEt7rn7OjafJctNceEvEM9osLH5orWeOO4QAdQrSSTY91OK9HKarp12jkxcb00z4Y/aVszpmv3mnbkeGxuLiBSvynEbccdh0PHrXzLpGfMdIzt+XBX2Pp/Svq39tW3GleP76MfIt1cNcbehEc+JFH0HI/CvkmxuhFBKfL2rEpJIOO38q5MX/HmbUV7kT2j4JWUP2TWtdZGWSSVLaJvUD52H54r2STazYkbacjnGOBwK5P4f6U2k/D/TYZFMdxMXuXUjDZm5BPH93AH0rp/MJOxPlA4FeNWlebPRpK0SRCqx/u3VgCCQcA/SlQfZ2UBWlY52p/dU9faqxCRRjYu4gHdjHH41YSU7EKNjYoK56H2/pWVjQxdXSIu6qM/dKDptPt7GsiLym02VskSKWYjt842jP5Vt6qkbTFTgBlVh26fyrDsiZLWaJsbiTkj+LgYP5V5+NXunp5dpIowIn9oaMqyHc0NxsB7MF/lVXQ5o0h0Vzkt/pKjHTj6+1WY+L3w6wwsiicY9tpBP5VT0p1J0e3CjaHutrfTcTkdq8TlPdWxZ0hykmmDOEEV2E98k9fXtTnVpLXV1bgtbRt7DC9qhsIT9o0ZDwV+1ptHH3u34VM5883saFgZLcqO2Cvbj6UraAcjqBDeHw+MBNhUHuAy19lfAq3t9O1bw1qd4gMcV8usyMT8uywfz4sjnIJj6V8ZX2/8A4RhuG3bB16Eq20Y/wr6z8MXEFj4cnUv5P2Tw9MUf+BWePZyMdi1aOlz6HFiZWWh193rmp+L7oeNb5/NvtYuLq7vGQmJGmmY/MEH3QVAHHpXF3Wo3VvL5N9LHIr5XI6/LwMnt7VmW+q2kOiRW6TKs1sEVZI+R16EdsCqGpyOsErIrsoIfay8546ema+ipQUYpI8CUrkwujqEZhZvKEWY8+memNvUVhOHBktZpM/w57Oq9Oe1PtLppoZ/tam2jkwMr1BHcVmM4ZgEujvBIyw42/wAq6UjJsLsSX0SwIWijjXgHjnjnjrnpWbLPH9kazhgYyjDCRiM5B9vUcVZluJLa7ZJG8zC7emAQQOMVUWMopWY+SM5UgdO2PxqkSy4JrpLhYRGSk6ZKocBd4APHTtVmxsb61hUhgShYug6FYvnOPqoqCC0jEu15FESrnrj5OOdx9K43X/GVsttc6VobOxmj8sPDgBcHlt3XpxVwhzOyRLZ434i1K68aa9LqUsjLaOT5e1cKqrgIAfU4yewrH1CCCzhCxo6AjLtjPI9PTFdAnlxwRwxkJHGv7tQPkXj+Lv8ASsXUEkuLRo0P3lySx+bj0+tegoWXKjlcru5nafF+4NxcOZHP3+4wPu4/DFWpUimTdkp+GePSmxKogWMt8oQKWxgfhUqsOO4XjI/TiqsSd/8ABD43+O/2cPH6eNPAc/mW9yi22p6bMxW1vrUurm3uAOAAyhkfqjDI75/f74deJf2fP22vh1FrGveHNP8AF7xKlpcWmpQxf2jYlVUmIXMWLqNVJIWVHUMq8YAwP5u5oVmhEL5MnRT2YHt6dK7n4IfGbxd+zp8S7Lx94UDTLbEpd2UhKw3cDqyNFIcHjDZVhypwQQcGuStR6o6KNXl0Z+yfxJ/4JfeA9QM+ofCjxZqfw9lm+dbHUD/algu3ogd/KnH1LykelfGfjT9k39rr4SAzR6DZ/FLTQp8q40Kd7pht9LWURXeQOoSEr6Gv3C+DXxj8IfG/wfD4x8IX8WoafOGD2/ymS0lwH8uUbV5CtxlR9AdwHpqaXuma0t7hbLzMbFO/j/Z3g8Z6jnr0rh5Iv4kejHFTXU/lTvfi/q1lcNoGuaPLo1/ATHdwzQsjRuvJVrZ/mU+o4x6VG/i6x1e7+02UcNoojGRuDI5PbAwVr+oLxt+zv8PvibYLbeONH0rxeTuKy6nbJdur7WUeXNIDNHwSAUYY/Kvgr4i/8En/AIWahY3N/wCCLq/8B31pE0yJE51G3kDkYZorrcSsOOQkyttPQ9qjQhstC1i03qj8m9I1uztj5k1nBPJ/DJhcg46Y7fnXdwatNfQLbwwi3iQDucrkjPUA4Oe1er6h/wAE+vj54c1QSeCJrb4taUm4edpQNjcqQSpzBqJhhHQYEcrccHaenm+seGfiD8INRtdI+KfhvVfBs143+hpqsBhM4icb9pQvEyjoSkrDkcDOKxq0bHZSlGdlFnS+HPCtrqs0k4EcUMG0FB/q5dy/KN4wcbuoHTFep+B9E0/WdYgvooEs7mOXbMQpIeORXVwy42544PGDj1rO0D7Jd26XdnEoE+FVoW8ofNjPy/XFe3WU1rprK8CMGICCZAqDllILDADAH1HSuepV5Y6HpUMJeVmfSX7Mmtab4e+NPhmxkiP2rWXu7CJiSAkf2Ka4bccfOxNuB2xnPsf0CvNTf4aXPiH4heIQ8Nhe21sI7WIq7XFzDCQNixg7D5cRY8HrxnAFfkZ4C1vV1+Ofw713S7WZ7Xw9rNxe63M52RW9hcQJpv2iRyAqqjSEk8KD8vDMK7r/AIKSfGjx14Ob4Y/EX4fXsWt/C7Sr+40zU7e22iVtUltj9nZ5JcyFTaecIGjC7XjlDv8AOlPLqU5LX5HNnsoRqr01+R7f4Q17+0b+51PUW865vLm7kdiD+/eSVizEYzznhSOBgdq+Kf8Agqh8NdISx8AfHmxdLbVdQlbwhq+1f3l4YYWvNPuJGBwZYkDQszAsyFBu2ooH018GfGXhP4l+G7f4g+AtSi1DTlkSJo0GyeymkXc0F0oPyTYcZ/hOMrxXzz/wU18RW1p4Z+F3gyTCXL6pr+tgHkG1FuLeNiOnU7B6Y4r20uWyPmpSUtD8hYr3zR9qUGRBjcV4Aq407HIiPlrIuVHrgf1pkEbW1v5YQFWJ3hBwvJ4/z2qnMBBOfNXhx8rAfL04BHaumOxys0POcgCJ9nGNrnnj/DtVwXzDb5z7tvUKMH8ce1YChZ2STHmLn5setWimwDy87h+lMLm956tGTF+6Bx97sPxpnmiJ90ZP+6D/AIVz4OG+VjgAHqeatxTKTgRlGHGOnHaqFcvzypcQhFLwTKflZskfT/Iq/oGrWkF5qkxUxX91BHbzrkc+XtCsue2Ov0FYJkcSExZX6dAB3xVLVBIJItThQrKqjzGH3Sg78c8d6wrUY1I8prRquDTPRrQsluEKiOMAKD1578e9NXy5b2TBKquMdhVXQdStZUa0kO15MGEAnDAAAjPOMe9WQE88mZPtIzhGztyPwxyK+VxOHdKdmfT4esqkE0RnCTOgYRc4J7fl71N5nl3T+a5gIUbRjjj0/H2oeRHnkiMTLuxjI7AUsxxeQRbthYHacbtwx0I4xXMbkkXmXMj5YIzx4Ttz7dK9E/Z18YR/DL9pz4Q+PJ3htooPEUGk3kszbEjtdSJsbiZiR0ihuXfPt2rz22815ozkLIpIGRj24ri/iZFH/ZETK4LQ3GRtXGCRgjPb1o5Oa0dr6ffoRI/sl0ex8MuNZ8H3kdrqEd0ZUubOdUlSe2nQhopInBDoUJVlIIKn0NfzreHf7E+H37SviCz8LSXNloV9c31paxTTyTJcf2LqdxpLofNdpG3RW0UieazNg5JJNfu/8H9NHj74WeBPibfXr21/rnhPQtSkePC4nmsIJvMJztI+bkY6d6/ET9sfwrc/C39p43+nmJ7XWb6HX7IRhgos/FYnjnBXkBk1CyuGGCOJFOOeOXI6taMlRrxSve3ozz8TGHvODu+vyMjxxey+HPFQvbYrbRTXDu0sWFw7kuEZRwFA7dKh8Uw2nxW8LXfhvUYBBqMA82KX5d0U6gBJIv7qHo69wa2vGtvNrWh29zHaJfalb23ljzFw1wEOGcIO+F+X2NeS2GtyS7YpZRbXsJ/ej/VyALxtx/SvqYwTVji52mmj5R06zu7OW50m9j8ue1cxSFv768Mfp6Vpw28sqOpCr5fcY5/LtXd/FbTIrXxNDrkOJINRiKS7PlBnQKMnGPvL/KvNUlCPs+bBTIwfuj0x3ryasOWVj16c+aKZoRy/vEgjXGIyd+QD+H0qtayyLuiWVShO0sevHSorRlbN0iBiW2BWPAyO31oto47eXy1A3ZPynj8j6VNjQvCSdZjGpj2Drmqks7/ud3ljkhePU9RUrYfyigXA4OOd2OKhkZTbCOHDb2wox932zTENuUldpkRjGAAWVuQccjHtUrgSRRuGUbwpfb0U44Bx6/pTZv8Aj3KsFLCPaQOo9cj+R7VDkK0MFqoZACTu5AzyRQI0g22NVkPDZBcYwT26YqGJg0aquOhGD/F9Kljj2p58QUkkfIeMp9PWoY41kBKgW7uPlXtlfSgBdsKRtGp/1m0HuFx6UzLnOw+Zz1YdvT8KkVEVhNEwiDrl425HPcY78VG3npbh87/m4wONvfpQA8CTzyNvzIE27fb8s1NfSI9uYtpOeX4wQ3bPtVOEKLncg3pt+Zc9PpUt6HWVF5dSoYY/iA6ZoAfI6H5sHzCoXHQg47n3qgYseXJEP3h6neAeOvWrs77peIywkVSQPb/Cqqx7XVmBJ/hH930FAh8hyGEL+bj5+noMY/D2qEMrQrklinzAj0HTA9O3alcqigLgLtww+7z2H1qKN5vmcDcoAQNgdPp1pgQKbiPUIYwM+YVcEY4JPf0x1q34wx5hmclzJt6dOBxx71SmdDfxrtLsCmccElemK0vFoQIZ3xlSm3P8OemR07ULoBzsMp8n5SMggjjt05q3uCTgRAHcwxnnH/1qpxuxh3ZDLgcr3qzCjyP+6XjIx2wa1e5kXJpCXRjwfmzjp/8AWrN8tVwVPle3BzV68QiYbAWTHzHPJOPTsO1ZkzhWO7IGBnHIGKcQKF+Va3/efd3Atj72Og/LmvRvEG2DT7UxbpEcrnd2CYA47E1wF8sTwLlTnoSPQ9OK7/xDJNcaHDDJH5VxGUBGMcYx+lc+K6G2H3M/Tm8vWLKQf8tCcDtjHy/lWrrCj+0HgVRv8xWc54wR29yO1YNrga3p9w4yHZRkDPGAjHHbCk10OuBRqP7oAI0qZfrwFxt+uK5n0OmJy2pBRJq4UHlI02H3/oO3tW3pMqwX1kpjMbpEFAPfI5xWTfIEv9YgkHyMkbcf7IyCPwq9YzsG0W4UeazoQxIwQQCD/X8qAIr1Y49EcHol+Mr3Vf61d1qIQ35k4bdCA+OQTxyPTjFUL2XfpVwZmO43i7CTnIyOD7DFX9bZhdywSJsJiGFzzkdPyApdCjQtfL88ovBwCw7dMH+ldbBny1iH75oj8vbIb1+lcXYyhrsOpwoRVIx1x1BrtrOeJQcpiNztJA5Ujofwr2cJ8B4eL+I0UHlQ/MBkkjzV+6R6HHft0qUA27SRsQdy4+mP/rVDBGI59sL/ADdSF5U9+nrSiUSNgjgk8DJz+ddRyFyNSyqVKIrL82e23jOKA+cEttKAe+Bxn61CIsxgEBV4GQfyzVhT95lA27gPr7e2BSKQ4LHsxnJkPG0YGAAMe2abu8w4fn5sbfoP6UoCeYYM7D29PwFRNnON3OMD3A96Qx7OpkbyR8wwf/1emBSs0jZaPBGBlSOnvxTQyH945O5sAY9vb1/Sn/NuP8ZA4HTjgYP6UgGBCT8x28dACR09PQVI75RFfKx55kUfLx0xjp+VMeMuu5Qd6kDg44A/z2qPd+92OrbAQRGOnT29OvH0oQjTzCbhjFJ97lWU/dOOeDXmSFPPmO/7jYwRg8nFelW0gaZTgZj54GBn+H86818l21bUGUDYWyT279PxzQtx9DX6ncn3nHUdsCrUg3QsHG7Cfd6D8h3qrHv8r5QRx0xgVaLKCZHKglcAe+O49qbEjXsUt5rLV7O4lwLzQtP2oByEE7LwemEJH4H8q9pD5EQgG3sXH8gPwqHTXiH2oKPMkTRoAN2fupdZkHbpkYq6Axtkkj2Es3Hv7NWaL6EkzM5jU5PJxkdF9x3xUyIyPsyEGMBux9qh3qz/ADENsPBHb2+lWj5n3U2+y1RI8AFBGBkZ447YqR1X5S2QR/dOBx/ntUG4OAAhbjkZ4/Cpg7LtXgY+9nt6UAf/1eONtc5WfICIMoy8bT6+tPaRo3DqdzZBYsBhge49Kgb5v30h8rOF9ePw4FQyNHFDLN9oB87GDtzwO2MelfPI9QnY7Vw2E+cAHHygj+h/SqciS2jtE52JKwUOOmW7e3H5VJJdRPCrZ89cqrAZAHAx196oypJfiGJMxK8mCM9j/F6cAVcHrYT2PKfjN4mHhDwRq0lhIBqFzbPZ27Hjy1lKRu654ztLDivzjgvYIHlsl5+RVWMZ/ugknPFfVX7RviG9XVrDT/KW3WPzTHbSYf8AdDEayOf9sfMB2NfNfgbwOnjK9ur/AFDUl0ixtNrSy/xln4VFJ4Bzj/CuyKSd3oNQbSUUZYnhmVcnYX6AdeP8KqFiVKlixz09MV0vjDwfJ4Svo1hul1C0lDbZCPuleMMRxmuLM2B5zMFA6gjkH6VrHlavEynFxdmjTjJdPMgBBPO096bBLITHkhhGx+QjpniktbuESLJIrTtnGxcDIIrUlZ1kiltY2YcngdPY/SploETpLPSXuwyhCpTaVbpk9+a6G08PpLIkksfnOcfuxyuzgcnsa5TTNYFsQIXeF/4v6cH+VdhbeL5beQIkBgaQ5I4+bA+nFcdSo1sd1KmnuR3nw7ujH9qtgXOGYRKASB6buM8dq5Q/C69vihs0ZC6Fio++D3yp4AHoK9f0jUb7X5Y4wd4cjCxD7u0jGSMY4r6G8M6bbWF39pnCxMG3eYV5K44HuPWub63KB2LAQmfMOifsya3qMW1rgCYrkSj5FhIwRuUj5yfRW49a73w38BNd253uPsW3y4kQIzE/eIBXaB9SeOBX17a6naoXb7Qux8AKUOxmHT5hjGKuXfiL/j2kKLLNsaNnDBeRyBjHpWDzGo9Dvhk9GNj43j+FlwuqKurWzz73ZXUxFI1XoDuIGTjoVAFb1p8HbK3mkitooZbZ2G8urblz6DDbsfh7V9HXF3MEB8mKTzV+ZQMcLyMEZGfwrHXWriKEl5IrcynAkGPmCHp93/D6VKxcxPAUz5m8Y+CrHwnYXAtIpL0rGDFGjBQ235mZWx0TjIPpivmXS9el0rxlYatKdj2d2kq7mO0+WceW2AOoyM+hr7q8STR+JtmnuwEQEmIwvVZF+ZCeABx2r5Pfwro//CybOLWY2Fkwle72hgrlVZUKADKgtt4ruw9bnd5s8jGUFDSKPtLwZ+0npk8EoTwzPDNeyL9mnae2Ow9JAEXAwucZwucdMivXrXVdTmZZzZFFmyVSUKjIRwQe3WviLxnpSadbWU1pat4ejlG2NkbJWWPkbsdDyG7A8j6ffxigntY8SplFUuMD5GaNNy/Utk/jT5Va5yy6aGZFeagjO+0WuMDy+CAfUccDFaSSFC8vl7i4AK9Op7VTNrGZVaBmyqqeeRjrjt61NuCYx1zxuONv8uKSIJlFqWxGxtXB4jbPBxz/APWqzKjRnqHbbyoPOKpebltkiK2cZ3Hr7DAqePAYRRERFsYHUY5zzVoksOIiMbRGxC4PPb/61QSy2rPmMsRna2On1FNlWWLa0UgYqegGVx3p00aqgkADH+Me3Y//AKqYifEW3btLIPmye/5VCrKIv36gMvAQcfjTFaNrfawLbTkbeMegoEsZwXLJzxuHI9jTEME6wSKuN7KvIzxU82ElXbhxHyQOig9eMYxSK26PydowckEDofb24pWlaSP7vOfu9DVAV3BURSueDwVPBI7bSB9KtMEZgyqyYbC4xz0z6Y4qORCuy3QbvlIlB5wO2D/h+VKGhnVIh8hPdezAegpiCUgDzWj+U8OoIxjsaeIUSTEEWWVBjb0IOOtIY5W2RzKfLAI7fSlf7UVkjhbJf+IfLjb2x+FMQxYn5jRWIyGXBxjjpTdzRTNuQu+PnU9sdCpFLI+4ASgxnpyOpHYYqxIyXDOrII2RQC4HUHB6de1NAE8SOiXaIrIpGdpxwenHtTDnbuZW2jhueoGCvHt7USeWY82xO5vlK9cD0NLEABFHnzDGGOfQY6YoEV1eBPJmClt2cdtrDsMUMglKxt+7nCneRzx2B7cire/zEMCjbHx5Yx2HLYNROJSS0ZAwei/wjA6igCiMoyZ+VfukdeKvSIy4YlDn5VKjJGB3qPHlgyjD4HKe2e3rUXzLtlMgG4BlyvY9uKQCgtgF2AAO4559hipkChUULlZB06j9aVLeOJMAm4JO7kbdo7fWonG7Lg+evVgPlAx9KQx3PG3djPRjjGf6VCQquYygkkJwQvGMDrU7xx8FpSpx90/3T700vCrNt6BQSQOD9PT+lIBsmxncZ+Q459Pw/Snbx5LoyeW3DpznpUXJVTjYCO3oO9KYZs7sDah+9xz7YpgL5kWwbuSxG7HGPwpVncOoLny1xgYHP49sU3y2UszfOGK/5FPzAAwkfy17Apn+VIZBJ5is2cK2OD+gpY9jFlctI3GWA4OO2KmdiqfPyQONoA/piogBlfNIQr12D+fbtUjHH5OWCrkHA68+vtUoL71L8twA3QD+nNQsIWAjLAf3SB/9anjyMYJ3YwFB9D2/CpY7G5bPG8Nzp9wBLDd28trNjHEdwnltj/gLEV+Zfxb/AGO/iz4JvLjVPB+k3Xjbw0Wklt59PR5p4FGCVmtwBKGUD7yqykDOew/TbR7czzRww4YSOAE7Hpxn61+cf7Sfxn8e+Dv2m/EWp/D3XtQ8KPoc0FhB9luHEZ+zQxq++E5idWk3EoylT3Fb4aT5rIzqx0ufE00M1vM8FwjQSxsUdHBVlZeCCDyCPSkRQx54A619y/EH9oP4J/HfwPcN8TPAkvhP4gWVoFtfEfh5olgvLoL0urYrFsicrkqfPYEtsePOK+M7DTkmj+Zwd3UAdh05r01I4zKGCSw79Pamck9MGtfUvLjdreNfJRMYx06c1kAKMHNNATRKwYLtznv7VI24DyV5GagiUtufqq9aRCw4X/IpgSNkcFQoH6/Sr0NuqgS3DCI9V7H05FZ6/Lk/3TwKUszn5zux+lAF/YzvnO5F6npyKuf2lctxF/o4AO1VA2jPrwM1jM0Z2kZOwdOlNG8+wNAFrzGjUjjJ71ejk8sbtmXA2qBwPqKyw57c+1WVyZNqkkqv4CgBsrONzAbD0APJ96jit59SuYbSyjaeR8KqKOp+lQTTmXABr6s+B/w7MbR6/qUex2wyMBlok+Un5COprnxFeNKHMzqweFlXqKET2z4E+DbTwZpNlqk23NxLFLI+OSygHqRwFPGK+x/A/wDal3rd5rULRRrIoCs46qOBtB5Xdj2xivKvDtvp9xPHGsfmRrIrIU4UjaOo9sc9K9L0vTNW1K4hTRN7vJJhVQdfmxkgEfKuK+Dx1Z1ZuTP0rA0IUKapx0ses6h4g1ITR/Z7xTHgLNEN3lBiBxyTkcfhiozPcpBKZLuRknX/AI94+Ax6Zweg+mK6HTvhZrlnpxuPEktvYOi7gZDgMCeMkZX/AD0rzLWvEXhDRpG0zWvEFjY3qqRakSBlfBxyV4UDpzj2rx1Ri3ZI9Z1rI9It5/7BEd3cNlTCjSKFyUJ4JB5xgVw+oRWeuXpltT5rfO2CpVirE8hcfd3Vn6FqB1c+bJILy2mXy5GRziTA+Vlx2A9q+Z/EWv8Ajm7+J+s65pd1daJpFlGdK0kKdgnW3bZPLhcqwDL9515yAPu8ethH7GSaR4Wactak4n07aeHdUl2qsDPt4BVeOPfjFT/8I3qFu224URBhgqRyo/DtXyXe694ynfZqepX3zN0jk+Xp1+XpWaZNSuQxvtUnRRwWlnLbcdPSvRlm9tonzUcnfWX4H2QdEEceZbiDYowT5irgdOh/lWdI/h+0VvtGq20TLjjevHtxXxbKPB4ObzVoHZOrSXTDGP8AZ7/hWZ/aPg2GQJ/a1hOgHcucj6lccfWks2qPokaLJ49ZH2nfeKPAcel6hpFxr1rJ9qi8mW2ILh1kwMYxgg9wPSvjLxD8Jpk0Szgjhd4vD0j3YkEWFnCu0koTGJRwcKMc4pYvEfw9iIzPDKwO5TBHI2NvUHKcZxXGeO/it45SKKx0W+SDRLiZY7iYw4laOUqqRu8pJ+TaOVK/eGcgHGX1mrVmrf5HbQwlGjF3OJg8N+Z4k1TWZ3BS/cY2jmNl24VhjGO+a9Iu/EN/AkStKoCLgIq/NjGACfw9q4aK+jSJWjYRJliVzk7lOMZPPbivSNPtLK608tLgu6/Kx5K59D+NXW1SUuh0YWUYXcDLh8eagIcXM7xqvyqEz0HHbsOOtOvvHcojaCO7lsZZUAz83LDuM8KKxtS8OCQNLbq/7oBlXgDgdMAZBOOtecajqFho87zXcu9pACAW+7xwOmOh4p06MdkdU8XUietfDr4Z6f40Zta1u7e2h8yRTIpdZCwDKJAwOCFfb8mOnSsCD4+/GP4V3X9k30JE9gW3eaGSOVM+X5i9CytjGUxjH4Ve8LfG3Q9O06Gw+3rCExiBLZmdmBB4cDgnHp7Vc8bfEH4eeMzbXN1p+qDVIcJLNFG6iVdoQIY8MBswMbdpz+VdM4RcuWcNO1iFiHGnzU5+8S+Gv2lfEktw05vptLuMs5t2XMQJ4OOOcj8RXe65+0SLa0jutNilvtQYjckZO3oCxLKSSoPYH8u3z7Yx+A4iyC7u7OZ25S8iZGyvXJCn6EcCvQPD1v4Asb6Oe81u0BRt32dopFjBP/TVsIe3AAPaolg6C6WRpTzTFLqbnxL1TxB8Vbe01/W5vK1DT7fzbJlzsjDKNwyCTh9qjg8EVsfCr4s69e2gsbu7MktmywukuGkWEYAZWJDSEcqRwQuPwoa/qqXt2Rps9tqNhKi7Wt1UcjC9QBkFvTIGcdq8r0vS7qLxtIkQbfchZcBAEGUYuOuATtOKj2EWtFoKWMqRlfm1Pr7/AITm2sbmGRVuJTLIgwzFo/KMg3jAxksm7Cnoe9fP/hHV/C/g7WvFutXFw9jfazqsqmwhgMhhS3mfamUUD59xfoo+7jODja8NW0dsJdYkuxbRWg864HIRUjyxY8H7u3cc4wPWvmb/AIt5DBFc3XiLWCJELy21uQjl265ZgemOh6jGCOlc3JOfuQfS2i/y9DHF4jms5rY+q734h2UMYMT3tyIkB8vyBuUEd2bGePfiuZufHkQ2xAapskAwpdE2j8zn6dq8Qtj4AvbiRLa18Ua/EgGyRJ8hxjk7QAygdDxx6V1GnW3hd3ax0jwDq+oYAMstxdSlgP8AcBwB78VzTwkY6N6+hyKvfZHV3nxNsbU/Z7JpVijG4yT3QChvTYMuDz2NZ8nxutLeMQC9toI1+ZXUzzvkj7vc4z+ld3pfhPUJEi1bwt4NigjEZzBeQrGCF4+9J8zfXArZlsvHFyqyWnhG08LXAwRlLKSNz6+aqL5WMfxE5rOnGktJpv7kXzz+zZHkp+NkrhW0wwX8oB/dWtjI+T/EWBA+tXP+FnfEjVPImsNJ1eWBMAvZ6KoQ+gDtkn8wK1tbHxrtHZ7eS20pQ23alovyk+rIu3B7HJrkbuX4xXMbx3njD+zhFndsV41z02gqoBP611wwlKXvLReb/wAkRLEyWlzr4vFXxxnXdpuh62kZyVVktrb8/k3D8adcSftCXgMt7pt3pgdVCtNrEceR6YjP6HFeXy6L4tvUQah4wu7hZj0gMqksB33MM02PwVYXMaW+oa7f3ksR4/fHAB9A5wprVYejFWsvx/4Bn7Zvb8kdy+jfEuSVZdW1Hw9pcq9ZLu9uZpT6H5CcYHqRTH0vU7dit34+8OQD7xRbXzBu9MHr/P2rkm8I/DS3U/bb3DRn94s1y+5vUELwKlstL+EojLvbWjpGOFe5diAO+QQW9MelbU6FP7K/8l/4JE60rWf6Hm3xX1CWzlj0WHxDb+LFcCaWW0hWAAkZEZ2Eghc5A688gYrQ/Z68dWHhfxcdJ8QH/iWaqjRZJOIrjH7txjoH+42Bz8vQCvJvFF7aah4hu7jT4Y7aAuQixfcwOAQPcVzoyjCSN9roQVI4OR3B9q+no4WHsOS2581Vxc1X509j7h8SfDVZF1LxB4OH/CXaYqmRpIiXlSJgWZcMMNsHPTOK8Z0TwxpUHiBLiwTzolXeD94Lu4OF28ED+Veu/Cb41QaxpT6HrWof2FqqLtXyogIr7jAb5RtWYAYZMAOOR/dDdT09dN1yaKG7ivf7QQXkZWMRMN7Hflf4B0HXvXmXnRlyM9q1OvH2iO803xFpNmsYMEiybAnyPjgABQR0Axj8q7Oxn0iXM1zH80j7kBAcLkYPynivGreJrLy2fDM+fNQ8naOhB+ldjo0qXc255QikBct/COh/PtXj1qet0epSkrJH0t4fTR9aIXUrmG3XHlF47YIxBwBlwvy/jxWrqnwn1u1tpr/wd4gW/EeHSxvLMsyn7vyTKSVOOn7sj3xnHmvh++t9ELNEWIUFcP0YnqCAPpj0r2vwz41fP2UKkUp6qvPGOFfP169q82Upxfunr0aFOa2PHdS+EvifVW+y3WnW3h1FjLSyJ5LSo3XcAFHzE84PWuU0f4V6b4DbRPEAuntr2a+LSySsY2Qxcof9kKeeMcHntj3j4hfE7wr4W083ur34jZIz+4OQ0rAcBTzkZ7V58PHfxJVLLWPFPhU3Hhe6jhlb5LZw0L4K7ixm5bAZRtDDHGMMK2p4mtKOi0FPB0oNXPfv2g/D5+KXgXwh468NLb/2pokRjknkG8TwSwoDBJgcmNo9yv1BZv4TgZnwm+BevR3NnrnxJu7Oz0+1cTQaVbxyI8rI28eawxEEDKuVwSeh29/pHwbq/h2+8LPa+G7+1uL6CAyxQssYkS4YcDnCHJJyFB4/KvFrv4vaSk9yb2eSxv7K5e3vbeQbEgkB2lduc8leOxrm9vVs6cEdH1SlpOWhzf7cGnaz4k+GltD4Z0tr67n1vTyLeHZiFoFZlkB4VFEY2g9AOteSfBnSvG+heH5bTxndx6hfm6MtsEw6QQsP9VkAZ55AAAFen+KvH7eM4B4fbbcpGgugON6FWxn0wy8dPas2ziMbbBlzxz3zntX1GS0XTw/vLU+M4gqqWI5YbJI+Wf2gow3xQ02SQ5ja60FSQOCimYnj6jHtX1ZrDpHHlX+WZE2leoAHb8ODXy38foo7f4kaPLE/meZd6QQvYMnnAA/l+lfUWqNEjW+xwvmRAgY4BIB/wr0MP8MvU8WrvH0PLvEtmbvw3q8MiNsltzGGD44IAwcY/wA8V+fXiv4W32jTxP4bZzHJubymySgTup6/lX6XX9iLjRbn5SA8LbVYjGP4sD+VeVpokTKu5iZNvTaAwx2HpXRCMW9SHNx+E+Dk8FeNZ2j89pYxjKeazPkD+62cfhVmH4UeKbltySkbvvfeB+mK+4odHtLXMoGOSQGP58DipE020x5E4ZlJ3KB8vPtitlSp9ifrFTufFlv8G9YkI3T7s8fLlGBHsf8A61blh8DpJm8szyp3JP6/KO1fZFto8MibZIvmDdB+Q3YrivF/xR+HfgmOSDzk13VbdSi6fakMN3/TWQZEYHHXn0rVRjskZuc+54Dq/wAL/D3g7RH1fW7vyDKHS0t2J/eSKMjbknP06V88QOLiaSR+ccFcfxexHQcV3XiHxDq3jTVX13V50nlfKRRJkRW8Y6Ii5wMDv1NcmI1jZ1HC54x+XNehRpuK1OSpPmMjV7Y3EUcm3iI4wPQ1hzaXMn+pB+n09K7GaJJImTBc4zgHH0qrZPFdJ5e7ZJGcbT7cdaznAIs5xNRvrSUSyN5wKbBngfl7VrW17YTuwkAjLDkrkc1rHTomRVXDRgE49x+tZl1pEbMZdxtyQOAevYYrBx7GqkRz20qAPbTny2+7nnp6d6pGWO8kAm/0eSMZDnofYDFXbaO+sZfkbzOnJHH/ANY1qu1ncvjULcTcDLfcIHqCMdKh6GiZPFpV1d2gaRtsJ5+YdPxHQVraLbaVbXii1i+1XGc7lZmCYxk4OARXKSf2Hbyg6ddSFYzyrFtnHTHA9OnNegeE9f8ADt8Jk8QXI00W+1ljiXaZ/wDZ3KDjmsZXOiHL1PIvEKyDX78Srtc3MpIHu5Ney+B7E3PhWTT5Rsju1lyueGyMfgRxXnXjW/h1bXBqdtbfZIfkiSE/eZY+ASR3IGK9Z8I2622n20UalZgn+qY87W5IPQZA78Vsv4Zyz/iHif2SC9t8KNk8bFTgcnGeO3ak0qabT7k2s2UBHyg9Cen5Yrt/HHg5tBP/AAkmibzYSsPOjPLW8jHocD/Vk8D8q4+V7e6jV9gVxggnrXVBp6mElbTodfGkcioqjy3xlccHdnp+lepaR491CxhTTvEtq1/CmF+1xY37ewcN1wO4xXiVtcXEbqxISRcbP68V1treyXJK3zKmBjcSFz6cdq0nTjUVpIhScdj600bwfL4m0q31fwzfQarZMTmePPyEYyjocEMuelaH/CudRaUo8xU/dI24/T3r538I+P8AxX8NvPn8OCLU9Pu5FNzp9znyZH4G9CCPLbA2ll9vSvpzwz8dvhf4ruPsl9cS+C9QYhZLfUANiSjC4E6fKVz0Yhe2cV41fD1KcvdV0dtKpGS1ZS8ReD9N8D+DdV8YaxJI1vpkAO0P8zTyfJEg4wS0hXj0r5Bt9Vghs3n1C4TzblPOlY/feWT5mxjPHsK+i/2vvEBi8OeFPCVpdQ3kGpTS6jLLbSLJHIsQEUXKEgj94TjsRXw7JDndIgJaPoc8du30rswVNqPMzLENaRR6gmr6HMVgF5HDI2MFsoM/3Tmti/02K9sPtdpKsxRsfucMoOO/NeIi5LArIuT3yAa6PQdcvNFl+0aeCiZHmQnlGHsOxxXqxdzjlA9D0LVWvJzpWpJmSX5QQPbirl3azWTl2DNFIPLGeeB349O1c5rRhvVg8T6OSEdh5yqfnjk64OOntXTabqP9sWLof9bCAyk4598VvBmUkRRXXkXq5JmAQbRnr2xW7cQR3VuGO9s8Y9D6GuVurZijSocGPiUDsR/ntVjw5rKvJ9gZ9+f4vTJ9/wAqq/QnzL4ADw7mONowcfLkcVYNvCZj5JxI4ycjgj2qeaNIZDBjch43Hp7fiKzIJF3CLftRPvSEevbHvTugsb/loseQT5aEe/1Apg2so8hmbnpjmoJ5IoVRJWLbBkDpz2H1qiviGGSUMBg9CP8AIpqSeguU2Xk2nDjGMZHp78VFDh5SQpDIecHr6UwXMcoOMoW69s0+FiElkD4Y+npWiJNB5gUQcs5HQdhVcrHhQh2kcjNMHzxrlssOmR1HYVKVDOPQAYGOmPWrFYYWUHYMvyC23uO+BVt8Z3BuG+XAHP41CqoLldmcjHT+XNWH2NuZNqvwQO2OmD2yKBMsxvbyFIpWAC8EdM+gq0I/LmlijjyjqML6ViTIY2ZCuwMnQf3vap7K+mR/KmXcNuCccgeoqkxGg8Vw5VAVjjY4+7nBHQGuP8dWCzeGbu6jQPNDGVyp+9GCC3HT5cbvwrtZcyRboGY7uOO4rKvIYhF/Z9/Fujn+UNkYAcbSMe2aiqtNC6e57V+xh8RJtc8Ma18LdQm8y90dTqujmRiXa1do4rq2QH5cRMVlUDnaz9hx9aszpIoZxG23kAZ6e30r8afh94xvfhd8SNK8U2jPnRr8CdI+stuG2Tx4JA+eLcoB4ziv2evhpl7Hb6rpcyXdnqkMN7Y3EfKywToHjwR0+Vh9K+QzOhaXOup7uGndcpBMULbGcjIHsM/0psVv5zg4J2kbtpGGFM8xJC3l5d1+ZlIwAF7dOc+1TRgN+8UY3qDt6DaMdMV5B1HWaZf6foNtfeJdUYQ2OjWF1qdwzAbQlpC0rL/wMDb9TX4TX+qan4v8R6j4j1L/AEjUNYvJ72Yk4JkndpGwT2yeK/Vb9q3xZJ4L/Z/1CyiPk3viy/i0mPnDC2QfaLkqP7hCLGf9/Ffk3aSNZqNoBYqMHuMDtXrYKFk5HJXl0L8sKRDy7gYkHA29qqb3XBJ6DHTpTJHaX5n5/nUZP3RyT6dK7zl9Cf5lHX73A4pOFOOB7VGMD5QOlLuH4+lIQ/dgcY/DpTAzdQQPamqcc9fb0/ClLfN0H19qEIdlyeCB7U+MhiDnHG0LUW7HC8YHNG5hllbGMD8KdgKt9Lsj2Jxz82K/R39ibwkmk/DrxH46uIzHd65eJp9mzL/y6WK7pnjPo8soQ+8dfmpds0syxR5cnCqo6k9MY/lX7geDfDEfgD4d+GfBAxE2l6ZCJwvQ3U37+5b/AIFLI34YrlxMrRsdFCN2bymRvlUhsg/XH+e1SQblT51ZD1yemP8ACqx4QFXK9uBzj2NWY0I3Ru4mj4zzhh+VeadQkb+YdwjMaBuGzUZSYMVPbn2xSkscqh+6QoPsOgpGO1lQnOAcAjHXjFIZEWd9yom8r1GccUxJRKo4247DinOrBy+3YWwpGfbioWk+YIPkww+tIAklP3UXLHuMY6VFkkZ4BxwBSlt2VZfmPPpj0qu0rbmDqH6cj2qGNDt43dN3+yvamKVyQy/NjJpCxMny8dPocdqeEnDRo2CQR8vFZMoswQqWZpMRxADI9R657YFeSfHbWofF3wJ8baTpW14IVs7v7UchZms5VkeJOPvBcn6A9q6jUNP8YfEjx1ovwM+G9suo63r0pFyzSCOGygVDLNLcSZGyOGBTIwGWfARFaRlU+QfErXbW68I+KJPBt0G8NaPZ3em6U1xEFe4Funly30iYGTdshZd6gqrYwMU6TfMrFuK5dT82bKBb2COLd+8A+Qe2P5U2W2v7QjzIyqY5OMisVF+Qc4OOCKvJe36LsS4YqBjaRn+dfRI8qwqsm3jp2H+FLt/jRsMB17YqH7Tdd1VPqoFWUvrzIBCqAOPlFAgS4D/u7njjhwOPamSo1vl2AeMgEHHymrMd3dyk7WQHofkFWlm1FR8rC4HXaUHGPQUwKTQ28q+bZShHUZx0/CqEiOlwquAsg6/3SOxrcju5/MBbZnuu0Ci9S3mhaWVdk6j5GH6Z7Y/CgDFBDPg8D/Per1szKfu7gxCkHjFZit+7+boOBWhFIqEFhgZGG6jH0oGbMhT7JJFKNiOAMHn3GPxrnrO8m0qYq6kxSAbkPBx2I9+K6G2i+1TpKGBCt17HjgY7elaF9oK3loPLGyZMtz344HH+RQBTW/1LQdV0/wAW+FryXStS0u4gvrG8tHMc1vPA6ywyxuuCkkTqGVgcgiv6vv2WPj34X/b0/ZnurTXjHY+J7KGPSvE1rGVBh1BUDwX8Ma4Itrpk82MEAKyyRAt5ZY/yQ2V3Lp8jWN2NsZbBB/gbpkV9L/sqftGeIv2TvjbpHxE0R5bjQbgx2XiHT48Ot/pcjKZ1VWKjzo8ebbtuGJFAJ2F1ObRSZ+wXjLwTdzXdx4Z1SBbeZhLDewsMqJYS0bKCOOqnpx3r8pP+EMtdJ+FP7RF/NClzNpOtaFptvK4AaLOpS+YUOP41CjaMcc9sV/Qv+01deBNJ8P6J8atG1GC/0rxYsDWrwlTDd/aLU3FvdQNx8s0C8njOQ3evwU1PA/Y6+K2uyEfadY+K8Vq7/wDPRIYvtAA7kBmJ9qxitS3sfEBuFvtP+ySndMiAx9icDOK/XX4T+IR4q+DXhHXdxnmXTI9OnJ6mXT825JP+5GpNfjkzeWwkUlNvC/hX6IfsXeLYdR8GeJfh/cOGudOuF1ezjOPmgmCwXCqO4V1jbA6ZJrPExvTuOjK0rH1kzfKsqJ5gIz6fp2PFTW+ZAhTA8zaNtVFLLM6wxbD1YE+lXIZEs4L69nH7u2habI4G1OcfhXkPRHakeIa1q8eo/F+G4vAs2neBkGpeVgGN5bULMSVYFTiXYOnQVw89/qc8dzq+qTfadV1u6lv7q6mfLzzTv5jM2PrXNaZexXHhrxJrdy7i51m9jijbr8ssvmun02Lg/lV7UJLeIw29oBwodWY5Tawxj26VWFgrc1i6r1sYl/d31tfxTyKEKlguOVAP0Fc1qOp5v/Pt2xEWDKobC7iOePwqfXZ0lfyrlvJZOUMfHX1rjrmU+UgjVWiUkAt97g/1r0II5Js8U8f3RuvHWsXUZGXkTkdMhEB/lXMuI7gYkARuGDAYIH/1q1PFuxvE13MhyJ9soA/hyuMfhWKjF9pXPy8EV3Q+FWOaW5ZS4v4UA4vY16bhk4p638LkrKGtifXoPpxQhbhs+X23cdPpU/Y70D842t6VdiRXjSceem2VgMfKR0/+tVOe1XAwTDJjgjvjtxUq2cG1pAmw+zf4U1o5o41AbzVB7U0BkkuclhtZetJbxySuEj+ZsZ/CkZvMlY9TjFWkmeOMpCMbhhvXHt6UgJIbd4Q0rMh/WsqZSkjDGMGrSSG3dJBkhWBx6j0rQ1W1+X7RH8yjGcf3WHy1MtBpH9hnwRvPCf7QP7Mvg74iaKFh1HUNEsZWdMb4NQ0uFbWeAAZwiTRMnGARhsDOK+mtJ8UWou7fQdWfyNTkt4ZQ5XZFcF1GTEckZDcFTjnhc4r8pv8Agjpq1zrX7LfiDQ1fc+j+MLpETJ4hnsrSX8mdnGB6dK/UnxpqOieD/Clzr+qwxXjWKh7RGUbzc7QsSRdSGZlB+XkDPYVwzVtTo8j0MV/K3/wVr+FfhPwF+1Vbal4ZSHTI/GOhW+tahbxbVVL77Rc200gRfuCdYEc/3pC5r+oLwpq417QNO1rG37daQ3GOPlMiAsvHHynjiv56P+C1vw21u2+KvgX4sRwk6Pq2hf8ACOtNx5cV5Y3VxdBXP8HmRXeVzwRG2OhqoNaEbaH42RWVqsX7qYPE4IPOOfao7CR7ceWjmI9Ff344/Svdm/Zj+Pui/DS9+Jmp+CL/AP4RixhM81+PKZII8qDJIivuC4Od2O3bBrxC6EMi281sfN8z8hgdOnWuzyMiG6vrmeOSGRxLj7jYxnjpX6afsx21vL8CNM1OMiW5a/vLV19PJZdg9vlbNfmSkYjIaVce30r6x/ZD8da7beLpPhi8yyaLqCXF9FCyDdHdxoMMjDkbo1KsvQ8ccDGNZe7oXTlqfdchywl29PwIPofpUMe4A5bGDkLTplWMnb8i5AB69fWo2O0Hf0B7cEehFeSdgSbtpPT0P86jlAZvkYsOOnYdqRWwOOPlGR/WmscRr6r8px6UhjdwUM3Gc8jp7D2pD+8AJG0t0A74oZMF0ICYX7xqMblCtkBtuF4qShhVmJA+Ujt0ppb5gVZThcUASH73ytjp1JP9KaVjU+WVwzY7ce9AAp+b5vXp0/Kq6jPydDn7vt2qT920TxE5cH5e3TuKaAU/eHl2+XI7+n0oGLuA68HbjHSmkHb049BQVYY3DbkjPegAgvhcgfp/+ukArEIvzDAbAU/4elcP8VUhl8AaihbakZTGfqMfiTXbIoLAHJCfdU889hXG/FQIvgHUVOIzIq7VPJLBx09MConsVDc661mzpGmu5Ab7LBzjg/ulxj2q/pxYzr0UI3A78VmaW+/RtNPpaQ7uMj7gxitXT0KyxqcbjIoHoeRWzW5nHY8p0zUpLXxbfX2whoGuDgHbxgqDx65rwbUrl7/whp8I3AedM+4gcuWbOT6ZJru31SW38Ya5bx5ZY7m6jKjqVOcD0+U15dblrzw+9vESqrKxjA7MP8fTpXHlVKzb9DTGSucXD/a/kSLY3EMCLI4QnB3N/wA8iTymR0Ne/wDw1jtvAvxy8GDxdKtjpwRpjcXZ/wBCExt5BHE7n5Q+8bN/YlTXzPNEZtfFrtD7jHJjoqlTltw6dK9G1ueJNHk8ZaXeta2WnyReTaz7nt5XH7uSIKc7ZDgEEY7cdCPqdGlc8NNxcrHvHxk8J6N4Im0b4t/Cm2jtxb6zIl/Z2Em5LxZ5t8iDGCTxt29NvqAK9h/ZX+JXhKW3i8G+D7mPTbKTxHJqHiDwz4kFo27T5RGt3LbFlH7uKIYMbMWXbn7u7d8SarbvrWg6fqTT/bbiScPBEWJiVH/hkjztIwMdB6V2/wAKvCvgL4heONe8PeIWubW+n0ry7aS1zE6XcUse6SHOcSbSR82cqMUVcK0tGTSxMJWVtfwNTSPH3iD4T/Fnx54h+FHjE6NPq093BaanoAFtB5E0vneUIEV4URSV+Qb0Rx8rHAJ7zwB+0NrHgv4jy/E3WLDVPjJrNzp0sMrTanJH/pkw2SzFXV1K7B0AUHJHQkVyHi/wD4S+Emi6hMviMeKNMv2bS5IlhS21C0uY8+cBl2QsuVzyDnb8pxitr9mH4Z6z48e58RwwW9v4TtLv+x7qe5nW3ku/NG6SK2dgsbSpEVZhuBG4Y5xWeHmr8k9isRRlFKdJ69vwPNfHnxF+IPjD4gn4g/EO3uFuNSRbTStGjk3GKxDlkhgwGRjvfJO3LN2r6suvjb401X4PaV+zr4UvD4U0bVdMeG/e1jXcCZmnlt38sgxebtCSgcOPkZSuRWKfhl428DfFw6xrvhS68V/CPwTqMWryRQyxS6jcaJHL5bX9gC0dw8cJKtKm9QFXaMYJHumo/s6eCda1rxP4r/Z7vr+W9123W+i/ty6g0nTtAsLuLzo7qQTGSa6immSURLHG8kYT5yuN79FKdGE02tDjxFOvUp8sHZnzde6x/wAJRofhvxB4gjs9Hm8G6i9vqixfJBdW8CRxxSRxdUJC4C54/hwoCj1H4dftf+OvCGneN/gxN4aXVdP8Y2uo3lvfTNcWt1AL63RYLuPe/l7FH71cIGaQk7wR83yZrmkapILl45rO5tFeQfarPe9teSxHKukjxoTHJu+UkANzwOK9z+K3xJ8a/tD6r4eV9O0/wX4nFjb6LY22msh+1uheR5PuxCNAPmWIsRGkeCx6n0frEK6UHHRHl+wr4eftJPVnO+NPgP8AtZ/Ge0Xx1JoFt4gutLgt9JttGjmzrUVgqMkF5IsrsJoDIGjLmeScO2GTaAR9y/AXUvhDf/s3ar8OoZpH1HwL4P1KLxBoWpWd1banoV/LFKmqPKJYY0eVZ1mQNDukRNgbYeD3nwW8Vfs/2/jPw74+8RXGofDLU/D9pLPpUuq3MDf21HBCLW8jaTMjzvCQyR4lUZJ4IIFflh8ZPH1n4k+LPjGfw9DfeCtc17XJLwi2u51/taO+uS8MbxIwTkBB5QG0lM4JJNeRKPRaI9uE1HzbPmvR9K8S+M/AmqweG9PutctvDSma7uYlBiW3ZnKxyMzDczRozgKCwC5xwceZaVrclrIttdYuoG5SM8bC3pjjPbmv12/ap+KXgzQLL4a+Ftc0i6sdbEv9o6raw262cqW/2c2ccIkURxTbZzIGQPwvyggEivy++LPwx8UfCDxp/Znijw7qXgmz1LN9pkGpxMkn2beU2bjkOYXUxPgkhlw3NEX2Nox0sdbD4+0Y6ZFJqcc19qRXY8UQ2RR4yAcNjtjpx9K423115dQkvriMR3EluY+oAUA4yQOmQMZ5rl51fYrbDFFLj94w4I6HB9q9R0nTNOt9C1HR105tQ1G4gD/b0dpF2MxKBYmO0fLxlR9T6WvMppJI0vB3xYsfBPh3WdE0KCSd9ZMai1ZM+VOp2rOsvdW+UMhGMqu3GTX6GgSm1tHuUxctbQCQLwNzRqW9utfBPwj8GDTvF8STxTsNRZYopm27Y8YkdJY+eoXKkcggV94XIaWQsq+QHIUR57AAY9OgrysysmrHZg11FYS+YOOe4NG7P7wH/ZqFjsLZDO/QkcADpUqFiNpHl9k46+ma8s7yZRC55Izjp0qVWCPg5HYe/t9KrfNgDaMJ8xx1z6VJGxd1deWU/wDjvpU2GjzH9onSGuvAena9CpeTSr4KenCXCkZ+gKgGvjbXZjp2u6dq0ah8qBz91iM/yGPzr9CvG+m/238PfEmlupuC9kZ4lH9+HDrgepIxX54axuk8PRXTLukt3XGOmB1yPT0row7tVRnUj7p3LXS3cciRoI844HH3h7VUHmQq9s2GyBhe9UbCWe9tFupU2llDADp0qC4kitx5g3ht3I747j6V6ygcVzT/ALTs7SJzfDakC89Pmx6dOa8MsvGOq6F4qi8S6ZHFcyfaHBgnTfHKrnHlt0OCPQgiug8V3iLFFaK4G9yzjIzjHTHbFcHZIbnxDpNtMm6OS9hUj+8vmKP5Vs4JQk32IvdpI/ZX4C2nhKO+1q/8W3DeHrbR/Bt9qVqYIxtW6k2IsZTBDHEjBExy2ACCBWDpurvpPhSzsbK0bzLqISeYcF4zxnkDs2e+MVyjS/8AEp8TRRPn/iURRgocHhwQPboOPaug0Z/7T8LGIRMb/TrcIORtdDkY2+wz+lfIZHS92b8z28c9Y2KPiC81jULrDmKI7UXPl7d2ByQeefY44rh3uZIftFsSxZZCUK8JvH3gVzxwPSti3sb6W3Fu5SOIHfsckSJ9PauY1KBRIlylxE0T9nzncPoPSvpYq2h5rYjzfaDHpcUvls/7wcnG4D5l46DFOg1R9LTzQkjjzOsTb/k78fh6ViebbNdjcYxt+bcMgcdCCOnIrIia2gnb7O0twW3MPJz645HtWljO50X25dasW8iJch9haIbNyEEAkdqztN1OMWLbIvs5+4wHZlOAe1VLKeaa2mvbZTEVDD5MAnHPQVAZ1uIZ/JIE8qo5XHGVxwMdDRawHMfGzRpfGHw5N4EV77w1I1yjEfvWtHAEy5P8K8P/AMBr4ajcuNhGc1+lfh25tre6C6iY723vB5F5GwBVYmG1gy91wTX5++OfC914J8Y6p4ZnUoLS4ZYS38UDHMT/AIoR+PFdNGRjUXU5hlYAMCefl+lW/wC0JzF5I+XjaSP4h9KqkDbtPpnio8fy4rqMzc0ucBxbzMGWTjnt6CrWoXv2OZY4kBx128cVzGGAw3OfSl5H3fmXHftVcxPKbsPiC5tm/coseeCf8BVweKbtomh8mPn+IjkVy5IyOwxRnnGeDU8w7GyNYvwpUODuP90dPSmnU7hgu6Riins2Mf0rHDoOD0x/nFKXzyPlH9KGMfeTCYlhg5bPHrX3b+x/pPxa+JzRfDfwhq6eDfD2nTyalqmr3ILQ2yPgYRVOTK+wrGoHzMfmIHT4Qs7ZLq9gtt4jWaVE3NwF3EDJ9AK/Um4+BOv/ALL/AIx+DXxW024u28EeK7iwtdRnVyYUuZlileKZUI2iaJg8SvjcIiexx5mZpOjytHvcOwn9ajUjstz9CLT9lmz/ALFOmv8AGLXLPW5sJE11aWzWrngBfKO18MeMLID0HPFYmn/si/HDw5cJq2neIdC+IJcqJIoll026WFCD5kYkaWJz2xuUDPGc8fVXii0uL/xL4Au9Ct0gu11M/ahPCzRpbCPLbowVDDaeCCO2CO3TfB7WvEerfFHxzoXjK7sL+/06HTDpRsgIo/sN0Ln/AFaMS2/aiPMCz7GbAO0Cvg5cvPblP1Cvi6lGlKcXotbP7ulv+GLfwB8ewWGmSeH9VH9k3McrG5triJo7kXOF6R4B2YAXpyenSvqaEatqSfLbmxiIxum+ViOBwo+Ye2cV8pfsz+MfiL4t8Z+IdO8Q3SeINA0Mzw292beEeVcfaCkMaXC4d28gOXB3MoKlmAZQeA/a8/4KQfCP9mqGTwx4Ye3+KPjp1cDTLK4RrXT2X5QdSuIy3ltnpAuZcD5hGCrHuy7Dyr0Urux+ecQJQxkkkr/evyR96WvhTTYnE13u1CQdPN+4D7J0/PNcr8RvjN8LPhDpzXvj/wARWHhtUjLrbySqbh1VSfkgXMhHGM7doOORX8+fxP8A+Cu/xk8W+D7fRPCllYeDtXmh/wBNutKSUbXPaKWaSRkUf7OG/wBrHFfmH4v8Y+PPiNqMureM9bn1Sa4YyOskjspJ5JwTjJPUnmvfwmRVdox5UfOzrR+07n75/Hr/AIK//C/T/Bmu6J8FNP1PUvF8mbTTru8hhWwh3jBui0czlzH/AAx4GWxnivw48GePLvR/iJH8TvFyXXjLWJLia+uJWdWmkups5kcucZBY49B0xXnlrYWUSfu4wjEDDdTkfXNdBDENyyFdo/iI6Y/CvpcLlNKku7OWpXvolofq/wCDv+CrmseBPA3/AAh3hT4cTxXahz9tuL8TqrFdvmLD5YAPALAuQTmn6F/wVR+I+oaNN4e8f6Dba3Z30c1tdx3drHJb3FrcIY5IJUWTLIVJGOuODkZFflhblTmGP92mOvrVlBLswOFXg8ZPHpXd/Z9G2iI+sSK3xS+GVjoat428BztrXhK7nZen77TpiT/o1wP7o6RyYAcY79fG0aPG1VbPpnivo7RfFV74fn85VM1u6GKeB/8AVzwtwY5o+FYDqpGGXHHpXok/7N+hfED4b658VvA16nh99Ghlll01yZo7h4NrS+X0MPySLxlwpwNoQl05a+FVLVbAp3PjRJGUZ/DA6UjzN8oBIwent7VAGeMBJgYTj7pXHB71MoVuMgg8f7tciNBqbWY5DFs92rVtpCrBFPlbU3e36VDFDaNxJN5oU9vlI/HvV0zaHaNEyBrjbnK5Jxn1yAKYGtIsTWBV/LQscx5Xg4wTgdqpxQ2d9DPa37KZUx5bbAkiDoPmUfMuccY/piO51PS7rzJZS+VxsRVxv7ffxwB9BWK18ZZ4XUfJHxsznA+uBmkFiOezktMEN58GcbwpGD7g8rVby/M+ZcOoPUV1drcgpl02ZwFA9fSo20qEuZUbZvwQp4Ax147/AKYpgcu8ZjO1uAOlSKzL8vUDrWlNFJbn99hocgjHPXj6jHSqnkWzsyxSbWwSD2K+h9MUAI8YkwYu+MioWt3UH5TgdfTFSiB4wVwY9wB68EfhQJTF8oyFP5ZoApFCOgwO1OjYA/N+HpV3zA+S67T03dsemKqGMYyvT0oARhtbevVeR2I9K3/tS3MCMr7ZG4dR24549K57O0FT83bn/CrML/Z4pWB69KAHXEXm3Kwr2AGevHr+Vfov/wAEwPFg+Hn7Td34nFrJf2Fv4cvrW52HaAZpLcoGbBAy8fpjj6V+ckLyIktyDhjwP/rV7v8ABD4za/8AAfWP+El0e2TUbfURGl/bPlTNDG29FEgyU+bnp6e1OVuUFvY/rAsP2nzdSeRJ4TmtpVYhh9rDDHYjbBk59McVX8VftO6n4Ojj1bU/CDX+iSsIzd2V6JGgc9BNH5AKgjoRxX4reHv+Cl+gQ6vbR+IPAd1ZeHbgBZ7u1uEkvoVKkb0VtscoU9iU3D04rvdb+Mz3Vjq3j74SeLofFmgXmEubAnzDEJkLCOeCXa0XynGGQH8RXNyo0sfUf7WH/BSQeD/CU3hT4XaZNbeItXtXjXVvPgZdK8zCCQROMmYBg6ZQqNpyOgr+fbxL4jvfE2o3epa5czazqN7MXuNQu5pZp5mySZJHld2YsT3Pc123j3XrzWppNbaRLtpH+cquMZ68YyARjj/CvKZtkr+YFwOvHSuXfU6OW2hBnBIVuF+UmrtlOcPBGuSyEgegHX65qKJY3YF/3eQQSOmegJFbGl6Rdi98ptq+cmwHj5c4ycVcUB14njaxtLOGLbN5AEi91YYx+grVstEk/suGedi0c0juZcFVRV42+nzEHHT6Vo6PoDWUskLRfaPMKiLnPQfeBPPXtXo9nopurGTS7GNbmWNVDp0jbptP+zj29KwlI6YQPKrjw99pslgvFeGJW3q+cjp0OP8AIrkdUESpLeKwjjQKqRepXC8D0r1e4sZdHiuI7y7S3EXyyoQxUdsYwT7V5Dq0Fo8mYPMuEJwXB2qR7Ljt/SnDXQmasZEkxbHmBUJGenT2FXIpLYqrrMsbrxkn+lZcqJE/loDIn8LE859ulVyh3Doc8AnpkdjXSkc9zppYZjbl4pI3I+8FIOfTAptmkWootnEmXGWJU7eR9aqfaZ1AuVhTMJGfLBGAOxHcfyq9JDbzsZdOLJcL8xUHgjuO1Owky8IZEkkgmDKY/wAwTyBx1rtNP13VrL7LerctbtGpijkKhvkfG9CgHzDj5eMggEVydrqE2ooLGYY2Jzg4wR0Geea0bT+0fLFs11BBIHCM0wH7nd3ZvugEdzxUuFylNo/fD9hT9oXX/iF4J1DwNfyQeGdbg866s5IY1NlNGMmaWKCPaYPn/eSKNq7mbgY55P4h/Eb4x6R4iuPC/jXUdR0y7hZmjEVy5t7i3EjKssQDAlWC/dYkjocHivyj+DPj3V/gz8TdC8TadrNncKlzbyyCCZpraWNyI57aQpsUedFwMEbTjtX7ZXmv+Cf2j/Di+G/MTTddtw8lnIx/ewylB8qleCMYDA5HQ+mPNqXpzt0O+EI14N7SR8k3PxBnWSRzql1cMgJjAkkC+/DcfgRgdqj8E69rnjz4heEND1S7lisbnXIrX97IXVDdqYkYL93cM4zt9OfTgtZ0i/0fW7zQNXt5NN1LTJDDPbyfeDnG3OeMMMMOxHSr2q2dwmiNBCfIuIE8+NosgpMnzxOrKP4SPbpiivRjUpSUuxxwm4TWlrH66eKP2YPBnjT4MeKvhTfO9w/iHTns/tckj74ZkTNq4YfMFikCtt5BAxg1+DPwQt9PHh7V/AE4na3+yi5solmEkggu1FwITInDPCZFikX+FkZD0Ir9yPhTN8Rdf0Xw145tTcPFqWnadfXMOcpJ5sSGZSXON4OQwB3Ke1fjn8XIW+Fn7bXjXTYn+xwLrst4I3GC9l4ljGrO3bhbm5mVRxsCheor5zh2q4Xw8qfL+vY6sXT1Uua/6Hwd8Tfh1d6FeuYoJLK60/8A4+4CPlmRv+WkYA4Yd19K8OvbjeB5ODEwyP8AZwPav0m+Lmk6dqU121nIL5/MBic8BlkGWJPQ7WYD0AFfm94o0oaNrl1YxhtjNvQN2OSGT0wMce1fd0Z3tc8urGxmxvJgO5zk47daVmMeOMk+oquzIGxyucfKPapcngN8rdce1dKRzEsbFn9zx7Cl+Uk5Ge3HtUAYg7hnGKfGQMhuVxnHf/Ip2AmTAOB8oOOD7e9Dlxlug+nHtSKoxknj/OMUAkDr7D0/KmBax50IGCxXqO9QtuAy2AjdQe1RKzLIGA6jFWHjLq2B1AOKQFFGeGUEZ4HT/Cr2qbb+0ju4RzDwR7ev4VU2sAYhyQP4afaXSRK0O07ed49vb8KAK+nyy7wUySOM9K6a8txcbZIwOMcd/pXNTW5s7hXTMkMpDRkds/56VuadcDAY/K24EegxSYEJvr/RporlB9oigYGS3kHGOmPbg8HHFeg+AYIPEfiy32MbWK7kyqqSpQDk428ZGBXL6vKtzIrTDf50flMygYI7Z/Oub0DWLjwf4ks75MzNZThth+6R6Y9COKlxVjSM3E+2ry3hmDW8Yke5jwN5GSNpxnPHpWG1wsF0A4DPGSkhA/iHf8K6Cef7ZZ22p2V5FMb6FJUKYG9HAOPbBJHaufnje3vhIIjKs24shwMmuOxuiFFkmlR7eL5WbBkA+7nr+GK6KCGEW5eaQIhI5HODnp3xXN3V7LJaW4jXygrFSqjbh+3FaNorJb/vgZlkkyRGfu446fWpaGdA1vF5iXiNmOQZyp644YjtgCvk7xdqra34hvb/ACCjzGOMDp5afKv04r6W1a+XRvDeuztwlvAHt1z0Mnyn+Y4r5FCYGeqkkjPbJ6Vrh463Iqy90SSdYQAzY7EY7VWksrS4TME6h8cK3FNm43I3c9fb+lVXjjLZ3hfTNdljmGCO4t5IlmYsucHGeKurIvlEBvlyefyrN3+XLvYEZOCO3T+lehfDD4T+PPjLqUmi+EbT/Q7Zt11qNwGS0tl4A3yKpG45+VBy3pioq1I0480tCoRcnZHGtcIsf3gT/nmg3G2MIMqDyR6/T0r9ELb9hXwD4G8Mx+Mfi34v1C/gmfyLS10aFImuZiCdiNKJMKADuJCgfSuN1P4GfBXVoIbSw0i+8LuI9i3MV68sjt/CzxS+Ym71xtHp2rgjm2Hfwu50/Uqi3R8QK0ZI6qV9eRT3DEb9oIA6/wD1q9C+JHwh8U/Db/iZxk+INBdgFu4lOYs9FnAH7s/p29q8nGqrhTlQDwwxnI/Liu+nVjNXic0oOOjN6IFoycbR0we2fSoHYrEUA56VDY3kUrMU6MRlQe3bHSpL2TZ8xIXBBwOorQkitF2Htjge/FWNTZGto4nPCuT9aitQcZc7RIeB7Cpboq6iMDL9gPagDY8B+IvEHhe6lvfCTYv40eJSYxKQJMK2xSCu7HAyMYJr7p/Yp8WeI/2efEfiefxvoF1e6LrlhbfuYZIy0VxHONkjAnbjyZJFP8WSMA4Ar4t+E/iPRfDGs6le6wspgntdsflKGYyeYCBhsAZXPPY17dbftH6lp2tfa9H8PwvpaQmO6tp2WSac7CI2LsCqBWwcKMkcZHUKVSUZe4ikk42Yz9szXdM8U/HC9hs7oajb6dBBC8iDAMnljIH+6ePbFfNFtaLf3VvpEamSS9mit/k7b2Cg/rUCSNKZr6SRpJrmVpJWY7m3EknJ9eetegfCfTX1Pxb/AGsRss9Hj8x37edJ8saj+ftinOpo5SFGOqSPpB4IrdY4EGFjRIF/7Zoqfriq7hiwIUNtOB/gatMHmLALv3evHApkQwTtYFfTGBXkHetCv5RR5EC+audwHr/n+lSKGXBlXBIPyjoKV3V8RuxPPQfpg8YoSPBTYNpyOvYUDMrWS25NoTIXaw9fb24rAtVEcbqRtQtkD+6egA/EVv6l5ayIDGARu8z39Dn0rEs18qOaKTYq5U8np/niuLFL3T0MFK0itJHvl0C5wT5TTrx0+ZeP5VjaOqmSyDMFCXEgJHqAcY/3q1XlSG30SUtgiSUbM+5Gf6VRs5bZZ7VgAqvdSdP4c8bf5V5Eo6ntxehat5mjuNLkVdwEtzjtn6dulIkkjT3kSR+UzWzuuOgPYZptsym9s4MjFvcTqvptIJIx+HFSWTA3Rj3gGWGVY+Pl3ZGAKhx0Kukcc/mNoUkLrgRIpH1Lc596930u9WHTdStTmNLjQZ41Y8gOEDc/98/pXiDzRJoEjH535Rj6tu/oBXqth5PlRxSTLMJoDbg9vnix09q6KKODGNNIk8G6hDN4YRLgJcN5Skqg+dsnhm9/5V0N4yXtqlsXeOd2wfn6YGenQjArgPAmrw/2Hc6Z5CSPAQ0Z6DBcg8jnAxXawXMepGZJ7QNcNgr5WcgDHzd+nXivei7nhNWMmzkmhSVWRgrAjcD93ZkHiku2kvIwIYt8Sx8MOMHvux9M1T1nxNo+lzCxtX+2zRg5MXIjZh/Fng1wE+p30yiI3bCInOEO3cf+A4/WuqnRlJXMZTSO7kuLL7KzX1yCIkxgcMMdDXJ3vjq2iUw2kP2iQoULSfKmPUDqTWR5sjr5pcNIeQG+bgdKw7q2jZFkdWycjCjgevriumFCK3MnPTQralq+oapKs97O0y4CIo/douPZeG+prN8zyflTgYw2OlMnlkjd0BDAAKABx+XqKqOzscBtoA5GPu10qyVkYt3HzSpkhOdy7Tt6e3HrVGbygiqwwG4yR1wPSj5CjrHne4zn3FPURRERP8235tx9f6UCKVt5MkTEfMvTGePp6ijZGhKqvkntzmopYXWX7WozjG/3FTFFch4+UPP0pARMrKucnBPA/wDrdKqygyI4mHmqQOvT6VqJHlSQu444/wD1VWa1eNOB0/p6iiw0fS/7G37Suo/s+fEVNI1i4kuPBuvulvfRbyPszuy+XdxZIQGMgCRT8rpkfKdrL/SnpGvadrdhBqGnXLXFvKqTcfN5bcfy447V/H7qGnGUFkGGK7sAd/b2r9j/APgnV+01rOu2F58LPGFx/at9o1si6ezlTPc2WRHsPOZGtfl+cDIiIB4XNcVanZ3R00p/ZP3E8N3F2bkC7/eb3UK64GTjjgdj7DNeTftS+OLGw/4R/wCHFjKEGs+bd6gi8EWluVEKsSOFkuGXKjBO3njg9R4c8RIj7JJlEI2NG+ed6kcfh1/Cvg/9o2/1XVfjHrM5uBc29rbWttE0ShQvlRo5UcZALkkj6dKxjTvJI3gup6torxxyxJC5uolRk27hjd2yO3PTjiu3s7qPUtNuPB/idU8R6JqSGK6065IktpUI+ZHjIxnABDdQVG0ivmzQNdubK9gtNTZ4UBXyZiAu/P8AC5HX/Oa+gtOjh1O0L2s6xk/K4Hzc5zkMP8/pWrSK22Pzj+KXwUuPgT4ukm8Pi4v/AANrDiTSrtjv+xzSk/8AEunc8iRGyqM4HmKFIJbIrV0q0mlEdncyibdgEEYyH4XBI7Ng9q/Sq48I6F410jUfA+vxCLTtTtnhmeVRLjGCHUMwG5GCsuSOnFfkN8bfEmu/BG61XwtMuNT8Pz3MBlkBBuI0jcQthzlVlXY4GG29AeM15GMwzTThsz6nKcWqnuT3R+jn7N9jLc/s7+PPGOlxwyT6r9n0mASxJLG1vbTtbSqV2MxMxkcsDxyuBxmsxPhrZfFv4bfGT4Ea00NqPFqXB0dpGaNItWspjc6bJuTpEtyEMoUfMi4+6TX1L8DPh5a/DD9k/SvD+utLY3b6QNY1ED/XQzyBJ2AQscm3ASP0YpnvXzj4l03V9V8F6x4h8GW7ah4g0WH+1JLe3BaS4tHZmdo4lG55E7KgJPpXtZfG0Xp0PmMfWc6srvqfgB+z58cPHX7OnjZfEnh6B9QsS5tde8PXReOO4VDiRdnBiuIyMxOBuRhjBGUP1H+3N+0D8Of2iPiN4a174Wm7Ok6T4SXTLhb2PynivJr57xolHRlVCo3jg9K+OPia1xa/EnVdcm0mXQrTV7tpnjxmNLuYl5Nh+7gsSQPTpgVj27b9smM8HL/yHPpXS1zanl6p2Lkly8B/ehokfnj6VE9wl5FJbN8xIBRs4we3HantIH+WbMrqOMHCnPpWY8ZhbdyjgfLjv7HtVrYRMqTRAJITJnj5eCuOx7VNHJg+X/q0A5z/AI0kLpKibj5eQfwYUoXch8wZIPH0/wAKBltghGXUegwenp0pGGQNzn5cbR3/ADquvJLdegyOKsqDllCmTb/n/wDVQIfGxOfLk8tuRt+npThJJKpinYDzF8vd/niq23AyoDKfukjp7UivuIXIAXtj/GgZnaXLd6Vf/Zl/eTW7L5QJ4ZSc4+nFeqNi7jS5A8rzlVmXGBuwMjNeTayskTw6tGSGhIUlehXI6/Sus0vXPsDqZQBbSNuZc7ihJXkc1xZhhvaw5luduBxHs5Wex2phZiVlJkbAHHBAIqhEsf2seZITLbsMe4I4/wAK0Z18qVLsMJQ0YfYOBtYDBz9KpwrGk1smSiktkn+I+n+FfLW6H0qemhYsCn9rq0zeQd+FXGcEj19PSqnj6wQwR73DI9wqOgHBLAc1ds0Dy/eLbjjg4IP/ANbHFJ4sjZdKUTgFhcxSIe5I44HSpeyA/SH9iv4yeJ3/AGbbv4eS6jMsXhPWbq0ihM8qt9ku8XEabQ3MaSb9oAA+YjB7Y/7X8lh438KeGfFF9eDTNTi0+60VX3HHnQTRX1nGX/gyySlWPdsDrXzP+yRfaiPjNqXwz06aKGbxrpuLM3DeXC15Y5uI0duih0DL9cfh9ufF3wHr/hjwtqHhTWora7u7COz1uFrd/OXbAzPLsO0HJiV8jpjpxivB9i6GYqt0YOXNRcLaniHhvxNaePPCVtr1vPtlitoVlkbCbJdq+blR0G4sOOOK8b8UWttZ6+Z7OPzzIN8hjbIZTxnOMDpz6Vc+G2tWFi/iXwh5Bc6beSS2wHyrJYXbCWEHH3iGdsH04HSruqeR5ssMsDRfutip7tkjFfex8j53bQ5fxXp0eveDrq0EK/aIo/tNqe7PAOQMeqk8V8624FzaIeECIuCMZDelfTWlzCMRqg84x43IO3YkfUDBFfPfiTRP7J1q90yMAiJt8TDjMcnzAEdD/wDWrmxlPqjuwk/smdAJNx2DJPy4xwD6024i2HJcyBW+c9McYGKs25VChD71Htg56AUxIdtw5zlScsh9R0risdpYe3kjhj+zFXjGcc881A0O21EY+8r5GOp/+uKnnhCYniOVPzNGR936VGsohtmZYsAt8rEjg+ntSsAqfN5kijttO4fpiqYJaH/VLGrDoMjP+e1WI2HlF3cASZYDkHOOfpiqK5VVDFox155GO+KBouQhfIj35OcqTnkf/qFMi4YKWy0WencCpVjQBM42g5wOvzCnPlf3pRnZgQpA7elAEkUpa3ZtqKQQQMDgdKcgASRQSFQDKj/a9KYHt5YhBD7bmHAA4pyQMIpGJD+Zj7voOnFAFNVcSSCRDwMqRxwOKvXQ52/8tPlII6MPQe1TnmQxKA+ABj+70FV5QP3TZYxr8vPbHpjoKAIiG5UssO3kAnk1BMswKP8AdPPy8fKR/jV9wXlk4RwoBTI7HtWdNlh5rHnOAPcfyoEQs7SYUlSXxwOv/wBanwqsl1JuJjjCfN3z27VecReesrKd+3AAxjPvVIq8cis2GDcHA9O1MCpkwXHnrH5nlPtIPBweFrY8RrDPYTTbd2UUEHjBHbHXr0rLunLEDefv4wf4c+5rY8UWsCWckhkBkEabWH8Z/l27UCOOsrmMWwgPVOAO+R2+lbNzAkFxGkYI44x3B/wrEs2DReVLtJCHOODkdK1bmRpporpG+zERjGec5HJGK1ZmthtwWVSwBAPBB749KzNmUORu/wBkcD9K1rsptEijcWGC3oQOeKyFKBiGAzj5Mdz6ZHahAU7xpVty33ZIWUenQgj8K9H1SRtQ0Vb5cpLtTKnqynGPyrzqZ0W333AMmeHYdOuBnp2rvr+CeXw7bXG0IIoVAKntkAK3vXPiEbUNzHVpY7uzRW2Hz48Mf9rAwfw7V1OoLCNaRmH7pbhAgXu2P/rVzdt5ct/Zo7BF85c7R93HsfyrptX2/aDOBuWKRJMenTr9a5+x0I4/Xwya3dxkFZFRMj0BG6tm1mPl6NI3A+dcDp6VR1tI28QaixJm86zic56qy4Xb/ntUqOjwabIT5ZAb7owPl6ZppaDbIdQjt00y8KJxDOpBxzhmwB+FbGvCNnjmkO8+QFQdztwcnHXrWXcO50nVRIwGyWJ8Dpgt2/T8qs6pH5bCBG5EBwMcDoePwpPYaNOxbNzyV2+UOB/Ew4xXYW0rRAIP3aDoeOv+FcXZ7Gu4lUkr5S7MdQcd/piu1tA3yoTuORuH8IBr2ML8B4uM+I0AGjk3q26RsYIAx6dBT/mZ/nHl4O4kdP0p00bIqunzRjp2wo9/Smb4yXMfyKoHJ5611HGSKkeHZWzk9M44GPWpgx24UAhjwvfp602KMSAcBnXsOOPpUsQV+AwG7gFev5dqTKAIWHJIOc++OlNyAGLBcKcDp0pv3xvCnePlYduOM+1KjKrnn7vU9sVICI6y5QgZxxj+meOKfsXbxtCngE8ZxSAlY/kX5T9326CpEOTtXHI6fw0AD5RI2iYDIzg9DUs3G2SJsCMgLx2IGagUghQ0YkwcKF460x2kZfnbdhiG9BVCNO3k8p02ozZ3YHH45z+leZ3AmGt3yOfMk8wb2XhSOD8o7Y/pXo0CkiU/cYgBMdAV4x07ivPrvjV7jyW2o+Ap7sR/h0qUN7F9dqxl3yFwAgJ9ParwYfZh56gE5K5HQAYrP3IeHO48cds9OKvyZh2Fj86ksq9cr7fhTYGhoKwpvfa3/IImUsvcCZMcY7fy44q1ErhVgePyxj7y8dOhA7dKj8Mxyvpq3C7UE2n6gIyeQfLnGVx7DH+RUELl40u5CrcDeBxjjAwKhFdCxGsMyI4Ro0yQze/rx2p8TbuEOHB+U4ydqimCPML7WKOP4SMZ7jjtU8TyMu3KBk6NjnH/ANamImTfgsv7s/3R29acoBA3dQMH0Pb8MCoVGFBOGJyy4PBI61YB+XMx37QDuUDoemR7UAf/1uERWR/JijJyDlGxhvx7dKq+Xb2rKZ1J4wRzjPGOB+NZ0cbmZMlwACpAONpx1+h9Ksx7VkGxvL42rnnGOx/zwK+cuetYu3BjC+YmyIjnkcg8daTw/bzX+rrFk7LoiKSQdEB+64X/AGccisdwXUwpI3oEwM9uv1/lWf4y8Vj4f/D/AFvxEsG/UoIFs7Nd2Fe7u3CwDjrsQSSnA6JjvW1KNlcl9j87vi/4lHizx/4h1wxG1+06g0McLdFFri3GMdPkiH45rz/Rrg6oJtBfIiDh0A+6GGF5Hr0qzd20t3ql5NchrdY+cFt2MrksSPvE9ay7G7sNKuxqEEjLLFhDjnORgkA57fhXVTWmpam4v3Tv9UghFp/Y008kox/q3y2zKjGDjuPyrzt9It4ZgrTDevK5647e1W7zXriVJDaxKN4UbwQSD71ztzdXEsgM2N5O07QB+VXTTQq7UzSLW8EpS2DZONzZ4zV+z1GUSGEZlXPzYHQfl6VseCPDE2uyN5yEQKfuDgkjvu9M17RD4Y0+0IjuV89sYz5ezbjHHA6VjXrxg7GlDCSmrpHjenC3uCSsZuNwBAOVyB6H2rvLJUkBt1tWKTlVbPzAHsc+1ejWtlaRQktbop28NgYI6dMcfhVyxtpM7YofNCccEfMCcAYxxiuCde56VLCcu51miWlzBCsUscaoAqxmPag29xjGc8V3L30ECGMfuEXC73yxIA7DFefQ6fqIjSQqyRZ+QMcbT6VfGjahhXIfyScOW+6PXA9OK45rmO+CUTrT4l2gEMWUDMbbfu47e/8ASshvFxjnzJE04fnGQDn244rFfSgXzErImdh9Prj06ViXE1un7ry954G5SPmI/pRGga+1Z1reMLyENFFO3lKfulFwhP4VnxapqlxPGbVi0ZyGTgJ+Fc9btaMm5lJQ8OMc8dKsHXNGskEt60VpADj94duSPQ44/lW0aaW5lKq2dOAbYpd+btEuVkQ9x6exrkbvTdOnt5GkieG4kJIAPJI+ZWHHbHQYqvL8RdFvpGtNLtTfzN83lxyLt9FIOOSfRau+FJnvtcm0jWoxFcX6rJauvHkPGpLxHtjB7YzjtxjSEXfY83EPuad7u1/wPdaTPGxulEbxz5UqZIz5eADypZSQe304r608OPG3h6wNltng+zo477gQOc9cn/61fLNhpRs9Vv7OdxBAVLxleh5wCMj0H619G/D/AHL4N0udx5arDh4wMYUzOBt/DFdf2dDzJ7nSSPbyuJIw0L424HTPb6VMAVGCnzAfebH+fpVmaaRXmXhcj5Tgdvyqi6/aTHDEWUbeWb8/rwahEEq7pUCswVRz8vbuOO1Ow0WIuNq/eGM455BI/pUkqywyL5YPmBMk9cjp09qd8z/uxwThmP8AeqxFcQK+82w+VjkYOMduB2xileONNyht5XgA5K49OlO84sPLLBABxxwfapUidl245HsOQPQY/CmIgjtmuGPmT+Tj/lmVxx0GM+lWfJYYXhth+WQ/T0qu6SiVZS4cEYwOPwqTDiPzHwWGR0249PrigQreST5UhVj2xx07dKesVvG6PMDKxON6nG0+/wBOtImWfM6q+VG4fT9OKh8sgeVligzyB396pAWM7j5aL5uM/KTjil22su2NWIK/dC8FSKiWOIIZURzkjJ5H5fSpObiP5NqKPulR0Pf9KomwRpEh85pM8/MWBAbtx7ikigUAC33O3Xr0B6enajyXZEjlUyxoQCM4yO3vVvY7/dgaJl6EccenFAWIANgRWKuMnAHr+XFHlkukrJ5iAbQmf65qZoZtm1UZccnAzUCQNNMI4n/ekfMjA546YHTtTuFhcq5k2DyizAFcYx/kU9mYOucox4A459OlTiJrcLLIOVGCuMZ4x+lCWE0spSO2ebYQV8v7w9vX3o5g5SkrhpgP+PfAwQ/HT0qJyZEL7dkoAGVOQR+HFbw0i7lHMbndgfMhLD9KuQeF77JVYNucDaQw3fj2pc1gsckyiM+U2cEY45wfTHYVfFvIYhsBUgdSPw6Vrf8ACM3nzGS3kku0+9tITb6Yz8rH6VIPD+rtbsswMeSMZI3H2z0GB0qHVWxSgc6ttdEhXbaRjDY9Kf5kfQOcqcOAp2fl2rXOkWiQnzZ4rbZ97fINv0J5xVRZvCcaBb/X7G1iyAqhi+32O0f/AKqzeIprdotUpdEZ4llKCNVE+PuEAHbipEklcqXAdSDxjGMH/wCtV5vEfwzsss3iFLpxwPJikkY/TbHwPyqKHxh8Nnbdbpquo4GN0Fq56cfxf4VH1yj/ADFLDVekSoIJXVVAYleRxnP402W2vmUbYPLAPLZGPxHap5/il4NtImSPw3rt7tP33jWFfTgkkj8u1Zx+MejIhNn4K1Ccn7xnnVVGOhHyEn8AOlZSzCgtL/gaxwNd/ZLS2EjxqM5lJ+YHI49uKasCGMFiHKH5j7Hj6Vh3Hxe1HObLwpEob7nn3O4ZHTGEGKpj4ufEaUYi0PSbROxkTzMD6kj+RrCWZU1smarLq3Wx2Bs1mZYo2U4wcL9O314qc6XNc7VOcHptBH8xg15bd/E/4oyusdrc6fpwOf3cNpHj/vpgf0rPl8W/Ey9Vl/t/aAOVht4gPf7q5zxWH9rQ/lLWWT7o90h8L6jgfZ7aa6GOdqdiPXtilj8I6g3CWkqn+9INoHTjB47V873Gs+N7oql34l1e62AYVH8tSOP7oGMVTktXVm+2arfzdCwkupMjgf7WT+FZyzTsv6+4uOWPv+B9oeFfCq6VexXOvzxWVrA6u7PIg2DIJJwcDAFfz6fEHxC3irx34i8Tli/9r6peXoJOeLid5APoAcCv0lgj0a3nllW5iuWBDxq1xuz9dzce1c3rmk+BJ/DnibRPD+laJ4dv9Xsvs6XLrCv72XGMMFJQDBGF7kN2FdGBzZRm3Uj9wsRk8nD3JH5vW/lizb94A5fAQ9+nrwP/AK1dPbwXEEKyYWH5ctuGQMdBxXpniLwN4T8C/Dsfarm31/xRq0xRWhfdBZQREOWXcoyzqMbunPHSuI1DSdZ0ywF5q9s9rFPGPKZioLcDsOQOmMgcV9RGvCprA8GVCcLKZ5/OyyFWJPOdw96hAd8RoDmrl40ZmQxnPyAMPQ1VQ5LbshVrdbGJZugI1igB4xllHrVIEdx9BUszGSTGcAYANRKOx4IoQDsr9PakPXavP9KMjOB+FINvVuB6UwF+/wC4Xr2oZuMH5KUnIwgIWm9Dnt6UAWYEXzV3cqO/bpUrtFHbvgfM/wAoPqo9B+FR26ebyDjnp/n2qWztZNV1GCwgUkSMEVV6gd6TdkNK+iOw+HnhWTXdYhuplH2O2kV2DZxIVIOwcfTNfe3h/RrnT9Kt7i2H2dZYyWjZQoLED9OleefCjwULeztZrqLbBaL5hcAc9ACwwCcLluB2r6WWDVLuDOnwpfQJgxx4B3KcfKGI4OOa+QzXG80uVH3OT4H2NPme5a8L6BdwpDBHNiK7Ba5YDgY4G304r2L/AIWP4d+D1g19fj+3JLiEJa2oIjleUEeXu5BCDndj/wCtXhc11qHg+zW9v7uPTxcoweOQfdI6Y28Dj0rkrTWvDunX9v4g8QXsepT5DRiV/wB2FPQH7w+nNeLGn7V2loj2vaci01Z1V5D8efjXps81/qtxpdq7+codXWzWLHyiOJCWl9uwrw2L4QeHPD2syQa94hudTusbpN8csCNjIxsbnIPTP5V71eftN2+h6Te6hBKt/b6fDHtSGJfs6bmCtkpgvuJAUZ4brxXyePiDf/EXxRdeLLuKWONztzMy7WZ8BVXbjb2r1sNRktKUOWKPOrVlL+JO77H2ToOq6b4X+HOtajo141klhalgZTuw7NhWyR8rSZGO3BPFeB/GK811vD3g3U9CsdQ1SXZcQX0tnJtjYMEdAeDyXLfNwDtINfot+z38O/D3iP4W6j4M8Yofs3iqxeB2RP31vBJtf5WI+/GRkEZ6V+N/xE8CeOvhR8Xtf8Haze3ngm40+cvYrdObkzadISbSVJQdksbRMCCM85GAwIGGHhGpWlFtaCxXNSpKdi9FYfEV3Z7fwzqU+7GTcXyRBh+YGMelB8FfEq7kad9HtNGhbo13frIo9j5bc+3FYMuga7fTs2peK57xnGfkRtwx1AXOAB6CoY/BWlMWiutYv593LKSYx+IyQT6V2uhT7JfeeV7d92defBviyAmC41LwxYvjn5JHK+5JUj+lUH054f3eoeP9Gsu37iyWbH6Cuek8K+AYpGjmkuQQOUmudo4+gHFIulfC+zCuTA0g4CPNI2fccY/Oj2cV8P8A6T/wRe0uas8Pg9AWu/iLLOUwAlrZhMn2IwMfWsXXR8MJ9Fnii8TatrN9IqtCspYQ7gcYaPZjPHrjjqKniuPANmpNvBbSZ5G9dwwO4OOvtWinibw5LG8lvYxShxtUxRxI5Yf7WMj8a0p0tU0n9yFKorWv+Jx66u0kxdSrLgEN0Vjx2H8h0r0/w74oZ4ooLzGfu/IMYbqCPevF7y8t7iRkS3a0CucozZ7cdAMfhxVWDUp7N1Kk4++D/crpqYZTjaxnSxPI9D6x8J65p1nqo07VGG2RTHk453dM9cYzwT9Kw7n4eXfiC7u3S0jFrNjc29GCqRgBB15x26Z6dK8asdZa2v7PWIkFwto48xO0isMYOOe/Hoa+rtKvrO40601XRCt0k8QM0WTk7Rwe+MV5lSlKi1JHsYarCv7kjzi2+BmiaROtzYavd+E9RUcMqLeW7KeMEOF/menSu00r4WeMrcm70b4mafIySKxSazCr8o6Ntzjn+HIHscV3M+mLq1t9nv0MiSLwwY8kemORg9qxYvgF4sdDd6NdObUsHj3ZypPfAIZhjsKUMbOXxtHd9QoRXux+4yLyb48aD4kXXr46DerFGEWeEfuWXG0sQqtLuYDsQB6Y4rz3xPP8YNQtLzTpI7C4t79Nouvs8AkhLkkrDJCsQUYbGXTIHI55r0s/BD4g28iMVLQLnEkUbfqgPy/lTR4Z17SnWK9gMhkG1exG31Un9c1ssTFWejMpYVdDxvw98GINJtft0t//AGnc222RUDtHArE/OdgXI+UAZ3c45A7er6Zo2laHYTXt5dJdXdxAkKKpdlAiP8PJb5j1BGMcd6syi9JigSXypplZQhjOBjkrsxznGK7jwv8ADrTrDTZNc+Jerp4Xgx+7tbeIvfyjIChF3YUnO1SVxzjtXPisXKUW5aIyjShT0jqecXS3mvg+BPB+lnxLqOoA2gsYiI2lZgGLEnG0Kq7mx2GOK9u8HfsW+IQ9xrHxSurPR412TtbLG4lIRM4DgsiBFG3APXHAr37w3eeKBpkeheFtKj+HdtGwSbUJ2S+u1iVSAoCLud3IHOQBz67q7Gz8AQ+KNVVdSl1HxkxO4Q3c/lKoAHzCP5FAwevHIxjmvl8Xmk4Ploq3n/wC1hY1NanToj510zwt8M/D4ktvDOinWBs+XzZmk3McMVEaDbGe2cc4PpXTan4o1XQ7Ly7p9G8FwnaDbARtK5HqqDr9Bmu68UeGNam1dvCnha8g0vdl/OtokKbUQuqRuiYMpA+bGcZxk9K8M8T/AA5j8C3kGkrYm51G5jEkl5NunCA5ARAwwSTlSeMfjXkfWaknzTl/XyO1UKcdIxMXxN4p1HUEUabfpqaAksY4UWONeu1cqOo/yK82XVNf1KfbaXzl9wRlRVQBOcg8DJAH6V6LceEJRIGkt5L3ylXz42Yxr5h/hBX5emBxxXHeLL+XU7eLwv4ctY9FuW+/IApfjG0b8FlQdyD+Venh5xuu5z1Yu3ZHIt478QxXzWWnX4uXlOCs0Ym4HHQqAM9BxXaWnizXmkWz1z7FiUYKiJdp2jOSDkVxMOhQeGov7L0/y7/UZAvn3ER3bfkOcBhlPxPNc5/ZB/tFlDm/mcZcFuh68jof88V60Jx+x/XocThfc9Ov9K8Laxh59OhS5xsDWkm0MDyPl+768jkYrz7WfhP4Y1mUxaXqAtLsJtNpdBjgjqVbqfatjT/D1xCnm38JREjYoJTtjRmBb5cEDacdulcho8OpeObm61LUlfyIGUQYOwgSbtyjaR9zj3NdFGvKL32Mp0YtHlPiP4TeKtEuYxJbmW2nLrBLtbACnkM74DYGDgdiKhn+H2p6XpF1rF7saCyiMhIz8/HGPr0r7e+Fmk+JtX1SL4d+Ih/bml6pPDGs5T/j2G44mDFgNjYCk9vw58l/az8GeIvg3Afhh4l0+XSr6eYvbSk/ubyyBby7m3f+JBt2yLgMjjDKOM/RYPFxkuVbni4vDyg7vY/O/OSWxtycjFObbjOOvbFRj5sL6ZAqdssMYHHftX0S2PBZVyUYMny46Y7Gvp3wDbxaxFb6rNJJclrUxOZXZm/cuvGTzx+VfM8sePmxjAH0r3n4U35t9FlnZgzW07Iif7Eirn9TXLjY/urnZgJNVOXoe7bzNKuAACVyzDn/ADipb+7/ALO5slG8EBkXjHPGDj2FcJc60ba4ZmJUSgHjkZFdDBqCalZiUP5hVsHsQQOP0r5uUT6mE0dDZa7qELtJqEu23PL84xxhenTHtW5/wss2JjFgHndRsRchg2R8vznAxxwOa5630pJ9OuJ5T9oidGHljht2Ome1eDeIPDt1b38uqaRdSrvkV5LQblG7A4BGe3Tj2x2op0Iy0NvrMoK6PV9WsPEPi7zdR1FWNzGR5IdgBn+EDcduMD0APNdhq3x2+Lz+HT4d1mzsb+0g2QRSpEsb25UDOGi+TD/gvYYGMeR+GNSnW3tJZdXl0e6DN5nmoZlxnhMOCA3TnHfp2ru/PuWmtPtHi6weO+LB91rt2Fe/yqq546Ps/Gup0YWUJRVkTDEVG+ZM7/wT4++KH2G4VbiTSoCjzCF1IjWTOCYyDkb8fNgY74rzWf4jeNde1vU9a1KAyXV2YS8sW3ygiII4yFGAeE6j6dq2Fa/1i7n0fRbxr3T7a3xc3CAbJpJOUVVxuUZGOCRxXT+E/CS61r9n4MQLHFDtlv3UZ2oRkgHPAHTr3FRGjTc/dQ6mJkqb53sev/CPSbm00i81LUd/23UChdSf9VEi8KecZLE9MdK9ohjIVVdcMVymONo7ZqcWFjZ2yQWiJDEqiOMdSVTgfXj1q3abdwWEb24+91wOw44/CvXsoq0T5KpVc5uTPkj494PxE8N3J+dv7Q0tSAOojEnT67sfhX09qBaVrSOSLcBAr8DkY6A46CvmL9oZBF8UvDgz5pe706QBRt7ycD8s/WvriGEyxxXX+tYxKfT5X5wRWOF+F+rHW3j6HKXVs1xaumPvrhP7uf7uB0rmIPCmsu5jXbGWXofur6ZJ9f0r1RF8qVvIQBJABjgbSO1bmnWF1dSC3iDGQnG3Gc46+wwK6UZNHkNt8Ob27aN5ZkVR12KSc9vrmneM4fAPwi0FfEvxF1RoROG+x6amPtl069oYepHQbjhR69q5T41/tSeFPhg914Z+G+zxj4r2tG1x8j6dpsi8HLA/v5l67F+VehPavzX17Xdc8X6zP4n8YajceINTuiXe6uGzyf4VX7qKOgVQABXbQozmrvRHPUnGJ6t8Q/jf4l8bedpfh8P4I8PMfktomBunHP8Ax8XC8tnPKrhfavEJI/Ltmjj5c/xA/ez1NRm5eWXyEHKr+FU5d0W6eUH90OB7V6MKaitEck5uRWj1u3s5RbspCJwGXs3fK10EbWt3AxheOQ8HK+h7exrziUsZ2kzt8z5uO1RxXNzaXH2i2YwsPTuPT3HtUuoHIuh37KFHltncvG3/AD2pD4fmuNO+3aWxklU7mRR8wYenrVaz1hNaXyplEF2B1ThZAB6etdboMz21ki797FjtA4I55HpU1ZWV0OK1sctDeCdcyg2ssWPNUjbhgOuPQ0ybxBp8Y8nyft3H8ORjHvj+VejXdhZX1xFezQpJIw9gGA7HHBFUrzRYJY2fT18lhy9t1yP9nI/SubnTNUrHnI1C5vN5trTaR0VnHQe2B2rGuvtd4w89yp3YERG3HTiuxaJ0cwsnlOnYrg/THGKjllUEpMvmqQuQBjkcYzSuug9Tik0+5dnI++n8HQ+1TWl3JazJFMjZXOV9c11TWj7G+znzhkbVHDKPQ+1aP/CKHULCWa+b7A0Kb0G3cwQDrkdV9qegtSDwhoqXGq/2ldAzWUHEOedxPp/uH9cV69FDc+b9tYfYo4gcFgMBR6kegrzW916Pw5p+n6ZoWy6meIN5kgyOep2n1IPHauah1PVr++iutUla8eN8iHOI9g5YBVwKh3b02GtNz22TXrmLUv7O+zLr+lX0e0vEq4jJGHVx91geuDXkHiTRrXwxfbrQ/atLuXwEfPmW7jBKN6jH3T3HuK9i0s291ZJPZALHOu4jg7cHGOPSr09jb3cEmn6pbreWUg+YkZKehXuCOxFKEuVjaurHzneWRtwup2DNLb/xqP4ffHTbV+3mW+dIrO6RpcDYkqnHPbNbGqaHc+DdQ+zTf6Zot6Sscx5wj/wvwAGH4eo7gcPqelzaVJHPE/mRSfcdexH8ORxke1dkZ6XRhy9DrBqGtWd2kcyJbh3CO33kAOBkqeMd63Nd0NWi8xilxe/8spY1wqkYHluCcEOOnpXGWWuQ3EDWeogIx6TAfhyK9As57yaweC4ZCpj+R1/vIPlPHTGBWqaa0IaszLsYNK1zTUSdGR0yqqzsTC4HzYXPAJHeuJljkt5WspfllUkY9fTH4V0XnLY6hHqMcYSG9AEmDgeZn5/lqzrcAusXUI/fgZi6fMF6D8Vq7IRwM4BPHyFRninWtw0E6HBOME84qy0ySOXXEeRnb6H0qhKhBLAcMPyxU7bFnbadqUlnvkiGbefiePgg46MB6gVdhujot+moAmSzkztwOxHT6+3tXFWLNcRMi9YVyMH5vyrTsrx54ZInBljJDYOMhscYHbFbKfUzcD0W5u/sl2lzA4FvdRj3HI/THSsJZjDemaMfZzzuC/59Kdo+rQ3mntpk+2RosiIHhsr05+tZMzEwtIDtkB2/QjtVcyIsemxS/abeGUyEHHAA+6feql5eQWltLPfMf3PYccY4rA8O6zG1qtxcjpncfQL/AErIQN4gvyrsVsrdwWOfvHPC/lTbvoibW1ZoWp1PxPd/b5HW2tWyFDcZC8cbcHnpmu3stLgtR5QAlKjcreint71lRy7mwFyn3QqjkKPTFasMnlpvjcbR1Xv+NaRdloS9SYHDOSu/H6Y9KvW8gkUpDH14yMc+vFZyTTM3ljDycAZ/i9MVuxo0UQBBhfgtt6A/0raJDIZmiyIyxRhwFK4x/SpQ0ce1pn8htuBjr7H6UslyMsC2Xh5YY9qzJbqIkOw3Db1PC+wp3A0PtKCLZJw/Qt2qJb9IJ/3Miy7R/d4z6ZrBmuHYsATFIF4APHFL58iIrJtWTo/bmi4jti6unnR/K7dMcj2FVDEyrktubr6c/wCFYFvq32dXgkRmV2DDBwyH+WKhj8UQwqUDFWViPmGaq4cp1MMxjmYSR7CB0z1NXJlNzp1wsAzlMgdwwII/lXPRa/a3WIblwkgGcY5BHcY/lWkkzBPOi+dOu4fdI4NO+lgSsfM3imIDxBqCxjd+93ce4BNfpb+yV45l8Y/CafwnfzNJqHg+7SOFiMt/Z92CbdMk5OyVZFAx8qhR6V+eHjuwNt4kebaUjv0Ey/TGOMehHSvaP2PPFq+HvjFb6JdyGK18T2s2ltkhUWcgS2ztkgcSxhf+BGvAxlO8HHsenQlZo/TKdpFMgzknCbsDjHbip7KJyVi27Pl+vGRx+NViy/a5APlXt2yc4yP1FdH4aitkvY7m/dY7a0zNOX4VI4lLlifQBfpXznJrY9I/O/8Abp8Xpq3xK0XwHZOJLfwnpkX2lc9Ly92yzBh0ysQiHT1r4xAKkA4T2rqPHvi+fx98QvEfju6JJ1rUbm5QP1SF3PlJ9Ej2oP8AdrlGAAHpj8K9uhHlgkefUd2AZVBODxUm9j7dKYMYHam/Lz+mK3MyX07AkUmCCe9MC57ZJH0pqg5GO9AiYY+6eM9KVNg6d+gqPcB2yD0pRzwuMUAKrjbtXjB60k7IuUTgkZLdsfSgkgbQowMcVSupguY07Af/AKqWwHsX7OXg0+O/jHoFpcxtNYabcJql+VGQtvZurAN/sSS+XEf9+v13vbua5up57kFzI54/UY9scCvib9iTwibHQPEvxHfHm3MyaHaDodiqtxc+xViYfoUr7KH+sBUblZcKM/n9MV5uJlrY7aKshwuG3jbggrxkdCKnTlWDKImGG4xggVTdo4vSQHbweD1/SrJKModl77evauQ1FIGRyF3YyP5EelEzoGY53lFAHPPFVpS0cb9A2APcduD9KQHy2+XB4/T0pMdhWfaNpUnnODSSMSuXYb/vdOlR/uxuLjaCB+vp6VGxQYCbgcc55GKkYskhUDp6gmoDvchwudw6U5BDs+VNh9c/rj0oZolUfNt9sfp7VAIMxtIkYByygew7Ua1qkehaBf6zKystip2gj+PGI1HuzkCo44wWYf6vbzn2ryj44659g8L6fpUbc3dx9plAHJjt1IT/AMfOfwrGq7RNacbsoeCvHnir4b+GvGPxG8MajPo/i3xsB4UsL62bZNbQz3CXmqTw8Zjl8qJYYJkKvCxymDgjxrxfcaBY+CNX0uyjktYI7KTT1foCxH7sAddxcAc9BXo/jayXRr3wR4PglhvZNM8Nw65NHHwBdao7OVfvu8oLjP8AKvnH4neIr+6vYdCykEFvmSaIAf6wjMeSO+w966MFSuk2RXmfKqGSIeUwAC8GpfMb+EcYx071LchTPMVG0EnI9DVZH2gAj+le6jzR2SR5ZyvtTg2V+fAAGBUhfP3ugxx/Sk+TkkhcjpTAtRr5gCfc4GD61ofaJIQBJwq85A6isuGZVbnoD0H+eK14kt5oyMj5j29qBE5gtdSTNsyq/v8A4dqyriKWA/ZLten+rb09KmmsriMrJEcbO68Y9KlS+ikj8i+Ak3Hr/d96QHOEkvjA+XhvanE9BnaB0UVNqdtJbXAGAVcfLj2qmPlGDxnpTGXLaaa1cPE2055rr7LWPOjBxyvBxXD5IYdhmnAyRtvBzt7DilYDrtQ02LUYQ8Y2z/wleh/3q5+0kk3nSr1d+3KoG7EdvpxxU0GsXFurKo35wVwOBVi8vrfU0USRlZAMq64BU/h1pAe9fDP4taxY6dbfDPxtrd9eeGbEyy6FDcXUr2WlXUpLv5ULN5cSTkncVA+bnHJI9N8azLB+wR4ebzU+06x8SLu+nWMgll+yXSBnx6mMbfYV8UwTefbtBIfNYjAB6jHXk+1b2m23kWJstSeXyGzKLeTcEBPHmIvTJHG4VHJ1LUuhxaCSYhIkaU46AZr1D4PeJ774e/FLw5rayNEgvYYbyONseZZzuI5426AhkJwDxkA9hXLS33kj7Pp8QtIxwRgFj9TXPzI0Q85DhlfqDyO4p8qasK+p+5+pRfYdRlgjYBdzYyM8Z4B9sYrmPGV1/Z/w+8WXsLkPDpM+GxhQXG0DH4/hUHg7xxZ/Ev4f6J42spA8tzaJBfIBgw39uqpcRsP7ucMnYqwPtUfxGTzfhT41iztWPSZW9Bjgk/Q4rxKkbXR6FN7HxHDer/wjWkaWxHkXOoNKzjqu2PAHt/hW/PJm0JIZAnQMf4O2D7cV5Lc6tNY6VoMtu68zOdrc4zHgfkDXoH20XNpD+8jdmhUS7ex45A/pWlKNoETfvEWsiSKwLsquR3xnK4/pXBLEZISbf5i7YweMd+lb2ooTMsId5UZQMAlR07iuYjlnS+eF1kZYeflHTHT8PSuumtDGZ41qkn23xBdEsIizsieny8AfpVDdcoxVkZNvGAOKdq0Ri1a8h3CX98x3DuCciqgaQgYkZQPeuyPwpHPLcuxrM6kbTt96lEFxu4PAxwTzWZmTAGTJz05q6kWI90qkn8hirEXNgJI8/aey+lT+W+wMXHoCOQfbFVEKckhQcgj6elbK/MjJGfK7Z4xwKWwjnry32Ositlc4YjgAj2qEYHby88Cp9SkCsIgO2SR0z/8AWrJD8gknIpjRekiDEqOeOvatRLj7TpLbsF4PkYeoP3T/AE/Cue3v6mpYLh4WbBwrjkY4PpWctgP39/4I6/Erwz4M+DnxVi1e7X7TY6vZXyWQIEsqzWrRJ5S9TveLacD5cc8V+ongfS/EvxA1dfiF8S7qP+x7ISXFpYkBLO2X+HDfLv24DM75PygHAOK/AL/gmxrVv4ag+IupzqpNxDpttGWxwweY9+OAfSv0jtfGWva95mnXutXT6RLKrGzgmPk7xjbnYQNrYx6Z6jjjCUE9EbR21P06+H/inQ/FGgNqnhrbHp32u7t4OgTEUuOAANu7lgMcA15v+0/8EPDP7SnwT1/4e69b/a5Vj+16dJGMzQX1urNFJD8pIZgSg45DEYrnfgTewaP4Dkht0eK2tNRuDg85Z9rE+2AfbgAVa8XfFzW9A1u1fw+Iri0li2yxFQF35ODubAXPPXjj88rK/Kit1c8Z/ZA+FF94E+B8nwp+I2sx+P8Aw1qdvcWdobmIRmLTJ42jbT7j5sSiHc4VzghflAUKqj+VzxbpNroPi7xD4c0eUy22kaxe2tq7dWhhneJCfcqoNf1O+Ovito+mSXtlbSLJctHJePptqPmikaLdI744jB544HIFfyra/qMGp+J9e1lRsS91G6nRCc4EkzOBn2DYrpizOS0Mx2dx5andjqR2P416Z8CvEs/gD4t+G9fvLZri2kvFs5APveXdfuSy+67wwHfGPp5fmGKZxfhtm0eW0Zwef/rVfns5dOij1HTJnuAGWQOrYkjdBuU5XoVPNaSjoZp6n7PazYLaXlxbt91fkT0O3pWWEYJtTCnG4Ad/bHpXjX7P/wAU9b+KHgKf/hKXiudS0CaOzNyFxJPA6bonm7bhtZcgc16zLInmeXuLFBkbDg7T0ryKsOVnfF3V0SEjzFQHtypGDn/PaiRCCGizCpJBPHH+AqsbtJBsYgKAGJPbtVY30Ayv3/8AD1rKwy8c5ZJTtHT1z3HNMZwylVA9cdgP8+lUDfjbtEm8L2I4+g71XOowxMA7KA56qfw/CnygaztJ5p+b5XUAY4PAqH+IryduMf59qxG1IbNr4Gz16Y+tNbVVg+YEKr4xk4OOgP0pOJSNZ9oB2jBHrTtiAYL+UMYwex+lc3P4hsbeUq08Y2/32CZ+maq3PizRYjIZL2FCFBOXTj2OKXKFzq0KFv3hx6cEdPemRmMlcnGT8w9c1wcnxD8NJCW/tiwiUDgtcRqfwyarH4l+FY0wdb0vrjIvbYj9HNId0ekiSLGMlsnHp9B7Yrj/AIoOr+BNUJXeYzGuceprDHxH8LTXAt7PU7O7ebpHFcwu7cH7qhsnp2rG8c+K4L7wbqlnZwXszSqirttJyrYdcbT5YDdei5PtU+zugVRJnsWmLH/Y+miP5SlnCDt/65rjNaVqWt2xtHIGMn+LPBrgNHXxpqmkafHp/grxbfsIItqW+g6k+4BFBGVtyvbpmuth8JfF8xxyQ/DDx5LGW+9/wi+r4UfhbE/jjFbcmrM4z0PmvxY/9mfFTXLUHbm4EwXp/rkBx+tedQrbiO5sYpPIKOw56Kcn0/KvWfir8O/jtP44i1+x+FHjua2ltoVdj4b1NcvHkYBNuAfl9/w7V5A/w9+PEepXMtv8LvGjLKxkCHQb/IJ6jHkdM8UsHScZNtCr1E1ZHH3BtrfX7S4ch0mdrZ27AyDCMPr0rop30vUvCB8LafC15qouWj+xxceZcRqx84E8YeMbSDj1xxWVqvwa/aJvssvws8a26iRZYz/wj+pDaw7f8e/T0q7YfCj9pHTr20162+GvjKG5hmUzSLoN+fu46R+SDyvHOAelezfRI86S7GTp9666Ibtiljq1lK1vNbsoUpsOBG0f98nuB1rpPC2q6prfiKDwvazw6Pc3ZDz3jo37lEG8lnjwwzjaPQkVf1zwJ8Y9f1/+1/8AhU3ikXpi2uYdCv1DPn77jycE47nOK4e4+Cfx7nuLmdPhh4vEDAhxJot/u6c8mAccDiqjXcdmQ6MZbo+5tA8S6P8ACf8AtKU6XHrGm6TLFHdW6wpffaraXn7R50hXa7Lu3nDCMgBgwBFcrpHxE1LwSfEXg/4bDSfE3hDWZbnV4INQtJbd7e/uHdo3gVxG9vKFEaZVceWqYYMua+Z49D+PPh3w7pttqHgDxbamxm+cXGk6hFa3dkMfuJ8xgMvHBx8o6da6Hx58QtBvYrqC7+36DeXVqjpY6payQNb3CAbfLbYFCjGCAApyfpWEWo6y1NZJtJR0PYfhF+0t8QvDWkWvwe+I66d4o8H7ZG1Fb0yw6tLaSSf6TZQ3sDq288+UXBwCRnHFfROpfH34KaNeWfxM+EGnarp9jY2k/hHWfA+r6kzXM1ja+XcWGoWzebcK9qJF8uS2kZTjdhdpyfh3wL4p/Zq1wm58W2N/o+s28UUcHnXDS2Vy+0hi5Y/LtOOXZRjpjGKxPDcnhHWba98Qaj4y0jwRbwTSRQ2v2aS5uJNhbpCHR1Rl2lXCvyduPlOEuW+rJnNxWi1PoHSrNfHXxAii8MNp2gr4jnNzZafagxadZ3Tx4ZSiZRVwpYhEUbsgKBivcfgv8BPghoPx58KxzeN9e1q9trqRbrVLSzC2A19ZHxapFIgkW3dAyoUMu5tvzbSRXxP8KfjB4X0u/wBf0fXtZj0KzvdMZbXUXsnulju47hQpWBQr4aEsdvyjgZ5AB6DwX8YPjxqfiDQdU+G/hLUNXbR4pLVbjSNIvNQhvlkOJJ/KEZZWk25GPmQsxHUiuyVSyShojip0NeeWrPdP27PE2mQ67pFj4D8WWnjhNImu45NMstINjd6U7SNJNLcOhKSefIcFUWIKI0PzMzmvgfwZpUPiDXNZvb+/u9S1KGx/tW3ktJPLmMkDbsID83mIApQDG0AjjjHt5+E/7Sd/4gm8V2/wb+JNjrc9011cXdtoOqSxSzSvvLyWzWez585K5wT+IrZ1H4O/tBWfxH0f4pJ8IvHFhHpt1pz31nH4U1m3N2sbbrrYWs/KCuo2Ydw3I69RnBxejOtLl1R6F4F+OGvaJ4v8FeLf2oPClz418BXdubPT31fSIwYo5DCDfW8hVBcSRLGcMfn2MSvzYr3T9oS48NfG/wDZv1LSfFHxg8M/EfxZ4KuU1bw6LS4Rrk6fIPJe0ZXgt55JZQVeVv3zJIMzSNlMdd+0T471X4l/DKRNZ+EPj/WnvY7mLQ7PU/CmpWP/AAjYJhVAHjha2niSOJFikjczMFbeF3AD5b/ZluvDnwb+Ltlrnxk+Dut+OPCktobSe71TQruWKzkd1b7YtnPb+XI8aBkUHoGJXnBGXsXunsP6xyq1j4OtdQhnsZ9JkkURRgEx3GNyFOu04HTH09KuHWtT0h7Se1vXtrfyvLjZeCY16KT3HSvoT4ofBr/hLfE+qWvwW0XXvijbvcNd2moaP4X1S2QvdMZZrT7M1u0phgZisTEA7cDkCjwd+w5+138RtSjiu/hh4o0mztlQyyX1gNMIjP8AzyXUWtA7H0XJXuMVskluCnzbGl+yV4f1TXr/AFzxdqMs00NpiK3DEmM3LkM+M9wnp0yK+13tFjuU3lIp34VHZVL+u0EjpXi/xL0zxr+yb4B07wq3gvV/B/2+7kgtZ9agUpJMY908y3ETGCaRNvCqcBcHpivmaY+L/GfhVPHGpaol3a/bDaiae7eG481QDsjRmCkKGVgqHOPpWUMqni3zuXLHZHZCsqUbWP0BbQzaxtPqc0OlQ8lZLphGhH8W3PHTH9K4e68ZaNpEay3xWS1zsNxHMj/LngqiAsa+NJNbuLmxt9PvdUvdRa1ITyLieRsYHGMt0HQc1TtPA763GNZttVkt7WG5xdQgM0ka5G51QsucL61NXhuol7szeGPpbSife0V1ZX9mbvSX+32/3xNE2RtxnJ9OKbFcxOqiEhjn88e/T8K6X9ir9ljQfitrE0C/F7RdV0ay1GG51Dwkbe6XXbuzhaFriORBeWclpDIrNHHcwidcODhX+VfvP4qf8E6rG61S0v8A4Ea3B4FsW2RXuk6x9s1GBMbs3NrPJPJOJOgaFyUbqHj27W8ipgKsHaxp9Yp30PgbTp0ed7WT5lnVo3HYCQFRg9MZP4V+fWq6PFa3+teFJXGYZrhIx32ox2HHpjt6V+hPjXwV42+C/jGfwB8Q7MWWoKftFjexgmw1G3Hy+fZyEcj+GSJtrxH7ygFS3xb8ZY4NJ+Kst5FtT+17aO7TbgAMBsfH+zuB/OsvZyjJWLc48p5Rok91/Yu9mzt3KO20D5TWNqt/KrbFQuFXGMEZ9DmuebxDa2WpahpsgCxGQgZbbtb8eOtUrzxCm52EuVUbVyQfxz0r3YwvZnnNpaHqXj3xD4LbwSPDnh77Jd3brC8k2wm4DYy+13XK/MANoxwfrnxDTkSDxBpMs+RtvrZiPYOKat9BcF5wQOOOMZNZN7f+XeQTxHLQSK+O2UORVSi+SSfUm6urdD9Rr9WfS9eYN9nuP7NLALwrBcNzj24+lM0HWRJpum6gWWSSaHyp3Q7SpzgnAIzUcFwksUvAm+0aNtX0ZjFu4+uK808A6xa6n4ZWGSNlktS6gKcMFzkE9jkEV8nkt4+0gz18W0+VnqGo3hZ/MtYWuWtmxPn5sx9iv+eK4q9xKLi0vh5CSfvYGAxt9unpW+L5beGO6tZFhj2eWd3O76gVk6pEFtfIklExkUlsdV5BXb36V9BE4ZGNC06zR5XLgYzj7yDrx7irUDT6fNJcQrFKshycjB9x6D8Kqac1pbIIdQnaN05Rjkgj0Hp9Kde2zedbzJOrITu2jIHyjr+IrQgfYldkjon2KVZd3+yUJ9uD3FYs/nrcSvt8qQ8/JgcD6etTfuZrppz/AKRFtxHtGCCT90/Si+hnlRpGcLuwjFhghe3AxSBE1usUn+mRSgOArtERhsKRuz7EV4z+0toou4tA8e20ZVZ4zptywPy74cvb4/3o9w/4DXsN1bXG1LJGRpDGu4hfmIXBGD26VleL9Bn8T/D7W9D2yKbaH7faowyfOtgW2rnn50DKMVpDRiaurHwWCCtOO3jvx2qCP0qX8McV2p6HOO3EfLgkdOKYD29fWnheAenYfhUiGMf6zBB9aAK+OcHr+lSCEEDqfpUgnRTiPp6VctzcD/UW7uSOMjjH+FVGNxN2HR2cu1SqEd+nersGmLnfcqAG7ZxinJZ6s6eewitsdmBUgflUEmnXezd9sRx0IDGtuRk6Fa8sIIxI9vLuaMbtmMfL39OlfpT8Nv275J/gBL8DfH+lS+N9TluLODSrm4ZWt7CKzaJ4JVifO6RDGejKFwCAR8tfmhcWFxGnnbxIMckN29Kl0G/i0zUBev8AK0SkxnbnD9uK48ThlUjyzPQy/H1MLPmpH6B/8No/tT+D/EFlomja+fGxsXZ7e1ezN3hG+VI2C/NwMAAYIGBX2d4f8b2d9410T9p39o3W5/Beuafp0NrD4J0OI20+oS2wdgZ7rzciCR5DI8aqXy2zO1Tu/IDQPjb4y8N2sll4WW302e4+/ciJWlyepBbOOeecgVwmoeLfEt9qo1m+1i61bUzuH2iaRpSgbOVTfnA54xgDtXmzyelU0cbHo1c/xGtpH6I/tTf8FIviH8V9PuPh98MVPwr8KqZYXj0aSS0kuYZt4njnMZXesm75gNqnJyuTmvzc0bS5dZ1FY5HBUkvM7HnA6575NUliM8vJ3SSMWZseprXLQ28LWkZzl/mfGDx2454Ne3g8FTopWR4dfETqPVmleR2Ud60dhhYBhVPsBj0708KwXk9MdfQVhfbBEvkx44PDHn8qgad3HnMenTnHT2rt9oc/KdjDPbKGLMCpHUY4IrbtJIZvljbzVK46151FNGhDxjbjknFbVlOrSCPBRnPyMvp64rSnO7sQ1Y7y2hwVQ9AcKfY1poyldr87Ttzj0qnYzP5bWc2JXjwwbHJX/wCtTZJYyhTpg7jnj6V12INLbaTJtcfMeqjnOP5V9u/sQ3WnajpPj34f6oRJHPbzyLC5G1o7+LyD8p4JLBe3Va+BTP5OAvy56+1ev/AX4kQfDT4taFrmps0OlX1zBpuqlSeLSWVDvZRjcIpAsmPQYHNcWMg3TaRdPSSPHda8NiaDUNLulMd9pMr24dk+bFqWTy2P3sEDA57CvJGgmjhMpUmLcV39uP5fjX3F+0Zo0WjftAeKpIofsFprZh1eOMgbAbtR5ipt+XbvDDjgCvlKS1l/tDUdPuP3YEhdAo4x7D6Yr52hW95xPQqQVk0efHJ4b5uMj1FC4zgE/NXQHToroMYQY5+46D/63pWQyNGxjZMHHfjj2rsRgVgr8ryQKtwxntjjp7UzOFyF+Xp+FNyOgHHb2pgbcDxW1uJJDv8Amzx3/wD1Ux7uXI2ZG4ZA7Bv89qylJ6A7v5D8KPM4zuwemPSmlcD1b4OaNpfjH40eDvDevW/9oaTf61ZQajb7zH51m0i/aY/MQoy7otwBDArnIr9Mv2uf+CZen/Djwifir+zZe6p4s02xUvqug32y8vYYwN5uLSW3ij8yJE+/E6+YoG9WYHav5yfBfT9Q0fVYvGcPkFrHc1uky55+6X7YBztBBB59q/ZP4AfHvXP7S0uy17UorSR/3MZcFF3L1lWXcFTpg+YcDI5xkV8xmeY1aFVKmtEfTZVltHEUXKo7N7H4MWMlvd7ra42wOWJYP3Povp9O1On0+W2BUYcAjGe6n0r9Rv8AgpP8BvBfh19B/aF+GlsqaZ4muprTVksNgtIb5V8xJFESAR+YpxgZTK/KecD8zxebbRJJCZcA9sMMdRg17eDxUa9JVIHh43Cyw9V02c0Y2X5Snl4OD7VXPDbTx6VqyC91DabK3ZY2HLEAg06PRpEdXuXCqpBPXI+gFdZyXMq1jge6iWYCVWbHpV7UdMjSIzWmSeS0fUhfUY7Ctlba2c4tW3dxuGcduKuXGn6ZYaQ+qTah5GpRyAxW2PlmTK98e59uOlK4zhre5iV41dAyZCtn+734rr75rGe0kt7eTDbM7OhUADA+npWK8enarIjxMLR3+8oXnP0rPmtzCXUSZ2nk/TjikNHaNHF9htmmkRYli3Y+7vAUZA+npX0T8NbLTvCHgebUJI2gk8QfNPuk2qIlYtbj5eMBs18YmV2TyVJK54H+FfcItLrTfC+naZbWf24WtlHDIXUE7xGAcoSSuCP4f/18+I0joa0EnLU8f137Pd301zZHyGcjch4QdzwBjk1xTp+88vOwk4BxjB9MV2d9F9mkMLoZJRjOR/MVzd5bRxu25sEHovUk/wAqxitDokNFusEe55EzwOM/y71rwXcluy4UOG9fu/8A1uK5C4WaIr+8KH0/hoWZ2VVZjlQeO1aWIvY7p9euIJfskDhtriRQh6Adq9A0fxwqmRZpDAkiKDsIUsU6c9ePr+FeCb9qq8fyEfUflir8F8IzFt27cHPsf6VlKimaRrNHtXjDxMNRiivbV9gVDDIGXg7hgH9K8qubmYu0cuJY2UEMBjB9PpST6olxb+X8zOvGJOARXMzyzBZCWDkYxg/dB7fhTp00ialXmLjNJKjFCJjH1XGMVaWbeqPblWMnJjIypx/Ws23ae0uBd7SY9m0gcjnpkVPcraIfPtiuW5ZQcYfqMCt/Iwuar6jbysPNtWjkHyZVtqZ/xqSz1G3aVoYX8mdRjbL1YDsDUELXH2e0mUGVnDFsqCAV/lWjHJpt1qCzXFqrRz4BUnBVh/EpXGPeiy2GMgiiLiWyYrxkx57/AOye1a7Saik325LRp24aQnAyg4IwO/HH0pt1YWu1hv8AKuQoI8tvllT1XOMkdxV6Gzu7E2kUl8n9m3m5VlBOwHbkK2cFCfrimkO5e0a303WYNSjt3SE+V5sCOAhSQHgewBwOO3Fe+fCH42eKdH16wsmldxbhIuZREQUxk7+CNwB5bsMV8/eH4xF4pt9Duo1mDKY7h1AxgnMbduANp/Gugns7Gy1bUYyA0IlWNt3AMRIO0e4YY9KzqU09yqdSUHeJ+w3jGKH4jeEtN8cW0X2XX7CG3S9jfD/aLbYWTLAlt6B15J6DHSuI02384xqf9JjkU7lPC4PGCCOnt2rnf2V/HqeJvBjy3kq6o0EDWVxD0bbbnyoiep+70PofavaPG3hXSdFm0jxPoF1/xI9dcxBSBusdQ8rzRBNswAJQN0ePTpjBPmX5Xys9XEYbngq0D7M+Af7Q/hCL4aR+G7uzm0/UvCrNp09urQ+W6q2YZomZ1PlvGw++oYMGX5iNzfmP/wAFLV0nWfiX4J+M+io6WWtaU3h6+ChQyXGn3D3tu7leC7xTyIOTwgHpjtpdUtdC1vT9U01FEWpR/wBnXBZVw7ZDx7vu/McEZ/8ArVwXx/065+IPwJ8R3mkwlZvBt7b69FGSGz9kylwij3hdzgdcfl4dXG1qeMp0pfD6Eww1N0pSW54Prs9vrVpp2uNJhJomjWJQB+7YN8x9eQP8iviH4saVHGsOo2q7nimZ5mA49D9MgAj2r6n8LXa6n4TZr5Ss2nloUEfR0QKQ4UZxn8q8k8VQxahZ6hplwu+WVBMpwOTt3DA/IYr7CjoeRU+E+WH8q5iVgMN/CQR6VBvbhMbSOx/pVcQS20jW5IDQnkD9Km3vJjdgkcdhXcjlH8Z3jHPBHapQ/HQD/Cq0ZIO1sDB/yKkRlZ9qc46g0AWiQ2fb06GlVh/EOP8AColOUPGw/wBKeBnAX5R3zTAfuz/Fsz2xUoI4AG4CoDnGwHPvT9y4G4e3FACyBlw3cAce1VmUrl93Dcn1FT5bbgHb9ahZVcBW43dPqKANO1+zyp9mkJCkYU+h7FfSqds0kM8lvLwyOevGfp25FQK+w8DAXgD0q3LE0sP2zduOMOo9u/4UgNxGEsJhAyhGQfQ1garG80RuCo8yLCuP7y/0q5DL5iB2yQ3ZevpVjKO4kwU4KsD344qdgPaPhHr3mWNxod0vmzQFZbfu5jfClB7Bufxr0ZrhlV7aRS0iF3jx1XA+6K+UdCvbvQ9QS9sW2XNg4eNuivGTlkYdx/ntX1RpfiLS9djTVNMV4WuI99xAcHZIRyB+NY1Im1OWliklzaXLLLeSbZegUcbf6VYsrw2d0FgkEaM2xiRxWdNPtnmtiqkzruBxj25A9/SqdvHM8gFwpdgQAV6Y9fwrLlNLkPxO1RR4ajskG1rudS6njKIMYH48/hXgTNhWUNyB93pXq/xAuJprixsJysojDscDH3uV/TpXl1yfMmzgAjgfQVvRjZGNR6lE5xsDbSR0PWoW2py+0r0PcirrCN8bfnPT5eMVVkTahZD0447j1/Ct0ZnN6nlHbaeCcY7YxX7h/BX4dXnw1+GHhzwPE6JdeQmqXhjUDfe6iiyMXcAHEK7IgTztj9K/HL4deFrfxv8AFfwf4Kug6xa7rmm6dMV6iK7uooWI47KxPSv6l/hb4X+H8vxPurLxDGwk067SGxgYboZ3iKpDvGzJw2GwDtBUZ+XIPxnFmLcVTop2uz28mglzVWr2Pzd/aE1K68X/ABU034beGLSWaLwFpkekyoZMCXUphHc3k4B24A8xIvm5+T8K+Sfip4g+Jfwguf8Aib+EQdM3rt1FZ1uIl34wjGEERP2CyEE9q+gND1+LxD8ZPHGqaYvl2moeLPEuqQG4G26W1fVJ0hjyGJ/1SqCuW478Ctu88URR3d5ZBbPUtOuw8V3ZzRCWJ1PBWVXGGRsYwenboMbYHCwjThFroOvXlzux8h6R+0J4Y8R2E2n6zZNp8lxC0csMxV7edMYxu9SP4SoHvXuv7OXwS+E8fhKfxxrvhe38bLrl1O1o+oJ9otrO0jxsjjjUgeYzFhuIPReleN+NP2U9A8T2H9u/Cy/j8OXDOfN0jUJXa3VfWG5wzrjH3XDZBGCMGvufR/C0Hw9+F/hnw3/agsRo1rFBBLCC8NxK+DcmXAGf3mSM4wp4BxXrQpKkrxfyOGVTndmj40+NP7MWgatFf+LfgzbSeHr2LdcP4cZ94lhTOWs8jerDGfLO5T/DjAB+CzcNcS+ROjw3SEo8ZXbhl4ORjjHcfhX7I3FpqGkXN5rUsqw3ELA2zs5I8st07HHJ4wCK+Xf2pPhVb+JtOk+L/ha0Wz1qxRG8RWtqoWKeEL/yEUCj5HXG2YdGGH4IbPdRq30ZjUprofECSfMFHzNjOO34elWJHUN/dIHtx7VyX29+No24ORzXW+GPh98S/G0/2DwV4X1vxbMwH7nS9Our1yD0+SGNz+ldDdjBJlS1lSKVpNy8YPA9sGrMmqWyMAXKsx+gx719A+EP2B/2yfG2Tonwo8Q2Pb/ibxR6L/6dJLTj9K948Nf8Ejf2ztddU1TRtD8FhuralrFvIF+v9n/bD+QNZuaK5T4M8N6TceLdaOkWk6WKAGZ5T/DFGRuKgfePPAr6esINH8L6cui6NEiWikOzOfnkbGN0hHOf0Hbiv0L8A/8ABFj4g6URfeIvirpOiXkkflSLp2kXN+iKxBbZJLdWJJ4wNyY9q+gdL/4JAfDW2iSPxN8SvGev/d84WMdjaJIFOSFDwXJT8yRXNXm5aI0pxS1Px7m1uGFh5hj+f7x37cHtisybxPp8O3EsYKkj/WJzn3JFfv54b/4JffsbadGF1Tw7rviiZRhpNU1zUYpXyMZP2Ke1X8gBXqGh/wDBPP8AYt8PP5ll8LtNveMD+0Lm/wBSUY44W+up1H5VzJGvP2P5qz4z0yJN81xFEq9Gd0XH4k4NUZ/H/hyIAm9gnOMcTKT+hxxX9Umn/sk/soaQ4a0+EHgtXXo0mhWExBHoZYWx+Fd9pXwh+CeiP5mh+BPDWjv0za6PZQn25jhFPlBTP5A7r4gaZcXAgsTLfFlwqwRmYknoBszz7Vtad4f+LGvvPZaD8PfFviPGwlbXRLybaDyDiOLIz2yK/sntIbHT4Ba6fbR2MS9I4kWNB9FUACpWuiOAPpwamdHmVjSnXcHdI/kFsv2ev2qtcisbXTvg142R7WUtm80W7sUwe264jQc+vArp7P8AYq/ben8tY/hNqK/vTN81zZRA59RJcgDA+n0r+tE3Zx0A/Co/tUh6Y47Af/qrn+o0+qOn+0Z9j+TuL9ib9tpblXX4SanmOQyH/TdPUZPHDfaMY+natbTf2Bf27LgiVPhbMkW1lUSazokbKG6/LLfofoOK/qs+1S9xj2GP8/0o+1y54wR9P5UlgaX8v9feL+0KvQ/lJ/4dw/t6z2v2OT4cRxI3c67oXynIy3Gonr7V7Fov/BNH9t2cGOfTfC2igBdrXWrbyBtA2/6PHNyPUAfiK/pW+1PGMuc47gelRm9l9Qv4Z6CtVh6a2RlLF1Jbn84fhz/gk1+2JptzNdxa54EsBL/ywuNR1JkUE52/udLf+deEftO/CD4sfssT6N4Q+I2peHr/AFfxNZz3UMnh6a5kjitreRItshuobeVXkdsLtUqcHnsP6xoSSgJ54r+Rf9v74nXXxe/a+8d39wziz8K6g3hDToZSCYIdEZorgJgD5Zb77RMueR5mO1dcIxVro53UkfNVrqaw/wCs+TaPlP8AQ9zirnl45tpBNH1Zc9B2I9q5gMIsRjA2DjNSrcvGAwcKykEY4I9vpXpKWhym2s2xCxXPov8AhTmuSqRkZZyCP92qs9xuX7VCNvHPoDUb3HmfcKq3Vj3/ACpjuUJwI2xncQTnPtVNdyNvbqw4IOKewZPlTgLznAqJmVtzM252A4IxjHamSAycFemOW7n2pu+VhsPy88DGD+VAbd8oHlMozj+VDNlxvOT/ALOBTAaRtcqGBGMHNUoysUvln/Vv0JH3T2/CrYTAyDweM9xUMqZQoD7DNAFpWCcbtu3ocf0phQcBPmJ54PP/AOqobaXzYvJc7pIuqn+IdsGrDnGxyNhXj5fTsKAGkAjBU5Ix0xTfDfiPXfhp4t0fx94SlNjqOjXUdzHgnBMbZKvtIJRx8rDP3T2qwWB+Z+w6+h/CqtyuIx8gfAx1/wA9qmUblJ2P6fv2aPjP4I+NfgjRPFOkqdBu9QhjafTZjv2XMWFmjimwFkQEcD5WHGVHSvBvjFqUWgfG/V9O120uNOtL9LQ28742yEQAyuuRgjzP3Z/3c/T8sP2OPjVc+B9bvvhJq17Kum67LHc6JklUttUBAG1usfnqNh7FlXjmv1p8H+O9O8Ro3g/x4sPiWxSQm0S5iEs6b8rKUduUIxwQQQOlcmzOyn8NzlrorJEt1Z4v47nv99FA4B6cV0/hPxdcaCTsuI4YiwGxwfujhuMY6jAx/Sty9+EOq+FYptb+Gd0PFuhbfMuNOmjSS5iHLbSXPzIoyRtAIzzmqdtq9jrdokt1FBJcfdXzAq+UV+8jEY5xwOn5VLNYHs+l+IY9Qjtr6JxKskjIqL97av3kbnrtxz2H6fLn7evwch+IPxz+B/iCOGJ9I8cX1l4c1zzhJGJDHqtlFHCZI8SbntrufbgAbISScV7N4N8M2o11LOx1d/D9vM+yV5IXuRa5UlPl3qG8xVKjPcgegr6su/B2n+DNI8OeJvEWrQeJrLQ9Ra9s/s9qyYuJIZURkczSqowzllGwN0zkLUuN9FsaRrOnK6MP9pXxhZ6fpNj8NtAkFtOGt5bvZykVrEG8q2ZehMmASpOVQBiMFa8R+C2r6hpvioX1u5j/ALPiecxbyBcWyIQ1vkf7WMHkAjoRVzxRBf8AjS6uJ7lXk1O9Mt5bmIFFkYoiOqB2wFQqAADwByeteffDzVp/D3iKVpDHbzo0ayw/f/c/6xlBXPrzzg5rsp03SjY4ptM8J/4KffBOC/8ADd38b/D9rJr/AIf8Q/Zp59QgBcaVqEMQhiefALxw3KqsW9sIki+U2xniD/hnoOqvc24hm4aLKuOnHbiv7RfByaFF8OZmW1k8S6HqAnNxYyqtyohuNwni8psq8RBIaPAB+bI5Nfzp/wDBSD9l7wL8GPF+g/GX4JxwweBPGEkljd2dsXaPTtXjy7IoIHlRXMXzRxscq8cmMLsAcLJtGUo3Wh8BY+Vgvzg4/IU1lEm4PnJOBjt+FSW7rKqyHgdAPTFSbd0uGBRv06dq0MinBJ5TlWBjJP4Vdbjv6cn9OlVZ43xtUbX9qnRWVAXG8ZAL/wCFADzLgnI3Dtjpn3oiLQISAGLN90H/ADxTCSRjoo4BFKUZgOR0HTrQBZZVXd2Vuw61FOvl4ZejcZpFkRCMZY9Ng61PLtVHzuZX6qeq4/woGRtCbmB7Y/vQy4Zf5Gub05zHbTadJhyp2J7Y610YxE/ysPug/h2xWBfhU1Ium3aw7HvVLsI9b0q9F3ptqsbqtxDEYvLJyT5QAP04xUP2y3Od0vltFhkO35RuHIOK8zk1aXSbOOa3yn3z6F+hZc/w5C1+tHh7/gk549+I/gLQviF4F+MGjaxa+JNNtNRhR9Nnit1S4hSRUSZZZmbYWKkmJDxyqn5R4OLwXvXR7eFxqUUpH51wzWkVyjIwVAQH5BHqCKqeJNRS6s7Tys7Wl3MfQr6elfoDd/8ABHb9qyGYrpvjXwRdwY6zXWqQMfqkelyAfg1YGtf8EjP2xrOxc2+teDPEGAMQWmpXqOcdlNzp1un5sK8+WCnf+v8AI6/rtPufGFjrcXhnxf4e8aQlsaPfW10XRmXK7gGAZCDyM5ANfqVBrlqZ7m6vLk6tLqFoq3TN837mZONvuVPSvjK+/wCCc/7eoiktJPhtDfxbcK0Ou6IAMHO5Q+oK2ePSvVLD4JftmeD9A0m08R/B/wARXE9jEtp5+myWl+WSMbVYpa3Er/dHORj0rixmAnJKaWqFTxcdrngCmTwD8T7G2uA22e2udFmdhxm2kMtq5x1bydox6CvRtQLXU9tLABcyOvY/LyMr19q86+NXwq/aF1nWU17S/hb8QbVYDb3LCbwxqyJHdWwMbHzRb7PniAGVJX5evOa5DVPHuqaPGr+MND1rwoYUUr9s0+4tWXsMSFQRjt0Fe/h1elFvc8ypJc7senRKmj6q3ntmWdnG05HAHy/XJwBXD/Fyza3tLDXrZV+T/RZj32kbkzjtn5R9a4OH4seFri4897uRnCEAzhtwYcqVYjjH0rZvviR4X8QeHrvTFu7e2iuYywEsyqyzR8jAchsEgdsVpUp80LDpVOWVzlBG8VtjIEkZGTjqp5FaxcSEzRxBztGV7/yrzCy8Z6esCpK+WCBCW4I7dP4vwPStUeKbOSUP9shCqBjZxn2PORXmum10PUU0zrWKsoYfLtHPfI7jHtTpFE1s0JYBZPueuR9PpXNvr9p5ai3YMqjO8d/p9Kl/tqwLYMq/MmNnT8qjkkUpxNoottGuX8zzANu7jbj19qouss6LGPmRWw23Bx7jHOKkt9U09IwJmzjB3A579MfzqjJeQmYyxTCLYcBQOCD/AIVLg0UpI3Ei3xFWwPLABPfI+lNE8kYEq52rlWHv6gVXguYZYY2EgbJOdvGSfWrUM1rEknmtvYHgZ/L9KkLkkUXknHmqfM5K7MEZqXc6ebMqbAu0KoxnB44xTHuEi2y5DDgBP061FGuGKxyeYhxkjtjkCkUhsAfLSowIAxx3PvT5goCrKNyd/VPT60sEYAB45bOV44/KpbhGHzQjcm4YVev4n0oGMeHzd/PynGAOhx1xVadGZ2Cjau7kHp0q3CPluFOXUZIHYe1VgUwj5Lpn7vQpz+Zpokh2ktEisV4xnqePp0Api4UnyyNrAnb9OOaszRSLskYA4bhlwMr9KpzNGD5YIVw2RgcY9Pp7UMRHdw5h3lAvYAf57Vr679mfR8uwxEgj8sjcc4CgjuMGs12+TZJmFi3Q/dJ9vap2JvNOmIkEGdyM3UEqARj8aQM5W3wIo0kTfhQcg4IB61sQhWm8lQJgoXYD2ArG0zaVijnCljlOfUdq1oUMTIjEBslQf93tx2rZmaIbsqi7eYlDHJPv149qzkZtzuuGRTtQgd/oK2rsLhd3zEEhR2INYpA80Z/dMhxwPlpXArTKotgApb5uSegwc9K9FDST+FUQuXWVASBjAxj9OK4C6LGJhtwQG49zXd2sStoUoBEoWNRH/CfujP681jiNjahuc5ukk8pyyrudQp9gccmus1RDb3G6PJhcx/L1yUxu+nFcQhjhEQjfeVYfIR6V3N+j+YZshkcRnsBx94Y965zoXYyNUVW16aYHyhNYAge6fKd35ZqrYiRY9OyRsmlO09enDfhV2+CjWp9xCK1qduBklTVO0DLbaesxVY0uF2Y6kE4bHp9Ka2Aiu44BY6nCD80Mke1ehCs44PqMVq6oSrxXC/8APAk+hzgAfpWfqEW6XW2RNsZMXfo64P5VoakfNito/wDVlgybB0GF/wD1UraDLGnKcRzHB5AJHHArubAIRO8m7DY/TpXnunStI0O3LBFyewJB49u2K9F0/wAsO0b43yH7pHGMZA9M16+F+E8fGL3ifDsxMqntwD2HAzipjmNPK2+WMgjIyKYj/wCh5jT5+gI9CakWRURo7fPGDsxzx3HtXUcY9QxIj27uDz61PHhxkn5wQP8AIpIn8xcBlD54PoPwFSh1hcRSYBHUjH4UmMbt3boyShIyPQ4qKNT0+6o9PSpN8m0gYfdz044+nHalMY2r5Z2Mx6Hp6UgHYygOBGxGAT0xx/QUzcsb/KC442ntn0+lSGMMUHzKMfKR/KoxtC/K25Ryf6cdqQDijEpLb/IxPI6j8BTkQqSmzzWc7mB4Ue4wOKABtKy4iZgMgDtxj2FSOYivlFjCw+9weR9fw/KmBMjLs3FdjnDAA8ZB6H0Nec6kuPEF6kPzeXIjpj7o3KCwHtmvQopyFjUnMZ4Ix26CuC1DMWt3kar/AHcgcfNn+tKO4PYumXcWACYXHOKspHuQTD5iisFBwBwO1Z8DARtg55/Dp/KtE7lnjQ5x5eSCeBxiqEbXg10XTLOOVtySWeqoo5yCJ0b9cVBaQKkQmUbwvy7AOtUvCarHHbwnAKNeIq9PkJU8+/P5VYgWIPJaOWifeVRxyntn61miy9N1Xy9y9Bk84HbFO2TpkDYgxuIHcUEyGIs0YwmOvJwfQ02NUQ78FmbG0elMRKEjKNtHEvQAfd7fSpQxVRnAIwAR0H/1qh5GRH+7YH7vb8KmTlsscOMZ7ZoA/9fylVDlyzABAoHHTt+NHzQbZHAeLBBZeSmcc49v5VMDH5cjhtj56FfpgVQMKkNJ825+MYwCPTp+VfM3PYNCCFYZn+zOszum5W6fgOwr4+/aG1+71vXrXwLaXH7vQkS8uIxuGy7ukQ7ZTkbm2KoXHQHHc19kW0ltaLC9zGLm2SVDcDgbYBgyEnjAWIMxOeAK/OjxCLqfwGvxG1KcTXvjLVNQvHyT5jw21wsaqOyKj5AAxgEAcAV2U7Na9P6RMUeSXUcwvrmHc8qJ2cjHzfT6Y/CufmiWL966HBHzntjtx/hW+IUYLIr7sRhsvnlj3x7jj8KwNQvH3KkZ6jnH8q66fZEVNDo/BuoWJnfSb4pGJDmFjhct02Fu2R07cV3+oeCJLWOIpa+VubIYMG/lmvn1uD0I+te0fCqS81Bry2nuGMNqiPGj5ZdzttwOeMijEwlGPNFmmBqxlP2c0eseFdDGhQNEojSQNu3r/tAblwemK7Bt1woWOURuP4iBt+mKqvaxQqMuR0P1x/hU1rCAyLKDyflIx+dfOzk27n1VOmox5UZ0srWwU3QDLk7WTAH5fhTrXxRpUUGLe5jYRsdxYYKn+7tx1rsZbSwNrLEiZfGQxGeehwCPT+VeNeLfBtsIZNQ0u1ktZNv77y3YhwOjeWSeRV07S0JqrlV7Hc3PjzUP9bG8N6AuBGoAJ445GVrldQ+KfjkTiKOC1TA+669R6ZUgV4lH4i1iz3RxuZUXjKlRwexXp+VSxHxXqTqttaPFFJ8pkKZH5jFelTwUd7HmTxb2TPR2+KnjGa4dbtLa3H3NsZyR7d+DW4viPUru2ju1t1hcfeA54HrXEaV4LvbVlmv3M7KQSsaMDg/px7V67o/htkjEkY86Qp8ocjH+6R06VEqdOGxUJ1JHn3iHx3b6PCyFvOu35WID5QOPvHp+VeWS+ILfWLprvU2Yl12kZIwB09uK9V1X4XT65q1zJPt0xEPyR5J69eemM9h0roPDXwW0yxdZ9Xle/VeY0izGdw7E4yR9DXRD2MI8zZhP20pcqWhpfByDRP7T3+WfKMsLxtyEYg/MBkcEg8+1dRrGkt4L+Ltzo3lvbxPcI8U2MLGtwjS7AoH907R6YrrPh54Y0n/hL9I06+shFYyT+VP85XKbSVJwc43BQfbNd5+0V4cTTPiLoOp3jRTSG3keVd5jLvAQsZHDEAB4/XqRXDVrJtS6E1YWfJ5GHDbPdK9+TsZmdIlbjzduMnj0yBjHWvdPA91EvhbT4b/7ywMoz1++xA98Aj8q4i00y0/s3TNPv9StdPm80lriNQ23z23E7MqvTHG4dK+hbu++FWmorf2vp9ncLy0MCSTRYH0GMkdNnFT9ZhFavQ5nTk9kcztLr5sal9xAbPf+7jPpUeZoVZGfgAgcdPpj8qWX4g/ChY38u9ub5wSPLSzn2N/ukINv41SX4ofDSKABNC1fVJVOP3eY0xjru/xHas/rlJaJjWGqP7JOjyTGKXG4tkBl9uP1p5ZEwZ1Py5HsfbgdqrN8WfBvlB9M8H3fm8ACW6CKeo/ukn8qzm+K2sIC+k+E7IeWQSs1ySPp90VLzCktvyNI4Cr2OhjWVnDDDgjAXjjH5elSpY/anRAWEhPAwQD+eOlca3xb8YHIi0jRtElONoUNKq8dxj/9VZknxP8AGzq6Pe2Yf+7DZqmPzHP8qn+0YdEWstq+R6ZFo9zkRxRPNnqFTOPf06DpWiug3dyFEMTTJ02FSMH3PavF7nxf4lmjDS6vds3dbbFv+iKBgVmXOr6tIglbVL+7wfmSSYkcj/ZFZyzaC6FrKp9z6GTwhq5Yp5DQoMZZiNoXjuccVWn0i0spU829tod5/jkVVH+fwr5yaCa53S3lpJdnPV2cjBH1x+lRC6s41AbSo8kYDPLtAx6gis/7X7Iv+yX/ADH0dNBoNplbzXdOhD44Fwr49sKOKryah4QjfM2u20ZH3doZ8j6hcdK+X21PRoSTLDbWnODunG0j8f8ACqsninw2g8uO8swF5ZS6v/47UvNKv2V+BSyuHVn0tP4s+Hdu4T+2o58cHYkp6dAPkqpL8SPh/ZJ5pfULzoB5MDH+YAxXzHL4p0tyf7PvbfG3mJEzjHcHb/8AqqsvjXTo3CtJPMF5bEWfyCjpWTzLEvb8i/7Noo+om+LHgZwiWmgajq0jdB5vk9Oxz9Kik+L7AbbTwX9lQYVvOu1ducYwBGvH/AjXyzL8TfDFvuj8nUb6Ru0MQQLj/fIGePSsqf4raRHm6bTtSg2Y5lktwOBjswx+VJ4rFyXUawOGR9Zt8YvFTHZZeHNKtI+BumYyHHGMg1Un+K/xMbMUd74c00NjYkdirtx9c18YXfx30jeRDbxcnH764XKj/gAx/KsC5+OkQ/cQSWFpH3xDLNx/vYzRFYufRmnsMPHsfbrfFH4oTM0dx4ktLRZfl2wadCqj/dBRsfpVePxPq0OG1vxfqd2WYYS2iMP5FgB+v4V8LzfHOQnyrW6Ta3G2C1bcfoX/AKAU22+KfjPUJAthYa1qKBsoiQGTJ9mVeB+FU8Pir6oaeHtofoBP47tXAt2utWu4VGc3Sx5zjHD4rk73W9DnJilsb6Q/e/eXKpGf9r5Tn8hXyfb2/wAf/EvOieB9flgb+/HNGrdsHKIMfjXSL8HP2pJ7UGP4fyRbiG3T3ltgf8Aa4Uj0pvA138Ul96EqlJaWPouLxFp+ns5OlLMhQczXCnH065rPvPFOjygyTwWtkj4HySRnB+hU/lXzm3wY+OImLaxbeHPCJ6Mbm7Bx/vCB5x+Yqlc/BvxeJvL1fxz4Y0vgZMJeUADvnyRWKwz2nVSNPaR3jH8D6Cl+I3hO3Is11WAsP4YkDEY7HamBiq8vxWsoIfMF/dXMQOD9lQZHt2H6V4TcfDbwxYAHVfjPYxBQN32PS2kYeo3LIn+e1Y934X+BVmftF/8AE7W9dZR0tIfIb/gPmbwKbwcHp7S/p/wxSrP+Q95uPjNYGL98ushExzJEh/H/ACazJ/jjopdXVFcDjzZpo4uOOqk5rwv/AIxVtkzd3Pi3X5ccCaeBVP4xxgiqX/CX/s02LYs/AF9qrqOPO1W4+b6hfl/StVldO32vuf8AwCfrE+y/A9jl/aBsz5kNudNtRg7Xe4R1+uFANcje/H1Vyh1KzyR96KGVl46A7UzXLWvxI8CrPu8NfCqxuMD5VuITc4/GRWz+VasfxQ8c7G/sL4baLp2Pu+VpkQ2/htGaVPLo9YN/NL8xSxTXVL+vIgHxwa6zbW9y19IedtrZuWPT7u7BH5VDceNPE+rQH7FoXiW6JHy7LVlT/wAdVq2H+If7Q15D9ni0iDS4GHRILeED/vnDVnrqf7QTqd2pRaajdmmB/IDditPqVNS0hb5r9CPrErfF+DKdrL8X70H7H4Y1pVC/xSG2x+LoKq2vhP4ya1cbE8PMjrzuvb5VPHuZF/lVmfT/AIraphNa8bR2LNwERnb8MxqAPzrGl+GupXMmNU8XzX7AfdRJiT9C7D9Aa6fZ0VpaP4mHtJ9G/uN64+GvxNK+RqN/4Z0gSZyklwcr+Ko3/oVVovhPqiEx33xA8PWxX+FMTbc+mY1x+FQR/DHwzGjG+1HVL7AwRI3lqG+oB4rC1bRfg/4fjaO4ik1K6TBMS3p34J44UBePTOa1o+zXuwa/8BIqzaWt/wAjF8RWsHhjxDbJba9D478iIsZ4IwsUL8jbtywI/ljoK4jxXq+p6zYw6hcSfa45GKhlHy56bQvbGD2FbPj3w5daFqkVnYRvBb30QlETnLwgHbtdvbHbqKzrPT7yzgGiJAdTtbpixkUY+bH8P93bjr3r28NBWTZ4mIqXdkcl4rtNNsdZmttK+a3Cx7TnPOwZ571hA9SOQfwxVjUohb6hPBsaIRuV2v1GOKqKF2nPNd62OBi/KOWO8+nSmk4HynaPSnAsQFGKWGCS4njtoV3ySsqKvqzHAFMCWw0++1O5W006CS8mf7qRqWP5Cuyufhn4ws7I31zZGNAM7c/Nj6V9Fw2P/CB3Fv4P8NWawaiUg8++ZVZpPNVWZuQCBnIAz8o6VX8e+GNY0zy9ZvdRCQxIPOd97YZ14wq8YYDgAV5lTMLStFaHuQye0Oab1tsj5IMMsQ2yDyh05H9KijQM4H3Rnqelej6/a6TrAt5tDJuLy4H/AB6xrkggEscY4GOa4WBZnPlxxbygyQPau2lV5keXWw7puwXLLb/u4/lYfpXo3wb0pdT8Z2/nt5EMMbSO+M46AYHuTivNhZXU374RtsJ5YDIH5V7D8LGj029e+jjadZY9m3PKlWHXgYB4/KssTNKDN8BRcq0brRH6KeHNItGtI7JZFx8qbAvDqoz1rtNN8OiyeVLRjKlwNhjAwCSR0C8DBr538OeJp1MEiSeQw4XaSRnpuCmvX/D3jXEibF89Y2T7uFXIxu44Y5/SviMRSdz9LoqMopRO61X9nTVPHNlPZHVE0u9Kgxl9xQlRjAC56KPWvmbxv+yJ4q8MSPDqEcviqzC72ltvNXYOhfyRxx65x9K+5LP4ls08B0zfuddwkcYKAAduepGM8GuqsvG7ateRR3jLJFNIExINoQ+2OvpXNSxdWi/diTWwCqbs/KWw+GGmyWF1osOpzf2ftO+1UuzMykEAHHynjoN1fVn7K/7M7eIr5fH3i6Lf4V0q4221tKMPfeUwWMFl2t5QI7hScccV9vav8NPDnjFYInSG2jLkzfZ40jaPdjuig5PrxXq89h4Z+HngA2ek7bGz062DBGPygR4yM8Eu54Hua2r55Nwa6nPh8kgpo5jxvqHh4fYILVo9ChhLLbW6nZ8oHVWGMDg9cVua7+zh8Iv2vvgVp9n4uVk1yB7pdP8AEliubrTpo5nVFCsVWW3ZSN8HCuoBBV1R1+DvDV94g+NmpfY7y4l0zSrm7FvaTCMyBFIJU5UrnpnnHFfdfgbw9H+y94SSwl8RjVBdq1zHazlooj8+9vLIzjIYgn0A49eSlOdD97I9bF4RVqfsIPVfcfhN+0r+yl8d/wBlfV0j8aJJ4j8OXhVbLxBphnk0+X72yGR3RTb3ARMmF+wOwuo3V85ppXirUI1mNpd3HmgMBtKjp2ya/o2+Jf7R3g/4kfDvxj4G8Q6eniHQNU0qWHzMRlILkofKZVkG/csoBDFe3FfkJpmj3McGGjeBW3CMKwG1VJAHHXgV9Zl1eNeHvRs15WPgM3w8sJNJNa9j5Th8H+MLz/V2UxOduWZTtx0Xg1t2/wAOfGUrbI4VDsM7N6bj27ngV9UQ+HYpVzt8xcYB+7kse/415P8AEr4knwPrn/CK6Pp0RuI4oZDd3A3xFJUD4WIgMfTcXH0PFetCnHZRPEeInueR+KPDN94Nsm+3TxNczcxwqSW24zv44xXmpn80iRQbR/vcMf5cY/wre1nXrzXNQl1HUiJZpthdkG1AF4AUdAMcYrDHkPnamd3+eD2rupUrLVHLUqNs1bTVjeyNbShIpQvySjk7hjt+hFVGvJIxIsyAFTk7fut9PSsx7ZpemPMHQqOmPWr8E8NwptdTYRSpxG/Yjv04BHvU1MPHdFQry2N+x1hR5dtO6rCcHb6e1eq+E/iI/hS8kuLWOS7hk25iyML13YU8HOR9MV4T5DRh1lG9IsbGA9fTHBqxHdTKyyW5b5RjcBnHsRXlYjDqSsz1MNinHVH3xZ/F3w9eSmJJch8eWhZF7e/AIPbKn2rq7T4qw26RiK6khGMHLZReeQVBz9M1+eVrqSuVy/kqSPm6jP09RXS2t/qli626XazRsSdpXIO33FePLKafRH0NHPqqP0Hh+LU1vciMXe59w5XbuKkZGVIwR2xmmXPjO28QPDI5SaSUyeXIUA+6cEEKODnpivhhPE3iae4iy8X7tTk7BhQemf6Yr3v4P2F5BpWpePPE872umWKssSxg/vuAZGVFz8se5D0Oc8CuCtgI0lz7WN3nEp+6d5rniu08GQHTtEBv9cuULPPj5bKIjO4h85bn5QPx6VgaRcQ6dcxeINc82+1J/miWaRsPsPyb8A8YAwMdq8stryTXdVe81aRiJ5C9w+MBlQHywMcYwAK2I9U1bXzLdJJsN1lLKJsfu0H3iCeBgfn2rH2Umr9fyMpV09Oh7onxC1bxRPa6f4eupdB81GXVNUc4jij4OznGN3IBPI4/Dqv+Fw3pln0PwmbmHTLMCKN3maS4u3Dkjc5YFYmbARcHI5PpXzVp0lr5F1pUGBpasqCZ32fvlGScH5uT2xjHoKo3mphJLhUkWLygolK5/eZxjtgL6ACud4Ci9JxLWKqLZn6l+ANVsofDG6/YWF648qLT96k2YlbaQkij968uQxIHy5+pLL/wFcQX/wBpvZbq2hcoYt+55JwvfBOY0U8Af5Hwb4F8f33h23GvSE29vb4LO7lmUPgfu+o3Yx7D0r6T1P8AagvfFXl2t4YtKsbONDZW+xFu5uAvmySDJ8tME7F5fjPSvHxWUzjP3I37eR20cUmtWZ/xOvLm2vJNOcyG5uFaGx2rhQflUkDHLF8AZ6/lXmUPhZtELabcIkc+wLcTP/CCA2Op4zjoa9Zl8Q+GbacahZznU9auIw1xfud3lbyPlSIgBNw4yoG0DrWMLeGxe7vLtRJB8kcSMcljIem/v17nv2rKGHnSVmjSdVTPH9RsLXRrWSOxWSKNyx892+aYrkD5Tyg4IA4yAK5rQ7WPUre5vubVElVRNJ87MGGMevJx9KuasWu9Y8mXdJcl/Jjt4l5254AXpwDVzXzZ+GrOw8KaegW/uALi6Vsl0dwBFz935QOQDXZBS5U38jlla9kYniLUP7StY9KihE8VkcRsGIDEEZB6dB6eldVoNpplrYz2elYI3qx8z5icgn5RjpgAjj+leV61qiaVHBpdqv8ApdtkZHPzNgscd+DnHtivTfDemx6JaafpN7J9mu5FE16FByZHVSqr/cwoC4GB1rTlkoMcGuZHtPg7V4khRwfOuNOk/fOiY4Ut5QBHbEZwB3Ar9ZvFvww+EH7XHwhsfA3xHR9XVYFuLS+tj5V7p9wkaxrc20zqxEm0jcpDRuMb1IIr8kNLgOmWAksk8os8WeVJCgk/vOn/AD0J5r9Lvgz4iuE0safYym9s3tUnh3YPyfdBGB2QLHz3SscLip0al4m1bDRr0+Xa2x/O5+1h+yR8RP2T/HCaH4l/4n2g6huk0TxBbxslrfRL1Qg7hDcxDAkhLErwVLIVY/LaOoQbev8AOv7Dfij4V8B/tGfDbVfg34/gMllqoCQXaIryabdopNtewMQNk0TH2Dpujb5WYH+UX4s/Bjxd8GviF4j+HXjFY7S+8NXz2ssgD+VPHu/cXMOVDeTcJtkjLKp2OuQM4H6Bk+cRxUOWXxI+NzXLJYeXNayf9fd+X3HlFwU+UR9BxXvPwq0i4bRHmljJgvJJdpBxu8oIoX8814ZeWLWzf6yOYf7B6Z9q+yNJ0OTwl4W0iwu90U2n7HmBHCvcfvHTp1VmxXoY+qo0jly2i5VvQ8zuI57SZraYnA5jY/3SeK6jwveq9z9muJAkZAXHGCP8/wAq6Lxj4Wtn09fE+nxs1v8AdvoeT5TDjzB6LyOO1eYYu7CRbkL9ogAwhYAYU+4/KvITUke604s9y057/Q7gWmoDdaMTtYDK5YdMZ9OKy10Bmv5bhJ/MbIcIF24I4Ayc849q5OXxet9pRsb1vLGz9xLH6qMcr146ZrX8K+N47S7tk1PZDFGI49zLuaQHjeW64TrisErM6YyTVjbh8NHV4G823xc5L7hhcqOBkY59uBWjF4A1m4hVG0mZokVQkpxt3dMEKc4x/KvQlijvNR3afNHdQzYPyDBGeSMnHOOld4niiw063GnpemSSyXbjb09fmINOWLcVY66eHT2OOtvD0Xh3Sp7m7iFn5SiIRoAAXPP4hj68j8q9m+GPhz+wtJk1S9X/AE/UiHlyNrLGufLTJ5B5yR9PSsfwYln4puJSUXV7C3IdpHBEZnHKrxjp3HevXHlYu+EQryVGBg813YSj/wAvJbs8DNcRr7GJGV809N/YDI49qkhkFrMYJOAU+UkHGc8LUPlJIAVfCZ3BRgEEVai3OBbbfNZvlA4ruPFPkX9otnT4jeHFiAaaK60pFX3mE+zJ/wCAV9gs2Y4N5ETFAeO2QOgHb0r46/aSWQfE3QXjUIzXOjrCT935BIDu/E/rX25olq101uJVCzgRgoO4bABGfXI+lZYZe7L1Nar1j6E2m6dDdf6QXS1htkea5lkO2OOOMbizseFUDknsK+B/jz+1hqHiy3vPh78IHOm6EQ0N/rSgpdXoBKulseDHA3TP3nHp0rK/a8/aLvdR1C8+C3gC7a10OwZodfvISFbUbxWPmQBl6WsBAXZ/G4OeAK+LtLurSaJViDW7pwFz1H4V6uFwy+KZx1qttIl5IUtFWA/Jxlce/XOayr6fcPnPluMFewI9OK3GU3ETAgygcKf4h/8AWqOTSlugyo3neWOR90j2r00jiuUVkWby5mGXcY+XgYHrVfVZDFbbRzvwB/u1HbxzQvJZ3SeWCu1T1xjpz0rMlbz2PG0AbQmfu4PFDGjPnwRkHBAz/wDWqs2MDAwuK0JsFQMb8dSKqSIFVR09v5VzSRqivlo2WSM7CMYI7fSvW/CetQ6havbXMaPcR8kdDIOAGHuO9eT7RwMVf0m5kstTt5o28v5whPba3yt+hqWrqwz32BE8gPF8q5OAOSuO1SxmTGcD2Y9/8KoKos71yg3I204zgcjithA8vzSKIAB932FchqU7qxs79VN5AJH+6HHHHb5h6VV/4Q63lMcaykpzyeox0HpW2mHwifKSQw444609UdVKPl1zuVumPahOwGDY+GrC3mLyyG4nDfI3ITHoR0Nad3BALGWLP95WB/ukfdGPetTY1w5klO1Rx0x+NRFVRjsG+RcEFun+cUm2wR5n4b0ay1zSPtV0zx3WmO1q+zH+rPzK2MEccj8K7CDwBa/u7q1unuFUcHAA5rIsZP8AhDfHgE4VNN1+MxNu4jDsQVOB02yY+isa6e5m/sbUrrT1mcqjZaPafkPXjtg8VfM+guVEdvLd6WuLW3MixjaVUfK2D1HGefpW7DqdleA7ZPJIUb4mBFNttfhk8uO+IgccZ4/DpU9zptncQyXRTGVKhlOR/hWTKLcul2WpWEmkakiyW9wpBHHB7MpPQjqK8KvtHk0G/n8Ia+C8T/vbO5BwrxfwsucY6cjsQRXrqpf6fF5q5vrVY8MB1RQOce9ReK7DT9Y8MWr3LfbbW7V2srlf9Za3KKP3UnHAb68gfQ1pSnyvyFKN0fMmo6dc6ddNbzIU/uHsV9RV7SdUktP3LlynG1R0B7/pXWLFHrWmy6bqYa31Oz+6x43Kox+I4/wrgri2msJ2hnUq6cjtx2I9q69tjDyO1sbm3u0vNPlIUMRJEx6AsP0xT5pJ0somb941vIQfZR/+quW0+I3uoW1gJlsheTRwec5xHH5jAb2P91c5PoBXtfxJ+G2q/C/V7bw9rNyuqwXtq0kF6kbRxzFDtljAOfni4zz0IPeuhPQyPItRtot/nrlUul3oP9rqR+FYrLOF+YYAxgcdK6CKF7iyu7OP/WWn76Ieqr97HpwRxVKCZZ0XzcfdP5+hq7DTMeCdrWcSx8EHHtirdx+7lW7gPySHd8vGG9KbdWqLgp8vt6e1RQSKoNrMN0bHr6H29Kz2L0L5upbWUywnatwUYMOMbeorYubh15jYL5pBTp/F1NYRVvKmtcg+X865/ujFWLWYSR/a7v5Y4jtRQOrdeD2x+VMmxqzN9lhi0mM/vG+Zsf7fb8K6rSBDaRx2sx2Ljc57FsDjiuS0oTyyNqU3LOdg47E54roRuxgZX5vlPpWy0Rk0dZbXcFqJMyDcowrHgYHbHeqRvJjx/wAs2YHI4rJW2H7uZnVehOc84qU3lsj7mlRcDGD9egA/wo5iOXsdbaXXm/7MY6n1bt7ii5vZ4Hw0rMi4IP6YrKhuImMca/L5uMd1xXZQ3Wk2tntviqSONu9sY3Y6c8CtVNJak8r6HPxpd3j/AOjqR8ucDrt9fpWquj3ksaA5bj04FcrrPxFsLGM2mlILl8bd6Haoxx6VyHneOfEexoBMsLdCvyL+J4zVQm5fAhunZXm7Hs0OjwRqUM6s+OjN/Sq83h2a4cG0KKwGDgjacdOOvSvN4fBnieOVPtUzKWHrjt3xXRWWi65CTG7Ou0fLzkH6c4Fbx5upk+VbM3l8O3EcqvdShAn8GCcj9KSTw1BK0bLIULNy2BzWlZjVoVUzF5AmB0x+frWkJ3O3zkEKHjOOjeox0quawWOIuvCU6kta3G89dp+U5Hv0wKz5H1bwvfQy38n2i1mAGVPH+RXppPzpbJibOHGR3/wqTUdOt7uB4ri0EiSKAc84GOcehHtRzeQI8X+ITW9xp+nalasbiASyJnum5QQpx2zkivONI1e68O6/p+vWWDcaZdw3kOem+CRZFz7ZWveb34e2j6ZfWGlXDwpKgaO3uGyqTJgoVb+EH7vfg+1fOU8M8Er21ypiliJR0YYKleMGvKxKszsoyuj90Z7yDVmt9ZtGXyNSt4Lu3kwNrRzxLIvHbO6uI+P/AIqHgT4AeJdQSVPt2shNDg52uPtoPnbff7OrkY7Vzv7PHiO38Z/Bjw9cIwe60RW0a6TqQbbb5J/GBkr5/wD24/FEjat4T+G0LlIrGzfWLwAjDXF27RxZxyDHDFx7PxXg+y/ecp6PPaB8LQxMqKo4OzmpCyjt0/Km7w3P3Cen4VGCMjPQV6Zy2Jcnqnp/kU4H+7+VQg577fSm78ge/amFizuB68fSgDBzzgdqr7unr6U7c2Fcn/PpQS0Sp1GODQCTnJHbkVA8wH3wFPoOKlgt727ytlbS3IA/gXIoEP5wdo56c1lXb7nweMV0y+GPEkq700+RQBkAkD+tegfCbwC138UfDEPjjZoGhDUIbi/u7vBthb2/75o3YZVfOCeUueAWGeKiWxSWp+nnw28J/wDCv/hh4S8HyRGG6gsUvLxe4ur4faZckf8APPzAmO23HauvOwjzFHGeR3q/eXNvqynV9Lmj1G0lbcktvNHNFtzkDfGSOBxjtisgRqvLKR/dxjBB9a8eo/eud8Y2ViRypdi6jlfmPocdvSnBjDEY0wGOPl7DjnNQKQG8kDcjjv1FP8sfMQdwUcgjGe3WsixQjsoMwBboOeooyVI2evIxwc9gaZhiFCKcdPUA0qy7cxDBJyCMd+1AhHLklWGdnQ+g+lI7bQC4AXFIXc/MF2HgZx0HSodxRTHn255HHFT0GN8tcBD1xlfamF2wFiAHHRv5im5KMFB2FB6dqa0556HIx74P0pAWl2uVDN5ZbnB6N7D0r5x+Pl3HceMdN0tT5P2Sytoinb/SZsE+hOMH8a+ioWUYbtG6n5untj8q+UPjDqZtfjlLA5DsG0j5eyhgjbfwOK568W0rG1N2uWfG8+n3nxC8ba9BIYYdHgsLBFBxiO0tkTPHOAAAPXFfJl1M99cXM8v72Wdy53HqN3C5+nH4V6l4j1JXvPHiFj/xMtT8p8fe2pjI+gryqVpTKFSMojHJPqO30r1MJC0V6HJWkeV3KbLqZZFK4lce456H6VSIG4AjIH8q1tWikS+nV+5BB9c96ynPzZJ3DA4r0lschOhAHIqbkKWXn29KojHGOhqZZxgA8EfqKYEuCCdmCfapIsoyyqR/u9Ofamgh1Jxj6VIsm2PZKu8FgBjg0AbMV3NkmZN44xjj/OPpV6c2t0mPL2Fh2x/SseJ7fOQwUYGfY/TvV+NQ3+rcBR3XpmkIx9UjWCJA53Oh+X/d6YrFDDB8vvzg13scsEEbBGVZB0dv6Z6VxeoGH7W8kBDK3931oGQowHzY5qVSOoygqnvPSpBIO/GOlMC6TGBwOvpVd5v7vyjGCKeoaQYHzrj8cUjW23gj6Y6EUAVEcpJuX5T6+lejXOo3WrLFJNtQrEsa4HYf/Xrzh17AflW3aarFbwxJjBUEED9DSewGg1vB5imRMgnBznjHHGOao3UMQYwwps3cKSeD7flXSXMSzWJvbWQOqgFynbNYRghu4dnnBsnJIXGKQH15+xr4qu9O8Zap8MLqXzLXXrRryyiPKrqFqof5BngyQB1bH3tiZ6cfc3iTTzf+BvFOnHg3OjXY24++wiYqPYZA9q/F7TJ9W8Mala+IdA1F9N1DTpUntp4iY5YpIzlWQ+vH07V+xHwG8fD43fDxPEOoLFbapFNJpGtxQqFQySR4SVU/gE6NnGNu8MB0xXBiqfU6qE7Kx+Ylu0F34QSG8G4WklvKrjrtPysBXp9o2ntaRCE+SkS49WIwCMn2ry67sZdPs9W0diVaxu7m1KkYyIZ2Qfltrr9KuDZxxPMyzbo0bKj7w24Ix9KxpfDYqe5o3JPkK8mcxndk+n8P6VyU88kepTeU4Cuqnp69q6K8iN5Es0AMcS5fcedu3+HA6Cua1OYW9u91C6yYiLDIA6dhXRT0M5Himp5/te842nzWz7DNVEHPA4NSuWmeS5Y/6xi/59qhkHALHae3tXYtDBkgUecByOe39KsSMMnkle3pUMRiJO7GDjA9KT7UmSR8uRj/AD7U7iL6r8y8BcDGPb1FQtqQhLLEPMBGB6flUFla6jrd9DpelW8l9d3TiKKGFSzux4Cqor9Uvg3+xN8Ofhz8On+NP7Uk9xqd4Qr6F4C0yZI73UnODG107AmK33YDsBtC56sYlk5MVjKdCN5/caU6Ep7I+Rv2RPC/w61n4mDUvjN8O/E/xi8EW9tNDdW3hzzYzBeSKDbyXE0c9mqxABsqbqHs2WC7G/Z26+I3/BMf4U6LFaeE/gxZeOdUuYld9MuNAg1Ke1kKg+VcXurvNEhXo3kzSgY718l/En4s+NtV0qx8JTaDZ/BzwVZviw0HRrVLCyOcDdPJF/x8SAAZJ2g9SM815t4e0HxD4tu7vTfA+iN4pms4fPnaG5tLa3gjAPzS3F5PBCmNp435wM4xXyGMzvFTly04cqPXpYGko3kz6xuP2l/2d51dNJ/ZE8AKf+Wb3EGi4/4HGmjZHHoTVS1/aM+BaK663+yT8ObpG+UrZW2lQyICOxk0n5jj0KYryfSfgN411RGm1L4k/BvwTMHKjTda8Xx/bsbcgSC1t5UTPGNrsevGMVF4o+BvxE8IWQ1Q+N/hb4wDEL5Gi69Lcyvu+75bNaxbzgdAOvqORxx+u/F/8j/kauOH2X6mrfap+z/D8Q7jW/hF4avPgroOqWsEepaPO0jQS30ckpF0jiaZbdRHJ5flRhYzgEKpzn3Zf2mvhN8FLe2vLnw1ceIVjXeuwjyZTn92XkUNGEZ+ADk9sDNfnBafFbQwSmsxtpyOP9fFtmt+e29Mlen8QFdr4f15vGs02heCYYfE9ncJi9d1SW2VCCdsysMD2BFelQx+Ni1SlHT0/pGUsNQa5ux+hWmft5nVfA934hmsdO8CHVLiQWel27faHWBVCGXeVKF3PB+RemOcV4l43/aqfUtA8yG9gfUXjaJH80IH/wB75vlAHXP0BqK88I+CbPwzDN4Vj0jSJrUiO4tZLcfK6dXTcW2q3bCqMH1BrU+FHxK+D3gO/ht/jl8JPBnxP8N3UkjSa6+gWV5rNnu5/wCXiF/tVujA/uxskVWOzcUWJ/co1Em7s4pLsj4k+I37Tr+H/CWoeGvB+pjW9b1mNra61RD/AKiBgVdEGWw+0mMHdwOa/PoSOilFPBr+1vwB8G/2O/G+gWnjD4b/AA++Heu6VdYeC803QNJKbsAkEpbApIuRuRgGU8EA173pHh7w74bh8rw9pFjoUQGzZZ28VsuB0GIlUYHpXoqp5HNJH8KOlaZ4l8QW4sNG0m814g4VbW3lnP5Rqa9Y0j9mj9p/V7ZY9I+FHjjULWbG14/D2pmLnp+8+z7APxxX9sE99NHnABCnBI/z0NVJNTvNzqifdGOEPJ46c0OsZqB/Mr+zJ+xV+2B4csNeubn4YahZxaultHGNQvtO0/b5LMzbobm6SdScjB8rtjvx9daf+w3+1XqwQXen+GPDuQAWvtXlk2j3W0tZR+RNftS1zqsmSF2YPQkZx7immG4xl5wgB6KM49vTisJpS3NIuy0PyJsP+CcnxyuWUa1488LaCh/59LK+vsewEklnn8x9K7yx/wCCaNwWV9f+Lty+Mbl03RLa1+oDXNzeEe2AK/TY+WD++ld//r9BTdkQBCHJX1/p7VmoRWxXMz4Asv8Agmh8GYjv1nxz421Zj95Bf2NrGfosVirr+D10EX/BOT9muOPbJe+LbkL1z4guVz9fK2D2r7WPlgf6zb6D09s//WpVLOdqvz27Afl+lHKg5mfJFv8A8E+P2SoIxHe+HNU1fj71z4g1rLf73lXqZ/Gt4fsJ/shRqIm+H0bAYwW1LVHOB6lrwn86+nladX3swOR7Y/PFJiQcKy4OKEkugrs8D0r9j79kzRF8qx+F/h1twwVntxdbs4znzzJn6muutf2ff2brLYlt8LPBkJjxs/4kWm5XHoTb5FemFZMfKFx0OPT8qUB9wwABn0Gcd+lXptYRzNr8M/hLYZXTvA/h2z7/ALnS7JB2/uxCtuPw94Nt2DxeH9MhZRgGOygGB6AhRV3L9gu08Y6f5ximfMuJQMHpkdPb6ihJdgLdr9i095G0vT7ezLABjFEsZIHTJXGQO3pV7+1JvuFURvfp/P6VlHjJ/D/9VPVnTIzj2HPpxTTA1U1KUnB2gfTP4cUp1KQgGMpz7GsvzGx0DfhT9zHgfL/X60+YDQa+mVW2yKx/3cYpGv5wMEoMcHjtxzis/OQeRx+n5YoIAAxzilzWCxo/2lNxgKR9D+GKQ3284kiRhnv/AEqi2DyKb8oPHHt6U+ZhYtyfYX/1lrBKB0JjUgYHvUJs9If5XsYj9FA/z/Sq+5ct3boD2x/n8KbwPm59vb9KXMOyGnR/DKo3maZAwPX5Qc/nWS/gj4dXDM9x4a02cudzGS1hfPvhhWwJD1U4pQWbnIB/z+FK4rI5a4+FHwculY33gbw7ebhgiXS7OUkAdDuiPT0rEk+Av7Oz7vN+F/g59/3g2gaYc49f3Br0n5j8pwMD/OKFBA2/rTbFZHJaL8Kfg54akMnhbwL4a0G4x8ptNJsrQk/wjdFAD+ldtHqWqQkxnSGliTYsZtJ4WBUkLnErQbVUc8Z4HAzgFhU+Vk88cDHT8vahd+N27g+/+e1O4WPzOs/2s/27fBXxItND+Lv7O0+q+Fbm6+ztqPg+K61KaKNsqlwfs817HsBwzo4jIXvnGfsa9/ac8IaFOI/Gvhrxd4FhMYlFzqGizSQ7D3zYm6YY7gqCO4HSvdEu5gcHp2P4dwKsfa5eDwFPt/gaakw0PIPDP7TP7P3i1Yzovj3Qw8rBEhvLpbCdmYgKqwXnkykknAAXrxXt8U0M8SzwOs0bgFXQhlIPQgjjFef+IvAvgDxbaSWnirw3pWvwynLJeWcM3PqNyZznHPUVmeDvh74L+HNrLp3gnTxoNpcyebJCk0zIXxgYErvsAGAAmAB2oUmFkeq7l6HGacK4u4sTOm1bq6gz3imZCM+mP8/pWTb+Hr+M4tvEGrxN1HmSxT4/CWIg0+YLHxP/AMFF/wBlH40ftWeGfB+hfC3WND02z8P39xfX1hrBng+0TSRCKCZLiGKc/uUMi+WUUN5hJY7VFfAnxj/4JyftOH4LfCb4Z+ENN0Xxbe+Bodbn1G8ttRW2SW41W4WdIo0uFhL+Uo2byFzt7Zr90jonjPcSnjKdUP3Q2nWRYD6qoBwPatK20vV0Yef4o1K4x1U2+nqP0tMj866KWKlDSInG5/Pdo3/BN3Ur34WWek+MPAPjrR/iXHd7tT12yu9Ln0j7K8oz5UK3cstwsMP/ACyjiikeUff2EV3HjH/gkF8Y/CGgS3fwg+Kdp4yuVZpBpuqaU+lF1GcKs/n3oZ8cYdI1PqOK/dyfQYLqQyXuoardqwwAt7JaqPoLPyP8K5+++GvgLUZ459WsZ9YePlftt9fXIyOORPcODxxgitFmFVO6kLkR/KN49/Z3/at8G6xp1v4w+HPiDw1rltcJDZ65p8TfZInYgRy/2laO0ER+soGPQjj+l6x/ai+DPgPwZ4atvH/juxfUJdJszNfZe5SeYQJ5skhtRMYSzZ4m2sO/PX2ex+HXw20y7+2aZ4R0KyujwZ4dOtUlOOgLiMNnHqa7KKS3tLcRWcMdrHglUjUIox7Dj8hWWIxLq6saVtj408V+K/2R/wBrzSYNC1Ke8+IqaNO81u+mWeuWrQTMoVvLuoYYFG5dvWTaRjtXkviH/glj+yz49EV8194x0iULiMxazmSNecLtvILjGPzr9Jjeswxu289vSovOyeMueB6VyNLqUn0PyS1P/giv+zfdq72XjPxzDcMvElxd6XcANjgsq6bESBxxuH1rxW7/AOCGtjJOx074zy20P8KTeGVmcfVl1aIH/vkV+6vnkDv+n+NL50nQE/5/pxVqo0rImx/Pb4i/4IhfEKzic+EPilo+tSj7i6jplzpyn03NBNfFfwU15n/w5W/amzn/AISrwAf+4hq//wAp6/peFy5J+bGBn/8AV/n/AOtIbpxxuI7UudjPwL/4dy/ti+GtFs4oZvBfih7O3S38uy1a986XYmzO28060iG7v+947elfO7/sW/ts+Epbq7vvhVeXdvJIWZNL1TSLncFACbVhvjMQcZxsU8d+39Psd1J0L5I9v6CpftrjjbvwBmuWng6VOTlDS5q68mrM/lkb4S/tCaCkx174R+OLeD58+V4fvLxQE5Lb7RJgFHYuqj3rxrU/GyaBO1p4mtbzwvcEAfZtTtprSVccD5JlQnGMHHSv7BFvCw6D8KjnktLyB7W5iS6ikXDRuoZHX0KnII9sV1XsieY/j2s/Hug3m54b+2ynbzE59MZPH6V0sXiG4u7NbKaJbpR0cAAqO2Melf1E+IP2ff2e/GJ8zxT8NPCPiFyCBJeaHp80gDdSrvCXX6gg18+eIf8Agm3+xn4geW4t/Ap8J3MuD52janqNiqHsVt47n7KOv/PGkpIVz+flLg/ZBKrmE28vMZ6gHj696n8+F/PLKXicDnoQ38vev148Uf8ABIP4W3MLn4f/ABI8XeEJnbcF1A2erW6nsFj8m0lwPeY14r4m/wCCTvxt062I8F/E3w94tdR/q9V0y70jdx03wT6kF/74/KqBNH58XduwkP7w4ihHzrwfl7c+wrX0a5uBqcct8xkgCrnIwMfd59eCeK9I8Wfsa/tkeBrO8fV/hfeeJoIDtW68O31lqYlC94rWOcXpBHY26n2r5zutZvPC+pDw74v0y/8AA+qJxLp+tWs1hcqU4IMdyiMCO4ANNFqR8m+NdDXwz401rQcBI7O8lSLHTy92Y/8AxwiuZLhSPUele6ftBwQ3Pi2w1+1Vfs+o2EILJ3liyjbj0zt214xHDGY8jHHr3HpXZSV0c0tGVfKupMbB8p5G3pUsNg8zFSPmXk56Vfjh81lQEgdtvGB+FbcKKkaoh2EcEnr9a7KdFGTkQWtrbJHuRFYjqSM8j27VYWxmvHVFmePeN3ycdB04pnlcsyO0Ln/vkn6dOlbGnq0CK0ykcclP8iu6nTRlJl2x8E2kq79QnlZeuCwHTrxzW5a+GfB9t832Rr49MPKwH5cCqkV7Ds+8YiTgAnt71aW5glLJA6yN/dzzkf0rsTiuhnZ9zXFn4WICPpduAOP/AK1RP4e8C3JzcaZ5WBhfIkkXOPocZ/AVlb5APnypJxwBUBnwdoyfTHFD5XugSa2NKTwH4IuomNpNd6ce+G3gD0IIPT61iy/Ce3dSdP1lJDjhZYSgP/Agx/lVrz84GSw7Y7VbTUp7fCrKYwTwSoIBqHSpP7I05LqcZcfD7xZpG+eK3ivsDhon3ceoU7SfyrkrzTtZtPnvbO4tEPcxsq5+uMV7OuqzwFTG+7jBweaujxFOCh3YQcMjAfMfyrOWHg9tClJo+dd5H+yal8wMPSvebi7s7xCt5Z211G3/AEyUY98gZrmL7w34Zv4j9iR9JmHAIYuh/wCAsT19ARXNPCtfCy41F1R5W8uRtXj6V614d8NrptrHe3533E4R0j/uoRwM+vrXFaPoMy6/Fa3se6KJi7dgVj/pnHHpXqt1chiIwOV6DtjoBWmGhyrmkKo76Iivw0bwyLhSvXHb/ZqCVmGSykl8Z44FVp5QsR+Xpjr/AEq6+NodNzqw6N7V0EGQxKHK/Ltznjiq8sYurWW3+6ZRlX9CO49MVcmHzhRyOwH51UHQvjkHjPTFS1dWA+pPidqlz8RvhN4B+LKwPFd6eJPDWrSYyhnt4o1iY8sQH2E/3dxOK+aNft1hv7e6GE86MAsPXoR/KvQPBut6nP4a1/4cxXR/s27VNcjtT0FzZvHuaLn5WZAAwxyFFc/rlst7ob3AUBrYiUY7bxg8V8li6fscQerR96B53qFqNMvHjj45BLEcHPIqpeRW1wi+bgcbRtHCg1tXkLX2nxXPzOsQEeR/DtrEjV7RvImk3RP82Cv3D+HWuiJk0crc2rWkojYHBJ2+4qIYzxwfb0rqNZtvNh85fnaPjA4ITGSR6iuVK4O3PFapkWJOqnpuI4960tL0y41N5GSMGKAbpegwCDgY65OCBgce1ZQ+U7vy9KZ5hAkRCyh+G2nAIznB9RkA1Qj3Lwn4vh0rddzyxtBFEvm278L5TAKIwVHPQYwPlr6K0n9oTwB8O4ZNPtjP43tb5Bmxtf3JtzkOM3ZXnngqgYY7ivgRBsIbJyOnpinmSUuC7EY5Ht9PSvOq5ZRm25Ho0c0q0oqMOh9GeP8A9pb4oeNPDt18PbvUI7PwvcXHmLpMUSNGo3iVcySbnyGC855KgnkDHhI1e/OIsIzZ+6E6frjGKdpV3CQLaS1E/ow69ehGORXWu1osZeULas3AUjGD6dMV1UqFOkuWCscdbEVK0uao7s5X7TqzndM/lRA4AAABA9cUzzHkIRSGb+ntUl/eJKvkRoWwcAgj+VW9PsmBV1/iHAP+PatDM1LKL7ImN26Q4/zitDUora6sHiuU83ySHAHHt1HbmqZjlLmNZAuzG0bc59uK0rfT7iVZI7vOJEKn6Y/pUgjzW50ye3xNDl4zyGHVfaqoumyDIPNxxnvitOe8IiaJ1YLnb1BOM0llZwKBJcL9oYc7eQB6Zx/KrQitpVn/AGnrFpYxqMXE6RgdBhmA5x2Ar68vdTkiCRtcqPIAXB4PyjaCffFfO2jXcMWt2sVuqwDcnMajIzw230O3j8q765vnF7cqyrs3kGRudvsa5cR71kb0NLst6neS3c5eEGMY3B36NjFc3OlxEhlkeO43ZPyDOKmu7qLzUlfMwk4VOihR/Kmm8tvNMCCMqv8Ac6c44P4VlFW0Nm7nHz+ZMubkNGsZCjsMn19q1HtoRZy3AlEuGAUL/dPH8/5VsTW/2tTutzFB91Rjkn/Csi0kSFTYSJ5sjA9sgAcAY71qjMiltDayLaSnHmDrnIB9h2x0rPXdGzxt98ccc8DvWhPEs0Mcj/vXiLbiD19MVnlSLgyx8EDJz/KrRDJVkQnzT838K+mfT2qvIoiSSVh83QgcDBpZWQSBIOI1Afp/EOoq1b7181w25eo/u/7tOwiCyMUlvPCd7IQABnoevFWrNLI28lvOm2YnMb5Cll4yM9BjFZvlGa73QkIyYzGDjjufpWppD20t82nX9s2o28h2ny+JEPXcnPbFFgNm0n0mdPs4d9MdRuRnOAzDqAa2NP0/T72WXGZJ1i8z5Wwwcd1XgMDWHrWmWmnMi2E6aihlML+zY+U+xxwan083MlvBCtu9xdWZJjkRtsoC/wAIyBuC56elLzQ2a3/EqvhHEu5riL/WKm5Sqj24/SodPnSMS2dpKtzbxuT5FwAR0ALR554x+lc89/ey6ydR84ebgIJFTZjB5DLjB963bYwReJI7pfmSccqmAA4XB9sY5/CmkFzcsoXutWiuUm+x3F1bNDuUcK6fc+m5BipbCS51PS9Ri1IHz/Oz2B3Rgfw46Gs28leFI06RscRPjowPYj2rZ+GfgH4g/Hn4oaf8OPhtpgvtb1CQsZmZ1t7aBCEkuJ5FB2wRcbmA64UAsQKJWSuzWnFyfKj6j/Y+8f2GkeO4fBOtyKV1kCKKXOQZM4jaMjGAqKEI9xxX6YfE/QR/wg1zaqXubezmgv4rccYVHy/IxnCFsd8V+W/x1/Yz/aB/ZOh03xH4nudMutLvZ1jtdd8PyXEkFlf5Dxw3HnxxTQu3kho32GMn5d2flr9M/gj400b9oL4a6bqIDWF+Yhp+s2ayDdHPbRqrSKDn91KDvTs3IrxcRupLY+hwN/Yyov5HlPiS3XX/AAbfw2KraXmnKNTsxHz89ufMcrjgZQED0zXH+ENYutTjmsLhDb6brlq9pdyDPkyw3SlGxnjOT36Yr2rQ9B/sPVrvRr1FzbrLbTRyEhnjkO0ADjgqAfxr5E1zUtW8I6hf/DW6uRfR+H754rWWMYaS0YedAxJ9VYfQ5GeK8zM6UW41EcWGk1eDPlvwRNd+F/El74UvZpGFtczWj+bx/wAejeWH690xke1bGthY9SnkhhaLGcyuvAXPJXGOPSud+MEk2m+NI/EdhiBdRWK9ZSM7plHkzqR02soXPvWlrOt3V5a2v7xLxLhAGQcbWAGRx0Pb8K+hwdTnpxmjy6seWTifLnjewi0rxLM1vzBdfPz645x7ZrmmRlQOB94YAHp616n8S9OP2K1uwokaHILf7PUKf1/KvJ43Ckb8Krc+2Pb0r1IbHHPccPLPUEbfz/yKlJ/vKBn+IDik8oH/AFZ35/8AHRTGV8gFumCB0FWQTxu3Rf4R0qUY+4PmPYVW45YfKfSpEbavyg5I4oAsJ1wPy6YNC8HAGPrUSn8MU8E0APUpg+h7U0rhsH5FH3aCB+HbFLzjpuHU49KAIhnII5IqW2meGYKQGU8fT61HjuBt7imsnIzgcfhQBqPC0ai4h+47dew7Yx6VICxQgHDAY/EVmJdGIFJSdnQqK1YLbzdslvPEMKMgn5v/AK1JgSxy7NrDnI2tkevSt7TL690y7hnsphBLHhgvRZUHUMBjIrHNnLNuiDLKCvJXsRUSyXP2bEsJ/wBF4VgOuOnPFRYaPdbbXLXV8XKGO1uh0Qnrnrtz2q5AsgnabcNyna3OBj/PSvBLTWgzZLIjgfc6n8OmK9F0zxjAkYW6XzJBgNjhmx/Lis3A1UjH8Z332nX2gAbbaqsQ9fU8/j+Vc5fQcF1Xbxjd29q0dcV768udStwVSU+av4Y44qIOtxa+bguG7f59KuKsrES3MWNmMYOAuB1HtTtkZwVIPHK9AaUxrDcN5RySBt9MntTmMafKuGz0J61ZB6f+y42z9p34btGFZk8QWpCsNw4b/wCtx6V/QP8ABzTtW1Hxl/aOm20l1c6abq6SDflTJFG7Rk9OWfA9zX8/n7N16mk/tJ/Dm/2CQx63BhcYBLHap/76av3u+EfxLh8O+MM6dIsc2qzyWkQUZDefwn/jxDDjGQBXwHFP+9UdNLfqfR5Sn7GaiflV8Hr+W6uYtalfyLiCCW8zg/6R5kr71Ht2/Guz13UbnVpLiZYoNHuuXuY1UbWTjaw6ncOc+teVfDCe70mdNM1JWmjtYJ4CuNsiPb3DxtuBxgqRgj2rpvEWmXeo3txcKUmkUKyRRHY5Q/eBzxkCvqqEPcj6HlzdpSNL7aZYvPgkfNsP4B8rD+Q49q7nTfGckumNp10GmsLjCpbqwUwyDHzKT1z1/SvJ7bW5opYNRdRbWCRGHHLZK9d4Ht0pXbN15Vsyzvs85cfLnfzhR0GB2rdwJUj0S8V7stZW965jJ3bTmRSfTdnK+/asi71cLZ32im3S9tNUt3truzm3bXGMCOV0+dUz3XsTxxiuZl1C5FnbRPOyEhkkRe5zxzUWm3k8hnjaXyJIR80aoCz+hz7dsUJWJbufrz+yRp//AATt+HHg7w1408Kr4R+HPi+WxiFyfFWq2v8AwkFteRxiO5IOozl4S75+e2WOJ1b5AFIUfoppfxP+GmtqG0XxZoesAjI+y6lazZHt5chr+bv4QXXwa8P+ONOj+PmjaXrPg7ULW6jur7VLJ75dLliVnilCQ/Pgv8jEA4BBAGK+j7vwN/wSy8UOkMHinwZaxytlf3mq6VgHj78jbAB6fKBWVSsoWuhwpc2x+8tre2d9H5tlPFeR/wB6J1dfzXIqzX8/v/DKf/BNTUpRHp/xE8G2z/wFPHJhLexWYSbcdsHn0rai/Y3/AGOFVn8P/HWw0JxjZHZePLM7B2H7xo2H4iqjVjLo/uB0z96KK/nR0X4afBK6+LNx8IPCv7U3jHw9qNvDHKl7H4mxpcjOcCCC8SRY3mXjKDp+Bx9Sad+w/wDGHUIseGv2ufHk8RI8mKDxFczk9usd8F6+mfpW04xgveZCi72R+w5jU0FAetfkFd/sRftm2ECtpf7UPi125Xbcz39w2PUFbrAOP7wNEP7JP/BQO1j36b+01qM23gfa7SV849pGJ/POfSufmh3K5Gfr55YHSmmGM9Rj6cV+Qg/Z7/4KfWH7yx/aJsJcNx9p0uNv/HXsZh+FaWi/B/8A4KryX0P9sfH3w9bWjSASyQaJptw6x5GdsZ0mLLEdsj696OaHcORo/Wkxj6VUaPZ6Hnnj6elfkh8U7r/goZrXxf1LQP2VfiDF428PeGdPsdO1y+1y10CGFdfZne7gjC2CjfDD5JkRM+XvK5L8D9PfA48dp4K0SP4nSadN4qWyhGrvpIdbFrzH7zyPNAcJ9fwwKrlsQjqzGDjB2H86au3cRnn0xjn/AOtT920AH74/If5FR9cHjpx+H+cfhSGTcDtsH0xmg+/t+FRoRuwQMdOB04/P/P5OLngrz/n3FFgFHPOMUzywGB/r/nA+lS4546n+n8qBnp9OKQF+Inbk9a/i7/aEhP8Aw038XoZG8x4fiD4nDsRjc39q3WW/EYr+0aPpX8qf/BUHwX4e8D/tleIbnw1e210fFOlaZr+oWdukaDTr6RXtZoJBGzHzbhbdL1iyozfaQcYwzbxIZ8IQoDE4zvfGBn+lRMjBwJNpUjg/09qzxdFo8KeW65/SnpdPApAXcp4w/QV3R2MjVt38pSZAWHQjsw7YptxGIJNwUor8j1B9KqQSh2x5RGThh6elXwhnzGzEEDG709MVQikxyFOCxGeM4xUZI6sSykdMUxZJV+V/l2juP507+D0we/b0qgFbPy442jijI6beCOOMYpNxxyOR2pBxwe46UAKSyOMc+1GMfJgY703JXp8w9KcxU4YnafT+lAFS5jCSCWDEjL1XoSKuRsJUEqHdwCMD8Mfh6UEIQqnOe3sP8DVWMNaXSwOSkc/Mfordx7UAXlG5tuQue3alEeclQSPf1FKIflzIPlHGV/rRGvWPO3eOPQ/SmgMa9a8s7i31PTnezvLaRJIJI+HjkiO9WRh0ZSOMdK/ZX4W+PP8AhN/hn4e+KsVt/ZbTytpkzpsKrqFlHEtwAAeTIxEgH92Rc8Gvx5MZZTzjB+Q9QDX6Qf8ABLb48ab4N+KWo/s0/EkQ6h4G+JhMNvZ3y+Zbw65sVISFY7FF9Cv2dsKWaRbfkBaxrR7G9Cpyux+l3gPxrJDsaNt8cLvvhZggYsoVlYcrgEHAPHA4xX0pL8OPAHxRtr/UPDcn/CO+JDDHiKX5IWDHO4xxAK4bDLuCsY+DtxgHy/4mfsw6/wCALyfxj8NVn8VaRA0ksmkEvNqEELqc+SW3m98k/dU4nZMLmWQbm4rwB4p0+98qM3E9tcoMRlXZHjKrzHyBjnPXAxxXJex12T1R9YfD34Jw+BILn+2Nt/eXACm4R3EHlLIG2+UDkZ4w2OPQd6fxy8X2Xwm8D3+pWheaGyMOpm0IASYW9zF8iHhgWwOEHIHpzTPBnxnvY0TSfFEYvbdo28qdF/e5HGMZ2kDnqQfyrQ+KHw+b4t+FJrbSLhrG4dUKyMyMSgXzUj4JVGViOTgCqvdozSs/eNseAvBXjzwz4e8Z+ANR/syJVGp6ZdRkTW8v2vy3YTLnJ3bArBXG05BB+7Xj/j7wB9oW91LQLM2GtwXEkk1tbruiukc/NLHwqKQOvyjcecbs55j9jvxEdLs7z4D+JwVFsLrUdHJUwMA05a+t2Q7fmWd/Pj2qfleQNgKN30N4j1OL4d+KYF1a3E2jasvM/MjxSj5GCk49VPPbp0rfm6GdtT5t+FvxgvPA2ohJW/tLQpGCXlsoCywFjhZYgW4IOcqcBgexC4o/tvfs2L8ffgprOs/B1Itb1GQLfvpURAj1B4VzmAf8srtQchcDzD23nLes/E74CweJb1fHPw6vrayu7ss17GZMW1wdh/eoASEkJADqNqk5bg53eB/8Jb8SvgldW19rlhceH4pwyyPb4ntpdgzuxCZUcDBwCnGcA9qUlfVDSR/M1po1HS7u70DWoZLC+sZmgmhnUrLHIh2srg4wVIIrow6bQNwGB9a+9/8Agof4e+H/AIsvdH/ab+HAttO1DW2Fn4ssrYOkU96vyR6lHC4zF54ULICfnO1gXbzXb8/IGeWA8ZJUNj29q1pu+hhUjZliYBxyfm6/Ke1RxSCA7j9xjjFKCfl46Dp/n0qs+SpQZbd29McjFWZl5hNG2wHbzkcDGKbyfm8sgeo6VHFKQgRlJZTuGehGORUc17Erq8LCPd/BjAz39qAHPfxIhJbYwHA6fkauxX7XSun3SQMbRnPFc1cy/aDkBSvUY/hqG2uZIj5aMfL747UDOxaBC3ykL6H6djWLflXty/liOVWHTr+VXLe63KwYZLH5T29qjukVkkSXAZx1HT/61UhDIo2bS2SVlZwxC7gCORx+Fftj/wAEq/2xvB3hbRrP9k34jXh0S8k1G4k8GX85RLK4F84mfR2brFdG7eZ7cyHFwZfKG2TyUl/FXT1Y2UXmAY5GCOw/nmsLXVt1TL5dJV2OF4wB8wxjupUYz/KufEUm9i4St6H91bZx8tVfOzgjJ9h/nivzr/4Jf/tG+Jv2gf2dTb+PNQl17xT4Jvzol5fXBL3N5a+Uktjc3EhH7yUxs0LuxMkhh8yQl3LH9CJE2yYxx/8AWx/T0riaaNUWvtDZIHHbnHX86ablhz7dMf8A6qqZK424JHJzx7YqJiwI3jZ6DHb/AD61A7Gh9uXA429e3TFH9oRZx1xweKzycdP/AK1Vmb5jgbP59KYjb+225A3EEf5HSuS1TwP8N9c83+2/Dmjav9o4m+1WFtN5g/298bbh9a0S5I57/wAsD0+lOGT8p/8A15/CncLdjwbXP2Ov2RvEcX2fUPhH4OhBz81lo9pYSHPU+ZZpC5/OvI73/gmP+wxqDO7fDdLV2GN0Gta1EB7qiah5f/jtfaoDKNw4PYA/dpgfb34H0FA7taXPzd1j/gkD+x7qodbBfEvh4tnH2LVlcp/u/aoLjp75rz3Vf+CLnwClttnhzx5420uUcBrqfTruMf8AAIrG1P8A49X6ymWRX2hiuAMf5z9ac0rn+MkY54x6cUIrnl3PxHu/+CJjCVv7I+Nt1Z2/VY7jw4J3H1ddViH5IK8m8Tf8Ea/2h7W7H/CH/Ebwtr8C8LJqiX2nSY/65w21+uf+B1/QoJ3UD5imPpin/a5R/wAtGz0/L8KlwT6FqtNdT+ZvXP8Agk/+2d4fid9PPhbxqV+YJp2qyRMx9F+221mn54rzpf8AgnZ+3zFlm+GKMB2XXdByQPf+1P6V/VWL2cDdv3be1S/2hMOPlcZ6gcdsdKj2EOxTxNQ/kN8T/sufth+AsDX/AISeJ5E5dn0yzbVo0VBksz6f9pRQAM5JUV4LqWvatok7Q+IdJ1HQ5VYB47i2eDBHHKvtIP8AhX9uA1A9W2Y6d6mGoLzvToB0xz9Kh4aBosZJaWP4gR480xifmeNeOCDyPbFba+MtLcgx3CRBDgAsBx2PXtX9i/iv4Q/BLx/cLeeOfh/4a8aTqcrLq2jWF64PsbiJyK8E8U/8E+P2KPG939u1f4WaTYSg52aVNeaPH/350u5to8e23ArOWEXQ0jj/ACP5cF162lWRw6SCT5ThhxgVda7ijiEvmoOMjJ/kf6V+/wD4m/4I8/sj67ftfaNe+LfA0JGBaaZqsEkA9DnULO8m9v8AWV4X4o/4In6BPcM3gb4v6potsq/Jb6rpUWoPnHAM1vd2Sgf9sT9KX1TsWsaup+OqXccsSqW3MX6dx9OenFLczxRgvjCMuAp9e9foR4g/4I5/tO6ZJJ/wivjbwj4ktIkJjF1Nf2NxIR/CI1s54wT2zMB9K+dfFv8AwT8/bh8GRST3vw5l8UWsHKy6RfWd+zY/u28Nwbk8f9MRWcsNJGkcXE+d5pFNjLISDtUEJ6djW9eWaRaRiBD5UkK7sY6sM5HuMVzXijwB8cPA1s83jj4deKPBkZQsJNS0e+tIwg4Zg08MYK+/SubtfiDp5sFs7gyKirgKVyRxjgiodCSWxqq0WadvHsHknHyviN8Y69f5VvRxGDdMwzlRlf4h2OD7V5vp3ie1lVmu5FXrtU8d/wAulddp+rwTP5ySF029j8v60cjW6BSXQ1Hh2OrzjCE8ZPPH07VkyfPIxbG1jx6D0q/PIsp44P8ABjldp7D3qnJG6zZwChUZH+e9Tyl3KM3yggMeV6+ld1Ykv4PUsoUhMB/UK+B+nFcQ74G3G7MZ4/l+ldrohD+F4JR987wQP4cE449CO1YYj4TWjuYBkVJA/wAoQFSM9sjmumupWkgEsYEgUY6YPBxjHbFchO+5Q0Kq3I+RuvB6fiK7e6khkDLAVKOi7SeMDgHPFcy2Okyr3y21qNY5Cyy2u0HphO3PHpVMMyW1kyNkROfLIHJ5x09ulW9Ric3sNuNkYMEnlY6446+nSs2Nnjsbe4WLYFfAyc9+cexxWiQFrUE8xNeQqfMYQkAdPlwc/nV+7kZo7SaTZDujGcjnlR2qlcTTbtV8vCrLCnI/vL2/LNTTeW1rbyt0EQVSf4eP50raAXdN8tmiCgNtQZGBXb2G8SJIZFGcjO3p2FcLpA3SKFBV/LyAMc4//VXfWO0sVkzkLuHcce1ephvhPIxvxGuIxbxNDvXdncxxzuPQCo8SeYZIuMIPlPf60xWmdx/D3Ofu4qxknYrRgbzwQeK6zjCGVIo8GMfNgggZ2kdjVhUjSQyscnqUx7etRxEAeUwCbmJ3Dnbj/wCvihpBlHP8LY6cY6A8CpYxVdiSCn0APUdqFG8AnjBxxwF6UOrDA+bdxnv+RpvHOGMBHILdD+FMB6q21vQEfKP/AIn/AApSQFyCQy4Pyjk/X8KiQvy4+Vh19R61MgOxnifLL94fXp7VIx5czD966FDkrgfMMVGrsBjLBVAGW5Kn+eKkt4oskMHQnkKDxx/KopIGIG+Uht3CjG4qPUj0pAWiRIqxDjG3leOa4bW5MeJZztCgqi47k7Rz9M12sUy7xbzjyRkfKR0x05A/iriNe8q58VXQxwsUChfRgPmx9On0prcCSEEMAw3IpGR9fWtHc7xMHcIzt+g7e1ULfCwtHkKQ2RxV2PcJE2ruT72Ce/qp/pVMkseE0LYyAyJc3kcg7kFY2H+fSrcBjkChCshkYhse3C/Sk8LKtrqbhRn97KUH+15ZL8f7oFFpbSeUHjWN4ycsicEfTFZI0LKCdFKwn5ugGeRt6j0NKvz+XE+ckc8bcf549qDFI2Xc7JWG9V2gEY+nrRkzSIUYscZLHkKe4x26VRJKnlgqd25uTke/qOlOG9S7NjcRxxxj6VFkxYVDjJ5J5HHFSBgiF8jk9PQD/GgD/9Dy1bcOxWTfGz/Lk8rkdD0qJrS4CttG5s+XtHzfUjj0rHuPi/4cYNDpvhO7uW25bzLpe3TnYT+VV2+L98kaz2Pg5Bt4IkvsAcY7QmvkFiYvofRPB1EiD4nwNb/CfxdrPls8lnpE8Mj5xsacrbA44znzdv0NfFvxIurTS9B8MeHoIB/oOiW26MnhJZj5kwPXksST25+gr6J+LHxc8V6r4B1vRL3SrTT7K+s/In8llZiXkTygzEA4XGQcHkdq+HtWv31OWTVJ5DdTyeWH3DHQBB7DAHbiuilUblptoYyp8tmzOV/KLSctlQNn9309sVzWoyLJKobeZMfQEdsYrp5mDyTQEDAAI45xx/Kue1NVWVWEu7avQjn6dq9Wi9TnqbHPynLmvaPgvEH1G/dHxIsSfJ6gHOf0/CvF35ct0BNen/C+U299dSBtjCIFMfxYIyD7cCujFfwnYzwOmIiz6hQQ+UWkK7yBxjOMew6U2PyU3IF3rjkjg5+lZVtdwbPMjcYK49OcdcVNJLbOFEQxkZU57jrXy7g72PtFNWNKNlAC7jIox34U+hrTWCC8PlYSNMYbPQgdsdq4o36B+oiLLy2epHT2/wD1U4eIxbfu5IyXj/i4HQdfWtI0n0DnR3B8OaKWAkRCrdRtXB/JaW5h0LQ/KjkdIYmO5VIGNv4DjmuEl8ViGynAHmPj+DjGeRk9uK8w1K+1LVPs9rG5ubdnz5LOw4ByV3DnHr+ldUIVHpcwqOilsepnxNpV1c7LJPldinGRgA4zyBmu88J+CdS8SLJHag3SZJDxgfJnHJzzj6Y+tcjB498L2elw6Xc6XLD9nX5CoDfMcbgXdflz6j8q9U8M/Hrw9p+mJbW800SRLjy1ijDcfXDt6ZArmr88fhi2b0FTktWkeb/ETXr74c3kHhTUbLz/ADYVmgnLEeYrE52Z3AYYYrJ07xbcalaJFbp9mgYBWeQrkFeccAY9Kz/jh480vx9qen3OkxTWjWkezEoRiz4xjjheOMD3715Zp7y6dbifUXks41ZsWrRE7mfj5eR+Fb04NwvJanLWqxhLlgfWPhO2uLqWbUbhGjjRBhh8wbkY2svf8Kwvi7ZHTLbTL12Zbzz28xGLEkNEEL/3fuquceleMw+Ktfuovsmn6H4hjLqAYbZH2Pj2CZUfSql3pnjq7jUXPhjVBErHZ9puCpQn1VwCD7VxTw8pSutEZurDfqe3aNpmjQ7JZ7uOxiBZBuztbpuO8HgV3lv4k8G6fiNtVtVgCjy0yR077guQPrXzGPhz8Xby2itjoq26ToMtPdW3lhRyvCykjHpgH2rSg+D/AI/EAhutW0Cw7eW8r5TBzjmMD8sisZ4b+aaRKqR6I97ufiV4Itztj1RJ8fKuw7s+wITj8ax/+Fr6Nv8A9GkvLtccKsYUfiTgEV5BD8L7mxmJv/iLoeiTf3REHwPrgUybwX4XBMGofFeK6z95be3ZQfo28gflUfVKK2qX/r0KVab+wenyfGLT7EZXSdRuQeVVQij/AL6PSqcPxfvrgtMPD0qxgcJ58akj/aryyXRPgnYZXVfGGs6rt4xbTL2/2TC3t3qvJd/swWSDytP1/W3/AOmk4jz9SoTj6CtaeCotbP5JieIqLZJfgd3cfGrWIztstNtNOGcE3LBmUe7AgH8qxZ/jhr5udj3+k2wHQxwhvzINcj/wmvwEssPp3gS4uJBxi6vpZFYfQn+lXE+K/hBFZPD/AMNNOtiBjLxi5b/vp4iRW31CHSDt935kPEz7r7zRk+NGryBkufElrAD2gsn/AJhDWM/xGv74lLLWNUv3znFrC+0j2GMite2+JPxCRlbw34Ni0tD/AApYKUP4tEK3f+FnftGXe2Kw05NNSP8AgjggiH/jxFafVIpe7Tt84mLxEnvP8zkrUfETWG8yw0Xxdq6twGxOFIH+6NtaY8C/GHVJk8nwTq3Bzi4utmf+/mzFaEmt/tFag2NR8QLowPYTQLj22whqx5fDvxAvoy2seOZEdf4N08g/8dIFWqcYraP4/oiHUf8AMzdk+Cvxsup4p5/DNjpDrz/pd5C/A/vbZDWwPhj8SoCp1LX/AAn4eA4++XK9ucQsPzOK4BfhdfX6iS98W3V2T0zDPx+Lvz+GKsr8H/D0DK17q17djG5kCbd/064qeWC1bS+Tf+Q1Jva/4HUX3w2eVAms/FjQrUA4xaxlwPoU8usb/hCPhXZZk1z4sXF8y8BLG3lDHHbLkik/4V58NbdA72d1IP8AprebenrtAxTm8J/C+wYFbe1jJ5/fXMkq4/z6U7p7S+6KQa9U/vKTWP7N0EX7/Vtf8QEf89JI4v8AvkBKhGpfsw24yuiarebf+el3IM/gmK2VvfhrZZh8vTZgvOxRu/8AZc1MnjrwRpr77Ozs45BgArEjPj2JWmptaXl8rL9A07Ix/wDhYnwNswF0bwHHcSDgGVnmbH0k3DNb9p8Zpl/d+GPAunmAAAoNJicjjoWCjP1xULfGHS445EtQuw9lt41GffgfyrHn+MV4wCwW8wT/AGRDz+mAKz9lJvSMvv8A8hqrFfyndL8UvjA8QOl+CLPT1YYBhtYY+B07cVWbx/8AtGajEY4Y7fSNnJJaCMqO2QCP5V5vP8UZ5Axt9LY5/iecbh+Siudf4mX24lY4YZF6GUM3HoVGB+taewT09n+LE8Ql9r8EesS3P7QOoMBe+OJrDjkJdNGoHoPK25FZD+DfH17IftPjw7t2W8uWcgZ+jD8jXl83xK8RSARx/Ywi9B9nGPzzmsuTxl4huBsmvo4Iz/BHGFA+mK19hJ/YivkjL6zFfaZ61F8Id8rfbfFjyu3JCRtHn6ksea0P+FZeArVtus6tdykp0luRFuI64ypyK8ObWbi4UtJeSzADqWYAduKoHfKAf3rq3TdISh/E9Kr6tVfwyt6Il4qHmfQB8DfCC2TMpFzxuy+o7cj6rj9BSR2/wdskJhtNNuO2JbmSQj8cY/KvAGsbtHVVt9zHG0feJHtV9dH126Pl29s6bRlvkyR+H+FWsJVfxTZn9bgtontsfin4aacxisbLT7fac7hHuU/TcDTZ/iloaHEKwyIeAEtYlxj/AGhivG4vCmszJ5gSR14BHl/h16Vqr8N/E20MLGQpxhuMY7Ywf8Kay99WyHjo9Ejvp/itb7cQRXFzngRqI1Ax6sRz/SsuX4pzbtqW8kfy4wX6/iKoJ8LPESqplnWEf3thO36qOcCryfCXUN4gvr2OJm6EfcYfnkUv7Oh1RP16XT8ig/xP1dORZqU9GO7+RFZF18StduTuWK3tlHA2xA7frk13cPweggYrLK8zIQG2N8gz7HtW2PhJpAmTzXldn+XMZI57A5GBVrB0l0IeOn3PFH8Za7cnIvFjbHylUCH+dVG8Q+ILh/Kk1KdwecqSAPbjivou3+FWgQlIZLaa4LggAMecd/TFbtp8NdFLCBLV0XqV34XPb5a3jQprYyliZvc+RdZ13VrdFtIbm4VZhlnLsd/0yePwrLtr6XSWLW8mb1/vOecemM9/pX1j8QvgtfeJLK2j8OQxW09kHZiVCrIrAYBYcgjGBgEetfHV/p+oaRfzafq9vLY3UJKyRyqVdSOO/b0PSuylCFrJHNUqSe53sWual4nnttPvJjFDaII4pZMyuAeu5zyxyOPSt/Xr3QNMeGbStQdniACwnnB9c46exrx6O6eEJ5bcKcg9x9KdFIHlADccn5qr2a6aE8/cfrt9PqWqTXtyB5shGcf7KhR046AVl5x1qxdlGlLA7ie46VWRdzBRW8djF7kicKcdT0piM0bh0JVlIII4II6U4Mcbc4FRnHamI/Q3SYbLx/daH8Q9PXf/AGhBGl8ijiGaBQk6kexBwehXBwM15D8efE+n+NfGDWHhi63eHdGRUa9AIiadkQPg8Z+YBF/EjivFPA3iXWrNbjwnDqMul6PrTRrqBjUuY4o2DPIgHIbYCpx95ePSvrmKOy0fw/Z6f4dtLTxP4alC+XBLErt5xGcynYCXY5O75fT0FfP16PsavO9ex9fhMR9Zo8sdHbU+UNH13/hGk1C5tI0HmwG3tnBDt5rZxIGx/CMn9OlW/D2hxrYxpNARLdYMm8Aho+oAHYY59a9A+NsOiX/iXw3pthpieGp7q2RrxIAgTM8xjXaiBVBAQkeoIqxf6PcaU9lcPbyvazbkhLYwxj6AY9u1auuvZqS6/ocn1b97yvoc1b6RCZ5DFbkQquFEY4BBwfSptJsWsCsikbYmIwuRw3qBXXuqLbxMo8gyPnyxgFe3Xp+laWn6dOty0dlws7DzFwDgdCR0HHPFck6uh30qKWxuaPqtrbwokKsZwqqiE4+91IJ/DivQ9C1Qp9qtLweSy4dZY+CfT8eO1eZ3GhNbuGtEMkgPl7MjkBfTtgCt/wAP2Wqbi8MgXyxv8thluOvuMDHFedU1PZoO1j33wvdXa2mbrzrWZ/maVxuWRDjbgjIGPwr1PR9buVS1h3fbpS2ZI8DKY4BXscD0rzjQNPh1qKCE+bBcsuAx4SM4zjb0wfQVpS6LLpUMiyXDwSQMdkpYhQOhI9jiuGpGKPapy0Przwx4ll8+JpbsQW68g7NvzADG48cE59q5740eI7zXvAmoeHNAuRPf3+2FccsisjL0J29DnOe1eHaT4on1NSLRQPs5UvjncAoH6nvUMPiP+0tTjui21ochFQfKeoI9vauJ4aMpI6o1OXVbnzd4a+KnxP8Aha03hLxFpV7Hd2AWMoExG64xGRIvRQoGNmR61qa7rPxV+LJtRrPiW40ewiQum2Eo7ZG3y1O7HHTPFfSuv6TpnjK1hxMLW/RswkqX2YGNrDuCOnT2rzKKWx8L3a2Wr3dlb3FvI2Act5n8JKpjgHsPWvXo06MpJuOp5eKq1405KL+45vR/C/iPStFj0K3F+1urM26Z1LuXx3B6cDgcVsWXgfxBM6xfYZGmAKnlcAHpnOOa9+tbdbv7PsXyxJt2rtJAL9BwD17V5t8Xvj34T+BKrodza/8ACQeLJ1PlaarhYrVSAUkviDvUcjbGu1iPQV9JSjZWgj80xE5Sm3NkNp8M9VhgbUdZubbQbO2XddT3bqkEMIHLyyMVjjUerMK+B/2jvFPgTxP4i09PB5j1a8021ezvNTt5GeC7Ubfs4jVlXAhUEZxznvgGuR8ffFf4i/FuT7R8QdWl1OGM5s7GP/R7G1UckwWkO2FWYcFipYjqT285+zpb8RgBHOdg/hzxXq4ehKOs/uOGpNbIq2/2V/3Vwyr0UqT1x2H9Kju7K1WPNtlF/hOCc+wxUl5YLdHdCPKdDjd/CcVWs9QVSbe/4wRhvp9OPxrsOdFcSNbkqg8veuFOPX3qXKXVoLeQfvAcjHqOP5fQVrT6ebhFnh2lz1XouOxrFntbi0YySbWGf4Tj60rBctWOptayizv22qpx5hGcD0IHJFdVHaWV4WKyeUXGfl5Vh2II6Vw3n+ftiuPlUcKTg062u7nSZNhJlt3PzIDwcenoa5a1DmWhvRrcujOrm8PyWzK9wBgn5XT7hHvWnb6Ndbo1J/ducAAZzkdcjJqXR/EcKbFjTzbeTj58ZT8Oc16Nodro0l0st4/kJw0KjcM5905GPpjpXi4iU6ejR7FBRqfCzJ8PeHNRu9tnDGUWYbTIxzkg4zt6qAPp7V7n8QNVlsPCumeE7aV/sluyxyEcCQLiVgwHTYxUgf7NUPDNjdpFcXsWLmzEhjQkfvGSM5ySAOmccgVyOv6gdU8yxt98EIfdKjYYMeDw3UdOgrxK9R1JKJ6VKChdmWuVgSyQ8zffYn5WReRj69OKvWl0sUBjTdAxX92gJyoHdT7/AIVz/wBsj3SXLQgwrnyzu4GOPu9ufpUcl49/aCVmW3Mn+rbPULw/0Ga0VMjnsT6nfNqF9ZxQyeXHGy7cfKFYdz7/AF9K3Lqeyjn3MHd3UQpjneT0P06GuOWfIRWxN6N3AXtjv0qSPUrae+FwWKRWqgxqO/bt6YrT2K2F7VnS6lqjW8qG4O+SLhE/5Z5xjcV6EY7cVW0XU3sDMizhZ+GlkbG0seNuccADsOK4m41KViTHmQvnKnrjsc/SrO6S5haFWDKeSMYJ6c9u4FCopCdU9X0XxhezS/YdPlkl+0xlTGvG1wRgjP8AD7CvYLr4iXWl2lvozbNf1idSiWkb+UsEQX5mfIO53GCuenavnYTnRrWNbf8A0jU7mMgCIYABAO4k8DH9KseErG8m4tVliErKPPBJeSQHnBJ+VRk/yrnq4WM9OhtDENH1P4YubW20mUadbgXCrJJf33D7WJzHEkhHzNjg44Ga5LUbiKwa+1HYb6/uRGqj+4jdO3XaK25dTs9D0230SAedEIg7QgY3Sccj64+lcSxl8UajbaRpg/0q4bMoByyLgBmfjhVXjivNlQ97Q641NLsi8MacnnSa9qzfY7TSl864l8vzGM7OixRqOeSXGeMAdcdvQdJ1n+0LvMtutuZiJbiTklM4KR9AM9ORxXIX+taBptnJo+l3T3WlWhw0RyJL2c7dzybgpWOMgYXHOPz5eDX7nUZpIfn8l0+VABsG3k9OoA6Z/wAKcqTeiRVOpZ6n1Bpmptd20lxJzC6go2OG2HjGMY9hX158LPGL+H5bGRJY/JkhGxPugQnL7Tjjljlf7or4W0nVjpmjWumllnuJrcSA9NnlAIhKnIO7aPxFe2eA7q+FnbZO7y8ps64EvzKfTAXj8K87EYO23Q9TDVL2Z9sy+NJYtdguLe48mK6KmRgNu3y8ZI9d3Y9K+Af+Cl3gnQ7tvBPx10a2E8OoCbwrq7ptImCxm401pmwGLqm+EOxztt1G7AFfUK+IbR44tNgkXylUIFkUnPZsN7V6xq3wVvfjn+z54s+EF1awrPrWneZpd1IFC22o2xN3ZPv6hWuFCOVAwkjDocVrk79jXUuhWbU1Ww0os/nK8FfD/RtY8aW0U15FDp8T+b5M5wZSmCIA2MfMenqMivszxnphm06OKSIypMgZuMZGzgE9Qwx+lfE6WF/Y3cmj6zE2najYXEttdr92a2urVzHJGcfdZSvavWvDnxU1/TrMaD4uzrump+7huc/6REpI6kthxx35Ar7fHUKtWMZQ6HxeV4ulRlKFXQ7bwxrT6FN/Z+pjzI3/AHO08pLv4+YHjgGs/VvCdtpN/LNp8iGylG6OHPyqx/hHbA9K6PTYNL1gmKFl1HTpxuWSI5aPcM4yOhzWxD4I8Ux6cP7GdPEenZ4gYoLm3Bz3PDqPTrjoK8m7i+x78owmtNjxSTw3ptxK2+T+xZzwwY/L/wB84x+WK0o/BOni3R7q6DL86ny+Qx/h4YcEewrsmthJN5l9ELdl+Rw6feA/2WAIx6imW9vYSzfZ2VUG4dSQCueCCO/5V0xmzkdNIz9D8F2qIrWOoTw7sFghJ8wr27bSAe3GK6G4tvCHgnx/YaR4utbvxPY3NqLqa3Nw8ci7iFVxsZdygZ3L3C/Su28PDTbK5+xWcP2iaXbtkzwAccHHNfL/AMWNf+3fGrWPs8m46WI7OBkOQhhQCYf9/C4rbCw9pVstjDGVnSot3P1FhXR5NDt7rw55cNhKu+AQDCbPu9hjp16c08xqCEOUjdQR7H3+lfHPwq+K918N/D17ZatZXXi3RPLN4kdvIiTxN/y12b/lKgHlQMnFfRvg/wCOfwj8e6cs2n6uNCfKjyNQRUZOOQxUuPx/SvVlGx4HNzK53CjbIWzhcnGO56cflUwEUwTzGMRzj02n3/LFRW2s+EblvKsPEGk3meB5dzGTntlSVI/ECthdKneBJEPmxyYO8fMjHt8y5wKgk+Q/2m0KeOPCRKgxy3Wnqig9GVnDDPoA2fwr6l+Jniq78A/BjxP43sJBFfWOlPDayAcpdXhWCKQehj8zcB6/Svm/9p608nxz4GdoSmLu2Mp6BipbGAeg61s/tq+ITof7P2iaDblUfxPq0O9T977Np8RlP/kZ4/ypYddPMdTp6H5R/vGIlOZmkUtIzHks3Oee9MUmFxImUCfp9KuuieSJU5UAZI456Zx2+lVSEcFQwHHeveXkecdLY3o3Dyz5h2nke/TiobfXEeTEym1cHqD1xwc1z9nctYTrIPmx1H+z7Vo6vaoWS6gKukv6H0rRMmx1Etxb3n7to+SOCD09DXN3to9myNIweNwQXx09KzLK5a2lxg56HH93vXQxSR31q9hjc6/Mqn/x360XC1jIeMCPDZjBH3uvas1U3RHHz4OP8K2LC3a8Vx92SMEFenPQVQSMhXRxsw3PsaGhoqbdv+1tpki7WXB5JyPapHXBEffIyPapZEK3Ee/GCy/0qOUZ7lYPPdwx/agG2BA2OvKg5z7VtiSLazY81T93bxXG6VOjXDQDg/LgemMCuq+0ZYhcLgY6d/8A61ee9zdF6JW3id+FA+Xtj8qkmHyZk3HA6LwOPw9KjidWVCoAJ+96DHarGAiqvDcd+hFIY+HdEFJj2q4xjIP0pUIOeDxxn0PpTkAMh642dOwH+FCSIyuoUkHqueMUAc94p0keININmCPtC/NDngB0z+WRwfwrQ8I3ml+JNDh1jUC8ep24+wXjbuf3YHlyMv8AtLgE+qmrF/G1sga3ka3H3sEZHT1xxXLo6eG9fj12OLdpGrgWuoBQNsUhI2yY4xz36de5FNdgOuutMk2tDOFmhxxKFHT2qha2dxYqzWd3vhx9wgkZHtWtcRyaNIXBLxg7VyeMH2qNYzPk2bJ5q4+VCFDfhUXGOs9bs2fybn/iXzD5c4/dHPAzXIXehWtpeCKTxG/h7TLiRp9jp5kSTEbflc4ADdPp9K6Vkt75pLW7iMDMpQsCNqntxj1r074UftBeOfgJaXugf8It4P8Ai34e1GVpm0vxfpS30UM0ixrJLBICrBnjiRCGZk2jhc04WTFJPZHiVz8IPGh8I6h8UNKv9M1+z0STbL9jmJuHtxt/fPFtK7FUjcuQVGeDiuD1G1tvENj9othmbYrw4IznHzRn6V+hC/tD/sq+N/Emi6n4s+BM3gW1CXEXiWw8F6vLa21zE0DeTLZadHNYW6tHKRuhYrG0ZbcZCFWvl/49+Avhl4I1DTvGfwG8Qz+I/BHifc0NjqapHrGh3qKHNjfpFuiOVP7qWNisgRh0UM3XGrF6WsZOnJbnymISUbeOUyPTG2vffiL8YPFHxJTQdF1m0s7e20q0jlieBP3s8rRBHmkkbLc4xsGF4zjpXmMtjFqf+n2zrF5vEsa/3j94+1ZMTBL+COU7xEpi4HVR0x+ddMUtDJs1LaSS01sD7yTjhcY4Pfisa5Bs725tsbikhxgfwnmrmpu1rdQTp2CjkcFPT+laOvQJNdrcRjaHgQsf7zdh+VapbEmXGlvdbSzeW0Y5X6dx/Ksm4tijEyfIRk49QKstDJb5MbBlI6dwv/1qvpIl7C8Mm0MqjGRg4Hak0NOxl20iurRlccYyOy/3a2Y9NNzKiSMtvbKPlHr7fWsK5jaKTdjygSPl7dPam3BkZg27KlQB2xjtSXoNpHfTSWqxpCrjany8VQk1YW58lT1GV6HFcpbRTz7Uto3lf0/CtiHwxqckaSXuzTYGOWeZgMAe3r6dKbuTZDZNTur6T7PC7O7nAUDv06V11j4flsIvtGoyKpwDj+ID3yMCs+01fTNGgFlocR1i9LcyBCckd1BBOB7U/wD4RjxX4il+1amy6bGf+enHH+4uT+eKey90Vu5n6hr0NtMfsbLMRxxnHHTFMtNF8QeJP3k5Npa7vlaTITPoB3rsNN0Lwhonz3U41W6idSrfdGfZOV/M11T+LtHhIZMlQQG3Y59gOaqCp9dRScvsIzdI8M6HpCR7IftF2VH76baw3DqFXGF9q6sT6iqBIdqBec8fyrDTxdaE5W3DZ9AAR6cYqYeIoJSHSARtnB5yMfStkzDlZuNe3uApdZN/QgdKlkup/LPB+bAI4+97VjjWBKeIcY9MHP8An0q2Ll41kfymUAbgp6H8uKu4uUvW1xOkbmXKKRtGecelMku54Sgt38xDjJ25GR9elZcuoxxL5kOInZckHlcdTWn4G8J+MPitrK6F4Xj8iIZN1qUqn7JaoMZLlQct6KOT7VFSvGnHmloka0aE6klCC1J4dcy+yeLyOxbt2/EVqPdOI2RJA6p6cnn1zX374L/YW+DHjfw0dFtfEfiHw74utYBPJr8skU2mzynC+X9haIDaScjDKQB3OMeaeKf+Cef7SXhYSt4O1Xw18RAzE+RBLNZ3/PGTFNH5J7fdkwM8V59LO8LUdlI9WtkGMppNwPk+2mubWIOrCdNof5gPxX8K8Z+LejWsOo2/iazx5WoDy50XjZOgHUejJ/KvrHV/2YP2rPDCPeaz8K9cuViTDPpvk346/eAt2JJx1ArxvWfC2qSX+l+GPitoGsfC/T7+9g3ajqtlLbKkSkhyjyxbA+3KjqATzxW9bFUZx0kjjhgq0XZxf3Hqf7CXidbnVPEPw0uJooRfrBq9nvYIRJbMI7kISQoJhYMf9mM8YFfKPxk8bJ8Rfi34q8YQuGtb/UJVsyOn2SE+TbYHb9zGnSvvH4gWP7HPwr8F33ij4SDVLTxdZ6bJb6VejV2n+0Xd1GYCZLchRtRXdm2gJgYA9PzCgVRGMcen1ryqbjUm5xOyvQlSShMeygHHAx+VBJU5PbpjpimZIwAOvamfd74rpOckzznONtJuznv6VEOWAB+lNLDG4ZPpTAlLBWXnkjpVi0tp75vKj+7/ABMRwtFjZm8IyDHH/frpDNHDD5EWEjQdB2/H3pN2EXdP0vT7Fg5xfMANzyj5APQIa7Gz1G0itRskzgkKiDZ068AY/SuEgldgZ3UbY1wPcnpW3pcZXe0mBKQNvsPp0rN6jSOnS7ZdsiqLZD/FnOAfVa34tUt3QWtyQo25jXIIkz14xjmuAlvHMwsNOBurpvvYGVT3YdK6HTNJW2iYygTXDHf5n8BzjovQYrNrQs73wh4x174Y6wmv+GmYQ8m607cRbXMZ/wBYjxj+8OjL8ynkV+iGm6lpPiPQdN8TaJu+w6xapdWxYhiquBlGx3RsqfcdK/L688i2iDqSGUbmHp647Yr7X/Zu1CPU/gfb2YlMj6Lq19aSLj/UqzrPEP8AdZZcjFc1amlG5rTk72PZ5lXaPLOVUfe9T0/CnCTaMNyCO9KxG0DcBv4x6iotwZhuwedvHpXCblguIANvO7gkdQe3FQ+b8u5gR+A69KqOfLc+aSgzwB3x0I9qlIb5sYTIz+FIdiwspkVkZSXBH4j9Kp5ATjIB42f4U7zXyqk+SBjPfjtTNsiu/OAv3cf1z7UgHPv+VFTjoc4zjtUW9ZG8oJs/wHH4UsxUERSfMMZPtUEn3EVvm28Fe+BUjLcIZsR7WIDjAPfB49K+KP2ip/7O+Pd3dn7slpo92oHqox/Q19qRXH78EHBC5z/9avjP9rqxks/iFoWtHG2/8OKquvALWkz/APoOaLXSQ+jPLdbdJvFnia12kEzLcLt4++q9P51yWp232dIhgsx6c9zXUX05l8V2k7oP+JvpUTFR6hfX8/wrlbgLN5byEq8GUIJ44r0aWiRzT3OD8RW5Drducb1CnjnI7VyvThuQR/Ku01iISQQyoxAV2Bz/AHT04/CuMkBSRkyMDj6V2Q2OdjPm6kbQP0pwbjOQwHakIG3nnAoxjAC//WqxEscoEgJJ5q0qqwIDdOcY/lWXwO9WYIRG3mzDpyADg/pQhGqli/mnzmxEoB6cnP06VuRIiRhTHtVegB7Vlx3GQOsWDz7elakDRzZDnnoOwPt7UmCG3TWqQvKi+aCB8nfPSsM6Le3MclykPkiNcgHHI+ldWVgKozTxwxL1XOTn+lZ9/qWmNBNbGZgz4HycYA5x6YpXQ7HGeQWTfkNzj0/Kg2snRR0FdFdReH2jEdlPNbzgD743IePTqKVdL5V1nU5GD8vr0NVoI5Uh4yB071ZjvpNvlyAOvvXRLou5TumXt/D2qrdaHJhnh/e4xwo/zigDHljjYebDyP5VZtIft9q1lBAZbmNjIrKQMpwGBz1xVOWGa1c9vX/DFaXh+7+za1b3Bwq5IbPTGOlAx2lajeaHdgSIyxN8kkbjj34Nb1/rMENy8IQbEx8uAM59DVDV/Ef2seVaW6JEpPzOoYk9MjPSudtoJJT5iMBg81K1HsdvZ3emXEg2xl2K9M5wfQjtXp3wp+IGv/Bfxra+NfCM+YQ8cep6ZIxWC9s2YF4ZQMjI6o2MxuAy8ivBoY5rY+Ygxg4bBxkeorqNNu7uOYmSQfZ27MBkE9AKicLqw4ux674/u9G13xh4o8QeFy39naxO97bo2N8fnqHkRtpPO/NZPhT7RcW0QiLQtEpQg8g46Dn2rnNPvPsdx9mkQbJf9Wf9rsM+ldF4c1BUS6gMgjZGYrH33Z6j6dK41Dkdjdu6OllAkSSzbpDGSO3OckYrzvxXcw2WkzwRuNzkKmevPXH4cVs+INdhsXjnuZhno8acMcjjFfSvwa/4J6/tQftLmHXbDQ1+GnhSVFlg1bxP5lklwh2kNbWqRyXU29H3RuI1gYDHmjiqgS2fni1wxUKPlx6UQQXN9cxWlrE93PO6xRRRqXd3YhVRFXkkngADmv6ZfhP/AMEZ/wBn3wolre/FfxFrXxXv4mLTWsDLo+lyqQMIYrcyXuV/vLeJu/uiv0t+HXwV+CnwggSL4X+CNC8EOkS2xuNOsIIbqVFAA866VPPmOOrSOxPc10yqroZKJ/IN4S/Yo/a28a3sdjofwl8WQvKoZJdS0ybSrYqehFzqK20GP+B19feBf+COn7VniW1jvvF1z4a+Gce7EtvqGoNd3aJ3ZV06G5tm+huFr+piJy6gkbf8/hX55/tn/EjX/GHifwr+xt8L79dM8TfEh865eAoRp/h5Ule6BUvGXe4hhmYxq6s8ELx8GVDXJisUqVNzZpSpc0kj8of2avgJ4T+FA1zxVq9zZ+NLmx1iXSLHVrIiWzv5IpCIhp7lQ3kuimSWTgMmApIr2bxl4l8Sa1rN3ouoaz9oE+Ilj2eXBEDtZIY0HRCFGOvIHfFbXinT9Js/E2v+E/CMxfw14IiutC0iKZ1M0lxaKsd3fSGLCO1zdrIdygLsKhQoUKPHIWm8O3drPeySPbXVqqyPIDJ5e8ZXbweUIxjsD+Xz9GlOpN1azuz0pzSjyQ2Ols/FV9FZz6NeWVtq9hG7JJazxeedwG1irkcbv4cY9q8W8Xfs0fCPx9Zz6jp1hrXgTVSd++AieykYn5j5TjCZ9EKjj346hLvTBBPpiT3cULzZE7kRnZHyoGcMOPQZ47dK5q2v9Q8Mal5Vtd3V1pyOLmJlkzFzwwIY469QOT6V6VOGt4nO5LY8Au/2I/iUW3eBbrRPiPGY/NSKC4a1vGQdf3M+EyuRkK5xXHN+zV8cNAlR7vwlPpUPneVeeXdRs0cbEByYQ+4ALz8o57V9s6T4v1bRiYdK1KVzaSpcxqp2lAegzwcdAQpHHtxSaV4zfU7q6uI5Fu1lZ/tYU4b6fN8304roc5bWM7PufUv7R3wl/wCCeXxN0+VPh7o83gfxaWRIrzwxp95oFlGIxgJeQT2sdj5LZDFooPNLoP3ignPhHhnw1ofgLTIdI8F2MVjpDIfNK8zXEqrsaWaTG5m6c/lWYnjrXbqIpoQTTJLVBFJPdKj/ACDIXnAwR3rlm8Ta28NzYXk0lxn54ntkjjjDLktgADgnjArnam+li1FW3O8WDS4MajExKlGXaqb5HwPmjIJIz79MH0rzTVrrT7iOXUtKt5Us3Pkz274Ko4JycDhew4xz0qlbanfTLMEjuC8ykZd9m1jyGwuMYI9KwFTUrOx/se4+SGS484Nu4cuPuMR1GelaKkNtI9p+A3xU+IfwP8Wz+Kfh5dx3FijqNU8N3MrpZanDgbgxXcLe4VQfKuVjZo36q8Zkjf8Acn4GfG5Pi/4Hj8a6rYab4LW4kMMNmurR6hcJInDpcBIYBE/K7YxuYgg8Arn+cO1mj1G8LaiiW7I5jZ42Kr8vBY57dK2k1Pxv4eguPDPw/wDiDrnwpj1qVJlvdG1K70+JrlVIhW4Ns6sQ/wB0dst2zmri3BmEz+ifw/8AEzx1f+fban4Lks5g6rbSwTr9nk5Afe7Ltj28nqeoHHWvQ5dWvRGrTIIpHAygdW2t6AgANjHXArwj9kv4IfE/4K/DK70H4p/EnUfjZrurXzag2o3txcXcdsjoiLDay3TvO0ZVA5yQNxJVR3+kBo8SndN++Pv0/LFaqDtqzJPTU5tr67cgtu9Djj/PtUgmuyTvLRjI4z369q6IxwQglQB+HXFU9i8hR14FOw7lQPPx83PHAHNIZckjbu7cDn2/z6Vb8sdRj64/L2pGyeW4BGM/pQBAjNGcKM8dcAfh+H4UuSAcRogwOEG3/PP8qk8vI6//AKqQJzz9aQEak/14waQFTzj6VP5a4GcAH+lG1ducDjpg/wA8UAV8JuBxg+1KfXt+XFTKqZyB/kf54phHzen8/wAqYDliVl3HcO3Wjy13cZ7DJ9vwpAo7H26f44pzEj5XbP4UvIA8tVPXH1/rSHG3jH4Y5/Kkbc33V6cYH5dqTyZNo444/wA/56U9bAAfjb+v+fapBg+46f57U9LC5cfL8v1GKnXS52wrfKBjmnZhoVtvoQv4cVOItvVtuemOh6e47VcGmEctIPpileKJQQTn6f5FArme0cvTAU+nB6f5/wA9kaKYduB9OnStItaJ0Bdv5UgdQBtGR7//AKqYGT5UoIyCOnbHHtVhbBnXP3MemO3FXN7jpx/nFRtLNuxzjtilZAQJp0gbLkEe3t7U77Kd2AS3txUySvtyTQshHOB7ewxTArvEF46k9OeO3oP0ppiH97d+H+cY+lW9+MZXOBjjpRuHHGKQyud5Qf05Bx+tRMNh4A9scjAq5vxwqgev/wCqkHU9V9qYDTwcZ/z+VQs3qPl7ccfpUgUFeB+HP+NACqM9wBxn39e1IRFsdei8dsf/AKqcNxH7z5APbH5cVOBx7+vXp/npUezHKjacD04oGIqI3yj5fagooG/byMEHPp0I4Ip+zHKnHb6f59KNn8Ofl7D/APX/AJ/lQhEfmtnaq7evBpRLkgMAM9OD+GKlKgjs2Omenp09KZtGcqMH8PT+lAxjkqx2jjgcdBTCzlQvOOwx/TFTBWLDoAev4UBW9fTpikBCn057Z6GnAttBCjOO4PPTHPepRxx29+MfpTdrnrlgMen0pgAYj5Qd59uP8nFL8w2r2B44/wAKkjTjJH4e3/1qCuOeDxyPpQIjKsy4Bx7Y+lNxhhu7/wD1h29P6VJ5ZILKp6fSk2uexHp06/z9PpSGIchcDgYIx27etRtzle34fgKtrEzc4yO3+FRyQ85I4H5/rxigCIAhfl/DPH/6v8/gfeP93t6/y61MInCjccYGMjt+gpwG0cDn1NAEOyVeB8v61II5MAnnv/njmpht44I6f59KVrlVBAAI9Pr+AHb1oGQiOZRgZAxjv29sU9YperMRj8BTxIRwBtHTHb+WaaWLN97P/wCr/wCtR5CHKflyD6e2PapkldON26qyrk5GAf5HHp0p28Hb2HOKpeQi6twO/f2rlfG3gPwH8TdCk8MfELw/pvjTS5c5s9TtorqIMVKb0WVTscKxw64ZexFdGo56dKdjpVCPyC/aN/4JCfDLx3oxuvgLrNz8M9VtFdrXStTurrUdFlkYDI8yZp721Mm1d8itMoCjEPWv55fid8KPiR8D/GVz8Pfirolz4P1q1UP5M+0pJExISaCaMtFPAxUgSRsyEgjOQQP7o412qB7V+dv/AAUw/Zr8OfHH9nPxB4uSzRPF3w+0+51zSb5ABK1taJ599ZPgFnjmt0conaZUI43Bt6NTlYpK+h/KfZxKkKkrgk9Qe3qParI6lSd+OhPGfasewuDJAGYYVMKcf56VrE4GGPCjj2x0r2ack0ctraEtvh5RuGQG5UdhW/8AKG8pTkDjrWTYqDKZOThcZHFXycLtA69D3rsgtDMlZRynAGO9QlUkICrjsSKaeoJb6CmAp26j07VQDwGjOVZsjtu7UqyTD/VtwOzU0/KpxmkyBhT82O1AEq3c6Enapz2FKt3tz5oKfyqtuXoPXpjmomkyOnsBUuVgRopdRsqqjryeB3NDXDqG3Lnng9RisUpGRtb5QMn2xUW6RGzA7+nJyD9O1Rzsqxv+e64weDjp6fWnK4bOT16DH8/aufN+8BAnTcoHVRyPqKsxXcUvEb5J/Qf0pqQrGxDcObwO65OAmRjGO/SrjzHaCr5/z6VzD3flXEfIUt1U9McVrB1YrnhDjA/u5FJSCxc8xnhKBw4AOcjp+lXIn3WikfMEGP6fhWUJI3IXqAfTH4VJaSB12EYwdpA/w9qfMFiZpAwyp249R/Kq3yxjOQSn5YqHeXUoOADz9KrXk222A+5k7fwqXIdiTQNafRPF+ka4CIxHdiOTHH7iX924P/AWNevzWSW95qOkHGwMYlOOCeoz+HFfNOoAxRsh+YN/Pr/KvrLxVaraXfh/V9xKeI9BsNUXB/5atEok6cArt5FfPZvrJSR34J7o8es7V5LWXS2ZYvJkZueBnPH4ZrmL1FjdoA23y+OO+QP8K7qSFU8WmCVSouEZx6AHkH6dqw9WtTDO0JiD7W/EHsc+1ZUZ3SLnGzaOUSMXcfkySZ28H3HauVlAI6cIcHHp2rscB3ETLhHbHGAQR/8AWrl71BDcuqDjcyg+orpiYMokfPjtjikUZ4AIPenkLvwSBgVLHGTyWwR2/wDr1YgEf8CjscVsx2JlbBQEEKGPpgdqzUQfKW+XHtxWzHchASoEpbHAOPxoEakaRWUH+j5twPl45Zj161z2pvcyyySPuYEAKDxnHcAcfpWlB5hiLy5PPHYfh6YplyvnukefnP3cD9KgFoV9JskkZS6kugU7ieAT2rqWC7/KiwDnP0z2qCJYLeJIz+6GPnPbpzUMd35jbbRfMjfj3+tD7DR0ccMNvlE++cHdjt61NHMEbbyNwIDDnn2rOtpipFuwwp6evTmrkUgKgIpU4wPw9qQzhtU8L61FcT3FpH9qgdy2UK5AJyAV6jHTisWU3dof9Kgktv8AeUqCfyr0ZryeCZ41cAJweOo9PpVgalvDCc+ZEw53gHj070KwNHm2iX8ltq9nJGQn75ASeQAxwfwwa9EvMJqEkMoZkVsEJ1+p+o5qH7DoF5exEWwiO5ceSPL+b3xwCPwFO1mdLa9lwojJxt74GOfrWc7OxpC6HSm2uGLwlhtGI0PCjjH61nRPFaSSRzjzXwMEcAY96zmvJGDbGOzrz3+lTje43PtxweeuKXKVzHW2+oxeYblAXOAIogPb5ifWsOW3ned7oOMqrHAH3Se2O1UIb4xu8UblkK4xnkfQ1bs55IhM643SBUTPQAfzpWsO4yeVRAltHEU2tl8HLbsdKpPJHCFUboZGO4EjIGO1TCdI3dJAd8jBSR/PFVruQCPyxkmFvv8Asf8A61UkSyNri6cpIuGiLchR3zz+lStHFtkS06Bt23PoORVpf9GM8N3mWKQK0TqOAPp61Si82S5a3gxI2BNj7vAIBH1IqhFQBZT+5Aa4ADKw6+4P4VfiaaJ47iBxEwwjNjI5/hYdatXcFna3Iu0+SO7AAC9Ubj/JrIRJ4pZi4JtmbLMBwD6+1NAegPpmoaNptvrVhs1WO4OLqHG/B5yeeg44z0xWTf6pf304ubOc2keQ6JHx5bL2+tUYGSGN7u3ZpcJw4P3WA44z9KuLeQTut0yqyvHidRjr/eA7GpsBBPfS3tw15cRlH2jzfl2lu29QOB71pSRNYrbz48xJIycEcj3+hFMsba2uTLp87lTMh8hz7cjn8KuSXM9vafZpUEjwKPmbnA6Y/wD1U/IEVNQvby802GK3USlsGNABkMrc/pkV+r3/AASbTTPCnjvX9Yvp1ju9VWLShkYkiVczpFhuQspXexBAOB6Cvyw8FIJ/EkVuxGxRJMI2XPzKBgAjuOo9q+rf2evGFh4X8fa5BDLJb3E1paGykyy/v7dwZGK4BOEKhW7AcdePFzau4wcF6n0uQYONSd57bfej1f46+Pfjd8R/+GgdA8ZahqurRR+J10qHTbp5FtrG3stS86xFvZf6uEJDGuJAPnDFiWZ3d/Ov2UfjBf8Awv8AH0Hh3XpV02xnljsJTL8sZilkCKpY8blmKlSfXHSvu7+yLf4heLPFPxVsLJri28UaHp1lraswYLqGmJ9nRpEH3f3CqoJzn5iPlbA+I/jT8NTpds3ivSVWO+04xterCQYykhIzsAwGA259/pXFgq0ZQ5JHt5jhZQqKpT6dD9SPiBo39s3KeKYwq31pH5WpiMlQyqMxyYXONo4b2I7CvhD9pLSotG8RaH4/2mKy16B9PmOOPtFrzCWPGGkjY/8AfBr0z4A/HSC8ez+H2uRlvtNqkenzu24OpBeWK43E72PQZOe3Sus/aa8HTaj8JdXswBcSaOYdd0qML1W3J88KP7yQluB7e1XWhzQdN/I8GvBcyqx6n5q+PkTXvCn2mMr9o00tknkmBwVfHHY4avOvDAv9asQObhoM5TG0qwO0+nI4/A16dYtDc2ssMbZtbqJoycfwv615T4bvn0rWZ7FHEK3UjqUxn51yhx9R/Su3Knam4djx8XHVSNLxhokw0d7e4UzFwRkYCLjHUenT8q+ZwoUvbP8AL5TFOR6cV9ZXyyS6RPFOCTHFJtjHVjjI59sV8ya7aS2moxTFdv2qISMPfnP6V7NJto4qiM394uQPuDGO34VMph3hZPlSo0deU646DFPdAvzryvtXQYiLDIGO5sMMgfSkXK8cD1x0p6uG4PHuf5UjohXHQe1AEg+6cNinKQOcHOfyqup9+n8qeAMEYzj0oAmIZThvmxSbiABkhSKaMkrt5J/kKRgQxH5f4UASnCYHLDHGB0qEgjHPFPQgDlvpjgUEY6d+1AELD7w5P60R7QWaIFc8HFOVSPu8n071IUI+XHfpQBNHO0beapIIHQcfn2q5Hq10jE7jIzKPQLj6Vn+UCGG45HbOKdFA67eeOMilYDTc291ta4iX3ZAFP4kUDS5GPm2FzvA4EchwR+PQ4+lVJZY1OyP9yM9QODTt0648rL56D0NAGiG17T/kaLcMjLRcgj1x/wDWFXLTWbVomW7h+zEkhdvGccHpVGKPUFOwbyR0Fa8UF/N8piLrwTlQF/CpsO4x4UmGbWRHJHCZG4fT1qvMzKwW4RY2A5U4BPv6Vtx6WEjBuPKjHOD0LH2x6Vea30g26W1+8VwgGNrH5vm9DUvQEjnfAOttpfxW8JanA3/HprFicqcf8t0Bwe3Ffthplxc6P4k0/UYVERtb+F4OmA0bgge4JGP0Ffh7eReF9FvIb6xaaSS0uYZFTfjftdWZc4yuFBwfWv1ovfGM9wbd3bcGENxbmIEDdsR+QO+c18jxPR5nTnE9rKZ2Uos8CvxNN8U/GEOphYrxPE2tyzxj5ebnUZrhenGCHBAH8OMCr2q6jMzxTW9uIpI5PLmwN3H8J3dgOlYHjXUYLf44+Lbm6iMaau2nXLtjA3T2kbM4HtJuBPtjtWhqF7cnRpdOtpBvh+ZWGMyJ6HvwM17eDfNRh6HHWSU2UdQb7fGliSsaRj7T5aLjewByuf6D+lXYr+GaG0FvblDbDh36qvQdOo+tcuL90JmixKLYBQuOQTgHtnFbELQxwySSmSMvhv3Zyqq/QfQe1dhiXLWeeSO98phAOXVAMqB7ZA61PaW04uBcNKJYjDx0HXqGPH4VRe+ge6ddu6OYKA4O3lff0qOX5rAeT/r4X8tAvIIJGc//AF6QyTWbOa60jyLeaWwvESU27AAhXYcZPAxwP5V/RN8JfD37Pf7S/wAIPC/xOv8A4d+E9bi1yxR57e80WxuVtruAmC6tx58DEiC4jeNTjkKCOCK/nikWV/J+2uzjLCQxEj5SuBwDkc4r7i/4J7/H/U/hP4n1P4H3Cf8ACQ6N4mmm1jQrdpfKmtr9I4lu7eN3yrRzQR+fsGAro5HLHOckhxT6H61/8Mn/ALLHT/hTngD/AMJfSP8A5FrntR/Yq/ZH1QOtz8IvCEQfr9n0q2tf++fIWPb+GK7jSvjf4duwq6nZXmiuSFJdVeIZ6fMpBx/wEV6RYeK/DGp7RY6naTs3AQSoHz6bCQw/KpU+iZLTPiq9/wCCY37DN/cvdT/DGJHc5Ih1nXIE/COHUERfwUVUP/BLz9hkf6j4cPbN2dNe18MO3fUT/Kvv/ap9KTYtN3eglofC+if8E4f2TfDoYaL4b1TT93/PPxDrSgfleYqr4g/4J5fCLU4FtvC/jD4ifDFQ25v+Ee8UXMW/2YXaXSkfgDx1r7tZSMYBNRkgjawx/n8Kz5I9i+eXc/PSD/gnJ4ftubb48/HK3x/c8YRr0+mn9q6A/sQarZw/Z9L/AGhvjEgIKSfbvEMF3uQjBUEWcJHHTk4r7j8vbwrfTvUfz9+1UHNI434cfD/wv8KPBeneBPB0H2LTrBNu9julnlbmWeeTrJNI3LOxJP5V2pO73GKjAPfpUJ3E55XH+evSgkmbli/3fp/n0pCR6nioMkccj/PHSl3NjpjFAEowRkfN2/zipN23r0HeqvOOe/FPPoee3Tt2+tMEPKuVIP5VNHuMg5I54FUl6HBx6GrdqT5o9PSiwjzr48fFbTfgd8GfGHxZ1QwtH4Z0i4vYYpiyx3F5t2WdqSoJH2m6aOEHsXHSv4s7zVNa8ba/qPjbxXfya7rWu3c1/d3ErFneeZzJI7N6sT0HAwB2r+jv/gsnqd7a/s0eF9HtpXt4NV8c6dDdgNtjmgisNQmEMgH3lMqRuB/eQegr+dK0tIbeBI422hECkcA8CuqnT2Ik9LELQYkAULJ2CdCR60TQIh2uqucceox2I6UlyWbhTt28D/8AXWazzx8AE7evpXUjImkO3g9e20dvamCaZeEyTSC5KZBA3Y447e1PEkfDZwevNUASMZD5mCMjkUisvsAaXG5SOjdR6Ee1RfPt3KM4pgT4zyP06Uu8A9eelN3KDgcZ79qUnB24oADheADTduH7D0zT/mjHYj+XtUZGOO38qAJCdy8+vHtUM6LLEsX+sX69D7elOGFyGO0jjkf4U791jkYYdx0/KgAtLh5VO8gOG2uOxx0Pt6VYY7vlB3L6Y+6azGYwEXH3V6NxxzWks6Mpk3Ftw4xj+VAEiASjao6dQO/0rBvDqGm3tprOlTPYX9lMk9tNCxSSN4T5iurDlWRgCpHStwMPlEY6dR6cVFIA6iJk8wNng+tEloNH9f8A+yB+0RZftHfATw18S5pohqs1uLHXIUCoINWs1WO6ARSdiTHE0S9RG61t/FP9njRPGPma74Nki8FeIjI8zzwxgW140jb3+1RqPvuxJ85RvyxLB+lfzgf8E+f2gvFPwf8AHesfC7TZZZrDxmiS2cMec/2pZAtGqhct++h3xlR95xHnAGR+tXhT9sLxdpN3bx3QfyBdhLqHUY9vJxuhLbt0bYPylQozglW5U8Erxe2h3QhzLmgzqrS/8Q6PqEvhzxdbv4Z1W0LRncEJBf7rRyIdhVhypXtg9MV7X8OvHd54QvrfStYi+3WNywiuJ/vvjJERDHjYncccfTFdzD4i+Gvx+0VNL1iL+ydRIZrWVGZZYXAIBhnaOLfjOTGVKN6Ht4N4r8PeIPhtff2X4rL3emKMWuqWqbQ8Q7su47CvG9cnaRnlSCRW6Evszufjp8CrrX5oPiZ8Lr46TqVtMl8GtsFxKpX9/AcgDAX5ozlG5BXk13fgzxZpH7Qvw/uvDOvIdI8T6ZFD9tj2iPy7oL8l3Am6Q/Z3kBGxjuAypyCjtzXgDxvP4VjS0upBq+iTYBjjG7y0fuo+hyy9+e+MZnxX8E3XhrVNO+PfwiMU72SmS4tokJjmifiTeV58lxkSrjcrAFcEcCYn2KvhvxZ4n+HXiGTwhrBYG2cxmLkJIpwVkiJ6o46ZwR619J3GotaeG11zwtZx6zp8iebcWTnc6gr8+372SBwyc9Pl9/NtbtNH+PPgGw8ceEiINVtFJWF8eYkqYaWxmx91wcFD05BHytmvOvAHxAvvCVwIrxpFiMhjurWUfcZeMd9pHt6dxVXJaueLftDfDH9lf4o+G9Vl1HwkvhzWr7TbmE6rpUi2UaEoZFeeK2cQ3R81VAaeDIBJR0NfzQ3ml3vg/XtQ8I6kwklsJmjjbtJH/A6njKlenp0r+yLxZ8LfCPxN0661bw9LDaXV6MykoskEr4O5ZlHzKWJwxU4zztY5z/Nh+3p+zx47+EfiK38Uaz4UudKsmm2jVbfE2nvBK7+TEZo8oJhjBQkOvXaEZGaqctRVLNaI+OY1DfOgJx93nio3kXAGcfQelVrCdJrcSQyKVHIUfex9KtGQH5igTBwwxjGe9dZzEe8qB82VP8IqjexL5hiVsKQCuO9XmYoOPlwfvYyKbdp9pthNxuXg7PT19qBo5pQY5GaNQEIxjPSp9zK3ADFgPYVHIdkhCjOPTv8AWpCVyqnlnHy47f8A1qBF60uWHyP+7J+6e1XLmTZD0Lcdu1ZADphgQhHRe1XxKdsTKMkEbunTvVpAUYbuaKJV35SMnp2B9au21tHfF3ulDwKBjHQ+3tWY1vONVeMkJAjbht7qex+tdB9rh4jgAtohkHApvRB5H6Pf8Euf2oPCHwC+K/iDwT8Qpo/DPhb4h/YoIdTmwILDV7LzBbi5l3hYba6jnkDSspCyCPOyMSuv9OdxDvXKjn/Gv4ZpLO1lR7hdrKyeXMv8Mik5wc9CCBg9RgYxX9DX/BJL9pnxF8SfBeu/AjxvdNqV94CgtbjQLy4lMl1caHOzxC3cFfmGnuscavu+5KkYVREC3nVY2dzWLR+tynaSpIx04P4VEVZenI6DH+QO3pWnMrg5AFUixUjqMcZxXOaEPllv4SPwI/rTDBjjHHYZqwHXHtxjA/z6U9WT+6G9/b8aQFLyxnIB49eKPLbG0Dj/AD0q2xTOOg/lSnGcDGR2P+FMCiyY4xtA9sU0gAjnr/nitRfLwAcr6nPf6f8A1qjZYumM9M9P8O1MRnHaBwmPx6YqNoyPu8cgYHH0/wA9q1CF2jGCPToPyo8pCfmHA+7x3+nb9KARknzBweR/h9aACZQMCP5QMHP5D049K1TBGo4JP5f0pPJHRSR7UgKCoR1O0D8fp/npTXDDB7DoSMn/AD/+r0q2YypyCGHHsB/9bimFNuUB6cCmBW5zgjA546Y9Pp0pVbaAM446D/P+fpVkINuxfu9MD0o24Axzj/8AVQBDyr/M2QPvY6egxj8KkU/L8r7WyAMAjPOOfr+FOK8fNnBHt9PfHWk2Y+TuO3fH4UAJuyOvB/D/APV2p8ckiYwxx2B7diB7f54pRGxOCPwxik8o4PAz/hTETrczn78m0/p/Sn/2jIh+YAj2H/16q+USBn0wen4UzYGbBUnsAP8A61AGqL8A4YZHt2+vNcN4v+Gnwo+IsSQfEDwdoPjaON/MRdZ0uzv0D4+8ouY3G73FdOqFenGMD8/8KbtZckcdM4wPb+dIaPinx1/wTQ/Yq8eteXLeA4/CN/eLtF1oV9d6eID/AHoLNJTYKR/17Ee1fGnjb/gid4IkJm+FPxR1nw1tT/Ua3ZW+peY4XgGezbTvLUnv5T4HY1+0sZKk4OO+OKlWR4+Vb/I//XRoNVJLY/mH8a/8En/20PCKrL4cTw98UUZyFi0rU1tpVXPDSLqkenxg45ISR8e9fF/j74O/tA/B4XJ+J/w/8QeEbWCXypL66sLgWBcYx5d6Fa1k68GOUiv7UEum6MeQOhyO30qdbxHGGXr24P8A9apdOJrHEzR/DJB4ttpI03Hy5Dw2VAwMYHPSvUPD1/b3WiW+CscgwAydMA9dvv3r+qP4n/sSfsmfGTzZvGHw60aK+kZ3bUNKjOj3rSyLt8yWbTzbtOw6gT+YuR0xX5k/GD/gjJPYW8+p/s5+PJt4wRo3igDD4BLbNRso0AOQFRHtMYPzSjGTy1sKpLQ7aOMSep+O11abNyo6zeW+Q/Q9cnI/pXTzSosjbdoXy1DkDqe+P89q5/4h/D74s/A/xIfBvxk8NX3gjUmctC13H+6nVG2tLb3CFre5iB48yF3TPGa3ri9dIsnad0AbIAyXGATXlzoyp6SPVhUjLYZq6rFcWB5ceQ2OxG7A7e1UN0cekxwcs5lAPbaT0/Dil1e5dL3TSF34gyR2AK4I/TiqMtxHPYkIxXZKM8c57VKNDQuZCkd9EG27UXbjpnANXmAubKxhkxA2Rv5+8QvFZxKPc3seQwe3yR0AIHWrStFHa6V8ybduHX+Ldjg/SmBb08zT3se5Vi+zZHynGQ3y5A9q9FszE0yxrvCqpDcHgY6H0rzjSCwuru58vGGyAw7Dgj9a9FtWkiRSeQ4YlR03dga9DCv3TycZ8RpqylRtfjbycdqYEhQ87sA9v5imxJEOJI2Df7H+HSnRKGdxuEZ2jhj1/HpXacROqlf3anC9VP496kRgmMDg5B9vwqGIKj4hPmd8/wD1uKkWNV2yH7oOcew4pDuSfdjDJ91D+QwM/lSBmUnI+90HBoYxS/6jPfKZGDjHvT2kkZgIsRrgZGOQaQxvykFRyMYG319cf56UJCxDIx2Nxz2PHTjt0qSMLgMflHOVI6ew49aRJ4kj+fO0H5PfntUjI28kDMrGLfjjHQDtgdqdujQ+aHwqrlMLnH1471NAVUiLKzBhlMjqPT2qJw7BoE5xhgqkKMenSgCQTwySAqrb58Ar027cDFcPrgaLxPI0gERVRGuR95QvWu/jnuJGiCRKzp9zp1x8wP4Vw/iGHz/EDKUDN5cRRgcqcDr+VUhAhZD6rxkgdMe1Xo2Eg2pj5cDn+lUo2cAsVGVGDjOGA9KvW7KkRmdNxQZHofw9qok1fDfmNqF20QVilwhUnk4kj2tx0xtzVO3aSS5lTyw0UbHZj5R6EjHH4VY8JRq89+IQQYZbcbs/3sn+XFNUo0zW4BChug9e+KyRp0LBm2lkKuN4yhDc49PbikhmdwQ2NuMZxgkeh+lTnyI8MwUuOirx144/CoQFUK2BtPHzYyD/APWpgSRpGqh2JIPA+lOCM7BUXleOeFocNIdwKxLFyvHyn8qmAPytkHAz8vHFAj//0fzyb4t6LbxD7L4e1CFiT1khOOPfIFU4/iq8sv2i30iWA4PEzIwz2J24X9K8bXw98I44z9t8UalqxXjEMHlqx9t6OakOlfCjT4ftlv8AbrroYxcTbWJ7hlSNdoFfHLC0ovd/cfXyrzt8J13irxRPr3+nXUK2kEifvYkJw4j6ZA6Y6j3rxm7b97siwqyMTGMfwDnJ+grT1XVob+eZo1W1t04/djOVx0P0xXLWV+ZS+9fMGDt/3Qeg+ld9Gk0rnmVZXkTB/MQyjEaALz34OCfqKztQmy0hYBii7QQOxrUukisvItEIjkDF2B7KR0/KsyVYxp8wmXy2eTPPBAyMcenavQorU557HLqSOR0Fd74KRYtSQyNjzkKtt42qMOCPXkVxESHLKw+XGT+Feg6GiW9zbGHDJDySf+Wgbn04xW9eaULEYOHv3Pa7WW4uIizAHZ8m/PIUe3SpG1AiCN3URr92P1PHftiq/wBkE2J4Muso4C9j68ViXgkt7Zt5wn8O4cZzyR2rxbJn0inoX4+VkGRtXr6e3/6hRJEvl7Ip1dscb1J6c4z2rLS7S4CmBd0iL/rOgx0+7/8AWq/HA18qm3kwUHAPHI7itLE3OYeDWZWNzEyMrc/McDI46Dn9Klt/F2r6cZLXVdNd1h/55hfujupI5rvLLR7xFeTgvGwbHGf/AK1Sapay3uY5Ntwrpja2AVbsRxWqa2IcXujgf+EvttSG+DRZmz90+ao6evAFWNM1HVrnUvstjp40wEjz5ZMPgdBtAx+laS+EtdfESYg5GSFA6flXdeHfDK2EzXU8wmkQjf1xgDP0wAPpWl1FGMkzC1G3gtYZLq9cfPxhsIFI5HPQE/h6VkeGPih4wiH2HwxHFpwG7/SHWOV+vHL8EcfwivMviR4sbxJq/wBl06bztNsgUh2jarn+OTGAWz0BPQDiubjglS3iJzatFyvO7Jx2x0qVQvG8zmlXtK0eh9Az/E74sssttP4kNqoPBEEYGO+NqZK1jT3Pj7VBnUPEMzeUdysBxz3HI7V5XZ+KG02crexjVLOXI2k4ZfXae35V1t2ILPQv7UsS0kDgPtbsCM7fw6Vzzw6jZ8i+41jiFLZlG71Gza9ax1LxHLb+TwZI4pGVs8kZXJqzBp/gm5iLS+KLifOB5ZDxE9uTIuMV49cStczPO/WRi2M9M/X0rU8PaTPrmqwafDkgkM57KgxuPauz6lCML7fccUMwk58qPdY/h94S3I+26vUkXKsZgiN054U8e+a1/wDhCvh7bQCS7sAgPAeS9lI/8h4oXw3oUEK6c1uHQIDsyd0ZA/vjkg+mayrnwN4VuohaWUj6TezE+XMHd1JH8L7icD6YryVWle3tGj1nQ0vyllYfhxYnMGmWMZ6K81xLIpI9N5J/CtNPFPg2BCNunQP0WRbVHxjt86H+deM32ieI9Ou3sbmAt5a8yJgx+x3YxyKrrpWsXEeTaMzAfw45HYj/AOtXSsK56uRwvEKOlj3q2+J+iWUXkrd2wRTz5dlGq/ntH8qhl+MWmR/LbXl3O/YwwRIn5EKK8dh8J65cxCRLYyMh+ZXHT8eh+la6fD7xLcxGR1+zjIwpUdD0rZZZHuzKWOtskd9cfGSR8pDDdXLdSJWQflgY/Ks6++LbPEjHTyGHH7yT9fkA/Ksa3+F2tyZEk8bnsCwT/wCtWnD8HQ6f6ZNGpBALAnC59QDyPpVxyykiHj2Ydx8TdTnXH2aztR1+7lvbtkfhWbP8TvEUkeyO5ijCnhUiXgD35r0SP4R6d5yxyyRz7UBXAYK2PQk81s2/wp0mIrul5/hRBjAPTqOlbxwdNGTxsjxS48beJLl1DXUrE/dKYQ9OwAzWfNrevS5We5nmHRlZj/Q5FfTEPwr0ryy62ksgXhjzn8M9K3bP4d6IrJE1nJHg43PjcvH6CtFhaSM3ips+RVfU3IYO3zfwly2R+Jpf7F1KYrKlo8gfgeXgFsde/AFfZy+BbCJdqWsErKcFpE3cDuMDNXbfwcG+ZLdINxHTnbjuue3txVexgT9YkfFdv4X8QTz7Yrcxx5wHHrjpmtS38E+I5QVW0knOcNgZr7QXw5tQR+ckjA4OyPYwX/61XU8OxL+885YmXHMa/Mcds01TguhDqSPj2H4ZeILh9iOrEclSojx+ZGauxfC/XEULLIsyNwSpUhPTOP6V9eT6HZFhLIrD+IKfl6dsj5hVpNP0/buEYi875WGGCkdh6UckOxPPI+TE+EnmyCB5FiPHK7mIHfIBANakHwn08MSZVZV4J2blP4H9OK+nvsNrbgWojzGvIjXIP13d6sxm1jjETxBUzwcBSv19aVkuhXMz53tfhTppEUioyE56g8Ae2K6C2+F+ms3mP/pOwAD92FC54OVOQa9oM0m0FeEHGNv8qgeeOFXiLeZE3boQevp7VXOI8uPw50dipubRpHTIEg+UED244/CtWHwNaIYzaWghC4DbdrIynvyOw7Yr0SG5t4UEhYKF5+ZuSMdAP8iqQdZG+Qu6HJVUXH6jg1N+wjn5vCNta3DwxQR+ScH5ByeOoJJPXtTz4ftFjTe8cBxlkRACfT5h0rrEjuJH3JbyycDORyMeoxUh0/xHdAFdKlkGMx7lAU4PUE4pXYjCGiwTYSV/Mt1x8vccdz1qz/ZtjFA8MQ3oRgc/Ngdvwro18N66f3r2+3ZxtDrwT7AmrC+D9bfE2IV3HGTztI9lzU8w0cmukaakbPcguRjkE/hx06VKyWBRbgRi48sY+ZccdO47e1dongG5AYy3yHuVVSVOOwXrU8HgovnN8ko43Dace2Bx0qHPzLRxJZJIEAhW3RQeRtIwcegpts0auiSNE8IOdu3k4/lj2r0JPBWnbvnMznOCwOF49utXG8FaGEAureRM/wAXmk/y5qedBY8zlubQu5ASFiMAAnr78AVHa3OJEiaVF3DHTr+PXJr2GDQ/DsAJW1WfYoGzLfP2P5VtWel6LFIxtbKOIMow2zGM446UuaIWZ4Lq3iDTPC+mXevahN9ngsU3vHyrO+MxxjHdjwK/Nnxn4l1Xxd4lvvEGsnN1dyb2G1VCqBhEAUAYVcAcV9m/tgeKEvNT0XwTZ4gWCA3V8y9JTuxACAP4UzXxxfW0clxFqCgNBMu1lx02jbzj/PFbYVa87CrouVHKrHNJ8yIX7cD+ldLZ+DfEd0PNNhPFGRlXaM4/Lr+lbI0bQLkwtpmpG0d15iZdwVh164IH1/CrDeJfEHh2MWUV2l3Gg2xlFHynjOfU/UGupz7GCh3ON1HRNTsADc2k0PO1ndCq7vT2rGU7c9uMV2+q+LdU1GzSwubj7TGDuAKAH1+91rjJuXL9N3arhe2pE4pPQip2MjAPSmj0oqyLGzpKE3ghjPJwVPpt5/lkV9Q/CH4jS+ANb+3yAzaVfBYr+Lg+WFY7ZBlWxt3Ht354GK+W9Iyl0koOwIRn86+hdDjg1QWnyhN7AYzg4xkdMZzj8K8nHo9vLZuKvEf4y8YeAtc/aFj8U27TS+EUvbTyvNVkMccUEYZdu0EIk+TgDO3861PFvxKg8U6xFp2gwNaaRYM0iiVEVpJySMqQBtQDOB7c15LdaE2p6Trd1bAJNZanK4T+Ix/xKMcZHB/DFbWl3MN/Cl5GqsmB5jAD5XIG4EdRyfxrmlShKMGuh6Ea0lOV+p1Mdy9zIJPJ8nYwY45GDXRWF5i2wYXD54cP78YHtXM29rJDkTSDyQ3A9scHjt2qRLjymUkNCAwx/dB+vauSS6HbTlazPctDfS5oEs7otaSoRicAtg9cHtXorQWexriICSZNphYcdRj8uc4rwSx1a5a3EofOV49FPHB/D6V3+larIdvmuGDrna/AUjv0rhqQfQ9XD1Yno00z6FDK8nmSB13oyHBO0fNn+7iqmm39l4lh3srWESjCu53JkHGGGR17VSW8/tNI21eT7QqqwSJVAZ1I6ZXHerWjWgibyvlSEMNkeB82eecf3cVyuK6noqp2Oz1nWZfDnhO41IOssSRiMeWmOMgYFeAv8TPiTeudL8F+HFt4nGU82VWuPlPJ4xgD3FeweOr5ToMOi6eySyXspLKoG3EeNvB4XHA/Cuw8O21hpmk21jFbxtdXCZeVAAdw5xuIz+tKnOmrykr9glOpKyi7Hzabv4438yw+IZl8PW+V82ayjDSIvqVVs8e1ew+E/B/grSdStPEt9rN9qotG864m1AJBax8H55S4GFB569u/St7WPCGsXF1NPZKtuZAvmLu3Mf7u09BmvFvjn4J8Tp8EJ9Vtlux/Z+q28t9C29THZlJYtxCnayCZo+3HXgCvUwk1OcYxSicOOlKFCTk29DW+M37XT+Xc+D/ghO1nA4eO+8S7fLlkDZBTT0OGhXt5p+fHQJzn4Ws9Pihy+RNL8xJ/iz16nk1n2kQEKqxyqMw54wc9KtO6ggo2xum4e1fZ0KMacbI/LqlRzdy3j5BvB4464/ConRGj67cnGzHQfWq6mRf9Z95jwRUUs0yRl9uUbAHtWxBM0Sp++QmRwccYA+mKyb20Fwm6OMxyAdOxA5qzMz7DIr5C4O0ADr9Klt7lWlWF2I3+o6YFFgKmk3jNGIHYLzjn+IYHA+lae9XTEkQkVMjDfpVFtNjhZpAVZc7lbqDnj1qtAVClGl2j9cD2osInm0aF9ktsxXeMhT0z6ZrLmiuIEMdyhZM8tjgVrLcR2zhGUsCNobOFAqzFNJcIQVCx9s/dAHv0NJgjlvMlspFltpR8vTHbPsa6zRteCNFuMkcanNyVY7sHHKc8dKqy6dpVxH5MM0SSxgkhD/U9QPasKa3ktG2OmYwMEr06+v8AKuWtTjJWOihUlF6H3zD4ugg+GgTSj9isdu203YLXQbbuyTk8N8pPFeAiXz4J5JpRALlwwyOynt9DxXqHxHhk0Twj4c0uIBGh0y3Drtx85G5iPpxx9K8N1XUH86O2fBwAdyjAGOcYr5GnRTnKSPpZVP3cUSardGOMRAbvMIGR028ZOPpWpNc24he8lKCMj9wuNq4xz0HGa5O2c3V0qliAWwAP0qW9uXkc2cs4RbXp8ud3t/wHGK7fZ9Dl5i154jtWu1kQORlQBygJx9DRblpbCQQkRLgAnGcn2Haubjhkup9nmFIkTdKcdOgAH1/SttBHb7I1bPy/Jg8KOxIqnBISZPZWYiHn3LEFj8kQ4Y4/i+lb0G1lN0zeRGeGOP4hxt47VgFPLXfdHzXkxtx2+g6eldTFaCOJJ9UX/RIwNsO7aBnH3mXn0NZT0LTL+l6Xd6280wbybNdv2mRvlabZ93aBjaEA9s101j4us7B5rbRD9ve2jIkm24AwMADOMYGRwOa8/wBf8RrNai3Cixt4MHhs+YB2B4IHpWr4U0uw1m1ZL+RvD+jQkvfzlt7AHDKEIwSWH5ZrFwclrojRS5dOp6X8OrTxV8VNdj8NfDu0l1XUZyZL26ZWFpYQggeZM7YUAcnG4EAe2K6q/wDFHhv4e6fe+A/ADw+L/EeoTvb6v4nzI1qkSnLx2UUxxvHzJuUBBgkFiQE5nVfihcXfhaP4YfD6EeAfB5ULfGFhJc6rjnN1cECUxucHyd20d8gADzuSVvsxsrW3+ypBiON14CoMjcBjJ49O1Y+xUntZf19xsp2FvLzUdxW1nacKzopC5Yd/4hzx/Ku28O2d3eTWNiD9oeeTkxDbnaw5I44xjNcDd3VmssdpHJ5qrtk3YwM9Pyr6K+Ffg+40xJ/Emo2zLdXcCW1jHuILs5IlkC4AA2Fdv49Kqrywg2VSjKpNI7uwsbnXNYuLiP8AcfZtkSfLwEQc9huBYfhXtXhKxlMUsKxtFAoVd6nIR8Aj8+gqv4f8DS2WlrJZvIV8gSPHt53Z/hOOzDPHp0r13w3oj20Ru53EEaoJ5UIJ+aMgncOMAge9eBiqyStI+ow9CyPZ/hJ4EttZvIxfv9khMkMv2csS+xcM2G691GMCva/iJ8Vrf4fWt3L4PvrfSF0ItcahNcrtgtraOPJV/MA3+a4CqFZdpK544r5Ofx3f3MQstLkiSFl82UyBQI0B5UMvOG+nAr5V/a5+IkEHwb0fwlomxtM8W6nHBq9wjO22O0m8+FA2RzcPDlupATg81jgKFTE1YraJlmNeNCm3vp8j4E+IXjL/AIWB8RPFXjsQxWq69rF3qh8lRGpM753hAAF8zG7HQZrjg5ALEYYnjccg5/Sujh0WKSzf7LiUEhY3jwwwD0I7EdKhm0pIWeIfeYgoCOA2OVz05r9OpwUIpI/M5y5m2Z2l6jqXh64S80qYxSQkHyyW8p884Zc4IOK9x8H/ABmdLi2TU4Y9FuA6nzPl+zlQRxnORn6cV41BpNxKrJbxncp+deO/pn2rI1G90HS3lTUJ0kni+7DErGTPcE42KfqawxGFpVfiR04XG1qGkHp2P0DvtM0Txho/9qRLHfCSQmKaHqAcZCsvGOnpXlL6Tp1nI1rKzqsJyEbIJxnIB4PWvkrRPjJ4q8IRy2fhKRrC2m5aKdjKAR3RchVzjnA5q/L8efGlzM11dtFdvx1QLgfgf5AV5kcqqxdovQ9f+1qTS5lZn3V4PFlYv/a17DthRVJywPydjwPbvXwf8Wlks/jD4gxH9mF7decVHIIuESbcPYls19T+GfGWm+PfA0Nxo06W99EFi1K2f7yOuCrgdfLc/dI9xWP8atNsvGvxN8O+J9B8u2Gp6HCL638vgNbkg9OOensF6YrTAp0q7U/QjHuNTDqUTjfCF9EtvZ3HmJMigoVbPzRsNhBHrivN/FngvWPhdq0eu6SPtOiecXAVtzLHJ0ST228A11XiP4keGPDtv/ZNnDFrN0kW1XtiPLhZeFR3K4b32dOldJ4H+KvhLxnpaeGvEgh0LUNvlobk7rOfd8u1XfPln2bjnhvT1lK+qWh4XJYzbT+xvEmnR6zpNvH5co2TKjY2tgEqQMEH0rc8Pa1rfhffLoOqXmiZ+6EuZCgx28rOw9O61hXHgK/8C6wb/Ske48PXvy3UMZLeRJ2dcfwdCDzt6dKqajD9mlkAfaEIKv6o3SqdrAtD0m9+IWs+NW0+TxbP/aVzprBreV1+YMh37sg89OlL8SfEMfxbj0PSvH0xlttHSVLOWz2wFBMEDAghgx+Reory/wAMXTGe7SNTNGo3EdsHoPxpZpDBmORdpTlc87s9B/Sp5UrWHzXOf1X4JQRSKNG8QxyRSk/Z4rmJkcH0Zl+U/XA+leI31peaZfzaXqMfk3FrIYpVI7j09u4PpX0ff3VzeaYvz+XJDlsYyQP6fhXB/E7w35mn2Pj2wzNHdBba/AB+SZVxG59Ayjbz3UetdNKtLaRjKC6HkDhWVcfL3rW06eK5g/s+4G3I2g+lZY/eAd8KBURLxyCWIgbDn8RXYjILi3e1ne3cbCvr+lTWtx9lnSYc7MA/7uea25f+JvYq67TcR9cDGR6GuZYHYDjBP8qW2wjoWlig1VbmPiK8XcPQMT/j/OpYoEe8ulclZJD8p7e/txWSsxnsw38do6lf9w/4Gty2kDTyBTkEBgfTiqQnoc7KJIZ1SRQjqwGeoNaMuyW8TcAgUrnnspHWk1YEyQHb857r7dKaCRfJn7pHzA+/apewzv8ARGR5/nJGQXU/w9OOR7V1bSIwR9u9epI9elcN4elCsMZaNRt2HquTnOfwxXaWXlyl0jx5WeSSehHTFefPc3jsan2gbVCDKEdfb/61XVdTDhSMhcbf/r1jbMlA3yNH2IwCPbtVxJ3jR/MwuVxnH61JRpxOQvyAjjGajcyEqQu/1I9fwqtEyptR1IY8gHvVkXMIVo2zGg6nrtP4UAXoSl1aNb/dbawJ64c+39K891y0n0kg3e64sbjMbqnGff8ACughvlhlECMJGOT0weKr6rdjUrMo2H8tcIP9o8fnQgOv0y4sbnSrVZZlvoiqqrvwWXopIPQjpVWaC3tL6KC8ZbPdlYHVgD7DI4GK5bwq1rJbvoOov5DOrCNzxg9cflVm58BBoCbS+M06f6sEnZ9FU5wabjqNWsX/APhJPBEUz22ualJZ3cDmOVUikboe5CEHHtXo2ip4D18eXpt9Hq4SPdtmmWEbc/7e1hj0q18FnvtC8PfFayu9A0jXdH1XwlexaxPqAh8+3vILK8l0/wCyvIrsD9rjSYqo4eGN9ylAa+TNc8N2DQHxP4SWS/0ORzvgkYSXWnnP+quNgXcMfdlChWHoeKSjrZBofT0V98NIdUNhLdafos6tzNPLvhTacfeUc/hV7xY/wo0XTQLzXtB8apK6Si107zHYMFPzEH5FIzjrzk+9fI9vHazQf6KoI6YABx74rWjtY0twQFXHHAxn8q0VN2+IXNHsdtq03hTXmVPB3h6TTbwucLDL/rFUZOYmxn5eyivOtXiMV8I4gUC7XBxghh8rKQcYI7irF9fCx0ZGtHktLpLhHilRirqy8hlYcqRjjGK3PFF8PFfh3TvGsyKl95x03UvLVY1luVTfFcbV6GSP7+AF3DgAcV0020zCUVY4rWNpt4WUmTYRnPp0/nXRXlubzToSMyzRqrJt4yAOf06Vzl+We1SP7+/aqEe2P8K662nSO6Qj5RtUH06Dj9K7FsYvocpE3moWUbzjk5/Qj2pn7hJS3TaoGPpWhrFs8F4s0PFvcDsOA/cHHrVDy4tiiUBZB0Oe1IYrSWt3GfMxDzxk9cUy2ae1kMdrHHdSsdyAjOAe4phgyGMQGB09RS4a3heWImE7OGHp6UAa7af4ouI991LHYxggDeUQe2NoNR+T4csSTqt1LrU6/wDLNCVTPoT1/UVye+4ufldywHOCc/kK0rXRbycxkRH5vX9KmzexTst2breMLqFDFo1nDpUPcIoznpksME1jfatX1OXb5sjueflzj8hW/aeFggDXDq54wADjPpmumtrBLdGjthjb0GPz561appGftLfCcbZ+G9QuWU3TFM8Y/iGfWums/CtvakFmbI64b/PFdEAiDbIfKPABznp0pZJf3jKwZQAOgFaLQzbbM9dFsoCDG+wkdcnk/wCFacdqiqckDaOd33SB6YqncTJGm+NhMqdRjHFYV3rkELCMvtIAURY+bJ6cDnmnzaDUDrwbNIh5bEN2I7Dp0zVG/wBTjtQE877KiAnO7qP/AK9b3hP4YfFj4h3FvaeG/Dd5HDPwL+8gktrRF/vNIVO5e3yivur4ZfsH6Po1ta+KPitet4zvUdWj060JTTR90qJGeMPLg5BHyqehrzcXm1CgtWelhMnxFdrlVkfJvwj+Dvi34w3UGsyrP4e8LxkLPdnKyXQBG5bbKEfVuBX6ieD/AId6V4O0KPwz4Y08aZZWoCxiOJQZWxh5JWCgyHjP8vbvbfQrewu7W2a3i0i3iiC28FvEscNuq/dQKgC9O2K6eGS1RhHE7zNK23aoIHHt69K+EzLNq2Kly7R7H6DleT0cHFPeXc4DRNF16w8UQHXtet7bSlkUR26wlA56BWKgY3L3JNfQl1d29nYRxWWn3mvW6HKtbOSwz0KoTuAxjnpXkniLxP8AD3TrEt41u/7HNtkgNJsaNlzt64PP5fpXzx49/wCCiHgHwGBYeGtKPiy5VyrTAooUgY6Bhxx0FZUcNVlHljGx34nH0qfxyPteDxp4l0653W+g63pkZ+TzGuXU47c52jHpj8q6mwXxf401Izaz4cutW0/Y6hxNb3KSrycSR+Xgg+pXjivyB1L/AIKg+L4rs3ei+HLLUEddr2l7H/ohyMfcV2b64K+2K+Sfix+158bPi5I1ve6qngfSWRov7J8OB9Ns5FYksJkjfdMTnB81iPavXw+V1tpaHhYjPMJFe6rv0Psr/gpt4/8AgnqMfg/4c/DHw9pela5Yy3Ooa1f6bb2sW4MPIhtmkt/9YVZZGYHhD0+8a/KLhAPXt7CohIWO6Qbj0yTk/n9KY8mTwNvpivoqNNU4KJ8fia7rVHNku7bkDkUzex9PSod7U0nA57+laXOclZx0Hy8cVPbwG4kHmcnjjp/KqyxZBZuB2rbt1MUZY4BYADHUe1NAXllVl8tU+71xwMdvSiKDz32ngcAjPp2qum1x5h4HQj3960rRhLERENoPQ46e/wBKlgXMNLKiJHvVP7uOnQ5rahudAhtlgvJ3lkY8+WcEeg9vSsdbG6kVIrceTGeC3dvb1FbWn6PbWaCV8b05LN2P40ug0dHpkmkwAJp0H2XP8bnLOfc1qsOVSRgEb72wdOnFc8G3YZU2LjnbitKC4jOPOG6Q9xxge/as2UkPvtsSkhWaJfvg8/IeK93/AGPNRMGq+P8AwlNIWWW0tNRgH8OYZdh4/wBqOZf++a8e3N5JAVZMqMLxg/7J+or0v9l6FYfjBrk8GV83wzMNp/gb7TbpsI9gnHtWVT4WVHc+1bqW1i4Ei5BGMDp/9amPJjO0b0UAg+mabIkUknUFVbG08cH/ADxUYnWNSyjaOmMAY9q806xfLeJ9x5Vhkjg/lViNZzGTt3gng8YwelZ/2lEwRwAv3TyD6/4VIrxxb2DZjlTYwXovIwaQE53EbMbXzx6cdqY6ycscMHwD7Y6VWVwWcRPnA6+hHf8AzxU0UbBdjNu3jcHHGfbFSMVht27Ru5z+PoKjIhBbePKYFcn3Ppj0pcqDzx79qjGyNSW+bI5BHSkFh8LKoYYwSSTn09DXzv8Ate6WkvhbwT4lyJJLW+vNN3DoY7uFZUUjpwYzj617+qKyngleCCvX8v6VwP7QOkSa38Bdf8oFn0i4tdTQYyyiKRYiw9BskOfaqgB8Ji8D2Xh67ZDcS28skHBwf3bYUA/Rh+VM1wx29w02xdtxg+UPvI+Mn/Gs+xkEnhq88ptsljdx3EY74dQOPY/0q3e7b2ASKwdywHA5DFcY/Cu6m0YSRxuq5Fv5ZUMEOCF7g8gj0xXGXaKv7wcZPT6cGu71C3WW0Mex45AGXOf4h/8AXrjZ0VgYs/OuecfeBrsgc8jM9CO38qTC53AADOOtGM4/p2oIzwPyrQkAwUdAcdKM7Qc8d/rQwAP0HamZ45G7HPpxQBfWVhlEO8OB+FMbJbkEHjnrVVTk7QMelXUOcoB259vSgCp5LN1Gf0/StGwtIifMZAuOAT059qP3agYO31z7Ux5QGCpxj8hnvQI6ax0swE3d0wYsQVA6cdOKfPJbyXJ2SrDJgLtfj/61c7BetBhSxI7nrxWpDdaHKhEwdy+AVX29D2pAi5yjgt6YyDVu3mG1Sc5XtUds+gMDDaRy5UcBm6Y9KqQv5p8tG2OpxtP/ANbrS0GarDR7qM/bo8Oc8rwSPwrJvtC0uW0ebSxJHcxDcE3ZVgOox1zj0NX4NLTBfcHHXPPH4VppZPEivAxccfgDR8w07HlLFHT938uOSp/kKLSSOGX96CUIwcV7nffD/TPEvwr1n4jeHGFpqPg7UorXxBYyZy1nqJWOxvIWKqhzOskbxqS+PnwFFeDNHtYqOVHen6AaFu7yyvGuFXB5PYdq7KF7O5jEN5C68KA8ZGQRXL2cKLF+7+YtjOPT0rdsQ0Bwem7aePXpSYF9bGeLZ9ml+1QhsjPVNvt1rV0hra4luS+XkZd3l7thxnB/KqBdoxuDbdvI7H/9VY2uXkSLFeRsY7s5CMhxjGMkj6GsZIo/bb/gk7+yv8NvibF4g/aL+IGn2/i19E1ttC8P6XeIJrW0ntYLe6lv5I3BSWX/AEiMQZysRDtjf5bJ/QHPvb5Fk8rnsM/hX5Yf8E1vDV78M/hpeaXA27T5NP0K/nV+I3u9QtWu5po26g7ZUU+yqemK/Tiy8Q6BrMhtbO9hlmGcwh18zjr8mc8fTiufnjsXyvctfZgfvyyMy/gP/rU+O0tVOwKW+p5/CrhiOeoI9KVFYNk8fh2//VQhaFDWtY0nwxol/wCINZnTTNN0u1mvLueThIbe3QySyN6KiKSfYV/PV4O+KHi3X9T+Kf7WMYay8S+K5V8P+GrlwrTad/aMkIdLbjCSWOkQoiTDo5Y4be9fpt/wUh+Ic3gf9mLVNCsXaG98dX9p4XiZMcQXW+4v9w7q+n21xHx3cV+P8zDSPC+geHBN5Z0+J9Wfafkae8GyMbePmSNQAfQnpXz+azlUxEKEdl/X5fmejhPdpuZ0d1f2ek6LBHoFxb2U9nIqxiQYZ4hgMGJ+bIY8+vrXDTaxc31m8s0xeRLg/wCrOxGEoycA/KMHkcVR1K81LUZZBYbd9ogmRY4xiUHG5SO+fTHaoYZGu7qaXUIGsYZIgxgZgoaSMDCrnBXOO+K76dOyM5PoVrrVIoXZbiKb7QYROmSuzKZUZA9hz/IVj3F2zurNcoguAH8hg2xSwzwSMUuoam+y1j/d2aFmR/MIdsddpPYAfSsa8muprGe6tlhuGsmRMA5RomwdwGceldUEZGvZ3aGWeCJ0huVjMTxk/wCsQc5XPbHpVS3v7LTLqSE+XZS3SbDn7rN7EdOvtXNzXhlf7TqKQ2f3VbKsPXkMAcelR29o80r3axpqSttw2dypGeBtzjkfTitF2EdgNSu4oUnmulSOXKqjnIHUYOOMVVllmNrvtpZLmPOx0jJVQ3Q5B5H14rMvYVkl/sZJ0hmh2tApU4clfuk9BUNnZXaNGRPLbMxImjYhRx3GeoB4ot2C5Z0K9jgvJLaeTzZo0b5/NY7lB4Tjpip73U1vLmS2EgaGMDZJGpbZ0I3Y98isQQRLqXm6cx3lnEg25zk9RxjFaKXY/tGZhClt5caiYNgbl7tjpxSsMsx3UvlXNpORcJIgyYcBiwII6D0607XI7fUNLsUtt+xlMcpdj8pT+Fh9Rn6dKzIbqFrr7ZNKtwsbAYiXaV3f3sfwgelaUzpDZO1rKZSXEqqVGMceo/kRQTY/ZT/gmr+0Te+OvCF98DfGl59p8QeC4hJpLzy77i60LKJGGyMsbBpI4Sx58t4gRkFm/Sy6aTcUzgD/ACPwr+U/4T/F+7+BXxk8L/FNZZDbaTfqNQ8qPd5+nXAMV9BsHJJhZmjxkh1U4OMV/Vl51pqFnBqNjKl3b3EaSwzRMHjeN13I6kfKyspGCO1WtjNrUo8g4z7elKAvTAHt/KnsqAdfb0/z+VMVB24A7UEikAjPAH9B/KomAC8c54A+maseUd2EB5/z/ntStYknlsY4HHPHH+FAGfkcmngjjPA/lWgLAlwWOfp06ewpy2SLgMwx/nFIDM3ckDHPtQFLAYH0/LjrWr9nteHbk8ZIqzujRMquR/jQMxEilb7q56c/yqymny9WwuPp/SrYuJC3Ax0x7e3UGmtJKSGzt9uQP8KAIxpgP3iE9hzj+VWfsdogycfyFVS8zYjYg5qMGQ8jp69P/rf5xTuI0BJbxD92ORwOMe35UG5i4xj/AD6Vn/u89ct0x9Kb1xj/AA/z+lO4F8XZPQfT0/z+FVzdSk/MOB0x2/nTFOP89KDu9OPzoAc0sr+w/wA/hTCGIznNPGNvJC49fwFOxkjjGc8/SkBFtB6nNOx+FOySB2/z/n/63Sk7jP8An8qYCdKRgQKXt0//AFU4ewoAbgjBB/Sl9Rj2/Om5O7GaAV5zwOgpCDHA9v8APpRhiPl4z0pOv3qQYz7fyoEHXPcenakIx/8Aq54qRUAHzCn4/i5BoHYh2k8Y9iPpSY2ADoO1WO3qPwo/yKQEI7c49P8APFKVIPABH+fyqTIAyOgpPTP0zTCxGcjOfwpcAcdPf/8AV+VAwCNvUjsPSl3YHI3f/qoCwztjsKXAztPGf88Y6cUm0/KAP06fh0p6JsHr2+n4CgaBRwD1zn/DigpwQAMnp7e35VJxjPQf5xSnB6cenT/9VFgGKMfe7cD/ADwKQRvxtqcNgdOaA5Xjj8aQxgibaFxgjHH5fTFKVIOOBjjH5Updz1PGMenH4U3v60AKu0NluP8APpStKqLlExjH6f4UwDH4Uu1h2/pQA+O4LLkKAen4/wBeKDLKwIHH0FM8tjnil2kdsf5AoAb8x/zxQATnPy4Ht6cU4AnoOlHlSHgA+lFgHBI+R16c9P8ACn+UnTd+VNEMvfgD3pDbtkK2FznpRYA8uHON3PTHfp6Uvlp93PP8/wDCnJaxpy756dDjp6/Sqd7q2iaQE+3XCW+4ZXOT078A07AXPJ5/L8qnFsMZPBx+PH0rzqT4ueCdlwNOvl1WW2BLxwkAgDqfmK8D2FcPL8fNFuE22A8pyOA65Ye45VSKpJise7T7IPL3SrCHcIu4gZPYDPU+1PuJoLKI3NwwiRepPYHHFfEHxU+K9zr9hpmn2U7W91FdfaEaP5fughCDgDgEgjp9c4r6H8NeNR428MGK+iWG7VdsqqcZIABI6evsM1Si7A1ax0fjvxzF4U8F3/i2xVNQj08I0gOQAjME3duBkH6A4r5h+CnxW1f4gePdX0XxTcjUtJ1W1ktkspfmgyck7QeNjx5TbjnI9OfYviLo/wDaXwb8W6VEPNMulTMq/wAX7obs9O23ivz3+FmvyeGda07XgDdtazC4ZV43eWw+X2DAY49a0jT1uHNZaH89fxZ8C3Pwm+L3jX4Z3SNH/wAI5reoacgfILxW1wyQyDPaSIK6nupBrjVkQMC/IIzx79q/UT/gsJ8Mk8LftGaL8VNNgMemfEPQoLh5toCSX+mhbWdRjuLQ2hP+9X5UZxtyeccY9PT8K9GjPQ55LU7GGUJHuGRkDpwDSmZ+CvB9DxXNJfSZVHOV/r25/wDrU/8AtD5i2QB02nn8K7VWM+Q6PzMgAsPm7f4VD5/JHRulYv8AaK/LtXa3160z7fjKpkr6YGaftkLkZul02ehpTMpPXdwOAKwTfOf4RGPp/Kla8xgM20ng49KPbi5TYefZ/EOeRmq7ShMYO4DnJ6Y9BWHcX+V2qeV6H/CvSfhV8GvF3xbvmbTw2naTFIkU+oyxu0fmuQqW8CIMzXD5G2NfxIGKwrYqFOPNNmlOk5aI87fUlJwuWJ42Jz1r17wZ+z78fviMyx+EvAusahGyBxcXEH2O12EZDfaLryYACOh3/Sv0o0n4R/B79lS1tG8SaDD4h8ZSD7Vb2Gpok2pwEABXuFZBHax9HUJtcg9fTifGPxa+J3xCmaLxDrE9np2AselWLm3so0Awq7UI34XgZPQYAxXyeL4m1tQietSyr+dnyBH+y541snitvFfiPw54RmY4kga7a7liI4Ic20csAPHaWm3n7NObn7PYeP8AQryQgbWeK7gQt3XzBCycduT9BX0AtiIVysYRUXcpOAuPrVWOTT2Jie9tGduVBkTr9M1564ixr6r7jsjltE+WPE3wC+Keg/6XbW1t40toFDm40aYXQ47eVtjnPT/nnXna6h9neW0vI20+5VtkkU6lHX22nGMe9ffAs5VIuLRtjxEbvKbOR9VOayPEek+HvFlv5Pi/TI9ZypAu9ohu4Qowu2dPmO3+62Vx29PRwnEslpXj9xy18rW9NnxebjamThST17YxTIJSJmTG7gc9sHrXtHhr9mzxb4/8TyaV8NNRtL/RSTvvr+XyfsYB/wBXKoUs7Y+6Y1IYcnaOnoOq/sW+LbW187w/4u03Wr9NyTWtzDLZoHBwVWV9y9eAWCAd8CvpqeYUZpST3PKeGnF2aPlxiQzEHJ6gjsKzNTmxImB0Bzj/AA9q3Nc0fxF4P1Z/DXjTTrjwvqVvnfBcoULDpuQ/ddD2Zcqexrlb477rCnCqAPY11XT1RltoY98flKr8o44r7X1aG2v/AIAfC/xh5Z8+wN5pEz5/gjkYx4+m2viq92bSuc8dfT0r9Avhno1r4j/Y1vYJJPMuLHUbuWEDrE8DpNx6ZTdn2xXjZnG8DswjtI+dvFqosen6qcwyJKEBHdRyRx7YrD1dTdO7tkL1wDyfy7cV0WuQG/8ACF5cROHltFS7VfUIMOPwUn8q8ubWJvsKPNA8STIPLlGNhUcEfh0I61wYTWPodNbRlOTcgJyPkPGOvpg+lc/qxJmLMRuGAPp1Fa01yhAlP7zcM5GOR/8AWrD1B4yUC/MR39u35V6MTjZXRhIOT0xn6VZGV446Y4qGNXCcEIf6VKAw5wMH9KsRPHHJy6tjtz/Kr8e1JFHykY/HP5VBaYVSzHHovqe1PMJKqxKhlUhlb9P0oFY1IZYvJ+Y7sA8dOnpVyKOCGL7W+MMOf7oHtXPAYTcOi4zg9v5VTuru4dnjxtzjp0Hbtx0qbAXLq/mvZlijKpCTjjpgVuwyLbKipwvQ1zlptQDcPNzyOMYrU87zSqLgcZHHSi3RDNUzcgsQynjPpT0lIkTDn5WH0xWT5r4K5HHUfSrKZC/OMcAj2xU2Abc3AeeR3bcpPRepz0pEmfJRj0XhPas0Mkg81ThyTu9vp2qZnCKCrDG7v1/CqUR3LzXOz5lJJHTnGP8A61b+p/ZdTg09rJXl8u38qWTGd0mQcH6GuR3yEt5h/dt/CMfl7V0ug6pdJZXOhQDZLP8APA3GYyB8xHpkAVDiNM5y4RYbp4rgfNE2Ds6cUj3EQTzSDnOPQD2q5e2MtrcSb3GRxKzHjJ6c1lXCb0SNSHA7Z9P6Uyi5FImAMCTzG6dP/wBVWZJnaOTyvlSPAT9Kr5USoVGwbRxjk49xUv2qOJJFiXfJ1I7D/IpMEW/KO1RJySN3v7VX8tMFWDEyDB/z7VCjrtaaYkDHy+nP+FCyqkazs4k2DaAvY0rAStn7LHOhMwjykiKeQB0pzXqyxAsQHiG6JiMOo9MiqKyMplQYAkXnsfb8qi85iIYyCCmeeORVcoFu582Fs3btcW0q5T057DHQilgluIHhMsn2myf76NxkdCCar3L7baN1JkiUtuT+6T6D0NRwlyFcYeJvlZP7oosBtTW8VlfzQWMv7vhwvO3BA+Ujpx/KqqFvmWQiQqf4RjA7iqIMikzxkiRRnb6Dp+IqYXAmb5vkbHYbe3SgDRjuGtYms4jncN6EnkfT8ulacN/L8s0gLtIoEykAhsccelYttIsyrFKBHPESEbswPY+9XeVEbd23dOgxSaGjvPhVEr+Mhak4+0W8yorfeDHA69uMn8AK6qxS80fxGZ42Z59Ml8uXYcO6HuT6dPyrjPh6ktr8QdFuVUvsnTco/jWUbcD8f5V7H4wgHh34g3LMpkh1FFR8DjOMZHtkcV4WP/iWfVH2fD/8JrsfUfwL+OXivwB/bGs+FpPtzWscd19mkb9y0aN+9inXksDHuAI5GAQK+nPiU/hz4keF9J+Leh6YvhzT/Fa+Rrenpgx/blLeY8YTJVZsEkb8BlBGDln/ADc+H2pJpXi2AzI0kBJs3jVhGDHckRFmJ4wA27njiv0R0T4ReLvhP4Dn0bU9bsfF3hi6eObT7u3LhoWY740mRshFI4VlOPmIwOBXj0aThK62PpcQ4ThrufltcnXfDHiZIrOSSQ2WoMbcFjlHifjuo9AOQM1+uHwA8d6L8XPh9DoviOE2mp2yXFnc2jP8zwSAQSSIxySr+YNw/hbGOxr82/jF4fh8OfET7RHGPsmqQNnps8wZdgD2fG0np0re+DXxNuvh/wDEbQdbu2lutFupUstS2Y3LG+FDBMgHZw+O4FfQOKnTTSPgZydOrKD2PPZdPvfCOvah4U1A/Po97c2rBhhykMzorHp95RkevUcGvLvFaf2T4mF8n+ruCl1FtGMA/JKvp2Br7N/a18IweFfjDHqludsOvWgWZsMwN3afu2KkgAZhEZI69TXy94zs4Lmwtb8tlIW8mTAGAkoPPTjD4riwlT2dWzMcRTvFjGuIZQZbdtwkTcCe3GQPbIr5x8VSBpPmbE0MrDjjg8EY9iK9m8IeG/FfxG1u18HeHPMM8bf6VcpFIyW9oJkg+0SmMfKu+WOJBxvkdF6sK/Wn4dfsPfAn4fx6P4w+JPw513xfBdSFRqPiS/FvZvcxIZWkbTLSSOUoTG5VZzskjGdrA4r1Z42nR3OFUJTWh+A5vZCgQnJHfHb0rQtrlHC4YB1GMCv1++I/xY0rxd4oe58AeC/Cfwv8P6Ur2FjDoWjWtq91GHw80rJGuBKeViXiNcDLHLH5z8W/DbwV44j8y+sV0rUHBIvLRVgcnGfnRF8tx7bc9hiohm8G7NWCWBa2Z8OeUkgwRnjd8ox7YFRqkkScjg888Vp+L/DGt+BNXbR9bQsNu6CePPl3EfZkPHToR2Nc01zATlpJOmMDmvWjNSV0cTi07Mt7VzschGAyPSly4JVuBgYI4pkTLKm+NhIV4wepFDJ0BXcAAOT6/wAqsktttB3Y8sr2/wAKhx3H3fWoVO0+Ww4Xt7fX2qXHygqcqB06UAObhc44P+eKbnjAByMYpAAM4+VR2oyQBjjb0PtQBZMqY+cFjjgDgj8aVRtXkl1B4PH61XyCpyckUbmA+Q4GM8cUAXVRWOyRQTj8auW2mu6hmYYB6Hv7e1ZAmcAMeo6Z/lSNcTt+7Qsvr81AHYQrZ26neRt/iJwRn8elTf2hYwtu3I3HcD9K4N52YYyTt7ntSSeaWBZg24cbBS5R6HbS+JIFBBVX2jHGOf8ADFUZ/Es8rKgRkVRjPFc35RIGV27e/apki3LuHGOPUU1BBcsnUr2Rt43SYHXdgY/OqwZmZcM7f3QTwCaspFHGp3DJI7HipI77y/ltoRIe5JH6U7IV2V5tGkkgeVisaKCd7HHPb8K/RnwF4wuR4V8I+JdNRLeezsrfZ5v75Ha2iWBic8t8yEn0z7V+cl3PcXGRcS/LnO3oAPbGK+sfgTqB1HwD/Z8km19D1G4SPPJ8qdEkC47Avu6CvFzulzUVLsd2XTUaljufjte61d+PdC8W6okVvdatpmJlRNkTNZysEG3JG4rNg8+9FndS74r87ICo2FWG7dxx06cfypvxXXUrjwdp+sBGnOmXiR7pRnKXMbQ7V9NrFP8AIrjPC195n7i5kL74vLEeMtuGOg/lWOVy/cpdjTGL95c6qSJGuHu5FDNjDAfIM+mPcdKWC8bzYlZfKXaV5HQAcZ/GrATz3mgDgTgBShGdzAcH2yKqIJIrlSipYvGQ0iSNlivtnjGK9Wxyl7BaR2OPKwCGZeF29eAMc0wrarIRIxuGmTeXQsoAXpleh6fh6Va1dzHqEit/qWVTGu7hsj8qzo5px5EbooAO0MmMhey56c1BRpxxskn2hMyiaMIm3opwNwP5cVN/wk994N1rSPiJpiut54P1C11EqFwzJE3zKBlc71LLtz3rHAvZL0JDL/ZY2/KPUHsD060uo3JuLN7KbB8pf3g6iQf/AFuoqWNH9Alxr2gnwVbeL/DhiurDVLO3v7RwoKNFdIHjJPbIYf1r4/8AGfiHVr2yW80m4AGCrDA2KAMkeWysuOnaq37GXjNvGH7POofDeYKt34Du2tY42bJOn3paW0JJ5KrKJol5wqoMYrO1K0+y3d3YyNvyJB5Y47njb/niueZUbJGf4Z+KXjOxjW50fxFd6NKEw/2aYxpt4wCke1V9+K9e0H9p/wCMej4P9pLrlurAlZ0WTeo4wXkBcE+xr5HuLeSwvEaIbLZc5wc5JGDn2re8I3ZstSaE/u4J0DgMThDx0926YqV5FNI/QXS/222sJmh8YaOm0IrKbQMuQf8Aedu3otfUfh/4zeF/EmgQeILWCYwTKGzHtkC9sZU5J/Cvxn8T+W6lciUW6HGVxww5B96+7/glpqaZ8PdMt7TKAxb274DdODxyMY+lXTi7PUiVr6I+xbX4l+DZxia4k0/ttnRl/wDQd1b1t4o8JXx8u11W0Zh/D5qqfwBI/SvknxVe6Za2c0Eu1GA5Xp1GR79h0r5U1rV786pst5pEMXDRDO05GQc89u/Wld30DlR+vMP2W5ybWWOcDrsYMB+VSG0J5BA9PT+XFfmxYeLU8KeHRqgmuHPl7kSM/wAWe+4cHB5NeN3n7WfxZ03VGs47ySG2VtsLO3mDGPoAR+NHN0sCjfY/YoWOFwDVf7JKp/v/AIY9O/Svyw079rv4uRRgm8sbsyKCokhXC498dxXouj/tseIrc7de0i1uRgY8knJ/3WDKD9NtWpLsTyH6DtG6cbcYx/n/AD0puZTwq59MV8x+Gf2wfh1rk0NpfK2lSzcKZThWb+6ODyMe1eyyfFbwwkST+RcTpIoZWiSNkIIzkMXVTx2HPtQqkegNNHa7JsghePTj0qxaofMQldmO1ecj42fD8S+TPcy2knXa8R6ep25A/Hn2rotK+JPgPWGRbDV7ZnYZAfMZx0/jAqlJCsfn1/wV20PTtY/ZAmvLx/KutI8S6Ne2AH8Vy7SWZH4QXMp/Cv5m/KK4a4YF1AGAf89K/qE/4Kt6THqv7E/irU1mEf8AY2o6HfoOMS79SgtNo/C53f8AAa/mT066stVgit7uLEm3/WIcE47+3HauqiZz2Mcu0Y2SHd6EelKGMi4JH+zj29a2W0V9p8mZJo8Hb68VmPpkuQ6sI8+pxiulGRTdFdfmTJP93rVRojGoeLLheqGtErJAdryK3HOOvtULrtyQC+efT+VWBVj3kfdIAOfeh8K4IU/N19Kn5UDHyj0Pf6VWkDAHjcPQUAOQrnCduOamJxhRwf5VUJICFOM9iKRbqNGKu29TxnGMUAXVB/g54qPjJ5wfSpBISuNvTofbtSHHbB46UABRm5Zv938Kj9vvZ4pCOcAU/cc5xgnsf6UAMKN5TqRjdwVYcECi0uXib7GuVVTlMj+DuPwp2Q2N+cDtUU8YKrKhKyJ0oA09y5Zm+UE4wvH40mFLEKu3aMjuc+1NgcTRxtwWI/Hj2pWwZCGxgdGFADNL8S674C8V6P498K3B03WPDl/banZSgcRz28qyIdvddyjcvQjjpX9Wfhzwh8Af20PhD4f+LSafHoOq+JdMjlk1DR3aCe21BubqCYR4S4e2ugyN5yt3Ct8xNfyi3lvHPE6OeWUD61+uv/BI/wCO0+n3niT9nfXrnEbiXX9CSU7sTjyor2CPccLmNVlVVHOJGxXPVXY3ovofYepeDPif+zR4lg07xXv8aeCr+WCOPW7YCJElc7USSOVybeTIwkfmOpAGHyQtfZ/gL4k2Ou6Glr4l8jxV4bvUEdvclFk2KflMVxG4zlenQn0HSvVZdQ8PahoEuk+Ko4brSrhTBcW9zEs0E8Uy8K4YEbT9P6V8xat8F9f+HsmoeJfhSX8ZeF9RzI2mK5lurcZJYRAjNzHHt2rhvtGNqkSFcnm66G97rU7HX/grfeH7WTWfhvdSa3prkyJYEiV44gM7YnJ3TKnIUZMmMD942TXNeE/iFd+D9Wms7hTBb5MV/p9xnYxK/LJHu4U44I4BHXpxreBPiLcaebWXTrpbu0mAzA54IPTLdOvG8AccHpivYvEUnws8VwwS+KJLbS7ycBUlZ1jkQ8AAy42egG6ndCPJfAOs2/gL4jRfYSIPCfj5wEgTPlWOrKoji28nAulURkADLhcfKvHbfFz4aZml8ceHI1jlC7tTgVQfMRQf9IRePnUffH8S8jDD5uG8UfAvXBFdaPFcrqWk3pHlBmZWglU5jcfwow9q9L+DfxM1DXJLnwH4yIj8TaMgzIeBfQD5fOUYA3rjDj8R3CtkeaPL/AXjK60HUkcElJiFljUDawHdfX6CvefHXgnwP8fPhdrfgDxXA+paD4jtJLK7QYSaI5BV42KkJNBIqyRtggMoOD0ryX4j+ALnw5eT63pqedplzIXHlpj7JI+SUYIvEZP+rYYH8Bwdpfrfgp4hnll1Hw/fkpIoW5hjPTAwkpU9T8xX6dqaB+R/IL8VvhjrvwG+MHib4Q+JIpI7vw9qM9vBO6lBdWm7NtcKMDMdxCVkU+jY4xWCX3BWkOMccd/qK/cj/gsf+zwNW0XQP2kfDNsX1DQ/L0jXVhTlrFneS1uX2j/ljKWjLH+Fx2Tj8J7C6iubfdFuB684zzzj8K6Kcn1MJxsX3Z0yu9SBjIIxkUy2lYyKI1DKx2uuO1S7Ij95d3HU9TTIY2ibPC89R19ua2IMfUYHtgfLG5VJGR29B9KzRKkeJhgAjA46f4V1N/D9pgURt04Yd846/hiuRYiKKQ7vtJQ8KOMjoSfQD16CqWwhG1ECQAfPgHOOn4V0fhnRtb8S3dppWhW32y5utwbPCIgwd7njauP4jwOnpW54I+GWq+NYP7WcLpWkRHH2iRXO/bkOIEQr5hUjG4kLnjmvqvwVoWg6K0nhnw7BLDaE+ZO2fM8wlQfnlGOmPbGMCuavio09FubU6LkfI3jPwx4i8G3sNl4ntRbSuPkkikSWGeLJCskiEjgr3wR6Vj2j/ajsjHtnGAPrX0N8bNa8Jav4bi0HT5lv9e0u4BVoSGEUXzbwWHBz6dvSvm63vJbaPcg9Bz834VdKq5wvYVSnyPlR0jr5ZFuHSRmwDgV9N/smfHfVv2VvjTZ/EzSdHHi+1n0u60TVdP8AOS1kubG6eKdfIuJVeOKSG4hik+YDeqlMruyPkdNVW1d5lH73bwoxirVrrmsyKzww+eHHzHZ1x2Hbj6UTjdbCjof1DfDj/gq1+yT471EaPr2o6x8JL1iqIniiw8iJ2YD/AJeLOS7hiX/anaIYr9BdJ1bQPFmiWniLwvqFp4h0u+iE9pe2E0dza3ETdHhmiLI6nsVJFfw5y2/iyZGaAS2SS5BXARGGMFWUDBBHYjFfrL/wR8+L/i/QPjhqnwR1C/nPhnxDod1qUGlM5e3ttWs5Ym8+3VsiDzbYyiVUx5hEe7/VrjklRa1ZpzxvZH9Ej5RsdMfT8KTp8nTGMfzq1do6szAcdj26j3/DFQLGCMH5OeP5VjYoYSy5GD/TpRuHSMbP/rUnlvnGMgYxikw+PXr93/64oAm81uP5c03zW+7nGcD6Uw7gcHg8YByKb6t1ApgTGR+P4c59v8aYS3ck03DY44Hp6j29KXGByM+woDyH7jtzk9fX/wDVTfM7Fjgc/wCelN7ccjv/AJ7VGY8rheSenGD/AJ/z9EBY6qRyF7c/limbsngEf5/SmjeMYBx2xQBx8uGI9xjpQA7n/wDUKkyFByMZpnyj6cf5wKQq68fdz93px+XsKYiTge2aYxUL83I6dP8AOKZ5RCfICfbp/nt+VAU98cdAKYiYuWHPTjIxj/P4U8svQCoeh4/+tTgO45z/APqosHkTRkZ4OPrx7Urv05/zn2qFVY/dXH0/pSY9u3HtQInD4PGPmwcD0oZhjJAXnr+n+fao/nBGM4PT/wDVUgbAyOMdv/r/AI0AJlSTtx9c1KAMD5cccfSm4IHzEDNOCKW2D5mPYent26UhgcE8Akfj/SoyF425P4j8Md6n8pyNuCv/AAHikFvNnj5Rjoecf5+tADFIwNo5xxyf8McVcikIba3HHTrTY7UjDTNk+grJ1PxP4a0MqNRvIrd8fKv3m7/3QcdKAOU+MHwb+Hfx38CX3w7+JukQ+ItIvRuUOoE1rcBGSO6tZcFoLiIO2yReQCVOVZlP8zX7Vf7DviH9lLxnamTVrnWPhxr87W+i6y/37W5Y7lsL/aFjjm8tSySBRHMqnG0qyr/TBoHxl8DeI9WGiWN2YbpjhFmXYHx2U5Iz6DvXk3xQ+HHh/wDaJ8AeLf2ffiRLE/26BzYXnl757WZQJLK+h+dS0kDYYrldyho3JVmyqtDnjY6cPXdN26H8wcfw80i98i5PiWzAhXYVVyCzYwB82cZHb8qtf8Krsbq3EUGsQsiNnAlXzM9x90dO2a5N/C3iPwR4n1DwB46tH0fXvDd9eaZfW8pBdZ7ZlGUZSVePawaN1JR1IZCykGtqyimcH7NmbnJU9sY5HPf2r52blGXKfQwUZRui83wz8q5J/tiOJZk8so20tjHXjg/pVYfDjU1VEh1SzmMRwu5WX5R6qM5/Dis7N7nzJWAX+6qnj69KsyyTQ2sYj3plwAQcdfWkqjK5UaOn+CfEdpcvG0lu1szZkKt/6B3H0OK0vsV7ZZ3+ZPGCB8qE49CxHI/lXOzalfxyiMGSMlT97DDHv1wP0rd8EeLW0PUTJqd+mlo2I5xMhdMH+7gEDI6dq6qOItujlr4bm2ZejuWMWVby2HZhz+HtUkd5bEqHwjA4wv4Y7V7lZ6v8MdYMLf29pthcyKf9bb5Y+4KoNuPrg1bj034UE/YH8VaNNJ91hI3l8diR/wDZVr9fgjnWXT6HhQuUUkRHBHAIBJx6dOnFS/bG4b5VHYLzj9K+hofBfw9f9zH4l0fy25GJwM8cYMhbP5gU5Phx4UvWKQatpoIH3vtcYQ9hxGh/Qmp/tGl1Y/7Oq9EeACRSGf5ASR04JHtjkfjxTg8ZjAm+TnjaOfxH4V9Hz/BLQYBG0Gsab+8/h+0KCcjjaSoP6VCnwOv/AD3trcW85AzlJl3AHoCeM59hij+06XRh/Z9RdD54yspO0nGBjA6Y7kU9GQAKkiEsRkgDp75r30fAHVpJD5VhcFxjP2e4hGAf9kkEiqNx8DNZj3rc6ddxp/DtRePT/V8Gj6/T7k/UproeI+ZtkXI+cfeG0ZHrj8KjuGEbblJGAFDL3GK9bPwc1ZpGS3sr9nK84ifaB9RGPyFQRfB6/aXypPtun8bW+0ROAPwKc+3SrWMh3J+qT7HlqLNIfKtMRbcYY+v1HeuM8Uo0OuRQwsVleMMwQZUcZbH4g/hXu2ofCLU7ZPLj1K0JYjGRIjDB45CkDFYn/Cur621eXVNZt01WRLdEtzGSsc6qcSMAQrFh0Bxj9KtYymL6pPseVK33JEcPHjAG4A/Sn+YQ21JDb7RjaVzxXtUXgnS9RUXn9kzXO7C7ln5Ur8u0qcY24x0pZvh0yXCy2ejzuyg4MsqBCD2PO2p+vQH9TkjzDwy+3V7uPnbL5W5ceiHBwBxiqkqSwSrDJCQ7Hkt345wPWuw12BPDciAW8lldX/lhV4IdYv8AaUnBx79MVmzPDcTvFexOucbJkB+X6gn9accQnsJ0GtCifLaRPkL+g6DAqXake4Eb8c7TyRx+VMntZPMT7MyTIOQQcuMeu0AVSVniYmQMFH97Ofy6itlUiYum0X4TGEI3eWDxz0/D8KUBCjeVukJ7DpgEVUXUWXG5s+Zn5VXIGPbrTEvJl2hI9qbecHk/hVcyJsf/0vyDtvDvg1xhrL5k5KvcybiB7ZX9BV278T6ZbQNpVqsOm24AUh2BZgvQEYyMfnXkEOnX42Nf3H9mWxGRLJgnPoFB3k/0r0nS/AVlNZfa5idRYnPnligcN2Cc9PevAnStrUmfRU5qXwxOP8TXdtdxK1hcK0e3iJVxjpu+bA4+tdB4O8PIbUz37xxBG6EHgn1PAwR6VFJ4b0iSd47ONx5D7JUVyQjDsc9+K6FtSg+yrpsk3kpj7u0bQBz83uar2nucsSZUddThtZkgfzdTZlfedvK9lG0Y9M/SuTe7eWD5v32WzzxgfT0q9ruqwXM8vksZElwCMcLt4XFVNJ0yTUIndz5SL8qk992emOuMV20YcsLs4qj97lRUh2mULt85Gwu3pgHp0r0nTZbebULZrg+WIgN6EYAXA4rz/TFc6slkyCZ3kEeBxkg4FevaVpCTSPBcI2V2rtxnaR2z2rPFbI2wu+h6FZT2/wBidG4R8nIAAPoRjpiqt/FvRjJNukcDapXCkDpyOKqWVkINhYE+iehz2ra8m5lTz0TYyvh0OM8dsECvNvqeyloea30btMds20oMFQMAe2eMinR6lc2UeIsplht46dOhNdnqVu80Q3BIGBxINoO3dyD6dKwlsRJvhmXLcAZyu7H6citU1YHoa9h4nmLL9rAMYHL9ecdCB61vQ+INPERLOlscZIYnvxgcGuatrYRKzR252fdPb6g+v5Vs2XhVbhc3YMYlIICDLMB2yeFwPzp8o4tEv/CZWTsqYWUrgYDfN7cY5+lcd8UfF+vaXbxaPao+jfb43a5DBC8kfCqA3O1TznGOle+eH9F0zTmCR26WadWOPNbA5zu6182/tAzzP4vitGdXgtbSJIFA5VGy2WbuXbcfYYqqLi6kYHNjZSjScloeJ2siJIC3c/e9B0PFepwwQmJY7fbJ5QPHqO3OO9cJounyXdpPKQDCjKhOOQTyDkdq76xtRHEk3lhZAMMqkgEevP0rtrtJnmYSLcdThdfsF8qPUbJNsB+R167H/wACKvaBqF5e6NfaBw6tHvjGPm3A5wD6V0Gsw+VZOBD50CfvDg4zn0x0xn6Vw2gXRtNSjYNhSVUgDrngD8zV03zwt2Mq0PZ1E0YrqY3MbDG3jFeq+ApodLsZLyQB3uXK+m1I9v8AMn9BXnWpxzW+oTxzjy33nOPTrx+BFeh6LcQyeHkjQBXTcmR1fJBPHbHFRjH+6sPAxSr+h6y08/kmckxlvuk9WU9PpiuX1XxIlpf2elyqJ7tnwTuC7M/dDdvT0rU8O38r6fcx2sfny2i7trn5c4469OlfO322a51Nb26bzpGlDsT/ABHINeTg8Iqkm3sj28ZjPZwSW7Pc5tUbwl4zsNfkmNppWrbBdgL5uzYAHITuQCHH1I7V9Tan4LtHYXdvLFPDIqMDEAVdGAIOB0r5T+IUUV14XgaBSzwyiVgB9wSKePp/SvQvgx8QbhtKtdF8QEyW6M1rZ3DMMIw2bYXwO4YBDz0rvw0vcv20PLxkHzadj1+LQLZMOknmRsPm2LtIx68f4VoR+H7GVw08j56AqAMYH05rp5PD+voRLBp7TQuSuUUKRj1x1/Cn/wDCK+KJjt+xMcLuDPtjHat3OR5ySZgx6JpiNuRd/qxUDt36UsdtZA/ZrdTK7HOBgBcfUf5xXWL4M8QuPLnaKEPgqx+6MDvjmrUPhK+ljOdQhRVI4EZbP0PykZ+lJSL5Uc1JBGsXlOm8rwsgUDHtinRKJFAESlu5YDtx07YrtI/h/tyZrsTD+6EZcfiCcflVtPBWhlgPMO5F5AypbuCDk4/Ki/mRbyOFjdIG3vC6tnIAPB9+KrJcpNIyFlVg2eTxj0Ir1X/hFdDjKu8M8p24CGVsHHHIrTFhpVqkco02IIPlOSSR75NUmgszxeXUo92I7gOR0/h/QinbL/MUiwTSxsBtAGM/T1/Svb4rfSY3DCCFxKdrblHAHbkc/pVh3sba4Cxwtbw9PlJKY9l4647U+ZBZnhxg1iPK3FvJEznCrgZA/wCA5q9D4e1+U+Z/Zsyoe52r/Mj9K9qElpArJZMrpk5QIAeeuOM1XuD58HmlWk/hHOBxj/P4UvaLsOx5TB4Q18wyK0DWpb7pcb847fLnbx61bh8Car5vly3CRKcdc9vYcflXpSSO0EcMZkhjiz8o7ev1xTtsW05k3AnPQ5z2+lL2vkPlPPz4EuFY77yNsn76oUK44ORzmra+CLYYilmYk45bnOPTGCPzruGlWFEkBEysOCy9Og61GpeSQ+UQo9AOpH1HFL2rDlRyo8F6Mvzszykcbw55HoUOcY7Vo23hLR7dfLaMyOOrF26f7vbitvBWQNjfvwDsH3agdY3maOHczKefbHrnBrNzY+VFIaXpCJ5aW32iJTlSwVsH2yuauJtSMRJ5aqOApjXb/wCg8U15Nj7SWQlTz7j6Ui4lZNzAgcMTx9KnmY+VE4bCeSsYjKDL8Dp7ACnGZNgcMJeAMYINVwV6zriSPBGMDK+/tSrJED0+/wAjbjt6elK7HZCGR2VWK8g/MAB9MYxTmkmhm/drtY8Zb7oA9Rjk1I8piA8tVBcjBbkg1GGkZGMi793HAwD2x07e1IB0kskih2YSOmNp4GfXgUyZhKVV4lXPAbPHNDG3x5U0eSABwfTnjpSKhG144uB6MOfqP84qRjB5YzGZgMH7uDzt9+1PQ4L7AVIA27uecVITI6q0hV9g7KBgnGP5dqb98beGHfBwG6UAK9zysZjBm2gggAEHuPyq9p8i+akX+r3ZBR84qqqyhisYGxsEbcZGOn4f0qa3cyTqzLlOmenzDkY/lQmI/Pn9rfSdR0T4kWGp3cGLG60yKC3dOQyQkjaT/fU8H6V8urqkaRurJ8p6Lu7+or9jvFvhHwh8TPCN94R8To9vDPtaG7t4989rcD7kse7+HP348qGHHHWvzE8d/s4/FPwRezRLpb+K7GN8Je6Qr3URBzt3Ii+bESoBw6jHTtXdhnG3KzGq2nc8dllhO2UhXPfBx/Kqc0wkbIJUAcD04rRXwx4la5ayTSb5rhCFaEW0pkVj0BTbkE9hivpz4Y/sr6/roGq/EHzPC9gy/u7UFRevn+JkIIiQY6Nhj6Cuv3Ur3MLt6WPkknJz0NP3bsA84r6/8Tfsp6zZyiHweJfEUzvmGG4mitt0eM8u6pFwO+9RXgvxL8IeIPCWpWtvrlg2lmSHCf6tkJQ4ZVkid0fZkA4alGpF7DcGtzzjA6UhGOOlJk4pK0JNzw+ksmoKkI3EjlfVeOK+iNF0qdIlnIKG2wyNGAfqNv6V5F4GsYruTLqGaLc2CMEh8KAD7YJ/CvoOwWK0gWMu0fyYwR34yP6V4WZ1bOyPfyul7t2N8PaLJYiW5JMhv5GllhYY5zjOOledeKtD1Dwlqh1nRLUtpN5II5Ym4ijnb+HAxtB/gPTt7V7VCgSSKPdlTzsI56cdOn0zV25fTJ7KexvlBt7pfLmjYEjjpjg4YZ4NeTTxLjK72PZdBOOh45a6hZDFjcQvpF2oyFm5HPYdiPStJrffEs8a5WUYCnHB/wAOK3dKsr22shpmo7NXgQlLeV1AdkU/JuJGeBUp8P6es4kNq8QkU/u0ZgAQO2On+FauorijTaRx8IWyuhCGK7CThuFxjr+FdPZa45l3YFy6rtZwfk9uMfhVWfT4YoUFpH54IOA4yy/Rvb2FV4bKCNkjQZk5VmBx1Hof0qG00XFuJ6jpmokxRz2yfvNpZFz0x1+v0rvoryziWBbeYOxTceR8pwCfp9K+e4ftljcxuZGJ+ZFT1TGOO3FbCa1q4t0ihCo/O5ivzcngjp0+lYTpcx208Tbc9vj8V6bb3DyRMLgsu0AjOMdfzq7oc0sd+ZIQNTt9waPDYWPJ/wDrY9q8DgudbBclVujkEhcIw9Dzx+Fa+keIb6zbdLCYVc4lMh2RFR9OKzjg30NFjoo+5NB8UafPpbxOF0qeM7UWRgxIHPevP/jh8TtG034J+MNP1G5iSbW7ZLDT4Ny75ZGcF2VOuEUHPpxXylq/xx0PwxYOmnSf2/fEMIUBxHH/AL553fhXy54m8XeIvHesf2pqn+lzbdsMESkiOPOcIozgDPevWy/J5uopvZHnZrn9KNF0oatlKykmaMRmPDoFyPXjgmrbq+cKmcgnHpWHJe38TGK6ZrNscKybD/KhL+5KAG4A9eRX19uh+fmuNrFQrHPQD+dR7jFt3E+WcjHr9KhWdgFOVY9mUckU2TUhHIUnjI54PbFMYtztVhOnyY+6PXH/ANaqkxjuLZLiBfInBKuOzDGenatC3uYJF+z/AClHOOf4fQ56VTvI2sZvNbMgl2/MBj6+3SmthC6bcwxII2OG9/f9KSW1nFwyQbZN3JcnaFPpWdJAqbXh/fI3IHcY7GrwY31qLVR869AexHTB9+lMB/2i100PLBIL276Bsfu4z6hWHzEdj09qw7m7ubyUy3DmRmxnt09hgVbtGjUgYAycMG9BS39jHARJBko3b0+h9KzlqMy8eldT4UmSfX9Ns79i8El5aqQQCMefHkHPQbc/y6VgwwNckRQrukPQUkLz2N0HAMbxMM8dMEH+lZVIPl0Lg7M+5v2h71H8QyyBDGpwi+iiPC4GPfj8K+Urm5ls3J3fNKvy55APf2r6j8c3seo2Fhf395Hcy3ujrcNKgBWWRlAc45C4kzx+FfMF6hiuRgrkoGcH+93wMccV8thYJNxPoa8rpNdkWvMOkWBkHyvIu2MjBwzdT6Vih3O23gw0kjbcdePc1Tup5JpU8sH5Rgc8Y/Gt2zNvpcBmkZXkl6L/ABbh79AK9BxS1ZzJ9EXzOsCrZoBlV+Yf7XHWiy86XKqPOLcHtj06dhWcpEkbXU7C3Ut8uRy3tx0pk+pXMZSK1P2eNRk46+nWs+RsrmSO2+02enQfvWE1wnBXqcn9AK5PUtdmuE2eYs5Q4f0x2/lWJ56kHfJ6gDq3/fVQ2Gny397FpsQJ3MC7DA2jvz9KaoL7QnW0906Xw7ov9tTTazrNx5OjaXte7l2nBywxCoGMu5IAHvX1/wDBD9lH9oT9rG1fX/h9pNp4X8H2JkhttQ1qZ4bOS4UjekPkRNLcPkYZhE0cZG0uG4Pzj4Q8Nf8ACy/iL4U+E+jvJZaRf6pDaNJFgtsldPtNwcgb3jiyy7vTAr96/jJ+0lr/AMAfhLL4T+Anhmzl0/whaxWFh9rRZLeK0t0RGuJYY/J82V1Pm5GPnySDkg+ZmWP9jyQhG7lt5foevleWTrxlNNad/wDgH5AfGH9mr4n/ALPWv2nhv4hXenRyagu61vLQyyWckg+UxrKyIVkU8YK5ryC60rWkvPst+ht5iRHFhtyPngbWHr2zivorx940+IHx68E2nib4q39tcyySGWNoFAEahyUeOOPKox3MNoA4P4DzWHWW8P2ZtNMja8zx9ouSJMgdFCn7o9OeKwp4idv3q17f1odeIwEFL9y9DQ8H/DaGKOPUfFbG3t2fKwNGzPx1GP8AaxjpxX0bpd/Pq2u2LW0n2eC0VY45io2AYCqNuOCOR2rxHTNQk1W3hnuZS0gG4x9Pl+XIwOPYV6t4Rt0MvneegGCxhA+7gDGf1/GubEzcneXQ6MJQUNj7l0vS1u9M06C0uEHmITPnLNuIBOAPZRge9exaf4ZNyrWc6xSwfdKdAQRt+cntz7/yr5H03xXdy6fpwt8200MZO5MAAgrtdfTpyPwr3fS/iFNeQWk8qpA5Z87cAgHp90AHJ+mDXzOLjJSufSRimlZnyz+0Pp3ivwTqkukaTp8ospG3xToN0Ulu0ZMowuOh+Uj+Gvmfw98NvEPxxx4Ol8cWXgvSUuARaXmnSTfZ5BuETq6BpOXlA+XHLDjFft54Z8T+H9Wia28WWVvrdvcokciSxxyLH5mQQyFQCCPTJHavmz4v/Cnw34E1v+2/CFuf7B1yMwu3ymK1uMkmPARdsTgLsznBB5r18tzSNCHLy+90PGxmAeIqWk7RPxZ+NHwi+LH7MHjp/B/xDiSRLmNbuw1OxZ307Urdh8txaT7E3oejAqGU9QOK5Wy1qe9jfyNT/siYgMxdEkU5wMruBP5V/RXp3wQ8M/tX/AiP4YfEVxELNH/su+jRGvNMv1G2K5iJOWQgbZYuBKoxkHaw/n6+OXwD+In7NvxJu/hx8S7PZcA79O1KFWNnqFoT8lzbOVAZOMMDho2BVgCK+zy7Mo4hWloz4nNMteGqWg7r8jIOmyLbj7bfNqMMg2kkGMH0I2dga5W88D23E+nkNGxw8TnLj3Vsfoani0+7aXyYCz/LuUKcg/Qelb9lJe20rxXSmEkY3EcLgeleom1seTY84l08Wl5HpWuxm3iz/o9yVxhewOODnGPajU/C11ZvK9mjNEgB4Gcj6mvUriRLqH7JqNumowk43vjCrjkrjkHFU10+e305tTs5Gu7K3JSaNhukjVuAT/sitI1iHA4j4YeJ18JeL7e9uJJIrKdJLe7jTPzK6EJkDH3ZNrfhXd+KfEmo2kUGiWdybSbUmaadgf3kUPO1Af4Q4PO3HT0rj7qKzm8Q2t/KVVCVUFQNruThc4GMgH9K7PVhZDx3ejVolmjj8uAfw7RsGM/nSnGEmpWLjUnFcqeh5RYaK39pC2A84scINucp3YfRa9F0HwRbWEgvCRPcxsdsZGU29iOOpHFdo+maNpyPIi+QW2nBOWUD+77VuWKxxFmiDKvUk9PXIFDqaWRNji5fDxti0tjf30NtG+6fTfNbylZurKo42n0x+OOK6y+UXWiLjPmW/AUHJKL2J9u1Q21wviLUZxoaGS7tiFuMcIR0HXiryaVPYJJBdQTWHmoAWK7kz6jbkCs+hocx4VlVXvGx5o2MAvfZ3U/TtUv9r6bHIwkmFpggpnB8v2YHr+VVtMNjoeoX9zqEii3lAVZBnb8x5wvXj0q7rPh7Qdf05r2wlikmPKzIT8wA+6Rx9OlDF8i7bTWupWUjxut1IPkZk+UYP4Yrr9EgsrrT5/DGr25aw1JPIlUEDk42Mp7FWAI+lfP/AIOmng1SXT5Jvs7QqdpAJGMZIIP+yOK9iinWKS1BmMylwRt4PPSqtYR81+JfD9z4Q8Q3/hvUM77KZljkxgSRdY5B7OmGH1xWG657ccYxX0r8Y/Dp17QYPF9ivm3ekqIbzb1+yk/uyR38tjyf7regr5rXYykn5cHGBXbRndGMlYfazmC43Z2Z+UVpavaq6LdwnP8Az0X0/wBr6Vhvhc/xV0VhICuNvmI459h0PFakMwbFgJmiJ+WRSv6VqWMp3gdki/8ArfyrNvbd7G7zt+XduT0I/D0rQs/L+2PGSAGX5QB1zzSj2HLYdrClFhym3Dfez7CoCDPdQuWAA25/wFTawMQQj+Fcgex9KZCA7I+3kBenY0w6G/ptwI1ZVwHBJC+2fX2rolv57ZTDGyyRuAQCK5PTmIa4/wBh8H12njNbSpkZYhgAMduK4px1NYvQ6e3nVirSJtbgDJyPwrZSVRE6s2Gbpx2HXjpXHLrGk2IxK284GAD0/Hpmta31Cwu4HmtJA57deo7elZWLN2S+CvDI8nmqoxkDbgcCp3g+0yM1jLh8AjH3cDjFY9nomoaiDKqeUGH3m6H8q1rXRNUtpiCApAA9FxQFzKurO5eQSSDzHTghOMflUlzbtZ2fm+Q0TqBnPTFd1b27owQ4LYyTjgj8BU32VXQSIQ8R4UDkZ9j/AEo5gseCXuoRlwyKcbshs4z681uab4p1Detu87TYKiNWAOD25/SvUrjwzpckZLRr8wz9zkH24wKzj4O01YZZGxbtFbO2QO6rkH9Ku8LC1PENdvtYh1C+tBcXGn22pNvnt1kcRTBnV8Mqnaw3Rr1HVV9BUvhg3FpqPn6PcmJ9uCA3JX+6UPDj2IrA+23tzIHu5Dc84OfatgW9vcoqSBcqRtYDaw/EVaSSFJnX32maZqUjXF7bPpFyxy0tpgLn1eLpn6YzQ/hK4MPnaVqEWskAbkkzAx/PIH51mwXl9boIi4uFQYCvzkfWteDVFjUfarRh2wjdBT1RJgW/gHxFqtykBS3tI3+6/meZ7bcIWJP4CtTxULfQdGj8EafG2bK7F1fSvjdJc7NqgD+FVBxiu90vx/baLA01hpBlu4lJVppBg98kAfpXhv2mTUftuo37757uQyuw45JyePY1pTld26EtWVySAmWRXXI2kgA9s9a2Io9zDB5BC+lcebieKZWOfLH3OOMdB+ldJbTCSMH7hwCM8ggV2pmEkbU1qLmBrJz5byLkN1AYdCMVxL77aWQCFnaPgs5644yB/L2rsEnBZS+Bg9P8Kpa5FEgi1CJTIsn7qVR/46fyoYI50X1wu1/KVh0Dj0+lTCWCO5jnuCJ4G+8nYfhVkwRn/XKu0YJ7fhgUArArtDEEA4UdSAe9IZ0Fjqnh6PPlRrDu6gD9eldMur6HFGpZXMaDBfdhTn2//VXm4HlZmk2PxgADH41VP71fObJHbJ9O3FPXa4uVdj1T/hJPD0IXykcxNgPjn6EVXm8T2LHyYIGC/wAJcjOPoK4eGGJ7UOrKiA5Pf8KyppAJUcE4Jxj2pi5Uek3GuWrRARR7W4HXOQfQ1kT6zct8inavT16fyrAZ5Co3AccZH0/pVUtsB2uTg4YAUx2LV/d3jxFAc8ZGOMDpxiv12/ZLv/hz49+CFn4p1LQ9Ln8TeFLh9I1i6ltrd7ueDCSWUyySKSMxFk9cxHB6Afj9I+9Tk+avr0xXrfwA8anwh44fSL+d7XTNfjFpcKp2pv3hoWPIGAwx6YNefmVOVSi4wdmejldeFLEKVRXR/RBpGvfCrX9G+y6TdWnh42UXymS52YZVHOxuXII6jrXID4m+GNBt5LV9Xj1B0YtGsKK6kHjhuMZ596/KzxD49ubW+ngN60HkjGFIz+74Jz/d714P4i+Od48rfZ72RvLYZC5DFhwdpDfL+dfHxyqUnds+xlnEKa0ifsL4j+Ovhax8x2H9oqcM0aMiMCT/ALQABHpnNfJHxS/avisY7mHT7hNGTlTBFLuYjHB25BBP+zxX5t678VvE+rNJHbXctpBISdu8s/5jivOJJ5J5PNnZppD1eRizfrXp4fKYQ1tY8nF59OatE9p8d/GbX/GsjOZbqbB4kmlPC+y5PH4147cXLXEv2i5bz5R+Aqk25gAR0P8Anijg4ycfhXrQpRhokeBUqym7yZIX4xjb7VGAc8DNO2gHGM0hwcAcEdhWhmIff5cdqQe3P0pfxxSfQ0AN/SnopJyO1OHHI5pwwGxjb/KmgJhwNnT9c1fBxGvljIbr+H8qoRZJJ2kZ49sU5nOWZifkwOKoCaWQsBAgBZztX2zxXcJppsbCN41IRgGLnkem2uV8PRLc6kskjcQgbcd2PSvV7QT2sOFb7Oi8+WwDZPtmok9LAtzlEgv3/dICOcrt65HfHUcVaxcoRJNmd1xgDocHpj1rrU123UqLiBCy9doAPtjjis2TXnAZdN08B87s4DEf59qzv5F2ZNAJXUS3EP2ZSOrfd56Yq8hWRGMSgIowe/TtXOJHqmoyGW7JBbPyIOB+FdDb6KltHE11N5II+4Dgf59qLdwTLaqIYjJuATAbPcAeg9K9Q/Zb82f416mrg5Tw1elivQ/vYSG/Hj8a8pkutMjhw75H3ec8r7GvT/2ZJ/7O+Nfk2c32i21rQ7+1Y94/L2SqGPYbkVQfesqnwsqG6Pt+eOLek0gwRwO3TjmqUj7XQKNo5AB4X8++adNIxd9y/Lu24PqeuMfpVMnH7oNx2zzyPw6Y4rybnWaZCbT5gB2LkL6Z96aQN4hYjb1Jx/D2GPrWdtOd3+rwBn8D27VYNwJS0wUjdj6gDFFxkvlAbI0fepB4HHT3/pSiQMCrZi24Az0x/kVCtwqNuXB/vY5yO3oBUZfNxJFJ0PQ9hn/CkBayq5X7vGQO1RMQd+M7hgbR/QVFK4x5TH5l4GB60hkizhl83I/HI96AQ07UYIysm3GGz/StC+0x/E3hLxF4YIMh1bS7y2QdCzvARGP++8Y9Kz3c5Uj93xjb1xXReHZvI1OCaR1P7xMD17fypxY2tD8l/Cn+lW1zZsG3T2RTHQ+ZCeAffg11un6jDNoSeUnluFCuwA4dcA+/IpniHS5fCfxh8QeH2XyFs9fvYlXsIndig/FCKz9NVY01GC6Hl+RcSYGdoOT049sV2Q+EwlozHm3mGSFoyWVuMejZ5rirtcSeXja2Dgf4V2l9H5cgk37CVwAncDp0/Kub1Hy2UTKPvDGPQ12wOeRx2NrEdaTIUfN24FOkTDkdMEgetKNq8H5uK2IGbcH5hn39qZ3I6dhT/wDZ5zTTnoRnHFADOvWn7ivUbuOnpSEelM9+tAF2MiRNu37valFo7AhMEn9fpVIOyjjj6VYF5OTlQFAHTFAFxdKumJYxkKMcZ6/Sntp0MAzdXKQgnJQZJA9sd6zvtNyxy0hYf3c8flVm11GW1+6qThv4XGR+VArG0usaTZpttke4bH3jx+HNIuuaXLCY3jktXJyHXDAfUcVF/bVrP802mQSgDHA2n9P5VdtLjQLrdG2llXx2l/lSsG3QxXvtSZwttcC4B+VVQYJ/DFWtMOppN5kk7YUhGRiSce/0rr7IaWgMkOnxxspGAxyR/kUy+b7TJ9o2iLGAMAc/XHYUnZdB6mTfXc8dnqrQs0cd5HFDOsbELIsbq671BwQGVTz0IBFcLvzFsPGOldspt7jzbe5DHDZKjjKjoRirUOmeGLiHy2ikgcj/AFiyEke+MY/CkrD17HFWUk6qyJ91vy/KtmG4nCiNwQOmP6VlMJdKvXtzJuCHqv3WBHB/Kti2vmkXa5AfGcEcY7c0+gjSW6cQ7GA4H6+lWfDWinxp448OeCst/wATfVrOx3IuWVbqZIcjAzwGzXKXuokOFQglTyR0z0r9Nf2JP2H/AI4+I9f8OftK6/p1t4U8FaFexapH/arNDeapDHyrWNsUO5M7dskrRK45i3nArOWw0j9y9XuP+FO/B7UP7DgKXGr3Xl2kKFQbeCKCO1hKk8FYo4VPQA8cDNfnNa/EXVYrma5e/wD7MunOG2Btm7PLHn5S3fBP4V9xfGbxZbyTL4ftWDCxjCCNvUDjH8q+EdQt7Lzr1pI1SMBv3J4Az1/P2ryJtc1ztgtEj1v4d/tsePfBWo2tl4kvIvEmjecltIZCZDGrEIrLKzBhgnBB7dPf9UdF+K2jX9pZ3V3iGO9hSaKROFxIAVXDex7H8q/md8b2A09L2C2dmSVHZT0B/u+3biv2c8J6teReFPCdnqbBBDpVhE4PG5hEm8tjtzx+WK3ppqJFRJs+Wv8AgqV47s/EvxI+GPwz0qd5v7Msb7W7xV5hL6rJFp9h/wBtFWK746qHHrXyLcvZ2vjDxHaF0tIIIrawjklw2JLeFED88DqBjpXT/td6uuuftj6rFLwLBPDFkgA2jKIsz4xwMM2f/rV4NpeqHVPFXi201CQR7tSnlSTHyMobysEf7XFeHQ5quKm5L+lodcko0opG99ojb/SGvIvtvm7NgJwTG2OAvO0r+BrJu7rT55Wu5bcyi3Kl5lOxc8cMp9PpmsxY/sOpSqxa2g3hUeKP5T1xgkfjU17qETQT2eqsNS2KJLeSMBM+z7SPyr2VHY52UNV1OGRJ9P8AIgnjcB42Q4KHGPfmqM0lvf2KJE6Q3MKhZkb90zRgfkQMD6e1Fw12Jithpaonl/K6IHyeuT0xx0Bol03VJtNgu/KG92bcPK2uoX17YP0rW2hOhk2D3PnbVk+2WrROssbnjb2465Ga27C7itNJltlJhmEflqpxghzvVx+BxSXcktnHbwyFZHVQWUpt+Rxjb+Ht2qUmdZYnWOCaeIbXMmNrL/CSOOgoSAiZLrT71GDrJP8AKys/I2Y9P8Kda3c0lvc2JGXIkKN1Ifvjvirt3q87XiabqMEEEMkWVliXBHp8x7cU3TE2XUck8u4MpaMjHrjG4cHimBk2za1Yyi3ljkvIXjBV4wPl9Dk+lS3UMTwxfagplG7zAcB/VRkVcvrt7PUNm+by5iVWJo+dp7qx4IB6U0Gzu7eSL7P8oXd5kzchhx0GcYoEVLG3jVGuozC0ccAdkHJ4/Tp+VTPPbX0sdtbuwMjDb8vADDKrx0OeMVmxXzRlbINHAEbbvQfIQezZ7Gp1uNc02aGKK6gVWYZZYwPlPG3pwB7AU9wsUNV0ue6UabesRHv2MyrhkVxgEEjHy+lf0WfsAfEF/iH+yv4WtdQulvtV8H+d4V1Bxn7+ksI7UnPOZLBraX/gdfz4XEWq3F1qEl26XMQVSFbAYYyUxtGMgce9fpr/AMEmviBDB4l+IfwsnmZ31CG28TWkZPyg27CwvSFPOcSWYyOMY9qEZyR+zRCAnb9OOP8APtR8owB/n6Vbe2O7K9KiW0YDgAY9f6VTViCsCSwXA4649v6USuwxznGOv+eOlXfsx7H/AD+VKbTjBqQM0yOMPngcbuelRl5MD+En2x/9atP7D6YA9v0/zxTTZHHb6GiwXKIdshcn0yPbvUyvgYYHjpjNT/ZHxgADGPUj8B7U02rgcc/5+lFgRHz/AAEAD0609mZzk/8A1h/hQsEi8dfyqdImQent2oAh3fLj+H0II45+lIDxyP0FTmBu3Gf8+1J9nIwcj/IosBW2IBwMe+P8+lJsB5q19nPp+lO+z4bHP17D/H+lMZTCleM/mMf5/wDrVN5a8fT35qf7Ig4Xgen8qZ9nbnof0ouJEZXaeuF7f1qEL82ByBxVv7OcfKuD3o+zuQR06YoGVvp838qYBg8VcFqw57en+RR9kY9wP8/hTsK5T9hRhvp/nirv2TB+9kVItsOmcD0FIDN8tj0ORTivHPyr0H+etaP2VR0x+VOFuo4z0p2EZnlZHYD/ADjpT1jK9Of849q0SsMYAZgg7DpVRrzTI/3bXUKkdjIoP86LDSRD5eBkDp0wP8KXyWxt2ntjA6f0/wA/SpP7R0pR813Ao/66J/jUT6tocbYkvrZW64aZB+maQDlgkA4Of8jp1HGKRU5PB9Kgk8QeHoh819bf8BdW/wDQc1BL4q8MxDD38SnsAcn8gKNAL6pubI/+tTvKUHDcY/L+VYEvjfwfApL3yHHH3Xz+Hy/yrJf4oeC4CT9oZQnVtmB+pFGg7PsdsEQjHl/zpfLcHKpivI774+fDyxjaVJ3n28YQJ/LdkfliuPl/ah8Jbilrpt5PgZGSij8+aLoLM+jFicYOMYpPKYdq+XJv2rNLgk2N4cuiOxFxH/IqOPpTB+1fou7J0SdUBwf3q5H5qopBZn1N5TZwR+lJ5EmePl/z7ivnXS/2mvDOqXCW62zWjP0EhIP6qox75HtXoj+PNRu08zTlhVOn97H+fyppXCx6R5Dg8DpSGCQ8D5eOteUx+KPEk6NJHKrYOdoCDA/IcfkKzZPFPiWRzFDcmI9fmCjAHsB0+lFvIdj2xLIj7z5qYW6ivnHxR8QfEHh/QptVmuPNMS7imCp/NTjt2r481349eLdXd45dSNvH02uWDA56ZPAH4fWq5fIOU/USbUdHs2KXd3b2zjqskqLj8CRWc/irwknynVbLjqFnjP6A1+RNx491TUAfPvJ1+UjAkbYSPTnv7Vk2/iG6WZfPldg3ysu8j6EH0x2o5GFkfr7c+OfBtkvmzX8YHbhu/HpWSfin4UaYw23m3DqOcIqqvHGSWGB9M/Svzy8PeJo2t/IEJJD5+/javoM/4V3P9sW19ZvpklvsuMZgdZM4PBzn5SKrkZKPtcfEXSJt32aBrkpjdtZeAe/atHTfHOj6sxhsfmlX+BsA8ce/Ffnt/bOs6IZdJlu2idhmOVkz27A/w8HFc7oXijxLpGpid71kKvuaPAxz94jjHPah0xn6cyaleBScqgzjoeOeh/l/KuUuvFjw3BheUfK23C8HPpjpxXK+AvHcHiuwitNT/wBCuz8uD0k44PoOnT8K19T8HM+pGezk2qvzeX90Z6HacDrjtT9mFy94g+Iel+H/AAtqGuXkhcafAZmRQS3HYcf/AKvyFfDesftIax4hg1FPssYsLhNka4UkcfMAeNuQevHsOK+o/ijpEuo+Atb0u3Um4ntmVVQDLbBuwT7KK/Oez062NquEICqobB6MnGcelXGAr9C/4embTLz7XZg2m87w/wDEQ2CFJ78euec10gvLh7h3fdhh252jtjFYMRg3eQ7FY8YBUdR2HStzcEdVK5BxtbHQ1rZAZOppJ5KzSs7N1Ug8Z7H64H6V9Q/CzxFPoz2kN7IrxXhzknJCEDb04GD8tfNmqKDGjSHGeYyvQ4Feo+C7xoVtPK2sfLKFiM9OgGRwQB+tITPvP9xq+nz6dkPDexyw9gCrpsYe2a/JaD7Rod9LZhg0lndSWxQcbhHJtQj8Atfqx4JvotS0jfjbNDsx06rjPpyMdK/OjxZoRs/ih4k0qBdrW2oS3CIeSI5H8xV98Bhj2xRBe8HQ8c/4KSeFLn4j/sYaF48ljb+0vh9r1uJgcuV0/UIxZE5/2pRbk/Q1/PJDMAu1fvADH5V/Wp4m8F3Hjz9mj4lfD/Uv9Im13w3qLW0ewZWe1h8622jnkNGCOOwr+WvRvC3h2/0hLiWacXTJuKxsML+BT0x9Kv2ig7smxwZlGOzEnt2+lN8xOuRXpx+H+jiPeLu5GQCvyrjH5Vet/hhp88Ym+1T7CcABVz/6DgVosRF7E8jR5EZ8DHBHtSeeucgV9M6b+z1ptzZpeXutmyD4/dlMPzwOxFdqv7NHw4gl+zah4wuIbgxqywrEoOSPUpgj06VMsXCOlylSb6Hxj54JHYDt2przLjCV9nD9lfw1dSPBpXin7XNGMmNgq4X67cZHcV5f4q/Z71bR54bfRdTttamnlSKO3Vv3jbztyuBg4P8A9al9eppbh7CXYx/gf8ILz4r+JGN75tn4d0vE2q3cY+bZ2gh4IM0nYdlyT0Gf2P8ABlu3wn8I6X488H2FtpjB20fwlZIciQsrRXN/OAUbyliWVHlGGLNwVO2uP/Z4+DWjWD6N8MluTpei6fay6x4n1RFCkQWsXnXl0WwSik4t03A7cp6YrTsPF0vjzxpdfFFc3Oi/vtF8Pae4KrZaRDJsgDxZ2CSaMb5CBgM+ANoAr4bFZhPMMQ4U/wCGv0PcpUI4anzP4iXUvgn4N8QG88ZeOPEGqa3401iT+09bujcxQ/vZ1DTC3gCmLETbY0AIwigYwFr578dfDjxXoehXPiH4RKnxHgt8mXTpVeLU4lUHc6wLkXKrwcRnfg8LwSPadd1S5029M9vcRpp1zI00Sw7ZDEFbGADwQQf5jHFUL7V9cupL6S1V4E2RyW4/1eArAlG2/eyM9z+FejSwkGlzoydaUX7rPyz1D4zeP9O1R7TXtPtRd2MrRS2l9bTI0TIcNFJEZEIKnghhkYxW3a/Hy2vAbfxF4X07yXPzNYKYSv8AtKjFsn/ga8V+nnjHRPhV8YtLlufGOhQaxfoI8z+UEvo4Yh8kS3iFZvLXkKAQozgqeMfGvi39jbQpnbUfBniR9AtJMtFb61GZgAeQPtNomcAcDMRPvXqQo4Zq3LY5JVa3c8jt/F/h29U3Phe7l0S4fgQpIySZAzkxklWwPTI9Ku+H9c+IvxE1yDwJo8MPiNrwokk0Ee2S3jyA8020gBFHJzjPQc4r2bwT+wjEL2y1j4geMrc+Hbhii3GgJMZPNH3Q8t3BHHAPRirD6Yr7G0TwN4e8D6NNoHwz0+DwhB8pdt/m3NyY8HzLi5JLuD94gt5YP3VUACuerg6N+6LhiKluxW8F6ZB8NNAsfC+nJ/ZZiOLq/k4F3My/MxJ53buFHG1VrO1e+tZfNupAkYt3kjb5jiVRz8p7sRjHrmr0zajrenS22reW91DuMF4hTygMEK4xhDgjpgcV5tLHfaTZzT3t5ZXc7yjfBGwZFxj5tv8Aex1wOBWkVqQzH8XaX4b+J3h5/Dni60uLmCNcWGqCNftVnIoO3a33tqn+EkqwOD0BH5yePvAviP4beJP7G8Q7biCYGWyvogfs93CDt8yMkDoRh0PKNwe2f0b+13dxbrlJvmf93JGg8typOcCuN8T+EZ/HdlN4J8USQ3Ec6mWwn8sLJa3LYCSq+PlBOFkXncvB6Aj0cPWcHboYVKalqfnDdIrRHbzkZHHOc8CvvX9la+s5PhNqOm3uWhbXZIHRvuEXFtFj6Dg5r4i1/QtZ8J65f+E9fiNlqGmytFMpzzxlXTp8rJhlPcEGvqP9mfUI5/A/iPw+jeVc2+owX30Vo/K/mnFdOLXNSujKl7sjCg09dM1bUfD90odLeW409tw/hGUU++VrzfwmgWy1Dw9eIlymnXDoQ6/wlvl/EkN9K9o8fL9n8bTXMPy/bYYLgY6blBDZ/wC+efrXks0Saf8AEKeMFWi1mBboY4G/ncv5qa8DDyanKB6FVJxTKl14P8O6ixl8mTSpm7wH5PrtwQPoMVwnizwnb+H4rWe3unuvtLFCHUArj6ete0oEBKykwr0ZcZ59q4T4mSSrZadaw4eISPv6bi6IpXPpt3t9c+1elTqu6RzSpq1zy1VG0FxjBOB7DiosBTkAjHT0xUzkJEjZ6n5R39/wpCyFc/7QwOldhzk8f3vkxn9O2KfJKc52KW3YI/limDhWPQnGPaqvzsOecA/MeKAJWkJPDBMfwjpmljTzG3MQoPBxVZR8uPb8eKk34wc/ISKANEDG1RySePwqUKHIZGwB09+xxUUAEoKkZXnH8uK1FciPA2hlHPQjjp06UgIo4SzFiPm6D8OKrahMsSLCQWL8ZB+76cUTX8ESggEnblcHGfb6VjxYZvNJ5B6Hng0JCNYbDllJABwAOmKlZUJRm4A459Pesv7QVzkZ2ntxU63EZBSR8R9V6Z+lMZdaL+AqUUd16HNP09rSO/t3v5mt7VX2u0Yy+znI/Hp/SqSXZLE9CeOR27cUpkj2CVCpdCH2OOMg0gR2Xii3t4RFHYQNa20nzoZGy023A3YPQYPTFcaucvsK7VGcY/KuuOrN4jsvLcE3EKgvwNi9eF74NcvexiGUQKD5oxvX+Hbj+VZo0FjmDhmBXKqEXj+L2FVVcMfMbKgdWHHPSqwnkAkEeFYnGMcg9P0qHc/K4bjj64qkiC8bouJIw28Bf4hxwMcDtUTXIeNVcBVA6Djn3qvuJU7genHH6U0BiSE6/wB2qsIsCVuFB5HH+FPSUofk52dj/SoCGSXbJ8m4DI9PSho8Irsuz5sBvUCmBb8wtut8bt67/wAqjt7jZlMYix8wHUUwsQgkRuI8Zxxx9asttcozoE/2uPmB7ECkUi3aiOSP92+6ROABjO0j+lPjkiktyGXc33cj9MVWiOyVHi2qy/gCPSthPK35jAAbkY/lUtDI4wg24+TOMj+v1FTzjy0ULwEb+dQSfJGOqyFv09fwqwjxBHWQFiDz7ZxjFSy0jtdEW4N7p+pWKlbiwlhLY44B4x9a+mPiJaR6lZ6fqyJ5dzsTKP1RlAP/ANavnfwbKragrxkGMKqlCPmJQgqR24r7K1Xw5Lrnh1GhO+eKFZRtXHJUfcPYV4uLpczTXQ+oyapyJnzvpms6MupfZftMPnTLtdC+3GzGVHqcgfgK/VjwBBb+N/g7f61pkhvdSiaO01Cxjlb5VgaMq/ltk4lCbuOMA49D+OfinwNcNql15cJXeVYOPuhuvUcHJ6flX1J+zj4x8Z+H9c0y2nvHMdufKnVT9+J02lZf4X2gZ5B9K5/YNK6PoI4mLTizqP2jdDju/Ccd7sX7Tp1wLiDyhjzPOzHt5Ax2/QdK+UtI1CS00W6u70i6a3KNhBy3zbVYehGfm45Ar7r+NY0ibwBqKRS+YplFxwy4TaS21SOmDwB618Q2VpCLO6fKzs8OXh9cfMc44BGOld+G1gz5nMYJVbo+lvFfxWuPiR8BNE0TUYI9V1TwvfC+vLghTcrCP3YcscysFildT/Dgrk/LXzpfxSXmkXdryRNEwVW4w2CVxXq3wDazh8VLpl62+0vI1tZbfjLR3QeIsSeNsRdSR3yvpXj/AIkgm8ODWtKvJWuLvSZri2fYOD5LEKQD03KAfyxXBioKM+ZHIpXjY+pP2OW8V+CfhlrPijQ7+Kxm+IE3kz7YdzxWth5kGASPlDvLJ2I6EYK19UeMfHfivRfg34svfEmralr09ykNlpUN1PJJbWUk8m6aeOAkRJKwJjWQLuAZlBAZhU/ws8CJa/Df4e6RMq2SP4YsZp1XAHnToJC7cdXMhJx36V6r+3XoHhbwD8P/AIYeA9Gljktta1O5uNQn5M9xDY2TTCbcCdkPnshZen3fQ18qq08Vi5KLsr/htsd0lGlSimuh+V1zrEOh6eZ5g11FbkDyIoy2C3IJccD8eK4tfiZqyyeabOLULMnDrbOokVRxwG4yPSvrjwfq0eneCo9XsLeW3nvIZDChxLG8SPtRiMcLj5cdPl6CuC8b/B7QfiMk2tabFH8PtaChp5k2JaTuQSzSQqFUZ45G09K+vWDieP7dnhOrX3gX4k22maXf+ZJBd6hFA8A2x3lqed7qSr4+X/gJ4619Q/Dn4c/Arw34SltNG8P6f4qupbglf7Xt4bi8K524aSSPaUA5Cps/AivjjTfhP8SPCHxX0e41XSZLm3t8zDUrP9/Z3UWwqpWTtnoUYBh6Y5r7ssvCt3penrayKxTgkE8oP4ixHHTp6Cu6nTlThZPQ55SUpbHy/wDF79lWz1Sxn8XfDSGLRdSjbMuhjKQXC5PNpnIjYcfIW2kcrivgrbNHNNZXaG2uYZGSWNwVZGQ4ZSPUEfh0r9e5YIIpxfadevEYCGjjnfiV16hTx8pHFfN/7R/wntfGFpJ8T/BNsLPWrVN+r6fGArXEaDc1zGqgAyRj74/jQZHIxXbSrdGYVKa6HwwcSHcDnPt6VAww24/K3p/9arNil9rc0Wn6VbvcXU2cRqByQD93p2FdbqfgfWNC0Ntc1G1lhEbrBJkZ8uRwNu/sAc8V16Wuc/kcVvzgHp7Dmk3AdM9MH6U9lYAY+Y7sE/8A1qYAwyEckHt/hQAu7pjDjoBQC2OnmD0o8nkbTjPanBMKcbhgf55oAaSO447gDpSgDd03DvQA3bDnGMULallG4YbP8PagByvDjaflJ9v0pPPC/c2qPQCrEdiG+UHtwMVoxaaP+WjqOMYxzQBj+cWb5Mt+GcVKBfFgixuV7Y6V0kMMUIEaAMMY5q6k3G2PEe3oRjpRzILHIjT9SfG21lkBHB/xpDFqNsfLa3aFgMDehA/Aiuy+0sAE6+vpViK9zjLsBkZDY/Q0ucfKcG05Mbecp+7j8Pwr2f4Ba99k8Q6rozP5UOo2QlVc4bzbY/IF/wBogn8K5yW5RmDuka44+6CRUmi3tno3iLTNfSJYWgmCMeAPKlHluTjg4UnFc2KSqUpQNaHuzTPrO61TVNe8NXng+/kFxA0LNbIUGUnQFkION2d3TPf6V4VoV7K6JdQt5VyhLZ/vhe2K9okneK/UK+3GzHbaMAjn3rye/wDsugeK7iGE+XAXaQj+6k5DqF/OvCyySi5QPSxiulI9D862urOO9hdxc28YDHoJMdM55zUElw1xF9s1FfPThQ6cEVFo15DPp9zE2Zoox+7Q8fIe/rxjip9FkMMV1DL89vMhZIu27IGBnp/Kvd8zgNGIfaLaWK7Vp5v+WXPzAdFwOOlUrfy4C9vcK8pTqmfukdhVyK4liIgm2Q3AUbd4G1B256YPSgBRPLa6ijCSRhJGUxnOMEA9P/rVDGi7DcQ/aluXjM8IiIiUrypOOD/SqJW1kkjuGbcYhskxkfTP+e1TNAY0ee8lWDyvu4HL4Axx0/KpAjPmBUREuEEiSbedp/qO1SM+iP2SPGtt4L+PllZXJFvY+MbSXRJlY7FafBnsGPqfOUxoMdZD0zX1944tY/8AhMbpYW8hd7LG4X5Rg5UY/wB3A+tfk9Prur6fPa6xpEeb3SLm3vbeVT8yT2sgkjOAAc7l/wDrV+tPiDxDpXjjS9C8daePJTWtNtbxIl6pJPGssiNjuCSvtispR6jXY8K1XTriGe4tpMfM3C4xzj07Vl6JbTLcMZf3ptCAyjqBjg+4rtvFUamcXLAK0yKfl9BjcfwFYdp+6eRofmLgK2fRemayRZY1u5iudOYAgSkKWbHHBHH48V9/+AWfR/C9nHCGREtoyytyRmMD8lwa/PS5TNq8D9dyKo9SWAH5V91HWIINJjjZmV1gRQoyN21QufStE/dIe5z3jXxLBEj7G82Q4w5+b5Q2Pb2+leWxCS8kWWPIaT14wox1+lRa9eB7l2jHkIWyob5hxwAPbGOlT6GrC380fM23zE44+nHTtSiDMjxJeS7YbKEny0zuweMcdR614/4s0ZJLNb6LKPHxt9Mj0PHBH5V6Brsrf2jI7ELjjg4zkA5x2A/pWRcQrPC8YYyb/lG09GOAM/yppaDvZnjFnd6jYMsaS7OOV4OMc/d6VfuNTuWbzBmKIn5R0I4wfakntzEWVkI2SOpI7Bfl5qnG0e5FdS2c4UnGP8QaixdxLOKd54ZRK+48he/APRuo+lfdfw28Tr/wi8VnelmeFPvYLEk9ME8DGPyr4z0WCM3gcZ3AqPnGfl4zgDsK+lLO4VY4ooX8mOSPJIHoPbt2FNJJWRm73Ot1aee+dTFsfaDuYDax9+PSsGV5vC+jaz4wn+0z2ugabeazNa2zYaWGyhaaRPbcF71oPqEMflmB1Zwn3T0x6Y47V22nSWWj+D/GHiHWXEum6V4W1q8u14A8iPTZmdCOeqk49xVQS2DY/GX9oL9uH40ftKfD23+HtzpeneFPBNvepem3tQ73V55T5txPK0jZSAjO1VQFjk52pt+KXvrjcUASAsOqjB/OqXh3Ub6y09BA+0bmKgjcO+cA8AGuohvLTVWSC/t/s79PMTHU9+BjFepCmktEckpO5hrc3iAqhbtyKmFz9sYrM21uMY/z0rWfSZyrLbyxzbeMdOPbFZEmmXi5ZY9rpyO+cehrSyEVGjniZlQh8cbTwSKri4dRhwSemM9qs4v5ZVRbeQdjvHH51KtjhQs/OCR0pgVRcvgKRj/ZPtSF1cfe27vTjFSSWUSlfLbgdv8ADvVPZJGFWYbVHp/9bpQBLG+Y9pOCOuaquN5ww2gdqlB8zeCu4Z+XtUeMEqMEY5U8kfQ0AXIHZUXJ3pVsYPA59KyoWWJuBuwO3bNX0kLN/wA889sUATkHdhsD6dqjbBPrRzQSG5PHtQApAwMflTh83y4zjI47VGcDqOfSpIwAVfptoArW+21uVgzkOQQTxg9q12LITtHzHk4/pWRdW/mRENlCv+rIq1Z3IuUUNjzIgFYdCcUAXVVXJG1ema0fhz8QdZ+DnxT8LfFPRXb7RoGoxXDBQP3sAYieDngrNAzxnpw3aswAszeX8rDoaytTtVmtmjxtJ7DqD24qZK6GnY/sZ0DxBonxF8GW+o6Y8eo6dq9hBe2xJyr29xGs0LgjsUcEeleYeHvEmu/CXXZoIcXOn3LbfIb5Ycjvxyrc9R68g9K+Hf8AglV8Y18Z/CC9+HWrXRk1fwJeKkKMctJo94paDg9RBMkseBwqmMelfo9448LLq9pL2PyyQAevpkYrhcbHdF3Og1LwT4R+JlpJr/gqaPQNaYtPPCeIZpH5bzkTIUu+CZYwTk5ZWPFeVX+m3kul3ukavavbalYnzGgI+chOq56EHGQykqwwVJHNcN4Y17XPDOoi0sbh7aUPu8reQMjlseh9R6dq+w9B8V6D4/0qO016D7DcgZ+Y7drL3SRcbTxyOh6EY4oUiZJx2PDvh58W7zwvaf2TdxHWtHiQmJtwWW3HUqAc71/2TjHb0Plmp6xqt34gm+KGmbdO1SK9S7tYUbACovlGFiNuRMpO8cAhj07dL8Q/hD458IXhvtBR/EFhdO+Daod0TnJAlTJKqwHDjKg/KTkqD5tZnVbOJNL1nTZbG9XLNDNHtJXPJBJP6fT2qbXdyly20P0P8F+K9D+Jfg208Q2UazWWpQNHPbTAN5b8xz28qkYJRgyMCMEexFfOfivTr74TeKtOv3L/ANgSXii0vl3H7OJiEks7ltykblP7qQt82MHJrxbw18TvEnwIv28ST6Vea34Hv50/t61slNxPpGRsGpwWyK0k0YOPtKp8wQBgrba+/rK+8GfE3wgl7p09n4w8Oa5bHZLC6zW9xC3ynDKeoIIPRkYY4I4pOxlKPKeIfHD4d2HiTwjrGm6zNJr3h/xNYSaTfQyHcyxzr+4ZX+7sWQKQW5zt5JNfyD+O/BV38LviTrngC/DgabdSRQM6/MYtxMbNwOduAenNf2HRWt78HrE+HrqN/EHg+43RW1w7ZksPMyFgnzkNEBhUcY9CN2M/iH/wU/8AgHHFDpH7Qvg1jfWlwI7bV4oY932eU7mEpKjGx1XuSAV98DaDE43iflEuTujjO9go5Pb6fWoRJ8n+szngqexHtVO2mWSFHZvvL99eM+2OnHSrDIjqHTLAdz3roRzjLwSy2hjjl+clQuOAGbhefrxXs/g34OweHYxq3jxIdQvQFlh01m8yNRnrIBlJCykYHKr3BPTxN7XzI2B/ixwOBxz+mK+lh8T/AAvZeEtM1bWCdY1v7EsAsxGXYyw4QliflUbcHc34VniHPktBGlKKctTtdQA+yL4l1bUl0XSrJcoXGPJ6JswMZ3dFUfQCvDPFPxYuruK40DwXB/YumuuyW7VcT3IPXDZyi+nU/TpXnPivxfrni++kn1MsLcHdHbBv3US9FGBxkDjNczHcqPmIyQMZ9fpWNDB296oa1K9vdgXrVlS4Eijl1KyZYsdv1qp9k0+LeGnKMDkgg8A/QVJG6fKuep4/wrPntwt7NyyBiMH8Old1uxym7BbWEf8Aq0WT/abt9Dwa1k1SaIvDbKAAAFIGPyxXO2SyxybgcADo2K6rT7+NXxIEJHQHHH0qGu4/QtI+r3BG9tseOAR6d+P619KfsV/Grwn+zj+014b+IPxG85PD/kX2m395bxeabJb+NIkujGn7ySKNwvmKgZwm5kV2wjfOC6zbRSLvPlRnPPBUd8cdKpWqNPqIlF0kSBupY8Dg5RhjFYTV1ZFJW1Z/bZ4X8V+E/H2gWnirwXq9j4r0e+QtbX+nXEdzbSqCVOyWJmU7WBBGeCMHBFbZjWM5VOfX/PNfx1/Ar4zfF39nDxX/AMJT8IteGjLcSRNd6fMzS6BqcceQI76zQqQ2CQs0ZEkeWEbJuJr93P2bf+CoHwq+LEmn+DPixaD4PeNbgRwKJ5ll0W+uW2qBa3oJ8kyueI5uI8hPNc4J55RNdLaH6Z+UmMeUfT88d6iETr1B9uP8M15drfxWvdBvZbK90M7kbahS5VwT6Hah2nHbrWRH8aZ2PzaUFU9P3n9MdKfs5dgPZ/L3D7pb6g/4GpEgbsm39MceleU/8LcXYWOnhQBnmQ+meyGuCvf2kbaGXyILBVdcgljxxxjDGIr+WKaoyeyFc+kzZ5H3ev4UCyHfp9f84r5Jn/aU18LutLDTpSfuoxlV+P8AgeD07Gsuf9o3x5Idtrp+nROegdJtv6Mx/UVX1Sp2Fzo+yRYLjAzx/n2pi6cFwBxjj/PSvi5vj/8AElmUP/Z9ufSK3Z1PHTc8i/oKoS/tA/EwIFWSyDngERrjPrgj9Kf1SfYOZH3GbHg9M9qQWDAfeH5V8F/8Lx+KkrENq8cHIU4s7cID/sgqW+mWx7Vtaf8AF74k3RCyan5/lAE7Y4V3L/wGLFV9TmLnR9tf2ef7w/yKU2UnZlz/AJ718wx+J/GOqJiLWblZcKzCLbhOnZUHGPpUlxq/iq2wF1i9u3THmDzHVl444yVI+lP6pIXOj6b+xHaR8v8Ah9PShbHBO4jt/ntXyhP4m16SZoLm8upScDaZZGH4DNXLe+1CecWl0XkifAZt53Jx95QxI/DHahYSQ+ZI+phZKDk8/wAvyprpZwjE8iR45+YgelfG+t+JdX8N6++j6xf7VQs8Bk35kgxxImWK/K3yEAcEfSvJdc8S6wQpF3Ju8xg5jYhSP4dvOF4/u44q44OT2BySP0Qute8L6e3l3uqWVm46iSeJG49iQfyrCl+JPw6tt7ya9Yosf3iJQQPbI4r81BqbxzLBe3rxK+Sd7GT9W3nP41Znm0y1VWndnYkf6rI4GOoP8q1/s/uyPaH6Pw/E34d3AH2bWbafjgJuJP0AXn8K2rbxX4Wuzst72FycDGcdemc4x9K/K641e0t9yQB5I2bcEAXbj0Peufl8TXFrOyacgywyqLGylcHJ4Qrn25qXgGkNTP1/u72CCAz2kA1EL18sg4/nXnepfEe6sAwTT9rocHdnav45B/SvmD4OfE7xg1zb2Gsb7yzuYxFhj9wD1zkkgdM9AMV774ktopLIalaKbZWjztYfMGPGfXOKy+r8r94fMuhDJ8WdfnkEENpBCT3TkY7EFiR+ldFonijWtTm/0m7Qox2qFAjGV69BnuPavDbyRhIgOA33S/XA7A+4rvvBl1LCXBkVETBIwGPK7cj2zj9Kr2MbaITfY6/42+I7/wAH/CnVdas5miuLdrVC4G4hZbmKOQDP+wxx2zjjtXwVaX6XsNxd6676mSpJkLMol2/d4zle4x0r7r+NsK6r8D/FEL9tPM4wMkeQ6S7vopTmvzuQbNNlkP7wsvzKT07D8u3tSowWpbexiabeTTaqJ7KE6bdWw8+JlJjKMpJ+THVeAOe1feXgTU7fWta0HxmsxinJNlPFjcknyiMnI+5tEgbHtXxDpcLpdKIwrs6fyU7eT29q+hvh9qMsej3FnaMrG3CyjGR84YZwP93P+FdVSCSVjNS1Pgf/AIK4fAOLwv428PftM+HrV0tfEJj0HxO0ZG1b63i/4llyRkvumtomt2OBGogiH33+b8ydLdXtiiiRCy4Dj+4ee1f1dfHD4Vaf+0N+z/4l+F+oSxZ8S6Q0drcuWEdvqEWJ7G4Pl/Ntt7uOJyB94LjHOK/ky02PVtHN34U8RW8uma34fuJdNvrWbAmt7y1lMM8UigkAxyIQRXyeZ0bS5kfQZbVvHlfQnh85ZNrgrD338j2wauTeTFGIwXZZGO0D5uBx09BUkRdx9oC+aobBHoT3X2p06p5SMBkZ57Mp7/hXlo9RlLbbhs37sPkA8wZ+Uf3Wx61h63p7G38jT7ebU1k2nEDfvNvbbxxgdK6GFVIuICN0bLzISCVz0wP5Vz+sRWtnY/Zrie4to1ZPMmtFHnAZyrD2FaQauRLyM20FtbTi0uNF8UblC/JGBIAWGBhSCO3BHNbk66DJgXUPjHRXhwrB7QER+zfL09jU1neeHLa6t7qD4j6zpMq/KLie0lkjA67cbQGPH8RxXex+MkV1m0745SWj4+5daQzdu4ClB+tays/6/wCAZxTPOZrzw0AyT+JtXtwvOy40ncV/JPl/DFMt9T8HTDafHz2WRwLjR5Dz2G6Irj8a9og+IHjJGijtfjV4cu2HU3OnxRDB7F/J59+ldHb+LfiFcyK8PxE+FWrk/wDLK9McRbHQf6kfzFcknTXn93+R0RUu54DbX2hghIfiBps4Xp9p02VQPoeK0PtKs8Utn8QdFLKcqC1zabfoyyZFe9DV/iQqYm0z4Ta20jEpNA8GAfXnqT2xWbDc+O3ugt18MPh54mE/BEZtgpPrE7tlM/jWT5Xsvy/4BXNJdf6+48wt9S8Z8Pp3jvQdqEAMuqz5BOO4OR+NbEfiD4urMsKeJ7PWlHJEOtyY9uvIH0FddqfhfxU0u66/Z+8PbF/5872BM5/65yfzFZCeFbSSJv7U/Z8lckcmx1N15/2QuSPoKr2Ktsvw/wAx+0l3KsXi747wGSK3vLudOh+z6rHJGB24c5/MVo/8LS/aBtY/JZNQviB0WaGTIHTluv4Y9qx5PC3w7t5UkuPgt440Zx946dNcyj6bumPyrOvdJ+FVq32iTwP8TNAA+80bnPtkvnH6VPJS7fgPmmuv5HXRfGv46WCxrf6ZfTjBDq1nDOuOvEYZgfqcGtGH48+PJZ0Ou+HJ/EGnsCkli+nLbyJkYLROrHAIOMEH2xXml2vwTXBsrr4leHQ2OoVo938XVSxP0NU5L74TRXK7viB4u0OJh832q1kkzj3VO/Toa1p0YvSMf6+4mU3b/hih4w8V6bq/iK81TwtqUfhe0Z0LabqBkhlt2wN6eXG2yQbuBt6DGcYrMsvFuqLNJNBrukHeMPH9rn2Y6EiNzgV09i2s3Wo3X/CFR6F8QdOiAjttR1cRR3vlgAlJgdkny5wNyIa3ZdO8aaxbRLf/AA98Hav8+Fu4nijVQOqyFGXcT0GDx6VpZbWMHKRx154mnufEejatqGo2V+sc0Xnx29wWTy1ZcjBYldw5OCOlfUC/EL4czTRTXmi3M8ExICwzW+0AjptyCOPcV8teOtP1WJtNsbjwXp3g6US+WVtJI3S7yBhTKuNg643sfbpitmL4beML+FJrfwPaXyA4PkanAjMO2E3qFP1NFna0XYVle8lc+rLXxV8D44mih07W41OC0iC2Cg91GWBAq6NZ/Z/ntV2DWLeTPzD7PHJ/30A3OMdQa+QT8OPFKExv8MtQuQONq30YX/vpGP8AWoB4D1axZS3wz8R2YP8Az63ckuD7FazlQk1fnf4GqlT/AJD7Jt5v2ZZis93qU/lMNv7yw2k/7si/4mtqLR/2TLuNpE1saXC3G2/smxx/cZcH9a+IodF8k4u/BvxAsT/07h5CPcB1/piqM8OnWUuTp/juDd91Z7VDKfXlFxke9cjoVOlR/iaL2PWC/A//0/x30z4byfaY7/XLn7dIjeZNCit8wA4G4gE/QDpV/wAeeLLfR7S40XRyYZ7vYXZCB5SLg/KR0Zvu8dhSfEbVbrS9HgtYZHWS/wCWcHHyJ2GPXAz7cV4AA0jhVy7McAe9eLhqMq9qlR6Loe/iq0MN+7prU7bw14pu/DVlfMtp9pN95Yimf7qFC27AIIJIPtjFSpfT62uLkpCjks3ljPXoPavQNa8NQReBm0rOLjTNt1uwOfkZmXp02tx7rXG/D1oWa9spYkkEojJZhyADjj061vKdOSlOPQxhGpHkhLqcle6HdxMxjTIGW2g5O3tgY9K2LG/bStNjGAyNnLbfmVs/dI59x+FeqWmhwGYxwQrvThd/O/d2z2wK8r8bWKaXqkljFiLy2yyBs7Wbn/69FLEKp7gVsL7K9Q5i5n866+0xkxMTle2D7EfpXtGheOdGikEHiWCWymbAZ0XdGRxyw3Z9+M15LoluJpvtEoEscDIdh43FjgDPYf4V0viTQr24ulNlbs0i/uhCo3Hao37h3I5rStGMrQkY0JSinOJ9OWllaX1tFqOjT/a7ds+W64wxT+6Tz+Bqw1vuZWu4twkX+L5SQDj+HHQ8V84eF/D/AMQdFu/O04No+4Lv8wrtZcg8oc8j6A9hX0/4f1qPU9Pjtbhozc26BW2rjcT95wDyOeq9u3pXk1qPs3o7o93C1lUjtYxJdPhFyLeICAr0T6jrnHPHFIdJtpW8ouvH3VAwc+zfWu3lgVv3UiCRkBw54xjtjFVUhilkUrGpcDJzyB6YwPyrOMjt9kmc6mmCYyGOMlnADIB0Ze/oK7qy2wW4SCMLCwGAf4T0YAVfttFjGPtcLbmO9dpOMY4B9qrQQNHI73ETMg4UY4x09ulVz9DVUUti5ZEwb52X5SyrhumPX0xXwx8U75rzxNMX+8AFPOflTKx/kmK+2tWuZ7HQbmaL7rr5IU8g7xtGD2r8+/FcqS67cmNt4Vgu71KqAT+YrswVO9TmPEzapy0+XuenfCPR49Wh1GEn5/3R55AjXJbjv0/Cl1DU/DttqDWsN4NVBk24jSSPHbjI2/ka8ltNa1Gxs5rCyna1guSplCfKX29AWHOPbpWUSc12TwzlUcm9Dy6WMVOmopHsviK8Xw9PGXtZJ4ZFzFLuBRwR06elePTzFrhpkXyMtuAHb0x9K6GC81WbQ5LGQmSyizINyg7ScD5WPQbuwrmmztyBgdDW2HpKF0YYutz2Z0F3dy+JbmBILQm+cBGKNxJtH93Awce9dto3hbUtJGb/ADC0mN0QONg4/Alvbpij4d6asKvrcxEiOGgji7gh42Lk9O2Mf4V31/8AMELOdrt8xPY4+U/TOK8/G4mz9lE9LL8HePtpHFa7rMmkaK9la/6MbsmPH8QX+M5+nH415fpmw6lbCQeYhmjDKO43Dj8q0PEVwtzqTbG3hfk9sjg4+tafgvTba/1YefMieQ0bpGeDIdwXj/d64rpw9NQo37nNiKjnXUex654lt4k8OXqzkzzxw7dw4yBt2nA4wK8+8Drf3OmarZac5jul8qe2I4ImibcoU9AzAce4r1C4vbaG0uBIn2gCFlKngZA4X3zXnXwvkMdzqJ8kzgRxkbTghtx21y4Z2hM7sQvfgfqL8I/iTD8WPhZa+KpuNcsnOl6kioqx/a44vMjlRFwESWEZ242hlIX+6vQNbeUY/NHmP1Dg9z1GOgx6CvhX9mPxZqOgfGDUPB0eIbTxPbzM0Y+VI7m1ge9iZRwACFeLgdH9q++NQRwIpZl/dyxpnA6Ejt6YrV6pM8ya5ZcpkLG5laCMho9uSkmcdRlQe3tirEqrbKiT24EbY4XoP6VBeEiVIojudeFGOTxgn0qzILho/sitvj6lsD7ox8v4VCIGMsSgIWwo4CDrzjv29adEghYCLiSTPznsB6jpxSuVjjDI6gNjoOi/hTYy4IKoSRnaxbk5/AAVSAmiKFRCDslPHyjr9TjpUMZmtZQjvuQHAG0AnsaWESrukd/JccEYBA7g06SKEoXlO9RxxxuP9KYiQhdrRnBO7O1gMr649c1C7L9wBZEJAXswx3z14pGLOqMf3pC/Lxip0EbblhGxjgMMcgdMUAPQwohjuIWunY/fHy4A6EYxiqaXLP5ZO6UxthVxjZz64qQoYXHmdc8DnOO+ParM052kwOoCjlduPzpAPEt025IvkQctjHeozggKCJAwwAPlpHYsIhcsEgC7vlX72exA6Y7cUyOSNSd0qll4VcY4H8qQx0Kjyvs8RIz9044z75oTIby2OGUAMP8AP6VWkIX5Sd7M+0LxyPr7Um7EnlxAExH7mPmP4/ypDJEgWGN5QHAP3iT97njA6VMxaQEGJJ324ZlGHIxwfrUSyvnyl4BbIDDkYHTFJ50mGJYkp12nBH1x2pCJEaIxRL/q1bdtONxHt04qORHkVURkZieD0xj2xUShigiYbGXJ3YHG6o5RcwYaJfNlbqeOgHYe9AInaI7ZJZ8ynaFCDjAH8wO1Nj8nzPNA6LnaoxjjHT/PSookeSLfOSTnOP7w9B0xT2CjbcAnAX5Ao+7n+dIZMiGRFeMfIzdeM8cDrUKszqYzvdTySRyvT/PFRGN5CqrIYyuN8bAkD8u1TS7UfzPnDOpB2jhscDjtSAYHVUIiOY1+714P5VKoIjMjhV/vHPX6AdKhmhZTH9obyFYkHGMHAzzj3p6p5khkCh1DAZBxjIH0pAI1xIE2RKdxKk4H3RgY+tPeVWPlzRseeq9PxoZ0zuVtxGFJA446U8uFCYXeq4LbTjHpxSGRL5dwyyjMa9CoOAQOnTGKlhlVcNE/LZHNCS2zSb3zEpP3foB6UkP2Z2yxTJz2wAR05oAdHNcCIy/Mxh4+X+L0/Kp5XnMay+WYZlUfvASfTIIGeD70xJyi7uWzgkHgrjpxik8rIe43lWL8qPlB9Tii47FeaSd3F05MckKAfufl6DqGGCCfaqsIlklS5iHku7HdgAk56FietaqWzvAJFRpjjBH8JHTPTt/Sn2SNczmPyirbQsagfxD09MUXKUUallBdT5tiDJuB2quNufTBHH4V8pftwapoun+D/CHgKOWO71uS8k1OWHaDJBbeV5MeSRlPOdj8owGEYNer/Gv436b8D7KLSdFgh17xpdpuitpl3W9lGR/rrgAje55CxgjGMn0r8wdSHiTxRrtz4h8UXMl9qd5K1xJJJyWLHJHBAQD+FQAFHAHQV04alKWq2RlUcYoZDoNpcWggG1P4C+3BBH4cVy2ueHb7Q5FM65gkJ8uQcg47cdDj/wCtXf2Gn38kyR2yrKJSQrHdtyvUEd/yrf1bSbv7DEL6BXjD4a3ZR1xjKN/DgD1r0L2ORW2OZ8EXWIisnGwoFwB7AEH3HGPavebSUsqSyHahUEquMZIHavDI9NTSplVbjNvJzDvH3QOME9Diu103UZYEghy0seM/7o45Xpke1eNj6PM+ZHv5fVUUonslk7KpkZgkZwFdhkgf0FWGmgMfmRPlckZx8wA/CuHtdUhaCJ4JMSu23J9Ce69MYro4br/SxE+CgVuQvBYY6AeleG1bQ96Ek0b7aZBI+6zjaWOSPIXqC2Oo7isyK2msi0wUyhl2FT1B7fkK63TsRDey+TGQBJjGGTH3h34z27VbuVguNsZXzIQ4CEEAqfY98+/SmvIrlPL7u1iA/cqctx5ZzxnH4VD/AGerWw8rAaLAUerd66680abfNCn7xdzZwOfY+gx+ArIS11GCVYo4XDYx6q/uD71rEzkjkTZTQRecwwVb95zxhf8APamTau9nbXer+S9xbWcRaUIFHHGAM+mfyrfa2vfNjluEa1ZWK7WAIIbrUGr6fNfafLoUB8tb6GWFtoH32U4bt09KunBN6mFWVo3R5Hd/GWVozDpGkxo5H+smcvhvUIAo/WmaP4p1PXr+2TxB+8STcG+TEQ4yvyg14ao+bbnZXcaFeFJFjmbakW18juc4xX1FLC0oL3YnydXGVZ6SZ6zqHhfwNqhCTiG3mO0Gazk8pwM/xRPlD+Wa2be5PwfvxcS6SdW0SdVjS/iKu6hsfI2QdpH1APQeleP+ItIaKQykGWJhvR8kY3Y4AHpWp4P13WYUl0uG6MKWwzIkv7xJN5zyjZHHtWt5Wtc52o72PoGHVNG8bWTy6OtrrttITi2nhTzY8dQVYdQPz7Vwt34e+GsxC3WjLbFur29xJHjPGVAyvHpil0C08MX96GtN/hnUZX3Qz2oKxMen3AQuMjkV6C9imuebp968cupWyErLbqFSXH97HfHGMY9Kx5nHZjSXY8b0v4KaJ4h1b7NpHiaGwgPPl3kR89R0wCpVH/8AHfpXoc3wK8E6Bbl9Xkv9TcodiGVY1yOu1ljHt2Irl9Z8J3sVwb6zkm0+4gBaBdvRsdqk8MfFfXNCkm0bxYpuvNC+XJMuUyv05+Ze4qnVqW0F7OJ00Pwt+E+teHZvJhvvDl9bruFzHI1wytyF3RMArrnk7dmADyOK8wu/gx40s/Db67ZTW3iSGM7jaW5droxk4WWKMrlh0JXqPQ1761jpF9ENR0mby1ZQ7xMTsdHH8Pp1pfDGpyaTqk+iKojddrxDPO08ZB7ZBHFEK811BwifDTyeW0tpOpVskNvGxlkHHK4+UjoRTbSWRJFVfmVDyvHP0PWv0R17Q/B3i7zLfxdpUF+CuIroZhukbplZYQDjpw4ZenBr558S/AGxS01C78F6tJdXGlwtcS2F4n754kVnLRSRKAxAXAGzkkciumOIi9zNwZ896lbyRym7GMSHPbI9qns7jfGYDjDD5T12tjpg+1S280dxClo6fMQBye4H/wBaqLBrOcRGImMHJX+XNbXINixuJNMjlsViVvPPEhx0HUfjgUmp2sVxarfWo3SqdrbfXcMZH0qd4ra8szJGPMcHAI4KkVFDOgPl3HyLxuB4yQMDn8Kb20Gj6A0qe28QfCyx1I+VZDS4ZLCZefmMbowyf4d+7P1bFeGayrLckqdscy7xnnj09q9S8D6xY6B4I1XR7sr58srXNtE+NswZUQjB67cKSMdB+XmV1BFITHLIkybd5Ucbj7H+HmvmlSdOvJdD2VUvSiYEarcyGNf3gQYyBjg/4VoW89ra7ZXX7SQAAo4xVR2jQiPcIEX7qdSP8ab9osVUPteVxnbg7QB/n2rtsZ3LZNzcXB+0g7fptX/Z/KmZADJJNtG0E5Hb2/8A1VTe7edXCgLkjHfAqOC3WeTYZvJVhy+3OfYDtRy6CuEZlklEMCGQuwRQP4mPAAr0LTNKubSK2tLBTHdSY87jcQRyV/P0/lRoen2OnDdBI0srqESUj5QfZe3HFem+HYYraZpZWAZBtJ7HjoMjr0rz8VXXwrY7sLhru7NjwTv8G/Erw9rdoVgYmcmSMbV86RCvoMEoOPfpX3TrCXvjj4LeLNLtBINRi0aY2q5LCRDz5as3UkL+GfSvgHX/AD9qtEvl3ETeYhB6MOmB05r7m+B3i/SPEOjWs8hJmtoJLa5tVOGKSp5UqFcfwcY/+tXg4qPOuZn2GVyUI+zifEOk+TpOjaJ4Pa4SPUrqSXbuB2cvnyj1Abkenp3r03xF4Q1DQyYJo/IIQSLJt3KBj5mXjv8AoKwvH37PfxMsNU3eC9Mm8bxaZN9tguLJfNdYg+UVlyrMcAEhFJ/nXuun+K3+JmjXi6zpN14T1TRAkN7YXkJR1fYOAGVHAA9VBwa6ZyXIp99yfYvn5H02PnjSIbuHUElkzEHRgqcbWyORx03AcV69oGoXUZihwEiYkEgAb1HRS2OMn0rhLeOIyOkkW2SFto5+bgkYHbK8V6L4etWuykUcQfzB+7jJwDtGXwex7Cueo1yFU4csj0q1nMcEVvHhG28rnk5G7APbFeg+HdfOnxK7MZXXpG/A2qOSOvA9/SvO0sohbH7Ou0QsvLkkhuhBx6VpTRS2x2yJ+7KgMQ2Rz37dOnSvLmk7pnfGVrH0JY+L5oZImt0VImQPujABz0zuP932r27wvrC+M9JbwlrUwWHUIJIkJ/espC/JKueF2cHHcZAr4f066e38mzLyRwDkhTxnqffHXivoP4e3dzplzazqSzK5eIdsHAb2GQSD+Fc6w3UJ1NLHXfs2/BHX/EdzrGv3viqfwnrWg3Bi+ww+YkW5C2+R5ln2ld8bDHlHywAcHIxa/aN8XeAfjV8JPiB8NvitZW2pX/hPRZtT0LXPMjaax1BEIiZZIo8gSMI1kRflZMq2Dgj5D/af+L2l/DDU/EPhaO71Wwj8dyb5ZNLbyDH8qSSOCSn8cisQrchsHpx8dz+KJ9I0GHwj4ZubjTvDN5MLyWKSQzTXkuE3LLLnIi3rv8sYUvlj2A+iyrLJS/epW/r9P62PCzrMaMFKlP3n0/u6fqeRaPbvZ7GkO+aRFVhjARiuSPz9K1dbQqYJwnmxBCC/uPbtV2/8qbUxNAinYQzYOB/9aquqFbuJgqlVjYMVHOfXFfYdj4B7nOOUCPsX5WwML3Fb3hu+bQpH8qEu1zhXSU9VHt06cfhWfDpl3M4lbbAkfzfP029hxUV2ZUDcjAZXGQe1O1hEPxL08W+k22o6REFsY5g+UUfu3/hDEYOCfu/hXcy6XoXi2W21KR/suoajYQ3JGcLIUUJ1/vAjp6VzOkazbym50TUk+1adqUZgkA6puxtYKeMoQDW3/wAI3fQ+HNLtROsF5o8ksMMh+TzYywZCp9hjihaIH0IbvQGsEkurpGvotowYyeAgx25p9vNa6nB5FuTslTYVJwSOM4x0xWtBrF9PAs3SaIFJYtoG5gOu30plppen396mp6VMNMvOC8CjKH5cNhMADg9qPUDn9AsvEHhn7WugRQTxySCVhd9ZTgAKrjkeg7V1f/Ce6paae9x4h0+48KNu2faMLc24J4APUgduh/lUN/b3Nlcl5cYDdD3Xj8OK6rS/DDfEG+07wZA6qNbuobUPI4VB5jBdzMSAFU9uvFHJztJIrnUFd7GdaajZ+IbQLDcaR4mEn3owojkH4ZX+lXpvBFpbq39k3J0VZBuaN1EsXPoMAjr2NdB45/ZOs/DWs6l4U8MazaeKtY00RtcWtuslnd2+5QysFk+V2UEblUkjvivmjT9X8aeHNQm8N3uqzWrROUeG5jEm4dPld+V9MdqqrhqlN2CjiaNVXXQl1i3h03X0mtGEu7KyuoIVyG6j0HbFdzHJs01bjIl2zgk47dOPSuU1GwYwphjiIbozt4Oeetb9lcx3Ph9i3KxspYqOnPpR0J6npeh3MHnTWWoKJ7W7iaKSF+jo64kT8V4r5Q17wz/Yut6hosvDWkp8ph0MTHdHnpnKkdv5V9C2Uxn8tkXYpZWEmfy4rmvinYoraZ4oRPKjMAspz1HmKzGLPHdc4+laUJWnYma90+dZrZ4Pmlwr9h2NQwTG1nRxzs5/D0rvp4BJCvk9XHTsQa56fTgR5p5KDGAOuPau/l7HOmR6in2qyE64bZyCOuKo2bRtdKx6GIdPUen0xWnpyMlu6EH5geD+XSsexHl3jRnqoKj2wcUrWY+li/q67bcA8kMOfUYPNRWGGZATt9h7etP1VlNqoXDDcOfwNQ2D/MjOBgbR9Pf8qFuD2LccyW0k45Xdxn0qG61ieVPJjOd2Bxx+VZl0dl1Kmd2HP5elWbdrdAOsknUKi9xWU4otOxLa2khK3Enyo527Bwa6PTNWj0GVoyDcpkNs4A/OsqKLXdQZjYWsuMfNxgfr/Sp7bwf4iujumAtV6FpnAx+Ayaya6PRFHWyfEWQbhDCbUjoeORWdc/EjUXViir5h6EE8f41XHgmwhG7UNbt4sfwhTkfn/hWnbaf4B05g08z6iQBlh90f8BxWPLTXU0Un0Rhx6/4x1qZVtt7vjgxrjA+o6VtWnhrxfeOpn1L7C7DIDOf/AGXvXVWvjDwlbjMX7qPG0IOMgdOMZrStvGfhaVlVdttIp4ZumD9OOlK8ekR++c7DB450giRrs6minaA54GOhye1ddY+NrxY7iDxBZEFoXAKIFGdpGCfT6CtSDXNELLh4yOgycj8Peuji8ma3kjaJHUxSEAY5+XoPwqW422HqfHdtHuI58v3/AB9K6uH5c4IcHB9v/rVzViW3BgBwzEiujg+YbDge1dBkzTXeOvHTtV2HyyredkqeM+npiqYD/d9Bx/hVqN0CbMhe/wA3aqSEC7Y5AJG3LwCw6DdwDj2rN8QeH7/wjLc6PelZlCrc28qdHikyAcHpyuCOx9qmklh8p/N+bGOQcZ5HH4V0fxU0LUdM1KLxAXN7Y3trBFJ1zEyxBQreisOQfUn2pxfK0Jq6PMrGeOaJYS2XTnbjr9D04rVSJUk81cIcdB6VyEMTORt9eB0rovtJUoqcIRjgZziuqLMmuxpo4QmPG4YDZ9K0ISssZgZshx+vasu3LlgrKH3Dtjp6U+/1GDTwI1GZO656YHFXdJEWvsYk5kikNu3LJwex49KsiW3hiyGD7l5A9v5VVku0vmB8vyZgME5yMVRjHmNukHCnnHQ1Ny7GjGyzfOWI+bj2x0qSeRXiEYwM8nPaqO7aRgfL29hTGmd12HgDuOaOYLFtF7oD8p5+ntQ/zuivh+cjHYdhTUWIjgkDIFNmkWE/IwOw8d8VXMhWLwhlYFTlfQAjpVIFhuDd+p6EYqISF+pITHJ7gUrPHjzFBC45zT50Fh+d4HGO2fUVWz5DpOkhjeNgY8cEMv3TntjFQvcbgT/kVV+Z3CrlmPAxXPKVy0jqNd8X6vr0KQ3JEKJyQnG5sYJNcuSeuMAfj+FdTY6NAsKyXSGR8g4zgAEdMe1WF0iyWbzIyVCn7n8utc3LFbGrm3ucaDu5I6fhUoik7Dd6V3skEDIsUkSFM4+6OlUJ9AgcgxSPbgevzAfSnoS7nIBJOeCvp/hS7ZByAR+FdAdGvlB2lbjHAwMH/Cq7aZexcNbPyPWiwrmMfm6nt2pBgfdNa8trcQqA0DQHoc45/GnGx4G793lujcce1KwzHBG7+7gd6QYzuHyg9q3mtLQMC8ZP+0D1H8qjazsg33Tx0+bn8sYpjMcE52lce1KCgwT8v/1q1E01JCfLhkZV4JB6fhWzY+D2vJChdoQBkdDj69MUJgcoGAfBztIz9KbLIcYBwe49q7CfwhFC+zz3GAN2AD19uKoSeGLi2ZJleLUI0bc0QJRio7dO49DxRdbBYk0zfaRQXMD7BuDOG98dK7Gw8TX1gzTG2+2W27BcY+QHtWrpsfhfXLaD7Oj6fLGdjQMfmVlH06Ct2G10u2h2sFlUFlweM/lWcmmUrirNpOq25uIIF34wy8Bvpx0qu19pulrsSwkDr2b3+vaq508Qy7rBPJBXcuMce3vWnBq14g2ThbmPG1gQOfb2pDsjGl8S3MpVLa1FsF7YHI/IVBHFPMfNuiXHXb2rpFvdEJy8Jh9MYNVZJNAV2BkdxjoGI/DAFGg9SEQO6jymi27cBG4r2n9my2sbT4o3zanNb2t82iSQ6dblgrTNLIvnbB0LLGueOcfSvD5TbyBk0q2ZVYBTJL9wc+hr1r9m3wlZan8Wp9VvzNc3Og6XLfW/lsdjO7C3Ab2WN2wB3xWdT4WOO59mXLyIzD7+1tik8ZA46exqGJoiQN2CF4Pv+XSrF3siudxfbvAB4OQB0OaoeXLyCwYk7lx/EPy4rx2dtiaMGQYGGYE5HqPYU+P5/vZHGOnbnFQY8pgzfughyBTBMfmaT5WBADdmHb8qVwsPdzHvUAKOhIH+eKWR0mAQkiVQCvoahYkF4zhcjB79ajJdZNrAR45QHBB60AXorly7RyEHOBx2/GpUVidnG4DdGB29jWcXbHmqoIAB4H6H6VY8xmAmU/c5z0zntii47DpG2ruRhKcYZenB9PpV2xIUrIp2qMEhuqkdMfWsuaXP7wqfl6r9fpVq2ZBIAwwU5+g9KI7gfEX7UWlHSfjXc6pbg7dcsLDWF7BnVfJkAPqWhOa4KOeKPXbmFceXOqXKkj7u4c5FfQn7X2lebB4H8TKNse280qXjkHcJ4RntkMcD2r5nWUyDRb5Bh7m3kt2bsDF90H37YrspPoYTJdWtrOMqI3C7EDFlGevt2rjbwebDJEyh3jBZAOM/hXoGoW8aW8Xmx73l7DjlRz+XFcPKjAOWGNvUEdVPQV10+xhI4O4XLhx0fP8A+qkG1gVzsb+lS38WyVljG0B8D6kZ4+lVX3iXKnayAZrqMhXjwAecDv7VETn5scVbSVDtDHkfe49aX7MhGIyPY9ifTFAFH3NJjnFSMhHyFTke1NEcpAIXAPAOaAIzj6/0pueRnjNTGCXuAcHHFN8to88cdMUANBydpG6nsMdgOeKhIIOG4x26UblHI59qALfB4PTrxSA7iPKJiPTj9KSLZIRGmQT2qyEdn8oDYw9ewFAFi01Ca3mxNKzg9lx/WtK51iJrcyRYQkYweueMjiqcenDyzLdABO55z+HpXc/DT4bT+OddQOpj0mBwZWztMqrwUjOOvr6DpUztYVz9I/8AgnP/AME+vCn7TfhLxV8SPjOdSs/D+P7G0FbCX7LcG8wss9+rsrqRbqUSJXjkjdnbcvyDPJ/tLf8ABLH4+/A26ufEXwnSb42+EQZJAdOixrFnGCm1bnTlJaf7+FktPNyI2eSOAbVP7wfsfyaL4V+APhrRtOt4bFlEhlijAjUEtsVtnG3IC8V9fQyrLGJF6HpXMp9jVR0P4EppWncy4weM05Jyv4DAr9r/ANt/wd8Of2p/inq3iX4KWul+HrrwzPeaPNq1tb7E8T6pAwkuZJJIgqFIZCYI7ohjKcku0QjI/GrxR4W8SeEtVm0nxPpdx4evInZGguImiOUO07dwwy5HVcg9uKmji6dS8YvVGtXCVacVOUdGfof/AME3/wBmjw18XPjRaeIfilbx3vhvQof7S+x3AHk3kq48lJUZcSRZIJUcHGDxX9DPj/42+C7rx7P+zr4YAv8AXdN0ddd1OCBFFvY2NtJF5Nu+PuSSsYwEC8IRxyMfzR/stftiS/A7StQ0LXtNXV1htZ5tGvRnz4bmNPMt7WXH3rczKu09UztPyEGP9K/2FNP8Rr8FvEXx98YSzT+KfH2v3NwdQul3S3ENuEC5Zhu8ncW2LnaoAIG3FZV5S2HTprlueo/EPXftutXl6R5Tk7UA/hb/AJaD/gP+e1ebahZ6ZcWSTsywucoFB+8TjAJ5JAyM103iS6jkuJeoZmJyRnlvwwK5jXTZ2miREny2QjKgfxevPTI5xXJayNVufL/juyXVdtkIvIeO6jRjxgp5gyPwr9YPDkn2yHz9YiDmGO2QtGMRlwiqSB2/pX5XX8rX3iC1gQDy5b+3VE4xtLrkf57V+lcOox6Po0Fsh3KZE29f7wwCfpyB7VvD4SLan5XftM3Rt/21/GvnsZB/bGing4Cxm2iC/lwTivGdJu/s3jLXbkv5lvBqNxC2V7PMSPwHQ/Su+/bKv5rL9rDXtc3FIr6LQ9RVscMnlhdydP8Annx9K8b1G7k0nxT4osf9YJ3S5VR/01/ebvpkmvMoaVpNHTNe4kesQyXyNLNHci4SC4yYWTcyDqME9BgcY4q3q0trc28V6ES2ih3KyuoyCw43Y4xmuRjME2hx6nbTyQTmBAQucPt42t+IqiwsrSeWMTmaGXbKqKxyG64OOOK9JI59BbW8kju4ZbuVi0ykqI/lxs6DA4IPSpdPntrG7upJJbvYW3KsZ6Ann5Txx6+1UGtjqMsR+aItuwY+NuOnrgVrG0hSa3iuoml3Iv70HbklfuMehzV2EVtY1i2tWfO/UY3jV4iQARnsTip7MXl9D9rjngWN4xlPL5UYzyevH+RT7vT44nfTZ4GgjkRZ4sMPmXgfKT6+nasae2ktoZ7q48ywgQKg7ZB4GQOPTihLQGT6vNIVj+2QQOYuCI2IJjPTAzxWjHqKtocVxCYlWMMmxeuM4X6GsN1t1linkX7X58YQlGG3cBgD24xjpVuMvBpyxXWly20IbaJdyheuASBz/Sn0EXZi5jhN1LJcmE5j+UFh065609LKSSKS6MRiYhi4OQCByMgVYjhxqX9nXJe2klixFIw3DOO3riq1ha3dqVjnnMahjDcLIcpg8fLkcZ4oAY1la3hN6zR2okjUpG2ByOCT6r6GrEwuDpsvmvFOiFcBeG256YHGB1FYUz21rcyW8rs8aZjR3GAO2APp6VZXTxCk+yfcJU3xk+i85yPSmA2e7s3lkibP2h9pDRtt3Nj0zxiu9+BXjxvgx8bvCfxF0a+kSKyu/IvI0G7fZX37i5jdeFcbSGA4O5Fxg4rz6W1vGg+1XVtgworxTxAEnoOTkg/THFUG/ti0jS+Ji+Uq6lwvzYORkL36dKdtBM/pn0/x5eXDW8qay9zbXgE1vOkvyyQtjbhc8D64PbqK669+JaeHbRrnVL+OKAEJvk5AJ6ckZyegGcV+bHwE8RaxfeBLTUVkRPs8aSrlfk2up+UEcjBz0q1498calqUTafDeeauRhQu7GQctjAHGMYrKd0lYIpH1fr37W+iafeSadaamm9ThZTCu0/oMVydz+1nrzxt9iv7LcB/EkeMf7PHX2r82PEFldG9l/tGPz3gUAsg2kq3zA4Hsa43y4g3+vMHqvJ6dOahKUd2Uox6H6pwftQeM5gfL1S1n28lUjgLYPoNg6V0mn/tEeLr9POXUreE5xsaKJlwOpGI1bPscAV+SMNxfROUF3IqPjleuB0+n4V7H4Yubi3gCzakwll243NjbjGCAOPzFGrE4pH6U2P7TF3bsY7+WG5lVtvlsix5/FSNvtXpGk/tE+H7xvLv4xp7YBbcwwoPTHPzfpX5M+IPDXia0X7VZXBnAbcJE425HfOetcJ/a2u2k/kzXMkBQbfvHK+3ckZ7VnaqvtAoxaP3S0341fD3U7pdPTWrWK6k/1cbkoDj3OAK746jPJGJbby5EI3Ky8qw7c9K/n3OqarOyzyXLm4tfmjKn7pOPmUdM49BX6B/s/ftG+JLrb4Z8VQQ3E0Kqqy7ioYKMbh1C8YyPeqhUle0glBW0PuWfXdehlaMxRjHQ4xWNc+L9agiaQ7F2ddqhuRxgnoK25ruz1WzEhhMgwDtQ54I7Y9Pzrz7VrzSbCfy90un5GNrg7SB3/wA9K6bWMhk3xL1XzzbpeQwM33Q6KPybBU/iKz5fHnjY5a3vIZUHyjbFHnjGeo/wrK1NvDGqwC1DxQ3POCB8oyOMgAA/pivOLi3vtIlaOKVgqjCbTw3v7Cs9V1Ksekv8SvHUJKtMhYHp5EZGPqB/hUifEvxzIwXfBCDwCY0rxuDU543ZJZCuOcdeuOD6+1dbpd9cvIrP5U8S4PI2BffPSkN26HpsfjXx8DuNzbunfEKkjPsMdKlu/iH4otYDJMyShQfmhROfwIOMe1ZFrcpv2RQb24zsbHGOmPb9aydXkaGBiLNihG37+SAemAePTir9CSpffGPXd7R2d8Ay8lTGqkewyMHHoKzY/iz4ukZS2pmIMeCqRkY9OUxn2xXjuuzRJcOpiFuAf4uRj06dQeDj0qKwvdKAAnlZ9oxsbPHrijkK0PZNe+NPizTbJpo74XG1CQfKRTkdQQqCvEbv9qbxY8rw3GobeM7V/dfhuQD8qra1K10slq0hVVGBx+XI9q+W/Fdklpfzuio4fJ3/AMLYx0HbtTcOo422sfT1x8aNV1pd/wDbt3ZTtwiyXDqufTcG2j8MVlnxrqupSi0utZnuGO1H3TSEfN2PzEH2r5T061eVhbQJ9oeQrtUevtnFegXVxD4Ys3hgiZ72aIMqtyF6j5QcEHqePSlyaB5I9/utU0u3CaJo+pNcX78XTwMVCg9FOMHcOMgdO9O82XQVVWm+07m/eLuI3Dt8w5/CvLPBGh3+ipFrVxIt20w85jnPy9Vx7889K9Xlj+32H7pRyocrwSc9Mf57UcthJr5GvperaVdTs3ntaTZG0SFgpHoWA6fWvUNJKBIbiJmkjlOB85Cg9O3GBXgNlbxQzyQSxlyNpUE447/hx0r1XQJ7m0ty8XzIx3LGemP9n0P+FCQrHr0UKXCSoxWdExzzn+fQYrIugYywU+YwxtyB079euMVo6PLcrG04QbpNmenyn0P0FHiiO4WCSOKMGKRsFhyc9e2McVo4olHmoubrz3It2hz0kIGOOoI9PSvOvG+u3NjB9pW38soNyuOhHoCPWulnk1Cw1DFw7NDg7ATwy46ge+PzrgfFhvbm4DeWXhVTsDcL1z074qrdB3PMrTxibx8mNvMPAzgk49+MACrC+ILoMSY0I7Bk24PbPb8q5LW9Oax1BZIyIkcLIwA4BHX8Pauys1/t228gxr5i8EjAOQM/qOaSiUy3DqjPGfMjQFgDt2/KOOlZU881wdkESR7lPAHQf3s+3tViLNs/kzShtmM/LjIFaJt1Yq6jYiHKt9O1OyJLXh+3nRo0uOjEE7VzuxyF3dvr2r648HpcPYRnBL7VTap5xgY/LHXpXzHYStPJGSvyq4+RP7vX9K9c8K3psJlkt92Aw2dhg9R+fpSUkDR7w0rW8ZtphtYqAQF/EZPuf8ikNrDHjMjByNu4deB+gAxx2qbSLxLu0AujsVD84kwc9zj0FPOpwupsriMJGG2qVH3QPUj+nGKvyJPEfixBqs2hT2EU3+iqATnhtvQ+xAJBHsK+KLy3L3H2dV3FDwDwSc819mfEFtTtLOayhuF1GxnYRRORkxEnGwnpjHT2/CvjzxTreleHbiW1kTz72OXARThcnBXJ55ycY4pVq9OlHmqOyLhCU3aCKyWJXbvO+Nj91B0HbtW9p2iXVxKZGCmCPhmkUptx2YkcCuP8Z+KZvhTbpceNZgmuX1uHsNDsn3SbXyoknm27UWMjkBiSeF4r5i8XfEnx949hFpr+qNFp6D5dOtUEEQx03FAHkOOPmPbpXz9biKmtKMb/AJHoQy6X2nY+84PEPgXQA39o+I9NsBHgMkk6df5cDt6V02n+IvBuvNu8PeLdH1S6P3YobuNXPZQFcjJ/3c1+Uw0iwPPll2Ixz8xAqKbQLNv36xojrgbkH7z/AIDt5H51z/6w1esUX/Z0OjP2I1TTNVeKOLU4HWRxsMn3t2OV+bpjA7VyGq6ebe4MG0CUBVzu28kfLz2PT2r86/BXxL+LPw2mjufC+tT31unytpup/wClWkq4+6RJlk46FWUjHBr7G+Fn7RHgT4k38PhrxEifD/xa8YVYZznTrubdgG3nkwULZwYnyVJHzEV7GDzejWtF+6zkq4OdPVao9x8H61qumX8a3bMtsyhTkfMg4IdCO/H5V976Bqg17TI5lcFsIGIO7sGH04r4OvvEPg3wtdNY+Lb9NOkiG6SPypZunIDMikIoXnGeh9xX1T8G9e0XWtLlm8L6zYeKrNAp8zTpA3llkztdPvISORuA7jtXpxnFuyORxdtj0iWyEisshWQ4Knb/AHWGMH+lflr5SWl9qFnFx5M88TL6BJGAx9On4V+oPmXEF209wXiiJXAfpyQrDaB09PSvza1y2jg8aa+k67T/AGlcL07ljnj+7zxVxDoYrxjZu24YHC9ivp0rS3u8TSuSpCj5cDqeP/1VWO3DQqdrIdwPqvbH0rQkVTkNuUY3Db0xWhJVvEPkwRy7XMbY/DHcV2vhi8xa+UVOQQQyjcA3TsOMqP0rib9VeOGGNixAyfcdV6enSut8F3E1pceZasAYyBtxw+7+EntweKlgfY3gLWRptvFbRyi4S7bPTkAEenrivC/iJp8tj8U9avIYf+P2C1d5sDEcZj6j33KQfpXc+Dru3OpEMwiAB2gfcBb0HbjNX/ihb2suv2b35SOO5gEXmAY+4pYcjtk5/GjqJEfwykiW/tvtky3Ucr/Z5A3Kskg2OO3G0/lX8snxB0C4+Hvxf8eeBHj+zjw/4h1OxhRsZ8mO7kCZx6pgiv6jtCtP7Nng0+MfclXZIOxyCM/y+lfgj/wUF8CaT4X/AG1PHMM9xdWkOuxWWtgwiMY+128YZVyDzvV+fWsMTJRjdmlJXdj44W6+0NuEsiY4BHHTt6cVs2viK5WFUkkyqLtG1Rlc+3Tircfhn4cvsS48R654fiJ5aWxW5246tti2lgPTNes337JXxLvvBMHj74TeJvD/AMedEUytqEXhuWSW+0wRDcp1GxMKXECuAxDFSi4G4gPHv4/rNK29jo9nLsecP401iSWKIsWghRU+UhSygcEr610cPizNzE6tJFHEpMnmtvHI4AyeDXkC+GvEso3g2kDIxWWM+Yjow7Nxx+WKjtdL1m9uPnvtLt2A2DzWfHGMdaXtKfRoep7zb+O0gtxBbXEKBgd/mKAzoTymRg4r0z4RQweJtWvvFaIBbaK4hicrtzcTfNx6NGM4J9q+Ubrwl4gNs91c6zpCmMfKFMmWI528IAMD0zX3J8LvDL+D/hLYaN8l1f3cMuqTypyss96v7lM47RhAD/LpXhZ7iowwslTl7z0O7A0pSqK60R9V+JNIh8I/smax4ospZbrxl8XtTh8P6VbR3MaSpo+kX/nahJDAu2VhKbeSKY5ZQJIRhQxEnD6hbjwrPb6LaeXa2/2SF7b5SoJkXDB89Xbbk+m4CtT40Xeqz/GPwf4NtJ2TT/hb4X0vQ7ZYflhW/uLQT312kRyEmlbyRJnkiMbulcr8TdSuNbhsluri1GqR3MRESHc5Xywp3qCflOAQMCoyigoUYuK3/T+vuDFSbk7nIXRifU4o7T9/5cokkgQfdRR+8BHfOOB71k6lNqUd3cTWzvE4j2IknGEI2ggHK5C8H6U/WLhYb7T/ACb0Q3s0ggmgs1KdW4fLYOOx/CsrVYblNWCB5D8oQDO47sZGR6YPpX0EY9DiNuwvrtJrGG8nWxTUbcxP5QwUZM4J68dvT+daP9t/b9Nlsr+VtMvrYeVI6kCFjGcKMAfxgdQMfyPJS2d7eWQhndLee0ztO7afKPLFjk9cewrGuLPVkuobqC0jnsoyXEiFS7YBxuO71/Cr5OhNz1/QvEptALCHVL4W94zE2Dw70ywGdpYbcHHGOenStH7XcDWFEpuZraZTDKrtsAHZhtIGOOfb6189Q+LdQhhMgmMcjtuSV1xjacOFI4A9hW6NemvLWYtdRMYiGVZCWLqMEYOeh6cCn7PyC52d5eWFpMqywyNbec8RhEmQrZ47ge3asIapYzXcsqrBDApZJIoxzGMYGf7p49AK5me/gV/Iv3lkjnw7NDzsPqo5x1/Cuev0s7Cec2DzXmx/Lk3vkurn6DoelaRhZE3Oil8R3KWzWMsh+zxXO4PD/c/h5UjHB7VG1x593HcQ3T+YrYCsfvb8LjPoRXOwQJNILhy2nQ3PyIxP/LRT3UnB6YoYy3V29iWa8eOdU82A7SACOijp3/GqshXMD4++EZPGGgyeJreE/wDCQ+FIRHeAYJm0/wC8pzjLeSrZHcLkcgceA/AfU5rPxHqUdtuIntVfYvG7ypF6+wJr7Nu9RuNN8ZJd2x82O6hiMqTJujuk2mOWLHT7hAx2r5UvtCtvhT8a0htkks9D1xD9hZwNqRXZA8ot0xBMNhPYAE4zW9OfucjMpx1uj1f4jW0VzbWGsxsQylrdvdZcEfkRivBvF6LbWOieJHAaTT7v7NMAP+WTfMuffAP516z8SL57fTrLTQWSRJyzjpgJlRn8cn8q8+1GKDU/Der6eCJJPs32oADvCQTj3wK8qb5KnMjqirxSNa4G0SALkcbD1+XqP0rnfEPh2w8RrEZ5ngMXAeMA4JxyR3/+t1FXdBu5L/RNPuXOW8oKSf8AZ+UfyrTBdfurtA7CumMrMytpY81uvhXcWIeeTWbNbONARK4ZVGTj5x0X6gn8K5WfR9NsIpN+tafcHqqwCeTPoM7QBx9a9XisvD+sTltYIn2sQkbZ4UdsDipR4Y+HMNxFLe2bGJs7jE8hwOg+QYBP0rqjX7v8DF0+yPnf7XgFcE++f/rUiXeD843DFfV7+EvgTGsKi3v7xVyXxMYmAbtn+Ij0JpIfC3wBkmEZs9UVHfAkllMagewVjnHvtFP6zD+kL2Mux8ni7K8gc9s9v0pftRGcLjutfaEvgj9niN/9HtLmYZCtHLdzq4PqpG0bfrWlb/D39m94Xkntr4OBgxRXUoKf7Xz5z/Kj61AfsJHw4t5KnI9Me2DTftU+B85yBj8K/QaL4UfstGJGuL97R3QOqG7ndse4G1QfoTj0q/afCP8AZiltw4Rpbgt+7jbUpkjKj+83BwfYDFT9cpj+rz7H5z+adxZvmqQXOP4ePTtX6WWnwK/ZtuWkG1DNziBNWk6f7BLZY/Wpx8Bf2cpTE1urWgZWjaO4u5i6t2P31GPQ4IPal9eph9Xn2PzK88gnbnBHSlNwxxnBwOmOK/T/AE/9n/8AZ4kS4aayuJzbbFeRbqXy2JHG3bJ8pPTBH4GtVfgN8Dn3wWOhI3k7Q/mzysY88/OwYc49Rin9epi9hLsflUbhm+8SPpQZ2Lh/u7elfqNqfwk+EVkhU+GbSBI3G2QBiWGOAckjB/Ct2T4P/CW3t7O9tvCmnXLXabmjddyIBjnjHIPB6D2o+uQD2Mj8o7XULizmWW3cpg8+hHofUV2LmHU7FrlJDMyNs44IGOwxX3rrnw3+F1k+b/wnZtHI2zNviBBnodyY2YrxHxv8IvB2nWLan4Knk0+a1KvLbNOZopFfgbS3PA7dar28GNU5I+UdhCcHo2M+n1prb9zBPlOOWz19q2L+z8liM+TkspXsCDyDxWe4EY2DhQo/H6VtdGbiVwHH8f49qnttgDAkHg8Y6+lV89A3akDDdknjGPSqJLDSM5MrYyg249xUvnB4o1YF9h9P89KpMNo2H5Bn+VS7nDZHzD2pATKUy5DZDdv0qUoqxjBJ2nBz2qCMfvM4AHXB7VaLtKxEgC9Pu9KaGSKcBflBJPB/z0q6JML8o5HUe9ZsavhkPCnv16VdQsgBI3ZwB6VLLijSh+fKtgHb90jp9PalVPLOf9YCvlgD36VEqZTC/eHp/npWgsHmNGApfgcD0HXH0rNyRtCFzvPh9bT2mqfapEaQEqm0jgZPBHb/AOsK/QLwiZ00uEJGYVaIJ82HU/3Tx0Bzgj6V8MeDjbFZkmkEaCRCBn5srj9SAcYr7f8AhdqM1+w0+Ei5aJWmckBU8vAGwhe/f2ry8RNc59HlsbQsc54j8L2l4829QpfDIoUEHA5xjoQc1z/hRDoOrFJl8rYzIjv69OR/tcfSvonUvDVqupQzRu1t5Z+VX+62/wC8N2OMdK86+MPhf/hGdbsNRb9zHcwLlhyGmJO1gMDAK9cdxwBWSkmj0pJxueB/EjxaHvG0hbeSCMFVKs37vJOTk989h6CvOkZ9LuYBcx7bc48u4A+Qxv0Vz05AxVHxXqV6dZktLpkkU5256MB689QOKx5tYuIdHWO7U3lvbz+W0bdlI+Tb9O1d1GCUT5/FVuaep6tbajp+ialaTOR5ajFw0Yz5kIZHKgL12hQ2PbFYPxc0u50TWNSw32m11+CDULC6j/1Vys6qHZD9cAj+EmuSsjbW8sF+kiTWs8kSxK5JBBkWMrx93IO0+ma+2P2oLDQ9d/Z+s9U02MjXfCt1DNvhjCqba8UpdMFC7Qgcoy5IwEHHTHDjoxg1froZ03z6I+ytBujY6X4ds2hA+waJplpGm7AEcdrGDnP3trZx0xivNf2zo7q80D4UavqTvtuIPGNtAw6D7Nb2yxbsc45fGc42+4r2Twj4U17XH8O22l2rajcX+j6a6RIu8r5tpE4ZiOFGACSdu0HnFecf8FDvDGteC9B+CmiXi+XEh8XGVImLqJZLOG4cM/3cbQxXjsfevz7I8POeY+1tom/Q9XG1YqgoJnhXgm7eH4b6S8Hl3gt7CFEEHUAIMh1PXOct0rhNRvb631uO7Rxer5JaS2+6nlnh/l6HOc4rQ8NXENj8K9LsxP8AY1aET7CPnfzFyy7u3PI9iBXPW9vby4ufNxd9dv3foP8Adr9L+0fNr4UauheJf7Klmaw1Oa2sy+5IX+ZIyeqEEfdxwK7WbxBZ6pYee91FL57FWTftCbee/wB3tjjFeHvMNOM9hfbpfNKsdq4GVIZSGx3xjp2qSy1TTG22y2gMU0qoCDyD0ySSD3OKrluB69JNpO1LW6eCJbhSsI4whPQ575P5VxVnf3Ol615QlRWt/wB2zHmNwp4PI7j0rI1y3+xXSaYbYTwzRhvPUnKDOEwPUY5HpWJrP72wtkkkWVldY5CDy2M8E8dQKuOmpPkfLXx18BH4f+Nl1vw75sWk6+5vbMxDDWtwX3Pbow4+Q4KYx8hAxwadJ/wtDxz4P1BfEOoRppemILh0uI4oZZdmWUMyDcQMMV3Z5GB2r6mbS7Lxvpf/AAiF7dy2en38iRi8Ma3Bs5Q20SopZOgIH3hxXh/7QPwd8Q/AfTtG0C68Q2/iq08YefdG4SB7e5WOyKKiTIZZA0b7gykfLkNznNdkJXVupjbU+YNsaoJGyvXarY6+mKQK78kbQDx2x7VYEYMjPPh9n3cVKd0gJOAT0FdJgU1XqU+YjpxTnUNwMpnt2H4VKyKcA+YSOBjgUjddrZ3Yzz7dKBEYgB+cA4Hy8datRW+eTujx0HTilh84AI4GV/Uf/Wq116c+oFADxGqgYyPYVKNxPIyBUAI+8Qw7UcKMcmgCwxJ5bA7cdKbuA+727jpVfZuG7OCePpSjhdvBHtQBY3EjOMewp2cKKgztw3TNO8w4xkDHrUWKTLIc7AM8dRUdy/nwzRbd7Yyg6Dj/AOtTVz0Bxn8aikfC8DaFbJ7ZpWHc+r9C1Qa14Y0nVVfd9otEQr33wjy2z9GXFYHjC3nltba9UqTcLslJHQxHKAf8BOPwrn/g/fR3Wiajojvu/su486IqPuxXOC2f+Bjjj1rt/E1pJe+Hbnyso9j/AKTHjptwVPP+6T+VfNv91irHqr95ROe0qd1W3mJHyHYzL+XPsK6GSS508zhpNhypikGOV74xxXHaDrbw+bbvbqy/KBxx6E11V9KlxFEGUsieg6D0r3YvocFjSZnuZo2B+0cKuTwrNjj8q0Asf2lZM7WMeGPYFeCOe3FV4i0scVvJJGsV0AyeqtwRgj8qtzQ6hJD5UUYCofKdMfMcj7+49iKUgQzzv9Mt7iFdq7ShEp3Lub7pUc49/wAqsXkiXCR3KyMjwEQs3SM/THYfSn+QslgoaBF6IvqD0BJHvS/YWNvIyuMIC7wd+gzyOOlQURXMciWiR2jLO0WXlRV6jsQ2McV9h/s4a8Nf+DjaLcq8d94Y1GS1/wBo29y32i3dR/dBZl9sfSvji3ElqZfLZdgC7XJ4GOgx6EcV7T+zN4hXQ/ihqXhu9kPk+JdPNukYHypd2ziaN/YeUZF/EVEloGx9SajmRCpG8qNjA87R7dK5eNXCDYvlAkgfQdv0rr9fjiOJGBXa+1h65HB49QK5XykiYRL99DkFuw9KxNC8LZJxarbth5pIcd8DcAfpX1vrOqWYZbNBut5U2oRwRwAQT9RxXyp4Zi2eMNM0lsFLq5Uxn12fNge4AIr33XLhIolRyp2j5lbjH0P0px+EhrU5rWLKR5dkS5hj+8o5YD1OOKks5I7VJEkjPbAXsB2HtVm31GLYSzeUCPyx2J75qpqmYbEvImzzlGQnB4OV+nHBqgR5rPNJc3szlPnkJLHbnHPHtjtVyEwBQFXygMZYDPzdRnHODis9pUSXyIzJB5WQOh684OKYZJwEukkL+aMAAdhwePapv0A5TWLaVbhpiWSKToGHU9846ZrkLqCWJo0VF2scjbyR6gV6jqcDSxLC7nHB3f3h0/DFcNNafZ23jjkjqNo+meh+lCKLOhReVKZHJYvtzjsPb+VfQVu5jhsfNUSAIFZcYwMAV4noEKPPFuTKbgvvjr0/SvZFaaKOxd1DLLHk8ZDEAYHtx0oJOx0e1muJ/OCbn5Ozblm2/T09qyfjd8WPhF8FfhN4w0nx9qcNzqXirw/faTZ+HLaUNf3R1C2lt1Z4gQ0UC79xkOBxgZrqovEWj/DHwV4j+KXiNTPYeFdKm1UoG2+e1vt8i1BPAe4laOMfWv5zfE/inxB8R/FerfEDxXM9/quuXkt/LJIS/wDrWLeWpbO2OMHYijACqMcVvh6bmyJysjG09LDT7W3gmxOyIdwXn5ic8dPpTZ9VkmUKsSwqB8pUYJ+oqyLVG+YqZFXnNPSC2yc/Lx/EelemlocpnxamSCrsfovAqyL1pi0McmxiOFJ/ljv9KbNBCRtJ29sj0+nSsyawljB8s+ZjBAHBzTGaKz3dvhXBXHPXOP1qHzAXIWRyzZ4bpTI735NlwnThh3/z9KfJaoQssbF0P3dp5+lFgK7PszuB4644xVUyTMh2tnPT3qxINiFX+YfqB71VkEHDDOCcfSgCKMkyhmOOOU+lI6jjPHPeok2mTaRlg2PwFNLJhhy+OlAFuPcPk4A+lXVKYB69qoQ5YZb0H6VdRRj8OKAJgwfgcYFPHoeBUGT0IwR+FS8hRkcjt60ASDGcH5V9aARGAMk+/aotuSHxtDdPwp+FU4HfpQA4/dX244rMXzba6bbtbcBjnGf8MVqhGZdycAfr9Ko3kKPCzYHOMY/zxQBvN3AI5HGOhHtULxMUAQcHgH0rK0iZYN9rMCARmJjyB6it6M5gKjkL3poD6N/YO+KT/B39qrwzHOA2l+Lpo/DF+M7Qq6lNEkEwyQg8m6WJiW4CbhxnI/qSZVm0aC4aQTTI5XAGdyg9vqpDD2Nfxca7E0Aiu4HMcsbBlKnDKRyCpHTHt6V/Wn+yr8W7T40/s++C/HTSg3WoaVHa6idhAXVtMCWl4cZJAd0D89QwPTisKkLM2py0sM+InhaeBT4n0mMERYM4Xo+cAYHYqOTWJoOvzQwWwd3ZZgVE4cja7dODwCOnHavoG5khSN9NuPLu9v8ACVIT5gMAnGB7en8vknW9Jn8JeIbzw7dgyW12BLbMPlXYdzbPTcPauZwsdMZ3Vj12x+JHjr4feIYtCv75dQhmQTQRXR3RTRn5QFc/NGcnA2tjPUEV7YusfDL4qW50fVf+JJqb7d1rM4imV8D/AFLH5HyTxt+YgA4FfOEVrb/EnwZc+HJ5vs/iPQY1bT5ZOZPLHzD5s87vudfQ+leGx+IHuNlpqcE1rc2jNDI7u3mKw4KkZDDHTrxU8ttg5VJH27ffArUbC4M+kaidRhYBWSRVWbHbniMgdOg4rxk6NffAPXf+Ex8ETCPSri436xpETP8AZZxJtMzfZtwghm2gNHNGFIYYbKMyNx/h/wCM3xB8NwCwttalNqCAiXqR3SIvTAkly6jsF37R2FaGr+J9a8SRXGoM/kRSHbLahcRksBuKg9Ax+YY/DpStK+iBRP0M0zUNJ8VaDbanYsmoabqtqsqZ5WSGdM4I91OCPwr4H+PHgJfDeh674A16M6l4K8UxPHZ+aS8duR8ws23hirA5EbZ+Zdv8S1H8O/FOr+ENMTRNIZtPtULOI2lcxM/c+WuEAYdeOT1r3248SaB478MT+FviIjzWV55cf2mELB5MgOUlQqSVKnHPIIGCpUsD1Rovlv0Mvh0R/I/8Wfh1d/CH4lat4KuT5lnv+06XMOUmtJSWjx0yU+43A5U8DiuNVtwIbCkY+h/Cv0r/AG7fhHf6Pdat4d1CNpdY8Kn7fpF9HEF+3aNL82/IJzxuJwThkIPSvzFhl82IOmGA4BHf/wCtVw7GVRWNIZLqpZQDwcDHFQ6rbvEiaoONvyEDptPAx+NM8w9SR0xjtV2LbLC8En8Q4WtVoZmEsilTHsxuH3hz096ibywhUx7SD1HpT5bUxk8gLnoD2+lVyWON3HH5jtxVklqMBXTgIMcZ5H4e9UtTyk6YkJBXPPY1YjJDrn5e4z2+lSXPlvCjSLnnCk8CgDKkklOwPknGOOMflQIrgoYt/lgNzj0P86txCNT5jHDKeO4/IVeEAYh3kBzgEKBxUsZlwwN80chaVWxz1Ht0raTSUEe6R3UDoMdv6VYyEXnEvbI4OPwola5lymyQ5A4Uf1qWUjThvjaRi0d2lhX/AFfYjPvUt3dQ38aQ3YEpU8o4DKxxjn047jBFYkdhey/u5BsH3Tu64+ntWuNFmXDLIjJwpXPI/wDrVHIuoNn62/sU/t5CJLD4FftDast3ZKI7Twz4r1FgohwNq6bqs/P7vHFvdP8A6sjbIdmGi/XKXRbrTJo44pEuYpl82B4/mSSJuVdD/EuB+FfyP3WlrcQtExUuwx14b8Pw/CvvD9kL9ufxH8CJLX4bfFd7zxl8N0cC3kX95qXh1ycGe0JwZrTH+sticbRmPaRh9adloFz9zda8yTTJBwxPyMMYYf72P4R/KvkrXmu7XVJYgSDGef7jL1Bz24r7NvL7w94z8L2XjbwfqFp4i0LWow9rf6fIstvNG2RuVx0IIIZGCujZVgCK+TPG9q8d3I4QmNzgkD+FOPqMj8K6oWQM4yPVr8uxt2xGeFL8rx6f3a0LfVr+O2y88kYTgKCeM9wfQj8q5rybdnCSIw2nmPP5Y6VqRNFK+CSAp2soPA9/TFaEnVQXNxNGtso3KeUwPmz6N7V1cUMoCJJHtcHLKRgbT6Ht+Fcvo6xx+Q0rcc8+np1r0CIq9syhizRngH+6ccGkIwLq6tIn835oV+6B1bcMYx/Kiz1K7ytvbyk7zjGMEliOMfWqOswpqhQWp8qZegUghemOld/4T0ez0uGO8v2Se6lXB3ECNW7YH5Um0ldj12R7F4GDafbRWt/F5N06j5T7noSM4FdjqFlLGQGby93Hy9Bj7vJwfp/+qvP9HuvtD+dJPFNHkfKq8HHG3sB/ntXb3cifYC8hJwC7KvHzZ+XnHGBWLlcErHIA/wCly/vD8mCcdxgDr2Oa1Xd0gSFT5suB5ZYcgehOeODWdAuyQkr8p+/u6n2/z6Vs3AmjiMgRYo8g78Zz7f5+lJjR5p8Z7W4u/BFlr8ahr3wzcblkTnzLS72xyqw/uqwUn0r57vdY/tCzZMNbogxk85PH4+1fWn9nf2taavpT/NBqFjPH5ZPB3xsijn1bGPoK+JNJuBJZLEv7qRIcAHncVXkfXPWuui9OUUi7p0MitIzSrvB+ZDyF/un6Y/z2reubeMbfmf5iSFPv6Y9wcVl2kJQRqI/swlHB6jHXbmty6VZrWMhgsqnAGOjDtgVo9yEctOsrPH8zSYDHYABwg9OnSuh8P+H/ALXdnUrnayrtaIAlCP8AZY9s8VUDrBcAEZYOEGwfN1/Pg13ll/pFwY1QoGxlNm0r9SPzqZystAseqaRqcNuh06xiEUZxIrH7wYYyP8Pyr3mzdLzQwik3QjXKhDy2OgA9uPrivnDT08m6iecrGUO4HnOB6r+GK9o8PXrRxvbE/JwVA+XoOgz/AHsnjpXnVO5qjmGime6e5I8xB/D2ORgduvPpXpujQ2ljAfIUsSE8ztjj19On5VzmrpEt8tz5YWJk2cccAnlhxz+uK3dKkhlH2cEhio3N2+Tp+QOKzv0Gzu9QsYtZ8N33h6VQqajZz2uH7rKpBU/Xhce/avzGaW78poriIrNv8twP+mR29OuPl6V+nulyxKI4ZOSAxGf4iMY5xxX5xeOrU6L478Q6WXMz2+ozlWUYykkhZNv0TC/hRT+IfQxIB9nlkeI+U21dueOPTH4V7H8OLlNJ8RWi3DxiPCluNwYH5T78q2R9PSvKrJozCq3eYnQ+YpI5B+6q9P0rvNPuBBq0PmR/ZniBYMeeEGOP+A5x+FdUloQj7r0t9S0i7H2RRcW0oQzR5A2kcEoO3X/Pb+ff/gpj8Eovg9+0jF8S9Jgh0/w98UoJb5lgRYxDrNiIl1HcicD7Qrx3LSnmSWSXj5Sx/fvw/rha00/WAvmLdQp8pGGyFGee2Ce3XHpXiH7d3wTn/aD/AGXPFPhrRrL7f4i0uJPEGgRhHkm/tHTcyeTAkZXdNd2xntEzkZnzjgY8bE0ueDiduFq8k0z+aGxunNosDFHVxkKi4JH94HvVYtO1oS0yJljlduDj0/yK4vQdTN7aWpdwroiupDfdVwMI2OnFdTCYdg80EO7cfxYxx1r5aSs7H06d0Xi3dm2xlCAQpGD6EVhX95O0qR2/73aP4RljnoOw/CtiGZoNmwF2Od49hxnH0rK1SOJUS7tAYJkb5h/CQTjp0pCaOgtruaNYwIgygguuxQd307V0dtfyFlijjiBPzcxjP5gcGuRiF1FahrkoHLAZBO4qAMdq31BMAKjy1bnJbBX61M5taBCKJvs1u6vtEBDfeW5hjdfw3DP61T/suzIzqGi6fKnQeXbQlW7dh/StKOG3nPmPwy4ySRt44HpT1WWGQRxzuxHOTyh+gPTHSuds3UUY66J4Rkzt8OWHynBUptbA7jGP5VDN4W8D3CGMaRFMTnG0yQ/l5bf0rfme5Zka4ZZI+n3RSILZpFCfKTnc6DA46f5FRzNbMpJGJb+GPCVqmDZ3tqp/hTULgBT6jn+lXY9G0iBd1nfa5ZenkatMp/LZ2q61tJEivCxuM8bMYz/Wq0iKqkzLNFzzt6L+VEm3qxoX7HrEMiyWnizxTbJn7v8AakzEfhgAitGOTxRAyyDxt4jweMvcq4B9GWT/AOvVW1Nza7X06dZt4583krjBxUtze3KQl7qFDyBz0+uB0pqy6AXofEfxLjn3WvxEuEUdI5bKCbp6jav6U6Txl8VZo5YbPxzZao/rLosCGQf3N2wgge4J96zy1sEDSKGEoG5o+APTBHI7VWmtrYMJlhEA7Hd68fTn6VtGdtNPuM3A4rXdFg17Vv7T8V28WsahPEolkjVrbcYxt+6rAcAAA+gqv/whvg9phKtkbHb9+FpZgDxgEbXGMV0N60rXUEsC8KCcnGQp4PHoO1OTy1R24uH+UEP1Kj+7+P8AKtVUlayZjyo4bxF4e0S0js4dMgkuTNIqyWcckjs4yG/dtIx25Fbp0jwTAFF14T8XW+7GRBcDbj1Xc7c+2aj8UvMkViquIEZx5Z+6fMLDbtPYdjXoCPf2+59yFZBuxGAHGBztBHenzuwLc55f+FbxKHhuPiRoIA++HDBSP4SF5GKW21fwlYq0ml/EDx1oshOCLmOVkx7gfL+Zq0usXflkyMYwR8m07d2cZyPanwakzfxLFKu078bWBGO44NZNrt+RaF/4SbSHhjC/GjxLboTnbNpV2yAj+8ytgj8CK0rXxZeMfM0r46G2jj4jFzprhv8AgW4KcfVaYmrXUhMnnOUjwu4AbmH4Afypn27dKblo41k4J8yFCSBj1HpS9pFbL8F/kacp/9T8TfidcO+sQ224lIoAVXsC5OcfkPyrmfClt9o8TadbZ+9OmCB+PSrXje4luPEVwZ/vxBI29PkUDgelReC5YovFWlySt5a+euG6YY8L/wCPYrjow5cMkux6GJlzYt+qPdvFU407w5dyjHnpAkI3rlWRnEbDHfIJx7Vl+Fk04+Hlk0eHYhUpIxA8wyfLuJ+meO2Kt/EKa3l8KzyPmVj5W1vu4cOB0/3f0FedfD3xRZ6ULnTtUd1glw0O0AhZP4h7bgB+VeZTpOVGTR7NSrGFaEZdj0+71NfD1gdRuX+a0XCR4/1jNwFz0+XjPsK+btT1C41S/n1C6O+Wdy7fj2+g6Cvb/GDX/i23t7HRNPmtoFfLSS4VW2rgce1efXXgaXTrMXF7dxLI3CxKGzkdjkDtW+BUYXc9zlzJzqWjTWh2vhK18PeIvDcGlRsthf2r75HfAVhkHDcjO49MdP0pdX8Ra7pEC6h4cHn6XHiOWdk8xHcYUhtw3KN3A5Ga8cvYzYz+TFIcoMZHHvXfeFviOuiaU2hanp0eq2T793zFJDvO7DHkEBvpXRLCvm51quxywxUYr2b0Z2mmeN/DmtOqXnmaJdtjkYMO7p8voD6ECuktbyfTb5L/AE+Rb/yGDKPukEcdf0xXzFK9uzs0CtGCxwCc7RngfgK9t8EatbX9r9llniguoxs8p+AyKB8yn+Y/KsK2EUVeJ1YbGXfKz6v8N+IdM8TQYhc215Fw0MqqGGR09x2FdtDpFqw8yWOMAbQpA6ZHII4/WviS48Z+L/C2sLdWNvbXkcb5jdV370GMhgrdPfAx2r7V8CfEfwl8R7BW0qUWF6sS/bbKRdskb4HKf30JGM9v0rza1GUVdbH0OExEJPlZYnjuN5fezRxlQQuBt444x61FOoli/e7vLc/u2AwCc9OnfnrXXrZSeeyecDKoPbAx25xz17VFHCsUzhXVS3O3Gfu+n0Fci7HpuKseL/FRT4e8EXWpggPayRMhPAO8su0D16fSvzuCve3PzOFeRicnuT9BX3F8fNTudVSy8NtNstnk+1yRDgHauArMB7dq8DGpeFdETcVtQ6H7sMYeQ/4Y7ZNe1hKnJHbU+UzWl7Wpa9kjzK38J+IbkB47KQJ/fYbVx689vpVuz8Mv9oK3TLMqdViJ/mVxj6Vd8R+NJdTbydMVtPtgc9Rvb6kdB7DiqNh4tubYYniWcdCRhCf0I/Su9e1au1Y8TkoRla9/yOl8RvFpOgJZQnP2vG5T1ULzx6AYxXl53buBt9q1NY1NtVvDcbDEGxhNxIXgDjgeldb4G8LNrFy2p3ys1lanjH/LSQY2qPYcE/lVpqjTc5kyXtqip0z0zwzpEum6HaR3BWNolMpyOd02GCke3Srl9M1u7yz4WJIT5z9lXsR9K051Bt1ZkLbcAkcYPA/TGK4r4gTrpXh5bTzD59+4yvfy0w+T7Z2183BurW9T6mSVCh6I8OuJTcXLSdNzFvz5rp/B7Wia1C0iO8inMYBAGQDnP0HP4VyCsQ3HFdR4ehkt72O4K53ISg6bhnDYPtX0lVJQsfK0G5VOY9eg8m/laFwQzg/d7Ljgj19RXCfDuYxa5cpGQsRtnkbPOBEyuDx3wMfjXT6bfQsRJZKUjb92W54PUdfSuU8CPjxc2wgKVlzj7pUEEr9GAxXnUotRmvI9etJc0H5l7xB4kXTPiBp+v2Km3m0ua0md043SwOJNyj6YGPav15+2RarBpuqYFtbanEtwgUhljFwiyxLuHGNp2+xFfjJ43lsz4ouZdO4iBQgc/KwRcjn0I7cV+lH7N/isfEH4ZxNez+fqmk381ndxHYFbzv31rKiIqiNTGXiC9MwnFbqFqUTgrv8AeyPY70xS3C2z25QHKhS3THOQeo+lQws8Mn+j7pEjTbGDwNx4bqBSSpcr8824r9zCcMCvH49KqyLA6mNiY1Q/MMlvoRWJmaCyeQrYY5DBGwox167aVpn2PHbR+d1J7dfQH+lVElRl3F+fugKpXp07GpzIsUskoRmeTamwdsDqDj/CncQ6MebuETdh8rD04ziooH/0iPKb8KQyjoPRh61LHslJWZioUYXAx1A5/wAinOJN/wBlhDBdpXp3HPX9KYDHuZDIu794OcBOoB6U+SOQCMeWWAycZAb2Oe2Ksxeb5eXX7OFAHOOe3XrUBC7WkK/KxAYMcdPQ/pQIgJSEG4CxlZMK6f7Xse1WZJv3eUi845BOB91T07c5/SpndhEIYWjk4GcYPWmPK0Kq8fC5AZh39sYpDIEVbgNPJJh12hSFOBjtjoKUOkrjfiMoMn5R8x4qWEq7PkGMtjgfn1quHVt2E2BCNwPU/T6Uh2F8slwiDZuOSpXIpw3tvWRFST+8Op9OaXLIxCnaMZCnv9KaSmAdu7A6dx78UAPDcCYZJTBOehHHHamskLz5WPhsYGcNux+gpwdPl48tfTr09KcSMnHzZ5V+hPt07UAIqHy/Ll/ckdR/sjp9KiziEfPsyedozx/9apo1XdncQF/Hk1LDbLKqNhlQ8nJ4wPSkBTthLysbZ4BTd3z1p8WVDQKPlUbo1B/MfTNME626AkgqhPT0PYU+TbsjmfERJ+76enIFIBERstPt3DjB9Pb8KjihuVDfIzdgG6gGnqATIkcm5to7Zpiyee5lBIK43x5/u8delIZOYkjXYrZOMsCM5/pTYwd+4YCoASfU/hShUkdV+WLeOV3c+xpqSOoCXTLGsYIz3BHQ+9SAiTszlpI+GJCsCe3ToOelO2703nseUxghe9J5kryxxHDiMZUIuM/7XP8A+qlkCx+W0js8g+UKFH4CkMcsgjxGirFyT83PXHTjjpSbWNyw4dGALKRgYA4p6F4jiNfOZhhkHYfypIQTKkLIxYjA9sUrhYmVPtBIO0y/3gOuPbGPar9rps80oSJTOSOVUYUL6kf5xVfV7vTfCOgzeIPEV0uiWsQ5kZWYcn7iBASzt2A/lXyN8Q/jN4t8aK1h8P8AT59G0QZVdzI09yy8MZGUgxLx8oqoxk9EgbS1Z9b6lrfhPQ5Gl1jXbPShHx5LyDcp78Lk/pXhXjT9oyAxtovwx03ULi+mOyDXLyFUsiFz5ht4mCuSBna7HgjOK+Qrnxr8TfDtwZ7/AE06jYJ8mzYJIwSOfmUNuP1P5V0+k/FHRvF9kdG8Sx/2ZqAH7vCYSI44KAdOPpiumGGa1mjN1tPdKMVv4a0u4uNV8Z3DanqVw4kdpXd5dwORl+R36Gr1v8bPDGls1lb6PbqqE5kMcbh8dDjGc16BpvhfQfEejrBd3EUjqoXeed5OdrKx9q8l8Q/BaOVZLizmktJIm2MH+6ADxwAC2fbFdaSenNY5+ZbtEOtfGSTX/Kiitocx5PyxqnGMYXg7a5yPxC+oh5LrZuBA8p+ce49aw774Ya1YF5LRk1ONeflDgj2wQD/SsRbe8s8K0bJKrZG3IIxj/OK0VKK2E5XPTYy9vZr5iI8bNghgGwDjHH9KWe1HljyVNu8S/L6Y7iuLg1ST7rARmXIZj91vXg9DXT6K5ubXhtssA3vyT8vUFR+FYVqV0a0azgztdBjGj2our5AoJZYAy8sGx83sOehH9K7/AEiFHdUa32k5XKD5WxjoO3TtXlianPm3jkLqBgh2IbaGwDlcdOK9l8NqkFkNTsJRMloEijYnBEjsEbgjGDnvXzuJpSg72PpsFiIysj0Oz0jR9VuzbPBNpd2ifu3X5VfAHI4xx9DxXN3Vrf2lybJ4JJDljHKAArKP4hwAent7V6HpH9rwWSx3jFgxLIGAyQp6rj06Yq3qlidVt4tQJ8ySAfMjLjC8jg455rynVaep7CWmh5Ne6g1uzC7jNtLgZwcj0zwMdq5y71ZbUfuZgT0wBz/n6V2N3bxoREVcwbmycHaxPpkYGKQaVp0scZa3UBfuN0/l9K6oyVjOXocBCm6ANu85y2VOfvDv19qj0SCOC4lu5mEPk5255+8flAHTtiu+1DQdLe3V1c207rsKbcDd7VSt/D12+nPDYhTIqnIYc855WtFVS2OepTutT8+NVgMes38KqPknlXA+6MOR+VbOlm6zHLKFSMMPlI7KOv0pnia2ng8TXSOPKLyN5fHBGSo/UfpViNrm2dYdu5sKxx1xjHFfX0X+7j6HxdeNqkkegaoIrrTbeSL5YY1we4HGOaytCs4oI3l3K1xN99f9noPrW5psst1atNsb7Nk7jtzjaPm4FcvqTWys0uiFriXbyynC+3XHbtVeRmja1vxGvhCxWx019+pyLyxwRbKcN9xgQWcHj06+lS+HviLYRWdtZfZzbSRKUJ8wjIPJ+bvzzg1z+iaDpuqwm7kkafUo33SLLgo+4cYUjH3enPH5Vjaxp0SbBFCunNGCzOnA54AwOnNJxWzHfsj7E024ttfsrdvtCPOiDYyjlkI4b3579K4fxh4Y07ULaW0vY2hDjMcn+0PQ9selcR8Mtcc2PkQZ8y0jyzg9gRkYI47Yr257pdUiDXGFhZdpx2+tZNWegI8M8OXOteEb9NLvmN3prLsikJ3fuyQACPRMcYx/LHpGson2vSfEFmzGJitjdOvpnCMB15yV/AUeLPBniSazd/Dk1u3lxlgzgHA7YyCAcfWuY8D/AG+50LUPD3iD5pLT91gDPK/vFwR1xj0pruM9q1SSCwjW6nzbRkAbz8yDPTLDp071z0Gs/YrhtcYGZ5Aka8ffhyAwU9Acd/avLtR1G917VrPwx9peG0tIWuriMcgt8mxc/lwOM/mO/wBP2k22nucraoFU43b/AHPTnvSS0uLyPF/in8JZPBSp4t8MCXUfC9xN5YkY7pLaU/8ALOXAUhTyqMRzjrnGfJZf9Otcg/MvALd0XOB+FfoNpOsRLBNpGtRjW7O+VoHtJAvlyK+B0I4GOPUHkYr5T8ffBrXPCt8mp+G4p9T0C/k8qKWNGle3kb/l3nCDhuMI3AYDjpXRTrrZkyp9jx231BoVb5RG64C4H55+le6fs+/sxfG79pjxD/Yfws0aS+topUivtYu90OlaeG/iubnawBC/MI41eZlHyRtXvPwo/ZS8OaM6658d2do3i3W+l2s0kUSzHO2K+nRNykjnbC2QeGZcEV+6f7M2v60fAWm2Vlp2k+DfBdsrww29jbRW0IK4iCkDBeSQjJY8/MB16/O55xXDBxaw8eaS+49fAZJUrR55+6j+c39pH9mH4wfsu+IrPw38Ure0b7TGbjTNV0y4a5srpVOHCs6xyo2V+7LFG3GQCvNfMs1088zTH5S/3gK/RT/goj8YPEHxW+Ll7oc7L/ZXhx/Ls49gB3OzR/fHX5Ao/AV8MWug2cNuDPlpZYyq+gfpxx0FdmVY2WKwscRVjZvoZYzD+wq+xi9jkFz90AcCljBJKJ3/AKU57d4bhrVuGU4H4f0q4EKEbfUcdjXoHKkRJ5qKNoyOc5/pWvpsN437nZsjA3bjg4x34rOWKSV/JVNrkgZ7DJrrdK0y6XNw8LHnaqH7rA4GQeOnpiuetNKJ0Uo3Z2fhyzAl+0NESo2nB6YXkYrvJP3lxCzYErjJxxgY6f0rmdPtzpTTeacsAuzng/T6VvJKpjXIHCgqy9jXh1XdnuYePKi68yXkO2LaHc4ZTz0+o/lS+HfEOseANei1jSDILXIF0qdXC85A7Ht9OKIcNI0eVaU9toGMfhzWnb6fHfBoGkC7zhkxx+dYpdDvpycXzI/TT4FftK/DDWNEj07xNZrp18QN13BgkkkZDdGBHfrjgcYrzP8AaO1HUNOtNDsbeJBZ3lxMGnCoZJR5bGILIoHCoGzj72QfSvz/AJNIv/CWof2vY4BhkDpHyFfI9Qf0r0K/8b+KvG82kf8ACQXJMOmIy29sMnYG27nDZPJCAc9hgVwSwT9opKWh7kcwi6fK1ZnSQWRkm8y0TcAVA5yD6kZ9u1eiaPptvZX/AJkU7NLHJ5iIoPy+q46YPT2rhLXUYS0S79yKwzgARhgPUDjrXXaNqsxuHXJKtht4C4O3oD+Ap1r20MYyTPabe0hdWmSEwSSAk9wG7cYxUVzbW8uYQAXgXywp6ZOMmuSt9ZaWNVSVYluRulLDn5TgemMe1dC10LtXnkIjIO35RySvfOOmK4Gb6GZapcJdkudqB2QewGR/Svd/Al1H59rKjFQcjyeobGFILdq8Xs7Z5nM8cYx5eSG9B1b6Yr1vwBEssjXiMJ0twS5c+WqvjO7PYKi81rCyjqjCqzxH/goB4Ha8+H1v48soHL6DrMMbTAghYrqEAKfQb0Xb9MV8H+DNStte8N/ZJl+a26AjBDd19s4r7a/a3+L3gbx54atvhx4XvZ79NSnjmvbpVMdtH9kJ2xoGx5xaT5twGAFHrX5veG7i68KeKZtJ1Ena0ilB2kTPDenQfnX2mVKSw6i0fCZ24/WG0egSs8dxJa+X5GBgKcEgfXvWxpv2UeVBPFmRSTk/xGptQ07z3j1G3lGJm3qxXj3ArPVg04Xb5anIznIyOn0r0DyTZ+yrESYG3ruwRjjntVHVNDivYd8UhldeCoFWIXMUciIfkADge/t7cVoxXeJBCy7dw5I6Ee1AjxTVLe402Zi5MYB+VkHfFd5omut4g0STw/fTIk4KyWsjcFHToAfcZ+ma0NY0AanbShQw8wnAPT2rxucXehXokGY3gPp3XjoapCPem8O6gONRxBNJGN7pgjPQH5eled6u3iXwhqi3dwv+iFlG4LhSR0BNejeBvF1vq+nLbXj5njXaf9r0I9MVsXtzHIGtb8pqtpL8joy4K56EfQUddhmVpXjjR/F0P9nagVtLjy/lkwOe2No961tG06w0/X7W31jUX8O2EsiRjVYo2kNiWcAXPlL8zLGfmYDnAOK8V8TeDbzw666xpAaSz8zKFSd0f16HH4V0Xg3xRFNA1nqwe4/eY+Y7gemfpgU4e67oJJNWP1y1b4PXfg2bRfiv/wALR8D/ABkDSafYw67vXSryBNTaO0FxqEcVxOskcDSDezZkWMMxVcEDwH48fsT/ALSPgcaj8RfFWg6d4/sNRme9uNQ8LTG6NqZC2C1rJDDPt2KHLRRyRqpyWHQfJus+EdH1BItXFulyLmMDOMMVX7u5hgn+Qrd8DeLPH/wu8SR+IPBHiDVfDV5EFYyJcvNDLGBgxSwS74pIivylGUgjitq2InUSUuhz0cLCm24nzz4gtmhd3llbMRZPL+YFSMfKw4wVGM1p+FrxZ4Ly1kJ2yR7mAHHyjjFewfFnUbnx/wCINQ8e30VrZXutk3FwLSHyIjKsaxnZHluX2Bjk5zzXgnh64NrrsMEybQWZc9MZBXke1Yxdzpeh6ZYOkkayO+ECgD5enQ9RXQXGmxeJfDmp6I6kzXVuzWxzkCZF/d/meD7VwlpIsMraeJGcQuy7CMZAJ5B4r0LQ72SG4huLfajQsuFPXA7fpR1uI+ZLC+SZBn92yAKytzgrx+lX5HhYrLvCEfK2B37VkfEDTG8PeOdXsYR5MRuWngCjCiGf97GB6gIwX8KwodUZk8q7JK9sY4/KvRjUurnM4WZvTyQxPt5Y9QOnHtXLFF+3kdFY/wA62zJbmNGeUQkDAbGcisW6lDXSSxkYKj9O1DYRRfv+bEsvA3qMH6GqEBcRIVwRkcd+tXrzD6eTzlXGR/Ks6E7YlLEAcj601uPoa66sdOunUQJLyCSQD24xxVqPxprEIIthFbjvtjXp+VYjT2YfdIsjE4JC45445q/FqGiKQRYzP6DzMf0rGVmUl2HP4k16bO2bGfmyAqn9MVnbr+6k+eYkv1wf8K3o9atoXaWDREPu5Zv/AGUCteHxLqoC/Y9GhiOMgqg/+JrK390q/mjnbXw9c3v3A5P+0cD866O18JacuGu5nJXG9FJA/PnitSLxD4quF50ZLoL64Bq/b+IPFESlJdE3KOcAqABSvLoh6dWFr4f8MwyYjtvMVv77McfnitVdJ0NV2fYVmTttbkflVSHW2u5PLvtGkbgEmNlB/If41pRyQyuBHay2IH3A3JP6dqzbkVZDV8OaFMm6GJk5wQrMNv8A+qul0m3FowSzuC22JwqtknKjjGelZaHjfgrjspHP5VtWCJlniHl7IzjPfINQ2NHzFaLtby5B9xmxj1B6fpXS2ysvyn061z1sOZADu+fOe+3OMj8q6KJflHq3b0Fbohl0vtyXPyqB9a6X4ceAfiH8Y/GFt8PfhZ4fufGniC6DSJbWzIgWJCA0ssspSGGJcgGSR0QZGSMiuVl2OgRuFbGcdxX6rf8ABGVVT46/Ei9QL9rh8ISrCzDgA6hbE+nG5E446VrT10REj5y+BP8AwTy/aX/aB8NeIfEuk2uneB7XQdQvNKeDxA89nc3Go2DBbq1ihWFyphkzEzy+WglBQtlX2cnol5pvinQItMv4N9lf2yW7ksGIBTbkH+FkxwfVa/Yz9nL4ieO/EvwA/Zq8Y3upzSap4o8Y+MLrWXjxHHeSz6jrVxNJJGgEeWYNnj7rOBgGvxB8GSq2hwCIDEjNtK5GUDEI4B6AjnHvWeJhyu3b9CqTPnOewm0nVL3Qp38uSznkgOV6mNinHpnFPghVXVJBgc17D8X/AA+j2sHjexTyp/MS2vdg+V+P3cx4GDldjZ68V4fax3moym3s14OM88Adue1dFCfNEzqRsy1d6g0Q+zwYBGBuHOPasdU8w/Meh5Y10r6XZ2DkX9wG7NGgPP8AwLsfwq8L7TNMg3abAJC+AGfD8+hB6VrZEX7DbTw3IdMkvdu0eWWHOflH0rmJWGxWQbR7d629S8RXtzG9sGEEbDDIuBgYwRisBGQJ1znilccVoOyTnd8wHSmlwB8ny0O23bgZB6moyVzuxk1m2UL5pbcOc+3Sm5I49R+tIeenT0oxkkHuKi47AWIOc4wKaW5+Y5GKbv2dDntViysLrUJRHbpnnr2FNBYhjQzOsS8dga6vTNKjgjW4lP73qBjp6VatNJSxRUZd1w3GT0GemB2raf8Ac20a7dxHDY9RUSfYaQ2CHyip5lHUdqZcEOVkwE3cEe3apVcrH5v3UI5H+elVGuj5bDYp7H6f0rMoaCqLj7w9qFkUMp/hHY+9RopCAjjn8MVFJOo+TgY46elMC0ZdvKjhuMdAfSm/aWbkExqDjr6VSYhMvPllPQdOn0pY1cqsmNqk8D29aLAWGleTazjfg5GRUsrLcJ5bxhvbofbBqE54zx7j+WKnwqZd1yMfyoAqx2C7QxYSYGNv07VeEVqmURM5GATz0/wqlNdKg3H5P7kfr6UxWfbiUls8hccigDZt8SsAVK7P7uAK2EmgRgo+UKPT9M1zcUwSMY4J6gdQBVg3O7GcBe1QWjV1Ly5FimHykcB/5cVkefnaq7fObgZ/TjpUM8wkCZ6gZDD9OOlZV7MdryqdzELjAxjFKwybT7LU9N1H7XIvnecSH2dBzmu+WU/dKeUo5Ve5JHY1zcdx5qguwXcFzg9eK240L4w/8GFx7dqBI1VlcBVjfqMY9BUQRpTkOC47dqjhYs0a5G/uMVakDkK4fzAeAVGMY7UDKwtRwhIJyRinR21uF3BTGV5A7Gnq7oPnGW7EcMP6VOMfMWY7eMH0/GgCdmm4II6fd67fwqXw94q1XwRrcWseE72XTNRkjMMrRbSpt5MZSRJFdHUkA4K8EZGCAapM0SO0UaeezfdA5yR7VW1mKDQ9LkST/j/1J1CDusac5x6DOOO9S0gR9Q6J+0NKZY7fx7ZrMpbaL+xiCFBgZ8yAHD/8BwfavdEezurK21TS7yO/sL9PNgniO5GQ8qynt6EHBB4r8zbHUfmluWYsudpx2wMcema+mf2cPFl1Dfa18M9QJaG4tjrFkhPCSRMEuFT08xPm+XjKHiuSthkldG0KzvY+lhwMhgQcZ9OPY0nzvsfav7o5AHv2x0pkmxpWySc9BjkDtSEEKQMYX9B2rzzoHhpN/mMAPQDqcUjuXcO67SvCj29KCnOFwcjI7Hmqz7VkMfXup/DmgZO0jjernGf8BU0buqgSj5Mfnnp0qsRKi7yv3MY9DmrAf95xkEcjjjHtQAqgrJxwh4wRT4mYI8K/MWPXpjAqNirRsAfmYnH+elRwuUQBVxnoD3/wpAed/tJWH9tfBK7uMeZNomoWWoLgfdTJtZP/AEaK+H9PkxoqXEWFfT74SNnp5cq7Tj8RX6W67pa+IvAHirw9JtZr7RLxIxjPzxp5kRA9fMQV+X3hsi503ULRSCWsEnAPdrdua6qUjKaOj1rVvNaGNDjaN4OB3XGK4+R4mVlO5MjaM9/arS30d5arcIVXHysD6pxx+FZN3JGyN83lnOAfpzXfCNjmkzHuyDcYRs7QqYPt/WsUhjMzDn0wa0soZGlkO9hzuHTgY6VmRLlz1znPy9q6TIQMAASM461MnG3Z060roeo6/wA6i2nPoPfigDQjch+mcZp2I8An5T39KoxyN8q/nWja+XM2M7QPvZHGPSgCAcuRCpfPHAzTiqgfvOv8PXiumTjaYyFGOw7VIRu4xz1XilcDlCqOAXI+nSmraRyjCxlj7Y6V1wRY+QitnjlRS4XBwoGBnjilcDlIdClmY4f7OB0DA7v04xV0f2hpfy3EQniHWWMZAHvxx09q3gN33G+YdamjYqxXcwBGCOgouByN5qTSL5NuDNn5gRg4/ADrXtnw0+MFp4WW20zxDZzR6dG5ZJoIxvidsDd23AY6fhXBpKFJACRqeOFH+FN/tBhJ5VsftG7gxqAOB+GKiSVrFRP29+Af7WHh7StDsba4vBrtjEzbLiIY2B8AJNEecZGR8ue3avQf+CgH7eFn4L+GNj8FPg/qcOo+LfGWmg6nqllIduk6bOpV1jZWBS8nGVH/ADyTceH2EfgZpKXmjXC39pdyW9zkMvkOYQAOcELgNg+1Q6hZ3Gp3EurTXDyalPJvkmlYsZPrnOOMAY6YrmlSvpc6IVIq2mx9X/CT4kP4b8JWHgzanl6aXuopW+Tckrl5OmMkMx/DHavsTw74l8IeNdOj0zW7HTvFGmx7Haz1eJLjczjjazq2D+XavypsZbm92QSyi3MYUE8jPsMHNe2eE/EeoaNeCJLmQzrgx8/K0eB8hj+UH8OeK+dx2WyUnUpuzPrMtzODiqdRXR9cfFT9kv4AT+F9V+IEGl6p4OXTomvpI9InQ200SnDIsVwsgQ4/uFQvpivtSz8d6Nov7NvwsTwhpTWHhURyySCXafJgvs+QpK/Ki+buXOMfKADX5W678fdOl0yXwr9i1xrnUCtjO7MIbQiZlBAiLHvjAxg1+0uneGdL/wCEPtPhnPbeVpp0S20gogH7uOOFVQjtlCu4ejdKeXxxWvt3e2xz5z9VVvYRSv2PGNTexMKi3kRgzqdgwx5xyD6VwniYQXFzHYSYZHVMe2B0IrS8IaLrukeKr3wXrKbL/S5/s8jInyyKADHMM8BXjOfrisL4nGCz1m6thJ+82RMVXqmAOR+nFentufPR6pHiUEYj8daUYlAaPUosRt0yr52/j29q+8/D+i6l4rS4S9lOnwOpkjt2TDEow5DegPp2r4R8O3Hm+PtCvLkKUTU4RJu+6ecfhxX6J6R4ktJPH1rBEBPZ3RWKPBG1HxtKt6dfwq7/AApC7n5wf8FS/DR0P43/AA81u0jW1tdW8AwWS4HW50+8uC5PH8KzR479uOK+KNWMi+LtM1GHMqappVnLL/tEZQr9flFfrZ/wV/8ACJg+HXwg8XOuG0XWb/Q5pBxhtUtY5gCOc82JI9MV+POo3GfD3hXUdxWaJ57Et0H7hsr+OK4naNZG61pnrTadcxSRr9o+xw7maLYM8vg7WT6VZv51tYYrVpo7iRJQz/Ljg/3uMAj+VVl1O3uIvOfyppJIUkW5B+VjwG+Xscen/wCqO3vTdTzR2yC7Ro9qSMBxgcc4zwSePpXopmBdn1C6hlMNjHb3ELfMDGAQPQHt+VV3v9UvY1S6iwu5TEY+nHB5z8v6VlahaTQ23mjId3EZEXyoD2yDjr09K2tM0rdZlZxLvIPlyB8ojdiAOnvTt1FcbqE97NcWc+VknMJt1RiOFjJIx7jPWl1YhoGgm+ZJo1Lx5JKEDleO3pWBBZwLteWbCRuVk3KSPcZ6j8K07R/sErLp0ojbld3Uf7PBGOKNAIIbuy1G3XTLCwaKO3Ibczj5/bpkZ+varMSi9ha1hL2OxNrxz8qBnPy+4/lVzTbObUjI1yYihZWYom1/lIyQVxjipIrWV5rjSnEkyNnyZ5VJGQM4zj09KbQbGbObuBLKS5kMpV98bbs4boMH+704qLyYtTvHlW6kVYotzKhOGZe45/nWnpd5Zwq7nF01uwVf4kjPYgEcelRxySavqswuv3TW6K++HCF0PT/H6CgZPdWEe62NwXSN5UmRpBn5ce1VLuOWwvZbjzluFH7pI05wrdBgcfhV7WbC6s44rfU78GIRebbw4/eFew3AY9u/5CsmGLSrgusgfEmD5cR2spHoeOPpQIfpmqWskkdjK7bIwUVl/wBW3OcMOo5454rPvBHJG7oYmkGR5WORtPAU571LZtZ2N1b28SukccxEjSYyFfoCfY/SrunXUVik9m9smoK8pxIWUA84G3g/pT0A+x/2dPFDQ+D/AOy7mVjJp89zZsqE7WEmx0OPXHHtivfbCK2lRUuYWlCbstghgG7HH+R7V8R/s869cwat4h0hg9qXigvYd2HA8pzE3PTIDV91Wup2DuPMdA0ijcgyuB1/wpuyVyPI5rxHoX221MkVnJdbF4AXa+FXC4Ydce9fO2q6ebRlYRNCDkZx90g4wfpivsZNVtFQrJN5W3lDjp6DIrw/xXYQyXMskYC207Ywv9D9axk0XHQ8Se2b95EzFmdePRiOeMdPpWjYatcWKpbM4vIyef4WC+307Ut3G1jN5KSLMo+6T6Ht061Air8yqoVmHUioND2rw34405LeS2umNvFhVKyEMNvTGTUOu2WlahHJf6SVSWQD5PvZx024yBnvXl9mIY2MUyq+3+Pacj8PTt/9aut0yGOCXNlceU+MbcFuevyj6UydDLksrqKQQ+X+9TBQY2kj144Ir1vw74d1601C1vnXy1Qo4EZ+YbcEMADx9K5UxX13eRRGSKR0wfMHB2fxBhivpvwJDpOsGSa2u4LzyF2yoHPmB/TAxtCgcdaltaCaPqf4beJpJbYWks0paONQmedrLy3oehHr0/CvWdWtrXVoWXj73AYd/wCYFeD6NDf2wL2Sw2ce1RvJz06A4+YntXreiazLGnkXk6XRQ4Hlpj8D6j6V1Q2sZNanD32kxw7njj3sTn5B8oOegH+cVzd9cpFCUP7np2zgce38q9eu9RhI2TRJEr9TjGVHsB1HFeW+IlsEmBgTCuvy7ScccdD/AJGKmY4mCkscoZOJ/YDGR+HNdFY2Vg/7uYsqgAEqT0/LjFc9b2E833V3Y6fT+lbCR3MBwzZ+6rIODz056EVAztbCOxgH7qXeoI2g8sMDGe2R7VfvrSG4gdmlV8dh05+mMHFcxZnz5D8pdkGVRcg/jjGRW3DbSSXKlI2zwpByBkj15/DNVqI8L8S6Rp/nSK6M7rIVJDfl17AV5vd3DWlzI4jB2YGTjcvp2r6A8W6C1jdSbYmWHCyxlu4I+ZcgcFW/pXlGqaNJOJHKjIAIHQZ7Zz/KtRI52TUJNuEKlwPmbt7DHtXlvjVodRVGEcSSQK5KoBtbJ68f55r0yCGe2uit0iOqLnIUc8jj8vSuW8b+G7mCybX9NhWSC2bLA8Yf3A+8M4ofwjsebWNxp/g7TV1TUIhNfXPy2dv/ABKnUuc8Y5H8qx9Din1vVRqupbp8vvYHjbtP3fYAY4x0rJa3vtWuxqd43mSzYSIAYC9sAelen6Xp76fbr+9STOMBQVOR2Pp6VC095laWsjtrG6t54mtYE+RMYXOB78ccV0AAbZj5CeQyfdAWuf0ncu+RVAyeQowQMDitKKZmkWXiNe4A7DjHHH/1qlA0WBDHLc+bGxAGNw445ru9ELSSCHzAjkchfQdOOg/CuNh3SSjap3oPnbqoB4HH/wCqt7T9Pnt5ftNs/nhCV9Np78HtSloI9o0CS7ZJLV5BCoXlmGSwUe3oK6iKx8yNVjkSZH++uMkAY5H0/TOK870/UJgUVtu5MEdOPUE16Ro9z5kiLDHtYrhgSB0xyPWtY6og4XX7PT7m3eKV1EibtnGGGO1ePeKl2QwWvmLkgoQRkgjBJ/pXsnjCy33LxybFlB3KynC7PQ9AW/pXifi6LZNAxADcbsfdcdyBVwB2PHtZtIp4hAx3KAM47Ht74NR+H79dFl2SgMQQoGe2P544xWxqgjjfDbd5IzkY47EemOlczqsQhU3yFQyEHbg8kYxQx9DvNQ0pLhftqN5Xmxho1xySPf09qyLaOTYdr7VR8kNk4P8AdI9K1NA1tL+D7HKfM3hRIFHHI7emPSknsbizuCiKXQ5B+XGQenTvSBGhbX4gKyhAsmRw33f/ANWK9J02+KrFeqnIyzA/dX/PtXmMdtKq7Xy0vUrwQAPT/AV1mmw3rJbNJmMkeUf7vydAQP73Fc7Wpp0PpbQdTia38uZA235k2HjpwO3+e3FX57UXiovlGF+DsJIDAdcZ6cfpXnnhy52zrby7IyGG3B24/ugZ98fhXc+M/EWleBvBOq+O9cxLb6ZEHhhVtvm3DsFghU+skhC+2a3lVjCDnLZGSg3LlifNH7QfxHTwBYN4J0kLLq+qW7y7/wDn0tmxhjwR5pK4X0H4V8Z61dx/CvwgPHHiZEk13Wkf/hH7S7O15Dwftkin/lmCwIJ6gcdQa1vAWg6t8afiH5nia8+yxX/n6prd9M+IbLTrX57iSSU/KkSRr5QZsIGZcnmqFhaw/G74vzePdV05pdBtbeK18No/7yzs9Ms1xEk6ZKGaZfnbOcOSOmDXwEsTUzOu+kF+R9DyRwtOy3PlKTUtQ1O4ufE+tzz3N9fsJJrmcM3XkEFuNvZcHGK1fDPhrxj4/vbjT/AOkHXHgB824aVYbOEj7qSTngMTg7VBOO2K+h/EmtNo2rM0+oWs9xbZDCSJfs01qxIEZCcEDbwvBH4V1vh/4ow+H9Gg+12WnjQt5cf2XEtvJ85G94ETAdg2AQ2M5xmvXoZPSVnN6djkni57JanyT4j+Bf7X+j2/2yz8MaRdWp2n/iVTx3k4GOMQtIsjMe4Vfwrwy+8XeO/C2qPpHjGabw1qkLbZdO1bTHsX3Dg/u5Aj8eoyMYr9ivC/jfwl4kRm8NazFcyQjdLHJ8s0A6/vEPOOOvIFdlrPgrwn8VtEfRPiDo2m/EPTX/1JmVJjBhSvmQ3C/vIWxwfLZf0Fesspw3LaCRy/W6t/ePxST4wPYwMviDSftkbfdutLfd0H8UbtnHHUGuq+FcWmfF/xvDa28C6pounql/qj7Sv2eNm2IknIy7PgYH8OfTj1T47/ALA2s+FNRg1X4F68ms+G9VuEhk0zWplW+0kSbgzNNtjSeCPGFOFk24+VjzXsPw7+Geg/BnwjB4X8PmE3WptHHqWru2+S6n43M0WCBFHj93Hn5c59a5Vl1KnPntsbPEylHlR6/r7aLfXK6HFqx002PloJruRnZto2sojc4cFdhUjGfWvBLnXda+HXjR/Fvw01660jWIpVgubu0+SK4CkNzbkskke8HCvlc8/dJr0f4haNJcafbaiuppqGq6RFvWGKPankD/lrGNuHI4LY49Ogz5JqmoW5N3qdhbxm4NqmZD80MjYG7MWRjgED0713UrvW5hJaWP2A/Ze/a78NfHiB/Ani2KLwp4+sYm8+yZDFa6nGvW703zCSR3kt2YywnP30AkPzb8QtOuNL8fa/ayJiS3v3Vx2cMq7X9sqBivzfPiHXrFtL17T786beWEqtBfW/yXVpPGSY5opAMqyA45yMcHqa+3/BfxUn+NWnyap4heCLxVEUj1PyR5aXXlqqR3USZ+XzVA3IOFbOOMV6VKd9Gcso22NaHeZUcLlR39jwM+mK0WbaVCE7R8jDsP8A6xqo0c0RMQR1A52jgce/pT7ZpNrw3BK5xxjJA9iOorcgn1JEW7XZ8vyDaB9Pauw8I/u9PmUBQ42ygnnnt/hXEahKd+F+7gZJHOO2K6/wxmVJbeBwZDgtx0/u5/Pt6UmI9e8HBEuhPKc7HwwA4X1/KvTviHHa3mkadqTxfbY4HXKqeU3kZP0O0DFeQ6Pb3tqCskwlU46DAGCOffjvXs8lxHqHhi6W2AMtsqyY4ztGD29ACaHsHU5WyvvmW4gjaNQxIPHXOeV9K/If/grX4Wn0r4i+CvjOlzFIur6HDo5tNuH3Wkk0odmxg5V/w4FfqvaTRklgSI2YBh6ZP5Yr5b/b1+C3g/4xeEPAmreLdRvtHj0C7urJJbIx4aO/QSAMJAy5V4l28ZAJx1rOtBShZlU3Zn8+EXxEtnUR3emjHAJjlx+hX/Cu+8B/EbVvBfimx+Ifwq1ebwl4k0uTfbupTdgLteOSJtyTROhKsrBlZSQRjIr67i/Y++BFs+28vvFEnAIJltNhHrlIAf5Vtab+yn8BftIuoU1GMWzDi51FooptuMjdHEroWHHynj3rza2Fote7odMKs09jjfEviLwd8efD118UIrKDwz4ntR5HiTTbVRDbzT+WfLvYgM7I5iP3iHOHyQa+Srq0ugGuVhhtAhIaLuvOOnQ1+gfh74E/B3QLy6vLHTr2NrkPHIp1SaSFoTj5NoAMnPI356dKuf8ADPnwGubVjFpNzKR8zRrqE24fXBOfxxXBSwns5PXQ6ZVrpaH55RyajfzWmhxi3IvLmK2X5ck+cwU+w468dq/TjwfpttqnxB8LeHIYXmgOo6fE0KgDFtbkNIew2rHGTj0HSvNrj4A/B/w/Yt4p0fSp7a/0ySOeAm8kKiQMACYiSCQ2OOmM113w+1a6j8Z2mtIyRHT7S+vFZgMRsluyJnPp5m78K8POYxdWFOx34Jvkch9rLJrPiDxz41ur5PI1fXbue0aYE7UaV1j+XOVUx4QA9MA9qq+ILez0+wG0C4v3jU+eQXV4jn5lbOQwAA7YFc54Yt5tT0d9TnutrnzXu8jjMZLEqqYHy5A7A8fQUdQNq2n/ANpW96Yg52orcHkZxtXIx+HavpMLQ5IRinskcFWS5myaO7t7S0XTJI7hGu9zq3YuvzAKz4IzjtWdqmuuk9pdFJPJjUIijG93Tg736kf0HSl0lrfUNGkWGRtVOl3SSqinDbZeAuCOgYHt+lUdRubma3uFjso7cxSb0ebBAyfTjtwOortsc9ytNrls81xFc2MrrNCfLMWCSW4xk4xwf88VmWvn3FkEktbmyEA+UB8DJbhhyDk/lUF7qcc8dlYytCTHnz2t+VxwVI4yPSnf2jLbR3sNu7IZoopIWYBiCDggDuDWiSICaFrK2t7S4RbdLmR15+9lgMY9OetVtPRntltIglqI94aWUcksedgB7CmwG81DRzFfi6ea2uPOjLJgk7eMEjoDngflVKeScNIxjysmNme0mOg9KokrWmlWkn2mK3kcyKpRXLmPJHcqMnHTrVgeTNb27FftLOPLd1YrgpjGQQDnHrVdZtQ+225SJY2B8s78Ekns3pxUl0JEgMcsQhmtpiPkXYu1+eO3XH4UwEn89NEmsJ4fMElwkkKhTuTpnb7cY49aY99qkdqTbp8/ln51iIcDp8zDofQ/pWpLNetFbG8Vbd/JZUcEfNwAMEHgjiq8Go30+h/2dJeCdmchePm8vjgnjkfyoA0NY066t7K2vF+0R3FkwmWTf5kbDAJ47Y4GOAcVzvxA0i38ZfDiW51jNnqXh4yanZTp0MQAaVWH+0qfUECulSCGSSGCS5uLuCa3JdPNYBMY2nHTDHj0/CrnhW+t5AVFp5kVtE0F1BId/mxkFWTYAN2V47enaj0A+Yr/AMb6D4ymT7LM1nIirvS4AU8KFyrZwfTH41VsdVGj6krXarcwJ+7nAxgwuNpxj/ZzxXnWp+HNX8HfEK88NWMKXLxXTW0Hnp8kkMhzExzjAaPBPp0q99i1OfxLfaZaRQQtZRb7iJGMkZIIyY+BjG4cdsdPTGrh1a41U6Hoz6U/gnU/+EfvD5tnqKfatLuRny57dvu7GxjKADcByD9RWtF5YkAc4/l/+qqng3xgjaK3grxfpb+LvDRmMyxxgrqGnT4GJrSbcoXGOUOAwJ56g602gWenNCNE1aHVLOblEvNsNygPUSDkfKe4/CuVVLaM05NLo82ttpunQyrGpeQhgO4btXUoltNDHEyCZScHBOVI/u4qnJ4C8Rm6na1vtEmiZywBuiuC3vsGMCtOy8E+MYgsNpc6LdyL8o2X+fTplB+oro9vC3xE8r7BPZmKEyRAyBEAA4z+VK0DSQqiusvQ7QAMjtwa2G8FfExh8tvpR+XDN9vXHH4DH41PB4C+JaoHm0uwY9/9NhJ9scjA9s1ksRDuVysz4L0PcCbZGy4A3MB8hx0Bq7BMDGZFCgZIIQD5gcYBFX9P8AfFOSYmy0C2k74F7bInPH3jJW1b/B743RMt4nhKGSMfeEepWfUntumHr2zT9vT7hyvscvdXan5XiEHlptx6/iKkU27x22EAJ53AfKCO1buo/Cv4zpcM8fgq8ZSeTFc2j8fhL1/AVjTeAvjU0sRTwFrsiRt0itS/HT+E4NWq0O4ezl2JUv0t5XkilDNj7yAcfXpVx7ppmivpIXfbwQvz54/iGahPwt+MyxSzr8NfF0oUgn7Np8kq89MCPd+OM49q841DV9T8K3CjWtP1LwlOXybbVLS4h4wcL8yg9vaqUoPZhZroelQ65brIX+zb2ikGByv5Yye3TpXQ2/ilYDcFC9sbpVBDgjAHIAGeQPTp7V4RF4utJbgXE19FKJHPCSbSq9uCAcVZm8caU0phlnR48DDeYjbe3T/P0p8iFdnvEvjS9ub6GzLIsckeNpchDtH3gAfl47Csm+8W3nkJptm3lLHub7RGTtKewGA1eDf8JnpwcPNNHMASFwfmUdOuOR7GnJ41sS2Unii2DBBbAYeoA7+1JQ6WBs9H1HVpZbfy5Lu45B2PlmUEe3bP0rhL/wARahbhJr24kuGCbBHgDoePlFc9qHie1BxZ3QkV/vKgJHPp1rIutZtmtm8+OTcB+7kKHk9cewrWNPyIcmTaoU1VW1KONDu+YxJxjHGcetcXNgLhsnPGR/IitbRJr95zKseYHba69ucc5+vWtTUrGWRRcw7VDcFAPQeo4roT5dGY77HEggHb6+3FHAXZjp1yOn0qy4YIEfDhB1HpUBBz97cv61smZtCbgQVJzjpmpBt6dh6U0J6fP7CpUHGOAT09qBD0VWBcZOOpPTFWhGxBOAAOmO4qOOMozZOMr26Y+lXoQpAY9hjjv+FDZcUJHGVI8whPb2qwiM6/ux06VNFCXxJ/GvT0/Kr8NvOrLMq7RGfn4yMfT0rCczohAZGhyEZNpOFwO/pXXaRprYVQ/kHccErk5x+GBTLO3jc+S6rC3BBA4z2IrvdI02O4iYXEoOBtGR39vXv0rjnVSR6FKiR6XZWq3ELahGkh38yR8NkYwOBj0zX0/wDDPVDay7dOhWNhOrqQx5XjduHoQOnvXjOk6bd2p2JBBhvlB/j9ARnj9K9j8JWS293HO0pMxX5x91W4HGB6Hj8K8uvO+p7mBpWZ9eyD7agjtYzKwYSR7QCpjbHDceldV8UPC9r4z8GXQ8vybm1himhK4crLCpyVXqAoyOvNcF4Q1KW3ZWOGKAgDtyOMdhj8K9h0O7t5It4QkooSWOQDa6P147gjisKc9U0epOKtY/EDVhFP4ivNO1QyWcsNw3yqDu3BsFhkfdKgMPanwWU8l5LpAuI2W4y6v94jyvugjoCOD0+le2/tGeEbbwD8ZpdNtNz2t9bC6tA3zFEkY7VD4GQqjH0FeLmKNddhurbjyFPmL90Mev6n+VfRwa5U0fEYi6qOLJNL0+W81bSbD7Zb6FcJe25QyxgxF/MQbwoAyc446dK/UDxv4O0jVtA1PQxecaxYPCJUU+W8Zjwpx0C/LnHbjtX5m6RPozeKtHuNREsOmR3KCWeL5nt9xVQ6p1k2OVO3qR0r9Rbzwnqlsmli5U6tBq1uq28loW/eK6Ah0G3O3YQcDpXi5u7xRthfiPtjwB+0FY6HpvgrWrHTY4reXwtptjc2o2qfNtIvJfypNreXHGw2hd2CqqeM14N/wUH+IUXxD8J/C3UYLSSw0tPFGpWd1uw372fSLiKIBwONyNLwOD68V4r4P1ea10qy0u/LwyadJdWz2118rxOrkBCCBjaMD2NO+NUlzrvwJt451klsdD8daBfygcFTcW95YbuuAm67jyOM4xnJr4jK8ZXo4z2Kl7jex6eJw9OVP2ltUj5k8KJc6n8ObG8adHSOHy4U+8WWE7WGf4cbcfhVQx3L2kkotpZgoX7Oyg8g9RnuB/8AWq58I7KKPwPqun3+ZbaC/nhWKI4kSaOU71UNx9wIcexqzq+pXhtrpgoiZFCpHnaYhnjOMYGBn8K/Sep86YN5HcRT2sqlx58PzRNyytH0H0PSsHWrSSJHnhj2/aNsgiC7T8vXtg8irCl9WhWa6j8su5j3wEj5xwrewanXk97HH/ZxvY9iACMzY3K6bcgtjPrW2xI+7Ooi1TWYJH2XMeWibny2wAcD8PwrDvEt7i2N3bFgihc/73Tp9K0oW83QpIXZrWSwnVgVbKSRynaevpimrp6xW7Q/aCNhACsc5J+7wB0NUtAF8OXGZ5LJikauglVvuqQnBH1r5w+PulalbeKNN8VXM819YatbhIdzFkgmtQInijzwqbdjgD+8eOK9yt5NuooF23KISZQwxhf4xTPiRon/AAmXw9v9Kt4mF1Y/8TGzjjG7ZJbqxkTt9+EvjHfFaU2lK5ElpY+J/M+VokGSTx7Z7U7YV5Z9mOD6gVWtJA0SHJdjgHA9P8Kt+Tt4bjnGexrtOUQOx+6NzDv69uKZtdwIlbndlsjBxUgV9xVNvyjBp0K/N22qOooGXYkWKPY3Re3r9KQsPTaD0x2pCxCj1PAGOgFREjoOPegRKcZx1pxwMc4yKrblBxn73+RTg4JG7p0+lAE2/GTj5Txmk3Lgf5xUfA5DFvRTTlbPYdaAHBcccDA5pdy7NzDbjj2pvHY8dqYSSvOWAoAsBthyvTqKNw2HIyR+XPtUAOw/Kdwxn/8AVS79xypHPA9xQB3Hwr1P+zfGRttjeXqULRNGpx864ZOO49q+k0t0kLWdx8lvcRtbyZOCRICPl/Pivi6O8m0vULPWrZ8T6dNHMnY/I4OD7Y/Svs97mK5liu4WEsdwkc6jPADBWH4entXzmb0uWamj1MDP3XE8n0nS/s+oPbXnDWjFJstxlTtPb3B6V3Vpp8NzMIRcqrD7gHQ/3R6dMVz3iffpviV7qOMbb6GOUp0yS21h+a5/GtC0+1M0U9sRE7bdiYz0GPpxXo4epzQjIwqR5ZNFxI0hYoztiJsLkY79PoK6zTNUvFkjtt42zAx7sbipI49D19a5i6X7O0kV6oR5RuIXkk9c47VpxtH9jF0oZXiZWiPQYPB+o4reWxmjTtokit3aZQduVYFsZKnH0qOz1CztrWS3dA218kAFsqwxgHjBFSbZ768K37R2cUzqFxxvIGPTv70sEMbzXPlTCNI22S7lHLL2Hp6VmUQrFZkGNEZnTayhScsuQSDxjpTdM1y68H+MNN8aWZW5/srULeWRf71uZFEq9v8AlmWX2qGEW1reNPCZFhYElSce2Bj0qrqltb3+n3NrFiCK7TarMcFSPbvSBn6eeMlR2L27qVkRHBAwuxtpXH1FchKrtuRflRRzx+lZ3hXxE3ib4XeHtZuzuZbUWjuvVpLQLE5b3Yirn72SEtkA/wB4Z2j2/EVztW0NFsjR8Ox+f8RtDbdhI1nlTjtHC35c969rv4ptSaW2wI1Dje38IAH8PPevK/BFusviWC9VcizsZnUY4AfauD68kkfhXqZiMqhon+eLn0Pbrx7VUVoSc/BZwWl0qX7bEAO0Z3dPbp/hU3iS8j8hYYXWWIxfQkt0OewHtWp4g+xy2itbKpkiDIM5+8wA4/8Ar8VyN1A39lCac7FwEVWXnjjr6UxHJrkAJJ92PGBj5Wz705miWJlJCZwMIOFB9PQNUE8Kq5cRvHEOwPBqtu8xjwsYbBXAzjHvUDGSzunERwpxgOOPTisK9UMphRPLA+96c46+g9K6C7aLaGZlLngj0x6emaypJ4kkV+Ssg67c5PTFUgJNERIJEG4Mf4HH8WfT6V7JZpbtFawxsZJIVXac/L789s14fp8k4mi8hAJA5JjPTGATx1GQOMV7royCeztrmJRkPsVB33Y+U/8AAf1pMR83f8FDvHc2h/BTwb8LLFxbv431iXVb8Kfv2OjqERGAx8r3Em7HrF9K/KVLWKGNVhRp0IBx6D0FfWf7e3iH+3P2i4PD9vKGsfCXh6wsvKXGyK5uVa9nwR/G7Sjd9Mdq+Sre5KQBpSwQcZxjjtXq4ePLBHNVfvCO/mfu9oiwvA9qr/2dPLgpt2+4/nVqbVIZ/wDUx/Op+XGACPesq8m1GcjOEXts/wAa3uZl37Jbwpmbag788flVJ7nTIN3DnHJxz+QrNdZA+S+7HOPX8ahXbJgsdvp/hxRcLD5LjQp85Micd/5GqyfY4GZoJdqdwx/zinPaxy5CKzg8BR0qk+mTg/JEwHcAdKdg0LrPbyLmNw67exqjJgrsJ+XA9jUDWd0rbQm3cO3GKFjKMPNmRmHy4/pSGQcK7q3yD+EAdeOuaDyw/hxTpJMcE/KOFH0qDO739x+lIC1GNygkbDnrVtW/eBU+YdhVOP5Rjof5VZjO4jOGBH50AXgQOMnj/PFIJfkCD52Jxtxlh9BVVCqkp3U9P8PpXWeFdUn0z7X5EMMrN5a/vV3KMZI/nTtYRz3mr5hJyoAH/wCr0p43ZznAx0Irf8S6n9u1C2n8qOB/JKuI1ADEE9hjHpWApyAB+val0KtYdjHGMYqMgYPTHpinZByT+Y6cUpYcKOc+npQIyrlFweNsgI+70x64re0y7N0qq3Ei/L8o4IrNuOm0DLLzuHb2qnHKbe4WSMn1wv8ASmgOrvrSJrYhz5jtkA46DHQiv1r/AOCS3xZeGx8bfBS4bM1lcw+JdMRm5MDmOz1BGB4CKRbMAB95mOPT8mYpFu7dgAYmbHXufT2r2P8AZN8fP8LP2m/B2sQs0VnrV4mh3qs2xfK1FltwXOQNkcxjkOePkqKg4OzP6g/F2qQ+dG1tzDIcxunHy9/yNeWeN7BfHOkSwRI8mo2IWWw8o9ZFwSD/ALwGPyr03w7baZrUFzpeqp5U9uTAjHJB5IbaV9COlcdrOi3nhPVDCWaODAxKMjcp5A9MjGPWjki1ZG8ZWPnfQvFWoeHfEFnrvzWzq4gu0Ixgr8uCccDP5V13xx8IRQwWfxZ8NRC+tLgj+1Yo2G1HkGBLx1yxUNjoRWV460aJdS+2WQIkuSDNEBhGbaMHP94gZrq/hh4qs5Y5PA+ruf7Ov0e3ktZgSoMoABB6KSemM9q57dDa/U8Dg1OPVbOWeCFmCiP5c5x2x3zgD0r0vwHfW8kF5p13F9qkTy3tldsAjkFPbHBH/wBavHrzRbz4c+NNR8H6i8jpBKWtmwT59s43wncBhvlI59ucV6N4dbY8lxbR/wDHuoYDhW54AJ/DilSV3Yc7FzUvNXU5LWUlfLO5ULYxG3OOOv8An6VL4f1F/wC0BaS3DyWfmBWUEnO48EDp8uKybstje0Xm3MmYoo2OcLjcWPoAKow67ofhC1tzrV7FZSszP8y+YWHHRVG7bnjjit5yUVYm19juv2pvhdL8Z/go+v8AhS1afxX8Oo5rq3iVWZr/AEeZSLyzAGWZlADoB/d2gHca/mq13T7fStbdbEo9jeKLiBk+6N33kGOOD2Hav6XvAvxbsPtNjqXh/wAQW6TpNuiid9omGdrxujbcD6kZHSvyj/bj/ZI1/wAH6xq3xh+HsA1Twtqdy+qahp0EPlSaNc3MheZYo0AjNrvY7PKG1U6quDXPCWoqlPQ/O8YHP3s9BQhEbbYkKE479DVS1uo5o1aPLcgn2NTKy5eMHYW65/Sus4yy3J2uBlhkVnvb7suflJ7D0FWXDeVlVyycsD6e1Mt7qOZTj5WPGMdKpAUW3IA0a7ec4/wp+pENZeYVLAMCece3FaRjz8kZ34FZV4UW2fH3c4IH6frVAZcewKwGcY6emKkRgmTGCx4/CmqoLbm5Xjvj9KteXAcZO30PTFTcB0d7dxcoevZv88VrW2vSQvghxuGDjH9az/Kh4cElcYJP8xTlslYblLA+/T60ho6NNWt5G2sjHHVuhFWoruJyvlHjGMdOPfiuciit0P79wcDIAPPFIupMZdlvEc+44/Oo9CrHUIAX37wo/TFQyXdoJ0Tm4l/h28EY9ayBNJgGb51BztAwB+Va1rdtHJ51tbJcx56jqD+PSqRLSPbfgL+1V8Vf2Xdb+1+DWbVfDV7IDq/hvUA50y7Ukb2QKSLedkG0Sx8qcEqwAWv250f4neAPj34F0z4j/D6V7iyvlaOe3kKi70+7jwZbC8A482PIZHHyyxlXGM4H8+P227v0Nt9j8/5eVcBlxjpn6V9F/s6/tEa3+zzd6npL+G/+Et8Ia68dxd6W0oikt7tF8s3FpKSAhaP5XRgyuFUfLhSukZ20BPofqlfWkk0skcCCMDb9c/hx2qez09bSfywxdty+ZzgAdqzfhf8AFf4VfHrTp5vhzfSadqNjAJrrRtQUxahbIDhiUy6TRg9HikcAEZweB3Tae1vkSoGc/wAXr6Y4rZS0EWrKMfaHkuCqpghc8BcYxjtW6moIsRjhXzM/dHfdxmuReYQIqOfLBbAB7Y7iux8NT2TpIbl8qg3AjHHHOO+en5VcWIkbTn0qD+0XESv0VGXnP1/Gs4z3F3LI7xkdDgHAH4dq3NTnhuMuxeWORMAH+Hb09sVjoDtQxZJJLFR09hxg9sVnN6FI9M8NXzJI1sZu+Y1ZgU2442g9+Rx7V7HGxvLE/Y1EzbdhAwQB/FxxwQa+fND2y3sTSj5uu3+7sHUf4V7l4dlglvPMR/Jh2CTCnDKSQv0I9cVnCWgWG3NjBb3KyW6v5eBtPJGAO2ev8qnl1FMKgds949uMMf8APStjW4DkMknKkkgqdx9M8DAHPTHFYtibjzVQOC+MLwANpxg+47cVQF5bGM75I1ZSYHDZ7OoyF44BGOK+CxFKuq6lBKgjk+3zYUDGwlySOOAFr74uTcRae8cji1wHUNjqQPlIz156CvgrWhEniq4ktMol0DOiYPAPySZ9WDKa2objfwmjOo3IFyvlHCbRxjucY5xWvbwtLB5Q2s6fNvH3Seox+H+cVyv2iafyYgyw/e+Ye+DjiupgAcbUOEY55U4yB6V0MyIYYXVklKMWdgSe4P8As/hXW2pe3WPZIwfnbuIJw/HPv+lY8YjG2LBkizwQc8+g9q2LFnDswiHyYZVIzjPXB/X0rCq9BwR09hrETyh5wFuoTt/4C3H04z2r2XSFdxA0DYWNct64H/6s+2a8HhtDHcLcxuHVQ23cMfMe3PPHUfSvTfDt4xXzS7mZF2PG3H3sr8px9a5ehpY9Snka7s7aeV9o+bkDr+Qx07Gr2nyybo4Lfy02kDcoAUjkkZ9/TpWVADaxBCG8kgqyjDA56H+VX7E+Uwtt4Lk9FXO0p2PTjHY9Kyt0Gzu4ldLgLIRLGyjacfdx1+mK+Mf2iNHSy+KTX6JiHV7G2niI+6TFmNse5I5r64jmPmRiQbiFI2dvQ/nXgf7SmlSz2PhHW7cEtZ3F7BK79NjwZjTj0IJH604fEh9D5rjlXb9pP7txgKf4ePb36fhXoEM6SpC0UiuXHyt3ToGH4H9K4seH9VVbcnYpfkoRnaNxx7H/AOvXZRaffWQeBgrRhwyNj5TlMnjnB5/PpXV0M0z6x+HusBvBERttkk1g0sOyThdysSF9sqfauy8IX/jfWdYE93bppWkW4K7Hfc0hYfwqp6AjjI49685+G2naRN4Rube1eT7R54ml8w7uWUKuO3AXHavV9Bd7SPzbh/PjgAG1OCSffIBwcVwTsmaxeh/ML+2z8IF+AP7WfizQLa0+x+H/ABfIPFGh7BEsYg1F2a5iRIgqxJb3qTRRRYBESoejAnxCwL/Y3QyCFScYb5SOe1ft9/wVm+FbePfgJpPxt0C1Lal8O7/F3ubBfRtUMdvdAIgbzGjultXXJURoJW9j+Cmi6j9qtIYmzcgA89eOwB9vevm8fRtO59Dgq3NBI6+NlVkSdCrR5x0+oyR7VmaoY7i2cQn94TH8pOO+Ryeuc9BWfbSxpMytK6FvkEbDp/ntVbUrl1ilE8YO4r5eeM7ff3FcFjuOtRJHYbonkEJCnnjAx+JNdGlvKuxSpZGwGVuoPtXNW7zSLHd/NiTDL5bZB46/X8K6NRPIkLK29mG7BGJPTj6VzVNzSmi9FZ3SRbTCIwTz7j8OmO1HkuArMSgIAGOfw6cVnTNfSfO00yupyBgDp6f4VPazXDR7JH8pm+8CMZ/KsLrsbWLIspppcBMjPJY4GB/n0pz2UzbYrjZEmRyuAR6Uxm3jygSgQfTOf8ajKSBfPc+WFwAD82O3P4UBY0UW1tSI4pjLv9O341lTPetIoGUx1UcDj1pFh3xtKriQAdM4/TtViC5kQLDuRxj5Ae2Ouf6UXGVVxx5EamQE7l7ke1TpcyRHZMpnRuSrDDKO+KsSTc7B8jgcHIwfpUUcjL8oG8dMHn8Pp0oAphLNJdtsJfLcbsDt6cVbi2lsYXH8Mbcfoen4U0TW6su4YDcAIuMe1SqLXAVlKg9S+OMeh7VURM5nWC1ve2txCxmeQGN415bgccelTOxC/vlJVRlQowwz/Ce1JqDJBLaSxjdv34U9lPH3qVWMEnmRIXTOVOQPat+hhY5bxz58+j6bFff6OokbBUAHnAB9OldH58rlbmIkeYoCY6LjAIX0HasLxhcR3GiP56mX7PPvR+mzcVBX3DHj2rZS5SOCOIA4UJz/AAjgD+lX0J6ojmt1aEMV5YgEnkKBj8s+1aVulgsIQAuwAzuG3j2zUFuiJCtsU80Tltxbvjpjpip2jlwEKFVPyqc8DoOtZSfQ0SNE/NFH8qssYGxuMjAHBqG5n1GFXKRh1wOpHH0qIkIRHIhlbH3lX5f0+lLFcrG3kFC+DkBuMY5FZGiP/9X8J/FUrSeILx8bDvx1z0AH9Kq6JE82r2USAEiRX9OAd2fwArH3lyWY5NdJ4R06fVNetoIf4D5jEnACp/jwPxrC3JTt2R1J89W66nofxB1JTokFgqFQZQwbPHyDaQf0NeNLIBgg8jpx0r1X4kLcRx20cqbF3sS3qcDGB6YryUcD61lgoL2ZvmE37VeSOt0zxlrulfu4rlpoTwY35HHoeo/Cuu/4WBY6nara63YZIPE0ZyQPoaxPBmgyXIbUmQMqcRblz8wxkjgjiu6ntIJI2h1W3hnWNTul2hTGijlsgDtXNXnQjU5banVhY13T5r6HjetNa3F/LLp+54CRs3DkDHQ1kbccHir8ssZnlNuvkRknaB2HarugrHLrll5pSNFmR23jKnYd2CMHrjHSvUVoQv2PJkuapZGbNZT26I8iFQ4ypxx+dNiJDAL8j54PTBr6Su7/AMGXkYhk01ZF+USbMDauOwAxkenFZJ8E+BtWnC2b3NjvA2nIx9ACteYsypydpKx6rymrFc0DldM8erDItp4stBfwKiqs1sFjuE29CDwGB9Diu10Lxt8ONP1GLWtNm1Tw1qNs26OcKrsc8EDZkAex/KvF/Fuh2ugavJp9ldfb41CkHGGG4Zww6ZHtXOiObbkDIH0roWHhON0zm+u1aUuVrY/RjQvj54Q1CFBres27CIAB3jlimA6cjytrfgTXr1rqvhnXtMn1bwzrUGtG2TzGEH7x1XvgLycegGa/IgTEDBA/IU5J3hYPETEy8qykgj6EVzyyqK+FnpQ4hna0ontfxz8Rf2h4qk0i2L+Rp+VbdjmV/mYgdgAQMfWvDuTU09zNdOZbh2mdurOdxP4mu6+Gfh6y8R+JFtr6RVjt08/yiM+btZRtHbjOSPQV3UoRo0/Q8etUliK3qT6P4KivdLS6uVnWeUEog4G3jB+6eoOaxfEvhuLw7dvZS3OLhVDeSVyVVhlcuMDOOenSvq2wi+xB7pwIILeF3lx8qoiL87YH8OFr5F1/WLjX9Zn1W5A3zkAKOgVVCKPwUAVzYTEzq1H2OzGYKnQpK+5nWNnPqd5b6ZarvmnkWNM/3mIA+gr6x07Q7LQNNXTrZiEjI2g84bA3O2OpLDPpXnHwp8Nxw28nia+jUtJmKz3dtvEkmMfgD7GvWH8t5QYgBjhfoO9eXm2M56nsobI9PJcBy0/bT67FO1szJOIpMAqRvyRt+Y/gBXzp4617/hINdmdSfs9uPItx0+VTy3HHJz+GB2r2P4garLoXhcR2xCPqztBvHVY0wXK49fu/Q185JH87GP5tvy1vlGG3qsxzrEf8uUU9qg8cj/CvdvEmh2+l+HfClmAkV5HDPJNn5dzTRxyJg4/2sY9q8w8L6N/bviSx0s8wyzqJWHGIgR5nTpxxXunxbe6PhywupGWX/iYE/MgViDGxiCkYwiAEY9x6V1YyvarCkupxZfQ92VS2x5neX8ejaRLEsouHlwsOzjYe5/AGofh3YvPdXE7R7klUW6yZA2uSG/liuI1Ka+ujFdXS7UlX91gYXapK4H0Ix/kV7T4O00W+lW8Kht7bbhux/eBf1HT6VNW1Kl5suD9tWS6I8e8Rzm41q7dsZEhTgY+58vT8K+s/2Vb7/hEtfIvr4WVv4lSKFEYMqtJCxkt8t907pfkA96+RtduVu9avrpAFWW4kcBemCxIr3ywiuJdDsTYzi2eeK2ns5FP+qlgSM4GMYKSqOOAarEVHTpR0FhqEa1apfofpdqcc3lRXu0wyI37yPONzdGIxwOeDVGYQqN6n5ecMvzZ9j/nFYPww8Zn4keA7bxbdiKG9ubqa1vbeJs7LuDAdsEDaJVKyAds45xXQyxvEWeNPMRsKw/ukdunNYXOeUeV8rESUSRRxTsHUfLnofoaeJpvLcx4UY3dc59SD6VCXGz94dw4CkLjaegPIFS+akNt5c67N2V38DuPlxii5FhQjyN5sZ+ZADhhgA468D9KkhuPO+/JudcKCBxgnnFQxvGyFZQZd2OU4YEfdIqXztrn5kRgRlQBn/OPyqhWJYoliXzCDKxzjuD7H8qdGsf2dpd2Ap4ixggn+EtUQlZQZ5FwoG3AHC5GQ3pSbhqG1QVgYAYdsfPjtjFAFoRRxr5krG2cYAVVztXgc+tBRRsxwI+PUY/8Ar1E0tw03kkq4K9AvAOOmfSkSQeWqS8uRzxwF7dKAJAQBuA8pDxn/AD/kUm9OfkOxsLnoBjp+VRiSPayqPMPH6d+elPj3IQp/fLj7pHT6etIdiPzI9qRPkHru9CeQR7dqn5jbzZPlcjGPToKY3lt90E5+8KYSd42fMyc4P9KBEyRAnevyZ4PHOe/HakaN1GI8AqCQO5HsMc/hUDSvJICikPxjd90ex/lTQcyeVK37xPmB9D/doAsQ+WULbmUPztP9DTBbsylkYpKncn+GomjkJEsjhV5GBxtpygEGOLkp824d/wAKQxqBCPKdRgHdk8jA444qWOG3V8xfvXIYlegbPYdvyFPjLzJI7bU2NjYfwwPpVQxsJ1dF24YHaOCOP5UAiW3eIpvUdAudwwAR1wcYqOKSGW5y74UkgOBtDZ7HjHBpx87y9w3TQhuigZHsR3+tVkj3IIF5wxIyM4A7f/qrNjJUneNlNzCEX7ryDBzj2x7elSFLQqyQ5AyG3Nz+BHpUfkzGdpARJGRuXJ4A9hU3liM/J8ydiOg4747VNxipLsgQmQuB8uMYzTFjbK7cJ5p4Gc5HpzVd5AdpA+h/gOPYdOOK1LezkkuSY1EJkICs21vyX9KkYyCzupNwSPa0Z4Y9CfTHuKm1nWNH8JWDanrgkdCoPkRkbnbIwByPrntivJPH/wAQb3zpPDXgiRC8CkXd2pUt5pAwiZGFKYOeD1HTFeTWr6/q2LjXZeUGArgsy46/Mcgf5xWsKLer0REpJaEvjPxp4o8Z6h9s8hobOIN9ks4owyw54Jcn5WkYdWx9MVw0mq+LLCQbdDluAuB8iLgHtg44rppvEWjaSgj1PULbTclii3MgAGOn3QSfwqGz8Z6Rc7jbeItLYxgN5STKvtgE7Sc+gzXTFRStHYyak9Wczc/EvxxBv+3eGJ5rQDa+YhwOhPA5PtXnN/4u+H+r3Bi1fSZfC88zAySIh+fHQjaMrj8K9/n8Q6vBC0kelSXULDKPbOsmfrtByD+FcRq3ibwHrsMemeJNPiM8i/6t18l0f/fZQo49Sa3ikl2Mvkjl7HSLvZHJ4J8RR6xFEd0dpkeYQeSN/C5/Cty58V+KNVt00S21N/B2rW/3PNjUrKeOJS4PHuBgelcfqfwfuoUTxF8M78pLD88dpJKC7kf88ZPuNjHRjg1Q0v4g2epOfDfxOgfR7yElUuhEUMJA4Lry27PQgAVfKgTOf8Q/ET4veFb59F8QXflSLkqzW0OyRD0eJxGAyn1H0OCCB6NpGkWvivwtF4ysJEmdyYboDiSGdQMoy8qM5BU8ZBFT62W0nS18O/EO1TxToFwQ1nqqfLLbFjwytgsv+7nnpgjiuGt4/FHwZ1aXxL4MlTxN4ZvcLMD+9jeEHcsd2EC+W4z8ki4HPGOUFxt9kl+Za1jwtKkfAjwRkk9Vce4659q5rT4rnR7oPHIblY8GQA7APTrXpV1+0d4VvrZZbjwYTeoMAi+XyT9V+z/414t4m8dz+MdRjkOn2+i6fC+TDb5LbGxkO5wX6cYA+lWlLsFkenat8QPC2jLkBdcmPJs4/lCEjndPtK4I7LuOeMV57dfF7Wkk26HbQ6HbYH7pWeQ5BzksSM47ccV1en/D/R/G3h2P+xfIsL+ENsO7G7khVfP3g3y89Vz+FeF32k32lX82l6pA9jd27bXikGCCO35dCOCOlT7CD31Gqrj8Oh73p37THxJtLKS1OoNLK2AjuiP0GACTjH4V7R8H/wBqqzlmuPDfxnbOn3UflRanbQZkt2/vSpECzqOPuqTjtXwe0RVtp+XuCfSkIweuciuerlmHqJpxsddLM68GveP1g1a1tbu5aXSLyDU9KYbrW7tpPMikjIyrqwH5jqO9YzI1kI14jRwcq2COK/PnwL8TfE3gKdhpkxms5f8AX2chPkyDvx/CfcV9veHfG/hnxzoI1jSmKzxFEnsWbdPE2MAjj7vp64/L57F5bOhtqj6TB5lTxHu7M3J7mO9urWCY+YisX3jjtwOPSrt7dR2xV7djnBYIBhcDk4P865hGcJK8RMTBsordx3FYuo6hFHaNbXMuPMXG/OAmPmxx0JIA+lea4N6I9OVkrs+TdS0ybXfHGomBjaxwuwlkIyEZs7eO2TXR2HhXSboEXcztcQHAaI9W6hgemPUUzwvLuGspcJ54mvGMrN1IGduMe9aeni2JeZswpbqZZT91QifMx47cYr7Si+WnGPZHwOJfNVkzf06w1DTAZYp45UC7jx94ccbexxXI3nhaG5mludJuYrSEncqA9P7y/L2HpWJc3useMLa+u9JxY2NmB+7x80u0Z6jpjHtUXh7UZVVH+aMbQ2zB2nHDfga2XNuY6dDrbHS7HSEEcYEkz5Z3ycEew7YrJ1vSxcJLNGABIm4gc5x/9eusuQt6d0BBVRwPVSOx/wA4qtfhYdMDGPG7gqBg4Gf/ANfalcaXQwPhszQa7qVgxUJJboVGMckg/wBK9XtdYEV+0U0ZIxtIU8Ajg8dPp7V5P4Lmhg8SyuQT9rtseuGjOMflXQ67JKUaaNlCkHzBjlghzmlPoOK3R6X9vee2u9Gu+fNgLRADAK46Z9/yFefeESbXVHy2xkUr5fX5sYP5AfpW74fv08QaNFcxqTdW0m11LZwAvT1wR7VyNraC31i6jRPPhWSRXRe8cowMdDnHGBSS1G3oWdFsrga5rEwZIFtGECnqSOG/Ln9favT9GWE7rq4Q+TLtDgZG0pjBHt2xXmHhaKU38tvpuLXdcM81sQGYDHO0EEkHHHpxXtek2Pia9uIiLU+HdFiwHNwoLyjuIzjeCexOBWWJqqnHU0o0+aR02meF/FO9pdJsBBbyAFbpmEgAwOo6jrnpXpej+MdD8Aw3UWlzC9vLKPyp7mZGWOPdt4WIYZsn5c/0rznXPFN5HDB4P0PNvbxQqPtC5zGrjIOzADl+mf4R0FeRaxq5sJIbezhae0jmMW5m/wBbLxkc/MNp4IPB7V81Xrzre6tEfQYehGlZyPW7nxlq/iW7bWAUguGkWG3jA3Rq8vyZCN8o4bIGK/RWD4l6T4X8IJavdrFpULJb29myuUe7MUW6QSjeEO85+baP4RX5C6ZenUvHOk6HbOyw2V2l5qFwvChIv3u3y8j+6FGO5r6N+I/xBXWvB9rqGhvJElzcXPnW6gKxjlZQA45HylAwIxnAPFeNjMqU1GK2PWwuMSbbPCvj7Yp4n1LWPE+hTjUv9IgZ12kMAhYen4ehxmvBrWN4JndyySquPJbIxx+vHSvVj4iknlu9N1t1U3kKrHKAAreV3PpnpiuV8QWarj7MRPCMeYv3ijf73pivpsubpUVSfQ8DGJTqOaPDtaglW5Fzt2h/T+8OtJAVmCQthX2naQevtXWa9oR8hI4RvKruBUk9evH0rlJbS4hyyRnavb0/P+lexCScUjgktbmvaQK7EPl9uNpzjB9K9R0G3a5MdxOAyBQBngM2BnH0rzHRlLRJLKWhw5VT9P8AA17DoYnvGt2upPPcA52qF4PQkACvPxL1O3DJF26gmctceV5RYBQOG4AosPtMaxPGgV9x3KwwM9hyOOOlbs1mqKXlBV9wCBeQfoO1M0uSRJZLa5j2mXDZb1Xhccf5xXmtnsxhYifzbiUedCIUfA+XBJPccV1ekwkyRW9soWFjsYYz82O3fms8QxpcNMmHDDIHuRg/TpXTeHLZGkUMhk2bC2DjH1H+ycfhWKkbpFfxJpstnpZupkcSxr5jKWBHy/dArhtH1ATXBdxtEYO2IcNt788DivUPHtvB/ZEWxTLOykqQ2AQvDA+y5H5V4ZZyuLj92V/d8qRxlQenP5U6buXPRI9ZtLsBikG6MZJx6ZA4x0OcYFdXYSySRptGzdgkg/dP0/pXk0OpNJ8koClSCwB5yeB0x0rorS8kiMY+UFGyWz1XP3cD61MomlOrY9q06VJJFYRg4G1QP48d/wAMdK9O0mXdZ7nkEaxqDjHLH1+nQV4bo2qFWXZtWN1wGx91v7pPbjvXpum30EEH2c5aM5aXHcjGFHoOlcFWnZnTSqI9I0/zLNJdpBwDuXA5yOPpx2FegaVG0vgvWIIV8meeEWkAU4ErS8Y9M4yvPpXmdhHLLKzRILhnVRFux6cjsD1xXvPhS1gKWGmvH9slWWO4eHgZYhQFJOBgZPfFa06V1ZhVmrH5+ftGt8PPCHi/wv8ACuyR18QaPpyz63eFtscU2oQxywWu1i25kjcSOVwBuAHIIr5I+I+mNps1jqsc4WWDK5xkMh53jjGPTmuy8Z6fq/jfx34s8SeJ5Wk8Q3GtX3204wqyRTupUDn5RwqgcBQAOAKy9K1O3utOk8JeKi0yyDbDMTzGCMKFJHY4P4Yr7bDJqCPzvFS5qsmdL4V1CHWdI+yLKtxPEFdF/u8fd/oKz5kmtr7BIClSRxxg9q868EajN4U1640q8kXMMhi+794DkEegYdK9j1O2tXhW6hZoopCGxjdhm5wD2raWjOZdjLff5KbFO3oWHoK1dyxN8pwrjPPOMdvyrmAVyLdt6kHnr/L8K0LFvOf5EyqjOc9DSA6JLiRx8qhFOM/T6dq5DxN4Zj1KL+0LRgs6D58j72O/5V0EzRx7Qf3bn+8e3v2qb7QyRDCq4f7wUj7o75ovbYD55iuLrRb/AO027G2aM4JHQge34V9IadrOn+JNKi1JLiOx2BfPhKDhsgdRg8mvJ/F+kIFXU4E2+YfLlQYwpA+XGOMYqp4N1IWt7Jp92ontrsbXQce2Qe2K0eq0A9szZzxPY3B8yOcYJzwK8M8QaTN4W8QvCu5I3YSRsvQj0HpivT7bw/FYyAWU7vE43K5PbqOOO3pVfxPYw6vo+9ObiIEAOfm44xUt2Bdje0fxLZTeHotTET3KWziGZA3KxEY3AexHtXVKLG9tku7V2ntpUyh/iUd1rwz4dX++K50YoELbiwb+L1GPbGK7+zxYq8ljuXdhtm7Kg91x29qtgjutLTT7mCXTrkiSMkCAOP4uSASOgzXiXiXSILbU7aYRMk8DlnjQ427WBH4H+Qr1qx1JpPL8pwxA2kBdo3D61n+JLL+17We+RBDNAuy4CjqAPlf6VPUfQ4YSvHeSxt8nmFZArAHIOM9OmK1YrgNBkgsrOq+nsDXNXUdxFJaSTkXBMZRdvy8Lx178fStmIBo4bgrk44U+vTFAjF+NWkfb9E0zxPGu+bTm/su7cclkOZLdj6BTvXOO6jsK+cPoK+3oLO213Sbjw9qX+ix6jbtHuYhgj/ejcj/Yk2n8MV8iXOoahY3Nxo+sW6LJbyvDcIUAZXjYqykDAypGK3pS6ESRz6jKkDA46ewpQc7Qo+70q9NbIP39i3mr/EOAV/Dg1TZNkgDL5ddBBoyK32RtxB+n9PpVWD5ocE5GcY/lU8Ln7LKnXAOB6VWtiBk9M9PSq6knW6X4rbRbaG3MAmKrg/Ko/DJBq3/wsKYHcLSND6ALj/0GsbTtMtdTDNPL5QibZjj5uO1dHF4X04NumJ68DHQfhXNNK+pcfQT/AIWXeAKBZxnb3OP/AImrX/CzHOFez8o/7IXkfTAFSJomlxbsRmX05PT6dKmj07TANjWysp9fUdKztEr5EkfxLsJAPtEEqMO+F/pWvb+OdAlkGHMRbglhj9DWOthozcC1UZHQdBSnSdGdgr26huwDc/rxS5UUvQ6j+2LC5w9pcQOR2A5I9OnFPW4vcEiEp/usMfka5FdO0yIgwI8DD+EsSP5Vbt7d13GN2xjkk4xSsM2hLc+aGkAtz0B/+sK2LOWTJPAHK/73HT2rnm+SKPbIWZeDx0/oav2Fy5mIdf4OfbHH8qmwHhsKp9pZnBzvbAH+8f0rpIo/l2/dBHT+lYluqfaJGfLMkz8jpjNbcK7TkLj05rZbEPcS5kEcbDI2hPxAFfp3/wAEcfEGj2/7RXi/w3fX0OlXniTwhdwaaJnVTPPFd20zRQxsR5siwh5dg58uNz0BI/LK9hgnntY7yU2lvJPGssoXd5cZPzNtHXaOcV/SB8QvhV+zr4X/AGf9V8MeMfAnhfWfhvq+n2tr8MvEPg+GCfxDqup3zslhZQXXlXN/NrV75UUrSw2skJUSiQumYxpS0ZLGarcfAT9jaz+Bv7PXi74i2OrN4P1fXtbupmkS2ngEyzyQR3MEZu/syyy3u1POZBKscm0jHy/hx4PcW+gWkUh8zaHCOONwDttwOoUjpX7L/CDxD8D7jw/qlt+xl+x5qfj/AFrwrdTafeal4xg0vTlstSTbvhOpavdXd3LcQs4aW1TypI0K5EaspH4yeG2gi0/7NEHR7eSWNvM5YfvWyrAgY2njpxUYiV3qVThY72WKHW9GutAveLa8hePJA+Vj8yMODgq4BFfL1to+o2876VeP/ZsltMYsFeS69COnB6jtivo+CQKqPv8AMxyox0Pp+FeZ/EXS5X16LVLVCYb6zQyY/gkiYof0x+lRQlaVkFWPu3POby4OnymG5l2yr/ej3bsd81nPq8xBCXEXsvlYH8qu3906QtDfJ56qNoY8HFfo7+xv+yL4U8e/B3WPi74i1E2HivUGv9P8FQ3aKdKtri3RUXUL3CSvL++8yNQFHk+X5gDsyeV2c1jBK5+blubO8kb+07mGRSNqhRtfPbBA4/WsO7tZrC4NrIoOPusOjDsRX3l4k/4JoftL6NCZtAXw78Q8fwaJq0Zk4/2L1LNh+IGe1fOXi79n/wDaB8KZ0/xZ8PPEtg1ryJv7MuZIQuOQJ4o3iYADPD0nJF8ljxLb8hGc47f0qQJn5gdoNRO08MpimBhkQ7WVlwykdiD0IpstyWARRgAd+uahsfKObC49aY3znNCNuOM8nj8aeVPQjHYjipuUIg5ydpx0DV1Wma7ajFpcoNPY4xNGBs/4Evp7iuaCgY/5aEDpjtTfLQ4RU3cZ4pAeptN+5VpCtzE+Ckq9MVNCqTEwk5XrkdTn0rznTNVl0/8Acyky2jnay9dnuvp9K3Jb2XyiLfLxOP3ZH+ePpUWA0ZPtFgrQseATsPqKzkdnaQoucdP8KrrNcSjyJWyBgn/61TkGRcLkg8em2mAyYt0QZf8A2fT6e1P87yQC7/NjpiogwU7Ic5HXNSjy4zl5FaQ89OFxTAesT5Ek4CtxtXt+VTsW3dPmHHpUDTxoTvw7AjOOg9KoHU57iUi1VVVcYz9OaQGyu5GLcDoDVW61GGBCdyzOPuoPX/CsqS8kljZCwxjr0/SoIbYFjJtwOD+NFgLsXneYJ5xmQgHA7VZMxyW243Y/CoTtHyZ6jj2oPyggjBK4FAE5uAHwT0HFN807Qzdenpn8qhAUBFx8oFJjaAxzKT90dMUDJ1lx8mPlblfYjtWfeTjyXCtubggj1zVrKgbchveq1xF+72nG09sfyoEdTZNbt5aXPynYCDjvxkcV0MbW6FiJFmbCnj06YFcjpUu+KFHUsoyB2I2+h9a7hoIIE3wx7CcA/iOOtRJFRI4t5YeSO3HtV+2u/KZgy4A4fH3SPoelUdy7SCpZB+GKsPH5iHYAxwAfQn0pFGjDqdqhaK6HlQ7eM9vpjmnibQ5S5WV9oGQFJBOOyiufa1EK4f8AiOC3Uf8A1sUkmnTLIpsmMMuAVyeB0xz/AIUBoXJvFljY4g021eaXOd0gx+QNcXrlvfT30E1/Kd10hfPTamR0H0PavS11ma2tpbi9so7u6twDlVC+ZsPXp2rgNUGo+Jn07WLqNbQXLPAdvCiJOTt+tOKV9hN2GWcNvfzOsL/ZrKxUPLL3YjpXsv7OE6XPxv037UrIZ9OvY4snkBojtzx0254ryVVi1FlsLZhb6fZqDM3d9p+6TxXe/AK8LfHnwu7lbdLv7RbrnkJGbeXA46k9PbPtUVfhCG595yGRCyhdshOzP04/CmLuETF8FwcEH+X5UrSmN920ZJGR1+rfpSyNiNmKgORggDjHY+leK1Y9Cw1fU5245x6VGVjhBVcOSM5Hp2xTVYzrjHlhR0/h4qELkKiMN3HGOlICyjFoxJv2Acc1a3jOSwOV4xVJkIbAO4E4/GpI1ZcbkK44X346UAOaNjtAG7A47deoqIMdofqo+6emOKnKuqYA2n1/D06VGFXYAy4ONuG7UDOo8PZbULdG2gTDYc91cYIH4V+YtrpZ8PfEHVfDFyhMdnqV9prrjGY97oPwPBr9KNOme3eOToY2DRbexBr4U/aEsf7A+OmsXw+Rb4WWsJt44aNQ+On8SmtI6ESR5P8ADb4Ya98TfFV74M0O9s9KvrG1uLkG+d0jl+zOqtGvlo5DbWz93oprpvEH7O3x08OyOB4Xu/EEMRwJ9IRr+MjGSQsG5wAOpKDHtWv8LNUh8L/tIaHeyNttbvUltnPYpqMXl/lul/Sv040G6uLXVo7Jh9oRJvuPgqdhKsvzZGGAxjpiu76w4pHP7JM/Ewie2861uYmt5oWaOSKRSjxyLwVZSAQQeCCM1nw55x94Hp0rrvHcslz478VzuPKaXV75ypxkN9pckf0rlbdcmQNxnHFd0XdJnO1bQlxtX5iEI5FNcKW9/wBMGn7EUgA5GaewDNwcEdsdKYiv5S9+cUbGiyEY4P8AnFScZ5IxioiP4R859BQBpRajNGdr5HGAe35VZGsSbQoG3HAHFZaREfeQkt71OlpuUD7mTjmlYC4NTYksTnHT2qzFcM/+sOfTjGPyqrFbKqiEhXK/MT/9apJZoIEDNxxx6j0osgNBQTwvbuDxn0qrJfw2SkuRvB/1XfI/lXPy39xNlYP3SZ5x6/WnxKsAaUrlyeCeSKVhm2Lm6uf3kh+zRccYGfwIq5HIkeDHxjpjv+NYwnyfv4yB0Hb6VMJgu2NG3Y/Sk0I6Bbjbjnee3ap0unyH7D0rnhPlQR+XvUvntnapwCfuge1TYpM3/tCPluYmAGMf0pv2u7iiGyZmOcDLHgj0NZImGAnVjxSyTBYyd+9Rzgf57VDgupUZtbHo/wANbjUfGvxb8B+E9RzeR3HiDTo2P8bR/aI9ysT94AD8q/pLvLua31q9gVjGqyGJQG6FDtyMf7uBX8/v7DWhjxL+1h4PndVnttGa61acMMqEtLWRhkf9dNlfvVPdL/aLiY7m34Vv74B6+xrlqKMdEbqcpbmb8a7pvClhpXxctbUyJ8ukapjGFRsfZZzjPy7socn+6BjFfFetXdz41u5dVkdYHkIWRV6bV+6B6V+gUjaN4n8Oap4H1zL6frVm9oy8ZSRvmhlj7bkkCsPcV+cWpJdeDv7R8MakfsmoaXcy2kxXgG4iyGK5H3Tjcv8AsmuSWmpok9kV9Pa0tvGWl2UaDCXSsUHO4hc9T6dfpX3x8F/Cmma545svP5XTGN7KAThxB1+XuAcA59a/OTwRdjVfipoYv/3SySmaR+irgYGfbJ59q/VL4K6RcaXoer3KHyrrUZpLW3lzlXgHJ2qOf8eKrW6fkQ10R5v/AMFJtIHiz9j/AMU6jA32258M61pOtwqBu2KLgWsjeyrHcHn2xX8/8Li58Atu250jVobhT/s3A2kfma/p7+Ifwuh8Tfs8fE/wtuku7rWvCOsRQKTx56W7PbkDpxMiflxX8u3gdF1Tw3rWmFgA2jC5AH8Uloysv/Ahz+dc2I0afT+v8jeFrWR794cisrnQVtHhadrJndpIQPmLnHyjr68egqLT30/bdafZllOwyICMOXHYY9u1cx4Oubu60kS2xMMhjVWxwpHbH1IxW7FdPbXSzMmxHfaVGPlYcEfj2rvWpzpaFC8gvVfE8j7eJMyZ2ZPbHt6Vr27Pd2jxXOwqwzvjO1WH/wBYil1gSpG1htdZmUGMMAeRzgiqNgfMsYvPMSJhkOfk2svPJzyM0+gFeLSY5lu4LObf5jLhXf7oGDu/yK1bfT9Qs44rQvHMk5yjdQu3Gck46f0qqb20u7iG1doraQDYJYuVPoD049Kv6m00+nsxkhaGDH+qGfn6ZyOmc0wsWIrif+0TZ3UkUEePLZ8ADDD5Nv1PaqyzXdjdP5t0gS3j+aN27DqVHPb8KqtawTWhZ0+0zRYbdnYcEdDz0GKzLux03y4ZrmLdIM7wr/dA6Z+v4UgJxfWthqZuGUvbXaqu5V+QHOfm6Z4/Ktu3uNDgsbq5+0pJPMCqNtYYA6JgDA9jVVp9MnidBbMyCLerdVLL6D+vaoGm1G5ljt1SNILeESrKy42jGMZ/TFP0Ea0+oya9a6dMjx3Dxr5W0Ab1OMYP0rIXT3N1cSg/afmUbfuFCP5Vr6AzLb35tpY1WJlnQBQxBPUcY44rndLspYNT1CJZS4mVmXHHzM27ntihDbLTW124fZGsiSHILtk/Lgd+wxUstibaxa7mEL4I2BOVzjvjt2+tZIvLptlvPiAxt1wNp56bv6VpFvNtHks7mAIygTjBQKVPylfx/CgDU+GesX1l8VtPgtwI4tRs5IJI+oO/B+UeuQOK+3xcah9nWJrlWZRszjkKK/Oqynlh8beHNWuGS2gt7+FQ8XG1WcKwb8+D2r9L4tChtHd/O8yMsA6g/dPqSaqaXKib6mFBdam67JJz8vRQeQB3A9az9VubgjgGUyD14x0/Ou2SKzi3JtV+2VHX2+tVNQsUlglQDCkAxYwDkDt9K53YtHjV08UhTzMxbcbARz9M+lUBuhb5SWQclX6e2K1L+KS3naKaLzAp4ft61QfyEgEiqEzwBkmkWbOmXv8ApMdtdFLgSEINwxtz79vSvSbaw0sQxxSyov8Ac2c/ma8hVIWBV2ETjH/1iK2bVtT2eR5gkQkbGAHAHoRSu+hKsetf2XDC5aJkuYdoBx95T7H2rrdG0iTQbq18QWjCd8iO4i5UFGx1I64HHtXnfhOztpJYxdSSSN5pV4VLDgAfQcda+iPD8PhyDNlIk3TzQN2A2SPlOfQc8e/tRYT8j6R8NXGmX1hbalB8xdSZFJYNGBxtI9/X3r0eG6fykRI/L37QCV5H+J968x8Oy6Jbb5bOCaUMqozoCIsjtg9OOnHavU9O17wzGTDqYn0/soQFt3HXjtj6VvBozkjPvtRaAiN8DGCM8dR/+uufeK3mZmLZJ5UDj+fA/DtXsEuk6PNb4gdLyOVA3Jy5H4fpXF654WVIzd20LW54+YNlcdvl7dqprsSmcdcyy7I4bcCAqOhGMn2qoJi7rBcyZbjAA79qWS0uYw8zl5AGACjJHTrnsMVJG1qzeVMvkuwG2Qnn5R+hrKxoXLDVrizZQY0jHQE+3cHtxXd2WoalqR2wSRrFEQpKrkAN938sYrzTy7pnLKvnhWXcVxtP0r0zSJ1jgTnyYzkAcDgD1wM81pFaakyOU8awXPnW0d3Oqeejxrzxxjt+VeL65oV9EjPbX6u6ja4HHHbnp09a+ifEgsdR05buceVLaygKrH59hwCBjGeSD9K8+v8AQIdQsJY7dPIkkQFUJ+VwOm7PTFarVWJvY+anR0m/0yR1l6q45R8dAB6/Strx1exyadY6Iv3wGeZQduGwuOD+Nd9B4Fu7I3XiG7cx6dYJ5sjlfky2FVF/HHavAdTvzf6iZrv96JnJAJ52j7vPYKvFD0VhrXU51LKK2ldIV2EjkM2drewHata1ikHyoPN3FRkqT171FLJZPOYvJELZ+8G6jHH4Vp2SG2Hmlw0Tjgr6j0rCT0LSOg02J7eeTyyGyvG0dAvHQ1e5Rw0uYM9fT8qq2E7ysz2pDNhQwYDP/wCqmXUTiUhUduTtOc8d8CoTGzehe5t8lCFB/jHPHvW9byb0SfG/P7squVDt61zWnOjKcOYkiIGfrxgiuytpx9n8hEG07eR8uO4YcfSibEtjp9NPEbPwqsCR9f6V6LpFy8sLLFIN8MgKyN0APTBrza1yVKMwiTPzZXHT0x613WmND5uzeqM5DKcdunt/n2rWmyWdHrax6npUqauEXyzujkUFTuUYyO+CDj0r5t16aO8uRHBIJXjBVQRjAGB9OcV9B3NsLhpVmmIDAbeRtOB0PtivBvG9tBpmsRmDCxui/N2znpitok9DyXVolLs85xIFwOOGP09qyJLmGKL7PLAZWxjaBhunY9sV0+pxbroko1wrLkDp9fQVzd3cXUzbVhERPA47DpSkUjnbLUP7Iv2QxmFAVO4fdAPPTtnivdIozq+nrfeYsu1MFkOM/wAQP+fSvFL/AEW6v4Hg3BWKhiw4HXgH8a6jwNqdtZGXSbwMtx2kZztkKnAwONoA4A9qlbWY/Q37h2RpVhJcA4yBg4+tdLoc8my3WNyEZtxj6nI5/WsW9hZLgxyrtYrjC88eorqPDc6rDLFGUj8sDJ24Y9AOO2KxmUj0DQAFuI5po/LEjdOvPbpyOK8I/a78anU73RvhfbPmLT1XVdSRfutcSJi0BI7pGXcr/tL6V774RMUOrxzSuI0iUGbcSQAvJ9ugr83vFvi0eLfHGveMDlxe30skSk8eVGfLiQewVQMV81xPjnSwqpQ3l+R6WV0Oaq5voe1XPi3S/hH+x7r8sNtFeeJfjJeX/hjSgh/fDSYYpbW4nddyFUtk+1SRsM4luId2VYAeGaHFqtr4RSw0yJdkzm9jtTN9nlVJBj73C4UjOM9OK0PjzdWUnxV8KeANRlays/AnhbTNKitQ5VYNS1bNxdM3O1Ts8necdFHpUnimz0fTVhg1MRv9ntJJI2D7d7HGzZ0HbpjAzU5FTSwsZSW/l2/4I8U/3rSPPPEtsviTw5ctJaw+H5LDCneWklkY9fmCjIYD5evOa4vStHE/m6Hc6mLApGk0X75hH5r9wuMc4U4HsR7XFvfEkhkmuY4tReFclbgs0jqPmVRt+UjdwM96yrzUItf0f/hIol+wPFJ9mubRRsKumdvPX+VfQRT7HBI7e7vh4fu7bxJrCp9rsm+y3f2cCP7RFgAI4JO8MPmX5cgdB0x6ZBremWqX1z4W1N4IrARXE4gnACiQEiRSSAjIPvAgZxzmvCLW8sZ9PbS9R/ez3QClFxIVwOG+bkYBNcC2oabp+pLBbQxpcoZLCZTuWOUH/VyjA45GMHpn242UOgubyPqGbxkoj+32+uW17qt6pVJ5W/dxEc/6sjAJPyg4289Kj1Px1cnSo7rWobHVoR8zi0/cSpOMLgDJDduw47YxXg93f2lrJaW95YSwLcJ5YZsCISNzwQSc8Hjrir+pXb2Vs+o2F5bXCylUkHlbhkD5T7Zzg9uaXsYroPnOy1X4ga9rEkc0sKabdwulydjt5ckKDbtKEnAYfeAx/Kub8Xarbaa1ne2aMPt2yVI43AGGXPlt/DgdsDmvM9M1+NNVvBrdr5k+4iPB2KFzhdgY4VT7VbupradII9Yke3tobjELoQCsch6eny/3u1WqSVrEylc3m1JY3mj1DTLi7tp4xKjxnbHGW+/5mDgYx17elSaP4xfwJqR1jToyZRGPsrs+1SqEYB9Rjjvx2qGe/sbU3lhYTS6pLb/K8MzDaUA528DdgewrFubyyu9PleeASvKP3QZQPLwMBATwo9hVJdiLH6TeFvEWl+OvCdh4y0Xm0v4t+zcGMcnR4dy8EoQefTsOladu0gODhcH5fQg9vw6V8W/s2+Ph4R8TDwLqVxHbaD4iEfkpIP3dvqxYKJA3/LMSplJOxO0npmvuC4smS43Ku75tuP7prti7oysUb5oiSCNvfpWl4clW1upWBLTbF2Y7EEbf/wBRrCui8k2VOBGCrex+ntWxoMT/AGpt6mQkDKjjJz1z22ikxJHuuiyyyxFbhlZiNyjG3rgHOOOuK7/QhJ5U/wA20MpVlHQcYyMdRXklhqoikZAwQqVI45A6N+navW9OuYspLbPuZugBHQD39RzVJ6aCZyIhKs8W35Rxxxn0+lcF+0voD6x8CL6Kzy91puo6ddogxxlihI/A817Fc2MFvcG4++oyTGM/UD061xPxjS4u/wBnT4lS6MVN/B4envLRcAkS2w84YBHBXBA7dKUvhaHHdH51w6RcPBuvzNaBm3QlQSAD1DIewHoKmttLMbgSJJfg4aEIv3m9c4/P0FfD2l/H34r6jZWuqyX1tskT/UmP93hDg8EnGcds49K1L/48fEq51BNWN6sAfAjhgysYAHTYP5gcVwckmdGh9o6lpjNAYxZCB3XY528qzY284GDnisrStE1pGns3hKToPM4G0k+gBAUjGOPWvlcftH+OEkBna52Rx7eJFchuzqGGAR754rfs/wBpnxDe25j1S1+1Qo6hnSOMzSovUO2V49MbcVm4S7Fq2x7x47sdU03wbcXtxFLbCZ4oSzx7FKkngepPavGdBuG8jXpinmEeG9S2LwMsUWNODx82/HPFTa78W73xtCdAJuPsbJ5kMN0yCRWjOUxtA4A6ZJOOvSuX02eG3tdc81TKsmi3ieSPlyOGIH1xXyuY64u7WyR6dD3aOgnhKbSdX0i+mupZbC40+bY6RS8bFC4lVOmSMA/pWxpC2ccs+lPewapHd5Nt/FJEvOd3BVcDj61594J1GCCObzHiEt8VU5Hyu0eEK89yCOK6WXQZJL63e0/c/Iyyqh2vt/h9B044r6ym77HlsdcaZY6fqlzHbNc2bSW7RszyYDt1xxnK8cc9qgluALCKK7jGxUUqB1kPf5v6Vp6hZSxXUEvFvHaqu5pW3Eg+v06fyrNlSGbT5xb3Yu4gS7gDHk7Tnco4OPccVaEOuYrO4s5LyO0jE0e0MI/3ZCnjDA8HBrAvb+7tfsWoRQCOS3l2ysRmPZtIxgfXjFdPZSpqViGkjEcVzEdxY4BYcE8dK4KO6jbR7yyunDPDcLs2n51bgN8ueUwox9TWpNjdka6a5ieecbLzIVY3bbk8g7T7YGKyhqVxbyx3H2fzis2zZg/OOhIBON3HBq5c6XHFeWl4lwd1zJGYlT7oOAckHsaq6tYy6frU4ff5RcXEbrjbjOf58UJCuIt2YdZWWCMhJJQSj/eQ98g/pVm4htpp57jUJZGy/NvDkEgdOM9sVp6vaKW/tq2t2GYQX7DeP4sH0FQR3Mx1C1ltJLZBdpsTzAfvEcA49xj9KBkNlrNvchLG2RvLU/K0m1ioA46cVSS3t54Z4jOIjb75BGybSVBxw3TnoMCrptUN15E8lrplwuSVj6KVI4Pp+ZFYrsJ9XaO7uRNBJHnfDwu4cBM9KfoIeI7jTVW4EUvl9EYOPukfdIHOOOldNpIBuI5vMjszc/K7AYxIudhxwckH6fpXIbiEWwRWn81i0e48rIg49sV08YnuY4YDZ+TcxqATLtKt247UxM+e/j3p9wviDTPFFvd+Xsi+xTzxnDpJbs2x8cMcoQARxgAZpNB8aeDfCHhdrXTVi8T6hqMgkuzcoAxldT8zNtyEVuihv4uuc19c/D74t+Jfgd4k1rxT4Z8PeHvGlx/Zu2Oy8RaX9vhbyyJJY7eeOaCW1lZN/QSI5VA6cKy+ffFf9t3wN8YfD/8AY8fwE8C+AtclILa/pNtFFdBv48YtkJRxkFXkbAJIOeazqwc48qJ2dz53g1Ke6lkvZSLaPnKwfKo9Pw9Kzv8AhJPC0IZLm63ncRsQM6kZ9sgfnXJ+Ibm21Wxb+z1+xyx8tFET5bpjtj+VeaxEiVCBu+Ycfj0rGngU9WzZ17dD3c+JfDEb/eVcjvGT+GPX8a3fNs0wqWzzEgHaIeORkcduK8SvV3s6odh3KRnp2r6PfXbSS0t5beMW6tBGreZjGdo64rOrhlFIuFVyZzsd7pUQ2TRyW4bqoiOFPoR0qeeTRoVimvT9lE3MLTKyK4XghO3H4VuDV7aB4/38bIyYO0cfn2rzbxpq39saqkcMgurW1QLH0wC2Mn6np9AK51h4uyNeex1h1Lw07rI14kjjgZmPA9Ac8fhSR3Hh1QwS4dVJ5UyyDPuCD0rz7w1py3Wuec0e1bVMnI43n7h+lerxadFJE8cyq+07iwUEc+1U8HFCVYiW70b5THqDxBOh+0zZHsvzjH4VIL/T3P7vWZIxnj/S5wwJ/wCB5H6VXmijSPd5MQZhs+6v4dqjhsrYyCMRxuUHPyBuD/hUvCQ7Fe3kdXovinxJosjSeH/GWr6ayD7tvqs8alR2YCT5sdq908B/tQfHLwWrQXGo6f8AFzQ71DHd6J4ttI9VtLmI8Mplb98gfPOGxkDKkDB+a306x2srQR52ZB2AH8Kgt7UwyKbf90p6oCQpzwKyngk1aOg1WfU+07LwB8Efj5p2paz8CNGg+HvjTTFkutS+H96kNy11AW3PNod35SC4WFSQ9uw80Ku4Z+Qv8v69pA03bLJp+nptJgZWtowybONr7lyeh47Vladc3lnqsGuWFxNo2q6U6y211au0NxBOuNssTqeoxjngjgjBr1f4ieI7Dxla6f4/1CGFL3P2bW4IhtQ3JG77UkY4HmD7w6Z6V5rVWErOWh0R5Gtjyi28Radp0hUWOjRll2FZrWEnHcduP09qybjX9J3MHt9EQdcwRW4Uf8BK9fpX1d8PtG8MDRZXn0Ky1ApOQrvErF1K5ByQSP8APpXX6bpfhSWdzB4e0yF84KfY4VOB0BfZuPHvXqQwk9Hzs5nXitORH5132uXMhl+wzWsEaHgQQL17ZCj9QK4m50/xL4ouTa6TY3usXDEJ5dvBIwPphVXk/hmv1Su7fRrS2uFsNNsrVmJZRFFGNvHGPlC/pWN8G47fUPjBNpGuSNbbLOV7Xyf3avPt6HbjlcFwf9nBrvo+67HNN3WisfEHgX9nP4t6xaGa7s4vCNiHy0+p7lcBgBlYUDOQB2xVL4v/AA/vPg14q0ewkv4deh1LT0uDLAjxRP8AM0TfI53Y4yCeox06V+pviQRWFw8UwNzHuwCEZegHOCccjnpXwf8AtnWMEF34I1VF/dPZ3dvjuRDKpDfiWNbxnzT1I5OWJ8uzabZ6nBJc6P8ALJHw8bdSP9n6Y6VyDQSJkFfUHPFT2WoahFMrabuhDe2Q2PevVJ9Hstc0YaraRCO6iwJkTu39/b2rstZXMt9DyEKwGC2z2IqYRgEHduA9q1JrMpI+z5STyvBH6dKqCNPO8hlIUD734dvWkmHKFuN7HYdn+97fyrRit3GQuCF5YAdB7VDCEYqFPmdORwMe9a1k+3UkWP5t/XHT0/Ss5zsbU4FqC1GVOd8LgbWHG09ME9sVt2lm0Mq5l8tx0z90r6HiulXTwuTtRIWAKdNv9MZq9bQWto7sw+XbjYemD/d6/lXnVKx6VKgTabpitIGnQoq43SY3Jt+np9K9AtdEaFUW2KXCg8hQNvAz/wDWrjNPe3tr5Y7RpJN2A0Z5HHTPtXoekmWS486SIxqx2hVPVjwQw9/6Vyzk2ejRppG7Db6fJt3xvYtwcNwpPsfY/TivePD8SXFnAzRBXK4aVFBDeh9q8ftNFmmsytzIbdnGFVh9/HQj+7xxXr+lR/Z7WKJ42RAqhADjAC4PtXDWelj2MKrM9H0fbAqNE6r0Uq3R/Y+mDXq+hXgkvFWNgxwqkfwrx93b+XtXh9veRwywvhcHAOV6kccenWu90e4WO/VF6szMAH2kOv8AQjpWdFHRUPG/25PB8Go/DzQPH8W1NR0PUorJ3VjzY3u4FWH+zLs288Amvg7TPNhiey1MmDyDuJHUgYC5J/ziv1e+O2k6V4o/Z88eF4pIPsGmnUef4JLMq6Mg6H5iMqe34V+VtnouveNf3+gWgupRGsl027avIARR3J46AfpXv4SX7vXofJZpTUavMWPhlYJ4w+JfhvTbq1F1aw6jbie1XcUeGV2WVH8sqRlSvQg8cEGv3bsb/T9Pe3eVpby2skWK3d0AMPAjBi4GMKMAdh04Ffnh+yl8JfDPgHT9S8YfEeznvdS1ae1uNLuNPlP+jQwp5oZGVwC7tKM/3THjvX2dp/ijQ7vUPJFtqOwHCi58tQidWzuOOOeevFeRmNeMp8sehjhqbS5jx7x/LaWnxK8VPbT+dHLdW90yqgX95Paxu/HQDeX4HarnxCPhO7/Zd8ZW2kz3beI5Etp5YGOIkXTb6C9R1G3vHGcndkFegFc98apY7fxzbXGnO32PU9JjAkwDmW2kcMNynBxvwD7DtXN6DMdW/tDQppNkWs6Ve2Lxt/EZICu4Hp04r432cqeIUl3PXdnD5Hgvw5bTLDxX4w0S6uPM025uI7pHQ/KrXcSuHHucjGPQ1qa3PZWU7wpNJe3dkNpEihAyen+1wc15x4M1J7G8s7u1ia4mv9MhD7u8tnKYpVKHHTjHpiur8RW9leTz6xYwyxz7TJPbyZ+bGAdpOcYHOBxx0r9Khqkz5uSs2OGtRfZbqxjiWBUQSB0+X97uyPvdF46D8Kp6gYJ7aDXbRE1AXEfl3cAGOV6soPIxwDx6VAn+nXsOo2cZt3dFiaFz8pC9T2yNpxiopW+z3slpYtFP5QaWONDwY36oVHHB7VtYzOfW0Rp5bbY2nrNDhI95YFx93n2pbWF57iGU3RVrVEJBG4HHYYx06VHdTTWzKm1Y2VVclRnb/sn0Nacs1rFdgWAJWe280EcqAeOfoetMRX80pqEZkcQs0oSTgFfLk55re0mWLTdT2JJHJErNHJC5I44H5EYB/SsaTT4mjFnczHfLxHtA/h55J+tW4pHXUIrmWNRNIpiOCNsmB16Z/wDrU0I+OfHPhd/BHjS+0JnEscipc27L90wzr5gAHTj7v4VzbE/K6n5Twe36V9HfG/Q4rvwdpPjREBvdNvP7NuGHO6BgzR7uOArDAz/e4r5wBQHegyTyQe1dtN6HNNWY7bsyEJX1yM/rSg7CBnp09CKHAwT93pmmllwF6ccYFakD45iR+8XPXnpSiRW9FA5+tRlQMHJ47U3pglee9AFngc9D7UzjGOPwqPBxnP40Dg7cj2wOM/8A1qAHhtp3D5f8KUkZ+X5CP88e1RZI4Ix/ntQNoxg7cdKAJVbnP6dqQtyCfl+lMx/DnFL8p9qAJAx+4CAD+lI6qRtC4c/dNNIIPIz7CnKQhXPbp7UANuVQWz5U5+6B69q+lvh7ql1rPgezuJDvmsn+wbQMFVgVdpJ7/LXzWw3fPyO/t+Ver/Bu/capq2htN5cUlv8AaolPChl2rIy+hYY/AV52bU+ag32OnCS5ZpHpviqBb3TLLVo/ne0keHc33mVkyin/AIGMD3NVdGuVjht/mHmRKSoU5Kn0x7A1t39q9xpl5pKKWZ4xJGB3aLDjkeu3FcT4fmsj+/hZShADDPzDfwM+471wZZUvT5ex1YmNpXOwkjubpkvW3OW4/LPT2q7pyG9txbH5XXcvPQdwD7+lSSyxw200cbELJtMOz+8OuP8AOKxrK4AYLNMbVy5YgDJDdv0r1fI5Tf1S6iXTreOIlrgBRtznaF7k9jxxUltJm5jnuUCQ3fLMOVJx3HY1LZXk1wZLURLACcLLtAG0dPTOarubyDCT+WIwwkChQSAeoG2psMsvA0TmIGK4jiO4FjyVPOPaq939iJMqI5jVcgr/AAk8H+lQw2+9m8hPJZDkGTI3g9sdKvQ3eYvK1BCCOCyjsvZsdqmWwz6X/Zw1WHUPhV4i0Rywk0zUpJI1fkKtyI2Yew38r+PpXr9hcFGWK4PlxIOEYZJ4I/IV8+/sqy51bxvpzg/ZpbOxl4wSZDJKvzD2TaBXuQbMgkQ7Dt2qMfdHYY9a5pbmkdj0T4eiQfb7jOWSIxx7OqEvlgR6HaPpXp6wuwRlJiJjHyjgntXmPw1Z3h1FgjKxZO3RgPmH45/SvS726W0jka4cRuDhQc4B9PQYqiOpEkkZgcuBEn8S49OnNcPrjTrcvHM2YmCnIOMezD6irt3qSxSsJmADHI+vTgDgj2rlbzUEuohHJMDJECTv6t/cx+FAylJeAJkssRUnGemP8isqVUk/dwNyVyChwOOCMfSlMqTA8KSDgr0FSy2nMSwSA78MB04A6cUAQpboYznLknAVjjGPX8qhuYyYlAYPKOfbIPpwBUxVk3bPkKn7h7j2qlc3DLC5YCP5Rgfdo6AUrdvOuYY3QB4pFO9Ty3I4FfSvw5tYLm4tftDi1tYZS88kuAEVP3jljngKoOenSvmCCIO21W2tEQdw4IzzxXfePbjV0/Z/+I1x4Zdm1I+GrtwFOXMe0JclQOQ4tzJ05pLdIZ+R3xN8a2Xjz4t+M/iNdKqrrmtXd3bwR9Y7fzCltGR6JCi81wM081y+58RqT9zpirGm6b4fubK2khkMJMYz8xx0HXNPM+k2mdmbthwCx4A+gr2o2SSOF6vRFPyc/NGGkx/dHFXktLxwHlbyhj5R1z+XeqUmuIPmj2nPBAGMfhWfcXaXo2i7+x+iucLn61Vw5TTlitlJ3hi2OegFVTIY18uKBMdsgcfSucddWjX91KJyp4CHcMetI15cpLGLlTGnUkr6duKLC0NWS4vV/iVfUhR2rKlvLshszEFR0H8VaFlqsEiqjIki8kg9/TGelPmktNgaNeD0Bxke1PQZz7vMRuDsi9Cv/wCuq7omw4wADj8BWms0DNhE4HH1H41l3DLlWX90FJ7dfpUgMbAGQpGeMUsYd3wcH07UmAcHdnntSqpIXIwCee35elAFjjHPY7SP8KmV1wuOPr7VUL5JZudvccVLu4L7scdKpCLtnBqGozLDbbHzwf4cA8ZPtXR2th/ZY+zrL9od23F04Xj0Bq14E0mDWY9as5Lu2spYo4WjFwyx7kJJO3PocAntkV0p8PxRafdv9vRru2CGKLjY4PBw7feyOw6Y/KJS6FRj1KukeGIPGNnNp1ndQaVrNod9ut02yO6UjlEb+/n+f5cJdWeoaXfS6brFudPuYuGQ+3cdsHtiu9v9CFiy3tvK06K6sGwE2DHVeefTiuW8SX6aoLO9LmZhmLJOW+T09vbtQmOxjA8KV5A60oz07du1NBUonBBPTngUH5iVPyA/zFMkZLGpG0jp2zVJxvITO4Y+bHbFXnCj5jnB/iPNV+3qAeo4/SgC/o1zJDMtu52Atz3/AE6VY11ru2kj1SwY2k1pJHcpKvG2SM5Vl/2geawiGgYY6cn6EdK3o5I5rJo5vndFOB6jAJwKlgj+nf4WfFO31vRvD3i60uIruPXdOsdSkht2+SKS7gWVoy5G1WyT7A8cEED7em8PaZ4+0GNobpogQrlUZWBOMqGbBI5HbHTkV/Nz+zT8Rdfm+D2m2ttftAdClk04RrhiAHMq/wDjrADOeAAOAK+//ht+0d4z8D/Z00wf2zBMygWzkIiO3EhVn3AM3fJA9q5Y1WnY7PZXV0fWfxB+HWs6daXpjs5YbhlXbIrJKjpHgbgF2kYT2zxXy8Ib+2lljWTeIGXaYg2AR2OQK/Q7wV8dvhz8SLL7BPNHDcMrGW1udqkKOp2HDEAcEqpUeuK5z4k/AW38RlNZ8HuttMseFSN1HmKe2XGxl6HlhwO+BW11Jkax0Z8o/E6xvfiL8ObPxhpCb/E3gq3WW4i2Za6sCGL7eOWjRWcAdMn6V5n8EJoPEcWr2V5ut8rb3KbejLITGY+hxyoK9On4V7XYaP4j+HWoJJcW09zaCRoJ0mTZ5a8KyOh4x155Vl6Vh+B/ACeEfGviTVdHuM6NrSWsllCF2rCzPK00OSdhMTDcNv8AAwJ5yBvTpJT5gcvdsee/F2NPCz6Lqenvlo5dmD/Ejqp6gAcDOPYV4rIIvEgu4NWLNLcrlGKZ8sqDtxtxt/DA/Gvpr4o+GDrHhmJ7N/PmsmZysbg4j2k7gOcsp2nAH3c9K+ddF+EXizxfOV0m8tNLZFAkuZblvs4z03lc4KrgnaTgdRzWVWHvXNE1ax8xeP8Awxqnh22Gq2sJvITjzzETiMjjflMHn65Fc1b/ABa+IPg2Ew2uow+ItKmQJLZ6jH9qChRghd+JlVkyhUSbcHpX3ZZ/sy+OdTD6fa+KPC/izTJgY3iS5aNdrY+X5yzb27Arj36V8ZfET9kD9qbw9f3dhpnw+vNft1mkMNxp81vdxSWvVGiaByTjowYRlSMbehPNypuxTm0j4a+K03hCfWYtf8MWsfh97jKahp0ZzErqMrNE3OFckgrnIPt083KpnOM49O/FfYGj/s9+ONI1GOf4r6HeeG4ZBJFFDfWpSKVmGP8AWFcg+xA6cV8meINEvvCPiC50LUQYlid/s79Uli3fIVOBn5cfSumDS9045K+tignykuOnf6elZd3H9jlUx7hGfmBHY1tCNWQyp8+e3YVAVWVHtpx5YONh9D/hWqIKUdwYgcscMvU9R9cVFdSCW3IXkgfw9/8ACq0o8tiz5SRMBl6AgUzzco4QEbV38Dt6GqJuQ4YJGXQg/wB2psOwPzD1/wDrVWF2ThVJTPbrjFW4yqkSKVA7e/4CpZQghQL8w6c8d6mEjKuyEtGp6EH9DUSOzHO44Pp/nirCxoQd7AcY9BSAgWCeY7mbzAvTP8q0bdYoU3BDBt5OTnJ7VSV9gGVwueOaRnb1+nsallI6m1vNOi2SPhg3DA9Bj2q5J4pt4P8AVWyTnBBGBjHbOP8ACuLMc0w7Nx1rRsbLzHUeX5QGTnrn9OlIehuHxNqJVIodsAfkJGqlfpW5aapdrBtuht3/AFP+c1nW1vbQQ7I49+eSOOv9Kvh1LAEiNMY2t9KNBG54c8Sa14O8RWni7wXfP4e1vTnWW3mhJUOFOWilXgPE/QqR07YyK/cX4UfGTwh8fPBSeJfDsseka5Z7YdX0T/l4sbnHz8Hh7d2DNG68FePvBgv4Sq1vjY0gk7g4xs/+tW74d8SeLvAfiG18YeBdVk8O61aMrW91bn5JAvPlTrjbJGfRgcVcJWFsfvJaaLc3byS3rmJAcqrAjdg4O0dMfTp2ro7GyhR3sbMNG07A726Lt5+XHY9K84/Z9/aT8E/tJ+EhbxWsfhjx/o8W7W9BTiOTywFa+0/J5gk6vEM+UfVCCPUI7GW3lSRmwgOAPb15/UV1RatoS0X76JYPLRF8sOjK6noCOn4mqNlEDujUnftDAbsc1p6ldLNHvCeWTjc3UMF6VWhiKp5zLsUDKu38P0/pWNWSSKSNiwnkjuFE7iIEYZ+mAPUjscV7DoxjT9/bbJGXqAcgYHG3HY5zXhdoyXN8kDEssqjci9DjoenA7163pMl5YqIoY1DyYQgcdOAV6f8A6qypMqR6ZbTNqMAUt93nA6gDjA79f09KpETJLlsRgYGJBjcT2BxwBxVuEGO43qVYlMx4HGcYOenBx+n4HCmuIo2jjdhCN3mDHzAnoK28hdDRnmuZT9mhVZbmSInyScKSvIAPbgfhXxN4uMCaVoutRAwSxTSWc+9erP0LHt90rz/hX2SsJlt7ze6xtvYxv3Awd2MdBgV8ltZR65oupWGoHyRvSZSvOGI9PUkA/Wt6Imzi4o454xHHu2RN8zDBz75GOld9FF5UEflcxFjuU/wgf7Xp0ry3Qrme5hSO4bDElZBsK4YcFSfXtj2r12zi22MDWw2+cDujbnGPlx09q6ehmJEu0q4/1YG7CkfKoxz7/StbT1vImXyR9oRsqFPKMh6EdMHFYcIkIUMflYlFVe3rnH+cVp2LtJ5kXzWxzgNg4XHbI4FctU0idGu+Fo5ABhMKFfgt26e2a63TluMhiFSONlGAu3d/wIe9ca/2x2V5CG2hVGMblb+H8/bjiu00S5MBSK5bymU/72cDuB378VzIbPVrfUFms4bqFArfNwRyeNp+vJzWpI6Jft5Cs+35pGzkFQvT69uorldHlbzllSJYtx2cjiPJwTx6+9dvawwwFwzbS2N3OBx6HHHX/IqGPyLNndEMUx9ncqW2t/EMdST7elYfxY06DXfhrfKIjcy6Y6ahAvQ/uDsk59PLzx6DGO1dBGQhSWQtJsBKjbuGCMHpWpYxW+t2Vxp/G2+gnt9oHy4KHJHHy9uuKL22Etz4jtNWt7WIbZPtJQAMu45HcED+fpXUwX8l5DHJKfJUAYkXJGenzA9CMYrx60ku7WNrS6QJLbPLbSoB86vbu0THP+8vNdxZTLHh5pFEc4xvAIw46AjoAf8APFdDQnoe8fCzUzF4ma0Mo8u5RVK9FI5Cjnoc9hXqV/LPo1xMkpbYsm6MqeNpwfXHfge1fN/hfUEtdROpTAJLDNGUXdtJUHBAB/D8a+sdQtLbxHppkXasr8FyOCO2AOvpwa4qqsaRLD3Pg/xv4S1Dwb4nWC70zW7W50u7s5jtW4tbqMwTRN04kRyOMcGv5DPHngTW/gb8V/F3wX8VO0954V1GS1jlZfJa6s8K9pdKgY7VuLV45lXJIVxk1/VVpehf2PqqHVZA1rHKJI2+nTPTGOvpX56f8FJ/gd4SvPE/hX9oz5I7fV4k8Kau0cKPi4xLPp12cIfm2rLBI0nGFhVSuOeHGUFKFzrwlZ05WPw9i1eMSxtn7RjIB25IHbnjmjVLlJSN+ASowHx6429h+FfXF34S8JWdl9kGn2Wvyj929ytoVZMBSCQrsOQeG49qwLHwl4Udkkis7XTWQbVMyrOs4z9055GOPcduleJKnDoz2FiPI8NSdreLZGPKDgBd/wAjLj+HaQPToBWrH/psYV5mtpbTDLIByueoxwSDjpX0ZY3/AIZjGLTTIbGZtol27Wt5McFgj4K/QU670vwnd6dmOws5pbR/NaODKuwPTEiknPqMn0rz5043OmFZ22PCDJ5qrKxaRsfNtZeCPr60ecP+WqFAF4J/xFex3XgbQJmBh0f7Jd3ILNCz/cbqpTouPY+tYlj4Au71z59hPBp28pjbIlwvA+ZSNylAf0rHk10N1V0POVkPmAIpGRw3Uf4VE8zr+8nby26L2J+q+1euXXw1tY/+PE3iqcZhkG9ccZ+bAKMB74puo/C/RtPEy3D30FzFtkii8wSJKh4Yg4B47gMMUuVdQ9ujx83FuGEjbAyk5KtjP4d6kV0uQWT72P4e9exf8Kp0XU7US+F4rm71BVG9pJlUKT6RyKenTipdQ+CWqae1uqvC9tMuLm6lk2PC+MgGNdxAHsSD6in7NPZh9YR49iYlYgYyqgAqcZFNEy8+W5hQYyWA4z/KvUrf4SWUFrPK3ieO3uYSqny1EkLBuQOobP4VDoPwui1tB9o16K3+YiJJLV8PnjDSK20ZPQYo9l5h7dWPN/LvUCtlZWY8jjHtjpTT5rqITCeT8wzzx6V2ur/DLxVpl5/ZVtNAULDy5Z4mjTPfayFgAPcrVrUPhj8QoJEsNP8A7O1iRgDG0E5UnHP8YAGB6t0pqi+g/bRPItWaUTxFY/NUAqqofuN7j39KillkhcR3ibtiAKqnq3Gc4zg16g3gPxxpyg61pdlbXBl2kPMrsgP8WUwoGP8Aa4p0fw7dJXuL65up4YjhljMaiPPTJO7zM9sYwK3VFrcxlXieJeLLuNNCuGEef3sczIThdqkE545zxXQfarW7MbtHJaRpFuwyHYTx37jmvW734Y6FrFheaZexz2MN0iAGCeMSEBgQd5EgI3Y4I6cVgz/BrxamluNK8ZSMqsB5FxbR4ULwFJU5+7/c4NaqjdWTM/bo4+HckqOpW/8AM+4A+Nox059sVcKaj5yW8EBEajDEMvOeehx0rKj+H3xbhmeKLV9FJiYsEu1jiPpuC+ST+dXJ/AHxpguFVNQ8Pa3JJ1WK4xtxyMgpFgcdqmWEl0aNFiIf0i1HG6IFmJ2Z4GPmBq1gqpkx5hx0C88fyrnrnS/jPp5kubnT9EH2fjakwbzB6oI5ufoMfSsz7R8Vll8q68Kw3pHO+CVosgj/AGpSfzFZrB1XsvyKeJprdn//1vxVTwjY23ha4knBbUNvmq2ONoCnYAfxGfWqPw2jca68yR+c0cJ2jOMMWXB/Q16DFqYuNg+VvK7Ej6Vy3hO3j0jX73T70L50iDyR0Vh97gjgdq8iGIlOMkz33hIU3BroT/Fi/wAzWenPtLxBnJAwcHgZ+vNeW6PpzatqdtpsPDXEgQfjXQePNYt9a8RT3FouyGMLCnOc7Bgt+JzXsnw18DyaBbDxHq00ds1zF8o272hjbB3EngEj0rb2nsMNd7nNOH1jF8q2R2NpaWmnabFp9tEiwxqqoq9SV43ZHc4ya4Dx9NHo/h6eIHMl/KI+2cDDN+Hb8q7q58ReAdJt5FGrR6kVJkKQ7ixUc7RkBc/jXzl438VL4q1Y3METWdnCojtoGbOxR94n/aY8n8B2rxsBQqVK3PLY9vMK9OjQ5Y79DisnoK9v8DeCbqOw/ta5j8uadcxo4wVj4IYZHVu3tVjwn8O/Dcmn2+p6xd/a5nVZfs8bbQAcEKRtyffBFevO9jIgwuFUbcngKBwBj6V2ZlmaS9lTOHKsrd/bVF6HI2nhy1kJmBDlx8wHygD+uKg11dJ8G6MdYYF7p2aK0QZ2sducsPRev5V2kMVtJsNtgxqTkdu3ArxL4yX/AJus22lx5jht4Fk2noGl5P6AV5eBTr1lB7Hr4+aoUHNHkcjy3Mz3E5MrucsT3J701iyoVUYAPJH6VY6hcemM1Z0LTn1fWbLSEBcXFwkZ2jnazAMfwGfyr7F2hHTZHxCTlKz6npvwx8LT7pfFd7AjwQKRbLKmQ8hIG8BhjC+vPNXPiX4fsBpMeu2ljFpsnmqkhhARH3A5+RcKDwDwK9qeCNI7W1g+SG2jRUiVQF+QBQAAOnFcN8VJLa18FRxSyL59zOqxx4wfkO449gP5181HMalTFR5dtj6qeW0qWEd1rY+XUCjO79KuQSm1kFzaSPbypgoUJDKeOQR0qEQ7CuQWDYPHTFbGj6Rda1qlpotlGFnvplhjz0G4jJOOyjk+wr6SduXU+Wpp8yse7/EnxHNZ+ENPjhGJfEFnAzyKSuIhHDLIMf8ATRmXA6YyK8I8N6PJr+s2unBTsZ181l/hjyMn2x0/KvqTxz4cg1rwvFpDyR297arEbbevIES7RFkDgYyBjjp6VxPw48PTaHZ3Fzep5N3cyeX5ZHzIseCueO7enYCvDpY6lToT5Nz6Crga1WtTU/hseiYtbSNLK2CpFDGiRLjGFQBQMY74psTDekUo2jo3sO2KZumbDeWXyu0sPQVYsrZpxsjGDnknB2j6H+lfPXd7n0ySUVFbI8K+LuoyzeIItGBxbWMKeWP9qVQ7n8eB+FeYYEQbf82MZHTn8K6bx1eSah4u1J5fvR3D2wx02W+Ik/MJXNsqiLJXAjHT1z0r7fA01GhFHwmPnzYiTPZ/gvpu+61HU3UNGkccO4j+JiHIH/fNdX8SLR9S8H+cpANlIJivTA5TK49NwHPrTfhTBBD4WhuGfa001xKV/vMNqfoEFHxI1j+z/DzCKdDJfg2+zaCSnyuxxjtwPxrwK03LG+6fQYaEY4PXZo4bwJpVn4s0SXQbpl8yzk+0xL/EFU/Pjj7pzjFdF9qmeC+WUtcfZsqI4iAzAggIMemAfpXP/CGbSv8AhIbtrjMRjsHKN0yFZd+QOuF5+gqS7uILTUdV1WSUalbGZNkiK0QbaDuwuPl5wOldGKi/a8pzYRr2XN8jya10TVtQbFnaSz8kcL6cfpXvHhfS10zQDod6zS3E8hdgmQEGBhQWA9O2K5OL4j2Dt5D2TWcWRtZXDlff7o612tndLqaxXVtvhXaPm+6Oedwzjrirxlao0oyjZEYCjTjNzjK7PYPgdqNp4P8AEkuj39ylpaeJV2KHBCLqEZJgYN/DvyYz/D8wzX2LeMBMhTbiZQ4IPytnr0r81NZ1JjbyWkQe91KSMyWYVSvzQ/MZIyB94AEgDkkYr7t+Evjq2+MPgI+JZ1Gn6taSpp15EFAjNztL+fGV+6JkxlNow2dvA4mi+aOxnmFNKXOjrriVDvibaVJHrwQO2B6Um52JUgOkmCN3qOAVx3xUs8TK4RmXK7c8c4Xg59qrM8KqmWVcMdqY6DsAQOn+NWeeTMQHkJfEb4IYdiB/SnCMrGspRMg5ZiCTn14pkc6uRKwG3n5GxhsdcHtT96uG2R+XE46Z+XPqOKYE8YkVGt4yxkT+8crgjHC+lTGCKKHEojQqvAHB/WqUhnQq0L4DoBkY49jTzcO8atHHtVc4bg5P8XHboadxWLQlLMZWk8hEQZAXdx6dqYt3C6loUfzCAFU8cD3xgAVA0iuwhjkUbs7Yx0K/lx9KSWeNF3bCkpBwBzjt0PH6UrjLgLs6pKd4yMHgdR/kUxYyHKsWUj5gQc8elQwmLYIoSZHb7q/dGQOcE1LmRG3ZEDjHA9uin2+lMCbLxf644yB8wPuO3aox9n2sd3ncDbkYNNMcOGm6NgfQNk5FMIEYXYCp3A4IPA/KgCwDFGZYZcPjLbTxnAzjNRPJLKm9f3yk4C/3faknKqSSvn7V6ngdu1MKRmRoydo25I5AHvRcCeQeTguSpHQDBAX6VV85yxhByqqMoRyAfXFNKwwxriVfMAJfg4O7GB0/lU5aI3BugQ2AoTaPUc5H+NJgOiaGLfNHuneP+Eeh47iqo8yOVXuJBgjDIOMjsBjjjNMJuBbFnDbuEIH93Pt7cUiR7pJVjl2EY6Dp2xz+lSMlhieILndAu7+9xg4H+FEss24whtiqTt9cfX6fpULRw286pdFrnCYGV+7j0x1/KnSTwuoSI7sgBcDkhfyx0qWA9doVwrmOMAeXxxnvThE9u37071G0hs9D6YqIqnlgSsYvMwScelTqkRXcJVZMD58cDsOPwqRlm3jUkwLwzENzwMe3H4Vg/EjxXofw/wDDZvtYuhp97fRvHat3D/cBVe/oMdPwrt9NtPtDfbppFtYYgS7svypHGu9nb/ZCgn6V8D+PfFh+MHj4+K5mli0nS/8ARNGjkAw8Ue5WlwuAC7fMM+n0rSlT5nYmUrK4T+ITA8Wn+FkGvXMju5jQgHB5+dmxjGP71cZe+CvEHi+/N34o1WTSUI2GztBnA98Ns5/Gu20tYrEK1tFHaySfKzKoywHrWhcTL5TKdrMvZeM/j7V3pJanLzPY4S3+EfgGLP2xbtuMKDIRnHfovX8hVC5+Dngq6jzYz39hK2ditJG8eB65j3dPQ16St7MkCpInlp0OD1wPcVXN/oyq3mNKm8dMFRx9Kr2kl1J5UeNyfDTxR4fuVn8Ja+FCnckZeSN19chAyt+X4U+98ZeONE/0D4i6KniW02kCaSJPu54YSIu047Z2mvZ7fVvDxyv2r7BwN2/nOP7uP/rVfhn03U4JIrTUbG7ReGinOxh6YDZz06Cq511QWkeReGm8Ia+fL8E6lceFtUmI22k0hMTuozxuycDp978Kf40ub+3D2HxU0D7RaHbHaavYY2qexWTbkBv7ren3cCuw8RfBzwzrUf2q3hbS7xwG86yYPGD6tH0OfbBri7XXPGHww/4k/ji3Hi3w3d7oZCd0ibScYIkUc98Ed+CelNW+yHkyXQ9aufBEUKXFyvjXwJcPhLoIZXs/RJE/g24xjG0jpg/KO4Gkah4ekjvPCjre6NqB+aD5GiO5d208YAYHjH09q88vPDMegafN42+F11/wlHh6dSuo6Y4LvFHzkumM7VXqSNyd8jp0ngHxHa20SWejXHn6FdsUjgnC77OVjnymJ6qT056dKH5CO2Tw18N9WtfMl0CzhbbmWOCJFMTeodQN306VzOp/C3woyg6dZvaIMvlHLgg9Dt+g7dq7R7OKG9EMMDQOyth1bCn/AIAf8agW+vNEurdbqUy2txiPkZ8pv4ce3tS55dxKC7HzjdaNqXgXU31vR28+zJG5EBwB33DsPT0r17V9A0X4seHVvrd4P7ZiTbBOo2mQBc+XJx6n5T2rrte0RJ4THMojbZkbPunPBDL0rwjRZLjwL4j+xsWFpO+8MvyrC+Rh1XoRxgj0prUo8ivNPu9J1ZtOv4zA9qxhkBGdre/p7VDc2ckb+YqmeEk5bHA/wr6o+J/hW11uzXxPYxBJ02i/CjOQFxkgegArxWwu0026a31GIT28x2r0K7fUcenatoT0JlE8oYshPQj256iuj8JeLNW8F61b63okpEkLqXjOfLlQEHy5FHVT6V019p0GiJ5lvIFsbiUkThNww3Ow4B246D2rgdU+wi9kbTd32c4259cc9e2av3ZLlZKcovmR+o+geAtW+LvgfT/H3w/vbSWzucRan3ewu1UZtpI1y+TnKngMuDXo/g39nvw/pN2NX+Ld2rhWdorS3Mgi2hcbpWjL5A6nOF9cV8F/sofHtvgx42+w6zvn8MeIXhtNUjVseQN48u7QH5SYTyw43JkZFfpT+0FqN54e+EHijxBBOtxAtgFtbm3IxJHqLCJNjjsUbd9B2xXxOY4evQrxhSWj6n3GX4qjXw/NUeq6H5baFCt5qeo3dmUEOp6jPLbhV42tKwXYuAAMdOnUVzXxH1qG2l/4RXSN0TZC3w7F8gpGD14/ix347YrpNPvH8NeFNQ1y2by2tY0gtgSP9dIdmVHIPl9foK8R0hTdX7XdwWndWDZJ+9Ix4LE+/NfV0qdrJ9D46pL3nNdT2vwcPsdqulyEeUodEZRgnfjex/4EPyqnr9lHFMY7fMBXgbeAR1z9OnFJ4bci7R2cCVCQq4/h6H2wBXZeG/B118R/iD4c8BaVcLY3PiSSS3hupwXSJ4lL8oCCcjgDcB0ycDNabsySPL7bUbuyJEchEe4cEZHHBx6fSuyvdc0/UdImZZFhdVJROn3ccD1zX2HafsJ6Bo8kM3i7xdfar5+5wmm25tEIQ4585Ny4yDwOlbS/s5fBTwVHHql1pOpeJdkw+U3NwTjH/LQRGJXXj7vAPTmk+Ta5ajLsfmppXiZNKv3uRJ5UiBkOVbDjoRgDIP4V1i3F/rzJH4e0rU9UnbBaK1tpJsZHJyoOQa/R3w9F8HLSS5fwJ8PU1dowwmZLWJGVwMhQSrSgdeB0A5Fe8eEftc2greQaWdAa6Uj7Cq7WO04GcKNyrjI3AcUOUV0FZn5LeHfhX8ZfDsV54r1TwtqdhoWnIbnUJZFEWyAH75jLB2CjOdqnaOTgCn69qSeG4tVuZyV+2xiS1C8bmP3MHHbvX6pfHiTW7H9n/wAaDbKkU+lGAyeWQoidh5+F4DELnj+FckYxmvydutR1jXNI8PWNttjGpmBJD8uUa3cSqwPYEnOPTAArKdTWxpGGl2dP4K0C307Q7DVbyUWf2lnJIJZpdjrtwQDnOe2MV6r4i8VDSNPTSoFN5qsj5tbePCRxqeBuz8uF54rJtNUtdf8AEereJ7yEjTtNjFppcQQiMJFlWYKoUHDA8sp6gfw1kRSTzX87O6ySSEOJsKQo6BccDP0rwsfV55Wf9I9bCUlCJU1iWDw5ol5aG9UX7RojEKcbiRjGemF9PauL03UzPbwXlwWFrbgwWp4xHIw5dh1O7qM9KyNZttUvrsQ3NtNDZefJ504G8bMA9OSucdwAOKrazqZW4fT7Bj5FkFjVf4gWXHJPpj8OKyo0bK50zn9ldC7Yai9ib5hKDPcr5byR8HezbgOBwvA6dRXea14la5s9N0VGWC3lsEIh2j5T8oEm8c46nGe1ebPaw6NZyCz23ayhS87c7W91Of8A61ZN3cXQutPjZ98YgZMkfKo6qv6Diuh0+ayMVUsW9fvUtNZt7JJFupy6gvjaCrcEAdB17Gt3S57ea4l0y6VolX5lceg/vY61yj2b3Orx6hdHbHboXQNxvIXAGeqgGl066ublGuMBxIpHHrn+RreEUkkjGbueh6pDYWVo7o0dlCoBlcjK84xj/CvLZ4tEuI3ube9gMQ+Uo5K89uD8wqt451K7ntLG2kl3bQ/mKvAyMbcgeg6V5pnJ9K78PhZNc0mcdfEKLSSPUtOtSUiso3WRNxMb/XsPxr2bQdElhMk3z24dQMN1yP7tfKcU88cflxStGM4G0kA+2K9B0Hx/4o8PrFB5qapaxEFYLj5hj/Zbhhx70q+AqS/hm2Fx1OL9/Q+o4NCuolEkhBjA3q2M4z2P0rF1S3ZZ0KjKLg8HoT3BqPw18ZfCGuyW9jrUH/CMNsIJlcvbZ6cMBu5/2uK72Pw1b3lst5ZzRXlu5ytxCwlj2+23+XavnsRRqUn+8jY+jo1aVRfu2c5EmXWZtqKCFJx1PoK7XS4WXypXiMixsUZx8pjJx94DqMfyrr9NtZLG0ENzbIy44YICCO5PBxxW7YWssbfaIpFeFCAUI6849OmK4XUR2Rg7HL+ItIur/RYYFeNZEwcnGQvGMcd/b19q8J1nRLwTqoRLeOTOVIzyOCRjoDX2TrFvoTaaZfs6TBRj5V27XPqQOleFeI9KUSy2FvH9oSJUZMcFWbk8nqKdCt0KnT0PHLSxkSEmOHZ5YJ39CD7d6snfbfNySQDuwMDJ5rrorPB/dlcKQCx/I8dqsNo9vGnlxxkbz/FnJ+nauu1zn2M2wuHjkNtOd+5st6bQOB6cV6ToGqag17CLV/Pl4RY9uQV49eOlcMulCCSRHc7UXG3od39BivWfANpb+atyd7shAjj24XeRjCnHU5GBS9mhqTR7pZpFp9ul3cRASLGpSPODhvvN6Y5PFeofCXW47vXHiXLP50eGYZ3IcRogOBzuOB05xXknifwt40u4LN5bCTTrWeAbBcNFCCUxuyzuhC9OayfE/wAefBf7N2hT3XhTWLLx14/nheLTtPsvLuLbTJACi3N/JlkLIPmWLO7ftGMfMLpUJSlohTxVOFN8zPj74vW/9g/Hf4i2OnyhrSHxFeuFHRHmKvIuPRXLL+FcdJaW2vpHDHs8xBxwARjuK5PQvEE+otc3+vqbq71G4mubuaQ7nMkjZzngc+wxXVwzRKwliVWKj+HjI/8A1V9RSi4xSe58PWkpTbjscD428OXVq0WtWo23VqgEpXnzUQ53YxwV/lXofhPWf7e0X7LI4LMdrnA6kcYrZtJRdebDcgFNuQrAfxcYrxvSC/hPxTcaDOTHHbXRCDpmNsMvpwAQK1WqsZWsd3eafLDci2J27iQzeu3+VPt5LaGDzBJv/hC4wf8ACtW923SrN/rc/wB33GRz34rABVUIbKyx525/iTtQgJbi9ErukOJhCOd305AplvfJJlQREAACP4Sp7VyV15iXAZlO/J3YOBz0oN+8duBnG3kEDhceoqkgOqvYo7jTriOadWjC7Rgcjb0P4V5TDGVnQLwUPDDvj0/Ct22uxdOwjbzDn5mAwOe+P8KqPEDtTIQRkg/SmkB7Bapd3eibIlMz26AoSegUD5T3PHArnHv3b95JhWkUMT6cAAge1VPDF6LL94NpdPvHceU9uce1bGqaRa6HrBKDMVyPNtwvRFb7yenyn9DUtajRxXkyWOprcw/uvnEjEDCyjuQe3HUV1kuoJBdCVnKRSqsgwMbVYZH1rCmCyRiEnzGj3BR0yvp+lGomW68OQXSJ82mvsk5H3H6H/gPA+lOwjvbC9trqRDHO0XI+9xz0OB/St201eXQ9YMN4hfT5xtZiAQQ+Apr5yuNduI4vOi3KyjlfTHQ5HSvXtKv7XxT4Rjndit3auN/P8CcKPx9abiCIfHVjHpVzYgt5qPcy7QOMqQCPYAVn2DO0+9nCoMZLdABjHNc/4w1i5jXSlm/0thISM/eAQAHP4fyqpDfx3Dl5W+0LkssYOMgHpx3xRFOwS6HsOm3xS4XyyGdWwgHOPx44rzX40+EL2XVofGdlF5trqCRx3cgPCXSDZlv7odFHPqDWzoF94j8UanB4c8C6PqPiq/YjFnplubqUL7hASoB9ePwr6jtP2af2k7rwjqSeI/hzeW2my2zebBLPH9q2qN3mRwDPzxjnaSM44rGWKp0ZLnkkdEMLVqx9yP4H5uW2mEsSZdjKeQoJI5qpf7/tUh2tGuQBuHYcfrXcQXz2skthcszbWIAdPLcBTjBXsy9COxqnPNbBGjaZHVeGUj+H0I/wr1lJNaHnap2aORgdQH3HGRiktGUMykfLwc+gFaQm0mzmD24e75/3QPbkc10FpYJerJBOqKAhkDKApU+2KVuo/IwrW6ktLgvDCLp4znA4GPWukHimRXAuIDBleh6H6Yrn9D1qXRL1biQb0PDxlckr7E16Emv6BrTMN62zsBhZVHH5DFY1EtC4GfBrtnKF/dsuffiphdwSr+6YR8555/CifQ7aRTLaFblQeVTAC/iKyXt2ibZ5ez0HXOKysitjXaTfjcyh8dU5/lUIeQ7hwWAxnFZIQqPkOw/3R2p43hMjkEjCk0co7ml5koGFO5v1oNzMwwCVx0Hfj+VZ5mlXAVRx0GcGnh5NvmY2jOMcUcormvDLLs2ruXnJYn+ladpcNC/lt1xww4Bx04rmY5GBDnp61ahYJ8xztU8DtzSsO5yQXFxKinH7xvocn9K1Y1C7NmRjqPwqB4B9okfO8liSOlXFA3DPfHFPoJjLuFJo9rAbT8ufSv04/wCCNWmaZdftXeIpL2GO+l0zwVqFzZNKgcwTfb9NtTNEWB2SCCeSLcuD5cjp91iK/NB0JiIZdoP5V+nH/BGgLaftaeK4J2WNpPAeorGCQN5/tXSGwvqdqk8dgfSqWgj7U/Z4+O/jPTf2XPh38VdBjstI1v4qfG2/k8ULawJ5NwNTudSurxFWUOY96WsUasG8xUAwxPX8O7Ey21xqFm8m5YtSvVZguGfF1IOB26V+7vhD9lyX4EfDP4Dfs/fEjxtpiap/wtDUPFCvYxSmCS10zR9Rv5UBnaJiBHCI3lKoIzcABX2jzPwg1O8gHiPX2hkFzv1vUijcgNGbyQg9Mc9axq2voXTOlhmSIqyfuk5X5ucfX0rm/iZJdJ4ZstUs5Cstncoj4GQI5UYc9sBlUfjVqK+EkowQoPQ468dfzpniW+aTwnqMdxtlWWBhggdVwUP1DAEVK01H5Hhlode8YatY+H9NhN9f6ncw2dtBEo3zTzOI4o1A7s7AAe9f0k6T4Z0/wB4Z0D4c6JKr2vhjSbbSY2VAomltl2z3LbeN1xNvkP8AvfSvx2/4J/8Aw9h8T/GWXx9qiBtL+HtkdYJZVZG1CRxBp8eCD8yuzTrjp5FfrbcX1xKkwkYLzhxjkBu/5c11c3YiMS5PezpvjjkZmddvHyj9OlVT8QfF+iQ/ZbS+dtoAWNz5pTjj7+R2rAuXhSJ4rqb76ja2On4CuVuNwZ5ywOBtXPGR2xjHakXY3dV1vw54sia28e+D9C8aZXmS9sIJCv0BU4PuK4vVfg3+yt4rsUtdS+G+mafKOh01p7GRc991o8Yb2DA49Kp3WpwWt0yIeiDjPDAj+la3hnxHpIe9v9WuF0rStItZLzULgbcRQQrvaQHplQMfWpsHKj8v/wBsz4NeFfg38SNJsvAWmyaD4d1rR4L6zjnvhfSu4d0kk5/exrkBQHAyysV44HyeqFx5jLgL2PH5GvR/jP8AFTUfjJ8TNY8e6qGtoryXy7G2YlhaWMHyWtuOSPkjA3Y4Llm715wbiPBDncRyMdD7cUQIY/b5p2gbQODT1QIxTp0A/wARUZ1AbdwVdx7YqI353Z2hvXj9Ku6EWlRS4TvS2109o+5fmQnayf1qob92wP8AVjPYdBSG+DEMYwSPfH6YouhWZtSurYdTiMnqOfwp6sx+Vc7CR9T9PSudN1Jzt+XPUdvypft04XaCAKi4zpXuCv7pCqt/eA6f/rqr5u2IoHDt39hXO+fIFK54PJo8xzyxz2/Ki6A2zlzt+6oHU9jUkrpuMURxwCT6+1RaXofiXXZRb6Jpt5rEu5QEtLeSZsngDEak8+leo2H7OP7SOpDOl/C3xvqAbvB4e1OT/wBAtzS50B5gArEOFwAMAEVpBlVQsONwHOK9WT9lL9q6V9q/B7x8CR/F4Z1VBj6m2ArptN/Ye/bC1aIy2vwm8VRKva5sXtW/Bbjy2P4CpdVdyuU8C3x4JZhj+EUKAynD8p1XGcV9a2P/AATb/bg1JVeD4YXyA9PtGo6Vbn8RNeoR+NbP/Drz9u0j/kmh5/6j/h//AOWVHtY9xWPi1pIN4cMNuAPbNPV4h0k34IzjivunTP8AglL+27fDF14MstF/6+dc0pv/AEnuZq7C3/4JAftiTgeZB4atNw5EmrZx7Hy4X/Sl7VBY/OYtGo3MfLUHjvmqskg8vfHlUBzk/rX6k2n/AARg/auuBmXXPA1h7S6lqJ/9FaW4rQ/4csftUbdv/CVeANuc4/tDVuv/AIJ6ftojUT8sdLvYPLVSDEM/h17fXFelWE0d7ZiD/WOrFeDyB24/Sv0Fj/4Is/tUxOJI/FXgBWHQjUNW/wDlPU8P/BGL9rGCf7VB4u8BRy5zuGo6vnP/AIJ6h1kPl0Pzplc20ojmfygOzD09+/4VbiuIwhEg80g8qDgcjrx7V+lQ/wCCPH7V15GsGp+MPAQC/wDLSO61V5P/AE1xipf+HMP7Ro+aPx14NjbGMbtRIP1LWRqfaoZ+bH263VWjhZUBHzN1yP6GpJtUtowswXzGxgAH+X0r9Hv+HMf7Srbc+OvBny9hJqIH6WAqY/8ABGn9pQHK+NPBEnu0mpof/HbGn7SIH5T6h4ku1nW5VfsjwkdOcjnAI9zVnxDr+pajZ6bbzwrFIZW8vywFIVkAB4P49BX6l2n/AARf/aLN0t5f+NvBauucKjalKuO3Wyj6Vauv+CLn7QFxcfaz4/8ACYkXATC6gAB7f6McU/axslYLM/KKaS0gjj0W3cORhrk8AnocV0/wo1K1s/jL4NuGkVIYtViiJHULIfL/AK4r9N4/+CJ3xrRWkPxB8LmV/WG/OM9efLH6irWi/wDBGD47aJrmnava/EDwojWNzFcAmK/bDRMHX5PJXfkjkb146GplWjb/AIAlGxyN3LElz5QHEUpUY7AdPyqosolY+c4VUHIH6dK+wrr/AIJv/tGTSsy+OPBpVyS++z1L5yTnIUONn5tVH/h2v+0bHGfK8Z+DHOOFa31ID/voDI/I15bh5fgdftD5EWY8BjsLcbccYHY1KJAnB2xhuBz09RX1c3/BOz9qaEFbfXPAU3u13qsf6f2bJWRdf8E+/wBrSyG+BvA+rN/0x1i/jx+E2kAfqKSpvsP2iPmeOTy5NzHdtOcZ/I1PHOEXAcDuPQf0r3OT9hj9ry2JH/CPeH9Q94NcVMf9/bcZ/Jaz5P2Nf2xo49p8B6fOvQCHXtPJP18xogPwzQqT7D9pE8ZkkDN+8kAHdR9OCKerAptBZmOF9xXrj/sgftirhW+HEcigf8s9f0gnP/A7hBVdP2Uf2vcbLn4Xamij/nhrHhlwcdiW1iI/pQ6bQe0ieZwXCpI4Y7c9/Yf5xXzL+1jpEh13wl4mjVV/tCwudPmb/at38xSfbbJx/u19kXXwD/ah0yF5r34Q+JNmSCIpdMuzlfRLS9lfn124rxP47fBH9pDxn4A0yzsPg/41F1peo/aMLo9xK/ltE6sAkSu5GcfdGDVQj0E56HwF4pv5tO1bw94osl8uSGG3kU9jNaSZB/QV+tcOoW0l9Brtqw8ieO2uUTqAJ0R8cezV+b2ofs0/tTahpVrYzfBr4gb7WRyjf8Ixq+NkmMj/AI9vUV9z+CvA/wAcoPh/oFjqnwl8f21/ZWUVjNE3hrVNzfZx5auM2+BuVQcuVrocE42MozPz0/aK8E3Xgb4tazDMySWutStrNlIv3TFeSNJt46GN98ZH+zXj9nySABkjpng4r7V/a/8AC3xHvbzwvNqXw/8AFnhoadp0kNxdapol/ZRSO0m4JG00Kq/lqPmKkr82M5Bx8LJPPA/oR8uCOmPau2lKyOee+htPhc8bPw/SkCt1AxnvWat8cYZN2eTzjn29KBetuBZcqvbNac6JNTZnqAcdB70BVXh/lOOPT6VTF9HgD7vcjH+cUq3sZPQoe57fWnzICweoA56fpWkk8YQNcHGckDtxWG97GOIxgdyP8Kg89SNpbf8ApTA0LnUZZMrEPKAGOOox71nlSzZbnd608+QPkDEfX09KF24HPAPp0oAcPlwPTp708HjGce3amgYLZIbHGKTOP9mmBKrbSu059qdu59/5VBkDHYe1O3AdeT/SgC5HIFXY3SnJO+4IByPT0qiH684470/zgnyjDnHbipYGpAkv8T89h1PtRcTQwJgsOfTqKxDliGJPXFE+FjZeh6j3pAfo9/wS70Q6h8bPFGuZZDpnhS8VGABAe7uLeEFv+A7q/Wq6mFzdyxxsBJG5QEdGB9PcV+cn/BLzR0s/D3xP8XzRtIJf7K0pCvGAHknkAPrjYf8AgNfotb203nSBF2hzuAOOnavNxPxHTT2O30nTGnMRUeW6lSx4wCoBGPTmvkz9rnwXHp+qWPxQ0gNPaXyx2OqEL+7ivFGIJW9DKvyk9MqO5r6K1LxhZ6NaMs5ETthBGjYdguMn8KS3u/8AhZVjdeHvGqCPRL238nyIxhvMJADkjqU4cA8bgPpXPzXN9j4Q8C+Gxol7ba7ryF7qdHWOAkqAkmRwR8u5h09K/WvwBolvaeHdI0/e8Uv2dZSW/hdwJPmH48V+W+iaPr+p/GbTPh1q0oe6s9XaxlZUKDyosssuOMB4lBHYZr9gX3QRo6weXJFEsOMZKiP5elbdLmNrOx12nXk1zqa+H7mAJBdQtBIw6NHMmw8fU9K/kvs/DZ8BfGHX/h1dfJ/YviDWfDzr04gllgH4ZWv6q/DVxNBdRXjPI5ilTKkgBhnIwDz/AE4r+cz9tnw9L8P/ANuT4gRxxrZwXes6fr9vgfLKNRt4bidx9ZWkB/2ga5sTH3Uzan2PBfAKakZJ9LS1aaazkMTfNgOVk2bcY68DFesajpV3bc6jALMo6OucNnPUDHBritD1LU/D3iLXbOERBry9+0DeuQyyDeu3HTg/5xXfS3KXiw6tcShHMgV0JOAeny57Y5//AFV00WuRESWrRooZdQwl5cRzSFSFaJRvGRwcdB9OK45NKt7QtBeAzff3YOSrL1IXHetGYajbRzataD7LHEQXJGcj1HHA/SqVrdSrcnUvsjRRMuJmxkAnqateQtCO2RbSO2uhA06scrIMbM9MMMcY6VZmim+yvDYQTRG4JBBIKqfTp933qK5u7h4Lay0+HCQOzYZBk87vyFVLq7uXu4Y2l8rLAMCNuMdhTBaGpaWiXi+VcOYnhj2tHg9QMcnpg9qo25+zWuRGxJRlwRxnsamhubgi6ebdbJE4Lr1JB4yG+lS3dlp9nALqa8NxFMoyqfeAI+XK8/nxQILYvZWqQSEm2ugRgDOzPb8KS2kmsYZ4BEZdo8tmZvlKn7uPTikIs5rKMaROVKEM3mkgKAfvcj3Ao8m4lhul3Ye5ClPm4+TBOP6e1ADLa0mkiP2WZbZ3VtyLxwOowOuKhmiuInVJCs5RQfMHy7kPv7f5FayzpaRWjRKGmvUdXkC52lRjAHbmsR5Hns8zFpCuCpYbVPPK9s0ARTh2RJVjjeFZNrFBzj1NdRbW14tlOImtpI22ooaME5PAzj69+Kw2ks43MEcP2ZyolQN918gZAHTjHFSTT3UDgW80YJIVoiNjD047imI53V0mezlVZYFkt23YA/iQ9McYr7I8L+I72/0TSbwrlmto4yxOQ7BFzg9sdMe3avj6WDyo7i31AJvdl5AwSG9OnSvavg1qF7d+E7jTrcNP/ZF7KrBeoWUgj8zmm1dWA+kItc1CNXLESKhA2jjAPpU8XiB7oeW28gco7YG0jqAB7e/SuCiXUFd5Ujkx91kxnA47VojUntgU8ho8jBIxwewPbOK52rFnReIFgv7Zb63A3suw4PoMj8a82jcxt5eA2OD6E/StkTSwZJJEMr5ZSOP/AK2KoXSxkuoG9x8+5Rj07dM49KgotWkkUkvkvucNwdg5A/8ArV2FhovzLJav50e3KgH5lPoe3SvPfOGAZmaNscEcDHpgVraXeXtuN1hcvGz4KqOxGPXj0qumhLR9LeFvsYs59MmtRZTuomjmP/LTbxgA9x6CuzsmtYLvT0ckv5yqzg8Z4Ibn+H8q868HW/iHVbK0e+2XMXUF1CEN3zjHuOlehNOAbdvISZwSjRx4AGPY9Pu+1S7qwtD6p0ybUruNCqCGOXhAgHOO/Hrituz0KGUvHI5kZuUL5XJ9jj8K57QLnURawtFH9l3Rx+WjkMWUL2YdMAV3p1u9soWlksHkhT72ABtAHJ6elbRRDMZGutFbbIC0QfpuIXoBgdvwroLCW11INNp95JbOBhoyxZV9sH7wPtUVtqHhTxHH9kuJfsjyY8vc3Ibt7frWNqngm904+dpUrTKOpVgrL75JA7dqsk1byyvGMqy3ePLx8qgAYx/P0rkLiyuxID5g5bhQozj1zV+0a4W4Fvq3zh12iQtgZzwGI6Vt3mhQPHvSYPAcDajHp6ZxUaFIwINR1CzXEd0pK4UgquPbn9K6DTbq7kDNqA8wL83GAp3HtjtXOt4VSNwY3dJM8K/II9DXS6bpUywyWySuxkPOFyvsAOoqoITPQdV8IR694fuLfTz++KArzzuXlVPOcGvJvDw1aHUDp/kmZmIVQU3YJJH4Age1dxofiHVfC2oLDeKsls+N+E/hPfPt6D1rvtTTTPCv2/xpc4/sqCB73cnOCBuIx1O49Pr+FbJpakeR85/tFeLYtKsrH4caSyRzXaJeX7p1WPpHF6qH25/Cvj3UfM89QhVSrAEYzjdjsfp+VdnrGrnxdq2o+MblyZdRuWdY3OTHGjEQxD/cTA/CuLuXWWaMsp8xJOp43Dsak0RJc28Ku0ErxqzKCAOCcZrVsoG2K8Y/dqvIB6jtjv2rJvYYC/mopDOQyn146Y9BV0R4ERRzE56jPCY/z9KxmNG3bSpCXnaPOMZxwfTkelX0jvJsMnzEhXCqBkjpx26VmWVtOzSSRlGcKfu/xA/4VqWlx5cwaRTBFkKARkY9vQVERmvaHZEVu4xGQflXbwO/OODXU2qukvnKVwiABAMZX8elVba+jYLC+1geVLgcjsAfpU9tapf3Blt9tuUYLjpx07YyKmQ1sdHiB8RoPKYn7p7Dr0FdDpiRzEQhRNhQCRnA9B27VzVsLqyJS4CSLxtdRyff8K2LW7w7KZUgD4Hp9Dk+1aUn0JaOy1fTI9OhEs8x+zxBmGfQ/wAPrn04rwXxhqFprd9bxhQIoxhX+6fbOOfpXtyi0a3VpbgzfLtGT0+gHvXjfjWK1i1eJIdqttXeqjgMeVyenTtXVDch7HnuoQttdl5wRvLH7i4Hp657VzMt1slxEd6Beg7D1z7V2NzHFbxzRzY2suW28D0HHXiuNmtkyzQsWIXCntt9COKJhEnZj8qjCmRscD+Ed/qK5O9WfSrk3AjN0OrA8AR54Vm98dq6yNLgHzZsRMSF+Xp09P0rWhSC4iZGjWR9oBGOqj+H8+lRoUMtLu31K2tmtd0JZUG0ncV47HPbFeh6L5kEUkWRcswy2RjoRg59MVx/hvTkivcgRxw4zhhjDcDgdP8A9deh2ltMu5ihfqsgyMAHpj3rCb10KRB421Y+Ffhf4q8TwyBZ7PTZEgPHEs2IkPvhmH4V+fXw30r+3fH3g/wuTvW+1nT45EHUxJOJZz9DGjfyr64/aS1J9B+Ccmnxjb/a2s2lsyt12xgzuD/s5QGvmP4B6hLpnxMs/EoBlHh2w1LVTjjCW9nKgB/2czYPTrXxHEC9pioU+iR7mXvlotnn/irVNR8Y/Fnxb8RYYBq8OoeLdQEUZ4zb6ZL9kto3bB2hooVHT/Cm+NdQtNY8R293e30vhTT47SNYxIvmlXThlwmR04/AcVz/AMLJLi+eez1LbZLLp8NzguV3zyv5hlDZz5js2WJ5yadqggEkunX6zTMrs6jI3OCcOMHrx0I6+1fU4OlyU4U30R5tTWTaMbWNbtdKmnvNL1SS6VYgyNgHz2AJXGwHYB0II+uKx72Vb2wluLK180XUPnXds26Lc4wyyIMjnI520+61XTrfWLaLT49iHEbRykFlYcKeM/Q81iz6hreqXtwmnEwtaTkyK4UEQP7nA2gDtXoQjpoczLej6Ul5o4mvHjMohzbmCQxsPqV49OvvxWPqlpoul2jXG5rq5i2jb54Mis3IOMDp/Ksx7WLRf32oL5ReRcMjHlCeSoUkYHpTvEFvbtaXF2Vmkf5YopY4/k2nDAtjj2/KtknclWLWt6qjW8eoP5/mwtC6g5aNWKjH+yOvsa6GO5F1o11ps9/C8z/vQ0RGeMMFK+3b2ritVbxFYWsOk61JHJbT4DPsAba2NvPA+Xiq1rqtraTW9narGUkH2eYrjnsGHQgnv/8AWocUCZcm1iR7W3ub6OO5mkVhgKFb5Dx8w6j2roLCGDUECXAEyzRqWBDYVW5GOf4SMf5xWRe6P58cdlPcBrdCG3l0iKY/h5z+FNigk8Orcv8AamFvIoEbR5kZlH3Qr9FbHfoKduwjpbOTSdLtJNR+xo8UUhtn3kI7Z+XKk9cdMccewqVrnS/sO5PNgDZUpJjcMjgqPTHSsDS57HS4ZbqyVrp71TJALlQ5Vx/CR0z1wfenTTwR2n23XFhmuCQ8KqGUsBjqq4HtzxRYCI2sqfNZzRWMqL58bknkqMHJ6rjP4fy/TX4Z+Lv+E8+HuleLpCpvtn2K+ETAo1zbqAZAv8If+eccV+aEH9l3qtNGGw0RNxEVxt4+6o7cZ9q+hv2XfE9npPiCbwOskqW+txTvaAlREZ4iHHp87Kzr/wABHrWkHZkNH17Jl1eThlVtxOQM5/z0rV0ZZ5L9Q67yRt254zjI6dKq3awwB4CBFk4zt9PYVb8LyCPVleRM9doPyk4HX/PanJ9AR6XaQxnypThzyxXH3iMDb/OvTNMcu0bt+6JYDjgdMj8O34V5jaw/aAHjmACvjBG3r9O3NejaPF5cAjWYyhcBSeox/SqgKRY1Kzvbu4PmXAWPo4B24A6Yx2/Ktjw/pA1bSNb8LzhmGraVfWLcA7hcW7xrx9SPyqtNMkkyW82fnwBJ6A9+B07V2OitaaXqcM8eQYijqc8bQeePpzVCP5TPDc9pZWL+HdQHlzafNcWxiYYZWhkZNpP/AAGtW4toUlhIdBkLuTPOMda7/wCJXwa8RaN8cPH+jaTqegt9l8Tas8MF5eeRIsT3TyRA7lxnyXjJ5+UttPSlsv2bv2oNW0F/FfhzwH/wm+llm8u40LUtP1NmCj/lnFazzTEeg8vPbHSvMhiafNy8yOnkdtEedv8AuZ3SdPIi+8JcF1PFXsKto+GQGUD95G3B9OMcVxV7d+LV1Wbw5e+G9XstV09mt72we0kW4gdP4ZY2UMjY7MBiohB4mCLv8N62Ng4MdqzHA/vKOVFa+1htcfL5HpeiXyyeI7C5aTjb5OBwdyrz/n0r1fR52a+miz5jfZrnYM8nCZx+dfOOlQ+OLa8tdSuPCevW9iLmNzcNp86xooIVjvKhD8oPpXtej3CQ63YzRv5585kzjA2yqUOQenB4r5zNoRdWMos7sLL3Xc5zwFqX2nTJGLJHdade7xE68lXByCPfn6flXqUsF3IV1jTRc3rhvuBs9MHG0DOPYZrwbTLibwl4uvLUy/u52XzVkQs2xJCp2n1VBx/9aveLfU9PS13w3zzx8snk/I2OmMN/hXt0LcqZyVN2hZbDUm8qT7O0SQpmWCZgFAbnIIJz6cjjFT3fk2dipa4tnW8heJwqYO3bjHB6AdM4rDstasI53vrC2uLrzY/JIlfcqsD3LZGRx0OBSXdkwW21W4Xy5Hyo2kGFD90Kw5AyO4NdKXQzM/TI9M+wKk0t24tHVTtI8o5/2T0BqymnyWdzLeqyyXE4dNrL8pVeQCDjsPSrFneykz2N5KFhXG7EeCpBGCuMH/PFZ3iN57XWrYQXst3bOiOnl8nbghuAAO3YVdyS+ov9X8qyhgW3WJFYSSLhBKDu429Ac4xVO+uNavTNZX8Uf+j8K6pw+Owbr9Km0uXTf3jLc3UhdwoaX5VVuoB//V27Uuvq4clWuY95Vk2AnJxzgjigCZbqbVrd4p5RbrGoaMD5RlFwwIPHT8K4/UYLP7Ol2IXMSnbgngMPRenb0rZtEhmtZDcBriSJSJFbIcjjGfQ4/SqN9ay29kqSSxy2u9AAjcxk8jfx6ZprQQ2/uVW6jhtYofLdY3Qt1G5c4JHr2qV7mRbeCaKJBFHIYHjxuPPIKn0+ta+rS3kjWbmGDdJA29o8dU6HI/2cYHQVmSy6jYxeYYkkB2lflXMbDoW/DimIW+sFvBaN9vhg8ttyDH7wHjAIU4GMetNuoVn8qCC5M9wQXXOeqdRjJIY9sVPcReJvNhuZoYCsx3xmJVYgjoGz0NT6hY3lvK13PLEJpCsqonylGAx905yDxk5oAfBJb2E9nrlrbzeXLMY7lJDkA4AYbeM9Tg/yryjx18MPCHiDw9rPiXwhE+galo00pvrOZtySKMtvjwOFYD5Rgcg/WvVlubvV9FeG4kELQTjbIoChQ68l8dcmuN+Jfji18JeBZdGtwl1qer5tfNC/8s4gFZ3bqSFbav19Khtx+EFFPc+TtHMmo3cOnBvJ3IfmHoB0rIZbG3mPlsysjEYPbaevT2r1v4f+GpfDniS01Pxe9vpFoIGki+0SKC5OOAvPI7g4x6V67d+IvghkvrEVpqbPu3PaxrvUnuMBcGtaleMWokRpuSufKDXKTJnKqcYAzXXHWZobeHZIryoq8HkADtjv9K7DVdJ+D7Rmfw/rlzp5kPFvcJ5yoM+u0cY/GuLuLLTlkU2OoLdEfd2RFOPoahuMhpOJEviDVbhmRpEYP8u0Ljj+YGKsMFihLsPLAGVIHeoIIxgylcgcZwOv4UapK62iQopleVgABwMY6fpUOK2RakeieBdPmFgZNjCS4fcWboyZGPpgYr1K7gjityE+b5eQvUjvXIfD/wAQ+GbzytH1Zzol7GoSIytshlKgKoBPQ/lXpet6RqNnvV4ONoGBx+VTJdCoHnd8NtuioN/TPtgUWqkuskb9BnA6nPrUjhfsx2gg7+R1x2qO34QALtIPGKyaLL7FfJ/eZcjoBxxVIRnzIvmxhxgjrgelXwjsvltyfy/yKpbQJdp+U7lK+gI6Uhl++iki1B5VXzEDZwPTAzVyVVudH1TTGOUurUyxj/ah+eM/UH9KuajCcpu6tHt47+9YsB3RurL5YETAfQjmvOxUFY3pM99+C2tjWvh/BfswQjfbsR/eX7vTvgYr1zSmXPlzNnaflOPvLj868E/Z5mjg+G2oWmAfsurynb3AljBX/wBBr19XdttznGw4GOOK9GDVlY5pR1J9RnW5dl35Dk/MowRj0rxzStWTw18TrDWX3MttexiTc3RJG2vz/uH8q9TceYRIMxjPGOhFeG+IbVpfE11GrhJMhk3Dgnb0PpgA04fED+E+1/HErxyhQ5ly27AHygEA4X8D+VfKX7Tfh7TvEPwnbX5I5Re6BcxNbMr/AC7Lk7LhHU9sKrDoQR6GvbPDOpyeIvDVnq9yWVIVMEgJON0OFA/Hg1wnxZMep/B/xlDGnMdoswXHTy3Ulh/wFacHyyDdH5zafYi3QLExcRkrg4Bwec9K1Y9Tn0yc3VnMECAJKoGQ0X8WR3Crk8dMcVTtJGms7e4Kj5lwccZHYZqS6t2vL+ztowFNxdW8Cf3QXYfeHpjOfUV6y1Ryt2Pqnxh+yh8SIL3ztK8NTXETY/0iO7tyko2jcVjDNtw3GMjp0ryvUf2WvjpHOIbHw1czK7AI6yRbQP8Aa7gfXFfYXj+w+FEOsXkOtWHxP1CSNyTPp4kks8sT8seSGwv3QSdvHy5XBPn/ANg+DiLNbyXXxe8MREBvLCXA8nH95QGDZ6jsKy+Q16nzCf2YP2glbb/wh+o/M2MRmNz78I35V1Gn/sv/ABlQ+YngbxbI4ABK2AkTJ7LgjpX0Nodt+y7Zjz9S+J/xf8KpNhd62suwEcg/LG2cY6Z/CvWLPxP+zFaxBbP9qb4o6F54ASS4tLlRgdiwhU4yOgOKTXdFKo1sfLp/Z++M0DR2l14I8YWrKoHlroc7nKjkDbke/oKuR/BG4sPMfxGfE/h9gPmjufDd+hQ/3t3lgED8sV9r2Hjv4aT3cM3h/wDbk8VaVcD5FXUdKuXjyw6u23YR/tEce1dxpPjXxh9qMug/t4eGtS8rpaa/pEEcTKf70s2wsf8AdXgVn9Xh2NVi6i6n52WHhXwJJcfY9P8AiD4ftLojZjU7PVbHfg/eZzaSKORzz+Ir1vS/hJrhlSHSfF3gTxYrqriOx16FJ8gdNlz5RX8SK/Ryw8U/tCatavbaF8fPgB8R5TtZo9Qhto/OHBVWNurdeP4SRU2tfDr9oPXLRptX/Zv+B/xwjkG2Wfw7eW2n3Dr/ABbbm6WMo7ddy4x6VMsHTlubwzSrHRHyJbfs1ftFXGiWur6f4In1u1nyY5bHUNLv1bacHaYLtu4I/Sqsnw4+Kvhu2e+8Q+BfFelQDiaa40i6+zpt6fOqHaBj7x4r3u8+Cnw28N3iah4j/ZO+J/wovGYP9p+H3iCbX2hcjHmItpd+UpX/AGVHA6dq2rH4keAfCmpx2Hh79pr4rfA7V7jKx6b8TdFm11VHQYS7tvs6IvT5pQR6iuSeWU38J3U89qxWqR8k6br+n3Mwls7tZY8jejDPln3zjj0r0LS7s3U32eHyyzDeJuBnn7y/4CvurSta+M/jS2jhi1n4K/tn21upVrc+TY63NGRkIEBuLKE4ySrRjH06eb+Jvhv8G9L0uM/Ef4e+Mv2UNQfeJNXiuH8T+HI5TgRRz3EU1yDv/hCxW/I+/tFKOV2+E6oZ7F6Tief6fpbeKvC+veFbhf7QbVdOvLGGENgXBuLdo4os9PnkYAehweAK/CK8+JWp/wBmXGhaD/xJ9PmtkSZQF8xyuOrjHGcAdDX9Cvh/4X+N/Bkum+MfDktj8ZfC/wBp8y31vw05uo0+zHzU+1W6F5ImXYC4G9UPyE5r+eP4s6Hb+D/ih4x8M2kaQWdpqt5FapHkqLfzma22lsNjyiuM8+tdFHCuCakcWY4mFW0qbP3J8AW+pS/CjwHdO3ledoWnt5SKpHzwqSdw5zg9DV6K/j066uotTm8x7cGJR5YMkkfHXPDenP8AWuQ+FN1cj4ZfDqW0tzqEcvhjT1WHzyNswiCnaT3YYOPTpXpnlah540rUI/sdzcH9yZY0kwG6Rhx1bnHf0r5GvJKozogvdR4P8cJdPGh+GtdtUuraS11BoJoWUrH9nu0OWGeMb4Vxj15xXl2l6xJa30F1IoEsRygbHfjHHQ49K+nPiVomp+I/hR4ythIHk022j1JTNEUkX7A4kkKJjI3KCvHc84r4ksdZe/gjjUbyyjBIwccc/lXl4uF6iZvF6HBauIPDvxA1DSm3iGx1m6WNY8/LaalGs8Pp0LdPbivQW1VbrSTbSqfOhHlsHAJkQsMEehCnmuG+KFpI3iyHVo5VDaloiMdvBN3p0oK89z5RHTt7Vd0rVv7R083pkEMjjGcDARcY9OpNfbYKXNRizw6ytNodcR25tDcRyvE9jIudnClSQOMdPSopxb3Fqde0yNdOMEnkzclt28DBIA4GTVlZEsXW6uGi/wBLXb5EQ6rwQfbtWDb6vcWN9cqIt8EocfZmwAQezADB2np6V2XMbFu+s9PcMbG5FqGjDMG+ZCfz4z7VT82O2FqDAY5oxtyjfJLGfvAHt6gVqaraMNMtNWtnVPMgEZi2j5WU5bjnjHasWC7E8kVvKohWHOMdCT0+maq5Jq6jFdW+pzpGOCYpIN33cEYbr059PSqs1qYZ4ZfOWX7LIJWiH8C9WA9eat3c0624tJgIzGwlhZuRsIxs6VTks7y7IaNFVym/5F4P+HamgOkgt9P8V6Z4g8GSbbYa1YbLfeRgXY5jdfQ5xn6V8A29vcW8k9ndI0c9q7wyqfvKyNhlx7HivuO1j+zLFeKBG8MqFmB+ZAGAPT0r5y+OOjR6H8R5tStIj9k8QW8epxGMfKXl4mIxx/rVYkDoCK2pS6GVRaHmJ2L2yvT/APXQScevuPSqiXSyHAU59h1+nSmfaYgfvgY9uldVznsXO44zupcLnn7o6Y7VUW6Q/NvBUcZxikWeEHJOceh6/wD6qY7FncBk9KdjA/urVUXAZsRksD7cUed8pVo5EI6jbTCxaIIB3c4pMjHPb9KrqJiMRRyfQrTxFfFiq27SnAJ29Bkd8dKVwsS8diOBRlRx93P5UDTtTYFvsk0i+qL8v6gVP/ZeuMhb7DKydvlouhFcfJxnfUgbjHU4xinNp2qj/lzkUn1GDUctpfw8T28kYPtRdDsOleVUBxgDj8K3PBOpR6P420q7m+SCSYW8voY5fk/IE5rnj8gCToYt3AzUU8ZMDSLw3BVh2KnIx6dKmpFSg4sIuzTPtu3xaXkIc/MpD7j2UgLg15VLZnSNZlsniRA7sPlJHynLIcY7KRXdabqMOt+HtN1OMs7XNojNGOkbqAHGf94Z/Gua8chbKbT9aVS5kAiK4wCUVs8/3ihH4LXzeB/d1uQ9esuanzG/YKFtWM91GU6xqOTwORk/0rMXJUsV8sM6urMehH0/IVWhgW40eSYYkZSXUBvu8849OKTDSQoqxMiKcsp44P8AdPtXv2PPO3jv4b7yLM4WRt6CVeCMD096itLqP7EbaTKOnynHJf0we2K5q0v1muwyv5XlHcTt4xjBwevNaNrqVqlqZnieO6jYhFA+Ug9D+uKhoaNtG+R0m3HyPmBzk4Pp7Csya881ZBIfKAxux3x6f1qH+0Qs3yRfZmZCDk8Z+g7Vj3t6qQeddYyobBHQ5HQ1LQ7n1R+yRH517481eFsoU0uLH8RKs0hAH0UfhXvFzCySckCNSefr+lebfsr6FNpHwsn1+9i+z3Gv332yMn5f9EhHkW5GR0cAt6YxXoFy8khmYY2q4woGVHPb+tctTRmlPY9S+Gd19ghu5dwka5nRRxlQEQED2PPPtXU+IJJrn/SJ0HBAMI4zjvXJ+BlUeHpbt2WPybhmYdBhP8OlP1bxAdVSWeBjHkhVxwMAD5SD647UPoNGJd38bu8HlosoxhRkg59O3Ssq9eGNy55Zgq56hcD9az7+YS3JaAeW3lhl2nG0gdOKw0vrtgIp2A3Lvy3ofamiTRui1s+WO5eSxHXHbApwupiNyRMoIHC8jHs3as+01Ka5hkieHdx8kgGScYBwO4Ix9KktZo4WVSzwsCRlsbNv40wNyK6Y7GfKPt2sNvUdRVe9mhNu73AyFXlR29OaVi8hKjCBhweuRx3qlO1x9klTbsCqMdMnt9KXQDLtgGhzldpzz6D3r6H+H2r+GtC0/UfFPjnyNN8P6XYT3mrM54ls44/3karkA+aDsCjklgBk4r5vsEhlb588/wAI7nvwPwrxD9tXx7e6L8NPDnw006QW83ieZ7+/CfLusbNgsMbY6K84347mMVUYXaDm0Pzvk1iKe9uptNtxp9lLc3E9rAMExQSyMyRkj+6pAzUaWeoXiBWIt/7g7kfXNS6VYgQCSRc7cAL3/H6Vvy3en6Vbhy3nXTfKseckZ/2ccV68VZHH6HPxeHNUJ3IeTxk8D8D/APWobw3KThrpFPdepH4VtyXM0iq94xiVjxCh2nHvUsEfzYh/dIfVeRxzViMOTw+LQfvLieUjoIMcD/d7Vatp7K0RkP2m6YjnzVyo/wCA1q/bLKN8QM0znupG36Zqw13OzeXCFQtgZ4Y0rhY419GtbyHz7Qmzdfu8ExkZ6ZHSoprDU7WEnULMvCAP3qZIX059K7hHisEM8oRcHPyHAP8AujpWDPrWqyh5bdGWNvukLkDHt0ov2FY5I5Ep8tg4I5T/AA/CorlRHHsYHkcYHpXSLdtcOPtELNKV+8IuD9cVJdaPqoj3fZ/k25Vl6c9iB/hTYI5GPzFCszBl7GrOWdc7cken+FVImAJTgMOq9MH0qyGAfuhXoAO3+elSMUMSqrgqc8YH6VApluytrZxiaSQ42r97jv8ATipXkdELxqAuOfx9K9F0I6f4Xa0lv4Irn7SxN3vQOETb8m3I44P4mhysgsQQeB54PB9x4tuYJb2yguI7a6uVBWPzHbCRxMwG9gQNwX7vG7GVrY8T+C9B8HWehT2vjDSvGs+u6at39l0m4aZ9PkklVUtbtjhVfyJEYghHR1kVowERpet8Pah4d1A+D/BvxW8VNbfD+x1oPewaMFkvLe1uGlke5YJuJ2NId+2JpFjZiiuwVDg/GDwAnh7xHJqnhi6uPFXg/XL+5i8N6k+1rq60+C4lgt5GtljtmRngjBCmKINwygKRjON5amsY2Nf40/A7XfgB4sk8O+MNa0rxI62FhqUMem3MlxHPa3u8KUkKxkBXjK/MqsyYfaEZSaXxB+HN/wCH9Yj8LXtpbeHddNpDfQW8L/u5BKWXYWZYwrYQ/LtG0/Ka+mv2mvgv+zVD4w+Gmk/s8fFGz8cXvifw9bprUl7MZbaJ7O0CrcXbu/m2V3dhMLp0v72F12N5KmNW+f8AWfF3gTxD8HNM0HWdK1OT4leHtaFpB4kNzLJZyaBD5ipaAtIQ3kMdsS+SGVVBWUDMVOMpWVwlFdDwdSVZraYGCWMlZIm4KsO2OtTkHr0OR/nFenapb6N4o0lLWO6W58RW0ZMc8a4FxGq7vLdsYZwo4PXtXlsbs8aEenVuvFWZ2JSduQR5efy/+tUBVlyepPAA6VMzkAq/P0qNuhAG2gREVG1gnB468j6VCk7Wh85QSn3SOgwfQVOVAYRR8ZFQXYXZtIO4HtUyWgH2j+yfdSTaH4y8M2ke97O5tNRjkXGf337rH0ULz9a+0dHs5Y5FWSMuSw+Vchdp6MmOM8c186/8EpdM8L+Lv2gvEnw68WyH7L4k8I3gskBKyHULO7s7iIowBw0dstweflIzx0r9q7v9j/TW1GV9Av5rS0MUZt1uI3cGRfvebKWWRckDa3mS57BRisOSJ0wm1E+HrNZjMu2TBT5fLaON2x0P+sV16dDjivoHwV8Yfid4NIjsdbnvrUYX7LfFbgKvGMMVwCAPTOMfQ9Jq/wCy54z0+6f5U1hmDFWtCf4OuFdlbp6A15jf/DHxv4cuViuLCaAsud3lySJtP3drgeU7eqhsr0NHJY2ck9D7g8P/ALTvgLxPaDTfGunT6KZ9yyfujdWoGMf62IFs+4QEV1Nl8OvDD3i6p8M9UtXt5FK6hYSOZre8glIZU81SXjZRuCt8zDdyeoP5sLc6ppyLJf23kpISqI21OR97aMls/UVtab4pm0mSOS2mu9LJHPkSSLDx2Iyu7/gQwKXvLYlxifpzZfB7wAl4b+e3ubl5Srx29zdSMIWXJ+XDBz1wdzNwB2xW4/w48I29nLp9noenx2UisrW0cQjRw53MGRAFY7hkMeR2r89dH/aF8Y6ftEuqJq8EA/1E+w709PNUbv54xjNejaF+2BbaD4gt28VCS88P32wXbqVebSOG3TAJve7gJK7lXDxoCQGICNN59diHC2qOi+Jf7LfhvUbSXWPh1dnwXqkQ/eWsweeGY8KO+9CR6A5P418ra/8A8Lv+G6xx6lDqz2UAY+bZO80DhR94iMu0Y443V+qfif8AtDULKObR4E1C3cRvHNEwYspGQyFTyhU8dvwrw3XJBoWrXFkGkuLcRpIsTv2cZkUjHOCRwemeDScU1qVGo7WPy18RfGTSvGVj/Zmt37Xin5ybiVmeNwMYBfzCvbpivif45fCTTvE+jm88Iur39iongUHduQglkzzuJ9ifpxX7I/Fn4JfCb4kWj219IvgzVLmMNb6pawgeXPn5XkTbtIPcc8E49a/MP4l/BL4v/C9xew3dn4psbZmJudOWUqY1Y7WlilWORFbHoR71lGDUtGVJpo/KzF7ZXktnfpLaXERKzW7goysvB4PpiraTI/3SWzjg+gr2b4n2tnqkaXF/ZS6TqUYzHcINyuDyQ7DhsH3JHSvB45VPCt5hUYz2z/kV6ETjkrFy7g88bo22Sjpx95fSpfA/iK18H+ONG8RatYR65YWN3E19YSpHIl5Zk7Lq3ImV0/fQF4wSuVzkYIBCeaJgofEcy9McbvpVC+0x7iOS7gXZ5S7mTPUDqQO2O9V0IPrf9sL9kXVP2fdS03x74OaXxJ8LPGUdve+HtW+VnthfW4u4tOv9jOEuFiJMT52XEal0OVkSP4wgfp5fOB8y/wCFf0Dfsj+K/DPx+/YwtPAXjzTovE8Ph55PCOp2dx1ntLci80uSCUHzIGt45mRGGAGTK4OMflJ+1N+yt4g/Z78SSatorTeJPAWo3Df2Pq5G5owxYpZ3xVI1W6RVwWCKkoG5Qp3RpD30NOXQ+YDk8r+6z6e30p8at6ZPb6f/AFqrwXcZAX7jYwRjK4q8kkcgyV2L0HtVJk2J1tjI3zMc469vyqxHZMpVc+Z39sVDHOi/KW554HerK3R2jyzjI6d6GNGpDFBG28JuI4wo4q6lyIfqeBgDjHbFYXmy7Qc4YCpUd2QMW/AVA7I195JGweWcd6emM/P8wJ5rOikIIYlvpVlJxj15+73FAWNmKE7uOT+v4CpdzRuYxkj+ECqMcqEhgVyh4BHFX1u45FbaAdvAAxVEmjo2seIPCOvWHjHwdeyaBr2jypc2V9DkSRun8LFeqMpKspBBU4II4r9uf2Z/2h9B/aN0GbTbiOHQ/H2lxKdU0tMta3aBcrqOnNknypAp86E/NA3qpGPxBivRuyo3bgAR7d8fSrel3mu+E9f0/wAZ+CL+58NaxpUyT2d5byGKSN0O4DKkbkJABU/KRkHg1UJuL8heR/RZdWt1bOLaVP8AeBHA917Yqq9wkv8AozMSrDB+oGOBjivEv2Xf2mfDPx/0x/C3ilbbwn8QdMTfeaZERFbalHyGvtKBIOCeZ7YZMZ+ZB5e4R++6npos2aNl8xSp5wRnB6fX/wDV9VWdy0Y6IYpdpba4I+cjsM/L7V7T4cvzLBHJLFtK/Lyc8fdyN3vXkFptlljmkYhjxz3GD9BXe6FPv8qOQgOCQAe+B/8AqqKRTPbYIxPp/wC9+XqwAzt25+Xp0FU7qODAZhBE6/w4+bd6ewrI02/u4JoG5eMptZMfcT/Z+nb8q35BFJy22QzLtwANuexz710EWKcMsslu0cgF3E6vkEbX28/h3P0z9K+SrF5bS+lRTtYSOA2AclGIXA6dK+tLZYvMTTwm4CUKwz91WPJ+nHI9q+Rr9xaa3eRkDbFd3CRqpGQgc+WQe21cV0UiZbHDaxaPoviO5s7N5Bb3JN2vH3A555HXDA9O1ehaRdi5tpICm/ylD7geGGBj88dqyPiJbJd6XpuvWp2JH+5facHMxAyO2BgA/WrHh+CWK2FvLm1coPmxweORxW/QnsasUUaE2rxmRR/qwM7139c9iBXQxROIhbAthQck5wfb8KxkikG1iGVkPpkbeMfh9K0p59sjxv8AeC/KW6DI9AODiuOozRGlHcfuE2uIgqg/KP4V6bu2Qa6/SI/Mt4prnCu+ZDt+8Afuk+nSuDtv3LxmZyOfmH+ycfexwePWuu064uFymFIJ52n5iFPGz0THFYob2PRbbiJRbLmYtxv5I4xyMdx/Ou3inLq8yr5TPIOvbj7pH06/WuAjIYiUsLlopF+VflOPTj1HH4V6baWc1xG9zYMrtJgkOpGAOODwPb2pyJRQusIheIlZG4yG27R/s4wOvt07Vp+F7g2U0cBYv18vdx975WI/nXOSrqVrIYL22eNCSVIG4AkcHjORV7QrOS+1IxyJvZfnhO7gL3B6e39Kiw7nyR8TLCPw78UvEelwjyreW6+1bsZwt+GuBt49Wx+FLAs0bYnCsQAVLDIbjAyO2B+Vdv8AtM2L2fjzQtQwGj1LTPKdxwpltH6Z6HarL+BrgdM1BpgmEDhlCR5Pytt5JPfPatqb90ckdpoS2ZvkMzZYmPYWw24hsEg9gB/KvsTTNQWfTEd0EKOm7d94Dbx6Y5x2r4msn23cMhXymjfAQAsCrfKf19K+3vC2mRS6PFDIyyO6A4U4GwnKkYx1GD7ZrnrIaMy/v7KLes/zq21FONw29+OnauY8efD/AMNfFj4b+IfhNdlIl1+z/wBHEgLJBf2+Li1uMZztjmjjkIxyFx0OK6O/skgmaCFVVeMZ+ZWHqv8AhSad5lu0N1akbkywbBXGD91T6cdMfzrCyasWnY/Anw34T0L7A8Wqi+8L65pkj2Wo2oUMVuYZGilQj1WRSvoMcZFbkOjeGJtZj0e1ikuGc7i0qLKsnBPOCpXHtX1d+1p4Ft/h38cl8dwCG28O/ES3aZeVTydVtlVLlRH/ANNTsmLdDJI5PrXluhfEOxt4bXS7fTZLp1H+kz+UpeMn+HLKTx0znFfM11KnNpns03FxTSPK/wCy4bOVrWa3heNmIhcwxiFlPB2q6twPQVl3Wn6WNWENpZrDB9x9kaqBuXHDD36cV7XqvivwzdM9nEjzCBx5kc8YKR5/u4znPtR/afg4QmNlsYI3CkIypFOhLAcBtpAHoePwrlcupqlY8g8Q6HNpKRNL5qrf/KBIwJUxgcdP4gfat9NP0W0tGivtS89No3RnMcijb0+Xt+XHSvTYtK8G6/8AZxr8VvdxwKvkyLJtJ+UEhyCQee2RWZ/wimh689xLHLDaASbYvPUcKMAANnOAOnymsptbFxv1PGLDRbG7E6LeXZGCIzHIf3e08BlwfvDpngUz+xbZLe4uW1O7ubi2ClVlCnHy8DBB7cfhXr3xI8JR6BpJ1+CULJEqxz/Z/wB056YOAAOM9+3SuV07w1q+o2fn+G7m21J51SQM8mJCgGDnPGQcjFRZdDS+lzyjT/Ct6dSW9UT7bhmWKVHMbCQLkxSbQf8AgPFWrK0OhXMmn3c93abzhULbgytxkjbj64r25LFLPTLa13w2lxb4kmiZ8rv67gTnHXPSsmfw1L4jWa/i1Gznks+SpbYNh6ngbWx0zx/KneK2QK/U8xl0vQjasIdOufPZdqt0j3djhjx/L6VLpenXO6KJrqVC6MJVChVRl+7gbRgV6ZJ4TsNJlguL3WIWhZN0tsWaObBXIK4bDYOCMAZFedaXfT6ZrF406PclH2eXJ83mQHpnPXI7/TinpctbaFq30m+8lp7e6ikkYHzC0jmQ7emOxHpiopdFtzDHfrc+XchQJP4PKyDn72AR/kVuicavL5EG/RYQ4JGNvBOAVwcDB6iuhn8N2huY0lnWN12oy+SGWfI/iH071aXkQ520PJZNGvIVMsN6H3twjYdcdiHbIFEngrxTf2xnbV4LW0DBNnO7LYwD5eFx9ecdq9THhPwWL1YLkGcyZVrZLkoqn1wRnJ7Cqf8Awi9vZxA+HVuJbKRiT+8eUwlCDhlXhuenBquZGdzhtQ8Fa7DE1vHqzRuifJGib/NQAD5HAXHPHK8VmW76bYWEFldSTWtzGSGKR5Kv0O4Ec/h07V1o0Gb+0YryznubZ2LEuQxQs38OAuAM8GtW68F6nAm2Gb7W8gDMGZeT0JXdk1Sk+pJxNtf2lvJB/bttFrFm4ZEnlhVnHXZ1XcoqOwstG02aaZlN1FcZyYQP3ZXplAPlGO+O1bI8J+JXtpobhDbW0ZCPuGVC9inFa9h4UMczCIvLbsu13iG7BxgZ+XPNO/mLQzodW8D39htkeTTzGNubjaPMHT5Wx0/Ks6317w5qF6jad/okwZYSwAk3J0zyM9PSp5fB08AilmeOYCTZJFJCy+WD6A8c8VFp3hLR31Bb/wAiWyvo+SVJWNgPQD2xmmpeYK3Y/9f8X7xrGyZHuHEfycJjk7R6151c6vNPqf2/mPleAc4VQBj9K6LxbqcMv+hW580b/MLYx24UVwdcODopR5mepj8Q+bkiWroxmQyQnKsc49Parsdxq+puIfMmu8kDGWYDsOO1JomkvrF+loG8pPvSP/dUf5wK9/0qz07wpZTahZQsgtEWRhgO8jfdwDitMRXhTVmrsxwlCpUd4uyPN/Eek2PhzSo7eaHZqb/JkMfuDBL4/wBrOK5Xw54a1HxNqH2OxXCIA00pHyxp0ycfoO/06M1K5vtb1p59RbypriUBtwwE3EDp2Cjt6V9H6c/h7QdOTSdCw0QA+0TgfPMRj5i3U89McAdMCuPEYr6vS1+JnZRwf1mrZfCjKj8KQad5cUMjH5QPvHjaMd+cH0GK6GGyKpGBywyDnkDjByOnIp6aijKw2fIcbdx6/l2GKcjtJPxw/wB5cdB9frXzE5uTuz62EFFKMTatzZ6db3F9et5cNpH5srdFCjqoHv0GO5r5F1fUbnXdWuNSn3MZnJXPO1M/Kv0VeBXtPxT1gWGiQaJbn575vMm56LERhfxbH/fNeApMEXbz+FfR5JhlCm6r6nzOe4nmmqK2RZlO1V2nC/4V7d8HNF2TT+J5gO8EJx90jBZhxjPQfTNeFRq9zKkMKb3kIRFHUk8AfnX2dplnZaRpllpiR/ZzDAm5AM/vCqq3Tqc1pm+J9nS5Y9TLJsMp1ueWyL6SWxYzy3CQxw/NIzcIiA/eY9ABXy58RPF7+LNbbyCBp9nmK2C5G5Af9a2f4pDz04Bx2r0f4leLLfTre48LaamLqZQly4wQqMAfL/3j39BXz9EpVtuBv7+w/lXLk2C5f30/kdWd42/7iG3Ue0m1S/3t4x6bcDpivefg/oOm2nm+ItbhZp9mbHOcITjLgYwSRwO2K8f0HS/7d1m2tFikkt1ZfP2dRGD8x6cV9D6j4o0qzS3s9PtPIigVIlVsqAFG1RnA6CujNcS4w9nDdnNlGE55+0ktEd8rQySie7UTuxK4KjjHSuX1PU4tOuDKlqSgIAkDcn/gJHbpWxp93bX0DSiRUWMbixPAUDqTXlWm3d34wkn1GND5EMojWAHGzgkEkdSQPpXzVKjN37I+pnVjFHTy+LbxDtWFZ2HWMnAA7DI4NMv/AB1LpNg9yNPW2A7+YG+b2GB+VWLTRZxHiaDgE/IcFlz6HvWHq974LspDo+vPtaQbyCjt5XpnYp/TpXTRoxc0rXMKtZqN9j541HUJ9R1CfUJz+9uJGlbHA3Mc9qhjWa5mWCEGV5SqKo/iY4AA/HpXvdrH8IbgNGbiC1wf4o5fm91Yxkge3FbFjo3gEXUWp6JHFe7G2YD8IwHUrwPpxX0cswjTjy8rXyPl1l9SpO7kjo9OsoNG0u00kRC2eGJE2nk72AL5x3Jz/KvD/irqlve+JjaWhDxWUSRNtPymXGXx9Cdv4V7bdyPPFPA0v2aRwEjmUZ2Hse3AwK+cNc8G+ItLZ7ia3e7gGWaeJXZAB1LEqCv1IxXDlvLKu6kjvzNyhQVOC0Ou+D1npF74qNvq0f2yGW0lBT5lA5QHO0jjbn8qyPGNhD4aub/QYiVP2gMi5JAt2AdOehI4rS+El2tv4guYTHva5s3hR+nlsWTB+h6VrfGW2hW5028Qr5rxSQyBR08oqVz65D111Jf7WonFSSWDk1ueJZ6CvoXR7oJpVtazkCSKONVB9Ao4z/KvArL/AI+4WPAWRPoOR+lfQ8mlpC1vAjiRZUDQsBgScDpjpTzN+6kycpXvSZzfiTUm0i90fWYWIa2nJHfzFXZvAB6DHGO+a7Gw8Ta18EPHdj488LQA6PqDD7RYSENBPHw0kDKOF+VsxN1U9OARXCfEP/kF2mYQpSVlL99wUcfQjn8K6fwlPb+LfAD+G7uZUe2fyuVyyfxQyA9lH3ccdMVy0/cpRqLbb5HXV96q6T7H6YaZ4n0D4neHbfxZ4YuIr+zkbZKoYGW1lK7hBPgfLIqEcHqOncDK2iPcN3kEHaWC7gR247V8L/s66v4o8C/FaT4eXExjsdahnS5jDZiBt4Tdx3MY6bsQ7f8AdYjqBj7zv1MUsiHEJjI+bHDZ/lWklqrbHnNWdinkMOFZm28DA4Hr0qVHnjG6RQcd+MY6cD8qiRSyth/L3LhSeVYjsakLKiiLeNwG1k25yR/n/CoEK0jzbkx5YQBgQMBSP8aVWjjje4gixuA3Lu7noQPY0+3Se4gjkKKEXJJzjgdiKRJZQuYtqwgfMpA4J/DgUxEhiVnWGSH7M0o3OgYHOOmD259KtHzVAE/zMvzbsfht6Yqjy7I0rCPzAPLOMKvqPyqXHmwt5RIG4eXjJOB1Pr1/KmAjfZpZXix9n+UNwn3COvH0qZHdlGweWmBgnDE+3+elNScSDkgyKMFcbT+PY01BIrGEEYJGeMYyPyFIB43KiuV4c849vT0xT2mlbY8eMjs3HbjHt7VHvaGORSMswGBnINJCHRw0mN2QOORnt24xQMdGhaQICVAOGGB1H1qSKGINJFnaynByeq//AFqSMmTeyHzJFfhhwCSPcADiq5hIkYxReagXIbPUe3r+FAiaX7Tayu6sBv25OMjHQdv0pdkTlw/H3R8uPm/Co4g907eYxg2AKyj9Pz+lMliII81T5oG7zF4K9ucUgHGRY51Zd29PlDZG0ZHHGD0pZlkaU3DqMlcEp69AemKjk8+Vk3sFdD93AOehzS+YXi8xDlQHdxjjGBwRQMjdxa7R5rb4zg5G7r0x9BSyPEVNwx3NKdu7GNoHtU0LOREIFE8QGNvfntnGBiozHFFNiSPyCw+7uG3K9O38qkAkRzGY3CzBhhSuFwKsJFFcXXmLCLbag3KTkMDjH0xUKRL5m1lEu4b1Xv8A7oPv2rX0n7RLch3i3TSsCqdPlXgg59qSQHiH7RfjC407w3aeA9FMkGpeJQ7TyRkBTaQlFkQg4K+YSP8AvkivniKKCC1WFFKooARwOFYe3at34sa/P4j+L2sNHcCaz0FRp9g2FCoGzLcnGOS0zsOegUDoBjj0lkdtqTAbRu2jIBFdtCNoephUlrbsbHmeUywu25iMDGOf8KUu8XDusK9g3JOKxmuobRVmjjEmTjIIOD2p5MW5HJG6Tp3z36dq1sZnQQ/8TAhbhSig8EYwB/8AWrVWHRWCQvgzcAkE7Hx26YFcbHHEhZZJGweynHFU2tIOl1c+dEeqDMZx7EVS8haHoE2maDNH5F79ljI6Fmxj04HFYdx8PPAmoI8s80dux+XMdw7FT2IHFcjL/wAK2tYmivdKvZ3xxJJI4j+gKkdfpWK114YGI7HwJe3gI+WQXThT6EMvFNN7Rf4BY7ZfhDpwkVfCPi+S0ndSfJQthSOhG5/zBIPpTpNP+NnhK1ktL3Srf4h6aylSxjEjle4wRuPHsa83u7axcBF+H93bS/30vpS35d6r/wBr6zpBS7i0rWtM8no0d477R0wQ24D8qvll2DTuX9P1mHStZTWvhk7+EtTY7b7w7fZ8uQ91iMg2kH+42MdsDiqniKexe7ufFHhbTzpC3X7rWNFPSFx/y2iCgYTPzDHTPGAeLt14+0DxJHFaeO4pBPbD909zD+9CcdJoVV+fp2rotN02G6kOo+FL7+37M4GZWDTpgYIG4K+McfMoOKPURu+BtfTxh4f2y7ZLrSlVD827dGvQ+vK1neJPEV5ZavFZXJEmm3QAG4fLjoSABxj9K8rtBqPwy8ZWWuKhGnXMgWQA4UKW+eJvQjGR6r0749d+Ib6dq/h/SvFmjxOy7pQV7I64JzjjI24pSjsOL6HX6JePeRPaXrieZOhJyZY8ZGPfArmPG2li+tVTCmQAGI45UkcLmsTw3rCB9PuixXzwyKxHR0+6v4niu/1UI7P5QUzYDB+3TP3enSk1YDF+H+qyx2D2Gqt58citEQc4G37v59MVxPjLwTDB9pudPX7Rbk7ig4kiz0+XGMDpkV0OlQT22oyy3BUqduFUcOcnkem2t/UbO9huIgmS5ztBOVYH1OB+VF9boD5ss9YvtE/0S/j+02UnzMkyhlI6Z+ox2rWk8D6d4g006j4VlVZ+G+yZHAP1PHt+Veg+ItKTTrsw38KMZsMq9FY/xAZ/pxXBx6ReaBctqWlo1uw+YJncNpPKkDjGK2U0ZtHkt/pl/pU7WuoQPaSLwVcY6f0r6psPjtrXif4CL8JdSaSe70zUreWO5Zsh9PQAJC4J5aNshSB904NYdxc2fjK2ZfENqsDIFImT72CNuM44/Diue8M+G4IWawtnW43SyO2ByiIvRvqFB9qmfJNWktioSlDWLOe8dzzXb6fo0EYQWsLTMq9TJLyfyAyPZsVmabpyWFkbd082aUh3/hIwBhf+A81p2d4us67davKwjtlfEeR1AULHg47beeKtTTQmU7U8wYOGB9PQYoWisH6GlY2c6W32hcoIhuwOp45H5c16H8MfEP8Awj/xE8H6+9x9ki0zWbW6acJv22uTHdDaCpz5LNjB64rzCOVYwDGWV+CwU+v1GOlaNjcSwS+XaooVhn5+MNxxn8KkaP1M+IX7V/7NWlmT+zfEE+t3lqZVW1s7G7CFCchPMuIY1y2eeflI71xPgr4+x/F7xAfDPwp8JSveW1q99/xNJYY94RTu8mIs0jHjG2PJ78CviK0sD4pj+zXFvHPqFqh8vnbuyByW9eO3FcA/iLxR8MPFVrrWg3j+GtYsmPl8KfkbIIweo6j0ooU4KackFac3Bxhoz6w8TftK/GGL4g3nw6trfw74Lv4b4ae0ssMjsJsgLhgejNgDKkc88dOp+OVj+0h8KbHTtTn+KUer/wDCSM0IFhp8Gnywy28YfC+UAfLP3A/GTzj04nS/2krb4mpc+KfiZ8Lrbxzq3hVLa5m8TaUjILNBKscU18Yx5YDy42s569RgcfYLfshftA/tleIfCHxI8QXMHw08I6ro8Wp6Y1vZ/bru1stTImt5bkNPZWUv2iPbNttrmWaGIhZIo3xHXoVlhlDRanlUJ4p1rSVon4s+IvG/jvxQz2/irXtT147yzRXt3NMokBwTskYqDx6dq9q8HvJe28sVvzLLAZLZsBWAI8uTaOiYPT2I9K9l/ax/Y/b9nzw7ovie+vpru91HWbrT7uCaHyPkiyIplVWfasnlFxvKNtkjyv8AFXhfg+4gvPBtzCIxDcPOR9qzzNEo6Kv/ACzEZwuOhryqkoezfIezT5nKNz2CK+g03wbZeHNMiIS2ikjuVlKfvjIc8EZx8zHGK8q17VIbO3i0q3uDF5kDfvQM5bd0xwVI5/yK6+K9fR9Gt1j4kgtTjIzuYnOfz5rxS51OWSdvLjUwxSHbzkqvoCcHvXz7hebue5B2irGzY3t3oekX1zp5kVmUHzXdZIzIP9k+ucdMVzFk2xXYZle6kU7O+4dRWNBL9vkneWV1ggjD+WpIUEcc4+ldT4I06bU5Liabe7W6rKoHG1nOxfYjAru9lyptnPKa2NHVcQ6XM6/dbai9sHjd/QVzurTxRyWWoyncwA4HQrgfyrtvENujaVBCkYijgBBc9nf7wK/WvPtQaOyg8sOLlsKQccccjjn0qKNmwnoi14iuGa2hGclQC2z+H0/wrXsIl/sMee/lTYXgcbQxGM9ulcFNdzXUbM3yMxA49PStaDWdONslvds8TbsSg5OdowMY7V6FKikrM5J1exT8VSx/aYrKM72t1w2O5bnGfasm30S5lOZR5A4wCM5H4dK7iyv/AA+8rFbiG2BwCzq276DI6V2Onp4WBk8vUIJn/hAlAY+wA6/hXr0YRtqzzqsm+h5Xa6C0bB5YvN5+XaenpkVeHh795iUiHdyVHPH4HAr0u605vtCLEkjn+7jg+nPtWJcRTWzvBcLtbqfTH6dK6VFLYxOImsfIX907SZzjpkLXW+BvHnij4dzm50G6W8tHZfNsJl3xSLlSV5PyE4xkcioTFbyIDIvl579qxb3SpYRI6HC/qBUVqUKkeWa0LpVZU5KUHY/SD4aeOfCvxJsp7zQZNtwio9zpkvyzQEj51XHDrkYVsYPoDkDqha2FtO7QQm6R2LMSGUxt/cPHavym0TV/EfhDXrfX/D13Jpt7asHjmixnAIOCDw445VuDX6c/CP4sad8adGke6gFnrloFhvrJW2jIUbbmHoxSQ7sqclCMcjBPw2aZNKi+el8J9rlWbxrL2dTc9Dl86PTmZI1hj2dDzu/ugZHavLNV06GSWTT53COis4ODjntx0A5FeqXiXMduivkPDH91hj7vdfyrlb3SzqMrXScNLHjsAOAufpx0ryYR5WevPVWPPdF8KHUQitutopGAwAGI5AHX1NbPxD1vwJ8M0Sw8W6xGmpFPPWytE33So46tHtIUYHykuuR0r1DQ59B8EeFNZ+I/imNZ9N8PWTyzRZKC4ukwtrag9nnk2KP97Nfk3q3ijWfH/izVfGXiafzr/Vrh7i4k6R/vG4iRc/LGgAVF6KqgDgV7WX4KWId3pFHhZjjFh7W3PplfjV8IYppB/wAT6+UvuVLeGAM2R/elcbQPo30rfg/azudB0g2vwn8I2vhK4bKtqeqztqt0zYwskMbKkEUgx0MbLXxT9mEEklrJtMRJMbDkKD93NdNpCvLbeUrCdlGFXjAA4/Dt+Ve7/ZtGJ4f9q15aNlzxLr/iXxhrVz4g8ZX154o1S8bdNdXcr/MOyY3ELGo4RFCqo4AAwKdo8cMe+UeVbKqjAVflU5+nJIqq7PNJKCwkxj5R0rRtY4h+7GJ3fBRBxjHX2roUIxVoqxxzm5bs6e1FtcnyICZV28lfunH8vpW5BH5cWWkA2YGCMDHYdPSuea8uQy25IjQclQo6fUdOKqSa9pWnkxtPGoA3BD8x/IVDaEot7I9N0y4s4wYPN3kkfw9j0x9K8z+J1rND4lttXYCWG7g8jfjpJGTtVvfZgqe447V6Ro3hf4k6sLa40fwL4p122kj3Qy2mj3TJIMYO12jAIHTj0rI+I+javZeHX0fxXoeq+ENbhjS8sLbWbKbT5ZEhlAaSMTqodRGXztJGR9KyhiablZM2lh6ijdx0MHSNeuxaiykaOcIgU8HcNv0x0FL9pa4fzGy8Y+9n+H06dq4XR7m4/dTTKWd4trY9enIr0XSPJbcTyzLtKe4FdbjY5znru4gT7oMmeMVyt2Blk3YwQceo9K9C1XT96HYpKuMYA5B7dK5saTcJsLRGQY4Pf6Y70RATS9ObymedcI33O3549av3lokLqiR5+X5gK5OfxhNpx8hIzlTgBl+TA4yD/Ssa88X39zIWEItx3xwfwquWT2QKx2FrNDb5Ei9T9APY+lelQSjxP4XurCxCT6nbIHgBYfMVIyB6b1yMV85f25OwbPsS309at2HiXULG4intG8to23DH8Qxgih0wudoNQ/dp9oYWzSR4zn+6ccim6RrWnQXb2GoljaXsZglC9MsQFP4etR26+GPGkrBiPC+qOS8txkvBMy9cwdV4/uY57HtieIPBfiXw/bG7u4Rf6aCCt7Zt5kPPTOPnj9PnA5/ChITdjL1WG40nUbjTm+VowCpP8adiPqK7/wCGN/BaX11YlsiVQyr2GQBn6VgaLJp/jTTx4f1GUWeq2wJ067bo6qMmCU88YGVNU/DT6lo/iqCx1SNrO6WQJskG3r19scduKfkSanjhprrXdN0/SkaabYWWJBlg0jYx+Q/KvpL4UfsyNrskOqfES7lsLUbSbGz3RMRwdssjqCueh29+9cT4D0iDVfiztljS8itjFGx2/dKMGA6deMfQV+i2k2tstmltbSK4n2FuvzkD5cDsSB7V85m+aVKEFTp6H02TZTTrzdSpsj3D4ZJ8O/hvYWuieFdHtPDCbFaV7eBFeUqBy8u3zSRjqW5r6c8P6npniBludPu/LdQBHIhL/M33vlbjpxjNfntrnh++uVNzau9qIwFBLZ2qBwO5/pXbfDbxB4g0vVEsrnUnmJyEZMchAGGzPyqRz2Ga/NsZ7SpL2jkfomHjShFU4q3oeOftvfsTTawNS+Nnwass3ke641zQ7ZRvnT5mkv7KKNewyZouuBvTPIr8boEmnmFqx2Nnbg9z6fWv6r7LxzZxTxXNuWvfkVZFUkEccsFwM5Poa/If9uT9nmHTdbm+PPwu0kw6PqTmTXrC1gOyxujlmukVF2xwS4y5GAknsePs+FeJL2wmIfo/0PkeJuHdHi8PH1R+d9lpNtaQ/abhlYsNu1uxFalvqGnuxtGfyHb5QTnHp9Kwzqpvd2CV2gYyBVWWFkuUSRNnIIxj5iPQ9q/RE3I/PdjtJbP92gl2XJJKjgdPY9OlZlxo9izZI+zkAHA9R9P6VJKGuFRJMwgcZ9fSp4LSIIcN06j37c07Bcgjt/IYNbM6kfd53VdjluJAYZJt5cYCkDH0zxipxbxw7cvlicbQcUw3dvb7Z5nC4OMd/wAx9Kl0kVzlF7q1gZobmL7NIF7nIx+FIghmUbJY139BuHGP89Khv/EFnct+8iR1B4OB8wx0J61knWNHCYjsVBPGd3C/h/hWXs7D5jbJAwVAdQeCp/pRiQA5+Vf51iW2pWE8oXYbIqvMm4EenQjmqs11Pa/NHcw3qA8BXww/CpsUjpc7c89B/OiPIO7dtOR8nbNcY2t3LcEAY9OKvaRFr/iK+j0zRdPudcu5CNlvZxSTStjsscYZj+VRcex1E0LRuCw5brx0/Ko/LBG9eF9/X0FbGo21xbyNZvbzadNbAJPFcIY5Y3AGVdX+ZWHQr1B4rN2ABSenODSuBJHhV8tTjGDzzWpol/4h8PaxB4n8JapqPhDWrE/6NqOl3MtleQ7htby5oWR0yCRwemRWdGqMv7vjpyOnFX7d2DHf8/XGOMYoQjvota8U/ETxVBrHxK8R6v8AEG/jVYUv9b1G5vriOMN91JZ5GZFXPABx1rx7VdUl0TW9Q01dkYtLyePaB8p2uRx9cVqz6rNpE41KMFmhAZOeCRyob2OMV/QP4C/4JB/szeJPDOieOPE/iXxnq15rdjbaldKL7ToLZpbyJZ22qmmiRVy/H7z/AAqJJIqEnsfz2weNU+zxsQITG4BX29R3rN1zxd/aGmtYQ8F33EgYG09V/lX9U+m/8EtP2F9PtRDdeBLjWnUD99c67rCu3v8A6Pewx/koFeoeGv2DP2NPChU6T8JNCvPT+0oZNUH4/wBoyXA7VDnEdmfix+yTF4a+GPwAtrvVL6Cw1PxdeyareK7xrItrCfIsosZyVKo8y/8AXT2r12f4gaRdTz2tvPLeODtRbeGW4Yt2H7pGr9xNM+HXwp0BIYdC8IeH9FSBEjhS10y1hCIg2oqCKIBQoGAB0FdtHd21unlQhY1HQImFH4Cn7fyGlofgjZx+OtXzHovgnxX4hc9FtNEvjgDod5hWMD0O+r1h8KP2j9ZyulfDHxPtBwFvks7DH0N1cx1+7zamADjgj147D8qrPqk3cAccY4pOu+iHY/EhP2Wf2sr+TEfw+trAMet/rmmhQD3/ANHmuW49Noql8Q/+Cff7YvxB8FnwZpd94I8H2WoSLJqPmavqDySpGQVgYQ6SwCbgrHazA7QOnX9v21CUkhn2f7tRG+k5/eMPpnApe3lawcp/Op4e/wCCJfx2uZwPFfjzwlosPd9OGoX7Y9kmtbIf+PV63af8ENF+Rr74z54+dIvDGOfQO2r/APstfuZ/aE/TzSgx3+n+f6Uv2q4yMtkDpzwPx9Pak6rFyn5F6F/wRN+AkMYHiTx74t1dwBk2H9nWS5/3ZbW7x7c108X/AARe/ZRtpVebxN47nUYOyXUtKCn2OzSUOPoRX6kNNKW+ZgOPTnj2xx/n8FMrv98/d9O35fTpU+0kPlR+fmlf8Emv2KLBlN1oera4FxkXOtXahvr9maD9MV2Sf8Ew/wBg5Cr/APCtUyvIzr2vkcex1LBHt0r7PDMvy/3Ome3Tt+FMyed7DJPQDt+FTzS7hyngOh/sQ/scaAog0/4TeFrgLg/6bYpfngZ5a7849PU4rsov2Yf2WLSQS2/wh8BW8i9GTwzpKsPxFsDXp6wrI4OSo7eh6VMVwwDEAjGee31/SlfuGiMnSfh38MdAjWLQPCOiaMg5VbTTbWBRx28uID8q7KCW2to/KtoPIiX7qRqFUceg4rEIQnYreWRx7fpU6wzlgfMzxx6g9DyKLeQGx9syPuEe2OfyqL+0kGRxkexFZvmyKMCQtjpgcdumf8+lO86VGxu/QenbincNDQ/tFCBjbk/p/wDqpF1AsOAMj/Cs03LNyY1x9OuOnFO82MEhwsSenP4e35ClcLF7+0DgEAfQ0JfOw9D3xWaJrXGMbs+hz+VKoDAfu34xQFkaBvXUhW79Djj09f8A9VAupSCExkfpx0OTVfyMjaDsHXB56D/CojEg43jI68dO39KkNCz9rkk6NggHpgfnk077W+AWJx6j0x6VRAyQN6g+gyBjt2+tAjb0Az05/lSsFi+Lxs8tg/p+tSi6k4xyD7VnbSyjKgBe/H+cfpQmc7WGCPamFkXxdSE9cEemMdv6Uhupt+3PaqLMRx7U1WY8KvA9OMcc9aYWNBrmUL1z+X+OKT7VMOR09OP61VzhgvX8R/8AWzRn5sevQ+nb8qBaFo3shOBz7cDr+FMF1MeC3HsMfkf/AK1RnK4UDIx+XsaQL827r0ApDLP23HBPJx+FC3JJ+8Vx6/5xVIKMY3c44HQfh0p2NvPYenbtj2FMDR85x9P5Chbl8ZPTpx0FZ5YkbRz7E9h/+qpI0+bf0xSsBdE7njjPv9KUXD9cZz6cVWwO4zil2j7pP4dP8/8A1qBlgXL4z09+v4UC6OOmPSocrjp2/wA/pTeMYx0piLLXDDtx6+lIs0pIG3+lV9xBBAAxnHoM+gp5lfB3YX3pAXQ59qPOHoKzwzr3oMpUctj+lPVCsi+LheuOvSnLOhAPAzWbuOMZP+fekyQMZx7f4elHMFjU85BgfyqC6gsr63ktL6KO7glXbJFKodGX0ZWGCPYiqZdiOeg/+tj0p6uwAUHaAKL6AkeQaj+zP+zTrN299q3wo8D6tcyffmufDmlzSH6s9sWNePeKf+Cd37FPjK6F3q3wr0mzcE8aVNe6RH/36025to8e22vr/JIO7nOP8+lKpYDrTTHZH5s+L/8AgkX+xp4mTbomk678PunzaPrE0p4/7Cg1AfpXlOr/APBE/wDZymsnj0Hxn42028P3JbufS7uJfrFHp1sx/CQV+wG84Bxk8UolKjr0/Sq57E8p+DFz/wAENbYzO1l8aHgiJ+RJfC4kYDsC66ugP4KPpXjXiP8A4InfHy1uinhLx14R1u25+fUDqGnykdv3cNper/4/X9JgmccMc46dv8f5UrXDbcjDUe2kHKfyU67/AMEp/wBt7R72S1sPBNp4nhTpdWGt6SsTAf3Vu7q2m/OMV896z+x7+1f4fvZ9P1D4Q+NXe2/1klroV9eQcd1uLaGWFlHqrkV/a2LvB5HHtUyzbugx/n+VP2rCx/A5qFlqej302marbTaXeWzeXNb3EbRSxuOqvG4DKR6EVVE0g6nNf30XtpY6nay6fqUEV/bTKUlhmRZI3XurIwKsPYivm/xV+xh+yX4zspLPWvhL4SRZnMjy6fpVvplwzHqTc2C28/Pf56tVRWP4qvtBxjFOE+R8x2iv6yfFv/BJv9irxNpbWGj+GNT8AXBYN9u0jWr6S4A/uhdTlv7fH/bHPpXxv45/4IfaZJPf3fw0+Kk9lBtzYafrmkpcPu7LPqFrcQDB/vJZcf3TV+2Qcp+Am4DqcZ4FL5qLz19x2r9LfG//AASI/bJ8JtbroGm6B8TBNncdE1eKHyP+un9rrpvXH/LPfXw/8Q/gH8cfhHHJcfErwH4i8EWkVx9l+26jptzDZPMONsV20f2eXPYxuwI6cU+cOU80LsfmX5lqpcbicnjtTBKQQajZi5yadyT9y/8AgnDYDTf2edXuLqHaut+KJjHITwyW9rbxDp2EnH519m+ILm2tVFhp7faLsYDkcBDj06dK8O/ZG8HpoP7KfgMBwW1KC91Z1H3gbm6k2/QbI1r2r+x47qXIfaZEzk+2Ov1rz8RudVLY5ew8O2jXj3d9EZpPvMDzuyPQ549MV1F3Msp+y6cVi+Tgp1AGCB7DitKw0afUF/1vlOE2lR6qevuCK3rez0nTnBMuLgqFb0OB6DOM1zPsX1MT4d/Cu58XftHab472LHLZaA8N11CtcMDFHMQByVibHXsBX2H498UfAr4PxC5+KHjHTPB6yxlliv76OCeT1aOLd5zr/uqe1fmF+1p+0x4l+D2j2vwo+Et9J4f8S+J7SG+1TVY1/fWenbpESC0f+CWYjczj7ikY56fmRY6ct5cHVtWnn169uH817y9mkuZnc8FzJMXYmqbaVhOGp+4niT/gqr+xl4Ku3sdEutb8YyQDy86PpEgBCjorXz2mfr0NfjH+21+0b4M/au+Mll8TPh/pGreGbGw8Ow6JMurQ28c8r21zc3KTgW8swAP2nYQX6Rr9B80+MtOj07xfexFABMsc4/iB3enp0rPspGYSwoy+WU6YAwTwKVeF6ehpSSUrWOz1a6aPxJpF5BIrrqOl28ik/d3RjYV7AE8/pXpMLRQWYtblGkkZw8MQ5JLDGMdOD0rzeAW8kfg7Ur6LzLaO4n06Td93duzCD9Rn8q9tnudOtoYrtNhktZNjGMA/J23D+vrTw9lBIKnxHP2Uxt7C7sZQ063ow8ZbDRKnTigxzy2CWcQWOKIiR2Z+GG3ofQH8qZJcWz6ncXzSxWSsikCQgB89e/8AQ1jwzadeW0gMRyxwpjbO4A9AM+ldF0QbW+9vIPMVCsS5O44XkccEc1Ue3vbm2ieSPz9rZG8Yb0P1FULVvMtLixm3xx87UzyMcj61uaZeJALSMq8uAAwfH3ScZDY4qkIYDBemS3Zt8sWFH8O7/ZPTPTipNP04JcXEcssfmeSNsePTGMkjHSl1KJY3vDp0OI3IIkEi8Y5z69RTbRUu4JftgXTXjTiRTgsmOSD0P0pCFuze29x9mhSKSG6t8ABMLuA6A8fhUNpd2kGwzFdssflsFPzK3rjtiotPaICOG5n8+JD+5kjPP9MDHbFTC3hQu09sfN3GQncMY+nT9KAsFxLOo823WSOK1IJ8wAjJ44PoRTrO7kdne4EAY/KFfnaSc8jvkdKnuJ5Lm1I5mSRQ3kjjAQ4yOenHas9YbeO4kmwIvNjVl3DIzjmgB6iddbMd7CLgEAJjgDj5dp6Yqtqd3P8AbvMuLfcqoFVOOMfoao6pdXY2XyNmWPGCOFA6YxUVxeOIXiku4/MkAYK4/PFUloIrT3M00Ye/IacDKNgAbT90Njg4r2T9nm41S/17xJpNiBE4sYrx1yMMyyBAB+HavDft9hLYq11cxps+UHk9PYe1angbxPrvhaHxl4x8JXh0270nSgI5fLDJ88gOHV1Ktv24AI46027Ji6n6KQaZ4huII5RZeXI43ZYBA46bfQ4+vSrkul6xCjJNphaRc7oWTDMPUcDp/Kvzf0z9uP48WkUcEi6Pqqqdw8+ywT36xyx/pXoNv/wUS8ayKq+IfBehalKo2PJA1xasw9D80gH5VhKjNvRFc0T6+vY9PxBFc2L23mbtgz7cjjB/wrgtZiGmTpE6uQyqwcjAA6ZH9favNfDH7dPw3urE6Z4n8MX2g+bN5hktzHfxR7sA/faGQY9gTX1Zoniz9nn4t+GUsvCGvWuoahgnyPtP2W9RtoyUtrkRuyg4/hxjj6RyTj8SKTXQwPDvhbSdTsRqLMb5N4DC3k+YZXlsY6f54rqbHwfps0rRaScxscne+W9u2RXleoeH/EHwz1VLy0uwsc4zGrdflP3ZE9MHqODXp/hHxfoWvJJ9uurfQ79DlvLQ7WXH31+p6r+Xei7DlR7ro13pkUwFjOiGMJFtweNvy429ecfStoaDAL/+1vOETG4HngcDBx82Pqc15wVMF8rh1kjKfLNGAQysPkJI616PpsTzakLWRtj3ChoCeQxXBwT6VDG0uh754ZFtaRrZS7nhXDQM3JjB7H1XPHtXpunatJDthm/eBm2NkY68Dt0ryzRBcxxKl0pspY1GeNwK9B+HqK7aS7W3w7/PvUEbAfwIwO2K2g9DNo6h9C0i93TWoiUn+6u1d/oV6c/hVeezazXyLnzFVFARsnDdu/A9KxYtaWd1Fnb3G5OSVXKk9s4569M1t/b9cu4dl/aZVf76hflJ7AcVpr2MzlX8P2dyTHLI3lscsvQ+3HPT0rl7+01bwzc/8Sa4MsUxLGEk4+XB4Hqfbiu7lkCEwIPs7kkjd1Xpx0PpVOeJghjRwX4bdt3AZHI/GpKvY88XxJNc5EnnabMh2uWyR+vPBGK73wrreo3Uy28N9gkeX9zftwDlgMck9q4/XtAuZwHh27ycnaCATjjjtXmVxrnjLwbereDE8EcmGwoG3oeB/dAoSSew3sfQXjTwr8XrNGvdAdtbtmAYQxRIz8nptJGP+An8K4b4neMvEz+EbP4b6iyxXN1Is18I0Me2JcOsRB/vSfMRx9304r6G8NePrrVPBcXjnw7Pa6hpsEbC9tpQySwmE/vORyDtGRkY2kHGK+FNc8U6h4z8VXfi3VWFs925CRR5CRxjCqoz1wAM+tbJLaxKvuZEdt/Z7G2TaMcgngnp1zXG6iBJeSPMcFMJgccf/X/livQNVMrNIxYHJG4EcKAOK4u+iimfCZSTcNwPTA7j2/wpMcSR1lk53gY4AxyMdMAe1apjcR+bkbhwRjt7VinzJLny5YiqOcEg/wB3uBWqLecxFPNDDsOuB2/SsKhSLthcSQTqNxRQuSv+A9jWpa6qisWuE8wu4LDHUdgPTHpVDS2jiuljXGQDuZueQOo9BW2lsIXCTbE5LfKMVC0KN6C8+02pCQiVFJ2IwClR26dqtRWl3cJGzr9kJOUxwfwwDgCs3TvLmLT26b2jx93qcnpjp+ldNFI84XDeTKOy+vpjpwMVLGkWrKK+h/dLM12DkD/Y9Mnv/TtWq0skEgdoFuYkADMByuMdDVGEuS6MvBOVYDGSPpV5pJFUOxC7wd6Y9OM4HTpThuTI7bS9StzazE2abX+4GAByB7ivIviW87azapJGmxYQyqvy5f8Ai6enAr2Tw/BFcWjvGyTSIMbsYK56cd+K8k+KVrcW+tWsUuXBt8I3/AieP5fhXctzPoec3as0Ik3blwM46+xrkriNFciXgjkbOOPauomkjEagqY9pAP0rIu4XEoQ4dm/iAHQjp9KJAivDOkmUnwNo+8OuP6HtmpDvRBPbg4k/d9uAOnSqnmztJILnYVTGMdeeg49q2dP0suDNGxiw2VwTjHfIH6VlIpGxEdlmiOQodFDAjDIT3z3H5V2Phq8uFlWGVRNuXy2wck8fKxH0GK52D7GtsUuo2luW74wM9F29Mg0unuNH1i0l8zyIywMqk8HHG0fn2rDqWeX/ALac0th4G8C2UbHy7vXLuR4jjL7LXbyfRN36+1fKXw3vJrW1+Id5G/2drb4ea+ufXesITHocj9K+jv28r6R9A+HEjbT/AKfqDDbwoaOKPp6E7ucV8b+Hbx4dC8dx7fNEvg3Uo3QHkrI0Xf0UJ/kV8nmKX1xv0PYw/wDARgaJFc/2UNWvLeUR2c32UxQltweJF2/MvRSp7cVr6jcQS6daXMMYF35pYPO2HjX+FX5BYGsf4fXV5cT6nbWlyF06SEahaq53ZkjCxP8AN15XqPYU1taV4buwuoLdDLbPJayFd2cc9T3wfqPwr6ymrq55bILr7KLK6lIiiv7RvP2FcZUYJ2nGT145qnfarOmpwalBEixT2oWUIu8snTaWwMmjw1dvfTy3dzsEcsf2eJZAMsmfTvwSPes2Nltpm0rUftEKWu9QRGQjAMcc+/bjFdCXcy9DNuNO+2yHUpitpGAVMYyCi9AxJOOOuAK2NTMN1p0kK6zHIJI02jjl1x0A6A47VyyXWjT3U0Mv2gwRtgRHhsMOoyQMCpriXR4NVt7e2tpEkkixCHOY2O0gZXGcn1Bq7CNW81CfV9Pih1KWzRdygOSd/wAo2tgNkA454xWNdxaTCr2SThfulZDH8wA5wGUc/X8qjlt7yWQaLe6Ys3nxsY3QY8sjjcM+nfmpU07ULOx+1W6jUIMBSnU46cYyCM+9O3YRQENhb3Mk1xK16zniPHJQ856AMfatFr27+xG00+1eeCX5guCQqdxkH25rRu4tVtYLG88mTR9vylrlE2nI4+bGV44wcVf1NroaSZr+6SZJEdfvgKw7MuBg4+lMDJvo57OKCLUVAjjbO+2P3QehI4Kio7KK1Ftcz2biN42dPmOQ6t9wnP8A9b+lTWFzpi3VtcaU01ws0QimGN4DdAGzznPbAHpSW82t2F24a2cxmF45FaDCDgmPJx0z07YoER6bA2op5kTRJNbxsCWG1Wf+EE8ZBHH50vh+TWNJm0q7aRtNu9Ju11C2KdQ1qwlwGU5+foMcH6VjppWo3UESXFsCJN0qspIC9tpwMA8cVr2VrYXcFvqFzIdNELMDHGSrMQNoK4z3HIxz3o2EfrJBqlh4h0mx8VWI32erWUN3GQuMmQbvl9jzj2xUOjlH1GPe7BlVmYZ+6BjA/HIrwb9mXxPeeI/hzqfhGaVnuPCl6EhLAib7Hcj92GB4IRkIXHQMBXrtlMYtTSKUGIhsHb/y0/QYwP8APFTLcaWh7DpUrqjsq/NuIGecAe3r2FejaBcCR8SHBbClRwN2Rjp7fyryvTb+JSUkLYJHyDgsOmfw/Wu302TdMr27KrDBwegUf1FawJZ6H4lj+xbEO3A/ebgMEA8AHHv/AErd8OIbxUmyZHjK+uDz0XAzk9q5+6lkv/Dbxyv5jQPvVhjPlkA/h/8AWqz4QuprW5VomFqXK/L6YIwR2ya0IPwz/bj0fw74W/bD8d2d/PBp66kLDVE84BY3+1WqGQqf98HIx+leEaBDHFdQ694P1h9Ov7aQNDeaVdyQyRSDo4Ns6Mr+h9OlfWX/AAVe8C6VfftH+E9d1TUk0NNd8IWvzSABWktLqeMqZOFDBHUc/wB0V+T+uaVP4O1GO70bVEk+YmCS3lImUDoSVA/MflXj18thUb947aeK5Va2x+uOh/tB+D/i74eT4UftdaZ9qv3e2i0P4oadDHHremyo+yFtTMaq1zDCjsN45kiyjqZG88+M/Ej4Z+MfhN4yuvBni+6iNzDGt3p2r20n+hatZOAYrq3kyQVZSM90PBHSvnH4c+PW8Z2E2leI41e9tduLnCqsyv8AIqOBj5j7DB9q+q9G1uXxt8L774W+KZG1K68NxzXfh+WUbpRasuLiz3ckoBgx4G7sTXy+Mws6M+WXQ9OjUhNXR5LD4iuoVe1n12bymXiNbxzD2z+73bc/KvUdvyoOWj8m9QhFBEhkGPujBG33A6YryxLKO1jaJo/PAJ24bk88fmK9Bs5Re6TEu3yAqFWRhwv0z0zXXUwihBSTM4Vby5WjC8VpMfGsEshUxl/JEhwAPOHmJ0+uOa9W8F22qK0k1nEsltC6xyrI2SQehT/dzXlfjd8LbXqShYTaRYVztJkhZkZl9TjHT2r1XQVlv0mvLC5niWHyvtEUe5cHGd4xwRx04/lXu4H+GkcNde8dJa+HDLYalpN3GLaGa4NxbZZVlQj73HUr05A6VSmt4rC0+xxzxX1rFtIVicq3uRxUOqokniGLVGK3LOqB8DG07MZI9+v4Vk3Gov8AapdKlhS2aVQElJyrkjpt/T2rsSMtAvL5kukvXZFDfLKgXcNpGBkjqOBUmrpc3UlgyWzaeI42XfGoZQG57ZwB70+0UW8JsoolkGzMvzDfn+6O+OlVg6PexvZPI8MqeXLGjFwmRhTjtjv9KqwinDMTAsF9cC7XzQ4kADYA4wOvH0q/PfXK6ddW1vfyGODBBHOF/ug4zgfXtRptxFbtLZWsC2cwGAZz94E45H8qy9VilWJ7nf8AaP3gVliBCYbqPcdulPyAbY21vsnjuZTJ9ohPzZyM9jnrkUyH+z1tWit2F06oEkSRTtz/AHgT+gFJdw28BiMVsbZgB+7LfeBHIHUHHFaWkpdE+SywxxSBnYOMMpA9P88UElTTb+aXRpbUoEe3k+VtpI5/hwfQVXa1kubOSAf6RPbyBlGcAowzjHT8Kn0qztZftwub9Csm9UCE5z2POBjjjiswSwJbJK++ylgK7tw+9jjgcUDLI1Oc6U8MrY+zvsZBnbh/Yd8irUWp2l5bG2kiN0kC7dzHDcY6HqF7VVtXlmeW1g23MsoVt20BRt9av3WnXEFq8UZt45ZgGXDjLHocA/TtRYC9bOsdhPZRQIFnjLAltxJXGM/TpXmPxVtbTVfAl495b/vNHkiltngGMLL8hDdfl5zW818YII2CB3zslZDjI6Yx05HtXRXkej6hoWoaVbl5jqdlNbSIf+WcioTH+bDjrQHkfGDSTziBLuaXURAgRPNYuFQdFAPQDpiovs43cRqWByAuBgfpUNr5zW6oU3NCdhHcEHH9Kti1CEMD8x6n0/CqbZmIQUT95HvPZcUqyghdkeT0x3H0qRF9Hzs7f4e1CxI0p69j9KVxmrYowUFh5bP0T09zWRdSO+peWh8sRDCjt710BVIrbzU/hQ57ZIHA/GubtI5IgzzIQz/e3deO/wBKjqPoSTKsuFmBkHTmuw0Px14v8PW6Wttdf2nZR/KLS6HmKF/2H+8o7YrnV3MSsa84zgjtUoggmRPvQPjt0BHXiq5LgpWPW7DxDbeKImMNtJYzwHMqcEc9xjsPpV61UqMnBz0253flXlOm6nquhyyXGmSRS5AV0kXhlHY9MV6XpHiXS9fbyEj/ALMvQM+SSCpA6lGGOncYrOdO2xcJ30NhiTuRgVOMKT0+lVFQmdEY72cqMjoK0UHknLEDPQnofT8agvV8mRH+70dfQMPSs1EpyOlvysjKAPLfuMcLwAa5xCrYUNsOdmR0/HtW5LcxzxLO7iMuMlfwzj865qSaNHkCOAWPA/wrjrwua0po9P8AgqfsvhrxDkbXF+i4Huu3P0GP1r2u2kCnEZLRqMcYOfTFfOnwo1W2hl1+3RiI2MRCg/xAlW4r3CLWLVQN6hFYbVKkckdvyropL3V6Gc2uYvQSyXA5YKiPtGP8PevMXiil8c3kMo8wMFAXHHIx/wCg5rpz4ltmvURXVXD/AOpGCSPXj0+leSaj440O08aXLve2/lMqqpaaKHAYncP3jLnDfpVJaomTVmj3T4eawbXQNe0h3ZZILpJ4YD18tB5chHv647VJr0b6t4L8WWinbHcaRddQcZVDKqn0U7MZrwKz+JukaP4s/tixuY78b9kiQFZ1kjfaJFAiJB+Qd+9eyeLLD4ueJvCtxrfwa8D+KfFMV9J5Q+yaDfX8DW8yFJkD20MkeMHAIboeOapR2GpK1j4R0ZY5dNhhdkQOqlFB+Ycc/hUPiAt5Mf8AZ5Yz+dGYyuM7gwC4x74x716pYfsu/tYLbvLB8F/G42HGX8PanGwHXCI8AYgDjjjtXtXwu/ZO8dQeMdA8beM73QtN0i2RNSga/SaTTnuk2tb2t1uSNPKeTb5jKWGAVx0r14uKRytan2X4pvdS0vUkXXv2htO+E2qzWsN22iXOnC6jtHnjSXyzksNvzZUbt4BGVBNV9B8aePrphb6L+1l4CnjibIF3p9vZ4J5+5x7/AIflW7qun/HrWb1jY/Dv4S/EYsxk+2xss0lw7sWLPJK/mO7dSXJ+tYV/4C+NE6Ndap+yp4C1uUnbutngij56kRkt+BwAKzaQz0+18ZftLQn7NoX7SPwe1qO5xGUv4LKAnHG1iqHI+rHNdSbT9rm+kjNp8RfgBqqP8oIjiYyN6Y2nGfw+lfLC/CLxv5Uz6n+xtp11HLncbPWYYnUZ4aIfMOP7oAzU1j8ObPSZC17+xbrt8Y048rU38tuP4mjDIv8A48fpS5RXPsKw8Oftqwi3gudM/Z18SRIxb7LsZXweuPk2AsBztUfWt278FftPXQkP/DPPwI8feeP3q2Rtlk2joGe4VRx29K+NLTwh8LZI4oNR/Yf8cmWTrcWOraqx7fMqI6oD7E4P0qV9E/ZjivJLXXP2ZPjp4RktiFCWD3821xzh089fK4wR2xT0WgrH0DqfgTxp5b/8Jx+wX4fvYV/1k/hnWNLglbB5ZEtf37Z7Dg149Pbfsz+DdRkvfEf7OHxr+C11/FdaNLemODuCjLcIo9vlrFPjT9irSLbMnir9of8AZ1lfGYmmvIU44H3Uud2PrXuXgj4mfC/U7aPS/hZ+234k0S5kGceMdN+3KmCRskk1GK0jU+v70HFVoB5p4e+NH7NNheSReGP2n/jL8H7vOIrbxdFPf20Lf3XiFsysPQM3FfTfhT4rfFHULYw+B/2rfhZ8dUuBiLTvFul2elEqOVV/sEyzM3Y7161XjT9o7xDafYNF+LnwB/abtoSfLh8QWlss0p6KgXTjJGsjYwMnr1NeTeKvhJ8VY7tP+FlfsXeEfG1tLlri88E6rbWUrr22pH8/0B56YxVqEXsK57xq/wAPfitrto918Qf2avht8YoL45l1TwHrMOjXGzb80gluVS4n4GFCTK2cYqmvjrw18N76y0jR/FPjv9jvWrsRWWlaR8QI5dX8GXTg+Y9vBc3LXMUAYqFaf7TAyBsKpzivkiKT9mz4dXIfW/hl8dP2UJpsot3p17d+RbyKcl0Mkkjsq9vkwR0Hevo34e+O/APxb0W+8A+EfjTpP7TemX6i3l8E/E61ew1ScvuAj0/ULhYpnvJAfKQiN1Tdu44I0ULivYtavf6b8OvGP27x7a3P7HXjbU5UA+IPhIG6+H2vHDeR9sspna2i80O7qs6AiQGSSXPFVPjF8GPhh8bdOu4/2jPC2j+C/EWr2oh0H4qeG7iNvDOsTNumtmkuAJX0+STkN56uj7JG3FTGj+TaJ4f8ffDMa94O/Z21H/hOtNi3v4p+A/j1PtWoWtuu1ZlsJ7pi0sJR4nR7d9kqtDIdxG0SfCPxLpF1rWo+Fv2atcPwq1aTzn174EfEpPtGj38rH/SINMnuSfs5fhcADJCs2I/lrr+r+6ZqpZnpfgr4Haj4Ps9B+Gl208eoeH7Jha2VwAl29jHKyJc28se6C8QY+XypN2Byq9KpXmmPY+IIrmCOTxLDuLmW5byHV4yBtXJTpwOB/KvSfBfie11i5uvhr4L0C58AeKNLn+2XXwr8QXYs9V02cqz/ANreDdebfCyFgJHhw0UiCUlY1fEvsUfi/wCDmtvNf/FTw5aazoV9qP2Ftbu7JY7vRtT+Xdouu2yL5tpcRuCFuFLQTgrzgqz/ADOMyKEpOcdD06WYtK0j5isv2hL3XLaXwl4gsXtLx3nt50uLeHyZbRw0UkR24kChTjp25JHFflFYalZ+HXn0a6njuGsbme2X94EDrBIY0dd3OwqoKnuK/qCtf2ff2fb1Be6b4K8PtHICPMtLWFEcA4OTCArcjvmvM9X/AGCv2P8AW7+bU9T+GOkS3E7M8rI1zCrsx3ElIpkQ5PPTrXlPJ9LI3/tBdj+bT4g6/aXPhi11OykVJdIvVkGD/wAs5wYXXI4HLL+A9q4DwR4osVuFHmpL5IdGRHU5BPp0wARj6V/T1/w78/Yy2sv/AAq/SY0kUK4WW8UMAcjcBcAHkZGantv2Bf2MLTeYvhVoLeYMHzFmlxj08yVtv4Yr0sNRdKnyM46tZTldH821vr9pN5kem3UDyRHd5d0VAXb6Z4HHFUJNciRftF1PaWcyNhjuUghu4Kkgfyr+ky6/4J9fsZXarHcfDSwkWMYjAutRAQDtHtuhsA9FwKpN/wAE7v2ImAU/C/TBgY4utQH8rqt7Ecx/OVp/ijS72zFpJPDIUfe0YkU8Z9j9KhudbhuCDGUjkz5irgANtzj/AHhiv6N1/wCCdP7E8fEXw2trcYIxFqWrxg59Qt6Aazf+HbP7EIwsfw+eEKQwEev+IY8Ed8LqQqhcx/Pk+p3k8ZuVVY1ljXaflKso478VqxavEk3mIyW7iEBTkbAxHcdttfvhP/wTP/YrnjMY8F3cKdwviPXyD9Q+osP/ANVYGpf8Et/2P9QkR7bS9c0fZ2tvEGosD2x/pE0xH4EUKSC5+AmnagGdkU/adzvucEBHHPIz+dN8S6nay+HoY3UX7aZJtjEyLxE/pnPygn/9VfupP/wSR/ZYklMltqXjLTlPKpDrS7Vb+8DJbO2fqSPaqF3/AMEjP2c7uKSJvF3juKOQAMFv9JbIHqZNJc/mau66CbP5/rnWPD8aJ9psYbhJPuhdqjdj0xWe82g3DRz/ANnwIFzmMoofb/vYyRX77J/wRt/ZnicunjH4gJnt/aGj7R9F/sbaPwFYt/8A8EZfgPOD9g+IXjq3cf6sz3WnT7R9FsYv0xTU33Jsux+EKQ6D5MssdjHbgthU2JtwfwwKigtfDLT/AD2MUTEYIVVC/ljFftRq/wDwRY0aeX/iS/GbWdOi7pdaTFcn25jvLYf+O1gyf8EUL8OTafHOZUOOJvC6zN/31/a6/wAqfOPTsfjlP/YMUJ22URbdtG4KBj2wMD8AKSCXR7ecIbKPy3XHOG5/Gv1xvP8Agiv42U7LL4zWd4gPHn+HWiP/AI7fy/zrm7v/AIIvfGATZs/ihoVxGDx5thdx/oGkx+Bpc3mO0T8s2OiktEiJGoIwuBu+lWoZ9PjX5QsKjhgFHNfpJqv/AARw/aRjl8zRvG3grUT3+1tqdr/6LtLisOb/AII/ftdlGK+KPh6e+1b7Vufpu0j+tLnCyPz6hntVjMax4Zvu/L97H6AUiQPKzC3fLLxszwOPfqK+7rr/AIJOftkaKAbefwh4mOCMWurXCY/C5soBXIzf8E1P267SVvs3hDSLlD/zx1qwX8i86fyo9R3R8lCyWJT58mGJ+cEYH4YqjfPbovk7Y9p/i5J+nqK+r7j/AIJ5ft6RTeXF8MEuou+3xFoW1vpuv0I/FaxNX/YL/bq0q2Elz8JpzEDyLTVtIvJfYbbe9lbj/dqr2EfHGrpaTW77Sj+X82EGPxrkJ9rQA7ue+Ogz6ivo7xT+yZ+2FpEnlah8IPFziVcJ/Z+lXN+V/wB57JJgPxxXDN+zB+1XDiSX4QePsdPn8Matg/X/AEWrjVSIcTpvhDqCXXha40LJ82xuZJAehWORRtHvmuz8S6Z/a/hLUrdAZn0pRqMYUgMY4FKyge4Q5x7V5B4b8O/E34beJJY/FvhDxDorXcRQ29xpl1bybkxhvLljQ4UZz6V2OhfFjQ9O1yEanvgQ7reaN1wNkilWEg9BnvXkVqVq3tInoUpr2XKzlfD+swpbIiymNvJUYJxkew+mK6OC4W5UTRXTKO+7Izjnj04rwC+1FtG1S5s7CdNQtYJWSGVD8rIG+Ugj24q/D4vhTa/lOjDqowU/mK9iMk0mcLVtD6CV7eKGKTPnEliGzjGetV4bi38tlE29M4U9GX/61eVaTrmsa/qC6b4as7rXL+Xc8FnZxPNK20ZbbGo3NhRuO0HAHTAr1DSvhP8AHbxNdCCx8D6rEzgZN2n2JAB0IM23j6dKrQi5c+2Sh0kk2gEY45J/Gm6FYWviXxJpuj3k/wBm065uY0vs5BW2DASlGHcjgema6fx38DPiL8K/B1t4v8cT6dBby6hHYtY2ly080LzIzr5kgAj+ZUblSelcbb6nBHfWElmfLWL5HyRkxsBnkeg/lXJWrpaI1hC+5+uN7FY6bpsVhp6LFZ2VokVvFGoCJDGoESgDjAUCvPPPZSnlDySwBbHoeeB0pfB/iqz8QfDTTr2Mqslugs5AxyS8OEPPcYwaguL9YI49yDywCDnjn/YPr/SsUbqyPWdCiEPw7eayYAvK5beMk/vMFR9Tj865vSP7NurhbPUGkhBx83Rfb6Voi6S3+FOnTEGFGndVUjG8byGOf7uTx+HpXD6VqjQsGfBjCkMGwd24459AKH8TJ+yd94g8P6ekzPpkrW/ygheik4Ht37V53Pb+VJ80RLx43442fT1r3SG1tNc04XkLrLvXA56gHaCR+HFec67YBbpoLZflQDZt4OCOhz6UKXQk41g0Lq9qNzjBbb9wjsfxFLOGYedLEqYOQg5B/LpSGI2/KqrbuwP3Qeo9qtrMY23mNunAOMEe+PTtV3Cw2GPLYRSGxuxxtX6Djr0qvrEn+gTSFmidNu9QMYPTI9quW7m2ljyo56A9MHtn2qDxJNHNY3AjjYxFVVCoyc9PyzVAkZWlyu0oAUeYY9349f1r4i/bGe41X4yaNpshBt7PwxZfZgPur5ryyN+ZJ/KvsfSmWYKm8I20KrH+HZyOcZwa+R/2wNMl0jx94Y8QvEGbWdDEZXqFNjNJEgXsp2kEiuij8RlU+E+YtQu0tEW2tAk8wwEHUjj071FYadAIvtmpzYumbO3GcDsOelU7dIo3+2T/AL24cZVQOEHtVwvLM+WG1T/+qu9HOPe7iMjC3i3t3eTnPpgVWKTXTDz/AJjxhQCAKnSHC42h2FTr5akFgQwA+UH06celMCSK2ghQgoQ4wMfw/UYqYQw7C5IDr3z/AJxVYPIuQkm4MRgYyaubGkTy1dYTj5geDj1oAhkK3MkcTgLGgzk84b0+hrQFzFZomEA8xTsC4wP6YrIurrT4Rttv9KbZjOMLu+lFnDKUa+v28pfuKhHX6DpigDetZQ1txF5IYHk4PPfB61E6FW3rceSAADxkfhUEsgQJJyh/uAcD8OnPFZ0Uc9y/7/O1DyoOMZ/ugUhkF54esdVmeZZPstwx++n3cj1T3/CufufC2u2KiTy1v1P/ADxOXx7p/hXoEcUUausbbCADl/X2p0KZO5CC59CcfWmFjxqaQYKMn2cEj5GBGcdQfSvYYfCEWq+HNK1aW+NpLexvleq4Q4H0IAFVtSSzljeS7WO7CrnG0E5HpxXptpaeR4C8MwtiL/RZHAI/heQnd+NZykrDS1PJG8I3kE6/Yb2OR+c5XHH4cVUTQNTht43hKm4tZGkiMTnALdcA5XnA4Feg3cqmdo8YJ43Yx8uPaqcONgh3nAOI2Xg/iKyuaXOCvry+byotUikucFpG+0YlLyNndy3PUk81n2l29t9mkSHzUt5hK1sxxHIoPKkdhjiux8Q2jGJZZCZCvOSMYbsOOlcJJFNz5f8ADyCePwraLuQ2enXvxN/trUdIs9H0W28OCN0gdowrGQSOoGMKoXn61w+tRR23iHULaABIYLhlUDsMA4/M1z8G1J1uVcwsJInjx2Icc+xyK6LWlkXX9TRgA4nDPn0ZAc1dupOnQzexPXtTOVHHQ/pUpI28AqD+f5elOZEzt7dfrQIqsrFtoPOe3pTJQSu3OzPAyKlfcOCuzHKkdB25p/8AAQCGZhz7/SpYHpn7OvxB8T/CX47eEvHXhOaC21KyvHtYmlGI2F/BJaOj9MB45SoIIKnlSCAR+73gj9un4naJd/avHfg+z1y4fbvm0cNFGqkDtNM3zEfMQoUDOMGv5v7ic2k8N2hU/Z3SVExjcUYfyr9TD4P8YTW9rqti11LFf2tveDySSqrcIrpwSBgZ6AcetctSD6HTQktj9ovDH7ePwj1OUReJLbUvCjHDRtc2rEc4BGF+bv1VeR6V9A6B8b/gx41jdNK8TaXeq4Css0iwk+xSbYwx7gV+CWlSfFzTlaVLO/lMfyhprKRoHA4IC4+Ynp933rqYvi4LCb+y/HXgfTdeK43jyfsF0o9DMmB+BArPlkjdqm1ofv8AroHhbVbV2tYLW4t7nG8wiN45AOnZl9DxiuYvvhF4Nvdu6xt1YNuJ8iIE+2VVSPwr8gvCvxp+FOmQmHSV8SfDyWUBwukai11CMkcOgcEgegyK+o/CHx41mVFufDHxR0rXk4WS08Sg2lxEzYAHzJnk4AJ45681XNJIjk7H1bqPwI8JShDFo9lNtDfKsaQgluTuZV3OT/tdBwCBXiHxD/Zs8F69Zm0+zv4MkUvuubP94m5htUGPDMcsRwuM+o6js7T9oXxpooSTxf4OlvrPbuN7orG6RkxnzFVd42gDnLLxXqOg/H34TeJrBLmHW4LZZvlaC6UxuuR0dSCB+eKTq23FySXQ+Mfg98cfGnwKRPht8UtOu9Z0uwZYLeWPylurKH5z8kRAa5i3Mm0NIGSIfJuwI6+3o9f+GfxOsorjS9Xs7uUK7xncIrpFBKMXgl2TKhxxuUAjBHBFXtZ8BfDP4h2/n31hYa4rR+X59uV3GMjhfNhIOPTB+lfI/jH9h+LU9Yju/Dmt2S2as22PUrATXEKnBUeejDzcHPLIrY7k5Jq8XqmTpfU9C8Rf8KpeJrzUfiB4W02Alczy39q3yEbUH+uQnI6YYfjXjWv/ALO958ULS4m+GPjnw34qtQjW16I7kzw7pBuWOR7TzgPlwRkBgDketeceMf8AgmZcavM2ueE/FNl4Q12ZSJrjT7WaxifHKiSKOSSORf8AgCV8B/FNP2wv2PfFdld+Lre2tYnuBDpfi7SyXtZ352R+Zs3RvKF+a3mQKwypRkILR5LU3UYyWj1Ol8cfsP8A7YGl3V0tr4Hs/E1juaKFrTUrKVmXqH/eyROF93UH26V8C/GX9m/4z/DtG1Hxz8ONb8CiNgBdrb+bYzlskKJod0ZfA+6DnAPFf0f/ALEH7bdn+1DYap4S8W6fD4Q+IHh2Jbm7sYHJt72wdgi31qH+dAshEc0Zz5bMhDEOAub/AMFAo9Z1b9n7xPp2gILx7C6sr5rfcWlH2aQs/khctkrgle2OK6oRdnZHLKOtmfybSyN5hgnQW8qgcfh6irJnkh2SxylZB0kX/DoR2r6X8W6h8NfGkSW2vwnwzqwX5b1IlQNJjG12xyA2QRj8a+brzTZtLuZLFpIrxY+Y5YWDRyIfulSP8inCopGcoOJ+jn/BMz4jeFNF8Z+Nfh54n1aDw5L4vs7P+xkuDshfULWVwURmIRJGjlO0H72Avbj9Z9V0XR9R03UfBHjPT49d0fU0Nrqmk3iOYL6BZFcA7WR4mV0DRyKVeJwGRgRX8srpNE4uImaKWJg8cqcEFeVwRg5GOCOlfr9+xt+20niSGx+CXx31KKG+WNbXw/4nvt26ZvlWHT9Smye2VhuGHokhHDCJxa1KhJbHyP8Atcfsg6x8AtRHjfwUbjxH8ONVuClneyDfc6VO+SunantAVZQv+pmAEdwgyuGDovxfBNg7s89Cg/mK/rD1HwtPbwX+heJNNi17RNRjaw1PTLyEy219bMfmjlUYGFIypBDowDLhgK/Hr9qD/gnNrXguK98e/s9tdeO/DkSvdXWhOGl1rTYMks0aKg+2W8AwrMmZVXDMpAkMZGQSifmejq4GfkPv0NSox2bT8uORisdJzs8p/bmtVXQtsYjHt09q3TuQkaEUvRSd1Xkm56eg+hrFA2sQx2g9K1I+x6jsBSsUXlGOhyePwNPjYEdqgjGVBGeRVnnjK0gJ4uSOOcg57fjV0RlW835QMYO3oPcVQw208g8DirEUsuPKTLL9OBTQrGhEpTJ+8G7VpIJDwNzJ0xnPFYsMqZ2FgsnTGOo9qsiWZULRyCDnkZ/H8KYmjat5tf0LU7DxH4ev59J1LTJ1urC+tXaG6srmMhkkjdSCOVGR3H4EfuH+y5+01p37SehT+HvFMdtofxI0WDz7yytx5cOqWkaYfUrCPofmH+k26AeSTuRfLysX4ZQ3s+z5WDHvnBz9K1NI17xD4Z1zTPFvhK+n8M63ok63mn6hbHbPbXMeNrIehVhw8ZBR1+UjFTNaWEnY/o3uLEwgBSsgk+ZCONy9OOMZHpWhph/fJtcZ3Y+YYx3FfPX7MP7Ufhj9pHwxNaanFD4f+IOiwGTWtBgAVLyOPHm6rpiZDGM53TwDLQnlcxfd+jYVaOSOfcksM6l4mAPzAcEDGDms6e9jV7HoWl3rSZkusx7X2Mo6cjqOnB9DXZi1DWzf8sw46Hsw45wOO1cLDaylWhgfzv4o8nPBwMZPtXZxag8Nou3KzAKXBJIwCQB7ZGPyxiuzoZGCZEh1HyJXeB2bcZR2AXr9Dk18w+J4ZdP17UoJERpILs7lHI+fkrxweoNfVscu9RPIAzNuDFsE8ZwOea+Y/HsR/wCEl1UfKm6WOX5eNrMoJz78fka2pbikXNEsrDXtLvNCvWiuPtgdLdHDKkU3YKR0+YDHHFcL4Ntb62sTDPMYLq2lNvdwzDlSjEYHpjpVvStUbTNYFzAcugVfMJ6oSM8dzjj2rvPGWkNYaxY+J7RQLHXF8xwU2mO4GPkbtuLZ/KtG7CS6DY28q2jXZubBBdTyVzxt/px7VGk8wZWUb1VtxkZN3bgf7OK1bG0e5GwqUGGYYGCPTHboaotCYLn7P9oaH5tnyjBOO/FcjNEaKq8UyvkzM45Bx0UcjoK0bPyoSJAuNrBSrDO1Sc9PSqY+1TDy1jXzQ33VYBmGOTz0BqeF0Z3ZCwydnzcD5eM8dgazW4z02CLyTF5YWTdkgcY3EDH9K6a41R7TT4rNWP2p8MixED5iT9BwPWuD07eYhFJbsCHx169weMZwOK6PwxoranrC6hqaTQW9vkxYOQzL/vDkZx+lXJELQ7/w7pWsajGt1qTvtwQyuTvX/vrj/wCtXoFtYQaVEsiSKAoIydoPrgMPft+lYs96kdsksefJjxlQTlV7fXFYtxqyeYcndg4THUemc9+vbisHd7FJHlf7TOknVvAuma5bRZk0jVYzIwwFWK6iMb5x6lI/bnHFfM2nERrHujMbIgDDHysCP4e3Ar7W+JNs3iD4SeK7KP5FNhNc42Etus8XAIAHORH27V8B+HtRS9s7aZ23RBVGV55/Tt/OtafYtrQ9Ys5ltobd42APPzMPu4PpX2J4A16O501rK4AEloBHuHAYHjIz6fpxXxfDfbUF3GRsJB2EDPXbx6Y+lddp3xAuPDUSyboyBgLnPzBflbcAcncDjj0oqxuhRR9fPNa3q/OMSrwyIOmPuknp7g1kTtNYlcFpSvtjAx/TFcr4Gv8AW9TRtTuYmWO8AKK+N23A+96ccj2r1f7OdRhFlI27btAb7ufbqK5GuUEfJ/7W3w2b4p/s+60LaBLnVvCssfiLTygG/ZbD/TIweuGtGchVPzOE68CvyNl1XUmtbVINRlnluQjI0OEAbA2qWGMg5/8ArV/R1pvhK0sZXeUidHDKYiAY2V12srKRyMV+FPizQ9M+HXxj8T/CPUd+ljSdTM1hlE2z2E4jntWVy6AERyBcD7uD1rzsbSi7SOzDzdrI82v9Ou9NtmvXnEMt7glGUMjnA7noeSe38qwoV8TR3qajJbRvwCRJHuBXGPmQkHn2xXs/iqHTra7Szu59Ont7VV3eddR78MgxuXd8vqPXIxWjdaVo40tbe2uLK6CoSq29yrOiv90AhuRk8D0/CvFbjuegr2OMnuvFmo29pJ4UKWjG1LXv+iqEWYZ42lSVx0+XPSuAvU8V3d3YW+tX8rTPJvgthGsIU9N3ygEj2r2/QvD8WkW9x4hju5DJbR/6VF5hwVJxnG1cdB3NeQeIru8utVS8MovI0DGNiegY84z7VzyavsdFO+xcvIdYigmt7qaa6aRGQ73Lps9g/Ue1WLC5ms9FjFvqcdpeOQsir+6MajpjGOVA/GsqXUTdJFdXdncxQnB8+KTP+6VByO1enar40ms9GElxbwzogMQlS0DS/KAPnLEAfhis3a2xp2RV1GGy1e13aXq39py7VDREb55DgZG75fTjjGBXmmpW8BY3NyWs7uAeWu/Hl4HZ12jB/H+Vdf4SttVuIE1eO1u7WSZy2y2iIhbDdQOQPpke1d5Jdavf6j/Y8NhpOmRof30tzFv8w4HJJ7k449+tJR7oXNbY80WO41exEkmrwXHlxKsNvcqdqAYA2nnntwuelRXGj6d5SNfXZfUDnBtUSTahHAPKnp06V6amj6tfzX2nwQaXpt9bpueUZRXhzjMa4wMcdfWuQvNNt9KukEnkX1wjDDwrg9Mg7kYg+nb8qpKxPN2IoNC1FETzdUsZ4CPl83O8jqD8qg8fXFZetavq0UkWi3Lw35PzIbJ84AGAcEbs/QgV3X/CE2niG0W/tUZTIpYww3SxMDnqQ4Cgfj/hWFbfDDUtIvJb67mjsLJhje8iyMB/sMmQMe/HpVepKZxs2j6lGsVsZYppIm/492Od5c8DLYAJB4roWEdlbRxOkmmNJzOlrNjbyNgYk4BX24qzJ4Zt1vRcabdnW4oyrCRpkDgjnjkg9sZGK2dft1itoLgRfZILpSrthTIW9G/h2479anmXQdjKuYtX8JwwXdlr0V7ZM7eWtwCJsEfdbOVcKeh456VdXxnpeoGD+1Wkk8pCTIsY29Puko3HTjioITp17ZR+eV1axYi3ZniKeVk4A3emfTpTNX+HWiw3MNl4deeVGXNwIrmNsHA2lc4I5/vZoVgNPRPFOl6kiRgPp4j3NuaRBu7EFW547A/hXa2ep+CrmJbZ7h1umLESGBolHru3Zj+hxXh158N5WiimFx9kkQ7fMmzv+hByp9OCKvaR4aurbUF0+z1J9RlkDGP94oiwB8wbnCn8aXkmGh6pdP4b+yyWevanGiSsGiuMmTYV4ygj5YgY7Co4PAFg93Fe2niCC4t7hc2jFQglwBu3/p2Haq848U+FLEyXPg208UWojDREILlmTI37DHhumT6/gK5S513wtraS3OkaFd+E5YVUm184vCD3AhO0qCOuKiTcSox5j//Q/DW4v9HJDojXFwnCnovt19K5lka9mJhX5jyQPc1WQbcMTtrRtLk2cSMBzIzfTAAFZKPKtDoc+d2aPUPC1vDHp0ZghQAZ82Q+uccnAJ6fhXQarrOk2CfYp5lDSgBw+4genyqp4x61y3h65K6GkU5Fnbx7mZzgh+cn6YPFcH4h1KLVtT32SMIgFjjU8kgf4mvM+rupVs9j1/rMaNFWR7ro2n2WqRrJp0kUr427gAw3Lg9R93A7cVvnTZ4HH2gxs0eNygfe/T0NcboejXej6PBbNeuvnLveNF27HIBIz1Pp+Fa1rb/ZVMk8rbD0/vHGMf5FeRi4e+0noe1hJe4m1Y3nlEZRyolYn5sfkAB24rUs4ri6YqsYO4ZCtjPH/wBas7TIkfYUgYs47ngf5/CvNviH4wxv8LaQFIj+W4mXrn+KJT/dH8R79OlYUMNOrNQijfEYmFGHPM7DVPDHga+1J7rxBqTSTKFT7LHMqrGPfhiPzFMXRvhRZLsU2coP3C9yHz+JPFfNDFlHzcHPSu28BeEbjxZrEccyvFp8JDXMw4AX+6DjqfboK+g+pTp0/wCLZI+b+vUqtTSjds9v0/T/AA9DNHLp2nWm1SGjkjiDHcOnztuYfgRXQfvI5HuZNwY/xY4HbFZfivxRpngW3S0A8y5aMeRAgXCqFwHcdlOOO5/CvL/D3xRkgMdp4liNxBvLCeFUDordtgCqw/I15CwtesnNa2PalisPQapuyfkSa18NoHWS40i8ZrjlhFOPv+yvj+deSyaffwXK6fLE0c5YAIeOTwMdv6V9JWHiHwbqTFLa8EJk+6kitu+mMD9K2Doto2261ILIIn+UFFyRwBg/j6V10sxq0lyVF+hx18spVnz02VvC2n6f4X0O3tLgxW+o3Adrh3ICvuII2kD+EcdquvfaLNPbw2MsV+6uRtYE5JHbcD398VSGheGUxNHateTKeXLMMenHK8fTtXN+KtS1XRrU23hzTnTzAR50a7zH6kYXdkjjngdq4verVN9z0FyUKVktEZPxQ8ZW42+G9EKwxoP9LMeOW/55gjsP4vy9a5bwfrV/pVjL/ZzbBLu83oemOgPoK84mWeOVvtSMr5O4OCDn3zzX0b8OtB0+TwMup3arLcSTzrAhHVV2gkY9wR0r26mGhRw/KeDSxdSviL7W2KUPjXU4LZp7gGURoxztAAAHGSMcV4Zq+q3GsahLfXbZdzx6ADoBXsHjfXIdN0ebSBbC1uro4wu393GMbs8fxYwMdq8LDAcda0y6hGMedIzzTETdqTYru/RgBivXfhpaXn2e+uelvNsi5HUqc5X6A15VaW819cxwRr5jMQOPT/CvoKfxDo2haTFDbARQxjouMsQowAPcitsbbl5e5z5fF8/O9kY/ifxpcaBqosLUR3KoR58bAH6Jx93j8q39C8eaLqMkUVuzWUq5Uw3DKFkUjs/3Rj044r5zubiS8uJLmc73lYsxPqTk1CCc49K5/wCzocitozd5tU53/KfS8OkWOl6o+pWtqltPNhk8tgyEZ5K4+VePTisD4hGyvPD0kspC3EE0XljGD82Qy+nQfpVfw9FdaNpVv9uJBkUusfXCyYx9MAdKp+KVt5tFvEEgHlFJEB92AIH9K4KcWq8bvY7puLoS5VujxpHaMhlOMEH8ule7+DPEcGraaltrVxFZyWDr5MpXlkAA2nA4x6/4V4LWppS3b3CLZ5LbhwMYz24PFevi6KqQ9DxcBXdOorbHv/xFgsrvwtK9ucmGZJA38J42/L9Qa8f8Gavd6XrQS2XzhdDyZFPHyZDE8kDK7eK7bUprex8LXCTsZPOyojLch2HHtheteOiV4nWSFjEyngqcEfTFc+DpfupQex14+r+9jOOjP0k/Z50HRtXlv/HUkv23UUb+xo0G5ZLaG3YTTlweCZGkiAOPuKw45r3K4kdpXuZ4/tC9MLwBj27Yr83fgV8RL34beIH1ua1fUtJmHkXiKfuqcbmC5+8FJx69K/R6O90XxFpNv4g8OyC9069WN42RwQCQNyNj7rqeCDg8VjKnye6Q3ze/3FSaJQeNpHI3fw+1C3EMcrTY2HC8HP3u3T/61R3Rtkk+zeV2B8zO0H6L09qVRIYxcEgZbg4BwKzsQWGEIuo5QGLMN42Ho3U4GP0q4WREVXlKZ5TCdT+v5VRjmVX2XOVbkhzx19h2pYRLEpllXax4UnsBwOKALMjtLE0PQ8EhlAx6n8farELvI6x+eI5MZYryAuOvIxVLzSGWN5fJkTG0bcgj61L5byMQXDRqDuIAGB17evSmBYEvlqWjYzBuhZfoKEkXfHDGpjbHLHsT0HSqpmBiE6McRjGAOnt09Knla4Rk3lY0mXjOOAB3/pQInV2aRVDguODxwcfgPSmW75nEhACLkYPv0pIZGjHlorSxORyeSAPb0piBpJFPl7f4cYwuV/xpDHyJPLOSm1FC4fbjAz6jr/SnpJGXji25MZxnnsOw7U+BWjuGRDj5cLxnnglXx/P0qNILdJJYmOJABsGcdfQ47fyoEMkTjzUTe5+Vipx9OBUu8um5dvlkbXfr2xgj1+lVnnZH3KojKHaxHIJH0H4VbuI9vlPGv2YSna0Y24+YYzQMbnbAojw2OmR02n25OaQMZA6qvlBeq4G3B9l69KZdS29oyBxlMYaNRgcdPmx/+qo5Q5i88ILeJgD13DHGAT1pMB0oiR/lfGB8ygcDcADjA6fWliRHVRC4de+V4yPr0OKZBJHG0cikYPA44+mcUI2dpt08qM5bHX5h29uKQBiXy8yf6xW/dKOpx1wK67w9cw2lxHqWqbfsmno19dyP8uyKIeY2fQbVxXMIVe4+0lchRhBjqen1ql8Q9Rt9J+EHjrVGYCL+xrm2QkYzLcp5CD8HccVN7A+x+braxLqM+p+ILj5X1m8nvQo+6PPlZsDHtjAq/LfiQIud+RyP9nsM1z0cMsNrDGmIx5MZEeO20cgf0qUXLEgyfNwVUgdK9RKxyHVxzxxL5kLCBnXhPf1Hap7SOfGVKrKBncw9fTHAxXO2tzHGN8ZV3x1Pb8KvO8DlZbxPvAAEHA/T2q9BHVmDyY1uJZtycZP6YHFRl4WXzUkI2NheMgVz4ULKBu8+JAD5fYgjHFSJfJki1Ihwfun+E9Dx3qbAdbHfYdXkkGPcAfTt0qzHqe9v3Y8tCcNHHyp6Y9BXLLqEIOJguW/E+3UYFW4NQN4xittjrFyQhHI6DpyD2oQHVLOrKfMlCkdFAx/LrV+HUp1I+YmNfvDChTn2IrCtLfU54PN0/R7u9YnG5E4H5/4VuWnhnxbcb1l0SZT97eXjVRx7tj8qTQG0BbX1s9hqkFv9k6qjBQqk8FgMdzXMTfDbwRI5fTTJoF+yjZPbs4QEc/6tflOe9atp4a1Yq0k0UMpU7QVuUcKR/CdpwK149F1W1lWYNaltv/LWVUVPUYBxSUrdQ5fI818V+FPE82iXOjay6eI9NGySDUIYlSe25GN0ScyJ0yRk4znHbzvwxqGo2thd+BNW/dtIrT2zZyshHQoemBjoP6V9a6Q2qRJJAHtpAcbVWWMqo+ucn8a89+Jvw4j8RWQ1rwl/oWvWMn2mOyQgpOpH7zyj/CTtBx0J4I5zVqatYEj5s0DUxbfYo5wdn28IFB5U5xkD174r6NZpFjjQffAbZu7j0/AV8r6pqC2OsaeRBLYTW10J7qKUFGWXeoZSD0xtP5+1fTMTxzqLdQbmTAaNckY7nH4VcvhuLqZUgjhmWRlKEvg479q6VgNkTo5dlUN5PqvtVK8sB9nAnVoi33QRyD/9aljZI0XMT5zgYP4cVkM66CSw1e18jUIY7hSPlRwGI+jEVyGp+GbC1Pl28clq0gJCo2UHuMg4q1bWzC6SNCV81SY/T6flXZxvFOFSZNpyuGADBfX6UwsfP+r6NNZzA4MkaHJbsM9cAev5Vh/Du6u7fxhq0NrKI5brTJ5IFPIEibcLtz1+XP0FfSOrw/aJ/KtwrxdWjcA7fcZ9a8e8Q+GBo97a+NLS18t9MuI5J0TpLbSHy3Ax04bjt1ppi5Tk/DmkJp2mfYZmRzg5yM/Me3T5cGsW+s5LK9kST5vIG7af7rD29q+lNa8MeF0tgLEpaBI0a3UyZaRHwwb14z3ryHWtG0qSIz/b4byaH5GG7DenT1x/KmqiuCjocQqqijy8BcZweeDj0rRsLWWZlW3XzmyApPA59j6VF9nm3L5KEIx2qxHB9q3rG3ubWQM6EqQVZRgYz06VbaA6AW2q2SRvCgcquw7SAeOmfpXqvw2+KPwz8PeKbOz/AGgvANt8Z/CrXFtL5CubbULFovkaWzuUlt/OV1w0lnNKIJtoB2nmvP8ASJEubXy7lBEXATcTw4PT6GpJfCPmQqk0nmKGJVQAQMe59vTFZXHofr58QP8AgoZ8ALEnxD8OfgaPGsmtaRPoWvrqem6bp9xNpaxRLBYyXFqNRFxaBFMT2cyLEV2lWATa/wCW/gX4iftceCPhg3w++H3xA1TwJ4ehupL7T9BjnjMkQkd2aKK+VPMjjbzGd4VZIXkJdk3HNeWaXJrnhe/87TnaAxfOLcP8si9ww+6ce9ejJrZ1TF1Z7bBnBEdq3QN1Zd6425PTPFKOnQryPPtW8ReO/iTHBonxQ1bU31Cx8+SCK+nkuYHk27W2LK7eVIxUE+Xw4X2AHmXg64n0zStb0q6iZLyKWKJYX/gG/Dj0GDjmvbdV0FNddT4oEuk30O42t9GqojHrsdV4xwMdOnWvLJY5tO8SX8t0kcy6nGm7auEDQgLwf9rGc+tRNJRaHDdWOr8WRzSW7tZnzLIxoseODgr93J9a8Xv4JHSKG3IDuCzDpwvHJ7dhX0Dc3Ka/4RhkaDy1wIWb3iIXJxzj+QNeFTeH5JtUisUnBW4PlRsvGB1/IYryabtN30PX+wVrDSHk0qFI1MLXu9/U+WnTP9MYr3PwtYSaXo4JQRrcKp3kD+EbV/ADNZWneH3S8S6t1SSGCKNVycD5AAAB/tEAemK6rXj9mS3SQtEwT5owOOm5mGPQcVjiMU5e6i6VDq+h5X421GWziitYYhCbmUtIch1K8YwPU5yPpXC3z7rOeIDd5SjPuoHA/wD1Vp6qv9o3wusjYMjH91VOQPr0rjtYvg1wwtG/dYxn19a9HCU9EjjxFT7jMS7eJjIp25/hxxwOK3NG0d9RDTSR+b3JORtHqAMZ/wDrU7w3oFzrd2HMPmw9zwB6fpXsmlaJa2KeXJkNCMKgbA44H519Dh8N9pnk1KvRGNY+HdKdAk1jBIsYwWZQpdj0yQRgD0FQ3Pgfw5JBiPfDOnDBGYDnpywI4rs5Y/MUxEBB16jr+FVom8wLbAq6k5OM5BGPWvQUUlY5jz5PCkmlXyPb6tLEj7QDHlWHYbj90gf5xXXyWNzJCGnddRTG15Yjh8jgFlP9K0NWtmnjESBV3ZKJjqR6HoKisB9tiEO//SYeHQDGQpxuGPQUWAwZdNK4SIG4BQAL90gD+dYrQxodsitCehTPHpXp81iZI/uPJIpyNnGO39K5O+0e6JYNCQyt98HIJ916j8qUodgTOEvrCUTKYRlUG5SOM/7Pt/Kk8O+Kdb8Ga/beKfDs5trmzYGRMsizLn5opFGMow4I/LBxXRXNi0X/AB9xMIycBkO3b+FZlxaqHaNOYmGD6fUZ6c1zzpJrlkio1HFqUT9YfCHizRPiT4AtvH+gofIn/cXlqnzSWdzGoMkLj0H3lbvGQeOlUdJhbVruGK2Tyw0ypGp5B3Htj37V+bvwh+LGv/BvxZ/a9mpu9K1FRa6pZZLLPEGB3om5R5qYyh+o4zX6d3XjLwz8Kvhdqnx9sp7XXrHyfK8NISuy51S5O2OMbcZEK75JUAB2xsuRXxmPyqUKvuLRn2+X5vTnR99+8j5O/bY+JEa32l/ATw5OHtNCK3+ulD8s2rSKxSI4O0i3hcAjnEjsOq18SxBIkUQrsGSAOuM02a/1PXNYu/EmtzNqF/qlzLd3M78vJPK5eSRj6szEmm3ExyRH8gQZ5Hf2NfT4PDKjSVNHymMxLr1XM3T5Oo2rwvhHQfe4GCPQUmita22rQrIWcyMoHzbQp9TxyKxrN2SXzjwCMZ6g569/Stu+voLHTy0kTTvkeXJ6A98jjHpWk42RzLsj0a80e31KVnkuIY5Y8MdsZAx0+ZuBXD6jPo+lS+Wt+moPnbsh3Fge44GBXCX+v6xqo8p5naFMAIOOOwOOW/GvTfh54dsbC4PiHVkFx9lKNAh4AkDdSCOenA/+tXm1qvsouUjto0PaSUYnp3wy+DOteOLyG88W3E+gaLGFmltrdlF20eAVw5X5c9ehbtgHkfpd8Kvh18G/BllDL4N0HTprmPaJrrU7aO6vAxIYsJZ0LL7Y6dulfJfhHxMbh3likVp2GeI1Usi9ht/h9PpXvXhfxZE90kUrG5Bb5PKIXB25JIHHQcZxXwObZhiamidl5H6Nk2W4WlBScbs+9/C/iq/mtxaJcAxb9hGQNwAGwDbgrtAAGAOK5n41fCt/i38Nta8HRWdve32pRGKxe5YEWty+1RLHLKcxAj7wDKp2gt0yPH9D8cWcO2eAb4/vCQcZZeCAOrf0r1vS/iPdSks08ZSRRnaqo6L2bgZyD618hGvWpTU7vQ+klh6dSLi0rM/nG1PTte8Fa1ceGvENnPoep6bM9rd2VyDHPBPGSHV0YKV5/Cu58PakJZIwzMQw3bgvQjA/LBr9zfif8HPgj8eb601P4geHU1C+hiW3GqW1w+n3vlAYVZGhR1uRH0j83O1flB24x4Lr3/BN/wCDjQSN4K8Va/4Zu1RhA9xc21yjOfu+ZGsEDKqeiuc+1fpGD4wwcqa9to/wPznG8J4mNRujrE/Nh9QEJ2yIIgTkknJP4Y4q1bIWkEhBYH5lIHVSO3pivp/xf+xp8bPhukmraBbW3xdtbaNXkbSVnjv41UEktbXAbzflH/LORjx+A+MfEHxR1vS72XSv7Lm0m7gk2Sw3cYjmRh/A0ZXKn2wDXu4bH0cQr4eVzwsRl1ehpWjY66XwnpGpzqHgLOx5XA/w/kRWNefCi2kLNZq86DnH3Qo9BxzXltz4v8canNK9vJNagcMkK7ceg6Zzj0qvBN48uZRsk1AyJgqfmHX/AHiM16UFWsefJU+51ep/D4WatOUmt0VepHmLt77sDA4rgL3SDasMuvzE+XztbaPQcZ/CvTNKtPigUDST3Fuh5YzRpwOnO/Fei2mpWP2ddN8UWVpqdwE+YrEmWTHf5cfQjGO1V7Rx+ISjf4T5Vkjlij3OSe2f7vNdj4d+Inibw05ezn+0QlQpSUbk9OB9O1e62vhP4S6+geOzuoZZCdxjuyFG3/YYngdhgUzUvh98O9O8j7bp88CtkRy+cwWUDHPyjg+xpOrTe5SjJHlN1rvgrxTIZtTsP+EavXHF5YbYoi3Jy8P3evUjBNbv9g6l4jtrd5Z4dXe1x9h1OD7vy4IiuRywBx3+6eOhrU1v4Y+C5bZZdCvLizmdSypKRJEuBwCcA/jmvJtOude8JXK3cEiW+0nfG2NsgB+6y9w2OOOKTafwha25738JNVbTPiPcR30b29xc3UceDztcKA3XHBydp47V+ingvxFZyJLGiBDN8iyEgeWi8D5Tz144Ffm3puoWPi63XxNoci6Xrdhta4gYYEy4xujYfMSoznn5cDpxXaeF/HmlXWoJ/aN/FZGE/KjXIjG5iMHkj2Br5rN8I6mp9bkuMVOPKfrBo0mjzKYy0bO6AJFndt244ZhngHHWuUvbG3sLj+02kS2lk3B+PlfPyn/dr5+8HfEHQ7+EWfh24k1qY5cRWCSXZJGABmAO2cckYr3Oy8GfFrxPbGew8AeKNRaQbVxpksS8jhg8/lR4+rV8HXwVZP3Vc+0pYqiknKSR69oEtsqQCGYSzSRAohyCQvoSMDAGMfWu+t7qOW3n3Rwy+YhgmtpVDxzR4+eN1+6wZSQQRiuV8I/s9ftGX1taC48J/wBhoo4fUb6yDpjnlIZpWwemOwr3vRv2WfigyRvquvaL4eXH7z7NFNdPg9fvmJf++SKzo5JjpS5qdN/kOrneAgrSqr+vQ/Cn9uL9m3SPhZqll8Uvhzb/AGDwx4icpeacgyml6gdzeXHtGBbSgZjH8JBTOMCvz/8At/mzI04yMjd+Hp6V/XL4r/Ya8JfEXwtqXgzx/wCNtSvdJ1ZYRNHplvaWjqYZBLGY3uEvNpDc8ivMvCn/AASX/Yt8OMH1ey8QfEHts1TVpIs46/8AIMjsDX6pk9bE06EY4pe8j8wzlYSpXc8I/dflY/mDfxEnSME4wF9OPao/7ellcRwRmZ5G2qig5ycYAAzkk9Biv7FvCX7Hf7IXgmzTT9B+EPhe4WIgpJqmmw6pOCvQ/adRFzP7/fr3vw/pfhXwjYfYfCOiad4XtR0g062itYuv9yFEX9K9L632R5Hskfxq+HvgH+0340jgufCnwu8X6vayn91cwaHftbnjvceSIgPqwr3TSf8AgmN+3L4iMM8nw8Olwz4PmX2r6RBsB/vw/bDMv08vPtX9ay6rv+XegJ4wAf6nj8qhOpTSny0Voz069O//AOrFR9akWoI/ml0b/gi7+1FfCGXVvEXgrQo3/wBYjX2oTzoMf3Y9O8pvTiWvfdD/AOCHb7IZfE/xhSJsDzrex8P7gPUJPLqK/mYfwr93ZLpmUqHKHpjcT0xVOXVLdcRm6QZ4I39enUDkUvrEu4cp+Ueh/wDBFv8AZosYYT4i8YeMtauU/wBZ5N1ptpA/t5f2CWRR9Ja9z0P/AIJY/sQaKiR3fgm78Sypg+bfa1qmeO5S2ureI57jZj2r7ifW9PZsifeO2054A9h61cOs6ZkAXcca46kjHP8ALHTFZOr5l8h4f4X/AGQv2T/CMEVtofwk8Io1u26Oa70e0vblW7EXN2k03/j9fRemabpmkWcen6PaQaVaxD93BbRLDEo/2UQBR+FY41fR1XzGuUZVGCeg598Cr1lrmkXK/wCj3MbBc/xAcDr+FJSQuU/jt/ach8j9p34xQcs3/CdeIZNhPeTUJnGO2NrZ/HFeEBvK5B4zgqRx+Ar1n9rTXrL/AIan+L3kfvoj411sBkYMCVvplYhh7jGO1fPba6Ap8onO7OGGeK6KadiHudlHt6gYbv2AzV2LYpY7No27Q3r04A964JNbmkZFjR3lzhdnO70GK9FvvB3xY0TRG8T614M8Q6XpG0Mb650u6iswp+63nvGseD25rZRdjKU4rRs4/X/ltHbO04wFPfIx/I8fSv7TfhBded8Cvh3cu23zPC2iyHOO+nwnmv41PBXwv+LXxnv/AOzvhj4P1rxzKXVCdOspriKFsjBllVTFCvPLSMqjvX9kHg/wnqfhj4d+EPB2oHzrvw/4d0zS7nySNjT2dokMpU9xlTiueqbQsdjJqCAkGVVcED5SOOn6VV/tKNQ+JyAfbI6cZwDVSLRbwkbbXyu+5iCPxA4/QVMNDm3bpJooPUAH/Hjp2rnsWrF0a4MASI8rdRgBf5+lMbWyudsWeMZJBH8qg/sZEIJlz1z26dP0NOFnp/q0h/z7VIAdac8eSv14GKauqu7bdqyfSrEdnbYJEIjwONzZ/Q1a3LHlQQvTKquPp0ppD8kRB38sb1JzgcgDj+nanZHzKATjp6fypgJdsonPUMR+WOgHFO3kDEp2t07dPXt7flTAR8MQhJOQDjgY/GnrIjNlfmwP1/KmqxO7+4ACuB1/kP0qUFvTgYyTR5CQ3cwY849c/wCGBTwWYbchR16A0rIdqk4bPUgf/qp3yRZGQme5x3//AF0DA4AJIJ4pNyrkYPPb6dvypylExzx2x6VMNzcxxnI+ntRYQws/Gw4Pp+vWpo489ct6AdP6ULCwYcbR6eh/CpwihThwvt17f56UwItmGI5UgD29vSlPK5jOB9PwoaOJtrbtxXov407gfQDGO2OmKBDCoyOBj0J/T8KCrnIXAA4wentS/NsChtigHoO/6/56VGADkOSD6Agc/wCeP/rUWAUxKOEOVJHTnApwVVXGG5xz/n+VATGdvy9MfhTMZBG7cODjGc4oGSgsrnYF47kY79OKYfN4yee2On+elNyxDDsf19P5UwPlQ2PwPf0oAkAyMqMt/n9KVQpDNjK8YySAOMUgBXJGT9fSlX5scZPp06H0qQHF16AZ7UpeZQNhOPY9aYXxwBt46dMGjc3ODgj2/pSCw8fTrU6vsUHrjpjp0qqGKnjrntT+vDe/SmgJQ+B8rZGOPTj29qf5wUc9e3HHt9PyqqyIuM59PQUK6fdHOcfKPw78UBYuGSPrn6jn/A0hkQj5Vxtzz0x9cVXBbOPLJ+nGKaA+Mnn/AOt6Y6UrgWy8WcZ6fX8qcDEB82fTB47fpVRlyOST+gpynjOFPXA7UwsWsHop/Q8YHpxR5O1fm4HGef8APSq/mNtyPlB+hxk/Sjcxzzj+mKQWJccYBHOP8O9W1RAOo9v8/hWaJJAMZ/CpQ+Q3Pln2z/KmHoaHlDHZgPQ/59KRUIX5OcenA61UDuVy2MZ9BTlmcLycGmBYwy9BxTTkAE4xTRcMeP0pBK4IK8Aevt+H6UhB7cqSPf6Dt0qPyj259Mc4/If0pwuGGAP84+mKUTjoVB/WmFhUG1Bxgduv/wCql2qSAeo6f5FN+0RnPofy/wA4qfzYuMp+mf6UgGY46YpCSOKXKk/Lg+wNJx0/mKQCfhQMHjrTwqtnPy/5/KgBexz/AJ9OKYCZ9OBS+3tQMZ9f07U4R/KOjeg//VTAi4/Ol2kjOOB+FARsZA4p/lvjgdMfl/n/AD0pARfQDt6VJs43DnHT+VRiM7gwyD0/kKcCCmzj5e3t+H+f0oYgyM9KlUsAO3P5DocVHhh0BGPX/OP/ANVSDPfGAOwosMVnOBxn6D/9f9aXeeBnr2xjpTRwNy/Me1JjA2joOMUxEnm468EduKk830qrj049u1SDA79KALKTZHB3fSpPOT1FUeAcEFQc8dP1/wAD/hSqTkAnr344x6YAoDQ+bfit+xb+yx8a/NuPHnw60a6v55muJdS0+I6XqEkzLt3zXmntbzz4HO2ZnTIBK1+Wvxf/AOCJWmTifUPgL8QJLF9q+TpPiuESxly3zk6lYorRoF+4v2KRuOX5yP3dViuFJzjp78+me30qRZSO+RjimptbBY/JjQ/hd8Xvgv8ACvwp4K8V+G5DF4a0uDTJNU0yVLyykaBAJJX8sieKFjnY0kae4UnaNe3v7IwfbF8pkAXDwvkjjjOMj9K/VhJQ3XivFvHvwC+HHxBlbUbmzOgaqd3/ABMNNIt5XL5OZlA8ub5jnLqW4wGAzUVI82xpCdtGfC0uvaVpcgeKTyyRkZPDcde469azU8SJcyvMWXO3LFlwD/ujtxW18Qfg543+FkTXOvwp4q0Jikf9q2SsBGd2F+1wsWa33ADDBni3ELv3FQfFb240u8ZZ9LlS7hdMjy2wPxPTpXJJWZtHXY+cP269AjubrwX8XNPYSQwxyeHdQ28hQT51pIQOAu4un1218q6WwQRLkPkdF6FSK/RfxX4QfxjoNz4T1WOM2Ws2slsJOG8kuv7uVQeNyPgrx2r83rjQtf8AhZ4pPgPx7ALfUYkje2mTBhuoCxCSxN0KnoRnKng1dtBs8q+Klp5ev2FwPlF1Z5L47q5GPwH864axcC6ET9CDj0yOleu/F62jJ0e5jyxQygkfdbdz8vpjFeNRytA4ZFMmGHbH4CrtenYSfvXO5hjFz4I1OAyi3l0e/t7+Fz03SZiwPr0/Kur0zVtT+zPNL5ZkuECMxUA7j7dOPpXJadZre2niTSFbDXOlNLGo+8WtyHwo/l+lZPhzVry4slhhRZPKfOXbDHA+U49MVhhdbo0qrZnoFrqVrdS4vJhJcQt8qKnGAcFTwAR/KpLGaAXc7LGYI1fdGAABnGMAdK5u3WQuLiYJYu0pxgZ59PTmp1vbCSO8trufdK3zAKD/AA9AB6+1d1jnNeGa0hvfMm8xbhTuEYPDZ5HOMD0ro7a6glkj83y4Yt/zBjkr7V59a32lzqzxiRZETLEDgcen+FSPdXNx5CiP7NJKy/MwGCQPQcinYZ1txNZwyzW0kgDCbAdTgEH07dK19I1HSYbm9N2slyTB5cBB+RyBhlx6+nbiuIv3tNjXG95JhKgIUfKG/Htx/KobWSWWYiLdD1IDDr9PSlYZ0CGOxeHYhiiZuGc8Ix6A4/CrD3i6eZhnDFdqhzlM9sZ6fjXLhre4bc295Im2vEW2/iKhnUPLMIYdhTGATkMPx4HTt0p8ojr5tXlNukULLFexYZSgAG08kdMYFZl7r9o2o/M6RSPbK2f4PMGMgCufM8iLGCEtQpBG85/DPpWRrl//AKQbPNujELyoGfmHr2qlEVzqGmli3s/lyfaMbewIxztHauc+1LExMmX4J3Dnax7fhXG3Woy/aIre0ka7mVgsaRbpWPsFXJyO3FX9d8P+MfDmh2+ta1p8ukW+pXbwQicbHyED8p1XtjOD7U3puJa7D7q7mjmisbOD7RO43HAz9MDrivqhPCFj4d+AWuPGwF1qeizXN3I4/wBdOV3AIOyjHyjtivBvhrYpqHhue9MSiZLxoJJ5MMQoClUGeQOc8dfwr6glvINb+B3iXS7kK02k6ZeRxvn5yojLL+h+X6kV59bGXl7KJvToac7PzNtpPK2uPugdfT14qLULOazmQzLgTxrPG2MBkcZBFMAxDGMn5934Yr6E8c+DYLr4A+CPiXbxi3njuZ9FugvIkVS7wyHH3doQqQepYV6i0ZxvXQ+cMegowVPHFKp+mKeM9uvpWpmfTHw1/aq+IngpYtG8TyD4jeHlKhrHVWaWWJV/59rknzYzgBdpLJtGAowCP1w+B2jfBr9oLwzD4q+Gd2kWsSSGDUdMn/4+tOkZS0aTRKOIyFby5kGyQDhgyuifz7FR6Yrtfhv8SfGfwk8Y6d478BalLoWr6bKskckZIV1DBjFKoIEkT7RuQ8H6gEZSpreJop9z+jKbwD/whUn9nXBm/cODI33oWAwQQCNwUDp7VvweQNVtFvlCqsvmxqjbSwbouQOMnB9OK6zwD8b/AAL+03+zvY+PNPC2+uRr/ZuuWFuQH06/YbzHMp+cQy7S8DHhlGFOcqPNrSd44l+1n7TPZTRxkr08sfdOO/ArzZJ31OhbH1Xpry/ZklhCp93KyfMpGMY5rrdD1aKGVo5LSJy4xtXkfQg8V55optLuJTMWgJ4w52oB2/TqO1em6Vo5KedYS22obgVK52ZHr6cfqKuOhLOyg8UFYljhsuvyqYwBgex/+tUi6zPc5huIgsg5QlccdOKx4tNeKXzZANPCEbk35U+mPyH4VuxRaeYj5c33em0HKH+oNamfkYWraUs0huMAM44XGCD2PHH/ANaoLLSVli2kr13YHyk/Tt/9b0ranKQtlJ1k3EfKwxgfnW5peq2ImWFoljI6H37gcZHHpSSDoeWalpQ3tv8A3SZBBzwcDAII9uf/ANXFK18C2XiPFiLlS0vyEEc4z2PXFe+6r4Ti1JBJats3j7pXK59R6VW0vwrp3hIXGv6lcKkVtEZST8qRqgJZj9B+FVy21C/Y+Z/F3gzT/hdpkfgm0vTqH/CXySR3tqpwUs41ySuTkcnAOBnketfM2s6PcaDd/YpnEqo2EOCPlxlefXHWt/xF4ou/HXjDUPG10zj7VIFtUAwIraHiFBgc8ct7k1Ze4TV7JrPU8zY3NuJwVPb8v0FXHa4/I5KS9b7GA+DnG0dxgjI/KsC62Rz+YnzK5CknGF6elbU32dW8ogxhOmecFeCPyrGdmil3gLI5Pzbvu7e3HSpl5DFdgLndbvtAwGwOq49+DWnGY5GUGXy8gAKBwCPXv+FV7i3hWaR0zhivCj7pA65pDISBJkDByG6HjtxWMikXfIPmlVkCZIzg4B/wrUmg1S6kSMzrDH8vzN1AHYMOtc8Lh1y6Lj8OCOK9DsbtCvyxi5jKDkduPSsii5pqWsEEi+b5cpYE4HUDpz6e/SuitLjePLdAsn8IXoCOen+FcsI8XG6DKrwFPQgY6V1mkLavFvcqpXGSOp/D/CgZtRw28iIcD7obnjB9PpUZQSTMH/dpgYbqD+QpszKuT3B2g4Bzn1ppk3RrHnYeCQB6cke1NbkvY7bQ3eKXyQVXZHxgc/59q5f4pWqyz6bqVrOqBY/IkVxkKRkow478g/hW/oKecwcP5cbSBGOeD2H5VQ+LNko07T7mA+VtnMDAcgqoBGT7EV19iEeHXNuGmEU7/My78qBggeh9qwLrTXcyGGbOcDceMflW1eu29UkYMu7eRj27GqX2q1WUpvKkjggfL9OlaStYSOWlF5Zzs0kRZozkY6H3+n4V0lpqitEvzeQQcbcevXPtVXdHIxiCiVc8En09K3bCxs7zfJGoOBk7eD1756VjO1ikW1vopdtvH8hXIDdBj6/WpWhjlw9yPukAZGSp69evQVB9iiecxRTCJ+FC9gR04FacVtqCSMpYSkDleMHGOg65rH0LPmb9ub5/D/w4mZz8l/qMRQdM+Sh3e2VWvjLw9dQQ6Z4ljJZVufDWoxcdfuq/6bcYr7f/AG9dH+w/CnwVqrRPBLZ+JFg3HpturZ8Ke2N0YHtXwT4YcXN+9jnb59ndwfnCentXzePh/tLfoeph3+6RxHgq/hj+2XUW8yLfFG8slE8iRA2VXsOvAx2rudRtFYeTp7xtc2kg8oOeDFMAc544A9K8b+HGq3VlNcaPIYj5saorsOfMCYUkeny4r2azl03V7IQaon2q8ijaLKDk7D8p3Lg47V9PS+FHmvcqatZ6vo4SBp7d4nAQuAE5/wCBHNVr3U9Ra7la7mULdQrgpzGrD5cgHgcdcfWtKx09v9D+0AzwTRSIwfLKmDx977uKqXtjC1s+m2pe58kF4l24Ld8bsfd/LNa2Iuc7qFlHCLVIbtNTllby58As6A8gqc8D8Kn1KfUpbWeckSvpssU0W9QhCjO4dBx06elWIJJ5blJZo4tHDwMH3bQGYfTBHUcVl3c1w0nlhzKNuwHlo5AOufUc1oSSDXW03WEjT7RdwXKiVl3IVYSqcbGbHCnjt0qzpeoraWM0MOIntJS0iyHDFM/dyORj+dUv7VPnWN3qFvb3UaxvbxmOPa4ZD8qdcHG07RwOtSPHPe30t01p9m89fLeMYUbRzuOPX+lFl0A1rrWLqXSUvJEWWxRyu2QbiUbgFSeynj1rI025tRYb2tnufnKqm/8Acg+oQn/OKveHBpT201nJKV29N8m9VwcrgYAAHSrMQsLm5ubR0iV1UOzx/cIHfAwRxS0AzNLvbzTHkvrC0hKsxjkRF6Y5BPPGKdFfXuoyGOe4llVkeMKZT1GeD6+3pTiyyWkmn2hSQKDKxYkFlPoR19PSnzta39t5lgfJe3w0ccK+2GzgcZ+vSnowF0vy1sHtLzV1sGmLRmGRsNH2XbnBU4/Cs0x6ho1rFMdrv5xiDzqSMfwOuTjHFQajoVpBaQarcByZjv4YcvjIGfmPPPHtS6vDp9xbQ3gu7m6h/doUYn5P7y4GACF6YzQK57v8IPiBrvw48bT6hpLW2ofbbMwX0E6kJcDcjLt2cqVK4B5wDX1HZ/tS29vr32fUfBM13FEY5GNtLASOeVYSBfwO7kdq/P8AWTTNKljvdIlkimgUSRqf+W2R930yD2xz6V9AaL4K1LXbpdd1aSTRoLyKOWO2xiYrgZG4HaOh9x6V5WOxtLDLnqysjpoUZVHyxR91WP7XHwVa3SbWvCOsaaA5WTbDaOApAznY2Tz06V6z4b/aU/ZL1JInuV1DTXBDBZNOvXUDj7zxKyEfTpXyVoPgjwd4M8Eah8VvFFnDF4c05440EjCW5vZ5CRDFFu4BdhxkAMTjOFOPlfxf8ZPHPjeeXbKngzRyT9n03TVSIW8ZUbA8yqGkY924Ge3avGXEqf8AB19Tu/sv+fQ/ZSy+O/7JXjm5fwt4O8W2un67OPLgguIL+0MsjcLGv2mGNJASMfIT1GOoq7bwS2N2dhAFucOB3KngLn09fwxX4UaL43+JXhm5S58P6y0Ulq6yot4kd5FvjIKExzh1JUgEHGRjg1+k/wCz/wDti6B8WNUs/AXxWgt/AHje6IitbqFTDo2rTdFERct9lnm6GJzs8zhTyq17GW51Tr+5U0Zx4nASp6w1R8+/8FcfC1hf6X8G/Hdy3m7pdT0WVW+VWVnSdM46bDkfQ+1fkjP4G8P+Xtu4xpE5IK7n+TGOCDyuMdq/cX/gqp4L1bXf2a/Dr2dnc3l5oXjKIeTBbtNKI7uzmiK7UyVG9VI7HKj0r8b9T8C/FDwFokH/AAmnh7V9OtoQqhtX02e3wrYAT96AwwThdwU4wMdK9KtzJ+6zljFdTkrDSIvDfh6+it2WWVrqK5t5o2zgIAMbgBnocfWvo3w3rEsd9p3iOyHklmVnBYAHOA68e+fyr54uZIZ7UyiXyCQCsI4THH3ce1en+DrhLjQoI5T5dvC5XeDynzDH8/0rxMfHn95ndhvd0M/xX9nsfEF8IcO32mQ9eEDksin8COnpUukzpPZSQLiQRyFvft/n0qt4xjjOsXnmfIJZkZSBk7sfe47YA/OmaMbGK4ntra+t7mQpvMKt84VCAcjtyahRvh0XLSoWfGlm974fsJrdlcWlzcQOnXC3EQIwewDCtfwV4svv+EX+yxNh5E/0iVCAcp8qg5GQNm3pUl1BBLol3EJQPKC3DBRjPlnO0+maxvhVYaGdFuNSu5JJ7t7uRGgRj+7SPtt+jdenFdmAd4OLMq6s0zur64S+0qXU7eRfPstgfEh5X5RlQOBxmr2qmynjtNQ01/tm4cRuMe5YFgPSr15Y6Io/s+BGjknThc4BA5UHnP8AnFVp7TTdR0aKQNJZyQfu0LEIjYxj29sivSuuhy2KWmWAC3Wp3bpJCpXA8zJTd16fhjmodIvZ1+0xTN9nFvJtPloM7SODkVQl8u2ufLQmDdB5UqEnG8YK5PQjirtlCs2u7J1WZLqBX2qThnUY4xxxj8BVWF0Gr/ZSrIoDzSRyCZJpB94cfIT1/Ifyp2o3uwGOCPG4ggZ67u309PSq8lj5JhuJ8G1eTYEz8w7c9OAahmto5tR0z7Pchf8ASTAY3wcR5yDx9KBj511OxeC5uSp2cxow3AZ6j8vWodRMdys+rTSeXyiII8/LxyGHHBrT1S3lgvJMXUd5Gc/KWxtJHHyn5fyrKvrmGW2gijH3iRPgYGE6ZA9M/pQhDry4VZkW2iFp5w2ndhTu6gjHTP5VdL2waSHU1Ks1ttR5CNm7px261DdXFtJYQvdshRXCmVVxgjp055qndu1y1tbf6mHJbMuMMPYj2pgTadLbWbJEJPNY/wAGCFAPqe4plpJJaaiXRPtnB8raeFY9fl7U9Z7aOYzmAyouFlEZzgeoA4xx9Ku3EKG/a+S8trSMvg4ySykDGFB64/WgCjOqyx3Fz/qzBPvKpjKn1wR0H0q3bKsV6krXEIQurFU43Dpz7n0qja29udSuDAXu4zAVZUVhvPHUYJ9u9ZEsCwQ3M0cLWvyhk4wAV9D3pgfOetac+n+IdZ0lVMHkXblFbH3XO4D6YPFZ0aSlm5HHGPWu7+IttPD4pjvJiHbUbCG45/vJ+7K/UYFcE91BGFb5VY8YIxSsRcmU4yNvTjp0FWrIKZd6ru2c/wCeKxW1SK2BG4Agfc7io7fxDDAGBBw5GQB/+qpd3sF0dReXSWkkYZBNv+cJnHA/wqnNIsrMy4RP4VHZfSs/SbPxR421+LSPCGj3vivUJvkis9Ptpbq4l9NsMKu57dBX198MP+CcP7Y3xbuYTB4HuPhzpzuUe+8VOdJSDjq9rIp1BlOMAx2rgURi+oOXY+Rf7QtBg+b5TAbeuP5VDLqdrCcs3mN2ANfuV4J/4IfQYsbz4lfFZ5WKA31homkhdr91gv7q5bcuP4ms1/3a+qvB/wDwR8/Y98NXLT6zH4m+IUbYxBq+rCKNfodKg09/zY1pexFz+YCXX4vMIA3LweBjn/CoYtUknnSPTIp2uXOI0iGSWPQKFyc/Sv7FvBn7BX7G/gNXXQ/hN4evd4wf7ZgfWyP906s92V/DFfTPhrwr4T8Faauj+ENG0/wpp6HK2um2sNnAp9ooFRB+VHOB/IB4L+C/7VXiy1sxpHwl8Y6ohQGG8bR7yG2kUYwwuLiOOI/9919BWP7A37cGrxW8sPw0fTll5332taNCqA/3kW/edf8Ad8rNf1NtKcfKN1M3twQPpWbtcbkz+dHw9/wSj/aw1JIZNd8QeCvCsUmGdReajeXMHTpGlmkROPSfFeu6b/wRl1m5kjuPE3xmALNunisPDm0/9s5pNS2g+5hP0r9zTLLj5efwxVdpLkYA49/6VLSfQE2j8qPCn/BIH4JaBumvfHnja9nkGJDaTaZZRyDqQ6/2fM59vn4r3PQ/+CbP7KekhReaRrfiRkH3rzxDqqZz3K2dzbIf++cV90qJiMkn/I4qcIc80WXQD5V8P/sM/sh+GsC0+FuganglgdYifWDk9edSe5P4dK9n8MfBj4P+CWEvgvwN4a8IsMYbTNIsrIjHvBClekCMD6elc5rvi7Q/DpWK+nBnfhYFZA/4l2REGO7so9KrlEdMBgAAYxXC+Nfib4A+HNutx4212z8PBxuRJnzM688pCgaRl4xkLjtXmmsfEnUriO4uI9c8N+EoIRwNQ1S3ZSMHJf7M7PhcD7ssXFfmZ43+Lvh7UvHeo6lH8Z7GxuIphE8HhbwOZ5pAGba8moTW7Sud2WBMrg5ytbRgwPoj4w/tteFde0+88O/DnxnaeBbWVDbT6y+nale6kvmEKWsYIYUhjIGQJGkdvmBVY2UGvzt1Dxt8M1tkg8SfEv4namVUJJHaaY8Fk0eNoCWpiZFQKAApyABxjoPdvFHxouo4oLaT43+L9EibPnNN4IjZARgLg/Z1Kj1HOfatLw/41uHdpNH/AGwdEaaVFWSLWvBsVgsKgcKGl2Ruc9TtXHcc4G6gktSb9j44k8OfsEapFe/aPip4t+FmqyDCXGq+HdQuLIMepa3sFjc5HYPGB16Vzt78FtVs9NOp/Czx54J+N+ktKiWsGm+JNR8Pa3IjZHmvpup3UcUeCBlVmLHPyqe36R2vj/4vXrGx0j9oj4HeOoiqo8Wq2tvEzgfdVliYlhntn6Co7nQf2pdUmdNZ+EPwQ+PcUafI2ivDaXSrzgLJMQUyB0xxWkXYR+atx4a+K+jRyDVvCnijQUtk3y+X4k1B4Vj/AL/mLujKAdw+Mc9K5b/hYXxLso7dNH8X+K7WGNy6JaeNv4em1VlhYHnqA4+tfobrejeG9FnuJPil+y78TPgrLHtH9ufDjWrjWYV3DDPiGSOK3QDkAI/oa5W38T/B/wAX2yaN4D/aOTw01uwEug/FDwvbXDEAk+Vc3k0MaMp77XJA9OzfL0QXPm6w+MP7QdlbmSPxf8T7ONQCrWet2l2vPTKsn4feraP7WX7VOgTYtfF/xHuE2bVa90nTbuMe5KA5P4V9Mn4afFs263lh8Bvgp+0joqHK6j8OJ/8AhGtSdCQSz3kTKVdgONqnB9e/AX/iL9nfwyn9nfFP4QfFb9lq7YnzZ4r261vSt2OBJNdmQyIMdViDYA68CptHsO5wWn/t2/tgqm1fFd9egHBt9S8GWk2cdi0DIRx6A11tj+3f+0nf2psvE3h7wF8RrTkC31fw9eQSKxxx5UMrpnHH3PTivRvDEXwN8eabJZfDT4kfDn4rXAyItI8bafNptyI+B5Qcyw72PT/VnBPsKtap8Gvht4LUXHxV/Zd8T+HrZESRNe+Hvi291eHPDebFp0d9EtsgH3QyngYHFaL2fVC5meV2/wC1N4LmY2HxB/Zd8CzM5zJJoh/sGZt3Vsy6eG49GlH1r0Lw38a/2RNLs1j0rwL8VPgHd3crSSXfg/WZ7qEb8KSHj1KXHTGFthgDHTFey/C/X/2f/FOjweBfh94y8KfEPThcQw/8Il8UbaTTdatow2GtIdQZQZ5QfkiX7PMqDjLAYpPGXwE/Zw8O3pn8ffCif4IyXG55LueK6vfDRmlmEdrBDqmh3KLZtJ/03tcKDyuQN98tLpoRdlvw78V/C9w1vpfwo/a61Dwy4RnTT/iRpEF9IW2/6uW/1GKwZcPxlXbA4ANUtU8LftH6wj61rfwn+Df7Xeg3JIe88H3UOlamAvQ/bLgYWQ/exCX/AAqp41/YW/Z+8TaNc+JvA2t+IfAmmrJMsWsaXqcfijw7cooGHntWNxLCT0bCKsbD7x7+Cyf8E8fjH4au9P8AFfwy+IOiTtb3jtb6hO13oloqIpxPBquhG4VJMqYnS5toFBIUPITtrelTp2upfgTKXSx9X6rqfwa+PUmlfCv4mW3iz4G+MtIhK6Ja+JW+w69aXbTZju9B8QMzrehWmFutvPIy3CqhSMMhZvmX40eH/FPhvRF0v9srw1B8T/C9lOtrpfxa8HQC31nSWify4f7VhCh0KL/CU2EkqA5xW5N8QP2yfhI7eBv2lPBt18ZfA+oyTtDdXFofEmnSQxRbojBrGkQtqFpNMQwgkurVpIyVkwACV9f8Nal4b8dJJ41+DHj+Pwj4ka3gso9N8VW0s9jc22zC6Dr7jMMgikXba3vFyiExyCRgK3jdbbGemx5fpfiD4kyeBdPj8WW9t+3R8DrRvMtPEnhzzF8Y+GxHgJKFHlXLzW6DORgsqsHdQNh+k/BniXwz4r8N/wDCYjxG3xp8GWtvJZHxVHZ/atUsLKAM50rxto52HUbeCImWO6MXmo4eTEZl3v8AHEPh3wZonxMlNnqN/wD8E6vjTNOjrbz/AOkeDddcHEjW4UxWXlSOAXyfKX5dqy16nd69qfhb4h2Fr8UbUfsg/GPUF8jTvH2gBJfBHi0ksVi1OBt9un2gnIE43xSYYn5URnKK6BE+lPD2ueMfhKUg8LO3iC1sbY6h9le4+1rf6Eyow1GwkHy3NkhPyRh3vLYMAzSRthvtzwR488PfEPQY9d8OXCXS4XzYlZWaJmUMFbHZlIKnoRg+1fnnd6lcaVql94S8Y6Gnw88S6fENc1fS9BkLWMoiJT/hLvBrPgoVPOo2D7WaLO5WkDyTavg/XtT+HPiZdWsmtLITwxTPJbSP/ZOoR3O0x3PAEdvBfH/U9PImYDAVjv8ANr4dNXRqpW0P0aYsDg8e2Mfz5qLewIwf0qHT9Ri1nSbXV7ZGhS6hWXy5OGTP3kbHGVPBwcenFIx+Y+3rXls39B7P/k0wtuwhH5cU0nAA/wA/pURcgcDH9P5UgJhJx6emOg/n/Sl3DIyMemRURlYfcPQdPT9KjUsvQ7RjH+elIaJ8M/bjA4zjtigHZk7uw7VHuxneC/T+I4H0pVlXAwpGPU5+nXGPwoAlDHgHAyOn/wCr/wDVTvM5GWIH4/4VASuM9PqPao8novI/z+VArFlWGOGHH6/hjt6UhmI4zweuB+nb/PtUIf5cEfhzz6flTSxxhflH4UxloTZyPTuCOv4003LDOT7cHrkep7cVWPz/ADen+R/nihTszkZyOB0H+RQBa+1Pj7xH9KPtUo53njtUAGGA659s/wCcUADjkLjjOP8A9VAFn7ZJwVc4+n+f50ovZP7+Pw/+tVUFc5YZ9qcAnqR7dKVgLX26YD7wPvjj+lL/AGjIM9MD2qp5Sjqcemcf/WqMRKzY4J9v89Keo9C82pEDrn04FP8A7QfGdox9f/rCqH2cEehxxxj8uR2/KkSIgHYVk9j/AIHGKV2Fkagv/bd+n9aeNRjzgj9R/wDqrGGAcEY68fT6/lTiRjnBz07fqPSi4WNltQiA45+lMa7tpUaOSPzFIwykAgjocisdv7oA/wA+xx/n9FBOPT6UwsI+g+E2n+1y6PYtN18w2sW/0+9tzWPq/wAPfhj4gtzZeIPCuia1ATzFeadazpz/ALMkbCtjcwAXoKT04z+lIDxuP9lv9mO21WHXNI+G3hzwzqFsGVLrRbCLSJcNgsHfTxblwSP489K0Ln9nL4F3qFLjw0HDZ6Xt6uc9eVuBXqgLKBlc/Tt+QoLleOxzwadwsj5Q8e/sBfsz/EPw5c+GL7StU0WyuWWT/QNWvRskX7siLcSTx5XHG5GUdMY4r5bvv+CNfwDMSLovj/x7YSIchri9024UemFTT4CPzr9U/N/H6mgShenGfTip93sPU/Mnwp/wTAHg3S59F0b4t6jc2UknmRxXukW0ojf+Jv3dxDuY479+xq9df8E4fExBNp8WYnJz/wAfPhwNkngf6rVIQOOOn4V+lizcckuPTOO3p/npTzcEgANtx3H6U7oV2fnBqH7DPxYj8Lp4c0zx9pGpCFcRfatNlgXO/eVGyWdox2BBYgdq8ou/2FP2lrS5+1W1/wCENaiU4EH9o38EmzuNzaayk/lX66/a5eMNt7YHT9f5VILmQHAl3fl/9alZMZ+TWl/syftPeHGeK10DTL/fkgxanAIYsAYCPLteQnocwxgH2rPufgP+0HEWa++H97MBkjyNQ0x/nx1AS9clfb5T7Cv11F5IuBuyCP8APTpUgvZG+YNs/Dt9O1JQihan4Xaz8Ivj1pQ/0r4b67c72I8qztjc4GeMmBmQfgxrhLvTvHXh4p/wlPgjxX4YhJKLNeaPfR26sc5BmaELj0PSv6DxqBx8pGfrmm/2o6nDBTk4H5c1VkFz+cs+OdFuCNP+1BLtN6kMjptf3LhABj8+3SoG8Q6WLOWOfVrMhcH5Lhe2PnzzgD0xX9FmopomsxfZ9X0631dGG0pPCkqkA9MSKQR+FcJrvwd+BfiiFIPE/wAO/C/iOJcFUvdF066UemBLEwFUO5/OvrP7Qvwi8Artk1CLxBdgf6jSgLhlYeshPkqexUt7dq+XPjd+0VZfHN9MsbDRf+Ebg8PieW3mlkWSa4a42LJ5mBiIAL8iqxAyck1/Tv4l/YZ/Y58b2rWup/Cbw1axnqdKtP7HkH/bTTWtpB+BFeI+L/8AglZ+xNq+iXWkaD4XuPAOq3UEiWeo2utarPNbzMu2OVYL29mhk2MQdpTDdOK6acqSM5Xasj+YUETDc2TIBt46/wCRVtIkRMv8yjpz3qXWfCniH4d+NvEHw48ZRSadrXh++msbiKRWTLwsVDoHCtscAMhxhkZSODTPkwDt5f07YrrjJNaGLVtBmRnLqTjsvQUzhMKBg9ckc4q3hVyw5Qjj/D8Kgdzt3rhgvBHfFWIcrRJiQqXYD7w6DPcCqFwxK4iLfPnJPLYHarMKnlzuKKPlBHJ7H8qgSAKC1wDljwc4/SgAjs0jAkuR98AKmecj1FTPMz/LyuO2cflUchaTJYhSQF+b06UD5flUbscKGHX6YoA0I5FeLbJyzAc9en8quxRgMVJIBHAbjd/+qs1LmGBh8hORgr05/wDrVBe30s+3MYj/APr0gN06vYwwLEsf2iRegwMf5xVCTVrmUfIiwk9FUdh+VYIQ7h0TJ24PpV+3tuftDZjRPlA9T04PoKLDuJJGI4pb+bpFG52DjHynIIr6O8WW503w74O02Zh5i6DbNNtHd1VsD/PavmnW7pHtZuQgeJh+IXoK+tPiTEyaP4QZFEX2nwxpU68dN8AJGfrisanQunueK3Kx7lViZecAeoIwM/SsO+u0t1zJIsTRjLEkAD2yOBW4TMjFDluSASOBj29K5w6rpXhzxPoviXVNJt/F+m6Jq1jf3mjznZBqFvbTLJLaTnDERzqGRjtOAehrNMbM6bxHp9yjRQThmByikgg8dj6/yrgftVmCIJJHfbk4X1zwPrX9Hv7b/wCz98Gfir+yh4P+PnwR8F6RJofg02vi59M0eCLRDqHhS5jWbVbMG0jVbeVYwkzsVLQiKUKC52nyj9tn9lD4GeLf2H/Cnxv/AGYfDVj4ftvDFnZ64JbWJY72+0O9hRLr7c0e5p722byZZXmdmiWGZM5+WtY+ROh+CFxcbpN6qLcZj4OP73XjoOK6Txbq0K+JtTdHWb96ihdp4KKFZT6EEY/CuAlmacqWABxg49q/qs8AfsKfsb+Lvgp4E1zxR8NrK5vtT8MaRd3FzbXV9aSzz3FnDNJIzWdxDlnck9AOwAXisK+MjTSudGHwc6t+X0/r7j+XMa1FxvGATyBnge1T/wBoxbt5dAPTuf6Cv6SvEP8AwSx/Y416SWTTrXxP4K6KItM1RZVT3H9oQ3Tfmx9q8n1//gjX8FtYif8A4QP4k+IPD0ij/mK2lnqYH1FuLDj8a5qebUp6bHbWyarBXuvx/wAj8E/taOgwARnOBzx+HSpkmhkUBSD/ALP9K/UXxt/wRv8Aj5opupvAfi3wz43tYl3RxzS3OmXk2OQPJeKa3X/gVzivkr4g/sGftg/DC1e+8QfDnVNQsolLtcaOYdYRY1BLO406SeSNFAOS6qABnpXTDF05dTknl9eLty39LP8AI+XtZRWg3KmDwc8dvT8K/fX4GeOvGMnwT8AahpmjCaJfDthbefhZppPs0SW7y4Vc7SyEY+YjHQdK/nvuXvUkMFyrRPDujZGBDKfukEHkEdK/Uj4IeLviTpnwk8JHwnrfk2KWk6C0kfcodLl1fCHjquB+nenUd1ZE0I2ep+p3h74s+JNIOy90uRShVlY2+Ix2wGbHbtxXdw/FTwhqDBte0WxuE3YbNrDLlDwwwwVl9wua+O/DHxt/adsrhJ00O28R5AJgNqhDr0wm0lefavpnw18f/HsjhPFPwQuo7nYBJNZrHvfHopUEY9FJ/CuZKS6HW0mtLHWR+Df2YvFjul9oMWnNIwaN1822VB/stn5R7YHFUrz9jD4Ias8kvhvW7+ykmTiODUVnQqecKCCcdD1b8q6Sw+JvwT1m3+za74V1jwfeo+DBJbhNpJBJ80ZHB7EV61p6/DC4iS48JXsGxwNuxpYSGHQlXUbT+AzWynLuYuCWysfMFl+xprWgsZfBXxL1jw/Ijk7EjwuMcZVCExjqABkdRVDWPgT8drDfey6t4d+KR+T928X9mXvHHEuETf2JYmvsoaz/AGaiqs8gz7hwRj+Enjr9Kxp/FCPI8M2+0kkUL5q5257ZxjHSr5r7oWqPzl1q9+MnwyS5nutN1rwvGJ8u7KbmDnognT7iJ/suue/pWHa/tR/HbRVQ2mrzXtvbdNspZeecMkzH+Zr9GP7WMqPA4Z0bIZh91h7qf14rxTxf8GvhN4vSea/06LwzcuOLjTk2bn7M69D74xmtYRp2s0S5y6nj3hP/AIKCeLrV00/VRY3csX3o73fG8hbpyQhXB7B2/Ku+8bfF6H9on4beI/hN8StOt7XSPEVqYGuAmfsspy9rKjhiN0M6o6kqPuY+vzX8SP2adb0SLzree28VWn/LMSBc9OBlgCvH/wCvNfNllaan4A1WOOylufDErtn7JceaYJcHjaGwpHGO1J4dLYIyW+x5l+yVqnjD4X/th2GlTlotZ8MwatpmpYyq3EKoYiWPDhThZByD07V99fGj4wX8QPlXyyThphPHHuZMuMDzA3znfnJb2xnFed/DzSfFvjq81bx7Lo9nJq+mldP/ALTgTbKtpKrGQNz9zCDqenA6AV6Dc+EfDAvtO0/UdLn1fR9Q/eXc8WZ5JF6HY0Z8wBT3GPxFevhKP7q17HNWq3nc/L/xNp2k68Ln7VZRRsDwEVcA+gyD9RXzb4o8INpEn2yzBZCc7T2X0GOM1+qnxq+CehaHqH9s+AZpn0a9UZhvs77eRTjZ90Myt0BP/wCv5W1bw5ZzxlrqOMBlOAmOCOx4FeZUpOk/IfxKx8RRvFKm4bgM45OfwIqnNZ7929Smwctngegr0fxr4Vk8P3rXkKAQyZJVR0x13DHHFcVCTMpRsIMYz2x9O9UmmjJxsfZ3wg/4KIftF/C3T7PwzqV7Y/EbSdOjSC3s/EUc0kiRJgCNLyCWGf7oCKZGcKgCjAAx+mfwU/4KK/ADxbd6dpPjmC++B+pRgPFdXdw17o7XB5wl7BG01vk5+afco6Me4/n1eLcdp++owMD0pRe3tmjQybbq3Iw6MOoPBAxgispUexqqh/RN+1r+wT4B/aT8PP8AEz4JJYaN45ltmvrS50wIuh+KLfa0u1zEPLhvHAPlXI2oWBimAUo0H86Gu6FrvhDXL7wx4nsLjQdU0yd7W8sruNobi3niba8bxuAVZSOQRX3r+xb+27rf7M/iWDw14jefxP8AC7VZ8XmnNiW50iWZfLkv9ND7tkiqT5sI+SdOCA+1h+z37VP7D/w7/bX8FWfxJ8AXtnpnjD+zYZ9D8TwMXsddsnTdbRagQGdhs2hJxuliHysGUBaSbjuGj2P5Z4bzgrKQ47ccirKTckRn5W6gD19q7TxV8HPiD4I8eaz8O9e08Wmr6DdvZXgEiGESLkZSThXVsZBHbsKgi+GHiVkDNPaxeqeaSw/BVx+RrojqiW7aGRFPuxGM5x3GP/rcVZWWRkAwrY7Dr+Vaq/DXxfH88JtrvjG0S5x9cgYrCm03WNDk8rUNPmtcHmVVLx49m5H60uUXMjRDDoABgc1NuY/JuwABWSLmNR+8wmT0ZdrfmavpcRghVkRsDGe4/KkNF9I2ZOB835Djp+NXbeLc2/pnp68VQ+3qVHljftOMdAcVYXUYWTGDGw5A6YP4UwNWKNkQ4G0Dngc/Sp4JMff3EZ6npjpWQbqbeGVtrKv4fSnx3AOHk3b/AO7059qYrG7o+q694W8Sad4v8IajL4V1/RrlLyw1GAkSwzwkEMuOxHysuCrKcMCK/ff9lz9ofw7+054XXULyKHQPHWh2pj8T6LbqBCWjGI9SsVH/ACwnAy0YyImJUMUwa/n8S4bZh8MFwV3dR/8AqrX8JeNfH3wy8TWvjn4bazceDtcsOLa+s2AKqWDmKdGV45rdnAYxyIy5AOKiS6ocWf1JaabZokNtIr9R5gHHHQEHuR2rehkRZUJHlyLgMPUd/wAq/Nr9nP8A4KX+BfH16ng/9omztPhnrtzshg8R2qZ0G6lUbQLxB+8spJOpkUmDOS3kqAK/USTTp4Uh1TS2jv4LiJZoxHIk0csUi7g9vKnySRsuCCp5/MVrCV9AaMTZDvKjEgB3qAO3PymvmHxys8HjTVrM7YjH5E+5hwQ8SAjv/EDX05bX8aXqTODHKVGE/vY4/PHSvnv4nW23xhcXMf3bi1i2huhALZ5+uQPTFdFLcmS0PNbqBnfzY/3ZJO4Y6Z/oa7bRdZ/tfR5fDmshxHCS9rLyz+cxypA9tox+PSsi002K/wDKjglIU4Q5Hp0x/hXpui6Jb2cbXsuMxny0wuOM/N8v+8a0nJWEkcTpGtT6LI+mX8XkSWe7guCzCQBkPoeCPz9qku/EOIYmuo4328Ej72ccHIHcVo+OdAS50o+IdPVY54otlzGDlmG4Lu2/7HfHPPtWJoPhG1u9PNz9r3JIiffOenp6cYxXDI00J7HV5QQtuzBm5woGc+gJ4x7e1dHCs4kLWwO12+6BgH1zgcfpUcGk2VpBB5b5aNuGHHOOO2AB6VpJLFFtnlV3UNhkAAzjuR3pRA6rTop7GzZrvMUZUIFLchs9R/sgf5xXrnhm6htLA6k0jzwuvlpGx5DA4+Xtgc5rxxZrfUp47VCwQe/GcZwV6DgEfWvQ9GijELtIFhtYRgJno2eSR6mtJaom1jsr2dYYt5+9uXevI3Keg2+oyMVhRtO91EgAIB2guN27GOMDH3av3E0F7OIbciNY1O5zh9wXhdp56YIPt9K09OiDkJCgAjw6noTz+Gf5VnsM6Hw/ELic2tx8sEwaAwn7pSRCHx1yecew/KvzCsNJuvDd/qPhq8KwXGiX0tnIPug+W5AP4hQPwr9Nra48m8hwuW8zO09cHjIwMDFfBnxw0kaP8Z/EEMcbvDqaWmrQ7eEK3SYlPXqJlY+mDSUtdClsU9FeCVl+2OojBJ2t1w3y4GM8j0r2jw94JstRlQW+24YyYkZk3CJSMZ5B/vcep+lfKVxbeJImEunmXEbfKuMx54xjOO1fUfwV+M/h/SfOt/FUMthM4SNGZS29Bwy9MAJ1z/gK0lKyJavsfWWmtDYQi1MQiSPKbRwOvXj9K6u0tLg/6Uiq8btu2jBI/DPp171k2XxA+G1+qS2WqWU4lHylR94dc/d5A9egr5u+M37cvwc+E9o1loU6/ELWhKIRp2nSBUjJzkyzbWVQuPmCqxAPSvOqVVHWRtCnKWkUfV/irxf4Y8CaLN4i8X6pb6Bp1vjzLi5cIueyqOrMccKoLHsK/FT9p74yfCP41+ONI8T6f4Wvbh4LObTftV3Mlt9phhlEsBaKNmO1Hll2Etn5z0xtrw/4s/F/4s/HbxLPqPiu3UW8hH9m2luJTY2sW0ANDuJO5hyz4XJPYV11zYWniDwPoqzi20+6tYlSZdgkD8L8ySqNybidxXoN2D0rycZiW49j0KNCMTza7tIINEu5I7BbaFGSRduGCL8uVQ8kjOR16Ve0XSItbs/td/o2oW6qoCf2RF5O7PU4OckHpXTadomjWmrBLppdHELhnti7MkoXuMg7snHHHHT27i98K3sNvCNOvv7Ks7jNwb6HdIu4cgCLcCMYxjt+leLUxCR3QpM8fvLbVcXWkeHU1xTEEae31GXZtUcjj7x/D8q6h9Fv7NIry8vNNlby/LeLcc/MQPuFVxkYBx/KuzSbUptMnfVL2z1eCy25nAeMxCQ7MZwOG7jPX8Kor4bsYtQZtPmS9nkTdtnYSWyxhVGWJG4g57cDpWHt0bezfc4bSb7wraXR03xLqUVpGIwyCbi3LK3ARkHAUdu9eheKfiLFNZRQxa/o9/Yzjaghh3kbMdepHHcjHHGK1prDRpfD6JrdvYTRNMI7WKGMPGkpwHbgIQCDnAI49arWnww8FahZzpBfJp9zswfJSNoEORtb7u9SemGYj2p88X1Ja8ij4R1DxH4gsp7Twzaxa3DboFdLecRuM8rhcqoHXgY/pW4fD/iEadFHrFnd3CvKWZCjCWPCgBcguu3Ixz+lW/BPhK70m/ngS4sbHzto+17vswlC9sLyCO3A+vaovEFrrVmJ44btddDsB5tnqBm+XI2jaME9v4c10Ll6GbZaikv4pjdyR3nhpJUWLz5o08pVBwo37kOM9gPrWfq2iRtL52r6fPdiQ7zd2iGWJkPDFnbcqcDjbjFbsWrXOnJp2lPaprVjGDHJbTKGIbGctuCkHJyMkAdscVQ8QeK49UZrbRrX+w2toUiWAbYQwP8ArFKnKsAT8v5+lN6dBJMk1bw94K0TQ4LmxudT1C1vIWZltJFd0XCjDDcFAIOOU9j7cW/gi2u7db/w61xp1vbL5jf2hHh2OcnJRRxzjg49KRZJraxS5t4rUsCxUeYoCO/QH5gB8varNxd+MhpUP2e83G3c74IblfmRum9SvI6Dgn6Cps+xSsjgrPR1u72C9t4JPs6yHzJopQRkZyAvJABx/KtW6mOozxQM/wBktD8i7lY+ZgAYcD5Rgj2471tWPhqHRLVra/kiuJbiX7SBbTnbHHjjPy7SR6ClkK2czeQ5ntpmG2NkcsX4xsZVA6Cs+ToVzmKsL2ukRadFJJdFZMNDEu6Pa53cYwTjtk/hXW6B4L1S50WfUorf+24pDsW2Wd4ZwgwN/THBHqMVdGrT6TeRXNrYFVdQpKpseQKeVZWAxjHXHpWXe621lcSnTWfTZJZkkiheUfumYAttKtxuJx06Umh3Og+Hfw08RS3Mtokhu4JpWVorqWK6jgcdFkBCuvH93OePavQ38IJ4avZNMisNE1Hy3K7YLo287E9cB89PQ5x0HArzSHxrf6ZeJqQs4MZZ7iGW5eP942PmBU47ccHrWBc+NLOS8uNWl8PTXTSqHYm8kkVuPvKXRn4/2jx7Ue+9ibdz6R1LUtdS2hsrPSUjQqRMqTgTIQeCrqVDfgp9K8lg8L6PeTXh1fRbia4nI3FpJI923kEcqQwA/h7dq84/4SGfSWXXbe2linvHysInOQBy2w84HbocDFdfH46udQhniWSWx1EIHjZWZgNwUZZWAX29PapVOSGmlsf/0fwh8P6M2r3e+f8AdWcHzzyHgBRj5QR3PTArP1KeKa8Y26+XCvyxr/srwK7jxJqthpWj2vhbQ3LiImW6mxgvK3G3oDgY/l+HnttDLcTxwwxmd3YKqL1J9BWad3fobTioLl6nW65cRWmmW+k2wMIP7x156D7p98nPT0qr4O03+0NZR3by47YeaxxnoQFH1JIxVPxF5yX4t50MLwRpHsPUADP9a6TwSrQxXVx1WQBAB/eTB/IA1jUfJTbRtSjz1oxeyPU/tSYXICcY2nuBx17VYhUyTRKRvdiFQeh7fkP0rAiYySY8wAcFeOv+FaE2rQaFZS6pOvm+UpFuOgLtwBXgOF3ofVKoox1K/jDxc3hywXSdJk23s28SSL/yzGcEj0J5AxjGK8GZmDGSUmRm5Yn1PrU19fXOp3cl/eNvdyT6AegA7AdqrW0U97PFZwAu8rBVAHc8V72Ewyow8z5jG4x16mm3Q6Hwl4WvPFWqx2cW6O3DA3E+Plij7n646CvonWtd0f4feHEj0iNI5tvl2sJ5LngNK/TPTn3wKztEj0jwto6wyYWK2Xzbk/xM+BnPGT6D8q8A1/XrzxFqr6hcH5QSI06KiA5Cge1ckm8VU5V8COyHLg6XO/je3kVL69vtWupNS1CZru5nbc7vyf8A62OgA4A4FZ8rqW+TjjFOMi546DvXV+BtGm1jxHbvhTFbMJ5N4+UhOQuPVuBXqxcacdtEeRaVSaXVnqngvweuk6TFqN4omuLwLJt4HloACgBIyDzzj29K6qeLdOHAaUcDZk9QMdfaqtzeyx3Uqxx/aJOCAMAAAdAPYcVAuta5alPJ0/zIm5bLKBj6AcAV8pW56s+ax9nh4Qo01FMm1rV4fCmmC9vIT+9Y+VCHHzP0Izg4GK57wx4v0rUrxJpJk0udePLlbgj/AGGOOa808ceL7rxVdwxsoiitAURV4yT1b9BiuF5U4PBr1MPlidO8tGeRis2aq8sFeKPt9vDeneItNa1uLVNVt35Lxhcqx6MCvINfOsuta74HuJNAlmCyWTMnlAZJVgCCCMhcrg+tcX4du/EYvktPDlxPBPJyFhkMYO0ZJOCBgAVjXE0087z3DmeRjlmJzk/U1tQwTh7s5XRhXzCM480I2ZJqOoXWp3T3V0zSu3c84A6D8Kn0bQ9S167FnpkJnfjJ/hQHjLHsKj0+y+23Cx4KR5G4gZwPb39K9QtvGGheGtOOn6NaGWRs5kZhkH1YbfmOe3GAK7J1PZx5aa1OGlS9rLmqOyOos/CGj+ENHnvNRu8yNGPNk24XI5EceRnk/nXhus6odUumlRfKiGQi5zge/v61Z17xRrHiKVW1KcyonCRjhF4xwo4z71z2cVnRpy+Oo9SsTiIW9nSVkKen1rq9DsEtbiO7vgFfrFG3GTxgnHT6Vy0UjRSLIvBU5FdZaarHcDfdovyDJYfpxWtVvl0MaCjfU7B9YLKZ7ltywr9xeOE6CvN9R1q91B5fMbZHIQSigY46du1O1LVftX7qFfKj4yPXHrWMMd6xw+HUfeaNcTiHL3IvQT2r1Xw7pE2n6elzcFYvPHmtx8yIPu15zp0sNtcrczRi4WM5EZ43Ht2PSvU7bQrrVTHf+IpY7O02s3k5KtF05bGMZAz14B7dKeKlaNtkPBQXNzHn+u6q+pSho1MUCcIp7+57ZrAUN/APbiug1/WIdVv2nhhEEYQRqoORheARwMcdqTw1p9rqes21lfyG3tXb96/QAAEjJAOMkAZ7VVNqENUZ1rzq2TPWvhZ4QvNQ0S/1pinkvIII4JE/4+FUfvNrH+7uUccda9W/ZT8fadp3iTUvAuoSGzt9cZJdPRyXjW4j3b4eBwZo8fMeMxgd6W51bRj4bvLLwm9u09naOtrGP3QQPhJHVWCA/KSSe3WvkSwv9Q0TU7fVtNnNleWUyTQTRkZSSMhlYEZHBH0rz6E/bzqSe3Q9LEUfYU4QP2HuIoo5fKBIhJK7W5/D2xWf5JDpFuP91TjjH0rN8JeK9N8c+DtJ8WWkiy+dbxRT4BQxXMaKtxGVPo/RujDkcVpgxIPLI89C2QDkYPpwKlpp2ONFtHliBR2RlztT5RnP5U954UZYyGuAONw4wf7uOlVf3Ek4VFLL1ZeRg46dulTssclsFfIKN8ijjA9/WpGWfNW1Qw7RHHIeh+bB4p4d5osbQxUYXtkH29qoQOh/dwOYDEDy56j6Yq3AitGitNsZvbhvw9qAJJJ2FuoT995Z+YBcbifw4xT2lmkYsMbpADtYdcDAHsVqplB+7SU7FP8A+rtSxrPu2wYk4BAOOR09hQInXyjmN2McjZyy9A3oRUwn3wAIphZQFbn34NVQTFGYJIWiDH7x6AduaVA0UXlI23yz8x9QeQcdKQywu7AL5yzBW/CpGWWKPy0YhR/GF9f6VBIWWNZJJVVQGCjGdw/CljllxlYvKXb90sGDA989qYFgm4RPJQg/KXDKuM/gOKYXnlClv3QwEBIx1A/z6VLFG0oRXPyYHfAbjpwKqF02CdyXYtjA7446DoRxSYEk04WXKYQR/c+XjnAbt604lm3RllhEg3AHHPbHSqwDYDshk5PQZK/UYp8n2dWR0+ZnHyZBwcdfxpAE8kZmVhGGJUYx2H5c0+KXzMsV+zusZPI4IHtio1jVGMqS7lHtgLnoOOKXfiUGRzsHKjHr7gdKQFixjmEisoDIzcFev4D29MV5N+0hrKaf8PNK8B237x/FN+Hni6f6LZDzHYHtuk2DHHSvZrKLzjFHJ8oYE5XjhR3/APrV8sftBalNq3xRs9EfBj8N6PHBGBgYuLs+bMSfU8ADsBTirySE3ZXPn2906aV13JuaFVQKpAONvXIx6dKwI18rKwpgAlTkHg138IU3RCvvcrh4zzkgY4PtVSO3t02/anSzAbv/AFNejB6anKzjFEW7ZIDgjB2r0/D0Fb1hpOr3UZ/s2wutQiXjzXUKi/7ofFX38SajpzSW3h7S49SlU/JdDY+PcJjn0rDv7/4t604N0z2ka8bF2xY9OFOP5VorvZBZdWdfL4G/sy3F/rurW2llxujjY7WA9Mg4P4VTW7+ElnG0mpa3LqcnTFtvXH5pg/WuDPgOWebz9dvJZXk5YsTJz+BrXtvB/ha22qyGdxyWPQ+2McfnTt3l9wvd7Fm4+JHgLTtsPh/RbvVXQ5Et1LwPooGT+lX7f4pfEjUAF0DR7KyB4VjHGTj/AIERV+2tLCzCrBaKip93zFBH8s1po6urrIhTzMY2KPlA44pWj2uF30SOZkuPjJrsypqV+dEiH3jEE2e2dhJP4cVTPgW5nlEus+I7y8z98RggZ9vnP8q9BFtFGqoJeB/ByP1zVmL7C8gZD9mwMfMpPP16YpXXRId5dzkofh34Q2brmO/kIx+/adx+gFXrXwF8Nyrebo9zqLJjJW6mUn3PPFdQFuIztspXuQwx93KD8+K3LWx1XyyijzMrjGP6dKV30EctYeG/h/ZXHmRaBcO0S4VDcyk9schh0rs7G80DSpY7jTY5oHUEYl3kx5GOwPGMiljs7+2kUmJbaRRjIwSTjvjp+NWIL63c/vJVy4wUxkZHHXFTcdjivi94B0/xlpc3ivwwiTanZqryeUctOg6hh/eQcjgHsay/CN3a+ILa2mgdoJ4uMsNrYUAHI/2Oh9cV61FNaQTb/IRZxja6tsPHToCM/hXBa54Tn0+WXxhoieVBPI8l5ahfmTJLO0YHbuQAODVRl0E0Xr2zvNRYoZRIijAkwOgHXAqksMdskA5kBPPoe2RUWnazFeRNbxuOm5WA4X1X8qxxdm88SWseBDFEH5z12D09KnyHY6mDf5qKV8l4wxVs569gOlWbaeWL/R2y4c7o1GAR6+w4qnBGjTqSDDOefm+6wq8A0RjRJEaVslUxximI2raeC4Vp922TeBjoR2GR6VHqEws9FmRokuVk3x+WxADKR0yRxjrWdDMLVBJPB88cgbHT8R7VPciPXbw2o2wBAJFyfvAhc9O9J9howNL0KfUNKSOezi1aSyUKxV8TiM8qRzztXpUMfhlbScPJoy3kar806lRuVumUPce2K27WUaVqUwtJWiMiqjyHpwRtHTgdulb+qXT31wv2eIZUAh4/mKrjBBHcHsPSi9thHmt1aXFrJJHc22bdjsic4yueFUtjjj1qk3hSRrry7eY2rS4wp+ZeBycD6cV6/Fp9riVraEyJJEUHzFeCMEHPTn8q4hraTTbo291CIlIUbRjI754oCxxMvhTxDGsK2k6Hy87QV2HPfHvW9o2s6qrLbXiJdeSu188EY4GW4/Supsb9Xfy8iONf9WcevbJ9f0rO1ixlEnmNGIVc5xnO/POMjpg0XHboR6q1lfETQKIxIm0kY+U45H0rkGjFtLjB8srlgAOM9xXTKCI1XGUjYeYqgDbnpVe+gtFYzB9qtjDEFh9KBmnB4jlsIVh1K2/tS2f+8AWwRjGe3qMVk+NNF8P+IPDn2jSh/Zt1pySTMkpPmyhV/dxgjP8AF0IpiElRFuG/+EH+L+g4rTtpo7C3cyAS+YMRxE/NkkcZ6beKmo1ylQ0eh5b4G1u4u9Gn0uSNlnhDyQvwc+dhTkdOP61rWXhmO3vLa1aAy3M2fu/8sohjJPYnHp0rb0rwtL4e1RrlrNbW3vY3/dowbMjEMuApwuOOnGK7RfK0iye5kLyzTrtYYwVz/D9K+fxlVQl7p7OGjzRszI0hobbVZLCJtsYQtyOECkduOtcP4m1OWKO+gWfbMWCO0oyUibK8cemAMV3VzqGnaLouo6nfh5HliESwpjepLBRlunG7fx2XpXzb4h1g3F7PcTyDDqBtXgMqjCgf0zWeBourK7N8RVjCDRS1i9sNPVoUVpZ2QbJAcAccHH+fwrnfD+i3XiHUBCg+QEGRu2PT8aZY2GpeJtQWC3UyngEjoiZxk9Ole8wW2n+GbGLT9M/eFOZHGNxJ6k/59q+2wWFSXNI+YxFa75US29tZaJF9jhVVZUyMcY4AGPTpUW52lEgb7QFGcDgj/EVk3M0WHlTMOW65J/Sq4ds/e2q4z14PtXp3OY24rlt4Zgsnv2A+nerksplUAS7WxwNoAPp/hWNG0qDMZCdsYq4l5MQm4AhTzxz+A7YFUKxZkcL5akBgVHy/7Q9Ky5RdQXUep2qtAQNkqZ+Vl7HtWzFcwLui3cgc8dD7f/WrOnNquEc78A8Ht7fj2oA20e6klBll3K4BQdAfYYqc+ZcyRTSXLW5C43BNwI9wOK5izu03KZeEQ7RnOVI+7+la6NazPulUy8/LETtADc5H400SaR0hJybae6SaOQZ5Gwj0G3OPpXJeIvC95pmXhj3W7LzjnZ25GTwfWtkxyRq32YmAHsOduP4c9avJfSRqqtJuA4w2duCO/wD9filJJgeJXEQaLfGGIX0/grTRpNV0K38PXF9PJZ2byS2Ns0jm3hmmx5rrETtUvtG84GcV6Re6Bp+rMsVpONPnI3ExIDG7dhjjH4V5xf6Jquizt9ohYRp96RQdjKeAeBisZU7opOxxc97LYyNDNGY51JWROmCOhFTL4kaNNnkpJ7kDB/Sup1XST4lsory2QjUIV2Hssyp0xn+L0+mPSvPYNOlmOzcsL5KhX4OR2xjiuaSkWmjdj8UMrZ8hIun3R6e2KZc+Jbm6QwGNDF3XAIx9CKqwaBNNKIvMC8Zbjp/Q1KmjNbwmaVfP9AnOB34FLlfUd0Z7vAkoaMbAwVth6duh9OK920me3uNIiiYq88UQUrjCn5fl5xxjpXgF1LmYOny7RgDpjFdj4e1AP+7V/IkZVjILYVsYHQdzxXm47D88DvwNbklZnY3Hj/UdElS1WLf9nOIyzHOPfGMj04rufCfx0uLe7it9QiFnkri4VmG3BHOA69uOT+FcpNpC3VvbItnJdRSsWYx8kBSOOnHy81v6l8NbTxZp39qeHpYIJo3InGDknAxx2GPQcn6V4Tw+Ga5ZxPfpYvERd6ex9kaB8VNJutNtmtL9WFyhdfMVg27oVbtnI4IzXS2fxBvbdXFvGrIwG8uTt29duARj8K+GvC3gzWdChV7i/EyRzjdb7XATIGGXOQM98Ae56V9H6Zoc17HG0Q2hFXlgO2Mj6+9fPYzLKUW7O59Pg8xnKKurH0jofxgWz/fS3O1uPMiAbbx93Dbs9umOa9u0X4xiRYtsmTMciJhtDY9Dn8O3HavhuTTILQ5hcL5S7skeZn/4msuXxFe6TO0yDyCy/Pjo/oMjHBryJ5bSltE9GOOktz9bNI8eRysJ5bQSMhBNwHCFMdFIOxv+BZA44qn4w+HnwM+OVvPbeLtG0rX54kMaTtbRLeW+/OQlyqCQDPT5iPyGPyki+NraXBHbat5IRHOWkcqV3Y5UltoUdcHFeqeFf2kX8QXH9jaNbXOtXLbESPS4zek/SODe457cqK5Y4HEUJ81C6N5ToVoWnsdP45/4JyahbGa7+CviKCCONWK6dr/79QduFjhu4YVlUYGAGXAFfCPj3wF8d/hPbM/jPwjqFrawvJD9tWFXsuM7Slym4KGVSyhwpI/T9pvAmhftK+IZI5LXwHq9tZy7dw1LydO4wOQLtopFHHTb9K+ptH/Z/wDiTr1uY/GF3ouiJJ/rUFuNRkb3ZZNsOcYB6j0r6rLcbmminTbX9eh8dmmAytXcKii/L/I/lBk8aeKLiEp50u1vkDRhCP8AdDL8px+NZAfUFRrq9kMcUrfec43Hv0OBgjpX9RPiX/gmB+y/4w1qLxD4hOp2N4pBuItCe20eyusEsBJbWtvgEE/eRlb34Fem+D/2Bv2JPAMom074ZaVq85xl9aN1rIcjv5eoy3EI99qAV9nSnp70bHxlRWdovQ/k58NSeI/EGsw6N4O0vUPFOpzg/ZrfTYZbi6cj0hhDufoB0wcV9o/Dr9kn9t/xlZyR6b8JdYNi74ZfEb2+iMgzhisWpyW0uP8AcVsgZFf1J+G9G8GeCLFrDwVoGleELQ4zb6ZawWcRx0+SBI147cflXQHW5N4QRhj3GduP8a0512I12P52PD//AASU/at1N4rrUtb8G+DLaQlntZb+/vriHIwQFhshC3HH+u/GvW9O/wCCJ13qU8d/43+LyRykKstvpehHbtHULPPfjt6xfh2r9w31PcGVonj2jnDkLj2xgdPaqhe0mLSfvYx1PJ5Hb1P/ANalz9gt3PzV8F/8Egv2UPCN5DeazqfizxlLGB5kN3qUVpbvj72Bp9tazqp6Y84n3r6w8B/sffsk/C+JY/Cfwt0GKRW3Jcajaf2rdKf9i51JrmdRz0DgV7wfJaIRx3hiB6Z/yMVGkMyE4v1mHTaRzx+Y6VD13LTaWjL9g2l6PbJYaLY22k2qA7YLeJYo1wP4VjCqB+Aqy2qEnqI+DnHt+n5VlmO8YbNyTA8gdP8AIquzTwqRLb7y2OmP6Z/lSsI0nu5HOTIWz0xkZ/p/9aomkZeg39v/ANfpWfKr5+cLEfc5HA+lMiMCA+ZctjH3Y1wfTv1/CgRcL4zhhHjgL04Pvjmo2mjRfLZ8jngdarB9PHyBXuOeMnp06YxUqTRoP3SiMcbcgHj3PWgBiSwOCkaPNkdADyRVmKO5lx5cWzd1Oflz7jtzUSzz/dYnnjjov5Y607y5W2kO6Yz3+lAWFuba6RSglSFsErgZB/l6Vz7WN6W3XMs12x5EaHYpHocc/hxitkiFTuyzE8enA/DHtUyzRxR7Iw5Kn8uv9KTSGcx/ZNwzAm1388bpd2O2OuO1L/Zd9hV8iO1XOPlCsxH611HzuRsZTzkgc8cd6swlxuXlSoBAHT8MD2ppCOVltLPS4Wu9UUQxdBkt8xP0+n/6q5u/1yyuIvK0mKLTxnBnkxIcf7IOSPT6fQV7BKlkkMFtqSR3UsmXityFZn2YycHggDGT06V5lq/j6x0PVpLE+Cr+e1ibb9qt7SMgnH8K/KCPo1dFDCVKrtBHDjMzw2EjevNI5KTw54BCjUdVZLplILSTSzbQTjHyK38R6DFdTp/g3wNqKBY9Otr9COFXzHUqfXnp2Nee+MNd8ReOLzSLHSvC+oaf4fsryG7n3QpHLcbDyEUMFVQuf4huyK9I1/X4PsoGq6vdeF4nACwW8ai63cD/AJZec3sAFA/KvRWT1Ek3p/XkfOz4wwvNNU9UvkvxscR4l/Z1/ZBsVl1fxZ8M/AUEsjtLLPc6Jp3myyScszM0O+R2OTzkk14vJ8D/ANkfVHm/4QP4D6B4ycA/v10e0s7DKdV+0XKqqnnoqHNWfEOuDw8sup+H/AWteIrmIn/iZ+J43MS4OSwhyM8DhgFIry0N8SvizfR/8Jz4t/4RrRrndILaCQQWoiQBgqxwkebjPAkJJ4r2aWUU6ceaT2+X4L/gHyuJ4pxWJnyUopemv4vT8GewaDq/gD4ZSnQvCx8I/Ddppf8AkCeBNIhuLqdejRzPAkUaSA9yg5/Kvo7wxJ4x1R/Pu7Wbw7oruGaPVcTXs6HlozHykSEfLg849aXwJ8JPAXwq0+P/AIRjTozdyKPMv5VWS4kwOu/HygjsoAx+FdpcSpMDJKMEflz3rxMZj4t8lJaH1+T5DOnariZe92X9fkkan9rQwp5FrGI1jAVVAwAq8DAGABjp/hWbJqU7tt2jK85A68e4Pas2TYCcDJH3u3XHPal+eMMjDAYZHp06f59K8m9z6u1tiRrt5M7gBxjHRR6dPeo/OkPBxx7dPaoANuCGHtjt9Ril4X5eEHYdqQxVGW3kBs9ecfyqTzGHBIVfUDjtyKhbYAOcEjA64/Dil3Rg/dwPTPr/AJ7UgFcqW3DLA/7PH4eg/wD1U5UkA2dARn39ug/z+lIjSbzsB7ZOKcY5QNrsqt3B546A/hjimAjhsYl+f26Yx7jikLRRjPMmQDs68n346U4JEGxu8w+ienTk1NlYhhVGB6+xpCI4p3lO2OJpO/WpIob6bHSDPThcflTzNcchWUA9NwHA9scUm92BDSnHYAY7dKYCmzVCVuJsnuOnr2FPijt+dibwe3XAH1qKMRqx2ZYZ/iPFWAJlBdSFX8O3vQgLPmBASnbtxnFCsx+QtjjI2jH+c/p9Kg2AcuecdB0+lTDzCuFUYPHOOf8A9VAAQoxGGwOhA9R6cGnq4z5Z6AYx29R0A6U1I1I5O4pgAAYz+PTFSqoEeFyP7o9qYhmADhdvTHv/AJwKU89eeOKc3ypxyf5YPT2pmJWUgKOx4xQMZuZXXopx9RQHwfmwyjt09/19Kd97G9eR0A9KhYhUOAWP3tv+R/n0oEP5ZtqDHPbtTvnPA5xxnAx3/wAPpQXDHMg3KR0x/wDqx0qMnaxy4X69f/r/AJUDB1jL88f3QQf8/hUmFXnIJP8A+qogr/KEiYk9COn59KmSC73DhbfB4zz+gpC0Id+7r8uP4R0pxOQCBtA/KrLwrtLO4YY52ggVCFtgSvP1JzQBDvjA+UrUrF1UYUv3yOn9KUXCIcRrtA6dB+fA9KYsjspAyuDx/hSGAWY4wqoB/fI9PT/P4VMCP4mzkDoMVXZlQ/eAI9uRSeYvQdeO2OOg7UWDoT/uhwOM+v8A+rFPJbbxgjjAH4fj0xVcluxAJ6UbgOWbd/n2oAl3jGQB+Xt/KlyJBgkA1XD4xhdxIPHQexp2c9f5fhSAk+ZRt9PpxTwHYHGFPTP/AOqo85JNKGx04oAlyMfMeSODj1/+tR0Ofu46D+mP/rVXznJJpcjI9O1AEynPy+o6/wBMdqdynKjkd6rHocVJ8oXGOvA4oGWlfjJOMfpSnHHTHTr/AIVXGeABn0pOoAA/IUxFmNwffH0pu4KdpI+Xp1/oKi4BO7gD+dBwvWgCcBQSw+7/ACpzD6e3+RVZSwGF4P4e3+FBZz1OR6Dn6cdKAsL/AAjjH4dhTwoC787AOhwD7fhUeTjPp/XjinE4yQORzQBIcDpgD17D8Bn1FPVnXPUDtj/DtVcfe/L9KbnNAE3mSZyD6dKBMcYY5/P+lRdunH86T2+9/n9KALXncdj7dTQJz7H07fl0qt6Drx/n/PtR24HShAXPtTjgcY9P8n/61P8Atm5cfw9D64/L0qgVH0pADg8+n+eKBWNAzLgYbH9Pr/8AWpA6ggYP0x+g9KpKdvA6Hr7ipkCnhuMDj8Pw/wA/pQI0TIinruB9P5f/AFqaX3EfXgVR2FvmPzCp0yi5XigCfenQHpx6dvWkQowyDkD8KhXCHcACR+HtQD82ep/LGfT+lNBYsAKB1zSYHfiq/JPt0pP4c98ccZoAs7d2M/hj/wDUakxjAIxn/wDXx/8AqqEKc8tnH6f40bctwT6d+n4fh+VFgt0Apxk4IxzTvugjjI659OBSYKrx6f4D8KQ4U9hn8f8A61IZNs+cN/DzxjoR79qcCRUKAH7oyW4zx+X6VLlcZHXt/PpxQBZRuxr4K+O37P2heEZZfiT4Lshb6WZTJrGlRP5cETSn/j8t0zhBvI82Jflx86qMNn7pV2PToMYwMf5/l6VJe2NpqunXGmalCl5a3kLwTwuMpJFIpR0YdwynBFOS51ZgnY/GvxHYfatUs44R9mTyiwVSTtHAA7dMcV558TPhN4R+LPh19A8Qyy22qWwEmmapEo8+0kxwCf4o+eV/CvTPiVZ3HhbxVc+CLQmSfSZ5bIFvvypv3wSHPTzIiG64GetP8P6Fqz3KQau/9lWCQtLJcSoPKSNcFmMmdoC9+eK46crHR6n5B/FTwJ8Q/hrFF4a+JGlvD5T79M1mAeZY30QGMxP0BK9UbDIwwRXg19C6hmiLFWwRX6jftV/tTfDrXvCNz8Evhvp1v412SD7brkqJPa27LjcdPkY7mc/Mjk/LjgDIUj80Z4ZPs4Vuwzxx+HH8q3urbCSszf8AA1x5fjHRlk+Zbp/scmfS4Xy1B/HGK8kv7W/8Ga3e6PdiS3ayuJbcO6kghHKq3txXVPN/ZwgvY2ZPs1zDOCvX906tx9MV9NfEfwlp+ua/JfCKN01a3t5FAAwZJo+ST2GP6V5qr+xqWa0Z1ez546dD5Ts/EgeISFw/lnfhMdu+KvJ4jaEh2hTPLFm6/Nz+XPSvHtSs203ULuwZtzWs0kJI9Y2K/wBK9W061t7rQ7CWVPPfygC38XHv7dK9pJWujivraxovr0MgJaVeU27I/lzz27e1C640ux08z9zjaOuzHr2rj/FzW2gXdvb6crJKy+bKsnzDB4UfzzXNR+JbtW3Mox/dQ7VP1HP9KqMbq4nJLQ9ft9UvbgOjPuEjbuVAYflU1jfWSGdpzIZdpAkLELnsOORXkJ8USEKwhIdeh3//AFqin8T30z79i9sbuf5YqvZi50epCVJ5WJl3ANkqScjHp7YqQam0dvJHsfafuHPAA9+wrxubW9Tm4MvlgdAgAx/Ws5p7iRdryM65zgnjPrimqYudHqN3rsd3dLYCcNKzCJMEkFmO0An7o+vavaNG+Bdy0q3nxB1KS3idVIhsd4fBGUWWSVPk4/hC/j0r5d8LQi58TaRbsN4lvrZCOmQ0qjFfq3eXa2mtT6ZLDPLaXEixKpO7bkDG0n+70x7VjiZuCSiaUVzO7OB8F+C9D8O2znwZZJYXMseyQ5WSUheFfzJOm7vzj0rkPjLPL4g+FOo2l1crdzaPcwXsJxgqAxRlAGO0hHSvWL3TbLSLk3sU1xa7OVAPQD/HFbupNo3ivwrqnh1IYry41XS54WljiG7AQuvTkkOowPX6V5LqO/Nc7lDoj4m+C8xuLXXdJAztMN8nqAfkf+lfTfhewfVfDXi7TsAvLpFy0ajnOImDDj0FfIPwTkkTxxaWE5MH2y3uLOYdCdvzAH6FK+xvD8DrPc29pM1jJLaXdu7AcgeS2PzIrmrPkrKxcdabR+YwGYYivAXd1/wr07xP4zu5fhN4R8AwpJb2dtNe6jMSuEmmkkKRsp7+Wu5SPpXl5ytrGSMgsR9MV9MGy0PUv2T11HUrYf2ho+uvFptyvDf6S6mWJj/d2Zb0Py9MV9JY8jqfLa47U7OcnHSmKafkc9K2Mxwz68CoTwfTFS5XHpUTccUAfa3wX+J9/wDBT4oeF/HGnytDpGofYbLXrbrBc6ZOUEnmoCAxiB3KeqsARiv3P8U+FLizutQ/ssrdW7LHdwlBxPDKAyyR9eB+tfz33WjJqvhbTinAlsIQQeP4APl7fSv2W/Y++KkX7Q/we0/4WjV10L4n+AbL7BEspKnUNOtlQWs65JMn7vEc3BKEBsFDivOqI6YLRH1L4Guo75ls5LffHGcsd527jgfh7jpXrmo6JFYhbmzVsFuQn3cdeK+PNI8Q+IfD3iNtJ1y0/sXVYmxMkqbEcoSCwHTBAJBXg8EcV9++AJ7TVtNWSUbyyLlGXGD93gkYOB1x2/RQ10CWhmWM0GooXmzC/GfMzxgYXp+FdbDoksUYubKVIlxllA9uOecVbvvC9rG6vaRElhgc8Lz0GeM+57VStY7zT5ysgZ4whB64XoPm7f59qog1DHZ28Imu4RdgDJ2YHHGMrWHeNppfdb7rfbg9NuOPfHP0rqcWWqI/2XOAcNHjGc+nTvXJal4T1JpmEBJUnJReCvQAseOPpRZ9Bprqdh4J8WJcyjS5HB5wnXOMcDGBgdq8E/al+JsiW4+GOgS7J7hUuNVkUD5LYHKwA9mkIBPoAPWvepV0L4a+E7zxbq6r5ttAXY8/O54SJBzy7kAccZ9K/MvWL3U/EOq3PivWSY73U5XmkBGQoP3VXttCgYxxVNacoRtuFjBJZgCLlCgXbn2HfpW9BOxjLh8OSDjGPlH9a563ae1Qb0Mi98H7yn25xjitRZoZ7ViQrmMfLjrz0yMdqpIYahJbXwEgASUkKzAcccj9OK56Bo5p0whKjAx6Y6/UYrVkh84yqhVcBSF9hWDYMv8AaKIjGJsFlPVeB0I4xxSkNFydE8w4Ryu7GegPoPaljZ5gYDHj5xwB0Hb09K0rvem8svZT8pB+h+lUY3kmDM5QeWByOG56dKxZRFA8UG4XWTsJGwj14ziuttXR7eO5tyYmWPAVTzgHHPtXHz3G2QNuJfbjJX0rpNDEMsGfPKndgHGPTg/59KhjN631B1QSMhJz/DjGPxFdbZXkjRNM8IAQLk9CM+nHbpWRZLJEI0G1gccnuq88810sNwssTQF0jVv4duAMc9elZjRaWWO6k+WXhOisuMYHsBUzOiThEfcxX5WHXjt+VYbwNG5AypHAYDHStY/dUrgsOegBz/KqQNHXaL9nnuBJnyh95seo9uxpPifcNJoNllGAafoBxx7/AO1zj0rN8PXhWVt/7oRPncR1B7Yre+ISsngwFjvmhmSYd/lGQcegAIFdi6GSPnm7jlBYkDyxgBe5Fc5dWrgeW6CXnKqMr7cGuov3lGJV/eh1XaAehxzWFL5hTy0QuqcFumD9K0kJGUiOmzcCjLkNgfl7VaFtNEuUBgjPcN06dcdu1SMrlDuIUhhz0Diq8QNuzFXIdTgBjwR2yKwlsWjft3kt3DJtZVAA3dWHpn6Vu2t7IswY5RBgjHUYI4PtWZayr5flyoI3i4+X7uD35rRkeNHVoiDvAU8Y/SsblI81/bkb+3f2VNS1EoZm0TW9Hv4z9JvJY+wKybfTOK/KrwZqD2mvafJLhI/O2deAJAQVP8q/Zf4s6GvjP9nf4geHtvnO2gXs8Yxn5rFRdoQP9jyjivxI0i6VrW11OMD5ljmVfTGDj8MV4eYxtUUj0MNL3HE86sv9C169s4gY57a4nTcx58uK4bp34XGPYV9EWt1M9owt4zCkCRE7MAknrzjuOteDeMkfS/GnmvAWt5r9ZElGMbbuPcV4/wBvP5Yr0G01DURYQxPErxpPtVU+Qk7ccNnpxXuYeadOJwTVpM6OZ/JZBYvdgTZyh5UuffseOaLi+uWhRYjKL2B0DgZ5X0PYAj86S1itr6RLd7trUEZRFPWXrtY8jjFUptS+xT/6HE14zsEma5ZVQjpjrx7ZNdaRDM4TXENxIzYgZ2xsPzY39sVanW5In00Su6qBPug+QpjORjB4zg4Fa86286zwQaLdCZ4/OWWIAr8vRhnHAJ6DOfSpNGl0/wC0b9RufJaRApYjZ846dgBj8qZJw1pplveXVvDZC9DRyieR9w2g5+ZlX/8AVXbXcqah5d1pQe1nQtEWZgEkQdj7+nH9Kxbe80m3u7yHUblLWGdjkqW3MEPG3YMgGkkk03RGa3tZ/tkRy+X+6D2Xn+Ki47HQLbDr9gtEfGHaOQFlOO44/Ss9NMS833yXIknhBjkhjyCqEkL5Zxhjjt07VD9mnNxY3iWpXzIxIdo2xg9m44HHX2rK1S91G21Oawsto+0qjpOvygAAnI2jrxinrsI0ba0SC/FtBL5J8koVlAL5znAHTJHQVt6b5tpp5t7UR20k0vloJiRnPYDHVulS2BaKS0vY7Y/aXj3CTonluvPmHqcHnPYYrKuI1+3GONjNOpEkBiOTnptG7I460X6AXb7SbtrMbfIWSHLxxmUFFLjBVv4c9MYrAnF1/YUu+WKxmtZVN0mMja/AXjOTxng4xWlFaC/0uTShDNFLEkk5+0DpNyBzxwfoa46e+1OLRNR0aNLWK5gCr5yjJZt25RnoOARz0z07Ug0PoL4S+GLDxLro1TV4TPomjbJ53jXEc92yDyI2GCUT+NsY5UA9a+y9K0O51rVo9KsbdUlvHS3UlOImwduRjK5UY9uPStn9kub4c/DD4V+HdW8SeFpfEuua7pg1G+ineNo/tc/3GEUx2CNoNqtwQvlhguck+w/D25t7XW9c8ba/Aunad4Z0u+1x4IMKECoVEYx/vHAHHFfinE2ce3xjjCV7Nq3bb+vkfZZVhvZULyifEH7Wnj238QeOrb4YeHnNv4c8FWsCfZ4G/wBGlvpBue42qcGVEwuTkjc3Qlq+btOsv7XkWFZVto1GJSVICbQTzjBI4/AVzF9r934i1y91OcMZ9Xvbi5eGJS7jz5mcKOp4GB+FdV4v8B/Ee78Nrc+HPJ1V4kDz6DcQva3phUEeZGW2+bkclD/ByvevdynLajpxikc2JrxjJ6kb3XgOznis5PF+k3k5YLJFHPt6/d2uflJ6DArP8U6Vot7Z4QqIwvnearLIOB94c/KT6jHNfKd34xaeaWxvNJtrBrdmilglgCzRuPvAk9CD9PzrnJPEes6VFPb6NJJbR6iPIe258s7+OAehI9MV9GsoS+FnnfW11R+4XgL41/E7U/hf8PdM8RalqOrzWdrKy3DuDdTQyOBZmaY8yPCihUd8sR95iTmr/j5NX1VrlLHRZfENpeSrDefvIpbZ7cRArDKjfPH9/nIC7gME9F57wd4H1zWprvwtEDpg0Ky037RLFyrtBCimOAjBWVyoAYcAKcimap4piulvfDfgvfp0FhLslu45We4k2AjeckFhuAP4EYGa9mF00jhlY+B/jN8CpPD9ldfET4Xi6l0iKRzrGhTLulsGz80kGBzFH/GOCuM8jO3yvwPeQS6OZY93lNMflB4XIzxjrk+vTFfpTpQvdk1gkSaxeSgvdPCwaKVAcfvA23liQGXB6elfJPxZ+GGn+BMeNPDEP2HQdal23djEpEen3g6MM/cilwMdAG+UdsTi6LceZDpT1seCfEuTMN3NFJsItVZHXh0b6j29O1eT/Dky6d4usnd1nivVNsSf70hGM/8AAseteyeMrdbzTLh0IlP2HOOgbA4PsPUV8+2k0mnXllqMcQJsrmKQqP4sMOB6cU8vS9lKJOKb5os+t7dQkk1qEAEkMsbZ+mBj1rznwhcS+GfENxpUb+V9rSOSInDL83GGHQ+gx3r0QSuL1HiTcrYIzyNsmOvvzXmniiVNL8VQsxG2WDKNCQGVonLL178jiufAStNwNqy9y6PcLZrzUfLkmtZHlsNh/uh9jfpwc4GetbxfS59LuLd/KuITMsuFbMkO8c4x0wR9Otea6dq+pwY1JYJZI7hlcHYWUBgAwIHy9OK7CE3EVtJJZaeJS0Zl3lQA4bBK4xk4zwvt9K9fbSxy6FW62SeTbtLF5Cvsjk58w4+7nAAGKoai93Z/ZpoLhQ1mxZQFGT6jr0x7UXV/9oUrc26Wzqo2Ose0DHIUZ9O3SrWpTQXen2skz+XJnDBBhsYHOKpE2EvLuDV7BlgRpX83z8qMbCR0/OqOmwQpdO8zeTOpSSDOMgjrkdOKsIf7L1WXSo43EF7CkkWD1KjPynt3zUEtorXUMlwpgDylDv8A06cCgB9088t5HMZBOzSb1XbheByc/SqjXUjNMksTBJWyNuF/X+dXdQlMxeLzVtvszYiBGRgDHX36Vj28zRswupI7jd+7ZQ3HsR6YpoDZuri31KyXT57dYSqb4ZIsnaV7n+8KpxWdlbR+TcyyGLagjdhvHzenHy5GO9S/ZIdkS3E/ldUjeBxyvGQc+maTCXVhtit57l7cGIZ24yh7qvPAOB9KZJPJHb/aHtkykMttsU5G4svTOO4HFY1rIYvs8tnZmS4iYo2ejbR19v0ANGs6hcaXpsmt6i4soo2TbGU/eOWwMLg+vAHfpX2R8Af+Cb3xr+O2mweLvHeoXXwK8MXTCa2ivIvO1m8iY5LpYh4ltI3HCPcMZOjCEoVJWqFc+N7rxEbPUnF08VgjIFxuWMAvw3Hc579sVx914os53/4R6xZ9fvJpdkEWng3UzHoVEUeWz2xiv6L/AAF/wTM/Y88ACC61zQ7r4nalA4c3nifUZrreV52vZwG3sXQdle3avtHwzo/w58A6eNI8DaNpfhKxOP8ARdIsoLOAben7u3RF47ccUk7CbZ/KJN+xv+1p8XJNOfwf8L/EafZYnQTarb/2HE8Rw6lJNXks9wI9Bjngmvb/AAP/AMEc/wBqzxEkd14q1Lwz8Ooi+JILq/mvLtF/vIllBNbt9DcLX9OkeswyfcQ4xxVeXVZ+kcePf8qpsix+OXw7/wCCJ/wi0hxc/FLx7rvjyVXVxDpdvb6NbkDrHL5hv5nB6ZSSI/Svu/wJ+wN+xz8OSzaB8K9Bv5GC5fWo5NcYFeQyf2q90Izkf8swtfTxvLp48Z2njoKrs91jJZvof04qeYLGppGkaJ4e0+LSdAsbXQ7GAYitrOFIIUHokcYVQPoK0POTOMgVzG2+ZQ65Przj3pCl2RuYHH5gYx1/ClzBZHSecOgYfpUMk7KRtG/1xWIIbnABVlI/Ifhj2q7Ek5QLt3Zx7Y6f56UDsWFvN2AMZ7jp9MVG1zJux/Q4HpUgsznfux+vX9BVkWwCj26f5xSAiFzgcrjHXp6/hR9qXbuVSVHHH0zVnyUPUDimfZ0zjaPwpiIFmYHawwentk+9TI/mYIyf/rcUv2dMggBcenb6UsjW1lA89zItvFGMs8jBVUepJwBR6ATLkjFc/rPirQtC3LeXCtMmM28Xzzc4x8g6cEdcV5lrfi7VdXuWtLS8g8PWCvmOcziGSdFbAO9tpVSBnCjOODnoefbFtDJqdj9q1V9m0rZ2F1qqTZx8w2rbw+vRyD9a0hTvuK6N7WfiNqE6tGJLbwnbYJFxLKryOFxlR8vyHaf7pPTBrzq+t5IYn1fTri+1L7TL5jCz8MX+qTldqq2ye9xCA5VmbEX33PUAY6a4uNcfTY4JNC8cRDYCzabBoNnyfSNLjzF9lYkivJdbkmtbryryz+OsRmPEthJDNFH9FtJZEA9thHtXRGCJTOwvfjzJoFlcrd+FPirqEcNtIC8fhaIRrhCMp5EcTLtzuX5gBt5IFfJ0/wAVtO13dJP4u+InwxjdiSkvhFGCAMeF8uOVuBx949Og+6PU/HUeg6H4WN5qHxp+K3wkabKJPr+nXM8S4HRsaYinI4A8/r+FfGVv4r8caBOv/CG/tj+H5IHkwkOt6SLUbenIl5QH0IH170+XqNs9Etfi5aWOqtF4L/bIXRB5hE9j4q8IJ5XyZG0vcxQeWPXBXNdiniX48eK8XXh/4rfAH46QvhCus2scE0idAgW3JA9ACeKztG8R/tT+J4vssHif4FftDBVPl6bfx7by4TbnMYiG3JH9/A564rynxN8NPteoMPix+wxYaiH+9eeBtZijVwf40trFkJJ7ZKH3rRLuI9H1f4Z/GSe2kufEX7Inws+J1set14V1Ow01mU9dm8eYT/ujI9K8j8QfDv4B+Hb03fjL9lv4qfB5tm6a88KXtxfwRgDJYSx3Hl/L7YHt0FecXmhfsj+FJHs9V+H/AMdv2bgrqvmiS8SKNvSMvJMpVcZySDjoK7Dw34v8FRWvkfCT9tnxB4Jjgb93ZeLrOS4CjPCn7Sq+Z1x+FUMueFvin8CfDl3FF8Pv2q/iT8ELteU0nx5YXOq28aZIUGGVPspA9pAPoRX07pWsftAfEq0jHh7xj8D/ANs/TnBcWWo28VvfLGoOdsUBkiiJHUSKcVzNpN+2J4q04f2R4h+B37YmnxqGSK7toYrkqQBlooQsMbHphiP6V4r408C+D7NFufj/APsT6p4efOJdb+HF/wCdHuJz5ywWElvsPPAdufywhHW+KPhV4P0i9fXPiD+zH8QP2f75pctrfwo15NWjQKMbxbWci29tEev/AB7hl+vFa/hTx/aveNonww/a8RYUHk/8I38VdAiaQuMborjUb9bWTP8ACAqk9hXkfg3x5+zt4Tuo9F+Ef7TnxM/Zjv1kLW2i+N7B9T02BumGtbmL7Ls7fvJscdc4r6f05P2hviFoqxzah8Ef26rCPEhDw21tqrQ9m2qTZQMR8oJHynFAFbxX8GvFHivTF1L4j/s8/D3482k0eP7c+HOrjRrgxoT82H8mWc88JG55+leS6F4N+FHw6ureHwD8S/i1+xZqBdvs+jeMdPn1HRd7Z3eXbzB4Xj4+9JOAwAPB6GoeHfhJ8P7m71bxj+z98Vv2UtUkGbnxJ8PdSutRsIEz8rPcWsxtEUHnaLc7fyru/BPxO8WXVtLbfA79q7w38URcDba+GvidpqW107Z/1Ml47W945bIVh5fbgVV2Kx02peCvi/8AEjTZP+E48KfC79urw6qNCmqeH7yDQvEEfy7Sz3IJihb1SCUNnuCBWB4Fi8O/D7WbLTPBHjn4kfsg3skwgh8NfECym1fwtK2GZ4rOW6YwRx4Xb55uUbAG0ZpPFGj+M7W+ttR+Nn7LFzbahaZm/wCE0+Duqj7UJX+9cwWNq0FzuA5HnySdenevcvhR440ubTp9L+HHxvfX2VXtn8K/Fq2Daml5MFPkyXEhsL0hRldqLcRjOB7tyshJHd+HtB1XQy3ivWfBdpJJcxhk8U/Ci6ZYrpZLoEefpReMzFj88rBbtef9nI9R8LeMdB1bU7m18PavY+Kr9LidJ7aNRoniHzoZCH8+0mFulz9nRsN5kUSZU8EjbXAXGkXPhuS41LxL4A1f4d3QktoZdd+Ht6s1pMkZ8ySeWwQxSJADkv5tnK23POcZt3Uh+J2hGC0uPDX7R2mLFJOLScro+vQLNKFTY6YSHanBJjtmcd+zK9wsetBb68ku7XTprZCY5PtNpdRMtsQ0fzRX1k7Fod+dwngPlyd1II3cPq3w2t9ZaWPV9PHiC0ntUtvst08D6naqC7Rvp2psn+n26q7H7PeM2Nik/wDPNsvTfGej6HqMeiS67qPhG4lec2ui+PLeXaDFIoJs9Y3Y8sgbEzcXOQRhex9sVr4W6/a9JEDIDbp5bRzh1kZzG8bDYkqgqH2yIhXIJ5zRdx2Jsj5W8dfs9W+v+GJPCD3MHxA0mKFkn0rxIrT2aSx4UJDcFpLrTZDEhCSb2gJHG3KgfDWteCPjd+zRp13p914Vvvjl8F70Rx6j4I8TBNTuNLVgVdtHvFDo4hUYQL1XD7Q2TX7BXseoNprXjkSTALeXXlMEkSS23LxvIK/KgGdrruB2qBzWhPbm7t7u2t2XUIJrtZG8rY6CPP7yGVEB29Ccpl2PXB6708S1oyXA/Bqw8c6XaaRfTfBj7bcXvwku4PGfhvTdUmMl1LoOpW0I1vSmm3vvgt8FXKHLAD7xyT7NaeNrKcQaJ4Tcz6br2k3niXwVI7LHBqFncF59Y8L6iiYWR4i8pgcAPCeSw24r6w+KP7HMOpfGTT/jb8JtXh8F38cJs9c0i4t/MsNXsTuJjSVCFhd1c43BlVtr4AUg/Cnwr/ZR/aN8cW7/AAr1LQrj4VL8PPFia3ofiDUDLHbxWkryo9nZMkR+1rJ5ZkYRP5Sho97EtgdTnRlHmuQ+ZOx+t/7MWsnxR8EtE1qK6m1GyuZL0WRuUK3ENtFcywrbzZ+9JCyNGW6Ntyvy4r3E27AbRz/n8KzPB/g7RPAXhbT/AAl4cgWzsNOQpGgHVnYvI593kZmPua3iSp7fT0r5+rbmbR1xVkZzRkfLg4+nrQLRsdCce38sGtPIb3xTcqOCRn8ayKMtrR/vfjmoGRkHJzzjken1rZLr04qLasn+f0/WiwGXkqcHjjmmjmtQW0ZB6enb9OlKbTI+nTI4+nJosFzLH1/pRyfwq4YUYeg/z2xjNNFupA+XPtn+VFhlTr7e1Lx2qZoH25U+3+egqPyZVXBG7Hpg/pQIZt69qXAUZHI/X/61SKsw4Cc/XH5U1i2d+0jNAAM8ADJ7YpOhwePqKcsgXqAf04pTKhXpnp7f/r/KgBnboPpSHjn2oVuOMUtAxcD9Pp/+qncDr+dR7vTr/OlHOcc0DuOBcfd4/wCAj/CnCWTGWOQPwP6Uwc9ecce/FJtX8aQh5dWHyjZ69PwA9h0+lAkAO7bnp+gpnAG0dKcD7UCQ8yLjaBj8hTSyn7qgfSo8j6mlBOCDx6imAgPoooLDG0fN/P8AkKBgEc4pMHICg5oGPXaVxx9P/rUpVSPUH8On0pGwOOv+fpSY5wD+lAWG+WvbpSGMZxnAqT2zx0pv60rBsIEBGBTDGx47VLu24A4pOR7UrICMxlB9BR5T45G2nlwTz8vv/wDW9Kcsq5A9unp/n+lAEez/AOsBS+UwOF5/x/pT+g9h26Cm+ZjHBOB/ntRoBG0UgHykjb7Z/n04qsTNnaRuHQ4GentVxpgOT+XTHtmliuYsc44HQ9f/ANXtQBmnzwOFP4en4dhSEyryVyBjC9Oo/pWsLhP48Afp/MfhSBovvdvYc46fSmgOH8SeLbvQYkgtbZZpLgEjzGKLtHHUc9Rz7flXheqfEK/j106l4iuobGa3VFQxfMiBOQFA5J55B55r63juYYxhSG6fQenapmmgmGHVJweoZQQR6c01YfMfzwf8FRPhr4e8bf2N+0j4N1KzXxBa2sGleI9NDBZLuOIO1texgHl4kBilVsZVY9v3SK/HC28TqMNMnfoO3Ff3GXvg/wAAarAYdW8OaTqMbZ3JPY28qnPX5WQg14R4x/Yx/Y/8eRtD4g+FXheMyZ3S6dYJpM7E9SZ9O+zSk++7NdFOrYylG5/H1F4htQqZbueM5PNWYtYtZskuFbHQdvwr+oHxB/wSj/Yh10Kml+GtS8JFBgnTtbv5C3uft0t2Mj2AHtXiXiL/AIIp/s+XkTN4T8aeL9CnY/L9qk06+iT0wiWlq+B7yZrb6wuhPIfz9Q3Eex8Pxxg+naiRkZ9pO4bNxPU+2K/V74jf8EW/il4fj+0fC74g2HjdgC3kajYS6Uy88KHjmvUf8Qn0r4b8Z/sI/tleAryazvPhrrWvrCeLrRoG1KJx6obbc2OO6A1p7aIuRngiAK2TgqF6etWo2XlYhtfA4PIGOmKztf8ACXxU8D718Y+Eta8LmLhhqem3Vns+omiTFcZ/wkNzuBK9DnrxTVVC5Tt7iSV52VwoORgjoOKgnUqEXduPXH+Fc0uvxOR5gfH4YroINWsbiRZEI3Y+6cD2/lV3JLi28jYzt8nGc9h7U+e4dFwj4QZG1emD605r+ANkSCMDI29PxHrVGVghUM/Dc+x+lFwM+8yLOZX5xG2Pb5TX2n8Qv33hT4fzL86jwbpJU9MotpFkf99DH4V8XX7BbWQKQd0cn4fKePyr7V8dJEvgH4bKCM/8IdpgwRgDfEG59cnJFY1nsaUtz5+upHhi27irEbst2FSeCPg78Zvj1qEOlfCvwXrHiyO+vPsJvrazlOnQytjIub8j7PbqgYMxkZQFx7VS1uCR7U28B2MI5Aj5wUZlIB47dK/U34N/8FLLb4TfATwf8CPg98J2i8XWNla6NZT3t/CNJutWmKrNeuAYpGN3dO8zRGSIAvt8wACoA+//ANkHW/h38GL+D/gnTqt4nivxR4Q8JrrWsXEhL6fdXesXEl5qOmQQ3CJmOCG9t5IwFxNDI7OiOkmew+B0fwx+H/iXxP8A8E8f7CvH0PQPDM2s6adVPnx63oGvXk51JWKwxxiK2ub37J94tL8/A2NX4AaFpn7T/wAHfj5H+0BcaRceIPG2ivP421W7naIQXVnd+bHfpKwMaqbiGSSM28OZolJCxrjj7V+Mfxo/a98a/FbwF8erf4Lad8OPE/wmgnmkv59Usfsl/Ya15ti9pdPeeQzRq0cyIsc26DzZGG0yxyDoUOtxWPyT/aP+DuofAP46eMvhPfxyJHoOqTR2MkxUvPpsp86wuCUJXM1o8bkD7rEqcEED+qr4WeLNN0f4DfCP/STYxT+B/D/lq6GRdg0+Befp/T8vwX/bGtvjN+0b4ys/jN8TtL8NfDOa20SLS0tdOuZ7sTJbveXcckk0STw+YwkMe8yqm1UC5OAf3K/Z38TW7/sufB+TWdOhuYT4N0eFTJtz/o9qsJYFumVTdwRXhZ2kopr+tj6bh9Xck432/JnsUXjDwzqoksbmR2ZiAZBGU5Axkjjhf8KxL62vdKmF6155NqpwWYABA+FTpuzkkZwO9c7qXj34e2FhLqFoYJ/JTdGiOJVJPBTr97Gcjt+VQ6j4j8NeMNHNj4lib7Afmje0cpNHjAO5fwGMhl4HFfL+0TV7n2UMO42tFpHuFlqFlGEivXcysv3d2FfHUruPA4zzgf05zVPGeuaNqaXGgafPrmntEGkjhX50bkYA/AdsHsa8D8b+Cfir4P0M+NfhnJc/EvRYI/tD6G4U6gsKD959lUY+1HCkpEpRzgBN7EA8l4W/a08EeM7RbHwiLzUrouYZYLN4RPazpw0c0RPmKQRzxjA4zXR7SaspaGccBSmnODU1s129V0PcfFnh39nP43zSWXxS8IeH9evNnludXsYBqMQ4+RJsfaoT6bGHpmsCX9jX9m6w8OrpHg3w+2gWlsHeKGyndlUudzMzXBlkxk5OGrt9f+Eug/Gfw2w1tJdA1hY1NnrVp5YvbeQD5ecYdUPDxt1GQMda/M34sfEf4pfsq+PtL8J/tCtfa/4Vu2dND8X6I72lveQ7F3wX9orPsmjP3kRkyDlcpyOpVa8UrbHn/UMJWk4xqWlH7L108v60PrbWf2Z5/Cghbw54qm0TTZP9T9ojMkG4ckOw+RB/dziu0svhj8YrGwilthbaxAFDRPazRt5sZGQwyyrjHIx+tes/Bj40fDT4q+GIYNDvrfUbO6h+zfZZykjN8h82KSPB4I/v/fB6V82fF39kTx5oOuz/ABH/AGV/HWsfDaSVTJf+GoLmeWxuHyWaS1ieXZG7n70bKyn+Db90+nQrcyPn8VhfZVHTat27NHW3k3xA011XXNEvYyCBHI8SrGFxyBwc/nUulTpfQiT7PHI/PCfIPoS2OnpXhPhL4uftd6bALafxboHxD8jMbW95YJbXB28YkaNFyR+vrXqujfHfxrvms/G/w+sLWWQArc6dOuxpM85GCcH869GKfY812O/tGbcbd4i6Efw8AZ9MjpT5rTyl82FnxH8p54PsPQ1W0zxhb307zR2D2m9djRN91d3bPA/QcV6Hp1xbTQRvHGUyyrKjAHcenXnj0/L0rSLOeSOQifZbk3KoBx24b69ulZM32pbn7IN0rdfLRR+BBHSvbx4c0jUd0jqsMoPLr8q88Dg/LTZPh0YkJjK6g6DEIUuhUEnKtnI+nzVopJEHjkel+IRAkkNu6RHPTKj33bwOPpkVyHjz9n7RvinpE1rfOuiainNtdQKJBE7AYd02ndzw23B9+lfTyeHtUZVtZD9jfj5ihHPbnIBz06VdTRb6zGI4HWXbs+WIyDjjcOOn+cVqqgj8lrLwL8aP2LvGVp4v1GK0+IHhbUlez1aC3ybPVbRgcoyyCQwSw8PGHGDjBypNfol8LZvAfiPwTeeJPgotl4w0u/8AJVrSSXbfaeoQFrG5RmLq8JGQGfed38YAZ+01rwRe+Iop9L8RWn9taVdxG3vrdkZWMbjG9OMK6A5B4wRxXwM37H37S/wL+ISeOP2edYt9SDl4nhkuEjFxa7zst9Qt7nZDOoU8FWDI3zIwbrqpu1r2IaR6V4xn8O3C3fhvxxpLadLuIkkEPkYdRtR9u3eQSevcetfnl8TfhvbaJqrDTv8AT7aPmOVAGHzjcDx6jjmv1lsPF/xl1Szisf2kPgVDrFvs8t9U8M3FpqoViwUAadJKbyKPliWjllIHbqa5/wAd/smfCP4oaHJefDS8uNEv7J2t7iCOSQlWPPkXdpcmOWKSMHcEk2OB2OeeiFSElyz/AOATZrVI/nw8YeHkvftFnM6Km05Eg6HkYr5Cv7OTSdSmsJcgxYKbeVYHklenGO1fqT8WvhNrvhC41HSgy6g1o0sEpZfKnQxNtYSwP84Oen3uOa/OX4n4tNZtxDF5TwKYZP8AaYYPT8eK56lN05cotzinlVkYqwQnkDuDWYzvcMsMKPLK/Gxecn6Cus03wZrWpvHPqQ/su2bB3N94r/sr1/PFeh2WlaRoEZjs0+dlOTIQxf07cfpTS7k+h53pfgm9J8zV2/s6M4zGRlyv0/h7Yr3aH4jfFVfBOm/DIeLtUTwpo5mFlpcV3LDCguMmXIjYbg248H7oJC4BrjpZty75WBDdeOR9PQVWV8KAx8vbyT0/Kpmk1aw4mnYqlsBGhOVwuSTuIGdp3EknAPGa0o7pFXcHJDNg1znnMGGG3HgbTz/nipop8I67gg/un+YqUrFHULcyR/OqcHqAdvSrkOpz+U5QSOccKOf/AB30rlInkh27w08XscYH09K1EvY4UVRi3Zh1+8AP6VYhNS+y6ihh1CwW5xyAyDcD7dMfhXDXGhf2hG6R2BtDgiKSEYBx2b2+tegtfW7RiORhIw43J1/H2pqXskEwUESIedydOfUU/Imx4fHPECIix3A7dh4wRxzitKLBYKpG49CeelemT6N4Z1B5HurMW7dTLEApbPrVOz8BaELjMmoNPbnJRCTHIv8A3yMHH4UWQ7+RyVrGcfKwlB/hwOKswxmMnaDzxz2rAunfSLybTpVMoR8wt2dD90hvpVq21yEbfPyQ3Gf7v1qR2OgTH8fIHbFTxKAdzdG6hfSq8F9pbrl/mP8AdTr/AIVbTVNJV8RRyIwAGCRz7HNFwsJe6NbajGoERtnb5WXs649Bj9K+7f2Lv21/EX7Oetj4Z/FnUbzWvhZqOFSadXu7jw5ckDy57UDe5tGwBJAoxyGj2sGEnxOdVsiirbbSVx8rfw+n+RT2uLa8UIf3EyD5HDZH4Gj0Fc/rCuLPSfEtnY+JfDt3BrdhrECXdne2ciy21zE67opoJkGx0dSOQfTNfN/xLhnHiby5Q2RDGyseMIM8HtnI+lfiR+zt+0p8Z/2ZddtLnwXfP4i8Km4El94QvpPM0+WOTIne08xiLO4cHdvi25YDdvQeWf2l8JfF34cftNeGj49+G2pbp4f3F/o9+iw6lpU56291ECV28fu5UzG4Bwcq6rtSnZivcTSrm00kCSZAcZKrxu/Lt7elZWq+J7i63waWGt1XBw55GOeMVTn066tSySHIyVcY5GP8DVSEAAhecjjCjoOuT6mtZW6jWh0PhSe6s/MkET3K3KjPmkFSM8g5rAujcaHfSWHmNbJJieAgY+VuMD02528dhW9YIEQuG2JEMRjPGT1OOeOa2NXsZNT8PMB5MT2a+bGzDeB6qO43D3rkmy0Y+napfM/lsP3cb7mlxuHTPTqK6SC7M0gt2VWO3eMkbePu4x6k15hotwUsw0j+XI+4iQEMp29iMEDg5rrLWYwSMhA8twojwM46Z2nsv+RUID0LTZJIUi84IViAfg/OCDnn3zgfjXaWLGTyblhtMhOQG+Vm/hBH0rhLadPtAht/Jt0Q7Q7ZPBBzu9a9Alt/7Ktw0DAjbuRGw2Dxkj046flW6JZ0+m20+n3KwZS3Zsbj6A87cYx7V31irQxCdkyV+6TjlCByQvHA/pXCaRrX9qXUKogX7ONsxwXzuHUjuDg/TNeiSLDDEGj4dRyB0O4cDA4H+FZzBGdDNLLcMw2hGI2leG4xtGR6jivkX9s7xBrnhPUfAviLwvpEWttrtpf6ZceY2zY9p5c9upkwQMhpdvHONvGQR9g2pBG8JzG4jfau37vQ/wAvT0rxL9q3wvqPib4PWk+hI15c6HrNvqrxYVgLcJJZzDoCAI5ywCnqoNc9Z2jdGtP4rM+JfCuq/GfxT4eGsafaeH9Onx/x6Xk91HcZGVwyBFUdM/e7jnsM3T7P44SSSSane6Fp8Uis48hDMFweFVsDr2xmsu7tNfsbT7BDFdeciqkyjeqxNxxkbeSABg1UI1e9ge3sVn2wLvfLM33ccL8wYYz0H4Cvn6+Lqq/KenTpQt/wC5fW/jm706+spPGFxOLUgTWkC+RD8+CQ6qAcHHUUyx8K29jbrq2l6NYayZ1VbhhEJwzpySQ2SowTnPfHBrLsom1KPzvOm0qWHDwPbzbJJhgBhKGPzNgDGfXFXbeXWrL7V/ZjSaf5xVvPkQRsjKehWPaCGHtXm1cTOx2QhHZHodwJLaztPsFzbeH3lRntrcwqkX/TQAbd3cDIWuRn0zVE1F7OytrLUWlVZP3CKU3KPmwDgDnt15GK5AWmrayXGv6v/p9sN1v5jrtKnJ2rwu05Ucd69Z8Gw+ML7ztQ1m6sba0tkVg848rO8YO7adoxxzjqR9K85uXU25YrY4zw94Y8aa/rtzZxJpzzRcNHOWjkTb/dDKQfTris3V/Dt/fRT2msm5sL6AqgsrabaY2LLvUR5ZfmGGHauoTV7yTULyy+3pCYJ1MF/HOGjh34wwkXBAIx3FVLS5svA+saxqGrSJr0jpA6q1xvnaTYATlnduQc89se2JXTQtXOI0TxTptjdSeD9T0c69YuVNvLK/lucR5wcBRlWyuamm1zwdbK7XPhe/0xoU/cPp9x9siwDk+dyu38QRilLWOpzwzGSCOW7PnNDHGN0AJ3Nyrbuc56Z/Cuy1jW7Kw0WDTdL8M6TdXKT7vOaQAOn8a+XKA27af72B2BHFUHpscxqXiPW9Shi0vSvCU0EMnl3C74DFIZIzkkFgqnPT7o4qLw9qGvWdzfPrmnN4eikZGigmVQ8qcKwxu2naeQR610L+KRf6YjNaSXVr5pVoAUj28grhldjgfXt1FP1ay0HUNNha/06+ubqFN8RikUIu7+EnnOBjop6UJIV+hma3FcapqOyQLApUPEJBuJGOV6spK+1W7XwlZXNoq+HLSO9v0AYzs2EY5GV2Ar0HA4rkL7w1rWkags8ck9rY+X5kRlmyqZxkBQBjsCODVCybV9DuQr3Elz567/ACraZkJJPXC4JwB0NdEG4mb1PWNS0jxVbwDUGWy1AybI7yNkkR4W+6pVc4YDv+nFZdz4W8UWMqXLW6a6krL5XlFCiYII3B3U89O31rGXxfqelJJLcajfStOD+5DOVjbAx8p5UgAdPpXnR1bxVqm8zXlzerISNy73yM8+ZjAGK3jeXQz0SPeG0Tx/pdwmuJpJsROyrOsBikR+ODJGJDt4PUMPeuRbxBNprXXk3Ym1BiN/mpGjJjkj5T83tjgcVyeg3OqC4tbXw9JOpLMJIFmkEJfGSSu/aNw444rrpba00QTHWtPmnvLsq8vIZIxjAYMHYHPTk9RQ423Fp0GDzLjwtdXV9qq3t8+x7ZSzO0OSAyEc9R+WOlVB4nutRFx5UFqkdpFgTIpZFbP3sAfyxVe41yziOCv2JwSiliS3H3c7fXuDVrQ5PDlnOstpeJbXEqbnh8ppNxHLDAQgD05+gqVqU9DmdF1ye/8AEVpZeKQHs5Gk/fWsbFtu1lTBOcIW68Z/pnalbaQL+W+0JGhnD7I1uJlOxTwMLt2njjFdtqmrafcy/bI5U0yZCUXEDeW4J6rlRgn0p/hy7mCNLfxW5kaUCGSWwMjkjI2LkZbd09QKpJsHLqcJm7uNGYm4W3lZNrZLJt2vwV4ORx2A/Cq2pC7aOGF9bkhgESr5NsxZpBtA5B78f0r0+70bV9R1+OaXTxpNrE2fIdPkhygw2zCjG7kA+teg2d54ovbeKVvCEHieBG8mKQKsErbBtODuY4GDxtx0xTtboZ37HzdbCx8qC51J5bmM5ggXJEkR+7t2hsDI9e3aqsPw6FyYdU/tK/shclkBllEbJj2GMqMetfQvildNnltrPxJ4WvPD9lFGUL+Z9nnDtjBc7k3hcHBY/Tjis/S/Cfg6eLbepPeWiv8AJFLesr7WHA/cuy4HrgUva2GqbP/S/ASWWSdzLK29j3Na+galNpN99pgAL+WwUEDGcZH06YrFwT0HSlU7SCOPpRYd9bklxPJczPPKd7uxYn3Ndp4WkCW77PvbiMdiCF/DiuFrf0S7EQlgZthcDZ6e/wCYrKtC8LG+GnaqmenRXCqgTK7/AO83AA/lXCeLNa+33IsYmHkW/HHQvjDH6elW7/VRb2TxwONzIqDjv37egrgyfeuTDYdX52d2NxT5fZoUk/dHSvY/AujJpFudcugstzMoW3Q87FbGSQR1rzLRLD+0L5VfHlx4eTPTaD0/GvTrzXE02AXjNub7sSgDqB9KvGSlb2cOphgacb+0nsih8QNbykWjW8owDvnVRjBH3Af5/lXl+4Ahe1OnuZbq4e5mbzJJGLMT6mou+VrbD0VSgomGJr+1nzdOg4nK8DGDW3pPiDUtCSWOwkVfPAD5QHGPQ1gMf1610eg6R9sDXTkbVOxUPVm4/QCtKlrWexnR5uZcm50dr8RLyP8A4+LWOXHQoShH4/NW9L8UQlnKlrCxndQF3qm1W6HOOSPTgVhv4Zt5pGDL8+BnaduPyGKqN4DuHQyQXMYx/A2cj8QMVwKGHvroeo6uLStucM0jyu0zfMzHJNREnPNWLm1uLGdoLhDC68YIx+Xt6VX5xntXqJq2h4zunqek/D+7tdImfVJh5r5CKAPuYwd3Ssfw1Z2UuspDqMP2mF1by4+fnbGRjHHSqUN+LSK3ht02OVJbpgs2Ap/Svq34E/EHwF8L7TUfFVzJDqN5qmiX+i3Wiy2sl0t3Fdf8s5n2ssSB1R9oUeYF2lgOK5XdTbvoepSgnBRsfMmr6ppsCmLRI3t3kA8wsTmPAxsXIGCOnHT+XGhCxA9fXj/61fffh7x7+xF4Z+Fuk6RqHwR174m/EOJp/wC1L3UvEV1penbXVzCUexuCJAgZD5QtoGyMec38XpvwV/aX/Yu8O6tp0fiD9lrRpAsu7UL6XxM2rhU7Nb6br26CQgceU1yq8Z3dhrT9nBak1KE5ySX3f1/XyPy/uLGW2CGQxP5nTy5Y5DxjqI2bb+OK7X4ffDnXPiFfana6NH5w0XTptWvRkIY7O3KrLLlsKAhdQec8jANfdP7SH7V1z8StbnufAHgrwl8H/D1nClhZwafpGnXWomzGVUXepRRiMBj8yQW/7uIMF3MwLnxtf2mPjX4h+Hh+D8/iuL/hF7ZWV9PbTrOISq3WOSaONZXQE5AJ6gE5KqQ5VH0gCwMVrKXyPmTUdGjBEdqnlvGDvXk8Djv/AErlGRo2KOChHBB4r0W41eVo5b+6dFknyN6rxk9goGP8K4OGNru5VDyXNY0m3uYYiEU1ylcoVVWP8XSmVrazEIL1oRx5aoMdMfKDil0nSpNVlZIyI1jG52PQL+Fa3Odx15SlZyzQXUM1vzLG6lBjPzA5HH1rr/E2p6oLiWG4l8h7lE86BQPlAAKhmx6Y44raUaT4fhs5oU8qaE+bKWGXm7qAx+6M4yBipPCXh1fHniC61PVd9rZxkSyCNWIkJOBEG/h4HJ6+mO3NOcX70lojshSnFcq3fQ4rw94dvfEl8LGyQ543SY/dxj1kI6D/ADivrDRdD8LeAdFisNRvI7ZXBmmubhV2zyYHyqhBYqMfKoB461yviVrT4c+CDHo1uIm1OcxKJMEgqNxkIOdwAAAB4r5/1/xRrXiN4X1W7e7EC7YkxtSMdwqjgVyuNXGW5XywOym6WCV5q8/yPWvGfxJ8Larp0+kadoq3L4Zba9LeSI2cbXKxBcHIHcj6V4DuAPqK6nRPCXiXxM0sel27TpboGkYkBFB6D3PsMmvRLL4Ma/c6aZL++s9OYD93ERLI7Edm2x/IAOnWun/Z8KuWUzlqTxGLlzRh9y0Prb9l7xH4b1r4YDwbE8a61pc13NLC2RI1vM6MkidmCnKkDkZ9K9kdYkZ9r4TgdO/vxX5eeDNV1v4e+NLXWoN8f9m3Cm5CggS26yKJF2naSrD8uDxiv1NvfLgnmMNwlxalv3UigHzI2GUPHX5TXNUs5Xi7oFBqPvKxXklPV8S57g4wPb/61WI/LiJCxsvyjOe/5dDUKvGqiJgjrxsfb19vanxltpLAS7T9zuPTB+lYgXVGSTGqu5ALdD8g7EUjgPLDOirHIuUwOFYdvcH0qErs2uu2EIchsbjg/kacNrnNyVlL8Eg4H+zjFICXbJBsRHAidjggcnH4etN4yUMJiZ0IAzgZ/TFRkeZHvY5jGAmQRtbtnH8xU4Yy4DD965yPTAH09KQCojNGFbc6rwVPZuO/pUgLxLuiAnDcFcY2496i8maRgqnEXRhnB9B+RpDE4URgeVKv3VIyPw7dqAHRuYlyFXZ3HJP0FWVZ5DuMYVcfcJ4H6VGny24MeJEjyGIHzI3+HPpUcSh4TFtzhuWxjr6CmIsW8Ecn7mdAVUFyBwSOwyOePbtSKVEe5cRIf9WOGIK9MnFImwtGzEqYxjkD8ulM8pflI2wq/p/CV7+/0pDHKckCLehJByT94DgjAxxTiDx/yxib1+bYw7r+lLIsfmNMsygnGGxnoP0ozdh9r8KP4gAFHvQA2EFriO2ulZmwRtyAEGPUdc4zTpPPXK7PlVRlRj5fr60yPDLFuYIQS+ccEdMU6JpGXb5gXuUxgcdvxpMDqNHhBvVe5bEWwszjhfK44z2wBmvz1udXufEGoat4uvJRcPrOoXF0znjYrSlYkX0CKBjA6V9y+L9Yt/Dnw68R+IJWKvaWbxIxzhGmxGuP93P6V+e1pdW42Wu3eIBhiv3QW/2a2w8feZlU2NvEkR8yL9xKzY3DB57cHjp7UPa2YLPqYaabdkOQVUj2A4/SqyTSRR+Sg+boN2Co+nvUrXMkRzM+4/3WXI6dvSuwwLNuLS3BaJha55XP89op++Rl2favMXqMLjjvWU1xFjzkRIc8sSc/kMfyqMXM+DhB5QHXhfpjv+FOwzWeNIo1JYz5Py9uKqubYvs85MMeSB+XIqpFPHOQskL8DnnCY+grTRLqJd8FsYlC5UleMn0JHpTSFoM82Fz5NpH9qkA4bGAR35OKkW53bLe2RogMhuRgf/qNNj/tl5RGEk3k/wAAGG+me1Xraw8QPNL9ksHLLxuKAbW9+v6U7CuiS3shLsnmfyM/eZuhHQelWH1bSLFGjtV/tNyf9WuVGfxqNfBmqMgutUbrjO8nb/3yMAVbh03SLVfLS8jjd/4U/p2/lSdtrjXoV7TWPEOoBhEsGkxYI3soZhn0AxRBp7o+NW15lTOQqKyg8f3lP04qZLrT5fkjLXLg4wMZ4qRZrbqo+yNF0LjOfwxxU2XQepfsbbwxb/OZjqLt91sSqQPcHg1eRLC5O6yg81RjI+7z7ZxiqNrPcSYUxEuSf3m3hv5YrTW2SXe9zIu9AAQp9fbA9qTBE6m1CFpc2/Oza3zbW69vWuht9dfy/sKTRXcb/IqMoVjngqBjjPTnFclu0z5kRXmKYDSM2xU9MDofTpU63v2k+XarGkkah0dQM5HXORSGcJ4m0ZfB12t7Zhxpl1MrrgcQO33o2J/IetT6Tp9r9r/tPKyiRshz0wT6g46V6pDew3Bk07UbdLpLkY2MQgK8ED0DA9K801/SNR0iY205klsmZfs08i7ACekbHoW7ZHXFXewmdTJEIJAUUbmVnhfrtPdcDjBHTFUVtbcsp2eex5BjJXFcWmqXmnSeVKxuFkOGVVGQRjAB7CtxNQZV8zD+YDuRSOR0BHp0/lRZhY3vtEsSH7RndwEJxk+1MtI1W1nRgElwCp7gD/IrDi1eF3z5fmeVnKE4Uj6+tbVhrWlymQhPLU/K2ecA8enSkFhLyTzYYbh0ZmRgC3ZgPX3roNKtDOXnScKh/unlQOMEd8cVzut69HAiackBhjKYkKsPlzyOcd+1Yem6/caTbuqERm6BVOMmNuo9jxigdj0JtTl0hvMhlinH8YXncufXG0HFWb7VdHjt21NYTPHLtEp6eUMfL1HT6cV45p13qerBxKdiWzABNv3vUjtxiup03Vr2CaRYtsiOFQgqMFR046dKVgsV7rxZp08v+hRDzM7tpG3I79FweKstqlq9sqcfOSYkKnPHUA+lKIbC/uJLgRrGit/rAQuwcfw+h7Vw/iM3Ud81vYqEhjJI2nnd9eo4pDRZt9UtkvZLWCXML8mPGeR7npjNbEska7oDIFRwDtbn6c/hXAwwhpW1WKby/k5TjPA6jGOn0rahvYm+ZpEl+UfOF5B4xx0q7DNX7arA25TzmU8Jnb/49XSgy6dBZJesomuGG2MgHHQZzyOM1wck8rSNZFTJLPt2lMBeOnPbGK6rT50udZiQybxasFiUjpvADEH/AHqwxXwGlFe8dezfZxNc4LTunIGAVAxyOK5bWdZitNPW2jgkurmZS6uGCiLYAOc5B57DtXS6jqIhjZ5yA0UbcqPmG0f1FeD6nrnmzT3G4I0sZ2E9OykY4HOK+c9n7WpyntJ8kLmF4z1YW6R2FtJuDr5jDOeG615S32nWLuK1tUMjt8qIOtXtRubjUrv9zhpk/c7V6lV9M9a9M8M+H7XQrQ30nzalu2b+qIrdQo6Z7evpxX1uX4FRSPExmJvoamhaTZeDdLbznWW+uxh8D7i46eh6dKrtPEDK2TLv/wA4HamXMsszFmQoobcFPI56YqCUOV+4cngdgfU47V7ux5hHI80gTZ0PX6j2qVDEQF2HcTyM9CKqDy4ioVeWXOf5fSr3zw7ZHGHA3Mo7r26UAWYkD4bGfQCpJgy4A+ZR+ePSqMmsRIzQRMFdtu3aMYzU0dxC0hJO/b1PbPbAqkBA0jeZ+6GVHp1Fadtb3DhZpkIOcfNzgeuOM0w3/kxxyjlVBDccD6gdq47VvEdy+EDr1wuzjjsaOZILHW6h9iW5hEJwWPlsw4BPpjtzV2SaG3bEALhwCSD83HYeleZQX96w+13DeesZPynjGB69a6KK9uJrdZIsR4Pyjgn8c0XCx139pRJt8tHz90Kx5I9alTUMAZIUZxsODx09q4iK4cZjlbhs8HgZ+vYVLLJHtUpJ5je3HNK4rHaTXkvzedthQDaOBx+IoX+2JdIY6ZINVCg+ZbtgkqRgDDZz06cVx63cMitJuDkLjn2/z6VoafcywSxyxbzgAgIcDGenagDM0zUbTVJisKNp9/AT5sYIQfJhc7eB14wKpeKtAuJSdc0xfLIA+2xheUZf+WoAH3SOuOhp/jTw8lvbnxZosjWiysFuoFyrRuxxuBH8LEDIP8R446XfDurvd6dHfOrGSBzFJ/EjJgZUj0YHoR/KsLXditjgY1SNSJbwWzt1YLgn2xxx+VaMEmlR7ViujKSw/drlcnv8xz+lS+JvDf8AYuy9h23Gl3T4jP8AFC/UxnHQ46eoFcc/9nh8J5pUd/l/QY6VO2gaHU63psV6jXtoERkHATpIo+n8QrjbedreeOZf+WbAjHHT+VPS6mgI+zSugH4D8uRXsXw6/Z2+Pnxm8i8+G3gDxB4ytbqYwLqFnp839neav3le+ZVtIiO++RQK55tI0iL4K8b2umhoJ2kaHaxcNjJORgqASc7crx+leg6d8R9C04mK0KPDNzjdtZQOcPjIAGTgnjnFfZXw0/4I1ftL+JxZXnxA1fw98LbSZsXMElw+qalbr6iCzX7HIfQC9X6iv0I+GX/BHb9mnwaLW7+Jeta78WL2GNluoHmGk6ZMzfdZbey/02MqOg+3MD3GOK8avgoSldHs4bMvZxs0fhxD8VvDtjKZIrgyx7uYlRskHOeSuDwMdfTtX0x8Pfhz+0H8QrSF/BPwr8W6xb3ADQXs1l9gspUP3QtzfNbQlf8AaDcV/Rx8Ovgv8Dfg1Akfwu8DaJ4NkjhWA3VjZQJdyxrkAT3mDczH3ldie5r06TVpc/LshTjG7r+XFcksppS3Z1/27NfBBH4R+Ef+Cen7W/icxXWvT+F/hbBwGjvbqbU79Qep8uxX7Lx6faDX054d/wCCV/w9XE3xM+I3iHxYQQVh0tbbRoOfvKdq3U7L9JVNfpFPqXaS63qcYCjntwODj2/pVcXN3KdkVpLPuUD24468cVpDLcPHaJx1c3xVT7VvQ+ePBv7FP7IPgGUT6L8OdK8QXSKFNxrRl1pzjGWH9pSXKoSefkVRnpX0xpQ0TQrJdL8N6fZ6Law8LbW0SQRIP9lIlVB+FQCw1aTawiS1UY+VyCRjvmrQ064IAnvUiwOFCDP5nH6f0rujTjHZWOCdWc/ilcsNqc0ikt8voMYGOtZrzYOyabb6ev5Cn/YNEUYmuJrg8cgkfpin+RpyDEFq5OON7HFUZlV7qPbmO4LknnIPA6Dr6VCtwHO3zM57Yx+oH9KtybYhmKKK3XgkHLf09u1QGUumDOD7KnH8hSAYzyS8GEdOuP6mkcFhtbbGO4z/AIUzYgJZt7HHU8flikVITzwe3+GD7UwAKpIJfcR0Cn+eRU+YRgeWzsenb8PwqMgp9xNp6DoaRVbbtA8v8cf5/CkhiZBZtgS3C9CeT6f57UIxU4jf+Hsox+A/+tUZOVyOR047elBUMAv047cfTjFAhxMHOY2J9M4H4YoGQpxu3Y6+3+f88UeUVGSQB0/DipFjeQDkjt+AoAI7mdc7enf/AD6YFWRd3L7c7W5HynHPtz/Sqm1Qdy8ent+H+elOXKD5R1Pb0oGXRLHKObZCep29PzpsgXACW4jx6N68dMCqny4H3WJxx04/D6cU+NoxkZOw59/89qAEYRD5izoT2B/l7UiqjqCJ5It3r82P5Y6fyqbcA3mAFiThSBj+YxUYaRgETaoHrj9fpQIlEER/1dzGvHdSPyqU2csmFUqFGATnPvjGPyqMwyDj5BnvjJ/wx+FKEiUBpPmx+Ht6UDLP2K8AwU84ZAJUjt7ZqxZ27M4Mlu4I4UjleP6VSLov3vl9D6jr/Sr9ncSq/wAhZyCOM9uvQ9aaA+Nv2x/Euu+H/E/gV9DvrrRGW21aSSe1kMZAMlhGM4IyOSeeBivmqL4v/FuzBhj8X6hKmMBpBBJ/49JGzdP/ANdfTX7afhrVr1/B/ie0V/sOnG+gvJRGTFC1x5HkGRuiB3XaM4BbFfO938BvjVpWky+IdT0m20uzgiM8krXELPDEq5ZmjDEjIHpkCvey2pBQSbsfn/EOBrTrynCLa02Lmm/HP4w2a+TF4oNyG5/fWltM3/fTJ0FbJ+MnxavTtm8UyW65x8tpaJnI6KY4v65rh/AXws+JnxFsZdX8Fx2N/Zxym2kc3CIFkUDIKPghef4Qa9etP2XfiyttLLq2paJolqBubzpJDtYYwSyrtUZ9CK9n2+Hg/etc+bp5XjasPcjLl/A4m48Y+JtQDRazrl9q4AABlc7VHp5QwvPrjNc1d6HDcRzajbSSSTKmwp5mUdFXOMbuADg46DHFfQfh79mi7uwxufGVhqKjaZf7Ks5rrY56fOsx25HTgGuy1b4A2Ol21tDZatF4YjvLhLSbU9WcZk88FIY7SHen76RyFCSFT2G4nFKtmmGUeWD/AAOvCcMY5zTnGy9T6iTcdJ02RuAbWHJPPOwdu9Vn2YctJgYGNnt7jOK6G5sLeK3iij2xLGgjXef4VGBj6YFZDWpAYxmE8cc9q+Klufq0NFYzdsDH92GkZhjk4z/T/wDVTNrKp2LtxgEdfpz7e1TvFengx9MfdIGf8COn0qJomReYJNwGMZ/w4qSvIYVk4AXr0z/9ahocf63b7gfXoPyqMKT8vlOpIAyfTtx+n4UpyufMGPTJ49McUBoPVUk4HyHqM8g8fgKkSSNQMFc+u3/P8qq7gTguPxq8kbDklXGOQPpz9P8AP4AyEsW+Z3LbfQY7fh/+r61IASu7aQQeO457Hr9P8KlklzxuG3+lRYB6t14/L0//AFUBdC7ZE67UJ7rR8yjLHd6HHGMU0iHO5g+7t3+lTMpA27Ceh+lIQz5CNpTKjpn2OKC2R2/Lt+H0oPzYX7vH4856jj0qRj8pVSCe3b/9XFMBm7c2BkYH16n9M9ql4YYPTgfQUbsDn09PbvQSF+UfKPpigCUIqfw5+mf5Y78U5scIHzjnHPSoURmwVDP/ALoz7Yq2lrdSYzCYsDHJXj+v6UxDTsUnB/AcD2xx2FL14RcH0NWFsJ9xZnVM9AFyR+PFO+z264ErtLt7AYzRYNCpzHne69f89qh81pCViVpv9zpV0S20R2pFkd93OPrTzePyI1VcD+7jH/6qAKotryTaShgA6FiO3TipfsbD5JJVUd1Ufl1/wqJ5biWT5Xxnrgdj07VF5cpGCx9h06YzQMsta2cZHmZk5AIJIGPp3p3nwQcRRjjsB0/Ht/KqOxgMAcccZyP6ClCMeOmPyxQBZFzKSQP1XIGKgaW4f5izEHngdR0pPmBGDyAef8MU8jvnn19MelIEQlCSSefwFKOPmUYA/wD1cVIB1HYjjj+lR4kx7Yx04H0x/hQIewAXAwucenTHTp2pA6Ffmwcf54pPLY8MwPFLtVR/exjke3pQMbvQcbcHGO1B5AxhF6dOKkKqBuzjGKaGb+IAg/5/lQIj5Bz1GOP8+1Tc/wAOOR7d/amc4+Y5Ixx/TsKTGW4BBB6+w/pjikMkBLJyQP5UmVUZHFRrHIo5OB6E9hQIwmQzigCXeuQud5PTH+cUob3B44qMBQ2dpp4OMBV2j1/pxSAeD+VHPT8qaT0Pbt+H/wBbtS8Z20BoOGM4bkUuTjHQdKb/AJxR+lAx4J5z2px8vHWowB64wOP5elO3YGOG6cjH8vp/+qhCH4BG0c4GOKTqOBj2/wA9KYRvOCNo9xg+tGGY4OOSe3NADt+MK3zE/hj0/ClLjG38vp9P8/0pm05wOnb/AOt2owcdP8+1IBVIAC9scZx2/wAin446f5FRY3c9hincjgc+mKQMk+vP/wBak4AIFN35XaPy/SnAg528rx9P8aoAJ4H+P0p2OOOlNJ+Xr/8AWozyBnOaaAft7/dPtUZLgHj0oXk8fpTm3Htj/P8An6UDGAp6+n+cUhAFPyAcgAUnHP0x/hTEAyVGf51ZiQBRjknn0/Q1VJIOQAP6elSCNiOMDGPw9OlICwr8YBBHtzgCnfe5C/59PyqsFwOec9h0/pViN1x69zgf5H+FGxIqA9VBA6VNhgBkAH9fT/OKZ5oIwCPw/wAmkLEjj/63+famCQ8bcEdfQDFKqgc9u3HpUQ5G3GBjin7jn5jnA46D/HFMCb+VHH0oz3x/hQOP9kikMVyccGo8qQOo9PX/AD+mKeeASOMf56VXLJCNqigLJFkDIOMA8e/6U1uCXzycDaOcf5+lVxLyNwxnGDx9Ksxxl+VwPfHpR5ALDHIW9PfP+FR63qkOhaPdapOQq20TPhuhIBIHHqatyzRWcLXE7CNFH+RXg/xp8RynwLLLbBoN11DGR0whz97scsBVRXYSPz//AGk/iF4A+F+oaJ8V/H0stxJ4y0vy7W0t18y5u7vTMRT+WrnYCI5Ysljgbq/Kr4v/ALQvxA+L5m0RJ5vCXg9Jv3WkQyNmQD+K5dceZxjAGE9q/Rr/AIKG+A21H9kPwD8QrVFnufBfiSKS4yQSun6z5lq2Dz1mFsMdOPavx1RkAXYAqEA7ff2rKpRjGTNoy00KQtYYohDAm1UGOMD5fTiopY3+8gwMYZDV2ZgeAwYZzjvUUvyu56gY4qblHJalEWimtiRGCrfy6flX1fok0Ou+B/C+qO28/wBmrBIR1Elq3l7s+vAr5i1KPPJX5RkL7cV7v8Jria/+GDog3HS9Vkt2Qf3ZVVx+FeHmkfd5kehg3rY+Rfi1o8mifEDV7VxhZZRcIR0ZZlEmR7ZJFdh4djFxommxhgMQnI/HOK1v2lrJk8V6XqoTylvNMRD7yQSOjfoVrm9DvWsvDBm4Cw2Tuv8Av4wP6V7+Gnz4WEvI86rHlrNHnHizVV1fXJriP/VpiKP3VBjP4n9K53HrSCnZruirKxzSd3cMCjHH0pNwpM8GqsSP7A03jFJuNNpAb/hScWvijRrnZ53lX9q+zoG2yqce2cYr9UPEf2x7l9UtYjaRyO2dyZKFjnH4DABr8sfDVjqV1rFlLp+n3GseTcROYraNpGYK4YqNoOMiv1Ou7vXj4jN/pkk8tpvBSCVN0cQIHykA/wAOev6muDGrRWOvDO1zMsZ4LmFtJ1WX7HeS8RvLypDfdYE9PbNaHhrT/Enhy/jv7W0IS3lHmx5UrIgPLKfp9K39WabUbCSHWLOQXGCElj2LGcfdHQ4H51Fof/CVwwRW9zepIjnYbaWAFlj93/iwPevMUX0R18yR+elxdweE/jDd3OxrSCw8QNKY2wpWCaQ/L6YAYfhX1lf6vBpNzd7ZxD5Qllyp5K7Dz7fLmun1j4O+AtW8UTeJPEOjrrF5KqCVDNKtvK8eFU4TZtYqACDkce9ej21poto7K+g27HYsIifDvtPYs2Qw9M9KmthlU5LPYca1m9D8c7iXdO8cP71PMYpxyRnjA7V6bN4+1C9+EFr8KrbTZClnq76rLdICcr5bIsZUL0y5JJPG1fw/Uy1hj8PSlpNBi0+L70bW8EAAHoXVc5/EfStJde8mIrCskIkXA2QRBtp52uQoDjNeqsQkrWOJ03e5+KY0zUugtJ+en7tv8KfJpGrQrvmsriJeOWicDnp1Fft5ba7qF6sVta6nHIwxthuokGG9M4+X8DUusXPiSSVRqc1vfx25UtawooyuO2VJPHOOnFV9dW1ifYH4aT29xav5VzE9u+M7XUqcHpwcVBX7ppdzPNG+63ukZNqRz2sQaHI6Z2c+n8uKhaz07Ubi3g17w5pM6oSVEthbOJF6Mr/Jz/snr+HFP64uwvYM/MPwl4psLrwtp8NxcRx3Vkpt2QsFYImBHx6FMDPTg+ldNpeuap4d8S6d458BavN4T8QaVIktve2jhZFIP3W7MPrnjg8cV+hNr4B+Hc19PbL4H0fTkkXpDZRxIT35VRwf0rI1P4NfCaSUrN4TtrFP+ekDvGfp8hyB6VhKcW77GsU1oe8fAX9ojS/2orG68BfFa4s/DfxLtYvO0+5EYgt9RjTlmhAznnmWIYKfeXKfd+y/h7feLfA2pTaR40vIDYytEkN0jF48KNpAJ5QleoIAH0xX5Ty/An4QJdx3em2+t+Grq2kE8F5p99JuhmX/AFckfmD5QCAR9K+tPB3xo+IHhDSLbQdQ0Ww+KFhboiNdamTHcMnYmRPvt77ThTjtU8yK5Wfrbout2F5DE+luNRjIAGOMY6fMwHT8q3NS0iC5Vpo12yDr6ce2BX5n+Gf2svFmnzNbSeAbCOCPm3ihv3RSvZVZov6fh0r1y0/br0+zCv4n8A6xp0G7a8lhPbXZU+pjYwYB7c81ftYmTptbH2AmlQod53QuoztAwccY5xyM/wCfTprEJMv7yPDYHPZgMdP8K+OrH9uj4R3hhu7/AMP+KtDspSyPeXNhbOkIQkEvDa3c91t44KQsCOnFd9qP7Ufwj1rwrezfDvxPp+s6s8fk2dq5e1kWaTCozx3CxOoXduwQM4wKrmj3J5X2PKP2i/Gcvi3xJ/whOnS50vR2/wBMP8LXqYbHHJ8pSF56NnjivBvlmg/s+dNrwE7SB94DnA9qkltHspPs8btPIzb5pt24Ox5OR6561RvbqWRo5XK5yAVA6en4fpWqasOwsEZVtjxtEP6Gq11b+VMGtsM33sD0qKIyTwliT5isRnPBHbH0rX8zGdi7mA4Prn60Ac6yyKks6E4YjjoePT6ZrPgtFurgnICMANv1HTir18wZA8iFcdTnGB2NVbC3aW9Z2bywo7fz9Kz6jRfjhjtN8ExaZXXh88nHYE9lrOnnWG4Jt5fJUgAnb6cVBqcWopKREwmiAX5U9uPz+lacMFrqCvCQY2CgHn5fQdehFZspFAywSYjRCkmc4zgf/WH0rp9ItXZJHDG3XgZxndnpwPYV51eDU9Mu/styglXI8uQD5Wj+o/Kuz8KXkstrcKg3jcNvOdoB4wP/ANVZsZ2do1+r+Wq7kj+THqCP54rqbZ2AICk7evHG3oAfwFYFneRRSYEbMTtUg8FT04z04rpIPmi8yA/KVI2Hhl6ccdxU2GidN885juPkP8CngY/D2qwhMUf2eQqdwwpJOCvp04I/KqrMQ67l8tuBu7D0qZfOiKLLEFAPcgA5GOPSmgOh0OaO0ulj370chvm55HAxx29K7vxnpzSeDLySH/UwRLIueoUYJUH056e1eZ6Kht7xkkm387I2I43+w7elet3gnvvDF7YyFR5tvIEx0EijKkceuK7F8KMrany3KqhiNp4GMehI6/lXPzRPGXILbAMAKeK3b9VjVZCw245BHzZ9fwxWEJY9q+adg6An9KtiRXiDxKqMAyEgAN2/CozGindLh1A6Drz/AIVZO05jLbyvP1Bx3rMbz1l27xtjGFKjoT2NYvsUjpobcRWakEqMdffpjjp/TFaSGWYb5HEmOAcfKPyrL0YykMuzywCCq8Y3HhvpxW0tvPHKR5YTJG9OMYbp0/pXOzRHfeCY9P1sz6BePmHUYZ7GSI8Dy7iIxtjI5zmvwNTSZvD97q3hq8/d3OiaheadLnt9mneLGPoo/Cv3m8HMYNVjlUjzUlTavpjt+g6V+Qf7T+g/8Ip+094/01VVLbVbyHXLbB4MeoxK7/h5qvXn5jD3FJHVh97HzD8TY2extb7fslEEIjIPSS2kJ/Pa9dR4ekOpDyJ3+1ROitGEH3G9xxxg1U8X2xuPDyMEEkcF6mRjqsyNGfyJFcn4fkb7D9lf5AjLAccN9/GCOOnpXVl0r0l5GeIVpnumoNolvBbQ+a1vd2bBli2n5lOC3I4I9ORTLrxdptlrFraG0jljuFXM4AyHbgDpx+f4VDNpsQkniu1e5kEIEUmDxt9/TNchPZeVbz2t3kXMDiWOQfxoR/D9PbvXpo5rLsdVearq1tfotsz28Sxs0TKFbzkc9h0AA7dsUtop+xhdUgjnhlmG47vn5Oe306A1cv7JJtM0yWNpN9uuJZDhOGAJ9eM9PaszU7u1t7txBbIkj2+5TjLbuQfl5Xp7U9ETuUL+wslvReWwR0mk3Nbypv2heBt4+7/LNXLS6MXiJYFhhvBfoI3t2GQAMHeARzgD057VRvLe3WzF7pF9FM0ELebtPcnIwOo/+tTG/su7tILp5WaaBkIkzsZD/d3DGQf0ouOx1uvRxWeqNax3UcNxGB5cKjavlnqpVRwPSueW7t7e8AWBb4hvLjcP9wN0Ug9RnpVXWNMSz1YuJHmkkiXarFvuYyPmPX86leC8isrZ1gjXzJl3zZy0Y3DGfT+WKSAq2FzrH2qaxVmt/L8zlx8qJ1wqk8gcY7Yq1Hcpc2M1zeTtFcWEgaMwADcx4UgY+6SOe1SXbzLqB8qYWiqxP71t+4dMp36HpmksvDyi2a/s7tRcFyhHRWQ/dGOcUIGyZZ7vUbGWLVmEt1E4VpVwn7uUbduFwMVyl94au72TRvCWkuv9p+IdTtNPURnfLL9quEgjCqOSTu4A6npXYaUkX2e7spXVphlGXHOOhAz7flXQ/A20vB+0F8PZDFtudI1+21KEyqCvl2e4oh+pbPHQr2rkx9f2VCcl0RpQp804o/Vy78ExW8EFkITaW9mkVlbHGAEtkEYGwYYDCDAwOKn+I15Y+Hv2SfixdQZj1nxFdReEdPdWCkvepawwqpOAixm6llfOPlUjqBS6h4iudXvJbeQecFunkVVHzIGOdxI28EH/AOvXnP7QetwaP8Fvh9aXaI6a18YLV5IygbFrbWc8UjMDwSNqvnoBj0r+ectrPEZjG60b/PT9dPkfeYuly4e19rfgeXfs5eDPC3w31m70xrePxP4mtbeG3uLsMotsTMVxCsqloX343EnjacdgPVviD400HRtfuNB1VR4ysljBuJMhbu0lVmiMaSfeDp94dAVbrjOfBf2dpdO8VweIdRv7qXwxcPf3e6SGCS5uHidiZYvJiVj8iKW3jO0sT6V0njHUU1uyk8M+HtJk0k6VKPKvndLiSV1bDrcSNHGUUxMWKY4bAxkfN+9YePKoryPjZ6ttngP7QX7M8fxCtr/xt8Kl+367o1uLkaeEH2vULIKZZI/LQbp7iIdMAuRxggAj4U+BnhmXxt8Z/Dmi3mntcWul3i6hqdpIhB8mzYMyMhwTk4Xb6H0r9ONO8c3tlfPp66l/ZElyYZbe8XcstvdxgYkhcEFY2Axg4HbGNwPqNn4ng8R6pYarr2nWV/4lYT273EdvBBPdKGzxLCqiREByMjI59cnti4rVo55Rb2Oj8N6IPBKN4r1fXJdOMl5LcDS2O7MKkDM21s4eMYyAdvy9SK5rxHY+FtZh1XxRZf8AEkFu8aJaW4SO4R3G5J4ZVbErPliUI6Z5+UEu1rQdMumCwMdTiZCQZnRRE+c7GdQrnB6ZPfH0808XxeItKbT9KvI1/s+W4gkgmjBZo5l+Xy95YjAHTjHOPXGUI3lcexkX1z4pmZtA8NRLbXlsrvd3MOU81zjY4IGUcYO5OVznoBV3QL7T9V0S40LxHFM5n32ms20qb0YTlgvmFgOW6oRyGAIIO2qXiHVfFniDT9T0m4aDSltil0rpEkRbnIDSIT8zY698AcCuObxBOkqXWoyC4g1CM20wRFSSRQcblcL8zwk5HA4/Tp6bEnyr8VPCOqfDXW7rwrfkXqi0eXTnwdl1ayMypt91C7GQ8givm2ZU+zmBglvIoPDDDAj/ADxX6a+Pvh/B4++Fup29oftHijwWkmqWk6fO11Y8ma1ZcFjmJWZQuSrqMcE18FWLadqEbva20dyGVfMO0YHH949ue1c8EqTZc3zJHoeg3aS6FpkiyicCOLLDPVRtbOfRhXL+O57ay1iwv2i+1oJR2GznhkY993WtnQntobM28EXkopJVFwcfwnHHTjP1o8XQ/aPD0YkdYo4X81325XcnKjPbd0rgpSUa10dDV6dj1Ca6h1Hw3p2oWki2ENsFT7LIdo+QjCMf+A49MVNc2d1MI9RsZ2it3YSspfcIyeqqq8YArynw1qVvd6W1nOyRTngJIxwRxnjt2xXdWjiz0mWxjby4pM9+FLL0JHXOPwr1UzkXQoXEc39pTeY/2pUOAQckqw49qsWd3JBoUSO37y3ldLgAZZY35XIxwB0qewtNS1PSluYdPWKO2HFyzqquEOOCcE8iqekmG3nuhqUiQLOhQjrn0IYZBI7c1d7aCLcmb240hNxFss6x+Y3ybdxGTkcgd/pVy/0+0TUJVN/HcR27+a+yTcMDBGAB1xjNZdjeaP8AZV07VTMzo7eXtO1fQfN2xTrZ4Ib25hjtfMS4tMRx5BLEf7Wf8+lXzdiTX1q0s7t2l0Fy0txEsjcjHXnAOMcVy8NxNBF9kazzfWzja4APmDoQQOc4/pQfNjNujDZKibNgGSD2BH6itHUFeS7R7iT7CwCsdo243cHnvTuBrW1jd29ncOkVuYI2WRkmXcRuxkZPHy1x2t6qLP7fcNONKQsJGkjbaAcYH54/E1o3mrG3tZdNEhug8ZXzQ2QR15x2HTrxX0v/AME+P2Zpv2jvi+PGPi+yTUfhz4EuIrm7MqhoNQ1iLD2mm4fiSKNStxcKAV27I3wJRSbu7EN6H2n/AME8/wBiZLPTdM/aQ+PGnyX+r3Src+E/D19GGj06FwGi1K5hYfPfSD5oFYYt0w/MpUxfsLJDf3nzSzmzT+5F1A929unFaT+XIwJ+bb0/z2pGlSPljj2/T8Pyp7GZj/8ACP2gO8l7hvSRuP5fpT10W1U5AB9sf5/Sr/2o7uEJX6Gpg0h4GP8APtSuwsV0sbdcAA8fSpFtLfP3QvuKlBwM560hmRR1pDH+Rb+g47U9hHj7v6VXWZWyOMc+wGKYJ1GNo+mP8/SncVi5tj6Ff8/hSgovA4qms3GMbQBng56U03HUEcDp6dKLjLjOuMYpgbGcDpTYwXGccfWpdikdeaA0GlyRzxn8BSByOv4AYH880vlUwIc4xQJC7ye/8v8A61AOe/6U4RZqRYwBzQF7CoOBmvAviL43jub2Tw/Z3thaw2cqx3UN0zyNdMQDsEFsks5jjyDwBuYYyAprQ+Kfi2xutDuPD2ia9Y6c15CY7uUB55FglGNsDRblErrkYwzBTuAHBrzrRfDcqaI3hjw1Z+NbGG3QObjS4rLR/tDSM7M/2vUGjuJWJbjkBVCgKO+9OHclm/pt1q+jxR6aIPEerRpEsatpmgpZsXwQZTPqTlssSx4CAZ4VRwMHU9L8cSJcW83gPxh4xt5vmH2zxfaWfXqPKtL2JFHoOfwrN1bQfFmoKIb74TeJPESw8Rvd+OBk9s4/tEhCe+P5VgWHgrT9NiefWvgr4u0BRuZTo3in7dJu65CRaxCQffFdKSRBY1PTNO8P6Mv9qfCv4maYqbmjj0DxDLqTxsepRLbXCQf+Ac158uv/AA68MRf294l+I/xn+EX2ogQWnieO9khVzwAon0+8QgcZHnVLceI/AOlM2reJdf8Ajh8GbK23LnVV1CSy+T0/caiCOOOcYrT0P4s2l7ci+8K/tQ+Hbqy2iO303xRpenW8rNnADStLp1yxPT7hNWkBXs/iL4pEU174W/ai8Fa+7Lix03xNpOnWIc4+VZJYbq2ufqwiJ/2a8p1XS/2lvFgmkvvhz8Evj5bzlvMl0YxGa4HZ2kumx0/2TX0bqmhfErxrpcuoeNPhz8Lf2g7WRn+ztptx5ROBgMZNRtruMOVP8EnHqK+BfiL8KPgt4Q1WXUPGH7MfxG+GdxL88moeCdXn1KziZhn5GtZzaxgDnAVBnsKSRaOf8X/Dbw9p2dW+Lv7GviLT4rZiDeeCNUEhjXdw6W2nPEDjquRn3rjbHW/2UtFnaSx+Jfxx/Zhvdw26dqb34jgLcchI5MpjHDPkjitDw542/Z60q7mtfAX7TXxT+DN+pyNO8UJJcRQt0C7HBUAdwWOcV7bonxA+P2oRrB4N/aR+E3xsjY7IU8VWNtZXEo7RN5AZxnsSv1xR6gY2ifEzxvawR2Pwp/bc8K+I1YBUtPGWlW1vIoHCAXEwZ3PY5Tmu6fRv2s/FWmLd618M/gr+1ZYB9v2nTJrWGe4THzOHl2269Mc456D0xfFXhP4/3YmuPiH+yT8OvjNYzwJJ9v8ACl3aWU8m4YMkckgaZj7Kob0r578ReGP2YNEla/8AGnwJ+L/7MM8eC2paHcXl1ao4wGyxlZFGejIvOBxjogNDxL4L+DllqR1H4ufscePvhTepvkOseB72e4jhb7zPHHYvFbKidQcNgD06SeEfHnwHjnS2+Dv7Wnj/AOCd04BjsfGlrcXdnFk4CBblUgIB65kK8dRW14L+IHgOOQW3wS/be1rwVLF/qNL8daf9rjRv7rNqKJDgdNuGIx7V9ET2X7YvirQVe80P4NftnaNKuTJAsNpdzJkhmzM8dqjP7DANULYxPtH7YHirR2OmX/wb/bb8PxbV2tDbpdycddsZNukhGM7m79K8F8T6J8M9LuWvfjB+yb40+C12iAnW/A1w8tvCR9+Ty7Jooo1XGRkvn0HBq/4n8F/AywuhqPxj/ZZ+If7P2oxEsmr+Bbr7XaxyD+MPZywQptxxsjYj9ak8G6j4Jjm+zfAf9sjUfCN5Cdy6F8TbOOWNC2V8lptQSKPIBwQgcj2ODTQjoPBHxN+HsM0el/BP9r7xJ8Lb98RJoPxHsBqUMThsrCH1NUit1IIA2Mf6V7j4g8HfGzxvZLc/FD4G/C39rjSNQjAPiLwfqNvpV+0aZHmNNffM0mBnbbSqMthSO3Ha1of7WWvaK0vjf4OfCb9rbw3MhAvPDN3DZXD7BgmO4n8w7j/sJx0r5wGh/su+FvEya14y+GHxh/YR1Uyb31fQbm8l0yORANuJ0ExGCMjZBtB56Giy6DPpbwB4P+C/gG/S58N6z8X/ANim/hnSO20jWxc3Hh2aVsFmVbmK/sp4A+AxknjB9MV9c3w+KXibQ1W4sPh7+15odgixr5DQ6bqD3TDY0v71r/To2VSc7HiJH3cfdrz/AOE/ijx3qOlQL8Gv2iPC/wAeo5USGx0nxfZRxXwX7zGW5sZYtQeXbn/XW7e/StzVvDyQ6wNf+IvwHv8AQbyzG2DXfh7qQnnluJivmTG2sJNPuwARuDSJKV6dznMDlf8AhJfhx8Op7ew/tHx1+yRfFvs1nbavFNqPhme7YL5pj8w3tnMqLxv82AAYbjivb2s7vxzD/bl9pHhT46WcNzbxQ614WvRYapGkHzF9/mum9G5Ecd6g7Y544rw/45Q3b6f8NfjfY6m0Aayi8N/ECzUXT3hfaY3uX/s/USQ3yAbJiDx83GItY8AR2V22seMvhTe+F9XiAt4/EvwxvSJGlmbLzrYwtbXCjruaWGc9jnin/X9bCOws/ENu8cnhm18WESXNspbwv8TLEpJJ585Cqt26wvIDtKKM3Y/pQutMTwPva1bXf2d5pZptlxbONd8LO89yih5IH3JA0w+5mO08sd8DaV0XVNS1QP4b8PeONE+L9otyIT4b8b2f2PVkW2GZIxIY45ZptwI3zWbBT34NTQTJ4Qe32DxB+z5OPJ3wXSf274Xd7m53NGHSSSKJ3xtLB7TYp4x3YjpLfxL8QrKCHUtd0tNThcIIPEvhFv7U0+WOWQp+/wBJkcXCxIih5jbF+fuNmu28M6/peu6XJceHri01q2ZxcTS6fLJdoN4faZLYsLuzkl4Kqgk2bcdBz5edNubfZr8+gzRfaZIdvib4ZXW6GcJeyFftOllj5gQcz/u7wEFlzxtFrTTrHia3h1UNpnxg8hIVOsaI/wDYHiO13CYF5bZ2Efyf8s4mli5H3DjNXuv6/r+tgO+1FJtVs3ubLUJBB5n2W1kjk855TKXaImTckTfMdrW8+3AwC/K1yp8Q+PfBsUa6X/xVen20ay3UM0Ij1K2LZ3xTWwk37Od0Lxgjb8pLKFJk8P8AjDRtbvXsdPvItZ1iLakukauP7G8RRyJHFKkT5CxXhiVc/c2dD5hxz141u0nvRZXWVv8A7QXjsJ0XSdRRZpGj228hIhu1yCxMUuGIB3HIWlolZrQDd8E/EjSvGlrLLEn2GS3kEUq7wyqx6BshHQ8dHRR2BOK7h96cY6cd68Q1nSNA1/UYbiX7RY+JLaALHIxbT9RwM7WjAIjuB+7IX/WjqMc5rQ0HxJ4l8Nzy6Z4qmGt2sEgjSd4/IuUQ/dZhgI69s8dOvauedBPWJSkes794+bgZ/D+lJvXcVXjBxjHH8/8ACpLO7sr+AS2kqzp14zkA8jK9RTii547cc1xs0RUPP+cj8v0pmP7v8qs7McD6c1FtUNjj14/P2oAjLFMHpzj8ulKrDj/PFDZOAD1/zx9KavzcY69vbvx+lAIUyOVDLg54B/8ArUF2zhhj69vx6dKeYweOv+fQc9qasWD8nb2z/h/+qgWgrSY55AHfj+mBR5hIye31pnlJ14H+FKI9vAPI/lTsAolGff8AL+lL5hztxn25/wA/pTWBUAYz/Ko+eAgx+H+GaQ9EKrKMEqAB+v4cfpUj7T1Xp16Y4H+fwoLbegzxg59vTimZcDIOckAHgfp2oCyIyg6Bc+n9Kj+7z09jU7g9vlBwOo/wz+tMxnOOvf8AA4HQf0oGR44wMc+/9KMjsc/pShHPQZ4/SneWCuQQ2OvbA9qQEfelzx9B/ntQybAM/If8/wAqTawx6+/FMEIMe3+fwo4IA6f59KDkHn6UD720jGP14H59P5UDAE8HrQNuMcdep4+lM2ruIwc8ZHX88/0qQYyM0CEx6D8f/rUY49vpSFlx8uPl9emc4APQD/Pal5AAAG76nH8v50BYAD7EEUY/H9KAB/vY/wA9KOg4xzTAd7HjtTenApDwvAyP88dKTpwakCZevsO+KZuGeSM9eBTMjt/L09qcf0pBcQKp6/P+nv7VF0ymewxtPFTdhgZ2+lQ4ySOg/l3/AP1UAgwOCBtpARgAd/6UHIH6dKjZuNvDY/z0oAlwO/4f5GKTYOOv+fp/SkU5z/EKcoHYf0oEKIlI4+X6f54pPs8X3u/t7fjT1bgk/jx7H0Ht+FSEe/p+dMY0Wpxgevt2/GpTab1+/nP+eg/wpNxyCO3+elL5ku4qBuGOO2f0H6UxCJbsqZDBh1x+g/wpfJZSPmA9qVZcgY+bHf6ccU8SlBnuf6f59qAQCNuOdhx6dKkHmIuN3bGT/LH+f5UwzZx7/wBP8+1AmxgdD6UaATi4uY/4lx9PSrEd3MThwMD09uKp+cPXGfpj8unSg3Ksen+H6UXA1RdD+7n6dq4vxB8P/hx4sieLxT4V0XxGsow66hp1rdq3swlRs10IlQ9uPr/nFP8AMUE9v6flTEfKfiz9hP8AZA8ajyNX+EHhy2jb+LR4jozcen9mvaH8jivkr4i/8EbP2bPE4luvh/qviL4Z3TA+VCtzHqVghxxmO6Vro/8AgT07V+sySKT8rdf6VN5jZ+U4xj6flVqo1sFkfzH/ABK/4I7/ALRPhPzZvh/q2m/Ee3jPygN9gmKdsJI7gsO4yPavinxn+yP+1X8O1kOv/DnxMLWM7TcW+m3Nzb59pI42Hb8q/tGWdhjkYqZblSOnT0IP4cVaqvqTyn8GGpjWtHkk0jW7KfS7lQQ0NzE0Mq545R1DD8q+/Pi062/hr4Z28LRTeZ4B8PTbO6A2Sf8AoWenbFf1o3NpZalbNbX9vHewSDDRTIHRh05VgQRX8z3/AAUYhXS/2r/FdvawpFbx6fogt440CJEhsIhsVVwNuVYjAGCTRz3SBKx8KXmXdbeIYL85x0HXFZmwo8U1rI9nLBIskciErLFJGcq6OnKlWAwcjHaticxnc6biEPzADv7fSqMd1ljAjAknpj9PwrUkt22teKtI0+fT9N8Q6npNpfj/AEmG0nKQXP3hi5jGFmBDtxIGHJ9TVqDxv8Sobi9vYfGGuQX+pRRW95cJqVxFNdwwgrDHNKHDyxxAkRoxKoCQoGaxPKZwGbAOdvHGdv8AKrIRM+Y0YcKcY7g/X2qkO5znxRv/ABLrdjYal4g1nUNfuLEC1he9uHnKQnJwHkJc/VmPHHTGP6Fv2c/izaeHv2Xvhpot7p9vrixaJaxOl1Gs4RI4wnyRt94E5HHT9K/nu8f3DwaCg2BmlkxjHAXaecdvTiv0b+FX7YXwW8HfBjwV8NPH32pL3RdKS3eewh+0BDMfNHmASIV2rJzsDHKgV5ebUZSppwR9Jw5Xpwqv2u1j9SNV8J/s+/GqT+xbaA+DvEt7ECLvQXa3+zylCVWWIEWzburqy7iBjIPI+E/F/wDwsP4MfEPQvhf8c7qbRVu52ttD8TQB10vVY0OIT5+8iG5wVWSOQKyt28sxu/oPwr8VfDvV9fh8U/CfxXZ+N5LBPP8AsFtP5N3GJMfM9u4WYfLkHCcfd46V9s+JLP4d/tb/AAu1j4S/EfTPKnXDLlkSe2uI/wDU3NtI3zLMuSuduCCVYFSVPgKjHaa19D7J4idOzpu8PXVea8u6+4n+FHxdvrOSx8L3Vpdbwi5WZVLGIADO8HonJ6dMV4X+1v8Ase6r461d/wBpD9mK6TS/iJbeXLf6WHRLHxBHB8pDqSqpd7VChiyrIFAJR8SV+fl98S/jJ+xd4wX4ffGL7f488IRSeXofiSJmkvbO03FRFuk2+Z5YAXypDhANqZUKq/pv8Hv2l/DmvWNh4n0nU/8AhJ9DuE2JcROT5RUZkEySlTG65GQ2xh021r71NJSV49zmlSU6ntcK7Ttqu/8AXQ+e/wBnv9tyXxFrUXw5+ItlP8PvFGkObXVNN1CKSJ0YHyyhVlR/MyACCuRnt2/Q3xSfhJ8cfDd58NPiFpVt44spkQz2tzDhQ5XCSROSHhnUMdjxsrpn5SDXy5+01+zN8Of22PC6eNPhve2nhP4j6Iu7S9ZUhDcBDj7JqPkq0phBXEcmGeBjlQVLI/yH8Dfj58WPhT8Rn+BPx90x9L8ZaYiWtrPKEJ1G1J2x3FtPIVjniIQ4b5wecAEMqXCEo+9S2/rYfs6WI0qrknH5WfZ2/PZ+ui8G+PfwH+Jf7C3xVh134VT6rd+BNWuRLaMz8Rj5nFr9qwAlxGA2M7S6gHnPH6rfswftleEPiN4ID6jus7mwNtbXGd7tHNN8p8/I+QAjlskfTgV6xp83hv8Aar+FOs+GfEaw3Wnagj2OpWKgreafKM+VKjnIE8brvQhduV4z0r+fLxf4h+K37Hf7Qet+CbMadoOpadEtvcfaLf7bp+vaa5820uHjPygmLYxJ+dJdwyNpFd9ODnrDRnmYqvGlH2WLSaW6XTzW3+Xysfvn+0F8PNN0q3ufjDYzQ2lskCnWWj+VGhB+S6Cpu3sMgN6rgjpXznpfxP8AhmxikHi/SRJH086dY2YHAypkUYGPavzGv/28fjR42MXh74j69aT+ClVVuNJ0eGG2Mi9FUtgStGGwfLZyOmAAMC5pvxi+E2qyxxJFJpzyg4STy5Mf8BVuv0AxXo0YyStLQ+XxNWDd46/h6fgfsfoXiv4e3k2/T/F+jS+dgiJL23ZlI9tw6e1etaXYyX7KLGSDWMDfiG5ibIH91UJYn6Aivwki1v4dyHN47XP8UayWvCc9Q3BFcd4j8CfDPxVfrc2/inVvDlw5XyxY3ZjiU47IwMak8dGFdCil1OZz8j+kXT7PVp7wQtb3NvGBvUGErkj+EkAYUdDXQ2d5qkcbw/YbpHQ4UqrAbR6KxDdPw/Cv5vJPhp4gvm/tXTPjf4zklsYlhcnXXnuIo4xhUHlzB41UdBggCvNvGHxJ+K3w9t0tPDfx98aaiZiCY01O4eMqgJ2uROc49GGParjCL2ZDkf0s+L/FWraVpZ8ubey7mVvmaQBT0dQCygdio9uK+etR/bbm8DSvZ+JvCWp62keQstjA6FwnDN+9Zs599tfm7+yf+2/46+IHh3xR4a+LurW+r3vh+K3nstZkRILue3lkMTxziJRG5hIXawTJ3fMD1r6btfjlp2oQiK6uLPUrKUMeGTDL2zjpg85UA1108LGW6Ic1Y9603/gpr8CpolfWtM17RSzFAgto7g5A7+XJhfxxXWSf8FGP2aG077TZapf3N3hsWUljNBKpUcbzIAig9iCa+MfFcHw38Y3kj3VnpzXLhQlz5cfB24RTJgMOMYx+VfN/iP4QeDb43CwSG3njYmLazPGOcfKuTweO1dMcug9mYSrJdD9Cda/4KkfCiwsnOnaHeahffMI4BMu04+7yIyefpXxV4z/4KC6zqfx/+HXxM8G6K3hq7a8Tw/rlil0zx61otxJlUntcYWaydneGQEMGbByp2j5K8d+D9H8EaZFPdaxDLNNIQIIgq5AwcFeoPI9K8KuZPN1ODVI42jubQh4JYz91h0ZfTGOKx9jCnKyLU9D9Xv26fGfgPVfFuo61fXA0y8tkW3tJLB18+6eNCcugJzHluCQGOMYAr8jtTvItTvV8QX8MT3uCY5MD5ewyo+XdjuBxUOr31xqt5JqmqXE2pTyZMjzSu7MR67jmseSfokYRV25+hPX8qU6jlbyIaRYubuUko+BkdBnBH41lNJliEGOwHtTJpd3Rd4K9M/yqj5sZA8uN48GoES+dIwxu+U5A6Dj09qaUaQZJ+4oA9qqeaAN2MquRtx0p6yyNGGBBI549P/rUAXY3UfeAB7Nxx7fSpPNZgBw+OvuP8Kq5GwBSGzTTtHAPlv8AyxQUav2nyCXJCgcDbz29KFnicgjJbHBI6/QD0rDeSVBlChJ/g9faq/ns7bsmP0wcYI7UAby3ExTgh/8AZ4HHpVqK8Dgow8sHsvJ9O9css7MVPGM9e49af9owTt4x0I7UDOjN8WwvLRLwQfvfQ1bjuEAVo2ICdAR8w9veuaS83fdJB288elXHuTIis2SSOVHp+FVcDqHl07UbT7Lq1pFdwjgEdU+vcH3FcFrXgiWzgN/o0ranajk27D96g78jqB+dbccwc/f25xtBGGzjocdq27O/khbexKLjA9j/AIUCPH4d3AY7N+QFPBBFXoEuWA+YSj7p65HpXp2o+G9G19nu41Gn3g5LNzHJ25Xt9VrhbzTL7QZxHqEO1XH7qZTujYA+vap5WguTQWxBff2HBB7Cr8DeWNmRg+p46elVVuHChFCYxx6fhV2G1eQlggG3njrjp09KCS9FLcRSI8TYG4Koz90ntn0rq/A/xI8cfCPxpb+PfBlz9j1W0IEsfP2fUrQFS9pdqhXzIn2jGeVIBUggEcjEu3JjzgDO3Per1uyyr5KruU5Bzx/nFAI/oN+F/wATfAv7Q3gi38f+By0IlKxajYsR9o0rUAm6Syu19CVLW8wwsyc8OHRdWXTVjbBO8Y6+3vX4Q/B34v8Ajz9nTx7F8QPAzLc+YottV0m5Yiz1fTyfntrhR0K4zFMMPEwBHFfub8N/HnhP40+Crf4i/D28N5pU7+TPazAfbtLvQod9Ov1TIWROTE+Ak6YZe6inLQpFzy1hYPbYkhTIfJ6FuPyx+ldFolzDbIpVdpMh6dCuOh/pVKNWtDLbODKXOUyMK2eOMjHXt0qrPcSQytJFthEbABPT244rFstHNeK7ZtE1H7VBHFLY33IVBs8tmxuVgvTPUY/lWvpg/e2/2VlKpGwiHqSD68V3U+m2et+H5tGuCpleEyxnIwZQGMYDdjmvH7CcQStDfx/Z5Lf9zLEQQ4fA/hOBxzms722KPaNES0UGO5XyvMP3W6EpjIH/AH1xXXrNPBGsO0Y+VUYL8pQ4+X2+leW6JcXUFz9mEYvbWVPMCscPhRgY46+mBXrGix215ayYbbEGGGJz83UfL1GBXRB3Rm1Y9J0bRrY2KeX5kTS4zkKuQOdvrnn9K7RoPs0UUC7kjX5fMb73A+UfTjpXPaNAJJXuJCC0GA2OEO0DGQOmAMfTtU+v6/bWcZR1YK2Nm0Agbs9BwO2ahvULGpO9uhNv5p/etwRt5ZQOw6Gud8a6XeeKfhz4r8P6a/2e+m0Wc28g6tPGoliwvUgsoB/LFcjJqDTSovnD72SOuB6+2en6V6p4XuoLq4tw7+Z8r/dG3KRhSc9T/Dx0HbpUVIe40VF2Z+SS/Ea71nw3LF9q+2zWziJhKkcpmC4DMMlW+Vs8+vYVWHgzxo2qW2qHULvw5AybjO8Dy25EmDtLx74VPYBvbmudTR9V8BePPFOhWej6hqn2LVtQsD9nj8wKiTuYSFx8uYyrYPY+lXIPCvxR0W4W58MX+qWkd2RK1oPORI2Y8homPkZ454HFfI1IPmvY9m6Wh1lzoltYXEP2US6/PKSWW1RG+7zu3KUZcrz6cYrjdX13xLpt2Lu30SeC2Rws3mDz9ysQFbbksOPQ47V0tvffGTSJRql/p2ILUOhjuDH5cisBuyg2k9Mg/LjPpWJpviS7j8RS6tPeR6GZF3LG6ebC7MCCqYf5VH1zXBWT6o66TVjej1jWb60EU2lQIqMxgkaLyWK4+b5WbPU9QMVyMfxDFnc+fZmHVkaFYZomYSQ7ScfPtxg+n0rU1S11vxLpv2A31vbzvIbiG6IVN+7rHtG0qM+lW9D+Htn4atm1K9msZZ4ebmNp2CHIA2hSnynP3c1xuLv2OhOKRkW3i621LU73TG0C3hXy9qz2/EG3hv3injIx8p69ulYOoW2kXiwjTYkE9u7EqgDHyzwc4A3D+VdnJo9hq1zcLaXsOmrJCrxJJc+WoY4znHUD36Z6VYTQbfTnls9QsodaFwqq8mmXg3Z4KqySeWfQ5BAx1qouxMrWPONFt7jZcWtpayWYzn94pB56H5hgd+BUWoaNruj6za7oZjZwuZBcybmiwQPvGPdsx67fSurvxY2EQ0nX1uPDWprhLe5kJlt/LydvzxfI2Afm44P0rc8P+EfCF3cnTrr4iadp1/MoCwyurbm42qrMoPOBgKfYVqrXMnFpFGbQPCWmaXJLrFm0zzkvb3NpLI0DNtGFwX+Vie2McdsVwVlbedAtz5znYVG1XlBA3YwTvKj2r2zV/D93HFb+Htb8R2CPGvmQNb2jvExjyVbzMIRxk+lY15aWc2nfZ9O1Gz1lrVBLOsa+VK4B5O3pgVWga7I4W1t/EWmX1zdaHrt/aRRbZgJT58Ibj5cPlDk9MjH5Vp654uvNbm263iWOJEHmRxqrK5UDcPqeuOPavQfA/hPRtfW5mm1e50tv9WYYVXbgDCsGOeB36HqK41tL/s3XLtAH1aBUEUi/eX5sc5HHTFK8dgszXs7jQLrRdO1C5WDVNQjaQbZVUyOqkqAAwx05wTXTWXifwzfWb2i+F7fSr1IiDcW0sUUjKOvmqV2tnplgeD2ridS8DaVZSwy6XNbPLM6+XbmXMkXy5YSZJ9MDgV6Jpvw/03W9LRridNEJiLMYUieZx3G0vjg+x4FaJ+ZLsuhyt9B8KfEVxDeWq6xpF40QURWckEELSJ2GM7Wz0OMGpLS08MX9jciwuNSgmslJzdSRy9RjaRGNuOmOnNSW+k+Drd/7Psru5WSEhj9ogtLduOCA6xBu2cDNJfppnhxzBpnlah9tG5MgNI3cgeWiDGOR2GKd7dRW8jidL8OhtUIjvIZ3OBm4WQZGfmAzuXJ6ZrqtI8ManpviD7U2vabp0aMZWe2eN5V6YSSOQr8vTpn8q6xdE8PzSrb6pczaXdRIfOES7mZSMh4xt5xjnC5PpXX6Z4Z8OQacbjSHg8Q3QcIHu7PYx2HB+Ybc47nr27VrGxlIwR418MrFJear9j1N9wWWPyzvfY2AQh+XGOnUV0/ib4iaNd+GVg0TTXvSwIjWG2a2lhXHyvHKVKnnttrzzxRJq9xqEMk1sNJ8sOEubKzwsiDA+8zMGC44I6d8VPD4kt7Gwa01mI+KXuY1+zvcJBFCoXk5O4MDyeaTGklqkcTbePPE1tdxSwwanKLcMEF1bxSEdgGfahP1Nd+n7QeuJpo06bS1tLpZY/MuFndAEyC3+pQElvcjFYNv4V0DWYPtX9nf2dG4/eC11ViG99o8wDtxn06VyEXh2xn1L7NpjzaOvIT7ZKSJOeOWXjr16DtS5U1Yex7Np/xLWZZVudNvdVSWUAvGhvIli7PtmUcHuMfjW7N4g8P2RkvptIhhN0IyoFu8aOCB/fJVRjsoX8a8ts9Gt9D1RblJNRsZY158iRp7f/dIEfK8D9K9L0PxvZ2ulN9qa+1OWMnb5dpujJ7L0A7dc/lWO2zNFr0P/9P8ING0NtWM3+kR2CwgFmk+7g+4/Ssu/tre0uDBb3AvVXjeqlRnvj6VDMqxMURxMB0ZQQP1AP6U0QynYdhxJ9w4wDjjj6UFO2xHXW6LoUki/aLlCmR+7HIOfX8u1c8bSWFh5hERGCP/AK30qyNTvkLYnPPJ/Dp9PwrOd2rRLpJRd5G/4lhgs7eKOE8zclSPm47+w7VxdWbq5nupPNuHMr4xk+g6VBGpZwq06ceWNhVZ80ro6rRjHZ2f2p0+YuQDnGRgY/rWPqWoy30u1j+7ThF6Aev51DNPOqGEtlemPp2x6VRo5Pe5ipVfcUEOHpRxTaSrMRa27fWbu0gW3tmEITuAP8K9g+E/7N3xQ+Lix6hoWmtp2jNJ5bareJIlqMY3BCqkyEDsoxnjIr7V8H/sBeC47R5vH3ivUZn6AaRbRxCMnp5v2pTj8M152OzDD0FarL5HqZfl+JrO9KJ+bK+KNQUKVK71GAxAP6Hius8J2PxA8d350jwrpdx4luyAStvCT5Q7MzJtSNe2WwO1foZq37FXwL8IOuoat4g1jUowGMVnI8ca3GBkDz4LZmT3yoH+1V/Tfi94Z+FROieAILPTLeNFAtbdIYZVYDlmkZd8rH+LOd1eRPNsNJWw8OZn0WGyXFp3xElFHgWhfsTeKZZU1T4l6zZeGQxE0+nQO8l15bfwicRPbRt26uBXs3xM/Y3/AGfNH+DXiDxh4K8Q68vinSbIX0Gn6hJavG6RkGZGWCIk/u8ssodFyNuzuPM/HXx91HX7qYpcm0tb+Mw3RjZYWA75jdSoH0C18s+J/HNs0N1o9k017bSKIxIJ5UBThtsi7mEmG56AelVSq4ypJa2t0sXicJl9GLdr+Zxv9lWLxi+iLW4wpRcjHP1HasaeR4ZNomZFHK4J6/hVqy0jXddkBsraSVZDjeqkR/icYFd9pXw1VcSa28sZzhYkG0tjrnIOB/hXvOagvePm4wc3+6R5SI5bhm8tWmPXjJNem6N8PtWMTXc7raBT8uUDsRgEEdcf98ivRY7bQNAtdtvLFZSt8qHycZ6ZLHGOB3PFeZ3/AMQNTidbXTCjxwyHbLtO6TPtxgfhmueVd1fdpxOqnhlS9+qzrG8F+G4NGe+13XbjTyWOYCyj7pH3Y1BJycY+UDivUPg18C/BHi+1uPEHi/XLzwxDJIYrC1swPObb/wAtZZXilXA4OzYoP94V4BYaReXUn27WVNw5O5o3yowQOMAAD8MCvY/D3ifSCqWVzdizmt3HkwpLtZCQBnjb+lZYiU+TlUjpo06Upc01oeR/GXRfDfh3xnc6J4T1J9fsbVVUzyLskMx/1m4KAuc/3eK5jwpYbpG1FiqiP5I939/GT+QrQ+IXhrU9E8QXckySXFrK/mRXOMoyycgbhkZHTHtVvSNMurfQrXUFkXy5hK/T7hDFB9dxH4V0U5ctFeh5VSmpYl2Wh57fyrcXcsyAqrsTz15rpNBC6XF/alycRS/KgHO7BOQV+oGK+i/2WNH0jxnqXi/4e6tpdlq0mraHcSWrzwxNcQzxYjV7eSRSUaMSlwEwdyhv4a+cPFXhjxR4K1KTw74ltJ9KniyRHICEdckeZGfuuhI+8vGRjqMVv05Tnsoy52RanrU2pTpHN+5jBwSQCQGxk4HoK63wX47uPAU19DbRpqUEwBUFgAG4xk4x930FeYxSBXUyDzFX+HpXrXhf4Wanr91HPqjCxtZl3gx8s2ewwCBgc9DUzhBQcZ7FUZzlUTgtThvEXiPUfFOote3pyT8scS/cQZ4CivVPB/wXudYW0udflOlLKC5tSdtwyA8MoK7QMds5ruLD4b6ZpQe10DydVu1Ib9+8bSttxldrIoQD2rlfGWh/E1lkv5fOhtgdogXCooxgYx8rZ9eK5vrKcVRoOx2/U2pe1xOvkj2S10nQdJ0waJoTW5S14lKph2yePMcqNze+fYVVuHjtLcrZsCjdOSu0jrgnGc18r6L4r8Q+FNRVXeUrCx8y2l6Y74z0+or0yT4wabHaxiC0nlnzl3JWMEe64kDY9iv4V4mKyevz81+a56mHzPDqHKvdsQeL3s2stRishjGPMUHdnHzZHGQPX6V+gWnLcx+G9HTUohaXn2G1jliGD5beSnHGRkjr6dK/P7wvpEXxP8faVoENw8EF0Wm1JreMhYrWNPOnY7TjJUbRluGIHtX6J3sssjloYmWJ5WkKfe2q2Nig98V2Yai6dO0jgxtaMmlErFNr7Mbd2MjjAx06U9PNUbI1y7DAA4zj+WBTPlkLRW+CdncelIg8j5gS78H/AOtWhwlkSRpCyBQzqNrx9OvBye/tirflweQUdRIE2gDOMZ9PXBqiJTskKR75gQq454b1HfGKe7Mn7uT9yufmGM9vlIx+VSIkBeERrMduCeD2HbHFJCOGbb5m4gRrwB9c1IJN7BJ0USMeQV6rx/hUciWq5VOfM6DJ4xx/+qgCxJAUk8qXCqyjH1P/ANenbvKLR72Z2A5PbHYfhVRI4wfKmz5eN24duw4pwTEu1GGFX7w544wcd/SgCcMYnEtt8nUSK3Qg05vLYu0a43BTjGAMentUDR5CM8oZc8YXHy9+MU/aJUXI2IPurnke344oAkV1O4cRrLzv9cD04708McJFMgkQjDP/ACPsRVBJRb7tqZVeQp6g+3/6qsRSPJKrIMeYNwTIIDY7+xoGXWdeVYLJt4XGMkdPpxTcSMyiJzKh6ew7fSqu23/5d2ErltzonAXb1I3U8hljCw/Ix4bPp6UgJm81V8sjZ08rAB+oFO2SFCiOZBt6kY5Pp6VGyjhmzCIgPn5I9MhaltiSiwMwmy2CenBxx+dSxo4P9oW8az+Cl3/GlxqVjA+PumLdkg++8LX5/PeD7Q04bzI5iMgHA46cj0Ffdf7UTyj4H7oY/scNvrNo0ygAhjhtg3DtwT9cV+eucIoT92mM7cZ4P6V3YeGlznmz0Cy1Bdu+SQOVPAB6jtnitVfE2maao+12zYHRQevuCeg/CvMI7me0TAXcjgEg9h+FalpdxP8AM6LcocfLnJGO34V08hidhcfEjQoX22em+c/UKdpyPxGRUifGVIcIPD1sCvd1U59ATjj8Kw2121kRlWyikwv8QAII6jgA0o1GGfaLjSlkzxtOPzzjH50vZx8x38kbD/GzXNo8jw9ZW2CcFEBP6/8A1qhPxo8bdY9JttoOV3Kv/wCqqKS6fGD5elxQ7vvksGH5dBWxDdWtxtVIE6YC4GAB6cUezproPnfRIik+NvxLeMiCwtYc9HWEYGOKoR+LPjHrMnmo7RbuhCKqj8sAV0K3aooVbGJWH8HCk+p6VoxXlzPGqynB6iKMYP5imo0/5Q55HNr4b8Y6lNHca54gVVb70Kl/x24wM10Fv4f8OaayRz3Rvmbn55CMfgOKuxb5p0T7O9vnjzG4PT0OKuS2WnaC6OYRPK5JjRQSzgD3prTbQnVmlpcN3dKINDt/slpFlfP2q31PzYJqES6ZFOIY5HuZs53oPkJHs3b6VhTXmq63MralusbeIYWJABkH3XBHbrmie8WzVfJHl4yZMtwoGOS3YY7UNBbodf8Ab7lpDLdzbFU8RogyQO+Rz+FY9/q2nW1sJriVraJTnc/IJ9sc9q2fhN8Lvix+0Rry6B8HdDk1TyZNl1rd4zW+k2qnndNPjsP4EVnI6Ka/X/4I/wDBNb4OeBxbaz8bLp/jT4jikWdbVy8OgwMBwiWXHn46EzMVcYzGOleXi8zoYZe+zuoZfVq7KyPyD8HaV49+KWoXGmfCXwtrHxJMQCzHSLOWaKJm6edckLDDx03HpX1x4Q/4J8/tY+MIEuNds/Dnwugl+Yx6rftdXq9AB5djFIo47eYtfvHZx6bo+lRaL4fs7bQrG1URwWllDHbQRov8MccSKigDjAFQvLKUyp2AdNvT6/j+lfJYviud7Ul/X9eR7NDJ6a+I/IvSv+CYnxFhKjVfito9mABvFros0p24/hea54/ACqfjb/gmh8S7rQLrTPCHj3Q/FsA/eR2uo2VxZ3CyKOPLnWSZck8AEKPcV+vOVC7duM/hVCeJoVxCxcPxtIryf9aMandyuvRHcsowzVuW33/5n8rGveEvHnwq8eDwH8VdHn8Ja1aICYLjG24jyyrPDIBtkjbHDKSOPWkedpXnWLesgbKqoyCvAz09K/o7/aD+BfhL9pT4bX3gTxZFFFfxxtJo2rbALjTrxV/duj4LeSxAWaP7siehCkfzv/FX4PfHT9nm5m034k+Gry102FjFFrVmhn0+4A+6yTquEyMfKxB7ECvtsoz2lioqM9Jdv8jxcflE6HvU1dfkY0tvcouYwk7Y+f8Ahbn09DU0b7IjHFCY2AG5Sc49DnpXn0XjDSZ1xbyB5WAwWkCNnGT8px+IrVh8QWjhpYJA/wB1SOTz6H0r6KLutDx+WxuJ5xeVizyyLjqRkj+HtjgVymoanctNHDBC0u07scElsdQMdBWncataCKXygttOuCyg8HB7f54qTwpaXOr6mNQdCoth5it/eDZC/hkHtWbRWljs9Pgjt9DWZHZvMBZAOCCeCpPseR7VzMEs32lJbhzGqIDGnTLD3A4FdTq9xDbW32ZE+zu/bkhsj+nSubNsrWKzRNnOQ3X5G7dfWs+a+oJWVjJ1GG6lBzKIQ3JXtt6D7o9qgsdHlub0D55y43rMpJ244AOfpitywtrydzJcqY1aPblsdV7Y961ZLYmdAEUQqo2uuF5x7c4zTvYZV/sCxVWMigK4zIvIIIHbHSq0tgiwpBBGzx7cjJq1fahBFm3ZGuB39QMevtiuVvfEVjavdRTXQs/IRWXeeWJAwFXAORx0zSjIOQ1YfJsbtTCSSnDoOi+5rU8Gx6nrV7Fd2/8ApUFrJm5kVQBF3Td/vAHgelHhXwpqPiW0/tnXFu/Ddmm3debU2y9DtEedxYg4B6fhXu0lo1r4ctvs9gNH0m0UeTEHDm4PQys+yNmz33DtxgV5OYZnTi/Zx3O/CYSUve6Hi3i0yfZ7i+hf7PAI2iyzY3Ec5Hrk18w61qXMyL14Tg9OK9R8c6vK1s0rqqgN+5h3bdiAn5jjhsnjtXmvhTw9N4n1GS5vFYafAS07/dBYj5Y1PqTjp0H4V05ThXJ3sGNrqKsbXgrw6UA1m6wN0f7oMOzZG8fQCusmuw48mNgFU8MOBn8fWtS9SY7Y4yqiPEZAXhVUcL9AK5648lSqD94mc7gOO4xivr4RUVZHgN3EmLOWS5cgEjkDjHpxTLnGwyOfLKAYbkBh0AxU/mFB5kg8wZ6ADk9B9KpSXEzfvbtVnCE7VOARnjtx+lUSX4QYIxcTL5uUIx02r/Wubvbt9h3ZJzzjsOy/Sp7q9Nw/l7W2ZBxwMYGMfSs+SWM5kxu34AGemOKVwKkThSwzsxgY/wDr10MVwkkWY/k4yy+w6VzCPGp8uPO4nAU9K3fMFlCpOBkcgc5HtReyAh1LUPLRpH4UgL5Y7/j6CuVZ2nlZgyxblwExxge5qzeXYuA0bDAH3T6n0FNVkCxhThpDtycdOhHtU3HsTRQO8GG/ejGMDgDHv7V09jaS/ZAcCPykAdiM5I7fgKeBZ6FE8t4PKcqPLizk+h9e9cfquraoWLoBHbucoyjg469P8KObsJK520dpok4UPqREpHQJjB/kKgKaHD8rSyXbDv0OPpxxXHW9nd3EfmvcmIOMkIMYz0+tSW1jaiQx3UskjjI4JU8U9e4aHZfb/DIB+RkPHXjP4dqbFc6FNJ5cazWmRkSo28ceo/wrn30rSZIBNFbOMfeG4lvrmqyWGlswjQNGrEBm3H8OOlTt1Cy7HrXh+G3uDcwQzjUbKVdk0ZySyN99SOMZA49+nSvKPDbT+HvE0+nTMAwEtuwDYSRhygBI6MwGOO/TtW6NMaz8u/0LUJIpYGDDfk4ZCCB16cYweMUvj1Fl1G08Y6fbixe6ZUu4eGijulUHKt2WReg7FSfoO+jQabGOvju7YT6bNDF/ZlwCkkJQOxGDg7853Z5yOnbpX6Zf8E+v+Cfvwe/av8I6v4+8beNtUtxo+onT5/DmjpBb3Vv8kc0E895cJOHinUuoVLdOUbEmQVX8qfEVr9m1Eyp9y5UTDHIy33hnp19K/pS/4IuaV4YtP2dPFeo2Rgk1+88VzJqgUj7THbw2dsLKORfvCP5pnjOMEu+DwQOOq2ldGiWp9qfDL9iP9k34PW8K+Evhtol3dwuk6ahq8A1e+E0YAEsdzqHnvAxIziHy0B6KK+nJdTiT5UdY1AwMDP8ALsKr3QKyn93jOMc4rNZ252psz0IAIGMVwuTNUrFiS7nlON7n/dOB9O3T8aoPIxzv+Vj0J9B1zjjpUb7gBnkeuMfhRujXjYBu459f1x6VAyPeOS8oPQYXpgfT8qh/dAbniMw92+ntipyeNq44HYd/5flUAVsHdjHc9f8APQCgC0l15DFoFjUg4zz2+gBpx1O+xhZNnPRBj/Pt+FUiOe0i9Acc/wCR6UqLuUnO4jjj/GgZJJM8hBMjHvyxx+H8u3TpUW5vujqfQen1/wA/pRwO2O36fhilyQODtB9KBEjTTDgkt7YA6VErP3Y8+/T8B1ppMhPJLAdVpFdTwWB68euB/IUASKAOXO0jv1pi7MMCT/If/WpGyPkAPHUj8PbsPSnkHJ2gn14/zigPQYzplUCAkdAenP8An0pf3pzkBEx8vsfbFP2SZIxhcA8j0/SnJH/E3GOAe/6ce3tQO3QrqOcMzdO3t2pVLJnauff+VO2KrcFtxHTAHT29ulKQMZx/9Y9qQDVWRTnIx149f0p3A6dTwM88e3pigADrx74+lKfu+9MBjKpH0I/D/Gh9+Mrjk/556flinE4+v+fyxSqCx+Rdzfjxx3pAIqsOnPOR0/OkMMYGd2SPlxzxnp27f0oKhiTtLDH+fWnCMk9MHp6fz5oAYsUCEbwWGOO3t/TinhM7nij9MD/OOKkCrzvbBHoMfrj8qaDEoJEhzxkL/Sj0AX9/uG4EMB9OP6U0IxVoz8pGO3f60ebEpULHv9ic4+lWT8yMNuMgYOc/T6UCK5hKkYXd2POKt7CpAHy8heKr5OfnJQg+g698e1W02epYdf8ACgY9QuT5jbsHPI6dgf8APatOwEXmqARn6Yx2x+P9PpWOqqT8qDkcZP5VdtS8bhtvoenp9KpCPh79sH9rDw98PzqPwk057X7SbTb4ivbvaI7G2vLdmhtrdGK+ZdzoVYPgxwIVZgSQF8ftfjf8MPjd+yf4iHjrWPCvwx1HUXNlBa6Fc2t7rS2QntFNx9njmFwZ5HE4lUINy4b7v3vuzUvAHgC5+JWp67rXhnSdcu9WSBp7m9sreeRmgiSBMPMjMFEaqMA4rzD9oj4N/Bmy+Bfjq/0bwR4e8P3LWSmS6sNKs7a4yk0bBvNihVvl+uOvatqUlfUwxMfcdux41+yx8CH8N+G9Y+FHibxvq3hTXra/e+/si1m0qO/ktvKhaHUYSYrub7Pmdog8LLFu3IckYHWeNfAH7Nvw+Da58SPi14lmFvLKskl3rP2gAqqCSApZ2uF27gWVVD/PzwRVj9kXw7p2qabr/jvxFA2ueKtN8QvpsGuX0slzfLax2FsI4lmcs2wRyeWR0bkn2+t7TT9J0+OCDT9Ps7aKzZvsyrEm2Fn+8ycfKzd2HJqsXOTqMxy6MHQi1t0Pi7w58df2QrbSryw+GL+JvFz22nm+srO2bxJENSeOTyDHZLdvEJZA33zEhXaGxkqVHyzp9v8AtHfHyabT/G3gjX7Bb+0KImt6fdWGnJtQBHt2umCwtuAJzEA/XkV+wV7rc1qf3UmN/wB7YijOOO3P61SXUL27lyzl0RcbWGeTwPpWcZ90djVtjzj9nex+LOnfCKw0j40M03iGwurm38yaWOeZrNGP2XzZ42PnMqHZ5h+dwoLfNkn1xlGHIULx/Kk0syCzYS/OwlbG304x+A7UpbHAU8/kPyqJO70BEZZyA24ngY29eOg/z/hThLKvTI9ckf4UwthwFO1cYbjjGOPpSH5hgNnHHA9f0qSiYXNyp8xCuMck/wD6h+lNW8mBZZIhL2wo6/l9KqFlXaNv16io2nUfKqhGPHy9fwGKBGwjqeGtginudv8AQZGajkS1I+ZDETxwc1TBu5/9RE5x3449snGKux219tJkKW4P97H5e1AWIzHY42mRkyc/SpEtLZgBb3AXjHzLwfxGP60wrb42y3Kgeij/ADig/wBnp/qyXOO5OD/QYoAU2+w7Enjlz3Gf5VF5LpyG3fT/AD1/Cpo7p3UKiqF7YGcfy/lU3ltLn5TkfwjAHtQIpbJCBhOenbj0/DFSx28jZOVhGBz198cen9KftmQ42kf/AKvoKd50w44AXjGKYyxHZRklpHLsvZQR+XNCm1hIjWLPP8X+elRRSzfMWdVHXGB/T+dWvtbjGeowO2KBC/a5Y1wiiMfwgen+T/kVD51yVzkfTA7/AP1vWpvtHACgeme2Rz29u1P82E5V4+mMY7evpTApk4BOBk/59qUxRBsAbSP4SePy61fjFovPT0yT049uPpTyImGMAjrgdD9O35UWGZm3cepbpweuAMj2/SpAgUHccdOo4/pir/2aA4jODjp0zx9MVF/Z0J5DEZ7AdaVhGeTsBBOTxj2GP/r00S7+VGT+nHpmr72JAzG3f0Ax/wDWqP7DL3wPcYx6dKAKmZWYHZt7Dpxnpz+VSCFznd2/h/z7VI1tcJjHbv6f15qJoJkXGB0Hyjt/SgZEIsPjOzv+FKcqdvXtkYxQVYHcV2+nP4fhT9jFegTH5UANHDfdx+FNMgT5cYP1x/KngRA8njsAf6flTwyhRiMsSOSf8+36UrCK24scIO3QY7/kPpUipNgsQQB04/zj8qkeUtkKBGMc8df0GPahhxhmYcfdz2xmj5DEMRUEEZ7cfT/Ck+XPIz/LpSHy9v8AE3sT7Ugxx0H5UCEyc8LtPv29KP3h4Dhe+MU3esZGT27dqTerZwCRTsCEIA4Zg2emOOKVRkAIAcDv29qcCdv7vaMdeO1LycfN8w7f59qQxArls56/p7UvOcl/xHHajaOOp7Y/w9KUHHBXpSAFAUDil5yRjAH+ce1GRjIcIG7Y9PWnlNx6g9uhHGOO1AxvI4JHFLz0wacq7duc5J/Lj6Y+lKMA7eRjjuKmwgG4DKnd3BGMUAkjGC3cfTnpx7+nT8ML82Rt4ye/+eKXpuPY4z+HFMCMDcuFYY+np9e1PIDsBk4HUduv5/59qUg/WlxgYz09aLB5DRwMYwP6U4Fj6beMcetHyjp0/wDr0pHoBRyiQ0hQozn6gdM/pTcfNtUZ+v0pwGOen8qY54x29qGMCpKqeCOxH+RQuM5649PT9KbtbJ45pwjyRk4PsPalYCX68ZxSDOMEbcdvrSYUfKo+gHanjGfT/wDV70wG/M/zICfp6fhUgjJ5c7R7f/WqMMwHOOnfmpmb91xxwD9P84osDY4RRr8vfHf/AApvlgn5Dt46Co0Zyx9D1HapJMOADn6D/wDVTFsA8kZA+bPY/wBKNyZGz5sdgOPzOPwpFSPjkg8+n+FPAC5KgL7fQY/SmAmAPqO/SkYF8DO0Y5A+np+FPXd/CM/j06CkHOAMEdBx169s9qBDWJxnpj/9VTZxkdQOD6f59qhG1z0+nr/njFSjBIOMY/If45oDoScZxRSHgdv/ANX0pN56bfwPHfHp/n+QBKu4HpxSbjg449D/AJFVc7lyDkCp44nxgf5/z9KYwL57/MBUAhkmPyDI6Z/z7VopZxg72Gf88VOZoIOBjjqBigRFBaYOZPy9vTiue8QeNdC8NxMJ5RNKv/LOPBwf9rsMV518SPicnh2N7S1xPI/yLHxz2IPcCvlTWtauLmOVrqUBJjuWMLxnr27U/QEj6vtfG9l4pvRZzTIm7iNVOAufQ+v1rm/ixpF1P8MNWgijLNZmK69crG67sY6YXNfIulXd/b6oZtLLwGBt4xkqfTjtmvv7QLq38d+FmS+j2/arZrW4T3dCrYx+Y9K1itAe58afGfSY/ih+zn8TfhpBsl2eA5prWNeBJqGlx/bbf6HzIV+lfzi6NcxXml204+9LEpH5D+tf05/Ay0We9mstZh3G68/TrqN/7uHiK4xxkNg/Sv5nrjQJfB+va/4Kmys/hzWdS0dweShsbuSDafcBayr9zSPYrlOuB8y8+n4UkgZ+uBkjAA4+tWWJfdIF4Xr7VCCI+mHVecfUY4rmNDH1SNhH+6wehz7CvUfgVdOsPinRFIj3JBfqD2ZCEY49xivNb1A1u642jacf0ro/gtfRW3xIjsrv5I9VsJ7Vf94AOo9P4a8zMKfNTaR14eVpIt/tMWaXHhfw/qij5rS5mtWP/Xwvmj/0Wa8W0+En4fySNHlGt5vm9NvI/wDHhX0b8Wr3S/FPw01e00797c6XPDd7eMqkb+W5GB2UnNfOU92mm/Cu1UNl793iQdwBIS/H93Ax+VdGTTbwii+jJx8LVjxyrmn6dqGrXcen6VazandS8RwW8bSyPgZ+VEBY8egrsvhp4DuPiL4rg8PRXMelwBGuLu6k6QW0ZHmOF/ibkBV7kjoOR+l/g2T4S/CjR/7P8FWtz9oVNjambVftFxKBw0twV+4WyVXGwdlFezVrKB58KTkfDvhn9lb4yeIR5l3pSeD4ioZW1lzakg+kIR5h+MYFeyaJ+xSybZPFfiyCJcEmPToGk6ekkuwf+OV9V2vxMtzA0GrTrqNzNjy0XCPtPRWK8ce1Oh+Jfgi0kksL+6NtvGxkCyDaDwcMy8H3xXM8VLobLDo8a0H9k74R2kD3Oof2rrqdMzXCxhccHaLZF7+pNd9YfCP4ZaDIkcHhnSJWAGwzx+dJxwDuccE/lXodzr/gO+01V0W+ubW3iXdJGQVcKxxvyQcrmrGgwaBqVvKllfiVDiIvM6AA4yPxArJ15Pcr2SXQoO8tsFt4bS201VUGGRY0QKFHQFB0xx61nTzRI6TzgTFG+byG+Tt1GOP0rr47KGKdI7m9hmit0wjDgYX5c5/w61sHw99qZ7CC502V3iEojjIRth/iKEfj1yKzk77l8tuhxcdzYySBrHaSjjYkh+U8cHDc/lUkusTXdwbS8t921chocAFl7g9QBXSyeFLOKPa7x6wrgYeGQZQj+6R0HtVRNPmmu0gs40spRIFTLLuZf4hjPzfhjio0HYxZbJIYI72wLXLOSJYWIBOP+Wig+nFMgt2S0n1C7uH0+WMAHcgcfe4K+vHBHauj1vSLuwhD3Uscbx9GwVyv3sY9gPSsyJbq+2LDdqktwMRCRBGGweOcEHngUegGXttdRsY4W1KKSGPOflYNnoOCQf0x6VPCgWN44YmaRFRXlVg4K9M7fw9K249D1W2jdW01ZZJ32gqysD6df0OKTUbWfR4y0sUcM5AEkCfex/eH/wBakwSMeSxkud6SWktxsYOroAMY4474IHP8q2reH/SEjlZfNdflDPhl44wPbpTLaxiiMd9p6T30nBMillGCPTqfpTtRgtfNa6W7tZnHURHEoYEdFJxSdgsUUtba7upcO1kYmxId+UI9jwQT/T8tmKya4jltIJfk+WOHf837wfdGRkY7VRgsLS6t92nGa4mjx5zt92Pk8yK3UDB6Z6V0AtpfDrxNfXcYV2QI1qn7tfM4RmLALzjg9u1K62H6GQ2jXMEzjUdQME2V3Ic7QcdPcH8K0W8PXC2zXc0hYlCEMf3QvUfX9Kj1DxHoUGvSaP4jliMkSJILktjBbjZsHAPfjIxVPXta8IaVbTXAv7m5IZUX7L86IXXKnjbgcfXtT02SHyl6B5Li3jh+3ruUYIUdgPTrn9K0dGGl39y9sdTBuHJRV+ZRnpkBflx29K8/1z4tfDeQaZqWkaRcfaYXFtqBJ8tEAUYlVeVJ3denGfauFufHdno+rjUYI20eSJtztuHlywtkEqnc45wDxT5SUtD27WDaxPIZoZru5tsRyqG2leMF1UZ4/StgzfYdNE0K3VzhQrRSPtyv8QAxk7e2K+VPEXxieaS6tbOQ6hLuEkUgCxrLGRyox2UduDxXHH4l61dWp0/7SkW4+ZFu3Y2kfMhye3qOfamqTK5kfbsnibRRC1xdz221MZguP3Uu1MfLu46DocfhXAeM/G+naHMJtKnSW1vkQCJMSqD6qVPDKOxPt6Y+MrzxvrGo272N0Ibp0fDsCzsYuhRg3DEY4IpkGs3EtsumyyNLau+I0ZNuzA+8rYyMVoqTW5nzJbH6B/DT4nrrd5b+HtRkYtcb4rScNx5saltpGcjcoPXvXukV2Wz9pbdkKSAuOfw9K/Kv4caumjeOfB1pa3iyD/hIIDMM9Y3+XHP3R2OK/U/V1Zb26syvkeTccEY44HBrpirIzb1NO3gXb5ig5H3h/Kq967eUqygqxG3cPb2/Ksrz5Ip43kc5BG0eo7+1a93dwzJu8z90OFwO/bNFxWMW6SNlZuZWTCjceD+HpVfTrhYGnG75CQFH4cgU+4t3XMqyiXdj5QOMdgfSprC2eWGZ3jXkhW54Vex//VWdxizyDzMhsEkZUH7o9DVaY3MAEixK23lUB5x65qrMXt7g+VyMAFyM5HSkea+8veq/f4yR6cD8/wAqkZea7j1i0NncW7Ruv+rlX5QoA7+304rn9K1c6NqHkSEpJuBXbwpB9e2D9K7XRY4Uk3yDy2bCtGxzye2PStnxD4W0rxFp6wW+bLU7P57WUfMHz1jK90OAB3FQ7DRftNQWQN5eOMbCCCSO+e2K27HVYbPdFIBvdV2A8Ddz+WBXmfhzfpl3Jp+oxmKeH5ShyMJ75A9sfXivYrKCw1Swa0J2tJHnIUfKT2XH61IEwuoboNE7BimB8nGfSrgnaTfG5G7AOcZ49x04rkoDJazNZyjdIGC7gNoKjpiuhh2Jnncq46e4oGbGmX0kdzHb+QbmJXyuzBYZ9D7V7tp32a60O4SSFonkRkaP+JSQduPfHUCvBbYzw3KbTnByTjhx6Y9eOK9s0VvPAuTlSQsbqeDyOv8AwGuxfCZdT5Kvo5GKhm8xwxG4DA4OGwO1Yc0GRu27skIR2GO5HtXWaq32a5urd8eXDczICeoAc7frwa5yFjNHj7xTLEe1adBdTNBaKPyl/hf8vTFVvOCOVcjdvBUnpn/CtK53Rs3y+an95ewx6ewrJbyzOdsYbO0AfwsP6Vzvco6nRW3zm3u0BLHMbe/f8OhrsPMKMxkHmkKFxnk471wNnK25Ff5BC4PY4Ujp/Sujt5MzZBKtnrjoPp/WsWWdJpMogvQLVwhPzZxnHovTr2r8/P8AgoFohtPib4J8ceWAmt6LPpkrgcG402csufrHJx7Cvu4XL2fz7RuZhmThQ3932FfPP7bmgjxJ8AbLxZEPOuPCHiKzmLqPuWl8rW027sBl0/HFYYmPNSkuxvRdpo/Mm+zJoeqRrxILXzkI7vD84/liuE0XULeWWTyowY5ponKkDpMob/0KvRdKnjFxAX2tGcxOp9CMfqK8WsLaay1q+0rd8qyzQIO4FtIWjIHr5fSuXLNpI0xa2Z61bvKsLxW7MZHZ1ZMk/KTkbR0GMYq/ItnnzNWLwJHbkoqnL5QjGAfUfyrn9LulutKlvYZ03CURnna6qf73/wBaujNxBFeW13tYRn92+/n5QMAqf/1V7cdjiZJbeKWu9Mubd081YwsccxXI2r0JUYOcfkaoJKmpi2MkuJMeSzgceWD7DrWpY2+nNNNGtu7RXY8re8nyqR82Sq44PHfOBTzc2llF9gt7mL5eW8heFUdCW7/hVXQiOddGsbWSytCu5gRuKnzN31bGBWZbalaTCazux5Vu0BjZ1TIEnrhf0rVur2zurW4JEV4dqlCBgkrwfyx0qlE9pcW961miqhgKqoTYGbHYkdR/WgRZ1K+f/iXxRO1wkduIxKq/Mdn8LD6YNVrK5muNOmhskM7xyZKSDrnrtAx6dKk1C6dNAsZnYmL5MqhAkV+V+mP/AK1WLWazksPNhiK4fEsbH97gfxHvRoMx7y2voLiNpo/IkLIsYABALdBhcg1LPNrVmZba0jS8dwPnUFtqp1UJ9elSsInu2aYy3rQgFWR+mDlSQT2x9KZ/pzar9vlUafbyOVPltksGXG4cdhg9KYjZ0qS90QX13C/22SdAzTKgby/73HGWHUdvWuu/ZshsZvj3oRvJJGmitb65Ri3y7BGu0HOecmvPnuHsZEjS5YRq+B5469iMAcjGOtes/sxWly37Q1tBLB5ryaRqflOMKvkfJhQOOzDkdMV4+fu2X15f3TrwH8eC8z9BYGaS9UtIUaVwFZcFCc52sRg/59qtftDWV5J8IvgTclBfRjx1qMcsm3jcw1JUxxn7iNg+wPpSaJY3NxeSRWtm5ERbKbuBtOdxOcjaF6egqP8Aa68Wah4c+GnwD0Cxt4Y5r7X9YvNhGF/0OwvEJI+X7wuixx1PQ96/FOC6MamO5pdErf8AgS/Q+uzmfLSivP8A9tZ41+z1e2/gzTZtc2SRrc3tzILIJv2RNkb49/STkF+cFUFN+IVjoHhnTY/7Ot5EtZo4bqMxlZPOhkDs77ZFPKZO4Hpgdq434L+N9T1XSLKaBRe3lvPcQXhMaMYN8m6KdASCHCHjO4EZFa+ra5pV7/aWm6tDN4jtk3yOljmPFyDkOMMvlo+T5gQFc847V+4q+lj4/QwpRI1nF4jNjHPqFnOPNSWPc32Un/WRqpG1o+nbua5i4l1L+1rLVbF4/DaWchcSGQSIsin70altxZ8kbOmOO9WtC1ixhjl3XDIqWz26qkmQASfLB/iZsYHTHH4DhJ1tbDU/7Mv0fTZnhEsNzJKroMnHQcDOMf5FdMURse8weN7O6tbj7On9oMT5t2JyIIHkc7flDcqxIJ7AYx6Yy/Et/p+j+HVj1vWJtYgeQSQwQLsGUBLbPvHYpOCMjGBkdK4K6l0e78OHX7TTv7fij3W1+9rJ5bwyxdJSpABDLhs9MH25dZ6zp+u+H7W0Gl3MlvZScL8rZ+UiQN5RLDdnOehIp8nYOY6MR3E1pHqEcA1HTEjinADfvJoZAD84XO4x+/H4VzdzJoeoR6nY6xGX/s5zd2MEGyLfHLkBR8vbPzLjtTtOuoLKaPwnHNcR28aSzW7xcGSCT95CnmZDArkg5GOMemMGGXR4L1PNVreW1/ebS4DkBsBWY4B7ZAHT8qpbknY+HNSlt9Xt9dnSLw3BbQvAxVSjTJLhQrOPlbYyqcdv5eYeLPh1Pqnif/ikdLtL/Srny53vbaKIQ2skmfOS4C/KQWG5SoyAwHWtO2ubyybUhLNDd2+zzZI49rofnILYdQAVHUew9q9F8I69qdxa2VpYRrcrLGYJIVZEjY7v3JBJypZcA9uKzqLTYcXY+TvHPgu98JWttrPmWklrc3f2PzLNGjRGKl1EikZG8Icf/qridZihvPDeoWkhJKqJfTIUAgD8RX1l8ebGL/hXN5FrHh3V/BepWM9tPF9sUi3m2ShNyOcK5wSuV6ZHY18tWwW/t5rJpAkl1A0YOMYLdPXG0CvGmuWqmjuj8Jzvg7w7BJZCQyujzIp+YZUNkfKMYx0x9K7qFFaMwXDqkG4N16/iPpXmnhq4GnzNp99M5EU7ZYEjYqg4+m6vQbS80pEkb5mQjcVl9X4HI7V7aZwWsVxcX7Rz6U8pks4rjcP4QueM49MdqnFxE10bCRdgjTdFn+8v3fwIqHeLMXKLPDJ8u8ooL9uD7U63u3vLFZp5VSNCE5T7ueOw+mKa8gHxyyxZgmaKJJcnc3Qlh2J44Iq1EkcT20iuIQwaEox554O0j39/0psEtnaQSWV5ANZAceVzjG4c+uMVXu7OC2hnhhKyxwTjYByUzg49uKYiX9xbWl40jNPLGQVYHkEEDhj/ACqa8vLS4itbjO5/LVpuOgXABHp7gVsJ5l7G/wBmliMUquDuUKBJj5QfXnH4Vx11erb2cJvgtvExZGcYAG0e3TO2qJsLb6X4m8f+LdG+G/gG3F9r3iW9h07S4U4QyzEZklKj5IY0y8rkYRFJPFf1Tfs8/Bvwj+z58K9J+FHgtGubbRVxd3zqBLf6jJ893dy4z80j9BzsUBB8qivzN/4Jgfs9ReGvDWq/tfePrQx3GpWNxbeFbeVRut9Ij/4+b4Ic7Jb149kJAUiBTjKT1+u/gTxNp3iXwfp/iCy+WO6i8xt3XfyHJJ68g80Izl5HUAOSd3y0qwJkb8E09JlnQMmCv+HFPCfgaYrCKAOEGAP89KZ1NSiPjGaQxEjrn9KPQCMqpFQmFXJDfTt6+mKkMT5B6n0xShHz04xjGKQiBIIxjGcen+FTKqZJPft6j/PpS7HHQUx7eSTocD/Pan8gHl4kA5AHXj29Krm7gBC7dzdOB0x746U5bN+cnr2wP/1Uw6fETwduPTH1/CgaOH+Lvi6fwX8M9c8R6ZcRafeRwLb2dzNjyoLu8kS1tpZAVcFI5pUYjacgYwa+e/Cf7KuoaNZPr+n/ABc8Ua7r2ooLj+1LtdMvrRpXGRNBBNaySRxnOQqXXvu719I/EDwDp/xA+H/iHwHqB/ca5p89lvyFaJ5I8RSodrbXik2ujbTtKg44r8VtT/ZX/wCCoXw18O6f4Q+Fvj8a5o/hjV11HRFttdSKXy4spHDOl/bR+dBswXtJp5LTqBEc0OmpaPY7MNV5IvklZ+h+p6ap+0Z8OHzrWmWPxy0OPYrT6QyaZrcUaIWklNlcv9muT8u1Y47hXZ2GMDp4jH/wUv8A2cIPEer+HvEUHijwemjh0e+1DRpGt5rqNhHJZxR2j3F2Jkl3RnzII4tyHD42k/gV8aP2qP2yfHd3rHgT4rfE290NtCur3Q9W0uwMWkRtNbyNBdQXEemxW4uRuQqRJuXsBivmjS5/h7plpv1dJfFd/GdsaXNyYrdNvTasbZ6jGG4xWsaFlZGNacW9Vr5aH9L3jr/goZaap8MvEus/BzQBoXiXTrGW801fHV1ptjBeLC0e5baxstSn1CaV4mLQrJHbQnad8ykBH7f9lT9sbSP2wfhEZ9Ks5NP8a6UbO08V6TYnyfIMyO32uwe4LRm1ufIcRpLLujOY3YnY0v8ALFrmt3Hjtmht4C7R72hs7G385wkaF3YKucIiAkkYAAzmv3+/4J9fCDQv2d/gfa6v4uuH8B/Er4iyLdjzILjVLg6Myo1jF/Zdozgcq/NxGsiSPKoPygV0QoaXZz83Y+87P7bDa2+s2h1e5hv+kOgadHeXkcZURxh9RmPkRFdpZ40RWjYlTjiszXvDWvX0K2svw88Y/EG1b5hJqni2CykXI5HkRagij8QPw6UtnF4g1mWVtQt/if4onhYxtJC1t4bsJwG4aG3a7tJkQrj73zf7vQZmo+DvCsbHUL/4YfEVJkztks9ekuJTnqfk14kH6CrSsTc5weBtA0qPz9b+BvjOxjHP/Er8TNqD/hHBrKN+grjdd1n4eiP7brl78efgRptk4DTyy6oLFAPVidSBT866JIfDGqF/Nufjx8Ko7NixZzqckJC+mxdRRlrK0f4kWWtatJb/AA6/ahj02Gzyj6d4x0OzMjSKduxrm7j0uU88EICatAM0f4kwzuZPh9+1XoktlHgWum+MNO077RIx4CTXc0lhdPk91jyPSt/XtF/aF8R2P9seMPhl8I/2k9MkP7qLS5WtrqVP74m1eK4tQc88SduMVZ17Rf2iNda31Lxn8OPhZ+0do8iq0ElhiC4mhUZR/M1bzrdS3UeXvX6V5L4g+GHwi0rV4fEfif4CePfg74hYF/7V8AXD3ltaIoJ3+ZpF35MWB1/0UH8BVK39f0gOPv8A4QfB3Q9U+06/+zh8Sfg7rdxgnU/Ad9PqsMAOWyZNMvmhUL6C3JHAxXCal47+GVpqcNv8MP2w/GHgXUbWMiWw8fwXV4iOTjb5l5Z2sYC42lf3h44YYr03S/iv8M9KklsfA37XGveB7hZMS2vj+xj1KSE55jLavb2pGOmVk4HevVr8/tEfEDw9K9inwY/a00W2yIshlurhSDnPzXFhCx4GA2BnrSY0eD2GpftV+Iwv9ieOPgv+1TFIuBBPaWy3k8ZHyIWhXy9zDsTn371494t+EOrarBJefFz9i9b+48xgLvwRqUdiMLnOLe2cye4PAbjFcr448D/DOx8QXV98af2N/Fnw9ZjvN/4HvJZYFct1RbCZLVRwcbc/7tY+jeMf2W9MupNG8G/tCfFz9my5AGdI8RC7mhjYjaAEWLlQR/Ew4GPeltsI4GG0/Zf8FXDGeH42fstXqSEo05vRbIex4JLqCOeV6dxXunhj4l+NFnt4Pg/+2ppGuhym3S/G9inTjCvJcq5Cgdccepr0nw54l/aG1BIYvhV+1Z8M/jPY24jK6b4tsrS0mIIAB3+XJOTjA+Vh+dVPE/gz413Vve3/AMXf2RvAfx7tZy3/ABNfBmo2dpMV+6XXcss7N3GxFPr7QBrauP2oPEtk3/Cf/B34QfthaZIAVvdB+zw3T4yCBJNu2MOvypx2Pp4t4r8G/s2+GtSj1jx1+zt8W/2bryL5zqPhS6lks4nXByJUlMSAdQUQdK4efSP2PfDWqhvEXgX4x/sg3LDe1zZTXH2ROcH50MrlVPfA6dq988BeLzpv2YfAH9tDS9Vtd37vRviHBG0xY4whuLp0mcE8YCjHY1cUMi8EfEPw7JdQ/wDCjv21tR0C5QlV0L4j2ZvkXBwYXuNTWHb6DaGI7HI49d13Tf2l/FNt9u8VfCv4Oftn6SFBuNQ0V4LXUmH9zzbvdGsp+8piUjBx64xPFHhf9p/WNLN58R/gB8Kv2mdNO5ZLzw5LDbXjqe4W5w3mAHd8gBGcgg18u6rp/wCyb4VvTN47+EPxa/Y81hMJ/bOjXN9cW1q4O4OGMjLs69Iz2wCORVgPSv8AhE/2dfDmrvfeLfhR8Y/2L9RkdRdar4bu7y40mJ8DaftKG4RkBHAigx6D0+tPhVqXjOFET4N/tS6H8XEnGLDw945soXu5GLD/AFlzFcW+qfxAD9zjsB0x558LPE2vy+XafAP9sDSfiEpCNaaD48sIZJ5mbGIzeSPBfY7FY4sr6CvZPG+kfHW/hjPxd/Z28CftByyxSGXV/C+pwWsttD8p2xxazbreGRuoME3OOxxmOtgKnjH4a69rsrp8eP2cfD3xDC4ubzxJ4Av4re6kPICR205sNUlde488qc5HTjhdGu/g94PuzpXg34mfEb9krVpubHw/4wilm0iD5seb9l1OO4t3jbI5+2jjGTxUNj4r/Z7+H8VppMWqfFD9i272uLPTtVTUm0y5mxhpRHcjU7WeOM4BO+IEY6GvevDOrfGrxHph03wb8S/hr+0/p0u57+PU7ZbG58hgSINuky3Vt6D99bj36Vf9f10JLq/8Lo8SaGJb20+HH7XHhi3GLaa1dNOvrifacyfvPt+mIy8D5HTj07c/b654I8BxtFd2HxC/Zk/s3cWkaO41Tw4bqfjapQ6lZSqCcjCwjA4KnFc5qXhHwvaSR+IPG37PniL4SaojmC01L4dXkF40KDDNM66NNbMnCjmS1fjpzWz4N8eQz38th8JPj7b6w9q7W6eHPiFZ5upLvIDRtdTf2fqJ2EMMIkmDwc1L8v6/QD06aHVviBoUkUyeDP2mdLtIEgaWzlisNUEk2NzB1e4toH2HcNkkDYHGDxWBaazo3gnUIdJsPFPif4GeZdLbQaX4utf7S0d47aMZjsruZ5Yo4hkZZL5fTAG3GVruka1pdyda+KnwYe/1G0zIPEvwyuj9pmupzy4tElstSGwYyzmcBuehqx4T8ZNrLz+H/hl8V7Lxa4jXTj4V+IliyX7XDZaZGnK2V9KfLOwqYbhRggk9kB3A06e3P/CQT+GZY/Pjhlj8SfDu7HlXYe4MgaTTt6mVduGfcl2pDHBPa1Y3Vp4ukjutPn0j4qXdry09q39heJIPKmMRdlymRCr4w32dScccjPMT6fpfhGdtV1/wXrvwan8wfaNX8FTfbNJNvYoZBLc21sh2QnLZEthnHVsbq17VpfiHpS6hCnhv9oCyt4oFW8tHGka7bs8vmYbBKwlVAIQPbM2CCPWkxF6/S21xIvDWszWniJCI0i0Lxra/Y9QjRkktz9j1JFKzTu4AWVFlY9fNzyc27Nx4bt49MnvbnwfbzlUGi+NIP7Y0KSdoEaOK31ZHcwRwrC+Fkm6/MIhyDQl8RiK7Xw3b+JFtprj94vhf4m2boHxeBd1tqRX96RjEADXfr2+XqReXHheOFL6PVfhOrKkTxXYGveGyDcMgj3o++DzfMHVrVQuARwMsRGbW60rTI7RUk8L6RJGUjg1Vzrvh+UArDatBfJMLqySTcro8gjUA8ICMVoy61/Y+npfXS3mjaOgkK3BP/CQ6P5MA2qyXELfbIFbGQSFUYwQOlVYrOXT7VdX0aC40MXDAJqvgyUajpMkpja3aWbSX3KscewMyxRyEEEebu5LtLuJ7l5dc0dLXxbHIqXFxqnhC4+w3qqq+fGbzSZpXhnllkMn3mZiCR5YIxUjsWtHntQh1fw5IFt4n2Pe6TOuqafu2CRgyRt9pgx0ZWjYLxk4r0Oz8YqbQXt4kGoWfCm8snDxq2AcODxGeRncVwO1eSXWladr1y+rWGdR1i3Qia80J20PxFCUOZmnsZGEN5yqIRIAvJCoc1m2i6xPqDma7XxhqltuMmq6GF0fX4ViKs4vdJl2x3SA+WgAHQY25NJ01Ia0Pom18SeH7xS0V9Gm0AnzP3YH/AAJsLj6cVu/ZkbDZ49vTGK+eYbqzvNRXTbj7J4q1NDslFmTo2qgrDvkmbSbxlWQfdJdHXO7hfl4m0a91O0vFg8O3jzmzDG9smVxKpHJ8y0k+fldoLRhjuOAcYrF4fsVznu72pHfPqO3TikEOPxrhbH4m6U0cS6vHJZu2FeWJS8SnAyGx8yH/AGcEjvivQLW6stRtxdWE0d7E3R42DL9OP1rCVNxHciEZ9j+H+NNaNvuDocdun5DFW2j/AA4qPBzjr9P5VCGUNxQcryPwpSw6cfTpV764b+VJ5SAcgflQOxSyxXK8dv8APvSbTjnkdMdOnTk1b8uM/wAP+f5UeUgzhevbiiwWICedp6f4f/qqBgFB44HT2q4Yf4k68dv8P04qJrc7evHsTx+eOKVhFbfuOOV/3ePb/PFORMHkZAHHGf8A61S7Svylep79/wBMUgIYdAO3+fypjGttH3fmbt/PPpSbj/ECM9uCPypdmMEtnoRmo8c/dA/z/npQIAeNq9u1Rle68Y/zxUi8qpChu3Tj+WKaSAMEEfU+n4UrAQkHG3bwv5flTB0x149cVcOCSgbPTgj/AD/KkaPd1GPUf/Wx/KgZWLEDkce3Qf0pDx06VKUwQPun04ppU8Acjt/9bigBm9umee3f/Palz/8Aq46f596eRgn0/wA4pfLUDKtnj2FAEeentS7uw44/CpvKXC7SSOnT27flQSjKcqo+mOPxx3xxikFyLn8qVRj2oZVwMLjHo3Xt6YpCm04Xj0oC4vBGCfpSAAYP8s/0pQmacYmHU49OAP68YphcaxppAP3vlGOmP5H/AOtUm1fXA+lJ5a9sHPoP84pBcruhHJ57/hx/9ao9m0Hggfl/nFWvLYfh+X1o2FenzZ9M89ulFgK/bjGOaMHkAcfTjgflU+OxGfqP8acEGBtwOMHpxzTQ/kM/DPT26fSjFOw3YZ/Kk+vSgQcduQRwaXC8Y/lx/nFNGT9O5pORnA5+vv8A4fSi4yTPIzznr7enSoC79PT0p+Dt2g7iMe2MdOnr+FRevbvSBC9OpPTr/Ko2cg4UfTtQIyBgkHHp/jS7ce9ICIuxX0NJvPr9KeycfL+FRMGx8vX/AD2pAS7nB55+v/18UecxA5Bx0OOnbjFQgHHyjIx/n/OKTHVh370CHm6ZeB9P8inm/nBydp/Dk4Hb6VXYA/d4B7Hp2/CjYNuCBj0xx/KnYpFpdRYgAn8uv/1vyFWbfUGAx1H976VkuilgD8oHpSKPLjd1DHC5wuO2PT/62aYrHUWeu6bM4tROjSZCgKc5PYccV/Nn/wAFK7uE/te+Kg7tB9l0fQuv3WJtmPGOyhhn61/QXBe6S1yJoLQ2Mu4MZm4wwwegJH4Yr8xv2x/+Cc/xX/aH+I2qfFz4ffEDQDf6nDawjSNTs7izhhitoIoCVvIJL0u7eXnm2Qc4yOtaRs0KWmx+HKTxthYpA27O49B7fjUKXEK7hJtLIcK3APtzX0h4n/4Jzft1eFbidV8BL4otYf8AV3Ol6pp06P7pE1xHcEexhWvDdQ/Zv/a00q4aK++DnjjfHyzweH9RuIhjjh4oHj/JjXQmjOxz8SqiA7vM2t90e/XmrMUsciOSwhO7AB+6fcdqzb3wJ8ddH3Rat8PPFWnSAfduNFvovl9w0K8VVTQ/iu8ayL4L8QvnG3Gk3JT8D5Y/lVcyEZXjkmXQnALH7NIpO0DGHOOfQc8V/QH+z1+xv8OPjL+w78Mp/E3hjTbnxBJpE9z9plhVJ547i6nkg/0gAOjmEx7Wz0AB4Ax+JHhv4B/tP+NHSw8PfCXxfepe5j3vol3FZncD/rLieKOCMe7Oor+rn9mXwb4o+GP7Onw7+H/jCNNP13QtAsrC9hV1mWKWKPaU8xMqdvA4yOOOKyqyuuU0pvl2P59vix/wTq/aD+Fev/8ACVfBzRNauBbyGW1/s2USX1vg5GJbcqpVcdhkjuaPh7+2f8QPAHimPSP2l9D1bRrmBliTWobB7DUEkjA5uLVvKSUEYJMexsfwtmv6gFlbJLSYx2x0xVe6Swv7WSx1KKK+t5l2SRTRq8bjuGVsgj2xiuWpTjNWmj1MNmdSg7xP58vjT8Z/h78Zfh7/AGfZ6jZ+LIYXZmuxIplHmoNyPEwBG8FcKwGNtfnxpmjfF/4Q3svif4SXVxJpt27Jc2aOHhkQncFmtTtDBcAbsZHG0gGv6q9b/Zk/Zt8Ti4Op/Dfwz5t4pSe5ttMtrS5dT1BubVI5sH/fr8/PjB/wSesPGmtSXnwv+Ig+FmiQBf7P0MaMb6ODCYYNfNfx3Mm98nLbtqnaB3MUaEaceTdHZic3VWSmlytHyH4G/amk0jRYvipZeAvE/hrxb4eMMOrNYWv2nw9ck4jV5Zd2+EuTjb0HTJ3Yr4+/ar/aT+LP7QHjLwx4ivNJudLvvC6TDTr+1sWt7p/PkSUDzI0XekLJ+7Hbc3djn9Iov+CZf7YvhPw5PoPgD45adbW8s3mm1ZL2xidsAZMsaXLrkD5lVdp75zXmWvfsTf8ABRrwh5dlp7aD8UkmXa82natbxLGD/fXVLexbP+4GrSjQpRlexFfOa1SnySa9bamb4S/bZ+M/gzQv7P8ABPw3u9Z8f31nbDWJ9IgmvrdvIXKzvawq48xgWJ6iPJAOCBXwR8evG3iX4z+NZvib8XtX1Dw14okjjsrq2u9FuLeK1S33CKIBUAAwfu9d2SccV90aZ8Gf+CnfwsSyv9I+Hkdxa6LK89qW/wCEW1+4jeVSJPKR5ZrwBgSCYij44zj5as69+0J+2BHZwD4i/AjWtQWC4glme78PeJLO0cQMrSxmOB2hbzVXbuV9oznFdOHwsIy5ofn+hxYrMataHJN/h+p+X1p4EuNQCvonizw7qD7S4jkuGgmbAzt2smAfYkVVvNA8X6B5V3qWjhra5z5dzaSJKrhepDIxx+OK/Z34nf8ABTvwFrupwXFh8C7W7vX042N5c+J0QXlrcnG2JIY7SSSW2tznBZombdwIsHd8m6V8DvH37QIWw+H0V/fMy7mFjpc66cGm+b9/cbY4kBc5AZlK9wK7J2tdo87lstD4OsoL2cpYW8d9DM+SocvGo/NsY+ldRNd6rpzi2mvTbsAuRFIWVgOudx9R0r9HLb/glB+2N4xtLEeJvEXgzwolsW63d496ARgZW1s3gPAxhZR+NY2o/wDBF39p2NWex8Y+CtTIOQs13qcZb89Odc/jWV4Eq5+eNt/aD3T3WiLNcSMTu8kNnJ68oRjPtivqf9mn9gb45ftNa41xPAfhd4PtXK32takhkkmVzzHY2v3p5cZO4skYA5k3bVb1W3/4JV/tsaHP5NjP4buYx0kttZeNR7gvapIB7Yr6e+C//BMr476bfQXfxF8Yr4dto5Rvi07VtQmPlcbl2LIsLbsYwQq+oPSrWItG0R27s/Uf9mj9lH4SfsreB5/B/wAPbN7qfUysms6vf7Jb7U5VUqvnsFVVhjDMIoEURoGY4LvI76njH9lj9njx2X/t7wRpsbzv5kz6Z5ukyTODuDzPpsls0rKeVLkkdsVt+Cfhlofw50iDQ9Du9QuokGJZr66knkmIA+ZmPHboMYr0C3RYkBBb3J74x+n+fpyKrJO6ZXKj4F8df8E4fCWqJ5nw18e+IPh/ceZny78Ra7ZiMDCxiOcwXOFwMH7VXxN8Xv2GP26vD9pL/wAIDf8Ahb4swk+UptJP7K1N06CRor6SK2i2jrtvHJx0r94Y3bAI49u2Ktx3BVf3nOMD0rqhmNaKte6JdNM/jT+Kfww/aN+E+oXV38Yfh94g8NxQsEl1Ga2lnsPMH/PK/j8yzkGOyTEV4/B8QoSu0syDoFdfw6jOK/uVSdG4zg+lfN/xJ/ZA/Zb+LouH8efDXw9qdzdyiae/trUadqEr+r39gbe7b3BlwfSieM590SoW2P5AovEUFxjDLtUY+VgetSC/guU2rwy4wccV++nxV/4It/BHxPefb/hL4v1j4TvJKzyWl1CuuWSR4+WO3WSW0ukwc/NLczZ9BX51/En/AIJP/ti/D4vdeF7XSvi3Yr5r79F1BY7iOGPJUyW2oi0YyOo4jtzOc/KCeKI10xOJ8OGRJmVslVI/UenpUEsq5OMkP1z2x6Yqh4n0fx58ONXbw78RfDuqeCdVjRX+x6pZT2NyFYZVjDcqjbWByDjBHSsuHxHG2eiqcH5sAj6VoppkG3uAGV+UAdPU1WMkkeXRh8vpx+dQ/bIZz5eFA7YPP4UkixSD92duPXv9asB7sx3ZbJ9M0guJFxtUAAdj1pvy5wPlUDrUAKMOG2YoAvxyI6h418twMkf4VD5mHz168epNV0Z8kZAwOtIfn+XkfpmgZKZWLHJ2kdhxSrPJ3Odv4DFVT6lc9vfFSDAAIPHT/P0oC5dDEvnO3/dqUTMSWU4YfKAPT3rMyANy53A4z/h7URum7Pbpnv0oC5tpceaQGj2EDr0rRs7jLBTkKOpz938K5reQBjnB4zUyTMrgkcD+EcUIdz0K2ct96RZCOFIIGR2GK37W7iktzbXca30JP+rl6H2z2rzK0uSr7VZUDfwmurtb5LhUaUGN1G35ejAd60TEUNa8FPYj7T4aPnRE7hbyH51B/hVujY6DpXM22rTxTmCWBopI+CHGGGOCCPavTIb2ZVV4W3AcEEYzn0PSnalZ6H4jhW31CJoro5CTQAJIvH8X972NKwjlFuIXRJAf3Z+9t4wfoKs+Za7vkLqw+76exrntQ0nUvDgFyCbi1ccToNwUjjEo6KT+VT22sRGBCCjSYPA7j/CpaYHQyOssT2l1GsyMoyQcH65PFdt8MPi747+B3iz/AIS34e332OeSBIdQsp5ZFtNVtYZFcQXSRsofABCMeUzwQOngz67fXN7Dpui27X91cSLAkEYaVpJmbCokagliScKF5J6V+h/wu/4JV/tXfEnSLXxNr50b4V2lywb7Br9zcjUvJIyHNra28vl56eXLLDIO6iolUhD4mdFOhKeyP0y+G/xu+H37Rfg8eJ/Bb/Y2smiXVNFuD5epaNLMv7uO4dhieOV1kaKdFCOmBhZFZF6jWbaC1uHA/dyRnJXGQ6nnOcc1+YWufsHftxfsoeKLH4ofCI2/xCOmxu7zeGXaeYw5DS2t1p9wsdxdxuUBEcQm5AZdrgY+5fhR8e7D4+/DoeLDo7eGNUsi9nqdgZNxgu4NqybQVUpEcAqGA2kleOQuHPF6wZpOhOHxI9f0rU4opollxLnAJGCylPuEVD480PYV8SQFl8ySOKdjwinjYTnnk8fl7VyGnaqvnNP5CzAlMEYGMDn3+n0r2nSdV028sho2qbblbqMiWOZSfMGQw5UYBwPXqKOhmed6XNDNaooY+bn5R0KAZzg/jXqnhSQuXuSjZLrGcc7iBjp6j+RrwC1juNC1VvDeo77MxB/s/mLuZ03FvMDDtgZ9vwr3TQ3a3t/tFsC+5l2srg5J5PC/gKujITPWBrEWhQ41ORY/NHyjB3Eg45Htnt/KuVlvNT1mYSIjYV/LQgfMqHpwOOB9K5i7nuricC5JeOBhIATjAHPBA4PsK723Ms9tFNpcZVVJaXHXggYJbGSDgV0JW1MzNisI9LT/AEy6U7c5kx94Htn8a7rwX4l0ZtT+xxyYmLb12Z2+mPYjb/npXLWPgrxJ4vnMVlDJaWzN5n2u4jaKIdvkyMtg5Hy16z4f+BXhHSJPtWqSXOu3HGN8rxQqRg5EcbDPT+MsPYVE3FL3mJPoj45+JWmWNr8afEVrNod1ci+8jUzcafcMvmLJEkRk8tSA2Wi5xlgcgV5nOLWG5lEng+aQxMTa/bluX86MdSEdwgcDG7kj9K+sviB4u8Eav4lvNMEMV1ZWNvFCbqFfMDhtzEiZSQFTd+B7V5NHc6Bcaj/wjKW/9rpKhaNo7qJ/kxjKZRD909ueD2BNfH47kU/cZ7dDmaV0fPc3izUYCLa90G08NPOAPL8yGSIqR/cZsgnpjFdlpvhLw5qXhqO7v7Cx0+S0yGdZI7eIksc7iwZT2x2P6V6j/wAKw8H2EcsU+lJqEcqZJv44w4OcjyZ9u4bd3PTgD0q9Z+DPDc2jjTbsNY2Tu0cTROskYLLuG5GQggZ446jp68Ka6M6H6Hzr4K0HRtV1HUbfUIZkizuS7tp4pIoyTkBCiEAMMflilvND8I6dK+jRj+0rqGTZIgv0R5AV3H+EfdBHyjHNe1av8OfDOjWUWk6bGjzOHmuNzzKm3qvMSKPunjC9hXHaV8JY7LWDqiadZ3xlQqs0L3NxHF0X51dQFYjHJrKXZFruzlrT4cfDz+wrjVJ7W7nR5fJZLxlLIxON0UsWCAOnORXFeGNK+Gtzb3LwRzxX9q8gCyXUsxaMDCNH8sY+YcYGMYHHSuk12aex1aXwrZnbNAonkhSPzI7hXCg4Ttsxjjt9K5a/FxK8lhaaHcXEkZBnc2riNlLLnDREMOOn0rm53J+6dCiktQv9IdJ7G/0gyR+dLsuYrpzPGU2fKTjkBRx0GOPSob/wBpVtf2fi2bTYrvTASkhyZEyRtXauxSuCB1bAr3CHS/DvhfTrX7bpK3MN2iiW5MryqZAMghGy4GePpXH63e3Wt6XBDrFnLb6XHhxLZABSMDG4AEjBHU1rtoiNzlLfwxpgtDqHhi9m04jdFLY6jHI1vJuGeJEJVPQf3sdsViXmlLdxw21jHb2mqRx/MyBQmGwcbvmH3egbH4V6FpFlfSWqS6dZ3S6eoH75b2JXAwPm2t8rH1B//VoeILS3s9Ehi8SSLYW13Kv2e6gMDXUkStwHEW8FYiV3MvAGKiTsWuyOF/4QnQRPK3nXWyeEMY0BMG4c9Y+gPHGMD1q3D4X/ALGtvt2m3kNw+3dLHIRvKcdvReOv6V6r4bbw7BoEmi3+t2hu5UYJEymKYKBhGk+ZQDjBHHOa5JPDmu6oTYeYk7wDCSiNXSVU5AEvGMY5U/nW8UnojJvuYuq+CLG70qz1XSLtJ72aTMzzu0ce5R0UMCQQeMZrJg8Eaje3BsdK1uOC7YEyW7zbokAwQd0eGXt0B967O2+HvjvUltRounLqVtG8pn2XHkrC6nPyhXJzjgAIRWjf/Dp45bS71uO6sTOrQzxzW/mkDbtDB3C8Dj34q1Az5zyWfwf8Q1uStpqtxqMbtteW0uxLEh7Bt4DDj2GKh0v4canNdy/2rJNb3lo27bH8rshH3kmR+T7Ba6fVPhrD4Rvm1DRtQv2tOftKWRKYcDI3r5rYx7oB6U9Pt+pwjTLCYau8i/u1uLmEzMON0exnibA6dfpTWi2QmeW67oOpPeCXVrvUp9NtJSBO7OzwHoME5PzcYyMV2dx4t0gaLHp72WrNaiTeZ7ZQDFnruwQBj6Hp+XWaf4E+KMVt5HhiG4uYLzJmtJEMTwFOGCyXG8EHGOGwR7YrJW21GINNNbDSXU4nNxbwxtJIpyw3wY3YPGPSn5CuZVr8TdY8NWlvZrajxToyzeUn2uTyXKnlNzMjKMZ6kDI9Ks3OrXWv3E2pWek2lzf2XEUAizHIsvQSJG3pkA9M9qw9QutWvdNWU299eW7SbLjy4ZTFszt2oXQpuDDrkAV2GhaIhhju9BtJ1a7OCXKA/LhiMQTLwBn+Gi3YC1F8Y9W0Szj0LWPh7BpsEa/vBDI8G/nO9EdRnnkYY1Z1H40aJoVst7p+nF7ydQYrW4adk2ttDKdkxUH5ey44p/2G/urJtJ1F9RtfJUFsyiRFUAqCqXA+6cfdHTHHpXnWoaTYfYiL3TbTVEc+Wk0unqJcA5+R4CrD8hUyihp+SOw8I+ItV8SamfEuqaJay2VypgmW1lClIxxnZLNu3KdoxxwevSt5vFT6FAlppvhyeaO0+YtFK0DDj72CZlY8dwfb0rgLPQtF8PaFI8WnrYSXpMVykVy0dyFHrFOvyADaSucHiqek3D3HiC1tv7SFoirtSXb5sxhC5RZvKIDAFcdjjvWM9JWRcdVdn//U/FLxDoV5fRg2nhyfTLlD88iSGYOAOd3ACnjsK4qy1i709BaFRLGr5aGQcH1Xplfwr6c1KR7LVrfzwheGQdF2nkev0rxDx54Sn0m7bVbKBvsE5yWB3CORskqe6g9s/hXk4PHKp7sj3swy90v3lM6mfw5/bOknUdP08qBCCqIqk/MP4W3cke1eZPoHiS2059RkspYLWI7S7oFxzt4B5PPcCsdbudYhEJWRQchckAH27CtbUfE+t6parZXd1JLAAo2Z+Q7enHtXdCEovyPMnOm0Y0Vt5zquQm7qTwBXS6b4E8T6w0X9jWh1NZX2B4SNqkf3ySAg92wK59TmMSYyR92r1rd31hI5sruW0+0Ltl8p2QOvXa2wjI9q1le3umEVG6vsen6Z8HG1CK6W61qOzu7ZQfK+zSujHHK+Z8vQ8cKa5TSvhp4h1TxFN4eVUgNsVM1wxzEsbfdcEdc9gOeMcEGvS/hb4ysotIl8OTN5N4ZzKry8rJGNpVM9cgg5HTGMV2tvFp2heF21K5VH8nfczPnlySQFX0yMAe9eXPF1aUuWSPdp5bh6tNTgzyjUPDnwf0aJreXXL7Wr6JiHS2hKx5HGzLxr37g4ryfTksG1W2W9BFmbiMSjPPlbxu5H+z3FRXM3n3Utyq7Q7swHoCelV93Oa9KPNy3Z40vZ81orQ/YXxr8ZbPSZ7ax8HCO30iytovstuAI1hRIkWNQYkOCMHO1a8q0/4z6lrljc6dqNvJeneZIpY55YtqnqrBMbx6cKa8V8Ozz+LPC1nrJukmu4sJOGXjcBkggYUcEY9qxL/WbWdVj1N0uvJP3EBX2+9jAFfGTy6PtG5bn6FTzFeyj7PRWLvjj4iX8OqRWOlG9vpNpZI45pNsXuh27j/TFcpZ2WtavH9o1ONpwcuY5T2HPzOSGP6Vopr+jJJmzT7Idu0Mp3Zx2OVyMdq17HUn+z+ddTB4ehXaFJx7gV62HpwpQtFHHVxMqj95jV0W2v2jLaXAF6BSivgDjksMHv0FUz8O/Dts0mo3VpGCxJMbE7I/oowvP04/l1N94k0nS7VDJNGm4bUTeGbp6DOPxxXkWseLLjUrtorJfIjbCgHljx78CtouX2DCqqVvfOuvfEGn6ZbmO1EdmyjCDAJ2jpjjgYrz298bSzTFXmeTYMqoUHPHb0q5aaPbsFm1Uecx5wMrj8R1/lXRrZ+FtNsRLd3Cxp1EYOGc9cfLnGKpRS+I5ea/wKx5Q//CReJHYQlzFn7hOFA6c+uK7/AEPwXo2hmLUdaZb1l+ZVY7VyBk4Tvt7fypT4z0C2meO0jW3XAB/i4HpkAH8TVDSrmPxzr0Wk3x2B428pU+ULsHHI/kK2blblgrI5moc3NN3E8XeMku7N9H0uNoklIJY9cKc46DHSvIAj+aAuQ/5dPSvctW0v4f6NJ5VzrIklj4eCANMwx28xV2g+o7VxVze+ENrjTba4u+26aTywAfZVJrXDWtZHHjJNso2Pja7t7GfTdQiS+t5kIwVXdnGAdxB6fSuk8F63aP4fudJYBryDc0CseHjYgso9wcnFeYvYzSS/MQE/vjp09OKnhtJLeRZIWYMh3CReCPoK3lh4uLSOKOJlzJs9a8O+Ibbwb440P4ieH5hai3uV+1xDcrQ78xykDjjYT3+9g9+P0n8QeEvDPjif7Jr+lDxjHv3Rw7T5SyCMAt5vEkZYcnY654zzX5OS4uZ5bmRvknRd64xuOMZ4969cf49/GH7MlrB4ju7O2h2iP7PHBEYgMDMbhWlGe+D04rCVKdly9DVyg9T6r+KP7OXw+0X4S+JPEdp4cTwpfaRB9oWdbmeQMFbACLK8nLsVXGQME+2Pz5h1nxZfAW8d1Mu37iZWJFGOw+UDp6Vqap4p8S65PcXGr6rd6mLzCzmWZwJAp3gSIuxGAYZ+ZTzWI0uxDtkLO4+Zien0FbU6cn/E1MPa8nwaGydQ8bwr9nvLqfPBj/exuAO+G3bl/wCAkV3fh74keIbFY7O+tLW+tYs713ursCMfek3/AKV5QDGdhicxgc9MEEelXEwmG3/KOVbuPfiqlhqclrE0p42rHaR6d4hj8IeMLBWtbkaLeRDMcflM746lWfCh/Y7uK8Cvrea0uHjlXHOA2CAQOMjNdqxBVkY7lGM44x37UxgrBYn/AHi8goR27VdOnyKxhXq+0fMkfXn7JdppM/grXXtFWHVjqdvHdtuy01mEzCgX+COOTeTgfOzDP3FA+m73d5YVSYo48KGxkP8ATjivgz4GfFaw+Fd5eaNrVg15pOtzW4lmjcJJCYTIFlHyncFEnzLlcgcc1926Nqlp4ms/7b8KakmsWKN5bIRsb2IDqpI+oFcOKpWndG9H4EEaSMQJCJAFOAvoP/rU5EEpEjrsjUZkxxgdj79PSpmniN0hnt/sIGOQOP8AZOQOn6VBcxzG4+dvLZR8zkfK4OMcA4rkNCF5odweIFJGYAZyAAOnIGORT2ieFNjSMMnKRlRnIx0PpTt5WA28gPyKQrL3YnOCPanXMdxbhZpIxM0gXa2R/CB0HanYCYMLhgC3zqPmbGNoHtUYMkpdlIkC4IJGOmOwpiKRl5nYcA4xjnAwNw6VNFDJCsRjcW8jZJyuePQk1IAChUMrKFfg+1OG18xn51CggDj/ADio9ib3IZULAFdvIGOp24pyQz+ahdfLxjB45x6Y/lQBAZ4R+6ZQ+ccp7e2KnjaJcuDgY5+vHTNPM0m/y2Cqx6Dbgjv+NQqJpHIdchuwGA2OP+A0ASSJO0eyKPzWA4GQCB6gd6SQebJHJOMKuFbacYH4elPWMxQfaYlCt90K2foRjHTFRNAq5MWVDKOo4JHpmgCSFzC222hNuF6Z+YEfX3pJE3RJ5r5Yg4YDG3pjOPSo0Ekcgik+bI+QnpjHpQbdtmwgSFTjy84I/GkA/wAplVYZzslGNjc4I6YJq4EUusbJ57spwAO4/LiqtoLpGxbnfCeqHABHfGRninRyXNszNEDbbiMcBvYYJqWMxPjhYrrXwH8U6eGG6wt4b9gOebeVT+HyselfmLZyJLb+Y77dyhgPr1x9K/XeGw0vWNC1HQruT7RaahaTWjALwnmoQSR6biCB+VfkLqOhX/hzU9Q8L6ujWl/pk8lrMD2aJuPwI6e1duFl0Oesti6FXLRvuG8bRnniqifI6rgDGQAvUD1psNzHMubs+WxXardmI4z7U54zt2A5967kjEthrnCFguwdCeD+ftXSW1gZkSNtQRARzxjA9AR1ripJZlGGAZemF7e+KbF5srhTI+f7ytgL/wAB6dKdhWPX7XSvDdp8mo6slyrY27sx7PxBq4138NYI2V7szhchRFLJgn247+4rxYQxlsuTJtzg8g8e9SR2lrEcTP5ZB3D29sdDU8r7j07Hr0Xj/wCHuk4e10i4vZRgfvpD8uPQf/qq3Z+O7nW5Wi0jS5NNSPrJLsYqp/4CB244riNO0yza2Gr3GyOybmVSMNkcbQefbinTatBestjpu+0sYjwOQz46888D0pOCBbaI7e61ea4ZhaSGFjjdPMAenUKu0DiqdhJJbvOH8yc8B5M8Y78ckY9qwbBNN8xpLgtIezk4UDuePStrwnoPi34m3Z0rwfa+VahwLnUZQ3kQqeCRjlmA/hXrWc5RguaRpTpym+WJVl1EG5tNN02KXWrq5kItbe3BaZyewQDJ6deMYr7X+Cn7FuqeMblPEnxxu20iwRopRoVm3lFlI3bLmUpj5uhVDx69h6f8G/gt4Q+Gg+2Lu1rVTs8zUbsI77VHzJCpVWhQ9lHpX03F4iRraLZm525OAemOgPtXx2b8QySdPDfefY5Vw9HSdf7j6Y8Hah4a8E+HbHwz4KsrLw1pNkMW0FlCIkU4GcqoHzccseTXe2XiuNs7j5kr/Ns4H5dvfivjoeIXkWRo0+Z9mFyOMdRWuniYRSRi23KxOMbjnA6c+34V8TKrUm7zZ9WsHSSskfYcWux3EMao25N5UsOFU9QCOP5Vqx67PIi5Ktj5SCMEYPtivlPS/GrNDhbrY/JMe3r9PTFehab4jdrdIIZcbhuA3jtjpwfx4qHSXUiWER7vNqEMwQx/u4/XGcY454zTpL8iRWicSjGAOMdOlcHoesw6pPFA6+RJI5QjeOCOgycfhx9K6O5sI5J1s3mjt3JwjdQce3H044qfq1/hMJYfldmjQfUonzHkOx/g4Gcfh2qdNTs5rM2Go28M1tINpSdFmjYehRlIx9R+FcjHZfZrm7SaTZ5LggKRg5A55HHUf5FcXP4+8J6FqAi17VLGDbnO+YRoE6AodpMhZuMKKSU4u0TeOC517qIvFXwO/Z68VmRNb+GXhbVJJBhphpltA/r/AKy3jjdfwNeE+I/+CfP7Jviwhz4Lu/BsxzifRdTlt9uen7uVZYz7fLXqus/tAeBNFtJrm2uYIYo2CL58nzcnHAx09Mt9K8x139qvQo1gtNOeGSe4kMPlx7WXOMq3mybQnHXdt9Aa9nD1sbTS5ZP0RX9i+0WsF8z5m8Wf8Ej7OWWab4ZfFC5s0IzDaa5Zh9h/umeFxwPURV5Tdf8ABOT9prwTC8egt4b8bWojwHtb6a3Zyf4Qs0LFfbtn0FfpV4J+JWseLbG11EJK+nDPkagyoiTupw4SEASYHQHcwOOOK98srsL/AKezeZMvRNrKvofpXbT4gxa0qPY8jE8OUI7pfL+rfgfzi+LfgJ+0X8PGR/G/gDxNaRRsFe7hslvbYADvNZSTKFC9/QdM8V5BL4jsmvTpWpN9hubcfvYb4NYh1PIwZgmCD0BAz2Ff1cWGv3aENnGfvIoVR9QVAz9Kk1PSfB/iNRb6/oela0p+c/arOGYYPf8AeIf0r0KPEkre9D9Dx6uQQUtG/wA/8j+Uq48Q6XtxHdWO5SCoF3C2NxC9AxDY9BXeeCvhz8U/ihIt34A8H+IfHNv5bqbnStMna2VgApBluVt4t+T91XY8dBX9PXh/4f8Aws0vDaR4O8P6aedzW+mWidPUiIV8SftAt8avEPjvU7Lx1491D9n74a2bLFZf8I8kMc15AMoJEv43W5SSTktGo4C7PKYfNXX/AKwKKvy/5fkYLKFflT/ryPy5b9kvW/DNj/aXx68deHvgA7KSlnqo/tPVHiBUGSG2tZkhlkXem6JWkKE/ORji3pQ+GNsG8LfBfw/efF3XdQhRTfavYW0byrbuTM9tbQrHPDG6FmB3gAKCcgYb7DstW/Yw+CmoXGr+HILr4v8AiG4HlyXGtTSXxRimVaWXUYY4EcqQAyws69ivSvlGx+Jvj++1S+sfgvpTaFNq9yxmu7d1Kxwb9yRfaJxFsCAYKx+XuPODnB56uZVMRG0X8lt9/Y3jl8ab+H7yAW8Pg5Vf4kWhN3axZMbslssHcB4ovk3Y5APT0zXgHj74g+JfHenTS6RFIPD1u+JbnEYjBU4A8wbT0wCqrXp2u/DwC+VtV16b4nzBjLLp9tJNHGZI0+Zpp2d22cBc8dPqK8svPDPxq+PHj3w78IvDs1v4mv8AV5/K0+CyEK29tA2PNmuvs0eYoLVfvyMhAVTtLEEVlgcNCVRSk7v8EVXk4R5Yq39fgfOws08W6y0TziyggjHnPGN3yDJAxnkjH4V6vbtaWdhHpekoYLayYldvOdwySe5JPeun/ao0X4bfCzxpD8HPhNP/AG7a+BYI7XXtdCqDqmvlf9NljP3xBE5MCx5KrsyCy4Y+O6F4ia7jiZyokAwyocfJ2yvtX6Tl9NRpLlPjMY256s6ufzdjSk7BIuT6c8f4Vzdw+C2znZgFCPTjtWvcyxiNraN9rDHz4yOevArn7i2WEAEFm/iYHpjpx9K70jkQM4kiZQDLzgAfKB/Ssa8cxq437GXqDzmtKKeIbTJJ8pGeR6Vm3t3byKiQY3nLnHPrgD2pNjRnw3IlyS23bipJGCAg8EDn6e1Nth5MZQJkZyzHvkdMdqyLrUDEoQHzA38Puff0qfIEjc0+GS5u1GcIB857Ff8A9VVb2/T5ljHyL8qBecemelXbW3vBpsItojLPOSoOcbVGOTnjFWYrPSNKEc04N7cBjvO/aiY55XkEU3oJPsczY6Zd6iEa1TMQ6t/Ch/3jj9K07mSw8PqWtmF/OSNuei/7XcGqWo+Jb2+AjaQXBAP+rTYMDoPcfhXPLHc3twkb/OXcL9M4/lU3eyHbudvptt58b6zq/wC8nldXijbp5fByB05zx6YrE1OZ7i48rG0RvlAMY29DjHT6V0d/5cGy3x8kUIUEdMAYGPSuaxlWwyh+hXHT8aYFyyZ8sqP8i49+vp6VcVIf9VuYH88e1Zlo8QYB/lDHb1xj046VqNIzorBthPGBjJxxx6UxCR7oJR83U9/p7YqaSK3kLO+ZCozwSMH1A6VUYElQQH7B88ce1OO9U+YmYY4wAuM0AbOi332a6WJzuinIHp17EdKs3E01raal4Pu28uC+UNalgvyyxOHU7uu2Qrt9vzrlVmQIWB3eWePXGRg/hXS+KLee80ez8TWUimUZguAFztaPgdeBkH09OlIFuco1g76ZHHeqYJtNZkZGXkiUjZ+Cnt0xX2t/wTz/AGnL/wDZs/aHsLTU7j/ikfG89noniCIviOIPIY7K+JIAH2F5cseT5LSgckY+TLG5/tmxlvJlDSOixvGo5LxjO4emFriLq1SKOeXcVK/LjpuBbg/hxxWU4J7lKVj+8m8iB5x97jp/n+VYrooBGACOD2yP8iuT+Cfiu/8AiN8EPAHjzWdv2/xL4W0XV7naAo8++sIbiTA7De5wK7ye3yv3Sm0AZz1x7Yx2ry5ws7HQjGwen3tvGcdsVFsYuGIAPB6f5xirMkTDO7t0HeoT97LZB/p7VkBHsJOWIyB1wO1RYI+fIJUdun8vT8KcR8hx07D/AD9KaxAfPp0ABBHYUAIykjaSVH8PByMDt+FVXLBnB7+34fhUzbd2wMCc8Z7fj/npUQ2KMKQcjsO47Dj1oGPbDnj5sDBHTv1+n0H5Ui7c8gsSO3A9B/Smk8kNxjr/APrx9KQA4wB7Dp1645oEPVHCj5dx7HIA9qURuQAqgAjOT05+n+f6MDMoPG0dMdv6f/qpyCRlGGA4478/0/zxTGKnmHhflGODxwMfTIpWd9v3wOOMDsOPT/PanCKMnJB9P8/ypfKVT8uR0H+fp/KkAiZGWU/L2AHP+R/nFPJncArtXgYI75x09AKAFxsXgDg/TjsabgEbRz9Pp7UDGYeMYDbO/Ttz7Z7UyWTedinI4I4/LFT4Kj3z6/4f0p5ycgDIIzzTsIrFCdu0E5BB9Pp+VOEQX/WDPbjNWVUMCMlTyAOOMdun+RTvLXHr2Of/ANVAEJRWxnnHHHp078U9WO3AHHb0p/lpjGM49R/OlCZ56/8A6vaiwiFfM+6cLwOnapXAYBQdvsBj/Cl2sDkDj0poVvTOP/10DIBGq5yT9D6/0qRVWP5tikfhjn/D+VSeWcZA/LpTQHztI9Mce9ADXaTOOF9FxjjjjNKC5YMF24A6/wCNOKDgSDAXvjFAUDBYE+hz049qQDlX94RwMj0HQYp6s2/OQQBgDHT2+n+elN2pxvU4xg47DtVgxjHygFRgZz/SgQ0KycNgZxkAfl26elTQxSHbjoenb0/nUOPm6dug/wA/0q9bKplVd3PbA+g/pTA5rWbdjrdtMgMJSSRCSOoKJjt3/SuK+Ptl9s+AnjtC3mB9FuHb2EUe8nH0WuY+Mnxt1P4b6s/2HwlL4utNPaL7dP5jxQwtcxjyWdo7e4KA/dHyncwxgHbny7X/ANpO0+I3hDxP4Ls9Aj05NQ0y5sY5jeO+DPDLG5aE2kZTyyON+A3HTkDWjSlJ+6jDE1YQpvmfQ2f2QgW8FeLoxiTy9fDEjgbns7Vz+QYD8K+oPsPlJJ82SB79jjBH19q+Vv2XtSbwvpPinQxcW99cyX8N3GEG0nNtDDI230ygx27Adh9MSeMJbWeaG8kitHjXo64PQEHoOo5xW2Na9rJo5Mnu8JT9CVraT+JWj7dD0/zipoLLYshf9yflJyfTvXH3/wAXrTTtGurhmtpLwRubaPzA298fIrqu08n0xx6V5ja/Ff4565ZyJoPhBJWZlWKc2jrAx3AP88tzGgGOjDeB39K5kn2PSemh9H26x29pI+RJlsjuOcdvp/KoJftM52wQuMjqB+X09P8AOBzHw9vfGDaTeDxdawaZfJdY8mAo6xo0aFV/d4Q9z0Hp2rsLia6fA80qB6cUrW0FcrixuCvz+XbepYZ47duPpUZsbZTtluy57iNSF/T6U4iRvvsCR14z6U5QgG4ZyMcAflQMj8qyikPlwvMBxlzgH6CrCyNGcRBYBxwACevrUZIP3vTp9O34UhG0g4zSAc80nyrPKzegAx/Koisbfwn8T1py7R0wucdKcMryPlAoAB8uMKMD2H6cVItww4jUDPH+HtTQDjj5sin5kI7MfpQAjMGJxhBz0A6//qphG4fLwR6GlQsjdsY6Afj19qeGGSwODjgY9qBDe5Ldhj8P6U8NnlV4/D/OaaNw7Hjp/SlIdu4UHsB1/GgYpKg5PH+fX0pd6h8Iufy47dvenFVzycqeR7jp2/l/+qmk5UYGOw4Hf/CjyEC9cFPLPsf8/pUoGRg9D26cdf8A9VDBi2FOcY+uP0pPNQAh8SEjHHr+HamAq4HHU+/6dqcXBBBOTx0GBx9P8KjMmCDGoz06/wCRU4MzjaRnpkYA/KgBoEeNpQgdeDnr7dKRniRcZbA9Og/wqQR4+aQ846Dj+n+fwpNiA7hEZWHc9fbr/hQBCk392Rhn0zUiG6ABQEK3HOMfrjt/n0cFuPvKu3OPTH9MVG/nN99hj2x1/wAjFAE/78cySrHjsM9MenFIsyr8zt5v4cY6Y6VBwuTtB4z+lAwBwuCOgGB3/wD1UCLButhAih3DHt6Ugk3E4i47cZx+FQ4l3L0T6f5/QU7CkfO+B9M/ypjLG+FME4HoBx245GP05H0okktnPzcgfX/CqIizyCBjufwqVkxweePbp60gJ/Li24+52PIz9Bn/AApfs8ZXLHPGepz/AC44qrs5xjcPrjt/KjaAeh/z7UxExswDndgE/l6D1pVssjg8H/DtioVyMncVP86R3kQYyeeMHpQHoOFtIvA4xxg4pjW0vXgjvnjFAnPTr+nXA7YFSG5cEjYD0we3r/KgCM2bbS33sdAP6AVDsbH38kcYA4/KrP2mQLnaBgdv88U37QCAAuD7Yz+YxQBC2FO1uaUBR0Xk9OaseaB95RwOSBg1GXj6BeMdKVhjSqFsFcd+aevDYJGT/n0pu1GYjoRyamCp0AA9jSsCGcA+uPwo9h0/GnsoA4YDt0/z0xTPI3jJOccY6ZxQAADGDS89gcD/AAoMMy5XGB0G0fhTxBJtBbrjtxSAjBAP07f549qXkqAPmxgZ/DtSrDs+ZVC/Xnin7k6bug7DBoQwKPjccIKUg/xNu7DA/l60vGfvZ9e/HSlYZX5RwR16dMd6YiMLHj7m/wBzwKC55IwgxjHGMflTsMRllzj9f8KQqFOeMgew6ew9v84oC4ztg8gUnGfm6Hv/APWpcAdOlNbvxSsMd0BHf/Gkz8xHbsP8KfyPTtx0pFRicjj0/l2osFkNIUKApye/pU6jbwOFwOvrxxj2oXYpwBtJ4pC2RtHf/wDVTFcX5RwBTOMc9Kft5Oen0wP0p5AJyc/57UCGYz3/AA9O34f5+lL69wccn0FOJ5waVQOm3/P5UiiMLuHJAz0yP84owMbm5H9PwpTI2SAOR/n/ABqVIbmQ42bQe+R/KgQ3jJz/ABf0+n+GKjM+wcHP0Gfw4q8mnlsrKRt7YGD+lOlOl2AzcSRW/wDvsB+HNNIRkh5ZG2RozdQMD/CtCK1ndTvwvP4EVlXHjPw/bO0UconZeoTGKwNS+I+k2O2KVhDJIMqM7hj/AID/ACp2BI7v7PbwrmUhvrWPe+IrOz4ijMvoVHy/p/8AWrnrXxFYa023zotwXdhWOSfbnjHpzxVm60xxEJFbeuBtP9OBzxT5X0HsYeoeML18pkLHjnYCCM4+prodHkie0fUVbz4xG2SrbvuDPfvxxXmF9FGl7NbHDtkMm3jJA5Wuo8J3Bso/sNyD9nuA8fzdt2e4qlALnwV4g8R3uteJtRuxK15uvZkVT0VFOOB0GNv6VFcTvJ5cKnGE+Zv6Y/CszTLSSzur2xusLNb39zDJ2LFZmDD2wMVpa3bm3aN4hhWABQfex6/pVJWSQ2aOlhxN5y/ud2OR3A7ivqf4I6/PEbiwu2RYcr5THjd0UDHrmvnjSbdbpUuRiJY3Vcdjj7vQehFeh+HdQW21y2ggXzFVwNwHQnJweOuRxV+RJ6FbaefDfxE1AIRzqJvY1xw4uRvzn0yW/Gv52v2rvDA8Hftb/GDw+d2bjxI+sJxjI1mCK/49szED6V/RV44e5sPGumXTHy01G1Tn+69ucY7Y4KivxI/4KTaT/Yv7Xs2peXiXxb4P0PVc+rW7XFiw/AW6/lWVRe6i0fDLBY9wHbHFVx0Lcc/w+1XzvhBj9vvdqAHiyxwuOckZB9q5rGplTQ8FMZAx+Xb8q5vRNVg8MeN9A1e6byLW21OAXDH+GB22SH8EJNdsUY8vg5OFYDHPpivItaH2+713Sz80kM6vHj+62On04/Os6kFJWZUXbU/TnTv2b9CvV8Y+DBeppOuzWlzDbm5mVI7j7bGXjwSAq/K6Fd3TcPqPyA1O61Dy4NDvg1v/AGWZYvLfgo5c7wR2IIC49q/ok/ZC+IHh/wCJHwB0P4qvc6Hb6/4BEHhPxrB4gjWSF7dpoYrHV95k3KVtzGuWXDskqj7gDfmT/wAFAvgfoXgb4ln4l/D3xD4e+IXhnxeWuLq58KiJbDTtW4NxbNBBc3gtlmVkniDTfOWcKAErycorOjXlh6r9DuxsFOmqkD5g+ECpDB4hv9/lSpbQ26EcECd23fhhK62WfUraF2j1SUhVCRL5kh6dsZ6dvSuF+GV0tvZawi4WQ/Zjk8gpmQEY+uPzrsYIhd3VsXbZnhk7Ltzjj0Ne/V1kebT0Qum3uvWOqJILqSAS5+aI4UHHoDxzVmHxP4ksrqSJr57iMN+83Ddgeqg96p/YorSdYZZy3mfclXIVRnpj/Pary21ld6uePO/cj5h8oJxj5sdazSRdzfk+IPiGwvJriG7+1JJGiMMeWoH3eUxtIxWhP8TNeW0SIxwXnl4dFCqjLnqDjqCK80nuliZoHTEYPl4Jzt9R+HarkunR5+12FwAqBV2OP4scYP0pcqHzNHon/C0tU+yC1WB40Z1lJWVgo3dsZ4GfT8q6HT/jLbRanDIlteTRQjlPPZ0QjqdpIJHtnFeNzpthAkVgCi7tuFAPoTj1q/a2sLW7X+NkqMUcD+6OgO0delOyDmZ7povxhvG1C1AaKOPzXZgse07SOm3dj/CujsPjXpl2sb6u1vdxpKUBijkgulwflPnKduAP7wFfLl2IElTyywOA0ZT7y9qs2stqZkCXXkszZCbcZY9xxjrS9mh87PtW1+Inh6C8XW7O+jnG1Sba8m/0kH23EqRjtnpXos/xFHirSj9im07SYLRwxYFMHA75G5OT1GOelfnE16xzb3rICjlSj4XcPqOQfTtW5p+somnXRS4SGNkMPlHtGTwD2Pt6VLpIFLyP0L0nx3YzWs72r21veWI+0TPJdq8Txr1Khfut26DFULLxX4Nu/Pur3W7MXCoJ0iuZixTceAsh+WRQew59q+GbW+t1soLpZ0+zyqIJ1RiDtbsf93rg1r3M+mPbC3srmC5QDDSL98D0Ze4qPZF82h9vQGHXJZX0LU4dWdo2ZbW1utpbYM7R04/LFZtjNqfmHQrvSf7MVlleWV23lQASDuHHUAYNfGUUsEN4sFnefZZ4SNimRlO7H8JU5xj6VJoXibX9DvrtLO+kiikSQzQ/aGeNlb7wIOQPrjI7d6XslYXMfXNz8QryS1ls4J447qOH901suN5HO7fjHIGCOnt2rzbVPiP/AG3K1rr2IVG2SJoFZR5ijGCOQCfb5fp2810Pxumo2UtrqSRPayZWKO3dVmt92clP7x54B4rAu3vYZn0w2U73ZQMskRBBU8Bj+XPvVxopO5Lm7WO61L4h63eX762YFa9Ma2rpONsLIpyuMYy36elcxcaxrw3SNcwWcN2vkzwR4+UP04bPIznIwax7vwr4juLd4NSdkcopjb+FOeMtxk4qlbeHPKkWPXrxzGjcyDJUADgMMc88DFaciRPOQG/mtIZNNE/2yNwVKK55xjPHY8df6VXl1krYrHFbsi3ERhGX38r6bumP/wBVa0+maTpOqrbxbp1TDnqPvjjg9B9KqXZfAU2wKI5ZS+1Vw3QjHt6UJodmUZNU16W3gnt7WKO3g/do+0yYwMYZj/8AWrFF5rEksLXaqux9zKEHyqPT611X265WHyrhvLtTtMQiGUUrj5SAM8msm+vLZPnulVM85B2Ltx/Ex6Yp3iK0raGhc+HNVvbqCW0vIrNZh5ifIdy7ueQODxXOT+GZp7lbK41V4pEJGUUupB6kYIwTXRXXjrw0qWg+2xRzW0SxqY38wcdjsBzx71nP4ouNUkuTpOm3d4oIEEsMSpGOhwxfbkE+w4o9ouiKUJGdpdmfDet+HL65keaS31u0CHflJALlSDnHAPHHtX7ka68A1e5knY7XdTuA5YEDmvxu+CtmNT+LnhjVfiJFax+G9M1WKS/tXPPGNr8fIAjFT2Hb6fsv8RdGubax/t/TDvgJWZ3Rt37s42MD6dOKqMlYycdTN1GPy5BbAgyRfPkDA2n19KrR58lohIAQNxwOAD+FUyUlt0kZvnMWGZTwy4GD+NTLFLZjzRL8q4Ux4BGCBwcce3SpAhfekmCwywHfgj/IrT05itlcKFYOTtcjnI5IwOwFYM1zaSGQBdrjja3X8PQD0ra05p4LclWEgYgZ9COlQUZs++O68wDhgAI2zkD3H8qrRXRWdlmJjIAxvPAx29/arFxeyCVlkjXfj5WXB5z27j6U6GWJ08qSPeXOCCPbqDWVx2J5ZZE/1R3M68OvC47dK09A1hrGdY7k85+XJzkd8HtgVTAszB5MDZ4GRztGBjj0zWe1vbzSeUxCY+6MZ+tSHQ981zR4dctodY0x0ubhYl+YYBKdePX6VzOk3NzDMLdP3ew/d27TnpkD0roPBt8mm2lvNL8+PlLZ+UjjAxj0P5iqHjVrnT5v+Eh0xAYHP7xMY2bR3x2NDYI6HUlivI/PdTuhIORjgD3qnE5EhzuIwNhxx9CP0rmdI8RW+sQ+VH+7ZWxs3DLhQM4X0Hb6VvQTnzmAYcgEjHIUe3tQmM37aXdcwPI6Ir8HAwEwM847Zr2vw+vn2iojeYJgNzLwB6Hp3FeC2sMLuieZvy2TgFTtxx9Bn8K9s8J3LwRxwRpuAi4PZuBhCPY4xXXF+6ZdT548VQxQ6xqqT7W/0qUgDphTj8K4I/upWkt2A24B9MHp9K9M8Y7bbxNqwbHmZUHb6uNx4rzgx5uG2rhpF6DgcjFadBED3kyblk2beu3HPp14/wD1VRklhmR0O1DuBwf7vtV65tWjYsUaMFeoGduP/rVz4dlO6T94FPTGOh71iy0dDZy/c+0fJHnAz1O3iu0haKRWI6jA9O3T26Vy0dvHcRYun2vw2QOg9vY1tW0f2QbZc5bofUEfoaxZSDWwfLSFR825d0fcDsBjitT4g+DP+Eo+AHjvwU37241nw7dm3j7vPax/aIV787kHPbFcFeeKZbLV443AI+4pOPuj7pI61674O1Cee5ha4/fW0m6HLcKI5gUZcdiQxHtUPVNFrRo/Arw5dve2Nve4xvUEk9iB8y/hiuW18w6V8QP7SOdt0Ypl7LtmHlOfwIPSvSdd0H/hCfHHivwKY2g/sHXL+wVT0VFmLR4HH/LMjnv2rivHSss+kaoQu2SG4sZOOAR+8QEEfXFeXgpclXl+R111encfYyxWhu4NqWokO0x+xGVIrXuLlbu1tooEyG2xyK4xtYADgjpmsi3uUuDa3rqI9+2KTcOMLj5hXbXlxq0JMvlQSWlrcYXCrkK33enTHTPX8K96nscDI/J03TrWGVfNvoFuBgA5Jz1GOBxjjpVe+hw7X0cEkAJ8kR5B+U9Bxn/Cql5I0aTRI/lRGQSKB0Vs5AGOldFJFK5SWwDswj3ZkbKZI7g9PwqySHQsM0lvOn2KHyz+9K4we49Kbp1pHd6iLCTUYLiFFdokGRnjOCQAOlUIbozJsEe26hInjQfxKzAHFXmt4Tqf2tiNIaAB2WTp8/BwEznPSqA1dJn8NR6dq+j63FIWiR9jw9XCsAvl7sfNk5xXJaeWJF/ZHzDEv7+SbHyKeAGGQM4/Cta71jyPEKWVt5cqzGHD7eqyKBlT2IqlY3tzaz3OkTA3NqztDnZgpn7uW7/4flS5h2LKG9vpHuZTEmyLGF48xOe3YVQlvLyOWzW3gkucN5TRrzHJjop7BuOeOlX4YJrOEC/sYpY2OFbfh1OcA47rnsKpxWl7Ndz2FtPD5y7bm3WJcYdT/DngcDkc8dsU0JnS+ItStrqCW2uEFrI6bUhAB8psfLuI43ew+le8fsL2E+oftYaLDfSCdo/DGt+QNuFZo442UDHfGT06Cvm2+1Rra2ka8gjnnmGHZl+6y4DqAB6kbcHHNetfsl+IrvTv2mvBVzMklkstpqlgXb5Q0dxb84+oG31rx88V8DWSXQ6cH/GgfsX8ENG0a78Z/ZtYKObYzu/mDEcvJwcH5fZvT8a8I/4KfJp1rrnwGl2g6emqeILYiP7oM9jAiYI9CD0547VtaL4k/snV3uYw9vsf5jvyGAcYOCeN2PevKP257+1174X/AAe1eYvFPbeOtR0ya5Mm/Yb2zmYIqngF4/LwcAKVPHOT+RcHYmNOvGi0v6sfTZthXL94np2+R83fAjwfb3ng5/EsOsNbsJ5JLnTVQCT7PaPhmZkw/wB19oAG3IGc8AdHq3iDw7Dfrf6QZZltJXtztj2tNCRyrLhSRH/DuHce1c/8Gj4VvvhZcz319PbSprE1iRGTAXeYt5Imm2/LE4UN12r3IyKn12G50e6trJFbQbG4ja3uIpAH2FFIXD4z0PUcd6/ZKcuaR8xycqOdTWrgPeQeSPsBPnKrwiG5cZ3Mpx8uEbJ6Hj8qzryez12wn13RrYyvp8qBo5FDBohknHBIUj6Y9KoyxajpOsxaPqVp/wAJOnllHSNyroD8w7dcAHv8tdNY7bO8vrP7SmlRIYxGGwitE4YjGclmG0jk12oyKcD2+nRPLYT/ANiJqS+ZKskStbvtXaV2tyM54x+XSk0i6MUEEOn3aWzPISskKMiOBnIZDjPPTiqt9c39gx08tCrebmFJxlgV+60WOB6elc/cSXdhq811BdYsp085Y8ECNjwQB93g9qYiaO/uLSynvtTjllkspSFWJhE2SQQehwpB9D9K3vF1najSNI13RoVjtkG+WST+KSVQ5HcFQ3y+vB+tc3JtitllsCbpZ1BmdhuTdyTuUcr17dKfbzSXGnvY+YJIrdfNEe7EIcZKnB9TnI6U/QSNGx1yz1Gzji1ONbKGTAfbz5oIwd2FI6Y68jg0y31K40Hyrjwy8VzJaMssMk5DFFRsxjjGHUnAPTFN01NOjvtPN3J5q6/EiIIDtjhmT5TvjYHKnKjjGMEY5FZviCSCwurQSSC2+zuszfZ8KkkO4b8AYBbjp7YxQ4p6AtD7Q1a08T/FP4eanZHS7/UWutEuonhm/fEXEsB2GGNd5Gx9oGAvIBxkZP5N+HLsfZrVz+7kRhHJu+9wdpGOxFfqf+zp4h0uw1C+mfVb3S9QtZ4fsawBZ1nt7gBeElUxsYyAwU4xxjd0r83viD4el8I/Fnxz4ZktzYHT9fu2jgbGRDPKbiHGOCpjkBUjgrXgV4cs9D0ISvE8wLrZeNruwuI8w8KM/wC98rMT6r+ldbq8ltbrHAJF87btEaf3T9z64rE8YfZ4dbj1CWPfHd28Tqx/gIypzjoM4qpDqCv5rCKMyLEqbmOec8Y9sf0r2KDThGxxT0kzqJ3ElzNdbhA8kIVU7nH3uB6VVmnspILfBdG3fvIlOOnc4+lYMVq91dyGTbBIhCoAxAbPY98GpLnTp18uWAiymJOQ3ZemBxg+1bWIubtzfoLF0jhaMv8AMh3c/LzwPcVObgQWbgq225ETE56cd65zy4HgKAzXEkQZQSRhfQ9qvXd/9nnubeGH7SqQxgZPGQOPy9Panyom50T3r6dDIIGjV9wAVz16fNj+9xxXU/AX4L6p+0t8cvDvwa08y/YriQ6j4ku4mYfYtFtpFa6cEAhJJgVt4iQV82VA2ByPC9b8U20VjumuVMjMpO1DkFe3oOlf0W/8Es/2ebn4X/Baf4ueLbZY/FXxPaHVBuX95a6Iq5063yenmhmuG24yskYYbo6XLrYnntsfU/xz1DT/AIc/C3TPBnhWBNIs0iisbW1hX93Dp9hEqpCnoFxEij+7xXSeCtIl8EfD3wf4cvX8pniT7UB8v7yYecycnomSvuAK8O+MM7eNfi5p/hvcXsxdWOmlcHACzGWcgDueR6fKte5fHW/OneHbC4hk8uRbvKY68Rt0HsKxnLtsiktke2RwIi/L0xxjHH0p4YDivm/4dfGJr4Q6Vq22RkwpYk7yuMBhnIPuM19Fwy295EJ7d1mQ9CDkVrGSlsZuLWhLv9MUokH+cVGwIB9foKiPPXtVWEW9y54pN/pzUCZ7n+VPHGOef8+1O4D/ADfY0hdv4eKZjkYGfT/PalAHp0oGNMjH0/z7UinOB1Pp3H/6qUrx7Y/wowOKBMcvr07/AOelPRjt+aovpj+X8qOhyecdBQg6HwJff8Ew/wBkHXvGHiHxv4t8O6n4xv8AxLqN3ql0l5rN/FElxeztcS+WLKa2fbvc43s5x1JPNdqP+CeX7Fw0z+yP+FXaULcY/wCW975vA6+d9p83PvuzX2VkgccAUq5Jqk7LQLdz4pg/4J/fsaeEbK61TSvhnp8D28Ly5k1DUQD5Q3gNJLdMEXK/ePArNuPij4d8P3MXhW08XWvh3UbWH7PJpvgnQW1S6eLe7oHvH+2R790juVDFt8hZvmJz7Z+0fpjeJfAS+DV1KPRINUuopL5nXc8ljaMsrxx9syXHkRsD/wAs2bjGcfKvh3QfDOkRyeC5tcuNEQyq8M242jT7wAVxDsVsMg5G3tyQDXRT21JsUz410Q6jPHPb/tE66cnMse+yt2I7xRJPayKvoNorGurvwPLqMUd74v8A2i/AOeRcXVzeNbD2ZHjuiyj2U/Wtub4OfDDTruTUvFOoT+K42KSpLeac2pjyk+ZiGO5vu5APQAZAIrrdD+L/AOzX4IH9kJNHbLH5KSxSS6To8Z/ecLHa3l5bXhjMjb3jSN2ZV27WGVfRTitw5WeNXfxH1HSLprTwl+15Npl1BgR2XivwmrxsOMJNcXEELg46sBn2roZPih+1jrunR6PLoXwg/a30/YJvs2k3wtriZQeJHXUJGsw4B6Kg2/WvoSx8Wfsx+MNLmstQ1VNJsLmIWzpc6hqOjWkifa2RGhurw6c9w8j4/wBW0m3YFXtv831f9jL4HeN4E1Dwz4su9GvriG4mgufKsFleKGdYJJwq21rPLAHBUSF2Vg6lH2lc3GcOxOp84eIfHvwUtHm1T4wfs/fEH9nzW3KxHU/CDSPaQleN0clhPbwA5XI/0Zs4z1qn8N/jt8OW1+80jwJ+1z4m8F+ZKv8AonxJ0tNQZOfu/atVWKOIY44kiPTivoNv2Wf2kvBupwn4afEux8UWUEjRPba+95F5UexCiuI/tkbsVYk/u0x8vUNlPGPi9qX7Ulz4OtdH+Lvwz07xna2MU15cvfaPHqXlW28xQRy3elyy2qlfn+REZljZXk/vDaPI9EK/dH0Nqer/ABQ+Jlksd34b+EH7W2iqh+zpZXUcdw+zjzGW+N5bISRn92cA9MCvnPVPhH8CtDuJtT8f/s1ePvg1qDP5kmq+Cb641S0txjJlaawu1jhVDyAsBAr5b0vSf2Yb2/ks/HvgbVfgZ4l0fy5P7T8L6tcWEsTzJ5sQmtLxovsxK7Wi+Xn1xgHv9F8feKdOkdPhz+1d4j8FsJCLaz8aacmrBAhxsD3IeJ0xxkDHH3fRSpNaf1/kUpLobTar8KbXUXh+En7Zfir4fyiUD7B43tbrUDE64OxpL2O1RYxwAhXBHUtXYfZf2y9YtZE8KfE/4RftG6bKrl7OawtImk6Y3rBAw3McDBOPU4q9qHi/9rXxJZWkPiHw78IP2sbOeISW10Vjs5pUHBIW78uLcyd4vkHTtXi2v6L8PbUfavin+xlr/hlmwGm8H6hK0cb9SyfYZAij+6OBwBWXK10GU9V0DxBaFo/jJ+xfp2uPn5tR8FXggLnu6pbMzj1GW61xmn+N/wBkrwu8cdvqPxs/ZCu4ZPKG65nnsYZf7m1WldlGM4xnjkVr33iX9kNPs9toXxL+LH7NWrQbkhs9YkvZreBiAAGR4mAXHGBIeK9e8IS/GC904D4R/tJ/Dj4627N/yC/FNjFFc7euwsf3rFuhyF9ulSBv+DvH/wAZtXh834IftceDvisk+BDo3jfTbK3uW2gEr9oUNdFyDjDJ/jVrxZ4T+Nl5DIfi/wDspeAvjxalszX/AIKubeyuX3A5k2srz7z/ALOwk1w/iH4XeIyHHx7/AGNrPxeLlSTrvw91GKBmOSQ6QWLrIAV+ZS75OcegHjkU37JPhO9h0/T/ABz8YP2MdS3MFi1b7bPboY+iNFAZHZAwA6EdA23mqXl/X3Ab4j/ZB8LXs91LoXxq/Yi1aI/66ze9k0yGXAIbeftLEZGMKFGBxivrb4V6r8VNcjhm+A/7Xnhn40QM2IPDfjfSLdLmQY+5POsiapjOcbYE445xR8Jtc/aB1eAf8KO/ah+H/wC0DbNtEWj+J7QQ3Trt+5N9mllvlOMDoFPoORXea/4Y8e6hFNb/ABy/ZQ8MfEDzwI77xB4KvdN+1NFnj7LBcC31NWXn7twvXqORVMSKXivwj8Vrm4uLL48/sv8Ag/4y26qufEPgi7tIJmDD5wtrfCLUWf8A3WQA9M8GvHvL/ZQ8AzR22na18Xf2F9RugBb2t9/bFvZ3Tg/edJf7RjljBXJzNGpH5Dto9Z/Z00E2uk6f4v8Ai9+xrcxqzWWjavJqtvYF+VEj214NRtpEO3OBMoI7jHHvHhrVv2h9UtXtfhN8a/hr+0U/ljz7fWrFbV4YjgcnQ7mZt23g+bGOTyKm9gKXg3X/AI36mksPwp+P3w8/aPlliBTStbsba2mig68yaJcmXzNgIPnQ49QOo4fxH4Ns7wCX43/sqFRFM0j6x8PLq1uZ7m4PPnfZdPlsb/YzH/lqzkdSKx/G3hHRtTWWb4/fsi3F01rIWGrfDi4tb6e8kz/rfJ0+bTb8IcZUSl2HcCuE8LeLvgnp+opofwo/aR8c/s8a5FJg+HfiDE93p2nxqcG3+zaxFDbxt3H+mMcdRxxUf6/pAek6X4w+FGh6p/YHw+/aC8W/BLW9iINF8d28l3Y2cQbmIQa3BDHGcKQCt1lfXHFezavbfG3xBo8Fz4s8CfD/APas0GcCPTr3SLqLT7swMNrXRGpC4s9zjPFtcLhuhx0zZJf2pr/QP9N034Z/tc+EG/1RtpP7NvdQCg/M4n+1aShDfLhSRge/Hz1q1n+zz4e1q61LxX4L+JX7EeuzM32nX9Aa8h0iSTj/AEeG405ruykjPolrGnXkU0v6/wCGFodxba98H/DFxZaVoHiT4g/sX6vIXjsNN8Qw3T+H5bh3PmTvb35u9PkiG0jeLiBMYNezyj4teKdFiutZ0LwD+1v4YTMNje6VNBY6gzH5Jbj/AElrjTlYDKlYJ4yDjBHSuQ8Gax8cL/TXtvhD8YPAv7U+n/Zi1zpevwx2uoxWjcKjS6dLIXeUHYxu4kA7jsOL120+G3haSfxR8TvhX4u/ZN1F4hFc+J/At2ZtMtrfdhfPm0TMKea5CnzLEknaCelH9f1swSOs0LxX4H0K6g0Pw14t8YfspakyiG30PxtaNc6M8Fu+Zntf7RaW3Cux2+ZFexn0XmvR9e0TU9Rng8W+OfAVn478tXu7bxZ8PLuSDUACBFARbCaK5ncLz8k86KOinBrkvC2t/EHxP4elh+GHxI8H/tZaDLGr3OgeIYILXVF09QFWFp7UlWmkIwWvrRfm5PpXNXR+Hfg67kuLrSvF/wCxnr880U0l/aBrvwtcXzjbFC4tmudLniQfNtaK2XGckUddA6Hpmi+Iz4rtJfD3gXxlpHxkghMUUvhPxxarBquLMF5wJzFFJJPuUAPPayIjDJf5TmzDqum+B3sbeabxB+zvKv2eEW2pKdZ8MSNPK0rwxTiSa2hY7SCwltSinhRzWfqOmeKPGOiRP4n0Xwp+1h4dVVtRrehSW+n6zEq/PcOB5r25ccBY7W5hZu4Gao6F440iz1STQvBnxEvPA2rMpY+C/iZbyn55/wB3a20NxdPFcCM8bVguLnIKnB6Fen9f16CPSmtXWA+IU0RrqC5QPH4i+Ht0AJ0NzlTJYeZ+945kI+1A849FpQXFp4uuVurF9G+K97ZNu3RM3h7xLC0M+wHHyFkhRz977OpIGMnFcXqWkad4Mu59V8V+Bdb+FE0hhWfxF8PryWfTWjthvknubK3CGGAHJImspCRnknr0BWy+KOmxy203hj9oa2s7dHLwSjR/ENv5k+6MF4mKw7UByp+ybivTIwTQDfm1DzH/ALF1PVIT5OxY9K8cWv2W5jjjkMMj2urQHZI0nGx189jgHd1Na+pazp2k2P2fxvY6h4cHyyRS6wratp9vLI4jVYdSt2aeFiwBzK6bR26VyaXNxp3naLbeJ7vSI5hdj/hHviLZC5tZiJlCiLUsqWiTpGPPucrzg4q2ZZ/BsE91qWk678Hwsl2WvNJmXWtBUfe+0SWn7wwI5Hyj7NFtGBuHIAFjtp9G03xhpBVjbeLtHLuVDzf2zbB+ARb3kJW9hkHzKW2yBR09KsweH9IuQjpdSeJLOzGYbi42Xk9umTMqx3ds0V9GO2H8zgAetef2/hrwz4i+2+INAis9Tu1V0fV/Aeof2dqEaSr5wM9mJRA08jg5EjuxyBsOKdDceKbi9lgtNRsPipNbMX/s3UE/4R7xPaxr5bRIk8QiSRYw+WYxQqxPDdqdn0DQ7PV7jR72zbUXWS9s0jKLeRu93H8o3Ks5iQ3ER5APmRtjjPNcxpdheR3Nnd2F5JobX1v9ohfd5eQGAWOQbtkgJ6dTgcoBxVzTvEfh9daWDxNqU/he7WOQbtbhbStTSKICNSb2BhY3sZkjJXqNvdsHMfjP4qOkcPg/4fwxWep6oqx2d1ICumw/2ish07Uxf2sd1aCGe5jaK3hmVWvJyIwABIaf92wvQ9WsfFtnbwXsWraha3s2lLH9ra3ZA0XmKGHnR7vkJHI4GR0HFben6zomupu0bUbfUht3YhlVzt4GSFOR+VfFGhfDHwt/b3/CWfFnUP7b1++nFncXNxFHDbaXqkynZZX9iMoFOU+z3Ql2XIIKlFeJpO8i8D2mh+IiltpdvHqds26OP/j0F0kOMT2dxbrGImJPMZZinRs4zUywsOjHztH1VIGQ8HPsf/r1GHyOBj/D/Iry7wt4/hbUY/DWuO8U1y5jtjKcyI4Gfs85wpD8fISPm4wSCM+rNEyNkDOa4J03HRmqaa0I8uM9+npincelRPkZXOSf09/p7YpMknjjP+R/L2qAJS4Xk8flj8Pw9KerAgMpB/T29qrA5PB+9245x/LFAUdRx9P8ihMCyD6HGccA0EsOx/P/APVVcDkKDtzx0/D/AD6Uu4rwc5P8PH+A/wA9KA2JcDuAfwpdqH2x+H8sVFvbtx+v9KUSlfvDzMdun9DQA4opPr/n3FNMGR8h/P6fX+WKcrl1xtCn/PoDUUnmPkN8int6f59/0oGuwvkP93GB6ZA6fjUCxqR8mPyHT/8AVVppePlXafft+lMy/rntzQCQz7O+ABuX6fpziojBgENk56//AKvpVgMwJYN+lPMpwM9v8+lAypt555+pI/kKaFAH8JPrj0q5uyenccD+VL5iLyAAfw/zigCh5QBxtPXII/zxTti9wWz3x9PSru6LpgD8BS7oThTjn29PpRYVjOY4HHyfp/P/ADxTQvP8K9DjIHatGRI9o2/1xjioki3AnIVR+GP0x1/z0pWApKOMbh/LH4VJkFlCenHoO3arogjAHQqfQcf5/wAKDCp4Hy8ex/z+VFgKofHJBHGeOeP6YphbK4IP9OvrVswvg4Ib26f4UxrXjgA+mOP50Bcrjsdv056Uu4EYHIJA47nj6VZ8uXOcD2OaDbjGPlP+fwxTFfsVTtzlvy7imAegzirX2c7SME+uOP0HH6UMuw8nbn69vc/40AVgAenzY/yKjK7gMHjsRj+vpVgqWAXqV4HH8xQUJGece3/180rDuVyncj+Rxj6f/rphAX/b+nf/AD0q4Bx8xOO3XA/PoKhKrkHrt+n9OKLAV1GW+Uds9Ocf4U47wPucdOoGKk2Bl2g5HpnH+FN8mMZGdp9+OP8A9VADCeQ24j1HY0objnn8AP0pwTn5vm9cEUu0Y4Ix+VLQCMqpGF/LAqIKrYwPxxx+mKsle2Rn0H6UmCct2GM4/KmBX8o/lj60hTaOR/8AqqywI4K4HuajAQfMAM/pSsOyIgoJ6/pQVXaMd+Py/wA+1TlVHGP0pu0ZDjOO3+fpTEV9n9zn0xx/LpQqZGfvY7VOQnQjaP5fpUoR+Nox/T6+lKwCIOm5QT15A/DqKkSKEbdkYiI5+UEfyxSKhUYJ/DvUoUEAbcf/AF6pMRMr+UAN8gA/2s//AFv5VaS4PVpeOOCAP6f0rPZgPmI2dMdMg45p8r54znGeMY6fh2zTA0xdKR1z+H+FJ9sQcDn0rOJ42n/63+f88U0jHbGOOn+NO40jT+1H+ED8v8KrNluW/wDrVVOW6kmnSK6ZJOcbfz/yKQbEhZRx1PTH6emKj+Yk44JP0+lNUqBgcds0uNpPYUg2AjPzIevb/wDVRHJKgxnGDggYB/8A1elIIPbH6fpzSZGwEj6Y/l+VAWLcdxKuM/NkU/7XLkLkDP07daognOcbh3+nQdcZoBX7uB169sDj27UAaa3RC5f0/wA9OKPt0fpkce1Zx3D5T16fMf6Co+MFgccD2/Lp2phY1heIeo/Cj7ZzgDIrNBOMAjP049qBI3c9MZ6cZ/D0oQjQNyc5B4pjXWCMH/CqO9mxzj8KT6f5/wA/0o1GXvtRx12n6Yprzk5GST6f5/z+lUyCMAfN3wB29qCuB2P0/D24oCw5ucbjkdO38qaqmQ4+6PWnLHubnAHQ/wD1qnAIAHX9P06UAHptGMdKQDjijHGcf56UHuOP6UgEAJAz8pHtilAA6EDtRwBjp+H9KjMaj7vyH2GPwpgWFkdRj7w9utTpdY+9n26evt/niqHlsGyGX+X8hUnTv+lNCKfiTwz4R8c6LL4e8Z6Rp3i7SrnHnWGqWsN3ayY/vwTq8bY9wcV8AfFv/glT+yH8TXuL/R9EvPhLqk8sk73Hhq6MMDO64VPsFytxZxQqcHy7aKD0BFfoUOGDL/Tn/Dip89genIxVKbQWP5ovjB/wRr+P/glP7R+D2vaX8ZrdfLH2R9mh6luc4YrHdzyWTRxjBLG7Rj/DHX5l+Pfh98UPg7ro8OfFHwxq3gK/YOUg1O1ltvPjjcxmW3aRQk8W9SBLEWjOPlJFf3MJPtOHOfT/AD/nisfxH4e8L+MtFuPDnjLSbDxVpN4AtxYajbRXdrMoIwJIJ1aNwDg4K1tGu1uS4H8LkWpQSrxIF9mwD+VWTIkgzv2Z46dhX9In7QP/AAR9+BPxDtptY+Cd3P8ABbXNrOttmXUNFuH/AHj4eCaQ3FsXdkXfDL5UUa/Lbsa/Cv4+/sc/tFfsxXUz/EfwzMdEjcJF4h0zde6NLufy4z9pRR9nMjcJFcpDK39zGK2VYjlPEMADceRj7w70HJxtbPb3HtWNa6sgXbKdnQDA4H4VpiSKUAxtuz+ANbJpkE7PtHoP89KjXvxgHH4VJIG2F5MADpjr9PpVfaFUMhB9s/l+VMB4YKpx1/SlDhiBnb/d/wDr1G5QqrY244wO9Nwc89v5dqBlwORgnipCwztyF4zVEEn5W+fsKXeRyPp06f4UAX/MXJ3cqOMjgr71ctbySEkQkSMOgbjI+lZe4Ajjt1pygED5vLOeD/hTTEdrZ6kj8XI8tWx90HA/CunhhhukAtpEA/hzz/8Aqrze3mUZVyc/ofp6VbRZJcvC5Xjgbtp/AdD0rRC2PVYVuk81GRbuOTasgyCuVGMYPbHFcb4k8FQTJcXujQPp8xUkxIV2FwONqgfLu6cfpXPsutwtuWZ29CnA49RUUep6xA++aVkZsoxOcsv19vanZjuj+gv9ir4WfsQfs2eBtO+J198S/CHjDxnqunQ3F5q97q2nn7A5jV57XTrZnE0Hlsdrll+0MRhtoxGv6H+Hvit4V+Iegnxj8JvEeneP9HjmazmnsZxPHHPGFZo2ZMmN1RlODztYNjaQa/jQljndHNzM8qz5Vmclsc/pX0r+yr8f/Gf7L3xEsvE2g3M2seHLx1g1/RPMIgu7VnT94iFxF9qi2gxSYDDlc7WIPi47Lqs05Rep7uX46gpqNVafh91j+rTR/HVlfSEGRY5g5UxNuzGy8EYI/XA+lZOu+FvhH401FU13T7G51Mq7K8ebe6AAy7ZQozADqTnjrXzd4d+J/wAN/HXh+y8c+BJovEOj6gomE8MwEsExRWeC5iYl0cHqV4J6eg9wk8HaB8RfDzWWoxNot6wX+z9RhJN3E8fzCSN+pVSMEZwRxxxXz9GpVi+XqfWYvK6EYKrdqL7f5dUeNeMP2ZdUR3v/AAP4gVkZmkW1uY/mYgHGJkHlZPGNyqF9c14zKvjH4fa7DpnjbSLvSHm5gnkaN47kL/caEyRhVyAQDkDqBkV7y/iX4u/Ce6az8a258QaTERHDqkA/dzqBhNxyzJIV6pJhsghdygO3reg+I/AnxU0m58OataRahCylmt7j5irSq2GidcGKQLnayMGB6EV6GHzOSfJNHkY7Io8ntYarvH/I+YPGNtY+JdLsPFWnEPc6ZHsuVVsN5JP3eMZYfy9q0PB761DZx3NjYvc6eyqzS53JtcE7hgDBA4bnrjvitvxT8ML7wD4ksx4DWXUdPugYRYyzZdDGm8rKZF2mNd6BCDkL8vGAQvgnwNr3hLWn8WW0Uui6OySjUdInlZ0fAOfKj2n5RxtbDEDOMCvWpYiEup89WwNWlutDf8H6WPFGoCzu7iW9nkP7uG1ManCAli2eMcqcnHAx6V76sPgn4Sab9q8VapFZR3Z/cWcpWSWZxsXZBCoMkzgsu4RqQOCcCvmbx3+0dpXgix/4R34T6RD4de4Jjmv5xE9yhQ/Oy27tukZGZgrTErnOFxXynZvP4yuX8ReMtWl8ZXF4/wA82pxo3lyKFwiMpHlp8xCqm1BjhRSr422iMY4a/vSPtLx3+054lUyQ+CbTS/C8NuBvl1+U+eVwD8sFuxRcDt5jdRkDpXyBq/xr+JU2q/a/EniO51e080hEs1ia3hUhWLEZ3hecc5+UVwlzp3h24uFszcgBpRFDFFLgL5u0BlZlO3r+BHSvTV8M6dpeirZ2cCakTB5c0crQpchuGX96i5xxjn0FeJWrylq2d0Ixhokc1L4+tY2ntBpjaPeKhMd6kzusgfOd6BSAPxIHbGKzbjxHo2n6ZbWYumguliZQrRu5kDOHAV0xgDI78jFanhzwhpVxctqM0t3pccSnzIPOLFdmAp+eLdjOOB1rk/Gi316YYtRurO1jX5o5Ps0onmVAByUUjYMfw/l0rCVi73NC28XeJNX1SXTh4vk8CQSQxn7NcJcS4RV2u0HzHg7ScKTk9q9RvvGGu+HoLG11fxvd69pt7AJ7O9GjIWRUbDNtXbJwR3H3ecYIrwJfCeqf2cl9Z3jzXEYBtFFvK0ci4HyBiPlBHHGMfhXoejeHvEfi6xsr3xDP/ZzWkbRJCkMkQU5CsJMsyjLJlcDbjsO2bpReyLVVo1NR+J1il/ceJ9G8SXGtX1tCIftLWPkxdVTDRMO4HOQOnHOBWz4d/aG1Z9OIGky6reRNzPA1vFBIpyCjxMSfy5+nbyTXfAuu6On2cKq2l2xEIV4pVYk/MzFeSPY4x0FPvdIttEskGof6dOxCyy267FiGQVDHGMnoN3SuGrSp7HZGTsXR4wlv/G9p4g1ZoPDtwz7HaVh+8UNuMQCghUIOzJ/SvXZPiB4UiRPDto7SzvulimthIdoJMm0/IDkD8q818GeFJvEGoXurWuinVWtmAjLSxObeaP7w2s+QTxjr0/LotU1PUvBN83iU6e4uDIoV3QIqjhWViVyFI/XFYKCjZIvnuzd1fXnez81JmuhNLGy+Y/zYjwcgA46DnjpXE6j4/wDFuna7badpyk6buRpL2WGMxFJAF2KwGMD/AL6yPSuimh0L4gXlnFdacPCtxMZislu+Flkx/sA7FB5bge1c9P4N8d+HhNoraI2rtACgETZEqv0dGY7dvHTt0xT5bhdI2YviPa2dt/Y9nenTLx9kcIbZKjNkDBABCg45Jx7V5VrWmadcPdG6iT7bGVJkO7yMjBKxkABA2entXpHg+xn0u2dPEvhZCZdwkiv7Mnz16HyyfuleeeM/hVTWvEGkeE7q3m8B3b2UKTqzWM0nmRhGAOIy6llUN8u3PrUujqmwVTSyOU0Txjb3f2668QWsLzSAJbvFbvL+8h+Xay72Zfl6Y4x6HAru9B+JVjpk8EN5cQaPFuxIrPJCF37cF43HO2n2Gs3fia3u08SCDWgFV0L20KPFv5baY0Xon8XX+VVZdU+DV15/hrUtJu7i0s1BW8trkF5ZJOTujkKk+X0DBvbGK6bJaGWr6HRa/r9laWsEXh6wtfEBuJDIGlby5Qu0PkXMEoIKk8Db6Vy1j8RNX0PUEja41FCVJa0Ny11awFuBuW5GQO/3vxrj9L07TrGWXUIpraG1jBMWUCsIWOF3GHCbtnHTr2rql1zT5Jo9FsIEjbUgIg7XAZCB907nPHXgCiyH8jsdN1jxCbq4v9dsrfWIpI8+XbwsiS99paF/lwvQkf0qPV/ir8O7/wAS23/CbeD10URIkEUn+sjbHTfuRQ3GB83pjNc/qnhx7aEaPYCS01FV81p4ZTGwAI2Y2sFPXofSuu0TXLu18KxafqEB1jULESbbi4tFnPPAHz56D86qxnoel+Hz8LJix8Ni/sbho2ulS1mu7eMkgHMf2YyxgrnsMAdqyItSi1nUk0u6v4dds84ks9Qkhu5HO7b1uYYnPysOQe3Svmi88Yaza+K/tM4PhiaALH5+kj7P8z8kyw5cc5B6dsV03if4g+MNajtLa+8QaT4yNlJ5tukiRJcFNuGVwmO3XjPH4VHIytNj6Bl03TNHk+x2VlHoqrtklS0jnSNQRngROVGSP7oHtVV7K7vo4rbTIo9aiIJ2skZbap7B3jc9egH0r5j0b4s2lnYzbtBv7SWSTDPZ32xVI43RIQPlHHX07CvX/CvxjvbvybDUmN5a4ARL6NRcuCeAskZCfLgepqXCSHZHXnwTJdxz3U2mfYr0ceesl1bDZ12hXZ0zn0yPyrkNTaCC4itNZtN6vIFIkitJ9jE4Bwm11OG64yO1dfqvijxXG9xaeGSGuLskSJDbyXBiA4Dxx/Ntb9K59vjR4l08fZPiLJDcPBtAa80OZGjIx1CYVvxHpjFZttK9gt0Ll/p99fv/AGfb6pBpEkaRyLBeCe1d8qqFcyI4YDaMABvy5rm9U8DXunl9euNKXT7+EOqzQmGeC5U/89BBsZWbsWUcdfSurvPippfi+ysbfSvs8MLSMSwRrVZJgRsOxmLBeBnGf0p8lv8AbbV7nUGs5Y4MedErmcSlOikNl0OBgfX8KxlPsawptbn/1fx78IeMrjXbyO1vXxqIDBDgBZsL35wGHsuOK9RufL+zswjSWGZR5obGz6MpFfHkNxNbSpPbuYJIyGR0O1lI6EEdCK9L0b4i30B8jVj9qif7zHBb6ggfpXiYrLmveo/cfSYLNU1yVjY8U+CdPvGl1DRlTTnwMwA5iJ74/uZ/L6V5HqGm32lzfZ72Jrdu2cYI9VIyCPoa91W4ttZjafT386N8YVexAAwc8ip5rB72P7DcIY0ceXjHB44ycYp4fGTh7kycTgKdX3qeh89LM2V/2e3tUm9j9w4Ud+/+RXdT+D455XtYZBY3a5xE2Sjkdgx+7x061xd/pV/pcnlXsRgbJHPfH0r1YVYy2PEq4edPSSII5pYpBPCxR1Odw45/CvePiHrccfhGzsLQoVvlgLbDkbY0D8cnq5/8dr5/Pt0q3LqFzNZw2MjborcuYx6b8ZH04qalGM2n2KoYh04yiuqI9wxgHioic+/pTOlBrc5jqtP1Ce0tVljiw0fybwQflznDD27ccdq9JXUtNvoRdvJhiMMuMEMAOT6ivGLSdogyh9oYYIxnNNkuCMFMow7g9K5Z4WLd0ehRxvJGx7Q+r6SuDZKZW/3dgB/Ksi58Qxwo5kUQy9iBkAfgMV5kdTvmTy2lLL6HH+FVxcTnjcT25pLCot5h2R6EdTspQJbic2+4DK/e49sA9R+VWY/FGlWHzQJuHUKBk5/GvNvLl+8eGY8e9OWEkLubAzjitfq6Whk8dLsdLe+Lr24d/IxbK3oMt/8AWrLjS2mzJLeiMH737ts/pxVVbbLbehPQ4zmnR2y/KwJyOv8A+qqVKK2RlLFVHuy/dxaY8appKyTlfvSSMB/47x/LtVWODyxsG3zP1x7HtUwEfZQuRk++KMYHy/u/cVaijHnZKlvbxIHCfMepPIH0FOjddx2jd39B6VEUGQqEjvTssm5Q+1R3xTSJuSCQqCf9YPQ8U5JYyflBj/ofQVSZgUG3p1Iz0p+cr9ehqkguXPmBxkj2zj9KcJJMgD7xB2n6eo6VSEzHJOD2J7DHtQkp/i4ycf8A66dkFy00nzYZsle3rUDTcKduQP5dOKrh8naemenpTGIGVU7cdf8A61Kwiz5w+8Gwp4GfalFyUCgcR8fLms4thcgcjpTSw5A4HT24o2A2orsDmM/uzxtOM1fjuU8vD/Mq8Djp9RXLAtuDBsN29BViKUpltxOew7YpMR0xhilXK9D1XqCPxrovA3izXvhvraa/4RvTZ3K/JJHLGstvMh/glifhlHOD1XqpBrjYrkBGRDs24JJPT0q/9qyysxB29uvXgColroy1JrY/QzwV8dfh34o0mOx8Qzv4Y1wEfajLshs5WPRrfDMdpz90ruBHNe4W+mfa4Wa0mt9bstoKT2zBwAwyM7D8o+uK/H97iJn3bUAHqMgg9itaula/r3h6RL7wxfXOkSqdyrbvtiYg55Tpg+lcNTDX1ibxraWZ+o9xbLp3mIDufoM5Az6Y6dKr27p9k8pj8j5KoR0Pf6V558KfjLpvxXsBo2o28GneJbWLfdpDgJcwxhf9IgBJ6DmRBynJxtBx6TdOgfEeHWPGQoH8/auGUZRdpG6aewIww0bkEhABt6FR3ximeWyukuw7SOpbg5HbBNMRpEUu6+Zv5XA6KOMjjpU6lQpUHesYDDJ6emB2/KgYixSlUMgQLu+Vc/y/wpVm2uhGW+8SPccHGelREQj99Id7v0UDGPbOMUqgy5uVOxlADKOc9B1oAtEF4FJb5ozuBOOAenPvS+XDPJ5U6kZGRtP/ANamvkK+6MSAqBs+o7HHGKdHApWFSnmADaWBwR6d+1IBo3rIYbkMkR9RnpwMY6UxgHlkMWSwZTtbG4KOuKaGlljY52yA8xkdR061KztmJHi80pznPQeoNAFdJdqSowdgy7lI6rj+lItukRYncz4z6cfrUuSwaODDkjJGNv069c/pUYzEkaQLwW+d8Z47gr2x0/Cj0GTwxrtIiXzAoDJ7HuKlaZiCwAXaM7COM/lkc1UBLnIAmhDYBBA7fQYxV+OCWIkI4kZsJg8YDeh70C2NvQ8adcx6nqLCOCFGeZjwojXGSQPyr82/jL/auteJJ/ip9ieHSPEty8aygZQywMYx8w7kJ0wOlfXvx01ptO8GDw/auftesuItig8Rw4dih/2vu1V+OXw4v9S+EOg+EvDCRxy+FYDrd+r53TSTQmWRBjgbG4A9+1Y0q9qum23+f3GsqS9lqfnVJ5DMyRuC8cmdh9uwpiXEqP5F0pjV+Fcc/nUEDw3MZdlEb+o7+/bGKqHKZj87nuGHb2zX0Kd0eadCVj2pCUJ29x/OmshZSsZ+8MdsY9Kx7S8WGRUnl8+LBGMYxWo9uk252OxSq7CDkGgB6RyKdgkCYAPpx+AqezFmk/2q6m89Rxtx+VVHtWk2xBt46HnHFSMjIhhR1KDB5X+VAGjcam+qypHe5jijb90mMKv/AHyME4rRP2e2t2cvmMA7QMlmB6KO+fwrCmlhWyO8fIpH3f0969L+GvgWO6k/t/WJjuikXyrc8BsEc5PGBwKxr1Y043NqFCVWSikafgP4aan47uYdV1xJbDRlYCO3z5TSxg4OWxwvHoM9q/QLwvpGieEtIt9L8P2y2/lIeUA4RsbQTjnAGOK8Usr5oLmKKBQbcDYvAAx+VdvpuufvpYcFWXGSDgEfTsBXyePxU63u7I+3y7L6dBJ9T2/TrudxGtx/qoyGwv3cD6c11P27yWCwvlWG/wAoV40mvJEN6SKylRhVP9PatWxvtkvzyYIXgDr7DjtXzlTDdj3YyPYLU+TAEVixB359O9XxeTTLiGQojjcwwAv1BPI/CvN7LVBCYbW4fy4j9/3Pp61rQ60rI0SZSNhwOq/h6D+VcNWgbRkek2My7ShbDwgBdvRs88/4Vu2viWKMxgp9lSHBL55ZjxgAV4yL95tqOTEgU+Zt4HB4/CqX29p8SQShlDbQCCMH09s1MaTLVSx6X498ZaZr3gTUkn1QeHCY1ezuYWaObzEbYoG3D8Nj6/qPkfQP2w/jT8P7x7fU7+1u9oBhnKoS4T5dweTJ2uO2T9BXc+Mrq5TTf7GEMbCRuQVBK7wPudgcH8K+XfFfhXfrSxOu1PLESyYzH8owVdegBxXt5fhqcviQpY6pBcq2Pry3/bR1XXNMS510W88V2csIjsO4HBZNrFh74ODXk2t/GK3sbbUWSfyvOYNG8NwvmY+9skKgsgweOBXyra/DLV5IZ7ix+1QW7yny7RM7EI4Y7zg4bqPugVhT/CPUo4dskX2LJxIzuyEqeQcLlTivW/s2jJ/GkZSzdqPwnqPjD446e+lNbpeSXQ2lTbfxgtxvVjwdp9a+jf2Jf2dL74tXcvxi+K4nh8KQt5GmWjyPnULpQMuxXBS1hT5eMF5DgEBWB+Zv2b/2RPEHx6+JK6XEskPg/Q7iE+ItVjOwQxkkm1iDj5rqZR8gHCKdzdhX9B8ulWPhrTLLw54dij8NaXptvHZ2dpAgKR20SBY1z64HJ71jmOJo4Wl7Ok7t/gZYPEYiu+aXuo0jdWNhFBHaWyLDaAJbxxqsSou3GEAXCjFLceIbVXIhkVFfOR8pySOvtXlWs6xqNt9ptrmdCkWNrDAUA4wTkA5xXFJ4i820UJu/dOSkm7cOPWvjmpS1aOz2Z9IWGubnW2WPlMFpdwC49cHn8q2f7ZihxK7KCD8qnGCPqcCvnS58XW0NiZb+VYcxpwQdpYgMMEdPbNeV+I/izqJT7TYRoA4xsL8hY+MEAAY78V1UMPOfyOepCPU9h/aZ+InxH0b4fSL8JrwaVqt1dRw3MyQxTyx2UieXJJAkySx7kYZ4TdjoR1HyQ37PXwz8VfZfEfxL+IGtfFbVxITNLczm2jYgDAWNxKyqowPlZc444O0at58R9Z1aSW7ad9hCbIYo/LQ4wODz/h7Vxmv6zfGU3drFFZJ97y8LleACc8dfcV0Qo1V0sc7nDbodbq3wz+D1yJNT0VU027g+VC000vQAEPCSF6Dj5cV5hqHh/wCGloskWr6k7MnHkp+4geM/3I7ZAWOQB8xArMuZdQuH/tF79oJJOFjK/ISeP4MD8xXnGq2Urp9k1O+M7zycIFO9W6Ax9cfpXoUaNV+7KdziqzpLZHN+NPHGq+ILZ/BvhDSY9Atp1kS5s40SZ2BxtZmVEKJ/ewPQbq+i9Ig8N/sZfs6ar4vhvYtU+JPiaHyYrpEMM7Xs6stkIGOWFtZIfOdRtVyq16H8FvhjpOjWWkalrNmZDcmVZirFUgaIkhnXaXYyKMn5goz3r4J/a5+LP/CceL9N8O6ZOl7ZeD7RtPiuY/uTzliJ229MhgEU+gzX02XYCKqckfn/AJHy2YY58r5dj5CurOG6juMu188zGS4kY5eWRz8zZOTnPOa4Szkl0zV4pWONsm3B/unjn6Cu1CmXbDbv5QwO2R9CawNasljLgurzOoZMD+72z74r7WKUEkj5Ztvc9FLM8TtIUdIxjjp/+qsO8aNQDEuUXBBBxzUGi3K3OlBpQFcEqfXjjnFVb4zoVTmMHG3HIGOlasRQv5HYMUZUVsfL39x6Vl2Jl84mWQknICheg+voKknKGZllIPTheOaS0GZB5LlY1PJOOOP5VmmMsalf+Vaqq/8AAWHcjua5+wt5NRvEgUlAzZZhyFHrjjpS6jJvkJOJF/hZeB6dKnsZDZWM8w4kuh5UWPTPzGoT1HbSx0Op6nc3s32LQ1cwwBUZo+CdoxycDA4rKvYUtmBlYyO/3wPlHHbFawQaZp4s4xgyY858/wAVcvN+8fLEh0OMnngVT00BELMS2FxEr88dq6Xw1DvuHzt/dHfu+vFYSHYA3DbsfgK6jSWEVhNN1aQlFOOAM04iZBevLJMST5eOF9CtZ/ls0m9X2qByf6VNdswl7LxgMPTHp2qoiqcbmyu3/wAe/wAKAJ44+Q+7yyh69hWjGIzHjzBKG5Axj8qwI5GZ87yFPbHYf/WrTh/dFY4/3hY53fy4oTCxZXCnanyAd8ZqZiDhWXJXpzioWjkEhLNu4+nH8qOc4A3qP4qoQ2VZc7cgAdMjt6fhiuj8LXu17vQ55P3Opx+WH7JMeEYDoM/d/L0rDBI5IPsKghb7OfMiPkuCGDnsVOR9MU+gGt4T8yx1+90qTEBO4pExyuVPTPTO3v7VW1fRkiu3gk+RnRvovoQO9amoul1qGn+IbcoqTR7ZCi4PmjPmZA9W6eu72pmqX0dxqBZQw4jOT0/eKCMewxWUtho+of2df+Ci37SP7NsVr4ZsNUh8f+E7N1VdC1wNNFDACA0djcqVuLUbBiNAzQRnnyTyD/RL+yZ+3j8GP2s7N9M0CR/BnjG1RnufDWpOhuTEoyZ7KUBY7uEfxbAskeP3kaKUZv5A9Q0vbL51un7ts8DopB6D2q74b1fxR4K1mx8YeEr6fQ9U0m4jubK9s3aK4tp4zlXRl5GD17EcHiuSpSvqaKVj+7S7tyuTjIIOMHHGPTFY0iYJU9v8iviD9gf9uXw/+1h4KPh7xTNa6J8StCgA1XT0xEt/APlGo2MZOTGeBMi/6iQgEBHjJ++riyjT5lHGMfh1rjnBxNEc2TtPH4HsPwqLbgbMbV+mPpn/AOtWpIqfMAuc+3tUG3LDC7cdPfPpWYyjhyOD830pohxwozt6cYHTB9P/AK2KvbHchcjHbHtzSeSM8ktQBVI2cjgYxz/h7fSkTaMBR9AKsqq9QBjnHH8qk2qeAu4en5UAisDwSqbvx5/+t/hQNyrgYBH6f/rqTG8YZeR2/wD1YpdmMKw20AR7A3tx2GOB09qQx5PLHsPp27VLs8tex+n9f0poCsO3YjtQBCYkI4z1B5x7ZqR0wAOEHY45/wA/lU+dvy8Z9cU3afuqpY+3bGKYEJQnJPykUpQKP3nbH07fhVoW+D8wC9sdP5cUuIQOWzznpx1pDKo456f5/wA+1SJF79MY4/XFWvKjIOByT9OOP0pzeYFBXAH06fTigRV2BSB1Hfj29qdtJ7fQCp+xGN2eD+H8qQgkYx8q9MH+mP8ACgCNQFx8uMdqU+Wq5RSPy79P8KBHhsEbh6f/AKqHAX6CgCMLLxxtJ7ZH+FNbcBhWIHtTwGY7RliB2/Kni3lZSMCPgct0/wA/0piK5+XCMQR/+vpx0p23Occ+vHpVtbWNeHmD+gUdv6UmLZfWRlxz2/T/AAoGVt4UHuT0Hv8A/W9KegnfG1WZD3A4FWEYLyNvT0/Snb88M56dBwOPpRZAQmGZeWURL6kgfpV22igUqzTKcYwBVM+WB93OPx//AFVdtAhkU+UFb2PGMjt9RSGeKL4lk0T9p4eE9yy2/ijws15tCDfFcaXPGiktn7jRTtkAfe29unCfHO+S38f/ANn7FlF1okErIQMFori52tnHHHB7HAz0XG9ry6Tp/wC1z4X1HVopFn1Lwpe6XpTgZjN55rXkxJBGD9ltZByD0Htjnfj7Co+INnMejaC0Z+gnkJ/Q13YN2mjweIpOOCm10set/DnR/Dn/AAg/h7XIdKtoby5soJJZ1jQSNNsG5mcDccsCevHT0rr7u10i/nN1eWUN48gwWdAx444yOPwrkfhIyzfCjwwWG7FimB04BYH+VdVLGWc+WcZ9e3SsK799no4FL6vTt2QsMOn2yeXYQQWe4DhFVMnt90dvepWuLho2c5CrxnOccd/Udv0qqTlNmR8vft+Hp6fSp4ZNtt+7+U9Dx9P8isjrKOh7yt55zZdpgT2/h9v5VsFS2SoLfjiqOiKAt3nOVkU9um3ArTcNwo+XA/KgCADuw2D26igmLZn7uMf549KeoUDpuxTtq9MA49h36dqQyIiPI9cDnp07UuecBdvt+FO2jHAxj+fTr/hTlyFwP6daAGqcEqynpyOBjt/+qjYRkAYwO49vX2oVZlJYjHPH4DP+eKUR4PzYoAQt6nb6/wCce1P2k/dXcOlISADk/L0qUTHYMAt6j1/Lp0oAj8rp8noOv5d6eUZD8g6+g/Dt6VIBcnLQpngfeYccdKQJPwJGVf8AdoAikiK4ZySuOg6fpQoU8Bc5x3Ap/wC7UjqQOw+lPLJjA74424H4dqAE2llU4HQZOO5p4VguXfA6AADpx6U3Pq+w/h/SjaTgg7vbHH9O1AhdlsRlgxI7Z6/jU+2KMDy1G44478eoqD5Vx7EcZ/z6VKGReASxAA7joP0pgP3NnbkR8enWmMP4WG4g54wPek3SM23OT9KlYOR12DHTbkfTNAEfllF4G0H+906UhVpcHcqjsFHbpgZFKVYA7huJ55A7fTgU5Nq/cXpjoP8AP+f0AItkZI3NvJ44GO3QelIgQErIOBxnsO3bHFS7QFK7OnOfSoDj0I+n/wCoUAOI2ngcf57GmgcbcY9qk8tQo64xknoPb8vamgAoSWGccgj8P8jtQA3cMhfvZzwP/rUEDAPAyAB/n/PFNB/gAxjj149P88UKQB8vy9Pyx2oAljk2kKT8v+e1NzjgcDikwwAPXPA/wpxjZSfb27UIBnTmlAAPzZXP+en4Ug9c49x/nil+Z3wMuV//AFUxdBDhe+ecLgce3agsdo5wD0GOv0FLyuMjp0/+tQuMEEgn1AH4dvSgBuW/iwvT0POB6UPgjA+bntQFwOeSM4z7/p0o8xfu7s/59qQDucfN8n0601YwxOR26enb2/w/KnKsrYCIWyPoOlH2eR8l3WIDttz/AFwKYIRvMYbox069KiGzHLDPpj/61T+RbgkSN5h9zgD8F/p9KfxEfkiKY56/1pD2INjdFjL/AF44HHtVgQMw3NiPGOOuMdqTzHA67fTHHsP0puX6H5uMY/woAk8uNATnzPb8OO1PWRETCALTNnyht3y/Tt07Ux0IH6Y6UgH+a27I5wfb/PFMLuRyx+lSAHbjO3/OKaFQdevtx+mKAEJbBBORSq23K4H0p2xOvQdvQf0oI53E4P8ALv6flQApAU42ZyMcfrR5ajJJ/Lpj8KTJPyltgJ4x2H/6qeQQC2QAPyH9aAGhU5QMR/8AXH4UnlqOjEDHp/n26U5eCMKc45wOnSnhcH5RtJx7fpQCITHx97j6EUoiD8bxkenakDoPuLlugzxQCnZhkj6YoGSrBt5Xr7UjrKMkc+gHNM83b23HsM/4VL5N3J0j2+5wP1osIbsbryf4en+fSnMp6kEd+nFTx2l0Ry4j9sA4/LirAtFX5pn3AfgB/hTsBmhkGF6/hR+9K4jQn0/+t/8AqqrqXiTw7oyZurpRjgiP94fx2+lRxeMNKvrQ3GjyrekdR029MZpXWw7M1Y7e5YbdoiHvVhbCP/loc+3bNQf2m1vYPc30Zg8tdzEDK4A6/h7VwuqeJSxxDK00cn3SrARlfoPm/MU7CO9a40u0OC65PQA7ienpXOan42trONzBHnZ3fp7cDmvLdf8AFlvYGKDcoSQBt6j7p9DgA1wGqa9ZNazmW8Vtmf3uflGeR065oHY6TxV8WNVmia2tLlbZJARvgHAx/tZ3c+2a8rt/HOr+XKkszNnjk4OO5C9K4+XX7eJ3S1j+2qrfIW+RSp5444/SuTvvEl3eT/uo1jSM9sHZk9MjrTSKPUjrUkkbHeoaJd4b/wDXg/pXLa14mJHkCSR92Nu1sDPfAxjFc2uoB48TH92WwxHA6dMAVzwiMtw0T52o2OOmf/r1VriVkd94c1e+sb1L+3uPJPcMMZI6Dj/61fXXgnxodSt0tbxh57gDcchSV7Y7e3NfH2nw+TwIvO3EKEOPTqK9R8Ky3Nu8MjjyyvQYxwPp6daIvoJ7H0B4m0kvIt7HkpuGcdRkD0+n8qq6bN9m6vk7wAD2A681v6Zdf2np4VyJFlUEADof8iuYuy+nShmTfCTyR/dz3+n6VoSfKnxCtBpXxM1+zC7UaaO8jA/iF3CsnH47h+Fc7rts8zpsxnheBzk8/wCfrXoPxpszF460jUIXCDUNNHz9Qxt5CMH6KfyrjLuWRJkMKfaDOODkY57Y9hxR0KsX9GlL6eG+4sRH13A4zXo2j3SeRFNYsAyvub5ecg9QK8x00yWNwYYwImJyQ/3CnYexrrbC7eOURQjySw6ADqT90ccZzTEezeNZYrzTvDeqOMrbzYlX0jkAL9fXAr8nP+CqeiOPH3wc8b+WFTU9C1TRvM/iJspop0X/AICJyfxr9Yb8S3XgeZvlZrQLIgwMjJAI+uGP5V+ff/BT7T31D4IfDPxaEy2j+LzYsx5Kx6jp0oPPu0S/jUT2YLofjuCpRR1WTkD0x1FNlwq4/gIyBVgophBjAPIP4n/CqhUqxEn7zAxjpwP8K5jVWEXn5mOQmB065rw3xPey6V8SL2Ty3KtKkcsSDLMjomVUcZPTaPUCvoe0t1tYJdSvfmWGPeI14zt6CvM7ya3/ALc1HXoo1ku71kIkYAiIBVG1BjhuOtZVK8ae66GkIOS0PUvg14m8e/Azx1L4z8KX+h6XDfWU2m6tpWvnzNO1fTbkBZrW8gXcHibgjoQR6ZFfVerfEL4Oax4Zn03QNR0N4NXtRbXuh3t15qBuCzRzyIjyYP3Wf5hwwbeM1+fUlsJZMXQ+0FumScr7ZrMn0aNjl4ANvX5eor5jFYb21SNRu1ux6lGpyR5T1q6/Z/v7W8udW+HGq6dLa3AZRZ3V7FIyIW3KEmi+9jAA3IDiubk+EPxp08iJdBj1MBt6m2nQnnsrZFcJ/Y1tGEkjRk90ymPxHStKIXdqc2F7dW5/6Z3Ei9Po2a9FYyrG2tzn9hT6aHRWvgj4qWMzpqHg3UjHGu9tqB+ncN0P0HNZmrWvii3nhnm0e/014Tu3C3k6ehCqantfEXjGyYfZvEGrLj0upmI9B8zEY/Ct6z+JXxNsZtw8RXDD0uFjnH4grT+v1eyF9Xh0OK1a9jZ47y6s5bYzECVXRkUnswJAxmmHVLAQ5aT+zj520+YeF29Dg4+lemp8YPidtaO5n03U0PJ+0WETDHphcCrKfGTxHND5eo+F/DOqKvOGsgn45DY/SqWYT/lF9WXc8kudatPtUUYuImiYYJRuB746Vv2Oo6OYLfbOBaROxklYhQc9PfAPH0FdrF8RPBtyN2ufDXS3JJ3GybyOPXkEH8eKgfU/gBqL51LwtrPhVW/is5IrqNfU+XlD07+3Faf2jbRx+4n6qzj5tQga7SaxMbwglD0+dGPUdOlPaa3tb+JLrYsO7MUuMAcZHTjrxX0T4Y/Zc0L4q6JqOr/ALxKvj+60y1kvL7R7Nyutw28W1WlXSZgLiaNWkRc24kLNhQuSoPzjqHw78daREskEtnrNpnqN0bK3+0m35Rx24x6dAoZth3LlcuVrvp/wAlhppbD/ALXBcXLzzwsfM+TcFUjZ2yPWpmv7AwTae0I2+bhXjRQuCOpHtWKdD8VohkaGzvVABJWcpjsMFlHpWV/ZPja7ilii0Z7pm2lTHcRMUZe+ByT2rupYiE/hkvvRhKDW6O9/tCxuGgxFG3bycbVAPGcgAZ46dq0Ghtfsk8drtgJkCY3Zx0JHtxXHReH/AIqXG20/4Rd5I2UAK5RDn13blxW/p3w++NskT21h4XaJdxk3Pd2qcnGOZJFU9ulaSkv5l96EkdToqWtw8lxd28f7pfJfzmxz0Hbgkd6vL9kV7i0Npb2xEeERlyWXPdh1rl4/CXxwl/0S/sNK0zjZJJcz24BA/veXK2cewq//AMIJ4+0tjLN4v8Jl3QK0a3U07xdyNvkbQex5rnliqUPjmvvNFRk9kZt3pWl2WbiJjbSIoEiQk7WT6/3hXR6f45tIbRNPtWNsMs008uS5j9N2O1cdN4Z1WR3WbxnBk8PHaWeEx6A/KP0pG+HuhTEG41LUtRbC5VpEhjPGMYVSefYioeOo/wAxSw8ux1lz8QoJ9Gk+z3MEUcEjAXM0oO9eflC9SfSvOh4ztl4899Tm3KxERLq/5fdwO1dJZ+EPDdgxW20+NmX/AJ+MSn/x4EcV0EMSxJ5dtHDbjIBWKNU/AYFcs8wh0X6GkaDOKTVPF93c3FxouiT+RcKoSS7KpggY4LH7voKkTSPHNzKZdRv9OsyV2n/WSsF9lxt4rujBNJliry4OMAHgdh+FRXIs7CHfqdzBp6D/AJ6yKn8zWP16b+CJoqHc5VPDU6RBb3Wby8Bx8luohQjv0q5H4b0UYMkD3Z6j7RMX4HqMAEVFfeMvB2nKWl1AXoA+5ancT/ICsWf4o6EIx/Z+nXN83YyhUGPQ8mqp/Wp6pfhYGqa0bO1g0+zt3LW9nbx8DJjhQfQDC028YtHuAkXGMKCUAx9O1eZSfETVrv5rWK20jnGAd7keh7flXLa14h8Su8d9JfM5t5FdFT5V+U55UdVrZYSu/iZn7Wmtj6L8MapZWXhvWdR1S2lm0qKGVXu1iMifvBhVJAwTk9Ox/T65/Ys+O0fjLQrr9nfxZq39s3cNvNPoEr8NNbohMlnvbBeSEbpI+N3lgjonGHc+MrHx74Y+xawnnprejqJoY40QKWjHBx1xIuRjOB27V+ZN1qV94S1XTPEfhq5m0LWtHvS0VxAxSW3uLWQNE0bD7pjZePwrXL5c0pReljPErlSZ+/8AquiXfh64itoo5FjkiB+fndt4O3PYe1aFtq0MqmGaEMwK555wR1rE/Zw/aB8K/tcfDRtLmSLQviRoUKPqlhEAqXKxqF/tKxBOfKkx+/gX/VO2QNhGNXVdHutK1F7W8/0a4jwhyuQQR8rAjgg9P/1V6UlY5V3JLy1t54tsO1GDdQB/kY9Kk05VNsAHw275v94en4VkvZXrQGGJgEU53Dndnnt0xUls00Fum5N4BPTqAP4gKxk2VoTzpHNKxhflc4zwvvn/AD2qnlLRcCQHBzvQ7gR3x9KD5Hl/vASB2Ht2x/KoB+8OyJQ37vhemBx198ViXsavlx3EGPM85DwNnH54HFU2EsQ2qTKq4wRtyO3pSQwy2xVoiVYjgHG1sAduxrSt/mj+05Ut0kXGP84oE9Da0rxBLFZC0KNiNwVOeex/4CcV694b1XRtbtm0rUCP3mVMZOQyt/CenXP6V5X4eg029mmt7nd/eUrxkjquO/ArpItAMe77KTG2dyMDwVHT2GKBGVqVjb+ENf8A7LmjZ0ZxLDMnGI2HAyO4HUV1EFrBeJ9ogYggZzncSBjg49q7eSxi8V+HX0PXJEivAN0NxIqEpL2K7fu5HHGMjrXnOmWl/pU0kU8i+bEQmYzmN8/xqPcY4xRYDqI9kiAR7jLuwMjr64H07V7H4Q+WWPchLZUoBzgMCOfoOa8gljMqeZFsIBwiqcEtx+Feh+Dbm5tZdrFJ5O4AwABz0+vpXTSeliJHn3xCtzZ+NtRLkE3EUUhUZ4+Xbg8deM/jXlDz7JEZG2leB7//AFq9f+LzsPGNtNKuwSWse8Dpv5OR+GBXkL7jd+U52ndt/Lpj0rVbCe465uStsxlLM6dMewxnB6jHWsdYQ2fM/dB8HNX9Q3NaujKQRyXB7f3T6cVn/eQbyADjae4xxWcty1sXZZry3UzRESfhnPTj0xit/TNe03V4nsZt0MowMnAXj+Q9KzbOeGctExIjQgHsR/CPw9a6iH4M3OqgXVq7YZgRtUs5U9Sqj+EA56Vi7dCkaUPgHUPFbG0t4dxCqS5+7wTsO7HA9ecV7D4L+EV1pCy6r4huba1t7Ib7rzZPLt1VefMaRsIg2g8mvmr4gftdfDH9mzTZPDWmRN8SfGG1kg0u1lWaKEKMA390mfKRSMGMDf7dx+Tfxf8Ajl+0l+01cOfHPja00LRuTF4e0qOWz0yMbjhXgj5nwCAGneVugzgVN0ilC56x+2JrPw48R/tOeL/Enws1mz8W6PfQabLez6ed9qmpR26wXCxygbJdyxxuzRll3MRnIOPm/wAS25utEkTI3WtzBOuR93qrfhtNYvhTw1qnhWO7sdTliuY5XyhjTb9T2AU8YFdPdxLPZXdi+WkubdkCrgHOPl/I4rxZ+5iOY7kk4WOOtfENrdaIV+wtLLp10obcwwxTgZwu7GO1epweILWPSv3zxSu9v/qjDkqEXoee/boK8L0Zry21O9snUObmBLkMAFw33DweOCK9Nj1PVPLVYorZH+zLE25MvIQOq9OnGAcj2r6COx51raDV1No2S4tY5lgmC+ZmNWX+6e3HtW59luDYPqNojadtHyhvn3IePpjHasjzdR+xiC1YBJMhiEyqbh0wMAAfTiqth58WlzxTTee6ZVCjHjHAJz159u1aXsKxd06WZNRja0jN2y27QybBg7TyGHYYNWJNN1Vo4Z42jjjWLad5ywH+6ew/KrGkXVxd28DvKlnLBdLBMUGwOjY2n5f/AKwpZLHURrVwtjNHInmbTlSTtP6cVZJVMNxcs1xNdwCOSLYoxt/1fOMf7OePaqN1NMLITW33CitMR97r8ze5zitydbO2tX0rVBIzR/PG3AXjnC7QSM9MHis7SJb3UJL6Joh5aQSHcAPlUDhTz3GakZvRR29qYUuAIoLgiQSztgAgAgZHQHcMVFe3VvoRZrSKATrIoDBPN4YdnJB9etclfvc6tpyIrealvEqjPyjAOBgn06EVOli76crzt5e8EpGBzvj4ZR9R0pXYWNyLV0vbO4jldZCG80K4wd4OeADnHYf4Vq/BjXTB8cvB7tvhMV+FZ34GJV2kJ6/p0rgtPnhKNbm1eK43/IHyC687uvAIA/wrS8PTzab478PXbI3kaTrNlM7KPm8tpQhb9cn2rix9JTw9ReTNKMrVIn6o3WqxQ6ndGdGjjik2HHOVOT6dvX8PauD/AGlbm0v/ANmjQ7oiKQ+Hfizod4/PypbXllJCQc8YPGcgYz0pNQ1IwatNbSgb0lZgWwU2ls9vXFc18cUfX/2YfilpMJ+zvaLo2upyGw1peLG457bW68BcV+IZJT9nj6V9NT7bEvmoSR4z8Lda06fVtcsLi1llgmu7268lji3ktZVO8Mm1gzKyx9BkfKewFbBudV1DTJLS9vo9Xt4J/s8cMQDyNCvMTmQkNhRkDcB0x9PHNDu1t/GGrSTTS2v2W3ilR4JPJi3TRKdpb/ppgEdiVIx0r2a6ul1vS7EaZCk99J5cRuEZ1aCJl/dNI4yGKEfNnqOBzX7fCC0PjLtHOW/iP7dNLLqAt9OeyX7IrnMk+9MhmwO4XAwc+x6ise31eG0sh9otU1R5JSk91c5aQqxPlGMk/KqgYx6+lbuj6bfaZ4pSS8urbyLsut0sZMaiUD5m+fBzj5vfFUPE9zosdgukaZa/a3hkIF4TgOGOWwg7emc4A4rtVtDIzbyw3v8A29f3L7G+SFmITOzlR82ew44p9gt5bzQTpm/tpz5bQzKMR+ZjBPGD+WKht5IPFFlPpc904ntpBJumUeSCBt2pgjtnjj1rXd9OsYYtLv8Azbq4ggDmRSEXaOVAwTnHQZq9iTGk1S8vdQkhtYzBc2XBt0AjjC57jpzWcLa/a9Et9drZEqVMSouxlOc+i4x61p6nfRWmqDUcm0l1KMIuxQ3zg/ICMdWHArJkvjLG7XTkGT5GhG1nxjGMdifajoB0WnRMdJFzYRtLDa3QbzW2HOfkYw8fLjsR6ViXlv5mpOl4gliV+c4J8tjk59ue3Ip+n6UdMlbTZJ7i4guIdq2aPhkZ8NjAYKSMdDkVVbUJpUgspz9iu7gPF5s4+T5TgjaO/YccU0hdD1D4f6/F4U13R57O6+1Jb3gheNTltmcxA99gwo9PSvBv2gYLy1+Mt/qd+1xevq+n2lyZZvvs8YMOAe4RVVR7AV2tra6pp2uQzavE8KrbYZ7U7mIQgiVBxhk9D6VF+0qJtTsvBXjS1uo9Qs0SXRzcxqRvcYdS4PO4jJ56GuDH0vd5jow0tbHzN4/jE3gu01iPOLW6+y3e37ywzZKc/wCy6jivLdO162juSt+zRuo4I+7Kq9Np7H1HFe921uur+F/EOhyRrvFv5kXuVHXnriuT/Z98LeD9e+Ltp4P8baCfGWm6ra3CxWS3Mlk32uMeYpimjGU+VCrAA/K2cblXGOBxEeVwfQMRTd00YFt4j02QrI1xgqQfmADEDtgUyXWI5JYZZ3aTbuwy/L8vO3PSvszx1+yH8I9RS+1L4eXfiX4aXtuTu07UoBqdqCD9yORBFMF5wN7OeM9Oa8X1X9jH4/2Fg2v+Ho9N8e2YAAGn3G25KYz81vOsTIRnkc4r0I1ab3Zm6c10PK31K1t4VaZSpkHKBup/h71UvtTlh866t/Lc7AGOMhR9KqeI/B/jzwbqEVr458OXvhWVoR9nW9haNJBnBMbn5Xxgjg8VxXiK9uU05YwBHuPzbFxx0xkVqrPYxkrbo+qf2Q/gVL+1J+0h4Z8C3luLnw/ppXXvEjMOF0uydPMtyVKn/S5GjtxtO5fM34wpr+va6ltdD0iR4IkhgsoMRQxgIgVFwkaADCjgKABgV+Zf/BKL9nmT4Sfs+D4leI7byPEnxMeLVm3rh4dHjUrpkPUjEiM9yCMfLOikZSv0O8c6ittoEj7hEhySc9owSP8Ax7bSe1yIrofI/hUy6p8YLCaRxcukk97MccbkVlx+ZBFepftG3kVh4d0e9uwNh1BYS4BI+cZH04zjtzXk3wPJn+JN+9wwZo7J94xgGR5FywHbOP6V69+0JaLq3w+1G1BZntJIJo1C+hxn8Ov4CubltA3+0fPHhyNGuDAspHmcweX3X649/wAq9X8E/ETU/C2syaTqUnm2Sn75B4z646fhXkHgKWSe2g8xQDbrsDjAB49fr2rU1Swu9S8URaVZ7jNqrxQRqOeZDhjj+6q8k9gKjtYGffunarZaraxXVu4dJlDL75GePatEwjOQOa891CLTvDWlxzf8e8VhHsjUcnEYwMlfX1rzSy/aL0G31JtL1mLy9pCiRGHGegdTjB9OcV0Ool8RnyO10fRvlj3FAGMKP/1Vzfh7xt4Z8VK39j3sd06cNHkB1+o7fSum2cYzxVpxauiNtyPHf1o+v4VIVIFN9jTsIQHj1poYHoO3ApwJ+tJ8p6fnRYBRgHJ5oXjGR14/AdqPxwBQchevt7fhQAYwMelTR4xwMVFt9OP0qRPT/IpryGeEyXHh74j+N9e8Laq6xaj4WuY7YW6yB9sVxaxXMbuvBAmWRT+G0E7a87+Inwh8Y6vHp2g6XcrPHdQyrcI0i28EawmNowGCMzSP04VsAfwrlh8Gft86t4y+Gn7Vfh3x58Ob2XSNQ1DwdALhbYFRJJYajOFebZjzGkimWNS4YKsQ49PoL4F/8FAtB8V/YfCnxP09fDetYEbahLdW0NlI5dUBdp/IWP5WJbGcAevFdcWrKxnyvdHgGueF3tjJaajZwXSRi5+dFjkWVYwR5kR2HkK+8eYik/LuUcU3XPgLF4i8Kz2mg6tLa6jyVsoUYWrPc6rFpdtbtPbzxoQ0/mf8usuUUsAGQB/1L1jQPh/8ZbeK/wBK1GHxLb2u3y7yxuWltkE6h38ie2kVHeWMJuUSFQu1ivI3fKmu/DDxf8NvGenySzNq/h6bVLLVLm5t/PN3t0U6hqzyPaRrMsdgt7dwRGSS5BVlXKsH3jTmuuUmK5WfnD44+A/in4eHUdb8M29xoirceKJE1DSppbfdpvhy6traN5Y4SU2yTTPFlo9rYz0y1cZa2PjrwXrWo6R4Sv7jRF1DVrbSJHgd9O+0STWv9pWq3P2Hy4Lsgq8fl3NvKihgoG0kL+jElu914Yh8Hy+dZNe6H4S8MZk2tHLeeKNTOo37MCSvmTRYY/xAHPy5rh9R8OJqF1cfELQrmz1G0t9S+IPjW3gnUNvh0S1TRdMwpwwWSY7kyAMrgcjiWk9zRSZ85eF/22Pjz4c0QyRX9r4mhQ3F5DJdxLb3cMmqjy4yk/kPYGO1nBHy2Sgb3TeuWFfWnhH/AIKOWd3dPp/ijTG0Ym00iBHk2xMlyH8vV5gjtIku3d+5RJ5XyEDJgu1fFvjj4HXmg6Xr3hGWEaTqei+HfCHhp7aQ8Ta9rl0L6UIwUpi3hc7xnjAIPIFZurfDTTPEviJ7bw/aiN9W+Id7o628w+WS0stPC6lIAPkKGeNnTgHIB5qJLzKXLtY/XjTf2gv2ZPjNqGiw6jLoniG8/tvUNPsbfVIkS7tRY2Mt1LdTWd/HFcwQGNRkywoquyHsrVhan+yH+yL8T7e1vNA0Sy0WXUBe6laHQrw2QvIS4ha4SCBzBJaq5iMTrEVQeWFIVirfhvo9j4itPCvh3UbQte215Bq93YxNuVYJtEuBDK0JgMcqefEBuAYjfg4OBjTtPGXifQbG/fSNUu9LW90uCO4neQQ3Uum6kVMaTXas4vLbePLkSeLgHj5gGApyi7oORdD9Odd/4JlaBJpRk8DeONTuVGiBLSO8aN47jVG3NHc/aIAhhszldy7bl9hJTlQH8T8UfsvftG/BXS9Yu9B8ba2+k6XBpEejxaRqUm/W9Qv5Io7q2sNPnluWH2fLP88iPII8pGQzeV5nZ/thfGS20zxK97qkWqT6tp2g2i2zCQXEY0I41C3iWOeFozcxu8spRXVkY/KNxNfUPhf/AIKLx3l6g1ewh0u/1TxppVteSR+bc2Fj4WnhiTfFdOsA8/zw+VdEx5zFQxFX7eWzJcH0PJLHx7+1r4ZOtaPqGsaP8W9F03V7PQkXxN4YkkW4vruES/Yrd7cbmuocGOa3kXzFcDKhnUHzjxpP8O9ZuJovjN+zLot7surnTzq/gfUV067F9ZlvtMUdpH9nkMsAQ7gQwHr0r9CPCH7Y3wL8S694etru2tfDV9f+Ltc061jvIjbx6RHZRSzy317Hv8pLu/3EJKAp/ftlmVHMm94L1j9nLxbe/DuPwc1vHfa1q3iQeFoEmF09u+nrci/1aUSmYXU0otVCSXDNsSWPyvubjSqK2xKVtz8s9L1b4C+A5Rp3g/4z/FP9l6+WQi2s/Edpc39gkyExvC4iidCFdShJO1dpDc17z4S8aftW+Iru0i8C/E/4TftYRqzqumapBa2l+0YGW2x7UYHbzxjgegxX2LD8HvgjqumaNF8MtftLfT9dtvEOneFNKjkSWHU9RDXT3l9NOxma8tIJka4JKMARGQzZjiPKv+w/8FPFGkXl7JaaR45b7FLaaPcy2trp8t1rlsZ/tPkyab9idrQNCUjimlmIxI27Yqu9qUEJ3PnDxdpuhyWc0f7QH7FFwGjb/TNc+HoiZnfH+thWwNtNtHXmdhxzXm/g/wAS/sr2uo/Zfh78f/it+yzfTN5aaL4ilu3soJd2B5kLhowoxyZpgvbcDX2Bffspa/8ADe2a78FeM/Fng210nSorlk0LXriSxm1l5xEmnW2m3ME28yvhYyZPvFFZBuGJfGEX7U/h7R7zTNU1vwh8UmsbS1udVsvFnhyV0gEwQmEX2mxNazbSwjR5I0Z8FhHtViL54tWTET6b4y/a6itoIfhN8U/hV+1hZzwf6u9jj07UJY8YO1NOuzbkngHzG7njivO/Fc+j3N2n/DSX7Hmr6TLbKtz/AG98PWg1FZZ1/wBZNM+kTWU8MYwGUSTSv/s5Fec6h8Fvh94lvb7VviJ+zTf6Frtrtlk1D4U6/Fd7zOomidtLtLiN7QPCQ8YeDLKRhQCAK/hfxt8OvC+ujSvhN+1D4y+Beo2bNbS+FviTpc2pW9s4ZleJlv1jt4cMuMq+6PHbpU8kSk7nqPhD4ifBHVbhbP4OftQeKfg9qsc2z+xPHZ+2WlmoG1baO21uOBRjjGLqX069Pe9Sj/af1jQANb8O/C/9rvwwr4jjgkFjd3WByzC8W50tG6cKTj+XiVxcftc+IrOK68afDz4Yfty+EELbbvTZ9Ptbsrzh4jdeZbqyYyVSIucgDBrxi51H9lTwrdSaj48+GvxV/Yi1oyhV1fRjqkdojHktDPbefDj+HCW/3egHZcoz0bXNO/Zz8Oahcav48+GfxJ/Yp1kSqLnxJ4W+2R6Uh5byobvTDc2TKx7JZjtgjt7l4D1L4yXllAfgB+0B4Q/aBs1X91o/i+BPtqQt2nvNNkF8ZgAxHnwD0I2jjivhrrvxo1OWyn/Zw/aY8JftAWMxmeDw744tBFfmEJnL3dm39pyOmCfmhiVccggEVV8ZaXa3qOf2k/2VLlJoiZv+Ei+HEkOoPLICxM7CwezvoUXhsSvJ6kdqYtCfxhb+EBqFvP8AtEfsz6x4Xv7Jnu4/Evw833dsH/jup7nRpbO5h28sBP5jDrjmt74eeLX1C+a2/Zv/AGjrbxlIkxhTwl8SY2nupbgEhoxcTLaassa9FWOJwMYyeK57wTrvhG/lFt+zf+0/f+FLuKRID4X+IMaaipmUYSyhh1YWd5AoOEb7O0mMHGTWp8SbD4oXcwT9qD9m7Rfjdas0aS+KvhvO0uoJHtbZHHYz+Rq/yDIYrOsXTHajyEbPj/w9pd9eDUf2i/2f7ttRtpZHj8XfDiR7vzZVA3Xcq2L2mpQxIPmT7UsvIOF61t/DvX9b1+Nov2dfjppXxispvMVfC/xAjae+Kcm4ZrtFt9V2KCBGJLZ4wvcivKfAGu+BLjUktP2fv2gNd+EOpWpKy+B/iNGby2g5xHYwQ6m0MkGCPm+z3Fw4U9jXoPxHh8XS5b9qD4B2XxQgMsWfE/w5824vI1jGYwIC8OrokZB3sJhGF4wcYM67D6CazdeE/Bc8uqfEn4ZeKv2ZLyUok3ifwFc/a9ISCGT5XuTpgMaCZuNk1gzkEAmvRdPu/Hnjbw9PPo+reCP2yfDKL9oNndpa6bqcU8mDbw5iS4sFZE+YmaKCTOfu4Ary74eeLLPXJY4f2W/2gYtZuRkReC/iIrXhmlGdtvFLMLbVoIIY8jEIn+6Mtiud8aW3gzS508R/tHfBzWfgdrdlKSvxC+Hkm+yty8mx9Qnm0uQz2xc8KLqC4fa2OCcUxna2PiDwN4bvLfw74T8Y+K/2R9XYhbbRfF9mbvQpI4SWneEX7yW2yTaUEsd7Fk/dXOK6fxO/jC3nTX/jP8I4viMY3iuLLxh8MJHa/wAbSLb/AEXzoNT+RPmZkmlh5XAOBVDw1q3xM8Q+F7l/hP458K/tieDsQi60HxDHbwa2lmAQlq91GUge4k2hi+o26Elc47HkrXX/AIceG9aNjaah4r/Yd8VXE8yJY6vCJvCl7ckA3M0AlM2j3EUYOxHSW2UZUovSl1Cx2vhTx7q3jKxe0+A/xI0b4z2giaOfwf48iaHVDFGd9wq3PlQ3Ukhz5YNxBJCmRlyBWdefFzw14Gmj0zxppPiz9kTV72Zgl68a6t4Ta9uF2hVljM9g4CgE/urYJjkqBmtPxgvjPWbKC/8Aip8KtH/aF8PGKO4i8WeA7lF1QQQvm3MNo8sV3JKzYZhZ3XlhWbGRlai+GnjXSPGy3Wi/Cr4lW3i2O7EsF54C+I6/aL+Ni2LmET7zdGKOICIIEuokyxYuxwE7COwubO+1wweK/GXh6LxrFcKDpXjz4a3D/avIn2W8Us1tFN58pjjXzC0X2qJVO1E4Oeg028g8eWEZ0q70n9oDSrcxuP3kem+ItPR5gYSz5iAKJG2dwtZJGBzxkV866r8KvDng/wAQ22u+CPEWu/sMeK9UnR7q1cx6x4P1MjzJ5A0LSjTt6KNoPmW3lbtqxkvk9frt146utAh1nxl4F8BfHW5vb+2sW8SeDdeXRtQDK0S2jGSZEmW4chAI7a95+5gR0+bsLlGfF/4s+OPCqXcvwx8X6x4Q1vwvHNql74R8YeHZtRtLzTI7lYp7k6pbRPcLZwhpGSWO7lMpQRoQCK5nwdpWq+DPEcvhvU4tI8Sa94k0+bVdO1KyjVNA8f6Pe5udQ0oxAyW0dzbiQfY5IwSIPLDDyCfN5nw7f/FPRJP7b8MXF74r+NPwxS8TxV4L1vUZLufxF4W1GZLq3WxnkMqLLDD5OySBRm4XEqtujSSrpV78M9e8K6ZfaDqc1h8C/iLff2l4X1u3P2e++HHjQSk+Q3zYsLaW53hCjGJLlnibbFMJZLiFj2q0vbFo9LvLeYa34f12N9L0LVNYkZo7yKZpFl8JeJGffJuSQyLp923mbHO352LLdeiaNrdlYWv9ga8bmTw9FdLY2l3enGpeG9Swpi0vUZWc4GWQWd7uaOZGRGeQPFLN4F/aXjTS/EfiXQ9U0ODxP4kitDL8SPh9bJsh8V6FO32eLxd4TjeUA3aqoS7tsr5sgMTeXcC3ef0Oz1K3+y6NcR67ZeLtO12D+zvCnivUAX0/XbOZpQnhTxSp3MblQWS2vJE8wy7gyef50F7pcix33i/w9ca3bX0Qfytd01fKFwihftBCiTpj5ZYkYNheQOBlSRXsHwt8Tah4l8Iw/wBubP7VsWNtclCCJNvEUww7HEqYyTj5w2BgV4Do2pQRyi3MkunDR547F/7WlA1DRJeWTR9ZnDSH7NOMf2dqieZuQqN0m5Wn6UarfaTez+LNAjezvIZhBqGmzL5IErYd7SSMEnzdmJElVfLkU+Yh5K1FaHNGwovl32PpNwQeef8AOO1RnI+8NwWs/wAP+INL8WaRHq+lMWjJ2yIwIeKQAExsOxGR7EHI4xWhkDg4/wA/TivLkrOx0aCgAnA+7n8BSNtC5OPzHtScLkkZHSgZztLFcZyMn8OlSVsOCleWwvoPUdOlM5wB6cf5/pUr44GOPSkJ478e/wBfb3oEu4zOBwNtID0APTNSOoHU57D1pwIcbD+FAdCI8Lx+PShk2gZ/U4pdrKAenT/PpTYgO3GB2OP5VQdNB3GeBTv0prKoOAPy5pQTz6CpKWwfQf5/Sm7kY7aUe9LTATB7HpTAnOelSUnXB6Y/lSFYACO9KKQnAGetNJ79V9qYx2BRgZz6UgUAY/OmtgcDA60CJlyuQOAOv9OlOMh4AJz2FQ7QoyP4RgUodfug7ffOOlAmiUSqSFPBx7enGPf2/wD1VIAD0IwKiR8MSOG6HHsPTv7YFI7Asu47sD16fl6/0oFbyHs6qBz7Uu5SPlOfoKiLBht+/wAcgnHpSA8DPzE8/UfgOMUAWMfQ5/w7UDcOKgIVCT0Hc9cUvnhcYXePy/LimCJvvDGN2O3/AOummKEf3efQ+n4/lTBMwADL+ZGf5VHuLHcx9PxwMZ/L0pAl2Jyi9CpHPb8OlJ5K8dfpUBc9Fcpg9O3+fbpSlnYYJ/ICgCcxA4wQv1/X0/yKq7OhyQvpn/PSnDnlufbPHHTigL7Ux2G+WMDnGPQ4/pSNGCuMn8/b3qYDFJjIwf0pFDSnPBOenPpx+X4UwxFhguePf1/D6fSpRkdef0pqphcD9KBWIigLLgr+C4H557e1NaPGdoIx0x6cd/5VdEhXOxVHqcdfyxTMdOM/WiwWKIUpxnaP5/yx+NKvz5OMdO2eP/rVdzjrxgfhTAfm2nKEAf56dsUWFYr7CMZyM9uBSnCja3yfUVYI42nBzx0x/KkXgAr29P8A61AFfLZwPl9Fxxx26df/AK1N3BhnI4/PpUy4UY7emOntUnOeBz+FMRXG4lShK/h+n+fSmfLt25AGP8+lWSm7BwMn1Apx49+/HtQMr4z7Lx+A/pn9acW5P8XepRyP72O3X+VIIlIB2lh2Pb884/KkMg64FLk8EfKe2P8APSpdir2J74Of6f1pNq7sYwfQj/PSmK4hLud2ScY42j09vr0pQh7tu9h/KnqoHTp+Qx/WmMSucD1H0/IUgJGkwAF5P16fpioOOVIxnHt0+n+R0p3PYfTHNTAY75osBAkZkb5l4P6flg/0qXCcEqD1px44wD/Sk5HTj6UAgI5zgdMHp+VHI7n86Wk4+lAMYUDkH7pH6/y9KFj+Uc4+men0NPx6cUYoDYTYhzwRjv8A5/KotjDgc49sf1qbA7CgY/z2oC4xFx65HPoT+VP4wB6dPakx2xTunIwP05pgBPGfSg8cUjZIwP0/yKNjAnAHHTH/AOqkIMcfdHFJ3PGPQfhQQ/K8ZXHQ9fTjFOCHAXaF9f8AOf8AGgBCQAKMZHYnHqBS7GZeTg/T+lGzGdhIyOMdsY+nX8KYEZyowcCkJB/+tzU5baGKJtOcAeuPp/SnY5xjAHTH/wBbFMZWzjjp7VJGRtOONvU+v/6qk4yffr70ucY7CgdiAMhfIO3PXJI+nQgcdqeTySB0x9Mf5/KpAeOD6+38qT72MgN9efyphbQkWVkxvOMf57VZmS2uoHtrpEnhmQpJG6hkdGGGVlPBBHBB+lUj93gY+lSJlVCkY/lx9KEFj8x/2mP+CU/wD+NEd34h+GkMfwR8WOpdX0uEf2NcyAKALjTV2pDkLjfamLBYu6Sng/z6/tC/skftA/ssaobb4k6FJ/Y7yCO08Qafuu9GuS27YqXO1fJkbYxEM6xTYXds24Nf2jLMw5PT0qrqmm6P4i0q80LXrK21zTdQhe1u7O7hSa3uIJV2SRTQyBkeN1JVlYEEcEYrSNRojlP4PodQSSL5mUP6Hj/6xrQAUhT34OR0r+gn9rD/AII/+E/FEcvjL9luaHwNqyrJJceGdQmlbTLs4DL9huH8ySzlJDDy5N9uxZAptkQlvwF8XeEfGXws8Yan8PfiJpVz4U13R5vs97Y3ibZIXKh0PGVeORGV4pELJJGyujMjA11wqJozcSow7jG6o2PPy/u8fj+VPGCgfcCT+HPag7iVOAGH8q1FYa2Sy0uSZMfd4xjuaYORlOAvt/Kl5Dehx1oESo3bb/Q/SpSw6Z+VTx65qqWYEDBB7+mKf8qkbOOPzoEXo5FDZY7h6VehdlxIoAK8fT0rGBKMCcHAyasrIDtdRuJ9PbtTTA6q31eSMhZI1/2t44P8vStqK88L6rOI7rOmy8ZY/OpwMDHXH5VwfmMxKyHcO2OAKUouRsIwRjpzWqYrHpEfhZHhaS0uoLkHupyce4PtSQ6RfaUysVS7iXllK/OBwRjtwRxXndnq+rWEgktZmj7EdRx25rstP+IV0uI76NXGQCduTjvjFHN3GkesfDP4j+L/AIZ6rJq/g2+ijnkfebK4V5I0XOXbyvOiV3I45Ix1Ffpj8HP+ChcBtbLTfGls3huazBjN09zCtlcyMRh41cebABnLAl+hwcdPyotpfDOs5lgL2s7Dckgbnj0x29qZc6Zd2aiTYus25HLKdjADkYx9K8/FZbRr67M9jAZxiMMuVO8ez2P6tPCfxs0LxDpljMssOpW14NnnKyCN8rkbs/KqlT3PzY6dq5i+0LwNfa1MngkSaBqU+zyprVnNg7HaSPJ5RFwCBtCgFc8d/wCaLw/8VvG/hCztrbSdXuZtNt5S4s5ZnPkhsfMuGGSAPWv0d/Z3/aotrJvMS+/tM3Eajy5iofzkZAVlfkxqQ7HJZ+gwBXzGLwWIpaz1ifV5bisHVf7n3JPp0P1pea5lkh8O+PLWS2vyCtneREeVMOhCSDGDjBO7twcdKnuPB1zZW7h78QXMsUsNveODIkLSxsiGaPK+Yi53bd68jrXNeEPFWt+NNBsE8Svp1lLqW2Sz09/3kiqM7WFzGdhLbWBKjA4XqcV02p+NPDPgnVtK8EfEXxBpfh288SNJ/YUd1cpbtcPbbDLDbmTartGzx/KCWO8cc4pUZ9UaVqckvZu3ouq/ur9D8mdV8K/Hz4VTzWnxK0dfEF5BrFwg1i+S1/s/VY1OIZLSR8yQrPGgLxShSsjfu2wwRO+tfivEtuNL/sCw0tZIhPKskawkMPkIRT8g2kHB+bI5Ffrbb7bhW0PWYo33r5bRTqJYbmI9MqQU9iK+Ofi9+yRDcRz+KPgJM3gzxFZskz6MGhhsLsKJDsWUwPLE8hICgyG3UADyxgGuyXvI+cr4ZRl7un5f1/wx826FrTXKrqUWm2cemPvZLVo7aYTuq8j5Y+O3YHjFc5r2teA/EmrWs+t2M3gO/tyoM1lcPawzAgL5ZzA8aFHxg/Lnpn05rVfG/wARtMvJfD/xFZ7G9s5CJ9Guvs0F0oTZt8t4PLBQhlIyPusPvcVTsZ/A+u3803i3wbq2sWTouy0jvyRHIpyX2+dExDcDnIHJHUCsXG5yL3dGet3l18P7Hw9c2ulzzW0igxyrJdfapFZQGwyxhmXO0Y4XpVDw9qHw1SMT6p4jS6ihUYtZ5rmF05GAkaQvnGMAYrw+4bSI7cz+H7b/AIRIXQ/49THIV/dnIaN23Z9xuI5q54X8YadqIOia/bWVxbbn8y4+x+ZcrGc4Y8r905+YYxxxXO4vuaXXRH0RrGpafrG3TLGNdStSN0QljxcxjGFaJmMYb8cmtqXXfCPw+0aG48Rai+ky3cYSOGGxBuCw8vefK39AOTxjnivgzWfiP8DI7q4WyvfHPjDS4CI5brTtGRrW3+hnnVyiYZcBDnaSPlwT7D4CvdK8fazpWt/DeNvEunXEEn2M3e0M0CKM5LNxICSpXHysNpGRWdROK0NIJXNfxFrVjfXRk8J6kGt7XHlS3EATzN68ghVHGeOgxj2zUelN4pGl3ELaHHfSRgSLdCQQiRVOdjxscE4yAc49K7I+Etc0Nr/SNQ06DSRI73McFw+7YCQDtfG0qSvY8cdKboPhDS9a8z+1rpIEeXyJreC+jRFkc5jWbax+91UcfTFcPmdafQ0/CV6bjRbnxL4flOnxTtFNfW8pG3JAJCMg3ADpg/8A1q5mPUvEXinXP7P0gyXdj9+4tHmE25flzgSggEY7CvVPE2pa74KtNP8ADekQ6JoNpFGWcTqA0jFix2uBnPJzxXGQ69peiSpqOmWSXk8mWxpjIwIDAuVUKrtz064rPl1vYFsdPZlGKx6PbHw1fwRSusV5Z7Vcqoz8yjpn0HtjoKzrS58QeJ9U/tDxVrlnAI4sxxabO8Uvy4X5lbjnjj+VcnqniprrxBBqth4gksJFjaFrXVLS6t/LDYbY8wUxnJXg8HtXQarqXhSfU3vNOb5tqRNcwxpdW5cqvzEEKx24BOOevHatVDZsV+iO20iDWfHxutJttU/sm0gA8me5hYSTZBxtK+jKQ3Tg8Vm/arbwdZroE7WOu3kjnaImiuYgdwX54pQsigjngj+dYWieGvESCPV/C+t2NzcpcLOlvJFcWEbr/cR3UJlsdOnOKrTeG9PnkQalcJ4fnd/9Jtb0w3sQ3HH7qQANgf7/AErRGbOq0q3tPEtrNp3iLw5Yosah4XijlsxuOC3MTODt9MjtXL6j4RN6YrG18PQkwE+T+9S4jdG65O/dnuuT/QV2t78Jk8FXVh5V7HZLNneZpbi02YAP3pW2c59B24NNv/ACTpM2nSalr0LpticWa3YQkffjlgIJA45wOnFVfzIic5afDfwDpGn3ekeIofJvGVZI5Ulks3kBP/LLEkhwudrfLj2FcmmgaD4Y1m1tLH/ieadcOJBDcyLOYCqjd+9ABwwIxyMYrB1zwDB4f02zttdkls5JGZ4rpmkWYiP7weKU5jyMcDir/hnwz4f0jTIdc1rVzZWFwXV3VfnUscRrLt3ZzjI+X64rGVVp6s6FTVtD0nxjoS3RtdbSSLS0kURLHNK0ZGwDGGUHIxjjj61Ws7zQNPtpSVurCFNuXjmS4RWf0A+cVwviW48VatqMt9aWdxeeFpEjX7FLchhIpRR5kaJlkPyBsDvzVjRNL1bw3ZTx6JqOnxyahh1h1bc0uBxtLJ6dBxgg0Kq9xOmrWPcbSz8Mav4aaad9K1mV4vkUp9lnYAgfNNlHUkDpkAnivK73wF4V0q6WC+0X7JBcMPKvrBvtOzcOI5ZJAW6HqO33eK5i3/ty4v28Q3ukD+ztNXy9S/sm4aPepGNyI+04HUDv3Pema7cG31KJfA2s+I9CtWZZp4L2wkuFgYAFSzWwYuhwAF+b8qq8r6GfLGx2uofDDSra7lXVdGWOKQ4jkhmdUwf4yqHaQ3fNUvC/gW1lEml+GJxcskuBNc4YW7DlduQNwYgD8K6nSdM8YeLtEutVd0+IIiIEn2AS6beQ+u2GeII4Ufw4711/h+TQoEWyufDHiHwrAIwZ75rDzEcKRnzTbDaMNyDtWm6ktpCUOxwl9Z+PfDwjlu/KvpfPKfadIRjOCmMfMCACc/dCdDWtd/FbxxpsGn2E+rS+IbNizPDNbxm+gUfeV8oWdVz3G70OMY9G1z4maPa3EWg6dasbSZGZb6KPfNBKDnJt8LIE7/MOn6cPY+Gk1rU7vWIdYS/vZtqCNLfbBwD95s5ywGAQBg8GuWo01ZG0Fy7nnc8mhSG7vykd5ZyMJVQ8NAXzlCoxjJ5G3FZdok1uJNUbSIPIiZEVo7qSGVmYgDYdxHHocVvaXoVjZXdxp+oTyAxMqyQXduixNwRg53Odp6HIx24preDvEOnTmHQIrO4tJWWXypmdhLx1jVeqqPy+lckV2Ou6sf/W/Fm+8J6XNB8qPYSdUcfMp9ARjp9K831HTbzS5zb3KFQPunHDD1Wu68KeJ5EZNIvJvKWRsRzScoD2DZ+6D03A4Hcdx6fqHhxtQs4rOe18yJMtkkE5PVePmUDoCK8xV5UXaex7P1aniI81PRnz3p+r3umEmyl8oMAHQgFWHuDxXrWgePNJuI1stRgGnTMMGUMTA2P7wJ+XP6VyfiDwFe6dby6ja/NApH7ogmRQeD0GCB6+lefgOhxjp2IrodOlXXMjmjVrYd8rPY/Fl7Ym0t9Q0q4TzwTsEbB22qeQcdh2z9K5m88aQ38QW809GlTlH3kgfVSOfzrhAznIB2D07UZxww5qqeGUURWxspvRHR/atJvA3mRLasf7gxn8OgrMuU05V/c71Yevf0pzW5ltPOldIyMFfUr0xWayxdEfd9RxW6VjmlK/QafKx8tM+lTLD/e6VYjiC8+n5YqjMogHFPVN3fitMKV+VFGT245pdq4IAwP88UAV1s1GOd2fwqcRIoJVMbf8/hRk4+726ilAw3ltkgAZHFADkyGyrDHbIp+MqCex7dj2/Co9/wAp3DAPemiUDGBwOtAEu4qflGxuh9P8/SkGAMnqahLq3QYPWjccZXj6UAWA0g6H5fwzTA2EBA+X/P4VFvUfM3zEdqA3zbm4x/L6UATM+UCdR2qNpC3zEDHQAUzcFTb15yKjHUj/ACKYEm/Cf7XehZAvzLwGGCO1Q7vm9/b+lJuBUg/Lk5HHai4Em/Hyj5R2oMmPvNmos45/CkUnHr2xQBLuBXOMj06YoJyRuGOKj5xjg4p2Sv3znNFwDORtHGP0oLZ+YnjpUW7HIAWgYxz1pAP5znp7U9WGePlJ49sVWzmpRz14PSgkuIU3YHK1dWQD5Bz6D261lrIV+RR0/WpFZxnsOvFBRqeezHLk+mO1RGTBIXdHt5/H6VWjcHHYDmpSX4Kc/T0qbAbOk61qXhjXrDxFopNvqNlKJoZVyoLL1DBcZV1yp5Bwa/Vjwnr2n+OPB1l4t0mBPKurdHmCMN0UwVRKjKM42t+Hp7fkzD5bjBJgKD0BAz/jXtPwU+MeofCfVmgu86noeonE0QyrRNkf6RCBkZGNrxkEMO2cEYYijzR0NaUrM/QyXzxF9kchkK5SRMYGAOCuO9Z3kEbGeDaTwvlnnNbFzJpms6bbeI9CuFvNPvY4542i+7sf+JSOoyMY6qcg46DMkaeMloNxQAANx8o+nWvJR29BscRtmPmxqpGCM+nqP8Kg82WMfNn953AG1jnHp7VYj/eZQHDvyHP+eOKUJvfmQnDbXXaOn8hQA1PPkWVMBQ23G4gbcdOKXb5p3MnPdS2OB7ccfSmTLDuKMN20hQF+ULjoc98+lSRhYZUlZjPEoK5I74xj8qQCMkx3PIArSEAkcBcev1pWLXDErlAq4+QjBA9R2o37YF8xDDG/fr09hz+lNZgpUyDYrjKvj5hjHSnYCBE3NtnXygw6Z6+xpY8RhYynmGLd82cAfXjjAqyz27ltsZ+UjkcE5prxsYyF+dY1wU6H26ZzQAKVT5Ydsw/g4xmtaDEjOJoyQiKy44PAAIBrNkZbYRFGDr/CwGBlexHXBrZtVCCXU5P3SRpvZMfdBHfjn6VFSVotgo3djw7U4T4l+NFlZXsgvNO0NYVAxtDeYvmHoOxwD+Feh3eo+IdbZ9ZluwLMy3ED2ZjAE1uowWO3G4YwvIBHrXl3gK6u4bzxP4qV/wC1tsbSRnG394zlEH3cfd6cdKq+IfFd7ZaJDprSs+oSXHmCCABB5Ugy6jC4C5HQEZPauLD6tf1udlSyuj418S+GP7B1txcEeRcs8kT48tZCWJKqg+7sz9MVhzKJlVyBuXhDgE49jjn6V9G+JrZvEemNp15ZYuIMyWszFS0W48jao54OK+fLy0v9I1H7JfR+UyjCr2Zf7yn+lfRUZaWPImtbmJLZu0al5FVT2KgBvpjpTLe4is41ZmLI7cJ/dHTH+FakpeVmd5FXYMjjhemO1ZULrdS+cQXWMHIxjOeOPWukg2/L3ZeFwN3QY/SnR2mVGfqxzxge3tWJpl4I2/s6QcBv3Rbjg9qn127EFqLaNdrSkgkf3Vxx+NIDotEsbLWb2JmdTAAwVCp254GM4zn04r6Y0aJLW0trVoljFuoQx9ccYHI618RaXq1/pFyt1YSmF1/L8ule3+G/i5ZiA22twG3kbA82EZTj1XqP1rzcfhqktY7Hq5XiqUdJaM+mkuZZI97J5eO30q1DPOu5zKB68dK4jSdTt9djEum3CXMYXIKuHDYHIOOVOK1Yp8TF2G1Rxj0r56dJo+qpV01oehadqXkTeauUfjnAK/SuttNYNztlkHJ48scZx157Y7CvJLe9EX7piG2/dx39q0k1Q9SdrYGCP8MVzVKZ1wqnt0d9GYzcR/NjjGc/TNXLfVwQkf35M5DdgPQD6V4zZ6zIpMtw2BnAYZzn6Af0ro7bWC+2PeDxuVuOcH+lcc6PkdUah682tIrwQSIbOLDZLNkEjpjFXLS8jR0mdRKG+/gcgdvavOri7i1OMbsQGPHzDsPp3rXsnSNl35nZVDbs4HHHft0rjceVnRFJ6HceJNa03yrckIXjjJbcMgnjHY+leP6jcWl4ZxbwpFBI/wC8QAFce2FH19q7ua5S7jkSdVRlX5c478cVl2mjx/bItP06CW9uLnEcKxEySTE/wpEoPPt+VOlPl62NZUbq0UVdNgvdQis7ViFhIPzyAFQoH4HtjpXe+DP2a9Z+M14r+Fpjo/hx2WDUdTnQvEVVsOLQuBmZeRjayqeuMc/UXw2/ZZilhfXvjPI2k2+0PBpcEvkzgJwftThSdvAOyM89D6V3nxQ+Mtn4cjttD8IsNGt4kMYWHymhCgbUVl4YA9eCORxUzxUtoas0o4ZPS3+R6podh8L/AIKeHofB3gq1Gn2ltGZmRMG4uWUcy3D4DO57tghRwABgV8s+Pvjlql9qs9j4RsE1dMIwnyypF7CPCmQ9uHwPSvm3VvjZ4e0jUPI8SXEWvOzsHtIGKx85OSyqcNk8gmvR/BHx3tIY5LTS9Gj8P2M+JYv3wmaQAfNgMGX36ge1ZywU5+/UjfyRbcaXuwev9dDovCvgfxf4ln36tALdZJWlYsFURBzk7UBAJ9sD616FrM/hz4e6HNd+IJY7jyHCx20bmOad+AojD4zt6tj7o9a8f8SftMeHLKxuLaw2ahqEo2qVKxiA9f3gX5XOemDjtivkLXvid4p8b6z9u1C+ZvJyLeFQPLiU8HYrDavHXbiujD0atSXw8sTlrVVBb3Z9F6/8S5b9xqHyXaciCBSI0AY8o2Bk7R3OeleZjxVqOpF7PT7bbESQkYIkUnvywDDHbiuJ0vSbfT42N9cgox8wMw27C3sODmtS68RXOmyRPaOvlEFVyBnp29q9KFK2h5s6r3OiudUv9KRGa5W1dh86vH12YAXBHOM9RWDN4mXb5U5w6tnYvDS569PuAD1615Tf6tHDdS/a7nzppD8jBmLA9huzgAD2rjb3WrmK2ubmSVRb8ZYsVOR2GPpXQ6C7HHUxPROx65rXxCl06RUiwWGPKjO47unGQP58V7z8Fvh+RLZ+JPEkUllez3DNbwzKuFVBkOWB3AljgAjGVz6V4v8ACH4Z3KWUfjLxhLLaXASO5tbV0P7qNnJSSRSOfMCoy4Pyjtnp9JeJPFEd75Xh24gL3Xm26Rz5CxtC2MA9+dxGMCuvDUVBJ21PEx2Lc/3cXoZPxe+IkHw+8LXF/puoO+t2v219MkjX93JJdgRsScYzGqlj0AxgV+TMllNO7XXlmHaAu4tuZ2z8x685969b+LPja28Ratrh0R2m0q0uZLex2yELIIziaRA20gZHp06V4tp+pwXG5Y5cvgEAHr7Yx1FfX5Zh/Zwu9z5jF1OaVlsjS/si+X74ChuhGP6ViXWnXM6G02YwcjI5VvTNdEkxPzA7wuDnPAHTGKZcam9ujB4mn3LhUGAB2616TaOVI84DrpOoywXH7vt3xntWvcyZVNh+YYz6c+1clqss32/7Q+UbgAd8AY69K3I5PNiI3F1z8xx93pgH/wCtSvcbRnlGSRpFG9QfvDt68UIQiN/yz5JJ7DPbFWTC7TeS6k4PJHAI9P5VSus4J2Ha3AP0pWAxpN0spCDG4/dFadksUup21uw8yGI9OmcfMfzNT29uLG2fUJD87DEQI/z2o0CPM010yFxGmBjsW46fSpSsxt6F7VLnz5JG3nbnOwDt259qwgGK8nKqKlv2YyMjdVOAfbrVc8rx8gPJ7/pQUWwDlflK9PyrqDGltp0K7gWTcfTIb0HtXOxRSTyIqDzAQPbj0ro9QjWLb5n7tI1+Udc7f5VexBiTGMjHlgehXk1CuwsGyWP5YoeRyplDLz1XGKYDuX5+eBjtipY0iNG8tvRsdO2KtwGIqc8Fj0PFVizb9uQoA79xVhZZGXn5gPbGRQgZeVtkBAx256gj+mKljO/ahIdWGBjjFNjY7/MUbDjOO2PwoLEnzCPKBPBOKskmQDcgQ9sYP60+aNAu1wc5wNvHUcVV3YfzBiQDsPX+laSMktqdjhcnqR/nGKYGt4f2yj+y53CB2LJgfdcc4rCS01vXdRg0rRLC61jVpzIiWtnE00r+RlyFiRWZtiAtwOFGTxSo0tjMt0i+ZIqYz/d7HjvxWymrat4N1/TvH3hq7a21DTb2G9ieItFtc4z88bK4VtoU7SpwTzUTXYa7GNcw6lpU8+la5bvp06ANLBeqbOaPtjy5grE5H8IqFUt3tT5DjbjMgP8APntX61P/AMFFtF+LX7M+u+A/i14c8P6r46FvHpen3d5bWwD20smZZxHNbNbxCCL5V8tlfdhkTKbj+YGu33h2w1/xFrfgWNU0O5RbO1idWMZklCM+ElUfKmGGGGPQbTgckK3NJx5djT2Vlc4HRvE+ueDvE1j4t8F6hP4a1jS51uLO9sZGhnglT7ro64IPY44I4Ixmv6xP+Ce37Y4/a2+Fl3aeLTBa+P8Awn5VtrsUEZiiu4Zg32XUYkx5aify3WWNDiOVCdqRyRLX8mi2R8tFu/3Y+bAP8R7cjpiv1W/4IwTX8P7VXiK0gJMDeB9Q+0Ln5dqalpm1sdCQ5AB7BjTrU1awos/pdnsZgxAkDDHA6c1TayuVXaSeCDwR1GP09OPStq5XErEj5W/LoKouvlsVztx2X/OP/wBdebY1KTi4jUgK4/D6cenFQCTJIA4GMHGO3f0rWJkwMvtPT5gD/PjmnJNOW+cq+OmRg9vy/wAKAMUSpwHG3jv/APqqQHsDknpt/wAK1hLGEw8KHHbAA/yP8+w0dqV/eQlc8/Lx6f5x2p2AoANtC5GOMYA46encU9/u4dh2HbNWvslq44Zo8+3HFIbBZG+WbGO2Ocf59hRYZWKj7uFZBjHHPtzQVG3aEwq/5/zirAsJR8qyKxx0/wAj39OKja2uVIXoAOSvJ46f5xRYCuQw+RB6HGOcD8KmCZBUHIxj/Hnp/wDWpnkzDcTGSCOSeMcVYCSgKPliC+vp2/DjFFgIAGztPUfiacFcJt5UL69vSpSIm/d+YMZ7Dp/KpvkA+WN5cHP0+mOaLdgKWSOp2nHGKcEbG1Fzjtg/jjiryykc+UI8di2f6d8U0Tu45+XacDGPp6CmIhNlOMZAUH1I/L+lH2ZVHzTAnH8PI/w/lxTwy5+9uPYN0/DH6U8kkYQgEj8aAIwsCsdsbuRgdx/n0pWG1dyQoMevPapGy+DwD/n0pgVTjaff6D8c9KAIzJLkK/APUAfh2pCofDEf4nA/z/kU8R45++B1xx60IrMeV3Yx7fX+VAysww23b+nOPwqZEUcso9MHpn+XapnwuDj7uMfh2/z6Un3my2eO3XrxigRXMYzhCqn0wBwfr1qYqDjfg9vX8s/59KNq5UgY7+oGPw5qTqBnHI9OPy+tAEHlODwMAcj0+lXrRCkhBXaP8nj6VWYyAgFgBjj0/wDrU9QV+83XAwOBx2osDPij4oapqfiH9ur4R+CdAgkuo/D2jan4n1y4C/u7S0NrfafbDOMF5ri5VSAcqCpIwRnvfj1bbvF+n3CnJGmOhX/Z8xyf5Yr6CzDBq17d29vElxPFCJpVRBJKsanYHcLuYJvO0HhcnA5NeE/G5I217SJSSwbTpB+G8fh3rqwkr1Io8TiGH+w1Pkdn8Gw3/CpPDqdSkMifQCZxj8Old1JkgrgN2z0yMV5z8G5nf4X2G/IEc96vp1upCPyzXerIwjO5cquBtzj0H+eKyr6TZ6OXu+Gp+iI5e4JKccA/19KkVCkH90jrj0/w/wA9qZISvykccEtj15/yMflV0xAKIyM9B9f844rE6ipohMc2oBvl2uhHTp82P89q2cMc9WrM0Qgm++Usd6E9uAMD8q1vLkb5SFiHT1JoGQ4Jxj/PHFI4VDsXjH079ugp/wBnJODICB/CB/XinLFEBjZkfp+mKLCIDLARsC7qcsc7piKMnB9hip920bl/HgYx9KaWc5A47A9aBkSQzk7Wwp/xHNO+zJnG4yD+Injnt2wKkCuPvnnsB2pwVgAX/A4yDimIb/oyN+5wPT8fzqUS7cBAE6dB7cf5/KonTGPMGGHpj+n4UDAGe3Tt27f5xQApaRjsLAg84GOPwFRMw5V+gAwPwqUiTn93twOP8/hSGMqNwwnPHHT2pDE2jdtCnGOpHGP61HM0YBGOVwPX8KccEsCxY7eccfT2p+IlwjL82O/T8vpQBGSijOOmQPoPx/KpEB2hth24HbHHTNBlZfuLtAwf/rY6CpCJG4cnPp05/L0piIx0A28enHQYpW7n8ximnkk8gn0x+H0qxHDCc7z0/T19Bx/npQMiDBG5ztPBqRxywA+YDgDtnpgj607ZCWXkcdf8/wCcU4bQvByOQOB/LH6GgRXBdFKKMnqMc8EenFTZbbu6/p/kU/5s7fu9sen5UgPC9hjsRx9aAGtu4H45z6UwRuM7ipGOnTqDT9meenHHTFNfcG46EDIP58igBcbk5Oe3t1xUYjHBZgp/DBA49f8ACpSrEYz/AN8j06CgpyR971/+t9cfyp2AhaNUOVy+OGHHTHpjtT0Vt23GduP8KUxqq/3T0APTI+g/+tRsL/6sbhwCAP64xSEIyuy53AjIxjpSLCORnrVjypXxvAGO+f8AA8cUskYCYL/KMdOn+T6UICAqMYHp2/AUEux6njoF79+tSnyogMIScYH6eopTNKUygyScY6/rTAhEEjDGzGOMk44+gFStbj+J9gHoP603zJWyOhxxhef8OB0pFdeR98Dr1wOaAARWkQ+UeYT2zxxjt0/Kn7lAJiQKB6Dn2/yaaT8uB16Y+nHTgf4U44DcYb0H1H588UAL5jfe44OOP5EdhUR8zjP3RjjHSnEYHA7duMemKODt4wPx/wA+lMCLYucZDL7DHSlyuNoUN046CpgGyqkgY6dPy4PH+e1C8AY7fhwP5e9ICEBW2gjbxz2PQYqXYAM4wQOuPoeR+Hal2n7u3GByBz0OOKYYVzzkY/H6foKQAVGQTx0GP85o2qBxhcf544peAoDdBxnpnjp6UwMuCF+f2A/lxikMdxkDp9fajbkY7Dv/APWqSOOUHKRPtHQcfyNKLW7J+4F4z2x+VAiPaeQG6cdPT2FM/dglmI/D+vari6fx+8IJP+e1P+yWkf8ArXGeCQSB+lCGZbMqryeR+X5U0TlsIoL44454HvxWi19o1sTtkj3eikE/59KrHxHp6qRbK0zDjaAAaNB+gqQXb8+UY/TPH/6qsfYrwjazqg7DaDj/AA/Cs2bxHwWRBGgHLEhgPwHpXD6p8RAsj29vKjPEdp2nZ+IJPQf5FFwsz1OPTk24kYufbio5JdI07JuJooD/ALbgHj2r5p13x/q0rmDT7gLIx2sWORjH93I/pXzr4j8Q6xcX88NzcyFozt2rIwQ47hegyMUuaw1G595at8TfCGj/AC+ebp+m2FRxj13lBiuDm+PmiyRE2FpIWBx8/Ix6/LgfrXxeby4mi84gpKv32PcDpx/hS/2osE/nLKsTOF4x1OPSp5mPlR9bS/G68YlWiSEN02qRgfUnn8K1bL4jRamQZZlnEg24XjHryeF/KviDW/EUKxSglsADG5j1/i2rjj86wdL8cXdpcRxM5KKcccDHVT6fhRdl8mh+gniPS7TWoUED74zlQuM4PHIA9K5fw55nhfVlt5lY2zvgjHB5549Kxfhn4ovfEVtPprLGJYtskDcY7BgRzjpgV6Je2BtopJLwbpVT5WxwvTHt/n0rWzRk+x3eta7pmpW/9iRTiGW+heNFxk5dDjj/ABHtXxHffEKfwndTaLq26V7f9z1+ZdvytyeuCDwTx0r3C08ttZS8kkWOaBw6YPJxjH6V89/HTwvPF4iupLY7YryVbocAr++XcXB9N2Rj1qWVGx5l408d6vqs4s4mmUFjIm0jG4+uRxheoHFW9Bvbq5tzFcbzeyptkL9CB09ug4rmI7O2tIgshFw69EC4OR1FdPokjyStc42qmBuI69gOPSqjBRKkzV/s8Xckiyr5mduMnaMDqRjriq5gjtl2xjaijhux9PpWilwYHJwQzMRg8Yz6UlzahUb7UShXjlfXJ6dPyoJMCF5DLszvjD7mAAAHbPrXVWdjcy3AlKfJJjPHdeBXMxWd3b38cU0ezBBIzgYI6enNeqabpksULuwKy5DHHK4449OtX0F5GvY6Y0DeU6K4hYFWx1U8FfwzXTacXtyz79+Dt2YAyv17Y/pWXazq7PHykjLgN1AAHpWjp4vBLtxsbAGcdMd/TkCsyvI9c8JXrIFjZ9ysxTpxk4PT0rrNVWboEDhjhTjoT0Neaafc/ZQcAYkCkYwOV57/AOfavV1zdW8ckfJ+XKkdM/8A1+a23Rlax84/GzT/APQPDk+3eLeWaESdgZVBVfx2mvGNQjYvH5TbtkYU44IxX0X8Y4XuvCqsnzraajbvImMFScxA59jgfj7V4BdSrHcp03qqhU/DG0nvnmhDRdWCOSNZvnYbflBBxkD1/CtnTrkCVbRYtp4+UevXr/KsWXJjdCGVDhiq+v8AnnFaFrb3FvKcjaEUEZAwDj1pjPdPD4XUtP1HTwNhli2r7YX5fyNfIH7eelf8JJ+xF4g1aMHzfDmt6Hqvb5Al9HaO/sAkxz9K+oPA988d3boxLiXMbHuO4H4kcexrzX9oXw/N4g/ZX+NvhBF8yS28NX94oGPvWI+1j8D5f6VL2Yl2P5742Q2+7aMbR+JI/TFWhFFDam+mBMUfA9fqP5VR02RLzS4r44jgliWZX6L82DXRXPw91/xZZ2v2DVf7Fs9wcBY95Ix8rBgRlfY4rmnoXGx5Ne67qdxeXQkKmNVAjAGBweT75H4dK5eeePTrUXLMMZ4Hq3t2rd1fSbnQdWu/D91OuqNbMA9wi7AxOOMc4+ma5PWVjmuEs8hIbcbsd9zDrj2FeTJc80r6HoJ8sTn9Z8R3MFviJjFNLkY6YX1+v0rj/wC3dcjIxfXC/wAQHmtjn0GcVHrF19rv5JByoO1fovFeh6Hpmh+IPCcNndIbW/gadYbocLkkMqvjquTjkcdiK9yjh6cIbHn1aspSsmcVB4s8RW/+rvpPo2G/9CBq+njrxEPvyRzHoC0Scf8AfIFc3f6dd6VdtZXieVIn5EdiD3FVfyq3hqT3iiFWmup3KeP9RDq81payFfRXUn8n/pWiPiKj5M+lRH02SsmP0avNPl7Cj26Vk8BQf2Cliai6nqkPj7Sv+W9hLHnrskB/mB/SrQ8Z+GJCQY7qAH1RDj8nryLj6UhFZPK6HY0+uVD2uDxN4Ym+5dG0xx+9jY8AdsAjmtmO40m6VTZX9uyscKM/xccc9K+esdulXLS8ntN3lYdT95GGVNZyyqFvdZUcY+qPoLSNS8XfD7xPpvj3wNqNx4T8Q6LN59jqNkwR43wVI9GjdGKOjApIhKMCrEV+hVj4g0f9q3wLqnxX8OpYaL8Z/DJkuvGnhSyUwRa/psfXXdKt23hp1Q/6ZCjncyvJtjd41n/KXQPFb2zGO73S2o5eEksMEgZTPTHpXsPgTx5rvwb+Inh34t+CcXN5oVwl7CpLCK5tsYmtpCuDtkiLI3cA8V4GZ5U5x5Jb/Zf6en5Ho4bFLpse9az8PpdYt5dX8L26yQTDzfJ4HlyH74VSMbTxwOleJ6npd1YTMJFNvICdyg42MPYf5GK+7PF1r4QPiGfVdC3/APCJfELShqmnxoflihvoVa5twykjdA7FexXpgGvzQ1fStR8L63qWg3E8jHTpmWMuxw8Z5jP4pjtXjZRGc3KEnqv6/A7MVywSaPTbe6mu2ha8upS4Gxd0h9MeuBxXb2Gkaakaie4O4NwxkY43duDgV8myTXaWMpjuHRd2VG48fTniso3mq7cpf3K9iokbH6HpX0f9jSqLRpfI8/65CPQ+2zpEKZTcjoPujzcn69axbv8AsKPEdxdWsSj1kGR9fSvjkyX+f3l7K6Ht5jH9Aaje3jY7m3dc5Zs5qocP95/gDzGPRH1LqXiPwfalv9PtBtHy7GDN+XesCf4geDIvu3Et4SB/q0xg+4P9K+fVs7cYcYUfnVyKO3kAaFBvXrjj9K66eS04/FK5i8fLpGx6zcfFLToCFttLlvTn5HmYRr/3yM5/SsC5+Iviy73fZ4bbTkc8HbuI9Mc/0rhmmwyxtj2xz7fhTlmQDO3Jzjd2FdcMtw8fsmUsTUfWxq3niDxfeZWfVJvL/uRMYwfwXFYjQW8r7rkPM3dmcmrD5fG1h0psK7FMeCG7nqK6404x+FJGTnJ7saklqEEITIHGABmmypHCDgsSOgz/AJ6Usnkb96ZzjkDjJFJHJtkCOpIbj5qoixFHNG8WMcn+Xt9K29Ph+0abtlw+1yi/Q/8A1sVkuijOzZwOOO/pWropDWtxEcB1lB/MY/SsMSvcui6e59QfDbxYbXwlpUD/AL2ewLRhjzuUN9zPsOK+W/iPGLXxfrFmp+Q30k44xxKN2Pwzivcfh9IT4faJMHZcyZ9PmxXl3xSt4ZvGlyz/AChreBhn6be30ryMv0xMkdeI/go5T4e/EDxZ8LPGGmeOvBV9Jo+raXOk0MkbMFYKQTHIFK7onxhlzyK/oo+EPxi8AftY/D6PxRoBGi+JNOXy9a0jKtNZTsv+sQHmS1lOTG4AyARwysq/zivpEMShjukGM+g+ld58MviP4z+DHjSy8ffDW/OmanZfLJGctDcwMQXgnjyPMhfA3LxggMpVlBHuzimjz4yaP31ubW80m+mtJQVuYufL/hbJ6gfSr90ts9kJR+7nAzt/DofrWX8Gvin8M/2vvDKat4avJPDXjrT4F/tLRCR58LRrzNAP+W1tuz8w5C43BSCBf8WeHPFHh67FprkKxTSYEUsZHlTr2ZNpwDxjHUVwzjbQ3TMFJrcFxL/o8oHAPQ1QaWS2kUAo6lgAygZXPGMdCMdKJZUG5ZBvY8eu327elNkiYw8LtDjK9OgHXA6cYrn8jQ0JIo3Eu5mk4AVv9r2HSm21wTuhZDHMPug9Hxyefaq1u0l1a/Zg2yaJcD0GOhNZg1a4imCXCqBExTcBjd/T8qBHofhvy7q/CBuQmTGeoz1K/QdvSu7+3X+icCH7RbtwC3t0XI/lXk+kwyXdxCITsnV92QSMDqBmvT7a+1L97ZXIW5DKNyED5RxTEblprsizAzD7JIzAkYyrAdB/s9Ks6sTPc/awocnbtQdh+GMmuTS7sw7W0iuCTkSdcY6cdcV02nSx3b/Z2lEpIzz/ABBcYA9D7UkBPb3FxIWVYDFkZUAc5HI+legeGL7M8bMq7toQqo5weOf0NcZHD9gD7yLm2blucHHYHuOa7fQ5tMmmiMSl3YrHwTgJjrn+ldNIiRh/GdHGoaVI6fIQ+G7Z4/pj8q8Mu7rDOZAdpYDP93HH6ivffjEzvoemSt8rJcyBTx02ZC4x1xXzs8gwyM4yB8/r7/pxWsewmTXU/wBqR1HzAqCMd8cdq6bw54auNXliSNftBj+VyoO3plQcDg9q6vwh4St7uxOt6w0VhpFrC0k0s7LFFHGn3nlkbaqIBySSBxXwN+0N/wAFEdJ0Iz/Db9l4Qz3iboL3xZLHsiHYrpke7Jxj/XuOeqjuSUQjqfY/xS+JPwr/AGetO/tPx/d/atQaLfbaJZxpJf3BB+UJEcBFJH35CFx61+W3xt/bU/aQ+N0V14b8C2Uvwh8J3DDMGmO0d9dovyj7TfBgxU4H7uLy4/XcK+Q7n4hfEO61O51jW77+2766kaWa7v8AN1PIzdjI5yFHZRjFZV34n8QXqNJNqciM3y+XHhEX6AcgUQpWKc7bGvHdePfDyCW7A3O3LzhHaQ+jknd9D+tB8U+IPJNlb/Z4DKSrts7N7EngVwx1C+RttxM8rDp5jl8+hBOafAk1zKsUbiTyzxzjt0x+FU6MXvFCVWS2Z3mg6/r7+I7az1y9M8U37hVGcdPkK4+lexRB47lXkUtjBPOSMYz09q+cf+Jjpt3a6hcsqi3njdT3+VgeO4r3q8kZHkaJ/wB2+JR6HdgjHtXi5nSjFxcUduFqOV0zg9etn03WWa43LAZ5rRJlIIKtiWNc9vlb9K7Ox1OFYrWI28rLDGpDYy24cYx07Vj+O4kutMuJsCQbLa9GePnhJjfGPVTg+1O0/WbmzggvtLZoUfCurAMVPAIbOfTIxXXhanNBGFWNpHXWz2gU6mUuSchvLhJCY/2+tUY4omZvsxjjRzgNJxgH17ir91qBvYFe3XAkBzs+UOy9cj8Kw7PcHl1K6MUUYABj9j7dM+nauozOlfTY7GwVmvTGAVncxIZN2DlcdMAVZmv49QBkgui2SHCqpRlK/TjJ+tZVvrZiabTrRnjif5ysir90jBAz29KgF/NYMLa0lEXnS4KlBhA3p0qtxWsS2c1uyTXEy+eNwfP8XJ5BrYsdSvbKa902d99vdwyeQQRvjLDCjHYgH9K4++nunhNla/PceYPMkiACYz3xjr9MV0NzaFrq7eKITyBo8IOeCvUD/wDVSaAm0N2tUgsLpImD7o5SuSSPT0BFUNOa9tTNb3azNbW7y+RkfOoZvXODgUtjaNbzolxHM4hm3OY/vDPbB56Cn3Gmzw6pNZ2tw88TxrMF3YYlxyoJ64GO9ADIzcak8R/eLyYhK4yOeB+J4HPFYWrrdaRM13ITcTW7QzMqseFikVjgDrgDpXY2ln9n0j7X5TvkHzRv248o4zt/DtWP4hmBhePcGadDCoI/elNucE+3apqRTi4BHe59xapqrTm1u1ywntoJkwAVKuikKa2J8ar4D8f6HgD+2/BmqW6xk8iWJPOXHuGXivKvD2p/2h4K0DUlfYradbgq33g0QCEcHnGK9w8Cah4UZWXUVmuL2+ElnGn3YttxEY8MD2LHk46DivxtYdU8V6M+v9pekvQ/Ojw1c6Teaz4evb6N3gudCsZ2MjfuhcQKbeRdp+XYEOeO/PGTX0ndajqN4L+xtr6JbW8tghaQqBFICBtVRjb6d6+QbO21bwi+j20ii5hsdW1jTDagB2eIM4bj/ZKHgj07V9B241hYba/1C3H2W7UebESu7z9vBwvbIx17fSv1+i04JrY+WnpJo0I7a51CFta1oKTCogCqWL7oztyQONxQDHatfU/C5s7Cy8QQ26aNDCMXxuZTIuTsVPlBbazZ6AAgnB7Vi2NxcOsGq3F3Ho8Dgq9vbgvKZY3KnjogKgEHJx6VBqFxZEsWa5nW5BixcSHaqjlePw4z0rqXZGT8xbl7SSIjSbJ5raT5t2MFXzhnQdW4x04p2vpJbxpLdSpMLiDyFuCdigjOMqRwTj9Kx5xqjZujFLDBaANboqbI1Axkk9xgevT0q+1jZazpbTKVubmzP2iWME7WQnkL6ACqsSQ3h0SLR7aVZZLm5jaJvOVSyjyz/C38OPTP4Uus3elx6vd2trIPJu447mIxqdzP1K56cYz2612Gt6Lo/wDwiSahpjiGyjkjWSLoyE4JB65rzvznvIVtZIfIudPkZosDO7b8wIHGBjjuDQtQOqhmntFi1eS5RwyFIH2NwQcH5W5LnoKp3SB2nTV0N3Pxc28KjbId5y+cLt4xnHPA/KGa3ub14obu68qykAmto/lVy7Lk4wB0zx71Np8+pXVmP7MnltpLQm2nMqJJIcktncR91ffGKYjf0u/YLLfpH57psjSMMWYg9V56cHt+VYfjPUjdfBLxF4bjRENpq1pq6xv9+AIVQ7e+44wegwTxyaz0t79pk1WK8K2hK/aBAufnTAOFGQrOO/TmvRfDdtDrv2+C9tUih1GBrJ9xyxWRdh354JAIb8KyrU+em4l05cskfLHhC4jbWILbYXtb0GGXPBIkGPyzjpWV4H1J/h78bfCniCWSO2TRfEVv5shTPl2s0pjlLLjlRGx45zWfYrPot6sNw+JNKu/KkAHJ8l+wHbA6elb/AMRtPij1i7vU+ZbqOGfdgbe2P1FfJwm6U0erKKaP2W1TVdB0Zb9xPfQtbxtISg85JMdAgGTwDk9gBXjulePtQiEk+rai0ouYyi/L5UUfpuwAoK9j6V+fuiX2pWqvfafrOqbREkhX7VIXTCjaoLHhVHoMY49K7rTLrWNYtGN/danqBlYBw9w7CRSfulM4wBwOK1qUqktbmlOdOK2Ow/bG+IWleK/g5pOnhol1DS/EUTKSwLGL7OyZR88rn0Azz6cfMv7KXwouv2lfjt4Z+EARptKu71NQ1u4jU7YNJsMT3Z3AHY0wUQRsRtEkqDvX0I/hTw5qF3FpXjbQrmfSyxKSXocIkwXCEBFyCSdv0NfrH/wTa/Z48NfD/SfFHxkttFh0O88TTnSdLKBjjSbF8ySIWOQLq6B3gAA+QmOAK9LATsvYvc8/G6vmS0P032WlhZxWNrGlrDEixRRRKESNFGFVVUAKqgYAAwBxXhnxq137NZSWQbcIrXeQvX94drDHsmD64r2SS5M155J/1auAe3HAx+dfHfx11JZ/EF1EjhR5nlH22RiM59vyr0qr9xo46a1RT/Z1ST+3temLiUwwwRdOS5Zi34EDIr3HxXPFdm+0+fnz7YouehOD06dP6V4/+zxbrDHrVwNgJljjLHr8qtt/n0ru/FdzFFqyFztIIQ+mf5c/yqZvRRGlqz580KOPSNGmRwymG48nZ056Z9q9e+FGhveeP/7fuB5ltotjIq46Gaf5V46cJu49xXkutyRW9zqdpJEyCMrMFzjKtgk+mBX0V8IH/s34VQ6zLhJ9Rea6UHhvLDeVH19VQH8azh3HLshvxc8SQSWkmnadOryz/uwuQCAR09Mg9Pyr4I1qzu4buVpUIO7YSeoxxn3FfQ3ie/k1m/uXVQkiymRccHbjOM44xXlWsiWdJZW+WRBnDYwQOdp9T+lTUta7K20Rx+lavqugyreaPeNY3IbP7v5Dlfp2/SvtL4bfGDxReWCSau41ABV3bgPlHHOQF7V8KiZ7m4kMuIUZVG0en3Rj096+o/gvIk/h27uLhPOiNwI8ZwQip0AHpmnSVtiJLofZGi/EHR9UxHOfsknoen4V28MtvcLvgdZQe68ivjLU7ZdPl3W0pmi3fKvdMY9MdO+PyrptF8S63bMEtZFZM4RRle3bHFbxqtaMhwXQ+qmX8P8AP0xUZLY+nTj/AArzjSfiDabVj1aQRvnBbHA9c4/niu8s9a0u/CG1uYp94yoVhk/Qe1ac8SeVln5umd34U/A//VU2AeRzTNg9OaskjB/MYqZM7RTBHipFB70gPxv/AOCht6Lb47eE2iUbovC+2RnX5VM2oSNDtb1xbzKR2yvrXw9qug2erkSWzxwSeYspdv3ew4/hbj5iQOc1+pHx01T4JeP/ANofVPh38TVtrHVtI03SoNLuZ55Lff5/m3TKpHyMytMowecNwOa5XWP2d/h9p13BLoiJf2cm8SlftSNiNSeGHH3gBnfz02nt1RjG24c9uh8EeEfin8d/hxexP4e8TX+oQgMtpHLeWN6IJfL8rdbtfWd8tuTGdhKKvy8ZGTn9IPAv7cXgvxfY3UHxFtF8MSb55b613Rags9jDbBYrdls7ie9dTOf3zDT4oGVmGzZ5jN4ZH4O8FSySpfvcW/2Vp5HPmEIiQrKw8yONFMikRbTzmvkbxJ8M9TuL/StLnsVuI7+48NWHmGNZES51nSJ7548ZYF0wGIzjaV45GTlatZlScJapH7qSTeHr7UZbnR3i17VNN1spFJIjzpJ4mu7HCrIufMht9OsZAzopykf/AE0iO7xHxJ8AdE1fQ28P+EpPs6apptl4P066tZNo+zw6kdS17UXikkJYSSx7QS7EuMAFGUt+VXgH4reOvAOtaLq3hxbvT7GOZNSs7ZZGNqsuvaXPpcUkdoSIQRMhaLDRYOVOMjb9XeD/ANr7Ul8IPpOqXH2NrTwb4U0mMpMxhSS8u0sdVupLfhBOMkKcsy7QRwxCO+hHKe+33w+1rXfF9jdeJEWTS9W8e6n4njukDyY0jw5ZJDYSuV4jRjGuxSOfkx8uAflz/hCfF3hvT/CPjmxh+0al4a8I+O/HmoQyNxFHfNKtu+QFZy4G3HJ5YjAzj7w8J/H7wl8WLi907T9sC6/4iuPBtrbXW6Fl0yysPtV5cLGYw8csod1CPgcRnG1SWvv/AMIb8UtP+wafcGK1+JTTaRbG1KYs/Dnh9pI51gxGVRLp43AB/djzx97ZhyM0LU/JYaTpGh6DaWWm7IIfDPwW/tBhLnbHq+uv5zjqOZPN+Xsdw/DmPH3g+LSrDxRbavb+WfBnws0HTL9D/DqN7Krw59GBYYFfq/8AEP8AZ88K/FGLVGsYVsD8QdQ0zT8WihBa+G9Bdd8kGI4wqz+UjY+7iSJVz3+avG3wO8beKNX1uCytYtYh+L3xCt7WbyzHk+EfDDL5U45SMR7Yh/FlkxjeZAKtyQbHwX418Gf2FrPjm8Lb77wwfB9wntcX6qlyvqBKhXcB1AGa5bVPCkllqr6RfK00MOvjw04TAb7NqEayWjFiDzbSkMuR24r6x1rwrc+N7mwlezltLz4u/ErMOV5Ph3wxGFeT03IwwxUlQcj+GuX07wrdeML3wnqOmsl7/wALB+Lt7qOlEdH0Tw2HWRuvOBEPujGB9MPlTGpHzLA/iPMUCfu9Uvby4GyMERx+I9Db5mVgQiG8t1KtkYJ9BT7HXpNIbTdf0aR1i0lZfFelQRj5Us9R/wBF1qyxhUXywGPyA/LnI5yPc/CumadqOtfD90j2QeMfG/jLXopNoObbToZVyuP4TjbkcZHtXEeDvD1hP4M8CQSwdfB/jbUJkcDi286QxN6bSBgD0pco7mH4M+Jvij4baj4UltdZu20v4a3l1DaFZ5IwPD/ixBHHPEylHEsbviR4wkg4G7oB6H8Ov2kvit8OdU+F0Gv6islp8MdU1Pw3f20jj7O51iGQWWpSRkL8myZgGd0IUbQRuwOSu/B1g+kK9xCfLPwEi1IhgSpmNwVt357hhlPTjHQYd4++G9xB4Q+Kt/5fkNp/gzwI2oZPzTanezxrasv/AAFCuPVRS5Que5fCz9s/4heHF+DOl+N4P7Vj8H+I/EWl+K2nu5TPe6tfW9yLC6uLiVJSpk+1SsuVwx/5aAEhPYfAf/BQifWtK+GPhn4l6VGkut+Ndf0vx7j/AI9rGRLiabTrNFmeRljLzxMIiWJitmQsVLV8kfF74U6gq/tC2tirLcjUfhxpemOrK3mXz+Q0vzDOXCsM9xn8KX4xfB5reL9onU/DNo07af4x8EWOgMjn5dafyPt7oi9HcykEJk/vcbQF4aSFofeen/tp/BT4h6C9/qunppWv/Ebx0fh1PHPbiObTdHeSO2e4uZZDJbxP9klXJdlLTMBskjg2j2Xxv8SPgrqng/4r6/8AbrS98M/DbT18F22n3sy3lkddhgbYiWFx50UmWmtbeFmUiV0l3KwQNX5LfHj4OpoI/apuNO3RWfgPVPA2oaY0W5dms6kIROYQP423nfg5GR7YT4u/A3xN4Z8U/tF+BY4ha2Fh4K0jxhqawJ+4g1KDyrsGNx08x437ZfnoqkUlHXQpJH6laf8Asp/B6D4o6N4G00Loniiz0F9X8R6j4Ymu9AdEM3kWLxQWcn2JHkl3naIlO2NnOA0ajH8ND4/ReDvDniT4ffETVr7RvFF5dW2l6F440qDXRc2kUU84ln1C1Cag8M8ELOgSHcV6ZTazfnZb+NvjTpnj3Xnee6XUvjR8FYruUyt5symC18oGF33hW8oHlRgbiAAQCvefBf8Aav8AEMXir9khPEBF9omm+HtW0JYVHlebfR2i6bDKzYfLpEI414yfmxjzGFb+91I5T3rxb4Q8I+ML+60X4pfs2aD8S7vSdQn0/Ude+F1y9rPHdQAlwLKJLa6aRDyS8pUE9m4NPwlBbeGro6f8Cv2kvE3wUv7ANG/g74qWjX1vbyIxQwebetHBbRryPkEjjbnivBtK/ausfEX7N0elfEHSke88R/Gww+J5bcLDFJZXl6Lu6IfJMcnlZgUnhYkADcCvsLxL+0n4P1nxF+1THe3UU+l/D7w5pN14fttRhS5tXv7rSbnfNDbXKywjzLjyFK7BvBJdCM4TnLqgUDV8ZX/7SV94dNp+0H8DvCP7V/h0R7Ita8GXSJeJbuB5klva3XmXEkrEZ/0Y24GMZPWvGfBPif8AZx0XVk8N/Bf4zeNf2K/ECT+YfB/jWOabRrZ2/wBfvstWc23mSt/Eb7k/wnpW14W8PeCYPFnwO0nwHqt74A8YfF/RZdaudV8H6oLO1g+xaYl3K82jNbz2TxTyNgQottGPLfCLjYOluPi54y134fapqfxHtfBf7UHg7w5qj6NfyeJdMXw7qUGqOyW72paRLnS45Y5JUTfEc7GVmYckF9LA4nsHjNPjPqPh6Bfi58LfCH7XvhMwO8Ws+GJIYtSS3xgzx2V4H8y4lX7q2Eo6cN0rxvwLefAzTdUudD/Z8+MXiP8AZW8SWL5k8D+OPM/s2GRgqmFtO1s486b5cmG6kkReVXgY870zwx8EtG1cyeAvFnxA/YL8Q3s4/wCJfc3clz4buZ1JD4EjzW7qJAN3mSRpj5VUA8ezeLNR/aVj8MQP8Wvhv4M/bv8AAzRyNa6z4VWCLVEV8xPKlq/mo0rBePsC5B43jAwk+n9fcCVjX+JOj+Or2zmi/av+Aek/HnSmWH/ip/hujTaiFQERhrSSW31TgAF2hkWFR0yMAU/hTqE13ILX9k/47fbLiDMX/CvPiast1LA0PBt42fytUtobZfl2wrKuQAXrxz4Z+Kvgtc63Fo37Mfxj8QfsqeJ4ZNlx8PfHEU11pSzyFd0KWmpSGOKV2+UvHPJJ0CqhFeq/FKTxxqtr/ZH7Yn7P1r8ZtJDhrfxb8OFluJY4IQT5kkIlTUYFCfOSJkjb7u04p+X9fcPYqfEh/CS6t/a/7U/we1T4Ja0rhoPiR4BuWuYEmDHF409ivnwSBUJUXEM8uwcqBgV6n4MvviBr3hi6X4VfEDwv+2j4JREiuvD3iBrZNXjtusdvLervSWd8ZZtRiUkDOM1538Kr/Wb6dW/Y4/aCsfH1nEMJ8P8A4iLJPNDFEnKRTFYdXt4oFwqBYTHj7zvt58o+Jsfwc8P3Y8WftPfA7xB+y54hgcNb/EPwHMWsrO5kJ8u4+1aRJ5UM8jZASWKZyT/ebiRHut34Y+G+namtj4a1jxf+w54vW4kuYo552k8MXl2wDyM1vJPNpN3bQiIoqLJaxtuACttVVg8Z2XxL1SzXTv2q/g/pn7QvhpBA1j42+HZY6mkSbngd7JZodQUsf3kptZFt0DbR5gPPMeE/GfxlutBMPwQ+Jng79ufwtchEfwr4ia1tPEAtyfMdfPnnTzmUdTe9FHCZTaTRPjZ8INH8T/8ACN32p+Lf2CvGUwaT+yfEccX/AAi1xcSPieaFbkyafLFhWSKUNaRnAZAduKaFqetfCHxHZJpEtr8E/jLZ/EXRrndFbeHfH8c819alVUTRG7LwXixKF2Ro9u0SrnG4/NXzt8T/AAL8EvG3i3S5fi/8ObX4J6Z8QbWTw/4b8deF9XV9Nt9ajlleP7bb28Flbq14w2qLtJ0l8tY8KPMI9J/ahm8UT/Cm78fan8L/AAt+0ppcsKy3XiTwld+VfQadaYbzWj2SyzI0RY77ad1iG5jHtUZ8LXS/hx4F0qH4dahP/wAJd+yj+0LDGvhvXZJkkk8F+Ibq38lhJNOrLAJrhS6s+BDOrBgCs3mVFLcR2Nja/ETxp4hsfCV1e2OjftV/ABP+JbdTM6Wnj3wwETalxOz+bJFexSfvA77re5d2+QSyFW23jbwbomgeJP2hvC2hTX/wl8a3cml/G34b3UbSXvhXXN32e91WK3TDo6swN4iIjSx7Lhfmx5XOzeHvHfizW9P/AGcfFGtJ4P8A2mfgxGNU+GnjnO2HxXo0SHEE5mEjSedaForuFvNCurO29BMsm5oPiDxhrusat+0r8CNCTTPixoCQ6P8AHL4PzRrbrriW5fzbuziYvi8AMktlOHlE8R2Zd/Miua0GjtNTtovD+r+DvhN4s8VSQWV9cR3/AMB/jDbzR3TRz3Ee6HQdRnDtHcedbv5MfmZttStSE2+aFWun0TX9U1fVPF2nSeG4YfFNsM/Fj4WRoZLbXLaT93/wk/hcSYLzXCYZo0cGUlElP2hIpLjwW0uvhL4a+Ek2t6NaT/Ff9kH4jsz6tpPlvcan8MtWlYSTSxxQCWeKyimO6WGPLWs372Etv/0n0bWNJ8Vwaz4Q8F+PvF+zWyyv8EfjfbPHJFqzXMSyWvhzX2iV4ZpruH7rv+61OIEpmfcs1pCcT2aLULa8sNE1/Tdeg1vTNUg/s/wr4w1LMtpqFtOZAfCni+MkvIu7dHDcyLvWU/8APcyJc9LYan5MbI5n0AWsx0S4/td0e50iSR96aNr0++Uy2NxuU6VqK7todBuO8eb4Zpmt65qeq+LriXwq6+I9ODwfGH4R2TCa3161uIwB4q8KK5XzJ5V2SGMNHJcY8pmFysclz2ttcpC2i3nhe8tviBBrtlJD4Q8RXcolsfGelMJHk8J+IJJPljv4kLR2VzMOWQh1DiaKbVNCsez6B46Hg3xL5l5BLZW17Iba9tJF+eKWMAuyFSVkaAkBhxuVtyjkV9Qwy2moWsOo6fKlzBOgeOSM7lZGHysu326V8TjUBqmm20X9m3XiSyLyWdqWDnWtP+x/M+j3UPzE32nMr7ZyzfaoByzfff1r4Q+M7Wx1B/Ad1Ks1rP8A6TpFyoISRJk81k/2d/zSLnHO5T82AeTE001zJCp6aLY9+cAJuHy4x+HIFAccbTkf56+lTyK6Hcv+H/1qhOUbJ49fw4rzTZDWJI9f8/SlULkjHT149KQgKMnoP89qQxbvlzjHfHX9aQbDtn8OSB9f6YpDlP3nGPQe9L6AjJOOOOeP6YpOGwc47c47+35UCuIY1Qll6np/j71IANvoPbnt71Fj5d1NOPTP8qB20sG/JyO5pwXmmAEnknt1p3AwQM4/+vQWhm4mQIeAO34VJimHjj9PTpUhpghBSUoIwKKQDejYPfp+HbFHzY4/WndKKYWFx2poORxS01j26CgA781Pg8Y7dB+lVhjG3gZ46dKkEi/xEDPb0/xzSJZMPT0x07VX83K4Iz3I9vb6VFkscDLnsOpqyT5gYLz+PuKdiWRbht4+XPp/kcVNk/dLcnHt1Pp6du1MkRwx2qWXPHGT+HGMcUic7gQysuMYBxz7AcYH6fQUWAdGGVhs+4OM449+cjipJI/MxgYI/QfpTYw0YdsF+FxxjOM+vpU33Tgdvz/z/hQMqqkhXkEAdsf04/CgRjnBLbeDheO+OuO2KtAKg5+UD9B+AoXGOOP6etMCAsRKz4wB147DgHke3bFEkar827aFGBx6DFRkErI5UhsqV/Pt71dwM/4f570DKAOeOlO44/TtSMz7j824qcZwOvfjH/6vpS9M9sUDFzjgDA/PP+GKBg+1MQ7iSeNvQemakpDQUhIBAPfoKd0pAMden5UgE/Wl7+1HaloGQbzJ9xenuO9TAEcFt34YpTnvSUxJDQQWwSeD0456/wCFBH8S/jTueaQ9KCWJ944z9B6//qpAkYOM9R3xxSEqcfx4/Cg+/wBOOlCYhwAHzZ+9j07f57UBFxg8j8v5cU1eMjHX8BUmPx/CmNDSoPb3p5YgEZO3pj8aQUYHYZ9KQxAvT098cfoKdz35qPnr+n8qfQA3POScKO2evTHb1/zxU2IDgZ6Y9T1/z2qPp04owDwaAsT/ACDg7Fz24xTGWL7uVQj6cevAwKi46en6fT0/CjAH0x0oEP2HKqcZ79sZx2Pucf4U8QAdMj8v8PSq5VVGTwB/+qk3AsFIAPAxzx+lADigHBPfAA9qcVIppRo13/e4HX34P4Z7fypm92xt6jp+VOwD+eB92kAIxxk9qXj+Hn8j+HoaXlTlDtHHvwOlAhoORlPm246e9OJBGCPw/wA/4VHxlFJ9t319P657+lSKxKARgx9s8Fevc/hxQGggyR8vPTp0p+wdSAarlTuDSYbJ55x7VZ54yfr2/wD1UBYTaPQU7JyeOB3/AA7DFIpPfr/k8UmFHIAXb149aQW7Ds4Hr6UxnC475qQHFLuAxu4H/wBaqHYjDfMFbC9ePSkDFuD6dqYcgc/lx6ce1IuAaYWLAxUQZjxjBFPyc424H+e1IxCjJ7dKAGFsYCnp3xUnltuGefXtUYOD5Z4A9ePelA3HLjJIB/D+VFihyZIHr1pyjAA6/TpTDwVVvlHP/wCocUwqMgpyD0PQUWAm/rTdy/lS8g44PpSNxjJwOfagAI+YN9PyzTlB4yOR/ntTVAA45GeOai8wOcHgf5HvQxM0onbA3HNfEv7bP7EfgX9rnwW0my38OfEHR7V49A18hgAATILG+8sFpbJ3Jx8rPbszSRD5pI5fsrcVOPu+nr61at5+scmSc9f/AK1EXYk/hY8R+FvFXw18Xav8OvHmmyaFreh3kljf2cpQvDNCSrAOhaOROMo6MyOhDISpBqgrHZuU8dj7V++v/BZL9mrS77wlpf7T/hm0MOr6Tc2ujeI/IhUJPYT7ks724kUrh7efy7XJVi6zxruURKD/AD9WsrvGsbYlIUMR0ODx+ldlOfQhou4Lcg5Hp0prdTsXOR3/AM9qmI4wP3eP4agAODkj2FbXIsO2kEZOeMfSjPH+egozjjofemk/KQOWbGMd8UxD8AknkhsdOOlSiQD7vc5Htjt+FVwwO1OFK+nT6fWpFBb5MDIpiLSsQQx5PpmrOWXpwD29Kzg5xuGFAqdJCD6Z6r6U0wJ3w3Hfrke1VZIQP4CcjnnGKtZGB9OvrTHPG3v92gCvayTWp/czSWwXqmTgj6iuu0jxlq9k2J5FuF4GXXB2j6da5GRSDt7YwDUT78Y3bt3GB94Y/pSvYpM99t/FWjXy7dRhgAlXaWT07Z2/MPakt9Ilsr2LWfBuqvp827dJDv3KyccYB5xj2rwa2lni4jwmOgP9MVuW2uXMGcMI++1eo45IxzSlaSsyoScXeOh93fCL9r7xP8F5RdalpN7rdi0jH7MS1xGBt2/JIWHlgHJwFwa8Z/aM/aL8f/tTaxplz4j8y00Lw9FKumWbbiYfP2+b8xLElyi5YknCqvRQB5fpnje68lFlRb5V/wCe/wDCRxwB7V1EGv8AhrUJBBdbLYE5IBOFz7Y4/lXDDAUIz5+XU9OpnWLnS9i5aH0T+zL+3z8bf2dmtPD3iaa4+LPw+jbbLpl65ku7OHhc6ddsS8ezHETExDnaqElh/Qt4G+O3wp+NXw/sfiT8PfEUE2myKFM0jiCeymVQ0lrdRcPHIgPzA5U9VJUgn+W258N+G7hlmSdoGIyk0DqVI7YHTFHw4+K2tfs7+Prbx74LZtWtT+41TS7kkW+o2m4GWFyh+RgBlJB8ynpkcVGJwSlH91oaYLMrTXt9V3P6bfGPwg+Af7XmgjUrqcahe6ZN9mbVdIuI4b+3mjQfuZJoskoA2QjZBzketfnD8Q/2b/iJ8A9bW3juZrnQzO0Vjr86vPDceZl44pVhDm1ZYx5ZD43uDs3DBr6D+CHiDwf4UuNH+PXwWvJtQ+HPi2KKDWLeWUSzW8wVspcKOUuLKVgnJO5Sdv3q+/8Axpq3hW78NTJ4ouo18J+JIFt/tzbBFbSXGEhcvICke9ypjdhhZdvGTXjvROL3R6uLwfNOLp6we3l5fJbLtoj8ctN8KeK3dmnvxrFhGkck7wA+dEkq5DKrgZ6btoLcDpXYQ6LDocF35P8AxO4tTje2c6dbYnEMkciySSx7TgxBt4b2PsKxv2ivDvxP/Zn1uyi1WZtQ8DSx3C6T4hWB3hSX5mj0/UzB80Eiog2O8bRum4qzMGROF+D/AO0p4c1aT7XdXXlajeyLbPDax7dggPDw+bLGZFYdcFWxzjsfPrRrrVR0OVUYxadzX/ZS1TRn+Ecnw68UadDomt/DW5xf3cpiRAty1xNBLPI/lOsJzjcWOBGBgKOfNfhLYN4pv/HfjH4f2Is/C934kaXRTp7TW9uV4jubm2tgEMavJCkmNq8NgcKccT8TvFnhv4kfGq7C2j6j4budMtLXW7C0Z4LrU/ILFPNNsYhI8cwWYjfyBtPIr6NtPjH4V0LQ4tE0nwve3l+srxrbDyrBCrvu5e2UpG7Kdq4VgAvOckmKkZxp81vi6FqnFyt2LdzYJqeqW8uva3qF7dWluqRyTTRzuATgK/mbmZeR8vPrxzXN+OvhppV3Ib+G5S4nvMIAEkhjV+zuybgSenPbkVPrXxz8H+Fcz6t4KutFs4MMy3LwpskBG7F6yHoSPlJ54HfFciv7V+k2lxcappGjX1iZCu+Tej2qnPGUNnAmSox9/J/WuelKXRGjpN9TZ/4Vt40gvbjSorLUJF04oJJZLsSxTRt08uW48td2PujHTtXQeAre00LX7HXIJXsIrdtuyeYco3yttK/NGR0IFXNA/ac8V+N7L7F4J8LReIPKZTdPPcLFanJ+QQFozteTHQ5C/TpuaZ4t137cdOi+G+naVqxMs93Fq13DdOkfGwxPFGp2ksVPlIMMVrqi5PeNkYum78tz3jWfjp4vbTLmy1ibRpbWOFAGcK6tjG0ODy3tkYqf4b3+h63dnXfGP/CP6Z4ckiEjTjy7aZGPeAxh/N+bggEfT5a+GdS8e+N/F3i/VfD14bTwfFoMcMV6mn2NtL51xPGk0ccZmimkg8oHJAZ+5ypXFc9pngT4feIZtQ1rxjeyaXZaXHCz6lqdtLqzBN0cJgFp8iKVwqDy0YAAALwAJTXTQ3WF0s/wPvfVvB3g2012PVdL+L6aGJma4urCa5N3bSW4BWN7a0j2mfhUVl3ZUdemK8h8Xat8ObVtQ0S+8XaPr2oxNFcRyxWN7aPgsp+XETq5YcbEY4718d/8K2+CXiXxdLrGleHZvDEkkjSxwWNzdwwIEUL9+N49pcDOI4k2n5eK1Ph34VSWxvl+CXiUafq8avLF4T1gPc6VqTKSJbZpLjZLbSyjaFkSQjcVDMgbIwvro1b0/wCCb/VklqfZ938SdJngg8P+JPGOn6wVjjxaTCaZDuUEAvKGXftII+YNk9qqWfxi+HvhO4gn8J+GrrU9Vi3botGuZrNiinOWe9WJXDf3FDjtnFfGEXia68T6ZqNzY26+GPE1jPDDJYg+ZF5sJEckkfmKzLF5YyN27oAD1FVG8S6NeR3XiDTYPtSNcP5MkchVIjhA+VbaBvOT/qx169KFFy328gjShE+mrv4zRNr8OvWvhPxdqdqWkzHq8FldSQbvvLGn2hGl5G0M0sXA/CvP9Z/aU+C17bRXPjDSNY8Lh5Nty0+ly2UZXOGKRQtdK3t+8DD17V4hP400A6ibu4lZL0qrl1lEkinAGMyx7emMbHbFXdP+IOkPMPtm7zdyiBpdzArnDNuICMfbge1bQpUugpJH0x4J+KPwJ1K6vND8LePrW202NEmtJby8liaZpD86QwvZxzr5QVVYOvO7KjivUtOi0n/hKJbE6uusyXMMclpLkOPLdVIdCQV4IK9Ac4yBXxLceAvDnjyyfRPsy3F5cXIe0vEdVaZ1y37vCLFbCJcbtuA2M4JrP05PjT+zxeX934WMXxN8Mv5Ul9a3q3OWijI3qhnKMuwLgSQEjkMUwOCVCMneLOeUlsfodaeLrHTYrrRddhY3MR3ybnjU3FvxtCr/AH1GABgeo9BreHPFYsNWn0/wm9xaLdpEY7fUMIgIOCCcklcdNrZzx248L8Na/wCCPi94E03xT4dubjVwx8q6s55IjfWG+Pf5TOgAby8AZIGTkAACoLrwvbeRcRfadUlisyHLfakGBj5SPlxnaAMfSpWHa6kNrsfXfjXxd4/1DQU0TQIJLPJCzNpzG6L9CfLJ2mIeobOcY7157Z6n8QvDWlte5ljuZHYGDVIdjyIOfkAzgn144rwm40PXL220/V/D2oXctqVZXY6t9neLH3Q+3Jyw/unPbApqz+ItwNzrlxdxxffX+1pZtuBwMu24/mMVSw6M/adEfVXhjXf+EmW/1WK3hs7byE5kRSyrtw22ROWAkzkHjGKx7/x3pXhzT5bRYbK0Mo4K74BnqXE5GPw6j3r5JkuNDtfnunLXk/zebHcTFhk5BcB9vFb0Xi2IWUlxa60bpYgUltZBLcxMhxjCsCwGRzgjFEsLFqwKpbWx6lo/xV8J6jbrbag95e3UbNMI3VLkk5xGqzZ4DD1XOB2r1Cw+K9h4dlP2zRxDPtA8gyj7TnAwBlWCYB6fLxXyfoXjJdCs0udBs9P1PUJZi436Q7sU6KI8oA209Ao49+zdQ+LvxIGp297rN5J9quGMS2UmmIkbRqfurCyKR7ck468Vm8Bb4SliF1sf/9f8AtxrttC8e6zolk+nII7uAqQiyLzGfVWGD+HSuSMySMT5awe6jj8qqHrgc1lOnCStJGsKs6bvBnokfxBuihF5aR3UhP3txQD04H+NYt54nku4fKMCJzkd8fTiuca3kjTfIuAenSnWlnPezCCBdzH8hSjRhH4VYuWIqy0Ypd5SzgCMdaj3bXG7sR0rqtX0qTS9Mt/NQkyZ+YjHTHT6VzKImBlcmtU09jKcXHcbgyfwlV/Sp0VeTjb068inKycEHA9Kd3HG3HA+lMgUHkBD07U/dyVPy9hUYcDORuLcA/0pOcYJ4HQfSgCQZ24UeZjkHpij5s7gdufX1qLcGHdv0xSA9D/CKAJcj7oXPTNND9ccjNI24jPHA5xxTARjAH0oAkZvl5GeOD0pN7HkDkCovrxSg4PHy8dqAHbuflGM9u1GcfNj8Kjz3HNG5iOPmxQA4sh4waQkfd/X2pnGfT/CjIHagBx6cDcOnFN46D5qb2zQCRQA/ryOCKXdgYI57e1R4OKP4cdMUAOOVxu604Y+7+vTimZC4PT2pDg8UCJQFA69O1Qnrjp3pCw/h4puaBLyHZ9sCkz8uKbS0DHds4p49/lz0/CohwMU4dM44oCxMDg56/pTx0BAwO//ANaoQQccU/dtPZqBlrdtGcAd+KkzwI/ujHy5qsWBB3HPt/hUiEKo+bOP0oAvZZmDAAsMdP8ACptr7BG2Mh8g+p9eOmKqJzt8zA7fhVrI4VDkHoaAPoL4HfGu7+Ht8fDniGV7nwnfMweFjuWxuJMfv4h/ArEDeuMdxiv0AFtbzWkOraXPFc2N1DHNG8REiOjfdZGGcg/p0r8e2PyZOMt8pHqK+l/2ffjQ3hHUIvA3im4M3h2/cRws2M2cz4UckjER7+lcWKw11zR3N6NW2jPteSNi2Bwemz2x/hQoRQvngLGvy9yenapr23lWRM5uIt2ElK4ynQZI4PHes9oVU+TL0X7p3Yznp9K8xX2OyxfQqpMb4uXlxgFf4R0z2zioY5ovIeTO4vwYRxjH+FRNEnyRI3lyRpzuz1H93/AVNG6NfY3DfjBxwGwMDr0/CgRBFLLhZGJJAwpwAcenAplv50Mnn7V8p+r/AN01KrwOzS8IgK8L8q9OwHuKd5gUxrHlon3fJ2P50XGPV45dqmRHRWyx6dR0pMSY2M3ljhWxggjHykU2QBW+SAMnGAuMD8qUAtK0CqrEAfL/APrHGKBEFoB5x2IWIAI5xtx6UviK9W08PalMkRV2tG2knGHA+Ttjk8Vo4LoouE8gIu0yA+/Hasj4hw3UPw31WeNUibbCo6fL+8HP0K8CufFfwpW7GlH40eSeE47mz+Fl7qSssC3l3FF5hHB8s73UgZx83T26VyviWyt9O1D7KBuDRNcSTcncSeAF/h2+1Sanqq2nwxsbcS+RHc6uWCqPuS7Noycfd+XPbrWDqxneVNTgIumvohFu3dWUY44IHQde9GDhu/62KrtbGHBaX+p20k8lyREpyqIu1m/hHz9gD7V5p4s1nQrjS5NCdDc6h5v7zdlXjMfQgsBnI4+XtXpenx22mXTSagXlkEYJCkhVY9iF4xj2rzv4g6bpV7crqHkmZ5DtTqh2qMnOAOhOOcV60ErnHLY8Vvp54YxaFQsR+hzjnrVdbpvL8lVZSR8oX0rUnjNpJtjiBVeQzH5QOnTHNZs11fEhRhBjjG0ce1dy2OYjuAY4081DHIPunOePwpbyW71BY5WRiIl2ZxxkVcEl4LYwyw/K33uMHPaornULpomj8ryoyAuMdMfgKYjJMYTKscEU0lcYC9PSpUtpmQvjCj1pywq+QnJ44HarIsPstQvtOmFxYzPaOpByjFen06j2r1jRfjDqlr5UerW0d8in5nTKOeOpGdn5Ba8neNE527sYB9qiKqVwF2+grGrh6dRe8joo4mrS+Bn1vofjjQNbKtBfqkueIJsRSfQZ+U49jXaRahcHco+cqcDoP6Yr4Qweo+Wuq0jxv4j0YeXDdGeLjEc2XUY6bT95cf7JArzKuUR+wz16GdP/AJeI+zoNXZiI2BVw3K4A5HStuHVfn85HjZ0H0x7Y7182aX8W9Nukjj1e3aznHBlT54/rj7w+nNek2utWdzCW0+5hu416iN1YkHp06V5VbBTi7SR7lDMYSV4s9ji1nyrcRSod4G5QD97n29BXSJrcdnFLrM04jgVczCXhYxgfKx/lXzfHf3eo65YaKuoJ4egvZPKa6kG8WydXcqvzNgdAMGv1F8Kw/sQ/A/wzY6xpnhmL4i62IXuv7Y1oDUri4mVtxkW1nKRRAbhtMVrkADdk815GPoxpJX67HsYCo6u3Q4L4R/C34g/GJvP0GL+zdDXZu1We2kNq+4kEWzsE89k2gny9wGRnFfVaXPwo/Zut5I7G2j1XX2VTNqNxOWld1HP7qYH7OAchRF25JNfEXxE/ba+Ini/WZZ7O4uNN007jE8xiQxLn5EjEAi2qgwo6k45Jr5K8T/E7XdWvzq/iqaWRyf3e9gyhm7g9ifrWVPAykvejZHqPHUqcLbvy2PvT4hftS+J/EDXlqk6wGUbINgOwoP8AdbPHq2K+IfHfxS13VYbga1fb7KbbE6bCN3YbcHgA+teL6j4wu9QvZNF0UTa9czptVYVZtmBk8Y3OQOuOleq+DvhBO03/AAmXxIvlu4rZMx2u0kABdoaQ+gH8OM5r0aGW06UeeSsv62PHr5lUm+SL/wCAZvhXScSLqt47Wm3aViB3Yz90sT2AweK9d0q61O5kltbNjfQBdzMPlAf+HaMAjp/DnNeW+MfEGktcIukQ77VTs2h+BtHDZxnn0rl28VeIYE+z6VGttbyAjzVcFgO/D4H04rolTctYx0OSNXll7zPYZ9OvZb5tPvbs/aJsHyvL5IP+17V2uneDLHQYmvdQut9uOZS6kELjjpnoemMV8/aVr91pMwvWb7c0yAFmzI3HQZYnHBq/q3iPWNQEkNxvhsiuPJD/AHvqQ36YpqhLaIPEw1bZ6FrPjAHfa6bNFdxpnagXcyqeB+8xt4H41wkuuTQwmB55Cko/1LEkpz29c+lciXWFF8oBYzj92Of1PT6VRvdWVQq26LuVsyE4PpjHt9K2jhEkcVbFuTNKe/NlE07/ACo0mBxyO/Fd18GfDEvxH+IkN9rMcWo+G/DXl3l2rJthuLknbZ2bNjlnf96wOV8tCD96vn7XtTkvLq3t7BjNLcyLFDEgyZJJCEwueAea+9/hl4F8Q/D/AOGtza6VcfarpFS72LGHSWYOjXGxeWKwq4QF15Hp20nTUFpuebUr3Pe28RWM3h7VhqKCK+SRk+TOUVCGTcuM7ADgZXp+nyn8SfF1z4d0TWLw3s11qQMSaYy9d8i+YjKTwFhGWI/2cd69Y8WadYX2uM3h2SW1a6gS6SYuRbtKhw48vblOOvzEcDjFfInx/wDELa/8QNK8PLPFNYaHYedO0W3YslzukxlMZwmwZ9/rXbl2H56iuebXnZaHj99a2MEEGk7iyWwPmY4y0h3E+/J5rzu8m/se5lWEiYFgUK/Ljpx0rt7m/VJeX3kkYbH8A6e/SsDxDClzY+dwTCSy4HO09RX070Wh5CJodTeSEzAgIygsOgx+FZd74kjlHlpJ5i56bcdK5y2mxEbQPhS4P/AfX8PSq97YSW53j94jchh0/wDrVm2+gy9e38V3blP4s7lyOntmmaRdCNjA/KuenvWIDt6HFTQStE25cHHY1MZ6isdnh5Zjt+Zu2OMY7Vcit45drSYSMHn1GKw4b1I2DcKO/J7+1dTJdW9pYvNIQplG0f7Qx1Fb3Jscrrsgkl8tTvCfd7YXt/KnWqR2elbmz5tyNwXOAQp4qC7tZXjEkmGeXAjPQADoPyq7rG2JIreLEKwqBk8846D0qBnP4LttfqfmP5dKliVm2rtJPbFR4LHcT6c+o9KtQHbJtwQeu8dhihDNWygcTokSAtEwLc9B/hWjNJGJ5BGN27ocZHTpzVTS0O55RkMRyPbsar3MxSReuCMKB+VMkrOgPYDr19vaoi4wGzntx7VHLtDFQuAPfrSKSuMjg8j2oGSNtJGBnP8AKpYwxXzMApjjJx0qsG2nf0I7Y7CrVo0chIchTjDegUf5/CiwFqJ38tcAJjjIOdv4d/pV1Wi4KuJyRgbuox61Cq20E0YaMXKYJALbQ44/iHTitW5+xzzsba3Wy+VcoOnA7Y4/GrRJlxnc7SlwHz93jGBx+WK0I5IAXCpsAwSR6Y7flVKS2L8wAEZwy9DxSrCw+YKFyMcHhv8ADFMDd+eS3Jgb5QucBd36Vbtojr2kXemoVhnWHgFckhMEAfVgB7VBpV41oVUxmTb8vHp/Kum0ArpuvWd5byH/AElwGUD+A9R6cdvpVW0EzwbZMeCGAQ4Oein+lddbXAFjFauw8qNiQMd/UEVD4j1GfV9QuLhbcaTHDJ5cdsnRP724gDcxPJP5cYrNt5jbRFW+cHnp0rDQt3Jr9pHG2IZUA/8AAeMcA1+hv/BLL4zfDX4FftHXeu/FTV4vCWmeIvDV5oNtqFzxbQXkt9YXKLcv/wAsYnS3P718IpxkgZI/PORRd5kRggX73fHuP8K1G0uweGNnJlLAYwccfhSqJcoRep/dHouueH/F2i22veGNRs/Eul3sfm2t9YTx3NtMh4DxTQs0br7qcU6aCbcQTtBzjPvj8q/kq/Yv/a/8RfsffExZLlbjxJ8PNdCQa3pcZYvAB8wvrRWbaLmDDHB+SSMuh2na6f1i+E/Fvhb4i+FdN8Z+CtTt/Euh6xbrc2N7atuimiboR3BU5VlIDIwKsAQQPNqU9OZGxMcKdzc47DA9Mdvb/wCtQNqgBT78Z4P8q0zayHKnG386X7DFxu5bGOgrLlGZQfB+nH0IPpUqNIx4Y5+g/D2FaX2e2j5OF6dT+XpxQZ4IRhR9AMU7CKCxStlOvH6DtVg25ChjkfkP/wBVSG6bsOO4x/8AqqENM2EXKnjuPb1H5UgHfZ8H5mBPpj8z/npQRGWwrk8ev/1v0pCuzBccjHI/+t6f0pmNwIGFx0H48cfh2FMY7arE+WzdM4P6+lTISoIYZz1BGB/9f/PbFRtkbWRgSoHYDj2pNkm/rtOMH6UATAJnlFx3PA/+v7U3yYPvbR+vGPeq5Ygj5y2OBgdP8j8qk8x1GUy3HGT0o8hBJb24G1SYDnjv+n5U1rQBNufxPGP1puWPIx3GOpz6fWhCEO6TGABwOOePp0oCwjQy5Owq/H+Rj2oEEykkRg4Hy45A/CrAbAAAO3oeOB9euKeWj4DMoH1oApMtySVZfoO34daiZwoO6JyO3GP5cf8A1q0fNROc9fT/ADipA23kY/z/AIUAYqXkRwMeWvTgdP0qT7SpwQ3A46H8K1t+T0HPHOOnpTvlf7y+n6UWGZi3UCrvOMjjvjn8Kljlhmfg+Xx17e34VP8AZLNh8yfe6+/4CofsFoMYLJ7dhRYBcxuFX7h6Zxn9Pem+Ug+Tken0/wA9qjOnYyUlz2wePp0FOFvP2/X8u9AB5QHQ+39PpTwvbO7t6/limtDcEDbzgdcAngdqaR5aL55ZB3yvTHTtRYQ1bZPPuN2cvtG4+w/livBfjjDm50CIHa32e5GBnkAw8cdq97tbmKS4cJn+EAdzgdfyrxb45wvLd+HXRvKP+mRg4yAXEOOP+A10YO3tYnlZ4r4GqvIt/B5GT4dRRIOIry8jIHtMx/ma79yokYMp5GQMY5x3/wA8VwnwPZY/BV5DJkCHVLpMemNnoPWvV/tEO07tuzoATjp02/WpxNvaM3yv/dKfojmyoO1SSoJHH0xV4xyFwSp27c8Zxjp/IVMl7FEZNgDhMEcqSD3wSDxTrie6uAyW3yI5HzKOMdPTj8KwO8q6XE8ct9GuRkxduwB4xWkydCe4BwB29PyqhpNtdS/afKfn5FLMpGeDkYNbosCFO9t5246Y/T0FFgMwqmQck4/D6UjM3CoP8+lXXWBSASuAOzYU1H59pC3zOmeOrgYxj8KnQCCNJW/iBH04x/8AWqSOJ2JRuoHUHj+X0qRbmKXJhZXxxncDj+Yp/wBxSW4zjoOOOn+RVICDySeSuFzx3P5U9ERmIOQBjgYA4HHrUgcj3A+g9fy/+tSiXDEYCnHf/IoEII4wW8v05/w9vy9qcI/4t2c47Hp/n8KahIbYBk+g7D/P9KcJCDlsN7gfh/nt+FFgESNtoXO09h17elNYcFG4/l7e/Sl3lu2wen0+n0qP5j8r9+vHc/8A66YAY4x0bnjOMccdj/Wl2KWAxkAY+q/5/wA+ijdnI7jIwOOP8KUHL7RxjnGBxikAuVHyghV7d+Pp3/CjD+mQe2OP60u1+e/P4H+tGJOCMD+tCAi2ZHzn5uoI/ToKXETRgFsY4z1HoOn0pXAbgruz054/L609fNAODsx9PX8KAIQyhdkft2wP8KlCsoyOO/HP8/8A61LIrkckED/PanqpPABOB39B+VAyLAzuc4wMdj+Hp2pOrEngLj8Pw4zU+w/dJ8sD8x6cCmsABg5IPGRx/wDqFAiPgDdncOAPT8KME4wvme44z261JvK5IGPTtSFjgg8dsD9KAGCJvaP2A9R6AdqkCrjDMffHA/Ie1NXIBBzz/SlY7DtPHt/npQAL5QJO3cccH0/z2pzSsT3AHpSYJYBVDng/TP8A+qpMZ4Ax/jRcPIYXb+L5uM/pTWx0Zvr2/wDrVIUJycZPGR+nT2pBDKScrxnPr7Y49KEwK2Ao+X8enpUn5twDjn8ulXGhfH3T0HSgWkzIQSF9P8jrmmBTMbkfL04yOx6U5lI4xk9D07j6cfpVxrInkuB+H/1xTvskScyPjgAdsU0Bn7GCAYyOOOlM7Djn/PParjvpcPDzKDwSN/Pt0qu2q6NAdqyqWHG0dfyPtUtjRGGUYBO9c/57flUyW+7I2MM+3+P+fyrCufH+g2reUpaSTkBPlXp65PArjtR+MNhbMYreEFlOOSCBj3yo/KjmiNQex6f9il6bTzjk7eP8ip47Ej77A+3UD+VfNeqfGzVEH+iSRIMc7UGceoDbq4K++OHiJ2ZbW7mjDZBwoyoHofu9uwqObsiuQ+1TZwL8xbZj0wtZ82o+H7dSJ7yEY4IMq5/IHrXw3/wtzUJZAl1cmblQPm3OTjnjjAH/AOqust/Ei61CkjKwYn/VuudycfOpXp+NJT6DdOx9TN4z8J2wG27UnHAVGzgfVRVD/hYuglT5aTfLwNyqgP0yf6V85TCYNiL7j9v4eB6dQa5zUWkZGVFYgEdM/wCRVC5UfTd18TrGAfJCOpxlvy6CqUfxLFzI1qBHBKOmRj8smvka4vr2yfchMDZRdow2T2bocCtaz1uV9813ItykZ52qEIbjn2/CsnMtQR9V/wBq6jqY/wBcYFPyMM8A+4z+tZV3FdWikGQv3ypO0/T0/OvP/DOuRTokJfyU3hogCOe33gPX+VemZWe3UKw2c8D+8O2exP8AStVZmbVjCEzSyGA7icYxnjPvk1tJZm2ALPtUfwr1Hf6/lWPLamImaNQCPxwPpjtSNqvlW/kIfMiYFTuGPvf56UbBY5fxprU8MZtIpVReQSpx6Y5HPSvmW81q6t78XglyYgdy7TsYN7H61614vIEj+WOCeg5DKvGR6YFeIavG8kUkjAQhT909/YEdKl9zRaHVHWoLhGiVgHeEKFHGCeeO34VyWqTyQHcIAWORj0wOKzrN7tmVkwD/AHsA4GOOKvzBbpMT7oyW9cc9P8igVjiru9u5lLwsybeNg4w1Y1xPqGpO0LMVVEAcYyOnPpiuzNokc5KrmX16ZB7helTpZRC6EUy7DjLMvH0HH5U7JFXPOk0YRMI9xucpv6kD8cn0rQsNFw4OwxoTlgMkjHTk/wBK666SJ5ucNxxgY+gzQ8/lQtuzIDgqBx9R09Kly0HY7X4Ya/8A8I5ryxqwgTeNu49STyD04I5r7M8Wa3p8+k4iYSNKjE7Rg8YH61+cdrfR/bElicLt5C43be3J6/SvavD3iWQW8f2y62RIQFSRuWHsfTAoVTSxLh1PYLGzmuneeB/L+UDkYzn0PTim/EjQp7zwta6iv+mS2aGCUjkvHGxwV/3c8/TitHRdT07WHMCSopX+6RxkD0H9K7/Q/Di3mlaro0k0V3GU86DBzjduVs46cBc/XitNOhFmnqfAMcUbtLbgjdFtw2Owxziuqg0eKZfJt2G77xjHy5Lc/kKv3Hh/w9pWq38N1f8A2qOKUrvjDjH+wcD8scdqXRp4Lq/uVVA8B2rG5OBhenoRTixtD4rGNpnZxnlcBsAELwfpiumm02G5Xa+ZXUEJ2HT/APVVm+mjgVTKULtxyu7AH0FY1zqzwwzIUKTEAKRwCR1HTjFO4JG1FplosQJlViuMOR8yYxgd66Sy+yyRkKgRHIUnOQc+49q81iR9QG7zv3zrghD8vHI3D8P5V0EEqWKeXNI0g4Q7RjA69Pwob0Cx1v8AZMUU7SRMY9p27OxX8a6yzhVZM5XmPAX5cnGf5V5a2vxsTOrOjoduQOCAOPp+lWrPXY2nVrolWkIDFflHzfTis7jses28X2WeKZwI8NnI6AdOR/8AXr1XQBHKxgZth24TAzx1yK8IsNVsGwtyVuI14JDYwBwMAY9q9h0G8jnlV92VXHzA4wP/ANVbwZlJWMb4qaJt8Ga+B8rfZhKuMZ3Rsrj0/l2r5Mff5COIwwk2hj05AyD7cV9m+OtUs9T8Napp9ycxvbvF8vDfOvGOOxFfGHnY09YGJwFAjxzkjpxx2p3DsWrVYOWEm/j5gcj6Y/St+2DSyGTcVIHAHXd2B7Ee1ZOn2ZdcMuxSo3LkZ56EfStYXEaTuZ/3YiC4UehwOuPp+FNlLyO98P2yR6jb3E2IjGQdy8A9K37jw6PEWlePfCAkDJr2g6hYOW6/6ZaPGMjrj5q4zS5fM8oswBIBxnrjp0r1nwo/2PxnB5gJS9to42B539APpjA/KpsI/kplvdX/AOENsNA0yIgxRGG9m+UKix/u2T5sYIKn8q6W8+NyaFptl4f0M/2hdW0MNssnlK0RVQFAJJ3Nk88Vx/xUisLDxF4p8C3sslnqnhzxNrVo8SqVilC38ysD6BT2PPGK8/8AD1uraxD5AWRYl3EkZ28hePT2rkrKLi0+hrSbTPQGknvNQfULtvMlmlaaQgcF2+Zxjtz0rg767O271B+A3mBfXP8AD+ldhOxgsrqUsd20xoPQ9yPoK8412Xy9PS16bnH4qOf8/SuDBw5pI66rtE4mUY298jNdZo9xIuliMOQBK3yDjOQv8q5ec/MCOmOlbmlRbrEknGZMD24Gf6V9C1oeXHcl1W1+0r5vSRMDJ7rjPX2rl8Z9hV+/uTNLtXKonyjmqH0ojsEh304o/XFJT+cDvTJGfh0oxTu54pDjtxigBvalU4I5p3PpTcdfagCeCb7PMJAAVYYK+1eoeEr46hp11pDhp/s4EsB/6ZnCsv8AwGvJ+2K6nwTcm38Q2yAbhPuhIzj74rlxlJTpNG1CfLNH3F8NteuNY+Cdx4ZuJfMuvBuqGayJJ3R2V2Qzxgf3Q4z+NePfGqER6tZ67EmxtRtlgk6bfMjyR+IU4/CtL4cXsdpq2t2pZkivbEIQvU+W45HTpUvxn1DTdY8B6E9pbC0udNu9s7A8SKyKu4d/mIz7HNfG0acY4tSXU+gm70Wn0PnC5O23jjbau/Pes/egQBlJ/wB3j6VpzRLcyMwOWXAwB3rPEVwhPmkDA5UY4r7Oj8J4EhxnR3AKgj/ZHpTElMoz93DYGR29KtiKJ23sN5AyNnSmkMPup3HTvWorECxAZBO088Dv+FTrDJKwXbsOPpj8u1RHMY3oDuPyj/Z/z+lOMM0RLA7FwPmHr6UCsSZEZCo6Bk/WnPKEX5hsDdwOKov5e3hwCDzx3qZY8IPLYSnHK9aCkPWZEYbl80ZzlP8ACk/d7i0DsM9vSj95Gdj4i+g7Uwkq2G4QelAx3yYK7w3HYUinduEjZXAA49On0pp3HgALnv8ASnI5yFkG/wCnpQITjG77uDx26VsaNMS1wm3PyhgOM/WscvGQSDs56EZrT0Al9QaN8KwTP/AeOKxrr3GOm/ePavh+B/YVwzAuRdP047DFcP8AFyEr4ttp0H+vs4zgeik/1ruvAO0215AXCjzgR264/wAK5r4vQhdX0a4Pyj7O8ee/y9M+3PFeHhJWxtv62O+qv3B5oruLcRSY+b+XpVQxw8N/qyDnj2qcbtuS6/hz9KcqHAR2Ryeff8sV9GeYX/CvjPxb8LvFeneO/AWrz6BrWnTebBc2zbWXHYjoyEcMrAqRwRX9B37Nv7VHgT9rvwgfDviE2vhnx/p1vvvNJUCNrwoo3ahpZcneg+Yy2/MkWSQDGAa/ncv08tVwQSejAelVdB1TXfDWu2HiLwne3Gjatp063Nrd2rmKaCaM7keN1wVII4/Ks501JWKUrH9HPiHQZ9Avn0u82SqeYJiuPNQdAT61xjNON8Zcp5bdxyq9vwrB/Za/a+8HftLaCvwo+IWmw6b8SJUKK/yw2mp+Uo/0i2ywMV0oBaWBQFwC8YxuWP03x58O9Y8Iar9na7ju0dcWz4IZ8dYpB2I6DPWvMnCzszpjboea/a5rCRHkYhS+3fjgqa6q4sV1aAXFu6SBQAdvTj+WKxIZ4mg/s6/tmXB25YbvmzwBkZHoKoRSPprPDvMCux8v2PuPpSKNeC+mtL1Ibg+UVYbXHy7Tx19RXtFtfwMPsl0qrMPuyADbnA7e/wCleJTSfbLeTzEDOqgbwME+n4Cu30uaV9HjRn/1IHOMNx9aV7EtHebor1pILlEhu48MuOjgdNv+FOtrWISyK58okjYB/Ce/T1rJhY3kKHId8BlC8OmAOh/pWzp88pJSZWDgbXUD7x6Z/Knck1ory4tvllj+0xu23kg5Hf6HHT0rvPDNwGieW2j2+SAAr85xyNvuMVwkccT5gQEAc7MZzn0NdZ4ZvTo18EEe6IFTK+f4DjgA8ckfhW1LsJmt8Wwtz4PgvbYqyQ3kLsFHMYZSvt9P/wBVeTabpGlRw3fiXxJewaFoumQme8vbp1ihggjALs7tx0xj6gV9EfE+2huPBN7LHEtujxrKqIOrg5POB0Svxa/4KKfFzWfs/hT9n7Q5msbO5tItf1ryzt+0NJuS0hfaRlIlRnKkcsVbsK6aafQmWyPK/wBr79tTVfjnI/wx+Fr3Hhf4d2LeXMxOy41iSPK+dMF5SAjGyHpjlueB8K22nRpGYrZRvQDPrn61NBZLFCFXACDgDr+NKbWT5TCwBXnmtUiRocuNkrH6ZxzUX2cIQU78nnt9KnZ3T5ywUHt1/KlWB9hmEqIo65zn8qoCDzDhmZfM7YwDxSW82xgUAVgcgY6fWpNqZO4l1b04qAxRxMBsbD9s849qLAR3tzeBJQX3AKTg8/QgHpX0RomonVfCuk6gyrkwJBKB/ejXZn8cA47V4EbFGDQ7WjwM474NerfDiRE8P3mnyHP2e78zpzskUfltYV5eaUl7G66HRhZfvLHW6yJJNAbeARCZIGHTKTJ8nT0bH5VR8JRWItIkaT5ruESPv5TcDghRxg8YArXuYJL7R9UtFYFjCZI+MYkgww6eo4rnvDYSfTr37Ipdra4Qxt/dWQbgQPTtXHl07waNsUveR0cSPa2q2sLmSWO4bbgZ+VuOPakCS38smmxxkPcJge7L09gOKuyXMthHEZbfducMWWTgNjj8zzWfqNxe3VzLINtqhIUbP3bOPQtkcV6pyjp9Llt9WjRx5E6wgASsNny8AfL1zzViC9jNvPb30jwmRh5bRp8oK9QOn8+1ZJ1G0gvH86R3uI1VQCzOSvbBbpgVoC8t4Zys7fak2s6A9Bx91hQI03e2vHSBovMlkAUzocAhR976+uadZQX8k7mG6S3aIbA7csyoccD0B71zJ1i4ky3yWa2+3YqDaMEjOMk56U21vTJqF1fL/q9xyByoGBk4z/IUw2OoudSkh1RYLu53SxjDKFwNzL24GSR0PamXb/Z9fgguJmQyW6eS/TY/OFb/AD/hWTd3V00kM9mBO8WDvABIH498VPqepWnnJLcRrJcRMpV3YglPoOCR/kUrbASyJdTxzP56KTI45HySc4JB9qZqcwk0uOaHMt3buiEAHy+Bt3Zxxx1/lWbHL5D3V1Gm6JmYnDDbHjr8vHP4cVl3mo/2jYgR3BRlBfykxlgM43EYFT5DPpz4VzDVfAlhp4kCS2c9zHJJ/AufmA69Dk121nqk2j6hBMWWR7SaNg69NoYfTgjpXgPwX1eQ6brdhEyw5aOdEGN2JVCHPPrzxXp93cu0qi5YZVAg9CP9r0/TFfl+cUHTxk15n0uCnzUYnhXxXsoNA+Ifj24vXa3jtNTstasIA4KuupH96QOgGWy2Poa7TR7m/wBQhhhmL3TiHyiEX5VZchT2ALD9TVL416FDqvifRbpz83irwtLZRueF+36cxKZY/dyn58Vh/DvUbzXfCNrqF1cmOVsWix4GwvCNwJAAzuUAexFfe5ZV58PBvsv8jxsVDlqOx7XbSWa38WnahHD4fF7HuivPLA2zqBujfdwoYZweOfWq2natp9u13pNvHi6T959qZ1mUrt3Lt+UbeCBx3rkptUikM11fs8W07ZepQSAAZRQMqK6K6GpNYxPp5iu98fJjA3vHjjJI6DuOK9iJxvQtSQ6yL03DwtHZ3MWx3mO5NjdcBD1I6dK53Tmh0TULiHT7pL94ZFEccjDayyDa6Eew9OnpW9d6NceILaGZ7qWz8uJGadpAkUZP8BjAGcHoKwrmPRrTU31KylSRJ8RGSbMa+cGO5gvYHA78VQvQ1JDbahpOoacsbWpvG8uOPeSsckffJx/KsHQJjHthNwi3MsbJyuSvl8DuMcZq7awXU0sghlLxmdSJtp2ZPBVcZ7nA7VVl082esNcO62+x8YjyWAznLduRVCNC9glm0qW33+Xe2sDeQ4BBzG24bSMN8w+Wqui2c1uwdfOiu3HmsjuJkcgcj5eckcVJnTLu7b7XcokeNoQOflbpyR0z3FU7m01AQ2gsWwk05tHdMl/JGckL7AcHtxSQzWF4NM1RrJ2itpb/AGt5KZVkJGF39lwefzrW099T0JJ7nSXTEDqWilXKyAjBCk9+MfSqNzpNjaLG92ft72UR+aTlzEc9sfNg9PSoPDD3lxPm5G2Gb5o0OfmIGEAbOAeOlCRN7anlPxY05dN8ayahahYYNbtIrvAPKzp8kyenBUUayBfaJpN1cKDHLamF1PVWTAA4/T6V6H8U7Wx1fwHpur226O70K+xcrIqrlbkBJAMdQJNvvgV5lZu8/g91YFDY3gI9lm9PoT+FfM5hR5KjserRlzRR9NfBnwZbeNvg2utQ+ZcXmj3Vzp90ssJaKQRPviXcgLYAfH0wCMc161Y/DHxdog01DfWvhq3vp1hnlihBuYkc43JGybdo4wODXmn7H+o6PcaN448Ka540ufh9HaXsGq26xWkt3HIk0LxzPshG7gxIrLlOSvXIB+jrLQfCd3dJq0fxYh8ST7kjkjayuLQtGnKoRIS27+6cDHvXO5NmsbRWxiHwZ4ct/FGkeF7LWdS8b6/rGpw6PZzXhRLS3uLqUW6u8HcIWLbyccDbkgA/uz4d8PaR4E8Jab4W0RDb2Gj2kNnbqTlykShAzHjc7dWP8RJJr81f2Uvh74C8VfGaTxZpEF8f+EMt3uFMkzyWpu74Pbx71kX73liR04BBUHtiv0l1y4kMpgjBKYAY9vX+or1cto8kHU7nnYufNJRXQgs7sy6nt24CgjgcHA5z7kc/hXxN8Rrv7Zey35GXmmdyAM5GcZ9s+lfZy77LS9QvgfKWK1lYdiHEZ5x27V8MeJzb3emBY/3UkUarznt8xz+NehN6IwgejfA9xDpd7cHHz3XCkccQqhx+VdF4zuEmuQ7N83GU78HGR7YFcX8Hd8fhmBFYr5zzuTn0YgYx6Yxiuz8RxIsc5TBZVDNx/D7YrKe44nkXxEhmTWtkcf8AyEbe1tLf/bdztPT0/pX0h4o+y6F4VtfDFoRF9ktYbeMDg4iTbncO5IrzDTbSHVvFfg4TfvVsGnvZkfkjyVxFk+m/FdH47lF3cmItj5VP59AO3WjpYfVHlUjNJM23hi2Djjrjvx6VynjG03w/bbZdjJ8kgwMHPGeK3r9X81zu2sD8rjjJUcZxWGdjidp8oXIDBTx9RU9LDPDUsJ7KVkEgkjdztXacjvg+mPSvqj4OIyeDQ0YDGWWVwOgKq3XsfavDL9PLn8txxncmAM+nPpX0h8KLIQ+Fba5WL9wiurEHu7c4+nerhaxMjpNftiLZSEbkhywwMAjnjv8AlWnomly7SsbkiPBj4GWUj19unH+Fcv4v1H7NIkcJLeWAXXtsx8o/CrWh6xcwaa2p3TyXQZMKFXDJ0wMjHFF9NBNEfjW9vtLspZoidi7g6rwSx4Azj7rD0r41X4s6zpmsMIJpYlDcBGBj4bB9D0r2f4geONXuDKJVUxRsFQhdpx3OBwduOtfJfi26tprlrm3iWJon2ggcMjc8475qXFaXRqtrH1z4c/aO8T23ytetcJDgeW5O0Y/EcV754b/aatb0hdVto0BIAMQYe3JJI/QV+V1hqccMweaNW2gA84BIr1XwxdRlwI5PMQhVPH3WI9Dxx2+tNX+yyHBH61aJ8UPCmsquLlbORjgJIR+mOf0FegxTRTr5kDrKvT5TnHt7V+XWmX8yBZo5TbSrlWIz82OAcV7r4P8AiVrOlabeaRqFwNstvL5V1Eu2VGKHaVVRj5WPHAraFRrcz9l2PzO/aW8S6T8QPi34zmu7M2moQ64ZtEv1ZWju9MitbSxjeOQHDxu1o0seOz8HFZnw2+KHinw3fxaXcz3L2ZMflKZpWXzQ6MFlAlVTGQmNu0j6A17Z8IE+Cvxc1bVPC/xEkay8Rai6DSftM/2eBYQqhLa2kTcu+CQ+WUxztOARnHK/Gz9mL4h/CO6uNZ0jTrvxR4fhw4vrTY3kS/KzCeFSZVRVPDhMHaenFejGKaMubldhniPWoNf0mMmT7TN/ZqqzP99DJYPKhzycmV+TuGMjjFd74a8anS9c0iDxWqW0tt4s1i6G0bURdG8DqluyqehUbcnH0wK+XNMvNQ16xexsrO4W4SAQHdFId8X2aUlo1K7vkMak4BKj64rtPEeu6t45ex1a3ga/aXU/EHkpZn7R5cd54YSyVNsBkxl/nb7oQbnfaA218r2IUi5e+EVudMin0mRLg2/hP4ZC0+fbtvNS1JJ1hK7gd5QSsCOFQEfLkCvIfEXga3sdL1qO3AjCf8JlB5yHBdPD2pW11A5I6lGJC9cA46V9V+B/hv4ll8W6LpluptPP8TfDu0Adhti0/QfDn9rSnqBmFmbzDnowA5GKuv8ACHX5vhO0uoaa815N4F1zXZJbfdltQ8easkNhbLGh+aQ21v8AdCsM/Lx8hAuzGfJltrsnhzxzp9/oPm2zWXi2wuo9m5dq+ItJjaTB3cZccY9fwrd8B/GDx54R8F6cVZbqaDwR4o8OwR+aUMM6Xo82aPG4rL5RDD+9nHy/eH0hrv7Lct/8Qrh/Dl22pm58feF9DWBBtVYvDOixtqd0MMxjBlJHYqFT/arza6/Z88WXmg6F4qspIZoZrH4jeJZrVlaJrbToZFjtGfjlbljuQhFBXpkjaRwXQqLPVLD9rS80jwX4s1WOEJJpfgPwtpWkkk7o/tri3mI2HLH95u3KSQyjG7gV9J33xs0k6942i8PzpZmK68P/AA48L3LB0ML3ozeyt5bjHl7w8ci4zsj4xX5v+Of2efiNo/gTX7i7ibGn+A/C000cQIeO8u79PJtyfM5dWU/dBVh0K42HsNe8I+M/DPje2muIii2vxQ8OMoB3Ibt7QOdrYGW2ewPGOvFEIWByR+imra54R8VQa9caHDFALHUk+EXg4yxyn7BdTRLHqN0gbzFT5WCrLtLGO1Cnh2U8Hrnwx8Bw3eq6l8MkPhmPwnbXHwt8A2iNL5Nn4h1iaVtY1GPzY2kWUfaPL89nZW8qVsMfLz8z/CbxxrWg/EDwP/aSb7E/EXxxqd3buePMjsZFEgLZ/wBSGJxjJOMEHmvSPg58U30nw18Mn1FnvpfDPhfxj47v1kbAvb6aadYfN4JJQTsEbqMiqs1sS7FTxv8ACG88D6Zrt/4NsofEun/DXwvH8NvB1tDsjn1Lxb4ha0hv75Y/MO1o3uD5keeSGCHKk145488Aal4B074lWltAbyz+G3wp0j4Zm4gEoi1XxFrrxSXRsgRulKNL86D5kAGQAQa+u/CnxWi0g+Eb3VprnXLfwh8LdQ+K94XmWMXura0zeXBcNsk5WOe4EThdw35PdT6FoXiDw41rodn4ntEvrfwXoX/C2PE8wjhaT+2r9J7i3h2q0aiSLzJ5oy4J/cwfMME1XM1uK3Y/Nv4y+G9Q8NaP8WPClpLGG8F+Efh54HjaPDbpbq5hae2R0yHdEMm9VPHQjjFaPjiTTtY8a+O4mX/QvGvxQ8D+Fb5F+UNDpkMIWDC4wEKnpzxntX35/wAKq8J6jFoNh4/so9PvV1WT4xePpNtxEsEgS7/s+zkb99uSCZyqw78eXZStgF/m47TP2f8ATtZ1T4b2OpafPYalrfxE1X4x62GnUtZR2rObC3kj+UoGFxZxMoGA6SZ46OUo9AVz5KtdP1jxNe2+nxDbNrn7UqxXRfAZ9K0OLLRt14QxkqPUYrqtD8JvqcuhW096LY+NP2pr/wAQNJjKvY6KZQlug44d4woOTtJBwcV13wt8E3k3jX4Aalb2F3aQeNPGXxA8bzxzpJ/olpHE32SSUlAP3iPCY3wFfepU/MK4v4EXZ1Ky/ZD027Z44tf8W/EPXGaQMHzYyXH2c56tuLLz05GankfQOZGD4m0i48XeC/E2harercWPxP8A2toPDeoOirtuNGtpR5UTZ6D/AEVXQKQeFXPJre+LVprfiLwl+2J440i8jbUPHHjPw78NNMizuYtpL2lnPCgzxvgum4HcMeSMVjfCO8ttd8D/ALMl1PeRSL4s+MXiPxMgKf8AHy+n3NxEsw9SCu1T2Lr6VhQ67Ppfw407WEuGuf8AhNf2vheTAdBALgMVVejAiFWwOOlTboUj6d8V+E9M0P4+/E3xno4t73TPgD8CYvDthYZO+O8ure6v7dmI5VvsdsUIH8LoRzXmHwi/Z6fS7/8AY3+Gk1il1ceHdF8R+NvEx2I32eHUIEktfM8zncLy7W3+UEqwBXhFI4P45fEC6sfh5+2v4pgfGs6j4w8OeGVaJm4s7GaCzTOT0+zFwQOMtjhenuvxA+L174c/aC+Oes2t0tpf/D/4GRw6PJB+6EUtxGL9XXC7VIuHj5CjgKMfLTXMhnxXf/AubU/2X9O1Oxsftt78Vvj+v/CNtbhQIrOW4uYEkwCAqkWs+PlAC4JO3bj0j4ifBiWT4jftpano0c8Oi+H/AAjpcCuVKia6Omi5aJBja3lLET/sjZ03Aj6Q+FXxMtNR8W/sY+ALOb7DZx+CtQ8QanbMi7Hv18PizilzyPlknumBU8b/AJsEHbwepfFjSfG37LHiXUbO5dD8cPjHLoyS78yQWk9/bxEBvmDIlpZrEBnbtfjgYo9rNaBbseR+CvhV4n0X4/8A7IWnCa4tNYm+H897dxqitLaJ9idx5gKssYO8puPIK4IXAFfP11D45sP2EfiMbW6aSw1n40PZ2sbDd9okDRKdivu2l3AyMchB/d5/Yb/hMNBX9r/4w/EbUFXyPgv8NdO06WADc0i332jXZpoyA2xkhiWHAGeemK+RNG8AWV7+yx+yn8HdSCTz+OfiDaeJ9RiQYa509bi71K5bIxgrDcwKT2H0rRVO6Fdo7KfXfFGr/tq+NfD+uwl9O8O/CV7i+0z/AFlgl3crbySTNbzfuiGfYMMgBCDIwOPmfwz8SrPS/gv4H+OWltqPw68QeOvEv/CPSL4QuH0q335lVLhrP5rWVV8tS8QVEZjjKg4H1N4rMll8WP22vixEmDo/grTtBtWByvmf2IZHUNgYPmqu4D7vHcivC9S8Btc/CL9hz4OXNrLBLres/wDCQ3yrEFLIEjvJC23AG9brhuMqM8U42Jb6HrfiTx+3ifxVrvwl/aK8GeGv2kpPCdpBc6rNa2q2Gu2VpLECLiKYCJGCq4LrC8TYkGOM7c7wb4a8NeHrqGT9lD486p8CNRK+aPAXxDP2rS5HkO1I0a6LBEfI2tEbhzwVIOa8l1hdYtPiX+2x8RUZ5YtA0pdC3N86eW1m8AUs3ZfL6dfTpWVDFp+p/Dr9kr4b6lbQahe/EC4k/ti4vI0nlk04/O0ZdsSKWin2xkEBNq4+6BTsFke8/FXVDNNPY/t2/s6MrHYE+JPw7jNyrtENq3Ez2zfbLWJMFglzM3T/AFGMZ7v4O+K/EeoadJf/ALH37QWk/HeyLsieDfiK07agiQqF2xXLvDqMe1dqxjyEtm+9k9/C/CXir4n/AA4uPipH8G/G2oeF9E+DTOt9Y62P7Z0e6X5ykFtFIBNa8RuuIW3fLHz8+BB4u1z4bfE+1t/EP7SPwVlS4vbaO/i+JHwweWB5IrhVuI7+SJDHKxMb+YRcCZhnKoTik43Qloa/xL8P/sov4siu/wBpn4QeKP2NvHMjGWDxb4Ommk0pXT5hPb3WjrJam4kZsyM+nsynG+U19A+Evht8Z9b8NyWXw/8Aiv8AD39tX4fF1S2sfiFZx6hcWm7cxgbUtOFx505RgCbmL5R8ojQLXmXw4Pj3WNPfQ/2Y/j/4e/aW8OzBx/wgfxItlOpx2u0b1W5dY76VkTgiSKKLG48GqPxL8KeOPCOk/wDCJab+zJb+FNV1qOW0sdX0TxBbSaZJdeUZT5zQ2vm26MQT/pO0fJtVgOanyKPJLDTtV8A+IvEf7Xn7M3hW2+GGv/DjWJPDvxW+FulTfaLS+sIJU86/soEECwxNHvaILCqBoDIg3LKG9C1JPhz8IbXUdRvHXx/+xx8fVZnNsjTDwbrV+2DIkaJutrZrj7pQF4JlA2rJEDNzWh+O/E/iJbL9r34E6Mw+K/gK0i8NfGf4bBnhbVLGzja3a4W3bfK8kflh4mPmOFQL85jZZOg0vXvCXg7w1qP7QXwqsR8W/wBl74lLKnxE8DbBPd+FtRuTuvLmCxAVYkt2ZPOiUj5SJEyPKmpxZJoXOhXYfRv2S/j14pa3kEkOs/AD4ywurSzOnlNZ2TXiHabuMNHGV8wC5i2AfMbd36d18ffEnxzHFctp3wW/bF+Gti32aV1X+xPHmiBHAKjIjuLW4jzkf62ylyQEC4j4vVtL+Hfwo8FW3wf+Md4fi/8Asm/EJ4H8BeNY5hc3Pg+/n3fZ7aa8zvghg+c29wFPlqGjdSpljHT6vp2uahrnh/8AZa/ak12Wx8c2DNe/BD412LfZjqEyRwrBDO6yt/xMS2yO4gkZlu12jmUwTzU32Ghmga5r2oaj4p/aL/Zx8LS2XjXTpRp/xz+B92E/4mko3ia+sIcOPt7p5rxSIGS/jBwjT+ZHcYdnd/Cnwz8NZtW8PJP8Uv2O/iHLMdRtgJTqXwy1oynzZreIhruKzN0wd4lB8iTM0RPmBbzq4oPiN8S/H1w0Elj8G/2wPhjZASNjytC+IHh0O6xuYs4ntLhVwXA32k2B8ihRFzWjeL7Wzs9f/ao+BXh2U2jzT2Px++DUyo08c6rJFcX9taSRkLMmZZnK4juosk7XWdC1Mdzp59P8af8ACaeGfhd4w8R21r8V9Gtl1L4M/F2ZidP8aaPCyS/2Drc0D7rmWSGUxzAGRmR/tADu2b3qrvX9B1rQtc8T69pl54V8M3OowWvxO8HxSIutfDzxQZGWHxRpRjZkNrNNtmkkiRluIW+1Ksv+kQ15LqeheAfD/hfRPh9q2uyeKP2YPiVcR3fw48cRy7L34ceJvMke2i+2t5ckFr9o3pbyOV8k7reXCeYzeiC5+KB8XXOmanY2svx/+Hei+RrGkTkx6P8AF3wSu+MNEGMii7K5Ado5Ps92djqYmMcVxkRJnoQ1vXrTWNRPjG5Mmq6dZw3niy40Y+WdU0LYYdP8deGzE8jJPZqFGoQRrKhG5VjJMYl6S+vb21s4fEOqIbXULRob2G40VYZ7K+STebfWYHiYiKHUlAKJwInRtwwwryfwvrGh3vhXwY/w31w2nhbWNU+0fCnWNVhdb3wl4hIdbzwbrkoLuLS7VngtSPNO3cj/AGlEgaXptGvXuL+XW7EN4Jgmu7+1sNKeBNtjrke6XWPCGueSWh8m4d2utJmHlqElducwhtlG4j7z+HfxL8OfEbTTLpd1DLeW4H2iBDyOg3qp52H35Xo2DXeFOqk9P1x9OlfmN4s8PfEHwsYfi/8ACmOJdQ0kC6ubDTj51jfWoL+aYSiqZACXjliA3RFMAEYFfol4F8VQePfBGheNLa3ksF1mwgvfs7/fhMsYZom7Eo2V98V5uKoclmtjSMuhvBecYxjjFAx6bQOB3z7D6YpZMFzyGHy/y+nP9KapI4+8Bx6Y/TFcdi+g7ntg+nH/ANcUzO1umGIOP05/yKeJOM8gcc1D8rk/5/z07UyUh2ScZ4x/nv8A5/lTQCTwMYx05NIMhcBuR75H9aU9Mf8A1v8APFBS8iRWA4J6Z6DA9Mc8/wCfakJU9DnIoQHOQvXoegpSyuACSPbr+VAdQAyo7f5HpTPLIwFwR6dKlAC9OPpSEZ4KjH+ffigRHxwfXoTxT/p0pWfbjHJJx6f5/pUWS2AqlOPfv9BSsUmPCuRx2+nvRjtSElW3dN30zj070oZGPK43f7WevHTjpTC4Uhz0HHHp/L8KQY+7/npTjgdcCkUCkbwAdo6D/D8xTvM+cRj+ftmmKBu2g8/l2x17f/Wp6/cUeij+VMhjwQRsYb93bGfT9KkbcxByFIP8xjjt0qExb1JztwOD6Hg546YxU3Ycg/59qBApB+lKeOPp/PFNJ2qMDOAehA/n0oZAR5e4j6Dng0ALwenI7UjBiCu7b06D+n4UY3df89KQDAGRikAbj/n6U4juOAe/HbpQvH4VBGojypGwnGPemFtCXYjqyEfex074pWB27lGD2IHT8Me/p3/JWbAdgN3Tioc+WZGYHC7emO49DjvQAn2ZiAD06cDoB0A9qjlIUkEBse306fSiRA29tuMEBsdj09MVKdxLdPnxn8OlAyMKF6DFLQDgUUFBRRRzjjikMKYDu7bfb/Ipd2GI6+gp/tTEIaKX6UYFIBKUUi4J47UzJJx09vqKZLA5zzlfb8qXp7Ui8jHT0+lIMnnH8qBCrnOR3HNOBB6Gmgj+npSlgKQJ2DOeBxjvTqZkDoeB6dDT+OxBplBRSE7RnGaMgUgEO4FTj14oB247Dt7UnU5/SkpiuOyFAX07Ub1AyBimUoHQ9D/SiwEvOfYdDScBcL07dhUIwuMcVIrZODx/+r0oC5GEG7LYiHXnB6fzpCMZGzHoMg4/Sp/3mBs7jn+lMZUHy/dXt14pgIAI/vZ5749KdwV47e/Sg7WOOVPFAYD73y+tILDtvzbu/Y/54o+9jd07E46VGFBHI+lPAx+NO1gFHBH8NQ+Z5aFVyMY25A+vpUmcAAcAdPahSCNueh6D8/50gEbKPyxTdnJ2gjjpgCmtuV3baxxt9ARxx04/SnCNQBxnH4ZoGUUgAHPXtTGPZmQNuXG3369vSn9D6elMyVyFyTxwOP8APSgP8x424/l+VIQrANx90jp+lLtQdAKYSw56beg+tIcqQchh+FUBKOBxxijrTAzY4wPw/wAKdvX/AOtQPQNi+nHp2pw4I4zx19KD94DH+fakJUcE4/z9KBrsIN2MHj+foB6U+MkqPy9KZuTOc9PY/wAqQuqqVAEee6//AFqdgCQfMAPTpjH+f/rUAJ0Klj6Z47elIX/iX5j6mkLAqdo547/4gDpTEPCsDnd8vp17evan7F+9jdmoOTjLfSnruU4XLYqWxD/LRR6D/Iqa3jAORTSMZ7D/AApN4QAJ1/PH8hSQjgfjT8ObX4u/CLxj8L7vyQvifRL7TI5J1DJDPcQMkE+CrcwSlJFIBKsoI5Ar+I7xT4T8U/DLxnq/w/8AHOmt4e1zRLuSw1C2m2l4ZYTggOhZHQjlHQsjoVZCVINf3WQX3y4kDPzjKjtX4bf8FkP2X7bUNB0/9qbwrbMt/phtdF8TxxRoEks5GZLLUJCArGSKZktXY7yyPCBtWLneDF0sfgucYAbBx0x6f4VEVxz+OarWFwJIIwcHaNuD7elXN5b5u/bFdSZBE4IXk57gUjsME9Rj+HH5fSnNgt868+3SkyrcsdpzirIE+Q4AG1TzzSjO7IO3HrRxux1B/X8KYxU7ZH49T0/lRcQ9P4h0/rT26c9BUBODx25qXKsoA596VwLMD7hj7y9j2HtipSflAx+dZQZlb/dI4HpVtX/clhyV59h+H6U7gTHn5Pugf5/KoifLB2nCnk+o/L6UwyjOGy+fQUcAtv8AlPb0/Ck2Am1Txu3LjPHahCm8scg54P0pCcbduBnj2/Shu6p0z2pDRKZNwy2QeOPXHH6Cr0cu5dycH3HH/wBassMSh2nZjH41NvHXBII4PY00I2IL6aNfJDYBP3RkqM+gHSrsd1gfvHY+Xym/kcjn/wCtXPecNpZOCDV2Py/vMOTnpwRj0qlID6l/ZT/aX1f9nbxLd+H9WJ1XwB4u22mqWUnKWr7gI7+BC3EsI5bGNy5HUCv3q+LPirwe3wK8U+DrTUFufDOv+GbuCxuYpFeOaG6smjhurWXlSYWVXPHBUggGv5b5xBM2H+YMmD/TH0r6R8LfHjXLX4D+KPhTrFxcX0cVl5ejSSNu+zxySxbol5+RRGhXtwTXn4zBxn78dz3sqzd0F7KpqunkYEH7Tfxz1r4dT/DXxDr8uv8Ahm8s1sjFqBkuTHFBKskYUs/y7HQbeOMY6Vxnw81zXfDfisTaOBemQxFo9is48lW2eXuIG3DfN7dOcV5nbvIkcZdzEyJ94dMZ/WrOn6pfafqtvqtk+w2sofJGGILLkD16Y/TpVKjGMbRRwyxVSrK83c+idT8dadq+qreyQN4QuWnF089nI0hRmYZfy2A3kyMx2oeFPAOMV9zfAf4mWmmaXL4V1S9t9Z8Qx3X2lrmRkkGrWsS74Yt4Q+S0UalWZhjJJyR1/OLx/wCVcazNrFm2Yb1hISBh4XQKoCYxj5VH41z2lG3kmjWCSVJ7QDZceYbZ0X0E0Q3fg3rXBKmqkeU6VU5Hdn64/swfEG8m+Omtt8VPiHp3gXS/DOrQXmlWeoWtp9j1HTrlLmO5t1EcUYaaLMCoxZWTzC3zMu0+n/GD9pz9sHR/iXpXhjw5r+i+HPDGt3l+uk65p1hYypdWxQyWkry3ctxbgMIhhXhjkjV9pMrHev4tWWp+KNI1kX2n63f6Fej92LqN3ui0XG0O7vyFI+UbOO1WNb8V/F/xHZ2cGq3i+JrfSXeWN/Jt45QGxlneLyrh+O5y2OOnFcv9n2aa6G7xEHufun+0J+0J+0dofw6sJtE1LRNflttI3a61tBD+7u4l3sXiWWVzI8e4bVjSNm5VIcDPjmveM/Hms/ATTfid8YJ9PvZ9Eia5sL6GO3s7q+hk2mSA2tq7Ow09kWEH78kblpApGW/Ly2+PvirTfDFz4aOhadqNte27WtxLtlj3xkg9d7Z5znIry251y/1iDT7Jprkwad5ssNoZSLbMziSYrsKsrOxLHJOfQZrH+z5pNNb9f+Aa0sTCLj5dLI+2vh1ZxaR4RTxnqN4l3f8AiSee8u7Rd7RzskrPCqlAwREhfPzFhuIU8KBXZeGPiP4Nn0nUItes/sl/blpLB1RCk3zFQv3cjZlSQylSF4x3+N/+Eh2R2ttZyEW0WDHD86rExA3PGwIwW781FJqkkeoxHS0Ubt6qQ2NyLjOcevas3gv+AdUcb1Z6tqOsaXeebdqSsrbpdqvtj3k4IwRwT1GAfwrK8B/EfV/BerO9vIb2RRHLDHJJJGqGPPzKeWbfnDDoen04fV9Sj/0WWH/S4ZtwfkDYRgDoOKwNLFtHdC4ysanBk3c7scZUnnI7j9K1p4dJWIqYhvY+kPFXj2H7MgjXyDchneEAQFpHwZDlchPm5715Umoxy3stxejyp5nDwxRMWZAABwVAUZAzwBXPXOpXzvJF5eFVcHc4KdOCM+voKiDv5ECy7bReRvU4YMeR9OlVDDqJlKtfQ6qTV5I5ZY75pp0kx5aMBuJ+uOMe9TaF4qNrqNtPM+IzIUaSXAKHGMbM49s15tPc6hawS28jOfM2FDnftwfm5PIyKy/tTiWK4sU2FWLNGcMoJGMg+h9v8Kao32I9pY+zvDXxAu9JtrXW7CRbZWdjcW7sPmXdtBAVdp6A4Az0r6z8C/GnT9f0XVC1ub28h/d3EcqJ9nEXJbKk4cOFI2unysMivym0e6hl0+V765uEdD5hdQcRbcgbTgnn/ZHaug0TxJNs+235me2SJfKkV2LLJnGc7gwHtzXNLCa7m3t1bY9b8K+Nv+Fa/EG7vjHFe6B4tvI31I2sa26pJG8rQtbqmwRgmVl2DAYHB6AD6h0XxTc6rrV7oFoq/wBppOihfIMonhEZlKfdYKyouRllDAdzivz28X6pdHQNSQP9gMqRSRfKM7rd4mXkdfmwM+9ezeG/H+nwfEvwjqUdjPCNQga0uYZ5dyrEIyn3sfvC6rjqOxI5ArZYdNGE61j7N1nRNRsFis5oI7N5QMmGCAecVOf4fuEcexx2rKtPDvh+xnX7Wt1HPcPlHk2BA/b7pJ//AFV614C0/wCHetXyf29taws5oRI+bjzNgQbpQCzgqz9AOi469a9YufDHwU8Qau8Hga6s7eWIl4zc6bILebHLL9omxgcEfdU9hniuN1FB2JSbPm/+yNMubGWC8Fw0kvzZiNuqBu2SenboK19A8EeGBfXktl51rcR2w3W1w0ZtJg2B8zKPUj/PT2PW/CHhTxcsFv4WisNA1+PHmxWsJkST0O0MMI3XcBkd65vVvhl478P6bMnifUZoRK3EcFskluNpG0PMoG3Py7cfd788VKxDa0B0ujNT4f8Aj7T/AAxpEdo2n2txb6bOVihM6RORu8w7W+Urz/dPI7cV2+rfEn4X+JLu71jxB4Hs7u6eOPyPIvz9qfOVJbdsDMAcrgEgDFeU6X8PtW027tLiw1LTbuG+ZfNaR4y6oy5XcMLz6Y/+tTNR8BfEDT2e/itIbFnaWO3t3Ko7KnWRFVdrZHA9qlPW6ZfKrWaP/9D+f+t3SbMmOXUHA8qAc59eOF98fzrGWNmQyAfKpAJ9z0H6Vu3Ctb6Ja7Cyrc7tynodjnB/z6VEnoaU49ehDaWN5r195FjCx77V5Cj/AD/nFeyad4XsvDOmtf6rIttB94+YMucgbVBAGT6AVW8I3mg+EvCR1XVlDXd7JlIRgySRoBsK/wB1eeeleb+JPEl94ovmvLxvs8P/ACygUkonGPlHvjk/0xXFL2lWfs4q0Ud0PZ0oe0nu+hX1/WG16/8AOCm3tol2Qp3VB3PqzHk/l0ArJ2EYC8+nvTdqqTjj/P6UvQbAdtd8YqKsjz5zcnzMefl+XjI6CkJx169fpRwUO3huM/59qTgEfTp2/wD1UyRxORg9j29KRmbO4joOPam4Kjn6UZAO0dKAFPRUHUdhxSnC8dM9BTPlC8cehpFIHpjt9fWgB2Q3ynn2pDz0wrD+lLkkY6H+VR+4+8OKAFyOB0z0oJHGOfemnruHNHTGO/tQAuT0puCDz9OKO/TbSfdP0oAd0OOtN6c9aB7cYo+lABS8Cm8UdaBWE69etGfxpc036dqBeQ6mnpijNJQNAcmm0pxSfhQMM0opPpR07YoAdSrxzTc/hRmgRJ25qQdBt4AqD9BUqnB457UCRIMk7eDUivjAUbh0wfSoM8EDgdKcrAckcCgouxnDgR8j09Ktow3Ekrz+QrNVioHv26c1YU5PODnt9KALxcytgMEHBHpUUsbPvXCjcgPHOQP8/hTIidwDLu2/yqXaY2PoeQRwPb/IpgfXnwL+OkscVp4G8VF3AZYLa9kfiMHaqJNuP3Sejfw/Q8fWl3aGC6+y3BBYghCR6dvavyKBa3YSwOUl4O4EgjHIx9Pyr7l+B/xZ07WdCh8Ma3NGuo2sjBDnYXi+Xaygnnk84xj6V5eKw9veidNGp9ln0NueeIJITEX5OO+Og9ulSGJlCsGCuANwPPI4/Cqyq8EjWz/OQcrnjH5VK0sqy+aVz/C2D8p4756VwnUPTaoUOAArZ46Bvp/nFEg81yrxb1zk7TtIHuKi/cYWaXfwDtEYA56EdKcODuWQhHXJDDDL2GSOTzTAseTGI1SOMoo+8N2c+gpQJELk4iWQblDAMD+Xp6U1oYxGkZkG9+en5U1RIyBjI2AeUI6U0gJYkVoCZsI4U4QfdO7gHv0rA+Kcgg+GN9Lu8xo5LWKTJ4wXGCPYHH4e1bbFYXLcFTgDPIA+lZPxQisx8NtWe2XeLf7PKyt2wyjeo7/exWGIX7toul8SPm2+RbjwfaWF0FVYr7dtB4IKk/hmqKx239gGOJxYi2uAYiPmwCMlcVTvSk2jCB5fs3lOpUkH5OM8465PSltrTToLK4NuhuI5I1l3Nk5bJH0HX0zVYb4RVN0Zs01nblXvGkvlQ7nMYOCO24jGP1HFcH8S2E8tjqsMEkAuI8MC4KHb06YAOMV6Tf3d5p8kNro8UcfmoZNqjeTwPlyV49eK871iw13UlMV8NpK8KduBt5UcHg/hXox6HMzyqGZ2ZkaIz+XjO3+H2x39KnXe+WMSRKR19vT/AOtWlLD5DMGBUltjJ7j0I9Kr/uywbcH8sdveuxMwaI1ChBDNtCjHA9O1V5I7ZV2bNrIePTFJcXETAx7fNVjg4GGGP/1U14riJQiEFeQPcemD6VYrELrbOd+78AOOOgxVK5iaRklyAB0Hp+XtV1tnCsenTHoPpTDHGfkJPTP0polozWhYj5BgPxnPU9h7UfZ1GBtIbp9PcVPIojICseegqEHJ3ZJI7HtVXJIzagf6zLH8unpURtGwCPm/2etXCwzhsninrcDacKRxjr2HcUwMz7OCDs5YfhTrae7sJVns5ntpV6PGSpH0Iq6wD8YI9G/xqFvvZJAGP6UgWmxt6d4z13TXjmRknkQkxySruZc8HHSvUPDnjDxp4wtZLNZDeSaagZeQDsc7cY4zj8a8M2SOCiqWx1Axitzwp4jvPCWtR6jEDIoIWaHdtEqAhtpI9wPyrlr4WnNfCd2DzCrTko82h67d33jzzP7MtLd7aQ/KwMaP/wACBK/KPrTLb4a61q4WfU7s2sT/AOs2gliB6ITz7dq7yD4jeHr6JF0y9WKaYZAk/d+U+OVKyDDZ6fLkVjv4qeygupRIs85H3pBsP/6q8zlnH4YWsfUKUZLSWh2/h2y8K+CYG/sa0FzOeJrhpd03sMEFV+gAqp4z+JI1PTE05vNtY4mGY3HJB4+8uQRn1ryCPxLf3p8zSbN5puFmZZRGnt1Of1FdZovga91VotW8Y3BsrR5AJUt+XEY4wpyRuJxzjiuZ0pSlz1f6+Q4zjD3KaMOyudQ8T3UmnaKkN3Ig3MFUjyx69Bn8Aa7ybRE8PaZ5M90upzbAZNi7NpPT1GBXrfjPW/DPhTwFYaZpllZ+FLXk2FrFlrqfadztLO2XYndkk8dAOgr5ml8TprpH2BGUdozk4x1yxABq4N1NKa0Ik1BXl9xdm1SOFppYiYAVAIHVdvTH4VVh1QyIsgXcSfvHn8ax7nSlu2LFmb5ckD2rm9S1rTdMRbawJvHVf7wMfPrtPb2/Su2NHaxwVcQlqzs21H7MZL64uUAx9/jbx0GB/LFcJf8AjWSbfHboscYYbcDBI7kntXGXmo3V6379yVBO1B91c+g6CqFdtPCr7R5VbMG9IH1J+zxoT694uu/HOpRZsfDsO+M44+2TZWBemG2KGY46EL0r9BF8e+IW8Oad4c0GSD7IiOk6lcPtcBiNzDPyNkjY/IwCCK+efgfYt4b8Fadp9mjrPbW8+p6jIqkJHLebNgdeMlII0Bxnp2r0C4upr9Pss9r9nNvJlXACI27ggYXHX074ry6rjObtsjaLair7nOanNqGlWr3+oyiQ2sBFtIqiIArliDtAH3R0brXxtLNJqEmoa1KrSLfTMC3TjJP4AcDHHFfQXi7V2tvDGrwSzSrLdzm1ijblfLDlevTICnng5Hevn3V7tFhXTbUlUXA2kYBGMDmvcy+nyxcjzcTPVROUu7gq/wAuCFwqH0x2/KrkU/2gGIIA7qdpPfjpj6VQntzcLuBUkL16dO34VjwXctncKl2nlhRwuRnHY5HpXoXOVmFeRy2t28ZGCh+XAxxVi3vgyGG6AZH69iPTGPStnVoEu4DPGpjZOdvB69c/hXKlNoyMf/WrIotzaednnWx8xR19qyyOfSr8F28HyrgKeo7Z/pTJEDNlRipkuwDY52AAzjHA/lXRpdyXl1awsqyCMjkcdO2PauUwVOfSpxO8UgljO1hggjt9KcZ23E0ejyYmdYiAQSCFPYDnArjtQk8+7cldrHrg/h07VYtdelchJh8zfLleKqTuGmYsMk8jHU1dwSIGdSoTseh/pVyMIco3GR0Hp6VTUs6eU3Ht6VehEalUcbm9+gpoTNexRVjZFYrlSFJP5YrOfzcrvOQOAPTitDAW13zNvOenSsaSQliSdmB+XtTEIUz8yNgD+dRkqM5byj9OoowrRhgMk8j8KkL5XAxx3x0p2AaAQByDmmptBwflBP5f/qpVKKq4bkf56UYmVz5YDcDPuPWiw7mmsUMyyGVjC38PPHHoK0I25QKd5AHyngsOnFZgSTrsDptGTuHA+lXGBbDcdAN6nj8qok05bcjG/DgD5R0I9KqlJiQiEsu0dOx+lTWpJTCHYUGCev5io5EfDPJ95eDj2+lMC4ryqpRW3HGAa6/Sp5ZrKT5cXEUqNg+gPG38q420ltyx2MZAOq/4H2rttMtxcKkkCNtD8NuA9un1q0JnmviYSQavqirGQsjLPgjBRpAGP4Dn8K48HgfMR3r1f4gWwivJ1k+VhZwZ9yCTg+/IryVDwB6Vyy+Kxp0N2xgjlZMgyxDJY5IwQPb8K6KW/itocLhuMfgB/QVx6XhtwCvLqMAjpzXunwL/AGcfir+0FrsGn+ELEw6YlwsV1rF4pXT7QHli74IdlXnYoJ9cDmoxNeNON5OyKoUZTlaKPJ7nU4rjahKFIwfvErwRswCuWPXsK/Tj9h/41fte/sxyGWw+HXin4jfDHU38+70r+zroLGXIJvtKYxDynK9VC+VMPvAMFZP0e/Z5/Yu/Zz/Z/wBPt9VvtMi+KHimVQ0mp61Ct1BC8Z2r9jt2iVIhnnJDPjA3en2pc+ITLl2lMSwgBBFmNCOBtG0fdHpk18RjeK6VOTjRjc+jwuQy3qHsHw3+IWh/FjwJpnjvw5DeWFrqcJb7HqNu1pfWcyExz2t3A2THPBKrRuoLLlcozIVY9ewdeW+vGAB0r5m0PWte8JykaKUeyZzI1m4Xym3ks7IVwUck9c49Qa9y8N+ONE8UKbaItYXij5rW4+V+n8BHyyKMdUJx3Aruy7OKOKik9Jdv8jhx2W1KEm4q8Te2lzt+8fw9KQK3G05xxgfyq48U5BEYRRzx/kCmtC+Tubk9cDH9K9Y80hXABI4PTn+n9Kk3KzAbh64qNVQfKIyx988f04pvmIMjygox39frj+VMZJhP9Z8zDGPbt3pUBjXKgZHb/ClBZuANpxyMcg+g9qewdhhTj2x+X0pARebyFYdOwHHt/Ko3ZNvzDPt+X+FSiE8fLjHFKIVxkrt4x+H0piIVzgJkIw6nb+Xb0pwhXqzdDg4z1A9aRivJ7dOKqeawyFjaUevoOnp0pAXgtunuM/r+AoLEbtigAd8A8cf4f5xVNI7uVMBFiUAAfzzU62cxH72Xg8nHTtxTDQUAkhfu9cY4x04H+elMSa1XI+Xdz1/TipPsNkp/eOW68FvT6ewpVNijHy4t5zjOMjp/KgCLzI9u2ONpeeoHX8P6VIrTbQFi8vv97qfx/CpBdOMARY+pGB+lRNPLj74UccDH9R/nvQDJQk2DuYLxtx1/H9Ki+0WynYZORwNo/Hr3pkmJP3cjE54Uf5xmqMiwQsVVgGA5GM47/jxS2GaIvYsbUBmb6Yz+XSo2v2AICbOQOfzqgxmmAXeQCew+UfiPrx+tSC0vcklwfrjGPf8A+txjimFi+LhmDAt9OP06VGr7227vp/n+lMNtOOHkVfQbf5UASBTmUt7KMY9Of8KA9CcTdDvYY6Zz29hUF5Je8GBiygcgKD7en+fyp0KqSWmXeCPlzwT/ADrXiyOBjAxx6UCPP7nxZ4a0XxW+n+INYtNEn+xwTpHdzJbh/Od4hsaQqrcxkYXuRXG/FEaLr6aNdWGp2twLGeRpfLuI2AikjyWOG6ZQAfWk+M/wYX4pRw3NlPZ6dqVvGIY7ieF3Kxbt5UlHXcM9AwIGTjrXzsf2bPjdatNa22o+Fry0K7RJM1+srD3hSIRLjHHzEVtR91qSOfF0VWpOm9me9/C7UfCOg+H9Rt9W1myhabU7h033CRsyhI0yELZP3cnA6/Suhn+K/wAJ7R/JTUJNQlxlY7a1vJy2PTy4iv5nFeTSfs+eNLTw3aJoOqabp+sGLZdptnW1LZ+8JFG5uMAgxqO/auFT9mr44uY0bxVodlEPvrHHdSbs9eAsPGOgzVVbSlcWFpeypxprZHtet/tC+ANJgjBsr07iFVJYFhf1GFmZTXk3xH/ar8R+F/D81/4d8LMJwyoJtTuIUs03HALLCTI/T+EgDue1MH7GFxrwT/hOPGk8yhkzHpFp9kby16qJpZpzk+u3ivXPDH7LHwg8NSRSzWV34qMJUxprF293DleAXt/lhkx28xGx+FQlFbnTzdEjx74M/En4l/FLwXf+PPFGpR6Ur3j29jBYL9njkjhAVpAQ5kOZMr83Ye1e5aT4W8Yavm5vdSubS1YAp5jyb3HU4XcMD0J6+lezJYQwWsdhYwwWNrCAscMSBUQDoFRQFAHoOKjbS2cfvJc+gxx+X19qzla+iHzM5G10nUbFdsV+L3gcTxg5GOOev+e1WHudYiRi1vbzKvGQMYGOwNdOmmSqOZ2b8KsfYV/iYsMY4GKgVzzexa1sbz7ZLbubkrk4xGg7YCDA6Y/KulTXkf5SoQHGCT1/IDtXTrbxxjlN/T8MY9s08W1vnPkpn/dFCsFzORXkQBXQcDG0dP8AIqtcBoFJMiqx6Lj244FbP2SE5+Qfh7U37DFu+XKZ9KYXMm2e4nTdOm3uG4xj1/KrpVQxB4/p6Yqz9hXnkgYx1qX7MNuOOgx14xTBWM3ZkcLx6dPpxmnbTw4549Py7VoCA8hiBkdun5Uot/oKEGhn+VuYdTj6fTrQFweRsA6cDtV9rUP1Yj0xjimMllbAGaRYx23MF6flRYCiWRcAnHtjgj60/Y56Jx0znH6en6UNrGhwruN7bRgdxKg/rWdN4y8K252S6jCPoS36gGloGpom2kzuLhc9sc4PalPlDCdcdM/5xXOy+P8AwbADIbwOF7hHx+GR7VlSfFjwnGDt+0SBf7sa4OPTLAUrpdR8j2SO9O9vuJx7UzyJDzsx09P04rxzUvj94YsG2pY3swx/Eqx/1I/WuVvf2lLGMD7JpLqO/mvkfmg20uaPcrkl2PpAWzjjH48UgtG5z34x2/r+FfKj/tL3G7abO2tPweQ/o61jSftG6y7ExTQqucY8lR+QyT/Kp9pEFBn2SLU4I+UZ7/5/+tTRaAHls/hivie6/aH1KJj9ouQCOqREhAO2SOR+dUU/aSdW/eXMzITwFLZ9hnjt61Pt4ofsmfdP2eJOWbaPc4/WqU91o9txc3MMXs8ir+me1fLOgfFi08TtFHLuHmD/AFcjk/r93n6e1d8bW3uIfOQsrdVGdwIHoegpqd1ogdO256zJ4l8NWwAa8iPb5ct/IYFZsvxA8NwcK8s2B0SM9vTOK8furVWMi7tjqBtywYH1zxnHasSaM9Zz5H8PHr9ad2Cij1q6+Luhw/8AHvbS3PruZI8dv4v6Vzs3xugXzBFp4GwA5LswHrnag6e1eV3kVuUKyurKflUY9v72P89K5t7Qu/k+cu/bwB/dFJtlKET2R/jNqUvMCwKjnCFI2yPrvJH6Cov+E/8AFNwCGuD3wI1ROO38NeIg/Zn5ZEfG0fj3FdXpctqx2btjEY+Ydfp2FLmY+Vdj0WLxD4gm+aa6mc7tu3LAjP8Atdv8+1aIutUkkaOYySkAbfvHIrBsis+3yOsa8ueeR26ZrqI7z7BEUYqMLkY468defwp3TQrEBSe0tXnmzjYWwQeMe38q828S+Mbi1WQIrRqgHOQw5GOBz9PWsvxt46uLQPGt6u+IN8qrn5vRwFAwB6GvknxFrOrXcrMs7p5owpUkLKo4x6AcUn6FKKPcb7xK8jPdXl0gAG4K6c57ZIGRXD3Os6f5nlvcLHtG5WA4Pr2GM14jFJe3fk2zSkQKWKEZ3Lntn0GKmvWkX/R8rLLtyzNgBew49eKObTQpRO9fx/o+mXEqNdtIFXADAsOe2QM4+lY1x8Q9KlRI47SSaQn5ju2qV9cAZP44ryC4ikS5fPy7DnAGcDv6ZFPhWBs74xJGT9Ovp3qbsvRHdy+LbbzWS1gZIhyW3B+PZSBiu28L+MNatXVUjZIZnUOxYfdPTAH3eMV5ZaaJFKqzQFo5yTwTwR2GTwK6nS/M0+RLVZMYOSg6Ifrip0DofVNt4o1C8t4n3CBh8vmBMAgZHGc49zxWbqGp+Ip2eMxqsYbj5fnB9eP8MVgaFqXmeWIozudPL9FGOT0984rqpp0lheKHG6NRxnPQ854Fa3MzhJ4b9FkDPgrtO7HzAN0qTRNBu9Xd0OYkLE8gqp5A5I9egFbt85mb7QhDIwQFDgYxxtJ+tdrozRR2fk7BAxPmbc9Bjk8fypaIDotB8NRWDxyqqoYVHPI+YAds8c161plzFEot1BVOOR69/p0rzmKRywlhOFRRtBGcgj17cV0ulTIvEpYbm3oPw5/DHSqiyJR0OrvPlTzosSDAOPTvmuP1K8Tc8Ug8uMEHAByTjpwOOldkZ1lgBhCnbj5cZ4GOn4fyrg9XjRI59rjfyWCA/wDAe3AH5dqtko841e1aW5kkjxgbVXnbkenFcTqumzTMAcnb3XAwQOvv/kV63dWSTIrbt7CPn/8AXXn+pWiSkxbWkjbG116g+v0pPsNHAtpaRyb5H27ewXGCen8qeyKRLFGhRVHByeScAAk10PlNCwFyVVSuCU6gdj+NYd3PHCztbOYGUbdrDd7Ag+9GxVjKwI1SVSxOME4GB29Kzft3lgx3HyRsN2ep4+nNNe+e4MjJLhmIyg7gcHtxWTqZtGj81H2kjg85yMfKahspIta15MVwJLfJdkDAc+lc1d3s0MOyWTyU24HAO4kZI6ccYrc+1rNaiUx+WyR7ULcg7eMf4Vy8WiXGsXIea58yAMSEVdpA9cgjGMVna7sPZGVcah9iha7WRE+QDa2MgD+dYP8AwnccCSMrsQGHzHlCewz0Ax7Y4r3jTvgd4Xupl1fVZ5LxWwdquVGOBjg84+gr0CL4VeFLd5HFnHOxA8sbV+XHccdTWqjHqRzvoj5j07xX4x1p3GkxSbSFjZ0XhQOQM5HOOK+vf2eND8VeGNVufGWryzxaUlnLHcwPnbIWxs2ksQcMATgcfTit2x8K2EUkQjENo8PzRsiAc46HGOPoBVXRvFnjS11618NajYeZpN3M8M0cKZ+SVSu49go6kgf/AF6XKtIIG29zwzV4dUW+4VXMzMzpxg4Ykc+opV1eS2VoEjRcDrjGD6DAxmur8Q2LC9nhjUzCOSVSy8cZx0Pt6dK4GK2k3m2bLhD8rJ6Hp1qltYJNXubFlquppPsM2Vl4+cZK46bTV65vJrnYDH5bu4Lf3Tjjp27VnyafHEwEaMXGOM9/austNOWTNww2SggvGOhXsCenTmiyJuQ20PkDzdpYqudvA4z6cn0rSW1mmVlcjBXBxzjpgcnritqCMArGv8Lbdv8AeGOOcdxXSR29v5MZdPJRzyrD5jt75Az1obGeePaXVq7NHGJI8gEOR83HT0FWbWwluzKFzcBsbDjgAcngYxiu1lgsfIMfl7AT0PJ3dqqQxGNjMuAUxlVOOAR2x0qNBmjpekiDm4IkA+9her8Y/D8K9T8PX7/aJLWRlyMbQBgduO30xVGxa11HTI5Ng5x5gPBVl47dKY9nfW0izW6+aRjoPTg4/D/PFaRepmzrta0OTUZrVouC7kSMABgbdvSvk86VKuoG2uxmOGaRRH0O9GK7cjoK+2tL2T26SqBlSCB6dMj8jXxdrRuYfEuv2gBxZ6rcpCT/AHQ/T1qmwS0NqW3WzhdljWV0IOehAY8fXFUyjorJKpOWHHHORwOO3HHatvSZ1vovOk2Ruy/LzuBx/wDWrSZ4oQI+HMnyhR6Ae4ouBk6bDP8AaREcJn5osDjP90/h09K9ktjLZalokqN5zs4TJ4wybTgfUnH4V5VsyHlij27VHX+nbp7V3OnxhNO06ZX83ybzcexHAGD+OKpCZ/M7+2P4X0XQf2yfi7o93mPzvEk+oqN21f8AiYhb1ug/vXFeH6Pb20VtO9psw7+XkYOQMHGcdq+uf+Cpmk/2R+2r4m1SKLYNf0fRtQHHDY0+K1JH/gL+Yr5M0Wza10uziClWdRI/+8+OcfSvOx791anTho+8Vddk2WttZ4xmQyfhjAH515vre83yW7fKoQHntntXd60+7VpW3hUhVUH1C9f1rz7U5TPqBYsG2IgH0p5fHqPFPoYl1tLjH0/KtG1En9jzlP74P4DGcflWdcAbgFGOOa2NNlQWRj8su4Y7fQhsD+les9jh6mEOOegoz61NeWrWkxjPI/hNVuO35UxDuM/SnDjBB4pg9elJ7jigRKxRgGH3u4pmAOBSfWl7Z7UAAHpz7UYwKSlI5x1zQAHmtTw6wTX9NY8AXcP/AKGKyz6Ve0aRYtXsZH+6lxETx2DjtUT+FlR3R9K+Ft0fiGXDeQrQvgY7f5Gan8a2wk8Gai4XHkyRv+TcVU0dhH4mW3J52yA47ccVueLl3eBtdYqeIoiPf94qg/hmviYfx4M+hfwM+TDdyR3bzwsRuY/ipPQ10flLLbrcKzSb14/z7VyJHFdXpD77RFUFPKYqx7HPP6Zr7ZxstDwU9SRImSMMCUX7wX+maQQ3AJkTaDjpn/IqxKUIKKd4Xoo7VIpSJRtG5uBgCpLK8iNL0TaOq47nvmlWPyyAuVVwBkno3pVkyPINyKQQcew/CoQSF2ONwXrn+lK4EjRu0qyIq5T5WPA3D6e1QyJ5B8zaFUcZHpUsw81Nqru3dPY05Sir5TLjGKVwKshDLhWVmHOfrUBEjKEjUrk9QMg/hV4QKsR5wSRx6Y9BTtm75WyrDncvGPencCsttJkBjtHpjIP+FRC1uS4j2GMOflPb6cdq0xG6ESf68HjcP4atKWdDG5wFzjPX2ouIrLYK0kkaOu/j5COv41PpNm8GpMZTtYrjGOoGCMUpgjVldXb5sYfPQirVsZEvYvtLBFB49wB0zWdV+40OC1PUPABBuL9DgllHbglTz9OKrfFmwWdNIunbaYzJG34jIqbwM6jVrqFAU3wZUe+Rn9MVJ8VLZbnQtHkYHYl40bc4+8h/Q187SdsXFnptfuWjx2O1tg3lxKSy9QDxn8aka0jaY4DHAAOD+lTrZuF+YDKjC46kU61t2Z8q20gfdPft+lfTXPKsjB1aIRCLYcIWyoz6CqMTfv1kLbAOAQK0tej2CAMhwrFQexGOayrd9s0XO5XJz7VpETNWI3lhqVvq+kXkuj6hZypcQXdu7RzRyxkMjxuhDI6MAVZSCCOK/av9lD9rDS/j1pC/B/4skw+PxC0drqLMqRarDEnysM42XaAEsoADAFlHVV/Fq1RZZmhIMpC/LjjpU+3UrK8t9Y0aWTTb+wkSe2uIWKSxyRkMjK4wQysAQR0rGpTUlYcZWP3s8R+H9U0m4Nhq8TrPGPLikHHmBemT6iqFvnVIGhmUCSEhgD3XivOv2Vfj1YftD+Cbvwh4nu0sPiN4ftzOPOZVXU4IuPPhXGA65AmRR8v31GwkJ3V5JKl4xktW0y7RNk0TcYdeTgfhXnTg46HSndGh9mEbCKX5ArZ9AoI6V3OihJLWJX/eYLrnOOB0Ncojx3USlgF8xQr9MgrxyPSrulS3FpataTkeWjnbJjjnBH4dqyuM9DtlNm6EhLmEKSvrj0x0zj/PSujjMF4YjbsItyFQcfpXKaddNPaLb/eEeQ2Bxg9Nvv6VuRRm3PnBtgVseueOw7cUJktGzDiJ/ImcsiKMHGCOnTHX2q/FaA3EUu44ZgvJ5H6VVjjikj82IbeMqrfx/n2zUyNcRAJMBGeGK4xnHQf/AKq2i7CPXfGk0+q/C6Qo2ZILuKDJGBtbAGew3Zxn6V/Of+2rqa6l+1L4q+zOZ102GxsVBP3NltG2wfTOK/pK0KwTxP4R1Hw02YWmg85MYyDb/vVIPrlFr+UX4h+KJfFnxX8Z+JtWcSzanrd2xYccLMVTA7AJgV2UiXscoYxtC7Sren/16jAuAMSKJkHGV6j8far96oL/AGiIlMDlevTjpUEF8HO27jMePugcA1sQLtCqNpXOMDH+FVzLJHiKYDBOeg2kVbigUEzAg8ZC9/wpiSQTssVxmDsD0ApiKrffLW757heMfQUsN9KsqLcRASYyuBxj6DpWjcW7W0TzxbWjiGB03centVS2KXAXDrbyHoJOM0IBJFQsWhQgAZIDH8q6r4cXFzb63c2kqmOO7tiV/wB+Mg4rlbi1vbJiWwwI4wM/5FX/AAzdND4h065kZYhHMsThjj5X+Xp+NZYiHNRkvIdOVppnvthn+0Id2WWbMUi4/vLjtXl1tc3Gkatq2kzyNayxKYsA7d5iJA47/IRj2r0W4E9tKR8yiL7rA47gda84+L0H2LxJbaxariDWbeG5jY8FJ48pIpx2bAJ+tfPZXP33Duenil7t0dPG9xdSRSoPkjVeJD2Xkciq0s907mIoP3jFgwPy/wD1q4ex1+W5sDEwMZQZkYEHqei/WtK1vZZ18yOXyJANqtJgKR6MPX0r3tjzjtntbl7eCT5ZZT0K8Ngds+lVLht7rDdBo1jGZsH5tp5GCPT0rkJNQlikt1e48zyj8xUtsX8Bil+2QPuVl895DtjIbse/0zU3HY657mG31FYbO0ljKBN0hO4sp7YPHQfpUFzKgS6ks7URz7weowu0j5cAjGR6etc3qGo3EbhI1DkbFyDzhfpVT+0JEu5LpxvEnEm3I4PA45/Si4WOu1J7i6sVuctpikbWiBO0dPTHX6VZaW20qe0kjlEjgKDHI275Sp9vy9K4SW88yVCeExtKsdy8DrxT7zU/NitoY3jmdcjK+/3RnoAPSgLGzrOsWziWG3BjM5Lny2+Ur0xgHB57VSkvHtbOC2t2CPINzjjcC3O3jpVNILjfCuBaJyjse2e319KlaxmguGmkj81wditnoAOD+XtTStoB3nwsv5Lfxq8COkcd3p/lFT1LRNu475xn/Ir36a6LyIY2AG09Tn5jXylpkcmma7Yas7ops7hG+UY25OCSTjjHFfRN3OiSsEON2JI3HT5uePUV8bxHhE6sai7HsZVO0HEX4php/hRba5Cxe48J69FOWA5W3vF8uQDHbfj0r598MXF9o+rxadG8hitLvcoX7oinyyt6ZGf6V9HadDL4i0jxH4OG1f7b02WGFD/z2iXzYj+DKMfWvlyyWa+n8OXtlMfO1C1kt5VztxcWJDZfpjjn6Cu3h+SdHktsZZkmp3R9Qy2ejLPcR3N3cajFOnm/uduVXjgluDj0HTHIrY8OeK/7Lsvsen2K2qM20/MWlkVhtBDuCoHAO1eM1j2cSiGNbfy7tom2YifeCsmcjthsCr16seltBcqTP9nkXaMchlIIRzgEZHtX0sLbHnMs2l/eW101liWAhlO1lDfu+gBA9fpVfUdE0WK7eEeZdXFyfOX5sbGJP3QBxg9fat6R59W1r+1LC0n0vAKSySqIoyhGCct1w3I4rnr3Tb9NcTURPHp4acxEZDx/cGMAH7z49un0FaLp0JNHWTrt5HbwWEq6ZaIysu1TH25DvH2z2xj9Kr3V/ppgWORR9nWTbcAttd3OBuQk9Pbj6VXQyXMktpbXO0ncWRyY9rg84UcAH9K0hZafc2qaWIprtL3bIZGILoV4b5uOVx2oAo32mR3FnYz+HrcSRy20jtJIv70mNtpCjgbl7cn9KnsJbS802G1a5+y4yG84DduBwV3ZGMUzQ7i7tGm03dJLb2U3mWsso5aD7jpnHp0wPwqTSrWyhuNX0iaN5IWCvAwXJjwDnAPO5icD6U2I0jDHYSQteq86uoMUaOVfbkFVJzggY6YNItvC+uW2pWLtFatJvWN1KQQOOd2VOCCw+mOPSs+ae5t9P07VbyUXbWl3sljC7dkTjC7yOFKkc/UDtSrbSTNqqSzR2kW9BFA0h2hWwRJj0cEYx0OaVxWOpvbWy8Rrqnh3Tyl/bX1tI7NxtWU5/wBXkc4cAjHbjNfOXgwfarPVtDY7vMs2Zct1libB47bSBXu9lq8VhJZXdm6XNtZGSGeRVIMYwpLADHOM44wa8wv9Lj8O/Ga70m3HlWmpf6TaORhTb3se8KPX95lfqK8XNKd1dHdhZJKx0n7OMcusfGSPwzYXv2C48RaXcWkPlru3TRAT/d77VjJ+uOlfZKeDPFvg3V5rlr60uL63jab7TJaylvLU43rE4UORjAPYH6Efm54AufEXw8+KPh34gWbyxNouu7GaMDdFG8phfBPy/NGxHPGMV+sHibw9qHjfx3o/g24l1f7V4quo9LtmR4/9GWYhpS6xAt5cHzs38IVAclRx5sJ8sIxR0NXbP0h/Y28O6nYfCRfGXiAQHVPGF2+pvJbxmPdaxottZ5U/3oovNH/XSvd7qQpdud+9WbJOc4I7Y9vbtW1Y6bp/hnQLPQNIjFpZaZawWdsmc+XBboI41z7IoH4VyLmRrj5hs5zn145x7EV9DFKEVBHk7u4niy6EHgXX7kLtxbkFc55OB7etfD3if9zYTxMQc8IwHyOuM5Ptj6V9s/EAi0+Geszptb5Y24Hbzoxivh/xgMQtHCctCB8rDh42Ufd+g4qanRF0z074TIYPDNpclAA7MSB90ZPH0BzXf6p9n/eSyMsaSrtJxwMD09K4b4WlU8J2VuPnPlYBJwD8x257dBxWrr6zmOSSWTPlg7lC+2M9sYHWlNhAk+GTrNda7rNyWHlhLGNV52q2HOMcEnAFauuz6PaGTyfMV24aM8YPbGRVj4bRR2ngiK/dTE928sz8HksdoIHfhRj2rnNStUnFz57lfKwQzDnBzjgD14peg13Oau7QXIdFVk2DIY45yOmOPpmvMdV1A2zfZ5V+zuF4OM9OqnH4V6fBM8ahCw2DduP4cVwfibSEkG62lCM6nKMfl6/MenGfpU3KRxt3bvcQB5PkeIdcfeU9AK+o/BgWw8GaZgqqujMqqoIYHnn3YV8xG2vYbWa4uMeWE2ryDtZRx+Hfivp2xVrTQNNiZd3kWqEgfdG8AjBHsauJLOb16K4uoHUHZK75wBwoH8Bb1xVY6nNaaY3lssqBNm3p8wHIP9K6W5Sx2eX5gCzdYsk5P5cV53rMEccslgGJj4cx47fzBFILHl/iCa71DzVEiQQAhjHtGcema8b8U6B5zSMMDADBF+XeOo/H2r269g2ySeUVTygduR69Af5Vwus2vmRxPPJszIWcN24/kOPaqBHzs0S78J+8RwF+YdD6V6d8Og8dy1uITOwXc5zwFUjbgeuDgfSuHlUiSZpBhjIVTb0yvANeg/DtP3k4RvLfeiL6kH74PsOKIMcj29byzjxEjqG2/JGOCR6MT3A7Vj6v4r/syfc7FVwEbHB4Xr+H5cVUvQ1kZJSFLkbS3Uc85wPXt6V434oN4txLPBI8ZCjaH5Ugcd6VwR886/4QvJNe8RW+nTTQRaXPDfadLASsyPckuHV0wQVfK+5r9VP2U/ij8UrrwW2h/GgX1tbWiRxWmo3tqIWaNAMb/wBzloyAQGkVs8ZO018G+CfFlh8NfGVt8afERNzYeF43S5sI32C+NwjR28bHoUjmdZdu05KAY5rg/jN/wUW+KXxK1QQ+DLQ+F9Mt5JQq2U17DOULIUMksVzGuR5f3dgAzwe1ehQrLl2MnRblfoftNc/AL4B+L9VXxf4c0rSIbu8YO19pNpZXAkZl8wOWMM0cZZfmDgLuJGd2cHaPwm+EN5M1lfrH4vvonOm+XdXgka3kMKytEkMbJFbyxwYlGyNZEX50wTk/zc2mtftH/HPXBDBrmsajbREtcDU7q41u3hjKrExS31KWVdwQg7YWQ9xzX0tp/wAOPF+nWMWn/E34qalrFtaJcj+zHmM1hGLiHyPMhi1YXcVu2ztHD+7IzGynDDLEZjClpU/QqlhL6RP281zwd4H1G1v7SWWO+j1aKWW6vppA/wC711Vsj5HSCS4u4Yltbcqu5EzyfM2SuOnaBo95Eb3ULS7u7jU0SGSSSCKS+v7aJms7eYRbUhi0+3XPlxhd7qXCBmKy/i3P8R/CFjrkuq6j8Qm06cR26NeNq9ze30gtsiMfaZZJLhAvorKmOMYqv/wlfwJllWe58X6LrdxdSNcbJ5ftLeY/MnmB8puJ53dfWvNq5/TXwK51xyx9X+B+xkOufCtlsF0jxLpZib7fp8En21S1oHeaXVL2N5ppHLzMoVJWYhA6kFlfDczrmp/C7xCJtOu/EWiwWOp2doL22GoWsrReHdEmd4beBrS5FxJJdzOWZ08xFjLRnDiPzPzfhT4X6npm7R/Fmg6i2ATbW9zGpX1Gw7c8enStDRvg1pvjC/h0nTNNsb43DL5SpLDJ5jMfveb93IHOM5wK8ufFfK7On+P/AADZZSrfF+B+kF3DoGryy65rUtvepBcQeKNeeCWCQPBD539h6X5sZWGfZsU+XyjMu7dmRGaM/D6xWWyudbgh1GTQdSu/F+sRIQ32jxBfRlLK1UiQ+XJHE6gKoKt+6+X5wa+d9I/Yiv8ATdMGvL4gs/CF6kXmtb/ZpF8pkGVze217GsYUj7yxuFHI5rkrDU/jL4HvreaHxHdarLDc/bljv2W/hmuGgMBZnlBmLCE7D+94xxjArrlxJCiovEQcbmKy5VLqlK9j1nUvgRp2haLaTSoLm+8CaBrl3vRSn2jxB4lDbIGCFg5jBVFcbuGXpxjwTxl8AdQ8J6R4paGUv/wi/wAI7bwq0cJZidf1u4LeXEerZDqvAwQ68LnFe4eGvj14h0OO3bx3pkGtwadLc6iP7PULcTajOZSjzF28kRL5rfdAZMIRnbiu20L4z/DrxB5Eer6hFGmgJ/wlWrCXdbTXusfOYbO1WV4Vl+ztjYAWDlIVGOa7sJxDgq75KdVX7HNVy6vBXcT4g+M/w+8QeC/BvxUtTKL+XwZ8N/BHg+QwHAkuLmeFdioPrkLzwQP4hXG/GfU/FPhFf2nNOSOS1ih0/wCF2lS4LB4Ypkh3Rg5yuVk2kHHB59K/U2XwtoMtrcaT4txIUu4/GvjM586E+X5k1pYvGWuJHiheCMpEPkMdv8v39p8x8S/BfTviBFc+EPEaedqvxQ8SWnivxLEzq0lt4e0Z4vsVlIUdW+7HDbowXh3k5Ijr241EzktJHw58WfjVqJvf2hIblpUm1bxH4D0O6dWdGj06FIw6wBGXDTEvvUcFZG45r2jxj+0fp+pRfGCK4vns7zxT4v8AD3w3sVYJNDZ6bOgiuJdrnEamG5u33H5fOcYA5rL+LH7N918QbLXrvThHYap8YPiXpY0dbbbts9A0IODq/lO0RlR7W2M2EyCrxEE+YMfO/wAZ/g/rVha/FnxjoySXFrJ8WdB03Qo4VJnmvrEqlxsQc5UnCkfefIHPTaMIy2HddT9CtX+JunprXxM8Z+Ffsdpc+FpNL+Ffg8wyhDFqV8YXucQMHt8LPcWxX5GzHaYAHzBpbuP4Y+B/F+qa1ZQw2Ojfs5eEBpelCa3CxLrOvQh5DDcM6RvcG2gt4XGNzyXbbiDjP5LfERPE/gi++M8cd5NZnwd8U/C/iEMj5EF9eNgSoVOBITwcfN8uDjFb/jv40eO/D3hr446PdXDPb2nxO8O69qCcqHjvJLeRI5GUg+Wxt4SAMYK/TE8nYTSP0L8Dfs22fgT4i/s5eCNKn+yWPwT8PeJPE3iJbtt6fafEkf2aFY5gPLJF79rkXPCxQ53Z25+e/BvwW8W+IPh3+zLpt5Gtve6t8Wrv4izWcuIpBpdu0t75hGcMrWwRxg8iVFAyQK4D4nftO+KtGb9sm/KyDVJbXwhp1iE+aC10+5iNpJGFk6bobqUsQfvnIHSvprWv2tfD+i/GD4neJYY1trX4Z/CO3vPD1oxLwy3F8EvJflVV27pFtoDjHyRZHBwJ16gl2PkL4n/DzxHd/s//ALRMrRzm88d/tAPpGlsE/wBclnqkapLDzlgzCROcANHgZycerfFzw7bp8Vf22b65ja5sNE+G/h3Soghywa70rdErMe+U3Hp6dq+h/h34s+HOuP8Asx/BOUw6rLLoafFG7M8pkxex2M88cwmEn+sGpXU87K2QPLAPGRWDNP8ADz4vfA/xD4o07UEF9+054/i0SxvVRRctpWlap/Z0KOgfDpa2GnzvkHG6YKT8wFS6rW4WsfP3g7wGLL9oT9lPwvIGa7tfg7cXt+FGRH51jJnnPGSWHtkewr5B0mDV4f2SvhVrFo58k/HTNgmSq7lkk+YEYI+bjr06V+zmqaJ4N0n9oXx78aFnhs9F+D/wxh8KCyMWYUuJzLqjtG6vnMNmkMGzaS3m4GCvzfOVj+ypJY/CX9lL9nia4ksr2z8UP471mYxEyJHp6SandwsVA8tt95FaKxyAxXO7FX7VNDTZ8teLPFPjbQ/ir+2pY2tzNM954atXuWPzMkX2ZUcruzgrEzKPYcDpXQ+Avj1eW/jL9ik6vbILLR/Dup2flqD+9eezhshMOnzYiG0HIDDPG7A9m+Ifwhu10T9tT4w27fbY/GDw+FtE+UqXuLJY7O7iVNm44u5Et0ZThmVhjiqN3+zhrunfHz9jz4Wy6aRceCvCFxqPicxDfDZm0gj84vLEZF+e8IgV92wuUwfnFNSh/XoHM9meL2v7SOmv+yh+1Xf3iG28SeIfiDdosEgDf6Nqctpb7GOV2LFHFOOTgHAUEAivsy18WeBvFP7a37Png/SrmKez8I/DXUdU04cECa8tRaeUTjbvjtoN5APykdBivzt8U/CeL/hl39qr4n3dnPp8B+Ixs9FiCsok8rVreCRiG+8oE+Nw6MGHqB6lN+z/AOLPD37aXwN+Hel3kkGsr8N4dQ1RkkKNB5MNzEwd+oEdxH8uD1AxjOKmyezHdHuGra74Xuv2K/2pfiPZyRX8XjD4ga9beeF+Z4LjUbPTrSLjGdqy5T03c9K9u8X/ALOWht+1T+zj4b0Jok074ZeFNVur2EA75LW0gt9Ps3xyBvuZFz9DzkCvxlm0X4paT+w/401Sc3EXh2w+JDKP35aP7YlxbpIvlAsN6yxqd+MNnGTtAH2zYftK/F3w5+3ToWq63bQ6zd6h8MrbSjbzW7ITbYbU5JAI2DGX7RAzscHgsBhQNrcJJaf1oHKuhk6v8G/Heifs9/tleJ4Lm4htb/xzf2VjGThr2HT9SWOd8nH7vbMUH94x47V3ms/s9ah4Y+N37Inwn1vxPdmW50LV5tXRmXfbz2em27yQwBkO2KVI/scQfd+7jIxjgfMI/bJ8Zap+wn4p8Pa7psfiPVr/AMcO2o6nM2xH8/VIdYkXylyd0sgKcsQFbgNzt/Sax/ax+D/j79tHwlpOqaRLZDTPA11eaXqd1ArSQ32omC5fKoWZY0s4XRX5+d3G1QQxqNSS6f1YmUT4hufDOp2Pgn4/fFrxIlj470z4T+Kp9A0K8tYILPUJFhvILZJHvLHypWEUFwJJNw3eZgqxRmx2Hif4H+NvFHjLwTpXhH4meJ/h94z1fQR4z8BWuualcXenyXkBRpbNTPLvhujAI921TG0f31K/LT7y/wD2fPEf7EH7QPifwZrUngJ9e8c3ojF5fSQ/c1q2vdMiSyR2R42gcZxFI5UyAsyoCPbvj/8ACn4Ojx54W+CfjbxLr+i6pqXhTS2+Fvjy8vEEVl4j0tp4I7cXdvCpTzUW1kbP7ty7YKzPETM5psIJ2PK9A1jxf8WfFsnxC+F1rB8Df2uvh1HJH4t8H3UTW2neMtNiYLLujQrFcLKdrK6NlWIO4DyZl0/CviSX7bqf7Yn7JmlySXke6z+NPwWlVoZnuBtW9urOx5Auo2DOjeX++G/HzmaBudm0nxz8avFSeD/Fs8PwX/bI+E8aS6DrissFn42061LNGspGYplkiUE7um7O3yjIiatr4p8YfFbVL79pX4A2DfC/9pj4cxCw+Jnw7uYzEniayt0RZv8ARCd027aPIbO8bVUHzFhdkMmt9Z+HXwk8C3nxY+FVo3xp/ZE+JP8Ao3jTwg2+a48GXtwyrNc28Dt5sUYkcebEuCjhWRx+5er19oPgD4c+Drb4D/HDWj8Wf2ZficUk+Gvj7zFuZvCd48TLbWVxcMr+QIwQLW4ACLhxIoRpkix/D/jXQfD2mal+2X+ybYNrHw81mT7P8Z/hFLFG72TsjrdXtvbEFYyiszMFVY5EyceX5kcdC6Pgj4A+HXvLdB8YP2L/AIwyF7hVDXU/gzUL5gAUVdzQwxzcABdyyADPnKPNfMB293pXiLxH4l0n9lX9oHxM3gL43+Apl1H4N/FYZxr1oGCwxXDSHbPcOqLBdW7lvPxyJJFLTw6R4o+J/jbxLdfGH4baRF4E/ai+F8I034lfD5lNtaeM9Fgkb/SrZBgT+cHSS3uF3MhKIGdfs5l5S78JWWiDTP2If2jNaGseFtbMWqfBP4sW8peWwmdh/Z9p9pJCE42Iojk24dUyUeGROilsviF8W/F7+HNTvLT4aftjfA+FW0zUYmWKx8daGsYdN3QTJcRMfMRhtheQ5VUeVIrVgLkPjH4Z+GPBd78c/BWnt4z/AGZfivO1l8TfAk0GZfBWr3RSGa/t4IpN8Qad1FxBCoKsI5bdm3QhI77RPEKX/hj9njWPFb2firSP+Kg/Zx+MBd5LXVLaWLzY9E1C9iWa3m322LWVWV0uIDGTA263S5zYfHVlolx4h/a5+Dvhg/ZWaTQP2gfhHcW6iS3nzIl1qIsz8hkDiTezIwljaRmGTcClk8EeAPDOg2nwO8Z+JX8Tfs//ABWv01f4QeP7aVpJvBfiOQtNbWDXBYNbL5mfs5ynPmpIF3zeXpFJEnWp438N3vhjxl8RtX8Lz6B4anvTo3x4+HCqs114c1oJiLxXpVurnEbsEeSaIbbmFBMA8kLsvpWoXGsWuo6va+Nt95rWhaNZnxRqWhzyxyeJ/B0UnmaV4r0zcZln1HRpQGuQ6OfvKkhVo468bPi34gza3q/iS80y21X4+fCC3fQ/iX4YjtSLX4k+CXKKl9BAVKzutrIsyHyy6sSmwo8UJ3PCt1B4et/AfhD4Ya3FeaDqG7xH8BvE2ou8kMc5YnVPA2tzoyy7JAZIYMsHVMRGRniER6ISsQz1ceOfF/hIi9sbuP7VbSR3bxJaO2g6olzF5lvr8d6knl2ltq8O39wrFY7pJGbaNzD1n9n79pa58V+PYvg74h0yKwl/s1rjTJrVvMjK2oG+E7EVBGse3Y/IJ4zyteI+FrfRfF3l2+lXE3gLRtQvZtI0sTRql5ouumZm1PwZq6Iyxl/PkefTJXC43sgZi0W73P4UeAvh58FfH194o8SeJLK+1S50yTToLtp0QMY7ktqUflbm2yW7xW6Ou92T6E4nFKm6TbWvQIt81kfZ8iMrErwO1QBcEt1Oce/4Uun6tpWu6dbazol3DqtjdJvhuLd1kjkXplXXg+nsRVnJxXhm5WyeoU+xx1+lOO4DJBx9DgVOCe1KFbGBxjt/9agZV3Dsc0cnjlQPb/PcVcyv3j0I6+1AwQM8keuRigVyptk6SLkN9P6UKg544AwOfzqydqY49sUp5IHK/wCf/rUCIccjnc35f/WpCGDDHIx0PGP8/WpSC2VPTj6U3HyjHPpQFhOQff2p/G3DAAdgcH9MdqRcZAX5gAfY04rkenpSBIjdOOPy+lRGMR/KxDY6dR0qx/u8j/8AVRlT16flTD0K5TcAVP5D/wDV0ppDAcd/p6f0qweOeuf6etMKndnPbBH0zSHsIAWw3Qg/lzj+VESCRQy5j98A5PH68elSYOAVxgf/AFgeMio4GZvU5/z17/T2piBDuOMen8yPT29KnPvxjHNRu4/dkfvOvI6Dp1259qQAYFAEwJ4O6k6jGM8emKj3BTubFVpPnwSMjtxj+tAW6FtvkBJBOMcDH06U0yxKobPykgdP/wBVMVsgevA/H8vanYC52fuiSPu8dO2OnT2pgSjseDkdun4e1NBxxSDaoOQSOOOpxgD+lMM2chFA5A46gY/2c4570ICXI6bgccEdx0/Kk6D09Ki+ZGERfcemAcYBBxxyB/TineYIlLABWY/VT3yPbHb6fiDsRSHPybQgU/5xgYH/AOqg4OMYH+e1NbAzn5f1pQVY8flSQx2McCgClFNI+XHSgoTcMEjnH+fSjLHoMj8KTJHfd+lBOeKCbijccfwA0mW6f4UE8dKbgD8aBXHZbrnH4Ub842/Px9Kb1x2xSk+naiwrj8Keoznt9P8ACmn5uvHHSlyBjPPp7dsU3IGfTjp9KAFGMhmx7cdaTr0+XHb/AA+lLkHqAfqMUvVdoH6UgGZ3/KOPp/kVNmm8nh+cY46UE4FALQZxjoExS5I6DikpcGmADA4HQfpSduaOmOP/AK2KRWGMg9O9ABn6fhS/pSHOQAKUUwF9uv4f4UnQZAzil24pegHPA4HpUgJwOwx/9fNNGR0/SnY7rx6UgVB1OB6AY/lVAGPccY9R/SkHyAN0Ht7UuO/T04/zjFH4ZPv6fypALlQPmPb/APXRyfu8A9/p04pBkZpeeo4z/Tj/AOtTGLjjnk0uMUntSAjH9KQDuDx1ox+VJS80CEwen3qMA47UdPalyKYxOnt7UoHbqaMntwKTk4C8+lIQ3ahx39/84p3yj5TyOOKblVIz+H+cUu3I45+mKYB5J6HnHtilwe3H+e3ApuBmns+OW470AJ15GPxFJtzz0o3x8AE8exppl/ur9P8A9XFFwDaevSnBT0wD6VW82QcA4x2wP8KnWN5B+8BfB4UduPbH/wBancY/GB6dqMA8/TFTrBuJLjAOOv6cVKsCquWOwDvwOn+fwpCKqhiQfbH1z/LpV1EG0AdvwyfX/PaqF7q+m6b8s0qh+mPw/KvN9R+IoM/2W3K/MdoMZPy++f8A61UoMZ6bd3tvaYErBM9AME//AFv5Vy95rDIUbbiPIBGMEDsfSvPdQvL9rWKaN2JJzIR8xXONuR/+qmWeszPbPp97KI5SMpI+0hTnAXB9ulbqiI9CfV47G/V3cmNgvAHUHvgdq0PF3hTwz8TvBGseCfE9uNV0TxFYXGnX0B43QXMZjkAPVGAOVYcqQCOQK8Xt9VYmKCaT5wNq55CjPIOex7EEV1fhrxNLp2qfZrtla3m+TCDkMDwT6dc8VXsrbCZ/Hf8AHj4Pax+zf8Z/Ffwd8TH7dNod4EtLvaFS6sZlWa0utqswXzrZ42ZAzeW+UJyprz6KESQgghCen09BX9GX/BXv9mU/Ef4V2Xx/8J2iTeIPAEflaqVB8y48PyOWJGFbcbG4fzQDtVYpJ2J4Cn+cHT7n7VGgK4xwQOB9fpWkSGXGt+SBjPT2FVfJbjJG5eAMdauSSEcFcg9Me1VW3P8AOOi4Pv8AjViaIduOSNuDx6cdqZkK+70HXsKkld3Ty4gW7Uh+VNsRBzwR9PSgViHzAGJIDD1xx+FRBl5A78fQUhXt0/z/AEpuDj5jnj8PpQFiQMSxbGSOf/rVLFMcEKM54IwOlVhtwMHNKdqBnzkEbcen0oCxOZBxgbV6elKWUn72VGOn5VCQyoFPJcYx9KcP9UFA4/pQIlLAgH+HpSkqBtB+XHamdcDHHqfpSmPk7RhAO1ADzgLgnK+ox0p25fvZ77T2A/DimDbnav8AnHb2pNqEjf8Ad/njtTAlUR8cb155H5VOsnlnMvz7eBgcc1UI2btpABIxjoOgzTldkcANgDuOn4jtQBpxnHydx3NT20whMvQRuhV1PTHTH41nB887+T+FMMjbmP3k46cilYaHeZtxvwuc7Qf4PwqsY3VX3ncrlQvGNw9PapvLdlfGMfeAbrTCFkcN95cZx7j0pWGmetrdtdWcK3h80Ovz/KOpA9P7p4ridSxBerNp7ghshVKZOOjZI68/lT9OvbjyRE1yqcDhhhk7cf1qYW1skgwXu8HPYAfSuLlsztUroq+fqFtKWSXDP94Ljt7fSp7XWbpJxLGHjaEfKwbOPpjFNmisNzLAQinGRzkdO/epXa3cKFGw9MAjBFO4Gzd6nd6uhEu26dcn7uxgD7Dgj8KowWxt187McZIxuGeCeOnbisweerh40aMr/FnGfTNWDJK8is6Lb8fNxwcdOKmQ0b0lz9mgEPTbtCkHPUe/GKY7NdJHbAbHxgsiB8gY5A4NZTLcNJ8xBwcH/Z464qW1u5LZvNXaGwQDjjHfiudwRspHQLcsku95VbG0vtGR0xwO2e+OlYl3dQx3WPLaNlO4MG6NweKklxuVh8/GcL949OKpiSLe0iEhQQvPP6Gp5SuY62xvpWaG5voizHLLLkHIA7gcDAq/dX8OoKv2hzEgwSo5A4457VzdrK3zxeakMXHC8fljpTnEtlE7xrvRhkHIBA+lQ4mikR3Y+0NkhfOc43ZIG0ev1qgQI5kuJSWETbcIflHvjHQ/0pZ5VBjV0OR0xzVcfaCdxK2oGOAMnHuK3hGyMpSNK11K+tLKOzhZmdWYq/Xgnn5CPTsa0Y5TCUmttoXBUvH90jbna6885rm1kltpf3rlmYhVfAAx9Ogq3dTy21u0ihVCcKq/KD0yR6/SolBApPYXU5Wlsri5LSTzKwTYTjI65KY4CjHHtXp/w1lu/Ffxm8G+B9MKzzC7MdvKZFTbL9mZY97t8ihHC8njivAjcRqk+oTxsUJxH8x3+nzeoyPwFfdn7Hfg9NFiv/jD4o00ajbajaNp+iFo3kd7iCcme5/dAtFArRrEXKsSS2FO3FNQUY67ESndqx+sd34IeXVptJ0W9vL24087DbRzW8KeWwDQhEPyOQvyMTySvTNaNv8As7apPp6ardL4g0iC4fFxHNeQWy+WGx9woSB6ZGMYxXzH4R8brZwn7IYVud6iWXbJ5TRgDYDLt/d/jtJ745r1dPjX8SptOtdIu77TbPS4uPtC2Ml22xuMssrHzCMdO1fP141L3SO+Kj3O11P9nO606VG0iW98Wxnc5+yajHDdKqkbVdQuJOeARj6DpVe7k8X+FbyC1uNA1mCOIDyP7S1NPKLj1JYqAO3qeMVDpXxG8PSidNXvF1a7gIYSafpskNw/H3QFCAMMd+K9Gs/ixpniSD7Fp/jO42QKPNsNR0Ez8D+FpDGxHTHFcrl3Rav0OD0ay0jWdTuJn8H2Mcm5SM3jkbnHTzIsx7i3T7tepaqkut6AttFbSeE73TpN8MFwWZGjxt2q8igbRgdOAK0I/igbqymsvCSWsYs180/YIWs2JPQeVKCh+YdwOMVwd78Yfjq9pNM1ibuBSF8qe1t58LnkDy1DFcDn5Ris99kVZn//0fw6gith4YfzY9qy7SkpHAdDz75Jyv09q3/Ha6fBoOkxRgPcOzshUjEcCqo27R13sdwPbBFcaLySHRFgk/eQuD5Y7LJu+b0/h6fpWNc3l1fSi4uW81lAUE9gvTgVyxptyv0Ox1Yxp8vkV4+evOO/p+FSAg4AG0gdaZkjcDzntSchc9c9fauo4x+c8dvWl8xscHZjp9KYOOB9KUgBqAF3EnJ59T0pc9OOKb6gfMCMY+n+FOzxj0oEgBP50uABkcUgbGdvBNHUE0DDilB4zj8aT6AZpOe35UAOfnqOnpSEjr1/wpOhyOM0meMUAKevFIf7rUmeP7uKXcR0oEJ06cUpzgc5ptLkcDpigQh9uKO/HGKM54HSk4oKDI60lFJQAUUUnbFABRmipY0Un+VAEaqx4UZqdYR0f/8AVVlECAlBknjb7juD/SnA4HTdjt0oARYFxx0p3kRrkD5lP50ock7hz/QU5eIxu+XPSgCM2obt93n3qF7UfeXgN06VdXCgN09u1SKwPCt8v+eKAMVonj5/h/lTB+VbRVHBXHHcD/PFZcyBXyhyDQBGGxTun9Kip+RgCgRKr9hUqsBgZ+lV6eGbgHtQMvxlRxjknAI6Yq2kgXdkZJGPyrNRyefuj0qysh2YBPy/h/nFMCQjcNh6tj8hRZX9zo2pW2o2LmOeCZZI3TghkPTA9RxQcbfu/NjiovlbbleB2pSj0A/Sb4a/EK18c2ELzmBb8fu9kLcOFUDeAem7g44x0HSvQpoXhHkZJBP/AHx9R6V+Zfwy8X3XgvxPbX8BVITIiSk+mflLdOOcZ9DX6TaTfweJLCLVbErM5G503fOoOMD3x7V5GIo8r02O2lUutS/BObWMorh+ckY4FWvtEMpx5YV2XmRTtxj1GMVn28293hYiRuqkKB+HTtTsZwzsr7uF4xjH4VymxbaZIUGyTfuyfukZHtQk3mSlkiIXAzznr/8AWpI2aEB2VXGPl29V4wcA8fh0qKPy38yIlug5A4CjrRcC07klZotrhOq4wcf/AFqg8WwrqPw78R22xsRWEzRbfUANkDoQpFPtJLdtjxN5pPyNxj6Aj3q9qbGfw7q0L/KkdlPvi6718stkY6Yx29Kzq/C0VHdHxgrGfTpAy+a5SIhl4+YKMH2ApNOk1Wd0ie5j+VTmPAKlDxyRVayS4n0C+hQANcWeQe/GeMe3Sua0i0jtLlWgElq0ibCDkqSe4zxzRg9YjraGvr93fxrFpss2UKHdsAGQSCMN+XSuavbd9RhRpmEX7sZcHDHb1yO9T/Zp21iWzu3OyFd8QftkZ4I44P4ViyxQXVqIZpfOaJzlMY79j6Yr0oLQ5ZHIywxRB0kkQMuVDjP+elQvDbBRHJIrquCOcdf5Vc1Pb9gaOCNQVf5Wz6f4jiuFW0uLjcyusYcH5N3XHauuPYxZ1t1Cv8bA4xjHb3zWcsUTF1k4Q9D/ALXrXOzXBi2LG/zoBkg5GartNPOdzPkjpnArQi51AhRUAL/dOMjjC/SjzNPjkKmTcMcgZ/Dn/CuXEUknK5c/7I4/Or0elXkh2xwsPViRxTsK5pzXtvkBXVVPbGf/AK4qBrqzTIWQFuuQOM0RaMyYaZlZR1UHBx9aCdHtU2ovnN75/DtRsIYLkSny4YjMcZyOP6U5Ulc5baigcK3OBUbaiXH7lRAvT5QMmq2DJh5yfYdz78UxFvz40DKnI6Bh0/KoDKHYrHEoPrUkVsrgxH5Tn8B6VI1qIwEYE4z7dKYFQlkUKo/FarurKMMM5FXjBFtDKCM+/SmC0j+bH3h0z0ouKxmtLIVC5yi/d74rV0XXJtGuvPSOO6jbHmQyqGRwD0Pp7YqubYIxCHzDjJ4wPeqzwORvRDj2osmVGUo7M94f4r6TqETiexFhJhQgCRyrx2OFXj8KoXHxO8yxntbCb+x12YRQm7LDqRhQBn0NeHDd90ce1BBxu7VyPAUnrY745rVirRPQJrm11WOK61C7+1KM7txCtn0xuG0fQVfh8SWWlWhs7CVYFHPC+YWz29BXlxIxgUoywwBWiw6S5VsS8wk3drU6HUfEd7exm3UiKLp8vBYeh9vYVzoyelWYrKaQn5SABWlBY7GUynyiBg+hH0/CtYxjHRHJUqSm7yMkQOSUAyeBx/Kup8E+G38SeMNL8PuMLczr5o5P7pB5knTv5amoPI8qNQoGUyM/3ewOK9v/AGbtIjm8R6x4jfa40u0WKJehM12+1Nv/AABHH0NZYqr7OjKfYKVPmmkfYvh3T9W/4QbWLy0tP7VkuNXjhbDCEbEj+Rg3dV/u8cn060dUmu7Qpa6pqMGkXVxAhkEoUsMfeYKFKHPYA5446VialNdz+FL3To7tbSwNzFLeBw4By6rGV8vPSQDPA/Ks/U38K6f4fXVLS6gsNWjEcARv3vnR+Yqs0Y5WQADHKkjHYAV4FCXur5HrVFqzyz4lnQ9H05ZNMEmrNeXIhErMwVNse/PzdSckdsEV4I0zMWb7zsfvHnOP5YHFe9/Hq7gXTfCdjnzLqdrm7uPLG1V2xrChHu2Ccdvxr50J2qsrZfb1A68dxX1GC/hHjVl7xdlVDEH2YZuD7n0+tYGoWfnMJ4T58afKOeV9c+30rSV/NhaJCCWIYNjp68fSua1HzIkUSqD1wP7ue2R146V1sxK/nTW7sgOOBuB6cdKlFzC+V2LCf72Bj6Vnt+9+6xYgVDsOcEj2rMo1vsTSKDC6sG6KcDFUXgkibDqelQxzvH9w8e/arbXXmELKcN6gdaNAKTqv8HP9Kh/WrL5OQDuA4quRtODWbATpgitLPIbHOPl9qzPrVuMjaD1PRRRDQZbQ78qenf2Nadopd1Y52rjovH0rJDnIf7uOMCuisoZN0LZynO70GK6okMjvyVVU2eTzn1PT9Ky8ZxsIYY4+tWbqcPIZQ3m4446N6Y9KrRhUGDjHp06UCHkuE/eY49Py7elRg4XH3vT3+lKoGRtTcD3/APre1KQCV8vHHpQITPykowJ+lRk+XskJCZ6Y/wA9qfGRC5LDgmnB5HUDCj1OBxQBPBiE9n8zkMRx9MVsgK6L/AG6YGFz6GsmONGkFurHg7mJHTHpWiiSSxfN8yuPuDjHvVAW0R1ljWSPYeePb6itL/RpYHjkAcuVOeRnHpWbtKqhkcnjGfT0qzC8qIQjZx1brx9KaAnltIl3AHamMEKMYNX/AA8JYpZII4/PilUdG+ZGBx+X0qCSOOZAXDFE53dOTUEc0lvOGtvlVTx2Dex9qpCZd+IRnewtb2RXj+VrYqeem1lZm68qTj6V46M9q998YP8Ab/Cd1L5bxGEQkJjIGHQEg+gBry7welqdUia4KcMpKuoIwCORnPf2rixEuRtm1OPNZI+k/gD+zzF4svRr/wAQEks9MhCNDZZ8uSctgo0hKkLF6r94+wr9tvh/q+laLpdj4f0CztNL060jUW0FnHHHGo2gb1UIoXeMbgfYdAK/LTwZ8RYLmaLztq+esSAHjCJgYx0xxjtivq7wL42/fxCdgMEkv2Mfy8e/GPpX59ndatXe9kuh99k+Do0oabs/Rix1Ywzxw5/f7AjqvOGIU5H8I4rqEcoVlMolcqTyoGCMAcDr6V4N4T1jT760ju4ybeRTkRsTjn5Que5r260unjhJuGDTkKfL28rntkfSvjq1O2p7dux0WnXcb7RIodjkjHyjd6eg4xV2ezt7hArqpkU8cY4wOMjGCPUV5v4i1ebQLqG/lXzrSLqBlcnIHBHp/SuxtLq11Ozj1qzfzYpQCCOwOV7emOa5lVktjKpQ0Uuh3mm+PPGmlq0KyRavECNgvc70GPuiRNrN9W3dK07z4165pVqZrrwtLftGNzfZLgEbR3AZP5GvImvIVkdbiPy/LPHXGOMe5robHUI33RKjx7vptHH9RXs4XiPEwjyuZ5lbJcPL3uT7tPyO+0P9o/wLqtyljeebo9xIdojmKA7vQglSPyr2Sw8R+H9YTNldQ3ZX7yoQzLj1C5xXyTr/AIa8N+KLd4tWsY78SJ5TSbjHNgAhQs6YkXGeMN+FfJV98Ivjr8C/Gh+JfwL8Q3HxI8PF8al4P1LJvIrdzuLWk74juDEQMLtEpTPzN2+ky/iNVLRqb/ceRi8hSV6J+usuq6VEQJJhGU7EH5cevHFZz+LvDcRIe62lTg/u5ePyXpxXz54I+Kel+O9KikhSTRdRIxeadc/O8EgHIY9CPpnHTFO1yJDGWtnNvcNysZyQR6rkACvpFilK3KfPyoOL5ZKx9B2/irwxdkmPUYF29d7+V+W/b+lEvijwlDgTatYw7gSM3Ea5A64+YZxXwp4j1YWD3CzuRhRkgn5W6KdoxwTj2r5P8axX194gdrxjqNpOU81G27CR0ACjjtggUe3d7WK9grbn7R2WueG75v8AQNRs70jj91PG5H4BjithRDIm6Mq6noRgivzJ+G95ZWMEaW88reUp85csvyoRjOMdM/TA4FX/AIkftDaj4Vs5YdGufOmVVKc7QI2OwFn4fOfyqp4hQ3REaHNoj9KdvHXFQPaxSY3lmA7Zr8GNZ/as+Ml3mCw1mW0Ckna26Qf7o3N/OvSvgZ+1Z4tvtSl0fxvqNxK+d0cu8/Lj+EoDgj02804VlLpYqWHcep+zB06yA+7t98/40iWCR/cfj0I//VXyRN41vLmIXWnzGWKRSyyxuxRx1GAfuduMVvaF4smuzHazS7ZZFyIwCN3YYbGB+lV7TyMnTPpz7MxOTID7bR2pPsjFcGQcdPlHFcHaa/p2laabvUbwRGIcrJJtwF+me3tXgvjz9r34feFbg2WmXS63Nyg8n5gD79Dj64FL2sOo1SfQ+sjpsbgea5kx6AL/ACqVdOslOfLGcY6mvy91T9ri98UypY2X7py20KrYBbsuSVB/lXk7fGf4m+H9fNzFqd3PauAfIlkJRc9RgbVIHTij2q6Iv2DP2aNha7g2zbinm2UjGRg+1fl5a/H/AF+9ty51RlTAYKONpHUDpn8qpTfH7VHlIa/nlxyTHITt/DODS9suwvYSP1J/s6Pu3bHAA/lTGsrWIASSBM5xnAr8urL9oO7klWC8v5UUkhSwLKmP7yZz/IV3UXxMfWoFaC+Ny5+UbAAkZHPfpkdu1J1l2D2TP0HNtarw84UHaQMqOnT605NJ08clS592P9MV+V3iP4oeINGufM85mjUOMDcqg9QRk/NxWNpP7RGtWcGftMkjR8iNpGZVHr8pDHP14o9t5DVF2P13FpaxgBUCAVOAFGFr8n9P/af8TabOWWQ6gjZKxscgZHTeGDfgaydT/bk+JSTCe3tLWLT0wrER4brjnd0x7E1X1hbJAsOz9cXlhjbZJKEOM4LAcVAb2w+756njP3u1fMPw/wDjbo3j7RodQtpmW4wvnKxXCg4ztXv+GcV12oapLuZLWZDEq5LEZ7856AYqnW8ifY2PajqumJjM64JxnJIz9elO/tfSwP8Aj5j/ADFfK2reK7myUhJDLlfk64z7DA6V5JqviTxJdXBke9mxEN/BKLnGB8qkA1lLEeRSon6BnWtKAz9pjIA7HNQya/pUf/LcMfQAk8e2K+G/COuztOHvZZncqcb2OzJPXHQY6cV9F6dcw3MUSs3mAhQCo6lhnPHQf4U1VbE6SR6PP4w0mBvLbzGb02gD8yQKy2+IGlANshlbb/u4/ME/pXM3FgDludgIHBHIx9OntWeYRCu1UADdBjj5v/19KlykLlidcfiFbZ+Sydx2O8f4Vj3PxXtYgRHYSkg4HOf0wOn1rBktYnJQryg3fLjkH2xXEaoktnK+3GyIfcI7cAetRzy7lckT0pvi0jDbBbruHXIbA9u36cVF/wALS1Bs7LWF8DOQCcD3G/n8K8itzBvZDgHjcq9s9xkAen0rokh3JIZthiA2k8LwBnk46/pVcz6sfItkjsbn4uXUVs0scERZOoKtx6fxdK8Ouf2l9SvdXbwzfxvo8Uv7lru1/wBbGxPDr2XHp3ri/HviC3i+VyURf3ZCY5Xbxn05z6V8232t3MF493o0jCU8MwUEbffIyP0qJVXeyZUaa7H1N4l8VfFPwnfQr4k8bM2n+apgkETwLcRt93dJCBg8fdyPqa1tT+MmoTILa11e73PhU8iZsZxx87ZP614R4c8d+Ip9ObQfG12vijRbtRHNaTxpmEN91lcDcuztgj9K8q1O2i8GavLDpjzzadAyES7gQoJ4+oAwKlzKUUfRzfEvxgyFpb6ZsnYzH5skf7wY5/Kust9c1rUFWaS4kmIUAEyEL+RGR9PavnWw8TprM6WVl/pB/wBZmMYUc4xXr+km4WLy7zdCyfPtY/XBHpimpaBbodnBcX0wLNdkSDkFflXaevy4A/TNaFtFfzyv5022McLyxDZGcYzxxiuPs7wyyoI8M3y/jn37GvSbK3RAHjBj4znsPbFaJC8kV/sixkCDLxkLuVvm6dh6Vh6siHzF4IXKr8oK4xwMEdc11TXsJheRE+YnbnGB/nFcdr2rmxgYm22sr42Ht3yDjp/Km3oCPOtWtJ/MxFvGE+bdzg49D7cYrh7mad/N8xm5Gxhgfw+3T/CtPxFq2vzhlMYCfwsirwvY7vWvPrgXP3jM8zAYx90L6cdxUjRqfbbcSNFLIUKdDjJP0NMuNQgWNysqTLjqApxnp0HP9K5i4yJAZ9xVMhsdyeox/dqKTT0wlyQZo5VHQbfL+uOoz9KkqyLU2o2aDaswweGXbn9QKZGBIuYcHd1wMAjOM9scU1bOC2YCXDxSfdOCNvH0ro/D1gt3q0cJbzVQh9gwokUchR6e/tSsHoe6fD/TYtJ0+LyZRNcITkHkE+mD2wa9503UmA+yxkNlc4+6BjmvE9Jlt2eITx8Iu1z0Ixkc9PTtXqOhSCOAfZNrllwwbtgZPPHUYrWDM5o7CR3JZtgkJA6Djj6/lWXL5vklkkGzIJGwZGePpWxFAfL81wIyQvGQc+mCPwPFY97LcQ7ogoVuQFUYHPOcnrj0qzM5XWYZJ96RZb+4pAA5Hrxn/wCtXC3dq0DH7QViiUg4HzHJ7V3GpRyb9sSbSMFjyQpI9K4+/tFkkPmkxIcMxUZzj8OAKmSLRhE3F07SB1jK9SR82B0OAK67QNOmC+ZO3mK2Dtz90DqR9OOK5+KTyo3tU4wflcDoo6dhWrbXkogMpb5s/MSv3cfd44447VK0HJHsNsrWzrsUNHkLKeBz6/TFVtW1GHdIFIhAQKO4YMOh4zXN2+qO0cRzud1ztGQCe5z24qhqmrLbxODH9qeU4TbjaMdARgVRNjlLzMaLIFDOJDH2YoW53ZwQa8M1i3e8uJ3f5v3pJxgBSDjH+fSvbryKSSLzBCbU79wx0P4dBgCvM9WsHH2iDy3tpM55HBB6D6GtbAtzyu5VreXy49rE8ttGAo7fnWC9qxQuQBGOC3/1sV2uoRXEDDzRuCLkKAMr27dRWBcRtI4cDZJEcFfY96wNEclLYE3EZMf2cNuY854xj2/CrFlp6PL8+ZFX7pA4yOxx7cVdltriVihHloGwBnnnt9PpVqKx52ncgUZGOOOBQBtWtxjZYm3GeMFTwFHfp7VozE/Zx5mfM3hhtH3V4+bpWYoQFEPBUHDYzwK2bUvcqEYHnluBjI6fhxWQz0Xw/OGKh5PJIGOBxkDaDx6jkV0n2aVo36RqPl37c7j0OMdPSvN9IaQ30cIwgjJUIvLE4znNevWTTKkgnfaQq+WCOSW5P5VunoQzDu7EQoGlbI2qRj8se9dJpNvcxxu1yNxIGB3Cn/AgVlXUdyjI+z5kbPbkewHp+Fb8Vwz3GyIfMEHpjjsR0qZMDt7e4uSMhBOoUDIwOo4x6cV0FlOI7dDE/mL/AHsDA56EelcpaQvCVKJteRR9AdvOB0/CtvT5XhkaIRA7MhCeAPr69OKpMUj0GKeGJWDfLsAHy9cf4Vy+rrJceZLFkjHlg7fvLx7dRWvZMrlXmcKCBnjgkcfh6Yo1O8j+zTQrlURRnjtwR781p6maR53M5gmMewoI8KQT2IzXJ3s0cW4ZEXzF9pGAEHGOmPyrprqdbmSYRMEJwFyMkN0P4V574iuCLfyJIhNIx8s9Rng4+YDHWhjSOc1K/kRpVICPj7oHboDxjrXMXVxIylJHMCH7qd84GcNVy20aZ2a4uWZGkGyKPHzHbjnPoPp9Kc2mxWzbJ5TKrDoVP0xx6etDKuY/2ScuwWRSNvVlAI+uOtXk8KeWmSc5UeZkbuCOM9gPStaziiMhZArgJ8y9Py4rsbW7ju4NjlZFQYH8J5GMYH5dqQHj9/p7OyokfktwBzn5cY6HjoKtaehsH/0dRGgb5s8qR0PXkVsXUcEsRaD9zJk7UxnI9M/59K464mul+RU2qcHHBye2fT8KybLsdj/bM0F2pLhDkDp0UduOMYr0RPE+mmD9+3ksvKc/L+eB7cV4oL2aQSW5/wBYwUHsKSZjIHAJj43KDwDt7YqL9hWPoXTdZ+2HyoSHfhMocn23DHFey6dZJbWi3RdYE2pvYDO4AjCk8Hg/56V8Sabqs8D+aZPKK7SxX5cDjPbHTpXqFl4yk1aQrLceVb5PyLkkbRnd04/KtYT6EuBN48img1e9jiyrLcM/GAFQrvDA8feDdq5OysFv186KIbm6ndtzjrxXf+PIjPexaqGDJfWsJQc43BdpYduNoH5Vwdr5sBkcMsZiVTuUZ69AOnatY6ITJJ7XEB3NsUHbnB7dB69utboitGtbco3lAggnnC8Zx+fNZiQSz+W8UhVA3PynngZOOefwrWhtHaMgdd25CeOFxgBfemSdBZyWyExr+52BTkdOQO1X21CFmfcc4A244Bx2yRWFHOkcTRk/OPmztwW2/wAPtjp6VEqM7tvTDA7wOOP9np7VDKSN2K5tmZgBuCnO0dhj1/pUYvI1djIo2t3AHBPTk8YxWTnMWGQAE8kcA/SklnhfeE52j5UOR92puNI9D0S7i2eWfkKHB7dfy+td7aXwjtDsT5sZYg9Ow6/0rxXw7qOHJaPllARTzgA9fywK9I0y4WWYMOVlBUEnjcex9OnFOEiJI9V0K4Vbgxy/cfnaOMdfpXyP8QtNnf4meIbTcqQNdpMhAzuE0KMenrgn2zX1Rpu5JYohtiOVAA/DuP8AP4V4F8ToCvj+4dCYmu7S2kOOoVQyD8yv4YrVkxPKrm9vLASRWQU5+U+hI9uAKfFrM4VJJY3jkQ7XbnG0YAZd2a0NS0+4lG3yQgGAWxknPTnpUCWjXEQhuEImGBjOFwM4z+HH1pWK8jsLHUbdoQVuhHBknOMt05x7fhXo0X2Ofw5MLN98ttIsnHvjkgjoVHbvXjSaa8bM0sm0hQQu3t/LrXp3hYbYr1TnzJoQNnY7BxgewPFUnoFtT8ef+Cvnht5fjx8MvEpYeVq/gyHTxxgebYXt1Ix98/a1H0Ffn0iW8INxI2EhjDYXsEHTFfrb/wAFY/DQn0H4H+NA+6PT7zWdJnZhz5k8drc26+2PIkH5elfkDqUgttGllX9zJcbYkB9D1xXl453koo66GiODurmTbPdMOZG6HsSe30zXHamqLeyLjG1E4rrJkkMSxo2WU7jGR1xXLatvF4xbGSqg16WEikrHLXdzJmB3A9QRxWxpUbm08xGAxLgqfTArGn+8qtxgAVtaSu6zdUPzM5BH+yAK65bHMiedo5k8p4vM2HscYrDktl3ssfy4J4P6VsCB1Lqp2H/a6Edqe9ktxmcv5Y6Mp7e/HBFQpWL5TmjGynnkD0pue1biaYjMSsmNhGDg4/8ArVLJoMmMiRVJJOD6e1XzInkZzuR+VSNLuAXG36VpyaX5SlpSeny7Rx/Ko20wrGshkChuxB4o5kHKzNz+FKMVd/s2cvti+fH4VDLZXUP34zg4wQMg/TFO6Fysr/Wtbw7bPda7YQx9fPRj7Kh3MfwArKZJVbYykH0I5ruvAEO3VJruQYSKIpkj+JiB+HArKvPkpyl5FU43kkeyaS3/ABUtvKg3iQPgCur8Swq3grXo0YrttDJjqNoYcVyelM/9u2TFuN+3p04612WvN5vhbxAgGM2EwUD0AzXxKf7yJ9Db3WfFwVmbaoyT0Arp7X/RrRYZIy/O5gDjGazIIiY1xHzzzjqPrVuN5Ek8uYEfL8qkcke1fcOV9DwIxL7TRNENmfk6rjkhv8KI281BszLjtnaePSoIgqujHqWw3tjoKvxIYydinAbOf6VBZCGkU74g8kb/AC4GetX1t2J2ONvGA2OlVxOjSYDFNp5A6CrBijcBw8g78Hj6UAMNnIp371nVemBjPtSNDM5YoQGPbGPwHar0cSkjywXx2z2q6kMcTJu+UEenIPvSA56OAsygKwHQn0NPkhmlbk+U/Qj1HFbFzvYBVlVCvcjjHQVjSyPEfKkIl298Yz7ZpiLGyVPkMq7QO/apGhCxo8L+bJn/AD9KgFwjYVBhv4l/z6VGt+kLfOnlk+/5cUDNOKfyFEbJk9QCeM//AFqfFL/plvLuVoy4Dp1CkdAKzWljnLRIuTwQfTpT7PzLe8ild1hPmBsN0PIGPwqZR90IuzPXfBzbfES/NjzIHC8ehFbvxKTf4SjUqP8AR72Mn8mArmfDp2+IYIivMpZWx27jH06V13xEGfA1/IMh45oX9sg8j6c18z/zEwPVh/DkeJwSKYwbkKFz17/pQ8Kg74f3qnp6Cs53WRcOSR1GB6d6sCR0ASIEA9z+HavqDyjK8QzyS21pAwI+Zvmxx9KwrfHmKDjAzx61r+IWYpbIccFsKPwrEtmIlUqu7HT/AD9K0hsZyepv6a0i3zMvGVx/KtuZLiXnb5oQcheCKwdMZUvADzuQgDtW1DLJHKHVivz4I7MOnSlLcpFzw9q+u+AfEumeN/BVzJouuaPcJeWk6E/eTseehHBHQgkHiv2x8E/ELS/2gPh1D8YPC9qtjqFkRZ+ItLVlJguY0BYog+6si/OhwA6g4AIKj8R3lJSQLloj91uhB9q9F+AvxlvPgT8TrTxVG0t9oV40dtrumxsR9qs9wY/LkKzRkb05HIIyASRhUhdFQfKz9cbS4kguEYENaXf3TnjB469ttd74a8ua6lsZGEqYVl9Pl7j27VharBoMkUGueHJE1Xwt4hC3VjdwH90FmUFCnYfNnI7HIxxUPhyWW31QWkh2SQq21h1x2H0xzXnSR0s9DgD6ZdpB/eZgw7YzwV6dq7SyuPMtkdNy4HQ4wMccVyymC7dILqPzWAyexDenbt2rbsIZQ7RInyKw+QejDqKhEs6kNKjqZF7ZUYwCMcYIq40+IvK80PKv3TjOfVcY9OlMhyITGELR8bfY9+tUrgiWXIAU8bSO7DsfqK1Qj3v4T3UVvfQLcvlH/dAHptlO0gn12nFfyz/GfwFc/Cz47/EH4aawimfSdfvYot3HmW7ymS3lGR0kgZHHswr+mbwNdtHdR75DAyMm4D7vB4Oe3T6V+R//AAVx8H6Xpv7VeiavaMkN14n8HWVzdNwD9otbm4tVkIHXMECKOv3PQV30nYxkj8z5NP1C1AuIUMqKeU+8dvSnpHb6ijIQu9uzHkEenpTre4vdMhkjvF+0Rg8NGeq+v0q4mmWusA3lhP5cycqw4UHsD3/StOYEjCktrmwmWWeF5bfON2Pu4rSSyXVoR5fyOfXqVHQVdTW7jTP9H1uDduGzzFA5HTn1p17oUdzbfatJJhLAbCHBjb/Z9jS5wsZBtNS0lDFfWxkgOfnzke2cVOlno+tW/wC4Kxz4xgNhR3H51ZstXnsG+watbsiYIYtzt+g9PwqSfR7K5ZdR0ORI2Yj5Vb5c9/l7GnzBYzBe6ho7eVewGaPaAolGPlH91sc0up2ujXQS60p/sd3GUkERYjcVIPyn19qvx3s0g/s68UoVfpIMgn0Ge1Uby1jNzbfYM2827CgnKg4wMcUNoLHtv2lrrTbW6Jy09vGx9GyP0p/inSk8XeCYrrIjutIujgdflZQCMD2x+NYPh6a4n0KFbrbHLb5gfAwPl+6MV3XhSUXEWr6YU3LJD5ijgAle/wDKvj5OVGs+XoevBKcEmfP0ml3mgT/Z5D58D/vY2UcEHqpyO1OcRld6Hap+Yx+n5dK9N8aaXElgl6kbTxQyAOBxtDA5z/n2rz0aXqNyBcxwMke0Z2EE4HTjr0r6HD4lVYcx59Sj7N2M6K1tWkyit5p4C54/XinmzuIpPkc2v+8m7GPp2rU/sxggkWV+cYAj7+gPHNTJb3UMQZnNq+7BBQsz9PX+VauRKiZdhp/nq4juVaUklnAOAP8AdPQVPbaZCSzG7WY7duxcjn39q6iG1tbq62XyNYOANkiR4OfU4HP0q/fW0LBrCOSK5lYA744wm3HXn8Kl1BqmcpbaRZyblmaUBTjEbBfm4+X3rUg0OEuDZW5dRhiR0B9/r/kVsaXo82owBreFZtvRkKB1K9CckZ+laAS80pWTVZJI1mHBRQNufUDpUuqy1SRl2miXt55qt5NqrgHMjZX5e2F6f/WrYtvBuq3NiSt3buluSdqk+Zt9scH26Vd06DSYkM0tw8jsWyFOxMj255PSrGnz6jY3Z1W4siLK4Xytisr5ToOOMYGMVl7R9CnTRzI0cPKVtQJpAux4XJJ4I5G4AjFejW0zPp0Ebja8ESRuD1UoAK1dBu/AU0nl6xYS6ZcSlo0ufPdVO3adjKGwD05xSa3aafp+rSrpMqXdrcwR3EaqQSpPDAkH2z+NeNm8+amtNjtwUOWQ/S7t9O1S01GLkwTI3HXrg8e4rwnxnYf2DrHiuzs8W6aLrMOsWgwR+5vBzGuMfKoYDj0r2A8gkYPPTvkcj8q4z4jWouvEOg6n96HXdLn0q6JXK+ZBlkb6nIx6BeK4ckqWquPdG2OjenfsbHgvVLKC3v8AT5TLFLHsmtlhDEsjLw2/nkFuvYfhW6l1dmUtFLI0UuGHnNuGeh3A9a8R8La9qGnxWE25VltXbTroHGNiHaitn88ivWzFodvqLfaZjfqxBZYwFUl8FSp3Yx2OMV9jFnjLY6+5mtL3QjbyC61HUpVwXjkYRhgflyCQCoAAPFV2sIr02GoPOiybfKKM/lsksXP5j3Heo4dllJCbCxmnDsVETZG3gbgD64/Su2t/Dy65oOqfaDHYmyKXFuoYEpKQwMcmRn58r044rbZXJ8jJeyikknun3P8AMseYW+XpyGPtW5dWNloUVvcGco0qjG2TB3Y67AMe3pWTeMw05IrG2NpYyR73YAGR3Yc4G4Db25A6cVkCa2Yul0JLVfKURm4Qs/y9Cvpge9AHZwlLq7Es8sNvM8LfuiDnBXjI6DpXLr/akEcdzbTNcm4kG+ONtpKp1CsDwAB2xTxGyJBqN9KY4PIbyppF2bZeyuBnjAJGO1Ns7Gy3RanKJJHtissXkOfLde5VSvTPBHFIOh20VhDdLeWkkGYXtTOMqQ/XIVj3ywyK5VtSZ9UjSNYPMgiRITIpGRgHqDwFAODxSvrE2oXNvd3U5tEt3MbQwZV9nUZIPIB9unFN19orS6t74Wk8gusQvIo+Qg/d2t/z0I6AdqXkOxX/ALDGxr20me8tJmD3VvCNo3Ly2HPJAz0Hb9MP4zeYNP8ADfizT/ML6OV0wTDrsXE1pub1+8Bnr+NeivKukMsKzpFBHCrABc4kPy7nA5+uDVfxJompXfg3xb4Yn2ateNZRajHtHC/ZG83CKANpwCFx+XNc2IXNEum7MsDwdfa/pA8d+GbRZtC1qzF6HIGyGT/V3ERU/wCscOpJ2Z2ggkDg1+l3/BPHTrnxn4qufEutaUIn+H+jwaRDqUdxviu7u8Q5cRldyyLap8+XbBk6DgV+Xf7KHxI8HwHWPgN8T7630TRPFitc+GtYu5/ItNJ14IBH9pk2t5NtdMqq74CqeSP4l/oI/Yp+E9/8G/gFpWj+IoUtdb1m8vdb1QKMZku5j9nyCoIK2aQKyn7pBFeBg8HL62n9lanZiKqVG3XY+ltYkKQMuB6c9Oo9u1ceN3ng8SEY+QflWxqkzTNyAx5X+Q6dunTHrWbaRBLtSvy/MAAeepGf/rV9FJ+8eZ0Mj4vXX2H4Y3igbWne1iAH+1Mn5cCvhnxDdhrdYnATysYyeoHTn3Br7m+OAj/4QCWGYnL3dqgI653joOOgBOPavgfVwI7Zx98gcgj3GTWNTdGkD6F+HNvAui2Ax58bRRyqDwVBH3RjHIPH4VueP5ksLO5vIkBjYeU3GNzyDGP8+lc94MuhaWdtZSHEggiAYKNu3bj8Ouc1P4wkj1fWNM8ORSBmubqEsoXgKmGJ+gBNKSu0gieiQ2QsNBtNMj6W0MSnc3IwAWHHua4fUpYbhpt0eXXC9emeB+Br0HW762s7donBOR+7KjoRwg+vH5V4zLcM88srneXBJCgfh27ZqU9RpaFC9iNukjp86j5WQDGc45/D+VchfFZmS3C52pvGe3HIrodQ/wBIgKyNiaM7ht6Dj7p44IxXGM8/nKpJlcAqD2Hv/kUFjppPMs5LKcK0UmEGByxJ4xz27V7+0i2mlxRW7gpFHGq5HBRcKOP5V4AYgupxqP3YLJjuFJODivar/wCZZIkUokmBtOOCBxj6VS2IZVTbNJ5zxbWU8KoO1n7cjp+PFcT4nik025Yu255QGJK9hzwPTtXrvhKJ3imkbdIFX7uPvMO3t6CvLfHU0dtcl7rcH2AAY3Krnrx2Hah+QI8murhpHlkc4TAJ2jPX09qwNaf/AED7RsFyEYKSRjGeOR+lX7m5RCzM4iaQ4Ixxx6LjuKzbtxeW7rvIUDGT0xxzjp9KAR494jtolus2ygKwB/756gfhXZ/DJUmvbgQp+8jXd83UHGCCPfjFc1rK2SWsjRv9pJYMvGP6V0vwxI8zU1ulEjeVHj+HcoPTI96cXuOR2d+TJbtGzfOo5C9ecY57151qBe6ia2kbziGKsMYBB4GOOOldheyp50yZ2ovDIeucc/h6VzdrFJfTFFhPl4BeX+FGXn5jkBVA6moirh0PGPH3w11H4ieCdU8IaVcR2V+4BsZHJSLzohwJSFOAc43Y+XqeOnxhpPhjRvAGnrF8UJ2stWt3eN9LtGE83mAgY8yPcgxj1xXsXxp/aIkkmvPA3wnuV+zQuY9Q1hR/rnHDR2bA/Kingv8AxduK+RkiaSMtPJJcyStliWZixPViW561z1sdKK5aZ106Ca9/7j2vUfjr45bTW8N+DpF8B6QDjZYgLdPyMbpucZA+bFeN3815q8jyanf399JK2We4nkcN7ctgD2AA9qXyiItmAyKcEZ5+tSJEyqEQYUHgN6V5TXM7s61orLQyv7MtPLOEWDbgMcZOOoyepom061Zni8lAvGDtHzfRh6+1ajqv3uY8nnHQ+lV5bfKbUHUc+30961jEhmP/AGNYqweKHyWiPG3IK9sgjB/KtPT9U8W6G4l8N+JNT0QxN5iG3uZVEbDBDKoYcggYParLu8jfvwW2/dYDAI75qKTygAzfIgHJ9fb/AOtSnSi9Wioza2Ponwz+2j+0n4cVLPxZrcnxY0zcpey1uaWUNgBcq+/eHA6Ek49K+t/h5+3B8F9ZvIrLx/b33w1uCFjWdk+02UWeTu2nzFTsGAPvgV+XCkONyEkHAzimNBbSDEuGR8ggcA47eteZjMtoV/jWp00sTKGx/SFa/DfRfiJ4Fbxl4M1Sz8Z6XcJvhl0SXz1lSMAlP4SX7hVUNnAxXydfaHBdgW6xJeptz5wxuwD8uO/HHSvyQ8C+OPid8Jbz+1PhV4p1LwjIr+eYbe5lFrK3Q+ZBuCEkcE46cHivuX4dftu+EfETW+kftBaafDN8zrH/AMJHpEW+DDYG66ts5AzzlM9SMdK+QzLhytB+0w2v5np4XHRatM+prLxB4xt4LzSP7QvLy11Ga2n1CK4neVrxLPHlxSSyZm8vbhdobZjjaa73xJ+0J4oTQ/EUviq2mS48c6/pej3Nzphkni0rw0iiO4aJJN6h9jzHG0B3lZsdAIYfBOpavpH/AAmPg2e2+I/hR4z5eq6HdQXSINokxPCjiSN1QjeAp2fxYFc3YXR+0xXFoDLC8YAIKlEU98rkOG/T9Kwy/ijGYGShNtrsyq+XYeurpL5Hv1h+1b8PPF8/jDxP4P1azi1Cw8Qab8M/BtvM5hK3uqm3Q3ZtiJkSOS6dtsjxKGistmAdyn2ua+8A6dLez26hvDfweudiRZilW98SXlvu2eYWbNzEL1VGQrtdXJ5BT5vy8+J37L3gH4p2N1e+GHHwv8VJJHdQ32noEtHu4m3I08Sr+7+c53RYwwz9Phr4leIP2nf2d9U1bQ/GMt3aQatrel+NIr+zkll0bU9T0qWJluklx8rv5I86MPlWAymFQL+pZLxPh8crRfvdj5XG5ZKh6H7reNv2c/AXjmwk+FPiOezke88Tw/Eb4lXUHm28M0DG6a2tBK8zS26yvEkUex02W1vNKTHI6eZ4D8Wf2SdX8deCvifL4Ve1Gt/HXxTokelRAqILHQ9CuBJDeSS4b909nb+cQithWjVd7sFr87dc/bk+Iup6T8bbkypHqXxGPhqa3vYjJA1nYWqKstguwjbDLCXizyWDuSvz8fZmof8ABUCyTXvi5rZ0qbTWs/COmjwTEmJJjeDzVv3dXV4m8u5uUlb5R+4tx5iDDbfqVWueX7JvRHEftF/BW8tI/wBsD4habbLJ4aNr4U0DTJIpEb7Rqdqlgl0hQYIeB7hAzYA3ZUdwvFeOPhXc23xb+KPhS+doptD/AGdlutaiVTiK6ghR2RnOAGjVkIG1vlOPlwcfoR4N/ao+Avjrxz4V+FkGvWjeHdC8GR/EO81K4umi+26nBKkot5t4BuJrbdLqF0uXkM4RjzFKD0cmoeBvin8PlvNF1DTxrf7Uu7TEc3CSSr4dttOuPOSK3L/NJY6WkqyhBiO+uMOcFRW0ar2sRycrPyd+F/hfxEnxK/ZjvbJtl94p+H+p2X7tvn+zW1rJtcshOVVTuHPy7T024HnHw2vfFPhj4Z/s+6iksv2fw38WL7SLRQW2rczXBYEAFVyXByR1AAzgAD9n1+EXw+sfj8nxe0uf+wvBn7Pfgg+EtP06BVmtvtz20011GzkyzSLaadPbqUx5kk8g+bMbK/x/of7K/wASPA/gH9lX4ParZDVvE6fEG78da+9sfk02ztmFzN57uFBkt47iJXP3fP8A3UbPujLS5LsXqfJnjjx7460z4OftdeGTqV2k95460+8v9z7GEdzfxmUKQAwEmxY2C7QUwDlTivrnTv2gfiV/w2Vo2p7v7SuD8GFitbeSM+R58w+3SXDJGVLM08CBgOowoxxt+fvizp1wvwq/bf8AFNxCqQp470nSEleNo98ttqAtpfKDLgrvZSOR8pzzxXpdtY3WkftneA9Pt4GiP/CjYnVjy7obWRg577gV2465H4U7JoLpHhVt+0z8R7X9jX4Z6dcyyXk178U3n1qeZ3lfUY4tQl1PyJ2Yh5Q1yNzfOGzGnz5zX1Av7Y3jHQv2vfjP4rvtHg1c+HvAsOn6Ja4KR2sdsVvlE7ACWRJJ5XZsYJ3Kq4AFfEWhXuiN+xN8FIbuOKWSf4u7bnfxmD7Q7sPYFcAn0r7fnT4eXn7Uf7WWs3n2addJ+GyeQZsNEsg0xJE2qfvMiog24+UrwOOE4od0eK6d+16sX7NPwB8E+INPk1631zxwNQ8XNLiQajFHrsl/NCwlI4nmm3tnIJjH8JIr6dsf23/A9t+0z8cvH9x4fkuLnwd4I0/S/D7vtSeSCyNxf3kNwAW8tJbq4Q7lPCxAbS1fMek/BjwjqPwH/Yp0BmVLnxb4zNzerkBpbeWUy3BUoBnywFUZ5G4DOBgeg6n8C/BE3xR/bb1qF3g07wz4ShSEblB+1z6RLdTKzsuMyS22DjGRJ06UnGGoaHIWnxF+BPiD9jn4A/BPUrqbTbfx347tbrxUxXy3CRamz3zTyBNrBxLGsT/OdqIGDEGvrzRPiH8C9V/bd+L/AMV9b1bSJLL4X+AdN0ayjkCqsqzRyXl59nDAJI0Kp5G1c58zaoODXwnc/s4WNv8ADv8AYu0RHntNU8d6y11eBiP3ME/2e7DooxkJFLvIbnJIG0HAq3vwFvrn4oftjrp97HJZeB9AEkjSKVWYfZnn2jYpwyRW78D+IAe9Oy7gdHJ8MPh5f/8ABPn4N+CYrmzfX/i38S7I3FyJI/Nt/tV1dpI0agb0jitYoldT913yccAfSerfs2+H/E37fWt+H/AOqRaBaeEvhbaLceZ+92XkjtbQJIRgpmHZIx5wOi4wK/OfVvhN4qsfg7+yzdwo9xP4k8RXCWEMTfvBNLdwsuwDHUFMdQMfUV2kl78U/B/xx/aR+xyazpt7pfhmRNQ8oyl1tfIiGJeSvlup3YPykfd6VTi9dRmJbfD74ht+wJosNx4ch16fx58R4E0ZbaaMT3Zmea1RWHBUy3NlKkWT905xtr60+Kt3o938SNQ/Zc/aU0y5+H/gbxNFpY+HniNmieLw5rNhYRWbKlwJZI/KkdDG43gAAbuGDD5Nj174r2vwH/Zh8EXMkFlDeeMpdf8ADcl7MyRvNaXP+i7mhwyIrTqoJ+cFz8wBzXvOt31kmv3X7O37U2pf8JJ8Nvircvrvw/8AHkCIo0fUbo8yRuwASNJHw0ZPAPzcNwpLuI6pfDviz4r39r+y78cda/4Qj9ob4bMdQ+GPjtHMceu2abTbRtdbWeYSCPPPzHA6srA6VjqnjP4/66fHPhiAfCf9sv4MxJFrWkSbbeDxdYwIuUaMMsUiyw8FARjcoz5ZjK8tJ4S8S+NWX9jP9pTWD4N+K3gthf8Awn+IO4xJqUUb4t7cXOAxVvlAAIYbBySi1oXFx4p/aQu0j8lfhT+2Z8EnZ1K4th4osbNDkDOxJt8ZGMkYRz1ifAQFweMrh7y4/b3/AGW9LbRvE+jMunfGf4WNlCyLIVurgQBUYudpcSbG2kCTZuWZTaTxn4L+COmH4z+ANNPxQ/ZK+NXmQeL/AAsqGdvCWq3AVLl1t8lYvm6oAv3Qo2kQMcyDxL4t8Wef+2x+zVYf8I78VvCIGmfGD4bsmyPU4LcYuphZj53EmwkDG8EZX94nzzHxd8P/AIaaU/7Rnwl0l/Hn7NPxd/0P4m+BREJj4c1C4QrLPHCmBAqMeShUZUBWH7ooWEzSTwr4J+HumJ+yN8a9WfxX8CPiaU1L4QfEJJEk/sC/lKvBbm6Y/uRGzqVYlV5Ksvlyvsvy6D8SPHl/p37OPxa1g+BP2nvhRu1f4W+Mi/lweKNNi+cW8s/zLOJo4isiN8w2ksp2To/L3nhjwT8HktP2cfifqSfEf9l/4zSSX/gPxj50ckvhq9uAjQ7Z2DLGkTsoJwi/MWKj96lOv/BnjXXr2w/Yu/aB1p/C/wAXPCB/tP4LfE9NyrqlvbkNb2Mt2AZuQm3rvQoMlmVRNSA1bHx5478RajeftX/CrQm8MfGj4csujfHL4cFSia5pUQ2y31va8h5NsbMuCSCDjcUH2ivLP8IfCXhiWSAyeL/2Qvj1cYu0j2rN8P8AxTPOhJYnC2dvFKuR8rKpjGNwC+fZT4j/ABO+J2uD4w+CNNt/A/7VXwYVtM8c+E2QxQ+M/D0O3zJEt12tNwVKjhkBGxgFtyG23jv4ceH/AA9d/tAeC9GOufs4/GInR/ip4NjQzSeD9buAkEl/DbjJTM7Bv3afNlTGqnyQusZJEnYWfh34twa/aeANV1a0g/aN+DNodS+HfiRwy2/xJ8GiFt2m3Lbg13IsaMjqXLRSHcGP7+Y4ZvPhnrmj33iTyL7wh8GfifrscGs2qsYtR+EnxOs5l236EELYw3Ezgu6+WpDIDsRxFLFHomv6idC/Zd1XxGZdW0zb4q/Zz+KnnHZcwRwpPFpMt1tlDoLYeQylSrLGoeMgW4dsHjGzji8VftEa54ZaHTpv+KO/aR+G20BopR/o8fiSwtg2UO4iXIOXQuY33rLNXRDUlo7DWvEfivVV8ZaV48Q6JqaSw+Dfi6sKFbN3P7nw54ws4nCNFHOUTz9pwy7PkVcMPP8AxT4H+LniLS73TNYhZJdLllsLuyiWJobDV7e3ks5LlbWWGNomu7RormKS3ZhKrrIx3eXt7ezbxP4L1BNAkig+JPjbwJpjTeHAdk8PxW+E99CWl0stj/T73To18xUMcrRlRshnDNI21PFpayWF/pVyfEejHSLOfQdX814rrUfDJLfYWjlSXY15osjizvw8YkEYRyo6ByWmxHofq18K7fQrf4X+Frbw3tbTotJs0g2kOcLEobcRwZN2fM77855rteg59M5x2+lfJn7MfjiPTrF/htr0MmkXLXVxc6UJWUpNHL+/lii28Da2+T0IbPHGfrdgFf8Az/ntXj1I2ZvF3RWaVm+7jB4yD6Y6jFJnbj94SOwBP04weKTYPTgZFH04rIuw7zGzkqMj24ppMhz8xB9uP/1dKO1JkDrQFkSLKVXDkv8A0H1NSeYi8tx2B/z7VBz64pV+XnHP5UhNdifOTg/Ln+HjtS7lGVB+g4z+XX9KrYA+UrnpxTcAZVBx29aALRYDr8wzx/Km78nBGPXkfTpUOe/U/XH6045yAvyj36e2QP6dKA2J+MDAznt0qMk8+/5Um+TPBG0ew6dsU/eVGM8DvgCgBCMjrt9qdg9Pp/LFMVkxk8geh6D/AAp24bQyjn0Pbt1piQ4EjGBwMen+fpULxEsNq7weeccdB/TpSM/GVwQeen581IJIiAGOz1Hp+I4oGRE7cZOTnsMZwO/PSkQsWAHP5enHQf0pSQ3bBB4Hp/n3puMqVzjpwP8A9VAkAdiR2xzxxS4Un1988Uq46flS7fTn6dPagq3YZtXGOgOKXGSM9vTt+VOAYH0P4f4imcYpANCDIBAUd/8A9fSlUYAzggfUbeecdMGl47fKTSjK/N1P06AdgKYWG5kCqASeh9vb6U8Zi+VFHOAc9OOmOlNA9s5pQKAsIvT0pEAUbR/KnUuM0h2G89hu/SmuQMU87ic+vpSMQP8AZPY0xdBn0o6UvHUUAHtQISjpzml4paYhv1pOM8UoYHocUvbigBMf/qowoPApRz/s+1OB/wA9KQDMY9qUEdT6Uv0pv0oQBnP3e3T2oA2gD0o/SloAQkDt+lM6MB1POB2/WpGyBlcLj1/nTB16cAYz2pAO7gA8+ntSZPQfnS8AZx0/IU3GRjPHtQA4Hd8v5+1CdBgg/wCeKTqPSmlc/wCHbn/63pQBJkdPu9hn/Cm8/LxnHc/0AxQ2cEBgD+I/lTS2SFQj8v6GmmA7dtwCAT7Y/ICnds4PHb/61RqCVYIg5xxnOOemD/n+QZuVjg7QTznFAEw/u8n8u/pTRvxnO4Aei/0NNCr9fwxTmAOc0BYk+ToBz9aTPJH0z71ExxjJwOeePwp+51+8Mj8OPyouA/CDr0/T0poGQPpQSQCPun/PqMU1CGHBOfQZI/X2oAk9hR068VCN+OMt+H4cY/p06D1qQuABvBHt6fy4pjsP/HFN698U0Fm+4pOcf5xUgRvTbj1pCDaDx6e1G3A9c/TFS+RIOAuacIHAyR19KaAoMcDJ/iHXr6cY+n0/AdJFTnOOnSrwt29MY/Cn/Zh/F+lICh0+lKF3DHXPp0q04hhTJcDb1OfTrwP5VQuNUsLdPmO4Y4UentRyhYmFsrcquR9ePpU8cA4PGCecdMcfj7dsVy1z4rWHhYc9eXwKybnxJfOV24jBH8GRn/8AUOatLyGegOYIBl9q9ueB6d+KrvqFrzGCP90cH6Y/zxXm/wDak0wJZ93A6sTz9D9Ku20PnSISCMdSBnp6+x6Y6du1NRYaHWvqjKrKieWQM4Pp7Y/zxXBeLfG66DCr3cwLShtsKttY8Y4IyB9MVL4o8R2XhJLZL9kiF38qMc9hn8OP89K+F/iF8Ubq88WXVjYYu1QCPKDhsdSAw46cfSt6dNIErnd6t8R9T1S+cyPNpkZYqBuym1eByeS38q6PRtWhW0CXUpe8OWR15Jz90YxjpXzTJ4qJMVtPEsSA7mGeAPRhjP5V6jperz3NtHNEoeOLABQc7cdOfTjpXWoq2iEz22PxpejybW6jDQKVTLDa3p/Dxik1y+mjY3WBAhcYGfmRh3GOo71wWl3KtdQ3DIXG/c/GVB9D/dr0nVUtdSa1i8newyWTH5foaLLQgimvobzU4pLH/lnEPMLAbXXtjvnt/wDqqw9ybVUvSpTy2BJ7gg5HPsRVSOz5ZHbDFQFUAYHQ9fbpitez09r6wMTI7NEmQV6E8/KRx2xQB7ZpEuh+MfDl14f1azg1Wwu7aS0vLK6jWaC4t50KSxSxOCskboxVlYbSpwRiv47f2svgJqf7Ln7Q3iP4YyRyDRjN/aHh+Z2LfadFu2ZrRjIyR73hAa3mYKF8+GQLkAGv6xvBUj+HrqBryTyIZGIAYEkcEHoOOv6fSvhz/grV+zanxb+BcPxm8L2az+Jfhwr3dw0afvrnQJRm9QlVy32Ngt0u9gsUS3G0bnrFqzCx/NAN7KHhJ8vj5e4z2oeTYPKXHIIbH9Kp6XN+4Yliq91HXjGT6ipyy5B6ru4PrVJ3EKAg5+4MYI9fSom2/NnCkdKeQRgHDD36g0wY2lDznvTAj4AOPl2/pTT06ehqX5e4pv8AdOOR0H+FAhu0DgccZApFGOCoYD/PH0p2F43ZXHbvTgArfPn24oExgAxz8vp2qX73fd3HGOPSmgHGD8x7VKCuehIx0oEPyvPy7ef/ANVLsKrxwq84/TFGAArHr0/Cpl2k/vOhBwPWgCMjc7L/AA8duo9KnRMpgDOOR9KhVcjH3fTPb+VXvlJG07eO1UkIjEAzhSuMdD6/4UfZcAggLkduT9M+1WlGW3Yz+lWFyN28bfpjj8KoDnZfLtm8hiVAxwwweelL5y4kUHpjBHpXTWlva32ow6TfukP2vEcMkzKiRyHhQ7t8qqfU8Ctfx58L/GXwwa2j8XaZNoqX8azWl1zPa3cfJ8y2uYVeGRdvJG5XToV71EpJblJXOGjO9ykYxt659KY7oCPLUH2PqPSrcemXkokFpeWt6Ao+64yB6NjP4VMnhvWp0jQqqNIcDPO0fUcVn7SJXIxunThwpjXzG6MP6YrpEt42hWMylOOV/px6VLZ+EpbbCxtFO397OFYn+62ADW/b+H7hHw6pEsfyttOSc1yVJrodNNW0Ofto4oQfnbIHA28GljjhkBDLhhyNy4zj0Pt0xXQRaTMCwYvCqYx5o2k+3HIqhJNYrb+ajhpFzmNznA6cYGcVlzmliq8Nu+1dpb0wcA4FPEMewjnHy/eH+r/Prmq39oWRASNlCyccY4x1qA6vpu7Z5+3A2bW6/wBBxTBF50Vi0gAXj16kelVxGjsSuD2xj+lRmffsMOJGOcsp7Djp06UrSqg2j5tvQg85Pb2pNFFs7YWXau4svJ9Co7fhSebEZhNzImCrLtGU47+1QJy7Bx5BXGcn/DpVhjnLjdvUYG7gYqbGisOM0MKF4+W24cKMggfX+lUxKshAcqc8DHT0x7U4BlYtK21MDG36dhUqwtFHtBAPrj8qLCImTZ+72BD1Vhzj6/0qElnIijGHAxnof/r81dlNpHGskyhVAwzZ/oOtZTa7Yu00FoVmKAYkAPQfUVS7Et2NRYZLOGN74mMxsDgfN+orCvtRiubvyo925FLPu4RR7kdKozXV/qM1vplpDLc3d4yxQW0Ku0sru21FjRQd5ZsADv0Ffqh+zh/wTgub60bxr+0zDdaLDK4S08K29ysdxMrRrtnvJ4CxVVJ/491eOUNjcy/MtTKUYK8ybt6RPmf9lr9lvxN8afFula/4x8Pa2/w3WUM91aRSQLqCbmjaOG4YKvlBlLStkNhPLTbI4K/tZ4m8MltHtvDHwv1S78LWOlWkNvaWbQLEqi22JDDHkJKkaoAACDwCOlY0Xg2Twbody+q2mtLBY2sUcLPqgkiggXy0VIhbpGBGFjXnac7AWw2WrP8ABPw60v4hLDNbeFTrd6d7NdXerz2blEJKgDcqsVAH3c4wM15WIxXtHaOiOqlRUFzSMmLS/wBp2/NtZnxDotuJZNvkzpFG2EXGB+7Y5PpHj71cZr0fi7S9UuJ50eCVXRIXS6t51Eu0Ah/LOBuUEg8Y9jXsWu/DLQNJuJ7NNF0fS7+DC3L6pe3d5lTt8tkdd42gEAkLwMdAK5XSfCFrayR299qPw7uZYmwohe5L8Y++emfqNtcspI1sMGqeJDqtrJbPp9paTRIlzFMY5Z8naGYZOXxxjJxz0r1jwXq9hd6vqWnHRDcIxjcCOR7XCFQC2VbHJ7rjIrx2PREk8RTWllqGipqMbphreCX7GjMnyx7/APV4Yfrx1wK6XRNa1aa4+yPeeHbQ6fIrN9nE1ukoU5cbmKqd3pjHpgVzyZaie1ap4Z8A/wBjDT4bLY96CHubmOSWSOP7yhZIsZ2njtxXBaV8Kr/w1YXXibR9bgnAjwI4HlWSRI9pYukoGegwB+BxWT8QdP8AifLpsvibS9V1fw5YRqJ4otNKPydoxuRs7MAELjj0rEttT+J+oaPYy6x451HTJpFZbawudOt4p5chfmmnWNSUPGN4Jx04rG8tzRJW3P/S/BGa4jktLe2UkGLdu44OTkH8M4qr8ikbecU1e7dMUuBxx/SlFaDbAevejAzk0meKWmIP1oAA7bRSYozk8flQA5emBxR9KTdzxRx24+lAD/8Ad9KQccY5FMzTufpQAp/XFL7Y+lMz2NHIoAd9Oab7nijvxRnigBR09KQdPakwB2pKAF+lBPpTaKAF56UlHSigApKWm/pQAtGKWjGeKAJEH/1qsLtXnaMdKgGRxUxwoAJ60CRKO2BjPb2FLye/Hr/9aoyDzzn1+lOXFAxwztz2pm7K/wCeKRsk46egozwQcUAOJyox8xH8qdu6MrBFHbFQ5+Xnke1JkDnHWgC2G28n5SR8oFQSp5q7uhHOBQO2eMU88qSeP6jpj2oAzOlLnFOkXBwKaMdqBIdTgcYI7UwUoOKBk6seg/Kp9xXt1AzVIEYqZWBHP50AjSU7iEB2nHFJnBHt19Kpjp83KjkVOrebx90Dt0xQBHMjYZ1AOOMDsK+wPgB48iltxouoTeVPDwsh4wHPAI75Y9e2fTp8inAGfbH+fwrW8Ka3L4f1y3uBI1vbiVS/suRyPy/KsatPmVi4Ssz9WZ4BFKAQFdehB9evFVEm+URyDYqE8j+RHauQ8BeJrXxRpkJSXzbgoZIsnlk44I9VH9K7L94GaKThshSPTPQ14042ep2x20JAYnBjKeb38wZGwdu1OxO37gNsHUqAD/P+VRx3Nqr+U/8ApIIw0YyNxHT5vb2qdp/LcOUaGPp2zjsD9OlRcsT9xFFHklSqkhMY3Z/2un6dK1dPhbybmOBMCS2kO3rjKYX6jisZGhSMIh81kYNzleTWpps+3M0r+SYpAxUdCCegA60mtAPivRo7ezaSC8U7VEySA84VQRiuXt72O4UzQSyHyjjyymMJ6Ejg4/Cu+v4INP8AGuqWEQePybmZFDdCGO4r7FcgfhXBXkF0k8pKm1h8wqOOMDqMr9PyrPBdi67K+p3c21b2IgyTqByB932H0rG/taSzRo/OiTeDujKfdJ9MVuq+m7WtlhDuijBLnZz0I7+1ZssM19btKqwCeN9rsAFGxhxyeDXrR7HKzlZBdTbUO24txy7qoUjg8n6fyrlZtM0x/LEMojLDKq38X+frXUayZrOwuIHmE5ePIKLj5R97kda5cQwzWVtIArELg4HUV0R0MWNXQbOUZjcrj9PwNXmtdMsodu0SucZ4wuf6VhyWLg8ZjYD7ue317VTeC8cOjKZhH6Hpn0HtWl2Z2R0Q1cW6ZCAcYDjp/wB81mvrd5N0OBjHHSs/7FNGFaQbFI61MbeHaXQMoGM0w9Cs1zPMwEw8xSOFH5dqBvVAg53dAaupBeSDEQMULdMYOP8ACr8FnDjEmH9MDB+tMRQSPdgJ94D5uBkf59qnt4TLgLjk87h2/wA+lX0gjRsRnYRwM+9WG2sQpXzD9McD0ouFim8Mf+pT5T7DtVJ4GYjA3cYHetz52YGICEjjHXt/9aqbxvvGAcrywzgD/PtQOxS2SBtpwGVcbfX+lNdeMkbAOq9jV3LsDFsVwh7Hn/Iqukbn5/vAcfN1Pt7UCaIHdhhnwi+gH+e1C9sxEbAcj2P0qx9nz823zB2Gfu+nSpIgRhI1yF5Df0x9OKAMa4gVXDBfvHGPb2qo0SL8rDHbjtXU4s2GAm/djj0P1pgt0kQMW2MemQPmxTuKxz8VpIwygMi+gA/zitGOwgOBtMTDqOo6VakgkiZQHLP2wO3bpSHcgQMrJu6KMDHrRcBFEsLbE2tk9QMe2KtsNg6eW5HBJqsGLvt2NLEoy3qDj8P0rRstGvbwxvafvIeRIzrtCD1OTngelSkBhXMkgzC2PMccAdB9a+nfgFaGHwlcTJEHl1HVYoEOcHYoQZUezE/5FeEwN4e0qTzbYN4gu0BCxwhwiE8HllI+nUj8q+rPhNC6eGfD0MsK25up5p2iIGFVJDJ7csoyPc+1eZm0v3PIvI7MIv3l2d34k/sXQtRutDm1GOBppPJNvs3khMOGzgqB06j1x0rz2PVEj8oaLYm3ubKbJEiCbj+6rdR1zxjtim3uzX9f1K+uoGVLm4kmBiwH4P3d3AB61j3N3axR3FraWMts6Hl3uGfpjoCO4Fc2Fp2irnRWlroedfEie8fXHN+C+Yg8Y6eWr5JGOgz29K85aIjd/s8c9gR0xXbeNb59T1xQD54e0jVG6cIzfK3qw9fSuJvpGV2DHyQcEZGcYxX0+HVqSR5VT4itazoGeFhtYZ4xwR04q28UM9tJCygl+ikdMe4rmDKsVyTEwUg5/wBlvoa1ra4EmHZTHxnHr9K2uZWMu40kowkjwgGSFHHT3quYQQPKH3hyPetuWdmiO3nn8vwrJkIByAEbgjHSpGY7RqeRnHp6VDjadp7dK1vLEmXHBHUdKqzKA21h24I71EojKyzOvAGR6U4jzflA2be1MxhePyo+b7vIxWYEBGDipYslgB2pDnp0pq8NgHHaklqBqWq+ayxp8j5/yfSt0TOln5SfIF4bpn6j0pmlR24i3MdjOM5xyMdqpXsv2iUE/uwOAo/nXVsiSE7d37jgY5xzTsO3JxTYdwU44UkjFTxn5QQuP8apEjDtAVfvYH0+nFIyEJjd16YHrUrJ8wkZvMI9scdKr8n/AFYK/Nz3A9KAIWRTheTjv6UoAJMYyvYZpW8wNkHeOnFAweG+bGB6UrASW9zK0rLIu8D7xHHA6VvQXEahEnj2bRhZFOcg+1YcUltF5iHO4ryc+nan22Z38928jywPL9cfT0oTGdP5IHIH3OhB659qWIlWYSoYhj5sH8iKrxz+VEVnfr+lSrIkoDINu3hmHbHtVoRqxCSQeWqu5Udjj8xQ0Uwf94mdv8PH3cf0piF8hzMI0b7uBz6dquzOqOGHzEMNyk4x/wDrqgOh0qW11LQNT0m73LNNFsgA6P8ALlQvuGHI47fh8/xMUcbSY+nzDjFezQfaGvY7yA7vKbd8vYYx071xHjDwteeHL4XPlhLK7Zmtyh3AKeQh9CAenpXJiIu6ZtSeljtPBPiS/tpBDKysuNjM33SMZH45FfaHgDxDNEsEYfzTIPlixhRxnr7V+cOk3v2aePOXUN9wepxz+Ar6m+HevlZYYY7jy449iljyACBnHcEj+VfOZjg043ifR5ZjLNJn6z+AvEIvlheUlZkZZME4IjO3keoPNfWWgalJqKPMsQQMQC+7+HAycfh2r8xPBHig6bbxmRfNKKqBi33hkEHj8se1fbfgPxgPIhsrd8efH5gK4ba5ONuPpXwePwzifaUKinHQ+n73TNF8T6Wljdst0ivleCCp6dx3/KszQNHk0OK4htVVIsttiPBwADw3TrmmaN4ghuAbSRAroVzkAf7O707Vtw6tbvI9vdP9nkjPGOVx27fjXz87LfQvlmlbocsYJDM8g3WgwWIJ3D8MemPSrGn3lxsIVisR+YJ/Dgdcdx+FX74wXfIOV2gYUcADuMdjjpXJ3e6G6CS/vsqNn8OB25HY/SuHms/dN4q53dnfyThlaUTeZwrbQMkfT0rqYZ47yHyrgbxIChHTH07V5PplzOkLKdpKE/IVH3c9iK77Sr7cgt5FzlQQV5xg+mPet4MxrU7bFnUNDS4KS2x/sy4i4iljxk8dH2jLduprmNV8S6jocawa2v2Vly6lvkWTbxxkFgMDqMCvQoJysjAMFGMqQMj34/pWrHFpfiGCbTNVt1u1ljK7eAT2OHxlCAe2K+gyrOamGlyz1ieDj8DCqubZnyb4p8W2Wtt5d5aiCYoQJEcYjVezYHNeVas5uFiRP30cfbjDDoDnqOg9q9S+KHwq1XwTI+s6Sk2r6EjfPsG+W0GePOzguhxjfz714ffKk6pd210FgZRsUDqp+lfc4bEwrR54PQ+WrUJ05cszf0PVX0S1u4ZEkDtHsjZe2eTkjj/9X5Z2q6FD4sgM86YIiAdwVycDoR6VkWk9wZ2hZsxMOjDgjHr+VaInuIvNVQsaFPlQtnLexHt2rquZ2tsfKfiawufC2sywOPO2nO3bjYW5xx2/pXn+saqYL6HWrKNree3ZXLRHaCyglenofYV9L/ELSkvNOSe6YzT46oDkBumSBjHavmbVbaBVlDAo5j5HYsvarRVj9Dfgx8UY9X0WJLhvOdYlC7iAEYAfJjr8w6H2r3Wz8Wx2eoT+Y4eLyyVQYyGxkYI6cV+R3w18TXeg30ol8xkicMEzggn+E+uOo9q+vf8AhLLmSwUQMTkAcEEq3XvkgnPbpWsvIxt0PW/iR8QNW1axdLO63RHIeRc8qei8emPSvjHxbDcMZZLhmVoMM4GDx2YngnP6V9P+EorTVoZYr2MsxPyZOMYAGMdOtcD438OWsN7JYSwtE01uJItn8AwV8vd3z19qycLO7NY1HsfL1v4sn0+5Z2jMyEDAyOAvQ+teiyfEfS9T0yOJreUtGm0MCMrxyCM/Tn2ryjxLpFvYXT71kRUyBt5wfRvTIrl4d8MmPmgwD74/Kgq57M3iu7iXco3KB1jOc4/2eDn8KwZfiBPBIVy8Ybso/keMH61xlrcSoxuN3LdsAZ7A/wD1qlufImwZI/3vPGPvf4UBc6u58bvc/dikt5QQd4YZIHTOK9V+HnxJiln/ALPv5pChwyFc4830I4x26V81v+6cR42Ien4fWtLT7v7HcQT27tEVYZVD0J7g046CZ9569qaarpMjQRebMF5B4+bIC7fwr5k1DVZ7C9la6tGtAcgEN0OMYJx7V6N4F8WSXVuLC7QQEKcOGy3y1teINIXUbaQqI5yUJJKDnA6jjrg1MhxsjwL+3r5pvMOJI2GdgG3I9jjpVq912G8sPszRhmK8qpIPHQEYxxxVrVNDvLdoZXAjLKR8o+UY6fp2rmbiAQM4Y9RluO/alZWNDvPhV8QtS8HeI4bPfILKZwrxlvlVzxuHoMdQODiv2B8I6jNr2hxzQRBA0SlmG3aSehz25B4r8H55HN0skTfMuGzjAH8uK++Pgb46vtPt7e0u79z0UpzgnqUGOMkfhWsX7pjOOp9pa/YSLd7GVclQVjVuGxwTnGBivMb+wkiaSxkH2cL+9z1GAP8APSu4gvreaOCe2IkCqF4POT1BOOnpXJ6hBJG0jMPtG0rhDw2G6gAdMcY9qyl2JiXNIAZkYsv7vr8owv8AtfhwK9q8PajDcorXE5l2LtZ1GADu4PToR/8AWr55Nx9n83y2+yRumzGN244P4ivTvCksiB5WcXEo2biBgEdVXA+uM0QvfQUkfQtpNDNFG5bfuXjvkj+VU5cQEnYY15x6HHYcfhWXpc7xJk4fqG4C4OfTHvV29uN8LIy8bcsVzxnGMf8A1u1bGXUxbu7VcCOPyArZ7Elf6Y/GuU1yWZpCk2Nsi4RsD5T75+tX9Qe7t7jEp8iNSFiPykkAdOn865a8la7DRupIOQvs3p7fpUJaFIzrSH9/G24RocgMBw2KTxHqttDpkkR3RMVxvz8pJ46dz+FU7k3NpbneREq4AB5BI+g4zXEXUkviWfyFJijBIU/whvcDnmp30K21PKdQ00ahO8ot2MY+cnzM8fQ15hqOotaXLRvCAYT0HB9MZxx/KvrXUfBI0+2RWLThV3nZxx3wPevm/wAUaQVu7hwogdQOXXhvTFFSKQ4M4C68QagsvyKkCNjIIDE46D/OK7PTPG+gtY/2drkRlQrtw6b8JjBA4Oa87ms5I7hTIAg2ZODwR7elU304q/mSuI052ptwe45IrNRNmkdTpevyeDtUuNU8GRDULBsB4ZRu2opzxwDgDOPY17jovjGLxZGktsojZvm7MMDggjHy88dq5j4SXOlaNe/a9Stknid1tz5vzKEYcttHsMc9q67x18K5PA1x/wAJ14EgN34fvWEtxbLyLfdgk4GB5ZJyP7vTtxXLZmbl0PUdKtIbN1l8raUx5m7kenHB/Suvtnjm+XZ5ZOM4Jxgnr7f0rzbwpqMuqQhreWO5WH5eB0GM/UdR/nFelafLFHE28gZGSfXH+ArZGdied9j7GIhx/DjP49K4TXnMizxO4LYDfd/Dp9K3tS1GZlMcmPn+6eOAPwrnJzFKW+0HYMbVP94dxwKLgeW6raP9pKyYdY1XaF4GT/iK5C6iiilJMgMa/wAODwemMkcivVtasGRfkULGrA+X/eX+lefalt810Qfd5wOBn+EH2wOtJjRwN2RKX2MMHoMcAd+3pWjBMvlOYVDyhO3QY6HnqMVLc2hywZNu7r2+Y+mOMetRRLPJuiyNiELtxwQP/wBVZ+RfQqO+Io5H5BYB8DAQ5zyO31rovClsb6+ljT92UKsg7BvYj8sVi3fBZtoULgMOuf0rs/A8YS0maUhg/AfodvGQOvKnBpA9j1VbAwhC7rJgALIBgH8PpXoujXcgs5IYTvULGG3Dp1zj0J79MV5ZpyOCyeYU2/6xnXOf7uAenH9K9D0+UOCEcdAsajjBX1P4f0rSDFM9UikS1j8l3+cElFwSNhwBj0x2qncxm4LoSTIi7ueijj0FZkN1NFtMufOAVSwwBjt25rZYvDG8i/MzIMnHVSORjoO3tWxzmDd2FxGTM0gBCjG1eO/f8K4/V7SZY5gP38RyeB0PU4xXY6ndPu8u3AjUjb0yT7+wrkLyXkfM4Kpu+X64xjHeplsWjgbmWZV8qZjCMdcAgj6Y61d08JcxyRRErhgrMBxjt7/hUs9s08clvcRBHPzjtwMdDUMFrfWbeUHDe2OmccfgMVkaHUWdzJEogSMKUIXJP3lGePaptgM7yRDhcYB6Dua5+2ndYwSROzHDDGM/3ecD0q0sUsrZbldo+VeBjtk+39K0i+hLSOne2h2neuCo47hcjnjHpXkXiG2ka6kjV/PMigYX+6Bwa9vhjQBUkHzRxht38JPTp71534qsbbzbtXjGGAIA4PI4Ax6/lWtyDwC+juHuTBGzRlDhj1UY6fXNc5d200c5k8syhgdhHoOD/wDqr0Ke3MA8z7QNiDoV5wMceuKzboQFTt+bccr8vQEZ9OlZziaxZ5+YZQCpi8sEArk9G7HFT25kEg3NIFxyOowehHt7VemhTzMsm7HbsR2I44FWba13t+8fyW3YyBwR6AdqxbHoW1jgiRYm/eFBgqOwPOc4q8Asg8lAflAOPesubCSF4lLdF9MJj/GpYZp2i8n7sRHzccg9qlMRvWaSi7WZgrMMlcfx4Ht0IzXp+l6lLc24tTEOMfNu5Ufj6GvJLCaTcm37rIVXPIB+7np3r0u0hlkXy3xACoEgxnaP4T9OBWl9AZrtcSNqAkGJAvyH1z0x+I6VsQtNs25yjcqFwDx3/Ssa3Mi6om9BN5Q3KwxyuPw6V0vyBvkbzXXlQBgfT/8AVUyegkalh9p8xFJcvkcemOB7cV3mnW6Y3TDznjHX0yOM+vt6VyFnqHkTjYdkWcE4Hp056Cu10u9iY5OFl+YqPQA/d49v04qoWJZvxzyzKY5ShUKFCYx9COlc/rW77gPlbl3Y6Drx9celSS3pIk8seWmeFGOPXn+nasq4tZ9UmaO2zIRwuOgAHt6VomStDgYpr+W+kdgYVbjG0YO0/h2HarT6adRSQopAZwd+OMjH5ZrvotBSKxiuFG5mIyOhA9/Wqt2IrC1byzuUIeVXO3PTI+nT0rVNE6nJvolvaNJ5yqxYLlgSWAHft09q47XR8r+U37rGFXjB4wOcDp/+qtDV9fMjSRMglaIAb+hPpxis8q8sXmRTYaQfdxkKwH3TwentUN3LSscNJ5kabX4kbnGP4f5duKq2t+9uZYC4DOu0LjHzdsNjitS+hma4WJTvEfBH+RWT5JTzPlARj8w/QflWZSG2SytchpyQEOeenPb07VFrUd3IrJYHGfvIUUbeB3PBrpYRCyfZjKm6NDvbGNoPt/hVNrWWQokTGRDwGYfLkY6jGcdv5Umugzy+4huYJC14fsxOBtHzFsAc8dBWvHM01n5bg74xhJMcEjoPyrrrrT7JgsMirdsRlieOe23joMVUktrAxbrVsn7rnoAfZcCosgOJLSoQjDYB95V75xn6cV2ekSQ3Nyi20f7uFRuGcDpgA/jisoaUxZlVfNGB8mcce36V32h6ZDZ2slxcr5X3fbaueOOpz9O1S9Bnq95LJdeGtJFwqs9qHgBPfZgxg/8AAa8qvpmkuGY7cFl3hOR0r0a/ksr/AMHPcafcB4rO9QHbz99edw6gYNeX3DefLKGj2shIJU4z/SumLMuhsaNfFbxrVZjuYYVcZzjn9K7S3ldSYZQyrnarEAcnqRx0HavJFma0uA6BonQgncOfbt3r022u3VgxcT+WU3NwPv8ASrvoBSnsJ7OTas+9ZCWDYzyMcY7VDN5iOeVmcBdhAwPXn8K6ie3jnj37wu3kKOx7H2H4VjG0RiZJ2HzYCJnA/MY/zxUsZSNwVV45cSFmG0D5fwP6VNHa5m/efuVQfMDzke1WIbdmPlRAOFJUZ45/LsK1IrSSSN7d082RhjKjABHUenFQxnP29q8cqN91SdmOnyk8Z+leoaDcW9oI97bndh64GPun0HHBrAazBuoXiQFHIxjrkdfpittbWSNCsnIlA2tj5evHTvRHQTPW9NPn5hx5chJeNvrjOfQdq8e+Mca/27oOrlgglgltW47RtuUfm/5V6To1zObcblEU0WAQMcp1B/8ArVw3xutFTR9GvkJkSO9MbDGDGJEB/p+lbtmaPLGmkEht5S2dwwcH2zjHp/Kt21ktYRI7J5sjY+nygAevWsCF5ZG8zmKJUAQsBnkeuM9qsLPHbSqLvKEuuWHQgev9cVJR0Bsknm87GOMk9mUjp+FdFp1pFaX1ukjfOmCR2xxgfl+Fc/bTATi5LgQuMKF5z64HatxLprl4blQW8t9o4wWAp3FY+K/+CpelnUv2V/DHiFcIdH8f2hYDH3JrO6i4P12dK/CfxFcjzbSxUjEPz5A/vKMfyr+h39vrRf7b/Yf8fxw7XuPD+paRq/PVQb2CI7PdVlOfbNfzx23ha58RS3U0N/Da3fWK2lHL7BggEHgenauHEwvVi0dFKVo6nFPqEHnsyMDgbTu4Hp+lcdq86TXm5GBG0AlemR6V9C2ngvQbZop7mzl1F0x9oikk4U45woAyPxxW3H4D8LXSj/iWbQxxFJI2QQfoo4HYZrtpVYRMJxk9kfJryF8ZO6trSIL2RD9mQ4DA7uAPTHP9K9Z13TvCGlvNDp1tb3Vxb4WQoWwreoDDHH1rk47NJ0IzhQehOAB6cV0e2i1oZ+ya3M9NKm2kyYG4fKeoz6VHIhhYx7Bngccj8q2I7QG3ZHk2LG+QCfl6dN3aoQwCj5RGq9jyPzxWTkacpQmmDIu0FefnHTHp+FEhYAImdx7MMHGO3arc1szqrCQMoOeBzRMskwEk7g+X0IGPw4pXGRC4YKUUgPjjcPTtVOV5J3WVk80EfKOwNaUUazbpC8aDup68dOarNpqSI06bWK5J+Yj+VO4EeyRNsrna2OgX/IqrlpXLTBgD9zH3Tj2rQjWNIgpPnEHjr/kcVcEQPKABtvIPJ9hVXA5yZZvIM0sYQrgN0GfpXofhO0FrpxkByLuYvyONuAMfgQa5aQn5UZfMBYAqy+vFd6vlabYqVUpFCoZVPPXHpXFmFT91yo1oR9+50GnsV1SxdjujEo+bHbpyPrXeXkTSaRrkGcA2VwD3P3Dg/SuCstrXNnKoHLqVT2Izjj1rvrhGey1Jfvb7OUntwq5218u3aaPWWx8u2scEVvC87KymMdOvSryywSfIMhgMYKkHA75qDS9ptIwQSuzqMce34dKtNp9weYiWzjnI4/D2r7WN7HgsqSQRbcquPRwPSpIAr4i3AcADtmrpRkUQyoJEYYXa3GKhltXiODsCkdlLEVQincWCxbZ/LLKD8zLwMCngq5MfnAAfdAwMCrUZZQsUbmUE4LFDwPQ+tJPGib02AMW7JjgfhQBWmhuYZIysmxexJB/lS+VuURs/HoDyPxq6FEiPHMcjA2uFHH4e1NuLO5jTCM+1j2UYx60AZckGwqxUyc49cjtUpROhQuRj3xVxk86MwzNhkIPBAJ4qplg20BmA4wfUe9AyqUlGE2+W4PBK/wAPrUwt4Ps7ZYTknH3cDParbzzSqLdx5YI28859OabNbyQzKsrBFC/LRcViojzKrIybFUY6DOP8KhCxzSI5ckI6sQO+MYP4VtQpBIWZkMzIBgg4GKl0yKGXWLCO7WOOyku40mY/KBGxwc9OKUpaD5Tt9EIh12ylRgvmkAtjocenuOK9J8aKJvBOtQE7/wDRxIAB/cYHNeXpHHZeJltLYlo4b3bF3yin5f0r2LX4R/wjusKybomtJGGOmNuWAr5irpViz1qOsWj5gjit7aGPeTwMEfhSqkTMoRzDnOCORVi1t4bm33RJ5iLj5G68+lRiO7tSCluzRIOoxxX1N7nkWsYGuOdtsXIOCwzjFYsJ+cbs4PT61ta86ypbsqlQM/gPpWJD8rb9uR6D9K1jsZy3N/RmVbxvOXflBx0x9K6qeyhZRNHiB/Vm4P4etchosQkvmLYACd/TPNbWHt5DGy71Y49QPQilIqOw+GbD+Q/Qt97HB+lQajpiXILJtjP933H8qvtGsyqItx2H73QCrAiJjzKSE6At0OPT0pFH3v8AsGfGe0u3uP2afiFefZdO1DzLnw1cyFQIL5irvaFyeEmwXQgcSDHRuPuLVdKutL1WbQ5GP2/TpMbyCPNjXofXqMV+CN013YXEGq6ZK9jeWEiXdtMhw6SRsGV1I5UqVBHuK/dX4R/E/TP2kPg3afE5VS08ZeG9lh4htbcbN8saKEuAoyVjuADJs6BtwXABFcOJhb3ka0pdD1GCddSsVvIU8oRYSWM8PkYGfy/SujsZVt22Ix2ou8H+JccketcY8dzZOniO0y9ndbBJGRkK23Az6A/z/Cuz0u5ilYykAxSbQJQOF/wBFcKNGdJFcwTPuDqVm6beFBA6Hpip8QgK5kSNcj8Tj9MCq1pZDzD9mw8CjLYUAEjt/wDqrRt7IaneQ6bp8ReWYgRbudzEdCMGtooTR6z8GfCz65reS4NnChe5BH+sQnChfxH+cV+EH/BSf4rWHxc/bE16CwcfYfAlpB4TgkU8PLZvNLesw6ZS8uZYuP4YweOlfst+0z8cdL/Y1/Z+vbzT5UTx/wCLg+neHYf9YwuWT5rtlONlvZKxb0Mm1SDu4/mPtYrm4d5rqc3t3NM0s0r8ySvIcszE8lmYk5PPNdcH2MrHQQ3TwwKssqXSBR8pUYK9qgli02WIz2E32J8YaMZ257emKJLeG1C2khVf9/PP0IqBtzybbiDc0f8Azy4yOx7f0qh2NSG6tbmy8m/SO7C4jck8EH0qlbaZPpEzyWUO+EnKo0vC/gOOnFZUkkIg5hZlVyTn5cj0bHetGGWJZolt8y5QOsQGOvb06UAkSXs0F9IoaOKa4AwUHbHoTjHHardhbTRL5NrbyWiP13KNoP8AOlk0pbgLqNk6Lc55jb5eMd/cVPYG6LTAybCFGCzfIAe4z/hUt6WKSIrhY1IaXy7qRcbXXk8eo9O1FpYXjv56xi2izhmbqo/2B/LFasWi3i5ntZYSOD2PB9/StZY1tEha8+aR2+Up90EY7f4VF7FWXQpaDMFkurNsuFYhe3H97tycCuv8KTfZvE1qrsIgxZGz6OuPpWIllcCWa+mVIQRkRp1bA65FRTF4tlzGAzoyOBn+7g49QCOK8LGRXPc7qOx6Dr2nSSaZqOmSuIyqNsBXONvzrgivJ47e9s7SO/iZ2DkCRDjHXGP/ANQr6A1R/NvAxQiC6iSQdPvOnf2/wrxlpH0Xz9LsEF1cCQhM4wq9s7uvFVltS0XArERvaRWeymiha8kjdYU/1YQj5s9enoar27vMXQeYsZxh2A3Lj1HpWrcahd2hgt5bQWsEpJliYjHT7yN06DNaO6ykltRPGqRSspSTqAowMP69MV6XMc/IZstmwt4rhfNmniUBvK5GxujNnORgZ/zmp9PtbwlpJZbYo3HzIRuAx6c1s7r6zmu3fySyhVRoucxnpwOOgArFhjtjeNG7SpLHtIiQbX3ZzwuOgqOfQfKdCbHw/Z24upnjtLmXARowyxoR/FjHIqW00PS9U3R/2vG2394fLjaReO4wevsDVs+Gb3xRDC9tcpLNDJzaTYiZ1GPu4/DqBVyykutIuLjTfEVtb6BAq/u4TKqv2O7cuc5x3x7ClZ7sTtsiC78NaOVU2N09lctJ+6coW83HB/dtyPYcVoX1hq9mYtthPJvUB38nETgDB+QjAPGeKm0pLGTUUbwx9m8Q3K5kMP2v96m3BBUHaPlOPX09cd3ouqeNL6aaP7DaPp/CzxXSyLIoGAdhYqCPzH5VdnbYzOOs38K30aWd3ew6dMjq3lzIoG72bopHfn8KyfECQQ6gj2FhLHZxyBDe4LQvuHCggbQPT9K9ju9DttQngjFlaWtoybWMtv78+WSMg46eh/TZvPDU+v8AhHVdG0+1bUEt7Qra/ZlwfPhXzIuFzgfIOOhAxXLiaXtKbTNaU+SSsfO+758NhR/C309/TFYPjxGvPBNxcxL5k/h29ttUgUcB0DBJRgdsMCcelatvcie1ilT5jsUdMDn+RHI9q2LOyXVLO80K4PlLqUE1sw7nfGQvPbBII47V8vh5+xrRfY9aa54NHgRijt9f1G2sjG9u/k3qCTq8cwBZlz6H19a9p0zyFaO6ay22d1H5JmmHGBgDHbjivDLePybDw5rWqokpgafSLiNchlEO4Rq/+7tz+P5e0ad4jnitVsriRNR04SKYokxvU4G1Pm+XYPTpX3dOWh4HJY7u+8h9Ejl1C5MP9myhN0b4IA+UNtxnPQfTpV+z8StAgs9Jlt9Sjv4SLidlyz7enAxhlHTOf0qhp0NrPeLLrNvBpwvEcEFx+9GBwU+6T07dap6f5FvDN/wj6rbXMFwssSSqm4R9Co9RntxxW6aZFrbFO61C6ku4Ig6D7ONiE8q8echWAP3VHAxXSxPOIhrV7cRvblDb+VDnDAHHyhuAw9/5U/xJJLeT6QZIFW5kTbc3EYUD5sAqgHTZ2yDxWfaRRw2ElhGWEUV1uE7AkmXoRsA4UDin0ERalp1reXsUG64NoER0heQko54yBkjGMDH5VdWHVb/THtbaVrEwSbI0ZdqyKv3QCMEAcD8qIdUXTdSSVx9qjH7uZsD+JflK9cY9KBOPtU1zczMFiUC0kJKp15yBnnGB6H8qQCDUk8zE0P8ApIdBN5Kjy2AIyMnByRXS3niCzfTCtmDePExjgjI+eJxjaSpP3VPH6VyRxqN6/wBjcpKQJJJFO4SIAAdqgfeA6Vb0YCX7Q1vbnTtkmJGlJLYT+93Bz1x64qZK49EULO21/VBcymMx+cViuARyR6oD0G3Nblnff2DLBeXEztJI32CUu+R5bJtZWPbYMHGeMU432o2dtqOhhDOrlfssyfejEpyhZxj5fb8OnSLUJ4YtIsbF7UX3lTzCWaTG15JQRu/XjgdOMVE/QdzzXwb+zL4s+IHx48GfCq80i6j0XxD4jt4H1K3IZW0nMlxdSxvztkisY5GwVADJz2r+v2WOO2tRa2yiFI0VEVeAqrgAD0wK/Iv/AIJseD5fFHiHVPitdxZi8M6YvhqEuxP/ABMpmSa6Kr/D5dqluM9/OOO9frfelsBRnBPX07+n+FTShyxMpS5mcdqjbm2/6vcck+wz6dvan6artdRAgBiRyev5+gFV9WMvmsVAAxyM+oHH+fStPR4F89JEJz647en8hS6jexyvxwhVvAMx2ZCXdq2em394FyPpmvgvWpI9k8XDOrBR9OxzX6D/ABgBl+Hmp7BkqYCPwlTH5V+f2pq8k3mY581Y1GPlAJC5x6ZFRUtzJFweh7HFeQaJpsNxe/uFWJBHnlT8oJBrp/h7pUmu6lN41vh+7DLBYFhww6SsvTgAbBx615Tq+m3/AIm1+x8FaTMwjlYKR/cjQZeTJ7IoJ/lX1FDZW+lWaaHo8e21soVjQ8Z3gdefb9acdrienumBrTWwldIpAFC9+UK/j0xXm2qXNg2PKAZyeCPuHHHTsK6XW3aENHES5VfmyPvcDHHp7V5zhGJLJ8rAn/8AV2GKwbNEipeus+YpYwjf3l7nPrXN3akOiMvzOMK4J9cc1sz7C/luD8ny4yBtGcg1j32EdHjbaQm0v1yBgcDnHSmhvYl09DdalZwgHJuovTb16E+9etalLvmFpnDgnAx+AHpxivNfDeZPEdnDGA0W15Q38RMa/pz7fSvRbcx6hNJ5o/eYZkYdvy9PatEuhB0umSyabp816oLMsfm7FGCcfKf15/CvAfGMgkup0DMjuu8j72N3Xj/PT8K97vbiZNM3Q7SceWWC5HT0I4yP1r5w8Qzx3M0pcAlBjg7SpPy7fTgihh0OAuLLCbyOOg747f56VHEFeEwn94uSp3fSmXM8scLNEDJGrYY56Y9fYVxWtapFNCFt/k2ZDc4Ow9cdORiouNRJ/Edtp3ktHbvFhUAZV6hv7oNM+HJeO8u2Q790O0Bujc8fTArkYlimjaKNCSTlhn7w7dK63waDZ+IDaxqs/mIq4LYKr/EPTIX9KcQZ0eoWpe6e2wJmDiRuwYDjYPfsK+P/ANqX42y6PHd/A7wLM1rc5U+I72L5Xi3Lxp0ZHIYqQZcdBhfUV9UfGfxza/B34d654/YJJf27pY6NC4y1xf3Pyx59UhwZG9lr8crY3dxcXF9qNxJqV/dOZrq4lYs800nLyEnnJNc+Iq8seRHRQp3fMwtLaOC3WGP90sYC7SPbAqyyAsvJX+X0qZAjS+UBlhg/pVXU9RsNGtHuLlwuBlRjPzY6AV5vK5OyO4sNHFChkmYRccnoB71yGo+PNEsWaKzifVpkGF8kgKD7tz/KvNte8Taprw2h/ssGCFjjJBI/2zms22t7eEAfLFuUEN2PGD7V62GyxfFUOKri+kDrLj4heIZyFihis06uFXnH0JIrqfB3ibwxYeI4l8f2txqumMD5/lTyw4xgpzDJG4BxjhhjqcjKnzkho7aO4tcSurmNlH8WR8uKS6kaSOb5AJggCsORkDpg12vDU0rJHKqsurPoXWfh79l0e3+Ifww1C7+Kfg+WWSOfT49y6tpByziK5WPf5gVVP71QFKjOFBFM0yLwFr1jZapp19eaRJdZjmjknSZYnbhMnHHUcY49OK+efDHijWfDksGq6K0mmahp0haOVeANw2t8p4BK/KeDwcdCRX0jcn4e/EKx1Dxx4Vu5vh943srdrye3hXfZ388aZkKW6plXlbH3OMncVJBJyqYZGirM9Ok/Zv8AE2paFNrPgXxRY+N7u1+W601rSXTrhduTII2Z5FlaHjOAoYHIxivE9Z0jxV4Niju/EukTaRbTgKLpsSWzsDtwJUJRWJGMHFPk+JPxf+DniSy/4SKG50nUIFMkc9wftMUsVwpXhWBhwVyD8odSCDgjFfTHw5+O2napp8kepvbWUV5NDLIjRGWBLzcd7ToS/ko/GGzjjpXDVwdt0bRqO+jPlKLUYbnDQzK+R8uwjB+n0FWpraO5j2tGeR93IwRX2J4i+Fnwt8fWWq65bAeDvE90ZntzaD/RZFtwGMiQR8SLJ03qAwI5XufmjWPAHibw5pkWtCSDxDprSeW11a7x5BAyPPRgrRgjoeVyQD2rinh3HWOx0xqX3NH4K/G74y/sz+KZvE/wh1YWkd5sTUNGvU8/S79EOYxNCGTDJyFljZJUBIVgGYH9YPhR+018Cv2itRMe/wD4Ur8QtQQNqWjar5cWj6jqB+WSfT7neQrzMF3LJsLEghWctJJ+NdtPBIgaUD5zlD/d7flUN1pMUzbw4BwCsi5Vht/usP5V4WZZTRxkOSpo/wCv8vXZbKx2UMRKk7o/oHk8PzWEktpOj6dJGPmU+o7H1x/LFN8Q6DZa/wCHp/BvinTLXxb4e1FVWSyuY1mj+YFd0RIJjcD+JcdAe1fmZ8Av20/FfgRbPwZ8ZjdeOvC0RWG21Ryr6lpsfyhFEkjZuIVwAFYhgOAeK/WPwrrWg+IdEsvEHgy/i8T6PeEzpcWbLMFUjJQqM7XUdVIyDwK/PsVlOJy+qpL5NHswxFOtD9D81fiR+xvpXwm1G/8AiF4O0rUvih4IWwEV1okpkl1DSYLdvNaOWKHEtxANvyygECPIZdoNeX+F/iP+zF4st4dPj0rTtKuLi5lSHAjtEtrfaPlYMsf3ui/u2Az97Ir+g74ZaRoGv2Fvren3sizwNtkjgcLtZTnbIMZweOMDp3r4P/a7/wCCXXgf4py6l8TfgZIvw28cFXum06ALHpGp3QO4t5fAs7iXp5kZETMAXQMXkr9a4dxGLxGFjUrPRbNf5HyuMWHjUcIrU+HE+AHwE1ZZp01G58Oxqkc9vc6LJDLbvDK4WXduAWYAOC4BUjkjpgeJeKfAvxX/AGdNSs/iL4M8Qf2xpPw+vf7T8G6jFdvLHGt6US6sZ7XcOJoPkZkwWVQhYrgJ4mPid8avgJ4iufBPjkahbpYTmJtPu23WYmBxLHLFJHxk8sqlSpGQOc19ZeC/GX/Cwre48P6jLeeJrPUbRlngmiRYoZFUPGqs3QRsHCgggfL26/RxqzVm3dHG4xZwNv8AHr44aH4M8S/B7S9R/tuHxpdL8UZp7iPzrm8kmlt7m7sblsrlJZLVTiJcMrMGX5/k+6vAv/BTLR9W+Nms/EfxZ4Xk0nRdW+H8cXhS3hV7ic6hYE3d5Zy3AXDCe5laNpIYgFSCIyRjBNfOll8M7rUPF0vxL0/bdSaL4cvdIvdPTZ/ocYRjbMNp3MZD5mfl4VRgEAEfOPhnwysvw5/Z0gkgNrNqPiy9iIlTYX8u7w2DwTGNw3Y6gj2rtpyUloc01bQ/Wnwf8dPgb8afhD8CPg9rV3b3z/F3X5dR8U2N6IW86+0+WTV7+C6AxgX2seTHCQv7yM7PlPA93m0f4c6l8Y/jf+0gLiFZ/Afhr/hB4pmO6G3lsrQ6jfl7dlBJR5oIowvDbX27tykfgLr/AIWbT9O+M+raM0mnN4A8U22paJOjlDaTyXP7zy9hXbkKvyjvgnlQR11vq3xBsbjxn8I/C+pSaXp3xi8NWniGawYLsjv4AJBEx4ZMjOWXrlPlO0GtOVk2ifffiP8AZJuNO/Z8/ZY+BNkouNY1nxtFr+qykr5kVvLbzahenZhS/wBkt2UNgj/V7Q2GGOb8Y/CX7V8Yf22fEUUlxbaT4f8ABcMQnmJ2SSnTI7pom2IFc4tX2gDAyA2Oo8/+HP7cvibVPiT+zh8QfGtjnw34ZsdQ8JXyQEIft11bCya7O5SQ5WKIlWfY2xivl7iB6dpn7XGkXf7Mn7Wf9rosnirVvFmseTpc6j/kF69BZ6VEI5QIfN+x28cxVmVCyxqdpyRVe17hydjw+Twp8UfDfhb9iSW3d9Qub6+ln0m0idgYfNmtZYgcY8t3jlO9v4Qo5XbWZc+JPi3pmkftmaBPG96l3cRS625TMiSmZhlxtGweUGU/3s45xmv1H8Rv8Lte/aU/ZQ8JeDrjzNO8OeHtd1bR0UrzYnR4YLEH/aVIGLjAI49Tj54l8LmL4E/tzeO9PnivrjxD4y17SkBUMUj01hHzkdM3TBP9wEVXtIvdAj5es/2ltebxh+yHq+r2MN7pvhizubO28vK+ZcmOHT5SxLMF2qIyQMbcYO3kCzY/tQ2qeD/2yEbSHOueLr5nhddu1LKYvYKjtxkxwvI68dexBr6Y8UfCjwldfEv9g/wU9pGgh0K5mu0wR5wtNDs7smTnBLS2+OORn0xjxTVfgZ4Q1Lw9+3N4gt1+w/2BqUsGmQQOscCfZFmuNrDbksXAXGQM+/QfI1oCOruf2gvhdrmv/sQ6VE32Wy8OoWvzeQCPybqDTrS0hcFWZcSXA3IRhR8pJHIHYaV8TvhZr95+3X4vF9bxT6hokenWJnQK8tuukXttC0IcCTEt24LLgbfkJAAr5+8R/sta1Y2/7GVrY6mG1HxaqmZnUoluHt7bUSCyFmO2BiBjnIPI4x55rf7P3juy1/8Aa40yy0v+29O8LRrcXU8WE3xAS30LojnJ2Qx+dtGcAHkjmpsu41sfQ97ZeH7jwT+w3DCmi3E1lb3UuoNJMkdyLSK3ia4faSDtUCWQMdwSUZ+VQxrjtT0nwZ8N7q6/Zc+Pt/beL/gj8S2k134eeN4DHOujahdtgeVeJJLEoRyVm2s6k8n5XJHgVlpnhVNA/Zc17xNpcy6bcprltciWYIZFgQQeeVYEqEljDqcAbVx6Y9g0Pw54c+Hvl/sy/He+HiX4JfFRpNQ+H/jmBt66Tqd2yFJFmcusZSQBZEbqeWHJ2sRt23h7W/H/AJX7D/7SGrPoPxB8KyPf/CPx4ZW23wxi1g+04YmGQRx7QpDArtzuArXDeLv2jIm0HVYj8KP2xfghsWxukZYZfE9lZI0mGAUCU+VgrztbzQVzG5VZYvAGteJRc/sS/tEX8el/EfwtD/a/wj8fRybDdRwEm2szcAbmVtuFX7y4IHzKKz3vvEX7TFhAt7J/wrT9r34KmH7K6lbc+KbO2bfGvy7fOfywG4P8XGUfAVwRp2vjLxT488v9tP8AZwtJPD3xk8JNHp3xa8AK3lpqtpC4S4n+xkoXR/LVmC8r1H71Kmt/E/g74eWbftefAXSn8a/Aj4g+ZYfFX4fkCY6PdXAYXEwt9pjijRipDdCOAVRxtzdL8X+KfiLeXP7Z3wDs18LfGf4fmG2+Knw/w8Ca1bwOizXEcMf7wiQx/MOcbeu9cNbh8U+GfBEEv7Z/7Lmk/wDCUfCnxUTpvxd+HEuyX+yZZ2XzZPsxwq7g42sqFRng7HOyrAaep6J4F+AujJ8O/FF2nxZ/ZC+NNwZtB1+J/Om8H394Ny5Ow+R5btlWCq2A25d6utOvvCmtzPb/ALDf7TuttY6nYj+1Pgj8UzKQJWHlJbWZnDZbqiDDBgBtPAiJo7fh9+z1pKWDSSfGD9jr44zDEnmO8nhHU2kBOflDRBJAnUruEZyN6YkYfDHhqwsbL9iT9orXk1TwpraLrXwT+KiZ/wBFmnCmC1a53YWPcwXbu2ncFYjMRjEBpWV74++Mmo21zar/AMK7/bJ+BYaO4glAjj8a6LaN0xhRdboCBjJLA7lJVx5dez8beDoNM1X9sT4ceHYNX8B+KoR4b+PfwzSBS+n3jeYJNVjtSmxVWQmTc3DF25DNJ5ekugePfi7rEvw78TSf8K6/a3+BVstx4b1tG8mLxjo9uyvDG0u5XullQFcHKp5pP3GmVMOLxldXy3H7bXwu0PZrOjhvD3x7+Gnl7Y7u3kBjuL5bbBQh1RnJcYO3II2TA1Yk3rrwV4I0PS9K/Z78QeJ31T4W+P5l8Q/Ab4lJMxk8Na0cmPSrm7GHjG/ZGBx/dZVdsw35fHfj7Udd1T4uap4V8r41fCO1/sP4w+C44h9m8c+DZFELahBBhobkxwsJ+dwUbcZjMSNy9x4K+GWhWFh8D9bvjrn7OPxwlGs/DDxOJIvN8E+JpQ+6085gAitMzROjOFxlGwWnNbKa58U7adPEEVpJB+0R+zdZvbeJbJll2ePfBIc7GQx/vrgiEBxuDGN/nUZdQvVSIZraV4ZGgHQ/g78MfEsd1pNxcP49/Zw8ZySedELpN39q+Eb25ZtwikDGLymCZ3Ym3MFiHQ2WqXOqpp+p+D9NOlW+u3+pa34c0iaIr/YXi2zjx4t8HXsbKUitNVVJJbRB5YMh4UA8+Z2/h7wfrEGneD/C+sSeGfhl8bp4PFXwg1dpPn8CfEGEmSbTBPHk24ubsGNUjPl8FEUSB3b0LQvF2la6svjHxbH/AMK2v/EGvW/h74l6YixQf8Ip8Q7B1XTPEcchVltbPUxGyTyZWJxLy7ksw6laxB2nw98bXJ+LngFba+muNEt9ZgkR7qYb1tb2OWG2QksTuiVys+WPMZzgACv2HnHy59OfavyW8ReAtWWO4i0rR7W5ZNQltdTglI0+50/UIWaRovs0skv+j3ayfarUxsVeCXryDX6J/BHxhc/EH4V6Fr2oE/2gImtL3dy4urN2t5S/ozlN/wDwKvMxsFo4mkGejk/1pduBzVg22Scf5/Sm/ZiUxnjsOv8ASvONiDb260gPHH6f5FWfs7456/59KPs7euKQXRCBg/4VCzHPIwwx09//AK1XRbY9T+gphtm4BwQOn+QKYXKzMcHap478Ub16H/P5ZqVrWQcr26YJ4qMwyY5QmiwiRT9Pb/61IMdzwPb/AD+lKIpMA7MDjjHr/n2FJ5bnjGPfHSgQ4EHocY6/lUPoMbf85qUxsOT/AOg//XpfKz8wGMe3+NFgWhGB0HXFNwOw/LFSGJcgHpjkn9Kd5bZ6jHfj/OKCrkZAySOc9aM9xx71KIl45/AcVGy/wn/CgSWlkIvPYD0ox+H5VGOc8nA9aXGV/T/P4UDuKWPGDt/LH6CkJAxtbOPUAf09KPu5B4xxija2QQP8igQqHoP8/wCe1PyxwT/Tj8qj+YjIHtQN+O4oBEn3evSk4+7TBk5GMY/wpfm+n6UDHdRR0HTNMJcDJGKUK2Rjn6f5xSGGPl557emB9TjtjinbWXAYc8jGPSp03pyePZR0GRx6U2RSw3DnHUeoFMkiz+H+fwpeeg4prZVc4xj+VGT34HrQMd05/CohnAzgn8qU7x7f/WpyncQQPu9/QdP6UCYxcdR0P9OKX7vQbqUKAOFwP8KdtbPA/lQIZ/Kilw2Mge1SNCwX5lOPX/8AV0FICIjg44owB04p4jc0LFIf4Sfp/nFAEZYZ5P6UVYFtJ/d2+5P+FIYGBHyk/SgCDOB/kUEkD0qYWzkjj8ORUotsLxwaAKWPQY6Y4H+FB/2T9OOlXBbk4yMH8ePxHFH2ZgFxzjp7UAUuvC807kjnj9auC1/4CBQLTPU4pegdCl8x4Hy4/WkG4D5uOPb+laQtAOAf5frxUiwIp9cdKYWMrBY7QcY7f/WpDDk/Lz7Yx+A+tawt48jjp09qjZ7GI7JJI1PozAGmkBQ8kbcNkDvgf59OnT2puwAYf8ear3/ijwxpdzFZ6hqNtazzgtEjuAWHfb+Vaq3enyRmSOaN1xnKsO/0o8h2ZSCZBx/n/PSpDGe2RUk2qWMK4Lg7O3HHH4YrDm8YaXEQqq8rdgAuPz6YosFtDbELDkDb+NPEL5GCAfwz+X+f6Vyz+NYRkJattHvnp64HFZcnj9sMY7fZt65A4HrnPNOyQWO9EDZ6bfxFSCF8Zzt74xXlx8fTSxiUyGDPRdo+nTGSPxp0Xiq8ndnW428Y5A5/4B6dqOXyCx6itsSBuJz36Cn+XEm0EhD2968s8Q+NrPwdapdavfRxFhzHIG3c89VOB+Jr5/8AEn7Rst0xttKiSKLHytw2856hsfKvsQa0ULhY+z5buwtAfOmjh29dzAYrCuvGnhuyO2e8jDH+HoePY44Ffn1qvxN16/3mOZ4MYXanT3JB4P5VxUuqai5L+Y0Mg+fjqfbI/oKtUQP0cuPil4TtywWYzFeMJt/xzj8Kwbn4v6XyLRVYjs2f5ZXP4dK/PGXUXZ2jJZJCAV6g574I7VoWF/OJYmSV2LDIySeR2zT9mGh9yt8U7y4lMcEkacEhUTkjPoemPrWVf/FhIEzJNIdv3wuRz7DO3j0r5Zg1C6WGUb3Rh/dPXJrmr7UXkQRztuC5+cMT19R7fhVezQH1/YfFuzvpfKdyWBBUgBm/3TzgfhXoOm62mqgb7dYt2ADlSCOBx37/ANK/N6Ga8XC2jG9GSQy9cemetfS/gDWb5kQHNtOFAwT82NvcE8/59sJqzsNpWPpG4SF22phweuBz055OBWXNb7cgHbgcP2qLTryOWJX8wMVGWOO5J56Zxmt1o45sEYX0X8KCTnoC5Cpxtb5do/ya9B0aJbc72I2HAx1x2/KuHhhZJfNBEShgdpGBxx26A101pqceEQkBRksMcn6ZByM+1FhWPm/9rfVpdHfwvfwcrm6aSM8Z2osaA+h3SDH+6a+JNJit4VWSdt15IxIJOGA7bvXI9q+9v2lLSHVPBd5qLwreyWFr5qZHQ8HI/u46k18CaJbskUN80Jnj7s3UK3GV9cV0U/hK2NbSrFpz5tw3ktIxbBBywB6c131lqjLKLGxbah6R9Ng6NnHauOMrXD/Kfs23t2Tv9OatwvFaq907sWuCFUr1Cr+VbLsJnrGm6gFlbybklJflbnjaPT0wOn6V6Zo1y7iB1k8tUXAcjJHsB2+WvEbCSG0RcR7MEE7OTz09q9i8NF/sJlZMtu3RgjtjkcU2iD1HSltp33SA5lGE27cNnj5vc9elb1tajSLg3dxJ+7cZLAjaMA/KfXHUcD+lc7pEEkMTyr+5cpuWMYYcDseRzVm9vJdWtX0tsYkbdE654K8/N6enas2BiahrLXKTIziMZT96DuDgdx6dv5V734YvtJ8T+Gf7L1COLUIZ4Xtri2uAsqTROuGSSNhh1ZDhlIwRx7V8+XuiCG7gs8CLdGRtU5G4133hbZp1xaWyEq+/5GyNpboR0GOw59Kza0GfyW/tdfAK9/Zg/aI8SfDRo5V0ZZ/7Q8Pzybm8/Rrwl7Uh3VfNaEBraZgNpmhkA4FeBmQtDuQBUIGB/hX9Hv8AwWK/Z4/4Tr4Q6X8efD1r5uteAZRbam0YG+XRL1wu44Uu/wBkuyjKAQqRzTueBX83UE8c0aENyFxg9mHWpixMs52Dbt3ZxjtTT91nC+34Uo+b5lGSR0x1xSEFsFAcr27fStBEeW6jDYwCKQjAwBz6GjtwOcfMPShcA5yQPXp9KAHHBy4G7b2pu7cOOSP0pc/MR/d6H1FC7sHcNuOmKBDwCAo/iFJnBOe/pTV2E453Hjpx/wDqp2FDY55GPxoJJ0GFDr3zUisUB+XOAMelQghfk688r6fQU9cCXCklf0H+FAFkFVbK9H6UZ2kY+Qjp3FRDj5WGfT/61TxJsHnZ59KpAToQAAwwf61KpPzM/Yiq5JLDpz+VWk+diSSMYwv4VQ7ElzAssLQTYnVlxgj7vTpX6FfsY/G7WNa0p/2cvEWn2HiGDTYrvUNKn1EIzeSfKD2oD4cmP78ZQ5WMOuNi8fn6qjYSBsZcdarWer6l4R1zTPF+gyNa6lo11HcxFCV4jbdhipB2noR3UkdK5sTT5oWNKUuVn65+MvgJ8EPHSC913wp/whVxCClzPpds8Seaf42eM8s3o+7GOK8Tn/Y2+HGs3+o6bonivWPDt/aFUtbWUC5icFR+8JC+YN3U44Xp6GvXrL4va0PDGjC5jvNa0zWLWG7Mtu8Mm9Zo1fyhvB2bOARuBPPTto+HvGunrDfXLW13p1zOqqk3+ulKJleGVCFYL19hXzUsRVi2n0PbVCm1c+Nx+yr8V45nstF8Q6XqBhlZLb7Yht0uAoHTzVYAY6DGePpVL/hRXx0e5XSTbaVp+pSMwRJf3KkJ9145ZSsZ6cfKFr9EvB2g6feCPXbbxGtnbSKY5I7tMlg/8JJbbuBHX+Vdo1vpPh+5tYdSNzrFqwIWaBNgBIwrI4YAqOvDcYFJYyS3SJeHj0Py88Rfs0ftDaVLbXmv6EkbBPMk1D7TaSwHaODm08xAFC87HY+qin6R+zTrniPzrm+8V+HLCOJRJcC2F1PMU7GP5VQnOAcY54YDv9reKbbWtSvbvTvtOoRw7VW1SR8GVN+4fMMKQpUEZ5HOCBXZyzeIPEtnZ+H7m10/UpbSEs+nX0yLNOkgG0wTbWddmMDDL756iJZhK10kilhFe1z5ob9jn4bGKbTUn8QLcukRhd5dPMF05wSuYbGHyWDcDdMwrRf9hXwNpVrY3Y8Wa9oF3LuWU3VlBdLBxx8kYdZRjoQy8c171pMen2YbSX8H2f20jaLS5vZWcbeyE5AyvI+dcj1GK7jw22jvcizfwpqPhw24/dCCdrsHPyn5LgSKo5zlfSpjj6ncbw8Vsj4r1D9gLWb2VP8AhXvxN8NeL5NhPl30P9ntGW6Ax20k75PQbVfn0rxzW/2LP2mPDNs15/wiv9vpGzBptPv4Yw2DgYgukimbPbCmv1PvtG8PWeqjT9UWG+gO53murOO1ePA6LIoXfyQCNuPesix+z6fHeP4Tk1TwzJ5mRPpE0s6XPPG60eTYQARkdOwxWqzOovMh4SPQ/IHWPgl+0HorSx6l8M/EziKPzJJrawmv4UUc/PLaRNGvHq3HpXj7ay1tcCDUrVrKXvHMHiPp0ZeMEYr999C8WXU2q2ccHxC0CHWInJe31vQRo0i5HOy68ufluh27D6VaNnqFvrl/Z+HPCl7Deu7MBbzwavpsfnAE3dpFPEEkMoJ3KYuPZq3jmF1dxM/q1up/PxP4ligkK/Z054GyRZVx74IxVQ+JJmZQsawKO/nKePy/lX7t6v8AD3RvC2qJY+MvBPgnWJr+QmHUtS8EWVlIQ+DkGWKO3cAgjlSe9eg6H8ORpN7Zunwv0rw7bqD5Go+HoNAgt2BxiR4FsyQ3fLSH0FWsbHsJ0XbRn4C+HvBXj/4gSrb+EdE1LxaLl/LWKwtLiRc+83liNQDwSTxX178MP2BPiZql+r/FRZPh3p8XlSPBbeXLfPGWy6ecZPKhYpwDicg/8sq/UjxJ8YPGXlS+E7/xpcSaHGFjOl3umW1jNEsbcqs9msYcnpj5hjtWauueCddlis1+H9p4nUt5jvHq01nM+0Z+Qv5c0GM5+QkHjtXPUzOVuWmrCWF6yZxHgXwp+zx8FYjoHg7Q7PRRfn95rWqRyXt1dRsoVl8y5tWXyty8IhjQNyOea1/EfiC58FaQ+veG9B0zVdPiuYm2xC3P7jcvV4SGjz/dC8ZAJI4qzr138O9DvLpNGttU06zlOZtO8TWxv7QM+NqwXEBLqqjK/OTuGKo2N74Q1RbvT7fwHpWqRXhRVFhqDafMuBh9qzKUxnBAQR4xg+tefzSm7ydzpiox+FHoup/EjUvE+lbrjT28C2TJGbgTea5iBZdpIChZMOOxIx1xXKWnxw+IfhzVraz8Fa9ovib7MxLfbITukikVMIqxbQMA4yDu49gKy7jSrK3htZbfWNZ8LvHOQ+neI4Tc2RweAlzGiDy14GSxJ/n19tJZXVpJZ3uieBviE24P5fh65FhqkAPPmrIdjN26PnPBNHJErmfRG/o/7QFyNcOra5HLoaxQJHfW1tZNqVrOhOCVI2GPao/iJ+vak1z47+GLBTrXw7tPC8x2HdC+mhLsxdx5mI2Vgc/KQOOleUTa54a0uMQ2fjLxn8EpGLfNrOjtqtqm3tGyRl3QEevI9MVzWq+HW8Yyxav4L+LXhj4v3V0Btt5rRdH1JmQHKiwlCsw9/lJHQU+Rd7D5vI948H+M9HsfEdr4l1rSdXtBq0Ox4LKwb7MpkVQ7xhSwKrjcNuTkcDtW3H41j8O6ZP4ft7qz8Z6HK+LdJFEd1BuIO2QSxjjt93Ix7V5T8Otf+M3w608adfWutQB5JPLFraG9ihXnBRQCQpyQF545rc1L4xy6lZ3E/iC40vxBdrMIzpOoactjeh1dchjGwIP8WcEYPbpWNSOpULNXN+a50HxEskWseGNX8M+H5SDJcaNrGYsjo/2chUbDgZwCB6ZFaGqeHJ7jTLi30nxzdW1tZRpKIvEEKyL5RICK7xqHH8PzLnPp3rzTVtX8Jza0Lb/hA7zQJZ9v+meHNUaVbg5zg2boo3IecAfyqfUdTe71S60vxBqVlpUMKrHKl8ixTiMbWUk58styOQ+P0rB6bGyR/9P8Eb6f7VqFzcgBfNkdtoGAMnNUv0rY8QWC6Tr19YpG0MUNxIsStyfLDHZz3+XFZGAAAetTD4VYqe7AED6elIOn8qBnBoqiQ+lHXpSdsUc/WgTQvtjgUtNGO3Ao5oGOHuc0lHrSdqAFyeOKM49qKT9KCWLQKSigSAdMUUUUFhRRScdKBC0nSkzTaBi04fypgpwxQA6jpSUtAD0ODu/Spg2O/FVgcdOKkBzwT0oAmDbR6cUxpXcgA7cUxjjoaYOBQBZyoyBycUh2nBHSogc9e9SA/JtJzk8UAKM4x97HSgEgc/p/h7Um7kAcelKByT/kUAOwe3NKMHp06A/0qPqp5xz0pevytzgfSgCKQYPTHt6VBVuQF+eh7L/9eqnFAkKDTqTjpRQMWnAn602igCwJMY9uBUgkxjnP9Kqcd+alXrjgAUAXEBIL+nT/AD0qJ8kFtu/IwfX04pwI/hOPTP5VMQdoPvzjuB+XSgD6J+CnjfUoLlNJ8yM+R5S28snyfKSE259j8v4ivtlJ7S+jSWASMcDcD2Pp+HtX5baDrV3oV3HcQH/Rkf51YAqUY847jHHSvvH4eeJmuLHyLif7QZMCZW+9CcA8D3BFeZjqVnzHXh5XXKexnyoyImwx/vL1A4/pQFhWP7h2DoWNUo1QvF5oVYyDtPUEj/GlmeYIEKhyARgsBjPQjtxXBc6C3P5gkAk6ADDheMH6enSrti8QKqAzASqc4zjHSstTcfu9j+ZxgAHG8AcfTFX7a5mRlhfbGcg9iNnTFTdAfMnjndH8S9aikwoJjnUYwWWVc5P868zuZQkRSecRwpMW2Bfm3dgDjpXrHxci3/Eq6mbOZLKBGD8EKmdpXHYhhXDf2dE8JmYi6lwCVfjAHT26VGE0KraHFXukJdWRvBFJLMxUoMbVz3GOgyO9Ub/SJ/scc0lsVlnkaNIt20ZTp6A/jivQlvmTw6/lILKaCVvmONgyRgf0GK4rWNTv/sy/arrzoSyyQSbF3A+3f8K9SLOaxyGq200Gj3QLJaMsSlwV9T0H8q5yzgE2lxRqApRc5HfPP6Vv63LBcW7vcOweaMq/GDxjHyisXSVRrSNghiO3HJzkdAR9K6YmLGFXdAfu5AAU+3vVdIgXB3bkfGQOPu9var+1pZTGx56ZHt0+lQRw5bdIfMcna34dPaqJBv3q+WU8uPtz3HanJawqR8pBP8XY/hVo+XF8nAJH5fSqxkWLdu5VeFHemBMY2IKBRt9sAVEQgBRQBj+7UWxnX54vLXtz+v4VHsDlAgyPQccVSAnJSL0XH6d+lBnlY7YOVHX2FO8l1Rdi+cS2MdcCtG20yWeb5iyZ6DHGMetMRlCOSQ7LZec7vy5/lWpDot/dJDtCxeYeN3f6VuRpBbIIlII2kuBjp79KdBqLRx5XaY1I6j7q9KnmA5bUNMfTrk2sgCNGeMHggj1qn5X73dvDJ2B960taaCXUGMVwZo2G7bgkKenU1kswjOON/pzTQMlkBQD5cIo9fWmDJGwfOuOg4phYMCwOMdAPpSwhnwgOzI5GO3amSO81VztYEdwePwpWk3YVlC5AwaYQzLukKjb13D/Crel2d5qsojs0DknHQhQPXJGaaQiCJNwLv8qg7cen+FW1tgu/zgYUYcyE8ce9WtSu9I0BXijuP7TvimxxGCqo3qScjj0H6Vw0gvdR2zzMAnRfoOuBSvf4R27m3ca1Y2jBbUnUCF+8RsUH6EZNY0mqX9zHictcx/3GJC5HsuM10vhzwzZX1pe61qxk+w6ckfyRYDzsxwFXOcdgT2zWlbeHLPUr+XVZbc6Tp64JtkbPGAPvrz/tHjjpTtHqF30Rwz3Op6lILaFCxYD91CvYewyfzr7V8DMbLQfDukZbzra0O8ZxtckyEZz2OR9O1fPl1rXhrQ4Wt9Ptt22PYTDtww4xvdhuPtXuXhK9V4dEuzEIlnt0aME9nXpnp7V5eYTukktDsw0Xe7K2pm2uHjNhJ5KwXDRhAeXaTA46dD+FbcGh3ejaVqF9dxCKTKrHI219g45xyG6jjHAribFby6udQjaPz7G2uWyY12sjA/Kex4/p6V0Gy5v5YcSPf7UxsmJ2/KAucHqe3NZ0dkjSe5414rnul8UpvuYpjJAp2wptXGWHuOK5fXVMcETbvNZAwG3jAOOPx/pXZfEd76DXdNe/QLGkbrGFC42E/MCy+ny4B6VifZvtWllfu/3lx1B7g9uK+kw+tJM8yr8Z5zLIsi8L8p6cfdPtSwXSovlNwowMn0H+FEiRRyNFEGMY+6W7j26Vnuo79Kb0JOkbyrhQofnblW6dPWsuUtE3zAr79v8A9VV7WZly3UL8u32/pW80Auo1b+LuM9cdKYGIsrEnoPp0NMk2bC7j06dvSlmh8qRQBtHOR24pI/LcBXAGenpikwKmenam9auukWPlI44I/lioP3ajHrWTVgKx4/CmH24qTC4pnWpAtwSzBfkYjaMAD3qXzM4Lt7dOlUYm2P6VciHPz4fA6e1aQYFvb8wZTuAGRVzzSnLfNxx9f6VUi2qMIpB/qakMsnzKMNt7e1bpkExZgRI2CpGDj+HNRtl8c4H+fSo44XfJRCdvVf8APFWfswKskrmPGMjHA74piKzY2hIvnyfSoirjIjcNjqMfpUk8saBQDv7AUyPy/laRynogFAESzRlVVuMfw46/j2q5AGDB0Y9MAYwMelKUtpyg5yOAf4akhihKb7h/KZDgr0Pt+lSBoJt2LCkfkCQjD56H6H8sVsxwNMVkKjKH5yDtVseo+lZcEu6LbbRY2cZ3Dr261Pi6lQwoqwqBjY/fjnFUmBqfaDIzNhbaPHyAYPTowPT0ogntoY3M1x9qL4z8hwKktra0aONZGZ8D7inGAODWtB9gt4z+5dI23KSDn6VY0V4dUhmCQ29q0cca4B9T+lenwXsN1YqksKXcLpGPKcK6gLgYO4EVwlpLaXCfZ2i2L0Gcgtj34xXc6bA9tps8ItPLAUKGB55IxkY6f4Vy4myib00cD47+Gvl3VxqHhuEQJDtMtsDxzzuj4wvUfL09MdK898N63caTeoY28mZGJIfoSMDbjjB/lX1sHuL3UNlpF9tkEEankIsm0Z8znjA44rxb4geDLO5nu9V0l1ju7eVlmgSPauR27ck9DjHb6eX7TS0jsh7uqPTfCPxEuHZW8w2E0C/vAXGzkDqO+fQdK+ofCHxZl08Rzi6aG5tiCq42K64GVzzt59s1+ZGlak0chbP2edMKynktjI6etehad4qu4Z0jEwJTb8smSGT9MV5WMy6M1ax7mDzOUNz9xfB/xk0mdI3urpJ7p1TAGVLFuR84+Unn2+leu2njeyuWmETkGZSqNndnA44Xk5r8XPBHxGBubUG68nEjLLIGLKqqvyfL2B4HAFfTui/F028Rj+0kSl0fy14x7pg4wygcZ/Cvj8XlLTsj6bD5jCSP088P+Jbq82xTbN+BuZcBcehA6H+VdHdA3l28YiUhY/v9wduAD/gK+TfCXxEtZArLKpEyLjAxlmAOG5IGDXsmia+LxSd4iMhG3Hqp5I9M4/SvBrYLkex6MZp6o2oMWtwjY8hJGCfN0yOGx6Cuy0fUfJmYRbnSFtvDYG09Cc84FcPJqTosrMrXCM33GwBx6Af4YrTtL6IbXjjFsCmWz0I7dunSsPZdjSWqsz2OwluZbZfLPzDJ2sBjaehzWjZ6m1gyTxKDk8nt+A/MCvONM1qNn2kskzrgqpwGAwBgEYPbpXUNOYgtkrCSTAkA9GHUflUxhJM4alLoz2I/Yr0N5pSYSxn74+VlK4KkHjBHFfH/AMTvgPfaJd3XjD4apJqFsN019ohVeEOSWtegCr3XGR2z2+pdEuZI7BTIwkO9mU9BknHHoM/59OoAV41lDKsWCQSOhPGD7fp29K9fCYqeGneB4WIw8ZLkmtD8cH1qa4kODBHtl+4nyEEH7rLgc9jXrGnXdm2m+RcR7llCnYQfk47FRX078bP2ebfxvMnifwLHbaF4kjys0EyEWt7HtZhHlAEikzwrHjnnFfGiaxqXhiW40HxLazaDfWh8p7ebaTCwJXqmQyccMMrgdcGvt8JmFOvDTRngYjCSpeaM3VodRif7GkvmK0bLuZQFIJ6A47fpXzN4t0oWdy6QP57c7mUY5HTg19P3+vyy2rWkTxpcKc5bBG09x0/KvCfGdlPcWrStOrtG3mRuihV3N6+oNelT2ORs8Lshsv0uLiTa05GWx0wQV4GPTFfSWi3wayjhiYwzIwkbd6Y4I/8ArV82Ik0UsZwcg8ccE9uK9X0GaUQKlw5k3OrKOwPUp7cCujoR1PqfwZqIkILWzPK5PKvjaQOpXj861vHc8d1DBLjeyDyxGRhhjnGcVx3hm8uN8hUh3YBHUcYz0I/AV1XiQ3f9lQvNMMpLym3DH0wfpWcxR3PnjxdZw3tvIpCRoVG5ivb+EcdTkV4VeW7RTlfNWTnaeMZA6V9Ra9BJIcwEb2jwUIADbfWvnbxLFtnzJCYXDbMdApHTmoNEzm42ZJcbQSpPJPX8ParkFwMxjyyPlxuzwPSspGkjkYH5e3tmr1tLvIJGGXgDjae1FhktwyBfNVeik5HTPSqFrM+/aTnIwAABg9uKsSbugwwBOTjAHqKz2WSFxu6E8AD06UWC56v4YvgkqCMZ2sFxnHbofavetMv45xGwJQsMYGTtwPu18q6FeEyhLphbrt+VuvSvcdAvWaONEXywRmQIckDnafQdOcUmgOv1Syjvl8gEF/vbsZxjpx24ryzW9MktwZJGWSFCMn1J9B2r1aESBQVUbVHOfQ9q5fW4S28rGHikTHrgkdcentUGkTxK63oQsyhthyp7FegFe5+AL5jABEolVXTaxbaA47evzDoa8O1FFgmK7N6pxndxXo3w5ulR2gK7wzZKdgFHygkevNadAe5+g/gnXbq5/wBGYeasQ/cyYCt+QGD14OK7m5n+zbpblBA5UMH7Nn27emK8T8G6hJYi3uoh5KvsyB8xwcdM9/UV6rqupJfxkRjCsd+0KOQcfL7Y71mZdTm21IRXBaCfGW5Vl6HoOTnIr2DQLpGbYcrPIuCFIwCvIxj05FeR29tGbdortSB94Bh37dvb0xXofhixjjjMgi+YlTvXkE9xjsSKpaCZ7rpskgtUlYjf0ccdR3yMe1W71srx+6XAbA+U7u2MA/4f0o6SsKxh4P3i7dq446AcHPNaE0v2iQon3Ao3seRnHTA9/wD61WZnMyWjRN5bqzoy/MhbIUHpzxjn0rPbTTAZZQ2zGHQHpjuvp6YrrbryoJNrR/u8ZLDPfrx+HSuf1nWNOawuPKYPLtIRMfNkDAH0oGeOeNpVhIghLCQsqJHnIyep/CrXhXw89vL9plYx7l+ZemB/XNdbo/hJ7tY7yYCYfeGBgg9eAT6gUa5MmnpLBEjRNG235T97PccHpTSsJu5ka/fJKGiMp3IQqqOMFR9O9eAeL7J2ZftPzggOcdlPHPsK9ellea4dd6bVX5j1yfTpXC+K4kkcgr5ihfujrhOn4ClNaDR4DcWDPcTfZsRjAOSM7hj9PpimWFsdoMe3cmAeeuRjuPSuj1GzVvMcM8iY6KMbCBjOPSsmeWfzWkAOEQDpntnpXOn0NjRhcWmn7YwJJWYkN2I/+sOK+lvhV8Qhc6c2geJwLqykTY25QwCMeBtA+6Dwa+cLa1U2sfylWRBtlznIPP3egHPFbGgXd1p96ZIX8wIQSm3HX19qcZWkJpWPZvH/AID1P4eznXPCSfa9DeRZ5oFOZYWTrsGPmTB45/lWr4e1z+2LVZ45BMjgOqheV9efUHgivRPAfjxdX02LQ9WSG7imieFk29QBg9Rge46e9cH4x8BTfDW5m1fSg8WhXTK7Yfd5TMeQM849O1bWtqjPyZeutybJd+9lXPTI2Ht9aoPEj3L3mfIyB8mOuBjkVc0u/tL6NNRMglgX5Mjpub/P+elQ313bxTPHGfNLZHyAAc9OfYVSA5rVwsoeyKhtnCnOGBP4dPb2rze/gMdw6SgN/CWwcYA447V6RMyQybJFwCAhYcden4471y95AxLicbUAOE4LYAyOlAjgru1MQ8x8sRghewI46446VjNJLDI8TgOy8ll4GD0yP88Vv3SROrJDvSTcNqtxuXt2Ax6VgzJ9jnfOUQrlVIz27VjItbENxnazSgq4KhVX+Ku08KSSWVo5cBlEnykj7y45wPXJ/lXFTMzxfMAyH5mx37f5xXaeH45ZdOSOWI/I22PkAEcBRj6HNSh9DubfUFhuIPN/0iKTOeidSP5Dt7V6daBngeOIiSLG6N1IAY556/Q8DivILfS5Qk251kjGOnXpx9PSvTfDE0VhZy2d4BKYz8pPAcMB8ox0x2NXF6ks9Gs43JifK4KryQSGHt6Y6VLe3/7o26lZN+NrLxgeuOnQViW91FEfLhbNuPmCYPylhxg9a0rS2+0v5LRtGxGzLZK5A4/z0roRk9CpIFkk8vLbtp5x1/D8Kz722W3UtAA8nHIGCR0rrU02ztW8tyGwPvgdMdQKxdVtYUtmkhTaegUHOT0/lQwRwMjyIzRRgRbfvnqDnoBxx+FUrxLgFuVc8bgBjHuK1JHXc0Krsc5KYHAIHGffHFZrRxSAySBlbKptP8OF4P0rFmiCOPzlIZs4AIA4ziunsrqC2mKRYhOzc2eVYemMZH4VzO9WkIUDPA4/vdPatK3Tdc52kCNfmPt2/WqhuKR6F9mjWMeRiJyMkgZwn8v5V574vLPqCeaFBlQLGBwDtPX0713VqXhhaU5L+3QgjC+3OK4HxJ/ostuJVKuyHB64xwB6c/0rchHl2sWLiO4ExwQApwuOFI6fhmvPpY4Ymm8olEJCcg8dsV6frzypGkkjbXkypJHAx0/DivPdW8z5pCv+qOCcDac9vX6VE9jSJzky5MRWPJZghY8AY6HHpVhlEK5iIcqc59V9qgaJfmiK7uvAPCj6UmxETJ4G3aAeDj2x1rlLLcUQdA+CELD5fXd+XGKjlYRuY4sop44Gc4/CkSSVkCkY2gbe27ngex9KmbDLulIj7Adx+nSgRPbMqqWlVsevYY9u1ei6fqkaaebN2woQ9eeSQV+lefQJhATnGPvdsDoSPpWxBeBGzGTIxUANjCnjPI61fSwj0mxYteRrO3kukY2qOpHTGRxxXXRyLG7xSnzEUDbx8wJ6c4rynRtWWa+SNMRvscs55w2MYA47CvStPtJb9VbmVS4QEdPx/OiwjVguV3RkBpHBxt46jp7dPSuksp8r5kmFAkH3enAHbr+lcxb+HtRlkCbvszLIOO64A5rrV0ueDM0svmtGilUUYPOOfc5FEFYG10NZ0iW25kZS33dqgf5yK6XwxAqTKok8zYQCv+yeMHj09KwLG6W6ia0bamchcjA/wH5VfsppbC4MKoEdPTkMvGfpW6MmdP4kjisYpIgRtYrsAHPvj6CvEvEU9xbwzNIxVcjHGPl+6CcY6V6dq9w9xLbuAd+za3PHHT0Hf/PFcLr9uZ0GcG2KFTnsf5jsBQikjyWYySb34LNyrHjB9h9OnpWiiL9kTe2+MLlgo53gdjU1xpPkMGcFQcYB6kjtx0x/KqpmihhJdcbTsZOfvdifqKBmDqBS3b5tyxNhQ/H4Dp2rlru8ghQxMWf3x2/w+lbl/vvpy8q7FB9TzgYyKrzWH7naD5hGSuAeB6elRYo5uPUZ2aT7Jyh2DGOP5ZArfubq8iiMSkLgbicZU+g+tNSSJZN0o8rChdpHQVMl3bBfnznAyCP4ex78e1SFzmbuS7kzvZvm9RgHPpjpj0qW3iuU3HcqFcdu+P8AA1qPfQklGTJB7AbsD0GPaqsMirI0pQso7MR39akCNryazHluFO4ZJ6eneus0q4gv7m3s5WwjMFYnBUDGe3+eKw5Wt7iHZdMXZDlNgHPHTpTvD2kxLdztD/yzQEHknnsVPHGP6VDQz3mWxsIfDGpabpqmErGs7Ack7HVuf6V49KPJkLNwC272Iz16dq9a8IFhdXEE+ZhcWzxnaB8xHzAj8K8s1LYb2R/ujcRgD5do4HHbpXTBkMekm923hflxu4zlfb8OladsIlzguIvlBAwCpXockdBXPCXbEwGNu0AHHJx2rfhsbgKGKq+xATzwCegP4D6VTROh1doYZ5HDtv8AlU8egHT04FaUtr50isYg5xjbnAB9fxFclZXdwk214w3lnlwOACMAHjmurtpXJ/eKrM7AL6Y7HNZlIakS7CM7iG4C8c1agluIzm3iaQOcv0Ax2x6e9OLNM2xRym3jpkjj2xU6pK3mxM/vtUceo7VPoMkhnG3ylVocHCFuzHt7YrvJdNFwnmpmPaq7V7g+3OOgrhTaSMqqTjBVnzwM9MV2ia0trYiPZ5kqrtA9j68VcWS/I6PSZrOxRmkCbU+/uzkdNpwO3TtXLfFExav8P7zU9hkW1vIZYwvQASRxEceqOcfSqmmve6lOYZ28nzmVWGOnpjpXY+KtK3eB9b0O16C1Milh/FCRJz/3z+Fb7ohaM+Y4dUY7I7ceZvX5d/XGPYdKRImu4pGmbyweEwPlxnt+NYmn3nn6fAZB5cjLngZZR/DjHX6VrxzySxmCf75kGc8DbxjtxmsblHSWckJRbeQiBlIIznjGAB2rqLHMlyq4Yx9scdO4rjki2iOLIdX5DdsY47V1ejMZfnH7kpz6g8dMduKqLuByP7RGjy65+y/8cNDgRZm/4RK91FVPIxZRG6OPceXke9fzafDjXtC1a8tra+0a4kvFtlV7iF8oRGMb2QYPOP5V/U5q2nR6/wCF/G/h1f3ba54U1SyB/h/e2kidPxr+Xb9neyt7ax1bXb1cLK8VlDJn7m0iR+MdPmXn2qa1lHmNIK+hvNo8V3qL3Ni091DEwyqI24D/AGsDgYFZfjzUUTSQ8EwtDMVRcZyQOGKjgDHyr+NfSV9dR2Fi6O0KLcqVjf7u7A+8CqnocVysWnWOr2H2LX5ba3tbkkgLhj8v8SDHyds15ka+qvsjs9npdHxpcaText9pNnK8QALvtOCO55/pSXNlqbuLeG1kmPBEaoS+z6jjAr6o134cyLYs+k3sDxkfvI7hXYMi/wAabemMcp6dK5YeFfEmj2wSPVLG6s5uAyxOpj7E4Ycdeea7lilbRHJ7F31Pm1TsfDhsL820jGMcFefSrsMXn263NuymMscIeox29K+idV+G/jE6VBqulQQa9bIjG4MCI3yZHODjJH8QGa8+uPCWpX8cqW1iY22KU8sJEgfoc89B14+laxndaEtWPKbmSRJg2A6uOMfwkdsVdglTy/3qr23DByuPXFa58K+I7f8A1lo+c4ZYsN0746U1PCmttKq/2bcEEdflBH055qrkmJPFEbgzRsrKQMJs9PwqOK1upJnMETeX/Ft6DHbH0ruG8AeMrplitNJnmGzPCjJx/T6U6x8G63FeKz2k1rOu0SJvAT2zjPPHT9KfMkr3F6HCXGlS4Vpo2aNgSB02/XpimQpf2aJCwOxj2INd7feDNVlWS5mify4STIqt94dtoHPSufvdGSz2NN5luMeaqkZ+Uf3QBj/ChVE0Vy9DItbYT6lAkLOjGQE7um0dePaul8U3L2+izhABkLFu/EZAH0qppB01il3Dv88ZHPbPB9sEVmeM7gNb29sGB48zHsBjFcs/fqRRtBcqbPVYCR/ZpiIJCwlTj+HYvrXoihSJ4z/FG42kdcKcr+VeZ2rbNP0yXPLQwZYdMsFOPyr1GNZA7Rr8w2nPr0r5qvpP5np0vhXofKloywmSBJhGodwAU9zkVaW93y+TvOwD5WC/mMVRtrB2WR8DmV+S/H3j2qeNY45GtoCsb9R3z7Cvto7I8KW7LJuRB96R5ExwEXt9anW/iMmf3oKjpwMkdj+FZAbPUgEnGMcDscD0qdAS7CU/MPu5GM/l6UxFmULnd+8bd/CzjikW9VESG7R5YXbaGDDK1X5Kbp48Rrkbh/e7dO36UkgCwmVi4lIyAE2gY9am4wIhIzbwBx3AY04/aeE27U2/Iu7cvTkVftJILm42gKGVcYAxyfbpin3AvrB08+P92q5V0Ax/9b8qAsYIt1TkTGE99w5BrTtre4cBF/f5IwSuM56Yq9bXdvdzZ8xYZDjKMPvAVmzG+tJN5jkjjU/I2enoBilcLEt7bX1o5E8RRMYLAcc+49K07G2sp1IB8zb2Y5+uBTLSf7VE/mQSRHbyC24H1x3qoLSeFZJLVjtPA39h/doAdNA1u3mMxMDfdwOn1x2p9qtldLJFLJ5b7sqoxyMdqWzmSbFpfsqhc8Zzn6Y7Vn6hpyxPvhJAH3PK6j0NJ66DOottttPbbdzCORdo6MOep+hr6Gu4vPtLqCYBluLeVT6fMnTjp6V81xXGLW0kl/eOpBlXoTjGOe1fTEW6VNqc5t/M9ifLzj2r5vGq016np4bY+To44oI45LO5ACfLj/dOMYFaUNwpR1uhuBHPUZ+lZdtA0glg8kowlcZxj5gxyK0JLKaN08hef9ogjgV9LGSaR5klZnN+KI4YmtXhO0uD8g7Djn8f6Vz0YGevHeug8Rys8Npuh8uRS4P+Fc2pIYcbfX2rph8JhPc2tB8x9RbymBLRsMewx1r0CKSzlPlygo4+Vgo+XI71w3heWxXVZI707I5YSisOMNlSP5V6TFDai1VnnWFDwSy5yO3IqKjsVTWhkmDbJ5VoWx03H7v5Y7VYkn/1cZJm+bbuUYAPp0xWyNNsUQSvKJkI+QbsK3pz6VIXMEO0iKBwcAEA56Y/+tWfOa8pzqWU9wruh2rGdhJUcegr1b9nn426l+zh8W7HxzbSG90G/wBth4hsEBK3Fi7LvIjyFLxkb4+4YcEZriN9zfxny7iKJ8hsBfvAdm+lc1qdjFfW0jsSrJlWZVyP8jtUt3Cx/Sxf6N4fOlafrOh3EWreGvEFqt/Y3Fvl7e4tJNrwyRnHQqw46qeDyMVxMED6NePZSZZCwEZA+Qx4yBwOoBxivjv/AIJuftHwXlpJ+yN8RpgReM1z4Kvbl9qeax82XS5H6gSkb7fGMOGQ8FAP0G8ReCNf0jW/7NnYNIPmtEHVCxA2MeF6cfQ1wTp2Zpc5+1kvLuVI7RWmlU7Y1Qffz0wPUdMV9E6r4k+Hf7Mnwrv/AIrfFe5itY7CNXIUD7RPPJlrextEbHm3EhA+VSMcliEVjWG/iT4VfAP4d3nxV+KlydAGkoGkjlA3zTuDstbOJsGaeXsqE45zhQcfzzftK/tO+O/2tPH3/CSeJVGg+G9KEkXh3QFb91bRM3+tlwcPdSLjzJP+ArhQBVxVloUo33Oe+PPxt8aftPfE69+K3jpWgiwbbRdLUjyNN05XPlW8fqxyWkfHzuT24HlkFpdyRAW7mRVIwQqqV/8A1Vq6dZvlWjsPtQTjmRUAAGMc+napTZW0zvElm+nSqCzFJsgfXt6dKtSsDicmbIvKN3mzTJxhzxntyauW2j6rcfK+bModpOMEj0PSunhlsrIhryAyzsAMr/EBxnnjtmtK3jj1OPzPLeJBwMsMcfSn7ZIXs2cQNCuADvxL3UDnOPXoKuLo0wMcn72yeI/dAypHfHoK6Sw2hSuoKYTEcDH3T2GCO1OlhsYJjJcG4mckKgR9oH05FL2o/ZlS2sdPZZJWkyD1fHO049OOvtVeC30uedgLtZHAC9NoznjjpVq3v7TzxZ26fZ1lz8kmOT6D646VsWmgQbw19aSqsuFldOMY6Y7UuYfKtjOi05I5Nt2EjYgBShIUr+GOlb9roRCB7Vrm/wBpymzayKfxHb8K27XwuwubQWN8s6XD4VfK6IOu9CecY68e1dnNp0mmzxqlsbs8Fnsm8tT9UI65HQVhKsbKmeZmxke5eNzsmaMhoiw3ZxxxyAOKwZRmKVJvkDYUnuu32r2VLTR7C+Md5pEkfnAP5s8vzM/GAGB+TnsD+FeT6pafYdUu7IoVjEhYbjvPlMdy8+y8fUV5mLa0Z000eoadKNY8NabcyEpcRAwHb1+XgZH4VjnSpL2ZpRHbOsLBZRKu1tnY7/8A9VSeApUbQ9UtARIIJxOhH3gJAAfwG3t61qz3NlbwvPdLLKk2zzDCAWx6EdBgCuXDT5ZlyjeJyct7HJvSz0k6pImVi2ksox03KccDAxXXWPhHXdSto5dfsINFhLKY4mIBCjqGA6A57H8K0dP1vwhq9ybWPxNNpVwwHkxtAFVf9jI4Lflj3qK+0HxJY3ok067uNZ01H3L5rA5b+Ieqj04Ga9iD7HJI3NI8D2eltL9gmjaRwu9JMuuAcgAkccVtXH9kWt6ZW0qG+8oD99boEkjYjH3/AHpvhOfSLzW3XX7o2moMB9ngmfyoHZcYI6c4AGG4rq9buINKv2lihVo8K6MoCDDdsADd7e2K08jNnCovh55A1tZv4fLZAnaMvuJ7hhwffNS2Hh7V7u/Meravb+JLV2Ahi+xKRHzzlyPkCgnkZx6V7Bo+jWljffaPKl1KSUbj5yfujE2CXhjx1GMDP/6u8ttMtGjggvLuFIYtySLKhhysmCR8pA3emO1PmSJbb0R4b4d+F9haeIZBocMGQ7yfa3kQSE9kDqvAXOCoWuog8P3NxrU2iS6jDYyJswJDvYknON427+3GTXpF5/xJ4Yri3sLVYrMMm4sNhBAUHryW9/8A9Whp11qF5aXE0EVlqa3H/LtGiq4QY+dHGGbk85HUdulHNcErHP2dlDNqElpc2f2trRk8zZ/qsjb86Kx9M/Ljnj3rtreOTStWbVbARgxsFZM4EUQGR8gxznG3GemKz3e9ijZ5Yk02CTDNuI807cDqOMA44NFtpeq3OvInJs7kLMbjgo6Q7SdrBuOMDGMZqfIFY+DvEuif8It438ReFQvlwWl9JJa9CDa3OJ4CMZGGjkBH/wBaqsEjx3KSwP5UsRUr34716z+0Fod5pHjjTNdvF2prNj9ldwAEafT22Lj3ELoPoB+HjqhdzOfnIHYf56V8hi6XJUcT3KUuaCZ5J400+Oy1DxfpLldm+DWrXbnGZQDKR6Z6e38uj8P+Xr0Fslv+4DReX5YHR1QFdxHt/KtTxhpsV9q+h3k21LbU7W40W5cgYVwDNAD7tyF9MV514E1C8tYho90WspNPuGiJCAYeM/xZ69fyFfYYCpz0IvyPIxEOWbPW7RLf7Glo8hs7yORgd25hG46kL0+bjt/KujtrHUtSNza6ssVnO1uXikjGGLR+v1HXFYEElxBJdQl0DXTI3msPkye4GCO2K3GOpIjXFojXcsq4a5xiPb90gAng8dhXfE5mdG1udP0NLvTh5ptFjE7fejBbGTk8DPf0zWRqVrdNdR3N3K+nCdQ21XAIZeVIIyNorX0u4LyS6E02dPvrVk+ZSQWQDds6bmAHQdqx9VitDo9ha2t79rns5DHLMFb/AFDHG1QQCQgx+FUShZr65vVN1BiaWE+WXYDy24yDgY5z0OB1qt5LQTSxalhZJEVuMgnd2CjK8EYq9ZRxRXtzpoaOSNCJFznLYA+XPTjNPmvY55Eijg+y3MeQk0hyGU9Qoxg+1HoImtrbULe+s5fKazRNpGSG+RcZ+77YBB9qvLqscmq3NhNcQ2dk8m7zSvXozLkEdzjmore0aBLW3uHZEe3Zl2gq2cg85yfw/pQsNnfWRs79ltRbTfPwMssnIZT2xz07fhUyGhmo34imtb3T5ALSJ5LR5k+ffGeUVgR2A4+tV9SluLm3ntofLtoBEhUk5LMeQc/WtTTr7RVk1GwCNFBaxxh52xs8xBiORQRhSTxz14rIuvst5bRfZ904nOFk4QN8x6jHAB69KzZXQ/TH/glD48XTvFPxK+DtxcsyXUVj4r0yE4IJX/iXanID7YsRj37V+w+ps3mlULpzgc8fhX82P7IXjKf4W/tieALy4la1sNXmk8J3gTkSJrCMtmCcdDqAtc/QV/Spqm/zV74ww6cY96afu2MOpyd4heXdJ8/G0f8A6vX/AD7VtaRFhAVywKY2knj29Mf4VVn2PJtk/djqBjg+ua2dMhQqWbIbI49AOn6dqUUDOX+IEf2vwfqdiMys8BZBx/Dzj/vkGvhLVB5V0kflBFWRMHj5uQc+xx17V9/eJD52nTRK4RnGE4+Usc8HuAcYr89vEEEq67HZTDaDdQxS46rH5gV8fhnHsaxn8aNYfCe/fDTRW0HTNS8c6lGxutR/c2atncluvLHH+2R17Ba6/SZRqOmzXzu0bGQnCnGDxgfiRx6Y+lVvFWrpPFJa2+bVFAihjTAQL0DD2A7DpTJGOk+HbW1twXuWj4IAwNzZLEenPH4UN6aAjktQB85hMSWfqH69OCBxwK5aSPMjEkSFRghflPPc9uBxXQ3MoRzJdqxGwqcjkH8BwK54i3kGyVskg7XHUDsDispFo5a5WN5Zt6lPl3Jt5wF6g9uf89qz7qQNCpGEUJ+7/vEjp0rakDgyxSBR2+XqcdAPrWXPG0WRtCIVDEtzs69vXj8KEUzS8Huj6xLdx8CKzkYj+7k4YdOnTFdnprNE6ID5j7sI3oj9cjrmuc8GR+c13LGN5+zKm76nv+VbsFwol2oo4XjPY8g9q1WljOxN411ryI/sSTDZtU+XjG5ODkEdwa+cNWZry8nZDwzbkPRWX1r0XxTO8znzXaPcq88EL1wB6D3ryW5lW3YxlSSSCo9s8gnt7cVDKfYpXs5gk3ks6nCSBThOeBkV5trdpKpKkLuPJx0/3a63UbiKKCd8/PI4BRe/PUfnXNXNrJdiSeYNGjEbAP4to4wKVhrQw7dpIQFiDZ6Ff4ufSu98JxlNft5braJXwqZ4O4/L82PXpXICMJ8xLBgMYA546c+tdz4Kngt9Wh1C+G6102Ga4uC3HyxL5j/kBVC6HxT+3J4zOufF3T/hlZE/YfBNik95zw2p6iiuQR0/cQbB65Zq+SoopcOg2k4Az0/CrWueIrrx14o1/wAeakWM/iXVLvUZCx3FVlkPlID6JGEA+lJAdrFmAY9iP6V5Fad5Ho042Vitd3UGlWst5cSeWuzoe+P8K8C1rXbnWr572bKwqMRL0GM8ZHTJrrviHrKytFoUMmShDyLjkEjGD+HP5V54Yp5AFG1BuBwRwR6fSvVy+grc7Ry4qp9lF22tYyounxIrDAQcGtNIGni2wqUNsDkYGNpHH8qj3hojHsHmZAXbxn6VPbSXVtcCTbsEiFcMOM/5Feo2cSQ+AyC0aN0h2yEHb905H5VLCkJkUzQbTz8yE8H3A/SnR3jiVRIiz7hyoAwwHTHbIpLrO6KSzZ4EEoTKHGMn+IVDZVilFp4Wymu1YwqZdjhxyp6gnHr0o+z3EUnygBWZcnOOOAOn+FdG13c26SQ3kS3EUv7uSRAAeOn5VkrDAbeVkiMWCpUE9gfX6Ugseu6Z8b/EDaTL4T8ZRDxVpDRpH5d1Esu4KwKqzKQeOx5IODjiuovfAfwb15ZdT+H+v3fwuvJDFarE0rXWnSTsgYrIwYzQo7fLmRigI+7ggV88MYdjpCcrkbV6c8dK0dQtUZYrZXQ+b82+H5M4HQ46jNZtNbFpnrMHwz+Ofh6Kz1/QLmx8UW6NtglsLzcj/PsblvLTg8fN09Kmu/Ef7QelXEum/wBg3kfzbpIYolu1IbsFi+Uj868h8P63rWgXcaaRfzWUkzhHiDyLCx9WQYU9B2Fbp8feOUnmtLvV5rq4IKCUj94gH/PNhgj0+lZukv5UUpvudA0nxI1TVXmk8IXcUqxK0sDQm23Y+VpFWQjk56KPwrbUqJzayx/Yrkbcwuyko3HynaSDjpx+Qrzy38f+M4RKzat/aUuwRj7YS77P7u44YfgawHvfEDFLxpGfy3Lrty65Y845zgelctXAqeysaxxHLue0XFsksbrJtVwuCCuQc9RXonwV+PHj39nPxUda8Nytqug3DAaho7OQjDj99AD8iTKFx0w1eJ6F4vhvwtlqv+hXe4Kj42xueMew+ldbLA+4PHhipycDp9OxrwcXhGr06qO+lUXxQP33+F/xt8LfFvRE+LnwIvmt9Rtdn9v6JjaFlZSxL25YlWcBhuGQx6HOa+pbT49aZqtj9huYJdB1Rwinft8tWOMsHyUwPQn0HNfy2eBPHXj34LeNbX4h/Da9XT9UtJd0tu4JtryAkbre6i4DxPjnup5Ug1+0vgr4q+A/2i/BE3xI+FQPhzxBpsUMXibwzK3l3NrOMM9xZvuxNCW3AY+8uCVU8H5bMKmNy2lL6nP92+h6FKlh8Q0qsdUdR+1B8HPCH7QOirdXaW3/AAlNiJCEYFLLV8JsSOfYA0bsETbKnK7B2+7+EXjPwr8SPgNqt1I1pfx+HvOjt7yzuHV5bI8BLS+MQ2BHx+5cELKgUjH3R+5On66bmKS1lm+zTJ++i3fxhgAQxPG4njGPwql4u+Geh/Eqx36rpFnq2qXNu1r5N5lYdRVBtSC8bazFV/5ZyYzEcFfUPhziipTn7LFaxf4Cx+WQcealo0fnL8Ivi88lnIr/AGcG506S6u2Mh82a3gwrwXGC2cA/u3HzAA17l8Mda8CS/GL4Z6X8ZN2reDPChvdc0V7SwmkFvJLZ5hS5jthJK0CSLvysY/eKhf5WIX88vE/hfUPgT49l+16Ze6fpEV5cwxQXWU1LSNzssVteBlVclMFGPDryOMV7H8IfHVw/k+II9aju57JLsDTmTyy0fl/NuABym4KwAwOFwc1+nwmtJw2Z8zOm9mfRXjH4LadefscfE34qaTFd2utfHP4nxW/gvRy3mSm1OtvDZWUioNondIrgnnBCJ8zZxXda18A/EWg/traN4QsPs+uy+DPhMmo6tcW+IobZow9vv2ysuf3rJt2gllOdgVTt4qbx74h8N6v8C7nxG76h4J8B63B4ilsbIKHtDLK03CAnzAX+ZN5+8GCEZwPob4Y/Hrwh4uuf20f2hrC8+13Q0ezs9FcIGmi0+20a6S0RFI+QSTLulXAGYyzZ2kjuo17o55UrI/Kt/DV+P2U/BviSO1nsodZ+JEotZnQjcVzGDG2MMUIKnnr9OPWPF3w+kuPjn8YfBltbyLY3Xg9NRvFRSGjmgSJoffdu5xg554xyPubXvhfpv/ClP2GPgkqsbfX/ABBYeJr2PiMuv2T+1LxW24bcPt7rkEHHvjEdx4Ytm+PH7aXjCGDz9L8H+A7bSYXncySGRdFbzGLkZ+9ayF8FcHBHArqdiU2j89/BvjnxN4fu/wBnX4xLM8kmnyy+HgWJ3AI5tYWDt0wi9sYCADA4r0LR/i34g8NfAL9qD4SXk8iXN7rsWspGrFti3d2jyspOFG9FjEmACQg4OTjptR+FllbfA/8AY7srpPsDeK/E3mSSId4KmeN0OAOd3m9geCRWZrPw4jl+Ln7WOkx58vQdGVWjZcuxEB3OcDaOUOenzMCAMcRKK2RopbH0t/wtbT/Fnx6/Yy8R2Mzo9v4cksH+dSVlFgLe5yv8O9No7DJx2OPO7bT9a1nwN+3AINQmVLbWJb2W0DMvn7mmYu+CCyCJSCGyOVbG5Rj5Re21vSfCP7NPjC0drSWXUfskU6sVkJa4RfvdeAOPw6cCu+07xz4x8Hax+1P4BtHF1H4i0zdfSMiiQL5UmSHI+XKyYI6EdQcDC5OXQNND2fxfL8UpH/Yt1ibVJrIzxW9ppabmBtpBDaWpZI+do8lUUgA+vqKS18R/G3w946/bL8I6bqgvrq/0qaXUmdBKwTypozKmU+QraNJG2OVJyBlQRy9/+0Vaz/D79j681DSpZf8AhCtciNzLuTzJo43hiKRltwUEJnuCFXgfdr1qL4vfBy+/aK/anGu2V9pR8TeFoltGgABea10/y55HVeN7S7COoJZ1KtnNHP5CseVaX4g1rxJ4C/ZC1vUNFs7x49Z1HRGvZWVd8UrtCyGPaqIRHudXy2HXcNpIrsLPR/AHw3tr39lv9oC6PiP4J/Exm1j4c+LUyV8P6jceYyr5n8JEj4fJwxGXAV2x4HYeK/DkfwK/ZiTQdWmQ6H4ymivTcx7fKlvLtw/QbQqquE5IxzngivWvEnh7QPAeo3/7P3x0mmvvgx4+1Ke48LeJzh5vDmrTPuKmbldiyZLH+MD5uPu02TYmm8IeOfiBqNp+xx+0lrX/AAifjjw5H5/wu8buCsV/DbhUggN5/rZUmVR5ZV8xtkEH5a1rXw34m/aL1GXwvr86/Cr9rb4NgHS7nBtB4ntLDDRKWwPMcqvyNxjeP4CwEt94U1LUra1/Ys/ao1ePRfEmkeXc/CX4jjcbeZF+S3t3udy5QqAo3MChwGztU1l6jp3i34z6ta/Br4pt/wAKu/ab+GEKnwnr6uI18SWsAIitpJWw0jsF/dtnr0+XctIDubLxd4k+LV8/7U/wA0tfh/8AtB/Dci1+IngIp5Y8S2i7RcyLBGUaQNtJI2luOG3ohNNfE+mWEd5+29+zBpn9o+GNRDad8Zfhm68Wfm8Tz/ZRtTBKu2QgxncMAvtNDXX/AI5s/wAZfhrF/wAKt/as+E2xPE3hMqbYeI7ex8sTEQbst5qj7vKk4GQChpkHi65vIr/9tr9ljSol1C382z+M/wANJT/ro5H23U72PGQ3ztuCdywG6OUU9hliDVvCP7ONnJ4q0aJvi3+yF8bmYarp5UyyeF7y6ZA4CAqqGKXgLtBwqgfvEUmCPw54N8NQw/scfHu+PiX4O+NTJf8Awd+I4IlbSbqckWsBuH4jUbtjIcAHC7QjZTEXxf8AD/4Kxn4o+Bbc+OP2X/jOhsvFXh9wLibwtqd0p8yPyuUiKlxsHIbZgYdExFb6F4V8EtD+yh8cNROrfBf4gRm++FnjMFJDoN5cyGS3T7YwVQE81d2cJzj7jZRphY6Wx8LePfidft8C/G2sjwZ+018Fm+2fD7xYHMK+JNHt9kkFtNLJua4B2lhuB2huVK+aKRPHXinWZ739sn4Z6PF4c+IHg/doXxz+HU4AXVrGARR3F5HZYY7H5yWU7W+YE+XIHyD4a8c/ERD+zd8Q9Ri0H9oT4Put/wCAvFLSeQdf0qBTLBbG4OHcAYCnOUHzbtqvUy/ETxtr0ln+2f8ADrTVsPij8PmOgfGjwQisn9qWChrd7r7PtAJMcTM6nOx8MhPl86Jk2JX074beFtP/AOETu7s6x+y9+0Dcwz6JcxzRGTwL4kk2F9zSZjtgsx55EZjUoygoxO1p0fxSsNRPh6+3n9pT9m6Bp9JuSr48d+DCuz7I4UrPcOtsw2N80ieu5mZKEVr8OvDs40WWX+0v2Yv2j1Etrue2b/hC/Fk7K2N3yxWYThcj74Cq20xk02z034iXEtp4cvmFx+0N+zcqX2hamVaQeL/CcW8xwM0eJ5YjEREv/LWMy7WOWcjohIho2Dofw18Y2Vrpmn6o2mfBT4+3H9o+GbmM7G8D/EWFuESUBTaLPcIwAT5JeUAjXMhzpPFBnbVPil8TYkS+soo/hZ8fdGMbgGOWRrPRfE0auvzFjCjiRctx+6GMGp4JPhv4w06W/wBLn/sb4IftFFIGiG0HwT8R4Csj795WO1SWdFZSGKTdDsQBmu2XiRbTUdS+JnxMsN2q+CQvwy+OOgBWKa74fux9l0zxJFC22TK/K5dwpOGMbIv3umJnY67SfE+r+DLa78OfEG7Grt4KNr4N8W3rbi9/4evDv8OeIkk7yWiv5TEiVzFwWIxX1z8Gvj34Z8MLeafNf21hbpd3Ueq2c37mS31COQr5qQPslCXcKLMCqNGgOGIbr8UJ4em0mS88I+M7mTXbrwLpSaLqupRsJP7d+G+uYGj6tEwDea2kSum8omU7uSOEuvg0l7JNc6pcNe6jCiaPqIt7VZ/OuNPjb7PcrIXLIl7p0sUyMFOQj8qwFTUw8aisxqfLqftm/iaJ7WC8tpQ0F7Ck0L8bNsihlwwHOFIz0x6Vkp41Tb8s0ZIJUg9jXz54Y8QXR+F+lz3cLxx6LBHp9woLZh8kCAF+ezIVzjHA9a5688URWtmI4bqKcMAUyCDz/CTjA/SvGq0eVtdjohZo+lm+IboT5ckEoXrxgj16E9KqN8WrW3KLcrEd4yuwnkAfkK+LtR8aWNrcCRZ5YW4AXjCt3wRwR+VcfqvjnVLkn/SBsRv3gDBQOnPr+tYNGnKfoB/wuPSUCGTy2yM4TJP4D/Cg/GnQwwBi47sHyAPwWvzbHimZT51tcm5diCD5fUDj68/hW7beKZ76PfdYSUDO0/xEcc8cDFKzDlR+jK/FvQDjpj13j/DpV9fif4eVtlwJLY+hA5HtjivzouPELxRpNHJ9+L/VLlRg8cDuQaxbvxfqVrGLcSEsRgqZCox2wBwf/rU0h8iP1Dg+IHhi4X93dLnsDgfr0rXXxHpTqHjk80HjKYbp9D6V+Q8/ja8t0VkkLkcNEpIXGeDmul0Tx9rNrcobe4nMceDJGG6oeMjHH/6qXMw9muh+preKNHU4ZmHUfd4GPXHA6UkfirQ5D8s3TgnHFfD+l/E+5mj8qRRc/Nw65DAHoCCPz4rqYfEouFLKojOF+XIw2D2/r9KHMXs0fYceu6RIRsuFbPTAJ/kKm/tfSW4+0R+nJx/P6V8nxXs1wAplfJb7h53cdARjFSve3yy+VDO0cidjxup3fYiyPqY61ooyDcwj2z/Opk1LSZx8lxC4/wB4Yr5Kn1OW0K/au+S5zhfx9elee3fxMjhkC2cv2XYDuO5zv9No52+nFJysNQuffLXum97iEf8AA17fjSPfaXsDPcQKvYl0x/Ovzav/AIx3qI0IuWT34kbt3xj+tctefFDVNzLBcNIpxtw2wfh0OKbYch+pi6ho7HatzbsfQSL/AI077fpWdn2i3B9N6fhxX5Pj4r67CpVJZ1jPAjfD5x6HAOPrUa/FjxEel1K4VQfmfcAD0xyDU8z7D5UfrT5tgwyskZHTIYY+lKZbKPG94xxn5io4r8n3+LXiISJFNd+bIBzjKKvHHp2qzB8V72OVHe8k3k/PhmC8emecdsUcwKB+qX2nS+hnhB6ffUfyNKLvTMYE8IHpuT+VfmjZ/Gm/ijDp+8mcELExynGACrcEH8B7V31h8WJb65VJlA3Kqq/zMckf7XI9KXtY7C9mfeT3ViF+e4iA93XH60n2nTgARNCB67lH8q+OrfxYt5EkizGNR94IzfNn0B5H0rSt9TuAN8YaSE8+XvYbW7c+9PmDkPrMXGnHpNF+Dj/GpPPsQMeZGMY/iH4V8pDWtQcFQVTf2IyVI7Z6jrTEv71w4R2SRBleSVOMZXrRzhyH1M+o6OG2vdQhvTzAD+hqP+19FBP+kxAj36V8vfaLv5jfSiDIU8ED06nqKzNT8U3WmoJRslKgYcZGQxx95e3QcU1IOU+uG1PSSiyNcRlTyGzx+dRjVNH3fJPEx/2fm4/CviM/EIIlwsMwR0O1Q7MAwxknaQf6V53qHxV1BpjBDKbIqB828gn6Hp16Uxqmfo2/iLRo/lecY9lYjj6DFUbnxn4WskElxfRRJ0B7H6EcV+X158TdcuGkjacxoMDzkckkj+9g9v8AIrLv/FmqaoilruWUuAuASIx0xx0OfUYqb9CvZo/TCf4x/D224bU0fH9wbh+Y4FWofit4EuIhOmpJsIyDj/D0r8pokaS4zcARgngHjd688ZH1q5/adxbt5i7Vxxhs4xx74FO5PIj9TT8WPAw/5iCnjjA6/T+VMPxZ8FY4vOf7oAz+Wa/Lo61POWWIblUAr/d5OOP7p+lQ219exSRvHK52vtyTnJ9O2KNRciP1Gf4seFRtEUhkzxjgc+nXGakHxQ0Fx8gKt/dkYIcfqK/Oq11q6tUdzLIUz97aPlb1X0/Ct/QtelvCJJ5RIdrR/MAOc/xDGMcUmxqCPvP/AIWRZzJvtY45SOqeYS34DaKzX+KkDcQWwJI+XqR+fH6fSvn+zfZFEbd/s6KpyAdwDHtx1Hpmm3It7hSzwJauMHrtzj+7jinYVke4zfFl/N8iJIs4OcI5K49fm4NYlz8X9QBCxrHsOQJAmB6Zwd2Pyrx25j2q6Zw3lhl7NjsT0zzWRJ9oRIiXSMyLyD39BgdPwxTsOx7n/wALW1lm2RSLKe2EjA47A/Nk/gKlb4paykYkeVdp7hE/ovFeDxWpDF2l2v13MNoGOnX8qwdb1O9trcwSrtiTP3T8pB/unNVyisj1zVPjzeWkhzctHtOMMoA49lAP61xeq/tE607fZ7eTy3bG1g7Y7dlOK+Z7+4El2v8AG7E8E84+ucflWFLd2sUawSTB8dUUDI/Htim4LqNJH0JcfF/xBcbvMu/3nTAA47feGDWP/wALH8RmRXnuptg+XaG6Z6EcdPavD7XUrMNj7SGyMgpwy4AHIFJJrltOsjKJC4PTPy8e/pQuVFNH0RL4gt/HHha98May4sp7c+dp94oBYzZ5PsVOOnUV5V4Z+KHjHwJq0+heI55kVMRk7m+dRjD85yOePauK0rxRcaXqCys+A/G1VzhT1NbXjoWnizRk1BlK6laZjjkXrJkAYI+n605VFYUY9D6b0v4qXcixW8riQP8A6vPX6MQNp/GvWND11dWVNjLlfvx42ggdfp/Kvzn8IeJ3U/2ZdL5Bj++8hxtI+XhTyPSvpLwprccYh4HzAgurbiFGPToBWSmNxPp64ktF8w7zCzZC7B+vHBH9KktdLZbDeI98rH7x6gf3sE8/SuR0jUob8RthpUUY+blPz5/w4r0q2eJ1Znh2BgAcnHBHTtW0Vpcy0OSu2e1TZs8uNlBUoxIXnB9MZrp9ExCi3N6NxiGcsO3YdOcVgahFi4kRCjAkZwcYXjAHPT2+lXZtQjXT2PnpAi/LtcdcDgZ6/wCeMdrSA+d/i/eXM2pZWQsAzL5cf3AD0bBPJZs+lfNF1cxCd4p0aNgPvKcD+mB7V9DfESC8vZ7q48wCSIxh0UDDn29MccCvnnXbc28Qmmj8k54XII7dq6OW0dAQ6LXZ4ZPs7vuyBgOAD+GB/So08WMZd7RiVOAcKB+VcuY5cLj5z6MQQF4xg8fhUqxRKxiRRN0OF4/Os7lWL97q1yZNsbCJD1JwWUcEDg8Vp6bqUscyxq7dQCn3VIxjv+lUAg+ZIkB4GW9vf34rTiCoFMClscnC4449u3tSGd9p1wbq2TMm5HJIXOJFI/wqnfWo2r5sjRru6HjcDjpjuMUumRW8Y/dIyAJuIatu68m401Y5WAYEkEdcA/0p3JMew0tZbuCK3yRuDYZiDwMkd+3+FfR/hea1SFJQhjkbAJYZyF/XnFeHaFbRXd01uzARtzuJxgjHH0NeyaXiGdULGKN1yp4449B6jFc8p6lcuh7PaStKVEZUF8ZYDGeM+nTFdhpywmIErtQcYXqfxPQcZ4rzTTLzzYoLd/kXr3LBR2wOcY/SvSLJ447b5/n8z5eeOnGR7flWyM2SzG2OdwDZGcDIGfwHeuYvJzbsJZ08tj9za+cegIHb/PtWtdTjzNrjCqMnjk5HPbkcVz4tmvVyM74ztHGQTnHcen+eKaAj1jRH8U+CfFWlSxtK9zo1x5Lj+J1UmID6MoHTkV+c8AiNslvbF0KrH8vVELAEZH+0Pwr9WtNGqaBJDFdolxaSgrlMII844IIGR/kV+Y2uaJH4e1vXtFilPl6bfy2gz97y45T5We/CFee4xWsWCObsrtU82KEeYCxGOeh4AFb+m2MrSbQPOSP/AJYSYyAR69jVOzj021ZLi6nRGiO5BnIbB6Yx1xXRXOqC7gdLKJVjm+9IMBmx2wfQ1vGVtgOs064tbZ0jniCSvwoDfw+nccY4rs7LVtk0FvCoAXBDK3Dj0PTPPpXjsVtIyBppD5eRuJ6qAR0616HoUcTMjzTCIb9qoxA3IMfdwBg9s8Ypks9bstUnjjcEvCkuc5/h+h9e1dT4ddbW7HzlvMOAX+7t7fjVvRvD+gzQCRWN0TtYqX346YAPTp+tdPN4fhNqXssRzb1baxBOAMe3Udv/AK1Z3QitqMYObiRTlMbihxgdOMenpXOSX1smqwOkgRAfvKwPK4I47f5xV25sdTFjcQK5UFcFST05GcjOOntxXERJHZxbdpllgyrd8HIAK9M/0pJFJn0Uq+G/id4Q1Xwd4ht11jS9ZsLnTdQtmLKk9ndRGCeJmRg43xyFSVIIzwe9fxXfF34X698CvjB4q+EniZT9s8N6lNZb3Xy1uIOHtbpFPRLq2aOaP/YcV/YV4AnuLDUoDNmCORyePukHg/p0r8iP+C0f7PrRXXhf9pXw/bAJKE8N+IfKRR+8XfNp11JtXLFl823eRzwEt0HYVny2Yj8OQIcL5RJ9+nHb8KiUuRtPT8qZbMr26o552gqf6fgaX/Zxj+uBVogQ4Ucgn0wM9fWkCDK+ZwF6Y6//AKqk37gAf4e1R9M7e1MQoPzAHqOB2zSLyuDwVPP/AOql4xs4kGPxFN5ycjGe/QZoAkX0X5D3pVychexGT/hUR3Fdo5Pt1xT2IC+Xna3fFACk8jd94ntU2Np8uNic9cdqiXdnkgYHXpihCOv3exoEWE8sKGfqvYfzqbOWHp0x7VAmzjzD7D0I6VagTAJPAPHPfH+FNMCyqZAHRsf54qzGrBxs+Q478jFQrhuc46VaDKqhWUtgcGquUh+5jIu/DqT6dqhmjidJUI3xvlcfUY/SnNI7kZ4x2HFPDs8Y24VlOCOMYoGfZP7LXi611jw5P4A1ORjdaIjv5byABrWWQESQ7j/AzKCMcKc9Ont1r4Y0b9/qtpq2oQxzHKKreWAF++QqAAnv0xxX5veGvFd74A8Yaf4z05f+PVhFdwnlJ7RxsljI4zlOnocHsK+/bPxDNfPYReHrK91K2vEF1YyWMfnJ5coLMDtGML/Svnsww7jPmjsz1MHWXLZ9D07RvEraTYR6ZPeQeIra6D/YFlhCYCPhg3AbP4dRxXWeH/FElgkOnaxPDc2LTeQloZFCBZucqzfONrYGDjivHIdE1GaSSa60xYruylBZN+CWkGfup8qMOM+nTg1d13wx4zstBuZW8N3F3ATG6zo6yrGcjcGaNiwAHHb3rynTPQUon0ndazovhp9Mg1H+zpH+aFzzM3bpGuGxsJ6+o9q6HVdL+Hes2z6lpei6XeXJWPbcPeujqnRR5DPiJgOwxXyboGg+ILY2sbNpup/aJVDW0rkSQu2PvDGV6AH+VdPqGg3/AIh16XS/LsNCuNObzLhwWIlKqp+QKAccjIODj3rmlRktmaKUeh6Z4s8S6FN4agj8I6dPp01qiJLefKMOAm5FBYyewJ9a5xbbVtOvrPXtLvdZimlgDTSOn2iJlKD+FTvTjOeOK83stRM8D6fd63B4XvEYNBE52wSbTxnIwOQMHP4V6v4Y8Xw20/2zWBqViEVVeexKzpIwwM+WQTtPbA4ohS1uxTkktDo9CktfFti+javdQ7dLk3xPO5ie484bvQEbTweO9ddqdrH4U8O2t3eaVd6+04LQyaIpeVWjwM5TJwynrjHHrWZaeLtP1kxzaHfwarc/N/oer2gtZSo/55yfcJHPGfX2x3tjHb+Xb6nObzTVtyWlm8PXiO0WcMRsbeoVsAlR1x0PStdtLGNzkbTx7+ztfQx6f4z1fxL8P9VwBJaavp3mBjxkE3EUkTqOME7T7YrvidB1aKOz+F3iibxIY1Bjj05I7aS3zggSNA8cXIHy4SuB8R/EXx1qztY6Xr9j4u0Qn5313Tk8y1OMBGGFBLdNwArzeKXSbfUmngWHw3fQqfMm0dSkMpfpgRj5CD04/oKGr7gkfQ958T/F9paxeH9f/wCEr0m5sIjiaa1Q2syjJ+byo2bOON/zcDPBrzLSD/a0lzrFroE3iqzuSiFotTSxmQxDgbZFQP8ANjrjjGKr+Hdf8ReGvEkuqal471OOVkUJbapaGZJVXIVHZsgj0IxXWeIfjr4a1dDbX/hDSdStmEfn3VtG1lcy9CQWCx9+Rhv61XJYWvQtaf8AECy8Jypc6lY+MfAtvPIGnfU9L/tewyBt2LcqyXBGMYyePpiutMPwh8W6DcahD4l8Pa5rUhzZCaZtEvp5CyjypRMI8MPuplueAT3rR8FeNfAkmk2Vzo+peIvDIkyBbXM32u32RkZjPkEui7emeAPrXZeJ7nwn4q09tDtLPwT4zt3Tdvvmij1BQQPuzsd6MM/fXp04rGTsCj5Hket+HpPBekprlhpHi7wxPgtJcWpi17SYs4BecJI/yjgZwCRXJaN/wlHxIZ7u48QeBpry0BAh1NZ9LnmVuNu/aoZiv8IGASOnFdtYab4r+GWoxX+kWWqfCzTJHWOe70y6kv8ATZQcBJWhlE0eFUEc4O0fL1r0TxR4o02LT4bzWvFnhX4nMSCbLW9JitZQgx8qOuCG56lRg9M9KXNYLdjy210R7TTrh10fxH4d2qojbQru18QW+4YUk28pYOgHPB3YA6DiuIt9I8BSSy6ZH4p0XVr+bAlg1vRZ9GZT/GVf7qOQSOO/TFfQGhw+GdS06TU9N+HVz4RLneuo+EdVEsuV5+S3YhV9QAPwrJm8eXN29x4e1DxnZ+JnifaPD/jTw+IWA/2rhMHdjj6+lWpCscOuh3+jaeLrwnN4rv4LOQRunhyWPU7dSoDny4JD5yrzk8MuOOa8k8Z/EDQNW1FLPxHBaanq8twsR/4STQH0bUbf+FBJeQNFGwAPXgjg4r6bl8D3l20GseG/hxqej20kavc6p4G14WshBAzssZeNyclQMZ469qPiHxfNf28fhzX/AIozoYhiHQvH/hFQydBsubxYhyehbPQGhzBLseV31lrFnpVvLp9n4l8P3aLiySw1L7fp6KSPnhLlm2uOSjD24NeT6xq+p6L4wsrBJItS1SfYpuvEFixSMKN6JI+1NxfGzI3HHQ8CvpPTPhFp2sae97d+BfDnxRgkP7648AeJJLEwRYztaxmZQ7DIwoIxnpVG98L+AtURtEu9V8VeAIbd1RbTxrpovIzKAw8uG/j+5GowAXfBH5DJyiaJPYwh4b0jX5tM8QaloNhDqcsvmLqvhrU3jk3wnDstpMqqW6FtucAjPWul8VeCvB2u3UUB8XX3hufcQ1n4lsPtNux24DJeoVESMAACWI47VxWleCfGfiOB5ND07w/46j09mT7PZXSWt06rgeZGJRECoGOGOeeM1y2qa94o8PWMzaVFr/hDLeVNa3iPNGhBwQokR1KnGOoyPXisnK+xtGDP/9T8Q/iNZLFrf21CXjuUXBP/AEzVV/lj8q8/GMGvfPHMFhq1pDpEPz6jbneMfKMMBlScYx3rxa50TUrMnzI+BnlSMcVzYepeNmbVoWehm8j8Kb/47SHI4PFJmukxHcUUmaM0AO6/0o6YpmaSgCSkzTacI5Cu8KSo744osIMijIrYsfDev6ltFhp1zd7umyJj/Sr83gnxVbrmbTpY8cFTt3D6rnI/KgZy+aN1ddZeBPEl6u5LcRA/d3nG4jsvvWlZfDLxNqEbPaJFLsIBUPyPYggHj6UuZAonn2aMmvUE+FmpxRXUmp3cOnG24A2vJu/75GR+Rqey+GD3MCtLfLaz9TFIjoNpHysDtOQfoMVPtI9x8j7HlGTSV6zdfC7WbZJBawrfOmCo3YJB44ztU4/yKYng3UNNuEg1K28uOdTwQh256A7eRRzxEoM8qAJ6c0bW9OleoyeGLC1eEupuBKcAqdgG3naQo/DrVi58OxAC5u7EIkgDKc46cdBgnFT7VFezPJgKUKTyOlely6BaxZWMLAjL98Dd/wDqrOk0G2wJftayqowwC7T+HrT9oh8hw21gM446UnI611MlrCjAQIybuQSetZM9uqsflCk/w1SkhOBmcU7P41KYGHB6noBUO0iqIFznmjHpSDHaloAk7Yp+cc4FRjjvTs4FAxf4dvXPSnfKCFHSmggA5HWjIAxigBwPGB9PpScrkHj1pBx07UoBP0H6UAKrbRz0IqfSbaO/1W0sZjsS5mjhLdNokYLu7dM1TYHBOK0fDz2Eev6ZJqh2WS3lubgjtCJF8zp/s5ovYVje8c+CdQ8Fa1c6dcDfDFL5aSBlb+EMFfb91tp6ED26ccWD2r9Pfib8PdF8Z299daMgiu7xWkkEKBoLlUlY7wB8+9sbhhuD92vz08W+C7zwrOqvNHfQyAlHiDdAcc7lA/L9KyhVT3NZU7ao47r0opAcU4dK1MwpR/8AqpKKBEoCspPpVhpJVUAN0wfSqYPapYyQD2X0oGXXUS7S7eZyNo6cE9PTtXsfw68WW2jzS/bLxpANokR/vBOFymcbscceleGNLwAnHBH517B8D/hfqHxS8ZpYIkh0/Toxe37oORbxuilV/wBptwwPSsKso8j59jSjzcyUNz760G++1eF7O8kia2IGNkmOVJ68dDzg1rC1BcOYfLHBVnbI7cbeRXRa3plsixrHCEWNQuDkBkVQMjAyDx/hXMpcxYMbvnnbtUbvlA9cDketfNRxNOXwnrTw84/EiSXz4pZUaIbXC8L0HHYgd6dFtWdZOIkj4xINynkenbml86N18lpfPiQDaNv3fbOOlOhjkWTz4uCJF+XHUCq5kZ8rPI/jLaSrrmnaxHHg3Njtkb+HKsFUjqcY4x7V5QTbcwPKXLgloVB9OSDjgYr2742adNLHoesQuvlGSW1dQMArsDlgOnGCD9RXz3cSPbSXNlZxszlPmk6YA5GB9BinhX7zQqvQzbe5luAtncOr2nnMm3b95QflORz1HeuY1KC3+1gySG5QPgj7mAOAQOP0rrdJnlFgkYtklklckvkKFG70x/Kuc1aYaliWKKEGJiCy87vTBwDj0r14aHM2cx4gu1+yMqLgrld+OqrzwPwxWRYHzNNts/Ju3YBHbPPP8q09ej/cKltP1bBi2cr34PtUHlQrBCkWdqKNvfp15FdETFldgd6Kr4K9D2P1FRmTGwLjB79CfWldocgluM9utQCXJMhAj2HGcZwDVCBthG5j82OPQgdqhVIpfmx8zDJ9qsnbGx2/P6dz702QwsfvDcnXt/n/AOtVWERSGBeCxHHQZ6elLDIsqgJ+6HTb3/PtU8djNcjfGAq9DjFbVvb2lqpY7BMxA69KaVhFBY4bcb923zFGF5OKl+03Em1LdTsYfdB4p5vNPtX5kScg/wDfPHQ9qryeJbYJvjiV9n3W6AD0xiloPlZYt9Pk2mWZDu6qvXp/jTJLwxSbGwykcIQBgdAM+1c7c+Jbu7PkQMY1bqO/4YqaHRdQ2RzTgabCw/185BHt8uc/nTUWLREl25lnLYC4GG9MDtxVZGuXz5SZUHnpwOnT8KjuodEsi7T3f9sy56RAxrn6jj8qy5r95Wxbr9lH1z/gKtIls3BJaxxbQWk55yDz7e2Ki+0fuzhN4UgKDxxj+lYCBeCzYUevSnvexxYFsA7Aff6foafKTc6O3kjcAySLHHjD7sYI70al4umMH2HSC9vFtMbPnllPccAj+dchJJNcgM5yF6AYwKRHiTbuTd680cq6hzdixHsiC4wW7/Ln6YzxVyaZJVG9cxx8Fen5YrPNxJIcR/ukA6dabc2dxayCKZdhI3DkHj8OKpoV7G3qmufaxbWNmz29jaLiND/ePLMQv0GM5xikbV7uZBa2m5EHU7jg/Xp/OsLyJFj804A7D2+lIWfBGdo9qXIh87LlwYlgZJJPNm3cAAgL6+xr608GS3CeHNDym2eO2CqjY/g6HPuMY9K+bv8AhHdCj0CLU5tbtku2Qv8AY0VpJcEfKpKkqrZ4524r3L4fzibwRYRlWjCecrueVysnyY649O3SvLzG3IvJnXhL83yOkj1K60y8uhG6xPNJkx4AwznJ7Y/GtKSSTb50c7bmO3ZtGV79+v4VTi1KBri/S4hWWU+SYlcA5VQQSDjtxWRrN4+nwfa1mEkwlX5WGEKEfwhfT8K5aT2OmSOU+J1hBbaPaXiSCWSOTgE/w7ckAehwPpXnvh3U2lh33B3CM/Njjr90Y9q6nxzI82hCS4AH79BujxtIYMRj8a8mivJtLvTIowjYyvY19FhJWp2Z5lda6HVa3pE11uuLKPzAq+Yu3Gcdxj29K4MMx3D7v9CK9M03WYrrBjykkg4A4wQOcH3rE1rQrmVzqcewlgGeIDbgjuO1bvyMkcZkZ3NyMduKu2tztARjuTPAqiflO3GCO1BbnpjHp2pbDOhceepWQg8EAkYxWI8D27DzBtHYjlasw3Kqw3D5enPNbH2WKeNV++MZ47Zp2uLY5ouxyueKiHHK9BV25sLm1blS8Z6MBxj+lU1K9G4rJxaGNOcU3nvTu+BTfpUMBOlW0bcPk+U9wPSqpGafG2wgjjFEHYDTjAL+UxK59entV1YBt8yTnHGO+PrWck7EFXAA7fWrSnP3m3f/AFq6oshmniNBiBgoUcgcjmomfefMXnkcY9e1Fu0UQ3KvJGM9vyp5kcEojKc8nA5/CrERFPk2TFLdDwoPJqs0kUdx8jB0Rc//AFqbJGp5UbxjnPUfWqkhi2lW9Mgj9KQyfzPObbGQAe3HA71YV7bhnyuRtG7px/nisQSkDaOMVp2Gn6lqf7u0t5JgxG5wp2DHqegxUc8Vq9C1Bt2RrmdItoPybDgL2PpnHHFTRzyTyP5TK7J1YckD6e1buneCbh4B9ulxIzL8qhhwOAM7c/yr0qw8J2ls+JY1tXjYCNowucjHJGOSTzXn1s0pQ21O6lllWfSx5bZWmq3EZk8tolyNkhUgeldBb6RqZ3AyZfG7YitjHGT0wK9ntPC0c4JuYFdGGMgbOT3GB6+nFdx4f8HpdsgngMNmy7N7LwcYCkEj/wDXiuCpnOl9j1KOTdz58i8C6lciKVGkQ7chjkYJ+7gAcZrauvhz46+HGoWt/q89zcaJeSfZo33SGEXDjfHDLuC7HYDKHb8xGODxX3L8OPhiL9pFs8pbQbDNdSq3Cqfk8tSMOcjaVB6HNfZeheCfA/jvwfcfBzxzbwS6NeJK8rR4EkE7s8kdxbEJiMxnqg+WTOMj7w8h8QTU7S2PVfDilTvHRn5FPrf23RLS6muTPcRyK6TRYiKo3BHy+gyOK82u9TWLSrqO1eOPzrlFAkOT5aYIOT7/AJetdt8Y/hj4x/Zy8TDwB4wtvtGmJHNLpGsRxyDT9Wty+6Oa2kPPdg8Z5jYbTng1wFrq3hvUNDE82LeScFCwQsIpE/hwB1KkEelepTlCpH2kHofOVaUqUuSa1E1PRLLxbZR3F0qwamEwtzEMbto+UsuBuBGMcZA4rzHVtM8SeG5PMv4y0EuNsypmNscfeIGOnTivZ9Akt7/Q45o7gwsGMO3ByrjqMjggjBHpW/BdGyhewaH7ZB/EJeQBjnCkEDiuhO2hkpWPCbHVQV3W8ik8fd4cYxzjivVrPxdNcKtil08aKgEQc7iAo5VjwT7c8YrL1P4daFqXmXOjSnQbpOVRSWiYeoA5X8D+Feb3dpr2husGqRC1QEgS8GNj7EY4NZVaEKm52Ua7ifXPw/8Aijq1hLH/AKQXQY3EHKoE4z1zjA9O1fbng74wR3MKSxzoyFcMOApJx05z09q/HzSNe8tolt873GBtOMD68bunA7V7L4a8VyadsiFwGIbIJ5Ix2614+MymM47HtYHNHH3ZH7J6X40sntVZ7lYJx86oT94dCcnK9O3Wtu38V208Iht7gSQs+0R9kJ77sZwPTivzb8I/FG6sJn/0gXG/DPwGULxjGTwR619B6H45aVBC0wjhmxtYYbf9Ogr5irlTps+kp4tSSsfU9l4wW2ZledZim4LjH8PTDDgfnXe6N49e9iS4mdY4WIXMhUBWGMHd8v8A9evkGfU4LtTdQSiMP/ATwCOOB2/KppdYktLuRrklUCKGGdwcdAw9DXFUwnVHSp33P0r8OeKrIWvygTldm5kbI2tjLc4A544r0qwvYrgObWQBJANygjqentyPxr86PCHjy4j09dOuBuQglckN8ijOOo5Pbpj3r3nwl8R11KJQ14EhOB5WMSR4GQrkAM39PSsHG2jMKuEjNe6fX9tJt22Up3AjoeM56Acetcf8Qfhh8PPiZZNpnjKyLSbAkV9akW93EAOCsqjPHZTlfbFc1pHjKx+2eU03lJsRg3BXpxxwf0GK7O18QxPcKZZknO3PHy4+p+n8vSroVHB3ieTWwclfQ/PP4ofs3fED4Z28+reGoT8RfDOWzJZxO1/aRAZ3XER3bwoBy0XA7qtfIGqavYasiw2c8Zh27SoAch+QwyOhHQjsa/fex1JJRHdWpUxzEqwAPQdTj/PHrXz/APHH9jrwJ8ZrS81zw7L/AMK58XSxKI9Ss4UNvM6HIF3a4UOGHys8Zjk6HJxg/W5fm11y1EfO4zBxjqtP6/D8vQ/CCZniuBDcqVaKQ/N2YKcDAru9FnkMMcGUuA+fLGMbc8n0521d+LXwH+Mfwn+IMXhDxLpbeI714xd28mhB72O5tZXeMSxptjlUkxsGVlBQg9V2lstRpeva1png74eaDfab4sg8xHttUud7XZxIxiCKT82BxgKykAepP11KlzxVjxHLlep9L+Dbu3UwQjEsOCC2emz7qn329/evXNRibUdEe8MQt1bacD59644HH3eMYrwHwc2oWPie6+HfirS5fBPjPT4o7q60W62l5Ld4yzXEBRnVkCg7lDFo8HcBtOPpW0RJ7RtOlQW8ezeiIc7cdjxzz0rCUbaFJ9Twu7s4Wt2huQznI+YcHHYj1ry3xFo0c6vbqcSRLuRgvIx068EY7V7TqlrLaXskJQqshMkfPQN2x06Vwuqx7omlT767s5HIGMY6dsVi9DRHy9dwyQzTrJhiTtDYxjtyOxxVBZyr/KN23gV6TrOm27zo8wZA0WFJ/GvNry0axlEc3zOGxwOi9j6VVirlqJ0lXEf771HTB/lVZ42kkIj7HBOOmKrOxV2ZON2O2Mkdx0xUju6xl3HyORlhgAelKwrlnTpfs1yEwXUcdMjngcV7T4Y1ASt8mUlmQ5A+7xjAx714ZCzSv8rnepIC+2K77w7cuWjK4DZ2hQOnGDRYpOx9B2WPun5SQODnAPpS3ohMRiQlXwcDHyvx2rC065mt1SMP5kZVQmFzgdic/wCRXQ5YxyM4AiZcBfTI6jArFroaJo8D8SWZtXEOdxZuBj7w6n6dqr+FLoQaza/Myoxb5/TjA9OldN4rtlEUAjHnnfhG6AKOg/DpXnkUslvPJ5a7djZ2MOSD1A9q0pvSwSPvXwndSSJCk6yOZIAAw6Bk4zx6gfrXvelrG9mGl5iEZG/rnnrj+XpXx58K9f8AtQgjmm2ws4VR/wA8tw27WPXAxX1/pNxZx5juWDRFccH5W7cDtioasQ3qX/s6s6GMh1ZTjBzz2zx0rs9ESWyMmULq20Ar/Dkcnj6151Ov2Bo1XJjLHay9x1Xk9D2rvvDt35g3sSyKpXzDzzkfKR6g0hM9etnRk2xv5KSjJ4P3iAD0+ldHHEiIRFIU8pMF2xjPUdf14rkrWWW3VVdhFlFKllwAeDx/+ritm8uW8kxtLuwAX2/LwcVqQZ93ewQRSSXm47QMtnjfnA4HvXKaVp8uv6q8rqTHBg7RwPTr6d6qXEc+samIjK6wyOoPljJABwDj8K9z0qzsvD2noZh5U23aeMkdDgnpVRVtRPsjn9XuE0m1AiQKy7VRB029s/57V4hrWqSXNw1wjbNxIx1wnvXoHiScX08kgdiFOIyh2gY4rzjUY4xkXJVcHkBev93HqKhrqPoZNslvFHmErJIqZY+pPPpzXParZPLM53eTI2OmcH8+o9q2EjUKY/mxtGN3oRn0rK1BIgrwTfugfn3A5HHfHYkccVUgR5frNo1uzxrIPnG0qox+OMADpXGXqgJ5ZnMgIC+gHfmu51TN020DdsBGc42+x4zx/WuRvI3Z1gLqItoC5X7x6+ny+1cT+I3ibduhbTIEDeWzrjAHQdffjH+FT2Nu9qzLHHzJ8itx0HtUdnFLLNFbvhcDGRyqjH3ce/T8a6aO2hjtdzZRVbbxnCkjvn0pruQ30Or8OXklo/nhxEtrs27f4uc5Pf049a9i0nWbrxHPPp+pzC5tZCAVbBQI/BHTpivA1HkSeaDt2j04Y9s9vpXYabNcDa8cecjjBAzW0WSdt4k+H9t8M3l8SwMdV024Plm2j58sFcrJ34IX049cVl2Wq6frEMd1aMrxEEA4247bT3BXH49q6Hw3Mutu+j69+/t5xtAPygJtII4IBANeQ+LPB2o/DHVxqMRkn8PySBfPHIhJP3WHpjkHGPxrUS7HR3NsGeQJiPACDjr+Hr6VSvLJokRJeVjGMn7p9uOR2rT0rVNO1S0EyTrKeg6cY/yOtUbzMw5OE6bh3GOO1D2A4O60+I+a5AhXzN23O/GByc9ecegrj7yVIJtkhCv7Dr2/wrsr0RSZ8rPmMeWz1H8u1cZqWUlaeP5kKDOMZ54A9ueKwmOJiF02Dnamdre3fjivUPD0FvBZxWzkDaGZu5XPcHuK81lmbykAjVWB+bAA+b0PtzXpejacfLizNzEUG1epTPHPoD+lKOwzvoLdREvlqPM42kdOgySDwOK09MuPskzPkGVm5UdD/s5/w6VmwvevdxouDGpGAMA7V4/EH0rb+yW8bO4IfHJ68Z6nb2oRT7HZafbQzyq0BO4jd24x0wMYxW4b5oVeOMAyOOo+6f4Tj3rnrK8e6fBUIgTDf9NMjjGAMZFb8Vj+6G4A5PykYzjB4OO46V0xMHoJFMwj3cA4KkHn8/em6mFltd2Nmw7gcdO3y8dOn9OlRblZ8Y2/JsUE45zjn6VHcStHZNuUDD7AvbIHr2qmJHETOke5gVA42/7RHBxnpkVmrDJJJufoQQQcdB9PetO6tmvVkkbMDfdXcAOnbtVaYiLPl5IZSNp67l4I9awZqikNpYmVTEqfMOg6euBV7T5pfNMcriFHAI4wCBzge/pVPCbFmlzt2H5T6jjHt7fSn20RdVJwqrlo/XIOf8iqgxPY9EjhuJoiqKWMmN+cKNvUHFcN4kRA0Vy3zkfIik4AXuR/Ku7sJRLar5pW4/hYgY+mfzxXM+KhGbWNIwMxuW24PYZGPTr06V0GZ5hrLZKKVMLx5Kg/dII24GPb+VeeytC7TW0mX3jnAxg57fTiu81OHe8csp8xDxjGP5elclqDrErRqoHP7xVGCw7H+XpWU2WjkLkxNL5Ab5gMx9v8jP8A9aojE0LOHztxkEdMjsPqKLm0lmJm2eaowcggYFVpTDp4J5kV1+57dP0rlZZBev8AuFMfIJ+m1j0+lUTqlvDK7XMnDLtZCOeOg6fyrM1DUVl2IjngbdgGMEdAfWqcFjq+qFpbS3eXG35wp2DnackDpTURuyR1Q1SBRtjl81cD5Bx0rZsp5brEaq8UYwMMM9SeDjmoND8AahcyQm5RYopWMZdTlSepPA+UfjX0L4O+HXmaiullA1xMuDnGEQDlx03Y9K1ULENoy/hx4DudW1J5XCzxwwvwq4KscALz1JXP4V9Tab8P7KytT57rGyKFwBgrxg9Cf0rovD3h7T/Culrp9rtkP+seVU2+ZJjliBnH0B4HSqGraoYQxbIDDLrjnHT0xjjtVSdjLcydQs7fSYykLYLp8hbkbgMnj36V53eXkolEdzhjkFTjAwOCPbFaviDWZpIsOcFQUHGc9enH+HSuDfdK24A8AH6Dt2qDRI3PPEsiOF8/OcAHGMen4V0YkVv3275GA6jBOOx9APYVzFrbpbIWb95g/K68FcjHSuls2lAaKUBG6dPlx246elaITNC+uY9irAqtIg4KnO0dPTk1Tk0+GVCjbgh7gcE9enbH+elakkbC3IK7UG3ecY3Dp+XHGKRXjeF0V/KkY44/T2qifI8s1+OUS77RSkifIB1D4789MAV5nPcLBLNbltib/mXG78sgf5Fex6vp7rL5Sg5ChgQcAk9e1cRd6PEJJZMeSThQ2M8j27cUrFnGtMvl7kBZgcpkc8e2OKqPdRzv+8zCvHrg/l+FbF5pZXewBAZtocYHTqCOKyrvywjQ8RuBzgc4x346VLBGXdSXAXmMfKCVdeh/CsKR7hjiVyqkbcAD7v8ASty4KNgMxkEeD9c9wPSsj5T8q5Kk/LgelZsZXiE/mqY1L4xj5uw98VuLbyEAFMCTKZHYcYJz9Kzn3sFx8pDcAY4HfFdDZO0g8mEpPlccjjgc9O3pSAyRauCXbnysY7fTFdl4NtYjqMiyuCuzG3H3ivzH8qz7e1aVS23BDgbQODxWjpVv5epPlcboyy88bhyPp3GKhsZ7V4ft7ePWUkjdF5/1YGcAjGcdMf57V4tqwDXM7OpVfOkyyfdJLnt2Fd94Vaa31qAzOsaROmVHXlgMenIPbpXL+KLb+z9f1GyibAW5kK55GHww4+hreAuhm2tsJ4XdV+9gYJ4xgcD3rotHtLeKLOfmxjDHgbfwrjkmKTnYgEqgMwPA/AVqWl6w3tG3zhvuEcY78fpWjZFjp/sqW4ZY2IA6gDgA/wCArRsljMgeV2Hl7WUdmA/lis1prhoA8h8sMBwvOOmfTpWjboJSYZU8obQVfPHOPaoKN8ATQM5YStnYgX5cnv2wOOlSrLH95cZUDdxyPUdPas4Wc3kFJZk2l+Qo/I57dKgnaZbjlsZODxjI7cj6Ur2BI27i7j8zyppDtUD5V7Z7109otpcQJctL8wyhbaOMY+Uj1H0rz0W19IA0n75l5QjHPI4PTpXVaSj2kbSGdecEpjA6fzB9qcSWdM9hHbQrNYIXkBDl0x8ufukdR19P/wBW3Y3rajb3WnakpLtbSQyA8Agrj9elUbS/MIMW35G67ecEjpj0rX00PBcjjcrSZZcDlTnI4+vStyD470O1MNr5IcMYJSARz8gOB+lb08RAL4ZlbgrnpismPdp2tajZRpsZLqYYI+6nmEgHPTA9K1QZDmSTMKJjcmMhwe4/CsTQ0LC386MyXBZRGRgD09vwrq0mit3xFExlwBuB7cdvbpXPxPCwHlsvoOMEnp0rQtYJnmHlZbeBt7fd7j0xVREz1LwpOieKdNhuY/8AR7yOS1HPTzExj8elfzZ+DbDw54I0CLwprkbQ3lhreqwXcQyxUwzNCpkAGfl8sLx6V/Rjot5GmraK5ASVbtcDuCGBPHuB0r8FfixZw6L8bPitoVjCLprPxjrKPGhEaky3TToyZ+6NsgyOmc4rDFv3Ea0HZmJZT2GsTvo9im0eYWgLrmJwueUUjKlh1FTtoc1muoS3Wlx6kkSq8TRkBeOGHHOQMnGO30rzG4m1qS1YX1lcxEMTFJCyxFPrtIz9aqWWlXGr6cdKuZ7iYLIWaJWYtGD/AB/e2kcVwqg+jOn2q6np8Hi1tHuLexks4JAmZVi80Ap3C5wc/wAjWHr3j2a7vTDZaWl5bTIG+yzCMDdnsVAH41kWuh+HfDV6b2/sv+EjmtoPOWFJnjdfLAIBI7kfn0xWkvxAi8Y75dAt7fwv9htwZkeFZ5ZAexK4yqYwAO5qlGK2Fds6XwRrPiGK2mtbiwh0SzlcvEmfMCyAfwknK8deAK4bUPA+n3etF4dWt7GO+JlHmSFE6842/KVB4XBrFg17WZNOm0VbgxNdk/8ALLYEK8jYwwRuA9/wpr3mnW0kVnNbteSvFt3xDLhzwR5Z+XI6g/4Veqd4oVlazZtJ4b8I222GTxJZa68rtCbSzLLKCvQ5Jz14HygH+EmuQu7e1t7WWCGyvbSSF85uy3Azxg4ABPTgdKZBPe6DDJLfadJBLJIfJd4wm7bkgpkD8cY6V7H8P9f8P+KbWWPXrwTPGvzQXK+U+OBmPZxweDx05+o2/tBaO0ThfDPiSU28Okaap025mkIeRyZMqvQew/EVNJb2LC9jv9UgsroOwJELsdxI+6cgfkDiuO1/w/eaZ4gubfSHmis9wlhcTAHY7EoA/H3Rx+FTy6hcQWTx6jbfaZNwR5A4XcvG3efX34qWl8USl/KJperWtrdTyXNlNqF6DgOcJFhfl3Y7Zx/hVNfEPihJJItISKK2dy/liFH27jnDdM/gKf8AZluBCy2sixFu0hLAgcD29u1W7W7u5p0srKFbHy8gGcBmG3g4PH05pxaTuS43PMNdv7m61R0uRDFMVVW8lNozjPP1FeZ+JZd98Vx0QLjrgkcYrspbw6hf3moKUkWSdwGUYXAOAcHsa4y3tLnXdft9NtBulmnVFY8gAc5/AD9K6qC965jU0i0ezQ2lzZafZ2d1G8FxbxQB4n4ZPlBx9RxXq0BUyAKcHaOp68VxXia5a91e7u5cIzLCHUdQyKo6+nFdTC6kK7cLsGB3Py9q+bxG+h6dLZHzrBoOkPqM63Fx5MX2hwwGf7xwDjoB7CuhufChsIll02UagMAsqR7iRx0P09DXZt4Ksbm4F1dG7jhkkLOI1APzHO7djjH0rt4/Bnh22092hutSlkXiONhjHYAlV7j6fSvqaeIXItTyJw95ngaaFMHhZbSfyfMzuCHG0jpkjtWzbaNFdwslha3jqXB3vt2fTLcAV7rqPhcx+HU07SZneaYq5M9wimI4Hy5+XA7Y9qwrvw/G1imi3s4mEYDEJPHuGB0z3A9hWntU9iOVnB23g3RMpcapqM+hq3Cx5GSR1PQj6dK6SfwL4JkRH+1aleR7OZ4GGOOuUZcAAf3al/s6CxCO0MclrH0jeTdgjvnBP9KcPEemgghba3MX3SJjkAe2Klzl0GoI831jwJ4XjQy+H9clWcP+7juht3e5YBdox/s0QaFqd2ktrqywtsX5EVtokA/iVl9O9dPeeIIb2RjefZtTbIMRVCr49OFzitebU9Mv5oL22Bt5IRt2rHJt47Z2ge1Uqj6hy9jxO80e6t7l8bModoT+NQP9nA49K1bO3XyjFcfupgc4kPyOp/u/T0r0PVdL/thQ88zq5/1Mot/3gx0wy9QB2xXmd1pms6bqDW93DezyOc283kMI5AeBtGMDP4ValclqxHf2E1qVSW5VI/vR+UPm/TpSWd23l/ZrggnPysykAg8Hit+x8Ja3OjTTxXFqP4gyBTz/AHcmtseD7sWEcglLfM37zG4BRxg9SPyFDlYDzySzSW5MVjNHdk4wF+Uj1Hpj8aZ9hkWcQXKPBMOBg/eHbBHFd2PB1ut5FbzXKRibL+ci4A29Vx65/St26+GxggS4t9csbte6AvvVfUDnJ9uKmU9NBpHmwj8jTzDMTHIDzn04x+VfT+jqstpp87jyzJbo0mO3yjrj06GvnHX9KOl3smmtdpqrCIEuny4z/CwOeQMHr+Ve9+HJvP0TTJyw+a3RW2jAJUBcfpXgZj8KaPRw29j58mWNNQvllRkWK4kTYT33HHI74qxBJpwYPgN2zuPT0x61v3sOjW/iW9W6uWiikuJDKCGBV2JPpjAPTA6VqzeC9I+ztdW10txDGu9FByJO+Nw9enSvcpzXJHXocM17z0PGPF72HmQxWkRUo7fOWzvH07VyCTZ4bnA/SvWZfCFheSiU2F4kLdZFOSB6ge3p6VYuPhZp5t0e1vJ1kbsyK/y+uF24/Ou6nUio2ZzTi29DhfCIgk1OSO42iNrduoyMgrgV3aRwy3CW7AsMYwPu8jg1f0TwX5MFzPo6mSa2izLv+YyAEdABwM/yq0mha7cRO8OnSyeUQrtHhAmfu/N2z6HFZVKibsi6cbLUryaRfXDRx28flKrHcTgDPbaD6+wq5Lo6QuzXM+5kIPyDI/Edvwqtc6Rq9iPNvLS4jUEAozHcDjg7euKktIL61MkcUfLFSQ6t1HIGelY37GugNBBJKs2nwO23l8NtVhxwQe3FVLuPUJVUW9rJH5j/AIMc/dOMcVp2V8upXLJK1vFPGxADybWxxjGOD6V0ltcRwrLHCsaSAK3XKgHgHpj+lS52GkcSNB1uwvbPxBod4NJ1XTpo7qymgkMclvcwMHikjkABVlYAjA6ge1fv98IP+Cmvwz8Qfs46l4u+Na2lj4+8JAW9zoEBjS5128G0QT6dFwV89j+/UKRD85/1YFfh00dlYBLvzLcxFQoaTlWc9+5rKudkkpvbO2ivHwCwiCBGUjg5Iz1zwOeO1YzmnoXGmekfHX47/Ev9pbxw/jj4j77O0hJi0nR7Un7FpttztSJRw0mMb5SNzew4Hlwt4bBYrrU4ftcbuMIg2uD/AF+lRXtxeMVmkCWaAYESsBgjBwSBg4q9bWc1zcwymFbgHDRjzSqKx/x+lLn7aGnKXId+oXsl5pEBukUhnVSI/mwflw2OQD2q5bQ3Meom31FobHz158v5mUe/Yen5U6XT/IuII9RtRbl2JSNJPkYjGcAfdzxW3Ld6ZZafm0it1+c+aJvmlQk9sjOK5Z1bG0adxD4b0F5UupLpreID5tzknp6YwOe2Kq3+mabARsuwy4yHt/usP4d2OhHtW1ZWsF3ZW90kkGVZ/OyPkKj7uSRxx6+tU4xbxXH27UJYNLt4nOyBIji4VcZAYYGDjHSsnVa3NFST2MmO3tWsCdOv7GaWPLNFOfmA74759qsWOkxLvt5VjuhKqsqLnndx+7JHr/8Aqr1WxudegtCunadpOiW0rCRJprUS+aH4B3R5C9PQEdKuWM2p6fLKdbdYoZ8JG2n2v7ouR90sV7dlyOTWTxklsjRYaPVnhOoeHZvNkmjjuLiGCTY6qm94lHXoM4H8hW5G2uaZGLu1juL62uUCxqUdvQKwwBjOMAYr6E8O/DfT2v7nUbpdRjmiiEs1zYTsIpEQjO6MrnIGMrz06V0vhLTte8Q6tNbeDtH1NwAVFwYfNtxIg480opRdxB7cYHFUsZzaSIlQS1ieG6Zpvgq9s0/tQXlhqaAhnV5YmifsGGMDnoMdP0jVNQ0RQkLpewsM+cxyE38/MnqR6Gvqy8+DXx58UQQGfw/Fb288wgEsMMcgmyPvygNlYsH7x289BWXrf7NvxW0WEPrY0rX7C52xyRWKTNPA6cslxCQrpwM+Yu4fpS9vB9RWsj5ovLwmKGG5eGBTuwZCSp+mckfpXJ+KbWC2vbOSINm5h3MeSrEHGR9fb2r6/uvAPhXwho95caf4In8QrGu4sWlmhMGCWkXeCFwBzhSR1FeKfE+z8IX/AMLrXxT4SjNpc6ZqCJcwGcSCKGfKFMHgjOxkPYAiivCMqWgoTfMjzLwS+NSvbcPia8tZo40A4Z0XcP5fpXOaR4lfzFi3lvLUbyn3v9oY6HafapvDuoxabrumXdxlY0uFWQtxtR/lJ/X8q7C30Gbwx4gu9Xa1S+k0XU1u5LRhtS4t1k8wRO2MhZE+XIHSvI54QmnPQ3s+VpGt4TsfDnjmWbSgwtLo5lQx27hJAo+YrIBtQjockZJXGT09O8OQweCJnsvEmn39zplwuYLuZGkhVxwvzgABSoI9sD3x9g33wQi8J2cHxS+HmvvpnhbVLVdWksYVikeK1mgEpWNAHEmwkqeMrtI6isTwl498FeOb2z8K+ItO1K/nnnNsTI8MLNb5U5kjL+XIIiCxLFCAO3SvoYVU1ZHntW1PljxRB4X8QaXqOpQWgRdIXzEe1P7qcOygRycHDsSMDjnjPrteDviVDBYxbdVt21KaHytOFxGvmALtzC4wB2wrE/1FfVv7UfwnufDf7Nvibx98N/EFveeGYobSC+0+7tkt9StppruGKARSxMAW8xlyjjdsYMDjk/k5qtwt2bNZWOkSJEB8w2fMACMMMDrx9K1h7yJlp0P0G07x7/wjdnDaanFdRy3v764uPJWdRJLzxhsrt7LjAx071Sj8V+CI999qPiSa88qVEuIjaTsjhuhQbRtwFxluPl47CvhVfG3jOweGSz1NdTXCiS3cBhkdCrcNyPfHtVuz+IXiy11GaWW7LR3Ad2tvLj4k2YQcZxjjG3HQVXsgTVrH29c6l4U1GZr7SfEFtLDLckPbBJFDwxgtjy1jdhkcbigA9+BXq2k2vgSN7jV9I1bTGWOEiJIrpFLlxtOQ7KqcEZXt0r81fDvj7WfC2iBI9upx7maSLlNrS8nLLyNp9ia7rSPjHappUNtqNkbyFG4ERzJCvC5y2A5HHXbxxVeydtAbR98Wum6FrN6xtJI7ofuzuhnEkJOFDRuUZgGBGB04/CpNaW8tby30i1W4iilk/drbx8A5bALcfwgnH90DPt8Bx/GzT474vFbHauBKPLKA+gJUgZx69O1dtpHx38Pza/ZX1xqc1i9gvm+UskssXTZ8glyoYjr+vFZ+zasCsen/AB+0GfUPhjJrkfKeHr9NQEZ5P2d3is7k/NyAGliOf8j5aKMRmM7eBhc9uOtfUF38ffB/iDwRqWk3+raj52p2dzZzafqECzwMjj5CHCgY4XBznPt1+WLJHWyiV2LYRcH8P6ivnc4jaaketg17tjM8ZwG58F3cqLvm0y5g1OJc7SBbnEnTkfuyeleQ66F0rxhePp7m6sdQgttXttxOJFIG7nk8ncD9K+iLS3gvVnsJQHjuYZLd1bptmQxsP/Hq+cdQtmj0LRtUusGXw/fy+HdRjHUpuZonGOigZXnqent35FWvFw7HNmMLao9dD2909vf2iy2ttdxh9+1tiuPvDBHQdcjiu+kt7CK006WJZggudsgLllnSVeHXkAYI6YHFee+FzrVxZRWDq4soZNsYfI/dHpuYcbB+ddVeaZN+7nnmWOO3lUSwxj51j45XnB25yBivol2PMNea7inubTTWh/0GCYPhSQVZshcvnIGWzjrWjFqLR36Wd/E01qMwQLjKyc43OSTnj8PSm6nqWiyQvpdgHUeQX82Qhpbhk5RMY3LjkgYrnNBuINSG+eWWVLOPzBu4+ZMYXd6CmSWHktbyVtNVriGKzYmUlQdipn5Q3UcdM128Mekm4iltY9xEGyMynoBzWBpN1beJb28jurdraKS3JFxENirxkiQj5WOfun04rOtLsmWDTNKLzSxh1jn2rtdMZ43Y4/pQwNu5stXuL6C4sJFuEt5SrrJ8qrG/3uuOAP6YFQzW76pM2n27Dy4VmCyj5F8xRuUr346HtWfc3Qk0eeW2ja3WdFjZWPy+bGQTtGemP5dKueELW0a6XUJ5vLmSPznkJOzYvykAcdsdPwpW/AZJoAmstJ+32sSXhki2zwYyD82GDAcng5+h9qh1a3tbArNpSw2safeXIG8vg7dv90dMH8K0tFaW2N4JC7NczSossa4j8rPGB7gHHGVFZkkK395JDYGO92qDFE4DNgcEbmxjb1HPSs2NHM+N9Y1bw1e6d4tsJdlzYG01S0niOP8ASNNnju0ZfQ74hj8K/rPsdesPE3h/SfE2mt5llq9lb31uQQcw3Mayxnj/AGWHTiv5NdYsrjVfDVnFeD/j3uJYZPl+7E+VK4Hv0r+if9h7xZN41/Y0+FWsO7NLZ6Oujyb+TnR5pdLIOf8Ar249qaVjJn1FJGsylx1H8vwq3prsJMucqOh+o6YH6VTQhlVQdobt0HH5Vbt0COR2yCCPT/P8qEJlbxRGg0iS4BXELJIOvQHkfTHavhXx7beT4uaSMgq86EKvJDBs4/WvvfWYvtOiXiovmnyGIUHrhSQOmPwr4p8Y6TfS+IbW88opEWWQuADtwoPOP9o98dqwqq7TNab0aOrt9186QvmRd4VfXHbnuMV6dc4WN/MA3Im3cOnTj2Arzfw+rT6jbNH8xXL7f4SO3I6H0rvNVmWFXAk8sthOg6jpnpx+VQ3oNLU8w1KSbzQEbzHA2tHkY9sdqptpbPAEVPKZuTjqOPx44qXVkuY5ghiDAZxt4AHv1qjYXX2OZvOmYZxkclQPTPaouupS8jnZ7eZRMqceVj5T0/P+XT8KzmSWK3cL8rsFchuh9celej3TaY8JniBm6bgh4Ptx6VweoMzTSFwIQ54BxkDtwPaloNGv4RkSDT9SkSMgmVI5FyDtG3PHtXSPf6dBb53nzG5yw2nGOv0rmfDQEegX5ykIS9A46OAACP1q3dR28kDBCVcj5SehUdQD9K05ibHm2v3ah2nGzydoAznHB6Nz6V5lql80jbcRuDgDbyoH19a7HXIxHL5eCY0dhs5wVbjdj26VyX+jQjy7c7trHeRzwO340vIDn0jimOblVOOV45A/wrL1WaJoXiP7vAVo2H8JHUDp1rX1ORNk3lsIcrlA3Q49CK5h2a42tJCSI1HA5xx1Pr0pjsZALkZ4Yj+f+NUPilrUnhP4JeNdcgyJU0iW0gKn7z3w8hWz/shufpW0cAqAFZv9kdAevtXkf7U959j/AGfnsIcs+p67YWyL0JVCZiPfG3kUqjtTbKpr3kfnzYRJbWsFsOEijCgduAK0JLiO3sJrqb5FjjLDt0HOKZDuHDrlcbeB6f0rmfHN69l4ekjT5TL8mPQNxx+FeRCPPJI9HZXPFri4e8vri/frPIT659MfhUULTJPLKmXVAEI/3u9AXbCIznMeCMdeKt6f9nijFxGDLJNuVl3YB29eK+nilFWR5Dd9SUFUMe4CXnnbwVPY8Vrb1nRlV2lA+8y/pgVSRg1zsMflqqjK/UZ61f0pSC4tGGC3zFh2/hFO4iW3iU7o41EyqquFbhgenH+fanSxyRyGIOghdlfjAZSOo49KWKKdPMeQIvlsBhedqn39DT5YDcgybd+OE8vvx3Ge1IdjRnuJJ9TEc6skbHcD/Bt24GMfhWWlpcR3gDKxWTK8YK9P0H+FWLmG5tjbTXyOsQCruQ7tuP7wHT5fSpr21S2kt7y1uVuIyxJIb5R7e3B6UhkKxgxko0UwhX/Vv149D0phimW1luHgZQpDCWI7srnge2BVFo3hM1gwLbzvjAIBTPf6dK0dKnkiNxZSMyyNCEAXpnHbt0oAitpY5lnnut6fZyrKXXpuHGcf4Uw/ZftIu4pGuHc4kfoqgjAHTFP095rib7K/V42jcOOhHI9KllktprC1lj8mQozJPDny92T8vp6enWgDOK2r38aOQrsWTLj5A2OCfZulTppl3YRyokm5YznByFIH93/CpmtLO/tGk09Hs3i+9ESZMFe4J/Ko3t1uIXeC6afYoZo2OOfXsMD0xQBBPa30sKy7wuwCVVI24KnjkCut8PeMJ4bh9P8AEXyZ2+TInpwPm56ehqjp0g2SvdNvJQbduCrqeCNnHIrEvLWCWMi6hcLFxGcYyvoccYyKyrUY1I8skXTm4O6PdJxbna8i+evDBlxggjjmk0LXfEvw68T2vjnwHeS6FrVgwZXj4SWLILQzKvDowGMHp7V5n4b186eqW99cJPZSnbGehiY4Az/s8Yr0nIPGRIoAbP19SP0r5fF4Tk9yex61GqpaxP1b+HfxY0H42+EZfEui+Xo2uac0a63pII82BygIkjXOTG/b8uvFfQnwe+I+gaJ4xsbTxY263lbyGaZQIod+Iwfm6fOQx9ADjmvwr8NeJfE3w18WWvjvwZObC9s3UPDgNFcQ5yYpV6Mjdx27V+qXgDxX4e+M/gIfFLwlm3bTnji1zT8lp9OupCQoZsf6tgu5Hzg8DqDXxOIyz6pXVamvd/rQ9aFT2sHTkfpD+0t+zd4I+OngnU7+DR7K+8UrpkyWF2sNsz36CKQxWE8ku1XgkZ/3TM6/Z5CJUZfmDfy2an4evvgr4517T3huW8Pfar7T4JST5lnKpMSpcR5+RmKbMMcFehPWv3Y8H/FvxVoGmnRJ9QuJLS3yY4EnaPYjfNwE+XGTyMYIr5s/aB+FPhb4pXmqeNtOhign1WD/AIn9vZoz/aE2FxcxwRlQ1xE+1tuQRglcZNfX4XivDTqRpcvKn9x4lXKa0E2nc+TPD2rWevai1/JeHRpcWtsIb07ojlflikaLcsa8Da+QAeK5j4gfs9+J9M1HUtR8JXdzZWeu2fl6/Zxv5cMtuSpj+zchZ/JZNzxPyAFZM548geS1+FniPVvCXiKY3ej33kz6fqlsxeGaFEK7WX52QuCQY+sci7fujI+wvhT4z8Oavp15dWupwSWN1cpGtndNtmiC2+HG0vnbKTweAAnBzxX1kKjiuaJ51m9GeXfDX9sf4g6d4l+AXjn4g2n/AAkOgfB+9u/DqLA4jZ7a8t47TzD5jBPMjgVdu75f3QGUBAH1p4U/ad+HF/4I/bQGrP8A2D4g8ZJqFxp8E4b/AEixurOawtY8gEGSFpiXA6huOBXw18Ufh1pXhb4O+NY7MeXI+uw6zYoTlWs5pYom8rsyxknoBha6nU/hu5/aF/4RX7JNFbeJPAwuZrdvmeSPytqsVxgsDHjkcEE+1ejCV1oYStsfpTqtl4M12D9gTw9p1/a32nWywXQEMq3DGS00myYI23OB9qRonz0YEHBBAy0+Ggu/iF+33r1vcLJcDQhHAoOdrTaRc3x7DDAx7B6e+K/IXRNa8S+Hvhj4A+I2kXt1Z6r4E8XvbQXKStG0MbSCUYIIAG5QuewJGcHFfXGhfHP4j+Bvi58efB+o3aapJ8WPDT3krsibZJFt2iJXAypaCWZMgHA5Azgindak8qOq8U/CTxHB8BP2L10+P7Zf+IPEVqIwAAkQvpYZrcMW+6SjksM4O3jB4q3qnwV8aRftKftSeH4bRtQOi+F4tTkk4KtFPaRSx7eBndE0jIAM/JjFU/8Ahf1zrn7LH7L99Yapa2mt+BPHllAyNHuVFsna3tfNUbf3aoy7uRuBHzBq+jdQ8a/GTwj+2d8frK10qDxdJrvw+0+WSOCP55rayso4I54VGTvy8oMQUqcjggA0+Z3YuXY/Lm8h1DS/2bfgr4w+zyW0Efi6dYZ2jJVzbXEn3WICnDK3A+hr6a8NHSfEn7WvxE0y/htLJNb8HhovPUFDIsMBLccDkNk8cZPtXF3f7Rdhc/sJ/C7wV4i8KrqNp4T8drfeav8AqZYbWa5n2bcKVEn2l0LB+SNvQkV9BeJfEHwB8e/t8X15qgm8L6P4g8CxxIGi8mNNRKLKsuxSQf3UZkXqC3BA5IqUdHoEWfF9xZG0/Y48C6u1tbTnQ/HyJIbeQvLuZrhySAMAMojA5zyOAK+hPjP4muPC3inxdpnjDw8/ib4PeJ3sZdZsbZQbnw9qs1vG0l9BGCfKMko8xm+65BX0r5+h0TRpv2HPEd1pGqQ3F7oPjbzBGH2T/ZAYooWC+xbcB0wG54Ge08VfFHx9pnxl0/UPCdpB4kbX/C9kL/TLxVeHUoI0PmodxAD7Tzgc9cVDu9itjsvDPj/wnr/hKD9mz9oTV38WeCruRR8O/iHDIXn0aVin2dJpCcIqBQhGAU+ZCNpG33+x8LXnxi8v9nj45atH4C+PXguJb74a/EBJvKi1xINv2WJp1+/ghEKYMkYywBK4Pwpe6V4avn1SD4daZPbxR/vfEnw61ElrjYMNJdaSfvebGCPlXG4AHsBXR6b4rtvE3hXTfAfjXW5rnQYZFHw98dhmS40m9Lbo7G8nyJI0VkAUtjaF9MbWKx9p6741h+OUkXiCzMfwP/bD+DzRw3iOFtYPE8NmAtym1tqzRyoS+1huUHC7o2GOFu/Fmrazen9tb9niwPh74heHpDb/ABO8DLjy75Srfa7gW6knEsJZ8gdF3IpZGz82/EvW/FOreJdJ/wCF/WFx4W8a6esNlpvj/TGK+Y8I8u1kvZe4PG4t2z90HjF0Hxf488KatcfGnRo/I8WeDr1NM8eaRECLfVdOlOY7vyVIUxyIPmVQBxvXatIfQ97ufHXgr4d3x+K3hXTY9a+BXxlC2ni/QJIt8WiahMWErRovyR7SzeWegP8AtBa3YfDPhnwnJefsffF2VtU+GHjYnUfhh4sbbKun3N5Li3RbmbaF2RsQ64+8MFRnK+UW/iLw18Odcl1o2i6z8BfivH5WoWS/vU0a9uEAcqwyEZJBnIIHOPlZa29H8Oackd5+xn8WNQJ0XU5n1v4X+K3k3LDM0e23hMp5SMoRwm3DfKcBhhiO8bS/GvxV0mf4FeLb86D+0N8DV+3eB9chOyXxBpdsqlbUSNl5T5KKyHn0IK7gNNfiBqOq29j+258OI4tP8ReHWi8NfGfwcsasl/Zri3kvhak/MWiySr/xKGBIRwfO4r3xl8WvCgnja70D9oL4BMrxts2Pqmn2vyMQcB5WkjTdgjIx8vyy4G1P8SfDWl6jpH7aPgDT5k0HxNMPDfxa8KJH/o5upYk3zeR8yqskg3jO0FwpXaXIq0yWjvv7L8D+E9UvPhpqepxzfs9ftC2x1Lw7Mdk0Ph/xHKyXMMCzf6u3yyhCBkHCpIFZJGqHSdK+Jaabc+H7Gc/8NGfszkXekyYLnxX4TyF8shzvukjt2ACMdyDCg/OduLoHgn4f6Preo/si+LdQOr/CP4rWcWu/CzX3IeLSNUnjlkTy7oxk5kkcxsjEkgBX2lyazJvEnj+98M6f44trY3fx0/Zlv5tP8QQkywz694dt3VVkkVdkzxrbjG4gHarMu4MoXWLJserw3Xw91+KO7l2aL8Af2n/9C1MDasfgvx9Cn+vUTBorc3M6dciOYDcSkaLma78W+LfD6T/EbxRoqaz42+DlsfBvxc8LFc/8JZ4HeJIY9VQSozTtEJUlLSN0UsrCLhudbTfAkmvP4YW8t1+A37U1obnRblzH/wAUx4vjByNrIywFrs+X8oCyZCHBjak07xT410CKL4i6tpp174n/AAGLeE/ibozqwbxX4HuvOWC4MTAi48i2+YF1LhY/MYsvl1005ENHsOiL/wAIfqy+F/Cy/wDCfap4F0qXXPhrJO5nTxx8LNUTfeeHXO0i+exiZ2gQq7qFXbEFVs+qeC7fQbSOzk01313RxYwan4evo2nN5qHg9f3iNZ+XJLHcX/hyaVbe8gZftK2qBQBuUN4LpOkTaXqem/Af4Va/A8lln4l/s8+JpQJElRlln1TwxcTMMSQsrSR7cg42+co+WIaun+KLzxbZ6Rr/AMNZG8Bad471KXWfBbSbRJ4L+JtmCusaDKXU+VY6wFkxFIGhlMh/0cBmzupX0IPvyDxh4P0XTbzR7RzqNrrthAUaNvOhe3ucpDciTcVeOQBjnOQV2+lfL/igal4e8QS6HcFhFZbSSOn79R5XPXay456Vznguy0/xapv2tX8PQa/LeazZWIQW96jLNKms6dCiQqDNpd/EZfK2ktbMpUZ4X6k8X+F9B+Kfge4fSbeSPxD4XsY1s2XzY2nhiCeZBIJMeZhVVwGyQcY+8a58Rh3bmNIztofHt1eTn5QgZj90EYXPvj3rjruZp9o2GNQcsckBj0wuexqeG7hvoAyo67wHJPQKxyA30Ht1FVrzLFoVcGRiOOuVA4HA4NeLJnZEaZeI0t33KqkhQenOT0rSj1lkZXkO0hAqv/Fkf3h0NZKRsWaCNUaNvmVuw4psMTLv3fKCuVTuCaQzpn1vyWlRg0yuFKjkBeOeOAM+35VkSavetgsyuVBZflAOTwAKqZbaqF/mZcEEdQPT6VH5ZO0M4AJ3Lu67gOOOmKB7FmO/klQGY+YoGXI684wMDit/QbmRLljIPvYVyw6eme3I6f8A6q5u3cqPJKhYyd2GTscZx6dK6vw1K1/NKkYQ7iBsk7KvTp69KEI9O0fUwkcD9G4AYdF28YbPqK9J0vVojJHuC/NkLxhQMdz79uK8wjsA8LuWywKlQvsOSfUfl0rftJrm3It51VwqcEdPoOB2pEs9esdSAWO3QHamWyQBgdcqa0F16ZSq8TBuAxGTt9/SuRsLwzzLdfJDkqjK33sfT37VoNDJazShVTbn5XY4ODz2/wDrUEmjq2pXT2Tujq67cAkZZu2APXtXzbr9st1cyci283gx/wB1l7rjscZ7V7TqFzuJxIrkfMVIHJ4xg9MY9K8f8Q2zMJbS2bqiuu8AkknOAf5VcSkeYRyTxCRIiGaUDzM9eBjGOe1VLu+kJjZ4/KCjactkELgZCjoK1rhZLe+CFRBMUHyj7mccAj/OKxpDAd6Es6lSuT95e238/pUTGVXmuZXMTy8/wjsv0x0pq3giY7wsok4ZR14/u08WMSsixsQVU7znntjjpWbIJwnyskpVsg4x+Bxio9B6GmbuP7i+ZEQRhTyoHXn29qd9pVTHGQZUGN5UdQfT0xVPgTYZchsA59Pb6Yqza+SsMjuryF/utngdhzQg2NyO4WMhY0CDaMKT1Jxn2GK9A0yO5SeNnwWXAVy3Dd8j6V5xawS27Rhv3zOPlGM9xn8hXqGlWUcaIjl12glXLfKCOmB6U+Rbg30PV/D7bRGjIwYE+bzhVHYnsR34rvLPYdt4u4qOnzZ49h9a8q02OaWKCOR/l53EkDgH5eP0wK76y+0Kian5RIOVZEODwdqnb+GKkTOhmLRxBPlMqfvFAGd3P3SuPl49Ksx3a2QZy5bOSC3qOoK8d6yIo4pFyhKO4xycOCO34YpbmzlCok5WVAvEi8FOP4h70iSa81O7hsZJcGWR+QwbkYGMMD2FeY61dSXsTiXzIY0QNhDtySMDgdgc13lwsd5LEZ4zhB98HlsjGOMdD0rlNZhu0jcFFbawZyVIbHUAeuB2HStYpDTPJ2ikLlHHlsi5DOc/L0/h6fnXI+IZJY7YTwj0BbByoU8MMdM9K7aYKWbzFWRMlhtzlQef8+lQ+JtPJ0v7TbuFjRQQV9ByA3GMZ49q1toK+p5DJdRoV2FkYfO3Q5LY69qs2VxcXE23cLeEfMdxwOmFwO3NVY9Oa6uBDEyxSNksj554zx26VduVhgZbK3Z2ZF7gdB6Hj8K5jX0N1bm4WIhtsp5MYf09j06c1GLh2Kb+Q65lx7cLjrWJcXEknRfJ3BR838Q6cY6D6Vt21vFEjGYhOQG9Bxx34pEmlGZN62xA2EfLnjPT044qq1xJZ4DN8rj7qdsd6kL7crEzRHgjoQAB6dqpz/KsTHE+/OR0OP8ACncRdGrXBiVZ3zHHzHszlgeufpW9pl3bxTM+1XiK8fNwx/p+XauGRFS6WYjgg8Z46dvWu28MxC8jbzfLiiHK7x/tY/8A1immI958Kai6W8X7hGbbuKx8YHQ/L7ivQDCZ4pJIhjafkBPGMc/lXk3h6NYjHuu1G3jp2PTafbHIxXseneW8BF3iMudm1QNhA459D9O1aQJkctdiIQrLlpC3HHJwvb2X8q58XKG6dbkGJlUYB+bp0x+ddRqvlxqQgQ5BD4Y9O2AemPSuDjmYzlpJP3cZIXd98ce1XYSOhkld1zcc8gc8Bk9vf8q5PXVj8sBVKBDkqwJC88Y7c10P2mNIFHMkp4QHncfb0A+lYuoTIUHmZdXzu+YdhjHv06VdNailseKa5DHHMytLgyfdQewA6+/WvMLuKFd08DEF+qY4OOOp7V7Hr1hZeY03+uQrlOcsh6Y9K8y1CyaC5aOTYdwwOMDnpgDpVVEVE5fad4dFwucEL6Y/pU8ZCM8UiMoY/u2Xg+/pVloo7eSQqHYgDg//AFu1VgOzrycbVJ4P+Fc5Yzcfs8e+QsoB2Z6jn+9W7Y61ewJ/obfKnXK/KS2B+BrM+zvcRs/ESK2CmOh9sV0NjpohcTyETRSjhAOmB3oYIS80H7Qn9pQSGacHMilgDyBx6npWt4Q8Q3FlJbW6hrM/Oh38rlvTPTPpXV6PNaw+VBKA8ichlXk8cA5744ql4y8HXOlJb+ItJjaaxmXc5UbmQju69AB09KxZXkfQXgj4i6PaKLO9RrWW72goeispweewP+RX0zp+o2N5a4sp43ZfnKg9B2znj/PtX51eF72WeSG3xHPcylg5IzjjI2+nHavpTwhd3Gk+RG7ErMPvMehzgKfUdvStqMnsZTij3ieztomeaZXLEZIH3OucDAIrmtflK20cDoZfM2uFAxwMjgD+7XZ2s1vdaeW3KkpG1028KV4GR2z2/SuE8SNESsYRG4UblOCBzgH8u9da3MzyLxQv+i3CY8liSfmHTA6j2NeB65py7k/1eZgc98e49OK+kvE3NtnjDjZ8wzn6/hXhviEJHcSJGNrQoVRcYHPPX1rrmvdFE8qNqiyHdtjC7cYwAf8AEVGh80vtUh8APsHynHC49MitX7Hs8ojCybsEY+YfXn/CjYoiU7CoXKlf72PU+3auVmg23gkCqrMIw3yHHJHp7c1r237kESHETA7VXnABAz6c1Ut4vOieVABtPO7t7EVcKrGfKJyzAB36D/Z9sdKgdjqtMyNqNkRdsng+2R+YrQulh8lc8jHBTgED6f54rK0yWB444dhVGGNvXBrUKxBQhGGUAqRzwe1U3YSRa0qe5iil+7MinAJUcA8c4A68V6Hp10kG2RZWnWNBuRV6HgdT6HtXN6ZafY7SIzt5Xnf8s+pwp4z6f4VupeR2u+NuIGJIXaAVOPbsa45PU1S0PXNInuoTEWkFx5gXYxH3R1A/GvWLOd5rX96VaQ9QAcEdOPTAr58sb6SPy181trKFBI3cD+EjqP6V6bpOo3dpEiTGMuMsucnK9AOMDj26VvTloYziazXjR3rRx4Zmc4HGAAOenFeiaXpq/Y/NlGZAobkDjPXb29ulcBpMEV9JLd3K+Rli2zsM9x7n39q9N3rFaLHDghlUYHIPoeOmMVt0MxryrIq2jSFkcDCHrgc9e30+lfmn8aIJNJ+L/iW3CCF5poZ2XHyhWi3KQB6qV+lfotPGUeN4wY/4Zmxwfp/9avh39prTjafEaxurhfMTUtIWRH6u7W7hWHuQlXBDR85xvcRypcK+Wj+dUIwp/vA+nFdbaa5aQyBGt0mE33FVR+ePw7VjKYJz5EiMolyvzDlSOn+e1dBpmnWlnKoZ4ppQpG3b0Xrkd81qgNRbu+vmmiVFtYzHiMyDCqR14PPI/KpdJ0dYJrdnunjYnhQ/yr2+Qn37UNcIqmP+7/Cy9AO4qrHqJ3lupYgqufu49Px7VaJPcfBur6vpN6bZ2e5tuWkj3BSBgjeuQSPw4r3G+8RpDBHHFCxRhlZf6YHI9vX6V8waFcWslwJLuV94YpgnAK98fyr1fTdYFzKqK22AgAO3JQrxtx29qTQWPVo7x7y0+24EQClTGCNwzxnH4Dj0rzFzJ9rllRQRGzLtI+Zhng/kK9F0+RCdh2tHlVycKMYxnjj/AA7VDfaXYreRQwgSCXkrzhTjkn3IoQinYahel0cjy45CqhOPkGRnBGOv8q7j4q/DLw38f/gv4m+EXiVx9j8Q6a9i0+wubW4GJLS6WPcm57W4SOZFLAFowDxXlOqSXFpuRAzJG3Qjafc/QE9a7f4f67d6dcRwygrazBGzjcPmIDDjGD3x7VEkNH8Yvifwrr/w78Za38PvFcAsdY8Pajc6XfQbg6pc2krQzKrrlWXcnysvysMEcYqpwY1AY8Dnjpiv3n/4KcfsIXnjHx7P+0f4M13RfC9vq1pb2+twa1cGzjk1G3jEFs8MpVk3XUMccIQgfvUBJ+clfwq1DwX4y8Pj/TdOlMSHiSHEqMB3VkJyP0qU1exLXUy2A6EjYfumm7eNqkFhxx/hVJ5fJf8A0iKSIA7lRhjP51YiZZFLRsNmT+FaEk6gbQn8Kg/N/h9KYWHCdfajKlsA7lbuP89KbvJC4xuQ/e7H2pBYcuByMY6Y9aRDkgen3aXcgU7vlJ9qXC8gY/8ArUCY4jO1SuO31wOKXeC+wcA9RTD/AHcfL/nFTIhZ+QBt6Ee4oGiZUBfj58dB9PSr27ByeDjp7VCi8AKcZ/nU46k4+bGCKAsPBZvlOM9RSsvlAZPoQB0pwwihX5HY1Fl95w/HQZ6cUDJgVPQAr6Zq4o2oUwOxX0+lV/kPTHt2z+VAZ9wOcY4wemKaGOnQSK6qBKnHy+nrX6F/sJfFx7PRdf8AhNfXCQajYFb/AEWWaTYZLZ/lubReh+V9rrgnhmGMAY/PmVU2EooVG+6ff0rS8DeMZfhv8TdA8e2yCeHTLyCS4hYY3wbgJEI46rnH4VzYuj7Sm4l0p8k1I/bXV4/C/jXSje6NHZaNqdziN2Lffbq29VHzMR0LDIPfiuMsby90eddJiuLiykxtkmglM8Mm0DmSM8LkDjA6e2a9UtPDMc17pOpahpFtoEsscd+mpWMsa2N3FJ867VJ6dDg5cY6YINdl4u034eadbWp2ratMgmFzbEbcknIDoBnjkjNfIbfEe9bTRHzxqcltrmqSRCRptQjMRMiRIEljAHy7kyeRz+GBXX33hnTNet11+1jm0TV5G3Ty2pZlJVcbpIWzwcD7uB681s6fonwxvSw0+We51CT54Lq3lYJ5w+4jrg+Xnj2PtVLV9di0PyNO1PVfs+pxZBVIm2qhx99tuGHyjpmrjboTqamn6u3h+wSHWLLw98SLOIYW3v4I45ox0IX5TjjodprkdF0jwb4yur61u/B83w+khUyWv9nX8giGTkZzkA56bUIA6Crj+FfEOv3I1XR7TTvFdrPGpH2SQCcY4P7uRlxg9cdOntWtJ4c8aaRbtc3Og39tHaQ+TFNHGZdu4YyVTLgY4ztwMfStYkvsY3h/wKz2U1nqXiezlkcn7BY6ttk3+mZtyntx8g/DFcr428BT/C+a21C7hSGW4QCaXTbpnAfgjamQVUDHUEenFaOrnXtcgTRX0uKR7SBWEcyNFOQMdnHt7cVgaFbSWviSKS88KXWmpANxnRDcp90gF4IlIIHbGSOKuwk/MvaL42vLxUjNyl1Gi4uY9RhwhTjHzYxkdvX3rf1fQNEl8PfaLCwnE8zrultZhtwTkYReCo7AKO1Vr7x9ol9c3OirFbeIra5ISSzmLWVxGVwMg7RwD0yPpW34J0vRbPXpoNW0C7s7W9QT2z6ddZERHVHDMsZ6ZGPpisGkNMzotW8U6TYxXWneK/Mj1BHj+w6lGkkJ24UrkjKkr2wMn1roPANt4a8RaRrVl45s7CD95EsbWqyRyBsneMRbeM4IKnpx0rJ1nSvCdtqlqLvUzPZvuV7e7hMM1s+3qxwUOPwzxjNSaD4KE063vhvXPtTrKf3kEilYVbp9/aCcYyKIvsN+Ze1L4dfCzw/fTx+F/G2seFdbYKY7aFDdQOjgfI6MAGByDjeK2dB8Q2kd5H4X+LnhyLWdIwEi1FLZ45Itw4+dBGmOB9KxfEHw28d6hOj/AGq4vL1JAhaOLdxjKESJHhSF7GuC0/XfFehaRdafrk1rr+npLskgkmdrgAsowBgLweQOMYp8re4Jroe+R+ItE8KapaWnwb8QeIvCspb93pNzKHtXY4B/14lgYEY29ce1d4viP4ralaTXnjHwha+L5ImKzTSQWUjyW7LhfJ8oJKWUAj5enHFfJQN3eW/2TTVayuISDE8sgXYTgqqnBHPQCprm8udCsrS2s9XngvojmYWsjovDbjuRTtbjt09qydK2xVz6z0jWPhhr97Po9h4e1Xw1LaKvBuksAXbjKweccEHv+ldneabqOlyx6zpPiG81BhEuzT9RS3u2IBVXZZI2CuFQ/wBzPqa+YND8S3iyLfa1aDxQzEPDdMoz/s79gTd6Y7fSvfNM0tNas5NVh0nT7bU4lHzWl7JaFM8A+W6iLofoRxmlytC5lsdLYeJvD+qeJoI/Eutf8I+scZ8+WCc6bHlh8hCkjJzjocZFdHrQn0rT4Ne0rxdPqmjXWY57LWkS8BjB2iSBWBfaOnK7f4smvP8AxP8ABLxPLpVjqQ+HkHj+IANIY79DIEwOkayxlyf9n8q8Z1Ox0K3iitNb+D8vw3uZswRXhuLuJUlU8EbkEcmT6Y49R0ydOxpGSex9Ma/8F/hJFLp994j8I6fLrc6swfQb+TTHmx84byYzFHk+w2jufTOufiAdEs73TrSxu7O1j8qODTvEWoG/twi4XEXm7mTjpncPTHSvMriDXfEV5avbz/2qLBEWO3nnO6IqoU7JSRIudowDuGR+RY6DZStP/wAJDpd14nls3Ctps0+ZpQwxmKRCD8oxgDg44NcFSWpvGJJr3hb4vX2uw+Ij4M8NNbCPPlWF8trctg/fD4VR7g5GDxxVDWdS8YaT4Z1LWZ5rm3OUKW1w5lNueBhZeQy7uMDjA561k+JvB/im4i+2L4Qn0fR7Zj9miub/AM2aCP5VYIobKg7eAc8dK5rQL3VTP/ZSaoNL0R3IuYJ2SRAGHYMMgk4Aw3HXtWaWhtc//9X8bra4E/mXb/vhtGWx83tWfJ5EwDHBO7lNvU+n5UmnwXEGnG2P7p+QwJ77uCPbFNhnS0jZIf3hcklum76DtivNsdt7lZ/DWn3R84uY+gJKgbc8dPums+fwhZRSFHmdM42sAAhz+Bx9M1uLdsUSNiTFnBBHb8KvXQtIojFbdWCkk/dGcEcVopyRnyI4uHwa08gMEjSwjO98BcH2z/hWv/wgNu7wwwTvJLIPuEgZ+h24xxW6HQw+XLGF291O3A7dual0W9M7SxzoSIceU2csCTjIPbFDqy6AqUSOz+HWnRuseoRSqoyXbzQcL2xtVQfwrorLwJ4LmxcYmvoVO3bGAhQf7Xy/P+lVPtk2JvLuxIxwG3KwAA4GPw9Kg068uApEdy4XIOVGMEd6n2s+4/ZRO403SvBumXO6GCJEfK7ZYVOMHA+ZV4+ta8tg0d3FqNuqRpGvyRoAXZDxuLAA/SuUsNYe51MSXqNcgP5Xk8Kr/U4H3euK6W98SzmN44EWR3cqFjTaCg6enTpUSlLuWoLYfa29vaO1z5RMtxnbEAFOO5J246c1vNbWSCB/s4ubiRSqE/IVJ7EjjisWz13VZ90WoW8cTLjbcYCsvoMZI9uK3rfxWYrAiK0MzDHm42AAdwRtHXrWcpMpRJJrW2srODZbtIsT7G+zkhfXDH/P5VKYrW+sPOgH9kMCTuz5hIHTjjA+lLbeM1uNsevWR1CL71vBA2wp9XQjdx61i3OrW95Ji1iFszcsVGwcnoVwF47EVCbHY1Lax8PxT/ZpIJZhLgvMXKhH/vopBzn3OKg1qC3ilWaOaMrb4QNjBI6H5QOfwrPtZoI7sC8dm2LuSRcAr/wHH9Ka2r3UUq28TW14km4RFk2v68HHHpiruxcp0Nlct5UaiUWsJB27lVgoH8Q7/gaoahqOnyziC+WLVoZVzDNt2DzFHCtjkA9K5bUfs5j8+UvbIkY3ptYYx7AdvWuPvZFjmjvBMbuLyt0XzYwQcZ/+tTs2KyNPxHbxXmnT3tjClqU2MYUXPzggcHoMDnpXEz6hqmoqVuW8wJxgBevQc8VZn8T6p5zWdv8A6O4x2DZOP4cjH6Vl3tpeee91L5sOcs6OmBvH5D6VoouxDMm7Zo/knnG515OOg7VSS5GFjR/PfGBtHCj8etSTyQxx71C+Ypy3B/w/lTFubeIRybhub72xe3pWkWQU7lpkm2AfLgdewrLY7pFjcgMp44rXk3vdfaFz908N+nNZzeTE3yEZ+mMZ6iuiJLMyRgCSeCDxj2qFm3Dpj1FaJDSHzC2xc8YGf5VnTBgTuA+oxgj8K0iZNFbocUo9KZ6ipOO1USg4x6UvGMUgwePSl+lAxeO3AoHvxSfXmjtxQA4eo5PtR2wRz2+lISCMnqPwooAMjHGGqEnOOMYqdRjkcEdjUB6/0qZAfr74X8CfEBfg94b8e6Jpt5q/h1dB0+bVtRiXdFa3JhiLebjlMI8eexzu45rznxX4Ws/GWjzwLGJHucZmKDcWTgK2BlR9OtfpN8E/in4V8T/sC6RpPjjxzpuk3F94LvPDkfhyC1t/t032COXTLRpUQSXLboYo9soVEXMbM3DBvg7TIL6TT43kRo5YjhlXAxjg49ea+Zhip+1nBrY9iFG0NT83fG3w31HwrNJLC639qshQ7M74yOzqQD9D6V5pyOK/UnxX4Os/EunXUtyp+1pGG2smXkA4XbjqcdhXwd44+GmsaDI99DbSC2O5ipjdWQDqcFeg/Svaw+J5tGcFejbVHlVFMzRmu449hx4ptKqs7BVG4ngAV6T4X8D3017Z3epW5MBbeYGBBdVxwT2B/lWNatCnG8ma0KMqkuWKMLwt4L1zxVf29rYW7mGWSON7jbmOMOcZLdOPSv1t+GHhzQvhz4Zt7LTUeO4aOOG8kkxvuXjAwjELwkX3VHfGa+bPA+keHdOjumeGHZayRrFbgiAB3HzEY2gndjHNeoaN4v1WVAZl84RyFEUnJYqcEHjII9a+UzTHVKv7unsfbZRldOlH2k9z6VktYb1XkSIxh1G9AAxCnuMCuO1nwzaGI/Z7kRznnbKNjf8Ajqjd09PpU+m69qMEke+5W3mJ8vcwUBlwMA8bfYHArubaxg1aHyjO1zGuTyinGe4PU18zGpUpSPaq4WnUWqPLZvCtrp4H9s6nZ6akp5858MoA4Pyj9G2+1YCePfglod60V94xtJ40+9FBFM7MwH8OFPQ+/wBBXW+IvA2lTymSeGW7hlRvtDbXVHQD5Rn/AAI6V4zqS+BvCtt/xIvDC315GyE/aESUQFSN5PnDfuKE7TubnBI4r06eMcktfuR4dXLeVvT9DH+L3xC8C+NvD9rpvgjTNSvUsroTnUbqJreGMbCpEa9WJ+7zgY7V4DAlydVMrLs8xDGrtyMgEjgdvrXpfi/4heKfEtu2iT6cdIj3bpJWdJGZfvADYijGOMj8eleT3TxQavHK43RrHlQf4l24PHtXp4Fvmuzx8XTjHSJzdxbXVsZZbqdJ5lbjYuMMCOOAB+A4rPvobvzB5pSyGC+0AfieKt6hG9zqzvY/PKqbsA8dMDOcAYGKw4475WjvZkMzDPytgZAr6COyPMZianH5TxMP3hfIG0Y5/wD1VE84K/e+Rfl2gdDin69cG8Nqi5WY7juHygd+3ftVI/JD5bSh5IR8q45478+1dEdjJkXlTM2B+7UD9al+zFkbzH+9/s+n0rKuJLmQpNE5bb/D6fX8KoyPfqxJcRqegYg9q0USGdAL2OFn2ruZgOV5wPocfpWdLffNlTtC/dc/yxXP4nb7jlsf3aesB/5auSf7oGarlFc1pNWfcpVhB5fZe/5VUF7ezvmBPNY9SFOar+dBC37tEUqe+WBHpiphqt/tAjkWJR2CgDjt0p8ors0IdE1u+APliFSOCzAf+Ojn9KvQaR4dtYvM1W/aSRDzDEMZ9hwcfpXMT395LnzZy+ew6fpgVV8w9cZPqaevQd+53L+JrSytUj0OAWGOu4LIePcjP61yt1qNzfSGa9laZmH0/QYFZ213bAXJ+lO8l87ThSO2aOUV+iHbkU5zu9DSi4ZP9WAtMCLjJbP0pm05wBTEOMjP99qQEDpTcHjil2t02/pRYnQTJpKWkoBWL+mCE6hbrOMoXAP48Cn6nFBb3fl2rbkUDHXj25qhG5jdZF6qQR+Fb7ac2qW/220nW5nH34Au1xgdh37f5FX9mwjH3xMo8zcx9qb8mMInoOaaIwrmKctAVO0gryCPUcdK0oYtFxtnmuJG7eWgA/XmlewWM4GRFaPJCN1HbjpX0D8OL9T4KaCX5Tb3kxiPJBHlxsysB254rwSaKAOViEi+iuOT+gr1T4bSY0zUInfZH5iEeitjbnj1Bx+FefmSvRZ1YN2qJHrSyfaobhSi2cm1cZ/iXP8AT2FZlzi3kdr61mv4VAjd1O1Bj9P14retrWG8tFMj4uQgEco+6SG+UEevSs/Vxq2qafN5BV1R1+TG0fKOe4/WvOo9Drn2OH8cSbtHaJLcW7KY8HcPlI9hx0rxaBDcM8cv+9n/AAr27xTY3Mnhy4uLp4ZREFZdvG8D5CPbHFeI2oaK4IPIxzxivfw3wHn1RqSz6fIZIThW49jj+Vdho2u284+z3bbQR82T1/8A1e1c3DdxFltblPtMXTPRlzx39KfeaKyg3WnHz4wfuryVrpMWbF/pkLlpYFWUtnABwfx+lcrLA8LhHXae4qWPU5lHl3A81R26EEVd+1JcJ8xD9gv8Qx70JgYobawPT2q5ZXTQSjP3f5U+S1kAG0EqR0qi0WD8vQDOD2//AFUbAdjBNHOgwTg9fas7VdIWEm4tzlT1XHT3GO1YEUrRPlCV/HpXQWesOUETuEPTkcH8KrmTQrHPEZ4AyQKh+YHniunuILSZGbzFhkHOFHBH4VhSiLG7BDCspRGVMelC/Kc+lLx/CMU3PPpWWwGijkAMoAx/Ca0VQ4XLZ4zgCseMgjK9jzV9ZoY/9a3zdQMY/lXTGSE0XiRtwePcVHl1O1T9cCqLakqjEMeD2Yn+lUXup3yC2AewAFDrJbC5TSuGXGG2qDyRnr+VTadoV5qhEqL9lts7TMwYqvt8oJ/Sufr1LwNqcahIXfDQsOD90L64HXIG32rlxGImqfuo6cJSjOooyPQPDvwdiS287VImvLk4MYLhYe3BXGc49T+FeiSeB4IgqoBAsewiONVXCoMHAQD8OeMVveG5IxaRRbW272LZB3AcAADr7V2VvdRxO+y3LuxGF4B+mcelfJ4nF1JP3j7XDYGlTj7kTkYvDUkSwzRMIonHzZXcSSOMD3rXsNEQTo3mfPkdUIxnjOPQV0lr9jv7g2kEuwD/AFeVYfMOSOR8oFev+F/DNpatDqeqyJKGwVjY4GRxuQLgdSDivP8AbHZHDrZHN+E/hvPrsiGRZJkQ5aUjYjJnjClcnpj0r6i8I/DXw5ZSwT6hanUbiJQ8JMzeWrhdvCY447ZI4rNsZGvooEgb7I4LqGX7hOdw6YGMV29leSpbi1gBa5iwitwFB7/yNeXicVJuyPSoUIpanRwHybGWYFbeC3KCWRAuSJGKjEYQA49AAfavf/hp8KLzT9Ou9S1ESabe3yRiGE7GMcSOWV22scu27H+zt6emd8IvDN1YpN4o1q4EkbPHLZwKFZE3RMrM23PyuGDLwNpUV7zBrFssUE8W2eSTPzIdvGQABuA6DjgV5tWryaM2nOVrQLF94d8Jax4cl8GeL9FsPF2iOrBrLUbeO8i3P14uFkwSecjp2xgY+VfHX/BML9kXx1vu9L07VvhZd4YiXQr8mHewyCYLuO5jCj+7H5eRwCOMfWkF5ELgKclzg7fVcdz04xXT/b3mt0mik2xEZOcHGeB1HvjiscPjq1DWErHkYrDc+6/I/Cbx9/wS6+O3wxgvdT+Fus6f8adID5+woG0/Vgrf8tFgm8y3kKcZCy7m7KO3wLqN1q3h7Ubzw14z0+fwjrtjI1td6ffRSwzwyIcFTHIinJHpkAYPQ1/WeNYC4llOVU5BOVH6DgivJvjT8D/gZ+0no66H8T9GjvLoMpg1WzxbalBsBC+XdrG2QB/A+VPcV9FgeJZN8tc8mvky3grfl/X9WP5oYvOigxE4kCLtbHUgD6elRX0chhWN4hOmMsrAMBj6jHT0r7y+N3/BNj4zfDWa98QfB67i+NfhyOTfb6dv8jxFHCeu+MqsN2IuBmM+ZJ18tQMD8772+1DS9Tm8Pa7Bc+H9U09vs9xp2owvb3Mcg++jxOoZWXHK4NfWUMXSra02eHVw1Snq1ocl4i8Hw75LrRnNgQFMkJPyHPQgKOPQ9a52HUdRsbhF1KLPQBx9zcOOW4xXpVxPHK2wu1u8h2gr908D+H3rKuohGGjZVmgZSrDbyB0GeK6yFIsaT4ouGt2eNtysSnBwR0HX9Oa9Q8L+PrrTnaCR97HaCpJCgcYI5wDgV89S6DGkofT5fIkX50AJCE9MYPQ1Ulv9RsMLeQtGy8b8krjt06foK56uHjNHbRxkoH6EeGvifaTxxw3BUQNxn3PHP+RXvcGs6bf2MH2eRJ+Aox1Ax3z6/pX5RaX4uNq2XkzvACbeMMenfivV/DfxR1Cy3W0kxjilUK3P3gMdOeo9K8jEZXf4T3MLmq2mfc6Xt1ZXJmtmMqxbsL2HpzxWJa/ErVNLuHeGOWQI4cxxll2HPIwoAwcV5DpnxFi1OFFuSZPIIZHVducY4OSMfhW8/ji3mSR54zGvTYcZb23AcD8K8upgVF2aPTji7/CfXPgn48T38eJbiVJHl2PHIAMKMZVwTwo7YwK+nNN+JNvJPYmOaNEXqm7JYNhNrHPA5/Kvx81i5tZ1GoaRJ5KsVLQSbeCfYdM10fhn4oanYXVrb6i4mW3dAELvyg42nGOAPXNck8tTadPQ64YxWtM/oB8LeJLe4h86OQJDbDD5GfnP3cDsPpXl/wC2j+2T4d/ZQ+G8YsjDrHj3xBbyDQtLyreV8pH267QMrC1ibgdPNcbV4Dlfjjw1+1f4a+GPgK+8W+KpGmi0iLdb2ihd948n+qtVbf8AKW24yM4HJwK/Ej4qfFXxf8W/HmtfFP4kzzapqmuu8kXzloraE58m1hGSEhiQhUXoAPXNepkeVOpUcqnwo+ez+pRgo21fb/M+s/CP7X3xD0OLWvEvinV31bV/E0hl1O/O+S7kZWIt44ndj5MKJgLFEAgXC9q8ig/aE+L3hTUde+IXw9vP+ECF8jWb3sUMD6ikN0dsrWkrAtbud+Q8ZV1PKsCAR5zPomleAfCVvrXiyUXHiTWoBJp2mIF/0C2bcPtU3JRnl2jahGVHv93Q+DvgLxT8ZfEttZQzKbG1mX93cI5gLD7iSOiFQGYgYbg52/T7SrUp0k5bJaHykKE6jS3bOFvPGmuz+Jk+KaePdX1Xxsk8d4NRv2uG1HzoQqRs99JNKzuqKFXJI2gKcLX7ffs4fFJvjl8PofF80Frp2r25ksdZgt2RI472ILlhGTuhW4XEiqBsX5lT5UwPkzVv+CY/xY8URn7E+m+HPEDwyS29lNuihu1jX5Vyke2FmwFDFQufvYHzD4FvNG+JHwK8S6l4F8e6PqXg7UlXMthdpLAzfwhwAQskTqDtkXcrYG04rlo4+jiI/u3r2NMVgK+Ha546H7YeIr/S5LpGbVLK4YloiourfKFD8qsCQwxzzivONYl0mMSBdRs4Hbgj7TGRz7Z/lxX5QabquuXUatHMI4sZQBe3bk811Ftq85ULIzXxQ8hQwI/Hrj2q/q99Tm9tY/QfVLe2kJSN7e/2phNkiklR2wOcj6V5/qFoj2/74lZWUhMjgenb2r5Bl1WbzTGu51AHCuyNHj6EZrstP8beLNLjVftcrWxKkpc4lyB1AYnIH40/q8ifbRPSLy2ljJhYZfgBugI+lUZrna2CzFYwF4HT2PbiqkHjzRNcP2W526Zct/qn37kbHbpuX6VYeSNsCUb26BRwGx/Fms3G2haaexEt224T5VXTpj0+ldZot8yXUbCUKMgqwXjJ/wD1YriZZWBAT92nbIGOf4atabfPbuFQbG3Z2HGxjx+VSVc+pvDd5HEEQHZKeMjn5eo/L2r0tYVfoOQOQoOORXzt4Z1i22yTOfMhCDYP4g2cbM+gP8q91sL+SSCIwHKMAceoI+6DWFRWNoM4XxVYyx6fJGD5bCUOykfdyeMH0NePalB5Vw0gfJztb0A9OlfRHiK0kurC9WD5WKKxD9MJz/SvDL6BZ7eUA+WQvQjj9Pekimdp8NNajtb8W8vMTr937uMYGcj0AzX29o/iC4u7Ldt8gbcJ8oxjjnI6g1+bOgapJY6lDuO7ywQwxwwx69q+4fCHiW1uLcJb5UxQovJ3IoAG78aKm10TY9msZpdS017VpPMkVwq9RwRx+X9K7LwZLc2Fw1o2GTb8i9Pmz83/AH1jv0ry7w14sso79obhjbAgsAF3BunII/w6V6do9wP7WJ8wSOeuE6Dg+3fAohoTJHvNhLHN/wAfge5dE4U4AHp/kUy5uJLg+RGgDMBnb0GOxHTpWbb3aw2kciP+8kwu0DkgcgnHoK63w/pKTXLsXypTPHUdOM9B7VqkmQ9DZ8P6Q9laNczDyHk+7wBnI4bOOMY6VyGt+Ir03DW4bdCWU7QPukHru4Nej6tqkMtrLaK4baFU4A5PHGD2+leb31jazyeY5ERA4QdenTJ7j2olqKKsYFxKnlMVJCN0yPzxiuD1BpFuHiUqGbjPGR0/D2/lXayrKyCG4ICEbNwwSoPTP14FcnqEQSX7NuWJEC7iOTxwP/1j0oQMoWzM6SIuZJNgVRjAIXv+dYt+ftKkuG3FQqqBj1JzxjFdIbUrbg/6o3H8Z7D04/8ArVh6osWREyiOKMbT82eR2/ClIInnGqiCJ8rtUEH5QO/Qc4x6e1cc1ur3BZWHGAhIxg/4V2mrW+ZVW1RmQL1PTHf/APVWS9jAjliA0YIIUjoB/OuKS1Nk9B0JSKQMjxoEAY4GTjsRxya34L1ZHfAZ4jHtl7EcYBAP0rCtFUTYC+VvYBMe3T2xW0luHaaabNvs4QgYyefTiqWwi3bymKQon+kWyhd2TwB3H5flXWWhTpabo0A4wTtC/wCe1cra20jblmImZnA24x09Me1djax+ZbCKQCI4yOei/wD6hVxEdFpTyRTpcxPtxjDYDD5eOR6GvTbee38UadNpmshLqyfCyRFeByPm6DuPyrzO3SRvvOPKwHDIPveg9q6vRtSaBmgeLbE2O/JJ4/UCuqK0M2eJeKfAut/DTVnniZdR0G5cLHIP+WZ52Blxx1xmtmxd74sWUINnD5BXp1xX0U2o6TrVp/wiWuW6tp8yYywGQnXnPQ5HbvivlLxV4a1r4a+I/wCzJt2o6RdL5tldAYzETjBJGAc9VzkemDxMlbYa1IdT06AYVWLk5JAwM4649BXLanB5MThQIPlDuOu4dj0IGDXoz2yT23nlPNlVU27ScMuef0rjPERCK0cIwiY6Dkj6/XtXPPYtI86muJ2AOzcysvKnPA6tj8K9t0238m8LEGMug2RgfwbeOa8cRo/toyNgbGW+7tHpj14r3S0uYsva7GlOxDHjjAAwcZ7dOKcfhH1N2wjjXamCpbkq2Dwp7elWLdXmkLQLuAY4HZR2PTkHmsWBPMLPOfIHGD+QGR14rqoJUBG84IHzMg+UZGOMfnUjNrTJPId4vlMci7h/skDacd/wrrY1HkkrlQDk9Rn8B0/w/TkrXdHKE2jbwTnGFz3rdt7g+TKfM3fMOV6AdMfh/hXTDYxkWJVuQ5nt38pm+XoCMduD7Ypj3CTQE3aBduAYwMAEfxgCr72sokWGV1chQeR27c+tY1wkwlaONl+VeWP4jGKpiRz97DLcSyJvWQAcZGCQwH8hWOkUCs+P3ZA57j3rSnYpiE8Bhw/Y9ap3UQYtHLJ+8CZAHAOP58Vky0UZZI2YBH2YwmNvBIxznGK1IFkmbzpYmh6Jkeo7gVkNuMhcIQp6kYxjHH0NaljJ9mZBOTJHJtPPUAdPpgUQ3B7HcaVEqQBN338Hk8/keKyPFhUQxTOhxvaNuccYyOmPStjT2ebOTlgfQfTHp0Gay/GZH2RbdkMjMylHPA6dMev/ANet2SjyHU1CKWYbvlHkqMj2DdD9ea4LUWcPNHwpkxuPbA9On0rv9RSQfvriQSPGG3KvykcAdvpkdK4u7tZDJ+8IMchH4A9DWEykcu8Xm5VV+0eYdu0HA+XkU/8A4RbV9RiRbVMKv8HcA9txAHFdXaW+2+VSAnH7wH+IdB0GK9H8P6hZWOVmRjkkhf4Cc/LgY444/CkkluHkjznQvhdYz3CXN2PNCqGby3dQfYqRxj244xXsOh+DNI01GlijMaMCjRgYUKfUDrUr6jbW0kv2VfLfAYp1H09qrza/HLF5bMWY437R8q/Uccj2pc6DkZ1Dw6bZqVSNWIX5UI56cMOOmK9O8FWEGl2curXcqxyXAAHptODwOgJPH4V4TPfrLcL5H73LBMjr64H4cCvSru8VoRZ2w2IqqowOi+hyO5/KrUuwnE7HVfE8UCE2kqlkbB3D5cAduK4eTXmupWEuLkrhwy/KVPXA46fyrHKo0mHIIXJ54wOmDgfyqabyY4mKAKsI3bVHY4+lR1D0M29ugZ3VsRn7ykLjg9R6dBVKxuFt5PkKuH+9kcZ9uw4ok8yWVyVbGQBn+EEcVNBYBY97/KxICAHv0Pt2p9R6HQWksl8q+XGHH3SxwOB22+1aEaSiTfjGSY2bHBxj9K58stvuMREYXadpHG4+1ddpN8JLfZcDy1GM5HGW/u/54rVEPyLcqNPB5dxOXjHRQAOg9eenvSx26oAzrt8wg444x057VpyxxtavKigjKhsDp71yOszul3GRnMSZQDhWJ6/kOKZKOf1S8VTLBHIJD1Q9CCTx271zDzlBKWkM7kBdu3sv4Vt3iGaN98fzDABXqobjNcrf2csFwtv91GAy3UHHUnHSoZasUtU1K1RXgkbaXCkJtJOD6cda4HUvlmm3DYvr1z6dOnatbXNPuY7shcrEEGfcD0+lcwyTOfODEKnyEnsB+H4VLKsRySKUDHKyIuQccc9sfSq8c05PkPGo38YB4+vt/StG2jzukucyeXtOB054qW7hgh+aRUDONqr0x+NSBTe2t4nyHEjBcdcHv7YqS11COxVTH9xiNx53cH7v4Cs+O1ZZGXDBSM7jxjFXUtZAQz/JJuAWQYIJxxkdh0qWB0ljeJcO8yMSf4f9le/pmtmxjdNTUMDKJASGHPXpwO1YFrpmoMfNihMTxnG3cqqR3OOK6Xw+Zf7YtFkG3qFXIH+8Pf1FQlqV0JJby90vU4BMjzBHV9vcgY6kdR3rZ+IFs0fi/UHIKx3EVvPFj+IOoGR/wJSMV6ba6Jb3sG2aVYAycnZk+hxyP8iuS8UWF4dUFxBEbgfY4FDcsGWPKcfjzj3rWLs0TY8ia2/0jeTnO1eehwOB7ZrorOAR3Cb0CMyHr3OOn4dMVtWfhfWdQZVZEUE5CnGTjnviuvs/h/q/zpebId4ywLKcjP3QQcCtGyTm7DLoEQqg4A/iVvT8O1bJkdl/e85wo2/cyOePrXZ2nw9e3hOZI4nQA5L9i2R047e1aE3g5fKYrPHHIiBWjGcDGCG3f4CodkNHn1y0yxPIo2Bh/EAQCtYazzO4VsuQNo+g7jNenQ+EFnkxNdpFEeCQrNntz7GuiTwJZwhQZ0dGXhdrZ9uR0FLR9R3PJ4LyTYsRG7I4I44z3rc07VEntZfO2sw+XYowwweufSu1X4fv5pZr2F2c4IETfIOAvB+mOldNoXwzgDNvvg7LyAIhjaeCOpH+FaRJbPNrC9voLgQ+X9qRFUkfdwD1B/lx0/l6Pp13DNCwhKI3HHpjnBPr/kV1jfDbS5Ij++eOTaFDKuAuP9nvTtN+HemaZKZBPNOCAMNjr9Av8v8A9WiM7nxd4psPs/jvVolVtv2wk464KoxHH1pk1zEzqUD5Q4yRywxzXQfFPQV8OfEm5VJCLe6itrrrjDcq5P1K5GO3HasC585ZYth8z5iCCMA7e/8ASs7mli1Zg+cz3DoF4K7QW24wM/y6V21vHCybYnzGcZ44wcY57fpXE2l3bRyeSD5Ow5XA3BvYHH4V3elXcU03l7uCUGMY2fy4JqhNDL28fS7nS9Tk6RX0O7AwSuAen0P6V+PP7U3w/h/4a/8AiRa2azWH9tXmnahDKjny/O1CyikywwfvMOe2RX6y+Pl1dnhggUEW0kdwF6bd+dnIGOMYr8//ANtXxpoHhL4/aTcHTpI9WvvCun3a3SrtjuVSWWLDcc7MMgxnaFHY1hipWpJ2NqMLysj5L1T4NW9tay/bNcLNAitIxWTyV34wMDOc5HQVzs/haTwb5C6aTqs9wqs6whnQx5yO2V3Af5Fem23jTSvG9w1o8NxFcbV2wRgyRMEBOSVAOB3H/wBapbu5vPC4N3dakNUS4TKWwt2iIUHjLqPujoM8c15EcRK1pnd7FLY4HW/AGtP5us6FNb3AlUL9nL+VPxzld2FODjjjivD57670nUtmqaX/AGbcxM0FwwHDd9pwuMg//Wr640DX/B2p3RtNUsBcpIheK6HmIqN3jKnGckcY4GaRp9bS/A0KJbuKBlUL5cbfuuSBmTB+7xWkcRy9CXRufP2vaSmrWxvdCvEmeGNCj5wHfqI24GwnHHp3rznw/rfjPw3r1prllC0Xk3AheC4iU7wT+8VXOOuMA9uCOlfW2uWelSNdB9KtbuZ32tHAfLYbht3DC7f04NcgngrwhqSFLe6m0uCzjMk0V4GdoR38vGM7TgcE1tTxUTGdCWljH8W+INC+JOjRWuvRXugSW82+2lkCsYmZdoBdBgrnjPy5wK8Ui0TxP4Z1ktHc2w+zsG/fHiRTkcEYwNvHHIrtx4E1PUZJv+Ec1mO808sY5ZozvEaH/nrbvhskdCtUT4Wi0PVLiDVTJq4twi733GD5wpQs3IUAHhTjn6VpCaSHKPNawzZbak0l1qMscRePaiY8xRjurrjPHbFc7b3H9i+dJLLCLaVVUhlMiORxgADI47dq9Rt7BFtJdLs3s5WkKyPHIAI1R+A8fQHpyB04x727TwTb/wBorbf2vZQRToHa3Kr5Ug+6fK3ZCn1rn+sQWmyNfYT6HlkWp+dFJc20Yk8ojEcIXaykDgetakhnZI7C/wBPutLuJQzpD5RkbYB9+NgMgDGD/hXsOp+A/Cm/zLX7Poy2qKkrS3OxP98Lyevqfasyf4oeA/DELaTZeIDq7BGj2WlqTIjqOMyPweehz6VCqxn8Ooezkt0eAWH7OOv600X/AAhWuW9wt5N5Udvdq8Tr/vEKycDuQme1bOnfsq+MdBvJX8SyanpdzD80MunWUssfHO7zfl/AAfjUmsfFHxRcq8ul/adLSLhS+xZDzwd6Afd9OeK4fUPGXxN1GY3d14o1+6CIFVkvZI1VR0CjPbt6V6katZx2OV0433Nq80+fQ5zpF1LJcvakB5J12yvk/wASnkfQ126K8qxxfKGMahBjHJHr2rzfT/OudKjmn82ab5hvnJeWQA9yeeO1emWONkWOcJHhvwHHtXzWLbTsz0aOp5rr2u3E8k2k22nXbtEzRyOJ9mSp2jC+npXPCXWIIjDLd/YSo/5a3DbgD0HBxUGvm9g8SalcC4jyl0yp2VR2B/lVfyIpH826uLFWIyc5fPvivqMPGKpxsuh5dST52jO8h7q48y5it7kDrIzswZe/JJP510dlmxiSeztdPOMlQwZsge3GfzrEmMphIjuIZIk6qIuMfl/Km3D4hQwXrXCL/wAs4ovL2/jit0uxFz0W18f6/bfIdatNE2AbFXTg+38x/j9K1YfiLr80UklvqNnqrEBZJY9MRWI/2hwOMdxXkeZvlfbcNnnBA/qKfEdkjb4rpA3Vc4RvywKfs0LmsexWXxEtbdi2q2128x432FtEu3PHKtnP51sf2z4X1lTDNca+UZctshSPH+zypIP04rxy4u18lZE0q7tz/E/2nIPoTn0+grMuLu4nRYLVZo2f1uDk/gDiocOwKR7/AGOk+ENRxFAmvX6xfd3XEMR/BVwwH4Z4r0W2s9G09fsEOlahq0arvaK+1BEAHTI2tnaMdq+Q92ni3EN3omyVP+W4vCG5/vYwcVcj+z3MHk288NqoOALi4dh+vaodOXRlLl6o+l9U8D6Hqg82y0dNEwu+If2q82//AHS3IGPwrLPgOTS7fznbT7WJwPLgmvWOeOSBjaR7V4Yk06opfU7G48sbPL+bDL2UkYL47dcV1+l+INT05UuWitb+CQhWkaJ5jHjGByS2AO1Soz2L906eaxkgiOLTSZ7eMhmbeXweBlccjsOlZ8uoW0BxObGA9QEiZuPTOPSrr+JdIuNSl89pIrO4jUMy2jbN6joBjI9uK7bw9qXwl+yibUJbi6lmDByEk3QhT8uEKDeW7YyAKL8q94Vux82+Np4r3VoZLNY1EtsAxj4BZScHB6dMfSvVPA0pHhewJPmEZyO6bTgLz3x6VP8AtHWvw/gv/Bt74CJAu9PuFvogjR/OjoqttflW65XJA/hODWV4JlA8NwrIynypZhkducgN74xj2ryMelyaHXQXvK5zGuWLar4i1C2ht7ppNwkj8hN2cr/Fgf5xUsHhTxK26OO1vbTYvybhiP8ADFfQPh7SP7c8Oi8e1lglhnaPzYrhYTIucDk8dcLjGePwqrd+Gr29YJ4dt76K6V9hMmoRhC4OMEM3c/ge1elhqn7uMTmrQ95tM8t0/wAHWwl/04au5KKShuVWPnsSOPwz26V1eia7aaSv2DT7AXVoG2usxG8ZGOpB4B7fypuqeCvE630ltq9tBptxCB+5u7sxswPdAMgjj1FV59C1KF47G3t4bqSYb1KSj+HAYAA8Y9RWs/e0bMk0jcn1bRr5pYbe3j0ppEMckqqiDPYfL1GelX9HXVbS3kn0qC1hiKj7Q0mDE5XuCB3GRj3/ABqHRLDQLW5S08VaZPatjeI1kMgfj0HOMDOVPatyw0zw3qdgdF8PXNxqlwJmYQxqfn3dCVxwAuBxjOK5aklBWRvCHN0O31DwV4S8Y2MWspepoNziOLz87igK8wyoflIyfkbII7Vy1j4A1zTLrbcS2U1lE3F47K4nT+FQF9ffpit3SPDX9kTm1vPtUZtvnkt3TynZt2ArCTHy56cfjViBdRvZrm5sXGhRrmTLmOWHrgB0yduQeu3Fcv1po6Fh1poc1qHw2sPErj7f4ftIoGDFbkNGkxO07fmhywAPr2rxrVvhTdaG7xx6h9mMpZEVcToyL0BPBX5e4BxX0XKNX1aWC61G5uLG2m/dqkNmQsifdLxuMblyfrjtXbaZ8FliF5azaXcXUU0fljfdCPepP313BcHjIGM/SoeOa6lrDJn5+t4WVS+LggKCWWFWdWRfbhgcdDioLWz0KWDFtDDNKDgRtdFZc9iOgIPbivvqH4OWUMDfZtG1TULJSbUyJtMsTk5UMw24GfusxI4xTbb4MQWsrJqXw+lvoBuWMzaev2kbeMtOpX5c5+77daP7Uj1K+p9j4PjjjhkgtbizRWnBG7cHIPbIYdvyPataXTftAWEzRGVcAKVaHaxwAM9MZ/AV9saf+zdqFhEuvNaWFjpMkG+QoxkiDA/IoT55UcjqGDLkEVs2f7POlXs+mR3GqDUG1sqJFaEotoWGUVvLbcVyMenfGBmk8ypbXF9Vmnoj45jhj0aCSy8RX1oZdwKLApEinr9+QL7fnXY6b4da4smOlS28slwreWk6R5LNnA3dMnqARiv0K8MfBv4X+G2l8L3Mdle6ibbbb3OprHPC8wYBUfcu8KSQNuGwB6jFVtM+G3hDwxpGqXXjnSNC+3y3Ii0/+zo5HkWZASQqxr5aK3ylAMYyQR0Fc88fSWzLhQk9D89NP8OTxwPceNJLjQCrFPKRPLWZV7IeUGcdRwK9g8Pt4N8O2X9rJoMjMT9m8m8lEsMbMMCXdIDjI46D2xX19Z+F9D0rVLT+1dFSOz1O3KtZSQ+dEkow6yxou5xkMNyjoD04rR0X4S+P0WS4udK0jSdCUmOHU1t7eaO7jyFUNbFzMoIIB3ooJ4Getc08df4UdCoJL3mj5X8JahaQi8tZrvT4r5FBjLqkSNbscldqjaQH4CkdK1r/AMSa9NEo0+bJXDM0UP7jyxwFIIBH1HoPw+1IPCmjeKvDV3YS6Box1HS2WLfptgsJQbysb7yRu+4xKN8vTgV01l8CPCr6RYax4rnbw3qwu4jDqcM6rDLIrlYkjikCpGQAnA288YI4rB4pdQ5LH57eG9S8Yo7T6Q0+tWjSOHtLfT3lkKvzjEcZ3fKTjHUflR4Jv/iInimTRfDUOseHxPdKgtY7aS1LSyMANhlULFv4yrYB4GOuP0ztNX0TR/GD6NrWpDWNTt3jjjlsFaC5ikcgxFTGRHv6LtOe2OODhfFj4reOrK11GC3S88OPbRg2sVxFGs86swX7RFMR5bbM5ZR/CKn28LXtdD5J3stDlvDHwy8daSG8XeJtX1LQLW38yS+t7q5eCVmTgB87hGN5Xadmxh0wDXo/hvxf4N8b6zZ6OiX1rLIotJPOiJ5GfLYzx5X742nPB/PHn3hv4t+P/G3hCXRtUu9J1W3WBYLuS9iMMSIwHyXBJ3sT7EcYx0rz2Hw3aTXNvpnhbxakMZmhjkS2kkhZ7kH5ESSM5VCw+U57euMOnv7qsiZRsvePVPiD4e8afD/XYdYk0x/Ffh2YBJ7vSVK39nIrDb50YIUoB0PKEcErxWN8TP2P/Bfxp0a61DQ76TwV4g1iwGw7FSwnnwTGtzGiYjy3G5SQuAcYNev+E01/4faWNO8TW+qavbySsZJGvhK6nOCIwy7yMFBgnBwxHGa7XXtC8JeJpRpkmn39w0ke+SFLloVHQcocLz/s5HtXp0W4Wjc5J2fQ/mQvLHV9JutW8LeI7dtN1nRbqfS9QtXxvt7u1cwyo3JHyuhHBIr6/wDCGi3nxU+Hlp468NpFd6tpFzbeGfEVnyMSNkWd6zdEScAL8+BuBAPatr9vX4QaX8PPidafELwykqWfiBRbeIYp5Glkt9XTiOaUsMr9sg2MW+48gJBydo+evgp8Y9U/Z++IaeO7K0j8UeHtRtjpninQZlDQarpMxBkTY3yiWMfNETnB/wBklW48Zhoy0+7/ACNqcrH1j8MZo/htq97oOu+G5fEdxdziO3S2vJDgBNzQmOPcpX5ST8uQAwxjNfWWsfsyfD/4peDrXxB4KuIfAviCWMzpameN0aRl8xY324YEklS20/MDzxxwPjzQfBPwt8J6B8Z/g9YyeMvB2rXkOo6R4ztb03o0WWaTKafqiEu0PlMfs29iMyEQyhZeH6rQfiH8Hvj1rNvbXs0Pwl+KKMJIdStIDFpGpOODIgdiwklJYMrDerYyzcMTAY3lXsXuKtQv76Pm74y6t8WvAH7PHjP4NfEPQDp9pq89jK2qfPKZ4bW6gmh2TgmP5HiKjPTzWGMhSPgd7Tz5HN25uAFbaoJGzafvAdulfsf+1prHjOX9nXx58MvHOgTaZqtvYRXttqsGZrG+gtJkkdo36I0ixj5R911GR0x+MVhqdoYZL5ZUjNxEpVXII+YDr2r6TDyUldI86pHl0NT+yv8AQ4ZDGFnxlHHH0DYrn7GIQhobhGV1ZzknOfceh44rW+xS7nE95BIoCv5WCv5Htn2z16Cq1xpd1bXHmm3XbcthXRtwTIAweBj8q60n1MdCnNFJ/ZMkyF/KZlJkA4Bzj9PaoryyubM+XcOWjQKA8aFVIbr04yK2vs1zZ2E1vKzS22FbYx4OCuAD24HQVXuJ7l3Rd8iAACNAeFIGMH8BQyjLsd1mZhaSBvm+eKXuRx8ufbH5VC9u4uVv0lESXW7CeXj5VPTI9P6Vqx3F/akQSTr5ecBpUzwecFq0blb2WJd0MF/AvyttA38nsV6YqW7DsZt1cJJYyiG3LyNaD5kOME8Zx0IHX8K7rwlfvqnh2AlWEtr+4k3d9gGMfh1ri7a2awuZoXj48j5S/KA9AM+mOK1/BdysEr2yuV85zJsyCAeBxj8K8rN6anRv2OvBzcZpdDuAwVjImBzkf59eOK8o8bWl1Fqfi7w5YWZvotXtbbXYFj2gwshVZmHQn588DsMAc16rJ5YZj0R3Vcf3ePT2rD8VST6dqfhzxACiA3B0O62j79rd/OoYjn5GUkehIrxMoq8le3c9DGQvT9Di/Al7YS6TLe6hNN5E0GSvmN5YkXAAAX+LrwRj2r0KxuzZSR3c+8bkV15BSVMcYPHGP07V4Z4YtIbXVtT8LSSTGG0vp4AqD+DO1Hz0/hOeOle0ws8aW1qkCyx2sQjXzWyZE6qFOMfL/L0r7Vb3PB6WO4vhLqb2kmnWRuZbF0uftA2or8ZCB+DtOentUltrEN3dzXMkP9qToN8cBCfZ13jG2UkZbbk4x1xVJdXsl04XU0skJk/0fyl4EZxjdtXA2jH41F/ZNvbTW97O4fzEKMLbcgb+JX4wckEdsenFURYuvp+ra08Q1KZWi2SfLZDyojD2RABhsEDgjoKlEdrPq8OoXV2th5cIjjt03K5kX1wMKCP8Kr6feagt3HBpypHFCTNGXyVhRlwySdl3dRRPq0ERs5bWIajKJXXeQCg3HAYHr6Y9hTv2Gar3NlqK+Xqf+jnzfs8VrjDebgclsfxA9x9KwIL+/j1uO2htVS1sG8oxgMcIeDuPccZ5q3LYagQ2uqi6m8EoLhAUaM9DhDwccYxz09KqS2s8Nyt9HM0cN/mbzR8xRsYCMcY46Y/DtSDQ6qztJ7mXUL/KWLXEalEABGY+GZBxj5R7n+VRW1xbS6NGPMa2FrclYZsKPmPQsxxtUZ5zjI/KqWjWT6hY2MWqL5a2JkhkAcr8zYZGyOmauPaaVLasNpTTozsZclj5iHAb1KAcY9O1ZvTQZBfPDJLqUNi4ks7m08xZo+Ql1HyT04z196/aP/glbrS6/wDsrT6XJItwNF8W69YDau3bvnS9AwMD/l63DHABAr8SdRaU2VxDbxeVAPlxGAqgH7pyecZ7dulfqt/wSm8aW2g/CXxvoGo+XBajxxJ5UwOAJJtOsYWLk8DcYAR7k+1JaMmS0P1bnt3hcrF8q/w5wcVUgMzTGMjgAKcDp27dK3XA+8X84NyMcDH68e1VLQH7QdwBAweg6D8On+FU0QbESjyBG6jldpHt09PTivK9f0KbSNG1aJo2uLJbSaSNgM4AUnDHHBUAfkK9ZXA+9jj1Hauc8bzbfAXiKZfl2aVfEEf7Nu/TFFtBJ2aPnf4cDFiL9nEoSBcr0+/0z9fyrY125LrNK5T7PJ833cFTkAgH16VjfDZ/K8PPcOudyRRKh6NGoHP+fSodXuI5nceZ5qlT8yjAHtx7VyTl0N0tTnbm6CSkoRKMduOP68flXL6pK8luYoomiVfQ54zmtIku2FVpdp6hhwPT2p8kcJSUxLkPgqc8Z9/SsS15GNod2P8Aj1d/KjnIBY9Sw6D29Kg1G2itZ5ZUIZSeGYZC+v1zWPNN5N+VBKkNkADjI966FJJGs/3ke9D85XqTgdvbihjRf8PtDF4WkjCBt14X55yF2559OKz9YuMRrJb42OTw3AXAx2/HpWhb/aLXQNJWGPIZZJpAAM/Mx4HoAOwritdkaOcSb8EA7AvBUdcYxg4zWnUnZHE6jJOtx5c7+axH3k9D7+lcrdRoVDoWXaMHI4Ptjrmt64kurqRlb975WMn7vDdAfYe1cdd3biWXMXmlcZDHBweBtIpkIwtQvXhheCdjGYnyg25yo/ofasRtSgEXlxt5hcAEKPxPA6Vo3s0ZV0mQs0a5RifWuTliIk8y3cK2QQnbn/P4VRRswgNcgqwTdkcDHPYeleA/tdExfDDwhbMNpfxQBntiO2csR78gfSvZLK5ljdo3TCnggc5b/CvE/wBrZgPhr4PidTGy+Iicnpj7KwP41Fb+GzSl8aPjSH5lVxlcnp7dBXnvxQmf7LZWigjc2/HZguf1/wAK9Ct1yqq/DbeT2xXlvxNaR72wibkr8yntjoSPyFedhF++R21dIM88bc7KyrsYjofTFJZRh4Y96OwYllwcYIPNTMX2FhyB0HTGPf0otUZLSKNHxs5zng5P+RX0aPKOib/SIYXSPAjHlPjuBjbTILw24YRRqVkGAG4+76ke/Slt2tvNdHYwM6cFuAGXp0qNUU7vuzHg4T+IDrgVII3Y5UuZlZlazeSMEfMAhZeRx/jUV5CklwvmgMZYwyFeCGx0z07VTmmtTjfbbNrDB6YB9hj0qMxvPI7WzlSmNnzDaenHNMZow3LTSGCGeay2lflf5034wc//AK6vJbiW1uIyIrjBBwp2kHpyPaubi+3xmSGFPtMcbZcpg9eSB9K3oNQtYJFSa28hsjMp4HoV6UAZ1+dLe7jn2TW7MnlSBh8qsvAI9/WpYIEW4jjhkPzRqyseNxHYVoXckRtP9GmjkKsZNhPJ2kYH16fWud8yZrnzDG11yGCjIAB/ziheQFprhDeRJLvSVJAu9ejDPWrNzpEbXUtuhQ7wXjG3ncOSPSi4kmngaQQeSYZVbCnHbp6ds1akuomEd0pMqOhiCNgMrd8kYoArqsMFvLFgwGIL80fBcN/9eofLLuy2zZjaLGAu44IB575PatNRECsE6qyfdLL2KjgHiqBjs47OJ4JriKcylCvYKp5wBzgCkA37NLb2oM8S3CFQVVeHUe+BStFJEiXLgyoRuQElXAPHT8Kt2t2LGXzrWcXBK4fzRjK9Bg+1W4b5p7B95UqMsSOqY9B6UXGYTW1ldrLGRLZsFBzwyEY+6VA4/wDrfhXS6Dr66S0em6hciSyZQkcjjDpyMbn7r6fhXMwS2cs5jihkkMox975fWiW1W4hSUbmtQSrq2ONvA6c1lVoxqR5WXCbg7o9vePKh0bzc4IxxkdjXT/C/4j+Jvg141i8TeGp2hs7lfserWitmK7s5SPNRo+FYjGVz0xxivGvDmuPa3Nto2qI1tHINlrPv3jt8hz0GOn5V3r24c/MyDb1GPlPHFfJ47BWvCex69GtdcyP1Ii8QaB4k0az8T+HpUutMuhiN1OTG68NG3c+2cfQdBVt9VmimR1kmtpIW3xlccj2GBjPcV8HfBn4ln4Z6tcaRq/8ApXhvV3T7SjEstoeR9ogHY9A4H3h+FfbV7GkAgnilF5DOqtbyocrJEwBDKfof6V8LjcB7Cfke1RrqaPAf2gfhhoOt6TNeLZrpdtqlyCNQBOzTLxvnMjxpgLFM5C54APHcV8R+H5E8Ma1ceDfG1mLC7sp1WeW0I8xxKN4eMgFGLfKy5wMHAwOK/XvwhoqeMr1fBUsa6l/aivaNZudol89doTnr0zx0xxg18Rftdfs6fEP4U+JNM8Pa5Yxx6nYQTzaDfJ+8i1jSY2RDbxzbF8y5tXdQ8TYePzFbG2VGP33DOZSq0lSq9Op89mVCKnzQOq1e28I+M/AV34aOpRw39rpxhtVmkW183zQvnRyqx5+ch0AJ6Beh51fDnjmOL9pT4TXt0q3Ty+H7jw1c7vlINrHhRz1yQD6EGvj3wX4hvodCmvJp0uQsvmBV5kQpmORXDZC5XaRjFewXFs18uheL7ObzrzQ7631G0nX5XaFCBKjdz8vfrkfSvrqTa3PJdi5c+H9C1P8AZl+OWnSf6DqPhfx0b2BUGQ0D3EcaLg4wmN4BHIJGRjp6JqXhJbH9o34PzFku7Lxh4PiRDncH/wBHdmXLdWLcfTHSuJ0a4h1bxF+0B4JtJSLbX9Fi1K2hJADXKxBmbGM8u/bjgd8Vcs/EWojwV+y74/lmymi60+hSStyFjM6RInrjykYDsB6DFdMZdv60JaPFLXwhOfhN8VrW1uDaXHgzxIl7bKrEGJY5vLOM4K8DjA+8Bmvrj4fftK+PvAP7SPwy+NPi2OPxNB4v8Mpo8qACPzIowpVmYjJMchSTLE/MOwAxzkvhq4f4kftLfDNV2LrGmf2xa+YmWLsN+7jnBaXjtkA15DqN00nwW+AHxIu1MkWja7JpNwV+8I47j5fblISOfQVatsK56/Z/E/4f65+wz8Yfg34n0j7L4k8P+NptY0hhGn+jxXN/ay/e3K+7YlzEdoxtKcYyR7Z4x8Zfs269+058BviVa6ZeaFpfinwpdaXqqLDiJbxLXy7GcLCxaTbJPtkZCNwRSAG3Z+ZLjwNZX3x3+Mfw+liNumseHf7St4lON0sdtGzFO2BM5wP8K8zs/F99p/wf+EPxHvrb+0YPBXiUWx+UFvs0b5aL/gQRVA9hS16D0PSW8JfCG4+Cv7Q3hLwvrU0N34b8U3OoaOLgYFxo1vN/oqZYIXdwMMNikPtI3Lmo/EGlada/FD4L6tZXCalp2r+FUUbWA/fR22JCCP8AeXj1Uiu40/wz8Pda+OXxf+Ggf+zrP4heGodS053CxeTeeV5x2g8H/SJC5GMYXjtXkyyWB+DnwR+J9kY0bwhrz6DrsK9YxPNtDu3bbCg/GUY4HCTE0Rr4r0j4ysvh/wAZXqeA/ib4X1CSy0DxRDtgivIoHIgs7or/ABRnhGZuh/iyazr1tVh1bWdB8WaELjVnQSeJvD0aiOHWIUwBrOjgbQl2ijdKiYD9R3xW8feGtN0Pxz8WND1uwfUdOtLi01uBbf5ZVt5TiSeHkANHkZPAO09qn1W/1FfDmkHxPevr/h+IpL4d8a2RdrzSJGx5MV4AQfLXG07gP7p9l6AZ+p39o+nfZPDHie5+IHh6aBobnQdSz9vtLQrsxE8hyXg7DAxjjOAan0XVNftBF4s0BE1bxX4es/sWtaXP9zXtGU5SdBnLukXDD5mH1wDX+JGb/SbLVvGGgSWF5b5aPxX4eQNa3kZGFeZI1zGTjcQSMN04OK4fRNYvLr7Ld6Vc/bNQ0+Q3GnX0YCo7xAt5brkFPOQMjL0pg2e46Jc+DPDUtvpZnOo/Bn4sI4jilkJ/sTV0A3xtx+6IkwFPGQAf4Cat2vhnXPFWnan+zN4xv0t/G3glhqfgnWTIF+1QIFMVuHOCoKBdpU5UjuFzXP6efDEsreFtdwnw7+KqC7spRjdpPiAYVkV/uowkXBGNp6diarSJ4n8SeF00S4klHxW+D8rTWE3LS6hplvKCBzhpkWPAXqcKB0c0DPU7v4h694n0TS/2jvCcMWl/FH4aTfYfGemLvT7fYRDy3maPIbaUVmbsvOz7uK7RPEHhf4e+O7b4jW9tDefBD4+Qw2/iOwbaYdP1C78wO5wBHH5Uhc542Hd90qpryr/hM7DSde0P9qHwpC6+G/EgXS/H+mxr5iW902Im82LH3WJUr2Y+hJFbug6DoWha54i/Zo1Vnn8F/Eq1bVPBV7MVeK3vZUV9iOc7QkijacdVGfv0JhY7OPwHrMuleLP2J/FrJda7oIbxJ8LNZeU5ZC0c6RQT56NHHtIUfKS+R+7DC0fipr0lp4Z/a50y02+I/B0sXhH4qaLGBvubNXELS3EJ6s2N6lzhW24fERC+c6XceL/F/wANI5oGu9N+L/7O91iLzAWnv9IjkJWLpudVjQheMEBcbvMzXd3Xijwro/jDRfj1awxH4Y/G3T10Hxxa+X/o1lqMiESM6KdiHzQxOCB988bsVrGRDR1J8EeC7PXfEP7LE2o/2t8OPjDGni74X6vz5Gk6qZN/lQPhQiyEpERHgldqSKsjnGhb/EfWJNA0j4+3GhSL4z+E5/4Qf4w6E5Zm1fw68RtLa5ngl5l2Km47j95Sykoua4O18AeKZ9J8QfsmXF5BD4r+H16nin4aau8u2a6tHlWQQQzYVgAPl+QjYzHI2xgjpE+LOmvqHhv9rm+tGvNH8QwL8PfjJoDRhkjkVY4FuzFyM8oUDg4CBEA+YDoiyGjubbwrpkd5cfs7eFNbNpba26/Ej4AeNIpGEVhqEYW4vNLFxsO2GQ/IAELKf9ahkYLXaaHqvhrxtF/wm18W8EeGfi5ew6X4vjgzC/gn4r6QSLXWIVjYfZlvJI1MpVhvEi+Y/wDDXkw+HN2n9u/speHdVRNf8JTj4jfBTxEcxPJAT9unsUlXlwUWQfJlfNBkbKqu3srPVfAvjeBPHuqxHwx8P/jjIvhL4hWiN5L+FPG9k26w1MrjbB5kyb9z/LhgW/u1005GTPpjT77V1v5b7xAlrpOuXWqx6d4gstjxxaD8RLdPLstaQRrtTS/EVuIxL+78h2cEl2BWvoL4YeP9a0PT/wC1ricasNRgkMVneuFvLWezlkhureDkRSNZzORKDsZ4gp+6q5+Io4NQW3utR+MZnkn8PpB8OvjRBagvMbBSR4Z8XRriTeI9kbvNtckKwWPjFeqS6zqdzcT+FdWe0m1Mala6Zr3nqWsJdWW2Euj6/aJGxFtJq1kTHcfwvKFVlI5rpeqsTYh+M3hL/hHNeXxPpY26Vr2+ZIxgLa3Sf6+34yu3eSVHb7vavJJpEaKKeMAk480xrt56jnGPqK+y9YhtvG3wuv8AwpDZtDcsi3Vjh/NSCe3fIUH+F2QGJ1HA4/D4xtZD5YmcHaT8g/hUgYPA6d+1eFjaPJO62OuhO61I0kREMyfcfPU8Dt07VTaaRAvmAN02n1xyOfwxUr7I2W43NIf9gAfQHt0qnIWaUtu/dx8qCMgA/wCNcp0IsrdRlVE4UMpIXPVd3H4illiEhAPLxBcY6YP/AOqs+WPyJFUhZCAMc9QfT2B6VYjEsbfcaJfuE9D68UWA3UiwxjJGQ+VPTAxnHT049K7XwppDM8syMsYEq/d5IIHQg9jkc1wsMTvtypJb+Fh/XjFeheGoLqG3PnI0Ee45SMg5/wCBgk/h2oSJud61k0cSyxjyATtyx4A9cCtWJFeR1aYZAVdy/jjI/SsaO1cRHyJDLnkFjtZc9s9P5VoW/mQnzZCEJVCr98dO/t1xQBct5o0mEc0bQeWu0sG/LGf0rVbU52XdITap8ny5yD244GB0rBuMzMpdSVK7iR68AY/KrSzLPAftgWdVK4IGCoPHUUrCHX2rW91eG3lBg2AcKvOce2e3SuVvZI5iZI9uc8/3sDp1HGMVpSSpvSIbsBdiDgkdjz7fyrEnjVMfvd8hGMDOeD/hTWgHB6xb29s8lzeT4lmZmROd0Y/2SMr6enFco3nLExuE6qf3mMH0H516DrPzQPbEIrR5O44JGBhevQetcDc+SZlMvM+wLwflOMYb/CokMrN5sUKyw5ZiPmwRnjjPT3qJR+88kjLY3428GrPnymTeNwyQw/hUgDp+VVn84KXQeWrNkE9uxGfQ1IxZp7dv9HnXyyPmDd1PUdqtx2bxjyW2zCMfdBx8pxz2FVAxVfK2/aG7dPl9ck+3SrNusmFSBvMwnykdx6H6cUAbmkyFL2ONUNiqgcyDr/jnpXqEEaPa7VOQ2CcdAF6dskHH4fpXm9mjSgJNtk8s7VDjgsByM9QPQ16TAlr5Uah3BeNcxn/lm3s3AI7VS2EzqrMn7VHbsPMYjB6LxgH5T04ru9MkumhYSFYfLxtDcc9eP89a86s7mMyrJMrxGEj6nIx9OvpXdaNdxw7YpF8xJCdq/edD6YpWEzs2hYnzoSqEoMuoz8x9fY0k4t7TZLdTO0jLtZRjBHYcADHNVIrl0jKBkV2+XcrY4HTgf5xVphaTv5ayJGrqPMU/dbGOh9h2pIkzvmOQ0i7HGFOBhSvRcjvjpVw2n9pW4Uq8UuRlSOSoGMgkcVQ1CztophDG5XLDPlcA9NpI6cVqW2svZH7E4+0EHk7e3X+L/PpVREeSeKfDp0m9M+7yI5GMihxyMAB8Afwk5PbFcVqF3v0s2UbRzI+UKA/PsYgkhfqOlew+NtU06+hhhZh9wlN3VR/F6kZ6Y6V4HPbTJO72xF2yEGJl7D39scV0J3QrWODuraHTrlok3MqnMb5GcEAH8BWXG2V8wAEnIjbOCVB547Vra7BFJeriMxM+CcjHzDqufes2OIL5jBcQ8DHGQR0yP8K43ubmlayLKyLIBtK7gWOCMcYFTR2yvF5avtkYgjzD98DoR19fWsZ7ySIoET5cnG8ZI6ZGK2YLouySFVKS7cHGAu3ggUgZqgnYH4352EEZAbpjtisrcY12YMspyqDIwv59K1gdm8Kd+47+On/1qzIVkJaQRNKhGDlgc545P8qBWFhilUrKvzNCB+7PPzN39BgV6n4Ws2jtomMQhRnyA+NxHHb03CvOSkFqx8lSPlwOSRuPXt2H8q9P0G4aa0hlc7AAvlMpxyOD+ozRcVj0jTwgj8+SIQyPwkQGG46E9OK7rT1Eahl/1jDGC3H4etchZyfa7dIYzi5XLF+x2joO5FdTHuZwidYxlRjAPvW9JaGctDPv2KRBi+NpI6biQOufYVy81oiNsT5mb5o1Jx2x1P6flXUXNvcTebBLF5u5FO9T27EA46Dj8Kwysin99AQmFAKcg7ehBHIrURUWUw/Nu8ucDbgYx1A+nYf4VXZWgtNmxHcn7pBYbfX2IqpdvslDQ5kERw5C/eB68dq0rBkfTzdIrbIlyBu6spxyPStEI891qG1kcSoF3wn5Y1+UkZGeP5V5xrVu720k0YKEHC7iPmwR69MV7LrFss3lupjUEs2dvU+nsB0rza9tpHtA+A8IdmYY7L04OOKdVaBA8qkC72YKZN33h7LgDj3qeO3MyoYkRt3HQDp/IVsm1iSVpVdLlQMg4wNvpj+HH0oS3jlmMbfuMA4Lfef/AHfTHHSuPmN7EFlAsG6IsodOMNx8x7jsBit1GYILUQiBW5YRcnHv7Vn2iy+YYpNspcfvAehA4Xt1rUtJYreDyyrzgnKmM54GODn09qzbGiz5F1vYRtImxc5Tg475Fer+EtcvIWiinb7ZbkNHJGcFdpHTC4Jye3vXlg1R9jBA75UeWwAJXI7449qs6VJcQzMREELDCqGH8h1/wpITO28afDKbwt5fjrwMsl3pk6eddWUbeZJZdGZ1AxlAD+Hfjmut8FeJ7bxFbNdFzLMBGJYio+VuxHtkHmu7+Gfiq0mkGha15Vwr5Ty24ZQy9iOoPcemK5D4k/CnX/h/qr+MvC6Pe6RJgzRwf8s93I3heNnrmtIq2qIbPobR5Z/JXJKefjOORjAxyPTOO386y/EVm12NrAJLA4b5QAZExxjHdc5PHSuN8A+JbfWIE8qYpIV3zxZyAxA4A/Dtj8K666ZoL3yfmChgyliT8pGMD0ANd0e6MTjNeiS503MxEL+YEkx1wp46dq8N8R3M7zwieLZ5W8P0O7dt2YxjoBj2r6E1uOE6PL5cfkjcFAbq6qeTx9cV4FrMMkHmSnN1tcqu0ZXPBzxXZvEEcJcxCGR0YDeccD398djWS7PajCt5pJAKqOmMZz6DFdHdxIyyy3G1Cq9j6nP8q5aaMrE0sce3LKGHU7a4qjNkSzXHleZFZN5hGPlUA8HByOucVoWcUTzn+JSBtjbGR27+lZUbKJRDJM1sqALF8o6YA6/zretLSNZFlfFw/QjoGHr/AJ9KhAbmnQy207S7DleCv8sn0rome3t5xGzYCrlW2gKpbkYOTXPC+WBBNLJ+8wFVB9046Z/zxUt1M053HHlgfdzhQaGCR1b69BZQmGObzHYDy5FwSgP97PGKzx4hYlIp2ViWxFIh6f8A664Yyi4P2eMBcnHHzcf0rptG8I32oMx8ww7SF3kYCseBjPr0rBpF8x1Hh/xPcySi0JZRvLBgpZgQMngZOT7flXvFtLJbiM295E5RQ43j5un3c9MHPSuY8BeBtO0uY3GrxLeuqAuzZI/2Tj25/Diu71DSvD1v8tnLHHK3ULyqdPpwf0q4JIh6nXaddyPsfdGokJBHpnnpn/P5Y6QStCW3sUjlOCCB/wDXwB+VeV6bdJGzQl9uxQNw+6TxtPoPT+Vdjb3cxd/MTf5QUNjvnp6cYHbvXQjJnbqZDAFjkHmAHgdD7dsV8h/tUWE803gnW7UEyD7dp5bB2ZZQ6ZPYgByK+pY5supBwrrzgA56Z9s9q8e/acit7T4X6brkQ3f2bqcMnkf3xcZhyvcFSwOPTNXEXkfCbApFt3uFYhZDwSvGDyenP6VDZrcaYGeE7txx245xz9a1f7RsRaCUFZIkbOCAflc55GccZ/ziqkl7HfSt9mMYljXIZORIOmNvt2rUZ1FnOLsK7ESM4xtfGeM9CKsottCrKgAc/Nn+6owf6Y4rltPv1LRsQAqA57AE+me59P6Vb+06lf3H/Evt5ERxwTgZAPb2qk+wrHeRXlvJHFJDmYggqufmOCPT6d69B0fVJnu1cJguq4R1weMfN9MZrzPQ7G+2TSWqoskYXOeF/wCADt/9au8sbfyPLXzGu9kYcyA4HfAGOnSqQj2zwzr8V00mnvabZ9wjIXkEHB3YHcD8q6+4066u74ywP5AjACF1IBUkYBPXI6DjPHNeQ6FdwW728Vj/AK+fk7j93djqQOe30FfTOjvCbKO2vsPctEWK8E9Rnb0HFRJ2JPPNY8OXD6gEiXzDIADIx/d9MnOenPQVs6Fpb6VdIJHikCKPuDAyMHkYzn0rrNQnsrm1fToSFmgw28/xDPoOuPrVW0l8qMmdRHLy2315zkD29Kx5tB2Oc/aS+DGm/tE/AbxZ8K73yjcazYO2mTzZVbXVLfE9hMxUMypHcInmBfvRbk5DHP8ALBoGn61HYx6XfiTS9U07zLS6s7uMrNA1u7QvDIjAFGgkRoirAEFSO1f16+G765uvNSaJo4xyjHAGPw7+tfz3f8FDvgsnwY/aLk8aaFA0Hh74qQS6lGFO5YNbtpd2rRKuWZRcGaK6BbCtLLKFGFrmr6RubUdXynyda+G1121gLPazzRtuWQRKSQuOHBAAP5ivCfjD8JL3QIW8ZaH9mltHYLf2tmW/0d8cSbdoARv4gPuH2PH0PbeGtbt0fU7C4WaNFVxbq207HAJ3oOhxjOM5qwLHxPbz4aGK6tLpomkaN8hkXkgo3z5wce1cUMVKMjsdGDR+d9imo3Qle1tpr7YF3eUjOEz0yQDjOKLpdQsXWDULeXT9y5CyRlCQehAbHFfp+9jruneadDtNN0Gx3q63VwixI4Yc72QFGJPTdhhXY+BJvHd99s0p9Q8KX0jJILaCaANNvKna8D44GSDz/dx0Nd6xi7HH9Wfc/JaGZHGQCy44JX0qfcoGVxt6be49q1PFPh7xD4K8V6h4d8V2psNQt5ZFZVUCMksf3kWAqmNiDtIGMcYGMDKUIYQx7nI9a64u6OZxs7E4WPO0Z56CpYyBgZ3f1+lQDAOxv4v8igrjj8v61QWLcJMz5TIQEcf0rUVfkDldoGTx2/CqcOdu44PH5gU6SQllTO3ceg64x37UAOllBlUdVAxxSJ94o/51AvXaOAOM+39Kvr8ke3G73FADgoABVty9PpUij06dKgB7DoOKkClhkfw84oGW0ZZV2N8p28DjHt9Kyry2N1blWP3lI56A44/WtGEguoO1vr2p08IETqTtODlAPWrtoI/XL9i34neE/H/wh0vwz4yIk1XwJPLYzJeyO0P2OaPdZyEEMFTKNHtIxuXI4OK9d034ceLtZu1udI8Y6D4u0nT7xpoNLW4Fs6h23bFVkGwc/dPGMgV+Vv7IHxqvfgR8dtPvSlpe6J4riTQNVi1Eb7QwXUqBJZAXRR5MiqdzHCqWr9svjBo8Ws+HP7MvPBeitdSeTLDrXhi2jZgI3R22tGEkiDRk7N2/dwO1fMY/DKFS6R6+GrOUOXsecfESSw8Jyvc2Nkvhy+R1Oy2jxDcKwAkdVUBSyr3HtntXUP4N8KwaFZeIPCXxM0WPWbiMqYvEKCGGbfgtFnG88rjgHj2rE0zxf8NNIu7PTvD/AIiuvC9xDH5TDWrea7JGBhh5vypz1CYz6dq7m70nTPH8CyCTwb4/uYR9nS4WYQS8jhJICPvc5BUfTpmuGOhuzyvxJb3nh4Wej+L/AIb30V2xZo9U8I3qSxzSdfNt4UBdMjkI5bHbitzwdqPg+61p4f8AhM/FXwgvGhKeT4jtpHMhwBkeaNoAOAR144wK4KXR9J06/udJv7TWfhb4jtCsun3enXL3Vg5BA/doMoFZc5GcD1/hr1XQI/iRNf8Alz/FHw34rvn4XSPF2lYgEmPlEVxCBjK4Hy4GfU4p8oXWxteIPBfxsne3sJodK+KGkvzFNptwsd3cRP8AdkR5G5AGOhGOnpWHo/gfRvCviOO68RaZ4m8IavjyIBey4t8nkP5mNhQHgKrFe+PTO1XTfGGj6v5/iLwLr3hC4gzJ/bfgi6lltCOvm264O1cc7QSQOorjtB+JXxA8X+JpNDHi5dY02BQtk3ixWW7kMnAi3/undt4xkA8EcZwKynzJe6i4pPc9l+IMWt+MNFvfC9vb6X4wgtirSG7VEvLd8AhoH4UHAwGHrj2PHaN8OPGGi6dYzSaHYXFjvacG41Ha6uMbEWRQCu1VxhgQT6YryzxZqnjXT5tQ0680Ce0BkjjvZbNZHt5VVw2+3baFO7uDjHGfb0fwLqkfiq1geaxu5rdh+8a4kdVt5FwHCqPkHzKRnH5dK5OadjocI6HI+K7fWLLUV1Gzt9PlkvVY3NreL53lSRqAVaQFTt5BUg1qz2OgS6dZXlz4Qijm2Ete6JdMy8YIYRptB+9nkn2q/wCJ799a1qTS7jSbH7VZtsjvY7lYyFIGBJHn5uDwRznHvXKfDyTRdA8SanbeKoZNKnG04jSU25AUqp8yPcVDsSRxjA69q1hJ8plKNj0nwLqz3MN4/hvxfeRq8mfLuY1VVIx1Y8/MAB8oT3HOK6HXNM1m81KaCbSNA8VSzILhWhWKOR/unbMG4bIPBPB657D5/g8TaKkWov4fOmKmoBW/s6SZlkV04wuSCB36jHtXq9n4e+I9v4Pt/GWh+GLf7BcIXa6tLn7aVSLqHXcvlq4UgHcVxgVabM5RtuZUsnhPX72fT7uKTwjqcgiUW/3wJowBtjKZQAkL94Z/GrM2mQSQ3WiXfhuHTbsbJDPwricY5GQCFI9CQeKwfAn7Qfg258T3z6ra6YPMjVkjknhhYSqAjfMVYqwyeFOOPXp6Hqg1vxla2+u6FGb5HlRzDFJ5sx4DACQ/f2Db06HtVxb0E4pGbp/h1rbUbzRPDUMd3exKkv2czKqEtyQqyFVXHHf06V3I0r4s6VB9qmjsYkKmP7NcQxHeoAJChGYtyeu7qeKuaD8OrLS72/1uSC7utUv0VS80XzW+AN5TZw2eh+Ue1e32Og2d14Zh0bVba6dLcAlZkZXjkbnKEcgc/wCeKmfmEdNj5t0Dxb4ht9TtfIurrQr6MsssKvKtrOFOQphVwgAxjoK7WP4seMtVlfTtf1a5sFvWWEI6ebGHJCjYSDsz3HFM8SabaPDqun2tpe39xpKI6m3BivpfnXJVSpPyj5unIHvXiiprA0lbmVL6S3Vg6eZA0jN5ZA9AVIx0IHrXHVi7aHbTUWeiatejSYpLHX9L84btq3CL5XmREjEm8bV4JHWqtjqfgrxDaJo3ivw9fW0Vkp8vWtJuJD5Y6rlZA2Bke49ABXHaelqLI3Omf2hp63pkCrdRSPZSuWy4iQ8bvlxkKcVv6T4sgtVbR9XskA2Ry20kDvZNJtGX3BSFOznB49q4XdbmziuiNzWLLTPFCaXc2k0mtWeivg3GoXRD3UEuFSJ24wYyACCFAHAIql4v+H/ivXfE2kar4f0bT/DhsiMyC7UGUKvCFdoHPIBxmvV9CGiX/h+U+F9D03WLG6UeYkcyxurryU3biUZSRwCMGrvh7w94h1GaJdT8OXOg6fCwG+G4WXzFTja5ySq8deM9M96hNp6En//W/GE3gniKfLlRt83I+bHTjjFZyJHJIY3ba4H3P8CPpXNXEWsW0u24jnsscKhj7ds4xn8qWC9uLRdssgLL0H3Tj3DAcfSvPS8zsOpjdZmfapZxgjHQfnV9YZ4YjcyoJiRzk4AHbgcH8q5KPVXjZXUiQcjGeD7dKtw600MoMlrIkZBA3HC8++DRYDejijvIJnjVQscYBTnOT3rR0x2gh+zCQxDHzEqCBjnIHf0rlm1+1DMs+FGADHgjofpWhY3sF4wa2zKg+8DgBfpmk4sZsy6hZyxzzKgEh2rHIx/1mMBiExgcVFoMgVNiRfMZeZCcgL247/his9QLj90rRv5ecfL19uQMfhW9ZTeTp7QQgB55MgEAhcDnHbtUD8jQjv4F1FpVkURQkuQBktkbf0qqL/QpFTybxoZgWPkyBlJ/4GBtHFRW89gq3Au5t8oONuzp25GOaux2dpdLAZWXzUO0LjjH4DnihDNg3SG1T94LhSQCvzDOOgFOGoX8ZkSGJ7YvGFTfgjaOvbB44qrayiC7MVgu5V+VJGPyr/eAGPwxVbU7tIEjN1O12zMwZSduMeoA4qWOxu22pX8UaRiMpEOBhgxHr2/nVYNPNKAJBGitlkJIPPA5FZN9cWUVvEon8sFc+Xnj5scfh/So0nKbW2/aRjhuvGOgxxRbyFcvfaLS3Z8/6bsBGVJUr2+6eDS2t2LqRV01Ch4BmflVJHTZ3/CuRuL1bfcssJjB7hgAP8KrW3i2xs1uArZeXBXaw2pjgk5xn6AGtFEm/Y7K80GeVjqepz/2mBgMUYxlB06A4xj6VFqtvp9vb2y2smy35+WQnGDzjdjufyryubxDaOS7oZXUghxkZ9gD0pEuvE3iSf8A4ltnPfpGw4hiZwBjADEAqOKfJK3YTaR6iuoXce99Pt4rABM5BWQNg9RwDyK5u/vfPdbu6V2kHopAJ45AAAFV08I+OGTzJoYtBgYA/wCkvHnj/ZUMw/75FRvpbQwtFe+I4Ucj/VwW3mZx0wxEeOPpWTmr2ckFuyMuW4vRI8nllkcY3ZUEfh1rN+323mqJH8p4z0Zev4rnpUl5pGk25MjSXN2i4+fKjP4Y4/OqMkNlDACIWxno5zt4+mPwrSEo6WYmvIotfRvM3nFpF/h7f4VULnGChBPStaWe2OSrFsjA2rgD2zjFZ7hB1yh6hscflXVGSMmiAGcDcgKgng+nbpUIjkcszNk1NJKgAwm0/WoRcOo4OPWrT7ENETKUbaDkUVPc2t3biJrqF7dJV3RllIDLnGVPQjIxxUJC4wPmrRECdKP1FHTpR7UxMMD60uPSjtige3OKBhg/7uadt6Ywe1NpR6YGKAHYGSPu4xUDDBqbn06c1C/Jz1zSYH3P8O/GVxF8KPD+nJdGVrA3Wwszfu3lnIC99oEcar0+7gdOK+ifgjrvhC78KanL421S18JzWVwSLi6ErJLG5+/GiD/gIAWvgXwNNLb+GIYoJcmd5XEJAwWQ44JHy8AflXpvwx1Hwnaa1qZ8VhUj8hGiZt22N84O1BnO76V8fibwxFRo+hwyU6UYs+8Lj4sfs/eH54XOp3OuSoX+yixt5kaQnqPMKLs9twArwX4o+PP+EujiTwR4GurVITvNxPe+bu3f3wyMCT6L0NcnB8TPDOhTyMmkTRTuuBcQBFWUD7u5WwMY9CfpVDVPjXql5EYrDRU2ngvI8cgI90WIfz4rnjiJLe/5HV9VgtrHzDd/C/xfr3iGSK30yLR2uDu8rzVdYzjnIhDlAevKgVUv/hLrOnKxkuLeQx4DgNjDegzg+wyBXu1/8XvGEdqbOTULPQYTwVjgRQfblTj8BXlV34p0+QF7jVheMOdoSU8+2YwtepTzDETsoR0OV5fRXvSOa0nTrW1iQiyW4KNh/NxvyeOuzgD2xXoEWqjSPs6WP7iOIFWQFtrqcfd3ljwa5NL291li2mafeanDnY1wqbIxkdyF2/mRV9Le9tcWzL5Ei/OjHDdsEd/0rOu5S1mb0oRgrQ2PSW1u3kDy2TB3jIcsQwc9gFwAc9q6/SvFF/BCGsll0+JMFQSBICfvcHOfxxmvElm1KRUNrmPfwvIXbt6kAAD86vWmoy2v2qyNwEUp5kp2jbM5xsAXjYRnB25Brk5V1O+lXa0Prjw54jM3kTsqKrv+7uEAIkz8pDBiSGBz04r6B0PVbIvGsckdw0YAk3BlXJ6D29sV8P6LrS3aWtpbL5IyHXsGlxmQAAAoB2zXtXhzxahe2tdQn8+E3LLHNk/IoUfumxyTkcf4VxYnCJr3T1aNc+yhF4Z1iD7Ff2DWcTriSZbifbu7AxcDbkV5v4h+HcmsSJDY3Ys/ILAxLDlCMEZDHdj8ePcVjaT4jFw6ywJLbtuCeaNrJtz1x1/TjFdpceIrX57e2k827dl2sM5OMegAHHavGs4Ssdvs1OJ8QeLPhJpOlabfeNdV1abU7iwBMtgqvbrlz5cIEqlvlLbOgHOOcV4bqMAnFqXHnTxcFcHkHou7pgDp61+qXiL4bWHizw34h0qOKSV7/TJ5YELYxNaRNdJHuGCMtHhc1+VeiyXN1pamJwJGghmTjBBYbiM+3Qe1e5lldylbsfMZvhY07NGdd2GrWE5uIoZSGGCw2fd/3fb+lZDaVcS3EaX10UMeQNpAK5x/dPcYrY1HMVzJMtwZp2wuPulDjr/d/SuPeBJovvlN5+fI3ZOa+qpu58zJWMfUk063uT9iLyCM4Lc7e2SM81gXs6JI0yDeWPX1GBWzf2tsrFFkMcynJAHBUe1Y09wEnKxsUGP3ZIG1vb+ld1NaHPJlWGGS6Z1gk2dN3aq5hso2Jmle4I7KuP1NLJcz8ox+b+4FGB+NVGjkZsyH8f8A61aozHy3EZP7pTGB0xUKGaQbAcA8VKEiXOMNj+VWIra5ucCKIqCPw/pinYCoFiXoPNbt6flTvLZ8bunQY44rdh0yYoQ2yJcc/wCRVuK2gidUiAuSO56fTHT/APVQBhQ6e87IqJ5YP8TcjH07VqjS4LcBnKzNjoBtArSd/OXKDB9u38qjR9nCDPt60CsM+zRuqt8ka+hHFRHTtPIIJA3dgM4/GrbN94DAQ5GKRVOF/hX6UDK62tjGoAhDHue4/pQbSAOyFV3EDkqCKlOPuEBiOB9OlKwkOFHyD0ouFird2KPloAsQQdMenXGOmKw2gmiIyMrxkdePwrqwVb5nwo+n+cU0MFY4UYOAP89qLgco2IvlyDzjpTP3bIScD2/lXUsI5WJdPMzzkAcf/qpgsLAFCIz1+mfyp3FY5dUiO5kHmDA46YpRFLFMDGWtnUblzwfwIrrEtLfb+7UR4424GBk/rUFxbzzo0auqJ0Py4A9qAsY97qNxdxolzbx+ah5lCgMwx0b/ACPpVnTtaTSZRPZ2xRjgPufIKjsPl4qrLot0j7YmWYdiDj9D0quul3rZ8tPMx/dosI0NS1W3urj7Rbq8QbLGNsHDegI7V2Hw6m41G3GGDRRv5WOWKMfmzjoAelebS2tzCMyxlAPbpXa/D+4itPEJjvn8mCSFkk/TaOP9rFcmNp81CSNsPO1RHuMZMNhbXUF35Ck7GB4+UnHb+7xSXqzJfSRSl5YxHvCHC55/vL16UWUaajZvDP8A6cbV2CCM4JRhw3T/APVUMsdok0UkUJvJSp2xPIdw2DkDOc4A6V5dLZHfLcseJItNu/Dt6LGA+VLAWHOSrKeQPTpXy64MMxVnwy9x+lfSU10Gsp7CVvLtZIsnam0oAct+Ar521KBYL+SI8YJI9snI/SvZwrOKshbpW8zzRjOPyGKm0nWJNOlbA85GGCp4qHeRGrMATjGPaqe3OSFya7TlO5Wy0TXYWkVhZ3B78kDHsODXKX2jXunMSR5kYGd6dMf0qta3k9lICh27eeOoru7DV4NQUJ8obqVPb/Pt+VUrMRwCXcqHBOV6YqzuhnXgBCK39Q0GGQGSzBibngnKn6dx/KuTntp7V9kyGM9v/rUmmgLpszMhaFhLt7AVX8iVQNy7c/56VFDczQZ8s7Se9aK6jHIAkwOfWldDIYppQMZyrfw9qhkCs2M4rQSGGRR5RDeoHFVJYWRyuCFzxn+lDQFAgg49KbippEKnNM4rKwCK7rwpxScnnrTsCkIweKQCYoxS0UgG1raFfrpupw3MhIjBw4Hce/sDg49qysU2paurFQlytNH2Tourh47d5GKH5Q7Lk7lCZD8euK9bsM3bo1v87bcnt04YfNg18o/DDXkupDpl0588qqA/9M4wNp9PlwB9K+m9F1GC4tHhYfvlwCmfmwvGd3PavlMfR5JNWPucvxCqQTR6DZxta20VpuUOCWVsDcgPUHiuusr1dPtVuY8yrvwVKgkgcY6duvHauCs57aPy4p/7oAPJUj0yO4P4V0Et9aW1lL5ibZHUgAHBz0BXIr5+pdO6PZp2R9B+FNRs9Ttfs852C3l8sSg5Bd/mAwB8o6AGvWfDkMV1qkUl/gLakSADAVsfw8/3ulfCvhXxbqdjetZ7xbacs4klyu4jA4BA+bkjtivbNM8UQSWEr2cjrI4I+ZWQufp/DXNVpyTvY6oNP3bn3LH8RtMlnnsLZWty0USkIwALKBhWUnI24wCOorp5/iLA8e0RLHcGNDOu5VUvjlk67cH1NfBWl32t3TW9zJKTdqWThORF0G7pnjoetdTaweITC7wyv8xG8HBDj1H9304rza2Gmdi9mfa9v4+SQmaWTylbCOny/Mo4JI+9Wt/wl2mRIHjndVcbXwRIp9MZO3P07V8QnS/EHlkF5bfeAR8/y/T2J/CprUeIFZY7QzrkbCA2Bxj5ipPODWPsJLYhuB96W+ry6grJbTPsjAyZBu3Z6fdYn9Dj2rUimuPO8mV/LKlf9kDbzyvr0r410yK8H7+8u3upLfAUgsN3tweMe1ekeH9Tnt5GinZmWYAjzMjcVONjEdvw61mrp2aIlTVro+tbPxHf2MhTKzPxuAO04xwR0/8A1e1cL8WPgb8GP2g9G/s34qeFINYnmAVNTgKWupW23hTHdRIHYKOiSFk9RVTQfE1mg2/ZPs8aD54wzSBe+7ft4HH/AOqu/ttY0zcn2NxgONpJIB7jtjjpjiuyGInTaaZ5lbDp/ZPxe+Ov/BLb4r+ClvfE/wAAdXT4uaLDJvi0a9KQ67bxtzhJDtt7oxgc4MbMPuxE1+Z+vt4i8Garc+GPHej33hTU4TtntNUtZbS4Qg4O5HUEDI44xX9eZuYzdKr22c8jaxAY9iMACq3i3wV8Pvinpg0b4meGdK+IFlGGWNNWsoLkw7xgmF5ULxPj+KNgw4wRX0mE4jkly1Ff8D5/EZVDdaf12/4ZeR/HqdWWTJWYSJjAJVcfTir8F2EkjUt5zYO1cY7dAx4r90fi5/wSO+C/jAzaj8Idf1D4U6g75WzvT/aemHnlUz5d1D9TLIBgAKK+DPHf/BKv9rbwTNJP4Vh034nWUf3H0bUUhmwfWC+EBDDuF3ex9Pew+bYWrFe9b10/4B5VbBVqbstfT/I+GLrTtCuEWOWEo7cF4m+f/A4/KvWPC/7POveKbFb7w94ks9NHlhgmrq9uCf7u9VkPtwprt5f2Bf23ldS/w31djgEkXmnN+RE+B9K8r8X/ALLn7UXhPcviX4X+LoIIgTJL/Zl3c22OvM9tG0PGP71elDE4eXuqrH70Yexrx1cH9xk+ItN8RfDHWvsPiO4sLqVSVD2F356Oq4zgrygI6bgv0rqfDvjq1uYQN4k5wsbN06Yye2PpXznLFHp9y9hqmmPZzxfLIkrSxMjY/iQgsPpioLdLcD7VaXZsJY8YRs5B7bXGOPw471csHGa1Kp4+dN7H2GmowXX+onHm8ZBA24GMKe30xitjSN9zdLKqhnjkHnLgE7MjJA9MDFfKVr4w8S6OgS8jSeOPj5iMg9vun+lddpvxT0x44k1S1kSVePMVsoPQ4HzflXnTy2fRHqU81pvdnXeJJ5vEl/ffDvxjfL4Xv7W+e50i6uTixuYmykcFwVO2PI27ZcHb8yvgivO7vQ38MeIoLLxfYfYv7OQXDWfmI8cwXO1RIhZCpdcHBPAI45FUfiHqmk+INSs7/TpkZRAsMnqPLzt6+ua4vVtYutUlN3cSSSSMiQ5dmY+XGAqLkk8BQB+FerhYckUoqx4uLrc822zvNG07xB8ZPG5WaR55p2R5DhiqReYkYjQD7iIhwo6ACv6Qf2Q/gL4W8B+HIPtemR+Z5cMlpbNtYltqCS4lOMB8Ivy+ucV8J/8ABND4OeGvFfhO48YvZC61GK7ngDTbXjeVPLOzYR9xIiD1PJzjnFfslonhSTwzqiLbt50ZkVBFnO1ckgk8D3wB6ivk86x83V9lHSKPqcpwdOlhvbSfvyWnkj1ryluQlvKqyCA70fYh2uOhAIJ49sV418fPgT8MP2j/AATJ8P8A4qad9o8oF9K1SzREvtOmIGZbWRlPUbfMiOUkC4KkhcezPe21t5is+SvPA6HHPQc1iahd2N0ixkl26owyNpbnPvjHTFfP0cZKEhqHNZNaH8u37R37JHxZ/ZY1aFfF/wDxP/CF9dGDS/E1qrC2kIBZILmP79vM6jID/KcNsZ1ViPEU1HwnaW63Zv2SQH7oBYsPTGPwr+tTU/B3h34oeENd+GXxDtIfEWi63B9muIn4WaIfMoDDlHikCyRuuGR1DA/KK/ln/a2/ZM8f/sqfEWbRdWWbUfCuoTyHQNcxmG6tgcpFKygLHdRpgSR8DjcuUwa+4yrM1WShJ6nhZllqhJyprRdPL/LocF/wsDTYkX+zIScH5sjkZ9yMflWc/jXUZWMzoYcZxtxj29jx7Vw9nFGYx5g+6QvPGAfWtdYLS3dVU8KMk8kY9BX0HKjw2l0RrTaqbl45ZEBDDkp8vzeuBXb+DfGjz3Mfh7ViW3DFo7HkMP4M9MHtXAw2H2iOR1G1RhsHoY/bHvV37BEERR8pADKyn7rDpjvUygmgTtsfQMsjozvICynGR/d9fypxbcivGQqt0Pp2rmNK1V9V0JZkbNxagRTIAMnA5b6f4Vr2d1HvFuxCPgbG9q45RtodCkeg+HdZNvJbwMcqH4HAyD1BPTtX0V4d1Itbxq7GLoCoxgemPSvlS0lDK0aECXjHHBx29vwr0jwf4gltJEWfK8jbu6MvHykdvTtWEo3RrFn0vKPtTIsqkq67ME859eK8QurWWHzY5eGDmNjwcDd6V65p17BdacLlfk4O0Zzw2P5A159qsBttSmtlGwN8689c+/esUrM1T0PKr9ZLW5cv88Tjb0x24PFev/D3xW2nILO/cmIr8xHZsgIWOCQOo49BXB6tZl4fM8vBztJ6dOAPzrG0TULnS5yOJssMjpyOxJ6ggVSE12P0j8CeERq9zb300vlJNb+Yqp12ngcjsQMCvb7HS206/hnkYReVgomMkqv064r4V8O/G28h0v7NFbKnyrtc4RYiuM5PXHHUYp2mftOa9B4l0+x1dN+lXV2lr5owBCHIT/eYc9cjiolO7UUX7O0XJn6Q20ovrkCPIaPgFACNp4Oen+FeorfJo8Zst6Sy4AJYEA7v0Bx2zXMaZfWlrpJazjRpnXG/pxgAbcdvas2e8kvz+8BYjByR1VRj0+ma0jp7pzm9I73twZcfZ9hDZA4f9ewqO6jeaB9mBLsBX8/X6VJBbw+XmUnGQFyCQBx+AqDUfJtbZjmS4424QYC/8Cx07fhTYjhNUuXtp5YEUxMNo6cEY9OaxliFzIyghjt5XaVA/wA4q7fb4L3Y7ElirZPfOegxwBwKkhkKhTdAeYrERPgY9MEDjtREbKLtkQofmSL+Ec4AGAf5VzF8f9GkkdtkqEnbtyQM4OO2K624uYZdp3CIvGVJA+6O2AK5y8jkjia2yqyIME/eBB/DpzRLYEed3MQA8yNmUsfm9GGPTFYlxLEWMQyjMNu1x94dPwrd1ApBNJG33tiMVHGxsDgH3FYPyzRLJId0nKrnpx6/SuSZaI43MbiBgQsTYDgDkccVv3rLKgaDIEm0DPBP4Y46VmWuFLIybSgwH7YHt71bVoZgxxtwMluvsKQzSRmEv2m2cb0zg/3BjB4rsbbc7Mw/ckKC/OFJ/ng+1czaxwMFbyhMSv8ADx0rZtVmy6SjZtxtOcLtzwPwq0GyOt0ol85PCdQTnGejLjsfTFdRbCO2Xy5GzJKD9EwOPr2rmLJJLaZYmQImMdM9sqQe47V0Dwrdx7VZnYc+nb/CuqOxmPeWHK3JfDj+LupXAPHHFbkniDw54x8NT+G9ejW9fBVD1MQA27wffpx0rk3jguf3LD5FTYX9MdeO9cwtlcafdtfQy7/IO4YGNyd1x9KTfQDxPVx4j+H2utoeqzNc6czO9pMqblMZICndjjA6irkwe6WabmViRtI4zn06dOe1fSUreFviDp0nhvWFSOQ4FvNgqd3BCgYHzcewr5u1bT9a8G6vLoOqDzojlrS5IIRsfdBI7gHDe49K5akEtjRanPwxyHWPIMZkRTHkdPk6PXtekw/aLkHaZSMKxztP97jpXkuiWo1HWobe5DKWLOJAQVGBntXsemtJpbOpXaQ4Oz0YgDGfQqKqHwierNm6VQJfk2psHJ5OfQ/54q1BMywrG2JImQBcdj6+3HaoTJbZ3oxjO0KsbDPU5PNOt5kyY4wI85DcHgc44A4xUeRRsefM3/Hv8ryLggDOQpwDXT2EEQt2jZSTtXgn7pI649Af5ViW8gin3KCBgDIGeO4z2rbtmmcRhcsQ4VD/AL3qDXVTMmbHmCR2hmXIK5MuOc44wOnQY4qveRTSRbgeIwMZUH27e38qSSGQ5804Y/KABxx2rRgi2RZUhXI28ngjpnGK0IOS8kJEWlUEBcbMevoe3WsS6kDW4jlj2qq7c4Gcg4AHrjj8q29RizcyRrhpyT16Yx+X0rHusCPOFO0YGP4Tjv8AXtWMjRGJInkhY2YlJBwT0yenTpjir2mRxO88caswxlsYxjjp71mXU9tGo2DfJtBxnG3+XX9K0NNuYEAe1XIcAOvPDAdAfWnCw2eoaTCz48g+UgUYOMlsAYH1xWH43iktbKOdQJmWbPXH8J+X8M57VNYXN4pWdPkO0bgnTI6ZA9uKoeNr6S+hh02NMy7lfpj5QuP8RWjM4nkMsk9wXeaJXbG7HGSAeDzx04rnL1GAdSjK7fOFGPlUdD/+quoubxZcs6b3VsJs4Ozn26D8KxL6JvMLbPn2fd65HPHt6VnMroZBvH+7JIEYfddlAO0ds/yqu2oTKN5Blc5z2A9PbAqpcyqzldojaNSdpPH09qy2lJXMmANu1h7EcVzuZR2yalcuUeH96ZAQ6LgcjgH8qtfbZZJCvIKgb1RefTH615+k4ht9py0q4CBQRn8RW3HrTzgRzDjqE6be2d2KakhnqHgy1e41o3KHclvHu2ngn+HBr1Y+XAdtwRH5jbFU/nx6f0rw7wldXcpnLSbQVG0+u09Grp7rxCBIUMjTscHceB0xnBHGKbnbQSiemF4IpH7lOVAPtxk1ELizjtyXAfAyyHqPY/57V5bDqjSOrZxKfux84OOvOAB9KmhMs9wVlBXceFzjOe9NSHyo7Z9UjLMsSKygjDIfw547VCJ3jkeZ8df4RwMcdKzoEJQ+QvTjHGcjqKcjSTHCo0rNxwuOB0/lTuxWN3T5Gll3sol8r7/PQH9OBW5nDmRPnKgAHgYz0xx2rMs4X0+zaP7+4ruwOqn/AAq/FiGR8nzDsHy4xhfQ/wD1q2WxDOmsGd7eQTS7A+1R8udwxxnisDVoTJc/u/lVxg8ddvB6YrdtJ1dNxZVaP5gMfwkYxj0Ax0rJujJc3JijOxcgPwMfUfU/SjqJGZawTxbzIfmB2+2Ogrmr1mSeWVl24Xa3Q4CnjjHT2rudRth9nWOL92VCY7f0ri723fyboyI1pIwDLjnPXp9cUpbAjz+8JWZ2Pyjr/eABxgewrAv2jtLNkVMm7z83YY68Y6V01z58G7cBymQCAT7L2zmvPtYucXzNLmORFHyZBAPoMdBWdzQje4ZQ+3Cqq9F/QHFUjdQMJCQskmAcsPuE/Uf/AKqrmWeQMqqQGOTgYwB0IxWpp/he+1CZRCrb8H7qk54+XBAOT07VOoimrme4V5phxw+eBtHYD3rXe4jtbZgnCo2PlP3j0HPbH5V11h4C1OIiO4sSgCgAsVzzwcqfY8eldRafD7RsmXWrjZEyrlEViAoGO/IJ/wD1VDa7jXkeaWepX0lwnm+nbGfXt68V0ehJNLrlq4+f5iMdDwen5fpXo1j4T+HNsm2xW4lZDlZJNwYD+6D1NWdOtdPtdUi+zWj3CRykEJl/mKEcnGR9OnFSpRvoU1KxHqV7deVsB8hk44OA2SM5x2HFZfxJ+I/g/wCGfhTTvFfxI1geFtHhhKXU7RSSBSsiR5CRK7sXZ0ACjuK9ONvpFtJA15DFHG7Db5kijbn7w+ZudvpXxZ/wVb8X6Bc/su/2T4YutL1VHvrcXEEMkbywRrNDiVPLJ2ESbUIP3gx9K1pq7E7rpoYmo/8ABSn9i/SA8kOq+IPFLlQNtnpEkXK+huntwM+9cHP/AMFdf2dLJg2meCPGWoqnAEp0+CM/98zuR+VfzyRoCu44PrW1YhRZHAAGW69R6V6fsIo5Pas/ol+FP/BTjwp8ZviNp/w48E/CnUfOvxNIJ7zVoVEUcETTSs8ccIOAq8DzCScACux8dfth/EbwlqNxpH/CEaQhA3x7r65k+UA7Sw8oRv2yAw98cV+K/wCwjb6Zd/tGWdvrEz2VodL1RpJFZkx5dszgEpztYqFP1/L9MvHvhbRJrtrjw/rsOt3GnfMmjNOv7yNFxhJW7p1KnjA6YFeLmFRUqsYLY9HDLnp81j6I8LftSfETxXoe7T7Hw61623CW/wBpZA3BYOspAjwvH3jz2rzzxn+258fPCOtS6LY+HfCk0jwJLaZS5m3dpFZxNGjdONqjB4xXzN4c8ReJtO1J9Nt9GDJd3K/Z7OdfKczMQuFlTAwGwOw2kele2a9oPifXrCWN9BttG1u2AkjkliRobhT1i8xuAcnkhs59K4vbVIz974TblpuNo7noHw//AG5/ip4nvzZ6/b+FvDFyg3vbtaXI8zGQUE7ShQw46E9eh6V5Z4h/4KK/tC+HfEmq6VFceGHtre9kit1/syQyPHgFckXKDv1Kj0rhfCj2HhDxr4b8UeJ7aPxNJa3bJLYaTJEGS4ZHEYmjlZFYK21thaMMyj5gOsfgH9jLx18cfGXiP4rfFG9HwW0PxBr15c22j23lahqk0TSlVWKRdlrHAgAQSlSHwWVdvNehS99qzOZrlXvIs33/AAUg/amug0dlqfh7Rtg5eTTEc5+hmCgenWneGv2yP+Cgvjq68rwNeweI2bkeT4ctVtEHTLXMm2MD/tp+FfZng79kD4IeDgl74b0IeJ7q1xm61mb7fLvXqyQyARRkdti16xqlheW8R01VNvCqYEESCGLAGcbAAnT0FdziktzBTjtyo860bxL8UfFOh6XqHx0k0WTxbHB5d0NERo4I4t2+KNizuGkQli235AWIXPBO5fxJHb+bZP5iON2087ehOfauV1G1vrWZ2lU7dqkcDDqTtGOO2a2ILO6aISltwaNWI7H2HYdhWI0VFk1BnwNoC48vAG0EkDqRXqHh+eCCYNegxB2XIB7D39B6V55LcyLF5d1GY1XG0Z4I6YJx24qzZ3d4A0UAwuMqmAwK9+QMmmgtoe8/2Wuv6X4zulgKC2sLWSEt1Bj8xywPphMmvgX9sZ7rS7nwZqsMUeprdWdzZyp5Ikdo0nWbaG2/LhGI+pFfp18Mo7TX9D1jTZFMKXluLeZerKGRlx/3y/6V+ev7Umrapp/gzwUdOvhohuby6sZ3eBZRvES4TawwCWjfuOq9KxzH3aOnkaYPWofHdrDc2+lbI9PGmaZcg+XFhIrpGbq0ZX0b9K55fC+qG+ja/nlWGUbeSvnIuDjcOm0HpxXV+JPhh47i+y69oPiK48V6oYNz2v7m08uNvlZkjf5QF6bevTFeVaFp97f3VzoPjm8k8M6utuxhujNvFwm7Cq+0t93pjhuPpXz7kvjVj1rdDT1jUvDGlTQ3Vtb3t7dbPLkup4itsPfHTJ9u1cdAl14lukudKg1SW+jZYn+wxs2/+6So6cevHFfRD3ej2+lPpGt6knj5rC0R57WKL7JJ5Y5Qm4J5PAyMfUV0uj/Gb4YMbXTtD0a6/tNYl8uWS5gU2zDOd80b4kA/HA46cVKrpruL2cltofLl9oPiwagvhxvEVj4XE8mZmniaO5iZgPlkQYVRnHcDn0r2vwt8BdXmtYtY0/xNpesXy7472z1Kb7GkyMu0lQ4Y4ZR6Y6EHjFesXXjPwRf6XdeJfHKaBMbd5IrL7Y8Ljzhjyw5UbvUE7eQM46V4pqPj+KbTLrUPM8FvOzAxyeZ5oOE4RY95O7pxwPbgUqdaUtIxsKVPuyqn7Imt22uX2paT4k0zw/pbxhxL/akRSJj8zxSfMN0aHoxHPpWTqXwxudEtm1e/+NHgu6SH91c6WrRXCvF0X5ojuZmzz8ox6kV5trk39o51HVNW8PRPJLgvHbrw3UYRfkH5Ae9ea6tf/bbh7a01TSNLWPG6S3sDtkz/AHj/APEnvXoxpznZSaOXmjHVGhfeGtCtGvtfi8T6JpjQxO0Nraq0v2g9AFVyo+cdlVsemBx57q9j4g1Xy77Tr5bKVQrNGkLByuOGQLnt0HH9K1f+Jdp7QRP4silb/nqbAuY8c8A5YD0NaX9vtbHNp4ivPEKSD5nt7IRAEfwglePwrqp4ZR8yZYmTVlocdYeA9S1ySVrzX3M5AwJYJSrD0Odo49AKS7+FOqokcyS25lBIGzMasv8AePpXQ3fiDXr6A2yz3piJ7RBGA/uuUAP5UyHTdS1W2eKfTNcvrjOyKVMrHt7ZZsY/Kuhc61skjFy8zjbvwFq2nfZmNxBC7nOXkLq3+5xgce9Q/wDCI+JJlKYRyPmPlyqFIP8AEAeK9Hi8E2mko6a5otyFlUBTLehEVuuRtY4P1/KubkvvCnh2/WaaOO5jZf8Aj3FwH4B7kHB44weKfP0JSfQ5nTrU21isc5Yupc464wcfpj9K9E04KYbfB+bCjHb/AGa5LUdR0/Vi1xpNoulQYwYmfeS3s3bjFdXp4BsbZgQPlXPH0/IivnMcvfZ6dE8U8RGS38V61tEQ3XWVV+eq5/Drn8azLX7ZgpGkbBeSfLBwfT0rsfFcmnrrt5lh9tDbRH5fOOCCeMNwf6Vm2+u6lZENHqTRiEjk2o2r+Q/nX02ElelH0PMrR99nPnVJsnFyqPwNgQZ4/KlOpeZiCK4cyHHKoCD7dOK9Q0X4g6tZvI7w23iNcDDfYlyP+BrtxwPerqeJ9L1i3uGk8M3Fh5rHzHsY0AGOhA2jB9eK257acpHKeTPCvkme5iuzIuOchU9B9KjmO2NRLBMgz18zIr23T2+F0LRahc6Ze39qDl1uHOwHuQnGQO44Fehnwd8MvFNk02kLZzrtywWRoyox/wA88DOB07USxEEtReykfLpjulKbLFtsnAUzblb3xSS6fPZyZ1CzhsUkxsdpQB+GM8DjPpXud58P/BejlLSFrhROoYFZsRjtuVwCV6YIrqPDvw28KXFvcafp9qb0KCYp5v8ASMPjO05AVcjoQAODU/WYdAdKR8sQae3mtDbyWs0ZYbWPzdf5AD8K6PTfDct3JsvLm00+Jfuzbd49M7RivpK48Ji0ZIRBDaqhEcOyFAxPcEYAI46Guli+HuieKnhs/D922h6s6iORTEvkPsBO4Lt45yfvenSmsStkhOk0fPsHw5t5LZZn8WWFw2QoS3tSWA/Fu35V09p4MGn3D3F74jvktY1Ab7Pp33j0+8QVH416xqvgbxv8PQbDW57hEGXH2WxiljmUjlkYbsEDhs9Pyrkodea5kkt7C91q6fBU2wtsnGOy7SB+QqHUb2KSK0fhnwJNOY73VfFVw7KDGkdtEgY9ly8eP0A96ni+FGjLOtxs8VXdu7gRW4aGF14OSZogBjj/AGelaFp4U8Q3cAkm0/xDIDxseGWPbxwwJUJj6kdKwJv7d0KZxaf2pEJSItk9w6FSP7mWx247HtU80h2Rxnxj8NWeg2Wi/Y7PUtKX7XJGseoyec7Bo1O5HBI/hAK/TrWX4L3HQruBimVuAoGOTuAIJ7H/AOtWd8TfFBudL0/SdSneK7tL1pEWWQyMokTD7j0Hb05rH8LeJdKtNNvEub6CDfOpXLgcBcdOv5dvpXm4ynJxloddFxXLY+4fgj47+EaeFrnwX8VNGlWb7bM9vq6FfLxLt/duPlZMdmHccYyc/RnhHQrDU9R07RND0jwv4i0uWdLcXEI81pOMiRiG3xsBwwdsBmGOK+Hfg14t0K+8O6nPa6ZpniKax1EmFL/cwETx4kYwsyAqSMoWxgE8ZWvs/wACeLtT08/bfCF7oXhizMKfa1hiUW6FupCJzncehPHrgUXcKa5v8gUVJux6u2gfDeG9ufDXijwl/Ychh3xXF/5cgfyj90s6keSOdpyQcc9q7PwvpfwL8SWOm2el+F0n1YBl3wWMccKyKPmVVkHzKQC3HbjI+7XCzeO9NvdPe+8X63oXiZ9OgYLLEsi3DRE5KlE+WQDjkIzY78VUuvHPhe+XSpPh4k32tZI5s6e7onlgjK7TtP3gOF6dK45Y5R05vkdMcK39k9O1rwf8MdEv0vfGHhPTYLu3icw3/wBk2lo4lDFW8kMz46Dgnv3rEi0j4dyzad4j8NeEtPuNMuGZJtYiXyGhZXwySptXMacEbgQQfz5L4heO/E2m+J7bT/GlzaweHo0/4lskCq0kU5G3NxIQJdzDJbdlMng7RxxOmeILzRLCSTw5rsElvdzb57P91NYyb+SHhYHbvB9VwemK8bE5jO9k9D0KWCikm9z3HR/Cvw017xNLdeJobSeOKMvFbLFhpkT5iQqYeReTwAce1Y/iax+C8WiP4c0bwrYS2a3JuTcSzvayb2PYIFdMkKPvYI+8DXIrqFnruq2+pana3GlmKJRDeWGX+zzR/MHVYyTtx2P/ANcesar4i8H3eiTadrN5DrE0UayJBeWYhZpCcO0DxgYfGRgcg45xmuL2tRwtzG3JFSukee22p3FzbLY6x4YvnuNJb/Qfs0DsGs+FWMuoKsYwAN2BxxgYNXovhFf+OILXW9LgudJnWfzf9PnMVwobGwxkjy1jXH3SoYj6CvQ5ttrpd5B4QuptAm0iwNxdrLI0ilPKJ2qJPMGRsyOAMH8K4+08WeIfFmkG41bVdGtLm6tx5DrJ5IkViNvnodw684xwCcgVCcltrYG9Ox0+meANe8BT3Fp4M8Q6R4zu7q4+0S2qXcSXhGE81GgOYzsxwdwOD04rgtf8Fa5P4ou9YufEtzZTXMgRtGvpSkKjaNiLs3LMqYAwEB45znmpBHpGoiXRPFPi/T/hvdwP81zpzJHNOMggZQD5QDn5Qe3y8GvadY+GunWHwwnsPB+sw/E65SWCaO+1K9iS6iecJsMM5XaVLFDtkZflbkheK0jCU3rYzc1C3KziPBXgDUNN8y48O3trZ6lcEpPbqzSwS+X8ygxMQy5HrgDPHykVSvdcXRbSXS/iebjwZdakD9nitNOmhkCgqHuxtykgjdTna249s5CjP0jUviL4Yl8QeKrXTV0HVEZF/wCJval4pIkjw8duykxtMWXrwGU9Bn5fVPE95pPxb8O2WkeI9YbR9dVBJaXFmGjsp32RsEZZFYKHeJSQwUhkXB4xXX7NJe8c/tW3cg8NaL8GbHRzYD4j6NqZQi4ea8sGZmMgwQI5d2Tnr5bEjuB1rjfG3wy8C6nqMGreGfie0MEjhvs2nae0xhb/AJ6ovVOBjhc9PSs2XSfiXcPaQ2GvPp9npMmySeSzguHWT51f9wi48sZwMsAdvA4Brpbo+K/FtrNo2h+MVN5ojyGeL7EunRTn93ldkBY/KRjLocmnyxj71yeeWyOXtbjR/ClhLPoPxP1zWbvTg0sH2zQnumjVVO9Xdo9xDDhTuULkZAxxhaF+0b8XJrK5uYNQ0rVZbZWmnaXTkJe2jGSRtO87umO3eva/B/h/WFs9WS98SW+iadbQxXtw2qQHUY5I5U2tH8vVFIHCgHlQBkmuT8Ra74nsdVl0fTNO8M+KY7qzN1Yahp1qiiEIdpf9/vXKYw0WONw9GrKeKhZxtc0jTb3Nu9+Mg+J/gfSdW0jU9D07UrR/KvrKGZoi8hdE8xYX2yCMKqE/KVAZxn5Rjzv426RqXjbw5qV5Z+OdIvkjMF0ukRNlfNt0CKIV8x9jTdGxhWY8rXaXOo6E9rpN/wCGdX0LVrzU2+xSwWdkkEolii3yLnYr4yQVDYHzDGRzSX+laDNZQ6Vq/h//AIRxJbmM/bIo44X3YCsznHyru9OCAMCuLlVV2sdKl7NJo+dNP0z40p430LWtN1FdNvbqKO0e4lsd1uZugikQ5UM2W2v0HGMcbfpv4m/CX4lG8S2j8R+dfyWnmfa9RgmnskvXYoBbu4ItxKoAEbCQLxnPUeU6vaeJfCmqS6Hot6qWkVwJbaWZ988KuqkMAeCvAwcYBbIHeupsfH40nzvCesaLqtheXOZkumvFmtrtiwPzL8qRZ4G5R8vQ46V6tLBKEbKJx1cVKTue6fAfwdq+leC77w18QNDsbma4naZp4xHEs8MyhiGK5BUSFmXsq5GMAVxvjb4VfB7x3c/8U1ZXVhqUV19nZ7C4WHY2R/yx3APu/gZRXMXvjz4v6P4rsfEem6daX1gES3mspBDH51uPvo7b+d2T83HPTbXMeOfF3wk+NmrQv4jOt/CrxLozFoprNBPFGV2qY3KhZWIXG0hRgjh8cN380tLKxy2Wup6zf2fxd+Fvg28ttCtrj4kxQv8AubK+RXvI4VXaFVnYiXb0K5DAc1wXwr+Pl74xOp+Cfi14bv8Awje34+S5luILWGFkdYwfLu5oioXKtiMuGAb5SM1k+D/H1r4Zuzba54/k8Z2iXKRQG8R4bqFGKqWEkhLMFXcCGGMc+1fSvj/4K6D8bfBF1omhLoGpz4PkarPPHJNB8pbzA0au4JGAQ4wUPbApqUYu7FZtWR4v+0RpHiDxN4JuvDOvWVj460rxDaR2UevWvkyGBAWIS8MPmLgSENFIDtBAwM4x+KfiT4T+M/h94gj8J+ILA6hBdqTYXlsPMhvIMAjy3RjgruG5WIZT16iv0v1Dw7H+ybpOqap8WNQ+xtK7Lpljot4Tb6yOCDAm1RndjOVHlsPz+CfiP+0F4z+I9+0Gn20HgrSLY/6JHbYa5QN18ybrubOSUxz7U8RVhL3Yq7HThLrojtfgTF8dfgdf3WpeCbnTrPw1rML23iHw54plhfQ9YtpF2yQz2kmUVnQlPMVlbBKE+Wzq32PJD8NF8YW2ufBzxF4Y+HF9LFJbmylurO9hiSQ/8sJLpguWXClGye1fk9cxy6g7nULiXUi5wwmld8gdBhiRiqT6Ho8mVltYtxxjCgNgcD04rk+ryclNv7jdSUVyn7OXPhf9ox9BZ7TxrD8Y7KKCW3fQb2Sx1WC4tnXZJCSkm9Q0ZxkAnAAwVytflFffsa/tDaFYSXB0TUPIXcjM2l3ywrtY/wDLRYioHoRxj2xXmi+GtPjiMdujRAcHZI8QI/4C2K9C0X4jfGDwtanTvC3xG8W+H7VUA+y2utXiwAL0Hl+btAA6YFd1LEVaOlNr7jJwhLc85bwn8UtNuZoRa22sC1j8uWO3mVT0wvyyhW44ONtUrg+NoYo59T8N6i0+B80MZaNkXjA2Gvo/S/2mv2l9G0ufRovH9x4g06YbZrXWrKy1VJFIHBe8hlkI47t+FbmjftPfEGwt7m11vwZ8O/GgvNyzT3Xh6O2vCjgqQs9i9vtI3fKwG4E8V1PNK0dHFP0MvqkOjPlJfEds0EseoRXWmh0O1J4WjG9egzjHBGKst4g8PTwRN5mWBwV3YyFGB/kelfW+nftEeBVtDZ+Kfgrp2pxvGIlbSddvbJUwMKNlyZUUDHT5uKdbeO/2R9aGzxX4C8YeFYpGJJ06fTNUiyeNrCWKOQL0+6B9aP7W5fih9wfU/M+WvN0qF7Mrcx3EM+JAN2Rjpj04PFTGC5DPBa3CSxnc6qvy9TnjaeoIIx/kfQsHhH9ibxLcmObxrqvgKGMsIkvfDd0D0yA8lrPKp54yFB9qdof7N3wQ8RO58NfGXwxYmLLxC61e50tiw6YS+s12k8dz+VV/a9JfGmvVEfU5/ZPAbify5Ps8jqyLCgZJm2glvQn6Cq2lSvpOqK5ETLNgMkYztXI5Bx+NfTk37Dfj3xIVXwp4ksvEyggxzWWrabqEcoUZBjPmQyH5e23864vU/wBj/wDaOsZJ4NJ0zUL/AGjYZf7Kl5weRut1lCgdmAxj2pTzDDVIOPMlcI4ecXcyLlgvmZG4MQVP8vyFYfiaEXvhPU0jB823hW8gI/gktj5m5ffaCK3JY9SsXudH1qBrPU9Pm+x3sDIyFJ7f5JMKwBwSOOMelS2zRwTKZf3sb5RlP91htI9Ohr5qEnTqJroes1zQsz5o1+4gPieLUI9wh1qxiuf3XBWULhvTJ45r3vRtAnOlW5t/MunaNZRwAcEc4Y8BfT2rwjXtOudN0bDhblvDGqy2i8kEwSt8pbPRW+XafTivafDviDV7TTbC6aRDGgG6FF+fyCNo2k9dnPHA4r9DpyTgrHzTi1Jo6nQ7XU3wLPTlWRnKrczAyIB1HAGBjsfy710V0J7OPzL1jq09ucSxwHyYx6bgVyRj+6McVycOq61YfbbB7a5v1m2z286qI40bA69goPp6Vct9O1PW72dL1jAJoFMaI/EjjjBOT068mqdydDMuXOp6m1qg+xJdRmNUVPKjHGR0xuJI4/Kuijsd3h/TL/TreSH7TtyM5CyQsV59jsyBWYs82lm3QBZbmxlZWywwR909cFfTpVO/1XWpY5bWzPlxed5kCoBtRt2Sw9AR9aPJBY35NT1O+uZLW5dDPkGJYBsEbr1HXrgdzSaksk6wxW4ksEsnMty2OpfHAUDBPGF7e9UXWCGWaCBvtl5IVuMrlVB43cH16/Q10GmSPq1uAv3g8sDNt/dfJ8y5B7EHApbAh32sWMptkQ3lrdiNw+CpTj5AT3Y/hj9KxtNFtFq1y92rOpj3LGjbvLx97dnA4FXl1OGWSJJgrtc5MYztWLyh8ufqR2xS6fHptqz3F7crIbyNoUhjbl3Y8nGMLjGMn8u1ZlLsZWp62hTZDAsNoDicr/EANy9gAR3/AA6V+g/7AGltefs5+M9XnTdDqHje6aIY5Vre0gjHHtnHpX5j6rqUdvDcWsuYVZnAZ+FRuwY9O2Pav25/Ya8L3vhr9jLwhcajAba68R3uq69IjIBiG/uWFs4/2Wt0Rx7NxUSWgX1Ptf4OfEB/EFm/hPXMR6vpqgKSR+/hUYVl7lkGAwA4r2oL5cu1jtwRxz2/z/nFfE0AfRNdtfEFiRHcW7xlGHHHAIPsV4+navuHRNQtNasIr+343AbkP3kYdV/PpV03fRmUyaRh93ngnj1/yfwrn/HssQ+HniM52qdLvYxt/wBqF1GPxNdHdAoDlSfl4IHGR06f0rzrx/exL4J1mxaQeZcQJGiHqTIyrjB46fpVSfLFiS2PKvCXnWnh6C32qZFto+B9OuO/pWNr6Bw+1djcbth+/wDQenFdHBbw2NtGrM1uBFGqr6bRjAP1z/8AqrgfEE0nmGxt+SV/ec9D1UjHSuKdkbRRiziIW8skYaIjAC9uP84qlI00MOFPyNtKE9gT93FRwySb9j5fnHzHIIHHGaS+m3WyeUy7WyCrevtnpWSNDNurdrpklb5QynBbnZt+vrUC6h5dusCYjZAcyDpjuenFTrKyJtTKOXHB6enHsf6Vj6lKsFtNvi+diCOgTk4xx04q7CPUJsf8Ilp6xrtlFsrRt2+9nJ9iOa8l1i7UQTxzDYWPybRkZPfJ6D8unFen6xI8EEVqgxAYIR6AMoHH09q8g1fc7sS20xN5bKMjdjp/9aiO4nsjlppGIYS/vFOFcrxnH3c+3HauaumWRpPM2r5A3BcdVI4Gf5V1N3Iyqypg712nHBBx09MYrlr6WF3CqMHaAxHGAvZvWrIRxt/KVictwykAZ5GT/CB0xx3rL3RLKytGrblAPpuA7e1a+oXMaxkNtZC/3cc8nr+Fc8ZIzI0aESDqMDp7f/WqkUiW2naFmFqctnay8Z57ivHv2sYGv/hFot6AVFnr9qD7ebG6A/416fI5WZhGgjYbcbflGetcZ+0RC2pfAbxI0WGlsrvTL5dv3R5EoV8fRX5qKnwM0p/Ej4BtznBbuOP5V5f8Sw8eqWSHj92dwH04x6da9NteYUOdygZLAfiP0rz34oBTe2E0eFPzZ/EcVwYTSsjsq/w2ebYzH+7G7OQynrjHUVTtN8kVu8DruRiHHHTPHFXk2AeYT7Hb0FV9OjV0nECKs6OF46OPp2r6BM8s6C0HkaiZJ43aJzkBx3P932HpUkDBfM+4jWrhRkYyp4U5B7iq0jTtDEkoCvCcY9VHT8MelaM4tUMl4f3yuEYY+4ccY49KAQlxHu3QCPYYsHaGyGB6fT29q2Le03aam8KrJKDtl+UlcdB+f5UmoXGnCJHdYp22rmSM7W54+bj8qW6luFiX7HNtjCgbGGR6dSPpQBGIhFczCGLfG3zYiYAHgA8D07UkY/0YsrkrG4Ty3UZUH+9xSW/mQXBa5iEiiMOvlfLvPHAIx0p9nFby7o9zwwzKxXzACdy843D2z70gF8mDLG5txLEoG02+CAe/HFQxobSJJ7O9MMUxI2Tx5XjtuHT8KZD5byvH5v2e3QBd0ecYbgHpyMjFWYLO5iZrKZXmVAfJO75WUfiB06UDLKX99aXModIryCRCIXi28uoyGPXGOlU47mC/tBcuFSZPmdUGN/YH61FZWmpLJ+5hRoXyA5IIBHUHZ0z0qC2mjWVUuYjaIpYOFHTHtzwKLAWoLW3lkV/NFwkxx5RJTGBzj1/SqP2a3t5pg0knlwj5AevPB5FaEl1byJGqosuH3xMg8skD73+6eKnuLJYHkh89bqFkLoOvX5jkjsKAM9rWWO3t2V1McxwSy9uqg+3pT7d7hkkWeKNgjEZQcnHGMU63lnfRENpcoQLkq25d2FKjaAGHb6VbsbyxzHdStG5EvluhG0fNlQR296NAMqxaCyuhcTRl1HI6qE7AfTtVy7ENpJd20EqspcTY6HaRkr0x0x0q1qTCTfE2YfKBA2MD8vTDZ64qae7sYksrGaxQqwW3klIwOdvO4e3PtQBkYE0VxbRvt2osiMOoIwQR/Wu/8Ma9/a9qbWd1N1AOg6OEwMgZz71wA06DTNRDtHIY/mWNt+9NpXpjt7VWhaaC4iuLBlhntnDg4xn1HHUdvpWGKwyqwsa0arg7o9rkthdRlJMRpjG1uPvdR619IfAjx9Jdwn4ZeJbkif5v7InkOQduCtuW7Yx8n5V8yadq9tqdhFfRFZWIxKnUBvb0q1MJoJY76wZra6gZZopIz9x05Ur3FfF4zCKScJI9ulUtaSP0GS+1HSdQS4tbh9LubSVZ42jzw8R5ZWXkDI6AjivYfj78Sb/9pH4aaP4c8ULa6b4i8PzLqel6lBG8Stfxw+WGkTLBEmBfcF4AIwK+XfDPjeLx34eGvwlRqtoYodShVcDLLxKF9JMZwP0roo79Y3hS2Yhdmw554HIwG9a8HDYithJOEHY66lKnVs2j89viRpGo+GPEP/CQ6XANLS5mFprenon7q3v1JjfcuNvl3ABKt0zn2r1Twz4ii1e4mbYtjNBDH/o3BhYEkPg8KFx24616v8U9HgltbnxWoE9hcRmx16MD/lhMBHFcxrjl4iQG6nGCB6fGvkat4I1TUvCutZaC1EZ37vmlhkIaF1YD+4oyOcEEfT9Jy3GRxNFSR83iqPsp+R6/5M/hX4w6BqKiQWPibSrjTbgs2N+UcHoeFyEVc/3TjoK52HVtcX9nPUvDgc+Z8PfFMdzBsCh498oAk3dfvu3b07Dj0O01CPxgln4Y1d087Sn8+wnbAuItqoyKZR02ngfgOo54exsbiDx58RPAMo2r4h0w3EcQH3pkUHcDjsWY8Y6e1erTfTsczPpvRvid9n/ak8NeMtaszNa/EPwfb6bK54UyMiuZRgbScIoK46HtkEeTefpGofsb+NvCFmc6j4B8afaoUYjclq1ysaMozn+Nwf8Ad4748vg8Qs3wq+GnjSSbdP4R102jj+7b71wSewVUQY9DivWIvB8Mfxo+I3w2t52hsfGHh9NQQIFAY7VbjqCQ7uwxWlhL+vyPrWXw54e8SftffCPxBpN3DDp3xT8ES6ez7shLmG18yTLADcxyiY/vD0r5O1T4R+MLT9mj41+G59Ple9+F3jry9RgCkm3gMwjM/QDyzsYhuhXkcV5nDqvjK0+CHgT4l2N5NZX/AMPvEjwW8/mMJLVPMQgjaQy7ZBGvUcdK+m9B+JnxP8KfHv4h+FJ2XVtP+M/ht2u4ZVBjut9qYDMrZA3mMTLyMASbiMqGFaomxQn0O5l/ae+Fdxb2skaeL/CED25OQsm60eddjEYbC7cgdM846V8+T6bd237NfxLtpY3H9neMkhnQKSsEn2hVCkfw7tmM9OMda9ctP2kPHVz+zX4NvZdPt7/Xvgd4otJNM1KUEn7FGfJ+zyIBuCtujjOHHyR9AeT7F4y8Wanq3xl+I2j2fg+1/sD4r+BYfEM+iWZG3ULu1T/j4tcLhbt8ksqLuZwJPvYNLm8h2seTeLYrmz+Lfi64ubVtSW0+GUX2+3Y585PLBfp1A4BNeAR3Xif4fr4ck8LM16JfDsN3cabMpex1COQ5miMbNteQR8tj5hgFR1r1LT9d8Xx+GPhd8RJViaytdHuNGn8QGNprSXzHeGLS9VKqQiLsVVZyfnfPXmuH1LTfEekWOp2GtTL4bl8Eyxa7Y6fsWS1eK8lcLBHOhEnlFnMYG7uM9PlaJNDw74ssG0y7ufhzeL4Qt7yKSe40DV2FxYSZyX+yycFSpGxl4OBnHFeS6U1rqufFGhhdKF2QJY4mKi3ulOVbaMDaWA9q7fxTocfg/wAS61oulRLHb2t6jSWskW4R/a7dJgFPYEbgOg6DpXnOli3S3uNS04GMC5aDUrUgcbzlZYwv3VB+UVaSBns+mPpOr2t34O8RwnT/AA14zuEFvOpH/Ek8SoNoXH8CzMuSe6n0bjeu9a8WQ2EPxLe3S2+IHwhuIrLX4Of+JrpM2IklLLywwHLFhtwSw/hFcVDBb61Dc+HNVlEFt4kSKyklAx9l1iAhrOY90SdQASB8xHXFdcPE9zYT2/xc1yItPbsvhP4gaXs3LLCQI1vNq5zkFT/dYgbTioejLidi0nhLw146ubWb/kmfxvsoQDEyrFY6g+3n+4Ckr7iRjsOi1n6doera54O1r4HXt80XxC+Fs76x4UvgzLJcW8TpKEhJ6/uyNi/wsR1AxWVa+CopE8Ufs23F2t1C6R+IfA97KQN5ZfMMUTEnhlYjIPRWOOmH33inWdW8H+HPjlp8QtPGXw5vW0fxTZrGUke0BMbtKBgg4BycfKXYA/IopDsd9q3xPuJ08G/td6EJY7m3kh8L/ELT4F3fLEFTe6ZyMpgqTgBzEFxgitvTvCvhbSvHPiP4AX0j3Pw/+Mtqmu+FLpW/c2epbGmSOE4xu37AAMZURg/erCiv9C8J/E0iWSC8+GPx2s8uCAtvb6jOBuOCAsT+Yw54xu5+5xlab4e1vxL4F8Q/s/3l1LF8QPhRM+r+ELhf3d1cWkMglRIHO1s/P8qjpuj7KSrTJsdPa694u1nwFB4lt7Rrn4v/ALO975V0u5/9N0GMGCTzAuGkUwpnIwVVfl4fFegf2r4S0fx9pfjCO2tJ/g9+0jpqafrULsFg0zXWXDu2XAgdbiQlicDJZgQVQrwl18TLdbjwb+19ocTQx3MY8K/EjSYY9yMCxXzjEu0lWK5AbGNsQHQ1taJ4D8P2PiHxF+yn4jxN4P8AH9nL4i+GupSsJEtbu5i3RxRyHuRtzgbtowcGQFdYshnRaHH4yTwjffCDUL13+L/7OWqt4j8Dzv5kb6voCtGRbRlcSTRyx4G35flMScoHx3r+Ivh1reoJ47e3Oj/Bb9pW2/sPxcgOP+Eb8X2szGK8YH5I/wB/8zPjY5BkJGFWvJ4PFnjW+8IaD8adO0hYfi/8CrweH/F+mzAtLq2gwwBJTcKC5kCoxw5HUSuhOIhXqMWieBLrxfefDeW5ZPgx+1DZrq3hm4TyzFoXi4bZCkR4jidLnCFQcMwVD9056ITsQ0d6vjjWvCa3GseO7b+0fFfwiEfgP4mWXkM0XinwFqANvZao0JJaZo/lbj5hnLEJhT0fh7SofDdrJ4b1q7k1dfDItPCOt6kkpbzNB1JhqPhTXVdSI1NizLESSdqgLnHA8n0PxfrUOkwfGXx1pou/EPwpeT4afGrw/JHk6p4Z1KY21rqYj+9IqYVuf9YRuDCMc+t6vpU3hRz4P1K+j1ZvClrF4fXVsps17wHr0f8AxJLoyYIlk0+ULH8g2IRgOa7YPQysdtYeNtWtNX/tCeO1tbq1Y3N0sr7EXULEKt8UEQ3PG/E3Q8N1wapfGPwtd+B/Fkd4lr9l0nxGov7EPjEcrAG6tyV+UmGXnj+Fx2rw1tfn06C31jVjJcT6Z9mu2gkCOxMDvpeswfNn5ZY2WU444B7V9K+F/GvhDxF4T1T4T+PriZdNjuI59Lu4Jo5p9NuYS0bSql3N5i2qxGKQrE33FlCjnjnxNLmiaU9HoeILdJcKyTEWygggQjGeKk8h5G8wKdqghUON+MdfQ1teMfA+s+ANdu/DWsQb/IYtBPHkRzRdBJH7e2eK5x5ZFZGjIYiPBK9AO2PSvGceV2O1arQfbw7fMKoHYKCTj1/h/KrMKNJlcmFRgkFeCB/Kq6TRuyAS/ZzxkYyWzj+XStmO0hMxMcvkN0fjjpxyfpSAiLEq25tiyDaB7euPbFet+F7GS4tYw3lRtBGCVUkB933f6CvJ0VllWKcrG+FAlA3LjPcduvP0r27TLKGC0SK3Xy5HEceMkjj+8f8Adx0ouTY6myitTiK7iEv9xYcheORkdeaR2h4glAuyQG4x+7bj7vHv0q3b3kqtmWPYzKU+X+EnH8X8vSoJLW2m3m6fy7hwGCquBjrzjjJoEjDxLv8As1xlCM7TwAeB37/SmvKLdJY3XBK5jPXJA/l6Vo3gkOYLfMqoQy7u2ODhjWFfSww7Rd+YG4LeX0XOP6UhjDBHdzBYHeOYAtvI4bpxjj9KrTA2z7ZfnfbhhxuHbA9c9ahljWUvM8pjZSoUr8vApJnUuFT9zIvRmBbfxjj0pAYOqLE/mJLtDNgnd1K44B7cCvOpbGUsFjw4j+UnI/yPSvWrmFJhIJfmWQYIK9cYGfyryu6tZQrRlcPE2G2Y4U+3+eKkZkyh4xt2kgcY3dAOOMdMikCERsCSF2AhePmPb8KkmTklibjaTle+3oPTNVVwg81icAlA+OnYYpATrGryDcjb8fMVIGOPatC0tSHUoSSnOAeSOnX0xVK3V1mCKB+5X95n7pyOM/TPFa9sxEYiPyvI+zI6Ae1NCNjSUiWeIT+Z5owVwMgxjkkcYPH612Dz2xm8uDO2NQVQdjnn8q4/SorxJBZNN5DBs4XJUKBng+/p/KunginEhm5KpzsjHpwCOaAOl0+/aGXymUFDHuy4JbPtuP8AKvQNCltruM7XS3k+UKDx1ZfTGCDjHHSvNLZ51VWkAkJOQCMlR0xu/wAa6GGeS0lMkGQyfKksZUD5h0YH9KaFY9UE8STKsjebKJBHvC4Genzfh0x6VoWqQHzreBndozuIKAqWx/Dgcf4Vh6HLZahA322VeMLJtXBLDGH3LzWhcQT6BI0ryB9PkAKXCfMS3A5HLKR0PFSIurJuR/NkXyxgKpHyg8YyeDx71zDzbLiNWKwCNvl2ZZX5wcZ5rZubmC4EsSHzPNVZIsfxdifpwK5XW7mVYY3gQ7kfGAudvy8HPsf88VrTiI858VXF5Z3zQzspMLcP32vg/MPYelZri9sI1h8tXlfhioAwRyu4Aelbl+TrFw8M0qDpklcHPfbjgjI5rMv0W5E6vic+WqqyfKH+nXB9vatraE9TzPWT/pBiMnmAYLDB+UnGQp96yI4wxO0mNTgY67gPT3rf1OBLULb3TCFQPlwDnHGMgcdq50v5m8oDEOCGJ6Z9uMZFcczeJHhraRs4ZVAKk8kIf8K1bac2i7fMEkbMSD2AA6YqCySHdKJQsZOMdOVPGBVwWwjV32+XHH90dOcCoGajyxyqqRD55Bx2XGBkDpUiwLGreTjadp9M44ArLsZfNlDzAqIwNnQH8+4rUZvMuSgxExQNtBPbHXoOB0pCCcMX8vKZJ+QY2/MSM5PTAr0Kwe2+wxw2RB2Lxt/Xrx0rzyRm2FGG7jHPGM8cV6JpuJVQSwuZETaw25DbeM5H0ojuI7TTCi3MMtrJ8gyBuO3OByvau2k1Hyjlwyb1A6Y5B9+1cDYJtaBhEVIOQh5+uTxjj/8AVXQT37+WAE2FuSDyoA/L/PaumLtoQ0drBqsUssAlA37eGXHHHQj0/Ks3UlijtuGeNGYlWj4ABPT2FZek4/eO42twVAH8Pr+VdJJErohikLL0OMfqM/0rYhHmfmAo8Z+QMSAQcliOhz2xiuj0QRPbSBYTGhXazAjqOMdqw7yxhF+3lHYI8k84DE9MY9D6Cta0tnt4pWhbejKWbb37cflitUQzlNTkhDGKEmZ4ukZXG5T1/wA+leaavK1xKILjFuo3Dbt28HHB+tepa4uyKFwofKnKtyV6AYPT/CvPNQJkuNjqu+NQMt1bI+7nHUdqmrsVA4yeK1hMgeQfcCoPu8fh1qjEFifNuokQHdj+IZHO0+mK0bmFmVYm+ZW5weMen41XRpGOVwC3Q7eX+vTGP1rz2dK2IY7WIv5CM0kark54KAj5euOh9K1rSyBjju0YKvKsq52k9B68Gs5GkglD2yBTtxIhO4be3WtOxuYIYJflOMZ+XkA8cgY4xQBYSE2vmny2g75TBUDjPHap440j/exgycAktxyf9mo2Y+WYUfzopAGjYYXOD909KQSHz4WMuzPyt6YBpCZ2Vj59tcxrBHvyoww45Xn73avqb4dfE5YbVNJ12T+1bJo/JdJVG5UbqCMfNxwc9h7V8yQSW4tlzvQ/dT5eV24B5GM5q8l6kE0L27h/M6fw4Oep9KcJ20IaNnxT4fb4T+LbXxRoqvH4W1qZ9iMxkazl6mLPTDKfk54+76V7yl83iLR4dU0ySJN8KvECwBxnJ3dhx+FTeC9X0nxLYXngXxTCj2OoxrEpJyyyZyDzxtBwQ3rXmOhx3vww8Y33w+15BPauVktZTkq8L79pQcD7vBx0IxgV6NJpLQyZ2FxPez6ObeXNsUOTJjLBBzjjg+n5V4TqLETtBFGbPaxMqvzuzyGx2OOwr3y6hW20SeSMF/3DBj/d+bjK+oH8q8P1Fok2yoRP5fEkm3HHAQ9Ow9K601Ynoee6jCIpPMiZURgPvnIB9PbjmuX8qTzpQpGGO0jPHA4xXTajGsYCugkj3dA3AHvng1y00qw5WRtxRm+XjcRjjH0riraM3iTiQxlbe4AWJuMD73sc9xV1L4LIMKMj5UbPQY7gce1cQLt3HlqcnpGx9uvy/hS6e093MIlKll+Uk8/QkfhiskwZ2lqrXG6NX8vBwN5+Un/63aumgtjcwCFlV1P3FyVYn1A71T0DwzqN55Vz5X75nKvgBsduhPp6V7n4G8EXuu63Y2YIt1t1Mk7qOUWMjGPrkD60pS6IWgzwt8O7Jre3laOSfUGK/uZE27ARzj1+Xv8AlXuOl+AbHT4Bc3GYlL58tGwnXoV//VXo0kFlp8UcULJtChFbjd8o6/hiuR1HV03GKQi3iXlCW4Yjpg/57VndBYzby4h0mRYyp2NuUlcZwMY75GB7V51f34+27sMA43Pnqcfyq1q99LLN5sZMSu6sYyckleuG4HSuYu1xJl1BJYZAOMr7dhmqitRna23l3jRlv3BkzkA9QortNIvJrofZiAWiDOu3AU57EDoeeOa890q48vy2uYo3ikHyuwJKjHAPpXbWl/MplhjVYXjC4cAMG3dMZ6ccd+BXVEyZ1tq5GFHy5+XHUA9c/SuM+O2knW/gp4otUl3tbW0d8jEABXtZVk44z2xx2ruLQ7oxINjPj76jO4fQe38vSrk1imv6Nq3h6dF2ajZTWmD/AH5V2g/TJB+n0q4ko/KfTdJuDbieGVDFkhl6oV7jHpUUukxNOY7WcBTkDY3bHAx6Z9KitrS4ggk05vkmtJZY5tnX5WYAAfh0plwl09xE0MbW3lFfM2fcLcc4GMe9a3vsMnNoY5BcW6KxdgCmTnI6gj6100F9dWSICRHPnOCMADHO3P8An2rOSee0/cyL5vmtlWPC4P8AKt65sodVtTdabKZJ4fkKjLcgc8enHWgDSsta8jzjC0jszDhegY8H2Oa663mkm+0RpIVjjKKFByCGzgdPxryM6pcaafs6QBGC7TkDKv03DHbHtXU6NqWY/wCzNrvcO3DKPk3sBty2cfNxVpCPY/DV1MlxBcXBCwksN7nGxcjp0znGMV7bpOqRmWERkxH7wY4bKsduMjjr29PSvnbTLfX9QzpN3b/ZLlDuCHmNkAA4Iyck4wP5V9CfDjQZ9LjaynMTXOQq+YNpAYbjtycnk0pIPQ9J0TSbqfxEL+GYLaPnzFYn5HBXIAOPvY4x0zXql/o9jexqhjSN0YMpX5SMcdR2xXDah4w8D+ANPR9dv7a3v1hybZGVruUjrstx8xJPGdoA7kDmviT4m/te6t4s0mXTvhRL/wAIneJL5Us09u898U7+SoieFOB1YnkYGMVx1a8ImlOhKbPu7x78R/BHwv0GbxB4x1GDRbaJCyoSPOmK8COGIfNIxJAAA7joK/HX9rT4g/HT9pbw1badp3ga68G+CNF1GPVF+32j/arqe1LLFI077fLj8t2+SKPOWKl3Wue8Ww3WrRXPiDW9Xf4lQxuhmTUp5Y7iGV+FdJpSRjdn5RsAJ4HAFbFvF8Q9S8Ox23h/xLq8cWmQJ5miLOu5IWyIWinj+SYfu8BHO4Kp4AwK8HG46T0jsephsLCKu9z41tvBzWUzX2u+H9btLtf3s0llDK0Qjfp5g6jOD04FWfDHhjUtY1FlsNFutStfMOyUsySrnIVJD8mwkYIAHTj3r6T0rRNR1DXPtY8UXWg3E8f2cwajEk7yFcqeHXy9h3H057+nZeHfD2t22iXN58SPCF9q+lQPKY5rGS3t0wG53okisoG3O/HA6ccjlWJNXRPnXS/hJ4z/AOEjvfD2s2ZvdJPl3psWulQyRrkIPMXhMtgNtOeOnp7hqfgz4feA/DbSvpP2W+ZDPBNc7XnBHSNbiHaVjUgqAefXqDTZNZ+EVz46g07w/qWu+FLu5txGZZLj7TAyEY8os7NkLjopI+XjpXr/AIh8CnXxYeENDsNB8a+IbOwJgshqLWtzJayAs0myYrGyljvb5iQTxjrRHESdraEypKLu0flF+294dvvEN54c+I+k6YsUNhpaaXqX2UmXy/Kkklt5pmxnEiu43N0CqvYV8F20gli3Lxx83sfpX9BOh+H/AAt4NeTRfij8O9a8ACVVjuZ33zWc0JYBSkh3rLyc4TOSPwr8FfGmlNo3jrxBohg/ss2OqXcMcJXyyirO4VNuBxtAx7dOK+lwVZOPKeTiIO/MY8fHQ4PepFG/C45PH4VFvQNkjKHj6Vc2i3QHvjI9fpXccxYkkK5jjHAG0VCiMzAr0xz68f4U11C5BHPr/KrceACF6YHX1+lCAcvLYJx+lSgAnrux1FMxuIKLkgU/B+7jFMQ4MoycYxUg+RePlLcGoVz3H51KMOTkfnQMcCI2U8cYIz0q8VjEgQN5aEDn1zVBsrH5fDDHHHpVuFS8P7z95t6EHt6VUSWjF1iyV7LAG7ydxBXqQK/cP9mS+8FfG74G6L4h0Cx1jwV4p0dYdD1jU9MmlmimvrSEETywRsrHz4R5hGOCSMkCvxXdHaKVdgbjp6j2r6x/YQ+Jfjjwn8TL/wCFPhJ45F8ZxK1taXMhWJryzBlG09A8luJY8/7oPSuTG0uaGhtQqcsj9R9E/wCFlaJf309n4o8LanOpSAvrll5RnRWP7mQOqMACeQcnJ7VoeMvAPiSe1Txz4r8F2dzrkTx7dU8MNI1u0Q+YSfZo2O5kUcfISePStrxf4d0LxjrFto2o6VGSsLzXx3FWhlZSd2VYEBiBzyP5GppXw+8XeFo7Gz8BfEefwVq2pwvcpYELcW8phC7VQDCqGUgn93nbng183JWPVizlfDvxu8J6nfnT7vxGuh/YmUSQ6zp0sMVwNvzlW8tm3KeNrBScZFey+P8Axsg8Pf8ACQaHb6B8ddFtEiW8tdMtil5aB14eKVA+QBkEEAr/ALOMV55f+J/GHxS8O6Taz+IrW41WC6e1nj1CGOa1kuISq4ZlhMke4jcMAgBsA96dqfhzXfD2otqklzY6Fej91eHRLtW87GOTGUGwjuNuSDWTem5rYyPBnxe0Fo2u9Q1Hxh8IbFztikMT39uz5zgMimPCkDK4BIyOK9N8c6TbeIdPtdQ1LxRpfxjsYoZ5ImS0jtb0ll6CFtxz0A27TntxXM6R8ff+Eb0e+0DVr+21a3dD9mnvbJD5UhJLmTdgSKc9CPWvNvEfxv8AhL470/7V4sN8t9bR+RNLotoq2xz90iRsEbWwenbgY4qJS6IpQe5xel3XizT9L05V+0eH/DsF26y3Qtp2g8wtzA8vlELt5UANjJI5Ndh4m1C+ttGW08OXYntHjYIIpss0bbSQ4ZRjA6Dg/pjnPDPxF+IekeGY7rSdV1mXQ7uUxWkr2PmWwMblPkd1xhsYMZJwc8V1Vvrfg7UtYi0/xofKt75zHc4ia2ktZ1jwjAqCRubHHAHXGOKw9n5GvNrc49fht4c8c2u6wubrwzfxRBj9ok8yK5bAwhy2Vwe+fTjtXa6L4k1PwhodpoC20XiwxMUuIPtEW14uMAJKvzfL047Ct+w8D2Goz6tpQ+3679kmXy5oV3KIiMplflOeOSQelVtP8LabovimXTfETf8ACV2NxBHJblYxamN2IC/cYYIXj6jtRKMtnsCkmP0/RtA+IPjHR7J9AtvDsU87STwvbwrJHGFAKkoiFwT05HB9q6KfRdf8J+K30v4darqXgO0Wfy4USWSa1O5VYMY5yEVCw6YJ44PFWtMs9C8P+Kpb5ru51CO/UQRwSQA7EYbGBkGN21ehAB+tdLret+FL2PUfCeo37m9tUV47OXMccvC7VWUrwckHGRz0zzUc1rIVuxnW3gr9prU9WtfF/ieDwL8T8SExXt3ZRRXaKuVGJLeONdu3hRk4rsdQ+A8fi3Tf7WkuofhV4tiuPOjOnAraNtPzgQ5CkyfwsGyO4bmsLwhq3iC2udP03wdoNwsVp/pnn3kjPGqjG6JFHy4YDaBnOT0FM+JvxBuPHL22n315LpOm+Y0y6ZFE6XBlA+dfMC4IQj5QcAe1dLlJ2SMlFJ7mzYfD/wAeeGNRsNWu/is15qelK6LavpDNaTxMNqpLJE8Zb5RySCVPTGM1d1TXfiQ1lLf6hrMcF27L5c+jq8flOuAFk+UnbIOxxyMdK858I+KPEdvpWpy/Dy6nvRbNH5iXCefIwxyELqw4Ckd/p0rqfA3xagguyviTUZtBuFZttte2Us8Vwsm07Wlj6YbIGQMDoe1RKHkXFnVf8JD40ubm1u9YuopNQtwscs72cS3UaNtAztXnPquMg9KpGLV7jUpNM0rUVS9v5MrKApkkYdEkRhheeAQOf0ru9Z8cjSdTs9V1sQQSz2237PbbWkuI1AAco65ULu3DrkcdK5zXPFWl3Qsdd8U+G9V12/t3z/xJNyRWwUqUf5HznAVgC/BGOOlYyXSxonY8r1O+8UeFtY03wzq0Nwl3I5bNzEy4DY3mNmTY6oM/cbAPGOldr4i+F3hu+1WPUL7RZJ7baRJHHcuI1LAgN8rIw45IDKBgV0n/AAtHwP4k8PXSatqt7rVxYGNUiv7UxSRBmESrkjlscueCQtZuq/E+PRbzTnXw7qOraWeb+QyhEkiCZj2b8DO7G7cy/KuO9c7XSxXNI43Tfhre2813NoGl3sFmp8ox20RdjGcOPnwSxBHPU4xVbUYPEWg3j3OpG80M26pD5T3DFXD4ysmxmT7rg7SDwfwr6O034j+DfFthDY2Vprvge8n8x4/NaNLeV1GVVnjd1IOMKdq18z+LLnT/AI0Ne+FLKy1nT9TlhK211b3EYMzRf6w427iFA5wGyo7VyVad/hRtSk7Xkf/X/J1by+WFQcBEIzuA54HHT+nFS+dH5yrLHFcKABh487c+mBis0w6ja7hLAl9nqBJs9BnBpjXF1bIHa0MaMvysrBhgD2zmvmLM9n3S9cx6LK+29s7aVFGdvlbT/wB9KOB/SoP7M8NzSJMli1mAekchYDHTqKqjU4jH5Xz7WH8ScKfYY/ziowySg7Sk4bHJO3GPbA7UueS6i5Y9iY6Zprz7bK78oycMJoU28erBRgVWvfCsu9Y7i2guRJwk8DkD8R/jVoREbYyQIzjAAyOvr1/wqW21S40aR3YI9uGxJH/C44yvPQkdwOKTrTSD2cTk38HXQ8+a0kfTyADx88ZGPT1HtnHpWANP8R24S0uEiRm5SOX5fM91bAH6ivqmfwtYtolv4j0Ytcxz/eQfM0W4DhsZ+774456Vj3Pg2XxDaWjpGIZ42ZY9rDKH1CtwRxyM1hHN+WXLI0+q6XR4C2m+L0nRoNOUEqOBNFkgfUgjpTEsfGkm8xaNMyrzhcEj9OfwFdFbWOowXVzpt6qNdWzsksTLtYYOOhHQ9QRWhvms40eOQxlH2nndjHQYxXZ/aFvsmP1e+zOWsdB+IzSP9h0O4Ulty7lA2n/gW0H+lbkfw1+Lt5m4i0WOzD4JeW5tYzx3xJN/StqI3s7bZJXZlPRCU3j8OK2YLJJyTLCysuPVv8RUyzCfSCKjh11kZ2l/BPxxqROo6r4m8N+HJF+Upc3YeYrjqI7WCYH8cVrn4GeGtobxB8TrGBmPzDT9OubtPflTCPzArZisgCG8mOUkY3GIJt/4F1rXhso1zEwMDHknO7gdPlNcFTM8Xf3bJeh0RwlK2pS0P4Ufs5aU8X/CT6p4w8egMGkbRYbTS1CD0W+Wbfn2kHFdX4iu/wBmhrBYfAfwauLGWGTcNR1vxDeXkkiYxt+y2sqQA5x13gdOe3O/adAgHkXt9bWw6/P1b3zXPal4l8PvEtvBcC6f+AW0b9vXIz/Kso4rFTlrN+iNHQoxVuUdc+KEtXJsPCmhaIh6NFYQbgM8Dftzx6muS1XXdb1SPfdSCOEfdSAKm0+nyKMUKPEeq4i0vRp5kZsKXaOMfj5nSppfAHjrUGH9oSW2goOQn7ueQfXZlcfU10LD1Jbv72ZNwRwkglLESbnyfunuB79KzHvo4jmVVcemOg+tepw/CZydmq6y923BCW0O38Dxn8q6az+FPhbarLp81y6no8z7PxVuOnauunSjDd/cYuV9kfOd7qdsY/klG/sg4A9M4WpNM0HxRrQYaRpNxOEPzSKv7sE/7TgIM+ma+xrPwzaaGd9jBp+jK2cK8aL+WQf0xViDWPCWnz7NS1aCJWbEscbOVCn1UL0/3RiuhV4QWhl7Gctj4s17T9c0LUDpOuQi2uAiyKCyNhW6EFBisFIgwAlz5Y6k/pXWfErWrLXfG+q3+lSefYmby7Q84MMYCrjIBwcZ5ArnXL/u40PlNt5+Xgf56V3Qk+RNkOmr2Os+FXhK28YePtO0G7ia/tXMkk8eTHmOJC3JGCBkDpivvCy8B2GkW5stJ0/T9MWT5U3RQo6jocMU5Y/3txPpXxh8Ijq1rquoX2kSYube3SPcAD8rP8y4OM52ivaJtL1q+LXd7qLl2ZcxlRDj0G5N3SuTF4iSfKjWjhovU4P9qqO0s/Hul6RYN5yWei24ZsBfnmlmm24HHyI6p/wGvmYYAxnNemfF4Inje4iDmQxRQKwLFipEY4yfz/GvM+fbFephW3Si2efiFao0GewoGT2zR7flRzXQYh29cUvGc9eKOMdMUnH17UAA4Hp6UZ7jijnH0ooAdkf4VEcDGOacfemd6APUtFmhttHhjCszxrv8xWxtZ2yMDpwMZ+ldDpFr4g1nWl0rw9ZnWNUugW8vzI4cqo5+aQqmPoRXMQyRJZW6BvLAto+g5BIH862PDtp4l1TWrXSPCEck2tXpMNsYpFRm43cM5VU2gckkYFfM1oXqt2Pbw7tFI9UHwm+KvkrN4hvtM8GWy8bZpVmdQOOPKWbJ9t4rOl8BfDbSXa48WeO7nUw/3odNthFn23s0ox/2zFdR/wAMsfEcxl/HuvWvhvOHCTPLdHnqxK4jz/wKp4vgv8BfDhH/AAmPxEOoyxcvBZReWD/s52yn8jXL7enF29ol5Rj+p6ahKW0W/wAPwODfXPgDo0aRWPhi48Rsp/119fXCMfT5YNsf5pWcvxturKfZ4T8O6J4bQfLEILBJph7+Y+CW+or0BPE/7LPhhzc6V4Y1TxTLGcILy5AicjvsIyB7EDNWG/ai0vRogPBPg7TvDrA/LiOP5PcEJkn8q11ltCcvXT/IVuX+WJx7T/Hn4kSILXQr/VIkAZUjszBDg9DwI1P6/lWjZ/AH44SwPqep6dFplvAfnWaa3jcZ9F3qOBz1rSHxe/aS8fqIvDlpqM8M33TY2LMpHTHmbCuKlb4B/tM+LI/tniG0m0m143TajeRjb7lFeSb/AMdpWlFaxhD1d2F43+K/ojj9S8ILpTNHfavHNI3zIIUcwZ6cSZ598CsFbhNNuofs6xXaRuN5xuYAj5sA/pz+Fepap+zhbaHbyXHjT4g6Wt1boJP7PHmvKwx90M5Xn2QN+FcZPa/DXR9trHejVpVUfOJGQbh265H0ya5/aUnpCak/JFqEt+WxZ0e8ml+03Vg8tqv/AC2L7W8tFBK4UglsjjjpXS+FPEaLZPJ9qazMTB5X2qyxSs2I9uV6kDnaOMV5wU025uozaI7xxnd5CM+4jp98YPA6YNdFOZb6NIUKtbxkGCIDhD6Ngbsn3NO10bQm47H0F4Y8Uaj9qmhuLhXnsWWR7hwF+SQcEKuAw7EV9CeE9UtdSe1ngvBuDPmXyyecHPyYzivgbThHNdLMSVni2lyN4ZdnQc9QRxX1L8O9chuooNY850aAspRVOUB+QKxICnCDORng152JwqtdHqYfFdD748AWjyXcGlXbB4b0GF5FP3lfKIy57gsDj2x0r8SRbXeiale6KG2S2E8tiYxjCeRNJsAI+98hU598V+i/jP4/+F/BkcMel3TPFZqHSYKAnmOh8p4pT12vwV4+gr88kvBrN7c6pF80t/PPcnaMBDI5zj2pZXSlGbdtDgzmtGUVFM5HVY431eZDEy7YwSofAOfp0yK5C4Pm7VJMCglQhP8ADn2611E9tP5z3s2XU/KMnsoIbj61zSSeZMzKMNGuB0+UDoK+yw60R8jV3Mq7zv8ANibGwZGR94DjGfasZZIjlid7D7ox61qX975tyEOGWNcBvVqq29rE+ZLg7Ty2F6Y79K9GCsjjZRVVYEjMZHcjP4VJ5WAFQeYpH3enH17VphmdQtuFtwMccNkGnOsMQ3zOUIGMBeoFUIltrdBAFijVVPUnn6VdLLbriIfN0XHQVmrNNd2wa2QLsJAz39cVOqJbDbkyM38fY0AWnDSN5r4c46dO1QMSJA3+qz2AHHvUG4yD5gT29Me1LvbgMOU9+3pQA8yArwuz1H+HpTgOgbkgZBFRggYjACentTwMBRnYenTIAoAVGVjtLY45Hp6U7Bcg7unQjt26UwuHZVblu2O3uDUobkLkAgYHHWgBu9tyhFU57/5FINuDs5/z+FLjDLxww4pM9Od6nrxg/wCeKADdswT8xIyMUm4ldo6D72KmUKVxnacj35ppOZnkJ+XH+HFACEhF/d9D39/T8qRfmkyRgDH1oKjAjJzt7f0p+1mffjr+nFAAxWMDeOhyAOajJRJmUEsXUAfSrCsCmIz5bA9D1NRzqRGWI+cYO7OP0oAeDGqrz9DipRI/ymPKn+6emKqxPGdqHhWJ5/p7dqmYxkMAu/YvryPbigBjbZMwzoPmx9D+XpWh4aUr4mtLhIh82+J2PQErhP8AAVmFowAPuKOuOuf50+2uDY61ZzqfM8qZTjoCXwo/x/CscQr02kXT+JHvGk3Nmsci3sm21DbZFdTtKdsMo4Oe3FQG40mLU4/sG5xbh2tjuXa24bWBJ9PT2rMM8En/AB9obXYArMBkoSOenBFFncaZa6xHFbyf2huQqN3AWQnsG9favIobI9GasZmqiwtbOSFQ0huvkPzYAkUg8ccDn8q8h8RRTCb7UVCk4ViOmQOOPpXsniBnvL1INiWcbqV27ACjKDyOmc8V5fq0g1C1+zY/eRbj6bmA4P44xXq4aVjjqrQ4+N2YKuQp7GmOOMfn7VFzGxQjHbb6e1SEpgcY46V6BxjDlhjpxj8KdE6xsCDtb+96Yo9uv4VHjjgUtgOvsNXt2CxXI+YD5SDjNbayWN6pR2Eyd0YDI+h/wrzL2HQdqvwX8sH3flbjGehq41O4rG5feGmUebaSK8f8IIx+Ga5qa1mhO2VTH2Bxwfx6V2lnr0c5P2jEbDHAOM/hWqxt76PypsOHP3RjIqmosWx5gGkhb5TsIqz9tmPyyfPjiuum8N2wDeU7g9sj+YrBm0mWFvKk4bOFJGA341Ps30HczjOrDA+XP6VDjJqUwAfKfkYZ4NQFccA5xWTVhjseoppANIDS7z9KQCfQ4oxx60pwaMp6YqbAN/Ck7U8lcUnGKVgNPQ9Vm0XU4NQh58t13r0DpkEqfY4r698La5Z6pBHqFou6JsZjyNwBAHzHuQa+La9M+H/iiDS3k0u/m+wwykPHPgkI+VyrAfwkD04P6cGOw3tIXW6PXyrF+ynyy2Z9p6ZcW4EQhZg291yegA7Y/wD1V0j3ZmBBXaFGCvXOPfrXnFrNEf3lmVvI3K7gpwM45x9eorZudQWCMRoSc8bTz+OR6V8dUhys+3jK6NFY57iTyrNv7LTgsw5JHYjofatWyaexmjukjfUo4JFYspZDgEEhiBXMNqyCTP8Aq1IADLzx39MVcg8Wi1yiM9tG5wu4Bk6fpUcqfQfNY+n/AA941h+3NdW0MkkUiKqbiqfMvOCQD/KvXrTxvo80EJ85E5zhcMAB2BHBP0r4O/4SZ4iYrSUxxEh2ZMAZHUcYP61bstfjLyBZhF5ueY2ZRntkAgE/hXLLA33Z0QxiS2P0G0zxhYTqTdbVYH93A5XeB6nHAFdTY6xoVwzXiujnIV3J+Re3VRgfjX54W/ie6cRjftV2CeaHyM+h6Hn0rVs/H10hAiuJYzExwYyx+U9ucdKwqZdf4WXHFRv7yP0gt7rTYVWTTwhD/eMb5U/nx/hV6MbId0DLCA25Rt3AH06Hg1+ftn8VL6zkidZjcyK4YuZdoZTwQyjp9BXVP8V7uVmS3uizQ7WeLc2wg9Bk/wBK5Fl8+rNHiYdD7IbXoldTBcok27D7QUJxjtgcfpXU6V4tNqu3eZFHzlhIGOfZTxjHHB4r4puPij59vm/gaeGNwS2fu8e3OPwpW+IkctisNvseTgxIGAO0Hqw7gVosLNaWJ9rE/QWy+MwtRb2NzaJak8xSofNbbnkFT8vOfUY6V3GlfFrSReMl5IXQ42KFRTnpgknA6+wr8vo/HuoII1knjkVj90EjJyPkbbjA/wA9Ku3PxGv4dwmw65yRwFTj+HHI9v5VE8vd1IlezkrM/XDTfH+l+dEryrC8m75GxvTHTkZHT6V1kHiHTL9iEdbhBw5Df+ygV+Q+jfE/ULq4t2VwFskBUy5fhuCeWGPwr1m1+LKaakT3fmh5MK3lcAN/Cy4YKo9RxkVH1SpH4djneFozemh+kdm+n7xLFm3mBwCCWx9CBgd60VbU1Dvb3cxZOApcFSD65HNfn/pXx5ut4t762a9u1zsvLUmFNnberMQ3HoK73TvjbdF1eQw6hYKw2IDE2zPDYAcPn69Owo9lOnsTUy59z6M8U+CvAnj3fb/EPwloPj+Ly9jNqenWlwQOwBliZhjHY/SvlHx//wAE+v2PvFtz9sfwZJ4Lu3GPP8PXktgqH1S2/e2w64+506V7rpXxT0XUriS3aV7ZCibTLHHwepGQ5I/HP4V2dt478N5J+1Wl2y4+UzxxTAdDhSADjP8AeFFDG4inpTbXoYTwHeF7dP60Pxu8c/8ABHm7u72e7+EfxGtfskm7yLDxBbyLMgPO1ri2UrIMY5WAfSvhP4rf8E9P2pfhRIxl8KSePrNA7NeeGBLqcaCMZbfEsSXMYA5y8KjH0r+pWfxP4TsYEnur2zlgUhQVl6bzwPvMTnt0rVe68P6pKTpuqQwzQBQ3lqWIHZWYHn8DxXt4XiXFUtJyT9dP8jzK+U0JPWm1fqv6/Q/iAubW5sp3tbyF7aaJijxyKVZWHBBU4II9Kr7mA29vSv66/i58BPgZ8UNKSy8deEtH8R+bdjZd29tHYXwOcFVvIUS4AYkZ3SBBx14r4j+Jf/BJ34K+INMnv/hH4h1rwRqTLmG01MpqVirqGJifZDFcQ5wBvaSTYRyuOR7uH4rw09Kq5fyPOr8N1I60ZXX3F/8A4J5XWm6H+y9oj2bC2ur3WNUluZQckyeYsSgNj93tjVAeg/Sv0u0TxKmpPbIhEhyu9u+ew4AOf8K/MP8AZP8ACOufCX4UTfDHx5bvomt6R4h1COW1k+5LHI0aq6NwQhKEgkAkY454+5PBWvLbbpU2QxpIu07RngdBgc5PQdhXyeY4qNTFTlB6XPtcJgWsHCEo6pH0BrcMvmXEikJGyAhV6k9QenqKxoUlaIM5M+TtAxgAY6/5xXN+K9dvrWF7pYlu49m9sHasW3ABwqkvlj0rxC3+McU811oklysuqxAq6Ijo0Sn7hZGAwDkAZGehrglL37IrD5bUlSuj6ZWae1zcxsIjFyhXjB6bcY5z2o+KHw28A/H/AOG998OfiLp48QaXepuA2+XcW068RXVrKy/u54skqR1BKsCpYHzHTNWtvFAgnhuRpZPymFwskjOBiQD5sYBGB0+leraBf2MmpQ2M1617dKWRlCGHBBJIYYUjjn0OOtdtGc6Tujz8Zg+XXqv6+4/lt/ai/ZP+I/7KHi9rXWYh4g8F6ncumia/D+8gmiOWjhnIVfJu1iGXjIAOCYyyjNeB6bZpNOkty5RNuVOM8L2IHtX9fHxC8AeCfiD4a1L4afEnSYvF3hrVEDPBMu0wOf8AVywyKN0cyH7joQy/Sv5vP2vP2TNf/ZO8QJqfh+9m8Y/DjXJyulas0eJbWcZzY3oChRMqKSjqAkyLuVVIZE+4yrN1VXJPc+UzLK7L21Fe7/X9WPn+ea30+BGizLEflVRgZJ5P4VjW2oJcyskSC4RT83qoPRffGK5f+3LPUWktmPlFQGSSMkgn/d7Vbs7MJaPLLKIyjZ4zwD9K97zPAt0Oq0fUTpWqfZpCzWlx8rAHG3ceD788fSvRHlEUqsoOGACN2+n5V4rdfNbpMreaA23+o5r0jQNUbV9LdGBaW12oFyM4Hf8ALj8Kia0uVF9Dv7a48uZJIWCrxw33fp7V2dhdOuJA4HzCUYH3TgcYry+ynw22RQobt2+h9K622uSUdY/mOfu99vQ/hXHI3ifQXhnxEyaabNCpEuWyf7w6hR2xxXQ+IE33sV4y5hmRULds4OPpXiel3SW8sJQhQg3EnleeOlelJq326wgi+Xdbt8ntnHfisZI3iEsJ8t43+aIpjjnA6jH4/lXEanatbyrcSOJIx90AYyOwyPSu/Yh3wvyFMZ9Bnrx3rJ1izie2lXAUnac/wnHTp0qCjGsJ1aJrcZRlGSrc5zjp9Kq65EL20RY+HEqLheMMWxwexzjFQxymGYwOpRG+QHuB26e9Safi78QaHp8kojFzqNvC4xyvz9/+BbaqK1Qm9D9dPhf4xTWfDcGmXz7by1RNw5+/hQFZjxnp7flXuWkeYQPMw+5dhh7jPTB718aeEpriw1h7aR/JV2OzYApaSP5SD+Q619daRcvKkd6w8mRvkO07vLXgHPvj24o5rszasd8rG0U28yiZH6heTgAYIz9MfhxVWQWzQN85ESD5iccHr0I/z2rOuLndG8K/K6jLBffoeBjpVC5Ms6SQ24MrlUZhxjd6HP58fTiqJSMS9tDchoQADu3qdoyqegzj2rn5QrFrX/lpEAsgb7pX1z2P06V0sqNEXVmxO0Z+Vc4z2/ljHSuRkLLuwA+/HmsBzx9PT6UhlaRZ4IJZDhNhAVR/j/SmXRLWTyCLy28sFS2CB0PXHb+lai/ejDlSMHOR1XjB5rKv7iVR0DKp+6McjpnHof0oktAR5zcwymYsx2ykks6gFT2J/wDrVgXUMomFurCbpxjbzjOD+Fb2px4mlt1bZFKoJz/CcjiubljdbpLaD5V2/ITyDj09MVyTLRIWsyroznofL3A4BHY46c/oK0LK3uNm0s27GdqqABj09fwqGCFZmbK5Yk7j/dIHFasAnVCi8xKMfRgM8D/IpJAW7RHtyEj/AH+48tnbhfTHH51rxTPbPJhCNy4wOVwRgHOMVzjJG0e1nHlvxuAwCVxgexrp9ImMYURsssAARUxy2cDHPTGfyqkM6KwuZpUMXzxyRrhVkX5sd+3T0+ldOLtYLeRgSWlAAx7dawYUQzZ4i+U5wc7gvHPoKsARvGxYFMDDL9OnaumOxDNy4t0ltjAPkZyDkdFx/TA4xWVrRia2njRgrMgUYH5j8a1bQTOgZhjCBYyecgD8qydXt7iaCXy3w6clMDaQB0GelOWwkeKPeX2kXgvFbynX7sYbhh+GcVf1jxJbeI9A/snUIWe4zlZhglWxleW5/KkuLdIy83kLkcnuCD2HZQBXPalCsMSKFYYdWGOm30P0FcczSL7E/wAPphD4gbTblFaTyyka44I+8x9tuB9c165qO5JlZkADtjqBuVfun8K8n0vQp9dhu7nRW2atpf76FcECQL/yz47t/hWh4f8AGY8Rwrp8u6S8z8qbcbdpwQT364/KrjfQD0eP7QGeQA7CN+cYDLjtxjvWjHKYU+TKjbg89PQ4xWdI8422ceFAGNo7gcc8VpWpVflmBMjMApGOMc/UfSlJFHSWVvG2XdNu0KW5K8n/AD2rftWFuzkMXmzgL2Hp2/D/AOtWBbpPKNmc7W2AZxx3/DBxWzHtdnkGYivGfZR6V009jFmyDjDvgqcGQf3WbPTA/CpFmVGkCgxkLkA8eoz+tS28SOhuHUIQA68jDAj+Rxx6VYkt1nT96RagkYJAdQqjpx61ZCOO1VPLnVlJTeobcvTf6ce1YdxJHEsrRReU21TnORuHUY9vT2rqdRthEgeBhc4kyoAIGOmcY4xxkVzMsaTbyAH3ZHyZH3u/0FZyNEclcWsLyAZMjc8gdB1+X1xV6BdqxxRfuUcgY2557N+QxitKaOygEjRIJJFxtAzx/wDWqqjRw/u5GxkBRnON3fnGPlqU1cZ6Zo80ZVFAGFLL+Dc4xWD4itiJBqKjy9r7Nw5+RR07cVYsriMIBExnkbaFIXbjuB710Xii2jTwyJJchmcSKcYHOe/Rcitn3M4roeCarAs1wZohh1YjI+XPGV9vaudmlRIpJHwZCMDsAK6W9neS2VUcjoNuOMEnJzjt0rlbqPeXiKrhBuVgcggf4elZzKRzV1vBA3BY4yrDA/iwf0qnLJxuXERYddmR7jpmrt2oUiDd5g4x6ev9OKx5JyGcOpA27RnnHtxXI9y0Qv5sjM5bYXXhug+ntThCYkWQAsScBv8A62allu8RMFUmMqNhx91l9eKuZdizyJyQPKHYt2Pt+NO3YRt+HDcxSToqbi3zKS2PY/0rohbOX8y4YiRcc5wCD0GB19a5rw3ceQsqFASy7lz1BHYcY59K7mNrhGEyQnPAMe3dxjPb9PSqBE8UNjsMqLn5VJwePw/rW6lsvBiB8w/MGUcgfTODWUlmRdMmzKsFdVPGM/4dPetuOURvuwwOAoHb2H6VNyxzSSyEtyvlZbP3TlevAFa1gjPIJpnIB6pyOccYrNlCSvifJVlypX+9jnpViW+gEax2oJlXGT6e34+1XBoTXY1PnFz8oyrHGD0IAwa3rUG2BMv+pY4Yen5f41zlrJHI6S7jlyFyOMYxwa6KW4j3SyzESIFClF47jqRW0XYzaOksQJLkMD5cir1xlT2xj6VpXNvFbXTZOG+XC9fvc4+g/wA9q4zTbuQ30SIceXJu5OcoRzj6AV1+pOstxuwT8nl7P9oZ59uPatCGjNufNLGVj93ggYwV6gfWuT1gxS77m3B3xKFI7Y9P89K6jVlNrbRxq+8+2N2fTv29P5VR0bTJdXxPcFYoY2Xzyw4dM/d//VUsaPKf7D1LU1MdoPLLv8nyklNvoPxxzVVvh/aQTr/aZ2b0BKHl3K8twD3r0/x9498K/Dm0RtSlTS433EDbvlk29lQDdjpt6dK+Dvip+0frqMkXgO1eF7uMn7ZdwFwiAfKYkfaCx69xXNOpbSJtTp/zH0xLc+GtK8yPy1VccmU8NxwOO34GuT8UfHrwB8PIPL8RauNCBg86G3jidpmXplFVC36Y/Cvlj4O/EC/uvE1tqfjvV7jUrm2vI1MZtx5LtMwA/wBUoiXaueMDtXcftX+ENAudPh+KmlCL7TZ36afqaebv2xSZFvtQDCMp2qRwOfXisqjSspM0hazaR2fhz9s/wPrNwum6Lpmv62ihv9OFnst41GSXZpMMAAM4257CrPxw+O/xQ+H1zay+GtF0rxBol5br/p87vtimlyY4ygOCdmDxxj0r41+GK6BP4stLbXNHn1qSdsW1vb3n2NGII3+btwNnCnHtX3D8UPBmm/FfwNqeh6bp0miaxawJPZxxvi1iuIBuVZcbQUeJdrHHXBrCu4wcUiqV3c+fPA37R3xE8Va1Bp+tXFposjThLndEsMDRnCoofduxk9P1xWz8dNJ+JWl+H18VQ+Lb660USN9olsru6t1tzhQqMgfCL90bvwr5e8B6xHF410lLdLO8edjAg1A7baOZBn95xnO9QvTntX6AzWsfjjwfdaCmpWGrarfI0M8K/vrGR1fcbaQLztO0jcM1db3eVx1Cm27pnxJ4Q8ZRy6lp2h6rq0EhvmEDXGpyyTTL5zBVKzNuUbDgc4xkn6epftSeA9J0v9kj4m2zalJe6hpR0K9Y3EaopQ6pawbIOWfJ+0Lksxzj0NfOd54Ovvht46Tw34j+wLfaVLFK8sbG6txG5EqsAQGOAdpXGRyK+3/2qE07Uf2C/ijr/hrWE8Zi8Hh4alcrH5CBk1ezLNHC4DRlpAjFewGBxWkVFThKIKpJwlGR/N4pbYMc8fyrbtDjTXyvAP55/wAKw0/QYrfsdx05V4C7mBz6cV9GzyT6k/Ye0ew134+pBqdy2mWUOi6tPcOvDbIbUkqpHQk9P8iv2N0jwV4L1yGyl0x/tXlO8sTuA0JROvnYUO3y8DowI6YxX4nfsk3us6d8aY5tBmW2uP7N1FCzIJEZGhwysp4IPvX6efDXxrDa+JCnivz/AApHrUgh+2W85itILxGUmSSIkJHHKccsQFxx6j5/NVrfyPUwcbo4/wAY6R4y+GXjrVtI8Lai4sb+CK4tJn2sjQysdhiaTO11IZGHY/ga9E8Lpa+NbSTU9TvNQuL2aL7sUzSRidUHJiB3EcZKg9AQO1Wvi4PCfjZrC38MXV2uq2UhhFxsBR0TIkfn5dh5K4Ye1cH8Po7nwfqbQ3MK6gC/lefvMZBd/vouVKkdOSOPavCVWMqbcd0d/s5Qmr6HJfFT4XX1p4h8mZrPT7yVQ8k8Ny4NxDsOAbZ1GG4HG4d+OePV/g38TviLoVjbeEoJ/t0VuoisbUK0kjzR/L5bB2+VSq7iV/Pjj03xV418JaJoU3gG/wDCdt4Z1+aPzVvNR8qWGa3fcElWcb2zvO1lB+XHtivGPBuq6h4X8WWt/AbeO6QSKk6Lld3AUpxjc7DbnBxnNXh8ZKcHpsFbD8slfqe2Xv7XOm/DvxlbeCPjV4Y1DwTe6qoutP1myC3mm3tkzlFkRQyMDvVkcYbYwGetfV3g74x/D/4hB7XwT4y0nxBeQ5SWyadIriNgBkPbzhJfu46BgR0Pp4D8atP+Fv7R/gG30CKKzg8Q2Egm0y4nmRbq0k8v/SYWQ/M6uQM4BBHIxivyp0LQrT7ZL9pUW9xZSSQ+anDrJC+wGNhzwRwRXfgsY6sdehzYjDqDP6BL2LT7iHF7ai1kbG8xAFW7AhSOnpjitG38JwyaUr2RW72cqIl2/Oo4B6/l9K/IDwX8V/i/4MdF0XxFPe2kQjUWupJ9uhZU6KDKS8YxwdhHGK+r/A/7Zcmn79P8a6C9kHP7y80yRXjXoCfs0nI4/uuOR9Mdync5fZ9j6N1jw7rEjfvrbYOU2the/T2Pv+VUbWyms2Ftj7kuAycBcexH4YxXf+BfjR8MPHR+weGvEFj4iuZAM2hdba5UBeVME2MkDn5SfpV3xV4RsL+yddJkfTboPwNp2uTgcqfmXHTjAzVp9iXGxzPw/wDiLJ4W8fWehxoxt7y4WG6XAzslTCckHARiH4xnGM4rwX9uHwzHrXwek0lXudOl07x/A0fkYOYbmOeMozErtVQ/mZJGdoXqRj7R+Dvwz0uxuzrGrxpqWoQjKSFWHl4YhVw/8Q65r5x/a9t57X4VfE+SOzfVHsNR0y+W237Cytc275B9gd4HouKeLpr2FnqTQm1Uuj8mTpHiu40iy0gy3Okz6Vm0uJ1uHMckW3d5vDbuRg4wAOg9BxEfw0n+1rqGm3n9k3KOGgu5ZHeOQ95Nr8AY5xmu+iM+palfQf2faQXTqqIslwF2Oo4+VgACox0x04zW/ZabGwTT9T13TfD15ZHfc2upsyxSbWGAjZAJ7Mqk+or5+CUVfY9b2reiPM9P+EXxgS01C8s307WLZslJ2eRo7ht3G1t26Mt0Kkbfw5rM1Oy+JCXDad4g8BWsN9FHiPY20pgD/W4O1vbGMV9k6Fb+IptKHiC08d+FNFSCQweXuZSAWwuFJwdwUY3rjaetZ2jQaR4q1y6nuvEtjo9qCn2iae2ESZb5d8W7K7d/zAHt1xXLLFuLvyo3hDmWrPgz/hK102Q6Rd+GLK2mlO+WaWG48tFXORtZNvPTcrha1pfjTptzZNFH4O8OFoDteS0sHyvHD/MAOB2NfqQPBGjeDfCl3qeu+JLXxUsih9OdreIWrSfeiCOnmHa6/KQ2F6da+dfEXg9tZvdQ1HUJIdFvbwxxxWlvFEsbeWu079ik/OPm49ccjFdOGzKnN25TGtRcep8W32o6frk0F3p//ElvCgxLFAPJY4xxC2duQarXI15GjT/SdWReQbCyXy0YcHOcEk+2MV7d4t8IeGLBoL2bxNPYyKnlvD9iWUhTyPmjxgryOeenHFcW3hGzu7MaboWq6tdyIfMt5bXFtuz/AA/PgEDrn8K9iFSD1icEoS6nErcWk955+uwapb26qFIW3EbKemDn+ldFaf8ACktJsimqXuv3UrMXS3jAVl77SFAOPf0rAvfhZ491e4ax0ux8VeJLyFS0sCEPs4zu4IGMc1wMnw+8b6b5kmr6Lcrcwy+SySzZlhYfdEgB4wK6VG+0rGN0uhv67418O2129v4P0TU7RMn9/Lcqd644IBzjntxXG3OueNdVTybefUJ4gc+UJmjx26rgcV1a+HLC5tjp2sW95LInziSAnK7sZGMbcD/OKv3Fn4Zswj6Xqy2YgCK9pK2x93Q5Lc8/lVXpx0e4e90R5lLpury/utY0150BH+tuZdq/Ubv1wK3YdCW1t/NstEtptyEMuS7A+uTkYxXU3viG10uJLmArcs5xubawx0GeoIFc9qHi7WdRuIhf6zZWkdtIJFCQFc44+YrzjHYH8q05tPdQuV31ILK1kgt/JuIY4GQ4Xy/ujjr+dddpchawgkY46rjsNveucuLy3naSa0nhuxMOTCpUZHqp5Ga6HQnB0/zBlUUkgHBPo2DXzWYK8rnpUNEZM1trV7q08WmXjWgcbvktVlcgDnLYB+lOi0LW2dojqz3DEY2SWqpn069K3D/wkckzf2Zcy28ajICouJQOwc9OO1d6lqms6NHcX962l+aTEZSNjRuOxb0z+B9q9TB1GqaRz1o+8eLahHcWsC2sTXFuykkgQ7RnuPl46/hVCJrezmPOqRlvmMaOFT8jXq15oGk6GltLcNf+K0d8eYlyI4m6HAxnGP8Ae7da9M0tvBt7Esl5pa2kisrxRSuhkJUcMhX8sV2e0ja5hyvZI8CXwdqEtqt3YaTfEP8AOrvMoVy3PzDIVQfoK6ax8HalBBDJrGntpdrGCzZkViDuGFXac9x9BXpmuNHql4bdZVgVSP3EpEWFIwMOvDYPbj6Vr2arpgmed5Z4BGqC2ZSVGMAFWORxg896ydW6KUTy5bnS9GsbibSLVr9fMCSRS5OO4bBB4yMdBXTaV48m0C4jt7Ce2u5JwmbZYMDkbmHyY5I45JxxxXR6tH4e0z/iewM1hPOyx3Dbg4xgAAxYI5xxgDFc1/YUy6nPq+oW0kLkosTxgqjxj3XIzgd6hJMu9uh10+t+B9WtnvrrSZdIui3DG5kT94O4H3Qc+wPtXLD4gQ2U8CizkvZrZi37t0VQo+64Ycn3GB0rotY1/SPCWn2+rNG+UkU21xcKJ1EhXlWH3l+XOD2I+lO8NeOPC3j2OWDU/LWaB2ZZ7eExRKf4c5UFs1CtfrYG7LYyIPiT8SIbw6nGi65HMuIftm+STy/veWojOOAMA7elRx2vxT8YRedYxX2mCVs/aIJRE0YP3U8xgBgdB+Va2iXD23iWA6BNHqM1tL5kUBQRkv8A8CwB69utey6k3xG+INibPw5pM/hmGSYRXEhaNsOR08tR5y7iRhwAPej2kY2UYkNSe7PC7L4N/FS+inubrx1q6FUxNbtfyblA67o0AXCjoRnPasGy8D+Gra6+y3uoXnjaCB1kWMXHlmRmwGGRnj8s173B8JPiLYauNN1OG6u7mBU23HlTYkRuSkr5C7VA6k9D0r1DQvhZZeHdBvrnU/DE15eFJJrWYRtPavjlIZPIXIOeORjPpxUVccoL3rfJDhRcnZHjX/CA+BNda00m8+HL2dzbuvnSak4EJhI+9NL6DknoR2JPFJe/Bb4AaB4g26V4e02W2MazXEt/dm4t9sn8EG99nBBA47dq9y8I+HH+Jb3tn40tJ9AsLWzS2u7mwlQvIS22FYg+/B4JPyvjG3gkCpPiB+zymjXNvfeBPBUfi2BHjgdo7gs0RiQEyzwiUBTKOTnjIOBjg+NVzWSlyqR6FPBR6o560+G/gqWKC08H+CrbxLcMiS/vHjiiCLwkRlBUEIeCCenHORiTUfF+m6XF/wAI/wCLtB8N+ApGwJI9Lt2kukVDkJNGi7fmByMN0P5d/wCGNG8U2FpHfDRtFstGaXMQGpiFmdxsZYmUiPPy8ptGCMY61R8f+A7y+jF9ZQ6ToJlUeffXsyzb9zfu4iCpcEdAVVs9u1cNbF1ZvV/1+R10aNOBylxp/hgQwXfhzXraea4x/otzHFFN5chAD28sYUMVJ/1Z5256YGX6B4T8NeENDvr2/urhkaXy5rS2mCyIwb+HBBXg7sDt7cV0+g/CS+t9Z0zU9W1bwjrGkOIjLAg/18T/ACnYSpCM2cRtkYJyASMV0Go+BvDcFxfWF9Mtlp83lRDTbNpby/tEgIQXGHAZ4m+/kg4RgBuIxXFUrva52QV9ihofwo8MTWtpHa232281jbKhubl7uIltrrDNGUXbhGHzZyHz2Aq1rXwtsrLxNb2dpNpK3aBUvIL1cW0ZZQ8W1o1UgupwFxwAO9eteG/Fvw68KFNJufEFlqcckm1DHcIHbqFAh8sPFJswCN2ARgUy08O+G9V1W/8AEEUl6IYgy/ZNWMbyXBjwwCYG/aqkAMdxwQB7Zyqx3XQXLProcxrVh4X0u4srJIYLC7z5JvY7t4bKGSNlzKUcY8sEgnJJA9cV0+u6XpHh7wmmtyiD4gWsUv2i3GmIhYlyfN2sN4ZBycjBG3n2ybjT/COqeKLO4mie40SK32S22XeCynfK+Ydy7drAKAM9ScYr13wP4a8M6Vp8t/aCLV2up2haxsUbyorbGGmkjILHcMZIIUdBznHTh/3iOWt7jPnqzh0b4r6lc6ut/wD8IvDYWqw3un3Mzwaivl8lvLQEPGNwXk49gcCvpXwPpev+A9Ag8KN4T0fxbp5Egt7rULRZZY4QxZIJ3++/l/MV/djIYY+6as+D/CuiTazPo974Vs/GwX/j2u7iX7FIYW+YLvcEnyy21QTuxnHAOMHxJBDofigWXh3w7feGb9P9FtJZbkXUcEpUJmQOz/Kqv6/dxgdx0uiqaTRh7Vy0J/jh4Pj8Q/2PrnitPD9lpBsxGkdlY+bcJIEU+QrhA4QiQMoLbV6YyAad8F3bwtpH9l6ELbWLZ7hts+qwvN8gjGIn2nCrGeFHYN04rTsdZ13WfC+taH4pu7LWg8ZgkZGeFLHglZTH5Ds+4qCOFHHX+7zt7q7anZ/ZJtQ03VdJtIPLuxpdtMLgKih948kMMqF6fKmDgqONuTxUaasaRouW523j7UJLW+07Vdb0KJZFkEaT6e0sFgnmH5XO5Mb2Y8/MOMZ9B5VHp+oWN7rOl6/4cu7SxVWntL6zVYrcxcM8YZyFGSOCCeo4Aplr4auINHu7X4W+I7PxZZXVvi5t43hWf9+PvIDiNXRT0Z946cdK4d/EvijUNEeeM6hObGM6a0nnR3Vmyx5DLNDJ8y/KcbsdQMHOa83EYmpLSGx2UaEFueoRX+k3nhK6tJLG58NSrbSRlyE2CF8bZJ7jaAFyfmyMqM9M1xehJpkN9LdaYkz+JLGOPfNYSiSyvoTtwzE4BA4DAjGV44q5o2h6hdaLff2lqElpFr1vJBdafG0bRxQTxiL7QiE5BUdcYPy4z0Fb/hT9mz4qeCp7fU9CuLfxPZ3UYMEunXEFpBCY3SSCcNPMCWbHKLEydcjhRUYelWlLXYVapSivyKXiPxv4o1m5tZPEvi7w3a6Pb7HSzS6FrNcArhoX8sM27gDjnHTHb0G41LTLbRRoX9jzeBTA7XOny298v2WWRUAAnLrvVWUKxGOQOMd+p8T/AAu1jUll8Vav8N/BOm6lE6+dPqU8TRSMzffGxURWLEAs53MTXIaNHq8M1wPjNB4L0PS7mPZZJbWn264BQglYgvmrhVYA56bgVHGK6ZUlHQ541VLY8d1PxN8NJL22vPFOlaFc6lp0m6Kbw1ciyuzISr7z5TIspyMnB689sVymsfDnxJqS6nr0Fzql1obcLp+rRSRvEr9Ud3OyQKM/OpJ6cV9Exa/+zrpXiK30+TwvLcGTdBcm2sLcwbVK8zgfvto+9tC9AewxW/8AFLR9J8RabLHqPhzXdV0+Pyk02eC78iJHyo8sWxZQuMBR8rltowFGGqVjFRacI/gWqUp+69D5F0n4Q6Z4hP8AZOlan418Rug8y3TTVjnjtVXjy2aRNwReANrKPxrF8JaH4n0vVdUsdR07xTPHou+Sey1Ty4XWIAbiYZOZSM5Hl7gRgjAPH1FovxTHgR4YNY8NaloVhDLDas9uV+W0CpsMm7d9obgblyueeTytd9/a/iDV/Eer6Dr+oCGK+jeXTLuKDzojbsFCeQM+YZNrZIJOMZHv0LOZ7KBLwPdnyzYeG/GVxpN54s8NW9/qEK/vU0688u5M9oQcNbxI3nBgDjaF6EYLYwMXRlm8U6K8kvhw61f6XK8Mp8yMSRo2Wj8z7sjMowOByUJJFfRmpeEIPB5hk1y8vdHmVfJs7jSZDbz3C5GUZZvlOBhmX26gDFeU+O/AWk65YQatpci6PfOkj2F/ZyKkt7MzZcX/AJShHO5gf9jJxkdOzD41S3Oeth7amDp8vjTw7dRTzeD9Av7K8mWG3TWI47gLKFyI2I+YeZjKk5C59K0f+Fz6t4R1+68U/EPwxoOlaNoUctxPZ6fELeW3EQBSMvG5DlmH3ZFKsCQAtZEh/aY8A3WlW2t6JFcafDKqR3tzDbXcpEvyqY5N+9HAJCrnPUHAFfKn7bOt32iWnh74c3fmad4l8RrL4g1xQMB9PZsWY4LIPMmST5B93yxn39eUYum5NHHCTUrI+VfjX8ZvGP7QfxI1D4meL/8AQopmFvpWmxM/2ewsI8COGJWY7WfG+VgBucse9eZTXAgDtIdiqOvbGOM+v4U+CLDNBGNoZRjPTjv7cVyV7ealr2r2nhrw7Cb++vrmO0sYFxvmuJHEa49EzjrxxXNRpucrI3nOyO78C+CPiR8V9ffwl8NfD0niTULe3+13RDLHFb2wIBmmlb5VUHt97HQcV9Ir+xL8ZXSK2Xxd4KhvzHmW1lm1DKE9IhMttIhbPB+6BX6NfAyX4C/s6/DjRPhwulzXr6ozyeL9WLK0894sEYklbGWNtmQpDGu1RsbJ3ZrvtU1f9m7Y8vgi3n8SSyhme1mubkbiBn92ACwLY2ZORz0rslKlH3bGK53qfjbd/srftJabpo1yTw9a3NhvaFbq2nPkyEHaDGzqiur4+Ug81xt18F/j5YwyXFz8PNYkSMZeS2WKUbR3GxyT9MdK/bbw38b9H0GV9F/4RHUP7MDgSwTXJkW1jYAK8DnP12kcdvSvXZPCfwj8WaIb/wAF6JcyTzyAvfXzSIhTcePLLqrjORwuPXtWPNRindDtUP5r2/4SGGdrWfQNYtZxwY5LG4JYr1A2RsOPyrDj8VaYsxhubj7JJHxslVoih7ghtv61/Ud4P+Imv6XYXEWmWGnXEdrKsT3FqqxzoCwjVWjZcE9AhBVewzg15vrfivTZby8uvHtppN/dZaMR+I1j1F4YC3mApbSxOoQDgbCBWXPTfT8i1CZ/OT/wkOlyZC3UDs3GEkQ598Z5rXgvIZYleMRtkctwFx2Nft5P4c/ZW8Y2+qXl98LfC3jfVLh1tjYabpcNjNcKhLGez+yCOaNmH3iGzx0FcPN+xV+zX4y0s6hpXwq1H4QBVaFYB4j1BbueXPyHF48iL16MOcED3OSNrvT+vkJto/H+CaAt87LhwRwvykD1pPsGmy/up4IQ3TlAc/59q/TDxx+wB8IvBWnWklzf/FDRL28QoIoxpWp2r3AAYLHsAuAuOcFOQpORtOPnXVv2R9d0jT9T1iDxXPp1tZxSTeTrmjvaSGJDhf3yMIwT93oBuq/q8nG8QVZdT5TXw5o672jgSEj/AJ47ox6dFIGa6jw9rXi3wjcNqHhDxPr3hefhWksNRuICVXthHwVHoRjFcxb64ZI8XlttYfKzxsMMBwvHuKbdeJtD0p0TUJvs7FSwQA5wQecY7VyOnKppa5vzcp6LFrOra7dXWra9fS67qEzhp7q4YtLIcAAsx6kAAD0AAqxFu5fGSuMcfrXMabFqtlb2utXOkanaaNqKq1rqdxaSpZTKxKqYrgr5T5ZSOG6jHWukAk+aMfuyCOOxrjqw5XY3pyujhPGdisuqazFAFWLxFo4mUNx/pNmduAPpg/8A6q53wFfx3tnaX1wv2hoIvn525MRCqvTpgdMYOK7nxpDt0rTddR8Ppt+InfGMQXQKMMdCMgcV5r4NtrCGbVbSeD5rbUJPsqb9uUOMowyOACCPx9MV9flVZSoJvoeNjIWqWPoJdb0SPQ51mM5Pl71i3KcE9lPXDD2OMfnmw6ldTahYT6UPLhT7uPurgYO7gZrm7K7tLuM2l7ZR2ggBiRnbzGA64J44x0OKX7JLA1vNLctJDBIuwoAqqG6NkcEDGP0r1VY5NtCW4vra58QSwx2nlwyHlo3ZmbIzvHbGa6YJZy6VbMjmJmn25OFMWztjuTjjtXJ6gGju4rqG5jstucsQNrA9h2/lVDR5priJrCGMurzO7zSLuIGOCvp/jSvpZAd5Pql5ea8lnNDDI3lDcYgA21W6EnnOOcZ6VVxdLe31tbSPaNCQ2xW/dkMOjDp0xzWGdQeyWZCmwzJhZvvHqMFs9PwqSK/m3XBaLzZZYfK3KQFI7tz+H5VLA0ItSkItxdg79y7HULtBJxj24/Cr2qwW9nfWxZTuaMMSPlGQflyFxj8K5ue8trdLiM/vBFGPL9FYcbffPalvruW5j+13CPEXiRCWx1HU8HgVF+w7GbpHhPXPib4t0X4VeE3XUtX8X6rFpcEeDkLOT50567YrdP3jt0Cgmv6g5fD2leEfDWkeAtISSTTPDmk2ukWmThhFYwLDGxA/vqoP/wBavxi/4JnaXotp+0VHrXiK3imuNS0TVdO8NyTLl4L5SJZZIj0VpbVHjDemVGM1+2mqafcxtJLNIJFhARtvoOhwfbtUtpr0JSPGL93lt5HU7FUCMLgHOOOpFavh34h674PkaSzi+1xxgGaBz8rjk5XkYbFYeugqXgjXdHG4xtzxj+hFcxbypJeNay8CRcRtnOHHAB/Cua7NrKx9Hr+0HpWsaQs8FlJbyr/ro/MX5fTnjjjtXlGn+Pb3x14vtdD81TbzNvkjx91YjuABH0x7V4D4ls5/Cc8moWpWUSkBreQcdc47YGPyrv8A4IJpmsePm1jS22rBpsrSRngReY6pjoM5IP4UoNyn7/QTSjH3UfTuvWUs4mWJctuDKuQMqMZAzjt3rxa/h2XUp+4EPHmHJxj05r2fxHPKJJpLOT5Y8MsYGC56kbvTOelePaks8s32h4i0irtwFBx3GQKme44mU7bIh8pXyzghf/Hqy7uZcrGi5RTn0+Qjk1oS+a+QRkkAlRheT/kVjXmXC/av3cpyoA4GB6/n2oWgytMzJzaDfsk+XPIAwOKqXO+S1+zOVAdgSGzhuQcew7VqJGsnlI0gjCqNp4wzL0H/ANaqKLbzXtgG73MeUxnI3dP/AK1ArHV+ODC5PkzSW3lGOKSMcpjaMN7ECvI9YiuLaZp7a6FxtwW74x644r0Txjchbu/eMsqYKtnOCcZOB2x0rxxdTl3MJT55cgOuOq+oxjnFOIpEGpXF/cAmLytwx8pHX0Ncldy6x5QaaPaxBwQB82PbsAK6Sa4t4SsjOJOeABj5RxjFYlzdxzoTdNhVORtGBjrx+Yq0hI4S8F3MZHaExiT7v1H8qyorO6TKPiIkjLfyHoPwrp7+5t1cvCDxnb0OT/s9qxm1FJVACbj+nToaqyGQfYo/MAuZVJIA2oe3qTijxL4ah8SfDjxb4fBOb3RbsW+7tJHGZFOB6FRWe85kLFpMY/gA6AdORXV+F5BFNHDO4kil3RuM8ESgrtI9CD+FJ7NAnZo/J3w9MJ9PtyvKNHGOep2rj8K5r4l24fSba9K5EM4GR2DDaAfqa7O40xtB1vXPD0oEZ0rU7u3C/wB1FlYKv/fOKyvGNsl14XvEB3vCgkUd/wB381ePRly1Vc9KSvE8IQqq5x5mfyNWrCBbjU5YMiMTLu4+UhlXjHsaqWzBwGCEBucdqRnEd9bSK32f5toPsMYBr6RM8lo27OWeKSAoouVXKleM4PH5VbKQwLDAVktg+RuI3L16emBVK6tPK85rbdhcbWXt0z6fStM3JihVJCZ4m2uxA+YfQdBViKM9o94sscEqyKoBRmG3gHt246Vou1zFEJ0XYSozj51lGADgdsVYZbWygdGnRI2bbGz9u5B46fSpbOzQXIsrS43x3anCH5s7RnCntwc0eQyi0BxBeW0OGddwUN0+gz+n4VfRvJjj+0ozQRyCVnjHCk9AR2FQLCFhmfkTWhCSQ42kLn7wPcH2rRstQ8q4t7e4bNpOhVsjGAwwDg9hSAxL2GP7RNHp91H8218yEYYY3AD0AqWC5uYbqNy4QMBvSJuuR1A6Yz6VeaWOzne2u4Le68rMIHRni7YwcDjmqosLdLotZqfKzgbmDBAR0/A0ANV5n3wyObeSFsgAhQQ3Xpx0qzKJrYR38W2ddpKK67uBw3IxT30lZbdl+2x3U3JEa53NtGSPyqxEbzSbNo7qISWrfcCtnG7qPTH+RQBli8N3KI5beKzEbBlwu04PXHbrVqC4ktNlygeMI22SMjKlTwcfhV2O41G7aSO3hEccZUBZVDbAR2I6cD8Kq61ZJYymSwnzFKQCufuOBk5znjikBBeWciq/2bZeo7btifLj0O0f0qtPBDc2wtyDG5TcFYf3eTjv0rS0m0sri5L3M3kmaLO5uRzwcdP/AK1N09JU1Z8xJfyQY+aNxnAG0EAnGCKYdCnqP2e8CSSyNtKqA6D5hxzv9elLPbWw02S1iu/tikCQZ7beox2zSvPatbXGmz21xpt1DMWiyu5PZS3HBzx7VZtNMgXzLZporKVVwxJyGzz3xgUAQ372lxD54k+zFkjIj7BlGMfTFFsHYB1wExjbgdCMZP1NOu9OvpIxZBElLDMZjIA9/aoJj5FvGs6NC6j5lHGe3HsCKoC3oWqv4bvlkliU2V2wSYL0XLD5gOg2gflXsSmJY94Py8bW7EHp/wDW9K8AubbzIihSa1875Rn7rccZr0fwBqkl3pSaHfc3FuS0MpOTJGuAMZ/u8DFeRmmFvH2keh2YSrZ8jPVPBPib/hCPEcWoyiQabcD7Nfxrz+6cj58A87Dgj6cV9OXF1GHDRcoQGhZcMrIRwV4x0r5Eli86Mh1wACrD1A5HFeu/DXxM91p//CNXj7ry2wbZnIy0a/wDPXaP0r4zHYbm99HtUp20PWwLa7gmsrkCa2vEaKVD0dHG1h7YB49O3Svj74s+GNRg8QKy2z6nNoFuhhaMh/tWknIXGR8zxbmBU9MECvqqb94fMkP3PvBOOB3rivHNlLqvhmXWtF2rrOhpLcQEfcaA/wDHxEy9CCg3r6Mvua7shrujV5XszDHUlOGh5B4P1Tw1qWhztbTM2qTeSYZB94RbEBUbTklOdy9cgelX76YeE/il4S8b6w63Nm+dF1Ob+ACeNlgd89F+bLHP8HFeLRRaf4N8YTWu10s1VNQtmjP7w2ky5wvqY88f7IxXqOu2dn418O3dnDesmyIXFvNziZtv7rd/d2FRkYz06V9+nbU+et0Ltj4JW/8Ahp8Z/C2lvDPH4c1KPUrRE++LcsZwQvHHlQ7T+OOldQLnU7bxl8FviDEQP7esP7GmlX7kiqoiVT3O7efxHtXk3hjxB4h8FeI7LUrCfNr470ptL1JCoKvPGgjJCdMhsBfYt0zx0x+IemN8AfDPhjVA+n+JPhf4sinQZP7y0adnJXjK/NIBz2jyOuBpci3Y2bbTdRk8PfHT4ZSszrY3T65HHs2gkOZgQvb5UXAA9Mdq1J/E+rrefA/4l5jZntv7FlYL1Oxbfaef4gH+ma+kbvw7pNx+1vq2nWyfaNF+KPg5LmCXgRyt5KlljJ9BGB7ZHFfJupaVcWX7L3hfWChlm8H+N57O4wMNFtmdvn445Kr6cgU0M6qK212KT4+fD3yYHWe0/tpoox91pE+1HygMLwWXjHH4VuWfjPxbJB+zn4yguorG4ikm0eO9jyMQ/u7VraUZyRJGu3qMc9OK6F9NvR+0344swQqa34NM+wrjzQ0MQQ7e+ApyOn8q8Q064k/4UR8H7kysIrXxrJC/A/d5nc/L/wAB6e/0osO53viS01ubwT+0VowvRYvba7aanLp8EarbNBPMJWljQ/6sygI77McxqDkYx0ni3SrfV9e8b+EI1BHib4eadrGnSPz+801AUjVjzzjnHpk1meLIZm179pWFG+c6Tpk4GMAxrEC//fI4H+FdR4W0eQ/FP4bQ3riO08S/DSXTtOYjeRLFD5hGT1bZg/TipA8u8XeT4lstB8U2uI5/FXhO0nuAOS+o6M4Rz0/iQ4x7V8++JbO80meDWNPtxNPcxyLc265AlS3dcyKueeq9PevbLIx23w1+HcLgrfaNeeIdMuE6ou0u75zz82AcVzOr6RI9rFo6XK2ut6Lqkv8AZrPnZJa3ESSm2kIz948AnpjAraDM5Iy9H1LTNc0v93N5FteRxwS7iNylW3RPu7NDIcc9voK7ez1iG0uzr3iSPfpnibHhzxpAuAsM4AitL5V/h+U7twG305NeDaPqR0bxRqFm1uNPtLxstBKuQkuMSINvAG7IHtivabNLeJJf7WH2zTb+3j0vWFB627nFtfKT0e3bAbOeKJIcH0N+40jXbfQZfCBmku/H3wcvBf6LMhz9t0RikwQAcuqoB8vVFwnTIHTxeK9B0PxnpHxqs7eNfAfxNt/7J8U2hXdFZ3zrsZ5B0+WT5zgYYBx/FXGpq/iLQ44vEkR+1+MPhgTaaoCn/IY8NzFfKkbkFhEn12/ePQY6+w8OeG4tfv8A4Vi4a58EfFiybWPC90D+7sNUCs4hzgjKnAOOQPLUjJOMjUn0DwBeahaeKv2U9fMVvqFoZNc8D3sxwWwzOED5GDtDA7QT80nB2ird14y1fxR4J8LftF6OY18bfDCVdK8WWCkRzXFmj+UZpONxLD5u4Ul8fcxXLvfeKtW+Hdn4jO21+JHwO1XZdpID5k+nQNj5wOZB8oDHoyBsfer0UeKfDfgvx/pXxisbW3vPhz8XrFNO8RWz7fJtb5wTIJB0BDbgd2AQXJwcGgTR0lpD4b8KfEuazuLmKb4XfH+wYRyEBY7LVJ0BCN/CoLsNp7bhwNlVNP8ADvifxl4O8Qfs+ahdSw/En4H3r614I1AMfMvNNik3rCjkbvLVBGYyOBlBnGcczp/giV9P8Yfsj+ItgvNPM/iLwBqEzY3rkyKiP1yfmDYBOPM+U4BG9H8RfEuueDPC37RukQxQfEX4O3w0LxnYD5Zr7ScGKRpVBzJuUNu5+UmQocRgLomRynZy/FXRbXVvAn7YGmW0+oeGfFK/8In8TNKjiDRIyptiknhHykIV3oWwGRUVChfiLTfhxAIviF+xveZjR5/+E3+Empz3PNvOhUNbx3DBWO+MeWdgwpWV2Unay7NvH4O0X4l3PhlZon+FX7RWlLqNgqFDDpuvNErAAJhUYySFduPlkdBtHl14fqOo+Kj8ItP1i43yeOPgHrn9nTsHzLNpNy6rG4zz5XlKqL0wiP0BIFJise/aZ8c7YTeBf2p9ZtWv/wC0Iv8AhW/xv0eeNXhu7VI0sory5tmP3lUbt5PPyx8DeK9e8NeDdQtHu/gvqt8uoan8PN2k2l/I8ey98Fa4nm6XPvlZfNGnXhjTaDtjDBVycCvlSNvDEHxd1Tw1dsH8BfHnTFnUJxFDqJi3mXJzsbznMmQMh3HQrx6d8MPiNqfhzQrHxD4thkutc+C2oN4K8aKELS6j4P1CTybeeQBHMy2rJ5kYbjem44yK6qNXoZyid14m0S4tLy8W/R7OCcXCPcBGRd99A1rc+aPuqRPErFffPHNcQ+o6nLarBdkzpNYLHKudwyluys2OQrb1yCPSvuXXvANvIk9voy2qy27hbk6bNwFkUPFN9nnyjRTxbZYyvB5IyM18+an8O9c0jN3bWbXcBy32gmLyQJHcRsJWOByxGMLjjnFelCz0Zz3fQu6N4+1rxr4E/sPxOhv5rBkbTbhx+9SKRsyrvPJQkYHXH0FcxtDKYwyRlSNpAIBPuf5V718GfgLa/EDTL/QdY1K88E67eSi80e4gCXFo0NqVS6tZoH27ieo2lGHD7sDa/lPjXwD8SPhNONN+IWinRbWeQpaah50M1rdhD1SSN28tiBu8uQKwHO3GK8bG0OWbsdtCrdJGIVkRfLlAYY3K6kY9uoqeCdXQIG5LZdfXHb24qtD5U8beW4JyAhByvQdMdK1Yre1liVhL+979sLjofXgVwHQa2gxm7vY5FQyAyAIh4VstwAPcDmvbbRLhsv5PX5WOfkwOO3Q+n8q838C6fK+o/bllMLQAE71zGcnA/HoeOma9ysTbNMSsYSFIyADg78njpjv0oIuI5lhO1ssq9H28cgD6YFOmvJ5MSZGFAVF42t249M1vCS1EB+2KWhYAHb1XI79//wBVc5JZ+Y7QIVRFIDkdT6YyOO1K4WMmTzfJRFZyUBzv4G7jj/CsyYyx5KHzY1xuD4IOR278VtSMY7fzpCW4KOCOnUD86wLiSZVUja+MBMZ6+h7UAUj5IjkWbKhiCFU5OB3WogHFwfLIVV+5/Fgf41YZPNRnWNgyfIR97AJ/DjHSs5IZRyh2p98Yz29v50gLFxA08EKLlMkA44I9dp6YxXmF2AtxNFcB7difmVWyy46AN0IOK9VW4K3Qjj2FXTBA/Pp0rzPUW8q8lGfLLt8qlcnbxyD+uKljWxz5KfL5cZVRlN2fmcdvSqrRXMkgic7FJAVeOnUkjv2q3dyxxZkhk83fx04yO454qup/efNID5fzDjBz0xxSAsDMbKxKLtYdsZ/+tWvGzAmPy0dm+6AcD69f5elY52siwuMmPnGevscfhV9ZcxbJwF3H75AyemBj/CqQjpNHmdWHlR/aQcnHYMvAwT04rp4BdxmMxr5jnn5DwR2HT7oFcnosm9m/eFvMbLPjChBxkD8MGu5to5UyIJcI2cKQSNufu4NAi/Z2MMhMkH7lQOA5x1/TFdFbRJaFPPYFlj3gBfbt2qxYpZlisJyCu1IpF4z16++KszTR+WttPEQUO0xg9FPI5XqtISF0zVbOOKWGZ2ikdgqhlwMcHsDzXfaTrJMkqRKjxBfmhYBgwYe/THoK8meCAPufc0W7ChTlv/1dq0VvDaqFt5ApAACD7wzjp0poDvNZ0Ianul0d/sLwR4EEZMYbgH+HGBkV43f6tfRD7HdpLbNF/wAsvujeOBlupr1u01l4YGDx/JKBna27oMHcTgjjuK8y1eCfWLg200hvDCflMhwxGMkep6DFdEBGj4at1udNkuJYC6sNhOApBPXHqM1w2tKsNxdW0OIEtpMs+OoGNo69816HbpdaQv2e2jmkjYbyj8bduMY9q4jXrh5brEyrJHNg/wB0rk8qcehHFVMlHn+pGdURo0Kf72G+Q8nHP+cVz0BVZFjm6FCTv6HH3fwzXZai0aW0fCR5RtueBuU4G0+/pXHS74JXmfbcRlVQEYxkcdun4Vw1NzeJLH51tsttsZkOWOWGfYAf4VekuFmLWinLNsYo/baBxkdfSsU28bS7VQuiY6dUz/PpSq0sJErFgVYiORlyuD2OOhrO4zdVA0v7xvKx/C3b02+lakKxjMwwzkgEtjPpgfUVjW0pEixy/vZF6ZHXgHvmrk7qsazsFzLyq88/gOhoESqkdxA6hzHJGygxk8Yz6/T06V7h4WtPk2zI2QobKNyQoHQ98g9q8TtrfzrhbW3zDl15YZ3DOCCP88V9SabbTRWyTyRLGY/ulAAfLwFVT/n6VpFWJOX1CBEv3azyISg24PqMsPz7cVnCWVT5AbgqoKn+mK6LUZ1ggaGJSFC4eMDOMjrzXMWN60dzHMHDzRDGxxg89wfXHArSO4PY9MsLUgeaUCBgCqg5I4x7VeeWOA+ZcDG1e3+FZ+mXNzcokjw+Wsg4k3Z+nQcVq3MYWKV5FEm0ZOP88V0mKONu1EF2PMt2e24CHqVOOnHUZpNHn8ppIlGxXJIU9CBxjPXvT75RCvmB3lV1+UZIH+0CelJp4AXc4CJnHL9e278a1iI53xVE0QiYOYzggIvC8nqMcc4ry++U7pJl3Jkjdnr6ZHFeveIDNcadbsytugkO4gDGzpk/yryjUZopI/LRWJPK49M9vwrOtsVDsc1cfu8mX53Rsc9gfXt0rM2xrOnlsV2/PtGRgfXHA9q2Hkyx3MAAgVjjcfocVnxb3lwwRl25Vh8jEegPsR06V57OlEP2jGJDhSM5AH3gehrTswZflDiJk3bU6HPXBB7VVZ5gwCjyeM8qP/1VJazJIpUSFiFwRs7j3/KgRehhDKbf7nyb8t0BzgAHtUqxrK6pKG38janUY7/TFWPLJKEYA2LkEdeMYqFWWBQkeCXYAqe2Og6fhQI63RDI9vHKxNyuTtGcDg9frWrdgiUfaHHlSjghBjPpkVjaPE0sJWSPyvLYux6KM9sd+natbzJHQwI2wfxRNgjPOMccfhUsEdXoNzcW0trsZfMSPCEnDKRnjI6cev4V3nxljvvGPw8svFEP/H74SvFaR4zjFnNtikyBywDBGPoAa8pgk2kGFdkhBG0jIYjr+ma+h/hNfWWsLd6BqS7rfVbeSznRuPlIKn6H5s/hXfh5aGEtGcp4V11PEGgPCN0pnXZITja237xAHTPH41w99p0cCyQu6vGegBGOvKke39KyfhQZ9A1nUfCF4DcXGkXVxYB84VxFI8YYj+8VAz9K0tZBBmSOQQywSHYexbGHHPIHp+Fd9raoldjyrU3imvLiNYfKgfG0dOAANy+2a4a5hVb5pVfc4HLsPlBwBg+2K7idL1sQMqb4SThum1uvP1qr/wAI/rt9JE1s1u0MmVMRyMbR6lccj3rjmrmq0R5ysE13IlvLHJcGUEh4xlVAPt2Hf0r1/wAIeA4ssbjAJCY2g7WA5GW644p1hop04h7lJROFKpuABC5+ZRjt6ZroobmTYE4t0K8sPmO3pyK53Loh2PQrH7Pp8qm0RI1Q+W4Cg7jwM+2K9T+Ht7DYi+u0KFb5xEHVsbdvzfL7cgV83Xep3dpHDMjAqvAwAYyMY+f656V2uh6y9pbiJbmO3PmFlUAKuD15/wA9KyZVuh7x4h1CGe3kAZSoPOCd4Ye392vO9V1S7a4V0kJhCYXCjy1Y4GQB6msufxBPKUHmxy7QTuU/MVOBz6is9rg/JCg3zFW2c8FQM89vp2poLDWvHLLb3A8tccde3sK1oyDBBchfOSQsgbOGDj7pHpnGKwPKVQJJH8xmXBDfNt+h/Ctew/euAQxUYxnjDD07dO1XFktG9piqLgxk5cod5yAq9P1rr7Zbdf3qKIIfduDxjkeuOnpXPQNHtj3J5sjZO0KuSR7gDFX7bc0jwOCh3DAPO3PTnpz2roizOR6JoyRSRj5GhwOcDgjHrn/9VdBoMxGooXUDY/zP+Hb/AA/KuK0ucfZ90fySKSNnTaewPTt0PT8OK3tPuQ5VXVk3HkoeULZ5OMAjgVqQfmn8TNCPh34oeNdKtSxUarNejOceVeN5oCDsEJZfw7VgQ6wluVJQ3LqAcY2kEDB9s4HFfX3xy8Fw2/xPj8XDaZL3SbbzI3/5amFmhlIXjOEKGvLr+38Cw6ZFdanf2mlNb87ZGjQNz/tMp+X0yfYVXMki7N7I4C005vFNl5NokqENu3FeV4xtx3HNdJ4d8FeKNMv5swCO2YA748MPTOOoOOuM1jD45fCzw67S2FxNqLZKGKCEtEX77ZHKjntk1w+pftVajmSPwb4ddkwSj3sjeWrf9c0559jWbxEVsUqTPqCy8BaXerDc3UiX8bZSQbCCWHqfve1XYNO8EeD5bgatqVhoMiKWgnu2jhJQ8hSz4HHTqP0r8+NV+Lfxq1uCOOTU28MWmpS7CtlEIijchV3ZLqPTleK5bT/hnbeI7GXU9c8TR399A7OLO6kLzsq/fJVyZDJ7BSB3rnq45pdjeGFifdmr/tZfC7wvKFtTdeL7u2bYYrCMbCOCGWeTCMD6JkdK8H8VftF/HDx7MI9Fsx8PdIsLmKYukbyXUlsTtUTXbKMgE5cQhD23V4PceGrHTtftIdS0fWdV0zUX2RNaL5RCpkSBOCr7B0HHTGelewad4a0v7bbXPw/8e6ppUdzL5M2m61bybYHUf6skoYx0CY7evGK43ipPVmzpwjokLe+ILPWUlu9d0q007WFIBuZ5Z/3wxgOgl5z9DXJ3Nxq9vqX9p+CLqFja+TFfZOVaZRyYy/31AwMcdMCvbNe/4TkazZQat4c0bxqtsWWJd3l3FxCcjcJJ0GFjJBLRquMjHGTXlGv+E/hDafEPQtH1uz134VaL4hW8s7s27i4t476Hy2jkjllFw8oJcqx2Hnb90dOdz5ty4+6rI9Mj8Zaj4h0pfDfirRfD1nHfQLJPdRM8TXDDG07sfKwbnAJ9jgVzFp8PvCt3Hca/oGqw+E57F/8ASZrK/EGMqdihnZ41R2I6jHbFb/h/4ST6Br95o3gbxBpnjuwijAxf/uLxJP7rwjeoVucEEKemBg102lfB3wz4fbU5/ENlAsGoW6JeR2dykqWl1ndgRqG8s5BKg5QdgAAK4q0F0ZtCXQ8D/wCEV1PSdIutV8QWN1qltqKPPZ3MWLpI1ctt/fRfIrPweAO3AqS10/SzokdprHiDXdFL25mFil3IbcpjB3QybV7E4B6Z9K9n1L4NeJ9Ogtm8O+M38I2kxybELIHO7Csws2kMRbscIpBHXIq14W+EE97da7o9zqQ8YtZwwrjVLNd80Mqkt5Do5ORyPY4xjGa5L620Nulz5ng+H8Pia1ji0m80y7u7BiVUyxq9zARkMiY+8M4IyP5VRi8V+G9O8RWl18UND8S6Hc6U6y2GsaNciO7tWV+WRLn5BhuTtzu+hxXuXif4beE9N8RT6vpWmjQ7PRYI4Eto28qRbw4y7YLSOMFcMW3ccdMV1/hz4XfELStQ1Hwxq93p2rTQn7WY7hjL56MkZVC0is6cnhXj6nPSuyEoW1MZ3J/CHx6Gvu+nfDD45aPcPvBXRvF2mW1oGZz0M4iCk5/ujGcDA61+dX/BUfwZ4zsPiD8P/iP4sttHX/hIvD/2N7/Q/K+yXVzp11I7uxiVcutvcwKpOcxqoH3TX3Nd/Cn4ZeLFtJPHng/S9Oumdx9ttI/7OVQh+7N9lCq4LcBmGf8AaxXmHxN/Y+0H4o/AvxZY+GPFzJJ4AS913RLS5aSa3CQQtLcWkbZwFnjU7TGv31DEEEmu7B1IRle5z14ScbWPw6jXK/PjjJwRjHp+GKuH5fmJEm8cqefy/CsmwYNH8xOQNuMdQOmPpWnHtX5kXrkDNfRI8gkVU4Vctnqe3+HFWU+YEdhjOaroGwBneARwB6U88Z2nH0pgWj8p8tiTuowuQB/D0HeoQxADH5SOlOGzg/6vn6mgCbjIwMZp6sTyRjHB7VED821uvY9qkXcTt6HvxTAmHyjLdAOP/rU+ADfsOVz0Hb8RUfTOCMjjFMDc5Rsc5/KhAX0JVT5eApIGSPu//WP6VUg1rW/BXifSfG3hm7fT9S0S7hvbaeL5WingkV0YfiBxjGODxU0T5+Xf9/1HAIqLUIXns3+X58FWx3BBA47VUloTsfvnaL4k+I3h/SPih4O8Ia3qWm69ptte7jdoTPayQL+7OPvFG+UgAH2qto3inxRbeI7Cf/hW7QX9rmCB59T8mVFAIIKnAzgkAsuK8K/4J2fEnVfF/wAGNW+GUuqardaj4H1JJrfTbaVvn0XU3CssSkkZhu/MyAAFWUdK+sfGfwz+Fn2B9cvdM8VeHpoJhHPIRKRLn5WVXyYkJznJPbjqK+YxcVCVmexQleKZ58ngjx7psF6RpGleFo9SkkuIfteoRyQW00m0FWCLkkquFxwpP4VnReDfHlpptrHo2qeBre5JIdZL4pcn5gNwlZQr/Q5HSu1Pwl+E+rWQsreTxL4jjsnRr3T13SSy7wGi27BtDLzk7h0xgVsaB8PP2fP7Ym/sXTdZW5tbdjNBeefHNb7RtAEbEqx7cjHpXBaKOm7/AKscpB4b8f6FBJH/AMJ34H8QwMFZokWC9eBgC7hzsAHblifQYqPQ4vEXjbWGkHxL8C6MGj5tZrWKK5kVfl2CN+SvGB8568Cu9bwZ8O9UudPuPCngGa+it3MN5LeI3lyF+gkdXZH2tzkoMcCjxPpmh+FrZbtPhh4Rsbe0uBClxdgy7zMcZVAqs2PVs7ewGDQ5Jak26f5GNeT+J9FIspfG3gyz0uwYbFjsz+6f+LEaqpA3Hd948+wrDSXwpfW0lt4n+LelXVtM6vPLZ6YUnDLtZCuxdpwyjPHTgGtjUL7xNbj+zLXwR4SNvqJWOLygsmxzwp8tsM+3OcYGPavTNUsPiN4Rmt/C3gfxN4LW6+zeZdade6clqFSTB3wMy4YYOeXHqV9Jv1H5f1+R5zoWr+HImm1vQPjDDcJZmNHtLjSDbyXCgY5VnBl7HKrgHn5ax9d8dfDu48XNHq13eeNXjgixNpttmJl6kR+TJwU6sGwAeOtekXlv8VPD3lW82o+BtRjv4N0160UH7pl5ViSAG3dB8jKKpaPrniIXUkeufFPwZ4WnhUfbIPskKSGM/dUSRgCUgAfIjcdD6UOz/pAnbY851PxP4VuHjvoJNZ8IPYkFUubSUpcoSHCkJtWPDIMnABHr1EGl/EKxm/tBL/wre+P4vEU8JM9s/wBmZBAqqgHDfMCnTIHb2qvr3iDwXc6klppnxKv9T06XzPtU8Gnv+6Ocx4h8tmRWx1GeBgYFXvD48A2SIY/H979gY4mvIrV4XhBGIyqrGwxnhgPTtg01CNgu9rHpmj/EjXdD1+a+8NeF9e0XT7eK3juIZEEsIUDHLA4iwAQDuIPoOldDH8XPizb3uLv4VrfTlvNtptVESSlOmVm8nG49D8ucEc15FJ8QPAuiaDqKeEPiJr3iCaeRUud9nsVvLb5Skjw70GP+eb5OMHiunv8AxD8NPEdhF4g8TeKPF+rXcMYhitBGLVyRtGN6xquOQexOMkmklEPkdbqXxG8d+LI7Dw/qfwgWI2N292h07UYrZ1ZuWCErs29ztxkgcA1x8nj74vab4o1WTTfC2naSdQkgls9M1ySK4WNbeNIpEjAfaQ2CzdMZyK4S11j4RWWpnUJY/F+kXUB3iSO5EySY+6C28MrZx0wKpa/feE/EOmQahrHhHXpdQdpPs13cuZTKFH7tJSmCVUf3VBGO9apKxHlY9t17x5qXidpLb4j/AAs0bWbebaHm0m6MV0iKoVfIIztwR08xeOOlea6yui+Us3gfX9Z+EbxR7X0m5neWFwP7juWwxAXsfYCvNY9c8PWCQ2uoeGL4zIN0YS+aPZgdAj4K4+nap9a8YeDxZrf33h0kfIMvfM0h2jGGDf3ehxzj0qlHoLmaPffhrrXhSS2ubX4mfFOC50cxbYrC4sPtN8Sckh7iJCSY25Ujc2CcbazPiD8Wf2er/VNN1aw8a6tfT3P+iXSWemTLBBCgADusyLjfw20M3HYcVi/2/wCPvG+nad4T8J+C9L0v7XH5iXreUbby4vnyzKmEL4K9c89PTlPHnhf4veFIBFPaaBbiYF5I7F4b5uMZlIaNcFQD/e4zxxR7FSeug1UsfQur3mnfEHQbS3+CfiaDxN9gKC9kWI2jsjKAiSQ3McagjBIHAzxjpjzrw1bftB+E/ilp3irwvpkGq6DYI8XiC0v5IrYIGRlE0Mrn5WIzhYCwJ+8pBBXzDwrpHjSwle90Dx14e0zUbvat3bxyhTKidBskQqzfRV2noa7vxB4p1qbQlsvFPxC07SpVJJax3zuUV0fZIIXBZVZFOChz9KxnhoxZca11ZH//0PzB8lUIbiTjqVxgY460ixRoPMJ8rIzn/wCt2/Cg5jbdIm9TgBR/CPw647U/yZTHiVQkMg+aTI4A6DH6V8+eoZHk3LfLaZuIwRg8ZA465/Sq81n5iu8qJ5g25wP6YHSrhuw37qKV0ij4+RfvZ7dPao/KeQJsAgbPJdT+HbGDUsZSTTlO9oVEGQPm3ZHH+z71Qu4CyieX54sBPnHy+547fyrpTC8Z2vELhyOqkqeCBwMY44qxktb3FvOpg3Id2Pm4IwOOn4is5JWGj3n9ifTrTxv8VdR+A2u36WUXivS7n+yp5RviS+gi85Ex8vLxq4AzyQBzwKvaL4an0vX20a/b7JcW85imjaJvlkjOG6kYHpweMV8jeH/E2pfD/wAX+HPGuk3T6feaJqtrdo0e5GxC4yQ4wVyoxj0r9Ufir4f0vxR4ptfiJ4ZWa7l8RzxX11aLGy/ZhcxRPHiQfJt5xxgHuK+Yzem4TjJbM9LDNNNHyN8e/CdnpmpeHvEuiRrp8morcW99GyBgxh2vG4IwSHVm+nFfOl1oM98fOjvFgAAH+q69uBxjivtv43eFPEP/AAhEut6jbMV0uePzZtyYiDEIgwDyDuHIHcV8gXM8Non2e6bymEg3KCMqDwpyeK7Monz0Pf3RliI2l7phJo98oKPeINvOzyx8vcYNTx2mprAfLvn2ryUWPbn8f88Vam1rw1CQtxe/ve/7t+3QE4x046VlP4206L93axte7fl2kH5vTBVa9XlXRGPvGnDpE11gSzzqerIJPvDj+70/KrS+HdOYBXtri4J/6aPt+naud/4S/W9Sl8vTNMMQTkYIY/lt4/OrCx+ONQ2i5vF0YkkASIjFR/wAGqVLysPXuddHoEdogAs4kA9SGP071rxf2bpy5uLqDSmiG5v3f3R7YHP4V543hS0uD/xNdakvDkb9iGPP+GKGtPhtokimeyM8qdftN5Kqn8FVqLLuPkO4l8e/Dy0dd1y2ryDlgCY0JPtj+VVf+FgLdOTo+jiTkbFDEBv97cuBXPS/E/RbOFhptvZWLDCokFupOPaUpzj3rEPxMuGiY2lk7vn72UCn8Ai1XLJ9GUoJdj0k6x8StQuA9pbW+iwZHBaGTA987CQKfJoGs6irnVvGSwL/ABwW1pwPxFeLT+M9cuEKIkWmY5LOEcHP14Fc1fa9c3LqLvVGbb02ZwM9gEHFCpTeiS/MLJHvY0f4T22F1i5udclU7S0k9xCD7cH9BTofGPw28PQznQ9EtFkiBZRJK8rHaOQDIhweOtfO39rJLOILeOXV2bjau4Fse2C1bmoaR4ntdEnvJtBn060K7jLOQNikgfKrKrY9sdPatVh6jVm7fcifaQWyOElu2vNRn1FgInmlaUqqgKN7ZIUAAADPGBgVYZxsynzL6HoAO1Z1s+2UsE3ew4q5cSfLk/vO68Yr05RtaKONPqdt4a1yfSNNl/0xLETNuRDEpHHT5gpJ47e1R/29pj839zLqTE/Mq7wWPtkD8BWromv/AAy0PS7b+1PDI8U6kFJldrueCPJPAKD5OnoDXax/tFeIdLhSz8G6fZeGoWGwwW9rESAMbcSBQzn8BXBWpcz5lBv7kddNvltdI8F8SRyrqZkks7jSllVXjjuQ4cpjaG+fkg7fccVg/TpXXeN9c1zxH4gl1PxC0sl3IiDM0QhbYowvyADA/nXIDgelezh/4aR42I/iOwv0o6UeppfpWxkLjsKKbkdKd0GD2oAQ9gelBPOaXvgUntjGKBIbzjj6U3vTzk4/SmKD1pPYaPS3k8yC3dl2/Kg+nbp6Vr6OurXWt2tvoJaTVnbyrMJIsJeR+g3sVVePU4rMCYsLcMPLlZdnzYPC8YOOPbpViwlvbO7t7jTpFtruJ90MqkKYpOgIP/1q+bqpczPbpaWPeI/2avjh4hxe+OtUs/C9u/LPqepRyBVGAMR27SLjHbgYqKT4F/CPw4SvjX4rWlxs4FvpNrJNz3HmHcg/IV5Pc6J4q1rbP4j1/cec7nkncZ9hgYP1pLbwj4TtGxf3N1qL45AAhT8MBj+tczrOCt7SMV2jH9dPyPTSi+79dD1uLVv2TvCwUwaBqvjq4j6Pd3bRQt9UjC8e22rH/DSfhzR3+zeAvAWjaCM5RhapNKW9i4OPwFebW2neF7dlSy0RDIRlTcO0wbHs/wAo47YrWbUtVVVt4p49IhHSOGNVA/4DtFc06tOT95yl6u35FqNtopHTX3x2/aB8RR5tPL0mNuB5cFvAcfSQAcduK871C8+IerSKfE3iMwgc4DGUj1+WJQv61blugzKr+ZfMecs2Pw9qew1R3WARJaDHUdPYZrJ1IWXLSj91/wAyve/m+7T8jlYPCGlMTNcXdxqwz/yzXyt313biK3rTQdCsYvOgtYcH+K8O88egPyjH0rQuoXRhHMrXRAB3EBV/Sq7RmUzwO0ds4UAAjIIA9Tj+VW8VVlo5C5I7li11IhgjsgDDaPKjVd2Pcgfp+Fa++ED/AEnZIABsj3AAn8PWuUY28J2O26MDCgdvx61y994jm0p3jFqJyvyvIJPy+Ug7cDFdFClKpoiJ1Y01dnuiawbfT0kuJ8yp91gmfLH+6inPHHSuU8SfFWbSLZ7eymlaeVleILIF8kpj5xt+Zd2MFePpXz7e+I9QupTIrfZ8njZwQPTI/wAKwMkncTkmvUo5V1qv5HnVs35dKKOm1vxFe+IrptQ1OTzpW6gHA69h0r1/wc+bXTQCTGFAdvyzj8a+ew2zBTgivYvBF4v9j+XcH5IpcR465yG/SujFUYwprkVkjgoVnOfvEfiDVjpPifUtNZmWGOUNEi9MMgb+ua5Fo/KQzt95yd3zYwD09uldL8TYR/wmdzKq+WLqOBwvoEiVP5rXA2wdZWSI+Yh5K9B+RrowluRWMsRpJlmERxL5kpDdRxzipcgsTAQ2TkduKgeVFbCIO3SmSz+Y2VIAHAwOePeu05S6HSIhYTkKOh6/T/IqCQ3Mh5bYvYEelRRvkmQYORyfp7USs5YSDkHHGfSgDTtgDAMqJMccfKB7YpDtVQcFsHp257CoLeVRLyvB+7/WgyBmKj7o7d6AJQQoMYPC856Dn2pR8y89uB7DsPpUQdSwXGMDr16dKG2sBzg/5x0oAm3DaoJ9s07c2OcHv9aiOdoz8p459KeW5yGxj9PpQBOSynCn6Z7U3byADgjkH0/ChMKQeMDuKEGRvLAY4B7H0+lAExYnB/1Y/Sj5gvYHpwMUgy4xjJHQcY9Kb5ZUqMYb09v/AK1AEgGFyByaTnjjvkf/AFqj5zgj8qlTe3LH5uw/z0oAXbHjJ+UDsewpcMH25xx8vpThtYqepxmk4XGO3t0HpSAjCYb5c5x37Y7Uh2nAJ/dkYIPrUhjyuSfl7t/n0pQqkH+7wTx/SgDMiZ4XMYG7BxyOnfNShAZMp90/Nx2qOaT/AEkZO9SOMDpip/mK5Y7gRwMD/PFMAKLkKV3A8e2T/KoJ2MckTL8wikQKPbI4/CpRuMbIOQKq3LoytFyOMntgrzUy2HHc97YpHcRIqPOZY0YHOP4cn6kVPozaXNqfk6nF9ieTiNgm0nH/AC0zjgfX8Kq2N2x+xXLkOpt0bcOmGjGMemBUV5CsEsOrLH54J8tkk7KwxgeleHR00PUqIxfEt/psV+Ht7pr5MOIlbO5cfKRyo4PbiuAzJceYu3ywzf8AAsf0r0DxNdBLi2tRDGqxQ/KoxwSc9SO2K86O+5muI9/2YKw2gDpxjg/hXoYd2OSojA1K0jju2+UxA4+U9Txjg1lPE0bbdpVexrbvA0kex94aHgEncBz60iWkU0XmGUIM7emc+mK9SDTRxyVmYP0O8UfQVtyaPNEhAxMR2Wsh0aNtp+X2+lU4skj68UhUE5pGAH8ORTs8c/UVmBFjp/SrsV5PAwMchwOnf8KrHp9ehpu3PsaadtgO2ttdaSNVkYyMOpUYI/A9a3rfUIpYjDsXYeW3cgnt9K8rDMpyvykVZivJojuBx69s1qpiaOw1DRorsGWwZRIvLR8j/vk1x1zBPBJtmTYw4rftdaaM7mI6cEf/AFq0l1e2lQreQpc+Zxx/n/CqdmJXOG/CkxXTSx6YgB8obDxjJDL+VUmhsD8qMT3Az0/Go9mijGHy9sirCzK3DIGB/A/nVyOOFphEuBxj/P8AKp5dIuHUy26HgD5fbpwe9CpvoK5ntDGRuA2imfZJPYH0PpQzTwttcFGXswx09qPOZn8xjlvpx+lLkQERt5gOVPFRYKnnjFbkSlF3yrxjg9v/ANVZM4bfk4HoB2qZwSBM948GfFKJbe00rX3ZBB8iuFTYVAAUux+bPr24/AetxeNNFlZYrW4h1AuMFYHVivpnBr4moyRXkV8tp1Jc60Paw+cVKcFBq59lT6rDuYzu/lOcoNuOfTOO1RrrMT44Xy/ujnOPY8cdPSvkSG/vbeQTQzPG47gntXVWnjzWrcKJvLu8fxOuGx2HGB+lck8oaXuHVHOYPdWPpF9aFtuRQJcHOzrj9MUz/hIITnDC3XqAOMH04rx+w+JUMh3X0X2WUcB4kyCPfn+S13OneLdEvxtaWCcnHykBSSfY81xTwU4fEjupY2E9mdla+ILNJWlD+eAMt97Gew4HFWz4quZVCwOSz8eUjYA/TmsVbmwGUdFgA+YqoGMcYHArZs7zSNpaKTc46/u+VPbPGK5ZU11OuNXsOh1uSDaItwYNliRxjHT29K0Brl7t/eIUQ52Kzk5H4elNiubB928rk4ODx9ewGK1UewmYb9lwdvysDjArPkRamyS013U2z5jFkxyBke3tVhNe1aECR5GKJwoXjBPtVMvYqOfmUgZZTyM8dutdDbWWj3Gxo2XCABieVz78fhUuKKjJop/8JT4gUj7I5jdhk5fIx0zj/wCvU1rr2qRvFLOFnKncXyWB56bQcY/Ct5dL8LvIBNIsEf3SiHO4/wCy3BH5UreGtA2PDbztCm3kksxAzxms+WBspyK7eOdTeXdEDYMw2HYcgAHgjjjHpWxD8Rhbb4bmX7YzABzIzNtP0PT8BWSPCWiEqzXe1NuCDk56flg+1dFF8O/DkUcckly7uy5WNUKceu45z+QpOMIrcak30NOH4s/arqPzJI7d4znzWZthAGAAu4E/8BCV0Vn8X4hAtpLfG2eFzv3wRxg7j2JJPHvXL6b8P9DklM8lu04b7quflXHGcdTn9K6aP4d6BeD7Moht9vA43jYeMEEdfQ9RWEoU3pzHRCrJbI6Ky+N88UqpFdf2laMT57rLtjjJ4TC425PfYQBXpuj/ABQF8iRXUj+SxUhezdseYGVgvpzjOOK8ih+FvhnTZIb1k3tGfvSzu6sPujam3aAOmABWvJpuk2RKQtFbuRgpsJBHH93GPyrGph4dGdFLETelj6LX4oeHtNgbT4LmKG2bq0WWlycceUMkY6buv0rp1+LN0dNWyWcm3VRvsfPcF1458zBJZjglVx6Yr5MTVNAVl3TKttFtEj9VVv7rK2GHt1r07wt8S/D3hXUzJJsuby3IYC264K/LnapZeD1AyK454WFve/BHpQrNI/RHwit9pWg22veMIZNRjZmi02wI/eXMrkKUyNygRgbhuB3YyOmD7NJbBLVNOvkgXxJfxiT7LGPlQBizsx5X50+98xGeFr8ypv2lofClvdeMPF92+p3mkBE0y0u8bykjAKvnwqPn2HH72LdgLtI5x6p8Fvin401rTIZ7nU3vtY11Iby9u2iRUEQTEMJX7iqi5wI8dMn0rOeFlL4Y6f1/Xkjza2Hk3zc+v9W+Xfvtojx/9prXNS+H37TFhp17DLDY+MNLhltLkYKzCBWF1GVOF/ceSuOfunoOK+k/hu2nCCDU9ZeGzPlK3k7/ALpIzkMowMggc9/cV89/8FDfD8XjT4M2PjfTLidtX8B3SX8c53EzWs4SGQf3l27cHGORk5zmvPvg9eX3irSEvbWWSys737PEu1y7bljRQd+ezBsjjn0rajg7UeaO/wDX/DHp4euvdp1Oqt9x+kl5428KXSf2T9uhiN0hhaNCXI4GDyvbHSvx0/aq8c+LvAv7RmraPoU72FreaVZByB96MoW2lh12E7M8kbK/QvRPBGtwtbeR/o72+DJM43EKOFKqxCk5OBj8K/NH9s261CL9pVfDPiN4zbJoltLBKg2iRt5YuD1UMN/APFXg8M1WXObYmEaVF+yZ7Z8Mv2iLDVpJ1XDCe3SC9wUChDtVXjQhg77uNrD5evFfevgf4j6b4bsbGyt1F7bSyGQs2A1nI6hl3NyrFgT0IwO/Sv57/D/jCy8Pa/BHpN4t5a3JH2OOJwrozfNKSSMAg/d35HQCv1M+CXxQ0TXdMtreztrh55J9km51cJG5hiQupGHw/wAoCgH5c5x17cTheRXjsRQqRxMXTmtj9GdZ+KOmW+nR6rcXCSq+4RFFG8EAZA/D1wK5nUtJ8C/tJ/D3xJ8GfFTLc2GvWskQuY418y1uMb4LuFHGFkgcK6nocYPB5xF+HN5f2jy3kP8AZxIKop2FSBwMOCQPmPdR6V82N4ok+F/x/wBM8Nas/wBitZbOK5id8okEcpKfOwIWRmKMp5+QYBHWscNenUXYwlg6UqMoQ/4b5H4RfGn4L+O/2bPifqfw1+IFp9luLSQmC7RW+z31oSRDd2zEDdFIBkdChyrAMpA4jUdSEdh9nt/3srqHBHPHTP4V/Xb8WvhT8A/2tPAL+F/iBDb6slsw+yapasIr3TpZB+7a2uSvBYYLREGNhjehwK/mu/a9/Yx+In7JXii2u72T/hMPBuoysmk65CjKhwWItLxcYgugg3bclHXlCcMqfdYPHwnaEn/X9f8AAPzHG5bKm5TjG1unb08vy+4+YbAtFDKDJ56T/MSRgBh6Dt+Fb/h7Vv7K1WOd/ljlzFJ/unvj2xXM299DcwKYl8sjOEPH1wehpzANzH94D5h7+wr1XZnjn0BIoSbEREofGPTGK2rCVNpdH+Qfe/wrhvDGo/2lpYtSd1xbLtUdynH510dlIyBIj8ylSCOhHP8AkV59SNjpg7o9HtbgXMMu1PLMaqCOvTpj+Vdxp9wxj+dSdqhc9AT7/wBK8hhkVSgQcJzvFdjYSyTt5c2ThcnnoBjggda52bI9VtL6FnCTKVVPlU56+o6cVsMtvKoVAFyuQCeCK4axnkKGOVshwMtt7AdfcYrqrC4WOE2sbDcOVyOMH0z0qCzltUt2t8HAwXwCvOc84HpS+GLmNPG3hoSKDGdWg38dcHOP0H5Vu3tqJ0MSDYcDLYxtx/niub0cmHxjoFwFM5t9RhdowOvzDaacd0KWx+g2iNcNqdxLDtnjDl3DDHmFjzjH3ccdPSvp/wANTm0s0F1OqoyYilCHB3jpgf3fWvkfQmdbmWS0lLOXPmAfU/Jz3+lfRvhc3cEZF0xnwnlhTgKuf0PP5VnfXQbZ7VazsH3TcyDCqwBG5B/FjBrc+xRXKPJgYTAwx2bh9R6dq5rTBLDGUkI3ZQeYD7c/StiWchHhiwqY+bHTdjjt0Fa9DIyr1Ft4VkPyBSeG/venTNcYxnnDzty2emBjaT6Y5rqLy4SeIxSf6zaVJ/h/GsP9+inEBIH8X8PoD+VAFJreabEDLvUEcdPlxwKzNTY20clsoEK4C5xnGfT8K6O5laJ3cgjCjcV9+/4D/IrFvVD25lGGRVPT2PJqX2Gjza/cr2FwocKqjjO4dK5+7hma4eFsbggGwHgY4GDx1FdFq0aC8WdJSsx5TABGMADj3HSuXlVluTDcLv2Dt3B//XXNUKRoWXLmJxvWHr/CF/Ic56VaeRlZUiPykbueQfbA6YqlbudyBQ+5F+X5gQRnvx+FXoNr74ofnePGQOAeP0/CkgJHu5JAoJASMgquO46ZPp/KuhsGF0q7UOwjcVGM+5AxnrXPgBYfNm+bjITb2zjrj8K07QPGUcAxNb4KnrtHocDkVcRnoFttlcGQ4MYI2D0x6jH0xUyRuVWMfKDjGBkEHrikg8mLc7ssu4ANjIzkZGMVYX7OTsVirRjAx0PHFdESGallcLHKLRm+WNCPqOo5o1aG4EM5xkNGQpHYDtx1zU1s8S2pA2xllG8kc4B4x9Koagou4HjikKRFu2QSwHGD2+lOWwo7nlGpJNIR5uPIZd2VAG3H061yeuea6eTL8jtjEi9Cnau01FDHIx/dyMEzg9MA9/Q4ridWdlWCAnllLBD6npya4ZmiNjwBrlj4bvzqd7I6EcHaQDt6fMD14/kK6C7/AOEUtvFS+NfDT5sdYJjmZcgRTjmR9hX+PvjjNeSSW8t7F5G0xscOuBgjb0/yK9C8M+CdQvPDmo2JIlkuInlgOcbZkAMYHTaM9eBwa0i3a4Ox22PtsySoDbowyAOM+vT25rZt/s6gsDuZWQo3bjoDjnnv/wDWrzLw7qt1foIbtwbiBtkvGCGQlGBUD1wK9OtrmK5/0Wb5Onl/L1Xn24I//VQNHS2P7yZxgK7x5CDuR06dfStqPDSiGXBZ1xke3zZz7VzKRiMl7ZXG3q+cHGBwM9McYrqIZJLmMgsAypuBC44PX6Z4rop7GUkbVsC8W6Q7o8BcDjGPXAqWCxeWSRzJtVfmHy7eOcdO3FQ+Yg/0dyquycE/dI9ATgZFWLeSdY2hVnOCBjsAR059M1oT0Kc+/LwxJucDCgAfNv8Aw4AArk72SK2kmEaZkBxtAwufQcds12V47b3UKYc4JI56D7vb24rh9Xt3tJHdcuHBZvQ88ionsUjmXLRo8cXyE8Y/DpnHXishb1Lq8Wyb6qDg8sDxn3qvrk17NAyQgQruC8DOPxrF0rQ72eV3k34RR+85wOnGR61EYtlSa6HvPhWPzbiKW5ADjP8AwFlGA2OPTtXSeNNSH/CPGP5ZGfy4eOOM/ewQOw/z0rE0FYLKFkjb5R95CMsvHOG+tO8cgf2X5asVKsnGMnnPB+o9PStnsRHc8g1ZzNHOGwNifKMYyenHtniuTuEkS2O0YURjeOn17fyrbvp/vKGBTGAO6nof17Vz00ii0Z/KJGSpZSQMeuPT2rKTKRzV1CVZmK4U428f3fTisYpkuQDgc8dMHpW/dS7c78OoYfKOwPGSapTQJIxhDnbwFZBwAPXpmuVlFCOSdArA7t4wRgDIHp+FSK8ztvRDu3ZGTgMfTsKRldnJkIyq4IHYevp+VPkDoVgKhV24wOeevUgU0B0/heFhfTySYjdBuCt0Ibg/iO1eoBbJA3kKXGNuR9xiOa8s8PzlJZ3UDb5axHd6dTj3wK7dLkqNi4ijUYHUgAnrmhvoNG4InD7IpRIVwrHbggAgYHHOK02jjaLe8gfZnDjgjjuMdq5ia+igj3JuLkjAT72KqR6pPcthsynI+m1u2BwD2qfJFbHcWsC3DNMpO1MYLcZOPwq0whYI7xgnJ46c/Wsg35SPbAvkLEgUqee3r1qeC4W4IYbfmT7w4+bIGParUhNG5HIi/umxGg5UhehxkcD2p9zIcfdAjIVS4HXJGeKoAmJ+oMg4JB7emPpTQ0rYbd5px06qFHtWt+hnY6rS9PmjnmnSUweUFG1lBOM9R/sj/PFdjEi3BBc7wOAw4IPqPbJ/CuXgaS7dSmFBXd9c/Lj6YreS6EFkwBDBTjIxjkD5efT0rXoQUNVLy3axZ+zNK4QkjIHTkY71Q+Nvxa8Lfs/fDhtX1ONNQ1K6xDpWln795dFQqsxAJWCPIZ24/ujlhXaeGtBOra7DKgLxwkTO7EkEDOxfwOMV+fX7RvxT0b4jeN9f8PL4t8MWujabJ/ZNtHf2kkk8T2ihbgm4Cx7N05cA7ipXPQgVFRpRLgryPBPBfxW13xB4u1bxF8TfFP2JNX8tJLZNNWYSSNkKLb5JPs6ICMLjB4zkitbxZdeF9bt77StS1vXf7XiYPZWsmkPGsjBWaNCBCXBkBHOU6qTwOOE8IS6f4M8U299o3j6xt/LCqskVg12snoFibIwezjn8K90tvEfivxnbXSXfxI1TULVpQlwttpMUcggfIBiBjHlE+oHHHGcVy1JLRxNlc+ZvAmp6LpuvSJqEer3DKvliDSAnmu5yG3pJwQBgjGCCv5fot4O8HeCvHvw81EQQanpUclhKt0mpZ86aURtuWWA7lG7A2sp4P0r44uLL9nzwDeTWWta74p1u5tZymbayS1urQnqRK4iVzxkE56jGBXtfhTxhZ2ej7PhdbeMPEthqkkUl1Lq5tJG2IGUCN0JZTxg5IAAHOK5sRNzV4GlJWdmfBunfZdM1SWLVdOOpW1jcSW80DyNCzLESF+YdMgA89RxX274TtvibcaHaDw54a0608P6paKsavqvmM8T4kUfMwfdjjAXGMgYrwv44SK3ie3uJdCbwTa3sZE3nJG5NwhO+UCMj7wx35HNehfCjW9OtfBz6lb6fB4w/sacRpuupbNNpHmAqD8uFP3lxgk8ZqpyTpXfQErT0PBviL8P9IsvEe621KybT9VTzTDafP5UwOJE5JGOhDZ654wBn63/Zw0XUrnwfe2mjR6XK9xcuIZBIIZ7do1VHk2spGDjdgYPXtxXmnxX8NHxxo03ju0t9A+HFlpL7ZYYZHkunDeXG63CxoFZzI25GyvytkjHJ0/gJ8SfFniHWh4X1fxBaW2m6RZ/aba7trBEnyjLGImK4XAXOOCT6VjUxP7u3YpUveTIf2qvC+q2es6Rr97Z6dpzfYorJ3icG5v5o3/eXAVIwDgyBdpcsMnIArz/4j6+sn7BnxrttSu55bu4n8K20Ns0RVYEg1a1dCCoCgMokB/4AMV9GTfF7xLLf6u/ibSp7vwvGwtrbVrzTU8+O4/1TzxIgYbdxbbt7YBOcrXyZ+0N4ztZ/2YfitpFox1j7dqHh4G6SIQr5SXkcgdkHQbhtGcE5B+kZfX5pxjbqjfEYdxg5H4tBugHPHT6Ct20409Rg4yXP8uKwwfkGB29K27VQdOChg2D09Pavs7Hzx9J/sc6dpeqfHCOz1jXY/Bdq+mX4e9liEsQ3RBQkil4wFbPXcMHFfqv4a1Jvhxr8Vpp9za+JtIvliS8uLeBrmG6gBIZkh5b5yT3wPfpX5qfsC6Xf658c76ysdMi8ROfDeqM1pIyLvCCLaFDghm37RtxnGfSv1bb4e3vw10BP+E6+32bTOfs0+nBUurXcuZbdlDTx+UhGUIbuQNvFfDcSV5Rq8t9LH02Uwi6V+p55f6RqeptdS+HfBl1FpNtdPGbZ5PsjuO0sAYo8OBg7MEYOAeuPPo/tGiX8t9pVm2mta7v9DvsSlGwcqwfIZT2//VXX/ZdO1nxdHY33jiG8tbVAEvdS4ltFBDFTHlfNYbgAQeOc8A16B8UfhXqWq6Xa6n8PtdsfFcDpHu8m6AybeMLK6xuvClNhYBuK8LAScWlLZnpYvla901pfCHgv4kPolvrtxPFfamIoo9QlmeaK2meMO1v9nZwqh3G1Mcc15T8UPCHjXwBpuoX3+gwWcl3HBbRxfNMiKceeI1UKivgdTnnisHwlrl9Z62mgT+I7G9gsLiG8SZkk/wBcmNqpIpL/ACkD6A9ule9T6n4pu/Hg1Gxjm1zS7xovN082433MOMyeWrqHZACWGPauynTnSqpJ3ics5RnDXdHCfB+XwP45hmfxwPtGr2QnnSPTEuYbtFt4t5kjCL5crts+UP3OOO/xH4JHmRfao83Ecsk0intteQlTn3GDX6kaV8c/HE7a69x4msfD39mWzWbafa6Eiu0cSFYmF3MPOiLvjarnCkgKN1fln8PEeLR7GCNTxDHz3Cn19jjj0r3MFa7aR51e9rM9bjZIAEjPnSEfKPc9vwrobOwkDb50SRmAO0cgdiOOKytPsdsxZ2SMAcFuSfQqK7WNJSrLaKQcDOBk+nHpXS99DFbHOy6PZTXAvJYdkqEbJIvlZCOmCACPwxXp3hz4v/F74f3CTeGtXbWLVGUrYasXu4eBjC7j5keRx8jjHasm1sodLgl1TUpPJiUAs0vy9ug7N9MV5D4v+IkMnm2ukRmGErsMn3nlHGPLAxjnjGKqnN81kJrS5+g/h/8A4KX+G/h/H/Z/xP8AAmqR3ChnnufDzw3abcZUiC5lhZNx7ea2PfGK9d8TeNfB37RXwZ8W+P8Awt52naJ4q8Pi8h/tuH7L5E2nHhrgKzqqZiA3ozIVO4FlxX50fB/9mHU/Hd9a+MfipFdaJ4cVVkh0iTcLzUe6mTd/qrfj5v42HAC1+mMeix6r4X1zwfAI9Jt9S0O70iKNUH2e3ingMChYlAXaqHAUdMDGK6Kjbhysw91NOKPyWNzoNpbpexf8I/fDYJl3bhMxYAjdnByCeVPvkYrZ8R+MvDmqXVhrmu6loerRWWxWtRa7JGDYDnBLlj3IHA5xjiuz8ONdPqcmmXnibwxorWhImk03S/OY7W27wJETLMccKABnhcCu2u/CPivW/PFg2jagbSEfZL6CyhdLpzg7HADGFj6bdueK8N013PQjK26PPvEEPwq1TTtO1fwvrWmWV/PI8dytvplwqFVCkhMjHXaR03Z46YGFpvhKCGO51q78QxeIkKgRafDZPBiQEAYLHn3Xv7V0U/i7xFDLBpniC4h02BI4wtisIZuFGDE8al9zY+6TjtgCtPwxZaM2vWuvane+I9Ss4Zjt0230iVzJ3aJXGMkfoCBxTjhwdV2seR2dn4ksoVuobi5lMRlhnjD/AC4PO2SInkd/brXofhDVovFN0ketvf2t/aHYh063XyURRtDvvzjPOeR1GPbvbmHRdKW/vfBvgjx7qV1KC4i1fSgkPJA3pIpZhtUnGBlhxxWdZeEvi/4msJPFXhrQLmyt7idrFrRLfE1vIiK26RVG5UbcMOwxziplTV/dj+Q1J9TJ8R+Kvh74p0r+w9M8O6vqWoCUQy3MNvb2pmXoSWXONzZ7Bs+1efX/AMLtR1x44fDvhLWLmW1UFRcXkMCoDgfIzuA2D2HTHTFfR3h9NM8NeF7vw54g8EXlvq09p5FxcyFVVigbY4dhuXLYbceMgY4rzzX/AIb+KvE2hOulTaT4ZJieX7HLe5nlXJC/vBn5Djjk/wBK1jJp8sSeVbsxfDOnfHbwreTOq/YrK0QNLYaheRSBlUH7jW+/IGO7DtUepax8TNUgub2x0XTdQsr+Nw8U1xbQxxNjDOvzlic5zn05xXgekeBfEYvLyPVbeyle1LpNFLqDW8jlcgh4l3AjIyMnBH1Fes6T8PfF9ppR12x0DR9St0j3/YkleS5ZOMlRtIYj/H0rdxtqzNy6HAa94d8Xar4cxqNlpfl6bIJN2n30CybWUqcgfKMfe5xuxgA1yQ+CGl+L4YL2CS3a9WNi1rd/u22KdpYMoG8KTzj1GOwr3W0+DN14zgS81LQU8OrKT5cUYjifcoGCzjLBSeASMVLB4Y8HaU9hrmga1eQ3VvmG4srxXuUhXoUkZQMKcbQR14IHHGir8uzM3Dm0PmCX9lbxjJevp0DWSyxDfAPPaNZgx6fvUGAOOvSsS9+Bni7wxeDT7++stCknIEiPazS7PTLIrRsOmOg549v1UltvD8dhpXinTNRMtiAbSaD5jIVAyFUYzuAIb5scY+leWeKdG+JXhG4efUby+1bRLpvOgu7S3WaPynG5Aw8svHkcHgKOPoGsc5e6hrDLc/Mnxt4bv/CN5p2lX00F5cTQyTCSFdiSKSAMDaAOOfbpU2jSA6XCI+NpJcDtg/hxXs37Set+HtRm8ANp8ESanFFqbX8i/u/MBMXkpswMsAGfpwGxXhFjK9nayrcOluN38fyrhvy9K8rFSd3c6oLlSR0V1rmk6boKQ6xb3Yu1lkNtJb/KGBxgFjx+HWr+hX1x5W+PRrm5Z/8AWW93KEXLYwShHqOOO1es/s+2XhzxZ4Y1q2uIYtRvNOvlaFyfNiyyAbQP4WYD9Pwr0i30HTJ559OuYEsftMzedeOnnNFtGVC8Dav8I7c130asYRtYxlFs+f7mW9eOCw1DR7G28wktbwTqG46d9q4+p49KzXtYYbtLXUNOj0KPaTG/nb2J9d4yOvUGvbrDSPC1/rTeH4NHt/FoVv8Aj48trV9gH3v4DweD29K1L/wbb3MEzW2iwxw2xMMlvExDY6dTneQR2HbirWKXYn2LPH7yLRrqBFsJrJbqcYeN5c4YY4A6j04/pXOalo/iG2KakupJZNEAm2YsAjj+A4yCv909K+7PCnwY8H2UC+ZoduH8lRPCEimnwyq3mHc2/Hbbg9Og4FS2fgWSbUr/AMQeG7axEmmukaWk9q0fmRx/d+UALuf0IXaP7vFT9biulw9m7b2PgW30TXNavDb2txba9qEybTBGWG4D5gWJ447bu1eyaF8NfjjpkMTXWlRXK+U0rxTTkmKFcZYgn7qhewwB2r7PtNA8YeITHod5pWl6FNdsrf2gLVYGtF9G8sknBwM7uc1q6jdfET4fXUc/ii70XW9NjaPT0fdsgnDLgOHXcyuOQ24DHpitPrcWrcpHsn3Piy4+GOja5pS6p4g8VweG5pZvLRViZoIs5z5ySY4Pl/eABGQeQa9n+FOh/DzwzqkNrY+KdC8Q24YM4ktJjISoywLKMAYBAJ6D6CvSYfFXh7XNTmk1PXvCPhfTrWQL5t3Et4IiRgLHvwp4HJ9zxXKfFb4f/Bb4pRW2u23j/SrS404CBYdHQW8E5ZgA+3arHGSTtU4GBuwDWTxUmuROxfsY7yR6l8QtF+DfxC0K4uW8ajRLuySPdDDYmVVdD8giZVDjd0PLY446V5Lp2mzWsiS6BrN5cXESeXJe25aENJx5LFXw2DgZDAjNc1rlppXgdI9Os/HMGufY7WNRHaQq7PGVChZJWZo2PA7kjOcCsG21JzdSz6l4ourGxlhCi8s7ZUd0LAeVJGQocgNkY5wfTisZLTe5pGy6WNvxJ4w8cajrUq+JLrVtD1CNoog1mJUgcxgKssWxgNpxyoOCeQOw7Ox8b3txdvZXGt63YXbtHvie2cx3gxtV4toVVHHP3d38IosPAvh/xEkWo6L491bWPKImlaaxlVIHGGTzGYKqDjpnHFb2pfBbxdr/ANl1HxNNJoD2B+S/+1I8M8W7KvHFb4cEYUkfL0GTk159anTtaTR1xk+iOO1P4c+HtM1jR7PVZbqYzu4mG4xPZO2GWWLZxsX+IEngZrtrbxFN4GsrkaP4qvfENs7BY5J42lhTC4WCVpC7g4U42lVx+Nev6R8Pte0TRtO1KTxo/i+zimC3Nk+nMzG1T72JCPNJC9CxAGQA2K0E8OfCuU3kPh/SL3Sft0I+121xK0tvOVO5CD+8lRwScqqgfTFea5Q+H9DpXN1PArnwfd21xILLS7PxKt7EJoLm2Z2+xh13fNbuHzvOCmDxn0GBL4wsbzSvD1rp4+H+t6rfTSq4vf3jqNq5LRyxhkbbgrsbbgH8B79qdz4Ak0+TTtS8TfYZrVM29tZ20lpPvXIXGEYEEY+X5RnuMVa0f4w+HfAVofCds7Q7kW4jzcedmbaPlmjk+eJZfvFlyAeAFqfaSekEJWXxHnH/AAqBm8D6Nq0nizw34fN1H9ubTmld7uTIB2Fk5MkZyGRV4bI/hpf+Fcams9hNYSz6x51yLu/t4Jmsbq8tXwVFrck/JGp5IHJBzg4wMbXPH0fifUrmfTPDyy3rRkLBZ2oeFZhli6xIXLM/r3IFehRWvxF8XeEYdMtPAeuzXFrZRxGfUNPO3cnJWMxhW9gD82MZA6FfVqk3dotYiMFZM73V/BP7OHgbTtR8XeF9Bs/FF5atDBqVt4glkv3s3LfOIlmLOsuevl/KcbhkA51vEP7TvhPwabJ4/EWmePIj5aJo0ESxfZYymQ6vsYMIwFDR7946fw15n4H8H/FXSY3ub/wloGmWSQeTHJqscsM11M/GwxneXbIJO5CCOc4rqr+z+L2nfYptZufBXneYzFE0sedbwkDyxC+F8wLkKoAU/wC01axwajL32c8q/MixF+1EqvPN4R8IaG8epFRFL5h2zycfJJCqk45yBlee3eu2m/aM1rQdCsp9ZsLXwhqV6Fl2w6dJ/Z80ZAwUlBLgnPpgcdq+XbvxdrsF1dQRNp28T77VLfTVV4ZUbJlXZt252klzuOa3rP4seL72/Swukm8WvBbeRtESrH5r4ILLt+fj2LYA967nCMYe4jBay1ParL9obxBeCC91TOq6Y0hZDb2XkSKUAZcSKxJ3YAHy49TwRUfjn4g+IfFHhG813RLy5ghMmDtS2hmtnjkRJIHZApJ3P15PC+pri4dH8RzeHbnxRe3kugTxSc/aW/0aKPgLG9tGM4YkquFByAelcH4I8faP4N1xfDtzNb3E13dxG7tpdjWs6yf8to95+UMu3cp546cV5daSl7p2U4W95Iz7rxJ4y8O+K9O0vWopo9WntiVbycrcwS4aOOfaB5gPKgdUbBznOL2peFYbTwVqq2fiK+s767vopVslQW7eYz7v3eHLOm45JyvCDPRTXbeLdc1S/d/GMuraXqe2KWGOSKaO2nitkky4SNhjOeen0zkVzNra2Go6je6bbSWuga5JaYhtLkyyr5zKXVHmZRGjONqcngkABjgGFQgayqS6Iyn8P6Be2kHhaGwvrXUhCN8sV2p+1pISVSVwsUZCkYGUA+XqTzXe6V4PnSJ774dGx0XUb+AWOo6VrTuVNxbgMHCcbVAyd2SCG+6DxWD4Akt77SRceD9RkXxCgS11e2nQRrp1wSd5w67CPMQ42ls9MA8V6tb3Xi/xY9veX2qaV4Zv7QtaLJc26NbXGFILBWG8B1fkFkUDoBzW3JGK1RjdvQ8u8Q/CH4pxm68X33ibwxaiz0zyG02y8147xQzYiYSBdgbcBvG7GeMV5xrGl+OG8Ox22qaRo1hbJslT7NCZbwgnPmK4JyBk54wR/DX0d4Q8Z+PLCLUNG8b2Wi64nnyRRalZfZHFxGxP+jmGDoACQu4Bhg7l7VyE3/CdeCvH09xqEsGt6JZz2i3mnQbVmi04ndgNIqDcI2yW80D+8VHSJYmMrJLQ0VOS1bJtP1/9pnxH4d1SH/hKvCnhjw5aW6RTgW0V7JJ5gRVSVMNJAZN46qME8bRiofh14L+J+tDWNTi8R6NFDog3I6x+bifbuL+SFLxxhCWyN2SCMZBA6nVP+FO+HdXn8Y3/AIT1VYWg8621ZCtzDvcBl8y2j2xkKf8AnoJc7clcc15l4r8VnxJDZ+N/Ds39qvZCJdQu4LeawDRMyJHDcNIqJywdRgEHptwVrFy7IcVYl8WTeI7CzfV/iJremaxp9pehG8m2XTTcBwrfu7mD7udxVtypgKcnoam0f9oXwbrNpF4aTTNcm0HyjIZYWN/PHcRAoEUAF0jUEMrKXzgcYrh7TU7bVvEWgJea8tw13qyIumsFkitxcZTy3JKqCqMBnAVWHqAa9I+Hfww174a+L1t9fsdX8EWXieZoFRRbPALxwUhZJE3eSE8zftBwxjXIYdL5KTjeYueSdoHLeC/jxHq39q6RpWjavq9pb3W9LnVXEU3lPsQxtxIBNyAM429cEV2nibxQbOyN94P1S90xUiils/Dv2fdfxOuFkCyMJGxyXGxsYOOAMVZtPAvxJ8H+NLzxL4nSPxZpm14Lqa0Kys27aYz5CoEVk2gkdscmobnwJb69rDeIE8aQaZDp0AeHdAbeeKU4EiOHVk29jgsc/Lt9edQptrlWhqpO12Z+l6DrXxP0SG0v11aPVml+02FnqF1wzIdj7oZmUooQ/NgZK5x0FZg8d+KvC16fDOpeBtSvIbR5opYbaINaGbad20OhKx8lgAfpla5DX9P0LQPEkDaf4l8U3+uMvmpNZRW88IjK/NLEY5AAqLkNyCCOnPP0t4J1DQPiF4N1HQLe6ufEYmgYXGrazO8Vxb3M4wISgUsAxVSuxiOT1+6fSpU42v0OWcibwf8AEO517RYGsvDZ1i2sYCfsbzIFiuRkpvaYkqoOdyjccZx6V+Dvxz+J9x8cfjb4v+K7Wr6Va6rcxWul2jtk29hYItrBFwcAkR722/LvY4Ffq58ZNV8O/s5fs5fETUdEutT1C+1uJ/DGlu86o1rq16BD8qpho/Jj3vu+YuqbeASa/FPS7FbDTILSA7zEgHQ/M3Q4/H869NQjCGhya32Keu3n9l6FeX0uEcARwDv5h+XaDx25r3v/AIJ+eDP7Y+K+ofEXW7RptD8O2FxZxXxj3rb6jfoUjaJTwZY4fNbjkcEYJUj5R+JN+0RtdKQ5NnH50o/hDv8AKn1OM49q/aj9jf4X6R4W/Zq0HRL5rzRta8VSz63fiWJw6/aVT7JJbjHyBbWGPk/eLE9MCvTopUsNz21ZzzvKfKfQHiD4GR+M4RqPhnxR4f1G3tYmkTy4/KleTaD5M3zMEBPQ7TywzirHw38M/Fz4aTvL4e0j7FdXjhptOlktrjTrpQpAZXEn7tmXAPzqPlHHRazvCcOs/DrVLmxl8rW7a5J8mGQMkp2nCN5mOUAPT0OOBW7PoWp/ESaFZ7YaG4ukT7AwmEU5B+fy3ACoCvYZye+dtefUq9jWMEenynxn8QNdj0zxdbJod5Na/JDFbxmGOOPO5NwZt7c5wD0AIHSvObvwfrXhy+udC8Nz3uhXltJHKfPmAt5FywQqw+4GK4GOuCOcYq34nvIPA/ju0uoYZ106TTV0y6t7wTKYFYKN0Rk+V9vtlGDHB5BG74ZstB8SXL2+rTvKLKMSxNE3lfaLfIZgY5QwbZgHA7E9TiuNyu/I6VG2xzsfxI0nwwNVPi/V4PhtrFuoa9ilRZDqMahljks22FnfO75VG7nJ46eaax4p+EGs6BDLF4r068uLe5jne41EmC7EZIwse7cZCD1XP3e3Fe1+MG+CHirzPCHiTRrSNItokuLhJLSWzaMnHlztH5yHZnKIWUoTla2PCX7O/wAGQ9j4k8OW9jr1gkgxL5r3aSDH+rmhuFKsh6grg9MZFOnXpxXNtYmcXtY+f7b44fBjxFquk6Nf3sXhibSJ4vI1KO1/0acREMmLqIBkU7SMsuAe+Kbe2B+MXiPVvD8ev3lxJaIJre/0QK1nLGP9UJJMh95HGCcblI3EkbvpXxZ8DvCtxZjQ9d0bSI4Gn8wXSxxWVnZiU7QWAaLccgYUYbHGTxXz5/wp7wL4AvtU8VeGtVm1y80mCQz6f4O1C6ZwkWd0vU/MmPniB2oe+BitKeJpyM3CSWiLnhz9mvWvEM0Go+NPim97BpI8jyrG+YX9pEWHlq94oKKwf5WRkyCMb+BXkP7Z/gPw98I/2Ztb8TaJ4w8SeJtQ1vUrbw5Z/wBsX63cUwvmJuIkTYF+S2iZt3XKjpXV+Ev2rYF06Tw3D4cstG01pdhvN63eoXTO5KiUgYeXnOSCR2r5J/4KS/ECDxD4/wDBnwt0PUBqGmeHNK/te/tY/kSHVNQIEYdQAu+O2QMMdBLj6ehD2kbcysjLlS6n5+2sEdvCE2gsoXGBleAMZ75rzu50zUvHvjyx8KaFGrahrWoWui2cZ4BmnlWFMn0LuAT2r0u6lFhp9xfZBCwlhn+8q8cfWvob/gmZ8OZfGv7TVn4sltZb5fAWkza5GogFxC2oFhBbx3G4gpkSySxuvKyRJjHbfCLk5qj6EVNbI/UTxz8LV8dfAjU/gB4evL21l8PaBG+gabeRCWdpNLthJa2hnUgEkxCHcg5Gw/8ALM1+M+i6kb3Sba5VixljUsMcDjn8q/o01P4ha7p3i57PxB4n0DSV024Plia3jgnEzKV2DzBlR8wXeDyp6nkV/Pj4q8PReCPiB4u8EwpttdJ1q7jt8EEC1kfzLYr0+UxsB+FeRmDU7TR24dcvusy9Rsl1Xw9q+mEGWSW2Yxqe7p80ePTkV4WLixvPFEN3Ir2v9q2iyxlTws8IKuCPdFGD619BWTyRsTww+XaT0z/hXgXiuzt9K1q9s5AYoNKvlMbjgpBd/N9CuTgfTFdmQ1felTMMwp6KR6IbC2njn1QSsUKKdiDn6ntT/Purgpbzt8lxB8yjGcKOCo6Dt7VxLPcRXQSHVEkBcKwTIwCOMryOn4VrW1x5N+jLKbl41SNnbACox9O4r6dbHlM0opEkuksbjMMRXDPLzgDp/LirdxcadZ3UV3BMLkLMkeIWwpBGQSemOOa567vZp71tNtORH8xZf7uRwMflWnJLo9rqDBwcOA3koBhDtGdy/wB76UX0EaF/dRyXEcdzKqBpDjHXaBx07CqUs1zBeSRRIJosYjXjcd2MkY7CsmVrKST7TFiLyixKMDkgjA5/pVQTcxyTMx8pQBsOF4PAY9s0WBs6eNrCC4kkvlMriNVRc5VHwOBk4z/nFXocmXMwEwA+ZD056BR0BribzVLUzQ2qBS9xMpdGYDGcA45yfw7dq6+2x5UkC5l3YZWzn6YNcmJrKnE0px5j2j9n/wCIE3gvxFpXi2UuzeCfElnrEkcQ+c6esifaEXp8rQ+YpA9a/pi8TwRXBe6s2WS3lijkjeM/LIknzIwK9RgjB6Yr+U7wERa+PDYXTAW+t2U1m69t55U+nbiv6Kf2WvG03xB/Zv8ABF7dMpv9Dt5PDt+ccrcaR/o8W7Pd4RG5653cVzYGpzOS7mlaPLYi162SO6nUkhHb5WzyAcc/0rzmVVtpFmdDsiOOR16ZPtXtHiW3MN1Mrx7UKDI7dPUD+9XkOpRyC8a3kLSLLtG7GMbe1bbSsQaHiKyTVtBmYssM0SfKcZ3cDA9jjpWP+zjok2m+IvF+r3LF/Itra0CL8o3OzSNjPGcLV2O9R7CS3mXdEAARnn5R/PpXpvwy0kWXhzVrxdrjUL4FFJ+bZEuOSOozkCnsmQ+iOwvdTt5YPMA2xkDlh6ADb6f56VwOoSQmeWNN3z4O1MD059q6UBXhniGHKycKw5HHpxgj+lcHqcSxzM+MsnDbfXsSR096ykXEzL67stgbcfMRQP3Z6HsD/SsKeZJSWchnAXhgeDVmTzzeZCkFyCxQZX0rPuI9pduAu7B53FeOh/pQP0LPls4VpQrooO0L0yfT8qsaZF5viHT9qL5KzqVI6g4LdPr+VVZxAy5XOQV+TphV9PUGtbw4VbxDaIHHliGeVc9AccD6gmhCZzPjO5kk1GVJFa2WXzHiU+uec446D9a8zuIZGdW+U7f7vGV9QK7/AFcWtzdzQM4m252uGztJ6HPp2NeeX7sx/dbWEeQ23GBx0z3B/SqirJCluQlTcwFbYiRyNmTwOvT0zWDf6fLskcjyyjADd8vTritYXA06PkBCygg9V/8A19q5/U0u9Y3qrsdwBaMEDco43Ae3pxmrXkI5e4RY3KhjOYnJAxgCsNyju65wZOQFHT8vTFblzZzxoyySB+Sqjn5guBms8xImQuIGcbcD/wCtWgHPTTrFErEbuTntz6Y+n8q3tJlmguIZSfMeNh9Md8/h0qpKsUo3F/M8lx+BHFU7W78q4JaZJUzg47gfQdRSQHxX8ftJt9D+Nuvi2HlW+tRW2rwLjG/7UMSkewkU1wEUUNwsltOvmCaEoU6Gvor9rPSt174K8X24Vg8Fxok8g/hYMJ7cEfTfivmu2kPmBJiIpsYyP4hx+R4rxcRHkqM9Oi1KKPm+KNrR5rSVSstuzIR3OGOMfhUd6MQgsFj2MMZGfyxXS+LbBdP8U30KngtHIP8AZDgnGf0+lc9Mi+Q8X948E+nt+Ve9SlzRUjzqitJo1LWQMuIy3Xbk/MDnp16c1qTW8sSLNON3l7UZF4baP6n+VZFpAvlsc+T9pRSpb+F1PGCOlaN4uox24uXnEiqoD7ME8f3q6uhiTX1tYTyxRI8qI4EojIyA3pnrU5s1WzhvbeXyfsVxkgN82DjkEd6zUmJt0aMiRf4sHBB7YPUVNJOcHZvgDMu8njcvfpQM2J7dbi8e8jl85rgbgg+YgAdOvpU0VxNLHi3aHzEUKiOMN8n8OP6VlQWiX8kfkmRJod3lvEQGI7Y6dOhrdt9ViuIIree0S+KqST0kDYAY4xjNQACSyu8y30ItZriPDHbgB8dc9hmsea1uEwouIzGAA7IcKc9+Pp6U6yltmnVWheKOJikm48oH5UkjA657VZms5Ib2QLyrDcuAMFfRff2oAsQrdbpbuPZLc+XiFk5U+vsTioY7wpZR2txAwIGVkQlSPXIPrioYGSKIPbSeRPCxD/JtO3sWFXbLVJjdIdVhaaHAEgCAnae64x6UWGS2CxakrRrfKAMsQqkSdOhxxgU632T6Nc2okWaePbIDx8+w8Dn2GP0qtqd5p2l6wYrNFgWVVzK/30DgHBAOPl/lVq8itp41u4Y47p8YcQcL7fL6tmkBlaTpk8Ou21xcr5CCZNxXJQK+VP4H9KsazaWmm63IlvJKHSTCbDyUIDDp6A1SW4uRZ21u0Uv2gZSORTt4B+6QfTp+FP1kL9jjuw+JNiYLn95vjOCKYEt9/bcUbybmk8xflZl6+3pnHTiqYvPPaC7mjWQriF0YYLf/AF63UvL/AMr5lbcFWT5OV6DcRmqt5d211PPbQvy+G2lNvJA6EY/lQISFxHezCe2e1QgbcHO0qOCDj/62KjsdQjub+eczgI4XKuoyVAxj049utWIbq6uLpZFYlQAGibnttJH0FVLqIzoouHS0kgclW2gMUPTH0+lMCa+tvtHmyQxv/qvMUqenHHH4dKx9Mv7uzu7S4DjhwQcYPy9uOxq3bwXsNrLO6HzRIDFIrDayucYODgD8Kz7b/VvDeoGitmxkffALYAznt7U2k1ysNtUe6wXtvf2ouYSXikAYeoxxj86S3mm0y9t9VsnCT2TebETzx3BA7Y4rkfBl2kV3d6JJMr26sssIkPzZIAZVPp93iuxMZCr/AAlS3v17enSvkcXQ9lNx6HtUanPG59LWF6mtWMGr22EhuIhtQdRwMjjjioLe4+xOmeVTpjqR9K8x+GOrQQ3c3hp5GSO43SWyP9xZcfOo9N4A/Ku8vtzb587fKUZUcHKd/wA682FLlmmjp5tD5w+NXhy407WFuoyZkg3XdizAAtZz5E8IcffMMnIB5VfrVrwm9jqGnpa+cluvl5TycLFIOhzkYBOAcDpk8V7H4y0C28aeCrhbhEuLvS83dvg4Jt8AXCHjkhBvA9VHFfKnh7TJ9B1fUfDGuXA01IjFcW8VwwOY2J2lXU7Pu4DfpX3eCq81NI8DEU+WdzpPHX/Ev0XRdWhXy10nWFaNSfuq3zP0GAC6iusn0bTdX+K3ijw/dYS18R6JHdxpgArIkaheegIILfWofiHpc194O1K3S3ezhsLSOYI45aZHEjFW74QtnHb8KNN1CJPiH8ONcZSq6jpxt29wke3Ge+GNdcdjCWxS8C/ELxV4R0/4dfFaa5lvY/BOpTaY4cb8WMzBTGN3GFjO1Bxjj0GPoPRtb8L+KLP4/fCW+8rTIfE9tH4r0COfco+2qq3DhMdG87y1PqFPGMmvnBAkvw1+KXh2VWJ0/WBdxnHARp8gDHAPyDPHTiu/l+z6l8Tvhjqdudg1/SPsVyem4pHnBA/2iPy9q05RbH0LpXiXTby7/Z9/aD1EbtP1a1k8CeJG2jHm7HtoZXK8/NIHdv8AZXAxmvPfEHw/1LRPhP8AFX4WRQGTXvg94qg8UWiEEGbSblwVmAODtWBi7Y6Aj1FfP6Xuv6f8JPHfg3Tbl4LDw34o+2wRcloGjkEayRnPyHC4yAM5Oc8Y+stB+OjTftGeF/GHibT4dU0zx/4NTQ9bgfiO6jC+cWZQQvysgXJ425XgcBarYLI7qXRNC1H48KHRD4c+P3gUx2NxERtF7bW4Eio3Kh1h7erAYzXi2nX+pWXww+F+v3v/ACHfhN4+fwnqbZwY7WSXYVI/uGLy4wc4+Uge2LZeOBb/AABH2V5TrHwT8cHUNDEjbT/Z0t4CbUsPm2uZGLdMBR1GK9E+ImjaXJrXxf8ADem3CppfjLw5pXj/AEoquAJ7Vg0rIB/FMw+Y++eOanmDlPN9e0Vpta8SeGNLP+k3HjHWLiySQDazNY7yuRgKG83j6j0rlrmwt9at49Uc/aLDxXaK9vKBtk0zWtOhCSRuOyuIyQeCwGAMV3fjfULeabVJ7aZbe81CDR/GGhSrgeVciNYZ0fsSwj+7xx1ziuI1a+h1O6vysXlLfXJvFg/giv7lFjypwPmYZY8cdqpeQWPAPGVoFka4dz5vzzSBfvE5znpjoFNdJ4J1+x1LTU+0q32qPdb3UC9JogPnDr1wyH5SOjDj0qTxRpd1fy3PlSReZBIITj5lWTaE2S90WQDAOMZxzXkkcF9pN8L7Ts211agkIx5+U4khfH3sYOK1jsZy0Z9SwX91pckGvaf/AMTO88O27RSRkBjqnhyfG6N843m39Mdq17fQ21Czm+EOlXxi8iFPFvw51QnDrg+fJZiTgluW2/xLtyeMCvN/CPihNXhtdQ0Z0iv7MkpE4ygLriW3mH/PKYcKRwD6EV0kf2q807S/DWmStp728w1bwjdykg2V7G7NPpcsmRlGOQv/AAHOcAVnJGkZHYS+NZoJdA/aOs7c28guE8PfELT441ZZcKIpJpIM4HmJ0z/Ht75res/DGj6RrXiT9n7WNkng/wAfxvrngvUG+eKzvHiMkYXpsCgbT0yEGR89cWPEyR/bvG91bRnw34vWPSPHWmKMSaddH90LtEH3PmO8Eg557nIsJ4b1i8ST4Ga3cO2saQRqfgfWJNyma3j+ZoVfkfu0TAHbbjG0CoK0Ni61nWvEvw/0e+WGS0+K/wAE7hEkRiWOo6PAeDuH7ybaEA4OdoOMZ46SPxjo3hjx3ofxy0ezI8DfEu0TSvFNv8rJazviFjJwF5YHdkYYb+AWFcEPE+qT2ll8a9MUad4n8JFdL8a6OI9pntS+1p9mACHUknnAPQjbXTeH9C8OprviP4LMJJvCXxBsRq/hG5bBjt7jyjK6Rdvlk2HHZIwCPnoiDO8k+H99beG/Gv7O4u2GqeEpR418B3cZxMIwS/kRZ75+T5P4mJOQi1E3jXRtU8V+E/ireop8P/FzRW8M+KFlO1YdRtUFukv+yGK4yf4NxrI8NeNb+08B+EfHGqFtN8UfDHWIvDutySH96+myMkCB8/MysnAJ/iDEdqz7/wAMS+Jm+JnwGAS0vra6/wCEo8LkADcZMSyJD0AX5tnH3cmtL6EJGXp3hzU9f8G+MvgXc3f2bxV8Nb99U8P3iriaa2AZ41jb7wJyBxjaJV4ITj0+z+JuiteeAv2htRjF14c8ZWUvg34kWhBMHm7BCk00Y43f8tFJ+6qAKRuwPPLzxv8AbrD4fftNRRvHd6LdLoHi+G3jIYxFfLLyjnjPzIG7yxgY4A6+y8KaXB478d/Ae+k8jw18VtLXX/C0uQIIr4H7SPLAGAN4HA6xxL681BiaPtT4c6nP4StpPA3i+SO71DwHqEHhLVridhsXTb9Gk8M6qZkWIwKmUs3PJEe3IXmvqTSbXwnqt5K+qxano987NbXdpe+dOhVVEcyPvc+bsz8m05U7TjOMfml4D+IEOsaR4V+IvjdGOnSiX4WfEyOJwpjhG2DTdQkH/LKSGUrI0vByCqYHFfcvgT4i+MDE+k+INSjbX9Fu18I63Hqcry2cGsW1uF0LV0R2d7a2122XyppgY0N1J5u0chvXoVNDnnE9D1+wk+HuuWCaKY7CxvB9qsZ7aYiEyxBS7wnPyeYu1WA6MrY4Ir65u9N8CfGnwNar420qxv7G7O+W2uLySFoLq3k2y+U0WGjwyg7kcFlbnhvm+XPtujeOrO50vTVih3O8dzpV6xgfTNWtsJdeX5gIaW2LBbmNcK6ujqTnFe5fByXWfCiXfhrUY/k86NohFsZZWnHl7wGK5TKpuwVPOemaWJgpRv1JTs0j4F+M/wAE9Z+DmsNrOnSQ6v4M1W9mgspraaS6l05k8yS3t7hyilQYEXa2WwQUJPyk+dwfvuAFLhSWGenGQAfy+lfsh4x8G6P4j06TQ/FdlpGt2F6QHt5rWa0EjKkmwC8jkk8phuYcLkqzL/Fz+TPxF+Hup/C7x/deGriG4t9MecyaR5/zbrQkERNLna7xggOQcd++B4tSnb3kd1Kd1Y6nwiZ7bTBcSRoqhQMo25sbguCrDA+XmvetHmjkXdKYxG8SjCgcdeMe1ed+HNBUxxGAeU/IfcuFY8Y4xgZXpXpVvBCjDziUDYZMcK3GBx2P865nuVYc4gglCfOk5JVQD8rL/Dn8MAVw091dWxNtHKwVWOSoypPBAzjNdo1zKmY92EODkj94oxwMjjBwPzrjrryhFt8sO7OTtDcKeBzjmkhkcrxIPMU+YZBuXnOc4yOP88Vk3O5GxtygXcNn8jTpJNjmMMkcjbdmF4ByOcjoKymL2yGA9GOd4b3qxFeWd9x+zsykj5Xz3wOCPSmoeFlkzGyrhuwOfw45oc5ZvKPlrwMY546Y9qhLxxw7ZAzkDjjHGev0qQHyBfKzEnnBFxuB24z1yPauZ8QsZbkxQrvXyVJI7+nPt7V1AwU2h9rJglOic/0rl/EYghdEMO15FAIX39R/KoZRwk/keU8AOS/GxTgoV5HfnPeq5CI3yuspZOWxwvSrRVPMKInllVAOf4uPyHFN8jCKi/MqjGO/PUenFAh6lmWRdyqwKkkkcrjFIMqP3TbSMhc9xxwff0qKE2iRymdX5ChcdwDz7cY/StEW+2QeRiPptI5x6ZFNCZ02hRRy3bQruU2q4TB9QAOO4wOa9Hs2JX7PtX92MgKOSfwz93vXCeGYvMjlnkjNuykK2Bww4xzn8wOK7vT4ZI3LQxObkDBfd0yP4c/lTYjr7Q7i0aKJR5XCHgtk+pqKFJJIg0g2mE7cg85J5zx0BqO4imneOaNghKqZRjPA2npjrmrC7VjYlhGgOWTbgHd688cdu1TYCliSNZzIV8pypxEeRjGMfWoHSCSPfb7pXUbmH8ByR69MZ7VZzbO7m0GFTbtJB9P5Z4rWs9KW3uBtO4kAzqp+QFsY6/0qkDKlrugLQ3EhVGXnHy9Bj6/59qoadbC61RbeCP7UIlYfIM7k79emB7/SrOp35RTHbfIqBkBxuPOMHHpW34Ja88Pzy6zd2zOtxF5bxkbQu7+Mfw446VtEllvxDNAurG1iZo5ZIwUZeFVQuVx/eJ9PpXkGtiSCZroCO9Eu3LR8hCCM5Xtn2xzXoGuXttq959sQMssTr5TYx8i46jpj5a4HUpEt7nfgQMpG0L0bIBwcVb+EFucVcyPcxGOdEt3gJKJj756EHPTtXMGBFRxMqoGH3BwVz0z0rvtTs7e8R8L9luCMo+fl3ccD1BzXnH75tkM/MifLnHJXPXnnFcEzVbALiGNQ8aGHAxIvLZzx39KuWbxy5iiw2VGIj0kHU8ngbR0qpC588rnZxjb0JOOMdsVKzbk++NhbHPbjvjv2qBlqG4ZJQWQxsg2EYHy596sNG/HlROBkFefu9PyqlbyFW2OS4YndxngDjtV2De1tsRyGztUE9R/gKaEdx4Nt2vfEVoIgZBHL8zH+EDqMd91fSrL5Y3ibYQxAzxnoB9MV4L8M40/tSSSApbSRI2S38RyBhc+o6ehFe6XdyiHy8iGRQBzjDZxnjjmtehBzGsGyVtmPL2Nt3k8BscAH0Y1yFssU8/BEcjnaRJ3Hp/slRWxfFruCSCbAihZGx6h/vDPT3HpWLp9usG9RHmLJy75zj+EcentQh9D0LTZY7Ui2tt0seArlc9eoIPTPtWvuhMpCNuZlLAA8FcYwa5nTZpILdVI2RBj8rcE++fY4/KujQJGrSoFhZ1+XjBBH9K647GPoVJp45s28cZSaP5TE3CMD/wDWrKt45EkVUjEwYtkHIVcfgfwp2rNJFKtwjDzm+ZmU42qAOMU+J2wscUqy8cq391uTux0+tbREzHv7pPsywYD+buRh14yNoX2FeS6ul3Z282ckR7cjA3Lnbt2leMV6deSxxIkf+r2EqjjBHv1rzzU5kWT5tzlG5XtjjHQYwOPSs6+xUNzi0kjiQGAZB+UoRg5x/n0qZEl8lZbiVZAScYUfLj6Y5NRXkDQsrqhEm5i3Q5B6fkOOKhNxLDsV/wB3EMgj+9nuD/8AX4rzbnSiZkh81J+gVSIxnIORjBHbFT2LTGTzgTbIMBhjG7jrjp1/SoEBl4jYSqVPboPpWjaTyFiwMY2EMQeo244x6VSEy+xlcKsQyxHzJ0zj+VQ+SQ0Ucz+W69UK8D06cf57VenuIrosAAzoFzjA98ijBnYjmMAdODjPv6UhG/oMJltWSVyRuOUP8PuPrWw1uN3mFBvX1zyB79Bj1rC0aXy3cO3ls+F+UZGOn0AraOSRDj5d3Az97HpSCxqWwTgONs330J5B9Rx2xXqPgzUIIbqG9Ym0MLhiQpdW5+YcD0xj/wCtXjkLkS/6IrmSPP7th90Y7dh6YrvvCzSW0EbEtE08m8I3RADjOOOtdmG7GU0XvFVjL4Z+Pl0syokPiG1g1S2KqNvnk+Xcc+u4c/UVyHiRo4PEF1H/AMsJsHrkN689iD/hXqHxk09pNF8JeKlbE2nai9lLLHjOy8QkEH+6HjHbrXlnidEN7cncwEx3IzL8q8DPI/hNein7pmcPdtKJJGiB2Y7Yz8vTPHT6fSpbXVJtPCklCrAFoyOD6D8aLoOkZHU8Kx7H0P4Vkk7l2EGSQE+Ww7cdPpXnVZW0N4nWtrENx8rxGGI42tIANpx9wn0z0qtHewxbTJIVRjg8ZH4H/PFcy5khKREmeJsMd2SQR2H4cdKC8nyTBREScbV4b6Dt0Fc1y7G/cASObckHKkn5v3ZX+E/UfStHT7qTylhjtkiHPfrt64P8q43AzlQQJH2NvPzKfX6V0kM8rZSceQy4KL/DwO2P5UJ6AdFFdpG0c0ce5VyFI6HOc9c4robQ211HDGxOA/7vfnJXHzL0x/KuEtbqUP5bQiPygSm0/mD9R+Nb8FxKkaps+ZiMK3ATv8pGOv8ASmI7SAQl2j2FsvtJyO/vz+VbcEBO77O77UbCjAxlf1riIb/yJDHFEY42AbkbyD3Y4zx/n2rp9I1KGULav99l3xyKMBz/AHQPUc1cWTY6NYp1iD4Bd8gbeBg9cflW5a3Ubr9lUCB5fvbxyR7H8OKyYlnKo8pBiHyFAe3vjuKuwCKSQRzqHAO5do3cDt7CuiJkzaTUYZJBbRBrWUgbnbjd25PTFdjoscmCits5IkJ+98owDjpjpjFefxQ3M8qRzhZY5CQjHqpA456/5/Cu80q2WCOIRv5qAfMOBx9evWtokHxV/wAFDm1zS9L+HHi/Tbq6tIFudR0q9khkKx/voo5oQ2zbyzQHHTgEV+dUq6Pp+l/2/wCKNSjsoY/ne5u3+Xk4ADt/ET0468Cv1+/bn0+e7/ZG8Wa3plr/AGhqXh77Nqdn5aF3heOdIZJFVckhYJJN/X5M45Ar+f8A+JbWusfCLVdSW11JGiSyu0ufLZrVvIkjTYJMYGS2T9OKzqLsbQ1sdV4h/aD8F6PIYfA+iv4kx1upZNtpuH8QR8MSO3y4+lc38Pvir4x8caxqMerm2to44gwS0gWLLA4wm1iQoX724857Yr5eRibUShOZACR2U4HT29q7/wCD97cQ+N5beV1gS4tpYvk435XKgtghcbMn6YrllDds257Wsj7Z8Pv4q0fTrnXdHaL4h2Mcu65sZpZbaWGVcE7FH8Yx/CMn07DV1HU/gzqt3aweINO1v4TandSKLzULgys1rkf6xHbf5qE+ijPfgU7T/hFL4i8GWeu+B/ENxpF9eYkaG9uFjjZ1wrYKYZhuHAORx+Fd3pOp+LfBVwy+J/Dem/FtIrdLe9hnHneaFPyHDIwTbyxLZznPWuTQ35megaF4Z+L/AIRg0+5+DfxJ8OfHKwsnS50/T7gwrdPgcxbOWLKD8uJFx229K9Mu/jp4N/s63t/2jvAvir4L6xqKlZNY0m1le1d1b5SVkR2GcBtoVx2zjivmSTUPgHr2orrcmgax8CNWtz9qsb7QS9xFIU/hGUYK0bc/uwBxjgcV6JoviH4oeIdHlk8H+PbP4vRWDLPPouvWMsN44yVAj3F1ZsZyFYfjwKylBPQFpqdXB8Nbf4h6m+tfBr9ofTddutvl2OmeIUTT7oHGBEBjzcdOkSAmltvCX7TXgCWDTPih8PdL+Lvh61laZNR0u5WW+tZ1+7Ok2dyMCckPGNwI5FeOa/pfgO8e+t/G/wAPB4Pv7eEXE9/pb+b5LtgJ5qgriNyQMc/Qda+nvhNr97oOhaZY2Xir/hK9J8tnXTLy3lt41gLESgSSFpWIw20nIG3pgmpmuVFJ3PBNZ1P4X6LqVtr2r6F4h+yXMrIVu0ZfLGPmCvGVEhjPy4L8jGT6db4BsvDX2LXPiFoVzKujaiRbQ6dLIJbgyxHd+9ZGJBbOVBbgNjJr6atvFmq6LrWs6umipeaQPLOnbJUnSCXgeYAdwRSDk4VcfjXE6/p/hqDQNWg0KC1028uXS/v4LTEJS4+/u28r87ckA4BrmlUTjsawjrY4fVNN8YeLrB55b6Cz1i7hSKw+2rJHBHArbjH5qgsjkZ4Ix+dc14K+F/xIsvHOlLpGq7bSC4A1CSKRpIonkTMmxAucA45yueM0zTdT+J1hJfWD2Wnrpt4n3dRlIMakY3I6OcccHC8H8KgsPFmm+HZRF4p02eW4jkKLNo07L/ozqPvtvDMB0ONvGK89wtK7idkZPl5Uz0LUPh/8ddGgnN/b6DfyzXcjGfU7lHMkYJ8sl0kzuO4heFYdzXpc1reeLraO48V3Np4E8VQ2gRLlGaVbhIusjbnxKj4Ybsk/XaBXiA8EeDfF15p3/Cv9WmtNQm8yW7V7vfMsOPl/dTY2sjdgBwee1dfr/jPxRoHh2w8P+P8AQlvLqxuYBB4gUxMI7QFdoCwPuLjG0gEBupy1KrZrQmN7nKX1j8RP+EnSW21R7vTrlWNgr2jTRXCg8rLD8qpxkb1wcY6dK73wZftEG0zWLeye61IzQzWtifJ822liMcqtu+UbkLdz8pNDfFPUo7GG10+HUfBVvq139jstWmt4poRCo2eSiNhos8ENtbGCeoJrq/AXh3zvEq6Z4+0i/wBZkMctsNR8zk/MfLkQghsFCTxyCOh5xphqnLpaxFVXP56P2nvgTL+zt8Wf+ETgvP7V0bVLVNX0iZc7/sU8ssKxynAUyRPCyErw6hXGN2B4mgTDbn+6P4uOK/e3/gpJ8AtT8Wfsz6H478O6eb2b4Y3s73k7Ki3L6TqThJSVUZcWs0cROT8sZZsABjX4CW9xE6BepOMBux6EA+1fY4PEe0po8HEUuSZoq4kGU4py5zv6AHnFNOAPk+Tb27fiKXIPPKnjiu0wJ9+OR84Pb+lO+YNs44744P8AhTAeM9sdv84p6kjCtgf3T/jTAk2liB1z3p6sSAvcVHlQeW+tSKRyoHI6etAEy847DHFRnIGQcDoaepDZ2/NkdO9OwCdqLx6GgCVFxHG/DAfex0ANWiiS7kAIBAGDx0qtZu654DbsYAFXJwUjcDqCvSrQrH0D+xD47v8AwD+1L4a02DXJvBtj4wk/4R2+uYlRs/b2AswwkSRAv25LclivyAE5Aya/c3V9N8UyeDdUs/HHjjUrDTdLvPJv7e5tknd5klUoihg0gGRn7+32xmv5kdSlvdMvbPWdJlfTruzmSe3mjbZJHLC29JEcfdKMAR0wRX9P3gPWr34m/DPwj+0fqHiLSLSXXNKtLy/08PvtDcxxIkyy+Vwk3nLkoRlXXb1r57OabXLNbbHp5dNWcDw211b4X+D4bqRPF/iS11y+PCRabNbeXGGA2EbNjYAzlCOmKg1LxtFDe2V3o3ifXvE8BjK3ssFs6sh42HypIvlBHUkt933r6E8T/Fexn8QxXuqQC8Z9my3Z9+3cv8Eh+YDBGR09B6bfgP44fBS2k89ZLLQ5b5ZVvLediywMv96TbhQ/8PyH8K8fni1rp8jvcZLZHzLovjXTbfxAuka9rPjaw0++Pyy6RB5Lyg8neZFViBnsjYGcYzVjxRZ+AfENpqlvDcePtfuNPBMC6uu9EZlCq3lqCVx3yq5x7CvUfiN4y+EF/YLa6P41k0zWtLjMtlKkRaGRXPMOVRlY+gO047Y6eP6R4213T3h1geP57SK5TaomtIZACeqyIQd3cjgbam6ewtVqY3hb4aWWt+H4tW1vwZ4mvo4GZX1uzvDFFsVsBTHIWj2Rj5TlB9emO98a/DvxpreqzeJ9E0K7n0ea3gw10V2gKoVgfMkIfnpXbeFdSh0+D7HoXxGk1OwnWWS+tbqGG22PNnewV0CuAWzsB47YrkNen17RdHd5viBJq2k3piW1ilYypyfmP2Vh+62eozx+FEppdASueVeIPhz8QkJfT9CgsdJVlVUmkjUfvNuc7ZThSw7DjivYPCkt/wCC/DD6H4t8LeGZ9S3PPpt58wdZA4It7h7iMM55O3a23bgYAFcjoXh/wReWet/23rV7q73lvGpW0LQktuVlMZLMj7SASCuBj04FxPCN/cab/Z3imy1nxQI7ZXtmmD3Kxnbx86ZQblA4bI4x6YIz6LQTj3NzSvir8d9TjvLPwp4e8F+HBCpa58qC3a5vfQDYRgqOhPGD1zXK/D238c3HjO017SP7H8PwXU2LhpBFst2Ct92BthQ56BSOo4rJ0rSPCuieFEvtK8F6n4w1CaQpHeedNAnmoQPKxC4GEUlR8o6e/Gtp+oWfiTTW0jS/gu93rfmbHZb+RGRl/vxqUJYjsSPXkVqodkQ2WPGGqeNrDxDLHf8AiCyvizrn/QIfsa7h8pEkZwNw681k3mrW+o6E41nx7awyySFZYBFtjULjGwtHvQcD7oCk9K9APhD416NZJba78L7XT7AH91uuUKICcnfsklA57EiuSfXfG+kynRYfA2lTaXPKLcSxwm9ERTBdZH2/MAMkZxjpniml0sJnGaNqXwpAMz+MLiWSVRFKn2HdEcd/3g+TA7kgeld89z4K1Ay6U/ifWdShsDHMl1ZWyzwEuvHOw4AB7MB1x2rSuPh/44vNMm09fDmhX0SSSG2u1WCKaCNhlYxEV3gD65556Uzwl4V+K3h/Q/tOlwaT4OtGm+zzX0EMV1IxY4jWYRkhAp+6Tx83bvpzGZxl5oHw1gkWbVf+Ep1ya8ztmFjjKx/wj5BkgD+HgY5rq7HRdJ8Nx23ijwJoN74ntmfyLuKVBd3lm/pJBsYKrIPT8a6Pw78Qvij8NdSv7Z/H9lDasVa5a6sd5TGCphEytkNkKcevsKytS8Xabpetz6q3xHEN/wCLpUS7m0hIIoIniUGORiRtXII3t8vJOcg8S5u1kyo01e56lpHj3UrWxN3D8N/EBd3C3KWlqktrNHv6DlTGSo4GCRjqa7m4+JulX4tL/wAR/Au+WQSny4JtChdXj5Xckrxg7hydpQA9vWvku28W6NZ6bN4Zm+M3ijw39puHWSaWJ7lPKY5UxpyRuGOUbOc/KBjO7deIbnTtC/s0/GjxZ4qltyBbyJDcWe2NmGFmEqiWU7f72MY4OOKy5TSy6o9w8eXnwc8YXZkl+Gd54e1KeML5soW0cKcY/wBGhLxNk8HIBwPXp4fqPgnwF4S1TSdJuNB0+73SOpmuVkTMgxIqyHBZ9q4GCGHODVa806x1rULVdF8XeMPE6j5Z2UOGj4yH81lACjA+RlJ75AxWd4i8MeFLa+in1z/hKNZji2MW1Bn/AHJcbS+5lQjB/u45H0xpd9yNFoj/0fzDWzdMmDEOznAO7OeOlWItMG95HUvu52Y2gHpxXMTfFLwrEf8AiVafP5pHD52ge2G61jP8UtflHl6UI7JH4+aJC2RXzuu3Kev7Jnoz6fP5iho5JCF+SPaBx+Q9Kg+wTCMi5O1up3/KFx615NeeKfHN1vkfVCcgAhY0Ax6Yxx+ArmJ7O5c/6XczSk8MFc4P4dqZSpo9xk1DwtpciTavqAtQ/wB1YlZwe3VFNVT478H2w3Q+dqBz823K5A9mHSvGLazt4ZGkmlQYwdrDe303cYq+JrEkhYzg9GTt68HjioklbctQXY6HUtWg8SJf3McQ0/gYyA2VxgcBRz0r9F9E+KWvx/s9eEbbStT/ALMawt47WeIxpLvjt5FCMGYMwwME9OuO1fmZY3NrcQ3FvbDaQMmMjg44BBIHJ9MV9AeFdbuf+FU2VhK6iL7ZcbAvZSfbpgjPYV5WY0FOnyvpY2oS5ZXPofxt4vbxL8Pddsmcqb6EvcK53I/bdg9QTgYAG3t0r4K8P2HhK2tzba7M0koJ+XMijjthcj5TxXvd7r1wmmfPIhaSIIIj/EOCP8MV8h6ldwHU7ve3nDzXYfLtUsevHUfTpWmV4Zx5oQ2LrVE0rnpq6p4LsHcWsP7vGSCzP9OMYqufGFpburWMRuI+ThcR4x/slf8AOK4GODVLyESxadIyKflbGAPzHSrSaH4lQb5FiskbozGNgf8AvgMf0r1vYW1lL+vkc/tF0R0TeLdWuMpbJ5W8jqFYY/DH86o3+u6+Runuo7MdlRQucd+mf1qgukaaJMavqjsw6pCmB+DHj/x2mfbPB0CrGdJed1/ie5fn6hQB+QpxpU76a/IfNL+tDNl1KSUl5NSkY46BW/LdU9hHf6qVh0rTrm/2cZj3HH1IUgfjV5fGkliytpNpaWBXptt0bH0LDNWP+Ex8ea2fJs5J5Q/G20h25/74XPatlTdtIW9dPyIckt5GtYfD34g30m9LKLTIuTvuJIECY9vv/wDjtbF34I8O28Cw+IfHVnHOv37WztJLgjpxvTb+orDT4ZfFHXCk9zp1wyv0lu5UQKPfe+QPwrV/4VE9gNuveJNP0onGUjLzY9jgKKmUlG3NOK9EEddk3+BgE/DfS7kL9mvvEka95Jfs6P8AgqK4H41cj8deEtOXbo/hGzhdTlXuZDdEfjIvaumtPCfwU0R9vifxLfa1KOsWnweWoHoXZX5/EVeHjP4FeG0f+wPBEnii6BBin1i9lMYI/vQRBFI9qOeMlb3pfh/kPke6il6nGp8UvGlxMYNAA08Mv+ps7aInjvxGWrN8UL8Q20iHVvFVne2+n3koCTXCPGkkmCeM4B4B7Y44r0i9/aP8RvbGy0DRNE8HQsAPK0qySEMRjBLHc5PHrXmHjzxv488YvZt40vJ75Ioy9okqqiKj4BKBAAfu4ycninSpvmX7uyXfcVSVofF9yOOtBJh/K5xyKJ5fNVVRiT0K46Y/CnWwxEzZIXAAx3rY0ay0zUtXstP1e9GiWUr4uLnZ5nlLjOdq4PXj0/KumTSldnLHoke62/iX9njwwkU0XhK68ZzGNPMS8vXijDbQThVyeDx2FbbftVXWl4i8EeENA8HQwjEPl2cVzJwON0kq5P5Vz8tn+zLoe2FbjWfGEsTZZiTbQyccrlY92M9MAfWnr8ZvhzoMEsfhD4dabZyScedfSm9bjoQsiELn0rzpRjP7Mpfh92x6EU4rRJHjnxK8e+JfiP4j/wCEm8UtBLeSQpGGt4kiQxqzEHCdTuJ5PPboBXn/ALivQ/iT4zm8ca1Dqc1jDo5it0gWG3jEa4GTnaM45bpngeleeY2nFe1hl+7WljxMT/EYvGKKSl9K3MRenNHFIKX9KBB+goPHFHt6UfhigY0njjin26CSZUPQmmHip7WPecjquCD/ACqZ6IIfFY9BjeMW1mfmXjp16cGoysSy7lxgEHcR7j/OMUunCCfTIUlJDxyMoPYHqaTzI/NVZhsQD/8AVzXz1Xdnsw6Hp/2JJFWTzGmO1Qo5VQCOnTvVpbcoi7mSB+yuQV2+xxUdqNWlgjl3KIDGoBwDxjqMdh74oe2hVR9ocTA+gx/LpivEluexHZE8swiby5LhY2HKoEyD+OOKqtlQJ2iMZwArMc4Pv/8AqqVY3t0dI4/OVgMcdfrUflTN890VZcYUAbc+3TipsUWIvsw+SeWMsfugJwp+oHenvfWcK4iHmOOMgE/WsuS6tLNyu0H5eBndvHGB0wKYi3VyMl/sqSct8oBA/TP4VI7Fm41GRwyTgIgHC98+xAqnM4f5jB50u3cD935P5dOK0YUsbKAOYxPt+ZOGx6H5sfpUVxqUEbAmUQbl+VUBbA9jtFWl2BGa9jdgchYoT/C2GyPbHNeb63p8hPmeSZmcHBQ8Dr1/CvQJLtZI2jaQszYAwOmOv51xGtJcWzvNMG+zMPKjQY2v7kg/KQeeRXq5fK0jgxivE88kVVbC/r2pvTpVq6jMTFW+8cEj0J7VWIH0r6VbHzclZ2EOcV6f4KZRpsgVgSsvIPYkLj89vFeZY+X2/lXc+BPJe4vIpwdoiWQEHHKMBj8myPpXNjV+5Zthv4iOp+KURg1jTpt4kaSxXOB/dJ5/GvN5MiPcmOF4Hc+pr0v4kRF9O8O6koO6SGWFgxyfkZcD9a8vl/1LYAOz8KzwD/dRNsWveKbSMx3M2COmBxS7z16Z/Koi3Q9+lN4HavSOImD9+nr/ACqYS8YzxnOKp+hH/wCqnbjx2NAE4nw2G6HA+lXY9uQADz+FZZP4U6NiMIPXIFAGuZQpwp2k9Mdv8amiJ37iA4A+Y9KrIeAAC49h2pysE3A/Lx0oAnVgdqjgnoO2PUVN8jKSPk2889//ANVVRjHX5R2Pb6U4MHB2rtGP5UAWVbkEcEjvUvzbBnGcZAA7fy6VWL7QEAAIHQ96buyQN2Dx+H+RQBo2tveX83kWMfmuw6khRgfWppbZLSZo5pAZEOF25IBqlBeTwMrQ5BU4/A9KQtvdz3Y5yBjn6UgLWU6KRuP93pU2MtycN0GOM1CuFbaigEjt/SpMFh86554HSmBZQBUxjGBTwCOcZ9DUIZj98bff0qcMD907c9KQDNm8Hndn/PFMJOPnXZjvVpnG1VPyDGBn1qoXCgbRkk42+wo2AzbuHbHvj+cBsn1wP8KSOQKz8/Kq7se5HAGKtMFUcggHjFZ0OM5c7lBxg9PpTAuAeZguSu4duAM1BcCMq2drqoPPfAHb3xU4cq7HduTOAMf56VFcwnaoODjkH8jzSa0BHrWhjz9C0/YG+eAKVBzgL8vXsQAPyqe0e1vhHZSTzO7SYjfoFOPlypOCKx/B8n/FPwxmE745XAYNxkY5H4muxkvpdGjsZ70W8kRl+YFeuTyQVGFIBJHb+VeFHSckepvBHG6w0cMzefbPHOc7pAp2nYcKwB6DHpWBPJbSXDTrFJGjKu7IGD2B9cV13jA363bNIm99z7GDBV2jnp7ccVwNzNcSFmRSD5GX29z/AErvprRHLIzbhbfLCIbDIp/3T6fSsCXZMsc6qd33TjjOO4rYeFLVi10zhGX5UPBGe34Vm7oome3X50B3IvoPrXoUTlmWobwpKHVdgAwQfT6VtrLbX8RT5ZFcfNlccjp+VcvN5bfLlgy/pxUC3NzAQ0UnmAcH/wCvXVFmVjobjQbWRgtsxhYjo3K1z0+k3lqx3x7wO68g1u2mviMoJAAvfvXZWt5Z3qEwyhcjrjA+hq7RZOx4/jA4GPrSBmHsK9dl0LSrlvMkUIX7gjj3U9DXO3XgyUBvssjSKOm5cD86h0uw+Y4PtTTXUnwnrCKZBHHMo9HUE/QHFVH8O6sgDtZuFbpgr06dAeKj2Uh8yMEegp6uV6NitM6LqO0t5DHHGAM//rqqdOvB1hcfhR7OQXRC0xcYNT21pPdk7OEX7zHoK0bfQp9wkuQI4hyTycj8KsXO6WH7Jp6iONeWH97pVcrW4XHrqWl6dC0NpAJ5SoBlPQ+owRx+FMPiRyVIi2bTwARjHp0rB+zSEkEbT6UCzmOcAHHpSbkNWOrfxPazKEmtwwUcHah/mOPwqJdc0VYiP7PBc9zg/T0rljbyDtTfJk/u1PPIVl2Lt/qH21l+Ty1T7oHas8sW5NP8rHU4qxbWvnyY52etLllIZBFD5gJzt24qRoYwcbtvHpWrHCgTEKbh0bmohJGG8sN7Dj9KpU0gM1rd1xgbwRkEelQnGBitkAMoVP3mBjA4wPSqs0Q2hlUrg8j0pOFtgM6l5p+Bkr78UpGOvSsmNGhZ65q+n4+xXc1uB/Crnb+K9D+VdDZePvEVmzN5q3G/G4Oowcf7uK4vH+RS4HasZUYS3ibRxNWO0j1mD4kW7KPtdq4OckBg6/gDtx9K6Sz8eaGyESXbQ7+NjxuQvoQQDXgAHpS7TXPLAUpabHVDM6qPqyy8W6XLsi/tG0G0cOZQOPTb/wDqrpY9fhuYR5N9bkY/hddv4c18XAGnDI+lc0sqg1a51RziS+yfbi60gCAXMQbptZlXj9K0V1mJBskcQk8j97nOOwANfCZYqeDyKkWe5VdiyMqjsCQPyrL+x0tpGqzr+6foNB4jlQebnKhcKUMefybP+Fap8W3LW6LJPIGB3Dgbh6BWT5VHttr8649R1CL5ormWM9Pldh/I1YXXNdChFv7oL1AEz4/LNRLJU+pos8S6H6KxeP762bbGy2yYx5bqCfx6ZNbth40u5WCRmRpfVhn8sbQK/ND+3/EAwBqF0CPSZ/8AGkk1/X5APN1C7kHvNIf6045NFbj/ALe7I/TU+P7tWa2lbaOjLjbj9cVjP8QI/tJjs3aaVeifcHvyMA1+cJ1/XSoQ6hdMo6AzPj8s1HLrGrzDbNe3EwHZpXP8zR/Y0e5Sz/yPvbUfiMsEr3M/kWs7/wCrcMirnuCDkZ/CudtPiM7FmiuHgOTu8ucMoHqyjt+lfDbOzcsc1YF7eJD9lWaRYc58sMQufXb0rZZVBIX+sE7/AA6H2lpusXniTUku7yZptPtdzW0TEujmQbZiMHgnA5x7V+lfwX+KHh2PQZtBEnnSXL7wXyFjb5cIFHzKMLngY4r8e/B3xAtLnTodGvGWzmRPKGSqI44A+duAfb8q9Z0jx7q3g+8gvrWWPcAEILHDDsOMEYz1zivNxODaTo7I9rCYxVP317n7I+NNW0q+0O70jWvJubDUbC6tJbWU5jaOaIsgPUcyhcDtmvkX9jjXn0zwtqGn3ClhYamxWJmJEYuCZBGT6naMcDBzXjmn/HPTbktD4iaa4zGu2NPljbP3t3LdDjnnpW3+z78V/DfhPxp4mke2XVPt9wjWttHNGg+YECVZZAkfybucqDg8CvLWGtGUYvoe5DFw5oeTP1h8F+N76/1Gxs4ofs0m5lZZPnDjIZf3hHHCt3HJFfAn/BR34aaF4o8W+E/H73MlvalZtMvoyMBAiI8TbgMoFbfu3cbVyDXr1p8bpbK/+2LpcGlQxhC6teSSPuDKxQm22KMHbxz06enWeCW0L4vfEbR4vHOmwy6LrQuNN8u5C3UcsggmETxmQEoRsPJAbngqenDSc4VYtbr/AIY9mvTp1KUrrSx+Mni/4JXOm28eu+E9s1mAs6zwyMzLtGQwYgng/wAIA5Havdv2IvG99YfEXUbDUbdrl3so/KkjceUr+ZnzVibhmYZbsF2nABOB+mfjf/gntrmg3t9qvwG12O3ikjEv/CO67I11a3UqDOIbxVMlr5g7yGUb8ZwnT8q9H1G9+HXx4h0nVtAvPhlri3cdndaTeL5ckEe/d5wkdEjkUHLhwSroRtZlOa9aWJc4ck4HhYSEI1VUoyTWh+5fhrxZ5Vi9s9wJYZ1ygYcPuwGwemd3PH8q+Tf23PDVpqfwwsPi/pFrHPqXgC8NheRyNt3aXrLJErmTDqfs92UxwGCyHJAAr0jwZ4sXS7y3GPMtl81ow+QTDt8tQCQclSvQAV1/iK8+HHivwP4g8BazqMVrY+LNIu9NedIfNeD7QFHnJbvjMkLKHi/6aIuMcV4EalNSXKz6epTcXzKOh8hfBr9pOSTyI5Lt1SSOFBAQPICBAu+N3JyGA5BwOOAK/SwfEj4LfGf4d3/hD4mC08R6LqkPlXlpPHmGQMRteMjaYnjYBkdNpUgMpBAx+O3xH/YR/aw/ZvF14h8IwQ/G3w3ZIfKuNJDHUbaJWWNGk0yTdPk7+UtjdKiKWLIq5HSfs1fFTQ/HXlqpgtJrPifTJJAkvzOqk7iAJM9uOAeB8rY9WUZUVzJ6L+tjy1DB5hDll02aa+7sfK37cf7JEH7Lvi/T9X8EXs3iLwF4jaUafPOyyT2V1EqSNY3MiKFysUiNC3/LVAxHKNj4xidLhRKU8tjjlT1/Cv6i/jF8G9A/ae+AN58NdWkXQLgyre6HePhlttStQ0UbSfKCEZZHSTHPlt+I/mO8V+DvFPww8T33gHxtpVzomsabNLA8U6MgbY7Jvj3Ku+JipKOMqw5BxX1OV4/20OWW6/I/OM+yl4apzwXukvh7VP7I1i2lkyke7D7efk7jFe8yWEh8owrmPYGQ5GGBH6V80S7ZP9X8gA5J/Qe2K+i/hHq0PiPw7d+HrphJf6WDJHkcvbgqFwe+zJzjoCK7ayuro8OkzXsnczEN8/lDOw8fTkenFbdrK7uTDy5HzL0OO496kbTJ4yhQNKyHJG3jjnt7CprW2hLu6sYnfkAjbnnpXIdBu2Vy0e2KRthQfux3P4iu2sbhJFA3GORxjBGeP8K4Xc9u+WTBjA259R0x9cVtWMp/dzMfNb7wbpj1BHSs2UjuFL7Gijz93Az6kdq5Jo/s+saZczI6eVdwHI9PMGemPw9K2raZ5nCoxIT72eDg9Kzr2PfNaPnZi5jJyf8AbXH05xTjugex9w+GZJDqdzahso7LIuOG35GSPw5/CvoHw1cnfJg4LruWNucEcEfXOK+bNClWSSO6lDCRFC7UO1icgZH9K+gNAaeJnKqJ920yocK2Cvr7H0rOSsyUe/2s6XNuASrsMA7VO4FeTkegHFdDIzJY+ZGu6XChguMcDj8MelcbpOo+RAmfmjXBiB6lQMEdOoFb8k9xOvmRqFWZVPrgZ49uB2rUhleZHVFG4SseNoAyHPIB9OKqyQiCI2s37sOFCnnaSOWHt19hV2QJaOF2eZ5i8P8Ad/8AHcHniqreaRwDPEkfCnGM49e1MZlXgPnfZ4U2COPIbOd6+3HWuZ1K1dIGmucyIhGFUKANw5966h8Mjxv8srqdyken3efYY6Vy+p9Io4yMA42DpkgjPTp/jWbGjiNTX5FilUTtsAUjgYB4z9RXIvHh2mckKzhQv8/8PpXa6tGZbaJIf3jrktt49NqkccdvauNiDtI0Djy2xgAcDcPujn2rnmtSlsWFkjmVonAUBcI3pjvjHSr2nRhHEsmHGc7UHXpzVRYDHmSSXZg7TxkZ9MAVsrIrosUp4XDbo1AygP4Y/wDrUkBeug0duCAIldvutggY/LjNRWkht5vLkUqg28f3vQ7uwH9KpS7/ADt5jy3JUAjbgjr09P5VdghdA7XC7tqKgIYLj0xiriM7OyMhO3htgOFx0yfXAHHTithLYxwljtCAgpjgjuff/PFZWlBfs4VZCwIKrhe35e1bUTqVztPlr8ynHDdAw56VuiGXwRcY+XyWKgt6fh7GmXPzWzWhIADbFz7cipY2ikk+RRGeMHrnjGKpau08cJibgvxhRydvOent0py2BdjzrUgs8w5VY1Bwo4LHuBxx7VwWuSKL1EVT+5UIynGRn0I9K9MvEiFy0kimQyJjCDPUYz7dq8qv4Ps97JGSJ2jAGM/TnPt/9auKe9jQTSn/ANPmP+sVcYwMdTggV694V8Qx6fPA1x8yxOAMfKUjDYJY8ZGMV5Ppg/fN8wjyOemC34Vv3gYo1uiEw7AWA6/Xn044qk7JCO08caTZ+GvGKarbosGneI181PL+VRcJgvhcAfOGR/zrQgniM5t4y6yEBQSMqxxwfbJ/CtybRz8QvhNNBEftuq6GFuLVVHzCWLOB7bowRx2rhfAl8l9YrfXAJRVWPOMqzJj0zgrn9apK2gJ6aHqMRD7ST8zBdwA4yOo/OuniRo4yzsSVHQYHbP8A9auUsL6CSQwllwvKkD5SD/8ArrUW3+0ymIREwoct9enH9PSt6b0JehetUuL8tJtaEwtnHXHrjPtXTGASBlZiIwMnAxyef1qnpohtmECKyH+EnsCP6/pVl7pYjKqjzOD8nTGO1amY5tttHifakQ+QMeOO2fT/ABrkdUkm1T/RbBPtCBh93go4479RWldXh1eP7NbHBbaFQDP3Tn+mO1bOlaTBp+0XDEh8SOnQoT/ewcEEdcdKTGc9pXhCSScXtyv2UAsGXA+boM89D/Kuov4bLSrNbfy1woChOxP972/zxU93rghBtQo2cCPaOCq+3/6qxtS1a2uLN2BEzEgGPGCPQ5wenFSJIydOnhMwDHzBIcYHGCMcHjvVnxjtSwjlk5G7LD2BwMYHrj8qwoSv2lT5e5C3ynPYcdBW34kdZPDcn7suyHKnOSMHr9OAKG9B2PJrpYYWEyMJPMDsFYBc+x9K8+v45Yopn+4iyY25yV6YGfTNdJqZjlYSQj5l7LyC3Tj24FZN1Cxj3SxqB1P5fd+uelZy2KOZdlikaSRVUP2PPX9Ky5pZmYK7bVT9CfbHT2rWvIfJiE33l4CjH3Bx+NYclxGAwUAtzyOu4d8dMd65ZO2haLLTxSKWjwdu12wuN3rVaSSNZHt1+UN8ysemD1I+npVJt7AqD5knrjbwf8KRkbPlx4kCjcp9Gz78VKHY29GufLuZlYqcQnDDrncv9K7Nr2ZiqtL5W9cFQM5IGMjbXA2P+j6mU2BXlgK8dAzc/piuz0y3MUzwshDlVRccjBHDdO9aC2LCRsEyWyvO09Cue+OldBotg8e64+8G6HtwPmGPfArT0/QboEpeIrRqmFAIzjPX2IFdRM1lZ2aW67iFBXIGMDrg+tPRIEUTbK6rscK3IUhcjb/dOareakEjxTjCAcCLgZHUEfWp4rqGWZVGShA+VccZ70TxW4QgJncCcjoADjI9fw7VFy7FiOSEoRMpXC/dHBAHRs966O0tInYywjzVVFDkADjsR0znFcpFbQKXF1IGiSMMB90tgdRz+GK6+31iKKU23mJK+FXbswo9B/gK3p2M5GncNKtq2P3KwpgY6jGB2HoMcVc8Mrea9dDS7WHfIrhuPmX/AH26AKBitrRPA+peIW+1Xq/2dasOd7bWcY/hAxj6n8q9hSXQPh/ok160P2Ozto2Y7AHmnZVzsQY3SOcfKB+lbqyV5GWr0iYPjvxDovwb+GOs+JbvULPRJrW1k+z3F/vaB794ytsjKn7x0aXblU525PGCR+Bn9r6d4MjFlqvibw54wlcTS3moWeH89H+ZzMXCszyuSxwin+8o6n7I+P8A8Rvjl8SvFcNxpvhmPWfDNhtksvDt5pcl0Fk/fRfa7l/kV7gxsV2I5VFYBeQzMui+Bv2nPEdlb3GneC/hp4fhhg8+J9U0eSKa1kB2rHgMy7gOcj5QOPavNqYyM3eOx1wocsdT4Y0G0+H8mnv4k1Px9b+DWFxLJbW9pplxeOhV8xFWjbEfA6bSBxz6e6XnxG8Wa3osmiaFc6h42iu8QxTWWkSxzyW+3D7UZEIxjH97nivojVNN/a48P2Ml3ceP/h14FaSRLTy9J0yMwIzEKpaSdSQx9HGPQdMec6z8M/jbcajN4l1r40rcXGjxCRZk05bGOMHG5dtqpEg3AKCVyRgH0rCpi4PSZpClJbHjs3g+/wDF95aTeLvCvxAu4o7MQRHTNIf7RIqNgbmeJlYdeTzmtvRfDC6QjWcPw5+J3hWAH5LqaaVd2eMlcBFzgEhR26Yr0e/+Kts8M48T/tIanpawQpvttL0+eF2YkK4V9mB1ztxu/AcYulfED4P6r5ll4g+O3jDVS4lFrPHdzhI1UDaksL2wLFx0ZcdMVjLFaWNIUHc5TxL4QtNd0gzaX4bv9VulbNrDe6u8dwFA2yymGR9mTsQEYz9MCovh34e1SC0u/wC2tIsdB02OUpPLLKx8tiqopYJyAWCgPxg9ODW5L4D8CQ28/iLRm8ZeMYkU7jcxtG0xlBPmowVSsWM5xz07Vn+Bvhp4D8Ua7HouleGPFkl/NmaQJc4jMHJCsS4XaD2YA5rL6zeLiX7C1mes3t/dfDVHmttO0/U7LWjDp09lfqrIm2Ntrb23JsYM2d3bFeZ6loN9pOvR67qOt+FPCF5I0avp0LNb74nbIVlwAgk4IPTvkY49F8XeCfFOheIIf+E7+Huo6npqWu3SbRbgS3X7sjO9oJG3Kf4VOSMCvLLv4SanrZuNc03wxD4JRl/ftrGpNNOYcAkCEnChAB97aQBjg9Oak9feZq12PbdYPw9tPDskV1BfeK9JcxMtqmqALbyw8Dy/nMgXJwPvYK5xjp4N+2jq3g3VP2WPEmpafFBYXkkeg6da28UhbZFZ38bYPyjJEbgHJOceoqPTNDk8R6r/AMIt4Z1PRNL1mzX7TDfSh47UxxYV0KqjZZi27jjYGPY4539qDRvHFl+x14sv/HfiDwtctPqOkxWNjpjRyzTrFeQEzRTwnYZAr5aIrlY8nIGA3Xl9BKvGz6k4if7pqx+HgGUx1wMjFbVvxpxwRxy30/8ArVijbtGeM4+nFbFqI/7NPmfIqP8AMPXnj8BX3J80fYH7At5ocHx8ltPEMd3Pa6hoWp2uLHd9o3kRyKUCEZ/1f3ehHGD0r9yLaPwXcWl7458QWRfStLtZbRdOuLneJDaLgRSx7t+9uyj5QBn6/hx+wVq02h/HO9ubfcS3hzVEKIm9mXETMq/3WwuQfUY9q/SF/Dlve6Hca7dwtcaoZFMElvLIzFd6FlaLja7Ju+Yj+lfFZ/SjKsm+x9FlsrUrHtCfHTwFoKzXyfAXRoUuEHl3Ru7SZ5ARlWb9wzKuO3aub0LULzwNNreoXXhmwtVWVbhIpJDjyJ+HWMqNhCYVcAKOT1rzP4r/AA7stBsT4s8G639o0DX7VUuIChkNi20FAHVi2d2V5Ax+Vd14EbxB8QPAt1p+uXyXiaLFGI3khEU1xFtIZZJGHIC/dfrk88ivJ9kuTmT20On2mtrFW/8AjNZyTXtrbW/h7QZrmYyWj7AiDoF8yNw6+b0yw2gk9OKl0zUPGvjvVNP1HS9b0/UdX0/zPsjwI0LO52Eh+keEIAGQAQeRXplha+F9Y8K3d9pen+Edb1eytJRbQa2rLIlp0KSKkTCQ8KEY9AeTya+Yfhr4qe88RR6JJZHw3aNDLsWJDHGP4fL3EliHOMHPBGPpUKPNdR6E+15V2Psv9oPx14o0P4T+KdI8O3OlwkeH1i1u8a1ia62yQmN7WUjnDrK3lP8AwZ+ufyc8EWskFnCyxtvWNQMeoXgY9AOK+2fiDrMFp8GPGenRpAEnsrpUjGQ2WIH3mzu6ce3TpgfIfhJbay0mPUdYdrOK3hVwevmkKOBgdewr18rh7OErnLipc1rI9P0vS/MmjZTuXYrBP1xnHareu+LtO0Fo4o/+JnOVP7qNgiKV/vtjp7YryHW/iHd3xTSdAjeyS6ASO2jXzJ5ZScBE2/MST/Cor2v4efs269rkUeq/FOdvDNgXBj0uJyL2UDqZCuRCD0xnd7Cu5UnL3paI53KMdDy61g8d/FnUvsXh+2k1l7c/OV/d2VkrHbukkb5eOAdoZ8dBX2r8LvgL4K+HEsPiDxCYfGXiSP5lnYEWdnI2D/o0Ddx2dxnHQDt6hpNtovhbRYfDnh20i07T4ifLgi/1eWxlmPd2PLMRkmtO3RGaWeZPM+7wo447YrTSOkDFty3OmlvvtmRgycb92/t9CBwcY44HtXXeG5ZNrmEbLggmFmbEZkAO1WOMJngd/p2rk4I4iscD4STAZCvAQfjjt9a6jQJZxceQT86ODtI+V19D+AovpYNjyTQY9QtFk12UeD/CU8k8jXttqVlFZO+W+Y+ZGMysSSeMZBH0rI1Pxv4jkLXHh7xvoOg2V1MLWO9stKjuJYTkZ2o20YUHJLNjA/CuwX4X+JZtQkk8XStrGjoJ2t2lSF51B44JORgcjg4HSneE/hr8P/CepwaT4ogtrf7RLJe2Go6iiyRwr8p8u43SoJMZO3dx27V4dZJPVnpU+XlPmTxJ4z8cfC/xJPpd18bpLy+ztmWHwrZskit8yIkrLKozkY2fLgjHtteH/ET+fPBf/E7xEzNukvbWw0Z4p0YjI/emIeWGzkYXaeOnFfRHjy4+I9w8N54X+J/hPwXpehTsyz6TpEWqXRjI2KfJkBCHgfIhUZJ3MwAAhTxN8er8CFviHpWpPfRpEr3Xho2F1KnIBACMuOfl+YjB6Cs1iklb/IfsW3p/X4HyZ4kuvDzTFE1345+ImmGE/s9dsRQjIK/KMj3PFamkTf2rpX2DSP8AhdmmNFH5RkuLgKkxC42uoP3eMcDtxzX2BefDnxt8RPD9xpt78RbS80uXFn9is9PFpsu4irPvAIZCGAbJypz0AxXwj4om8I6L4w0ix17WvFqxaXiOaC38y3Zxyu9HUhNm9V3EHLKBtyem0KkZITjY0/iVpQs9R0zS7bw7478bG8jjWWLUNRbypwycwkjEheMkhlBUArnBXr5lYeA9Mu9Zu9O1z4Va1rWYEjign177LcQshYkEiQFUA+6Dnofl9P0K+HXjHwprNlceHra1vZdOgxIl3cXMc/mbjgGMsuc47L8wC+tePfGOxFvqK/8ACHeBLrx1FfqLd5bcO1zBKgOGMQUssb5Xa2QDjGR0qFiYxtEn2UmeJW3gz4R29jENAs7rw74gtpDGdG1G4/tCXzkHCtIv/LNiMDHXuBmsa41P4r+CLq+XXNS8KeENQuLZSkV9KjiSAk7HRN5CcqR8wJ9qv2fhH47WGp2eq6J4cudL1WBPIiTUPKQyRr1Sbcc4IACkkAfy6zxD8HPj54+1GDxP4r+G2g6sxhSKO3kvYVlEcQOcAyMXwW5JXuMcVp7VX956C5OVaHiXhH4/a/Zz3mm6v4l0LTZCDGLmS2LkqeD5eTg+2foB6dv/AMLo1eVLi01vXtA0Bbi33QXmmRJidgQA08bbhuYHIxjbz06VfvPhv8UfBL23/FF+FUstQmMdsqJFfJHKwAUPL92PGP4gB1HHQdlbfCv4iade/wDCSeNdC8Gukcapsby7csZeAEba0W5cYwQOD8ueznKjbQa5+x538OPjHHp2omzgvbfU4o1K+Wbd5YWyc+bbqMYkIG054wR6V654O+NHg/U7m6uPF3iWTRZJ/wB0oKPGY9o+URxosqqoOMEjpj3rh4Pgz4ztPO8Qrf6J4W0+WZ47cTSq2xGJyylRsKoeAoyxGOMYrLvvCumaAgum8ceF/FqXC5MUlv5kol6nbCh3DngZ7duK551KL2kapS7HJ+Nl+D3xIhm0b4o2s3iF7O7ka01OGykik8otwfNg2OqyYzt5GCB2Feeah8AP2Y7hEXw/4f8AFP2zzUS3+13MsltOcjPlRldzg8fKSGII+lewaZb+L/Flhd2XhjVxrU2mqBJYwxxRSeQv/LW33sPMKBcFWO7HQZqfRPiL4i1i6i0y31q80abTYXmW/nt0Vodvyt5ibPnC7sDCg4rSNWotIshxXUreDvCOh6O1z4Q0jSD4Tjjjdri0tbFopWkX5gW+RX3cDAI+bcAO2PYR8Q7bTPDrvd+GZ4LKFI7a4nlt0MglA2eYCArR/wDAuAduPQ7Fhr1xrFrFqGqfGCLxNFeMbO7gGlrp91bRkBVe3VEMhlRjkEhcgcZIxXjVro/g2K81XTvC/jj4geLEib5xpenPNbSmRA23DIW3dVywHTjK/NU6y0uJpLZHol78QPDOi6TDZWngyXU7eBBFPd3QS3nSJs7CJSC7EMcHcRgDqKu6Nq2n6Fp8Wlaz8J77xBpEVw18mq6Tfh7lXfOGQnYzlflBjLY46d65bTvA3he58MXSeJIviZoN9cTBLi11LT3iju92Afs+y0kQEqMYMiH5eOKyF+EOo+H5JU8GfDH4i+ONE2CWFpbq4twJmzuxCBF/sjPJ46YrRQXVmV+yPQLvxFbajc3134P8EeI475o/3M98U8tFbGQw8zH3cg4JOOwq3/YvxO1v7VompxSeFblNlxatLexEBwTyHRs+WOCVy3K+vFePxRa74Wb7J4g8E+MfAkF2dpuZ77fI/B2xtGHVSE5xkZ5PfitnWPgXqt5o1zqul/D7W5tbRhKlzDqMbRTjdljNCJwFwpJUICWPHA6Hsktg5+hsReD/AIu6N/a0F7Cniq1uX2Tz2t/G5kRurIDyg7bSq8ZAHNSaRf2HhyZ/JsND1lLiHZcaTrQ+22+7rxyB5mMjI9WGDVqxfVNAFtrcnw/s/CEkTx26TXuteXIsjbVCyBdyh3LYBYZxyfWvTY73xP4QMev6l8NdHgS5QW9ujXUF3cQvJz5kskcexsnHXbj+8KmU7dCkmeYv4n+G0OiG51D4NeD4Li4OxNQ80G0UsdoZbXaSg6Zw+RgnIxWRDpVn4r+2jQL3wzo8trCALaDT4iWx0VVYEEDpnDAdxXsvhS4sJ21ceI9D03RrrUozFFHHGJILtTlpN8Q3oigqOwOTjtXnwW8s/E2kzX2laf4f0v7QEt7nToIxHOqf6xdmd6uyZUBgBkHGa5/rOtkaqnpc4+7sND0/WLG0n8R+H9Av7ySJbi2+wHyYg2OrE7Dzy25kA9QBXqC3vxoi08xaD4j0m/0yzLL9tSztxAuMfu8NGWzjBGwEY7kV6/5eq+GhNaarP4Y/sTVJ/OI1KJZGnt5CoCR7027QPmx1Dc5xWX4hn8SS6eqWs2hajpd8v2O0XTdyLAGGEkZmAEZzjJ6CuSriZPY2hTSPK72+8W+INFTw94t8b29jHG375JdJZUkU/dV5U2jYMfLgLx6103wz8FSeHPE9z9qvdN1bTNRsisl5BndCsStuNqjB/wB6u4FlGQV7cYrqdC0ceFbzSx49ZRfbbjLRyC5ikgCgmGZAvXZgrweRnk4rzjVTHpM9heMjQ+ErrUJpbfTg2bmJlV2jljlT5wCSqlNwK9BxyOSVR9DeK+RuXnjKHw5ea5qc+qeI/F2mWnltDb28i21zbxoWDrNkLE6ktwyISAo4wTjpNC/ah8D6Re/adI+GHi5JLQB1m2wskpPzEOGKPtPUOAxIx2rkdP8AGULXt1ph0K98Yyaed32MwFnWHA2JdfIzsME9j0HWus8ReHH+OZu7W8v5vAM1sbWW1WazmmkiZOFkiKyRlGIyrLjZzwM10YalazkrfcRWmmemX/x40D4h3ejax/wpvxH4gSwulntrxo7eIxXEQ67o5NwRSMZkZUOMEZGBU8WftA/DGa88/XPgtqGorEqCa5v9PsUkjGfujcSXCnoQeleEar8B/in4W0ka3pXiXU/GfkO0klvaRXdmY0ZSDIke7YztgA7QG9zXmun6b481a5ujfab4ogtI9u+aSG5mAz/yydzv3D0+bcB1616UacPsv+vuOV2S1R9S22hfBLxXqceqaJ4F8T6fLL5V3bro8sNrGpY7+Xhn2ooPfquP4cV6romsa/4M1q2vtGh8Z+K9A8wibTLmaG4vYJIvl3IA2+SPoAgZQdnzHkV4R4K8U6h4F0YWOv8AgfxVHFcP9ltLi3stjTbmJYBJim1nZmYHufUfd17DWY9X8VwHwd4C8ZTzaewkne7EVkYNpyWjZmG98nGNwAB47VzVKnLKyLjSutT6C8d698N/FWn/ANt+LNP1rwldwMqQLJbPb3kmMMAF8zy2PXBOMd+ADXL3PgbwnZ+ENa8QpcXEM7QPdxPrtxHJdTGHBxF5Dr5WANmRu6gNwAK5RfGRtNclvvE2i3fgqSRiP7Sv71buO4deVhnt4xsQFDhMNwEGDxXmvxA1nwBqc2m3fh260QaiskzX7GcLFt+Xy8wkhhnr93A5/DiqYlK6bOinh27JIs+CvElhGlzcbYEEVs88DXECPLHMpXekqcByRwCBkjg8ivRdWsP7RsLLxR4lfTfB2pl0Kv5ZhimhU/uY93zZZs5ABLYxxnivPbOXwNpUB8SWc2na0bbDXsm+TcrZ58qPGNvZRg54rJ1r4If8JiqeI/DHjy3sZLq7NzFpmoagsdlNHKc/uVSQvEWDeX0JBA44wMnLm+Fm3Ilq1Y+gPATS+HTdv8Q/CccWl30jGTVXP2+1mjk/1cbwoHxkHapZRz6Zri/iX4f8K32uWMvhuwskV1SNoG06L7RHaRHBcSyIzhANxXLDHAGBivOvC3wv+N3w11O8tY7nQ9Fkumc21lfaw8yPbrjNwlu2VZEOPvKhBLYGDXotxa+LoLD+1m8R+GNe1a2icqLOVo53Rfna3SHb+/XP3PujJ/KakJq1tLErlvc8+sPB3wZ+JGoXVtPoVuNPsAIzeQSyWmoKMlnnRUXy5VUhQRIrnae3SvqXVtT+HeraJBoNt4tsbawNq0EYu8faQuNu0SMv8HG3A6AdeDXyVfeI/GeroLG/1yw8O6G0gST7Laxwy7nG1o9wHylCBu+6dvPtVS60U+D9Cn8Q6B8RPCQu7HdcQaddxozyGP5lVslpNx4xgEg9OBWsG4xsTKPM9z6N1PwVo2j+E5fEnwk0+Pxbc2QWP7CLOOCW+lkwC015JtIjCb35OAdoAxivGJ9Ei8beArvxP8RfDUGlXv2wW6WVzc3MIWNQEB2o+PvfLtB5OT8owDi6bqtn8U4/+K++NtrYxWihYrDRrWW0i8xsgF5mwMZ6ex/g4rxvQtHh8IX17P8A8JNqCSRyGaHdAb0S+byskDSHy1LK2GyM/wBJVJ1G+ZlRn7NWR6INK+D+mfZ7rw7p/wBs0a4VW1DTYJ5Tc6fNtCCWFnbe4Y5DKdy8KQFBrubq1vviJqUqvLeR6BpqiMPqTx2jzDKlLZuUdkOQULAse/OM+c6b4W8KeP7C9kuNc1q31GyiluYWs7Vbbz3UB/MIUsjgEBdpCuThQc9YdA8E+E/FNg7eM/Dfi/4uRwfLPHZIyR5iJ2MixPFNwjdB1B7ZNKWGikHt2zqf7B8Y/Dq5K2un3Hh1NQLoqzyieNf4lCIp2qRtO329sV1PgrwpaxeG5/EVjq+meGr+fzY9SgvpYxpzKSyyJd2rnaUePBBG0ruPbiuAuPhn8OPDmnTaxrHgHx34S0G0/eW0rajL5o2r9yaKaVjGi9FZRnnB6Vr3kvwV0zZZ6v8ACmXxZo+pLEkGoW+rNNcrlBvQr5vLIflxuGcEYxS+rSfw/kH1hLoeG6x408JHxBY2Enh+2lOl6gHvdX8NNJf2nk4H75LUbmPQEgt8vv0r7BtPivpXiEWf/COfFiwEcygNZ6jZIkbSKqxkyJcyJLA7Hkhcc9ODz5XfaTN4Yv7Wy/Z++HN14bRkUSapf6vHtxIqkxSW7TTIqp8nzJIoyPu55r2XTvgd4q8U+FX/ALQ8J+FNB8XXgEs95JdLJC5zyWit1kYFl+XgkA/NnPW/qV0lIUsWt7HhMPx28Q3WsP4G8PXlhqjWF1IGtdLiCtdRxcyESyzHYCoLYBwFGPurivUNc+N1o1vM2saNc6dbadbpb3ljdWtpcSmQfKCXO0uFDHK5GMdAM1WtPgxruha6dRt/Bfw21vXdGXbOI5lj86CUZaYo6RKGA3fPIQwOcDpWtqmieFvHvjm10zxvf+HvDt7aWilNOsL2S7uMK3BaX5AW5A2kncDnNZTw0UkobFRxCbvJFvTte/Z31Dw3p1pd32nabC1ys/2+5LB0ucBjFvVFWAEDG0/LtyCB1qjoeoeBPGWs6rc+EOIXhnOpWcAHkokJ/d3FrtUIxYAfKM9e3NeVeJvhvqVqLm61uTSfh4mlSq9tPPELiKaGYlEkCxmRZmJX7pAK9wAK9G0yx1GS/sjruv8AhXwvd6YgAl0R3tb3yB5beftkOzlPvKybdu7qMCu/D4aTS94xnVgnoj8+P2/fH+lahqngb4PaJZTabNo/meIdTkb5fPlvFaCzZQPvbURnyf72OmK+Go4nLBcqn94Y4/E446V6J8dPiPcfGH48eN/iYWAgur57PTkUBAmnaeBa24QAcDy4ww4715L4k1E6Z4avrtBkzRCCPHcuMHI9q9JQu1FdTmlucX4G8L3Pxn+N/h7wTa293qkOu6zBbTx6eu+5+wRuDcyRLg5MVqkkg4ONucV/SF4n03wX8QtPglvxFpC6RKsEGk3ckltcxWsCoi2peNgwXywERsDAGccEV+Wn/BKb4XXur/ELxf8AF5Ly88ML4Y0w6XpeqRWq3dvHqmqgx/vYnVt/lwKxA4UMyZPRW+7D+0r4nsvH11Z/FK0/4SjT7CX7JdMunw212jw8LLBsA3gnJCHCtHgjbnFeljpxjahDojnpRf8AEexB4p1D4f8Agy5sZNS0DxbpHmrm1t7TUY7m3kQkGPZLLJuA+X5hj5W4PIwdeDxl4A8YeHrz7EPGPgy8s/LkhuZpDM8UsZ3Fh5beWdm3+J+3QYFfSOneJPgx8bPDeo6VpmrLa6lFBkSXFukUltkf8sgV8tWQYBG/uD0IFfJWueEx4P04a3Faat4g0zezTywR/J8h2s00aFlUAqPmBC9vSvEclJW6nV8L8jqo/EXxf0TUTbePfE0XiC31SAMkEUCveN5a/wDPUoghcqQCNxQHoByR1EHidll0i10PS762mkeQ3N3rNkJonlYIEWF0f5UXbJtWLaT8lcX4A134RfE2LWbbWtZv/hzrmn26fYtQnuYbmG6t+MxW9uQN0igABAfMzyOmK8q16H4mvrSaN4G8Qa54rtbZZJ1RYXivoI4VzM8trtyqBPuHOMHHByKqnh5TfK1YHVS1R9K618BNM8ZaVa+LtQ+IlzcR21wz33lwl47WVOP3eRvUqzBcMoz64xXE2klhb6Lqlvqs03ilVkXT4dWSPy3EHy+UZFYr8iheDz0C15R4R+NHjHwveNZWHiv7DZXT/aiL23jmjneQlWPmMm1d2CCcdR37eieNPiB478W3H9o+Dho8F6yRq7pFEY2TgFpPOfB+YZG4YUH2rGeXVPhWxUcVDdnWa94F8Y6jpEWhacZvGdvdGO4B023861XCj5ZrdWyFKsGDIAMgYG4EVi+EfFPx0+Deuz3GrfDtdT8PW8ZS7u7WyW3eS2VkfY8vmDYFAbgxFuOhxXM6d+0z8TPC/iOzl8a+HEi1uBo9wtBFDDc2mcOJI3Lo5LZIeN12nHHFep6h8W9P+Mnh7XDp2o33w4+z3VrKFEYllDjcOCCMxnJ3KGHIDEBRta6eEq094aCnWjLW5191Zfs1/tA6onxD8ERf2Z4t0yBZbrTp7UwGaGAbm85MASNGgO14nOOCRiv5/PGnib/hPfiR4p8cRgRDUtQkjtVBLf6PAxigGfeJFPpmv0u+N3xE+IHwv+DHirRNT12HUm1NIYNGv7W2a0lS6v2A822uYyi5SFJVcFWYA43AHn8trSwFtaxIsYidFClV/h/nXpSlLRSOaKS1Ryvj29WDTodMAG64cM2SPkRPmOenHav1h/4J8eFbf4a/ACf4j+NNA1Owt/Gutm+tNd0d2S8js9OV7SKOVR8wtzK1y6MoJJB4Py4/HjxW99reuRaTp0DXc8rpY20SDc8k0zbQgx/ExPA/Cv3H8CfF5Phd4J8J/C3XLDV2Hgm2s7Ga9sLlZEkWAATL9mdoxsyM7c5B3fSuqUWqCS6kxa5z7OtvDfgv4t+G57bwtrPhXxjpmNs97PdrLqsCP0jknQKySop+XfxgBe2a/LX9uj4L2/wT+KvhTUtKuptX0nxvoshEkxWQ/bdMaNJYw6DDDyZYSD35r7M8D/Af4EfG+LU/GXhS91XwTdM7rFYQTJGSsSqXlVBukVAWw0e7AIyM9a8p/az+DvxG0z9ma61K912Pxj4a+Gmu2WpafcOgF+La73WM6F9oDpCLtXbJDHaDjAGPPqU/3bidEZR5kz804g5Pl7vKXAyB1HpXmXxgBtJtN8TRqstvf27adeg89GLRnHqBnB9BivSLYxlY2671BJJxiszx3pX9t+B9TsgAGtgt1DsG5j5eWP1BXP6Vw5bVVLERctjfEw56bR85aTqkOxPObyLm12ozdVYKNqkZ9RxXSaNe2kv227up1VZAI1jU/OdpHK57Gvrb9iv9lH9nn9qPwZrmmeNfH2ofDDx/pGqxJAjG0awutNuolW38uKcRu9wLlJUYLMMAoNpLjb7d8Rv+CQPxk8EXSDwF8QPC3jG227hDq7SaJd9cZWI/aoio6bvPX6V9w6sE+V6M+e5WfA1pevZrNJpQWIgBAJcZYZySB+VVQ0JdndRPO4MpwflVj7dOtX/Hfwd+L3wu1630zx3oqW9xICts1te217byiMkZWa2keM8g/wAXYgisEaFrs5EM1t9hVztZnO1eTwvFQ6kFuy+UupevJObRmx5q7jgdMDjHXHSse1XX/E3iDSfB/hKwfxHrWu38dpY2cOPMmnmYRRRDOAMk9TgDqSADW9Z+Cb4Bo9Uu1s4wpysWSzL1wGxxx7V9Ifsw6Xo8v7SPwX07TrN7cweLYLh5sgyyLaI829pBhiOOc8YGK5JY6nzKEdSvYytdo/VD9kn/AIJl6B4F+HXii4+PDWfiLxx400a50bZbhbm38OWd2mD9j85TG2oB1WRrjb+7aMJEdu95fw50qw1fQLm98L+IozFq+gX11pN9CTzFc2crQyKfXDLiv7Abe7aS7L52ncCB3GDnBPpxX83f7ffw+i+HH7ZPi1YIltLDxrbWPimxRc4LXKG3vnJ/vPeW0rkf7YrLMaV6fMjXCPXlPk69llsTDq8TlZLGWKdCvohz2r9pP+CffjG1ef4g/DlnMEV9HYeLtNQfdfci2t6yfUiE4HTFfjRe232nT2iUjcvAP+xjp719gfsT/ED/AIRD4u/DXXrpmWKS+k8I6h/EHh1IeTAzeixyGM89MV5WDqctRG9aF0ftr4pBNvKlzgksREPXuBkfWvHbyJUlwWJY4b5ug5xg19EeLNNSyN3HJEYkG7b36HAK+meleK6xDHArK/zI3PzH5h3xkD8q9qorM44bHB6uq2ytPxFnhiOmcf8A1q918O2VxD8P9NwNrXA+0kBeG3E4GemNvI/AV4LrySS6c8MOZMyLtONx+bIxx6D0r6uj8N3NppdppcSySi2tooVC7tpWOMdSBwOO4pN6ag1qeSRzPb3jQXo+ScZUjgqRxyKwNfV3nkjmBMceC2zjcfU10mqwgXMhhdFML/MjlflTHPfouKwLy48P2EZkn1aysoCu8O93b+Xj2YvyOvSs5SsikYbxPiIfOsJ529MAdKoNaF52kMYSJflOP4gDndx1NaMPiTwAs0VrB4q0md7iJpIgl1C3yLwxV92Mf5FcXd/Ej4aaVP5d54u00DdnYr7s8dECgj/PFTzILeR00WntvZyjFGxt9VUdua39B06NdYnuIiXVLN2OBxvfpjjgYrntM+JHwluJ7d7nxVZi1fDFlZuF+jAMG7dAvqRXwJa/ty/tVeHtUvU/4UponiXTpZpo7S6ittSga4tkcojK32twQwGfu9/StYUubYbWmx9aaxCbBbho5OU37tp6k8rkduK4Br1QgSVztRedvH5nvXj/AMPf2qvF3xf8fJ4N8a/CqX4WPNY3U0N2pu/JMkC+Z5ZS4hXaGQNhg7cgDbzkepag1iMpNcxKyEGRdwAI7KcYwaqS5XaRFuxSfUbnYEZBOHGVTdjGO/0+lZsd/ewONzFsgnGOSOmOf6USG0S5bcwinONsQIAAx+VNS2LELM+E3BlCgng+/YCrVgS8ildm4uo5JEfyFIC7COQB6elc2juheOXIZPlGG5Pp7dK9GTTYVzskedD93b93/vqub8R2EZhRIB5PIOGGOfYj1Hai66DszlpUQOY9/mStw68gEEZ7elYsfyyFWXasbDdjvgcY98Vsi38jzY2f7NJkbf4h09McA/hWRsVbhZFcqFO7DdB2HFAmct8fNJbXfgtqFxbhZJtEvbXVo9uCdqnyZWHpsjYk/Svh3T5RKIm5D7M89Rg81+kh0qHxL4f1Pw5NxHq9hc2Qx03yRkKT2wDz+FfmfpAl+yQxyjbNHujm/wB5CUYfmK87HxXNzHbhH7tjjPifZot5pupJgeejRtjoDGeM+56V5/JuEZVMJg8d/wAK9g8e2SXHhI3SnMtpKHA9unI9q8eWQMcrxz0PtXZgJXpJdjDFK0rkURdbeSHzd/lchcY2985rqbGCF4WtoiJzMokVR0Bx82cevauVSeNb8KVPkzDDemcYBH06V0ttdLAVu4XW2EfoMFgOoZR2NenHY5CzY2P75LW4jCpg5x0Kt93BHTBqB7R5ArRybgG2Mjfdz0GKdqMF5b3Av7WcTRuSyIhL/K/90HgYFOd2sZl8+GSPzj+7wQCd2OD1UYNMDpfDlqsUTXbffjdlKKPunGOM9j39KwxZXh86YSR20sZJCcj5c9yPWti4kjs74XNqJUW7RSVTG5ZMc5UcEf8A1+1E8t1BcM8zpc28kQdj5W3PO0L9azGZjPeXO3ZEB9rj52r3iJOPyzUc9w0kzzShxCzBFz8gBHUH0Aro0nsi72kc4tJfkkj3fdwRnC49u3FZfki406/ijuld7GXcfM6uhPy5J77hRoBLpUkU8rWbXJhE6HcrrvB7Da3B6fWpHS7m8yygkhvp4FHyp8jNzxgnA4Haq1jbvdstzHEl2IhsYKMfeHG0Z7dMVVtbjZeFFjjRz8rJMvII7g9RTsNG1e2molkXyfJeSMGSNlUgn+IEj/OK5vSbW+GpoqslrvL7RkqobpgD+QronlkfTSguf36zDa6tklBjjGRnHHSsfzdQiuvNEW828glLFRgj6fgaEBbgj1NJZj/r8HduVflJ+63+zxjkVauluDZTSNFDIY9p2qmQ6tj5l5zz0NU76ayj1eTfLc6dFIQ6iNsAswG7gcDmr2xpUvbJ7gr5UAe3YfKSMbxnHpwKXQBLe7hu3ZbNv7Nm8rmLA2M2OgUjAx/KmzXlhfxwSzSfZ7iKIRmXaNm5TwSRyc/pWPo11NJ96AajEvDooAYLjhlPXr1ApvlP5l35MDBN2VRQQNp4IAPTHamBrxwRXcssU17HZ7tuHRsqxA+XGelJDY6sl7MZ4Vv4yvLDCglegx+FP022sX0iVZ2aSS0cA28kRDruJ2ruA7kH6VEhtDFBE1wLfyp8sjP0HHA9AAMUgIrfULaJHjlhFlNyGjK4Gf4dp7e9ZjzRNeta25FwJIw7KmDgnrkV21xp39oTPeKPPcYUKhUrgDrg/wAq5nUbU2l1IZbcWMqjYsyDaGHqMcc0JgZ12g0iaHULLcbiA52O2Rxjg4/vD0r2+CeO+trfULUedFdQrKuCMDgZHHGVPy/hXitqs7RFLeWO8yM7X/1if7pP9a67wHeSNbz6NLGY3hZ541J4wxG4JjjGR2rzsyoc8OZdDqwk+WXKd2bie1nivIH8qW3lR12j+6cj5h617ZFqcGqx/bHHlNcJhlxxnAHb6V4oxZocn5ABypFdP4c1FoYLizkbYAAyBuVHrg+/H0r5lo9U9H0K5a11BFYgK2UKdVYEbTkH1HH0r5o+MelSaD4rh12DTANPtkNjO4kMqmNiTbmQZ3JmIhQTxlcDtXt6X6+akqPtYHaobkEflxXJfEOyv/EOi3NvbSDMtlOsqBc+YYB58QB9dykfTivby7EcrRx4mndFKz8VRa/4fXR72HAtIFthI4BiMjqwGSOgMZ24PSr954SvtN8OfBPWp7WQRPrN1p1vNzmby7gIyqOMqrR4H415N4P1ry9N+1wwGSG4hiWeMgMDKp2l1G72K9PT0r2q7+NeueHLj4X+FLwxaho3hnxMNVjcwqHBZ8yRDkbBmeQr0JJByNgA+mg7aI8dq4y28G6lLrXx40EwOZrPT47shcYTzI2lOVHtgjv8uKp6Ro9wml/ADxAts0TXWp/YlkY437pY09enHH4163b/ABM0PWvFn7RHjC1VUS80OzghBTDFhC0Zb+LLFsg+uM/TmYNSeLQf2c9CgijYWt99sypzg7xL17HafwqlP9BcrNNPBG/U/wBpTwcsf2UWNtHqUSyY+VjFLK3Qeu3GD09qbZaBpEsv7NPia4aKL7bazW1yRgHbbxDG45xx3+tYfjnxBruz4yePIpDbS6/r8Hhi5KLwkOI4g3XjMWR2wcVmePfCmtaZH8QPDMfnNN8OfD+jzaNlifs1tcGGW9eMdAWC/MR2WhMbRlXej6JbeHPjrpS3X2uYaitxaKjfK0KzbvNHTglwT7IAK2db1nUY7hr6AOn9geDNP0Sf/Y+2MBGhHq2citfXPC0Oo6r400zRoy7eJfA2na5oYQHM8FoBJNENv35WZeg/EYq/eaTe+K3vrfQAGuPiP4T0zXvD+BuWW+8PHdeaXHjG+5ARsqvTvRYLnKtoQGpjTyVuo4Z7bS4dxOQkFuZpVA7AEgY6VytzqNvZRw6i+VW3t3vpSuD890/2eMhfSPH4V2+pagl99n1DRkFvDq9xB4j0fdwHvoB5F/pk7gcSZHAA71iahYWVuh1GGZ9JsormW1iu5YvMGmzXD5l0jWbc/N9mZz+5m7Z4NUhHldnpt5p+sRwQXEWja6Y/3PnNu0zXYP7uTwJT0I7HkezfGWl6brGky+LtHtJNCuLW4Sz1rT5hzaXTZ2Skr0ik4UP91uOh4rtbjw8yW99pE2nForeFr270HcWElumf+Jloc7c74xy0Q7VV+xXunXH9qC5GswT6askbSoCmqaaSBLb3A7yxK3GcsD7VehNj5kttQ1PwnrH26yY2ssbbZ4cfIwzyuDwQe36V9KW+pWWtaUc7hZX+yd1hO1opVxsvLUj7kiHAkTvXA+JfCFsZnEDLJajL2rMxJ8gHARtwBOwYGeornvDXiOLRrr/hH5mxYpIwil/uu3zbT6qexxVWuiFoe9W94iXk2r6jbLqEc9p9j8SWUQ/d6pZLnZfwLxiaM8uvBx0x1q9JZfaoIPh1qesbLiILqPgDxQ0jKJEGP9DeYY2smAnqvTGMVxcF5krJA65HK7GG3f7YPQjqOlbMbW0+jXGjXsT3WiO/n/ZoMfatOuepubMn+D+8grJxNlI6NvET3mtP451O1/sjV9PCaB440hlxHd2sv7pLwKOD1BPbgYwOrZNG1hvBWq+FtPLyeIfhNexazo82SXm0u4fzGC467UUZUdgB7VkTXU+p3Nva6tLHf3stt/Z0GpwDbHqmnSpsHnDBzPA20leMH2ru/Ast9HrPw5+IVmDeR3Npd+EtfgBG1hAHjg8zOdxJ+fnrsHrUWsM6rX59C+JGoeIvDekbbHU/iB4V03X44Cw2/wBoWYJ8lT/EQVG76N6VxU3jK+l8BeCfj5pjBtd8A3C6Hr8BU7pbfcIiJT975xjH91pOOlc7favPH4f0f4l6dCLDXfhprc2n6pYBQJf7Pll2lSvXZtYqCeOWxXpGnQ6JpPxX1Tw1dS+d4O+M2ktdQHZiNb2VG+ZP4VZgxcY7svoMJMdjSs9D0zT/AIp+IfhxJIz+EvjHpT6npq9Io74DzWVP4N3AcYH/ADzGOlcvBqviWX4ORXb5Tx18A9b2uJR87WMbGLbjvFsjVP8Acj9KwIotWv8A4P3FlJNNZeM/gjq0lzAxPztZiZdvvsEcfGOixjsa9bj1HTj8Y9M8UFIovDXxo8O/Yb1ByovY7dWUHHG4/Kn13dKtMk6vS4/C+qfE/WfA3nhPB/7Q3h2G+tkIylprdqhuoyX7GNwGbb1dguMqMdp4L+Iianp/hLxf8QHUw+Jba4+FHxLXP7yG9gcppGqPu+QXSBY5DM/CAkDGOPjeWXWYPg0gs3L+Jvgp4iZw3O/7I11vGMc+WCB6AIh7V9IeIdD0zxdrPjnRNFbbp3xZ8MWHjDQsDCHUbAb5Yojj/WsnMnG7B5roo1GTKNj7Q8I/E+W7u4D41Mclzd60ngTxa9zI7w2mvafarBoXiCDO+SKO/t9sNySUjkZV+bjn69+HnjpNUh07TzNImsObq0gjuhEbiG+04hL3TZYAWV5I4mE8R53Rc/w1+PMmrx+ODfX5/e2/xa8AR3Nwrf8ALXxF4byIpAV6eUY+g685HauxHxN1Wa5vfFcUojvtc8L6N4ws7w/P9m13QWWG48kHAWSWNSjlcZH3vSuxz01MHE/oV8Ruul6VeXy+YQVk3CP94Y1aM75Etj8kxTmRkxkqDjJAU/n18VviNL428Y2Hw912DTPIkV547iyn+1rJKim6juFMoVoIp7YOyxq74Q4z1A8a8UfteePvEfh+XT7BofmtUninKzJcpHcwrOhSSOZo2eAhgJGhRtvHrnx7wxa3Xiz4ixX/AIZ1SXV9VSz/ALb8NQzuwi1G40Npft+lSRsm9nexlZY1BTjqdvFc6o3WpSkkfYWlkWhKF8RsFyuc/c+7swPbpXU/bYZrdY7vDB+hjXAX0Bz79q5RNU0XV7e28QaJIk1nqMa3MK4+Rd6jMT9xJG2VI7EY7VdkMskQtmGzDb9qdDxwecYAPavJmveOzoS6hdIJvLEizMflLdlU4/L+lZpQQ5jZEeVlIIPG4DkbSBiq87TyKTt3/KA+1cse35CqJlDxRIrG5WLIHHzZPOR0IoQGRd4UhGId0QjgcY54z7Vgy/6N+9QFowOcDhlP48V0t6IvJ37NoXgCPqCezdOM1y+0xfOh86PPzJnhRjpjOM0MQ6G6Eqb4yJMrgcYIPHBqfcSXELjKkkh/7vHHsKzHEjTutsu0jBU5CjBxn2xirSsSsikbd+APLOf/AK2KVwJ1ghAUhfJxy6klvcHNc34gVWWOebKJIhAYZydmOGx+hFbEszj5o2EjHHmAYxheOn0rE8Sxz+UZyDMsJ2YBwu1vYegqGykcOVIklijZEPWP+LK9+e2AO9SRZlTaFVc8Ddk5x/dYf56UnEkzLbsFwPlRhz05BzURI8vdkbM7SOw9MelAhxZCpQIMIOhxj6jP0NWo2icqq/JKRgY/i4GfbpUJ8t4vPi5XADqeeQRxj8KiZvO+VQQFwwXoQf8AZ+lFwPR/Dl2YkjjeRXUl8A/wjOVH5iux027+0IWcpFsbEfGd3rx+FeceH8LHGAcyZb69D1HfH4V6Vp1uloVMmTLLgqwAwGPXHbkVYrWOss/Mmm3R5mjwQwCgYOOMZx/jV8wW6oz5wy4LIeOBj+HHNYVu8bD9+xgLqTGM7cMPp0z1q62pyWyIs4F4isEEueqnk/WkhFS8u4PtX2cZdkAZVVcDpn8j+lRx3qXMEiSHZs3NGCcD/dPOfTpS3Esc8TRBQY8boX6bR0wen04rHeWONULY29xkDHrj1pAb2lQrqt5HbrAZHIGVTGA3+HFe8appumpo4Q75LgAA/wAIDADPHYHn8q8r+HkcDXR1C1UKoZXVz0APG0+hDLz7V1fibVW85lMgDqOWHy524Pb1rq+ykZJanlGtXNnL5VvACq5xxwY9uBnPcNXDaysZjPPlvFjhjkdumPUV395+9KR/69pMyYBAJG3jPtXnF6FnlWJCcKcqTyJM/wAPtgcAVM9i0ZM8mUCzS/ZlkG8Dvwc8dhXLyiKWfyR5jho1JPBI5z1+lb7xxyRyHrIyEKx6DbwBz06Vzgn+YyxNt3IAR0APFcUjYgXyBujdDHFGO+c57c/4VczCqMsuwBV/1f3d2P8AaHWopIyJAWXdgfNkg9u49qkEe+1VECtKe2Acj0H0FSBXVJG2+XHsEg3BScY7dfoK29PgYFAuGMYIRfXPce2KygLje8CkhCgLp6djsPQV1GmQybGSL/SZIwoVwo4U9B7YxVxQmeqfC+3s73V7pY1EBt7fdIjnjIPHzenOfwr0DW5EjMMSxoVlViGHA/IDPbmuY+HsFlFa6heQSgXBeMuhyBtTd8oYhQfUgdOM1r3c8byeayedITu4OOG4ICnjGKqxCObnMsDIkuxHdiWycrjA7Z4z2otWglXy7iSRyBuJHAIHp9MVJdzl5meE/KdqICNxOB0+oqsLVY98qTFZ+Plb7pHGc/5xQgNnznnt3WOUt8qEBxjgHtg4/Suvs3jNsFV2lPRs4O0Dj06Vx1gthP5cErSIWIwdvyscds5PHFdZAklo4g27FjztkHGVPb0rqp7GciK9tnmCIoVhjqRzgf0rPsLYWckfyl1J5JxwCOnFR6p4lmiheFAIZIzgugByM9s1SsNYa81AK6IhONpRcAZXufU/pW8SWY+sRxxzywR5kjiO1D0yzc49Pl6dK4bUcSRPsK443xnhscdK77XkmitxcQFTHkhlxkhzwe3pXloZpmm3sI1T5WUDOTn5efc1hXlpY0gjFnSa2cybg+50jGeSMge/GP1qgYWdthf7QucgYBXI7MMcD6VozCJboeaoj3Dc34cdO3PIrPiZEbMzGF0ChlGduMevQdq8650IePN3xxthFZgG28BRxyMdKstcW8FzGCVw3DNjHIHf29KYI5GC+UQxUjgchskdPbFNdkJaFCrscEZUDd6Y6dKpMkss5l/cptbtv2EEY7cDpVuN7pmI3eXjAKHoQfer9nO2VxgpKvPcccbce1SyS2ghHmy4dm2jeOFPuOfpViH6LbCWRhcSeTuP7tAewznH0/lXWBpwEnMYeP7oGMnHQnGOOBXK2EpjvSyBTKpGxV6MuOSOwyK3knbMhZRFjrg8hew9PypAXvOZpJGkAI2jZjjcuf6V2+i3bK/zy+arrhR/y0G0koQa8+VJN4HleYoUHDYAx/snsa7XRoRbeWIiH3R/NGOW49Pb0row5nPY9d13T/8AhJPhfq2ieRJOYozPbyf3XhcSjpznAK4/CvLddkto9MglctIZYFwMbgQcZGeOcV9A+BpLcpFpkibI7hZEPOBllJBI/IV87a3utJLvS32lbGTZH8uN2MhtuTwMV3p7oyR5vNLDI7RuhEagKrnr044/wrMEgibHlln6A5xj047elaN1MXXETohVeO+VFZ6F+GVzCnpxg+tefV3OmOw9VLgSxK5xnjg9ehFZ4kjiKxu+NzfxDGMdvpmrkR8tirH9z95R/h0/KplR7icXE0Q8ogrhxyOB2PvWJRat9rHyJgFVzgNjnJ6Zz6U5lkgItjIduMkEY2gdNtQtItufKZN+0g8HIA6Cqvn3CytczEzqPuYGSo9/T/61ArHVQyiE/K4hMhUHocHr+PFWw8Em5m3R5Khtv8LDgY9s1yVuJpZF5LsDkZPHTqO2a3o4nKRtcxkqwI2r13fT6Ci4G6k8wzbROu2TPzj7xxzitbT7x7aCMMmBu5JwcepUfj2rnru3MdvG1qcshyVBwcVat2Fw8aWySQoCPMJ4VN3HQ/8A1qpbgesaTq0dyhf/AFG3gr/Ac8HI46V6BZm0+yr9jEZbcwwSVyehKn8OnSvJdCjEiNDtQFB+8fGdwJ4PH0/Cuy08hPLgy0ajO4dQOOMfWuiD6GLSOmthLGRasEdkOeDtLYOR16iuptTDDGWQ/eLY2dew49gemD3rnkZJZmt4tkhjUMjgcpt5x05H549K0o7cTRKEHlugLDshJOCn0xxx0rpRnY6hrdvE/gzXvDMkCajHqen3lt5Eh2hzLA0ezsQGz1B4r8KPEMPiO9/ZW+Iema5a2cElvoTJLFG224tZLGa3bbLCoKhm8oY2/wB7kjGK/d7wc0KX6u0YQ9Cyng5yOPQcj8K/IX4nfADXx8UPjP4N+Hnim2meOO91OXRNUfYzjV7I3P7gKCGWOObywSoUbV3c81jiI3Wh04aaVz8TNNuPPtEk3DdhsnGAfQ46AYrr/h88Fr42sbcubdrgSrngrnyzhW9N3/stcJoLrNpsLAFVMHllvTaNh/UV0fhOZdO8a6PKq/I9xHHk/dLFuM/iAPasJbMVz9Z/hbZfDLUPh34cn8SJfaLrEdqbW9LQL9luRE7qbhGIYZx8u4f3OF4yfSB8G7G506TVfBHxFXUJZ4ysaH97b7QCscTSnftYcDGBjpiuH+C8XjvxF8ILnS/D2lWHjCzsNSntoLG/khSWNJHLjaZCoz83yjgjPy9MV0+geMfgbYSt4f8AjLoXiH9nnXo/3dvqOniSOzuQrbd5bYFO04OQpB7E8CvPak22dt0lY81gvPiv4CvLzTtYtLLVG02HfLHHFA52sDtdHjIOSFJx146eppmmf2tLGk15ceEfEWpXC3MckamJ4o8fINyFDEGVv4SOlesQfAjU9a1OTUfh/wCOPDHxMhhY3EkLXTtdz246MyIjkvtYjj5eevHGjqGheKNbhnn+Ifha00i+Drpsl3akPGlq3zLJhJX2MhOecZyBgVatYzlo9CPwdqPxa065uNM8e6FB400+9eOygS7nUXLoX/1qyKjM6Dg7nI2/lUOsap4P8GeJNS8G+N9Mv9H0i3CmzvtOZ3aLcMGKXeSjBjk57eldmNK1LwNpFprvh7WraytrSzlg06CaOR4ppt5kkEoORyeec44x2rz/AMTz/GPxVZHUPEvg4ataThCv2AJIQq9liO91B68DHpWU73si6aVrmjfab4n0Dwk+s/BjXxqunTyi68lUVZxDGSQpK7iwOSHQKtbWtfEuxv0tLv4meAZdDhaCNjrWlxC6V5CoBWcKY2jTBIHzMwwBjHTxu2vPBM+vWem3Md78Jb4jAnjDQ7zn7rEHaAfXGAeDXpE3hbxBLcNceAvF9h8QNNZQPI1G6QOZv40eMAZxxtb36cVk0i7svx6D8Gvi4lprXhvxLdeBL6GU6alpeXgaKbaAU/d3Em5IicEoMD071U8VeB/iv4Lt/J1fR9F1DS7gbINX06RJlC7xkPgjb7ZXAPfIrjtb0T4WXumyaD8SPAuqfDXX4X3waposontLxh95fKkPlHfkfKi7j6/w1BH8O9OvdBS78C+NNXt9RikCPpt40dnnyf4XhU7k2jBBCsOe1YTp9i4y7k3i3x9pp8WrdPottou2zKbt/wBoEcoYiKRtscZAMRXPyntjpmq1laXt5oLatp8i6nPp90JfJil3QNGDuARAeMdTkZ4rUktvHmiRGO60XTfE9xJbMVms1DHai+8e4sPTbg9qxPhb/wAKj8Ra1d2nxTurrwV5qAeXNmGCRt3GXjwyEZHynHy8CuWVLqzojUstD1W3+NHjzSNCfQtZ0HTtVjgGzybiN4vMhboYnRyu4HIJUcZ7dAX3iPwrp/gaS38X6ZcfDo3s0YsnR7m68qTjbIJQmUOM/Keduc1M37NGv6pcWdra+MTqfh6VhKraOJL0W0a/dKXEhz05CnggcdBU3jttI+GWkv4ZnWfxybZDOTrlo8wZym5RH5aMkXyKwHUBun8QEQ5NhN/yo9fi8b/bvhtH8MNQurL4paB4mtLvR9SuowTcy2F7F5cTbkYxkwBmBJOWBHQjNfzIeOvA+t/C/wCIHiT4ceIIzbX2gajPYzK+Pm8lyoceqyJtZSOCpBHFfutputfDK10638Q+DtRn0jTbpQNR0uOQCe3mX7uxZDlgGODt4wO1fJv/AAVA+GHheLUPBfx/8HalHqz+IrOLSNejDrK322ygQ21yzLnme2/dupxsMIAznj3curcs+U8/G0rxv2PzBbdvDkeWpGPY07Kn7vykDoe+PSoU3sBswEYfgOOKm+bG0dSOvpX0Z5I4seCPk9scU4YGMDp2oQYHzcsevb8vSj5csB26E9KAJgVJA27QPu+1TdTu9O//ANaoFyFXeQG/p0p4XgLkhR0oAnUkkEDGPSpCV6jnHUGoxsYcZ47Uu4YG08dxTAj3OriRDsx/d4AHT8K2hlkDQgIvVd3r71jMAyEc4NXbNhJE8OcPHgr6YHb8KaAS9tBLB++AlzuBUHAXI/hr9EP2L/iU958I9W+Gtr4dfxRrnhS+kvLZYg5EljfMpZWVPnJhlWVvlGMOOOOfz8lR0Qk8MOVI6DpwfY17H+yt8RdY+FP7Qeg3trqUejWHihhoepSSIrQGG8ZFTerDaFSdYn3H7uDyBmubFU1Om7mlKXLI/W+zRNZtoPEK+DrzULiObbKrTbli8sjjymwz/RlFN17Rdc1qG11+w8BaZpptptxlYrb7sHgNbjYcnHU5zV7WvAtzoc0194l8bahoek2EpKSRW8szK7d2cHdGXGCFXj8K4P7F8KNT00Q6t8VfEGqTxSBoVGmXhtoz1DhXV1yO+GHI9q+cbR6vKetQ+PvGOl6HeeH9R+G+gSRawIoGu5ZkRWVmHyyRR43nk4YMNvBwcYr1rw/4F+KPhXw+uh2ui+CpNPj82QI7NOku9vMCeXNmQEEnHX07VwVj8O/gX4msIrRvGJn8iLcLg3zQliy5UqkwO3tldwIry+T4eeBdOtjKn9o34km8kX0Nw8bzDzMIPm3CTHYEH2xXM2pfD+pa0WqPoW98Y3kEVhaa14F0S61KNiZooP3ccasMD9yyMq7uT1IH1rirWCcawEj0XRrC2vZ3e33kTm1IydjyFcc9F2AYzivIby20HRJLjSP7O1izuk5NldpILjYP+WkRAx5Z/wD1VXTxd4NsrBrC5+H97qTblXK3kgSQt1yG3BGx6H/Cl9XvqNVOh9NaZpOqR6ZeanfeK9K02wt3GQlvE6vkgbY+dx+bjGw/lXQ33iu9TR2tvA3xAsvDVzax7p4tRhh2y7tu3IcEqG4+7k8/QV85aH8Vfhlb2NnpWn/BKNhe7oonkuZppy6ZO7ziC3r0+YAc8Yqle+JfEuuy3+uWHw4/ta405kQQE5tI4RgJFIpw0pC55GCPwAqPqsky/aI9R0n4n/EfTtOa3sPGXhxLm7kYpapYRpFKVPzM0q4KMR91WGG6Vu6L+0H4OvbnS9V8Sa3pmseKChDSwWz2ZjdAFVJZF4dQGO0nAIHSvI/FvxL/ALd02LTLr4W6RYX0TokMMcYtpVk2rvz5WPlxnaOexr0DSvFfxKs0tPDl18OfCQsdQAhia7MLHlQcBgPM3c8ArnpitvY230IUlsO+JnxB8BTQjT7/AFrxTZamNp+2WV6Ui2SKrBRHGXHlndjbtTI4zXO/CL4j+G/hhpfh5V1X7dpc8k/29dmx8jLJtZxhG5UY4HBFbOo6T8cdZjGk6t4a8K6jEx+zRX3lLCYo4x8sZZwpKr1GFHXgV1Phj/hY0EM/gOf/AIQlbNdsP9l6i/7yVjgq8Z2EMcnK5XqenQVHKkrJ/kNyueiy/FL9n3x/qkNxqPhy4hmZGZbsm4IY4xj9y6qzLxy2cdqteGV+Fvhu31PRvC19a3/h/UIyl/Dc3TOVYrhNglCFTkgHGeccggV5lpHw+8feGZ9QmtvF/h/RpdZXZIbC2a9ETRDrFbkeVnacNuwOe9eVf8I14r0a6huPEHiOyt5NVYv9ok07bGY1yglAbZ97jI4x+HGUoPoyo8p6G3wF0fxh4Y0jXZtRnzBPPCYZNpLojlAiscL0Axk4PbsKjfwT4B0O0isNb8K2mjzwsQlwYVkW4QNg7kG4eZg9Rkj6YB4q3Oi6Db38ms/GbSJ9LkVF+zyWsk0iMrKwIS3PJ6c7W4+leoeEvid8IDcJpt7rp8e2s1pJDF9njnIJI6eW6eZEcDAOBil7WaVlIfs03exTm+FGnaJqGn64ZNJ1Lz7qJp5LKLdN5bYwDuwABGR/EMV0Xj/wH4lvp7y51GaPw5pFvLGYbtNl24Fz8u54DxgMTnlMe4waoeHpf2ebC8hvbs654Vnlwj2tz5n2bKHcGDmJlOPc9uAK+jLzxH4SvAtpoOvw6skqHzBLHHOjgBXG5NgJjPr0GKXtZPqJ00uh8S3/AIU8X+FtUL+E/iXYSqVDeVLbtYeaxC5IUiZenTBOcdBUc/h746azdra6R4vn8SzWihpFtIku/wB1NwpEZjHm4Hfk9wK9m8Y3Ph7xRpWp+A9d0i203zFR7O705Fk+zXEW2XcgYZVCnJG04BII4qLw18NJPBdlZa3pXii902W0KvHIYoJFlXcDgCIoQB8u4O544xg4rSFZfaJlD+U//9L8UpbmIMxRFA7dh+FJJfbtskbR/IeQE47e38qw92tSAFIVt1Pc7eB75/wpZrJ9ga91EQsT91FJ6fQj+VeL7NdWe7zLoi9JNIQTIDEW6quFUemKo/b7eJyjOMH+PlunsKqvaaSAT58t46jJ/gBH4g0sOo6XZsJLez+ccZLlgR9CP8KpUo9EK7Jhqlpv2W9u8zN6dTj0HNbcFh4wvMNb2LRBfumXZHgHj/lptqBPHPiLYYNPIgTooSNTgDt92mTw+Nb0Ge5Sd0fBJwpHoOBQ6dvsper/AMhcy7/cjUtbC/sL0xalMlxK6EssePlx05XH5Yr07QZfL8F/Z4sS755HUDoCccYrxnQ9MnS/lN6rR5QkYPfI5IB7flXrtk0P/CPQSoRK/mnawyu0jg9ueleZjI6/dsXAuwtdSQ4s3Wz2ttZCobbnvubH5V43J4jvNDv7uztIxEQzJ0DEHPPUc165HEpnCgH5ssWHqeeB7CvL9T19dEvbrTre0jLI5xI3PzNySBjABowS95rlvoOeiMw33ivU1yiuwfghQqg/8BwKRfCviO6Ki8Q2qn+OR1x+QORVceKNUlPl2keyQ9ohx/3zirkWi+NdXYbbeYA9C+2MfrivVUZL7KiY8y7/AHG9B8O9NWMT32u26KMZVUb8s5GKt/YPhTpYAvJbnW39I3Ma8duB/WsGXwNdRsv9sanBYPwCrZdh7ccfhVuHw14PtFL3+qNd46KqtF+B4bj8qxdTvV+5FKK6QNVvHfgvRwn/AAjHhmKCVePOuZDK35MGFU3+MXjjd5Wk3S6WjdIreCID/wBAJqsuseC9GfNjpy6i46GRiw/8eBH5VeT4qapE4XQtNs7F+2yFXb/0GiME9VTb9f8AId2tLpFIaf8AFPxa/wBqjtdT1HP8ZDAfmdoFa1p8HPHkqpLqstp4bQnrfXSxn8l3ZrIvfFHxH1fEs13PbpnKojrbgduFyprCl03U7pi2pah8x+8GLyH+g/Kq1jpFRiF77tv8D0sfC/4f6RhPFXju2im7wWVtJNj/AIH0/QVbWb9nTQogq2useNZwfvSyfZYz+CquB+BryaLSdNjBVjLfP7DylHp6/wA6uizsLdBKtkkXvK5f/wAdPFTKems38kkCitPdPWLT45eH/Do+z+C/A2k6SoGEknH2ycY6MXkQMSPrXjfjbxd4i8a6t/a3iSQTT7diYhjhxHnIXEarkDtnNdHY6iybIRcRwRnqkUYAxj1xXnN3N9pu3kIILMc9/wBMVphow5+ZL8Sa79zlNXT7dIoft7yhrcfJjbzk9sdOK1E0XTJF82MSyJjnHHX6jjFT6Tq+kLo/9l6/YtLGmTBLCeeTkgjIx9f0qW0vRfHylgNtbKw2ozZIH1wDTrSkrtGVOKZcj0bSYQkkduQx/wCezE/ljoRWrBc2tun+jFIXQ9UH6ZrOW2g3CaPL8/oPap0S3RoZFTDr0POAR3/+tXnynJ7s7YxS2Rz/AI6nkvPsd0UIVVaPJ65yDg/h0rz4fl6V674vha60D7UkIBilTeR0wcjdjt6V5GuRXt4Gd6XoeNjIctQWlpvfinYrsOYKUe3NJ+NLQIPb0pOCKOnHpS44z1oGNOAMAYrS0u1SfzXkPCAYA4yT0/Kss9M9q6nQoGOlandYysSR/mW4rGu7QLoR99GxY7H0UQJFtRZMiTu+D6dqsZkBBGBuI28A7SBg9uapaWWGkTrAQ5VhkeoPYenHpWgVEQVIh8xX7rEZGewPSvEr/Ez1YdD0WyaPyLdLy6ClVCkKMD26cfpT5bmxtImkjUX7A8tzn/vnHFc3p8N3qFukUBVEUY3tjJA6jb14Nallp0QmSS5l82QZAXbj8+36V4tSNmevTldIPtnnZEWfKbpxjGPoKsDTrrmMu0mMEADbn8TUlxqkcKhLdvIQDA+Xr9OOKiXUvMfhS20dF/iz3rL5GhYFnaWZw0bSSDBJ/pjtxVhmeQoIxjgbvRRjp0yelVLWWa5kN1LbMWJ6lsbccDjA6fSpYjdrK0flLHJ/eLj2x2oAjbdsaM4eGIc7enzdvz/KqbQPE3ksoaNe24Y9evGK0Hj1CSZYxMY5DxnYFyB6fSmtZuhVZbzzd37vDDPI7ZXOMe9NAVWhggmLq3nJKPkKDO0AYIxXO60NLit7i6WLzkCqdu9gMg4GRwc5xXRfYLSRnTUGVW2/u2j3dexGK5i7FpcSiwnkaMIVDrIPQcYK46/nXbhfiRzV7cp5dqU73M4maPyBtAAHYCs7r2rqNUSGa6mW0Ty1B27skhgvHRuR0rnWjK/KRgfyr6qk1yqx81VjZjQOxwFrpfB8/k6ukO7b548tfQsSNoNczwchflro/CTbNdtf75JCnH3TjqPwqcQr0pLyFRdpo9P8fQrN4Q01gcNZXMiEdgJQCf1AryLLMGIzhsEj2FezeJlkl8FXcLkFraaGQ5HIBYKP5/lXi6MRGOeSOvt6VwZc/wB38/8AI7cVujO7njb7Uds0+XJJbPpUXf3r2UeZsKB6cUuOneg9On1o9gMcUFCj0btTlXJDdMf0pgA6VKSB1NAGlGf3Q2t+OP8APSlC9NpwTUETBVyg3HsfQfyo3Zb1PrQBa3cZI6ZyDSqzlQyjj3xx6elVPZx06VJyyDIxt6+n5UAWtzIojdge/T17U9dq8OMjHHeqaswG8f8AARVgOFIz8zNjHb/61AFlQxHTzGHTtVmFY8DPy5HT/wCvVRWO4AcZH4H0qWORgQmOB3/pQBf3Dhu3T39KexJxuwD0J/lVESbV28D0qQMHKleGXFAFjcwOD1zjBqUfKm3rtPB9vp7VCXUsG459f6Cm+btOfoT9KALJYjj0HApC52hlH3R6fpSEAnKnO4U7bvKj/VbRke/H6UgK3AO1vkyOh6n0xWUgKSMT0OM5GPxrWkTcMdl6NVCb5tuCZAOCtMBWzksw37wFTHTjrQy5UFhx93H9afFIvlBJPnZOg6GmuW3FNplUdCOMGgDtfBUqNo09q02JPNJjiZeFA/2h0Jz/ACr0TVdHtrTQba6tolu5JgBNPvz5C5XICNwTzgEYx9K858AlnXWrU4IkWNsHGdynAx2713WsNLBp37y5IBiCLBjIyeOvK5H5149WPLVZ303eCKfjBY7XVI7aNjMsdujKW4xgYwx9wBXnM13M2MuEdxyNoxt7D/8AVXQ+KUvHnS/L/aXeNQ3G3AC4x/8Aq6VzU91HJbQRFxFKFI3YzlQPT+VdMDKZkSQSPKZZv3jDgKegrOlfbiQjDjgN2/Kr0sluIhIWaVu5HX2JHt7VlBy0C443cfl0r0KJyzHOWKkggkGqkiKQSOCfQ/09quZHldMEcE+tVZQVIAAGehFbmZS9umKspdSoVO4p6Ypu0twTn8KhKHpjNTdrYDp7bX7q2KniVQeg4z+FdNB4gnXbPvKp7fr0zmvMQAOelWYZShO07D39xVqoKx6hN4qgWRWZFn4PIx0xWS3i63LEIB5ZJO1lB/L0xXLraHUk2xkb15AJArMn067tz88ZwPTn+VDv0Hoeir4uswUITdjvnHbptFOj8S6fMHEmET1wARXlVFRztBZdj0S81nQzH0aU9tpI6f59K5tNWjhnaSJPl/hHT86wKOKPaMLI6v8AtrzvKeWMfKT93t7dKrT3UEwJQ85zlePwxXO5I6cU7ccY60KYWL7uxHzcf4VEZMcgEYqsMnpnNbdhoF/ejzChgiHVnGOPYdatIVyhaWsl/cJDENo7nso9TXXyw2VpAltAvmDPIPXp1zipTPYWULWFqvA5LZ7jqTxn8Kx55pJVALenPTj0AqlpsIpTABjJjcc8LnGAKRpVcBeGA5OMDFNlVtw689SQKiA3HBO7v6UyhzEA/L/o/tnOacgHC43Z59M5qJPcZz/nFSt8wzIvOeMUgHyNBs8mKIQH1HzZrLdQTgHpVyYiMFB82eDVXAHB7DtWMgK5TgU/yyM9sU9uwYbvpTyT3qbAReWPqfWlEbKcH86kxxxxS9selFkBGY+Mnr0xS+ST07VJn8DS9umMc0rAMCMppnlsMnPFTAcY6/0FLgj88UgIDEw+tNwfSrBK45poCntgUWAh4IpvB46E9KsbR94DPpTSB6Y/+tSHciO5uvGO1Bwvy/rSMCD6jrR09qB6Bgjp0pvWl4/CjGMEdhQA3GORXR6D4jm0d/LljF1bseUJwV90PQH8MVz3b0ppFTKCkrMulVlB80We96PqWk3cEZ0ucRzSEHyMsWQd93b8vwrTtZZIPEMPPnmQGJVPc+vp8o9ewr5zVmjKvGShXoR2I9K7HT/ELSJafaXf7VZXCOjjPzx8b1bHoM8+nFefUwSXvRPYoZlze7JWZ+zP7PnwJ+Ifxf8ADzzeG9OtfC1lPEBb6nrN8fKmCsqlIraMSzMGlXyy+FCnOM421pfGvVr/APZ6+GXgrxq1k/h3WtJ8cfZLu0aSYgSQQGV36bxG4UPj92zq4IG04r6L/ZZ+LPg3wn4OsJ7u/t4La1hZoLs3EKQtE4UAjedxX5s/KvysGzXwt/wUU/aJ8A/FfX4PAnw41N/Fmj291BqGqXsbYs2vVh+z+XaNj958gTzHAxlPqB8xb2tdUraJ6+h+gwxM6NHm0ty3Xr2P1c+Cn7WWieK9JR4biG7JACwMyRiUhAXIbnCpknJwSB90Yr0n4yfBX4C/tUeH4bfxppdtrN4kQax1OBTBewgbiqR38SsRFnOULNG3UrkDH8mVn4z8U/DfWJ4tIunmTYiwm43sqKMYKJuC5XG3kYwOg4x9dfC39uDxXok2ny69dyvNpzblXc4g28AYVXLN7qVYY6DFepPB1Y7ax6eR5OHxuArVbyfsqu2mz9fI/RP4o/CXVvgVohktPt+v+FXjePTryJri8lsBBgJDdTeXuACjKPtMe0BcrwD8Xav4y8Yy3Mmtw6mU0nRnS63rChMSyffXHXd9AQRtz1wP1f8Ag1/wUH+EvibS3j8S6hbac9vAGlto4xGSvG540Yjeu48qOgI4Ffmd/wAFFfil8L9a0rSbz4MQrpNpr0ksN2IYooYpFtX84yRCPDDzGlTfuHYgZWvJhgoxqpJX5n933Ht43MsTTpSc1aMVo000/wDJ/gfpv8K/2/fBPiaKK21SSKWe3too5greXIZwoDFhIPl/Pk9AOg3fGvwo/Zn/AGkNQn8V6jo8egeK3Aji1nTH+xapbyOF8uWVrd/Iu2Up8v2lZML8q4r+Wi3+I+uW0YESQo+4EyDzNxx0H3+P+A4r6Z+GP7RfiLRLy2l0jWJtLuIcOBJM6/MMfLydrDjj26iu3GZXXh/eieHlWa4CpPmivZz/ALrt+Gx+43hXwb8bfhHeyaTqnhu+8beF7b/RrTU9KMNy09rH/qpTD5xvIyEPzK0Z2vkKzJijx/8AD/4G/tY2MXw/+LDGKa3kR9C13TpIotTtsgFkSaWN9yPwrRuhU4HyhlRl+ZPh1/wVA1Pw4bHT/HmhLqkMvyz6nBKY3UY+R+S0UvzYyo2cd+1cF8cfjd4v+OHh67+KmhtbaDA1sAI7dcssdiWQksu15XYk/LyORj5VrzqNGrTkuT+vn+h9M+XEqcMRy8tt1/8AIv8A4by7RePf+CNPxN0azmvfhV460Tx622RxbazaT6PcAICUihkgkvIpZX4XM3kpnklRmvyZ0vVdT+HPji3mvlksZdJvGg1Gzba0qCORre6hfbhXZSp4yM8HivvjTv8Agpn8UtI8I3unXd42ra09obSw1BV8uSALhVMmzylYhc4LLIcHGQea/Nq7un1N7i7vSHmujJcylsZMsrEk+x6DjA4r63B1akl78dD8uzTDYai0qNRS9Fb9f8j9bta+A3jObTNP8VeFrzT/ABjomq2kV3p81lLsM8M6iRGwcbCFONueuRxyK8gudC1HSNtjrGnzaaXOAZl25b0XPX6jiu7/AOCfHxe/4SHwxq3wK8Qy/abnRkl1fRPMJ5tSUFzbK3YRuRKqjs79hx9heKPCeheKoJtH1eJ0jKMUcANLBKfusjcYI756jrVVY8pwQlc+CYrEMqw427WyuecDjjNRS6Y8RdxlyWB8sDkZ9D/Ku31/wl4g8B6w+ka+vmWzk/Z7nYfLuI84UoRwGGOR29KFt1mACRbv9ncBn8umKwuanIQq9qvkEBmlPDnjp2pmqJObUgKpIYN/ukY/wrrH0qQSnyfkmb5gp7DH5Guf1i0mtrZhwYiMHA5yelCQH1d4akfyLK4+0COSSCJ3JA5XaD+ePSvpLQJYJ38u9b/SQA6OOEYcDHHH0r5T8HXatoumSsVLx2yYb/cwoXFfRnhCQt9nkw00j43KT6YYgYGDnHGKU97CT91H0PpDz2ix5iTcoCbg3yjcRhiuPwNdZcEbRBboYz95ZOik9eM9B2rzrT57hjmKPZ5jbfm6YXHBHrx6V6MHjkVPLYXG9QoC/wAIwO2MYyK0iS9zKUnd5NwpjYNyPr3z6U6SWIIYHPCqTkcZPatS5TEQyi9kU/3SPXisrycTMSPNA6KSM4IwenpQIyZUcHbL0XnJOcDpjHfp1rN1CFvIcZ5dflPQr7Y9Me1bE1vDLnb8hOArn1H16VhawAxLyZwMIVxk/QYrNjOC1eNVj2qr8emNzbR/47iuJiiErsSB1xsY/wAXoP8ACu41j95B5sRbfjZtHUjrzXFWjgrLIoPDZTgHr6/SuaXxF9DWSF0427gNpPH3T7Z6+lTPPGivGqbWTH4qfeqCB1PlK+5pFHJ5Bx1H4dqGxPBuO4HlVwOGxjjjn0prYDXjjW4RJ5SCYhjYODtOMY9a0LWCQOZGIVEXae/Hpx0qEDMcYnkwFUbuMD6E+tNjlmaWVY2xGSOByvXqx6+9WtBHZaUnz4lPmeWx2KMD5ff2NdQqRbY8HZ5ilR3AUfw+2K46wmBkQRYVtqgqB1A9PTiurtYAM751lG3ptxtx/OtUSzUiYM3lKmyNFyuOc4xmqGrOVjGxgDIwXgDA7bsfpWhCId2xmJCfdK8Agjpx0qlqIMcSpKPlZSiPjoWPBHTtTlsC3PPdskbuN5Qk7SCAcKM4/CvM7vP2mVlUYc8YHGGPAOK9Vk8ua5ZGVpEaM5k+7kL3/SvJmieTddPJjcTvBHGVPB+ntXFI0L+mPjfHneqHbjHPzccHtWsguJX27mC92/h2j9KydIKkszESkFF9owxx0/iB/SuqKRxRvsXLDONvTpxx7nin0Eek/DbxfFo2sR2ryIUlTypeMA7unAHbAq94g8DzeEvGmp6dZI/9k6oi6hbxgDZ5rf61QRjbz2HbFeR6PfWGmTvqE7L5oziPHGOCMYHHSvUPil4x8T+OvBthr3w7SRJfDIMl7GuN9xDsAfb3wqqW6dvy0vpoEY6m1ZWdtpsJZdzM37uTnlQ3t0wD/nFbtleLGCXGfLjUAr3UcdfpXiPgrxunivShvbDx7UkA5wG5w55JPB59q9PN2gtTawqfli2568+mK2g9CZI6e/1DaMx4t5G/hADZXHPbr9KyhfXWpTG1sjlDtRcD5iT26Z5qhp+jaleXgt5N0QZtsfHUcnPrx0zXvHhrwtHoFn5tyBJIHMkaj+HIGRk85/8A1VrFGTfYwvD/AISaxWO5vw0IY4RMjK5xhsg/p0rT1eytFilZlEDBGiwO4654Hpn8qfqeqhlc8wuUOR0CgAjj61wkd5d3AaW0yjqoA7gjoeB9KTY0c1qc89vtWPkp/GeyfT2rKgu7aVmt5Jsk88DG4+x7fyrp7zTpZXaa7xGFKs/fJ7gEenpiqX9m2t7G27LFemz5c9x/hSGLp9lBMvEnmvH25Az2/l9Ku67DFJYTyHkbcAHgbgOFx+H0rAi06W3uVMMoAT7ytwMZ/pWzqtwDpVymFG1Rt4yM/d/X+VD2A8TuVjtNpEBWP1J9uBx2zWNczy4WIRKqEncvqMcfNjt7Vuaui7niWbcCowCOmOmccfpXHahLPC4jOAhGTg5IOPoPas2yzLvJdkUjNlAcqynnp0GcdMe1c3lJtyRnexHAx1IHK/TArduoC7bw/mRcYXHT27cVSZFjiVsiNhkZVeR/+quSe5aKcCSA4dMDb8gb26jpUrEIobdsC4OzH4fkalguZIUCS/MN3B4YN/hUcs7SE7UyEx8oA71IC2EMTalC6Ex5OPWvUUvrS3YbzlgAh+XnOflrzK0ErXNqrkRjeN/HYH07cV0U1nMkglljZow2Mk54HQ8dsVpG9hHdnVJ1Dj7rsCEbOd4J4B7Vn3uq3RV5Zh5LbQv95Sw/QelUNKuBHIgACpgnGflK+mex/CustZNP1ECCwDNLkDYoJAHOe2P8inZFGCLe8u2DktC6IvXgeo6ce1aD38saiMuTIBtCcEk4xwPpXptj4BuNSdHuCLSBQFZQSZcY9OBXomieE/Bvhv8AfvbG6v41/eSMQdqryD83yL04zyKS5epN30PJtC8HeJvFISWGE6fZOFDXMiEAEcZSPhjntjivovwh8PdB8PMzbjq1+VXMj5+UHGSRkqoH6CvM/Enxy8L6JttNJgvPGl+YfNFhpIBX5eF826cBV5GCEDMvHFfMPxA+Jv7Wvi6Kbw5pnwztLHRLoh1T7ZGkc0ByfIuXjuRI+RhX+4rHquKiWOpQVomiw85fEfUvib9qX4S6V4hi8F+Htcs/FmvySeQYtPb7RbWxPGZHT5JGBHMaPnjBxXxB8UviP4e1v4gT3utfF7VdF1ExGO3s9H0q6ljRcYaNFCsgY7Rggcdc5zWj4XsPix4Rtpdc1/w74A+Eqov+kPb26tdrbcbiUj3CZs9t+cnBxzWHJ+0R4j1fwqb74dazbWOq2lwVupbnTrYyEDqbWIhlAQYI3Z3ZGcYrzKuJnVdmdUKUY7HBeHv+Ec1/WJFbxZ8VNbmhdYYI3za28oY4UEkcBm6bsHGBivb/ABp8Fm1TQlvdS8P+MH2RmJo4752neNBkr5WSGU4442nGec15nf8AxR+Meva8ljJ4q174i4hUTWfhrRLaxmCkHl5gjY457cEY9vSpfiF8R59Cn0jVtL8UeHtHMDbJtWmWLVY54QCrW8+8yptYYA+6QOmOK5aytayOinHueN6b8LvC81pKNK+D/jm9uY2Je/v71rfDA7SPKZhHgf7m78K+uNIi17VfDb+Jr2yl0cafb7W0kFJ3eGJMczcK7hV+dSo5GMDv8uafqniPR7JW8V3fiDy7qbfB9o1mSRpHckRqhRlwxGNxO3GPbFb8fiO3+GnhW71Twz4JGr6nHKBMLq/aTbHMvzKgCklsMBgKcjvzUOaehqqbVmdCvxq8fLaa5af8I94cv7Szle1zf2UYS4iDFEgZ4dokKhfulcdMgVf0T42Jrt09p4y0jwhoN3F5ENg1tYpKdrkDGZFZQoGOAi9fQV4z4Wg8eeIPDKWmn+CZJ4vPmljjE3klWfoyCT5sIO7hc9sV1kfhbUI9d0aLxJ4cutNgFzBLdXLiNEjckJJvcblaMDBBGBnA5qVdLUUmjL8Z61BZfEVPEtvqdzBHrkH2U2ohJikmtQsW4QglVBTYY+DjPQdBm2HxS1fRrYanYXuoQXtrNvfT7iMwfagpX/VlTyiHO5AQSOwwK6zUW8HaLc3mqPfWwOn3s/8AZy6nA0kBwFBWNs5Rg3G7GTgYFcfefFXVrfTHvPDreGLy5F0SBbBWvFJ43QRNkbgMtz82B7VEOWWgPudFPdfEtb+Lx18QPFtzeW1mbfXrKO4MNval4zvuLMQRsCCkOAPKKqeNy52kcN4r+IFt48tL2LV7CS/sNSlWfT5LORVe3WPOxGDDbyvDN6E9+a90uvA/wr+IPhGz1L4y6tYeJpbU4s7yK9axit7iZFdopBDMcNlQCHQhcdOcVx3hn4U6J41uLUeHtWmZrC5b7TFFHHIi2pO35Tgb/lGASfy4qqKpt+8rNEylJLQt/AfwXF4lW88Q6td+H7rTCEhm064QtPHNEd0SurgINwZAHBxgkYDKK8V/bf1bT5f2YPFmgxeA9M8MS2eraM/2/T/MEO0XDKjxsVwz4d0ZSR8smSMhdu348+GHxO8B+JtV8I2cFxqel3skSwi0tgn2uyHzxtJJ0R1YEMGIw/IOMVd/bM1DXv8Ahh7xJo2r6Q2mx2F74Zt4ZYf30WBPzunPOdyFXHIDgDOcgergoy9vCXS5zVpL2Tifz4A/u8Ctm3GNMdWxtLH/AL5wKxV6YPTb2rXt8/2b6YcuPT0/Kvs3seCkfXn7Cniiy8LfGDWb++uJNLjn8L6jbC4jQyCB3ltijyKOqAqM++K/bj4eeF/+Fm2trNqviGLRdQeXNpewW0cn26AKuHjbeikqMh0YfLjpivxf/wCCfCWtx8a9bt7yyOqw3HhHVYnVRym97ZQwHfnCY/2q+lvBFp488IeKrN9L1BbJ9LvXREmaR7eN87SXhVlILJw23ntmvms1oc89Ox6uEqqMNdj7/wDF8Xh22g/snwTrdvoawXO+51K9Koslwg27REVGzzOWyRtwCB3FeYaqmpx3MviePWL6+0SBVs9RuooFgDCR9skO3Co3HIYAgcD0r3DSfE/ibUvDd5rXxAg8MSaRHGsimXT8C4uXk2h3V2lbJOQp5JY4xwSPAPjb8QdU0fSf+EZ8L3EcPhi+ga3JmtA0e5xkrDcn5hs5G3sMfh89RpSjLkPRck1dbHrmq+HZrS2ktfC/hXUbi1vLJbZp7JRPPh0+YlBvyAvcdx0rynTvh+2heKI9N8Tf2npWn63A8lk09sYZDMFOUbKZjKgZ4XuK2PgD8T4Y3Om6jfa1p15OsWnpeLMDbRzDbsjdm3eSrnCqw6Y4rvv2mNG+HHiDwzPq/h/WfEmt+OPDgjt0khuJW2bnAnMiSoMJsRnzHj7g5O6urldOfKYJKaueIfF2Cx0/9mHxHq9rNa3cEjy6bdPMczI/nhUMYHR4gpOMAkNnGOvwd8NfC3j340a7JpHhiL7RBY7BcXUwZbOziBCqZXHDOegVfmPpivSfF51bXvAVz8LtHtW1bWvFuoWtnBdl3Ecc0kkRVmUghmJVlOcbQSa/Qjw54I0P4TaXY+A/CNsthp9nbIktxncby5IHmTTNgbnZs8nHGAMDAHt4akqa1OOrPm0Whyvw1+EnhL4S4m0eP+3NcuIEjvL+72llcck2qEE28Z9AdxAGTXpH9rR3bzQE788g7eEYHgfjUa2RkVpJw3HCuB1J4AB9qwr+FYp/3UbQs/y7Qf1IHUU5zZikdeLeKC2Mh4GFIHXPqaz4NREG6BmZZCQdnJznsePTFV9GvWlZILgrwSGA9vu/XNdxHcoqSrbogIVdpULyR2Pek+40ULOK9mZo0t5JQmDlTxj0x/hXp3h+2jj8tdSkEMauApX72BgYJ4xgYxXnkdzOrjGIiVxx8u5vpx6elddo8Ml67xiQtMUHyseQepx+AppdEB4n8XvB3i3xJpmv29x4IDadBJcPpd6LwpcHYeJlTeSysEB2Ig+U8cCvH/gXfWHw8064g+MnhBtX0dbyN4byW+VryDcY4hH5Lz5MZbDbPlGM57Y+w/GHinX9Ogu9L8BaN/wlOsWe0XdtffOixSKTE8RLAA5yuDgY69q+VdR+EGn+I9efxJ4/vD8MbrVJUQWzKci8AOIZ94xEjqAyMMA5yOoB8DFYinCbhey7np0YScV+R3WvaqfEzXFn4Ml0rSNHldtkOfsd20LgbU8xAudpIK5Gc4PYY+cNX03xf4OkFnZ/FHUfClo12wuNN1GGaeS2VQFCwy7jlV6DDRrtwevFfTHgHwxLp/i7WtH+IGmReKoZYYfKnsBvaDaGPzKjZUOPuknqMD+Grmq+KNG1Z7DSfFNhN9r0SRtIDWcXzXCKESK7JbPyssY/dnPJ3AV4zxUIu256EaUraHM/Dz4s22hGXxD4IN1cWF9N/paXLtcmzMI+d/LkLtJ5gkzu3/4Dp/jxaWnxQtdNvtY1C107TdNt5L26urGHbcyW7hGQsqq3Q7TgDgnkYC16FH8EbxLa8Fnov9m3UMJnsDFHGfMkDg4KQbY3LAc7s9eOmKq2nhSQaTOmtrd7tMHmyJJbLs3M2ZFVMYZPZhjGT0FZ/X+V+7oCpJrVHzT4N+HPhS58Nzan4T8UeIbG1gknniiZIikgttu94xlZAW3YAzztPHar/hzxV4S1XUbiGXxJ49j1OS18j7RaPHb28ewYVZJAuQRnIPT9BXsGtaJp93rc9/4ft454J7ZWt9MfFsYLiPCOCucBSMPu75wOlePf8IjqF34Y1a8/daI8zi2ubiKdbhYwZhE5aDgptC4ODkhD0xWv1znb5iFR5bJGHq/hrT7TVNO8zxD4k1G5vcJcrNezXU32b5iWgZUAJG3Gw7semK9Dn+G3gPRo9A8f+H7rXLeK0Ly/aLu9mMUxiIVTJt5gJfcvAVdoGeuauQeDL3RNNufEXifxRDf3ei+SF/syFPLjE4EQkljnVi7uDuZVxkZ29jXOeDL6+trLxTDJ4qi8RIskVxc6dLbvHbzxTM6XCzJPDlN+5Apt5MJ3xkYwnVclZNaG0YxR01vd/AbULm50jWPDfiW4ivEW4e9066efTIvN6ThEZMcrjmP+HCitLR/CXwlu9Xn0/wD4RTULaHSY/MsrsTM8k6MQoWaC4Gw8cqMEDBziuEl1D4Z+GEu9XsbrXZ9FIW3MFgbgQ2zggITcyhmUBQdoIb2yOi6gdG1OS1vfDKeLEtoCReajqKzDfZ8sHibC5jB5GY1OOWFa0oTls/6+4ibS2RT1XwLcaNc3Eem+BZ795gZVlutTht0jxy4gRM7VLHGF7Y6CutsD4Z8UeGLO31PQPDfgu80u5KjSr+UR3sqoCFkW8YxOWU84AO8Z54AY1S38LrpP9s3/AMM7n4j3U06fZZrS8nYyx4Oxn8tj5aCNQp+XA7+h7TTovhTeD7bqvwnTRS7RW0L3MypNHIyr8rRK7qBzlHGCfY12xjZGEpHFaj4qv9K8QJ/Zd94GVYVWC2lvLgrcpFtCqGljfcwwMHcefzp2q3HxIktZG1D4h6H4LsXtmnaW1sEnhMZO0lYnTbO3HGCWIH1rQ8HeHo7u+nsbHwB4DaGyiuFtZdSuV+2tJFkiVndHllSMcvuCkj+NBX0j4EFveeCvtsGi6BrGqSwi3m07TpbO6gWNyWDExvKuGPIAYgYJzxxtzctrK5i4ps/Nq0+JGpeC7t/FukfEmbxJe6UrqI20mT+z7nILJCdoURlgB8rEMGAwRjI9816PxP8AE99PtJ/jrB4fsEhF5Knh6wWzgWSQh0H2mBgfkb7ySOeR8wViVr60v7f432NpPp2hT+C/h1psRz++WJfJ3qCW2qjIJMdSwBYYwO9eT/8ACy7vwFfxlviP4I8UXNyUjW0jtAg3xn5t8sWHQEHA3tsOMKBitlVTM+Q838NWMdhdQalY/Fr4l+MZkkFsv2eDzLQyAgEKsilGBxwF+bnpXrviPWpNa0K40TxT4z8WaXaSAwajYXsMUM8kUi7WUSJbSfI6kcBehz8vFc0yanr2m6jq6fEfw/8ADvS5ZheSPo8RE0Eo2+Z5cJZJCpKgqwdt54244ryjwL8Q9QuvEuq2Hib44xXWnxjEDyWC3Tzk5VSqSKgi2DBdMEHoPUU22CilsdfJ8D/hV8Srx4dF8P8AjHxhd6faReXLL4nFoSu7EaJ58qALkYC5HA4UYFQaB4T8PeHIBY+OPAPxQtjpUhhS1t9UW6huI14WB5oXhfy8HjySDhQNxFbNvL4JGsk/8LMnnvdSwr3tlZNbGPyhlEkt0fe+4gYEaYJ6+te4axH4Lns47Pxdb+J/G1/a+WhEFpNbm4c4PmRxrjaD2DnJ7cYpN6f1/kCVmfK3i/4cfCnw3rMPjuy+BPjjxZBflUi06/uJTH5ix8u6PcXM0nT5NxC4HA7VycHh2HxS9xF4J+Gd38PxZpvktbrUrqK8hIbBUw3BAKnA+7kAc5r758HePobqSXwfpnhjxPoII8tTqW4rC6ZCBG2yNG7dw5CgAdq5DxRL4Q8K6hea34o8Fa+s8jwrdXNnqM5j2sQUeaW3kVlb5RgE9cYqdNh37I+XfCuheKtP03UrrSPCGo6pDBAstvFHKHTzm+UiPkyyf3mWLLEJjAyK7eG5+KbeJ7HTvG3hvwVC1l5NzbX8t3LY5+YbVjV/3iSZXkPHtBGDnGK6XTvh1+zfpb3Fn8NvC2u6Dr+pAz+Rcanf2PCLu8+FrmV4pQuRx12nOMc10vin4EubG31Pw14El8Y3d1b75kv79tsc8YwEaSaTc27HGMJjGBg/LkqavqinU0PMp9H1yTxdNBc6n4Jv7nU7t/Nsm1iD7NDG+CsTRMuVctg7lUknqvPDPE/wz8WfDq+mtfGPjzwN8Ol1xXgtbe/kufKktQNqgyuYlUAcbyqndnBrOX4ZfFCITRwfsy+GpLkSJtml1uy8wxvzwqygbj2G9dv92u6uPhr4v0yytNRvPgZ4G1mUpsaxfUEluIWOOJDIGRtuOQN2MdaTpK1rDU/M8g8U39pDbadEfjt4P8QR6bgQwW1jnyiE2ZSSJpJJ/lJHzNj9AI7XxT8Nl0SK0tvipFpt3ZFmJudKn8ud2bdmNMAxJnoOcjBwBwOqlPxf0S3l8SX/AIH+Fvg+1ST7NZ6fqEUEBiZfljaOQIpySMBXcM3VRjmrEXxK/aN8PaMLnWfFfw40Kz1OX7F9jFoLkQOBuCu8K4Z1HBDblUc0/Zxtt+QOTZr3fxJ+G2maNb6xofxivtfht2jjurKzhS0uWUsqu0MUiREhT0AJYL64r0HSfjLoUN3c6npb+JtZsWtlgZZrJjIi4GLlUbCHAAOWCsec5zXm3hfTPil4a1d9S1X4h/D3TrjUgon06e1UPcxoP3UbwOq7Y8ruXbtPP0A25vjH4qTUP7M0v4s+E7XUIJdhtZbVo7b08skYTYOgwM/7VZyt1KUext2/xj+Gfh2ZL6HV9WmlidJJLVp9gkVwDvWNgI9wJG6PcCOmDXPWPxm0m41nUl1ufxFp+n3k5mjm098y2SuRtUpjAXkcqM49a5jUdQ+KzW7prd94R1eYzG/torK3z8hOfNh3Dy13YyP4s98VgWGu/F/W/EEz2mraZoOpFIzbW8tzHCGC8cKsThpGJHDEH04BxyOdtv0OlU9Oh6pa6hbXetTadN8Q9T1O0lCyWw1F7uAokgztl8y1C4AxtwwHcL2Nf4qT20+kaV4RtviHe6vYaxcRRapZeVIksts4VX8i68okRiT/AJZKRuU5JIAU8BrfxF+MUdoY/Fep2PiT7OWiX+zXgkuISykr5rwooZFx0IyR1Her9rLqutaFJqz+MjowMglltbvT4wyMQAHt9288k9VxgnPWsqknPToVGCjqec+ILFfC2oz+DtHZzb6ZeAHSWtpWkhKooa5STJ4bdkEDYQcjjBp9lc2fi5JdG8K+AZtTaImb7ZDFIPNugcCJ5LooLeIpyVRnHsK77Xdbs5buOTXNQ8W6prWjI0QuYbAW8dushB8u7UJvYFkzyCcf7oxkeO/GOi6ppqajpkHi3C4Md+sUv9nb92MMqBVXPQcDOBmlGmo7le0l0O+8N6X4Qlb/AIR1vAuo+FrpoA2oS3Fst1awsIzh/MjlkwrsrKvC4OMcjjl/EGt2fwTKyDw/pPjOTUB5EEl3F5UcYTJBZCjMhKjOQuG6AgLise2s9al01CbLx/HqFyADdaQ0tszowwiS8/cHbIH9K4DTvhy15qq6z4i0HxTBBo7zfbhOLi481WUiMF2XaHjOHIKBSBg5Faxo3lduy/rYy9rZanpuhWWq+JdYm8QtNBbywQi6Gk6rHJst4Ac77RI5ZCYk5UDaq8+9Zmt+NtKg1+6sPDGm2/iM2kcSXFx+4S0jup1BDW7SfvNiP8rJjIxzjiovEU1jqWuabqsvhnxD4v1K503Za2cK/wBmwzQru5j24aTLZztLAAdD0Hn91p1xLfw6S3wo17wrZKjm6W+kkRn2kbTHK7oG2HI55IbgjvrSw0XvsROu7XsenaRrnjDwU7WmsaHYeJLC6ZLh2nt0GAUDSYTc23y+QrkDkZwRxXN6rq83hzXbu5srvTNXtbyVTc6Y9uYhAowr7Y/7mACOo6HBptnovi7V/hpdDwt4ebRbKCR3gmn1BZ5Jot/7yMRcFWwoG0sAdpxzkl2h2eoa9DDd6pp+m2Gm2cMkFzdQuiNbTRkZkYSKp54YLgjDZznGdXQ5fkT7U17bT9d8M6lP4l8M32i6XPqEfkwSyRSJZeRIwljZmiI+b5emCFB/u4roNCtPG2heFP7OPiDQdcswRFLdaY5N3BGMffD4DIgHC4zjp2I6fwTaPpXgzUNUk8DL488PWsskw1WK9tHIUYzstVbeAg5wgOeTxyK808b+IrDWdc02Tw9oGk6ZJCGaCW9uVijeEDkOiqowhYFdw3Lt9M0vZ8zskCnZamMniXw7F4jtdGbxdc+EYl3Wk+pwOIIYnA6OWOEBZQueFB/iHWt3R/jOfD9xf6RZ/ECPWhZq/lXF7YCZ2DjBkt7rKnPAADcZxww4q/pGnWSR3Ph/xF4M8I3b6qjXT36Th5xvJVbi3coWRI88hfvEdecVkD4Zat4K8RT2mkeIre20+/uU8i2ljivJHtWUDc0eASIgccYztGR0rflo2tUMOaS+E8du/H0utpeR6vrWratc6jGq3cFxqEr2zAkFVZWcjgAYUZUYxVaG2WG0k+w6Re6u1q++eGK7eNo1AIBjKHIbOM4U4A6dK+gvEvhfVPDWjW+vXmmaB8R/D80zwXzWWnvbvblBu3T5A29tpC4yevINdhH8NfG3jiy0aDRYdC+G/hx3A/tDyJEniRc7SWkbJ38eX2bOC1bxxdFK0Vp8jN0ps+exYfC/QNDi1u58NeK9Tg1KTy72O41FYkQ4DfKqsPN+fhd20YGc54r2Tw78HrvWNOXxv4U8Da3DYpbqbNrbUEt9QiMbEvIFZ/nBJ+XiQcEhcHjp5fhdq3w08ZWMrfFPSvFMVyzW81trEEYsY4AjMWuIoZMucgbT5kRBwCxHy1zfi7xF4t0zUZ4I/iLY+LdMmYRLDZxT2kEAc44iilUbVHA+Y8DipbU/hQ43ied6hpVrqviDUbW/8I+KNSgudg1GW4uCt6RuPnB0RtshBxhcnPXgVl6j4bs/AWqRav4Z8KX1vpdxJHGkuuPsQzEFgqyK2UO0cAt69R07241uXSrcaVfazPrf2cQtHI9v5bug5/dXMTFyOSDv/D1qvrMOoeKPC93pmu60+qaGt0k40zyYvNjjbAMkc/DkorEbcqOPfnenaOy0Ibvud7pNh8RvHiyaXrPg6/TRHKZlmvIrxQqA5QEuJNmB+7Ocjj2rxL4+abb/AAL+GvjbVb/wnIiapBBo+nXchKwI+rDyY280mQyNGys7gFeFxnBFX5fgfo/h3R9O8S+A9T1ZtP1afYBHcziWB2XgOkbqMcYKkdfbFfOn7b/xn8VeNNN8EfA7WLyO/k8NXL6nrGIPKlMgiWGxWZuAxji8x/l4IdCTuXi9IL3dgi+Z6nwhplqLOwhtHXzdqhTt+9n2rzr4o6q0a2+ixEx+SBPJt/2hiNW98c164iC3H2iU7YhgsSMfQe2K8n8LeH7b4qfGnw/4T1O6k0/Tta1m2try4hiMsltp3mKJ7hUXl/ItQ8gUddta5cuetzPoOu+WB+p/7LuofFP9lD4U+HbjSLKW1ufGaJrt9ZXoAhuUnRGtPJcZMMgtGTeCCy7ssu0jP3T4n+JPhf43aLfQaVai5jltIl1iGWIC7sb/ABjdDhTkx7eOCrbeAMkH1jx74H+CXxfgu/FX2DUGmsYoNGsWs7loxaGJvLiFpaxyeSmP4RgxkDKqNxLfL3in9nVPhb/Zvj3SIdbZre7SHz5pFhvYbiQgWzgANE8eQUKkKDnuDioxDhUk3J2ZFO8UkkfNd7fzfBHWFgvdUuPEfhu7mWV0svNjaOMuMy5OIxKoQKULHIx7V94fD39p3wD8RvC+s+GPC9ydJmeREgsrwIGnWU75PJhi3K25jtZW2n5jleprrPhr8Q/C3xNvLvw/40gUalplg4uLS7RWt5GeRQzwQKGV3TIUoVZlH3eKzviR+z1putW9l4z+EA0qbxbo5WWzlt5UtYkMP7xC6J95lJHysFwCQe1Q3GS13GrrRbHz78Xf2cvE3iIap4h8C6da+HLm3iEx0iHEL3X3ne4hUbUA4OVwDgcDinfBb9tbUPDws/C/xTFvpUlri0bUHt/NuJPLYr9mv0C71UDO2VG68MrGvZ/Bfxx8Vaw0Gh/E7wlG3jKLLxrLIbD7ZAjEiW2VBzg8MinBOSMA7R1ni74E+Fvi9pGqTaZoNn4J8RyMZ/tlvbtDHNK+Q8V2r/I6ufm8yPDBsEH10pVNOVhKNtUePftB/BH4TalpFr8VfglrNpEdQlBmsrK4+2WVx5ib/OijDMYGYAB14UsVO0Nnd8iadr2ueCPEW/Rp4LadNkV1BcwLJG6Pg7HQ4XH4jHrXVaxL8YvhJq0fwt8T3MPg20sGE8EsMCNFeQeaSs8U23zHXfu3plSPmVgV4Ms/gnUPEN9qGs+LZpJHkiElnd6W8K21yqg7QSFY8Z6cEBf9011xdtZbHNNbcp9HfYfDvxi8I6atsPDeraphPtduJxb3djLIFSVBErmTL9VI9cKp+8fmTUvB3jj4V6hqOr2Esz6El19mTUIZ/tNod+CkVy2BsfZtGWUZYYFD2ei+DZI9X8LDUdP8WWE8L2qQzBpAV2kTbANkqKw+50bGCAM19i/BL9qu28ZeIk+Gnx00OGObVQsNrqT2kVvbs4XmK6iLExiT+FwdmflIXOaUXKOsdUNq68z8v/2w/jRceNfCHw9+Cq2ENo2jyN4g1KeIkieWZWt7QoSBgNGGZlwMEjtgV8b3FzFYWdxcsNphiLbs9cDjA6dcV6z+0l450v4l/tKfEPxp4ctotJ0MamulabDFF5cbW+mRraeYqL93z3jaUgADLV4f4gFrcQWOjXU4tINTvooJ5Tx5MOf3kh9gMZzxiuaVpzSR0JckT2f9hf4Qy/Fb9o7w1ea5bXseieH4rnxTK1pGTLO2m4kgEJyp3eeYyMZJ2lR1BH7YaL+zn+zt8X9c1+3eDxJol/ZfO1uL17a43OxLyJHht43EZBweeV5Br8mv2ffhj8RfiB8cLK08Ia3/AMK50zwDDBdS6+p+zxfbMr9ntVIljBaeQgGJc4jQko4wjfrl4qg+M8FpZ6xrPiuw/tCzyLjVbK0ksosPhkt2uIAqFWIDY+UDI74rSvXlpy7dCKUE17x5R8TPgX4Y/Z7v/Dnjbwhq+tahp8Go7tQnvZ4yIIVBaQfZ0SFT8qnhQCcY5zX1DJ8Y/gx+0F8M/EfwSsdYs77V/EehXWnG3eFoYjNdwmFZkRs4WOZldtuTHjPGK888NR/DPxr8L7/SPj55J077WskM/wBpmGJPm/fQ+Wdw7BgxKsMgg5IPAaV+yl8C4rxfEfw2+LDQQxOZpgZILh4k3ZQQBFjcOudoXrSg1K6m7MudlayPxR0FLi000WOpK1rf2Uz2l1DJgvHLAxidPQ4KnpxXQTeV9nljHKyxmIx4+8DwP/1V6F8cfAFt8J/jh4p8CaTfP4i0hBZarpmpTIge7tNRgWbJKAIwjl8xFIA+VV4zmvPsqX+YjJ5HsK+cqpxm0emmmi38A/CcVv8AEE6T4btzeXPiPT7iz+xkeZ5kkObliqHI+VYs7fTpiv0g+FP7UHifwHq39j/EOyg+IWjQTR2V5b39uJr6yjQ4PkeYNw2If9W2dy42Dsfzb8KeKp/hn498M/EyzX7W/hLXrDWvJI/1kMMym4jGCp+eEuvWv3Q+Mngz4D/H7wvrnxh+G+sRaXrfg6yfU7+8itXjW6tLeCS48q6imSN/uI+xuGQ442EZ+owtVThzS6HkVqfLKyR+U/7dPjrwN8QP2jj/AMKzMaeG9B0OytR9mhW3tje3Be6uDHEETZhZIgwZQ3mB89a+JPGuoy2unRRiQh5JFeMDqdhG7P0rc06/utYeTxBd/vLjU53vJ+w33Db+AOBjOOBXnHjK7afV5VL5Foix47DPLEY/zxXNG9Sorm9lCB7NeXBuU88/K0ioSnpkc+wr6F/YF0hNf/bL8KwSOFi0Kx1PVjxlRtt2tkHtky/yr5phmEmjWqKPn+zR59ztB/XNfev/AASw8MnU/jP8SPHhQSnwz4VgsdvORLqV35g6dhHaNn2owtD9/wCSIqz/AHZ+7kE7jek2LeQZxwMZ9vbGBX5Vf8FZ/AUd74O+G3xpsYV+06Bqs/hzUZo0wzW2pQmW28w/884ZrchMnAeb3r9KJ72SBvMkY4Me1/TJ74/+t/8AW8l+PXgGL41/s7fED4WCM311q2jTXGkiPcrtqemYvbIBuvNxAgIHVeOhxXt11zQcThpe7JH838IWaAeWBKCB0OOMVe8F3N/FqWt6BYzvYXMlv/atiVO0xz2uPmjPYggH8BXMeGtQTUNKhnfALRqZNvZgMGPHHK4x+FallrVv4c8c+H/ErqPLS9W2ukADNJaXQ8mUbe+FO4Y5yK+apJqdj1akVY/qO+H3jGw+NXwX8KfFm1xIPEOjW1xcKg+WK8C+VcxEDkeVcK6Eeq9K8W8fax4Y+HukHUfGmorYK+5re2PzXF1j/nhGAWOOMnGPWvj74F/tAeI/2ffhbrnwt0DSn19H1W6vdD1GQh7Swt73a7L5RIEuJd0gXKDe5Y5HB8gv/E1v4jM+reMLyfxBqV/cvJdNcK0qIylgrRhhuhUg/KqHaBxjCgD3HO6TaPOULPyPpvxX8UtXlk8nw3b21qLF4XJvFV7jzSwZQjxybBwMc7gfSuM8VfFH4jeJL55tR8Sa7Z3Pl7YrFWFrb9eB5duqRyY+6CwJAA9K8J0a2Xw/dHVU1LTN0kZECziVw6n7pOWCjHbjir2m6jo960UOszu19eXe0vFPgZZv9btP3YwTkdOnFQ9dC46Hc6lda9cqmj3Oqz3VzJHIrRySM+5AuTgfK2DjHPH6V55o2l+HfE1w91dadf29zpUUaS3MsyrCXU5WN9+773JAz2xiulk0rTYb6b+xtUlml2A3l9IxKIu7AhGBuLEgdDjArvhNbaldWOiRxW89hAqzyEFTLc7AQCcEbl7c042itBM80mgtLqI3ctgXubVi8TrEi/IGHGVGeMnnH8uNeDS/CztFHPpts+YixBjw7SSDKp5irnIyPpXQWFxoAvZprdo9Ku5ZSsdjKPJXMYwVUgkAFh7CrB1LU7F4otX0CaykkUi2uFKywQqR99VXd831NWpdiWu5yOh6RfWH9o3OlWsMMdu3lxZKblAYs2/cccIec4rTuIpJ5IIrbTZoXh/fbjKrxqxI2lJOQS36enJNc1qQu7GzBjKahNqMzRER5BzjLFhkAnv2xWhpeqQ2unyyaxBFa3kEf2SLM2DK3QsqkfIMHr+VLzAk13RNEntcX93NLqLTSSqIrghEOOIpGycEf7IGe9ebzpFe6ha2VrLPDvKiRp5/vg4G7k42qOpwMjtXpkWk2Wr20en2luba880vbAXCkyZA3Nh9qkKBnjB9KrXXhHVbHTzdWWlrLNlYbkTxyYyjbcxMSML1z2przC9tEc7qWk3UOoH+xvEGmfYI0UM7k74f7xVUzznpzirs0T2qQWmq67He6fdKSsx5255BLrtIDdOTirSeH7rTbHUZL6xsdXTcAQiF3UtgEjAUqqp07jrmsHy/CunQi7stSslMa+TJBqAclnyOBGR8oA4zg9+1GiQ07lIeGYNQ1CKDSPGdpZGIuEhFxLE8jf8ALNSylg4BHZPpUGq6L8ZtDSe4tvE2n+Io4JFDWxj8uUnuiu4UAD3IJHam3kOhPexX8zWH2iN42jitpQkZQ4wQp9CMnGK7bTV0G7tH1bU5RpscYILSyb42kAwCAckkZ4Ao062HfseMa3rvjq0Ed/dWP9nFxnyYCJlcfxZI+7jrmsKTxprzRJcKFUzx7kdk5XHRWPTt3r1/R9R0V3ljj03+1Z7fG2eAmMMP9rcR3GcYHHGKzYvCHh3UrNY764TTOT5kYkMTpvyMHKncM4PGOPzrSEYENyON0j4n6tbXsFskR8xnj+Vo1WPPGcEHp9MV8ueLdPey8Y6/ay7V3ag9xhBtXFwBL8g7DLHgV9a3Hwi1a3njuPCl9BqNnt2K88gRkBwZMKV5IXGME8GvnX4vaHc6F4l0y7vvNH9oWrwlH27kltSOCV4Pyt1yenpXPjox5Lo2wsvesed3Vm97o97YAbmZHCgjOTj5a+dIt3l5bA2fuz9Qcf0r6VsrgltzHy952o3fb/8AWrwDXLZrLXr7TpMH9+8g2jHDnIrLLZ6uJeKXu3MG5RgqSDH+swOPu7v6Uxru9tXkdY12xcsemd/H5cVYvog9o2FJkXpjoCMHt7cVct44rmEvMr7ZfkCtjJ2+n0r3Ezzi9pd439mrKB5fyMCFG4Yyeo+lWf7QmWzh3As6D7jc5Xtj2x6U+z8/7NDbwMHZmKbeMrgflwKYED2qxNGBcR5RgT/cOOBVaXH0NfFxpupL56Rzq67QyHaAzAEHnOOla8jokciJKY1dQQHG5RnHHoQenSsGKQw2refC2oRr8pRD90jp+GMY9KuQzG/mT7KfJAUZjdQ2No6E/QVLAfeC4ltPMks4HMiYR7bKNhf7wPHFMsY9PvvLcGSEzw+XKduRnaB/+r8K0LS7je/IuQ/l4Z4xjAGB0GB0qpHb77a6uLHhEk81Uzzt7FSB07Yxx0pDsVoIp7G4Ftp+oJGYXJTcpxx0B7e3St+5vDdWxTWNP80yAO2DwWGBlSuCn0rJdbK5jZyr5yjkwnvt9D0wRVS7vLoPuHmTRKMSKg6gj8hQCN4abp50uCKGB7siRjL5LHfFk5Xj3FYd0YreWayknfY23yzMCCB1HPcDp2qzplwbhlliE8gJAcxEocHhQ2COnarqG3lu1sXilgx9wzRqzAL2xx8vX8KAM64tf7RtJJoL2NpQATGcAFlwOC2Mcelal/8A2neCNrq1jtp0AjZlPEvooxwBjg1Q1COBp5FW2jgiVzAZF6Ano23HA5/CrlpPp8aoYXeLbhB5jE4x7eg/KgDnbSWRSws1aJm3Hy0+UxhSOh7/AEArTsLu7/thd7ORIn8SYDH0xxirUzx6fqc8V/Gl55kfmYA8vr12nvVS9tIG0+PU7PzrCe3Klo3fzEZX4/dsO5444xQFiS4nupr25jEDmWNwrfZydvA4Prk/Sqjx2i3ymdP3TgZDfe5x1+laD+ZFcTXQOxiElKDgggYI445FEzSXZaeIyQq4XiRd4HbI56UICSwskmJj2vDFgFijYjP5VF9tWKBJv34VJF3rIPMTYDzgntiiOK9toEgKK21WRXjf7yHn7vepUG6F/Jl+zyLGNynGFI5G7PHze1IBlzDBqURm01YnUHAZP3brg8ZGB2qGyZNE1+K9y0XkfIcHcpRwAQR9KoWqXGoSsoXJKELs+X6NxwBxiqPlx3EYdWl8wL1BBBwM4pyjeNmNOzPoCc7W7ElV2EdwRkVDbv8AZZopSCFJ2Eegb1/pWJ4cvJdU8P2sxTdKuIt2cj93gL9Dtxn3rZMaq7LuMqMMDGeo5r5CrT5JOJ7cJc0Uzr2CLb7uGwcHaeoHoaoXMklzbzwxkq74MRzj5lGcEjsw4qjDdloNrPvV+CehFV45gJFLY2kdPQ+3oKqi+WSsE1oeKaLp0ula7eeG79vJthLHIHHH7lyT8q/XAH0Neu6hY6Zq93o95EwEFvfIxBwxYD5ct/dx05/wrzbx3LHD4p0i9yWmiLxNj7rR/wCsgP03OwPsK67TZ2ULdWWJzP8AekwPL64C7Tx14x1r7GhPmjFnhVY8smc0lhcWWifFCWJjbzW08UEiR5XdDJMR8w4O1hz6V6DHd63a+MPhXYCQTQabZi7t1GSAAgznv90DNdjrOhw6z4u1DR9PiW2HxG8KP5UTYyus6XHu2MRgABBzjqe1UPDjC78S/CTXWQql/YX2h3KMDiK7t4zDsYfwszY/DtXSjM59/Hx1D4ZfF3TtUsn8rX/EFtJDtYMYrxZgTu6YUMi8ge1e+2nxQ0DUPjZZajr8QltL7wL/AMI741hnVlWCQx/flBG3BBUA8rg447fMkGlCP4ZeJZpsxPb+NY4Lgjk/LKoGR7dh616D44shbeN/jNeeTlLHQ7SNcfwmeJNp/TP4UrIo6Lw38RbHw94A8BeI7d3n8SfD7XpLaFycvqHhe4dlnYx9SvlvGg6bApI68ddq+uaDZ6X8QvAPhq7aGLTJ4PiP8PdTgOJbWchZL20tzjAj3FlCDHBJcEjjzOz06K61zTdIjhYSWXwzmukQ52ztsG0N1ymM/jWh4EsLfUda+FdjdzeXpvinwtqWkxzKASl2FYSKe2AQoUeoosTc9Av/ABH4L8ba9a232X7LoXxN8NNr9/aQRqDpvie0TM2pWIHEMkwT5wvEkgy3XbXAeG/F41vUvh3qerW3m3niXStS0rWo/k+z6ra2sTCF5QcqZQ3zZI3Z4+UcVh+E1m0bw98PvEt0BFJ4S1u88I+IrY/etlvpGRZXx0RFIw33S3AOahuILDwPo/8Awj0rfbtQ8BeLJbrR1QjzbnSZvLlmjUH7zBJNzDIweBT0A0fD2t332b4aOf3E+m3msWkNxJ96OBEdPs7H5cnylCqcDAXtXml5rMkfhbT9PtALu9ia80tBtISDDMxyOfmlQDHYVb16UayNR0aFvs62V1LrmmYO3fp9+rbmj458qQ85x3WvPYLq6t4XMKb5LiGG8Vj082xfEox2JTr+VXGJLkU77VLi4trNGlaa3+z/AGiAAYG3OJ4m4+YjH4Vx81ojO0YxNtPDex+aM5GCOOK7HUJALu7khUy28bLqNuMDIguR++UAfwhieO2K5iaMxN9nbcShMZwPvKBlOn+zwMV0Q0Mpmkmv3ejwCS3jWWKMjdEQPk7fNyDhvUV2dn4809SN6y2LPh1jXB2kDAKvkflj2rzmJYryWKNtkqkbVcMAR6BgevSugtvh/ftZXF3cTviKEyCJQd3y+54wB/dJ+lNwj1JUmtDv/DutwS6ha67IJbewstWsmuyOIwWmAkkVei5TORwOlesajp2raJH4+8GeHbkQato2r23iqwtByZI2VZZo1HdUG04HXArkbWx8LaHa+IPC11KyaLrFpp81rfxJvWKWJfvsBuIEj4zxxjpWtf3/AIgItdWOx/F/g2GGVZIzmPVtGAKuSc5bKN8w7Y47Y5aiWyOiPmdJb3+iv4r03xbAgXw/8VNMOm6lBwQl/wAx4XptZJPkH1zXMXVnqU3ww1/wfI8jeIvhLqzX2ly/dkfT/N+8O+xYwzjHYIOlVbjTrV9N1rwnoxdLS5sl8YeHJEBMkEsZVpIIxzg5X7o+td9oviS3vvid4N8c3MUMmm/ELRm0a/gb7rXMQWNlPbLOiR/TNZFpnUw6nYQfFnwl43XY+ifFfSBp+or1jN0qqAjDpubcqY9c15/fx3dp8LtS0bT2P9tfCLxONRjUnJNo0rMo9dm12LDtsxWYmnahpXwp8S+EoZnv9R+G2vDV9O4wwt9zc567fKDycdOK760u9Puvizo2s+UI9B+LegTW12qnObuKD5xxxn/Vr9SaPQNjodJutFm+NllN5aW/hb40+H2tZ0K8C88naT7MQdv/AAM1Y+HOral4a8J+B7/WPmv/AIU+N7nwzfsR88Gl6gTblmzj5Du2r7YxXjlrHfp8GriGOSR9d+E/iLzI2H30t4pyyMvcJhvb5Ur6F1mytfEHiv4i6BCAlt8RvCVj4q03y+A17pqrIVjx/Ezplsc8VvRIkaeh2j+EpLDTSi7vh54/v9Lhi7Q6Pr6lkkbj7rGTIz9Ky2sbez0HTvDUTmVrC08V2EIX73yPvCH1+Qkgf4VZ1zVJtbg1nxPYkNN4o8JaNr1/gDAvdKmSKRl9AoXDY9a7zSrCytPEeo2sP+l2Vt4hsr03JAKC08Q2bpu3MQAjO20nt1HavQjEwbM7w5bajrFnaXOjLG99Z2mmZimYrFKtzaOmzoR1XjoK9c+H/wDZOoaVp2m65cjwd4f+Jt9baj4K8WR/uz4S+IulRi1e1uCmNkN5JGu05AP3dozuXx5PDniO/Q+CtCaHTvFd7ZSWugsBtS41Tw1OLhY1fjY91agoh55OK968Pav4JvPhtd/EWbQ7rxF+z/8AEySS2+JXh6KNptQ+H3i6EIkur20SI8qQE7XkKqSF8uQD7kT09EZqOp9k6Ncw+KvCFzeX+i2/hDxhpVylr4w0qIvG1vq/Ky3KwMzxC0umxcQSw5SSJx8xKsRm3H7uJIHbfKH8uaP++BjawYc9PwpPAx8e219d+E/FV7bfE6wtdCtf+Ea8S2n7y917w388ltN9qB23VxbqR5oLF3Ys4yHDyYl/fPDM0cZAniYh45YijBf9rcBtwDXkYilZ3O6EtLEv2mZRK6qhj3MpUHnbjBwfSs6aUzpHJIzJt5yvG0HjB9annhQOI4XHAw4B+T5gCPzH17VmSZB/dgkqdpX27Yxx0rn6FlG4u5UuCADhl5XAO4qfp/LpXMzyrErfweZncSMLnqMCty+ukQIUAGSAo7j6D8K5iZWjkVpFBA5B9Txnp0/lWYzQtpFmQxuuRHGMOo+Zun6D0qVolUpHwR0ZR1HHWqEL+WGUSFgwMjBR1J7AfSrSSwSR4B542lvUdQfSmIqpEqyA8+Yc7SOAQKy/EqOthF5pKSKmODwVJHPv2roTGpbMhHqvYD1zXP67IpjghmDZjBdcHjDEDHPbp+VZyGjlZJGQiSVUftwBkfX8KzXB3vGrKi7Rkdf0+lXp4fLkIhYBnQkpkFuPb+VZausSlyD8wGNuB9OMf5FMC8kixrG0mAOeDx9PTimz75mDW+z0UIcH8x0wKgMf3M84OTzwBViGNXnEUMqxqF3cAg/h29KEB2fhGIRrLGzYkeT5doGYwOMH2I9K9WtkZLhlRw6gAFjjkY4x6V5h4ZUxWyFWV5855ye+CD6AdcV3iXQyA2A3X5R972+nFXck3rJYpQ+P3kh+6HHyEcen/wCqhUdcxj5GIOAyjg4529hwMVBFIsJb59oOCBjK89j+NaCqXg82UCJNu3joc/yxSEYjoloPJMzlCOhGcNnJGayriJrslAPIXp83AwPyravp4beNo7PAAwFdsEZPXHX3qjpdjNcXpuIyLiFRl4jn5iOoHbrQtx9D2jRLUadohl06ZYzH8zKFBUlsZAJ7Vg3E39opPCu0u52hWxkjGT0xtwOlZ4vNirZwnyVT5hHggkDnDe3FXLGAwXe9I1uY59pC79pU4x79e/bjFdKdzLY4/UYZLRJRA5kMJTYyggKM42nPJFcvrdrcRzCVmjHIZVX5RkDk/SvQteR7a5uF08M4JAYDJ2AHj36D9a841y2mlTzpZCPLXhcc84yvbrUVNi4nIzhpZpdzohwBk8bsDJwK5ZpJ5kHm7rd0ypA4575HHWuhvNthboH3urKW3KRlDkdPTg1mpLbwlzuaSRcbPMwVYNjuMYOPXpXEzYjUxTbVfbgr/rB97OMc81Ku6Hy3GPL6lmI6jgfQfTqKb5AMYdvLg8rkPnJI9vWrCsq2T+bGnnZyij72W/pjpQhEsckomyqqEcbhs79v88dq62JmWFXVT80f3gNrE57gdqxbCy3rDE21ZNgGw/Kdx7dK6iaJ/LkSEEttXMYA+XAxgnHPTtWqJZ6d4ZRLXRIryX92pdwFxyXztZgOmCMf5FPiIkkllnXY25uOgAHpiqltiLw1bpEkm2LkJHlthbaTu+pBOe2RT1uPMUEZt5QAQOOVHGBnvih7krYp3axtdgwoIyuxuPlzkDdgf0qK0kkEiwc73jOG6HGR69xTp5YFYSIglySzykYwPw4z/nFYyruLPjcrcR9N2eOlK4Hb2MEPmRs+E8oA71bOeMDA7f57VuW8n210GHSQEhjjqMfkOK5Kyiiis3iYFmVlXAPVeo3Dt19O2K6C0iniBktZGhVB+8EnoBx0HHFdVJmckUtYtYWt3lB4TAETc8g4ODVDQJinm+cUfaR93AfGPQcECunmjgMYMuMyJvOB8pz1K56H8KoW2nQWtwGVP3cO4yt/vKdtdESDlddYzQmYSGX5tpReFPTBxwDXm0yxKUniJkO7a6OeO3THTHavSNYEMgULFhV5DDAOR156DjtXnlzGIppEAEkcvK4zkDGelcmINqZzM/2N3fzVe1CjKOrE9D0FN3DYqyxFY+2en4j3NaU8LBjIx8pgVaT0KjGMe/tVGJBK/wBn5dzkh8Y7AgA9D0rhNiCOM5SNGCZUkMvQHtzUZ8q2CJKuVT+NeSD7dKn/AHKBUljbaSFO7KhG+n+RUr8qS6bMH5QB83HHHQYpoRfjRJoF2qyKnRQcZz646fhSSJAkZjQbe7R/eA49f8Kmgt2KrlVDgcqr8tx+GKI4nEhiVhacjIJ598f0rQRNZmCC48p4lfPGRwEJHGeOc+/Supa7tBAsUiBWUKrAEFjx7elcg0bW7MoZ5F91wR75710FqIVGZT5MeFzkcvx1x6fSgEb9jfxWircNCl0SxBz1A9M9OldDFqfmS2xtlMEkm4bgMHjG0HH0rlrUxnZ5YAVtwBAwOOhHpV/S3RJQY5WV0OB78jOwfpjFa0XqTJaHuPgzUtXl1D7Kq+ZseN3X7hfZ7jH6elcx8VNPvdJ8XXd3E6LbyxwyxK68gSLl2yOvzd/TFbng/UEivhJnebf5nC4d2DFs9gOATx2rpPjRbqj6brfE8T2YSVSOCMqoBHqdxNeg9FcwW9j5QvEglVQG8lA2V+U+3AOOlULppJgF4Qq/CHHTHXPvWzfRrFNItq67AC0YbsPTk9AOKxmcEKY5ElYtj5sAAfSvPqPU6YrQiWTzbpYwVcNkccgYHPFWzH50Dl/vcEc9AMVLaWyOFbCqqliCvGcnH1FWJYyrBFbfjjaeMf0P/wCqs7DKs7RwyQsq7AQeRyO3p6UwRnYZmyCpPyleCceo7VM0ce1wGEDbSwY8c+mOgFQeZGm6KV3OACGPrxyOOn4UAPXz2IFs23G1iMY2DoMDPP4Vu2QE6rDKHjLHdhezHoc9uOtYG6O1kMzMYlbGPX06Hqp61sWt06rKZm2RsAylRj5uOMVOwHW2dtLMWZ1WWSJhxjBYDrzxj/Pat6z+y2iyTyFpEnch/l/1R/hVv/1YrnbW4nJQcRucYDHkfTb/AFrpW2ywSNFu5ZcqBj5lPH6jGRVxYmXobmcReQLmNol+UxphW28dK0ku57bEsJaPpgHOT6D0HFczbvNLdPHHtWTnaCACQRzz04/WtrT5jNGsUkQR7fhgQSc845/umtYknomiX8xdpUkR2UfL06N3+oHatZtTkSZRPKXKEnB4AyfXHP8ATtXP6bJbWrLFAFhLEszEYGSOgz09KuNGpaPcvmSO+3noAeAB26dK6omR6P4avJZZQLjYg9VAHHHT8SPzr4Z/a20j4d2Px88Kal4ns5Y5/F2hSafcX8MphX92Xg8xsjax2vGgHAUEHHSvs7w3vtB5Mjb2ZuUZTx7/AJdK4r9pyf8AsbwP4W8dvp1tq8Hh7XYVvWuIYplhtL1Xt2kVnBKHzmhVWQg7ivUDFaSWgQdmfyVaTClj5+nKxmFvPNDuAwGWOQrnb2JxmtWBmi1exuoW37LiJkwcZbeNqf7PFXPFhsrf4j+M10+BtPtv7bvpYLVsEwxvMXSPjghAcfQVh3SH7Var8ki+YjYztGcjOfY8j2rjRqz9Qfg94X8PeNbPVBpviq++HHj6z1NRpm2UxWc7yp5kPmbFcYZ/lZjjbx1zivpXU9X+P/hR9N8M/GP4d2Pxjy8vlS2dukzyB12oYwYpIWbHPyqh9xgV8y/s6D4Ka5pXizR/jPdTaKtzb6dfaPr0QkBs5PKkEi5COpMmcqrAhsY4OK+h7e5spop7L4TfGvX4YoNsqwaucFolXI2yp+8XYFwRhePauJWN43foczFP+znqPie2EVp4m/Z08SrIQbna9gscmCBnzhIAobA4aPPTp0+ivBfgX4wfD+7l1rx74i0X4ieAtTmi8u7uz596dxKxSwmJAv3SNwZm9h6efah8dL2+0+18OfGzwrp3xh0mzj2/2qqpcTCLP+tzgMW287lYcAcVy2j2/wAIdUSOf4ZfEvXPhBbXVyVj0TUl+1aX1LAJt/dhTwBvbIxjqM0nsWj3LxV8a/hF4U1y6+HXxUsrpNDmj3WWpx2s7KUfkFY4Y+Fh+6WYnJXOMYNcz4g8JWkElr8QPg94qvfH3h+GNLi3s0kndlCfJ5Hmj5UCr/AUJA468VdN98aLayFlqsPhP9pjwuVkgjsxBDFJGy4AYiRFQn+HC7+OmOtfP134m+BU3iaRF07Wf2fL2WLy7yXSzNBax3IABjktuT5ecYKLhu/rXO/I1TR23iX4kabr7QyeJfDXk6NDseQyMyEvtAJcrvBO7+IAHHpWfcaJ8CfHFzJPouu6h4X1e3RTDHaXG23lx/FE9ztyQMDG9cVP4O+Gni3x5cPp3gvxX4Z8dxWhLwadrNz+8uQDgcW43jIOPmHyk+xru28L+C9G1v8Asv44/s23+nQWsXmS3mh3j6jAOP8AXBbZ4FCnGdofcvcU+Wy3FfXRfocPbeE/ixo1k/izwW1h8WbFFjxZahN9s1C3dGO2VU/veyueOQOKxvEHiHS5dRtdX+IXhzWvhh4p8phJL9kf7HcgqVLEMPMXrgY6etdPdaL+z6moSzfs6eKvEHw+11Cki6XdubeDcvLIvm4kyAeVZnHHAPbi9S+OfiS/u4NL8e642qKJTERe2kc6wyKSgkV41TYcZ4BI71zTqKKN4UpM9J8B+G/hVrl7o8OjePJ/CviaZhlGb7RaTSE/KjBgAN3AAz7Yru/GPhrx94YfUNM8caRofxU0O3Kg3VsYVv4VbBBCKd4MW4fKQvTqRzXh7aJ4U8QaLaHwx4k0m21O3lmeaO4C27zLkYjjUgqhTJx8pyNp4xT9Qf8Asy3nuPDthcy742+3xrc7pEGBtaJY3JcDknI9uM15tSs+h008OdPc6N8Fdf1fTNe034nap8EtVhUIr3WlyFHcnAVZ4XSKBOzlgRgZ3DFeiap8G/j1DeXr+HdfsfifpOpWi3EN6biFFbC48tYpCXG5cEeX8vfrXi323S9SFknirwfc+Z5QMziQ2jPHgBXEOQG59CM88dqsatpt/wCF7W2TwddJYQh/OhhmDpcpIRuETt8ypgDhlxk8GsnWtsjV4bpc6Vk8K6fZafo/xF8A/wDCKXcTLbPqSQAxbgcS/wCrRUDcZ/i+lcL4+/Z7+HPxG+D/AIs8H+F7yfV9emLyaEs92kUavColt8xssedzDy2bbzuAr0jSvib8WfFmhafc62z6rDZNKAkapuLp8nzsV+V0T7v97OB1qOf4keGrJdPv77SYNYvrpnbzr6TyhGYmGE/d4VTjHBUL0+bPTtoYqUJI5Z4a6sfznRW15Y3d1Y38L2lzZu0E0bDayyKxVkZexUjBHaroyx2/xAY+tfX37dXw48NeCPitY+OfBHlS6F42sE1CZLd9yQalki7iOBhN3yy4z1ZsdMD5CQoYgRlQfw6dK+1w9RTgpI+dqw5JuLJApBBTqo6etOTpk8ZP8u1RKvHJwe/rUowBwACO3pn2rcgeuDyBn0//AFVIAw+UdW6fhzUa9GH+rx2/lUg54xtx2/un/wCvQBMPlb3x+FO69P8ACosknrgD/IqRWyTgYxxz2oATO1efwpLeU290r8Mjdz09KFZgOm8DqPSo3RWQbTgZzx6+1AHTbfn2scYXDH8OMD2rktbiby45bbK3Fu5IdTtIC8gjHQ8cV0dlexTW6CVd8kfB4/KodQt43UlgGDDBH8JGO3pj0qZLQR+93w0+KHjb4nfBnwV8QrnwV5mn69apaPfxz7oLi6sN1lOZ4fL4Dz28mNzYz06VWuvid428L+IoNH0Twhp9lZ3Y8swFo2MxGB8rKNqtlvuljwa+Uf8Agmf8UPiJqNrrn7PWgwWeuLpsk/ie1sb+REhkhl+zWt9Gd5GQg8qRFTkMzsBjJr9CvD/xf8O3OoyReOfD1p4S1GLVzYJPZxsIopBgbmhnZsDeBvZQPl5GRXxmL5qVaUGtD6DD2qU01a5yvgTx/wDEuXWrjTr74WxaTbzx7Xt5LKCGC6UHljPIEUkfwhSwz26V1Ot/8Lo1PwpdeG/BfhOw0Cwd2MPm3EG62ffmRNsh4yRxtXjJ59NXx7+07pMl7/YviGV9LOlzMJYYYi8UkD4Amim6NuHVcjnjmsbxf4J+FPjrTLa5+H2qyWMbPm41Gw1JpVztD4aLzPvH02jHtUxkn0sDg4/8AytJ8OftG63Zx2mvPo2lz28fkRLOieY6AjGx4vN+hwT1+6Kj8U/DXxBpen7dU8R6bEs+xLxFaMrGvC+bF5pA4PXO36DArE0b9nTWNfR18G+MdL1KVWkxbanqJiuSyghhGsYcKcDk4FcP4y+G3iLwlZQW3i/QZLN7YAQzyTefb3YxyYrmEsuOP74I9K6Yp9LGbt1/I7vwfFfahrdlpXgHxr4Z8ZTvI0ZhubEWd6oB5EfmEiVVAbJVlyM4z2+hh4B+Jen6tBeajo1hNbWyN5kWkuY2cEbSVDBA/A4XPTivMPgZefs5/wDCP2Xh/wAXeEofD91+8nS/urO5kebcf9WJtjSAAlvusqgKvvX0JYeGNa09zBo/xIWwhvNsulJdod00SnHlmd23fKAFAwT2qKkuV6ihAi8CeCfCmhaJ/wAJVc6RP55uCVmuubiFmYowc/KQM/LwMlcZFXPHnhj4X2nhX/hKLjSbjS4xdedJdaaWMqPDzuVW+VV2hiQhH1ztrX1r4n+HZ0t4tVvmDxyiC6ikt1bzHj+7j5dgUtnPQd689+NHxi/4Rz+yLvwI2k+IbK6crH52829tIU+aKeNNu4SfdA3Ltz9KwlUlLRGsKet2eQJ8ff2evHGgRaT4nv8AxHpN5p5byoZNOdBPtIWL97Glye/HzdPStu1l/Z6+KEEVpcXfiHSpbRVh+1G0b7Mi/wAEDOyyMSP4WbH4dK8LvPiRrUlzeX3/AAj2k6FcRzD/AJAbSxKgyGffDIzhg/8As7cCumg+K3xC061mtPDskdtbzoATcRwnClR82W3DcpJzwfzq/ZWV0LmvpsfbcFvp2laZH/wifhax8R9DMtyq28ojAG0FHxuJ5xtGPai+8aWk0trpmveB3t7C3DB1gkiuo+UH7tYTGp2j0VlwOea+N5PE/wAbviBpX2Kbx7pK2YKxXskVlD9phRMOjSeSgBAIH3FHp61614R1/wAX+Dbt9I+IfxN0O+0seWbS5uLZZZ3aXOQsHEqsBjdiQgA/Wplzdf0Dlid9H8EvhdrllN4k+H3hzTLe3mcM0N15sASRT865jJ8rHb+Eeh4qpp3wq+KMdzbRpoHhXV9IjLfZ5bC4MbwqeMLcsPNPIO75WBPoBgZFt4r+Gt6htoPiTpehPBMxSTTZjZyS78AqFlYIwDc7QG9OBW3baDbaVDJZ3vxNTULMSfarE6dfRiRy3MqtEkmPvbSPLJHU4BrJyaHyPp+R0Vz4Yh8O6FZ+GfHXiFLCESSCaO8DXCvEduxVmC4+Tnax2kZ7AAVDpXww8Gx6yuq+APE2l3NyiMn2X7WlyjiSPA2hZOCAeB0x1qHXvEXjm70qLT7jR5dbScMbRJJYvOaQYJTzXUBPlVtoI5z1NfJWp+INMu72HXL7wpJ4TEEpgvJ1tGhS3nB+WRHhxu+YEHIHrzTu+2gKOm59lW3gbxD/AGhZv4r8JQ3E1vIzJe2NwEU71KkMijrj6AkCvNfEnhawTxMfDOn6fJZW2rzKjFXaSPaFWSQIowVIzz834dqveCbf4r3umWGq+A7mxGmojKh1B5AJnJ+bfbkBuTyNpzSx3vxk8DtLaaj4UstVubW5N3BqNpMsMW6QdI4TguoHy4UKQOMCoaeyiXG3c//T/DGLTtVvDhiVxk44/wDrVet/C09x800vlgcYC5x+PTp2qvat4n1JlSzikuCBwUQADPqQAB071qDwJ4tm+a5jW2XrgyR8fgprytY9Uj2tGPh0bwvYMf7Ume76H5W2Y/Bck/hU51jwVp6AWGn/AGh/77FiR/32MGoT4N0y3B+06tFIQPmQKVKZ98kfpim7PAlugXY93Kv3mLyKOPTAHWsuaL+236Fcr6QsOn8dlE22NtHB9EUf0Of0rFm8Qa9fROqFkjPLCMYGPwH8q2l8VaLYJ/xKrAQv/eIXcP8AgRByKpS+MNVucLaqsBPUrGp/9lpqC3VP7wv5r5EWjjVfO+2TBhCybN5Kg4B9OCcfSvVdLMr6LAXcxI0jEyYyrjPHyjpjGK8p0qe+nvJIrlseZxjaBz6jGAK9b0tpJPD8G1w4WZ49xGMDtx+Fefjd9l8ioGhBsW5Zo2EhIARsbQOxHSvI9Xv9CstTuo205XmSQqxLFlf0IDfc+mK9ahLpcxiJg2Tu4GBx3ryDVxB/b2o3DRDKS7gc5DBhxgcj39qjA/E79v8AIqpsOj8a69IPJ00NCo4CIocAdhyvH6VUlu/FMnzAvBnr8yj+tNhuJ8B2udinom0ce2QKmEMRUMAJZGOS3bH8q9F8i+yjNXtuZo0+6u8y3V1hxyQBvYfkRUh02zTD3Ekly3ct8o/qenvV5xG25lZVx6enT0FQtIoRYxmL/ZH+NNVJbLQOVdRBZ2KKWWJIsDg7mbg+2auwXWyLZEGt0HdfukfTFU5mfzAEcIBx0yenrUTlY2BuJdwwO2CR7YqHd9RpJbI0XlV1DA9fXr/9aoXbzHURR7h0JP8AntUSTw7WEMZkA5Uj049aDh9xztHbjH0HHSp5bFDpCGXy53WNe2B1xilj+yHbKN0mwdMHHTHH4VWg8qNiT87L37CrhnCMpjRpGIy2OmfT0oatogRsHZ/Z0k8MH2Z41LKNwIxg5I/wrzJAWcDjmuzvRcDRZRcYQfKQvf7w5+lclbqhyCOOPm/u/hXXhlaLZz1tWkWSISgZpPNZR0xiut0s24tFMhIz8wfPGPTFcs7SbisYDr6DFdvp9rpy2UW/gNyYznrj2rLFP3B0VqWP7TVmVYctGAfl2gflSxSX93cKqQLCDxlmHP0FTzXdgo8mKLzGA4A4+X8v0qvHegKWFupXs4yOR+FcGnY7Ea93psy6Nfu9xytvIGj2cMMduwORx9K8LOMAele3QxTXQ2LN5QlG1wQD8p4bA6dK8g1a0/s/UrmzXlYpGRSe6g/KfxFellkt4nnZjHRSKHPelpPal/SvWPK9BcbelLt5wKO/HWl29DQFhMGl/Sl6Y4xS9Mf54oGkRvjGB+Vdz4YtJpNB1mWIb1EIZh6CI7j+QNcK/QCvSfASPJpXiJRyn2IAr7knH8sVzYvSk2bYb40ZugAkXUaYT5Ru9PY1dZR5alP3jNyT0HHAx6VS8NlG8znaSu1hj06EfhWlODGptFX345yB6eleRiPjZ6cDp9LeFtKj87iZickc52/Sr0V7DEpD/IpXgbeNw/Cn+F7dH0+SV5Y5QhK+WF+YHPGfw9q6NGnWQLbMiZUZyvTI6jj0rxqvxs9Wi/dRhLKQhvBFkDGQBgA+oq0bq+a3ASEDv0HT0A4qVJJTllBXaORHwM+w/wAKZJcLMHP3F27eB+h4rFo2Kf2m5QANCXAb5flxk+mO2P1pxur24b90PLUYz8oHP4j+dC3m6MxpG8uF2g9vpTsX/AWAbdu0rxyPr2xRZCEQ3zboJH2szBiQAcex4AqvJbMq5lkWXnICYTH6VO0R8oqLfDHCtubp6Ef57VWSCeOXLRPdbVwFwNuPUY4/SrS7E3K7S75FWJ2dsfLxjbxz2wfpWJqlvbyeS/2z7D1DsYz+HPQYI9a6p4L44eVT6KEI+X8RWLqU2hoslrdXUMR2fvEALHJxgYA6j2HFdOHupKyMqlmrHIXyWc6M9r+9kx81wMhXwP7nb0rhxFITtVeev0x/KvUE0q81yMGx025uNvKzRHaj445VsbcY7U5/AutwYu72zEFtJlW2SKXG7ABPrzjAxXt0cTyrU8WvSV9DzG2sbm8uEtYI90jsFAOFGT05OAK7q20f/hGL9zfTRSNDscNG2CTyAm1gDzkHjjAr1vQ/gnc3Jj1DxBrKw20S/uFiiIklBAGUZW+T0yw/Cta+8B+FdAuJY/C9lcXN5FGzR3Nw+/AI5CxEAFtuV6fQdKnFYpOPKn939aEUaFndo4/U7aWfwhrkQUvLbeTJwclo93OT/sDmvC1O35U5weD2x9K+gPDqm8sNX0w5WG6tGjkU9dyq2GX0GTzXz7swHwOP4c+nascrneMos3xUdjQ0nSX16/8A7PimSOaRHaMEcM6rkL+I/lXPdK7rwEI18caTFOXWOScQkr94CZTHkdOm6vRvjx8NdP8AB2sjUvDvz6bcHZIiglIJMfJ85Jz5qqW9iD2IA9iNRJpdzz5QbvboeB9utKSOopiNin/L2OD2roMhOB9adwKb+lOHTng9vwoAljYg4zjP8quchcL2rO756Z6exqykoIw3LJ0oAkHHToKXIb5W4I/L8KZ2yRz+WKNzY+uKAJRJnYOmPyqdW3YHTHSqi/KflPOPwqQOQFZcKPfpQBdj9OgPT0qVZMH5j2wD6VSJ24Y8ZPb07VOCPlXGw9Qf/rf0oAt/xDYeR0z61IxLLzxx27NVY8gkA+hx/SlBAClWCf0/CgCz14+6f4gcfpU7fd3HgYz/APWqsWyd6ZKr/QetKvmLh1YK2Pu+o/CgC8HBU5XLdx/+qnOSMENgEcZ7e1VF3s3yrjtz3qzhdu0jBAB/+v8ASiwDcBvu56ZAPaqVwrqC2dnuMcj6VbG4lUbv8vHf0qGVAIyAwjCnr1oAonb/ABv/AKxR83sPpQRtSSM8jjb2+tEZJj3NtAiPIPH5GmzzrEjNwz91xxj09KBM7H4eMqaxdW28x+fbMVB5wVIP8ga9YuLKztbSGVbpYpRldrruRgT3GGC8V4d8PbnPiy3jVQgnR4wPw3j9Vr1DVrLzrqOVP3YlwpQN0x/GD09OK8rFe7VO7Du8LGP4n0yyk8RXVyrfZ7dlTv8ALnAXHtnGa5CYabHaLHHEt6Xl4O7BA/hq/rHmNNLNlbgx8NzwT/8AWrnhxaq5ZVkE27gdvQfhW1LYiotRJjBC4UQ4bGAmfuZH5YrFnKBNxXkfLtHGPwFWLzerPtDlm5BHSoLvf5MaMR5u3cTXoUTmmgba+JIzlWHTHpURIDFNuQf0+lR2m6UGPf05I9v8KkkK5yg4HY1uZFZ0xhgTn1FNB3Dpg9KmkO8DAx7elV26YPGPSoYDSvtURXHtjtVgED5TTWHGMYApAIk80XKsR+Nb9lr88Q8mZvNhxjBANc5g9cdKT2pp2A7NToepArcj7M5/1bqcA+2AMVFJ4XR2U2lwpjbozf5FckrspB9KkE8oxtZl29Oen0q+ddRWNmXwxqsZO2MSKOhDLyPpmmp4a1VzgRgdhyOaqx6tfRjHmbuOM4qRdZvlIw5UY5wBRePYNTR/4RW6QL500cRPUcnA/Ac1dj8P6ZB801yLvAGUX5a5/wDte+zzK8nYBv8AGoHvHlbn93nsOBT5ktkFjtYrnTdNXNtAq57tyePc1l3ettcKIwSgPUDp+g6VzJLE5JLY704bMcttH04pcwJJE/2ku2GIce3GaDKSQMnHUY9ulNERkPyEMPyq5HZc4I3EdMNxVK4yruZuckAflT9kJ+aNj2+lXR+64ZckDGeOKh2xAtCjYzzVAMVN2ABgHjIHFL9xiSDtHQemKlgikIwmVyeM98VSvCFcxRnbn7w9PbP+FTJ2QitJMZZNygKBxilwpGajx0A7VKuOnSsRjR1op3Cml+Uj+tAAMdOlL+lJ8wpO31pASAEc+tNHH3T06UgwOvpR3qbAO5A+X5fWlI7e1M78fMPT0p+eMdqAG/TpR7UKMNycdsUY28Y6UAHQ5HQCmjB4xTie36UfyFIBmBz6+lLt6Y4HTmlz6UZPTGKAItnSmlMdOanPYgcU0gY9aC7lf2HSl/lSlccUnt6UEgDg57elMyc5p/f2ppweAKATse0aRrkmt6VsuB5wiRVkGflQrhVwvoQAQMYFRR2CxfKqfKfmz1/H6V5dpOrXGkzmSHlJBskQ9GX0/wAPSvZdLurLUoEmgk3q2F2dCrAD5Sa8yrhlCXMlofV5fj/awUJPVGL4hsZNR0V41Hmy2GJIyBk7cYdT6fKN3/AcV53oFgNR1SCCVSYA6mYjjCZAPP6V9DWlq5imgAMMku30/hIx+lee+BdJtJfHFxZAeTAk5RHPIRN5wCO5IAHtWtCqkmuxhj8KvbQl30PdPCnh+3kuVkYMtw6hIkuCHwBtHf5QOcdK8d+OXjC08Ra7ZaXpdyt9Y6RarAsi55mYAzHJ6jKgD6Y6V9H+KodN8MeDbvX9VlH2yNT9gjVSCJcj0OOVweema+Fhdmeea6uQCZpDIxCj5WY9h6c/hXLgaaq1HVfQ1znGctFUY9fyMrjp92rNq8MTI8oLc9u2MelWZ7aMzv5pNvgDtwD06ehFQSWc0S+Yo86IfxL/AJ4r27dD5ZSs7o9BtLnzgPLnItxtCx7tqNI3y/dONvJHav1a/Zxfwk/gKfRtQkjvboTpNFFgmNgdpkIHZZN3cY4NfjAs7Z3ZGe2e1eweHfjX458M2l1pvhm6XSBexLE8qoryqqrj5GbOOnBH3eq4NeVjcC6keWl1PqMtzmFJN1emxofHfw1p/gn4ta9pGjzQ+TKxuTDEoAtHn+c2/TAMeeg4H3e1eO27BogDw54B9sUy6ea5uJLu7kkvZZGy8kjFmZvVick06JvLJbpx0x3r0qMXGCjI+axE1OpKcVa513w48d618KfiDonj7Qji60a7juCinCzxA4lhb/YmjLI3seO1f0TS6voWv6bZ+IfDrJe6drNtBqNm4IHm29zEsqnP8OzOzB5BXpX81V0gMRcHgc49M8Yr96v+CYujeH/j98C9X8Ca1r11Y+IPAWqssEUeG/4k2oRCS0yCylhHdrdD0Rdi9MCs69K6FSnY9NaCx1Tdo2rWn9qWUzbtrjcCOBwCMZHrXzX8QPAP/CAXz6jp/m3mgy4K3DDHkSHgxPgYHP3T6flX6C+JP2Zfijol648M3kXiyFcL8rrDIvpuV/LT8ASfwrzvxD4K+IHgzTFl+IPhpksHby2uGRLmCPfwdxQvtGOMkYGeOa8yUeU7FLsfB1lM10yGIjG35iMZx247+lO1NkvrZkCBo0HHbPb09a9V+KXgXT/C13Hr/hpXj0q9KJIM7xBJIucA4ztOOPQjFeTSKwLN99M/Ofb1wO1Cki0tLnp3w6Ji8O6dPjcf3iTqR0O84x+GPzr6Z8KTfYCIYVcSB1GTjAQfNx9Ofwr5b8DSH+yIIpxlHncKRx1OB+oNfR/hu4EFxbsWAQKrbuoDZ+VvbOeQKib1uJLQ+hrRIQ7KrNP9pIOOmABnpgc8+3Fdjp0H2VtkrhvMbqowy9sVwukXc91tyFZUBAk6kyHkba9B0+MqyqhALj5iem4DmriJmpcRkx+RDISdoyduNwGcY461kwr5Vs6KfP8AlIx938Mn/Crxcu/lMBtGc47YHY9hnpVaBWkx1+Xk4OM/7XOBV2JMq4WZU8uQZKZJDdFT+HkdSawtSc79hXa5ACngKR7ehGa6m4i3JswUXDK3fKn7pNcnexGFYhvDFfm49M8dsVkxo47V7cJE0QO2E43dRg4GNrda8/0+Jnk+zw5hUAb+Ac4789P8+ld9qQCwztOdvmKQwBypB6kemAK89tHkjuJYrbhWjwWI6Y+nrXO9y1sa0gLybHbsNpx3x2x61egt/maOWZirfdBHH51DBGEiDRsMZwTt64xzg1rzyLb2kcEO3zCwYnrsBxhT/ntVIRQ2yTfu0Yoh+Xn7p9BV+1RQRIPkSNTlQPQVV8p5FL72gKnO0cjI9vrUsG/duc+ZgAiMDbkgjnH4UAdZYeS6jcoZfKBx3Ddfr/8AqrqY32JH8yiUj5h64OAK5ZMxrCswWI4Yjvuz3wBgV0enHYkjlCrIQSrYOR2P5VvEk6SGFZFDRt5WzacY4Dd/wrG8Uo6FXkHkCLAKjkEHoR6Vuxss6eeE3pkHg4GeMgiq2tyu7sCAseFXeQPbAI9O1OpsEdzzO9mlitJRDkmON0zjjAHHbr2rydkQW+EO4MRk855HGB+n4V7NqyPBoV/Nt8tpYzhc5B9cdsEcf5FeQxqjQo3+rUDK4/h/xrib1ZoyxpzLbv5zxibIIIxg5GO1bssNw+YgwwOSF/hOPzxWHYuv25obn5tsTN8voMY7VuRXMnmnbgqo2gAckA4/lTWxOxm3dtDLJH5ieYiEZTp19695+EV3pUOtrY3UiQ2E4SJw/wAi/fAGTwOoH4fWvCnl+0yvhdjYzjuuOPSt3TJpNPP2wHZblCuG+YMR/L8K0hKwNdDtvip8PfBnwR8aQ+JLOUWun+KN0dtCrMqWske1ph1KMjhty8AKMqB0NdtpMJtbMeIhLHc2sgDx4+YOD0wwyPukH26VKfDfij4teDnSTQrbxJYTwm3tGu540FsVDBZE3hmDKW/hwcd6+afh5ZeKPh/41ufhz44vHt7mzAjiimfdCAFXY6D7m10I2ken4VvFNbk6WPvvwstmluuqSLvmk2gHoChAI+UDjjpXTXetKqSMUzGMKVHbGcnNeUWGqyQlUmlXcBy4G1cY+Vf/ANVW01COVhHuwnR3HRhyeg6dsf8A1q0uZ8pu6hZxTZMTj+Jm3nPH06Yx9BWNLGbeLbadOp/+txS/aZUj2yABVyoYctIDnHQcYHtWbf3NvCOf3bbAwXsfyqWOxXLzASeZF5Y+UKM9fesZ4rjeVZhI4ztAGAv6VPeaiAfMdfMdMEnPAUc4HSqjXjTu5aTbzwAvQH3A6dKSGi0VM6s5Kx5A3NjhiOOPTijVLmKHSLqBACcYHXkKM+h9OKJJHmUCP5EYAe3PSqOsNnT3DbVVUOeOWKcj6dqp7DPHtRb/AEpjOMBzuA7EHoP/AK3TiuU1BJU3tKRKqjCycZyOcY9u1ddeqY/OAA2um6PPQ5rhr53uHf8AeZdui44wvbpgEYrCbsUZF080UqnaCVGSQeCvYYqlvkkmLcKCuBjoMnp+FXbqBHKhDgMFA/2cms+TbEWWYY5K8e34flXNLctCz+WhTaPMY9COMcflVWYlVaMHhh8rDjr0HFLEs1w5t7ZWlPAJH3U/HscVspo14ylbjam3G054df5UJDOeXUVhuomnYQyqVkC4yHHp7ZAxXfWZ1bW/3dnbsE2BlkYjaIz0OePpg1zX9h2FlO899GwdJOGB+VFOAOT8tejf8JX/AGVoT31haTpCsPKxxgyOVGPlJBUeoO0g+nFTKSSGo3dkb+m+A4IY/tWqTjBw2PuIuP8A0L6YxXqVhqPhLwxbMsUkNrJ5SblO1VfOcEEg/wA6+aJPHfxHn0ubU10W3sLbG5HvLlY3ODtHOFVSfwro/Cur2epwRax4i0mLR57g7C5uTdhSOjHAKru/HGO1ck8XZdjeOHWh2PiT9oXR7e4m0bQLq31K/HyfZ0WTfCV+8dqoBKFxyA6+lcd4K8ex/EvxFdR3fjS48WHT4hJ/ZFtZPpkUa7wj5XbiUKSAc5PTt05/yr2HxXcX95o2hX89oftFhe21xDayP8xMUd1sO5lwQ3zLjC96PCOtfFiPxxf6h4s/4Qvwlpy25EscEkZuZ7ZcN5zPuV9gKry/QZO3IGPNliLrc61RS2Rd8b2Hwpl+JWm+GtauNU0DUJLYG3jsT5No+9i4zhSfMkK4yBtJAB6DHC/E7WfgjYa4iXvhHxL4j3W6It1pd3dWySTIWjML79uDgA5Unr071F8ZvjZ4P1a3sF8GardpqEc6CS9isilrMEypEUzjgbgSueD8vGK6bUvGXj/XfDMOqWll/wAK2sBLEWmubhbiUxsgB3x7DF5ZYjBLI3TPBrji+r6G7ptHC2Hjzwb4UFvrHhD4ReJbFIV3NNqusMnlnruRZGk/P36V7L4s+NXhbT/BqXXivQLfStSkQNZ2GoTqkDzTKqxF5F+U7j988EAc4GK8otfhpr/ieZ9XsLyaWTyXS+uJAk/nyFk2wwQMwjXjleMKOBmuE1T4d+O/HQlT4syXAstKkiH9iWEKm6dY04mV43PlfI3zY4J6Y4zq5OVrOwlGK+I9Btrn49eJPDVna6RqPkNqKtJvhjiktre1fcI4ozapuaUDgOXwMDBzmvIfEngn4paber4T8aa09zc2loJbS51K7kmsGt5flMUsUvLP6kAkfLk17t+zp4cvvAmuahB4LTXvD2h3cbbI9aQTWyylgqtCWXIOMnb83KjPaq974a8aa18c7a5+IUkXiP7ej2kU/wBmT+z7ZkYlY51jQIDgEbsZDbc9MjCStKzRsp3WnQ8m8I2Fl4H0PSvDvjxIfEdhrF3LLNK0j26p521Y9rZ3Iq4O0oQMHius8b+O/DPhLw5p+n+G9K1XQ9Psrw7NYKLd2vmSkja852nCA/cCk4A/HlPj/omr+ANYs18T6jafEDT5boi9XTALOaFVTakQYBtuzBPyKAAOvWt+++Nvwzv/AATc+BvBen3UcRtT9mSUeZi6YKN7SyO29doAIC5PsRkz7bRWX3F+xbOV1/4reF9eB8O67rWqWehSWyT/AG+xEnmTXAyCpIQ7YjgELtK5PbFY8es+EtSsYNKnPiy50diGN/f3jJmFRklRIfLbbj5Rt/LFdXf/ABY8O+JrC18Nxa1o+gaxb3MdlNCtkIrhIigAVEIfOX+7tKg9sVl+HPhB4q+Jfj7+3re+j1vwekTLb+beBEeYIF8sRjBCbtvOwBsfnrBSlpFWM3GEN2XtT1iW28LxaT4QU2PhzXVaytTrISWczElJJoni3AIynYu4k8E46U3XPAfhLStM0yfX2tvCWmwTpFJqEFo008ki8MJGj/eIhwfU+3AFN1+bQvDOnf8ACK/G++/sqOCeWLTo9Gg4ikg4dpCiBGQZXaSASTXX/DafSPEr2UXh/wAWLrlvYgteWdxbysptWwrFUkXY2QQMfw549K1oKdzKq4pHmXxC8KeHdEuT4++G8Nn8RNN06KO4voIScra4OWyQm4oI23hQZI88jivbrLxNqfjfwfJc+ANauIdIksIx/ZKW0byYRApCuH3h1HB/i4xzhaxvGvjL4C/Dvx5Z6BrH22e4W2W/I09EtIY1zvihmSNE3bsFh8rED72FNJe+JPgv4n09vFHwnivfDXia0lDPFC7wtPAzBpZJ1jAj8tR2AU5x1FdWklZmNranDeNPht4g8bzW8/wl1LXtFv7Ir9qi1nUJLW3K8rFJA7v8rOwwRkDA4A78D+1D8N/jF8OP2MPGHh7x1qxudMg1bQ7xYIo38o3N1dHfH9pkyZmQje4U7VYgkZYGvsEf8Izd6I934r8MXWsvqVssX2r7X5yqkm0xiNNwEjoy89MbTX5x/tN+OfFA/Zj1jwBe3lxPp9trmnj7PduzSwmN5Cic/wAIA4HTjivUy6LU0lsjlxT9y5+SAA29eMCtaHH9nKQD8rHOOn5Vk8bR9K1YsLpo4wC3JH1r6t7Hin3r/wAE0LK41H9oXUdNtUjJl8MX7mWSRo/JFtc2d1uUKRuLGERlf7jt6V93/tR6JZReJLLxr4Et5otNFslvqTRx+XGuoRSErJu4LGVfmzjt+FfFn/BLLT9Svv2kNZbTdLj177L4Q1SeZDKIpYYxc2SCaAEqHkV3RdnOUZsDIFfsb42/Z71Lxl4W8RWUni2K3k1CSSWKxhtxDbJcl8xrLcz5kC5AGECgHrkdfnMymo1lfY9PCxvTPm/4OyWHxY8PHQ9Rjgs5NNuC9vYLceX5xUbsTY+fyizMykY+Ymtvxn4K1fxJ4V1jwlb3Gm297dXG+CwkU/JPGY2XypQQo+VBxt7nnIr5J8HQaLoXjO+Tx3oC+IH0iQRrLBeSWaW97GwUBpEDfKeesUiggcen6zeCPFPhjx14e03UdU8DjRr64uttjmCOaeVIWQLdG5TY24sMk45xkDHNeViYKDU4LQ66MnJcjPyz+HPie00jxTZRa1qi6dpVw/kXcSodkgwUUP6fMMZ7HFffnhnSNA8Z3lpeardw+U6T2qajCv75fkxE+5Th8FeA4IxXxf8AtS+BtK8E/F7V4YtBuvDE2sg6pZ/ZZ82TxyDaJkO0AyGVWaaPA2N0ypDV9Zfs5eI/HPi3w9bazf8Ah3wzbWDL9mt9Rlums5rp4/lPlwlihkOOdgGSDWtZc8I1Ykw9yTgz4U8ftcfA/wCJ1rLZ+ILXxtpHhTxBbamYraB0nkiR8zR7ZOfuOcBSeW4YgCv0W0DUNP1ybTtTtZotU0rW4Vns7lfmSWJwHXPGN2CMngg14R+3D8Nru58KN8R1ay0ldPjgtb2yVd08qhtsUqSjGdg+Vg3tjgcfOXwK+Ndz8NZrHwp4sleXwxcSiSOUKJDZPMFBdSeieoH4V2YOuqlMyxFLldj9Ar6z1KK7eLyiiRMwCZxuBIwADjjA4xWJe2M20AqbgSj51HZeoJ9CK9SlXTfEmkwalZXCX8DxiazvLc70KEAjB43jp/u15pJda5Y3q2mqwCCUMcSOPlkU9Nm3g5447VqczRzbx3NpOHgRRGOfkOQdv06cV0Om3+MxyocPyCoyPUAmiWKOVnkAEBL7Sqjg8enQUx7NUXzdnlhMfL/C2fpwMUkgOti/fRAyxfJGOGJzg+uB/niuq0GFrWfzFIaFh+7cH+Ljg9cH8K4rTpNjRyqiEJwBnG49Dx/Su4smgV1kZAG/54oMEnPXA6VpHyB7Hgfxl8Yal4J+MWoavoOp22kXltYWF1FazxSN9qcxhxC5UhSpCqQPm5bG3hseN+J/i/DrWvmTXrLUoLHXAralBd2sUy+eibCbZFAKYTaoZew74GPffjJp2o6Z8WbC8is7DXBrfh2J0hv0GI2tpJIjsYKxYqcbggJxjp1ry7VdUTxFaQad8QNNv9Ke1V4bXUtGYtBboW2v5tvJzEFCqc4fIA2ivi8yglVdtz6HCS9xX7FfRx8O4kg1b+1PHVlPEy2vlaQoW5aBeYo9xGGjUjhCxK9ABgV9E6NrPg6X/S/s+vz2Ee23urbxFaGBpItnMhkjDbQmMnoc446V8F2uvWPhy8Fh4a8Q3V19hYvHG5EUgGeJEYLjBB+63Y19UQ/D/wARePfDdj8Qr34v6Hp1mqie2t2umlii3KcQ3MbSJtnUfKQeVORjiuCVDnjeOh0KVnZ7HfeMtT8O6RrNv4a0bw/4r+IekX6LJpM+h6vIbSJ2Ql1VN4RTGEJyzcgEEYGa5yz8beL9G32V58OPF2qRNOYp7qXUTIEgGPLWVYVk3uEPKcY4wT0rxvT7Dx14rk8RL4Al1fRNP+yCEf2QmPt8kbtE0sXyElWzkYKtghcgnFZep+IrHwp4eWSH4vax4ndGVbewglnt51kYA+Xchi6vt24yTzjHTmop4eKVpf1+A5vXQ+odQ8MJ4o02+1LTJrfSLy1QWkOn6nK8bTFtsgUMuxyZVJRFwCTxngCvJ/7R8caCLvRLfwHodvHHBtLORJJKeNvzvIrDcBjLKDnOSOtLrfxV8CRaJplzG934g8U3ot7KCzUPDdWA5SOUtKNlwwkYD5m3OGGMkNXkNtP8RT4uu/D2v/DHxd4w1aXdNdBYpxK1oDgSKFCqQDxtbGeAtaQhFz5WibS5Lpn0XL4O8XaVo+kQXM2l+G9bmTzV0x5EnaQx/LFb3TmQo6MmCrA4QnjDCuX1Tw78TfBkd9P8Qte8JaEdbtmRpXti13GpAVYH8kJC3kjAVmMmBjJzwPnXXtW19tetvBmm+E9Y8P3OoyCxuYtQsHS8RJHRU8hpSCHX5g2RtxjHSvrDxB8NPiq+jXem+CptP8QXdqsMQ0PV7y2muXtiMM58+WIKi9OZASv3SeldiwzjrY53V6HmcXiD4vXa6jFo2sabqqfYQYjY6dFcRXKDcN8Ss2wzcFSGyAOAoGK5++i8Ua74aub3xLr3iXRtNtZIodQ+x20NvEi4CzI8NuFK5U4B+6p4bPFYKaD488KS2Ggto8Xg7WIL4IbwuhhZ+ipHMrOM8FHXkYGOmcfUHgjSfGOl6frmo+OJ7fSrNyhiR5BscyBjIAy/IOQg6ZHTAFdsmoRukYJNy5bnxfa2Hga98V3GmeGPGmqW9tFCjWFx9plXLKgba5yjjacrtMY6evFe0eDZfCK6TcyaVrni7xrqayeZfWKxtIHYLjzlDrwMAAHO/gcDivVtb0z9o7xZq1tq/wAP9N8KaToFvEsCya3aRLcnYSjkSR7ZGRMYGzovUZ5rlNW8Q/FS2tdR8C6p8S/B+imFijtpNv8A6VGd2fKWRjC4dT1/iBHNbKrzRWlvuJcOV6sy/GPiTwp4m0Ia7qvgrWtVudORYR5ls8EETwMG+e4Qkc42tnJGMbR1rUtfiR8K/B13CdA8D32pXDQwXcV7YMEEJnjVipHmYl8t/lIKr3GMV5j4E1/W101/DPjT412mgQNdSFYJtFiuQQrbhiZXGI2wDt+VT71yHi5of7Sv7+28bW2sW8ZVYZtO2xjK4bywiEEj5hg59QemBrDD/ZbM5VeqPrqz+Klj4h0+aHwh8GNW8eG4Zft9yZUzHOBuKCPJMI5JxuTO7HoBwsvxN1eOzfxIvwW8P2ps3W2ltdTK3jkofKwkBRSmAwXhjg9jivF9K+Knjbw54MlsNG8TzaAb4tOywRrHI5zsBSbZuUlVxgdscDFchrni7T/EF0Lu68SX0GqpEjE2Ucjqdq43MqE5ccbjgVssLytpL+vkjN1G0j7I8HfHK+8V6kdG8N/BDw7putLEsMk819bWNiI25CBTGr+Y54XHQ45Ha7438ZfG/wAMwqLb4L+CvCmnaYWuGhvZ4L1nbhWkEsaxqDgHcc5Yc54r4VHiHwbFpscmprfeKNU8/MM/lyhZVAAG4kjgAdBhh2PFfWejeM/2Ttd8P2EXxB8B+K9W1PyxG863moSpOsK/MUkbULfdGu0/Jt47Lg1cqPLt/X4E83kUPCnxy+O2ham9/qFn4ElW+Vo47p7ZYJ7eU8rIZISpdYjkMoXJBzwc19DWXjX47eNNHmOk/F34XaFcyW/louns9y9t0+Y+dLvSXswcEL6Z6fOXjL9mPxCtydS+Cvw21fT9OuNjvHrmpWrKE3Z2RRrNLgZxyzHCjqTXo3gnwH4s+Dsf2LxL8AdG8Yvqt1te/mv9OmnXcM7IxMsuUUHgAx9D17Q6cWrv9Q5v60PG9T+Ln7S2jLqvhbUfiroNn9nn8qa6sI4Nw24Ky28+04Y8AqRjgqw4r2b4f/ETxH498IfZvFn7RvhfwfeB5vtUaaJp9pc3CHoZJbqSCOTJIYiKEZycn0d49/Zmu/GF7CdE8GeEfhbeS4nkWS8cSxRdw3loI5OThjEduOnY1xtv8AtOsPEE+n67rHwm125hQNJb3WqTI0ciDq8XlfICcZUEHHXNVywUQc23ZfoeWfGvTZ9Z1nTxq3xth+MUVoitaQ6HYQ/6MAP3pb7FvC8D7285wAQAoq34K1KKCVY9U+LfjrSbQoq2NvF9riM6jhBHOsUm5FOBgqOPlr7X8G6xf+FrSc+H9R+DHhi3iDR3MmnzytvEYyQyJ5W4dD97t+XmVxdfEx7HULiX41eGvs8zedp9rCLVbd49+REl4VDw/LhQPmPABHJNctSolG1jeCk2cH9l+Gl9q091rnh7xt8Q9RuoVgOqabqeqXF6FiHyjYIYQeOisWRR2FeWW1x8L/DV++p6N8F/H895aTtE9xqGrXdu0Eg5w2w7o3x1GBgdzXqut/Eb4sGW3k8I/ES9sLS6DtdKbSzmewCY24wFLZYlQQwyvrUOk+MvjhZ3wl0/xjYfGKGzfa1vqu20lCnPL/KhIx1+cnpg8VwOtGO/6HXGi5bGf4W1v9l7VtNmOvfDXWJdSlTzfPhvPtMCOp3BUe4ulI/2v3bKT7Yq3oGr/DS5nu9LuvhHa66r3GVEEgaSGDJ8kZi5jcDOSoC5yMdq2td1f4n+KvDF3pWpf8K10mC9WSOOy+0udQfAHNuIRtLA8fOfvAcCvCPD2u618N7uS/8ACGo2M93fJ5TrAjkxqmGJPnNu2rjuBUPE3ei0+RcMNpvqe4QeHvgXolzH4hk+E+vNHFNLC9tNEtxaSFxhYvMfDo4b7uVBXpurM1Tx58ONkNvd/s/avpNxaP8ALBpyhpCBnEhmECSsdv8ACWK8enNWvCT+JfFmknXdQ+N3/CG6ncSzN9gGnS3VsyLw3mYdY1OBnCqu1SM+z5dS0COOWzuviJH411u4mjitp4obq0khXn5oky67nbblcqAM9yK46lWWyZcKav8A8OV5viX4Kn0a50/SvhF4m8N3FxExXULonbCccOQQQcEBiB8vbuaqxfEXxf4U8MnQfFfheDUbS8IS31O4skhWIyA5V5EDHeefnIUjr15rzyCXWxLd2Ot+LdWn1JJpkey2s5eIE7Wj3kDayDd3AHYYrePhL4l6PbQaNewajeWursIYEv32tG2Vcfundo1+70IAFTGEpLUptLRHQzjUviB4Zgk0TwRpGlWWm3KK91bOJbq48n76F2SN9rhsMWODk9Tiuds9Y1Ww1231bS/FFrp+uw/uo4CU+zRRpIMpOMr90nsM5X246G38FfEjUdNkjufBeuXk9rNtmhsHWCGe3KADDRM4kbPJCjPuBxW5d/szePL3SpL3wv4N0jwtdXBQLDqmsCVofVmjdGKsehG78+/XToq+phKpoUPGHjv4/eKdLOk2N/4c1CZpgZdR0TbBdRAjAExZ0CgYxnbjselefan4p+M/hEWFp4p8eyWhVwxj02OGeXyFwTJIoT97tBJAPLAYzXpXh74KfGmHV9W0p7Lw54xu9KijnmEFz5VxvYEeQm1Svy7OQ23OfUgVwWq/DH46aB/aieKfDFnpEN8Gl82R1IUPkIiyoduUH3eSQa9ClTjHdI5Jyb2Z6QvjDTdIntdf0/4qXt1d3FqFvL7SbWKe1jUtlTNbSOoLfOfkjDNHgg7AQG9ksL3+1bwLpnxQvb82lq15dX1nbsUcOECsbaXfAqIuwFBuwSeAcgfOLaJ8XNH0vS2j8ReF7M6Qi31tpV3bgx+VBuXImC+WcZIYBsDrxV2fx58TvE14vxE1fX9I0Iy2/wBijs7GJVge3iG13/euxkBcEndynQcDFcs6Cv7rNIy0Vxlzrdz4419db8aeONV8T6TbXUlvZ6lplqunX6vtGJYIIkHlLkYwo3EAdDwL3iib4UWenFvEfjP4j+ObeC4jhdG8xDBEzBXimkkMXXH3iwIwAB6+PeFfi3a2N5qAs9Z0HS0eUYsrm0fZ5gAXzRIrDYsoGMk7Bn5cGo4vFXjDW7Syh1XxVHBo+qSkSO6+a6Rb9rbWxnCgghSyt69DilSlcHJI7bU9I+APhPVIItA8B+ItUt5iHXVP7bmmureYgHY1irqI8cY3HcefSuHj8JSa9FkeENf8Q3EF7JdfaLVmuYHtjJujgmMO5t6R/I4Rd+4dcNhfX/BPgnwxpN/qU/8AwtSzuRdQwiNbW3jebdHyFcTCbITJxswW4BGBiup0DwD8OfBVzd61Z/E7X4jdymSfT4PIsJJrhz8xjfbtSNsctjsoyeKcqigtHclKT6HA2d78ONOsmu774bal4BmmaNJ7m11W7tLW8jJIQSA+XH6ZBCY7Hjk1Xwl8PtYm0uDzre1gvnEtlprBrm6ZNq7zLcCd0CBgR/dAGOvFej+OPAXwT8UeGh4nn8W+IxNbLHJqeg3+rBZzCzBCfs4gYzMW8o7lIXAU8UzxN4e/Zs+EWiaT4i8NaKfFd3KMW7w6xLE1whKj98oP70KHySsa4AIOcYrm9vNaxNY04vRnG2PwX8cXE51vwnounXttBIkM1hbOFcwMfnK79scjgDP3gcdiek3hj4Q+PbXXb++k8MXccKyD7BM00UU0BAwwMbS7CnPDeg6en0JBJp3iXwwYfhWPs0El1G14g3pKpGHMeX7R4H3MZHHOc14Tr6eF7zUbiyi8StLHsEjRi6lhi3/dKlmwxB6/KMY9KUKtWppNEtRitDr/ABR4f/aFiuU/4RKK5e1MCl4GtrWSKSTy8Mhj2N5mGJ64BGMHiuEur/Xob1ND+KXhq5tNfkgDq1lNDFG6Z2riBm8uM9mA6eg6V6X4F8OeD/EER0vSvFviXw7EhY3EGlatlWLYLSgdCBn+FQxx+Xmvxt+C/inwBqNh4u8L+I7/AMa3UkawmAfaNTdwi7t0kUslw0cbL/DkrnG0LXfhsPFNJoxnVZl6RqXjfwhq76xp3gHQrm0ulWG3h1fyHy6lmWVXUHBOemMHHtX0T8IPjvba14hm8M/FjQfCfw5nAVLS5gQQW9y7ttEaNMQu8n7uD37Yr5s+HPjbQ/ipMfBGv6Y66xBBLMyQt9njmMTKMQIX8xZWLH5cYwGI44qPx58Hfh7eaQds9/4X1CwLymOSSU3kMiKdnlJIvfjgbQRXoqKh0sYt8x9MfFD9mvxV4nu9R8T/AA41LT4bhS8iaTd5W2nkxvHkywjbF5hAXaUCg9wOa+M7HT/i4t5c6LN4fg0i8s8RXtpcRiEZU8qzE/MRnqjEEEEcYr0z4WftJ+NPgFDpXgv4yQ3Op+GtVijurbUWj3XVrazqvlyC5RzHL5a/ejK7wmOeVU/Tnxa+DiftDWNj8Q/hV8Q7bVraKEfY1WRJbLcQHRPtNqN8fUBldWI+XpjFPlS0RPN3PG/A2j6/qTR2N/IdIvIQLgWkEiyI0SbcyR4bayp/EDjGPz/GP4r+Mrr4k/F7xb42uZY7uG41B7SzkgUiJ7WwJt4mTJztcLvGezV+hfxj1L4n/s7eEvGU3ibQPsl3dwx6ZZ63bOptzc6ophjWMxMVTGHbbtVvlOQM/L+WekWkdlaRWYOfJVUx6seW+v41zV9NEbUVoQeJNTGleGb26OVknUwR98O4P4DCg19Bf8E8vgL8RPiZ418RfEbwqltFZeG7RdKjvb2QRqL/AFDAXyd33zFAjlwOVVlxyRXyj8S9QVPsenKdq24e4lUDGGI2gEfTpX66fsd+JPE3wS/Zt8L6XotxBY3fiG7uvFNzujjdmN2scUCbHGW/0WGJhj+8ecV6OCXJQco7s58Q7y5exZutG8a/s+/EmbWfFHirSdfuoo8mKy86RV3jIZNi7RJs4wASNw6V9feFf2gvDXxVuI9D8W6lf+A7eDY9jqNxlLa5IxlJRLGnIwCpckZHIBwDzvhX4p/EMyamvhqax1q+1KPz7ota2sCpI+drSKI3RtrfNjjnr155K/n1LWIW1TxzrNtqlws4tJIk8mEWk2SmDFsRQFHJxjhRjpXNXipWurWLiU/iP4B1mw8c2/xH+A/iUau7PNLceUI2jjuMeXK8cEyFDvQ4ZMYI5Hau4+E3xytbrxSw1HW4dS15olivdN07SpEVjGG8w7gmEON+4g+g9huaR4i8G6J4Hs/7L04eLNT0N83K2k7wh4pCT567kKyMH2loxgg5x8teXeDPH3jzTNS/sqx0fRfB0Wo3MmL7VLEhl3jcGM6SIzsxz1GMkfwjjJRvt0L5u5758Yvht4e+M2i2i316+hWdjcC5s75Il8z7R5bgL5jfOiZOX7khTn5RXgPwz+NXxB+GM174T+Iutapr+naLK8EU8yyXLgxOVjCzygMY2TG0uWyNvYk1oT/F/wCJfh3xnY23jPVvD2r+HrVFAvrWPcJbaZ+ZlSObErJtPVSwwT3r6ds/iD8NvEGiXNhpPiWz1WbV9tu0i2DzW5JXaElhl2qIx1GWwDjnPWL8q1RV77HlmseJPgP8dNXGveMND1Xz7aMx2sl7HcRwuvVvL+zyOuQR3AHr6V5XrH7PUtpqbD4clNT0y4BeOwvGZfL3gH5WIKZOeHwOPSuk8W+OPEngWw1nw74u1bw9qH2hFXSH0cCT7NIjYAeNvL2Dy8YByEP4g+7/AAe+I0PxK8FfZtH8aKmtWaFtUiNogniA4fy4QF/dKThHQ8qF6E1vTn7tuhlKPY+TND+DvifRtUtrC9sbGLV7uUWkVvd7vLRJTxJHdk7G2dCB06DsK7D9on4aSfs8fCTxf8VtMsFng0bR/KjeeYTy299ey/Y4ZIt0ah0WSaInow/hxjB6f4tWNzrfmnUtYvbWwhxtuEty6T7BtjkEsa5jDEdOM8ema+AP23fjJ4x1HwJ4Y+Ci+Kb3xFb63dLqurW94WJa2sP+PTMpAk8qSY7yjE8xRtx3VOdRu99PLsN0o6H56eHrXyLCNDlyCxJJyxLc89ct/WvOPHV9Jd6o9rbZJQJbInGTJIckf0FetR4s7R2cFVjXeWXAKY649qtfsx+FF8f/ALSHgy21XQ5vGWmWmpDXdXsIoxMHsLFvNbzI+A8fyqrJ0YNt74rpwqvU5uwqr90/cz4a/ATU/gV8LvDOnL4UtfHBt9Lsnuv7OuZlW8vtiyTSSxRjzJCHwuTwu0gcYA9Rm8cfHzxY91HF8OrTwlpk0JAgv7tLiSYscFjGPLVsg5wY8jHWtXT/AIgWfiLxpN4H+H2jJ4evLq3+3ST6hb3EESXDMZJYJodg2ghsiVMoxJNc58QPg9q+lxJ4y1Ww17xNdXzGTU7PQZvMs40ZhvaKMfOwIJKplhwckAgrjWjrewQatYwb/wCHnxniaS7l+Huj6zprLtMEk8EcHABLKqsGXcT6Ae/FeueErvX9MtrbSb34beGvD6TKHNtbz2YHy4+dwEw/PPJevI9K8X/D/wAPQ3E2uR+JtDRdkLWF4jxPKr/ccfwooxyG29flznFcVry+Jr65sta+EvhnW/IXfcTQ3RS5jVXAUPZl5CpfGSSF3ex7Zq+yRXqeG/8ABTrwfqEniz4d/F9LGGxt7q1n8JalJBJuRZ4y9/YRlcAD9155DAdBg9EFfnThJU+Q54ADDoSOuK/ST9pPRvjf4w+AniLQtc8APY6J4duLfxVb3sd3HNJbtYKVuJpAXJP+jNIZFQZAB+UnmvzVtWiniWaJwsbDzBjpg+nt6V5eOg1I7sO/dshlzFBPA0M67rd0ZHB/iXFfdHxT+NvjHVv2DPCky60bpdeD+DbiGBpoHhitZowY50jlCSO8OnLhnXBhmf5SZHJ+H9sTJJFv64KH39Ki1+4u4dCstAMm6wtb99RWD+FbmSLytyjovyLg4HOBV4WvKMeRCqU1e5yVn9nsLFXYhYraPe2BnCxjpj+VeX+F9Bk8f/EHQvBsOVm8T63aWPfiO5uUR3bBztVSScdq7jxTcjT/AA7OOA9xtiRR6Hr+AGK9B/Yr8H3/AIm+M8niy0ltUHgzTJL9TdNtja5mHkQpntw7HPGNvHSvdwaShOo+h59feMTrvj94RHgT45+OvAMQiSLQr+3hthB93yntIZF9s/N83+1nFfcP/BIjX9ItvH3xk+H1zKItd1vTtK1GxQ/dktLE3FvcuG/vCS8hyPyGAa+H/joupL8dPGF1qR+1Xd/9iuJGZt+/zLZDnf165BzzkVzXwg+LV9+zf8a/C3xxsbRtVt/D0z2+rWSHYbnTb5GtbhF+ZA0qrJviDHZ5qoT8orPCVkqpVeneHKj+mrxFpmq6JIbGYrIow0JQ8SADkdsY9PasjSNcXTbyDnLR3AkWLn5cHGM+nHauut/FHhz48fDTSviH8OL6HVdE1W1W90+8HHm53K8Tr1jkidWikRsMkispwVxXgfizxTpPwy8OXPiLxdvSCGYQi1TH2i4nb7kEJb125LfwqM9q9m6v5HnpH4tftRfAjXfhh+1Jr/gXwfaNdaT4vc+K9CKxhYorLUZGNxE5HyRQ2VyJEPcJsOPmAq94O+F914Sjj1ZNPn8S6iJjuntImnRYuMm2Vl6rjhscH0FfTXxL1L4m/GLxNP4gvZGi01la2020iKhbGxBDpA+QjZPBckfMwz2AFK413VfC3m6daJ9q1cqkSmMBre2SRV3sy8hTx/kdfPVOEXdI6XNtKN9jA8UXml+HfDdiiWGoG/mJllg+c+RG+7c0jKpTKYBHTrzWNFqGn3050fT7hGjexyhZdrFkX5fmIByOvAwBnjitLw7qvjW5vL9byd/sdskiwx+VmKd2JABb+JRjvzWxZXuo6ZPfLrun2kcc0MbRybVbyc4XO07jj/ZAHP5VrZ7yI02RmeGpdBvr+0tbtJEtYinmeXn/AEcqeJA3PU8EHFeo+JY/CtjJJpBnjsdLVI2udTMQl3bSD5aug3N02jrg9qz/AAqZItJvrfS7Bb395JPPeSJH9nmj2hvLA5wO2wdK5GUJrd7p2nXenf2ZpU5aWNYnkc73BXG7oDgcDGBT12ErHXax4l8O2lyLWKCCPQSUmtJYB8xYDA8wnk785HQjgVmX/wDY99oUTxtbJBabvLEkpS6GCWMeQPmDZ447/jWrLq9rdaJ/whFzpn2BIFWPa0mWnSIYQAlQfMI28qcGuC0waDoNww1yGWwkcOIrdo/NRCRiMKSCA2O5H5CkkV02LdnoHg+ed7/xmdR0iGVRLbwQzbkLHgMIwnI6fQ8UXt54kjuCDqV7qmnh/s9u7/KERv8AljLGQOQv3TjgfkMmwW91DURret3PmXkzGys7WFR+5RGIw0WNpbcQeOP6R6p4h1yaT/hH/Egnu9sx+dLfyZCIzjhUGCFI64ptPsL0OgvrHV4bqzn0WA3ygyQskv3I2bBD8cAY4zVaI67qlhdvc6PaXR0+UxvCY9hKgDBRjlixz2GMY47VnXclnolnG8zXmnMG/cwyyECT/a/2QP4ua1JdY1W3jS803bPLcQebFGZMxgxgBiQCN3GOh+vAo+QjnBeJvWXShPo11bybtkzFWjK5AVADuGOnHYV3dlpGv6PpMaz3s8V1qE7utq07OmwjllQZ5bIzkg+lbFholtZeG7Xxj4pZIZ7yMOYbWNJOJG+Q5z8uP4uSB056VHJ4jtPC1/dWtnBJqt88qxxSSkNHHC/3NnGVPJBGAPapdlogV90czrtxpfhywjtUZrnUsxQ3zQPcNEsfXcSwADEADGeDXOnTtM1R5dQ0+NdQiijWNVkUlfM/iZg+Og9a7CDz9X1G/VJBpYuJTK000YaA7MZVuB/LH0p2q+G9cmVLiHW9FuNJzhorQta3UoTAYY2scKSOh/SqQHC3Z0HU3SfU7O2VLdVQXdsFMYOeFIUDPp3x9Ks3Vlb6pYG1Sxj1GSBVnjWNxH8jE8LjjgY46V2XhfR/Cdv58k19CkNvEXmtZ41kCDrwf4nGPTj0rnNcuNO1jVryAzWFlp0BUR3MS7HljYArt24Bx0PHFMV+pwEVlc2kLzx2d3BJkIwi3KNpPGSuAcYxWlDdwx6bNCVli1F3YIroJi7dNr71ICr36fpXZRTaHpu02mqW5hZ0gkiVvMZGHCq2SNowOc4/Ss6+0XRBILm+1RT5nzf6KfKlVmIxtU5XaMc1V0Bz2u6h4gu4I9NvM3zQ7XVrWLaI+Nu1wuPvDpXlHx38M+IbT4f6frWo2TWJ0q+hzM4zvjuAUxkfdA4yPWvWr7Rr21sjc6fe3VvFduIYRLyxQdXJC8AduRgZHTitLxB4Fv8AxZ8Odb0O71C81m7/ALKnkt7WaQuouY4/NhKnpjKDjFZ1oXpuJdOVpI+A4W/fHcwYIFIH5YxXlvxDt/J8SRXoztngwcjGCpwQPcZrvNIuHvNOguWUDfDGNy/7P+cVj/EezeTSbXVRlmtZUEg7BZOAfbnH5V5uEbjVR11leDPJnUlfJZwrcflUVvNI0KI1tgxEoGVwMnryMd6mTcxMajeFGT71Vt4mW6nR2KLujkH93ng8V9DBnl2Nq3laC4LMHhUKrR7f4WHUcf5xWvdJFLPlU2tKNw9M4zkEd6o28U9lNayORLGX2juGB/r2FdRcSJ9kt7maPmOTa7KB8uDwcY+lbCMO2CHzQly9o4A3OeV44xjr+Nb2nylby2ivYW37sJNAVIfPXcvpj+XFYV40Eslw91EbedHGFLYLxngY7HH8q0LKKAI22Zrfbym/r8wxxSA2LmKGzIk3G8hVnZWibDqE4IKNg9PSsTSHJEMVpKLdkMgD4+Z0zuA2nGeeKfZTEeeEb7WIyMAru4PB4qWM2t2rtPCqywZKlGKttU9CO2BSKEvLa4kgkVZRFMw2sm3Bfadwxt74OKn07UIIH8osQ8qFDA6nAZf8e3FUbe4u7ZmtTHiPiVSMk8/7XuKsXVnALiB0n+xXDOJF8zJ6443dMDtRYRdg1K7uL9nSEJIItu1PlIx6g4HBqCSaO7mjka8FhcKSjh+OM/5xUpvWl1aKOYGTbKkO9cI+SPbjbnt6U7XrS1jvGkZHtwECqCFw5X72O/cYNAyWa0vDMDJDHfwyAcwP8zBf4scFj9PpVGZp2juWtVEbxOM208fOOnQ+oFZqTSWVz/oYM0cijYq5ymQO3bPtXQXGpQXLyC7HmW8e0ecvDpkdSOe/FIQ17ya/trZ54I2eEHcVHIXv8p57VU06KKaUR3TeRHOGiTaxyCpBXcOnHArR053n8y+ttl+DmD5MKwPYjPtUelGGCe4t5YXEQIfy3GWjYDBGT3brxQMo32kzbo7mGaSHMnlSeZ3+Xg8cdgKcwETPYzp5kzQD51OAfTjHGMV0009vPpX9mTuY5i3yrjJG/wC7+Vcz9mu3uraSBS8sClZXUc47fKcZ+XihAWNRjfS47QFhIig7Cw6kYPsQPTtSwQ6R9ugtrlZrX7WCN2/eEbt8vcbulVTJI1xM0i+czAboxwAMcEA1St7V3maXZcpLZgSKVORtz0H9MentTQjVazudBNzHa3MU8sJBAQcumQDn02+nNU2SBLkadNbhUnIaKWE42v3yeOPSo5HS4vGeI+YrpvLDjYGGcH3z1rn4ry6kWG5tRse2XDpwenIYA00hHovg24SGa70c524EqDOArA7XOD3Py13ZR/K3MNqN0C9c+teV6XezR31vqMioIp3WN9gxxIQu5s9s16lu2h8ncgPHqCOOPpXz2Y0uSpc9TCTvGw9XVw21QpQAAAf09qcsoBXH7zA+bjjnpx7VG+AyqG39QR05xT4UwmBxtHOOAfrXnnUcp8QNPS702bUopBDPZRRuuVHPlHJK45+654rD0HX44AfsEJUT5eJt3yFsdNvvjjivS76GC5sGtWCmJvkJIz+7kUq4/FTXiGk332FU0+ONHmsrprdXlXHEb/J7jgV9Jltbmp27HlYmFpHo3iXWP+EY8TeHPGuks8kmmapDILVsgMZRmTb3+bbtYd67rSvFVtrkHxGht2TSNQ0fVo/Geg+Ym10uowHuItmVO2VFChemWz0rgvExt9X0TTpjHt+wX1tIyjnIZtoXcvP3eRir2raEkPjD4lb3837Ho0LxuPl+/AhAwOODx+FestjkPWdW0OHxhH4l0bQozY2/xL0iDxloQGD5eqWSpLd2eQBulc/Mdo+UVetpdM8X+KtK8Q3LG20T4u+HW8PagCfmttasoxGmTwAx2BI8jk9RXjuheIvEfh+P4QQ27/bpdOmmvrVSMssLndLEcY+Uq236D2rsm8VaBqvg74pRaaG0afRPENj4p0RJQMw3YYfa/K7feVgFA2gEcVV7E2NnQPEl34f8PeEviVqUJh1P4Zak/hDxZaYy8ukzkQo5RuojzgKcDf0xil17SLvwt4U8c+A9PkU3Hw21ix8TeFbuHhktb2bzmiDZJHloXyM8tx0FdH490+G88R+PD4czfQ+OPC+k+ITbgcssMiefsU4BkEeWAHPPSo7/AEy7t7q48S6XajUtWsjHqS2G7zl8ReFXh8p2tGY7ZZYYesW3dGAPvGi4WsYnimzv9e8Q+OG8I2i30mtxaH4pttJPTVbSAK9w0AUfNiQEOF59K5/UtPsLhotW0u7F7pfiGRdV0C+lwDY6kg/e6XeknEYYjYvQZ45Ndk2m6VLYeHfDWlak1hFcPNqnwy8WRufMsrhT5k+jageG8osDGp6qeCrAba5PUvEvhG58vU7m2Hh2z8aPdaZ4s0xP9Tp2uWvAvbZPuxGSXBPVcEE46VSEzhb9bWJLcSWjwf2VM8kMLj99bQzAi7snzgOgJ3RHnC4/Hzpr9dC8RNqCOlxFayhgnRWhuwFbAPHcHHY16DcXeteIbrTNJMBk1a8tJLK53MI1nazY+Td28j7d7Mv3ux4GABWTpPwz1fWheavqQm1X/hHlaPxDo0CmPVbS3zhp44SNsqx7g/XDKOPbWKM3Lsebz3bWdjFCkbTzWE0tlNGMs0lpMCy54GQvGOAOKhsdC1HVba1voyTby/uFuB8qh0/1YLH7rH3r6U074a6Vb6pp3hxtSiluvFFp9v8AB/i2zG1JJbVA5tLuMnHGB23KxCsB0F6xttMvv7M1Sewi0hPET3+i+KdGjH+j2+qWLEx3UKYGyWUKGbHAznORmrc0tiVFs+crjwdfzR771FEpDLMipyjpyM47svQjg/lXS+HNcu9OmstH1ZfNWEtEJQSA0MqYCsuOTkj0ro551ttPt5L5jG0TJHlgSHCBhG2fcY+leXandXTyrMp2mPCDONvH3d3sRx7VHNzaFJWPX9C2SnQEngDR3Gm6pDex9mS3JCgDu2QPzq/4Zjv5LrwPEn7+Z9D1RZCx4eDa3kxn2TjjoPwrI+FFjf8Ajnxd4e8JaJGbjU5ft6/ZWcRt5RtjJcMrHj5EXePUD2q/oGqf2HpHhfxjKQw8L3114f1u1xgxxzOy+Zg9MLgntngdDUzVi4u5t+A9QW1vPhJruokRwXsGraRct2U5ZIB9ckcdqhGl30ngPXfA2wweJvAOtS6zpnlDG6BpPMfaepwpc8dwtXF8H3Bm8TfBhy0baf8A8VD4buif3isecI3cZypx3zVvTfE323Vfhv8AFm4ZIm1mabw7roK4V5ceWCy9OTk/TFY7lrQ6S31O0n+JXhPxrbos+hfE3TpdNu7c9BdRoEkjcdOX2oPYGuKV7rQvg1DMgY6l8K/GUsYYjLCB5/myOysZPpxVO7Sbw74E1LTn3ef8M/G8V7DtHzJYXUmVx7MSTXqo0uPVPiF8V/h3b7ZbfxloUGrafnhXmCLtkT23sCf92kM6LTNPs1+Ofifwtj/iTfFPwt9stwBx53lBfl99u88d2FL8M9SuF0D4OeM5h+/8L61qPg7VFY5K/bA0cYk9h+XQV55beLingX4PfGYuY5vC+qyaJqqqOUt9yw52/wDXNVIHv7V6hf6ZPol78ZPBdjxFZ3ml+NNNU8bTI6yXe3H8Kj5a3paMiR1XhnSorSPwd4b3G0smvvE3gjV5eCS1wXntIxnvuPHritjwp9u1TRvDUMkILa7ol74R1CFSQlvqnh92fT5JT1Ejqi44/CsnxV/aCP8AEe38OQrdyeHL/Q/iZomOPOgZY/tkhHUBFUk47j6V3epY0fVfGmqeD0OpWU5sPiT4fhJyZo3jRtS2jjjDH5FBO3Ar0qaMGV49IuviX4h034bWeoyeD9Y8cxWvif4c+I0JEVr4o0dD9qs3kX5keQofmU/u3wSDkY+ivCWu+KbjxX4k+NnwV0T/AIRb43eGA9v8Zvg3dSGKy8UW6xgTaxpdqqyHz5SyTwywo3mFypEjyt9t8Z8H6D8Pp9Ts/BHj3VbrRfhp8VbtPEnwq8dWTBH8LeLJSd9oZlYeWFuAYwhZVDKUfG7fH9BSWnxB+IPjmy0HxdFb/Dn9rH4QWYv9B1eICLTfiB4fibEkLFSr3MNwiOskWQbeV2K7UaZAqj6BFmPo0/gTwrqdx4p+E1zGPAGt3NlqFtEywQ3fhmfVYo3jubS4gkZlht7iZreeE4+7sOVXcfo/4lF9Yis/iPp4/tLSZorax1WRcRTWWoR5jZbq348oPtUKwJRiRjAKZ+SNVn0zxv41HjTwp4Ubw2l3ANV1Xw3bRQx3Oo6HfgDWI7URJFDeXWmXCsy7CJOFDBZEZV+w/g74msLnVbrSPEdmvjS31KCCwm1nSpUMGo2s+82k1xYMgKSyHbkhiySqQOG2thUpcyKU7M81juIHi/dSFugwOwUcHnpxV5QH2tC3OCQRzjj071B4t8L614M1640DUbOexO0T2iTvG7m1kaRId7wu8ZfERV9rY3exrO0+5cfxFUUFnAHPsoHt7V5M1y6HVFpooXayJugPzjG4SbcMoHJArn7y5ZmD5kZEPyuoBH4jj0ropX3k+Yc3XQIQdoH8ulc2Ymj+UzDrjy17Enng9qyGNF0GlCbvn+UblUd8evQVpQSJPAbdACJMEsOCNmM7gO/pXOyGR5QzSLEQ/wAvbG3tx1B/StaCTz5Hu1XZynB6Ht0pJg0ahjSY8tsAP8H3WXvu57Y/KuW8RskqQyMm2WQ4j9MYGB9OK6uAxJmMKszy9l4HGMba5bxI2/UmUf8ALFQcdj06duOlTLoNHJzrswHiHm4xnvyP8KyphGrZ+8u0bsdRj61rTu75QkTMWzubjbjGAPSs+eQAKPlfzD80Sg9PXP4UBYLeZEkRdqgMDnP8Snp24qcwwylI2XZKjFh6FPTjtxxVckSIsTxkcZUr/F9PSrW4okcdxnzPlaIgAZHHB9Oe1OIHoHhkxPpzXEg37yQ3Y7kIBZfbGPyrqpG2L8q+WoUKoBGTnHp0xXI6HbSGzM7lYOSPJH8IIH88V2dkIvLDMWLIRk5454HHtQ9CTasQ8MKXK/NlfnU/eXn+Qxx7VqQarBb2xE6qFGCyn5t49geKnEdtbOM4jiKAgd26fyrkdc1/Q7UiOaZTkEbEGSvvjtzRzBa5HezrqLeXFC1s0Z8xOBjB7HHGKt2l01jbq5JhbjBTgkdcH3qfw/BHO32yOTPmxgAZzkDsMfSm6ld25u08n5YkQYIHduD+XFO1gLVsRNcIvMKOOdpyc9snuOOleiabOkFrHDJEYnVWKykDa3JOMf3f5V5taXixM1qIzJGAEHHyhs5BJGCK9Hhlu7mLY8yxIoRAAgbnBHp8o9K6ab0MmjC8Qz/vzLbt5bzKjEIMEuv0/hx+FeV6j9q+aB2kkMh4bofkwePp0r1fWY2t7pl+VVaEoD0CYGeT6V5vf2wNoWS4+z7CCpI3ZwOnHbPpUVtjSBwN1ZuVeKQtMOSBnH3R0Nc4w8uSUoWt7QbGRiOATjIx3ruZXRi0cm3Ym3PbJHt157VyUpUzC5jIWBWP7k47jGVPTv7Vwvc1K0+7zIo4W3iQgxvjAx3G3tU2y5dI4I5nZw2HAB3eg59OlNWVjFIy/wDLTAHY4X6dsVbtGmN6sQbYsi8HjPy9QCP0qoiZ1GmAS7Vmx5+3ggcHGOR78dPWt24lcs08BGG4z3JAxjnpRaoYLcRBwNwyioAB06/Q+lUNRmbf5bqd7EfL2yB2+tako9bsnhhtVdHkjQhCSPu5AAGfY/lUl2vnxCXcjrIeVXkZ4xt9/WudsP7SisorgyiXcvK/wOCONvbHb8K0ba4kiht3iQx8licErj39u3tUiKN60gd4JANyY+UevHTHrVBA05CRxmExHJxyB0wV9celbGrQx3nnS2qCOfghjnpjsOAOwrnbW9ltYxFcfJ+pA+o/CgDpocxTeSk3MmMzL/Dj6dQe1dtbItxapufeTgHHG8Ae1eeZVpY7mTLrMuNo56YwPT3roNN1VVuItOKgxP8AKcryp69RjHPtW1F9CJGhFZf2hcQiR2iMIIXYvzZHbjjFbupxw6dAIZ3OWUmQhc/7ucDgCtSwslspcw5wVwCRwMdx2rB1y9MKpaK8lyZG+ZVXkqR/eIx17f0rtRkebaoiWsDhMyZ+9GeAMkcgjtxx7VxF1LJFKkxH3FIaPHI44IPriuy1YyKSJYmtgqqFzySf5GuLuImikkeebErbduOnbPp2rixJvBGZLNc3ULKh8hApLbh0UdBnjORWCv2iVEW2ZllUA9doZQe3pitS7uGjuGhUeft4PoRjPpwecVQtp/OYyLHHE+MPnjAB6fkK4TUXy5JJNgk39MK3K5xg7u9OdPKKmNhbEcFxlhkduemKjZmbKIUchu3y7R7/AMqnt40eNpYgvyMA65yGJ/u5/SqQMuWkuUDK4dgWG4DBBPoBWu0KwyoSnmfKQOPT261mwwTx7Q0YXIOxRwyDjksOM8VfSd/MG5WaZQpHo3r046c1sSEg5yOd2PmOcg9h7YrSgPnaeiScCFtu/vnvkenPSqlw7Sq5teNnPOACT1zVvTFma1kQlmSPkHtg/wAIz6UgNgNu+bB/d4zjIVwePlHQVpw7JY3A+WSI7UA7K3fj/IrChjmZ40jHzNkBC3BXHPHStfTDNbHgIvlHOxuCfRT/AEq6e4pHr3hxLi1tzHf7GG5Sm3iUbuuSPXGcV13xbt/t3hnR5irLDbyu7D1Jj4Gc8YfgA1yXh7VXnuIAxSSdjuRDwoGMDPrx2/Su4+JP7/4e381nJteyjikRfvDcXC5/Ddn8K9F/AYR+I+P72S2RjndMswVQcYGPr0GP6VW8lFbYP3rAjAI9um7sKdbTyTOjBWiWfI4G5X7LxggfhWlCPs0MKSyCAoxGdudpPbOMYrznudKLFveW4tlTakTDgD7wbHv9KhudyxvJjHI5A/XH6UZOUmVFjIztxjYCepYilWzJESSMxlJJfYcbVz9OakCuwN6F2rvBJ3jPQDpj04qrKjQHy+ZMKRIAM4Q9x9B+ldBbWtvv8+3JVotwdf7yjue1PKpcQjkRKy7enIHTr/kUBc5iQ/ulS4Y5QfICv8PbnFTWwn3LMTjAO/nggD5Tjpx2rVeHyUWIYlwNowOMk9c1DNALYkuhIC4IPX6ccAUWGa1g9mrlTKINoBXPAz14PrjpXS2moKLlmZ8DhRzgHp1NcVHaPOzx29v5w2oVz6ADofbNaC6NqU6BYFMAjxvLgYJbGMZxkZqRHfWV1DDeLhmEgII3c43DkfXmuvjmkZFmxgE4TB3EtnjGO1cZZ210kC3Nx8sjLtmGBzjgMPTFdJaYSJFllAMKoI3HQYPH14rWEiWdTHIBOjlQoYYbzCBggY49M1f+0IjRvCyLGGUjcQxB6A+2P6VgW6vdxu6KjOT8uR19dv8AOtSLyLfdCNl9Jlcoq4APt/8AWrpizJnbW5uuruBIh34xj8jj04rszo1r498Aax4N1Ly2bVbWSJUlG6INtyjYweFfaT3GOOa84tr2S0nlaUeYCoXJ46dh2/SvUvh7HFqcjX4LCKAKETgDd7nrx1x/+qugl6H8gPxZtNQ0v47+O9P1q3XT9Qi1KZbmB12CO4jKrMu0cAb2IGOOOK4bUSBavFMoj4+dkGePTPbivt7/AIKXaG2hftxeL5BJHFFren6RewRqmNu6xhjkz6lpoJGJ/wBsDtXxJdtItqpGGbaSVA42jjj8K4ZytI2S0P00/ZQ8Z+IvDXiW50zTvDlh4403WPC8NtqumXyJtf7NIroYz327mBQhg3AxwMfZum/Cj4X+K5bmy1P4c33geSfldT0Lz7PyA/XcszNG4U9dq/dHTtX5dfAeRo9R0qZdXk8OXElrMsVyjY/eRqjEOSQNpBBOeBX2Bp/izUbOKTS/Hd1qWuWLyRiCXTrxpo5FjUYQ+Y7EKDz6Z6DiuVpr4TeNtD6M0X4MfHD4fpcTeGdcsLuyt972Nr4i09ZpFgVRgLOm4Bio2leAPasXxf471Lxl4TXRviL4Og8PRW9wjEabaAQoq7klZihyM9QVC46c15xrGs/C7xJpcPifwz421rwpfWsiWz6fLqMsTbVzlk8zfIVyx6EAdcDIrmr7xLbeFEW607xNH4nCqVmhmlILM2M4YEB/qVP61GrLskdH4W8LW134jZfhR44/4QuUKgikvpsopOAyGFwny8YPB64ANe12mt/F3wTqR1HxgfBfxhtAqR3klmqPcxDnb/roolwGxng/er54g8V/CfUjZTeJ/Aup6JIyssl9p1ypErD/AJ6QvhuvPYn6cUfaNSuLSOfwGmtSQoWa3t7xRNDJEJBmNxCNw7c8gGhwfQaa6nv2qeJf2P8Ax5pM1xrOnS/CLxRDG5E9lDLp0glBP/LW3WSKTPYkZxxxxXQ+H9I+JFv4Sj1DR/2hdO13RTlbO11CUXLnpthluBsnDgHGHHoAK+fNO8UeI4NTig8R/C5dcmsz5hFok6nPQMsbo0Uhzj5fmyPSrmsSeB/HXn2+o/Du68DasFyl3p7Ror7gNomhcbE28cDJ4rGdMuDPab3w94Y0C3TU/H3hLQL975XZdc02MSSuq8B1huAJgFyCdnrxXIwaL4E8VaNa+E9MlnvL4XWLKdoYzaNM2eJN+2RA4PfkEZ56HSEvxrPgi5mttQ0/xxoVrHFH5GqwhbyxXaEKW2wZT5cKd/pkCofAmh6r4Dsptb1Wwe5sLpyl/Zq8E0PkEkIyMAGVxuHT+79APNrKSvqdlNxsjr7D4VeKfhl4kmuZPh3o/iKO3tFkS4UwPIHUECVIcliScgqI9xwvPArntf8AjBaaloOlXepeGNI8MavZ3MsF4XRLVphjCLuSKIxshPKlW9enXBF9bW1xrHhXRPiPqlve6u8JiutYtGlVDH80cSySkspyQvVRxjaSKw9E8G/EXxhejQvHVjD4tshctBdSS7oWgdBt86GceSuwjkfNk5xjoK8Ot7WcrR2PXpeyjH3jorObVvGnhHVybC1kvYj5cMss6SusfcrkeYAoPy9N1ZV34P13WNQ0Twz4uuP+EStZVMKX9qpuewCGTOBgMBkFlK59K3Z/hBpPhXWtOa28KeK/C1yhZBfRk3drKkeSF3kFXDL0OF49QK3tV1eF/Elzby2k9vYarH5No0jGDynwvnFA2VZt4UjGOgHQ04RstSZ1E/hH+K/Ddp8FLK3trfxHcz3NzGrxWhhVre4wFBkGCzKDtByW4xwcGuHsrvUFuh4l1Lw/p/i7T/LJmlswjGdG4ZWhYHLj228dD2q14YsfBXg7xJqN7q9vq2vWNtiPS71opL22kdowZ0khK7P3bjqmO/tXo/w90D4RfEdtXkPiew+H2pSoLiGK0uls1Hls4KS2spRRghWJBzg8Eda0g5J3bMJ8ttFofPnxy+EXwf8AjT8F/FegeBdFl0vxBZxLqnh1bjdBJbXdookubd3dmDLPD5kYDM3zbcEYr8CbKdjF9nY7XiPQj/PSv6l/hdqljda9YRP9lv7SCfc7PiSO5AZlAM0xO5ZHPyqM9B2HH4q/8FGfgppXwg+Ph8VeD9Mbw/4V8e27azp9oylDb3Afyr+HyyMRgXAMiICQEkUDA4H1eR4/m/dS+R4eZYb7cT4oGSQMgsvf0p23aVKA84/SootspVSrbQPyP4VIvygdcnNfTHjkvAO7q3fFSDgdNp96r7umP/r1Mjg8txnv9PpTAlUFjt7jt9KcSTyfmI9qZnA3MKXcOcdQKAHgttwMZX+vWpOGILYLdgPaoSOPmGKeOdpXj0/KgBbSVVu8HpN8uR2x0BHvWzseaNYs+WGyCO/HArBIJ4J2ZPOPUYx/Kt+GVJLZHiwXJPmHrtI/+tQB2nwP+JcfwK+Pvg34nXCSXNhpWoRf2lDFI0TTWMuYblcr38lyVHQlRX9BPi3TvhBqPiC91Xxp8M/FetaHdJBqaazohn2Nb3MSvm5t43iESqSw3xsSw9uT/NNrtl9rsWuNvmSA5UjsPT3zX9BP7GnxF/aB/aG/Zn8PwaJ8SLTwtH4cnPhHUd1hC99EljbxtZSee5G9p4HiTLYLsG5Ztwrycxw6dqnY68JVa9w3WsPgJ4s8QLZeBPhtq9np7Qb4Ybtvs8NxjiRhbS+aFA4+YNyfSrWt/Crw9bWd59g0C58OWUQBSKVPkMhGB8/zsV9Np/wrp4vg/wCMYr6PS9d+Osd3rSFZG0rUB/Z7NGG+XbLBL+8Zl9A3vXVa54aRJk0u38eSWJkn87TY08u9hEyHIUsJMjDYO3AA9M14rfS56CXY8M0L4S/EXQrg69bL/Yc1jiSMb1Zm3DlvIYKB0Axnpxivarb44fE/4aeFtMj17QbbxXBd+bJMjwRxOnIP3IxhsdcccY/ChFZeJovEd3by6pZeItVnhEN85LxQsoCqmEVVXgADK9KyvDdxqmlXlzb69c3OhxwSiAJMwvLFN3TllbYCPpxSav0GQ6t+078YfE1tpxtTpug2cshWO1awG26XIAy8xkClOnybBzz6VxeseIvil4mijs9W8VWOhsrultFb20Vu6mQDcv7pV4wOCW69+le/2vxn/Z+0jU5tF1fWpLtLJVRoLLTmuLJiV+cRtFF8nJydhHPp0rxv4pfEL9mnXpLW68DDUbW5hdpS1po92ZC2VIXMgUYBB6Z7ccc5vltoi48y8ja0H4FfELSI7fW9Y+LdpYFIn8i2vonntXhAzKpO/dgDBzk89K47W/C/w91ewm0XUvifpd1HaDzJ3tbaXyt0jDAQAbQBxn5jt4yBXn9v8Tl0fxBpieFV1u/inmJkGpWE77GONwSNY9zRSLuVl28Dnvx9S6lqHh06DceHbLw5/Z8soDSLYQRQW06bg4YQGPCv1ztjzxyemFeS1t+Am/M+d7D4cfCW6Mc6+O9T8MDzPLaS/SK8gu1HCspjVHUFeFB6YArf1zQv2XtMhlOj/EbX7W+jMa+RcabLPDvyM/I8MYKn0EnHFZfjT4QeEdTvLG50uz1Hw4NU3sTbtJEYiBjIV92Rnk4IX0xU/gv9l34nQQW2seAvFulTzqXdbTWY55LacA8IJPmIYqPmGAAa3jJWu5Gckk9EY/izUvg7JrWnC2shf2u4JcmGCezS43Y2s2FTaR1AVsDHevUND034IzWn2l5btoc7RLq12yJF7ZXDhB/tc4HWsvVfB/7TXhbVG1nWo/C+nKFwZoiZbMIq7QRKDvGeeCo9Oazrn4M+NfGdvaaj4x1bw7MrRPJjTXWOGLdwDKWX7rYyCqcHik152+4aktj23/hn34UX9vpmvW+k6B4sS8lEcMsGqS3ltIxwNy4fa/OAQA2OOPTRX4R6RZX1jLbeArDTtPhutjXMMpC9dq7o2bzAM9A3ynGMY5rxS50LxD4H0vRLTw7pNo9ppjmeK60xpHw6kFjvIGQzDOOR2AFfXmhp4w1TwpFN4g8SXN2zxq8uni2jZo5sh1h/vnaQCTwPTArGpf5FLsea+L/D/wATvA9vDPpnj7TIr6OfzL3T5xGipGAoidEIZmxwWChOvU1xvhX43/EtPEV4niW30LUrEBSZ7aBoUdGAU4aLzAd3Q5Q4J9K9F8Ra5ofiDxLN/wAJp4Mubm7S1QXk8qYiCLwk0OM4JJ2k5I+X2NWfDPh74SafoGqajoUuoC8lhCtbsu9kbdlQp8skckY7cc1jHltcvXax4n440NPFPiVdQ8BeMrjQdX1YsGsI5j5cTxxqCSMJJGm0enzYOO4HnN74Z+IVtdW//CwL4T6NFL5F7eWkksswiTjzfKkAl4A56+wr6S0v4e3/AIht5vEGiRWfiy70ae3kRLmEw3M4DY2bgUOUUEjLkHpgnitafRNLg8ZG51jwXeR2zI0V6jss1ojyrhXTI2uTk7skY4OM0K3VFc7tY//U/D+TxFrF4P3FvtTqcDr/ACrP+zatdSGeWQQkjByw7dOK2su4A4kOOAcA4FGBvw6AvwM/y9q8NSivhie9Z9zFj0XzJPnm8zvhVIB/Ht+VTrpthCm94nuMf7WB9OP6VpM7J8rFfL/u0zzwo+9sB6YA7VTqz7k8iI4o7Yfu4URSBkcfw/U0PchlAznZ0cDO0fTFRXNxHsXI8/8A55uRjH4Y5x71WncmXcWZzjjA4xx0wKm1yi1psq/b8xddnGf4SeteraRu/sCFuv7xiB2BzjP4+leRafgSybhyEU5H8P8AsmvXdHEv/CNKOIS1wSvTj/P/ANauHGqw4FkASuzIuyM/LI3Tn2GcjrivJNayNZvPLyNsiqR64HFerRSSHJxx3C+vf+WRXlutoE1idX5AZcY4BGBipwfxP0HMrB3kYL8sOOW460hWHId+W646AflSRhnkPy7Rjjd09MdKI4treXMNp9RyDXeRYY0sfCjjHPA+7/jTc3KvhQqGTp04/wAa2AEMGzJLHjgY+X+VZzOIcx58tVHA64PvQmMb5DJiPfnP+zjP/wCqmGK3iYFgGc5K/Qe1QNPIUWJsAr6Y/LFSpblo2k2FCOeeM49u34CnYQiMHYuoK7BgKvGPwqx806BlO4r1TGDn6007WARsLxzuPU/h0pm+PeBH82BtY9BSGPG1WPlxrGAvzf0GatedHEqZwM/dGaoSs6gqpH0xTVjLlkCEvgbj6/4fhRYew/WNQaWyjtDHnkfMDgce1YkCR7SWHm5PbqAKsasu2aOJeNo/TtVaHopI5U4PbFddKNqascs3eRIpQTxxoWxu6d/bFdM0koH7tSpXHUcdOa5uzWK5vBG7GFmOA/UKfoMV2721lDH5TP50mPvEkcjvjpXPinayNqCKkM8flbfLCt1DZ5P6cVbguY1mUSYuPQ42hfwFV8wttBi8wgYPbI/D0q1GIoWXfbNKM9M5wB6YrjZ0I2ra4S4LAKWWIcFfQ1534ygmXUvtcqbPPUYI6NsAGR+GK7yCcQlmG5S2flxjjt2rm/FcP2rT1vcEGJlUc8bWBz78HFa4OfLVRji481JnnIpeOnpTKK+hPCJQR0HFGR0qMDNO2HpSugsSFuwPHak3DscClFvKxKopcjsOf5VoWuianeO0VtayzOihiqoTx7+lS6kFuylBvZGWW4wea9D8A3ZiXV9OKbvtNkXBxnBiPAx7hjXPp4U1rcsU1tJayyBjDFJHKGlCjJ8vCEHH1r03wD4c1PRJ5NUuykEs0TQpCcMdpxknHAxgcVx4uvT9k1c6MPSlzp2OB8P5+2yYyimMkH0x7flW+jfv4nmK/MpCkjp2xgYrmtI3W+olCTbuoeE8Z5H/AOquomUuixsvkJD824fN16e/5V52K+I7oG34bbyfP8m4UEEKcJkgnoemO2K6Ro72YAlmDq+O0Yb8uefyrkNB1FrNb2Dc6uXU+XFGZThQcn5QQB9fStP7drrPC1rpEzbs4eeTYCQOSF4wP6V5s6MpT91HfTqJRNlrP7NDIZD8xx8i9R7HAxTVjd45GiO0RgAEjA9we/SltPDvi3UokuF1OysIJG/eFIxI0eegKsM/TAFd9p/w58M2tvK3ii9bVd/3crLGD7qFYI1WsHZXk0J4lbI8juNa0+zl/fXHlOAF4XceR6fSn2l2l+Eg06wuL8t90ICu8juN3A6V7VoFh4U0e8J8NIbFGOCUBduOmTICcE9q64WtrJqKXd3ut/swJa4f7wU8DAx0z6CqdCmrEPEPojw618PeLp5ALnT7fQYs7Q13MjsvcfIMEmtRvBWrC6ghuPEMcMUpJeM2nOBxhfn5544K1383i7QwEhttM864DkMbliCCP4lY8YOOgp8Xh19WBupCHJyylTwc9VQEgDHrQkuiJc31OHuvAegGeNr+zurmJMhliuHw3v3wPaut0PS/DGlXclz4etIrGcIuxGCkLt9mGST70PaxWB89NMaPyAdzCbJPHcHPesu7uboPH5Nr/Z7Tj5mYA792OnYiq961kZ37jdU1G41G+m1GeGJpBt/exDDrt6ArjDemPwrp9E8N+H7/AEqPXNRhnimd2Co+RG7r3AULs5459Kjsl1LR4jcWjGVU6q6hQD16Efrism58U+JtXHlTXgEPOVjVS/oFGAP0FCtHYNyrqaa9iK/sJJPPUMDyflzkfdGBjjH86n0/w345MAv/ABBdDSI1UuXlEXCf7Kxk7vrkY/l0vh3RGVoZdeguLfc26I7wNpHdlz7elVdZ1W68Rag+n/ZlulMpi81PlygAX584yQOf5UnJW5UtR2ffQ8v8GW4k1m4sRKkq3iPHH1V2CoxBII4HBNfOt3DCtzKikhgzL9NpPb6cV9Hw2VxpHxBWyuWSSSB1wYxjd8ox39B0/CvDbzSjqHiLVrOBvKYXcoRQvHEjcdugFaZdNRk79v8AgGeIWhhWF1JZX9lqK8/ZriORW6cxsp/DpX3Lrug6t4vtpNGv/D93qVlIfMgu42CIUZQFfB47Aj0x2r4murW8srCS3vYzFsIVe+TuBPTpx619e+NNZj/4QrTdQm1G51K3vbK28q1RvKRwscYbcV/unBwev6V3YiorKUTCjHWx8ieNfC1z4L8R3Xh+5kS4a3K4ZOhV1DL+IBwcdDXMA8Y7ele0XkdhrunNbOhWCJgyzL8zln5ONw6DoR/KvLdW0W50ibDfv4sDDgcc9j1wfxr0aFW6SZw1adnpsZI449KVcZ4GRTQcnA4+tLkDkc10mRIDyPbikU7cdvSkI7Zp28gc8NQBZwu0MDjvij5sbOFI6/4ioIpAPlPANTuAGwOf8KAGdAATtx6dvTpSs4I/v/7PTimlTx29abuAP0FAFtQmRjp/IVIjbRgknnGKqoWU47GpFbAIIyBQBeXPG38qcvysowCe2O/rVZG+TDNv5/KplYMfYc+lAFxV2kIx+bI7enf8qRcZbnIGfwA7VESAwxzn+lP6deC2AB6UAToxIBH8Wccde2Ktx4B4BXPY9PpVRSIwMj5ev0PFW+TsZWwW/l/KgB+5wS0f7vPTPIqm+5Rl+CwOAPapzKwVxFg7ex6bR1qo8+9vNPyYAwB6d6AKd3OCcrypUAoP89qx956t06f/AFquX7lsZCjd6e1UAx/xqkQze8GXP2TxXpcw4/0hE4/2/kx+te96hafbrf8AdKFkt8yIv8JQfeHHtXzbplx9i1S0u1OzyZ45Aew2sDX1jYvBHeyxR48mZXiwOdyuMZ+ma8PNXyzjJHoYHZo8XDWapJIqKD/FkkAnPAx7VzVxO6okcUflsSTzyGPfjtTmnlsTLESGEZKbu42tjkUz+1rLd5kkRR1AHXIYHqR6V1UXdEzVmZ9w8rQFbjK7fmDAYXntUUqqLVCfmbJ6dR1q9KbKYny5xKrcgMcYA7EVUdI3tV8og7GJAHPHavQpo5psxreQQyqxGR0IHpWpMiqM27blHJz6VjY5IPGK1bcGSAyLkGPA49P/ANVbIxK7HJOOOO1NXA+792ny4z0x/dHtTevynrSAYRzwRz6U37pOOgqXPbPSmEfpSAZjeeM0eWeMU3HY/hUiuejc0AQnIFNH1qyOhFHlxt32fypAVzn60bmHsKlMY6Dk9qZsOOOaAG5Prilye9LtbpigJt6jn+VMBvNP8x+e49KcsJbn7oFL5I9M+tOwCLOQAnUZq/HeNjZjb2z1/Sq6qo5xmnB+NkXyjtVrQC2blmIjQ9e2KmWPccsF3Njn0qGBVQbiDIx7U+e4Fv8AMcb8YAHarvYAmufszHeNzMMADjjpWUwJGW+bJz+NNQl33N8zGpsbiFJ9qxbuMiDHIDjOBxS9f9mpzFGOMA4pm3jdjApCGjoNtJ3z+dOGBzSnPapuAnUelIBjvzSnPJxijg/SkAv8qQdRge1HsfSj6mm2AEYO3p7Ueh9D+lA44FLz0H0qQDjnHIo5xjqOmKQ4UDPpTselAB932xQMD7wwO1J06f8A6qDnGKAFx7YpuaOnsKY3H0NAAW/Oo8ntSZ7CkPrQMXI7cU0+9BI7U3jpQITOetH1pQKWgA28V0XhzxBLodyRIv2i1kx5sXTp0ZfQj9enpjn6Qj8D2oaTVmXTm4SUonscvxLtbfTtunxSS3bKygy7VWL0YbQdx9uK8ws9a1PT9RXWLSYxXKyeZ5m1SNx9VYFSPYjFZoVscc0sfmKeOncVnSowheyOitjatRpyex6B4j8eeOfGVrHZa1dtc2iFWS3RI4otyLtBCxhQOO3T24rnINNACMw+bvztzjtgCqsN6uQHO3Axjpz61fk1K1RFDL5pPUjtjitYRjBWijnqznUd5M17eFZgwnAcnGEx09unartnpcCTKY2ZEVhlMnb9PUVzY1N2+UdG5GOOnStq0v2MJZgPXCnn2PFUZWH6l4NluWnn00gkZcRkYOB1A9T6cVwgJRwsuYniJGMYPHb2r1vTL64LqpDkN+nuD6VzvjDRjtXWLeIR/wAEqr046P8A41Ja7HIvJukDL8nHNRK/zBj0HFQo7lMbunb2qcNtbcOMYFNMRK43CQueNuMfyr7l/wCCafxrX4K/tXeGv7TmFtofjMN4W1PcQEC6gyfZJDkhVEd6kG5z92Mv618MKQMqflPTp2+lVWae1njnicwyRkOjxkqylTlWBGCCO2KmWw0f3ktNbxNKj8Sbs9Odx46fhXI+JL7T5YG0bVohd2l4hWeFzwynG7juD6Z45x2r5V/ZA+PM/wC0L8BPCXjq4uzda4ln/Zev5IEn9qacBDLMwQ4H2hAk6j/pp0HSvo7xNPaRaYq3RMO3AIABbGcMc/r7YrzKysmjqgux+Y/jbwvPYarrvw/vZFeByxVtoXcHbzLcjI+UKCDgdMYr42nt7vTby5sbskSwOUdugyhI6f3fT2r9J/jhpSyXWmeLrdd0a/6FcHb823l4nJ77fmGfpXwh8VNOjsPGUiodou7eKcseQxbggduBiuOLtaJ1xIPAMbzPJbCQCNcfusfedyFO1v4SBivpnQUVIkhuMiQZUR8LyuMYx7DFfL3g2WaC6uvsr7GhjR0fjG/dgZH+elfUmiaiNUiW6ni+xXHCqFHVwMfrwa0bM7WPffDFzLG5jlCIhRSDjGCoxgce35V3R8qWXyI49isMoR0Jx0/GvKdI1CSe2yrrvgKjCgAxsOhIxg9+navT4IrhyUbJbGc4wDnpg9B6CqTJNiFF8wQMxYbPlDgZ+mcUSSuH8tshkT7u3g+nTj9KqpJcR/u5I2QpHwfvceoK9qsQTyvbqzSlAeCMcAjjFa3JKV9JcxIg8vceAHHK7fTHv9K5fUoSoikRXiZCSQR0B9vSuqMoy8gY7VxkbevHp24H4Vz+rl3k8xoWfdtCqGxwoHfHv/hWMykcHrkkbRTxBRnbhT0wzDjj3Ned2HlrcMoYmZVK4xgbR39DjtXomsq6xTXMsaytIuVQcBVHY9siuB08AXEk0nAUMMLx1IwM1zdS2bqdTGfmwAcdM4q1FbCFc3BMm7/VofT6/Sol3OA3llAFGM8Drn5fy6Vpu3HmSZ3uNuzjH4H0rQkz432zybcqrDaSemRjGPSnGELiXcE3/KmzP3u34etOt2kJKSR7Ex82wZ2j379P89qZHc2iEqu3YrfdbJyPbPQikB01gqqYDI4McIOA3OW6Ec9ucCu0s87ECsQCPkXH3gOx44ritOVrvEbKGhHzxxnC4HQ8jAOTXa2aMZBIcLKOVVuMr6mt4iZqqFcKnLPtx5Y42j/6+BUN/bOrbbg/dVeT03dsDpU6h9xYqHZ8Zf8AhwB2P09Kpa0Jtu6NiuRtYnke3qac/h0BHCeKbf8A0CWeMm3wmHQfcPzYPH8IwPSvMHz9nAYCSGPCPjqw4KntXpXi79xolxHK+0s8af754PGOmRXm5BKS4i/1ahuTxx0I49K4kjSXQjsbeGW5K+WYggz1645xj6VrhB5sAAEeWwSeynjH+FZFtOi3aO+VDYzt7HoPw710cNnKuoLaTnzVuSFUjoF6k/hVxWhDOn0XRVlu5oyATt+97LjCke/tWNr+sWdnetaxRqxt5crF/AcfQD8uldh4k8Qr4Y0e4mwiXLKDGmMnONqnGP8A9VeZ6fC1zMZ7uTzZ5FVlJwMFfmHPTGKmLu7FNJI+jfh54x1jULCDToJ/sWnq4VorfKkHbknjhc9vpVL9oP4Ean4t0FfiBol7NJrGiW0nnpIu6W5s1/egBsli0eD9V6e/MeE7qbTdQMltKBCoDlMDaMnqfYAmvsHwfrX261iaZhiVBweQy5wDgZ6jAI9a9CnGMo2MW3Fn5+/B74iPfRLoOuXBc20CCMSMS2CcAAtySvAxX1RbzREIyoUBALKAOVz1GeOh6Yr54/aP+GVx8MfFX/CdeFYV/svXp97hF/487tFLMAMYWOYcg8AEbcDjPWfDvxXNr1g8dzKhuY9u7tnKrxj+HnjsKhP7L6FPuj3eW6idPNjZYiEHJHbjBxj1/IVlyxWtykW792yqO2c57H2NMtrq1uJY9yeUSNrAdOMe2eP6VsnToZnDRN5vBBIwBxjGPp/KjbQk4XUdPjlDG3y4I28D5V598VCtlJAojlXyJI0CAgjkDpwa9E+yiLbnEsf8LD+tclrF0HV4IEII+Xpj6jHrgUkxo59HWEhBnO7k/wAOam1Z5xptyIwsj+USsffZ0H5Uf61zFFCI3+ViOOR0/Sq2sulro9ySDvWNsNnlePlI+npTb0BHlOpxTXUPm4CMkQQZwMbc/h6/hXASefMX2R7kbA38KobHT867VLWe6nhtLdGuP7qLxnPufUCu20nwtaabJKJ182aXmGArnHop4P51jLUryPMtL8OalfBZRbeWUBjzJ04II+uPbNP1TSbG3ilvJib0oFWSVBhQD32gcbceted/G/8Aaq+FfwkabSPEt+/iDxBGmBoujlXeI8kLdyAskHOMj74HQV+enin9un416zqV23htvDeh2dxF5UFo9n9rMMXT5nkBjkcjgkjHPGKz9nJ7Gtorc/QnW/HnhzwyzG6E08+A0kFlE00zRdQ/7seWCP8AaI7dq4PU/ir43u/C8uv+DfB2qahEZ/s8Ja2NyspP3dyonyHkfKf1zXx54I/b2/aC8Kacmk/2joGvWyr5aLJp0aTRFTnaGBLbRk46+w6V3lp+1n8T/iFK9no3jy18A3Ejf6iwsY4GBI2sBuAViSeD9KynRktGaRnHodpB4n+Ic3iWw1HxrZ+Ire+ij81NHs7I24yCeDBuZcFl5zu6dP4a918WftAXJs2XXfCuv28c8e2Iz2kUUdpK4KBXlGA2GPGQvBHANfnf4q13xHp2tyeKNY+Jmr3niLyzZi5aNxM0CkkxMIjswGZipIHOPQVBJreu+JLOPTJvGuva/aHy8x3BkdA6kNEGYjcMNgjI7ewpyoxnFdhqdj731K18R+LpdGtfEllNp1vDbbJp4rqNEkUKMs0aMTgfdPPbiuf8K/GXTfCFxfeDNEspV+wySXEV3L/pFo5GN0REYVkyBhSehB6V8Uw22m3WnPpV9Z3+j6kCSu+8dYndskPtyEIZhzgD8a29JuH0grHPJ5V7bxx+THbBijqePn9eRzkj8a4K1C/urY6IVUrNn2He6t4v1Wa98Z+BtX0LQ5tXiCJ9pg81w743BV5VG3AYJzz2Fc/8O/APiGdr+8+IskHjFTcbbyKIhWt9g3rIMYyxz8yY24r5Y8Qw22laja+KJL+TTb+KJphbx7oleVPmTaU+VBnjnrUvg/x7q9zf6sura/LpEOoW5lkubkM+9QR8mEZQcDIH8s1yvLpWc4pf5HQsVF+6fWPi/XovFK3fhzwTpD+ErbUoBBFBN5RjuJB8syrHkrCDH90gg8ZFZbavrnhfUV0vxh9rfTrbTBaG3BMiXS7PkC4wHdDwN3TYCOK8f8I6p4V1jVrXStce68c6TdSx29vdRXclp9jlZsHKfK3PHBzx0z26dfHHgHSb+90Ga01JYbS/V4IlkMrhoDtbzJZOVQdeDk+vSsIYVz92xpKty7bHYaP4N8eeJYLbxB4A1HULG0glEQmecQzRQLw6+QGxKy/w4xgcDpXrHiD4t+JbDU4dB0Tx3Z+JrYaekW2NYobqKeFFDySSlGbLvk/MT124GM14VZ+INI1LxZG9tqN5HBPloI7eYqBvAwrFCOD0APbAJ60fFbwxNHJpOoxaWun2b20iXRhhEaiTeQPOYYySOefXPWksDLmUdkKWLVr7nWeKfiX8ZtG8URTaReajC9xY7xpsaR3yXohU+cFCozcDliuCvXpXGa1efEe48JzeJYfD/iHRbaa23yNFd7LNlHWaT5w2e7ZGeKr/AAg8TX/hiW4jNykxnwliXDSTiXIQRwSvnyQRwQMAk19Y6tcWE1kP7QfW7jVxZyTQ2UyIInnijbEch2gSKWHrtx35FKphFSkrxuOnieePu6Hy/wDC2yTxdo17ar4d1DVJbWVLj7bHcGVoied/klvmAKtkY+bOOO30qnwq0/xY+m2uhWcc97aMovNVWHyUXZ1TyTtZZDtG7HQHnOePlr4feLtK0/xPH4zutXm8EavucXmnWEMiW02M7H2g7CMhSyHcCe1eww3Hxv8AF+v3VxBGnxOtp3h+zXVvKtiseV/duy2zJHHt+UMCV6Dnmt6sNfcRFOX8zPkb4leAvBnh/wCMF9q7Nql9e6PqcO1orlUxDBKM+ThOSPmUZ9BnIzX6O6V8U/B3hSzt7Cy0eaGFozeRxPKIcZBk+8QQWOcEjPPpXyJ8T/CFx4JvRf8AiOw+xzXJWZoIVJKzr8zAyZZCOCeGIJPStvW/iLqviKw0BotWtdavFUtbxwwRbo3MY4lT7oAxjBA6DtXTa9OMTCWk2+h037VWv2vxEGja3peiXemW+m2XmyzqVkjMlx8zCYwjahTK4JOTkVrfB57nw5b6fqfhHTbaxstchit3vLqT7Whb3VWypLKVOfToMU/wnffF34n3H9iWxsruxSKWwvwLXZaSZjGYpbhA4jkdeFOAAx9K8yuzo3hvV9NXSfDeteHZdI1Jbm60lboToXt5Nlw8EbyZaRimMjarY9DmnTXKuQiVnZn6h2fgzwJrMWrxeLtOg146lYw2t/feWImubZMGLkfNtQ/dXOB2PAr4I+HngnSPDfxP8T+Gr+9XwtB5ElnAbqRWgkieVvspebAWPMYxn+9xjtX1n8LfiXF49t01Kw03UNAgMSNGdRVN8u3lyoU8orDAPoK+d/2hfDGvf8JVceJPBvh5NTsdZihj1S7EyoGuADGibJXQR5EakEZBIOcGuT2k1K3ysaqC5T6K+G/jHwZoOpT/AA1ufFGh6/JpkMS+SIWj3rcqjbVuMvE5TdyFbcN3IHAHxb/wU3+EVj4S+Bz+OfD6JFYajrmnWU8cYxskWO4kRjuG4qVGM5Iz9a9B+B2oapcaknhix8D6VZXls7SJdJJGWSUJukEysDu3KQVC8YBx0rsf+CoELN+xlqHnIYDF4o0Y+WoI2P5cqsDn+DB+WunBynDFQXcwxHK6cj+ZjGE4PYHFa8Sk6aoY5CksO2AO351jcYx0rXiB/s8Jjg5xjvz6V9u9jw+x9i/sA+KY/Bf7QA8WXN1Jp9jpmk3c140TBGa2M0CSL2yPmBIHYV/StZ3NhraTT3xi1PTJ44ZuEDJIJApRmxwQVPvX8sP7L+lQav4x8R2szsrjw1e+Tsxl5XntokQDksz79qqoyWIAFf0P/s1/Fvw14x8FWXhLVkuvD2qaDpsNtqQmjeK3hSJY4VLGUBt7YBxjABHPYfJ5+rNSR7GXO65T5K/bC8I23g7xva3Gh6PZ+HtA1aH7eZoV/eT3Zk/ehm6AgYIUADGTXoH7HHxlvbHWbz4ZeINTTTvt4F3of22QPsliRYHtULkkCRGVlx/zzwfWvb/2qND0T4i/Cj+zPC1wmo3Wl30Op287GN0lSFfKljiH3izh+2MbeeOa+SPhPpQ8E+KIbnxH4cWeW2dJLq6TE9xb2uCCYoxwRk87fm25HtXm0MbSqYVwm9UdNTDzjVTS0PtX9qz4daj8RPhPPb2cY1PXfDky6pbCDYbt444z5kRj5ciRem0fNsHGMV+bnw08SeHfButW15b6auvarB5RhS9maKGzufMUqxX5PmVgNwzjHB4zX3SPEpn1Oe68Kus+n6rbgxxwMRJdRoQUXe7jYwPLLxx8hzwB8qQ/CDSNO8RzSeMLuTQrS+k3eReQbXMjvlCssZKFD3O4decYzXLRxsYwdOfwnRPDtNSSPbPixrvhif4cfECDUomuNQ1Pw5PcPmPf9mvRxnksn3yWUKM44zjFfnlo8CXOn29pKBIixgFf7owOfxPPHSvrbxFoui+ItH8Xy61q1vZarpOkXVpbaXosjKJ0iSQGS4kkV1kUBlKoCHwpBOflr5D0K9jksbWeQ7/9HRxj1OBj6e1d2UNck9THMY6xPbPhd8U/GHwonkhsZH1zw/Id0ml3DF0R+BvgYnMI2j5lT5WwCRkZr9D/AAl468J/FnRVutKnhu/LCC4tJT5V1bueisp+uVI4IGRX5c6erToN58howPnYZA//AF10mmXGvaBqq6/4Xu5dF1S0AZJIcYcDqpQ/Ky+xGK9bmODlP0M1nS7rQ5Zr21El/ZlRwwAkjXP8Q/ix6jtUdndw3cYNhLwR9xhyfXA7dcVyfws+P+jeKxDo3i2KPw/r8m1U+Ura3L9MxljiMseqZwCcDivY9U8AC9ujPpajT53wyjb+63ZyfukAe9XHVGUlYw4babzFUKICFPC4P4574xWzbXN3YS+au1vuhsAbmH07YHpXO+bfaWWstWQW0ocxyvjA/wBkqPTI+lb2kQzrtuLnbNbtxkH+HseOx4xVR3BHm37Q+h/D/WE0K88UW+rz6uYT/ZcWkyNG8imQGXHykZYFRweSAMdx87iDwRpsLWfiLRfFnh6FHxIuoiTyWXgbBJlcFh0I5GOtfZvxT0TV9V0PQ/7K1OHTZ7W7kkjaeLIxtAypT5x1xgcHj0FfPlr498deDdTnj8bX8N34fvZ/scF3c6f5X2a4QiQSNHJlxlFcfOH5APGK+VzOLjXk7fkezhPepI9qsvHf7NsngKTwtFYW+oWWnuktpokqCa81C5kA+6Cu8udwXLNztwcgLXkz+AIPEOrz+IPDfgHR/DmT5R0KRIku2T5T5whxFFkAdcBjk9RineEYfDmt65qPioeLLS6sL6eJGkzFaXUDwn90cSRrhVxlSqgsFGKg+K/w3vp5bj4nJepcTWHkp9r07UJIY7+zAWLyt0eTGwUr8yfxZ65yPHVZ81nI7VBJaHpemWHxP8By6TrsenSwwPI8NxZ29xFiBItrDEQlyXCZOxM5EbAgDkeJ/E7U/EHg34p202mpptvrEkp1G11DTbXylQGWRJUmtzGFklZfnbGT8xHIxXKeI77QrOLwzreja9qWjXPhy/h1NtH1ueaeKLcik+UkXL+Z+7HMgzH3HONbTzp3xb1sar4ra90bW5LsQQeX5ttZXEnlCKN4oZfMdN6qhI3AnAAY8YUudyUkXFRS1PQ9Q1nW/GHj3T/ibdPodxpemOq2stvIkDQ3m8lbhlePO8sFDIzOQB8p6mvT9R8afFjxvbOvg3xFe+AlsZ5bVr2WaJoriQkjbHGYimIz0O0naVORgV8f+FNZ8NeC/FR8K+M/h9qniu80S9eK6m03zpIr6KJmAkWOVVTY4IOPyI4r6itNX1S/8YT2OkabH4GbUYY30/w26Q3jTMgfM8bRgRQOI1w8a46c7jzTnSnZcpPPFbnh8Vz4mkvIbPWfGdhNrWn31xdS6reXbvCXDL5ZHmhclWAYLjb1wccGfwND4asviRbRXGtaVFrFxHLcy6lY3LG0uS2QUmB2+Tk4J2nAOTjGRXsfxN8O3vgP7L4o8S+D4bq3gvIrSI6XapJ591c/eWWL5PvISU3ADeOCSRWf4k+DXg7wvo+keOPiBbw+Gv7avd9vZX4lsZbKJlLraT+XtVWLDnDKEyFJ549CjC6978jknPsc78RtJ+EGi+HbFX1y4v7yymkaWbS7uaVVaUttdIJlMW2MBFOzDNjlq81u/EfgK+fThq3hvxX4hi0mdJ5tQujJBBe224s0ipNJuTeAQpCA4HYfd+nfCXxT+HOu+H7mDTPJ+zy/8S65t7CAy3IyAPMYygnaAN0ZPDEA5biuQ1z4Dyalf3Ot+N/iZZaRpenwCN4rN4k1DyMmSBJ4swlHKPuxtYlehPU9kIpL3tvkjKUmfSXwzsfhF4/8Iwf8ItpsGp+Db91Wa3ubmdZ7G8VQHhkjM2+OVSytlTtKN8pIINfFPxW1B21jUfh/ovwks/CUGjXQtLd54I/trouNsgv22mVJGyVbL5jP3jmuq+CXjT4deB/Gsfw88N+L3vrG5vX3yXcsRsbi5fYq5fCEBwQp6YYc9K9d/aN+HHiP4lxpqv2m48OaposUgtI7X9/FeQKMy5xsdpPLztx/dUYA6OKV1KO33E3Z8Y+H9b+JPgGR7xvCOi3Mlvtlie6jjkdI1bcoUoW5H+yc+1e0eCvhD8UfjJef8LUg0LwdDp+pgxSpPKwbzo38sBlaNmjlbIxgsMYHXAX5+ufE/gzWNC/sXUJ7jRLmzKxi4Us/mqFAZpFVQMHHt83I4zX0V8IfCvw7j0L7Dcahq3iGwu5kDzG71CGxMh4ZRajbHtUhec/nwK7Z1lGNzm5G9Dxn4j/Dn4peFfiFd6DqUuhWcxiiaC0CFrLypN3l+W0gjBbCfOOn4V714E8G/tPWehQ6Rf63oGlWUnyafcnT4ZYlYYCrJPFv8kY+VWKE5461x3xG03+04YdN1X4ReMGvtH3yFzdSv51kcoMEj96gIGFRcLjg4LVzPhHxFceGvFq/aNMvfDXhqQQwX2j3cnn3UbKC3nQ5J8rqN4DfMFP0GbrVJRskaeyindv8iL4i+E3vrq4v/Gni3R4vsLIlrc6QIvKu2eOMsbZNxMiqX2nGDuVuy8VPhbZp4k19fh/rs8S3G7/iVPcSJEl1IXAwjthd68YQcnOB0r9CbHwT4U1DwG0afCXw7421CKYRvprJZRTNEyfLObm5Ep3kcAEqfQjjHyT4o/Zz+ImieFX8X+ILXR/AdpDdyT2emSzRu9lIXzbg3EB8vcQdgxkcc7c4XWNSXLaRnKMW9DtvGfijSvh3o+p6F8UvDnibX9MZ1iEel6xL5DIUUL50SXCo0ZaMsSFODwBkYHyN4w8f+C/GZbTvDVr4k1x5YwIDrF1cMLeNMCOJBI7bkTAXOANv93t+nHwxk03xr4XttZ1PWx4lvjCYr+a3sGjmWSJd/lTLIZTtypKsfll6jHQeL/tC6R8RfFMEsnijWvCHh7wjYTBNPvdPt5ZNXmQtiFZsELEdo2kLiPdn0BrndSnF3kaxjJqyR5L8LvjL4O+H0UqeL/h/d+Ntelskggeyu576WWLYFaOS0uJGSNURfvRKSAGwOeZ9Stv2ZPiFqCahc/Dy5+G/iWXdIyX+nXMEF2xVAEtkNx5SHIxjylJJ45JrjPh34Y0zRvFd0dU1qzjutKl3IsypHFKyOjx/v96mJ35R0CHcmVPau68Q23hfQC0Gm/E23s9XklM9pa6kn26NJHUBraeZCdv3iDLmPJ5C5PGGJxUYytFmtDDuSbaOGfVfhPolh4fiv/AGq2K219PKf9MF1p0kTYV3jFw0ihyQoaH90i7dwYng4zp4a+I3xHt59A8I6Zp2jaNEZjaqqWz3cTEIUuGTdExjn5BAHyfL2riNN8XXmmaUVuL+K8sftEg1XRpJFWZ5JWxLGI5ATsOcgqV47da9+8MeHvBPxF8LT6F8DNG1G21u8mgnvdNvLuAPa+SCk0sBuJVJUiQBgshUjBAXjOc7pc3/AAxcZpPl2R0+h+J/g1Hff8TPTfC2kfbofJaOLV/KMSyD+K3x5KsvT5U3A9MV5D40k+E2uQX2heDLC41LVEiSD7fd30RjtWkOElhwcSqsjhHBUYAAGO+V4k8H2fh+3ufB/wAdNIn8GagXmk0rULk7Yp1VdgdPJWVH2MRuxxz2615Zos/2XUIvC2kanYXlzfv5Ae1KXAlVeIsgEEEg/dbGN2MDkBU8LGrvIuWLdLVRPpTwn8MtN0LxFb6DZtpHgiBbRb1tX15mWX7Q+TLFbSp5cTi3O0MuflHzZIrqv+Ec0LwxY6pe6N4/8FeLWfakJmt4FdJzLGkhYSXCOESNzIrqJlZVYBRhQ3AeE/hnqFvDDefE/wAHa/r+l29wRdS6dfANAoIPmpYwuZAuw5JXYCACOgrznxRcad4J8QXl74M8J3t3oDwwzafdeJ7OTfDIN37wSmPY0W7aF3Nnpms1hlOTpX1KliWl7Ro9V1P4VeO9W00eL9I8beFvHtjZ5jaSxnitUs3ZdzB4kwmdi7sjB2rwDjFdJP8A2dofgi2ude8beGvFFv4eNrJaHQ4421Nbl3RGVUkl2OkaMzll+dsZKDGK8k8IeJdV+KVtpfgrSfBvhtdWQT3WpR6dYQ2t1qlrDs2wQNsJjZwTv5APyjgBs9R4j8KWPhuUeD9B+Etr4T8QXU0JOoXVwuptbM2NzXUZjuDDbbXDExvHjgcY21FXC+zahLQIV/aK8TesPi/4F8TzXljq3iu1spIkIzc6WjYR8/cKjczc4K+/Tio9R8ffCrxJcx2Xjvxx4jgtlgktY5dP01QbiJvupD+5Ygvnh5EPGBlccdtn9qvwfpcN9NP8OPDGkWsIex1qOG3WwnQD5Y7d3dpvNkUbgCkaBVODXBp8bvj41nd3cHinwRq9jfz4i1O4WItYXEq5WKAwZCs3IXduxxwOta08H/KZut0Z2PhGf4Q/DbT5PFPgbxT8UIL1wYvIls0ZILN1zJcSQy2ptTHGPmOHV8/dFcvd638FLDWl1TxJ8QvHfxI1DUJlili0ya4tLl4tuVia2uVVjGpwBtkXIxsBrlLf49fFzVLyLQtS8c6JeT2sM1o0d55cmn3rMVXZKuEJzu2qzKx4IGRkHY0rxfJr8Vrcaj8WfC3gbV7WWW1VnsFEo8vcilGmAOPQnarDHvRPDtb/AKApnfW/hn9mlry5k0Lwj4o0XULe1+2Wf2mTVRePMwbcoRXYRKDj5ywU7zkjAroNEvPDuiafcW3xA8JePPHenz4e0hRL6SG1TCZX57pFLEqxJ29MdjgcL4vuPi1qfw3uvE1v420PxHBpE62kl/4eLWmoxCVkTMuQFUAYYr8hx8wJxXi0r65YW9nJ438Z6zHHdL5WoCa7ku4SwbKLNE0hQjA4+VhkEZFRGL3/AK/ILR2Z7r4r8X/B251jS7Lwv8KXu3ZhC9jrDTwOU5yUJeWLOT1Y4HB7g1ynj7wZ4UsrLU3T4e2mi2k9vIltcxTNcQwyNnBkfcfJKj+IgAH/AGSKTT9J8LePpdXPw2+M2naLqkXz3dl4mgitLC62BR+7nk/eRLtGCY4iQAvGACLHiHwX+zz4Y06GPxB8YVvJ7+Mtrem+FbyK9s55OCrwJ+8VNrDoVZ8c/LmuiNKVr3JvBaIr+DNNEuqXlv8ADrwbpX9vHTM3dtflHaeCNkXEGPklO5gMEBmJUf7NVpdC+L48Qpb2PgizkdFjf+wdQjtrCORHO2R7eWUJCSxIGc5AwSnaub0fxJ8C/C2rJe2Wv/E24hVQllPpkdmkqW/cROU3YA7rg4GMdBXteqaj+x/e6TJqvjH4qeO/FiXkYEljqF5fNNErgHYUFpGflwAVDFenHFdCpW3ZjdbJfgbuk+GfEunXFjokfw18J69eXbtd/wBnweIoX1CFOr5bbChZRwGjBjGOlYXibTfFHhfU57qHwnPpVhDHvEWqujRW0pyS32n59yp654XqRXk41D9jzwzqFw+j+AfEl5BDEn2LXLLV50l8w/8ALVVaSNozjgbg5IyNmK938JfCr9nL9oXwRqd14e0jxN4U1S1kltooNQ1e6R5ptmUkf9/PEYd4+YYB46crVul3X9fcK55prmi+O9P0hNZ12Cwtm1GaLyZtPmWZb5D1jwSeRwRjAP4Cun0/T/E//CK3Hh618Jx6zZczSE3QSOPo5jVHXOSwX5F4GBnjJr5o8Y/DjWvhzJPY6HoHiSGfTJh5gPnXengqSyzJcxrsjyqnch5AOADivsX4d/Fr4S/E3TNO8K+JodV0x7G1Zr2zuVVoJBIvziS4gZXCDJGflOABgVSpxUb2Ibd7HJeGtIu9DtbHWtJa30qK8lilFve3eCgzs3/MVBVBx8vzBeMV3N/Y6dqthq/ibVbvw9q/hzT2eV9SsTGWQEcJIqcb+VPJPfBPGPPPiB+zB4E0TV08R6Jo2oeKtDv7YtFBbag8geRm3RlHeYMsG04wTIN/HpXl99oOksH8J3fg3XNBtLgiUWZlZAqRYy8UatiQkqCylcA8gZ5pcieq3KuehabP4g0mS21F9P0uKwtb2M+fafu5bjacxYMO5kz93bxkHGAOa9T8EeLL6HxtdT63fjVtUgt4YFt7a38tycsVWNYVGfLXAOcnoCeK5Xwv8K77xNoNnZeGVj06S1uC8VlqU/lXThFTMm5scDGMAE4zznmqut+HPiv4Y1h9d/4RiaB7Vfs73EU0eHZSHVywYnAwAGI5x6EAU11RCfQ4n4ufCvwpr3i++8VaMniDwPfzSP5c+pWrrZXF2hbBgMOJImYEe3AwN3XuvhJ8UvjV4Y0VPDXjrw/H4tTSZY7VrqWNL288varBZphKWLIuQGkBYcZ9KteEfjV438TRXK6k/wBkaxkDFHHnIgG4HzFIPKlcjbswf1wvHOuX2o6dY2mhapALm+Z5J7y1/cEgYkRm8sBRggdRyCD71fNKyi0HLG+51nxv+GOneO9abxutprHh+3tYFXVNMuXV7drVjtE9hEQyRkOFM6LgHGVUPmvk/wANfFjRPgH4qvrX4T2/2rTXYDW9KvZp7ddRwD8qow/dEZyGEeTuyBjcD7fbfEX49aHosxsLHTPivpN4R9va71eAzBduHi8qYqkY44WM4zyAScV9LeCvFvjDxky6peeDvCGm20CQ262V/Ek2oyiParqZUZgCDkhtuMY+XubhGW0tiXZaxPzx/wCCivxq8J+O/CHws+Hfw9WLTrXV3PivX7ZdklzbSRxeVp0NxNFI25yZbkkEtnajZxivzfhVhtQII0Qh2xjHHOPbpXqH7QfjaL4nftF/ETxrbLBa6d/bD6ZZxQIsaeRpn+jbwqKBmVkZ8nk59c147rt4unaBeTwFQzJsizjrJ8nf+71rjqJOVonVHSKT6HmttbW3jj4oaTomoSmG01nWLOznYZBiszMqSNxz8qZPHpX9A3jb4M/D/U9B1Lx/4M0XV9T0qGzibSY9JnR7X7IimONrWFU48pF5j3cBcADgV+Sv7D9vYaN498S/FTUfsUqeGNKNjpy6pC0trLf3+UxkH7yQLIDjJ+cZGK/TXT/jl4g02TSRoj2Hg8XbyvNHZB47HZgMWaFmcIrbcrgDb9OK9epL2cYwj0R58VzttnzXa+Jdd8DXdp4jay1bSrKOWJ/MvbW4t4bpY2z5ZkVMhX2kddvsRxX0l4B1vw38V9eOr2I0Kz1O2O1NHuVMUhDjhmkC7Zpd2dpKEjrwRz9B6x8YJfir8P7nS0vLfxjb3BkstXVYlMAQ/NG6qyhvlHOOmdvTAJ+Ldc8G/CTw3pC+IfCd/BquqR3qtb7GktL60XAORGeJAr4H3QNhPORXP7eE1qrMtU5Q2PUvFFj41ubZvCF5ozeF5xM8z3XlNBaPErfIqSfxHdkDAAIwa9Bi+L1mmgWNpF4WeSwPl2kIleK4uhd7WjWeLzMbWzkZ4yeeM4rnf+Fm+JvGN3D4W8V3TzeH7pba2cIkKz2UsuAWV0jUuwzj5iRgDFavj7wB8HPA+ix6xP4g1fT7mG4EcQsn+1ABcf8AHzFtBXBO7eu0joAelcza2lobJeRNF4C8P+IFXZ4Ak8J6jZWr3MFzJPJcWJGDKnnyJkb9w6MWK/d+7XnTaV400dLXUrXwvdalBE7LfmBfMilGcE+UhLqOpBKAfXHHHaT8QNPsLG4sNPuNTFpaztLbvZ3kwhudrbneSNh+6yFDY2tznOOa7/wD8L9L0K0vvin8LvFMl/HfgDVrFiPPQybZEiO7zUdk7EhWAJCkZamtNxW6EdsNKvDPo66R9jv7qUPBZ7UberLyQ0g2AIASwyuMYHSuUS18f+Hp5NS0q1Hh06fxcyaZELa5liypdGYNl1AG4YGO/SvSPGV14Jvm+w6fZ3uis8SyyPEzrc+dk4Em4svl8KV6cntxWRbyXesanplldWl1oyaXbBxdSyCWW9lVUwuOV52k479OKIyXyHZnuHw2+Ifxkg8YNd6ppGo6roetW1vDYDyVaG3BJ3NP5ux2+X5ix4/DBH5D/tz/ABDf4s/tdeLr6zmtdQ0/wwlr4asp4EVFlXT1L3JZlJ8wrdTTAN/dAUcKMfoh8R9e8IeFfBOo/EPxLqnii5v7DTry70yfzC+m2t4sLrBFsG4IGmAAGQuMBj6/h9oXnvbmW6JNxcM0kp6lpWOd5Pv71ShG3uopO24viy4+zaMbdSoNwQo9emT+WP1r9Pf+CUHwltPEfhr4oeP9P12PRfEEtxbeHLDEXn3FtaRNHfTyKiurlJSIxgDGYu+MV+UfjzU5Un2yHy3to8ocfKXYEce1fsH8F/hZc/C74WeEtGtrmw8CeIrqwi1e41X7S1rdLdTr52JpBtZzGJPLAyQuGXpxXbT9yjfucs3eaR9AftNfDL4sW2hWreLvGkngzSWae0fUtMt5jZTRyBSsd1bLgh5QvdQFOQCa6D4SfETxj4c8I6X8Pb3x9FeyWGnR/ZdQso4pVeCHIBleVGlLEckZPT6Cu70z4xfELxhZr4U8X6p4YktrhBGTKsZs9Rj4U5eUkLyQw2Dg4wBXhvjD4V+KfhZK+raba2a6TeynGpQwFvs6T8gJ827bzgHjPQdq5dHqjZXtqdv4s1P9oa615vEXgf4veFPiFoV4sUd9oes6bDFPaLGuWa1NnG25iQch/LPPQdr1x8ZbWz1K3hk8X6cs135VqtjE6+Qvm4QeY2CLfBIOS4Yc+mK8u8BMmjG61C08T6BY3Vuwjt4r+CPfczfebzGZsoDuKgjOfbrVfxePB2t+LYxqHh23uNTv4QLxdAmEsM83dzEqB4sjHKsCeAWbrWMp62LSVj6B0HQYPFnivxH4K1LxWfEPho6T9gksRcsrypexPujbZlJdjbS25hhGCjHSvwebRtU8Japq/grXMDUPDWoXej3YX7vmWUrRccD5SFyvsRX6RWE954b1S1XxNYXegarpojNqtxCbSadYjhZYJCuGUBefmYdRyOnyJ+0lPFc/tAeIfE8ccdta+KorLVVjj5VXSBLafJ/iZpIt7EdS1cOIpycbs6qLS0R5B5m9GXAKnCk4wRVi+tRe6c9ymPNCnjuSn/1sVXl5G3IKeq9MdelWVuPJspYm+VW+4cZ5bgqa5qL5ZGk0eB+PNRVrm3sFI8uKMTHHUbgePTjA/OvtD9in4aP4h8A69qK2U7SazPIVnhk2lYYOI0KAHOZg2M8YBr8/tat9Y8QeMX8PaVE17qWoX0Wm21vH96SSR/LiRc8ZdmAFftjpfwH1T4beG7PULK41Tw3baNo8VrM8EoWNhCoWVJzFuWUPLkgrnORntX08v3WHS7nmwtKrr0Pgv4xaSNE+L2taNcPM0lvbWSzed98SCL58/wCzuB244x7V5fr1s1/oGrIFwy2sm854bC5j9uCBXsfxzu9Kvvi2+oaRO+qQ3eh6bLM8u/d5yb0K/OAdoRVwPevKNZIk0fUEVsq9tNvVgegQ5A74PSvIekrnY1qfQn/BNX9sHxN8GPH8Xwd8Q+br3w/8UyzSS2oP73TbxITJ9qtjkfJKsQSeIkKwwwwVIb6V+N3xK8WfE/4lT+NbqQLYjbHpGnDJjtLaEbS4OcFnHzOy8Z6Dbivhr9lTwnZab4T1HxzJbyf2xqd1JYafI65j+x2yK9x5WP43kYA5H/LMAYyc/W8FhPY2FnNu+2XF7EHlmussBkDbCo6DIxgA5x+FfT4lXZ5UGdW2sCz8MDyLufUG85SJCMs4HykqTnG1Qw9OlVI08TXS3HiLT445LWHDtJK6j7QrfKQzkhfl7/l1qDSm1XQ7qGK40mG7hEJmzGXZkQHGcYODwO3f8txvGuoTm30vzLGOK7jCta+WOh+6rHrnt1+grmaS6D8kdFZXfhzQtPupr+0xqcrRzBXdzbIznJHykKMc9jn6cVwkniLUbi/vhdWdpfWUabUkAKhoh6Nn8/Q1AkTPf/2TfT2+mRx/MouZNsLs452sRjC+mPWtK/0x7S1j02ZpBbOuwywAPEwfqQO646EfgKPMNtETHVnjtItT8LanZ2WnwqsbQ3TSAq5GSrbRgjHAJ47e9ath4j8MakXubA30LQ5jh8hUa33uP3nlk9du72IGK5iwtk1HURp+lTG1t7eP91DLbbll2jkEnjnsSO9a8j6Zo1s8DaTPpFuZmkCthVVz1KAYAAwOF4FO1hp9D0XT7LxDqNmbL7LbSx226W0u7yRI5RJ6YYnOcY9OnNZ2lXOveFNTki1OObWLm6Q3F3bW8cbvDgnaikkKy47KcelcvNb+FNbiWLVnlkjgPmNOkrFAW+/HtH3eg/zxWn4Hh0KC4vPs95cSSTxyNb4kJ8m3iYBEOSMufTpjj2pCJNO8VXmg31xr3hjQWeygd5buznt/MmAOQxQjPlMuDkAjGOmKr6NrHh/+w7mZNZihbWllDIwLm3eb5hlQMDYOPTJrdfVjZXxHgmWXS1tozLI0u/y5n/j+STJzjv0rC1uXUtatX1pdd0/UjEqsq4SKdZk5CsgTJGcdW5pdLg97HP6fb3yv9vg8TaPrVrasIpba+Und/dCEpnkdGHHvxUv9mah/wkn9qyQ2C28IO5F/1Y3pjZjb3BPIGKNDn/t67WY2dpdSwywy3kG1SsyjjdGQeWA6qx9Oo4O/f6jqVrcXMl9DDLIzjYqhYxKh+VOf9jHIIzVrRiMTxFq2qaxYppFpaxQWcUIW4aBirtGDuRF56dD3561U0nw3pt5ew2t87af9iiD5RsSKcgruOME49On5Vd0K7W71q5tmV45IIX8yJhjDqOMf7P8AnGKhfT5Egt9Wv40j8+F2fJO1zn92h5wDkZx0xxUrQPI2PE+o6Y0h0DSr+HSPLjCN5yDfnO8kY4zxg5rn7C5164vlvrKK31ZrFlVRCohE6leRzxtA6jPFTQp4a0bQnu4bZJNTvT5NwkzEomMl/LXnZ2xjj8qr2/iFLe0vVOmLu8sxwlGVnQlMAYweT2Ip7BvoQya5qmo6o9xbeHoAZj5Tt5YkyThWB5C+3JruNNv/ABj/AGfPYaVoNkYoVDJYXNvG6xr/ABsPus7S89PoK82tdVlhSPUtU006QY13RKBskkZMYyOD2/iFdfZT6yfJ1sQzQaoXUQxxI8xwBxuCA53J8uOv9Gl2QM5K3vfD76o+pX3hmDSksQRPNbKyRrvHCuozudnOF3dOlZVvqek6JqMUlpZrcR3duWNvNztQgkHzGDflg8cV9DSeKYntJRf6VeWeSi3EktoVjnUDurLuHSvMLDUtUuYrqwgs7lU8xv3llBHLCqtyADjKjHHbGMcdA79LCsYp8e2727aeljamO5hyT5jIqdmXYQR2GMYrpfBXjfQ47hje2Ijs7dVheWGRt6iUFSQrfKwX3wQPyqnA1jbRDT/3dozfKPtFqElRBywyE24zUUOo6Be31xDfP/YNi5jWOd7d5YmeM8ohQbM9Mn07VS5bj+R+beoaMfDXiXXPC7Seb/ZN/Nbo+NoMO8tEcdgVIxVHXbRtS8OalEvzDy9wwOW8sfKBXtP7RlrpifGu8v8AR2V7PWdJsrn5FKoZYFMDlQf7wRW/GvMLUv5ZQgBG4ZQOgrxanuVNOh3xd0fN0DBwpPZevQ+hquYm/tC38v8AeByVZc9QOR+VXbq2Om395p+d4triRFBH8Kn735VU1EyIhlgLKRtdcDBGOD+lfQ0mtGjzJLobSaeHMTx7i6ndvXhPpjoPbFadz5h3K/mRbACGXO04HcdKxUOIGNtM0m0qwBPTd2rorPVX02QRyu8lvja6EBhyOOvIFdKd0ZlaI2+tXMNreP8AvZflR14B2/Xp+FWFiudLvoEvOIo2K5kHYjGRVS9triYAIsM6LKAvlDDKW9AP5Vd1C0866dNQv10+UFNplzsfAAyp/wAOlIBYBKlzLHIDDyyTOvPBPykD6fpUbwXlvczLBiRJAv7wfNjI/qMVoy6bqGmzeXcEzrKFaOaM7g3Hr7fypJ7vyLuOeRdy3CBCp4IZODSGZ89yzMjSv5nkLtcx8DB9vy6VaGqSLOltdW6TvEp+SRV3A4+XnkdKZchZ7qOWTFnbSDhk7ADGGwOf6VuX1gv2zyo/LnZFRPmUk8DI5HINAHPXE0InW8kV1jlGXMR+6wx1xwPatKZmF0jWknJKFFmyfvqPfjrWddWhW3m8mERyxuA4B4Mbeq9Djir8s2oGMQSmKJgPLZSoxgD5WB57YoA0YI2Fzi9iVJVXcGjO0Y6cimaksxtvLtomuYrmIgyErx6Dd7e9Zmn2sovTdXYF0+0bR5hBP8PGf0FaEkK2jSfYVkliYAvaydS54wPb3pDKukSJMsltcSLp0kqxoJUcbflbjI45x0xU76hd6bq5iuHhvPMAj3gcnaMbvYjPP6VXe8W3iNnf6KLSXP38AxhW6En1/Kqt9p1q1lFqdtiBkVW8sfMOSARg+9AHRz6nEYQ7CKK6tXCOyjmRCAAQT39RWfZ6hM7TFpBBNK22LkjuAefapbq4tvsPmuY1muVUjjCF169e5xxWV5rwTOvlF8MrNERwARzj6GiwifULu4R3ivoBcSlFXzEHOewb8O9WIXhtLiVIriV5o1UcsNrA+2P4agjvZ3guJr9RDHM3ysn3lK+2f5U6BNOvLlrhJYp9sRYpkxyEgdv84p7AVEk8u68uKVNighQ3K/NjgkVHDCjG4hltmikHCm3PBA9M9ulP+ywoxvAhtUfDJGefu4H4c1JHBNYazbGKdWE5CyBiM84429s8AU0JmXqGlWyQLHFqHzRMCPMUoB3UH2r2G0vo7y0hvQVMU8aOR/t7QGArybUDOj3GmJLkyuxxKN2z6H6cV3fgWSSfQik6ohtJZI5ACMMWwwOOwwQPwrzsyp3p83Y6sLK0rHUtIFXai7QnOD94/lVq2ZCPmYFTjI/nWfCzANGvDjj5uv8A+qr1nJtlNs+2Qf3cYI4/hNfPo9Q1ooo9zxs2EYdOuD2HHQYrwTW7H+zvFN3bz/LHfqlzFtIxudsHB6ZDLXvkJSGUgADdgY6cf/WryLxzBDaa3aLuikIncrEw+6kiqQT6jOce9evlM7ScTixkbxudrpFmtz51kXRIX8uRY3b7rRlWJz1HoO1VtT8T6dNrHxVvUIMFzpVpbJu6easSx7eP+mgIrD0nVL4lIL8xRx3MxHmbAjrs6AsMDDYx0716HL8J7CT4ZX3xJXUzq+j3t5HD4s0+3hxfaUq3G2K6gO7DY+VirgBlb5c4bH0NNX3PLk7HHWvifT7DxL4FkcrGmiaFJ9qXAODJFj/x49MfpXmz+J7abw5baPjz/wC0tamu7g9N0IOApH91s8+mK+otT+Bnw40Hx3ouneLPEbXvhnxzpKQ+FPFFgQlvFOmIhFfI29MEsh3ZAwRkLztt6d8KfAlrBqHgaWODwt8XPBDSXFk8uTpuv20W1kYJINhFxETlfleNjuUkArXRemZc0uiPmTSPi98QrDXG8WaRH/aAsYV06DdE0ltDbcfuiF24V8dyP0wPW9CuvjjYWvw5+3Wdp4R062nnGga5fEtYvJeK2LaaWF28pZCdgDbWUkZwAa9VT4n+E9COm/Fz4bWVrZXRj+wePPAksCeTPAifvZ412cDljuU/MpXjKuGbp/jnwTpOqXXw2s3l1X4SfEu3kk0u2uV+0SaHq1wNmyAn7pSTsDg5B+9lqJTh9mJS5upzVt8FviZea+fhpr+sx6N4wsLyfxJodm23+y9SMjCUtbTptKsX8xWUcR55AGcVrbQrC28Mal448NaJvbQ5/svj/wAG3+WnjceYkl3aTPmQErliVIxjK42nFC68Z+K9X+GN54f1O7ebxT8IdSgutM1JgRcLZKduwyk73X5cAH+HaOldhB4zM3xX8P8AjWaKOHS/ipo403VolP7uS48kJ5nHG8PsVs98981KbDlNuHwp4Tg1XS/hRqd+2u/D/wCJGnNeeDdVmw15ouoqvyQ+cACQpwmCcEEK2Pmqpc+L9T0ay0P4o6ksdp4r+HOut4P8ZMgz/aGltKIUmnTuufuEjliSMqqhfNbbUNRg+DHifwjbo66n8MfEi6lpZcDzreAXJLHPXCjcc+h6Yr2i8ttE8X/E9tLgIXQ/jr4UimCY/wBRrFhAWhbcDgeWBk46uelK5XKkcVqeiL4Mg8W+DwhtrbwB4x0rxFpvIcw2ephSIYzwPLQNzt6nr0rnNWvJNH12cxxIBHrGpSyqWC5+0jaHbP8AssPwAxW1f6rdX3hDSbrWBnUG0jUPB2so2Tsl0p2exlI6mTHUngdK4rXpbjVYRqV4CbqHU5NNvSVEch86JDCzqAAoO0KCQO1NC2PMry0vWgZLsefJJIbfCMV2vEB0BO0/KA3Fc1LlVUeUrFgVZWGMkAFkbsQ3BU16RNciW2vY4IpJLqyuotTW32r5kgi/dXkS5wGOz51C9ccdK5e7s7aJ5J7Zkvba4O+2YnMU1u5+XBIykse7aynBU/lWkdCGek/sjTrZ/tIeFbq4/wCPLS1vp5VmUF4bYWziYNnqixk4P93Neo/tMaFofhT4x6raW96klr8Q9JTUtZt1iWNLXWDIytKAo2qZnVpsDoZSCOFNeRfAfxZoHw8+JT+LPE0F3caeui39jHHbLC8rPdgQFSZnjjKRozn7wPQVwPxB8cT614ivvEF0iPHqN2115CvkQr9xEznB+RcnGBnJomuZpFQVke2aT4sEcvw+8d3DiTUfDk7aDrqOQCbW7/dwTPn+DYd27pn3FZ2uaRLp3gb4meCooglx4W8Q23iGxzxi2usHMZ64CR9vXFef6bqU1xb/AGTU4TAbuJ4biAYDvHwVIAOG2Zyn44rt7bV/s+oR6rdqdSL6YNJ1WPqt7p3/ACznj/6axjG4e3HrWco22GpXPRdUsIPFXjHxlpVud0fjvwXa6paBfutc2sYCBf7zBhnHp9KydG8UeTcfBb4p4EZuBP4a1JyQgyu21jZ26BFbL81z+ka1PoB8PyWkn2vU/DBkOmyhh5ep6RNlXhRuMTRLx5Z6Y6GsnUbqCLwJrfgbRmcQT6l/bnhuQL9x0ZZJrUgj5WjxwMZP6VNiju5vCjv4e+NfwkiAWbTbpPE2loc58slZ2WMe6Rqn/Aq9r8NNH408T+A9fSTdD8SvBWoeHbpuMLPbwmQhm7v5isvqMVgx6xpV38dfAPiy1kVNK+InhptOuMEbftFvD/qmPY73RD3De1cn4Uv7rwd8Ijfgb7n4L+PfMBhO1pNPurwJMoXB4dnP0ArWmTM9e+HGsebf/B34kamFfTtcsb/4a+I7dlLLsUyx2QbJzmV0BbPTb05q9YS+MPDPhPT9d8IRJ4g8ZfA64tr3UtJYed/anhTVYS0yRqB+8WNCY2Az5Sgnj5c2JtDtG8deM/h9aXCafo2r+K9C8TaDeNsWOK41mJmdo9zIoQSAoApHoOSK6T4dH4jWumXfx68GaaLn4ufAWaXw5468HXLbv+Eh8LyFyZViVGkP7mR1yUcExLKu7aiV6EJpIxa6I9Y0Lw18Mfh74N0/Stath8RP2QfjYySWF3IUkufAfiLUGEOXnZQ9tbCZPL83P7mYEOA24TTeJvDfxEhuJPg54+1prv41/Bof8JR8J/GQRDN4t8MRo+2zmk+9PNGA0UsWSxY4+dfMmdy+KPh58KtSsNd8JFPHn7Kn7Ry3FrqWgvhv+Ea164iLTLDGu77OSVIaNfutGSDuijY/Onw08dw/FDQ/D3g/xHqt7pEnwg8V3mmeHfFkiNJdrol0HNrYXAKrMdphVVeTHlKBHjqamPvSC3Kj66uNVtdRtbbU5Zv+Fff2zqTX+kalMrxDwx43aEm90u9Uhmj07WYsyRMRsO5iF4ArK+H/AIpvbrU9U1nRBN4M1WbF5bEMVR/NmX7Sg+Q4FreKNq5O3OAOtR3fiGa3tfEeka9qUdyGt7e11CaUqE1HRrjM2lanbsQitcWM0mw8SDecbg+K5z4c3Gq2+oJDb3sWuabqeoJqWlan5hWNbnP+lWlzsYhRPPBEowuBJJnkkgbqHQhvQ/QrWtL8H/FrwPD4n8M3uveL9ftLZ1i1xrG9S2uJ4C/mWhjaGKIRNJG8WbeMrE4DSMW+/wDM4mt7mFFBRgAvzDgMMcYOPxr1P9mrxJNaz+O/A6eI9W/sTwxr23QdI0CxineCK7eW9umdks5ZpAlxckSLIxRCoj2/MqHzzxhPbJ4r1dNK1aLxXY3Li7gvVjWJZDcotw+5UREWRTLhlAAVhjC4KjyMVDlOiizl7i4aCTZx5q9+g2kcYrnLy5YNhgBKg/vYz6EH+ddRLJFPAZjjhQVx0btjH1rEuo0ucG2O141wyOB8vQ5wcV550oyIJ8x7ZvleNuVYZ6jj07cV0Fluk+64YbM49cGsAWapIrSBn3AfdBGAPp2raiuJrN447uMFSN29ckj6YH/1ulKwjo7HHmszpjGG47H6e9cb4iybgmAqrbV3ZGAMdMH3rtoIkVYpHJCscqfXvg/0ri9bQPJLdwgEgfOh6Jt6DHfOOMVMmCOQuvJgJe4BjDY249R2yO/pVB5F8whd0oQnZgdOO9aE2FtwFCsg4ZehZjj8scVTR1Hlug+boRxjp39eKAY21URKqCV03coFHT169qsFndi00piJ4JwMe3sKqbg8UgLZ2sMADb9PoBStsJ8kITgAfn1oA9F8LiWaAliIUaYq+RgH5RjH5frXc2yeXbolxuRxnG0gKa4/whb/AGiKSII0RQByjnIH+0O4XHHFejwWEghyAjyBQ6qO/wDLtTZJgam+qOi4nEucBuRuT0b6VwLabqGsaukfF3GW6gBcY+9xwf1rpfEd/BaA+fGSXIO0cDIGCR0x71ufCTwTJq17NezyN5aqkaL13ruycdhs2jv0NVTWoSlZWOhtNIGg2sQhf7QTH5iMOB054PTjtXJ3EnnXC+UPsr7QHQ5x9R6V7n40sLW0lht7RTE+HOeoHy4GWwBjgCvEL+KSGTykVVLcb0O4DB+7nsR/KlLcIrQvWSPDPHJbRu4wyuF5GONv/wCqvVLGZnhidogZWUxunRcD169DXnFjaAqksIWFuhyxGAMjkfhXd6C5LJYNESpBLc5ZuuOn06e1dFLYiZR12e6to1l8xArAiQ7dxwvbp0rzW9eOUSRxxs/C42jnnlh1x0r1TxPD9nVliw5mUMycYUgDj8VzXl12yl5HYm3KAeWq8DHc49c1NUqBgC3jMnmSp5hH+rbgMxA4BB7iuNJeOORJPmdiSqsMtg9sfkRXWX1zJGgmPzmNgrAEHPP5/hXH/vkmy+2YydN+clO2K4pM1Iw7KiERNEG4I56Drhf5VsaJKJ22QxZjQnMZ4OR78c98VniVlQNGf3hfGG5Ax0H9K2dHUveRyAeSdpEmwYViAcA/7QpwFI7BnshbI5YKrLhuoJI7fSsO5nP7lmbziHHzseBt6An0q7qLzIo2KsqsoGw8Y9+2KpN5MkUkVwNnmJu9dmB2/lWpJ3ejSSz2cducN5Ss8aSDCqGPQYHKjt/QVtvcT2McbNxLjaFGNhUDtjI/lUGgW5fTILh93liPERQAkoR/F2GAOlb8lpYRbzBJtkKKSCTgB/QY9PyoYrmQrMz7v9Usoy+zkLt5yKyrhYDLK8sa2yggK2SPmI6jtj8OK37maNUWO2cqG+X5Rzx39+nNcxciNVeB38xfl2oOM4xjB7fSkA+yne38pGO2L7qll4HP/wBaux0bS4mk+0TM2IxlsYPB49e1crZ3kVzYfYZxiQDIAB4OcY+h7V09heXmmL5BQTgHDJ7EcAn2rajuTLY9VM2LKOCJRMEB2Pk4Yf3TxzXFX9wzM2S0ESLlwBwD22Y966O1vLaWBJfNKoUzjghCOMDHp0rntTKm1WO4V+W3AAfe59a7UZI881RorVX8kGYn96gcbepxx/nsK4S6hRw0U7vK231/1Z7AZ4wf8K77XHtmjdQ+xpCFTeMD5OefbmvPpGuWHyKxy20l8L+WOoH6VwYl6m8NjFvfs3lQ2z/M6nJAHB46Z9qoxiNR5mwSSjhh0G32/Cr2oNaGfZBIVRQG3YBCnv8ApWZEJkCgSlD2xgo2eBz2+lcRoi1s8pXWONVL9M8hx12ZHT86spCkjIduxGRen8PHT9KRfLaEJZkrt5KsPw470wAxksnyRo2CMdM4/L61cRGpazSowZfmduHj/h2e47cVeDqkTSKnlkHk9cdB1rOAWKWNNo64YseuRj8MVtbSf3YwQwIJPfHTH0rYRXklV427vInlrjoffHbFWLBkkcROrqUX5u6nHA/ziobqSdsqhjC8DzD9OnHSotOtx9sCJk/L1XOMjvkdKQzdLSx4eNT5gJ8tj12/TofyrUsY7uWTYy7pOC3YjHQk8jH4VTkumt/L81dzwNk89iOPy71p2etzRxrJAijzRhiQCcAnpjsKuFriZ23huZoC06hgQoVcjhmHBZf7oBx/np722ny6h4V1TSZMH7RpE3lnAz5mzcmOOxFfP+n3MgigjMYt5mURlXxg544xkY7Yr6G8HzeeG066lYbF8o5H8Dcfp2r0Y6xOd7nxBpEQh02JFYrm3Tg8qTgcjHfnFdQ1mJ2IhUNIMhYnG4PgDI5xjI6dq9BsvDGl6c0kZ3DZdPAYJuGj2tyAM9MYqW809bSQi3iUws48tuuzGOOnFccoWNbnmlrpnmTOJE2yOP8AUqfp+AP0PFWDpuyBmg3QbOMNyxORxjtiutV4C21mYND85OAce2e+ay52Jn81P3Hkp88rcltw4BH8X1rHQ0Rh/ZZ7hlgg/wBHlQc/L8p74OOBxTp0jhHG6Q8b2J2j047YzipbWSSz/dfaMl/uI68N6gn8OOajupzH8zBVQttUdVXPJDVIyudhcKXBG7aMc8cdqtQvCzrIVDHp93POMZ/EDpVVJYWQjcIpeYychcYxjA/LpVea58vBkbYUUBmGSR/+ui4jejmsU8uYqE8jPt16YHTj0raTUYXiELzZMnBIHGD0X29q82n1G4QZRdiufl3Afhn8OlX7eZpEQK2xd29exO3GKQHY/awzpHh1GCG5+ZV4wa29NlYOGT97GgK7TgnJxw/T6V5/HNHLeqScknb/ALJwMYPpx6V1Ni1tBdqZZGhCjBfAEbMPUfTj8KqIHe2G69byk+UjJwuVVB3x711GnQWsiLaC42eWcBTtLMRknaeMBf8A61cc2qW8UXlKhHm4Mahv4uvPQjIxXX6V4QuddkjutTjk08vhlVPvMBw3y9QMelddMyloaFnpOo61M5tpCLWEbJHboSDj3wcfoK+gdJt9B8GaJd6n5i2WnQxedK5y5VYwSxO3JJwcYUEk8Cua0y00rTtKKFxZWUJ/eSE+vXdgdzXI3XiLxNe+JYPDtnpbaVoi+aYbxlM1vdq0f/LUAKqhcEjOe3SrqVlBWFCm5s/nG/4KDfEHw78YfjppXxP8OaXd6MNT0YWji6kRmeWwne3JVV4UJhlPqRkEgivjS6ia405JGby5ADg9DkHoeRxX3V+3j8CvEnwZtvhbc65errVlqR12xtpxL5rmK3uYXtdxHIHkTRqF/h2leMAV8O3G5YJJJRktgFOnT3FccrN3NnpofW/7Kl47eNPBNlp2i2vjqWbUL3ThpF6yRJfC5tJn8kyyKyp0OHZSFKjjiv1F8baD8WPFehjQ9M+AOneFI7WRkluLC4tbtg4+VDDNFt/djnP3x05AFfj/APs1ajBYfEP4eXuqq1zbw+MNOilNvJ5bx20z/ZmG4EYZhMDgEHGcEV+7V14T+JekalraP4il8WeFUmRY0nvyL2JU27fKaJnYYBCtvKlsZ+vNOpy7mlKHMrny3pnwz+MunX9rqFvoXhzSXiPlva60kLWxAxlbhx8ymTjYUOCe9e2WWg/tJxLv0nwp8NdPubpfmlE1qfPXOACE2Eovbvx3r0rVP2WvC3iCW0vrrWrwaZeqslxYXdyJHEhXcu1y37vAbry30rzmT9m74U2H2m68TazBpmn3ErW9n/aFwszvFDx51q6kybhnHdcjHPFYSxS6tGypdvyOYg+AX7TniW4hs7rxR4O0zyGkmZ7R0wDyQrxW9sqBYh8v5ZOa1bv9n/xxGult4r+MfhTw3qlnIyJPDt875yAqsWntxt6DaQwPHFR337JPgW4m+23/AIw0/VtOu1RJLq6Ekd1DGG2p5ZDjAHG5ty7epGBWj/wyx+yn4dh1BdT8Sfap5QjAHWllMWD23D96SMcEcdsdl7dW3Q+TsvwQsnwR1Owvru6vf2lLCxlCL50EMVvOCgUAsIDcHYenMYrnPEfw9+ENjowu9R+L+m6m9vIjupEkTXMIOCjqsjyB2xxsAxweldI/wY/YSl0aO/srkWtxAc+faXE9xIzgjcssUbklvb5eOmOlULy7/ZL8MRs3h/zr66L+dDJqOnzTDavDRItwM564KqOaj22mj/ApU2eUaj4T+FJtbu40D4qRW9yJkljtbPUTIjQAfNGY3275cHjnttxWxZ/Ebw7oGk63pdxrb+LrpzELWzuYnjlYx54+VVHRicgAcZx0B9q8HSfBHVdElk+E/hXTfFer6i3+naTrYtomSBSVbY9ym0BGxxEeBzyRin6jqPxe0TztO0r4O6ZqltIoS3P9pafIkAzwFdIdxPAOAcqOtc1Rc3/DWNYysfNXjL4k/BmTU4ofF0WrW66lEg+0W0RDRlBtDKkiAyhG4JXP0Nenwf2ZpulR6j4fvrifQ7+1+RHuTJI/cO0JZxnaBx2PFehWy/HGx1DTrq2+A1nYeIrC38pNUOu28gCH+Ly0QeWN3O0EEetalp4Z+Lh8QWesXvhDQtK1C93xQW/nNPb284T95cOsSjb5mf4pMn1zWPsEy/aWPNvEfxo8dnw2+oauNX13TJDHAIrOFIDaiNV2uqoo3ZUdT8pz2rl4PjJ4Kl1DTbzVo7jUZbHdILPWLSKDG5cfKuMSN0xgHnkYr1/UNO/aT8LXs2l+ItN8J+K9McveW1pY3UsEsEihtiQ5WRlVecKEPoGxWN8Ovhv4o+Ik1vqfxCu9I8Pa8khhhgv9JeW4lA3BEnnWaNArLyuBnPTNT9Xj1VhusZMP7RviiHfq/gXw+LfTwwN9pV0u0s2fmeNoSOoUcEYrI8cH4WfFMad4nt7Y+HruOUQarZfYbdJtjqGMhMReN/3uAG+9t4wMVH4u/Z//AGj9I8VXknh7+z/E8UkyOY9MnjDJGBwHt5dgSNgOPmJ/GoLz4K6xovhSOTVtTSz128mFpDayv5cFlcud2x5IzIoMoGPn+UZ681n7GEVzIaqtu35DNZ8OaT4f0G6m8A3Gq2N3p6xzHTdU8mewufLZWxDsJMTFRnAOOgxjNee/tLxeNP2lf2avEfhbWfD2nTeIvCPleJtMvLKIxzCOD5Li2VG3sWmhkdsI20kAkDAw34leAfFnh65sbbx54o/s+5to/wDRFjtD5jhxsYBt2xgCME5wMZ+n0Z8PtO8T6he2OtfDXx3o2myvZRedo+rLIy3BC7GEuwNt3ngAKCy4zniurDTjCXM9yKvvR5eh/L/pcwdFjH31JBJbsa0TmEfMCzAnaOu7NfU37bfwH1j4G/GSfVWsrOw0Hxi82pabHYshtodzKbi3XyyVQRu4KLxiNl4FfKakqyhW+Ujp1CnHSvsqVVTipI+fnDldix2AwAD/AA+lPBAzkjJ4wahX5OWUOc/Snqyj5j1b8sVqQWRnA/jBp2BtIABBFRqoUDbgIeueMU8MPQ+lMBwBwABx6YpQDt5ODTFxgsM4z07VJkZ3dM9O1MAbkgdxzx7VY02YxyyRMPmdR5Z7ZHX6dqgzjhTj+lRuWQgg4YLxipuBsTwI8blD+77of4Pw9K+2v+Cavjjwp4d+O2s/DP4jQXF7pHj3SXtbO1t2lCtrFrKlzZMwhdODGsyKcH52UcDNfFKKGhWUvuzghsc49PcCjTvEmu/D3xp4d+I/hhjaan4e1C21O1b+7NaTLMm4D+HcnI7qcVFaHNGxUHyyTP6WPE+qfB+00t7eL4d+IruKBQ39rWl3m4RByGQ3EhQdcbTjgdK5XT9b+CV7YCLRPAus6lLPEds2opMkpK/wxyQF4iVHJIGMiuQ1/XvFvxr8OaV4t8B+J0sl8SaausHTd0axMtyizNAUXc4kTdhh3PUjmsLwz8bPj14YtxoukPA0Fr8ktrHbpHMeMbHEoJGMcFcGvlqlOSbX+R7UJJpWPYfDMurWVy1z4Z8InxbZRFVtba7eXz1AAMkY2KW29QAQcdcY4r2fwh408TTeK1srf4SnwmGidEmkQqCxX5lnWGILgkEL5p9O9fnpqfxX1ybxHFqGo6zr2haxZSF7cqrrLH0LMFUksoHVVO0gc8V9F+BfjF8U9StNTfwv48g8eavqCRMI7qOGyWDauQwCcFuxUAfnWVppDcUe9Xmlapd3Woax4c8E+HW1pmBfyVFvcvInAWQBOcZxj5MjjPFeejxP+0v4V1YaVF4O8L6PdSIbqMxn7K6Iv3g4hnZGPX+LB9B0Hm+t/FjxLqfiG0vPjC//AAh0thJuWXS2N1DI+FBwIizpuUDHzEDPQDivcx8XfB/j7wjBpdxcXskcULbbiaGWO935IRS4j2YGcDB2kYz0xWTk0tUHIVNP+LX7TeuRzXFvc+F7WAKFmUvhrY9AQEy4Y+h3A9sCuEGofGv4lzLoqfETw5oN9Z3DNbyXL2qPO3TYiJCsmAeOmeevatS/8NaBplqq+GNS/wBKn2bppVCzkcFFwcLkAjoOcV5rpnw2i+IKz2PiXSBpd9Lcp5LX0RtxcqpO4JciP5JWxjIZc9elK6ZaSirrT5I9o0z4f/tdaNYTWf8AwtzwZeyMwES3tqk8sB44SVoeNw4wyt147GvLfE3hzxHod2zeKPj3ouhaiuXENjCRE87/AHlcK2FU8dE/CvV9C+B3wN0IzW2i+FdR0/WbKI7rTU7ubF2WwFDP5hjKgn5CCuR61Brui2Pg3T/tHiv9n258QRxoVkl0y6F7mJ+Wb7Om7kAfxHK9jVXj2/ASb6fojwLQPhb4A1mw1K21P9oG30oz7WltkQ3EBkJB3Kk8kSndgfLEARWLf+HPhV4Q1GbR/EHxB1bXbWRIzDPp9sEgdOoJwHXjAyHHGOO1ew+CdQ+AHiTxFPH4c+CPiyd4lKOsttMAAODvg83y1APTD5yOlM13xhF4B8Yf8I54E+E6lZ4kaKHV7CZLpCwy0e8llVR8wV1JDDANac/l+AJf1cwfDvjf4F+Hxt1Dxrqnh6GdA0coUXNvMF4wQqsyuO/C4HFdb4f+OnhOXxMLbwF4z0/Wr2FMRPq0M0MJyoAjWUqqHI+9gjp1qLX9CubjxNbWDfBG0v5L1A/n2EKWcSEcsJPPjxDgZOQ8ZJ45rsdSTwOXPhb4h2F58JLIW8e547VHScjB8tJsShtrEYZQ2eeRispTj1HbsjgvF/7RPxy8FavqOpWvhDNh/o+5gvnWaI6AMRIo2O0jbiCWO3gba3r/APap8fFtB0rw58OJopZlla6t4bXzorklRIvkmMB0I+YsMD2Pauk+Ivh7U/EOhQ6R4F+JukpFKipb2t3LEl15Z2LHt8uMNvbAU8DO4gCt228G/En4U2cPhuO+/wCEv0+cLJPq938sSttHEPlujR/NuGCW4xzzis7U7PT8R3el0vuPAtP8dfEvxrqkvhi00SfwDY6g3kzIA1tLHIPm3RLJskPzD+HOR3xXtXhLxP8AEr4YQQ6N4hmv/FmlsDamymjENwpbdsaKUo7SjkZbzDkDH08U8faR8OPiHrq/avG/iLwRqOnnYGjO+FLhlCq8W5jLCOPXDDpivJYfg1p2gBtavfizML/Tz532jdK1+yswEbRo8+1/lxny84FTFw6WRpK/X8j/1fxDjMbMxCYZhSgZxnhR+S1dKIvIOQ3OR6VCxAiKdPUY618+fQFUpNt3kqnPy5HX8fwqBI/M/wBvBBI6A/Srs5Vox5hGxRwfyHYZqlK8TKo+9Gp4YDH/AAEiqQhGVi3ypt3cZ64xVMIrHdHJs46+wHpU5aLy95cg99o6DHT06VX/AHSoAI8nkjJxgfQVpEksaM6G7eNfl3RkZ9QPbAr2DRQyeDxLHlws7Z/i2/h24ryHSQxuXcfvNiY47j/CvW9GKS+EoZWYwb7mTC+68fQDHFcOO8vIcCxAsRMUkWI0x8270x09/SvLtZWNtdurg/dB4UjngYr023BMsgxtCsvB6c153r5zr9whIBOHzjAGBgYFZYN+9oVIxgBsVgc+nHSrkTLuCufu98egqkZB0B3b2ww9vyqwfKjxgFRjBPXiu9iJZTtj8sy7znnAzj/IrMc/NujHl7QBxznNayQQmMbR5ncZ4P0NRuu4lgMnGGUcfypJ2E0Z+2FCNhyRxjpUnM77Wb7gwAKe8UWRtwoUcnH6VFsh27Qv3T1B/KrEOzhQcgsTjoPyodkYKT8hHII9OnSkbyXUq3yrx8w/Q0bl2jGJOzcY+mOKBilgFHGQo4I96sWbQFxBISMjpjuKrGVhCroMjGOO1OTKnzFQHgc9Dx09qLA2YmrSrPeu8a4VcLj6DFRbti46dCKhYo0jnByzcAdgKXgpk9uAB1xXelaKRxPds39Ct5Jr2SYgBVXk8HHtj6V1KmyjD7ZA28fcCng+9cpo0YkSWTbgBlB79O1b37+MmYx4RhtI6H8APSvOxHx2Oyj8JKZ4P9WGEgxk9QeKLe5VACcowzgKM8e/FRPCYn2uFyOdxHatK1lj2sYv3wHG0fLx6isLGwxNQKTYb/R+AN/3v0AqjrItLm3mV5C0235UXIDEDA9vStTFvCDLkW6tjafv59gvbtV2Vroxt5J+xcZwE3cenTrTjo00J22OX8KfDm68T2ovDc/YUaR0AELSH92FyeCoA5x+Fet6T8ALWcRyTXM0/wA210IEQHpzgn+VdF8JdX0m60yXRopnZnkEsz7CBH0Gwr2J9RxX01o39nSwpFBGvlQsQM+vqwIzz2rDH5pWptqOh0YHKaM4JtHz7B8D7GNmkttPzFBgFljMvtyWG78gK6Kz+B88E4RdLniVhmLdGuyTjPyk5P4EV9h+FkjR2kYeb5eNik4GfVcDpjtxXetbWYb7Q0DoSPm2MEHtjHHNeFLOan29T3KeUUoqyR8I2vwfuJkdtM0wfaR8jCXyYo1wf4i5Uf8AjprtbD4a6b4Yja7vpVnnjH76NY02bXHBRkGMDOOB+Ir6Xv4LW1f7BYeZcLzgk4HznpgjnbXn3iA/Yop4LrYUaLoBt3c8duo68VMMxlJ6G0stpxV7Hx7430WQ6l9j0O0luWcLsgDlBgc4lkfjtkZauUbS/EtxdT2gurHR5QF4EZmcMV6ZwFzx9OeK9D8d6jNDrD/Yvl8xkTjlcIo3gg4IrlPCvgTVPEjfbp2SMRyD5yMtgH0Urmvewy54ps+XxkuSfLE+dQLqw8Rz6fdOGljnYMWXG5xnOB23dq2rlRDuU7mDAHGelO8Z6fDovxD1SxhlXUEtrsnzRnJDKCR/wHOKh/dIjCOJikgHOe49R1FdNZK0fRHKtzsPAGsR6PLrMAk8t5oIXU4ABZWICc9yD+H4V6/4d8FeJ724k1ae0mgjkAI81l2y4OODGeMY7gV5r8IprGw8Yy2955ZivbY4ZxkRyR/MG2njGNwx7/hXqN34o8WOH0zQ9TOonDeWi26RZ6+qrx9TihSirNaicX6Ir6x4gfSNVSK2so7iS3/1jQqcRFhgZKqR6j29qwb8tqVzNqF7erpSsVIJRm25AGMKP5V634XsPFMtgk2rO1jGw/0hFhjG4nggdcemR+FaWpeG9Jhspba9y0FsfM+zxALIgJ+95mMHg5IxUymluOMW9jhIPEPg7RLGFbWY6jcxrszEuzf3zlhnnPrWS3iC9eWN752hUg+UJ4mXIIx/cGfzrvrBfDHh62jm0cHedxiu2T95v6hcFTtA9QKmk8T/ANssI73TrTUJJgN8iS+XwD1KFc+4xXO6kb2uaqm7aI87h0nRNCnj1vWpUlZizCLY7Iu5cctGGxjtkVOPEGkXl41zOyxRRriK3j3NuU853AL+VdBf69oF3G9guhJqbowXy1kMajoMmZlwfbIzW9HCjabENLgg8MumFKXDeeef+mgBOPwAqXND5LGRYXcNwUlkt1iNymRls4VeAp4AzgDoPwqx/bw0LSQFSS+nc+XAwCgI2fVge1a+n2B0S+Se/NvrTAHZsKoIy3cYHf6VI934evAslxY/aFtW82WQs0flgnphR83tUc/ZjS8jy1NL8P32ozXuqay91eXJzJDBBIoOO3y5HA716Loej+GbfTzqtzpz2EMLqLebzHPUgZGD19sdqoXev+Gr3Uv7P06GXaWG2LZ5WwnuGxyD6Z7Vnz6nqFl52jP/AKZaQ/PEgQfNj7w3YJ4J6+1NSdtBWRe1i30K7VIJ555l3ExKQ+W9ecDpU2l6lpGiWm+905J5o1K8Snds9lA28DH5Vwt/4lvbjT/sa2RiaNSYmwXI9txH9MdKs6JLC9k11f78xkbozGFbeMbuSCu3kfhRrYHY4HxBrlq3imDX9MgVIvPDmNQfn8sDOM9BxnFQ+M/Ch8PfEXXLM/6iRor+3l24w1yglHQcYbcD612nxhksdZsdN1fR7IaY0aOkrRsPLD7QV4wACW+UV6xa+HL34s/BfT/i3Y2010NDKaRr95bRNKbYqWFk10iI7LEwX/WttXcdpOWUHmqydOnzR22/r7ga5pJM8M0nw5Z6gSfsyXUUaEMzrwWI4ViBjriklurx/hnDoFqu+azvprW4jO3MaRMcJkjgc8Yx0r2+401PDfg7UvEGtQn7JBbsxiRsAsxVcA8YySOCMgZr418MXtxeLqwJESO8Uo5BCk7hg8cnBHPtV5Y51eZ9FYK8I04pmoP3enSLHthaV2zGOc9hjA4/KoYrSFrEx3mL18EeW4wcegI7Ut3NNAke5leGZ8FlGBx7Yz1/lUcshNur2v7+TJBGOg9SMY9q96Mmjzmjhr/wrOwFxpiF0brGSMr9CcZFciSyNsYeWRwRj07Yr2y50+ymjgtojLFMBvdRnHI9PT6cVzGpeHswFpyIlRyu7Yc+3NdlLEdJHPOl2POxg+3b2oBI7hh6VNd2r2UxiYhh2YdCO1QAg8Hg+tdiMLWEPPWrMbrIu1+o6fSoOBweDTQcEHpimBPkt90UhBUcnBH8qaWLrn0pnUUATBj64qRTnCHj0qvuA/pUi/LjPNAF1CF6nA6f5+lWF+XjggjggfpWepxlegx09aso5I+XoOMfT6UAWVZhg7duODn0pSWVmzjA+6B1AqIMfJDD+HgjpTC20AgcHHNAF5X5OcN056CkeZM7Tgg88dqpeaQ29TtPTHtTc46YPtjtQBcF2QCQAF+7g9KhMoXIPIH+FVWfOD1A4qIsRkUCI7liZBk84xgVW6Y5qZk7jjHWoCaBNC5IYH0r610YiO70iURFopI4+PUOg6/Rjn8K+SK+oPDt7JJoGjXI4VIYo2Y9gmF/Vga8nNo+5FnZgt2jx3XYfset6nYI/lrBdzp0yCN5AP0OK5m5tgrZxs45HUZruPHEC2fi/UI2w/meXKMejoGx+tclIqmN8r8g4/wowztCPojWutWc4Rg4rTsWxDJxvKkEDOP89KzXG1iK09NfYk3G4DaQPfpXsUzzpIzu/FWLdtr+zAfSo5F2ysnpTQCcCqJNKVeccHuKq7f4QcfSpcs6g9x0/Cm/ex6+lOwEeR0H5UlOKY4H5Uwgg8DmkAhwevPamEYNS8dAOlN4I+lADASO9O8wduaQ44xximn3oAkEgHX5ferCyIQcL/T9KpUuTnj5cUAXfkx8vYfpQFBwoOPaqasU7VIXV8DO3FO4FggJjdwTQR2Izj0qENgdc9qQH04HrVXAnzuwgGQMYqwoWI4YD2qopIXb0pHn8vIU8n9Kd0gL8lx9l6EA/wB2sckkl35JpVBPzHkmnY7YzUN3Aco9MZqcBdv+eKgzjipFY9M4xSAmJHbkj8OKZndjsKQOGyANuaQNn8O1IBcZH9KZxtpc807IHHegCPjvR16D2pfY0metSAuOcEYpOlA46dKcMfe9KQCcZxjpS859MelNJ67vlpRj7vYUAKDjgcZ7CgDjbSA+uKCeAfSgBWP3e3pSE4xjtTfcUYBoAXrwOajKkDGPwoJCjHpUbSdl4oGPC+v5VCTSE560UAOz6UgpADTqBBmlopP6UAL7dKXmkpwHrQAnf0px+bjNKAOnSlH149qAExgjbTs46fLTcA9KMHoe1AEySMCrMML3Na2nssEwKps34wSeMVjx9OD161fjlKvGxxhDg4HaqiB3llKLeQBBtLHj0H0rZluRHZyW0+JI35Xfyucfdx2zXLQyBIgR6Yxj1rZO260eaJfvIuV7EEDr9KbQHmFxElveyxRj5ew9AeQPwFMBBbjpj8qkvmLXIlbhiiE4+mKjDDv8tQNki5cgen50SB5AcDJxgD0HtTVG7jrUu7sPlK0CP04/4Jd/Hi48AfEnUvhfqdx5WjeKIxcxKx+RL232g7UyBmaLAJ7CMfh/RvrEVrr+iCVJFRWXCOV3dV7fUV/FR4K8UXngjxno/i2xdkm0m+hugY+CRG4LqOn3lyv41/YH8IvGdn8QvhloviCyljuoNQtoLmMDlWDx7uDz29fSuPFR0ubUmcb4u0o63ol34auGIRgXTCjh9pEZz/vfnX5r/Fe2Kazp7TgqZ7ED5u0kTFSB6c1+oeoQ/ZdcdZU3GRiAD02nPzfQentXw/8AtX+HH8P6lpWr2rK1pdyyC3OOVaVNzr9N+fzryp7pndTep85+FTHFqc6f6xprXhV45Vgcn2FfTng66L6ZDbzIVaQs8hGCWUAAFfy6CvlbRA0erqyne0kbRYUYPTOR7Y5r6K8HSzx21vJLiTyX+fsUycAfQ+1bSWgPc+ifDtsjQttfZtKDDAHAlAz/AL2P0r1SxdHXy9zSqAu0j5SFHA4xz0FeX6LcPGAkRAWVPlOc7sDAPoPpXodr9ruI/Oj/ANHDjpjoR1xj1pxMzfjaUeZaE+Zk4/u4x26dvyqSFRMpl3ou3jbjJDHrkDtxxTGlkuiiRKC5UbVJww7HnHOKfNbgI8AKrIDtJwQXPXt+nFaokgYyMWmlYOdoUY4z3z7YFc9qhDs1uCcIowoxt+XBK8Drmulu44ky4YsXHXgALgDn/wCtXI6iv3dirhgEPYZ429PpWU+w4nGa1HLNa3TSFYxDEOMbfmPOfY15vCHVkO4qny/KfXgAEV6Nr2xrK9J3P5SYC9sdecdvT8K82YRjy/KZppRg5B2rxxXK9zQ6WUMhK3IDxK2F7EnGcDHSrKog3b87M5DemP4fY1XhgYgyPG7HA3EDOCo6dDjj861bApPF5sxRQCGI5xx7djWpItrON4DptWEDBzgc9MjrVA7pLho5ZF5DYwvJ4OMHGOO1XpbmKacwoi7dxLSDgMOoH+fSsudpHMkKna24LgAbeOQf69qQHVaRFd3O1Z5WTcQwIAHIGCB0xwK7CHzViZpDuXggdWB6Z9jXG2HnoI1ndVZeFcggqp9hx7V2tqrwKsR+VDyWAycHtWqEaVtjYJhkKiqvP4fpT7yHZE7MvmKyZ2Z5UjpT4YSI38tcqeuRyfpxVLUY5kVWLDBByMAZ7YxjFOS90I7nBeKpQmglpMH5lVBjksxxj044rzUyShfN37AQByOCB2r0LxtG66PbxqnyechJzj+E8fhXCyLJNGkeFViB6YbHp+Fcfexb6GXG73EyxRMEDEAN9eMKOxr0HT2bRkmvb2TLw/Km8fK3ToD6YrirfybedTc5UwsCCP4QCACfWr2u3f8AaG6KKRucK5xwT7AD6VV7LQSWupyV7rN94m1oT3H7wY8oBu2W4+XoB0GOldjEIrW3WGRfm+XODyeO3pnFZWh6esE37sG4YsNyEYx3/LNbV+2J/s8YDqm38V/u57YHFVGNlYJO522hpcxxhXQSiNgSVIG6LH3T9P617v4N1S5tCw3bYmKhYuD5ZBUj+Qr560tlS8jGTCZgEdPvAA+p/wB2vWdGuvLj+xQqIiiqN2dpYevPr6V0Up2diGtD3TxBoulfEvwrqHh3U1Z1ubYLJJ3SRW3oV3dGDL6EEcHivzIsZvEXwu8aX2iaqr/atMneOYZ274yMo468dOPbjiv1H8L3wgtmt4cP5ectnruPP0xxXgn7R3w2s/FWmS+KbCAjVdPhjd40GWuLRBsZV/2owd46524rarD7SJg+gnh7WIPEmnxanpx+0iWNeMf3uSPbFd3DLDZIV8wRkEY4+6fYd/Svjf4VeL1tZV0wzfK5Bt5FP3v7647DuPSvqa2vnugkNzskkOVVgP1+tRe6Cxd1K/uMSwwbsMQW9l4PX8B0rDknZmUTt5sZwA2cFT2rQ1C8gaIRi4GUOCR0PsR0rDg+z3A/e/N5cmcYO0jjgew9KBly2KnfIspXgrn2FVfELY8PXEEEoWQr8oK87epGcY6VIVjL+bLKVzztHQL2yBT9XhmuNKu9rAp5LjHf7uQR068fnSa6D2Dwhplnpuhz6ldTR2W5HnluZiEitreJQ8srM3CJGAxY9q/Hb9p39u3UviDc6v8ADX4FXM+geH/Nltr7xLASl/rCDKMlmQoFrZnrkfvHA6gV7N+358aNb0nw7oP7OfhGd0u9WsodY8WSQttb7CwdLSwb0W4dTLIo6oq54OK/L2/0u7eCNI2h0+yjREEMRA56nsPyzTaS1Kj2Mzw5oOmThYhCfOVjJP5rM5fOcsc9yadJocFjDcWKxmYyuzRSqPlXPQe2O9XkttT0u8hvLF08x02mFv4075zxUwvdUvdVjhit1tox8hUtkK2cFjjOKfMwsiHT9LZLeOVrSJzIfKbYMkrxycDjFMS2gvbuW2FqWlQqilPk+7nBLDGK1zBqGnwXEPm+RIZsohj4IHUrx0Pb6U661FWR44pGguMj50XA46k+oqHqxpdjvfA3iqzS/s/B2tzQyWcjgDzAwKoM78OPmZ+Mc+2PSvc49ZfTbG98P6Bcwafpske+GaTBAL4CnceckDAzkj0r4uuPKmvIbq8mWxmgmAjdTs5yDvXH8XT2rvodXMKPdX8aa01yBHvjfZ9Mr93t17VFSi3sOE0j0DWvCOpXWq29xJdfaUnCIZ4Szok38KEHBQMMY9+1dJo2nGSb+zReN4el3GKSSRGuHk6cKeCoA6V5lpHxT1vSzJpumaPA6fY2iLXkr+art91gU42Kei4zjuKoW3jnxXcaamlte2cDRAM1zbpmUIuP4nO4NnuPpWf1edrWL50e76pph00TzwT+etrD+6mn+RI9oyx+fPzdz/LpXE6H4u8Aafq8WrawZ9QiQr9oht48pIwxu8scBQ3r09q8RvNatopFTVp5NSM7YZ97MAW6MwJwPoKgur3xRpF5apaiHUNPnkRUlEQJKN/A+egx0PHFbU6Glrkzmj9Q/h1+01+yn4RZodA8A+ILK71QRpdzyxRfLkAOoV22LGD0KYz14r5j8baz4FvfF+qalouv2r6XNcSTiykuCl2iuSzIx2LuYE5wvQfLXg9zq2qx6lGEuBA5QKsUKKAQOBy2R/hjtXE6pYST3oikieFy+5ZnkG9NxyTt9B/Kohh1GV4jdS6sz698O699tslXwdZw3Nqkn2dZz947+cNkAkAkc+lavinX/HFx4Xk8N6i5tNPt51ZyqyMSWwqguxwIlxuCqAM8181ad4n1Tw5hLeeZrOba8YibH73gMw7A8dMdK1l+IPjmOK+isr2eZZUO5LoLJgn+7uz1A7VNSgm9hwnZdj2TStUvbAWljf2pmsbeaN1vLPCNuX+IuTgEHH4jrXuuo/F3x2dc8pbKHzLe3YWdwA0odcAkFVIXe+0KT6/UV8RL8TXt7K2ubyHy8IsJto93kSd2bHQN9cY/Sp0+I3iC5tZLTRbSLQAZA4myXLRAEAbW6DnPHNYVsI5vVFwq8q0Pall1ltZubvXrOz02aTM0yvKBGyt1YIu4D/a7Z/KvqT4W+P8A4X+A/BcjWHi6+0vU7yNo7ixdTJYSM24YjBiYJuGB5mcggfSvzs0f4iLZwy3Ov6fHrEyxFI2lc7XYHnzC2SAf4Tg1peGviHZXBuVvtGNtBcb5UFvIpVACFC8ldw4zwAc+1TPDXjylU5WlzH2p8UvFfwv8f6ZpHh7wtLq/2n7SGubm65t4A4ww6jcD6rjp0q98JtJ+HPhbU/sLC68WxsVSaS0t2k272AkXDqFG5TgFWYjFfJlj8TfCkZSC6sdRjlGFW5iRVEXpKoBAbHofwr6y+FnxTe/0G18HaR8UrXwpeLLJFCtzaRjfE2CuGaMN8ucDJDfTArmnQlCHLHb7i3JSkrnvHiv4023hzVT4b8JeDp/BugzulrNe3Nv9mnnCgFyVOOo5D5LY/CvENC0vSvHOr6h42tvDvivUXaYoj6MFW13riPduZg275efvKTjPUiui8baTpOl6c6z/ABSi8WataxDb9pZGTPBcqXaQtxgbRlhVfwP4m+Feh6BcWHib4pL4K85nmj/suWRElaUAcRwgjeMYKlV/3q5adPkvJbmr1SSWh7b4QbVrPRI7ltB1+C50+fcy3TqZTCDlkVyFB5z8u0H7vNafiz4ueBvif4L1DQfDVhPp2so8SPBqFs0DxTx9UZUByyjkFiB196+adW1PwNb6P9u134wah4strKZSItFE6SozHAJJkLFgvUZyPeuRtdC8GeFNf/t7wvq95qFrPKgh1W8lR4YUuAAd8xAbdhsEttK9zWEqcZv3mbx92OiPdfBnwZg0LxXdpHdtPH9ktr21eAujbjIfMi3Dk/KPl55DfhXm37fPivT5/wBj/UtCSPV0uf8AhKdHjb+0zvCGKK4cBWJz8y57dF68iu18R+LNFutJtp/h147tNEZ0mjws2yZpICu+PdzKwwSR8pBH3T2r56/bs8SaR/wzfDpMN5ceJrzVdU0a7m1OFlezLwW9zH5bnfnzHwxxhtuwDI5rsy+LliISl0OeulGlJH4oAttxxitVEX+z1OQpfOMjgYPNZQ+7jj8e1au9PsEYTjaT75IP+Ffa9DwOp91f8E7rzxbpXxX8W6j4S1DStFuYPCdys0mrKxgaJ9QsBs3IysmW25bJAH8Pcfpkfi54puJ7+bx58TPDuj22m+XA+l6bZtMl0TwRJIhM7K4xggvnONqY5/MP/gnuNnxV8V3rTRwCLwncoUlUmOTz9R0+EI2CONzA/hX0b4d0W1uPF/iTVdTsngubWdrkIY8wwTQyh5yUUAYY9BjoT7V8lndJVKjjLZI9zLp8sEz6G1bxx4gTxJaXfhmCXx/ompLJBd6JYhkjQBBtmgJA8qRup3KM/wAuk0208UXet+TrK2vwvt2hDwWctybu4l5yywyow3Mqhcpztz0PIV+j/GHxJa6BDDK1ld6Tqj/YrSWO32XSjlHKDAUMrZA3YHcDpXmfjTxD4FkujY6tqUumat4ftfsv2doWc3BkO/iSPeoA37ccMmcdBivkfYxpvlij2udy3Ow8VW2s/D7WPtPw8tpfE1pZPFeXIJ+0iPzQxc7V+ZGO05444znis7TvEPjz4pwawuqiy0TSrp4o7Jo8STrMojdBG0flhjjqSq85HUV6l8PPDOizXeo3vgKwbxB58CQQzwzMUQvGWIlMr45wDnHykbRg4Fd74R8LeCLaS1034ha3pPhTVtGk3232zUo4XK7gyuFXKPhtqndj7uPpbw99W/69CPa9EfPckHhv4b6J4p+HdhLc3H/Etu7tbm7ZPNa8aEA28QwCiSKhxnJGTyRXxF4c/d6RaebEZ8xIzqD0xjcuR0Nfon8XND0e78M+LtZsJ/D13EIryVtRtJjNdbkGFAPRONqsMhec4yTX55eGYiunwDlZfsyD/Zz0H54r3sppuMZX8jzsbbRI9M0+wS8hmuNCdrqJfmmtnH7yPj07ge2a17LekceFwecDpgcDn+WK5a2WawljntJ/slwnzb1+8Cv3eOO1enWGuaZ4kVbPxXH/AGBdgYh1G3i3RSn+5cRLxz1BBGK9KasckSoumRXAdJR5wKgMhHUHGcdCK+hPhf8AtEaz8O4Y9C8drJrvh2FgsVwEMt3bLx/wKWNABhSC+BgHtXi2p6TrGjJHLdp/aVnIN8d9Y/vIXXJHJGNp9u1YjOl1GFDfa4pOvzf5xgVEZuI+W5+rt2fC/j7Q11vR7m3121uMeTe2m1x0yo45HujDIxjHFecG01Pw3qhhnjIgUKwdQfKkjPGQMduOOx9sV8F/D7x94q+E+ttr3hWRri2lJW70uditlexk42Scfuz0IkX5kbB5GQf01+H/AI08C/G7w35/ha4Flcxssd/p1ydt7bEAM0TY5YY4WQDY45HQheqEkzCcbHNfEi88Z2/w1bXvhre2enanYu0x+12YuwyqjMYlQj5HyNoI5+bt1r4p8Kax4m8Z20fjD4ka5H4ilgiaG1ijt8SLLKwdVeMLscqpwi7WPzdfT66+P+i6j4S+Hd9Z6dN/Zrtqumvp900jAW7eZu8zcnp909sZ47V8n6p8NPi3Z+N7Nr21vfEWqWw/1mmQ+emcM8UirgMer5Gz+HHTFfN5tFyr2R6+AaVKzPcfDcml2+gxXt34Dg1u6t9wvYbuGC1nk8x+GgVFUZJ3Y3YIHygnqfDj8aNJ1jxbLpM/gTVbKzvEGmxWdpcpI6bH2gtbE73PIAB4GOMmpvE3izxX4IvLLTvFWsJobkS/bL91+yTR26sI2he1dFfdllMZCLu5APDY2NB+NXwf07UftPhrWNTNzeMLU6g6RymR1PJBdRIhweqjd6L0ryY4W75mdjqcsdj03TLv4geF4ZdM8Yp4V1NY43t7SK5hmN7cW4+dYrmbCL5Sggheef1oa78RfHXj1dG0i5v/AAlolzZ30bWNulpPBFDNjYgS4YyA7lwCAoUdsYBGL8U7DwZoWppqHj+XxF4k8N3Bkns0jE0V9Jesp224lk8varqg8ttvOcZ4Oep8P+LfgF4W8J2Hj62+G+radZfaRbRSaixvLyO9hAbaiO7MOMNuDBT6ZGB0U4pK7/U5pNt6Haa78IviR/wjGorpGo2upNqAtUWazungnibO6UhioGwSbQyiRWKdFGcV87634H1bwtpd7r3hrT/Fur6h4enNl9rtrpY7SK8tmVGH2l/39tECRjoMFV4Jr6++D/xW+K3xQ1vUIG8Jp8O/CenoWtm1Wzdbq/dnKjySBGq7FIZsKeuOxpnx3+IHxu+GmnBfBfhnSPGVjqN4bKO0v7Rp9u6385pVSGRN+/D5V1GAvfBp05yi7OJKj5o8z+C3x5+IHijVbybTvCepY0eLyL43eoS3iwGPne2U8xzuTnoWG7HUV5D8VfDel+GvEa22q+Idd8Wf24hms7K5muJ7YSTuWjjhIypKkKpGCeVPsPf/ANn34ofEPX9Wil17RdB8K2Nw/k39rZWEttcPcw7ncwp14/uyErtPy5PAdqnxC1DxDDqvhwxT6RrU00irBhhFZTxMfKvIJcARBAg3oM7h05wDpKqqdRcsbBCDlFnx38OvF9/8KvFt3FP4b1Dwi2uWbQqmpRvD5V0mTbyRyFD8nmgjldpGeAOB9mfGX4Cyax4d0/xfBoWl+M/EIgXfEZTBHKZYucGUiN/KYAjfjjcAc8V8m+IPDfjvxVHHf+KfGujeB4rog+X4gmw10UQKzRruESKVK8Iy5bk8kGvUfgzp6+JNR3an4mj8c3ekL5GlwSXZgt2kicDhZGTeoQkjP3oxtB7jvnVTV76nLGLT1PDrT4VeOX1Qae3hCx3WmPNgUIywLIGC79rFhuAI3BjjqDwK+9vg98S9Rv8Awrp+k6s2madqFkg0u0tLx3eVns/Lj+0NI+JCWQqu0dSRj0Hzz8YrfQPA/wAQrLX/APhY8nhPWdYtI4dQjsVZrYeXGvlGaMK4CMp9eCN3Fcv4svPB2kf2V4yi8ZXOpEqhOnaWGt5biVgiSSwS7ZFDSSoGaNh93jjAxm6/MlY09nbU734w+FfiTa+KJPE2lXvhbRrG9+SC8lgLQx3ShcrOWT9yJC2QwDrzjHTHnOr+Dvi7epcT674/8NaAtlHE1xcRLcW9g4biONyqAsevAj6YwD2+4PCmi+FPjF8KYdEv49VWDX7eaOCLVo4orqykjyNzCFU3hJfuFiflUfdzivzm8Y+GfhV8NfE8vw/+LeiH+1tJTfbXGntOtrf4ACSuofCLLtywCqUbIJA5oUW/dFddD9XPDMGva/8ADfRdS8I69Zi/vIbdjqUcKzW14qoBK8SlX2RlhlQBx9w4r5L/AGgPAWixx33iW+8beGpdZtI336ZAsdrdTEquQ0AlaRmJOfujAPoK4j9k34y/2Lr0fw5ud+gaB4guJW06URZt7TUZGT9xGS22KOdflXqPMPOC2a+sPiZ4HWwuLrWZfhdo/wAXLq7lZ55IjFHfRnZtWQPKjMh7kR7VzyCO3RVbjbmVjGCV9GY/wa+Kvhc+Eo9Hube4n1aOzhs0Fu2/7ekcYCypInypg5yzEMNvfgV478Ufh5b+J5ZbDxT8UdfS0eAnTtBvlZpLG6KhoXnuow6vHG3VXTcygDivkbxho3xT+FEWp6X/AGFq3w/sZ7hb7T7gzLcfZlYlhG9zEzfKV+VtwGSuCD1r9Zfgt8QdF+MXwt0rxRaxW5nhZIb+1bH7m6gUCQMpzgsBlTwCv5VhiFNJTjsXCaT5bH5QaV4aPwO8Y2vijWfFDjVLSRHivNFa4MN4g+b7NIT1LICdrjYufwr9A/EXj/4VfFrw61/a2NitlqMUNteSaovkZafa/kwXMTFHaFgPOCA8KD9wZri/jb8J/jL8VNbhtL3TfCsdtpDzT6PKrTw3Eu1lZbWUR7lVpY0GGZQg3Ebhnj5k8O/GzVvhr45uLL4jeG7HUPCsFyINR0O6to3k06VV2i4tGz5LT7jiRjhJIznPAqZxliKdlo+xon7KV3set+LPgF8EfD+gahoCeF72+1a2LXsjWF5czy+SpaQBEnfYoG7yxHGELADO5sEY/wAE/G2i6ZbWXhHXfB9nbaLcXDSW8tzHbzs7hQq7hcqzhzwoYFQef4eB9XePPhJp/wAUdFs/Fdj4hvfhVYm3ing1TTdSCr9ldV2o6rtQ7gqHG/AK4zX50fGv4UWei+C5/Hth8RrPxleaVqSWJw721wsav8rHzWDSyZ+Yjbt2AlCcHHFRg5Nwm9ehvOorJwR92+IvCfji40u71z/hWnhSzvr+6W3jjmt7eCY28mVikuLhsqDGxww+Rm/hQcV8y3fgf47fAfUbDxLqOkaJpd2l751ve29xviaRiR5J2eW8STRkxHcMEHn0r3D4SftfWvxJ+G9roWt6MNb8YQQeXqFgqhBdIEP+lWcZEpk5wXi6qMkHFeOaj8Ifgh4b1bWJ/i58TNT8K32rCD7LAgvDPbysokY3iPHcxNGrYMR+RR0yCBWl3TqeznoSvejz2+4+2rD9oL4Q+O/Al54rlvrTTprBXgSPW4i8FvqKxZUFVUl13EAMqhnXG0ZIFfD3xp8QeNfjPomiM2v+GZ7fQ5HkkGmBrZ47fAVZ2lufIkjiAGQm1FJww4UY+dG8faD4M8dNL4VEGvadpkpUrqqlrTWLcNtaRYyCsfmxgY3KWTdkDjFfq/b/AAt+DPxW0vT9c1vwJp1/pFxbW8tnetttVlVlBTYtuRI0ZLADe23aDx66Veek1Ny09DKPs7OKWvy/A+O/hT8XII/F3hz4fW3iiHVLLUXWC21uW2WW6tJApaOBo+B+8+4jsMrvAPSvq/47eBPG/ibTpbOy+JMHhLw09p5WoaRq+mWk0csYHlSym7lZJArAbjydpyQcYA+UvGPhf4Xtqol8JfBbxroUvh+4f7YukQTwrEud0cwaJ2LEbDxtwBnDYqbWtf0Lxt4dk8HaZe+KdXN40SQ22vzbrgKoOVgbn5U+6yFucYAxzXmYi7mqtA66cE0lUdkeEWOnXnwv8ZWXiP4P6jL4lltWZbPUZMRiTyj+9t5IpAP3LY4b+IdDjr9eaZ+0PqfjXSxe6p4U1fw9rHlSJqUVm8C2ztGuFmhkLiVAQxJU5B2j7wyD5hdfDD/hHvE1pNJ4cl8c6cbPy4GS6XT4oZljdXhv98ZTcGO9Gj2tlQMODiuLg+FnxQ8MS6l8Qf7En0LRLGeT7L5F/FeN5ZchVWPcWkijyF3Mm4hc9MsO2rJYiNpPVGVOKoS0WhzfiX4b6Xq+jWl74u1nWdQ1W4trmfTo7oyXFkoBIQRRuANxjCr8vyduDXkngrwC2s66o1NLXw7AEaTdMvliYRnGxUIyWcZxgHHWvuX4lWPxOuR8MvEnwksbr4gavZLLJrMF1BHcJbPK8Z8m8iTY0cbkzKjJ9xYlKn5lryf9of4C/GPxtqC+NvG+n6TZL9nazs7KwvNv2ZYslVmkVSuTnIYlcD5eAK9DAYidODpuyX5HPi6cZyU19x03jr4MeCtE0i6v/Dvg0v4vm06BoIF1A2cEEZjXzZo4JD9mmaNifMV8k4yhXqfCB8SfDviLQ7NpPCmi300JNteKyfLIFI2vGRt2kjPJ3HjqOQPVvg7pmt+EtKmi+KPh7xF4ts72KK1tZBfLdRRWq4CrFMskjgFQUIBxgDj5iB23xc/ZqttW0bUfF3wd8OXMFzCYbmTTktJLKVY02LJtNxJslbG6TEWNw4C8AnSCtJqpIzlL3Vyqx5D4c8cWratban4P+EUXiewkV4LmztLgLFOQCvmRxFPlVNpwGjwOcHPNfSuiPY2Ueu2Wh/BGe31iezW8s7PU/IvtyjAaGSCaUCOHj5ChyW52jFfOfh/w/wCMPDOqRfEbw7Y23hfXdHjkfV/DepK0jS28SgmaKKEHY8gOB8q4K5B3dfqjwZ+0Z4K8eaDPqOpalZ+DNbkaY28S27zppqxhozO9zIpQ4TJIbYgBGAT1ucIK/KKEpNanl2g6f8c/GGoS6mP2dfh0sFov2No9etbS2vVkA4f523eX16pz2YdvedL8OfEyw0+OO3+AHw7tr23K75bW6sBC0oH8CC33xnkY3M2B3r538Vab8HD4U1LXbz9oGTxO13ugudJiuUcTSOQHVbUyecsP8W3aQwXAJNed/CHxP4G0Hxat1oXjyazsI40intpZ5o8OsiGaWDzGTyyYshcKSGPXbwDnW39fkNx6nqz/ABV/aUuF1Xxt4MtfC3gSwtJjpVzYPDDElvc2zspjP2jy3LtuBGDyCAo42jovhP8AH74qfEKZvhn4nvbfQNahjnc6hLZW8yai8jYS0bNv5MCR/wB7a+cKpOeT0N98Zv2aPGvhXWfBHjW51LwzawzRtFJDbt9qmMRyk8U0azO7s/zASKGPcEZz8gfFzVPg5p2j2Y+D3iXxjrEt5K8WoQanFMsEcAA2r/x6QRMGPQBm27RkAGlG0lYbVun4H3D4x8CeMo7OPw/4Vk8G6RLK/wBqvkubi+juftUgRT5AhUpbK2wKUiIU5OBgtn4y8RTfGD4CeJYrbW9SsX+1I8lvPbOZrScM2HUhwu3hcHcmV49MV7T+yh8cZ7C+0z4QeItObXE1W+KWmpymNpWSUeYYbiIgsURlyjjaQBlgdp2/SvxT+Dfwl0nM8/hR/EpSN7m20vTZJ21Kebbtd4UlkPm7VAOE+baO/Apxh7P49iW1L4dybwF488N/tFfDf+xrhbzwSZ4Yftc9k0McYn+coyOSxCPNESqtnPllSfX5C8Xfs7W3hrwzdWWsfFXRbG9tpJ7d9KvYxa/adrAIOWE2H4O3Y6D5SrEYNO8K6r8b/A+tXn/CDfDiTw/Y+cAY9X06OFxGQzRrfTCRYTt3MUf5GI+9X1T8NNXsfjpp39ofEfwpoWk+IbF2s79JrWOaTdGSA6JJmTy2A4BZgOSrYAp8z3iirJbny98HPjknhlrb4a+N9asPGfhGyjW2a5t5Uikt4zKhjBZivnLbsQysMPsB54K12XxdXTYba91/wHdX40vUoVGmkMLlLjyEXe0QCtLGrKQA2Rkg7uq1y/xY8D/Fq3eXRvDPwM8P/wBh2+/bcaMllcXNw7H/AI+YfKdHhTacFGU4YE56AdZ8Gf2hvE+jyx+HfH3hwWun2EQiK6Za+Vf6fLH1WaGRyGPB+7jHQDsImlJc2wldaHzrDqmq+EpdO8UW3iO+v7zQXgv1aKae4tlRvlMM0WSyB1DKTjOMghTxX3V4Ck+GP7XvgKfU7u4u9I1XTLj7Nc/2fePDcwmNQ0cgSN+UYOShIznI6jA4bWPCHwo17xHqHxF8IaLdaRqmsxsHt2ulj0+9kLfPP9mQhFkc4LruUFgTs3ksfHLDSNe8H+IX1HwVqyeH71EVNSsRb4WYl/nGFQIUUMNmCTwOnAGftorf/gD9nLbY4L9oX4H6N8CNXsbHw1rHiS9fU2d1gdnuvPgB3Dy2t0TeEI2kMmVO0nO4GvUvgr+1B4OstAsfhP8AF7QL7U4IXMFrqLWDJPawux8uG4R0WR/LDEK6jJTAIY8t9GeDPjbreu36+HPDfh+38JKkQdNU1e++0CVt3lP5Me3/AFjOQANwPJyvavE/Evh7xrq2oa7r/wAUL4+CNQmAi07UGsg9pPFEW3bXhDJEiIo+ZmXl1I5XFawxasS6bueweLv2Tf2ddbh1XxT4W0D7deLEd/2e7nMdtLCofKwhtwkkXscr6KMivgvxF4o174E+BfFniySx1DwUxsrmy0i01pZN8l3cf6NH9lcqokMbSDJC4AIPHWvp34ZfFj4f/DrT7fQJdUm8X/2hf7DdWnEaO+0YuUldWMY52NjGMjmvnP8A4Kf/ABZsfEOn/D74N6RPDqDLcv4kvXEQSSKKGN7S2h4J2+ZI8rbQeQik8gVbrc0W1/wBxpbJn5Q6ZYfY7GJMsCmcsTlmZupb1Ynr61geLYNX8UX9l4a0KD7fcQxtcSAYjUHGEyx6HH9OnbtURcpsBfHLJ29PbpWTby6rJ4VuPEvhCSO51C7vTpskYOZbcu+2Laoyd7rgL6A5HNThVepzPoXXfu2R+h/7GHhz4f8Ahr4LQ+DPisup+G5vE2o3Gpf2ibeG7062aVEtEEow8kDMsYG8Dh0BJTaa+j9R/Zm0+zhbVPhl8T/DfidocyPZzBIW8psBUDxyuPvMExsX7w6YrB/Z6+CnxH+Gf7P9lqt14x03R9b1wm5m0nV4nKWRABjhFyJG/ekEGRPL25buQc9j4em+IPh7Vlh+Idv4f8TaVqcsdtcRlIUkZHOVnhmijj+Ve6uSfYcmpxGLftHZk0qKcUfP1pqc/g+JGtNJu7Q3kQAu7CeVLK7WToPnAwcHbtYblIxgY477whfa34zY6Vpnh62sLKJHYJqVt56zOowyghdxYAdRnpggdK9V+Juk2AurGxnjXwraabi5086bGHgVZiFnEtucB3z3zx9M15x4q1Dwv4C1yy13wtqniDQLqWFp/wB9AXsb0silpoFk+6JOh7DC8AAVj9cUo2tqX9Wa9DItvhz8UZbzXl0WPToYI8KdrMIW3f8APBiB5cicDDDjtxzWh4b+KN3p72/gzxFBoWtxmIWyyXKsJ4QSUEj3XzLLGh+8MA45zxXsHgfVPBPxjH9n6ncSeGtTu0b+0LC2v/IFw6/6plyBuY7VJRDkde3PDa/8FfgxoXha91DXNXufCXim3aUWlte3PnwzoOiMoj5ycgPkbcfNwRWUMVf3auhTpNfAR+KpPFVj4bSHRLPRtV8OpEU1K50SJnZU7sXRVACKA7jJzz2rC8H2+n+GLu4j03W96R2wlK2Yjjkkt2clshyBlSScgkqPTgVD4J8a/CvwjayaWk19LbXh2T6aZXuractt5jjj+UMSoB3MvAwOKPEPh/T/AIlW+peIbPRrHRdM0uAqGtUnhYQbjtQhFKyT5HRRwDjFTBttx6dx8tlc73w3qXw1e6MGoeIU02LVFZmaFTeXMhA43OyOoUDOeOvH0x/HEnwy8N61Dq/hrxU17f3NufNa6B2q/ADxbE2RsV+UowIx0wOB4V4Y0nRtCT+0tC8B3OorduFs9Vkv/szCZO2C+EUsPvZG7pivWdL8G/HPxVY6dpmv/DaXVtPjchZ/MtnAj6D5o3bywBjluGx613ww15LXQwdRW2PBv2vPjTYR/s+6f8FtGvY9Un8Sa0st5MFG4WFptuGIdGIO6U+WSwBIHtX5zWrrAA0nCrHkkDgKn8h+Fe2/tU6tp918cr3wro9idGtfCNnDpc1uw/1d8f3l0AMn7pwvU9K+edVu1tNOlCu8j3A8vAx9MflXW4W92Jm5dx/w+0eD4h/F7wxod3JGbS/1VJ7oyNtT7LaHznRjjjdGpXpjJr9tdK034T/E5dS8KWlhqli8V4P9MtblVOzadil5fM3xggsyqAR16dfzI/ZB8LaRLqni3xt4ggtrmysLeLSLUXJCFZrn95KyvkbCI0CEjkhz6V9daN4K8V33iSx8XfDPxRYNpVi4kW2u/wB1++jyGiLJgnIwobjK9Ritq7slBdjKPWR3PjfwD8RvDiabpWmeHbXV9FBdNM2XCypGnBl875t2SW3MzNsG4heOK9+/Z++OUfhu3vtD+MV/dSefGI4ZjELm0RFDbYyyqdow3y8YXFc/onjj4gyD/hGfE+jWN5dXVyl5p8xdHhjVNpeIMnycquOP73Oa1/GnwXXxBLdfEmLUNH8BW+EOp2v2zzcPEAGaGNEVBM4C/IRgnnqeeJtJdjZG548+DXgL4oWD+PPh14httEbTlm/tCBIo7q0m6uJHdfIMbeVldqqw+hHPy74Uv9I8PWEmrQt/Z5s5CxmtGEc8nTyyCw+5tO4oQOO3avTNO+K3ivT/AAbqPhjwf4dt9QtJ5wLkwRRJdHZkv5kSqUIbpu+b8q+mbLQfgx8d/Clx4j1rQk8O/wBl22+ezntkhkt2wWMivZeVJJ0YYweOQoxzj7Vx0exs43seYWPxX+HXiPw9pvhaK7a5u7tMTXOt2Cuglk6bWmBR23cY4BGM818i/to+EfHLWHhj4l65cWOu6bpt3JpE95p1ubfyo71VNsl1/AGLoQuFVVG0DJNeiat8E59CvbXQfC/ivT/EsWrPLJbLPDPE8SRLlkHDAkdAWKE49uOi1m38R/Eb9nX4k+AbyWPxVeXlqv2OGNmSWC60mRbi2facJsZohjHBBwBnisaqjZuLLp6WVrH5f71LhgN/JCjpx7Umpbm0qXy87onHAHBU8nj2Gaz9MuodQs4boLn92OAe+MEf8BrXjjDo9ruz5sePTk/dP4V5cXZ3OtrQ8w8C6O918dNC1iz8y2/s7y9b3RY3iW0k3RtHkEFhMqEAj2r9idF/aS8QxTSWOn+GNV1DT2Qvd3cjfaLp52jAbcp3q8SsN2GO5v4sZxX5RfDS48Sn4gWuk+FNPfXdXvFeNLeOLfNIsGXlEScFhtTd7AE9q+ldO+LepfCvxNdDxxoWrSXtplobJbaeD/SP4VmwhUKuPvDJI496+jpyVejHnV7bHmtOFR8p5p8c9Sv9Y+Ksut6iUe4vtOgZXSMRbkHAOwcdRgewryi+R5tLvo48SEW0u4d8bDkj6f0r1D4yfFq8+MPjDSfEWq6fb6Jc2WlrYbYd+6QLIZF37yzgrv4UkgDpxwPPbZY33QkFkkikQjp2Iwfwrz5x5ZWOm97M9b/Z78UaL/wrrTvh5eavH4Pvo4pNQ0++ul3W73M8sm+KVtp8qIx7AHzwc9eFP0YLrxBocR1jX521LTrG2N1bmxVLmGSRwyfLKg2GONVJHK7cg9q/PT4XeI7ax0KKx1R/KjVLi08wqPk/eFgGbGdvNfRumy6NALJrLUFktF2RlvtbR2wxhuQCAM+hGDmvpXro2eXa3Q+ltD1e/n8L2WuRrKmlas7bnmkj3f3WfKkuq5BGOMFT2PPUv4c0W6vQLLTwsFlE6SXXmGU4RDJtaM9zgY4HtxXj1nrPhq2tLXw9qcw/sa5mluobq0nWVYJsMWThXAU9se/WvSNEvZrOxt202WDUY9K8y6uZ3/1uxVcxxuB8xwpxtx0wOBWbWuhVtDV0DxBL4n0m802Lwxa6zcwMLiOeNYiYrdgAAUf70x2sPk+mMrVCXwBrcNnd+L4BBqVksaJdW95cSW04d2H7mNTGFVl4A+YcEY61jQalJq3i+w1OwuvskWo6Us15HGd0axIpSFUJJIwSCQDkdKyrzxxqA06C7S3t721S7R5S126m9eBWSFHhZWYMpIOFYZH+zgh2aB2PQNM0G6+zXLTaNe2kHk4trbLtliOWMik9MdCcdsdqj+ww+HdI3LPexm4i3xx3ycMpy6TQo44j4Iz3x9K6RdZOuatpWlWPhy7a4TbLdXVrqAjhC/I0+5WR/lXcBn5WZfpimfFHxbZ+Ir66ieH+zdShtnSPE0U0flIc+Qm3btGAeidyc96m0r2sCiY1ldaj4osZrHTY7J57iFd9ytmFdfmUFZHJK4OCoyOc8Y4q4sWo6pZy6XI8DSrEUlkFttuQq/Lx5fZegwOBWmniLw9o2k6ZcaNr0eh3wja6kthbtMZIWiQnfGo+4qpkMRjk7cY40riaLWLiCPSITbw3K+fPdWbM9vNuUkPG7cxqxBzGenTnGaHFbEq+55NY+F7e7tJtGsPEb3d7auRLG0TrmIEDKhiflXvgnPtwKvXNhpUETzxa2LVo2VcrBjdgdAhI3An6Ct3XZtFa0kjN5JBqVwf+JhJcJFAJFi+6mOCnO0fJw2Pmwa5Sym0vX9Us77Q5hZXduiCSGUomJUwACu4HbxngkEYxRqx2sb9tJ4bv7hfD+o3E+k31sqyQTwwrEs6yAEv8uVKZxkcfzrEvdSj8BXdnq9xENSgvJi0M0kWY1lyUZXQNhcjJGCenTiu4Gi301/deJRp0uvyaYgsltkBL7xiQuQB/q2B4zXZS3/gHVPD7wajpM8csqvusr+2aNbScx9I+CmWP3Tjgc4WjzEk+wzZ4Y1Yi+t7+wOrXRZZ442MKF1+UDEgLbMYwOhPrWRqh8KeF9Ee48UNDr+qXbSKyRkfu3TG1QRgIFX/ZI9K5HwroXizVIZIPDUGmapYyIn2IXrIfN3f8s0lJVVcf7ffGBWn4i8C+J/B9nbv4g0W3vNQ1GdGtLGJhL9nnchPKl2fIyjghoyVOeuOBL9QSRx9yIJbWC50G8W4ju2OY5wdobGCu7b1HAx9Paqdn4h0y6s9RcaWqtb25EV0EGEkwRtOOuW+6R09q6xdC1vQtdht9X0/UZBcKzy24tCbcXHAHk8Z2dRge3PNT6FdxPqk+ka0W0TWI2Z1t/JHl/Zgm7Dr9wEAHvxT0A5zT4tN1vT7O6dLlrjyZPPgbmUqcbTGrHBC44wBkVvadqVt4WskstM1LU4rmZQ4kaFTHHjrGO49D1Ax6VzE2vXHjS6mXwhfvfGwRmkvPswhKlW2+QjkAEMOflJzxWno3hzU2gk1bSNXlRrV917bXCeYYyerBQOV5+8AOOnSq39BNJGV4j1vxTdX9pe6/q2px6deQpNbuEZIUYHaRMoARhldwIx1qTwtqt7p6S2Bvd8kEs0sEltwHB+bbKyg4UkZ5BA5rvbzWbmOxvodT16DWrSJfLnjmt2HlAE58xFXdztxWZDqOm6VHaR6BLpN/pV5FsubZGZJZGk4xhxu2glcDGc5BwMYm6Wg9TCvPHV/cKl9plrJCz4a43qkm/OFKxgZwuBjoDxVbQvFjaW1xZTqFsrm5DvA0KyRJG4+cBW3FDyTjpkV2p+H4uElv9N8jS7eGOLaPtIaGBy/zpKx/vIcr1xj3GOZeDTdSm1wvBJeQ2w/4+IWxHuUAR7SP7w74I49KegfI8L/a/guvEFn4L8c/2cumJZyz6LvQKokt7iP7Rbs23nrEyqD07V8k2ewsp5+dMDAyNv8AtV9sfFnQ7uf4EeJdB03TLu9xdW2qWtxId/2eOzKySuO6jYr54Hyt7Yr4hsb2GeGJgfLEu0gY4AIHQ9OK83GQszsoP3Tx/wAaW32XxJI8J2i4RWII9Bg/liubljF1GpJxn5G9Olel/Ey12rZ6kmAY5DGzdiG6D9OK85x+6fIA2svA9O1engp81JM5a8bTKOnrbSwI+wwvE+3AyQfb9K3LC6jMkquPOGPut6r0qhoscbXV9p7yBBuEiDoWB9PpxW/FpqPcLhdse7G4HcTxx0r00cpReeOEBYX+zE7ZMEEYde61uXQurm1hg1MefFINwkKg5+noaqatayWzb541uVGNuOCFbtjFXrC8vjbS6NFcG2xHujDgNjbztBx6UmCH2Vzd2tk9p/rls0aVEbh8ehOMHAone/NhaXssDeTE2WcgMuT1z3A61EAJrYb5UeSTiUL0AHp+X61d0uYfZpLO1u1hikHKTJmMk8FeeOcUikMuTpd1aT2CQGFowHhl3kjD7cnHQZHSrtmmkvbRjz/KnVgshLN83oyEA49PSrmm2Rkt4TexK0qb49yDOYz0GOhA+lVLOz0wXEhs7j7JKVZPKlGFz2HpQIqz6ZqMFzeWMTm6tiB85wWXA3Dp1PaqtreyXSxJcsJlAIaPgcjp/TiovP1S3iaSV/tESDkRsVbHTk4/hpA1412iKROAVw20AhSM49OlAM0IbC31CJ98zxKru0awj5oyM4H09sUkNxf2cMT3Ef2mSJcLtP74nucc9BVXzSbieDVI57R/lI8kDcQO7ewrX+zI8tqFuV85dxV2BPmKfYdMLSGNnnju9Tje0eSA3MYjZJ0xtOOPY5PFSRC9ubK6tYTBJscxlgBwnHTbimWdvqKQgG4ikhhl3faM7gF6Abeo69KyryLZcXdrNCbGaYfJLGxWJsYx0OMk0ASX1rLLbtE1nIGhIdcNx2DdPb603Fxe2TmT5C4KxFuHRk5wT6Gq+kxzm9SAXEkUZJ2kHJHy85PI4rop9NvJIH2zLfibaVK/LuVeD1GOPagRkQ6jeJaxXUkNvexM2wgR/OoGck9v/wBdVxDZqqX8HlsVGHTqwVsDHHQj0o+0eRavA6fZ8A4z/Ht9R04q3bGe8huF8kNtiEkTRLtJI+79fp7cCqAI4YvsUdwLlmmgfy2iYZX1+6e23/PFOnntrkLPNCyyAqBLFkFR1ViOnUD04pBBp93C8wjkgu3RD5bn5W2kBgvcnAqtqV+ITNZ20Ts6xlDjG3C8gjvwKAsE1nHfXtxemcwGQDcChyh4AGAcc47VoeDpfs2uahp8cwu0uIVKqPvCSLBzj021SgvNOutIFzbj/S40X7jfNv8AcHt61T0m5h0/xVZanKfIaRNrgjCln+U4PTAHvWWIjzUpR8iqbtJM9fZXHyPjdgZx09qmLpHKh2hg/wB32x79uKhkTyJGZQcM20L3Ix/TtUsWWwjkSIXz78dq+T2PZNws+R5Q3fL0Iya5Xx3p0s2gXNxbxx+a0AfeQPMHkMJDg49MjFdTG0ZjO3l1xz6f/qp9/Cl1pssEuG3jY/OB7H2GOtdeFnyTRNWN4Hk+iz6PGImvE+1h0LZLEj5QMMAOc9unFeg3mq65pCalrHg2+2HUNIEF5ZGNZYb2NVJeOWFhySvCkDIya8V8P7oJDDalLySzlkt3AwcpuwjgehAr2DRLS81abT0sQtncfao7fEpChi5AHzHGB27V9VF30R4b0ZzNpqTnQvCBurmS58F6pdNb3dnPhobG+cNGzI3VFOSew2rnr0v32ja3rVr4p8B6pNJqPiHwsF1DSbslnuns4lXbGr/fYKhAXrjcMcCtjTfhjq9wvxT+Ha2E00ekwxarZwM26SKfBIMSL8zB8gAjjaorXS+8W6dpPw0+OUNqUvHI0S+KAeRdWiyNEDJ0w2Mg5xtfGPujHXGK6GXMNsjZz634K+KpSNtB8W26+HtYzgLb3hzDmUDgAsvBOBsFUIPBs0nhzxT8Ho5zbeKfAt82v+H5Iv8AWXVqqGbYnQmTDBhj+Jl/u128ngO5g8ZeN/2fbqCU2XiGD+3tI+Uj7LdgeaQB2XKY442p71Q0bXzL4O0j46ajA58WfD7VbfSNZG7aNS053+zv0H39ku3dj5SM46UJAdDpP9h6p408LfEVoBb+F/irZSeHtX837kOqKTH5bjgAu6BF7Ec8duOfwrq+n/CDXtGjHm+Ivg54o+2BX+VzZeYW3qDyYyMy8fwrxXZ+KrRLjTPjN8LrJdlrplxY+NdA2LtkguZI0kuDAP4FcfKAvTJx1rpF1ax1L4ueFvF+In0T41eGZNK1OJwGU39vbLE24H5Qd2yIfVuM0DG22j6E/wAdLcXDq3hn41+GcwnadouzAMIDwMsBgf7UmOK4ewttRh+B8UnlNB4p+BHi1DIN215bSS7G7pysZyo4/hizyDxzt7qWqxfA0aWS41z4NeKy1vI3DiA3H7v/AGlTdnGP7q9gK674j+IYtO8YeMdQ0/Cab8RPC+k38sQAwZl2R71P+woLMO5PtUlDvGU+ia5491O1Mp0jQ9c1YzPOuEjt5NQtEjMjEgqm6dQcnABPNcZI76S2tSeL9OupUt/J0XxklqpaS0eHjTdagHIKlIyT/Dkce+gbqzh/tW78RW0kvh6K6l0DxDFEM3NhHdoptdR2/wDPLeMqzADjC56V08M/iCw1i10i7uLOTxrpFh5OmX8+H0nxp4fxuWCViArOI8ZydysM5yDtqxB5l4i8MX1nPbaktzHd2c4V9P1iHJsr3IIhmWYAiGXOFkjfGCCDxXOR6Bc3ks1u0fn6mr+bPpu77NMOPneFc7JQR82V+91r1SwitLe7uo/hjBNprSu7ax8O9ekHkOuMz/YSy7WXoyMv8IBxj5RQFj4f1VJ9OsrTULqCwJefw/eMqaxpZ6+fpVyG3TxxH/lmSdyY60IR41qklrbfaLKDzbKSd1WSGZNpi4wQUI4PHWuF8UwCPSmRUX5WVyemM8Y//VXuPiSGW5jg1O4uB4lsAwWPUREouEznbFdhQOR2bA5/Ty7xZG9roM8mwKPuh2xubLDAGeuM9qtOyFY5bQ5bDVbb7Bql7cW2p25WOxKZ6AfIFwOue3HGPw6yx1zxDpt4dP16GSF5P3SSMpRiyfdljGMAf3gODXjzu0bpd28nkyxsrqyZVlZcEFSOQc9OmK9O0P4kWt7cg/EO0k8RKqhbeSPZCUPQ7wuwEe4IIxzns3ZijoehQapFd26xTL5P2yKWVkxjybu3xieP/nnu7gda2ri5untbi7jUSSINNuynQLeNIsZwB0MkeQ2O1Y+nL4OGhXvjHz0vJIH2W2mxu+2Lcw2iSTHzDHJzgcd816PZ2GnW/iPwh4W+1fabvVLhdYv5eNpEKhooVA6IMEAdgKzlY0Rn6ndXHh7wfY6nCXJ8EeM1kiIHKRTyJKVHTGSccccCvc9VgRPif8YPA9iftFr4t8KrqdspUKnnrEATjHzMSdwx0+tfPtxqDav8NviRoaEtql34h+0W8Dfe8qGQKcD+9sQ9PQAV6JB41Fx8Q7Dx9Yo07adoElhqVkv+vjUJ8xZTjK7duPp71n6GiR77ofhaD4neEvD3hHUJ4rHV/iB4GtG8N6qSF8rWPDrM0kO7GVGw7mKsOm3bnFdFd/tB61pcPgv9qPw2V0z4leBfM8EfEvQcpnWbG0G1pp4W+/0LAknadoVv3YFfHNl8Q/E2kfC74XWOmv57WHiuWfSpeklvG8hxCrDBIcs2fy/hFPlea88YfHG/d5Jkis3mljb+KV1/eNj1yCCfTFac72EopHR3Mw1zxN4A1/w+J9N8OeKfF+o65baUzl4YGldZCEiUiJCuPLYoi7tozwAB6Nozf8IV8Xb/AEXSXnl03xWJtbt8AALe2EzSiJduCVTbk7ecbcj047wraaPb+Evg+davTpc9q0qW6RqrLvvSsRBflVOSpJPQP2xWrpMOtQ6UlsbiS71/4W+K9ztj99Ppd+xBIA5/eLk84G3PPSuuk7OyMp6o+t/F174jNzdXOl21r4lNvFdSWMZRts+lyxPeLaBYvmYxyQbYww+8wOQMU34S/wBmM48RaSZE0vUEbUdR0+WTYsOn6h5SzXFk4zGzafdRBmUIp+XaMcV5dJbSeIdf/sXwpdT6N4pa3/tvwsJ1PkapJpsspn0+IEKXZ1/gRhkLg8ZB9UbUdHbR9Bu9Ga3Fh4gubzUdDWeLMljdSypHqGg3cCJzGZ5cQlRljgYwFJ7qa01Oe99j6J/Zc8d3/gDx78Wf+Fi63J4K0+5u9OlD6TptxqcLXksK/vGu1t7uKBgOJIpUUyPOuzbtwei13V9D1WeKzsLF9JmsIDbXduIvLj3qdpdM8lZOSPbbwKTT9YtvgX8Np4vD3izVvhd4v1hptSHhfXdAeDSL02+PtkNm1xYbz+6YbXjuhgeWHVBgr5d8OdW1PxPpVxdTw5tFWP8Asq853XUOSrZZsk7QFwTjrXnYvZyNqbNiZI7GYfvDAnUBsYGffGKwri4+R45SRJn5c8/LxXWahAXVyItyY2YbBwe+RnjtXFzwNbTfZpjvCIcsRt444U98V4/odqLsN5dKRHGGeM/MNpwQBx0wPStGJ1zt837qnAA5YHngZGMD09KxI3VAvmylQcbc4JxxWy1sCyIu35jyx/LK/X0qWB0NjPFLBHGVy0fCq3OPU8VymsF2nbcRapH8joD1HBJHr2rUtYhbHzCu9tvy89Nv8uOlc7fXbRagyRny923hxk4x1HsRxU2AwZo0ZkHPlHkD2298elUSitGYwoMkfIxxjP8ASt672eSRbSAk5wQuNvTjHYcVys6AAJHuYjgMBgD/AOtQSTtKMDjl+p9COMVHKokA+cAAjI6N2/SgKCuJIiwIPT7n14qWOGNRsBJTH8XYf7PtQgPc/AixLp/2+LDJIVVuMscHBXH4Yrq59SWJmu4yqR9Mn5eBwF9sfSvOPC1wbbQ7hmHQjhfu54w47AgAZ+lZHiDWbi2nkjVjG0AGZD/EWA6DocDjpTb1Gka00cXiDW4CwDRF9ijHyiMDMjL0yW6V9aeF9D/4R7w5AI1FkYkAdVIYsSoUt7EH8K8A+D/hW413WUvNSKrBG3moPXjG9OmPmxke1fSmsFGjWxts2i26k7VY5x23fpx2rR6RsZbu5434v1m6k8qC+Vliw2AmPmQY5bHHGAe1eTPIWi8uIllfkJjrjvnFej67OxEqIEldSoVVGU25z8p985rzi5juUkaWAGKNVyMHg46Aj0rOxqbnhcq9ykN27KZDt/2W2jj8uK9M0aIae6zqrMYyGbBAG3JIIPoOf5V43pc6RzjOVJbds9OOoI6dq9UsjttbcwA3CTBt4U7dvQfTrXRQehnNGz4zgjluoNQMiYMAHk7sMxzjpjnsfavHr3zVtvMlcKQo3ALzjp39q9O8WOfMs5ZGCyJGEMfGUHr7j+Vea6nGrM8xbfHJwXQg7u2No6YxUVioHHXqQIztL5fyg5Vh/ewQR79q5tN7DBzmJgFU9hngj19K2NZuEEH2d3CgSfK+MnH8xWMFN0fOb92ifKhz82feuM0Gusgus/LuZ9/PHA6DH4Vv2ywxqZXRR5hAxnGG9PzrNjSRt9uSx3D5CeSCB69gccVHvjd40IALZBLjAY8A9OcjsauAmdZNdyLgCNHKjZ82cbeOp6dqcYS8BDqmWUtGGP04B446VWt0EaupHmAIOCcjOO1OLBPlbkwJxt+7jr/n2rSxJ6/pDfZNGswnCNCMR5z99Ru56bc85HrTHguyPPcrLwOW42fXA96p6CZX0i3a5lUbU2Rx4+6uBx/h7VqRsl1lC3ygZZF4H+c0CWxRvI0itUKzYkXLnA4f6c8ccVz7Et87nCpjjHUNjgnjpXRazbCN0Rm2qNm1CcFQxwQPX+lYdnCt5dSQsodYiX2ngMOg/KkM6PQ0trfFxdBY2AK4UfMWzx2wFHatC2vPtcyyXB3b32BlAX2yccY/z0rlFvGcqyjYi4HHcDt9a1LZ2wPnCRgDCBTyODnH6VtT3IktDvxpJt/KFuTti+cgg9CB0/yKZduyRNI0zZIwUz0I7r2HHatWw1CWZEcZXIG5QOFz0Gf1rE1ZUjVwVIJOVKH730PUda7TJHnGuvDMhlBAd+SHxxzgY6AcVxtzJHDJiA+eX+4CMhQO3HWu51a0llRo5G89xwnHp6kfhXnz/fCc4DAh/vYwenHavPxO5vA5y/MZuB5fyRT/AClTjPA7e1U4gjLGvlgqFOxCcbifQ+tPuQLmaZSTbbZSV3Hp6bfrjtUyxBI4/MG0Png9V29wO1cRqPglmDoq/wCiSdvlyce5NWUZjFib5sk7mbhsDtx709YC00bSOYyqnaeGyPQ/54p4V2m3hAAOeRwR2/GtIokfCnmhX/uHle1bfnHbuhAcMgyPfpgdDWW6LbtFIANrMc9x7DAxXQQ2SSRRylmieQncMggN2Bx0GOlaiINoI88F0HQx7QTnjpnsPpU9qEivAYl+VF/eqMDPuF96j8qdZEMjbjG+Pl6HsM8cHtVUZhnS4kj8vDZcnPrgCmB0FyiSbZt4WGMNzzuYEemB0qnHNHbogii8xBjHJBXd9ODnFOaaF1KzEMeilei/UehqytlHHuRjncoEse7g7eVKnGR9OlKL1GejaBfWuoW0aBQJ48GIng7l717Z4QkMeo2pdTcgSbm4ydp4yBxjAr5w0VvJSKOH94ydMKAV6Ht2Iz/SvdfDkkUV09xtZtoU/um2EBvu44657celejSehzSPBfiBql74S+KXiHSLqR5PkguDI207knQPHheMMqnH4VUg8V3d7bQxRSecvXejEkhT0cdulN/amjn0f4p6LrUqFbfxHpNukTHhRNZ70kRj03bSCOteFw3gS2Y2/mQybcOVbbyuPT+VcctHY6Vseyz+J4YyrKBAZiu9Ap4X1xgg59qkutes54zLE+7GNiMMAEDGB9R7V4wmsGFwIkckKqB2O7nrwP8ACtBNVkjnRnkBAXOB3PTHI4I/CsmhnoH9omUkzMFck/K/G0e3tTLq+iUeWVBWU54bJOMdugrgnvlnztY7d+fnIzgjkVKtzukBcpuxnaBg7V9//wBVQFjtmuQzMFiWAIvV2BzgfyHHtVbzpCH2tGTwG5wD6Y7VzZv40wsxQKp+YHAPPIxjpxUy6rZyQFIpBC4yFQgjhscHtmkOxtxgXCfvG2srLlfpwOen5Vob4UmPmPu80Yz2GOMY+lcx/aahNgkDKx2hEH3cY7dfyqaC1muwGZ/LBlC5AyAxwenYVOw2rHSi/kaIR2aiTBAUqP8AVEd+fX611mjR6lrK+XDBJFtGwyN9zPQkKeuKi8PaLAxmtZZdt1JHhiTlW2/dK4Hp1HvXW3PiTw94MPk+Ib6LSYwq7GxlGUD+6BnkVfOluJRb2PT/AAt4VtNCZNQhuDqQjVd+/a+GPoAPlAH9K7qbxZomnaa+q3N4kN9AHjjtt4Mhxx0xgAL3/wD1V86+BPil4X+Imrz6Fod++kXxIjjCyIVuB/ejGD90+v1q3rGqa/8ADi607/hPT/a3hS6maKW5ayW7NsTkx7ZYAzMWPA4z1A6U3iWtio0F1PXtR1q8udPvPEmoXC6TDZrvOnMwYyQxqCSYxnezq2AoUHsOcVwHw+8RfDnx1ra6R4A+IOpeDtauYz5elTu7xymPcW2QXKIshGw5CSE7QeMZqp4n+LHwDh0prqKOfU0umSGVZIpYCQpUuyxz4YbMc7RtyMY7VrXTfs3+NNDsLuaSw1e8lmi2SQwyQzL8w3nen72FRk5O5R655zyVq19TqhT5Vax8Mf8ABW3wjruj/Az4aajrS2uoDR/F89hHd22YsR3tnJNEGiOCrP8AZXZguVXYBnmvxL8sRRHK7ZCCQxJK5x/Iiv3Y/wCCnyQXX7J40+3sr/8As7w94w0a90+/eV7m3uont7+0+WVsgIiuBjd95l+lfhcfmtnQSHgfMD/CPYY6Y4Nb4d3hzHLXVpHa/CS4h0+5hd7hdHmstd0m5e9HzrCq3SES7T/dJx+R7Yr97fFmo2emfEnVE0jw4be3upEgmWG5dSjtIGSS4G5okL43HAKnqGJLE/z0eF7kwwa1D8hjFoshYKT/AKl9+0gclSMgj2r+lC11QrNp2qeGdBh8WT6roemXEd9dXRBe3ltom2XayuI5pl4Ve449MVx4/wCNHVgLKLOX8VeP7fUBbW/xf8O2k0Ma+S15p96LZp4ycITDlVJQf7a+wxwOF8VJ4L0jRxp/g3V9LiEknmWSXri4ulGFWQOFjZR8wBRhwRx/Ca9ij8GfCK+k1Syg1qw0i61J0zp2owpLcWrFcssOA25cscYAxx+PUL+zvp2h2Z0zTI4LW6WUbb6fy7udEiOUj3yjciM2PlX2+lccaLa30OqdaMdLHnehfETxR4C8PqfG3gk+LbSRZYWu4Fj+wSuMMHV2RnUDof3Y9R615Lpvjv8AZ/1K6ju/EPwgmn1a3LSTGNZpdOmWToCXO1QmR/BjI/4CPtyTxT4s0JIPD+q6TZSzzxLhrS5YGMLgE+U/OOpKqSAM5rl9ZPxU0q0S30rxLbWtqp2RWd1AsWUI+URzqG3HHTevB45Nbu0dv0OdNPex5EwRdJ/t34UfDLQrhthn8q0tXYFenluNipyw7suAcqKyH8YftC6vq9sfG/wr0iLz4l+y2ohSWUnGSsT5fy/lwcMw21c1Ox/az1SNB4M8ep4StrqTEl3rCW3kxsPkRITGhADkYzgbuMdayLXwj+1joeuTWHiPx/4f1G9OyWXURIDPCEXKqImAypHBDZBBGeKLN/8ADguW3/APVPhnoHijXNVuY9S8E2fw982MmK7urJHQIrbTG4ypWUHBXpkDOO9ZfxN+H/7QcmspY6JL4TvbVIGmtLh4TZl5COEYod4c4xk/JjHTkDQXwj4e1Xw8ulfFD4o6Xq8Mse3zLfUhaTLI2APM/ebXwTj5gvWvl7W/gT8Mn1m4iuPiTrHj/TEkZV0rTo7mfIXGyNrtJJIAE4wVTkAgYIpNX0/zFHT/AIY+k/Aviv4z6Cg0j4geFdNe4WFrmLVNP1fmHykVdp3GVQp4wikKOetPvdW8dXjfaIviHBooli3xpe3EUkaO/IZJosBMLjDd68P0vVdQ+Huh6n4X0vwfrV3olzCYEv8AUmn8tEUfdDyRoFUKcgAZz+nA3EGpJqL6RYeAZ7u5ntw0Cfv2+0ZCnKbVKFe/Y0Kj2QKa6nuuk+IfjH4d0S88T3/xT0TxVa6epd7PdHftPEG25dlUSq2cbQCwPTNdLrXjz4Z+KtFn1S+uvFMVreIYZrvTyEXzFC7lUFcMIzhSSOhHXNeM6F8P/iVd21hLc+F7Hw7OvmLckwi2TylAZWdJBjHGCDn6Yr2fSdb8Wz+DRpOveEdP8Z3pMjm2ie3ieGNAI43SMBtwKjrnn5fpXPXSibwV7WPPvBnib4Y+HNdttYvda8ZXywri3v3uQwK87YZEfOxY+wBwSORjit74kt8PvENhLBaajqV5PqcSi11a1BkEQG0gXMQkBLAYH3cjGR0ryK+0fxld3ha+0Cz1TQrYhJdIiuAtxaSls+ZOsAyqrjBzwFPTtVHV/iVe6LpWoZ8OLoU+msix3dpC0to4DKChnKDaCM9T7da4btrY6nSt1PVV8Y+IdN+HMWi+LriLxvO8LQ2rywLcJ5ULhCZtwDZEZByeQRiuZ1rwvcLcac/gtf7YlVBLuiuE8mXYFyFhZsYxleOMcYq3Z6vpetW8GveDvDt/4qtrP9/dSWIDuvnRoWDQ4bfjnoF6DFej6X4M1JPC9t450rS51+Z/tNrdoYnijJMbqEbG4L6nHTOK3hBrVnNKVtEfL3xu+Hx/aA+F3jrwZeaZcX/i9Uk8TaC08BF1b3VlHuks4uwWeIPF1CnKsRuCkfgJYztt8qT5CpC8jjA7exr+oi68ceMfCn2XUdAit9TsY3Xf9kVbibyjw8ZJ+aNdvZcjt9Pw4/bt+EI+DX7QWpT6RYRaR4f8YR/25pcETGSKFJpHjniD4Ays8bOFXhY5EFfTZXW+weXjKenMfJ4IBwD5Yz/nFT7ZAT8uSOAO1QxyCYdQdpHvxipk3qRIDgD+HFe2eaSj+Fl+6e39Kkj4JVeOevtUC7c5Qj5j09DU3zLge/OP5U7APGB93kZ/zihS45984/pSYBUgfKfTsKcSFIDc8UgFwSCoby8dqRlDDcDyOPrTgUYDox6c8VIUUDP3DjpSAt6HPEtwbKZtnylk74/2cj25FP1OA/N5jM+0fLg47entxWYpkguIWjwgjzvOOxrffyZYA0ZE+eSTkH86voI/UP8A4J16l4F8efCbxD4L8QNOnijwZereWK2b+XcSaTeMMlM53+Rc79+3G1HTsK+ytZsfhkvi2ORNRudZuETy7q0mikW5EuF8lvl2fMBzwO1fjb+xX8X9N+BX7TfhrxLrsJn8O66JtB1qFkDZttQAjVgCyqPLn8p8n+FWr9svHmmfBHx34gTTfhtY3Xg7xLbXMc051XNugWE8orySuSWPUbjj26V89j4OFW62Z6WEneFux5RpHiOWxS8t5rWVLyCRhKl5H5paI8JtcYIIXqRxXpn9peBPhra21/b6fp9jqOqR+XeJmNYJExkSF+NrH6jqfx7HxN8D/jjBL/aWi6RoniKC7Ty1ubS8RGVJMAMzzlNykntn8OtfNuteD9a8BudG+M/h7U9GspQlvFqc9s01mu3hNlzB5kQOOx546Vx2vpc6E0elQweB9e8J65d+HZPsOpXFq3n6YmLuBHVuJ1OCACmcAn2FebXv7Q3xN07+wrK406KCwVUglgkPl210iFYmZcxK6ZxnKyFVPQdqqeFvhHNrN9P4h+H/AI48O+HNR0lc+U186JJGy4wTJGQQ2QG+XaCQM10vibwj+0Pp3hjTPEel2GneL7KxMsk1zo15HciQHGUeMhCRgEkp0z+T5IvS90Pnsepj43a94qi/4RTTvD1rp94+VmW6CXDCIqCCkysiZUHgY/wrk7zVPih4OlOsaZcQ+L5EiBXRrgPFs2FcOm0sHK/XJ7V43b/E7TL29g0/XfB+o/D6/uMx2uoqJF/eJhZW2soIRDnoWG0V7/Y/BTVPEfhrSzbfFTw5Nc3bPFGshkeB4zh1jF6rDdJheVKDnjJxiuaVCCdrGsajtoa0P7WnjGKSC7+Inw+03RpVTb548yVABwpL7iwX2ZeO1e1eHvjPr/jOyh1FNe8JW3nLiGy/tOWNv4SQxwm1sD5en0OOPkvxt4XvPhcE0z4weBNWj0XTEAXXNCuftFldxvnashkXYmcE7XYEdAAMV5zq2pfsWahpsl3p8vibwLeNtPlxKlxmV9oym3evGcFW2Djjin7KH2ULn01R9y+KPjd8XtHvfttvYaTdW8BjjuLa0vmumWIddwVwcsvIIYHmuZ8MeOLzVru21a0+KFppd24UR2Go3AijMQ+RlJuV3Kx5w3XPI7Gvgi4t9A05ms/CmsQ6/pOogSefJayW8se1d2WHGCvQhcHJr3r4e+Hv2cfEfhyDTtanW911dyLLLL/qQCS3mgKqhXyQC+7g8bampR5Y3kwVRXskfXPjttY8FX0XivQ7+5+J1pdonnRR3X7pYwVUeW8PyA8fL16c55rkNR/aE8BWP2hdc0PXPFmnTxLDeWupwRvJHHIRkAjzUbjHBYdODmuGj+Av7P8Ar2kRj4VeOX+HuqTSiK6tINRZ4rmQcpHLEX2j5wu0qRj36DltY+EnxT0e0vtJ0qK31bxJAUeLSJbqBjdW0QBLRMzBHO0cqSrYxwa5oxVtzXm8jLtPhL+yV8ULTU5fhxrPiP4Z6tZkSwf6Sm25ZsjyhayrJOwj6EkIw4IZhmvWNQ8MfGHwQNBn8MeJZ/jPpz73Sy1RVtCoRUVkldmKBiGAT7rHB+WvmnxB8U/H17eweG/F3gK28Iarp8sUt3Pb2rrdLDxs5AIx/tE49Ole/wCu/FyB7W8g8LTXEEepwRO1yksIWOVUG1XwN8flHjgAtjrtqanNFbFxWujPPfFniXwJBqeqW/xj+E+v+FLh9skOoWLzqskynkwzr5Ubge2/pyBWL4Mm/Zi19JPEPiR9c01tLU+VpVxFcTJdLyFIuobc7dpwCrnHHpXsXgZfi/rfge5h/tbT/HlvEQhs55nnIjDDakiXG1X+6u04ByfvcV6N4d+Jt1pGoHw14i8OReHYriIeRPgwwGZusT74sbSxAGBx6Vj7blWo/Z82x//W/EdGXCjGW/ICo2JdNy8AHp7U1pELDjIbAGP89qbuXOSwI+np6Cvnz6Ai3DcWJCge3pUZlkMDqvKjrgD8sVPlSp/d7lB/Ht+NKZXc5QbdvbpzTQitIQ6rsIiUAdOPyqsItybiduQcZ749KsyyySttO0xj3Hb39qgCSjy/l6ccdMdua2RJNo/yXbYyny4PHy16zoah/C0YBxumfPtg8ED/APVXleltJCzLIdwClvK9OeDnvXqnh7A8NAhvL/fnDEZz2wFrgx3X5DgT2zb1dSAJFIByTz2HavPfEyb9ekZiInEaoF+vPbivQ7dES4YTN5bFgxGMhh2A+leWeKmk/wCEguY3byeEUtj1rLAq87FSKscfmDcz5YDAH6c1KFQAmV+c4I7fSo4FhZW8ty4QfgeO1PhjVJUaLcyNnzM9DXfYQgEJBUMTzxgcD3qY/ZoY9sQb5vvA5pFIKhR8nJIQdvTjFWMeYoB4YDOD0OKQGeqsC2xPLTbx35pm2UDAiIx1+laMvnkZlZNg+7jHHtVR3MgwrNjH3QvX8cU0ySLDxg719Bx2pEDlyowNvpT90ip8y7cdFqIk7gmOf4l/wxTGGzaGDfumz19c1A4R4JS2cryoHf2p0ksI5eXyw3K5G4n/AA9Ky7m5gMflRfMSRl/p7VvSg2Z1JpFdS+S6gKvc02TljuwvAxUStgEAcGlZ85xge2O1dltTkudppEU409CC4TqFUBfxzjJz/Krc0lvanM8q2ZHIUruz/wB85rUs/D3hP7FCxkm1O7cKSobyo/mGc528KOnWtefR7LS7dBaafaPMw+ZpDuSMds+bu3Z9uledOEXK9zpjUsrWOHbWLdFEUcn2xe0YQrz9SBxT49SvWjzb23klRkhj2+mM4rvR/ad8yWS21ojhf9Yvl/NxwqqQMfyq5ZeHPFE7GWZLfTogOriNuegB2npS9nC2we2Z508esXAUTXccW/8AhSPccflWoml+CYLULql/dXF0xwgkilVR9NoOfzr07+wdchhkW71C1i3j5W8rIP8ALkfSs23tfEl6k1ncXkEsMeA58r8RjABP5VqppbfoQ23uW/hnLbW2pXun6VtswsKNJG33ZTu+UoTzwPX1r680Fmksrcw/L+7AO4DDbePQ9OlfMuhaetpqa3p2yzBRC8QXZkHDAnjOK+l/CsbPYLeQPE8T4I4GTjgo2em09D3r53NrN3Po8odo8p61oWJJ4re/dRFGAVABAIP3l4xyD05r0ey+ywIq2kXkxuGDIzMdpUDJAb2rxq1vGtl8yLaNzAjaM8cdOOK9b0G9urie3223mAcMjFRsDDAIPr/OvlazR9RFaXINRjjnZxuLGCIhY8DDrjqOMg9PyrzXXUnGn7fs4dpl+XPO1MHjceAcfSvdJNER4lkmdpbaNyXGcAgZA6cjn3NeO+JbU37FpWaLKsIUCEbF3fKDgYbb1/GijUs0ipq8D5i1bT7C8154tYQWcSw5KEbgI9ozjaMnoOnSuJ1Px5p2iRjTfCYkuIY5w+ZPufKVxtyFI6bSDiu6+IGg2kjR6hfNLcBA0fyfJkD1HYD+lcZb+HPDmk2a6ojrJDcDMiBTjBIGFHIBU/Q19bhKsbLmeh8TjqbVR2R86+No7iPxtdG8ha0uLgJcOpA4kkAJPy8YPTiqH7xW2jlsZbnCge/auq+K14114ujukQQqljEsKghtqqxCndjnPJ56DiuSlWR2VJAv7vknsd3fHavT+KMWea9HY6bwtb2n9uWsV+A0Um9Vbsp24zkf/qr2DSdWvfD08lvpyfboxlQG2Jk5wBuYHAHbHWvFPBa6nqfizTtB00xtNdSskW8hQNqljyeOQCMd+1fTNvorQ3kOjeJ4JdOTZshnZVbdz/eHAwOxrlrRcbXNaVmcPcah4v1y7fSzqCwxsyvvQARkDnG0+hHGMVoSWbeGIWew1RfEEtw27508gwgf7IZt2T6YxiuxP/CIaNDJo0qR3NtKGEkoLPIecgYC5Qqe4AHFYdrpWj6pdRf2ba/2NHFG371hJcdCOcblI74zkD0rk02idSfc59LqG+0+WLUo2vm4PmowjIyefk6fL6Y/KodG0nTJzIImVbYH/j4Kd+PkwcFcV22naTptzcEWupCK8jIKSQ25IOeoIIG4H9K6aHxL4FNnLpupWUus6sSVLkNEVHOM9IwVx0prlS1IlO+iMGXW7aS3awv9SKFMeXEbcDgf3WAA+nTFcnpl/JDqU8dlcq8UpLeUELsBjqD17duK0bbwzqfiSYX967xadDjyYImUGbB28Oh+XHfJHtXpXhnT/B2miRv7Cni1KMqQ8txKDK2f7q7YVx14XJrSENeaRjOfSJh+Bvhpf6xqU2r6wZvCmlxosobctx5wzzkbwU49iewFcV4x1Ya1dfZdItGsNNt5igBbzJJGHG/5gCoPpXoHiO31rXUHlC61OKNiptI8RLDgjq3Akz2qfwxCNGuWm1PToNWvWX5beUodq+p6pux7cYra0d3sRd7HGeDfDPiKOWYpqcejQSnbOZIlldMDgZHr0wK7m8n0fTIHtL3UorxbNAsk9uv3HY4Ud857jpWV4l8evJ5ml2ttZxi6Z08hOSM/KCpChQQeuevbFUfCXwfs7xVneMTXxY5ictiB/wC6QCUPHSp5XPXZCbUdGadnrHhrTxNA0X2+18seZK7Nt5+7iMLySfTpVjQNV06G0/4mf+g6THLiSVk3tNv42qoQ4247Z4FbHi2Hw/4O8OJ/b0tvqWsKQsFsgKSPgjDEhT8ioc8jntXHfDrU5rq9TTtP0lGW3aS5uL+ZyYQhHP7rb8vGFAGPpWVr7GmiSujpvHWpeEvEvg/VPDGk6ZHabljktZgW3MEG7PTI+YYwx79BWr+xR8cW+E8/jD4OeKESXwp8TdNew1GVtrNYv9lnt98Xr5iz4KsSoxkD11NX8V+Br+RLHwzFFvkj/wBIaGIwxs3+yHAJGeOvTtXzdP4CtrO41K/tZTYWtrMHQqxZwp6qFXkbTgdAawmlODhfRlpJW0Nb47a5pk2qL8NdEZ5Y7Ni8rLI3lMxQMFOQu47dpHYdK8g0vw/Fpmmy3VlhjjEy85GMdj1weK6jUZPtjSXk8f2m4ZVIdzulZVAH3u5AGPpVbSZ0t7C+udViZNKCFX7kkngLt5BDY57V1ZfFUaSpRMsU+d3OIsZ0jtrm7vYlklRwoRh90HjkdOB7VPa/2fcBhAjO8XduF55OB7Vyp1m2MtzGEeCPOI1PJxnjJwBxU0F5aNa+SjbpX5GONuP6V7KTOBnavexyayJ7g+WscQjV1PDcZByMVVtLqWZ52eQShhtUN/H2OOPTpWHHeNtBj/e4XBOMY/Ste3Ft/Z1sqj5k5c5wc59KVrBcwLnQbG7kknjbzVT5QmMEZzwfp2rk9V8PPbTFbUmTC5KEcrx6jgj8q9PCrbSSMoMv2nkbBgYHQ+o6+1ZU8QVGuJiY5WO1QvGMeorenWcdDKUEzx/ke1L/AJFenz6ZZXbYvk81uP3g/dnB6dPSuB1DSbqwfDruTsR6e9dsKsZHPKDRnU7jGSMVHmnhu/StSBw7/SlBGfbFIf50ygCwpOfp+lSCRscAfWqvQjt/WnKcD2FAy35gYDd+dG/OFHA7+/4VW3Y/GmdsZoAnDZzRx93pUGePajPGO1AErNz/AC//AFUm459ahz2NIcZoEOckjOaZil6039KAfYK+ifA5a58J6fG7ZCSyKP8AZw+cfl0r52r3T4dO0vhqSKP5TFdvux15jQrx+BrzszX7k6cG/fMr4kREeLTLwv2q2hlI9eCD/KuIc7V38MjDHt9K9L+JsLJd6Pdvj97ZuuevEbdPfrXmQCsoUqdrLkDPT6Vy4R3pxOquveOeuN3nNvGDmrenFA0m87QEzj1xVe5/1m7G3IHH04q1pB/0+NSMhgwP5Z/pXt0uh5sio4+fldgbt6Uir26iprhSszeZgnPaoRgGtDMsoeMdqd84wVH5elQqcMPT+VScjOOO9AAdp9CPambcCnkAcJz6U7jIHQUDK+Cab+lSledoNMznpQIQYxz8tN2jtxT/AGzTSPyoAbjijAxUmMcUcAHvxQBGBzwMU8cj0pNtO+6cDvQAnAI/Wng+nQ0wkDPOajJJ9vapuA93HRBUYX8KXGPxo4qQHZpQQPfNM/SloAkzmlz6nNR5HAoHqKq4EnH0pe/HNRjH4UZwcjj0pXAkHHHU0A+lR/zoPFAEnHQdqTj1pueM0cduaQDu/p70A8+vpTATj1o3Y/CgCQnnik9Oaj3HjNGfX8KAJCRTcjGelRg4+gpvTmgCUvUe4gYFNyaKAD6mjikzSUDCn4ApvtSjb9KBB1pRSkrgDrim9qAFopuadnt0oAcFJ4HNKAcUny8evp0qQOTkMASP5UAICR8v6VIV9BjFRFgO34VLxxxQA0qAMr0powTluw6VOQm3B5PsKjTG4jHbIoAcCAQ3pUsPzkDIAJApkwII+lLbsvc4H+cU0B1gO+3PlEjaPlIHp2rR0u9x+7lCv5hIPtkYrJ06aSRJ7UcgYYYHTHWrcIG/EYDE88f59KsDjL2H7PevBt8ryzjaTnH41GCAMn8aua07nVZmk6gqOmOiiqPc1mNkgO0ccegqTBIBA69KhzgY6/0p4P8AeywHTFAivMBv4GK/pD/4JffElPF37P48P3b4u/C962mDHTytnnwgjnAMZYA9ypHpX84MgJO4fLtHT2r9Zf8Agk745Ww8deLPAFww2alaW+pRLnqbWURycZwRiRO3QVlWjeDRcNz9w/EbPb36TPjoWU4GJAeFx6elfNP7SOgy+IvhHevAghl0a6j1GBs5/dp8kkYzzk78+gwa+hfG5fyVmT/RpnIUc8AoMDHHTkYryLUJH1Dw/qmm3Mgm8+CRWiK8O23AXPoxrxJPoehHufmXpN0x1PTGXMmHWNsfLweP0r6Y8JmFZhG5+z7m8p1dgRgEENj2r501XS08N63LpufOjhkR4B3aLsM+9e9eDrVbyUIFEjwqhdCcHheOfcenH5VotYBNWZ9L6F91IWYSKcOkgHBzj/GvQNPaSC08liWkkLLj+7t547V5l4aWAJ9pk3xKAVCjkFT0A9Of5V6VDGFl/eHuA2ecLjk0oMXQ6aGKGV13tukVPuAcHH046jpVtc7ANmCgV89zk1RiC71a3G8DMfXB+narsbLbxAjcWBCoSeM+n0FbJmdiKXlkCcgqQV788/4VzupxKwE0Q3ssWNoPIxxwPatpgEaSYkjPCt3B+nYVkXsJZXSeXb8uFZeMZHA6Cs5lI8+1Xb/Y9yWxMFXchHdScYPHY155J5sXknbsOd3bB/yK9E1qKS20uZFItlD+XJjndkDgA5AH8q88DvsCtG0iLyoHde2T15//AFVyvcs6CO+8zYQfs0bAhox39McfSrXmPbRqZkIRlJPttHHQH2qlbG13LM2GTHyIFwPm78j1H4U0XATdEwxFJlNvXkcAj/61aCLYCiHcGDZIcj2P4U4ho8SIuEKqgYYPyjvjtx+VRRKyt86rtAVccjgVbcFwYV2hGXKkDHHYHpj/AOtVCNnSIh5ixjec4ClsY2depwBwOPpXcRR3CICMKByPmBzn/P0ri7B1jKS8EYVNpP8AEDgH+ldpaES7S7rbyTLwBz1/Tj8P0rRC2NVGbIjQkqeR6jNZ19mG8YohYkA7cZ+vPbHatFY5FCCT9+F43Q9F6de1UNSR42mMDgyHa7Aeg4x9c05bAjz/AMctmytYQrbjKSGPYKuAMdOp4rhXhIjLs2792FcYxzwAB716F46t/wDiX2d7IfLZZGCjjaNyluceuBivNZAGVYQjrk/l+A4x0rj6lszZlZMowwGAGf8Ad4q3FHvO6Y+Vx1B59qrSxBAxuFxHHxjPX8RWnYDdahSuHXCA+oxjFEUBrWCm1m3zsQURsnA5x2/IVDDLG7NNJt+7nZjHOflPT3qbUTIAYw+NiABQOgxg9vSqqMz4WM7UPyg4wMD8sYrW5J0OnKJbi4WT5Y9ilCo4B/8ArV6NZzKoVpEEm5VAy5BPGCAPYivLrSVLV1iB+0gNtfB7Nj+WK7vS4pZpMx/ukRhtDYJ+QevYciqW9x9D6G8I6iiTOgcNhRhAOflPC4/z2r2uHT4721ktp8MCAA2AMdun0P5V8x6I1vbsqkZjRhKZFPzcjb0HvjvXuugXzwoEmJkj2gZPoOR/hXbCdznkrHwX8dPhLefD3xTN4q0lBb6Pe3KygrwLWeYZKFQBhHYMVIwAOOMVteAvEs9/Yyw7t0qRhlJOB8/AIPr7e1fd/jPw9pPjvw7c6DqEHnx3Ee1sYyF9s+h5x7V+Zl5o+ofCbxc+i3+6LbIfs8h5jlhyCAOmNmcEdvpWU48r8jSLuj3BIZ1+eYkOx5VgT09MflWlGk4XeAxdSQU6Yz/OrWh6hZ6jEJYWUb0wp4GG/D16itC4hjkhwQHLN/AeCR0z7H0oSQyoCjXMckifLypA/wBkfSu/02zs7+B7VW+9hW7YOR849lHP0FcPa6dJLIyLubgAdMA9hyPYc/hXa+HpJ4NQjThCJI1dQud4ZgBz6HNUogfze/HfxjqPjT49fEi8uk23Eeu3emIePktbCT7LAoPGQEjyP96vFrrRbdr5ZNUkK2sQThS2WbvjHevR/iBo11bfHD4mWyxvcyr4y8QRS8YUFNQlAGewHP6V5xqMtxbakq2rANE/7wAE4PTkH0qV0KXU65L7SL24hjaJruGFdqtyCp/hDcDg4x0p95rGk2aedeW5icYBgiIyyHjdkDt3qG2NsUS9ndFnIz5Q+UPxwmO54qtq2lSmNroJHpIZR98bi2fcf4UrdB6GjYeIE16drPRra58uFceZKFOOnC9wMfyqW/0fVp7BrnTlN9HyrRAL83bKt6gjvivPtK8T3OmaiJILqORihhAIwnJ+8RwOBXZzXESp9o+0GGKVOkTNs80fxADNPltsFzj9Re5SCGHWtNnRo2zEpIHA/man0Yie0a4tFNsQzffAYYzwB9OlVNUe4uLkNPqguZWxsAGQo7D05zV/StXtNOg+xPazXN0clfLxtzxjOccVomRbsYXiG6nsL9JI3b541LEg4yeGHtjHTtVnS7iB0YpMCmwEjHOc9AwrVvZprmP+09etmgRWIiRFwM46MPcD6Vnz6nCscBsbaSKFCDsOAp9QQOxo6WGdjNabYJE8tbZDHkttBz6kHtxXJJDJHdqgvjdWeAjj5lKp65xgbeMflXqb2GmfZ4vMWWPzUGxd+5cFRwRjGAMVycmkS2Ye8nuRZ4yqKigqyjoeRjHP6VKdtxWNHRr2xkDxWUIgjXIEsp8x2xxlCegzTxo+oK81ysSzyXB+WXsvbPP3ap6FrrRSvYXtobpiu7zCq7Rx6jPGavTeKNSaN9OuUjV9oMDoMIV6BW9fypOxRVlu7ANDYTeTBLb4IO/I3/xZPYDFY13P5tyFMzyRtgb4Rt4+o6gelac99DqUMcN5ZRRgtiQRbVZmHcEYq1EdNmg8mGxZfJbYH4YnOe2MccUeYjir+7t5r37Il1ue2QEBV67ecemQPStkXJvLHdY7pTHtTcCcjp2rSj0vTLdHt7QC21Hf5mHx84PTHYD2yKJI73Tzy0NoWYHeifKT2yfUUnJWsUkP8L6Fdah4mFl9nNzHcDbIvfZj5jg46D/61bet6Avg/VUh1OOUWwUeUMjiM8A8cZ9v/rVhNrGtWOsx3wDXcIVF3Qr5QEgOFIbk49ccfTjHol54r0OaKd9SvJ9YvJogrQOg2+wG4bePbms5VLWLULnosPg/w1No6Nq6GWMhWhnjlaP5MArnsR04rC1vRfCcmiuPDs8UN/aTq+9i27aox8oOcc8elecyXka2zrHrgvysf7u1BZVGcfKyE4J7djW34fm1eIMuo6fsIyYtgwGPZGXJB9a5pVJu/Y1UIq1iD/hMzpbSw+JYINfA+UFRscNjscY/IZr2TT/FXwbtPDkk9qZ728liV5IYIlklikwMgS4ACrg5H864rUoPEEsKx3fh+HV7UwmQqCg8t+xBxuDAcEL1rGsL29aylkg0+ztgYzyuBt7YcAc478Vi9Y2Whp6noVh4g+DV0kOl3N9qcEcj+ZI0FsR87Y/dyMy4+nYV6E/xC+Ec0EXhKxfUPEVmkqW8qSvHHbpGBt3zPmP5V+owRxXzZeaj4wvIPsL6hZwQ+WCI1gQb1Hfoe3bp7VzBe1tblIZbWO5SZcM2SnPoe2MjpUywyk9X+QKdlofR194S0rUdz+EtGsfENpDIyrDFdbbuFSeHaQ/LjPYgkcdeteV/tN/2jZ/A+10m3XT7XT01u1uJo4H3yCdraRCvorAjoMDAP48JZ+HbxNPk1SS5m8OWs8jIIonaNXxgJtC8yD1B44zWF8ctHl0j4ZW9tIGcLrMDmVclXZ7ab7xPpggD1rvw9C04u+xy1Z3iz454281rQp5lnhTtUuR7gjHSsjtx6VtQc2ES9CGYjFe30PO6n3h/wTpv20z4p+M2L/6M/hC8SRccti9s2jIOOMMo/HFfduraL4O1LxhqFhHdan4Wt9XFtJfW01q2xpkGZSXdvMQOAo3DC5J6jAr83P2JX8VRePvFE3g+We2vV8PSbmt4VmPk/bbQvlHG3AwDzjkV9++P9S8Y6TqdtqHi5RrN1eLElzcWmFeCOMFkCxJgK33jkfKccV8zmdvb/I9bCL93ZHsvwxtfh94m8cN4Zt4rqOO3lF9aXl988SS24AK+WxUgFVHzE/wj2FdtqHgXwr/wkupWtqF8Tw2t0JZY47dfn80gyIXADOAWwBwBjGDivmCz1eK7ign/AOEjtnSR+bN9PxdfKMYdoSG6HjOA34Yr0D+1/F2nxwvpfjmbwrYWhX5ZraIyjHIAO3dIuem76cgCvKnTtZnZF6WPTfFcc76o3hj4bWN54U0+223F49jEF80bBwhHzIwyRt3c+nHHpVj8F/AvxD8TWWtanDaajeFULT2ipOk24bpDdQEgKJQGKuBlWz7V80p8RLzXLO90eXxfJe6zdXkZtmiRoICOo4VdmJC3zADG4YGRXK2XiO60TU7iLwpNe674mvN8Ilt8osW7uVACSEHIHy4/Suf2Lv7m5tz6Weh9efFIeDvDHwf+JvgzwV4bhsL1fD2sWsl5sRk837KzKQuNxYIrdtoPIr8kfA7+Zoenyl9pntbaTGM4Dxg/ln8q+xdG1D+29Gl0Lx21wl3FdStJG5miMhK7MNk/MOcbcj8jivi74eLNZaVcaDeqxuvDF/cadcB12usSzP8AZ8jg8hWA9gO1engYuKabOWu42XKes26K0gEgBYDhvb6e4rZEMLfu5S0ecY7c1k2nybdh2P1wff8Ap6VuRSJLuV8jjJ2/xHtj/CuuRhE19F1fWNDlEdldGaBid9pKA0JU8NlenI9MV0Ft/wAItrcjK/8AxTV9Mu2Mgn7M8mR9w87T2xXN2sDJL5wAbjARuGGeKuMoJEEoGRzgqMN6Y6c/hWRZf1Xw5rGlhCdt7C3RjgIR+o/+tVLQNW8R+CvEcHi3w/PJ4S1S0I8uYA+TcR5yYJeiupx07dqms73W9HffYXf7jbj7PIN8JDdf3Z44Hpitm98SwX0LQzRDR7g4TcpL20pPBPlkHbx2pKVgep+iemfEbw9+07+zvr/9nT2fhvXdNWKy1i0uUM0VrcvIpD7Rl/KuFDCJxkhumSuK8p+HMNro/j/w54X12z8S6hrOiTpZWeq5+yRTpHuaEzJIskxtyQ2zOC0YHQZQfF3wV8XeI/gf+1F4VuraCW50nxU82k6jbWpLre6bJC0hbHRms5gJVzjapYAgE5/VubQ7T4m2F+ZNWTTpj/o66rpLrb6jC8EnmRgSAh1aOQA7fbGa8nMaalJTZ04efKnHoSfGfw9J470N7nTfh34d+I/ivSWRxp+sSQC5S3KuybCGR1JY/KHIUjd+PyveX37QXhLSP7O0/wCFfw6+EcVxHJcJHcwwXE0sncrGrfNJ0GWBHTJA6eLa9o3jH4P/ABnt9X8B65L4y8S3dsbZ9Ymvnuo7tcdJHlbnZEoBTJEZXC9Bih4k8i8j+3fGzx3rkOr20TfvvtpmtWj+/GsGRuBIOMEH5lPbFZUaLjBa3Rfkj7U+CfjT4vePfDOq+Kfi9oWnXMOheU1hFpNkY7qWWN1WWaJHkdcqhO0ITnoOeK8y1n4j+PPGuo6xpfwp8dDwZqmnwTq2j69pUKOVVzumS42FUZegyCU5NcV8Hvi9+zT8NdSttV0b4raxq91fp5N3o3lTT20skgCuWgER5wF+ZT95Rjjivsjx18IdD+KCQz+ONw0tIQbMacwtSnmBH84yKM5ZQuVyVJA444HSipcyCMujX4HzZ8Kpf2iLfxLpfifxx4zm8a2cZTzdJjC/Z1Xkl98KBPlA98/kKz/iL8fPGlx4L8UabH4UawurO93TaneXKGOxgmuvKSSKN4V3M2Tbq4ZSivvBJ6eZeLX+A2m79AsPhH47ury3YoLi7vbgQt5PygqBM6SDcp4CBR/D6V7F8NvjH4Y0XxdpngO18At4cudV0uW2uI9UllS2lWQK0FvJLNHcf614wn7yN0y4G75sjGqm35bGsfdWh4lJrPw10LwxZXOr/F7VrbXkMc89lAJmaQsekUqR5Vym3Y5lJUV2PwukuviP4lvfDmm+IdSvNGsbP+0bCbz0Lzcr5kErunnvxL+7OTjBBHp9E/bPirpvi298bX3giLUlNn9jsdKkSya7MQYOm24ii8t0g5XBUHaeBxmueufF/wC1x4nltbDw94J0HQdQtJ/tLi+itcPb4EaxwhpTt2g4ZlO4Cn9X5ndr8he1tseU678OtI1y0vviLrHhzU5I7e58jTk1a3MlqWMbMkSwquxoi6mPlSo+X5i3FY3xa1fV9b+FegS23wdubS78xEuNRsdNMbwXcIACQW9tvlWCZg3zOuxwflAZRj740rw74+1LTUv/ABj4gl03UBGhk0+ytysMZ6lCWZmlOQeRwRgDrgfJ/ifwV+0rcePZrbwt8dNK0XQbuTzbeO4eMT2kRz8jxqiM3AxHhsNjBxg4pQUGlcz5+bU9c8Bf8JL4i8F+GJPFngBNJ1C8P9las2r2EaObbdlW2NtmT5Wbl+Awymc4rz3xX8JPj7LrUnw++Evgnw34f8M2IdbLxHqV6Jo/LlZn8yJAHuo5QG2kFH2kEA7dta/w9j1LwZrh1n4j/tIaN8TbK0D20+myvBaCOQY5CJcSElHH8ScrwCBxXpnxJ+Cnh74x6dY+KfC/izVNDNtLHdW99plx9otngXJ+WMPsOCD0HXIINRUq8svIUV/Vjyr4I/Db9sj4f6zfReJ9X0O58PSy+UsMzSXczyRnCzwbUTyopE+UBzu4GUzgjv8A47fAPXvizpdl4u8LWlho/j7TZEtvtN9JJFYXNkM8SxhZGyGxsIUMPm5PAr4l8aa5+yxfXv8AZvjP48/EjXL61kMHkW8k0MUez5SVhMKqQw5Vlz8vGO1fTnwN/aL/AGZ7e80n4U+DfFWveJtSvZFtEm1hrlyrgfIXeQBYw4wuF+Xp0pyquPvwYOnfRr8D511H9nX41327S3+K/wAMdAgD7w1teSC4jaI5eQZVCDGw6HPI5xiv0j+GfiSxvvDdn4UtfiJonxS1mwQRS39hLbPNK6KC4lgSab7vUH0xxXzb8ffgT+zv4HvZ/ij4j+EF98SJbibzLttIkK28TKo5mtvOjihjIXLMAFLfe+8M+ReBPix+z3a6vpfiH4S/BK60/Vbm6Mci6dP5E0eEDxta/ZpCu/j50ZIlK5wzDg6rFc8fe/r8DNUdPdWnyPX/ANofwL4F0CW+vfiP8QfGAtNRgk+w6SkZmjll5EaR3JhlhUI/ADhTyOcdfz38FeNL74N+I9N8ZaBdXQl+1ETWHnZspInK+Zb3aDZu3J0cYwyfLxnH6HeJ/DPxh+Kmgy2djpOoeH9OWb7Wya9KImkJyY41/dT5jRkQttClyoPFeN6HD8Sru/n8GeAfhJDMRLM664nltb+eS2ZjPeImM443AMDxjtUUcXvDlN3QVlLmR6h8RvHXh341eO/CnhjStblv9FvMXKjTZUtWQm2B8p5oiZg+9n3dABhQAwJPyj8Wvh18LNL8N3Oo6R4m1say14yX9jqMMl7bx5MgWGS4aJQjEJ5W/wA1xnBOK+vPhbof7Tvhe9m8MeKfDfh/wv4abdLcX8TW919nGAXPlCQSu7qcbgAi/kD7Rofw1tLLR9S8S+AJ9Pm8Q3jStcHMkmn6jHL8/lyxSYWLduVt0WPmxklTiuWjKtCvzLbsbVfYypcv3HwT+yp4q8Nm1X4U+LLW78T6PfagLmxKXZ+x6fJMVQK6708iKQEsWTjeu3ad7Ffqnx38APhnr0914ysvC0Pim70mJUt7COZb1LuDftdRbNuUuqHcAwLccdq8A179i34sR6/HqvhS/wBG8DfbDLNeWQuGniWIvuzAkSxSMq5A2YKjAIJ4A+ufAWoab8MtDs/CPjfVdFn8QakktxBceHrYxxSWcQA84qVG7DBi+0YGcAELx14qVNP2i0OShzNcq1PzF+K3hDxN8LPHdv498LeEbz4dr4elttSjguZoJYYnjAJdlhlZ40mjfbtPTPTqB+w3gPxjF4/+Geh+NxPb30etWcFwwlSN47eSVcTRkLkHY+5eowOuK+R/2ktZ0y78N3mheJPir/ZWk65YtFdWkXh61uk8iVSUL3SDeiddoDbgzA9TXxx8Bvib4i8A32meFNO8S28vhSa5u4o5/mtoVkuDtjnYSBQu9lVgHHGQM4qXJ4mHu7ot0/Zu72Pqb4+fC348fF+ZrVPhp4VtZNEkH9n+ILa8Tzbm0UPiGInJHJ483y8ZbCivIPgD8S/Fnwt8TTeF/iNrGpTeE9Pt5obnRfODR2k/CIV8w7o40LbisZA3KGC9c/QUKw/ErxZHokvigXdnoNo17CNOZZfMZ5FWQSxwMq5G4A5x8pxnrj5++LfhX4C6Z4hFjpltq41yGFbnVZ5Lq5ls7lmwTFLBI0k8BffuBX92vyhiauhWTh7CotBVaTUuaJ9/3fh7xjb+Ex4w+EfjGDQoLmCJjJr9jHfCSH/lkq3EXzbU3FUTaRngcYr4m8U6R448L6rbX/g34g+FfFuuyvPqJH2a1tZYWPzPOIpXk3JmRhwoAA9Bgavwt+N7+G/Eej/CHVNQ1HSvDLPHDZN5e1rK4nGEs7ppFJaMt8yv/CcDceceyfGP4B/Cnw5BN8W9f8OSeJrNHUanp9lbQoJ5HIjEvLLLCrbt7FZFHAIK5rWOGUI83QhVO+5zXw2u7n48Q6l4J+LPizw/b30UXyW2lskV1IAA73kPzMjMjkAjB4JDKO/jHxY+FGtfC5raPxX47hv9MvZWGmG2Z7QuGK5e4wRD/EvPOOnArD8TeH/CPwu1bR/HGk+BvGnw+03S2BtH1LTRBcLeS58uM3ROx0VS3yyMSRx3wPp62+KHiD4q/Cezl1bQ4bqxmBj1HT7nTkMOoW8mAzW7dI1BDMChUg7cE8VUaMFrGP4C55bN6HxPpfxy1HwNrg1DTvEWqwWc7RWt1FbsrFoosISfOHzAJlgoxgjGOePp601pvixomqapb3WoeJrGxjRdO1eaQtBK5274Y7aMRNnaeAyEcHGABuxvGX7LWstY21j4bfw1beHruU3QvbwJbzW8MqhhJHGQgJiHDYKtgr2ya3vhtafEr4H6/HY+F20fxxpslhHa29rFIYE3q27zo8EMjsN2SdwKnGABxU40rab/ACFCpI8o+KHxV8C+FJrKAa1rHinW7by47+G0jazshbSxnCvG4UBwQAwLK5POOmOZ8DftlWPgHUgur3OseJ9K8xDHpX2yY+XGAysix3AaKRido27kUY4ByQfW/GvifPjC6t/GfgbwZBNqStMftNw8rTXbKAgMki7NzKB8qrgjnIHFXdN+HGsaN4eTxB/wgfhXTpbmdzLdW81qVt7YtmPzlcN8uSAGQk/L0BNEFDk979ByPFfiJ8SIfFfiLw7498L/AAs8QeRa3E66np3+kt/aEMwEkCSXdufPOJcMqn7jAffXiux+J/iLxQ/ibSvEui/A/UfCvh20iih1OyuNJgVpkdRvVjDtCyAt8jMi9Bx2PX+I4vi9rl9JdaT4z0jwRCyJDaX8l3thExbiNZUX9yzhtuWXaSOnauU1fSfidHruneD/AIl/F5tGTUcq8lvqJuQ0K5KXALCPy4XI2hpOFJ9M4qLXTQPkV9M8TeMbO6dF/Zw0y7sXnSa2lbTWiuvlO9SzBcs3qAxB7rjivXdR8e/GLxJfXX/CrPgpaeHdTsraP7RPrdpALhi52qYdqRosceOAWyQeMAba5y18CaVfIdD1L9oGNLu2cjSIbq9BMUqKNssrqy4XsCw6dOtUfHVl8YvBup2uueFvipcsi21vDd6rJawGwkgxtcoE837TsfccPhxkFSCKPaw6C5GX9a8O/tUQ2rW+reEfD6G8t8vqkENkiQuoBKs0dwGjIHAO1lB4yCM12nhP4m/FbwH4Rfw5faZoer6tcrm2tmtzLDc+bzLAY7SSKJwEU/MST0zkV4O3hWx0j/ie3/xP0/x0s0iS3izm4MQEmPMwgklikJJI6DH14rfOk/s96rfNoV547u5rXT92o26WWFtgWQnyxcgY3r/EibSOM1HPH7LHy9LfgeuxaV+01rHjGXxbqWn6D8OLeLRGsIjpLQwJub50lWQ/aXUxkADerIgztAJzXiyfDX406ze3PiPWfjb4Us5XZQralePDKMPvjVLoLHgY+6F3DHG3FcffzfB3S9ascW+v+MbBgZY0j1OSW3t+Rm6W2OxyJP4vnGQOOvHoF58F/hb8Rrq38S+PdXn1XS7SF7eOGNBCvnjJX5ow1yi7WOFKyH0YZqm9nPYauvhO0j8P/tKePtH1rwxpvxb0a+02G4js7uGwtoLpXilT5j9rLLMqhc7l3Kx25VTXAQfAP4jzaxa3fwv+JFjq174bXMt1KZoso+R5RETSGQhlIDMxwP4scVxMNr8Gvhn/AGhpWleH9XmmtLj/AELVEuZY+GCvHxJ5RQLkjBTdyehxj0vw/wDEXSdcuE0rwz4S1NrqUiW9lsbaUpBHyAz8A4IyD0ByeCaUq3L8K09AUG/6R9JW3iLX9Z8jQbrxTpml6nCgt5bfTomsMyyfIzxyy7vMcudxC9MnAxXl118PPCvhCTUrm+1698Q38UgupAFWSS3kTIdpSADIqjO75scdM4zHoPxy/s3T28H+KfDGnzWZupYLjxCEmkDxkE7obfyGKyLjnEmFOStR67aP8U9DuYfDtsujJpkZn0ktDsh1i6USII1Mqo+JEGFTI2uck4FYVMRG2hcKL6mHqGjnTvDJ1zwzqj6rPezslzpllIGQSl/kkijGHDGLBZdp6npxj0X4sQaJ4R8FaVHc3l9psn2ZZriKySM3CzuimR2lOTsjAfKg/MAAOMGuK8b+HPEN7qWkal4i0m98F6/DZJH9ltJFeHfAS0cjT25xuOcDacoNoOCKi1Px9ff2G3gTxl4Om8Z2sUwa6mvZmF/CQMwtlRuZYxnDb1O3OSBmuScr7G0Y7X6GPFqsHh7wZFq3h21Gsx2k5jtLrVonTdeXbDdOkW1QVWRBt3YI/Uz2nxD+IPi7w1e22patY6g0STJfwXkPlKseVjD+WodWVSyjbs9PXi38Q08Q6L8P5tJ0HSLWfwhZ2SSSPZytPdLtdXE2ZnL+XGRu2puwBn/dTSrzVz9qPw5utG1C11qyhL2+or+4uHlyJPszJt2yHG1o36nqOBS0t+Q9th3h/wAFaDdzRf8ACSaJaappHlLcteadbM0ZaAglgIAJFIXII6N/dIIFfkZ8cPHll8Tvjh4v8X6HcG+0EXI0vQ5HTaW02w/dRSbWAK+Z8z4IHUcA1+nHiXxb4n+FHw+8XfEzT7qfRP7EspoZ9I81ZbdL2dBbQKE5Xhp1dShHTA4r8cNHtDZ2UFuXMkgXJJHO9+X9Bya7YTly2ZlKKT0HeILsadoV7eIHWVUMa7OoZuA3t617D/wT08DWXiH4y6z8QdQKXUHgawFzHYHhru9vHNrCy7sJi33PLycgquMdV+bfiNqIit7fTkbd5W64kx7LhQa/YL9h/wCB+seGP2drDUNFurC61/x8JdfvkuZIhDZ2XEdirYBfDxgu4x8pbp8nPoQfs8LKXV6HM7OoovZHvll4c8WfF/xNLoWpWUul2XhqAtBGsqtbLLMQBNOxBMjmPBwDwEIypOa5nxFCsGjRw3mp2Ov2VtIbZbg+d5/mp/yy+7lY16jtjnGDXFeNbi7l0XV/DI1lryXTWaW6k0VsWc5YHfGpTYX8sHoAOmPpm/Bm4g8b+F5vCUl7eab4308E6ZFLbHF1YmNWdh8hR3icuCWKttCHvXz1SM0rrZHrQcVoamheIfibbyWnhbw7pGn3Nz5knkXLXMSefEmW2+VPvUEY3fd/Ac51fiB8RNX0vytT8U+EZImjijs7hbx0m8qdc7jbbARsZfm3RjHf65d98F/EXhePVvEt9qsGq6/ZxpcAJFLH5Id9u8SbkYHbuAAXr6da8v1C/k1Wz0jQtO8VXWqXAvRcBwPMNnJCRlpA2JgCzZUkhTg8U4csmuWQN23Wh7Bqd54A8XaVp/iP4faDYWq28ZFxds32ZPPKrz5cmwnYMFXI5ycY4NY9preuaB9l8L+LvDsOv6XqTZj1OylkDpIz+Yu+RlKsA67z228c9K9U0B/2avitff2b4/1+ey8QPZ/Z7jUVZrPTJGiTYDD5wMK4OW+YEDHB6V5d8RvAXwG+H1jDqmleMPE/xNitp0S0TT7tIbSBjww81V25AGcjbkYAz27KML6tnHN20S/yPZbr4W6P4/1eTWfhFrkml6tYW7ItvY2lvNZyEruaOQhQI5JtnBdPlIXoAK6/TvC3xV0bwHMuuaPrVs6SSlQDao2HfczMyFQAWyT8q5HTANfHeh+L/DPgnxVBD4d8V3nw+0rVFt3F3aTM0qK6/vI7g7ynyMBncxAP3V7V7Pca78Jbuw1WPUPi74p8b3Dwb/ssVxcBJYk5CjbujlGcduOOK6vYTUbMx5lfTY53Q7Kb413OuWUFnfR32jrGkMLkW6syFsJLtLKz7gcccADpwDb07wr8T/2ftOfx/wCPb+80jw3pkktz/Z+nXzN5LqpmR5fLlVFVtn7zI6kdR1h8IfED4UavqFp4J8Nx33iGWaMx2s+p+Zbqsx5+ySyDyWLEY2bFKdORXn/7cd74a+Fv7Nd34d0/SpNH8SeP7u10qMRSTNBDDFJHc3AZ5JWBLpHt+VWG2T72OD0UHqoJfeQ13Px6Ou6l4p1fV/GOuSyXl9rF/c388rMdxaaQtk56nn8q5TxZqXktHCWH7r98BgjLH7oOOOPauls4oyUhYb1UgYPHIGO/8vaqXhDStK8Z/EbQfC+vTNaadrWtWtteTRAu8VgJR55ixzkIDjFerTpJzXY46smkftd+zZ+yT8MbP9mzwxqPxK1i00HW9dsm8T3EwlxC6akqywQ3Ee5QWtrfy87RujdmU8cVq6X4O+EGgWGt+HvhhrWm+ONTkhS4S6tr0tDCRyuNw2d8kITx121674i8Ffs4/EvTbGbwy3iKVYbBrTR5/JkW2+z2rvDFFGMZIjKlPnX7uCccGvgXxV4R8T+CNclm1Kw1HwtcLKGs0mHyTxZ3ArLCfKOcYZc/hjOOeqnNtJlwSirs9j8QeL/iHp2iwa/NDpUWk3MrWyW72bOBcRfeEpxuUOMYIYLyvvS+HPFXgnxTZyaN47hPhfZcxrLNotwxAZtwzcR3G4CNDhvkJYYwOmKw7f4i+LfiHdW3hXxdqtppunXZgC20NsiwsY8YVj8xRunOcZxgdqoa78LvFFxf6lJ4Z0+8g1K1XKpNbiOKSJccfcKM27GwgdAMeo53RjtJWNPadj6Tg8J6VofiOXxYvijRvEhtLcwtbaVJHHL5UqHY0oaR18wBtyr04HoMcjpkmj6Tq9/c6VFdXuqKxv8ATpL4yRQtGgVgBs4kOBtydoKnCkV8veG9dfRbu+tNYg/sTV7eLy7u1b9xK7sA2HI3KCOwORhuK9/0f4heL/GaW9lfzWdvokUJgufsrJ58AkXCCTJyGB24IHbPXiuaphZrW+htTrRNa71Pxt8QfEtnrvh7xLC13bQl4bO6sEjt7UsP3kcTRpk9SMkFsBcscZqxomlQXtpP4gfxTD4g1yzmkW7sLXMCuwPl+WdqeY2chQSuMYXGK4C68U+M/AEk2lx3VtqmnTQ4sjp0UaS28nR/3j7mQgdeHznjGDjV+Gvxp8D+B7q+ksdFuNO1S8QwXE2XuxI2/KH97/tcttAyR0OaweGqfYWhr7aL0Z+d3iHw3qXgvxnr/g/WbF9Bn0nUHItHeN2hiuj59ujPGWXIjdQRnggjtUMUrxTlk/fYAyR1Bz2r6n/bW8O2MHxA8K/E/So4zZ+KNHWwv3tuYRqdoWdHYjO1pbdwuOn7r1zXyYXBVzuKjA9Bj+Wa8+rT5NDphK60OJGt658NvitpHxB8NzSWNxpFxDepIih8QP8Au7iMoRh8x7gynII4xzX7OeGde0K81p9M1/xhpurnWY0uYLmZUtZYzIg2eW5XywMYAUfNjoBX5G6vZR6ppx1ADzPsTGO4XGSYpBw2PZu3pX2J8CRYfEz4XXGhajf2seu+B/MaS0vI2JutMABtMSKpbAbKP1I+T6H08FieZKnJ2t+Ry4il9roV/wBujwvD4X8V/DeaD7Mw1DR9SQzxYLz/AGeaELLKy8MRuwpyeOhr5G0pQbiKNz5vzFSG75Ht2r3T9pVNZhfwFY6zb21t9lj1SP7NalWEDZikCblZwN6usgG453/gPBNPcpdQSD92pcYz1GKKvxiXwnnnhcQQ6WkE6eYkV9c7kOOdrjIrvpNLhls9StIVeTNxC0UJxt5PO0dORxj6VyvhvybZr+ZbcXb/ANp30UozjKEjpngfl2xXU3ohlkhbSobjTtoTG75owyHIyQef5fSveoyurnA9GzVE9688WmR2L6XbvKIwqfu4vmwMiPAAzgdBg1de+WztrmU39xZwzZiBXdww+7gnoPYAVy1tfaqmrptK3sssnmechA8oHgjYeMY96W6vdTje4lvmj1eO4mGV4CR4G3GCMKeg4rpRD8jp7TxdrFpYvHa+ILi9WBkxPKcxoQMIFVskADjjjipbzx14pn02wj+3CMxOMNHhm4bHnDOcNjjuK5QXSalaXgkjFrDb+VEo2DcCDjn1xj/CnTyWgtoLScpCtqQGZEYZjOOvu3X8arTsTc7y3+IPxM0e6v77w/4iuLe42Ef6LgMyjBXcRwcf3eOelZ998S/Gd/cQS6zex391LFCZJHJEqEjIGeWBwehYj0AHA8+TT7PSL+6urWW4jIQ+WI+Yz5g54AOPzHSspNR1b7fBd3VicKCQ5wdyr7/jTUVfYTeh7dZ/GjxBDrsU19Db38n2b7CkkzceSCWHAGOD69av2PxrbTNSuEEM+nmNhJJPps5i2yA5wACBjI6YKg9vTxjWLWyk1eC4jRL4Mqo8JBjEYXDemD3/AJVasrHRLhp0WFbZZPMCSJkbcDgkdMfhRyRHzNH1Jqvx1tNfs7Kz1d722lsbOfLyos8s73DLhJnjijTaq8HCHPqCKxr34swy66sOlHTrtlRRJPcWbfMrrnDhWAyMAqRggHGeDXgVheubWKGK6ZzvjXeF27SvQc/QVia39q1TU727aV7WVDHtCZUDaNo+U89gcjrQoJbBzH1L4m1+PxNNZxz3emWzRrCDBbTS2vnQhl37187bMqgnkHKgmujHxbtE8QTaHrH2zULG0AjhZdRlWEKEO1mkQbgSnHP3TkdK+L9Shm1i2tCkvny20fl+USSD5YxuVTnlgBmtKFdUsdRvZbG28+MkR8kEDCdsnjqOOgHHSp9lEHI+ubD4l/DNvEIs/st/psJkiW2Yaj5luxbGHVg25cdDluMdq9HufHeuX19Ldp4q1y0bT5QkUzvFsjP8CuoO47hhRxjGB0IFfnNbavKksUQsbuOTKK8qrlCyHkD09etbnmXdvLLNb3NzZMysVQnG8n17EAjofwpexQ79D7/8LfFG2ZPtPinXNVn1T7VNevHdpJKyLFlE2NxhcD5lTORxgYqzN8Z4rKxtNWstU07xJLeebpd3JOha4WKQNIokPyHAGAFlBQZ4r8+NM8TeILqIXF7cnfaxvh5FwjKxwo7DB6fhQ2v3thAbtL2OCTAnMWz/AFrPnjbnBGe6/pS9kl0DmP0Bs/i1MnhY+HtSttC07SZ71DDPbgWjqzNuk3JEdhdiMBgy8diMYl0n4iazPdxeGrX+x7CTU8GZmaVpMQHcgLLKCqybQoGcHOMZr89PtE4kiiuL+CznkzIEVCIWLHg44TPYccVsad4t8WaHqkFlpF9b2/2+JlyIxOr+U2dv7zoD16dRT9kmF7I/QXxJqWlWdummOI5JtXupnn8q9Fsd1rI6smJImOwFe3HQ1s6ppngvSrfS9S0OPWdf1QQJdQW2nXlhNFHGyRyxmUBCVVg/ynGWC8HGCfzc1zx7f39xHH4gli1OS38wj7PbiFVyOpxgE++KuP8AF7xXZ6nbpZSNptze6XHaSTwt5srQwcR4J6sEUbi24FQB0AApUdNAuj9ONQ+LXw7u/Btn4W1Twzr+jyWTPc3luLGO586fy2XfLMs0bFU3EjCdAB8pFY/hbxP4el8PWNvY6hdp9quJYrVmsNodYIkkb5A7OFHmbVJAJ24xtUsfzul+PPj2KWe1utSi1aylVDIDbrnbjaRx93jsuB7VJ/w0Hqlrawrb2O63spWljG592508rA3N8qbTkAbeelT7GIXR+r2jr4Iv0vdAutYVYfE9nLaSTyI6QxidHVtgYBcnphiOw44r8ZtOtDpqf2VMwuPs0stp8o4byZWjV/oyqCK9G0j4/W0enXWl38c1zEwRopGyJI5dwb5nA3bDjHJzXGvcWc91Lqlgu23uMSRxswbr97B9j0Febj42sdeHt0Oe8cWC3fhq7XG54MSIAeF2D/DFeJW8paMOBsDKAeOAexr6Q8hbqzltHxHvjZGB5HI6182QqbeaaxkOHgkZGz7Ejj24p5ZPSUCcVHZlPf8AZ9UhkLGASKYye3sDj14resEDzyFXWR0/5ZA7Qcd/y4rB1JSbcyAbvJkGMDpzzmtyNY2ZbiBRbAc7mO0tnqK9qOxwM6m4fU5NLguWPmqSy7GUE4HQbsZ5FS6VqFja3UUohljUIVwgDEE8c56iodKvbEWktoFVncBsPJtJIPGzjAHr0qsnn27ecYgEicBWzjbuP8fTI6dKYja8rZeT2scCeVIAF6Jj39/pVWy09bS9UTzZUMIhHj7y/wAJomit5LW3uGzA0hYOx+aMuOOeeAcfhVu1s4LtjZsWtpZBhSnI3JyOT2xSKGWH22xuGvY1N7DFM0ckMR6DGM46U22Fm1/LHbXEULSkOkU8ZCnPbd2I9MVVlW4tbe6hiPkq8YeRiMfvI25HGOvan2etS6oxluobW62KFxsCs3/Aj0xSEXtVsr+OeSWxaG5tWj+aKIjdnbggjr16Y+lZOZhaoo8y2uVAVCMYIHOPwp9xFpRTynjexuFYFFRzwDjAYngj6dqtwQqty1tJcqzTqVfAyFPX27cUDEvH1O1uoZbxg0jR8Ac58vAPJ6A9SKUzW1yJJbuERzQYVzExHB6ELx7VDLePeobadYpntoz5eMglVx1YnnjNL51rcWqo6C1+QHbH8jMen4rQAqWcSWUtnNcJaSlcx5bCSL1HtwRTbi+u7GC3uIyLi1lQLIG5w4wCeecfT0pmmDT54Al7KFTd5K7uoLeo7D3qK4slW0uVX999lKopBOwnOG4PH3QDxQBqXOn2tleIlhcql1GoaSPDbW6Hhj935afJaXM2lR39hdoHtJnL7eVAkIAGMdDx2qxdR3y2S6hPDBcs0Y3vGc/L0KnPfb6cUzS5Y7W5Nvsks0uoXIIHmIwC7vu9Bs9MUwMKe1uNkxmCOsUiRuo4wDjB7cHNVrOS002+t47yKaTZIu1gxCbT0PH930Fbd5tmS+jgkS/+SJmZPl6HOMDvgUXVnCln9reISwTqoRZODG390H25/KhAV5JkuGSBfuJMSrZwUycirNhHFbaubfyzMCud+AwZSNvXsO3XtVZrCym/1p+yZ4ifBzwOvGMimyW95osdrMJf7QglyoZRyCOQBnB657dqYiG1XTii25aO3kid4zHIvJKk8FsY6VWu7fyE8iRBcwPJlSjAtGvGdnf+lWb6yspdctpGysV2xMiL/A+Bz+eMiqHiywjSS3uoJQqYIOz5cY44H5UPXQNtj1qCZprKGbOUZFZVJy3AwRkemDWkDGvAj2nHBbvn1Ncx4RnabQo7aKVbqS33bXODhSFIU+ncV0MYLlHPy+YPunlcgdvY18tXp8lRxPWoyvBM3bP/AFThlVNmBuHvWg0IuojAw++pzt4HT+WKydMcRyvGUE4kHTPIGOetbNtMElCgNtU5x6r7Gpi7WZp5Hzpr9sNO8VxJpaGzjlTK+ScbnXG/1+6SOO2K9VsWNx4Xv0W523UEaPC2Nx3DhvrkjA9K4r4m6ZbQrFqCtJut7zzJWxhVju+uMdDkCuj8MXsc6LHeSo43eUEjG0kN3P8Au9a+novmgmjxqsbSO1tPil4sa50n4x6RtbX/AAdD/Yvia2OWN9pwf5JnQnLfJ94sfvcjhDWxomt6Ta3HiP4TXjG58D/EuCXUvDUhPyWN9IokATP3SsiopXjJVc9TWZ4WsrPSfGOgarfLbvovjAT+G9W8z5YY7oEtblv9qVMKO2M9OKrj4eam3gTxl8MVaSXxd8M9U/tfTIokJkk0/Hm7kwMnKOXwOQdg5rvgjA6I/EbxLqHgrRvGdtD5PxD+Et0tle5z5l/pQUI6y92UKoyeSAGI613tt408Dp8RbzSruK3Pw++NOm+cIdqk6dq4VV8xX/hYlsN0+dgeNuK4y0k0WHx14A+KsVv9l8L/ABEsm0bVd7gxpfgGMrIePm3jGfRSeK5j/hAb+PwP8Q/ha6lPE3w61Bda0qLZmZ7AP5shTjdkRnd8vcgdK0sK531hrzHwXfaldx5+JXwhna1uXkXEeteGxIgW2uxn94vlu5j4yoTOfmrs/sfwxm13wFpBaTSvAnjeFdQ8P3MMm248NeIEkDDypPm+Uv8AIUbK7+uAK8+iXT7rx/4E+IkD7vD3xQ0tdE1MyNuX+0QPKeCXtu3BYxn0zgDFeez+Edci+EPjPwzbNN/bXwq18XmxTtlS0eTb56qeVUKCxx0C5pWaDQ9bbwzba9ofxNv5QR4x8O3UcPjPS4MrBq2nRMy/b7AEbo2aMZKdiCV+8oroD8L/AADqWq+G9An8QEaB4/8ADzQ+CdTkbeLa4gCl9NvG24XDsqxuT1QoR0NZFk90/wAeNA11blJ9O+KnhX5NjbfPkWHd5DEcb9wRcfwn5ccV41INW0/9nMJd5a8+HPjho5cnD25eQbvlzlQ8jADsccdOGrhoe62OnWltpz/FHX0kgufAU48G/E3RyiySXOnTv5NvqESLkXHllwzBsMVjYggLk1V+Dlvb6tdfBix1i18RSXFjD4v8CzSEmx1O2VZZJ7dJAFaGSSJdvyElfv8AQZrUaHUrn9oXxv4cfaqfELwUlzIGIEMpESxK/ofuk/XNea6L4q1SD4Vfs/eMl8x7nQPFs+nfaCS7bGuAohB4wpgjVNueQKFcWh11v4E8EeK7LwtqMmoXZ0DxnM1loWo3z/8AEy0PXrfgaXeOoRnVpFZIHXGRt3cDeeSvvAiW5s9cvNTuI7+w19vDmrO7sbmy1GNZFhmil2jdBKFUNuPcZJ+bHQ/EiO4h8D/H/R4PMsB4b8ZaZrlioUrLb3V9MDIyKAPKXCkq4A4Fd749S21DxX43u7f5ptX0jwz44gtl+5HHastveNj+IBcOcf8A1qeonE8QksZxqThT5rXn2vT7+CE/OLi2LebkdHOz94rDJGcZ7V86fGK7t4prPRYX+0vtFwZMYBjcfuiO3IyeO2K+x9OszpHiWa/1k/Zbe31bXbh5TgrxAjx5PZWhYt/wEV+dmu6uNY1e41QBhESIraNjkpFGAkSD/cQAVPUFszLlYuiqSdyr8wHTNRMuYk7gH8qsTIY4FTgM+Px3f4U+ZGijQbcdjxmqILFjfX9vBc6ZA/8Ao9xsd4j919hBA46V9C+BvGOjan8QrbUL+NoY7HSHijhOMq6JgiNgeSF4HSvm190T4BEfReOM5FSs1zbMrrld3KbThlI9CPSna6sNSsfT9te2kvwn8MsJlhvrvxOTcMflZ0WRzhieWxu4z0r1ZFsYvi98RioEMX/COx/MvKiXyUCcdyQB+NfG9l4m1BYtJsLrE1vp959qWKVdoOeuWHbk44r0TR/iTb2+o+Krx4pPtOtWP2aIqwdVIGPvcDrjHHGKylA2Uz0/Scj4afC2aJTNLZeIftPlhcuIoJHZuBydpGeK6hdWs7LxbqnjF/L1bwx49u4tGuduVCYTy3fkDH074PtXlOj/ABH0WDUPCVxpkM9tb6UkqahaYyiFlVS684bcST9BjimNrMd54X8a+DdIibS9O8wavYLI29o9uHKKR/exhcfdBHXmmoiuerXml3cnhvxr8J7VpLm/8KzLr2gBRukFt8rCNWPJKA7cDv7V6Xo8ereO7S7+J3gSGXWtfbw9pt94h0SzB+1z29rOq3U8YUESMFRRsU7lUjPUCuB8IXsN/wCOvAvj3U72Oxi1TSp9N1G5yqRsywMq+a33Rvk4BbgMB2Fes6R4m1DwpqPhzw/4bh/4Qv4meFUntrPVlXZpmvaEm/EMyAkyM+EOyTBUxh1OG46aLsZyPcHl8JWfhDSYr7xCuu/DTWbsal4L8YRMYtW8Ja7D/pH2a4k2h4lJR/mIG1lKS4GHHcfAldX+J+uah+0L8QNH1y58EeHkjvdVn8L/AGORDrlh5JfUvs00ouRHFGWuJBYxSSho0wxxsP56jx54DstX8ReKvEPiJLHXLbU59Sl8NtbNPpd9fP8ANKQsa+UwllypK7SPvcgAVm+LP2n/ABZ41s/7O+Hel3XweudUha21OXQNRnt4L+2bkpNDEY1bJJOWBOe/NdftFbQhU/kfQ37ZX7ZN78TPEb/DD4deIpviZ4I0y6tdQ07V9QtEt9Qtroo8M0STrDDJMmJDhmAO04bJWtnwx8XvG2l+CtE8KyalF4e0/SrWCB/skZMroij5i7fMZtv3sd/QV8j/AAk+Fn2nUvt9zZmTTrEoBI5wJJM524P90gH3FfTdzptmc2/liKN1VSrEdRxwe3SuOu4tKKNFLsfQd5JHP5c1hqE821VlExdtrhgDuUEjacHtir+jeLdTtFTTr5Rq2ngE4lP71R7NXK2rRxadbwRIT9mjRFDgE4AAAyOoXpVszDb8vJK9MfKfYDtXJyrsUpM9n0o6bewRy25BhlBBjyDtJ7N/StCO1kggEalkERwVPIHv9MfhXiVlqklvl43azmhPyeXxn/gPQ12Gh/EWG3kaPW8p8uPNPztn2HHGO1YTpdjSMj0wO6RMI8B1289seo9q4eR4pTIrbZMSHb6KD098V2lnNYakHl065juQ8WFROCQRz/un0FcpHF5M7sgO6T5sdCAD0HYkY6VhtuaFAxMsbtHIyxfLubHGc8kHtwKwLvNuwkCbBgkgHIA/lXVPL9pikbnbGRlBnBx0yOgHHauW1EPGSsx2MBzyDwTwPpSsIfazI8QUOSDx7Y/nU9udmS5NwqZRQoxwAOo7ViICquMHYQCAuBt+mO1XojIUZkwo2hTn0x3FOwjvNE1PbYeWzbE2/MoHTHGfrVOHTZNa1G2QMfLMyRSq3+0RtPtk8fhXG2t5MhKbyqjaGQ/dY/0r6L+Ffhl728ju54vN3SpHKijdGDtJQ8fjn0NO2oN6H0j8PfD0HhbQzbzAQciTp8quy5dSw4wGJ9ufaqGsst4pgUKcnYzx5UFemAe46f8A1q7HVEfT7JrOVsw5/fZXB/hwB67jjpXl+q30GRbqzWyocxqQRu6Ht+VDepMEeb3cls7p5AZBgjyz938T2yPauUu4rZomlgl8lNoDJjcRjjnpkGuy1VMS+bcCOLcGwEPBP4dOK4PUJpYJpVhVTIqhdw6Kx/QUi0UWl3L9qfC+VhZNoxtHRcZ5wc17n4FvIrq3utMfDBo98MTDac4w3PTrXg9ss1x5q3ZVAMfusZEmP9rrx7V6p4UuFtbqNg2yIJmTPMmDxhQBx823it6REloXfFUsP2gWjORNAB96PGMdBk+oI9q4We3WDDQ7S6kAD+IZXuOn04r1DxwDcLbXoiEiPbKfMUYds4wrr0+XtjtXlkwCljtJkdc5zwRjFRVKicHrz+bfAlBhekZPze7D34/SsFR9nSQIcHhgGwdp6EZ6c1Z1RoFvlhHzjn5V5deAdrEdetNt5F2gBS7/AHNij/2Y+1cqNCVEVI9vzI0in936AHIwemPahJHkjIRfPX76luoIHJB9vTApzqtwJCN1mvv9Om33FOi+zIxdN4jmwsZGSq4I4x1zkVSJOisEMEIW4xBJyxRujenPQdKssolk2qnOONvy/KR+RqnbbHXMu5yny/NnoOnB5qy7pv8ALLB7oD5CDgc9j26VoSeleGruabTQW8uJQpRATzlMD27EYrYdpLJfKtkEEmQ0hHVvbP8AhXK+Fb8pYGBY42e0b53APyknABz34PT2roGO13S5USxyDjBxkde3pSuMw9VknlkRFjDbmz13E47CpDabLYqZiI0wzKoy6njj6VAYpILhfNBjhDNs4yORx19KvJcrJukgYW8mMfKM5xj8O1HQCKExxWzRnDjCks3TqCDj6damE1uCoWTe55GP7o/z+lZlzvfdHFKzxsvJx8w+YYz9Par2kLE7pHd7pGthhHUdjwBnjkdfoKunuJ7HpHho/wCjTlT+6JG3uCT1GO2Ku31pbSwSTqCmxSQT06cgCo9LityXgXcsoALrj7xwOQfSpp0OydgPN8peFU8/hXodDnPItXMq/OjYcr1RuSeMg1w90hjjQI2cEmQA84I9PpXdanEkTP8AOJ/l3IxTaoPQjjgn6VwWpeRCrTySjzIwo9AAeBzXm4jc6YbHKuxaYkAmObG12HTHoOwFWNksG10DXueCvfaevTOaqGWBY8Qv5ixAlTz1z09Ks/xoVR4Giw0fUqSRzxjp9K5DToXpC08gW3iKl8MO2wcDnsBnitOJbi3wwHmKDuzyQR3GMcdOKbbFTAnzeTu4I6hsdecdP6VdjJZg8ELdeQCAOAOgPt6VvFECL50cO+IG33OCVJyAORxx3rpLaWAwbZVMaIdwVu+fXAxgVzzmOM+d54YLtKK3I9s98dvapWvikWIpVibksAPMPzY/AACqA1UfO9lHlgZ2t/DzxWNdFgsoaVW5X2zj2/yKpmV1bbuLRgFhtPt93I4HA4pUfzWKqoljPzBpfvEdCBx1BoA0Y4zIhkt22PjBzjaSOg9jxVqK7ljXgEZ+8VPK9sc5/TFN0xFmt3WIBWVxzyCB9PYCtAW0SkP5v2kLwqleDnjaakDqbO4jkbdC43oqxsW68gV6/wCFpnjlWNUNxG5UuB1+n5A/SvDbe2gjUMcRSocOI+gzyp969Q8Nv9mMUwcDYRuJJyR2IB+td1BmVRFD9r3SF134aeGvEKHfPoOqtAy9CzXcR5yOc/uvbIr4ls5mmaS2BJAUMFbvkc4P+f0r9Jvibptp4r+DPiDT7Qhry1ih1KNzlSr2jg8Z6kruH0NfmvqGn3IaK6tlad5OFSLOdy9wB0rCvpM0pv3SRflVfL+Vcdc8f5FCzzW9vKjsodWBzwcqccipDaagsfmXURRi2xhtPXqPujvUUOk3t3cFdi24UbSZMjHpjjtWZZKl3YQkMoeU/dIHOffHtT/tS8OrAMOemT06Y9K04/BbeS+JzLt6jGwKOvBP0pY/+EZ0z/j9fe68EyFCq+/ynPT1o5RmYnnXGy4t9qhsqWbJyRxz6Cui03TJplilu8hIgcd23EjHbjA6VkXnjzw/p0mNNRrplXlCAFA7YPP6Cq+neLdY1m5jitVj0lRlwGTJYdDtJBzjrxQqc3shuSR7JpfhWyNzG8spYOoyeFIJ5HJ6elcd42+Nfwv+HtpNbalqltq95DnfYWciyXBKdSNuVBA45YZ7elfKH7QfxUvvBbv4Q0bUZJPEUyrJdybisdtG+NqlV+5Mytxj7oz7V8I6bp0flX7O/wDpfmNKxcFh8wJyPr6nmsqkely7xSvY/VS5+O/izxL9nvfB+nXGg2N3ADFPIfNd94AwVjXCEcf/AKq6vTvFXi6z1a30zxRoI8WpqsaR2lpNAGEpVeJIZ2BRTjJc5G0dhjib4K+H/Anhj4ZfC34rWNzqnhzxBrvhu0juXt51uLKeaMKk0b20qu0e90BwjKB6Zr23X73VvFmlQa1a+KINLto7lN0NxaxrcQSFhGVkKOpWI8E88j8qwnKEVoXDme5wGreFPFdtaafdS6dD4VjH3rrTo1Wa1mAJQS7VbbGTgbhkepFcTp3xW+LXhP7HpmnPBavA5S4kWMTpdLv3J5gPlqsgJ3ArtJwOBzXea58ItM8O+GpfHfi/x3qOhXH2gxr/AGA808Fy0vyx5SU539zsG0D14rzuPRtZnvNLHgLxrBrKzXA3rfQqs7k7R5ZIyHGP4flOcYqLqW5ey0PetD8e+Efilod7/wALc09fDOt2b+V/bdgsPl/MRtlltWJL7TgMMPke3NeY+HPi3d+Ib7U/A2uz6bDc2159nsNbsYRa281soyilG672G3DbAq+or2DSfBlube60zRtOhstbMzFpNS837O7kEg+YgIG4c4OB79q81eHwbottpuo/EGNtF1K4urm11DTjEslmHgY5Y5BCFl2srKxB7dAa5asW3a+h00ZK2xQ/bB034hH9hbxx4VAtb+ysf7K1JootjvDYf2nFcSPEyE5UPtY4zhDxhc1+ClhI8trFN5gYNGAq7fvcDr6V/Sd8VNb+Hmp/swfFXwOL+3t/sXgTWBpk7XKhJBJB50FtuflmFwsKjr94jg5r+ajQn3adbPKVYsoxxyAFANenhdIWODEbo6Pw1HB/b9zazR/JfWk8WBwp+QnPy9MYIr99/gD4m8War4U8A+HvFWm29muveHdPure8tpPNhubWxt02rhfuyBFDOoxtzj2r+f7w/cSr4lsooZTumZkI7FcHKc+uPwxX7vfs3+IdQ8N/sz+BfiJZQz+JbnwrZXttp9u6lVZ/tU0BjO07vLCs0f0xnrWWJp80rjw0lG6PrPR/h3o2reKdQ1G3ktQsKrJ9pmVfPhkzhHQAgMpOAX4xwOxr0CTw/c69eeRZ+JXiuVi2W0lq42tgDzCHwRnI5HXHftXx3rH7XHg6zstK8T3nw/1S21nU3eDV7fTrhfKht0dVOxZdoYsV+6ViHGck1j6B8RvhSL/ULyw0LVrLSNV8tYyk4EsbOV++kjiMBm6lXwqjABGa4/ZT2sdMmnrc+qvFlpN4f1bS7fxh4kW+uLQmSKdbPyJWif5XjcwMy4IHBPXvXA3F78FNJ1+Sw8WX9xpEE6xvDjzHtlSRdwO5QXXOTnnCn0rOtPi/qmhrB4RsfANx4xtp4GuI4rm8RjCqHBw5TAC8fIQDn7pxWR4f+L/gDxfZXd74x+Hx0AQ3CxOYLhmhZScBnwo+dD2IA7ZpqL6r8CT0i++H3gSfQhqXg3xfeXNpv+2W9jb3SXdtJ5BDqoRiHR9wBB6j+6aq658Tvht4mvbay1/wfeX180f+tjt/L82TH7xN5MO8JjqSfQYrrTpdppQk1j4c+CNPfVYFMsUDSm2eYdmTH7snGQeAckc1lWnjX4x+I7C2j1Hwlb2z27sLqz1K3kAVugMUzFkQHp0H0rP0X6FepmJcfs5eMbO28GXuiwRSmP8A0SLWdOkieRhzhLuPLYY8f6zk8DtVnw94D+FPhZ5rib4fp4JljLf6Va/aLi2kXA6bN8keRkjavAH3u1dXeeKrGJU0DxDog8H3zL5ljFYMtwqzryjMI+mTgqMdKZ4u1X4p6Z4OtjpF1p9lqQjDxvJOI7lovvb/ALO6+Wzr35wVJxg4rKU2NQ6M8Yi/aE8crpur6T4J+FaeLdNspHS3ma7llSfa3D+S0Tk5wSArhuxANQ+Hf2nvjfLcLd3fwTlLWxKy/ZnlhuIon/6Zz2xkQdTtRvm716V4e8V/tI6XpNvqmuaZ4a8f6RJB/rNPu20y9V8gbpGY+UzAdQiAZ6EYxXdG703Xrey8Sajr934Mvkxm1nukubeVO/yxP827gFgfwHZ88VoxWfkfPHxz1i/k02w+IGiv/wAIFqUd5Dt0nVbhQ00cu0TRKAdsRZuWBOCvodoPzTrNj4j0PxTZaj4VnbRbTWbfGoxz3JAsAG3pKs0bg+Tt2kffwvB619NfG9/hlp/w81i58QCbxdqMjeYltazGOHJfiSORlyNqkcpyOB9fFPg3qN94x8A/8IBpuu2nhTUtPunH2e5RWuLqBiHiXExXPOR8hz0DcdPPqRUqjselRfJSTOhutB+JumxWfjr4frpnjHxAVWO4aynD2Gow4G5JWMkZiuQADv6Zx9Km8EeIfF3iPWr3/hNfh1e6BfRypJPHfTpe2roCEaPa6LEeF+XIz7gcVpeDPgQf7fvL641fWPh1fyTPbwSaP5durKqhg9wI7g/eZyQC3A6e3qXw58DfFbwpcJpur+I/+E70FbmSc6jf2qyu9uQP3flTea/zYyCjlc+tbUqKi7nPVq3Vjq9J+IPw78W+ItS0/wAALqngzxDaW8Yljs7OKeARxoCpMkO+I4DY2s4PYdhXiPi7UfE3/CR/2f498Savp3CMt7pbDyFJH7tp7ZVIPTnAzjg8HNdd8T/DXhO/1C71W1jPwm1i1RJrTW9It2tZymcNG9ukka3AIPzFecdemDy3g/wVpaeAdQmihHjrVbq6K2ktqZYbqWLcPnmszuL+WVJxtkIB67c7anK+rM4xSWhw1l4VkutW1K18T+M00zQI2WcagkaxJeu7bnG1c7HQr90Z5AAGOnJftpfCL4XfGz9nzHgvxPB4l8XeGHn1XRTKgF9cQpEn2rT22j7ska742IUGVUXleV9V+IEPj3wZ4xu/hosPh3S7HUbeB7W41mJnsJyQPNaNwMRlWUqQ0eARnjg163pNr8M/ButafrXjnwBNoOsPGvla7oqS3+htIiENJGLWTMe/PCPDwOSP4jpSx3s2n2CdFSR/JxpM4eMh1DFSATgDjoOlavyk8HCqO59a+3v+CiHwFtPhl8V0+LngG1tbPwF8R55b3TYLQbVsNQijiN/ZzR/dhLSSefEq4QJIUQYiOPhuNGeMJJlSf73p14Ir7XDVo1qanHY+eq03TlyMlG7bwN2fX+nSnjYqg45HY9xQGZgeBjoPwoxluRwf0/w6VsZjudvHU8f44p6feLgbcDGO2PWowDgYwCP5e1OA2jBHB6+30pAPyu4MPm7/AJVMrAZLdwMfWohsLY28Y4IqRVPbluntQBKV745xg4xwKu2mWRLPOQAx3Y4+lUFU7ePvdR6UIpXa8fzsp/LPtTQFLXrQfZ1vI5PJdTvTBI+7n7oHfj8K/ezQfi1oHxe+CHg34o654KvbXVNdh8jVb+JUbT5rmyZrS4ukJG6Lz5opCIyQAVOCR1/DG9iF1bmJggjZflQj25x6V+on/BL/AOJfxSvbPxT8DPCukx+Ko7GQeILeKe+iha0tpR9nuhFHc5jeJpvs+VXG1nZiCTXBjoXp3XQ6MNLlmfSHhzwXo/xAEtj4Q8WH4fahFKkb2v22T7PdO4ygihEkaE4Azgt1xgV6n/wl37QXwzutR8A6zqUfje1FsjRWksbzsYTnfsUBmbp90Nx2HSq9l8JvDXjwa/4m8W6DbfDfX7CXN7HeO9isX8KzKxUKNzjHAUHgg4IrU8FfCPxtqsGm+LPg98QrbUZ2hdbhZ4xcpuQ4jjDM7S8dGDgbT+VfO80dj1dbHgt74t+Fmr69pqnTv+EfuUn2X11NF5cSFzxlyocgc54GAO/bqJPhppuu+OJIvhP47isNTkt1ma2WWb7JcPj5I0mjKxq7AZxtfGO5zXpHjT4xeO/hjKNA+N3ws8P/ABIM0ew3sMitO+DyfLNvNtPOcgL9fTyC18bfs6eMfEdnoumeDbj4Ja7f3Ea6dfT3ckEUchwwk3sVhUAjGSrr0HBIq29NhI7K5+IXxa0DwtFpnjSzt/iTGpaMoqR3F5ZlScFikZDhlzywHUckdec0Hx3+yS99NpviPTde+GN1KrKbkW1xEbWRhwytBIRtVvVSMDG0V9TaJ8Hf2kPDKX0nw5+JGieIgEPm6PqVnb3IuYyuEP20DzV7AD5FHcmvO/FHiP456XorXH7SvwitfF/h6zXDXEEdjexohYA7fIkkmth/tfLyaj5Djbb/AIAukaz8U3sXb4T/ABH0H9oDRmaJk0fxXEGuMJjHkmYhkbbxgj364rG8VXPgW3Kaj8Wf2aJtNuJbj/SbnRrnZYuccuI4fKBXgk/LjI65NchZ+DP2bfjFNZXnw+a4+CmuzSiOO1a4iVfNBCRjBcbQxwF2ygnoV3YrvE+GX7cHwkuRfeDtZPjzTYWKfY5Ln7RwuQuYJlAwRjiNj7460lps7BK2zX9fI8d8S+Hf2YfHutW2m/CPxF/wrPXLiVkuNI1aG4aBXC7gsU0oAXeflA3E+g6V6T4H+Avj3w9o2ta/oenaX8QLDU2ijNnZSLIJFtm5KSpjAYcgNjHBx6854i+PvgwRr4X/AGn/AIXHw74umilW51NYGsBKA2I5UCK24/MefmAKj147rw18AdNuPCqXvwF+NbtoU2b17e5uGt2RiN0WFR0xt2gY2p071FStO3K2Eacb3Rxsek+B/DerxW/xP+GUnh61uY3Fvc280zXMUiDHzL5katg++cD04rotCnvvEPirUtT+Gfi/U/Bd69pB5VtKY1jnigj8pARKX+6ijO0N355FRWFp8f8AXNC1P/hItBh+MWgw+THp95FthUmNirOsts32iTIX52YnGAAQOD59pPxB/Zr1TV/sHxK8CXngSybdGmpWN3IVM6geYpkj8sfK/TJPTlRXPbudC8j1/TfFfxS8Ra6ngq+ht/iJ4gtj5cWrRP5LwxeX5vl3L7AsiFAdu7+L1JrlfB/g74VaprjNrupQ+HtWhuHS5025tZWjYnJyWJ2KrAjqB3A6VseA/Cnwn1T4h2Xif9nX4lzNrVt+8Xw1rMxgZ4lQBovMkVGmRuPu+ZtHGaXxT8Nfj3oms6fP4+8FS/EGESTI+o6ReC5nuFcFlV44ljnOxRkZj5wOepquXS6JcknZ/wCR6r4d8D/DfxPoKat4D1C2huo7gIt3YboMDcDtmU4RvboewqTXfAOr6nDdWWqRX86xBJkuoIFYNIuAGSVFROnY/mD1+S9R1bwPp2q/2Pf2Gu/CLVLGYm1a3gngljO4EGZZgszMvUgD7vTtWrZ65rWseIF0E+OtV+wpsltppfNKzSy/eBV2RYcFR0AzmuCdCT6nXTmkj//X/D/HzDIBHQAjH4dKZvIk4HmAHaT0wfYdqftKYZxtK8fh2NM3qP3mcq/t17V8+fQEfmyLEWhjGM4JJ/oRSPd3gjCvEGVwM7euR7YqZWwo8v5AD8vHr/hTJWVSWd9v+zjH5Vat2EU2lPVk8kjG5euR26Diq/2ktkE/Z+MNxke3FTjKoHIGTwH6/pSiSRVYxpg8bmHfHTAxWqsSO0xh9qIVwTt2txwVHUflXrmhyLH4XRQ3Mcx46Hk8Dp2zXltgH+1Iz8Iw56Dnsa9O0VXm8Mzsf3phvQpGMAg+lefjtUOBchQQy+dHu3EcKO3txXn3iRjb65dI485G8sNnoPlGD7iu/Q26yZTOc4I6DPt2rzPxVcwrq1xm4Lkog+57f5xWOBj75U9CgLua3LCR1BOBwvGPqBTzKZFMEpI8v5Sen5cVHaWupyvFb2kTRGVQVdiMY+lJq9sLJmtWuxeTLj5FjK7T1OeMGvU9nqZqaJUuLSAf6PDubsSelP8AtEQ+a5IDqP8APSsu10fVtSdI4IGffgDgf/WAx716JB8OLvTLGW8vXW2x/FKuR/wHHPt92qlSS3ZDrLZI4pJ4ZJdqJlj02n/HjikNxfI2x0J46HGB+IroI4dBtWkW4V7m2YYZVGOfVTwRWza3tvFDJa6JamO1BGGc4ds9jnpzU2iR7SXQ89hmj2OVlEY7/KWxTrXTrm+HlW8Junk4Vg+0HPT2Fdk0CySE3MIjduijBJ29OlaVrDqDXAk0+0a4ZAoIBVAD26gHH6VaklsS5SZykHgjUpgVZRZbTh2kw+PwHNXx8PLL5mOrrOFHPlQ8D/x7+QrZ1Gyv5LtTqEUlrIPux7cZz1+ZeDWpZabFdiKSa5WXaOYguHXtg4OeKPbyWxDgnocxH4M8HJHum1efzB1j8k8Y9SBWjbaZ4TgXZp9mt25P+slLM3Hosi7fyFbS6WLW5lDRARKPmDtlSPUACuk0PSLHVhNKbddsWAFORgnj2A9qh1Zy3Y1GK6FW009JbeNjKttAxB8sjJz7ED5RxwKz9ds3tHDM6LGGwrMPvBh93heMV1q6PYIWs0/0+dCD5Jcps+mMDpSQ+Fb4TwTalcLMo3BIggHl5/hPr+X0qCjltE0KSSDzJoRcwvkxzKuNgH0966iytrm6h+zWF813BCvCeUqhAfU8FvyqaWSOOb7Nco7QA/u1iLBWPTsOP6VcudSbTrYpbxR2kpIVU3Akg+5B/Wpk7jSM248FtfTQzX10EmHzIUG3PTAx2x7Ct0WUNkscNwUEuzaZdny/7PGK5m2uLVklvY9RWCQr+8RF3rgds44x7VTstUuru73aNdm8C4DP5aoVx7PjPpUPsWjo9WfS9NjQTyg3OSFZVwzFSDg7RwOgFeq+ELi3ti8CuWmmaNohtO1f4vwBHNfPrap/aOoN9mu/KRxkuYOVGBnjAHtxXq/h7W/7Nht7kNuhiP7xx83yKAOhGen48YrysdTvE9zK5rmsfUGmHyIGid/MLsGDoOBnHUema9N0IwSRGASDzBIrOoHCY/jGeuenavMtM837MQ5WXKrIip2BAIwfTByBXeaGmyUAL9plYD5Sdm3cOOehz2r5HEpqR9bTemh7DZj+1I/ImhPkoNpjUjBJ6MOmenQ15V4xt309w9u/2i1yDvVQQjnp0HA49xXqtiVksIlJNoYeXhXk4B+X5u+CBx/9avMvGiX19aXZt1dmYqY8YC9fmwGHQ469q5qbtJGltD5o8ZQfavDk7tH5qW8jSl+FBQ5Xjp3P4CvPPDXh+81jzX06yRVjXcSZN65Pba3cgdK9mvdFXWrO40krhniYKudo3DHGR97LAV4p4Z+J8mj6jBFNYJpmnKZI7hhKrklSV37eNuDwVGa+pwmquj5bMlZ6nh/x6t0g8V6SscKWxOmJG+xdinZK+eMcfNkV5sRkb2x8wH4gV6t8d9a8O6xq+j6j4Z3eWlrLbyo/8Z3794B5GS3PbjivJRbTfY1k3ZVV4PTj0xX0FK/sYJnztS3O7Fjw9E8vjPRxnzEa4XAGFPy87QeMH0r7VGmpq00cuvxyAQEm4jkfsfuKSnOe2QK+INLmhsPFGjaizGNVvrYnbyQqOuSPoDX3iulG/wBX3JJI6zFtwPysoAxyO59DSxFPmUbdi6Ltcxta8d2+ptL4ZsvDcMkNv8x2zbdmBgMXYKfwHFJ9p17UrI2k8505AoWW6ZEMZVvl2eURj2yn6VtL4ah0WyuLrWbKOO1Z/wB1A87CR+/ysg7+h6fStXTvh7f3N2+t3gGn2QbFmn+uVUK/fwG6fXFcXsTV1F00MEWHhzwxbwIl6LNplGP3cjvJgAkgjeMZ9uK5bVdJudaB1QXQa2QuZJWhCrGuMAjgE574rv00SxkulBt7nVHtpDtuIUMIRvw4HToTXRumhm2vdQ1nSZPEyWKAW0EjtGBJ/EPkHOOOzYxxQqfVsnm6JHiOneBbWZLe+iuZNctoifMijVlUk8YWPtjqCetd/wDZTDFEBPdaagU4kuVUug4HyjaSccccV2VrYvrmjLPbxtavMgMOmW6KWAT7o81hxwOpxVfTLTxYWk/4SvwyfJ6QyTSwg8dnCnIGOQcc4rRKxF+xiWOjeFLe1tre8vLmHerMt66v5bZbnbEpznt1xx+FeYfEi90e31pfCvgdJIkkiDymRXWWfcudyGUbhg9hxXp2u+I7vUrmDRtMjt57iJjsgtyF+z44IywwwYH1Fen+HbF9PsREi201/Owkk8wK7sVx0Y/KNg9AOlVdfE9harRHmvw6+Bvhq2tLTVfEsbrqMu2eIl5AEQ4xkFin611niD4v+BvAVtcaN4JYazqLsRJKOEST+HeXjUNj/ZyK4zxL8apL/UZPBmlaY/iAzJ5VyltIv+kEYJ8pyB5QCjnCtVLRfD3hW3jEOo6M3h5mbclvvNxNuXqWfBChewPJpcznrLRDjBQ82c74M+GviT4i+IJ/FXirFxBlUZ8iJpf4cRoMEAcdPwql8ZfiJDpqSfDHwFbR6DaWvya08W1pJZAoCx+YQWwuMtzyTjjFe3a4dE8HeC9R8aatqJuLzTrYmws2/d+ZOdqRq2znG9lOOmBivhOysri6zI8haW8kMjswzuYtnNZ1Zcz5VpFdC4Rt773KcFrKp2+Yyx9evQgfhW7az3CyHY7GKUYbPI+XpkZ6VDdNpscptbu6QTkhMKMDcMVYll+yKcKFjUY2DGXA64x6DtWfIuiKb6F1J7C8GLi327xjchxgj+VQXOnw3ukTaNp8nk+YM7nz8+DkfT0qqlxbyWyXKRiEbeCrbsgnoavpLsTedsTygYV+3bjA70lLlJtc841Hw14gtg/+jG6iIDB49jDj/ZPP5VyUnkglZD5c44xgjB/ACvel+0xBUjYZPr7d8Gm3SRX7/wDEzsku3YAMQQDjp1AyK7qeYNaSRzSw3Y8Gi3RsWtbwAY5jZTgn3qS31Rrd9kx4YjkD5QR2r1C78E6PMP8AQrt9HEnO0qJFx6Z61zd34F1+0DS2rR6zbqOXhHOB2KHB49q7YYulPqYulKJS03WbQ3PDAyr6/JuJ/hOa25/JktnEiABcYGeV59cdK81u1hjl8q7tDbsDgHOOR68CmFLsESJIxdV/1e7OVH4108q6Geh6m2lySL5aAbWUCMZzn6GszxLZ/Yp7cO+zAB37SQGxjHpzXK2HivYyC9DwkAAvGeCvuuPbtXbPrdrNZm2yssDMMfNvUn04GR0pNOIkkcRe6Fb36GSyUQ3HU44Rj3GO1cVNbzWshhuEMbDgg16tPBOLctsEsQGV2n5o/TkDpWfOHlUx30HnRSAAcLu4HY46+lbQrtaMylSXQ80B59KdnjjmtfUtJ+zSM1nuniU4OR8ycdx6e9ZAOfrXZGSaujBq24Gj6Uf0pOnvVAGaM0gxTqAEA9aMUtFACYpaKTNAAelNo60lAhe1ex/C2TNpqcBGVDQk/wDAty8fTFeOV658JHV73VLM8FrVZf8Av3Iq/wDtT9K5Mcv3EjbDP94joviRGH0LQrtlOYTLb+21sEfyrylkY8E98jA617N8QEmk8HLKxyba9XPsrLgf0rxw5aHZGuM/yHp6V5eClemehXWpgXufNz+GfXFMsn2XcR6fNj6Z4qxqCgFGHIIrPRijK46qQR+Fe7ReiPKqbl+5jMU7JkNyefWq+McfpV6/jC3BUHK/eB9iKqEYPXgVu0ZiDI5IxTuAcZwKaMfX0p64GQPzpAPGB14I/KgKcEH8qavAwKevJ4+9jGPpQAhBU9Mf/WqPB6YxjtU3IXb1NRkZ70ANx1GM+9J0pQOP5UYHGaAG9SFxgAUmNvFSAMfl7UwsqfL1I6UAKBjnt2qNnA4QVGWL9aXAFRcBADS/pRt9RSmkAdKKT6UUAB+lHb0opOMUAO/DINJSUvFAC5oyOppP6UDrQAtH44ptLQA6kzxxSUn0oAXNHak7UmaBi4oFMzRmgQuaSkqSOKSTPlqXwOwz/KgdiOiuog8IatN9nyEt/tBwvmHbj07V0kXgBY22zXIvZF+/HApO0fp09qnnihqL7HmdTRW885xDG0nbgf5xXremeGJbaQfZ9FkulYNiWYKQQPTcMKR7c16Tpvw4j1S1tG1m8i8P2sqnaI08x2X3RSB+vFQ6sUaKmz5tj0LUJFD7BGCdo3HHP4VaXw1eZIkkihCHD5J+UevTn6Cvqu3+D/hf7R5sPiC4v7e3BIyAhHbaMAfh1xWr4d8J21vH9k1TRLa4mEZaK983DNH0ViuOD05I7Vl9YXQpUT5csvBlrPvLXjXCqBg28RYZPABOeD7V0tj8NILgusLSXkiDaYXPkv5nZcEfL+PFfY+i6alxIqM1sJYI0jikZQgVTxgkD5umf5Yq0nh3SdDvJdN1K6iu5bm481kETld3X92cYXrt4zis3iGWqK2Pjm8+FV1JCBZafcQSBA2FkWTvjkHGce2K4fV/BV7pb7WV40G1fMkX5GY9cEDjHTGD9a++R4K1K4uZ4tJs5JNSRfNW2Hlqpj3Acs5Rfkz26nita+0K21Gyt7jWNP3a1t8swsAVMSMVkEgUlNufXGeMcVUMQ/tIUqC6H5hXFvPZztb3CmN16j+RHtjpUeR3HWvp741fD7Q9ItpLrRIRYi0CylF5wZSu+E7eAE3ArjIABFfL4Pr9K6YTUloYThykg46fLUqDdjA//VUQZAMYp6uvQCrIFY9VPGBxSQffwTxwD9KjYYz39qfAMPkHFAElwfm9AvA96jViPlA2g0rnfSDjGMj2oA3NKlH2uJslC/G7s2O2K27Bme5+zsnLSn5h26fpiuVsXKSL6Id47dO1dbCj29wrmTLMu8rjv/n+VWtgOO1bJ1K4BbfscrnGOF4H8qqKflz6U66fzLqVzxlzUS9RUDZNn9etOGOmcZ9KZ04NO46GgQ6UED0yMZ9q+tv2EPFVz4V/aa8Lrbjd/a/2jS3GduRNGXHPpvjWvkbt/Su++D2uP4a+K/g/XUfyPsWt2EhfptUToGP4LUy2sOO5/WH4qeTVNJAyIt0Zww6YXofyxXnGmRiYmwmzHHIpSTjLZ25JU/T8u1dv5/2rRmlmdGxGI1xhlfeofPsMN0rgrG6tbC5NtF/pI81QwHy7VfHB4+owK8KorNnfDofF3xJ0bfZQ6xAgkurGYwTBV5dVl+nb9BWn4KmS0vY7iE+YtyedykgbiAR9SBiu51S3ZbzWtNyAi3EiPuXdkEnBA+lcv4ei+y6hNZF1tp4HhjAxzuz1XjHJwcUU/hsaTWp9M6PEIYhcNE2wHZEqnsDkHP16ZH/1vQLWTzYkuLpA5JycfKVA6A4xmvOfDF2zxrBcI1soyGOMjfjhgMdCR07V6R5TKRLGPkxgyHqce3oR0oRJs27KZydu5icjB25CjgjHGRWj5kvm+Zt8woMkIMfe6HFYe4iUwwYT5eqjsRnpWhbyXkcBK7/k55wc8d/b2rVMgtu6DBdG3EDIwOgGOfTisPUJCJEijVZ3wOp4GM+3atbzGIMiERPJjgcj/wCtVDUFZm3jC4PCAdQcA59ulTO1hxPNPEIU6XMkrfvFZXUYwGG7Bz+HNcG+9gUQMB8uOMcDjbn2r0TxMFOlzSqBkMqcdF5569q81lZNjlzgdNo9SOorl6mjNtLN44SAGL5x7EDnBxx/KtKCK3jQvHGNzD5d3IBxz1rJtNQuUsxlQNqhAcjl/U/h2q3bCQGOFZd+P+WeO3uccd61RA4mUxFoud2Nw6bT2IyOlWrSNJW+Zdqsp6H09vTNVr5dx2Q5+bbkfwkfX2p9vMI5nSSNxI2NpH3WI6Z9O1NDNK00s6gfLkb7OAFUkc5J4BA613MPl2jfZV/0kgcDOW9sYHB4/lXJaOkhupVYeUkow+4/3T/Q/wA66K3jaaeRgSrRkBMe3B59OK0EdTaGWWJwZBG2MOnpyOfTJxTja+fM0lqoj8vht3AYn0H/AOqprHDqwwEePbzgHI/+xNaUlvEizyPlRKAD6Dpgiqfwko8m+JHlQWVjDLIN3mb5fc7CFxjjjJry2Is0bbgzgcqRz7Y/zxXdePXknazi558zZIMEYjb7uPUCuJSFrm22xfuPL+XHXcF5zn8a4d2zV6Ge48794AxUg5z32+tamkjbAWGGCfPjjJHsO2KoybyGjkBj+baxHQrt79qms2b7K3mnKq2ML2C/dHHY1SES6iYmHmxZgeRcbcHJ7fQDHpVuzlaXynxwERH3d/X+VQzCQsB5glG0FVUZyOx5HBwfypNPmYO9ufl3Hq/UHAxxVoTNmBYZb0MWGd3RRwo6YPHJ9K7+wu7XyfL5jVBnjr05/OvMRG+8Qwnaw5ZyeF7HI969E0vQ4bdEhuTuZsFXGQAvB555z+lV0HE9B0rWi37m3g2AKmXYgjC+n1r0nSdUkhlKMHkhKjkHAGR/L6dq8otLOMTBYQJNwwFz6DH0/CvStKuFUxwqokKiMoOmCBxuPoBW9JkTse46DqBkWMtgEt+PToe3evI/2gPhmnijw7P4i0iBZdU05Gmjx8u9R8zow9GAGD6ius0zUPKJZseWrjaq9dwHX26V6VaX6XESJMMB0AOf9r/HniuhpSjymK0dz8uPB2vXlm5s3OJCQCnA2MvQe3HFe36dNdTRefCCqSYOBkf5+grn/wBof4bTeEPEB8W6BGV07U2xMsY4hlA64AwO2MccVg+EPExktvsTSHeiKmAPlOfftXNHTQ2ep7Xa6qtmixywgkHLEc5B/wA/pXeaBi61jT4oSgMl1C20Y5iB3N/46teN2VlcTOlyzHY/GB2HBHX8K9y+HGnTS6//AGldfJDYQSOGYYQFhtHPAGFLVqnbck/mY+Mtu978ffi9Ely9tZS/EDxSg29XRdTmUkN2CkV8630eh2V20NxfG7aN+Crsxx9ccGtTxL47TxB4v8X+KYLry4PEmv6rqQDplnW9upJVPPIyregrkhYG4HmW8ZcN8284+Ufj1pxKsdLf+IjeafapYxSLHpkqyiVuC6jgDseK6G98Z6ddafBYm3muJxgsfu5yM/L16HtXEwXFlBbywTzCZlT5o84JXtj1prtaxWnnWD+bGhBIOMrnsPSqsgXodBFerFILWO283z2Mg8xV+4RyvseK211M6fAEknSCNkPkh1HysP4T7YrzhL+GaNSJXUq4yG7bfQ9q6aKHTtauVkSGaebjcR0XH1+Wk0wuOl1y4vLB40tFEjNzIEUhcdPl9/yqeJdf2Ca7eKZXT5WjCq6j6cf4VR1cR2RaOfUDZnI2wgrvHGRnb2x6Vjaeb29uFsQ32ncpEeWxj0OcUcl1oFzoBNrltbrpb741lkKrkBs7/fnn3FWvs+sWupxW2nwiW3dQsrS/MqsR1YdRjFSwaNdanei1uXe2FnCA05yA2Djj6Z6g9Oa2U07VhcbTvFunyo24Ox/utwORSSBsli8RXlpEbbUvLLxv5SMAAADgAhe4H4cVMLGDULwWj3x1Ivud4oTtCgY4I5459qzLvSnhhR7xVkdJclsZO0+3T8K6Dw9JDFNf6rBbsXVfJBHA+XHTjg4x2pNDvoZxsLuVFtLW3a33v+58vqEHcjqRmtiDRNRtbmSG+zcwRJy6Ly27qo/u49KSfxBqMssUWjMiCMZmiZOFz/tYz+ArJn1bxhe6lIJitnAYgEYfKBt/jAzk5qefsg5L9Tfn1Wz0TYWtwqt/q1Me5uB96sa58QLqF0p0qeLbsyQv7slu4IIqG6OuWotHaeKeIkln+8CD2yefyFZ1hqdlfQPZw2f2YhmdZyoYnJ/hOAR9OeKzcmy1FIukxz4VY00u5Q7pC7Z3D1HOc0QXMV1dQWlzMWiViZCRtUjn5h6jP6VBbQ6bEkz62Sso483O4qDyDs9B7Vs6naWZgttQbDwKIxHNEPlce/pkcVN7F27DLy0YyPGrvOkOGKo21UQ/dOO+QKlgWOQrslilbA2Apkj/AIF6nFZsd08d1dTLGGlcbc5/dmPjB25GTgVSsrm10e4WWRLlrfBbCj5C3oMDpQgOk1C2t7eUSxutrcyjYUdsq2e+eg9s1ZN3DG4Edzeu6w7HuN2YUGMHryAMe1Zw8R+G7iZ4PsdxqxkTONgKoTxg5wR9a2rPxdo9kgsYvD81p/eUfOCvrzUNd1+BSM3S9TjtZEvv7UulhH7ox+c+D6bkHDDvT/E11eXJjWwnYWXSaEfIrNj7+Bz9R7Ct69ltNVtZfJhhilkjAijVFLb/AOHjGAccVXSW102ONb/TiJ0iG6berA+uV6eoHtU2iuge8U/+EemvLOObUZpLG2hUAN95nBHYgk4q9pUOi2ViX1C9bMUhABX74U5A5HPBpYLhpGjdrARLIQBtl3FTjghT8vHpXI6iEOqS6Zc3DeW7eYrkcK7cEHA4A9uKPJaDS7noV5fXuqGLR7jyfscQW4gEUe1lJBCkEdcA5xiuD+O2rST/AA1s9P8Atov/AC9YjDjYqMMW8uMgc4OOM+hxXV37N9oS60x/OaGNeMDYQo65HrjpXl3xkl0mTwjFNFGzXU99G29mJ2/u3LLjgcdBgdK2w3xIzqr3GfL+BtHat6zDGwjKkD5mUnGcD6flWCfuDjpW7abU05ZCcYcnjtnjn8q9t7HmH1r+xv4l8Q+F/FHjS48NW73l5P4f8jEI3Oga8t/nVcNnDY4x06Yr72uftni2Gx8N3+l6po99DKJ21BrXZHJIqsMnHVSx4A6dq/Nn9mK48QWPinxFd+HtRGhsmllZ7rbkpE1xF90eu4Cvrix1PxpqVxFqg8a3+nrZndvuXaVHKYJIQlQRjHBr5nM6F6vOux7WCqJUuU+m/CK3lnry/wBuW9pp9pOv2FukTlZjtEvzdBwOCOnSr/jmL4c6LC8NhbanrEqF0e10xzLK7DG1ZA33QSOqqPukegr5Wl+NusXfiIQeIrN/FNzIyiOSxi8oybPu/ugFHbpgc1oXnxH8Yavq91p9pHP4ck1BkMVwLYRTo0YBZWlB68Ebhz+deVKE2lY61GKd2etWXiK1s9Ss/wC3tHl8ETwNvFn5ZlYx4Bh34UEFjxnbXrejfGv4Z+DdW1j7La3Wua1qSQ3mdPHnZdU+WAnaCiKpBbAOMYwTivn0fG/4v2Nrg3kHh8QhYG1QWEE8j7Pl2TMy5QM3OVXGT71yF98QfFd34iuvEf8AbltoU915KLfxWSzFzGAeqkMq5H3c7ccDioVOq9FoU3S3Z9U2Xxi+I3xP8SWWiaH4SikVW/tCAfbEEoQdGaVwir1wQBn1r55+P2gSeAfjhZ+PrmyfRtN8d2q2eqwL8otNUgVEYSKPl+dUWZXHDfOeM83/AAp+0Lqfw31WXWNZvtN8fapOWAulsltJlyMjdHbhFkBJ/i7dSe3I/E/4o3vxO8GxeHNds5tVuHbdYXNxHtuLOcOXGZC2CqoXTudh68V04elUhNNLQyqyhKPRF63glWVo3+Tyi3LDnngcD29BW5bxyQjy5juZCNoA6jt2rkvCHiOLV/D39jSPE2s6coi8px+8mtosKjqT94gYB59662B7kxjBClxkAnO3IHf+ld8jlRqW7uqHzsMzsF9OnQ/ga3bWzZn3S/MVO7jge/5fhWPZ2+6bd92NTgBhkA49a2pZ5zEUVVt/QocZAxkcVkxjpoFz+6XzjnB+bG4emP0rIvruzsLG6nuf3ShOE7sy9VXHftWjcNbW6C6nJWLaByeWzx+GK5W08NeJ/ih4ktPCfhSJZr6/cRRrIdkMERIRrid8HCJ94kDPGByaEgukc14B8R22ifEnTvEGreIY/ClpaC4iSfyvtbgzqUCJAM7XCncDgZ9+36ewaW3w38AajN4buY9euryO01qW5VmC3MRcbwmMsgdBuABPUjtinWvgD4F/s3eGIdJ17Q9G8f6+bfdJqV9befe37YG4qPKlEEIz+6+bCrzngmuc8YTP4ov59P8Ag/cvcaDd6dvvv3ZniTcNoit/NQSRNs4KDoQPQV5mNl7X3Y7G9D3dWcX4e+GwjuX1O80658TaHA32qztYoy1xHNdhHkRmQhCsQGOcZOOcVgW3w11bTPFNp4m1/wAFWnjHSrGwaZ7LzWeBGdg9vMNrSF3XoyZfK85AI27Xg7xHH4PF9baZ4kspbeZfs9/BqLNFgkhSsTZz5gxjAz154xXs/ir4gSeJLDTLPQPBHiOXTYNlvHd2VuJYpVAG39+g+UHryBng5rJOUdImj1epieCvifd+JtZk0i0+CGiW93plyGmltLNIRbp1Q7jGkglI/h2/hxz6rY2vja41e51f4pWk9gbOXzNKdDDHbfZ9xKRSxwblIRQCScHGVPTFfNPjzxHqmmzQQT+KNW0K6s2WZY0UH7G5G6ITSbN25R95TnOPxr0P4XW/w01OCTWtW+J8/i3UFuB50t9dGGJhJ83krZzOQI8n+HHI6Y4obckNWWtjufiZ4judQ07T7v4Z+OPDdhczsbeOzuPLgllnHysEMoDxu7nC7tgOV2k8Z4M/DH9ox7a2ufG3xA0/w7aWv+kJHd2Vvc3G04YD7TtEb+U4G0hs8A88V77F8PfD39jXVrr1lpninRLiQyyOYI3bZMCoaJ0yUXOQuwhhnjFfJ3in4T/sr6Rro0H4gaZ4ojnYfuLY6tcm3+zqx8n5laLapAwAWwhGOMZOEbRdkUmnt+h9u6PrD+J9NZo5rTxvbybYrq+sJPLRZ0C+YrIr/u8kE4yPSvl746/CO30jWZdbk+O8/wAEtP1K2itrOxnLGEmBB5itO0wwoZtxYAEEgHjbiz8HvH3wl+HcUnh/wF4YufBdrcsjx20mpz39vdTdMMZVkkhZwBkfdHTFeveO59E+JcN38P8AxPoNlG1kEn8u7RLp4ZhtJaHlSMxnqjDIPOOlOdVRsnuTCDvpt8jy/wCB/j/4TfDzRZfh9q3xis/jLr97eiW1ltnk+0gzBIxErM8ykqVBBL55xjjnq/i7+yZ8LfiBdz+M/F2navc3trbhJR4el8uW5SPLBvJXbmTbxx8xwK8xurTxN4Zt7eX4S/CzwD4rn0mSJzfafYNPM7BspnZH5iyeg8wFexxivo74X/E3xt4j8PY+J/hW/wDB/iGaWRZYvsU0On+WD+6IkmcspK/eySM9Dg0qk+Vc6Q+WV/dPz5vPhx+yvod/a3M3wb+I+o2VjN5V8+o+aoJ+75YhEuJDux3jP+0DX0X+z38Q08K+IIvhJ8NvBXizQPC2ye6SHxTayQXUM8khdxDLjZ5S5wAzMWH8W7ru/Fv9omfwfq+mDwd8Q9Ftbb7edPv9F+zJNdwtD/rCzEMyqSVVT8i9wzYaqth4w+PDal58Xj6xt/7YUyadpuvWEPlTxdd0D2mGBAP3TgkbeKx+sKavJfkaexnbVf19x2XxM1i5sLiOfRfgJp/xOiRjJc3V69hZmG4JPmDbcW7ZJ4bfuAIIrxrw58T/ABX8TbzVj4O+C3hyGbQnRJrZ57e0vYJRuVP9LeOOM7cEBOmBx/DWRqHiCxbTILHxFf3vxC8Ufabuxvb2e5vH0a0CSMttmMxgOsqYXZkDOSTgDHn+pfCHxFoV/wD8JGnifVdH0+VreK7j0kuowRt4bJUIgAI3gnletYqqn7sn/X3GvsUkenXfwV/aI+Msd38RLjxJ/wAIFbXUMlu+l3d5dJCYYD/q5fs+YliXBCsI2xgngk1xMP7LHx/msdL0rwf4q8L/AA/TTWMlg6apLPcz7fm8yCeGDcEUtjBXoeQeK2/hX4UmtvGer3fh/wAc6jPIzxyf2bqWoSzW19Cg8y6juEiJACgcPj5cEYwSB9CfFH4V/DH40+GU1TXdP1Lw3eWOJkPhqcMLu3bAMkZSCRJ0jDNIFCqxwQOSaKUY7xt/XyJnKWz/ACMrwpqXiv4M+MJI/ib8e7TxTbSRIP7N1HTYYLNXkQhVjvYpz5LI/QbFyoHA3ADiPib4kvPG8Fhb654hi+C3hhLie5j8QaLJctK03zxq2F2qIpG+dV6HOeprwW/0L9jPwzePYWXijxR8Qo7G3D3kFttZYl/imTzIUeRlXlkTdjvjpX078EfFH7Imu+GdW0HwzquoeM7CFIxNp3iDzZnbyyMLb2siKX5KgoqkDCggCorT5bO+n4DilZ+67nz5N8NvhhrGkX+q+LP2rDqcN/HPbRO1wqSyRKB5kVzayzlnUfLx5YI6A19W/A/x94A8Mf2B8I/CnxP0n4symxzZPKcXGNpaOGGaINHKo6CN5GlRQQfu4rzDxx8MPhB8VvEb+I9L+Fx8YJbQi1kutLmXTrnT0jKhoW09PLSdlHzq3Iw21cYrh/FOg6L4d+Gkf2jwvD4WvLdpUsdSs7WOw1KyMAjaJhNGRLkENuLdRjv8xHim4KUF+Bao+9yzf5HoH7UifBnxBqOn6z4nju49VjuBpN3quiX0jCykiO0JNbRHzGZQxPAzhWA3YArxm28JaP4J1bSvEnw+sP7Vt7LzDaRs12y3U1wuzzJ2ukbywFBZggy2e3Brn9I0jwWfAWn+H9d8Q6ho9xJrMet2ss9us8yfuuVLRgiVSSSCVT5iOMA16f8AEb4dfGLTvCNjbaNqNr4rstYnS+gktLwWV9GEjDBSkhCbEBRsROAGHQHrzQpV23dfob81KKSWgfC/xg9l4g8WaF4u12TxJqsPkRidoEtbhUQlpDFEWxIkbMGxnaUGRlcCuD+OvwcsJ7uxvPDWgWeuxatCPs39hItrPOIUWWa52w7oid7DkjHpkDNa3hHxTLYeHtOtLvwZplxo89/5GpXFzPLNqYmEvkyO87tv3owPOduOAAuK+utB+EWi29tNND44uvD0cDbYbBCyW1vLJuxu81myzHkgEfWvUw1CUWtTkr1ovoeVfs0app8mlR/DW/8AAuueBNZ82PfrNpYIttcpHnykvbj5CGAzgHgsM+x7L9qVvjdptlp+ufC/Rw8dgzrrWm2MP2u/1KKVk2SpHEgwtssZ6PuYSEAfIDXhXjHwV+2n4HE8ukfFGHUdMggMi3FrBG7Jbgk+bN5yZwEw24M5AHbFexfBr4p6hbeH7HUfi74+0HXLbSnKm4jvJoL6Usg3eYh3mbGMBNsbff6AGu9w7nFzXd4nxd4b+Ff7Sj3Nv4o0DwLrX2prn7dCl/DEsB3Eso/0iaN1G04HPHBHOK+/vhwP2ovE2kOnxaVfCAvN0cMNvaW8rQypgbz5DsY0Iz14/r4x8TfCngfxl4ql1/wl+07qHgyy1NN505dWmuVi2neyxSx3cQhi2fLsdGIOTuPQc/e/BD4Wpb3E2rftI644ZBLH5+sYs/IwA3luzEPLuX+A5HQrWlSpGSt28/8AImKa1/Q+kPFfwp+ON3pknhvSvGWlvY3g8vVJdXuJblEDkhRDbtEfKcrjCh1X0IIBrwPXPC/iHTdds9D8JfGHw4LTQJRZXU15exWBtZ4my8LWYYkFFwApmbcvHA4r571X4d/sP6bYyXt98bdb1+fzGEcUZlL+aOrSkwHeAejFghx8tZQ0n9gXTI4r66+J/inxzOkivLbWGlziSTuYyxslC59UlGCOtZ05wT3K5Xb/AIB7T4+PgH4jQWHhPW/j5pmgNaO0UpieSazuPM25wXWOI+YVUFdxUED5iRXFQ/D74D+HNXa5m+PlhPdRxNDKW0a8uYY87cPBPb3McEEmAUy6yL82QuauaHYfsWanNNLb/D74p+MYPL8yMS2N1PEUz/AI5UkwfugtxVtNO+BMcc994X/ZZ+I+tvY5aSLUoLuyh2n7vDyyb1wORtOPcVr7Skv+GC0ytrVr+zV43vEt/HXxrPiOO1KRWBa0eCVwVCuu/AjkYqNu99pHAPAzSaEv7F/hnU77+y/ir4j8JPqlutk8N1biYQ7Cf9c/2eXepPKhCE9Pa1ba1YXOp2sPhz9kS8uZrtI5BbX24ARISN0NxJBsUkdTuIXjKnGK72JPi3/a88mgfskaNakxolrLc3FlDMkT8Ms0rbYpWQ9DwQO1TzRt/wAAnXueSeMdY/Zm8LyWmgeFPGuueMtMu5YrrUWadJrGXL4kjkgRLaWJmX5iULdsjdjbjS6/+xn4f8+7u9Y1zx1eR3CLFFmcqIP4Vw6rvij9CVbGMCvftD0L9oeytLm7vf2dtLv7m8kNp5dtqmmWIW2B4ScEsZkDYZWwq8HGOMcanwM/ad1GO4uo/hb4d8PPIX83zLuz3P3GY4Cyt6ALup0+V+QSdv8AhzxwfE74a6zrEthcaCdVt76RULW7XGnyG3RgwW4DGPzfugj+7gYGQK9CTxT8A50Y3Phq6tTZ+XLYQwyXO26IXBjlWRiphGAxPyntg99B/g1+0rNpSWkfga006SMrCZPMgkJbGdycnyVxgHzQFB74rxa88KfEfSrt7bXNI+x3qDC2++NDiM/PwWC4+h9K2jQpyXusj2lj229+Ingrxpar4SOhahFaaj8sllp1ssLwyR4cOcEZQBMkKMYX0BB47wvofgWeeK51jwRa/E230u5mElh9pksLm2+zMFE5Cn98zfKWjZHB+6APmFef6DYeKoL+TxD4f1ix0jU5lliFqy+ZdQ7G2SBYmVo2YhcEMuBk45xipYad4/07UpMayPD89wGla4Y7FlZnDbWU5BDHqpG09MVMqKinyMfPfc+0vFNv8NtCUWfgHw3b6NLI0dxctdWSXJFxMsbvaGaIOsTQKSrIpxuP8P3q4HxN4P8AEvhy9Hi2xi1DTLPUpoUvdTh+zLHEm5EbyoS3mfICQMj+H7x6159H4w8fGxvrN/Edv4blu1drgW6wxqZVUR5AkDOjMMEtHgcCvN1h0/UdJXR/EHxANs9ndG4+yfapBBLuGPMVMhGmycZA3AZ5rgdOd9WbqUbbH2FY+HPhV8TrqyTTNd8QeIvJBt5lmtkEazoPvSI8KYwvJK9QOoNdl428H6ePCtpoXgH4hWCeIp7FLG1S20+G4N+1uS0InfLSQBcf6zcAGGQvUH4jsfCPhy0kWCf4gT6PAyfakCXLIofhVbzIjycdQCG245HFTeF/DnwSbWm0y18cXWl6k0iKrrm3tHIO5mMxLPhyMBt4wTzkVlOknpz6fM2jPrY9k13wj+09ca3Z+EfHlrbQR20X2pNZtbWNre3UhuWkiwGkO3aVVc5POByPNdNt/if4z8R3em6ZeXGrT6ZKLW7utPfyWhiEm3zooBJGXIwThRuxkV7N4e8C+GtW8Rz6h4l+IOueILK1mNpHp9nfXRugm0GH/SYn2sq/Nn90D2Xng8JYn9n7w98RNR0LWfEt/wDCOPRJlibE017fXpVmwI5rSMlUVNp+bLBjjGAazjOClbQpt20/A6LTvht8S/DWtf2ofHtvZ61p8E0tlBqsb3K3dsq5Y7CwkOF65QspA5444y08OaxqkF54o1vxxHq9ppEkCa5JZtM6SWty5SJLWRF3SsDx5R2hRj567/W4v2bY9bSaSTXPiFpM+JJzPHdLKoznP/LrNuIBO5NvA65rcTxN+yXZ64txHZajb20aR2Mml3EV5cpdRN927iZ/3hdV4k8184HyqTzQ5Na2/AWp5nfeCfD99ZtbL4znPh23RZFlhcWtn5rnIhmYS/OwIBI6g49KzdG8M/BLw3oun+Mte8X3Vst1NJA1qhWC6tLlOC0KRb/lQ4I3DDoRgnpXr/iZf2drsSQaJZ3GhG1ffZKLe4+yajGwXzf9HlDsrYyFYEEcE8cVg+AoNLuNVutSsfg7b+I/D9xGFjN5E5Cld2JBIySR4P8AEABwMA5NXTk2rbfJGcrX/wCCfGP7Zlx4C0rSfBnhLwB4x1L4iT69dXGu6s93vhjihtlEFuHh2KGMshOMkkeUOzLXxzaIyNlhhF4LsMLgDg4PpXp3x/8AHHh74lfHjxV4i8KaVb+FPD1i0OiaZZW+BCkenfu5ZFCKgHnS7n6D8eteRaxef2Vok96zbyMxoB0O4cZHtXVP3rJDR4/f2Vz458cWPhzTpMTa3qFtp8RxwqyyhMnHZScn2r9itZk8IW8t34Qtof8AhFF0OG3tdJRI52hktYk2yRyso27TgHJI+9x3r89P2Po20T4wt8Ur3Sm8TWngi1MkcAj8yNry9V4Igw2npGZWXurqp4xX6f3X7b3xFuUt9D8K+ALTRdIieVb61u0F2txC5B8t7jEe3GM9BjjqABXr14yjTjThG+hxQa53Jsz9QvfhvpNpDf8Ahe9vxPazQ/ara6UpYTxn5ZjFlUbkfd6c4wPTD1/xj8A9A1y01fRtS8S6bq6PFMyWLGSHaMEEZ2Sqp2gEBh0HBrz+H4veMr3ULq7tvCtlqVvqoaFNPYGeCFUwFTIwdo9wB+XA3xr16ER6RqngbwlbXFtsQlrSTzYkTBWPdu3Lg9Pm49O1edDLpS+L9Df6zGL0PdNF/a1+FXhu/t9X8QeHfEcGoK/k3iwqWS7t9uxJ/wDSzgldoyhKH03Z46g/F74baXreteLrzwbKuk+JE8yzljjhW8kcAMoEUWNieoB98YOK+RPFvxu8e+I2jinSDw7cacD5McKLPE68FVLMMnHYcdK4zUPHfj69mNx4m1SO58uIeSsEEUIhIyFAVAR3x3yK1oZRGOqViZ46+56d/wALr8H+ENe1rUz4Rudatr6F4bSz1Dy0dRIwYnlSm1GHOBuwOMV0vhf9qv4gX2n/APCP6L4C0bU7WxQM1rtDyBD8uUMzO4JXjo3TAAAxXyTq+q3eqHfqmoC7Ik+USqF2kf3doH0+mKraOdTtdTbU9GeW1uIQwFzFIBgsuCCCR8o7Yr1o4OmlexxPEyk7Ht/i7xN4r1rV4/ET+DLrw/ayKYUigs8xIp5X96PvnJJyQv0xWV4J+J9z4H8Sad4q8PNCJdPuVlkt5YT++55hYj5gr9Pl6HntWZpfivxE2mNpb65fPdOH22csmwSO3BcSEY2jrjjOOOaXQtc8E6NdRx6wZLDW44233bsjWdu3VOpKs5wMcHHqKpNR0Ycrex94L+0NrPizQh/wlPwiih0Rmxp89rZMJ7e7YFku4Lh1RnORkhQuT3r8pv2r/ipr2sfE2y8A+MtUu7+38MwsQt28jLb310oJOx8+WPJ8ofLu4wSeuPrif9otbvSvseva3d6u0ZEtrPa2qCI7AQFlC4BX64HSvm34n6H8JfjJrd78RdYkutK1nU44ob0wM7ATxQiGKeOM56pGodeRxx1rOjGm5aqxrNuEdD5Y1d0s9Ie68wOhG2ORGG1t/HBHGP8A9Ve5fsf/AAa8QfEjxL4n8XeF0hv5vBdjbbIJJkjY3OoGRY5V3fwxCJs984xXlSfA9ryC+/snW5k02Ag7bhNu7H8WB8vGPTNev/AfwX/wgfiG4aHxHc6Lc3iLEzwTPBFPGHDrG4Q7SBIqkFzjPauyNOMYu0tTklO7Wh9Wr8R/it8NLq48EX8B0BzdpeTWk/FnJEgwxiKESIsxBDBGAzk4r630jxdpPxW8PXVnf6XBpF5NAE066kkmuk89+FDHyy0YIA+ZVJOSe2D8g/Fr4b/GjWLtPFEbSa+FgDSSzvE/yr91eiNnbjjBDdfr83aT8dPiF4C8Rm9snMmoWY+ez8spAUHBWVM4KjtgED0ri+rqa0Wp0e1tp0PqfxZoviH4Za9Ja6xa2msvIPONxaoXSCIkqWRZQPmP3ge3t0r1vw1+0jqFtbW/hG91e50WwZg9vqD589SgyFmlJfKAgDZtB7HivO/Cv7Yvwo8eLI3xB0K+0G7uYFtb+PTtjwzqRjzI3mYcAfwNgjtnNed+M7T4YtjUvh1rf/CQ6deBpIbG5DfbbUADKSEYyARgOoGRjr1qfY3VpormtrE+mPGviDwf8Svs8euX39q60jhLS6tkjMM6dR5ixZBUZ4DlcYGBgEV8seJNP1Kz8Qto+tKvhwaihgt7yQFYbhh/qssnEatgAgjgYz2r0D9nzSvh1qHisHx9qMmg6IoYvJ9qNqiy4JiR5ACdryAD5Rx39vpX/hmv4DePvEMmp2nju/12wDAW2kvMrtaop3MXuGZvMBbH90FccGom40XaT0J1ndpWPOPDXhTxHYeF7Pw98QfBtqBewDTzrWmzxTSlZTtEzoMvu5HDDqOuPlEfif8AZ1Ph6Jtc8H62Nau7UKf7N1Fo7b5E5Z1LMGfaR32jAr6AvbL4T/Dm4N+o1jUn03EsESeY1vIF6TR7flwOc8jnIwa5HVfGv7N/xL1eFtUu/EqSPB5J1Bo0ttOtxywDBv3zgkkZKsuF9AK5liG37hr7LTU+fPFHwq8V+JvhL4hiXw5cazZ3iLqOn3NjJC8NtqdnliwbfmNG+ZCQuHXIAzjH5/Wk4ubFI5coVOxo9u0o68MD6HINfqR4a+HWi+M9P1d/h74j1vwbPYMYLqwsrmW5N4scgOWtg0SFH4Kc/M3G2viL48fDPUvht4mtfEbRTx6T4mMksiXEBgkt7xH2uWjPCicqXTGR9OK5MdR5o866HVhp2fKeXaZqcOj3TXd3F9otZlaG4i65jI5IA7r1Fdtb6T4g+Ffjq117R455LV1WW0uQT5F9YS9UZlH3wvAyMqRnHSuBeJZ4QrISpBIxlcEdiK9c+EvxE8N6Gi/Dn4xCaTwbqcrSQajAu650e5PSa3IBOzcAHj+6yk8evhzlKNpw3R3pdDrf2m/GFj4o8K/D2+h3QSpf6hLDEeTDBNFErpKR8pIMS8gDpXzbaNG86YYMu5SMcj2zX118U/gjq2i6Vbab4oxf+G9SVL3QfFmlZm0u63ZEMiTYIheRWw8EmCrcfMNrN8n634V8UeCZUk1W1e8siyol5a/NEQOzAD92SOi/hW2DzKnWdm/eMK1HltZaHIeFiPtuuWd1EmxdSuHcMMlAw3ZGBntxXXeIYvDNlJF/Zep3NsksSybFUyhSMg/eAIH+zzXj9t4qttD8ea3bJMBDqDoqyPjapABIJOMHt+GK9Oh1a2tJ1uGC3aJCEVchT1HT8P09q+yp3UY+i/I8mVuZmdLDbxvby21xBd78qNjNE7g8Zx1GP/1VIb7T7awi0yS3fMbmQmNgd7DjqfbtwKq6nfWV1ewwxWsFum/qg2sO5+7jn/Cqkb2cMUxikZFibOwrnhuw79q6lsZPsbq+IoNTtjpumx3NvKzozPNsI2r2wDk1gXF7qlnINP1Vd0Ex3CRcEquemFHHaobOaBtP87VtqRrMqxsq4lVRnKtjA6Dj/wDVXUXVnol5qtosGvW9hH8i7LlWYuCM8E7R06ZwPWnohehzyavDFHqFjcO8JjkG0OOefTHYj9KsXF3beStz9pA2JiJVXpx3GPb8qW8N8739qZUuAFVbeeFeGRWwWBXnoOmcVCLC8j0ae7GyWSMEgtjBVQTkD1PTHtQBbur5LyO2kmb7PE0SMGx/y0PB5HYDtTo4nhdI4pUkZVLREDjYcZb0x2qpfwajpVja/aGt5EEGAuwlssuduBnoRjqOKjtJ0uNOW4k0eSZEAVriCU5Uey/0zVJiJZYrz7RdLcKyrlYwIwTHyM5C9u351c0NdReZ4byWK7a3VvLfaQVA42k4BOPTHbrWI1zf2E0lxZ3tw0R2k7yrqqkdGHPQemKmAupLaTUYr2JmeQ7Y1XbyTjII5zip5h2Na7uxJKhne3tozIirI8ZDEjr83Ycd+3pS3Vp59xfWwnaTz9vKZCI6L3wf5dqyCo1a0eZ50lH3Qp4+YHHfGOlbcVlaf6fbtOLIYh2yZLbdvUHB4YenFPoHoVbP7S0H2NrtZYYQfnwQwx3Hr6VlWdnqscsNxBcNcROzFYzyqR543Mcf/W6VHZ3H9natKIW+2JM48sBh2HIPYdOK0biyARJhJJZQqJCyqeF3dBx/hQmFuhnWurTxXcyXMSRxMrrwNw256DswzV9JotRhnjsbAXMtnHEm/A3bmz0HUYGfxFUY4LuCwm8uMzooHlbQGyGOScjPTn0rQt7kz3E8dus8iTiPzGiBATyzzgH0xTRJi655sFuIr2OW2jjEaE5LLjjnGBgkDGKbDLBJf6dNDP8ALAjLB5ikbmbjaeOO3augvl+3anNY3M00Y2xqRKo7NwRjsDyKQ2kdv4gtZbzi13yJIOpChcKw44HTtTiwZzN/drL4gaG5VfNkUnA+5gJwpz34HTpUUj25azv7Sdbe4tkdSrjhhzjB7gdMeldTrumT394Z4FRDAW2qEBYqeNwHv3+lZcOj3UcoJiBTGB5ajL/QYyB6g1UdhMwxqlx5csbRwpI0YclVADLn06eopL6ytyCsCtA2ze6hsoAOm0en+FRX9jcfapbbUbGS0MPyo6jH7vd2XODwc8Zoubh4NQyYmeKZFWLaMgqoGQQOn0poRRtV23bRQtkTxkOG4CgD07H0rufC7gWcunkrI9qFdSDkBXO3b+a1w8Vjqkdxdy2pUyWyZKY5IfoDnvgZq94JuFm1ySO4ORexY28gl0Ib9MVz42mpUn5F0Jcs0epIrBj8wViArD2rwDxJbNpnia/ifEnmFZ0bsVIr6CwjFmU7guM5GM+x+navJPiVaganY37gJvjKHH+weB+tePganLUt3PRxEbwPP71FCvuG0shfHbn/APVViN4pzbXEdwttJGVX94MKcjpxSMu2JWcBvl2fUHgfgKbAllJpgt51YmFmRmT/AL6Unj8K9+DPLZtXNpdRiV3iRvKwdyjgqemKZHLqFrFH8n2yGcK2G4X5egq1Z3C/uHhuQqNGIZVfJ3bRgYyMj07VAsrW1ltmUyRQvtRx/Bu4+YdPpVknQSXlnqNtHbi3Nnhg/wAx+Uk43dPu5xxUjW3lzySWspBTBzG3Oz9PSq9haQXWnu17BJIYBhJASuc9ACDjj3B6iq+lELK9zMwijhZlCS/McEY2k/j6UAbm2JNMZo3+ctyswGcjviue1aWVVilSBYyNqOV4Uk4wSB0ArqbVNPeG5tdOulhvhGhRZPmV9ozhcg+mMfpWPcWU0yMZNkcqsFMZY4bZyfqDxxSGb8kcVxZyrdJHMZfL8wowjKsABjLdsgYrOtLC0Sc2UM6wGIqxMuMndz8vPSsmC9nng+xXPk+VG+VYfKfYLj8e1aOpWdjLYrqLkwSFfLDYJZXXpnbxgjv9KB26FVLC6jfUPLCuVO6BvvKFPU4HOCo/DFY9u10kQt7lVnR/ljZeGz0GM9K6jTjazRRNpsubl4ygWc9V69QOoxVb+0JrW5W3vbZQTlpCNrBhwAQR0x7UJiOdDlZZIJIpGfzAQNo3YH6flWwsUn70yRyEFQ+zkZIwD049M1Xlu9OLIjyz6fMc8kEqFB/Dr7VsoNPe68+C8Ig8sKSoLFi3GSD07UDIdIW5k0+9sYXXcy+dCozkgHDD69Mcd6o6brc9lttY1W+KyEheRIoYcgHoMdK3ofDguA00V2skkeYyYiUdCcbMocf56Vy12X067eK9tjcx25wzY8vccdcgZ/8A1UaAa15HCrJsjazGxgsmfmQEdCR1APTPSnrqssWlx22ppHfMpUpIvzfKuRlh6gHtRPpqGSB7B5F89A/ludykDr3z0PH0ptsdQthdaVPBbXCxEEFhtGHyeCOmf0oAmXVEiiSaOQWoHRvvq4OB0/hA6VUSf+0ZjHciBGhcCNVOzaT3A6fNxVGPy3jksxEsEsi7fJI4Uqc4/Ec1m28TSIwiRnkuPk2jp8nQ5P8AdFCA6LfbwX626uJgT+8jYBsH+8PSqksLuD5jRlMsADxsZeOPpxS5h1VYpngMNyEKM0bABymAPTB+vaprnLafmIicZXyOnzH+LPTOKYjQ8F39tEZdHeBrOfy2IYdH2sCBx3wa79oEQKQ+xuCR1A/CvI9Da8tfEVndXB2QvKEdSuBiT5evt1r2Ta5kyQHCnt7jp9BXh5lT5al11PQwcrxt2J7W8Md9HEh25YKTjnkfyJrfhEeN7gqqsQ47KfQe1cdIpZS4+SZDu2+w56/hXbNiRV3LuDKGOOPvdAfXFebfQ6zj/Hdm13Y3lm6KFvrJ+vRZbceZG2frivMvCc66hZS7QDKsEci5GW34+cjH0H0r2DxdZLqGgAtki1kV0KnbgH5GB9gDXgvhuC70LWtR02Hb59o21RnrExD7R6kqMCvostmpUTy8XG0j6Y8GaZpHj/wD4z+HjOLTXRaJ4l8Pn5jILvTc+fGmBne8YAG3oGJPSvQU+JS203w//astZXmjmSPwj43g2Lnd94zNj+6yq656hY8Y5A8BsPGdv4d1218X6BFJHLoVzDeyRhBue1+7cDr02MRjI6g9q9v0/SdNt/HHjT4OtIW8OfFfRTrmgDb5cK6gU8+IxlgFySmeOBtQEDivYTvqcdrG2ngGL7V8U/2V/LUx3A/4S7wRKzDKTbUlMUD+nAj452hz3zWjqHxJt2tPhd+1ewxLp7DwP8RbKKHLhY1ETTSL/tr+9VT1Yoo6EV5hH4r8QP8ADLw38XLeAQeN/ghqMej63FcZ82fT52+zRK/f5QfLyOmXIPFezQaH4al+LGt/Dqa48/wL+0Foq67pEluBtt9UWMzMRxtDbtz8cBjGhAI4pMkYfhlYx3Hj/wDZdxDDcyBfHXw01BvlaOQne1rDJgY6bQRyUDEj7uGTeMfD8o8EftR6jaB9L1sN4F+KmmCIiESupiNxNGv8OQGPU7Sirg15tDrPiVfhF4c+J0gc+Of2ftei0jV4pCfPn01p9kUbMOTGkYEIJ/hV+1et3XhvRm+Jvi/4UWzlvBPx+0JfEHhq4hQNbR6qkYuGkjJ43DBkcDGMop6VSQizf/C26tb7X/2Z9CY6d4p+H96nxA+FGpSMkh1HTZH85tNLD5m2yM2wg/M6neAsYNWXufhtrht/i5Baf2f8L/j3ajw148iiARvC/iiPiK8GchUe43OC2EbJYkEqK8xTxB4t/wCFT+DPjDBGZPGn7POvf8I5r0ZYtcz6UZlhhWQZ3bQP3Kg4GPMI716fD4f0Bvit41+C8xfVPh78ftJfxH4Wnt1/cxatAhuvNTIBV1kjLsijH+rRl9GIrvoXiHwhqGlm504eJfiP8A3lh1u3tx+98ReAbhWRb+yRs+aIEkyyfegLE9flFjV/hRo97b6n8FPC91C+ifFHb8Qfg/rzSpDBFq8ISS60lpguIX+cRJnHln5X+Y5GP4e+JGv6d4A8DfHlrYyeOfgTqo8HeOreM5u7vw05eD9+pOZE2MsaOT8knmSL0+XofFejaf4d0n4k/CPRZnu9C/s2z+Lfwt1FD5Vxo95OyS3Edi4xshd/lCcAL8xG85GiWg0kdBca/oGuHWPjb4v0mXTk1mC0+Hvxy8KTReTdaLfZjtLHxBarkfuThE2n5T84T58FINT0DT/BSaBF42kh/tj4VC68A+KH81YrbWfC2rW8kmkaj5rnAhEZjPlscmQN0ztXxD4qftTeEbDxd4g8Q2if8JBqHj/4bWGgeJbOxKpbya1sw9xKwBRHgQKE8sSkElfk218KfEH4t+NPiLdQ3GuXP2GGHTbbSfs9qXjjktLI7oUmyxacq3zZkLHPTAAAUpLoPQ6T4r/EoeNFtfDvh7zP7KtPIM1zKnlvdXFtALZZSu5wiiNeFDHrkknp49FCJpcQjEVuPzNRxs9vb7iGAYYjyOv0ra0nTpGC7gI1ds5PIx+H5VCRDZBZWLXt41yw2RRAFcj73sKfqkLM0MUXyt0H8/0rrYYokYpHn5eNvuO49qxZ4la4V5QeG/L8B9KdhGFqCS+batwHzjIH5/lVuaJTGGwPlYZH9RUmp7Y9Qtodu5VkB546gZ/z7VqyqLRzHEAChBIPYN2xSuBh29yuMTxmXZkDHHB9PwqK9WzZxPbboWfl0I4+ox0NarWiq4dYvLDnIb0z1x+HQURwCaNUZT32574phcoxW7qj+S4KuQGA7eh4/WtTT9XjhEui+LFc2swH7yDHmIODuB6ELgED2xUNk0UV3cWtziNChy3T7v3SPpWTqF4lwxtwMDaoDdR8v+NIZ1/iDwlq+iGKwg1NtQ0m/RXtZEdjFIDtxlegO3H4YqsdJ1bVHhgu57rVorYBFV5GfylwMbMk7VwMDFa3gjUJ9Y0S/wDDt2fPSyjFzZbuXiKE7gB6HI+ldtZ3lvhTB+6LLvbHRjj8MYPatLpdA5n0Oe0/wOss8dkp/eyOiiM+pOPvHtjk19SeFfhnpWlWywarzdKRuaFFGG7bSw4IHoK4z4cWMXn3Ws6gC7DEUBc8Kyn5+P8AaVwB9K9mn1AmTfKofacxnpnoccHFDqO1hWvqdrZx2unRR6dEBFBGmFjHGRnIzjGW9TVbVJ4pVWGbgsf3bccZOCCOhFc2dR+0xhSokLnIK8Fc9sVXvEjjtnlmk3bOG3N64xx6VkOx9oeIbr4d6xpGnzeH7B9Cvo41juI15g6dYypfkngn5eR93vXEC2mt2lEXmGIdQcYwfrXn/hrxFaf2fDYt5ckqnj0ChRz261a1bx8uiWyJdQx3v3srkAkcbeKyehZtCTDsn+shjJycDofulakmIkHy+VIETdvxkr6Z/D2ritJ8Xf2pA08sS24mORk8DHAHHT0q42p2ss4IlW3IOwrH91vTPbHqKpIR2Wm65qelxRXFhPHvIztP38j+EY/SvTdM8b6bqSeTeEWszgElBjk8EYHGQfSvDFuGlb7KdqkjcOMA47A8fhirOIBeeck2VbGVXhg+MdsY6USpqQ1Kx9GC3F0payljuG2jcn3ST25Fef6grC5njmGHjOzJHTGf54xXKWWp3VpiKWR48coQ3AI+v8q7G28QWt6Ije26SIVZXf8AiHbn1xXO6NtjTnuU7OPMwjUghlDBsZ2+307V1MIt1SHy0BSThmx0YenpWbBa6XdP5umzrbvwHjmIU9fy5p95aax5X2aOAxlPlyoyoB6MO1Z8rKQ+1FjfavaQxRMI5JVRyvfJ2gDt0/lX6GeB/D8nhqJHxGckSbBhVV2XDAeh6HpXwp8N/CN9d+MdFsbovZyzTkxyH5kxErSOCOfmZFIUnGDj8Pu+5NxYz3NiqSMHIAZe3A79ARTl7qIWrMzX7+5uLgWcshldGLuMDnoPopAHavONVnuInCsd7MP3fHGFx156/SukMq3sc67njfOUf+MgHvXM3YmeFlZWmmHK7uowQPbOR6VianOSwGZWkiAd1OCoPAz/ABDPA965OVFFwCVEbENuB/iyeB/hXVzT+TutZwFj+baVGOcDr9M/pXKXFzmVI7gCHKZBODhhwCfQYFWhWM+GFkMPzbyzFT/s9OPrXUaTcTxX7PF82zGVP3ip4OB04x+lct9sSLyR5gdGJdyoztbqM45FdNY3cHnzyqDFtUAHHOTnLL6c4Fa0yZHq/i7ixiuLYl/Lt2ZQx4Y4X5R7jpXiH2qWG2klnBV4h5iqec469OduK9r1xZm8P6VdTfuG2uqugzGHz/GvYMBwR0NeMPPEYJrvHyRjbudeGHTj054rOuEdkeazyLPcvPbJ5Ql6gYJDNzn2/SqafO0eJPJbjbzlcjj5qZCwVdkchtnYjlR19N3/ANarQ2SKjryGbYRjhj/e46VzmhcffOywz7CVIwy9/wBcineZJbhhbqWVvlVTygAwM4qH7LHEjFPnXOV/DqB6+1SytB5UaqpxvxxyMEdx2/KqQjXtGnMm65AZUPG0ff7f+O1YnWA3G1ZF2qRgFeee2cZ69OmKx9OlClt2B5ZC4UZA3dx+A/St024dhbYypG9WxyPwqhHQ+EpWXzwjFU83LH1XoAc/54rs92Bt3blU4X17ZrkfB8oi15SsJuIXgKBMY2yn+L6BM16B/Z0czvti2hUwq564OCQT6ce38qSAoOYZ8xGZQyAAIFwAeCSO2eKyMwbWaCREK/e7ZPUf5/8ArVPf2scL7VZQXGQh5xgf3hnmsyOCMiN1bzl+bh+AvHr/ACphYuxXKyKrSOr9PxGehHQ1q2dzpZMpdgqS7VIXIKbR2AB4PFc2UG5kTZDEuDlRnBPv6iup0tIxH5MY82ZF++UCkbvX8P5VdLcUtjrLS6kjX7O0m+Wbb5cu0DK5zjcOo6cVoXK+VazuPkVl4fp3xgccelU7OKCdlWJvIKE4wCyg8Dr649K1NalWC3EMmGOA5QjcW24yOwHFd/Qw6nkuqmOK1ltsPDsYMhkXOB0wv5dK861JjHp1yLhSwkTBdADwDjt6Z/Cu/wBZnMoffFsd2xIwJAwuCvyVwWrZfThbyHytxILr93acNkqMfSvMxG50w6HJwGFbcSR/umf5QWHLcY4FXYFvHykUyxeWdhBHbHU+wFVwVnQRQrt2kIR3UKowQw9hV+3ikFvGSy7xlSMDcVPYntgVz9TToaMP2eGMOjhugMXXjPP+RWlfXcVmiD5WeTCxgn7oGAcjPpxWRavPFG3kkbEU+mSfT24zVWR4J2hdE8tOev4fdrRMgkmaZM24O1mKgegHr9DViGRXbEcvEI52gbRz0PrnHFUvIUl4LhvlUDynJ+ZRx09vataCzRNxEmFYDIxhj2GfamgLOEziECFH/hHdvQjstNJV/lRVBixwvAJ9P92rTCOF8yZdjje+Pl7YHHHb2qK8jZFjeJRPsBMkfTrjB/zmqQFrTtzKpkBG0nbt9x6D7wroUV1PmXMZUY5YDhscZGcdPTtWTo7+SSsjDcPnCf3QPT0HrXRCWWSyWR1MjL0ZjnaTxwPp61IDixtWEa4didoww+b69813mjSOLON2hLMoY/NjkgkYyPTrXnlsRFdK8naNdjAZC8fx/X1rv9DulFs20NE3OM/xD+EjsfT6V1YfczqbHtehQDVwmnXcaSw38EtvNn7uHQq3TseB9K+ENO0jUNH8VpowtHuE8xopEfK7XZ8YA6cNhR+NfeGh3IaaLI2vGvGBgZKcg9OhHpXH+IfDSf8ACWzeKo2Swto4Y96yDIWWMhw2T03OMZxgZ9K6alJSMoOx+WPi744W3gv4h6l4c8O2s2qmwvGgnldg0UhUDcgIII2Z2556elQ33x51bVV8qz06y07PL/elBPbqQAeK+RdEFvdy6jKxkaOW8mZdx3HHmZ+buT0OfevR4DHsCqAAo5OeR/8AqrjlSjGyOzn10R6w3jLxPrrltRut0KYwkXyLg8Y4PT8KsH5ImXdvLY3hgePfNcRpjnEUsTEuN33e/wCA7V6LYRBre3R+ZrhxHKT93aPf6YrootJWMJ3NHRNGudS8s2yJGpx85GTwcZ6Yxil+MvxN0/4VeBI3sI1fxRcSQQWcirnyI5TtklwBt3KvTtnsa6bS3ksdQhs9PuY4reeRF28DCuQNy54OCc4rwz9pT4ZeMdJ0/wAb69p9sfEmg2VpY6pLfQtGEtGimUSIYmfcpYkn92CMDJ7VFWvG3KmaUqbXvNHxZP8AaXaa61CWTUbi5dpJJJGLuzuSxYlsnPPWrGjOIby7tfnRnTljyeny8+naqzyv5akYzt+ZxnvjjH5U7Tkk/tYQRhmIiO1TjBDdm/PP4V58upqz9Qf2XPDXxA134VeFdQso9P0bTIBdWum6hNcD7sNwy3AngwT80hKjHTI+7xX0lq/wI8S+L4biG18U6WJLh2W5i0+L7QOOS7RuSQcY5DLxXzx+xq+k6f8As7NewTaFp+t2Otahbaq9+Y4TNZrKWtVeZ9mf9ZKEXJ4NbcvhfS/DfiW68VfDkrc3CW8s1wNM1SOYSLIjb4Cq5dl3YUblweMc9OaUXeyNYSsj1bRfgzYvpk/ga68aXE+m2DkXceyICCXaGBhMgxtOOvOB3ra8JaR8LdYjstM/teS4j8NTeZBqfkhBck4ZRui5/dlMk9+OOlfLPhH4l6fp2gNNceEL06Y4eO9ls7tZJZAOPLRWdGjywAJ6lR0r2Xwn8VfCn2Wzj+Dfw9azuLSRpNQiu5vMkZfQSMSQx544GOMYGKpKS0f5F3R9VP4l8P3l7u0e4m1S9M5MkECsomThQzKQFJUDgj0we2Od+IngCH4jXmntLcvoM1tuuYcxbpDMqKqgjjem1V3KCW9K5/8AsT4n+LNZsPFcHgm0sLVUO23lvbeORy38TKu4nawyDjP0r0/wvovxekimn8UWOlWrWMwe1mS9hYhZPkKKEk6KAMBwOvtUpNPUat0Z4Ett+0Jqnh7x74OvvA+lePdB17Q76xtVcwWsyXElq4XauXmxvX70uMEBkYYxX86fh6Rn02zkOERVeMAck4OCccV/YR4O8KarDq6R654jjvoriNrd9OnRGmkR4zviYh+flDfMMnA7Cv5Co9H/ALE1jUtAb96NO1G8tE2sGQ+RKyHBz0+UYNd8Jpqxz1U9y7pfyeKdKYFoytwkZ49SAc+201+uv7K3iTxynwx07QvCumL4gi8Ja5qU6pcyqipHeNvMUgLod4ViyFcgZ6ZFfkDJceRqFpdlmjVW7ducYNfoH8I9F8d6l4Z1bV/h1LdwXdrdxJc2sEyok6TQqSWDPGCE25/HiqqeRlC17M/RW4i1fxV4gvNY1nQdK8M2ckcL30t3L5/mJ82VVmAwx3ZJwOQPaovFdh4G1TS9Ofw3Pa6La6Ws7NH56F8t2KZZsAjdnH8uPlfRde8bzeHPs/xf1S51O2tpW8u1Zdr28YIRdwUbnGOnOQMVRs9R+DWp6jDotvDOZ7xhEounSOKYudoxJnKEHnJHaudQl3Nbroj2PwbYeIBqt3420vVzqAvYBFZu0hMUnkkKUlkZSy5ZAAQPyGBSaf8AGXw/qk3l+LrU+GJdJmlWTSbWNnjuX3Dc+UAXIbk556Y9azJNT0z4RW1tpMEKa1pRzceRJcFbsF8AtC6AIwUAcOBxXHH4jeALi7j1G90e9sQGd8GUSCTPBHmd2I9WoUewrvqegSfFcWXjl7nS/F+rQzakhZJFuJEa0TgpH5R/dvjA4x0HQnFaGh/tM/EPRZn0628Vt40tbuTEKX8O+dXB+9F8qMjH+4QRjoK8vsPEPwPvvEKt4i0i50XTLePz0mmmbLyHGR+7bKjngCQA9Mdq+oPBPx9tNTil8K/CL4Wv8RdKsEE8V9MlwyblIXAimT5CMYBD9shawqQWzX6G0Jvc8n139q7xjpvj3TzdeEI9QFyYVaazSZ1bYNrf6xRtKqOV2/T0ra8VN4c+J+q+HvEfhu/u/DE0uoS/bknRhPayNh0lt45SpMYkChsYxnkV2Np+2H8RoJdX1U/Bhl0mEmKWbz1MgeM4ZnZ4ld1AXlR93ocdK1NW/al0fxNHa6v4e8K3fg7UJo/KttXeyivbSFtuxizOFbZnIKhRx+dczprpA25pd0dJH+0CttqGpeGLvW4ludNt1t1geyH2O+OwfNt++kvQHkDP3TtrtrrxJb22l6N4n0zw3No19DOxvrFy1zEbZ1HmTpu6YxwmFxnuBmvknVviN+0Vqs11J9l8JK17tR52srbbOyL8jZMpGdv/AD06Doopto/7TOsQW2nWb6VpcxifzTbX0BSZVA25RWyqgD5RGM84PbEPDaafoJVI33PVvjV4v0rUdai8L6bpfhtbDWswxXxjLGT5SyQSY2rBcMcFMck4wM4FYXw38RTyeC9RsdWtLfxRq8ZMMd3ZW0JuYDG2FZ5iqySAjGwpkjHbmvMP+FW/ELxXo0tnrt7a6NYIy3d1axxoJI5ITu3rayqpUcDcd2CTwMcV6/4c8G6Nem0tpvG7eG7BLIulvLCtpceWEVly/Mcoz1XKn0zXNKgqfU6PbXslsj6LggT+yLay8K3/AJCzQGe7bVVM6OUQI2XUqQDzuUMMADp0r52n8Za14O8Na34B0fVzb313qizyT6UZTAlscb4rOWRQd45GFIHGPWs/S/i94ctjqGlSzah4IubIGPS9ZsidStbl2+UrJb+WwiLnDYAx2JUgZ6LR/EvxeisoNP1SztfEGm2cSCKJNlnO0Zxtcxq7RuFHbCmseVvWxWkSre6x4o0pZdb8K+L08fyxqJYtP17TjdMwjUblNwoSRMKR2XkdK0fCv7S+pm1n13x94bs7DWoZFh0jUNP8xVmdeD5jSlyFwfUDBxtwa8xsvEer6vr015LZ3Hhu80K48qe2sYi9vPCWyeCeSwXlSSAOntwHiXXdU8aeMZPD3hma30e3tLlfJs5ViiX7QqgnEfBfJb7v6U/Yu1u4+dN69D65v/il8QfiLdR+LtN8N6RrOhOy6a1qkn2uSN9x3PPAp+Y/vB8vO1DnHOas3Pxm174eXl3odh4eFraWFwqXd5pMbxhJkHzB45lYSR8HgScDGDivKfC+g/ETw7qehrFLaaHqWuRTzTadEjQxwTWodoJN2GbfJGg68YGOcCjxJ8RfiN8QNNtPB2uWWmf2y87212beFN00MTI/mSTK22FYwuSQdu3BPXFc1ShZ2RUZR8rHC/tGeC/Fn7T3w217QtTj055bsRX+gNBavAbbUbGKYop4keI3asYH8xih3KV2kcfz1xLd2U0+m6jHJBc2crxXEMww0bo2xkKnlSpGPYjFf0geFvGb/DH4mW+i6xrd3bWNzGsbC3KTkO3zwNGWC7lxtOBzivzQ/wCClnwMX4d/FvT/AI4+Hnt7/wANfE1Hvi9ttVY9WiVRejy+dqTlhOhJOSzj+GvpMixPJ+5e3Q8zM6PNaoj8/Odm7aEU4I7cH2/SlDZGR1qvaGd41JZSq/wj+tX9pAywxn+VfTHjDFU7cEAeh/lSL86gliNvX8P5VIY1z975T+v/AOqnAOQQ2BQAit8oA4I4x7VZGAMkbV/nUKfeyOWA6ev0p/yqAvAx7fzoAd1/h2AHFJ91h8pfHof0pdxbgnPaoySw4yuDj8qANO3SK4iwSIU2lSPQ/wD669J/Z0+NniP9m/476F8SdAujZQiQWGqIxIiuNPuWAlSZR96NSqS7f70a4IwK8mtVMc0m/gvxj+Fvf2puuWEksEkSLudgGTbyDs7e1TOKasNO2x/T1r3xk+O/g+0ubf4h+AtD+O+gyIHnvNLnjk3W0mNhmjitmi2KM/6yJfYkc1zXiPwv+x/rGvW0Vp4ivvg3rV9aQXNtHpbXUIt3vIVkT5tk1qcFwCilAMEcDFU/2Dviv8UfiJ+x3omq+CINN13XfC7jwxJAh8iRI9NQeV5yvtjlma2eJyxbDGXOcgqN/wAT+J/irqXiefSvit8HdG1+1vbZkGo6hGlq0SBCWzeQpMo4yF+dTx26D5LEUuSbikezRleKd/6/Ib4a+Cnxl8NxNrnwX8fWfxVg0a5Ea2mv2rWly0gGXEV9ufdvJwN2BjjsKo+MfjMLmztPCv7V/wAD9QDRtI0OoHS7XVbAbl2fuZolcLLjcSyMjKMH5ciuq8EfDDwx4g8P6Vr3wn8c+IvhdJp968QsoruPV9Otrlvl+SC4ZHCvnvkHkEZ5roYv+G2fhz42mnuptN+MWgXzxoiyumnlCiFQVjjtSYS2Mt+8dSeawu3oaaI8x8CfBT9n/wCICW0Hw38b6h4S1KVRLbQadNPbzxL3ST7SQXaLj5U29MYxXpdv4d/bf+HF6dG0bWNJ+Jvhm3cQWraosAv2t/7zbRCXIXjDOT0rhfFnjv4AXOsPpv7Q/wAO7z4Sa48oa5vLN5JrV2/hkW508q5yclgEyuOc4rvtC+E3iiK2fxd+zd8bZLrRJyJbXStbddY01sqAYzM7+bDztwNu5eAaHL+tgafXb7zxzxT8S/EWu6XdeHf2gvhJead4XtpPs99r2mpNBPFC7EpLBblWZSso3EA4K8Yx1z/hx8O/BniKae4/Zl/aJ1XwrJIvmjRtWPzAKcj907QZQcK22FsY59K91l+KPx88BaLLd/HD4ex/EO1hudhufDQYOII8ZleJd8TKxGVDtEOxrxsxfsA/tK6zcahJeH4UeK1lyyfaF0e58zAjEiA77ZuWAIXDEjkY5K547PQPe/4b/I7ifQv2rvCl+8fjyy/4Xd4WCrN9ssv7Pu3iJUhpIrS5VbiT5ONijHPB5Nea+LdB/YqvLq61HUJfEvw01zU0Bkmgtby2jWZNocx2rLLCNx4KKCoxxjv6En7OH7TXwtU65+z98WpPGGkKqvb6RrjxPDLEMYRJGWaAkgKN6+Rnuam1n47fFvw7ayaL+1F8Jpb3Sr9UjN1pQivIISiESuFbzYRuxu4mBGBipadtEOL7f5Hnlv8ACLxGvhC61b9mH4zX2taZInnvohUR3cIRkaSSOFXjBchQCrwKSOhPGOQ8MeMPixpGh6bpvjPwNpPxV07SbmV/OvbRlZQ7fOU2owRs5ydvPTGBXQ6on7IPxGv/APhK/hL4zuvgP4sXygjQGa2R2U7dgjjcxqxJAfawHHIxmvS/iX4T+PPwm8P3fiC78cWvjTQLkQqJI7ZbGYSSODviW2jaOMynlm3MrZPHNZ3trY1SvZfmcI7fsiaz4jvNY0WTVPgR4jzHJAy2kq28cqqQzLbDfA684IIQccYFdUPht+1t4cuLLx/8GPiJpvxd026laf7HHeRpBdxsCC6wzl7QfLt3CKaPDdBXmN98T9H8KwhvjT8NbuS0v4ImtPExi+32+Xj+Ux3KRMUBBY7c5GACOK5IeH/hZPLp3i74UufCVxZr9r8+1vZd3mNswu2YCSJ8Hb8mAw49qJV7LUpUL6R/zPUtT+OPjxPGksPxw8G2fjFNPjS0msGjgj+wXLpz5N0qFDvySV3PxjDLiqviXxN8KtJ07/hG7H4Xanp8wHnW97aamZ2iLsX+/n5vKOcBgT8oHTmqLeOtb+LWmXmla7rGi6HaWzRBBNbi2N35arGx85ZMo0TouCq8h85AGBr+Bf2UdTvr0DXfECadFJG01sbK88xmZOmXx91CQeh6dRXP7S/Wx0ezjHpt2P/Q/DxlB+U9M9O3/wBalQMpAjG0HvjgVRfV4I33hvP7bVG38yRUgGtXCedFZTeUf4mDBP8AvogD2rxFRn2PddSHctwqc/IeeS46D8BVeWMh9pkVRj5c4Az+FddpngfVrq087WtSi0KEgMoCCRivGPmQgfTBNR3fh3wfZBUsbifX7gcvu/dIPw2g/rRypbyJ9p2RxPn2yr80oZl9uD+Qqu19uYJax5YnqO5+laVzYPJGqW9rHDk8bTlv15x7V1mnaVZ6THvuCdQmUBiqjCg9sEggYFXeEVdkSm3pE5+Kz1qFBc3Vp9mt0Bzu27vTgZ3D8sV6D4dkMnhW6tvmjZrsHocY9+OlZF9c3epx+eLYiLjGGUkBeOR17eg6Vv8Ahy6P9iz24uBDJFJ5ioRn5GI5BrgxUuaO1jSBM6sJPljXYwBUkfL+X9KxII9DHiE6jqVmZ/LZVYZOyPaCN20Abs+hreRYrtmkRjJGAxI6FCPTH6Vz1y0txK1tCTBEx+66/ex7kDHSsMM3F6DqJNamtq3iGKeOWz0CFIU4yqgdv7tZFrptnJMkl/J5UjHd9mVOenI3LwPyzWFDO0tvJA8LR+U3zEHO7npjHFWo9YmtJVn5ieFsIjjJxjB9849a7ErGXkd5ba5FbRvYWNvJp9ui5IZQRuPfBBJrnLh9a1jVJHXzSRjy1I+UYAH3eg6dMVdtzDrEC391B/Y0W/8A1gIfcRxyoGcelb8D6hql19h0a8MsCp87qiDaenR8E/hRaz1FfsZVvpUlnLIdUl3lwMIYsLntkjI9qqyQpdnzJAsAiyMcjg+n/wCqujntNMW7bTXu5NTuCB5m7K9h8v4D0rZOiaFZ26SFfKxgHqfoMninfzFZdjg7fw5bOhlmfy0HPzArkf5//VW1bRXu5Y9CDpuUb5ywAXHHQgZx7VrXHijQpJDYiN7vB+6mVbjsBt9vXFXbe0GqJ9ojsmUJ/q43YAH6Hj+VVe68hbGZeeItC8OWLQ3Fy+qX03zlY0K5cfd6qVH8qx7DTrPVp7i91eN1nkwyqjbTEO33flbP04rt7Ox1yQpFaWtuVVj5m3YSh9MA9cU+60HVpEkeG1ibI2mQjZtHGfTd07dKPMXkcdJ4f0tbhrm2M/G3KFtwXp0AwefrUtxqjzr9ha4uYIY+PIWHke+7HA9jUl3f6xbRfYdHT7RION+wKOPXeMYrOsrDxfcb4ReyI7/f+SLC/QY9uxp6iIRosDyReZFeby3+vRSDt/Q8fhXT3Flo+k7V/sq7uYWTmXcTIr/j8uK5oeCvGNmuW1p4LZj8yvmRh2GA2AM+2Kx38Oap9oFj/a13fpGcmBA6lDweSWIH4VVn5D0OsuCl1MweO6hiCggIQW2+hx8vHpUcHhjT57f7XapParJgCSQhlkGeflBGOeKsadpE1gVjMxsmzxK7gnHXJA6gn1pLia11O/VH8WRWewEFZLN2Ax6cqD+BqNhlldFi04FPsn9oHb8xSTyv8MVDbNasyW8NvDabzt2+cGbI7EgZzWT/AMI5pd2Xhh18XBLElhE2xs+i7sg+2au2PhTRtGtdt15l8bmT/XrkbVHcDp/Wh3sLRHTyRwWMYMMai4+ULghwDxgnjNbMGlz6hpk08DKl3YPGbtEjzzMCQT0UjaOx+uK818XahpGh+HryLT/9GeQqtuNx3yFsAsCeRs+92HavpT4N3WiHRtNub2KZ2vtOt/MkDAqJAiKz7CTkbmA65+Xp2rhxNOXs3U6HrZbViqqgib4deNL7VrKCwa1ExtgYpLgMuwhchDg/Nz29K+i/D8oH2ZZp98tuMoxAwVx0/L+VeYTeGdNtL2U6ZEdkhX59xAJA2gjdjbx2rstAgwzwyIf3KqGlP5Lk/QY49K+SxUE9Yn2OHfQ9z0iX7Za/a9wjfdtZVUHHofxpnimGYabAkTqzMZNzgcYADAOMcZq94TWAWqwb0hMa4LDjHPocHoa9Wj8J2+v22wRG4UR/JP8Aw57gjhTnn+leU5RTsdTuuh8qeFBAk0q/IgaQPFuQsofpuTIxzXw38bvAk/w+8ZJd2VtJZ6LqTs8MZDMls4w86FskkyMd69NoyB2x+w9t8ELu0lTUdHDMpBZYMFmLqfm8tUDHoOnSvnz9p3xH+zf4Y8J3fhPxr4uiufEShnGjWkUtzfQTqMxOZYFlghZWI3JI8eVGMV7uU15OooxVzxM3oQlRbk7H5I/EnTdOW0sNUDmWWU7WIUrgYXb7dM1ykbqYEdl3S4AwOBjoB6dK0/FHxCXxHANPjsPJtbeQNbSMfnKKNoyuOpHvWPayRw2kUu7ej7uncnt7V9nySUfePibrZGVdNMrpOvyNbSLJjj5fmByD6cdK/RbX/EWiaBp8Eeh3aa/r19FGWiiXADBVkJ5G0ZDYxuHSvzbv5Y2jkHCHjah+Yggj9MV9v/2zpWsaDpa2kJ1a2MEMxt1UqRuQEkvjg9cYPtgUqkP3aNYO0jvfDCaxNZ3d/wCLLOKwgkIkhi3q7eahyR8udvHPT8qsax4n8b62ZNUt9bj8IaNbKsUcKQpcZ+6nPAYliM8gY6Vyt58Q7S28PN/aVr9uhlu/Lt4ANrIEUYGUHXBI5wf5Vk6hqEmpXlvd2mhXHniPcqySokUfpyEAJHcZH0rmlFbW0Rre2peOo63rMj6e17canZoN7yyYiHH+yoBxxjHT2q/Dqmsiyi0vQ3W0ndz5H7zc2cZ+UuNuDjoetZOneI9Z0xbm61SxABUHgYTcvY7cnkcc/lW/onirxr4o/wCJp4Dt7TwrMmYG+WKYiRcEv8yKuceq8duaTgnsgueiWPw88TWWL7VNVnh1mSMACGNFAxjOMfKeD/8AW7V5rF4J07TNbuh4zNzrJP8AqYWnkIVD8x+6dpBPOAFx7Vma18SvEmmajDa+KPGT+IkhBMun21tHbshK4XbJGgDjpnJzVGb4iW11umuGuY4dgEMaxRK4B45lYcjngVnyvokHTVm3qEOiaBdRX+p6fFb6eiZW1hZ4nKrg5L8M3XPJ9qlh+KVtqdxDoHgLSPsktwjlZ7l/MTZtO4qHXL5Ax82B6Vfg+I1lpFrbHU75WaMb/wDSrbkKOBtI+8e2QT9Kc3xA8GXqljaHSHlwst3aCNEJHK5QLvDfhn3pvTRoFfdGxol3NZiBl8KTalfWw/ez28qWiFi27d5ez95knkcgDp7aV5q3iE68uteJdIg0Wym2/Z7aS5RzHtAyW8tfnZjydw46V59a+OfA7XwtNfvrmyAJNrIZNjNngngbU6dyM1bvPiZ8MbfT/M0axk1HUuUieVnYM44GMkgZ9elZSet7DUX2Ivj747tdb0jTvC+l6f8A2dBqM/2q8mHLXC24HlLhhkBHJPGMnHpXyr4m1OHSdK8qHdI8vy7wdjDOONoA44r0jxlr+oeJtejfVFFu9tAsccGRhRIRu5X5Sa8G8czr/bX2WH92kICgHkZCjIxTw1LnmovYc5csbnHuxjjErAM3du+ewr3/APZw0nQZNW1XxN4gWK6NjEIrWF8/fm4kkwuB8q4UZBHz8Divnq5xGmG+U9FXtjoa+v8A4NjRNN+GcdvqFltuNQvWupST/wAfMafLEm5QSqDaeNy88969upJRpNnBG8ppG9r6fDfVtSnltZG8PeYMFIoJHjPHBCouB7ggeua5NfCV3cRu2hvNqA248yWFoht7YPzD2wea9rsvGFnJfrLo9ra6XBqR/eHb5ryMgxjD7Y4doz0HPBr0Ob4oz6botytnBb6RNBtijLyC4dZT/cRk2oSMZ6ivHqzglqjrUJX0PjOfQ9ashLJNp8zwQAK7LHIY17jMm3C/jVCK8y2zIEqp/q/UdBz3r6U0O18T6zNLLq13JaRak7CWJBE+/P3sLg7Ae+AOO1eg658LfhyNGWHVdOmtZouBNZwNM+3jG+RFABUdyePTFcUnGO5rqtEfG0bKyrsTBK8offjvyKVD+9dk/wBbwAV4/wDrV6/ffBS3ZxN4T1GeS1uOB9qi3YUdD5uevHTZxXnepeDPGGntth0ufUbOL5WmhTdHkf7S5xx/9etfZt6oSl0MSZ5LxGt9VtYdRiYYKShWwP8AZx90/QiuO1XwNaz27X3hpnLJzLaFssEH3to4JwPc10E919mkEMwKPjAjb5TgcY4HUVPbz3Wm3EF7aRhHh+Z4d3zOh4I4ByKqnWlB2FOlGR4hNCkazRLB5KxNt2tyQQMEYOen5Viulzpk3mwEDPQDkEfiMYr3L4geC7q2tYvHunW00ui3s3kvcKv7uCc87XIyBuYkD6fSvJDuMbIg5K7x0O31A9a9yhXvG7PPnTsza0rxLP8AZzEoXJHKrgbfbngg/pW3Jp11DAl9qNrLawTAlGBypI7/AC8D6GuDs4UhmWMfvYrg/IQNuHHQZ7elep2/iC/XSf7AzuhQBkG0ZQ9cA+lZYmXJ8JVKN9GcMraf57TIz/N1TnOPbsawNT0+B2860Dxk/wALDg/Qgda9djaTyjKAAnQ5Ubu3HSnxNAsr/ugpA/hA4Hrt6flWUMw5GVLDXPnw7lbBG0jt0o4r2LxNoNrq6LLZR+Rdhcg9PMC5+UjoD6GvIJYZbeRoZkMTrwVIwR+FezhsTGtG8TgrUpU3ZjRjpS03pTq6TIKKP0pPagYUnuKXvTTQIKSiigBelek/CuSNfE5hk6T2ssePU5Vh/wCg15rXafD2Vo/GGnKv/LSQxn/gSkVhiVelJeQ6LtNHsviwC58G38ZYZi2SbB6BwM/gcV4YmZD5oG3aB+OK+iNYt/P0fV7VdvzWEkinGOUwf5V8727eag2nCpjK/wC9Xh5fL3Gu39foeviFsUtUVcK479u1Y1b2owTeSCR8q5H09Kwa92g/dPLrL3jbulWSKCVT8zxqMfTiqBVl/wBk+lWk3NpqMDjZKVx9QCPpiqjjLc8E12MwFPvxTiefam8gcncBScbeOc0gHr6dD2qYYGeh4x9fwqJRnp0p4A+7nP0ppAGew5H8vSmsD16CpFQsdvIGODUUjrH8p547dDT0QCnGefyqNpEHPU+g4qBpWfjpTcVm5DHvIXPHyimYx70ClqBC0me1LScfgKBi+1HGMflSfWl7e1AgopAcUf5xQAlLj2xRScUALik+lGcfSkyKAHYopucdKM/hQOwtLxTM0lAh+abmtax0DW9S2/YbGe4VujiM7OPVyAoA9zW7aeCNRuJooXkjDOcFI8yOo7nAAXA9mpOSQ0n0OLor2rSfhlGrCXWUnt1/5ZhsbZPQ4ADAfXFenab8H9KFwl1canYaIWUDy5IjOccYICYGT+lYyxEImkaTZ8tw6Lqtxb/aobWRoQM79vy49fpWpp/ha/vHRmXbAQCXHQc4wa+1dI+D00TyLc2r6jDIPlu1mFtbzKcfdXqM+mK7qDwedK057ILb6SXYLGUjEhwAAyEgcgdMnrWLxa6Gionx1beBgQVgsDOke3dORuQfTjZ+eK7jT/AuruVa8a3sbNAPm2BmKHHRVwBketfRwjNifs7Ws7NAhV7hE2RnaPvcjoAOnT2rR0uHSdMsZNR2jUsMS+wKAoYcbv8AZB47fSs3XNFSWx4fpngDS7g7LeRb22LeUQVbcGPAO7naua73TPCEOmRgwWEds0UTIJQd7HkDgMN36Yr1lPC0d0V1pNIknimhRpzbS7QgIzuKx/fwvPAI9aua14F8RW8sUGjT/aLeS2BLTMERWAxs3df4hg9OaxdTpc0UEcfAbaGMKmowhUjDeXLbYVuNu/d1zn0rnbjwz4ae6uZHvY76+B+WMRmFCccBAGbOTx2Geleja34O/shYrTU7jzxNboC0MO3BI6B8uOD8p5POPwzoLa51p2s7mBI7vRPLRGjB8+dR23gEguAFyOAzZpRlroNxSRRj0O3Oli98PEWl/aKiTWfl7mErYG8dW2+wz0qGPwdr+swz2mqzW9vqkOZNk6+TJJCBu2KUAHzjp12jj1x7dH4s8SwLcrpmlW3hm4WNTDO1sk1xM/AMTztuB3L8ozg9O3FUU8ZX+im11TVrS1lmRP8ASYbjaZGRjlnjGMRjgjngYqXU8hqPY8gt9C8UaDsSwgim+0uFYTBWiVWGMCViC+ODx2B4xXrXh19XnvZNP1yeLUYp7Qy6dJ5CKYZU/wCWYOwFztO4dc7eMVnXXjHSb+/XUGnszbTRPMIYwsnlQAEyKxVApIxggcgDGK8K8R+I1SdE8J63czR2ZM+lFom3B8Z2oxXIQDC7XHfBwKlTcnZIbjZHt17ptnY3V5fXGqSaa5jTyCFct5i8IxZV5Q85G3nPtXnWt6pBosNxd2dwSZIPOZGTJNxhgke0DcnI78Y9qzvFus6pc6ul1cXxcTQ28aNCghUyum77y8ZZgTk5ADY6V5PdrqVlPeTXUryrnfLFKfn+f/aGRgn04rSEH1JckU/EkVhN4F1JhKY5o7S5zHJy3mFPugD17Gvi3pX15pWmTTwajeyx4WeGSGJc5P7wEZIBxwOBXyIylGKnqOK9ChpoclYSn8D3pnSnZroMA46VahGO4x/Kq6rkf56VMemO1ACHHTikycY7Ckz/APWo7c9qAJVYK3occV2G7MS3IPlER5x1AOPWuNQcr2wa3fMzozydNmUHP97t7U1sM5jrThSClpCJQfWnDpjt/KmLnG0fXFLnAFADieq9D2FJbXMtldw3kBAlgdJE9AyEEfqKQcY7dqhPWgD+qzwBrgvPA+mS7/tHmWUEcZwB5n7pSpz/AMC6/SqDLc/2vJI21QzLui+UZCjAwcdQfSvM/wBnnU/tnwn8PzbvOzp9nIVxkgtbxE4/2cYx/wDWrvGur3+07mPBUMP48HleVx65HtXh1l7x6EXoeb+JU/4rC6gQfPJ5R9Byg3Ej3ArgdNSRfGV9BExZvNDLtwTuYfIP+A9a9O8aSwnxTbXu0I0lvzt6b1BVQfouK8vi/wBH8QXMtvLskZIecY6KNv41nDZI1lsfSGgXTRMwuAquhwU2/dHG88ep+YV6VZR7p3Uk3KLGBt6Ek4I215nosvmgTSAI/BC5zgqvOMe4FetWkv2u3UWx2JtAbaOSR2H+RTWxmaVqkkUSnnezcREYbA/wq9JJ5auh/cFsHgZ+UdBjp/nFU4IgGMSjcDwz/e5/hb296uxzRR4WFzEmQvzDcD7dMj6VohFUkmQeYAimMEnr8gP6g/TiqV+gmjezVto2ho2Py4Pr64rcuXtiPKbDt0zjBwOuOMDj9KxtRilO1kbzI5OAh4YjGM5wMDpipmgR55rzR/2UTMhVWbydoOAT68DttzXnLyLgQyAKU46cFQeBx6DpXoHiUFLaSONQE81Uj9Mrz/IZrgWLh3AAOAAzjqM9OOOB7VzMtmnZtcyQ+bgbM/Lxxge3v2rZx5b7k534IJPBx/sn0rJ0u2kSDzFHm/Nhl9NvTbWpcBLTDKTJJj5ew5GBxWy2IGXkayF1hIDMAuGOAT7VTtkilieIeZbygANGeQSOcj06Uby1uQ5XzWXKkLnkfyp0IEyLdA7ZPL2HHqCMHtQtxnXWduJ7cO8gLlcPjjaeOdvfit2xEkCmKM4j5yxHU9OPb6VzOn2hXBwX43sfusrY/UV1VkQsUSS5UY+Uj8h61r0EdRYR/vllVfKcqVIHPfk49KPFOrrYSxjYZMJ8oHRe2SPx/SoLF7eGJ2lOXH3GB4OMjt9f0rC1Vbi/vXO5VRYQCcdh/wDWpS2sCOB8dSNGdNiT9+hjaRn/AN9vm/PHGK48bRA0IXC/3dx9cjoK67x4+JrSyhJWIWqPt4CsWPUfT+lcmdphMcg8vHAH4def84rlLZWRyuGddyFQGU/w44zjp0/SltI7dGkSFtjquWHX5f4frjp/9aq9yqRr5pbzCePlHDccVHaTKp83AUMmMjtnikgsae5ROBM/ljAxt4ZR2z+HFWxHGjkMhJ+5k+nY8cHPFYdzK5usthTgDd2xjOasI4kg8yNjMV6EHGG+h7dO1UDRv2rAb03pGp4Ylcn0wR0/Guv0jU5FnMl5+9VMIDjAXHyg8DntXBWl5vUiQHfHxgDKkev0rs9FaKYiKQmNwueOQwPA9R+lWmI9NtbkygxWbrcyLhw4AAVT2xXY2F1NaSkyP9rkVMEqAF68dPyrz7SHgMZW3UuUYOCOPMIOWXHHQdq7awnmjjjvZldo5RuyFwcKfT0HrWlPQUzvdOmeWMSlvKKtgnuf9nnj88V6XpizRIHZ9zHDHH9046ivGYL4zMZbtm2ceUR8v0GB/h2r0DSpWb97ubH3dg6n8OO3pXVCRlJHoXiDw3YeKNAn0LUFDRTxNGGYDjdkcZzjjivzC17Qda+HXiqfR7mGRvs0jqpx/rIByG9D2r9Nk1FmtlAJ+QcHnPt2HTpXmnxQ+FcXxRsIJLSVLS/t8IZCCBtLZDfKVyUx93IyOM0VKd9YihO2jPH/AAjqcXiOygh0dVmf92NoxllPov16e1Z37dHxOtv2df2RPF17YuItZ8Rwf8IzpIDOrG91aNoXeJkwVkt7RZ7hO26IDvXpvwY+H+mfCw6tN4kuDBLYwNO93dnyrdLeMHzZ974RI1A6sRhee1fz9f8ABQ39qi3/AGoPjFb6J4PuWb4feBPOt9LnUfJqV7MVW71AbRzE3lrHb5z+7XzF2mVlCSuU912Pg22aW00+KwEwngPI3KMorcqM+o6e1Xo7aCa2W3aVpHU4ATIITr9CKmtohbOsktq00RGUVSByParH/ExuZjdC2WCFeNvC/KOeT9PSrSGZxtI7PbeQwM2xs5bnK4xg+mPpSyA30bySw4YBfLRRtz+VbkUttZq0ty3yFwy4yQM9uKhuddWGVfKVLkSDAkxtCjoMjvigZybwSszJDZTb15wnIP1rutCXVrbTfLuB/Zw6Df6dQf6c1atZlcfZlmIuOhVQAOn8PGB+lZl7ZzXIjjuJmiKv0Y5x2HSm3fQSGXiXZjlP9kCSUj5pztkz/ujsfpXM2ov7a/WSWKQk4xtHK+ldsZ7qMEXVwLaTbgbFHIx+VYkE7i7Agb7Qm3MsnQAZxnnvmiPYC/8A2jqNoTc2krPOzbXRu/tjI7cVcg1nUrazke9k2SKS0aLwR3OccYFRkKsmyyU3wH3hgd+p6dKpy6Z9qmMom+zQgbfLkB4P4cVlyou5Z/tCaYR/b5zIkzAlCcIvoSc5rbtNXnVWttPv47OL7yoeN575z2rGig0ZHiBDC5T5AHJ2kgdQfQ/5FZ1/Bpf2eUrZy/aCfmRDgKPUHGAOO1JpWsNMl0zx0k+rLHNFJFHdvskHA2kcDkAeldRdzWN5fP8Aa5XtJovlt/7vGecf7VecW0VnHhrexET84BcsT+Jq5bybLgXgdi5BTYw+ZfT8qnlXQq51du6WpLW+2+acErGG6N3Iz04q01tNBHBdQPJaSBgrRSDBB/2R3H9KxtL00S3MlyrfvYvnRm+4oPT5a6WTVtdITzoLbZH1cDc3uyc4HHbFJodyrtjado9XlkbzOI9gADYHALc4z0xXX2k9vNpaafJBLGIdzKJPu7R/D9fTivNobu204i4a1upnzlSeFAB6jIxx2rXuNRm8R2klkIZLF9nBEgHUcZwOalrTQrqXEmimc3dkheLGDvxjg4I/Cu0tx4g0+IG21W3tcqCI5YV27f8AZJzXjdnY6VZTiyub97aNFU+XGSfMfuDgED2rfudQ1t7l7RdMaVdoWFpHG0KO57Um+wWPXbe9vri2aaVomOMBoUQIHOB0IzWBFvuLiWHUWe/vYXxD5Q2n+QBHSvM7m61N2jtZC0KS43wqTwK7a28QXK2f2i2i3RQjymf/AJbJjAyPWs3cpRGagzW8dzbS2d/aXTr/AK2UAR46DBXtVu60XUtK0aO/uIDeBioCh2dpCemcZOPalt9XZbd52t7nUJ2GCZCCpX8ScVhxeKr21BS1Uwwlv30ZJ/d/7XtgelK3kWdSbqG4RYNL077Oz4JErbCv97C54x2x+VOuYZbSF57eNGaMZeOdg4kA7BuoIrmrbXbFZpJJbuDbMdsTOc4Hr8oxj8q2PtlnYMEu3EMwAKOB5iup/wBmkKxc0u31O106fV0tDbR8Ztd5XcF6svHQjH5V558Uby3uPh1apBgAaup2n76fuZvk+gz+ORXTL4s1WK7ezaUTyNJsVliHzIefudPlrzj4nX1lPooh8tlvDfK8rdFwI3HTpk5H0xWlC/tI6aEVF7jPDOduPSteBglgoYHHP0PpWR8vRRWjDIRbAL8jZGD7fT0r3jyD274C69e6Drmt3en2y6iZLERPCwOwoZUJJAIzjb096+ndH8cQ3dxNYa9aPb2lwxkidcDySBwuPT/OK+Uvgx9ma/17zJDbSSWSxxvnaoLyqOT27Yr0/QfDc9vqDrf3H2qCIArO7sigr1QqxznHfFeRjaalP5HpYWdoHtK+ONP0j7XJHczELGGVDboZGYn5cNjp+PFYcl4fEV1Fb2ep6jDfhQ6yvzFFkdHAPAxxx3rktGm0W9uph521WV085HP7sDgMVYA4zjFWrObXtG05bPTgHKlz5iReas65ypyvzCuFYeJs6zW2h6vp+oSLJPa6prMN9KtsI/mTyU3P0LoeGJ9T1z+WI9zrlon2XQC81zAAHtvI88iMA4cbR29j0rh9R0+81OzfxBqsyz3u1VSFMxttU8qUXnPPA9K6yE/EK10qe78LWtzp86wZQGPf5pC8djuYY9iK1hh7EOoj0vw54R8U/wBi/wBv67YR3An/AHsN+hjZhEeMbE+ZBxjp7HtXoEfha38Z6RHLprS6bLpuxLmSVhHCvJCbsYO5hwCF7Y+vyl4b+I3xp8GJbaJeudPis5PtItry3Xfl+cZDEENznH9K+mfBXxO+J0moDXfG2maZq+itDteazRY5WAIK70VyJQvAG4fLzgg0VadRK6Qo8pzXivwjqvw18WR+JfC8Il0pthhlkdZlJZf3sUoHzKrgkKe2OO1d7YW8OrwjW9PbZbzYcx8HypP4o3Az1/hPTFQ/EDx6ms6Wtkt5ptgfMjm+xSwfZzGgHyqpJK7u5HcdOOK4nQdau9LkW5jAisbxdtwq4aJ0xgMBjt1HpXPG7Wpq9LHqUclzLKUi8uIk8q/Q5GO3pj2rWkit7O0aa7IRe+OPM9l9CM1SlisrK3j1Ld5tnOgaBwMiTPUEgcEY6HBFY99q1nMHutRlSAiMFfMJ2LjgkqPUYqGrDL2m6TrvjfXrfQdAi/tG+viEjiztSGNesrFsKoReWPXsoJwD65488HeMPgx4UTxT8N/GFvYeJLdI01hIojDK8JwU+wSnO/bKBvXoVOQVxg8h4N1fwPHpeoeJPCerltQ0rAkS8XbDeKVO6CLIRwCcKM47ZGOR9y/CLxBbfETS7uWC0ivNM0iIQwXxQF47xh+/t135BZCN24KOCMHpWNWo7qK2HGPVnxX4O1rx14qs7bxXJrtto2p+dvW41Jm+1HBPHlkMuCR8o2gbTxX6GxXM/wAUPBIt/DQfSpJkhUzx7IJLWYYeQTLH8+3ep6DJ9SK/L74kXFr4F+N983iLQGv7SOT7Qsa3Dwi9E6MUj+0qQ0YQFT8vQrjhTx9tfBv49+Fwml2Xw++Heq6Dbazc29pfXkl018kTRYjdcMZWOwnjMgGMkZ5FZVKd4JxQ4ztK1z5c/aE8CXHwQ8daHeW2tx+I7u4L6hPA1sEt4ifkyiyMwct82QcDG31NfTPwx/a78MyeBprD7dN4P8S2sQRLa5g82wn2nJ8qSNcKx+7g7QnHzY6/QXx0+E2mfE3wZ4n8P6Jomm654rJiu9Pa7xHKJ1KEMsrAbV2boyoIUBzkdK/LTRde+J3wS1LUtB8Q6Na+H7mX/RrnTNXt45IXP98bdwMeMcg+W4wRVUqca1PkluvkKcuWVz2/VvGHi+7v5PEWseHofEWn3NxJeGGQG2DKzbkxeKNuwfdP3eO9W/id4ym8Zva+IJfhNc+GU04xvquqafCJLWex2t8jPBH94n7sm4Mo/DGX4lk/aJ0nw1H8RvFug2upeC72BBc2dj5DpDDgbbiKBZHdYyGyVYggDopApPg/4l+LXjTTtL8J+EvENjBZ6csv2x7+4RLcxLlo4pQo81TtIUY/u8nCkDOVBxWi28xxmtz6O/Z1/aU8P+ItZj+F8sOm/Dmy0/T86ZbiWS4nm2t83myyhEPyDcdoLM7Zzivdvikuq+OPB83/AApUaXq/iKOF3tLm8tYp7RvLxuiMkikKZMlRtb5c5PFfGGtfs56voclnqU+q6H4U8VQRy/Z7mK9MwaJjhY8bQsW1eAwU8YA9vofwp8Y/h34U8BGxuNWlt7mGE2UlpEqebJdSg+bLAFO05cllycYA7152K5YK8WdVKLl70UfPsV3+3WngddHXwjp3hyy+1vG0Wm2NqmpQOJRKZUieYwrFuJZXXfnPy56V9XaN468WyaFaeHPij4ZuJNYiCx393YeTPbzjG5siAK8XyNyF4GPl4218V+IvhZpp1C+ufF/xD8Q38OrwR6hFc6s73NtcWiEDyWt5JGad4gEKqpwI8HZgivGIdcjjs/EFh4a+JWvXpuXaS306e3+y6PqA4VoVTlYwwAUH9yF44OM1EpKvC9M1UeSXv7H1/wDHPxfoPhH+zJPhZ421H4f3CyCzvNA06OaDz1kkIlucSRbpJQh4L84AKEHg1dI8Sabrum3WhaV8UfEyajIvk2C+JPtcum3olHzQXBaAttHCGRvKIyAoqEnxXJ4Hgvb3wR4igvbXT47a/iks/PktvKi8v7TbyMju6/Kx3cNjBOOp8b8C/Bj4t+IpNG8b+EbrXPFmn329pIxexxPbRJJsw3nuEdi6Bxj7wUA9cjlpqT92SOmXJFJo9Z0/9nvRfAHg9PGXinTdL8b6vrn+gW9lEFuLEyS7vLntyCMNKoYSE7SJPuhSRWTbeEtR8KaNo1hFpGqeMby2Aie11CBp4LJHdZJIlGMpkfKpz0APy/KK9/8AhVp/j8WN1qzalDo0NhqMsV5ops0uJjIpBfaw3+W8i5C7cDIyDXB6xJqHjDWV0HwFqc+hT2iTvremavJeWt5MJsQ/OBbBcxOi7THI2fMGSOczVmopRWgoycneTO8kaz0Pw5D4/wBL0620m7lnOmiCaBo/MuY5GziOMbUlZYuGfGAcE8V514u+Hy+ANO17W9VluP7P8UaWVsYo5n/dX8oZ3ikXdhih5zggDPGOnmY1j4jXIm0XwLNe3GlaPercx6ne75EDmFA0Cx3G5kUMMqQvy4J6NXXeJPHPizVbKzGpJF4b1PTIGWV54ZNR055G2lbmFAw2O43BsDdyB06ck03q0aJ20TMa1/Z8YWWo2Wqa9p+uare6VHc20eh3PlSoHPWeAYMschKlHDYbBGB8tdN8K/iNr3wv0O38MX0R06e2mkt9NutTkIijR3WSWO7GBiMkkxOuAOOlZXw5+FmoeGdK1jUPHmu6drN7rot2TVYJpo2NhH+8QQx7VI/gxsA4wpyFqhN4Vj8UeF9Tj8DDxBBNZSRu9jrccWLtSfmRH+U7Ai9tpHGeopuFSL91hzQej2N3WvFnwq8WX7eE9DTRvGVxPuvLnS9EtxBi7kKyO5vmijSSMndvIckDAIxXklh4D8ULqus6/wCHdD1XwpoNnIFnhtfLimEkTZZYkjCybOQ2VwuAMkjp7U0Os+NtK/4Rnwz4V0Xw/q1skUiPYQQxvPGUbesUyrGF+cMrHd0bpkZECeHPi7YaK+g63c6v4OaGEzQThw4jSLLeXPKrfPHzhf3nYDnAFdeHozUbMxqVI300O4+DOkSwaZceKP7Qu/DU2ozLa2V2FeS4ZUcErcpuCv8AMAEbOSCRk10Xim6+NvizxXc6F4e1vRvGuhmJbW/tnsoIb2EY2yu0TD94m7jhmU9AoxmvAPBOm+KdH8Q6T4os/ihofieKS6gWfRf7R+zvv3Kyp5WWAcnaCuF9Oele0/Fgax4qsNZ0Twfpdz4O1+3tH1PULpVFlPLDI0e0w3VtIpdFcv5pOA4XHUNjRxUUl+CFH3nc1/Duh/HTTcXni9/AWj6NaTfZpdN1DZBN5ZXEZaZVnRHf5WVTj2GMV3uteGvCmrRtN491WwQvhLWzsLmFbXbN8iovnbXk35/h2D0FfmZp3i/4NW1xY2Xiez1LxTHbuz6m5mllluZsYD+YLmN/kYnHA4475Hqvhjxd+zMZNQ063XVIZ9UiZ7e+uWM13YGEbo4441LMmD93cGBAAJPfamm/hRFSn3Z618TP2S/BXhLw9fahb+Pb34exPKs6/bystn5nVIbrk7xzhW6jPSvGfC2teEfCN88Hjf4nHxWurujzT6NmXy4YE4XYhfyyw/2dvy9O9e02fxS8F+K/h/qEHxbufEPjPUWtpIGgtLNrizK7/wBxPDAqReTKUCnJwA3KkHAHi/hr41aF4DFjpnhvw5D4ht70omq6fDoMun3a7QDzcBdj5YZ24b+Vdai29jDZWbPorVv2jf2cLrw4ngnxLNrfjvQ2hQLPHp1yS3ksWUEqkROzj27EcV45faz+w/rF2fEk/wAOvE+t20L7Wkh025S0JlYAM4VoVVicbfXoOavQftseK/C0j6T4G+Cepy6ZHJL9nia3mj2ljjeCluEQE4Zgq4Ocbu9d3bftMftTa1Y2GhaZ8K9K8Pa3qefIjuL2MLKipvISAyKysF+8HbKjPHp0Pm3sY+n5nIa38Qv2bdCs00jwb8EdevUSVbj9z4dQ3nkSLzMpuRMxToFZ9uMcVoaJ8ZLG8vbvR/An7KWr65pr24km+36fbWkzg/K4kSeCSFlxjCJId2egrtm8Vf8ABQDU3Qz+APBthLbKrGSaVXju0bjyTm53A99qsuO55Aqaxuv+ChmoXF7anS/DvhmJo0Fu+bQwW5UAny1WSWWQvyPm+UcelQ/e6fkGlt195Dp3xN+IIsku/wDhk+SK2jXCRBdOilG3gYjMDMBjjGzp04rXfxz+1tdeZe+B/wBnrw/4bgmgSCNdT1axWcKOcSJEYfkHZMLj9K5yDw1/wUR1HRo4rnxt4V8PeXPjzLiFPtiIDx5jRwtE6jsAQSOu7tma58If27rqWa+uvjToukSK+HtwxjiKhcjCx28Srkeyke9Y8kvl8hpry/E7qx8R/wDBRWeGU/8ACG+AtOiw3lwTXUiOox8qK0VxMhAx/Eoz6iokT/gpBqNta3sVx8ONEeGUiayUXkrOM42yGRW2qOvySZx0z0rya6+CPxh1XTpbr4j/ALTmm2dtp7hrh7GfKwnb9x91zCM46AjJ9K85/wCFV+AbTMUP7WMVkZSfM23HyOG7gC8C7j3FXZK3+dhWXZfcfVXiTTf+CiqT/a9F1TwFKsyIHtrZJ1iidQAzBrpDJ8x/2yP9kd+L1+9/bGtL/TrPxh8WPB3g/Trp8yXujQQXDxpt+60VzHEzEkfLsYAnqwHFeCal8B/g79puxfftLW2qpCI5ozNdNLh9vOVivfLf6LkqOCB1rzTUPhP+yboCz3N58Z18R3TPG/kx6bL9w8OuNjq+4/d+ZSvvWkKcXvK3zBK2tvwsfWtxp/xE1yyu7jU/2qYrGK2ZknB0qCxWFUOMExywb9w5VwcH+HcOa87h+H2jOjeIrv8AasnuY7pQDJLcyW8xkjbbuZXvY5jCB93rx93ivHNF8O/sV6lLGNc8eazp8R80NYoJm8/ymwuAY/3a7cELtx6MOBWrceFP2LvDGpNDLrc3jK2u4RJZxXc2UiYjdsnlSEKm8EANhtvRsHFZOVNbv8C43fwr8jptX8BeDba4jnvP2n9Z8WTtm5itdFu3mneWPbjBjnOPlPRvTGa811f4d/DRL2617wn4j17Xllt9+vjWL6JZraUuFA87D5dhv3DfJGoGNwJxXSaprf7EtpYRL4R8CXV/qttAt1HBLcTmzkkDDdDcSLJkIQM+YgcewHTvbbxh+xJrGvQJpfgu81FdRsYp7jS9P+0zXNpfIcOgiVo2OF53xyPE2eVUmo9pbWOnyNFG+jRwukW/wA0nQ7PVz4mHg6KSSOQRxwTXV40SjDJI0bN5UnykhtwUZHynisnXPHPwd8T+IC2jQapDp7RC1g+bzln25Al3PkruGP4sAiu8tZfgJpWuadqU3w41PwRr1jeyMbGWIT2l5bsfk86OWRFDbD1CoyN3fjHtfjD436lfJY6h4K8MeIYtPthHAkNhpdh5c7qZg6m6iLyIoUoixgYHldOfl554tpp2ZaoJ6bHxPaD4e69JBbW0dxbXSsIXtbmGSU+Ur/NMrYAOEHIDEDoK9g0qP9mbwzo+srqc8GoTSqiQmfTzcXCu3yg2wxjC85DbexHTlvinxt8YL/W7XVrLwhd266a7NGl/JbySCG54MP7vZnoAoxuAXnJqbxNq/jGHT9K1aPwsF1TUXayV75mcLJK21ElzEq5yUwQ3C55INXLESkkm7B9XinoR2fjT4b6V4T1DT9F8HXHxH1LyB9huLe2EVrbfKdskok3OrLwxQBs424UZqjo/j+2ksI4/FXw5fWLbzlcm10xLe5GF+V43TAKq2Tg4BGASK6KbQPjB4e0YeH9ftNJF7rUosmktLn/SLe4k5gUmBQiBcKcEEdjweepu9W/aWg0r+09O0nSr2Lw7byfb5rPL3KCBAds8MhUsGUBl8lGDYPQDiXVh0d/mCpS2scz4T8eeIdAlW8+EeiXCaeLmSe9t9bghuVuZH42RopB+QDGIznAHpmupPxp17xDqehzaH8P7W88U6FNKNT0XR7VYl1CF8l3t43iaWIjKt8xdkOSGOahn1P4+6/onhTxj/Y3hDxBbawv+iJoVld/aVjkU7zMqyGLgAiXZyjHa3YCzofgn4x+GvGn/AAmc89ld699neO0tBiZlt3O5RLG3lYCgkg79+RwSRWV4vy+ZVmun4HVeL/EWq+IfG2leI5/gvrL639kEUdjf3KoRtbekgxHgmNsjcwzg9Aa5bWPiF8fLXT7M+LfAd14Y1C3leK3uDFJ5fly9UWGBWTOFADE9qxL7R/j1rmn69Y+L/iTDc2tpPiGOONTNbXOQyxCWMwzQZB2hXJBGDggV5taaF8V/HF5p97rPxS1GzurW3FrF9jujIwhT7vnoyxpJtXg72Zj0ySc0UuX7TX3/AOQqistF+Ay917xfd/EKbxF4fsoLzVbSWIm2vneOzjuRhX8v50xk4G3cM5z1NaHjL9oD9pf4X6Lqmqahra2UNnGL4WkcMItUndtsNvEdhZoQxG5FfDY+bua8vg+FHxC8QeI7nw1pnjOwvL26laebZdOkd4wYM3yBdm9uG2qT0/2Tjyb9qDwT4g+G1h4W8N+IfEP/AAkE/ilpNQW1jnkeOG1tcJvw5PWbKEfcOBtzzj1Y+yUPdaemhyxT59fyPk7SoWgt2Wc+dJJK80h9XkJZmxjAyT+HSuS+JOqpBDb2UR2SwjzpeM54+T8MZr0iGPYxR+Cq7zjofYj/AA4rxG8tP+E28b6b4bNwLWTWtWtdNSQ4CxC4nWEvk8bVz+VThI89VX2RdV2ife37MXwy1zSfhta6hca+nhO88aTf2jahivkrbhQkTTZBCh0yRzwOCOcV61rfwt1/w34it7HSvGlvqjXyl8S3O+CX5csdyqyonYHseg7VufE34TeEfA8TT+G/tWteHtDtYtGdRcfLFJbKsYXGTtDKAccjLZ4JxXz/AKlpnwS0++VNQ1/WNR3IhFnYR5EbNjLeYAB8vOVPzfpW7xPPL3Xp6GUaNkemXnhK++HJh1Ua9Y3rF5fktblZFhLKcb87RgnIPyjFeK6j4ssbm6nu7xPtt3NIxkliYpHIzHoQOg9OB7V6lpfg/wDZiu9Xli1C8u3a5jU2jyGe3tlkGSQzEYy2BknaAfavUNM+DvhfUtAnutB0P+20j2yhYJzvlw2DtmGM7QOgyK2pYyEPj/IynRk/hPl+7Xw9JKkup6pPoXmA5knXzIiygbcEdB6Z/nVbxNZReGJ7W8s9etdXlvRGVig+YbGGN+Tx+GQcV63deDPBmm6vPo+oeEtXsb4QG7igvX8yFlHy52biRFk8lOe3QHGhq3w68Ovb2N81rpbabbS28lzptrbbLiVWxuiaTOQv+0MY6HsK3jmEbq35Gbwr6nkHhnw7BqWqbp7S41KZpDHObRM+SScZMJBJ9RjrjivSG+HPhfRpFvJom8T2UrrELi3ka12ynqksYKgcYK8166dIWzN9rXgfQf8AhG5JLUIv2l2KPtAwqKpZeFHHP6Vz3h3xvDpWnf2X4nkTUrSRhJLA8PzKWGcxEHDqrfQ+nSsq2KnL4TWjQjHdHzvf6Fovia6vPsBfRfssvkJ5h3JE4yY234zhgMFelJrem6HD4fuL7xlps97eyvsW4tBJ5TtHwjD+EBsc+vpivbtC8OWOq+I9R0KysbfRJ7iDzob1syRThW8zeUbPJXPHO0+1es6xY6be6YLjxLcS6TqkNq8cf2Tc9rcPEDsmiXbt5wPlP5CnCtJRXMVKMb2ij4F1S++HRtLP+wbG+068MG0YD+XI4wCChLZ57rx9KSwU24iNxYXWnxRODxG7BmOOM7SAxHTivozwx8RtNGgPoOtWtx4f1O3d5LW+hskuBuPyuXiZD8uOe3qOK4rxT4x+MU2miDSru3ntlkObyyhQ4yMbGRwDG2DnAUV6NOvraxySp97EOryfD1pIZNP8K+IfNMO+5EqECYYx90Fi6fTZ9O1eBa0ZorqdYNLuNGW4zLHEIZNhjBxgcN6ZIBwDXo9zrPxevIVuPtrW0NtCqvPDIiqzLnaZA+XLnv24x0rQ069+LvxCis9F0+4jeK5mWzEhRUPnk4BMg2lRyBkkDHTFXa3/AA5DtbQ4rQPE91FqEMfjm/1uOymVI4JRcT7FU8ZaIEiRRxwAT29MfScnwN8R/GbU7jSvh1baXeajZ2sbzandXBs1IxmFGJUqQeMZyev4WdT/AGSfjbpgsZNT1rQ7h5W8g21xI0an1IYqQSOmGXcCBXZ+J9K+KXwluoxo+rnRLfy4B/aEJjV9ydIuoL4IJXO7IHQAVy1Kyg17M0hByVpHgtn+zN8YtI8VS6H458L3kVrYxyTTXKR7YZwn3o4XXcJc4429ueBirPhjxL8MbLUZtPvvC0kCecsStJPsa2MeQGCkl05POPlPvX6O+BvHfxD1zw1baTqmoQ+IjdRw3drepHtRl5Lr15ZTycH14zXoE/jvwTc+Gbqz1Oz0nXNZ0+cpNpy6fEZpmjwJCTJHkZG47umQPxwnmDej/A0jhrbH54aj4Nm1m6uY/DGmRwWSxF1nuZD5UoIyCrhSAD2wMD2ryPR/ivrHgrUW0zwnY2ltqm8Qv9tIltzKjYUxOCGJOcEYHpX2LqHiHwdqWs3unzaTqGlwLcPGsTTKkUfdY0jTaP7vy9Mc143L4J0WfWp9XvrWPTYrefMdvHFGZFDn/WBxjDHv15qoSU9JFu8FoWfBnx+8c2upXetfFOxTxKyosUcdrL5MUEIIdnER3M2WHQjoCorzLxB8dXGo6pqjabBqOkX968ixhHPkWrARpArnaBtRQFKqpB/KvRz8CPC51lb7SpJLMy4uFErs0cpBBxyd6g9+1dDc2Wj2+pCbxaw0GERi23tCLm0lA6KQq4U4HHbj2pezhESm30OC+Hf7WB8PJH4f0+UeGvDpugZbyKENeJFK3zZuGIJK9AQAcYHavoXxdefC34w6QdKXxTdeMvD13GYVkUZmsbhv+Wv2l02oANp+fdxwea+ZfEvwj8ITarBqVkkmuWt7JJEY/wDVWi8ZDoFHA9t3Tp6V5tD8ObPwqVto/ELaYksivd2Md/5e1Wb7ywhgj8Y9cehrlq1IdH950UoPt9xw3irwrqXw6199Avt1xZea40y/cfJeW+flZHHykqPlYcbT7YrMNn58DWrqs/8AeGMjn+XSvdfEbeJdR0K58NRsniLSJT+4uLko720i9HQgLtK98D2q18PvhbFeWU994ntJLJLcgx3LSGG0uIiN3mNvAxGABn2r5vFONK8+h6KvoiD4E/tF+P8A4BR3/hJtOtvi18PdeymoeEtXfMChyA0lk8iSLCXHyyIyNE33iu4Zr6q0fwB8EfjX9nT4AeOf+FY67ORnwb48h3BXuJRHDDa3kbsJDztWMSXkrgrynfyDTvFf7N/gO5WLxPeN43RGL/2T4biO0t/de982JlB6ny3XtXZw/ts/CbSPCOs+AvD/AMGL4aBqoSPy21jybiVIyh23FwY5bmTd5a5Pmn9ST8ziaLrTU4Q/r8v+C72OmKaVn/X9fkj5/wD2i/2QZvCni650zxfpFrpeow26XEl9oVyDb3kc6syTxRSqpRlZGRopEjbKEgshV2+cPG3hPxhF4d0+3h8H3GqzafFHF9usDmV4oU8sCWARu+cAElSw44wK+1rT9o/9nu3UWz/s4hLeVszbfFV20qn1TeuPwyo+vSp4v2if2aFshaSfBTxLppL5Etr4mmZ154+U+VEdv9309a9zCZljsPyqacox2W/5JfkjCeGpz6Wfy/zPy21DVLlDHFquiatoU0ag52vyRxllkRSBgdRWani+eENK6SXuAuR5Pl4IPGSBiv1ft/jL+yBqKIviLw58VdKVHPlR2dzp13DHngjdPIsgGMdaZ/wl/wCwJcOYmvPitpZlyNs9rpcyIx6OREjnC+mce1e7T4ol9rDv+vkcUsr7SPydXxjAqzqmIt84k2SRkkjOfvdsfhXV3PjX7Xe2SXUlv5UTJLHLFgHC8Y/LjbX6Vy6N+wjrFtJbR/FPxN4enYqrSat4WkuoAvfckFsGPHffxUbfBz9hPUGi+y/tAaZYCPaXS78JTxZI/wCu3klAfz963/1ngleVFr1/4Ywll8o9fwZ+eY8UaX5jJFc/aIpfl4fYyZ6sFIzjpxQfE9otpHa3Sw3kKycSRvg4PZ14wTX6A3P7Mf7M2sBv+EX+Pvw41K5kI8oatAmmIY+4LmZ9nHTg1Pb/ALCnw11cBLD4u/COXcQwNvraytwOgAOR+B/DtWcOLMG90ynltW2lj8+Ljxbby6mvlx+faJGsKJIQGRUx15Oec4PpVnTPEVzaiP7A7W6F3YgMrKVGcKc9vyr79H/BNLXdUljPhXXvAHiyCct5s1hr821VH3eTCxycchQQPWqt3/wSh+NNuQtpo+k38e/5XtfEDKQuO3nW6jHpwDXRDibBPS0vuMpYScd2vvPgzVNSWS/aO4jRGmtxhUCgZcnJ9+nUVknULBVjS1ckhzuyvCYXAHPB5HavuDWf+CXnx9E7yweGb652IuPK1nTHKAZ+4ZJU3f7o/KvPdU/4J8/tAWEr2/8Awh3ituAd0a2s65HH3reRxVx4jwFtZ2+RP1Oo/hV/Sx8t6dMmx4XbyEndGkVFJOAw5x6V1et3emrqmsR2NysjSCL93tORJGuDjtgkfrXpkv7FPx60K4a+uPCXjDyIkJdjot3L5YHr5aMrAYzwelcbqH7PXxX0pri+ns9ZTcu/zpdGureMj3MqAe3FbLP8Bt7ZC+p1l9k4xxp7XEFxPG0bKFEixnkvgcY7AfrWy8loL2OHyXUFx3O0qeg9OD2rNHw/8VWqh7u4kdXIYk21xGisfuh5PL289QMj2rJfwl4iin2w3sd1dyOw8phKq8D+HK8n2wK6oZnhZ6RqIh4aovsm0sFtbiQRGW3EkxjA3YVTjIAA9ah0/VJHuvs8e6GR2VS5YYR/Zce1crb6L43t0WAC0mWOYPzcKp8wdsybcHH8NOMXi3Es/wBiiuQzeYGiCbcjggc85x15ro+s0P5196M/Zy7HcXsF2GW8L/a1LiNmJB+UHA5HPBplzc3Npujgk8u4VdyA7XGzIB6j8gRXG2x8V2zLbPpj2yAfMGyQ2efl2/y5q0yXt7fXP2e0uCY4io2xSAluMdhkcHqP6VSr0+kkFju73Vbt707oY45HChXjJ5UDtz1/Ksy7n1WC5ivIbwwxg5w6Bvbrj/CvPbvWNS+32qeVNC8QyA0bjB27c8jGOKLrXhcGK31CcxrE2JE3bcMeOSeO1bxVyG7HQX0t0bu+vHmV5twK7uN2cZAycduOKNP1SDSLgZhlhklj+UZDIh43EKfXH/1qwrjUbEwmSO4S4CnaEB+Y++3jtU1zNpksAuZJN7xgBVXggHgDpitEtCDe/tmweS8uIYnjunCklj8pI6cDA6VVttRt4NRiubN4pyblGHGHUsdpHYdDWRBcrbmUh1kLwgglfXpn6CqhurYadNLKI45FkWRgvy/cP+cYpTp3jYcXZ3PcJWjWQxyBoTnkfw5+griPiPbNcaALjh/s0scjED+E5WursJzfada6gziUTxo+4cjLgHA+nT8KNWtF1HSbuzA4kifbu7Hbxx7nj2r5mD5Knoes/egfOMjHymDZRONo/wA9KpQiSDVDHE3lCdMLzxuA446e1WrJmWzwwDsOff0/Ss29WQeUQmCpGNvX3x6V9LS7HkyOt0+8SW3uEljikni2lMYwwJ59K0bWW5jSS3njW5gmjO0Lja2OR9MfSuEfURb6gQ8AkV0Ax90knvmuphkZUsp5keCKKUBj1wje49K15SNDc02/W1lha3c2nIEgkbIYf3cen5VLqk/2xbldkIiHKsqgfqKT+z7VLi4tpGEmxwybuD8wGPwpZ7ASM1qvyM2FJGdgJ9vpUsZnW9rHaXULlnZZFCBkboxwM+3PTpWxbaTdEMyp50EjsUcfME2nBLY5wfp2rFvba508ywRN5kKhXVh8oDHt+ldK8d1Z6iIdzrFeIrR4O0AOMkjHU9vamMzbmF4bpXZ4pRP826MFl44G38v1rWtI5Db3Uf7xl3gqh6Zx06cfoMVj27wxaZc3tiS8tthijJjA3bcD8Kt2FtqGqaf9qsJQZPMJeHdtfbx68dOf0pAU9t1aWX2NrdkktkL+YVxgFsnaR25xxWhaC2iRbu4lVJImIYRgOrLJ0JyRx/nFM0m81G1WODUlkeB96NGeVdGGOD6Cm2d1b2s5tlVfsspMZLDO3byoJHX0oAl1W9iv8RO6W72MgCsoGCjgK2AeOfSpvs8P2N4LRF3R5AZjsZAfm5C8HJ6cYqU2mnyaddW6wtIssQbcpx84bt06YHHoMVQ0zRFubqZbdzC8kQMKvkjcvXnqOM4/+tQBaSG6Plals+Q7ZS0PLnZ0DdOMelVLvUHE9ndXTGP7UZIn80ZDKv3MgY9fb8qh07TLoLc3lpc7I7c7d0RLFtoz04+XFRNqE1zBL9oK3hhCyxEoPkYNjj0oAvwpJNpvlRsYJ9PkVVmVxtZHbGMnG0AdPpUUEM9pqf2S4uPsS/Pt3Z2sG+5ljkdcdR0NVrdlmku9KuitlLfIjIM8bkwyjj1rRnnBumurk74HiTfgBl8xSFyB2HFAFyTTooRvvI/nQjNzCQOG6f72GpNPso57xhHexXL427WVom4GefT0zUNxqtnZTfaI7eWOCdcrsYBWPcbcED2qPVLm3ivWnt0jsftCI0iTjHzYzlGX0PBoALrSbqFry3+zvcrbSKU8sjem8bucdRjHaqOm6dcRpcQXC5EabkU8cnkc9B0rZs7lo76e4d51+0wrl4WymUHBz9BgViXd+1zI7wTvGSisY25BKc4x6ZoGZF4mpJCkiHBf94iH+Hb3r2e3mF3ZW94E5lhR3UH7pI5H4V5Ze3XkvA0yOrMC3PzAZHT6V3Hhi6+26O8UhCi0lKYXqA3Ix7HP6V5mZU7w5l0OnCStKx0EX8cbjacDDAevaulsZ4vscYbDiNSmFH65/lWAoEMpMXAC8Ke30q/pskyFvJj82Ic5bkc+oH+FeJc9GxvtYHU7W70lP3RuYWSMdPnxlc/jivl6eSUeI7DV3Uo1/Cr4Xg+bbny3H5LX1HC8i3Ebtw7j5XHTkDBH0rwv4lWRsQLiKMM+jXpd1Xj9xegOD26NgV62U1LNxOLGR9252MMWmGG5kmEK/aYJLWaNdrMFY/N79K9KstB8Qaz8D5NX0qKWXxn8BtZgu7iOQn97o90ytbyxgYJjUR4ZODsXcCQdo8T0CD+0UkgsrVoVntw2Gx8r8gjOfQ19A+FPFd94M1Xwl8Srs+bpXiO2l8G+Mol+aL5G8u1lnV8gO2Fk3EcYOCMivoqV7HltHpkUnhrTfi7ovie8jt28BftCeHl0y8IOY7bVnjWPLbl2owdlUZ6NI7HaVzXnmmaBr938Ite8C2rTN4+/Z/1r+09NdVKvcac1w0hCKRu8sKGkK56BByDWhovhy61Hwb46/ZbnlhTVvDsq+LvAN5LjzGhZkn8mKU45MZKegaRyeFOPTl+Mnh+1vvhl+2Lplsb2KLy/CfxJ0qNQhZJFCF5OxCOoeNmByGhBwwNapolmZ/b/AIYg+IWh/FP9xbfDb486O/h/xM7YMWn6ssRh3yBwVTYWQdgf3pyDWTY/D3xrqXgPxN8D7CWa9+Kn7PGpz+JPDL2i/vrzRla3n3QYctITEfNWJAHAES/Ngge0aR8P/h1H4m+IP7EmuOb/AMF+O7dfF3ws1qbh7a/aFZ5IoJWwSpPynfn93C6vudqqad8XvEll8OPAv7QXh/SrWw+LH7O1zP4V8fQO2251rQ0aO0jWZud6+R5ihuWiky0WFAAvmS2FynMjxP4GXxNoX7Sdrpcq/Cb416c3hX4jw/8ALPSdfOVeYgYWILJteN8BWTew2s4AdH8K/Hun6Nrf7M+oyPpnxH+El2fGvwz1m3Egj1LS5JVlMER2+YwkDABf4XKqcqhr3bTfE/w00H4w+KfAc0sN58FP2ntE/t3TbCCCLbpOuXFvE04AfEMZ+YzhlyAyIgCsrCvzj+JP7Y3jyXw/4F+H2hraprXwmN/pNn4xQia71Gyw9rENssZ8uIQdAXkzncNpJzSYWPpTxh8V/hh4dvf+FuTsmkad8a/AE9n4l0lYyzHXbRlheRLdM7EcMUDYKn5m43Ej4a8U/FDxX8RdP0OLz20e30jQIPDSyQsd0tjb52rJznnjjoCOK+cry6vL2Tzr2eS7kkZm3SMTyxyxyfU1teG/EB0W5MN0DPZycOoPKH++v07inz9xegmraLJoVyEuNzRyD91LjC564z6jjp61T0+zW9l+0S4VV5K9mPYZr0zxAkOs2DWoIkjiAnhkHB+bBOPw4rhgzxxfZI41Esijao4xjgfjUtiBoG1G5EcaiOONQvH8JB7V6FZwLbWCwQH5ZOMMOOT1/OsrRtKaAJ5gw8ignPc9SfpW5N86ED5ApHT8uKW2gGVNbNCwG4blGVPv7e3aq8cXmT7+OD82evI7fSugERnPkMA2OnsKq31t5oCxAB4srx39M0XCxwOplZdVt4EYECTfgdV284rV1/LyH5drTRjcfw9PaqFnA954qgh2fcAztGfbJx6f0rd8Q232W+iaIlsKFCEfe/hJHtgCjohdSlpKRXel+UCZHj3EZ+v+QKuaXp5m3rKCNh3Dce3tWJpTS2V55iYQM/yrngDPI+mK9Ks4o7qylwqodwXgcgcYxSYeR5Vr4W2uF2qQp59tophsDdRW9xCu7cC2Ow9M10mtwJJqc1rKAyxoCvtuFYulvPDv03dtML5TcOq//rqlsNm54BhktNcuN2YitjLjHTHHX2rpNHWS/aGyUkeaoBCDkKOCas+ArF7xtZ80qrSRpHEw+9/tD8sV0Pw7sI4fEN7FqCOv2VfKjXA4YE5/PgVW33E2PevD9tFDoNvZWn+kxAEL69c5Y9c/4Vu29xGITFkq54LDkZ9QP89Kp6ciaXarbRsTHGSu7A4JOVz7c1aupLaMRgJtOwfOPXGcVmWSRStGVjuIwVf049hk/jUGppuhhhjTakkiq7dc807y2nCeZyM9AcgD37VmazfxWVjPcv8Au1ijwvbkf3fU5oBFPSNYeTxhNa2M58gN5bYUEEqMlQewHSpfEt7HNdrZs7vKqkyKGyB3AP0xXn3htvs5hnU/vhN5rqDhiCcrz7cVo31+suqB1J+cnzGAyWA6cfpRy7ID0fQbuS2tVUqXz8zAH5cDp17iuzsb1mjd5tv79Q68cf8A6xXB2UsM9vzcIxjG3AHzYPrj+lW7K7e0CwxkMw4w+cbT0x9aAR6cLqVghgkMiZC7M9D0I+nFavnGMjcdnvjpXl0MvmT/AGrf5ScdyceuMV0I1LdbkxyEbiEIPc9ufT6UAelW0x8kPLKsybg27+6ePzB6e1aMN4UTImDh8bgmBt49PpXm9vqyxtskQs0Q25UYQn/GtUXUbSKxXDEbiBhePoKAO+/teTyY5IxG2xsbWGGIHHXr6dK6LTPFt7G2RcTQyAj3UDOMEE4xivIJrliFEMnllAHTrj3BrS+3TXZj3FlZQAdnC9j2pOKY0z6U0jx3dWF+tza3Js7qHBWWFADGfbtkj2r3rw98eru4hEfiawXV4rkgJPZuscgdcD94rAICQM5Uj6V+fkV8I4xbxhlQvl2Q5K+xHbpXTWeoSxxlLVDdRA8xk8ZGOQc5rGVBM0U7H6O2ni/w3rbxxafOFnkPz29wVEq9Btcjg8dMcVQ1OyNohSSPdJyud4znPHSvguHV0fbKhewYnAYkhgR2yCMe1eiaN8SvENjaGSecavHGAsKTSZ6YHLd+nf0rKWHfQpVUe6a5bSyRw29m5SRhuO4EBivBwfX29q5C4uGMIePdFlOhHcYzz6VHbfEXQ9cRZr1hptxGMFQrMn/fXr+FWZY7a6RZraVJYmHDIwcKx6gjPGenasuVrcd0KnlqwVE2uw3NwBlQOnFaFpG0bMyLv8wYCntnsf6VSsiI2j+7kY4YdcDGAeePb2romgf93LGNnzKSvPAHvWkSW+h393M1x4UtHiQxmN2XCHK5jHzn2GFrxzVYd1g0tlcG3tpGPlkKQAD97OewYY7V6pb+cvhOSGNf3XnP5uDy284B4+7g4zXk+vXEFh4euNLMTSRfcB6HMmOFz784rOuOB5hYGPMkt0dzs2Ru46DHHbFTrHG0XmD5CvMYzgr6jH4VWA5CRRgxhRl3IJHA4wcAY6YHFTgxhgJSZWYYwuMcDj8fpWJqaNoY9wUElmy6IRwDjkZz7VN5OZhGAiORnP8ADxjHHrVQr9niuYekjbWVscYBHA/L0qcFWKuSJpGQgrjGSOe3T9OlNElm2OCrMm1mG4lAfp29q30fczNGdgRVO9OuKy9NkBlWaMlPIwmzON+3qK2GYtueDaEHO3oP6dKp7EnT+EJQfE9uHVTCyyeY33SxVT0H4c16dP5SZV9q24XC/wC8cc8845rx/wAPy28PiCyG17jaW/1foyn9Bj8hXpV1NHEkTkoYzjaTnHHcjtSQzBuWFw8Vopa3liBIKqWBz149OKoSstm4ZgrDb8+e+f7o/CtC5mnW5eVCsm1ANw6KCeMD2rGuFnjEZLebHIdo4yUPbI7ilcAiUStGiyJt3bioI6DGAa6yyEUMZdiIZz8uSSQ349toxXKWarI/koyEt8rhRg/L1PauhC4gJ8xXQkjb2Y47HHX2rSluKWx2tnO9nCEz5nnYI6Hdx7dvce1acxeW3wgXdOmdxPIK4xg9hXI6ZavGUkBaUqAPnOAOO3046V2MljFb2E9xCVWVo2yW5H1GPwr0Ohh10PJNYgFrdyyXD+bFG37tV4OQAGBHfnGPpXl3iK4UQWrgvCWLjZnI2ZyPy4r1G/Fy5laRTKmNhJ+U8DhgT0x2ryfxD5SX0EJbzYACd3ZM9sY7kV5eI3OqBSttnzPu3E8rIo4HHGf8/wD1ru+V2SR1O0p09x3x/KqVqdyDyI9wyTx0x/s9Oa0JJrdFA53PjcCfujjjnFYIocptdwaf5O5OOmenP97+lPhCpbmZJB5Y4CqMc8c4xxzUkQId42kVPMACn3H8J7VYaJzDtXy4iG2yc8cdDgf57VaRJHBG8KbJWUqfybOOh4xitKJJmYw70AxkZGX2+wxzVWOSNijx9jtZeBuzxx0A/wAirJuI/t8bW0eBGCvGTk+gx0xVIRJvlZ1SNt0bfJkDAU/T3pGhlDfOrEjj/BvQ4pwtfKdhGWLEh9o4289PcU2COGKXMu7nhVXOMd/TP9KaAitJNt6pHOcrsI+//e57f0xXWG9YzIix+UqBsqpHzgdMevGK5mMuGV94/dndkjJ9Mj/Zrrxb2yIHm3FuEQjoMjjFSMlsbuGQ7fODeZjMTAgc8YLV2em3CQFFuRG8OFjwuCIQSAGz3z+lcS4e23+Qq5Ubj7P2x+FX9JhhtzH5qfvU+bym6MD39Mj+ldFB2ZMtj6A8OzQWs4LM0sUfKqO4PfnHQGvTE0NdfXUdNjCQtqmk3Nqpf5gk0kZQM2PTPYV4fojgGbbMg3hVBfrhc8emK968I3uLrTbicA7y0WU+6C4Krn6n8q9Loc5/Lp4CSKXSbbfIZGhjjR3XjzHSNIvMHtIIw3416nbW/nMkZjHC9C3QD/Oa4Xw7piaTqGsac8gnXT764swV4UpaXtzZrge6WyN+NdLPevbp9pt22yv8uew24+U+5Arim77HT1O9s920rCCoIAGPuhRxjP8AKvSPD1xpyWlvpl7cR6W9xNiGU/OOcfe9PTtXnKatpmjWEOreeWWVRm18vluPm9egNcUPiYy6gl9HpVvc2kB6SgoV3cYcHj6VjdrYpRvqfXnjK6+F3/CN6Lb6Z4r/ALIu4yRe2r2huGWVBkMdgBVS3QrvGK9Q+IUFl4g/ZL+I9/am0uH1jwvfu8lnJIC8lgFnJ8pydqoBuZcKRnp0r4Ik+Jni69vra50qzs9PTzlFsY7UNGYu6uxz8pbrgYr1u8+PnivxF4e8VeArvwfCNP1DQ7q0uvsEi2+w3MW0zL8/JJXoN2VG0jFedVpTbudtOcUrH53adJt0yMysPNlRHwTnb5ig4+gFWreeT+2AXyAFx8uFbPbB4rJ0hFt9EsLQ7izQIQR04Tpz6e1XdMuDPq0azJ5hfdhQMj5Bxj6cmunS9jltofp7+yTdeF7v4KanpPjCw/4Se3sfEt4sFssbSfPcwxSxtI0ZEvzDzF/iACcDJFe0z6ymhalBq/hnwBDoj2DFpbaTT5Ps1xG2OU3qmOhwMcV8Qfs+ad43v11rQ/CevS+E/wC1JYlm+zspGVjY9+ASvptbHA9K+vfDegfGHwn4TbSdS+IVjqenyStuttajMu5gf9Wk8oaVfu9N1TVhbVlU5LY9ktvGHg7x7daZfnwzp2gXU6ypcGa18pRIoX5HZFAk3KON27jjjiug8Y+AIPFdxFrXhFrTwzqFuEAu7b9xHLGiYH+rwFKE42sOQevFfO+ovB4yaB7jxjYW2nFvLvprG38hYpU+VWBdmaTkAdFGPatDwj+zTaa3ryXGh/E/VtchkYsx0h/LgU4zskRXKEkfT3FZW8zRcttvwPXdc+HXxU8L6NHrVt48uULOsQsmiItdz5GYnV9yt8uciPkjNfJ2j+CdS8XXGoXuq+NW0O3spi6XCyqzPc5IfdG7rljtyG759K9VXxRbfC3XlsfFXjPV9btIJHsrhL2KSS3EO0hGgZMqCMDp0yemOfILSb9mubV71dUN39huJyqzztIeHOQ5WKNSFXpnHuc0QSfRfcU3JR0ue1/Bf4GaR4q8WN4q8CeOrvWQ8y2V5HKI0vFKPtfflwzQ9cj5fTJBGfxi+I/gyb4b/GDx78PruX7Q3hzxBqFkPWZFnfZIcHGduDX69weCfg94W8O6z8UvhVfyWuv6XEk1u1pqUyeWYnTK+U8hZ1kHQEbRzgdBX5P/ABvXUk+O3ja51pcXd9cW9/MWbeN93Csp2sM7lwePpXVT8jGV+XU8h1jzhbrcROSYDvc98KeBjvmv0f8A2S/Dfh7xld+NrXx5rF3pOnRaTpl9FBa3YtTMHyitGhO2XDAgja2MjgEivzqv7RZYNzbZI9vzLnBx+FffX7IvxWl8DeIdQuW8N23jqS40O3trKxn4aGSOb53zsfgIdoAwM4PbnVK+ljB7nsmu+I/hP4X17VdB8Qwa9qWlW0m23uWmM+UKgoJHA+XIOcjPTp2r1zwQn7Ofi7+09AWXS7CC4sYzBNehpSlweS0IbbKHQcYXZk9Mil8UfF3x74g1H7Lb/B+ztIzgX1pHbvdSurLgZmRFMDY+5krjiu51fwjoWp+A30LR/hxrnhvUFEd1bXIsUSSFiwfDSmQvOuOAMs2KzldLsae62cn4sWz8MmPToLDQfHVnbRKbO4sYpvOtxsXa1wGDKFcD7m7OcE9hXlWkfEXXvCwg1jT/AAtABJIY7w3MBa0dc5CoozsznBPrXsg+H37WFkJpdC060msAm1ftEtqGkDcjfB5gkikA7muMtvAXx4sTbQeK9J0yxZXVbea8vgscm7nqhCk4GMKAR+VTHbUHboU7fxLbXHiA+JNF0PyTdqwuNEntnmjAbmRoGSPEatknhCMDBHavo298VeOvgd8M7HRNN8J/2DBqkxuH1jRSkpUSFpBHNaNGTGQrEZyPlx715P4l+En7Q2qPDc2x09fLI8lbXVIEkZzjAI8sDCkdGr0PS/hx+1rfWKSarrNpNLpyFbey88jHmbDvE0YeFsheA7D6Cuasrqy/M0g0tf0PLtd0fxDqvguOTT5vNbVWmnvDLO0M0xJ+60ChcsgVdwwcH8ayvD+meKR4cthY3rRXDPcJ9mkz5aBGYAuwx8pxxjpn249N8UeDp9V1ZD44t4tGv0OyaeCcwyBwuEMYOM/MecAnpXlr/DHVtM1rUdEOvDTpIwjadc/bSk7RuuWTy2KfLyM/MuDjrWakldaFvW3+R5+3gX4pSWcv2vfYW9wGCHb5sUi/9dYQ2z/gZWvUdN17xNYXtnFqWqad4C+y2sNr58zROJ/LUZaKUbCmeMgnvwa7T4bfs++PdNs01uDxvqHg14Eka+tZpTqFhKoYYZSd0cZJILfKwxxmsTxvptxpc9hp/wAVfDelXvhO4nIi13SfKmvZsZ2zE28mAr5yRj8DjFKpUi/dsioRluY/j+10LxqujyP4jDanczmN4rFBcT7ACN8Z8zesbYVmB3ZU8DjFel6X8M9A8D+ErJ9R8XG61zS3kng0bUDbRREbiHGSVk2yJ8yEHbuPSvILuD4c6V46/tTwBc3Wj2GlNFex3UKBEjk2qrAxuhZkz1Vl9R0r0DxWLP4j2dlfafZ2d1q/DPqc1x8lwv8ADCYudrvkAYAUEYHXA5aisko/kbx3szQ8BeBPBL+KdW1vxBremt4f1GXFrHbSbjFcyAnyyUQrGIz91jhQvGR27fWfAfxAW+jutCmi1fw/phaOOBPLa5aNl+YnaqtjaPlbcRjHAriNKTwVY+HLWF7258Fa9aSvvSJIp4Xm4fZLExwQFClWJAxxnOBXoKfEzUr7wNN4s8NeIo9J+3QSRJBawQPPNJExhzJBPDIUXfg44KqevTPJOp73oaxp6X7nicnjHXPA9tqC6h4WbUJLS4R/Mt7gM00YYMqSY3j5VOCw45xgVrW1r8P/AI368PE1jb23hS7lhWGW2uUED3UhwC0ZVtkskcnyjADkADjiuou9Z1zwNo0guE03xFP8m8XFqixzRHBAZYhsbaTtBwBwDWZbeIbXx/qPkeOH0nSHEeIbdoUtsHYxUxznkpkgcHpjArpUla6/4Bi4u55Ja6V8RfCeqTaf4e8SXt//AGdckzLBcSzLaREhWkW2uSwbCjPyg4ziteHVfG3wj8QTa9pMU3iDSrp4pGvbqIGKSO45mikO0HcSc5TbyBkY4Ox4Y1u9PiqW1gsYRJbXE0V3e2R88SwBWKkS/MQzMgIIbOcAjPFe9eGfHfiXVdBks9A8RP8AaIrh4msL2ziT7QgfCeXcuhB+VeRkHkjjihRi1qgu0eP+Hvhn8KPiFqF0z6hdSSahIslrDfXAsrmyd8/6skLBKE42qhzxjtx3fxj/AGCvGnxQ+B2s+B7fxZD4uuokF/oCaimzydQtl/c+TdbpVWO4izBJxtwQSflBHZ2HgL4Uy+NL3UJr6PTZ7e38qfTtSniSGaV4y21GnI3OjFSSrDBxgEVzlvN8XJ/F0emeB/E154Y0vSm3R28F152lP5QD7S6q3lrKFP3gwHpyK6qE+VpQ6GNRXTvofzKSaZrPhzWr/wAN69byaXf6RcTWV7azDbJBcQOY5InB6MjqVI7EVeRzuAwVDdAK+2f+CiPwgb4d/Gyz+J9rCYdG+KMVxrZHyeXHqqTbdUhQp8rKskkc2QSD53HFfEEZ3xxkKMue3t/KvqKU+aKkePUhyuxfGUDDG5c9P5Uu0/7p9KLdQ6En5sd6fwDh889COlaEDQPn4+TPFP8Am+uKVQqEvtyv8qZjoR+FADeuWGB6VKn38evUCmqoPyn5e+PSlxgAeuBtoAbIEyN/7vGCGHb2raMttNab0+ZcfOU4OcfpWUUViQeu3jHc1Np0rRyNFIpPm7c4XOcf/WpoD69/YB8Walof7Q1p8Lk8W6h8PND+IcL6fvs5dkZ1FEMunq4YhA7zIIUYKxJlCcBiR+18/i34y/APQZtI+Ksdp8QtMM7NFdX265uL6OTA+yyFiwibYc/N8vYZFfzG6qb/AEe4s9d0eZrS7024S6tJovvRSQsHRl9CrAEfSv6GZv2ovH/xj/Z+0jx8dI07xLDqdtbSXtqsR/0a4gZVuvIli6Yk4dHBwOmMEV4uZ0VpJI7sHO3us9Q1+3/ZP8VeEbUahDd/BrWtdc4s7JJIbxj5gGPLHmweXzkEFeOAB92ul0n4FeNvC2vQ3Pgb47apLYTAWbWepRxagoOAURXZmhWTpjIWTHSvEdH8HaF8T9ZsfE114u0vwzqht4ZobDVJUhW3lYZWHzGVixVwARjd+GK9HHwt/aB8H61feKLK98M6nfTW6m3gRhMsyxLgct5DKxGMP83GBwMV4kqVux6Kmu9j1XxH481bS7XPxS+HcnjRLH/RGv4YUdZIgNjTfvUKHd/dwAPWvK7PwF+zJ4o8WxnQr7V/hw/7uWHTl3WYDshd/JnHmCJh3w5XIwOMVZ8D/E74y+MNVW11XxpZfD6fe0TWV9YQmKRh8uyKcqsco3DA5z9a9g123h12w07SviTFo2rXUTuLK7bbHHIWwhYDIUqBgle393gVnrFahFK+n4Gr4K8Han8LLzVtUsvFl144t7iFEsoL+4LFWX5hGZizozMowGUA9iAK4D4jR/DvxbbSRfG/4YR2a3Lh1vY7dGmf5SoK3kIikD/NkDd0/CuRvvB3ibwDoNw6aLG6GdmF3bajFtSMkHzLdDyvGFwQD0/D1C1+Ofwzn8P6N4du9VtX1W9ZLSePUpSHjCHIMzzIEYnI2gvgcYrKpzJf5GqS6K54T8Pvg/8AD3S49QtvhV4y8Y/BPxPbOouU1GaRon25MCXUTHyWiRcBN4XjHHOD7Vo9/wDtY+E9Ie71uLQPj1ppXbGbB0sdQniUY8zKxvb+xUIxPbBr0XX9ds7qBZxZaV4tsL1Ra6h5M4EkiKcKAwIX5ByPmIHOMcGquvLpHgLQNJ0jwfrOo+DjcNMEUEXca72Ejb1lPlAoeAVIOOvc1mpCd9jzB/AXw8+M1g2o/EL4L3fhC/2ulzcQ4hJaRiGaT7LJBJLggnc6FhgY4NUdI/Zy1vSNGtdP8BfE+90bw86mKPTdZRNYhRXbiFY5fKSHjCYGfzNdfqHiX426PqSW+o+KNKudIlUL9ourFY97Yxg+XhBuxyQwHPAB4r5sh8AWHxI8Wx2Hwy8XXngdJY3/ALRXSrq6KCUrvR/stzIi7WfgLwOhX0pTu3Zfj/wC6UbK/wCR7N4Sb4vztN8MfE9pp3ijwvDPJajWo4UtJIwNxj8tSygFWU8eWxG7HPSvLfG+hfs9eItFv/C0kEc+qxFDa3ujwOs5wytzJGvlz4538EgdOgqz4Z/Zo+OPgme4Fh8UP7G0a4bGppqUO4NjkTJGzlEY8A8rlcdgKf4l+HfhjwbpFvqRvl8O3kSApqWmW0lxpl+WwAShDeU79wMKO3auWq3HRSOqlyvW36HK6V8LrnS/AcOo+BpLfV7C1lfz9K1yOJbm3ViN7qwAUglhy2OG9eKp+H/hl460Hxfo/jP4d+JLS5sbu3DXWl3bAsqxIgZINxJw2AjYClD16il8G+J7HRfDF5oOvXNnqlhqE0a3Md6ZLcr93yAkmV4AXf8A/WFcSJPiRpV9b6FLpsuoS/aJBpN7Yz7BmTrhlKrGuxeA2F4PtWL32Ntla5//0fxW060uIYhDY3vljvtiXGPXnmtdZzbDy1ud4PzMroGBb1HB28elaf2gJaE3MB0zYuGG4SKR2wMGlX7PLCyae6pKAGLxksH9tp6V4r1PUOR1G1SeU3N9dm5llA2R4KAL2AKjB9hgV01n4D022tob7UmmtQcM0W4tvXrg7B8uPrWlFa2dq5nkVbm5xg7lI25+i4OaqXi37Wht/LaIKdxXzAfMHYZ7Y9qalZWQ+W+5dfUreWGaDRrULGp2rLwvGOPvDJ/KsARpaQJAkZEvAkcfMB3Hy/4YrpNI0mXV2Vbzda7FBCqFbK9MZA9vWtm70q1hi8nTY1NycbiDhvbluPyrOSGjjHtITa/abeY3RLBZMIUHPQfX9K0/D6xHRrlQonzJjYPlz+J6etaWrxaq2nfYii/ZY1AkfIO0+4657Vk+G5ZpdPmiV0eKFwsfbJ6kZ/lXFX7G0di550isqGLaYWwMN9zOMZ45FULXTJbrUJLh43ZHxlVOPnx97rwKnmkjuhxlxxu2gjGOcdMVjveyQiUxXzWkmd2Nu7dxx93Hb2qKG4VNjfLXkOI/7N+0rnaGJUtJj/dUHgfhWVeW+q3dwks+iz3zDIVBKI0A7DOMfjWFa6zLDH5dhqUitJyY/K/P2rVF958O24vJ9SckZcZj8vHp2P4Cuzbcxt2H3mi+MBb4+zDRrYYCxCSOc4/66KT+VNsNHvblktrxRAHO367eecEEdParcuqaBpkrT20cmqXDBfmeaUnpjB+TH51VvbrUdVtESPSpbNCy/vXZRkeg3Y+mad7rRAdElvc6V/yCy9pJj77gNGAPRcHNc9LoV3KJL/XtXESk52RR8DPcbSOv+7XRaXpN/a2DXmpW08ccYwolkEme2Ag/Tiqt/dBLNU0vw/Mxkx50sxOzA7LvyOfbGKS9Bla1u/A/h2OOZZLm8uVBxJIH8t8jsFBHH0/Gmy602pW8U2lyyWpV/u5OGx/s4xn69q2rPQllgR4vCsk8q/Nv+1qjKfTbuxj6j8K0mtPE4j86HQfIkGQZHuITtx38sdcfSqsK/Y4rUL28T/iay30kVy3ypEowwI4ymzA6e2Kks7+/vkCXKXWtTwjlnLZUfTpwKmTX/FdrcSQwTIZN2JGKREAemNmOParFz421kW3kb7WOVW4kjiywI/2Xyo/KkkuwamRJq1zfAwyzy3KRnBEEbZT2OFH+RU1ncXkUTX76bdiKM5TJYg47YAyPyrqLP4h6qYDEyNdXEIH74rErEH22jFciPGWv3N4wN0ybyQcQLgD3woFNdrC1GyancaxO8h8ONdFuCfPYEEj0xiptObxnpsnkxWh022X7qSqjY/M5P1q75viOV47k3LsqniRdqhvbavP41JdSa1Nma5nuLFRj55VG0dhgAD+VVp2FqdBZPrMziRdMiuJ1+ZHRgBkdjg4+lLrEWvXdsi3Nktu7E5Rwm0Dt8w4/PFcXJLaaWftjag7ztjDR5iH1PVSPbFdOL3TNXVDBqTXi/wAalHwB3IX/AAxU27DGaZBr8KpEt5FZ227GY40fafQghTz7Gus0mDUnkMcFyb2NW/1aoEGT+XA/KsSU6VY/6JPfIoCh1LKykDsPukfzNWLDUvCs0htrrU1uklOMhZIcE9FLADvjBIH9KLX0FdnkfxSeVvEg0qWTd9kRBJj+FnG4dO+3H0qbwP8AFXxP8OWkTRGjuNNmwXtJ/nTn7xXupOP/AK1eeajOJ9VvbneZwZWK7ickA4UknrgVWCOcPEeDwQMYr14U4ukoNaHG60o1OeDtY+2NI/ap8PXCD+2tOurFj94QYlQcdiWQ/hgVqx/tR+DdOjb7Il9cZPyosEfA/wC2r4/wr4OaCFs7Rs2nB54/UVXa3kXnG9fUVw/2Nhr3SsejHPcVHqfokP26rHTx5dl4Qi1iMBRtu5TATjvuh3N+uKVf+CivxK0y6+0eB9DsPDO1cRxzTNfxJxjOy4XH5Y9q/OlWUHjgDvV2GdY0JkAbOMe/t7VKyPBLemmN59jH9q3ofY3j39tr9qP4mabc6Hqfi6TSrK9Ty7uPSIotPE8ZHEcjwBZGQDtnnvmvnGz0RbQPPIwuQ6/cYdR35z2rCW62RAgxqV4QscDn6ccV6F4a8A+KPGHhLU/HGuataeDfCWmXC2D6nfhtst86F4rK3it45LiaVkUsQibVQFjgA11UsJToxcaUUkefiMXVry/eO55fe3NtFcObZvNIxtfHH+QKp2UoaeG3up2trZpB5jKoYopIDMq8cge4r9NPij/wTH8Z+FPAPgT4jfCTxjY/G7RvGE1rBdX9pamxsdKW9CeTeSzNNceZYZLrLM6QGEqm6PL7U+WvijpH7NngxtK8P/B/XdY+K2oyWaf2vr9zF9hsFnkys0Njp89skvyr/HLJIg6qWOMNOFrRVxckk7bH0h8T/wBgP4m/s/fCofFn4h6TbyaTNLGl2sl2ZrjShIypbi8S2jaICZ3WMMrMqykIxGU3ea2epR2MCXUNzFcQXEazxYIwY0C4MYUHCjgY46YwOlfX/gb/AIK8fF7RdCbw/wDGj4faH8V9CfTRYS4uDYXd1vAjke+Z1vba4SWMsrxLaxA55bGQfzq0248IePNV1rX7KztvCmpalf3WpyaVp6mCxtIbm6dls7KMk7IIY3VUAyVUAE1y4mlJxu/+GOmlyxe56Yvj/wANiIXWpRtc6hG2EufJITsB8m3b90Y+7TvE/wAR5dT04R2TxWm5V8n5xkcjcSvlYIPp2zVDVk0TQrtJ9Ds5b97mEAwzF12hMKCDICG+narmg+FLz7TBcanZpZz3BOyQbZkKgcfKPkU446fhxXltLqztt2RRfVNXvmWwu7h9QtHVZMOiR7l4xtdduR9BS6j4ll1LTo9FngaeKSQKsXm4UhcbeCo9MD7vpXR3nhTWNdt5I5U84bw8EZUr5qjqA6jC8D06+lVH8JeI9BjF7drFp9uMeRC8gklwcKdpXdnH+0OKLwJcZHBTXGnaLdBvsy6fDESzZUqx491JOD6HFdb4S1Nip1izs/sml+ZxNMyNn+HhW+ZMMeT6V0fhb4X6A2rh/Eqy6u7km3di8Y27TncgDKwHvj6V6N4R+HHgXxFrSXNq6adHYJ5d7ZCH5E5YK29UQuWIAxn5f0o+tQikrkeyk+h4L4j16e/Mpv4HgtbI5WABZEZWOC3mbAwPPTPFcLFKZr6GLRtOlCyDdHuuMBe25c5x+NfcXjj4dMiRXz21vp9lZBT5Sojbix28MB5ijGOMAHHNXtC+H/h99VjngtSjTqJYGGWhlAHzD5+FP0AGPwojj6aWwOhM+QP7CSKM2+uRQ6ZIi7g8ux3IY8MrEZ4z2/8A1VbuG8lSW00RBqb4XzZVHlYOAUPOFBAGetfbfjOw0zSNP1Cw0JbT+1byHynjI8wGFhzGI3QxuCPl29K8r8O/BTVLa21DXNaik0W0tNNa4dJZVYTmJfmVY4nYoowvJ4HQU44mFWN9kVyyhofMiySS75JMyKnHmk54XAHHrgD2rxXWHe/1KaRG3h5Nyv03BABnHv1r2W1dbXSvtefmXew+U4AH1FeEBpJBNKFJkcnp359OgxWuDj7zkugqz92xn3b4xH025yK+rvCHhO7TS7HzY5r25to48WzMyLjA+dcEAYXAr5o0C0TUPEmmWPlb1muYgVxyRuGf0FfVD694j0ufzNNY2M4yGjbEkSjHQpjB3dvSuzFu0YxSOej8TbOi1zXNMsLqGxn0xA8oJdYn4hlUfLn7qnjBP8s9eMmM2ua3HearCskyqFjlgcA7F43su4ZPODjFcpcWfivXr9L7UFAZHH+qRBsXgOQgOTkc81v2OhaNpLpLYWkuv+epVjKrxBScYw23Z83SuGNFLWR0Or0ieleHPEPhDwxPKbbVWmmVD5jzxuYh/sjA2/MvBya5vxB8U7XV7QafJqdxqEBctHFCGiEZHQPnaGXHviuWutK8YTRR2PhfRJ5SciVcxkAdggY/N9a1/C3w98YeH9Uj1bW/CcmvTJhkgllSKNWYgYJV2GeffFCwkPiZLr2XKjroPFumPaaeLmwkkZUG1pbhiAc8sAAA/AycN+FdZH490q4ZdO1nSD400xMsYIrue2eMYHKxwxgtjsGPHauiuLjxst7aO/hfSvDbYyUmltpyVUcY8oK+FxwVz9MVwHinxd8RfFeuxafpU1raS2AKyta4f5jj5T5iEnavZeOawVO7sl+Q76ak+q+LvBHiWW4gsPAN3f3MswMFzHN5IhwqqcdxjH3SvzV5LruhTeGpvPnjeSxuEwrcnYx+9Ew/hIyOa+hdP0v4j6QPtNzrFoHdQI/PtVAmIGWKx/dXbjqwX6CovF2kazqujNeeOfEdhYLzJbxLacNJg7Aki4ADZzk7uv3adWiuWxdKep5HoWo6nq3w68RfCslXsr8peWwK7pEngdJx5RzgFvLCnjkV8vJGBC1qcNt3c55/L9K908Namuj69Z6qT5a2s6ecyk7XRwU2kY4Bz+GK4H4kaKnhrxhexWsRtrSWQzW0p5EivjdgegfcvHpRg6jv7NhWjc4jyYLtFNzL9kgDqSwG8oOnbB6/lXoqeF9QjkaKGQOeqL93nsQe4rzW4ZZbd4k/dsylmAH8Q5Ar2bSdTWTwdaasz+UkduY5DjLK0I8st69AK6sTfkuYU17xyn/CRaVpbyWN5IzTWxIyoOGbvgYwMdKmsbLU9b0w61pdvJLaCT7O8u5F2yAA7eSMcEYzjrXjVzN59xJN03sW9etfobo+ueGPA/gnR9Bt/h/Prn2O1Qz6j5x2SzyKHmlGVJTe5OBuACgDjFXVwMIQTe4o1W3ZHztpvgXxprGs2unQ6el7cSR7o4ZLqKFmjXqwO7tXmvxMsho2vzeHrnTU0m+05tlwY5vODl1Vxg4xxnsa+zdA8e6El0trP4GQy3H7u3htZvKvWjbg7XZWH3e4PTvXOfHC18D/ABE021sPCvhW+8LeJtMBDGaVX8yMncyTEbvM45V/vDgfd6PCuNOovdFWTlB7HwdT66XXPBfibw3AlzrFi9pE52h8qyg9gShIBrlxXvJ32PL2H0nagUUwEpKcOlJiglCUlKaSgoK3PDV5/Z/iHTb3O0Q3ULn6Bxn9Kw6fG7RusiHaykEH0I6VMldNExdmj6/u7QkXMMYyZ7aRVXHGDya+ZbWaIFYTwCxGPQ19TaYy399DOzfZ0vYVbnoQUHT0zmvlS2TyLpomXJR2yPTacV85gF8a9D263wpmzPayzWkrcfdwPSuEr0e1uFkQo6rsKsu4fT/Irzoo2/ZjJzjH6V62Dk9UefiFojvb3wZqWkeBbLxXdDbHqk+2OM5BWJQdrkf9NOcew9+OOjieVv3f8OOO2K+mPiTIt34WuNLtQnk6ZBZwwoc5jjtlAwOO4r5mikb/AFUKtK7cAAensOtdlGtzXOedOyQEFep2/h1oZSOSuF/DFWr6w1OwCfaojHlQw+X7o9M4x/hWY80r8MfbHStlOPQjlLOFUc/KPSmtKiDCcnGB7VVVWc7UBY+gFXotJ1OaHz4bWWSMNsLBDtDehPalz9gsVzcORtX5BjBxVetX+w9XADG0lA7fLVcafeFmQRNuU7SMHjjvxgfjipuMpUtTC2nPyiNi3ZQDn8qe1jeodrW8qn0KH/CldAiAEUmam+y3QkERhkDnou05OPQYp0lleQ486CSLP95CP5imJrsVxx1o+lXLfS9SuyVtbSe5I7Rxs2PyFLPpep2z+Vc2k9u/9142U/kQKV0KxSz+VHFah0LWAUUWcspcZURrv4+iZxWvZeCPEd5H5n2U2ilgiib5GZvRUxu/Si6CxymaM+nFeiaf8K/GWolVitPJ3k7PMyqsBwSrbdn4Zz7V1Vn8A/G1zl5Y1t4s4V8ZDY68DlQPcD2qfaRCx4hmjNfU4/ZwaztheajqIdFVTIkXXBIBYHbjaM9q6Jfgr4E3rBYC7vi6jypACSSPvBg2E4wOm3HSodeC0LVJs+Nhk8Cp0tLpzhIZHPTAUn+lfd83wX8K+HdWtVaya9gmVmMLkK3A+8zRfNx6AqPauws/BvhiXSrvRzZ2tqs0oZA0altqcrsZ149M9fWpliEti1RZ+e1t4a1e5lEPkm3Y4x5gIz+QNd74d+D+v68yxNINMkeQRoJopFVweN6Fgu5R7V9/6XoNzpduzaPpC3EExXzpJcSNk4UKN/QdMbABW8dP1Kz1iG81qwktI7SNvLkcF1yRtA8wZAwOMZ47VjLFWNY4e+7PivTPgLHEW/tNhI8DMrRmRkLEdCF2g7fTpmvafCnwg+Hw0stqTiwu2XembVG+SPO7Bxgjj+IZr23TdJ0nWPPu7O6jW7ti26CONnlJOcAbuo7ZG4c84PSn4bg8PGO+iv8AfYy2sgjls7mTbgnJyioPlTOOgx+GKw+syezNPq8V0PM7Lw74MnhEciecYm2ZZ3KEdFOwkYH8q6s+A9MaKJUsbeaO9QsJI4wkwEWCpD8/hXV6Ha6Tr2tXlvq9ob/zLSRbdbYbM85wCoAPA4POOwpNE8HWNv4ht4tT1u68IIebfzEMnnI+5EOX4QfKwYkAdPrWbqvqylBHOtoOk6XdSTWlr9sk8jy5Nh4+cddpB2k+w4qS5f8As21a0t9GGs3iW7DNsY5riAEdHXY/T27dq+l08G+GJbu61rRbT+0b7EaWkNw7Q2ypFgkucAzu7fMWkzxhQMACuQtNS8S3mjR3C20Ok201yx+z20Maj7NkHLfKD8hyvYnjisee5ooHmX9jfbbOLxDvmkg0mKGK6s+N1vO+2MK2SDjeeoDDGRx0qSK11a0lkTVoIYhKvmRou0u6/wAJUr93B45Fdlo3izQPCHiu7OsTR3emyoUmt7SMtuhlyvlShVHmfIx9fmwe1bHjaDwxrN7bTeDbaRrBgos5WnbfIiqCXEZGY0jOVKsQxbmo5rbILPZnGaJZafq+pQadOybNSiktGDsyq0uMxq2BkSbgAMfh2rb0eGy0/VFZoIJ47GaO2uvtMImVoVkCuqwhfl7lcZYAdqzGgFtLFe3ptdMkhd5bmOR1XYV6zcngAY/HpXM+OfGty19e6hBcwi1mtkbzB8qpMF27gcZO5emPUU7voHKj2fVv7E8K6/qty1rPqWk+VHc2ssUoW1W0lj81BImELBTuz97jAxXMy6lp1zpJ8US6pbW1hJ/ol1YWkKSAvGGISNlLHcyPuGduMgZ6Y8S1D4g6ZqOlaSdVeTxQkQ+yywxMxUttMiqCcI21tq4zwPpXHX2vtBZQWvh6CbS1+0+YsUrglC64fgYTlQAPYVpHDt6sftIo9fuPGnh2xthf6VHqmv6dayRiSGUiKF4juB2jAYbGx/XiofFXxHjsJbGXwrplp4WspBHEL3YHkcMufKZdvztuBIYttxx9fAJZ/FVvb3c+rX73Fvc+dDHAPL5356lBjHtjiucudVtlijtr2Oa/nt1Vo4i5RN/RgpIIGOvHWtnSSM+fseuQ+P4rzxItnrWoy3kV0Ht57r/UxKHB2gKgCqdxA3A4rmo/GEA0q6tLK1l1aeK8ntvtLsCuzkJjeM7doHHA/OvP457x7l728tPLtiweOEbVwF/vYGST/T0qY30q3+pafZt9jUXHnbSm8jKjlVxgBie1PlWwrndeH5559OJukU2kLNa+V8w8gvjOWJyyMzDNZHhKHQtFvlstdKzT3u6UzyyMkKeVklMfdxjjg+nFcLa2Gq6wmoWcc32WGGVJpHk/vgFegIweOOOMVa8R+FNQe1tbnVpo2jj3LHOFco0rcqhYH5cj8KpeWgnbZnp/ivxvoWp6Mtvpq2NtcxypLxnY6K2EMR2jqOvTivOLS6m1TUL+7vWE0E5jLAdBIuAPfbjPHSpLfQLCwXySVeOZlELhtyI4XJHvz61oxmyF9PDqJ2RQIjxmIbS0hHbjHPoelUkkS35FKG7s7WOaJIzZzR3GGCt9+NuBtHGAOK+QdSt/smoXNqOPJmeP/vliP6V9kQ3EWo6mkKQ/Y4UcSTmQZJEYDHn6DtXx3q95/aGrXt+f+Xm4lm/77Yt/WuihuY1tjPpRR0p2O1dRzCjpTye1NpcelABxj05p3A69KTpxSjpQA8dOOBWqzR/2NMi8Hehx+I5FZAPAHc1pRDzbGWELgqN2ex20DRijilxTRinUCAVJ6VH+lSDp+lACYA+n8qYehB9aeen96o260Afv3+y1qZf4VeErU71B0W2TcD3SBGA/AcfTFe7ak8k10JoZAz4ACkdM+/Tk/wCFfKf7K2ou/wAMfDxjZIo/7Lt7dQ3UyhArMPTKqB+FfUF5csjxQI/GODgHBxjB+vb6YrxsUkmd8NjG8XSPd6jpUUKGJZYiZDwVwh6jvnkqfwri828nidVcjBVcptx8ykBAfUEHFdl4uWVYNLkjxv8AMYLjgJgAge4J/lXn7ny/Etq7AbnBbYpGfMAOF+m7B/CsII16H0V4TmiW1b7MmwswWWMdEUcqQD/st+delWk0iIlymWi3bfL/AL35d68o8NFIYN0v7n5Eyp6lgC3b3P8AKvVtM3REl28vkfIOhY9Bk8cf57U1sSb4lN9HGgjwf7wxgj6djximyM0Za2I+8QPkBOAO5z6UsMaxq0UuUzjnaM7T1GRxx+nakjzGw8xT8uRkcnZ/DTEiZfKZggO925ST6dmXHTFUdREkVwzhi0ajaox0GOT07HmrsKNFchmIKKnP5Y/z2qjqBcwrcKV8wcKOANmcZx1pPYaPOvEjyG0iYrvkZgSfpkA8dyOPpXEbkaN5Zcpn5OPlOMdMd67jxKYTpsQV8v5gxjjpnB6dMduK4lmYl0jYK2M4x1Hpj/61Yy3Gx2mtJHGeW8pf4e2M5H+e1dFG5lU7xjdgdBhcev4VhWMuRIrsWwQNvT2I6Y4P6Vr2sPAYEnCnO3+LPGPwFXAkgaQpL9mZQ4Ykoy8jd7fT0pbYxxgvsLHO3j26nHvSXDtGxUdYyDHlcHkdDxUMbQKFVt0YORnoeOQePQ0xs6izmKmO0uS+T9wDAOPf2yK7SxQXL5lTAbrhvf0rg7GUS/KzIqxbED45Pr+uK7u2nmjBtg3ngrhdpUd8A9O3tWq2J6GrcS7QygJE6gEZ4Qg+mMe1Y8cF15080nzB1PKg7emAuPYe1Wxbmefy9jbYk56dR0rQmWKKCYIQrbcbDx046fSk1oNHknjRmk1GztWxtW3BX265B9s9O1ceBLLhZcM3Cgj7u3sfeuy8dDbqtpEv/PoMDpu+Zsg1xSF48x4EjL8wI/hHcfhXMWx21EJ+XacsPXHp/kVQUku0f3uuBgDqew4/D6VpvD5KMz7p8kAqnG0EcVz1+VE4Rm8hht2lgRgDkdKVugI35mVdjIQHxg5TqT07f5xT4YZE81gm5m+6QMD8vSoJIHlUvZkSjuv90jowzTnleKdIWk83pvHQevHpTES2/lxSOs7MoOAdvPGOFyOlbWnB1uSNxbaoGzGDs/8ArDHFYksjb/MUhvMH0x+Htit/RlS++U7jNDja5PckAYprsI9g8KahGgEQ24SLnjlMfxH1GO1dqdXW5HmzP+7GQIuisFHA4HBryzSYxpse67KuzKxTbwWU4PbpXb6QttORPcZhD4EffOMdq2h2YmtDt9JgijKPdDzQjBQQepwO3T5cj8q7jzIrdDBIfJVdrN05XPb37cVxlvI6XBlSQZYY2dFB4GOe59xW1Ik8+2a+O07cABeh759vyFbR2M7HZx3a7Y4lG4Bc49sevvXpmj2LWdsWlO6Wc729hj5V/Ae1cl4U0BmQanqCbC20xxkY6fxfQ9vavz9/4KQ/ty2H7O/g2b4VfD66M3xL8UWTJFLBIF/sKym/dm9kZSGW5cEi0QdCDKxARFl64Ixersj84P8AgpX+2P4h+KXxV1X4IfDfW57LwB4axpestaybIdX1KNybsOyhWkt4GxAEJKF42kXKstfmZ9oWIbYiyMEALAZ2gDA/D0qtaalokGlPbXG6WUDfufksxOTyM4JNUTqUO4l0ZY3UA5IyB+GKvlVrI0vob0ct6tnGcfa1Zid2MYPpgVUlnEcofZMzN95D0x6dq1dPvdONqotg0qAZcHqPdemMVSvi99OEsoJXVRjcy4zUcuuwX0HmC5njSa7kFrCH2hSOoPTJXjpxWveiOCHb5ayLEg2unB244DD3rlxoWqiNWk3RjIAGenuRnpXQiSSFZDM4RTGFO5cAbeBj1/Chqw0zAh1Ngm6PDXK5VQPlOOx+tNF9fvMftga2BjI+YZyT3BAqWO5AvsrLHFgYPlgEN6USX0tx/o9vGFkJ4wAdw71OhRYjvtSkRbWQCdYyBn+IJ254Bp0WpXtk0kUKQ7fV/vDPT2rMlWQRbZFkiSPhWT7v+NWYbiaOLfGqSk8ZZeNo9aQJm3Drurom+KC1RpOBIv5YxV6C41e5kNxIkHkxqQxGCP8AeHcfSsUCJdqRp9qfO4FflX5ugVfSqk4Nm7shMfmJ86nITk9MdDUtIo6C/wDLuGt3kk4X5i6jj0H5U6KyvZ/lmu4gx7g4OCPl4wKz4X0SSAbPOaVUUsu47foD2x27U9prdi0t1F9niOArKSWTHAJHpxU2GSyLdhfLLRs8WOAvf2x/SlERklMUzrEVxu+X1x09MU6PXLC3j85yJcHG5ckttxg8VAniC0urgyWoW3Zvvq+PxI/wpXQ7MmvZFQbbZ5GTAZmAI3dsduPbpVw67p1so3lkLKMMFyQ348CualkW9ne6nugzbQdsZ25C9sf4VTZLLz/Kt/NO8YUEcc9+ah6l6I7W31q/1K1JXywNwRhJjt3x05pn9r6oRdWu62SED5XI2uo7YI7D3rnV0zTImEF/JJbTRn/WRsSOfbHH4UTaZYStIguBM6KAh5QH0B9ajlRSZJMskzr5M8JlIxujGfx9q1YCkSxw3d5NEV4S4djwfYA5H51gyTNZbI0jNuQBuG3t7Hr1q7cTed5ZhtJ9qjJLj5f/ANVKw7m0bnSopQkF027cN7u3ynHfHpTop9DK3SS3Mt3lSSYcoB6nAODVOJ7KOOKS7EUJdsLgBiQOx7Cob64SPMtvAsMa5Y+WAGIP4dDRyiuSw3OkWkwt9Lub2RXTDx5O05HPykDAFaP9peBmKjVvtMyrhdpVlXP+0VwcfX8qwJZ77UYwb2KSxtsja6Lgqex7cH2rUtdD1GyWS1ZN8cgJV2AIf+gpqDByRLca74UZVg07S2lOSAY9pBUe3BBx7CiDU0Tc1vayWzDqkjZJ/Ppj0qg2larpd2s0doYxjIkiUFQD/eA9K2QPtzxpcqzMcfMBtDD244o5AuYVra6/Du1PBt5FlHlDGVGfxPFWviTcef4UsjOIif7QUytCu3J8p/8AA/5FaMmqXrXMlvpchdoXCtvVeR04Ax0rk/iHrFzJolppF6Fkma5NwHQY+REKAEe+7I9hWtFe/GyIqP3Xc8ycabHG/lnzc7dvJGPbpVUsEiOMhc9KrjbwR19O1SIjcDO0uce2K9c8s9j+DjrPda5Z3Cr9luLVPPJO0qokAG09B96vedIi+Gfh+93z6rFINo/dTuZFJJB6Ae3vXzb8K0km1u/04OqJNaNuJ4GUkTb+GTXX69ZLZattvkSHcg8kKMeZt44IHSuDEQ5pdjsouyPZ7nUvDl9qyXZaHTbYHaDFb/u2Az8zhQOD+lavjYnVPD63Pg7W7aWzVVjuICQso8rnMeMMOg+XuOleIw67bJasdSuFi8tQqQkcjHAI7tx9avyX11Lasr2MjPMg8qRFGwow4bI747dq5vZW26GvMdX4baxC+Za3BW4iXekzSEhXGOxJI/8ArfSvrT4aeOtY1jw8tu++5bTysb3GFJbd0OBg8Z9PSvzy+3i2uCLOUqUwAAdvTsfWvXvBHxn1fwheLJZ2CyzS7YmiLeWkg7MxGACOn0p1ad1cKbs7HvXxG+HOt+KvEqatpN3HiaOOH7M4Kum377/MAuBn7uc46Cue09dF8Gana2D6415LZyKZY7Z3MMkg/gK5wmCOQTUHir4vWni3QPsOuaLcWd4soljuIHCJGV+784IPAJ574H1HlfhjxJosN7v1S4gjtouWSYYJ3HDfUjr71nST5eR6WLqfzI+qNJ0Hwj8RY1kuJVsrppfNUCVXMhHWMLgY2g9Py4ry4x/EbS9dudL1iJNNt5JmEJ8v9zOg4XyuTgkDkYBz1r7x/ZlT4d3urG50nw5baWxTzrLUQ/mr5rqFO9ZPljyo+XavqDXd/tTeF9W8deD4bfQNJgOqaDqKvctGEE0cYjbdLGq4bBOMf7PHOK5OdKXLYtJ27Hwz4P1LUNWvYPCMsn2E3V1EkclyxWC2ml/dguAOEJK5I4r9DtZ/Z88PaP8AA3xB/YjD4la3Haic/Z4mWZ7uJUby4I2+ZYlXJVF4YZ6kCvz28E+IPFug62dF0JrdtT1TFssV/AsqrMmSu5X4GQvfrgelfo58AL74w3H2+5+JF/aXt5BdCC1/s9IUbyxtl3vHAQAoyVUMqn73apxMWlZaIKNm9T84vBmraF4Y1631bWNPOsWcTM11Y7vK3sg+66njCtg7SOlfpd8JPir4xvGg0i9+F83hXw9qCpJpUmj26W8UZdNzeeF/dnzAvyuNucYOc5HzX+2J8JPEWk+Irf4rJFB/Ys0ENjcC3j8uSOVt7l5V6OHb5g3J7Z4FcF8LtR8Z+P7dNAuvijH4Kg8PBPLjv724tY0tFKbWjaFgJ2U4QxtggYGSDis5JVKfN2K+GXKfV37W+i6r4w8BW3i3TbP+z5PDl35l3FcQr59xasvlgRMoPMTHJHGRjHSvh34c6h8QXmXwR4C8Vt4FF27XayvcNbxSz4DY89AHj6DgcEjmv0J8HfCXXvHWkalq6fEm2+KaZNi1vDLthkCxqo3B2+VgvJBG04yCT1/OP4i/DbW/hr4rvfCevR4trSRXgO8SM0EmSjBh6gdO1Y4OcJXpMdeDSU0frj8J9dn8K6ZoXhH4l+ONL1vxMtos91cJK0rtCjbwjXDkvJjJBbv0PTJ+KP2sPhj4e8IeLpPGFl4um8Wf8JQyzR6VeyS3NxGmAP3d27OrxRncAvBUADsKofAST4NeF9ZbxH4k8bnwldX1r9ijtJlE0m2TaM5YNHIMjDo+ML0POR7n8dW8HeNr+P4dWc9t4pOj6bFqumXOmxrbiUtAJJLZ5lLKPM++uzcq7wCxbKjnlP2NW6Nox54bHyr8GrPwJaaxBrfjDx2/gW1066jebRrgztbXqcfJ5aSbNzdM7DtxnpX0jpi+G9SKaHJpljZaZrIJlm0uNZmuYIzuXzXiyxLqSNwYkE9B0r5O0jXdBkigmu9AttUtJ32i0kk2TPk7docAAkcZ4H4V7X8PNa+E2ieJn0SbRh4CkiDZt7m/efzZZUVkRo1c+WgVgVJUDJAzkGs8yqfbQ8JTT0ZoWPwx8HWU80b+JJPE+oxX6rbW85kGbWMg+TdCUcFFDYO4KMYxmvU/F/xC8L6X4o8N6BZeA7PxH5P7yGdLiOO/WCJTIt3bSr8hWDaWKyq27bjjGa8e8U+LfAPiBf7H8H2t54wlWQi4+zRSOltBnh55o0BdVI2jnAAPPFdp8KLvwzBoms+FRcaVfa/r8EsWiSyk30k0ENvIxiHlBntoYo933im5m+X7pz4NWpVrQTT07Hr01Ci7SR3el6P8K3e48eeLvEmmeLtC1SNrWNtUn2tYyuPnt0iBaGFlCgLg7lXgbVUGvEvEz+FNA1aa7f4bWeseENNKjTtfsZ5BpsiXB/dLfXRBglkkOMq3IOFHGM9h4S/ZY1LQPAudN06b4gWm+G+l0+7g8uBJ4QqM0LC43sDhgy7hvTHBzivszRPFTjw1d+F9auPD/gqRbHL6ZawQyQOJk3HZayMFdtuDtwynPTFGHjUo/Ft5aGeInTqP3D5V8KftS351OHXPGNpL4Vm0a0t0t5NOMt7a3nRdsowAodCvBk25GQwwAfeL39oD4m614m03w54R0bSdI0S/sYL170M7SzRXigy3EC8Rp5TPzGyu5+9nBzXzh/ZHjaz1GTw/4RuLDRH1Sd5rG5vLRLC21Esyo8NupSWASB8gJzn+XaaxN4Z8N+KlTTtLvdV1aLTYI/EGn211ts0nmjjeRbbBZsBw67VYrgLgDv1uClbl0RhaK+JJ2OX1b9oTwzu1/wCFvgrwrrMXiG7hfTTeTXMT209zbB43cx7t+3YrsGXrjjaOa7n4ceJb3xN41vJPG+s3kGrXOlppssEuni3jTjzEkeZXIIV2YgnG7j5iABXy18T/AIZaXo23xx8NZLqS3a4ilukvZRBe6XdvIFiiUp5bqBvAyG5BznvXQ+ErpPDCLL4r15tQ03Vb6G0eS6vW32U0inPzuWyG4znA2rmuiWX03FNbmLxUr2seo+L/AIveEDea74R8SQy376BYkW0tlqEcNtd3Eb9UWQAqzo6nlZANpABPXhfBfj/TvFurwr4ruP8AhEodMiEktmbpGmurbdtZouI1bYBkr94dhXtur/BLwf4/8K+IfDV9rFt4e1eFkmN7DAssapMmIedo/eMcbimO1eE63+zXo/g34E3njbxrNb+KNcilVory0W4+zQwRH5ILhZAGVpIo3xIqBQzKAORXTQwVBQs+hnUrzbVj6g8I/Czw1rWsS6r/AG3p9/oDTtFb32lXv2hzG43JFMFDCNtpXI3IVPTNcb8QPG/7OnhTS5fCOheKdX8Qa5YPLIs0c08sZLfKLaWVdkS7QoxsUcH/AGs14v8ACH/hBfD1i+r+GtSm8lbtbgWt3ObM8LtaBtvDYb7j7Rw2DnBJ7XxR4W+E93qNl4g8Q+F4rTTr9BHBrK3WwxyTndsufLkCOIixAMqsy9ckAVLoU4y5W9PQcKjepwsHxd8O3GmWaXfiCXwiNPnD29tZRSR3bt2kjuPvBmyxOcDIr3XVPGup6d4Eu4fD1+76LLbS3m+VEnuZRNGPtME8RDEoSSwKhcNzkgnPE/DzwfJ8LdA1XW9Ev9G+Kp1d1tX/AHXmQJabgq25WQj7xfJ2tg8EghRXour6trXwa8XxtpnhJNfsNS0iK0uNPs4Wlgl35aZVjJJPOFG88gYPapxNOnf90aUZv7RwviP4V+Gp/h5oPiPwpf8Ah/xXqjQ73h06WNrj7MQXikUMfP3pjDx7V2tkZ+UCue0b9qm58GLP4ck02PxZYy2zWc0mpmT7VJGy8xrMu53iGcbXwTnrwDXQaF8RLPRjIPh78Gl8GkzkTS/Y/wC07mOVRwUixm347Mdv1rZ+JPxi8caZCdB17wtFpdlqdmJNOmtkthKbpdjy3Zj4lhVt6hkfJ+Uj1wQpXdpRuKUrbMyPh18arW2uLTRtC+H8GhWP2B4o5DpovNQcxjAZZSSJEjIGVdenfkY5bxZ8XvGd/rQ1u10LQLy58OPHbme40hluxIC6xuWbLwqoAxGAAM8dq4Pw54X/AGk/FkEnibwiJ7nTBJPAbmBlgjVhgkSWinfswchzFjB681nJ4N+PGl+IJba71a0tbvVIzLIzTRtFIyBYxnjf5jAhQF545xjj1o4eENrfecMqzbPQ9G/ai/aFt9SitEg8PXVzqBeI3x0qSO8eONRsgldNvyQ5GCVJ569K3LX4yeJ/FiReHfEvjK1g1+eRWtL7R4SRaEEjF3GyKDFjHfcSNpHr4VrPib4g6aF0TV9asbC9tGYPvEchX3O5T2PHt0rjLrwtJBZWl/DraLeTM73EttI25onwwKBepGc9B7HpglSg99A9o/6R9MeNPib+0ho3iM+FNM8R6Z4jM4jf7RZW0MEFv5w2x+akoYAuB5jqoxk4HJ58d10/Gpr1D438V6Lp7Wl2t4LmBwJLScHh4lhQSxtg42rjIxxWFdfCXXPEFkNbv/GGn3iNGp82WaaO6W2TONzOQHVR0UYx2q0/wp+HFnpAvbn4gWOq+bIJ2Vc5Cr/rlEeclnH3G+XJ/hPa40qSSu0S6svsr8D0i78DeNfFOtCS/wDjNpdlqVzZox+2SXSRNasP3ZV33JJ1B2r8y+orqrH4b/FSJ7XQoP2iPDR00sqNDp2tXEdy69CVS4mYOV/ul8emOleAQfD/AMK6uuo2umaquov9njk0e1+17LsOxwyFQCrEEjCqMnpjPSz4Y+A974oTUNTl1bTtO0/RJdt3HN5wulK4Xcg8pyQSdvAGTx2OOSpTppbpL0NY1Zban0X4H+Hnwn+GPxA+2638brLxCt7I+lXmn3F0GiLXUDFkuFzcx+XkqdzGNUPBxk12Hjf9l/8AZx8V6L/wkI8ZXXhOXznY/Y7nfp9y6KS7w25MzIDuGSj7cgAADgcf4bt/gT4E1zTNS8M+D7y+1kW+xbjVIg6TK4ANwqTSCLnJ+cLkLnHHFen/AA88f+HvskutX/iPT/FFxc3KxyaFY2UQc7ZR5Yhjfy8kZz8uAQB8xI+byJ1UpafkdypStdnztoHwc/Yo8M34vNX8ceIvtvmBJVu7SWSCTjJcMbZoWQ4zGwIcDpX2b4F8J/s3/FfQ7zwJ4U0qHxlBp8QA1vUdNiUJFJwv2dmjimYx58v7q4x14FcLL4rsn8Qane6vYWllrN1IsdvBfiJo5bBtvkoU2tCdgAUNkdPVa7DVPjZ4c8M6/CvhbwnB4lszZeTenSrqO3nVcDzV+zmMb0DYZeRx3GMUPFuySYnh3ujiPHf7PX7Nfwd0mTXdR+H0XxFSKQPemC/eCSzgGMO0bTgOGcgbehGcnAxXjEHxX/Yn0DVr2LSvglqd1NKrBkEAmhLLw0Zga5dI0yPl2IRjnC19ofDzUbvxdpU1v448F201je4W2mvZ7V5GtpTmG3bd8ryRrsHVXGBwSorS8Y+GfCWg3Vvpsc/hj4badcQwWdxaXKwRSSwxHcqrsVTtxtUb3GOqkYGVHFtRvJidBX5f6/A+IY/2kvgXf3Wk+EtD/Z50nyjeK0sDrYW81uCARLA4txibpuXcgI4LV0Xin4xv4U1HV/Fng34D2cNpc20Krd6rDatb2yW6kb0WBGVccs8aPk4yTxXAeOvDWr6D4qf4keHbOx8YaMsj3EU2qvFFeb7WQlkVEZXaKMo3lMOsWQw6V1niRPiJ8WbHTtSX4e2GhpqNu/mXegSq0GqNJ85NwEC4bOTtky27cM9q55VlK0ofp/l2NoUeTRmmn7U/xd0bw1b6k3gnw+F8TQ28Oj20dusUDzEgCeJYzI7rIXVfLkIwdpBUZ3WtM8UftIeFLDVRp3wd0vw34g1mMT3N5pdrDbu9u2WHlyxkxtMrsSMuxDHhMgGpoPAXxW8T+L9G8GRX3hqzt4dEhiK3FvBerCbWFlkgktZPvSbSoIYeWoIAzgmr3xC0/wAfWtlpzeIvEN14luZtUc2GpWUc8EMV6WVZba5tEYJ5bPCwRYdpYq/QHNZ1MYlHSP4m1Kgm7aHzvdeB/wBoe08P6h438R6YIdNiV7mE6jN9pvhHySXQ/vJJNvPJ5HsK9B8EL8S9Q8IwWGoaqfBFtcv5tlcafB+6Y3IB8mZV+aL5vmB4O5jkNgBb6/A743+N/FV/qWq+MEu77TI1S0i82TT7E5zsVFj+VnLZzuU+nHGLk+u+Dfhz4ktxJoviXwvbQuzTy3iPcaYb3OPKmAMiDDKQrp1ODwOnNVxbcFeKR0LDrm0dyt408O6/8KNb0vXPhb/Zc99KGF19pumvViY5kEkqPJlQ2Ce49CCa5bxJ498Y+I7uy8ca345sJ7u3UW5S3tDaxQ7ZN48q3Dlbgq/O91DYA57V30fi/wADx6hc618UvAh0lp7iV01OPfFBOkaZUJbSSK26TG44xknOaWOHw94c8Nw67rXg5vE/hXUWjn028jtItMeOd3x5FxKVdUjJDbSrPkcHPbCFf3dUXKlqlYd/Znxb/wCEi0fW9RP/AAmVpqED380en27LMLKTarXUSYUSOEwwQcjOMc8e22PiHw5drqej634o0nw3YIYYrYX/APod+6qiOrb8xNt+dk+YZPPA77OpfFbQ9OeDxPJqMvgxrq0Eq6XNgyNIo8spDtVotuVAUdcfNhSePNviR8QE1U2knjRvDl9pF1b+bBq8enC7uYJMKvlSAs/Y4+VRk+mMVhBOT7D16o80t9K1D4dSeI9O+CV7Za3BfxLDdXCyq93DyWyrk4JGSFbJOOnPQ1/xnB4p1rRPEt7o+q6D/Y9m2ltqs4Z43kywj3OmHfaGdRJ8p3HnkceeXgtE1EKdMl1DwyyQxnWtH22MzmQrvZo2J3IN2OFGeucHjvdF1vw/4btdXm0TVvsGk6TMIpUndriS3GEAmSN2BIJPTnHOM4FekmlH3jK19jzCPSvCdnpVvZTeL4/DviqbUXui15K81vqBIZUliLDbG7qQDvPPO7sKteGfEfhdPGg8P+NrnU9GjvQtsJdFtEe3hmJKvHP5iv1znMZ42/QDoV0PwJ8YfEtvZSWSW9tpzvcxSjMS6jlVE+YFAKoG24Pr05qOe20vw/ONEtfDVpqlnODLpqWsvnYZBkszSSfuyV7jqf0zVR82n3FSirWsegat4t+Gfg/x5HaaDNBc6gjAwSX8It7S3lJ2HIRQweRR1OE+YHHavyx/aI8fWnxR+OmueKdNuBe6XaW9jptm8f8AqdttH+/eEBnCrJM7vhWIycivurxb8U4PCHhjUvHPh3wZdadqFna3C3d7fBPKQBRGjDLB2ZZHT5Qo49q/L7SrJhE3mlVlLB9ygDLMdzHaMYGT+X0r1aNJqKucVRpKyIdc1BdN0K/1DJZvL2gYHzH7q46YrQ/ZB8DXXib4l6r43uNA/wCEy0bwNpsl3e2rNtBmvVa3hxwfmGXkHceXkYIGPO/idqy2bWWlzDcgD3MoQjkfdQ9vQ1+gn7GvhTWvDfwFk8U6Bc2NlrfirU7m5NrqJVY7y0iUW8NuM7TndudCOBu/CvVpS9hhpVer0RxW56qh2O4PjvwtpNzbeDItFvPCWiysbqKPUS08Ms5CqjeYc5jChemea9amlsvEnw61PUE0Ox8U6lom61eztRDG08TqvltuCsSCOyjORxgg14np3iCwh1Kx8JatDf2huEntvs+pxo1tFchf3aEc7k3ggEZxwOOceq+DPCT6naz+J9S1m007TtElNtqdhpzeVK0ceCrOysrJwQ6DHIHAHQeV7Rbp2O2VO2lj5kl0bxtqd9amTQoPBNhp86yW2nygtOQSc4Zvmcf3iMZ6DpXqdjqHjrw7aynRbmx1uyY+Ze2VqWtnCrxkZKjAOe4OT37eq/EOHT7TXNBPgO4j8TySbZ7ZL5f39w6sZEjS6CqQHAKgEALgZHJx5Zdt8WDPrXja98D6joelQOFvLeWFiVLAIcDGWztGMLz2FdSl7WK93Q5vhZa8KfFjQPEGmxav4qGmaa0IltoIZXkE0avgMrOcjkDP3eSeDkGszxNqPn6b9i8O3a38FySPOUZfyedsYfGSe2fyxXgUgtdcluNT2ebLHuDwovk7lByP3eOCPcVL/alzqMyR+HriVZ0VNtupyw2fKQnTHHPBr0KeFjo/wMJV7Hpkun6/5FpeXN5dgwuHkBuCURU+4oUnA2j2FWtVutNvNWitdOC3lyyeY4CqY13feBbsR6LXmR1mcyPpXiDRLzUhMBJIAzQvxkebhPvBfXOO5rrm+G/hHUdEhufDPiiZrrG6eFmOxAAcns20ehz61u4KO+hCndCT3U1s0sccUMcmGWCXLOjPgfcP8Bx6V6V4e8T+NPC9hbv4ysL7XLXYzxSW6pOBnBXPCmPavQ56ZrwC01TXfCsr6fY3xuvJuR8sSrhsYY8sP4vc4rsLPx74117VVW9hubS0lYslrApbOzjasY+bB+mKHTb2RPOtmek+JNc8UX0KXFlBFPZajMFSUeX5kQJ+VCRgbh074IrmdTsYbXQpvCdkwvnCMfs2MzhpPmDjaOQPU9OlV18H6/pCQ/2o6voN1N5stlMrR3UB5cK+AHBG7Py5BHpxXS3EHhzw3dW/iW3EmkzE+UjSvI5ljC4O1WDYXAHPFZyskUt9EaXhj9nLTPi/Hoep+LL2fwnpmlWkVtcG22+fdMhwIwe3HGR83XGK9Y8Ufs8XfhfS0m+HOlJa2duouZ727ba5ljPHkRnJ3FB6YPJ968M1/wCIOt3VnZHwTZ3UrpdmSS4gkCLBK4IAdTkeh3NtUY69ao6/4n+Klzc2tj48+I7RWN0Ipl0tnPzAcEJLj92e2A5XPaplVqW0VkUqUU9z6Kn+O/hbVNM07w7400TUm1YYOp3Fk0QglZR8jIpO8FjjK/KFxx1rxn4hfEHXfFltf6PoPhnT9PisT5VneC6NzcQR8ffViRvKdCBhD06ZrG1Lw1rEiWdrp0RuNGYA4EirP6neS2WAbpj6VVv/AAHr19aQa54OuV0yWOFvtdtIp8yU5yNpbCN0wM9/wxEaV3cvnSVkcdd3/ivwj4a07QNHeS4jVjIzNIdivJ96SKNHXnORxkY+tdrpE/iFbyPTtXae2ljAne5sXKGc9gzdV69c8+grH0vxK/jyW78O6vbPoWq6bEHjQDZPFNGeJUJAAAwCV6MDximaZ4wuIblNE8Z3CGQ4MN4oCRyp6SgY9uRx27Vuqa1fLqZ8zta57Ws8D3cN6sa6rdLbmL99jIAwTuOMFsNjp+XNaceo6A8Swmz/ANIkUqRj5YSR0Azz83I4zivLddm1Xw/AmveH5Ldx5RieKVg0TA8gr2ZsgfLnnFSW+reHNXsoNY/tm5g1aGACRWh8uCO4IxwpQDbkYxyMdximr2umLkueqwC4km3TeXJJ5SFI87XC4xnB7Zrxf4u+KLLwpYfY7u+e7NyyB9LCo8+XPyyIHBDBGAO3I7fh59b+KZdOvPK1aW7leQNbvLAxRbeN+so4IOOvHbms230LS21FPFvifWzqOk2k3l2puEFwZ8AkBivbHAJ5yO3FZVnNpJaG9OEU7soQfETxFrIOjaJp0+q/ZWjm8i7iS3hUJ8rKVXa4yDgDdj2FWrmLVvH2q3tpfeEbS+1OGFHCx3UcIt0bKrvc4WRgVz16dBWf4s8eeB7GGbStFsF0y3vY2mmumTz9zt1BTlkBHQjgH0rldO1G38O6VFqOlyyy3uoxHypSWBSE4ySp65xwCMfkK82v7qbOyC8jtIL3Rvhi7fKmq67BmNbSCdntIjgYkkLg44/hx+Hp574j8V+KPFsn2jxBqc96nIEKHyrcA9hCuFwBwDgnHesHY+T5redI7GSQdT83PXpVqKLdznbnoOo2/wD1vSvJlHnfNNam6fLsV1tAIvKto0CY+4wB/KnJEWIkX5dvAz3x1H0qG+1PTdJJie4Eky/eRAGYDsCv8NZw164SJPK09pdzfu/MOBz/AHhz/Sto0Zy6GbmkbskeMqFzuGQ3Hyj61O0CIoK/vVCgjmuVPirVo52hTS4cheR5pC49BxirC+IdXbaw0uN2CnISXjHocjp9Kr2E10J50bRR2I/dBl5OB16cZ9KBAF+SVfL5BCgnPH071zFx44EN1a2FzpTRzzfMoDLtI6cfxAe9V9T+IWk6TGy6nZTW8qMRxhyCOgOOntVewqte7EaqRT3OvWDYA0kBijbhcngfnzikW3XOAwRsYwOhA7E1tWPgf4vax4R0vx1p/gLXdU8P6rG0tjqFrCk8UkSHBKrE7OACCMlRyPpWNFp/jQxG7/4Q7xEsKEozDTblwpx91tqcHHTgCoeGrrRxY1Wh3QxdMtRJnyowJONrRrg/XPFUpPDmlZ802kEjEjACAYb9AOlLJrU1qiRajYanpzJ0WewnU4HXgp2x17VH/wAJvoLlTc3QjyCArKQRjoegwfwrklSqRfwv7jRSXRkLeDNDc71soYXJyw8vGfpgVN/wjNgiZjE9qOn7m4kQfT5GX9c1bj8U+HyC66jAingbpOx9AOSami1/Rg4RNQt5N+PlLrkj25pXl1HzMuWOoeKNLVrTRfE2v6VGfmaC31O7hQdP4VkXJrsLb4sfHfTk/wCJd8UvGlmigKIxruoPtC9BmSVuAO2MCuM/tC1cyKtxDOq8hI3Hy+nTHbsKjd4mZYhOI8jI+Ydfxxkce1ZrD03ryL7h8zPUtO/aM/ad0wyTaf8AFrxRPkDi6uUu9uO4E8bD9K7y3/bV/bBskCQfEmR9uMLcaRpExI/2t1oG/UV83b5SG3KvKjO0fKAO5I47VLGRv3DmQjO09geg7cHtXRGlHpFfcjOXK1qkfU0X7en7Y3kLjxbplySQc/2JYhiFPI4AXB6HgcdMVr/8PAPjzcIw17wb8OfFUj/K095ot15rDGCHC3uw8egHWvkRMxHIcq/9wDjPfjpx2pGtpjKQQ5Lc5AwP8BWMsFRbu0TFqPwpL5H1db/tp6hJc+d4m+BHwr1sHHMOleRLx1B84Tj6c8elaN7+1v8ABLVof+Kh/ZQ8K3M7keY+mara2pBHRowulwsh+jj618gSRKAGIyemH5X8x3prwybBEvDtyqkZGfQE4A4q4YajDaCCTv8A8Oz6osvjj+xLeGAeK/2Z9X0aMkiVtK8QPcsFHRsLe2ZkbOPvEY7E07XPG/8AwTr1mR3svBXxX8KrJnL2U9hOsZxgYS91S8cbe2EPSvlFrVVwqoIt3UNjnj86iWLzEBwAAdvyjnA6fhSeGTd02vu/yJVkfT8z/wDBO7VpHht/EnxT8DzImFe8t7G8hToC7wxRTzv6kA59B0FWNP8AgH+yD47ums/Dn7UXhnSBEN2zxH4Z+wHbj7pl1G+05SeM4GD7Y4r5Tezh2D5ANxGTt7e3Fc7q+i6Vfsomt/OJG0k8529sdvTiuyjHkXuS187/AJXRnOEJb/p/kfW3iL/gmh8Q9Wt/7a+F9z4O+PukzyBku/DOrRWUxibBileKd/sqq45/d3chx0Br5J+JP7LHxb+Gv7vXNN1jwmJS8cceq2Mn2V2j4KxXoj8hwOACPY9CDXOJ4T0y0kSXTo302UDCTQN5TAcNgtHtb+v5V9J+Cf2sf2nfh7G9lY+Nbjx9pUkZjn0fxXnWbS4hI2tExud1wqMvBCyAex6HtjisZRadGpzLs/0Mfq1N6PQ+WfCnweu/Fxtkf4j+E/Cd5MBvh1uS7tEhPTaZ4bKaIYIwcso79K7TXv2UfFdgpjs/iN8MvFm5QV/svxEkpZSASfnhiIx0OcY7V9XWnib9lP8AaU1qPTfiNpy/sieLZPJ8nW9LihufC19cNK3nLcWjrG1kWTb5bCdIt2fMYY2y+HfE34CeKPhJqX2HxZp9tqum3zbtN1zTpPtekapCf9XPZXSfJhgfmjba6HAIwVNbQz3Ec1p2T9CHg6aPNrHwxrfg7RrbQ/Ez2c5jLfZZbCdbiJoOOrJkZD5I45B4rRt9jyYRfOAHQt1HQj6EVnHRk0u1ae2kV4M+WU5Hlk8Y9Bg+wognjBccbVXIwOR06H0qnU55ObLUVFcqPn67gey1W809sfJLJtAGPl3HH4YxWRdFjE/GXjZSMepIAAru/iJp72XiO3uihhbUIAc7uD5fysePpXAXZVYxsDIVyY9ncjkfkRX0eGd4xkjy60bSaNG7S5Dmw1a3+yTbQ8QmTDADkjp6V1FjqKrDBGqAxsjKUBB+mc8cdq7eW6h8R6HZXt4i3uYlkBcAMrqvzlWx8vzZHHtXH2emWOkyNuIms5MNG+cSIe6tj0rWGJi3yvSxn7OyuQPfxX2oW81zG0oWPynC/fyPu5xiugtmj3zRmUJI0igb1yQeg478VGbEZefzklihYOgAyfn4HPAxmq7zK1xuuYftELgK2z7yEAYOR1zittBE76VLdWV9YumZQSHlU+vzA7TjAI9KtTXFxYwaLBOfOMUbDefT5QAO2QAKowwLLcLPbzbfPXywJGbJAG0LxkdhS20jwx/2fqcXmBJAUYfMiBhjjHAx6UATia8Vp7mSH7DHcMvmfKGVj0yc9Pwqrp+m3SWlzqGm3kSi2b54TnKowwGBHc44HHFa6L/ZOp+aJRex3keGGPl2KOGwcgkEfhWLfpB/acGpLsgeWLYyY2KQO/HX/CkCIbPVtStQwW6G6PD7ZFDhh1xzyB9MVs3U1m9zBNNaKJZBHOogbZyezZ6jPpVMaB9oLQ2sg3IQ6lv4wR0B74q3JpeqXGnKt5CrrEu2Ka3Ksy7RwjY5A/Sn6ATzyWc6S3kiSWLq2HUEDckg2jGP7uKyxbSvqljHpV7v3Erl2KgOOg9gegqq07R3cN0gEE7QgfOCVYjjp9BTrqZ7m8lgvDFE0cQkJjyOmCCPekBr3Nk1lts9Ytjp1yxaWExNxkYGDjjBI6/yqG5vV1GK4j+zrHKV8pRt2N5pGfmI425Geapw6neXdwI7+5kgQsCjTDfhgMDHHTirqiynnmZbtTKsZyYxsOU/2T1zR6gR29tc6hp0Wp39kN8bGBnwM8H5WGPTpUP2e7fbAsJgkX5dy/cZfcVJpzXNtaXLWVx9ojlG9owDHhj/ABDOR27U+0+3WcytaXRRbhFJSaMOM+2Rx+FUBHaCKeG2upZYxFYyfvYyMkpnH8jxVa8vbZ711j2TWchbKFdy/dx8pPIJHOOxpbi2eXU4Li6tkgjkyGaI4DOOmRyByP0pdRht5NUL2RZYNqP86jyycAY9qQyvpl/psVulngg7sKpcgYLZIPtU9/BZNc5tWMz874yOAuNpww/pSpYROr3n2YRiIDOwhg3TPyt6Cmz2AvbNbu0mDCcPGeNjDaflwPQcZxTELreiSwxwWds7jySw65GWG5fw9PpWt4G1BZNRns2xj7Mk8pxgbkYA8ccjNUNGudSSG7gvG+0zSQgKhIDgxfdOfxqvo+p6hb6lbSXmF/eCMtsA3Ry/KV/DrWWIhzU3Eum7STPVyVZDsLAk/J7j/CrURaO6gydofEbMrYx9fwxiq8iGNgu3Kj5cL1/+tUcyqcNuJKlRgdse3/6q+Tl7p7PQ6pRN5LmVlfyhtjBH8I74rjvHGkLqNzDZCZbVdU097cMwyGngYOpPcDDe/ArrLdxNB82LdV2nDcsRxWP4rsYJ9Giu0cn+zp0mBztIWUiMj9R+VdGCny1UZVo3geX+A2ku7CDzLqe1xlS0ZwMJ+7LFj9BXsOiReH7nUb74X6vLLNo/jKz/ANEm37xHqNuPNhcNnGflIIAOTtU9a8GstMe1vNZ0JZntpbe43RjcFVreflR6emR713N9ZXmvaXpsOjH7LqOmhrjT9pxJBNFiQAH+85Veo619bSlc8eSsemX+u+I9Y8D6H8TNPtBF44+D98NM12Pd891pisDDMyj5tif6s59XYcDA9RstA0PTfigug6m6L8N/2g9JS4gMKgpbarIqunlt91ZY52wO26QKQCny83pPxN8P2Pi3SPjHHpx1Xw34v0b/AIR3xxaBdq297tVC+wnj5wAGbKmPIyCxqtHO1v8AAXxF8O9UvV0+H4faq+t+EdbjILJI0nnJbsRl1kLZUY27XYbvugVvzGdjZt9K8W6j8HNU8PySXUHxP/Z31trzS513RyyaPlJeOjeWscDyL32RxqOCa9N1G78J6Z8TvC3xutYbbT/h18ctGnsfEvmSGO1j1RAz3nmq2FizPGADwnyykYNfM+s/tVWR8f6B8YNIilXXb7SY9I8X6Z5SJZXscCqiEJt8shyittxxtUDbyK+YvFfxI17xJpj+Fof+JX4bXU7jU7TTRh1t5LjqquQGC4/hXapPzEbua1VyW0j2D4jfE2x8O+BU+CWg3C+IJvDGuXU2n+IbVgqi0Z5Snkuvz+ZIJj5h4C9Bnt8uBIwOTn/GnDavbafT2pjvhuuR6YxQZkjuPu4D+3+HpVcjOOc1rWWj3N7hnHkIcbWI4/L0ro7bTdPsCbi4YTNH93+FTgdxjnFPRbi9B1jrJayXeD9oiQRpGv8AEvQZ9AK0NI0pnP2qfY5Z8llOcd/wx6VR063W4maRI1jVh/Cv8OOvsRXoljZSWllsDIrDHQeg4B7dD1ouCIUJQLCjDGPvfoB7U18qdhxlPQdc96JP3kZL4hKnoPw6U5MH+FcBce/4+wpFB98Ag85H69BWVquoR20U1y/DhTt+uOK1GmCqX/1jA8kAAY/z0ribiC81zVjYQKpDZ57bQOOn5UWvog0NbwXYXWZdXK/v3LD8CRxj07/hUmpzyPO6EZiQ/Lv746jPsa35LcaFBHAkgB2quBngAcY/GuT1SZZAF2iTywW44HPrTdhIw08ySXOBLn5crxjnv6V7Toax/wBnRLhUG4hsnkYIxn6iuA8LeHZtWkKMwiSX5mwMHHX5K9pudKt5bbyLZfJWKPgjqHRcAZ98U3sJeR4hqJf+07x5AJP3g56ZVfu/pXIa3DLaXS3yNseT7wH3cYwOPfFdxqk0bxtKxLlPvdATngA1x12LvWITDp9tLeKpUZVCQnPqOBn3pRXRFS0Ox0c3R8DXGr6e5WeK+UAr1VkQYD46DaevSvoHR7C0me316wYwSS2yPcK/HzsoLfiMkV514X8KXng29sIXI1HT9VgVdSjJG2O6QM8eOAduDj+fTFegXtxJE7vECYiNmAANgJ5yBwMU5ko6ZL9oVc3GcMwxtPB28Yq7FfmWUGOIquVGOevbtTrvxJo8GmxQW8KXylF3MAAQQOmeuay11hooxdLamBHb5h1wR0I6AcVCKOzh3xs8k6blXgA8YH06V5N8Qdakmu7bRLP96Wly3QbFx0x7j+VdjqevvDpn2iLar9lc89O/oOleFWF9cajrU9/qO24WHKLsXA5OAR3xQldj2Vz0LSV/dzXMZ2rJjJx93HHBpsMjtfgkbDnHPoT1p9zNB9jWyt2WN0ILIMLgdfak04GTUo4PL6L068gcZ/pVIl7HqOjaakEWQQJRjPT5gT1H4VzzztNPJJvO2M7UPbANdY+y20ieZXAnEK7c8bW4GB7V5/p955G4ISQ2T+PsKka2Oug1NI4njST97JjdxkZ7Yq3PdT7YUj5c/MynABx79iO1cPZSNNJvcgbshV9PpVq5uPKliDfINvz5OQcdMUwO+t9Xk80IJciPAb5ec/3a1odVt5rlXmPlNg59sdM9sfSvP7C8jRGkm+cyg7v94dPm7VHFc7/lu8OBkjPHHtQB62upT+UGt2G0nowHI9jVn7YA2x/3RfG8KemOR+FedW+pwJH5FwWXygCuO4PT8qupqUoOAmUJ6yHLcentigD0GPUIEUybmHmPtZs/0ratru5WQqJXDLg9MKyr2IHb8q88F1PHOGRw7AbggAx+VX4dUSRmCzbiy/MuMAY6D6U7AekLdzzDzrf7xbcy7sqcVqaXqKyebGYvKcEM3OFI9PavM4tU3iT5wdmAdnp6cU43qb9rOyE4GezenpigD16O5Cs7pJuRuGQ87QenT0xitnw/4qbSZHhaZoAjZbPIPYYORXkVrqUlvOnlhozIMZPzAjtuHSrB1KKdJUe42SEDO1fl+XpzUOIKR9SaT45vN/zOshkGVyowT68dK7q2+IWleXHHrqNabicmIF8flXxJaamyqRFIYnA5BOVI9veux07xnDHNFbXgZbfABLfPjB9OvtkVHshqZ98aPqHhbWNCuYNI1e2unkPCB9r8DOGT7w/KvIvFNv5NyBGwVYZQrKG3KHIH3R2/pXicf2G5eLU9HlksbmNywkzgEHoNh46e1dBp3iTW1uZLXUR9uVcPtYKF9AycZBrGdCXQuM0ad6txHE9w8SZTHK/dYZ7j1qN5YskRplpF4Qjo3fHbpV2xuNI1UraqwgmDEPbMxHy+obj8qZe6bf2WUt4JCAwZWwGUAdcH8K5uVrc2v2HWd0ttMJ7gYjUH5T8xywGAB2qYyRgr5e6MO+VUddp/z0qpCfPXG0SFh8w/L+tTEMzMd3lE438/MNuPu8dKQF/TvKiun8xdgbO3jow+6foR6107uNoJbzM8N8uAfbPrj8K42zAl2LH5g3ud8rc9BgduO2K6q3tbsWwd2OFHCdAQOhJxzRcCa1Gy/tFh3HMoXK8P2/lXr62yG1cxfKsuQ4YA5x6DtXkUMsS31vLu+aEqzNjCdf8APNewtNIv7l7cKgXjDggHqc88fWkJmTcRxpAQq5wgXPThjjYeOnpxXM3XmYiizsAfKlugxgd66LUZYZYV+xkwM4HyE8cHB6j/AD6VzCxXUriZ8iEkoVHXjkCpAsDOn3ayqEIl+Q88kH6dK6Cwdo4maXDYcBEbkL0GV/OsT7OsSMHwQQpPA3KccYPGMVraJtSaK6TMnk/NnOcdsfStaW4mdlaKltdQw2ZN3nkqSCmCuePSuru/OFhP5sCSqEzg8d/un8K5IxiKVLmAfZ0k2l40P8Pu3Yeg444rr9RaP/hHbi6jYgSROBnnaw+7/hXodDDqeK3ElvdQuGufJZl2hWBAwOBgdK8m19bk6oiuMxLHsLMQAhPBz2PavaYLN7qIrdgbOCpXqAuOPYflivDdUMravMjBo1ZvmCk4GM4PvXmYlanVSEjGyKARSIUH316cHnpWqywSWrZjCrJhcL2IxjJ4HFU7dI0gxKTOy/u4gRtPPGOnbHFShLZEiju4/JVWJwc4JwB1HFc6LZM0qqohkQYIUr2yFHQ45z6VZycbbUeX2cP2z057+1VUS3Ro5mQ7i+F+YnZ7YPrVpdgZVdw2Ru37gF9lx6cVoiR3yO6oP3mSoJx90jH6GkhbyCJCGVs4VQcbjn7oxSfuQQ277LGpxleST1/IU9kdtsgIkI5VvYYGccYIwKpCOjiRpF8tgIpWAIHGR7j8PaqpJXI80Pj+P3+n0pyI8gUKdrkja7dVCj9KlgLFXIIQk53DuRxwPQ0CKhmiJW3f5nbOMHAb8fSumigJtI1QBcNuGHzg46Vzlz/qWVo0HGD26EcDHTFbdhvezjVF8tkJ6cAgd6TA0pJHlmOVlMq4wqj5McdT/ntirkTxiSEkbjEm45P0AXI6AZqpHEdk8ysSNgJA6/Ucdq1NNVTbxrEcbBvwfQck47/hW1HcHsenaNdQyLJAsS+ZHHkun3Wzzx717X4Pudk0CFikVr5TPlf9rPygcnjtXhXh/wCzFIvLwxB6KQDnvkdTivXPDRg85G/1c3mJ5eMl32chwOn+GK9JbHMfzx/FpY/BPx5+J3ha0QW72fibVmgibLeXbPql40KknuYGjf8A3XFGlC18iK6mVncZkaIZO/jqPTHavav2/PCk3gT9sLXvE7Wcj6X4t0zSdajYMu3fJbtp8pwPu/PYDIPPfoRXz/b+OI7a0lnt4vs8yrmEIm9OMD0BP9PWuGekmbxR6LoXim3vLuWaC2C22lxbguxfOLOMDvz0PGKy9M8Q6zq+m6pcXi2xN3MI7eKW3Xcrpnh48MMkEdQcda4HV/ETa5LYS3Ph9NLvraQSsbYfZ3lQnJ5II5687vwrsTrHhY6pMNTlufD8hEeHaF2k3e5Tco/wrJxZvFroa2lRpqmpNZ+ILG70NFiAWS3cbAy8bgVAGGHGFHHFZwgNlcSjRp7yeKRJoZGuirOqMpAX5TwOlaupeH9M1G2sr3Tr7ULmOWTHnpOsYPHZCDg8e1XvD/w1vbvXrPWtB1ORi9x5F3bzfcJVcfNgn73BBx9MVIz4g0/7SbRE/wBSkWUC9wyHDYA7cU6wmKavZNu8vc5V1wNoXuAOwNOiWWK5uLOdPKube9uYnDHGxllPBHvTrcvHq8GCkbRyfNv4DrgZAHsOlYbMbPVtJs7n7Yv9lalLoEyypOHWZ7cg9jkcEj3/AJV77H4x8bQOvh/xN8S9TktZI8wB9jxyIT0LNgnoM5f6V4N4ctotck1MXCyL9ktklLjjHO1uMccDP0ruYvh/4Y+zR6pJr7nSnBSIlOY5Bwynf1H0C1004pwV7ENtPQ9JS5+GUpa1vNVurqdyIzJ/x7pOenDrhAB3JGOK7+40L4TeDlhvLbTvEl+bqMbr2x1banI/1YZCAV7fdr5mv/D3w10ple/vNTvraWPaGtkIhPr9znHsRXNJc+F9Kkay060u5I5iTG29x5cY6fKDzjr0q/Z32f4E8x9jaN4s+BxvZrSTT9U/su1VfPjvL9nlhd/7luThuRtyCR+Nei+BZ/gH4xe90vTtBsvDs6unkHWGKG9Of4XMmEb/AGAQDkV8G3kPhM6pBPJaSvaqg875HZiMDvkMCAc/hXX6bq3g7RZTHZXtvqFhMQ8FreLIwilGBkk7SFJ6g44peystJBzeR90eJJfg1otjcXNtpmjXolBixb3X77KL96AchsHjIGDj0r8t/wBpLWNG134z3mr6BFJbWv8AZGloY3fed8UZi+934UduoPA6V9jWP7QPg+4stPTXvDWlpc6Ps8q40yLzd6wklI/KkAOw9/3hANfIH7VvxV8FfEL4naL4q8NaQPCQTRks7yNGT5rhJpZA5VAFT5JAvrjuetZ8slvc0W2h4Zdx7bYpcEFcH5uoBI4C4PavtX9jnxRrlh8RNAXwreRw6ze6ffWca3cPmJJgLIQ3QHIUH1GPevh3+19PaIyI0czKM/IfX+H61778BvFmreGfHfg/WvD8Yvr+2uLuHy0XfODLE6sUjHHC4bkY4q4xb2MnufsbpHxh/aD03X/P1Tw/4b1iwuFMc8drcG0nYxAgOoeRn3rk8bWBzjApfF9740+IcMX/AAhniXUPCWolwTDPqP2a2gxj5dqjeSR02/jxxXhWh+Kfi3MsLax4I1Br2Qsbe/kRrZ58ZOY4mUIxxnO0jNVvHXwd+OPxQ1DTNR0XwhfeD5XDu7XUzxjdx8+35RuwCcYz04rnlDWzRtGUV1Ogh+DX7QHh/VnvJPiDZ6BvJka6W7uLkbpOoeFdipnHUlvwr1HTfB3xuS2uvDXxK8d6R4gs4hFd2Tud047rNDhVmHTlDwcj2rxLxB8HP2otA1C00XVPFUep6XqjQ2k0ttG5a0ZQCBtCIWBxhtw/SvXLHwP4y1bXYB8TfH+lXI0seXbw3NvaW8qwKu3B8nZICBggsDxiofoi+Zd2ZV18KtPMM+mRfHiz+Hep38vny6fIojj8hzuIUtMXilZeTGmzjqCOK6bw1+yZ4d1ixS5+GXxPvdSgHDLaalIS5/iVSkxQfNzjygR7mvF9T+Cn7PVz4uubXUfiFpkM9zKFjtPtNtCjOeu6WXjd6dOwr2/Qv2cvC/wtuo/EnhrxXremWixgSJYusm7I3KyyRkt5ZHLYwOMisZuKXNdfcPW9rMr33iL4Y+FCvgn4s67Jot/pV40Vv/aQkuJTEwAYtJhllRjkg9uMYryfxhrPwik8YA/Cj7Tr87MiT3tzvSzfeAoigQsrkAAKcjGOlYd74z/Z11rVpU1+11W2vrR3y93c/b7W5BJU73DF4nOcjAwprjra78H2OsyHw+3+hElreRpBNIrEZTy3XvnoCfQVyzltf8jqp0+yPWL34k+OU1Ky8HRJqPhPSSCG08sPst0V+ZsShd+GP8O7AFcZpPijQodS1i08Y2P2C3t2EgsJ3+0qN6/egGVRT3z2GAO2MmDRPDur2EWoeL9b1exuXlna08mcuYRFxyjb2XPQYx6e9dJoWseCfDN1YDVdA/4WWmoB0LXVu3mrEnBaP96SCATnBU8dRWcUk7s1mtLJH0p8GfCvw58YeCUMvh3T9bjZfJs9Uu1Ee9nyzw3W07w8fRScgjGMV61D8KNA8O2Vzd6tpelwaNLCQX0VGnR1AORsClt3dWAyMfer5UsPi18MvD2ky2Xw58/wz4euHDTaZqkRWczr2hkidiY26Hc3Ht0qKT4t6zor/wBqLZ22iWmqxCBorNn+0pER/rfLO6MAHqRjIwPerqSk9jKEEty/4f0H4VtfaVc/Eae78LXnm3X26ee2dre4tpGcCNpBl45FTbskX7p68Vo6L4L8AWXw8v8AxB8JDe+O9N/tKW1vpJZInntoVI2SRxhFlKEkDJQkgZPAyfO18YaZ4+gNlqzC8uNM+e0llX7Tp02Qq4lmALLuI53AbcHGeld1oHgDVvhx4gXXfGtwngOKKESWU+hHdYOS2TDdQom/BwGIcbCM81hyu2uiNbq+h9ByaTpmv+H7VIvBlzp9raW/2IXckkhlRGG1lFqHJZfrzjkAdK+fL7wxB4gs7vwRMj6no16zW1l9pjKXOm30WMOjSK21DhfkY/QAZr6t13x1plz4ZtvEvwsUamtowGpy2FyXwVjVx8oZVOCpz04Htx5trn7RNhe6jpVxrmmajaPcI0O1JVnhJO1fM8oNw3Oedv1qouKloTyvl7HzFJ8HfEXgi5h0X+010aa0ze2t8U3IGHylXzggEDHccDg12MOp+NJ/B3iHR457O7uJmikgmTIQkNvlkjGflYhcD0Pp1r67tJbrxcJdKtTa67DFa+YNKvrEpM0BKiTM2MKRuABTcc9ga+T/AB38XfE1lr0vhHRvhhpYfRm3zRIW86W3ixubzQI0MbAnaW3cYyBXVzJ6WOdJrqcv4717wp4ihhPxKtJfDmvWVsymWELPBeOB8rb1EjguAPvAEE/e6Va8M32haSI4/Dd4ZNNu4Ui1K0QuFbcU/ebeE3oR1HTp3Na+n+Mfgh8SbW2msdLfwnrBukW4t76T7ZCHY7MeeCyYDkjrHgD8vQb79mD4kx+INthq+h3tlOwZw8jWcoyMpkEbX4wPkkPFdUErGMmzyj9qjwVp/wAYf2VtW8HW9u0uu+FbhPEXh10HmmYW8Tx3UEZQFs3Fvu/dj5fNVCwzjH8/VhK9zCWEhjkTCgDADYA6+p9K/o1X4e/tLfDjxxc7PD/2jw+XVrW9tfniDbPmbKuJY88j7h44xX4X/tHfDW9+E/xj1fRfsNzo2k6vJ/amlLPD5WbS6ZiojXA+SGXfEMf3K9XBSsuVnDiI9UeXq2zBUexHTHtVlZyYtoXjP5VnRM0iKr4Bzg++O9SDZgE5C9AD7fSu85i9k4xkr64p+Odp5IHH+fpVWE84B46VIrMyggcH8enpQIsZwOckd+eBinoF37E6+9M5YfL0I9v0qRU2qDwnzcD6UANfByOU2nqDUf7rzSQ7R+Xgrt6/gKu7FkbavyjqeOnFP+yozeYpCDlcMec+1AxJ545rfKkSEA4yMbh0Nfcn7BPxXv7TW9b+AUmox29j4gV7/RILoBrdr8LGLiAEgshnhTcu0Eb4hkc5HwXZW+r6zrNn4Y0eBLnUNSmW2t0d1QGRztRQ7FVGTgDJAr7S+An7IAm1vT/F/jXxZaadd6TcRXkGl2jZlklgcSRBrhioQbgMhVJ5GDXNiuTktNl0m+bRH3Te3UMGovp3ijQkeD7Q0UrqhdAy8dvpnin6bf8A2HxN9m09UEdvERp6SyOiRucZWAnpuH8OcfQ1d1O7tvDgj1i4tJdPtb7cssccpyrFv9YAxyGXjoOBxzTNdvNO1jT7e2ji+3Ih82G9cmNDkZMeeBnjoSOlfPTUWevE9I0HwhoGr2NuuuXckdlbBknjtyJdtxvDYaEhhhQeMA9q7z+zv2dfEdvBp+ra7qXw11C3nCmMyNJaXaqF3O8Tb4IN3TIdfbtXkq6RoenL9s8OXTaVdvbiSLL+dG2AMqww23OR0r3bwNpc0CafeeIfAmn+KYrqBz9q0yV0lELffzCWjLMcDjI56ZOBWXLf0C9jkItM0HU9Wl17TdSj+ImjwbYoBbz/AGaZUAVD5yHLqqgDb0zx0zVvQtH/AGZzrl3qfjPVrmxS28s/ZJczMyuuwFGRWYhemFDMABxXqHhw/sovpN1pN/og+H0tlJkrqiy202ZG423CtJMwD9i42/Sm+I/2P7PxIlzf+C9dstSs9TiWW3S8QTW1s7LxJFcROxcN22gcYyTSv0TsU3p7xHfap+y9HoTxeD/FZ0CW0PmxQeVebS4K43xTqX+YqFyuNuemOnnGpeNtZ1+1Z/F+7xDo8QS6EdtKFI37UwJFAX5R823HH0rhJvgN8X/AUGjS3ekwtqkV7Jbm4huI5obiCJgQ7RHcNpXpvw3H3ecD0HxJcaN/bS6X41a68CX9wmya40q3F5a6lCgBMiptEkLLwGwCMHv0rzanus6qe2hYudG0CDWA+geLdQu4khhlfRP37NHFKiMqiXzdrHlTgpkfSvRNV+E/wq13Rf8AhOF1Kz8Na1aELJLNe/Z1LswSIS89clcDby3FcB448I+Fb1rf4mfBnxJaalZW81vHd/ZGRp7V12pEZEmdZAD3RguenIxVHxVZj4weI9L03x5rHhvw9pkEmbmeG4SCe8YgeWm1pMs+5QxGFA4wTgVzyq6WjY3UPtHO674JufGmrvp+v2k2vTWgJs7i21SLzJVQqGeAOdhIABbkHHbmsG1+IvjXw+i+AvD1rFp1hb/uLvRNZZJd0jNv3wXPBy2f7xTHQV6vr/wp/ZAsdNjGn3661d2+4+dp980t3G45/wCPeH92pHHJToOteNaBr3gLw1rWlw6low+JqNePHNHe3DxXZhKqIpEWUkZjXj+HdswMA8TCMJaItydr2O80PR7mK11fw34m0K9ntL4RszXlp5scTbGbKuuUJ5KhgcDAx3Fcf4ItNM0C01KfwrrEfgXWr2aObS1kYpZnyXIkAa5VYjuDEAbhyMDoRR8ZvHvj/XtUvZfAlvHp+hXr2u6ymuFe6hkiKHLbG2xruT5hzkN0zWTda18Z9X8bLF4j8PQf8IjNbpdQxzpiweERDm0uvKSSN2bPBHyntjFaRpSte2hDml1P/9L8ktQvtL8yTTNNt9jfcDu3+tbGMfOvykdulNh8P3P2bZb262b8DcHVj75J/SsrfDpzvFHAJi+C0atnBHq3Tv2pwttSaNCmmtMnXduwh/KvD1PV0Oug8Ja3cW0bNMke8kSyAq21R0OO5pmn+HtLtHM8+dQu0JBILHHp8q8Y/CuVn1HU3xYSP5skjfMqApHHjoMgeldR4djIVrSKIQRn5JrlD909jtJ5GePYUtRlXy9QadprzVBaIFIXy0X5ccYK46VVRrOIGTUtVe9Q4AVYSgOOmT2/Gta5VNHvBHpFtb3ErvwzMXc4HuMJ16ZH6Vj3Wl399cztrTM0QwwQFFCntyvbtUvbQpeZHrfjK31azOg6VC1rbgL5spbeWxjAAIyvSmaT9n/sy6l8ve8rbWccDA6ewNZ88MTKRZJ5cjLgOR029F6AYx7Vd0VZI9JvFyX8vaXHT73G3HTjHauOprc0RpRmdfKjYf6Rjnp0HTnGK5mfT5Zr/O9pVkbcWC5AX9OK6KESRwtHMjB5CQq5B4x8xz0rE+3W1hNcTG8+xzqu2NPK3cLyRwCKii7MJq6NbS9DNjLLPNb/AGS2Uggj5uc+np9BxVq/tLEyySppyXIQgxhH2Ic4znkfyrjIW0y7U/adUMMbfPti3bw/4dq1IPDdg8Ee7UZtaH3kgC+UAOuSRk5A+ldabMdDobK+8RNN9k0XT7exwDxGRIR7Esvt24qtdQeI7iMf2qIYJFPMshiTZ6DameT24FJbazKySaVoLnTbVOGaMEuRjtuG7tVCw0fRbkqZJRLMHJAIYs2OgZucZqdytjYbT9YmihuNM1MSGA4UFSSW6N/rDjj61mzS6vcagYdX8QGBk/gjgTgMPUBV/nXX3STyi3knbyLNc5tI0ywPswBJBPPbFYV49iUlul0BYEyokneQqflxgbQAR6cU1p0Fcij0+zjCxadJNrTyLhy8jRp8voCRn6c4pu68vbZdGvLf7S7Z2R7jGuBz98fKcY6V0VhqFlqIZbq1SCaNdsaxseE4wGxyT74q1LqF1pyxWGnWAXa25ndlZD6/f+7+BH0qrLqFznrbwzLYvE+q232a1TqiM0hwRgkbT2PvWpcQ+GNHs3SxQ2kQwftDiSYtn0Vl4A9qr3dnqusam/8AZ9tqHiSVwF8u1jdVB6YLAbcfWvVNI+E3i46c1v4g0yLQfNXd5NxKkrKo6NtVmfnjjHFEp8q10J32PDtLNlrskxewmuN52PMhJHyjgcYC8CushtRZRi3gt5UtgAGDYIx9MGvaLT4C+OLqYvoU8Wk6c4Dswg8vzTjDERJvk59GC5rZ1f8AZv8AiasSix1FoYnG7izV4wo7hw+PwOG9qPax7glrseIaeuhaOkt8tuZpCMbcsOf/AEEfpWTf67aTW8McukTziXLxxB/lIBxlWABz7CvUovgB8WW1GXTNK13T7kwLuC4xIx9DGwcJzxnP4VzGrfD74oeEZIk8Xa6uimfJgQIhG5fvLLlVwMdCCRRzp63KtbSxT03R4JbD7XaaBIjJ0jnk3Fdx5wG5+nFaH/E5RBPpfhozsOGkd1QqF6jbIvPtxXP3cPiG6iZ4PE+n2QibBlXJZSf97AOffj3qvF4G1/xLIpvPE58S2zLukiRfs+4r23KSBj/dOatO/Um1un4FiW68aXeoB5dLtNJdzhpmkglY7RxlGPBA9hXV6z/ab+Gr+41HVrexe1tHl+Wy/wBYpGBz/vYGEB6g9KW1sbCztjomn3cdiyoEbfGZSrfRuW59yPavIPiRp1l4cWSwV5tc1e6jH+kSDyo4UYgkLEflGVHGOnXinT958qCWiuzwGHK43xfMcnJI/lVdo0B4cY7f57Ux9oOwjdjjuMVGQVxzx0+le2jy2TbyABgEjv7U8SRrhgcn6cflVbcPug/jinblHQ4FAiaQox25288cUgh3KdjgY7VF0GA3B/z0qSMGUiLhM+poQGhp9vDFIxvo/MUDKjPykfh+FereG/Efi/4px+EfgS91aR6c2teVpX2nFvb2lxqtxiWe5kiTe8al9zMQWVBheAFryBzc2alDJgt1X/6/09K0tKm0OKJ7jVovtcqA7Ysuu89uV4AA9RRKKkteg4u2x+r/AIE8c6t/wTk8V3msRfFrQPi/b3lndR/8IJ4Q1NrrSZNUuFjT7VqMbI0Vj9n8pGLxIt05VYkxA0gX8wZdC1OC2WyltFs4Zjj7RIAXk5ypC5+U/X8OgqrpEiQ6lb61NbqgLboY4lChAvTpwePaty+8ULqd07YEjnGWKHAwMfd45rlo4f2d7u9/uNqk+a3kcydGgtWEc2/zCwMZ6dO3TH6Uv9n2zTFmXy3J3DGVI+hBx1qxiN5TI0gmuG4XsRj19KoTajFb+VEEUvz5gfOAeldNzK1j3Lwb8ZNV8OWo0zxFp8XiS3BRI7hpAs8MaZ4X+Fzg9yK9P0X4qeAkuV03RYri3a6JMgvgNm4D5AH+ZRgkjgY6ZNfHcF1eSylLVY9xGGCDOR7KOeKWXUrgvIVgk8srkY3IQB3yO1cFbL4z12O2ljHDQ+4Ne1w3EQ1uHSpL28KxrC0cwWNSvRtyjHB7MOmMcVw2tapr99Pa3WvW39o7iPOXT4cmHI4H7vcmSOeMV4z4Q+J+o2NgND1mfOktJh9qK8qK3UrnJwOvH6V9TaRq+o6Zp1pqVhq9taafNGBbm23OZ3xnLlQuxiOxPHvXh4nBui/eWh6lHFRqL3SXQ/iLZeH447LTfCNxqUkfypcX9xLAACOVTcm098Dj6V3egat4p8Q28KaU1n4HtbhmWCBYhP5m0kHEu3OQc4+VT71yFj4s+JmsAXNpcfaI1fAiIhOUHYrIME8cEciugnk0e+1M6he60NN8QoAy6eYHZ7cxjODOP3R+QZ6Y5rz5RX2ka+h6PB4P8Z6PaWpurpfEbWspfytiwKO4/eSHle+Nq/jWDD481Jddu1lnjFxFlDCkgKEYUAj92xAx6AV5BfeKJfFEU2lTXMlvFdSq+ZJwyTn7qsowvlkcA7ccDB4HHqvgbwBN4avpdR8Pxy6vqYEYn8zasEUBzmPMhO7eB9/PGOlXTw6td6IiVToh+mX+nz3RXUJhazqwyys8hYH7yjAXb9RWZ8SY9L0jwZ4k1mYtG2pQx2lvbliRctcOAWAXrtXLfMOPWp/H3jHXvDP/ABMbfWbBo33Na2EcUckkZ4bmQIAu0NnngjjFeF+KvFmu+MdMhl1mYXp+0JNCqRLEi+Uu3+H+8p9h7VoqelkS5Wep5Vqt1JZ6FKHVo4jEYmXGNuQBn8Tg+1eLMmIwI/mLZ3++OleteP7nGkxIjD9/Jwo7+30HX8BXkM8gSPy1JVwOv9K9fAx0bRx1nsju/g/a/afHltcACNbSGeU552bkMKnHfDyLX0RcfDXVdWvI7gazFG1w4MKwI8nUc7lIBB6dT7V5x+zRYaZdeJtWvtUkEHk2axxsefmmfsOmTsA9q+xNN066ur++1G6spLexiUN56lE2Y+b/AHiAB2B7VpjKijO3Ywpxb2PJ7r4TajoLy6lca0qQhUw0SNJcb+NymP7oUHGfm/Cq+reEtaOkf2nd601pYKFEEBhwZiT1cx42dBjOc1V8ZfGj+39UeF9LS4g3rFbWqSskkm4qqgOEHLNzyD7CvevC3wy1m70+W48QeHR4flYxlI5b0ToQQNqsQ2MrjGGC4PHpXHzTtzTVjbRPlR414e8Mxalm8j8UWfhSCJNinczSc8HduBOOnRf61111o3gHTFaO9+Jwu4I4cMosHQSOM4Csu5lA45BJPTjFdf41m+HPwq0a2utY8K/8JjqM8pjVTIbby2IByAAQwGeen8hXkvh7x98R/iDqEtl8PvC+nzSWr+X9mitFmaBW6EyyFUAH8WcVpTvP4Vp6A7R+I8xbwn4I8V+IvLsbi7e0l4uZwk9yzsOclGKuikdBgkcV7vpnhz4CaBYLYR6L4pVw/wB60lkbcy/xLvI2Z9Ao+lbviLwz+1ZqmkppPiC8s/CGn4UJlbG3V2J4jUo2/r6Haa4mH4E/GKy8q2uPGdtYA4KIt2v3iehJw2PZSa0s0uVNJfIhyW7/ACOwvLj4X6oZP+Ee+E+v6jIijzLie4uZiAoxuyZMgn/e47DFZNlHNptxa6la/Cy93LnZcXN28rbevEByqnH8TKa6iD4e/tI6ksekWnj6wkWI+Vs3W8Wz+Ebm2h2z9N3vXoPhv4PftIeEr+TUta8V6bJb26jy5L23MsTr1L7F+cZ7ZB9sVm1pe/4otNbJfgfD/j1dWg8U3P8AbVhJosF+q3dtBIqb1jIwrDy84Clcc847Vyvxcvv7d0rw5q4+YxW8llIycn92wOT755/4FX0D+0NZ64Nf0jXtc8U6X4xnuFmhWHTrJbMWkcZQlH2kk7iTjeFPpmvDNas2uvh9eWgQGSK4jaEgj5FBBYfXtn0rgpz5KqZ1yXunh0haa28soqFTtG4+mPzqSLWzH4Tl0TcDuuOMHBCcNyO4JHtVSEo8CvH/AKwfLn+8O3XpWHeAQ3DqOv8ALjkV79Ompe6/6sefKXLqei/Bvw5qHiL4jaVFppiV9PlGpM0y7owtmRKAygjIZgq9e/pX6J2UPxk162mu59utm2fMaQpAIZVBxuVUCyOvflB+FfO/7N/wCh8aeCdS8d6pqz6Gs9xJZWkaQCQyR2ojkmYsW4Uuyr9042e4r6GvvCei2Vg40z4ga7fX0UYLpo/+ryfuq2ODt7g449OlY42oua11oFCOmn5DdV0n4r/Zmnm0uG4vWAVJIrdVfHvuBIK9BkAV58ng34iw6gkWuk+HoHcmRlWGVpSwwMsC6/ngf0dpHwx8TeIfNMeq6tqrpl8GXyjv6gbfMIDMPyr0O2+H2r+FNMjnurGS7vNQGyK3lnZnXbyS8kmY+noceledKqodjrjDm0X5Hj/jL4PeJrfwVr82izQ6/B9ikuJt5UyRmMh2URcYfYDt25wfTFfntjmv1s0+88I6JP8AYfEt7Ev9owGKQ2zNIbZjyNxGEKDp746Yr8ufGek2OheK9W0jS5zfWVpdyxW0xG0vCrHy2wcdVxXp5XiuduDOTG0ORKSOaHFLTKkr2TzhtHFHtR2oFsNopaSgApaKSgWx9WeEr6GbQ9DnlYAPHDFyeP3R8k8+vydK8v8AH3he48N+MNYsZIHtooLklA/8UcnIIPoR0rV8AyS6v4Wl0uNv3mn3Pmp2G2QAqPwdSf0r1f8AaE097zR9H+IOnSi6tNasYLadwv8Ay3tvlbPpgnFfLSfssVyLq7HtwtOkv62PnFEEaBVJ5HyD19qxtLt2fxLYQuu3zLyAYJ7NIvetC0cCFduXYElfp/hil0+CJfEGlOf3y/a4d46ZUSKfw4/lXq0JcsmmclWF4nqviZ4pWvZrnDxy3WwxEkb9h6cdAPSqSJZwvFtt47GIEGQoiKBkjkKqjjNakKW2t3twW2zJJdSMqHgFNuMjpz/hWDCht5REluyMsskA+bptOR25xn9KiLshOJh63ZxvdXO65+0+Wf3cacDYwHGQPT09Kz7bTI7cB5LSN4go+cnHB79+lXZp3+3s0+Gkb5d7Y7dOP0rZiW2uriSK74ZoflVeNxA6A9BSU2kNxRs+HrHSvIaW3hE93nJL7Qdg6EZGMD8Peu4kurqfSU0pIVKyHdlNuzLdSD92vMxFNd6bmN8Kv7ts4BbByozjjH5Uto6zbY/tTrJGQwGCF+ToMDg4rRTYlFI9Vs9E164Ooae8UcsGmiMPbELiaNlJDhyV+6BzjoeKVtOTX7+2g0VTa3NoEEbW8e8ZcYAfO0HIGAcmuWh8eapaxSQ3bm7a5IDdl+X7oGAcfSvR/CnjF9AtbU4ikmM7CcSbQkpb7oHHyFAeOlLm6j5Ohu3vwG8TXbNc6utnYWzoCpAUSgkAjese8de26iw+CGj3M93HrOqjwstl5Qlae2S5JZhwYtzfxDoO1dJofi+a9jl33fmeZKILVpJBN5WTwp9R6ZHFbOr38txqcOm6vaTata2wVLyW1y0sjlQV6KGUIrZwTjtxQqk9khOmjlr34LeFvsym1u7u7iUp9m3lI0l3dW4BK49KiX4faBolxcRy208t2DtUxyFjJEF+Y8qyYXuDz/KvqnRPC3wxZJP7G8QPcXcY8/bPbTRy2ajBaGC0KLE+49WByPUjrvXngzRry/gv7PTGj0q8Ej3jkG2kUopZUaVGBQOcAH3xyaiVS+nMP2a7Hyjo3gnwJeR21lCguLgiR5YobryjMMZX7u0Iwx91QpPcVtW/wl8F21/u1SBbJkVZbWK7Ro4/mGTuZlIYrxn25zxx9eaBazeIvD87+GNGg8Hm2bAiSJJHlts7W/0iXlyrhzkKv93kiufVtBsYbm88SWkupSWipBayM5/fxTkhwoZdj/8AfJxgcgjhc9uoKF9D5mttK0i31GTUrTTbbQ4E+aFLaBN5cD5RvVMtuPPIyOAMVuad4h1fX9UvLeK1W4a3YqlzLEolj+XmNkZfM55x9BxXucHgrXvGEkraNYR6BtmIhhkEe14YgNkciKf9bnqWI9Pp3k1naeENIj0zxvNBeSRxr9ngRfs8kLEZlj3RBhggrg7sd8DFROStqNx6JHx/P4phspra2/4R2bxDLDvMLrOqNE0f+sIt1Q7QMcBsmobp9cnsLTULexX7PPvmBbbHhC3B+YLjHOeM19aNcXOkeHJNQ8NeHEsNEs8vDeCdPN3vhSUMgkyit8pVCmRj3FZ934dtB4Wi+JWvQzvcX5UQWhRVMOWOw4ZcSl+ucfdIpaIFA+XP7H1gwyT6vbyJYyY8yW3jMsSBR8oLJwARnBxgd/bpNI0zSrmxe2u7uCCyiRZneViZApyQBGuPmGMdfoD0r3KOD+0bCa4lv3sP7ObfJpxj27mVf9WoXBUBuCMEfSmeE/BHwg1vSn8V+IZI9Y1JB5zafHcSwzQmNtqkRRN8+5hn7uOAOlHOojUTxeI+Jjef2dolnmZ48y+ailJoiAY8ybQBmPnBI9MZ6aupeDfEmqRwXVxFb2v2gD7NYKNsjAYXCSAD5vYgDGMV7hoGstHq9xrmiQ3GvLKu6SyKRRK0QyFiZsYXaDxtDBhx3rFe+ubK8m1SWaayT+1Ptmk3B3SCC3ZtzqWOU2x4KkZzkUe08h2Zxnh3wj4ps7NPMH9jtAZABcOrsQV4AC5DDOQv8q0dP8MatBpun6jrRl13T9VIg8klUjtJGbJD/MV3HlkJxXunjbxh8OfEt7B4x8L2sd/qusWBPnxO720VxaYjmT7HLDE8bOm0qzK2Scj1ryPxF4h1nW/Ds0qzrPp1xYkXCJsIt54d0kcgA6cgA8ZAGPSsnUb1SLUXtcyfEWi23h8nS9C1HZdW8bvd20Ssx2cMx8wqEXy4/Qn8Kf4itfCGmJBf6jaTabdXNoqzplpnb+GBw4zh8Daw4GcccV5dD8VF1zwdf+G7yaHSdYulttkk8YHnKXzhMDnhcD29OlcvqHjuW80SBrm736hBP9juZOdrCJS0TEYwAucZGzjNHLINLHuXhjVPEN5Yrq2lF7UwxMrwnaXDKWUFcqSpx7DpU+s6/oya4NT8Q3ltYSXqYlieMHKCIYJJ4wpXbx37c8fMmleNNWeHVdJvSirPatcwLZ5SXd5u4eXMCTtGM7CDnpXMT+Ibq80iHakqRW04aQygOQAByuRx74A61qqJKkj1hviv4ku/EIm028d9Ekm2ymBGSIlW2hg0gSRRjAbAUe1TeN/El1qd/LPpdudJZpY3klE2VKxqAB5aBRjPPJ5r5l1WfUZri/lZpprK0lt7tEztBD8k4GB0BxxXdX/iiG4gtWhRrx7y3xLK2FXjA3FSOcYB+n5Vp7GKSE6kuh2Z8UsLe4u7iNTNYkMXChIucHBVfn+bOQCDz3q1cfE28m0bT49KYWhjmxNEqYaXAzmOQfdU/wB3ivDo/EUGmR3CTXAtWuDvZDGX83acoV3KVHsDWpol/Nqmg6hPEBFIrCK5ZQCvlmMnIToGAI6VXs11J5mYfiRLe41XUBqF4J55JmljDs8hVmydvzdOeuOK09T8RQapYafpVnblpYo4RcqfnHmZ+ZBk9G9QQAOOlc3c79Q0myikP2xLd23kKFIVuACevHzcjFNgQwWTT2kX2NUUtkZy4PQgkZ4xVpW07Et6noL67HpOjanZeUsUck6rG6YJUtgM+D0OAMHjb26Vzd3qkC2D3n71JxHHuTeAjtkLnofr9KwXst0o09sq77bp/N+6fZvX6iresrBY28KQbMSqZSrdNwHy9f6UXYrdgtr8CVLS5hGo/vWfdkx7COoIAwRn/wDVUF1bvLGL6C3O4rlVU8RBT8pz1b8O1atgTYAzXDI5mgWZ41XGOOoPTjvUN3by2ls7XkTW5u5GKMSMYUZUYH+FAInXRNSurZtQlmhsBaqCJpG+QqT3VRkZ6ciqFk91LfXXkzC9imClzHHtXzUCgEMecfL06c1C2mL9osrjSfLl8yFvPR2OwqcDIB6YHpW5rsvhWwsEtorjyL+GFCIYy20uRyEYA85Hc8UrpFJD9Mu9O0zWNSbUrNtQjuAjSMkxjUDC4j2AcuCN3XH0rtbfxJpl3He6Tc2xOnpZJthd/vsjABlbtkfyrzCO+0yLT54ZLZ7h4f3smH7kevqB1xXNaj4sib7QYFWMXZjjL5+WJVxne2O/6U7Mdkdtr9volhqNnp+nXSSRm6CBAznZEfmyWPG4cdDTNSaw/tVpLgnz2I8spnhV+6xHQ9K898Q+LbjVdSsYdI0q41a5nQLZmJNy3LKSjmNEUs/KnGOmOldBpfwX+IOu4uPGd0vhCzbkxuu+5KZ+6qJ90EHHLcf3e1Z1Kipx5pysg5b7I5rWfFb3xl0rQ3EjfObuSMDBhxs4Jxjg84ryTW/Deo6ZH9tazlt7XcE3nlcsMrz2yOle0/EjSPD3g7Qv7F8OxsyXDIZpHfLEqegDAMoNfV/xP8JLrXgeTwtJCgdILeWzlTYPvqCe2eG2llHO0VyQzSFOMZx+Fu33WKnhJS0eh+YNP7VJcW8tpcyWs6+XJC7I6kYKspwRj2NR4r6JNNXR5bjbQf6U/qMCmdsClBwR2piEFO7e1L8uOOaOuKAHLkYq/Z4LmE/8tAVHoD2/OqCsuMdc/wBKuWfyzJyAu7+VAzJ6cEdKUewxU92oW6kx8oLEjtwag/GgApwH402ndO/FAgGR/Koz1qTjPPNMbBPFA0fsJ+yxdNP8OtBnt22/ZLeNRz/ttHIG9iVXB7c19oXsyQFURRNGBukOP4TyDj2r4M/ZOuwPhppUK/MJI7jIAwyqtw6Ej1G4dPevty8KyiOB9wkHl7xuwCv3SB+GK8jFr3jvpLRFnX4lbRLSSQeYsU7kkH+8O31FcRIPtHiNGXaQsQVc/Lk4BHI967nXnY+Fp7lGLiGZVZMAdMD8tp61wjWqv4higV9sL24Jb+6fQ++wVzxK6HvPhWCKCEW6D7Yzxo8m44G7p8uRx1zXqmnLbRQsX/0dpflVM7l+vtzXlXh/5vIl3GSNAI1KHkr0yR+Fel2J8zd8ykFvpt3Dqc44HShbAjqhGEgKAbc4C88t7c/pTxkjZFlCMLg9h6k+g7VBaRxrEVyHPCgf7WB0J6D2q2IhKjovD4AA7YFMRn+ewka1LZMb47cngZ56c/hUc0e6c28p3JDGQ2OOMA46/jT7qOON1aWTzGRgUbG39O2MUXpYDbGvkvMc5ONpbjIPoPTtSsNHmviKGL7LBtG/cx2gHGMAdc9eDXIJIh2rIEhw2F2+q8c/Su28YQ29qkECv+9AG0ZIyuME49PSuEUOI5FkXemOmOc8YOR6CsZblMfYwMZJfNZVZWfavfcfYdiK7Cylt4dpZtpQY3noSR3AHSuMsQ012biAh22BSG4yOOnoeMV01rJvSSEItvGgyT9/p1BPsaunsSyrqe4uJoEWMglWU/db0I46VWttssckUh8uaR+MDPyjtjsP6VszWQntzPtWRlHKrxj0J9qyp5Ftglt5Zi2Bc7OpLevQ/lQ0B0FiZ3RmnQM6DZsU/wAB7HHBHpXR2WmSEkqHs+N2euO+B0+mK4Owe8mmcxN5O37oC4+XrnIGM16bp0l+0Pnyv5qFQMKB1xjJzxWy2EdBamKAqEjLSDjHTIbpz2P1p2pl5ZCJAsQUYViMH8D6cUQJcW82HUTL8u8L8vXgH8/8ilvkSRWjidQpC7+O2cFh6cdqHsJbnj3xBG/XoTPjZ5KkEfdAIyB788/jXKtEUUeaSIwrFsf0wK6vx9D5Wq2KFeFtmjHoQJCRwPY8VxzySbg0THeD8qD+Lb2PHFcpoyqkksm9sAs4246ALnj8fSql27vH5UhwAmzpuxj1HX/CrrySNI0aILZZArFcZGNo6fj/ACqpMBNkKpbapyMDcR/iKQIs6e8YhO6RyW6IPYdBgf0FJexwXCpsJhYYxxjkepHQ1Vj2SwRSLnaMp6HjjkDpVi1nabzpLnhUPAPAOO340ATzTQxW5ypDIANw5GenetTSLue2v0UoZEYhGXHOTgjB7Y7VgX88rR8Ajc37qPAxheQePStizRYIt11IvmthkVeCTgEe1Un1BrQ9SglijcXFzueXAEat0xnocDGcYrtLOWKMC4QhCHCjAyEG0foeleRaJePNeBXnEDMAGVlznkjrxg16hoFvcXryQ28iSzbuEH8W/GMdiOOK1TutBHoGm+Xd/vpmO0kJGB96Rv4QMcD37V7f4M8LzTRx6rq5JH/LOBhgjBGN3tx0qh4C8EW8AGp3abZ02jHVcgdVU/dIHH4V8iftz/8ABQbwd+yvpkvgfwgLfxf8TLy2DW+n532ulJIB5dxqOxgQSp3xW6kO4wW2Iys3XTWyRzSfRHbftxftteDv2SfBDWtu0evfEHXLWQ6Do4IIiB3RrqF8MgpZxOpAA+ad18tMASSR/wAoniLxb4h8deK9T8d+P7qfxbr2tztc3d3dPvLO59wdoUAKigARoAqgAAVJ4t8aeN/ih4z1X4h/EK+ufGHiHU5/Murm6fLljwiqMbY440ASONQEjQBVAUACo5vYkWF0EMf8KbR8vpz0NdSVidNkHmw7NqwGMfwnbkD0quUmyojVWB6jHT8OlOh/tBxmL5sk+gAqOODUfN8zesRwdzN2A9B/9aqAnWbU5GdElU8BQNoXaO1Ii6wwBW7MUgyv1Hp/+oVSNupzm5RXbr/niow0UTARShuPmK/3hRZDuakRjiuA15K0s78c5AUjv7ityZ3DCOZlMO0Y7jBHYVxagXEjHf5g64xycfyqSKe3WUzCZtzDaC/8OMVnJFJmzcnypjbpHI0bLwI1A/WtCxdLZkhiikLcSKGwOO/4VXjlkn8tnfbgfIU4XH40+yvHkcRyRvIsfLYbGB6+49hWZodHJCLhvI27GeMsuT958d/SuSWzuEMkc371k6xgnK49vT6VqyasmJWC7kjIT0ouJH+WWzCo7kYbHIXvmlfsFjRst8LfajEIHAHBxyv9MU+aWO5V0u0LAHqegHaqYliSQSz/AMIy3+73bHpVH+3rO8neO0bBztTevysO33eKGxqIy6tdRt5SCkluuAQeDEe2OOBnpipPslxd2/2aAYm+9sc7cAenqKqnVr2PzYId0aY+aMYwDjsTzj2p8Wp3UMKbYBJLL8uc4IUcjFT8ixYdCllDxLhJYyMox+QDFWHOieW0Swh54z7t9QDx+lCahdwz+VJZMqzMBknJYdwTSLeyzztFawCAD7gIGQR1o8gJopLQbIf7PKlfn3JJ3/z2p6X1/HPFJHaquyTPzEHK9lyB+tPS0BgcKN1wACyqcde//wBaorYzLMXmmG21xjcuOfQ96kDQlv8AU5pftkGnruTKRl2XCOee+M+3FJLbXGp/NPPCLgAb41XY27sO+cVXvze3WGuJYkt8qMDjcM/eHoauW4uY4/tEFs0aIfvcEkdO/JqbDFtP7QtVluZjHIcBGiwOcDsf6VmwJrF4WaaWSGF89sLj2xwPpiry6tum+z3sHlxznaOMMSPXHTmtFjPYQvDNhrZfusxH3W4H5GpaXYdzFsbDSlTzHlaUx5LLjb09fXFbFtqM8VrjSLUTgtgysAR6cA88VmultFGsCESGTdhQcc+o7Vcn3Wy2620qhVw7BAF9j7YPpQBqG41KNHt7iFLppDgH7qqP90j8sHiq0eoXnkS6bFyx4HPCehHoPpWXc6xczMPnAZOQrjjPbHAxU9pqP2uYzMht2IxuK5X/AHWI/SkPYa15rBuklmuDMIsK+35Rj8ODipW1u6S2mZpvtCE7UcAfJn2wParUdpLv/eR7w5yrpyMH2+lZ11oWnxytM3m2W4blAYMvHfb/AEo5QuR2El0rSsF/eFdu4Abue9Utd8MXPiDbcCXypY0ChWHytjjOex4rrNK0uGaLz1WTg/6wMMPj27DPtWHqrXK3USBlViMFAMYK9QfXNXGXK00ZtXR57B4E1W6dkt5Inwcc5HP0wTW1D8Mb+NC9/dwpt58qPdlvbcygL+Rrr4ZYY5Y746RN5kJGJYpDt+X2/Cu7gPmxxXYUhJVULvOR8wH5V0/WJWOf2CRxfguy0K2uJ00wbGdFEhkbLcH7o4HcdsV1Wr6cmv6ZOYrTzpbZT5BB5Vx7HtgDikOi2un3bXFrY+UpILMpLhvp1xTLLWb6HUF+1WjW9s77CcEBOxzj19aybbdzVJI8wgmtLbUY49XgacRuA8YOH9D1x9eor13SPEGlzzfYoVl09VP7pXI27scDPbj8KvajDot1cRC9toZposFXbAHPrxziquNIs7swRtD5jsv7sj7pYfwnt7ChzTsJRfY5vx6NKgii+zwrBdyPl2UDgY5yMY54rE0rU9SnEen2VrHqM0nMW9Az5/ugfhxXpLG7eEwXircW+4L5Rxley4YA+1QPHbaPNHc6DaxQXtv8wWXBCkjrjkH6UKSSswcex1lt4Y8W6jYhZ9Ol02ZlAZHCbSMe57+3SvFPF2ia7peqs9/ZppsE5CoJB8vyDnnj0zxXf+EfG/iG/uXtLjVpjNE6nc67lbLbdo9Bn6cV6Lf2+ma9KH8YSLqccDH7PwVCM2Acqo+6OPWs3Lkd5Ivl7M8c8GaP8Q78ltL12PTtOh/dyxzXLrCoGAodAwO0jGOfSvbNO8OfFkWsph8QrO0yYElrc3O8cfJ8+QQmMEdq43xJ4D07S9Im1DQ7YpbWyb5FlZszFiPuA9kAB/l2ro/Dd5f3Gj6Tp+o6vLpyFzCViG2ZAD8oJHUKMAZ/hP4Vz1pQfvRSNabktGzxnVrTV/DmrPpsmrT3N5ZlGzHNIrpI3PDE53D8690+EviV/Buow+N3+Lc2gXE6mC8smSXzzCsnyosysWJYY/h43ccZB2pfAnwgS7vJfE8l+kyhZDKxdN5HUhgMgnp1A9BTPA/wr+GviPxDcQ6tDqWkRxr59o/mqVdQMr5oVT0GDkcHGKzqY+g6fL19C44eqpX6H1Br2k+LfF/w/wBW16PxTf3uixW73if2sZZraVQpKRIWcKoZ12jCgA7evFfKujNqly9sl01taxyMBiYE/JjhmwcYwO5H6V1CeGvGupPeeHrnxDNf6bpyfZ7c21wyWksTbQi+UNob5QoOckYxmu2+D3wql1uaRvGV5FZ3qyLHa2bAPazqBhSZUbPzFSp2kYPbsPPpYlJO6R0VaOzTOj8Pt468J6Taax4Y0LU9QuJrmSCfUtGxc2pgYAtJFApKlwqlcMi45y3QDt9Q03QvE3hvVPFOv6/5sgPmKJlb+0pJbcKjRFGKiMLuARVU8Hou01t+BJrn4QeI74fDyK21caq8KXukSpPcSKkUgdhaArHhyC3IBX2IAx9eXL6n8SvB02m33hBfDsA2ytA8DW08rRFXKEBflaRgAXzgjOQK8ipUVKftY/edy9+Psnsfmt4S1e18O6ndaqLCz1xbABZ4NRt/MCiRh5MhgkwOvHIGc+vT9B/gz4m074veEryLxP4butS1cEW013pw/s1Fh3JKg+VsLhlz8wYEfWs3xNrXgxdLvfDOl+FL7web3Thpt/qOqxpcXl4kcRxZ20uXclfvIS3zKCcLtrI0r4uz6vpej/D97uz8MXGiyxLudpI3uUVAipiNRlsnJXPUDtWlTHKtpFGccHKnvsaHxC/Zq8TW+sz+IfDkUWjaDq6Wo+xi3Ms0EmwRsX2PtLOwL54OT0zzW1HBJZeHNH+H17I0uqoZXit1tIptQlkTdMAFkDFcQhiCeqjHbFbfgTx/qvw41c6ZY6Zdag5IiRl81muZWOPLJkcpFHncUxwT6gmvl/4yapqvjP42v4p+G/hfXND123a1m8yJGM0NxFwWBUZjjCDaTgKwBG0hqzcXVagNLkvI+p/BX7N1pbD+37pLrwSPEKy2032Yu+pv9oJDZSTFrbYeMMhRA5GemSK+D/iz4C8R/A3x1ffD6+fakM/2jR9QKESSafKzeVMs2ABIpUrIBna2QeCK/R34U+LPiHFqY1e0nb4hHVmig1DIe1lsJYlxkhtyqq8ggKu7GFx1rd+M/wAPvBvxtluG8TahPp9z4RtjdedpQTzfJ5EkMolXBVQQ2Acq3TuK66NOEHoc1WpOWh8j/BHxj8TfEd3qZuvGstxYWtskVxbRSM19DbJ95ooVADbcL2JPQcjFfUPhi80XU5pZ7TWNPvXhVBH4ju4kd5TIhjNrIbjO1wCOnRPl74r8ztS1j4Z6TrWnHwNf+ILWznmCvqFwY4JoY2IXAaMRecFOT6YAB9vuvw9pHgPxfoupaD4c8St4otbS1gnt9WuJk+zxS7m2wFUij2kxZGcEKAMD5do6a2Hp2Uo6GVOcloz6Q0rw5/wsTRb2yuLVRolndNLABw9vcQ5y1rLxtEuTnAxz05NeQyfDn4LST2OtXniFvCEs0BK3i6hGJp92MRyrtPQ8Y5bIx2Fdn4V8TXvwy8KXGtX00+r+H7zTrh2hYqCtxarkGAsqAI8QPBzuHXtXwxYeKPA3xh8U6lq3ie2m+Gct5GJo7vRsG0Vx8yvOq5AaRRzwF3Z5HBPO42laPY2Surs+x9C+G/wD/sjVdEbx3a3N7qDI0g1WTMSKhB2FGkhSQ7QdrZBGQe1fn5rGgfDL4a/G2+8MeJobn4heEVktI5poX+zT+XKd8k0LKQzCMFtihvnTGMcY+yvg54k8Di/1OFbzTviZbpELbyNQhHn7k3IG5jddu7auQuCGB4wK8s+I/wAObXW7/VdSRbRzbTJLeXNzGwazjiGFt1iVCxRMELtwNvGOmGsQoTSbFGg7M+lvCHxE+GNxptv4T/Z1sW8U6NuaHWD5cltfwRKP3OLi9MTkqSzKZBt6YOTmvF/in4v1r4meGl8A2llLpGiWur2tpfIp/wBLVY5GSNW/vuCGYhOOOpArtPgx8PPAaa3F48aDWr4WkSR2134cs5LSwuMf62G4MeHlfzP4CRjGDwdo9q1n4r29q+pCz8B61e3FiS1u0+mpb21mVH7prmeQlsHbubaudowM9oqNXUkEXy6WPjn4g/C+3+EOvaZbnStY8S6bcQie6ld4pLmBjhMKsKxrmM8HI25GOlfQWm/tMaTcaOnhy1+ENxqmnoxS9imS2iheTH3/ACDAUDMQCwIGO3StzU/E/wATPF3gLUpNJtdH1LUbhoVuba1hkVYrdsux2SbWmbbg9hhjjJxjz3RfBfxduNI1bVvDmoaJ4yggtfNW2ihkkuoZVHCW9qwXaSo2rjO7H96q55y6fkQoRtqd/wCBvF3iLxFpskVt4RTSmmkubjTdJs7SK3sraWPmNZbkbVO8L8xVBjIr5/F5+0hqHiCWf4i+DItA/tFtqSSXaWyQhDgtFDHNJKypwT2PbOSa2PhX4N/apg1gW+spP4T0GeeS4vLy4gR2Urg/uEjdprdmAwPuBQOc9Dg+KPDOi/EbVPE39meOLvSZ9ExGdW8VSNJbNOZGVvsbRSRfZ+IyBhH3dlIpyoq+qLjPovyLvhbVP2odK1+ZNGvvDtpBYOUMt5xcXtnITsjecAyFY1HDFVZT3JFUfid4T8U6bPpsXi7WdOtZPGM5YRWU8t/kWP7xQ1xLgn5zlRu6lv8Aarx7xd8P/COkQRaS3xLh1vxLKi3dtdSKx3ouMgXaSGUR5zs3FcHoO1c5oHw3+G/iDV/D9nN49bwdq9q4a/NyWls90zYAV2ISKY5+Y5fd0JU10RprdWRk5vsdVDcfFHxV4yt7v4W+Kr+x1SXUk0u40nT5pIBDFAhC3UkJlMZhCR5d3AH8IOflHZN8J9T8eR6tB8b/AB9baDp/h2+WKeSzgWWX7TPhYmyrg7XDELhQS3APykD0jRbj9nb4f2T2mieLNT8c6tHODd6tahY5bdoc/LH5UKXDJnACFnG3GGBVa8/+KusfBGbxHpXjSPVLDV75YtlxakSW8jM5SVLuV7bClgVwY5AfvciplX95KK+dgUHY4Dxh+zz8Pfh/qKQeNviJPBZanJs0rUmgzazrtVgbiQkptAdcksAM9awtP8Jfs66cktrrvxgmu5GdYkbSrNYwi9N3zltyJ32kcDjNfoD8EvHvwU+NEF98PtTax8RNYxeedN1mNZ0ELL5b3FvO42s5JCttYOo2nAxWpqHwX/Y+8I2et2VjZaHeC12W91plvdx3N7bXQcDDP5rXabjgPG7bQOqgDi3iJcnvy0M1Bc1ranwq3gj9k9bK7vNE+J+tePGtBFbDT7a2jS7uHdhl4PMjhV4B/FuB2gcnJXPp/hr9j/Q7qTUb3W5ptPs47WC6hshKFuLYSfPtuJEjjhR0QfOxbC9Mcg13XxNh+HnhC10C68I2LzajpWoG6kn06ziWXT40HyRzxiIZRc/LuXqu0msHxp+05feFPFdvpeu6Os3w78S2caX2uyWt3bzTMY2QraYUnIbCKjKc7s5G0k8FXH1LWpM6IYS+5xmkeG/hz8NbofEC78GX9/pmgXyxWer6fqMdwJr4SL5ImBdDHBsIIdVCOw2c559Zj+LuuRagLAfDnV7eHUlMiW8MFvb288cufLkurnaDGp5OH4zjk9K5HXPHWo/FPQtU8CfCLwv4ilSaKCyhX7EsETLaAeVJLLclWXG3duJXAVQy85qxpvxb/aL1PwjN8M9C+G+o+LNStJX0/Wrm/hjaLyV3AwCN2gWPg/IzOBwCN2ePNrValTWVzsjRUNkjotV8SeF5Z9OuPBnhVviTr9kxmbTZdyzWCY+eB1X5cqxC/IGXv9eC+IfxV1nXYn8FaL4J0/wnrtz+98ixhS11G0mTEqyGRAm5gBnoCRnHavbPh58MdQv/AARY2mjQ6l4M124uXk1CG7ZIZ9MnSYp5jq5VnRlw4WMncmPofKvEFhd/atV8JTLfeKru/AkPi2xtn1BLwFYy8MONptyiRiMYbCspOAMGuanVS0kbqK3iN8J6/wCPtK8LTeHoPBmgLMsiGabVNSW8lnhZVWRpLdZGlDOQrLhkw2f3e411XiLSfiN4v0m28N+AzYaNql1aCW7kaEQ2kEdrIP3ZmWP7RHHIMLyGwOeM5rotG+FniHwp8PG0m806+8c+K9YtDcaWLWWG2W3trd43Rbm4uJYxH80y78MS2FVTkbq8s+Et14j1XXpfhTBqkuheJtUNy15aatsubZIliZzbvCW875o2GCvDBNwxTqxlO/s0VGSS946Hwx8EfiqdPl0P4h3Gnap4dgsZL22bS7tpI/tQ6NEX48xwCGbyiAuTkHr6z8P9O+BHxc8M2cv28WOp6LJi9hScx3UJjLRKt000TGVeNwwdhPpjA+eNf1nxJ4DvLz4f3ni/SjHb2b20k1ozz2qTTmRiVWJYxDIFAEmfUAfN0w/DXgv4x2VvbeDPDXibw7c7Fa9i0+4lktJpmuDulH2iMBWbdyBvXjB+6BjL6rUjeehTqxdo81vQ6Px1D8DfEF7qlp/YXi7xhpM0zyW2tI0ENh9qQlC9o6iDEQJdMsHHy8IflK7ngWyuvA3w31TxJ8PdeuJNWulWHStHiaO5t9MZJl895YZXmgkZ4suZGhRkcsMndkXfBXw613w3o8mheMdDi1SbQ1OqXeiLqUhMtqHJa5shDhGZD95C2CeAuXFavheLwf4x8SapBP4gsPDuiPYozSwwDTLlyx2/Y/KeQqGTAZvmcsCBypG3ClSm/dNKk4JXKOo+JPCWnaNoHxGi8e6TeeItI1SO98SCILBP5cxxJEltGWMjoWMfybBJuzhdvGZN4307W/E1rqHwK1a71zTNXubhtUS4sHvjpVxncb62glVJoHdS4O5SjY4PTHb2Og/s5aq134Dtbzw7J4h07c/2gEadcPGj5cGX5FmIIx99sKT0C4rq/B/hDT/Cnhk+M9StdMvbWzBtLeXQmWa6AdlUfa5Ffy5tq/MMt6Hqa6lhbvV6GTrJR0WpZ8T+DvCENraaFrWlyfEbUr+yDXtrBqc2nT3h8wLK80Ecofyl3DOAQB1GBkcDb/s+/C3Rfh5qNh4O1HWv9LImi0K91S0k+zu+xo1VTgqIWxwx3kRlTzzWvceE/HfhLVbXxr8PvC58QeJNSf7Rd3d8hWBYbjA2RwJLFH5hGdwU5HbINcxL8L7DQfHBPxIsdL8Q+JdQ8+7sxaX/AJNtJKbh5Cn2cQW8ik78APuBGecDIcqCWlvw/IiE9PiIvCdh4Lv/ABJofh74jWd3qGu6ZcI9umoSyx6c09uu5WiEY2ScouVcgNj+PgH0nxd4y0DxLpGt6drurz65p2oJ9mX7LbPDDalvmh3GSOOMHcq7T/s5+nYarplpd+Aba78R2N54YGkXKXdnLMy3VxaSQ/Mrx7vLJQrkbf4gOh4NclrV98TIrvTr42F34x0tXjfzYrNJXvLaTbmOS0TGCnO0leoHTqLWHi/dQlUe58363qvgjwH4WtLeVP7c1fUbnZqLT7blrezKkpCnSOIAELxtJ6nHAHGeNtL0i007R/BPgtbjVtYvz9pu7WS9itRalSojVkmZIt7yFSqhicIexGPqXxV8PtQ8SXV/rXxO8OWnh+3uFig0y904LaG+bfujiubd5XkEvcGSKPaVPoteY/EL4b+Dda8M209qom0We0MWnXcMMQu7K4tomVrS5lKFmUclcEZ6Lxg0Sgolxq3aOMj8E3X9rXFr4wu9S02V4Ywtq9spRR8uVG0tFKBnAIwOO/Sul8ZfCf4a2F/YxX3iDSvAnh6VEfWo41lSa+ki+ZERh/ql5B2oVwTzk4x4obP4o6/Jba5rUs174cEUVt9mup3s7i4itoxGzRK3yGNJACxBUtz71bu7ux8fyW9r4wifRNF8LpPJHHHeo15czjG2IcZzswB8px03Anik3azVgtZ3TH3PibS73XLiD4Evp3gnUNLjurWySWaW5/tWBR/ro/OUCJsRg7WDE5yWGK4Pwta+KLQW2qL4rj1K91Am6vNOiJuJZbhvmkVQoJjADYYDH48V71r2heDZPB+l67byWVqi3hurOW4TyLuzJbzWAjg2KwUoBypG3HoK8t8DXEmieNPFF/4Huote0q5t3nvr9FEYsZJvMbEMRy0rrs3DaCOx5qqKipFOTcbLQ8V/aevtd8PeFLDwJrDzpceIdZN/5Uqk+Zp1rGeVbJGwTOqOuc5HQDr8oQphUYgvkFgc8Db/ACqv+1j8S/HsXxshuprm61TR9BsINO0Se7hdYLuz2LJM6lgPM3zswLhicqBn5QB5z/ws/RdQ8NXdxBJ/ZmoRxt/o0nXc67d0LfxDcfu9cc4r6H6hUVOMorR9uh5cq0eflfQ5TVNG1P4j+OrLQ9GaJb/xBqMGm2okfZCAX8tHd8Hag+8xA4GeDX7Hnwx4S0HUToOlaql/pfhjRoLDT47eQTNBJawJAX2Bj+9G0PkZLdia/G/4K614Wj+I+mXfjq6nttNsVnmiECEs9zsPlRkqCVVicZwfTjOR+uvw38OC4a4g8NPp1tZzwtLZy/LFPBI2AuW24YIxHBPTp6VtmVGUacaXYzw01dyOT0P/AIRzXLK/1PxF4mbxFdadOsjtZSOs23I4PmKoPIBUjH8qveOPCnh290641jwbaXdlrMsYugdR3rGxB/1JXoWf7oJ+Xn8vA/HXgHxn4F8dS+H9ZuYLhtcVrkT6efLV45CzPxjaCrfNgdB0rs/hp8Qf+EeL+CPiLcXEuk3FzmO+uWaSSGPaMxy/e3D5cKRxXIsHaKnBmjxGvKzyPWPib4vt5jY3gm8M3djIssJQnzY5ojyyNnco6ZUHA6YxX1l8Ef2pviJdah/wh3xF1aJPtFsZtL1JYUhIAIIhkK4BLZO1sfw4PatL4kfs36tq9nB4g8OJb6s1y5dbiIPNayR7P3ahFB8gum3LH5dx6188w+E0u7lfD/ibSV8PyJKbZHJHnwzxkBlbcVMabeR29Ca6eWjUhotTn5pqXkew/tF+EPCWn6Kfi1pV3caNOkyG6NpGDZztI+0yhV4TdyAOm4AfxV822WlaXr+l3er6b4p0wXoKPazLJ5ckTJ8wU/dC7gNvp+PFfSvgbW9N8MBPh74ohe38N6tHcnT5r2Hz473edvG9THtVjndt2hiOnWvqD/hjfwfYaZPqN34f03TbnYk0QulZMTMB8oEYI6jvgZ9AOJhV9krSYThzNWR85fBPxF4b8deEJL/WbO1i18E2N6yrmOVWUDzY1JIVpV5OAMEnHSuU8e/BFvDuuw3Xgj+0dFt7qEuCwaWF3DHcAMb8EdQcr9BX09qf7JP/AAheraF4l+G3g+5tL8xx3VzqCXXl2xuFy0ltPakOCOPkbIBDYHSr/wAV9B8Y6ZHN4lulu0gFpLJItvNG8VtthyyqpBKDIABA6ruFcdXG2leB1UsOnGx8iP4O0Sw0yPVbfXhrWpz3kdrf2xijQrFx52yF8sCgON3Tjj0r3XVLf4S/DS00rxxpGtafrDifENrBdK13HBLCwdJIMsHZXMeDhOT2wBXmcmlXui/Dt5tMNm9vczea15qSlLlzKgwLcj77gcbv7p9Onlmo6LrkGuaLBBDNpVzHIlx/aiWxnKQY5HyKxYBSent06jpjWnPS5n7GCPT7nx/qHinxFNNaWuI1AWYXsbrMmwEgDJwOOnXHeuLPiTSNTZ7rVv7WlSEtBcxqYpfJRu6hl2DoOoz+Ven+JrG68W3i6Zqxils7bO69tmRJnbZkBhn5QFPChTwK801fX/B2k26+G44I7Oy8syNJ8yy3DRNtwx4PzEZHXPoMGiElpYOVvod1ptj4e8Lm0PhXWzdy3caTtYyIkzXEZ5I8wfLG4XcADjJ44rG8S6WnxNgGq6PpsVzc6QXtntiypKMg7opkP3fnX5CuMc1yulapaNClz4f0KawgtiZHmYbHbj/lk/fIHTbXeWfw98M+I9PHjT4Zz3vh3WNhbYbnZFLNGMtHN1G52I5LbOeQB0tu2rIStojxu71zVPDelmR9K1CwvC32Vmut7LDAv3gr/LxxhSR+NdlZfHX/AIRQwQ6ta3M9gTHEqbAHVQOJkkxh/TaTXrej3OneNPD95p3jSxvY7uH93ewMSFxnqjogBDAdOlfPH9uav4dvNUsdGtYvGOgW91JGmmyxJJL9mU8Au6k/L7g4x2raPLK6RLv8j6L1DxFpWo6VB4p0C0tNVuL0K0LSAJKyjonmcYIA+XJx7V5FqnxP8L6jaC8n0Ca9udOfzGjEcYKHowDA5ccc4XBx0q9D4zGvaHZwN4R1TR7OLIgdCXWJgBsGY8ArxgblGPXrXA3WgaHbXdrrkzSaVrVuT56OGAdmHyhlIIGBnkD69qpRd9bom6Sskjntf+JHgTxRdpDarf6bDEyosce2JXduu8n7mDgA4/CuuuINJ1uxSw0zT5ljgVUS4aYLIWHOx93yt7Z6DpVW58aatpbxNp/w/wBBv4klWaWSRY5ZWx/dUbGR8DjkjPY1k3/jrx9rl2LaDw3pPh7SncyW7gFriI9i4RlwTjpt/lWsYO3ur8iebubGt/F7RdM0RtAn0+7uxDE9vcQNPD+742lXDAMTjhSK+fNE1zw74atL2w0hb+Ox1QbQ0s4eG0l5MZMYAP3gDnPaup1O21jUr2a8j0qz1W53FZnEy7WccbsMePx5rE+yHw7atD4r0+zzeO0ka+cMb+yEjgD0xwP0rSNJJNtic+kUVdM1XVteddE1dPtNhbNue+RAElSMbjFLkHr/AAkEfQ9tO7ne6n+0yEBGJCLj5VReFA/AVLFc3n9nRw3VvDaefysaOPL8sY2dC3X2NU4y7lEYLtQgDtnHpkCvmcbU5qll0PVopqOpZtoHlDAnyVU5Ru3PbNcVrWuajfCWy0CB/s9vOkV1dKFYRt0Kr3Bz6Vs+Kb2WzsodMtA32nV5RbRf9Mx/FJ1HRfw/KqGn+INK8K3KeHYb2LUdPx84QKQ0x4YSuTjJI9eOBW2Bwl17SS06Izr1be7Hcj0yPyob2PTbAzZbyriczjeCuCTtYZ5z2pu55AJI2L4AAUHBA9/SrsttpmqCfUvCtq8Ukb+XeFpQNhHJXyyTnjoaoR7n+eYqAnO4EZHoK6K+hlBEs2ySbyw2wLgM+auIjq69jkd+CP5c1m2mwx4l6sxfJxj6U3Vr2HTdHudTY+W8UWUXGAztwoAH4Vy2u0kanM6deQXXjWS+upERLYi2tPMbapdDzyOo3Vd8b6xHBoer27z2LvIu5lhAyrcBQOO7Y9+TWJp+nTy6HDbeQbyOSQs7IRuU9eAfp6itDwZ4Xg+JfxU8G/DlbHyW8R69p+nSKDsUwG5QTlsAEAR7unpXs0aO0eiOOU/tH7l6vpVz8Nvgj4C8DSXTRf2H4Z0qwu4uVV5nt0mIY8fcdyMEcYrwHTPjB4l8LWM+lROx3TM/mOZMY4BUbG4AAx6e1fQn7ROrDW/Ed/bWSpHHHdyhIjjBjj+QAAY5CjH6dq+K9TR4XeBv3/8Asj5dhH+z/St2zCKuj2qPxzc+LrJ7jzAZRJ8yZYqMDvnAPXqRXLXeqW7O8d1Gk/HHmQxnPYZyucfpXlui3U+nXnmROFQqRtxwGbtjpgD8q6x2RZcu/Ab5hjqT6Y/lQ+1h2sW7nRfCN2hkl0XTLlsZO+0iz+DbePwxSReDPAc7NHe+EtFulKgY+yxbiPqPmFX9NlDoxltixT7xIGCSeg7cYrr7a0mmxhRCjjO18A/gM5/pUcvkK5wlr8IfghqH7q98G6cGwcLGZY9v/fLgZ/StC0/Zo/Z9un/5FSWFm2lo4tRuUBB7Y3rtJH908V6ZZaVLKp+1eWqAfeGN2BgDOOenSusstHYyfI2Ydm1FONzY6jPGOlONGPYlza2Z4zN+yR+z3JI/kabq+hhY/mSPWrlgPQkuDntwcjtXhuu/s9+DNOmuf7K1nV4VjYorvOJCB/CGDDGB0GMV9wyxvHZ3nmEIY41XyzywGRkZ4B46V4/4piCwzIVaOdYwCy/LvUj0/vLW3sKTWsUEak+58U6j8NrmwV47PX54fLz8skSOJCOnIK46Y6Vxz6J4jhk82DWEmXGPs8kOUOPocflXvd3EzJ5ayqyvxz1Hp+PavO7uF45LiKSQbwcLjj8uPSsZ4Cg/sI3WIn3OH8vxTD+7SaxYPwcxnnj/AD1xVQXvim2dVmtba8UZ+65Q+3XgfgK6S4S5VSAAcAEg9sehqpLE75kOwRMeN3b8uBWDyyj2D6xIxU1fWYwZrjSBH2ys6tx7Bu1Sx+Iv+Ws2i3MmxudjjIHb6/lTmhkiYMgL9Rx0K9v9mmK2cJGWjLD5ien4il/Z1LsV9YkSt4m05flurHUbFiB87xfkAR0FZX/CSeH7m6aOaU2zFQB9ojZOnuAa0i1x/wA9GuFQfxYxx6evtTY0gaPEvlzJ/FujB+lZyy2H2R/WH1RXjWwuVzFcJdEnOYmBAP8ATimywLs+ZgiqCRjnn8KjuNN09pdv2ZYmP8cXyEemMYxUA06+02M3dnL9thUhSj/MR/slh0HpxXNPByjsaxrIgntYZ0aK6IAMeMhR/F+HNehfDz4w+M/hTC2gXH/FyPA9w2NQ8L6nJut3hYYkNs7AyW0jKTh4+jBSQcVw9tqFteE24QwTBciJwOfXaehA7US2buoBTy1B65B28cY9q4Z009JI6E+x654+8DeC30SXxn8Er291HwZPhzZX/wA2q6LdbMNYXy5YSxgjMM4yCrBSzFd7eBQS7o1UYD8KU7Ht7V2nhXWtT8HaxLqmlHfDcp5N7bk7oZ4vR1PBK8lTjjp0riXjjinZEVkiRyRk8qpJ289xVUE46MUrHG/EyBm03TdRVtospWh5GcrIo/ljFeU3J3sqKQoPJ47+vtXu/iW0/tHwpfWssmxoo/MQAdWQ5HPvXg0ZMqpK43kgq/vjoa+kwEr07djzsRH3j0nwhcxP4X+wzOpa0uGjwCB8r4ZfTjmrN1dWIjJlCw7vkAG1uPp3/CvN9JS1+1XFvdIwWRdwVTgZXnoK2TDpsioi288hI/hbOB9D+ldMqK5+cw5rKxpT3Njp87PazkRlApVDnPcEY6Y/SoPOlkQm2basnI24DDHrSXFvGm+a3hwpC9uhHr6A1Tur2xjDLEvmMxUgKOVx2x6YrdMg2o7WG5M1paybZCyuEcEdB8wz61FDPM91HZRA24cEoxOVIUZOfyrT+0XFhMl2oW72ZAxwdrAcA4xjFVGaxnV7hy8H7wNHs4Zc9QKdxWFkNxeC1vROsM+54jGFwMKTn69BT9YmlW2huklDRpISm9Ou7gj6DFINFeWymns5ll8nPlgsVfJxnjjHt60w+YmnQQTMcESKAeQwOMBv89qqwE004+zrf2Y2HBWUwnGAMY47ZFbsdlI9m8cTCVlVZ4znDMF/u46elZVrLHFY2wS38l2BaTGcHZkDH+FRaVqFhF59ldeawm+7s+UjJHA/L/61MRWhuUaLydQge3NvL8pYj5Afugkc4/Cr1/Fb3di1xZwC5uImVfMjHLBcAhhwfu/yrMMsC3C+bJ9oilPlOpBLCNT7YywHeulgs7BYmtrOWWwnU5+YkKwwOdpwQOP0pdBnLwW12kILA2+5lMay8AFTnqa6bWbKxE8d1HCubpk2qMh1JHPHQ98/hWbcTyw23lOI7mONgwdH3BG9cdeR26VC17NqLraXWJplk+R+FyMZxxj9KBWKmoPcaaxtRJJ50ilduPkEf+72NatmLzUNIP2aZHMsaiH59rgxsMgr0471PrZvHVbwRq06D5GQZHQbs+mAKxFDfYRDsWBVPmxbTtIJGG684J/T6UxljS7kgH7UWl2SkOF5VUZcEgD3reU2dvdR29205jjym7Z8vI4/L3rnfPtoo/tNsjW0kKEsqjYH5A7cYH610/8Aaul3WkzyXjPFLsAVQ3V0HB45549KNBFMWwsrt/LlS7SRWjIXKNwATweM4x0qnZ+X9jaxaUKsEr+USDny5OeTUAt7aC9s7uaZk82JZG39BI64yD0GMDj+lMeK7muijPuV1Cq6/KW2dOKYDxY3KJIJtl4CQQc7XUkd/wDZx6Gso2l5MLi2ZgfJG9BnkBcEY9uKsfb1imjurmF4gQYWU/7IHTp9KkS90/Tda2Yc28kWVbnK5G3kHqB+lJ7DR60l4t9YwXR2o0sURYL24HNIhJkYsOoxjoMVgeEbv7T4eiWUCV4pXh+XjIByufbaRit5oVgBXzP4v4f4c9Pwr5LEx5ajR7VJpwTN603G2hLDG4Hb9FOP6VfniW7sLrTpAztcwv5a9lcL8n647VmWFwskZs3Zdtvt8vPHyt71sQSrHcq6AncRtPoeBWUdJJlNaHgN1G1x4vEaToI9WsEkaT+7LDwFH0KgEeleu6fpdoukPctdp9rgVZLZ1Yb0m/hBxyVyR26V5L8QIINJnYHErabqTjC/KfIul3jFdb4Qhht7y5V4y/lwq+5z8zRSd17YU8V9jQfuI8SqvesOu/Elh4Sh1dNSvRoutkpcvapF9p0/WEOGRjDt2xSOVw7Hac4Yeg8T8aeN5PFd/cSadbHw9YXGx5rOKUtHJMvWRhhRk/TtnrzUnxR0r+zfFjzDiPUYYrxPbeNj/wDkRGx7YrgFKc54BH8q7oR0uc03rZEgGOAPqO1IzbPvcdgoqHczHag5PYVtWWjPL++uj5cYxx3IHr0wK1MtjMt7ee9lWCBdzN0+g/wrrLHTLfT2EspEsgPcDH0waFuYkCx2aKgA4I4I7VPBbx+TJeXkphVOGLD73tU3GkSy3ToPnIjL5GAMjH4f0rZ0nw7LqKQ318xW252oDy2PXsM1laNpk2s3SzNutrSEZTsHbOP8/lXpSzo0oWIYSEYCqPw7dcUth2JbSC1giCRxCNOh3AY/AdO3pVhQTdlmXcrLs4xjkdfTgUkUYjR2kbzRwy8YPocA9qll8tolCRYdThRngUATTaXbXAUY2MgyMcdPpWVLowilZ4nBBXgOefwxXRWkqN+7ZwnGCo+nas+/litoW2Dc6DHPP5ehouFjjtUeYR/YlO4uMYHRfb8a1vDOlJphudQnXJWNVUHsTg81HDavcXId9zPcYbjgoufX2q7qtxH9nS1t2yoPUdCPf3p3CxyurXJuLlvl2hRke/audiH2m6jg/vvjnpt9D/KuoaKIr5jg5blTn7uOg/GktNNWe/hit0wxBaT/AHeOKa0BnoGiefAYY7nbHsGNo6L6c10uoXfk6fKyRljIBwg+bHqB+v0rn9gWMbV8sqm0+prY0SW2vp0sb+YDIAAJClce/ai4I47QPClhqJljud7SKPMkQnC/e+XAx2HWvRrCybS7JoBFEqxnG1FCsV4POBzVuVLLRZmCbFjIC9RkD3I5NcF4i19jIywHEJwDzyG7Yx0FHNfRBy9WaOrapujjayjE7wyKzHGB17j07Vt3kqx3TTLAWidVGUP3tw54Fc1ouja3NpbTRIJzK+zk8kdOK73QfD2oonm3gkjxlcPwo6Y456U2K5QtdHSeSPzN0K5+YEfd9sDvVttO16yAbzGu7fcQYwM7lPov0rpL26t7C3aPzNxhC5UD5mP6dK841/xvFpyPDYbzcIdi5IZSSM9O2KjmGosy/Elxd2tmEumEDEldrZH3xjp26VJo+mnRdPhudqSpKmWYqW+U8j8q88tob7xDq26/eSSVxuy5OQF6D+le2PmG1hto28xYkxhR0HuOla7IT3sjlUeS6nbUXCfMQFBP8K+n1ro9Hd/7TS7ZAVUdF7seBn2FW2tbea18p4IrdsZjMS7cHv7U1YIZbbdaESNDgPn5Tg9PapA7HxNd7rSO3j2tHIoxzgqOmRXE2UoWNivBX1HIXoMVT1S+u5J4YZEaLCquScrgD1HTGBxWpBAkca3DL5bt8je+emPakkMu2rKAJyQ6DPXgjPFZWp3qLd7YxuDLjIOc5/lip3u7a2hllTbhRt29z2yK5ewHm3yLD8+5twz2z2+lIDuJZn03TYTsBEhHmHrgEcfjisy3uVSKSZmKj+BOuBnnIPrWfr91i6WwjU7F5ODw5x09gO1VPtA4d02KBtzn8MEUIDrY9WldFcsokHy8jgqat22qBXVJTs6g9On16cVw0lxH5qJnB7bOmPWrZumKBfM+9znHQAd6YHoy6u0a7XUsf4X+6SF461cjuyjCQI0yyLg4+bafr9K80TU5GKKdsqRjAHf61ej1e6EYjeXYq/dx8m72IHWlcDvbK+aArGX2+aThum0r0O71romv2n8syRiNYx83OBk//qryqHU2tirxbSMZMbe/atWLUImuWLsQp+bGfl56AfyqhHpqakkbrbefuPcLzx1GD6VeS8LxOsbhTwQPavLLK8e2jaPImVjlEPDD6e1bUM848tZBhwCRuOSQO3HoKAPRIr9XZgQBGo4XHOfw60puVjyfu7MFQffjiuJW5+0QBowUI6MOpGeRjjNWJL9k4yowBsQjkev40XFY9NsvEdzbXSu7mONECpt5AGMcg4HSu+sPES3D+XfyGNguYz0yPw6EV4GmoFlWORc7xgj19MGtfTtTktMYUIBx/sYNAJnuM7kbZLCZ2aT0PDf5xzXWaH4ka3txbNJNH83yhjuVfz4ANeGab4ge3Edr5ohCgmNiNwbPpz1reg1uUCL5/mOdyjChs9s9KlwuWme82+pRLIHu0GxefOTuT06dMfl7VqS2/wBpCTwObqHkDA+YeleG6drrxTraGUxochUYbgc87TzxgdK6Ua1cWyH7HMYip2nB+76YNc06HYtTPS2RgoJLRcKJAwIyMjBGOOOldIZVz5u8yMF2kIc5XqORwMV59pPi23nP+n8NtCtKMBQvckk9/pXoNtcxSoH02aOeBxwuBtK9Dg9D6Vyzg1uaRmmRXkxjELCT9/u8tUP+1jnjpx61615isnyB48RKBn+IBcc8V4/KhUO8uFdypRyAF4/hHtyecV7SZj/Ztvcja8dxCp6bSoA6MP0rPoUY91l38xRsGwDLdOnarFrbLNEuyXydg+cdM+mDSNtkJZ8OoQABTVeW1SBAd24sFBA7evFAivPclJDbmIqCpKkkbW/+t6fypmmveWF2jxgXQB2GMZ24fBDcdhSCJWkESRlstyTyBjFT2sn2aUdlbKg/7uAGHtVU90D2PVtN3XkYJYBXUtvK7TnHp0xVyfP9myw72t1MXHAIGMHGPqP8ise2um8hRbZKDgOOi4wR0Hvj8K1b1C1g7KxRzHx/d7Yx256Yr1OhznB6u00VrbAxiJ0kAKj7pRlCkivArqMDWJvLkacliRxjbjrx/TFe7+IEuRBZwNiBFj85ADks4+vt27V4RPKXvHvYRtMjZCnucAEEn9K8vEfEddPYS3Keb5aszbBndgYP09P/AK1XpJZLeLM6t1yuACee5HGMVFBNMYLZZEVTuIwfT1J4xj071ZM0isV2+aHHzg46DoU9qwGS+UrlpItsm0Ag85APTOe9SxwxiZPJ2glQXJ/THYGqCi5ciRXIKlecDoTjke1acc7SmUmIRngZzlfRSDxj+nFXERNDBJtkGclzx2wB0IpzSKAkjvg9iuOSOO3TjAquRcSvHb+YpwPk55OOf5U5NrW7qU8skk5wAcD0yf8ACqEb4tZJbflAjbMFVOdvIwR6cdPWo7WLzEwX8h1BycZz7+nUVHbOn2MsyttC4LAj5l6449OlMEgliWWAmDOQU6qeOnt/SgRVFttjLtcNOvmcjZg+ue3at/Tmhd3ht2IG0fJzgL36/pWFhY1DI/VsKM8flV/TFnkl2ysGI4BUdFPcY47UmM6K3uEZWcZgwdhxznA64xxWtaCBDHI28hecEZOG4/CsRQ5iZ4x5TgDDD+PaOfwGK0dge5F3bSgr8hbA5GRjpWtLcTtY73Q4g+1lYMy7jz1O4fLnp2r17wzJDDHiI+Y4TCN0aPccHqAODj/OBXkGkuscqR794AyFJAJyOPxr1bwk87XSWvLh0baw6bsbhz6DH416UNjmZ+dH/BUixubHxj8LNbmdZ7TXNH1LQyuQCJ7CaKYSBif4knZce9fBWleE/EEUypo13HYqiCQW90qHzPZXXI5+oxX6Xf8ABXLwxa6j+z54M+Iyki48KeJzabQxG6HVLSVZCMc7kngh444Dd6/H7SJr22mgka6a6+zKA4ld2V1wABjoCOxFc9XRm0ErI9Alk8TDWLh3tPIiRMNFKN8TMBjO/pnPTB6Vn6zrWqarZR2FywiMane8OT8nYNjg9OOaw9Q8S6ukcazCW6jkmHyPIziIjGBnHIx0HatXS7i8nmubNSYjL88Tuh2gemGwR2HSsFfqjTQl0bQJPEf2e50LUVLQYBgmZ03bVG49cE/TtXo3gXUfEVtq+pW19drpk7SxDZMxUKwxtaPnkle3PtXlGnaGllN9t1S9uNF8ybaBA7I27ueAeD/Kui05NEvPEFnNda9dWKpcIFhvIHb51GATKuQOneq5E9GkLma2PBdds3sPFPiO2mbfcJq1z5mTncVcMSG985+lYUhhuLi3nKsuZAS45I9sfyrrviBpz6V4+8Q2LSLdrFeYMvTO+NXHA7AMBXK7Bv32zLF5bRkEdsf1rja943Z7n8M9T09PHw0zU5GtILmAoep3byvXHpjv0r0XWdR+GVrrj6NBb3kdogMckjQsYt56Ov3WXkY4UZxXkHhC4trH4h2l5qLG3hlRslVzgmMquOPXr9a9ZuRf6Vq9ov2yPWLbUD83nKuEbPybl5K/KV6Y5rSErJJC5VuZeu+G9GNnDd2N2k1gpT/loNu0EZ5bG1+nFPsfGOiTXYs4tDiurqJWSC8ctJEVIx+8AUH2OMir93oUc81xqjR2ObaVcpkohZR3Q5HP4ZIrqdO8TjSkS5tbBBJLuG6Lb1PH3iM4rWM77/gRJdkeVWN1NYassmqWA06COT95FD/qDk/wjnIrs7nxPcyahNaWOkWHjHTWVTHHKhiYNjpu2ESY9/6V0l7ruiXVpLY+I7O+1CWR0mWazgXO9OQnHX9a83vvGniyPV5ZI9Mvf7PLeRbxC1aNdxAAL56uewzitYu+iRFl5GtceOfFVnJa6fD4Nt9Pt3BVYhF5nmH+7C+flwOxU/QVsaDG+taY9nrvgx7+RGLPvs4tqMWyuEYcfJ1x1/SsHw/ffEXULi1s5vD91LJG7yqVCws0YzxtlK4I9jzXSfZ/jxDYzfZrG9tLF5gYwXT7VGv9wnO7aPfFaW02JbXkcRqngNLuS8k0nwLZalaIA8u6CON4xgnhF6FcH7gr1b4a+LvFvwSudPSD4baPOio0lrOzDzisrbmPmqrSHHTAPAAB9K89l1fxnLqV3eRXV34Ru41RJ2A4kKcHlAByeuM1v6L4/wDilFarBHNZeIoYSVjmuo1Mg3d1fgnHTB6UpQfLYS5f6R96TfEv49/EKyX+xrjRtEtZER0D32ya3YgNhs4LlscBgQB24q89j+0FqywnWvH1p4WWTCx7ryOedGVNm+AogG7ADAAH3r84NZ0Lxnq2tXHiC/iudIklUOLiFm8veoAAi5Jj/Aiubh07V4LyG+vdYuYpISjJezTyzOJEOVCgt/DjvXI8J5I6FWSWj/A/WTwz4F+O3gyy/tHxF8YbO9st58n+2bBpl3uNoDy78/T09K8i8bfDTwBrV3qWufFr4sWk9+6xx/btJ04SMNqhU3CBGOVUBcYxxz0r5Xl+LHiTVGEvjTxBdeIYkGFngCQrjAGGjj25yB1INdfo3xC+E6B/DHi5NR01bmMPDdQhSCCcqZdnKH046cVlGhOOqt9xTqJ/0j3bQ/2Wv2cPEQtpYvHMviJnYbpTNbwFtw+RTFuXa3+1+leiat8L/gZ8FA0Wr634y0yyjAE9lbzyy2dwOiiTysleOnIGBxxXinh34d/ATxV/pDW1xqFxZwrcSXzXklzFtJ+WP9yQ6nHqq7fwri/HOm+ED4oF74f1O8l0qaKENBeyzXEZkQbDGGLM4UDaPvEjHU1hXqSdk5fgaUqa7HovjrxH+zlZ6NZx+AfBq6lNeu26fVpmjeL7pD4O5iCc4BKgAcDpXk19okdsfseixRkPF5hjinO4nqCD29vatHxCnhTQ7+3a+0w+ItJRQslvA/8AqZ/9k7lYrxyuQP5VlTnTb/XL7TLqb/hDdE1AI1vdRWnmJG+FCr+7bABxn8+mc1585OXU7oQUFojV8Da54y8C2U02h6La+I5Jt3nQ3JE0ts/O2aJEyw45OOvpWT8PvGeveDPHI1HxjYy6pYy7hdh2eNoFm+4+GB2qp42jscDGMV6r4c0PSfCTx3firW9skFu0NvPbQnDhx8soJO44yMrtI7VkzXfh++1v7bpv/FVTCED7PdKd0wDjJXZuUNgcD09acXFOwpJ8ux2vim9+Fsd7o3jnwtpLNd3Em25tIoWubVArKFmJKjaXyf4ST07Vwnxb8cRN4mtbzwr4WuvDE0EUfnGUv5V6iADaq4UKE6cdQOgrrvEXijV/Dnh/SbvQ/CmsXGlaldFzeaZG5SDblDbSNCMIQc/fI6cdK8JvvHsp8ajVNVW68SeH52iBjdnimidRjCHCpuH908Nj8TsrtrsZbK53nw01jwXDeatcSXceiXdzGoaKVwkJzjzkWF/uEscDnp0x0r1vxD4h0fw5d+H9R8MNeahBNC+2wld7uLy2XkxhnKgZY5UHnk4FbPjTwnoOr+FdFki0O0vWuGUveS77a8CyKGRo5ISuQo+Vgd3OOMZxy2jeEPjD8KvEUWs2HhwfEPS/s6i0uocSSwQMBsJhjYlWVPlOFUEd6PZKbJU+VHJaR8RrzQdf1G0ktdW8B2OuiPC6VBLZDzFYYfy84YY6gE8FsD5q9u8DeJ/hJp+m6r/wllnFbXFwxtLa7ktjeNyp3SHIQwEgnj5DjABzWLY/HfWvhx4ruf8AhPvDv9ircbJo3u2YwRxNjd5Couxix7FwQeO1Wdc8YfB343+Gr+58OanbeC9XkbP9nSRxQRXU8Zby2BjDKpk4ySQckEg4pOglpawOTer2MvWLLSbmWy0Lwjr2p6p/aEMoF2JCIjbp0j8tzjA28fdwSORW1p118RPgOkPie2sLXxtCnlMkzi6WW1jGU+eQA7Mhip/ebPYjiuR8GfAj4ladr9iYPFQ0x1jkRdNu8b13LhVgJHkyA98EEemeKg8a/FL41fDTxHqGjeJvDy6/pWmmHybrzXWJUZAMu8HyN5nUbwpXgcVvGjy6Izc0+p7ZN4v/AGefit4Wl1Lxe+h/DjxTfyyx6lqWwWU8O3PkPI4TbKWLL8zgcclga8/0X4bfEfwnodxNpHxLii0q4nENu9pKt7aXJ3EQkrIfKUuAPl2huQBmvn3XfGvgX4jXN3N4l0yPwrrkSJ5EsDNDb3KvgqJ2+cbkLAqWVeOM46b/APwzhqFtZWOt+DfGEr6xPGl3DbWbeZI7bg8JT5ihxgHLDscZqlDuwc7aI+x7/wAe/HPwjYW48a6BH4lsYNn9n6pokctvjZsLhzCZPJZlBxuCe3GDXx3/AMFC/wDhDP2kvg9J8XdImfRfFHgGVRDp13sjurjSbiRVvIyiEK8kE7eeHUECJXBO7GfZG+L37TvwJ1ay0r4qSWmsWllIkwllgWaa4teA6eZYD92yjr5gLY9R09I8Aav+y9421jV7/wAaT6Pcx6+ZTJDfBvKmF0hSaNXVimGV2+VcYP8ABnFa0pKEtdCJrmjZH8y+nyCdcMFHAAGcn8T9K0EYnvvU9O3SvRPj98MIfgb8cfF/wzS4Gpafo+pSDT7iNt63FhMBNZybhwWMDpuxkbwR2rzNrhcBJyYX6FXUqQfcV70JXjc8qULOxaHB67sH6DirEZ3bT91AeMdvbFUDIpUcJ/wHvUQkuAsixEDsvrVCN0bFzk89sn+n0qaCQ3U8VraQfaJj2PA/E9vaubWM7uG88oPvZ24P9K2LWS4hsriSyUG4AHmbRuIX270xHQT6H4lhx5QtbZ858pplzjtWbd6Z4jgTzdQyOD6Mg/3dn9a5gXUblXlgBLA4cZ3HH+yDmtvSZtWlYjSklhZF+dSflPp8rc1DdikjAhvb7Q9astb0ndZ32nzxXcJAJ2SQMJEcZ9Co4r+mHwp4m+H/AO2R8LrD4u+GPC1jDqrRfYNRtbWRYptOvLZI3uEAGMlmYNDuXLRsPev54Jn0Xaq6tfW3mIPnWONmP4Eck47V7T+zH+0Rc/s0fESfxT4Pu57nTJoWg1SxkQyW93bEA/NC+1POiYbomPTkdDXDi4+0jp0OqhHkd7H7T+H7r4R3OoTweKtJ1PU5pCJILmSN1ktpYwRs2x53YAxkqVx2OKbri+GdTvHk0+CeTT58i+tfK/cAbhtkjAVdjrjJ4yMdK7fQfHPwo+MvhfTfih8KPiFoU2vTo76vpV3cQwXRLYba1kB5yTK+1csBGQ2dwAwb99J41stM1bSX0+z0yW8UubdADd/OVRpAG+RwFBxxnHB5xj5+UpLRnoKKeqR53pn9jeEdEvNW0Ga3mCyW8TtNCzoySfKEZeD8g549Pym1nxd8StRtbe3tEsbm2tmU27WyLH5WON0e3ZKu0E5+fH1FbHwc8R/DPVfCuuw/Ee38y90eMExSxu0iFHCZKRAtwxX5j8oXP93j6Jbwx8PfC3hiyeKzfUI9VRDvT/j1ZJVR8nywojBUjAU5OPbNaKMX8RF5L4UeC3ereP8AxEmneH/Eb2+rIqyed9thilt5ABlRMOegXA6H371zlzrnj/4KJJP4e0FBoN1dxzqq3OYIZnGwiKCKT7rZGR0yAAMVs+Kfg3rkuvf2r4SN1b2QwJ4ob6PeEAAUhJGGAMDA+b+VbF1oPiuTwgnh601PS7HWIJSbiLXGK/aIg6tCyP8AMobPykfyrmxSShqdFD4tBft+qeLfA39k3ni+yvb1JXmhGqlrfZM+3EZz8527RjbgdgOlcLp/inSJ/AmneDPElpb32s6DeSwTsY/tN1PEXZw9nKoz8quF5I+VQSc8VzN3pniXw3NdNqmnWL6nbkG5ln2S2xUrntggMpxhevTFTbdT8TeB7K+07SF8FTWty7xXVujPFc/eBMbyfvI/mX1OMeleJUlZto9SFJW1Nzy/2R9OlDeOfCHiTQL2RXZb25S6SC7fK4V2jZjkZGD5e0Y+laml/AP4MSWcHi7RdfU6ZKVfZfrBeiBQf77AeWOg2uoz6VxGmX2tzXMfiLW9IbxF4U1RRYXAu99ytvIsvk+ZGi4KDcOSNu7+Eg4Bm+KL+DfA+s6RqPwy1i7sod0tvqWmpGLm32YXa+JQQ2c7Sp3Hg7dtVGcum/oROmtkd7oth4B034jQeLortbbw7DCynUbLS5o4kuQuEEgCExfN827ByBjpyOZ/aA8WfBXxtrC6z4f0p9R8QWnkf8TTT5Wt2lCDZEhSWI7mXjGB1HPv6n4n0v4lad4Y03VvCdvHZXHl/aLqeykghjmGFVvMtZdkczdTtBJHt2k0rx1qmnt/wj+ueFLWK7WMXceq30sCwMJXGdqrCFU7jtAR/ahuUJKT6EqzWh8O+LfCHi5tSngl8Malol6iQ3EVzseG5tyyLuZGU7JcHPAfPJGPT6Q+EHjb4kar4a1zw3qOpJ4hsdKtbWK0k1C23cs37xJABiQBFdSMZXI5rpviXea9c+HtU8V3GhXd1aXSbHvtHlWa1TbiNGZOXwucMSOwUYB46O2i1a5+CmneO7aKLT9Xht0j1iyVI4Ix+8EPzArw2z94OcfNwMCuh4lOFrGTpO6sf//T/JPxJpvifwaYU1zSYpLedA1vcsVELggFgNhP5Gsw6n4kuvID3aQRYylrGmzjjgMBz+NfROreIfB2qf8AEyGpjVr6VQLe8urXaY0Hy/KgQoT9QPWuVkHge4b7NqeuSz7vm3w2H3GHbIU8t2wK+e50z1XFrY8tTw35kJutduzBFFzs27ipPQ5XrUs16oaF7e8ULDl0+UjgcEjuxPpXSar8PNP1KVr/AEG31K909xuj83htoO0lFUFnAPtiuan8Aa5LePYJa3MscaLgJA+4cdCM5B+v4VpGN0TzJFaKG2nmF1DfyCQgllRQGycdh8o/Krkek22nxLPrlybaGflN4aXcw5+Yr0JFVI/9EthpZ8Pyo8Mm3dJJ5beb0O7OCtbEWn3M10x1ABLjChTw+R3zt4HHrRy9i7nMai2k3gklslMYi2+W8auqPn2KjHTvVnSURbO5tIMJMxVmUZJIHTqO3tXd63rNn/Zt5Y2MCi8a3CNMpLegbgjauB+NefaKHnsrr5QIxtUntx3HGfwrjrJdDWL0Ng28PmtNsVUxj72cN6+30pujWJ1TVpbSOyTWLhwqMQ3yBcdTnCjGKjilQp9mtIQ5ddpcggHHUY+ldT4Q8P3Op6dfros/2c+aqgB1j8uQfx7m5Ax2P4VlSj7wpOyLk2g6XocE6TRJBd2sYIaNeemTjIPaq1rcX09us9rF/akMy7gHZEPHpweldYPhb4lEIsrn4habC825XJtvNIX0Lsck/gPrVrTfgD4bsnnuta8XR3NnAF3CBxChLfwcs0jfhj8q624reSM/8KPM5tamtYRclLSLyZOEY9+4GB1qK58Z3UVi91LcwLKUym5F+XHbbjnPbivX9Q8EfAvQIluri9tVaIfKv2nz5JQen3S3zD6VreF/h/4O+IE0T6PbSLawOFku8L5UI6gbJFCNkD+Eduajnp9wtJdD530kfFLxx5cvhiM3ahfvIkcagDjiM/eH4V6H4V+CfxW1EeRqsalmJK273kAVvU+WuMfQsD7V9IzfET4PfC3UvsdzrH9sTwfu5zBYvvYAYWNTGoUY9mAHpXIa/wDEz4X+JbSfXdU8D3Tagw/0SJ5pB56HhZA/QcfwvC2MYGaz+t/yQ0LVB/aZzE3wn/s2N08YeL7LQUtgpWK2Q3VwPYrFjp7Fq7XwZ8NUvtKM/hZItb3nEeo3SrEqAnDFRLkE56rgGu70D4Z6TrulWt/N4afRN6LIsKzJI6oQP9Y3H3uynBx6Vsapp+oag6+HrUvpWjTpsdI41aRlTAI+ZSVwR2OawliJvQ1jSjudP4V0saFCnhwa211dOp89YogiKe20Yww/GszxH4e8OaRdQ6h8TPF7aJFdjbZwxQmLeI+oaUbtv/AgPrXj914v+Cvw+1G70TUW1K61B8KypO7lzj7u8BVXjrk8dM1yjav8Dr+4+3r4S1vxVL1dpb2UIQ38BXPl/L0GPzrHllLV/kaqKj/SPVfEt98HNXto7e18b3ml2Fs2HjtvNm+faACJwAAMdgcVy0vw1+Cvi+2iNpruv+KLeN/vs9ysaHpkeYVB57rXL/8ACa/Dfa1jb/DOWymi4trB5rmbc3bJZRknt8uBXpvgb4hfEHxdfppLeCbjw5o1sphmV2BVD2O4iIjaB0ANR7OSfNHp5IttWt+pZ03Qfh1aaiPh14a/tW2eSIG4W2uATuTD7nklj3HYPmyjHGOK5jxV4J/Zr8ETRf2naTa1q1wWZ4G1C6BlkP8Az1dwYox3ySp9M16tqmuXnguO5t/A/gP/AISbUUUPPdiYQqAeQNjK7OvUEDHTpXmdxpfxr8R3rHWvC2i6PFeqdlx59vutSRxhQzls+gUn6dKinKd7p/kJqNtThfFFp+zvb6ZZ6oNFXQ9TjJMdhFe3V0r/AN3zJNiqq9D8pGenOK5aHWfEX2aS6+yW+m6Gp6jDmIAY+6o3MD67ePavVtH8GaL4csN3ivVdPs4rhniTzYXJXbw+35QSCcddoFc1feKrS6sZPh34TuI9I0G2+V7maEXAuixDbljYbolD8Z3nPHTFdqqx2buZOHZWPMl+J/h/QrBotEuHvL25lMTRRoUcE52kM6GPj6j8K8V8a+Lr7UfEd1cXvmPtZEhtZdqYCooOHUevfPNfU9p8INZuLOSfS1jW4OFmulZUWUyEYKKcKuM88A18nfEfw9qHg7xvfaFrgV7y32l2jBKlXUNGynuGU9O34V6mDlSb916nFiOe22hw+o6pY34ZWs/szLxgNwp79AM81iGK3VQVcISOV/lj8KLlGaQrJxk5HTv9P5VU2lT97GOgNevHY86RMUVsYOPYj+tMW33NtUhzj6YpPuYDDZ7etOV2UL5fH+fWqJIPKf0wB39qEBBymD9asrcGM9NyL07U3CSKCD8x79P0FNAM6YOTgdAaQYOXUBj3HakbMZ2Hb+FN+YDhRSuBpW99PCuyJ2CrwM/wg+ma1otQMjRQvtnkHViuCOOOBwa5nypXwFQ0+NbnG2MHA7dPwqbFJnbQvG+fMXcE53bQvXt2rc0+DTkQ+dZKUJBBbEgOPbqv4V5zENRRf3S4X7wB2+nb/wCtQ8VwziWUiJ8jk8f+g8ClqPQ+o/BXxyk8GzvbaZHBp9tKVV4jFE2VX+9hAx/p2qn8T/GXh7x0lxNbxxRphNpijEYUnqRwG5PY4+nFfOUEVllmn1MW7H72IXfP4jFWIIdPmDxW1rPrT5HzgGJB7/L0/EVHI73uVdLRIxLlEhneKBzKqkgYGK+gfgBfeBrbxS9l8Tp2tbSSNDZqfPYGcMNqlYP72NoDYXJ9sV5QNN1OGJhdbNEhb7o2LJv/AN4rnHHrj0rGnzpjJJanfLkMLlcgeoCgjA6dqVWHPDlYU5csrn6JeIte+w3l5MNOl8PQ3JWO3jYqM7R1JChRxz6gd6wp9mvanbaPdQRRWMcRcxxgnfkbmzxnl8Hr+dUbC4vPGNj9iUm7axtYRLLJjKSSIv3YyM4GMZU8V7HY/Dm00rSB/wAJRuS1uVWSOa1z5s8gHzLhQxQfgAa+V9i46s9z2qaVjx7SNDtmjlfTdOs7K2ifdMvmPIzhhtwoOWQduCB+VemaRP4r/sbU7BdO/sK2uEAgDSxsrFOCrIcsAxxghcD6Vha94h0jwrZSTRaZFHaIixQW87AXEwzgsWCNgp1wwz6V2Gh+CZ/F1jbXHhyykWynCTG7YFi7cfKEJ+Qclc8CqULrXYUpJHnuifDG517bpsupQafeOZJGsYIN+FQk581WA+4Ac56cYrnfjPFa+HtQ8P8AhiwiaRbfThdvI/ygmY/K3QDgdR9K/QSDwXr/AIVsUvvCum2FsXRG1G/1WQLFAgIY5VmUFE54Q4PFfnR8U9e1Dxp8S73UNUu7fWYbbbZxTW67INkYAQogJID7QepA6dhUynzWjHZCit5M+cviBcS+fYaaBxArHPHzeYFP6YIrze6UpCg25UjIY/0Fdr4xlku/Ec6zYQW5AGCMfIoGfxPNcRfyF2B5Kk5BP8vwr2sEvcijkrPVn2j8C/DTaP8ACO/8W6z4Vt9ZstTunNtfPetBIfI/cqNsQkfCSh8fKMnjoa1/FniDxv8AFCe10bSfD7adDEMtDaObiPdt5dgFTYBtHBHTrmsn4deFfGXiXwn4a0Pw3q72llDbG53scQwSSsZJSsQIywLbST1xX2Z4Z1LwL8MNEs4/Eupf22ZN/m3i+Z5xdRyHQAYUZATHYdDXPiKkIzcp/JCpxla0Dm/gZ8NB8P8A/ieahojeI9buE3mdpo0htkP3fLDqeSDh+QARW94v1zxpH4me6k1mw0bSY4xPDZiCOYN5eN4kaPD4H3gVP4V4z8T/ABB8KPF13LPpd/qEVtbozJAsl19laUjBUL5aSKWOGJHy1w/w1+Bmu+OdQ8yQHTdLlJHntNvaZR/cjDHGzGMlRXJyur+8m9Ebe7SjZbm4ngrXfj345/tS91mO802KMRm8MRtotp6x28WQd2eMnjuSAMV9JfEHxt4K+AvhiHwx4MtIzdJbrbxQo5wgIGZZfMU72LAnJJJ7EVw3jJfgh8FdJ/sbV4rbVNZtwBHaJfXL3SuQGVnKfKihSDg9ewr5D1DxCmsXsusmVJbu6HyDtgHhR7AcAcCrgnWtCPwIl2h78tyTxNrN94x1GLWPFmpz3V5eyBYbcqdiMOMQoPkjOMdBXtngH9nG+1Sxude8c6tJ8P7CNs7LuHfLLGRkMzrKNij0Pzf7NeWfD7xRYeGvFVp4h17SbzXbyzz9jSECPbcP8qsrcR/dPT2r6Qu/2gtE1G1aw1n4c3+sfZZd4tnu0jXzuxYja4HqgyDXRXk6aUKcfwIpJzd5S0OS1X4b/BzQ4be80f4hWGny2eXmk3E3Dp1Kx4K7T6YPHpXLXHxB/Zv8lNM1iw8SeNp3HyTSatMke9eBld6sPYhTXUeIPi9Y3ZOiWfwb0qx87ZNPC8yuQy8g4jiDDjvvwPQ1Zg+JnidruG30HwJ4fsJLIK+xraO6KqfQiOID678+prnhKT+Jfgjd6aL8zmfix4U8O2fwn07xfoPgy48Hrc39uZLm8vDdTyWrK+NwaRz8zbduFTjnGDXzq+2Tw9qFtuCloGdcZIB/h4+nT0r6P+L3xB8f+KvC8nh3xRNaMPNjkaztrWCMp5fIDugyAAeBuJ4HJr5ulx/Z9zcRMYWYcEDsBjbjHfpXFUu5s2jZRR4ha4CEKifMSC2Pu56VhamN16Ui+YcKoA9gK76LTJY5ZVkTh++ccAcYA6Y6VV8P6bbSeOdLjlULB5yS4Y8fu/mwfYlR+Fe9h6sea/kefVjdWR93/Dm4vbTQtC+G1vJD9j0uy33cP96SYmWZlYBWBLOSBnjNczrFzpOnST6nezfZNPUFIbaLKvNHkD70eDkn1Bx7Vyn/AAmVhYWlzo1tJbsbnm5lYlJE5GFA47Y6cVq2V/4bmntJtT2oltBgB4vNQN2O719q8ipJttndGNlaxy1x4o1zV7qCy8GQ3vhW1j+bcshOWbrlmHA445rP+w6hcai1zrOsT6w5xti3SEnHABk3E/hXR33j7S9Je8tdJu55n6GHywBz7umOnYVxr/FKyu40tbuxP2iFiypHInzsemSoG3HpSjTi9bGjqNabI9Ss9b1W7s00PTtJi1GFv3MjLgbAT93c4GCfevHv2hfAFtodrpfiG3VbS4kH2e8tdxkePjdC7Scq3GVyPbHFa3/CxfE0FhbxxwR6PfTTA2ksYGAM4+ZMFXx0549q2Lu28SeL7C/sdY1qLV7y9hKSs8ADBgCoWKIKqAgcDbtwa2w3NTmpI58RyyhynxYKUVs+IfDus+F9Tk0jXLSXTrmPnbKhXch4V1zwyNjgjg1jD0r6mLuro8TbQWkOBxTv0pv0qgE4o6UUUCYlFFFBJ6p8JdQWHXp9JlG6PU7cxbf9tCHB/BQ38q+//wBmHwv4G+NV9rn7LHxH1k+CrXxTam78MXzQGcWmsW0iyYG6SJP3sKuuxmVZDhFIcrX5i+H5tRtdZtLvSYHvLm3lWVI41Zi2w5xhecEcH2r7BtrO71VTrWn20sUFuB9pLFUe3c4bBIIY4P8Ac9O1fMZ1BwqKrH+rHr4H3oOB5H40+BPxP+GvjPXfBOt6bLLdaBqFxps01tHJJBLJbuUMkJZEcwsF3xsUXchBAxWTovhW/tr23kvYZLd4pQwDRkYI4OfavsDxT8a11VrOUSyDUbaFLO8lVR5cyoOHOfnJ75PNeeXfiizEQjs7tGld9hRowMg+nGBXBTzipK3NHU6qmCtszxuaDyfPmgcQ3ActuPHzAngDHHFaFnJ9psGPl/aZ1IKkgA8Y53Ed64+91dLHWruyFyEUzYXcoO1c5PUYPtWw+q2crpbBibQkCSRWI6Y/hxx2PFe1FvlTZxSjZ2MxZbW4u5FnUuZ+WUDBBH+AqWSxijuFmOXbA2KDtKKOnTg8Uyfcmpy3dpNG1sm1Ywy8lcc84zxS3UlvKYYlYyzE/fHHXoMdu1VpYRrRsiWDBF+z7g2/uOTx149qqzeTZXQthIZvKQMJEGCmfXt0FV0+0okiqggWSJo2Utnk96ghAtZPLnjJRgoIJ+U8dM4qrgXkmlvfLudwlLSZCbRxjtkY6AVqC2tJxLpc7hcbZQSPm5+mOR7VnX1xp1tpp1GBWhI2wLEQeDkZO7/d6VpyNZyfZfs4W1KR/JvOS+4fMMn0/wD1UwOi0K5uNFupZrcpbQ2USmF9ocuDxg+vJ9OK7bRPiClxqNtLeW01hIsey48th+82kPnGPm3Ywc/0rzCyurWUW+mmQQ72YkFfM2jtgfX6VfnWBNV8m1cXL2ytnywQsYx0Jx3HoeMUbjXY+pofiJBrers+myW93bxxozo4VZ4XA6AgL8px3LY/KoGddVsLzXLq/MsN6wlu7NZGVUKnajbQezAfw14FpnheY6W1zbTrE0gUyROgXcp6DzOp/So721m0+PytQ06WVJJFRCj4Py9wACD7Z/SlyWK5ux9xHxJ4utvCca6Z4gtNTN1Clqr+QFeOP+IDd975e5APcVf0jxk3hPw/u1JbDWNQsI47TQ3dD5zyyFQZGyWXESgnBU89G6Z+JpBrAuRplp5s/wAm63hZlBX1GW+UfXNdFZxeIPDMGnand3omvb+KZApwRbknI6s8Z6YyMelS6e4uZaI+xbf4qF7drjVNMsLqdEjQ+XPNbRXE4+84MS5UnIOOnBxVyfx74quxdx6voFhPatPHFp1oZFwsaId5WWVG8xnxuDScqeBnGK+R7jV/EU9ra200sVgbVjK02xW3/wATPgcKB6LisCx1v+2PEsGravrP22yFwLoREmOKR16xxjKgdOhFZ+xVx82h9wWmpeJpdV0rVvEmiedpenRM8cX22IPG+QypGEZdqqEA2lGXb2B+7qaN8c9c1LxpqGpQRtbWupTw2s0brHIsUFuCN6sAmSu45wv0yeK+Or7486ZaeVeabZpPPZiWGK2ulYPMJn4cMqbP3K8BT1BOMHFdL4K+J/hjS7bW4f8AhHrnxBdartS3XMdvbI5X5mXzOVwfmHy8Dj0qlSW4c3Q+l9S+JOk6xqLt4cltmlVzDFa+TJDJuztDysY/m9eR7da898R+PJvA2vW2p65oiabEZ1a71Oy2zQBpj5ZIjLRlAR1+82ee9eHD4zXOn6TqOmXlm5dyIUgsYzDc2yqCCTORhgPTnPTpXLv41J0FZbC3aOXKxRXV06uxZ2+bERztfPA9MUlSC59Uv4/hvLwafoN+s0v2nbJcW88TwXPmohUIUA2NtOMFFAIPWur8ReLorLwo2iS6lYaRfWEEgg0xiP3u1QVMgb/WN78AntXxc+iaHbahbX/gi/bw54y07IhmhV/s92sq4f7RlGAIGQMHr2PAHUWeg3lvpsPiC/mS31WYus81znzLny8EyRW4BCgtwB8pGM4GcUOjdC9oi6fEmr6loW63uJhFaPJczR2wEJSTaT8uACFYHGFOPUVhreeJNZ0UXjfabm1cEtBJIV+QZBAkXAx6hh+FSRS2tiks8Ev9l/aDuHmqJPNU5J2xD5VGeg/lXK3vjOS5sns9Ht5J5Y2aF3Vv+WROcLGoUc+mOlaKC6IjmOotdOtfEeraOFihee60+S2gY8hZYFZyDgdh0/SuN0G407VJnsWy1xukUuy/umdTgxqnT5uoyB/KqOjahrsOqWeq+VMjWoYQcrEiBlORsUDls8+uO4rK0CXfrAuLl3aS4MgmZV2ruYn+6AAw55FaJMhvQlOpvYiGOS7Tw9dxyNFiWP5yBg5xjhTnGGwPTtTdO12xsrbUJr63bVJF3BSHKId7EHC4woHXOOKyGsks9Qunt03RQzGWPcd+7puO8j0pzvYSap9ueKSdJNvlbOAMr0PQfhSKH3+t6nqU2nzyQKLQbRIsIBJVTgGSRf4VH8PTNXbS9g0uaRGeObMrmBVOX+f0XGMdvSs/SrTxBeXJttKI0iy3lXjuAHjUgZOOM/hT7+00sTQi0vxfahbyI7SJH5KBR1jAON3PfsKpCJ5dQdrvyGxJLMxDy7MbNo+7t2/h1p3hr+zbKDUraB5rx5kJKQAxBFycqQeM+/PpUFxFZ6peNcagxM6Aqix/Iybc/wAQ4b8uK22lvLSG0mMazQzEq0rBefRT3zx1xiq6CZgXeq40o2UNuoic4dYxlx9SR1GPSjT7ibW7YLBZSv5I8t3O1UIXggNxg4rTutX02e1WT7XDDtjIYJHjkc45Udqo2+ooliy26PMpjPGDsIbkNjvzUPQDtbG3tNWtpbVr2GKKGDaIvLMjDAHO/rkdMjP0rl106wGlLqc9w+oC3ODaiPATcCPmbHTH0FcNB8TLbT4xHLOLRo8LItsARJjtwCV9+gqaL4heIdeil0/whpdzqnmOBsFsJBxg7mYKVHOOoAqOZpXsaKCNnxJqMcsFmiK6CRBGtxkBVQkZVsei0arqVjPaLPeTJNDApWOJSdqqOnzrnn61jDwL8U9UYXOvfYtHXcQFu3yUBx92OHcvT6Vs23ww0NI3/wCEi1a91tmbcYrM/ZoPp8yOT9ePpXPVx2Hpr3p6/eXGjN/CjE17WtJj0G1c30KJOu8R7T5zKoxsUKDtBPc4xWJYaj4j8RwLaeEPDt3qhbAMgjLIu3gDft2/iSMV7Bp+i+EvD6/8SnRrWFxghpwLmXPY75VbH0GBXS3Gu3t2B9rn8yPAUBV8sYA4HygcV5089pr+HG/4HRHAyfxOx5lbfBj4l30Uuoa9q2i+E2fAkgnmaScAYxmO3jlT82q1a/CLwbYSLJ4n16bxgw+5aWcLWcGf9tzyw/3dhrtXlnkXt8h/ugf05pTDP8jhd57VxTzvEyVlZLyNlgqa3Nix8Ya5o3he28MeHZE0WysR5dvtCswjJyQWcMTk1iQvfzzsb2V7qSQl2lLD5s8n0AH0q7Z6ZcXEjHy9+M5443L656VzmseM/C/h/wAy2uZ47y5QZa1tiJHB9iMIv0z0rhXPVltc6FGMVpoeZfFzTLi+1PTNOs1+2X97OsEEScPIZMIigdOWKj6mv3+8PeFtZ0u+TWfBHw803RX0zw6mjXdzr86z20sc0dsrqcyJIWKxPCJF37g5DcALX4o/s/8AxLgh/aJ0XVNdtoILbULS60mF7hFk+zSTxsYHXAwsnmBU3D+FiOma/Qu68Sf2ndae/jDxBMYLc+WcPIXXy/lCgR/MuV4ziu7E89OnToyXmYJKUm0fmN+2R4Ru9A+L0/iKa3isIvE8C6gIYI1ijgmjY208IRAqAq0QchRj5x9B8ojp8or9Kv20dL0rWPAuj+I9KjaT+yNQNmkxbdm1uEZh2B5ZE4OMYNfmoOPavrMpre0w8fLQ8bGU+Wqx/GMYpQewpo4xinYFekclhwz24FGcD6Ug9qUZHSgQ8Yz8vQ1PGxzxyRVfJxUkZVQGYbvQUDtoTaohWWNiNpMa8e9ZwOK0bxf9GhcHdgsKzcCgQobHtRnsR1oAHGKcP7vYc0CArgjt6f4VERg4xirasBwRkGkkgAQOZFJI4FA0fqf+yfcMPhNp2zA2vdJI+Bnabpti/RcE/jX2hA73Yt4FkUyxHa3HO04xz7dK+GP2UmMXwz07yjhnuLlkGeflmIccY4J24r7XgZ96SBjJITsIA25IHPpjpXk4le8d9L4UdtfTIvhzVEuPlyVxj1VkAHH0FefaOst1rUVvvzI43M3GFAH9K7xHgl0ueOWNgArSSq3LDPRhx2IHauE02N0voolO0tGCxAyeox+BrmjuV0se96ECSLaJcpGMHHHODjHsTn6V39msduESTDpJ8wbkYb7p4HoR9K820OczKr7sbVDgEjcFHU+/Nd+s90hC3K/aFVPkZfQ454zzxTWwI7W1zNKY2JiMYGeM8eo/Cp2lLo0UIMiEHPA3oO4/Ss7S1kL+dIXiYR78tgnHt+H5VcdfOm8reIzIQxUDkYX16U/IQxWhaJkkQ3WMgfw4I6AmqjXm1vKZXA+9nO7BA6dPwq3AN160ExLM3Clh8rADOAOgqtJCu+RZiTI5xgfLtH/6qT2Gjzvxaq/Y7bsN5YPj7vfn68Yrinublx5iEIdvTHYV2fi2O0xZpEdki9eeu3BwfXFcf9o8uARlgMFgdo4YsfpgY/lWD3GyKykiiv8Az5YzI4UbSOAHx+XPSun011u2AgBduSVTjbj64+lclF+4vvLcjDAbsDoT/D+Oa9I0CxhnVyyiHcdzKvy5C4xnsDkVUNiWXCEi09xKNoMfzMoxyOoPHUY/KuAkuDeXZlXEu35QB029BXX+NtTiiSOK1VGU5ZlX5SJDhSMd+K8/si0cmCyxNHk4XOOex/8ArdKTldlbI7HSlt4JFCk7y3yrx1HBB7Cu4jkfb+4Yq+Any/c6cHpxzxXn8EcZi8yzYPvUZH8XmHqOg4xXdW7l0j8lfL42PuwOcdfpmt09LEo7a0mLxopHlvGgHrnjnn2PaqV4fMaQoPKkUELsXIzgCo4pGjhWK4cxNgFCOeR/THY0rw3e5Y+rMnLnkDPcdee1DYJHlPjnfNeafdXS5f7OykdPuZ2k/hXGEyLuUgP5wHygfqD0rvfiEpW40uQfvF+zvECuOqsAxI+lcAJVZmQ5Y7PlXufpxx0rmZciMhsBCvmAAKQTjjqvNVrhlVVSRWAc8J0xj3q25CR+YzMgKrz29s+lU5/3luTt+Tgoe+BycUhDNJhB80FQkKEjc3BAPr689Ks6rE1vHlU3xRBdu08OfU4/yKq6ZtmluIlBaN9p54HYgdv8irKiS5l+zqnlRA4AbgDHofX0pj2ZBpcE3lvqD4XOdqHnbg8An/D0ps93PPKftDruRQfkGDgjjbj0qzcfu7R7GElog+52+nXn6iotE0u51C4Nyo8pWK49kHsOOmKGM7fQNOn1G/d4CbX5BvOOY+B972r7l+GPhGKO3M01sIP3ajzRn96Ccgp0VeO3JFeQfDvw5ZRadfX+ttDo+l2MZup7yeRYobeGJd0s1xK+1EiWNcncQABzjFfkX+2v/wAFLvEPxGg1H4Mfs5XEujeD5Fez1PxLsa3vdWGSskdn937LZSDg/KJpV4OxSyvrRhKcrIzkrI+rP25v+CmVh4KF38G/2Y76HXfFJJt9U8SwBJ7HSlIIaGxYExz3oP3nwYocYG+TIi/AqTTNU1S/udf1e9m13U7+R5rq6vGea4mmlbc8zySlmd2bksxyTya5fTojbkIjFnjIDInGa2DbXV07SzeZbOOjMdox+FerFcq0Od9h90lxFvhaYRSLg4CflzVCT7RdKE80DHXf0zSywPEu17pTH/HwSRx60i/Yo1Yl0bpyQefyp6AKYJ4EjVZVWTPzYbgD9KopGjCTzJ+eQAOcDuPfIqWGzspLkGdmYfwhc7cdhT2treBt7QSBVYgMOB+VMCiiI67zG8rJ07cU8SWTAl4+cfeBwfpViKKF1ZYmYo/QdDmphaJbqoLIcjjPSndCsyK2ht52jMcoUk9OpHsQK100+NNxkxaqASCw3Yf1x6VQWa3gUvEoSVRnCLwxA+nFXbae4uolSWB8v13dMEVlKXY0jEiRZgWAbzABvyi8AdMipobQyPHevOke1eOxyOgIoV5YdtqswfORjHYdqhXbOVmHSP5doHH/ANbiszQW/jR/uTLvB3FUGATj5SPwqbF39ndopPPaMAMPu4wO3pQJo0jzBAFKttYsc/L/AIUTLErMIx5cLDLnOQD6ikMzoE81T9rLlyckDlWHp6fhWjDHZ2kjWnlMiSL9eT0xjpVm2vdLW6tozG8qnDK3QBlyMfpU7X1vfTpLDF5OxmDHIPy/SjQDKENjDKyQsyu3VnOc+34U0xKjO0jYwv4c91rYvXis43+1bHV/lVeAR+lZ0zQxWwDxSS7/AO5wAOv06UAWFSf9xPaytHG0QB5yN3+6aW1FxG/kTSmQK2SUGCo9c1PbaZ5yonnm3dsEROPyAK9KidEto3a5SS2KAK+CSCOxB9zSeg7hCyrfvFY/NEQDLnsvTj8elaDxw6hdg+TLOqDB2/L09fWs+BoDGs2jboZP+WqnkhfXnrmr0ttqBcP9uSIMmdvIJQ/Qc1IM17zTNGjtYpbqV4Y1G5PfttIAP6Vmy3aNZyxKXHyg7l5Ur644rnpLpYN1n9qN3AcZQrnaf9lu1advD8iRR3cVsJAAFfBbGOlFrj2HWt15+AZOI06kZ6e3rWelnfKkxij8yOT73O7dk9h2rqvs2lzW5MMyO0f8SnHTg8Vbh022vY49spjAbLY424Hb8qh2HdnPQWGnxqICsxmOCFBBK5H5Yq95NzdQNbFWPkZTfGvXHYioVSBHZoR5Kb2GSQZGx1UH0qC78QXDIbe1kS2bbghhhkwfXHPHtSbGkzrYprK2sc3ibo41Vt2OnABU8etZkd9pj3SW1gjXKyDlRwo/A4NcjqGoxvDGftT3eeHVeEyAMjmthNSltI4rm3VIYwwRkI3Hj3xngUXY3CxfGt3C3clq0BsZBHtIlHGP9nGKzob2O6/d8wiHJAQ7iR0IHpWrNJDe3CXV5IkbYHlcfeUdq6bTvCkTwG4aEW0pJaPYPXoGx1/DFNQuS52ObS3hEImW9SFXUKFRsOCPoR+NPhsbPUL2Gyt38qQYxL1DELn5h2rbk8MNHFLHMkdqjjHmAZIb/d6iuWtbO7sbnZtkIjK+YE67MjlPw7CqS1I5tDrrXQNWsmkEMgV4265+Xdx8wHHB9K0LW51WBhJemOY7ioaNSuSvZuBjj2rO1DxjZKIYo43l8wrCJuB8uB/D/ezxXX2ui+KL2K5SGEuqJ/o7lQM+nLDHTrS+QbGbeXy2FsHlk8nPzBMk5H93IFU7Wz13xJF5Og7hO/IJYKMLxyT2r0Pw5p2k2/hy6m1+323VpGd2Dj97ztTjI3VR8Fy6ENaml1CRHDLvULIYmVsgDpweOCMdKXMlcNWkWtO8Bai7WlrqLx3qov79gOVY9gf4v06VzXijwHoMVxPrcLTywwskU0eSqAjjchHJ45r6n1Lwp4cuNDS/sNQmtXvIzHax84aQY+ZnA3bfqBXK6p4Is9Z8I3HhvTWuJby0jdwzjMZnHzD5wOBkbV4rkWK10NvY6HzS6+FNIubfUbmS5NuZBjY7u+V68Ec/5Fe3+FLrwnrskw0C2a7e5G1nuI1JjYDhdpHGelS/C2HwkdF1ew8WxpdvYJ9oEBwJCFOGC8dcjovUcYrQj1zwnaadd6n4IlfQr1ZwZ7IwAF414XaNoXPsCM0sTiIp8qY6NGUtbHjeuQXHhrxeLu0RbWOXZvSNMIUbKttHb2ro5dU8O3so1K5uL021s4UQCHyyz5yPnGP1ANen+HLFtQ1rTrzxZug1PVxs8toF8pYN2EBTJAyFyMdOpxXafEfUrTw14iiN5psEkdkiTWaPblWuHRAHAdV5x26gcZ4rjqY9JRi9zeGGvL3djktP8TLeaHceG20n7YskIlt0upBh+Vxz3246Z9uBVjRfAehCxj1ZvMt7jUU8goBj7NMCQWRCMHBGPpW/4T8Eap8Vtdku7fwzdmzuYomtU8+O3eKRc7mR1I+9zgAY46enpOk/DvxD8OPO1S+a48N6Ikx+3f2uqtKSjeWIo1AHX7ocEA9ckCuGpWn00OlU4Kx4jD4TujDN4In0m98UTees8EbyLDIeMYiP93vgNg9eOlb+k/DPxLrZvvEF3Bf+FJNJTy4opE8rCRDPlMcZ52nDfhX0r4Gt9I1220rW11aHwPbTvLPIPK+1O0seEZQ2cx5X3xz0PdH1LxVoHxC1C/8ABGk3XinRtbkSKcoq/O0I4eEORt3YyQ3G3j0xhreyWpfN8keI6L4g1DwyInvtGt9W02WVb1DctNbm58ltpSGVFZW2FSCuDxn3FfQ3gL4j6Ja/ECwbw94d07wlaayrfaLiPLy5/hIiOEhYMeq5HzZ7Vp614G8V6/YWA1u60++vkfzzpQt9pXzUwsfmxlo0OM88JuOctWaPgtctrNtdO6aXcw24Nvpsn7xpIIxiaKXB+YHdhSHz7elcqas9OhHN2PRPjD4O+I8PjGfXfBfj/QtJ0q7hgW4Rmhk1CNIwf3tshBImCnGN6g59a4Dwzd6rrem2fhjWvGd74/u0vVURwbrdztO1OZdrAc8t90YHoDXtPhXwJ4aktJL7wDo/9lXEm2OW91O4Wf7GexgglJBLhsDnHGBjFZHgW3k1bTfEcniWCCKxju4raO4063ihme4jc79yj0IBDEjn7vbHJ7Dozf2nVHmnxF+Eng+w8Qad4w8eT+K2gtpg7Kb5Xt1lYKqiPZ5ZjOAvKNllQAH19htfhjaTR2Wtro13HpiXSWcLvE8NzCSAFvA0xZ5E/wCum3nnIrek0/wz4b1221rXP7a1q20uPzJoLp0uLdomULIzRSfL8o5IGfugjsa9Ms/E3i/VZri6j0F7vw/qrpAt5dTR/ZRblvLjljjPzEsCMrt46fQpw5NI/gKpUk7HgF1qyeApNZ8J6Tq66lrzrEpvgX/d/OAsSI5Y+co+8NxUDr6VF8NvGXgd7nxN4k8R+Jf7e1SONrK6sIIJoXimgOFlDbWVDhGG5lVCenSsHxp4g8E2vxH/AOEG1fS4/C1mkv8Ap2qW1x9qaaNgHXaVG+EkHbtOcOvoK6EWnwP0nS9etPAula/NpmoI8V9eW7RyWjvLGA08Lyj5JNo5RlXpnbW0bWbv+BD7WOB1H9rvWZtUTQ/h5dpbaONsUAmhRdSG8YYvMS0RVZMlSQQy4xg9ftT4b/GP4U+HPhfJqSzTXuryH/iZWd08Zu3uLlkDqCxWNYx26ALycmvjzxJL+zN8LfBMPg/S4LzxxrersrwCzdHNvMQu1rie4wYwuc7FyCR93mvXPAPgfwFFp48c3t7HfEyxSx2+oyrZCzkiXcY7iUBg249BtUMBxnit3OlCF0/mYuMpNJx+RwmreA/hxp5m+N2o+BNRXRZmkkg0yW6gFvNNLMGWdWO1GRskFNhxjvWPHrmmeKdJvtJ0rw/Pour6ndW8sOl6PbxSrHpwk+WQm3SNGl2CXjGchRtAya6T4ofGDWb3w23hb4k6RY6x4Ovr1DpeveHbmIHTzEZMedAqstwEPzfu9ucEHd90cH8J7uTRE1Lx34LNt4yure3n06W305Lj7RJBKEeK5RNjLuQoCw2AD51zuWo+tqcbX22Rp9WcNT9A/FNzHP4Ls9OXSJYLdIvKexvPIkma3FubaSNYpCVZthyMHkA9Olfl74itvBOm+K/7E8C6HfLptraiLUYrjfF5kseANvJkyCMEHgkfLlQDXtmvxWnxX0s/Z5dQsPEf2c/abZ5JRdl40B2vbqTtjUYKEAb/ALv3sA8Za303wqht9QudBl8Vapbjyo5rScMk8Mqkq8kRDOvbpsIKj5uwnD1ZubcvuCpGMYKKOj+FHivSfA2l65458P8AhrUppUlt47iBIpIrAwRAnd9oaEqrbyN6bhkcKOTVPXPG/wAYZfDFwYtE0T7N4oln1D+0Z7ZbkxJMmdv7t8RhkOImIPynB6GrWg+MP2o77w3Ho3iTRTf+EpZxJZi6S2tjGjPlLeTdJD5kQyPLMnoOW4rjbz4W+M9GMrvfpBp9yWnvLJpilvZtMS7Bo1Ywqpzz5XGPXrXS6ac7zX4mKqOK90jsvGX7YF14TsPGfgybVf8AhFmUWcVro1hG9gGRijMtvEBN87qd7NlN5K+gHR2H7QX7V3iW6tI7LxTbWN9byf2VPYmxgRvMTPnSzwSowynBZuCoHA6iuZivPj54evdG8E+Ftdv/AAtA0TxRixuo/wCy7i2xkuY9r4IB5JG7uKs/Dz4S2914pjtLb4laPBqrXVyLizyxkRUGWLmSSKcSNyC2wLlRhicCum0LdEZcz/pHa+Cfhv8AtKfFzxlqGraB8XNJlmt7UwzjTrq4slhG8AI1naqoOG6OVYZGOMc9doH7DX7QWieKbrUrf4tWOm3c9uP38SXk17MjH5o5B5tuFiUgbWw/TG0V5pc/B34eaI15P4q8TCCG6nlistT0VplbyzglJPs/3huHKsAMjqa47Xfg/okVzL4m1H4i6hbW0MUEdvrcktw5xyqQu29mjWMbQuCQu7gdji6sNk1/XyKUZ7/oe76V+xB8YLOLUIb74zp4YtZrrzbv7BLdmOa2OWMs0T3cSgsf4S23rye+Bpv7FHwst7XUbzxt8a7TWLGBvMJsTBiNAfm8z9/L8+OAV79jXiX/AAgX7Lmiu14fEuo/EG4Ty21BluZrNfJcjepZ1zcsWPAAJweleu2Fl+x54WzqGi+IvFGktBGLldPjH3mY4/dCOBWYL3DfwjJ9K09ry6J/h/wxLpyZ6NefDT9hrwykWoWfiKbQ4/s/lvZ2ss08+poAMSwxESNl254XGegUVzb6L+wNcPLrUtp4gtvLmRGgnS7CRyJj98QTjDH7yljnsmK+bfiJrf7P2matc6pHqXiLxPqdukVzaGeMi2kL/OkDeYqEDnkYAx6nK1Rg+N/hnwp4kj8QeDLCWS0MJE9nqESxWol+UB4QPMGcjBAUDHAx2uMZyjchxsz9C/h0n7HPxC1HxLYeGfCb3dnaWovdT8QSwGK3CxjcPLnWUXMRwD8saIrbTnOK898cfGr9jHw9qNhoeneD4fiXo9rEqPdaTGjRwOHwyXounga6bgMrMZRjuO/lmvftIeFNM0GHwb4H0HVvCs3iTF3rd1PbRiC4EsPlypHGrs8MUoIGUSNQqITnJry/W9Y8LzR6Nq3hDRv7Ht7K3eOWC+ZJoNTClVEbhWdjgIwy6q2CMAYFc0uZysaxpxW59Y6T8XfhRcLeSfDH4KahrKaaBqF0dDitzFsb5YzIwBZXPGYkRm47gV4V4W+K3hvwtda7qVp8JrvwVZzJJby3WoLOl/CbpiQouTCY1AOAgK7yuBnHFZA/aQ8a6Nof2X4U+CpfBmlo4GpXOjiWRd77QxgWPbEkzBcLmNzz05r13TvF3x8l8a2WrXvg698AeGNTh+zzy6uv2yC/84Z/eqXVldhhVXCEActyRXFUdRStKOny/wAjogoqPus5C7+Md3qN62l32oS+GNF1BbVoLZbdhPeNF/CLsxI+1mAwCQNvyjgsD6R4i0D4z3Xh7w14DvvNtLrRtYW50RWjWWS5i2eXbP5w+V/shmwysU2ggyYwM+RahH+0XLc6lf6fow+I2i391cWIhaxFxZQSQu0ZWCMHfbbV+UhmC8DuM0/wt8Vf2ivh94z8N+H4pZdIi+xraSWOotDepdGLmUiV3xC6oB0f5QgAXBxT9g2lyor2h9SW/wAYPj/4W0q48O+I4PDVxr6lI7D7Ls3ahI6ZG/bMIomAwSu0M3YAYz5F4Av/AIw3Z8U+MvEfiqLwdrlzfHT7+3jcw8hEkSWKKP7RuZuEiAA+UbVIOQeV8WfDD9pbxb4gHxD1bSbTRJHvpTp95bC3F3EUT5MpbhoRGm0gM+PmyWJ5NfPmm614ji+Jthq8Us2reMnu41u4ruT7OomgdVVJfJVdsKlApCjaFHGB0iGD5tepPtYx2PqfQ/BPxj+MfjafxteePdG8NraTf2a1tcG6u57QwRw2ouo7SU20BF5HAtxGSMZmYquSxGHpPwI+McPivxG+jeOLU22lXhaS5lubmLT5XnjFw0v2OyPlIq8rIDtAYEDKg1g674N8ZfEHxR4k1HWfFmj+CrjTbCGC8SxdvKeSX7lrcSsF+8Pm/wBW7ZOAvTHV+FP2Jv8AhMtGsvF48dzayk8GJLKZJC9vNgARGSKcjCd14/A8VjGnTpe9No2dRtWieQ+KtB0R5rf/AITT4pP4k8RWg2h9HuZvsMlrPnZ5FwuFbcD84BUg5UrjaWp+A/2ftY+Ml7ql/pstx4aFm6wW+u3stzPFJNBkmJvKfzlzHtCucDnAycCu6t/hZo082n2vgDV9P8TXukalFLcfZYWjjlto3HyuJELH5lxu6HdjsufXdL0T4d+JPiLr8Pg7xNrnhXVrcido49ROnWrQoR5qxxxK3mrbNgOhaNhjoeWrpjXpxj+7t9xjKnN/FofOeg/CbwTZ6r/ZOp+LrTXbuzuzNqWnW13JBY31oj/N5V2SkisRhnXdn8sn2e78S/AHUfCci+Dh+80u3VYrK/8AOmt7hlLFo/OjRSZAPkWXze4JzjnpNV+EvgXx3oWl6La276zY6RePcSX9jMLS4kEokRtySQgSAOAdw5YDAPJz5DZL8IPhrZXreHdd1O71WZ5bSTRdYs2K+cJBiRJYoljgCxJjDl93HIORWVSSrR96XySKUeXZHqukeLPh34c8HXGp6P4d1TwpNc20sF0mm36uWhJyClzeZk3k/MFVMZXvxXm3gn41fs0fDqWKJPDfjDXV+1i7e41CaG8j/eYAYRxN5ThNo4IDHaM7uK+mfDP/AAr/AOHfg7T75P7F1i58RSI8dnqzJOqwPH5uAVTEA+bad2EDEAk9/CPjf4a0KS6k8X+GtFtLhVuIp9RsdNZZraKNjJthkaCNYkXai8AZJ56EVlSnCMuW5SjJo7TR9F/Zc8R2uqeIdC1Z/GWuXs11fWGmm1U20TyqWjhKTQPsjQkKz7kyOQM4q1oNpoXiHU7y2+G8I8M31rBaNqCxloLRp9xDosa7toU8bhkfNtxzz80X/wAVtA8M6hfaZpOijwwl7DAsZaGL/R2IO5nWMMoJ3YHPpxX0z4F8dyaDoS6hf6f4b0SxvNvn6lHkz6mpBwVXgKD0KyEBTnAxkV0TilrLZEptaI67xt+0z8PLSXS/DB0fxVqV9Y/upLXRQ0sTwQYUOZG8p50XYMsirgfxDIrjdW+KfgzxRJo1zJ4VuvDWpW08dxpM8A+1zXDbsqZGQxvtdsbo3JYN14FZeneKvHOkxat8SfCWsWOu3mtwGwhhv7MpFBJE/mRpHtbbtCZUIcKQyhvu5ryqfx78QrxIRrOnwaNdNM0t19n8rS5hMWBDw/NhQG+bdhg3XIrKEW1r+ho0l8J73q/ivUPGGlt4e8WeEvGNnrKIXjWSC5isrxgRlViibzE3gYQgnBA+biuWj8J3Xw2h0nTbO18aWd288mprplvcrLIoRhufdGgMaA/xbGOR83JBqhrX7Q3xt8G3mi6VNazXGiiFYziZWvi7SbIy1z5TJIwJXcBudh82RXo+u/Fvxzq/iOHw/Nol/wCFtYmVYGuNMijlh1JQfnki8+NCm1OQfNwpH8PBFQpLewm5bXK/jW21H4na9Cmi6ff6FqSwi7jurs/Z4SMKBuZyQ+xnHMfXnqemDrnhb4laaIPDFhJY+KYLMm4ms45fKuZJjks8UMmwkpvz1wR6ZqHWfGPxL0fxCuhap4O8T2GiWViyx7dk326NuN8s0O+GERjBO3ey45xXoz6Tqfiaa2t/Dt5L4rvVgSexv451V7cOGURzSrjeYmOTkh9p6CqnCFuWxC5keIXN148WO38Cf2frOoSTKsotriwFzLAuWQAP0SNsbSWJAHp29X+G/wAH1+IZRPFHheTwn/Z8jiWWGzigimuIyuHycMRgtkAbSV+9yKdJ4J+L2hadPrHiEL4N1ewT7N/a4ujqkepwPwUezVWlHAAViUbfyMAV8l3+m/EX4ZzLq/jn4rav4C1a/eSTQrZZLy7W8t1KszsIml8hI8hCs0Rzxya54xctuhto1oeseOdHk0zV757G4g1G70l5be2kFnI9lLGDjY7L+7QsMhQflG7rj7uG3hEalBoiJe+H/CV7qX+mae1iphsryQcvBIAQ5brkqD024zgV7B8PPiZ4g+LHwv1DS/EXiXSfhZp8Op/YJr+GNYTqckhBfJlZfKE56NGF5+XoCK2/ix+yZ4d1vwbpmgWer6lbfZJM6O2l24ZY1bJcSyu247iSQ4K469M0o4Zxe43VitDxnUdJ8RNqDW/i3S7LVtCEbLdTamsLqWRNskcFtOWZVyAFIXtnceK+GvG/7PH27+0dXbwDoOneGtPupCmrSQPphvR8xURpAFcknhQBtPHXk19d2XwP/Zi0HS7610z46Xdhq1tHMlzZX00BldsAPbGGYKhw6/KYwD/FuxzU3hvxbqGkT+H4rnxhdeJYooGNrFFDGiR21sPuyj5JHyBgFgxO08nrXrUOemk4yOafLL7P4H54WPgL4Y6zBIja9a/DK1iDO1tZQ5Z5YiuyRC43ZYKDjqcDjrXTeCtQtPAclz4ctfFqeNLe/RfsplhEaW7hcRAzEkZJypXGBwcDFfWvizwN4X8fa1d+JPC+m3niZtQmYXVpb20eLeTaZBho1O3ccqCcA45ORluCtdC+BFjrVjoHxB03xD4M0hIPNmCQGG4mljfGze/7zYcEFh8ueOK6nWU4+8cyg4u0UcR4h0j4heNtKW41nwtfx2mnR/aItRt03PgZbdCBy4PoB69K8Sbxd8NNSi8jUbi7eOFGt7gMmx3mBA9cc4bj6V+n2m+I/g94g03TrbwvLrWlWDCDTrK4u/MSS0jRxEk1xIGIdVPBIJJx0zWL8dPgRo3hW4Gv6T4Z0bx3HrNskM+o2sDXV7JFGu1yYGLr1wUZS39BFDExXu2sip029WfPnwm/aWv/AAPEnh77NNq9pcweRoyTOsUaSFsRtM5bIGWGcgrgcjFeqeKdZ8P6nq9j4u8T+JltfFrLbNc2zWg+xWduyssgwi5kI6BlkDY25A6jwefw34WupV8FN4SXw7vyESSGeOYy4P8AyzKb4i/GAPWuh8PaTp2heJ4vA/jHU10KS3t42s7qdfOgcYL7ZGBG0AcHJAyO3FOdKDfPF2HCo17rR7b4X8ReBPFceqeBtX1XTPiLpFlvkgijjjt7sXc7N+5to25Zyx2rtPfg8V6zqXiD4/fDzwZpev8Ahzw/d+NNOsgVvdK1tiWEMePIbc376RUGFwoJG0E7VFfHfib4O/FDR7xfiD8LhYeNb1HIW70iVBNErdHWLcCzIMc5zj8Ko6b4v+J0Volxq3ima38W2dw0bJqkc7zwMvyiFopyVyCSMlcbSOa5cRhnKK5Wb0qkVLY9q8bfF/4p6tfL4y+JVsvh/UPL+z6domls9u5gkIkRnIlcStHvY/Mq5zyM4x5jr/jDTpNXuNe1n7SkOqWSRXulXDzwzm5iCrsZNwyO6/w8nA61sW/xz8LTzi6+JPgWPWPEenk2zvp0i29rIJDvDlHd1ViSScdCeOPlqroXxc8Ka98UoUbRfK8P28MbeRf2yeba3ZO3AmkDNhcjaQefQYrloYZKVmjedTTQ4Twpe+LtYSaxbULA20NywtdF1QrcyLCgxHGjOpZBsJAwFz6c4rX0SP4g6rrSzWRF4PtRj2W25Vto1JZC0wGwoP7jD5hgd+PqHxV4GsvHWkzv4Ivbezv7V/tVmZljERniG4oFUb0DA4LEFc4yABXmNpoWieM9BSbV9cuPDviCN5Laexhm8uNdrYLRwR7WJYDALfKx4OeK7PZQi79DBVJNbGJoHg3xFqet6hrer6JB8UbGKMiaytZGtpkmiPC8bc7RkDG7I/CujufBvwc8c+ENQ8a+CdH/ALE1bTFjt2S7mMc9ndlgPKk83ONpPfKsCcYIr2bVbeTwf4U06Pwbpt7rDSweRI9kP36sFK/aJPl/eSFwOWPTvjAr5r8Q/D7xPqnj0+I/FWl3EOk3FtGbm10+UW8l1KFBVJ0idQ0wY4PGOOOMVaf2YaIy31kdDpepavpeqad4O8dWH9katebDpd6kUbWF0HwgXzeFVuxx07gcCrXxH07xt8MceJJtPttX8K8re2dqypdRscnzF+VRxxlScFQfqKvjH4h/HC20i30b4YeEP7F8iERBLnF/cFAMbrUPt+cIAedzZ5r5u0PwH8fv7bI8TWutQ6bqccrTRXV2zwP0JSQMzhCfdR04wa2hh5T1eiJ54wPoPRfGN1rFit3piXWn2Nwu62W5t0VcdCpOWH3sgYOOK8vvvEGpaHrA1GDT9Nhu7wtK5w0UvDcscHgeuBzWtqnxG+K/hjUrMad4B87SgvkskNwLgMF4G4x/KnGACAPQ1xni678F+J9Hng8VxXWgXMj/ALpH/eXUBk+YeWY8LgHgBhyOoqoxUHfoQ3fQsX3xUurRZYrYWlrKvKlctb8nkAIBnPqazb3UvHmsPAthb6X5UsQd7sQBtwyPlG5jjHpj6V8/SfDbx7rt9ceH/CfilDYQkGPe6hxD0wzqoJx3UH8K7/wH8N/HFpDcwL4l/wCEjtbVxGLcB4T5i9cFsHA7EkZ9K7PZQSumjFz6W/A7e60TXHSWSa5ttMlVgB5KDkgcc5wM59K8813whe66lybjWYtP1JohFGYVlSJVDZ5dCCxP09q6DxV4PutMkS98TajdaVnOyMzJ87YyAoRmBx04r571jxhrVpdi50zXZdKWJzEtoYt8RGcbtv3Se544/Kog3zWVjXk924nijwNfaO9tpqq2pJ8u673uqFv4sDJb3HOcdqztY+HoEMQi1EzNvRHi3ySqqnrh2IC/L7Greu6l4oiuIBd6s2oXD23mqSgEYyemwD06E5rT8Pw6g2nG41e5+0YIMShQMg/NyR+XtSrYqVODkrBCinZXNqU2wRLWBV8iALHGR/rMKuBz0qazVZ3+diSmG6ds9MY/CqYz83yZOdyEH19Ki17Un0bQdS1aN/KlEGyLPUyuMLj0K18urzn5s9XSMTmdNtbjxr431W/hkENvo0TWFuT93zs7ZXH/AAE4qfTvhd4djttQtbjxCkcXSNE25ib/AGiepzxjis3QtR0Twv4TjS4tZ9SvkkMkwjkCMJJcMzYPHHTpWIPFXhu8vnTUNOuLiKVtrwcRtj3ZCvT6ivsKNBwgoR2S7HiTlzPmZ19z8OLXwhBFJ4b14Ss4Vp7aaRV81cdVVT6diPxqOZmSBo8BFfaVYDgevP8AKsTR9V+H0L3EJ8PyaffHK258yS43/wB1sN93Hf0rWllxIqxkv5a4bjjJ9fpXl4+99TqoLQmtogqtHDht2OH6E+3pXKeLLkXtxp/h2EiD7RLHJL5n3EUHy1z325549K6xEj3J5oKheRtPX1wPauA0vW7YeLp9b1K3fVLUu1vbJtGD5ZwMHoD19q58JT5ql+xpWdonfTaJpGiRtFaaj5ksSjebdN3HG3pxgZx+le6fsQaEfFv7VmhXhge6h8HaTqevySSKUKyrH9ngLcYG2WZMZ45+lfP95qVpc3U11o9tPY7k3HYA2P7yDtxx0/Cvuj/gnVp99Mnxb+K99GEjtrfTPDNjION8szyXNxnGBlUjiycAHeMCvfhBpcx505aWR718UNQ3Xd9MX8p7V3RXJ4d85+X6npzyK+ZL6e4mnd5pTKflCkDBz616v8Q9UM1/IplBeE7fKx8vAxkevJ5ryCZtrMXfe3QADFc8VqzXZIlEssZSZRtKyD5gM8D1rsxdJHH5kgWTjKnGCMjnoDXHqGhQnLRnGVyR37AVrRNtSHzDwoySg9um3pnAq2tCWd3pU6HLxkyERqdnbtz9a2PtU0285dhHx8wAz9Pb+lcbZTW6QJOn73LHYAdrKvpx6Y+ldhEd8SyMASMFgOoPbFQ+xJuaILkM2GeMIwIQE4yRjjPGK7try4Hk2auA/wDEQBk4rB0ZJEiFu4Cxk55H8Ix3HAxjkVrW7RXGoK7D+8PpjuK2iuhBq6/qCN4VudwWQs0USSDjZucDDcZyPT39K8Y8ZwSJc3TTysAjKojPRgFH+Fdj46key03TNOh+Z7y+V2XOFkRGByfzArmfGkz3Vxc7cfvHVgjnptxk+y9q1j8ILQ8Bu1YGSIdTyY8bSM+9cJqliVG7bgrwx7MO3Nek6oiuMbQGU4yo6e2e4rmNRhh+5nLHgIvHTofTiruB5lNajHyoV56ZOR9KrMqKNu1ZRwCq/LzW1cxbzhgHz1PCYPb/ACKolGihKvH9xu+CCKi4zMkVdu0RFV52DPT+lZjJKBt2N83JGeePet6NpA6xSYVM8AjJxWjHpvlRt5se0yEqG64BqSkcasCbgSph5AXByT2x9KS6misWP29kiXjYxG1eOw+taPii/wBG8NwFriaP7UV/cwMR859dvpXz/rvibWdQv1ku0VIlwIioOwdu3etIU3IiUkjvNVvbl7WW4uRJZ2aENmEh5H5xwR0UCqFj4wsdN8mD7TdQWkxO+UoD07Hv+QriLa/1e2jTS7mZZ7d2yVRcnDdicCuggl1i4CW0KJPbIcAoq8emScj+Va+xW1iFO50sVzpPiGUxaRcNGQ3mFpAdwx1K8g4xWrpuoRXksmlyEJcWo+Uk/wCuT1X3UCvO7++unmWG+iFmE5x5eM444I6j6VzXiTxNd22nWU9qqw3mm3qSJNH91l2t97n+IgZHSuDEYBVNInTSr8u57xKpBKjEXTdx059Kw9Th8mb5G8xdi+3y+laNjrFp4m0O28RWIwk4xKmcGORCFeMj07g+hFQ6lGfKjnjJP8IPbaPUV4EoOnJwl0PQupJOOxWhKXMf2ZwXG0h1OB8p/p0/Kvm6e0ayvb2wfMLWk7KAemM9K+jLQv5iOVG4Ng9h24rxjxfZNYeJrtCo2zqJuea9bL6lpOJy4iOiZyluHOo26A4d22fL3J7D6138lgbeLesLQTKQFCgk++T06V5/I0kDLNCBmBlmQr/eUgjHtxXrEt1JfbNb0xJIJpAGaPhlKt+VeymrHA9zMt7i1ZvLkEowNp3KMH2I6/pU09vo8UsCxlU2qWjDDnPv61o3dx50f2SXyI5nGSQNuCe4PQVyV7pFxNEHsmWVoiUZgxPPHQcdqlvsNLuaRfzQHQ7AQWXA49DxT4k8xVXBBblHUjg9gahDL9jgjlAMgj2uR32/1qZBlkw2yNuijgjFQPoNsdR0zV4vJZwl2hYbZBjA5GTjAI6Vbxfw2skpUXn2fDPFjBHOAVOOQAK80a3/AOJtcxTYgk3Ek5wuB0x/ntXR2PiC6tItsLCa4ZscA5KLxnHcV0JOyIdjoLe5isrZHvw3lg52suflbj5fp6VPfxxlYdt2t9DIm7cmAQvcjvwOKuwWPix9LS5srOW7tGU5/dHOOu4d8HtxWBZSaZdSTYZdOmAxGjD5Tkcg8YH6VUk0TFpjZLe2trYzWtwVdGBjPVl6ZyK3JdT1NrEXuoQwapBCyjcF2NzwBnGCKyX8/R9rSFL0TIURhjavT9Kltb15dEutNwZTId6JHwFwQe/Y9fSkMtaY1nftMtgFtHOAIZuU98j09KfDHa751vrSPdbSAM8TssRJ6bemO3pWSY3nMctvsXcoSRMbTu6HH9K0buJNOtJPIidVuCPMjb5gpXuPrTAfbiG1kmmRgryNtCyghNp7KVJBq0/2qez8j7Pb3UMi7N8fzOgUcAkfT86w3hlA8n54S4O2MjaMgD9K0rXUNPMJdIntvKIKBcDt0/OgCG2h0F1kk3vZSSwkeUTmNXHHcZ7VEtzJGnkl4VXYAT918YwPbjtWhq0EEyMsQigCbTG23h9wyQD25FZ5hTUC8HklFu41USrkqHTpjHTp+lMBFNhNojyXxG+F0VH6lUIwB6YO3is+Ga3S8jntrhLaNGRlLsSADjIKnpWzphsYtHvNO2reSz4JK5yxjOVxwMCufubezlSEyo9uCxD9Dj0yaAOr1OyuN80toUnhkG8eWQ5AHcAdyKwry9WOaxUvFqaFZNhxhvQBgc/yFamn6dCEgEN6IZmchCTgeWR2HcnjHSueuNPudN8uK7t/tHkylVkXGVUHj7pyM9aF2A7rwWzC6nCPsF3EswjXlUZeGAX3/pXXyBUII/doOQcdSOK8l0C5XS/FVnd27lNs/lsDwpjuF2FD9GOa9flAiJU4depX27Zr5vM6fLUv3PTwc7xt2JImVZFkdD+9wAuMMMcEV0EcimU4V0kYZGewHPH5VzsjcJPkRg9u6444rdjJdto+bGChPXBFed6HWjzT4raM15e2ptSsa6xb/OZD9yWzORnjj5Hx9Kr+F5JNOeO5vHS+WOE26OpH7yIhdo98c+ldx4ssDqem225Qv2G5DFSBlknXyn/QjFeT+EbPWLDzNJeSMGGRyIZox91W+X5x2JzjtzxX1WArc9FI8jFU7VLlT4x2FyBomrTp5XmQS2wX+6kT+Yn/AKOOPpXkdrps9w3zfu0Azk/0r3X4rajDqHh+ymMRgmgu/K8tudoaFtwz3GQNteJyXkkgGCLeLOFOMMBj2r1aEvdscVWOpbiGnaaPMcieVRnA7fSmRNeavcpFmS43AHaowAPcLjgVq2XhqWVo7ggwp1PmcsV7ECu5jsSIUtrJfsyAf6xVHzZHc8d61Zl6HLjTrbSVeORhe3bAbYQuQvoPc/oKvQ6ReXs0KX/yvjJQAbUHYHsTitVYBEhitceb91pW/p6VM8sttCEQJK2OT1PSouUl0NJxFFbfZbYBY0C5cYxx2GPepoeNqhSrn+EcbhVK1jbamcRkjjK8nFT38r2khZovPjKAFgeAR7DpQI2Ld/sk+6WPyN64VycgZHQ1GWd8T7k2hh8y9OOMGsOKT7W6QW4kmjPUZwD9fQCpbiO70plVgBCTgSDnGf4TmmBeu7tVnR1GRkEgAYIHofpVz5L2PeqlFb7279AKrQWX2tnujmOMYJ3cAntinvfxRTw2NlEHdnCPjsvrTAsMrQLIvyrcTfL9E9B9BXPTpjERYqQcdePp7V0L2kNsm8gyznPLc/T6VgXCx2vmSmTbKuW2Hoc9B+FIZDIw82O3TDRnqgGMAeprY0a1ZZpL1iUKvsjAHByAP5Vz6+fLEUYbTPtC85468fhXZSGOzQwRBlQrkkHJ4HGPSmIsS3XygB8FOBH0ycd65fUL3cVLxYlGApPP5H0omvCXAG5hjqev/AfesZRKzeSqMS2dqt6dse/0oSHsSvOpQnzCrNxsBPB7Vuadpl3ezR5GSSOG5J28E+nHals/C9zd4kvmNmnylEXAYk+vXA/CvVtCs7dLkzvICkMfOOo7ZrSPuolts6ewgGlWwkjdZTwyr0AI44WsXXPGUVhC0fENwRyQ3yjoSGFc34k8YW9lA1tA6+c45xxtA6D8a8Wu7u71edp58Kshz+VZW5jRLlOh13xdd6kzGAM2QQrBsc9+P5CsWw06a8eLf5k8g+ZsdE9AT2PFS2unCdY3UIAv17cAnFd/b2qWtuYYV8pj8xZTgZNWkkTKV9DQ8P6WsFwSpCbcBGbnGfcCu2kkCT4CplMY2Hls+/FZdnHBp9oJIwrnYB8vv9azLnUHaRi+EQr8uwelDZKNe9vlcJEyC3Cdgc5P4dBVNbwRxqrAxl2PQdvyGRXK2TvK5lQg4b5FHQ/WtG9eaWFmnJj8nAVgpAbd2x7YoGOXUtQivW8mQzQZxsADBh369PwrdsvEVvcwPZXUBs5Ih8h6rkD1HTArjfNdCPJUQjPBbvkc9OlEWoLbwkyHAz35zQBu3MNyEAgSPUIsH7rDcB6461No6QabbnVrsliuQkeOinjOMdq5aVsv9pglkj3Y2heDx2+lbE2pbbUjUOfMygZB84//AFe4oAzbq6a4umkuNyq2NpXoB65q3HI4AXeJMA5HXj/9VUbeS0WJVtZhcqxwFkG1kxSGUQbwRsOAMd89ulAF37SSVA4KdMjGV9KRptgyGLMxwAPSswFpdzbsMODuPQenFV3uAW2jgA8HqMHjigDoLeTGwx+6gkU/zcMMqWC9s8kj0+lZz3YtYCr5kbIPyjp7elQQ3kjyeY4wpGI2/unpgiiwHQw3dwoJXCs/C+2O4/CrttqTSOC4Qbfl6gfkK5JEyV29ADu549qnWUoM7QR2GOtAHdQ3Tp8j4k449qvQ6nJay/u5SI2GD3yPpXDxTSi135xjsDz16fhWlFOAXUsDwDg0CPRbPXZNo3BYoo+F29ckdx0/lUq3yi62Fsbh35XjuK4r7ZHb/MB5zMoCgdMfy+lWIbwzfv0OCWweOlPQR6NbX2YTNJmEpxtTB/TtWhBqMMa/vFMxI+6pzj6iuA+1udpCqVVs4Xjditi0nWJshcORnK8jHYU7COt+3vGVV2AHDDK/px/Sulstes1JiuYx+82lQeOcdj2rg4Zg0azMB5a54Hr0/CrYZXijDZVzkK5H3Me3uOKBpnp6Xvm3I2gQllwCzYI7cevHFatvf3NlcBJ5soVwcHt2wT1x/KvLre9aPZuYzbersuSfb8K347vJDOnmGQj8MdxiiyA9WtpVlSB32FMfeU4YH0P+FblhrN3ZYmik+xtEdwkUBhkcbWQ8EYryWzvPKQkMQow2P9r/AOuK2f7WneUyQxgITygznkd/4cVLh0C59H6P43t9Yt4Idf8AKs/MPls6qFXf1BGDwGH5V9JWitNo1tcSqZ4kTBKDI2k8Z7cCvz5jubKeJIZFMBbJTHAbAyDuHQivWvAvxV17wlcQi+d9Z0V1EcsMrFp4UGBvtznBwOMHt+FcdbD9YmsJ9z6ZkEULExlZG45wcYI67eMVCw3ElCOOo9Ce36Vet7jTfEOlDX9Huf7Tt5cbSoG8A+o45HGRisWXbaIql9g3YBx970z6Y+lcbNiPzG+0k/6rPXAHIHHH0p6DeYyDhO+OFwT34GPeorufzCikqoVSrbTk9sccEHNQo8m/c43RouACMAgf/WoW6Bno+hhAuzzdyRsCoHBG7j5fUcV114ZW0eWC5AwvSRSMA7hgH0zXD6Deb4PMDfZCPlI25wfT8a7NFE+nzpESyMuGAXrnuPZfzr1I/CYM8/8AEsjRzwJHOrLFCXDHoX749tuOleCpIs3mPtbzDIQwzwv9017h4iw9wrPDua3jKkA4U54yMj0rxBQlsWaF94V8buN2M4xj868zEfEdUNh0fyuIZvn8zOBnkHgA5NaEXk+ZtZiwKMgLDFZUj+YzhVAOB1zuYeq9uPar0Msu7y1Lkqp++OW6dB2rFDJP3sSj5FuPL+8mctk4wcjtV5ovKjhaWZoWwQSV457YqhIXybqRBskxhT94DgfrV5WI/wBWkbjgbpORk+nYcVURDoYBIy7ztWP7jLwSQB/ntTBtcJ+8dGQFW2pk89Mj0/CrSKIopYpU3IcHIPynp17g5HYCoYVY2+IwzO52rsHZcfy6dqsC7aXURjEUimJQOP4R1AyMep9u1WZEXZH5bK5O5cdQQOn0qjYyZDNdTb3Yqq5QLjHUHGRWsssaJFDhbfb1YDKkHpjv1/KgRQjxtV9pZJBtKYwq465qew/0Wc2xbcHw2c5wgPAB+lWWMEh6L5gBRpEON30HAqrC86RqnyhVGFfGX99vsKlgdF9qkAKCPkZ/dt2GBxx2NadrOHhhXaqbfuhScMvZSfrmsq1ZvKill+Q4KEjqQOAf0/CpbK2jB8y5lNuAcLITu3D02jp161dPcR3enGWSRIwEhd+Vj2qQu3g9uDzke1ep6DezWURE7mNstGpA+Zh8uDmvINPhXz/Lch5U/dYH90L1HHFeiaXe/ZbgRKx8iPa5yd2091b65FenT2OeR5//AMFBdCl8SfsF/ECeytxeTWb6TqkTEbmUW+o2RuJV/ulIfNz7ZFfz1aZdvpNhEv2j7ZDcFTE6jB5AwG6dBX9KH7Uuz/hh34q+TKunbtCudxcFxlliDLtzx5gO0emRxX8/Uvw+lg0uwOs3IeO7YMvkxCPEZUbHGD3U54GPpWVVpSVzSG2hwVrcwXV20E0kj4+YJnaAf89KunxHDYtPeSq07quxV3D932BK8AjvXR3Xwcsr+3/4pDW/tsySb3in/wBb5forJyf++a4nXfDmt+C9QT7dpdzFZ27owONwYsCRlscD2YDihcr2DVbo6WG9sYNPVJVEDT/O80jHYcfdI3Hg84FSLeadd3Vukcv2lIcOpZwSxPY8dscVxU2raPqwfz1eRyoBCnYqgcduP0rR0nTPD91HL9i8y4eLCqikg/UDGeB6UJFHK69etf8AiPUJ7j908jo2GA/hQKB2zhQAKyrh/kDZUEHdt9QK1PFNqlh4kms4XIWSGKXa/JBZenNZVwxSLOwEbAp4/i9x1FeXL4jqex6HYTva+IbM3D7i8RMROCCwXgkduuK7hbm6nhvZmihuT8qkqxJjz3wentjHP0rzfT2tm8QaFLeKsdvJJFGzSkKAN2CGJ4AHHtX0JrKWmh200uj6dbak/DSGMZUhjlH4JyPpxVpKw0zgLC4vI72QW0UmsPImFjlbIJAyNpb2FRWmvyPebbpfscryCN4GjKRkeuccGuytPE3hueGGZtMeUIw8+2KhFJUdUkAHQ9OlegxazoviC2utLvNI/sCSaICKWb94jjjbzjaD701JIWrOPv8AxBqdjpD2un6ZdS3cZUxzWn77ygcHLKPm6dBjFY8/j74gWy2+kWceq3d/F+82z2mWK4B6MpHy9vlrsbuXTr/SBrnh55PDmr28PlSbW/dyeWwBUDnPT0FZGm+KPiJa3cN8l0187ZRbYKruMjG4LjnA963jJPoQ1Yt+FPiXr2qJJLe2j3l6N0ZkXbDMCRwrfdAUdPlwas3tv8VX8zUdD+2WVnkSyRpdM4jkfgnB52eowVFZEl9qWrXCTXEBmvgzefIYTEU9ASgA59QD9K19C+KPjnw4zaOn2a/s24hhuQJQmBj5ZD8wGO3Fa6dEZ/Mlg+EHxZ1jU7a0lulSG4QMJ5G2RksM4CofmHvtpuu/C3xNoP2k2moafr32L5HhsmdJFOPmAjZAGA78/QV1ugfGrXvD1pcR3lsl9cgD7IszlIYjnkjcWkOAMKBwD+Vc3qzXXi6O58QG5tbXUboK7RmXcwwcsUK4K5HUYxU+0ls0kieVdySzt/FOi6HbEap9kQHDRTMnl4PYbvvcdsfStvw3b+ELgsfGOq22lG4bdDFszG7Rk54VX24HXpXmM/h2S0E8c91b6opG+ODkODjqOy/gPyrl7LTdBjmiXWru9s1VmDy2zbBF+K9PQ4qubtYLaHb+JdA8ARaxJFbapHeSTfMv2fLIQem0qNoJ64rz5WFwYmupd4gz98DO1TwD9QK9Q0bwF8FWshPLrt3NIWJSGabYCw9NowQfXitW9T4UaJpcV/ZaC+sSTboxZ294+1WQ/K3mO2QGH/6qaqRWl/wE6cuiOC0C40wWb3VjYPDfc7SJGUuv91WQoAMdVx09a9M8J/EHR10Eab4w8NjUhFPJ5V1BNskgycgOrNucA91PQdK8c1LxLpEupzQaLocdnaBFLwSuyzI3GQrbivHqAK0k8YaeunSWTaYWLLhbgkF1U9sjBBH15rOpFSWxcLxPo/wD4g8AeKLmbzde0vSL+0ztsrxGhS5X0E7OiLkHABBOR0xXSu/gPw7dpqtoL3U5DHJ9ktbRkmtonIwy5Y8gcN8pwPTPFfL+k3Wj3kMdteQ2lrCHUpNs3TzAfwt3Ge5PT0q/o3iIQ6jdT+aulR9II4Yy4YISu7ODjIrzamD191nbDE6anqMfiu71WOG01bRru5fTlAtm0zfLIyHr5keP1GMdK9++CWheBfAdzJ4o8b2+teGL27+dXuLfNraLGznYWQB8uvqnGMV5p4F/aIh0bRrrQLHQJ4pWIaKW2SNoJuQHMqzGOcEgcbHIB7CuptvivePpov8ATtUvNI1PUpXhS3lt1u44yWAXZuzhMkAcnHPHesPYzWiVjT2iktWj05PjZLpPiDVZ/hDqEWqLqDJJ/Z1tZTym4jAAdWyi7JeCxO088dOK4rwd+0XaeG5J/Dem/DdtYtLvU2mlju2eExXEpy67wmzhwSFfAyeAK8/0zxl408K3L3t3oUfhu4iYp9qtbXyRKd3OR5bqd3bse1arfFnwTq1l4hstY0z7HqWorHE6pGbdnkUkrcMCNu4MckhMkCnHCtdwdWLWyPdW8aePtLXVIbmayGna7MtxENSxbNpp/wCeEaqcOuMICvAI3dSazNN8d/HjRrmbR/A9ha6+ukTOLbBRGmtpsuU8sviTbkkMDuFct4l+C/jnxDo1n4h8G6vb+NbyCKJn0tGCtPCE/geRvKdumNxGR78VwL+Iv2g/CNnNNqvhHUbFNMljeGaS0UyWcasD8kkOVZW6ckgVpSwxlKsj2XxR8UFk0G58M6jbwaC2o2X2a5g1AeewuWwHRVXKrgEjODjg8c12s3gH4S3Xw/itLW2s/D2sadpBgj1DTZt93Hk7oopraM7pM5AZnjYhcjgYrnL746/BT43eHdN0n4iQ3ngzULCUTmee0E0PmhcFTKmCyOOqnbzj2rzKz/ZYv/FGuXWu/Dr4iaLqmjyJ5i3bed9otjIPkiNvEWWMDoDuOB2rdQ05b2IbSs7fcXbj4Z/HSxs/D3jS0tYtUi0JdlpYNfjkbgzq4L5+ZxuUA/IMALwBVzVvir8UtR8PNrsfguXw/rtoPLuhHumW9tYWwQ8MsefkUMCTzj0GNtr/AIVb+078GtIvfEek6nafE7TLlYxerBLcahDsjIVCsMypKHTGD5artzxXonw/+PkPju3u4L+z07wHrsO22lgYvGJmQhTzKu9QD8rKclaHHl6fcLmuePJ4D+D/AMZNO1TVfASXVjrhhDz2YT7LPFO4b+Bisc6KR/CWAAxkZFeXaH8Avinrkd3ofgXxJL4bv9Jl3yWdwsllId+PnVlkKdeOWQY9eAfa7z4D3OqfEC61WS41bwpq6HzpbjTYxLpsx4/eA/K58z+7kBcHFdxrHwb+OX9st8SPC+oQXxWFvtdpGm5rtQoDLEmcoW2jgFWU9KE5aaCuls7HkMHxv/aU+GOND+JekWGri2jjsN11aR7J7dBsAcoV+0bk4B3Z5xml8PeFv2dPizrclvFNc/CDV3k3TaXALc2UjOow25yyp8/ZZQR0x6e86b4m17VdLn0f4w+BZ9QtrqON42jmiMsCLgAeRKFYNkZ4bPPNco/wC/Z9+JUI0nwffyaR4shu0227yTRvEJCMK0U33wv3g0XGeOTWkYx9GLX1R8Y/GC20z4P6fP8AFf8AsSx8R6+Jhomg38pZ4vJQlWmRAVLbULFSeR93dgV+WWuTavLq0uqayxmmv3MryBAoZu4CAAAegFfef7Z1jqfgT4xQ/BCTWV1zRPBdnBLEYdwQXeqQrcy+ZyQzpu2A8AAfdUkgfLn/ABLNSsksNRjZ4iSd8gB2cYGw4rppVeXUKtJNWR5Kgs26Pgfw8dPapNykDADdjt9K2rvwzewhxYXsV/H6SLsYfzBP41Th8O67cOMRxxL/AHmYAZ9uMj8q7lWicDoy2M47I4zFkRD/AGupx29KfY3Wofa1TSBJLMdqgRJkbs9DxjH5V1Vn4Ti3D+0J3u0zhYE+XPY5fHT6AV20co0qwktNHtItLAI4UbmKjH3mOS1ZzxMUtDSnhpN66GHpmm3d3dt/bNraR3YH7uMp87HqSduR0q5qvhbXX0qfXLw/ZbK2K5gRcttyASB8pAwR24FbVrZxQxCZgz3UgA3lgDnjO09sCu18JatZmM6PryGeNpWikzyJFxhXyeR1x8tedOvK5308PFFz4WWv/Cwrw2PgnwXBe32k2q3VxfzSKoES8NJ5ZUNL2GFDMPpXnHjPw1JN4vl0jXPC0HhW/lPmiWGaSG3uosYEturhUZWPdBnOc4Oa+kdQ03WPhl4Xb4sfDDU7m0ey/eyxwKuAPMWKRGLqwIQcsrKQVHSt3wlN8Uv2sLi5nlsdC8N6d4ft7a7vdlqLie5e5Vx5lugACP8AIWkUMgGR16Uo13e62LdBKJ8TNpHifwfqEWvaDFd+HTZPviv9NuN8mFwc+bGQ8R9zgdq/T/8AZZ/ay0L4yeI7X4dfHbXLjw54s1Qra6N4ylPmxXkpKpDaX8G5Uhkd8LHOhjBb7xViCfiHxr8NPH/gHWzHd3On6daXbO1nNG0qRzBMB42jZAFdMDcGGBu4PQV5HrEMulaYNE1fR4bq5u5fMsb+2mVCJnYYGQuNuT0yB9OotwhUjdmN3F2P6nV+GXgtPDFx4N8UaUra9FbCDUL3T5RFcXMcUuYpMMuDu6sPYj7prv8AwnpXhXQ9FsdAgl89Z4fJS5uvL8yaEAHypAoMe6LhATzxX5XfsCftDQ/GJz+zt8Zlk/4TXT7d5PD2tT/JcahaW6f8eF2z43zQKm6GTkSR8N8yZb9GvEmj6b4Pj0oz3j6cZpf3U7Mo+XAymOvynHrx9OPNrN03aRpTgpfCX9VufCHg7UJINatHez1aLYILpcwfugMMZhloW64I4A64wMfFPxf074PWvjOzu9FvNVtLLV5UikhN4ZUTYwBaFvn/AHYDAAM7cjj1r6W+JPhTWrOJ/GyayuoLZWODaXSeX58HyqfnBw2GKYyvPHtnyjwd8IW8Rajp3irU45NDxHPBDp17bie1eZlzHIjp9z5lBwyE4U44rz6l6jt0O+ly01cr/Ev4eSeB9b0/UPDfiW21dL4rBeWmpXMTuIYVQKAhQbwFwDmQSDgDrmsHxB4z8L6pomn+CfCHjJdan1C6WGS7ktbi1hthHjbHIsqbfmOEOD78DNaPiT4Uwi2ml+Jt3YaZ4ltM3KahpE+67ubeHG/zLfy1hyFxkrg4x8vBrtbWD4Z+JtH0iy+D0Uev29nK1xdi/bbIxIHDGRUfdxsHybRkcY5rzKkI6r8DujPRNHhHiOT4geDLSLwHpBO/S2NxeWSOjW95HPsfeM/OrZXIX+HnHv798N9a8VwtLZ2um6TBFcAs9rdKxltpFXblWCgsOgPGMnjGa868V3vwo2nT/H2jax4I8Qz3JEWs2F5G8LlmBAZuINqL95SinAGGJOR5jJp3j3VfiFBNp3jCTU9EjzLaNewfuGwvCQyeWoUvswxXbt6DcaxTcZWRUkpR10Pt618feKPCep22neILaPUNDvU8i8nYhoWZoiE5O7y9xHzfKB1OMV89z+NJNf13xF4A8U6ZdeGbCcW76RZuJZVby3V2EUvPMm05O7gdMV0F18bvH1t4btNKvIo9Iv7ebZP9uiW7sriBsbdrBJclcDJ3qAO5rcu/2mr7RZIrLWoNH8Z20wjS0ltVEN9byuq84/eRqFBwBgN+TAaNJmCi12KXiX4yeHT4c03wX4R0a48NESiPUtPmjaJDDuBZFLjY+X6kbSoz24rBuPDU2lNqF94Ve31vw/qjImt6Wl00wby1/clXOWWTG7gMcZx0xibW9M+HXibxHd23i/WJfC3jDXGC6THq9z5MJdFA/dSWyNbn5tqBWAJYDCkkVF4Z0fxhe6V4j8FaJp8j36NG819aSCHa0aHYrZOJQdrkeXksf0z5W9FqaaRXY//U/P6S6uI4l1A6Avh6xjcqZ/3coOOMeSsauMHoa5ew8X6nL4kSXwzp8eo3e4RDzF27sHOQpC4OOOcYr2vXfO8PXvm6xMuq6aGCHYiJ87DneEUZrmNQj8B30wmsdak8P3crJnylZ5DjGFCKvybexGM184rX1Z67Wmx299q+paFdwzva3B1KfB2NMmFAHzEbCVwcY5NcJqOseNr7W5ZzrA0tLsf6PD+6ZI1GMdFKt0xk1vL8IvBGvpmMalqd0zj/AE1ZnDEccOj7eg6Hio38M/D34catLO1xGw4QvdebPJuOM7VjQhcZxzmj3U7ti8kjlrz4WXuvuuuDWpNdu/lE/mQC2jOz7pVxx8v0ya8t1OBNLmuY/ttvZyJlftHXoemwjn0yBXqOu/EbQrx5dGgsn8SWKupZkZ7dHAxxs2Ky4PGaj87wRqOgXAk0htNggG7yFiecDPq+CVz2IwBWvM+q0Foj5+uLdP7OeGz1FbuNvn2qMA9OhPv24HtV7QBElvOjje6hCy9vYg9OlVvGOhQ6FYx63Z2gtbO7JaBPNLyKikDdg/w/yFc1oPiTSYEuIp5ndpQoQLG7EKO3ArOdJte6Wpo72ZblAHjkMkvJXoVxxn26U3S9a0HSHutP1O0NyPkaNlfA3EZIYgjpn9KfonhP4r+NC48E+EtV1KDcFjnZTDHzzgNMFQ/99dK9q8Afsm/Fu6S7vfFltF4bmC5gsvNikmfB53tG7rGCOnUn0FZQo8vvTdkTOotkeUNrXgW+V4ZNOEjoP3e1nAA/z/8AqqY6B4RcxO1iqyyLu86QOfL9F2AhP519JWfwH0pYHe8NrrVzZ/u5wzm3+z7v4dqBt59z+GK7LUv2frbRdLsJGu4LhpDujnlaS3IU4wiIT+82/gaUq9OK0YRjJ7o8z+GvhP4b3WnR48Ow3+qHessq8Y2n5XAkGI/l7DA9vT0K213xvp7SaZ4c0RZ9IQGNUndIWj4+bCfLxnpxiuT1/wCFVzbTPptprd/q09+AFtba3FuJVHTa+7YRx/F6Vl3Pwg8aae8Frd6nc6TBw20TK7RvxhXVXJ4/vAkVx1HzbvQ6YRSW34HqmleFvE2riZNE/sfRLVVV7gKI523dw/BI/DNdNpNrpnhaCa3F/bapqDgPLIrqjKB0/ckHA7Zz09K+ftR8Cho7jTdA1IfaZQoaMgtCW4+beVIYk9PQ9KsaB8Ktc0aR9X8b/YpkUJiGKco7AcB5NvXscFse1ZNva+hqox7HoWuWPxp16eKJdWFtYy7ngWzigckdlfgY4x0JFXdGsfjt50Wk2mnM8EEiie5vfJeRgeMCNnXGPRDmm6V4tg8Om6j1eCOGONUeFUBCgL0I8sFm+vP1rC8ZfE698W3gt/C/2zzdqhJ9PBW4c7RkMQr7Avt1HpUqa2US+ST3eh694r0rxloWmSWvhTwPBe3k7ANqE01pFCzYzv8As0oYu3B9MV5vb6p8YbRfteoXtvpcqlY5kEVs+8khQiKqtsB4/irk4o77Q5YodXvrzWprpOk7Ss2OODk9q6KWw0nRUs1uJ5ReXbeZ5MzNhVQ7slIzj6bmzRz9wUO35HX2Xja88LyyXXizUpL3Up0ISCOEbYh1AaSJdh49R0rzXVvip8V/FUlxo/gS0htY1jO+9lS3Mq4+8U80bEHb7hc9sUT3X/CU3d/LII79lCx8rsBUd88YAq/He6boNglvokC6hIiBr66iDRhBGflVS6/OCODtJxS5VvIpXWiNfw3NrD+GFuNAnn8dXMaJFqpk3rE+4ZIEMzbt644ZOB1xjiuQ8R3Wh2Npdalr6R3WoZjjS0ilkgnfIxsc7SAMYyQvOKpWPinWtTutQk0e7ubcsFUJHN+7RWAwAD8pzt/ucfWuc0XQoY9SkvvEryRwQkfuZB5pkIz991AbC5UjIpcqbvaw9tAtLLxJqP2jZGnhTw+qodlwFuAhXhshVNwSSeOOPYdO4fTPBvw782/gvYr1GijuXvpG+Ut0V4II45SoBIGPmPrisSPW9aspAbW4tb9Tu8m02pGMHp/CpPHbiuL0y18XaJ4lOsaYf7KudQBjmSGOEgZIx+7JYEZ54A6UNv4YaEWS1kdJa/E3TtX0G4t9a8R/b766lV40jsim6OE/Ig8tEBV+DuAUqetfIvxNsvEdn4rv77XdOmQ3bK63KP5y7So2neu5ckc7Scivvey8JafoF1L4gsvDh8a6lMpW5w/2fZIeSwO0pGeeiL17cV29wvi9Vh1cS2nhT7RiOWC58uY7APky8e4yHHUbl2+la4WvGjK6VzOvTlUjbY/HSRoADHhkePgOBjP1Uniqe5c525+tfpJrnw7sjql1fa1dWX2idsQqlpvgcd8oFYKSem4EjscV0mg/CfQ4bW6a7+H+neIruLDJN5ccUZHrtcBGJ7rg4r245vC3wnnSy+fc/LRiW5OT9aQqygbgVyMjjtX6OS2C6bbw3Oq+GNN8PLDM32VIILWPyWcYyNkZ5PqcVXsvCPg66jJm0mFbt+ZZlijdQvUuqMDEMj6e1V/a8P5Rf2bPufnrEt6674UZ1XjcFyB+OMCkk85JP3wIdfw/lX6RR+Efhnqk8dj4asry6nSP571W8iCL0zGUCOO3zbvbFeZf8K08G+I9Tms7fSRdSSyfZ1YXpjcOM8oTHweOhUjngU45tTbtYl5fUSPkKyvbKVFt9STzIz0Kj5kI9CPWtAQeF3Xb80J67izA49gRz+Ar3/W/2Z7ma7uIfB+qxvPApL2d8rxsMfwpMqbXPttX64rzM/Aj4sqzxNoMilVBy09ugKj+6WkUN9BXVDFUqmsJGMqEoaSicMLHw+CCdRkjI42+Uw/HdjGKdFbeFYcvc3Ul4QPuBWXP4gVrwfCr4hXTmK20Wa5YOsWEaJsuxwFXD8nPGBXoVj+yl+0NqJlFt4I1D/RyFl8xoItjHoreZIuD7VvzRWvMZtdLHk0Ung9ZAJbed0I6hz8v4cUn2zw2qsyaW0yD+9cOMe+B1r1qT9lP9oWK4Fo/gq+8zOMB7cj/AL6Eu39a6rTv2Lvj5Pn+2NKtPCMeAwk1G9hCEdsG3M/0wcVMq1OK1kNQfRHgFpqgVP8AR9OhCKcxtgFl9s9asXepSzkC4uZNoGARtQfh3r6rsv2IPGa2R1jxj4v8P+GrBI8mdJJrvGOi4SNB+teUa58IfAOhXCWsfjb/AISaVmxi0sJbeHB4H76cleT32n6Vj9bot2UzR0JJX5Tw+S+tlkYPGZNnKHfuG71B7Ctvwb4E8XfEXWBo3g3TJtTkLAvsB8mAH+OWQ/Ki4BPPpgDtX3T8Iv2S/Cr2B8a+NpJTDFLEbewl/fhTkEC5WOHa4kyox0API4r6r1O8+HWm6T/wi732m/D1PuS21hFDBI6KFIAWGNFVF4I9+O2K5q+ZUqfux1ZdLCznrayOB8C+CfFH9ifZbSXy9StYUhM0tqAHxwZCjZLbTxjpgV4t4r13xx4WvxpNl49S/t4JHjlFlbRJtfJLI0brhSDxx+Qqz41t/D8Vtb+Gfht40utciu7hhLaQx3Crs67VYoiueBnBX6V2Pgb4MeDfh9JJ44+J+tQ3P2GIzC0SGZ9vIVN8oDNIxzggZ6jsK89cv8So1Y7nLlXJDcXwL+z9qHjJbbx341vTb2E6rcSNcHy5WA/1ZJA+VD0KkDrx7fSeu3Hw4n0ptN0/4h2fgy2EJN3FpqgyvIdoCgDDQ9CfkB68dq8a1j4weCPiB4dltbuOfTYJI3treFPPlN4inaOY0URAYGFYHHTtXzxoHh6PxNcP4fsPC8+p2zPuVYlKyyBc7Q7gIyjI/hA6VjedV9kvIajGCu3qbOm+HLPxf4ul0zw1q+qeMdPA+RpriViQhLZYMyBFC8A47Y46V4tCkn2m4aOAYt5pFjRjubCNggtxuwAR09K+9NJk8OfBf4d+I4tN0SaHX4bXzLh7iTe8ch4TzMg7UjD4GOuM9TX55+YthoMl5N+8dYzIoHADuTuOR0yaU5x+GK2NY81ryPENSliudQuruNvlLkr3wp6CsqOyu9T1S30y1Hn3F5LFBEo6s8jBEGPcnFWRGSHdd0PXJ4IrsvhFpmp6t8VPDNpo1quo3sN/FdRwNIsQc2f+kn52wBhYz9cYr3aKUVp0R59XVn6f/EDwX8PPhFBo/hrSdI1TUtXNiskdtZiSQxhFVSJFG5W3nPKkbdvzYzXFj48aX4c0z+xtI+GWox+IJcqv24oqxNgAuvnRPvBHRVKV9GR/Fr9pHURPa2XhXSdJa6Xask17CzOccYHAc/TjJyK86XTf2s753OqaRZ3TwfMolnsxxjGVIyZBn6AdK8eTbd5/odEdIpXX4nyjd6h8R/FdxJBc+F7xJQy5jgttix4zw2VUoG9Tx6V7lF48+J9rosZ0D4eiyaxIjmWWUM5VcADyj5ZPHU8flXa/2f8AtdeUbe5vbTRY/mZnils2yuMhQqB8Y6YUCvKtMvPi/rMU2mWV79smaYo00piQyyhsY+YLt9jgZ45qanvKyjp6lR0d7r7i5pesfGHUZP7X0X4SWjXcQMq3L26qMcg4DqnPUZQ/jXPx/F/4l6ddoJxpvhm6Rsm0/sxJBGe6jAOP+Ak16Cng/wDaZiiUX/ildJlIA+wpPb4x/ANw/wBYWHYv7YqhP4E+LMlrL4g1fxHp88un7WeKG1iaSBgeMmNRHn8MY70RnZW/ULX1/Qu6f40+OWq2Vzc3ugqlmyjZqSw21pg/9M0dldx2+6cVy194+8fJJL9is7OS6CAC4McPnL/eHbr9Ksvp3iTx5dpD4i8bx6aYkBgK2sRtemDllaPafoSR7dKSz/Zz0aa0/wCJV8QNMaVctP8AZ4HDBeSFOZQT+LL9DRaL1bt8x7bL8DmLXwP8StYuf7XtoY1MiiRp08q3iy3IGBneT6oDjvXo39j/ABRllttIjsjPLDHkJDHA64xj/XSssef19qw/Dvwl8O3LzXus/EmXSXsv3cQ2v8sY+U4VpE+X0xVrU9J+G8c6nTvjPKXgj/ewWtrM3msv3CqyHYmB1GW/ChzjsmhLm7fgeafEr/hNdK05NI8UaUNDkvvmcZjd38phgkxllHHYdhXhl8Stq06rv4C84C7W46d8Zr2nxbZeFpvD2sano3iSfVb2Hy5ZUvA3m3HzBfMBlZuMN0UfKMdK8WuRL/Z83kM4VowmGXOex2jGOlYVLXNo7HHSweRuiaHeqsN209Rj/wCvXIRaMviHxZpWjvdJb/2jcRWxnddipvYIC3QYHTjtXWSJH5GCnlAHJZW6qAQMg/0pvhWz01vH/hmLUoft2nNqETSRDduYKc4+XB7dPbmu7CTtJf10OWrHSx9GWX7NPhHTrea/k1o6zbQn97Nb5geMY6N87r+G0+1crN4R8KT+dJ/ad5rYhkKJ5eY4YgOgPmLk9OTxXqWu2nwjt7Z7my0i+XVJZdj25aaOKPgZIK7kdTyAP0xiuQj023/s+TUo9Nmi0y1kTdGsrOmWOOTyeDjj0NJznN3k/wABx91WOW0DwDoF9PI8sdxPGsgcGSc+WwX+8ANwBHGRmvV4LL4G32mXT6hZC0lt2UNDFuhZj28kInzZPsPyp+k6zfW9td31tNawRS/K8EsO8EMAF+dRuxx0K49qn0jw9oWmWcskrSalqV2NzJHHlV3NuysR4YDp3GPSpc5bXsCiuxn3lv4NhmWTQ51uFCqkkMkZeSFMZIyRye2cnHtXqXhfTtTNh9tsVsbODy2MSHH2nHRSCVwM8ck15a/h3XplmOjaBc2NssRGIhHIzk/38jevsD+ldbY6X49stIt7zR/CZvY3ULJdT3sa4KYzutnYOE47DFZyTsaRtc86/aG0608eeDrDdD5njLw8ZVaOBC8txZs250lIXa7xAeYCGJ5YY54/Psgo20jBHGK/Uhta1zU7sf8ACU6vB4cuYyyrbJZ7wwx0abGPb2r4++OfwzbQbhfHGhW+3RdUkbzRHyltcsT8uOGVZcFlGNo5A7KPXy6tZezZxYynrzI+eKX60ynV6554fWj2pfpSUDG17N4M+H8BsYvEPiWJjFMVNnbZC78jcskikf6sjoOMj2ri/Anh9PEPiCKC5GbO3H2i6/65IQNv/AmIX8a+jbu/80mSCJYpGwXI6RhMAALgDGBgYrx80xzpJU6e7OzB4ZTfM9kCXs1qUtrSK3tkTC+UIY1jA4wMIoB6elbcviManZ/2LqMTx2m8OY7c7fmHGexxjoK5ZuYiwPmiTrx3/pR5fmAJAcgDOzucY6HqD9K+XneW57MUo7IvW/haC7jk/snVrdgxO2CdNj7R2z6jp0rmtU8N+I9NMbapZzRWIZczJskRRngZT5h+IFbLW8Z+dLb5gBuIbndXR6R4m1zTV8qzuTHtwFjdVKkemGH8qlSt0G1c841LSNH1RfIuoFMgwVYttYjsAwGa4XxP4dl8O28dzaSuqSHAjf5yoGMfMOK+m5vFOkaux/t/SI/NXAWRDtH4ELx9Ko654Y0LxLYLb6DfR2d5j93DcgnJX+DdgjnoK7cPjpQaT2Oeph1uj5om1Z4JI5Sp2lVDEDIx37Vpm8tX80WID52uCOme/wDkVrajpuq6FNL/AGxZPabD1Ch4sdM5A5HHtWLJqOmShZU8vKryiHC5Pp/hXqLEReyOPkZNBM0ss5bj5c/3h/LtS3E8EwSN5iYwM7cdCOozis6FpgxW1uFizyInGR+eKiaV9xe4g2g9THyuB9P/AK1axknsTY61rO2vk3Mp8sKGWLPU4xnvnGKvXkVpfX1oof7Q2fmi5RgB97jjbjHrXPaZrVtOq2Vp+7dOrL37jkjIrYkuYLvUUljzaSKQEfG0OOrA/rVXtoFhJbRbvVo/sEMkir1PCFSp454BHHStfbNpeome1K20UoA2sA/mfT061m3qxSMkNveNJNldsT8dxjke1atpcWgvorXCRPEdzBQTzjnBK8YHaqTHY3zO8luwa0PmW6A5EnJB/hxj+nal03xNqcrx6bb+ZCTJiNJADhcHJyccAdqZBf2UV5fjUQILTy1SJlJGG444Gc5Pp2rnG/s59RgtLW4Mpf70gJVkyoxz0wR2FJW6j1R0KjxQq3cO5biNMkvvQ5X+6AMMCR9K0LTTFisGlnWK9WNVZrf5gYwx4AcEn8vpXFjS3tZblSrQxzFQjSNvyemNuevp6V02mrrOmIw84wysoaTCrIzKvAGOe3pVpeRDNiPTodRF/EbNrVVjQ43ZTjptbAPOP0q5JpdjFqNtNaabBceXaoGQsF2u3IJDdSoHvXM22rz6rdXcl1BJaLGFjESN97PfKhSfas7TpLJlmt7yacXEYIcruOzYSMEgYOBQrhY9Su9Rvoo4dOi8q7ilX99bxiPy0IxjJ2nGD/L6GucutffQXnlN3HfXNuyx+XGmCob7y/d25x0Iz0xWddwyWdmkGm3bLDcQ5M4jGEiI5+XHOR+IqtHNYWOnQQWUUMkeCHeTBYn1z7ik0Kx1ur6p5vhqwsNOnhsLdkk+0IQJAXzuB80jK8VzGg6Fb6zPYQxXonHnMzqVJOUGWxgjsOtR63e6cPCWj6Db2PmTQHfLch92zLMSCqjDAgjBzxjFXNMuLyzs1vIFPkWhLKkRVfMODlt4B2hQemK0j3C2iR2fi21025sp5dKWdPIkR5JjJgzBB8wGQGTAPGMDise6+INxb+HdMh0bVmbXY2kWNWj+0t9nkY4hZpFb5hgYx9KytevP7U8PxT/Y5xJOQMxsMNzn5mA6Y9hWJa30elav5MMK/PZ/NAAu9NwxgP0J/pU76MrZaHdaLfa0LO5S9SS5vJUyS+3OT0G0ZVRz0HTFNt11y20qdIXht2cZkiQIsicevcuP1qAaPHFp2jixiNuZYTLPub5nbCZPcKO/UfSnXl1p8l/exaZJ9vBi3Tgfcwq8LyBzkcEGm2uhCuUPtKsttcy3K2rx5QJN/Fs5xu7HFTQakIPEUkNhtS2kmWSMOud3moA2zAGBuzXJWkOkwaTJqeoOL24mVJBEuQ6xk7SM8j37Vuprkmn2q3cMPmQnYITtVsQoOM/T161N0h8pXgEl9q95o9w4h2iSSSUj5P3ZHGOMelR/b2vtSXR7y/gS0gH7hvLyMZAA3DB+6OuK5zUPE9rpmsF7qZI7S5XztrAfvM9duwccnpmqY8Rar4kvok8FaPdaqB+7PkW5IBxjDuM49RkjFSnZK5Vj0nUoo116K4jczxQeWN6jAClcc9zz3/8A1VmS6/pGlpJZQrDqc0r8pbt/qwP7x2849Kp23wk+JWrKsnifU7L4d2ZATbeXHnzuPVY7cOfwYpXUad8JfgvomH1y+1n4lXcZO7yx/ZdkR2X5hJP+IcDHYVx1szwtH46iv2WprDDVJfDE8m1bx3ApSJbsadLyJNiByvbkqp7emDU1lJ418VYfwpoGreJflCLd+VIYBt4Lbtuwf8CI/pX0JY6p4Z0BAng3wToegrGf3c80Q1C7X0zcXO5j/L2q3qXjTxRrMflalfy3CYGYo9sUQx6IqqBj2FefU4hgv4VO/rodMcul9p2PC0+G3xQ1KP7PrI0/wrGhyTeyLLKMdwkSyKPpgVbtvhRpCPu17xHda8jH95FahreLj+H5g+R9Ateglkk2/Lhlzz1qQRuVTexXI9OMD0rkrZ3iJ/DZG8cBTW5k6b4d8FaOSNG0G1SRDlXuR9rfPqDOrbfwxXRzalczxeQXUR/d8uNBGgAHouPyqBLdpcK8olGdvC4/DpV+30aeceZHlQvI+XcBj6V5FXE1aj9+VzpjRpwXuoxiqgqpG9hjBI4FTeTcZOxd3oSeB2xinapqvhvQl8zVtVtInH/LNZAZB/wFQTXn2qfGfwTYDytNt7rVJF5DjCRk/wDAxux+FbUcJXq6U4XFOrTju7HcC1kb5t3PTCr/AFrTTTfIj82dHOP424UDt7Yr5u1b45eK7zjS4LfR4V4GEEjD8WGP/Ha841HxJ4l12VpNT1Ke53dQXIT/AL4XCj8BXrYfhzEP+I0kcc8xpLbU+qNT8ceENDdxcX6TSqDujhIlOR0Hy5H615tqnxvUZ/4R/T2VipUtclSvPH+rXj9a8GKRIdpIOaZtQEKW2AHJ/wDrV7dHIsND4tTiqZhN/CrHYa5418Wa3YCDUdRcwKciCMbE59duMgehyK5bRZQNThV+VkPln/gQwP1xTZH3wsOQMcelZ8EhhmjlXqjKw/A160KMIx5IRSRwzqzk7yZ6xoF++geJtD16EL5mn3lvKQ/II8wfKfwr9JLvfb3my9bes6rIk2Rgjtj61+ZkybnCnK7WUgYxyGBP5ivszUfEV7qOm6fdSSCQR20EcZ9lXj8cda+SzWfLys9vCLod78R0tPEXwE8WaG8KrPYhdQtznLYtj5rfX5Qccd6/Koda/SOyja+07UNNc/uNQsriN2z1eSIqAPzr83cfN6V6mQVueM/kcGZQ5XGw4cc+lPHXmmr0pcdK+iPLDn60oz1HajnpQOnHSgLD1qVFwai6Ec1JjnA6UBctvg2csQ+YJhgf8+1ZO7aOPyratSNzxOQd6lc47/T2qmI/KDEYDDjGP8aVxtFEKzDIXIFXPs+2FpnGcLx7HtWklxDEnKbMgduD+lEctvO3lG3wCOcGk2PlRz5O45ptT3EYhmaMdAeKgqiD9Qf2aIGj+HOjQGAlV866EqtjG6ZiP1A/Kvti2mTzY51HnI+JNoH8QHX8OtfF37O+V+H2jSRfu91uEMZ/iHmEE/i3P419haSkcDwyDLiNdpH+xnCsPyry6+53017p6N4ejkurO+Vm8/zYZFjRuwznOR1BJ5+lea6NNFH4wltmbzVS2MqspwAQQCBn0z29K9T8ILFcQ3y7syNvjTbx/Du47DkV5DZQtF42uRN+8GI8DgEqxyy/hk9PSuRfEX0Z9FeHbeOaIOVV9oCjtgdg3T2xXe7LiExss7RFuc7crjvgD0riNMglnk82JxHa7SAQuOmMYrvIpZWIkuCW2KMBBwcDnjHHaqIRv2rKsEFuxO4j5WHv9ex6fhV9CceWqt5hYb8j7yr0+mBWHayMqvlSkgG8g9wD8v0wPSt1LmQAoitlgHYsOgHt8v0wKQyoZ13EgHg7AynntjHpUEscjFQ2ZF7bT0x25qRIFbcC65K78dhg55x1FM82JVMbgug6BR1H/wBakxo4LxqIU+yhmEc4UssYB+bJ5JJ4HpXCllQmNv3m5Od3AUYz2HWuv8YTecYJox5WPUA9BhfT7veuUxJ5e+6cMMHOwDoBgZ/3u3+cYFMjsgst8gl+ZsZ2jjcMYHzewrtdQ1ldHspIbZ8TzEbRt+UDHO4+1cTbC2ikhLy+UQA5AUk44IGcdq1dcuXv5gYP3SxqATwwwen86r7NietzFtLi+1S5+0zGOZUVkL42gfh6Dj0q+I4k+ZWCnhXPGOeNw78VZt42jVpkAjjkGQvByeAf88VTll4EYXZ8vOQOntSegWN22uZYz5U5B2n5WUAHBxzxxwa7rSGmnteOuw5fA+72we/FecWJjO2Of9+rLtVv7vTjH1r1KyfPB2qrREfIMAIB+npW0dhI2bG1nL+aZNsWAEHAyF9OvStS+WFHKh/LCg8DvkDGeOlY1ncyhd0KmRdwTacbgAPerZiLK0srsqxY+Ufw5/PIpjPP/iSgMekyhdj+W43dgoKgrj16GvPIjtfaQFRRvL/wkYwfxr0L4gup0uwmmPzG4kUHgblVSW+Xt0FeZmIxxeU3BwCVB4O44H5cVzy0ZTFkeJnHljywwIOPujH4dKqXlvbspfPkybdy7T0/ADFPlHyqXGQQQQBjBA/oKijBJFw2VKDAB5HTA596QipatOG27AgkYcE+n8Xrgitm8jLybsj7uF5wqj3xjtWJITDN5TKfMyOR908dh049OnpU0LahNMyMxdSRuZ1425xxgDGKLDZpW8QvlljGcrGXLLnGF6g/lXpvhtdB0HSL3xb4pvLfwt4V0S1N3f6hdNsit48ck/33cjEcY5diFUc4rF0zRof7QtfD6PFAJlEk8zkJGiKCzvIxICIqruY5wF56V+Nn7ZP7T+o/HjxG/wAOfh1K9h8MvC07JaojFBq9zGdralcKOG3ci2jORFH6MxrqoYdyIlPlOi/a+/bX8S/tBzSfDb4atc+BPhXZTFUgZjHda46t8t1qGzb+74BitvuJwW3OBs+GodKghUQyahDAgOPL/i3fXt+VU5NMlKR/aGEaYwq5Py4GBxUa6WgjdXlKzA/LhTivRUVFcqML31L8tmlqyPHexzKT0A5x655zWxbalbyy/ZJGWWR1xGWG3J9OlczJFpsVuC9yXuCPlQcAfXio/wBwIo5JgJMMFBBOce1MOU6u+iWH93LCVym12AGCPoPT1qtEsCKrJALhU4HQnp9DioWa4uojCBIxXCpzkt+PfArQjheytAB+6lJ6kdM+1SNIcscO5CB9/aQueV/l0pIEM9y5mZXSH7u31Hr61ThdY1kiVSZJG+9jg/59qswWE7AkP82M7RwNtIqyJ5GEZEzKpHOF2gH0qsux4yTGEyTu4yuOxAxx+FMuIpY5DEqAI3G7Oe3YVFG0xmIx+5Vcdjn/APVUXKsXvtFuXhSVVRBj5/5dAKjeMyOVtX3ZHrj8fp7VUaQMVtlDPtOQcdqZA0dxLMiHYV456/gKQ0i61iFhEky7VTlmTr+HeonudInDRp5rhfvFRz+PHNLuk/dLPK0jE4CjpgdKlhgmu3aGT9yc44A+UdulAWK1rDby2ksy5hjz8wfoAPpSzWtlhGhU7lUcjO3npmrf9jtOv2fzi6Rn5yBtBHpjrU1uLK0ykimQAhMKSCAPboaQFK305p986xHao2FfUrz8pHQim26KhRfJ+y9Rnrux2Nbgunm86K1ZNOjDDIc857FfrTZ50ubdpFg2mAna6kY39/wzzRcZiT6aGmWRI3n2ruEX3se4GKvW9vJNZgYeQK4PlY+dQO30xirT3C7RPbvtuJCoXy/4T0w3bFdBaI5MrXKYuSAu5T6jjpx7UbAcxMs9zK1tZyrAYFV1ynIPQ9egH9as2drdXwkhW482ONMySFcpz1AFRXq6bbXTolwYyQElQ8kH13EdPaqDPDbwmO0v5lLnBCDCtn/OKkZ1kVhEYylwqruGAY+A/pyO/tUV/pFmsItruMyOPlCxkqdnUc1Xfw5E0R+238yELu2BgDgDJ6ccVSgtdMl8uG1iutQbIU5fH654/SkCLVno/hyDcJcTbhgI0hUrj1A4rD1600RVVLN979cJ/COw/pmurj8OWLhWs4jbuSVIkk8wD19elJDoVrY3DqbiNGTBHmLhc+hz2o9p3Y1Hsjk7TRNTeNra1AKuisoPyllP+1wOK6uHw5eQabGl6WMWcBYc5yem58YCj0rWl8l4/tUMq7ol2qYRu64BHQD8O1Ns7VNSie1jea3ReHcuQjH0Ze2D6VnKpfZFRjbchh8PaPHEUnn3gAA7W+447n0z09K5ddNgu7gz2dvkIzBYy4+Yrx1OOCO1bF7aW2lwoLKL7Srvt83JHPcEccccVCsckG2ZZUgTzA2QM9OgIHP4URuw0WweHvDUF1dmW6jFvbHK+Vn5vMB6Kf4e1dOoktdZOmNbfZIdg+zh1Bbn+IN0OORVcXWpG9dNPmFoigPiRFKyP3xx8o9Kta9qKFkk1ImMKg+VVOS4AzyoOAavsZ7lhdEt7pIvto2+SzPtjOD+GOKlvdcsbeewtrcPHGuEimc4XI7Meo6UujyzX9ytygAsyPvDhhwBtI9vpXO+OI4YltrTCpA7F1HuOOTQ+iBHTxNJdyy3FpMLrau1mXDLlexHHNJqGjrr+jLbwXyW15vG2aMEYBH3WAwSfpiuM8JyPbmZYbiNUKqWQg8EEYxj8v6V3eqW00Wnzm1iWN5ACsiHBX3GPT8KmXu6Anc4638EWXhzURH4uuvPgBVknhL7UPPBXH3iOQe2K9j8La78OYhLYf23fSKqK6LcuVUYwoUcZY+1eIahp8Uch061uvMkcIYwWYvubkg9jntXQ6L4C1e9AUNBZMuNyu4Eqr2fHTA/yK0mlKOsrIlaPYZ4mt7nw5r1wt3FdJbaixmt5I2/duH6grnbkeh5/Suy8E+J7Xw/fOdVsjrRRN1u1qi7x2IIbjkdxnFT634NksfD9rq39qTeIohhNsg42qduY88gA8c88VxsdtaQX0LSO8Cq8beYhEYjBwBnvx3xislKLjZMp3vex9iaH4w8KX+l2lusk8U8GJW0+RQsxaQ7gqNkIVX0BGRjpXjV/rWvrq+oJp2p3kyTzOFitXMcIUngE922+n0rgr/U9WPiX7Lotkmp3UDJ5O1MAuR95iTjrnvXpetXRm8P3t1olvLo2sWkcct9ZSRBpHX5dzxEEqdue1cSp2fMzqc7qyPRvhXeeDo9Pl0Z41tNdkutytNt89hx/q2PQDpjP4V2F9ZefNA9isdjcrcGFYXjErSNxncR6D/63avlPTvEd9bSWmu2cEbSRN50UjrhTj1x0/z6V9N+FLuxvYz4m0SCbS5LiHaUl2+XFPgbyvXHIwD+g6VnicPK/NfQdCrG3KcTq/j/AMbeGNRu9M0m5h1BnkwQ0HmRyYX5gg3fKAw2lVPUV6l8PvE3xo8QXej6VqF/p0en3V0gW8a3j22275vJbq6l/uDI7gZ9PFfiDol5aXo8RGT5rhy2xCEZJGOWwoGADVfwl4ku9Bkjl0+4NzAZxcpES37q5ypU8cKSRznrU/VabgrR1HKs1O19D7l1SP4hWkGtL8N9D1C9t7tpVjube2zcW23iQQgAqwRhxt5FYmr+PLrxF4QstE+Kmsvql3Y3L2lyp05be+WJlGYrsErzEu7bLt3EHru4Fnw5+0Z42trG4t9Wtbv7cVAhhgt1EDDI+Z1Hc8/Mg61wfjQeGNb12DxA+tMklwESWGSELEZOdsNxK2ME/d+bPTtXBToNStNW8zeU1a6/A9Tl+GvwrvGtbf4V+KotZV08uJWuEmkjkJLsJVjhjyAvHOTnjJ6V0txa6jon2drDS21Kx0qUPqLqAYw+1fMeBQ4kEfU7fujPoK4r4c+NfhVN9h8G6ddweG7u3jeZ9QtocPFdeYdwlLqjOg4xtZhtGOOK+vUs/EVv4dOqRS2Xjyzhiaa4ngijlkuLUAHasS5YkrkDH4jrVVHy/wBWEvesj5J8U+K/FnjX4n2vhHwzdR+Fr3UY4IYo9gDu2wsfPdcjjGBwOOD0r3LxN4v8E+HPEVtqTaff3Wr6ZapbC3ll8pIbiNRHv2lgWDDkkAhhz6VB4A17SrXwDrvi2+uLezuLNQ0ax2kcc8B3EH52XMjE8BMnA/75FHw545utX0WK2e5/tC/a48p7hoArqjYCkPIgPykgdjz2rmnbaK2Nl5nYayvijW47bWbPQv8AhKVv7BIGaxlWCW2JBO9i+4r5iNlX69RWvplz/wAIV4DeG70XVZ3tzLdxW6RoCM5LJK7Da4VsnIBO3GB0rG0Xw1YDR9I8EPrjWetPLcskNnuLmPO5BPtdcBVUnJzjpXfw+BfGXh/XLex0Ga61LRzEBeia6V3njnC73ht34AiPGVy559qxfYL7XPCY9Qu/ih4ikj0uLUbmwv7XZ5dvsRomk3boLsnK7G6I3OO3Tj2Xwj41vvh9ZReDfFGj6hHDZKCyzt9peW3IwRBt/dDy9o2jPPtXjOnT2ugeMpfB+lXH2XUUv/s6vACkhQKskW4gDJO8DnjnHQ16HrUsnimHVf7P0TUtRh0cxyXWo2spEpmDYdYkZfmK9cJ/d7cVjUcYx901SvK0jzj4pePfgb8R9a1LS/B1zpNrqsB86W5W3ubaaVQodpFkMZWZj1ZRyoJ4+Wu/8K+NfDcV9aeDvFGlxXXw/utPS1sdViYt5l/EFI3TwlWhDMGTEgGGXJ4OK+ePiP8AFLVT4ytE0lR4fs7azgMmpS6fFLNqAOG8ppFXzERDldpY8j0wK2vh78S/Bg8Y3qr4e1Bm1ZGjj0yw+z/YLgKh3SSxyGNd235uQoQoCT1zharyc3Q0kqadkWf2hNP+GFrfXmg+H01ZdZH2L7NaFkmgjklXO7zgh2lFOCpk+ZwAAeo6XRrvwxN8OormzSPUY/DeZNZsYXZ3uniUH96rD5QwG7kFOoHFdpeal4tvtDGrfudL0zUWdb7TIbWNpre2iaSKXzptvmyEgE/LjYTgZFeL+HfD+veFLm61HwP4SudV0/UVCx3N7fRPG8Yww3xDHBwAu/kjjqTURnKceVv+vyG0otWOj8O/Cmy+L99B4ts9PtPDug2+yWWwleSKCYseTKYfLVFVUBLAEYPYVh+IPGVhpnjVLPwf40vP7J0i5XYuj2cdrAiJyYllhIa6RSNu6RdrDnbzk+gaprdsdJs9P1dLuWbUbFGkWxI2ebtDFBGjgYhHylcFQBXV3d74A8ceE9J0rxrpkPhd4z5MF7Yx+RJM7YRZD+7QdCGKknnoe1dFFxXTQialY868TW3jIa7p3xJ07VJ7M6wyQLe7DZzbDtaINGow0QCjBZeRwc5rqdK8R6pay68lzqUV/wCJdVk8t72WNj9mjBARI4NqK7E8KEIA4PzYxXzr4n8La54T8XL4R8SeJStrsVtPlublpLR7ZWCRYVm/dhlwu0YC4PYV7L4futN8W3UPh3xDqFtb6/Y3Km0vrXf5EwKDbGzJyjDucjoMe/dUorkVrHHz+9qN1r4VfF/XNLjs73XLnQJdQUQyW2oXMkuntHG4ljkYQNJsAYD7w3DHOOlZ1t+zv4m8DWl1qHjr4jaRoVtexbLZobo3VhfrlfMjcSGMKoBGCQSp6DGa4/xZ8LPD9lO2g60NUufERM2Ht7yaS3uf4w3lyNkZVugOMg5rqfgla+CvBmk67rHjnUdK8R+HNNsDO3h++t5IpYr6Q7PldgYw7gMgMbZJIbbwDVRk+S6at6Eta2MjSvAnhzxZZWmu6PNLp32N3ilsI70hyMgC6hdv4SOoAGQMA8Vyfib4W/CIaVFrEviz+ybu3lmiutMvV82eVom+V4PLXzBxwd27J/i7V9JXnjL9mi9tdLuo/DN2thb2iSSSaTcSX32QPjab3DMXYAerYr5+8Q3Xgm/8P6jaadqaa9ZLeo9vd28cgltQzkAyiRIyAQvT1yPpdKcr7/gKUbF3w7cfDOy06DT5mvreIIxdbdfLM5X/AJaMvIbsQOo/StBdB+FOq2N15+uSQq+3ypLjcJFxyA2z5GII4yOO1cHNp3w10WZfEF9LfWcsDAJp1vchvtTbQwl3EFo0I+9+Qx0r7J+CFl8AfH9jNrmpadp/hLUbBJkvNJ1WYSLdRlR5d1byO6Rx7jwwER2tkDjBrSq+X3k/wJij4u1HQfhBZ6xEdRm1TWjbOjyR2bIEnix8wXHO3sDuXBHHSvWLfWfgb4g8P3PhHwr4e1OfV7aHy9Js7tUiklV8GXfcHzo2WEZfMvzYGASdtdd4+8Y/B/TfCSPp2nrqDNeiO0hNnBa3VpJtZWS9lCuksPzAgpJk8dCPl8Wi+KMvg3ST4cstA0vxAtwrsscTNEWEy/NL5o3MvHt93gEDGJjVdSNle5Tjy7nuuh+I/hrrGt6OnxYj0Z7qx097fUtNls01CzurYcIu1QwE+z5kWMkgkdAMV514v+IGi/DfxVGPhz4O0Dw3pbwiWxGsWgkkdB9ySAblcRbfugszHPUYBr1fwxr9jq3gTQLX/hEFsdRlsi9rd3tjvlWQlmknjIVml3Z+Vh1JDfd4OnqWsfEv4TwWVolnpnxWfxDie1s9X0p7q/tIEiJldEhYjy42IHPTOQpBOOWNSXNyvY1ajy3sed+Dtf8Aie/iCw+LT+H7LWvtFhNDLNeSGysr634BgtNgkZDGdu35Gxj0JNYeq+ILG0u7zxVo/wAGI/AdlYxBd0+si5V7udwoAhVWzukdQpVQcn+HIAs2v7Rfx28a+JLmKHS9N1K30Rvn0ew0aTNuYcocRbmuQxXO5d2OTtAAr07Q/hR4t8S61d/F7x3d6f8ABXRjDDPJHeWqXW5VgMbyx2xfYhfcceblgxI2sRTm1D4tELc840P49ftE+E0t4B8ObS90aO8RooL2xmgMYUjcqP8AL85H/LRgw9QapeIfiN+0F8S7/UjfR2UFgJ5FC6hN9mFqlwoVVTzZPK/dJ/EqIzDnJPNW/ibb/F7xvbXfi7wVpniLxzp+pStDbPpsNwtrdQWp8pJ7aEMs0SuYy2Nq85HTmovBfwG/ad1SXR/D2p+HbvwpZhGDXM7QTRolzyzXCmTDNg5ZOWHQFSAKpQpyj7sULm5OpLa6D+05F4E1vRNM1mTwJYaPFm+sLCFGtdWtpY8NNZXMaySGeQf61FMZyQeCMDM+Hn7P/i34i6ZpWlajpN9Lo+iahIdSsL1/sc7Q3MZHnQyTFGaLOWcAgtg4O419I6F+zz+1RpCapbxeKfDmnzah5kLSW8MkmY9u0SRrIo8o4OSqou1jketeWfEL9jP44/YF1KbxnH4zvnO2cm6nsJLVNpZD5paT5S/y7BheaVKfRpIJuL2kYPiH4EfG/QPD80S+LTF4ZQyzaJp51uRTBCJT5cv+jmONpFjK7mXdz0JzXrfgH4ceGvhd4Wbw98UL/wAOeONN1S2kuL9N7+enmhTHJHdDZMFZQqsQ3Q8cdfmzwD8BviTrJvtK1yKWfSNJWbz4k1BLi4W6XG2NYt5AaQHglCp6jtX0F458C/DW88F6ZYI7+ENSmu4jPZ3F79sudRi3xxq1vIJdmyNtwaMFCp56qobDENx9xNfJF04x3kczqX7Olr4W1bxVo3wvun07Srixt7/zNSdbm2gvCWZYln4dRHG2FZvMOOcdDXdfDd/iZ8OtJuPiLPDpFtEr/Z72yt7uRrS4+6GuoogQiSt8owcEAZPXjyfx14A1bwxpdt4kk8WvpugXk40nyNU+0D7O1ogZI5IY93nAAZAIAVSMgYJX6Z8HeLvBfxQ0i4+Et3r66jrltcJqKXb2ZsLO7TEblMIcjDMwcdScNmvOxCfLfc6qbW3Q8O8YaHr3iHwkvjvwDAfAtnN5jXkXhhLdLyKBpdu59xSeWVlYsFR8BQRxxXOWGu/sz6JpJ8GeG7Dxr4508Tia51i3jEptJTFkBHWJGyM/OpVc992K+yfEnwROr+LNGvfCly3hnUNOgmcXlrH5lqzB1khiuChTcm4OCCpyuFIPGPF5tP8A2rfFOsJY6d438P6VpVtM6td+F7M6i82FUAXaXZ2qpA+UgYVhgHHFZUcTpyo1lFS6nJab4Jvr3T7S/wDAWqve+FdUEMRuILqG3vIJZGXi8XOHMZIZgDnHHy5yvQ/HvTPAXhS0luL/AE+28aayEtLC5ltrYl0kdP3ly0PI3HBKkFwHwuQc1rW+jXNt4e1jTNcH2zVdJlbyIdLgEduLqcCQXciwnYzSOrK5fIQqQOSK3h4l+J11cNpnh60s7OfWLOOOTVzZRSvYNx5m+JgvmEN2YsnIwODgc5XUo/gEYK2p8k6r8ffhxA2leC9J8BxWVkkkdtqlxq1mHuvLkAG+KXCmPkltxbjjaBgCvtDVfB3gGfwrpOjukug+F4FjOsS2IS0En3WtybhwWkdJXVm25OMdMAV5d4c1yc61bXHxa8TWOsyz3T6ZqOjT6VDsvYVZ12J5cXJc7WUbRhiMNlQD6B8VtV1PUHtvD3hKWLV9KjvdPt5NHv7by4rZUdBAEk3KViwPLfORtPTriKlWMrcg/ZtOzOF+J8OufCvw42tfBzwxpOueHLRIIU1e4ki1SW5hchpFkCFZQqMQMOylSGIyAAPMPh/4n8cazPd65rPwwuvGgtQqWj6NpqtZrcBt8kM0LSFcHJw5BPP3eoPdeLdN8E+EPivrmoXVrJ4ai+w+TqMWnzCXTNSjMGTFc2oUmNXXaMYA3gnryYdG+NHxCNkt38P/AIf6z4L0m9iU2t7ZvbyWL23eRmmC2yNgE+bxtI571108SuX3jF0NfdOT8U/Gfxja6t53jb4Ua14b8GxOsXkmwe0eAv8AL5scwWKGRwRwvHHQiq0dn4k8T6fIutfD/VNa+HE2HnvbqNbfX7GE8xzW0hYF1RjkARPui3AE817VpP7Sa6b4GjX7LqfivVb6KWS1n1W6tnj805VguSVZUxgD2JA5xXz548/aO1DxR4Ll0/VtD1mKRASkzsHsmEb7nGyNVby9gwQGKgKMY5rb2n8iLhRk3Zqxw3xb8b/DzwTqth4T0rQNa0e109Enhk1K/jmQxso2uqq0qq/TKqy7cY4ptl8bvEOkeFHv7mS88V6eoX7Mba9cTrtIIaQkeaIiuOV9McZrofC/xQjuLvw9PoVnY3Wm6rHLZQ22rwGcJdRnJnjxkshciNdzdfTOa9p8P6R+0No+la1qesaf4T+HGgQ2ryO0ukj/AEpMbzMiWjS7Vxj/AFnO7ovpfvcuxU4wTS0PI/hX8c/js2iWaeHINI8T3Qup7tJrq5RI3s32t5MmJEkcxFgN+ARnrwa4Tx38Rvixe+Kruz8P31t4WlRWubmw8Lc2MLOeZZZHALvgAt2VQMAV23jL4e+JPj1o9hHB4h8Napptvc7bc+GFMkm+bAeWa3QhRhcMyEg99vFev/Cv9jbx7oF3qHhrxheaLfeH72FY47+1jkjvyAfMjaIjkFX+8j4HJ6gUU6MXrJE1K0YLTc4/wV42/aNsb66hi8SeGtC+z2ELm5vIHvIrsIpAlhklLypwMuqfJnlU5FeY+L/AF14yu7HWPEPj7w3r1jd3Mlzd3+i2Ttqss7iSRoo9qyJsEjnAOzqSRkYrr/Gfwj+IXge9m0z4iabbP4f0zVPK03VLS7RLmazc4hZIFIIGSN+7aU+bGQM1x7fCO51DUftXhtLvT45L9bd0tbhlNuNodbqSUFlTHGQ3A7GuilSjF3jZHM6ie5zdt8FfBWn6leSzfEu3sx5MV5HpOq2DpeQxghn8+FJAJMA5BjB4x8uOT9zeAfG3ws+EGlW1xqXxW1Pxpp+uonkae6Nexw+YRgxtACtuvykAnyxjqN1eP6z8A/hv4qnuNXuPEGoXUWjRW+n6rNNOrBYyPkmVodrSSJnEit1Iz6GvJ7X4F/BTwj4/h8KfEW/1bXYNTS2t7DULW4ksoZ/PODNGyvKgW3PyOryNtyOOarSWvMvuIUu6Z9kfEH9mv9nb4qkeP9a0jVfC8lhbySsLCaCwW6hhy5aQgNvLDc27Ibg818meFfiL+wx4P8VWGq22jeLQ2nLLH9h1CD7ZE0jjYZGKzNnZzjaQO49K9S0n9mf4GWPif/hDfiTq3iLxLp0u660aC7vGtbK3g2EmO4mWQbpRtZVfEaED1IrW8Vfsy/sWeH7SPWNQ0y20nSbH9/cTwa1vuXbcDGoMc7O6cHKYJPIA9Loe77s5fcTO2yR0PgNPhJ8UPEWqeDfAGkX/AMJdQk0432k61Z3CrNdqXBYXEMTHzQNwOGcnbuAZCK8d+IvjmH4V+IxZ+IdH0b4ga1ptxFaT3SmNDPBcLvJmjZZUVm4OT909sg5uH4vfs6/D6yvtJ+HPioaXrN7diTS73TU+1PZRIw2q5m8vamzIkjxhumDXjXhZ/wBnPx94i1TxN8W/Fl9ca3q2oO18NOdbezyD/wAfPlLE0p3gAkLwp42ionzX9w2pwj9pHF6/4n0Lwr43muPBd7c+A7bVSZU09lW5t3MvXYpOwKGO0AA46A19deCfHXxN0TwfYf2vc6d4aS1v5WtPtVusQvbGXEkqFAQ5UOxI27G5wGHBryXVPH3gv4FxXc3w1k8OftAaPcXP2i0ttd0y7/tCxbAURC5EKxuoKDB8tTyD3rp9R/bT8Q+PLSx0PxN8KtGgsbmVPJimSW7zIeCYh5cXlswOA2Pl75AxV+wbT5ROdmux6Fr37Qeg+MNFvrXTPD7WHxFsZI4Ibua2iYNbwygsys5y0fl7goO5l4IHevSo/hz4G+K3wX/tfxXFa6XqX2hg9zoUSQTRXQ+SUTJKCshMql8YXKEAGvNfhppll8UJ/EGn+MlHg+Wye2jsY4rPybOOzRmkW3ygDb8fLy3AAIBztPR+J/8AhDrDU9I0T4eRxabpWn6rCuopLLKiXLSYV2BcnEexfvLgHcTjAyc1zJcvUh8jemh4N8IvB2vXB1a28PwSSwicWs0sUqW8lsVDHzHRtqnnJAHbIFWvEXg/VfFtlqQttUs/G1xpl0be5uIUhjuomVQcQxlQxfspYjOOOnH2dL4H+Fuladr+k2Okw+JrW9U3E6213tBbBeOJ2gcOm7gcnkE9uvwnoXgD4p/CufUfGjaHDDol7eCVmvbuOXyWT5IS6gkqQGA3N8uTj0qoTk5a7WHpY8wb4beF9StpXnub6cQyGCaL7O0d5bXOcDziqlcHGMMMdh04saJp/hS8d/CfiWefwZe2FxsSe5C/Z3/55Dzcptdh2PccHjFfSPhjxxr/APwkuqahpl//AMIO2qGO4m0uO1hv5Lr9yF82GT7pLKhPyjHHPHFWfEfwd0T4k6Re3Oj2FxZyyrIVbUrWXzI5xuDSJJHkMGIKFex966Y1jKUT57174W+Nv7OKaDdQaqpz9neKfbKVBx1bbjdyMj6V5FrXg7xVYJPer4f1HwtfwQArfea4WRFAyXbJWTkcZ69+1ffnwR+Avj6f+1dI+KiTeGG0tYrfR7+0TKzRPCULGOU87cKxOFO7IwBiuX+I/wACP2k/BzQaX4O1u3+LWh3uY7tZbRIrqKNvvqfMc7gVztZZMngU3Vj2RKlLufIum/Gi58SaXZ6HPbXceoQIFeexupIg3TM8eMryQBtzxnj25O7h+K+neLJ00K61HU9FuEAZ7mdJZgzJ87Dzn3L8393HA4r1XxXoHx7sjJ4R8J+CtVtr3T4lkJ/slBaGFsgKZm/dg59DnK9M1qeC/CmveJ9JvW8ZaTP4N1G2WO3lBUpIZsZaSMZwBx93d/Sq9yPv2HzS22PBtc8PfFhrvTdT0jVr20k0t1uLVZLmTyllTowOSQzdDkkY46VQ1nxt+0rK9zL4l123to5oC0MD+TkOP4oRARg+x49qm8T+E/jN4Jvr+60/xRY+MvDYmEcxa4UTWHOP3gI3DZ1KnPH0rkdc8H6n4u+xad/aUF5NL88aaXIrBw2cOvOTuJ5Ax7cV3U4KaV0rGM5uN9fwMi01XxpJbS634j8Xy6esY2N9nkKNHz/HDwD7D06Yp+jeG7PWZz4otvEMPiZYJkkvGkJjVgMbc4IKkjjpjsD2rJm+GCWMx8N+I4X0K7uIWeO9upSCegCohOCf9k46H0rjrrw5pXhS8T7bHLqNiuP38cm1bhD32qemc4XI6V0ulBL3Gl8jnjKT3ufT9rN4a8Wb9P8AC7Q6csKD7VJafuZ4XUHGTgFuhPoR6V5PrXiXxDoUMuj6LrsWq2lltMcktt5bh2bDfNwTjsfmBXH1rCjg8OQ6Yb8CfwrLqJdBMryO0cfHylFOGyO2Px4rqvCngi48Z2Wy18VjXNNsWWC8tntRHdLERjKlxyMdM5PHGelcE4dG9DrhNJaHPXXinQda0L7N4o1iL+24ARbzSE7Sm77uANvHODgH8q7Kx8A6D4p8O2+t2t4niCWzPl/ZgI/skkrrwWV1DITkHkjaemK6Lwv8N/hZpUmo6tr8Vve2GmDbHmJ5X2DhpJORnGDyFHt2qpqHjj4YWep2o8DXrkApFPYW0H7iSME7jJ5mASRxz0HQemfu3tB/gV7zWq0PKYrbwf8AarPw9qV23hi/gugryyxiWzX1Tzj9zK8AbsZxTNa02w0nVLvTdEvDqVkHDidsEEkDO3HGBnGR6V6d4z8S6B450+4huLe1/sqHa1qNm27huE/hO0BgG5B4I215BvjknZgWQkfIOgPHb0x0rzMbUbtE6aERVEnAzxnAx0IHY1w/jmX7TqGk6CoEQUNqM7Z6Rx5UAjvyM8dq9Gt0GfmIxjL44GB1rzvwTeW+p+PpdYvLVtchuXe1sYcfJIsPyqMngKT+FLLYc1Xm6IeKlaFl1N1fE/gdES5bSYNSjRdjzNxKD7rjkDtmtWHSvB+tQtq+n2YnaeNs2xYEkgfIPQdOnau88ZQ2lrf6cnh62t9OeYbruxMaAIT93accHg8D2ryeGKa/uNU81zosodsJF8h2KMZZv7vQHGK9r6xJ6xbORUI6XRT0vUdEsr17K88PNZahFnyXaThV7H0yPpUXmxgytuI3MPvAc56jFV7T7elgkV+fMkZiEL4bcg5GG61ZUDy/MlwQoA/2cHivPr1nJ6s2hBR2Rh+Lb6507RLh4EdZ59sNvsHO+T5VAx0PpivrD40/sq+Gv2efhJ4e+Ifhv4iW/wASLXVZLGz1HSNqLc215JHunktyp3mBZ1K4kRG2svXG4+EeAPD/AIa8X/GLw74W8XavB4Y0ew338k10wSF7xB/oVs7kqB50oXjuOByRXq/xNtFt/F2t/DuW9OoTeF0S4nhsnEqmSRztChujBNjbffFd2A0hp1/Iwr/F5I8Oe7gh0z7fbB0hP3owMbWP9PWv1a/ZORPBH7Eui6pfIEfxVq2t+IPLChNivMLWLzf75aO1jZT/AHSoHSvx08VazA+hXFppzzTTSuqw/u/L+dvlwO2d3av3G+KdhafD74W+BvAccRtotB8M6davADwt0ka+aBjj5nJzXqVHZHFb3j5I8RT3Go6xJnl5SGGegzz9BxVS901YFUkqMKNxA4HoPrWzp9ntS51C4KPNct8gcjaFPQ4PTB6ewrKvpJZd8fyiRjtwPu4Qds1yp9DYxRHsMeMyiM8A4xg9cCrylDbRAApluQgzjJ7/AIdKoHKtwM4+UrnNamnywJcnLeSrDywoHOeo+lX0EdHZeWsywA7FXgEYG0EV3NisRc+YwVhnaVGecelYVhZ2SKyynBP3jjOQO49xntXXwQKrma3JnBjOflwdmOefXj0rNLUk2rWYW1hHb7vLuGJ6nJK9f1ro/Ds8E7TAYjULt59+nXjtxXJ2rWk90GuY2tFxj8P/AK9ehaDBZ2dvc3Dv5sa4fkdE78/TpWy0RD7HlvxHnU+K9I0aOYR/ZbQu2OSrysAB+AHFYXit44nXKHcSE3t/dHH5Vz99qH9t+MdU1JMOtzMqIw+6Il4THpuUA+1dR4hjMkpCDfCmNoPQjGDyfetIfCga1seUaiXCssQWMp82B39K4+7gATym2knDc+vt2rudSP76QgDaVGMcZxxx/u1xd0V8/wCbEnzHtgLimhnGalaNFOWSMN5gDc8hMeg96wZ4fPBVcpnC+Z/snGAQK7Se1muIQR806c4XnK/hxjFOsLD7NJtYKGchgAPlB7D2oegGTZ6YTGzSv+8TGCVAA/LrXK/EH4laD4EtPsOF1XWpIwYrOP8AhJGBJM3RV46dTUPxG+KNj4Umn8NaFLDcayV2sXUNFak9WYdPMA6A/d4yK+ONXuIpr6fUbnzNTmlIaSfOdz/XtV06XNq9gcuXQlvtc1jV799T1CaSa7kZm+cD5QTwqjoABwMVmxajqRkSO7nkBDDClRwOnQDFWrfUbORgDBKLhTxleMd88+ntWhFb6dMJXRpmaP7vTGD6cetdWhiN/tLUY7t4Y5FJA+UbR09uwq7Y+Kdd09RDp8wSYN910DDB/wBk46VmPfXp/wCPqDaycoemV79OKstFbSxC9t1VvU/dYn2+lLQR0t141vY7VLbU7ATF2wbgkKG9dq44rmvGEq3vh/zkATypVBHG7nGAcelMlaSe1EAT7SrgjEp5H0OPyxXNahtGjyxhWDKyhsdgD/F9KIx10B7Hd/BTXjDqN54Wm/eQ6jEZIUY8edEMnHoWjB5/2RXtd7CUgMce6RgNsftnrxXyL4a1VtD8S6XqyDZ9luYpGHHKBhuH/AlyK+09Qga21S5th88YcqnYhCMj8q8HPKHLVVRdf0O7Lql4OPY4knyyYR04BJ9un5VwXxGso1u7K/xsaYFGHUNgHBHpXfKHVSJHBCnaRjGR061heObR7zwxJOqAmxlScEf88x8px+BrjwkuWaOustGjxOSNBEwlbhuqr29MV6DounLqXhy21AyNYzQA24mU4B2HA3L1PUCuEBDFXZdvGB6H/wDVU9m2oRiWzs2YxFhIyDkKT7dO1fSQ2seW+5p6rpuoWE8nmsZ0OMS9QxODg46fjV+G68qOewuRlCFO9Bgqe2cVWN1G0TRs0ksshAbcc59CO2Kin065kzKzPC4HzFTjp0z+FXbSxNzYt0QK/wBlkDA/d39TtA79KgZoosZYbT82B2pdL8yPTDBIGjMbEnPdTVzRLRdT1qKFwJYY1MkqY6ovUcdzwK5+W8lEu9o3NDwd8MdU1/V5fEGpzDRtKOdsrYZ5UxgmNSCABjqR9K9f0vS9H8Oy3kvhKOGVFVdkt0uXUgjoXA4OT6DpWRc3nkaqbid5bvSJYlMEa9IztAYFeg5rh/FHiM6tIJ7UyQRMiwtCGxtwccjjrxiuxz0UUYKKbvI7zXviZDBG1q1u1zesvlGaL92AB0ZPlAIUgDHHSvLtX1651y5S4uYoJdm0F9gRzkYAz6Cq0GtOlodN1C23wlDFwwBAYepyMf4VnSz6VLB9itC1oD1MvJX0KlaSjqO+lrExn0q3kLSxGMhR85+ZCcenTg8UWNykl1JcW80N8rIA0e4IRnjjnisqO2tEuUWxupJSCd54CkgZ+739Kw9TsEjmeZIlbc5VtgwUPUHAraMLkOVju5LJpIVW3gngdGDIOvPt/wDWrQbT7+W0uImc3hMYcKTtfK9se1eT2/iXxBpsiyW989z5ePklXdjHA4bPb0rqbX4lyNxqlmoYsCZYRggdG+QkA/mKUqTWyGpo6tr671J4kk2u+xGw3ykHHzbR7+2Kxv7LW6LSW8nkQwN+8LcY3fdxj3GKntNZ0TUHhks7mOC4WTCRzHZuGcAbmwBxXUR6esetT6fb3BAZMuroGVgBuXBHoTioasWjG1NN+nW0VkpMkWVePO51B/r0wcdKbZTPYW8UEnmWsiOeq8ESDqex21Zg06OG1CeaVldsfe5YA8bT/KqwtdWbfBc75VOdu4Bhge474pANhuv7KP2q4TelvIyylV5JPIIAxwRUjJomoWuYZvsAmJ2mXnGTxjGOKns7xrre10kAjki2lWGCWU/Lk8dR09qpwaZZTxz2ciMiFfNgeMk7CB930wDSAnnE1hpU2k3USX0sXMXkjIVchsnHIz+lVyttHtlhzEb21DBQ2cSKf/1VHaWV3p2qwM0zS/aWRZMrt4P6cEVNNpwFqJtOhkbyZmiMTgMcd9pHTFAjCVHb5rZxO6IXSMr8wYYzXuavFeW8N1BiWOSNXBxz8wBwR7HivCxNLbSLc7CCrDMsY+YL/EGQ/wCelereHLy3uNKC27HZaSGIE8dQG2nHQc8e1eVmtJuCl2O3BtJ2NaQbd6o24cfKRx6fhWvarJcWwUYViSOP4fb8ccVjeYuWLjyXA4U8gg+hFaNmqKZUY/eCgf06V4B6RrS273Wm3NpBiRzAfLz0VwMqf0/SvnmG/u9P8R3E7S/bGmjjcqoG0syjchH+ea+i7KcpIqsAsasAQOgBr57162fQ/Heq2RTy0gnDrgcMjfOAOB0DCvcyf4nE4Md8NyfxzHDrC2UL5sHX95L/ABDkBVx9AKxobDT41R4089ovl5xhvfpUd1cMbp5JPnD9C3P0H4dKbG+MS/eI9sYFfRwTirHlS1NdHMmcrtYEIU7e2PSrbv8AuYrZRllJ5BwD9DWMszxxlyB2I47etD6hGjYQ+Yfbt9KoixdmkMMTqu3tle+TxRbW8wbzOI+eVI/hFYyxuxMjNgtxj09K1TdRpGXuD8ydVPXB44oAvtPCysjny8jAI9O2BWc11cXUy21ugQR/LvJwPQE1BFv1CQNMfssPbtlRx8p9c1Ms0doGhRBgNhB6/jSGaeIrCAGFTJIxCu6nAPrj09OlWxJczDz9RLGCLBgibhmI78elY4VkYPcYfH3EGAKdHdvcNEZiAV4b6ds4ouBoXN5dXRESHfnnA449OOO1XYbSPT0ebaJc4x2JPTHPpWdGsZi2xDBJ3Mz9T7AU+eQSglSHZP7vOM8dD7UxFlbmUsqgh+cv2zn/AA7VFexJdLHEv7wPJ8z45HAAx6Cq6CMJtZcBBzt6/hVaKa5nud1vGZAVMY7H0z+FMRs6XGJJZL7bmCEbYSemRwasNiQjDEHgZHPTtxTRssY1020UzgYYg4O1m5P4VoabbRQyuyneU7fwtn+WKaAz7bS5LxiCw+8vI4wM88Y7119toUKoRHhAeoz6dME1JHIDGU8hUzyCpAx7fpUV14gs7eNcKN+0AA4BbHXHbinewWNZylvGrOo9C2OoH9K4fW/Gn2NH020XzJXB3NHj/gOcdgK5fX/E73riOAHywMLkc+4rAhtJAuEGD/ePOc/yxU7lbDYY5NRP2u6lZzzu9SR2+lbthBEssbCI7ScD0/Gqiqijy4fl4xtHqK6aysfKCyRk5lAyrds4q9iTatIYLeNktkEe7BI6/lW7pdqk1xI8jCLYMZPpjn9KyoojHKiIdrj+97//AFqn1PUxaItqi9BliDg59/aouFi5qeqRp+7hZVVPlH+0P8BXHNJdSS5LeR83yjHH4elUHuTPLuc5bcNoHPI9vStWEDcGkI83H3fQ/wBMCqQG7YxfZrc4fHzEjjHHHArLurxpJMRKxHULn5Rx14q1cTvHCI4m3DoSR69xWbChQNNvyVOPQHPbOKYFi3w8W+VjKx7A8e2PSo5dhQLKQQD6e3HHtT4TmDMaeXvOQB7H1q2ik7Zn+ZByPfH+FAEQUwxAjGMdc52+wrFmkeZgqtlVOQR1xV69KyMBFh0Xr06nrVYhVKyxJlQMHJxg+tAEAfEZSMHHTpgGrQuZY4lVlWUbR14xjp/hTZdqAEEJkcr6fT2qNe0DEP1GMUAWybabJikFsw+9u6H6UodLOMDYMlchsZGfb0rN8oBR6jggnH5U8ySRjHn7wONp+YAfWgC4nmu4n3GQnqeAAPYU4EmXAO85xuHYf41Ak0Ew8uVFg28gg/eH0qXqCLXy5GYY68igBWWRSIFI2A8juT1/CtGJkT5nk8pRjr0z3GKpxQC1jJnIVfXvmkknWcIqspGc/d4UD2oAspLFNMxeTy1X7uBx7cirsVykXmFvnOzt6np+ntVVZY0U+agk24POAMnpxVZA1zi4uCEjU/T6Dj8KQHSCQoGMn73aFAI/u/Sta2u49hCybSMAHjAHbIrjIDLO0sS/vU6KenT/ADxWksrEGJV3MF+bPGOwxTEdtayLMu1eXBwT/d/pVlZFV1DMYj2Xngj0Pauc89I1iMbh9yhSV4bIq0LhPuxfP0wR2p3FY7W2u5OIcrEmc+vJ6Zq1c6laiFYoysjgAbsngjqQR/SuOtrnyGL55cdDjqOn0qUEYy7gMwy4Hv04HFAWO2s9SinHlSBoNpwI1yxA/vbvSughvFiEYgkJ3dC2QDjsc15tBqj2GJlXLEZJA/hB7+2K6htTQRM0iJJEcFdh+7x1A7UAjvYLpzHGksqqzA4HAJx6GtiK6kWKA78ZyxAON31xXmEDNcSJcL+8UjIf29MVsWeo2sEZkJWJucljk8dAKLhY9Js54VkMTkcMD9Af7oq9NI1vZT7ZihBDLjtjv7ZrzE65EjQv57SkAj6H0PtWpp+rwlxJESglUl4+vT2pDR7d4A+Lt34FvUnnzdWcm1bqLkh4/VRz8y9Rge1faOn6xoXjDR4Nf0G4h1LT7lcswAGxxj5SBypBPevy9TUYLlmDYDbCVj6Y+npXcfC74o3fwz19LmVnutE1B0TUbYc7AWCGdBngovJHfFc9ainqjSErH36V2SeWD5xU5OTyRjoOn5UkbeY+Y2x5fIyOB+FXbry7loruxnju4LlBLBcRj76YypBHqO1V47rz7f8Ad7YWbKsCORj2964ErM26HoGi7FWGziC+UY97HHDZ/uj2/pXYadbJFKkYwQVZSOqkYyCP0FcToFzslh3P9rWNWcPjHUFCAPavQtBtmeOWeTpuOwYG3B64xjPp/SvThsYM8X159t9eRIxfykO1sZzx0x6Dp+FeJFdqmSOP7OxOPMJ6DPp+le16lMHbUZxut2JcqCBkDpsI7YOeK8OhUvNvuGK5Xdz1C5wFOO1ebX+I6o7GgV8pFjZfOdVLfMex+96U/wDebyYcqyAfvTkrtOMkA1FKQixGXIjxgtweT0A9B/hTt0wnWKFlfaMqp69sj06ViMdGq8xL06ru7+vX+lXYykDfeMhOMqenTn247VAuJwFY7Ng3rEMYyPf+lJCD89sy7vMPmDHYfj/KmhF7EcxaETCN8cn2/QVNHK1tIRBI4YquGI4PQfT9Kgsw7rI7L5NrICoIUHbj5c+v5Vaytioh37vN+XleJOw/3cVohFyGKKWYSM+ASSETnLdOnars7RxkDJeQjopwy+xXpWFYMIikMjMiq2MjHDdecVrLHNIclNzDGHPHA9D/AJ4pASRGORfmz8pC7WA78dBjGB0qPiP97GMFT+6UHqRwfoMdc9qWU7ZVklARUYH69untVaUoVXLHLhsZ4yM559OPwpAbbefEqm5KTttzgDAXOPlIHrnitm18pLd0mBQOVQEYJHfj1HSsy3mWO28p1C4UMoCjnI6VftWMlsvnrsyc5HPI4GfyoWjA6TSZ/s91IjfKxIJdjy6gHHbAI/w6V3mkQiIyNdK7fa2RmC4AIXnHsef0rznT8CKM+XiRTnzNuMdueORXtHw+0b+2NYt5lRp7aDEkkY7NkEAD+EZr0aWxhLyMX9srUbbwb+xj4ottTCS/2qdP01YpcLubUNRt4doIx8yoS3T+HpgV+Idn4l0a7spNLvrKTGmwYsbmB9zBB8v7zBI5PTA4HtX6lf8ABVT4j+G7D4b+DPhbeuWvvEWspq3lL95LTTInyzhckbppkC8Y+VvSvxa0TVFh0g6Zs+2z3M5gQL8sqR5wolxgnI5Hasa2rNaa5Ynq3g7xJb6JY3WqO1tqVhOipLaH93KGDbSVPqf/ANVeiN8b/DBCaBrvhdtRiij48wJKdm3hTtHK4HvxXASap4Utray0PXok0eCFgzTrGNr4xn5o1LA56nFZer6j4Z+13F9p9xaXkE+5FnV+dgA46f05rnai2WttjqFsfgd8SrJvEdnpVt4QvoJlineGTy8RkEKwiO0A+nIxXm3iH4Q6p4L1hp9DuF8QWk43Lcbljd426q0YJycd1xntWVe+G9OaBZdLu7cSEGTZHIcOq844+nOentWmPGl/qepWz3N9MIY12i0ZMxERgBhGx4Kkr+A4raMpLZk8q7Hl3xNs9QsfFVq98hsop7NZLbgHcsWEccfyrg3RYwWkZtrfMMfpkf56V6R8RvFdj4u1DQbqKPy4rSGeIEnsSCAFB+UccjPavP8A5o4uVDq7Ff7yDHsP0rkm05G6VlZnQqpkt9NO8OhR0kYLleo6D1PSvVI9Yu/DdvaX0Nvd6rGOUcqSEUAAoygAdO9eR6dEZ/D6b5SqWxbapABxuxj8D0r3ifV9L1NUZ7u40m32L5e0Hy9oUDDRY+b0pw2J7D38W6PrNgNNgt/syTlvKRkDEBucq2Rgg9q1rHWnm0uTTXtW1mZModwZFVUGV5UHJ9utcfF4cstYd7jQdVjvJYfnWB4mhdCPQAkkH/ZHFdFD4N+M+g2h1C0tYzFKfMaK3kSZyOxMZBKZx/8AWqrKxV/I53Q11eRYzpUaXVxCzyIpIVx6gIfvD2xXomna/BZEvqdnc+HNRugRHM8ZdN6dcLwcH8q4XT/FviawEo17SJ9qDcZZIGhmiJ43B+hA9Mc1098viOSwgjj1mPxLazjITaiMhwNu2U8n2Bo8gKQ8aeMLZJsXVtPEvLefbrkjoDgcZ9cYrPl8Xtegwz6PbLJIQRJbsdpPXOCMr+dczdeG/Es+opprS7FucAscnZj+8MgcDp69qkl0DVtNnOn30KXAdN0Mysse7HbavTGehroUEkYOZupNDqMJhugBslA4O4hG6heh4q3H8OZZrOW7sL6KS3kJ2MBvbA4wrJkj0xxiuINoVcC63Wa7fug7iwHXGOPStW1uLW1eG+0qe7ti+Qot5SGLYGc9Rz6Dii1hXNK50rULfZCmpyzTRKN8N18rYX7uM+3TnpWboum3+uXtxCkcM/kHLjJbPHGF/iB6ZFaV7q0mmPHPexf2q1wmJxNGM5wDHuJwAfx7VteHtacafHf6bp0di9spWRvl8zA5yBgbhjPB5rNzUVsWoNnKnw3qLag9okBt1lQNwhVV2j7rKv3SfcVLpmmSPdDT47jF0mSiOwRSU6jnnP8ASvTNG8WfZ1uIJ7tY7q/wbe6kQKy7RjaSRj2AP+Fcxcadojahc6zrepG01LeJENtFkMoGCRgHkjrgj6Uo4jo0U6RBrXhG3ttST7Y6ySGDzmZeFUjr9a7fwZofgLV9IS4iuLZbt1ZPskknlvJIOq7f4gR6Vz8F14YvbS40xLh1kmGY5Lj5COMbNxxgcdP51zNx4bS21yS2juGsLdIkeKa2wdk2Ac8cryPbNVGo2rXsQ4pDJ9Jm0i4lSW2je43bjAuP3arn7nqcYqxZ+O7fSLOwgsrBmuLGRy1z8gkAYk/Kp7Y6gnHFc1eeIrjRNQEurs2rK0iSLLIjxsy57MBjkccD612njTW/h5qywS+HNPPh83iNHebcmIscbWUEhcrz0C1qknZMhvsd94Y+Nlpqd0D4ks4NbUho41ESxT7T/eViyk9/lrQufGG+Jf8AhGrE6XHabpoAQJm3t0AHTjr0r57vdHkhngRLgXQ2MIZYUz1AA27c847Cs2Iat4euvMY3WnPIhSN3VkVnzzuDZX2weKPYroCqH1F4b+OvxZ0a4hvpdZkvhITF9jeONVIXuvCsrDHUEV3MPxO0r4keL2ufHegWF7CYRGGlhBmiI4/1kfDBj2I+Xt0r43/tjxbHdW0i24kunB2iSEtvAHbgMpx+GK7zwTB4x1i+ZIPs089rjdFkRKVb7pZQVDj028ispUrPYtVOh9EW3gHxDp11nwHqiwTxyb7UR3JsXQccq0oIYDgcGvcofjn+1B4CsMeNvDVl4502IIglhfdcNH6iS14LYHJZeeK8a0/Xbq0s7LQtR0yGOaANCQl1+8BkOXYR7QMd8Z9Kt6P4v8SeGbtbFZG0q3jd2hmm3GBiw43MJFyCOi5IFZSj5Gqk7bm74m+MPwz8aE22t6Hc/DZ9Sl8xb2JI5ULYzvn3bvut2Xdx6VmaF8N/EOnGbU/hx4p0bXvOQvFdW0rWc7ZGTGy5O7A6jcMDAx2rT0z4q/Eay1OextdE0rxUmpKRJ5MVu0xLAnLgoqMCAeGXoayfE2uXaaMt3Y6bJ8M9Z8uVIotPg+zxSjaDg2+1VwMZLIvFHLpogUrdbeh6Tp/jb9q/4c3Fs/iLULPVPCNy8S3cdpardx+RkF3jaHE8OF5P3OlbXi7xv4V+IHiC+vtPsLa1vLPypLXUYmK/aAEDFGV/9Yf4cMePwryf4aftFeMdESx0vVJ7DXXjBWWPU3WOS6iHyrGk6hOVXI+boOMECvcptH/Z1+NN1bXesxv8O7/c8ckunXQeNrnhiGkjzGoU/dJVc5xUula3QpS6s2/C7eNvHM+g6p4J12+S2laWG/sru4LC0kUFUwVXKggFlBOOmO4r0v4g+Gfir4O/sLxo1xD4osNAuDPPBcXIs57hHUKyLIoxg4HzAk528V8g6b8NdP8ADHjwaZ8Ovipf2tvFIHSzkdrSS5wM/IsLKswQjksvPPbr1F94z8Wadqlx4W8X6bH4nYh7aS3uJRHA8DAHcACE+Yc5CgjjpWbjbYpbnUeJvjZ8Bfi7e6fB4kh1bwLfxs0L3CkTJbt0DSMdqMqtyG2RY969W+HX7KfhTXrpNV8D/EFPFkysr3NzIIrngcxny45PkPTgntXgngv4c/AvxXdPYabaTgrbyKNOlE8qmaQ8lnVsSAHgAsMda+g/gz+zh4P8D+Jl8VeGNc8yTSbWWeRIJmiktJZI23FrUSsDGo+YcgnAHNXBpdQevSx/Pv49lms/iz42sNWkk1Lydd1GyeSRjz9imNupBclgF8vC5OduK5O4t7uyjLyAPbgfu5Mghg3Ygc81Qu5El1fUI50Mvm31yHk54KzMNwyM5YAZqyk6QYtrgmaNsFWPA9h7VvHVCk9SttaP7hX5ecKATz61MHM3DYk5yADgD/OKryRLbyMm8qzAEHp/n0qN1jf5A/lsy9R0OP8A9VVYm5cE7x4Qs0Q6KAM7cVPHdjcq5OyMdQcA/h/hWairF87HzDkDHb65oTdkYKFOhI/hBpWKUjWdpEdTjYQcxliR1xnpW3p+owvAVmleJlYeUQBwU7j1x/SucJKx7z8/936cDOPapIIlX9zMqtG/fp8w9u30rKUDaMz3jw9471Hwz9q0m9kGoaXfQhd2QsIL85P31yf88V7RA2r6F8OpPEPwiaSy8QQlZG+xytCQfMST51iwZN8YKAerdQK+StIu4YoG0i5ZW0y5iLOh48t1IwyHk8kdOnFexfD3WrrRVdr+R0sImikjkjcqsicAqyKecjGOw7Vw1IW2OyMr2Z6b4J+EHxh+PF1c+LPjLrd3b6dp8kQWzMCxtPI3+uUKSjKgCqGkjyT6V5B8fPghqnwt8X3OlQSW82lakizafHISfJkKk7CCq4+7wR2IzX2N4vt/iZ8VPD+maV4J1iOwuL6L7NK7RQyssOC/3JTgBztJdTuXAwM15x4j/Z70r4e/DCTVfiteX2v+MLieUW/2m/eSLZzHbqinKt03cY9O1KjipRl71lHaxFTDc3m/wPjHwMvxh8XeLtE0vwDClp498NXkV3pEy3kVnetIkgKG2+0PHFLhlB+8QVHC4zn9wPhN8VPHHx48BXWqfGOzh157TUJ9I8QaVHZtBf8Ah/WLSE7QEiUyhLnG5Np2fNheVdR+FniXT/E+jyRa3oQuNPubDZs2cmJ1AO+GTIYFc9BkD6V9DfAX9tDx34E+O/8AwuzxldRX+l+I0stI8ZRWdsivcWcASOO6aDGwzw7RtZeq5VAuRjuxVD20PdRxUn7KWp+pfh2bXrHSr2LSdT1DUNIKfY72wvozcsFALb9pwV8oHghARXS+AvGfjLUW0++0O4ikW2do7u0VyUURgoJRDJ8iqQAcqOrdB2+kfid4BtrDwnpfijw81vc3GqahbKdTtPL8hre4YSJcqqEQskvH3iVKkDvWVZ/B2GKO7utJ8YxxXVyC0ubWGJIl65XYxLDn73H1NeB7FJnb7dNHyz8R5fE/iDVJdS8UWS6ff2YYxLGwSykikUKzqXDDPALZYdOPbjtVf+yvDNvpXhy4s52tLpp7A6dcqLg5DMxlGG346sOOnHAxXtGl/ETw34C1yPTfGUU3iLRpc2v9o23+kQAuThpLSRFl6Yyw4+U/KetSfE3wd8Ktd8R6J4t8IXOnBESWW7l0W1aCZTtQxNcRxjYVyeQ0QYgnng1zzw6aVmdEa7W6I59anutEsmFvZeLNMm2yHTtRtIh50hOyRT8uIpEOeQcZHcYFYXiG+8MWOlrNoKXHg3TkJ+35tpbm0DTMm0DhtoVgVGFB+tbvh29bSdLOkasl20ccjSxXdxp+IHh8zeSwcbjk5PXAHFe+abrXhOfwNEngrUIbVFyt1brbtNsaQjdlLv5kQnuuRycZxT9lG2pn7R30PnO28XeDNH03+zrGG5vNZtLNJYP7OmJt9TjfbyokUgsQ27aoLcFQe1c7Z69pXiXXl1nUtJPhrUYIY2sYr9UhVp1OG8stHH17hjk8dABj27UdU+EXh++m0a88JJrd2nlSSCSBYYMyRhvPgjMbIjZbHJTpxXk3xp8S+NtT8IRwTQ2l7osbSyR6bJEqzPAMJjzYwrK0RYbTGFOSMk9K56zUFob0VzOzVkc1rPhe0s/iIL34oahYbhaCWzTy32I0yqv3njWM7RhwFJxncMYAPuXh3wv8QWS/l8Ay299BqTQyJqltco2DFzGrxJ+8GQOgBXBGRxx5T8OPijceGfht4f0DV/CsviFrp7n7ML9FufsfPlxNA88ZwjRfK0YCEAZBwa1/hzr1n4U8capaXC3vh19Tg8uCGWyeFDIzs0kqqFxHGgDAKQcYwO9RRklLka/QqpGVro//1fzhm8UaXeSobizk1C4aYt5aZVth57ADj1rvNEfwpBcSXE9odFuo9jwFvMkbkfMOCyg/hXptnH4uktru20HRLXSNqeTHPGYi5cdxJLt+X22mvGtU0jxnptxLLdosNxKQsoaSIgv/AHxtyvP4V88v7p6r8zqJ/G/gSK/a51fw/qGrSL9wxy5ibjGCMnj6D8K1NO+IvheGKbS0+H11qFu+TJHJfbThunO0ED2UiuWs9E11Fja6kWGSIiSEod3mjuFPqemM/hXXS6br5tH1STTlvYy2fKeZYzHtxnIIAOSM9aiSQ0/I9E0T4sWNpYyWGk+BxpVlbgN9nLRuCT3LOGY/ma6b/hMfH+ppAPDnh+z8NQ8Fbi7urd4xu9IlHy57V4ld+HfH/iWa3MV5biwdB+4iQLtIA+WRyAPp82PQVnSfC3W7S0kvPGeoNoFpFkRyyy/u8HptVWIOf7pxWLhHe/4l3WyX4Ho9+nxHF+w1i90q3+bzJrsQQyHBPVI0ALntzg1jOnxRs5Wi0rWEtoZTuM8NjDCjjsXYIcD8iK8Z1LR/A+n26y297LqRHRPLlRX9wV+4rdq0ZdPvZ7G2W5+1wLvX7HZeaY4nzjDAnPOMdcUWJ0O0ttU+Mc15eaTpnilggIRppo44yrYzviUgcdjwc1YbSfHNzZJpt/4jutUCl/tEe9lDZ7hBjGf17VR8TaxqGmQW1zqMEDzRKqoily0eMYzIDnBHTdxnpXkfiLxPrN1qAFtPK7XGI1iiRnZz2AEQ59OahQ5npEfNy63PcL28tvhp4Uh8Q6RrOn3uw+XeafI3lTyszfKpUeYQY8g9F6deKzvDXgL4g/Evy/EUGjT2umuN8d3cXgKIc8tbxFt5B6cDp+VaXgH4B+KYtVsfGF34On8XxTupgs5AbUrKcNmU8sAP7rADjkGup8Z/ErxRonjC4s9ca48OGLKRW8EMDPCdgDRgqhbaMcZ5I9Kymo81oJNm1Nya7I9zg0mx8NaMmm6xN9ulgCzI17L5QLKvy5Y/OqL6D0r508S+Pr3xNcpZaf4gs9JZpNlvHY2vnDk7OZZFD5Oe5x6e3mdve+PPHviGXT4Dd362bRyR6d5Ml8wjb+Jmx8gOM8kDmvbrDwP4g0TTmW6isfDkzt5rzMiSGPpgELyuPfpnFYrDuPvVTVTj8MDR0DwjpegwDwhr2t3WlNqKnbOkPmRjOMsjfKEPrnivLPHWleF/hvMfDHhe+t/Ec9xzcHyHZ0HVWRyAhZgegYhauaNdWHh6TUBZaRJ8RzcP5U1wZXtE+bHQFSByewx7itDRvA9xdXbT+KrNfDVsQPKfz0uEbP3YgoZsADjNHJd3eiKU7HL2Q8S+KdRg0S10S41q8k2pFLJJDlB6mM7VUepLV6NZeDvGPgfSJ9Ej0+5hvmiMl5cAolvApII2Mx2SlV4Oxj/h1z33hPwvbpqNpfwu64txFDaSxpzgZ+09Og64NeZ+MNQ1WbUp7YRyahpFptLpNPuBZ8BXO/tnsMgegqXZrlgVztayON8QTQ6pbCCXxBPemHBVfKG1mA42sBuHp2rrtI+DtzqEMmt2sH9sO8SA2QmKBQ2PvSs6liRyAMV2ngr4QztPb614eNveSuN0kkxkj2yr82Y1ClVAyAOcH17Vo+K7nwlpF62reJNV1Cz8QQMVtrSBdqYVemURxtOMklhx2qWo00Pnc3psRaD4Pj0+/n8OTXWm+DbeONXumRftFwQy7guGOfl9emDkVyXiS105b3+ztC1ZNU0W22qC8ZV3J4KjcucDp1x+FcPq8es6vax+Nbsad4a0y3GFMDCWaQNgfvWBwzZHA6jPNdRpFjr3iPSLbU7e8H2e5jJtYZLcWySkEoQsrYA/Cjll1C8Vsad9YeHPDUyTa9HE1zLAZLaLa4QJ0PyxgqSDj73Ppim+BryW5lWK31A63HOCk1r9nIjXcpA+ZlABX8M4xU1romn+Cobizk0uK7ubhA+5XEn2cY5UMwPHU9s1t+DPEeqa8WtvD+k7tRs8bbuyKmEdMFo2wm/A7gihsS2OfTQrUi9kv9Eg8JrC+VnCGadHH3iSxBYcZ2gUeE9T8GaMb6WIxeILp3jRZW8yLO/O7COjIuMgdq918S6D4Z/4R+Kf4ifarm/ueJvssX+sdei/u12KVHXbtJrxDPgNZ4BP4QOrXIdgsfn3AnEa8q2wMv64rFyd7I0il1R1Wsan4KvIJoLwajbXESr/AKPuKwzsMHbthD4xwQSKozw6hFDYardXUegLDn7NYSReZJFEo258zO5sg9CMjtXqej67aR2M95rvh+S2tYYk+zRpcAsidxlPm98EnAFcB4l0PwP4o1JPEd9cTX37kRwWEIcLCE4XM4ALFR13559qzdkxr0PLdIk1rxLdaoINVbR0tyu25ntNzXIPDBR8uzZgDAB4p+pSarBr9toFjb3Gr3HkZSNbxrVAg4z8/lhQRzjcfavplvEWpHTtOazgt737HH5KQPIMszADAJ6fKOn/AOqstvhfr89t/wAJftm1XVtUUASRJHG1mRwilmPlYAOPugY61V49tBKb6nzGfA9j4K1DTtd1Gzj1trqRm/swPLJLCP4tjqxSTGRycdeM9vUtVsNMvPCF14h8V6TB4X0eAKYIZXead2L7cBUxIrcYACYI7jFdHaeBvGPgjTdVuNe1qbx1rU0qSQ6PpMiRMpXqJJ/LZYvlwSBGAcYGc1494m8E/FDxRqsOueIPD2oaLYC4SGO3u7+KQ75P3Y2bCBHuOBwo/XNdEIOfw/8AARnKUY6s4TX7S28b69ZaZ4Jhnl0u0WPNsEYSEuSJHEbgMAoAzy3tX0L4b+B/j+1lmm8MWH9kaUuyWW/uZILrIUdfI3PIoX0Ck8V658PPD2hfBaOCSRX0JNSQCe8vbjatzJwfL28CPaPulcKcD1rxPxVoGu/F7XE0XUPi5aEWs5+y6dbWaW06bwcATqYRJjAHyhyemafOr8lP72Sk/il+B3ni/wCFOpapp1vq0Mt7f3zoIonto/Lhm56kzKnkqOuTjpXi2u/s7fEPU7+SXVbhNQsV8rdFFNjCsBhN6hFyOM7cg+tVtN+COk6vr954Tk8aax4uubEf6RGIZo4AxxgNJJLKq+nyp2OOlfTdh4r0v4P+GINN8QxQ+G9MiZordo5HvJWPVgzEbh8zbsnHXAUdKE1D3tGKXve6ir4O+D/w98A6dD4m1LRVjnsoUEk2oXpHlMcDacZjIXOfmDdOmK4T4h+I9T8ZOlhZ/FzSvA2lWy7UgtLAXLJnuJ9iSID6qQO3SuL8c+Kfhj8WfEUI1HWL6TRbaNSrQrLEkUoX94VXAMjNwORx0HoY9F8Afs46+7aB4Ra8v7nmS2la/uE8yb02Om2LGMnKEe+cULmbUqj9FYXIoK0Yml4L+AFlql2dXm+Juo/ELTWUJKllNc2qOAcmOVnkfK9Dj0r6Qv774W/C2wgt9XvoNGtLyHFvbXUzSl0jOGwGEhYDOAcn0GBXyx4o06H4ZWV14WvNXuBpsrLJ9iTEnnS/K20y+W2zHHGF6VDH4i8A6/qqRXegTfaLeFUuLp55XmjUrhdyNkv0AHIGKiVNydovTyQ42WrK3iyL4Q/EDxaTZ3194pCx+XZ2Np51uVZj87wlo1Ccc8jHHGe2/qXwI8H+F9DTxYmjNp2n2nkyXEutXbXPmeawULtRSVcE44C/TjjRit9R8IRH/hX1zeHVb2FGDpBFKscY5VCCjqo25Gc5GBXHf258W/Gc6aLfafP40to2+e2ulSCG2bG0vulCynOM/M+B2GMYqCnH3aY2ovWR6H4k+Nfg5dBtfDUUDanI6fPIjCK1YZzhIkBPONvO0jGa+cJZLO/v/tei6VLpRG5mjA81CoA+YyY7Y7177deB/EwVfDNvoFhrSSqGWGykjhKunILO5CrjsckntWDoPgn4sRC/a6tLTRoXP7yHUZI5uB8oCxgZx6fIoJ9a6KUFF3IlLSyOs8Ey+Erjwd/b8EUOuanaQLHdWrGWKGN3b5lXy1CncOR94qc9BgVv3nij4vv4fgsPDPgW0vdOYeXp8MkqTvGR97dJOMKoG7G8DjgE4rx3U2+I2j6JNd6ULSzFhIIWfTYAJkkYgMdmNvT5eMYz2re0nRP2ntYsrXxN9t26Wi7Ut3+yxzFV4Y7jtlOcZyfXirlTk3d/nYzTjFWRc8TS/HzxFotlZap4ag0TY5hluGvbeXYQCPmQqPKQ4/h69u1cl4Y8a/Gv4WaZLZWMGmwCdin2rAu7idARsCBlYFV7KR3rfuZPGWnXE+g+INRn0uG7j3vG0iXKS4xwjtkA9/lNS+BfGN5ousX0N34bj8Q3cdss1r5s22IRRnktEFYyHB6bCeMcU4NLSwpJ/wBIwvHPjL49aj8I9T/t/TIbLw3rcot570rbq000jg+XsyWXcsRAwBjivjPxbMbXwhNIUW1kvNsYVTnOH6c+y5r7e/ao+IPjrxX4D8F+HNbsbHw/pFxPPqEUVpGqSSyW6iPBXBMaJuU7RtDFsn7ox8I/EmaaO2isI8BplR5FIByRggf7OwDt1zRCKlWVlZXRbbUdTyJ/3cCqAB/te/0/SvRfgja6vdePI5dEWYzQ28ziSFSSnGByB8uen6V5nc7CDhSGTkZ4zxzx7V+if7A2p2/gzQPiF40vEVvOXT9OtieP3itJLIOhyMMhIx2r2alRU6Mps8/lbkkjgf8AhH/H02oREtqpnt28y3bLKkG7+NXXCrkdeldV/Yfi+wlRD4xuGa6DecsLugkPGFfL7WCn1HPoK77xV8S9f8QanM2oT3M/23AZFSO3QkdgQo4wOef51oeH/hR4c1izj1u2mu5gRu8u3Dbfl4IIc54P/wCrtXi+0i1dxSOv3lpc870zw5bWek3Frq/iW4hi1QrHLYwqwWYK+VWRg2zGcHoABXuWtfDHw1oHhVLnxbp3/CIx7fLtrwXcs7xOTtBKRlt2cZAAI29xXL+MfDFpNd6cniK+hN5JC0qeQmyREHKs0ikA5xwMDB6Vj+BvFegaP4mkk8RypcQoxgW8v3mnKxlMLhGDjBwBggBRSvzL3S7WMSDwb8Boo5j4l8YXOruEyz2O6KI8fKhX5mZ/YLx7VR0TwZ8D9RvDZXHiG+fTFfKeY1wjbuysVD/TO1R6Ve1LxJ4JfxBc6tbxWOrTQNi3MKNbW4U+qiNd5Gf7vtXIXOs6fqpmujax3BYjbDap5MW4dSQBkZHZs9K1pptf8BEzaWn6nXN4a+CSXcrzapNpOkROYmtPtDu9wy9G87C7B9VHsa17qw/Y9urqJLXUJNDlCjz5IptTkil24zGF8vO4/wB7la8+sNS0iBoZtR0SPUMZWLLDr3BzkLj6fTFdrBFNqV9Fpmp+FGGm3KYAjnWRwowco6lQpA7cnHFEqb/m/BEcy7fiYWsXfwd8+e18OR3CW7/LbW7pc72IGPvMrD35z9BUnhG88HLCk1zo8+pPDwrW4dxkexAAJ9+Pauv0vStD8Pa3Pd6dovlW8Y8tI2lLMr4x/EC2Tn+InHap9V0y5it1ddMktVuXDvGjYSfPOAEysfPoBTU9LILeRU8Z634Bl+HWs2WneEprHVnVRBKjqGRieWdwu0Ko/h2nOfXmvku68lNGWG6ixyN2GI+cDnPBxgelfSXim312PSLqFLO5tbOKPeyyFZAVHJAIyeP7u4/Svn29xJp7rFEMhfMlUng4OcYIxggdq5ql73ZvCyjoedZLr+6TzowpXYvdfUd85FS+H0nTx74VaAeRcNqcCxhiAqkyKApOBwxxntiohNvjk1GH93skXKjuOBgcDp9BUelRX8/jXw6LKVVln1W2EErAELvdRyp9Pf8ASuvDfGv66GE9mfdmlaJ8TLXWb/7HJFb2qnc87rCIdmTgDeAx46nBxjqa2dRXxJ/Y7XtpfadbQW7O0cFxEMKuedjbckHJ6gVW1PwLd2cksOp3E8ELuGuZCpYTTMDl22HbGI24xyK5XWPDWj2lnBd67qa3UEikQPHDIhcqTjJAA+UcViy0RRaD4k12S4lvrmxtZ413/Z1VdwT+8CgbKntkHp0pNO8A+K2xfm9NqCSfMgBkkI6AKBtIA78L+NQ+GtR8P6DHcWhuPkmkXIKO7zAfdwFCgY9x/SurOnaRql75l9r66TYyhi0YbyjgAfK5DfLx7e1U5W2QrGTrkOveHrSO21PxVLZmU/OIrPY+BghWkjbj8s1DpWueKL7SZtD0yaXV4BIDBIY0Ij/vfMwA5HbtUvh24+ER1vNhfzauGPk/Z3kk+ztt4LIZlQkAc4Y8/wAIr1rULnQtD0b7RbzrOtk5dF2MsYJ6IG24UgGspSj1RaUtkeaGw+wW8eq69bSwLKvlRtAUw5Axv2/w4/2hj2rT0bwXovxCin8NXt7Jc6RcQMBLJHt8lZPlwsW0CRx/CwxtPIPFbupeOvCetmLT7zRbi9+RWYxzCMxn1Hy/kQenpVa/+MfgTSTbad4psJAl2NqRxMJZookwATIwUc47YNEari9BuldWZ+c/xz+EV18F/Hk/hOS9TXbRoYrqzvY12rLBMoYA4yu+M/K20kcZGM4rxsV+pvj3wz4K+OGnt4bhguPD1xpwe60if/WvsZcSIVkIwrbVJXeAcdQcV+ePxC+G/iD4casNO1hVuYJRvtbyEN5FwhAIKlgMMARuQ8qeDX0mExPPGz3PJxFDkemxwPpSUlFdpzH0R8L9IitPDcmpgb7rVHkhH+zDFtA46ffDfpXXarfWXh+KW81EBhHt2jj588ABcdq0NOsk0fTrDRnVQtnbosjJ3kwC5/EmvFfGmpJe675DZEECgFckjcRjivkqn+0Yl9v0R7tFKnSWheX4i+JxczSwQQfZmOUTYgKqOnK7STiunt/ihobRBdctpbWYgbXtwrdeNx+7geoGT6CvKrSKHzlVF6E9ePoK5bVZd94y/dEfy4+nX9a9KGAo1Xblsc9TEyguY+sNOu9B1lA2k6hFdYXLKrYkAP8AeRwrD06VK1m8X7yFTMOh46ivjlWZSCpwRXe6R8TPF+kQrbR3v2yBRgRXCiQY/wB4/OMezVjWyRpfu2FPMI/aVj6CMTqpPlfKOoz/AE9qYYAv38KcZTjiuI0f4vaPdBYtfsTZylQnnwHKD3KkFse3Nek6be6PrEYOiXUetgKMrCSHUH+9GwV16dwK8etg6tP44nZCrCfwsks9Y1LTnQ20ySc52Sorofbmup/4STw1qIVNf0O2iuG63KQRgen3Nvp361ys9lPCpV42iU4IDfyz2qs0Ev8Ay1iWTpx6r9a5ndbaGll2Ovg+HfgrXg6eFZoJHkb5IJuJkZuqAuOh7ccVj658E7rw6/mXvhi8FvhXeVJPMiAB6r5ZbpWHJa7gJ1wF2gYz06DrXY+G/iN488ISoNL1X7fbIPmtbpfNiZTgFSvbjpjpXPVniEvckaKlTe6PPb34f+E/sst5c6dcRiT/AFTJIwPygZViN31wwBrk3+HU9vNBf+F50upVH/HpM5yWA/gcfLgjj5sV9zeEvGfwx+LepQaBrWnL8N/EszCK2lMh+w3R74wuIiff/wDX6b4u/ZU1bwvNBd6xpk8drfKzWt5GitDOjKGWRXUn5cHvjjGa87+38ThpWqN289jT6hTkrRR+UtzeHT9UGn+IrZvDlwmGbIEqMemcr93PtkCumtJ2M4ljCXMb4y6t0VfbrX3Z4h/Zu0HxXpraPGrW1zJHuT5g2HQYVg/llv8AgOfavgTX/hx4r8AeLV8HyXX2Y3EhNmZFCxzlTja27GzPA5xnI6V9XlWfYbGrli7SXT/I87E4GpS1a0EtQnnXjWyeaUUmJpBgOo789SPpVVLq0l1G2Mnyq5XzFUYyy8g5HTk9qsTzeIfC+pMPE+iXcEsJI+RNgRSOPl28j6kD0rDt/FOkRzi9tmktLlTu+dcK2T935M4x9MV7UGnZo5WjsL29iiGJD9o/eklclMN06Yq0dbujBHtLh8bY/LxgKuOpxk1z83jM3yGSea3uNvIj+UH8MgVUbX47iVXfy7XZyQMfl3q1FsnQ6q2vrz7Bd6kZGWd2yNqjaUXAPbnP4YqylzBqUKxQxiG2AGU3AYbsSxBY5PFcnY67prJLa3FxGqnjy9ygfXdnt6Co08Taei3CI9ujLGUVs4V/oOBxT5ZIDvWt4NVvkmeX/Rlt/mgj5YMo6AgcdsetUrNbTVbNvtiSK0GEMeQBzxjdjPT2FcsPGWj2kVvF5pkj+zkSCPOfM9OmR9a5mz8arpzs9mrqHGDnGePUfdPp6imk+iJPWhJplk620kY0lAMLPuaTapPp7n1xiujl8Su+pR2VpeQzCWH5Z2jXauOdoXoc9s18+w3niDxbqC2XhrSrrUbuRsC3s4nuZG3HgKkaFuT2Ar6i8Gfsbftp+LbM3mj/AAo1i3iUhd2rQxaQ5LfdYLqUtszKPULtx1NRU5YfG0vwGrv4Ucx4kvrCSMW2rXaLd26R+UyZU4JyTsTCn8OlcH4m1KzS4gvdM/eSIPLac5UdOAy8E5HFfQF9+xB8T9M3XfxP8ceDPAEi7kltJdTF7eJjAYeVZRSx8Hj/AFvBFTWnwH/Zr8OxS3HizxzrnxUv1Q7IdEsvsFqGAwFee4852A45XbXnVM4wNLSVVX7LU6I4WrL4Yny5ovjy50uK7JkVfJxHAx5C7gQ2E7nHbFXIfF82q40zSLK51+4uISssNtGwDPnIO1Fzj6DAr2JPhv8ADCwmNzpek3d8oYNGL6cS4HoVVEjYf8A9q7k6vd6fANN0gRaXaIMxpBDGiKMdAgUYrjrcRYa37qLf4GsMvq397Q8B0z4e/E67i8iXT4PDMEylmm1GUYA9oVDOD6fu66BPhibxIIPGHihr2OPlLayhKD3/AHhTp9Vr0syTSlZJF3kjnkjp3pMEOBHHjcQBgZzXl1c+xEvgSidkcuppasw7Xwn4C0ab7TpWiwSvgAyXzG8zjuElBRTx1AHtiusuNW1O5gWHzPJt4ztWGJFREx0KhQAKhe0blnQMf7o7A8fSr8ek3L4EabdvfGfw6cfyrz54qtV+OVzpjRpw+FHPvGz5fyizNwWPWlii3EoGY4GFGP6it67TSNLUXPiC9ttKjzx50yoSfQDr+lcDqvxb8AaYrJFPLq0ycL5CfJjsNxAH5UqWErVNKUPwCdSMV7zOsgt5mGBu+mM+3pVyDTZ7knGM8gcYAr5/1L4/aj5TW/h/S4LJSeJJ/wB42P8Ad6frXmWsfEjxvr/7q81KRIz/AMs4dsKflGFr2cPw7iZaytE4amY0o7H2Bfz6Lopz4g1W1sFXpufD8ei9a4LUvjF4F00kWguddkXjCJ5cZ/4E2D/47XyUSZPnuHLufXmhQiYYru9MdK9ijw5SS/eyv6aHHUzOX2Ee5ar8e9dnQw6Bp9toy5+/t85yPfcNv6V5pq3j3xlrLAajqtyRzhEby157bY9orlDIQSVAUHjAp6ZK/KuB/KvWo5dhqStCCOKeLqz+0PURycO2188k85qByoYcYUdxUrhyvy4I6cVWwNvAyRXYkYSLCKJTle3QYqfYsQOWKY9B/KoFcR/K46gUso3N5qPuHpjGKYkRs0jvnHbvSxsEYEjP9KTO4DPP0qVSMGNR070AAY7WUEFT0BHSs+rzBFYZ429FqmwwxyMVURM9HV/MhWZTjMEZ+brjbX1bpTeXoWmiNcD7PGFB5yNoPX9a+QiSLOFwchraNB6AhBxX1po8iHw3o5UZJtkBB/2VAH04r4vOYaL1PdwT/I7bQd32+CCJ1Z3VsccKWGOB04r879ZthZave2ajaILiWMD0COVx+lfoJ4dzHqVs8Q3J5igr35I4FfCnjkY8ba/xs/4md5gf9t3rbhqXvzj5GOar3Ys5ke1Hb6U33p2eOK+wPEF5FKf6dKBzRn/PpQMkHI4AFSK3P4YqIcfhUil15A46UASQttkVmGFJrUkaZAVRQVY/KeOB9KyU3FcA96sz+dNIHUkbk/hGce1SyhRJfSZ+XdtGADgY9xSxfbU3kMoKr93jOPX8KjWzuEzI7rGe2e4HtT7mF4bdm3+apGA3rk0hmMSWJbuaSlHtSGrI2P1O/Z8UL4D0P5CA1opLnoOw/wA9q+soJkt2YEeZIQCoHACjkA/Q/wCelfKP7PKRv4E0K1bzIlkskzxkffyxH8vbivqP7SEJ/wCWRORGcZ3qOFIOOntXlV3rY76fwns/gmDOk/aLcbJjvXrw65xnjuM4rxqwEVz471R4fmS2kVI+xO7b5g/PK5r6E8PRxWVilsn7vG1mTBB3MASPxPpXh2jQK3iTVpVzHLLqTRALghRGw9MfdOK5Uve+QJ+6fQPh+Rwux9wkVRhAMrHznr3JGB+Fdjb4L4B+f7pQDqp9PSuQ0xXWyXdlGKFmx1yp+U59D/Suq0qQCeKZmCknlMdugAqhG6oaNwr8rtyinrkdPyrVWVPsbIxzEeWx7/w+owRWKfLe/JUP8hOUbodw7f59K0xiKMIF8qKQg8nnpwMelJlEERaNvLVBAgG7+9u6DBb0NMcupMwbAI2YA6Af4Cn27+W6+dETkHGOgwM49OatQXKGIhl2gKfkAHzc44+lJ7DR514xS3W5tVgHyvF5j+56cDt9PeuOZW83zkAiDAAj+Hjpn8K7XxhayxTQbHQbkyyDsOilSf6cVwd3LHA5S3B+ZAGC84zxgjsaweg2ULqdnmyzBtrDP8AK9P611sdgYpMJIIX8vAiwTyeeveuOnES3AUiSM7V2g9DjHsa9DiugkKzZWZ9gEXGCpIxzxVwWhMipMHtLVSxXDfKNoxtJHb6Viu2dk0qkkKASe/PFbd3MsQUXJJQrhyMDaW6fL7Vz14V8zZE25FAAPRc+vtxRJCRtaSXUH7RxEM5VV57cZHtXf6dKk8YiRzu2Dr2B6e3HtXk9pcCN2Bl4GGKrnp229sfQ16fpJjMShMMAihpF4ILfdPPNXDYex2FvI0ykKoLIRnnqoGMjtWpcXLxxxrC25QOSRn8+OBWNaBI3DwcI/wApDf3R3Hp9K1poJCmFYEkjMYxyv6UwPLviKnm6VbSSAs8VyE3LwAGXIA7c4rzqRuAgjw6ZxznAPr+Ar1n4gQSv4ca6PCCeFii87VDYB6eoAryCVXlhkKLtLKM59AO3pWMlqV2G3EauRGpL4BLgDgcA4/8A1U9CVt3LAyGQAKRwPl4xgdKYGjhgEZwXKKAB0wOmfyqrLIuRHBneeHTaflXrx7UrCMu5k/fCFQ24YwrY6+gPb2r13Q7Sz0uwivJg05kG2NW43s2MBR7YxzxXK2fh+4K/2jdxBFG1kBPJ+nvR8Xfid4E+AvgVvHnxGu1aaVSui6Pz9ov7iDayxRqhDLHjiSY4Rc4zyK0hBvQG0fN37cfxog+FXwhfwLpTr/wmPxEie1KqcSWGiA7LubYPuteEfZoycAoJiOVBH4l6dCtmAQ4WTZnP8PuMfpXYfFT4n+KPjf8AEbU/iX41uFbUtXmBEMS4it7eJRHDbwgfdjhiUIo9Bk81zEVtaooaFztzgt/npXqwjyxsc7d2K7Rt+8acoOjcEj8BULR20y7Vumkz25GavA2MTFHUnHO1j39vrT/ten7N32YoE/unp+NMEQtp1hHDuyIiwwRMx4Pt7VdtYNKAEXktdnu+flXHofas4SWFwpZU+YfdVzyfzq5FNELKQ48oxccHtxUtspJGmb1rbc9vtkRB9x+uBxkYFMbXbE5LRk+oA4rJjuYWjaSMBJY/73IdD6irU2sRbogbTyFU43jGHIGAMYyBU3Ksakd1p1yNjTeUQAwwnWqczxwH5ojd7vmRg23r6r2q1tWW2/eyCPeQ2AADs64GO9VbhLO3tVnhPmyD7qM/3l+g7e1S2UkPF0Z3WPesahQFUDnjoCay2t4xLK6s8Uj9VGRtPbPYg1ak1Z3iVZrbyXONj4AXn8KfHNBcBozBJA4wHfllxSAmKyXMcaOwOMYCDBz65qyun3UTySrst+M8D1qK4itonYeaYy4BXsMcU2XETJJaI0zldoOSd3b9KBE0OXxFEyz7Tnpggeoz0qFzBA5VGeGVeQR6Ed+Ogp16sEEEU0zmJ96l16Nz1/Kps6he3BvNPiWdIhsVsjOPUg4oAbHeXk0f2cRtu6h0wQ34HGKRZJ2nDKu7ycIcnHTua2m0y/WSSdZI4UMY3x4JYZHTgYrnHk+zkpHlSPlcEdh25oA010KxuJTPqChzJ83ysRge2Kh1C8TTJl0jyjDb4DBiCxwRgc1r6Yt1qKRypKsUi5VUKYBK89vb8KXU0mUpLdxbmXAVU4+7+FHkBzPlytG1xavhAcKoAz/kVsadf3SXQsdQmLiXhZMcA9QMe/TNQTrCQknlkZP3Txz6Y6VF5UzTKbaHyplGSD3A9AfTFGgXLV/aWtzdf6OfMeXt/tD09OKLfT4LnzTdjYYsbYw207vqPpVm1ma3ufOuDGnlHdsPLZxz7jiq1y7XQMlvAsMueCucNnsfTNRzW0RVjQ/syzkjU2YW0YgfvZnLKSOq4ziptMtJ4L4W0t7BC4wwK/dYZ+70H5Vr2djZ2+m20F2BDI7L8rEnMp6gYOMEdKpyre34ubbTbJZgP3fnZRWXHUAcdDUN9Cki1faXFGtxdWlyQwYHy0HRjwKz7Lw9rGqXCpcO0cOdxjmbliP7g9KspA2jbY7uzuXLKCzIDsbHfn0rP1Wwkju/t0N47Sy9k+U7ew46YqNijW1Cz0q1mk+zXD2c0BHmKgbZu6YKEcZ9qfA11FHFJYolyxkEpUA5Ix6HHXFUVfUPD2n+YY2glmYEyS/OWGOwORWTdarqM8gv43L3aADYUx8ucjgd6pU2w5kdZqnnXSR2ogTT5JMsN/rjkADpXORaDtspJYZ4vtCuRh8qCOOgPGQfas+61HU2zPeW0lpdOMB8bVPpt9KntP7UFt9kt7VrxpPvHHC569e/6VsoNK1jJyQaf58SESzZ4KKuCcN0HHfFbN54c1UWkO7Ulv7eTGwYEY3H+FWPf2qe70+8tpBcRWH+jqqs7FlGCBk/L14qlE+m3BsLiyZVm87JRmJXC9iD68YpEmWWbSLj7PFKwuITk7W+Q46Ajpx6VuSeLLobPtMMGq2sypmOUDMbj0/wNPm0i21G5nZAIJJ/kESjJVs5ZicAY4yK1LDw94ZtERtanNwSxiWBBtX5TyzSYP8AT2pXjuws9kjLt/EEV3ePFbtZaVb5UfvUWMHpkHA9a6+2XRr55nGqwvHjOI2Pytxjj/CrM2rfDHR7MppOnS6zP/zzuNrRpxjIZweK6bQZvDuhxf2rB4c+0uOvKrhJBnkEMrBT04zj07c85p6r8jWMGtzzXxFoumXIivLW0mupOFNzaOcfLjGUxxj8K9F0qDXbfT/tn9hOkqAD7bdSBflI2/cP3uDin6r4zfR7abSmuoNNll2zL5UCKkiS/wAJUpgEe2OKxrzxvpOutZ6JJHLcPbR5eQvtWVtmMKM5GT06e1ZScnGyRokkdb/YPxUTSmbwr4WvtVgy32jY0Zi5HBRGII/ADj1ri7vwt4nN1HZato76PetGsnluu3ejZwATgcbcfhXuXw++M6eFdKXR9XGpXOqrJtEaxhf9HX/Vxbu+OefTFexakPBvxIsb37GJbPWo7PL3pdmWHzMMFODgkHIwq8dqyU1TesRtSkjyLwnc3d3fWs1xpTeXaQrbXgwmJQoAyvTBQ/NjPat/U/A+t6SZr3w/a3drMJC5eZ0dTA3Z2zyq4GBniuStrrw94d1i80lba71CLTYz5iyMEPmsVLFRld4IORu7dO1WF1PxvDYw3d7rM2r6XeY86wjG1oICDtPmc7gAAGXA9q0ab1RKslZnJap4YTwzK0GsmHzrgeYtjCxYDJxu3Y2qP/rV3Wg/DS58ZS+fp+qQaVZIqwSs87fLNjAXCng9OqnOOK8/8b2ev3uqnUk0y6+yuI4YnSPMZi2jbuccZY9jjFaXgjwT48h1aK/sohoLWr/LFfDaLkHr5XO1ivocdvSt7S5Luxl7qeh6LrHwO1K0t5rqfXbG2kSNYrfe8zK7joSWHyhs4wehridBtV8OGC0vtRt4Y7qUM17BE8ibEGc4Kg8H/IHT2TWfiRogs9P8M+ImW8ksxIt+r/M4KqVVScfjwePXNeG6xc2TypcaOk72tw5KW4G8KmTtwV78ducCuanOb0ZrKCSufUOkXPw3Wytr3TPFq6jqF9N5Ml2Q6+Sw2nabcKEQDAwXYZHQcVxXxB0O51O6n0S41TzEfy50ukgzFKMYBAjPUY2nJxx9K5T4fXOg6Gz+H/Es8UVtqEkl4kSI5l/eglY/lUj+AYA7nAxXs2naV4UazebVdGkslmOyxR7maGS6T+I7jjYACDyF46VhUXJLU0hqtD5Yi8SaJZySwQJHJcQOyl34T720t6kcHgjjivsj4ffEzxd4b8MWkOmTSaQdIG8SLDlkSc/NFKWOJQXLuvHAOM4ryrxb4O8HaLpi6S1tFpIDO8JuUW5uZzIpIEU23+FmAOcnpXov7O3maVqN54b8WNPbX8gVLWSVWA+zlf3ch3hQUVVOM4/wVaUKkNegQ5ovQ9w027s/Hfg/VLuXWLDUtZ+1x/aZdQRoDDGwGP3IT7zMdoIULg9eK9A1Hwlow+G8lywv/DepeG0sihnPlWuoY2xy+WuAdpIyCGBzt4GCBdi8M+CY9Bn1/SNMurCPUdkWra7ftvzFhVCR2iyOqhSFVdiAjAySeRyPjPWfA3iHwlJ4J8Lavc65fWt9Hti1C6EMlyqKfltleNQ0akAgbQSAcfw15NaaWkTtpwvqyQ6oug6WdZ07Q4NR1bVb2KK0uIZyillRmkdZiPk/usoK7iQMHHGNqPj/AMRaop0/R/Ek2kalaW8yX1vdskqhC2ySENtwWjwcOhzjkY6Vk6BqWo+KfDUXgjw3cW2havoN2z3WmX/7u1uYJWbbh9pMnOchf0G2pPh63ivxXo1/D4K8J6H4etY53Gp6xNcqbG/SINugjheIyoCuGzyq7T93pXBXcndI6KfKhnwB0S80+58QeJrfxZaCe5XzJJ9Qj+0XNqISORuJIJVsbghUDCqPl46T4m/HH+3PFGneCvh34q0XSdWgQy6rdrc7NJuJflREUuI/nfIaQRhipXrk4OkP2ivh7peiah4Y0e8stC8XvaOthqrWUDWkMyn93E8scWHI5CsV2jgkcba4T4JeJ/DuuXXiXwr8RLDS78ODfW/iJNGguUR5OJFMSx5679hVRgnHpnH6vVqJycdEW6sIPV6mdqnwW8KWOiaj4n1XxrbeKLqwImvLTT7pEiE9zIsaEMm/y4g7AHKgAdSqjjA8FS+EbTw8o1HUH+Hywlrmd7197SZAw1tOi+YrdlQKf9319a+FPw28FaN4uTxF41v9AvfC0qNCZbO1aGznfOIkvRMqJBG4OWyBGScZ2hK8M+K/hDw/o/irUk8A69bfEDRp2lKW9ptDWALbjEVT5PKj3BYm9MDnGa9GgnP91J/lY4qjUfeRp6l44Pw28Vya54GttY8UeBfEUaNDdMZCsmo7pI5poPPSN9zBM/6vDY+UFdpHoPiX4dW2k/D258UJLeWszlTZSapNJDb2LTFREVRPl3MzBdx2gL6da4T4efGDSbP4Y2ljNYQXWppfXNrp5fa5tJVQfZ8bhlSR8ybRz7Dp9eaR4R1v4j/D9dW1G/hmbUbX+zNTtW8uERadMnEh8w7fNVmMgb24GRgz9SUG9ClirpXPi34KfD/x3rPxSsvCujXdre+bbObi5Ym5gtlfmVgcr8yrnOSfvD1r7O8SeBfA1x4WuLTxb8UhojLavGLS8tYoFzHhSNz58xhnhlDEde1fJGrXPxB+APiT/i1fivTYbW5u/LsrS2ubfUH/AHg2CaYzwlVU8bicAccYAr1PVdJ8Q2k1l4k8WNo3iKMqZ5z4ileWNnnPmXBhgQqgXeTtCj5eg7V1VIXSasv6+RiqnRnrE/w3+D2m/CQ+LZfGlpNbz6WltNd63HDqSwTmIPCFkt1LwmPzQoiY8Hjgrisz4O/DbwnqyeGk1D4p+E/ElnLMJv7L0i3U3E8SoH2yN5yvETGp8xjEgjJ5zhcZ+qfEvwpqvhy+0Cw8Ow33gpI/Jkt9PtobdmR1PmNAJAx4Z3ZS3I3ccV4ldWP7EviGW3g0rWPGvgi7iYPqVgoZxdwgYlgDsCoLEcFTtHdeeCCl1CytZH1xZaX8HNam1bWvhhqzeMb/AMPXn2Yw3wlc2riR0xbSqqLIrFSqHJGOckEV5T8Wfhxoep+MrSw8X6Hd30i+T9qfRon/ANLiON0D5CKdqDI6Yz3q1L8eP2b/AALBpWseAtA8R6ncRxQWMkEqraIlvA24C5XzEFw4OOf3mcDrxXY6b8Svg94/1jxB/wAJFH4g0i3Wz/tC3nudQa2aZwdrW8KRMTxlfLzk4GD0rk5asZ7aI1SXKP8ADvw3/Zm+HPiSLw/a6v8A2SfE2nOgtdXu1fyHZ1xBcRcID/CA4bDA9O/D/EvwN8MdM0TVYfCVtNi32HUbmHzB9tgB2CW1SZn4idT8udny5HykV4gNL+FcviE3h+GWqa1pxJLNLrDKzSbSXJVJMbs9zIM5zxjFej+B/iJ8N9fuZovEHw/1LwrY2MLWX2qK7ne0svJRvLFw0QMivMEC733DPUnGauUK0Vz8wWp7Ira54e+H3hzwjputReAjrlhqpSZrvVdyyIRkIflbZEGIyqDC4OemBWn8MviJ8G/CFzc3eqeG7uw1+832qWYEV1YvFuDRpF52BHlV2khHx7itS28VaT/ZsMFlp0uteCLaNhcQ65M9raRBWAiS0uYIjLNlxjb5TheCdvOOHHxM0Hw9rOp3Hw1+GWh6j5EMkovLqea5xbxcedbyzKrRhFPOxRnnsM04SlNNNsXKlsj17xP8TPCXirwnD4E0rw1pWi2Op3szbZ2R7NS3zBkYIrCWR8AgIoHTtmvIb74i3Xg3S9S0/SvCvgvWdTgKC11CxsDdSwOCIxmFl2hmGQNjKAT0Pc+DGs/H7xTpPjDxN8IdG8PeKdDvGEV/pGooCsFyArt5EZZWkOMsyncrBhhc4p9n8ePjPY6PqOjaNp2i2M95JFCZPD1h9ga0lbjMkbh3Zm/vcjjGAOKfI46L8w0fY8x1j4q/FzUtX0yGHTtW1G9S3UXOlzW91bqXR8+fAkRRwu0Y5YgDAr6gvfBPx0uE8Pa9a6rLqE81pFi3jaO3v0SVFd4i0xlinjjOOXbdxnGcY8r8K/En49eE9QuE8M/bviDdXBS1Wf8As77bLx+88nzYxuUEsT83HOea9E8F+B/2krLTby0sNA1bw9a3kFxHMl9cRutoZPmWS1BlDrJz0CnkDoeaUo/ypIbfd6Hmsvjr9pfwV4yvfCOiWesS3ssn2/7HY2Y1GSZCgHNxHHjAAG5QyhCADWx4d1D4u/EaPUbD4w+F9WheKVHjvruzbSpFRWBVHil8oTeW43KdrEAnjoa9G8IfDv8Ab30HwteaTo2r2UEVyP3T63eeZqFsRwWt5R5oBYfwy7kHBA4r5e8UeCPjZr+p6l4d+LPj+TxBLNZCVdMg1BroSxLIQo37VjKAjcwBfO3gd6qfLazS0FB3fus+mbaz/ast/DWpeDNAaTRNJ1eJ7KzvdTlEMmkoi4V7SWBo5YV2YCuw2nHyrmvn66+AX7RdhEpuvitYO5kdDFb+L71XYsAu9VyF9ARjcM966zw1beBNYs7Tw14g1fxPqtzZW6JDLq+oy3OjuIkCMsEzSM8WVHlqCuFHG3pXb+LfA9t4m8K/2N4MtLHwBbWyxahYtq05T966v++juXEjNFI20ITwcc4+6OaWLVPSKR0Rw7luQeFvhl8Y7z4Zvp3/AAsaLVNa0O5EtmNN1DUZJWklCAwXl/PcKu1UUkPErESMQx67qWkeCPBWqa1Z3nxH07WPEMl/dQ6XNN4g1K5D284OACUlCyRIGx82dqfMOBiue8f6D4u8EfD+z1ufxuNW8TXUsbvp2k2sKvBMhB3yzwH51jT5TIUCsQqjI5r1/wAK+JX1Xw9F4n8UanN401SxvzcW2gxW32y4aWOAFVdUTMcZUtwI1jHs/TknXm7zaVvI1jSSSSONf4YtFNr/AMPL74gaX8JNP0S/kvIbOGNze3Fqo3RSpO1xHM8YSX7gJ5yCNuAOl+CvhL4aahPHoGg+K4viTFpVydYtswS2d1DNEwJTy5PlmhLsWbaSGHPAILc18Sf7C8R+HLPxp8arqbwzqs8vlWVrp9iUu4VhG3yZ45C5KEfvOWB+brztW14X0v4ZfD+7Gvat4ivY9RkkiOn2ttY/YWglTcpmaRmdXRf40VhuXja3QxTxHNFqTsyp0trI6j4n+I/iDr+k3PhX4jHTI9CiuQwNpbqZGkZ2jhUK7LIrISSvy7ie/BxwHj/wL4A8E6fFo7ahLoep2cSW1xfXLSBJnHLNFEfvNjadok+VT0PWtiH4m/AHw94guPFWvHXfEF9AWnXxTbMLqMXjfKM6bIyuqxAjy28tjx2GK6qfxR+zz40vr7Sbm5v/AI1zzxx6rC0d2Eha7UNtS3MYtzbgIQHTzSoTCbSRsrWN1FRvoZ2s72PMvh78bNc0ySx+H2keIJPCer5Sw0/V4YYrjTru0lbObiNywWVGJKyYDKdw7mvq3wBoqDwx4k8KaneBrnTLiSy1e+trdbeR4Li3aVnkQLteFfn2hgAF6ZHJ+D9H8YaF4Lmv7UaFH4okiZpo7S7s0b7LOzodrTAhlVV3A4BxxhcZr6W+F3xj8C2njW90zxIrNJ4ytYm1iae++z2+nWsFuViik3KrSs4ITduGB1x92ufEYeLXuaGsXLr+Azwf4kttEup9H8PW1t4os55QlpeRtBZ3sSsc7LlIAYiqMPlY4IXrxwvY634MufiTr+o6L4ms7nwN4olsceG59GuZY7W82CWRnupYVKMqPhnDGNtnCjJXPnUPxV/Zs+xaofB50zQfMsZrKQXTXV5OpjbYA0c6EBdp4ZCwkOAGwoz414f+IPgxdFtfC2jzeI7bUYLwGO+sFlt7EXNwUGbhi8RjQhQV2jcFPA7VwVozjBX1O2EFJ3jod74o8NaV4b8V6h4Ju/EUWoalpttayw30MrSyWN+pywULsbzAAucDPA+XPy10HhvVYrg6jrnie/8AFkeo6dZo11NaJHb280cOI/OWB4lPyja+euBuJXkDufBPh34U/D/w7qWma2U8H+KINS+2RamzCUzSXHmC2WG6uYnCQgnDoQmTyeorjPiT41+N1xp9vqmo6pp+oaTZ28d+9ur25uAImMpuYDbrBvi8oqDGHdWUcckGuGNbp/wxrytu3T+ttDk9St/g7q2nP9n8F694mt45POnuDctb3MqE79k0cRBeJsdlzjoa3fEXxO8NfFjUdJ+Fvgzw74n8NaXfWcVrLb2MaW2nxpGCjfu2GJIY1Cg/c+5x8zEHDs/2o7fS/EmlaXqWjWHjJNJRT/aE9wLXUZIpNjHywSI9qZG1JFJaPrznOhD8efClprFlpvhzTdZ0u03PE1jqEyRefFN93FypzGI2xtyC2Au35q60p8q93+vuMZxs9DgPDXgXx58Ll17wNqvhV/itbyONQtrUuCluYg224GI5SnnfKHj+UFlx3OfVNBl8aP8AD/UPGGl/CLw5b3N7Zm4HD+ZDbKxh/cwSIyMSckpblCcjKk81nwftG6NoOta3qMHgoafpturWdxeWt3c30U0spBUXly0QiRW2/IDk9RwK17/9pzxJpPw/s7TwAmi+HLCwDNMNSuo7l7iJ2JMVsqBcYLfdPzg4GR0r0cP7WWnKc1VNanhfgrxH8YLHXhY+HtA034fvZieS51C+0RprK1l2DbGzp+7hLIxJCYYfxcHj1DxL8Mv2stY8G258Y+KfC/iqwuJRdzQ6a0q3M9nckESbj5ETxKvPlxgErx81cBqniP4peLfDkM2mX3gl9OkuElWEXMwMcrsGZJ0XyzvkY5dWbcc5xnmiDxj+0XYXaw3vjDwt4cMGbMahBBHK1mG6RQJcYVGKcKrIvy9O1emqc9NF95yzqR76j9C/Yh8X3EFhq/h/4gafpuny3Rm1W/tBJZT2hY9IjvR1GCeCw4weRXpGmfs1eNfBGs20nws+OWrXemardiP/AESe2nlOGCv/AMfM4jnYYJwCq8etP0z4dfEH492OkWmreLr+48PlHXUNVTTbSyxcW+VjYMVHmckqVDkDqdpNZGo/AP4A/CDW7XV/E3xz1PwzqGnNi0S3t7eO5guCu6OUxxxTbk6nCoN+QA3StfadHa5zX82fRV3+yQ/iLV7Vvid8S/FnxHe0iMqwSLbIkQbnn5ZMbuQAv0GOK8i126+CvhXx2vwjPiaTRPD7RyQSz2+ftFvqUZRo1mmKuwwwBRtuwnaOO3SeELWTxr8XbrwXN8Z/EXidbjR1vUvtFeLS5JJY33LCWjVztCFm8tQcc5A7aHjP9kj4bSzv8QfEPijxH4J1MzwQyX1+YLu32RDYgCJbQRoWAwpP7tWxweMzGEm7yegXSPE7XQ/APhTxct1r76l400qa4DRajJMEWJhhXD2cREe5QODnn0G3FS65pf7LOn6vL/wk134gvtNmlkazlkYwQ2UjMWdUEflkK5+4SgBK9T1qTUZ/2G9G8TXHhSO28U+MLt1KXFzZNLcwzToNxbYrAAn/AGUWMdOBiu10/wCGP7K+pK+rSeBGlt9JEbyWrXznUdpGT5lv9qKhcc4yvfA4rWNLltd/gNzv0OS8LePf2LF8H3fhfxlq174vspr7Za296tyJ0dATvh8vbJGrZxy20+9eh+Grj/gnfqV2NGbR9J0K4gi2Jb66ZlSUMOvmTSyIzDpuZsivK/ip8Qv2RNFsU0Dwv8K7B75Z1+0CcLp0kSp1IdW3SSZABV2XjnnpXBaX8fPgxptw1xoXwmsIbG7kjVr+5u7SY2bjh2jjaHei8gnZLyBwM8VqodV+Rl8rfM+w/E/xA/ZR8EeHDceBvDfgnxrc6a8f+gWEVqlyIRhd8LtEfOKcZAbOPpXzbYftxeAbfxLrdxY/DDQtElS2Zont0gW+mlGMQTEQDHY52kYx0pnhT40fs2w6nHqniK8PhrUdEvEmEmjWv2y2vYycYOIFxheMNhgTkA7Rj3fxx8YPgL421Wy1Hw9oOi+MsGAibUYRYFUTcVZTLHHOQMgbTlNv8JGalNFpW6HlEf7dfwq1jwZrS6fbw/DnVIYoImsorNpbq4knkxIiAIkPyY3Ak5BwcY66HgP4qfBTR/D+pePNKl1W88TQNFaqNYsJ2VJ3G5FhUfIhKqQM7W6YGK6O78c6P4m8b3/h4aAt9oV1CbPEdjDFbi3cD95I2AGjTkhmIK7VIrgpfhT4t8FrayxWd58R9H0jUo72xltnE92IlA2QtDlvMSMrw2RnsAKduo/dWlja1f8AaK8cabZJY+Bfh7r2uazM+Z7lIY0tBLNyMxKGJJHCF9pAHQ1xsbfGXxHJPr2t6LP4ChvCIJrm9likjRlQBRsUeYG4HVV6ZByK2fCnxA1PQfFV9pvh3Q/FF1qmqt5tzBLaQm+iMIKiNElI3rHuPyjaVUcjArPuvEX7Wd7eXD33hPWH0u5uisAks7aTyFZ8CO7hDBgMHIbHbjNK390L+h6v8H9J8ZQeJdvia1bSYLq0K/2mgWKxuFY/u2VlAV5GO0Beox74r6X0HStakub7QfEfh+XSbWXdKsxniuYp2hbdny0+58mPUHpjFfNOv+C/2t7nRJvD+o6r4d8ZeH7m3Y7bWNNPvExkqiF41BETBcZ7emOPMPDGg6/r14nijWtSa5uLC3kttSjkmmCxvb5UJKVbaduDyflwfasee2vQpRR7R8QPhH4T07VZfEcuqDRJtWutmnuYzbGymVHcKhCkLG2CMNsUivFvDt74o8PeFbjSdd8W3mhQpqL3C3q3u+DUMNtfyt5WULhQQPukkkqc5FL4g/D5NG0iL4gz2tvq1hm3uBAuqNcs1mp3XVxbwgsWCDGcMQBuOOAK89abT/Ec95rdr4i027lvGWC2hf8A0ZIk3kQMGk+XeD1GMe54FOMG0Nux9A+JviH8RrHRtN8WeB/HWo3mkx21wksMzQFswgkNl4vm29DkAjbwead4b/ambT/CFve+Pr6x1jUNWz9ka0f7NKhBATziCVXkHd8q4zjA6VN4D+G3hO5hi1LUbLSvE81vbSw6j9gkf7CLnH31UrGN/lH5jjaCSBgrXkd94P8AhxrXhNbvXfHPh74LeHtRnns4bWDTDeX4dPlkikcltjdw5zzgL0ArOPLOTiior3U7HS+B/wBpP4lav4hvvB2s+KbfxRp9swLLcQR2V0tqACZre5i2+Z5Z4YOMlcHp0ufE3V/CHxn8OxJ8O/iLp/hHWtE3A6fqjvbf2gmFXb5275vm+6Y93bIHU/Mo8AfB3w5qqarfeNdX8UaLI3k2nn25s5ixICNDJGWI3AbcMiqV49K+3PHf7Pnwlv8AwzFrSapF8NhotukiItvAt7utiXLiWRlkllfjGSwz04xW1RQjbUhXvseXeB/2L/AnxR8EaL4h1OSfwlqUc+/VJrO6a4h1KB0DZaN2KKTuzlSmCCORXyL8RP2fbP4VePdXvvhN4utGubMlNO0xo3kvmmRiJFdGUKpYZZHywPHAHNeq2Piz7bbeJLvRtd1Cew0ixb7KJm+yyXSRD9wG+zhUePzAUIIz0IHSvQPAnx50rxj4a8Q6z4v8H6bo3jZbSOx0C9toNsl01yPKKZkYsZULAgryBnaoA5hYysn7uxfsIdT5Is9G+Jlybb4uePPDbeLtJPyX7qsAvbVYZSm6C23ryj8bNoH6GrsvhT4ZeJXu9Y1LRL/Q73UoWXT7J3kjldv4biGJgIx64OUB6V9C3uneDPC1zpnibw34UmU2sUsmvW1zPPLfW9zCFLuY7iZ42KffGECsp5AH3dLWfif8IvERsPHHjO1uPGk9vb/ZdO0vyPLuYpnckzSbWRNqgYwWOOq89N1iZacqt6EukuqPj1vAllZ+H7XS/E7NowuEaSXJV52aP5QsKHJVmUAiuVudJ8L6o2pf8I3BPa6jBBiG0x9kZyo3bJMNsJOO+AO1e96j4f0G78RfZoLywt7xAs8qXsdwZEDEOh3uoHIZc8/zrqfGXwMsrDQn1+103W9bvL+2S6uL6ERmO0iKAtsEWWZUBwVIJHr6bRxLfxMiVKK+E+Ym+IFpqHga20eGBvCU0MxS+hG5mlKgjbnG4Z77ht/Csq/8V+HPCt5NNc+GYr9rqKN4ZgyAodnBAP8AqwVI+797GK7fSr/TPBGuWX9qafI9nGJRLc+SZZ7iPP8AHA0eV+YKckHpWlZeLfh98QfFUGhax4at0tr69EFg0oG0gnageFcFJXPAwABu9q600tk7GD+R4XBrNr4hzra2zWMsSmEEKqq4b7vAznAyM+n0ogdjLslCOpU5JA4Pbb7emBXSeKhplt4jv9L0e0i0+ytJ3t/K5+/C2xjzyASOKxk8mPbMNreXhCnQDPcHvmvnsRUUp3Wx6NNNLUwvE2q/2V4Yvr9G2SCPyYSF5aWUFVGPzP8AwGug+GJ0jSPDK+HnvTpmrOwfzTHxCMBV+Y8AseTg98VwviGK48Q+N/Dfg6xha6YSG4kgiG9jztjBUf7OTXS6x4Yu/Dtjcafb291d3MF02DbwuDEpb5opRwSBjI44r0sDQao8y6nNWmudLsdJcWusWkMpvbeHW57mZ2eSRsZIHylW4C8DOPwpbbw7e31zNr0ul3Ehlt/stzFGV+zjOOdynIVgPwrTtdQ1HUdAuJJ9MTVLFQpgWIEXCSoMbXQfNyevbH1xUsWr3nhrRJvEFjZz+HrfUUmsZ7ecHyvNC/IwDYIJ3HbxjiuyS5E20ZxfM7I8WvQsNz9gtgwihLJtY7iBnnkccUoWBVDy4ES9dvAKj1rNsQ8K7ZP4OC+c7vQf/rpupvdNaw6dYL5l5fTJa22COsnA/nXly1Z0aGN4lhMngHUtbl+WbWr9CoHB+yW7bVH0yPauf+FOpXuga3qVxaDzke1RXizl3CkEbM+mOntXd/EOxTTdAvtEE37rTvs9uvrlOGX65rznwdaSSavLBp0JubpbQlEB+Y8jBX6Y6V9FgNKfKtv+AediZbI+ivhm8HxW+OXw88Cw2n2CTVfEli91HInzfZ7WUTzHoAf3cZzX6b/G7Wn8TeOL0wy+fpsEwEZHKjqB+nH1r46/4JxeGjrXxq8VfFPW4ftJ+Hvh+QQtOuPL1PVHNvCU4G1lgWUAY7mvpjxPI9rc3Qki8trmZ5pecLyxwOfetq1k15Iwgee6uU81oOGXb24we3PpXI3ShZPLwGAHD5zz/n6VualM8UEgmBDS8D3A/lgelcd7wHac4IH8VYQRqPMgQKsgZFzj5fX39q1dHiEmqKsqCRkAZeowI/57ulZMjlSfNUKU+6o78evt1p1jeeRfCSUl0kVY9x4wc5A4+lWJnrenNbyBkUdflVOf4e/p6cV1OmXESkJvPCsBhcYyOM47VxGm3HnByOBhQFXlgOOQeMgiu602wc+XLGGw3JyduAD096lIlnWokFwEPzEsqqpX8u/TFR+Ldal8L+CriIfJdXzCGInHRhycdto4q0ZLLSrOfV7yTyra3UuBnbu4wE/PgYrwLxd4pu/EbfaJ8pajP2VGA3KvcnHc9j6VSXNotgiralfw/EYreNWJV5JQeOuAcDNdTr17GyyTxD945C+WOnHBPtisfSoGisIcpslUL8w57DH44qxfSNPL5aIP3gCtu9Meo/St5Ik47Ud0KNcgCVSeFPbjH6YrmF086rdrbWGZGKlhuX5R3xn9BXRz219eyCxjBhiYiPI5HXB6epr07Q/CY02Ld8kbDHmyMQqqq4JLM2AoUck8Clsrj8jjdH8NLaKEul82bZkxBQBx6t245NfJ3xW+Luj6RLfeFPBuoJdToxim1BFyIQDhkiIxuYHjd0Ham/HT9ouLX5bvwX8NphBpEbtFf6mhKSXIXh44CMMIWP8AEPvfSvkkR21oH8uMIWYNtT5tw/oPetaVJ/FIJSS0RJDDFLML+e4+1OzEHcOHJ55J6fjVq2tBLcO65iTaflxwpHqRUKxtP88UQWKTpGcdcdR6U1NQYzR2dxmz8snO0/e+p9OK6LmNiooijfAkJz0Pr7VY8q4kgUj5nzkEELwPpWz9nMsDSRIP3Y4ZB97P+FZsClPNKB/k+XHufakI0Iba6ePykT7FJyQWG79T2rCeLUY8XxUmPJ47tjjpV+1vb2WbyLp3gG04L8AdufStOWW1tLYRXlykkUi/IACd309KBnGvPdGUEDypBnCjp9cdK0NSONCnNvCWDxKZGY8A7hnFTpZSHfOysEYfuh1YZ9D6YrPv4ZY9HmFyXQhTgY+Xtj9Ka0A88lwSCOhr7re6+2W9nf4Yi+sbW598tCu786+FJAAq9OOOK+29FuDc+EPDNyMIP7LghwOm2EeUT9cqa8/Po/u4M2y12k0Ylx5azkbSIT/COq/hTLm1N9pl1bA4WWN1jTHUbeOa09TjEc4bYG7Z+n9cVXttwkWMAmNxvU4+6O4H8q+dpvTQ9WR84RBxB5DkMQxVs8cqccelaGk5/tBolYbLqNo1yOjDkfyNTa9Zra61exg5y/nAY6b+cVnNiJhNuMbIwOQOmOuK+ppSukzyZqz5TYnNtC+6ZEifGMdiRj+HtStqLkSwvJ5cpwUA5BA55qjNcWk10qxn7YshUbvTj8Oafcu+5YoY1+Q4wdobHbmt0rmexr219JcxFpDGD2AGOnBzXW+CbwWOo30k5EUc1uIQgGffg9jmuB0oyxQ3MN0Q8hZSuOwPFb1lI9pbTXMBDjzEiPHHI+YEfT8qxatLQrdHeJI1tp/2i4AIw25Q2Vx67ea4qO2tdXWVmmW0vG2IiE7Y5NvA/PFajLLBLJa2mJ4miy0DnjnBIDD17Vj/AGiL7NbXV3Fv+zyMpUnDJzgDHGdvFXAlrSxBLaXkFwIL+MREDYXHIbPTnpWEZ3n82AkKU4QquWx6fhWqk10yuY5MtFJ958kMvZWp5WGWP7VIn2CdyN20ZQ5/iA9a2TIaMBbJtqtkSqc7QTsbj6daz0S4MnlMrFDnOTzxwOa6S+tkgiwsguAoHzZ+Zdx/u/lVGdbaF2hdsquMkffBxnr0rdMyaOXvPlkZxGF/hcjB7YHX+lZElplj97p0/wAPaujvUja6XyUZd2VYNwD7HtnvWNIMz437TkdOMEDH07Vrcgx3gKf7OPWrNrqepWTLJaXMkBjxt2MRjHtU5t3kYhf3qjqp4aoGVXPyqEIGMdDx2qtGC02N5fGeriIRy7J8NuDMuGB9RjAH5V2Ok/EbS4Ay3+nSZb/lpG4Zx/31tzXlZj2guRxiq5Bz0/8A1VDpRY1OSPXIPHFldQxw3JTCBsiSPGf7oBXgECtI6toF6I57a8Wx2FRsJxxxkds/hXh+B2FSI+wnA/8ArVPsIj9seu32ume6UJcwusBHlk4GQOpP9K3bjW7Vb+R4JpLZLnEihSAu7HP5kV4bFcKpwRn0z2q4l6MBJYA230pewRSqHqF9q2jSxSRNd7bjgrkfePccDArq/Ad/YS32pWNoVkVreOV415UurBWKjtwRXhjXdtjZsEfA7df68V1nw8vxZ+NrNDmGC8DWze+4ZUcerqo+lc+Kw/NRkjWlW5ZpnvwG1CuPMUfKDjt/9ap7RjDcBgdyYwfULUTyeXPsUsiHAH+ye31BocND8+PvN86Hpx3FfGWPdOjiXYCuTgDfx3J7YryT4xQvZeINL1WVfl1Cz8uXb/z1gIBH/fDLXrUaFkUgeWQMg9x0/TFcT8ZLFrjwRZ36IAdMvUDsOuy5RvyXKgfjXflk+WujnxUb0meJm44AbkLgAfhgVDLdg7hCclsLk4wR7CshJJCBIfugDj3FLmEMCmRH16cr9K+useFc14pZH/dySGcNgBRxj8K0DbfKfNxbRr1OPyrmftSJlIlaRj3U54/pUMk93KwM7vsxgAnPH4d6dgOiN/FDI0Vin2tyBx2FEcT/AGlZbtTIXGWUHj24rJinEBEdqDI2QSCMlh/d6ZrUaNnzcXjLFyD5Y4b2/CmBpW13eS/uhH56x8AbcAfXsMVOzRw5dCJmQDP90Z/uj6VmSX0jloLc+REQOB39/WhH3HyyM+56UgNAzSMMlPLLcc8gCplk2rgHhhyQMVnq8gX5iD6A0+JNxyAVx1H8NKxRK08pOzLAdVI7VYVxGgd5DtPUjgj2OKlhixkJ1OOg7fyqXyUkm/uqSA/pxQIiQNdME+bykBJOMZHYVq2MwiCXTjyV+6gHQD3470jQ2lsCqgklefT8PwpkMn2yTaRthjIwcYLAdjTJNa3TOydgPmyNwOMgHpWnvigTyxiKPdkOpHPtWDPeQIibE8sYIQcD6n2rm7/VJZdgtX80Ac98Gi5VjqNQ8Rtbo8EC+W7AqOOfzripLme+OJyTjAwvb6nmoShkO6QtKCcDBq+tuR/CAoAGFPrSASC3eTgD7pwPap94UgJktimyS7ASA429T0x6D6Vd02L7RKJJwQGHQ8dPSqTEXtNgUFJLlfL3N8oI9sD8Oa6dCXMexxF1VgAD09KopGygRv8AMFHynGDj27UtxewW6hFXbsT0/L3qWwSLt5dQwQfvWMufuZOOfauNurpribEmZWfgAHtUF1eSXAHPTpnt68Ci0kaIvJlW4x+dCHY37SKztxG6KIAp6v1J/wAK1opVg3SMAynvgHg9DXOQzwyeWzLvwPufpzT5r1hlpCokUbYx0HoePpV3JNQTedM7sxz02HgdPT0pTJiIQ8Oq8q3oB2I+lY0M00OJSfMd+x/U/SpoZl8xUYgbjgj1BHB+lNAbNshbmPgNx+A9PanXU32eBbbcNjfeC4PfpmoIJ1toflzk8Dd3+ntWahdtzZyzcZHrTAFGW3Fdw3bSo4wPXFWZFcwAkYVjx6jFIG8oM8ign+If56UTSecilf3ir1xx+YoAiVo4wUuDvHoB0/wpVKg/KdxkGR+FAkiDY4B7r2NRjrtX91jofQelADCN3DfLjOfSnhoogBINyYO0DABzUR4TLc+vFRkldu0hvY88e1AEkhiywX5SAAFP07VLEfmUphWXGKrfw+v+elLuA+U8A8fX2oAtteOT5b4lCjGD2qdLk7dhjwwHGB8tZMaxbsqNvOMduKtx3bopR0DA9B2FAGqLcB9rfdx84z27Us7PLuC4iRRwx4zjoQKxDdfajsdsjPT0+h9KtR3zQgIxDDGOxwfagRprdQ2VmgVjcyE7jt4A9BnH6UtpNI265Dcsenf6Vj214srsZIR5QOfk4UkcDINasrGI+bvC7iDsxSA0reZwwZWUFjzu4x/9arz31vbsUSTdIT0x8v6VhNIuFRFOCMkD5uvSpi2zDnMZBHy4+bA+tMDqrdkchiww/wB0HjBFWBcSBscME+9t9Px9K5Z7uaUCKALAHP8ArM8kfTtVn7b9ndBu3K2AeOBigDtEnRoi/wA2xlxg4yv4dOlP0nS73VrnyLF/3QHzO3RQBnt9MVymkx6jr+oJaW0aTyuxHzHog69OOK9K1jW9L8Hac2kWbB788SAdASvrjAHtT0SEuyM/UNRisr1bC3YzS2+MzL93Pfj07VcF6ku7ZjagBJK4Vsda4DS4wsSajPJIssgyUXo1bTSuTHE27GMt3AJ6c0WHodj9qt/KRowMc/f79OmKui7iSF0gOH27wnRkx6HvXAfb9rbUAUxjOOnPpmtKOd54UfaI5gxxsPTjnP1oEdEusqw+1Z8i4iHGOQ2evH0qe5vkuohcpnkY4GCfUEc8A1yajJ3SP5JxyR3Hb8auW0ky2zoG+RFO04HemkhM+6P2S/isNae7+DOvzefqVnA15osr4Blt0x5tuCepi4ZR1C+wr64e2it13/LI0eS8eDyDwMH9a/GvwdqeraFqw8e6KDHqHh64tr6GQbgr/Zn3PGSuDtkGVbHY1+zpv9P1yxsfEGgbJbHWbG31K3ZTn91cxiQDPqucdunSvPxEOWV0b0pXVjes5ImWKFF8rygdyjngjI5+leo+GViNkIpd4VmLMSc8Dkfl7V5ZpEcZglgWQ+YAFwwAGM87T+ntXpOjC4W0yWH7tCD7qO4H09K6YP3SWeIeIIpYpdY8xzjeWOzoef4T9OvFeOQ4h+WOY3C87CVyeR6npXtHiRo2s75ZZ2t/JZyrn+JXGFVvqMCvG7VGtbeN4szNNkJHnAwQD9BjHevNrfEdMdiWYoqp9qTMJUAntz0YY9PzxSXDJGUjTbI2M54H1x3FMcyCXy2O2MHA3rkZ4HfH4YoeKCCcQIwBkHDNwj8c4PODmshkwG2ZoiAZY/8AWS8ZGVOOxyCOOlX7cedKPIIk2KAx6dfugn39qz44FS5Zy+FiUK4IIY56fUCtSCJC/l7txZBt2gZIzx9MHFVFC2JBK4kdXcoUGGx905qSZYgpnltt8bKrBfT/AAGOoFWUS58rygyyE/LIrDDfn3ozIhdo/wCH93tHPBx0zwPyrWwin5fnXKzpGMOocqp4Yjpj04/GthuUSRz9mYniHP3SD39iPYVlzoxYyxptkXaP9vgY6cjn2q0FfOzHk/uwEGOfWk0Mu3fmbxK0gETjeF/i46DH1qizJKqwqDGApKZHOehGDxgirflQTDzLn74QqoyAuR6enpTZEuwEaaMiMAfdxkMeh57VNhm5pzZiGVMZKAIBjt16/wAu1S24MqiJsxu2ZFyeCB/WqFpNcRqbcRnZEedvJx2x7e1XYLS+1KX7JZo00jsgfacHAPb0461PoSdDb/aruYW9szz7SMoOpHHQD/Ir7j+Gelx6VpU29VhffHJOj7R5UbKT8xHB4APt9K8U+F3g61tgZrr/AEa7H7jGQ+0yEABsdcqB/hXzZ/wUO/aOg+D3w2vfgp4E1dLfxz4vtlS8miYCTTtKf5JX+UjZNOmUjzyEJb+6a7ISsrEct2fmX+0l8Wk+P37QniH4n2+oQX+i6LcDSdBi3lY/7MtSyRzKG+6bp2klbIHUeleL3ehm+abW7GQ6h5h5NrhdhTtnknsAR6V5u2hxWMfk2kkUKyqgAIJZkUDnI681ZtdTm8Ozmexma1nCYZQfMicEf3DgZH0q7FHqlz/wjy2sF7b/AGu4lii8u4gnXeoYjAMpPyrz6Vy1m2npCLkW0UAlYhsNlcL22sSMVj2vxFtUtPsV9Eu2UMHcRn94x6ZwRj+ldp4ftPBGrpHa3FvMLpv49/TPTaRxge4p8hJc0O/g04HVWgjhixtTyFCsTxwO3T2ruzqngDxDoNnA6yWuoRu0UqyRbSVfgspXI6YJPHQ159LawR3sejaY/wBhViQqvhwxA64HTOPasmz1TS9Hv5EJmd4mZJTCMAlTyBux+FZuHVMpHNeJfg7rei3dze+Hr2PxFp334Y4wwa33nhGb7p4xjBri5NG8TWtt9t1DQtSto4yEeVbeTys9gzdPpivrSK706PS4NT8F6t5QudwltbsZUvgZJxyjAHGOnFcw+ta9A4sxrT6c0eWdV2vEDwAMYAx6gjiuednuao+Xxr0FvpsZHmvMkrIkccf7z1OY+v8A+qvt7w7Z+Cby2s/E2oXF0VSCLbbzpsBkKDKSAjqW9Rjr7Vzp8beJrmyUat9gMlqy7L+1jiFwI84bYAu0/L1HGc8CsbxHBbav5VhpevXOr+exlKGHyskdwSFB5HHYfhWbVlaJSSvqdloHhzW18QX3iTwnomnXKNHHvt5JT+5IJyVztyWGR8pHFdvP8TvFHh2J5pbez23beR5Cbt8LkY4dSemOAeBXmUGvfFSwSCw/s/7Hap+7WYHeG+XGSVyoPfkVh6Xa67ZG9uWuln8xi0wJBeOYch/QjOKxlSbeuxtGpFLQ950a31XxPplqnizRxd27eZFcF5Nu3POdudwOCMdBnGKz4/hD4K1+CfSPA+q3fhs2gBuJZo3nt2Ld2L/OjA8fLgV5Fpev+KfFoGn2OrNHqYUeVC0vlxEK3BVD8pb6V3H/AAiH7QWgzQeKdGmbUk2iSe1spPIDKODvhK7XOR0VWPpVwptadCXOJ5vrfw/8f/D69efUmvLm1H3bziSJlbj5hlkAx2zVF5NE1FGjukMqBdsYhY+Y2eu1c/Kc9BivZtP/AGkdftYJvCnxM8NW2p2F2PKuzDM8UnltxkLIQQwx6AcV1enfB34TfGS7jg8G69D4V1GYgeXJIHdQFyoSFWQScDHynPtWvNb4lYycO2p4/c/B7w3Po8fiXQteisbGSLbcx3ZK3UM3oF5XaTj+77ZrpfBX7PFv4k8Nrqtpr1paXC73W4+0FbdcNja0O3zE5xk9BkV65oX7NthpPiZdH1HVri6n092YT+SBDMiryTFIwYqpGP58Vv6FP4M8NSapo01xpaWksjJ9ueNUYDA3x+QMkHdnGOPr24a+Na0gzejhk9Wjxfw/8LdH8Srf6PqviGynurdYiJ0YxxTqucmMHG/HAOPauO8b/CrRdDEFpoOqeVfXLiGePdujkJCmMeXjMZJ/A19AXmgeHtPjsLHwtcabrsEofFxKFwJJPnXa2ckEfKAOnpXocHgb4QJ4Ji8VeLLrTJfEtrGXu7K8k8u5kkUERpFh88fJyq47twK86WMqProehChBbI+HofAviXU9G1SJIENzpAikVd4fcjZG3AB+bC5UY749KtNoBjj0q+v52t45HVPueXEjLwyMxGQT0xjvX1D8O/h1eweBv+FweG9Ej8bzXlzLCbFbo239nN5jx/vPMyjgrjBwFX5R1FUku/G/inT9Z+H3iTwlbQPBDFLPcpdxom04ZXTCYcYyAwY9s4FH12a0sV9VpvZnzhpngK0mv7yCLV4bbUbMvLLZXUTopi52vGz/AHgPYkYx2qn4YsY21SeOVrfVDu8tv3gRM52r1HP5cYr670pfg7rFjLaXF8fH154XDSwNf20saxAhd0Ruo1EUigDIBLZI4HArze08I+DPizrGs6J4JsdJS5t7IXNpbQs1o95nqsQbH72LphuDkHgZFawx7k+Uxlg0lsZlzetHaTab4pFvcwFQbSGGMNtMeM4lCcYAzj37dKbP4F8HeM0XUo1jtrl4vKjimASMKvBK/wB4j121keHPhH4z0TVB4Se7n8FaldRvLHbXqq6SmPlgpQyJkKDyCvA/Ct2TwVdrPp08l7L4qSadofs8cDsysinzAETkcgYG3p7VSqTi7qRlKjBq1jzuP4X6To2j3d5aaisd2mXiaGQfKyHhWiPqPT9elN0fWvGeuW1vo2j6dLfSwM3myPCrJOpxhnSUL3H8JrvfD+nafod9c3BtJJ7XUZFijjngMUiSK38G7gBc/X8q9C0618fad9sSwt/NhgYgyTqEWRCMjbnlwPbn+Q6/rUn8RzPDJbHhM/ir4gLixksbUXSH57ZrbajjgbT9Mccj2rb8Oo2qyQ2Dyt4C1iNWWXbHEI3Zj23ndxkdjgdKvf2pq1neyNeWsVwwAPlKD5TD1Rxzye2adquueKvF7Lpb+FPPCrvjung8sgKOqzKcE+w68cVrCd+hPs7FXV9U8eeGJ7PSviLpL6om8rbapZq/nSIvAZsbo+nTheg4roLvQPGWjhZ7O6i8YaPeBT9ml/4+YEPQvjBbb3/kKTRPG3xbtIIgdLOrafBCYf30SeYirx97IkJ4x06dq4gWnxU1ASeJtPmEk7OVVImjLRgnhCrcbR3XGa3XoK67nZ+GbHWfB3iKXW9Ea90hbpdtxD5I8jBxtcKTk7OvTn1FeiHVbrxJ440E3V8iw6ZbXEqyBRunuHBU7lOHGVPQEjjgDmvN7z4oeMXvbPSbrQbm0vbSJUuAtuzLO2PvbgciM84xwPwqrD4S+JE+qy63a2ESkMZI5pJUhihLjI9HbH93FVzvoibLa56pcfD6y1nw7quu65odpP8AaLgMl1GIwxUfID5aEYORzkZOec4ri7nwVbfCC1tvFdhrs2hjU8Wy2gtzMpbcrF8lmQKoAOGyccDqBXOp4C+Jl5oVxpss8ulNdMVmYyi4iuSGDLyj/IOOCVqHxR4K+JuneErXSvtp18afKZ2hkxIwDgbSjycAIF24A6GqdR2BRiXLvQrnWPEVrcX0kfg7UYWN3aajp+45bBwVjBGzOCTjGRxivWr1bbXtOt7/AMWeI4baK2dRHPZWpRpcYVtxZiU6ZH4+wHz9eajqhv7TW7x/7NnEKIkbAYJKhX+6R7cc4plymjWkK3epXb6eCGJt33vGW7YUDjrnpWUp37FJWPpHSvGeh6dPPpvhm6u7hJiivFMQReRD75i+RMPjqcinah4k+GujQahr96b+WVYR9os5JnGQm3900gPcAbfmz8vFfG9neeDrfUDf6q9zqUyj/V2pkgSUdkWRMEYHXdisn4j678M5fC1//YP2+0vpRGr2V5MZBGARgq2SCMnOCxxjtWfs3vc2jNdEfKfiNptK1rUY7q1msre9uJprUSHcGWSV3yrYy3ylaz4pVlKwkK8bY/4Dx2r0udrRtHSHUYf7WW3jV41ILFVOM4I5Ax+GK4e58PRXc5ufDN7FEJs/6FcqY9uOytzn8a7oRSVjnctSpA5jLW04zG3CtnIFV/LWNfLZgAOmOSPw7VRvrDW9L2JfWbcZOVO5APqoI/lVcXMFxCj5wfugDr2p2C5qB12jnBU456VP+8MWXTMBwpwfyx6c1k+bI64k+Rcc/L0p0Esq7oo2MK9uBzjrxRYZ0EekTSYVXUBOSS3CDtlf8KtRxX0cJNxGs0efl4wPYrxyCK5qXypG8x2bcRgg57e4rRstb1PTlEFnc/ux91JsMMY6AkcewrOUS4yOgEhjVY1iORn3C560Q61dWG1XTy4zhDKV3IuO7AZ+lJb69M6A3NkrMw+/G3X2K4/lXV6Lf2GoTmO0kWKbYFeIgLn88BvSuWolY6qb7Hs3w0+Lq6NFfXvieZ7jS9HtomhuYQA5J6J8vzE8/gBiuc8N+LfiJ+0B8RtP8YeIvNvdD0SbbZ2BLtCqpHs3Hbz+7BXc3qQo71w0Gh2Xii6i8HmRbG2Fx9o1RoPl3jGYlUkdexGODiv1Y/Zm8L+B9ftLj4T6ZZ22jTXSrFp90SskqkpukZQNuMbMlQRk4rkTpU/ftr0Opzm1yLRHzJ8R/BI8L3HkXCRyWGoRZVTGpJBXLpExGGA4zxxnivgX4q/D9vDMsmv6Ank6TehVlh5PluTzww4XdjHOQTxx0/aXxb8ItFvvFN18N/FtwIpdITba3ZkfLK3dVUIuI2PRiCUx1FfEviXw54fSG60OSdJ1imkhMZwYJo8lN33CDlfTkUYXF8r1ZVfC80dEfWn/AATX+Mfif40/DXU/gl4k1qaXUPh7axS6GZSpT+xpnWIwyKTmRbKQKEJ5jidVUgKMfYOmTajqM1pdxae2lJPNJp+ojYZIXWLZtEnGImYgrjrwSDxx+DHhm8+I/wCyv45PxJ+HF3NPoN9G+nar9nTzP+JdcSK0tpPvUYOEVophtKSKjAqwFftTrGr/ABx8LRR/F/4VawvxR+Feu2tpeRTosUnmWjoEWSQMqTRNEw2soMciniVNwrevQhN88Njzk5Q92R3uqftHfCTTNYv/AIYeJdCsNLsZRFBNc6fEJv3hUMGkwEb5AeqEkHjmuk0m7+DlrpF3eeDol8TWqRk3NxbTCWWKNyCMrIyOoPsmeOc18Z658b/AviN73SfFfw4S71TT2WVL6xiaCeI9SLkbWlQIM8ncueOK0PCHhvwL421LW/8AhCNZbwvrGoW8UkGn3VzHClyrFRLFvkby+OPlO45B2gAcee8PJR0Ztzx7H1ddfGi2TwPf6hqmhT39vbSW6WyxvvlVM4eSSWRSTkE/eGMfXFUNQ/aJ8H+Bb+z05tBuV/tayium8wxTxRIQcRypxzyRtBOMDtivLr8ax8FvD82nePop7uS4lVrKaMCaGVIwpaGUx5AAXkZA4OOnBoaHHo/xB8cS/wBjyWvhTWLW2gc6NqwNvFNGFGJ7e4jA3k5GVKYPXJGMYujrozSMlvY9c8TfGbwN4i8OQeKdO8G6hdWcri21S0kUxCNUYbJI5YEVmJA7FAu3GOa8hl+I/wAMfFl3d/b/AIaRaZEsixQXlhPdQ7t4ACSJGI1EnGeuCOoBrY8X+JdU8GxxeAtGltre+8Vlme+uiTGImRdoXAePplA4OW3DCns74Wpfp47tPCrXFv4V1Joo7azuBH9ptbyZvnk42r5bShSE3D/ZyTgVzygpdfyNYy5Vsdz8O/g14s8dWF1qSeIbnTNS0+IHT7O9t2SLec7EkbaquuFAZwG6jgdK8i+I+n/tAeH9RtfF3ibToUvdBJSy+yyRXaOZB5Mjm3TeNrIcHKlhk47V6L8RPE/hO/03WrYfECTVJLCZVudMGnTwStKGjj/dSAqCiuBgKhOByOhrY8FfFX4reM72TQPDccEWuafp0e6x1iNUvcwsoLL5nlTMjJ3OR8wPGTjn9mm07GynJLc//9b5PtfhfceIdJs7zUvF95FZ+aQksatEqzHgKqg/u+PUYrq1+CFt4cLW1lrflvJHuN1eurrG3XGwllOcdQc/Stm8+I2n+HfC2qeDbVoNaleBEhWGJUw5A3ZckjPGRwfoK+aZtSn1u+QGT/Q4mDJFIuVhL8Mc8Akev8q+Pg6knpoj3XGKWp6nrXiK9uDB4Y0G6Hiq5C+X/aFrEluOOqHzfkBAB5GPzrD1X4c3CWa3RvW1Nkfayt8m1+AAXY9EPHyjBrr9N0j4e6f4PupLvVo5PPztvYxL5zSLzt+zKCqBegPGR3rz3VVu7j7Jp2gXkl/56KiwGMB4xjdy46k+/StVbZC89j1O0u18G6WTexSTExhGiXJiJOPmHXkeleR6XoTeOdbZ9SmvNUVGCJA0UkqlT225AjxxyOR2rrdN8P8AxN1K6tdL0yxu7MO3lKn2QXO4gf6xnbLIvuAB6V7vF4P1b4f2wX4jeMrXQrm9X/Q7e2tnMsgTqXfGBg8cE/XtUznGHvO1xK7XKjxWLwxcfDy/Mus+GIb20BIRXu0lSNR/HkBiB7EA9qsXnjfwhYatc6vZpLrEdwFLR2kHkorgAJGpwOPf1qLX5NHfVp9T0MtJZzYJuJQ4MpxhjscbsZ6dBWJoXhC0W6mvdeaO68wiW28tmCxgd2VeDjjAPSkp3V27A4WdkjK0nw7rHxA17UbrXr1PBOjqYpLrfi5aRR8qiPaV5GBnB4NfVvg248A+DYDd+DdOu9RdQYp5ovLi8/YBxIbvL8dQMqB2rxu0FhcaW0niy6lsoYXAgljjI81PbauDgjn5Rilhg1y6sWu/D+mz3enTvtDsyvJN2yUQDaPduK5qtZyXJHRGtOkk+aR3eq/tLePNQ0+Xw/4YubXwPFuIfVbW1+1Xjxg8IQ8axpjpuUE+hrx/SfBHiCLVX8U6sTf27SrNHdajMgllZjhmdBlhnPTA4/CvQdM8Ka5qhudMvpIFvUA32x8tWhiHOV8st5g2npgYrr7/AMHfC/wlctcpqt9rk9vFujsJlm2iSQf89VXCj2Hpz6VjCpSpL3NzaUHPTocrceIPF/hGKOx8P2+n6bbXBDPDZMfPYMeskxAGCenOADjFcJrk9/HJNFqRFj5kWZFWQuz+hJ4yeMcV6bqeq3N1ZQ+HLy/s/Dqvj7TKsAmJgwGCsNpO7vwV9agTTvh5onlahFcT+MJAh23E0ckUaY6eXHgAYHHzA+1Uqsb+8LkaVonDeE/APim9077Tqsq6VZ3DgwaYsYkkuDjGWlRsxAgAjg/hXTax4em8O2kjnS3lkkXCSTTMEhBGAckNG2D2ODVfVC0V9D4m0nWp5ZpGjDxwxj90CABk4wMAdx1rRi1LVb67Cag1wIL5sK1y6GNs/eYw7QB7Z4PFOU2+hKXc4j/hEtU8Tm2gutcbVhgCOzCLDtXPUyDG7GO4r6I8GeGPCXgOzlt/FKQX15IQsBmllcTRuANuwgxrt6AvkH2rzC4i0x7uXS3mmSOwHF3FBtWBmAP3UC8Hn2OPSsqfQNX1WSxsNOvZ9eXcwsIYLfyhiTHmM2QMDI7kD0NLme0dAst5HusvjKDwLrRtUhuGik3TBwVZBG4G0IgAU7OB8pHT0rwCXwV4b8ReJ9R1V1l1axkbc09wJkjBbsAPL2gYxggjjrW9rvhmHw7Z/wBleI7XULW/Xa63lwrvayMvHliVS4GRwNpxwOR0qj4Y8P8Axg8ea6vhfRNQgFrcQFbptsU0UMTDgtAQjPuHHy5PPUUQhrcG9Ox7pZa38Kvhnpdoujafaa1ezkeTbxu673HBZXI2IOeoArz7xL458W60zaVqGktqj3hKxJNLCotwvIA8tQWIUdSR7Ve0r4PnwReS6DreqW2tXdo6iBHTcXPXy9vJj9AFyBkdK9a8Y+FL7QND07W/O0r4f3kaMqJfIbpZJJCAWha3LsflxwCcA1Emt27jgv5VY8E0fQfFKWl3HdyWXhPTbqARz3F0Y5o27KEUso5Bxzng9OldF4S07w9daDceH11dNL023BdtQt7iOPcw7NbuFcDj6Ht6VNpPgTwHo5sY9Z1ZfFmqpK8+7yLi1tZ3l+ZVVgTDEqdgoG4/w1iav8NdD1/Ur7WfEkKmJZvmtIP3Kwf7W9QGcN68Urq1rl/I3Jo7KG0ivrrxP5EGdkV7NILk+X90BLWIZJbjPp1q/B8Pde1bzp/B2peZaTHZcy/ZgHB/64SxeZ908DI69a5CD4eavoc0E/ha2tXNwHMSYBaFQOFN0w2s7AEY7Vi33w6103N14huvFw8DXk37iSEW/wBtj4GAGnjcqrcf88wR2NHS10Fz2DU/2dr+HRkbTNZv7uSF0KL5C+XJkj+D70ZHYGQ1xGqfDD4lvbRNp1ufDMEbbS108WXPXcS5Plqcfw5XtXn1p8FZVT+1da+JMstnPyJY479tzqOVEKyAAYI/j59K7bQ/Gel6H4UfwhoGpTpbRySxC6vYWl3yMwy62khk8lR0AY9eQoOaXI0rNphf+VnaW3w0svD1zDqNrf2c1xNbsRcyzYSWfbjhgSiAk4+X8hXgfj7S/jnquoouu+MbHRIVYiCKLyogqk8bpIfLEnGOTubFQ6bo3hq9vr15PEj2MtuwaaVbdFaRzyDGmdxOcDpj2xXrfw/+C3w28QR/2q8OpeI74OZPtU8s1vsKn7hTHkk46Bc+9axgk7zsS52Vo3PH/BfwHh1vVBdaj46j1JifOurTTkuDGypzh3MwLZPoOPSvrS78QaD4H0/TtD0RmsLzhbHzkMu9WXBKzzI4Tdgj5sfSuF1L4q/AP4d6nP4St7df3C75m06N2MoxzG8qLkMDx8r4GMHFePz+Kv2ftevGurnQdb8QPcELFa3c8gLdcKPLIIVM8YcVfP7Tbb0I5GtZHM/EPTvh5e+IJtW8beLdR1C43/vYbVRGYdx+4qjavHcrGc+gr1Pwp8C7L+yoNcv4mh8PXsfn+T9oLyMuMIssiMGUHhjtavZPCfwe8L6glle6R4Rt/Czwxb7O4NwbwoWHylhMzKGAOehx0ry/xlrXx51PVTY6fpcnjGxtpWtUNskESzbF2k7GAIOP9scDpT5uVcsF+AtZat2PPdWsPC3w20i7Wy8WPoiaizPZ2EVrNOZBGRkNMFdiFxxkRkY61hf8LP8AC3jULpn9hah40it9v+lMFBExHzE5Vti4zjnt0rt/+Ee8Z6zpdnFr/wAPvOeKQpbRvqMdrLvY87pARtGexbFdZoUPx68OX8ei6N4Fs7WBfvxpcw3Lx8cSeYrKrcdMbs0JK93/AJFcytYhtfBejeLVs5G8OXU9ix2pEJfLhI2gYaQfNx7MvSr994S1Pwji78J6LBDf24P2JhEwSHdww84ja7MvGGOPY1a1/wAO/tX6/EzCVtG8oho7aa3t3ac9Nvyjy1AA/iIq42h/tUmJLWe90m2jZADC1vDIycdfvBu3rgdhVOUmv+CQuU86/wCET/aIlnbUD4WhnvLh8QSTzWZViP8AdkQJgcDzdnPTPSvQbHVPjZ4b0/7Nqr6dokynEloltDeu5/2pUYqp9geKyNW+C3x08YOkl74/s76E4juraKz+zRQjsAyFfM/A1kf8KY8RwXw0PUfiRBObTa7abaQl5FC4I/1hT6/xCs4yVui+Ze//AAxDrEHxT8/7X9qS5W6dTNYWaw28q4PH78R7f++TnHWm3l98UPKvp57e20CCaJbeNLm4hmfzeAu1wrAs3owP4V3Ph/wLBq+oi9n+KMssELMWt/sUdqYpE4KOwfaV47RgYrR8W+Gfg9ageINZ8cwPeoF8rbIyxE42cPAkinOBkYU+9ZOrT2uilGfRfgefeHrb423VxDol9f6V4Ps7mJlnmiSOa7kRRjJXO/BPHysgGfSud8XeF/CfhrQGvNIvbfxzqtiVLQRPIryhmCsrLl1TYDkDqfyrs/DsfwXETSSeL4L6+umVLp55yomjyBhUTCAKAAMtmvRNUn+D/hW9S20Xw/pWp3MCZ+1C/kijVmGV3IRIsrN+IHSj2iW34AoSPmfRdb+LfiX/AIpXS7iw+FkcafPCtql/K6tyC+8ME9uckmtXw5rVx8Mp5dQ8V+MZdUmvwQ6Pat5LqTtV4Yx8oIwv8CjA6V6Vrf7QPgLWdJuvD12qeEtWSIQzXltDHPHjILKBsWTGOMIxUeleS+DPi3o3h/VpEsNLsvFKQyARTzMYsDbtD+a6sYuM/KAKblzaRjYSg0tT0LSbDwDrWj3U9/YzRj920jXMs9oh8w/KY1LAc8fw8Aj2r0XQdS0bwdpDa3pumW2gSOyI6CT7RLLEjBfvYYDOcDlen0ryKz8R6Z461ybXRDd+J3nlRWMNrJFBB5YwE3kqHOABkkdOleq2sXgvTrw638QNdtrR5pAJdKCGQleAgfydxOBhsMQPXNZylP4dilGPY+Wv2rPFzeMfifo1nJGtlHpGk7XhXDtvuG3HOFHJTafpgdq+HPiRM8mrwQzEeQsXyleOvr36gflX0t8T9Xs/E/xb13VdIlW50+Qi1tHwYyVthtU7GAZeeORnA5r5mvoYX1O61rURJcW8R2QqRzIcFSCV+6EPTivRwGjV+hzVnq7Hml45P7sn7uPxOK/SP9nbQfhfZfAmyvPEurXEep6vqF9NstoZDJZFGS3XaBlXLpErFiMANjOQa+CLu6hvtJmjmsUhdR5kRQgMuPfHIxnIx/8AW/Rjw98Otc0vwB4K0vW76w8FWos48O4F5I0k8fmMphTg73J53jHTtivRx0/3HLtqc1KPvGlc618JNFvARd3HiRrdQyCaCYKCMYQlSRk9yo29jVHUfjb4gmnjNnaxaHpTnEdrFEE8xMc5KAd+menp1ro7v4FNe3O7TtWm0yGV+bmazKwug/iT5htHPqPYVYvfhA/hdYDF4hh8RWk0hxILffHAFHdu59twxXlL2DXvSuze818MTyG78XW2u/a4F00W9/dkeW+/zS5Ug9SFUYxhQAKLWHxJdS/2XY6UJXl2hon8qMjjnAk2hvbBr1H/AIRvVhDLNpV5byRQHI2KB5mOfQ7ceuKzpLjxxqVxN/aWp2OhwxJuilEcczrjAzGPlJ/EH2rRSSWiE03ucifDev3H/Epbwt/aEtgcvi4iQAHkc4wPoprWs9G8a6rcvDc6VDZoFBt7WZ41Axx1AIb8elRafr/jhJLhLXXIb+eTH+st40B28BhGQhBxjtg06Cy8UajN9s1nxGmmXZf5U2IrttGDhYiox0wBj6VSqSYuRL/hh974N+JGqypY3psNJgtwBHGnkEISeCHPOW/2SB7V0Vt4S8VaPqE6v4ysrI2sSedZSWpnCblHHmOo2ZHdK8/uIbCXUlWbV5Ha1/eCR0dlHY4B2n8q5n+wp59eitPDV+fFAMnm3NqiG2D4II+8wB/Dn2os2ug9EfTen+G/El/ZwDwnexSu4JeZ1iuAH7kE4wDjpnPtXCS293BeT6t4r8RjXNQP+jQ29hEqqOgBwoXgejKM/lW/B4A8W3V3DatfS6DBqql7mzi2eYFQc/Op4DdOGB5rys6bbJql9oMcx0mDTpStu8KNI0i/eK7+DnHfpWb36FRV0aPjXw8NA8Lamg1NtRubmDc0BJ3rGhByEGQuDjOe1fMl+sV3prTuAzeXwE+U7uMj0/SvqS20Pw1pvgzxHLYu17rMdhPNNGs7OY4hgb3GNhxxkcnB7V8qy3HmaGc/JItuxYEcMW47jv14rNrVlrY4QbxLvIFuwG3rksWHQ/0rPjdrHxJod1BMIJ4tRgYNt34IkBBK4wcYHFW0YsuxVFzIo2kfdGwd/SqMdxGviHQriOPdt1G3O3OASsgOMjpniuvDL31/XQznsz7U1Xx9a6UZTcTza7JJOTLvdkHnO24skbR7Bg5wBTtO8a/DzULe41u+sY7W8R9rXNzLLIXYjgLbRLtX0yQAK72/sZtG1a4/4SLT0W9dmMBwr7rdgCOnykOOQOCOlYRTxh4gs3t9F8JWlppyKUWSd7cLCV6syOodhjoAv41Gl9AueaXHjl7uXydP0yaJcFIwJYz87Hkh2jG1fQf4VXs9O8VtdMtrb2un703n7S6ybz028fMD9AR71pR+BPEetap9k/tWw0CxbiQ2tsZBuxgoq4jkBOOpK496wrrSZPCmqXf9ox3M/wBnASO5dSSwxtyoOR0PXmtVbcPJHaaJpngm1msrnUtKfxRqsspWUs7wQxkfxeTgRtjjj2/Cup8Ttp+phbjUNQNo0vywWflSCNgh+QgouMexX/GuL0MeG9UZZb+eS/06CPzo9LTzImuMdf8ASEIZdrc7Tn8B0frvjSW21eCPwlo0lskEKHy551OI/wDZc8kdvvcVnNXaHHyO2v8Awh/xIm1TWbpooohjdAmx2GABuI3fLx6VlDwH4VMlu8VtCh8kNPJMGlwHwVOXycjORggD0riZI/E3i26h+2yRWVq0w81GAdoo/wCLkdQB0HH0r2rTPif4Z8JwTQaQg1q0tYAnmklgxQYwQ6bwcd+RUufs1eRXLzaRMV18O6Jd2eoQtJqSWUXlyJBI0Z+XoeoY8DgZxxVCfxL4H8Zy3Wg6zCuo2uoIIf38BKA5+7twGWQZ+WQfMpAZW4qn4sudb8eWja+bVPC+msq+VabopXmVsbpFaJVIxgHDLnFch4MaZ9YFnaRRWq4ZVvJCGAP+1G2Cee3anTqyve5bpR5bWPkn4y/DC7+F3i2TTFSWTSrxftGmzyYYvAf4GdQEaSIna2AM8NtUMBXFeDNO/tXxZpNhwVku4t2RkbFYM3H+6K/QHxb4Y8MeIdL1Hwt4ojl8Q60kW+C9ikYfZc5eMxZ+ULydy7fm5718d/D7w/faH4826hH81hbSXGAPlkSQCJShwOP3mQQOq47HHrUcfGVJ3eqR5lbCOM1ZaHtDXLRC6umjxhSuTyFxgA4r53m/fahNK5DPvbDeoFe4+Jbw2GjXRwY2uEYDt8x6flXg6gts3jcW7+orx8EtXI9GrokiR+IyzfJsyQR7jrXBSuZJGkPViT+ddxqTCOylLfKcbQPQnH9K4OvosEtGzycW9kFFFFdpyoKkjlkhdZImMbqQVZTggjpgjpUdFFug9tj0jSfir4w00JDNdnVbdcAxXID5X/fI35x05P0r0zS/ip4X1JUh1WGXSH5zn97DnthkAYf98YHrXzXRXDWy2hU+zb0Omni6kep9q2kNtqkLXujzxX0X3Q8TB0+hx0PsahaxnV9rIInxnA6/h2PFfHVpfXlhMLixmktJR0eNijD8RivU9D+L+u2ccdlrUcet2qkcsBHOB7SIBn/gQP1FePiMkmtabuehSzCD0mrHqmsaUL5AwOCo/wB1gexBGDwRX7F/8E0vj7b/ABn8Ka9+y98YDFruoaJb/bNIlu2DSXVluMc8aqwADWxMbIVLMyu+4KE+b8jtA1bQfFthPNoDHMQy9rKwE0ZPTj+JfpkVn+GfGGvfBr4k+Fvjd4bUvd+F9Utr2SCGZrb7XBHIBNbPIg3LHcRboZBgjY7fKRxXz2JwKqKWHqw329e3lfby0fQ7Oa6vFn7n+LPhhrXw416TSZYnj0+1+44C7JLeU/K8ZHK/NnP8S49K+bv2if2cYPiV4Z+zsYrHUtpls5AAWiuAvyq745V+h29vpX6sfEe88K/GL4M2PxJ8FXkWq6fd2Meo6fdRjd5kM4X5SByGAJRkPKNkEBlxXyVpiwahpl5YSrHc/ZcOR5g3RhACpAPI9u3btivyvERq5XmLjh53StKL8v60PewlVYmh+8Vns0fl38FNb8PfFj4S+K/h98SMWXxI8GSA6NcyPie4gj+Se1nQgq3lGMjOD17fxfNN9pcLpcQ63psFyEdgu9Y/l5xtUbcpj/ZxXtn7RPhm8+Fnx70b4haO0kVl4o/1rx5ULdQ4jbJBAJcbHwevzde2H8TtAhgvpNQgjDm9hF3Iv/LMk53YxwO3Sv0ulinJQxVJ2U1e3Z9V9+3lY8upRim6bWx4IPC3w5kYG50u5XjO63uGVTjsAwx+Valt4Q+CoUC503X2bg/LcRKPpylNjtywA2NFGBuxnPPbFWxueP5XK7McHpXY8wxVtKrRzfVaP8peu/C/wKuIIoNM8Oa7HKow0xvkw59wRjjtgL9KrweEvg3A+G0G/wBQUdd19ImD6YVFP6YpQjYILFE6cCrUNuHyYm+0Afwng/XtWf1/Gf8AP5lfVKH8iNvTLX4V6Wc2nw+tbk9Qb+9nmx06hsqR+AxXr2mfFHw/4d01rLwn8M/Bel3bEP8A2g+mx3c46cBpVyowOMHA7CvDorGz3Bm4bjuTn/8AVW8lkNioB5Z4x757DFc1XE15r3qj+80hQpR2ij1+D9o34w2OE0XWF8NqmQP7Lsba1ZeOgKR5+nHFct4h+JnxS8ZQR2/i7xn4j16GMkpFdahO8ak9SF3gD8BXJW+nxMVh3GF0+UALnOa2BZ/ZnEMkqKwH3GU/4Y/KuOaj9o3S7IyIraMHc6+aR1Zvvfmc1fYTjKqrSSfdA3AD2PT0qO/1XR9NgxeXlraKvJLygflnH5CuL1D4ueCbJJAl4+okcBIICW/4C77U5+ta08DWq6U6b+4J1ox1kzure0kBxIQJsc7vce3FWYdOlYqUAlbOCy/Nj0+Wvn+/+O8ELFND0aNkP8V65c59lTaB+dcDq3xi8d6qnkrfDS4egjs0WED6MB5g/wC+q9Whw1iZ6yXKcVTM6Metz7HeztbONrnUrqKwWLJc3DCLI+jYxxXE6l8UvhxoobN2+rOoOIbNd4/7+sFTH418U3d/fX8hmvp5LyQ/xysXb82yap17FDhakv4s/uOGpmz+xE+mr/49xLuXwzowtiTw1y/mEfgBgVwOofEXxpr7l7m8Fqg+8luojPHuvzfrXl9pt+YM2wYB6Vs25UCVk6eWfavQjleGo6QgZfXKs1qzOuJHnneV3acknLMSSffJqJgmAfennJ9M9QO2KYcH/OK9SCskkcc5XZHJjO0DmmKuDg8ehpSxJGenanLGpHOR6VoZEqiDZt3fNTMOQVAGKtrbPt5YBQOeOf0qkUbJG7C9v/1UDGqh52jeBVpZH2DYRnO0g0sNuzE7+OMiiQsU2cYBBzSEvIjfcjNgjiktYlmmwzbVHOPX29qYN28M3U+1ShFWIuT8rH+GmMtMqoxDLtUcc+tUmaBGbyV3D1pzEEcvyo9PyqB8k5U7vpSQMsCRXzu49FpolyMSKMDjI7CoFUZBYjj1p5aLHQ8d6ZJI8yvwqYAGB9KqSYLZHepi46ccdKidSFViOvftTQjrXuA+iQLjBEYAPsvBP6V9Y+H2km8LaQGw+y2UjjGeP88V8jQuF0SPoTh1HsC3NfV3g+Vm8FaWFUs6RhSR0z/Svlc6XufM9vAPb0O30WRvNjl+6Y5VYDpn6fSvjH4qwG3+IviBWXy919LJt9pDvH6GvsbSzmRFP3yy4HoQRn88V8ofG5dnxR14f9NYjx7wR1hw0/38l5DzRfu0eV4pQKTB+lO5wPavtDwBetKKaPal44xQNjhUoJAz6VEDt4FLn/8AXQJEqAAZ25x/KrM/+qQo20qSBjjiqhHy4Y9a1LWSBwy3EYdQufmPHGKlllYQ2MuPmIbjqeKr3ot0xFAxkA79vyq+E00Hh9oAzt6A/Q1iylTKxQbRnpnNCB7DR6U3jtTx8uDj6UyqIR+r37Pf2u38HeGxBhjLZW/PGFD8YI9DxX2lp1lGtyokXBhkKxow/wCWbcHkf7Q49OK+MfgFHjwP4WmBOHtrNfx344x/dKflX33p1vcRKhQRqS2AOznO3jvyOe3WvJrO0nY7ofCdPbeXBbDzW8xIYizZHofujHQnoPTivDfAAmlmu7qflZJJ3VW6NIZC3PY8f0r3PxDt03wpd6pM4iW1haQoBtI+UrtB6HOf84rxvwFC0GhpNbI88rrtcHAEe05x2yea5+rKt7p7PYj7IyM8pKEZbup6/wCeK6W2eOEMJR5YcllI5ziuW05mitjC7DbsGwFc5XvgcE4NdJYySfZvLMRhKgFQejA/Xt+vNERG5BP5RnmULNJlG2tzuQ8D6Y7YresWhIkmiAJf+A/wrx9OtcjIjSAz/wCrPlqu0H7yr/kV0enTieGUAZDx5U9QNvQHA65osUWI42QeSPu7/lHO3B7CrltaNOMopGNyFhwoH4dR9KLHe8a/uhIQPmXjJGOSOMDBrRtpIbS2Mc5KJFk7eMjucmpYzzr4ix29stk0spjnMeGAAAUHO0/TPp6V5CGYtukDIW4zjg7e9egePdRttYv7IA7oxCyxg9cg9yOMgkjHbNcVPDKgSQlzH2iGRjt19jWVhszb+aQrhEaV0OFcDgbh0HtxXd6fbfaLFZYhs2Rqcn7w98fhXDu6DbEWMIbO1voP0rvdKiitrIyQyeYZEXIJwxGOD+HpirgiZFDVAkx3QuokwORwOPXPSubmltzK8LKcPHkYyef1xXRX0z7VMiqvmKccent9MVgM24PGctzu3dPyqXvYC3YOsYSz/vkDZ+PTPH4fWvSNNnSCMQgMyqGXLY+Q8cYA5x1HPQcV5hp9y6zeZDIZGHzFQqjA9K77QQTEqjOB8q+jeh56Y6f5xWsNhWO+tPMDv53zED5fTke2eMCp5p5RGEibLOCE29SR046Dp/Sq0SXJiWRVMkrHbIwA4xgDjGOnpxW3JYxsiCEIpQ8yZHAHT6Z/ShjMHxO9zc+Cb4+Vh4wkj8feVXHA/H5uPSvBgkKQoTKAFDLwOvIABFfQ3i3UoIvC2pW8TCSSaLLEfwp0+X6HH4V8+wW7fZ2eRVlO3jp25+gqH5B0KB3XE0aRL5Rb5RuGSAPbjjNeh+EPDdxKxubtfMdgNilcAcDJ/EcZql4T8OnUbttRMREaMvU/eIxx3wOlV/2kv2kvBX7JnguPUNZhh8R+ONatWPh7QcnAAbb9tv0Uo0doCNq4IaVlKpwGZHGOtkgKf7QPxt8BfsueFY/EfjJTr+v6ih/4R/w9Ht3XrxgDfOchre0Rvvy7STjbGC3T+fn4r/FLxj8cPiDefEH4l3q3l7OVWG3hVltLO1Qny7a3i5EcMeeF7nJYliTWN47+IXjv4t+N73x98SdVm8Sa1qJ8ySac4WJM/LDBGoEcMUf3UjjARBwBWDbRWuxtyMUP4Yx15r0aVNU15mcnzFqGXSdNhea0DbZcr8wJGe3UdPSqpHm7ZNmPM7njp6CmW8620iyw7rkJk7V/gHbt2outSN9Ms6AieNAD0AI9cDincXKOVFdvs8SKpxwCO47A06bbbkNt8sEDeBgqPqKlixdISzCLaAV4+YHuRircyQwpCIsXMjMBJt7qR3HNFw5SjBeW5xHFD9okY/Ltwo/WrcKX0ss0dpbhAE3MkgDBsdqpSRzfaTHbxshJ+VlGAq8cVOt3PZXgkgkCFOz9T2wfWhjsQJO97A8uwQmJRtCgAZ7duntUkWn3MssbySKGCZYY6A/p0qe6voXufMi+UlQHwMAn2HHFTww3d/8A6QsIPl/w5x0qblWKradbTso3u4RgDk8Y9qu2OlJaiVRD5itnBJ/h+n8sVcWF2Z0uVWBsAgew6/TjioRcRzRpFs+zfMcYPzenWpv0GVoJoorh7S6kLb8LGoGAM9D6cVoTabDYNJA048uTDA+vsKjVsRYaCO94IwMeZj1qlaNAiq00MgcEhW3Zz64U8ce1IDQEZSWHzIWkiJwszfw8YxjFS+bDNBIkUy2SodrIBk5Bwfpn2qhdyXNxbJHO5gQuNuFxwPUiqv2O4tCl3bMJlLHdjuAecjtTsLQlmsI/OzZt5qOvzLJyefr6VYtZLy1USRPEQBgKy56ev0psTxQ75FiL7+jdvXPpxWnHtlSF4ZRbBic5Gfm9MdMUbICG4utVuYdl6QACd0qDC7P7pC1UkXSGhUQs1xPGCzNuIX24I5rektprxILWVXkHmBCV+UMM9eO1XGsobCSUTwJLDEpCsuCcdACOtLmSHZsx7SwkmSOKO9CKyCRY9vzdOeRSKt0kGI3FzAxKb8HfHzxkehpYZEv12wW0dsqEggN82wdRxirVsmnWF6Lm3jkUbGBbfuCkDHK+31qW0h26GR/aF4t7EIbdrhE+Rhw3IHUdORWqt3MzW6zWT2rgErI2MnA64xnFRzQtLKv2dyP+W7lQF59vTjt0p/8Aakj2HlXMElvcdWnccIM8MqY7j0xSch8pWu57O4Cy7Rbu55J5JPqB6V0GnQy3gbT7eBpoyw3sCoA9etcbaf6TPLACl+UIkiyNu/uyjGMfSvQrvQtN1m1R7O2n0e52AkmZvLBIxjGf8DU9CnbYxbqwYTxxapI2nBGPkEnliOMArwuOPrViHSrj921n5jsnzopOMknlS3Ttn3plr4XXSpWa71KBV27k3hiFI6n5jjpWw2k2czpJPq2FQZQwnj16c9anRdguRapr10I47GYrazIm8gHcGBGGUrjHTHeuVn1SCKLdp7nZGuT8hK7+3Xp/KtqPwzpV5eMPPM/PLM5Tj1zgZ+ldXY2E+jQS6dbzw+VsaQ7lDYPbOR92lzRigs+xyN22oahaw6hqO9gsXyuMIoTrnaPWq2lTmWWRbBWnnONjHAVQOMnOBV20S6upY2vJhKF+UQqAPnBwBgYUD0rrLOy1eCYzX1u1jbzKI38xQOR90D/OKUsQorRDVJs4/Wf7fES2FxPHN9oYDGz5oskYPbj0qhd2N/aalFZw3BvJ12md4vkRO6jGRzivSx4f1Ce0uhciO1ukxIijDFkHTOPlC/hV288E2OraGl1EUvNTLbd6SGNM4zyCB+lSsUloxuj2POJbC/urQuJ5rueQ7CULCNF6ZYEY4rS8PeATNNHemW3vVR8SqkhUgLjkAgflXqHgrwLrr3DWeppANOkgYNFHKokdgMKAQQy+uemF7Vy4ttNtJ7y3NsbRo5gkkTNuZEQ4xxjJXocVoq62iZOn3II9D0q91B45b1rRVyI03feIOCC3pwMe1SW+ieFItPuZNQvZlbcRbHLMoIGQvG4A5HJOK9C03xx9itHttO0i0vliIEMtysbBcY5CbeuOlQXlnrPiTUYbO/08acL/AOWNoLc28Ik7MSc7sng1HM9iuU8h/s9Fu4VuE+37/wDlgvyFl5wBjjNeqaPoHiPUtStX0/y7WzkCxTWrsPMjiQY3bX+9geh6CtAfBTxDHAby/wBTg0qKN1jSP70h6HIcfLjocdQPavbtA+D9jdPD9lvorq7t9syTM7uWjQDjauM4PpioqTjbcIp9TxXTPh5a63qV0fFelX2sIjGF57Y+X5CIfklVVz/D2Ixjp2rrNL8DeA9P323g+5e8u0Byk2WM245CHeNoxjp7V67baLp2kG+vB4vtYoL0Zk+zoVCPjGQWLbmz1GB+FYfg7wh8PZtUjOla1LfzsuJNxkiYbWz8iYG3nHQ9OlYqq7cvNoaOmt7FbxLY6PpFit2kI+2X9utvM0kaqyhf4N20ABeQPYCuIhuJLS1eK3iNqjYULGcl8HnB434zyPSvoa+8D6HcaaYYp21ua3k837PJl0y3C8qFPI469fSs228ZeEdMI0h/DcuiarYN5G53TblVBGRglcg9QM471mqiKUX9lHGf8IEPHWkXXibU/ENlJc29vgQQxFH/AHR+5Ngnb164P0xXn2o+H10bUjYakZ9TtmjWSE27gRENxx9wHAHYfhzX1J4S1rwFf6QPDlnpY8LW97cSJe3G8TMjFM+aHfLBe2D8oHStHxXJ4H0PR4PBvgKxj8S6hfFWiuyDMYt55dndSu35cbUPQ9Kj63y+5Yr2DZ862EPjbUdF/sbRN6QBwWe5ePCoAR5exsFiTjGOOK7Hwd8JvG11d2l94t1BbRLO4M0lpLM5LwKAQP3R/cq447Y7c1r/ANj+KLMPpemaV/ad4XaQosCmQI3opXbgevPUcUeLNQ8Rws02nhZ9U004uvtC+UHhcDEEkY++yNx0HTNOWIvpBDjQXVnW6JL8D7jU/EC+AtGNn4j+yNEJtsl5azEsuZFR8rkMcncFLHgV5Fq/wW8V7Fuk1Gxi1e6vDHaWkINpEwJ5JDBUGRgjGOPWvT438YQQW+qeJxYeBJNHP2o2lvGCZ0ZFVnZQ3U5wQRwWBOOK7RJfDXgXwxp3jWcQPqupXZ8hb7zpHjj2tlkhjOwj5epGPm+8eBWUa04dSpU4vRHkHhj4AfEuDUY5XQz6lLMLWa4tkFxDp8C4LTSvkAMOgxtwOK9x8O+CNM8N+HI5PjLpF5JqbNNFZajc3bzQ3HluPJSO1WbcjGJh/rV528E9vTdB+OvjvxXY2uk6Np+h6bbyxtHBqtnaXW5nAOVCMRF5hI/izjPAPSuB1P4peJNK8RXeh+NFGsaRpjrNd6bbWENzeJvjy89q4yYpFzyM4X7oxmsJ4ipKWqLp0rLcf458crpMGm6hpGgWnhqXT4/senX+rqftcbuPKE9vEVMREIf5vMBODxxmpLz4TfF8RXniTXbux1gXz21uJ40jiS7t1CtG9u8R2oBIWBRlVuMgcrXm03xr/Z8a/fU4/D2u+MX058WVhqN9BPaor4zOIpDLEu7aAysMg+2K88tPHWuW+tajPot/e6HY6jfG4/s+B28u3hlbekSDG1fLB/hABx09J9hVmvdVvUvnhDRn07o0up2fxD1HwZpmsy2+lXMEQSC4kaWJ7uBV2lw+Ci4XBXoWHTGMZvi/wfpmvtqGuatLBrGo2ciGS20+fy2hjiXYJNsiiQj5QwIwG7V87W/xF8R+APHkuvWlgvjie7t2+ypOWMUcsoA87y4QCRj5MDbnJ5ziode8c+LL9r/xL8UvBuqTXVxCsNjeWFu8FogTOxGViQSMk5Jc4AUjvU/UakbSB4iF7I9R8Jt4Q8PeIbTxp4ym1Ca9069W6ieH54pkPRZ1flywypVWTI7mvpPxpefB/wCJ0Nil34Q1i3lvEDSvYwPaRJMcqP8AR8L58m35nKbl2HvzXxT4e1PTdVnsbjx3aXx0e+4C2KGG4DAgJsZiq+pwTjpjHb9JbbSfE2h+HtNttG0Ce2stLtEZLu8ulubu3txuzEWVEBKxjZ8u4BR97+KssRhNVJip1eh8X/ELwPqvhPw0njO1vbXxF4ctbz+z/J+xvFd279AJwV2oFUDO7aTuHBNeK6f4n8VJeBLTV7nRIL1drTWe2MRQYyfupkFOOeoxxX2jqqfDj4i6bdaLe+MbnRdG1l4Z9V0mK2drqae3C7JoZTHJtkLxKWABVwMHjivjn4teG9K8Ia7eW3hiG+tdKiiiNpcXZxLPGwBllMYVcEnK7WAPGcDoPRwb5lyzOevG3wntWhfsx/Ezxb4Pj1LR/E2jaNp2uI8tpaaxrLpcajbIvyMiRoylW4KgAbc/MBWBpfwbvtM8Ia9F4g8R6ZaWunM6X9nZXKu0ABwHNyCMbjkbCpz93Hp9/eH/ANmX4D+KvhFb6jouhTxXz6UDaalqNxcyXkbiEfOqJJtbySNq/IQe1ePfDrQPhV8L9Ak0u6k8NfFDw3cSmTUNRv8ATw93HC+E8ghhJlBuYRnbuG7p3qqlWMbxViI03I8P8Ga7+y18HdB0Dx5ocer+N/iM8pEdisyGCyk2sgnnM8EkCQpxhlDy5PCjmvX/AIn/ABd0Twnd2t94puX1y41OxW+RLSx8uIIyAxwzSq2w7l6rjj+LAK180eK7nSvh/wCJNX8P/D+90/xjYalErLNaRjZFDIzsbZV5AZUIH8QXgEEpXdeAtV+FHjpba88ZDW5/FHheWO5tdNvni/sp4I5FHISINKijiRXO4YHUYBxnyz96Wxoo8mkUQeJvi34H13w2PEOkJpz6hLbPHcWE9gAeoaOORfunZzhlO098jFeFvqc999in1e4utbXTYVAgkmLL5K/L8mSccdcc8YGK+qI9N+AnxL8fajrljo9+dZM0appVnci30+cwRgPKsSqCkbKvI+XODxk8+c/EzwF8P/DWted4eOpaRaFQL6QL9qt/tEm1o7aFoxlHChgVbPRRjrW1KrQi+Xr5mclN9D17V/Fv7MPiLwj/AGbZXEmjapbIgkEMc4td7jmS3mbJDNgBlbGDxtHWvFfGOjeBtHfQLbwa8WsSahkz3Pnb3RsABZIzyi88H1B5NeifBL4BXGvR+LNQ8VeHr+ysksov7FGpIbRZblixDExn5lXuvIwB8oyK428tvAPwut5tD8WRTW+utctFctDb/wCpEgJDqdvkhUBBwTvAYYBGKwjVoxqOnCd32LVOXLflPPIpYfCGrafcazpy6vZpcFHjAWaJ4HOH/dkfMwUkrwOVFfXHxe8UfB2ytdNPgfSrq8insYjaTQTHyJo5P3fSTILRlfmA5BxlV4r4tttO8O6lYzappHjDTvNsZpmEU7NukBJCuqEg8rg8Kf04+hvAen+ENB0SzbWNT0T4j6TqV0siPFI9pLp11GufuOxZFY9RlNwx8uCBV1l7usvuFDfRHlfxB1u6uF01L6Gazu4CzWotxLbSoq8E990gbHpwe1aXwQ+MVz8MfiBD4wvkn12yW3uLe7smlwLlbgDImDBgxjZVcHBwVAGBmuk1jxvqTnULpWs/E1vo9y32O8nxvsrmXIiCPtIaPICnPDdmAxXN3XxKtLyw/wBMtNM1PUbqDyLgyWyxFHY8PhV+cL6ZHqMciqpK8Lcopb+R9Oax+2zqOs6UiXXgLSbW1ivv9AkjAuzHBk+ZJbq4RBNt/iwo/wBk1d+JXxG1n48QWnhDwTaWvgQwW/m3uoagjRfbraJcSWkSJCMIGYM2HHyKQcDr81/DC31WDxBAh8Kw+KtKeILcWxlj+SFiN1zb7zxKAQOx28fT03xnrGsfEMnwrpWkWfgvToofstgsub2cCL5flyFw7DoAOB6nmuDEYe00onRRqq3axiHxL8Zrrw2uleGorfwTY2TpqKp4Ltn09r2QAp5krwybpgMFtvVuAM9B6DF4l8TalocHi2z8CX9n4maOO1+3Twfu7qRVwzvExR1iZAQH45wB0wfnzW9L+OEM66jdWuoJ9kQWBOkxtDmGP7hlRGbcGJ7gL2GOldJ4ftP2gvGdlCs7a1p91NexHS7y+ElpZxy25LBPNRAjNLtK7XwpOCOautQi46JL5hCq09zUXxh+1FY+FjoujXmo6GsVw8wjsraGO5EUzszNHIqCY/Mx6tn0BIFafhn4jftPfD+aeXxV4i1b+zoo086TUoUmmljuHC/u5ZV+eRQehYsvH49x4s0X9p7WvGGgabpEel+DPFWrWgi1TUV8q502ZYc5kERDeSyhsv5edpyQVBFcj4q+Efx5h1GfwlqeuRfEi6gi82VdNvdseSRjdFcFGB6YGDjHHasNJaOKRqnbd/ge1aVrXxYtY7jxH4Z1OXx5c+JXGm3el6hE93LbxRvkPFFcOIlxCSpVlVf3g4PUeafH/wCFnjnw79l1iLw/pj291Is8lxo2nyWklq8iOWhnVc7VI5JX5VJxxkCovDXwQ+JXiDw0bO8HjD4YavbSmX7ZJcyyaa8anoyRS70OzhSgwNo6g4GvpH7Mvxm8SahpyzeM212G7Ev2e4v55ZhbRqBmRYgejDgYJ46kHArm/dwnq0ac+l0cT4O+HXj/AMReDLU6fGNG8Ox6gbuTU7maNztjDJNDHAoaQDeGKH5V4bPBFdzrnxY0a68TziPR5finFFpUEOny2Uv2JS6E+ZDcB3SNhv8AnXaG/hGDjI6rwn8A5tK1zUtE8U+LdN0CXSxH54F1LNY3oY/vIpbd3hERZeSBnb6Hnb0UVl4N+C9rc6hpfijTL2zguZbx5rO3+3WunPMnl2/7/M7q6kEgInfacfLXmYqtCU7p6HXQdo2aPmDxZ458QMsA1n4b658P7qZC8ESoIoZIiRiSKRlUyds4Xg967D9n341eD/CUniSXxjHLoevGSOKxvPs32porSQbSAeE8yGQKWUkZBxg5Ir2fV/jF4J1yxuk8T+ILHxToeuD7NfTxpJbfZ5o1BjaFgjFGJHKsqLuyV6mvkPxjoPwl1G2sZvDPiKdIprpY7zTi7mV7TeAxhkaMZk8vbxu2n9KunCMo8knuOU/I+htR+Kniv4maFqieL/BMHjKbwlullvY2ZbXVIHLRR+Tbm2kkWRyqsAqHaVPA4A+fJdJ1XwPdrrHi3wpcf2bq0jeVorXdystmp/1URlACk7QoGRgjg4wK+l/gnbfCjw7rGmap4A1bXdD1jT5ES/h1g+a0tpt/exAf8e4RU4VvlYEA/T6L/wCE3+GPxN8P3niTVLxvDct7LceHUhur63WSN9/lpdQRyuuZNwIQ4PKnGcbjm1TpPQUZyatbQ+DvB6/CGeTULbxt8ONWtUuVX7DcLqLbJX4zDcFCiwx8ZDhWPJBUEDP0z4x8ZfDHxP8ADef4a6NNoml+IoLey0zRrTTLlvN06QukVvLJdEL8kYVTLhi+0MpXg1jXvws8C+DfF/hrwTeeM21y912686aDUkW1ji0yLcjS/MShcTx7F2uu70xg1c1f4D+EdX+JbfDbxHodp4O1G9invNA1/RHWCO8hhAY+bb/OPOAPzKy4O04yMMd6leMktTNLW8tDzzxT8FLTwDc3nh1fG+l3Wp6wqS29zfA/JgAus0kYYLypKu2A4IO0HiuGHgH4HatIvh34k+KJD4p1KINY67pUoFhFKGKRQEeX0J6goRjJyMgV9DwfAr4VfDB/Et14s8Wnx/cGxlAtYbVC1i0jBZZPs8Rkh8xexbyyvqoOT80S/Dr4daJJocHia2e5k8QWjy21xptxNkzW+Am6Jw+zzQwHTYGyCAFyMVX5ndS/rsbU7W0/yOl8K618Lfht4q0yHUjJ4uvtAvfsbG2sU4kj3L5xkcoHIx1OWxyADknyH4i3moeJdT8RajrniO5SMX/mWgsi4g8nerLF5OUUsiqnX5gVySWJz7n4h0H9l/XdQ0oDQfE3gG/jJOo/2UDHCski4d8b51wrZJ8tE3DhRn5a5mHTf2dfC3iH+zrS58dyT2lvNN5D6cJ7a4yAnnxpPCXRQDk7kCZHUdDnOnVnZyOmnWhDTqdF4S+Enj/xHqSaX4z0m41zT7rUraZdXabyvtMW1fkUNkBHC/c+XGTgfdr1zxB+z18LPiD4rvP+EutNV1qLItrOC1u2tYLIxc+Xui/1ew5GwrgY4rw/wd8etP8ABfxDcWtz4p8T2+saVLby3zx7p4DuSRHhtZFeLba7PmG0qNx+8Dg3PCPxU1i7hu7BNA8R+PLM6te6nNrlnaPErSyvuMpRFKoVIyUH3ecbazlhOX3lGxE8RJuyZb+Ib6OiW/gzU9NtvBMXhUQx2FvrEv8Aa1xIqAPDIz20YdkaEgMP3oPA+8gr2Cy+GNv4g8GzW3hXxlo2v3viUJb31xOgEcMoBZIIIE+eNsOEUTfN0bg9M7x/qXg3xJ4fl8Y3NtL4buzYKLm91q1aEhiMBVDnaN+DsZM9fXg/P3ww+JHh+XV7vT9KVptNgRLma0k+WRltmBJjkTks+MDBC4xxitaOHnJaGM6qSV9D1q9H7RPivRtZ+G/hvRPD9/daFHHFqOnyqtu9xHFgjyywMc29fvqrYw427A4FdRJ4U/atg0bSbHS/hz4C+H2qWSJJZara20dxLZysm2Tyok82JJCOG/h/u7uK+bvil8Y76TxndWPgDxZr9lNN5EltBDdeSI5ZlUNDcSK+/dF935myuOWJqP4O+Ef2ibnxTF4w+H3i3Tb7Uob5zqdnrOrXgVXlOGN5bTMRKCeVKbWP8J6ivWw2Fkoc1jjq1tbJ/gekfHD4C/FPxNqWi3nxQubbWbm3WSa78V+FtIkZ7aOFGZYruCLpsKsUk2hVB+teB3Xw0+HukeKIxF8ariTWradDOmqaLO7QJjZxn5WcJ0G9dvy+xr9AtO8Kftt3+lX2lX1z8JpftcskFzJFBqguBBJ3/clEzhioUqCAfvHivhH4yfs/ah8JtZS5vvH2na/rdzIz6nYaZE63cLTIJd5Qs52sxAAYAkMpFdmHlP4ZOxyy5e57/wCFPh3eXmmHR/hv8fdc1u3KSzzWlja262uWOWCRNL5gz1KhWzxyOK5ofs56D4t1ltW8e614p8X6ouyK21SMLa2ojiHyxNC6MBs5HYflXj/wv8PaTO58SXFldavqWmXCIYLlmt2a2IPmeUiMm7K8Ybj2PSvd9A8A2Xj3xBq8eueKPFFt4dli8/TNKgvzA1vPkliR+8SKKJc7AR0HPPWZqVObs0NSTRleL/gD8ENIv4NaufFXi7w99olihe0SMhlmiGfN85F3iNxwm19ueAPT6v8ABvwL+EHi77Pq1h4u8aawkKLH/ZmraxI3yxnaA8Fwgk2ZHT7pxx6H5xvfgN4Os9Lv9Y17xv4uvby3hzY3rNDdwCziI/dfNlrko24/IyEAAqvavOvHXxG8D6JqmgW+hanJq1ppvk2Wo4eS2m1SBXQRxys6QhljI+YM3I47ZFU5OT01+RNux9R+Kfgz8CPh7cah420/wZcy3z3aQzy/aZ44IvtDeW0sCh0RWOPuLgc8cZNeGTa5+zN4B8RW2nXfhe+vIdSt5be6lcyHCzkA7FaQGZ+oPGVU8E8V9e+BfjtpnxIlm/szT7TWvC+mwLHfwyoTe2k6rtaPyzlCVIyCFAZeQ2eBb1j4c/DfRh/wkOk6RJ4mTVrb7N5NxdxMsEO1n/dmQNMj7e27gKem3l89n770Fa3Q+ItP079nn4NarP4hiju/El74m2x6THrv2fUfs1qcHAQERo2cJufPQDOcmvcV+J/jizc6X4f+Dmh6yphWadftVtHc3iIACwgVCMg4yOfYccctdfCX4I23w+1zUp/A1vqmkxGaa3vbWR7q7sZI0OzzTPLuz0woJXrkdMea6H8WfB/hTwppmr/DjT7HUbm0sWjeG4vnW+guV3ZZVBeR9zHOASCDtG3kVCqLZNmnLfc+jNQ+IL6D4AW+8afDeLwnb3lzsstMt2ijmMgdSpcbAykkDnGMcAHivJdT8SeKRr8g+Ifh/RotHAEsR1CJILpoHAMVus2AGMWVDEINn8WK5jSv27vG8SsZNG8LXF5AFEqyxXoeBkzuZxncuRzy3Hao/HH7ZvjvxXok2gaN4V0vxbZyMDM2i6bd3CxxMCs0TbxLGWcfddcY9OBVKlJa3+Qm12PQPEX7Rvgrxj8ONI8Hy3F54YkW8t0ksfs04jayjbyzbrcsPL2BB0Vjk4HAU5NT1vU9B1PSbDQZtSh+xhLSCCKLy0VHOAzyH92dxPVv5c1L4J8XfA/TIre78Q/D7xRoFmUErxXmkteafauU3NMOGB7lv3fGOFGSKxvix4x1bxR4tvNY+EuoxXPhiC0X7fG9sWtn2IS/2eGRQy5Xoo2HIzxWc1Z2W5UWmtrI940u9tNX8Rfa7DwvPq+uaTBIReuEt9srqVkUeYUQcnaH64Jxx1o65J8VtfmsotS0G+8C+VNuSex1OOWXYWUDzbUYaVAADx2zxzx802t/+0/qmltqJ07Xkhe03aTJYxR20TYHyNKgPmNkEYJyCABmuf8AAnw68RyzXCeLPCupxeJ7yOSa3u7vVnt5pmPzND5CyAALnr0POcdsnS1u+haaSOh/aY0rxBC39tNqmsSX8N9Fcy2WTHpkkcYKNP8AIqqqsgVWTPrlehGTrT/EP4jWsVv4AudE0GOeATaje2VwsNtLIE+eO6jAd1Vt/wAgaMdfmr2S68BftATeFvLTVYLSWKARrpGptFe288TZULcOyEFtuB8rHGBnvXB6V8K/2ptJtUjsbT4b6baZ854I1aB3aTotwUTZheuFx6fTNOD0aRor9DI8Ffsp3zJe6t4zk065sxps32W60+7aN7e7kAKK8QxGIiSw7qQ3A7V40v7MXxwu/J0d5/DPhSHSlzb6qtyZ1kP3RHMh4ZmzkgnhiCPb6U8b+B/2iPEdjaDX9S8EaRotmEhuobBLuSC5LrsPnLyqiMZ24ZD9MDEngf8AZ8sZdIu9T034ppNpyyyW+oWFxFG2n4wBtR5po8YzgHA5xhsYrphiH3XoYzh5nKeDPBn7U1t4Yu/h9e+MPCsEGnCUNNY2f2qaaOQbQsx2odyoR90bsbRk8V594z/YY8RaP4dvPH+rfEPRPKMv2qWKa1k06H96efJaZyqyuTwML/SvSdU8DX3hzwhr3j/4H+Jo4p/D9q01zaR7vtEsUefO3b8qeBvTgjjg5wD4R8L7fUvirpF74Y8Y61L4n0/ULo3wsLy9lBDxKWLwOMmI+YRlEwMfNjjFc8sTOlLnhY6KdDnjZs1tS+CPwO8OeGdHk8e/FHV9DmvtPN/aSrBBNaNHjOy1kRGjkOeFwcnjpmr2g6x4P8c32l6R/wAJtqfijRfDcUZ+0eIIozCuX8pInlyu0yKdi8v90elRRfCdfEPheLSPCPiOHTtG01d39m6jEdSm+1BmWTYduIomQjaUZwx7L2r+NPhF8Pvg5otxq3jXxK3jW015I0s9J0LFtM7IA4M+WYJHGcgNnbnAx2qvbwrQ9+XvdNA9m6bsjas/Auh6h441bTdVvNT8ATWjXAKeVHPZeSgMkUvmSKiCMqhIQg527cg4rndOv/FHjrU47C1udD060064McOoWaxqrXcZPkSkSMCv2ohdoxxxnGMV7F8N/Bvwv8QaRovxBur3xhp+iNaG0mBvI5JEG1R5MoljJEQyDuU7eBgDrVzwv8B/gafEtz4p8H6Vf/EjTbS73RSpqCGSBUVcwyQqw83DZKEICemaiM1ezexLdlewwfEJbZo9F+Kun6d4d1iOFrS4v7sgR3MTgj5WRQFUqSN3btXj3irwh4Q8Ma7/AMJD4Xt7PVtIFtHPClrfBDbSJyzAkszE43A8jtXtXxf8b/A/wdqV9f8Airwr/wAJjqV1bq4SYwXN3bpFGsTRPHIxEZiGPugt+OM/Llh49/ZJ8R3h1BvCGqSXltG9w1pNeGC1kCj/AFQCuGz/AHQu38uK2o/zRvb0JmujRtS/Enwjpd5qF/qmj3GqSalYG1V5Ps4m2kcQ4+6wDAEHGRXI+F/iDr+p6tF4f8JeIpvh1Yw20sPkXwFzZmSckOk29XWHcDkSY+UjpzXYat8QP2V9U8J2Gp6H8MNYF3JceRNbHVFgFuh7M+6Vphx8o8vGD1Ncn43+Jvg668RxaDotzDpXhfy4LWR47bfcICmyRGbaGIBBIIVeAAAMVvyRdlGL+ZClJeSPftY1PSJLqJvAGh6PreqSWcdmZ9Q1D/WyKAJNkDs0ci5+63Gc/hXkUnjVfhzql7P4k+G/hrTtZ0yP7db3MR3yJclP3P3d2GJOeCMDOMEZptjcfDnQ/E9pZwX0Bi0zyXMptJXF0cqXQCPJ+YZDMOOeOOjf2u/Fvwz1Sw0aw8A6V/ZOrazdm71KR3ne68m0VRGXjuDmJJdwKbcK4BPasr8kGmy+VNqyPi+3aeZHe4l3TzSSSPkEmR5DvY5OepNSgKjO0jbVRdoUDgYHftikhRg4RmyshG0qMbcelcz8RNXGh+E7u6VvKlmja2iOBkySgofYYGT+FefCLlOMI9dDo2Vzrv2W/B3ib4ofFDxR4s8KQtJd6JAyWLb0jh8+cmK2hkaUqoDoshXkZI9K+ppPA2teJdQOjeOND1PwXqUEkgumWL7L5t2B/qDIhfIJ+6w68YrY/ZO0I/AH9n/w98SfEvhKbxPF40u3vZtkixAQMvk2AuGYHajBGkjyP4m5wwr1fWv2w/FV34itdVtfA9pZ2lqCLaG7YvE0pysUwu0Q4A6FOB7jFfTS933YLRafceXZyvI8QufhZq/hCzhn0XS9YutTOY44ZXVY0zkoJZXVc4XkDnAGOK+Wvi7eeI0vbLQvEupQ6leGMTy29uQY7TONikg/Mx3fgK/XTw14y1z4oPb6B8a9Yi0g7v7Ut7nSLLOn/ZkUiW1Zoj5ozGWx1BwuTnAP4yfEHxNpvj/4n+LvGWi2y2+mahqs7afGi+Vm1jcxxOU7GVAHI6bjXDiKjl0OilGyOYhdljwQoLgYCgYyPWr3hTUNPg8YXfim/G/T/B+nyXcwVcg3UpaKEY46AsRj0FY15exwQzSSBkVQWO7/AGewx0xivdPhN8Mprz4YWniXWpLeyXxvqEkzJeiSKJ9PjdreJGbG3bI0ZPBxgjnnFTh6XMOc7Kx8oaj4q0vVdGu/tV7HLLK/nFWPzGTJPQ9c5x3rU+DmnaxqHjJvEsNtJLplnZz+ddbdsYKrkAZ+8c8YGa+3rf4KeAvGXjW++Hej+HrMahptqLpbrYIUiEYXhSCSxJZRg8ewxWVqfwF8drqGoad4Qur61vmthCtqqRhGZjsVWBwAq7v4AzYHFe1SlCmuWPyOCt7z1PsX9lDwqfCn7Otx4suMWupeP/EE2qyvGR+803TR9nszx0Vmjd/xxXE+Lr+G4nuL4I0UEnDJnIBXj8D04r6h+IVjp/wt+GvhX4e6Y6ySaLplvpBQdo4IVMrDgcM+Tzzg18ReJdRhEkkP2h+gO7b8jE88+9E2TTXUxNSvPNRFhl3Iq52+mO2aoFikY2AFFAJ6DOfT+lZ6uWOY8YbsB27j2qd2RVAz8y8AEcYP+FNaF27FnG9mkzlBg4IB5PH6VXkOH2qPL8skY4596VDyNh2hep4Cj/GkuTHK+AfNx0yMY9ePeqEd14Zv9ONokcswjkeQEbzjnjIHYdK9UOuaZpFsbiebd02btrHPp9MV84hV5xnJIJAGcdvyq2/mTvvnfzUG0LuPAX+lOzYlY7PxB4p1HxKy2c8pS2iLFECgK4P3fccVz7MrNFFHkMVChAM59Oa0bGFJFklws5/hP8PsPTj096paOrzaizsQpUEEf3f7uPyqopLREt3OptriZJWi9FGBn5cj1/KmW1pdaheBbIuzF/Lk2kBRnuAe3tSQQL9v4I+ZSGA6HPpXr3w+8DmWZ7q53wZcMvYExgHnPTA59AKsm5leH/DFnYi4+1/MsQ3NJLwnH3u3Svhj9oj47Dxjq1/8OfBeopp/hu0VUnu0OxNSl/jUNwRADwP72AcYr0j9qn9ovRLW1u/hJ8L7+G5uCm3WdShdWi8o8/ZLZ1J3EniVugBxzzXwHdWkWpwvZ34S2lJDw7Oc4GCOnStKa+0wk7KxnyaNDNavLbJEfIIUmIggg981RtFv2gG9Ut4uRvxglR/T8q3dOf8A4R+cbJFe2mYLICvygge46Vq3cfh+6tN8xazIf5+Sy9Owx/hW9+5kcpFGhultxiRGX5wnIOPukY6fhVm3ttPhEsmop9oEYC8Hp6EYI/Ks37NFb3sgtv8ASbfaNjKSuc+46UsVm1qhurMJcKzYYMc7Pr3zRfsOxpLeP9oihs3BQDhjjGD2Ix94Vmz3U1vPiZWnYuDwdvf2/SrkM8cBKXdusQY7l2kd6WaPJSWPLuDwW4+XsCaAK9xci6mN2gEsSnY0bfe6Y9OlQTQRxy74AYwBtw/IUnnj+VNs5JzMbnywQSQTwBj0P9KmaW1uGRLxWhAPCnPzbvQgcYpgT2t2SyJdthYe/QD06VauHs49NvpBzLLC4RWPDZHUD1qC5t7OO2YwMNoYAnAOF/8ArVXKWslpO8D/AGnZGQA3+71U+1P0A8sPEeF/GvsPwDcfaPhx4fZ33tEbqEEcFNs7bQc8EYINfHhJCbcfj2r6v+FtwZfhrApw32fULmEeysscmPrluK5c8X+zfNDy9/vbHU6gp+xu8zBhE2Prnt0+lYcdw5cnLKpGQO2Mdq6aVA6SICcSplce3T2rkIPmZVZvK/2e+R/KvlaJ7Ujz7xxD5WsxTcSpPAu5gMHcnb8q5AkrjHJA7jjFeq+M7ES2IuApBgfPHOFIweK8vkjkj/1gIwAQBXv4Wp7iR51aGpmv5KiFI1BZt21kHQr61nC/jDBVWSS63ALj58HOCMd+BXuX7P8A8NfB/wAVvih/whfjPVZvDgmspbnThDKkX2q7hKEWpd1Krvi3vuyv3No+Zhj780f4M6N4VnvofBnhM6obeQLd30NoJxGccMZSpaJdoJ4xnrV4rMqeHsmrszpYec9tj88fC3wj+KPimdJLHR/7Ht7hVYT6ixgj29AcEbv0rtPGHwz1f4ZWEOmahdW+q3WpqtyscAbACNtbAYc8+nYV9ua0+n6JHnxHq1p4aQAfJcTLGxUD+FT8xAx36V8ofFDxd4a8b+I9Nbwde/21a6ZZy2s0wBXL79ylAwDbcYHTHArjwmY1sRUSUbRNp4ZQjds81kgb7Re21wIrUiJDDL0XfjgFuw3cVzFjbSMZtPvY1kmlO8LkbRwfmVhwc8cD0rbu5orjT3VG3NMU81BjC598cdPwrCit2SO4ljkDJGQYdpyoz16dMV7UUcjJDp81vbtPblZYxtFwhHzA5/p7UlnOpvAjkQogIaNxkFRjI/LpTL66Uae6XI2vKVWXHABUjDe+etWIZFLfu5FvhsOOOQwXrj9Kokh1B7W5if7HEY5FVFi2qVxnGQ2eoHao7fT2fT5BEsFxNHjzEmAAb3DcZx71JGsl2PtCgyzIRvXgAj/I/Sorc35Rkul2JJMAVZdpAyOR0z9KpNrYVkYE+mRkHzQIZmf5ouqleilSKztRtZdPkjinjRBJ3Azx05r0BdiX17eJteyjKIE2gjJUD8B+nas6WKyufmljO9lC4UblIz1Hp+FbRqEOB55c2ksTq/EsUmCHXjAx6dqozw+c26I/N1UkcH/9Vd9qGmwvZb7dGgnQgN7YGRkdgaxrmwvHkR/kkVAC0Y6rnpyBWsZozcbHGyqyKeVfPTjv3qI4YAsAoxjGOa6G6LoGzCRC/wBw7eM9xwMHmqjWu6GNXHknGBkEEc9PpitLk2MNlGPkzyMDt0phiJ5A256+labW8gJK/vHX+FfTpVeSOSEL7j6fhihMVigRjrx2OKaPlPy81aO0EchO3Tn8RQy/ICCH569MUxWIt7Y2VZtL650+/ttRtyPMtpY5Y89N0ZBGR6cVWCbTz19BULetFrqwldH2XcvBc+VcQj91cQxOq9cKygjnuMdKb5gaMonzA8HPX8KwPCN6NS8E6PcMWM0Qks5GA7QHEWPpHtFb0e1Zw2Vfb94juD9OhFfCYqn7OpKB9NRlzQTN+1CiBcHzUwAOenar2paWfEXhfXtFbM8klhK0C9P3sI82P8NyqB6Vm6XsKSwIfOUENkeh9a6fS5vs8kchztDY44+VuoPsazpS5ZKSKkrqx8NWsr+TE24AuCD6/LSs0fzb2Ib+8Of0q74n0c+HPFesaKU8v7JcyJEv/TPdlPzQrWR9rkZgAuw8cYr7yDTipI+bkrNouJI4O6JGA6MVXipAp5MzbYwcYA5/+tVMT3DE7naEe3C8VKmHwrMW2jtxxTsI04p1jXNtGAR1fIzUikFi/wDE/OM5zWeGVpCFAjH3SD796nQmPjcNvQHHIoA0YyithAQfXGfwx2qXzirjHzAnFUhyPlP3xjNTRKUYL5fB9efxqQNJGTHOZMHr7VeQxmPKNsQ8Y9D7+1YyZznduxxirUFrNOx2AEjAOTwPSgdzUzLIU2FcnjKHaPStm1heCBzKgyhxyazrdLSDiUmWQDG1en4d6gvL8XDdTEqfw9+O9SMuzXYfAjAJxjjtjoKryal5EWz/AFvOQB16Yxiss3TyfKh8rA7DtVdoo1be0u58dMUALJcTT/M+4dto9PSpY7RSAobaMA4GP1PtTPN8pgY1+bGOOck1OvnPneucHqBj8qVwLQiROFIckc8cipNwVSNw3n8CMVn7kHyMHj/2l9Pepo/bLdgxGPoKaYaEyB70NEuTu6Ae39K6W3tre3G7zBLMo6HgY6HFV4YLaytF+0Bc4BLd8/4Vk3N21xJ5rISqAgKcdPbFNhY27jV4YoyHJQkfK3UD24rlzez3WYpZsxjqSOfYZrPkuJLn752bflC8cflSEMU4YDcBkd+PakM1sx49BjgJ6U5MEfuQTtGA2Ov0qjFOiMGcFsjooxU736B1RF2AD8ielFwsbKSNgQpiNXGcY5AHfis2WdJZPOYYPRfp06VC10YlGBhyOtVlZVHmMwO35vf8PSncLGgzujtvO5mH3h0A6YrTs9kSR3b8hQV/E8D8K5+F/MdgMuPQ8Y9selWJ7ssDHCQgyAqjsR+VUmI0muTdTbC3ygkfl7CrqzEskcY8wjqPu/QVjxusSFR8rZzgjA59M0scmUB3e/XmncRuSzyRZiOHYjkdcVUMvyAZWNwf4fSs4YZi8g3P2fOM0gYlNxAX9KVxGjHJjJzvB79AaVpI/un5cnt7VneZgBf4B6Ub+DtBX+lO4GkJiBtYDA49Bj3qMsvU8/TtVLcF+XPQdOxpFlCdPlFFwsX/ADA0YK/ez9Dx7VGXztbp6CqodwCV+81Rsxx83yqMACjmCxc3BM87Dwc1GPmU553ep4/Cq6SAjY3GfX26VG528cMR3/lRcC8wSNgrL27Dj8cVEVO/fvwT0OOOOOKreaf9UvylhnPvTnKnPzN09sY+lFwLaOyB9hDDqfQ1Yjn37WJBwMbR+lZj3DYUQfJhc4wKkCBnPy7NvcdBSA14dQa1UOjbCR0Pp2wKmW/mQt9qBmkcYUjAP/1sVjOQ3zHDYPUdRSCR4yTEwbIwC3amB1aTW4i2xzLbMOWyBz6e3HtV23sxer5UJUggncOcH2FcdaxF3LSpkAbsjkfT8K0E1KOzjVLScrPkbmxt49PemI9IsvEml+G7H7NpsDNfyAmSQ/Kwxx/kD0rlbUtcym6vnbzXf5d2en07k9KwIrmZ7gzIPPB9eo/E1oRTRT43bkYsBxyy+9C7h0sdfFK91MIrOUKoGHyOIx7496v6lfyaZarbxf6VO/MjAjoemB6Vj3N3DpkUttYxrM8oXdIOoxzyAO/pXP2yT3M8vkqZ3bDDHygewz2xVC2OiivXeXYFDFwO3f3xW6t3FGuHwjAD5s4H5Vz0QtNDty92+LjYWx6AmuRu/Eqoo3XGfMYFQFHr2+tVvog8z01tQj+QsQuTnaPu/UelXluLjUpPs+lW0l5enCCNPcYqhoPgrXNRtE1jX7o+E9JJLeZcACZ1H/POLG456dq6O68bWfhy2fSfAcH2UzLtN/Kd85b/ANlyP5+1OyWgb7Hpmu6jonw58Ez+H7uRLjWLyAiS3yCEMihW5HTj9a+zf2L/AIg2viz4CxaVqrLNe+D9Un0lQCWeS2kj8+3UnsI16Ht07V+VtppV1O5nuna4llbLvI25uRnIJz0/CvuH9gbVY7bXvij4Yx/okltY6ginpHcKHhyBxjcJO392uerTVnfcqDSskfo3pe2Wbybc7C5XarcE5PKk16U5t00u+jUExsApAPIx1215fo+22u0luD5QjQHB53Ht9MV6RrkjW+ll1fy0uRgRBccgDv6HFTFe6V1PHPEUe3w1fcB40G5WI+bbnII9fSvHIrj7Otu8gMgGPuYxgjCkcfpXsniSORfD99hlVgqr8vIUEgc+3avF1jUpJ5IW3CndFnjPPIDfyH9K8+v8R0Q2LrSzySGZVaIMgDRsOOOBg+o+lSH/AI9Q/l7okxwwG7Pqp9aredKihhhDxgHBBbpT3nkglEDo0wIBCn5hk/4ViXYdA5cpKsixvyMlc8Hp7fnW7azoWfbEtxKYxgjoCOo7cEen5Vm+WsWC37pi5djtGAMe3X61ct2QuH3eX/d/hWtIEs1o5AoPmP5JkTayv+PIA9P0oaBPICZEZHB3dCfr249KiMVwW/eL5ihtnA+bn6885p5h+Qqz72X70bLyMfzH8q1sSNeFUjUkGWKQcunO3HX6jPT6VolCsYVAZCuMMSMn8PT2rMRQQwBKeV2ziMhuoA7Ctm1LJaFywDKTtUd1x0yPc0WGii8O2VF2Nn7zDBPIGcZpj3C/ZhDMzFSTt2n5iD2I7YrQjMyIfvbcHPOTGcenXiqtvoU93Oq27ZacZ809Gz1G0cDFS4jRNotrfahOEtVaR2OCqHDKgOOB/F2r6I8C+FdIsZZIw7/ap9qhJwOcH+Fvr6GvPfDOiTadcQ3cLK8kA5c8LDnj5j3z2rhP2iP2obX4V+HYNH+F91b+KvHUz+W1ykMdxBp6lSd+w4Vpc4CjBC9fasEne0S4xPU/2kf2kPDX7JWgx3Fjp6+MfH2rRbrHSEf5IEJJ+1X6qweOEBfk28swI4xkfz765/wmPxe8c6t468TatJrfiHXLpri7vJ0KLJuA2xIgASOGNRsRAoACjGBXcXcnirX/ABLqHjbx5qN5eeI9VOZ7i6Y3DyFfugSOWIX0QYAHHTisvRX1bUbqeK0uRHGP9YWIjYEjjBA4PH0rvjHlJ6WOUbws+gQrdSS5uFkMUgnJzgf3BzwB+FZi22g3OoyQ3d3OjowI2c7gR34xxXe33hPXZ4Fh1W9aa4hBNrk7zIp+8rHP5VP4Wl8M6tcRWF7FHo93puRMJ0RY5ew/ec8jqAatMhpW0OW03wvoV00S2eoRXjsxCCb5WDDomMY/zxXVJ4Z1bS0S5eyMgjLIyW7FcDqCMcFT7dKt+JPgrdrcRaz4e1CK4hun3yxeYeAeoXb2x6mrvnav4cupdDgtZZrWVdwE7l13Y5EbKDxntzmrc9NDNROWbX7S1vxfTWTWXmKVAz84PdgOPw4FJDqWj3kUMk+JpzISGbIyAc/P0yT6V3nh+1+Guvwx2viGcaHewvmRr9cMHB4RDwqoffHSup1n4OaZrkX2/wAG6nbtNjayqQ0TEdNrdOfbj8qnQq3kec6Y1g+pTX2kaZHewpsL+Wcduw6A8HPFW9N1zwjJrNzBcWF5YQuSPLMZYNxg8Zynzccenaq8WheMPCT3Gjazppjtox573MBDhVGPnGzOMH2pUawnuNP1nUrp9GunbEE5TdHcKh6FRxwCM9OKylDqax7EOo6l4Ru9Vgk026bQf7PB+9AJIn3Y6gHhhx3PSty/1nxLeWEHm3Nr4t09GTC2sSrLGnpuX5l3bfQ11Gr+GUuLxjplpbX1xPEGm8yMJayNjP3lH32IwM49/by228K+JNT1Se0hhfQEdhFcQW0ixqqjjO0YyvFczXQ1PY9G+JKaNP8A8I/pQk0z+0oVMLybZoo5BnIwwJweme3pVa1k8C3Qmtrq9j0S4CMLqZEkkidjyCm08c/QdsVh6Vo2t6J4Jkv9EVfFr2NyyFWiEj2o34O5CMgHHbAGRXrniHw14YtNKsdOe0XTL7U4FnvnhPzqp+YLjlVPbC4+lZ8nUrm6Hk154R1Nc3HhWKLX4lRWgu7ZQ3Xn5gTlSCOP5dq6Hwv8bfjH4BmZmuGv7W1X57S+CGJ+O8iAFen/ANapbu4bw0tjpmlxTnTLa4QzBJGR50fbuVwB26KScfSvRX160Oryxa1o9tr1lb4NiiKP3sbkAI+SVbHQ8dc1Xu/aQlzfZEsPjL8C/jDBb/8AC3tEsfD+sbzbC6gh/cIJOFPnLhlAJ6su0YzkUat+yZ4ntD/wlPwt8YRXckbiWxcllDJnIKXMOVbaNo+ZcGpPEvwp+DHizR01fSoLr4d6+SWlsJS8ltMeAViV8hfba6j/AGRXlfh3RfGvhLxEtr4c1ufS0LEG5R5PliIxsManPbDYwOnNK/Sm/kK38ysei+HvHH7SHwu1NrHxfZr4gVopNv2zy7nEIGXaHY284H8OV+X+HtXLWHi34XahcQ3l9owtLjz2WeII7JgkjLCR8BR146Vbs7fxvoOtR61qesw3FoJnVLuT98CXUjIiyCnpjt15roPE8MHihLXTorjSLyYZZ082NJGZiDtidcHkngcDnHNYOMO1vQ6It/I9G1l/g7H4Rgt9CgZPEWoEtpx04u0TOWCxiQSEFAd4GDxlQfapfF1v4ti1BLubQNO8Z2VvaqLyX7KJJYwy5JOwllUDgEZGPSuF/wCECm06S3svFcn/AAjvn4W0kykgQJgsd0bKVPTk49Bnt3S/EjQvATjT7PXNR1KOdj592F84oQo2IyvhuexGR7YxXnVaMU9zohJ2tFFTQPjR4h1G1Hhiw01dH0PT4XC2YVktWMhGAzEF0y43KAxGe1c94g8e+KH0i20nQIv7BQ3SxExuTLF57YKhzw8Z3H73T37bfjD4r6B4i0CfwgbNruW7gWSCeKJIpEeLlQ7Ic8nr2FeRwWltoixJayXV5q7r5jxT4ls/LDH5ZduOy5B7VKwlOWti1WlE9v8AEejeDPBPgltN0KwnsrPVmEd5Msi72jUnPDbwMg5CjoOBxwMO08M/D7w/4ft/GkVqM6S0bWGqWchjukYkbWn2MobsDkMcnoM14j4ktm1+Uarq3nsGQRolsWkEjJhNqcbI8beRgZqW81/RR4Qk0Sxt5NLM0qi5tZs7jtC42s/3TuXjAGan6u7OzGqy0Vj6Xh1DwVokOp+I7XxBdeIb25iWWwR9019EBxcBTICGOPYYC4B7jyvRfF2h3Wv/ANs2V5fWj2yebHKsKRTbmJDMyopWQDo2QevXiuGurDxbonhqHWdAv49YsDLFuuP+Pi4td5AkjZeSgXjPXIx0rfa68caVZW8Ol6XbGMf6q6gjEgmDc8ncShJzxkflik6bQ+ZNHrD/ABtsbRFsvGOlWXxL0y7mYL9tgVbi2O0cqu1B+IKn0PFZr+J/h5bX7XGoabrXhG0mH7q3W7eeCMjrtwSwDem4gdscV5R9tvNR8RXNg7rpkH2XzHbZvCsuNylH4znd26celTaZqsVjpi3C66sMu7YYLxfNh3KSMqvzNHnjGMf4OnuKaVtEdlonhrwR46vbqZNYu0nndxZwIFQ/u0zl0YHBxjoRmul0rwl4l0WCS11N55RAv+iTRSbo3X+6duCD0GCBXE+Kf+Fr6aLHX9PsI9UvE/1Fxp0DTKYnXnzYwCx46DHFY9z4p+LV5poGsWN34fsyytIy2xjjlIPG7eu4YPYEfSvShCWyRwOUe5250u6vF36Lrt5pF3KOUI3ruH9/sB+GfavPPGE/xZ0TUo9GGopeNuXzGtLdIztP3XMny5yezYPoKp6dq/xCu7++m0aPy/JKuXVdsci+78RdPXFeieFfDOo6jrEF34+EeiabqMbI3lTCVJBj5SzoTt2nkHJ9K2UbfEiJPszJXwr4v8YW91e2d/PY6vboqRxvKiJOuD8qZ46jqTxmsu4+FnxS0+zg1Ky1y4Fwci5srudyjIF/5ZgHBAHUYHtXR+IfgR8Y9E8ZRQ+GiNT07AngRbtAFReg86QKRkDpwPTIqtaeGPi7quszf2vqkkUUE2XWYKHt3A4Cg/eA6HHBqm3bZErfc89vPBPimySyuLLWi4u5PKe3eV0VHH8IzlcccA4rof8AhWPibXbm6ij8SXgjVQ1wJgWO4DgIGICrj0NYuv8Aw61j7XBPpWswKly7O7hJRGWU8EkbwD6Y/Ksq60Hxzo8tzPqOqXN8kDIVdT5iMhGMqeGUdsAfUUkuqSHfpdnbN8IfDlzbgReLrmW9sI9xtrhIpY8cZETByVHbgHkVTsfAPhbWx5uh608c4+WfzY22kL1/1pA/I/hXI2vw6jkm06yubySKS8YxlFLEqrHIZR/DgVqReA4tKku9Dh1drlIXIxu2lc4IDdskenSh83dE+75nSal8J/hNGJbkeIprYhAZfKmzGx77UCFhn05Ar56+L+ieEbHw/cx6DOl/bwsGWRWZpGBAyBnrs6np/SvWLz4S6Tshla8a0imy8+4c4GPujlm/Ksx/h/8ACaTFte6kdSjII2uHiOR2k46enSnCbXxSG0vsxPjG0l1CzjWfSLyK6iYcq64AHYEdSP5VJLqFlcrjWbJbR3/5bw8qD2I7/hX094i+EvwMFs0ekJP4dv02v59nO8kbJxnKzF1bGei7a8E1zwva6Ypl0TUY/EVlIcCKSDypD64B4PTtXXGpCXwmOq3RmWst8gVdKv476M/8s5cBuOw3YOKzLnTtKe4L6tYS6TK/Jnh4jLe+Pl/CqRtGiRkktn03Z8wdkx8voCeuParkGoaooC2Fyl+GwPKnYE/TniteWxNynJ4YV5PO0jVkvsr80EyhTwPl2kcH07Vy4S7tW8nULd7CXqFxkEeoPSukutW02K6+x6vE+iT9VaI4jz2+YZx07VqQ3Xn25jllh121bKkoRu/yKi5omcZE/mlSjbj0OB29600iE8eG2vyAduOKV9ItWZzoszWM8f3rab+L/c45+mKw47q5t7z7PdwGxkHRen5UDR20UVhY4lvrUMHPAT7+B3UZA+tW7m50bUUWCS1ecM2FZsIQOPbn05rkgZ2lP70szj0JJA549cD9K0rdHZCTmRchTxgfXHasZRNoy7HeaZP4X0nCWsdwAF5c5Yg5Gc8A5U9MZHFfR/wk+MWk/DjxnofjC1uJAbC6WZVkUKykcMVORjcp2kHqDXyukbO3mFzaleFjZeWGBkccn29K24BcwMs7wJdIpCTx9RJH23e/uK8yvS6o9KhUXU/Y/UtV0r9o/wARS+JfDniXRjPqYiWbTuPMiMca8MM+YWZhnooxjGcV558QfhwPh7o99Pq1hBF5KgAY+Z5GIGfKJcIo65/HpX58wjwmsySaeqwGMRsrKrxz2zccxyjDEfjxX0f8MdTsrgY1fWL6xVvMWOKe6e+WeKKPeXVJd+c4xgr245NcNuVWTsj0OZM4y91C88QSyW1pZrJKq8oyjbIMcof4enbv0xXvn7Nv7QHxA+FOh/8ACvvDN/Dp/hSN7pf7I1CA3dpA9zIZpRbu5DxpK7uTH90bicZJoHiPQ9b0IyaZAtzAY8MyxCCbhscIB0BGeMivI/EWnXC6paRW0iWliq7hs+UCUjL7QvJBPUUKrbYidCM1aSPsm4+JvwS82HUrx7nw9cskkN7p9mLhzeR/89PMlLhsHOwu24DIr1bwR4g/Y90WKKC58P6hqclxEbi2ubm2n80LguUm3sF+XHysqsMfr+cZ1WC2VCsisIcKqmLIGccjOCB+Nd1oWp+FNdWWPxTbG1mVEWC4tHKrIR6qvdenOeK3jiVJWcrHDUwfLqo3Pvi8+Of7Lc+jz6Vqeh6pq1tbyC7skYTRGCb/AKYTQSM8e7AGcgEDkYrS0D49fspeLtAtfDfi3QJPBa2zlLW51K3W9miydq7Lq182aMNu4L4AxyMV8TZ8CaLFLNpi3X2qePyo2RmmzjkkqQM468A8fhUWn+N/C9nKujXml2E1pdPH+7kXIMmRz5oGAB/dYD0oVGEvhmc8tNeSx9lfEH4SfGnxJq8H9k3Fl4m8JRP51nqN5LYRxGExholxaHzVKtlCYo0z1xjp5FoXhj4uaj4ok1XwH4UXw9daKYLoXk98vkSM3H7zzyv7uQoQDgHH6ZXhj9oTwN4U0aHRmsIkRCWL6a7ll+b/AFogaMRkDADAleOh28V31x+1Ta2Rex0SOPxJpepqitoW5YWiChSZI5o4yFeQZJV069DXL7OtH3eQ05oNXuY2kfEVYvitfp441LSfh5elIHuBDEuqW9zcMMMylEj2uw25CHvkk4r6D+IPgh/GeraHrXwy+KNvba1oNr59u7qESZ5Qzb4Z7eQtGdh2NbyhhtwpA5ryCLxj8DdetU0+48PLbatZyea97qYjjnsGmAZfnt8eauDgME6AE+3oFj41tvAenTeKvD/xC06C7lRI30uHTHvracx7vJ2SsV8pyrc7eMnHIAwexldaEyn1TP/X+WPh58G9XlE3iHxRbG3sbSEmG3Tkt1OGbsB1x1rLXWtH0O7j0Swt4JoJFMm7am6LGcrjB3MD+NXtaufGWqZ8P+G/tFhp0WXhhv3IU7gQx3EDGf7pOAemKq+BvhbNc63aza7qFta3UMokltxmXzAMbUV0OMODjrxXyLrPeWiPa9lbRas5m38PWniO9WezubjVtUDlktbmIw28bdMtlQnp0/pXsNl4c8I6Datba5defreFnkeKSVYY2wPkj2jEh56AV7vqt8dH8MJpmlaDp2owWrhzZlvkjkf+PJXBLHqxOa8uk8f6hC11JLoeg6c0GFj85XfBPX7v3ulcLxjnolodKw9tWZlz8UrTwnL52kafqN/eyQH5LiVIEZePvhckL3B4JriNMufE3ibWrbxNfRC8mVTJapdXJ2qD99AT8w4xxjGB1rH1zSfF+vaqmra7Pb2kOsSiLeF8vbAn8cabvuKOMNg816r4N8JfCHVHbRtYmm8Q3YjVbYwecgO0cqSSUBAGRnAojyx957jd9o7HJ634r1+2sPsR07SxLuH2dLdY5VTkbmA5XB6c960NQg17ULy1km8safcRonlyTpEiyEAszGPkAcgA/lzWh/Z/hjwWt+tzpE6W4XyxNEyylCpJ5yRGSAOu1ua5zwQ1o08/iPxPOlwdR/cCRgJJJEwqhUReFcLgfdHFDkrXHyNaHU+FfCWgTatDPqOuDxvbJujji2y2gt8ddqq3709BzweK71r/AMP+EbvzbRHWwiVvtVu43ZDYCMi9MqfbgVn+JPDmpaBYQW2iaTcrCpW4hkjYbUD44ZyDk55wpz+VNtfAyzJfr491i00uWQLJHaRqzns3+u+UMW4yo3YrklK++iNoxSJfE2ofC/wzFF4ktFlGv6jGrW6KJpRGp/5abSHiPynlc4+lQWMmoX+hQ+MNUzcFEBZoyISgztCtGFwAMcbRmr3gXxV4J0fVJfDV7YahdXMwYl2laNMRjIwFKhYwAQOewrk4tf8ADnklH8Fy+Jjb3TzCb7cYLeLJBBUAgyYxyvA4rOOm35FWexUttYg1C7fxHr10be2AaBbWO3EkuQCoxJtH3euWBHavU/CHhnRNH0+2177NO81zzZxzzAx3JbOWZMfJheccVV8B+INR8Y+KrWSfTZ/F4t5POskt40tBZ8Y80Sb1DAD5cMcce9d34k8E3XinUoY/EUGp+F7+0yQlndw3cEqnnJdAURse3TtROUkrLQaS6nzlqtv8L9L12e21Dxc3jfUb+UPc6bpMDQxRqct5bSRq8XydOGDcdBXQ+Ltf+E2jaIlrotxaaHeW6h4raOGWd8HGQ8h3ZOSOp/Cu58OeA/hF4Ggn8QeIpyIbeVisEyyXM0sucFT5aqucnhQpUd6wptBPxL1C3vhpFt8PNGtnMlte37rIFw3yqtuscKxlx+A/veu0ZcyST2+4hpJ7Glo/hc+LtEh1udLfwfo9uvm6jNLKJLgKoz/qVX5T355wenavL/H3x4/4RT7N4Z+FN5uWUfJqDESSzIOAgjaFdh69Qcdute3WXhD9nWDVU0fxN4k/4SK/v3MbwKzN9qIGVRp7dUiiXpjkelR+O/DnwN8JqbhPAtnLNOQttEb5mcgcEgx+YVxnoWAOO3St4OndczuvIylzJaI+eNJTx/4vubdvHmlavrsbMNjLL5sWzp85XBjC4BHQHGK9Mu/hf44nu5r6wsZUaSLEsouEtAkKY6xBwXVcDjrgdBWb4k8B6z4YvLTxJ4T1Sbw9pwfzbeyMkk1oDgB0VVLbecD5/rkdtvxJ491jTNA/sjWrtdRk1KMPJLAWaSSMYIVlClYgOmRjcO9bSttGOhmm29zzzU47X4c2H/CR+GdYXVtU3FTPabI4Y+dv7sShznGfm+mAK2NF8VR6v4XudJ8UyW9xrj8218QJTbh8EO7Nk528khRxj0ry3TfBF74usxbae9v4fhWUJDc3iBnIZujFCpVVXgZBz6cV7jZ/Av4P+EnFx4m8bxaxLbrmSPymS3SRwOQQZAQMjg59gK0lTppe+1cXO72iZcfw01jxkttb2Xim014WC4uFtiIhHH1G+UMWbp0A4qdNH+Edta3Olt8S18PTW5SK6l+wzCJlJHyK5b97yMZBx7V5d4z1zwLPdjRPBtz/AGZaWqiKTUoY59l9nB2BSuUVCOvzZ6cAVkWVh4R1vU00zVE1nxVq20tarbRm3ZQo6neVyAO47dqIUeZf8AUqltz0XUdS8Gx6/beGpPEVza+E7UZivGjfE7EZOwqhkA3duw6Yru/EGkfDLT7nS4/CcN3rcs4FxNc/aHaC2CkMD5TwsHDDHCyZH+z0rG8I+BPh14cgl1PxNa3ljquW+fU5JHWMdIvmUIjZ4GcHHtXm138R/A0Vpc2PiXTb7WlCtCyxXKpDKM8AEMkigcc7e2KXsFe0fyHzu12j1jUfip4M8S302l61qHmRxMPJd7dkjhdf4WZEVm7Y3ZXgZrznTn8E6543+xXbSXGkzsmy3i82JGY43FXTYybeWwCQQMVgaV4u8OeHtJaXT/h62nLJuH23UdUkaKNXxykUgZXYjjKCMjtXQ/D7xkL68ln8M+GZr4SxGBf7N865eTbyQAPlAz3IrRUFHRIh1Lo+gfB/w7+H3mPq+l2O+SBiEvLmWWRbeH7pxHI6qGwOuzIry3xr8W7vwzFc+CvDcsmo29ndGWOWNVQ+Xu3ABiNzZ5+4oB78VyWofFTxvaWT+GZtJHgw2TMzIY5Z3UscDe3ID9eAoxXG6le/ErxEPs+np5kUSJ++Fk3msn90lg2VB7cZrNYWcn75p7WEfhsevXPxx8aajaKIfhyJdHuyUtPLREkZ8fvG3QxLyx68CszTvGvjrTJ7bUNF+F8GkNZ7miunZbh0c/xfvArL/wACJ9sU3Q/EHx01Jo9F0K7mupETO62t4bZkZRgLmc7EHGCpVaZ4hk/aPu7CzuPE/l6M9u+FaaSz+0NngkqpPQfX2q/ZtK1vxI9pF9vuO+0/4zfHrxDKn2bwza3cbNtfLxW/muv8OWUGIe/60t38a/2nNNmlj/4RjSFaJwEdfss4QE4WNnZ9pI9QM15Va+Ifi+9rLEmvRabZ2ZJ8x7VXbI6/Myqxx78VyuoeIPHeqWAtde8RtHYF9vmC3iRPmPJZYtueRwxGR61n9Xjf4fxL9q+/4Hukuuftc63K/lazpWj3swEv2WBICYlzjIXBRvcDIrOubD9qOW4/s+9+Jen6XFcuA00SW0IZ8cpyjeXj0AHsK8efwRrL2BtY/ECw2N02bd5HeXzxj5gqB849eMVTtPg/fGVE8R6+ul+UCIoDGJztPAZVEqcf8ByKt0Y22SEqn9WPcJfgD+0Pc2v9p6p8Vk0OEPtiCStPvU8eYkoZRz/1zHFJdfsneNJdOWTX/jvHb6bIcoksRTce+d1yN/17egry3U/g3oljfzaX4i8T3l9dtAkluqSukI4yobdMTzxhcACud8F/BHT/ABDLqFproS7vItximmudgiA+6TnDMOmfSs0rbcv3FXe92e13f7I3hNY/PufjnHHbqE83dbyR5GMnbJFdvvx7gYrmdK/Zo/Zvv/EMNhD8Uic5G+NZN/mdflkkaPGfTDg1gz/DD4H+GzaeGtUvMeJZBtlvreadraA9QHXdtBK+nArPuPAfwTs9Tmj8Ras+v2IUFFsJbiI8Dnd5e/PPofyoVV/zL7hNd0/vOz8Y/C34G6BZS3a+KZta0q0zjUrm/aMq6YXbHbx7ySTgcgE9hXht94l+D9l4ZQ6W1realfO0ccmo/aZmEeSN5LJ5IYDA/gPtXq3h/Qf2ULTxBE1xba0YkiLCBVlePOON8hUSDjuDx60+08d/ASPVPM1Hwa2kWUT/AOiW1vi5NwRkDzppBGydjjDZog473/AOZ9F+JzZ8Yfs9eEdGj02ysF8cXtyi+a9vC9useRz5bziTeTn+HgDsK72w+NH7Lmi+FpdDg+Fl3qV1ckFbY391uM2Bgi7WU+SMHO1UwcYxiuf1X4r6Db+ITqXg3wbqNpJHt8yAQJDGiBerIYhvPfnGK6u9+J/xEXSJpf8AhEZNHtruAgSyR2sLEN1ZSkYOWH8JVvWpqN72f4FQVtFYr+Bta+CfhPTbm51XwpdXc+pSGX+zZb6WWWHb0RGwkb9eCduR2rmT8XrW+124m/4VrLBoSKIv7NgCNKiDoXlWL52YjOTyo6HvVjwTrfjMRw3Xg/wkv2254kuJz57SeWThQnysvHfA/Kvb/B3jv9oDw4NRstZ062sJJRkGUQBoU/2WXhwPQq2Pak5yWrv+CElHZWPDNY+M3xI1ySz07SvDD+EooeLTT5JR8sK4P+tIQ847/hmuxh+IvxensFSy+H1p4etmWQQXvmQiWNQh3yfvUXaCAeSFDDpT7a5+JHjK6Ov6Zolv9kTcrX0skcay4JG9Q+1lAI44rpdf0/4oeG/h54k8U3eq2V/ZHTWgCBN5PmDaQhIHzKDjvxkgcZoTilflt8x2u7XX3HwI97Ldz3et6rGZruVpZZZVAjUl2OGRVVV68HArwW012MwvZ6gftNvGzOygfK+TnsNw5PbivU7m7Ww8GtJuZ7eBNjJ93O4/LyRu+vbPFeDs0kcQ/e70bJUgYHH4V6WChzJv0Oaszu59c0rXPsHhfw3aDT59SuYYJJ5DuCeY4Taqv0GSMnI4GO/H6mT2p0Hxaupa7o6+JprCONbGK3nW38tY12k7Q2OxIyCM9K/KX4SaQ2vfEbR7BJhZ4lebzCoIBhjaRRjp87gIPrX274s+Hnivw5aW3ibT9UEiTgNJd/ags248YwW+cBcdCfTFa4+ivdiiMPNansfiXxR44+MGoXOkMD4T0K2AEunMRO8jBd2HlVVAXK9sDHrTtG8C+Ira1kjsdUtrbTLT7kUrs8SmTp0BH6ivG7XRfh7NpE2sXniSaW6mKlY5nZEO3Ab90CGdjjrjAx0qjKvwnaT7VP4ou5oXVd8OJSA6kfLtUDd9ADj1rz/YQirKx0Ocj3jUb3xD4U077CiwWsUUXlXV+se/IfO3ywozkA4yRj1rgvDHhyDUb9JIdetdF2vuitLpATdJ1ky2QY+uAMHn0wK6K21Hw7r9xbWFzLcPZpHm1hXekcI2gYPAc5wMZ6dKH0z4eywWGn/brLQbgnLSS7jIRn5vlz8p7ckUtIsnVo3fG3hn4Zz2sGny2cWobMR77aWUbWbHzGRckjvgOeleY674M+Gfh6+tNI8Mzq19GvmTF1nKFQcgb5Cy5x2Xj8q6fxxp2nRXlp4d8FXCX0N4rHiQSkNEdx5/gCgDv/KsFvhXqms31toOFtra74kuBIrpG+M42lkZunUMaqLe9yZJLoMv7TR/EtxaW8Uj3cUKsz+WpVVC9iMDr2Oa9j8F/DrwfcC2uJIr2C3/AHkkse84lKjjMi4ZQOwTb05FaUHgD4U/CTw1LceIrwXUbQm3lVpJWkHmMM7VjzsDcYyjY7HivFfG+reEdXn0208F2n/CNaMmcyLeTu9wsmDk79rKBjpn8KzdXm92DKhTW8kdrq+t6FPNqfhvw/qC2NnGpLzQRscAEjZ86iXp3DH0zWFofw28MarDCPDemr4kdB/pN5cXLWaRLnlfKLAncOAVJINcno/hTxDLZ3Fz4P1uxgtvN/eLLbByhyNitvDE5yB90ivd7GPV/D2jRajquu2sUVsrSNFBbJb52gZEYycgGj4EN2k7I7LxL4e07wx8FPF9noWk2Gh2txo86SXELGYyOwC4BZcnew29Rt4xnFflk/nW+i/vGVEiQIDtzx0wcjt/Svqb4jeI9T8Q6Lqb7nawuIdrttA3gkIo2DAXnB+UfWvmq4+fTFtoUBbydhHRWwAOc8cAVLUlfmH7trRPOgvljM2FBXbgnqOOMis22323ifw7cptaSLU7TCsvyfLMu3PbHFWlUs7J5QIj4XJ7Dr0/wrGvmWKbT7gjeIrqJxH3wHGVzj2FdmHlaSMpbH6k/E+08T6ndx6vNcxaYYFSKRHjj+aQKAxQoD1B6E8dsVw8F54RsbF9P1PV83ksEjOIzLs6ZG4IPX0FcN4hv7jXr8XFxN9sSGPZCG+Ux+hDYy2BxjmrfhP4WaprqRandyWkum3DLhsAS55BVUBC5JGM9fb0j2dt9ELmWhmabreq3lzJZ6Kg0dIohuljUTsYifvqjJkjp7iqx0vR7RJtW1IXXiaF5Akm7zYcPxgnyz3zgBgPSvatIurH4fa0mlw3K6ikB8rEsW2VQ3bzP4fLU4ABwRUN3PaSawNLsdTGpJcTh2igi2YYsGBywYHDAcA9qzVSOnKXyvqeN68fEF/EranYjTbIsEgQBM4H3Nzr9xceuKS8s0sLWFIr+0hlQDMKRiZ+fc8qCCPSvX9W+DV5dzWlx4h11HDPJI9pHEz5K9g0ZUKTjBxXmWh6TbWl9OtjO1vczFoEEseScN8jqDjsOM1rzxa0FbyLNlp2r6Rbzr4gu4vDunTLlrp44pFkDDGwRKQwOD3/ACrNsNL+H2s3y6faajKYP9bulRl3vz91VCbR6AZrrL7wLpV69lqz+Ky08LMJRPZv5IlxyPvALxgdcV2kNpNqv+m/adPhUt9nhlih2gOAOAzAMC/TByvpXO59TdLSx5Pr1z4R8LlbizE+v3ERQyBpDAoUnAI+XaAOmKv6t4q0uPw5b654djUbZdk0Tw7ygY/MpbGFK56ggHj1rlNU8KaZN4pn0LU7jyrmRikDYcIs3LZKjAZc8AcCvWfDHgFPD626axqy+VDIxaLySB5mPlOccL7HjFc0qyjG8pG/LZpJHlVnpNzY339saWDdyagfOklmby1jDY+Rvqfy+lYviyQxXNnp8wUyRlmlVByhfouey8ZwPY17T8Vfi/4T+Gek3mneJtHfV9Z1qwY6fGkiBTE++JJ5SyZSIFflwNzEYAwCV+T/AIeQ3tx4Zj1O+zczahczXJlc4OBtiC49PkJGBjBGK3iqkqXtbWic87KXK9zK+IN0lvpPlZPmzlVf2AORgf4V5GuIwrt+7JAUA54Ar0T4j3Ub3NrbQgkqrFWz1yeTj2GK4FYn+8xzgbR+FduEVqaMqu9jL8QsUtIkzgSEMB7Af/XrjK6HxDKWnhh/hjjGPxNc9X0WEjamjxsS7zsFFFFdBkgooopjCiiigAooopAbGha3f+HtUg1XTnMUsLA47MvdG/2SOK+ptTubTxPoUOtWgEsNxAfMQY67drKR6g8cV8g1718HdTF7aap4Wu5NsXlfa4uM7dpCygD3BU4HpXkZvg1Up863R24Otyvk6M/dj/gkb4+/4Sr4P+OPgPr9xtl8M3nnWsTyj7R9h1VHEnlRt0jhlTOQpVWlGfvAVJqd1e+GfHep6BqKtpbQk28iHG0+W2cMeNw3k4OegHavzm/Ym+Jc3wd/aw8Na3cP5Vnr0cnh+/z0aG9kjYZ6ACN40k/4BX6i/tbaQnhr4rPq0e27g1e2SWUdPKuEG0K3tIgU59Qa/IeLKKdSnNRs9fx1/O9vI+oy18spxvul+Gn5WPjX9tHR9N8XfCW61HS1Hn6VJDqUUoyPKlgDJKnTI3QFyO2VXpxX5z6b8Q7PU9C0vw7Lqsk+oTweTMZUwnm7yUQu+BnB25HBx74r9NfiHPBrPhV7KVfJjnt5IpIT90b12gnswI49q/DzU7V9L1W5sVk3taTvFvX5cmNiu4enSvpuCcPTr4WWGq/Zd1/X3HJnFV05RqR9D6YW2vbaYCJUu3X+FDgrxwPm4I+grm1+KOjR7ormyuYJEJDrlHCkcYHT8uK7/wCHHiHRdRtbfxLf3MdpPbxNbXMbkDDhVG8Z6huoH4V8w+IVV/EGrPuSQC6mKlPuNmQ4ZfY9q+uhldHmcJo8r63Pl5ke0J8U/Cx2LJbXPA4ZQo2+2Mmom+KOgRcRwXTCQ5+bZgCvB13bVAXBH6VNxIAHHPUY61byTC9iFj6h7pL8VreJcWVg157lwoH4YrEuvjDrcabbTTbSBO3mguf/AEJcfhXl8NskaklvmP3fTHp6VnXOzzT8+/PUehq6WTYSL+C4Sx9ZrR2O+vfix40vVEcdxHp6f3YIUXP1LBm/WuXuvFHiXUvkutSuZl/u+awX/vkYH6VjQQeY20fN7dMVb2xLlQ4ygxwMiu+OFoQ0jBfcczr1XvIpSJLy0pyT781WINTyYLZU7lFOt7fz2PQAdecV0p2Rg7sh2jb7+lRVtfZREuWOQvbpzWa+DyF246+lEZCasV6dsYDODge1TR7R8zdPYVM1zJ0TCj0wKGwSEtUeN9xGBithSv2OUxpuyVTj/Cs2BXZM+p4PpV+QSGzQYO6R+AuOe1c89zoprQoHdjHQdMEVAx/hH/6q3o9Oindo2nAnCZMRGcccDd0z0rBlRoZGimGHQ4NXTfQicbCANwFIOOlPBaPI++e/tQu5DvT5vY1FnPfb7CtCCWSWTbtU7VPOKYgVz8xye3akxtGSR0qTbmPIx9cUxF2M+TDsZQd3SqUzseOAB6Cl3NGOep61Dxjduwf7uKBiFicHPTpU5+bBUb8DkdBUCgyNhcfTpVnHPXftx8vTFAELFDyv5Gmjaeo3H8hU3mRE5RPLPT2qRrgMm2VVBH3ccUARhYurZQUm5FOFIbNLHufHP09OKd5U7fMV2L0zx/KgkRppAxUAA/QVDO0kg3MeOOKkAm2lkIyO3FJtYhmC5UjHFAjXhZ/7GQYyAzDp25r6t8DzBvB2nlRwqc++a+U7Iq+k+W3yYdsE+vGPp1r6i+HTBvAentu2HfKvrypHH5YxXzOdr9235nsYDdeh6Jo4LXPHy7Pm5747cV8r/He38j4k6jJ/z8R203/fUEf+FfUtkxW5RwPL2n7o6MeOPavmv9oVCvxB3sgjMljatgdPubR+grh4edsT6o3zNfuTxDjGKBSccUpxX3B84LS9OlN7c9KXnvQUP7emaPRabxxindOlBIuAWwORWjpwXcVPzAqd30x6VnEDbjqf5fhVi3Yxyhgcoeo9hSexSJ0khZQIoSqZ+8RkVlvG6OVcbDXTyyoUIwdn5bT+FQXMNssEYuG8yY8Hn7vpmpTKaMNVdPmT94P89qJWiI2iLyW9j/SrCCOJgjkpjoRzxVacrnCnd6k0NgfrV+y5Et54b8G26EJHKkULs/KuN5zEv91iwIz2Ffpba6NaJEqCEzyxy4yh4LkEk4OACMAelfm1+xnayX+i+EbVkZGmiuzCMZ3OjkEj+7hEBX1zX6pRW4tbqfaBMUxhCuMNj73TH5V5tbRs6YapHlnxOuotP8FXst7GZPMX7O0XAIaaRVU9CO9cR4PRjYM8kRYkny48bfujBzjrxj8a2fjHc+ZpFlZo6zrqF5EHx28rkgfUhePbiq+hRhRukikt8tuRT24GRjHAzjFcqW7NGtEjqraSZ/Le6JyF+TAGcOMDOPSun0qTO2HzRKzMVUeigZ/pXLIRIp8lSZXyM5ACkduwx6Vv2SQq7XDDyl2bNy/T5jgDoentVR2EbxeKZPLYeWSdjKRyD0GPbNXLCWNE+yt8hB+VcYZcf3sdjWPY4mQcfvEGEI7epB6H6V0VskUQaS7K3cpGEG3BB4HYfl/nANHV6VbJvV9hR5squDxtrlfFOpPa+fYofPYKoLYGwAjoPfB6iuvnnbT7VyrJ5qoNpYYAAwDXj2oMb6WS5R3gFuiR7OeOcH654qLD2OQ1YTrexQB1KmLeEx93Jx26Zx9KaHd1eOVss8eV+uOMCoNZif8AtgysSoCLGwx2AwCSOKb5TLx95gozzgewH+cVkMy7xj5aRudqxdMrks3U89vpXVaajXFlbyM2xlyW9lPQDH5cVybklGQL5LI2Sze3NdRpSzf2bAsRU7wWOBxgYC8dqqAS2LstsJ4TCMqI87C3Vf6VjvBdeW8QiORwvQewwaLmC5E0rWkzWzsuCp5TGOvTH+FYarqeRaSytAyptD4PAHGAfy5oFY27Owl8/wDeRYYAnk8/QDvzXeaRbweXMx+X7v3OArDjHp7V5nBaavIYlmuJGWAD5jjkfXHb3zXbaVYg3AkimeFxgnC/Lgf7J68YrSImep6csG8vcTCUgcbDg9O4/lV797cxvEiiM/wjaMEfl1AqhY2wiUNnClF3ORnn6elbskrwRS2+d2NoGBxz6elDBGBdW6vFJbBVDLbuMdcnbjoB69vSvEdLsJ9Uu4LK1iM/71RlSAVUnB/LFfROj26XN5J/y0CgA+uDke3esb4a+F5NR8T3XnRbtl60UahduNz/ACEgYyuDSQPY5/40fEnwd+y18IdQ+JXiaNNYlsvLs9E04/u/7U1W4RjFBkH5YowpluGHzLEp2jcQK/ma8deOPGPxa8c6t8RfiPeS6zreuXJuJppPlCFj8scSdI4Y1wkca4VEAAGBX2F/wUH+Ph+NPx31HwpoeoS3Xgf4bu2jaXAr5hubyE+XqF/gEqxmuFKo4JBgjTGMmvjW4ubL7KoaPCyDIPuOn0rtpx5F5k76GdcXFvZMsMK7tqAMT6npV2xt0lLTSMqqv3uOefQVQSY27ojQC6/iGTzz6it2K5mKCWCEWjFwGyBymPTH8qdwsjPuZrOwhMNqNyk7iWHLH0+mKrvqMlk4iW3JllUMAuACMccVuX7eVtWWJbmSRcA8BQPoeKoJf3f2fyvJQmMgB2AYD6ccUIZJaXLXv+stPsrFeSCNvt2yKpkSzqscMRtkBO5g2SR3xT7m4uYk8yVMbeA/TJ7dO1LBLOz/AGgAQKE+6R8uTQA63sb+E7YGEYZdu+Tk4Pbim2X9q2kRtkgi1MgthuhQ++R2qY/v40RWWSRD9xTglf8AGoDqEdqJY5QJzu/1KcEZ45PfjqKAsWdOsby+jk+1FHeFiDEQOB1Ugj8ulaCWsKwK86mCVWxkdMD6Vii0u72XGi2rWzr1GcAg9M5Iq/Ho6pEYNYuDazkhjyWX8MccdPwoDQnuLqGVf3aPKVOCy8AH0qOGe1gldLdRMVi3FD94H2OPStj+w5Y4AkFyLmKMK6fL3/DnpT4/DU7zSyNxcFcxOBtUdvxwKVgujnLaGd5F2IPmBIk6YX6CtHYVkEkk6mRk4UjGPU/piteDwnbsP30+2THygMcE59ugq9caTpF0VZnMMlgFWWMHl1HXJGCM+1J2QHKsZ5JtoPmxqMDaPlHpn1rbt7+7s0aK3gCso+QbBg+4z0rThjt7CcTxTxtFMejoQQp+7tz16VBqV5A9vNNdlikLbR5eM/hx0pXVh2Mp7i61OJZii2UnMfC/jkDjFS2WjXyyrDdOrxEdHIGR2xjJBqtazT6hcJMyqRJ/qgeCFGeSOhqa5kkKmGC4WGSQ7SVHYenpSbGkT6hp88d6TLex2GxAIwewxgnj6fWtHTNJtXs3RJ0uYJiqb1yu6UHOOc9qwG1JdSuI7W2i8ycAROzEHzAPrj0zUlrJcaSspI3bt0Xyn5Ef/d6ZqCi5P4b8i5kezR/lTIjjzkNjpn/IrJspxa37Wd5bGPzE+YFhnk8kg9K2YYdavtcQreJI8KKuCu0KPcAjP61d1hYHiFy95a3K9cxR/Px/9f1o9QKFtZypcSIbeSOJvx3begGO30ro49Cvbq3KQw7ZpouA+OVz6dMY7dRXN2rXGq7VN+lsY8eWwX8McYrUn1eeytFtBqS3qodrSIvzpnjaFPb0IoEMXR9a8hyLARNACv8ACPmHAIHp7dKn0e01q8ilsrxWEZXKFsbN3bBWrv8AwlCaPFFB/aH2nfguHi3YUj6Vn6xq9rqkqSab51u9su5MLgMTzvHtxjFTfyHqYqeDIoEabXXW3VHGxmlJV+fQZABx6fhXT3mt3VjFu02KGOIqBG5QNuIHQZ/wqhd61pE80E/iCB4CwBiZVGOeD9cdcY4zTb+0lniWTSWM9tIc26sQwLLn5lP8AxnjiiTbVio76luw1LW9WJzo4lvFH+r27Qy+oOAPzrrtP+Hvi/VIIbqwv9ILzMGe0ycxAjhZNoOfQ+hrR+G76s2mXVtq1o9tZ+TIy3EZBPmLjJXuDj+QrV0rV9ShuYLbS7RvLaXy7h4YSkuzj5tx9uf0rjrOzskb09rnDwwXuiNdxR3Nkkom2mJUyRIPlKLnbxkcHH5V6B4qs/GdrYWVlcxw3KRIrl4Y2JGAAFYt0zjnbxW/c6VpN/bxvodqZreZ5Gurl1EjZbqGOMg5HXtXH+H77UdPvP7Jh0+7nZ5cNIzlnKJnYFQnHH5Yrm3NXKy7HSHQ9X07SUv/ABNYJoGnWxEsk5laXzA4wMhMuMkjrgE1gatqFnqthA+magt3OrBlgQeW0i/d4C98dMf0rc1W8+IQttfgGdSsprQmYTRKIoov4wkZ4yoHOB7gVFoWo+DdEkN3ZapFpbXFskUypEZIxLjh1z8yYzyO9K3Vi/wmBc6NIb8GC1awa42L58xISLIAy47Gu8vfAGharpNndprES30C+XLHbY2TgY+dDjcX55B/TvoMngu/8OyWt3PIb213StdQtvSQN86kld20H7vTIxWFe+NvD2kXunwXF35DpGv/AB6pj5DjkjGPmx0B49K0UmtIGXLf4jptF+Dkl7pEd1YrPd3KXAM8SsqFIeMEp1YHHG0g/WvVtFsLa30Sbw14xJtMMY7OQsvmeUvRCqgsPUFlGRx9fO/D2p+HLzU7zWLvSNSuLpWUJPFM0KsuAI9yqQo3AcZB/OjX/Gfhi616SZNOvLK5XyluTK+PIdWCj5eGJ2jnBxjoKcnJ6MUYJbHQ2PiTyNTtNKurG31S0hlA8sHbJuI4dj90+4x/hXR6X4u1+K51bVdB0BRDFujeaeRVRAP4AowfptHTFed+I5/AZvTf6Zqd1EblRsUIcI644GQG9Mc16Z4atPFXiL7JIlhdTJbxMbORMfZ7nYoGGPqcd6WlinoeP2E+pxQSXN9pk1yEnZ5flTYik5OB2wM9AOlVm8QX8GqR63ocXkfwK8keYgo4OSQueM/Sus1XRfGreF9RHjPS/wCxbSwvRcFnQIZmLENEhiYgY39cf/WZp2iad4g8KTy20/2C10piBGzB3ZmyeX7A5+UY4/WtOeCRLue0+GPA/wAXdXkt9dj13TdHAgRha+RJtdZBn94o4bOATyce1Y3xK8BeI9EurXVfEOpxeI4pVG6a3snhMShT12ArsU8K2c4xxWAvj3xhZ6VDGL2S2WFI4oby3IUIi4AWVcEYHTPGKWLwxpST3kmqarqFtasoDKs8rh7l8PkRANkHrggg9vbnd09kkaRi+rMXw3pXh681ZYLz5405dXYoAOuW6DB4x/SvY1j19dGjtdLso5tLnf8AdGxuEjk2A443ZLBiA2R26jHTxjVtM06TSYtW0MyXcqsYpnZudij5g0XYYwQRXr3w/wBKhu/DOU1C3+zLO80DnIkiHSRdpxyGUMAPX8KiorxuVF2Z0OsanYeArDT9e8Q6nqMEkmyDdbqjGNVG8JMF6nAJzyGx0xgVS8Tr8RNKitvFWjpH4ottduDGujf2funCfM6mRRwEaPqxIyCPw7XwL8AtE8aaUus3hXV9P1G4mjdS7JeKbSQp5kZywcb16AHj8qpXmsxaAutaxN4jS0PhZXNnbSuDer5BEaIdo5LAbNuw7t2OAa5bKL8zS19iS2/Z1+KvjXT9U8UjxJpXim0S1C22nWQaRmVMSCAzqieVgS45G7JAPs/wp4B+FWn6Oy+ONBudK8RW5jCRatqElnJcFWwhtZz8uxWG3y9vTrmuhtb3w78bPCFhq1h40stEvNMd3TSLiAWsUV7c7FZZpImjSRpCgGcNnPHFcBo998N/G+vppvxd8fQ3GswZgso9PjYQbVG2NXk8soXJxlQPQM3cUpT2ehLjFa7nP+N/jP4bl1WK28NT3GhpbXgkl06yjW38p4mO7yXTau4kcnhScNjOa662/bdTwnFAmm+CdHuJ79WstUe5YPe3VkxysMs+0OzPnLAcbueoFbHh39l7xX4w0vUo9Qs18AXL71t9RMcU6y8nBaFGLBW6hg+Ac8d69K+F3wp8C/CbRrXwX470618ba1rM90v9oXFlHMksThNkdus28Rxpn7wG8Z7jBG98NCOr1M71JOyWh8iL8TfhlqUGo6d4d+FlrHAlzI9xPHcQm8tUlOcKWUyMwOQFYDvXmN54ltbvVJL23t/7IEjiOKMyK2xU4y2MdscEfTiv0U1H9n74aeIbnR/D3jbT18IabZyBYD4ff7OZzNtVI7i5fcx5yckn2x0rm/GHwZ8C+BpNLvZrqCDw/omoC3hhmtjcXFwEyxiuLjIyuNw5QdP4sZrVYuirakOhN7I+P/DnivU/Ct+lx4Sim1WTUBslFuquSU3cRkqdmCSfTpmvqTwJ48/aqs7ebVJPCNg3haTzDNYalafaiB8q/vFE0Uio691wpP0xTvhv8L9L8Y+PNf8AE9jdrFoXnKIZo9sGVhiDvGiRrhMPt/ekqNq55NPj8bfE/wCFcWui00j+0/C+rW6xGSa4XUPs4YcL50MmIMqSFDKVz09s6teEmmlqXCjJO3Qw5viXp/xB0yab45eF4PBEsMpsdKvNKR4oht/1kctjvJj2Fflc5JBGAABnn/hR8Zo/h9rer+Fpri++I+najBFBYwRXKwBpjIsSgm7YLCmz+6CqnHABauwsbzHgybWdC8O2/iS01skXMd8+1YNikZkL5ACsTk/T2rY+BPwt+Emra1pvinXNOHi3UJJZpp9OTESWbxBTGJVMmUiHbCBXxtzn5WmLg78yBpr4Tp9B8HftNza/bJ4b8AWGkaNKX+0WN5Nbzs0W7bJHLcK48ncBwFAGcnB6HN+M37KTPLN4jGpXPg7UJYEM8GpOJNJlnc5SKG5HzQgk7BkMCQD8vNej/F7x7qk2mXkXgqBtMudeuzp0f9n3O2GS0dRGryOrKAHkO7IEfJ56ms7xD8PvD2g+DNN8Q6TpHibRr2xsH1J9Nv7l7nT7+4jjDyBIpHk3yuTuzGAMAYX0mM2rOKsPlb3OO/Zj8TeN/h1a+Jfhp450zVP7XtbaM28El6EDac4aOR7YvuiLRvs5U9B1ySKm8J+GvD+har4ksfH0Mvhzw1run/Y4t7+ZKkLfd8t4S4lmT5TwC2B07UeANe8Q/FKKC0tIbHVb0sFl/wBGDXNtC+TIqu7HAUZIwen519E+MtF+FHw3Glav4rh1HSzcSQx2Ze5a6KTRIrSS+Q4ZFEe5Q5DEHOFXBxUYipyPmloXShf3YnwH8Q/hl4q8PahF4h8I6Tc+J9Bt7UxnVreMm3cIzN5p4BT92PnUg7SCM9K8dhstL8Uapa2dlPdahPeyLFJCjZKh2AchQBkR9Tk44/L9CfEXxg07R9E1S7nsf7btdN1OSWSwhYpDd2F0u1DKwjZWKthmDLzz3rlPD194C8V2D+J/B/w503xBrOy6uiltE9uLaVSUhCkBVAYjnCg4qKeP01jsTPDPoZl34R+DPwu8UWEev6pe+Ir/AEiGJhNab4Danbuj3yxR/vcnA+duFYe4pfHtxJ4mk06z8beH9T8BeEtVltpH1DSUiZd0jqEuNwDRqV37tg544BNdT8Ef2jvBnjXTf+FL+MPBF9oep3Mc9prUolgIMADAmRmCzAIHIC9l5DHofLfH3xQ8fnw/d+ENC1w6z4I024VrXUrvTDi4jtwphSO6xwqSKVRXGSoGTgkV583Uq1Nd/uOqEYxjY+xLH4Vw/Di4TRj4kjvdJt9KkggudQvd12sxZJYDdg4HkqqgRgKRt/CuP+IXi/4e/E/Tx4Z8YaPdzTaPJHt8S2Noqw+fgbv9HcbkjYDAY8PjIQKQlfNp/aNg8YeJdD0HxoLDVNIgi33eqWtqEnuGW2fZGQC7RwibbuCFcj0HA725/asXxxLaeH00STSprOynt4Li4EaJfv8AcWKRELiGJUAbAJycqCM1wxy/Exqc6R1OtR5Em9jyH4z6vreh/E6TSvGvhRfEWlyw20llrKWyQv5RG4o7xAqyo527twKqBwc8+N398NSe/wD7N0Wz8O2TcTPv8zzAMhR2CkjkEYA/Cvtfwh8XfG0TWuh6vo0OreFEsntb5lWOXc7kqJbfcCdy7gXQ7+AcY4A8IsP+FZWWreN/DWoazZS2k8EItUjljSZ5d5YJbsV2gxowR1/vcdAa+hw9fkiozWqPMqUuZ3gc/wDCu48SeLNXtvAWkaZa+HNM1mN7G41G+t5JbSRiD5OJV2AO3KY+blh04x6PrPw3tvhd4Y1fT7i2udY1uO/j0+LUIIQ9nI0u1kI4KoApPDck4x7YHhjx7d2muwaR4a1S4s2s4fu3sEdxbWy7cKZljXYcKdqk5AyMda97+J2m+Ptc07w3Yah4q/tWw1m5CTpocK2aeQ8W7zclXDuG2sBtGNvHJGM62Llz+7ogp0Fb3j5ok8UfF62sf7G06yhs7C4YoxigUsvq4fIKZx1rc0S0+MXj/XIf+Ec08alqOhtFDGLaNMjzQEy/mOoYADJOfl5Nc+fhz4z8Na3N4eurLxC9tdSSXWiRSjfPewxKPOeNodyFEz0XGFKkgZFXTpfxMtfAkmuaXrF34YuhcfZNItNPjZLqe6c/dM0e6Td8pxx1H4VtKdN6q1wUZLT9DqPF+lfGz4e+K1tPFeuTeFtQ1HEpW3kykqplEwPmHljGAPu1et/D37XXiDQdPsU8RXV4ILxrm1FpfQ28xVz5kTtLD5bMpycK7eo5rnrn4G/GrxXrQ8aX/jQeIfEumaUkl3baytwJbe3hTJjkBd2lHzELIuOmcLmksrvwb4b0TTNU8SXmq6lr+peXEb5NQmimCKV2TQK7GPyVGAoboORjiuWtWjFJKzNYU5SPQtL+AX7Smta08GqeIItCupIN9ysdz9p1HY5G6WIRYUsM9VYHr6V6fb/sS+N4Ll3h1v7Jeoomg1KO+umuLibOCLiVtrLGBk/KGbPQYr5qm8W/DOLWNT1W213WL67hDMoFxdQzyiPLNC0ikS+WWJIPyjnhu9dXov7K37QfjKGx+IHiTxTd+FvD93INQg8zWJLu/sLVz8ryRzzQwK8cWGfZLu2gjBb5TzQdSrdxsl6f8AqpHltzSPqK8/Zo8Ua34V/syx8eHVYkyJp/7Un+zsgH75AEd8tuAXc/3cfhXj1j+z58QfAsd4fDXxBstG1JLtp4NLvtbmngi0k4Xz1ZHDs7HO5hDFgDbyea5nw78FPEmrePLbwvp5s41ksTdReIoJpP7Ln8tceaGXePNkxkxh2YepUFqy/Fn7NXiv8A4SzSNLbx34autfv5GimhvZpYYJLdXGwZYM7q7EL5ew53fKTXPHDwek2tfL/gGqlZaM7vSLu08M2d7p19438M3MlzcJfWzRXQKeaciT93MWaRGLDnzCf4sDJFeR+M/F3hzUNOv7bxB4/0/TrzULpGlGlq06u1rgxCdEHm7ARkYwCT/Fji9rHgDwb4T+JdzLL4usIPFWgrHNBbvZCLRvtARo3tW+0OzsrklQ3yY++FDYFdk/g/wn8cvDPiVB4R0rT/ABTpkMd2+qeE1cWAYsNkN1JudfOchy3lqflDMckDLdOhTanfT0HFzloeeaF8H9C8T2drqev/ABYtPA+hu6z6ReDydtxeRujLH5bPHJlN24cHAAyAMV9TW8Xg3xf4hstR+KGt+H9TsfAmmNPDe2JX7Lez3ZSOBXXG0pGsYxEBuBbg+nhnhr9lHxxcwLD440W48NeFbdh+9tJYtUndWTmeERu2yMIPmYpn/Z7H6S0vwD4E1K41Dw5pU0+pWR0mJE1KaAQIt/afu7SSNiqFdmcCPaUJA64rPGYhN3jIKUe6PmTwR4Z+F/j9fEOlapf3PhG+KSz6asrSxwRsSdv2gqpXG0IcKeEz3AB3LD4e+C/AHha+i1jwFpPxVSSP/TNXtNYZsgfMpSJR5kYHH3cY5I+Xp22kfBG58XeFo/F/xe1oeEtAiPm3eoeXtnvYVJIREQBYV44dQd+eFNeAfFjwXZeBYr628K63cQ2UMn2nS4ZmFwZLZ0EiTLOixj50yCu3AYbTnrWUZc1oJmyUb9j3yf8AZs+A+qeBtBk13ULzw/o1xKl/JdC/WYwxzosgsDGylVGwARtsJ3A7gRiuP8Zn4FaX4o07/hHPHV5oPh6zSJrK8gll+0aZeWabGEjTK00azf6xWjVUZuMDGa5vUfEvwo8Jv4b1fxaLrxPr2oW9vcSS6fcxRRxSbV+WSDgxxgHIAyMZFdNH4h+A+ma1Nda9omkyxasPNSZrprl0BZszGJ42SPP8QbHPHNNUVrz7eg/aWtYu+Dv2o/hfYW2u6JaaTcazDdRttfWhGbbUrxpd0ctxPHvbyzJksHBPoB389m+KeheI9B8S23jG00nTLvThC9lc+HY4rZ45Xk+RIkLHaitliNyswPQNjP1jqPx2+Atl4KuLT4eWPhPxHq0SCC3sFtIoopkI+bc3lcZ6ZYD5iOCM14t8NP2qfHfh/wCHkeh6V4e0nwxY+HR/pW/ffSTxTyjDxiPyIyRuIYcnp2HPVSw9OUbwT0OaVSaZ5X4c+LOg6TqkWlTx3rX0Ua+VdW9pN/aFy7ZaTcrqjbVJyCfUcCvZ/C37ZnxF8MDU9P8AFvgXU7+aSCT+yn1G2e0b7PGWwXYQnzYgeSRnp94VZ+IX7WuqX/m6t4F0bRL5Ly1t7C+utY02RvMZcyeUsYZcqGGFEjsAT04xXGWfxs+Il7o9/DqXhdtG8WRWr/Z9dsIJQkEW4PgWkgeEhSoCr93HbPNdkMPpfl/H9DGc1tKxUk8fax4s8NeHNds/Cuuvo9zczR6tc2FlIbe6jRmCxJNCB0f5TkgEcbs5rrdP/aQ8S/D34aHRLPwRfeDEg1A2unPqnyxJaM5KKyK0TGby1OCflBA5cc1wekftP/tKaN4Yfw2xsYRcSNbw3EWlxW91CspLSGG3i2RtIckq2z73JBrE8G61b+CvEOqv4u8E698TNN1Syw1lqiAxfaXkZt7eaoiAbgDHQ9OxWZ4BRtdaf12BV/Q8O+JGuN4l8Vt4z1LVpdR1JpgG0/UyyIpjH3DbM7AR4wAOB75FcrqXjW6jkgvxYW2g333PMsG8lWXA64/qa+4G8f8Agfxz4Y1bQ1/Zc1+XWIpksJW061hMkA2lYGF5KiyxMAOIyPLIH3sYr5Fufhp8fdWiNrefCPxEZLcsrI+mzxxxg8rzH+7baMDKMfUY7d1F0rctrW+Ry1XPdn0V4Y8B+Pp/h9c6/d+GvD8MEyCW3nmuLfzmMgUFpgpIEhJ4BKnIPHQ1w9zf6boVtpFtq9sJJ/ls7ycN5V7LdF9rR+cpRm8vjGWOR04r3v4IfDL44+Evhln4b+BtBvo9WZn1LSddurqCSG8tyY4pIzKylVKjdjkbmODjmvMfHHwQ/aP+IGgx/bPh1ofhW8hv2d7uPWYv38xccwIvzKu7CnmTODtHAFSrOW/ujjKy8zt/AulfFf4VeI49R8Gai3gOw1qVIZm1oC8sHBY7C5ZmmiJzyFwQ3A759J0z4B/tQeH/ABH4k8Saf4v8NX2q6s/mytPFNIL05LKAzK5tUTO0bhtyBgbea8+1X9j79pK8sLeHUfEOiW8uovCLgNf6lNHEyDd8x8kgEFf4VCcdeleifDH4Iftg/C251Q2vjHwfdm8AWKyu5rq5t9sa4E0CPbxurfwsuQuQKyqW+wWpJq9zxXXfgx40j168i8c+J7Lw/rGqOJNP+16lGLZWkO5lDQJtIOQFCKnAwVJqha+Ao7XUhp/xV8WLodrbyJGTpl1Ldw6oig7QjL5ciNnAO7v0HOa9g8afs3fHj43232/4qeKrHwVd6ezLBZ2tilwL1otyrMgBiMKlJCMDzM8fKMVjXH7IPh3w+p1Tx38Y5NPtovK2yiSK0kQov+rAmd89sMmwAfwipU4y0bX3FKyR61o/7MPh7xf4O0i0sfEl7q2lxXRuodN82CGWEPndvlCl/lB5XqPXPFefeO/2Y/2R/h1Az/ESPxJcXN+0jxTRvfNbB8sAkXlKsQO5DgHqPvcEGvHPC3gL4L+HfFtxdaR8Q/FOjWzyARzi+mhjvc53zWsluNrDJ6sR7LyK+kLH9lzRbqebXbvxfeeL/DM8gu7dbclb87yMiackpLt/2FVuM4WqU3F2vYHFdzhfAXiX9mP4aaXcaF4GsfEYvtWMTXy6c7tPCEUiIme4dETaMt5YJxk8V7Z8Prv4NeKsDTtEmtfsMzwl9ZkSWK4fOGEkRlO1nwdrbANwOPu1458Y/hL+yn4Qntjq+j+Km1W8iWWCKz1J4PMU5XlpZdmflOQATx715j4Jv/2cPA3ifTrzQ/Bmr6dZ32+C9m1C7a4miXZs3eSJXQ47FNpGSVz92iUOdXuUlpoj7P8AiL8ZvhH8J7yKwtdA0+5imxHN9iubKC2V+8d0gbgjPGQR1zjpXgPib9sX4NtDqvh/wjoVr4K1WdENtqtnFaSHzFkDyBhbbXAYAqGBPXoK9XtPBH7NejD+x7Wx0LXF12KSLbcXMV4JYiN/3Hd5A6+p2FCOoxXLw6f+zPbxWvh9PhXYs0UpM92bfT4bWGHGGm+0JJIhI7plT15zWcEv6QuW3Q5S+/ata40C00r4ea7oFt9htN7f8JWyy3V1cZy0RQmMxoTyDlzjG3AGBgfD39rj4z6xqsnhyPw34Tns7e3m857YTW1qzLgKwPzK0e5h8vDEHqOa9E+J/iD9jpvCltDq1v4bvLdk2i50t/L1WERsAVWGGAz7SuMbvkIzjoK+YL34v/sqaZ4f1fwP4O07UdTeaNhp2pXN6yQyzf8ALJXT9yyjPG0ockduCOiEoSVrO5HK19k+nvEn7ROuXHw6uB44n0PU5TcxwXel6VuG+EsMJnzm+Xu3VcfL1yKz9c1zwDYeAZppvDmsjUdTtIoI4hbyWaxKoARYnOfO8tjsY/xL2xmum+C/xM+HNn8PofCuqeHLmJpIM3UWm6LcTRsNo3vKzr5jyPt3ZGQAR2AxleEf2i9Ev/F2seEvhO+p61d2pea306/spUi8mPHmLBtbfGdp+UlQPVeteZUqNScUjaENE7WOX0mD9s6PXtH0PS7W40Dwd/Z8Qhkjjs8wrIMIWYt5vnqCMo5GAMZXAFbnxY8P+P8AwL4f0jX/AB14gu9bvBOiQXhs4I/st180katLFtbL8jLMy8dccCn448V+MLGEeK/Gdv468HaVd6h5FjHol6BLFKQNiXFs7LtXKfKwTnkc8Z+VNa+N/wAa9Re7+Gur67d2+k3d0zWlv4h0+O7u5UeT9wjTohUHIwG/vgEeoUeeo1ZJI05be9c+iE8cftN6N4em2/C7Uda1O8uJJU1S51SzW2iRuF2xxsTtAwCMgHk98DzHW/2Xfin4n1afXdStLHQYNdVP7TjtfEku2CSTkygbcOXJz5Z3pnIBx0n8NfD74iJ4o1jWr9NY+INz5cV5/Y0N69jaCZ+NvkNMUZAAQPLXgDbtHGOtuYPjr480q802y+Fc+hgXIS1F/MLSBIYT8yzBnSWQZOd4CoecD5c0lHkd4RRafNu7Hk/iLwp8J/CF7bfDXwlHr0199oNtqsmrXk0W2bapV0jDhHBPIbbtKEYzkYwTps+u+DdS+HPi7Wx4EvNNu43s4dTRIrW4jUuFCyEAjIYBhkn5UIyMqPoPw18Pxa6T4nuf2gfE1j4T1OyX7TYWtrdWt7NGkEIw0XmGS4YnIURoNzBf4e9rxNongbxB4U0rxD4h1/TfF2hIzRNcw6e0agWyYljmDuLkSyRvuC7R90Mg6VEoq12/8jWM9bWPm7xHd3K+M08KQapc2E80thbfuw1ra3b/ACK5Q4wsasRw2AewPFeg/E3Qvh/4bistOuPD+q6J9rvhcXOo2uFt7G7kUbGfahjI53bE2gqNy57wwaJ478AaLqnw01eW28eeDfE9pcDQ5Eg+2zpFMM2j+dw6JsdQC4bYcFCu044LQp/jf4X8GnwVdWs39kahEYmjki+0XdvKOXmhfcXBwM4O9ccqFrmlHm91aHUnbU7Hx38TPHuneEbD+0vEOgWtrayJBZXOghFv79pdqxPKpbyvLwxZlRVPGeQBmp4V8IWWs26+MvHfiODwZDok0d0Zdv2i4vZIfn/dW7FWXPXaFJbsvasnU/2cbi98OT2d14hhS7upYJbAGGPy5WJ4McqyK6g78DPQ8BecHqvCvwbj8Qa/Z6V8Y9TeS50WzaKGCK4WBEULmK6jlwRIwGVdZBgdTx16aFGMdUzmq17rlaNfxt8Tv2cNZ1vTr2/8VeItRSd1iGlW0LJaJkbfuBAQDx/EGPTdXRWNn8J4rHWLfwzba74b1ryWjgktJwFtsKXR2uY8CMMMbkcnA/CuN8I/ADwDZ3N9rVv4kvdU1VJJbnTtLWK0lne1POMJ+7eTHCvHwvbpXFTW1h4blnju21vT7KfUIpNQ0plLy/Yw6iaV1wGwUVujchQOnNXWpwStRkYRl/Maf/CEeGdQ0y50bWbyz8Q2gh+3E3jb7mO4JO+VXjGWBAw43HOfzwv+E+/Zv06+Hh34m+BManaWQjs77SURrV3P3P3QMWMjgMWbB4wK9cHgn4LfEAu3w6t7+3tba4DOTcNBbXDhPmRPM3SJGwAJxjvjoKu6r8H/AIZ+MPCdz4msfDWj/b9AZbXUbOe5SJ40BcEmclRnGCpPB+YDJWt8Jf7T0+4xrW6I8w8M+PPgPOT4Dh0m08BXV/bNFNd3ccTKQw4j89ncxO4PDFsBh1FYni7TPhB4a8KzDQo7LxDZzEW95AblJJ0kB+SZJsF+pBK/iOARW3Yj4K6zcQ+DP+Ea02ws9LkjaYag6peXrMuTHFcrtYLG3yH5jkc8V1fg/wCNHwc0Rb7Q9E+Hlj4YjtJ2RLm9eO5kmcsxARlt90UajG3Bzg9zk16Kh/K2Y8r6xPPPhz8XLnS5LvQtXW1W00gD7FdkeVcoiqAItxjYsR8u3gZ6YNfL3xq+I8vxW+J174tmtxZQQW8OnWihArmC3ZyDKR95i7scnnGB2r9DfjR8Sfhn4b8AwfEDwtpGh+Lta8s2ksc0UhlgZlPkSoxC5EbcFSMkMCrDFflBYR3AtBvOWkYhye+7kfTGcVwY+UbpROnDRfLdotpGAPLCFSRuUD1x29q8l+IWnat418WeGvhj4btpdUudRnQpDAnmTlpGKHCjsihm7cdeBXs8ERjTzZCIFhyPm4HTJxVX9k3wx4p+Inxr8TfErwk1tc33g+ykl06KdyPOuLoPawBP4WzCJSQSAOOg5F5TSvVdS2kV+OyHiZ2hY/SvwLH8U9Y0e70TVJrC4g8P6bFo9tp9mS0N5a26eTHDPEflDeWvDDBT7q4Aq7r13o2saxo9lpgu/CNw9ilvJo0to01u0KB85OR5rEArv2b2AAOOleHw6V+0XpOqae02kXMN9esIovMtki8iZ+M5tnYttHQ7TlQcCuis/wDhqbw94qtT4m8Oi0+0XcFh/b1xaD7OUnlCCRXk2Mq/NxkKfX0ruqUpN6WOOMopHmXxb1Px18LtA1bXvCmovD4duJW0u3wiKqy3KsPKEbZddibwsmAPSvgqztBBEIIcfu4wu78P8BX3Z/wUH12/tviL4U+Fl9fLNc6Ro8Gq679lJWC5vLjfHbOU7FYk3KDyA+ehr4VuGiS3JDbAemfTFclS8mrm8WoopW3h3UviJ4r8M/DHQ2RdR8W6zY6LA3URm9nWDew/uLuyx4wOa/UL9pLwfrvjz4ka14Z8EeR4a+HPg3T7Lwpp1s8xgt5P7Lj8pmhCLhsOBHz2jAHFeL/8EuPhl/wsn9q2fx7exNd6b8OtPedCoBRNQv0ltrYyKykHEYnZcYIdUYH5a/bDxH+wt+zn4lZpLjSNXsJXkaWSS28QawrO7dWIe8ddxPO4AE+te1hcLNQi4r+v+GPOr1lzWPwM0b4YeOPD9/PPafEFvBskC7JLZhKxSFRwyTh/mOM4G0ba9n/ZS+F+oeNv2l9L8Tf8JnqPiDRPAkTa3qbXErKtwU4tURQx3IbgjduU5C9QDX6Z6n/wTA/Z31GHyotV8ZaZnduaHW97MrHhT9ogm4XoMYPqTXj3jL4P/Cj9i3SNa8N/Cq81XVdc8c2MMWoXGs3UNzLa2NjKSnlvHBAcyNcPw+7oDwFUV2OM4xbkkYKfN7qZ5X8Z/Gb+IfFd/eWsgnt1O2NSQcICVPI4J+n9K+WtQuPNvpSJd8e75Swzj2/DpW/ruqyynyIH/dqMsvTHYcH25zXFD/WK+M5ztx69s1y3OxLQlmDzMHVvlU7cgEDHpTHO2M4UbhwB1/EVMC5Ubug5YD39qfFDvuI1jIbd0Pp26VSQmySGHfIM54OF6YYnue3Fa1zFm0RvLCSx8SY4GAfl+v4VPa2JhbaR/qwQyjkncOMY71rLB5th+++8udq7cc+npTJOGAlKSRgfLgH6AVetkSUHYN4X7x6D2OPpVVH2SyowwTwPbHTita23sjDI3Jg56DA71WwGi26IyfZ/9XFGML0ySOv5Cr2kq8dm0ikM7yliB/EpA/LAFc+63M88UR+Y3BXC+i56cY4xXodlpH2i6EUf7psjCDkEYxgYp9CGdN4J0G8vr1Jygni5TbjnBHGD+NeC/tGftApc2l38Gfh7qKxbc2+sarAx3MRlWtrdh0UD5ZHB5+7jue6+OHxQb4Y+Ev8AhCfCkssfirWIsRzRAH7FaN8rzEjpI4yqen5V+Zmzw3p8jtPqzW0vzM8RRtzSZyTn3Na04J6vYVmkRzeEfDGkh5lup45Y+WP3mY9crwKWzHhO3liuLRZri4OTjJyPqOlXJtes7y3WIz+YXA2s0e0rj1+tcjqNpdvdrJbEqm0EtGRlTjjjtmt7tszsjrbydXt7q2vbY/Z2UTRHGP8AgJPrXEQPHbWrXlmq3VtjaY5TypPYjGPoalt7k3cEn9r3bqwG1JGIzjuMjpSabYXE0bRW48iB13K0nJIHHUcDimk9g0K8Fxat85UWgZh8uQF59M1oi1QO0jR+Wo7D+LsDgelYupaeEDMP3qJ9zJH5DFWNF1DY7C/PzbcRnp8v909qrl00Fckkt5jGuEYkcrnsBzis8t9stpf9Ne3/AOmbLwfQZ61dtirBoppTCkzEqD0I9AaqSLCi7Gi3FcjHOM+1NIdybzJYoRJgyq0YR1Xj5hjnpxxTZLuP/j181lLKCuRn8KcLhHciVZLfauf97Hbj0qvcxadJAJoPNSVD+83Z54/L6UNCAGzit2UTZklG3Yw5/wD1CrS2tsbVohOwAjKnYMZwOtMsLOzuGWX96ZIxnZJjbz6HFW7djczNFPi2yTGqY4OB6j3ql2A8sJYRZzweMfTj9K+nPg1KH8A6jbr99NVDfg8Cj/2SvmR0x5mf4CQBjpzX0P8AA52k8PeJYPvCCSymC+pYyIMfTFY5tG+EkTgtK6PVIv8AW7MEJEpf+Vcxq+yK6WdWC+cMqMYIIrdvJ/LRlLbUU4LdcZ6DFanwz+DvjL9pn4s6H8I/CM66LcOz3GoapIm620+yRSzyuqkF2YgJGgI3vhcqMsPjqTW7dkj3p2R51cH7XHtJ2SBWDA9+B2/SuLk077THMiqWKgDb/npivb/jv8L/ABl+zh8WtV+FnjqP7cbeQtpmseUYYNUsGAMFzGmWVWKkCWMO/lSZTc2Mnx+Rd140LsA2Acr/ABZ5U8e1epQezjszknqjhZra8sLy21DSJpLO+spUlgmVtrRyxsGRlYYwykAg9sV9peJ/2z/jF8RdAsvBXhdLT4a6lNa+VrV7aXBhTUZAPL3xpt2W4dcbo4xgnJzjivk7UIJWfPlgDdhiP1yKzJrEXEZfbtZemDg/mOmK6Z0oVElUje39fcZxm4fCeq2f7PvjLxbeSXOteI7RrnP7wyyPNKwx1UnGfxxVjxL8Lz8NNHs7vT717x5rsJMJFwCQPlZCMYGBhl+leaaZ4n8T6PGiWd95yRt8omXzMewPBqPxL4x8X+J4IbLUtQXy7ebzURV2BSfYcH6VvSdfmUbrlXkZy5Hq3qdBLE8J/dETmWQnAAXPfI57VhWMwjEkDQEvcOY0ydvzD1HscVBb6xPcPG0kqbg2Cu0AZ/8Ar1c8x5FtQCoiFyGLL1UZwcZ/OvQVnsc2xbufLaWT7TH5KlkUr/dIAx+FC2qW5jdCJwCRgAgEH36dK0tes919LLYYvYlZEkjbgg7Rg5OMj0rQ02QxTSO0LPHsCsmc7f8AgP0xQBj2dna3JYRo9qjKQyoTlCvKkHHNS28F3bafFNeLKxVgw4ypU/15otdMumvEMbloCwUleBk/dIHp2x2rd1ppvsU8odZ5IEGY0+U8dwPb+lS3ZDSOftLQvpM0scuz7TcrGY364U52/wAsYxVe1idUnthm1cfMuf4MYJHpzWt9jgvtOtba13ukh+0rIn948Ec/dwami0zUbhI/Nwx2v/rB82FA4x057ZpgULexkFvHqUjR3AZgmB/fxxuPpisy5uIYZpgUMxl5YR8bfofwrahNzF4eS605iy+c5dGUcMcDgYxgc1SkC20ckAgW7jkZA/zEOuBuHOOgqk7CsjMUMBBpyFWWTc/lSIBgDnGcdfpSLpcb2TXepQG2OwtbSIeVBO0LIOAc8Y46VtNLoNw8LLKI2ijdQspwHyNuQfX8KvRypEtja3Ev25FAjeNl+XYRx9ccY+lVzvoTyI4yPRoHaV4o/JYIrAhc4YjOPYH6Vzl5ol+pinnjQCVipRSMlf73pXpj+S4+0WkYD7mDRISC6dB+XbjpUGsQqyJZ2wNvHAgMwYA/K2JAN33vvZHHpTjUsL2Z55JpN35UkkdmZYlAVDIOCenpWc/hbWbe38y402YSYySOB9CPp7V7Fe3SxaVbJauRfBQzPF9wj+Dg/wCzxwOtZUg1l7eOS7llkEhZWG3BXvjI/StFVI9meUQaRcPcJEts9u5Tedw4wPTP6VU/sC+AYyp5aqeWA/TAr1v7Np7yeVc3LW88fCs3U+3btSz2RkcQ6fmYSoF8qX5Tx/EC3H4U/aC5CX4TXUqaXqui3AKeVNFcQ9vnYbHH4hV/KvSXVlOx41A6kjrXn3hcmx12O2urZY/tg8gS56AZPJHrg4r0Ndu4q2QvVcenbFfL5tG1e/c9jAv93bsX9Nm+zTMSP4QAF/i/D6V08DjBdnOcEKO/I6Htx6VxKSPB+8yFeM/eC5GD07f4V1edsMJOSV+ZvcGvLZ2WPn/48Wq2/jK21cJn+09PhklYAhTLEWgIU+oWNCfrXjYvQQueCMDtX1Z8W9Dj17QNNu4+Dps7Z55MU+3cPruRcfjXjE/hbw+NkMbSOxxyG6Djjbgfzr7TLqqdCPkeDiqbVR2RwH2qFmxnp0z0qbz4TzFJ5WevTFdafA9tNMEjvNikfJ+7I/OqcvghV2rHeo7n+DGCfpXfzI5jB+1FQD8s238DU63UmDhFwOQT/LFWH8KXBuPIt7hCFGSXBUr+GKW48HanBGjLIkm/oBkZ+h6UaCES4kB2gBfy7+ntWgrFyG3+WVOf/rVi/wDCO63EDJswuMFs5A9Pfn6VFJ4e10KPNhZAx4DHHT2osFzrI5bUBnmlHydh1FMfV7VIfLic5XJPriuUk8Pa3bgC5tpodwyg2lt3025FVjpuoA5kjcP027Sx/HHT8aOQOZHXf2hLONyYReuQdtRq+5iZJdxPRVbtXNQ2d/M7QCQCWPqjen5Y/CpU07U2uVgjRkk4GegGaXJbYfMdQGjZimfmAyPpipR90qcPxwawn0HWbe4W1uZfJd8ZC5Z8dicY4/HFWB4a1tNrT3DWycgbmIYY/wBn0qLMeh0VuyR9GyrYHT7pqQt+8KMchAD8pxz7VjWHhPU9RWSWG/3JGduSxXp05znH4Vdj8Gzedsv9SMEgH3FJ7jg7unI9qXKO5allt4FJkIiTHBJ+Yn/CoV1GyPln7UigLwM5zVGfwgttcGKfzpDGdpKHK/MMhskccdqqQaAsaYmtnnZuN33fxHpxRyhc1JNTg85U8zdu+8c8Ae1SyzwNbg+YIgO44B+lVrnQFhCeS37l03INuTkdQamGiWQVZ7aFVXADb2O0t3wpzj9KBmd58Me751A+9+A9qd/aVjKOJkjOOhG3+dXG8PxRB5JGDs4XysHbgdOM/wBKpXVjBFJ+6hErlfmHXgdeD3+lFkAo1K2YLtkAPTHBPt04qdZbfhmlU46g9vwrMOlJPA5RArwEHB4JjP09Kil0WCKA3Ee9NuCd3oeOBjmlYZsBlB+Z+p7cg0ryMfkVQg/ve1c/baZqUyF4N4RORngenQ0+M6lEdjMJdhGU6EfTPaiwaHRfafLyqlVYjG79Me1Ee5NruQ496zd20rlOB94Hr9QRVm3nilXPmhl7Z4pphYutJNKvyfOPftUvmkDAG3Cgf5FUwyoMj73qKk4+7uLEdqolotbm+QKNuD0pwlKnb9/Pb2FVAY94OSvqP89qcn3iOhz0NAi4JCFzjZzwKdvCgM/LHIIA7D2qruw2FGeg/D/61KuCMsee+KAsTEqVYx8Y4+bilJbALELjiocsRngoKQFQMSe3Hf8ACgCxuA+dfmyMfhUOTG3yt5h6jikzn5lIA9KaAc8cY6CgCTJztYAnHOO1IuzgZ56UzOSGXv1z29qmJAOOAR/KgByDadzfOw4wacWDnZ0OOe1Q7mkIwPu9/b8qlLhfmHHpQIsxQq2GlIjxxx6fShyMYjHCkEk/xCq3mht28bCOPb2pQqL8+7JxxzxTAskghdg2rj/P5VOryLnCjGf4u1UQyqN+Wc9AvUH/AApEld/ljVpG6bf88cUAX/O2RhC2wk/56VYtIRIrbyCoI+Yjof8Ad/wpLa2Fusct9+7A+cfxfhS3Wpxs+3TBuPcbB0NVcC3JGlufKi3eaeSo5BHt+FX7F3tUMu4IX+9uGM46DJ6YFUbdILFd0r7psBtp/h+naqkX2/WpNsW+GAnaxbBCkencUCJVuGuyq2rshZ/4OT9a7RI7XSrQLfSmQyDk/wAX6dAKxpbyw8P24t4vLM+BnYvLc1zV5ewTzPdazP5cC8rAGx/312Aov2Cxowxav4ou2+wNi2JCNNNxsUcda7rTvEPgX4YxtHZxDxXrci43uPkTHIAGCAv4V43N4tu9SgOl6VCwt0PMUEbNkdvu/N+WK9O8AfCjxnrWoWep/wBjSpbFw1xJdDyVWMdfv4zkelbKOmuiIbR18WpXnxgtHvWuRZXdoAGslBKAcAkHkcjGMDArKudBl0WRx5v2lQOVPB/w4r13xv4x8P6DJDovgzT7QCFAlzPAqq2ey5UcgHPXNYkel3HiOdJCTAuAZNwGEHqvQGkpK3u7Fa/aOE0+Zri9ht1zsIXOBwSvRfavs39iGx8z4vfE26jbFjB4etba44+9cPcJJFt91TcD9RXyd4l8U6P4StDZ6V/pEkr581/lL7O4HA9vwr9A/wBhnwqnhz4O3PjDURuv/GmoveupHC2iL5UQHHQ4zisajVhxTPszTPKkIVUMo+XeoGSFH9K6nU70zfZ7P+AcI/H938wQaxdKtTHG0kj/AGeFWByvJYH8cjBrWuLSG4mgubGMSoUIk/h5B4bPHp+VTHYs848QI8ehajDdTeSJSI2kCfjyB0HA5ryG3lmnhRxsDJhQrn72ML8oPTp9K9b8XPcDR71toRmxEyHnAxg/lxXksEam4RZIjsgQKreu0enH6V5tf4johsOvlcKJ/LEcC/I6nqD2xjt0xTP3bIfs8bbvlPUkuvcD2AqYyT/JjAZMjHbHQk1ZzFBMNisj4+91jzjg/Qj8qxKCEER+RkjByFc8jI4BPbp0rSKu675U8wsu1k+79P8A61VJXBQRzfPhw/AJ4PoeMCpFd871YrlsD0H/ANatICN60kgjhWaILCrcrvb7xX/DoRUZ1DMv7wxoQpIZVz14x+H8qztzM3lQrvMC54XhSeuOhqxDHeyyNbSIWAx8rDB59gK3sQRyG9u327YXUfKxHGPr68dMV0GirHEwOzfEm5FbOCWx/nmr1jpDsP8AR0R9rZ2D09cYruvD/h+5aRpZbBWtEGWmbCRIeu5mOFxxTsBl2nhxmhMyqrjGCw+98w6n8a09buPB/wANPC58S+ONSh8L2ALCJ7kkyTMq7vKhRQWdmA42r+VfOPxr/bR+HHwduZ/Dvw/e3+JfjRiFZrfMul2u5chXePAfYB8wB49a/KD4g/GPxV8XvE//AAlfxM1KfUbofJbIkpEFuMn5IEz+7Tn6+poVNy9C7W3Ppf4+ftk6/wDEq4uvBvgOO48HeD1RI5fMYLqWpOvQvLCcwxdPkBBP8Q7V8p6f4x1uwLNDGtoqdVdy7HPU7j1qS1e0uIRH5kNx82FUHLZY9frWQnhv/SLnTb6UadI2Dbsx+Ryc8A9iK2VKKVkT7R9Tcn8T6vdpFL9jNzCOcHDZHcBM5qnqHi2aLOmwWbaVbSpvMUsZB8zru3AjAOOPSseGbVPDbwtOjL5JZEWVdyZz29R+derWvxC0LWtOgtLu0jW4VgrDYsaY/wBlpOo9qpQiuhPM2dF4K8feBb23ig8QzrpjQKmDgOuG+VlLHLDB7jHFdsfhto2p29/LZCM6bcsskUlvKsmG7HPzfKeODg15trnwl0LU9POq6VINKdlP3D5sPI67U5/I4ryeSz8V/DTULa70i6/dj5i212glPoEJCnAqeT+Rjuup9CyaLH4Ws7dNX/tDRA4aGeaJS0BA4BJwRz04FZGo674DltYLKwvW0+S1ky93IGbpyMHIGM/7P4U7wx+0jBPZSaR4ptw5YESymJHiZTxhlOAMDsq1YuvCnw+8Rx/2lZp/YjzqSr2Mu5DnoWjk3bfTGRUq99dCtLaHaRX/AIU8dXlvDHbQ6tEsYW8ul2RK/Hyna2Duz6VQ1DTLrwZfPNpelXaaLIuwFHJj3HuCeRgj1xXj+qeAPE2gbtQ0qSO+igAZXh+WXGOG8vI545AJrq9B+L3iCTTX0XxNauYz8oVIysvH8WxscDvg1TTS01EmjstO+Jd3ZPax6tpcTZGyK8WQ7lXp0ORwOCOKguPHllrr3vh7xHa2tzpMzI9uyIENs/Hz8DcMn73Sqek+NtK0/VZ44JLRRs3hCp3XD7cjCEZB7HvSaLpcGq3UnivWLZbNbt5BNAAQiOTgMB1w3fPGaxkkaL0PTPD66Zpfh77TYoGZTsQ5/dTLnIfaSWJUcY7VxjWPhi11hb1LlpIp/Md7iCX5UjYEMpVdxAU84xngVzOmX0tnfJcyzIdPgkYxBhtaMNkFQMdOnJ9KwdW8J30jy61p4ivdMuWaR7iKba6c/MCvGfYDvXPO/Q3gkewfDi2tNKg1Sx8K+Ilu2MiPIPL+SUuDjarHgjb1GfSu80LVPF48RSJbJD4iYIEms7sRQvOm0kYkCkEqASDj2IxXzh4I8PzSaslwbcxDym+zy3CHZIcDapOPlP0FasNj8S/DWn3mvTwXdreQ3CrAIw53D1jKkgpjHThe9K0rCfLex9F+HdQudO+H3iSa68NSX8wu1ilWdPkggysZJDDzCeD9wHn0GKtrdeGPFXhCLw9Dp1pBfWzxFFtlZZ7dXbcTGXXLgjg4b61zngT4+fEH7Hb+GPFdvF4cmm3GC5mSOSG455STcC2459c/lXpMnwj8QS6lbfFvw54qsruxR1mubPyxB5bbcGMMryK+4no8aFQRwetc8rp6lxStoc7qWn694Zj/ALRnml1O1tzEY4ru3Dq5HHVR8mR34PrVLQ/GX2zxZepqhbR/NMa2qLFv8suEzu+XGH689O1cx4Os/i1Hq2qeKLu5Rmimle9gMnlyAA/IRCFIaNgAF+U+3StLQNZ8WanLdeN9XtLXyoVaO3QxCJt2SSUOATgbsnjNJIt9jY1OKLWU1OVLVr3VLSYFTDEHWeDIUYTgZxycDPArmrfwx4TvLeVtanFurkGFniaOaI54GQOnbjHSq+lC81fxBeR6NqMuj24iW8iKNhRLgb0IB3KOvfIx3r1/Rb3wBp02q634iuI57mWOPybaS3M8OAvln5NnJ3ct02jn3rOc+VamkI3djzK58EX13aNYyahqMkSw+Vb3EY8+3eDjCpnJBx79BXmc/hrxNf6LNp3hqzNzYQyeULuRHiAkHUZHRmGRhsAZruG1nVPBmvf21dWmo6doV7MWt4LKYTWYR8kBULfKOSVB2kLwBXvPh/UPHuk+D9Q0vw7pdpqdpd7p1kmZEu/Kl+YoYgdpYjOPwxyBXMql1exs04tWZ8Nrda5fyRQC1uHvbU+XF5SMC6YwwkYDZtGOvQd6+rfgt4cm8QaU2nwaUuja1pqiJLu4mBivUlJYRnHBI/h+9wPTIGdZaLImkSa34HvIr1dHuJDeWV/GYgm5CzwqRuJxkjkYB71yOgfFS/8AD2rXEutxJp/hi9jJit/KN19nlTAHlSqqSfM4PtzgY4pSm3F8qFZNq512j+Gp7Xx5d+HNbsNSvfEays2+2dEtZI4gAkpjYhMFeD8uOOKoeKfBWreEtRWRbVLeO48xpra4JuhPxldybW8sdR96u4n8Z6pc2VjrPhC+m1m8160lWG3nIkSBgqlh5/VGTGFDdu+Oaz/DNxa+DYtLufGFnqfjjX4pN93bi5LvDCrEqCvKundfm5PU44rnjKpGxryw6HmfgbwfrOsfb9c0ez+x6SmYb/Tre4InQkckwuAeeqjrgdMCug8O2F6upXF54P8AETRaVHCwksb1OQyqd2FTkbODkqp7c10ni/xP4WtfGQ8Y+ENE1DQdWEcjOSGjlZHUfM0bNcREBODhgMdqw/DXi/wxP4mutQ0yzELizf8AtGWEMAJBtCeXkD5yTh8ADOKznWv0KjSsjhdM1TWbfxTZ32vsyrMZH27AiPEq7FZAccHge9V77UfDthrVxqXiOxj1rS5nLxoy4OGXqCvIIz2/wr1/U9N8IeIPDV1qnjDU3tLhbYS2W0h7qAjIb5VUeYp4zkDjngjjzr4W6d4bm1JdWvNWtrjT7ENHcRSIs3zSDCsytkAZP3l3L9K0ozi5JXsKpC0b2Ltv+0T4r8PeXH4bt4rbSkxFb2+cjavZZercfw7elXtS/aO+LF7AIrTTrH7NcL5gWVZLl129Qu/CDPpsHtX03ZNJqFhLp9jpVjdLbDZFKFj2orDCs8ZXuOhr5zvfFnhfTrfUNBOoT6BqmlSyx3aJa/aIUdSASPLXiMn2/LFei3Tj8RwqM3skcnN+1D448OJ9m1PwzYadpdwW8wJB5RfI+7lzIAeud3bgD0s+BviFd6voesSavodza2l7djy7iGNfs8W7pFt52nnOflBro/hz4Sk+J2j27y6QMO0khvrg+VFKoY7Sm3BzkYKgduvavQ77wN8R9MvZv+EC/s3TI7ZdsjRhFWYKo2xyRMG+YYID9OeoqnOjtbUi0tlY8juzrVwbeO9m1nz7JdkbwyFBBD1VQQvzLx0Nd9o3grWvGOgaodYu7nSUcL5GoXNyyl/mGMqxPcbT0GDxXlK+OPiNq9+ug2Wi263iSmCaCEq0lyW4xknY23GVK49MYrndasfjBoOhTW2p20+labFKIpoL25WGTccNG7qxOR3XoD2q7dkJ9rnt+vfDrUvhvoUB1uE36O5iBu5DFC74yArfMIywHykjBI7VxfhvwLrHi22uZIdWh8IEv/yDpIvtJkC9/lIcqBjkZrDs9A+JfiiBtNvtdHiBIVjluLSeWVlVTyjR8FS/HGMY7cGs3SfhF4r8Va7cavp17L4butHG8Tsr7DtBXakkZAY8cjHAod32Juktzvtd+GOo6Vef2vF420lbu02x7ooXDqXXbtcPnAxntx7VNJ8Gbqx8O22r22uW6tcytuuYNx81um1Sx25UjnB/CuH1H4feKLnTZJdZ1W6kQpvkkGJoW2f3kdsqw9QTxRpPwW8V+JfDtnq7eK2v9NRi0VsruNoYkbsADGdvI6+lOKfdD08wm0HTbC4S1l8YG7vLc4ks9QPEZIBwJVJVs9hnj60aufBcMKxX7W+pZj+VrR1dt4+8Co+4R6d+3pXReFf2UrLxa10+s+KUsktyRHb2iK25RnOQzAx/iG+lXdS/ZU8F6FazzWXieSd4XUt5ccbegBKhVJ9ytaWjb40Z36WZ4foPh3wLfQ/2hqV8JooZW8yzlDIGHQejD8NvpU+m6d8O77WYItNhGjiKV5Y4J/3kUmB0LHDBfTJrodD8LeF7XxxHq3iGa31PwvYMUvYZN8chGzbhY0G884xg579q9asf+FIQaheTfD6WR7yZDtGrK/kLx/qvNdFO09OjY5GTjmXUt1+4PZ3+yeHa54q8Mapdbb/wZDqkf3ba6s8AnaMNvBGMY6LyK5G+0X4HXGj3UaWUlpep80RiV4LkHI+UM25AF9OM4rrzcwaVq6SQ6YNNllnYXi2TedbvGceWygF1A/3cH+Qz77TvC3iP/RrwT27PIfMkCFzGV4DAL8y5H5elXTlK2kgcY9j5y8W+B/hjqem/aNMvdVtb6A4AmAcFMZOFVMYHrla8EufD1/pd2J9BuDc4/wBWVOyYeoZen61+glho3wr0vWLZh501sikzXUrGZEB+6XiIOfTIHHoK+g5pfgfY20N3Z6NpfjNCiPIbKaKOWIn/AJ6CRV259+h44rZ42FNWlqZexnJ+4rH5BWfjB9n2TXYmd42wk6cSRnvxxmuzju7TU7Im/lTWrI43SKuZbb0JUDeM/Sv0J+IGp/D6LTVuLX4KxWNncowh1R5UlJcjG4KIioz0K8Z7V8S638ObZZYbnwus2laszNtjjjBhZCD8uzaMYHr/AEqo14VPh0KcHD4jgW0W8tXW40Gb+3bU8xY+WRexBHBzVi18RS285sb5VsZlHO4DDf8AAQKkWHxJ4euY7jXtPn8OkEILwQv9mkYnAViBtBOD/hivT0fwt4rhWDxppGyYgKmp2jBJFA43qw64/uvkUpK2jLhJHHW5SZY+ny8rtb+ueK0be/a1VdkGNpJYO2M+h98Zq/P8I9VKtceCNatPF1u2Ntvc7ba5AHbfnZnHclc+lcVeReJtFQ2PiPSLzT/LYffTcB9HXcCPQisJRutDpjNI9A8P380ty0t+4kjU4wcLj0OP4h7V6nY69o0xMb26w3DAKkkD4jcdOg5H0wa+XI/ElojuysWcYBjkBVeO2f8A9VdRB4xhuIl4jtNvRg+7acg8beefpXJUw1zspYmx9caTdQ2sghlb7Aw+4zMWDDsByAO3avTtD0XSfEi+XM0siqS29R5eD027vQ/0r4hHjyVLUW9i/nSOMOxG4cdgrHit3Rfi1qWnMPmcSoqlV3ssP+1tGf5cVwTwlX7J2xxNN7n1Xq/hHRrOXOpWks8+dvn5zHsJ+XcAyqCBx0rW0/wJpd1fy3AtC8YgDwT2jlYxx18vOAfYelfPr/HqK5E0FxBEPlQjcfNJ29ckY4+ma0dB+P1nFd+bLYfY1hfelxbyZUMQFJRHBOCBypGKxVDEJfCOVak9Ln0zb/DS6bSraKwu1eeQEyC6z9nIJOCjnhCQAD1rnbXw9aeCrx5PiV4auNU0ud1P2nTZsNtBx9x8jj/dw30qXS/2lvD02niCW2hSaQ7Y2Loi7vXMuI1z1xk+wrf1T9pTwZfW0FjMUjuhE6Ksmx4rgqMAAsF2jtzgVrRq14PWFjCpRpyXxHSaiv7OfiO4XXvDdw3hSVIsixvjNG0kgBG1HZcA8YwAQexA6dG3ib4BadpstnoVvZXV3bIptHliZRNM55UglY8KcctyegxjNfH/AIg8aaHqrRaro1xa6fNbK+bSRtq5kOSMEbMZH8PavU/AF38H/Ffhiz1fUJZYhKZft9tbWkjiG7hbaVjdBuTcoG0YZCD1GDj2Kc5yWr/A8ivRhDZF3xZ4t0q/8Q6fqOlaKnhW505w0lzajMsoZdjqwGTsHQctxx0rP0jxtb2WvoNRiuNe0xi+UhdkkXzAMyxQllUsp6jC9znoK9O1HW/2fWkgtfC9pqkkKPieCS0kjBGBjB2qWAPYntxxWbrOv+H9KsRqFpoYtLO2dPs097EN7EnHREyuD03Z4roUoWORqR//0PCtC0a/SSbS9Ugu7/X0JFujRySQ7AM5R2VAdyjndxgj6V3uiaZ8cvEkIks4LXwlpMKhI3u7SEiPbnLxKoZ8/p7CptMh+LV7c3Hhvxv4lj+Gq28Z2xwW9vKzwrneyRo6FQO5PNcF411abRre2sdA8d3PjeLcGe1bNrEQucEkLtbGBkFxX55e/T+vkfVJf1Y9EvfCXxFsdHvrhfE9pPA7EPJc2Xlo2OCd6xqw56YHpXmHhbxFaeF5by8to7PW73AWHXL1/LjR342JCV3AZyN27Pes/UdX8deNBBpt7rEml6bLGtqbeN4ooGjPUyJlvMwRnczdBxiti68OfALw5b20F6xS/vgsUOoRTy3H2crtzL5JLEKOxII9BUNcur09Ck09NzCt/DnxLFtdahrt/wD24Z7jCyTLCsTM5wrLJKw2oM8KFXjtXt0vwbm8K+HrXW/EfiqK51Cf5WjswP8AR42BwDszuJx324461yfiB9L1W70v4caHv1lbdftCarcF4lAZenktH823CgFSRyBxXAXmmeC/h7Ja6rqni6LxFqETMkGlxrMyq0m0FlnB2wjByQyckYzT5ltGyC3VlvT49Q0m8lg0syeIdJTcsn2kgEFuWfyzyB9RjA/LY1LwdoOjQadb6zqJ8NaZHL9okmkj83z5iQdiop3RYHAK4GOxrT0fwLP8RtQOmaTdJc28A817VHeNHHZDKoK7vTIx7ivVdc+FXhbw3osviv4iQyaRpmmRoq+fLJc5bb91YsN5px02noKUm42QlJN2Rm6/8T9fvJNMsvhvNbWcTxLLLK2JxGu0bsouQMHgdT16V5r4g+KGsWXixYfEDRa29tGpMcFrlpXKYby9oxHx+GBWt4U/aJ0Pw1cXGh+GPD8b6PeMS1+IS9y4H8KxN+7XpwCCBmuWuz8W/H3i4f8ACJaH/wAIb4cvXUL5s0EmAo5eWQfvFJI+6uPQCtKWBd7tESxFlZWOvHioJpNqtjpj3V7qgkLWKv5bC3DceYAjKwx64OK52XwpY+NfFumW+tz/ANjWFw6W5sbKRnlO0ZIcptUYOCCe3atCzj1j4fxXNzqmjWzWrsFlvnnAVo14bYjjee/IHpxXkN74o1rVtTuf+FafbBaX4QMJQsauyHOPNGxkHYYcZHBrsp4ZN6a/kYOrZa6H094n+KmqeB5X+GPwtuFaTTnWO5vTbCQIuAfLBf5S69N5PbGK83vPi1491CSS3j1/U/FisvlzwWGnxIvI6SSCPj6k8YrG8K/ArxR4i8PXGoalr8ejzOwxZxRN5DM3J8xwVyO/yhue1el6B8JvFHgCYiLXrW90m1Tz7ydJVtUDMAFj8uUnbzjqcH24FaOhRj8VmyY15fZ2PP8Awno0ukajpr+IYLkKtwZYrGMBlSZwAXMhyHO3sOOPSr3xw+LL2l9B4W0i3tfEF5GiN9om3NNbFwGZHj2CJsKODkj+dcpfeO/HnivUG8M/D3w/d+Kfs8ome68+NXVMn92xlKKFwp+YH+dWrP4aeIfEer/YPEeuWfgKzhKNLYiAXF5IeCYpZFfy+M8HzDwenSj2UHZzVkHtHH1POYdN+IfjC1i+xfZbYbvlitQkL/L1JkJ2qncbT7V774X+GfjNbS3bw5rtlLqFifMigaNro5blkkmAdWz2Bx0rU1Lwj8BPBym08QeP5dO1J2H2XTtOiZ5LTGC3nFFYyqw5wAmK7fTPjd8K/BjQ6d8KL6aYPNmW1ihdzM+MFpZrrfsx6HaD0x0NYVKsP+XcS4xqWuytd+JPHvg6ya8+KOt6VoCKu2WxjeISXka8YjSBndCcgZCqeRngVhjx3o3jTw7LdW14Pht4efKPbW9slzfXHIUncU4BJG3GT16VZhk+F/i7xYfH3xd8YaXGttGUe1ijUT8DaijydyKRxkBTWPPqP7MGmWMGoSanqeuhJmMNvAS804J+4+FjKqB/F8nHrWUV/SK5dNhdP8O/ALwrLbaheeJ9StmkBcW+rQSRRODwV+SPKe3Y/Sq6t8Fr15IvBWo6v8UtRup8DRdM0eeOLA/6aNF5bBB3VhnHaub1f46eHNY1oXB0W10yaDFvZLcoLgR268DeXVgT+AI969Mi/a4fwtZX3h+PUpYfNjWOKHSbe3iRPl6P5kWCOePLGa15am4rR2/U8n1HUNI8K6k1p8SdKvtOuYW81NMEoPkI3MYMlv1JGOOMdxW1pXxQ+Da+f4j1nR7lNYYrxaB2chBtXDSOETjrjb9K8d1bxtBqlyNRbRxdyyqRPahmeV27NnBZePXj0ArPj8V/aLuCwk0GLRbGZGRLKM/Px8xIZYxnJ7HFdsaTa1bOWUoroj1Xx98YbTxho0VjpHhWRktiDF9rkabYuNuR5YI6HoTxXlWg6vqtv4oXS/B2gG61Bgrs7SRHd8vG1bjaqY/2XGfSsy68bXV9fNZ+GdLnMtp8kkSbvMDAdAAgK4x0xXdW3xF+Lf2VI7TwaIiIQizSxuJnHThsKc+2fwraFJxXu3IlUT3aR6z4Sg8b3CpqniTT5bTU97eYzW1q52pwvqBj2H41geIfjB8RbTUby70R9M0a6kTyRuCkxhODvUAiQt6PnHTivKJtC/aNu7hvsGn6vZJdRkPGiJHCA3RX3ncfbqR7V11n8LPjt4L8LSagfC9pFE7BnvbtVadXbGSI2bAzn7xAXB61MqX8z07XKjUX2fyMnSPiN8ZVuYo4NRDTyli06QW5imBydqoy+WuOnUfStnS9H+NfiK31C81S/OhQQcefd/ZvmZjgJuAP4EZHbINWLfTPivoNhBawfZVmuGEk0am1JjYtxF5Q3KQcZGzn6VY8X+H/AIi+KfF9loXiXULbS40tzJbmQRLCD6FYtpLtjj73sRWMmloolq/f8ChqGj/ETw4bm30m+l8QQ3iR77u3kjtecD5SJpJMjPHysM/jWBD4K8Wa48Di01DUr+Nm2R/aFdImB7GR1AHuteva3+zNHHpeleIdU8WyWUk5wlvcWUp88Lj/AFSqzFQMjkvx19q5Z/gj4z1Kyvl0/wAQx6S9scXFttSc7W/1ZkZnVY8gchT+tZc8N1Yq0jlfE/wp+Jlndw29zqa6Hb3K/vbiXKwqcfdbLZdj2GAPeufvvg5ImnHVP+EpsopbQYmE0LKrYGMxmNmKjt0q1ceD7ZJv7A8ZeLYZTasreZb+fLFHx8ynzTIdxHaPH+HU2fw9+D1xPK9v4ufVIGRfNjhsrqCZMD+FpDhunYfQU1Oyvog5empxvgzwD4cht1udU1iG91KYgWSMrwpHHkfNuZup9WGPau21r9n3TXhbVNRu7KCHevlXj3u/zi/8KxRKxXH4fSue1LTfgvp/nWOhxa1M44iaaZlRifdlA/Dn8KdrCfACyls7ceZDcFQZbiOWV5Im/ushjOSP9mk5t7fkUo9zoJPhT8K/C1zZWWt6lLqd/csu5bbzo0ERHy75TlRjuBtPtXQWWkfs4WpnGtWsd/FG/wDyzuLoNGFGAuCQ75PcDFcRDr3hy1uDa+FdOSSOPK+fOJGmfjqElRSmfr/hTNNk02TU0Oq2TXlvN812ZFKYUD/ln5Wxsj/IqXzP/hikkZl3/wAKfj1F7rzP7I0wuBaWLLLKxTuZHRgy/wDAjxT5fi38HfD8vl+ErWfUb1OYo089It6990q7iPxNd3pOufDrSr25tdX8LSeIbe6lENrY28+InU4GS8hVSx98Edq9gtviK3wxtHs/C3w5vzfXWHWK/u9PlAjX+FGELSqB/dBx6jihvTr9xNnfZHy9D448b69aDVbPSf7OibeHlB3RS56Bk2dR2xWj4Qg8dajqn27w3psN3fWIBunX7OQ4zyPLmClCRwdn9K9h1fxf8ePiLrZj8E+E/sAggV2t1ltJIIi/J/ezrbx5P91CSKyL7w78drO906FLGxlvGl81zBJHaBWjG7ZI6MDyRyFJDdKNvs2+YW819xY1H4yeMPDt2ul2kMaa6QVZLi5DJGuMhWSJdgwOg3ge1cG7+ONYnOpzm117UpVbzBu3uynnblsDao6KtdMIfjjrV9YQre6L4bv57lolkgtIriVD0Y7iDGuB1IZWOfWuv1T4Y/Fq8v57C/8AiTZR3qw7Qw0YRqdyg4dwu35h0wGOPSsuWMd/zNE30/I850WL4p3YQ6b9q0WSyYiS7SOBCwPUCN1HCdMDORXpTfBv41+Ik+2J420xTAoIiuLKUs6vg4kKAr0H8SkDtXE6J+z54z1vyLa/8YSalbWquIGgt3SGJj975lbzGBPqOPao7j9nrVnMFzqXiqO5d98cMSRTLM+zsmZ13D3OKmcIaNNDjPt+QXPhrxTLrTaX4y+M2k/2dI/2WOC1sS6JIRnYkMQUZBA5deewFcH8cfh5rXhjwhBd6z4tvPGtkLhLe0imtns43Vm5kjQMdojIAySSwPGBxV/VP2erHSJ4tQ8W+KdNtLMN5fkymWCWIn7pEiM+DyPlZRmvOfjJp3gbRrjTdC8Fai/iK9jbfPI008nkLtGzaZMqwJxwMYxV8kbWVvuI53fqfOnxBlt9P8PwWEWXe9GZOoAA2lSBjGa8NlkRFbJ3CP8Ah9d3f269MV6x8Vr3zNQtrGM/NaruPH+sJwTgdtvpXkF+PIVFiYbcnb6jivYwMPd9Tmrvoe3/ALOvhjRdc8Q6rqmvXz6VDplmvlNEm5/PnkAUgYIwFVuMdx6V9YWOg/CJLm31TXr2G5huz5cVtK7LJgDBS4dcBNvy4OO2PQVB+xH4N8GS/D3xJ4n8VBvtN9qsFlaJsdxLFaW7SOAqA8b51zkAce1erX+g/DvRtUktr20tEaXEjmK2eVlBH3QhyFJHdQP5VnjasfaWuFCL5djyvV9A/ZuN1s0y4JityWRi9xICxxuAi68fhnFdL4S8H/DHxdrUNl4TjvftI3FHeNltw+3AJEoXYOuACM4xXW6xrvw68MaXZW3hrwxb6vc3DNFbyrvS9iUcyHDxPvx6ZX696j083/lXmu6jJPo0EUYigkuSLgI8u0MqxxKc8YXow4rj9rNap6GjhHsev2Xwr8D6N4Kls/GXiCGW/ixcTTW7OVMeQI13puY4HGEXr614fr+g+AL/AFaDT/DOgT6xYtMGkupZJo2lx1TlYpI1HY7gD3BFcDqdtpK+KNF8L/6be6PLIzXM8EMpdCeflXbhBnriveta0+HwQItdsLC81qxZUkaJpv3CAhSAxI3crjgk+/theW8pfgUoxWkTyu6uvFNz4l8nQrWPw1eLJ9lgESLdPGSBkBnVU+YDnPQdBXUSeG4/D1lb/wDCwEYLbkuXVvnlZjxgx4CLnjp2rP1P4rw6TfRXuhWltoLsrTfZVjMyjfxl32KAcdNvA74qPwT4i8f+O5U1jxNcq/hfT7ovJGtmv7yXP7qPemJCNwz0C4HNElK2iHt/kdB4T+HPiT40ePV1C60C9tfDcS+fLPPIImnAGIlJYqcjGFCAjFbPxzuvAfhmzj8PaTptsb+4+SSRMtNbIvBRwykZPIGMYH511evfHDxjoWt26aL4cEOk+SoVri8hiNx8uN/lopaPYeFXngcjnFfLHizxlLLq811es0sUzbsKANjA5IG4c7SPofSsaaqTmltFF6RXM9zcg8Vnw9pX/CNaJodzc+UFkkxLHnzGO7+Ic/VeKjHgz4r/ABDt59Yu7C10qKBwY1uhmeWIcoEeIndtHHIWpPht4v8ADUd82v8Aia1u7XT7STzLuWBZLkTbeY8+Up2c8YwF6DI4I95b4r654u0ltQ+H/hm40i01PMcd1NLb+ZKijaZsGNQNv3RkgehNdFSqqcl7t2ZxjKS0dkfLd3pvimwtbiDxJaSxRqhEUczJGXwOihcNjHTK8V4pNI8mnvMnViyqTj5lxweBxj0r761v4R6Q/gi/8VeJ9RlTUreweZIfMjmaXAOEXYzbVyf4VIA78GvgWeZpdDC2qKUL8qRj5W+o4weO1VVnGWwqcXE84McgbLIlxnqc45z3A9qwtVlnd7by4RJ/pcWIwcbznhc8Y9K2QsADMpHloSu056+xFYerkKIXuEeWGG4ikdFOMrkDaMc5I6VvQXvxRMtj9CLv4ea1qd1FqySCxjs1WUiVPNaZ3AbAER+XHQ84zUFzpWr6VELKKC5tWYDLxsQnBzjA+QBexFN8XfE/wzqdnbeFLYy6CtrtMRQtKRNjlWZUGAG7KT+HSs2yu/AAtjceJNH1K+1OHB/4+3WObGMMMPuHsMce1Z1dW7rQqmrJHV6h4S8O2lhY/wBv6oYbmdPtWJg3QYZx97Bz7NnvipbX4z+GdDurLTrDT18SadECUmiP2ZoAFwRtljG/2/Dk1wuofEDwKl7PFHoL6Ul3Htk8+7mu3dSOm1vkXHb5z+FcZq3inwD9lebQrVtH1JB5UKF5ZhsPV9u0xk44+Y1nGHNv+Bb03PY9M+KPw5lkbUtXfUbF7kMCJcv8udqr+7QbgOmVGB+tb9r4x8A+G7N9X8I6Wt7fysu9ftjTTSB8kgo6skQ6dFHauJ+HWp6F+51LxPCfEMNhGTBHFbnIlYHDbtvTt/dHBx2rHudb8M61rVz/AGl4RudGknkxLINQMzMh+62zaiLtGOMcY61M6TT5YlQlF6yNaW98bTeIG1bQ9Jjhs5l8xtMlmhKIT95g5ChievHPaofG174k8SwWXh+00WHTv7PAuLpI3XBkPQj5V/Jc/WsebXPBelSXjab4mM8iwtGwuYpH8rd91dwXZgHHSsHRPEWmx6XLqEdpe65e6ghS68tvLQInAKhgeGAHP5Y6Vl7GUlZLQ39rCOp3Pgjc93aXd9E/iK+tZCtrbxqUlilQqWX/AGj0POOlcd8Qv2nf+EF1ee08OWsV/rETSQ3FvdKJLe2lQlD5mwjzHDAZQHAx1HSvAdd/aI8Y6VY6j4Y8D3n/AAjun3u+OXyo4vtCq2A4S5A3qWAwSuCAODXzOetexg8mi7VKy+R5+JzFr3aZu+JfE2t+MNevfEviO6fU9R1GZp7iZ8As7eiqAqqowqooCqoCqAABX1lpmnTWuk6Tp9wRutLGJJOwV/LBxkdcHj6V8h6Jp/8Aa2sWOmZK/ariKEkdQHYKT+Ar7Rmmh+0SyPyN2T2BwBz7dKM9qqEIUomOATlKUmeA+LLkT6/cQrx9lUJnA+8PvY/E1iW+wKu7KoASR64/lRd3H2nUb25x5iNK+w+2agQhI/l+bjOO4rOlHlhFeR01H7zOM1aTzb+U9gcD2A7Vne1dR4l0RdKNrPC7TJcxByT2fuOK5avo6DXIrHjVfjbYUUUVpYzCiiimMKKKKSQBRRRimAV1fgjU20fxXpl4OU+0RxyLnAaN2CsD7YP6VylORijBlO0gggjtionHmi4gnZpn1zrEkvh/xRZa5EvmNp11FdRquAA0TB8cDnpj8a/Yz42eLtL8X6VoWuyJ9o1K70m3nuptzHzHKIV3ZyMhW6jpkjtX46a+U1rSre6Cr/pFpBMgwcEtEpI/Ovuu18V3mufCzR3V1kFvp8UKSbfmzGFU9s9Ovp0r8lzujzRV+jPscHKzQ++uI9a0K80yUMiqqSgg8/uzu2j8OlflF8YNPOm/ETWo9nlrLP56D/ZmUP2+uPqK/Rx7+7fe0haHaqZ4yG46dK+Mf2rNOttO+IditntEUujWkmB1Dlpd4Y923Zr1eEf3eIa7o5c4V6XofPOlXsFpcxtco0kSsSdpIxkY6DHtUlx5Hm3PlZ8tn+Tn/PSsfinK7LwDiv0Nwvqj5pTtoXouVGPTBqwvCEZxxjFZqTumB1A7VOt2p4de3X/IpODGpIuP9lSPEKnLHnJxj6VUih81tg+Q56e1Q+eNwcDnv6YrqM23kQyr8iuowQe/cUmrFLUoW+mj5fOKBT/CT83tjFUJ0t4eIny3celdAs0THyWiG/HVe3pWK7NKdu0BRxjAqEx2M9AMjPGT+Fa5kMCCHAZSvAUYpiw23lhp32rjkD1pqTW0MTOoO77oU9hTbuCViN1WRQB8xx8pz/SoFVQFL/Kp4z6j0pI/Mk+VBk/lxUuGVlhmA2j/ADj2pgQlLfDfNtxwFxzn/CmHy9vyrt46/wD1qsFYeAE8o/3Scj86HVUf5k259+KdxcoqECFhjYBjj61u2sKSyRAt5ZjhJU54z6fhWOiZO0oJG4C4OBirF35PnuoHy8DOOmPSsZamsdjZ0XT7dJPtmoSiPDZJ5xgeu31rnb2aG51Gea3H7ppCUz6fw/pViUSeUZHwAikDnt05xWUgDoVBwQaqmteZk1HZWRMobLF8jGQMdKjkVflwc9c1IX3KI8Zx3HrTV+znd5x3cduDn2rVGRAMD5gMj+lTo6YAX8Pw7U7zIY2DKmc9O2CP0pWdEychm9ccfTiqAjZ0fAYexNJ5gxtjGB70ZwoGwFaPMx/Bsz0zQABj9zgZ/wAigKUGfL+Zf09KQPKeFwCPapo3nK4B28fdx1oAV0n2q4XPuvp9Kh3Pk9iKmiSSKQOkZYjpzjNKYLxnZhGYwx59voKAK4EjEL0yOOwFPw53Av0xUiWt0cbT3xz1H50wQjzSgkG7vkcUCJGt5EiWW45PZcflmoxFLgupxz06ZqdrdYkc/aQzDAwAcCmvbqV+WUSHqR0/KpuOxfsCv9nsjHGJGx6fdUfpX038LpYW8B2jn+CeWNgB/Hu4I/4DgV8zaa2zT34EimTBB/h4HP06V9HfCdgfB7gnAiujtX3Ar5/O/wCDL1R6mB3ieo2W1JhMx3KjKWHSvnX9oiPb4zsZgCBNpUDjPb97MuPwxivoOAZuRHOQA4HUdPy9K8M/aPj/AOKh0K4HKy6Qm0+oE838s4rych/3tI6sx/gM+dx0pfb0pB0pa+8Pmh3AHFKM8UnSgUAL29Kdimj5fpRgD+lABz1H0qzEWBGGCAEYyOKrD0qbaD65FIpFy5gldmkZWWPPYZHA9qiRDJ/qx8mcY65q3c3LFYk3mNTGNw9u1JbIs7YjJfb26Yx0rN6FpAI2UqqfMrDC57e34VnXkSpK208cYFdWtpbyDyZkO48tzjGOOK5/VLeO2uPKQjgD9ahSK5T9hP2DLG5utN8PtO/lQ2dheyhs/wAbTMYgCOnBGfTFfqA/lQB1ly4jjwGC8tjjk1+cf/BPy0WTwna6wsmIrSza2JxkR+bMCygdyWU5PbOO1fprq86ixlhjO8uvyLgZJY4VRkfxZ/CuLEaG9Loj5D+J6TXPiWy09ikuWFzuU7Rk5QDb2OBu/GuttxBFaFVDF1XasnryO1ed31v/AGz4z1Cey/0OKFvk3E/u2jOwc9uB9K7sPfpp7mSbzvKVRvC7S69/pgVyR+FGkl71jUTO5lWRfMRcBSOH4GPbOelbaSSRRE/KrqqFvTpjBrmizWsi7VP3MFc5z7n8a0bW3kllVlG4spwv3SwPv04qkSdnayHIWDEcewZJ+6c/y4rqbZZMK6gFOp9Pb8K5HSk8uNPNs8QrgMWOOp4OevU10eq6nFZWVwHUDEY/d5xnnrnHGKGOJleL9b8otZQvvVItrjqV3cnGRg4Hp2rC06a2NmsYmCqgVt/GNx9fQDiseeO41J5btVLFiEhTglI8dSR19B7Vc06xt2EaMvl9ME9Hz2qEnYb1OY1a7t/7Vu3EpgIccAbgRgYOMcdhVYvHGx+YMdowhIxz6dMYqrqC41a6aVfuOUUDuPQ4qHyS7BImA4Xc2MY9+e+Ky6FskmhkkMkCESbOQMA8kd89sV0ujQGXT4MI4fBjbbx5ewcA9vftXJyRRp5xErIVwGYD3611/h2/eHSVivlNzaFwqnuvJ+bv6VcNiZbEN75Md058lo+gXbk4I4PPpXPXMxhkMqYZZhkIOvy11OsWLRxnyX82LAYSL/dxjGOnFcjKZSIsqyqRnPQZA4x6ZpbBE1Iri5ib5tvl7MMBz+PPT8K7/TZwt0FJDM4GDt+6cdBXmltiNhKqiYY+dR1ANd1p5LW+bks38SZ6g9ByP8/lVwE0ek2blW8sfLI3yqp9F/w6D6V0FtIk6SJ1TGA+Op+nHeuXgllaMmV1WZfunuOOfp6V1+ltDLG1sFMamLcBj16mqkhEuixsh24DbtoYDg8kHFcv+0n47X9mr9n34h/Eyxm/s7XZLRdN0Vt2HTU9WHlQvGMYLW8bNP8ASP0r1bwDoEeraxHat87KPMkx2QcgqRx6D8a/K3/gtH8V47vxT4A+A2ny/wCj6bbSeJdUjQggzXBazsVcL92SGGKc4POyZT0IrSjC7sQ5WPxY06C0+zILiQ/MN7gA5JYAgZrUuLawRdhZmPAVGJGPrijTLi0tIltnVo8jOXxjHHarUqvayyNaL9sSRQeDjH0rqY1sMgsrBIx5ziFxy2SeFPAxSqvlB/s0nmBD1X5hj3FQx28csQkuHUbx0ZeR6Voqiw2ZjaRXWP8AgjHUe9SMz4w63axbgJNpIz05p3nqGdLlVLJk4ztzj04p82L7ZEkJijTaWkPJU9gOhrpZ4LS8hV0UCSI/MePuY5OPejoBi6UseqWYmx8wbaIs8cVLe2iNeJZy7BEmGCDjGfcelUUUm2eBsW8DMdh6MOTxx9KlW1aONTbEGQfxMcqR3+lMCnfR29qk4sZCrk7ACM5B4+U/nXSaTPZWlnsijWWSP/WHbl8Y55YcdO1Yw+0RgRrJCsrEk8cEdOP/AK1J9kCxN9quEhQHcCOAw6HGKQWLu5JJVn/tOKNQ2I16cejdB0qrFdJJetFFOvGcEKMj8x0ptxpWiJCu+/jgIbOwhnzxx06flVWOPSUnEltdGXA6qhQHHQDvQkg+Rfk1a7QG2Mm5lOFO3k56Y4wPpUkt/qFvsudUZ7oLiORYsoVXtnGFP+RUsK2pn3oN5uFBBb+DnAyOmK2HTyLcHUt0hJHlRxEDdt/2hxyKbSQGQdYjjmWaGN4YQhG1shjnHUf5FCvp8hxb+YZyC5YEgJ3we1a10Zka3mjtBpsc3ygyMGQjjHT2qre6dLJqaQ3Mq+S8QbbGuMkfdXjoD69KjmQ0maW26vkjucRx7Tvjdm4xxwawL03TSxf2jcpNzgJEmw89ugBFdkbXTrEW82qxNvKhY4s5BK8fw8dO1ZkNws2sx31zyYcqqYAAjYEY4HOKzuirGNbWUc0CXkdtIY1YrmNuev3W78f/AFq3Zl0yKGAaKS1xtPmJJyNmM854U5qqTdNO0VhcLHGjHyoxjBX0HYkVB5V35kk0OBGPlYBfmbjnjHT60wLkE1xb3BtfldmQOnlYjzk428jH/wBar1od9w8b2v2YEnerEMA5Hytz2+nFGiQaU8wt7qKVNoDrOc4DdhtHQGooZdJnu3S8TyHhkbZIpK7xngN3/wA4oukCRbXwvHqXnXF5IFkRAuYz8w/BcDp61SHhWyt7UsxYMSVw7MNw7Akd/oBXQ2tppEdoupb5olclMBtuR0zwOf8ACsvUJrZLpxp1pPfpFD5hki/eBe4Yjjp3rL23QfIcy+jWMRZWZbUodzOrscL6BT3FWTomo3dpJMlzAkKHGAPmx/C2MfxDmvSbHwLr2r2K3UlnCIZEX5jEfMZmAI4OMdRz+lWo/hbc6XALzXLm30mw34OC7SybRwIyA23jtjt0pvERj1Q1TfQ8vTR/DUo8mS5e1mj2hZnZmRm/iBHYVpvo+iaekk+sXZkklXbbeQZF2r2bgbWHTg16B4s8K6Tbabp9rFdfb9zxukEabWaJhkHfgjOD1yK5+/l0WytltIYbxTFCA68uIz2+bDbSPwGKn26fUPZ2sc/cjwq/l39yj3G2MIGZyOUAHKdBkfhWNNqttZzQro1wsUBXdJG3zIGH+y3Q/Su0h8MaBfeHzrt4LgXcspS3XzDhgqr0QAhsD1ApmiaRZW8Ml9baG965wq+YpeLGACcH5Qx+nFP2sFu9g5X0Rx1n4tvfDcFxdwM8lxdybN5P7kRkjIHYfhXua/Eca4GjN79jtI7NENuoAZJCmMB1+8Qf8iuLvbSPxTdR2dnDaaQ2nJ5j2zpvYouMtlB8204G3rzXoNr4ne2u7y102CynUWqvGk1uqeayD5sEAOcgEgc47dK5K86bs0jopqS0OY8OanZ6PpNzoF3LK8TyG7/cElsbfTpzjGK67wNqWoXd5faqY5LaOS2dIpZQq5YMCpzgDIx6YxXFRX+vadqNx4xSw/si5uYD5EYhJiKgjmMgbScDHTPqKsWt54w8aX7JfW10Ee3Di2iiO6XYesarz06gD8PTNUXLWw5SS6nuktv4j0rSI9Q1YWfiCC5MbXFnBkTIkmCCoUBW+XqOAenNeU6n4Lv9euL3xDo1ulvZnPlRzoB93rsQduMc1654Q0fxclxdXnjhH8Pw2dvF9mN1DjzYsjCl48/dHGMbhkcY4rzXxx4J19Nfhk0ed00e/mAS6Mpa0Il6KgjYYwQV+YD8qmnDlnZA5LlINB0ue505tAsvIEl6o+2SRKP3K46OuRj8MfTFaGmeB55IQX0S7vpbe72w3aIWwkZ+VSDzgDJGAK9N8MfBbW9Igg0zU4ptQL3JnAjzHCUZVxvmH+0MgDG2tvVL/wD4R6fUdAdBos18UY+awURRqMLIpXtnr7VpOvyu0TONPmRU03RfE/w38T6bqFxdwvpmq48xJmBaM4JdPujaNvAYEjt2robiz8KXct3rXi+OM29/MRp9i3B80fel8yIfcGMDd17dq86udGSDSr17owaxaHbJFfRS5USORthOWO056dsfkOsi8AXNp4Xjso9MlGtRzr/pKuTBJA3IKbiFBC8EYGD+mTlZXuaqK2M3VvD3h27vRdWwgsLa2iVolLkI+Op3gjg/ifavTPBfjDx7ptgJbNJJvDVymTNb26SJCM43qVwQQM5zx3ryvULTTbjQo7bVb0yzwlo44oFIXceMO+CMce2PyrsfAfiC30bUV8NaW9zY23lmZ087zbcqUz91s+3A460r3QrHsXiPxj4F0zSrTTp4ZNYudqXMenzXQhF0jd2LjbjI+4p6jpWHo/iH4U3GrTa7ceE77w/d4USwJIFsxt/5aN5YWM7T6hRxXnviDxX4f1zULOO38OW3iDWIwyI24R/Iu7gx4AYdWX07e3on9uaL4b+HV2L6ytpmusRzaXDMNxJ27EDfPs4Uk8djgVldqN9TXkV0rGcR8L9V8S3WsXIvf7OspI5mihCyWUzMdu3ai/IG6FSOcVueKdZ8H3PimKDw5Da2lpNZQSNaklJNyA42MMhTtx0bBHauTmvYb3w5Yr4atk8Ktd5HkXbiSCQLwscjFcjzcjBwMdPatSHw9bTQSaj460KCz1RbVngSOdfIaOMLtJ8uQ7jhs8cY447GvfYLR7FGKHxU2h3Mnh3wqdabVJ2tkhjCxRxCIElpZOm1tpHzEAnjJ4FfMPiP+17zxJd6Hqltd+Fmj/dy6dbyYjiJ43HaQrK5Gd38XbrX2Zr+pNaReHdH0fQpdSRUaU2dhdeTguq87wDuzkMCCOcjPNal74SSyMnjCbRk0ybYq3wv5DLdhWZdm2RQcrkr8uKSxEIayVxOEmrR0Pl/wL4e+KmrxY8FarJbQaO7pCJ7prby7gINzwhm3RsQR82M11umfCLVZrm10zXtWistb1Sby1t5pHm3TykYEs/I3SOcZzx/L1DV/BtjYaTdW+qeJ20DR76JFiJtzO8wkTzF2OuWwABwRlhxkcY0vBPhzxXrltDF4Y1e10jUdATdb6qbRpY7hGBG4K4JQjALYzyeAK555pyttJJFxw2mrPm5oPE/gC8vk1DS77w5rESmJo/J42DaV3Jhlkz1U9MEEcGvov4H698Kzo9/pGv6A7+NrwSXNrcXMDvcrLK0jxiCAoESKNQHyD8/8WByvqVnpeveGdMn+Lfi/wAf6D8TJPDYC3VlBBCryRsdiB5MtkqXBUPGMAcdMV5v4h+PHjrV/EOo6t4IGm+HrOe2iSR/saG9Uomd3nnJwHB8sYCqp4UV1QrPERtTRhKCg9dj3jU/h9BoGjyaf488SatfXF/smsvEEhuIF5wqweW8jrGyBc8nlTntXNS6/onw611ZUTxPry3FubHTNW1CVbq1WRgcqnmImBlfTkLkDFbPwu1hviNoTlNQ1K4Vxm6F/D59s0oUmXg/IAdhA2HI+WvTNH+FvgXXfB0FrrNvLJpPnTSxX5uXWXTpVYASIPubFUDgqRg/NXlOlJSfPodcakbaHjH9mfEv4l2xXwppst9dLKq6vczRi3hVAU8l4nlMSDYgPyIpznOO9et+B59a0IXw8aRR6jJqV3HYzu08bJCsaqqTxqysA43EP8o27Qa9avD8a7OBfD/h9tEstC0+1Qxa1qp8y1u4CFMaxFMkMu05Ug4HPTbWN4DfTZdIfxbeMniuytxLcXdzpyqIoHVTI6PCQXBx8ynjI28CoqWXwlqcmrHJweF/g7488RQzz65PZa3ot2bq4tTK8NvNbwKq8xDYETy1ALQ7TtHTFbPjxPhdpWm3OkfD+801E1qDyZ5LGWXUjIp5aMwFpERj1RzjHQc8re0TT/g/438Z3HirTtS/s+5k0qW3trTWoFsrW535i/dy7hvjQb4n+UjBOOARXkOu6b8JPh18KfEfiw+KdN8XeKo71tPs7bw3doqpdPtEaMj7ldYiTKxCqCoKgnvNGLctWKbsj07wx4o+G/i3QdR+Glh4S1O41C10t2kOniGKNlJClHDuNpLgsMA88DGMD5X8eXmm+EfEltqHijwzeadKLRLW7j0+VoP3YPyrKPMUyDHYsThVGTgVm6D+1f4v8BfD7WfB2g+H9N07W5r1Z31vUZXBKNsBDWrYMspwNuWCgMeM81T8W/tM+J/HN1aW2peErU/2lZW9ldWfz3EL3isEa6hRcOkUpKjyizLx97rXrU8FOMrtaHH7WKVkYFv8U/ijd6rYf8ITZQeHjp1wZ7W0a0jna5jQ/KJTKd7bRywVl5+Y9K2PGVl+158YL211LWdJ1vU30qJ7yx8u3j06CIMQrtbDdGHbHBWLcxVRxgAVw93eah4Z1C9uLKWP7bo7+TNE8RXy2HEiGL5Su0HBB6fhXY3Pxd/ag8aPbeOPD8+rajY6Ra/Ynh0/S5bnTeo3CaNAVaWTA+dyW4GCM4rtUP5Yr5mHP3Z5x4is7rwVd6JrEl7P4E8V6PdLPNGWnjulmADxtiJgUU455AYHB4r62+B/x70jUIY9J+Le3WvFUk72dnPrU6HTpYLlwY2fzcwoI8hTuUH5BgkmvKI9A/aS+LHg2TWvEvgm88S/2ewW2M1rBbTxwnj545JElkA7Z54r5jewsbyza31SITLA8sc1pINu0g7XRl7DI6Yx26VFSjGqmpFKo4fDsfsF8YPhhFIll4gl1iD4fQ2IljvLi3037TbXCOMJiBGi5GCFB6Z+gOf8Htb8GeHdcXwV8LvstuLa0iOp6lqC+XczICQEjiHzBE24UHdtz0wM18o/s4aD+0PdWTeIPAHiCw+J2jyJ9kbwbq+sZubWPCqtwiTfIsUIKbotwBGNoDV9kaH+ztoxlm1bXNDsvB+u30bJeXml3915gnH8dpHMSkI3c7du0jp2rw6uCqU7wvodsK9OauzO+Ovwg8GfEfVLHx74et/+J5uSxfWtPuxaQNb7GZPOaAN5jLKyqu75gPlGAVrzXwj4V+M2h+LtL+H/AIe1zQ57JH899LdYTdRWYcebJsn8pphHvD/ITx37HzLxHpP7QHwW8Wj4eeFrrU/Ful3sk91Y7LaSW2xcNuIk+5GXU/eboOORwBwWjeF/2gYPFY8c6p4P8V2XipHcJqsUGwKNpVPKX5x5SLxsXjFOjh52Sk9CpyjbQ9B/aQ+Flhoug6p42vv7O8P3Om3kcdxHBB5BmaXCbEjXgmRyCr7fvE5avju41jwxbaal1ppeXVZlUbWkIWExkHftGOWxxjPviv1b1zwH+1D4x8CHS7/UPDUel63YFNTS5tG+07HX94kpAcBwwyCvCn02ivhTWPAem/DXUrWDxno8lzpmrotokqrysq5Ky24cBwePx7Z6V3Yepyx5Js5nFS+A63wB4+0rS/CFu9lNbHWZplju7O/i+1gLKQXlhgyoJUN86k4IHbjPceNvjH8TPhQNK12x8F/DvxjpUqMWvYdMaOfzjkjdJH/q8IQThTnPUY54GVfAfws0GHxpqdhe3UsF+0Fq0cjyHj5lcxldgQLsyTgZbFdnrOleFPipo1trX9pXUeh6spnt3DiCPzdrCTejKShATaep+UisJtc947G0E1G1jyLTv2qNYkvJItZ8KaPFot9Iy6tbaDZfZZDFJn94jHIYhmywIXI6EcV7v4V8f+E/Elm/hrw5r1prFnbRjUZczNHJZRo6ALE5VWim+cKX6IOtfNeufDNPh9dz3msJc6hYmNZbaWykDQS275+US4ABwAT04xjORVfwJ4z+GvgXU73xDYyXXhLzLY2Nxp9zm5MqMwLyJjJBA6At1xxjgupRhJe6xRqSTs0fQXib40eI/A/hsaP8LPFr6doGrk+bbX9p9rvtPkbAbyGlYovTcMcBsNz1rwM+GviZ4A8QaVrvg/Vbjx9a6or3tvEm5fLuLr77/ZX3Rgndw45GMcV7hb2fhbxVafa/hZ4z0P4kJZoJX0qdRb3cMLALkeasQZo8gEbV46gHC1q+P/AvirwBHY6vHexpNewRWbQWJH7tBhwQFP3hjAxxtyAawUoQtHqau72Mj4b6j42+KnibXPhItnqHhS71+xeHXtWtoXlurb543JVmZBEmzIAOB84AP3K6eH9ijxV4Y16WDTtRl+IukLaCJrnW5UgmtWUbUCRv8qIgX5Sg6emAK4CH4i+MvEfxAXw//wAJLc/Due3WI6dcadb4c7eWkfMke4Oq5ZSTFtGNuMqeK8e+K/i3pHicHU/iZc6zfRTR3NtqsNyw03y7tj5aXdpCqQRbwn9xhjgnGTWLp1G/3Vl5A9N2dZ4b/Z1+I5TWLieHTBZ3dy9j5mrTi2S4nT7gt5TubawOVygGemACR1EX7C37QEWvweKdA1/w5Ym4gg329zcXd4sQVR+7dWVoXKDIVl+XngYrsvF+q+OPiX8JdI13xVbz3VzoWoTNLq+kKY9PdJB+4lh2N0CkKCAMHjuM/PvhEa7Fq9vqd+NUutNe+kWJZZJJYDNGTwkZYgEnhhtwR2Nc8J1tlZWKdmr3/r8D6M0T9l34meGNWn/4WB4x0LWtPvYpTFo1jLJBNdTlcH7JbyukETjhiVU5xzjO4Yvg39mqbxHN9ot/G3/CMF4jGp1CFTfW17FJsFuySOuQCCVdTk4xtWvLtW+G3hnxL4X8Q+P/AIm/b9P8cwXM4tJ5riaFgAVNs8Nt95FIZlVQoBGSMCvYPhz4L/4T+Dwt4SvxqOk3hCag9+s/2iVoY0IASVixjOGXnGFPBBNY1KlWKumr/wBeRrZW1DUv2ZvD/wAP9O+2fE74naI+u6hNJJFHdItvDfrEVJiRzNviwGAY7HUEjIxVvS73TfBnjdfB/wCzfqmjaLb+I9L/ALR1JL65M9ilzB+73RzIOHaP7yIuw4JCqAcZvij4V6J4n8Um1+MHjdIPC3hu4ul0vS50aDUp5ehMjwKD5bdyg3uMAFeDXmnib4GzXmgNrXhW20rw1o1he+Xdb5W8u4iUKEuIfO+YM4YblZlJGDwa0w0fbJKrL5dBP3NUfU/hT4RPd3lxYWHxYW61OZkv7qw8P30hkeElftUUdr9s8rajH5JVX5RjMZ4FeUX+t+E9C8Z3Fi/jDxPPo+ZILtzPvurSeN3TY0SRGI7GClWQMD1HWvAPC3wu8Ta7riano+opLczN9njvLBWQW8casB5sgRWUbSRw2OcV6H4d+BOsaHpV9b6v4oXTnnMkxSNhK6W0eN95liW2j+IjnA7Vu8HCGsmvQz9tfYbrGl+FtTkl07UPFnjTxF4KDPDALWeWLLjaBFLZzhY8cYBMQyABgVR8A/DL4b+LtZ1bUfiHf302j6UqGyF9eSRapNtdUitrjy2IaLBGwRgEk4BGOO91v4TaTqXgTTfCnww8StqEl5Ml5LqV4zwW9wluMO6OQSFDBW2xnAArz65+Gng7wPrF14jvvEepeN7SPbb3q6XdRy28bbF+WSdGZmUH7u4Jg4BHaqjypPkaXyBtvct/ETwF8KtA0q7vJ/EOlaa0k6CLTXl+13yiFP3VvvyZY2PRhtIGTjAznxPw8dOiXfH4aun8P3pzrX9nyxzXiwgnY0WDujVGG5lAG7BUdK+o9L+EHwvtl0nx94ZvdH0AvAt/Fa+J7hzdTyhtyvHeKVVdmMKP3ihuSPu4vXevfDnwd8L9R8U6fpNpbeJ/EFxPYabbWzIfMwEmkneUY/dqpOXI3BsKBkgjSnVVrXuQ4vorI4TwCf2f/Fem61qlnBZ+D77SplNjNqVwyO0KDIljiDYbaVAKEHdnG3gZbq/jpbzQtXsPhx4z8KeHbe33yNDc20QvJpnH717RAfmEmMB1DMMYI716D4B1D4JeLV0TX7PwrBr2oWGXntUjjM1nLKrJJHexyIYblVfBiYlCcdeorhtN8W/B7SPil4h0nUfh9pV14ghkmm8P3jMbezeeZBIlvcRQuqBg52pJs+QDoDzXRDWetyNonhOkfGTX7/w5p3g7xBaWmq6XYTtNNp0EUVvJLEPmjAlYOciceZ+627lypyCQPZvDv7Xfj7wfo13p3/Eq/wBBnP8AZFtfwzTNDavtxC1xHKhIEfGSCeOlcprfxz8W6oyaXrXhPRZdZ093WO7GkmO80+RclYklj3KFjU8Z6rjJPU8X4f8AHXiWe7e71LwNY6jPdyALcx2MrO64wSpfKqPfdj8K9KVOE1rA5eZx6olu/jTZ6/rOpeJ9T8H2niDWL2c3ck5mu0jjZSCphaMnkkDA2JgAA5AGMjWPih4/1fVLfV9Js9Vjt3EMc39owH7M/wAxyhKhUaPLYDM2a7Twv4h8eeDNVudV8KeHH1Ky81/tNlDpkl1GjEYO+VBlCDgsFcViT/ET49+K/I8M3en3Wp2dnLJHdeVY+WrpOf3SSK4CBY+iDYGAGN3ekqdP7K/EOd9T3fwJ8cfjr4SubnxDrOh6p4mEds8cdrZQm0skjGMZU4V2G0bSgJCjjrmsiP8AaZ+Mvj3Vv+ES8JJrXg3XLszSJafaV8oRRL/rIXuIjjHV0YMoP8VfNOswfF+41KLQrW81y/lheOKC302SYLazt/q/MjBMa9ipc4PFfWp/aQ+P05sPDfjP4aHxnNZwDTbyCxRRc3F3JHsjk3ortAWQZZQOedrLWM8LTXvJfIqFS+hymq+K/wBsLxnIdLFj4o1n7Bbtu8iSOzVfI4EqPCEeaUk8rzuHA46dr8IP2gP2ofCvgK9gTwNpmq2OkXzWSSak66bLFdPJ+/R184NM3msdzDp07ZpPGPxs+O/j54/AHw18D+I/hZJYW4jntnWRLpJFJ+dJtieWoHGQGLAZzXHeIv2av2h/D9hdaRb+MTeaXqksFzLC97Mpur65G+dAuwLJIjjDZf5wAQD0pqnDltJJA5dD0nxOfj58X/Hmm/8ACSyQeGnudMM9imh3kpsrV4/m+dzlXmJ+fOW+XhCBWb4b/Zl+Ol9qEQtPFXhzT726kmeeW4vbqW8GxuZRb7B8zEAnb8vOc1jeH9K/as0rU77T9F0Tw94sEUMMP2fUnNrgKu3fbedNARuCkNsO084AzXnGtfs5ftEeJNZtrXxbqlnHeT2xuI2vLtS1ptfBiUxMd5QNkENJlR1yKyVJ/DokWpq259P+J9O/az8MzpoE/wASPC+qR21t5cMdyto86ypwmGngWUSODwWLDoCKwvEH7L3xb+LGt6Xrvxh124mRYFSc2NhGRGFydojQIASGxlfl4xgdK+TtZ+EPiN/Gy+EH+JXhPVNSgs4rn7fdv5It9vAjEheQsUBz8uOOoHFeg618Y/2n9MsbTwff/ErSZltWW5t77QrKPzLqCLO3/SUVQ6Ljlditj72RxWkaHL72gOp0T/A7Pxl8Dvhd4E0W/OqfF7VL++07YkmjxQwWlxHbsyptWGTLOQpDBUUkrjaMDNXIvhN8Lb2/0fwr4R+OXjG7fUFQ2Ok2z7lWVxhWMjeXDGQR8yMVbAxkcVxcXwY+JXjjW38Z/E7xzN4lupFWTU49P06OV4Y1BMSGRkRIikY4UxHAxjI5rE8b/CDwHoPi3UNG0Txdf31pFbQX8YjubdZ4y+4uh8pI/mVQD8gQ4wCDxSklJe9JFRlbRXPp34hfsx2dxo+naV4m1/UNR1+ytEeLVbq/d3uJol2bDDP5zwox+b5CxzwK8vuP2MNZ1GW3uXSxZ4Z4/t8c+oyMt1bAEuyDZ+7cbcHfjHJGeleWeFn8FeFtZfR/Hl14p1e3uYZPsnmzi6MIXjeu5/4VPACHp06AfX2m6n+yzrelLdeDrnTvEGswQLLIupajPp10dq85V5o4S4OMqMAA+mK5pValFaPT0BQ5rHhOi/Dj9mXR/EN7qVnfaboK6NO0KpFqF3OocEx75bdsvIWI48pgP++TXdr8MvgdfXun+EfF2u2l9p+nWxnnS1upoC91OIwjmXeyKWRMshBIztwvFcF49+F/gFoYPHvhjQItSg1Q+ZJEt7D5CsGYSmMsFcknPzrJt6khe+x4C+Jfwe0G9+3eJdHhtoFUaffWmqXcV1dmJMBXtYGZ3by+N3C9Pl+ZRXPKU+S6l+BrbWxteHdN+B+gahrulaNFaWd9KXS31G9E0wEBYqIHhMJiyFQfOq/xggEg46DxV49/Yn+DV1oQ1vw7o0HiJ7T7VFeWWiSXVrJJkxs8mAvmOzqSB8zR+1eq+MviBo/w91K3bQZ9PTw2dKeS1trYrm9cAL5JiIYOQrKVynCn0DYh+Ds+l/EvUmu/FvgXStEu9Yie90y/naGSea0XZ+7WPb8p2SKQU25GTt+WueGJn9psuVKNuax4b8Qf23tZ8VeFNNufgst3oX2C/b7fqJsllsbi2RcRwwpIpK7zyyMoZdoUEgmue8GftgfEfVfGGoaN4hj8Ni8tIlMSXWnyWd9IWUZiijWVWc5xnDA8gBeDX074w8M/CDQtelh1WW01HQLWZLXUNL0p5oRp+Vfc93DYqfNLuAmHVW+YD6eZXGifsoeMddl1GHXrKK70+LytLmuoJ7ee3njJaJ2Y28UjhGwB5u47QADwKzljaMvdt/X5GkaLtdL8DzHxp8btN1Wz0+Xx7c3HhrX9HNyl7pKwXgVvOXFoZJGG2MYUMpcbvm61574U+LPgzSPDcuuaVpMknjadGs5dSubiX7HcJuLI7tMroyllB8vaMMTggV6L8YviN4d1SS20nRbIa5rU9jBZaxrFjvnfUBZcxbIwApXGSxKB/mZT8vXm/AX7T/hvxL4mv/AvjzSf7f0/7J5S6bp2kfbnWWEoiZj2rJGAueSRtbGABUwp82y0NZSVtiloerfEb4u6tqGq+EvDqHxdaWP9oTXGm6k9vFGtttiXyYlYktJgDYGOcmu48G/CX9ozxbrEXinxNL/YvivSUh+y6bd6nPbzXMO7/WyKD5fljJ3BHJPOc0eFvi/8Lfh5rBsvhv4H1nSfFbb4xutnspLpj0ieF3c7SRjAUAY4PesDxx8V/wBoc6yBqN1e/D7xfcRbbaKQWlssmnyOSIfMUfMythVLESZHPIrrj7OK5eU53zvbQ9h8Wfs5fE3SorXxLBc6brWtzXXk3cmshZ4LQuR5L28yguATtT94AQSM9ifJvF/wm+P1rqMPh3xJJZ+J9CjKatdtZGIpYQxfu3kkjRY32xxAqNm/KjHUcY/wmg/arWz8SXWm3dzcRa//AMff2me3udsqgoxxdtiMsp4IyueRXvGj+MP2k9K8IX2g2Xw50bxXcyIbO91b+20fyVEXlub21jaRhsUk4VlA5OKpxjHoOPN3OVm+EXjzUPDf9t+E/iiuooy/Z4bCOCMWrwfwKl2SfK2oTtJiAXACnvXH/Cn4GfHSz1yebRJ9Kk0m135ur7VDdRRSyAAxeTASVlOTyoVf5D5s1n4b+PfhzEbX4j+II9HsbsNBby2VzNdwzKFDBkXKER4wuWXg8euPffD/AOxr8bhJoeufDTxRpd54e1q2hvPt1nPdRRKzLlZWhMkcmecjAOOQdp+WnHBRlq2mE8U46Xsj3f4ifs3/AGbRbjW7vx3rWvKJI99lpMcUPkTcv5m359sMZTP8PQd+R4Prvwn+H6eLNH8M+LPFOoqrW5vbm3F1JfJeCPHHnKDLa713EnaeOBngn1r4d/A39rLSNSvfDHinxgPAlnBIzQa3pVvb6j/aO5gFy1wYZEGCTiYbwQF5GGq/bfs1WPgrWNX8VfGj4jeVJel5RdWtrHY3rLH8wO9A8K/9co0A4UDtXSoKGmiOb2jfW5gT+DvgX4gS38O6dfeJoLmGILp/9kMf9FI+QSsZo4mcIAOd3TgcnFM8M/s/+J9KTU/F3jyaT4iaba27z6bqkE88lytvBlyksS7S8jKDjDEE5XGSK8I+J1zpfi+7t9X8CeLdSez0yQ2k1vqkkNrdOhf55YltVjkIEeAxZckjg8cd78Evhna+OkjXw18Qb7wpLpl1I1zp0ep3LPdQAg+bEBMFXfn5h5ZIPsauFLS7aJqNLQ8jtL74FeJb+5ur/RrlbRIHubH7AfswOBzuYMMknv04PFdT8MfHvwQ8U6xLpni+DTfCml4CWUV8HgD5G1ElmjOGbOSWyOvAzxX114q/Zv8A2JfDGn3+r+Mon0mURgXUxv75Jdzcs6xxsPMLYyQEI/2RXi2r6B/wTk8Pvp17o+/UvtxVVe0N5dw2uAP30i3BwnTJxnn+HpWkHSt7pF5dit4u8M/DP4b6Xc+KZ00nVp7e3ml0a3ubyBzcK7BVNuykFwmcBsMwIJyOteWp+1j4GstFuNKj+GUUGpXFuls2qQXVuWBzgEiRJXdV6gEn+lfSmna7+wlrV7F4Q0TQtN1p4di/bruz228hkG3/AF1w6gZ9DtC9cV1GqW/gX+yL628H6d4V8KXWlXMdjZS20mnl7iAErtZGd8sF2uoPXkY4rWNSC+JMapt9D8u/j344tPESW9ppupy3lvcOl3JHLGIVRQP3aooUHuB8vy/IOTxXgkUMbRiPkSY3gdsjuPTNd98ZPHV38QPivrPiG+ht7a2sT/Z1jDaR+XGLe2LBWOeWLuWc7vu7go4Va4FPI2Md+9edobpjHQDtg14WKqc82z0aceWKRzfxC1WPSfCF5d5dZZ4/s0eOpMnp26A19hfsNeOvCfwj+BOo23iuS1v5NZvG1mHTlQ/a5JGSO3iCvn5QIos4x0kxxzXwV4zibxd498K/Da0uGtUuZ44pnf7sbTvtaTnj5EBIB6ewr7B0bUrfwzcXGl+ErMavfRSLFaFbUttihXaPKVQeBzjoOfSvdyyg40LP7Wv6I8/F1Fzpdj6+vvir4Cn02LW/D+oaunjON5b7T/tttJDaxzFcMjbt8fln5huHTIywFdL+zZefG/8AaT+LU9r8QtRuNO8NeGbGO51WBIljt7uG7nYWth5W4KftHkzOZgm+OOPClGdTXyBH4u8Sy3t5NrWhX8uhXSwx33lwSf6PIcb5oieF6ZMZODjoK+0vih8QvDvwD/YA1zxR4FedPEnxRmfRrR7pVS4S4vy1nJjytjRx2lhDLJAwyPMKv/y0rr+r04v30cvPJ6RPx1+LnijSviN8cvH3xE0N/tek6p4gv20p97HOmxzPDaMoYZVXgRGCdADivPvEd21nYSTLjYkfzc4xgdAPT6VNoluLCxit1I2wKI845wOnbniud8f3Dz6fHp0H7y51C4igjQDBxn+pxXmUlz1VF7bHc7KJ/RX/AMEmvhL/AMIH+zKnjfUrNLbVvHuoz6s03ymRrFMQWi7lz8mEaRV7GQ5weB+oXfivgr4W/F/wb+zh8IfAHwn8WJcG/wBH8L6d9oeKMCKOaSHe0Lf3WQ8Gsjxr+3doNjZiDwpZG4vZ8iMyjKRkdNx7DHfbivqadWEaaueLKnOUrn2149+IHhb4a+G7rxR4ru1sbW2jdljGDNOyrkRQR5G+RsYA6epA5r8DviT8SNd+J/ivUfG+u7lk1WctbWobP2a1H+phUrgHy1wucDPX3rT8c/FDxj8UfEj+IvGMrX7D91awKT5FoOn7tWztJ7nr26VxsyRgN5AyyvgkdsD3rjxOIc3bodNGko6nKPa3Mk7i4woA+UkgqUPQcVEtntKkN23BQAAPQ/SujlEDzOYstnCk49e2D9KUad5hkVkMGSCrngdOmen4CueJszEtbVppniOJFxu3cdBx6V1P9iwtERCI4pIwrK3X5R0x+PtU1tbRWVtLGXEgOMHb6dhVpGZJN0YBYcZ9V7ZrS/YzKltcIkRjlKq7tzt7Y45p6I6KxdiwUYXuFbt0ptysDCZwVQMow2OM/hVrT5ZGYGUKqqoLleCD/Dn3/CgLHFXtlNb3X+kMZpiu4/3cdgPeonn2QLGmYfXjJ/z7Vt+JoDJqEexSrzYx/dyOK0dG8M3d9dRLK+7eVDBRn9PTtVJg9C94S0SW+dtUnjMGGVIxtA6d/auw8eeJtJ+HOgLqN+UivHLJZqvErSKP9YVb/lmn8RPB6CsL4nfF3wV8EbCPTPNh1TxI8I8jSQ3LAj5XmKg7EJAx3x6V+YPjjW/E3xP8T3Hinx1fSXRkQQxQRsUihXPyxxopwiD071tTg5a2sidFqz07xN4p0261G4k1LV0vdSusSTajM3yDJyI17YHTHQV5jrOteEb+BIrCxe7uY2C3F0oAVvYE9Qe3pXn1x9m0VjZqhudzYAm5Tb6AnpVrT72zvY/s9vtskjH+pUckfU10JeZLa7F65vo7e+aJLFgoAEasVXI788jj0zWTDPe2jzNHF5+/jqMqOvQcGpbrT5bm4aVL2NzgDypfvADphvX6Vl3VyYrx4JYvKkiYcoSc7uhJwBVKN0Q2XYLWEpGL5lAkbeV5BJ7c8YxVe7lmuA1vLIPLiYBQPlDAe1V455TuiueYSccY69vep4LJZiy4fyVHD44BFVYkkvJbCa3UnerADao4A7cfWs5rO4kVZHj8i3j+90z/AI1OD9mliuSxI3HAYZHFas6R3MJZRsDfMCOxHXj0pgY8dwtwfKl2lE5XaDxjvn+lNNtdzSPE1wjQMAw3jnHtitYwSARQTCO2VR8jBdyv0GOOmKq3VnNY8yKJCACsin5cf7uKdgKjQSRiTyZTdBAAVbgc+nsKsRSyRxCDy9m7hg3f6U83a+SI0UpJLwWZePwqJbW4edI5WyW7dPlHcenSkBqtHDJEjXK/u1X5gh6Ht07YrMsbKOSQi3zboeFdskc8Yp80D2uTp5y3ZDyHX1x7Vs6ZdAyIskarCdrsMcL0BH4+lNC8jxydPLkljJEhVyuR7d698+Ak+1vEtoScPZQybB3McuB+W+vCb8p9uuvKbzE859pHAK7jgivXfgZcJF4n1GJxuSbTJht7EiSIgH24pZgr4WS8icNpXR6trF79mjZbWLzj8qJGg3O2cdB3bJwPev1O/Zi+HD/BXwTFqYw3iHW0a41WdTkoWIMNsoxwIwFGP7wJFfB3wS8Kaf4l+IdvrmosTp/hpftjjHyTXK58lMY6B/nx3xiv0Ls/EJvp5poZisQiST92P4+ATjGePQV+Q5/imofV4dT63C0ry5n0PqvV/hf4U/bD8J3Hw8+K1hLLb27fa7HU7WRVv9MuFABmhmdH+aQsF2MpR1zuX5Bj+b/4s6Zp/hD4s+J/CXhrXLXxvo/h+/fT7PWNPKGG8tozhJFaPKHP8W0sgOQrMuDX7Zftq/HRP2a/2ebX4c/D/UEvPGnxQtykuoIqb7fSJIitwynkiQrJ5UZxlPMZ1IZVNfgzZwQ2MMcQQZVdsgHALdOa9vhDD1YYZ1Kr0ey+7X+v0OLMJp1LRRqC7S6jMuAoXABXjPtiqZIky0nymIYPvnpn2rOmnaA4hwBjdt7D2xUjXYaNJpmRSo69jn0FfYxpM8xyQskYZsqoUcH5RxVJwTGeQvl8YYdalM1uRujOAT8uKZIyYOEYEDgnofrW8Y2Mm0UGTGAp2NgZ4/L8qke6nAzuCunPPQ/lUpUsGcH5sfdHIrJkupmZVEaKsXys2Qevt7VrHQg7+W/See3vY2EMcyoso/hJGPve4HSug0S5tk1GTzh5hkfarLkcAZzx6frXA6VceYq2d8fKYZUjGA2ehHbjpWtbyLp16j/N5QkXnqABWrRKZ1ttdtGz3ltdR21vCxKKNrP6fdI6nPT8qt3V3BqNhdm/hWK9hKlcfKVBI544PBrhpjFc3sktpIs4fcQYxwvoG9662Wd5dNg1K3lWSSbELpgfeB6ev4VnbQ0W5e0ixEdtasjNKm0nbGdrYzk/zp2q7tNuRZ2M26NkEgilGSNw6bh9Kq6dNam0njicNNIp2IoxjBzjHYnFGEETTXdwt1NHjzUl+UgdgPbp0oYLQdeQn+y7OPizeBXOyT5VdnYH9ecVzK3QNuZUz5hZ3eN1BXjHy/THpXeavepcaWkdzBDeecVCTL8pUqR8hx7dD+lYVzocNul59kkEyymF4gWG0qD8wGO1NC6Gfq+lWkrWwFusSvGA7x/dRn749v5Vdgtri02aeZ8eVGfLYcKxHQOCOOPU/Sl1fSZtIu1hlje2UiMs6Hcp54x9MVHrFxNBcSPd26TKxCKVbacduKdxIYtrbW1xD5sqLckhpBnCDP8ACD0z+lVZ7WZJbhQ4mYmPBJ3EKW4DDvWnHpFnqd3JFKZLfy4wG6cZGFUn27flWNptrd2ep7J4hB91dq/MrIOpJ9h0poLDdZWWR0mkh3Ij7MRAg7epYY+lW5rrypDE9w7PEqr5Egxxx/T1qW3klS8gErtD9qlaISKBtxxjjHANRahFp7Xry5kklaURtyOAvyg529O9CfQGirFYW7CeS5Q+SNpXac8NgcfSrG+V7pxbuJdkfCuAGBxgMuRx2zTLe2lSxu7aADUQ5BBjPTP+GOlVJbaUFWvoW+Y7SemMD1HGDVXJLAvXu75HukAkjWNjJ0KBGA6e/wDI16UWEjec+CGACkcAj1+leSWdkXt7y6t12StFtVWbK4z835AV6Pot3HeaHYyxRtLJHF5J3DglPlY+n0rxs1p6KR3YOWtjSwSfKPzKTnavGR0610umnfAoZj5QTAP8Rxxx9Olc2GBAUKcBe33h9K2tOlJtwkpVRGSqgDoPwrxEj0Bdctk1LwvqGnhSX2I8ZU4K+W4dc/iK8nmjhubQxxwZngxwByccfKwr26FEdODhvuSj2HQ46YGK4i7udMS/gaxglETSzrqUaKSyHgo2FHAPJGBjHFe9lVay5Dz8ZTvqecr9osolglkVgx3pG2SyjsAw4qRdNLyQyXyJawSY2Ozfd9OR/WvYbrwtoNhYQXNx8qXI89GH30gZvlPTDdRx1AqGXwSlo8NjPJ5kd4omSHg/aIjgo6HsMdh+Ve2po83lPOYo7PT3WVXGobXw0qEHAxwGXDCruorDfLcFBFblghhbhgWHcY6HtjH6V3s3hOHRblX0uFZrd2UTRFQ3yfxc9tvNZ76Hb393HLoSiS5t5Q9zGvEbwsADtB+XcM4IH+FLmC3kcZF4L1aTTbv/AExJ5oo9/wBlKncVzyQSOnpinzeEbqSxuXErySQrHIGRd4AKnCspGAPQ9a7siGe7a0kc293K2ITEdu7O3A7cEMD9K2/Iu7LVJLCW7t7UrGsdyzfcKMMgNuA+Yjpj17U/aD5DzOy0q2v4Y7TWbxxIcFBbKML/AHQSQOn4VJeaT4gsWNxceU9rCP8AXKqmYpnbjHGDivRLp7e1uZ7G0C3w48pmGdqMPm2HuNp45rNglkWafSWlhuLeGPzPMUZKhjt2YweSxGewo5w5TntN0G2v1WObTJEtpIy32sIqvE/3t3QLgD2rOh0C2xLbG0GtyAfLsj2q2DjOeGBI9Pyr0K5ubbTJE0y/EiyxJ++IOVeFslTgeh4Ix2rZg1hP7Je506EalcE+URnylRB90sPTv/hRzByI8+0vTVhQ212EmjXnKjfJGjZ/dOe4A/lUereHtB0aE6hdQtKv3ocOXV84wcHptz0xU+kTpeTKsKLAz798cR/hXPQk5xxxU2pWViNOL3N2u9ZXQxuDtyOADn7pFFxqJj2+n22oRz3tgBby/ucoBtBjbgkA8Gs7ULHyr19PmC3TKoYMPvEHouexGPate2E++3WAoytH5cXl8nkdRxyB6Vg3n2yW7XUSpkkjZULIQFbaf4x2HuKLhYqaqJLOa0khRpFkidVhzyvl4/PrWLbzhNQjnltnCsAqI54DdO44xxxXc+IdKvITpuoJIJYGkO7av3N2Mj/d2/y+lQLaaM5WG/BLLykitjIPQEDrVJomxhXEZuI57VZ4bJnX5Q3GPp2z2rHg+2xabFDcW4ke3k2lkwwPfIx65wam1u1itLoSLC6oUyoc78DH3h29BSRtPZ2qXxmWONMK6hfmye3SpAsNbRSwRPcQPAR8wPUY91zxgViXOirtN3JP5Ku37rZ8zcZ47VfaS6uE8zettGJO7YCnHAPY59qvN8kMM1xNGkajbsH3T2OD0zQMwEu7ZNgSIMPIaN9w+9txilTUbefTpobnZC0ijbkcHHanXzadbHyoMT9fuglkx71nsLiYeS6rGGAKl8cj2xxQAyOYRZLuMPGB8o/w9KxtSm23G6ILwPUZ/L0romsV89TG23gfKccYHAxVS+tY1uVUqhmIz6cY9KaJOWuVVyu8GEAdQT1PbjpiqEkH2eIqeu7Ptz3raWNcEuGbaQDjv+H0ouFi2MW2AYwM8H/vn1pgUjdXEMowVG4AgHofYGtvTxeapBLLDETJCRujA/8AQT0Nc/LNvRI9q/Jzkj+Vdh4UaWPw3NLET9pkvSi9uNqcH056dKtCZR/0iHiWORSe7KR+RxigSJIu5TvKkCuue+n3pFLBKjxdVIDD8GqlqWnQyqlyVELH5mA4Iz7VbiSmYhCg+YjdCM8YqUIQdzDA7/59qll0y4GGi3XEbYIAHf8ApVSSG7tSGljNsu3cN2cH29Kmw9CdWjJyTt7cUdG+bkg9f5fhUUMkUqLIpTGPu5FTgoRiMbVHcc5oEJvyw4ye+P0oVhkgHbikYqDkspIHTPP0pjuGQkkKw7UCJPMG35fvCkJ3Dcx3diPSqjzQxk8shHftSNcKxUvgE8ZzQMvBiF2r+eecelMydu3d2xVFZF4Zk3D2PakNzAp2swUdR7j09KBF3zXCqkTeWF7+v4elOQyMA+wuvQGso6pFE6qIi3YdqQapcTOFij2leFAGP8imOx0KIsY3TSLHtHTvilTV4LaMfZIzPNJ0JGAMVggTPL8zgkdcjik8jV3BWB0A9cBcfSgWhrvNc6gfMun+yqvoec/hxU8d/bwR7IkKMBw7Y3YrNh03WLlfs8sLuO7Yxu+nGK0H8KSLEzNu3DkLM3GPTI6GnYLjbOO4uD+6Wa5Ut/CuPm7c9hXQJYeKZ1W0s4E06JudysGz9c/zGK56wv4dFkKRGa0OcSRn5kI6HHatpPE87uRFcxzRYxsf5T7c4zx9KNF0A0LfwFGp83W9YNtzyka7mPH94jrW7pPhX4WWT/aNXM+q7T/q3c4J9cA5H8q5Vbi6uAXIGTjhjkUx4ZSfMK7W7leh9Kd300FZdT2KH4n2OgoYPCGi2ljs4RjEpZVHfd3z6DFctqnjfxp4imMtxrM8av8AL5cLeSgX+7tTGfbNefxwyB/kbcfQ5q8ksFtHJJdTCFgufLHU49P/AK1Ky6jWmyOntLSSyI8q8Mu8g4ZQBn3b1rpdY8fSLYtp2kyrFIMKxXGCMckccGvGJNfZ3RTKTAv8JxuBqqNUtC7ySblJHAPt2FVuF7GlrN7JNb3lxdTrM0UZIjbLduOex+lfvl8G9KXQfgt4B8PSSxwPH4fsmyRgq7jcwI6ck/yr8E/h94bvvit480H4faSqh9au1gmk5zFAjCSZmwOgjUn0zx9P6HIord0FlZII7bT7eG3h6ABEjVFGMe3NYYiaskFOOtzqtNvYo7eRYpWuYgfKLtn0+nT0rvfDKterOgOJLYRxrGoz97OG56AgY6f0rznTwqhwwCwKxccYO5QB0+leg+EXdZby9t8xMyKhyMZ2jIxVU9ipI8g8emC00zULXd84nGMjHybvmQfn0rygGVLcxxfvAqgbTz+R4wBXrPxJhS4s72c5V0uFbafr1H1GPyrya0Y3W5dxxsBXoueoPQY7Yrzq/wAR0Q2J5d4TcyqqbeWj+ZW9gMZHtTLY+ZErSZVSvRjnGe4/zxR50kalmjA8tPlyemOmB04qRpEj2srBvl3hODj1x7CsUUWJNxTylKhlO0PnaeMH/wCtVyFZZmWIxbmRvu5wMYxnNVLLTb+4ZmMPnQFwTt7g9/b9K9GtvDKm1+1z2xSBFUBlJ3HsOnp0NbRViW+hSsdJuowH3qyD+DuCeoBx2rutH0eYzp5lq0yjgBF3vgg84A7Y9qm1aTwJ4V8NDxjr+tW/gvSo/knbU5AgBxhRGp++SOg718LePf21/wC3F1Dwn8FjHodtLJ5MeuXSpJcS46tDFuPkqT0LqOOhrZJvYVktz7F+KHxL+FnwY0z+2/FXiC2GoMMppELn7fNjoqxgZUHueBxX5e/Hj9q34n/E2VtN0H/ikfCFwuyOysA/2piv8V3K2GkHfGNo6Yr5t8TaL4wi1u71nxJqja3qN8VkknlYyYA7gSFsY7AfLWdY6tfW9skrwf2j5MjbtwyPToBj8sYrWNK3xBzfykGm6zdaVqj6gxTUXwFcFSC4YHg4H/1q6Uf2B4j06VDZx6bc5DliuxR833QeBkjsKqaf4nW7vcaxB/ZtlIpTckQZU9CWAzj27U7WdClsrZJdJ1KKS0d8+bjYOegOM49ulamZFPolwsH9o6TagrGQRGNqA7evPrWdrOpaksltNqtkE8vB+U8DPr6YqeS78SRWkqadxErZeXqhPY7Txz6iptD8RypALXUrOOe5BwJDhk2t3bqcdsUB6FyLxJoviO6j/tG3JliT7+NiSAY6A7uR2xU9z4U0Txfc40pZbVlGNqj7zY92we3pVPVPDNtNqPnxyRWCttZlj+RVbHVByP5Vzf8AZ2t6dMZvNntmP3J7eQdu5CmmvIWhvXXh3xz4AQTFzJZR4O6Eufk9GXgLjoe1dJoPxRt7m1Nl4iRZWiYPal1R0Ud8t346cGuesfHN7aahDPqd/Jqaj5ZAg2SNxjLLjY3v0rahvfBHiW5ljvdNC+XyksMfknnrlU+TI+hosBd1Hwt4c8bFL/Qkgs448+fNAw5JGQpGOv5Vwkmi+JvC8z3Hh+SSYxsVk2xtkL/tKeo+hq1qPgx9N1YDwpqlzaQMA+4q6gEDPz7cA57fLW5b+M9a0yTGswW+txhdjyQMEYqOpKEc8ewph6HTeFPHutta2v8AbE4uLWHchGwAHswbOWBB6V2epa9Y31mtwLJNYiiyB5TfvY1PcnG4fpXnejXvw/ubpLq20ie1ZwWaaYsyM/JxxkZ+gFaF/wCVb6cF8OOZt0hWcqMTDJynHoOnvWbiuhSfc7jTfAXg7xpaz3OnXb22qRW6uLeVlPXoN69T2x2qla+Hb3RPDs9trV1Ot2zAi3ViInTcNowwx7kjGKy/Dyavpd3D5dpBFAFUzzX0ZjJ3EfMCvPH4gV6tfzzayfN07UIL6IA/uZY8RqRwRG5AyPTjFc9R9Demjm3tY0ht7CW0s47yXHlCVg6uuMcccZ/Cs6/0r+zD9m1JP7EMqll2SYhkI/55qfldgCOPeqt9pGs6jcpPpI8yeCLgSPvXaOD5XYY9MCm65oWu694ZC6lfvdyQk/Zo3j2lT05xjaRjuKxd2bKyNm08VeMbC6nWLzLtLG2HlsluHSQgYDMD0Y49fXFUj4++IVjFbN4wvXtbDVTtjfylZYwOgyv+rb2xwKZ4C8SyWfiu08MeJWuxEEVHSECRnc42/NyNp717H4z+H+l+JtOsm8G6xN4qW2vGWa1FtIhSU9Fl+6I9uPvEfpWUnBNXGr9DkbcaP4+8OSaZHcJrmooWwkjiB0ZOEk9xg+vNX1uPGKQW+lxyR6BDpx8i6giLS+YMA72XBJBxwfQ8VV8ZfAH4saH4kt/GWkaL9qsNNh+03EtsyxFWQB2TaMs+c4Ixk+leKaL8RYrZrzVp4XTWrhys8sh2wnLD5GjQjHAAIxnI/Cs5xjLY1p6H1Dp3xCuPDd43iCfy9QMEAglZyVH2cnhtoGWIIPcYPrV2YWXi02+i+HNWtZtMn3XcSoPLdGORhG28sN3QqK+frLxB4b8Tas1j4ssWW4ZcRPp8kqeWQhJTbwSCD6cV2fgbSLiy1/SbW30+X7FbO5S4Y7Mg5bKjoSp9+30pRptaMcmraH01Hp2ha45X4ew2sN/p0KxXck48iVpQPmD8YkLqDycDjrXVxfDOy13SLdoTb3MvlG3ubSEIJSwxujkb5wjAdCFGcjHrXzjdfbrfxLfDwzPf6RqMx82Vo2yjEDdwnGfl7cntxXsvwI+JHh3V9al1CWfUPC1/bHy7sTHzLW6K/ITJxgdMYwMZrmlBrVmkbdDgNa8DalofifTvBrLqfhHS7l3DyTsZFbC74/L3fJy/yZX1FaOvLL4WtZNZ8zUZdPjQ28a+ZiRdxVQrbeYlLYx68Vu+MvD+meL/AIix+J9QvLe/huGNpbRNcy20rzwEMrKCRvKgLhRnjB4PTNj8NancJq1w8LeKrGTclxpskzrKZLdQ7NbyfdfYBwOCSMdq8/VnY7I8c1Pwj8RI9HXVtJ0G9nsdRUuy21wtzKmDw0i4yd5GRtBPY46VmaX8S38N/Y9J8ZaXDdWh/d3VncxIAUXABeCUMqyKfoSM8enZW/xcl8PalHdQS3cmiQyBbM3CKskZACPE6/KCBjaQDxXKeGbe28ZeJ5LuXRU8R3n2zzDdXsxt4gkrMwEm8iNifmCgn0x6V3UlpqrI4az8zqNN8HfDS78+SObWfCl3cSmZBpLuII0lz5e3apZkAPYZ7DivH5NQ8WeGNUNpoUlz4idJGlgmd5BKYUIILwkhgSB/CRXrHxQ0TxF8N/FQbUIpLXw1PIiW7q2PJyAdgaPoqkEAc8fhTrHxr8MbHxjZ3Gi6e2tzbtkd1NM6+WSoKvGHLbgwJTBx06Y5rSNtGyHdLQ5VPjp4z8Q6w817o9tLHNCI/sluhfaEGGJUkSHk/UYxzWZ4f8Rw6Zq94l1YS6FHfIXnWKGR0VjynDoCmef0r6H8M/Dr4YeIfD73GoXcnhXVUnefUL7Jgls1nk+VY1kRonjywUbeo7ik03RvAHg7UobLU/iomv2zsfKllgVVAAx5c65diCOM4/KsKvsVotDalVqW1R8r6g8NvqyXkts/ibSWYm3iuJXTgD5+nzD8vavRivgbXdO0zXPhtos/hnX0l/fWQk3xqIctkEuVCvwSeMjPHr9HaLF+zX4V1z+x/FF1Z+MNPvpfOslSyeW1tGxni6jG3kdh06YNZfiD4ifs6aZ4gub7wb4d1GLVpotgkhmb7K6L1/dz7NgZeCFXkelYRjBWS/I39tJ62MSDWfGN7caf4rvYk0h7+IWuoG3/AH0TeWcxTmPoGGAAecdsVUstV8HeH9b1zWvEGo25fVI1guTNEBDcogAB3Ip/e4yCV6+nFJpPxW+GsPiVE0XRJfDfnx7GKXPmxI03O8o4IIwANq4x6enMWx8D6f8AEONPGnhey8Wafqt0IYrtr+S0RHk5VpYhmM5zg7tq1Ti5aLQnRbnqeg+J/A/h7wAkHw+8Tar4MW8kIjdIY7u2ik6lMSp5hQHgbOgzkVkaPd+NtFgi0+8uYtV1G8VoLGeBsGeKQgsNpChOD0YAehpnjzwvp3gi10Pwx4U0CDZc3NzPYOsokLOXBO2QNhl+dVAKjAAwPTc0mPwNbeG3u/iddar4c1uwmCWstlAksSSLtdQHiDZyD91mXAB78VDiknKQJ9Innukwah4M1qHTNds5FvLSQSrJGQZDGp+VV7Z6EbTjAr1vxaw8ZaAbLV9Knu7S/ZXinuyiPbyRg5IMfzj+7ztHauz8Q/D7R/FPgiX4q2+pSalBpdqlvkxvBeiR8JEJF+aMqd27Ix7iueufhtq/hz4MnxPba9B4msrW6t47m2aJi1stzKCI3YNJgkkc7QuOnNZyrq2+xUYrseVroV22nrY/DzSZhdbgiXcVxm4iQBQ3yt820L/CTwMVH4u8H/tT+FbJJbKaWXSLL5oZ7a2imEyyH/l4AU8+u5WUe1en/D/w54lOp6h408DaIdZaBI1eJJUBjLAghIx85DL/ALIGRwa9UudVvLCyt/DXi9HtXu42F4ZbhHMRwCOhKg9hnjFaQxGzauRKn0TPz/l8EfHXSNRGl+LLi58MT6rLsjhvBFJazBsHZuhZ/L4PIUAqOwHT0rTP2V/i8JjZ6VdW2hrKiiZEu0MciuQV8v5l8zPHHGPSvtLw78RvBsttd+HfF1odKWxU/ZdVv7Zb3e5O1N7RxF1jPPzBcBeC1dVrsfhXxF4Vk8C+NvDl7q0drHvtdQ0hBIIN/SSJ1wNmP4W/hUDFehDExtZR/A5J0pp7nxhafsa+JZLA6n4j8WadoGow7v7P0wOZbqfy8+YqlXTY2OeAffFUvCX7NkPi/wAXWPgu5vGvWuyVF3G80EcQ2s2HYsxzxwADk4AHIrvfGHwevdb0+81jRPFn9jS6THlPtam5BgjjwirLEd0TYwPxxzXz5F8LvjFqVgviDR9Sb7HKi3C3El9KChJAYC3BMhUdRgAfSn7STelh2VtWz1jV/wBljw/4M8ZxeA9cl1LTJr+RUR7oJIj55+SRW2tgA4Oc8civdW+BPgrwvFZ+EptTt/FuiRPuvV1Ly7eWIttceW8KpsJzwTgsPrx4Zqvwe+Nt1eWF14n8VR67q0PyWsbPJJHbIoA3IzuzchRnevB6ZFakHgbWo5dQ8C2euLdMuJtRudQykTKQM7OW4BPAG0VEp1LatCUItnd6x8MPhJ4c0K98SeGPtuq6UOEV3TyIm4DozIcSLk4BMR29Ce9ebaL8Nf2cPEDWUF54rudFkG6M26kgxTP0E8hwfL7Ltfb9MVTTwl4n8MajfQ6LHd3Vg00SWUsE26GVXUffj3CPaeN27gcAVnD4Msdet7rU4zaWaS/8TCzs8yZjYEq0XJMefT8vSsOefWVjdQp22Lt7YfBPwpoGueB0uLK8uLC5LRavNamS4MD/ADKUkSMhtu4L8pA79q8L8Ta14d8QWekwt4ctLK9s3fdcwsY1uoxwPuBWG7qdwOO3pXu+t/DvRJrwyaVd3KaZAuBCzxGW3ZVyVYPGd/OOD09eKwr/AMB+BdX8C2svhiC603V1uX3zXs5W3ZUf9420YHI4UIq4IORxTjK61kKUOX4YlZvif4Nk8Dx6AJbzSdWCrE1y4BjALA4cHhogvA/irof+E9+EWseDNOt/Gmh2qavYMfMvLEpE020kLLHs2qylcZXBOemKreDPD37Nfh6Ge98ZXX/CwZ5fk/s9ZZ7bZIo5aORDFyc8Dpkda7zwZ4j/AGV/Ec13b+I9Pj0aO1QrBY6ksazXAHAxc2aR7yvTEj56c07QXV/IlJ9Inl+ueJfhx4shvfD9tNHDpGoxIkiX9uR9oVesbjAZc8YbcCO3avh7xR8GPF+g+I7yH4WSR6zYbFuF0yaUPv3A5WLzCpdewAOf0r9HbT4y/BzQ7OWDwn4KtfDes2kv+g6hc+XJ+53Deg3eeuSpKgqRx93B5rnNQ8cfBvVbj7Vrmg3cOoIfMNxGypkPz5YYFAAmfl2gmnTrSptOKdiZU9LM/KH/AITSXQdWfTvE+kXnhO/t2xJGgeJonHBzBIAwzj3rudP+I5v0jtrHxAAwP+ruUALA+m4D8ga+9fiH4t+HnxEsrSwv/DDahawxmBmuBHcXRjUbFMU7p55AA9Rj+XxT4w/Zx0LVtQupvh/d/wBgKoUrp2peb5gGOdjHJ/76yPpXfSqUqu+hhLmgWINW+03LNdW+n+JpAvy70QsoPBxkHt71mXOmeFnl33nhK1SNR9+HeOD6eXj9a+fNQ8EePfD8rpFb3MqQEjfbb2AGSM4A4FZ0XjTxrpP7k6hd2rYHyyZyceu4Zrq+pyavCRlHEw6o+pYfDnwduo0kk0nUtOmTtC8yq3vnk8f0qvc+DfhQjrHFqeo6eT96OVTJx2wfK3CvDLX4xeMlISW4S/AAUK8YQ/mv9a6Kz+NPiKJQo060bPIf7zY7jB+X+VT9VrrY1Vamekp4K+FNwTC3iC8jWQcAjCqR77AfzAzVafwJ8NraJJLTxZe7uV8s2/OfcIuAPrXKH44XIAluNEtAF4PyAO2fX+Ej8qlX40Q+S7HSbe1BxwiDBPsMcfiDS9nW7B7SB2Nr4R+F0qRRz+ItS8xQdxMbtH7DaBwB6KanPw28CriW28WSWwyCs32dpGUZ6hQQFIHHNchH8Z4ozt/smKZScJ8ygpx67ev5VaX4yaS7QLd6MsplbLltpWPHqAMsfToKnlqLSwc0e50Vv8DdFu55F0b4k2tswwYor9dof2LB9rA+wP0r6k/ZEXVPhLquseHtc8ZadZW+q3cJSS1VbzDklWPluNoEgIzuAxXzf4PXxL8TbmbS/Cvgi11maXDLFLqcFs5Ud087bxx2PFekeBfgX8ZZviFolrqHgObwrA99HDLdPdQLFHDnEm9jIGkGORjsOB0py57cr0M5OO6P1+0n9m/4O/EzWrvWvCXjB9O8XxGOa+s4bu2mhkDn5GWODYArgDIwwVuMCsvxt+zytpp02m/8K51/xhdu6F8TlrSUKR97yp8ZIGRt6NjPAri9E/Z3/Za0k3k+seML/wAJ6oGClXKbYyo5a2KDzcHuGf8ACvXNL+KXwW+GMtlpfg34yeINTVU8lxIravp6Dr9yRFSJj0+VmIxjjpXI58uzuV7O+ysf/9Hwqx1TwJ/aVzdatFJdX8Cs82oavfS/vGH8O3Pz5PTtioPGq6Td6bb6hZzaZpzamyBreII77NvyurRZB699uOmeMV5do+jSeLdWttD0fSf7R+2Ps2IWlfaOTkjO3CjpX3fb/B9PBfh6Ceew0Hw9o9inmTGY+bcMnG52Lp5gOc9MEfpXxtSlGlZs+hjVcnZHzfY/Cq51e0gjh0S78S393GVtpZFeKCLaMfK5KxMi9cjfxjpWJ4hsvAHwau5NN+JWlx+JNViiQ/YbSV7aOBWXIeaVdpfPB4ztHavofxn+194V8OWyeE/B9i+tQw2hSPWbZxHDHlQG8mCWNvMZSMfMy9K+SdM0vw/8SPGdnL4fj1Sy1q8dMyOBP5sqjIL/ADsqBMHjlSO1OjGc9ZLliTOfItdWR23x2+KetzyQ/CLT7rR9Ht1jSe2sbVb5VKj5d180Xmtn+6Tnt0r6P+BHwp8T+L9TufGXxE0ePwyxQvFfXtt5Zmmdvl8uHKR+qklT1r668GeFfGXgjQtP1r4i+LbNbWCGTfGlpHbpDCoHyyvEuxmIxgcba+V/jH+2DZ6zpS6B8E4bmCcttudXu0j/AHaK3P2SOXaylscM6AY6dsc8pc0vZ4eGpSUmrzeh7t8Vfi7oXwFs9O0o6SfEGs3cf7mxUiBFQDIdnYY2txhQ2AOnpXwB4y8Y/Hf4zanLqupWC6jBYuwtrGCNFgtUkB+XzBwx24+Zz0rz3R9C8S+MNaWS8fUdf1XUW3oztNdXc2D1BclAqgeuPYV+o/wi/Zs0nwH4YTV/F91NrUgRbyfTpJo0t7dJcGQzKhUBowOfnx8vStfq9LBr2lXWRlKs6n7uktD4d+HPwh1iHw/qOu+O9Jezt5IgsZiuF/dL03COPIZjxxg9K15fFvh34dad9o0Ka71jUnBgs3ePZb2zKR/rlbnaRn7yn7vbivov4rfFD4Um11BPhf4s0WfV0hMMkwma5g24GUWEoAzfLtG3jBJNfAttoN9qdzM0u2K8lcySSNFuibJzvVcAAMfQcVcJyr6tWQ+T2S13OwvNG8a+PrL/AIS7WETxFGhlBBPlxQeXwxKYKMuOh2r2o8G+APGviKGCyiY3eiLudY7Ty4SGU5AO5dwUN06CvQPBOs/8I3JNcy6ubyXzIYy94PItUf7pBiDAHCgdwBivpLwV4n8O/wDCVx2mp+MPD9q07KJrqB45ZnDfdiWCPh37Z+bA9MVVSt7NcsVoSoSnq2Yo+DXjKw8MWutJ4nt/DmoW6pGYmlgwkLYAcuZGEjFf4AFPvXmnjDwr4T8aao3hSOfWPipqVjEjTSWdu0NlAcbd8o+dyAcYAJX+EYr6z8Y/Cz4HnxDHrU4v9Z1a6+cSRxtPbgRKBnq0QG3GVbd7YryDx/4mvNYspNItfF1n4V0SzTbePatHaTlFGFWRUxLx02rhewrghVTkjqdOSR5tH8LvA3wT1aw1LxF4tiumZRcRQvE8MhOPlDJE+CFP3S5PSul1X4j+FdSht9D8L+MNKgluXMkjCON54SQP+ewESEDrzn0rwTRV/Zh0u9uLfXdRuPE2qtGvlSeZdW8Tk55Jzhtvfnt0rcs9d/Zs0lru01MQeJLNo1A+wW0ufdN+x/m/2iox7V0SXM/ed/kZqPLtE4m/0X4Hy3c89zrV/wCINTeV3u3kRoY5SD94zRjaFHbY1ZGon4MxiK60O4udQiUbWiLTxD/dTdHv/wC+jg9vWvQtZ+J37H50+zTw54G1zSJIyVzBepIpYAYdklkbd06DGPQdK5DQ/i54J8P63/a89neX8kAP2e2IiUGJuAkrhByo6bRnjFbRUmuv3GU73/4Jd0n/AIZnu4bS9168utGZDuPlm7Z5OP8AUkQIVUDgbj19KyrbxB8F4NRvri0srm3WMf6JAwl3zL35eJQPxwcV6V4h/aO+HPiDS3sh4etrK8SLZHdqrGSLHKqkbR+YpHdhxXk1h8U5dSZ7m80i41mMhRb2u1tihRgkyBMvnGcHpWtLmfdEzskSnxnpdlp8sbeGFkjvACmHJ27T8o34Jb/gJHpVeHxRdW2qN/ZvhJ4pZYgU81czRsAcmNpEO1fbH5VPrHxB1nxHdW+oWWjXVhJZA/Z2jAKR8YfapRWxjsd3sa3dM+MXjO/u4RpEa6tHZYd9Oe0PJxgs0hUuM5P8VbcvqZr5HPW/i7xvd3B03StLbSIl/eTzxxu7M2Odz48tc46ZNdp4St/iVd6hbavB4K/tuDUpdtvM9ysLuE42hgoPJ77f0qPWfjH4+120uvD97qNtaO7KwtYoELRcgmN2KE8468Gutm+LHxdvtEhfRbqKC009djtFHbiR8AAgFo2ZQv8As4HvXPUqNbRNYUr7tHo3iCD9pfTJ4ba8XRvh5Dbw74mka1vjIFXp5ZMrFgOPlAWvOLzxt+0TqJg1CHxJaRQR5Y3EOnWsAJHAU+bG689MqOK8ystC8aweJLWSztvsrBjcyXkqG4UM3OZm3HOTmvWfEHwx+MnioR+M9R1jT5rMBVtjNKlnDHk7f9UUfBz6k+1c+u8kdNo7L8jB1xvidr8dhda74qli+0yZSO1hHEjdi4KkEH+6oA7V0dp4F+LHiO8sfh/4n8T3NtpEDyS2TXgWdW3DLsFEgl+hbGD0pfFfwp/4Rqw8Pw3vizTdA+0jZFPCLi6kaV8F2RGVVABHXd+ArW8afs2+IbqLTLmXxXc+MNU1Mf6Kb+08hWjjXcAHMvZeQQVGMHpWd4baBr0Lvgb4B+M5vGlvfx+LrFPDtozNNqr5kEZTIH+ivNAz8jHXA9SOKyfF/wANfB3hW/uPGg8cN4u1c+ctsbW3a13P91XPmZ8tUPPGQexrr/DP7L/g/S9La9+K/wASrPwVbTrldL0w/bJl2jHmPMrOm3ucJgdM1xt58BvCtzcXuneHtdstXsbPEgvd6D7VG4yHLh5NigfeAHXjANTGa5rc608gcdL2Zl6J4X8FWngq+1HxJ4/ttQ1bVWWKSOSa44X+5sDs857ZwEFc7Ho3wK0do7bVdP1nW3hkU3S27svyAZyPs6g7f+BA+9Xpvhf+zb4eRYNV8V6nfXkfEsWmbpELMMgLKI2jjX2YvS63pX7Li6DFeaX4k1/wvdzMqz2SL9pcgHGW/cRRrkc/K2fatLwWz/ASUn0Oh1pfhTYWn/CW/C3wfLqNpcKqTC/nmAtXXgt5E7Suc9zuIH04rzC7uvC32eO71TV10+5klJGmafarKI0LfMCwB429C230r0608cfsjeCLGKH7R4o8VOCF+xvLNHC5IAO/9zFswPQgeldHqHxM/Zzvriys9K+E0l3o93CRPdJI4u3IznCynjHdlcse3SnGXr9xNmuh4RNq/wALJ74C5meztZQC0qwySToV/hwBgD8wPpXpGm/ED4G+HPDs2h2ngqK9R28w6rqE6PcXLjpyqK8Cj+4g2nuM81u6jrvwo8EzHWNN8IXOh2UlsTYadMmFcAYLG5nR5sk/7RXiqHhLxR8M10CXVl+E93481Rrpvs1oLgtbWu7lG8woUyen3O3GBV83Zv7ibLsvvOI1D4ofDCW7tIZPDn9rwIQSUHkxsD0jRlwxI6Zz+Ham678WLLVmWy8JfDya7ut3kvAGkVIozwnJjYTSH/ZC49a9R8KfGnx/pWv/AGFPhbb288bNvthCvnx7vuxrMsQRFA7dfetm++P/AO0J4Y12O+8S6deQ28+Vj0O1W0EixnhFF1HExUD3APHaleX8rHZdLHm+j6J8VBDaap/wiculyB8QWzW+yUOPvOfM/drx3Zh7Cs3+2viWdY1G8t9HaWeedY2iuzG4jMXGxgoICg8ZJC17hf8AxM/aW8TNNb6B4SHh+1kjzDZvIlzKvHO6bKKrN1+bGPauAsPCH7UF3eRpH4etrW3hQs3mG0iRCTkuxM2C+c9N30xUxcn8UfxGrJbr7jH1z4rfG5rS08Mmd7C9w2LHTYIlRoyMq5lQFCB/vKPWul8J6J8atB0O41jxldWdpbXB3y/2rIrzCPj/AFUcWIwD0/HArmpfgR8adYkg1WbxNZaTeLIzQWb2zPNwfur5S+SxY4Iy617dofw6vvBOi3WrfGTUf+Ez8W6tbMlraTlRBawKMcRw5hU7dvOeCMDvnOtyxWiRSldpL8il8Objww0l1pl5qyv/AGkkj2lqQ0cMMj9Ak23b5mcYBX5cetXvDnwl1x9Cu7HWdQjtbIF5fIadRHE27j7RNu6EAN8hAFc74R8N+JfG+jWepaFLY+BdImZ8tMYyW8t2Q7U2LzlCc8V8nfErwz4W8a+N/sN74qfU7SNdjraQzTWpKjomWCj5V3HCkZrmVFynq7G/MktD1O8v9kdzDp3ivTfsOmkqkaTJ5cki/eVhuWRcnlc5HtXKz+HfDjLY6jq/j2DRkZtoSCKPzlLcsVNs29QM9WU8dK5/U/gV4a0vw3Z+J/D+o+Qbh0EWnf2cJ7mQI21vMlEoESjGeQRjscYruvD+qWnh1LDWY9GsPC0+pLIXvREbmaPYcbI0cFI94HZSMHpkV1qnGmtGvuMedy8jrfCn7O3wD17UIde1jxhP4ktVYvLEJJ7fcwXgeYWFwhyQc8qemAK8B+MWk+BdK+Kh8N/DuCWz0rT7OPzJJZ0neS4lHmvh412MqbgmQzZwc4r0671FtQ8RadN42ifWNLuGlWytYIkikuY8BfMHlGHGOpU7egGO1fPfiK60qfxdqa6Va/2FbR+ZBFZs/meT5e1SAx7k9RzT5pJavTsQ4R3Pl/xtdC+1+6Vl89k2sH+7yAAcAduK8+1J3YIG+bH6Z7V0+pSPcardP5huRG4UsRhmC8flgVy+qMWnZ/lw+MAHkYGP6V7mCjZRXkcdc/YX9mfR/DmgfAvwdFaw20HiHU5bm8kuZGYf6+VmVmGcACARoMDB2/WvRvFXibwH4asZ/E2iS2+tai8jQ3twrsrylVGMRru2AdAVC7gPSuT8XX3g/wCFnw18P+CNE0awu/EOl6LYQXv2otLHaTGJC7FTuWSWR2ZiAQEJ6YwK+YbTxRoU841CeWN9Rt3DgiNljx3VYegX14xXkV26lSTvodVKPLFaDNH+JMeg6kL82o1BYmLt5UXzuh6HDKR14PcA+1fVfw+sPFXxc05PEfijw7ZadYQsJdNs3ZhJLGBgyMylfkBxhdi7uvSsn4e6Tf8AjN7Xxd401SGPRoCGg063gG1sjCmSVAW2owztwc9OleneOfj74d0Gzl0rw/qdz4j14IBBb29gAPkwQW8+MoAFyBgHIwMAVzYmslaEFr+RUIOWvQv+M5NX+F/g248WeH7u18J3s67Ird4kCSuSMeUkgYAHBP3QK+HvFfjPxtr1vLf+OfEVxqpmwI7ZEjggiJOVOyADdzyOPlP4Yh8W+K/GnxR8TQ/8JPa3Gs3OW+yxO2BFlcYSNflXIHOK7T4d/Cu5iluvE/jfw9/oGmsGFtJN88hBzyInGQvZTgn0q6MFTh7SsKpK8uSkQ/DnwtH4gDXut3f/AAjtpjNvavB501xjglUbkL6HH8q9c8dfFK40/Sm8OeH43EluI3jnnjWOzjjQcM0e0HJIPHGMegr0TRPix4R1DT9Tn0+Fo76yAt4dQvIrZfKlKlVVUlAaJAp24A5x614dZ+NL238QXmotbm++17Ulu4U+0t8oIJVV+VfoeK5J4n207W0XQ0hQ5FruedaNpd98Rrye/wBX1Bbu5KK1wi2yQvLHnaCjZUY7dsdq63U/AnhTw9qFjeajFJYuo32WniUzAhT80hkw2F5ztLHP8vY/A2kfDbWNW/tWFU0fVJiI/OvJGInbHJEAPlR/Tj2FeN/EiK21zXb/AE3RNTj16eZ1CzJB5KokfykLuxjpjj8M0niXdQp6GkaCesz17R/i62k+Gp9P0Tw/b6jJuVR5MZRYVI/18h8mRH5H3AFIPeuH8Ya74i8V6GNO8R3UHg62lcRNK1sH3J3CxAb+ccdKyfD83xL8HwLb2slrb6OgX5jDFukCfws2TLxjgnrWrqksOkD+2fEBiQXgLrc3DKyImAThFwGLKeOFxWNTTWX9fI0pxW0UcafBvge4t76LwNr1zayw27Cea4R5BOu3OxIpShTkYyQcdq+YIw7WKrZ5ZjA6hW4IK5C8NxwRivbvFWsfDe+h/tTQ7ea6zHsWOEyQAv8A9NG4Y+xJx/KvD5V8jTcuTAYckZG7k8kDH8q7MPJtf0iMRC1jy+N5kPmYSM5O9MY5HbPOfwrA19IlgD52BJI2KqOFyexHUYrWuCpUiImFN2NpHUnnPtWVq8e6xJZfMERUsg7LkHr7r+VenR+OJwy2P0jsfE3heaxsI73SG1xxABbGLCrFvTp5rc/l09K4+fTPDVvdSXK6dJZs64xNcO24txt4H8sDtXmOqfG7QDp0Vl4e0WfTLcRIsl7LJvWX5FB2xlWxtI6gj6CufXxR4l8XK+naLbTazaMAGmIAUADvuA20ThO7aCKikrnr0Pi74WeA7G5bU1t/Fd/KBHHalZIBkfeBYI6gjsW21wetftG20Cf2T4T0uKw09RmWKeJbndMf7sjH5QP+Be2Kwr3RfEECwW+lxJPGIwJsbGVW9OcDj/erHi0vR5ZVTxHq8EkJ+SZUhXzYOxCsokP6fSqjTX2mJyXSJWuPjf8AFlZpJdDePTC3yxosSSD5vTKlOcd149RWDf8AiP4w+LNQ/wBKSa6uNmZBFAihSf8AdB6j8K7fVtSh8NxLo3g7T59TsZo/lncncwHXPmpnjtnA9MVm33xQ+KNzb/YbfGnQxBQPJt4juB6ZJVuP90jFbJRXwwMm5veSRRtfAXxa15BbmylVA46JblVI78Pk/hXFfFfXPFHhq/l8ES6qsp8mE6gkESxbZCoYRMwy3yqRuCtt7e1dzZ6t4/in3x6nPp0snIWVlO5h9Mce3OK+btbSdtc1D+0T+/Nw5lbGfnLEn9a68LC8veiYVXZaM585xjtTTVuW3ERwrbsdsY4qswx06V6yOE9G+E1hJe+NrORDtFlHNdMcZwIozj9cCvoXXpvsGjTXZIYbThscNu9vevJvgjZOLjW9ZBMYgtFtl4yCZ3BI/AR13fj6dLbRFtd2Q8YQJ+WSK+Szl8+LjDtY9nL42p8x4ZGMN+++bdyoHfPep7l0jsJLlvldEIxjuTgfzFOjUcbsMRxkdsdqoa87rp6j+++D7Y5ArvpLmmkROVk2YEuvanNZmwll8yAgDayqenTBxmseincV70YqOiR47k5bjaKXpxSVQ0FFFFIYUUUUwHAClz6U2koICiiigEfW+iXn2vwb4faUeaRbCAED7vlYVT07DA/CvpjwF4ktrb4c2lmykSRi6jXnhQz7t2CMYPIA7V8t+CiW+H+lYbBK3GeAeEmcY/Ba9L8NXG7w89oG3MshcAcbV4/Q1+b5xTvUnDzPq8G/3cGehPqckkonkfZHNmOVV/mPTn8q+Wv2iNtzN4e1FQFMltcRe+IpRj8Pm4r3XJkxg7VRc47g/WvE/j/beXpPhiVDujZbv6gs0ef1Fa8PJRxUf66CzHWiz5jopcelLtP0r9DPlxtFLjHWkoFYWnEsQFJ4UcewplFAy1BdSwnAY7fSrMYEhDQtz0I+vfFZv0pyOY2DDtUSh2KjJo6No7cSbdvmp+XzVXnjhFxiNcRgDknPNO821ktC0O4SZG8E8Cs2WR884PTpWCTNboueZtJREEo9vT+lNWGJ12fcY9cnjPtVs2sqWyqZFVXOWHdRilXT/JfaHEi7Q4Hc+9Fx2M50iXCE4KdD2pm4sNm7eR7VrNbWLuVecM3YbSMe3pVaX7MrbYmI29sdv8KLjsOhLFwhGScHA46dqaXVpHC/Nk8VJEP3jSKfL2ry3XI+lQRgv90ZxzgfxVIyW78pIBGQS24A7fQDiqTsojVY1MWPUZyaluWYZYgqehHFRQBGLeZlgefSrgrIme5FmTkHnAzTXaM4wuCT+lTedDG+4JnHIyentUn2kS8soPbGOgPpVmY15WcLHt2qoxjrxUHKMOACDgYqVoyMqzbewOPTtiolljAKrH+Oc/pTAdn95++AB7GnoMEpjzC/QdB+FKPtBIKxHH0qQLduOEZlPHYc0AJ5E5KKqMuO45p/2O+dAxwB2+lPSDUkZQseAOQuRjFGNRcszHyueQcCkAg0y6U7lIA/vDGKT7DcHgvtK+p7e2KZM0ysBLzzgZNK9pNhV459KBj00y4n8xlbITv61BJaNG3kbiZDjA7fSrL2d4di4LhgPunGPrn0p4064TBBDEDp/SgCGa1hjwoyeASM/wCRUc0YiRQrYIwSMcgGtfIiIW5lXOOAF+709KzZIU3hfODhmyMDBPt7UJhYv6cTHbOP9ZsfdjGPlx2r6F+EQRvCl47fOYbgj6LgY6V8+aYyxiaKPOTjOeRkdB09K95+D5zo+qRRsF2XKcAcN8vI/UflXz2c/wAKS9D08FvE9dtpZFXNwPLI5jyOh+teIftDwlJPDMv3leymwfTEuSn/AAEn9a9qDIFVXBmDE8DjHsK8k/aHhB0zwpdqmFeO9TdnurQnGO2M15GRf73H+uh2Y9fuGfMA6UtID2pa++PmCQUDg0i/TIpT1HftQAnt+VLjPFHPQcYo+nagBO5xU2D0PP8AOouc8flUiqWOTzmgdzYgIltijY44zj7o9Pwq/p0YXIEissfoKybFtxZQcYGR9R2rU8gbFI+RGHzYH+HSueobQLcqxnLs3Kkrgfx+3HSuY1ARK+Y4zGTycnNdMgtkUQRjaCM5Pp3/AErl78xtIRC3mKvAPt/9apjuVLY/f/8A4J36K6/s9i7KiN724KLiPPyRnOc+mWwfQmvtLx6s+meHvtaMkcbRFrhWHzYdTjaw+7jnntivNf2GvC1ro/7MXgSLAQ6npBvyeweZ927p6AfTFdn8dnjk0uy0yCUp9pUxMwyA5RgQDjGOBxx2rkxMk3Yuj3Pl3STLBdvcuVLz5cKf9o9DjrkV1bX3npEmPOYjGxRhQPb6dK5gTrBHHBGCr7QrDj5AON3TBHtVvS5nRpJG+VE4B44U8BgB9Oa5rHR5nSAiQECMmPPz45Ix/hXXWMxDKIzuSNcHHUccfmK4W3nSSWJ7WXMiZZwQQCP5dK39L8pJdu8yZB3hB0J6f5FCZFjvFuXhtPv+SDiROepPUDr+FYepzXd+wgtYyW2bSOpKnof/AK1RSXEAQJLuLAMIy3AyeAOcdK6fTbXy7aKSQBSoz5m31OcAH04pWvoIz7LQ5LO1icgIW+ZmAIbBPA47Y/KrDBoopfmAY/IgI4Gen5V1N35NjEV3+VsUBWP8efTHp+lcvdNIS6TtuUDLJtC/LjkkgdhRLYaPHpvOg1G7LIxZJDySPmyfvYPbrTY/PSNxOhLMfVcAfw/4VDLcrNMyqf3TIQvrtBJDc/jx2qW23xIROv7x8Ls6KdvfPTmsLaGpPK1zOB823aAuzoAw98c5rsPDCw3vhsxu3lkvIhXsG3ZB4xweOlcNceZBGqSEs0o6DHGMbSDXdeDWddACwnyUimd244xgZx64HOO1aQWhEtEjDvJrrSDsiC3VvMw3R4ORgYwGPqPas2S8sr+J0t3W3k4RfM6nI4X2x2NdDr95bSfdjKt/D8uAzfQiuPntIp4cOBA78Phep/TFToNbHUWOkuIUWdQGQ43Ieo4/x/SussNkRLSYCbQu4jjI74xXjcK6vbx4tZ5nCEBdzHMYByPSvTtHnuJI3uZ3V3basqYOAW6E+laJ2JcUej6ebl42mRDgYOFAG7nr+ldQl+kOnyRR5RGfaV43E4HfoK4qwv0s0W3uSRGgAXA9c9T26V6Z4C8OHxnrcVnHj7NESbrGCI4sjkDjk8AVpa+gtkfQHwy0238P+HJ/FfiAxaVF9nNxPPM4jjgtrdWbezNhVQLlmJIAA9K/kj+OPxNn/aE+Pnjf4v3vmNba7qsz6cHCxvHplttt9PiaMZ+eO0iiVyOrAnqa/fj/AIKs/HmP4Qfs6xfCXw1c/ZPEHxHJ0lRG214tGtwn9ouccBZkMdqQRho5pMfd4/mqsltLO3O2Mu8SBVk/hY4GelbwVtUZpX1NC6WwXaYdgPGR3xV13tnjCRsqDYBnuOKoyIJ40bAtRjsM5rTTw+DEWuSWOAVdeAB7irK0MorasAzXIXZwBjjj19qkEtuiERyG4k3ZzH09Bn/ClHh+eW88sHZARy7HhvYAd60bjwnMzeVFIbYcBQV3Z/EdBRYLmU148EL2+/Kykk5HT2qjJetDH8zYRfkPuD2roD4G1aGTy/ORk27twyVPtz0NVrWx1fSz51zaYtFPz52sPoR1wfXpRZBcyIFnlf7RHayFMYGRuDe3pT5be4eERtBNA5PHGFbPb0H0r1HRZZHj+0QWrW0bAncSCnPdR/hUmvXV/crDb2AWdXUD7oKhlGT27gVLmlokNRbOAj8MLLAk8srK4X5YR0X6sPSq40WBA6+aTJkKUYHr398V0UEeuLLHKrQ6WHU7nuBiN+2UHPP5VFLY6la3w23iXjOmcxxhiV6Z57D60c4uU5r+zbC0/eI7fN8uOT07Cmxw2i3G4EiFj8yY5Bxz+H0rrItJH2n7PPcJvDeZu2hAM+v8uKt6jEk04faWS1by02Yw0mMHHHA/DFP2o+Q5+OSaBHgRvs8LL+7DJksnqDx/9aui0fRdWRWvrq2ZUQiSPc3JYdDtHYdcd6uxpqMkCW2nRxwM3+uJKts9OGPA+lbLWP8AZ1mkeqXr+bIctID+7wP4QO2Pb0rCUy4qxga/eWk1glvKr3kkknLlSgT/AGcf4VHo0U1xtgBYbDtDpzhBgbDnHTqDVOa7sL24kih36orNk5/dkdgcADp7cVasNMvL5ZbKPfpy7SWmxlSi8bdo6npyMVCNB2oadY200l5DqCxyLyI3B2hunAyf0rFF/BHIZ7lxqUirh4ooyNy5HJOMDH0FbHh3w0dKmu7zWIDJHAoNq+4/PyeQq/hwa2mu31GRZNGcWM6D95vjUtt6A4x2qttBaGbNb6TDZ22praSRSXGZIkLbQqj1A4OanYX7zXMmoKmnILYAFCDk5+U8ZI9OlUtZhmkv4hfakzzxqjIfK2pntgLx+NTrHqF7PPLby28KtGIprqQ/IpOAP3f948cYxSbsrhYTTbW3uJoba9ujC8pAto4wV3E/dbeRjB9K66fwlYazcwLda3ptk0S7JI2fMvPQHGOf0rm7LwT4i3yvqOpJCJQwgkVDIGUdOByoI/Gt5PBDxaNazpMl9dBifJgjbMmD8xMzsNvHXgVhUqtbM0hBdTp4dDtNBsYbZohc6dFki8P7wOc87f7vfil0610qG9iu9Mvv7LklmXKSjzA+3syIAFB4HUcVQsPEus29zZ3mlW5WwhhNpPaSr5qR4P3iBgnrznmta7urs35kGpWEMKoJJoI4FV8HnAwD1HA5zz0rmcpdTZQXQn8UyeKIo5ru41G6tkeJvLlg/dQbCCPmA6jp2zSeHfFmsx+H2ste0pbm30e3W6tp1QsWC8eYxLEYB69627u4kXwmfDjztfXWpq0pMsn/AB728igKVMnHyjkhTS2+qaT8MLCPTLa8g15p5U+1on7weSRhkIbKKD2+b2ArmlUjGOqNlSnK1jyTUNTuptSfU/7fS6inYt5Hl7dik5wmM4/IV2Wn2mu3GoJaaNMU00R/6Qsm1gJ3zkSNgvt6dPlFXtYks9AkuNR0hjpltdgNBKI43RyRkoEVMqfSt7TLn4c3Oly6ro2ka1qc9lMs08kUhhid25CMH3fLkcfuwR2pTxSUVyoaw7vqN8R+CfE+k22ny+Ibi1hujEXs4YwWIztxuKgpyMDr/WvRbvwtpc3hbRrDUL1r2e52SLHZYt2yy4bDc/cJwB8vStnVPjT4c1uytrMRvpNwtsvmJOjNIkh4bY7KAwTHGOT6DpXKnV7y+gGleE7KfUTasLiOdU89txwcr8o2Lj0rgVapUdtjX2UYrUjh8GeBfBmtRNounTfbdQJjkkubrzgDHtbuCw3txwe1bH9pfDiDX1v9U0Sa21aOFYrloTuh8pOkgDHdnsx44Heuv0/w5fW9q9gmlS63qM3l3F807RxxoJk3FV3H5cEnoN3X6Vqaf4Y1PxTa/YNRTRfCdrGTavfMsbpLjAwmW3dfWt4V3Hd7GcoR7Hh2o6l4k0HUlPw21WC+0ySfKWrW6XIRSCfnMgVhnp1Fdb4O8QeNBq0V94oeC7F8TDHcRWyW8qSE8Rh0HQHg8cjvXd+IvhroFnqMj2893YWFtJHBFNBHiNpguXAAXcCTyp6elc7Zi+mu7+N55PCtvbSBp43gMjcceZFhRsJ43YHGc5NdKrxcdDJw1N+5+x6Rp2taj40W81C9lSW1AhO23MLAbCvy/JjBIJ79jXJa5psOo+FtItkvC0jbf7NSOFosseG8wliHxjOQRz0613cfhDVPGlre2Ml3LdC9gU200hAjYo4OGVfu71HGBx6VL4hg8KraltUe/vbzRo4fIXTiggjYKnMZwFbsT7DpWUZKOjKavseOW+n/ABJh22MniG7gVw/7geaY/LIAPyvxkjHTgV6RqPgbxVcWGm+NvENjFqN1DHbxWaodsc8CZYecgZgxIOeSPpXiGm6T8SvEnihNN0GWd479pnInI2GL/lpuycADI5AFdbc+DvizDpy6LBNqDWdvI1tNDHM8kcR4BZAxBRcen4V3ujKyasjn543s3oeyahpen33gzVf+Ea0q1FvqVtvGBvhadQOEVBlQnzIMDgn8K4HwVp/jfTdEm0+9kj1K6ihJs9s+JIYic85yrjgYHvg9a7zwLoLfDzb4ee7lk1O7LM9woZ4ViWPesaIx5Yc4YD+Vee6d8FbrVbl5E1+001LiWRjaXAkku1iycjapKsT1H3RzXLyq7i2aJ6I9a8dale6J4O0x5dI0lbAyIkgRXZ3uAmTJkAKqtsxg5PY9q5m1sdR8YSfabBEe+e1jSGW3VVUKDnbgsDnsOcAVyWj+APFNnFjUYjYfZZHO+V8gIp2BvKz0x0wOn5Vqr8N0m0DV/F/hnV7jU9WjkRPsthmGJYxyXbn5gFGeox075p2S6i8kenfDLwnoi6tbeHvF/guS+v4W8651c3Bje1gkkYRsEj5ZcgoMNkYP0rmNf8P+ErXWL/7Dqv8AwkEsUsklu9tbSqsK/MUVkK4mPQcccV8/ad468WaZqs17pmu3ejancqttPeTuZWVV4UZbdgL0HYV9H2afHe8jsDb3yE3D4a7jjtRaCLaDvmQAuzPwchc/1dVTVmxwlDZHlWpXd/AkWtajqKWV4jGFIZVBI2cECDGzIB6EentXsniuC8+NHh2ySK0XwjqGkW2bu8nR2i2AcqYI8SbH2hlOOMHqDmufTxLJ4S8TT2GteGob+wnSa4bUrmNZ2e+4LOmAxt4s5QLjnIOR0riviDp2sXNjZ+NdI03V4/7cuE0y8srYyfZZYlVRF5z/AChElyBHuO3III7jGU4u0bWNYxa1RFLNqXia4i8KeNPEFl4Ql0q5CQyW8Dxm8VVGw20m9MFy3AOPvY25GB7Dp37RM15p+leCfDng7U/FurDzITFKyPDJCg2rLK0kZG0YG8fKB6gGuD1j4CePNP8AE3h/S9c0/UZp9RSGRljlgS+0p/KE+wyrKw/dhXClyATHjH3a+s7KXWbH4fax4I8GfDfVbnxR9ge3na3vbIeTHIrC2uxcZBll3KSY1XOYzzXJiZ0VG2/oaUlNy20PPL74i6xdWNrrXi7wydE8Q28MkenWsQjEbSKNu/yWBIRUCkbgePuHpjF1hPjJ8VrBdB8PnLXsSea6pHanzCQBC7B0Mak+7ZU/Wqd18IfGkWiQ3vi/xPEfFrqsdpoyma7nWYnasMk3mGO3Y5AbGUUnkivJLnR9e0fUI7TwfrF5ZasryLc2k8pCx3afeV3Hy53DBOWHGeRSo4WnUjeNmxVa0oO2x98r8AbQfD698OjRf+FeWos4F1zUbuUTSSfZoyH2wsz8eYdxKlAw5PbHw9a/D3x99jm+y6Dqt++n3BjjaC3eXzo0f74A+ZkZAMcewz2/Yvwf8Ufhn4g8OR+Htd8TaZq+v2+gW82tWitvCSLEguGKruUBXYqyg5B9K/JDxf4hvfC3jKbVPA3jq8bTb/dcI3nmGXcWIkg8g/diTjyjzuTp7dmEn7OTgtbnPUhzRu+h33wbubu88VQ+H/EGja3p15o7/bFfTALfy97R7luo5FHlDCcMB82NuMmvvjx14U8JfGKwtdD0rQ72Nwq3pkhvxBDEJwq7Srgo/TawA7d+a+AfAun/AB0+36x4z8MvfJY3dkJdQ1UQw3FoYYowh3STH/WIvJVQWU9Vr6/+GWsytYeA7PTIpPFFvc3ETNqiTYlikuSzy7lVCPLVs5y3KjbgcVGNT5gw6Vro8y0bQdS+Jeoan8OPCNx4uEeiSLbvNqN0rWlpNCxjQn94JAmI2CqOq4wM4Abpvi3QvgV4/N7P4kk1/UtLs5Le40K2sp1+2nYyyxzuEMCpGxLKWLEFV6Ctz40+Nbr4e614k17StCksIPtkOnavJdXbfvQ7q0MkCoUK5GxsZwIz3BavetY03xH4z8ER2PgnUbKfw+0ibrvTblEvWLKhYZdeCHwSCyE+nWuXm93RHU/PY5X44fCS78d6WvinwtYf8I/favbRJqGm3DLa+VE1vlhNKoaNWSQBSMLn17D80tRntPD1xHpV9pj6Hrmm/JAiALvJOB8zL83qCOvQV+oWjfs+/Eu11OPVJvFF1rljFamzks9X3PcQrghfJ2Er907RuBypIPbGLF4O+E/izxP/AGHqHgu51QxIrt4v+0Txy2txaZ2pHKmwRxxtHtKgnOeQQOdMPP2T12M6vvxsnsfIHgP9p7QvDPgfUvAHxF8F2PxgmlmeW1u5hbvJEsiqFt2VoyxMRyVkSRWUcY4zUWjfti2ngDVrLW9D8F2ega5p0Js83+os9qbRogIVjSHYuQu3CkZQjGew/TR9P+F3hXx9aaVp4tdL8Qm0iGYLNI2MXJDBhGu+aQD7wLMAO1Ni+G/wv8A3t7rml+G9JtLnWZ2eW8isIrmTzcFyQkisI/M5LCMAE811/WaV+aSOT2crcqPxT8c/FWb4meJ9U8Ya5Dpul3d9J59zBpS7IsucsWBd3yx5Ys3XPTpXc/DH9pn4t/C/Tb7w38OdVgeO/mFz9jkgjnmLhEiD2+ec7EUFQpG1R8vFfpJ4v8Nfs96jfWt34j8OeHbIi4i8vUhphQSv1aC4FusJCd/mYDHrit2bQ/2YPAWsW2o3a+EPBuo3il45bCzjtLiRD9x1mjDNtyOMY9jSeZ0uW3KH1Wpe/wCha+Cvx5HxG8CzeORocMHjgxf2bf6dY8z+dGyNult3KECWIiSMngcoCwWvyb+KXg3xj8NvGV/pPjSyisJ7tvtcQjIKbbgmRI2cjb5m0jcMnbn6V+j/AIW8bfso/Dv4mRav4P1K41HxBripZlibyWN/MKBB86lWJKIFY/QGvWfiV8KPgt8U/EltqPxNtRr89qPLtxPPcwLD0zsjgYIS21QWf+EAdKzp4hRkpWNJQ0tY/FDTvEPjTwpc3GofDvWL7wLqmoxxxyiyPlTShGJRCwGSgf5gCCp44r9s/grpvxa03wLpFh8XLlvEHiGe3SV7q4iETF7hARE7p8jPF90ng9PTNeL/ABU+Bv7M3wi8LnxJ4o8F3S2iX9ubKfRr27F5DK7Dad0twsaAYH3Qcg4x3rb+EXxR+HSaskOi2+s2dzBPDZQW2o6nJdvcwSrtjuE+0EgupxmPcvXgHgDevUhUj7qMqUJx1PVfF+ufH3w74D1LV7FbKC+sLqKGzt5okmeaJ2EeFwSrkkjaPlbqeBwPnjRfif8AHTUf7TtI5706hNZSTzRTxsv2ZEIDXVlBFwRH/dO5RwcV718S5fCPxhs4fD0Ka/PeeEnGrTnQpYory1dT5UlvmbaplCnIMbcYwGzkH528G/tO/CT4W3mpaH4B8M+JfFesmYpcQ6/c2tvLA0bNC+1yGAJcBJAu4nA68V58IK1rHTeVtjqvD3xB8U+AvhXomhPe6lfW+v3bRRzxWvn3cZnkyy/vJMvuVJDHtILdsYxW18crv4j3Wi6X4n8BWktzfeF7Nm8QN9ghuZFdI1iMlokziRwQ0jt5BZihHXofn/XvGd5+1tq1/Y/DzSJ/hp4p0NrS9F5JrMkURulcII47UIqxsFiUmRScgDIANemfE/Rfi/4T+AWi2viXxJq3iHxhDq8cAv7Ytvm3qHjgcwcNHldq7jjce/AqJ0mtX9xtG113Pj7VPGur+M/AlxY6l4ol8W3VxKqokcSAsmdyqUMasQNvmcH+EDtXsPwMsPhp8OtHebxJqtj8S9a8UZGm+G9MjNxcRPCm9z5H3oXI4J4GOQDjnzD4iWcnw78Z6no2s6ILbxJF5U9xdQSOtvLPcxBpPLhIwuRnLJjceSBXkGo2Mmkala+Mkhu7B9LlivRLFNtuFMTBg8Mi/MHGfcEcEYroVLni4p2Rlz8kk2j6T/aM8DRf2RpHjyxjbweXmZL/AEG5doJvs4wIZI1Y8pGc8FeckgDbz89R2+sebaajpEMOpSuwMSSoN7AcYYHG5Me4I9jjH3Rd6bdfErTLrx18NNFi+M0E+m2ha01MeXdWrxvImYJZIwC0R3CZFOW4+bKkH5d8G/DfxD8R5bmaw1Sz0690i6K3emokkUyR7/mliZWCkK2QQAdvfqMvCTUfdloViYX95FX4V+Kk8N/HSyk8QaLBayzRPbTx26q423EZzIBgKMKvOSeCe9fW3xX0jwppfhm01QyvF4sn85Y7ky3RG2Lc9uNj5RI/lVF4C8jB6V8vL8MfAV38TNP8H+PfFf8AZunagGEOswzfu41bd5EM8+EU5cBQSVVSR7AfVnh+TwzD8O7z4XeIfFt98Qrq0lk0V209rObzVjy8PlPMglgYW+BmV5AGjcB25SubMuRuE4MvBqWsWjwXwz4u0HV1vvDnibQP+Ew1rTIoZLtrkrBEkUDApEbkvvXOS2VBQ5OQRxSzWGi6J4Rv/H1x4P0W9bXdX+0WmnG4KqlkpjEXkwwEK4O12ZVCqSdxUrhBm+DfDlh4v13xx4JsrSfw0u6BJb++mEzrHCQHjMinBb5cABvlUHI4K1S8caB4fsb7TtEknk0jTJmt0KzK8moWkcEbl5IVXdtFxtCx4OAzZIABFc/tIbRe/wDXyN3Q6NH6S+Cp/GkXhW5az8NaX4j0nXYvM/4RoXUaCO3liCtH+8i+z7WT78ewDOQRmvhXR/ibeeAfFPiLw34o8M/2PqJ103Wn6QwjFpY+WH2tBIE++QwDFAi4Hy9WFdv8HvF9/wCDPEsPw807xvrvi3Q9ThuZrC2NnFDe2MkOHCyyYE7q67yCI1U7RgcHHSafqXiv9oXxP4l0Y+H5m0Oxso7carbQrCupXccwBdLiWNVTzF+fy8sV24+X5RXnXiqlpbGnJZO1uh8Z+KPHPiLW/Et3bz+Ra6nDdwzWrOfmEUGCLfzPvvu7g9SScV6H4O+N3xVl8Ram3hq3a2uYPnZ9KgSbYwXY/FwZQCQcEJtz6bq9I+Mfw5isvAum2GqW/wDwjLajqH2FLm/tzLcwz2e3DwPAqu4dVIYAYJJK8dfPfiD8N/Enww8KXD/Dt9SfVEjgivmgRftDtN8qvGiDeiFlbB9RxXtU6mGqQUOXXZHE1VjLyO9uJ/GniPT4vE8dyfGc90XF0dSiDrb3wYAxGJVVojghcDGcD2rgvFvhb41+FdLfxHqmsxapocMzXd5aRS5tLZ5v3Rie0lAdSAeNuVHrxXLafbfFTSLvw7dReKbzwxbWdu1zdWl9ZyBrd1X959oVhi4kfkZf5wu3nmvVvGPgn4w3cFrrF3e2/jvT/EO1bDSm26f9qOxXacIGWDyBuGN8qllx8tEYRpy0tYfO2jy7Q79tY0rVLTRo75ob6Eq9zZxv5KyD5jbvtGwJ8ox3xx9dzSvA/wAOEtpHvn1DWJP7NFzNLp11Kis6/eidF3hVyBn5toP3sV2N41poXh63vfiTJbTv5n2ODw5ot4bSJSoUSMfs53PJGTlgWG3GBwQK87sfilpHhZ9QsdH03UtR0Wznkjkto9u4JMuAJ/NGQnBwdueOvNXK87+zREdF7x0niH4beLLjwNaWVtr00VtbXJudP8H31vAt3PGuY5HjuA4lkWMTtmLy8dwBxXoK6X8KPDPhj7P4w1S+8Gtc2ES3g0qMNYi98vBhmdIpI0lOcGPd8x/u5GfH/A3hnQPiZ4osNd+Jjaz4N8PXsMltot3b3rywRXanEcQd97Rq8Ssc7VUupAbBwOH16/8AEWkfDHWvhnPplwdKOrzXdpqMsgGQJNq5Xj5TtD7lGCxNWsLN+7Lcl1Y6NGzFF4UvtR06e+12fxFpsTiHy1tZsRBDvHkoRtJYjbgqeG6Yrc+IPiTwNLexanptzbXDWFsolgW0ktZBK23rGV2FgwPAbgMM8AGvIbbxn48uL/T7HRg0lvahEFqkKSqURQrl2GTwOhOAuOnUH13+wfhFDYzXVz4q1Bb/AFUlV0/YszQnBLGWUoVRBgANlcDHXFd7oxp2ctDm9o5aI4vUde0Lwd8OtRgkbT/EGr+KA9q8FhcvBPBby+XLDvixhjHMqfKccEoGIJroNH17wh8N7mxtfF2gnxdqNlDg/ap/K8gyLuARNrFsD5F6bV6dK9HtvDvwp1z4Vag1lremWuqaRmzmspLaGa6uoWxt8qR9rGUpnY6jCHAIFcHp+gaVq+t31/440u9+zWcFpb6SmCbvybctuEg3LI7beWYkHrjPFEa9N3BxkviXyPQLT4z6BqLTeZp6aJoMliVkjupAJbiReQFuAS7AcAAsfXiovCPxp8USQB/Db2OoWxTymsZkb9wEHy4k35cf7Oe9eV6j4h0C48Jz2s+kiyfwzfCbRvOjcrqFuZH3QXKkZOVK5IYHnjJBzq+Mr74eePvga+veF9J074b+LdKl8q9srSRra3uAXBM0KY37pBs+Q5KZPLDDVyVHTT5WjWMXuj1bQ9a8UeNpNO8JeEWvPhLpX26aXWdTtZ+Zr1oVUKpO7ywzIoEZbBBPVuvOWnjG703Rdd8LeJPFCWOsvdTWFzq81t9oja3t2lRT5R24kmDfLk8DGDnmuA+Efjb4k/8ACKf8I94emiis4743E2py2jSrFKyf6iW4PyLvwME7W6DPaqnhzwj8TvDh1Txh4n8D3urW3iJ/KtpiRdQzbpDNvWKIuJIyQu1sgnb6GsJ4Zxk4x2N6daLjee53PgTxl8YNDuF/4VrD/wALNdpooL8patKs6sWWAGRNjxjBOA0qkZ79vRdK8O/to6F4sPxD8OfDS2gkugIZoXa3jl+V97FA1550RZcr5nPB+gGn4W+Jvx50H7ToegWOgeAZIbYXpsH0+JRqSxpgruUlmZV6jPGQPlHThb340ftU6xrFnNLq3iKwtdTvIpf7PsdPFomRhPLtpChk8vI+6JNjHrya6KdC7+H8jCdT7j6fvPFf7Yd7BYaoPh/HFdvIsEdheTQy2tuJHUB55RcQu2OMnhRj7p6VxN5+zt+06LbVFntrG81CVml0u5sdceKCyvXJYXcazQoyBWI3YUsQMAc5qDwd46/ah8I33iG717wf4k8S2whF1GL67l8lWOSjo+7YcFRujgBOM5A61xnjn41fGP4tWE/g3V/BMNrBrFkJLKQzy28v263AAurK4JbbGu8CSNScq2CVBOZ9lNPSIXXdIef2ef2vfC9pokGoeINGvb03pnSVbh5rkMpBDXFxLFGXUsfUDGBnoK9t8XfBr9rvxLb/ANnN4g+Hq2uoQ+XdGTTZLeeIlCrgvGryEsGKkhz1429a+SNK+Cf7a3i7QIPB76k8umy4BF5qiOYoCQAJJYizFE/uj05yRU0n7Pn7TXwxmub2DxoNBh0uaCeHUryV/s7XEZAjUPLmdI2chdpG1uhTFaSoO17xJVVbX/Au6x+wMPC95Hq3xU8feHYEujhvIia1jjZjwQ08nQFv4uvtVHT/ANmD4P6Pr9sPEXxh02/0iVgY4bFSJWkxnYWSV0RP9v5QeBnpXtt1+zX8SfinKNa+J3xj8Oak8lsbm1i02KFrVblh+84Yx4iYHJZVBxxgACsTxd+zR4z8Mz6fo+j6z4Pv7e2txdXOoajcDTo97ZPlpCnmsM4yGOQRz8tOONlblnL8A9lF6pmn8K/gN4SSLXbqb4rMuipNi3i0nVGAZQQN13uY7Ryq9RyOBXlD+EP2crPxgLD4uT69bCT/AEnTNb09v3NxA/ASbYrBgjBgrhck16Tovw9/ZW8ATt8SNa+LM0aPZraa9ommTJNHcXLYJijFtEbl445fmVcPyMgqOK9ol+B/wZ+INnpuuzfEF7nSLq1K6DZ7rW0zZqMFWM6mWU5Ay+FPyj0rn9rZ8zenkjXRK1mfHmuaT+ztZa/bQwap4o8aadZSGeO51lf9D8gY3WsnlhJtuFIEiRowyOa+mvCGlfsE+K7qPR9DtLXW7h7MSyRSyTOsTPxs8+R1HnL0wGOB1waz9e+GP7JnwujeXxX4ivt1wEjWzW6aZRCW+ZrdreJDJgfeV2fGMBe1eWeKPDX7Ht7Dpngr4b6C3i/xHqV3CINRuvOty8bTj/W3IFvF5eDswE3Kv3h0NYVqsZR92TNKcdbNH0Z4u+En7KHw70iLXdW1PUfDOjXdv9m/s+2uGvIJfMzmMAR3Leacc7ZO3HrXj/w5+Hv7K/j6TWZNG+DOranpmkhDBfzalm6uZTklDbG8XYoA3BlZlx8rBTwfaL79mj4TXHhTWIPCWiw634qsrJJIdPt7gx2wkkO2KZC+AVUbiyEk8FQoJXPzZ/wr4eBzZ6j4v0DUrDUpLkR29naTrBpryDjFxG5GzI6lQVIH93IPDKtyxevobwpKWiF+I3x28NXkQ+F6/DHWvD9lpNoYNIQBnurWRWXy7kzpKXKEIDIp37to5IBB5DxF4D+IupXfhrXLDxH/AMJfN4dttkZsbz+zHtvuSQiO4icSs+0fxRg7e/Neu6TofwS8QeJ9I0Kfxde+Htcup5VkawIexi2gBIJXuV+R5FG2NgpjzkN/DnlPGfw98M3fxzsPh5e/brnw3c36htft7qPzljjspZOJIlZUEcoUMcLwGxjHGHLzONvxOqFTl0H/AA78D+BbWC8+KM/xpl8HWN2Jv7Y0S5S2TVkuVLZhmJLGTZISUcRZcNlSCc11Fn8bf2ZPA/ia3v8AQUl1BJrUw31yqy3y3asAHEtu6tH1UMCH4yRjFYNr4d+GPw68a6PF4y8GeV4ZuJRYReInvLS4lmaff893ncjJ1Cs2GCqcMfuri+Orf4Dxajd+H9Ei1j4c6Jd3UN0/iCS1a/la5g3FY4oo97RQnGUKAr8gIAGa6IUaeiW3kYzrSTd9Sl4m/awg8bWElk8V14h1G38z+y4LGySwFqgB23ETKGlwowjRtkbMZPXPsXgT42eBV8OW1tPd6T4fuIbWO7u7rTtPuHuvPCDzftlxGW3uXySxwT904A+aax/ahb4ZWj+HtSSz+JMiQeVDrItYoJdRtH+aFm+z5ULGGKMpXqOteWxftMeHby6fRdM0bS/hhpsMMkgh0/8A0s3ksowVmiRDHlh13Llj34rf2Pue4mY8197FPTvjV4z0DxPe+P8Awv4LTxhC1zJcR+KdV0e9kjljjzH5NjMkY+zRrHuQPzwDnsKo+MfF3xp8ca1/wtvxB4A1IJcaen9kXdtbfaNPtbJcuJI0yWmOCWJIH94ADFeo3H7ZviXw7cWum+FdFj8SaHa2UQNklp9laEMpVkmH3ZMkFlEQUY696ytR/bs8P6tpsOlXOi6l8I7y3EjxXotory3ZQuwJEkkWVH0B29jWUoPlvKDLgpc3Q7HQPHfxQ8f+C9KT4daSfFjWysNQu98Gn6VIHXEsMsMkQEoOeMBCuCcDc1eW+B/it40+Heu+LLXwt4ElvvE2tlGuoLV3l0mGFPl3tCCrMoZmYMv95sccVgaL8TPi/wCKtH07xRZ6Zf32kwXUptUtBHp9nrEHmZeSS0T724quX2kfeHPbqfHvxB+MnjW2kn8KeFbfwVqN/wCRZC7+2kzSBf8AlkGj+5noM8ZPTtTpwnLaI24x0dj0KPwD+0/8UJ9I1rUNE8J6TLptqYI726e6A2s25VWPJJYYBXDBlyct0FeJal4S+OfgiCZJ9a0W+jkvJdJudJtDdGwjdmKqtyCY1jjbHDN8q8DPNdR4R8I/t3eH/EOlvDOEt/sBJiu9SN1bxL/zznVUY+Z02kbtmOSORXeDwj8e7a81yyvPDmmeILvxAqSHUp3dtKkc4LeZOjoFK/N93DbuoAArt5ErKyOfn/vHnEnw2+OPgEad8SdZ8eaVolpZMjWcVo1zfwgSEbVFu+EMY3Y+TkAg9DXrmkaF+0p46v8AVr3xj8VtOt9KNoptoP7ChntZnJyFEWUaMqRknBftjHThrD9n79pjxj5el+K/Eul6JowYxWywRte2tusXO0IqL3XC54BAwRiuis/2ef2gNO8e3OueGPiDpOhXZiSG5ZY2lguAi7CxsZGYj+8WyCG6VpH5EOS7/geTeIP2MPiHI0/iiHxNbeIHllDs8dv9lLySNhBbfN93J27T81cVe/s62+ieMNM0jWvGN1b3VzeR2kzRwx209rJJCJlOdzo2EZcc/wAQr6XX4b/He2tr3wt4i+K8XiHTbm8U3UWkW/l3VpeRjzIdoZW8pGYKXAKA+mawNE+DWl+L5PsXxG8a6vceLXVRIsToZIblsLAUdF2oyoEQoWbdgYI4Ua/WrRSuhez13PF9f8I+DLjWPFcvxP8AGmueNB4dtoRo7z3QW6umiSQ3UZjCsHEX7tFII75+Xp03h/8AZF8O3Gn2XxKv9c/tnwjfaWuojTN2y5l+0R74FinXMZYZww654GDXSaZ+zRbTRamnjPx3p93Z6Ak8X2RZEt71bqTOTdeegRdkZ8wkbt3YjrXC+HfCfgPQ9OuvDHhXx4PiheSRiE3MEptrWxhl+75QZmR2VgMqp+UcfLkVj9a5VeEjTlvocnrHwr+C0ssMGjaR4nhm3/6bb3ToCkS/eHC/N/sjhiPSofF/hz4Bab8PdY8SaVFqSX2nWLWlok8pRpb27/dWrBgQMQsSWyT8o6Hv6D4Gn0uXWdR8D6hrU/i7XPMFrZ3QT/Qrd5I8KQ6lvnBbYwYj0XOcV8n/ALQWr63YXkXw51xbc3VtL9smuIDlbqEgrA+NqYXHIFKeO5oNdTSOH5WrnzrAlzbgxSkXEsY/ebTxI3qe/J61pG8+zWz3VzGLXcCzYxj5Vyv06Z/Gq1vHEgZSoUbcHHqSK5TxxqTadoUtpZtm7vpIrOBTypaUgHA6Ar2rzeXnkorrodGiV2ehfsj3nh5PiD47+LHiyGPVhpelGw0q0lRZHa7v3ULJHuBCeTBGykjkebx3r9Tbn4nfATw7pGh2154ot/Dd3YW4MlvYafJOryzj5mEiQvkkD3xlemMV+eugavpX7P1r4Z0Ga3t71tQh86VDGguE2xgyPK2NzYlO1TxkLjIxit6y+Ni6rptxaw/6TfTTlvI8oJ5kGfl2Mo6DjO0ccV9dCN4rkWi0+7Q8SdnLnkd5B8avFo17Vv7DuG1aygmlEQ+ztHJMJMlXdQA2ehXcNwGK+bfjh8R/FPje58O+DPE95Jex+FPtM0EMgwVkuwp3PwodlVBtYjeAcZxgD6Ql8eWn9mPdaddxwS2dtvaMxNGpMSksJGKg5OAF5618Gazqd/4m16/8RajtnutVuWk2j5Qg6qo9AuABXPirRSika0V9onggRMAlkVSQpwAA3Xp1qx8MtGt/F3x40DTtV8q70/RgupzRvxuFuwkxgcEllUYPHOKzPtS2qzyXYceUCzD2QZznp2rgfBPiXx94b8Uz+NPB48m7v4pYFaeEPDJCzBmiweMAouD2KjvWeX0G6nN2Q67XJY/V3xh4wfxFqsmpndMJS6lHz8wH3dvXAUYAFeWhmEgErMrr82CMg9h9K+QI/wBqL4jQXMh1zQ7HVWj/AHb7Ee35HUHGe/tXRWv7TqBfO1Xwvd23mD79tKJB7AK+BgV6sqU7XscylY+tEm+zw4ckuuHCDHI9varcN2m0MIiUbkEY3Kx7+9fMFl+0Z4DuSz3q3unOqjPmRZA/75rrtK+LPgDV38ux1i3MhG5IJCUPAz/FgDisHSfU0TR7bG0Ewf5i8obY2Fxx7gVYaa5+VJIjJHH/ALQI9OfTiuCi1zTZw81pP5gZdzGF1bH5Z4+lXrPxbHGq/anB/ulOhJ6ZPT9KPZgzpnluXHmPjyiCq4HyqM+lXN8rRgk54H3fbuP8K5WLxTp8gCMNwIO7GMj22jpj8qkg11JCRFuLLwuRtLDp06cVSgQzqzzDhcMA3yrgflj2p2mxTtKSnyQscEv0yOMY9u1M0u9g89BcSY3niJMNgjjn0rqPEniPQfD/AIcm1fX5V0qytwPmfAz12qP9puwoUQRZudIht7eG4lXeo5kkkbb19c8AV8sfFb9pzTfBS3Xh34ZywaprCxNHLfOFeG1LcYiA4kkUcAn5RXh3xg/aF8TfEND4Z8NPN4e8PlNs8fH2m4RD/wAtGHKpwPlQgEda8LjutIhijdrRWfG1jGRnAxyVAxXRTo21kRKdtEZhv9VvNYm8SaxqEmo6jI3m3FxclpHkJ92/AD04AroIfEtlfLNbT/6HkbhKndvT15rGFxHd3DpMv+jjG3jDFf7ueOlF5pCWmX8xfIlU7UHLA49e2K6t0Ypk8SS3EMu5NxVt8Yk5yPb3rEuZZ7e5N0Y8EjAUgjG3t6V1Gj63K8a6VcRqzLxGzgYK+mfUdsV0cklvPbBryNGW3YgZ9COTk5qebl6aDtc86ivmu4ibuNYv9pBg+xqewR5pla4RpA58vLfxqBgZpdShsItQeXT3325QHCcgN6fhVixcW84+1yfZ4ync+nTFaadCddivfWUFrISiuY3UFVzyD/8AWqe21GGJVhDM3y/cI6t6elEt2kjhmLTQkbMlQpHpUHmQQlZIoyBjncOCRQgNHy5751hZhBuXOAOPasi4triMbZVxHEduTz+QFXPtc00DNE3ly8Nx0wPftxTEuTPmOBknBHzAjB470ASW+p/ZrZrd8RSoVKoec59Pw9KbdNPMUDytt3cnadq57VJLbLNbTSqpMu0YDAEj0wfSs5btmX7KshV4+CCc7j/9agC9eWVwqrPCGm2MuFXnHqfp/KqzzRTuR5Ujzr8rKe34iuismhZDLdBvMRSDtYDbjnAC+tUJdG+0yf2lYSGCVhnyWzhvTDCgLmJb2sv2hZocwd29x6YroLSePzURgUj3gOn8XPI/DNZSvdTZinhzwMOPvD8RW1pNqPMYXAZHJVVL+lXYm55bqyAardKFCDzWOF6AE8YrtvhNexWPjKITZAmgniGBnkoSOB9K5PxHAbPXr63yG/ek56Dn5un416B8A9JOt/GDwxppG5ZLzMg/6Zxxu8n4BFNGK/3eXo/yIpfxl6n6MfD7SG8KfDi1sJYNt9qbG7uCxwcucqPwXAr3HwTJNN4isNNiO4edH52W+6g+bDdPlAryfXrm0nvI/LZRA8v7tQMYjXhR+WMdqnk8VT+CfA3i/wAfWpWG40zS5YrUSdPtMu2OPPr97ivxipTeIrep9tG0IHx1+098T7n4rfHbW/Ec4xZaGy6Hp0Wdypb2JaPcuOAXk3P+PHAFeGH95udssuckjqBjj+VU7UOkOXJD3B3kty3PXJPetPUXNpHbQ264M53HH9xOgr9Lw9BU4RpQ6aHztSpzScjMe389FulA8yQkCM+3Q/pWZtlhDscbz/yzxkfh2rTvr03M52oITGuY04HPfpxVb+0kXY4f7S4IDpgrgntnGOK9aEdDjbKiT24twZoJFGeqDAB+nYVZG9wGVyfQE/0rTvLyNdPciP5mKsy8cr3B+ntWY5TaSVClhleMcelEkJE2/GBt2+uaq6XaiW5urbgK8W/n1DcD8BUpX5lLDjAxVaC4trXU5Jbt/KXZtUr29RxUx3B7F8arpiytFMWjKcDK8Z+vanQ+IdKR/LTdwQcnlavCKz1C7/fD7RbKFCkcZ3Y5yMVm3kdhakxfYzLGmecjJH/1q6rGa9DVLYbzLKKNWY9Fb07+1Rr4mvdNKRSWO+NGLruPQ/hWda6zp1uNlnGttg9B8xpba7hLPHezLsc5G9crx6DtS5EO7Rsaf4otW1D7WIfswC7Xt9uCN3V1Pf8AwrfW7tdUfyZ7ctIfuSknCjHAJHX8a5y4dAAbQw5df3bYH5fSsb+2dQRcTQNwMb4s4478dKXIug1I9Ki+2RaAbLc1rLBcb2z/ABg9Np/SoNWjsrciLyPsswZD1yrDvjsODziuLg8TSzwNDqAeWI4/eRj5hjoW7cY5rof7U+1WVoXuUKIhJdwHKr0I2dT2rPkKTOxvzcXbReYibyI1Vt5IymMbgP7wqKUQy3c1s4WFVeMuJMYjYrwR9elZ80+/xSl7pLCS3uIVIyMAkIQeDjHAo1CLT9WkefzxYMGG4vnDgdOeOOKjYZuppl1HcobyXetwHiyBjb8p28dDz0rnvD9tql1ItnLKt5GAFYdGjHbkfT1q1ZWOLhJrBkSPyiwAc/MOnAPTB9Kh8PtILuUKf3zyh1i+62Bk9enHtSGVLGaU2avFHJOYLp1j+b5lAOFBH4fSobnUDdvJLJFu8t1BkAAwOg3YHJ/Curh01bSSaaMC0M05jO30xuH86zo4Y7nw7MrTLJdybpQh/hwxxtwPQZx2pKSC3YwYon8qc2LDyQVDDue/B9qsS60IdPS2mg+1NKWaRH4UAcDBPTHtVpLO50m7eDabmBti78D72PlK/TOKqLJbXKxkRnfbeasscny9euCOKsmxjmTy45ZIIvlMStw3H4eoH9K7HwVeQSWN9aEE+WVnUk4yHIU4HYcVg29lYm2njXzhEobapGdncgMOCD6GrnhZJorqLzCqpNF8owPb5cjtjt0rmxkVKk0bUHaaOuZS2zczBB/dB5Fbeluv23y2BTfyuOnTPP1ArPxmLDB1Pb2HsKfE8kciso8wkbFA9OxHpXzCR6x18HlZ2sNp6j1PP61zDw3GneNr66juHtjcWaOh2ghuNv3TwcFTj0rphiGURqGh4BQ+mQM1ynjmWeyh0/WLWISyAmHcTxz938+ld2BlafKY4hXgVrjWNR1qFtSmv3hgni8iRXiDIpA27flHAPsK1dTufEktx4eNndw3UNorfZWeLBCBcLG78EjggDIrk7KS8uLVdM0+yntpWAZs8gYcEsBn2rdudSuLZP7LaNpfLUSIMYI7E+gAPSvfjpoeXvsalzqmsW1kS4xeriXKLldxOdhA/vDjitGzlRFN9GJLPLCWW3KcK0vDrnjg+npiuYbUNQg0p9WsYP7S3u37sru+7jJyP7tVbO41yRbm7t7y2jkuocpFjeccYBVhnge3FWhHWvdQS6tpcdxDJPJYyNCTsIARuFPTGQOn51uX2l6Xb67c2twBHDGFXzC2R+9QANz/ABKflryG6l8Rvtju9SfUUdQdmwYA7qRgZFdxp9zFreoW2k3dxKllBZmVj0ORhuuMkce/TFWkQ7Fq81DU7nTLEwQQ2bQuYbuV8bsjaqEZHyr64HXFYMLalpc0lkFt7d2IUyFf9Yp9PWo9ea0WG4MUzrDPKvkzH7qsMbQ/bacenGK5+0W3ctci4+2SbvMQMxUKwPzbeg7cdOKd0M7OedLLUYrrzI9Ua6jGJVOdqpwU5J/hx+PbisqHVpbk3dmGEIl2ou04bYTjGO4x+QrNlEF7pdjFYTNE9usn2jZ977w+YE+2entVvSzDpbxS2tvHMScSSXSkkrnqh6KaEI1prOPR3gRnhjtsZmhiP7wr037yA3y5zgHoKz5Lbw9eSTgQFY4wfMJeRzu/vcZAz61keIb25/0i6SBSglwV7qhAxjGOKvLF9lsGsoI5LpCd5kUBRhh0B9B6VVwt0HaZdWujeJLU25L2ySiVywysaOjDbkcc9qdfSx3t39ugZLeByyGGFMcDPJx3brmqdrPsuBpkAWOWWAOjj+NMYH5dcVzcct8moQw6mjfYoZWeVrfKkgKQp4PGDz2oEbRtLm1hGpwSbIXPlqshLKM8Bsdh/KsBbqZB5cj/AOkwyZD7c/J/s8duOK3ZdT0+0hmW3jecXSrsi5IAX1/Dn2rAOoGN7wIoxldmRjb68e30ppgS6vq9yILWBbja7bjKAN+R269MDtWdeWrXFs00eZlAUMi8KVHfj0P5VJqfECqz+bLFyjx4zlhyGHQAjp9KfKlxBp9qMLCJUkDIGB38cY29eKLk2K95FbXkRtw0cSgKmV5+bHH8qz5rmJdLk0iP5iZj1HYdwPwqRr2xgtIw6R28yj5hnBPYMD0zXNTXkt6RGsckjFv4evHTkdqB7HQRaq9vYR6ci7RyHZUGSPx/nWDqN+A8ceGiSJcDpnB6cj0qEJqk38GRnHz/ACtkduKy59OvS3/Hu7DOeXx+h7VPMuoJdiabUGB8xpzEI8D3IHHai4S61K7EsUEkoQIEdPlI/Pg1Wi0a7uwY7S3kdiMHCkjnoOByfSur0v4eePriJDBHJYw9A03yAY6DHXFHtIIOVmD9ivgd9xutR0yTg5+g9agazto3wgaQryCx4I/Ku3u/BPjOzRjcC3vTgf6rLv8AljFc/daXrNsrSXNlIDGBuJHT6Y4qViE3ZFeyOeuIkZBIoKbW6npjuK3/AAnKr2+oW6kJGJYpVzwv8Q/XHb0rCupEkbDRyZA+7jgV0mgQLp3nRXa5Fxs2Dj5NoOM+3NdNPXUylorHfvcRm3ULKJJDyMkZz+nFY9u12lxKt9sulePGM9gcgViTQT3E4LSBDGPvKDg4+mMVorIVme1uVMy872UbTzWxmXUuyHBWF0C/3+BxXC6/rEuo3ATB8pRwrN68dq1tZ1SCQJa2H7uKNcFc8sa5CQFjn7vGAKm1x7FNoQBtHyDHBFItu44jdovTDGruzBxgHjOTSrFnqMqMce9UIoeQ45jcgkYOT1qZbaY/MwIAXj5ic/Sr4hKvvC5wPlGamhjVVAbovXPAHpUgUo4JMbnMmeig1bS1JUHJBXt061djtZJsPnaD1PfHarkFnGuS5LDj5c8DNFgMtNOkDeZAobPUE/0FXY7SAsEuojb5+76H2z2rVRLgYW3TjsV6D8a2o7G3uA63eGbGSNvC+gz/APWobAx4dEfzSnlGfgMCF6fj2qzBpSAgMPIzwz4wfp0rRSS70sjc7SwL8qqT93/6wroIJ7S9hERCy4PIPH60rgYqaJo6rvlYybeu3vn+VWT4Z06Rcwll4+9ngenWrEti0O54wT3C9AO3HWqX2m8tlCvkoOgUgjFFwK8+jaxYBVtLyS5j7DoB9PSiO81FHSHUFAz8ufvH2zjitq216J02FN2ercDOOxFWTf2N3CGGImzgk4APtxQByd2suTu2t/d4AOMcH6VlNaW8pMboFfHLLx+WBXoMljp8sRAMasvc4/n1ArAv7B0jAQKjE4+XuvtTTA48abNES1jdSW7eknKH6LitK0m8RBgsohukI4wdn6dKt/YJGRlUbzkfL3Htj0pEtruBsMxVW4x6fXPaiwF2K2vmQySGOA9BGhy/+FRyeGIbxvNuX2uw/wCWjEY9B/kVaHnxfvEAyD1+nsaqXd+0SGSSUsnUAjAz9RT2EMj0HQLOd4roPcOq4IHCrxnOf5Ve+HngG/8Ai146tfBHgi1LTT/Pc3bhnSxtYyBLcOo6hAeAMZOBXOaRpXir4g+I7Twf4J02bxDrOoNsigtULMPUnHCqoGWZsKo5PFfuN+z38BPDnwE8GNo9qnn+Jb+FJdZ1AbSZXUf8e6kgkQxN0QEZOSeawq13FFRpoofAb9m34cfASX+0tKkfxFrtzB5M2q3A8t1jO13WKJchQSvIOT78V9Apfx+Y+FG3OCEHU9c4rJu5yEjh2iJQOq/eA7c+n+FQWk7W92tu48iPPmbz/EAOgPof/rV53O5SuzoUbLQ7Kzty2JGYKHU9D0PqR/WvUvCrGCCCFtpmRWlVgdylBx+fbArzVTBBaxK6IrSENlRyATn6HI7dvSu5spLi3ZZEK3MezKOoCtGPp3+lerT+EwkeT/EuT7NpVw8zfaDPIg2bDwcggHuoIz7DFeP26S3K8NhMqU7LtAyRkDPb2r3j4lp9qsJbs4RXAiK44IXkHjpnnH0rxX5bYr9mBjbb80WNwHGRz+NefiYPmN4PQy5pXYSPAxuIyf3YPp3HOMD+ldbougO6sZsQrIAGkUcZbooJ+VRWloGiR33M1mWjkb5ZMc5br7fpXrN/qfhX4ZaDd6145uYvDugWCJ5xuV6np+5HBdyP4Qc1ilYq99it4Z0Ox846VG7QylV5TG3A7ktwPevnL4ufte+A/g/qF74T8LOvxK162i3O1rsaxsWPRJmbiRwOSqf4V8bfGr9tPWfHWvXvhX4XC48HeBY3e182PaL/AFBG43zsMGKLphR2HOa+QY9Mju7t7S1u3jmfdI4jUBDnklumc13UsN1kZymo6I7vxf8AEnxJ8Z9dvdd8X6tJr5t3zbwn5IbdW7xwDC47dMgVyE8EBIjW2uZDt4a3TgD3KDNYV/4XvNOnS6t5C46knA24/hBHr2q1beLp4FVVkmt7iI/dC5Rh2zgAiunlsrIy5m3c2LfXzLBZaJ58E3lZhZZwySbWPKktXb6YmjeHraazswJJpxueMvkIxGBg4xxXG6jqukalBFetZxSTjAYHDde/Tv6U19NsY7Qz2Uv2TbjzIzyoPUdaixSkdDd6Nb3byW0d8lletHvRA/DHGPmBGB0rj00/UdOtntr/AM2Yx4EsOcqOeCmDt4qSHULfzYXmLW7bsC4Xqu3+8vpj0NdXrl9oqpDcJe/bIZcfaDAfmU92H4dvalsV6D7S7tGt44rXLxbNs1vJxsA65I/Ss6+8NSJo1vfaZcrfKX2+SFADK555GeldVr3h/T30u4udFtySYlZm3ZbpyWUdyP7uPpXEi61zwzbQok0Mlk6YZOGKkjjep9T3HSmhWEuNLvtPjP2m2eKNcYG8srew9KiS+8mMrqNu9kF6iM5+U/3k69K6fQLu21K7+y+IebW6CiGUHCKV9B09BzXeat4D0a/v7iO8afTZFjRY5UYIGUDg7sFen0z60cy6it2PM7W48I3EKRQX8lqcHDMi8H/awM/hVEBJtRisdIlUlzlpoI2BOB/EAOtdOfBc+lxXTR3drcCJWe2AUGTb6HnbVnTdSv8ATNKtr6V3S7ZsR24jCKfLbGC2PmBHIxT50LlOT0/xdruk31zY3iJf2iOVhW4QxEqOCI5FGOPTFepWnw6g8VaNFrXhmKN57rczQvMqsv8AeAzxwcjv+FbN7pr67pJjsrO0necCa5tiRvRmwQVVuVOOvSqWjeDLnT/EOmW8q3GiWsR8zbGzRSuxxjbgg4Jx07fpPN2Hy9zK0/wZ4nlg+wytb2EyMyxxvhjiPg7QmQD7VT0+K/8ACniApqQbQpCR5xv02Qup6Mhxx7Y6Vu6qL/w54vn8R+Hrr5rWYtc2V5zuz0YDAyCO4Iaug0TWJ/iNpl1p+tiznlWX5o5vnO3GR5YJLKfyrPnNeRI6G21e6tLsWurR2Zin2hXh+dpI26MAxIIxXO+KdNfSIZbjR9Tnk06Z9rRKi7IGyMHA529hjGK48+AIv7Qm0y3vPsSMo+xTvuMYdeseQVKkdMenan2mv+MPDJfTNSlFxa2bfNCdpWYMMYZvvbR16VlKBrGVjc1PWvG/hl4dTtLK2u7K3iTZKhyJUkABzsyR69MfWp/DWueFfG91d2mreIZfDN3dKjbfK3W5YY+XkAj04I6/hUdl408M3Ohi0vY5NEvUclY4k8y2kBPJjJzsx74HHHpX0bL8HdF8eeBrTX9AaC41GCWMSahaPHArRScFXT7pdT0GFOfyrlqWir2No62RY0Twbo934r0TwjBbRXlhc27XVresrRm3aFfMcK+d6qyqBgk8kds1Svo734c+K9bPhbxDHpMUE0a3KXjFvnK5X26dMg+ma85bQU8E+dZf2veWuqSExI0kBhbGQO+7gqR0bkVxcFt5V7dz3EzahZ3YxdNKyuUfA+b73J7DpXnVG5HZCKR6q/jfxPJ4evdAt9ceATz/AGv7REuSzA8BHGNqMeu0Y9qd4ds/C0z6Tr2sQRza3HcrBOskYa3nckESSptK985AHI5FZ2h+EtU1G3s4/DHiTTddXG2Cyv7f7OyKq5wWUk5UYGcVlXmk+MdJuI9G122RbnfiF4SBFL3BXdt3gdDwMVEdPhCdnufQ/wAQvAFn4mtpPFPhi10rUvEpCRWM6SLbDIwDnL7HZRjjHTjA4ryzT/g18TJbC9bxP4hOlOj52Wc0V2IXxldyja6AHHC9ua8wu9GsvEOrxaVY3VyiWzfaHFvvVkZVySBgYYY4IPFevSeNvAen2K6a15qehajcny7i9d5CXUDBM4d8MCDxsz0raM5qJk4q9kcx8M9R1XxRqmsNqGsQ6Rc+HgbVb6fG65UFjvkQk8AqOQPunFHifRPH1zDqOu+H76zI06DzxeWE8awXOcNKAIwSdqqeHBGRXoGteCvh7r/huS604WzfYFUx3dnxORjJMqY3hck5yOO3FeOXuhatdWAt9AsptPsbWNwXgnMiT7sZU7SOT2B9QMVbd1aILR3eh5b4h8S+NPEAS6vfDi6ldabsdxAHWT03vGq5ZWwPmAHFd78N/G3xL03XtPvbLSNS0xZydsGZPJZF/wBYAZB5ZGB0YDbjiuj8J/FS/wBH1yx1XUbubQ7S0j+y3q/ZwZQU4AJkCN8x5Kg5FfROtfEzwN4tuLLw/p+tq1zrllIkMtumPJYbCxcNtOW4+Tk9fwwcoRVuQfvProeRWSeGvH17q/gjx3puoaNd6lNJfaNrFsiyNaThQ7xPEn7oRvgnK+uDjgjmtXtPEunw2fh3wHrV7rtrB+4vYprPE8DkjYH8tAGVyCAOSADz2Hn118LvifoWsnR/D11MRctNPpFwsmyGZIs+asZf92CBwV+Unrg17b4P+KPxI8FaTp+kfEX4cyeJdMFwJZNRspGW8iliY7WliVZQQoB67OKqd4wutuxKs5WR6BbeB/GHiTw+us2pNja2rq72cccepRNJhQ5hQ4ki2kcpj6Y6HXX4fal8Qri60PU/C8r3tvb+Xa6nHGY5bdX5ieS0yrDDggkLxjAAHNe0/s6ePvDnjn4hTaf4v01NNfULe4uLKGQ/YZbiLbhUZEk2FwmXJLAnHHpXnOg/EXRV/aD1DX/AV5qGleHZtOltGgvJHlRJFGLeASyqTHmf5k3dgV5HNeasTJOyR2fV77nD6n+zr49bT1m03XJr3QTEv+ttUnmGzrFJGCMeWy5ztHHbIxXGfEP4LaP4Iu9Hv4p5r621eT7MLa35l3qi+cTvQ9CwwoQHsO9eqnwz+0D8SPE16dT0yPwRcx/vYp7a+NnZX7ZVcmJJW8z5ecqo68jvXtXw0e/sbvW/DPiXWdHm1DS2ia90PVbRpYWkIjIntr5SHBMfQbSFPBUA5GqxUlq7IxlRXTU8zt/2Vfhn4j0jQ76DWLzw/wDuT9smg1SFH3hfkYQyq4yDwwXoPyrxr/hU/wALtMv1s/E3is3MsUskUcMb+QtwqnarebsSTzOnHmLz2xX1Hrn7PcHxg1S7sfB0P/CJy28zGOVCdhUgfOn7sGSIMv3PQjkduJ1b9l/T/hjrHhKL4h+PLBLm6u5CY7q1lgU26lQUt1IlDOSw+UlRnkVdPF/zSsZypK2iPH/Aeq/s3aJ4qs2/s2TUkj89Zr/WZJsI4+WGPh9jqxz16Y9cVqQfEX4SaX4n1y/0rQdH1fR9XiQWdnqDBo1EYZZI8eW728hJ+U47DmvoX4q/sp+AtY+HU/xB8AWbaxrWj3KrOrQpYRXkAYK/7tWAyqkEYCkjt0FeUab8D/gHoHhiTxD4ru71L69cC2t7e/SZYZjwbfy0XIIz3bGFrojVpyXNzmbjJaKBz2i/E74N6ZrOmvHYSaFZW84ubSIJJfwxyv8AKwlI+cIoAHGeOgrvtG/aG/ZZ8Fadqtppfh2fWv7bYmTbG7QTunKokd4A0a/McYww9OledaR4Z+Eo1IaEmj3Mt3dGX+y7fU7nyoriSJCxUsm3DenHP14r2L4FeCfhGLy8bxVo2lRSQ3Xlanpeq3cRsYiMhJ7Z5pTvbAOY9zY9gBU1IUbXbY4TnsonP2n7W/w0i0LxG+leBJdKN4kASwubyLy5Xh+UsUwRwMbRsTjjr09j8HftQfCO/wBLlup9Hn8M22p2W3UdPdYwJ5YQBFGhRgobceGOOOD0zXn3ifQP2R7TxZaar8LXtZNVsZp0vLJEf7FLbyrtzkRywEKTlSSpxwciuY8Gar+ydpmq3OjeK7e48O3trL5trIpkuraVGycDyCFX02FuncVzSw2HkvdubqpUXxRRq+MP2rft/hwDwXpFn8NnlZo5ITGkxljPytmbaNrjsy49zXil74p12DRor7S/FFr4kjjjdYrK6tv9bxkxsVw56/KSevpWh4q+Knwv1PxPqPinwZ4cFhBZrGbW1uCpgvWHyS74sYjJzkdc/e4xXP61448H6prVzfaXDP4ZsI4Y5YYXhG3zOskbLGMA5xgqenORxXoYbB04K6iYVa8noec3fjXWbPU7fXW0Wfw5qELq91HukjW4jJCxlVcOqqGHA24GPTp3ngj4pfFrw/4m1DU/D8MqS36f6RbRqzwuNuA5iJ+Z8ZKvyR2xXcQftPi1gg0TUdDt/F2meSd6SrHFM7427gypJyoH9wZ4rlPDnxf8GaPr9nq9l4ZuHuIHbz47eeTOx/4PMfPI3Drxxjjt0yoxt8Bgqs+6KEOv/FPX9QWXUrxLTzXJvFktABKMZAmwq7znj7wYdaXwdo/xpvrq7XwBpVydKu9yeZGY3jiZeGXZJIHTDA4wDjtXsg/an1O5ju/DHg7wRZ2+nX6YkhusyXdw7Alm4jhQupHG488YHFeZeDvit4mg0PVrWXS7uK/mKCykiDWwgZDiRWCbHTA7Ac4x3rm5ElpA355dZImHgP496bqStCWBuWSPUbk7ZCn8K+Y8jqQVB6ZXH0xXX6j4A+OH/CMaj4fijj1WK1+edXnhS7eAfOpUsfnTCkgKc9vatXQfGnxc1GWDX7vRJ9f0wxeXdQoWUSBcHzOuN6hf7u760tv8c/i9q3iO1j8F6Wo0q2biM2Ylt5Iin3Z7k7HjHDAfMB/snGDlK+3IOMuvMcGo8VeMdAS78K3cNraWoitJlJaKOZT8inLYzt27cdfSrS/Brxf4U8VRNDrFre28QSeK6kmnt90aYLIY3DbgvHK7/fHQZmkT+O7fxLf+F4NEOgJrE3myWYUPbjzCX3CUACNR1UAAc4xwK6fW/hZ8cL/XNM0p9Th123n81LVpppJoUIQM1ufviFyqjaflGcYNZqD6RRrzr+Y75/DumWupWmqJPpGvWsiHMUEyNLO8gAG2Mr8pRz3PTsDwO0tP2ePhvqWiN/bGuW+jajfJIHgWbc0FwfmikWMYWMYxuD8EfxDtwmh+Evh/8Pft/h7xrpOpf2pdQ7bi7t51XyyMEGNS20H5sbuTgdq828Yfs7aldaL/AMJP4YaC40q4HnXMc975d5BECWjZwQS67Md/oMVMIu9k0hNrqeteBv2OfD/ibwz9r+K7zeFNSXf9kmsr6xe31FUJUERJK0mMbTxhieOlcP4z/ZK0jwnpOleK/DqalrOl6b5o1e3l8zdI0p2QPbRgLwjHDKHOOGHpXKR/BHRtT0mM6J4knGouP30TF974Axs3NldvqOD7dK9b8JaV4s0fQbr7R8SLnV402QvpL3XmBPKKnaYp/mOwYIwM+ldDlVjtNGPuPoYPw4/Z3+F0Oh23i74jaXrTQiZwkNxPNbonJV/ORFG0Ajg/Ln1rV8e6P+zd4E1bUbC0tVnmjtwk1hqVxJNZlnGVMbuJCeOgGT34Fes+MPDXi34heV4Kl8c2Mfh0QATzFbW5HmrtcCVEO5AGUYXPPfrXyhrHgW/8DXt5onxI1q18foxQ22p2MADR7Qdux+cgL1RxgYwKXPN6OViuWmltcXwr4I0Dx9a48CPpmgSaayGZ7yYpZRJNxhXfeBncMejYHB4r6p8TeD/Cfgzw5Bq/iSKPxqdHjaGIwQpNcIsgBCtgMx+Ujac7cDPevD7X4O3UHw6e58LarYSWet3KSBZz9jMqhxtRJXJjMquoGBs6Y9BX0F4W+KHgD4N2NtoepxfbxbMkd08O4TwHbtDRRbF89F6ZjkyMdMYy6l47Mimk3sfNdr8W/g1PqJ0uUR+HdMuowxnvrBmvYpAR8qx+U8ZXOR8pwR6V1HxL+FXwL8VeAG8T2hXUNHYIJri1ghjYyuQFExRQ8aKWyVIJ7ZxX1Pb2Xw68f2um+KNQ1UXWjTXDImny6WoidpCRgzOhzk7fX0xXOyadq3ha41nwzJoVvpOh2ySSjy4Dc219bv8AKBll2E7R07ZC4GBiPbSWqeptyRf2T8fvG/7JHg6205tes9e0zSxKCYDYhpYigwC3lszMDyMgbsE44r5S174Fa/Y3Qt9Il/t+CX5YliLRMSO6h1Idf++cV+3Xgv4FjxvcXet/2Tb/AA/0LT/n1AuWmaR5VYxfZoGQhQrABkyOGHA61614cvPCWkS2Xh7xHp9tqV1cSPFp18LCG2ky4wGVnBWMgbiCsmCMeld8MznTXv6nLLBKT9w/mvvPBPxD0W4i0+80e8jkkO1cQvISe3HQe2cVym7UraaXT7mJobmNisiyLjYR13DHGK/pnu/g4/i7S7jwZea7a+LdYgmhn/s/93bXFkjHKyQncqs7K3zJ5i/KQPavHbf9n/RNN8RXHgrxHaW/hu7sIjKLp9OtmFxE4zt8n5kDqxxuBZiK3p5xSa95GMsBNfCz8CLfzCV2hIZCpZCB8rAdSMc9PQVoQ6fc3UQwpiaY8dcKR6A/3q/Xi7/Yv+H/AInutTsNa07VdJtGPlx+JNMtcW6Sod27ySC3lZwMgEHsACDWHqH/AATX8cpY3Pi7TtZsNW0iwRfJdSy3l1/C+6NjiEp2BD7u2K6oYujLqYOjUWlj8w9LsdUt7yO50K4l068t3DLJ5hRVOePmGSD/ACr7j+G3j/xZrFva23irUJdZhtXijvI7uRn2I/yiaBy2WwFxhj1HvWbpH7Hnxg1wXMdnoOryNa5aSCULa4XO3kSojvkYK7FII6cGuu8Pfs7ePNPvYPDj6YdKvr8MrvK/lv5cfzDdC7biBjqqke46UVIU59gjKcT780P4Aah4i0y21a+1/wC06LqCrcQXFu/lywoB824LuDccYC9vyk8RfAr4K6N5Kx+M/wCzDO3zfbRJsXaecMVjj59ygr5y8N/BL4p2UkPhy8u1tZORAscp2svU7Q78Nx82F6HsK9Dm+H3xE8Li3tfFoMNnuGxpi8lu3Yqwj3FC/bjFcTU4/C0kdCcXvc//0pbXU/AXwS8P3K6Xd2ul+JrJ5FaAwt5l2YyCGY+VuSJlwOQufU18efEL4jfEL48+JYLu501dUujvSOws41gi+7/CztlcDOWY/lT7Pw18SfiTqzz7LjXdQnYJuk8oMY1AC8FgoULwAgHAr7W+FHwWh8HmOD4mXkRu7iZGh06xkiRV2AHZcSxlnHqRkLxjpXydo0/3tbV9D2+a/wC7pHyb8O/2avif8QWTT7vQLjw7pu7DXN8NiR9ATHIu8ORnpgA9jX6C2Ph74GfsdeFrSKS9W2nmt3nNyzPPcXTkKrCGL5judzhVQADkkitX4sfFvxR4OhTSfhN4XGp3V9Cbe2vLm4ht4YHIxkJIoywI+UMcEcivz01D4E/EzxfdXXiP4maiNUuc+dO/2iOWRSBxEEjZlCpgbQOPQdhy1K9XE6N8sSoUYU/elqyn8V/jL4z+Onim3VAuh6XpsWLOzXZFNuYENLK64Lsw42ZKgY4zmtT4bfBXw/4huGvPGRng0yJC0jj/AEcO3qCCFXHuCa7zwf8AAzW73R4rrw1fWVtLcExyQ3TeTtCn7wRssxPoQgr0Gw+Anh3wtemf4s+LbMBgH/s8GWO2cjpja+Wb/ZVar21PDx5KbsDUqu6+R1fgX4uaD4bRfCfwk0uXV440MUbEpA8yRjd5Ul3MiNtB6nnOO1eCeMfDfxM+Jt9cad4tu7HwBaLM8v2CJS6XG7qsjrJ+857nj8OK9zsU/Zx0PWZdX0vWoDqW0olzPcmGCOTGAnlRqEXH8utcRb638Lr69v38QeP7RbqTzGt7e3je2d5P7yu0bfK3qQM9j6cq5ebnevr/AJGyjKK5UrHnOg/s7+FNNksxq/xF0e3kvN2Irm2Me3b1AZZGHynjJYL7dq9MT4IeEdOil1W4+ImnmIKI3vriIxwFpPuomwhSenADE15hcal8FfCbza9DA3ijUIWzDaSTSND5w5VxtUKwPfe23HQVT1zxH4b+IUdjpfxJmXU7GMsYZolFk2nl9u+MQxoEdRgAFwSO3euz2taSun+Bh7NJ6mF8RvBvhvRrmO003x7pPi+aQFzb2cBUIOPnOTJjp/Fj2rgvDGgeGYbqebU7+Ox8pQ8TwDcwx1GADk/ga7bV0+Fvh6xu9A8IWlx4iv5GHkjO+X/ZUybdrKB2UViJb6WLRdN8TeHJYrxf3ls0VxsKBj828wsMr2A2nHTiumM1y7/gQ1qj0PwjpX7MXjBLe6+KvjDxDoF1Dl2Ufbpv3S8CEFIyoJHQxsQOhUVen0D9gkSJer4q8RQQbyv2WTz45Nv+zJHbEZIx1VCa5/SdE8Ha3HP/AMIj8KF1VkTEt5LrM7ohx/FFLsUHjPDE+mOlPHj7wv4X8qEaLYaXOmFk8+FGIA4KxiZXMmRx1x9a45xS+F2+RvF33/M9N1bXP+Cenh7TLe6j8Oaz4ghciO6DnUTLJnGx/OM0cSbeeMZPYVh6l8WP2GLHSrqPwv8ACrWfEvmIoBa5mhjyD8oDysxzz16fhVCL4geCda1+w/sfwFp/hP7WrBbyeVLhrr5Rhvs5jBRd3AXJzn2rrofD15o9le/EGTR7nQ71GX7ReyhkLwjCg29sdqjgBRhMAc5qNVvJl2jtyo634e23wAbw1b6lc/BSTwskSGb+0tQuTM8SE/ww7zvHbIGfQek9x4q+EdoupaivhLR7nT4RG1ta3Ua6ajpjqZEgldju6DGa85uviPYaxZm01+wmhtyVkC3buXI7N5qoxA/2QP8AGuP8UeJLL7daf2fbWniKDLObOLc235RsypX9doqPek/iYezgteVHqM/7Tdm2kFvDfw70Lw4ID5DNYrEWktwexa3V5j7n/vmuLtvjZ+0Vr8g1fwVdXsVpaybVs20+zt7cgHGyWaWFM46cMv4Vr+Gn+MuraTNqlr4fg07TYSXtc29sJHPTbHEWJyOnKgmr+uL8bvF93Z+Hte8K6gmmwoLhbeN7OFWcLhHHl+U6YbnAk78iqt5MLx6WOT0/4h/Fufx7cq3hvSNQ8TzQhyWaXyV46+UhOT6fMfb0rs9Juvjhq+i/2zq/gSw1G6sbljujuIbePOeslqpB4752k8Viado/7SHhuQaalnB4fGpZ3ESWqMuzlA9wvmkswGOM+mRUD/Cz4y+IpLvTbvxS+mSzyr9pt7ZZZIUHB3+VGyByfX5amV/6ZN1/SOf1TxB4y8RRXcXiS/sJIGYKbCCziso96EH/AFuN5Zegyay9C0LRPGGsLpel7tJs4Ai3DzszIXY7uCW45GOuDxwK3L/4MDQtUXQPHHipLgYV0h8honkJGACAzYK8dOT9K7zSP2V/i5rVsdL8HSEaRfbZLmfUPJjeE54MapKCc4xgfN04rWMU+qE5pdDn9b8C33h/SNXj1TxOmjwWyeZbWsCI0lwjYx1Kt1wPlTjucV5rH4R0y+l02DXPFi+bOo2WW+R5IRjOFSNmRMju+B/Kuv8AG3w10Hwvr0Gk6/8AER/EOu2e1bm0a13JCCuVQSZAJK9tx9xW9ofwi+Hk2gP4pj1IB7uPbDFK/wBmETKcPnYdzH/Z2kfpWdkveujXm6K5hWvwl8Man4xs7K3uby8wVDNA6+bGDzvyFMcYA9a3vFvg39ljRRP5vi6+8Zayn7v7LDJebXx/BJKytH8vtwMfSqj2f7OEFu1vqWuXVxLgJPFpk11bNuX7xZ5YzG2cdFOfQVg3Op/ACzlk0vTLSTSoZEPl3ks93eyvtHACyodu7/cwP5RzX0f5BZ76mN4h0P8AZru7jT7Oze7e9mULJFZ28jQqeweWSNC7D/ZbB9RWxeaF8EvB1rsj06+8RyCPJ+0GW2jjk4wBGQjnA9N44rqdK1P4O6FNbXnh67uzKsGbgNHJEkjY4UmYAj6KxX2rFu/iP4S8NPL4kithd3l25WOWfLFE6EeXjG3GRg/WrUr6L8hcr7HPR698J9DvIJFtp9fgMe+RooWhW3duhRGCcj6npXIaz4u+HuoXNzPb2dxf3Em1bWEyN59wc/d+WMouPcE120vxb+HnifXvs134QtbXzpYhJLPO+QsYH3hEEG38QOxBr3Xwp4o+Alr4iuYPCGmeTeMARPaoREnTd5MbLEiAf3lB+ldHPy73MmmtkeSeGBNPaJ4fXw8+hy3EPnR2qJ50k2Bu5Kq5wO4J47gdKzf+Exg0XWlttWhv2urHmIQN9jaNlIO0AIQpXA5AbA7V7sPjx4a+G9rrMfh2C9vNVuJxLBp+3y1J43eZKYyiqfo3biuFn+M3xC8Wwzazq/8AZnhgSvuEknlyyQAcYO6NQSQRjIXtxWaquTvZ2HyWWtjlPFXxH8b/ABR1F7qGxtRp9qiQ2ttIVuWi4AkYzOF3s23cQQAOg7g+j6V4l1u6t7Gy+HuiPrl/YQhZdQaSOGMY4ZRGQpYdhuIwBwK+etT8QS6nBqN6003iVmZSXhtTblz90LvVSAMdsHOK7TwheeMfC+jXXjLy4NPn0vDi3vTMGaGRdoj3wkEEsMcqOvJGKt0rwEpa9D2bVfif4+8B6bpt3fw3V5fX5Ij061SIxMTyFLRZLZ9mz2rk734k/HOG4eC6+FVxulzJaafcwKOpLO4jKqzA9fmyRXmd78QfjPf39jq3htbfSr2yRjG9nHHKqtNxvP2gFCdo4MhfA7VEfFX7Tus30+pf8JS9pLbhJ/KEsLYdeijaqR474IKDOMVnHCvdr8TR1I7Jr7h3j74nftN+IVsNC1PRbrw7b30v2a0gW2WxNwx/h+0xlUCr3OV465qx4d+AX7Qllqemve3lkZmPmwxT6gZY4iTgB9jOuR3UIPSum8E+KPFnxV1KxvPG17qXijU7WY+RBEtnCYmYBXYGGJdkYXjnbg5xjJr1fx7onxEubuLw14Z8Sz6fZ+VgWcTLbTxIOqPdAeazN7OMdDgVU5KK5VBEJtvWX4HMeLvDP7SfhrRri01HU5NStpHWFrm1EFoEUkA7C4WVFXpkAceldcvw8urWeO1h1vQI9PWyjN5Lql4j3Mr7c52sWYDJAwzBRnI7V4z4f/ZT8U6rfrq+s6hb6NpGnyFja6vfm9mnkk4wNkjJHGT1PBJ457e1eLfhf8LtG8PXF5qmn6ObjSxGrxW8skbSSNjC7kZdvXOFHIHNcs3Tg0tLlq70R568Fvf3yeB9cvLG6tbeKSazWD/UuuzrvGcKMZwGH5cV4F4u/wCEC0aYfYL+STbF5Ijht2SGcnBYLlSVPTrXa3NvoGr6ydT0u/sdLsl2qYwj5V0GGUA7TjcO/H5Vz3iDWLkXYs7EWcKKBm+jthLII+xPAAUdMdfStYKyKe5q2vi+CTQYLLXbhtB014R+8jV2keNAAqgbGOcjHUcelb3ga103xhdPo2jWkb6aDug+3zTQySbR8xjMa/JjGMFhxjnHA39FuPDdv4Ytl8MyXHi9G3S6tdXDNZoDwdnlyLuO3/Y3AAdea4rxNq97cXKahZXI0a0ulWKaK0VH3IRj7wUbskcZGRWdSpraJUYaanveu634X8BWB8JaNp5ur02ay34txGRhF3xpJLIC7nncuH4/Gvy6naM6ZeaxNKYPMeWVlC+rHpx6nNfY/imXXtG+F9/rMmkz6DBCixRyTyKn+vYR5VSqs5J54GMDPFfEXiu6WLwnJCzn/SgI1GNpHIy6n0B5+lVS/lYp2srHhcbSrJLJJhtzliw7+gqbwjZnVfHeh2jRi4SbULberEBWjEitJnpwFBrLDS+W92OflHQ8buBjAr1L4B+HLrXvi3p1rbWo1Y2kdxdPAW8tSqQsD854UIWDc+mO9fSwXKm32PKk7ux9f67p+m69r01zf6lNdwxn9/GUk2NwAjF1YYLYHft6CtbT9D0ISNqOk+HZZDJhU3ynEuMbsp2wP5V12nWV74fF7fQx2t9aXSKm6R1X92pIX5MHON2Oop+t63fRNClhPDqUUUXz2KhF54A8p8E8HsK8Kdfoj0IUrbk/iH4qanomkW2lWlzF4ZvktmX7BHbeZjJBCP8AISoIycAjrmuO8GeAPGWstJ4lv78CLU1LPBBGgGAxwxbHA28gIB6Zr0XwxbeK7yObULzQRpNnO8SXmpvIvnfIQqkx7lf5RwQAB/OkksrDTvGcNprupreWEWC8hfYjBx+7XbGPZcnkCuRz5NEtTZK6stkY+ojxY98NP8JRSqsPkw+YsA8uNm7kkD0JHXPSuh1X4c+PBYQ+HVh/4Su4aX7QscV0lvJKxGSWEn7tFXHAZhz2zWp4i8f69o/jC7j+HsdvYy3aqLi6vyWh3hQVKRkDbx8vOR0rjz8JL/TYW8fePvEcyxybHuIbAPBJOC+FhDRsPlbI6L8o61zXvrL8f0NdtF+B554r8JXkfiMWvxNZfCbCJYrawtn89tq9jLbbgxYkHLZ9AODXotjoOm+FbuLRzHNomkXYaSC1j86eW9faA0gK7mTGANvAI7YrS8XW76M1vqXhbRLbwe5j3iS7me9uJ9uNqmRwzxlR2D89+lYup6J8ZNMSDx14kv5NQmji3Qi1022GI3yCpmQbEIB6Y3Ee+KlyfQuEV1ZnaP4lFlr3/CGppMnh64B2WrysD58rdS+VXG3PygEg9PSq3g34Oi98ff2N4veVdIsn853RjD9qLkEeWI3DxjPXFc+/jue3u11LxRp3/CReIIw62a3NwscdshHzeWiDDsQcnfyMDGBWB4t+NPiO5gtvD1jZRaZPLGy+cAkkgzgny4lUqM8Y5ohGqrWjqaS5LWvZHsvjCf4dWCvc+HPDUt1dpJts531C7kbbEdpkbKlQFIPykdvxrznxJY+Gbu7i8VeKtYaG2kjEavdQvGylPlEaRpgEn0xj3rwUeLvEck48L2tx9phl5u98YUhup4O3HH9081d1mysJQL3Xmm1WOOHbawgtsiPsqkdeMZHauqGDlo5My9tBaRO4bxh8KtDguIdBtrrdcIY0vGjwjk9QsYGFwf7yj615tcxltLlzb+dG/IDNgAt0bgDp+VZtpPYWTx2MunPZyYzCNxlfn+LGNq1tFjJ/y18r5SMt/GRwvHtXY4KKOSUrnh7zCRmZySx446Hb7YrB1fLWT4Tywu1eucBj6fStlSytdykpKySFQU4GCeMf0rD1Ub9NmdPkEew7e2dwH9a7KHxx+RzM+wNHtfA3hnSNLWSKXXxHbJIJQSiE7A3QdT26+nFcr4x+KusajssPDiLp9g3H2EwoXY8YBlVV2jjtj3rJvdFfTtPsbTTDJfX7QRkSeZtADKDwrfLjGBjI6VkzabqVhKyXNx58yJu2qv3s/T049aUld3lqOKUUrI5e78V+J1K2uoCNrRekDNhffhNp/DinaPrk2pX1xdQWUVj5KZLQBVK8fewwGenTBrV03StAkga412U20pbasSxnDEd84OPpxVm+uLvR7SSS/lxbNtjtYNoBlQYz8yj5fl7mn7q2HcSzvPEWsmMXeoSXiRvuhXy0TgHC5ICgn65qTVrzxXeS/ZzPt2jaIlZYyx6emPy4qO3e9uYFfSFhs5WjOy35ZwnrwOfy6VS0fwdervGr+aJUQ+WudoGe42nP54o5Sbkj+F9fW3/tG9lJuEwPsxI3bc/KfN3FOP6V4x4q0mbSdR+1SD9zebmTByVKkZX6rxjtXs+paFf3clvHq87LHaJuXEfLZ4P3drfjzXK3nhmHWbd7eG1dHgP7plON3b+ID6n6V3YarZq6OWrC546JOVRz8vY+3oarXCqr/L0xVvULG60y5exvU8t4zjjkccZU9CD7VnV60ddUcD00Pp34S20en+DZdQ3YkubpyUI4aJfLRfyYNWd8TLj5rWw3hynzlcdj0/lXdaBafYfCOiw7BAPsETADuZR5jZx/eZq8p8e3Qu/FBWLkwRqr18jN+0xrl2/Q92kuTDr0OXgVVwzr5Zx3/nXOeIZcmGEHONxx9eB/KumjjAbL8Ljgf56Vx/iCUy6iR0EaKo/IH+te1g4XqJnBiJWgYnANLwKbRXsHmodwabS9KU8cUA0NooooLCiiigAooooFYKKXpSUCsfUvgNgfAWlBjyJboIAOgMpz/P8AKvU/DhlXSPLbbDhysfAOcnkV5V4JIHw70vjkSXPbsZWAx+Nem6Hj+zF6Ic7c9m/L2r87zf8Ajz9T6nB/woGt5hfKIPm6Yx37j8a8k+PRhbwn4f8AKG7y7icbuw3Ip2AfUGvXA5hBZflKjB9z0H6V5L8dEP8AwhWivtAAvZMkerRnj/x2s8mf+1wQ8d/BkfKnOKT2oGKXpX6QfLjcUU8DNP8AL+XI5oAhopaSgVgpaSigm1iWOQqQDyvpVmPETZYDjkH29qo1ft90sfkg4I9Rxj+lRJFxZZVS0fm7hMQOmcECqkjM2FZs44AxyPaja8YOcD2qAYHtUJGl2TLGB8ynJ9OnSp0Gxy4646ZoY7jtA4A//VSBMtuxnIwe1SxpF9GxbPLI23f8oGO4/wDrVCoVV+Y8eg4oJAtlVvm3kkf8BqFQCAFG/wDpUWLHTKjlgvXAANV5HDDae3+cVISplLOPwxVQkEk44rSKIZbBCoGC7RgDPt60sEsKK6gYLevcf0pouEkQRyLnAAXHGKmEwj5CgFRwf6UxDPPVDv8AKD7e2e1O/tBt2LaJYh6AbufriomvJWk3gBWxg9KaZp39EHsBRYC2t7eHIbGDxgj8qiM1yvy58xs9AOntxT4y4PyKGyPXj8qrm4kKmLPlYGMH/wDVQA5/tpwJN3Xj2qdEuZhsdTgdDwMflVVBJLt2sX2D06VYRbpGHJTHODwKQCfZp3Bfh8dwAOlMitmllw77W46CrXlSGDzPN3AnJRRgfniq8hmh+YD7OD2znNA7EzWv2eQbfnVuOTiq3lrI21mERzwgGfypUhmmY8bs/dHHXt9KvHT5LfaZnEAAHOM8ntntQL0M/wAmAFg8wjPptJpVhi6rICmOWIPH4Cp47G1kXJn8vJwBjP8AKrsWnweURJcK78bAPbpTuFiTTVigikSORZd5GOx4HpXuXwel2prkRGFwhDLjjng4+teH6ZFie4jYrl17c4xXs/wbMrXWrRxKrcRkZ9Bwc+w4NeDmqvTn6I9HB6SiezRRSRFWY5KfOvow/pXmnx/imPhPw9cSAYF3dgexdY2P4HH6V6Qf3xJB8tozsKDuF71wPx5PneBtHdEKpBflA3u8LHb/AMB214OUu2Kgejjf4Mj5IA4pelA6UtfoR8tYepzwPypxA6DtUY4qXnbjGaBDSPWkH5CgAdaccY5/KgBuOlPGccc4/lUfTkcipFzxx14FAFuzQ+dFxzkjn0xW+qFyE5UdAc8DHtXP2oKTB8cIc4NXXjnmkby5AFIHHTH5VjUWptF2L18yYEMTjzCMNjoBXPTwLEu4MDk4wKtm3UyBJJgC2OAO3aqd1CIJGjzuK4qUrFPY/qA/Yz8Uxx/s9eCLSdyph8OWcMecDaETdwPfdnPpirXxS8QWN9fCWQmNzmPdtyG4wGX0IHAyMV8rfs569f2Xwp8LWbL5/wBm0i1hUK23AWFAfrkfpivQtbvZ7t5Jp90vTMZwCqjgc968/ERfMb01pY52SWUBmlKxoSdingkLxWvZSTpAZI0+UDaB7Y6/T0rnBOroFkIkDOXAAJxnoBWqmpJbQhxHwgCNzye2MYxWC2NjqbIh9204UABguF5PBGfSnX/jHTNEg/0e8USqSXj27mLAYx6dOOteX6lrlwlt5UYGUJcg9Np4IOOv9K84vJpml3IA25chV4Uc88f/AKqiUuxSij2t/ikbm6QTAkr8q4G3IP06fpXtPhvxl9us8hJEmZhkYBwMDDL7bcdq+LLeX5zvkWVY+wABBr1zwnrZs0RY3NwjNtK9DjjIDcY4qoPQU12PrC5kcpGUjUrxgMfvHGPwrn9VkMVvLG3mSiSIqST9084FZUOuLIbeJG3gfLk9sf8A6/5VmazfutnMJcl2T7y/dT0Yjr1qZ6maWpwH7to9hYMBgfJwdg+oHtV55Aw/dNtLou8E/wAPQEE+nSs1GdlUgruIyzEYHUVMjBAZVJRTmMkf3Om7HoDRY0LUrrJbOsgVVhUCInse/PvxXqPhILL4WiyxIeRmPykZ3YDJx04Gc+9eVAZiVZ8K7L09Pw6c8Yr03QJmTwtAi+ZGHZgQB02sB/LriqjsyJHPa3GwmeSKfyzn5IzjGF6c9O1c/G5k/eS8SI42jGGOOduK39QilDDa0arKf3ack4x1zjvXPXHzTMkbcxYO7vx+FQNGxuyTISFJGVjIx+daOjXxW5ntpXzHIvIC7Ru6YyemO1cyBcGT7RKMq0eV3dgv3q1LcrHJvWTyIjg5YZGSOOOp4pWA9OsLeW9aGyjIdrhcKT0yM4Bx7fyr7h+Hnh/Sfh34XutZ1qe30q2trZrvUL64dYoYY4U8yWSSR9qxxxoMuxIUBc9K+e/hB4MuLmWC/v4Fe7mIQr2jQ8hgO3H5Yr4C/wCCr/7X3lW4/ZM+Gd6JZZlhk8ZXduR8gyslvpKvnhmIWW5xjC+XHuOZkHTFXtFGdrn5iftdftCXv7T3x81/4mzJNJ4btydL8NwN8nkaXaswgLRk5R7gs08o52vIVHCgDwCLXfswOLbzMKMKMfrxUltpdvaW0Qv9rIGPydDlunT/AOtVGd0huitv/qjwM84x6+mK6422F8jQi8WtGvEAtf7x2g49sU9/F15K3l2sQkVMMrHr9cDHHtUEV7cmRTHHGMDiTA7e1aL6q80ZR4YvMi77RT5YiuypD4mu23xzLlm5BVMbQPbitOPXNZlVbwQvcQxDGUAx6cgcgfhWVJdvO0MEKA4PzY4GfqeldLo0RsIJzfNJE2dwjTncnbBHSoko9gux9tP4mdlvYtInuxH8wYOvP/AeDj8KsX2q6jJmMaWba4l+cKJN209PmGMH6VRW71VLuWUGaNZeBEv3SD06cZq+ulajHZymMvc3LY2IOqjOcnmsvkWWbPxQz24stUsiDGcM8fAOPQdjVm88QajM0EGiQSxKzbpJHRQm3pgBsZ9eMVWt/s+oebBqBAntlyYl+VmkHHtk5446VXM2vQA75/s9ugBcSIGMR6YHAY8elZuxaOl1TUY7TS/9P8ueeUEAqnCjuo96455GuY4b4Rrp8duNsvHzMOAeVGenbtTgl7eEiaUSBiTETkBlHcDoO1KmmmCzl2h793HEQXbg9c8nG0dDT2H5F8WljPJFdXMT2di0Z2uxOGx91uDkD+dW5baG9jiTTJ5bggeWjIuEOB6HqB7/AIVx8WsarqWNLmjjSW1YMpOAVCjG0gdh0wKt2cAdxNHfNBLISZGjbaoC84C8MaVw5TdsLQ6VqajV4i8mzKW6gq53cZB+6w4PGfyxW22tXN0Xs7OAARceRLEN2z+9uNVrPWrK71EDMkm2IRCSQDjHq3Uf/XqG31DT4JZomlD7kdfNJ+Vjzx04A/KpYIw2vPnMccMcGxmD7ONuTjtg8VuLqGkWYYW9tPLJH/y0WTCZxnnnoaxbrWtMudM/s+zcQTYBldx8jhOO4zk8dKbpEunQjzbxHvXkLE7H+RQoznHTtjntVJDbPRNP1hJ5ba21yzbT1mHliWRgsOCDt6Vu+H/Da32pXuj3McdiLfMkci874+ir79jWDdeO9HOl2MNrpcV3fo6s0suNiuvTbkY5wOnFY2s654qv9Pm1K9sY7eGZfLSSJdh4+6wIbP0OMUrS+ygVupqax4O1rUpI7C+ljmSF+JIv3ZjhxyXYgAgL0GPxq8LX4b2EM2kRN5wiw4MJlkdnHBBcggcjtgD6V5in2vK32rCaaNMI5lZgm30LdMc9q9a8L3WpX9qbDRdIijjnjcKsbqFcKAC+5uGxxxWdWEkrDjKNzp7/AFW70/RYJCGsoZwJhJgOrZ+7F8uSMjHoMVhxWWrpCNPudXXTPtcYnQPENsStyd2BlQe238hWZp8HiX7T9mtbjcbL92UOH8h4zt2lGznbjsK9K8QfCvxtrnhSHXn1KzfypkaXfiKQrgKGQICDtJHy/L06cVyun1ka+0WyINW+EuvXNg1z4e1q11gPbLNLFASJJugLqgOFHI6tzVPTvCWlfb7fVys0EUsbWk0U6jbIwUAYOcgjackjHFX7L4XfE9YfsumeI7S4hvh/00jDOV6DkfNjqBxXY+Dfhj4l114vDz65Y6jPbzD7RHCrmW0kIxmRDzt56jA9BSUUt2gc9LI27Dw1oHhLwsl548ubbVbZ4xNNEFd2SNf9UsJTncP9njt0ryb4m2nhzW9L02+8EahJf6KiF2s3iCPA3QZIALZz0JOBivadT/Z41bUXk0iz8Qu7SFYin2WbY8g9XySEA/hx9MVwcWlw/CzxRf8Ah/W5l1iG3UW8yWSFSkpCt5gVxwCP1+lcsoRntI3pVXDoZHwevtC+H+trqGo3qJNeRMImlR2hgQjnDE4Dt0OOn0zXu3hzxr8LLe21ey1HU3aNo57pIIlb5vMwSqSKvzSL2ABAzXHePdC8DX/h3R/GlzfDw3IxjgijwZpgF3ZV40yjgqobPykZ9cCse1034eavDPZeJNbvVd4M21zBEIbVsjKM/lhpTtPBHAqHS0tcv2l3sZlr4s0rx5qcNhpjWvhrUbWVjpz36I4m2jbGC6BXXAOTnPTGKbNYeKNH8UQ3us+MIzd2cig/2fYtGoBOGjaTCoQM45U11fgPwl8JdOvIn8Qahpuo6nFcq+lsbxo3kfptaNeME42g4Pb2rpfHFzZeK5NRs7W68hbNmaVIQGFvIpYyysWCs6Keynk9K5qsVGXLT28zenNtXkrHn/iT4kaxJdx6Texr4gQyEhoNsBIOcr8uBuz9QBxXcX/jfwN4ai0K4SO31XymUSaPFOZbpZZV3ZZ9oQmNuqMQDyB0rzi4/wCEC0qa407RfEwvbUWivdFYWZ3k+YSBM42sV5AG7b+Fee+HvHfhnQ9Wl/4Sew8nYPOtcn9+uWDJIG2jkLjHHGcVVLD6CnUXY+nfC/xL8Ranr1/oWhMbZdcvEjineH91YBhgyGIhct8uzOVHrmua1aPX9NvtQ0rRph4pt9Ruvs4uiQsYnIHzAEk7Qep+6QOMjmqFhZ6hrMn/AAnekJLpsEkizKhdUeSMY5i2/L2z26fSptR+NcTah/ZGtWzme2nKlwyA4ZcDkKvIzz0rWFC1lFGTlfU7mO4j8Aadp8s8iXlwIXjZYi7QyKeDgt/LPHpit3RfCXhG80tbvW4Li9smulkEVxKbd7bcAu18MVeInGGwOOvFeGaPqnjfxDeWtjo/h+916ynlZ4lkaOOJlGVGJX2ooXHPJyR2r0fwpo/iGx1DU4PGuhs9rDCJhCboSSRMD+7TzYmwFAGMLnHU1v7Nx1ZjzLZHX+INRtG1XUfB+sxL4BlWBJ9D1CylCJCB/q2LLgney4baMfKR2FeTaro/xR0BLLTvGl1eHSLmfcv2OQFLiF/m83z0bB8wfNtY8H9PR/GM/jvTb6K11Dw9pOo2es20ZhEnyzwLGMBGmBz8oXcMcA9Oc1qeGviH4l13Xo/AHirw1Z6/p32c28otZlRoIsLiSJZBlnQNuYDlgcr0xRFtLm5bktra9jntR17QpPDcPhWwhm0WeJ2ZvtJ8+Xa4DGRJk+6OOQD3+teWeJtM0jRysvhTU5Ht72FvtMjTeY0ZUj5WTCsBjpmvrHSPBNppN0LJLdvDej2cv7y71YLOrTS42RRnoQfyx15rzL42Pex6gk2h6SsNhbQS2WpPJZpFGZ1fCyogAba6nocjB59saNeDnypbmjpyUbnzbYeENYTUf7dtb06va2aLeCM3Lr56oclCM9BjPTH8J5xXt3gt7/VtQutdtfEmkx2O5DLYheXkdAjIB1UuOM85PbPFcBpPhnThfH5ZPs93bfPIr7YznluoIUY4wRx6V6gnwl1fxt4c/wCEt+FUEd3a6ZLAken6dCHvUvNoYiWRACqlDuVizA9MdAN8Tq7JE0XpqzEhtTqPiDX7m08vRLff9nkskgSRnUcCRA4RfnDE8rjkA9qy7j4d694U1C90W1l1KZtUtUlgxI6yGIHmLy43KttOBgc47A1W1XSvi54a1H/hJ/EyjwZePbyQJve3eeRMgbHiRsZTOR8pI46V0fg3x/480+Wz1afWQbbTSkTak8STyi3z80ZVldmxu4OM8VnaXKDaUj3P4G+CfF9/4ot9Cay+16Lp0J1O/lmT7UPs+0L5WX6SSHGxU5GD0r6O8cah8QvCdqIvhVqFrp19ZRQyzw6jaxfZru3lwgQNMvBQsMgFeOjcEV4X4R+LPjzSPFF7daJPDrwu4ka+CoIxNFwI9oTbgKCAQDk5zXs9x+0lZXvhW/0rxfZPHo93Zz2V2WjjYxSYxG8LArKuHx+7Kn5gCGGDXkYmFVzT5dDspSjbc8h8UfDTXk8N6x4o0zX7O71+6c6lK9okj3E84AZraOTcvkpHuYRBQeCAcda9H0r4YeLvC/izwl4M8SWup+G7Txxpqw3LWVwqXcd7YQpPPLvjZmRYmlG4Ox3Nn0OPmvQP2iPip4egtdJs7nRprS2RJ4gbIAT7GJw7ghvmblh3yeMZFfRHhn9oPXPFciaxba3dafqGh+XqesaN5ObSdQPLnbTdzs0WYSd0anaWI46kksDKKu46DjiFsmdXafszXXhefW08CeLXtGSyE0dneQl7mRGzuWeVlZHBOAjqvyZwQAcV84fEf4KeJrS+06Tw/az6nqesXBhvrSZ0/wBHulUMC0qnCmX3OD9a+q9a8UfEn4reDpPG3w5RNH1W6F3p72mpwRZvLUKMGIqTEArsyndjO1TkYFfJHg/41fHPwDcWNtrFvDZPotxtuItUthcm5IyhUyFvNhXDYBR855yRxW2DpV1K8URWnBr3mWvhBqOg+GfiBfy6hLb+GbW4WLS7uLVAf3U8U/muMRhtqfLj5uG6g44r6w8beD/gloGg6g/w+07RPF+p+N5Eju7pwNQj02GZSZL4Kqn7LBlhlQyAtzztNfG3izx3feLvFcBn8NaRplxq+oQg39pi3+xyPIoQuWH3FPL4K5UnPJr6a+Hnw81Xwfrutva38EumXm6S40iSEiW5UhlC+dt2lA0hxjseeCRXXVpy0b0OaEo7HzN4w1i98NeED8E/D2uSzWUN3cPrj2TkW2pC5Abyy4OBGOBLCvy+YG57VqfAf4hW3hwPp2uS3LT2iQ2WleW3liDzpMmRhld5U8q2TgDoTgjyLx4L3SvE2u+HtatFV7G7lzJBhUcF2ZBzjAVcbgOc1J4U1f4fjxXpi+PZZNB0iwubae6eLfJI0UTAmMGP58EAD2rsVOM6LT6mUm4yVj62+POvfD74iY8HXtvql94tspo7PTbqWYw291PIQuLp9oVoo8gjgvtACjk185fDj4zeNPgj4iu9N0bXwtpp13MLzS9v2jT7iU/JIUtyqL0A+aPYQRwRzX3Xo2o6Bomr6r43l8XQ614H1lopNO065gljM1w7psgikWNiqFUZVIXe4++uV3Uvjb9jX4QeINYk8VafHq9pDrFxGWsNMkW3+yttDSF2KSb2JPJJVfX1PnUGoLlkdFVt2cSD4N+P7n456Lf6yvj6Owu7XUXj1LTrgiF4YW2+X9mWLZsP7xUVTj6nGK7S0+CGmXMfiHwb4wvdct7e1/f2F/Y3PlE2rhH+ZSrpMwblsqQcHGK+OV+FFx4G+M2vaT8KGXw75VmLKdNQuBdW1+n31HmFEEbMCvVW2OCRjgj9BvC/jPxR4m0a3tPHNjF4DmigFoLeS4WWaVo0GJS65ZIjjgszZxweKmrGC+DYqMpdTH8D6Bb3OqRWPh64/wCE+1LRrMiLXtUjJuIUyUit5AdvmbTlVI52H0GK7+HQfGUKpq2sRwW2qpcNHMjPGkBt+PLc/MUXr0yDjHGa5n40X/jvQvhrcXHhewvrnULuFLWyvtIXzJA5X/WOU+eMNj5XPGQBxmvz7sfGuu6tPD4X+IF/r2o6NZGS6WW+uJHSC9jLB452K7gANwbYS2T6fdlUnL5ClUSP0s1RfhfcTW9vq0/h6XzmG63muYGjkl4z99wN3IwTXz18VPD/AOzh4o8Y2Gk23if/AIRLX7UwwRPo8CSWyorF8SylPIG0jjMnysQMYIFdN8CJ/CfxQs7uPWLPwxrlhohxa/2eFkKGRTuaWEl87gExlccHj5fl9l1/4IfDjXrS4j0vQfD76vdRZZGQKIycneqpzHxx8oxznFCgqbu2LnWx86Xfwc+C1/K1rY/EgT31tfw3UMziAzQSAqVDSKEj3lvuhABwBtNe/N4x8AeGLJLPVPEFjrU2lkeZNOqKUDcgnIKqQB7FRjjivCp/2Y/Ca+K7i31H4iaRZ6xawwyJb7xFc2WwKy7rY3AL/KR80nVcfLW58HLDw1ouua7Y3/iHwh8Wrq8nJkhtbpHv5ti/dFvLkEJ2VeOTjJC1tO80k2QrI6bxR8cvhd8V/BUunabFpfi+5ivAy6ff3YgWSS1ycjbslTzU4RsbPrgivFfFXxx0rV/hTDaeBPDVv8IvEtvfw29s09gt0LOzKHzJra4+z7JJM4j5VWVWJC8Lnof2h/g7oWoaAfFXgVIvhZdafKpNhLYRQi7nclAYpoUM5di+3buwTtPA5HyhpWnfBp9HuP8AhZnxN8WaJrNrNGJtNsNPYZUjlVZ0lVhGVzneuOPlJIrSlT07hK2mh95fBL4l/CPw94YXSNR8X2mq+KGuZZtXuDazQ/a55HLMF2RbWRSxC47da+O/i/rPgXQvjDrni34WWt20UkDHUrnalvYfaJ5A3+jmaNS0hkfc/DZwNvG4r7j8Nv2qf2eLC703wfpHhzxQbeyihs9P8Q6nYW7s86jaoklBEyMc4D7ecY+XjP0b8Vbj4Q6x4Bv9L8SLo/jVArTRaRLLH5rXbKMeSELOrkk/dG4dhxSqSUHzNigntY/N/XPjH8JPFWhRaV4u1y50e+to5jbPopmhu7ad1+WR5x5UbEeXx8jDJGcV6d+yT8dfFd99v+GGt3t94x/tKzmm0LV2druQXNqm9re53ljsZBujY/xLsPJFbXh/XvF+nTXDeFvgD4EtdQWAx208r2tvOkMYKwl1nXewHRiNu7vjt5J4l0j4n+LdQg8ZC98K/s9eK7eRLa2ttKvU0pLmLeGSXJd1b98f4sAhSMdM89XERUXdHRCGtj6t+MnwB1341+FtS1N4bS08TadaBbWe4PzTcLIYf3B2R8ApFvGF354r89vCHgf4i+Mbq4+G3hjSbi+1CK1ZLhr5FgjWJdu5Q0pC/wAe0MMgjlR6febaH8TfCvxZ8J+INK/tvx/pbaRF/a6aWBHGt9uYyyzJH5SXKeYWdVycAKo4xS+B9J8Qav4/8R6n4rXV720tJ7qfSte+aH7Ak5KSIkMwAV0VsBdm0IuNuCK4aePcFtodFTCqa0Z5Z+yR43f4Na/40+DvxAlvPhXLLGmpW321Ua0jnjOJzCzoTm4Tp8u1vLyo3HBk1D4TwazaeMPir4f8eeHNMvdTvvIgmsd9rYwTTlRJFMH2BZbpMMDtyCSQOm3x7xp4H0XUdYkh+JX/AAlfxBm1OSa4stY06KWVF0+J9i4jJbaoRNz7VwgIwMDbXZ/D/T/AN9YDwXqHhbX9b8OeY0tlrNwzxRluA5uyNg8lCvUjIAPGCaiviea1RP8AyNqNBK8bHkJ8J+HvD/iK10zVL+w1OO1CrffZrgzxKCQHl2jJCjIzgg+3p7l4j8P/AAH8PaZpdn8M3svGnjCKJZRJc3N5bzXbn96TblHSNERF+Vd5GODz15y50n4ZSeJr+6+Ed3Ya9PPDs1HRdKsZLcrCoKSsiSbt2SCd0WFPGF2jNL48/Z71u58NWXjj4e6lZJLqQt/s+nXFw8d7AVAAEE3zbnJK8Aqfm4HQ05VXWSjKWglD2cr2N7w14Y8E+LtAn1r4lT+IPA98NQns49O8LtHK1phEaS/vOGLRO2N3GSUPU5I7PxR4A+G/iXS57r4Y/E+z8Z6v4UsIL6eS6CymcuRFHieGMKIgTtZE80o5AkwcV3fwL8QTfC/wpe+B/iL4MhtdUtdMEmp2sCwzXuo6dclgbuGcSYnBYyLLAW3huBjpXkPin4NaakmgT+BfGNpoHw61+/F5Z6WltJc6jHHJHtmj86N3DBZEMajd/rGw24CuWVNU9E1/kUpSmyHw1o+r6Z45zG1pqXiTQDZ64uoQuywXMWfLjsM43R+byFx8rR5zjv6LHffE39oa1ufCNtaQJGJbgX9vdP5EWnXiMxRmeFRMQ2AoVkbJz1PzBnh74M6Fr2r6je/BfxFqFvrXhy6GmXMl4kE+mF4+XWYELJvGTg5yGXgfdNeZeEPjH8XPAV9rmh+ErGw1+58P6tc/29Bd2ggbUSJHRlt7jG9Adj7AcNhgVUjC1DpKfS4nUlHZJM6bXPi9eeCvD0fh/wCKz23xSuPCOpQLZWuGhuUurVj5VzBfExmRVA+YSLhoyBx8oPEeDPH3hfQLkfFXUbnUNMOuyy2ksMty12sNqjYhWXEeSqKEEYG1VxgHbXvHh/w78VV8Q69448ZfDxtNstTtfNax1W5gu4IodqsYykO9vMwqjlAVxnA6L0vh/wCDXw38S6LL45uvEdr4C8IajDJZpYRiG1WGRt8E8VxNcjYzLN80LgKxJ44IFdOGpxjpLcxrPS6Wh8iXPjfwrfWGo/2lrf8Aa+mPOt5JbS2ximuXXbj7Mpk4hLKvy5GcHkZzXBf8L18f+NtHudJtLa7g13Sw66RLoUBhkitFKsbeWOEkMkarxgfKoIOVqhb+EPC3h3xFqHhLx1q2lmTRZx/Zk9rMGTVYzu2M0yn5Y/LKFk+9uJQEbedTS/GHh34Q6u3jPw9faZ4x1qScQ3OmWkhtLARHCshfazlnAQnaOME9ufYjRpWs1c4nUqJ2Re+G/n3XiVNZ+MWh3qeHrz9/DdBGs4RPu/etGFx5jMeXVMN1wO1YPxu0PSvDV7f+I/hnNPe2l5Iljf8AmSC5g8iSPfCUfOWkC/uyrYdBxjBNevfEj9pu2+I+l6Z4e8KeGdO8Kz21pNNL9qX7cyzbfnSOIeWANuD5xBZueQBtPzvB8V/FutfDu4+HGs2Gm6npcVxHcSOlu/2qPy33mWF/MVFY4xuKk7CV4WumjCXNotEZS21epo2HgP4l6n4f0nwNqj3ujfaL4XWlRzRy+XJIVwwjAI2CPIwP4dxIHJr2c/AZ9PmvIPjH4kv/ALbbbEhS3WX7LcwbMq3zKg3ZGMEDtnOa84sr39oOXS7WDwV5mu6ZA0T2TXMSS30YUDASViG8tOgyTxwOtReItQ8W6ZOD8X/F+t6xdX8CyvayeZ5cQbBWMyFSBsyOFGOlXWr8r0aQqVHmW5z+heJtO0q71L4daFoF3pF9eXf2WTUb68WQWxB2xzIFhTBPHy7lUDHJxXqnwf8AA/g/wp4o1l/2kFMPhqC3jk05MtK1xcvKAz/6MXcoqZyo+cccYArptQ+F95pfg0+KYdXs/GGmtGlzceWDJJBYGNXacOOJGjUjeiZKjoOMVleBm+GR03xb4l1XVI9YsLFY7azhCTu7X0iTPHHtZGDySiI7Og3AYx25K2NjKPLCXqbU8K77aHtY/Zw+FWjakNduPH1npPg+9YOkcO2yuHjGShtZ5d4k5xzg4HTOKwPiNpXhvwtqPh+X4feJbb4maxpVw13pSW3lXc0kHy7rfUeQhQRnCyghucbc18va78QrecQWGh6bLqBiIjOj3ETmeG7bKgRqo25Y4AXPOe1fR+ufAbxDq2jw2+hWt/8A8JBb2cNzJJp2y101LwRCTy2lKiTv90EHcFGAfu8NNSunOf4G9WCXQ8Z+MvjrW9M8X6D4l1HSLf4eX6bp2tIo4b+A4jiVmaJ0Az1KqyfKx+9kV9Uw/tV/A628B+H/ABZ8V9as/EerpcRf8SHRNGzlkQRzNNbykqcgqwdpVTlNq9a8e0b9nr4xfEq60rWvGupeDbPS9LtvJiLX/m3U0rsQkMpwRvLk45IySMZ6dX8O/g54v8EaV4vu/Fel2N94YEskOrPKI5ITb225XWO1lDSMFdvY/KCueK9CrToSprmdmjji2npseK/Ef9ovxN4p8S3OpeCroaLoWqOWWzu9MjW2hWMeXEwEiGMSOigyqNy5x161T1T9oP46eKruw0uLXWVreLzYINK08fZ3WFCGbYiSdFGDg7Vx0A4r7d8Nfs9yeIvA2iw6L4x0q+0qa4NwYPscV3ai2EheBIsMjq0YG2SEsNuSm7jB+Qviv8Q/FnhPx2/hbwmiWWq+DpJrAjS7dXtZZw/7x47YBsR7CBsZGIbPArow0qOkIw1Iq83xXPHpfiL4ye9i1Z7+IzWUsrwXRtd0cTzk7iUICE8nHHA/TtpPil8cPGT2+l36aprIRlNrdaDayWUglyNjAxYV+mRt/QcVqan8dPFd9qYk+Inha18Y2t3EFu7b7LcDy5dgSOeESpIkWFGcbOScgg149b/EfxRpV4zeE3n0m+3yfYbdBK84Vm/cxogU+aVbaAAmTwMd67OS+0UYqfmdt4l1v9o7wp4on8F6h4s8RS3qw/2kpjv3nR4vLDs+FZxhV7EY4545r0L4f/EH4/yWel3A8Inx3pdiZGhaKWOOQyyIwMj+WHIDb2+92JAIrD/4aD8akXmkfFPTh4dm1PRms557fRpbXUndOFy84VgGDMSvzIrEYC544zwv8RNX0Emz+HK3l3ctbNDLHLFuIg/hUhckbSTtOPl46VnOF425TSHe59AeH9P8Vvq+q+LdXW8+E9/ZGODzLC/mtLbypFDR+ZcyP+/YycMCRyRntXqHxPvvE3jvwdo1jpp8nSI42e6jvp3Y3Ig2OtwxVt0xVgSDj3/i4+VL7xZq2qeEYfHnjBNa1ewbUVsV0FriWOxNxFH8jS+cxcRkrkgFcuvvisfxho/x5+M17Z6jb+Ddd0W1tUZAlyjxWx3fKGgR9i5EWEXah46HmuD2bbVrKxurJXufUH7N/gC+1SDxJpN14l0rxPoGv2m4aZayMbuyvLWVTDNapP8AMsao7ZA/dsFHtu9k1L9lq+8VaZqXh3xzc6DoHg+1a3kt7+ztlk1ktb+XtcS8xwmQht4Ictu2BQDXw3qX7Mfxt8MaTp8zs+pvqPzRQqZkurYRrkrOqBiq+jghT064FaWj/Eb4j/C9joviV9Z8KznTDGTDL532+3Y4DIZt6NtAIH8QI6jmuHExvPnhJfI2pJuNkeo+Lv2JrXVvGeoab4S8RR+FtAsLHzDeaxbhlaRTj5QrwIo25bKpt24Py5GbHw4+GWj6No9j8M7DxjYfEHVL6+umIsneXT4IBA7EwSSLJ5UzhAwC/KWA9Cxi8K+C7L4x61oOsfFrVvFFvYW0q2cUGqCUXNym0v5K7F/1bOVHmZDNk5yBivVvFug+LZPhvq/wu8H+HdKg0bw/qTm11bTr1RqUiQzMxlt7dSSbllG2TdIrMoMYUnG11MRPl5ZO5UYWZ5/afBHxVb+M7TS7XTbi70GZlt9Xe5aA3NrFvKvIWkKwukeVkTZksARhciuY+Ofwhk8GHQNQ1H4g6HeW73aorRRiFrONBuEw8t5D6DGACB7Vv6B4Jh8axWX/AArzV5fD/iopFZeIdIluJltXtyrRy+YjKR5jMmSpI4zxuzVO5/Zi186zLewXPhrxB/ZPyyaSklzbSMocb2JkjjXcVzht4GDXPGo1Jc87I1du2o/VLz4XJpc2q+B/iX4k+IV9yY7XRklikVsgYlkSNVxu9RyAK17fw5H8VPAd/L4V8ZSSahot0xurHXRNHe28hRle0eOTcgdymUZBgkYboa6W88VfC34VRp4V8H3U9ndSTRjUNC0+y+1yRRBC8xklRd5kVDyfN6DkdK+dvjJD4Tt79PE6R3P9k6gkUlpe6bH+9Dwjy/8ASGlYbiAONzA7cLjIFZQpRm7xjbtoUqsktTpNUl8B21lc3ep+EtV0uzkhWBUWVJpbe5Utl9r7XQYIG8FlJAzGO93wlo37P3iDw/rGq+KrnUfCuh6LFE73sUv2bULqZzI3lw2/lyRTNHgAIE3Nnp8tcja6NoPibw6J9FvX/tHVI/Km1eR5vJ2x7BOJbYtuARcFQAxUkEcCt3XNO0P4ZL/ZviHw/wD8LJ0ySH7THcIUtUmu4E+ZXgZ5TEnAKkYzzw3OOuyty31MrvR9D2n4ffEv9kzxvLe/C5PD0gS7spG03V9eg3tc3eCixxRxhhbsA26MxEA4OQrYDcl8RvDHiW6s9A0Pw5olvra+DhHd6w0CRBLiCBE+zmKX5WJC7zIir8xweNuB5poPi74a/E2y0PQvB/hjR/CHjfRZft8Ekd0bfm3mMhihaMCRi4KjByVHcYr6c+CXiuLXpZPDnxB8P3vg3TbaYi51Ca5X7H5sbFVjNx8jbXztZtxG7gdRilScZabGd0keUah4p8J6R4ffWBpWn32vTTGSKHdHFPYKBwjOoyGBzkEDnOelX/Dv7Wnwz0Kzezu/A+k6XqrWYhXWorWAzk45Mi+Q/nsj8gl8eq9c7Hx58P6VYzal4q8B23hHxH4VNyIri5tJIo7+3uZAB5bNFuTiUjAIDHdyMfNXynZ/tAeBdM0m10nRfB9tq1vLE/299UgUzLd8YMTr5g2E9cqBjGOhrspUVKOlzOTSSuj6H8M/tDeA/Dl5feKzp2ia5qGpKytICUkjQcrG0e1R75jQVe8bfGH4B6X4WWPxD4Xsfs2rZlzZKL2xM7/fUQup+zlgQTjnP0rzvwf+038INB8UWmvT/D/RvD7XkawO+n2tvI6upHzpE8Y8nb2MYyR1r2+3/bA+Bt4b3w5qnhmEabH57AS6fbXMN1N1QN5ca+RuxjcyE5A6daxxFOSdrMuHdJHnem/G/wADan9j0G/ttY1+xiiijsbDT7NVnhhjGFERiBLBFwvIxjt6exW/7RelajfT+DPh0niPRL2xjSOKQ6VCTayJnzLS4gI35KAFWPPy59d3ldj+01oumarD4o/4RTTPDSQg/ZrqwTN0sIIwuzGJFGBuVcY7VwXi79pa28Xazqut6dpckGsXRt4rO5t7GWISpwu24I6SYJEbbm6gbRisWmvdszRK+rsfSmr/ABg/aD1XQj4b8K+FvFV14gW5Sea/eEQQm2XIzCm1SochePmAHY5xXI/DHX/2kdI8car4atfB11rNtfM99e6Z4guUtIlkmbJmspinlqxL4dBwQclRV/Rv2hdc1fS/+KfvfFVoumRRWl3pLaa8lx5iptwl0B8pbHV9rE849OYf9p74z+F76aeOHVb7S4JYd9j4gsxCRASAUa7AWRZGOVT5snj5T0qordKInHtY9r8Q/ED4vXtnNp9h8Kb3TfDdqtxa6rFf38cZMmAwkVl/eeUByWCMrAfK4r4/s/hF8X/FdhPrcOr6R4R0yP8AcnU7y9n8i6idhiKaQAjEfCjzFDZ6VYg+PXxch+JMHi/QU1GSxS7kmfw5maSG5jckN5jOqiQjI+YbcY9K9h+J37V9o3wovk8DeAo7Fr2d4NbttQ8r7NAH+SQxxwOGd2KhSdqiNsEgnmplJ0435dWVGDbSifN3jjw34b0CGW30f4gjx3rxRVlOj+eFIRMtEzLI6zAYOw5BAHTpXuPw3+Enxk0Lxda3tzM+lvBpL3+m6hEf7SstUJt/Mw0LKJUd4zwWjVldQBnKZ8Q8P65d29haala6UdFj0rVLfVNNu4rac28kmACkcnyghtvRWHZeOMepfbvjVoPiq++Mw8Qw6zJPstZYVeS1Iikf/R7YJKgQBXkX5CdxyMZrlmpSfS/9aHRF2VjifEXgrSfFvxL12y+IGoazq+sWt3HJrCW9qjEl0X96sMalSkWQnT5VA9hXSJ8JfAXiDxI3h/wn41t9IsrSx+zokyJFdT3BO0JNHOkeMZCltpI6ACtQaP8AHTw1481D42T3Fv4WnaD7ALji6iuYJNihPs7qPlUqmC+w7lGM81heEbH4j2HxNm8VeNNMsLjWtVvriwGltAlpdXT3AP75o5NxhhwwyxGCDjoBWlGVRRSkzOai5e6WPAF18J/hvqt54cTxvNa6ne3UFndFITHDCxBQtHdYeLaHHLbh04HSvgD4u+KU8ZfFnxPq8M5vtPt7g6dpkxAG+ysP3FucgAncATnAz1r78+Jfwf8ABvwR+EHi34l+OLq2bxBqVjdW+laFZXcMh8+6nSKB1z80iweZ5kzZyAmAM1+XdnDKtsIZ5PmID4245bn8qVZRVnF9AhJmwAYVV5B6D5eTn3rlNPm0LW/jHoOleKGMWkWnmNdNGw/duUbypTwQAhwx4PSuvEsNvbSO5A8uPcznlFCDLE54z6dulYn7Ovh74beLtd8W+L/il4ifwZaqILTTcW8k63JmZnmJEYO3y44kCZ4y/XjB6Mto89Vz2UV/wCMRO1O3c+vfhjY+DtC8TeLPGviu2T4nLqUcGkeH3BR4obSNjM/mFsoDKzRjIXKiLjhq3tY/aE+G3hTxTD53gODXU8kRyTSLaweWy8KIZ4kOcDjBXPoRXn/h/QPh/wD8JhceHtE8aa8vhDTzHcW72sKSS30gG5UWbYoj2MFHzx/MBjjFfo38GZf2R9JSS8uNPsXku5w80evWMMrW95sxtV3Vlj3+2FLY6V7DfJbmZ50ot7RPz6/an/aV8Of8KQ/4Rbw5bQ3OmeKvs0Nirosd9o/lMJb0MF4eRyqIH3YKcDvXwLpeqaZqMIuNKuFuNq/Oi/eXA7g8/p0r7p/b20HwX8YviBol/oUEfw50nRrC408G3skO6ZLjP76JWiYfLwrnO7bgcYx+YWqfCnx54cuWubFEvoovnjubS4jyVH3WCbhIDgdMcdK7KeBhVp83NZkzruk+VxO58bX8NroJtorjY92wjbb2j5Lk+3GK+jYpZLDwHoWhS6MLuxhtI/s2pwRs5ZmXcZEKg8M5O4d+BXx7H4R8c+LbeC61QwWtvBhWuJ5okba5BwyqxOR2BUV9F6L8VPiL8JJLCwgvodW0GFVEVmoV45ogv3eRvXHBGOnGK0hQ9jDlvdkOftJaGb4g8J+IrOIy3emXer2kyK/nR2rtD+8GUHmqCFb2ODXhGorraNJ5Nk0UVu/ljcCXT0DDqM9s4r7+0b9sbTblLmxvtAtnnuIhHBFJLtgJOB+8zgnHtUmsT/DX4iG00jTrrSfBuuXcaiea1UyWcsrHBikiIJXPBVgSQ3FQsVyv3olfVnbQ/OdxqvKrA0ivgEeX83+7kd/Sm3mhX625m/si4+VsFn4x9O+favq/xz8HU8F6uLWx8QR3t80XmmZcmzCr/D0yWAIIweB+VeOakNZs45Ev7pdRijlBlcR4SM9gBxwe3FdcK0JfCYuEo7nkltD4g0eTdp8t1pkkvICMQrL/ALQHUfXiu10/4r+PtEbyb1xqiNwfMX58egYAD9DWpe3FhfWkU8caXHlOFaRFKMqnPGcDiqmp2kF/BbpYxyh3cQoSpPPb5h9P84rVTg9LCtJanoekfHJHLJqFjJZgIMGIblXA7kc9O1d7p/xXtb5QsUzXIRN7eSmCoH5HI9K+cSZ9GvDBeRm2lRSNrLxIBgZB6EV1nh+3+275tIu4LYNEJJItuJAAcYXHYn8uKzlBLZhz+R6TqPx9vtJtzcaLpbyOrgR3N5t+Q9OVU/kK8Z1rxf4r8f3Ql8XamZ4423rHHkRJn+JYs7fx611kjSzW/kQWiwSurRCd18xDjpwBj6ZFcHFpepXDTNKhtJIlJkaSMom3so4H8qdOEWKdRonfMdyos40vnRPLDtjYQcYPHftxWG0lzpjBL+2VVJ3sVBUrngceldZYvdRQGK1kitWU5V8jbt+vPpVqeLUb9tv2iOWbZ8z7R5YHYZFatWIWpzq6pBYW32fZG4l+YRYyGY9CTjA7cVTaRbv9+yLE5yjBegPQYps+m3Mcq/bI1jjRiMovyt+gx+laNhY2suFuQ0cjNtj28hc4xn1xRYV+iMIaZcWdl9umjZgW+X88HI7fypJpZ4poobzElsfnAXgH2FekWkt1ta31QC3AGzcUJJHbp2rGv9NiM72lov2jYm5ti8++0f4UlJN6odtDPa50cTxhYWjDoSTxxx0wOtZBgttQujBasFj+9z2P9PwpRC8s2bciKUfKY5Qece9PstPmuFmP/Hsy/LtHAPPUYqgEdntS1nHid14KOMj1yKbLcTAxljmNMLtx7Yp87QNMIbqV2aMhGYLjntmoQYEnVLrzbw8rFtA59x06UwJYFLyLDOpETdMDIP5c9KDbGzkP2Da7LxtYbcA9QQcfpWlCkdsscQ3xsc/f5P4dhTXjW7ZoZ1aNwp/ecAFffHXFFwsUFusyrbzqXkUHbkAZA64+gqvjZlgi2467iM5/rVi3t7tWaQxeY0IYI2egPQgCrUlxeYEflxOZVAV8ZII7HPtRcLGS+yAqkLq7Ng/LwT/n0rUtNQlFxsZBACcA+/rVRTGtsPtEah4vlRsfdIPQ1EFaW6Votscf94sCD9B60xExvFgvpEjU7VbIPTluue3FEl4qo08TeZIDn5+mB6DH4UkTS20MpDrOU7Y69uc1WVYbiQCHaW649quKJZxniC7F/rFxdKoTeV4HbCgH+VfVv7HOkf8AFSeJfFr4UaXpP2WFmHAnvpFQEHsfLRx+NfKep6f5csksbhyWJKYxj1r9BP2adHl0H4Si+cL5niDUpLoKwx+4tAIl/wDHgzD2NeZn+IVLAS89DbA0+bELyPU9TnRrtgpUeXGGXbyMnjH19PSvMf2i9ZOl/C3QvCyH994gvjeyrnB+z2h2cjv87A/QV2243Nxv4dpJGyqfzHtXzV+0lrDaj8Q7fSYyDDoGnwWYHH33BlZvbO7H4V8LkeHUq6b6H0WLnaB4rZRNPcQxj9yGbGepqDVphcauWRyI4kVIXA+UlR83T34rU0txayNczgRrGhwDxnjHBrEsrRC2Jptis+QDx3zxX6Dhoa3PAm9B0uqRxWv2URbmXrkZwT/Kp7Ly/sqJOgQuSR0OKl1V7cSM/wApLhQMf41UspbW1hKx/wCtU5VGz19j06V2IwNO4j0l1MDHyngXOBk5OOeOnFYSpsjVFKlBnYex/wAKcDC6t5coUfxD0PTrSJsCtHCwdEG36E96yqFIlhw7LuycDnPbtWdLBatcBZ95iCknbwSD6H2rRj++yMuVwDu9+1V3WOO8tmChg+cg9MYxg1Ed0N7Fu0MFjKiwzN5AQYzzzWt/aFreDyFUSlDwS2Mj/PauZuhHBP5qK0anHlgHK+hqCSeGDE0UJJJ65wR+HpXUjOx0U1hpknmyQRLJuwwji+Qj6e30qhOlrFbLF9nMRcHO/rx0wT7elEFxbRNEI9jzYyVY4yPT/CtG6mtLlsP+8GATGxOAfY1QjDmu4UWC0mGxFwc/3fxrWsdNEeZo9z+aDtTO4tiob230qHC3MTqq4+UklSO+OvSok1vTLLbJZRtGB8uAflA91POD7UCLN5DcWa+VEqyqi5fpjHHas2G4S2mDKnlNn5Sox9OO+asjUoruc20W1UwDgDPHpn15p1zBf27LJEi36HGANq7PTNMZoxXrmaGc3PlTRZxheBn6VsLPIzKsr/aoJ0I5XjcOPwrjkmuLGfCWkm3OWQ4xz2B6cVI+s30Kt5Nq8UJ/Eg+1Q6d+g+Y9Bsbi0WOz+0sbfyd8T444OQDnsM4q1ZC1tL+2dJDGBMfKbqwyPuk9Of5V5wbjXJoG2xYiKjh8Kf8AgIq/barqd4v+mwun2fDfuQF4HG4A9fwrN0GUqitY9Vs71Xs5J7ib7bH5742LsKPnHtgEc4xUTR27Wn2nT5EnWxnXevC5ST+HPT/PtXH2d5ZvO96TiFmicp03bSA4wK6BY9MvZNVtrRZI4zCsoUPncycjaMD245rncGjS6JJGOLpIc71kyB/dHb8PQYqpCZTcta35jdZFZF2DA3Nj0+lUtOuZ1v2mKyXDqrK5iAB5GBkHA4xx7iul8OXNnJNPDqZSJkTEZYYJZW9KAOQtLfUY2l+yGUQxKRKD8/T+4vf8BxS6UY7S6heZnQqpYR9NuTnOcdD6V0q3Kx3GZf8AR5QGP7peOfb6DNV5dOtY3862uftSBN3lORja2BtJH6cccVE9Y2LjudZvRw0yMQxwSPp2poV3IEZMORwV6Aj1qrp0kV5pML24A2nyyv8Au8Z/SrJdSQD8gOV2LXzNWPLJo9aDujr7CWE2sFzMfMlf92+7tVPXdOfUvDFzZQkSvuEsP/bLnB9M1X0i5JtxDswYSyg4zwef0roLJzIqwXL5DkpkjjnsR6EUU6nLNMJK8bHjvhu8vVubpJbprMeUJFOclNrbTH1z16AUR3LQXwLuTldrl8kv17nuKrW+navo13fpBAkAgMqEH958yvkD2+XpSpdTGC5aWExMswfbIMlSVyR04A4wa+pTTSkjxno7G7bajqUHh61tbENGlvPK77f4g3Iz3AyfTFVozLczI9yPOjUlpLiMfOvp06YPFDatFa2FuY4zufchzwpJORz/ALP0q/Hqn2eOMLpwsw0YTfgbJW7q3bHoc1SF0Jb6ZZCLFj5UrwReW2PmOepz247ZqfVJZ7fU9PmiuBbi0tkWR9v+sYgZAA9R/OqN/Je/a7XeIYRLDtTPPzDBK+2M4GDUB+3w6ESdxltwyoJB6t29x09OlUmIZq5hMDqzXbxBldosYQpnkjA6AfT9KoTG1ltbaDcsMbExOI8OSCAVPH0q6kji1jfVZHto2ixJxgg9sYBNa8Hh7TY7ixmkQJHOwMkaNgsF+66dx6kAYxTERaUsVlp8s0IY2IlESlwcKcAld2O+cYNNbUJxqM4aEXdtsUiNDj0wRx2HpW79p/s+HULSyhW00+6clRKd6NhQC2DjG7bn/wDVXJ2lxLf829t5UKvjMRAYY9/rzVbiH6lPZLNHLNbiK4BTKKSRIgA4I6D8qt3bi5vjp9vv8iaJJNqY3Jt7D0OcVXvJJDpklzMYx5MxEjBR5hTPGRjjr+QqtpttPNczSaS4xPBuAI+9hsYHcEUeQ9jIuU1DTNfsJoYW2NtTz7htytv2jGVPBUZH07VvoYQNZ8rdNJDKNkB+60bEBsH2z07AVn+Ili0W2tzdSBH2B4lyT+8H3hjoB/Ksy8u7g3cx0lftEd9tJRAco20d+Bg9c0udWFyss6pq8jQ7fI2PgBYkx8hHTnHP0xXN3V9cSNHLBbhJBy8km1QB3BU9RWtbaBr80DgOllahR5jY3Se/I/pVuCw0jT1DmM3kv3S8xLD8sbcfWs54inBFxpuWiRzbakurzsNOheaV1AO3gErxz7CiPS9WwLa8X7OgOY406gH0kHSuxbUoIAscNtHubACogC/hgZrqNC+H/jPxN5ckVmdMgOR5s6mNVX+9zt+UCuOWNb+CJp9XtuzyhdMtLckQxuxQ/N5hDf8A1qdFb3kkiQWMAldjiNYl3Et+VfR1p8OPAOjqza/q5165XGbXT/lB+rMM/wCFbsHiWy02IWvhbS7bSBCMRtJGHmA/3uefeueWMvu/uNo4bsjx3TPg1401T5tVji8PWzAEyXJGBnocdq6IfDXwLo8yJeajN4ouogC8cAMduTjoJM5x7Zrdu7rUdRBe7uZJm6kP938B0GKoLbpgGJ0n45B7flwK55YqXRWNvYK2rLi6uNNh+y6HbW2hRpx+7QF8f72N2fxNZs9zdXR+0PLJfdss2APoOOKYcAqse2IHrnn6danELORgjGMYHTn2rD2smUoJFAjy2byoWRsfeU5Ws24TCsJ0DqeChOd1bzrcKrSEMoQ8qoz2yOnWsO3j3SvIqmLcejdB+HvVpvoJpHJap4etJEe9sbZIZ16jocAfw8dfbivOJzdxXDySoZcKVkBG3A6dcCva23RXDM58xG4OB09MfSuQ13SfLje8sk2hs+bznIPsR6elengsa0+WWxy1sOmro5LTUuhC0jKPLiGQO+fT3zWJrGsi6uUjjJAXggHac+nHatHWtZj+xCGCTypOMqgxtK9PfmuQ2EtvyOnoMk+9e+tTzdtB7oxLSKu0nG3H60AAfd+Ynt7U4Nxnafc9KOAOOOeDTEGw/d/u9B6ipo1BOz/V/pTVQkbWG8datxoNgbGCenfigREE6bc8d/pVzy1XBYbfTPQ09VbYOQO2anUswB39M57ClcZZhmw5CDkr17LimW1uJsKM7ByzVNbo0oG5CWzggcAfjWzG0kYWIoFAGcCpAkSKCOMJtB/2R3NSAu/z/wCr2DnjimSAxbdigBc53Y5+lRedCQpGSW4wP60gLnMrcnjbg/h61WMDY3DEEmR93hT6HinIH5WI/U/0pgmbsQiqOwJ/D0oAtW2p3FuwS5wxXA3ZxjtznqK0I5rO780SkIx6bgoH4EcGsBufv4x0BPT8azpt0ZKxF1Unpj5fwoCx1EugLMgaMsHxxgjsOPSsWTRNUjcZhaUEdUOT/wAC/Kq1tqMsGVhcn/Z7fX61sxa/fx4KfMe+R/n+lMLGL5F3A4MZaIj1FWhNqMEayGMzo2SQvoPb/CttvEUrYXyEuM9sY/nRBqX2jKfZfJHt1+lMDNhKy/wy27E/dJ6VKzknzLhvlXCrjGWFTzuAm5gIR0Cnhv6VyV/fywt5cafvlU7F+8fyHX8qaA1tR1CKxWQn5Uwdr5GN1a3ww+FHxI+P3iaLw54Ps3itd6C4v5z5VnbISMs8hwhbH3VDZOPTJH0v8Ff2QL7xTpdl44+LKXCWdyBLZ6PEfIkkj4YSXEpyyKw42hc47iv02+GnhPw7DdWehaPpsWg6bZp5drb20YjRMKchtv39wBy3/wBaueddR0RahfUqfs//ALM3gX9n/SNmnRTX2tzyj7TqkijzZsKAYh/dgDDIChc9TXqeqeRA0k0W3YQfkwMjjvx1NdNfTizeRd7LOwZSB82dn3QCe2On+RXnWpXhUlkjO0fwkDLDOeeOMZ9OlefKTk7s2jGwsEilS+F4UL78+/tUqW8BjUEEAcBCePqDjg1nQy2qOzyDcqgbcnrkflU9mxiS3dwQLh2wpwVGDgdaUNxs7vRPKu7crO2JLbDezBeNp/8Ardq7DSI2mmiWENbQh3B784zheMY7VxWk/LcxPGoEBkXcMjA5wvHbPA4r0fTVliLQoNolZncMOFJxnHPYV61P4TmluefeP2+z6VqEcSrLILiNOh+6x/8AZa878N+H312+FucqAvmKRndsVe2O/tXoHivz5IL2xtmEoSeOTcvXkDj6D+lbFnFpvgPwde+L/EN5/wAI3p1nALu4vXGP3SZ/dqPVj91R1xjpU1IaFRfQoa/4k8N/CTwZdeLPGN2vh/SdLVg9wwHn3MpB8uKKM/MZnOAFA574Ffjv8Zv2mPFf7Q/iCe51Rf7F0SydBpmlblxGgUoJnPAaVl+/gYHQVn/H79o/Uf2ifGd/JqmY/D1rGYNHsIQ8Kjax/wBJdQ//AB8SJwc5AXgAc14HN4L0u9VZNDdYcR4aC5ZwQ3sf/rn2pUKKXvMqpO3uo2NR8HW90RqVnILO4b5JFUZjIP8AsqOAa4e+0bV9JlwVkVf78RI49sfyrTm/4SPw9bKkkjQRKCg8pg8eO3OMjr0rT0jxVdW+2C5SO+XszHc2fQ7jXQ2YozdM8SHPk6gWuLeTHtIuPpWvqOk6VqSJdW90LaVsBH3DbnsrbRWrJ4e0DXoXu4Y20E7d3yEbWbvlW6Y9q5CfwhqFrB5tq0d6J/l2x85x0IA71PoMuT+H9QhRDEy3NyvLRoCeB/EAOTWZZ6mI5yboeSRINw5Kn8D3plnruqaFe+WkpRlADCUcH2r0awh8GeILOa51HZa3IG+Rl+Rvw9x14pt23D0Ma41XQBKIX/0guowNpwPTjHUVljTC7GwWVd8vEX90jsCOPpWnaeEoZpWi0W+32snyq9wu0EjsCKwL2K88K68kV6rEoAcglo8exNJAa/hXX9T8H6k9jqCPEkgx5cgJQ+m30/PHtXe22ueEru5i+1aWkMN3w0+/lG/2h0C59BXJL4s0i6snbUPLjkhYNlk3o46A8AkMKtvo3hPUbIXMV/MvmHcjwpvRB33AdefoRUtL0LTse7ReCtD16GNLCKO/SZSqwwXKiRQo4aNcruI+h4qn4k0/xV4Bs7bSdcmj1rSNQXygLkGN4iOynJOUHX5jXilrLqnhK4ivrS4XfCwMF1FJsyOv3RjaeOnSve7H40+GfEvhpYPHmlNqj20v3QFkD4480bjwRk5H5Vzyi0axt0PLNG1GCz1h9IaOO6G5njdW27VI6EchuOgr0KR7XxRZQXeksd+lyR+dHgIrD1C54IA+hr0v/hB/hz4s8PvqOmlYVuVDCVFTzYsDjC8HjpivOYfA8Gj6NL/ZGtO628qs6bPL3KXGT2bIHbdii8Qt5GdrGnzWV5qPiHS4XvZIlEbwJlWB4G7sccDkV0qeOtQl8LQ6T4o0+S01cJm1urlUAA4I2SDvtxwcV09nbrcas16k0EZt4RtbITziVI+bPuPfFZ2p6dH40/4lWo6aI44MKqR3K8kdxjGT+FQ7bFxOF1bXtF8Ryqdy3t3BEBNNCyEHbgYOeCfw7Vn3/hTTitrqvh++/sy6JxIB8juOvY9c/hWlqfwkhsLhp9FkhLW6BnsJ32zEN0CyDIP5VyZvNf8ADV/DcRaaLRLYhn89C8Tf7soyPwBoWmwCW/iLxXYWFzYXkL3Npby4Wcx/Mjn/AG+Fb8QcVpWt54f8TqdOvpVh1Rvkj3nb5ucfxHCg+nT0FehR+OvCGoeVY39tPoCXWDcO0f7rccfNgA5B6dBx2qvrPhfRNcuBbaVf2eoRxncXt0VTGuOMMF+nGaSaHr1Kt38D530IatpmrSRuqZa0YRuhYcbVKfNjHoTWToHhPWrLTl0ol4btHeZ0hkba0YxztPylvqO1Zemve+GLl4oL+4X76xurkK6fQjg10ug+Odf0eK8/t2KfWbO4i/cTMpSRXHZZdp+U/iKxneSs9TSOnws9GsfEVtrMMdl46sf7Wj0+RVhuHc+b5eeQ7bgTtHYYBGOK9H1Lwr8M9X0NoPBkOm+Zct+/ghuGinZB3SKY8Mvt7dq8H0+Lw39ne71kTXn2gRyYjPlSWzN0RsEccjn26VTkt7HyF1Gw85Ray74X80pLlccjd3HpxXFUw38jsdMaq6o6mw8Kakt7c6TbQzabEkgjt7i4t28iTaMnzZgAobPbPFWdO8beJ/DVhdeH4r231rSxvTZN++W3fnmBj0XPOP0rb8BftE6t4ISfTPGtve65ptwVIiuovMcxHrtbIznPQFf5V7pbS/AnXtLvdQ8EXun2v9rwfZ5dGul+zyoz8hdxALOCTyWLDPUYFcVS8HacTaOvwnk/w6i8eXcslxbabBcy6hblEuW22ypsyVCsoIyCzfLxnPtXfeIvCHhHxTBaRa99l17xElukVxFFcReZA5+6/wApKOBnnnj+XfxaD4msPB5TSdNtoFsoVljeaU+WqgH5cDJOcHv37818ga1401TT55rkeG9OmRZQ0U0bSoEJOTloyGKg9OgwB1rojrpBGdusjXTwZ4n+E3ju6mtmbXo4bUSgxAhdkwIw8WQGCgH7uR9O3Y2fifW7HTW8W6HCunx3Vwp+yKoTzCow5UnIAypBXHXvUCfFbw9qui/aL6efwz4itrMWkcqj7ZbSRs24feXK7WOPm6L61Fe/Ez+xPB0Fhri6b8RZGuNqwW8vkSW/+0WXoW/3F5PpVNSelgTSOjvr6Xxt4UvNT8U6dusY38yXdAv2wIMZdCoGceuM45rxfUPA+ia7f6TqHwoSTUjCxkkt4fMBiHy/eLZZXPPoPSvYk8EeHLLXLLX9Mt1ngu7FLyaBbqRWVZF+ZX+YlguSABhcjtXN+FNf0Xwnq2rQeHEvNDtbmP52kkR3SRHBHlqO2CVIHPP5TblegtGjQ1r4o+KJH1PQ7ix1PRHXyvsJ+yrILfCgSZXjIIzjHYmq3w78ReH/AAjPdarr+swpLeZWW4huZGmKFgcfZTGPm4wfmPGMDIrT0z4naXrGpRSeI5n0mG14tLvHnYY4XEg2kgMevy8D869K0LVtES6u/Dvh3V9Cs5L2NpLqx8qO4jvSeSfNddh9fLDtxzjFcdRdLG8Tkfil8F4Irix8T+FfFEzHUGjETSTNcCWSQAgxOp3Kh3AHLHjHauIgn+JvwG8QajpGv6BFrdvq8cfmxS/NbTLH80UsUgBB27t2z6A4xx3Vv4903QrK00Dxz4ea206ad5tOvtAxHEXBIcSJKQFZcDhCOO3FO+IHxts/HuvaRHfeHT4ZtbNTAj28o+2yQOqorsHBjO3aMZJO3jNEE/hcbopvzKnh34hfGDVdL1vwJYaBYSzRst/BIzeXJpIlZGVYTcPIHUjJ2hhjd2GKXwV4D+Knxb1y/k1rW7Pw7PeLmH7c0cDXTrxJHEIAxlZNqkj3GDiu3f4ueC/AsGs+AL/T4ruV4YfsurzQK/2iOVVk8m48ra42FsK20rkYIry7V9Kt9Y06KPULZvD+o2Ti8029tkMkUoYqRkEE44XowPTtXM4xjflgaxcmkmz3PUfhn8VZrAeBvAXi/UL+fTrXmxkm+yqRwJPKukIkVd33dxx2zXkXxFtv2hrnR9D8P+OtY1PxNDo87JbSXLWzHT5Vxhnu4VMxCgDBlYivdLb4XftA33hHT/H2narZg28XGnQMLe4uoGOHKXILDzSBkROykZwOflrzDXtL8QWviXRfD2gQzzDV7ZxeaffzvbpNJtGUMpzhwB9MgAelZ05tS1SKaVtGUNY8LfG63nPh3xz4o1ebTLmOIQ31sJDaztcbSofyQsckgHG4ZJxjOa3/AAf+xp4t1nxXHa+MtXXwna3BxbTzJL9pu2KEqqNIyxb1bGQzMwzwPToPizqPxci8BeEtB8d+E9Y8L6Rok+YdZstssG6JVjtpjLEHIEajIYiM/LkGuA8aap8ZPHVvoUeoeLNQh0uxlaOW5sLpH+ZgPLneNXQdQvDDK/U11UakvsJI5akP5pHaaJ+xJ8ZtZWTVPGRtdDTT0aW0uJ2Z3mWIE7l8hi9u3yjBkAyCPw8cf4M2Hhy/0vxX41iXVtK1WSS3gjhlMkkzLkAyMGQgA84yDkcjtXa+IvhB8YrvTZvF8viq61+aCIKZtQZ4ZhbjG75huXGMcKDnHtWL4G+Fnin4qaBNo9z4ytbWx8Ls7wgs84jeYhmKHJZVyODwueB612KpK3vNHN7NLa57p8LPgh8FvEGi2eua3PrXgfULq6mtFFrdQy2jwwk4laOdBJHv6HDHGPQ8Y978J/gJofirV7XWNfTWrPTgJWs7oeRNFGwGHQ5KvgcjqfYV5hqXhT/hEdZi8LeNdQ/te2t7Xfb3dsZQVQ9HxJygwO+RyPWscfCvQL7TtV1+C/XxFZ2vkm4EErR3cSNwJSjJtkwOwkOMYxxRCcnK6nZDdOMVqjspfhn8JJPESw+HbyDxXoc6rcSMsshkiVx8n76LAULx065x2psngL4F+Fby4bxhdpqIZVa0WIXDSYOTjzI2WMkDA5z+FMtvgH4E8JatoN3F4vkvP7Xi+0NbufsUzKwBiVyjyQ56ADKk1b8UeGvgn4c8WLp/jDVL2GCWONVtpo3kSB3ABfzYOW6g4KqBj0rp+sNWXOc6op6qJa0q+/ZwstRVk1WO0dCJbVW09pYoXA+5cfI0jscfeGV965LW/i/4TuPFL6/c6NFqVnEEjkjtpFhWQJwJEYxgqQ2Tg5GMCus0vwd+zhpeseQfF1n4pi3hPP8As80N1CSvyqixp+9XtlM+9dV8JNF+D+mePYhpWqad4z815yF1OzNo8MiKSFCXC88Zx+7I/IVXNHdyYKm+kDkNW/aK8KwarDqnh3w3dXcMQRyxEX2oSoARt3AqFzkHBUY7dq7PWf29/Dj6vFf+H9HvdN5iN3b3LQzxyhQA8MbpHvhb0cLjNe4a38PdC8SWGrau3hmx8oMJ0n/dLsxkAxtGiLtwOQCO2a+Yby48AeHrq+tbjwivikyKC7wt86leBt+Xp68gYHesLUZfFc3XPHaKNTX/ANqG18WeLEufBNrfadp9z5Zl06/kiBEwHzEPHvKpnpgrn07VjX/xD1zw/dzCziaylvN29ocuhydynywp6ZxnbnHtXG2/i34am4t7W78M3NmvLFg64iPVQAuA4/LGOlU7nxxrsFxFLY2MttNMMWs8U6Bg6crtx2wOVbr0qlRp7RTJcpdUj0u08cfFKO4TVpvB6+IJp4/nkKOj7F6NGiIXC7fvAA5HoK1Phx40+PPh7SdV8SWXh+4OmvM3mXH2VkVC5IAk+QeSE/hLCMntmvOLX9qX4ilnst1tBdKOLiBfKm+UYw8eVyf+B+4Fem6H+3n8WdLs/st7a280oiWONp94QDuWizuYY/iPPvWcqMukDSM/7yOGtx8S4/C2s39wtxdaheyQiwuD88uYn+YLvB/hyPmUZHTiuo8J6x+0T4iTUdK0LSbHxJe3EKWt/NdLFAIoiflLK3lh2IBH3MAdR0qhr37TviLUpbHxZZJa6Rqzyf6YUiZrS8hU4P7h1Gxh6gjNcZc/HTXY/iR/wnfw/mHh5nhijlSOIvbyyKm2QiJxtdTjjO/GAeTWkcPdfAKVTrzF/Wvhf8XtGvLm71+y/sGeNlMDW64gkfdjMbqQnOOevtXI6P8ABrxl8VvEf2Kzjcal5i7vtCyOMk7XlLhS0aDHJK8dhXsuqftEfFvxZpVz/bF/PYWwCshtLZEOVPUFUVkP+7t+lZ3/AAlH7WGt6ZBrPh5NVNheqYI7qzsYU3KhI4PBJJHXaD1ANa04yX2EZSa25zd0r9gj4vDWJNNm1bS4LeaRVmu4N0jKo+6ywyCMkA8ZADe1Z3jL9mv4jfD/AEy7+02iapOceWtuH8yTyyMMqEclvvc446dOJpIf2vviTpEOkw2evRrp/wDo53tHp90R28yRjE8iAdD82O1cBD8O/wBp3w54yXQLXT9Tg1jSYzcWtxdSm4hlSZfnWGWU7ZScYZQGxjoODTkqj3SF7q+0e3/DD9nC/wDiD4B1DXtL1vUdF1O3k3jRvJha3FxFx+88yTeOmW2g9RXA3mi6VbWNpb+Otc/4RnUdRmdZLl7cz2djIpAIkRP3kRk9cbcfNgDmuw0HT/27Na0qX+wre18OLpxD3RD2UVzORgrlIiomb5eQW+oqtpHwu/aG8Z6ta+L7+dtO1+YyW90buJI4rjyyCP8AUHylHHy7ipGOKwalfokWpRS3PRfEXw38QeEPh5B4c0/Urb4g+Gr2ZLm2vbN1iaCRsNuhcSkc9AoPG7otU2sPij4b8DzPpPxAuoI4nQJa6iYrwpGzCOPH2hfMjPQbdnTgcDny/Vf2ZvidoCakt74gjWNPJlez05LiQyKOSiKhj5jAyuA/TjFcr43i1Y6db6Rq+tatrt9NMkFna39j5bup+T5pJEDSsFJ2EuCDjjvWTp+h0Rl0TPsf4c+NhDoj+B/ipYJc+J9NdbyzvdNmljiv4SVTzCdv7qXIwflC8fLt6VJ468P/AAc8Xafe+IvEM2tW89yElgu4R+80xlAVSvz+UyZwejZHvivJPhx+y78YNKgn8R+HPEE2kyiMiaw1RI5MogDKI5UNxERkYAfZnt7ei3nwj8V6D4dPjXwf4in1mW6R01TT7yCNbNZVJ8xMAlIsEkBWxntgECs6sWlbQqm1c8p0/wAQat8FNRsfEul65aa6NY+RdSvVeRLuGJuj+buMLKPU8Y6HArqbHxjB8VtV/tS20rU/tNlctBdzLqMd3BNG+0vGwbydny4ZSkXYZOcEe2XU/gTwN8PfC3wz8Qx6Lr8cpmuLY3Ukoh887Xke3nZsOztIfl3LjcB06ZPhrwJ8GNG8bvpmp2Y+GWvXoRoYVuJP7NulPy7oWWSKFJWwV2Mcn0Oa5koXuzVzfLsdsf8AhXviPQf7E8Oahd+Fr9bVQLGeNkXcDu3eZgo+zlfvk9RxXk3jX4d+P7uyXQvC109/tljuLwSkwLcMpDou9NwG3HY856Cve/G/gfwlBpclhaauul6oTHEGyhZ4G2gIUyG2ZCsNpHTkEV4ZZv4x8JxTaF4o8U6e0DRB4Jrdjcq8OSuGyi7GA2no2c8d6u6uYq6Wh5N4j+JXj2Tx5Y6BqNrdaXqlgyZQSb0MbYZ8ldu5W24yzYHtzX0D4G0z4Z+LbKM+MvBNxLqulybo3tZ5WkjMnzK5nimUuHyeCpAK+lea3Gk+DvEvju01vSobvX49pXW7NJAGFoMBZLZgY/MVWPzKrlhyOnIl8Y+C/C/gy1n174MeKvEfhXxIbkQyaVcB5kmiLK2zZ5aDES8rnccDbzyTtCdknEc4qWlj2zVv2VfAPiXTtQ1vwx4n1bwjd/J5N9PKt7Ha8bmDRMyqeCAP3gxivjPV/wBl/wDaasLbUYtQvU8SaZYsJ7G4i1MJHeRl/lYNKS6FQu/aFIB4HHNfQHj79nf4paJoE3irStbl8Si98iXUrL7RJYBwChYmNGMLDcOOQQOevFb2kfHrxJZeD5PDfiLTbO7e3ttluFdowkDKsf7zepL/ACs3K7R+laqclrZM5+RPaR//0/B7H/hOYi0Okae1rkA+VHMiOAhGP3gIKkD0qK5vfH/mzabHZxwvejmW9vxKE2+6E5zjGAWP0rg7O1+IUWoTy3l3c6Y9zl3VCqxuQfvDa2FwOw4rr7fwk8bWkk9y1/fXb+Yt0zAeXjGF5JTbzXy0qPVo9mNW2i/Iu6vL498QalpU/wAT9Uh02xth5NokA8xE3DG4+WTkn1bke1d54o+HPiPXLFruTX4ruzVC5kj/AHEj7AcBsAs5Hp07VxGoeD7nSdcS2VJ9bmvf+PeIyrFBJkf89GOB7AY7Y7VzEPwj8T+LfFFxoXjXV18C2U6jy1mka5iwThI18t13nHfjHpxWLpRS1ski/au53Xg34XXt3FFb2XxB0nwPdSPuTzLXzNRk2/dCyiY7evAG33Fc43w1srjWp4/G3j1Lu/hfyRDdFkOQwAcTSSqQORxszitS+/Zv0TwjqVvpy+J01bWDIvlvZRfZxbq2Cpkd2GOOcAZx+Fdd4e+Dvw51rWrjw5rmpQfEjXJFaaKGxuWt/miAJikcueW9m5HpxXM8TRUrxa+41UKjVrOx5rq/gXTvDt+IjrNn4jQLj7Pp4ZpEY4CnzATuPfPHpWNJYaToF79uutlnNKpWaCch3lU42mMR/KT1HQV6z4R+F2q+OfFWp+CYtMj8Fafo6eSRFg+RKzfu1eR8vIcfM3B+orqdO8N6d4J8VSaPqUFl8QTAqWy3M6JEloG4Z1WUMfYndxjjin9fgrC+ryPm+w+Gdt4mu7ySOK4gsoztt12yEvIBucADIRdo+XIH1r0/Sfhf8GrfRxrWt2d7r1jbJma3tbueC5kkBCmFlJwgGRnY2T24xXsGpeO/hd4L/wCKaXxDC0LSBG07Trd5pMEdHuETYvp97Pau41nx14fXwLLpNnaReHdIggklnt3R04b/AFezzIxIZHc5JCj0ziuetj5yVo6I2hhYp+8eEaro2sXenofhb8NbnwsssZWOG4uoJdsKYKybpmDqzDj5u/AY15/r2kX+m39tfa6g8MRSqkcsIK3BAX7w3oMbvXgDivUvDEniP4i+Grfw7p1hf6Ul1M0ctykTSIlqvzqWXIZ1J4JyFH6VkarqFv8ADXWX8OeItFubwTiF7dowSJ5O6gN8mcjONx54ohOV9RuEdom1oPxW+Humpa6FpGlvHbq+ZrlHOZDzw8bBAfxOMdK62b4ufC+6065sfHTaTYWZchtPt7N5bydVwVHmWg+XI6HK15/d3eoeLUbQ/E+k2nhGeUqbG0kAWXGRtDbF3AN6966fwlp2s+CNTSzn8KR6yZA+IIIxnd0yzbGcL3DAHpgDiravrdktLZJGRaftH+D7LTYrTwV8ObPwvosExRZTfW899vJ6ySPbvIm7t8xK9K5K++MnjDVtbGq/ZZ9N0qyjZ47S0uDcZ4AHmSvFGTzz0wOgr0nWfH3xPuriW0tPB2lRWyyHyrltOBaFe6CSNUGR0yYl966PxB4T8U+DNA/4SH7FpmnzaosQUQzqlxOWwcKu1l4zzk4ANNxhu0xK60VjyD4Z/F34g6jc6jLBp9prkpjOIhYS3MgAOFDeSoOMdN5AFVr5fG0viSLXItE1jRdZ1D5pohb/AGaKUR9gJF2x8dDnp9a9p8OeGP2tNZhiufDd+vhXTixSKwjtrWLaM9R8qhsnnLHbz0qHUfgl8cNKv5b/AFHxYVvnAmE01wpMjHqqQupg477SFxV+6rdPmTf+rEOneOv2pm0ee80Lw/piWa58qdliE0PlnDAiQh3I9iB6cV5/4utP2n/iJbWmm6iTd3N0jZtYrqysE+U5GdhGcDnG6pNc8F/tMeJ7RdD1LxIr6bACUtEu7ONpcc4C26rkk4+8cCsDSPg5450bxHZSeK4W0U3m4lYr5Z3O0Z+byztjOPQ5qlCO9kLmff8AAu6f+zP8VtdmGna9qQ0pbRfli+1vI25h0Ta20DPXk57VueG/2XvGLyX1u/i2x0O109Rva6aVEVj1coHYfLjqw9MGr+neDLfQobvUPE8t9p1p5oSFlnfeCxwGY72UY9xXieuaJY+OPF2saOniNotPhhV2v5kMvlKAuI2Cuiv7Ef8A1qXO5e7FJfIfLpdyZ7bq37KvhXTdKOp+LfjVpPhyMDz4biOOe9+0KPvbMTBg3YfeOe1dR8Nvg9pcl3Hr9t4+1PWvDLpst9UuJ57S2AbjIiWWGQDIxiRQp74HNfOnw4+H3wA1HxvZ+HNS1u4vZmbEEC21xbx32UztE+dyANxh8DjAHIr7i0X4V+FNY8SrJq/htoksFMdvbrORDcbfkX5AF2BV5GeDU1KrSs2vuFGHqeS2/wAJ/gLfeLb/AEc+LdRa0tEDXep+fbmwQtyvljHm5JIXCueeprqJvg78NbG1k1XRPFb3GlxBd93cWKyRKrdGKBv3h9MkV6hqHhP9jkWV/pWvanB4PuLWQG/gs7i9MyyrzgKY5jz/AHYsLn07efeLfid8BdR02z0XSdF1/UtKsZMxRSAWkUqgL837wLKwXHAcr6CuVYiUlZP8Df2Oux5FqXh39mdNQa08NaaPE0ckQa61K9vJ7eISL2jtztMYJ7DA9iK5XwX4a8Ga3BqWr3vh86wkTYt7W2kliiVAxHzPGUIUDn5sjHavcPCWkfAT4k+JWu9I8OXshlJE81zL5VrarGOT9nhEQ5xt+ZfemeKP2k/2bfhwH8EeDdIk8aCTdDqX9lSCCEIByGklBeQnJAC7cevatVVeyu36E8l9LHgGq+NPhF4Ykvp/7HF1NsTbFFcPF5TMM4VcPFxxnIBHQivL4fFdj46uYo7bRbfTwWJXz3Eqx7f9xFGD0/lXu9j8Wv2aNXWTVtX+GdhaQK/lEXV9596T2I/dqqgD+8c9u1dNL+0T8F7PxFa+H/D/AId8K2mkXIQeffhJ/I4+bfuiwqgDHBYmt4VuTRpsiVNvZKx5Lpuo+DovEdjYWfhq31PXrrETmNilsz8Y2K3y7sf3c49CavfEz4jeIfhxqaeE2t7CLWblleKO2hi3RIy7scDrj1CnmvriH9oL9j3wrqosvDmr6BHfoEb7XY6VqEpR25KpLcwuqYGR+6fpx9MDxz+1/wCBfB6tP8KdCuPF+r6mDDKDpTQQbF5DvLcwjerEn5Q3bntWTxMpySUWxQpNa6I+I/8AhOPHeqWL3k8c8caRljNBbM7hUOG81Cjn/gXQD0Famg3GuzaLJqreANW8e+HpP3l3qCRMwZm+VSjR7iMHjCrnjsK9Huv2rv2p9dtDqWkWg8NaYGENtNa6BbTtb+uxXikTH14+lfUPhb9ojxFH4RgtPE3g/Vtf18qDbapZxpaRXRwA7FBGwRV/2V29sCuupJwj/DsZqDb+JHhmn2/keHBazeBfF1zaRbLpLSys2s/s4JXbHJLIiq+Tu+ZUbp+I6PWvD3hjxH4Vv/E1/wDBbxVZvZQg2v2u+W1RWG0SuFlZfr/q5c4yAuePa7z44eLLPwzcafpFjqt1qmpRELCZ4/3E2fvswVNhX0IxxyK+UZvFfxp1nVoZdV8VaqL6KQeXZS20OyGTOwA+Ypjdj0GQc5rh9vUbsjf2MUrnkdj4d+MnjmO+g8LeFL3TNOtRFiB5YsqpJAxIfK85gFOQoLHHXHNfVnwk/ZIubnSYtS+Kb3OuTTMnk6PauIoJFbJK3Eg3TDt91lHvXq/wu0X4g+GPDN7qniLTz4g1XUbp7ye9uJraBYoAiRw7oRtQbVU5CCP6kHjkPGPxq8Zat4c/4R3wDocOt6lJbkSfZrsCSBWbBaNMfOTjHDfLRiMZJLkgtSadBy1k9D1m58DaF8JrW9svh74QuJjeq4W3kcWdtC2OnmT4aQlhjLNyBxxXyjYfBrxhqupyan4m1XTVuJpsFXdpbgtnAjkeFtkOF+XKk/TiuWs/BXxH0+VP7G8PS6z4hjUPqeoaxebo7NZwduUa42OCucFCfWofDfw/8X2UN/p91eWWkSTv81zG42vJ1CNLIRsUfRvQVzwc1dysbckbWjoe6af+zbDa2up+INd8Q6d4Q8pAqaYsIvC5XgNJIZFf5uMfu26/l4vZ/B34UaXLu+Jfju2+03DyKNO0ezkcoB90ym2Q7e3BRR2Ga9W0P4Oala6cL3xJrWmW3ivUjm1S6uI7q4MKEBZItrSZyvH3VA7e2lqN78F/Akh8L+L/ABVp9jq4g85riK2mdxJwxjaK3jkjjcnoXycfw9jPtnF2uvuKVO66nnsPwU8PaNYjxpFqiab4TZkS3u7veWmlLFVVLVVUneRgb9p4+7Wx4e8MJqviG4tdbvEs7SWMfY49q/6WqlgWMOzeqBQMA89Bznjyaf8A4Rb4r6umhrr2peIIkk+0LZsdqcptDGUDCIAB9zae2OmK114K8OWUjab4H026hv7CQefdx6hNbRPKRlEMV1K+eTjcAnNV7Wb6leyitD1+5074Q6n4hfwvc2viDxjdWZOI7f8Ac6e7so+R2URsqrx6Djr2ryvxB8PbRNVi0rwVp/8AZE0WJbyWW4LvFn5o8HJ+5jGFTn8KxtQ/4SbwxA41HzvDF1qTbLmRbmOeQLlT+6jjYhjIeM9R9K0fBfhuym1iGXRPEUHh/StRZ4L+K4u0juyFz5hkaVf3Xl4ByOcHHend21YcqR5z8bk8TaT8NYNC8TJcate3+qJ9nvZH3RW6w/MiqcgHegP8PTIr4u8fyy2+h2lrJv8AnfLkfxLjgegC+3pX23+0jf8AgHTdW8NfDrwURqVhpER1Ge8N2Z2u7i7QcbSqrCIeg2H5ueB3+DfihqTXGq2duJFQQRs5VQSUDYUA/gK9DLafM1p1ObEStp5HmkpWC3ztDbFHCnghuK+rP2Q7PVbceMvFGkugubS0tbSONgCZRO7vIB3AVYQT+FfIt5ICjBB5eM++Qen8q/QH9kPw54gufAGpzeG7a3uL7UL9mWWQKHiSGLywVZwVwMyAj/aHcCvexEX7CSXU82n/ABF5G9qeuva6bqmhXWjz/wBtXQRJv3iARrIVePaMkNleRtHoOKqx6H4+ge3jsHTw9CwWKV2jWebPAGcBmTngcqPfivpiH4a+K4zLdeJfszarGoZJoITJIyqNiq77Quf90E/SuI0HSPFGiz3v/CWTyy/vxNBpyBAGdRnDXCqSgVQCFwBkdM18xJqHQ9Ze9szK8e3uteE/A8PhnxJqV5K92qubZIUjDKjANu2r8qDGeoJ71f8AB/h7S7rwkmp31m4tYjstxsZ2ZXKlm3Y2LhicZ6V6pDDY+NSfFd7p8i3XyQtbs5CSY+VTvxgDHUbaw/iT8RNL8LeF5PCfjGE3dxcqs2mWFj5iBkDc7plVo9iHn5sncMCueMnPRLVl7JLojGbwv4jnuNP0+eex1CCcboEndfOEagEcIQSSvHyn2rN8ZzfDLRfGkK+Mrie/lsIdq2VrFMDISoxuZVzF0xgHn6V4SNUm8V+I47zSYR4NtQgW4v4ZPNnCFcAJsClCSNhK9uvSrGq/EHwd4Q1QadbSx20UEP8ArmLPM5cdeV/qa6/qbjbnMfb3uonret/FzXTbQj4beAIPCdqXwbnV7gXdxJnqUVwGiHYfMa8/8SN8SfHsNtJ4319ra1sd726WAFuYGK7cEqNzDbxkNx9DXht38WZrdJYtAurzXLmf/VHBxDk8/IR1x2wBxWp/wmPiDybe1uI54zaxHzQqowbd1baAe/Tn8K2hhoR1UPvE60tr29DmtMtY4bu5WESW8Ng8qW8Z3OODywY8/PjPI/wrW0LWoYLx72CylE9yQbm6aQAKi9ljXqD+FctIuq3EKy2XmtBG5ZpHIjEmTyMcHjpxxVDVfERtUljtLtILhVCxRKhOD3GQo/CujVGJ6xLpF/rTreWbpYwufnu2AZ2VeAwHytkdDyK0rvShaoqw3cussApcxxgM8YHIBHH6+1fOjar4j1iNV1U3l7kBf3QWMYH97avPTqa7OTW9U023SzRdQZHiCCTOdmfUKBn05P0ptS7DTidPrHiK1tdPktLPSW0zawLSTSKZGGcDtuH0qmwXyEaYAiMZBHTDdsVw2m6dHNO9vJbS3LLgsHfY2735yOOgrsJBHJbyRgjC4XI6gevH5VjNNR1GrX0PFLoql1cxqohWaTIHt1rF1Y4geJTwi+nA9/ftW/fY+2ygpj99wSOQP/rViajta0kQtyinIPXHX+VdND7JlI93Mdi+jWNxeySWu60BGCSS+APvAEjtx0rNOpeHLOzMNlHtkwu+Q+YSzdxgg4/CsK68STG30z7HJ5++CMs8a5yQAMBSODxz9K9BHheIr589zIWvFRvkAymBwuAcd+wrVxFzaIydKki1G4lvtHBCRMkbSsBsLcYXy2weBU91pFxrt8HvJY1kt2BjuMY3rx0RTjjpWVq2uJpqjTtKE2ow24H2jcPuDpwCo69sVzl34q8Tia2ttPsAFlAMY+Vie4If5evoaVm9kM118aL4bvL6PR7VnmmOxrkfPgr22NwMdqksr/VUJvJ7l5rmVSyx4UccHOV+Ucdq3IdDOpRQvqYj06dk3PGwUBW4zjawzmuf1XwxM+63sZHvXf77bhEhHb7wwR+NJRJcl0MrVfEPiN4vsmj3eWjOWV4huH+zlgc5/wBmuT3+Kbobp/N89HwgVVUrn07Y/CvQLnSX0iBUjjN2beNJFKfxsDnGecD+grz64i1azuP7U1dnvCBuihU+XtHXHy4H6Z4rogo7ENs37jw22raeV8QMLzUCCqSjCOn90EoNrD615PqPhbVNNvYrSWMsJ5ViicDhmY4Ax29v0r0M65qV4HfSIQE6MODkem5gOaj8E2OqX3jPT7bUCII4JDds/D7dvGevqQP/ANVdEK0oJvp/WxhUoxZ9CXuLTFvs8qK0iSOIcfIEXZj8CK+atbYT+ILyZ/lzwP8AaVQAD7dK+idflbTLO6mmHmRsGVExnOF659uBXy+okUFpZNzyEs5xwSTn8K8PAxfPOZ6VWygomhHnrnDN29AOlefX0vn3csudwZjg+3b9K9ALCG3kYBVxGxyO2Bxx715seTX0OBWrZ5WKeiQnFFHtRXpHEHajjHpRxS0ANop+OKaRSASiiimMKUHFJRU8wC0lL2pKYH1H4ELf8K804Y3DzrlQf7uJAcfjmvTNB2PYCAL5XzkMB/n0xXmPgHYvgHT9+FUz3JYEZBCvwf1xXp2gb20oQ7SwWQsrf3sHB/IV+e5sv38/U+mwX8KJrgbpFZeGOcj/AD7V5T8dlK+C9GJ/ivpCAOw2MK9TgXDsC/XgjHNeYftAHyvCuiWvf7XKx6dBHhRWGTf73TKx38GR8mUo9KSkr9KPlh3anZOMdqYKd/SgEIabS9TSUDCiiloJAVLASJAo4zUVPiJEgx1pPYpFuQgtiH5wBSBRt3MOOoWrEVhqdwdsUZfvkYxVyLRbmWVI7lxal/u7vQfSsm0i0Z5kwfu5UdvSkVg0mI+F9P6V0TeHIk8xfM80qMrjjp25rnItrMdqgLnjPapuuhaLFy2fKCHbgcDGMVFv43MNvr2pLtm83a3YcY44pi4ynO0EgEgf0pW0HcilcyNn2ximKBuAbpXdQWoOGiTz1jUAngYP04rK1LT4mYyAmN3O7BHbHTPSmpLYVjCdUTocg47dKew2xlkxj19fwpjvtO0rg56H2qVZkJTdyOgQD9M1RJD9nuG+bZwRntT44MvtlG30FMkaQEoOi9AewqRSAnlMnlnOc5zyPbtTAkWKX7tuNzKeSOKaLaeQeaq7h0B7cdafNI0KhYnCg84HrUTXF3d4RszYxwo7fgKXoA4KYyE/1RyDtzxV1JJpZCUGx8gYHPT8KQw3UgQm2aUgbf8APFWTcXNrE5MKIynpn5l/Edc1JSIJIpZJsXL/ACD0Hf8ACn+TZOgZf3ZVhx1JFRJqV9M4SJQJAP4QP5VL5eoM4ZsRB+eQp/SkM1RaRSfOjGJAv8A/TFc/Nax7ys1zjHTcp6fTtVsTSJkTTbMAjbjj6+gpontd2+VgCq4PB+bPTHHGKS0DyIWsIAF2S7PlzkjhvoKnFjZ5UfaG3DHzbTj6e1QxrAZY7dH+WRgD7e3410UGkNGW/d+aS3yxtjgDuD0xRKdgUTOsLaC3uXVT9oxg8dR7enFev/CMqdY1iBPuNahuP9lufwFeTwWkCajciJQdiqCno3GcfTFeofCFvL8RahAild9pJ74+7j9a8jMtaU/Q7cLpJHtkJiDruj3/AC7go4FcV8cGJ+HOnjGV/tRGXHRR5E2RXcru3ADgfd3HGMCuR+L9q1z8M3ndw32a+gdcDHBDxnp9RXzeWP8A2mn6nqYxfupHxyOlOpo4pc+lfop8oLUwwG59MVD0p4OPrQIn2n0zjtS7N3Hr6VFvbJP3c07JPAwKAHbQBu4A7UhwnIIHtSAgcEd8ijnGT0oAXzT93O8flWpBDLcRLyLdlJXpWYCNjRquN3P0Fa+nwXV5A62rgNEQct6Hg1MkaRIRYnaksbCZume364xVG6tZ48yunljjvn2roxo0kPzNcqARk5B/MCsLUYpoWy8gl3dSvQgdKzRR+5fwgs/sfgzw7ahZJiuk2QYDg7o7dI+B74rvta0+6Fu1zFut0O3LOcgH7uPXpVH4dqZvhj4avbYh5H0PT5TOBtG9oEPA/NePSl1vWSbee3vN80mwDKgbNoPXIA5FcOIep1U9kYKFIcwl8twBjgA4rN1C8ZT5Il2hxuPHpjHFYp1gPus4n8sEHaxA+70HNQsBbwuXO91x15ribNloZ+o3UgJGdqvHz23HHOCf5Vy8txlyYT5YYAYHarWo3EjDcEGz7oOQRk85/D0rB88eXiRQkg46fK1SoXLOgt3ZmBUeQVwuM5ye3pXoGh3skRWCQAq/RMe/IB/DpXlscjGRIeFywyeikD/OK7jT5JsuRhgrh17HjqOPTFO1hHvOi6mIghZRHl8YPXB+6ePyrV1q+iubGYeZv8xeVQbclCMfN7Y6VyXhy1jvbhfMZYgBhmB4A4KnqOpGMV0GuaelokESuMRL8vo+efw6DiiSI6mNBKg25bquzdj+Y+tXVhllQFM+YPk7AewwaxbMgMkh2hoycjrn06fzroNODSiWcD/V4O3sc+v9KpDZcuYJktnF1j94qglO3qPxr0XSdreD9ONvLseOMrsIH3sndn+Y9q811FQLdpRk4jB56AH+H0r0m1T7J4X0+SIplYeeOvbB49MflRHZmfY5PUpVtH2QlRMVxwM47dT05rDkjgs4ljlZos4yB0wf8DW60zfappp1Kkx4AK4x0zWI0cNxIjliygKuW/g9O3Y1I1oLHfRyulveY4/1bAcMg6DNev8Aw98Hy6rfie+hzja0CH5UUA4y6ngiqvhDwvbyahbXFwRcyv8AcXadqEgAdO1dD+0P+0j4H/Yz+HLa5qq2uu+OtdgY+HfD4J3SN8yre3q/I8dhEwzwFMrjYnd10jDsBj/tlftc6J+xv8P4fCvhU2+qfFTxBaFtLtWRZE0i2lzGdQnQ5GA6sLeI8SOOQURhX8z0Wr6rd6tda/rU8uqanq00txd3ly7SzyzTP5kkkjvks8jkszE5J611PivxjrvxI8Zar8TPiNezeJ/EOvXL311cE7ctJjCqgAVI0GEjRcLGgCqAAAGhtIkRIxBunAHK/Ln2PTpXbTjGEbIz3MuNbaRRHcTNIRyFXgc/hV9NK0hnSSORnYLwBwPrzVq7u7UR/Z2iDbfmBXgD+tTrqmm3NpGjSfY5Yl6xqMHsM8deKOa2wWOPmlaNy20qEbbjGOatRrGVM0+7cx4VRg8fpW/btaJE7XtvJfFXDKo+VX9xgY49KvWmt6LbF51tHt5YnVyN2N3oF/wxRz6BymGb+5tn8sWJbOC0ci7SPyGea0Dq+rFHjs7AOhwVDnGzpwOmR7Vo3fiK1vr0ag9o0jn5D2wB0468Cqh1e0UtNaWXlXJIWJ92UyPXOBkVm5LqilB9CQxeL+Z9StWthGgddqKEA+qk81NaXd4bwTXcxViNxRFKBgvfPfin6c+r6nfFJdQaKZI8eWkWU2+4JUY/Ct/T/Aut3yzTpf2jR4y7SE/dHsBwPp0rB1Ei1BlFNUtoS9/CkUTygqDnBK9mI74rO07TbHzjJcagZPtGf3Q3ESN2yRxgemK2rTwJbatFO+lQvILHBmmSXeCP4tiEDj0xirK+BPDiahbw2V89k9wNzb3DeWwx64GT+GKnnXcvlKzLpyatFDFvMjqpVI+OV78gBRjsK0p9Pt5N1w9xCsrHhYyQ4IH4c+2Kv2HwrTU7m9h/4SVHmgH3VR5GRc/7JUfgBVHxF8OLXw79hbT9Y867dgvlOjLuH95SeB+P51PMtroduyMX/hC9Je0iea5+yyOxfnJzGfUdf1FWB4e8K2d0sZvoi+AqgbsbvVv4VrSk8GarNIT9ps5ZZY9/l72WRgvpgbccetZEvhXVEhW9vYV+zxjfOgwFji9cj734dK0U/NGdjV1U+F3tRDGyyXHyx/uTiLPftt4rjLkWFsEhu4g0ak7MP87AHGOAM7u1XNK0tL6WS20GEThnX/XSjaAemAccfrW9rHh61t9FdLmIabfRSM8Sp8zMFxn5uRtPbpQ3bdjS6IoW+qaCtiftltlEf/VFFD+XjoDg8j19K1dU8X+D7mysIrLRbhvsmMQq0duBgdWIXL7vQ1Ho3gzxfdzrIlsgtTtZ5yYjtOAMbWOTx6A10t54VtI7yKTVdRyUkAYwoFVBkZToSePpipk1fVgl5F6z+IHw90O5tp4NDM01yv775tzoWIGAkg2tx0weK5++1efUNbvrvTDLewSyAwws3l+VnnaU6cY4Pp+NeoaDommat4lltU1ez8OWMEQMkr2yy5TIAXcSpZuc1bvXtLPW5bHSDpNxBJF5U+ow2pQNycjBwXOADjkZOM8ccyrK/mbcmltjz/RNR8ZwXjzWD/2kRPHAbEWolh3f888lcAnpnivRtZ8YC7uBotxpX2HUY5Imjt5hHD5JyP3Q24yCP4hgEY9KjsdT8S+GpfsHheZJrSVvMV2jjRGdh8x7HAPbPTFdBpmtaAks8XivTBr97eyBLqOEmJVVeFZM/wAQ4xhgKb11aElbYwtXs/iboNtaXFrokGnxvdL5SQRrciZ3B/iViAcdR8v1rpjpHxznsnh0e72wK4aW0it4ASHIJVUkJAxnPWqWseLNZ8RRWmi+GLOfwva6XNuR1driWMAbBuDdOMe1c1N4k8fW32nRYdXuwLuYJJMpCFtw24Uj7vpxx2oUG0rxQubldkzZ1G11HQtUs21a/i0rXIl86LaRhHweZc/Ju7YAI/SudsNB1o63Lr+natNZXtxJ5t1fW9w0A+Y5LOuVJHt09qr6b4S1nXNYns4hcanfJF5nklA8kgUgffzwDkAHmrkPwy8Zan58us6Pdxm1lSEQSARkZ+7h9wUgevNaKnFLWxEqt9j0LUvB3jXxPa2kTeNDpcj3KQQx+ZNErtjO7erKWY8nBCj3rsfDPwB8KGVdUtfH9h4g1qwZhf2Ks0pfyjudWDv5pK9x2rzt/hBqutSPqWr2Fzci3TZIROsSr5YyM7Dkjb/dBro9N/Z6+IF3pNvr+h6W+m2JUmNpbtYXVCMfMM7myOQcA1zum0rQaXyNFNP47nr978Jvh5FHF4j8U+KrS0sL5P8ARkyLWSaZcZjExLJtHTp9awT8N/gibuL/AISDxBc6DFq7+SsUl4iRsmPlkRo1AUdOW+WvKb7wT4tu2sdI1W+TWRa/uLK1C9JGJyimQgFhzl2PtWH4q+EuuaLaDUtaMYht7mOOSORmLBXwOOCAMEYwQOeK56dCTfvVDWVSCWkTW1e1+CmkB/C/hy2TxxPBeEi9hllij8sNj5pW8tpGXGPkG09QSK9g8VwaDrWj6dZJ4fOiQQxSeYILgLczwooHlyvGg3nOGG4nHTjmvE9F8PaIsHlWF7HLeLKLiMSEZhSPtj/loPYV65ZGfxIjQWhNpYXMLeRcBN3kyMvDblHy89jWtWltZ3Jp1OtrFLTE+Hyz6VFp+gsLIQKbi6vw0uZUPyp94jhh3+U5HHFYms+NfCOlQ6nZ2/h/To9TJllke+gjaLylUhVijX+Nu3yhcDPJrP0z4akagmnzeIDEYHGJY1cwn12qSw3juMLWhqXww+GTzyR6l4tfULrUVEFrb2lpLHK9w2FCiSUvGcv04X8OM3yRveUvuI5tPdia3gO6m8XaPa6PF4YuLfT7aBhZ3r3ClFAOG2bQPMCE/d6gDpxR4o8a6Rp2s2+maZpEF5fadb28J1RCmZk25dfJZAD1G3JJB6V1/hjR9B+GVnH4f/tK+iuLbfLJZ3Y2sZHXaQh5UBh0KkjvxXK/EW2kufGlnrGlae2hW91p0EhleMeW0mTvkiHRxgqMA+/ANYrldTT4TW7UNTndQ8dw+IPFenaW9xdeHp5HSGGRisUUBcBQXcFWC/3uAAor2618A+JIYbTU9E8Safqvh62kVtUGmqxlmjlyJJJN5kVmIHQt8vY8cfMPirSri5WC/uDHPGs67nQYyw6gYAK/KMnmvvP4E/DrS774cyeNfAmpaZoFjqMDjULbWZJDatFDgSSeZhwjEnBzGVwc1njYxhTTiKjUblynyX8f9L8Sza3Fda1NMNAs7aK1sLmFTtiDZISUp3boC3XGPr5l4cTXLPxXYWMkTa8MAxQRsqNIFUjdvZgF8sEk9OOmK+udT8PaWPBXiW00e5h8a2+rwsohtI3jETQrjdGlwowkYwwfgsAMDpXxva2suk6pZ6tp0txZuJI4YthMkkibgs233A6AdSMDjp1YCfNR9nYwxfuzUr6H1npXxDl0zQG8EeItKlttP1a4cXKzP9pmS1Vc7YtmGBD87hyo6EnrXHww8Y+KtBu9O0C5v/Edv5zSW2qSyO1nb26DMCSc8vhdrDaApwRxmvoXwL8C/CWmaD/aup3kyyw6t9unchyIdOAEId0bcf3kisQyhDjAwcYPquveOPhZNdad4J8FW0ulaFpEsl7e3YE1tbSiYADbhA+PMVS7MBycjODjypKFOV1udqm5LlWx+SZ8O3139tsbqJrfUQHR9hIUlG252fKPmA6dMGvpb4ZfFvxH4T8AnwB8O7z/AIRTW0h8nY0MTmYykF7gzSY2lTn52YFOn3eK5f4t2+rw+Ldb2RQvaSag32HVbOEx21zC6712uvyiQ879p65xlcGu2/ZPtvDeofEDXNNN2tp4u1LTnsNDt5gLiGbgSzM0UgMb8qgG7hSAMYNenJKdG/Q5k+WdjB0X4LeLfHOh32taD4akvo/Dccz6vd3MzwJOqAvK8MkmDKVAMjKBlgcrmvG7s2cfmaLp5hvLWVhOkkALLEcbipzyePpwelfuJ8IfFHi/xt4Rj0nV10uy1Oxnnsr60+zCFVhjl8lztAVAzqGBOMAt0HSvxZk0nVPA3i3xN4N1FVuLjR9Zvre4k2tGjeXK3kyRIw3KjxkEDB+QjpWGGnduPQvEdzrfCvi6/wBPEVpdTCWJFVYZSREd+V2rvHUdsHjH0r1XwkPD9xqsGteJrR9TX7SYr6BsxwnfwTgYBwnOO47V86apqd2trDqJgTVNsmwRyACPepypIGPlbp2r7e8G/EX+3rXT/FWq+F2vNMtBH5c8cyQvbyqqxuTGx2vGD91tu30q8TT5VzpGFGXN7p87/E74e2XhnxZOfCMgtNIv3Ellb+ek56sdy8DYpXBAJzwRk8E8z4d8M6pq2sRLpF6NJuLK6he5jDkF1LgSeQONx2j7mcMPlr0H4pT2t22o6vqOmv4QuxeCXS4l5DI/3t0ijY2eWB4A428V5PbpLBG2qWEyTz2Lb/u4kRn+8SD1B/Krw95U9R1bRlofafh+51/VtYn8M20EtwdKicxyNcGyjdN2FC7VHzNg7cdQOTgYr5a+I417TfHWrW19FNaTxsu+3umJcwJ8kcm5uuzbtJJ5Iz3r2z4OeNtK0+wtPEek+H21TxLI0ls13qN7J9lV1THmhRvJYliuHwByBnNd63gLwX8btcbRfHmoReFvFkufLEDRRrdMfnjiYoBhArLt64HfNcatTq6o3b5qfunwNf6fM1lJ50wgdSXUEfLnOOMYwCOvb6dvt/4K+IvEereBLS7GrW0ssTtFdrdATSWQlVVUIjnaqMg+793B+orI0L9h/wCMXiO5aK+spPBuhRtKjvO0Ml63luUHlQlx16rI+VKjI4ruLj9hn4kaTq6W3g/VG0uw2RLLc3s3myXCsAZE+zxgr+7C4XJwT0AFddadJ0+W+py0+ZTPJvihZ6NbWtn8Qra4g1K5hvpbR1O9TcTPGMbVGVG1U9Op9cZ8EkudMv1uZr+2imS7KCQINgUjjcOpGD2GORX6QXn7Gvh7X8+Fo/FmvWevxxGee4aKKTTVlIyFS3cZjzxghyOBz2HIah/wTzvk023vtC8f2+l21uPOv4tVsWBUp9/Eqz4RR1yQQMgnjisadanBas2km3ax8deB20fTrq1j8U60P7Ci1CCRNOe5mWW1mUqglhGCFzGFHGAVPBB6fqV4Xn13X9N0qDwxPcaPY6lZ2wtp5y00VpFGilWLfN5zyIm3ccHPc5r4e8DfCTSdU8fweIvBV4muaV4em+22rX6+adSltyPNijjQIQqkkKSDkgMOMV+pL+M/AOjLDLb6rY6xqN4qm3s7Q7PMkwPl+QERDccDzAvIwMEEDLFKGkvwNKbltY841LRfh74O1SS38U6V/wAJpqsdktyGClTc7/vsIwdgwQSvUqBxivNbf9of4I/8LM/4RXxDoGp+CtS0jEFnqEuzyUWJVEYk/eZcoo4UhjjjkEE9/wDETxz4Og8P6/4zvRcGLRtMtWme12SXCMzyOI0cED5c7WH4dsV+Y3iOz1T4s+NdZ8deDDPY21oi3dlPqEiLJaXNugVkIAkUt8vy5BQooyazw2G9pqXOooLU/V+0+Mut+J/Fmm6T8OYbHx/ZmMvc6okzWinbzsETvEvmKNuAc788YGdv5IfGDUvEl/8AE3xRaazPFLs1e7G62hNtbSTI3ll44gflEirvU853EgncSf1O/Zu8SWfiL4W6L451vw9a6ILC1iiaWykR5Lm8DbbmUxx7PKLO3Kuf4iM7RXxV+2d8Pr3wr8Uk8faXp9xF4e8WR28zXLkGCG+hiKGPZ96MSRBX2kAZVq1oxjTnyvczqSTj7qseB/C7xtrvwO1668S+CLWwjuL9I0vLe8V5ERIn3bxHG0RYAZHUgKxwB2+vtE8G+N/ijo4+LWl+N5NEN1cNdnT/AA/bXVvDBJHiGUrH5xAZtuTt+9nOOTXw9bXz2tncLeW0VxK7PG7YG7a2McYwQfw69OK+0v2GL631PU7rRpNdm0+80pLy4s9IXckaZ8sTTyAZV4zmM7SPlcKf4q6q1GM/etqc1GtKPu9D5w+K/wAI/H/hK+vviF4u8LXGoaHq0ys+rzHzy6ugKtOSWkTd1/eAfMSO9dv8GPgXeeJPGNnL4n0/Xfh3HbeRNpOo2lvMJPtEjDyDHcFfKUMmerZ6Doa/Xnx3Y+L7zTIYfC1zpVxJsY6laX9v9qiuYCnAWEYL8/w7kDcZbAIP5+eI/wBpn4tareR+Fzfx/DS5015LZ5bC0j8mUBB5EkouPOeNT8uI1ChQ33iRgT9Ya9xRN+Rz9659U+Lf2bbDXdBnhv8AxFruoakqGSyubi8URW10ikQyFCpBweMD5cdu4+FfFH7Nvjv4falC/wARvip4U8MaZqO64S4lidLud+PMWKDbl2Tcn3GIwQB0xX1D8Gx8ab5LfWPiBeWfjSxFrLeW+oTBy7r5wVY/LVUVh8p8spGfkOGw2BXEfGrwD49+O3iC31aK/sfDfgeyihS01O+hYtNdqGinaBEbzI495KKJSgJGQOBjHn5HbYuCb0ueGx/Af4eXYivPFf7QFprOni6Alj0+z8pAoIYRxzo0iibJAGVwvB2npX0P8MvhBaxXOieG9LfUtQ0mae4mOqXlqrTmJMSWxZnA42qwDkDlhhTkZ8q+KHwFsPAHhbRbXUPiJdzzPbG5ubdbNmgNom1mniNuAS28xqBIWxvGDgDPH/Cvxd8EbTxUya58U/Fvg++kWKFXS+FtZ3CDBjR5oVnREBX7rbCpwvFcOIxK6WaOqlRbjdHY/HvwZ+zR8GdVN7bX2ran4pmd5CbPVpGutPjyAsgTKq23PKE7seuRnzjRtP8Ahtqf2LS/Guh6n421YfPvs5X2agt2RJDvfzY8gQlcINvzA+mD618WdZ8MeJrjTvD3iq00mHwBJrluthrkcxnSeGNS90ZpxvbdMoTdJlMEjcHKkjOn8TaHd/Ed/EPw8+za9p+n2sNsizB7eGERqV8+2DBN+Rxv2AenUY8OVZ3vb7uh6dOjZJHleieMP2kPAmoXeg/DrWdc8rSxGyeFJbW11BIbWSBHJ+0KJGjiRiyqwkQ/KNwViUWWw8J/tK+J9Bufif8AE7xVL4r8HW9rLc3NppupW8FwqxvmSKVIYdkhgYru3ktjocrhrN/+0PYeF/FiTfD3w0uk3ErSPqdxK3mNqEo+VUjE5Z41STLsFaPezDkYyeB1j9orWW8MXHhbU/D+m2kH217zUtGZ5mmupCyN50JRwYI8AZVNwwDg7RiuWtCokpcn9eh2U072Vl9x7P4l8T/ErQZ9L0rwJd21v4S1W1t4YmhMNzKk8keJiGkBkt+/IyoIz1OKo/8AChNbmGqaD4D+Is+n+F/ORtXjv/8ASD+8G0/Zp1TaXHCyRF07ZJPFdr8PvDup/GPTNO1ePRNP+FOieI7LzPt1oZLp4TbfOgnjzbxW4lUZBUEZIDMWIFXvHXwz8U+D5JNO8PakPGWgzT27aXa26LPLdXBRBMLjy1CruZTgiVSeFVV7T78N0T7SN1GLszJ0r9nrS/hRpmueKvCni6+8T+MdKs0nhmNmqIlvPD5hhnR/MhdGjUeW/GNo4yBXmWg+Gvjf4ts9A1vxRrq2ceiavb6hcEQwpdxQr8yPBPBnzc5dAhznaM5wK9a+OHwy+KPifSri68V+JYv7alNpZtpWiOltALOYM08WoCQJ55U4K5nZVOQq7eK8i0fQNCTwt4c8X2z2fhzxlo7W2npDLqqW6Sqsv7ueaNdu4yE4kG8L94Ywtawm5u76GfTWR9B/EXwb4B+LSL8SPhXr02oeIIJDHqGmC/eWJrYLvki8uIrJAD8oGGVWxwuTk+OeGv2oPh7p3hiP4ORaBqXwpi1JLkTa/Dc/6NslGBd2s1w5uIwWUHL/ACgjhgcVeuPgPqOl+I7rx7F8dtJ8Oa15Ulxe+H7O1jmileQHMDul2j7SGC5NvIVPevKfDPjXwV4d8eXd38VvAsXj/W9P3fZIDOiWCocHz3g/1LBEHAMZHPQHp1U6Ep6fkYOVOK22+R1HwQtZfAvi3UfEXwq+IOlRaZJbGFzqkMqx3OX/AHjRBgEfMgP7xQzDPSuV+J1n8bbL4heH/HeoW2n6TbNeLqeja3pzD+xWmicyPcTtH9yQ8CQSKDxt7V7po3xW8KeOrRZvhD8Ira9165uFjNhp2lA2CxPLtka6maKKGLeAVMgBCHqMA5k+J3xB+Mmm2WueF/EnwqgudEnjgSy0fT7iPZpvlYkWR0t4Vd0lY5chVHGMEZz00YVFPWOxx1Jxtpoe16Zo17+0F4GtfDeo+K5vDuusjXv2zSbmWZJ7aKUJHNA8TRjYuRGVcK6OASua8Hb9ifVLzTNR8GfEDx3ceHbC5vVutGneVb2BW2Ms3nWtwY4xNIgUIwK/dPDZxXy14J+I3xJ8AfEO88TaG0nhm0RDDc2FtFGI4baQqGiFu42NIuNxAXIPTFfdfjj4L/E341eH1u/ifr9pqPh+aGGew0GwtzFPHetDmCS4uSjtHkS7pEy6sCFUL26XQnTa0SMo1k1ZM+d/En7KPw1trOTwV4K8QrrPjzT5VSK1l8uG0vVCku0UhUbzjlgshKnjHStzwL8Efh/pXj/Tvh/q+h3HiK6ubYf2k0ki3drYu0becTFt+RVZRtlLfd+6ARmqNl+x78TL+9ht7LWY01bwraRvpyKrxJO4c4AuHeIwjkglfMYcAirafs7ftDxai2t3WraTZ6/I8cM0FxqjvdLZqwKea8fBQ4CkMN2MAdBXf7aUY6zOdwhJn1xbfs9eBPhxZ3XhnwhpKrHeWzXksybrq5EifKfsazM7LlRxEjhW478V8Zy/8IJYaVrXw7vvAmvNeo013fXv2eK31Gzj3cCNiFZtvXj5CvO3PT374f8AjDxHquu6r4Mu4LbxTr0Gnu2mRWV2bW3fyWjWT/SJNuHIJkDEAMV2naDxyHxD+MWseBtf8J+HfidpMVnA8JD3M11HfM0E2Nr+fEVhcJgA4BOOh5r5vG5nOn70ep6+FwMZe7Y+UvBGj69Bo76nBbeNraztPtFtpQs8yxyQTE9DGgXd2bBCnAwcAAfRfgn4efEX4ofDDQ/DPi7Sdat7aWOW2u9QvCixNGs7YfaX8xvKI2/MFbany5zzl+H/ABJ490YXrabqSeLG1XzW0ltIUxRQiDoJ94h8qFV/gGeP4jkVxfi/xN+0fPaN9l+IOsab5iCS30kW9vCl2kw6W7Ju81QcqMnOBnrzXnzzGpWe1jtWDUFa5BpXh3wr4Q1+P4bfEH4gBtK8OaiFMKzkWz2RO/EaxqqvMQRGQ+fL5AqX4kar4Fi0rU/Cn7P+hyT6fJff2zNfyFpb6S7giIxDb8uI4kBC5QAZJIHWvVv2XNHfX/CvirwN8WfhFcXV6YJdurHQo/NmglLs0bzXKoXnEjM8RQlj7fJXb/DDR/B37OttqOnXPhoabqtvaza/Pdaoq3FxPaQyPstoXUZtpPKyqKg+9y2cAVvTxcE7T/AwnRevKYHwc8MaV8YfgY8tvIfgtr0d+0txq8+8yySaeAst2CXRghIPG9QpUtjAxXz14h0T4oeKNN1Kz1n4g6/rkelri1v7GZ00u7tndFkDooiczMGI2H5lK8/xCqXhLUPGmpaHrPibQNNPjHwNJrRv7/SLNplutIlkeR5PJBh8qUeSB5iCRs8FlU7Sv198UNB0j4x+BIfiB8O7+fwLP4WlkeYXVv8AZYY4rmLy2TyTHsklUqqoOMcZxXt0JfaaPMqxa0R8E+NfAOi+HItPm8DeHtZ1sWHlancatdXBXESEeaIVfYu9QM/KGYL/ALNfpdr3ifxJouj2GkfDabR7bUZ7eJNS0XWrqKa/kgeKNY45PMkZHkwzLJ8wJc8cHNfmPa6L8W9U1jTfC/xAi12x8P6jq0VldjZ9lEiF9rMWkG7GDv8AmwjAcc4r134kav8AET4feL9KTw/oNrZWukQi8tYoo2utSktokMK/aLldzkjriPkH75NerWoc6itDijNI6f8A4Vt4sTVdX8ReJ7S8+FWn6NpwvZLfQo/PjuIhI5ljmSZlhnlSNfMABcCMf7OK4Dxr/ZmjahpfxO+GviLVx4q1S6aWFxawWlsyBs3IuI2U7gQucKSuF5GCDX1R+zDrvh74l+CtStNS8Gahq2vG+nkn/tiRhpi29wh2XS7227VOVkXY0mOR94LXkMPwk0zwpr+lW3xnNunhO51UW8c2kSu9nJc72ITzZzE1rbyRh2LZOQpHfiKM1B8stLDqXkvdPoj9lrxlbfEDx/rHinxlesdctNHQOLm1itbUwpID5lsTx5cDM24tk/MpyBxXZeP/AIreF9J8Ww674V8B6tr2tMzTadqdgluINRgjXa6w3JDSmMDkpH0xnoRXhH7YvxF8CfFr4ZW/hn4JQReK5fCOpxPfzWkLRw2FnBE6yqpdU3IyoFOw/wCrBbkAZ9t+Et/o3xF8KXPhDWJLXQvF/hye3Ad8CAypEg+02NsTG/lSxEcEdWJxhqxruz5r6E04xsuZanzf8Tv2otSm+Ijx+MPCtvZ6IbOJk0vxPbpLeW0pUhmtJFWTG9vlOe2CVUgivmnwt8d/FfgXxDN4k8HeHdLs7iSd2vJvL3G6t3Yn7OW2/JCBt+VGUjaMHiuq/aj+CGt/CzxvNfx2er6n4fuljaC9vrg3RmuJc70i7okeVQBsEkZxyKwvAP7N3i34heDtSng8c6V4dTTd0sultDM9zGny7Q7Io4d5ANq5wxA6/KPTovDRo+0kzGTm58sEULH4t+O/GXjvTPEXi901Dw1d+J7bz7ZY1FjaygfKv73LrGEYnGVXj1r1H4i/GHwK3i6TT1vfEPimKPciW95etbWtrJk+YkaLsbaPlA6jAGCRg1iR/EX9nvR9Csfhl4m8H36TaNEz6lMbXyvt2owrGFkVI5BO0UjF9nmKqHcoxhefd/Afwj+IutafDr2s2NnoutaxYvqWlaKbJX0uC2TO6K/3fvUupl+YtHLhPl3HDAD5jMcXzz5aEdF2PocHhlSgpV9zmfAPjSbV9Ck0TV/iF4h+HeqX8n23w3fyztPpKIEUR290WYptcqQ33VU4zzlT5FrHijWPGNxDc+Mb+/8AiD4h0fUJYkaztpJLNo1lDRxDyIIxsnEYKhMEjAOMV2Xg/wAd+GPDGh6tHf61a6O97eyW+oafFGDYhvnDNBE4xEki46nBI6da84u/i98YYdPur7w/4m0/wtodk2YBa2sEbSAkj93O+7Mh6lVbI44xWWDoVak9Fb8CcROnE+htE+PPjL4f3sWs6t4M1Oe+vmS0tYdbjls41nR8n7OPlx95RnkhcY4yK0brwz8QvizdXvxP8Kap4Z+F1vbI6pp8zPBeEoxeTdNs2nLlgsjAAD5doCgj5H1f9pf4q6rc+GJ9b1abxXaeHNSiu4ZJLZZ2Z9rRrFNMiKSrq5CnIY+pIGPYvCXiX4p+L7vUdbuvgs/jTTdacq8zKbKIHbtDQi6VyF6FmHXJNeg8BOnZtJnIq8H8Oh6B8Dv2a/iTez6l8VtA1GxsdQeSVLOKa4mMhk3s++4aFCdvTHTJ+YdsW9e8I+Mz4t0vRPid8XNPurLWnlTUNGhBjkktIUZ5R56g/uV27WMxWMDjJPy18y+GPhp8bLPxHJa2Goar8KG1S9MC2EOsTGYwMxAdo4mw9rAmBlmUvtJ2DivQdF/YV+JPi+61qS+1jTXtbGEtBqsTvdQXzyR7yscX34yM7WLgjPTIwa6JYek2nKaMfayjfQ6/wroPh7wz49k8ZfDix1Tx54d0lHi8qZsTHzMBZrJsg3Cgqy428p06gV21yPgVJ8E7z4Wa942X4falDqUV7p1pqEIW502Pzzc+XJ5WHl5lfcd+7hcKF+U8pqv7OPxftfC2jatffEKw0m3sTGLqazgbMAiUiARmPc883UGMYX1OM13Wlfs+Ta5pFhP4v10WHihpGe5u9QtcxNaMXw8EKBN8gyNmZPl7ntUwp31ctBSnFFnw/wCMPgN8J/hRDpUvi21+JUzyzqJNOQEGe5C+YfsnHC5Lj5Tz92tyXR/hP8Q/D6WN/wCE/t2ka9LFBD4kaTy54CUKh4BIrvDt5UBtseScrgFT4nr3w6+BGjXK+B1n1PQbyx1ZoNX8Qqv22QRRKw8xIvlCx79oVigKYZjvxVgat8KPhNqb6L8MPiBc+MfCc7RPqw1Cy+128Vwj8ItykEKDzY9wO0Ffu+23TkT99O7JW1rHW/FzwF+zYraJ4JbwhJpU9qiRv4q0pxDNFCgZVkk8tHjupGkX596DaudvGAZbfx/8A9Baw8K+LvCGreJ7DRAIm1uyvRdRagI0A8y5tTJCS8nV8D72cHbxW54J0TwH8cPBcusTWWo6WNK1Obf/AGdcbbe/X5XQRxhPljIChdoHzKeSSDXkOr+GfgLoWr6zo1k934Ovprfzo5PEN06xwXIdswCPEeOAGJJfg8AdC1Z6TYcq6I6mS9+GPxN8PeJbf4VaL/wiWooBs0mVRbia1DbROpnO3gEs6q58sjjkrlE0LwjpHwU/4SvR5bW71PRLVobsqFgEzTOFEbrIg3YJVoyVJwMAjkV4t4Wvv+Ff2yfFKXRr7xLNZ6ncQW9xE7LaLGAVW6WLYX8pk4BZNo6Hb8or6Ng+L/wN8c+NdPtden+z6fpKQXBt7CxCW+p3b5EgcEICgxtKEeZtbjBGacvdXLEOVN3PJPgn4x8AX0B0DW9CiMczyM1/LapMLNmjLEMfLfOSPl4Gf0q18WPjB8N7LW7STwXoFr4w17SWNubuK08qzeLZgO8UI2sQflViFK9vb7K8V+OPCmj64NFsPDHmWEARH1q1toJG0qV1AQB4wwj8pXGQTkZwK8l0b48/Cnwb8RzF4f0seMbCGykUyxWitJ/aUTMpa2MqgwrJHlXP3GyfrQq15Ju9iVT7RPnn4dftfy+Cn+x6F8O9J+3X99EFnMUhjjuZWCKyRKQE5IACsvJzX1hN8W/i3rGgX/h3xTZ/8IpfX0czQafo2iTSyyIjB5ZoyzbwCQ6uxUY+8CMV4h/wt3wfoPiG28SyuupaLdXl1eSeH0it2vbYszMkcsnRfKbacnY21QBXKz/tn/GNvFVw+k6dpzebKg0/Tgxji+yKf3iuVHmO0mFy24KmPu4rf2bqL93EWz96x7BpHjDQkEiKPFditmUubqV7PfbCZefnK4dN2zI4VeCccV6Z8WfH1rqGgf218FbOfxh40uEtn1SCy827t7e08kqnnqQYlljKLhQMj5gecV89x/Fzxx4w8OeKvGNnbaV4GuGSU3ekz77hLmZIQsQjmkbK+ZyuQAMjgckjzX4K+Pvi1Y2eow3K6eNFuDK+qJaWxN/cKYWAiJQOwTaSEZVUjpnANcOKpyUWux1UlHSR9Q/D7xz468R+Drvwt8R/Ber31zNbOTqk9pHFpsEMgfLLcQ5CfKduAwYbecnivFPih4a+HfgrVvDXg/wBpEWsHxKEkvJ0vJb1Ly2eRkJjV32LsI++SNuSMgV11r44v9b+H1h8FbrUr34F3Nys8ySzQ+fFqtvIzSx+XfRSQmFCC3nLgZcBcjJQ+W67r8D2GiQeFfDQ8G+KfDFu2m2mvaco+za5Dws119ne3QSbiBKMs5BcjPTHlptyOu1kaVhF+0F4LvdN8P6H4om8HaRfkxW+lX4izbwWybU8u4aKcqW2hQmSORyR0wPi74f+IWp3EV/4lt9fu57lo2kjtbea4ilkgUtFPafZIhEViX7+0AAkNwTmvbdC8b6ufCdr4g+KXgL/AITPT4rh4NTvoLp/L+Y4jkitIm8yIscDlANx4YbgKteIP2h7/wAWWOleHvhXpGvfDex8Kzs168TOwiiCDyopFk8tz03lG5Iz13ZrSFSUJ3a2IcHJWR8r/Cv4d6/8UPEGtR6drN3o02kW7Pd/bLu7gknljBkgYwzZGEZFaTzVCgenFfSWueIvjZ8Z9O0DV18O6FDqHh/Hm+M7a4ignaWLcDAfutErs+Smwxl24I5FbfijxvDq/wAR7Lxzd+GrnxPdx2AEdusRkKbyJLZnaEFXCqzDEgPyn8t298Yap4E0XUL3Qfh2h1TxN5g1OaK4Q2MMJXdvNmu4psUnOQijk5OcVvKtUqzShH/ImFLlV2fmp+01o2v6D4utfDni37OdQvozrVwkDBtrTsVGccLv5bA4Oa8FXzQFGRkfNjttAHFdF8QPFM/jjx7q/iczSXttcNFb2MlwwkkSytl8q3iLjqFTjPp71z4ZUQQg5285x0HcD3rKvUcpOTGo20Rw/wAQ9STTtDW2WYouoSi3+T+FD97jvx+uK/Sf9nL9jTwZ8RPh34ZMusTrrUaRy3iWtwjWasxWXypYQFdZfIkjXO/sOD0H5v8Ah34da5+0N8e/CHwS8LXCWs1/cuktxKGMUCwRtcXUpVMn93BE2B3OBxX7vfs8/s4ftB/C/VvEul2niPT/AA3okMkLWM7W0V1Bfy7CrMkeVnhTG3cxZckKAnyg17mCg6VBSW71/wAjgxDTnZ9Dirz4X/s4fBrxJeeF/ijqVnpcBHkyTiaa2uwJMSQ4FtgPGFI/gJ5HbNee+M9U/ZD8M/2vcaB4lsr23s41jtUkEl00ySqPmjclnnZTxj5SvQDvWn8av2evj5438YvaaheWniyKwkj+0X8rxWzGDj/U/O80ojDGMK53cAdAK5m//Z0/Z71DWv7A8S+PofAjaVFul01YktrpWCqZJJJZ+HBznp90jGBiqjU5v4syGoq3Iil8OfAvwJ+Kuo/2npXh9/EMZQJcSh5UtjMT86zWrMNmFGVYkgjOORWj8VtG+DHwpji0rUPAGkX+mXJS60y/06Bf3EkZ2tFLtkUuMKT8jbXGRtyKzvBXwW+COh2F38T/AIb+OdT8TaLpl0bfUImu20+3K93OFSUpjnbxuXODjGfNY9E8C/EGbW7P4e6R4n8Y6bZXRNveRM6W6NIc5tYsBxg55aPJxz2rWVS0rRk7IlQT1kg8daz+zHfadpy6h4L0/wAy8lQ3EdtZ/ZX27eJomV3O0dCPl615l4j+Hvwr8c2sb/DHSrcixIthBeSLC+B1MWWyw5AG/rzivrV/gj+zx4a8O6DdfFWO/wBCurwKkU2sSMbeG4Zf9XOyIghyeAWwPXbXyT4mPwe8F3WuW+gaLaaxL9rZVaCSRImiX5RJC2cqhxwAByc80/a66SY1TTXwnhd3oXhTwzNMuteH3i1fzEjji1KHFsPmIBiO3btG3twe1crNe+HodVt57u1bRts7NLLYrtEEgHyunUbQecYzjscV9qaBofw6+ImiXGiajpN94gURJNFcQ3LTmA4B2R8gB/8AZI+bkYFeWa5+zprtvpM2pWNhcKTM+yOQBWWEnCJIuAilV6nPeuiNS/xMhrl0SOMt/H9pceGbjQzoD/EXSLfzSmoNiKVZe5DOuTtDDnBJHtWLN8XfA2tjTdGstBtfD97ayxRSS3Xl7HhAIO4j7w+vI7cVZsNDvNE0BoLtk1LS4roShbKRXljcArsbbwF7nGMVnSeC/CN7L/wkbeHbiW9mdsJDuKMeFIlQ/KoPByMD8qmyT0ehXMnHVHU6zrHw9v7U6FrWj2WpWSt5yXWl7RHvwcIyRt97PocfTFReF/hP8PvFvhtbjT/EV1oNzbyfPCu24ZAT8h2DlRt4H0rzmw8Aags7XbQnwhBPN5SWrZZt2ch0/hwenbpxVGDxNqPh/Vp0glX7XbSYhm4gmjZD1cISrY5GDkH9K0961oshW7HX+Lv2fL7R0nbT9Vt/Ed1JIojN3J+9RX6KI9uPmzxx36V5b4q8H+JNP1MvZWB0++tIFSQRgrHKmB0XaM+w7D8K+m4PiLofja2g0eMjSLoYmW6jTbKZ4ufNLSY3KH5Ir1L4c6Jfa3JpGsa5I3iC+hv/ADJGtwr7I4ckbVReV2jJGD0/CsFXnH3ZIt0obpnzf8DNN8U6Xex+Ite0C/Nq0G21DqNk5ztYiMjnb8pVunB9q94174WWl/qEt54k0290yXUboNZWJtdisgwMGROBHvODgjAq18SvHUVh4u1C21Od9UtIpTFBEFKCzCfKybOCMjkHuK90+HP7eHhfwPolr8MfFML6lYwQbLbVLbZcP5cgygnD4Q7OOhLdj7ZTqz0nFDjT+yfmR408Lap4U1G6tte8P2+nmGV5YSNqpNECcGMdcHjsPpXiv/CUt/aCPptgLOH5g8SHcZOOmz047Cv2FvNU+HPj7ULrxPeyW/i5JHN99olSNXt1QcxGNB8gC8jb/DXzb480T4S+K7efUPA3g+xN4tyubm2V47kRg/M6oOVycYOCMH6V6FHGxaSkmYSoSu+VaHxPNPo2oaIj3Vz5F5I6govzGFS3TYMD7tc9LNeWvmQ6S6X4RQd5TnJ6nB4wAK+gbjwBpcPiG7vdBjuoDZIWljYZikPBaNmIypPb6cVJ4n+GWj6HpNv4u0xr+a31jMUkEsa+VZN3D8ZPIKjp0rZ4mCM1RltY+eYNbu7pZb4Tosg27o2AADRgZC89DXWXN5NaxWs1tELqWRVlkRF+YKw6g/pWTqXgK6tvI1DSdOudVtJUZy0YLFwp+8qjacL6AYrAlh8U6Pc29zdWd1FAxRYJJY9iNGTwFyMHHQ8VqpRkvcIs4u0kaEujahqTmXYYg7F43k7ZOSDj9MVhz29+s728wkxvCu4Qqoxx37EV6O97p87EGVo3XA2MSNp/HgjPp0rOlm8QeVNARHdpkr5bFduztjp/SqjPpYOU5G2sbTzW33EjjB3E/L90dsjt6VAqnYptJs2zAkZABHqCP8KmGjajeE/NDZBGAIkOUz7EdKt29tNp9w9pIkdwmQ7svQf7ucZrRkIgihMFtFPL5p2ud3deen04qSPU1T/RApnG4kIBj5eo5xkV0lmmnF5HEr2CnhgRlT+FY1zaxXF2y6dOkpCsyMuPmxyBt46VN+hdiJbqR2DwqIFYHkDPK8dO1RNLbJG+M29yy43SDAU/yq0s11HBHcurXDAEOAoXae3arcun6RfbRa3iqZeWj5ypUfNw3P6jFGwWOXNy90gMqoNvyFwMqT2PT0qxAkCuLe7VURQeCMY9MHjg1oNpupTRl4tpjXkED7w6jbjvTo9LZ445p1+3vJ8q8lduOMMOmKrmQrGQZ03ujLhgOoXoOgzSWenQKPtHmhtmCCmQQOmCtWWtoLG4a3RPImVvmJbgD/Z9jUF3eToHOlQNDKfYEMO/H+FXF9hOJzWtvDGGjjO+R+OBxgn+dfpXYWw0Hwlp3hiIhX0y0t0jGMNuWMeZn0y36V8EfDm0Piz4heGNJu8L/wATBZpxt+6kB8xsj0ISvuDWZftEtxI5Dv5pOQMYwen9K+O4qraU6XzPVyuGrkbXhrDa5FLKvkQwIXnHZFX6evFfBXifVZdc8UavrM7h/tty8wPU7PMIRfoo+UV9mX2q/wBh/D/xhrjPh2s47SIEZAkkyqn6jOK+FbVWTbNy28nkdOtZ8P0tHNmuPlokWJ51g06Q3C/aVIGOcHP9MVkwN/o43Bpd/KEfw4/lVy72PLbQSn5GYhmI4K//AKq14tH0iCN1tfOXpg7ty5+hr7OjseLNmJFY30gR3XzAPutxux6H2qC6W+S4UwoGRfvp0JH41s332Rl2W3mG53Ywj/cx0B6ADippGmbykuANzA4DY3jbxgkVsiTmQtrN+7hj8lGyWVmJ9KmtlSIYhOU29v61av8ASi9wiRf6IJfl+bnnI5GKuazYy6Vc26ZSQ+XjcvAzgdves6mw1uUOhUj/ACKTUf8ARpLZiNxDEc9CP/1VGhjLRqo+dzjrxS6mse6JpD8jNgY6emcVit0UbFsdP8pod7QbudpG7GO4444rKuHt5rlNh+0LH/Gnp6Eeoq3faVcW7BbNjfMNoZkThM4OT2wRWV/Z5Mnmxy4Oe33ScdxXZEyGXMFv9oDI2SOMkYx6CrMEsaSgtIsb4A6ZH0IqREh5N1cqpZgqMvTdjBBAou9Bf/XJJ5qNwNmMcevarQjUe8tpSY0Kzl/upJyFb0/GoYvNhBhFvDK+cgKoO36CsSOCzV45bqYRoRgA5yT07dKtvcWljG0UV0seTnbgk47fSiwh15daZaiRZdPaCYENgNt6/wB3HH4Yq4PENmI+IvNG3IyvXHYkdMfSqLanYzQRGZ14zgN144rNe4szN9pjlWFmGCuODTsK/kb9v4tgJZTDjd90jnb7H0qM+JIPNxJCJc8bk6j9Ky4dStreGOR187cSQqKOAOvFXU8Q6YFJtoWlc9VC4/CnyoL+RLJ4hU8yWqzgd89B74qNvFQZk+zweXt+XI6YqqmplWLrCEjP99QPwpzajZyHc9usBPG4Y6+ooshXJH1uYoVhtfJ3DhgMj3qYeJNWWeK5htCroChGOGXHQj0qF9SSH91FIM99y8H6Ypia7cW77o/kIXGXHX/61Pli+gczRdtvGCgxgxPZt0ZkXOSOnpXXf2zBq8LyxRtiDYZfl2sN3XgfTNcLJ4pneTa0UMqqPuBAMN6iux8C6pNqJ1LMapJCEyCP4Mkc/SuXEU1GDnY2pzu0jXt9Se4mW1WQebHKPKBUnepAOCe3HWti02yS3trMsYL7TGoHHICsUJ/X07VHc6fpl6MXcSyYwolUlJAOxGOwrm4YdTt9SlMF2XSydYhHLjhGH94d+o6V50aqex1ONjqfCt1m2ax8vIhkk8txyGQtzn39K6EmZYkWJN+DnPGcV5tpVzdaVqwWNSLLOWOedh9vZuK9DnlRT5jNsC4G3r/LpXm4ylrzI66E+hs6dNNGkybQjjawHGcdx+FbkDukglC55G5vReOg9v0rkLO6RLqOV8RFoymCduc9Ov6V1SbxJxu3gdMjkHjFeXJWOpHC+IrK403xFeavb3IeG6xKY+m9doVhjp8uM1z0aXsV+byeUnzFG5cbsqOAGA9q9H8R6fcahpBlhthcXNm3mKy4ztXlunXgdK88sNV0mK7+1TGQuwG1YuV6Yx9T7jivoMBV5qdux5uJhaVyyt1FbW5mv0N0iSAKgUADeDjIxjj2rb820vAFtlkuY4zjy9v+ryOenX+lZtxd2r2xlgVtOc/6sTH7xHc444/Ssqw/tb/S5FmGnuFVgIh8rk8Aqex9cV3JnNymzqOhT2FvBFNGyebvKvj+Ac7TWppLTR6JE0EaXEaMzjJ55YhlZf5H2rGW8km0u5hurmS4e0gMgUuf4eSeayTcWyvBd26tJDdBTPHEcADbhQcY5BqkwsdPOkJvLywupPMhGJHZByA/SM9cADvWXeao9vDBdWUSR+QUEMhYsUC8BXzx7elUbrVBZFpBKYSsWxHK5yM919f0rlrzW9PhhZb2YSllyrwgAOp6ZUcZq4q4rHpyXc2sW95NL0jSPzAOqsO4HTjFRWeqLau1rJbLbSXMZCA/6tpF6Hj7v0riLTUtf1SEWOjWflQSoFW4mBiDIvGH4O4flWrbeF7+WVLjX715yuExDhFVfTIG4+mazqVYU/idiowvsUBrCIZ9PW3GoOw5SP5WZl4K55xjpxVyyt/E2oWsUionh9YXcRqW+cIccbcAEDt0roYrfTLCKVNMhS28sjeQOHI6ZJGasaXBq3iK7Sz0KzuNWu+8dsnmBT07Vw1Mwi9KaOiNBr4tA0h/D+hXbXPiHTofGSyxKDbSMUQSAg7ydrAAjqP6V0vjbxxYa/cWK6NpsHh61sbQRi3iVURmY5YgDjAwAOeldhH8E9Rs7Fn8daxbeCLZtp8soLidweSvyNsj9AcHHpXRWc3wv8Ibh4V0dfEc6fdu9QHmJx/dDj+SrXBKvd6y+SOiMFbSJ4v4e8N+M9blkfw1pM96rrtYpgW+COCHJ2j6Gu/tPhPYaYM+OfEUdmxHNnZIJJVburvyq/5Fbmq+OPEusKsM8y6bY/dFrahYYh+CDJ/PFco8CFjKyh2PXPOcetZOr2Roqff8DrLTXPCugQmDwPoqWrHh7i7xO7Y6Y3jH5Vi6rr+u605fU7uSePGBFwie+FXCgfh0qm7O+dvIQZGBjH6VGlvHt84Kzt6EdOKzc2y4xS2RGAvKvi1wMhAB8349KftLiPy4Qc5C57fXtWhHZ74jPJgKhAO5cVzur+MfDeg3DfarpJ5dpHlpg8gcKfQ/WqgpTfLFCbSWprCAy/LKm4j+AHAonis7JS1yfscbjkZUAfnivKtQ+JN3fIYNOgTS0ccNje4+uDiuCv8AU9RvB9q1WeXVN4AOCVGPTAwOK9GlldSWstDlni4LY9h1nxloOjRiSCKbUlI2r5KDYPTMjcflXE3nxF1GbIhhistw4Ljew/D6VxVpqYhwbed0XIxA7cfTnpWr5Gk3m1Zo2nlOSVDFSq/1r06WW0orXU454uT20KN5448ZqwlXUVSJhtGyMKo/DrV3TPiPqlnMi63Et4jcGaFPmA916cfhUt5oekwWbXVvyNu5cnIXHrXFFI5Y1kA2knkp29MdqVXDUkrJDhWm9z6Ks9S0/WbOOawceS67uOSp9PWs+aEkOsuJtmeDwCp4+leLeGtXk8N6sm4u9qzKHXqADgE4/pjmveruOa5kVIyrKRtDAccf/Wrx50eSWh2Rmmj528ZaY9lfi+gO6KTCsCNrB1ycdMdOlc6DFlmj+VCACg9fpXt3jHTxq2jzxKmyZMTR8ZBaEHK5+mfzrwVSQgO394jnt6dvwr6PA1vaU7djysTDlloa0bTOu1492ypQiPhcEgdAP6/SmQx+ZubnB7itCKHyEVl4V+p9K6jEdDCiopHIPXHbFTINrccc/lT8rnk4x6VIAHXaD+lTcYi7SpWTaAOQ3r27VPHEZcBPugdx1qOKPeRGi5LdD/h9K0fL8pVjXCYHzVLAsKskcCr0xzg9MelR7t/7xXMYPb374qJyz/LkkAY9qeu1X3YyR0A/pQBNG6MTuzKwHOf84oWRo4yQBngjjgVWLIMCMY6n0pSwBIHJPGPSgZLvBOGXeG4O08/X6U7c5XYDgAdG6jFQR4MZG75h0pGR+CSZM9j0/wDrUAWhfSonlNyvHGAfqDV5by1uR8+VA6fT2rKU/If3YjOcEH5hih0j/gQR9Pce3sKANVLW3nQm2ZQew4zikGnpk4LMvo3AB9MjpWdHnP7vCHbn2FX0nyrK8pj6HH8+nWmhEqQSQNlQMDkL2p73CBgNqo0fOxeN349qpXd6kH3iRIASozwcDtW18PfAHi34ta7/AGT4fjFtbRLuvNQdG2W6HHTj5pD/AAqCfXgUXSCxywm1XxLq8Xh3w1Zy69qV2QLeGJC7Bu/ToqjqTwB1r9KfgZ+yhYfD+WLxX8SIofFPiX91NargG3sZByFRWA8yVf72BtI4Gea9G+DPws8IfDJItE8IWaRahszc6ldYa7uWOCQXAARF7KoxX07a6RDKFMjyN8pyp6cf3cY9a4qlfpE2UO5zk6yiUOwlhRx0bJVQMZx/nit7wsoTVXidyqhC0a8ANnB2n05/T8KoM0yW2EVvMTJKHvgY4z7dq5rT9Vvf7RZdJmksFHWRwp2YUjA3dj6e1cnU2toez6xqH2wrPIBMdu4bW27eOoA7+vvXCXQnDny8p5hDHYfbHXsKkjuppN1w8iAyIqhwoXccc8DoaidJJSYXQiY5OOiuAfrU3ESWUKkmOcowkUlWHI45PHHetAiYW8UKt/q15K9wp46ViyI5lcqfLaLBx2Yd8f56V0unPFJIqeURsJTb7dQSf6VVPcTOl05Dd27ciOSMAEKMAgH7wIwPw6V3dnc/Lbif5/NVk3NwcjoeD0J/xrzvTYrk3yxWz+Sw+ZueCB0BxjjtXe2wYSNAH+zgHbjG4e3Xp+HtXr0vhOZlYae2r6hd4IUkrkR8qxX+uO3avhP/AIKJfHW1W40v4FaTLE0thDa6hqwjYku0kZCW5x8o2xsjsOuXXpiv0o8EW9uup6tc3Fvug0+0muQ7NtUyRRlyXPG1MKcntX82/juz1vxl4h1X4kb21CPV72W9QBt0u1ljjyD1ORFnHYYrR9ECdtThLnSGlt0lSFrVA+4ImWxgY+8OeBWuuua3plsxgEV5bnGdw+b0ypH8jWVYeIbrTClqicIdzRy8E/iR/Kut0zV7C6Du0MUe8nMRI+YHqQeh+lAiLS/FdrIEt9StluYpc7gw3bfXA6cD2rVm8E6Lrdo+oeH0+zs38YbcOP8AY4/TBrjNaaOf5ggtWiOP3fH0xjioNO1/W/DcZFjlIW+ciVdyc91J4zR6BYnvdO8Q+H7iGC5827gk+VGIPlsPboRj0NLaa1LY3Mc1sRhWyYx93PuM4X0rTTx4b2LdeQtceWRhGIwD6occfStWLS/CPiaVriJZtMvtmXWEfI3HUg8Z+gFL1A1rC1sfFbXDXtqUEoAbsV91dSN2DXDX3gjUbC9ltLZjMCN0O45DqD0BGOR6Us+ia54eZxbzSCIHcu0kHkcHHpiodK11be5828eQOOTuY9fTB/pQBUtdV1DQJzaPG0CfxxHOT/ug8D8BXo/h7UdM8Qs+manKDJ5YIEigPgem7JP4VNZa7pviixn0a4to2diDBv2h8j7xB7cfSudvPhvcvcRNZzGOMBjmVd23/dxQHqaV/wDC8XFvczeHp4zLG2+OBmB81B14AHI9MCvO7uLXfDh86Qf2YytjbHxv9cj296s3lv4i0CVizTRPBgRSIzqCvqOx+hrvdA8TQ+Jfs9hrMVpe/wAOZfkkzjghh0PsOKeq3F6Een+I/CGqRWp1BI7C+4DsFKxkjuwxjB9a9B/sfwxq1ndPLLFpE6kNDcR4IIAx0yM5HHSvNvFHgGD7ekekWslnFOQx2tuXGP059Ky5fDnivwrb/aJrJZYgAXYSbwU9zz/9apa7FHoUPhrxJpFqdW8IavJIsTh9ls+AqjncYydj9OmK9T+G3xI1fxPLNo/iWxh1UbP3MhijiTIbBDFB1z047V5F4Q8X6Dd/aNO1Ob+wp8qYJVOFUEAFHb0z+Feu6hrknhx47jQbWGdmGHkgUEE4GW2qBnOOvIrCaXVG0W9j1IzQnWP7F8S6dbJcW0Q+yrEmyKeMjohPp6fXArP8Q/CPw5JbS+JglzbSOhK2+4oI3QcCNhjGQK8J8R6j4012SHVQ8+7aNrWw8nHYbWUjaw6duO1a/g74zeMvCE1x4Y8UXkt/YuOt0oaeEtjBUkhXB9zWPLNI1vE1/D23QLwDWbhrK5jbdbtcn+E9mZic+1bOoeMvD1zdnTtZtBYQzEoZFxcWs6nuSB8hz7HFYmrX/g3X5TfW+qQ6pcWzBUtXG0kN/BsbbxzwRXPa9D/Y9yyaSp094VRwikTJhuG4bO3B4+nSjluK9j0W78G+FNX0w6Z4fvnjdFJgP30UnkA7uoI6YHFeaxJ4t8PtLFLCFNou13OHR4v9orxgY46EVSj+IGsw6pHPcXC3ggwskdtGql1HUlST+fT0rqE+KXhS7vRqF9Z3OjiYrGssJWRXP3SJEXjDcdBRZ21Q0uxlaJ4o8PG2/tHUYzeXEE2YYgGZQjY7ZA/P24r0XV9Li8YaXaa3oU+0I5V9PLxoVUctwDg7T04Xirp+Hfgv4mPFd+GJ18PzQZVooEWPef7xRirZ/wA4rxfxT4K1DwFrEMel3f8AaeoCTcyIXUsuPl+Yrt28c96iy6Mteh01tpOt65Pqk9lKqLH5aMOVU7eBg4OSMY7dadYaxrPgw3Gh6vaLJcRsHxIvzc4YNzw6sOmKuWHxL1jSFt2s9Ng8P3EG1byGVBJHKDjJwMFsj1r1aw+I3hzxeLyw1qC0dIBG1kqQ+XNtXltrMNvB6KTnHSsZTS0sWotmRpPi7wV4qtn0bU7dbKc9EfKbiMEbGGVQqez46V594j+GuuSR23iTRbdNSt45GEizj9+NvABAAyO+cj9K6r4heH9P+wt4z8M3cc97GFeWzwiskX3N8cY4JzjP6VykfjH4geElilN5Htv1TE0S+aVwAclWAQkDA9MdKhSS1RfK/QSPxR8UvBaW2tWVvfeH4YS0Ec7zNdWnT50MLHaQR7EflXc6h8VbnxBZQaHfz2F1FfnPmOBBAMEEoV5ZeemT+nTqLD4n6V4l8OrYePAljMwMZaBNquc4EgUZCkg8hce3tyXjbwH8PtXhiHhGci6gZUCxRu5uBKFJDDhuOQOmPWp5YvpYLu2p2euWHg208PWj2zQQSzKxdIHSQQzAdzCWyjdQDXjN34V1PUNSktfDiLrLTp9o8qNlCEADduyVwemB+HtWZq/hzWfBWp2zwxy6YtygMJQbk/d4AWVMEA5/hya2vD/i7U9P1+XWdRtpIZLlEig8seVsCjDOu4bZA2fU+3QY1V1qZ2j00MmK31aIf2VfqIL23mjWK35L5HJiODwmBwMcV6f4i8RNeWiteaMtlfvKN5RgpVxjHzADr9f6V5voUEdp4oufENgz38jud2WAmgL53ZRwd33hgj06cV6z4P8ACPivx1LqRmikit7eJpYby7iCozcKIy4woOf5VLSsGzPZfh18OtG1LwH4o8XeIXjh1C3tzcf2fLGHNoLcH5zz+8SYAEEL3FeO6rdQ3uhaZrGqws08ZzC1vHyFjI27zgJgEcAYx2pfDPivxr8NdVu5737O8OtwC3uEuJTNazogPyFVPocfw+lRrq9vc6xdWsLDQo1KuPscYaK33AZGzKgoRg89K5lGTnd7Guijodd4E+JsHhjXpv8AhYWn3PiXSdnmw2qMsCDeuGDRsoTac+2O1Q+KviL8A/Fui3GkWnhW6+HRsyZrNrW8N9FKz43K+4eeoB52r8nQZxTRYzaf8R9A0+78QW+taNdK4lljWKPaGAULIQWBBJB+904xX0Xf/BvwmfDFxqfiTwnBoFx9oEcV3Yypab0K/JMyKTEr5xnYoJJ5FKrKELSenoKHM3ZI+atP8f8Awpv7yfSH0691jT7u3jtj9pC+eh+6jQ7281doPVefwFddp/jPRPCyxeH7/T4tbtbWTCW93LIisiDgblZfKb1zxmu7T4Pa3q3gPwx8QIPDsOp3lncyPe30c8McjWtqxUKyB13ZVSGOwkFcjgnCW2nfCfxBq9/4yk1J9O1OO3V7W11CNEsJoxHsaLKli+RjG4KR6EdOWpUpydrm0FJLY8o8efEzwp4h1i6Fn4au/D0c2whYLxY5LdhGisq+XkFHKg/KB16VrfD34q+GvBNjqFrpui3HiK8lC+XcXT+Y1lcKGWNopXXKYVskbRuwAeK9h8C6N+zP4/0S7tYdGt7HxuYpVFnLLLDBdwAkedYjPl7tvIjbBBHevKbz+z73wrZWOieIba5OmzyqUuDsuHhjI8uMxFdzBMcZ2g9BwKiNOjZwtYqVSre7PYPgx+09rfgzQI/Dniu9utF0o6hc3VzqC2q3drdC5fPk5UboArcfJkHnjPFdp4R8G/s8ao+s+PdX110n12RnttE3T29vdSs/y+XFbxiaZnLqdibQpI3ZHT40v9V0a+lhh0i4+06fes3n2jholjkCg7k53AMwyF5APSr/AIL+KHiLwx4o8P6jpN8D/Y155sKXIBRA6mNgCNgdNjFcHkdiOKiWBXxUnYaxPSaPqHxT8ONTluYtZ8MQi20+7iGPDc93cJNclQqyosNwmwFW/wBXlsuAOK+evEngLxbq+vzzaT4Wbws+n2qpNBv+zu6uuW+TCqpIHRshgK6qL9obxt4e+LOt/Fm7sYviLpctvb29156KLe3RlVYnjeONvIZegAUHjBbrVPxr8XfiZ4ge8vF0c+H5tbg8+2SJnkaPcASLcnLbD1K5OAeuK5o0a0be6dXtafc6vUPhQNd8IaHo9lo96+sgSCK8WUqWiOX2mbJiWMrwEbAGBjGeczRv2Y/i94stZ9Mhgi8IafawFJ7nUr2FQ7oQQkawCV3+6OojA45FYfhCLxP4r0C28EeI5dRlu7yL/iU6fIPs6yToQfLiueE8xtoZFY9eOCRXYaD8OvHjWNvrV94n1v4b+MYrhrVPPMkxnjRhGIbqNmCSfL90spHqMYITxE6V1oHs4TWjMTw38JLyCzh/s/VYdTud4tbuK5DI9nJgtEVb7zo2Bg5XsPUD0bSPh/qSQXXhprxfGOnrF5l6RCrbBL9zyiTvYDHYkAenb3P4eeDNS8P2eo6Fp9nN4y1x3QaxqWofItk7h/KYx427WizjY+AQOmQK+X9c+F/x88MX5/4RbVtSuvDVz5jzazox37HjYlVuomw0eCMDCsrA8HjFKOLnKVtBPDQUdzXuv2aNC0q1GteJ4ZtJ0S5jSSO6i2NdQv3VbXIdlGesZLDH3fTet/2V/hpqdjZazpvjb7VpbyEKFB346fOjETRydPkZkx7jFec+J/Dnjrx5pUepazrl1rvjDSoWuBpWqOLc6hBu4ktFykausaYIEe5iMHk5OF8OvAWr+LdKvL7SdSuNK8STJ5llp80EtuJfK4ni8zkNIpP3VXgc7cZK+tSr1Gt0cU6cE+p7fqP7OGlQCaw0jxteapZup+zWjSCV42Uf8tAXyUzyBtXHqa73w58OvAvhvwhLd/EF7ZrOxgWOXVfNMKurNhTsGW3KxxwrZ4xXg/h/4feK7XRYbT4lM3gm80VsWH25N63KTHBbzFaRdmVHQDGecDmu7u/2a/EWu25S11Oxha42zItwC0c8HBLq4fayjt8wx7VpquqRD5ephSX/AMLPEOqXPhzxXq9tF4bypsdRtY/mjQL0kdVVgMf3v4vboyy8C/DPRPEuneFPB1wPEqQpNf3GqTblYQnBjCjJDZDAZjwPXuBsQfsf2Davfxat4pigs/JQxzacyfuj0wUEhIXIxlsjv7V6l8P/ANlnwhaahFI2sak+pxxld/mRIiJ/C8LhIkkJGDtMft6Grul9szdn9k+VvEup+EdItZbwRlpxc+VHcx22zzIc8O7bdny9Dkgmux0PwJ8MfHS2+nXWt6JHdLl4QWKecrLyjhSCpGOgwfavcrP4XeC7zWLZLO6sdQu9PmkVNNa+a3N+FQrh4JSQJB97CIFJHYEY8S8SeD/gTq2r31jf6ePhZqujyB5dTtZEmB34BDISVO1sgbMnjIHpKrWVlIr2Kf2T0OD4G+Cdcs1i8ApoXxBttKH+mWxuGWWFzjBw4XAODwTzXeXF98U/EFpe6N4p8IadqS29tH9iZYLZ7eSOIAFHdRvXKqduNoGOBjGavg39l5z4S1JbbxdHo0F7bJJFcQQfahMPllWS4WfCMCCuOBjjB4rCtrT48/BnwTHrc2rWXjHSbQyXLxiJo3VQwH7tnCM64+ZkCrtOcZ75VHPqyoRhsjy7wH4d8TfEjWJke1l8GWEEspkYtHIluEyMIJNhkw4xtC8Z9K948U6B8RwPDdrNqN1rNjNLcR/2lp6i1kgyoAEgVQqFSAfm4IHFdB4R8Uakvg2z8fAwwjUg0strJEFY5YBvKYAKB36YxX0DpDzS6d/Z2oMptDGHJkHmI8MgHG77uF6DHrSb79B37Hyd8IPES+ItTuvCd9qOryalBcmawvriQszxZAMcpMhbAH931zgDioNU+MXxItNev/B2hzXFxDb3Btrg6hEJooJQx3RvIyjZ93jOc15l4v8Ai7o3hDXrrTrHwvqNpDYX6yOYZzHjySBuhllTO0lPlOQOODXsEn7X3wD12O5tI/D0s91eIPtS6lHDbG4ZB8g89GYMQeAWwanVpO2hso20sjxvxR4t+K+lS6rqPhi8Xwssc8LLetFHKitJhXVUnV8qTu+6hHNe3/DrUPif8ULWTUIdXudD1G3Vbe9iuVxYTyIvVI1GYt3XOwYGMHsOh8HftJfBvVbyPR5/C1/o5tzH9mkRl1ALu4YrEGyqr/sF8jt699rHi3wdomkTJ8Oru2sZWnZroTQSfu3ZgQzQxxD5jtIwRx7daUpU0rcpNp3OI0n4MeJNWX7L8RYLfWVu58SeXK++JE+VHifcpmU9cHn2pfiF8CPD97e2fhuz1TWPCWpjZJbX6sLuK6Me1oBJHIWAMUiDGACMck8GpNO/4aU1C1uLAHRvFmj6gu+01NhGhtGHOwQDGf8Agakc5B7VheGPi18a/h/r8lr4k8Nw+JTYxsJrUSpbztGSf30U3l+W6L02/MT0G3slK2lrE69GfMviP9nX4+ReLW1C1N745S3ZYhqMc6wPG3CbJ4ml80Ko4DqxQj7voMXT/wBnr4wq6waPYatou+6kWaQThlhbILukXDMG9sfjX6U6V4v8N/HvSHFld6l8NNQDjzT8ioz7h5a7s7XbenG0qRj3xXnPjP4V/H9pbS60Pxg/iMAlI0a3W1miBXHzTRZSYHHPmdMcDkVqq0V7qig9/rKx8hw/BDXfAt9eSfEezvdc02HEskkETTNJC3ymfcSTEY+SRwPlAOByPWF+A+i+MJtOv/h54/u0tJopHsNOu4vOli2jY4iE2wJt2AHoRtyvAAHo/hHwV+0Tp8c2gai1rfxSFlaK6kaWRVz8zxyMFO49eOBn7vFesab8LYtNi0k287eF77Rw0MU+5GB8wHcjhyEHyk7Txg/hjGo23eVkNS8z5O8IQafp0tvH4r8U30ckU/kfaLmAy5dTgIJSSYlTGcPt4PHSvovxl8Nmh0RdY0a8sb8XDJE6RxrG7ySAfIH/AIWIOQHH4ivUPGvwI8MeIxbzxx3GjXmnyefbzxhXXzH2mUujKUYsVGSc47VxOr+GfFnhnWYNU8OzOfIO7ynt3mtstGBgyLt+8Ow24x9BSsuiEnfU8H/tPU9H1q08OeCdQbwt4l0lSx0u7gi/0iN0E26GQB41cjBMbsCeo4HPSWnxW8Q/F/xxFbxqnw21LR4Y4ZbsQRXMkl0eqiRkXygcnEe9wQQOa9s8Oapa6pc20mr6bbS6rDLsu7ua1VWTGfIMPTbxlSB+IPU+NfFD4ceBPEniH+wPDFrf/D/xPeTiYXcMrx2twMeZ5pRGCszlG4yrAqPQbYe5rE4qz/avv/COqT6V43mutEuluRbzwfY/PglcKAd8M7houg5TAx25Br6D+Hnxf8LfEPT7/SNS0K2YoGZI1tleKaMcrKbcq2B3+9le1Ph+Hd1eeJbbT/HHhzTvF9zJaRwtrDxRJNJFGgwJlQklgTgfMeMEY5A8s8Q6Z8PPhPron8M+H7jwnfXMZmMtxK3kpt+TYiyfMY84yEHpuAqow5OonJS0SR//1PA9F8A+LfF1rJpOlQQ/ZrFQpM9yQs7L/Eh27k7dcDmtG58Ja3pqNbCeXX1tYfIuvs8LLDbs33FZyCrc8A+tfRGl+OvCOvyTP4O1Oez1SOEiRmsC0RZF+4QEx0HY/wCFU4rrxTpej+d498WmI3r/AOjWIs4XSbgcf6PH+4HT09eK/NpY2s3sfUrDwR832vgbxSLSz1LXlawGqyrawxXsw81w3AZB0jUcfe216XN4Rj+FtnFHpVums6ve5H2rfvwRkgZmyi8Z+7t+pxXb+MtBu7vTI9J8Q6RaeI9QUO1rBLdmKO2D8fM4+V2baMew7V4t4a8Ka21wuieMLdri2ijdrdIZ3EVoW4G2MfK244Hy/KO9N1atX3WrDUIQ1PqrwzZ6R4e8FzX3jeRPCGo65tOnMji9LPKnzMikPGrBccn+8Oe1eT6frPw2+HNxN4f8Basq69qMh+2azdAH7OOoCo6OmX6bUPHU4ro/il8OPFOs+E9CF5d2mkYjBLuPtMswRAqIrL9xQpBABxzzXFWsPgbw5HaWGlWRvdfiVYp5JsqkfTLlTuQdeOn41HsPed35WRSmuVWLF5d22o2Mqah8RJ7p7eJrUizjaNk5DfL5IBlHb5lx6NxXnfhb4RWXinxvDpvh+O78bW8SLPfRNeC0jVG+U+ZIWVxlv4Vyfp29rtPAvw4vLaWXxHZXbNLJj7dDcLYW5VuRhk+Z8dxtOR0NV5vDv7PnhD+0zo2vNYPcoqyWME11+8KryBIUnYqx6q5UegpqKg9GvuG5cytZmNqF98MPhRqUPh3w7oem6TeH5b1yJLq8z6JcNuQbPQt8x9MDKrqdrqF9Ld6fql03kqy+ZJaBizH+AZGc59Vx9OKNV8e+FfC1tpt5qvhprnTUjcQQSzpDvQkDIkdGkAPXCgEcdhXGw/HL4GWkuoXF34TuPDNqI/3cljfXF3dXDt95Y85SP6v8vuMVpCLau/yBq2yO4ufFXjLwwqQ6JeixvLxT59/cyIIxH3jEOGG4fw+nOPb17wx8Qvgr4atotQ1zX5PHXiUwIVUW09ulsm3DYmkSRJHB6MrAjoADXznp3iSx16RR4I+FF3b6fEwbfPIZ7luB99m8xEJ46EgduK7C2+IfxB8OPex23guPwhpkcYFyZYzetGx+6ZZxGu0d9mGA6DFbOnKKM3JOyOn1P4neE5j9s+HfhkxFX8ptXuIm82RjwWiZ97Yz8pDBf6VvJcXdg2n614wjufAdlD85e2SW+mu1HPlqiDdHv6AsdoJFfKWo/GX4qbDpGkaoy2kbAx3FtawR7Mn5Qu6Pfx069O1et/2x8f4tHtLS/wDHa+FNOuVYbL22tbm8vUG3PlRiMuuzIHJUjIqFFpXaG7baHvGv/tBeCLgRwfDfwnr1z4g1GLbEuopFDEpRch3aRmV0XkkZOa+bfEPhD40a7Zw6np+qvdT3k7ebHvht/szofkdNyYAyMdR9K6rRZ7gRy+fPLe6hcb4rq+itpbgQxBf7ipht4GOoC56cVm6jBp0N5a2/hjT9V1ed1/eXFzcfZLZgfTfnjP8ADkEe9JRSd7DvpZaHN2Xhb43xvcr4n15oo7CIFHcxyBSwxlQjZXP94D8K8yg0L4vX9pcajHqcuqQQyCFLhrx3LsW27URnXgZH8HSvadF+E/xP0N7zxD4PEDXU8rSNFFdK2yFRkttlwZc98c+1ekWl/wCMvHsN3pmi+H7rSdRsogBqF2sbQu/HmL5UoQxng7cF8dwK2jNR1UEQ+bpI8Ysvgp4p0K0PiDxDYHxDqtxIsf8Aot0+LYH7szJCT5nYY7YqGfwF4tk1qfSdd1ybWp4EX7MFQlVLjhQrEBTt6/L2616npvwY+I3iKy+zWnjiCznlJFxA+Xmby/4UmLZIXHPAAHTivP1+DieEbi+1HVfjJomn3c3N0tuxe6yOFRUaTk9BkHNP2kZfFZE+SuZrfALTdL1WPV/GWsB9KULI1n+/ilnYj7pJmUYB6nY3HavTfhxN8KvD2pvPokkFvrmpExrplx5hhhVAdqxyqmwblxz69/Xybwl8NNZvIrptDuorqN22yX9/cGOOLcxBP77PL+yj09q9Z8G/C/xxpniy58PeCNEi8R3sQia71iQr5SIQHGyK4cD1X93n1yBim5S25vuJsma1l4y+IGl+J9Y8ZWmn2GiTzQrHPqTxrKRHGu1Y0B2uQ23aT16ZPyis63+NPhjV9Hkt9R0vV9T1EupkSyRvLl5+YFhg8DkAE59RivQPEngub/hJbeXx41r4W0XSP311NNiQS/KuVWGMFmywBwFKj3pninxf+zj4+lj8K6HrWry3EgAin0G3NpFF93MmzyY8dOQdx9h1rncoOyZsk1sj568S6r4DsNVk1TSRPpkcsQS6heP7NGr/AHl3qV8zfzjdjBx1Nc/ov/Cv/FFw0h0PU/GVvZFftM8d3JGkZk6BlVozj0wV6da9MsP2ef2b70u2s614nuFgm2BppH+z7+OSyqHTdnGARXo+hSeEPD1jPpeg2sfh6x0xvPn8oGXKL0aR9okldscZXjv0rodaEY2izK0n0Nnw7/wp668BXHhvxjt+GEio8LxxCRMQbgY8zFXMxJ/2txBxXIeGfG3wZ8OeGm0Kf4feHtN0eMuYr7U7ss98YyQZFSRHuCTkEpuwOAOlZni3xZ4K8R2y3FtFN4yJQi3tEiliSFmwGLtGpTcR05bH8st/A2majpttK1hFosdkEkklZ/NaHJ4j2sxLbsY9K5XLduVjRQVrcozTfjb8I7rVDb3Hgzw9oWlCRG+1pB5jOFP/ACzUx5JxwFI498V75ovxT/Zd1ayMFx4cGhvuJjeWyhjYdxJbyQws2DxnzNoA9a8ssvE3hPRLUarcabprv91C1qZTGR18nCskJI9Nue/Q15/cawmt63da1BDaalpMq/v5xAPPt1I2+UACME+wPvjtSnZWhJj5E9XFHuniP9rXwTpPl6Z8INBtdRkgcw3mpyWkQhTtGVZYY8H1MZXp1NcZof7RHjTxPq8jaxHpsdrCyIBBYSO0zZA4mJZlVB7+wrn7ax8CPpdnBFqI8N2OlHzIobq23yO7ZbdEifP35wvXtXM+IvjX9sv5dM8J6He2F5akS/arSYzxuit8pNsIYn2tjGCvAOM1gq2vVsr2XNskkfTvjv8AaQ8DeH7Kx0+CyuNS8wBSlvD5CW8y4BI8xAWyefunjvXnmvfGPUdPa6TRtI1O61C/EW6K9KBY125LiPnO4fd3AYPPNeL6P8QtC8fpdeJvFePDmp6dKklnEjOocxgBmCnOGJGMHp1Fc/4j8YyeP9TuNdGn6hpf2kLFbtFH+4AWPaFlmK7JORu47ccCsnOXw6msaMV0R0y+MPikNd+zaHpf2aGZvOewtZEkuGYdA82EVFIH3Ux/SvQdS8c+LvFOjtDrXgC6sirBWvI7uCza3PA3x70Zi2enQVlwXXhvwlr1mvh/4cSa3dSQRzT35vbqCOSYIrEJCHdQA2RwPm/u4qHx3rXjH4yaobfxDoOpfD6w06ESPMZzPBIqcBlhWOJ2OflBBbHt0o00sh/cYN+3jDRLLWPD/wDY7XmjSKGY3up5jBOHLBFO7e52nqFB/CrNh4R8YQ6JZ+KPDng+DXZY9kiRxX3yvuXKl0Y5eMHGVL5xxTBo3j/SLXTE0TwGvjeFnMdjbT36jKuMs0khUwou0Ejzmjx2GRUmtav4n0G4tn+Jmi6Z4d0udWjfRtMu0uNQTABCmWBhD8nBASTocd6FothHWrH4/u/BUeq/GvxXoulxRXX7iwtbSPeGB+RGawLFMDjYiA/3snmvM/G3wv8AG/iXUTb+HZ/DvivS7yEGVlnht/seBzK0buHyVO4sCfoo4rrNK+AWveJ7OTxn8JvD1pp+lIARcaxcRtNLNuwy+W7l4ypxgOAD1HGKwvHWn+J/h/Jp8+r2VhqWszKYI7awGUjnk2phioJkdsn5AjLnp7Xs+hK7Jmdffs2aL4MtJNZfx9a+ItV1m0RTocHmmWcDAXypdzkn+4DHj0IFd6P2RraG0TUJfFdz4Xvbq1V/7Fu7Vbq4U4GdsyOfM2ntgY9q4zwp/wALOWUaDpmlxaR4hR9n9qxwRyyxI3Od8w2IoTgMDzxtGevQeDfAfxwm1uXRL/xje6TbRs7C805kvGywy44Ilicg/wB7r0rTnq+S/roS1HqzlvE3wT+EHhaf7FqvxI1TT9bWL99psFowlkx98xmMbTnHCMzYHWvNNX0r9nPQNJg0vRtJ1vxffNl2na9ntZ0QkE+YuBCqr/0yX617DqvwO8RW/ie/bTbLUtW0u1VWutWeIeb5j5wZC4V3Kd8ZBx1HFcL4u+Ftr4XitdRt4tR1ae95+1wgyRu+fuGAr8vHONxA4qotu3NL8AulsdP4E8F/BW7ga407Q49cuY1DwWzT3ETKf7rTvKodlxyQCvtXKy+E/wCzPFPk+EvB2nahcXUm8WkVz5iWkfpNLP8AuQDtJByuOgqXUdN186CbrxzrEvhJrc4t0S18xj0A5gDODxzt4+lct4Ok8L6dqk63GuvqcaN5syhDEjMg3B5JRtLY44bpWsYO+r0IuktEeS/tA32jzfHCbwzJElrNo2kWEdwgbO2YwidgMDB2iUDj1GOBx8V+J7hLjWpJgwEkiBiuc4XsAQBk/SvrT4kfDNPFXjQfEL4Saul4+pNi+g1Aunlyk7HYtJgtEQF6duVrxLxJ+zd8UNL1CSGZtO1ht2fNsrjfD82T1MaBPowX6V9Dg407R9482tNpvQ8DvpEYrGihfLGM56/h2r9f/gRFdeGfgB4VbwpdWqX1zazXEhd42ZZZ5nfbsYE7iCq9gMdQOv5saP4K8GwvnW7m9vJI1+eGJPLG4fe6oW2genp+FepaDrdroVhbrod0dPtIMuu7fKqsfZs/piujGSUqfJAxoRfNzM/QQ+M/E3hiwB8UO1skmdzKAzSs3YsoIH9BXH6b4wbxzrK2N0lqqFMiYhd+edmFVQTjABGP0r5/0f4n+LtWwkMc/jhUUbvMQRRcDj53UFdvtkGtnTfiH8RIra6v9H8L2eg3cWVW8hEc0x5+YBZgQRjuFxXjfUlu4ne62lkz6evra7sIH1C91ppLiJCulOIlicFvlOI0OD26jpycV8SazF4qs9c1G38RXL6ne20jKHYKvD871I+Ug+le3+E18VfEGxg8ZSeKGtJoGYTCVR+442lUiPDEgYKjaPSvTT8LrzxB4F1TVmvpTNZRNNa3AgC/aS3XeCM8HIxx16+l0aUaTu0RKbkrI+LrrXk0/RVksr7y5XyZGSMKSR0UZBCkVQXw9DqdnFqfiC5jie3/AHghIBYA++RjPHtXK694J1G3jvm1OWGCQsXZE4KIrdAoUHJ+mPeqdrY291ttLR5L50iAKhTuOOm4n0Hb2rtt2MPI75tNs1jiutIXzLoZaZ4QApJ6ZB+VeO4FbD3VvoNjFe6u4Cbc7B855A4IAb1+lZ2lwQafpM5tiq7IzHOHYgB8Y+7/AA5rz+z0Hw9GwuL6STV5pBkWxdtzH1LKRgAY4xWfLd7lJpLY6HVdU8M6nJtbUpbm6nwqRrG8QRe6ZA2tkVdWbwfpAMNn/os0ShiXJYuw5CnKn8McVl/2ZpWmXcd+hOmOFLMzkNjsFx347itK58N2F1ex3l3cfYxLyghAG4HBbc5G0UuW2iYX8jag8aPqmjyWrPBBM3zs8qpuCL22bfm4HUcisrR9a0zV2uILW2ns5beMYuSSwYf7pAx04qhJ4d8Ox3qwSiO0tQNwY5dnx335Jx7dK6+6TwvZeHng0XUBax3JbzJVj3tK3TYq4ATjjgVk7LqUvQ850+8+2eIkjhvEbzdo+RcecfuhSOORx9K6qRPKlnEkaq9vjzAPu9Pu/pXV+F/DmkeHY01SOBRKyKwkuOWUuPm4/hHasqTMbSzmTzzMzM74HzEnhguOMHioqWtZFw1PAb9zcTs0hDHcTkfLnccgdK5fVDiKX5QmMBu5AOOn0rrLpt11K7gHzGLfKOOvTHauZ1GImGaNf3jKnHbg9vwrXDuziRI+wvC3hGxj8KaDqUemQaddy2aBGlk8xgrLu6+55wBxTs6Ysp02K6E12dwcmPYiDHIXgZyOnNcZZa/BF4R0i3j26vcw2sKN82xkLr2GCOMdB0rSjvpraCS+udllHsViHUbiR2zj8K2ndybexlFJJIwNZv73S5n0yzEbRFlAm2K3HfIxjn9K4vU/E+q/aHtZD/ZMQ2qZMBgxBwSvy5/AV2Wkz6trTfaW8u0suTt2ZZgCeBgA47e1UtR0/wAMwWEkNxE8kkvzYU7T8nIB4OAaVrblJ9jGubnw7pkK3FvHNqV4U80Ozug55wPp6VlRePNVmEsNnZ78rtBLKCnGP4h82PStK1s9Pn+VZEUFM44zGvZc9fxrm7zw+NUlgt9FTykhMgEm4yCV2/hA4x9eBQld2HdJGv8A8Jddafpqpq1nLcTyDFuIRgEHj7wyB9OaoW2lS3sitqVhKiTD92HlBYdiSVIA47EfSvUbLSblIbeO5kKTR2yqRHgLkD7p6g1j/wBipdXX+kjy0KHZHuLFjkbmzxjjtVaLYnmPL9X0+6+ws7KtvZ8JHtHQdPvYyffNb/ws09I9avNRaJm8mALFLnCkOeQAevQj2rq/Etvfyac8OnxgM8iIu4D5Vxg43euMVqeF7CDTNHf93tlMmxt7bssAOBj/APVUVZ2g0EVdoh8eXlwujXULsU85NsLYztzwy+3yg189WzrJIYoo+EQ5K/N06549K9p8UWlvrOpWGkRDMTAzSrk/InRs8jrgd+K46317+yNTgsdMtzFb+cF2fe4Dc/M/JJ/lUYKCUTSvJ3ONTZfo8InWzEn7stt3AL9OOtcjqun/ANn3TxRMZ4lwBJjGeB+X0r2r4laXa3upRXWnKNNlu8NKv+6ODngDPFcKujWNkr/b7lZ0AwTtORnqNvP4fpXq4eoktDhrQued0cV1GtaNp8CC90i6W5tmHCnO8du4/niuZHTGK9GEk1ocUotDacKaRg0oqxC0tJ7UmaljG0Up/KkqgCpY5TH0AP1FRUUExLcaQy5J+XA+6D1+lV8Agn7o7CmUUmNaH1V8PPPf4f2UcC78Sz7txwB+9yCK9G0N2k04/N5fzN6AfKcDHTvXnXgA5+HenZTzQs91gA99/f2wa9I0BG/sKGP7zB3yBxxnjqMfhX55m/8AHn6n0+C/hRL2+PeI4VKEgFu/HoK83/aEjQeFNDkx84uWTcOmPKzj6jivS7d445ky58sMDjb+Qrzb9oIkeEtIU8f6ax9sGNsYxx9awyd/7XTXmXj/AODL0PkSiiiv0s+TFx2opKKCkLSUUUDCiiigQ7t6VLbozv8ALxioKmjJI2Dp1NJh1NC1vZ7SRZYnMQHykdcr34NdmktlfxxtFOI+ORIpJH5DiuJWJmVXDBP/AK1WJIp1ti7uGHHtjPTt0rnnBM3TOw1nZaW0cEN0lzOiFyU6Ip4/Hj8a4S14kV+u3nHbiqw4P061aQqrbi21ccDGaIx5UFxk0gd2cDG40W4DzKpPlgc569OagyMetSwSCJ9/93p7VdrIVzeS8vJY2jV8x42k47DocVfsFtJY1C7rmZud/OMj+HaeMUadZWF/FLLczrDGCNqYxk9Bgjn9DXoth4fij0bddyk/IWIiUZMYHHPuPpXPOSRaOIn0+2u4naRVi+Th8/dI4INcOY2hm8oDyju25PT+WMV1t1faadsGmRMAQdwkPJ9qy1v4YnT7RaqqBj1IZgMdBxxVwkxSiZhNxZyl2XacYOeQR9ajSb5c7PlHfp+tak+psyv5MKmEZUc5wvpQL9LxFjnUEbcMBwRjoc1V9L2Jt0MR92CSuATV+1F35Re2w3bC43c+2Ktw2dpcHFs5nPUREbc9vvGuqtZZIoYka1WGVPkVo9p2jptPXtSckkNRZy4i1Z9kkqSIj8ZQDPpzjkVUuoLneUJMm3nBHrXYahf3SQN5DAQqCrxjGQemM4/lXLxy38yrb2ytz/GSD+uBjFKLv0KaH6fF5KyF1IY9hwwH+FaU9vPKqupDBu+ACB9Paq0VteecDMm9m+UgYxj6jj6Vpi0uEjO6E2iYyJG5GB7VnKRSRj/Y1u1LwzCNiCAhA5YdvxplhZ2qpvu+NpO5SOgHHarMel3cvlfYZVlRSSOMbPzxSQw/YXkhkQ3zy/eQfLj1+lVz6aByovxRx3riSIfJjPTHA+g4pWW6kgnWOMp8m0ZbJA7Y4qeKFbY+ZsFrgZwjZGKju4p7ucXEchtYsDcVHVfXjk/0rIoz9KjEF6I43MjuDvJ4x7Y9q9O+FrKvjAoBhXtXVgeoYEY/A8VwlqoRniQiQ5G3jHHc123w9JXxpZxhcyTRSxY7Djdk/QCvOzB3hJLsdGGWp7sknluI/wC6SMY9f0rC+J8bv8LtYZRuEd1Zls9gXwCPxOK3kdmOQBKvKntg+1ZHxBQTfDLXDyCi2o2/7s6MD+QIr5nAO2Jp+qPWxCvTl6HxMKdTR1A9KWv0k+SFpwptFAEuRS5HUUxVz0pwBBx+goBC4OeeaeM4649qaM4xIfpUbNjGOMUDsTZ29cn/AApbW4+zyExkjcNp2/4VXUNJyTwOK0IIVVyUOSMYwKChbi2uFTc2TGACCx6f1rPeaQp5fG3qOPwrTulvY13ufOTBGcdAfavtr9hn9mSy+OfjXUviP8Sf+JZ8LPh1GureJLqQbY7wwjzYtLiLcM0wXMoHIi+XKvJGTlKSSuxrU/R/wZYS6P8ABHwHZXkv2CdPDWlNOr8Mspto5HU+hXIHsRXiOu+IE1O4KR/LFuI4zgZ4+bp/SofGXxMk8blItDjkstLXAggUjCoM7ccLjjGM9BgCuSs1uCMsp3YO9h/I9q8id5yv0PQguVWPQvD1pBtSZw+7aVRcDb19T61c1mW3tYneTK59P4v8MVBplwtukKlxE6IAyr6fU9ear6/PcFY4YgEaIfNj7pDVDBHBXt3JJL5uz5m4AXoVxgdKrZ8tsBMgDjvhqtzIBIEjIKuu76MKhhhk2Y/i3ZY4wMH/AAqojbJkVmyWUZC7iT/LjpW/aIZFRIy6LgAEH5c9/wDPtWRDCyqXPzAMASem3t2rRtlPzLN+5AA2enOMcjjj/PSkJHo/h69WNDFO5XGIioGN/IxgDgYrubi7KqbccRRoqhX+br/KvI9PuVj8v5mkPZuhX2+q/wAq7zT7v+0WWBd2QF5K9emePfrStcq6sdVpmnvMzqdqqNpGTjIPpXoi20cRIn2hpUA+T2qDR9OijV4Cv2hBwXZQOewHTkfy/Crt0ssdu5TEMVuoMZ27icf5xS9DI5fV38uzd3wzsAoC4wNp6kfiBXYM7XFpbm1Q7IoI8FDwSAOMV57rt5JLbswVSvQkDGcfhXtGnaDb/wBn21wR5kZijLICQEO0Z98GhLQGcFcCS+Ev7ktOiYIU9D0Ax9Oa6zw/4caaVC48y6IVWQDK/NgcjvVyHw7BYSsg2wyTEGNFLdDkgc+/A/Kub+N/x48K/sseEbW4hs4/E/xE1eFpdB0OVvlgUx/LqWoxghltInB2plWnYBV+XcQ1FvRAdL8dP2ifBP7Hvg0XV5Bb+JfH+t24k0Hw5IwAA5UX1+qYkjs0kBAXKtOUKrgAsP58/iP4q8WfFPxpf/FH4ra9J4q1rV5t80kqlQuPuQxL9yKCJfljjVQqqAAAKoeNNf8AG3xH8Xaj8RvibrVx4l8Q6tKZLi4uss7cYVU7RxxqAkcaqqIgCqAAAKR0PUZEh+23CfZm5GEyRkcZFd0KfIvMhtP0Gi00+FAtuczN8ybecJ/dPakt9pDJ5ciumclQP61s2/hi28lvJvREydipLe20g8flVUaHF9lmuYbyRNjAPG/A9ODmlfzHYVZrTyYgY9jA53tyRVe6vbe3Jms1jaRcDAUYz/EcYpZdDlhxPLcwmJiPlDEuVHXGM1JDa6JJdKlypMJYLneVGTxjjsaTfmC9C/Dqdibd7lZoYNzYCufuY6/KB/8AWqGGz0icvcLqcE+G4Gw7lz2Hf6Vry6b4StjDHA1vG1tLubLMR/unI5+lVYhYxXA1PTZ4YIySrkp8u4egxlayc10Zoo+RAuo6Bp8JsGT+0ZTl0I+Xax4AOcZrT0ZYblYtN1CygvbaORWaIZVnZjk7WUgqccVBFdaK2oNfxn7ZcAfM5XZHHj/ZOPzrIh137DqX2+QZkkceWwIGAMA4Xp9KzcrlKNuh6ULfT7Cd72z0c20EmYBGHZySuCSX67eO9ZkN14kjlMkujTanp8j7kW2Ty4sjp8wHI9QeK7dfHVzHGRpVlHcB4g/mlMhcjlXTGCQf7tUNT+Id9eeGDYXUrahNcyCOORFWFI8dlUhc+nasd+hV2uqM/SpvE+mT3qW1k9q2ogGRFVdqjoBgcDjjivQbtrhfDs3k+EP3NovmSPLIm/KjJZMjf+WR7VwNt8QL2XSpPD1rp8kM9vGuJ+jrjkl1bqPeqVtrfivxjONMju0msiAk0ltH5ZCr2Zhgmk4yeysF1u2LjV9buIrrS4ZdJu5f4IRyYh3Y8DA98V0NlZ3jQXlvfwwSXanKGXDyOQOQM52+3pWFYf2lBp154V8OQ3NzfyOSznbGBGpwCvmFSAfwp02g+Jb+byvEEZt7W1j+eVl2IMDpkEFj+BFJrsHN0Za+2xRQxrp2iHR5gdlxcTyiaHyud3B6c+mMUaJH4vsJQl2sF5YhiY1yi7twwhDHOVxztOOKmvvA2vzaNZy6bbPqdvIxh8gShDknKtuYgBc8c1bvdM8UfDu3ih8SPZSW9xGFtbfdvaN+MfMF6DPPOPSqsib9EcsNMvZtbfSIVgs2aTzTBGAG2/eOxhwOB7V0+nWOg6tbah4fEU8mt24kfMrlIxt4DfKTkqxVSuPetrw94M1G3u59VvyXuZAotktiuJBkMGLkFV7ce1adroK3ep3umf2RcjVnCuJLVt0g3c/NgkY+mc9OKifZGse7IdC8Kafbabp2t3Ogz6luhDmR70xwrt4yy88enTjsa7rRvAfwhvLM614zttQ0iV5Ea2msrlnt5hL/AKtNmcgj8PqOK2fEHhTS7G3tdDmuZtTkto442tod6bTwWBPIbH1rI8YaL4ftVttPsWl09L2IbTO/7qPZ1O36c4B+lc8m5L3WNJdUN1f4cQaR5Oq+E5wtlFLum/tW4X51XnaIUUnB9C1c3rnim/Bv5tJitr7SrpQkbNEB5bbQudowSQf7w9KS08PeB5IdizgLCF83WWWYwxyE8osG7J47jI57Vb8W+Ah4S0ka1ptx/wAJLo10E33COIkWRmCr8obJB7YGB0NVRXSchSl2Rv6x40+Gun+BdN8P+FIrjUNceSOa8muVYrFMAPMZDIPu5BAjXAwepNUrn4i2V1pUmmWccek3jKzXFwbdQoVVwNo3FtxPXjjtXHeHNR0iw8yy8QWLyQXckcMd0/7tLcHALuWHAGckjsK02uvhct/NaG6Se5t3H2YRl2jnOOjOVKnngc4rqcYp63MVJtWSKWl+Kolsv+JJOLO48s/aGZPNjmOAOjH5T+HtWbbWMdw6Twy+RJFhiHzsZhzkDPtnpXo7eDfAVrepeeJdatfDMUixz3GGYscN93ylBVVI46546VHrOpfD7WPEb2PgeGbxNpsdr5gcyFQJ1ZhtUEIdoQDOc9elL20L2iHs5W7I4W3Gu6brUuqyalLo5dAI3iV8SDrt3L1Xjn8K7LVNZ8d+L72Hw+niL+35oBuiXb5W3dgY3JwcZA6nFY994k8K3A0iyjhutOTTLpbi8ebc0exOHiRc7+SOMbQP1rvJPEuhDxtba18O4jpCyRieVbiILGXwRgockjoc7uT6VEpR090pRkup01v8J/iNr+jwX63t94DurZS+bl28jMY7ldzEtjO5lIFeZrp3xJu7152vbvx1Pby/ZtkMkk0C7sgfuxsjHscCur/tzxEPF9l4q1Oe412W3mBurcuwheBeqKi4QLt9RXvHiLUPAXxA0NfFnw5vbz4YappmGurOCTZbylfnJSOIA7v9rAHbmsL8uskvuNNdos8I8MfD34naP4kGiW7RWyqq3yy3Ec6QWzSkbR5jj5XPA+XI+nNP1H4Q67qfjGS38aataaBrOqP9oEs91vh2sdq5iQsFDcAH9BXtGn/tEa54b186lZWD65pw06O1mtbwFXnl3HcySnOBnHXOT2GK8L8b6Tr3jLU5vGsugzeGbTV3ijhWdSF/drjMTjjnknGPYdqIc/NdRsTK3LrI9f1b9kb4vz6vbwTQ6Tp1ituzS6pJOVtxsAKK64EqmQcLgMo7kCu3H7OHxD0v4f3GsaPr1gLCFJJJIY4ZLol4gVZEKiQSCQ8Lt9R+HydJrH/CM67ZC61nUNQ0gSW/9pW7308iywqw3qI2fBCgDC9OMAdq++PDp1vVtYtvGvwSv5tI0h7WWOS/1KaOKx82VRHDFHa3G0Hax43Rlc7cGlXlVUVtYKMIN72sfMOrfBL4m2XhFPHcTz67bXBjFvZ28Dxzxbyd0syZMSRgDjnceOADx4trkWq212s2oK+n39o6XEWGBcGIcbSvGQR7dK+t/jL8Lf2g9L8M6j40+I/ibR/D+hNGJrpNLuZY3uZd+EjeCPaGMrMpCofLJGdoA4+P7ua7Jiu9N33E6yRqJN3mk7Pu9fp3xXbgryV3YxxHu/Cz7/8ABOuxeIfCXhS91jw3D4o1TWreSzl+3Q7b7zIxyu8/eQYyrddh+XHfrPjv8LtT/wCFUaT4gluHs7jwHCpNsFWVZrdwolkD5GPLtwcrg/dGK2fg3otnqXww8IeMPF7yTXsd8wspbKVVUmMLsLgcABl2MBgqUI6cVlfGb4E+NPil4n1XVfFfiu80DQHtIYbdNLglkthCj72juYI5F3OcBgzLjPSuCtOz5Nv0OijsmfANxBruv6Re3UsBNrCkrIyqgwckY4xnAPUA9K+gfhP4p8XeJfhbbeHdKsJ9d0/wzut7ywsgsLXXG9JJCv7ySMZOY+5XpjivLb34Xa/ZtqugaZrZvNP0+QNbQXsTQy3S4x5qx/Ky56BT7ZArs/2bvh54w0f4saNqUk80lzCbkW2jWzFHmZ0CxzXDNiNYYy2ctyOMYFa1FTlSZkpShU0R18XjOztfDUskmm6lY2F1DcQ3K2tu7rGclchsDZhPcDpXzdB4hsba8OueH7qENayyNCZFUFQCRxxtLEH6jNfrjceDvi3Bo99d/FWTRtb8OwwsZPD2mRkC+HCtHPMU3Z/5aNjcSRjocjmPG/gbw1qPgkwaZ4WSxhmtharpEtvG0unh0ZVuYJpBkqnUg4LcYwdorgoY2FJvQ6atCVRKx8g/CDxz45sfAtz4Z8PyHxOPE17cs1rOhkeOVggMan/lnuI9NuSOnb63uLfxNf6RZaB8VfBV/o91rknlaTpMF3ELmc2qeY7NLn92m3H3lOAp4zXz7+xN49stF0Pxd4V0GY3fiS71H7Vay7B9m+wQsibd7bWy+2RsegHHp9xatYfAzxL4hsPHHiO/mttbBSOK4s766a0s7iIL8yPGFVNv3TkAHHTvXPmE48/u6F4WMuW0j85v2nZ9Rj8dJZX1rBpsCQx3NvYWz+Y1m0kEMDCRlVVJxCGHyjBkNedfBbxpcfDX4weH/F0WnW95exSJaI0zbVCXx8liMDGWUlB6ZyOQK+yvj58LtCmtrv4p/DvW5fEVwlwIbxtm+2FmR8yeTt3PJu2t5gK8ADmvjPw9r2j+F9YXxJoUEWs6lYyh4DdqRbswJJCxgKRjlR029RXZgKqdLlM8RTtK6P1T8WfGj4cfD3RP7S8O3dpqWoTzSrJp8EUkkiRE77iWSML91Nu4B3XPb7oFfld4/wDEWn+K9dn1+4uE1zWLx/3t1a/LFI7fclAwMYTAKH7uMdq9Ef4w+N77xSviLwd/Z8dxdqbaS0+xoqJLMwbgb0Yuzj77Mc4Ga5PWfh78QdX1G01O6tNM0ea8kdRDGog/0hlZjlY8oNxU4yR1xVYXDqEuaTsTWrXjZHnTCzbS5NQv835iB2Qr8g3Y7/7NfoL4O1vVviD8APDkXw7+GreIV0S1gg8RahFLbQzie0G6e2gi3CeVizZIXcAqjA54+af+FZ+GtNubWz8X3cVhd+QZvIg3l7kkZZQy7VYD+HHOfyr2L9lj4ha5o0tn8ErNzpGkXeq3WowtLGjzu7ukskDTAglmRCowoGOvQVrjUqsLQ6GOFfLO8kaPiTwh8YfiLYXupaF4cg0v+yraOW2tpWt3uG8oFSsUSkjzQeCABtAUbQQK+StS0++1IPOgGk6rMjw3tu48tt0RwU8sZw/GM9K/cvWdC8G6RBpmtT2KaDb2s8lxGWuPswW5kCnY/wB0ASbFA2Yz9Mg/jp8WdHku/F+rx+GYhBZx3c8kJJzLKsrllxIwydobrxnOa4MFWtP2Z2YqmnHn2Oi/Zp8Naf8AELxTrPgLXprjSL8WTX9ptAEMrW/30dSOnlhjxjJGW9K+kfEn7KWhajoV/ri+L21rxGtsb5bawtimJ0j8weXIsn7t89cFQT15rwX4G6V4Yj8QW/jr4iXZ8L3nhhJJrPNybcahMq+X5bBPnKbipKry3TG3gfo5f6F8SNXslWeTTNE0zWLFrK8msbdpZYIpVYklg8ZR2jbapVnCE9N1a4qb5/dMcNFcnvH5v+Hf2ifiNYW2m6J8XPFeueGLPw7D9kWTTI2ku7kFsMbvJIkMQQbXYFivTnr9S+Pvhv4s0jwRB4r0rxg0FhrgRoJ9TvZYrphcFTCRIpxkkrgjAIYdM18jeIPgdfa14xu/Avgbw5rWu/ZdUe0/tm7iuns2g3hVLEKI/LXHGcHYAQTkCvX3+HHxp8ReFr/4Fags3xFtvDskMujXX2yPyLIQDYLQtcLFI6pGQuw78KvAXBNc0owcfM6YzalbZH2zo114Q+DXwht9P8Y+LJr2MtIsl9Fukk+03LiYQqUDfMuzpjOAScVw37SPx68LfCrwpH8NfEz6j4qvPEunzRQzWEixXVoMZSWfcy47FQSQ4Uhjg1438L/hX461jUdJ8GeJNJudH8PaDqH2/UEjdHh+0KiskcgyAikhZDlCGxkYJBr6J+Iv7PXgL46aN9p1ma+0++sp/MW7tEQXU8cJb/R9zEiRFY5UDG04HfFRGHv/ALzRC91L3T8l9P8AiL4z8OaRNYeD75dILF50kmiT7RDK3zs8Mg6Fjkdxt/T7+/ZQm07x94GdEv4dbTSdRQXUc9q8U0F3LF57ypOOGEk28KO0ZTnnFeN2v7CnjvXdMvLq91S28HNJKyafHqyv5x2McJIIVGGKjhoweBwCK98+EX7K3jz4L+Iby0sPHEviDTdT07z57GG2FrGt+qgK7ZZy0YbgDGWG3dt2gV6eInQcWqb945ITqc3vbFb9vDw+ZfhxYeKIJLuxt4NQt7OW2tPktphP1+17OCFMYKluAQoHWvzBmb7RazxWqypF/GqSlQw2gbSAee4xg+n0/cH4hfD2b4ifC7XvDvja/RdMvYYhJNbDhZopFKnywQOHCnbjDY6Dt8OXv7FUGl61oOiQfE+1jl1TbD5d3prR6lHMeB5cCSEKm7CqJGXOeHpYKryx5ZhiIuTXJ0OO/Yh1nxB4M8ca74Pub+HQLPXbVZ7ZGIJa581I4lVT90lnLEADq2cV9tftAfCrVvib8M706/epeapoIlm0QQCWMTDKCRZIl+WQv5YVPkLLk9jivIvh1+zEPgt8TvDus+MfiX4dml08TyfYJ8W99dWu3aQqSyknYCCMKdvHJ21+i2oHTNR8PMdM1BdOOoW8sVlfQqkjRSSqSk0eRtJQ/MAflyOaMQlJucdxU5csVF7H8/jpZWss2majBLC1q+0RMuJYWQ4ZGOAeCPpgcdq9P/Zs+IPh/wCHXxvtrrxDqUOjWGqRSWDSXR2wslwVyrcYyxVFB424ycDOL+ifsxfHDW/Hms6JfzafHPBeTpcajfXKrE0SEmObyvmlO6MAgbBjBGTjIk0H4feNvgt8U9K1b4j+B7T4o6Rb3flWzaXNb3EckrjastvG3MjAH7kirjnkYBrT28Ix1lqQqUnO0UfqN4f0zxV4vv8AxHea1bt4eA+Tw3e2zRCRUXzVE27aXYHejAuu1hxjivy41Xx94o8B+O/EPwp+IV7a+JLfTdWmE18jFp41ZhcQuuceZhXRmjYZXBGSBiv078Z/HO38HaZo9pd6TJb+JNTuxbJosVxbyzQRFS6SO6BoymGjXCsoy21W+U18PftF/D3xx4rv9N1238OeGpNSmuTeSppk0MGo3lsys7SzpIqs+wkkndjOcr0ryHi6ftVHoelTo1OR3R0lh8SviHY/B9tJ+El1YarDazNLY67cNHHJZwj/AFqfZrgMH2FuC2zAYDDCvM9P/aTuPEmn6R8M9Si/4Vk7XcF0ty6yXFpqd6sisD5iIAluZlyUxtzjO3GByml6RrfgDQNM8V+PNC/tHQ7+9lt7CRmj+xGZw7bZ4oXb92djEbwhYLxkYr2Hx5qXgz4jfDzQfG3j2GbSrKxuG09YPCVrA5EaEArcTXJ3RxOiqYjn5eDtDiuLH1d3GWp3YKmrrnjoeseOPBmp+MbjTfFaa3pvijUtHsjp8WixzfYWuxG26aPa+8kliGAb5WCgdOa+QPGvhbW5dfh0Xw74StLNr0G7uYrhMizZnZHj3SbY9jBQQYgM7unQ16P4m+B3gPW9O8Jt4L0TWPAWoPfxzXkV1dy6nZxWpBCyPLIfklnTY/7tl27ipHC1k6r8EL/4pfFXVtHTxzc6Nb6Fc26XkWstLIGSQqjrZpG6qCzYRD8ucqeR18unjJX952O6VCn0/Isax4r8eaF4E1O5isNKuYdLj2W8cUFv5GmPlTPIsUeRLNI4DNu4Q5I2AmuH+HWjeAviCZrbWviTpNrLLbi5uIL1Xhu43b+BGaQRuqZ+6GyBwQABUNx8H9U8H/EHWND+GUV9qF7ZgpJpV9Nse8cNnbCAUjljAww3HlSMHB43viJ4V1OzsdL0PxNYeFfhxrptklvbc2P7z7PPxGYZbeKdnYkOjIuSDu64pxxCT50V7LTlOF8M6JZ+MvDniqPwKxv9W0e4MDykr9iaAyFftMBn2Fd8CSP0DYXAPTP014KXwXofw9tbCy0LUdYuJALV/Fctlb28Fu7k4kR2Essm2VvLYbiAuFVwwFeQ2vgu98EeO3uPhzJpj3WiWC3l7DL5s0t/K9qGla2t/mGDGwVdp4LH1Arp9L8W/FvXPEmmaRex3VtqOqs3lR6lb3FhBZwRncvm20WyNoxxsfBx8vXoOipVnUjp/kcslFO5778RpNM8NeCNM1KK/vYYdSK+XcWkJgeaYIcyKNwRY2Vc7eFOV7c14H4T+OP7QHjjxVa+KNNVvBPhnw5AU1u9bTjPp6tHEWl+0JGDIpdV+Rl+VcBvlDYr6c0D4W32v6fpereMvEt7qM+jaiXv9LvJA8UItpCA0SRRr8rjbtGduw5Dfw17J4tvLzVPhvfW8P2TTtOu4ZbO7gliVY4LWQeXJIFGBgBgT6DPcVzPCx1nJ/cSsVyrkUUz5V0S9+OnxL8RapaXR0K40SCJdS07xBpFmVFy6uoS3ZzNneFBJBTAKlSStSQp4Y/tjU7L4p/C/T/G2rSQRzi+0vYziA5USSI0j4YsCWkh/wCBDAzWXofw48UfDS7i0KH4n6Donhe81GGRBIpiuiOyWzCTa3OVZNyr3ORgV6J8IPAen6J8Qtc1b/hKrLxJqOn3UV1dTsrxRiG+ZswSwnKo7MNyFTtXOccDFww6g/dehFSsnG3/AAPyNGH4A/A7xbZQ6joNvN4WvlTNzZaRckRuN3AkE6lQwG0sUxtPA7ZsXGm/CbX9Z0+xf4eRWP8AYDyW6z3PlqUAUD99CD5ko6EGQcc4PUV7np/iKxMt/Fqeo2N7Jp0wjnltNqJCz52o4Vf9kjkdsHJBq34rHgzWPDsmu65rMPhvS9ojlvvOWBOcIgaRxt+9wFJrejGTdk9DjlPucZqGuDwl4h0+Dw/4VjvdQntzaq+nRizt2iYB0R3VPLKoUzg42jvg4rUv/ijaeHJbrT/Eunm+1mztEl3WC796lS0nEigII1GcksD6evmsPxJ/Zvl8NQSQ+J7vxnYi6MCrA9xJcQywrtZtkaI6RBeVc4Ugfu93NVLT47/CT4ZTTTafpN3qujp/pFzramO4nQMOnlsfNIXgYGOMnHc9ztH4pGfI3tC/4HzD45+Mfw7g0Z9W+HvgbTtc8XajfPcXdrPMJbNd+Q8kEJdT55+XMUQVMZyScV3nwT+OniG10my1j4l+I7jw6llbl7uyu7MRST7CVaKGJUD4AH7v7xxjnA49jvPj58A7fSbXx54T0SGO/wBRmC6ZeXOl/YoZnVsSTmcouI4zney5bpgHIrzzx1b/ABDXVbn4pf8ACb+GPFmizab5Uc8emSzQWkjtlrWH7PIykdMSSSF36OigLXNiMbQpR5b3Z2UMPKbs42Rl/E749fFqDTm+Lfwv0RH8OWNuYo7m+LRTzIW8uVpLNXYSKsoBX7rYH3gOa8E+Elz448e64njjw38RJpNUvE+xeKbTX7UbVcZIjs2VNpj58pI8ttQ7s9hd8a/C6DSdF0zxrpnjXVfHum68LlLvQYpH02GdzLvmWyso9iRxW7sD5buMoBhtuDVb9mLxR4J0k+L/AAx49nmsVubyCzh0m4tWeARET+U7Xy5jSUgMjZZOIxtyQa8f+0eaTij1fqUI07o09Y+IviDwz4wvIPB/g6xiuNZmk06x1BlaymtJ2/0eSQzohTYZs5ztBA2Z9Ou8Kap491XWIbrxNpfhTxNqWn2P9n2V0tw06gDJCLEdz+czcFjtJOcEZravZ7bQNP1q1+BNp4pu722n8q5AjtZ9Ljk4yyzTKWjUL/B1YY4xhq3YL4XHh/S/iJB4ft9E8QyambOWBE3SSzLt+/5bLHG7I2SCA2TjGBXNO0ktAh7uhyfwh8VX/wAadH1TwnfXo+Gd74f86ytZ7S3/ANFnlZ2VzLDIrKI18sFgTkk8NnNcRoWoeL1+Mmu+Ftfs5fitr+iaaBp1zpFkloqFwN5ktziFXTdlGHyspHA4C8hrfgfX9Pm1SPUNA1B7PU728vLZNMuPnvoGfzJbeRoDIhMbbRiReowMHJr0f4W6T+0R4p8aTXeijVvgv4XbT4rJp9Titb65ZoR5SvCLsbg3lhWyc8xjvjHPDDynLlS/qx0TnGCcm9DPbxB+0r45Hii4ufEWr6Dp2iXg0620exmg0+8ieJVdDcvtjdo9roS2/wDejgAiuP8A+Few+NfEF5rPiabV77xRp1taXM8WpXpnguhblH+ySDH3Hi+UBWAGfu4zX0d8G/gQ2k2GvrJ4rvfHmoJcSW9wt/H5NtJcpKfs7xv5rOqSBMOCzdF5HAHKfG/4f/EbxlqOj6N4j1+28F2tu/2VNLjjKvcTt8qyQSop3KQ6Lt3YAHbivXwuAjFrm8jz62MTvGGiPbPBnjXwnq3wYTU9Y/snwpNp1xc3A0y2ni0+O2jSU7XmhAGYwNrNhcsB1ytcVYfFbw9eX2tW+j2K+OtD8TaekUMyZFlcarZo2+Bw+10iMaJyMnC8Z6r4D42/Y/0bXILTQtH8fR694h03TW8nTFtTBNdXb4YBZMgLEiHqQ8jKP4c19PJ8HRpHw2svDXiTVdM07U9KsLaewMJ8mT7RaxbZSI2+Z95GzPPsOBj13GNvi+R53MlsfMWv/CDxPqXha4j01vEHxD1jUoGe00+2uvten2MLSLsB3MuDGu4ZBZeB616t8KvhF4n0e8W38eavB4o1CKK1mh0DT7l5723eHaWjvbgJ+4jTI3KHIbhcDv8ASGi2WpaH4U07XvE2nWXhu8vbgRyXelMzBoCoaN2WIvGWlcAdMZP3QTx474q8V6x8Lre61ex1O08MPql3PbXb3UG64mWXeIrmR9mVw7FhnYp7HOBU1MZ7NWCNB1Nj1vXdD1jWpJT4N8QRQy3sv2dYtPWL+z7ONPvRXwUO7tIDtYLgg84Iwo+T/j/pE9lf6L4Q8ZS3HizTLUS3GotY2U0GnWlw6+XHGphA5Rkx823hw3AZgPJfF/j650DwXea74V8X2motrIXR720treWAgurHzCJ5MyE+WfmMYXkFe1a/wm8U+L/FXhy50nT/ABNq+ka3p9l9mSG4Zbi0nKxs4kJuUmRFVBhgdpAHynHBuiq38V7BOMY+4jxHRPB2p28WrJdLqng/QtaUWUOop5KWFwkztHHHcPLtTyirDLh0CrnJANfSvwj+GX7TXhv41eEte8XeH38Zaf4di2/abT7PseynV4VIvHlSCaeNHYtHkMCc55yeUhv/ABP4s8DR67qetRa7JbK09z4entFjiult920QtEoDDC5QqpGRxytdX4D/AGpfFFppmoeGviFpd14atFsXTw/qGlQTb7dotphgcrJskC7WUNsIHCtxmujEVas4vljc54UoqWrOm/aI/aZ/aFu/G+ofCnwn4TuvAxswLlJrdY9Uvby0khJ3MsUUyQqqsGfyyXjZcFuOclvi58ffBmmt8IfGcr6A76SmsaX4k0m18+aS3iUytBcyKvlsp5xJHhw21Cfm5+i/2aviJ8TvE11r+ufEbSXay1KJJNPK2qCSaKPAAVgRvBDMWUjrjaFzg+Q+Mdc17xfq2p/Cv4o+IZ4/F11OF0+PRVSCz+yyYeC2mKoMFww27vnVcKZDllPkpuNoz3Z3R5bcsIKyPFfBXxd8Oah400DxTe6DqGp3enjzNV16+tbe9PmeXujZREsnl+U3+pbaG4XIJFe//DD4+/Gf4m3OueHdI1vQZry7up49PtLu2NtdQWcbOPtO1Aq4ePDbWGVHckba8Z8O+CvH3gy4fwrIbT4ZaegefULq7kinuLiJV+VoQcg4jGAeFyCeelfOdz4v1TTdUnk8NGK9t4b0raX3lr9ouIGcgLM4UZjOedoA4HGBx71LDU539mjgqVZP49D6lb9m+fw98YLTVvG1xoHxK02Xc0+l6Xi2lt5ZD5jPPCxCyIpJJ5G4Nxgiu/8AE3xL03whrH/CEnwf4W0W8vg1taT2VvbxhfN3CO4dJgbdVV+SGPrgjFeK+JdF8SmOS18QXNpqOptg2h88Ge8Vh8saDAbYCVQLge3HXyGT4KeI/EGmS+KPF0Op6RAC8Uq3AMaW8kTbFSQzHciN91DtxkjkkjChQc9JyskKUorXc++dF+G/xj8M6ZrGo6u2lalpN9Ak6X+mxxzTyu2zZEIUGwRxHOFAIzyOuBzOlfDX4jfFLVR4k1fxhYWiq76d9jsnubN3W2lYxpNEoRCzEjhww27Oyivkjwr4w+OHwyS40Lwh43utO0Isj20V1cJcxKu3LCFmD7DxtxgISudvJr9Afg78Wvh3ruj32p6MbG88VLIhubCHZ5m/swJw2cEswHze3phLDOMuaTuilPSy/I+ZfEXwz8Ty/EDVdK8OWkOjWmkWA/tHU55JFVftKfvjJJI20sWVtpUKNrc8DIoib432PhKz1lbzUNG8OaXKE0m8W5EJvHJ8oNbxDbLIzDgdTtz/AA5r7/8AHUus6t8P7+80KODXLUMZblZDIjRwRnzJflYr5o2DGMj5eeeK8ib4p6x488NQ6jqFna+GdMsYc2mq6ZYLez6dcLGP3/ksW8lUTrsHHCg56b0oQUdY7Euc3sfNum/Cf49eFdUn8fX+iXF217YSKdNnuoJ5ZiykxmaISvE4BYOArF+qtjkV9IfA6y+Kvifwh/aXjy0N/qtndGGCzvYo4IxYOAVkRhuUujqyv8xbYAM15TP8XPD3wtaCw8Zatq3xtn1La2qX2mXQureyjLsbdrYNGmJfLAJt93ygHBG7B+mtE1P4TfFySzn8Laws8FnCHTT7bfZssl2yEQzybthclWykfz/NknG2pqNW92INS6nyT44/Z9/aK8Z3st/p2veH9U0O0vVS40+1kmgcw275RnuFjW4mdkChgGXhQATgY7HWf2MtMNvca34z+JkWmeAbeATLbWFtBZgOvVZrmVzvXcMnOGY8YXFUfjN8bPjx8CPFdtpUdjpa6PLbRrZWsUUgjLy5DNMVyrszjozA8gDHU/HfxAk8UeIvD0erfEa+u9OtNcv7m7h00Ry29pDdnlsW7lIlLdQUUJjB3c1rQVVx00RM0m1d/cfamh/DL4Z+DtBg8U3/AMSNT+H/ANiEMOnXlzBaCw8oqVACBJFkPJUHzFI44IxXUal+zV8OPEfhzVNag8cW3jjWrplv7bU7hLeeOGIIu9WiicgKU6FNmwY+U4r87LvVPFGreGoLjxM8qxQyjS8XxZYLe0+RFdINyBim7cNo4A9hXoHwv/Z/8a3t3rGlNcXmg+F4YTqF3qWnQzJb6lbiPzfLgkh+RxhThRuwxAGRiqdOcbu6uHuWWuh9NXfwa+B+t3Nh4c8R/Es6rLfMk1y1ndvAlwIsYgWK2/dxgcBM/Nx+Fed/8KM/YvXTtZbwv42m1ETXC2kyXuoMn2NC2C0eYlkO31YMMdq4fwl8PdW8QWFtr8R13T/BumzXBN/p9oLm4t7nPyDzGTJyjfPIFKKwCE5+73er/BX4daXcae3g/wAZR+PW1G+ktrpJ4/szwGOKSV479VR3DNIvRhEwORjqRDlb7a+4r2a6XPpfRPhF8L9H0K20r4TeKftnhzTD5+oObu3voppGIdUmmV0XMvIKOCCPpivJPGGk2jad4k8aaV4Xiksr63VrmWwliC2xtUIaR2V1YDhWMcRKkdc8mun8Ffs1eBfFuk3N74iFtodnBA811d+HL8QxQNCNwhubfbNDJhcsWIxgYGO/Iah+zb4H8eWsviXwD8Rf+FQ3Wp7LLXPDYu4o9LupyQi7rVJYzE8w2nZtYeZkIF5zl7TzHGKPK30/4PeA/AFv4u8UeG5/H2ueIbMXdlaQZ+ytFcBvKDS5VFIK5OMyYPHarvhv9o3wJp/hXw3Za/8ADW112Sylms7kC1Wf7BakbYxG8qlndRkYY529GBBz2tv+zf4h8H+CtV074mX0etpZ3cVroltJqhjtCRkRSWcxAaMlfvQFV2qpwDgGvFNe02T4deC5017R7q51O+1OSOOS5izEGVP3aqS2GXarKrD75HB24onVg203d+RpCnty2Ou1j4pfCK78D3t54K8GaTY65b6kLa3s7vfJd3ESASNclN7SBQrEDcW5yO2DyekeKvAekaXrvj3w7dXPgTxZDbpHY2yAi2lnkGcNE6vE67xjawQAgErWh8PLr4eT2EP/AAkVrplvqyLK51aGIiO0iTmVbjJTEuOF2qfbA6+s6R8bv2FBYwaCtsL67voPst3eXWizSwhwMPuaU5QynOxslR1yAK56nLG8Yps0TkeRfFL4hS+KLf4aeM4YoZvFlrO1jrdk2DDJbyKgmdIvuopIzuwNp6ZAqB4viFc/2joY1qHRtA1Gb7TojX0ZklspUfMa20mU2ArwVZmXByPvYb3nUPH3w/Hw41OH4e6EB4ZNm9nprW+nl9XuLxDzgx7nRBggNIem3HbPzr8NfiN9p8VatoGo29zop0qBroW9+IpPsMkQA3BJlIjcbwxXGQM5HHGccOpJtRskV7WUUkyn8Hvirr/g7xBqtz4huNV8SXFza3NuIYVCrbzOyj7RFE22FnVRmMqMAf71dVp3xJfXvFenRalpXiTxd4bSdf7UtvMSK8mVuMfuHTeRgfel3EZGRX0t4tbTNH8F6L8QfiT4j0jSNUubNptCey8tpLnzIw1ssjlWhMION42lecA96+SfjD8TND8SN4W1XS7iCPxFaCO4updPHkxIyOGh3Kr4do2B9sdhmuihh41JciiROtJe8fVXjn4xeLNW8I3HhX4Y/CfxhoFzZfY7O3bUYnjVrW22oVaFmJb91H5YOW4JJOa+Svij8SvGHw+0DV9cs/h/rfw4uNbjewludWDPbSPdBkbyA+3LDLlCuQCMcDitbxL8fvHXi+FfFOreLTpN9o0Bj0+ys13WjSgfO8sbq/zysBt+YBfl24HFeOftVfHbW/in4e+H/g7Ub2fUrnSo5dR1RW+413cIqxDIxkJHnAxgZB6k1tLC+xi20RSrOVorY+PtNt1gsY4Oix4Q49AMA89P88VcuLj7LbyTuN0caPJuXrhBk5H0FMiQpCxh52jOeuP9nNcT8T9RGkeFJIJWEM2ouI4guc46sRjsAMH6159Ok6k4wXU6JOyufQ37E3wm+OHjDVta+OHws02FzpdxJpkd5Lex2r+bMqyzRxK3zsEiZNxGOpAzhgPsPxL8F/2ndauha65runw28gUf2dfa2zRTnOT+6BCuc4wWb06V5R8KvGHxt+EXwW8OfBLTPA+peFrqJn1SecuUvLue5k8yYeUqjEe3Ynzb8BeRjipPinqnxT8SeOvDN5qHw6vY97LJHa3cjGa+hT76yeV8iIvPzAKcZHB6fSyptySjHTp6HlprWTkdnpOnftV/CC/n0TS7iPSNPvA94/lW/wBvtUNqrYiZplk8pWAyFhbYzBc+2tqvhrxP+1TdweJta1LQotQ0O0W31C0t42tXLFskPHEX8tsng89Rj0rovFvjP9oS+V75fAF1Zz29uskl1a3y3Vslui7AY4ySS4GN6gZ4JIwa8A+Geg/FXwN4+sPE3hXQLu9luS8zB5PLt7iN8uUuZF3LjPA3Yx04zWVGH2uVKxUpabnq13+zX4r0K2mh0DVzo3gjT2F1qN48jMksYUb2FuuWm8v7pVtvTOBWbovwg+I9lpl34l+G/wARLS20XzZnni0SeZgyFQyyCAZUOQAHj5Knviun8f8Aib4x/Ey213TNW0P/AIR6ygZdlvprNHJHKuG+dzIFmHHzEbQRn5a8j0T4g694N8JX2gW0v/CLPfh1MVhEqTtKwCje7/IiN/EABlehqr1GnsCaVlczNa8PePdL8NS/8Lb8RXUumaxcIdOcXJ1G3I/1jsYgU2ZAQ8dCOM4xXFN4W0qw1sRkh0ssrKCxb7VE64/dw856jgHivqL4bfFG0hsLTwve6LNpmq2sSefb3dut5Z3Soud8bnzDE8i/MeAu7iu+17VvA+keIri6XwwdFnaFUS/MLRK7uOUPylBGTxnjPPGKzVWVN2a/Atw51ofEmmTaf4PDy299caL4dkmRCiy7Z5J8bgCVz8nGPmwePbNe13fxGvriHVbG01+VXaNDdQeWkxhgkXY0aqcj5NwVihG3qa8D+JvgG98Ma5b+K7/Slv8Awz4hvJJdkUrvDbSMTgSExrsPO9eCp6bqb8PfiXN8NPEV5pvhM6Z4y0m5D3LqT+9gK7VjXz8lgNpHy4I5PIrWUOaPN1IhLldjZtPgj4yutFvtX8J3kKac7oqwODFcvGTkyqpADbScY4OOma4HVrTxn4JtbuS81Jbu0gKwzQSjg78LgjOUXB4IPpxXonjDxrf/ABqsbG51O7s/BUVgsm21tp28xnZsebjKHds+UcnAY8joPF9efSYdLvNQ8Pa5ceIJ7VUS5tny5lSI/NuL5zgZIPGAKdOcn7skkOdO3vJnt/hP4XW3i/w0vjTw/wCLXvtPt737H/Z1zEVBYSKMRuzhsemVHQ49KwPGP7N/jcav4j1vQdHNrBEVW3GFeKWQgsxDDJVmPbA54xXiGnfFbxDol1Z3vgcxWUUbpP8AZ5gJIyY+u1PuA8cEflX3/wDDr9rfxb4w0iC6h8P6TZR2O9dWimLH5wBiSJFIVN3+7wc44rTlqUnzJGa5anun5m/23Foutxw6jbSf2nbyGCa1mzblJQNmBvA25OOwFfoZ+zVP4E12O2tpoToWvW/7yxkFx+9GG+8y5RJBnBwB0JBGOK7PxNrnwk8VQ6X8VfiNY6VozaVdzNbxfZfMTUJ0jeMRzLscsvICkjAcL7V82rrXw08VXNnrnhzTl8CTQrcXk0WlyyrIkyMCrRycCEOPmKqCO3airiFJcvUIYdxd+h9C/Fj446b4U8RjwdrGnabrmqSW7JPqVxZgor5OImeMbw5XGGxgcdOa+JdZT4VyXV2kDt4fmcl0SQZhYt/CuNwC59MV0vjhLa60xrq91y9122ki+a3u4k88oxO1xKAplZPU84HpgDw46LFY2Mb6TZw+JLZmVpLoPiSHH3lMWd33efl4rKjzLZm8lBrY7LTvG3hnw8J7nT9RgNwsLWc9s8bLnqPMj2qQe457fhXW+ANXt7zzVivxC1yo+xys4j3tj5YS3OM9P/1Yry+78PTeGb6ybzbfV7LVZhtwvzxA88nnj+WKzdW8F+HLCzuNRhNxYXaXIRJY5flYSHrsCgYA/wDrVs4re5KfSx9M6t4yuLe1MOueFV0PS1dLe/JV5JjuYfvY5VCk4H+03btXZ2/xR+GOg6Dfaf4PsrmW7vbd47O7vomezWdx1Z5CzIV6jHG7kgCvkLTPEviTw3BIkuv3Rh3Bdlx/pcbKw7JJuYD1wccdKs6Z8WfG3he9muYb2z1i1diDbXkOEwcDhUClQB6VhPD8ysilJdj1SW21vxJFpx1DxNZNcCcR28UMBjbecLjzFxtBBxkjb09q9/8AHaweE9H0/Rbvwb/wlmkeUsBuoFJaOQDJb5AzcsSeoBH6fH0X7QUEMoj17w3Y3sYfzB9hwhiLHrHuGMg89ciuw0D9pbQNNtX8PRNrM9tPIXR7rBS3OMYRQxZhwONwB9M1mqNVWSRd4vc8R8a6fJZeJdR0pkZ7SZfOti1uYmRX/gKsq4Mf3fwFUdA0aHVvJEWkvEqRE+bIW2NtHXPTHHpX1veeKvhp40txa6t4iskjlQbnnjYPvx0QsARj04+leC+IPG+j6Hqq6HoR+1acjCItnB93CgYAPHGe1ejCtaPL1OSdN302PMNTmsIILeW2Eebl2Wdc/Knl8qMdsiufTRtW12e4uNJs0eK3Plsgk9s5VeD09K9PnvfBHiDWo7y8llRBD5Dt5WFlI6byRxjoDj8a7yz/AOEV8PT2cem2KrNdIFiliAf5W4BJPb6elbRq9zOUeyPnSb+0bi2Sw1SIJbIcK0RG7I4GT7fSsWaCWxuZrSCOKUphkkHBOcEYbpke3Fe3a9qVjCslpqem+fdCbMMqYgRM9GBUYJ+tcNf6Zql872xhOqpId8ABVXVeuRj0/LitI1L9CXGxzZ/tWTTxe3MiqOB8uBv5OenC46Vdj0qS9txqWkspLjypIWAOAeCckgfhWbc2VzayyWVhEZ1ZQZYupDY4xnjI9qj064vLQTaXdxxrvO9i5K7SPYf0rT5EWJNTtNS0OFU/ebQxO+P7pPbj0rYttZ1aLTobk+XqCvw24BSp6YOMZqyINQupbO0tpDcREZLcMgHTGP8AGsrXdPudPnLyQRz2mfvKcc9AOMEc+lIfkb4aPVbFjeQQTyR/MgXiQAdt3+HFchNMUtZbuG2eOYcYBzlR6/T2FdX9s0mDTBNFcfZdQXAgtBGTs3DncwHQ546YxjmuP1BNUupAL6dYjIp27fl/McfpVLQXQ9K/Z506SbxTr3iS5UY07T/KzjGJLshVP4KrV9Ku251EnLnGePavKvgRo/8AZfw7ub+YF21jUHVWXgvb24Vc8/w7w2K9TlR5QILZi8xChAByRnnA+lfnfEFb2mNcV0sj38BC1JNnH/HeddH+GGk6dF+6k166mlkXv5cGMH/vrFfH2H2F8bCoHFfR/wC0zqay+JNJ8LhyBo2nRFo/7sk67sce23NfNkiyTolqhKyMVj/FsCvpMmhy4ePmcONfv27F7XLWa1ttMyuXusyJ7Lwfyq9c74Y47guHXnzFzwrjsMfpXS/FS1WxfSoY8R+TaRxZHqg6frXDxR3VvE20JPG/JGR8h7ce1fR4WaqU+Y8urHlaRcTStPQvc28plMgBUA/KT71i6pJczqs0kW6I4AkU4KbeOlTWmoiyuONrsemc7VJ68VuQ6kgtpTPaxssg6xjKt74roMzlY7y/kTAfzBEQY2PHPHFdz4t1jRdc0/Tks9PeyvYpD5pY/u2Xb29efYYrlZoLLUTm3T7Iyjjb0GPwqS/tzbwxHzvNbjI4wnH9amqvdCO5Vi2lt4AUqM/KMU28jFxCjsdhU8Y6CoYmZxvk+ZfUD7v/ANarN7G01usanLg/I3r7H6dq547o0O806x1SeCGS3PlQOuR7fX/PShfCMKK87wB2Tn5JsKR/tCorrS5Wjt7mwvptOmkiQBAMxsF42kj0x06Vmvaam8xhvCJpsjeBwOR14wOmO1dj02MFYx28LXn2eXUrG2N3Bu3Rxj8jg9wMfhWbbxag3mWnlGycEExO3Yf4V3KanqdvbyWqD7EAeAV4AxyQMVgXWg6jfTJdvJuVsYn/AIQOmDjkU079AMyazRpngdUdiFKFDwD6j0rLm0OXf+6cTL3fdjH1WunfwtcWttJIblLltuRGnov+1XMsuoPE0av5kJ4JAAIrSLJYltaWMatbzERyjjfyw+o6dqaun+awgLIydmB+6PWoo49SBKn5VUcHA4/LtSfZGJyW+cjnDdePQVROhqNpcUUaLEwcp94g8flVdLBEbfKREp6HoTjpRDA20LuwAeV/lx6U6bT5b9ftBu1iWPG3j5fTnBoDQHtoiobzQcH7p4FLFDp6ybrlxKr/AMJ6D6GiTSSqYt5g7j727hefSqrQwQPtX98Vxux/hQBcVNFVjEGJGOG5wD29OKQiEqF8yMgdCcEf/WpEt5Jgxlby4h2Zcc9sFatvpf2mGKclIgvylAR83TBBHemBQM6ohfzkmIHQKBgezV1nw7IOo6oLM7P3KMCOjfNyOf8APFcr9j2+ZFIQjKfutwdv1Hauo8AGOPX7uNFCQvafw/7Mi4I+oz+Fc+N/gSLofHE9BjLpIx4QDAXjA/CudRZ49Z1NHCZDR4K9Cjcr+OK6J3lV2Ux/JJ93d0UDgHNYVxGU1u7CMNrwQsAOQSq7cf8A6q+fonqzJrv59LvDGG3JEWCYwRjn8uKt6TqM2pafb6j5aKX+VlPBUjjn2PX6VDGZHt52eNpVSIjaCApGM4PeuI0DXII2ayuBJHBeEAE9Izn5SPpXSqXPFmXNys9TacELHJi4MZ3AdDtHYHvXcW8yTCBwRm6TI7KeOmfX6V5Oby7hkMaMJPLIHyoPmU4/Kur8NX8clsdOYkkksit2xjkeleTXoWO6nNHfQTvbYjB8sdGHp27V5F450TUfDx+3eGbX+0NPusDjLPDKMk5UDhSPu16lFdgq4mAj+nfjtWfFc3NvJ5wZYQyhTG3KsB2I61hhsQ6M/IurT542PBF1bW55fIGnTXCgZKFhkN+PSiDV/EUVw4h0252SLs8sJ0YDqtfREHh/wdrznzbiTwldMFzPEqvA5/vSRn/GuguPBfgTSbdpn8dW+qSKgDw2UDB+ORyCwBPpwBXqPNaXY4vqsz5bgh8e+TLGdKlZblDHuZADj8/T8qvWWg+NvKFvciGxhbAHmPvYY6fc+nevWrwW97KfsayWluV+VHky/wDvE/lxXPSzxw/ugTLtHCAk9ePzFZ/2o38MEV9U7s5Sx8FSBg+pXr3XJzAm5FI9iemPyrpbXQNC08v9ntIotq/K0xD4PryDiu/0D4feL9fQXFnZiGDaCbi4by4gPVScbvwrq4vAvgbQdreKNU/t+VclrfT049gXJyKzljqm0pWBYeHRXPKba7ubpxbKhuicKvkqG3HoBtA/LFem6R8HfGWppFeXzReE7PO5p7whQg/2lJDHPoP0roIPHVvoyfZfA+mQeH4VTa0jxh55MfdJdh2/H9KwL3U9Q1hvM1mee/3clJGLJn2ToK5XUTN1Bry9DqLPQfhJ4WRnunufiFqatuDp+5smcdB5YP3R6/NnHpVq9+KXii4t20/Rlt/C1qAF8uwgVWx6+ZtyD9MV5/HbQJ8q/IP88Y7VYB4PltiNfbA57dKzcrmiguxXma4l3S3W+6ZzzJOxd2+pOTU0VvFHGZsrkdFzn8quRWs5X3bBA78dsVK0Gn2H7+/lXTVUFi0rDHH+9/SnGLtZFadSp5UjBZNnYEHj27CrqWcjKVAZST9f5V5rrvxj8G6Lug0sS61KvAMR2RH6secfSvItW+Lvi/WY2j06ZfD9s2cpAOSvoZDz+QWvQw+WVqmtrI5qmKpw6n01q+s6N4ZgzrE62ZI43kbsD0X736V5Nr/xw0y1keDQLI6nIybfNmO1PwVev4187xzSXV3IbiZ7wn5suSx5PPU1oYkmjMbvmMEY4HGPcV61HJacdajucVTMJPSCNXW/Hfi3xDIq6nfS20IzthhPlrj0+U/zrH0yawXduLjf1Uk8kd6rSQMuW8xZOmcjp9KIY0QmblSn93vn/CvXhShBWirI4ZVJS+JnWJbCNWmt7kJsXPTII9MV0ukNFLEHBjct8pG35Sfp24rlfCiw311LYXD4MZ3q3GSp6qR6V1s9va2EpnLJHCsm1gnYNxnFKS6Eobd6bZSwS3FtGtpN0aPrk9sVg28Bib/SpmglC/w9h26VHN50N2rCQXCZyLiP5hg+q9uKTU9fgh06XT7QC5nPzeaVAABwCPqfalsOxz2q6rI+/TrK5kmgIy+W+UjuMfWtbws7XunyWrfeteSvrG3Q/gf0riShRVUjOR09663wH57eITZ2zBPtEWza4B3bSvy/XANY4iK9kyqcnzIuXEGP3O/bg9OnSvX/AAHqYvtCWGQvvgkKNv5IA+7z6ADFcTrGlG0unAUOD8wODgDtitL4cu0N7qFoW2wMgl2kdWBAwD2614M5KUT1ErM9Fu4zI3lqgwTnHrxwK+ary2isdcv9PnIi8mQ4zwDj7rD0yuOK+owU2rEcfLhyfp2rwT4nadLZeLvPJDw3ltBNvxjdhSvbv8tdGVVP3jiZY2HuXMO2hSPCpwG5OP6Vooy8JgFfp+Wa5i2lEQ2gnA5Hr+VbschR94xIMDoK9xnmk8UcbsVcqMfxdPoKHjbcQrb9o6j37U0SI52Tfuw44bHAPvWjAbRCCsg5G3PY1IEkW22iKt1XjOPX0qQtHKFXhc+lKFSRHbiTYOcHr/8AqqPGflA3J64wVoGCgoRnjnA9DUYGeBwR68f5FOdvKURt06j/APXUYxuw4Jbtjt/nFAxRKo6kEjn/APVSow256Dn9KYQVIHBcnvTWwC2EbgcgdKQEgEmFEeRnjkc1JGMYx8yjqc9MelIk+9Qdpj4249PQ03bCpw3zkn73b9KBEpEbE7dyk/3umPwqYwOg3j7gHrkfhVbYWIEJ3KDxgdPStO2SZc7gASMlD04pjsNhYPy25FA5PQVBfPLbRq0iFUb5VKjIJ/lz2rVFuqxme+by4YwDgdCPwrL1LWLly8WkpsQRttZj1YD5Cu7gEEccUCsfQ/wx/ZM8ZeM5F1f4j+f4N0cEMLdlxdzpnhD94Ro3r19u9femjeH9C8IaZbaH4Z04aXZ2iYKdCSMYy4A3MfU81x37LXxrh+MPgf8AsrWgYvFnhOKC2vE2fLdW4UQw3Kjs+1Nsy/3l3DAYKPd9c0+8gje/t12IFVWCEYDZ5bbXm16s2+V6HRSikYXh4L/aouFUK8a5/enbjJwR09DxXrEt4IoBFEEmdk2su7oPUdD09q4TRhawwTuwCo+3bv64HUeoxWbfXNq167uWUxLggtg9Bgcdh61jfoaWubGvajcOFgjZlnB3HbjA6bc9Mfh/+qbwrbxzv9luP3szktvDZbavPIx71gMtpLa8yRqQ2QckkD09TWt4aNzbTx3bRmNEYKVZc7lYYBRuvA7Ukhvax1zW5AMM2/AGV2DAyANuOOwHHanNugljYMdzL8jtyOQB+BrTvZkcuyTsz5KbcAE8cY9PyrHSeWL/AEdyIzgsu4Z57/SpJJIJpJbsxzQoxJKEYPOB9PatS1jlsbwwwqzL94qTxsHTaevtWdhgxLMZCw+bA4zxgcD8K0YlmnhkkC7Zg42MDycEZH0GO9XATO3t4rcZktzsV4wr7ckA5yfwrr7J94+zz5yfl/3iOc9OOK5zS0glWYzsLRXiCgBScHPDEjFb+k6dc3DxXKfOuQhXcBg8YwTxjHqK9inscrKvxW+y2f7Pvxeu726fR7M+FNRie4hO10kls5YYDkEMv+kPExx94Ljoa/nD8H+JX0y3tYZHeRYrWLZF7NEuV6dj7V/Sj8dNJ8M6r+zf8YrHV7k2NrJ4TvpHnXs8EW+JuOyy7FPHOcV/N2+n2KbYrUCQ3CxyI6chVwAQT68E4FXcLaHUNf6ZrgS3vLISxou4HJV4mPrg5wfy9qwbjwlY3YL6OGSdwWWPllfHUA9vwqS20bSbuO6SG98i5UY4bgj9AfpUnh+Z9EVvJ1b7KUOXinYGNsdCvccelMVjlFbUtInW3vYf3keG2HkMo67f8K6C28W2bsjRWccfUFGIIb14OMH8DXcQ614c1W4a2vbiNTPHjcw3EN3C8dDXn+uaL4dz5OlTolxG5A38bh3zkcmldDt5C3aafeRSvbW3lbsOpTGFb044xXPrc6jYhbu3YqMnbuBIJ6YwDUthqFzpM4eIKNgxJCVyjZ6+g6flXcQ67o2oJGP7MEEyEFtjBQfdR1/DigCi3ju/1Gxjsr+OKJoMHzdpBwPTvin/APEq8RRfZLl4bW5IDLMq9QPQimXeo6Hc/amutMYA/dkU7SNvHynAx9K56NYrQpJpTvKhwwSTCnHp2z+FGgG3q/gW7ht4r3Tn+1gYwq/K49wy8H9KSw8Y+KNOiWzu0Mez5f8ASFJYY6BT8oqzp3i8xEpcQbmBwPnwB2yMkD9K6yPxRoOo2s+l6hYLJI6nBY/Jx3XAyp+lHqgRS0/xcmrN9j11FurQbVKxjL4bjnpwParPiD4bWLssmiSGzVm43x/uzn7o3D7uOnIqK9+Gv2zSv7S8N3yQGOIMY2IyD1I3rWZH498X6bZxWWtRm2WMBVk2YDbeMZHsO1L/AAgZt+3iXw5OkWqTzIIztjZtzRHj+B+1egeGfHVpPZtp2umQsjDy54wCAG6ZJxnn9KxrDxxfajDLblra6RmH7qdQcZ9M9fasLWLWe/dtltGknAiZV2L6EA8Dmp+Qz0nVPDPhTxlOtpAEttQjH7qRRsEox02jgfhXEW/g/wAd6YzHSll1GKxcqYRIDgdx5ZxnjpxXLGDxNpE8OYrpGtmDK6DKp7dOleh6b8RdZu7xX1GOGWfhGEKmJ9pGPmPqPpTaY00P0j4keXILLxNFm2fjaOGyMcfLgcHHFddrl54e13TJZ49PjukQpCXk+8FOMGNuvGQKzNTttL1t7OC/0ti0efJmR0MwB6qQBhh+orzHXPD2u6DMEgkmFi7MUbb5iqPw4/DqKz5V0NEztL7wJcLbFNGEpMADpFKMblPYN16dMVSt/GF7oM2+6h3M6hGSYeYrovBTPXgetQWvxI1yws7CPVLb7REgdYTJws65AIDcAlMcDtXs2gnQvF2nfYvs0KLN+6NozKshz0ZHPIPOOtQ/7yDpodv4Q1/4X3K2EPh/Sre1v1BMqE4IjY5f7xAcc5wP5V1Pjb4O/D7xtaW+o6U0Wg3UTkK9vsEbD0aNQq9fbNeK6l+zfqen2Fzqls07RxxlobSN8shHqVYhhj6fQ1wvh7X/ABL4MsorXR797RY5P9WcNAoH3g69ACfpWcrr4WaU1FrVWLk2lXXhnxFOml3qzy6e/mGWAuofGOdvHzAe9b9h4m8QazrIudYcX9vKDtkOEZDt7svqR1Jp+u+KF8Vw2ohslecjyZ5EjU+YT0Mcg+ZPp0rym9+3abeNaRhkkh+/C/Hy/wAKnqM45GP8K4Kk5NndSpxsen3/AJWk6dNDqdhI2oXUhNrdKPM2nIG1mHBwPbBq1oHhk65ZGe6KRXKMQ1rsI6f7QyybhgjjArk9D8aXemW32PzzoobBbepbf2+UkHj6GuvuPFMdxIjnTGkV1AmuIJXWUMOA+BwSuO9Zc76F8iHWVzpek3siHSlnktyN0bSMXYDghAMHofpV7UrPwtqmrIdBludJ81dzWtzH+5ViOVUk/L9PasbTvDQ8ReJrS6t75sCFjllILBBjBPY5IrLuY9LmtCt1eS2Mpcr83zIBkA7mA4FZOT6lpLobV7oTeHbKXVNThFqilWgmtyJRz04B6ZrndE8bXljqEd5aXK2d1vKeYg5ZWx1XHB7c5xXd23maNod/ZNp51WxkiIZrU7gSeQQPbAzgcVwq2umeII4NUm3R3cabDBbJswc9CcHoMYOMCnd3sJJW2O907xtf6vqBsPGk76tYvIfKWbh0JXbyBjcvPHpV62n8NXWnvpuvzyQ/YZt0B3qHiGcDa7AF0wPXp+FV9Q8LRafNZeZaHVzfRCWGUSbSjxpyoUYGRx9a4O38ZteSSI+nxw3FrJ5cglT94u3oQPvDGPT8qu7WiIcU9Td1HwDY+Il1DVPh7qn9pR2jiVoGQxhBs3OBI3LnjuBjsay9H13xRp+lQNNquoafFK58xPtEnlHYeAUD+WxH0JFJq3j59Pnm1nTrA6NqFzH800cwaG4AwCGhIxkjAPGa7v4T6j4B1e60vTfEOqQpYG4aae0u4cBZFXcI/MG1SpY8bfXnjit4S0fMtDGatblK2hXUMvnXl3ewPp9+3kT/AGwN+7c4y4UA9Mg/lXoPjvwt4F8I+F9M1jwnfXd3fXMzLJPHJvtpo9oYiVCNyHoFGAP0rd8VeHNI1IajBpsFjY6fO2dNtTjdM5wGkjdcNHzyowcg9hXC6x4H1zwHp4vNZ8L3OlB0RmZWE9vLAeC29CQrYH3Xw35VMJqXw6ITTj8Q3SvC+r+KbP7Ros1vrN5BCWGnBfLmMZ4HluSEJIHA49q6H4YeG9XurqTTfE93e6V4RtZ4/tsMkUs8tk0hKhlRgWjIboeAM8ZrjvAHjvWPA/iI+Lo9Cm1fRbmIxeSpEjKUJAdWQM6beeCPm49M19Ox/EbTYfh7deH/AIdzTpf+JruGeI3CZeFUYedC5cMAoAxyvIJ5xWOMlyxtylUFzPc+itFXR/hbp0/hfwvrkXjPwvr1pLOXWWJ7q389AuWi3Fgp4wMA5ODivhk+DrRtVhsbqa602CESGWW5i8gui8xghjs6EdD0rsftw8Lare6lrtjdaNfm3Xy8W+2CdeAZY5YgY2Hoen0PFVrq48Taw19e2s9/qvhySJC9tLEZpEZ/lXyuC4GePlOBnp0rzMLFxm5M7a1uVIPh/wDB7UPE2rNdT3NzpGh2sipPcRXMdmWjIYB4pHwGwVHY5z9K6GTwj8H/AAnNdeGZtQ1K31SO8QR316kfyocGP5Ydqyxt1LKuSOeOlcfqvwS8ZC101tZ09D9um8jT9L+1l7vzX3Nt27BGhwuQvmbunHNV9O+HiW4bw94+0K9s9UDultcPI7yQD+APDn5o+5ODx0FdkpN6xZycqXQ39R034aPrZu9L1qxmUzgzRrE4huGIGY5AeY39MN0NdQnhf4R3nh/WbSWG3OoSlLuygFwkbWjx4EojmXKqGXkKRg+lcV4U+E+jalqqnxItzoUkO8tbXcJt7a/iTj93L8pjkUMDj+lelN8AvhhpEFt4l8U6iuneHNUdZLBU1B4pHAADIWKgFA3pIMAipcmlrOwWV7KJj2Xxf8IeH9ZsLnwjpo8JG6XZqmnXEazWtzhl2yRyxjD+Yu5SSq4z06A9R4t8U6n/AMJHpyTava6zp+o3Y/sya2RBPo7KANnyBVK7ZFTkjOM8EVx+ueE9K8M3euaf4eVr7T7hLa70nT5ZVf5cDzcSPkfKeQC3OOlV/Cvgvwj4r8G6Tc6h4hfw/qFxdTQls5jhYOxXzowV2YUKN3Tp2rnkovW5vDTZH05Zftln4R65eeFPF0cnjNdOjWNLeaNLS4QgBWlt7jyzuR1xgEYPXeBXB/EP43+ELj4paH8SPBs17pN66bdW0rVVVluI5FHltHJG8kHGdoyVIwuAcc9l4e0H4Gy+GZ/BPxZ8U6Z8SnkgSOwmuIxZT2iAfKkVwn71eoO5m6cYxXmOoeDPhRqmn2Gl+AbAXMH76Ca3uJsSNswQTNtJkUdiDnj3rhVKk5eZ1RlJLRHT+Dv2lPGPhq61XxNqmkReIY9Vj8trcMoMgjIRWbYVjJjQYBMT5HHfNe2fC34yRauLO28TeHH0jT7mCXF7a3NuWmY8hjaoNsbL0IDFR14xtPzp8LPgh8L/ABT4YvPDln4kuofiHpNxPDNpn2lkWaONi6vBGVKsBFj58gHb06E3vGnwe1rwZ8S9H8R6zdRQ+GiDHJbEtIIZ5IdpWMRFvmYop3D0JpSoQ2ixqt0Z9OnwR8KPiP4LPizwND9mmsLtkeSeYfbo7uF1wPNfJA2EEBSqHjI3CpNF0vxLoXja2F1oh1bTUiZIL+Zlf7LKYsEh487dwJQhgN3FfFev67a+B/GBiur25s9EuHctao0glmeJFXzcMFIIOzknkdPba8WfHCPUdF0QeC/FE2m6nbI5mtYIHT5vl2q1xgAxnkEfMDnnFbUKNbRkVHA978deKNEmvobWbR86wHNveXLMf7OkQgAFDuKbmyOAAc9ea8I8TfD6+XwvAngT4lvpF/abpodCkSa3VVldSyJfK7cAAELsIPeqn/DRF7o+gy6cdBNzd6g7DVWv2E0k+8fJJHtxgJzt+UjpxwK9Xl8QeDdQ0PT73Wmi+yvbefGLm2kO7OFKOyrvXB6FcHGMgjg+jGm4K0jllPX3T5C1bwN8VtLhTV4k+3W+oALcy2VzGUbB6lEwAePvE/rxXeWA8eeKI7Pw3reoTaDZ2CFbd4n+0BCwG/5lKzHOB98kDoCvSvSdK8R/BNtZfUPF+n3yaf8AJ5MOlPKgZiBuLlGjbCk5AyDxXs3jH4c/AjV7ex1fwp4r1rw3qMgQW5NvOyzDCsnnx3EWMAsvR149q6FKEl8Jj76e58c3Xw/j1K6837fPf2sLYW/Rn82HAAVvKbbu54bAJ44r3X4Y/snfD/4heFTc61rlxqOqx3Ewt9u+FUAcKu+FiQ2Qyn7uQeBXB/Ef4balpt/p2n3enSQNrB/0LUbZyVMi4zut8qIy5PCttBH3Txxb+H/jf4w/DHUlszHdeIdN0ibzb6O5tnWOGKQ4RiJUWVVYjgg7TxzV2ko+6iZNNpNnv6y+NP2ZltjKh1fwy+LR7LU97PGhRMmCRpCmxTgBflq98Nfjh4+1DW7jRdd0mGPQNQtzeWLz7YXiHTaPNGx4yD0G4ADIqna/EDQ/jFJN4P8AjNZRacizLd6atsXijukfEZjdoi2CPlbPy5H059fl8beCvEehXjWWnRaW+nR4vbC9gwjQgCKDyiAz5XaPuqPftXFKSteZ0WdrI5DxR8TJVlttJtNOi1jTdQlRZrryi8MaOwyRGiqMqeu5l5HGK7bWbO78O3un+H/DL3mlWWqR+ZDeozPZxvHmTYA5LJuCnIY+mMjOPD7vxLrvhmK3bTp4/BwmuGnS5aMvbLAOsbR+W+CWAPKjiuw+K3xS+FnjzwBrnhLTvFEnh7xNAYZrTyY7iaKd8h9sU0MY+U9HBIK/nU76ILW9Djdf8T/sz+IJZH8ceNIf+Ent8xfarNGkChfuqw2NGwIHKllwfSvH5r7wpYa/bWugwaT8R7ZxmC7+xwedKCudjSbWjVkHtj2FeYav4f8ABy2VqNWN1p91aYgl+y4kDOyg4dWBKnJyDXmi2kWg3o1fQtWvUlgl/ch4tqnawKgjgcdD0zjoK9CmmlZSMJcvY+3rHxr8JM3MWreA7PS735Y5ZbGS4gaM4yu2NFTyvTCdfpxVnTv2h/2dtL8PTRTaLqXhPUoWMcyiH7dHebG5CMjlyCP76IR79/mm78Pa94o1JkeaG4eVTNFdRusZJwP4M9VAHA4+lQ6Povg6wu7e18WzLfXKysI4nUC0coeUd1DEFvXP0qZUr/E7DU0loj6n179srw5rkTaV4Y0W4XSLuD7MBbGKMwzKMrKEeMD0GzIPcMK77wh8bPhD8R9M0m21fWL3wtr9vCyTT31uskJ2rswzZ3BXOD8vGc59a+fvh/4Y+DEXiW9m1jRtN+xakkTxrb302LVk+8SsZj3hyQccAAV0/gHxL+zp4DtdUuNd0iLXEnuJCuni3+1tHHIx2NBLFlYlKHlBjHoMVjKhTitC+aT+yekj4e6xpcj+NvhP4r07xbBaSef9gS9EBmIb5o2gDiMLnBAcr2rNb9pvx1ol5a6dL4Zk8FahA3mfZpybhL1SAGW3ne2dVBx/yzbHbNX/AAp8Wf2RLm41Cbw9Jb+AZoyEnt9VsrlI2/2reWNW2jPBAwfbFeh+f8Jfi7HeeFNQ1dGyUW0K3LhgU+aOe2lbdE6MP4T82eCBxXO4r7RopSWhz+o/tjX+kajDpviLwhqIju23CR43trpYxj7sZX96FbpsGCBT/GPhPwJ8XPDtx4t0tNSju7yF1uZbWG5ka2mTblJYA25GAHdMckjIxXoVpBoPhwW1xfW8uo+KUt3s9N1ER749sa/31JAYr94Ocn0FeSeIH+OXgW7+2+F7+xn1PXmDslzZG2EJIATZKwNo277g3qW9KlRj9kafyPPvD6eOtH8LWlj4Y8cm4nsLjy7d5r2Xaqu/7siJzGwbGFx0IyMDoPa/Anx++Lvg2CTSfi7oK6lOk4SC+hntVllRm4wsMaxsFB43CM4I3HJNfFtnH8TPEWvav4C+Kui2kF3FbyXGn3ixoh+0uVkjiW6hIidWQ9BGGHHXpXXeEtT0bxKmieHNWvrm1ubEfZZJbht8ci9fKlUtvXGdqnGCBjg4xv7O3kTJp6bo/RC713TPGct7Fa6bFNI1tHO6XMzWrNnaWDCEvjYFAZgxBxmvHIvBnii+E3jO8mvNFmlPzzx+XfQSxJgLhoyNiJjgk4Hbnr5S/wCzd4yurr7fHrseiW/JjEUjyYhYfKyF+QrcfKVGPeuFtrj40/BqS70STVLjQ7R94gQIzW9zn+KMuJASe4wOTxWLpvcqMlsj9HNKu00TQ2k1fUI7u2MMUlvLebiQ+1QMO5O0NkAHIxkDA7+bar8TLvXtBt7OXw3b6/qNtePEVnRxDGFOMfKrbHZDgHcB9RwflrXoPjt458L29/c6BfNJYMY5p7W4jt1MQZWxNZuRI3Tp0P4V0MfgrxFPLb6v4P8AFktpqViwcREGOA4wJFuLVt2VbGP7oA6dKOWdxWpn/9XCHw8l8K6bb6La6zPcXV1uEcQUQhQDg723sGyOMfhTdD8E67ZarbeHLC4htpL6QrHIqIQQB82Ubpx05B/CuVhXxNaxzSHULTQnKriZ1EoYNxty+/YMd1FaEPh+9byrvwx4gayO3ZJqkEKlFzxsKOwaRuw2nvX5+4a6pH0qdkfTL6H4HsfE8w8QyR6dFAsSlbgtDFcTMMDYuA4bP+8PbFSeKfDUmiaPd+MUPmSC4xNCsUUxsYz/ABvsLCRFTk8LXimhfDPQ9L0ZNUv7qXxXd5Ym8G+DygT18mRn3564YVV1Twv8KXtFsb7xde6FIH3zxyJOtu0Z+95UcWyMFu3J+lS6bXVDVux3l74h+EfnHUNX+K2na5BdWmHt1hZWbIwFTy1YQleMLjOeuK8403xl8M/CmvLdeE/iM0cMnz3Mc2lySzxqAMRiQx7mB6ZXoK8mm0z4IQx6ivh7xrPB5YH2dtTs5vnPZASgYjOBlUyBXZeC9d+C2ifZdYGhXUckUgzseWc3DdGeMyOURfVdyj2rVU4rW/4Dv5HpWqfEH4Ia5r0Ou+Odce/lnC/ZtOs4p8LtAVS0qqA7tjp26elPtvjz8IvAt9fLpfh1o4PLDvbyKRcStjgK8rsoJHrz7Vy8PjX4OWfiOfxAnhL+xvL+WC8RlM0b88hE/dLnpyDXiSHS/HfiiUXULFdXupfKgJAxuztXzgijcAM8CslSvpdou6XxI9E1H9qf4XS6kusaj8MLfWdUlmItUvL6PyolxtjZjtdVb+8vl496t+AW1Txjqn/CV678O9M1a1Ekmbt7qK1t7UYwc2gWNZAikbSyse4ry3+xvDPhvxNH4Z0uyjl+yugvozuvJ3fcMiNZAcYU8bB169K9l+K/gbwjq2oWFt4f13UPFuuMFx4XhingV027j5kvEa7OckkelVKUIRSgxX5na1kew+Iv2urbwDBH4cjsLeewgjAU2zi4V225jVUEapF1wMH3zXzh4z/aA+LnjO50/wDtBZdK0q5PlW2lPBEEdJBty8hXMvGMHPHbFb2keB/jJdTRXUHgmQ3No7ZScW/kx26gfJkOxLccFRx3rf1L4l2Vn4gtoPiz8PbtYbFUjE6TOZwynJ2JGEXGBxkt059KxhGPNeV2PpaFkYH/AApjV7WaPV/F/ik2+qRgtFptjGomZFwwLTswRCVY9VyOnJ4GXb+C9Dt/Een+MfFusW/hCz07/j4WW7bUriRYvlSOOOHDE9DxuAHbjFemaz8XfDPxS8WaXoFh4Ya60oS+XYadLIIrh32Esz3JYFEX5m8vJ3HqKt3Oh6P4R8bXmrar400L4fWF3GtvHocNjDLOq7R8s8kEQI5+bcS2enQU/aS+0rBa2hiajqPi34haVe6L8P7CTw14XkKyXes6ivlTXSjBYQRDe6JuXgKCSOuOlchL8EPFfiOxjm03XYIXjCpp801wq/aF7iPe+U29uF+ldXrMz+HtRHhf4a+GNV+IsV5Goa6spyltOHUOcExvHCqDgf0rxCfQviTp/jCW50bwRJNqmVWDT7eZLmSEnoZT0fPuRjHFaU4v7KE2l1Oq1f4GfEXwqlzE2tar4j1OdEKabpdwWDEY+aRz/CBzhea7nSv2VfiZ/wAIkf8AhK/GNvoMdypuRpMk7LcFOrLvjd3J9hgZ4IFcn4g1r9oO3lk8F+MfD01ldayiyyqkah9gxgBg5WMYHJDHPT2qXTfhZ8b7u1jttJjjvI7V8LE91bTFQRwHRpN3H0GK0/etaqIuZL7Rrav+zJb+H9L+3fDySw1S/v4omH9t3SGSNX4JDybYlA9N27pxXLXn7L+q6VeJ4V13x5oqakgSaHTodMmPL8hGufMSME54wT9K0bn4HfFmwkgGqjT7FNQk2lQgvQxY/OQq7oUPooINfVfw2+AC/Cm1uNft9btf7QugDBd/ZX8yPMeCoiVnUg57dO4OKrmcFujPfRXPm7wX+x/8TJ7aLW5/iVYeG76FmVIkslufJTcQu1i7RuXA6J93I710fi34deOvCTWFonxH1S1tBchJtWDPFdtMwVf3SgoQi9CDKAQeMivU7Lw38VfDWsN4v1Lx/YaDd3bACLVEjiQc7QDFCNrHGB9xMe9cf468OaB4p13+1Pij8aNEj1W4Agij07TGnCoijG8RMqK2McsF9iaxnO/xWNYRa6s8w1L4da7418aReB9F1nVPFVtOoOp69fw+ZHE6Rl4xGibWySApYZ5Psa+lPCPwVh0nwzF9gvPMu7qUW888aFDMgwpTZjKkY6kdPSvLLn9nL4dw+F38V2XxG1Pxa8Ko0cOlBgvDYb50+b5V5+8oX+fFaj4f+HfhHSrH7Vr3i3VJLgGSCD7Y0YQt/CNuRu7YBz61k66iuWLRr7Ny1dz6K8ZXPws8AXJ8FeL9TuNRZQjJp8cDh7bIz5m+FszKc5ABGPSqk2n/AAy+IJjupVudS02yWOCSEK0AZSdyvt+WVjjg7wcfrXlU/wAO/APgnw+vjHW9flj1K+QbU1V1eRXZhhB5KMTgH/loT+QzWDc6lrdrrOmWGmXJ0bRXRo7i+MYxtZRjMjAMvz8DkVl7V7p3/JB7HTseoax8NfhtpEGo+IH0Q+GtPhjR99zfzchiFBWO2YEHPAB3Z46V4nY+FPh3ea1ea7rdzPdaJawI63Fz9ojhkJ2oq5jzOTk8bV4ArvJfgzpU+jTeIrW/hsrVUb7U+ozOkUpLYRxLx97t972IrntE8TtoWhB7Yxa5eRSn7PeRoJ4jGuAU2yKvljaOorOVVyd7lqCirIueD/Fei3/ijSfDHhjToNS8JLIxvVLlbh4yCxctKFaNEY5xuyVyOK7z4z/ET4MXWpaF4Q8IrZ2fh22nkjvXs2Z2EkgUb18wkoEPUk5PpxXl3ij4j+CNTe8i0zUrPSAI0JjkNsYpQQCw2xq3zE9euPavKP7G8L+N57zU/tQjt7HaI4NMT5sYI/eTrGQRkZ+6cUK7troHKlq0eqeJLTwzai8uLPxbZtpcO1LZUJu2JIyFZ0OVxjsCB36Vxdr8TvhvBeR+H7u6W5Mqbbu4tbCR7h9o+RWwn3VHVk3fhzVHRtR8LaLY3scUFlqsaeUzfaZt0uOAVLIq4Ge358cDpbjxN4G8dL/YfiXVrf4b2t2EQ3tlpbXTTN1QNMiAIEI4+b8hVpWVriuuxvaX4n+Gei22n3WmaFL4ovnmzFdiCdWihDYC7ZAd5UcbRt966rxJ8UfGovrTRfBfgbXbu8mmV1uLqFJ4xHu+dIUYeXEdgITeePSt3Rrv4A+BfDyaHJ4h1bWViHN3bwvHHPLu6x74nT5umMkDtjmsXx545+Iup6rZwaZen4f+HoF8nTLP7RFJeXG9RuaQx+aoC5/iKlc8dq5pvmlZXf4IqGiu0kM8Zte65YHUrzwxrdnHG8ayaJe+aZJ5gT92UBiFX/ZIGR07VQ060+LtzbarL4fsZ9BiureKO4sNQaKSXZCpAZJZyrBVUkZZsnPTpXe+GvB/x/8AF3hlb3TfiS1jo2nZhM9/bRRbuecXBHmSqM4UsTg8DHQed3eo/Gfwxv1nwXHP40kKG2OrLZJ5OxM/vF+0EKccjLIR70kraWuWnfr+BzngzU9d1zVpLfw2Z9YurRB5Ma3DxQW8mMFDyo+faRycHpWdZ+HdX8UWmqap4xl/sjWLWdo7ZdixRCQ5Z2eOPcAZD/F97IzmvTbD4mfHb7HBbpo1p4ulnJSQ2tuJru1kb/WMhhUJEdueqkAV7BewfDlLjT/Cuo6CNNcWxmbVvtRdIJ5SWInSTaHdjzguT/cGM4rm5NbWJtzbHybp/wDwkHhqO0TxlfXP+lN5NjbXs8otlYME8xo+hRQQMsOg+mPd5fgJqWpaNZeJ7i33x2sv2yfV7W6bEMYG8SQwMwBGCDkAYH8NbPiCOLVp7O3sLjQtZtdOkEdtfzRJmKUqCfkLMFJPIHHJ4Ga8X8WWH9u60ul6v4zvdVe4djJp2mLK9h5aj5QY48I2AoJwrDA6EYNZyq3fMlY0hT6NnrutWCz6PY+I9A87TVQTRxFpHupZ0CqpmGcFSQvTHJ7ZrynSfiHd3/8AxIri2R9NWcJa6akgt5753Pl/O+SyruOeMDseBVmHxLeQyQaDr3j+78MaHGRAlnp2l+bcOn3f+PjYGjXByTk8ZwMiur1fwzongOOLV/hbqVlZaZcIgMbBrie5LNgSM0qbkUDn72O2BxWel7spJJctjf8AFviH4gy+EYvB6Xmn2lra3ME1xp2+KN7CP70a+exQzZz8x3ck4xXHeJvEPjDW9QN9ouoN4psRb7GtoTFZiHbjB3AFpi3PIBK9M1yXxX8P+M76XR7DQtOtTp8jCe6NgsZ82UYCDazo+wEEhB2PtXWweAvi74U0BdQ8cXcentcNts7ewsVu58vn91vgUxK7Y+U5Y+/FXGLfvWKtFJWPIdd+B3i68k0rUrF5hdThpNQml8xoEWRBtH3tpK5x8g474rK1P4XaHpU1vaazbf2rBEiktcF1ieSQZOU+ZtrDBGW6flX0H4O1K+8O6B9r8Tafd3epJev5VpdSzRFQ2P8AWHYE/h/hAznHTiupstOk+Le0a3bpY2lpdf6ZdmRM8cRxQgeU3mdBuXaOtdsMU17qsrHLKhfVnzdL4Q03wl4Ju7n4eaTZXlzpziW5wzzFFlIKFd5fk8rtXbj2FK3hjxjo/hyDxZ4t8OPpKXPy3ErTQrFHFKMBmAZsDDDsDX2Pd+Ovht4FnvvC9hp+naHFp1o+oW7PIblxNglU3TFn8zoSAduOK+J9e+LHhjxf4n0rXvH91eeM44NyR288ItrezVjknyrZY1kGeq7s/L6dNIYy790X1V22PNtG+MWhaVZv4d0vwfbeIksnYDUI4hK8ULsS+1REZAQucOGz61geN9a/Z41awtofAWlahHfNKk11c30c7qi8FmBZWwo+6ChTpnFfZOoa4+o+D77xR4SXS9E0+22A22kwR25my4V3uSE/dqi/MowcqTgg14VrvjnxdpWgH7I1rpSy/LLd3hgCBR/zzXbg9e3ftXqUsbfRXOKeG8kfNuqeKfin58s3hXR5hoUKqLe5+y7knGB93cq457N2rgLvXPida6ZI95YajpNmDiR5UVB+9bjy8AZXPYdK+if+FleObyQ38/jO38QCHb5VjaQxQxsPVtqqWIHPU1t6n4Q+LfxX1Gwl1TTbe4sCmWlj8sMkQAyxDMsnzHnG0eiriu2GIi9HD8TndNx6/gfMdpFqn+jX406cWtuy7nlbyvNY8DABB6jqta8/jPx1p893c/8ACQXOgWt4EgNqkjTeai44J4xg9OPbNeufEj4R/FbR5vs9gltNZ/fSKGRQhVQAoLzojbvlyBtGO5rwLxB4N8dWMtyNX0e5tAkEbvOI2KgN93c43L1H8Pb0rZKnU1VjJVHHRst6Vd6DealeW+t/aJ7qZR5JVmXLdOPfnPOR7VsaZ4MudB865jvhNG8Y3mNNojI673Yt+lc3osevtZfa9L0yO9aEZ85m2l5BwdgbDcA+mPSrEukePdfSO3v7h4I2bfJAI0A7fxA56Dp+lU4taJBzIwZNGguWmvNO1T7BaEAS+eRJ5pUjHGePbHNZ91p2l+ckk12zCUDcY0ZQoA/hPGfeugvfCFxozosctvGVO8+bgk/mMD6CqL32n3+Li3ikM0ACRhFxFz2AwMY98UrdBXNvTvBun3kUNxZXqXSJ/wAsrktgqMdBkEY9qvaxq3gkWv8AZsVvKZz8sk4D7MjoFD8Y4xkYxivP7PUJdTuJbae4WCZcASbCGC9CccKpAqhd2g0krOZV1gyArGVbIDDoCelHKCL15/ZBnDLG1tb24wE3Fmd29CemPSu90jS4LCO2uHAt2bko7AbRxnBOADXmmiM91dRW0Vl9iuHYB5JVbYGHTavT+ldX4m0q0sIfturtc6s42rv4iUL0A2Dt/niqktLAtze1/wAYQ3c8dtaKbuK2bE1x/Cv+z0wfQGt6333EZEfyBuQfRcDnBrylLO7u9KlmUeVZtjarN0CkYA78mvWnVm0VZpJAoFuuWIxnp8p/KuOpT5UbRld2PBLyUy3coY5cko3sU4H6Vz+rwqbZiozsXgmuj1COYXs1yqBF3bsrghge/wCVZt8N1vJC65Uocezfh2qab5XFlM9n8M+JfCek+HbFJv8ARM20beacsxbo21Ap7g1pw+LdM1U3MjwrPbRYZGcntwDkKMfQCuG8KanoMegWNnBB/pjpmaZULlGU4GA3oOPlx0rtdSXTXgIZswIgbc+Rk/3iMZH8q65eZzrtYpf2m2p20l5HL9kji4bylxnjjbkZHHtWA9l/aKRlp3wxztZMsB06jHpV+21S0ms3e1lF/Mny42hA/p1HoO9Yn/CXtBFcCSJPNQY8onZ255xnj0qNCrMj1WDRLKaOBLaS9uZdqRBCVQD1J6HPoc16Rpq/ZLOK1igCykKDGvATvgkfL1rn9CVmsk1fUBsmZxGo2AYUjI6YFW9c1r/hH0W3t4mnmkOSuNqsvTg7SB9KrbQW4zVrrWrqf7NbQtHHAdjFtpG7j7pIBH8qyNQudYgCvZxNcXBAiiUOoVc9TnofxpjTa1c6cb25UxLyI1jALLnv7/56VV0O38T3UcsV1JHBaW+0hXVWMg9mXkY/Gjk8guaFn/alwZE1ZFhjHXdjMRA6DbjduB7DFdfpauLNLWFcxwkEc5PzcnArk9bnvLCAx2f+lH5AisgYj17cZrrolniiQso3kKAo/vEDIHtXPWtYunueWeJ9Xn0Xxb56QZUQeW8Y25YN1xxjjFa/g/xH8OtJuLjWdYea7kRSYbXy3Mxc9Tnb5S4+orzrxDOsuvX7FCNshjGTnkcH86wJB5UqSYBKpk8/h9K2oaQSXYVSzep6DfSXnxC1CfWliGkaXbhorW2BErLjHDsoViT7/QVhf2aYbcvJDFyCCrD7uOOQeKbp+j+Vpa6pdSm2SeQGG3C8MB0bKn0z6U29uoL+Oe2tl3uMMV6/Mev0rpWmiMXrqZlzFpflkMoQFSGKDGMj0AxXnkyiOQqjblz8pxjiu7t9BuLl9skBg4BOD27DHfn0rK1rRvJnlNuiwrEN3DZ+v0ruozs7M5qsNNDlnHc8UwU7JAxSYPUCus5hPpS5pBjvQBk4FMBeKSp/KUj5D8w/hqzb6ZPPnGEx60AZ1FSyRNCxV+1R0AJRS49KKYH1L8PgT8PLJAOfNuW/8fA/pXpmjSLdaWAy7pEYrxxt/p+lea+AIn/4V1YtHwJJbkH22ydvqCK9M0iNl0lWhYRNvbcPTHABr86zfSvP1PpsCv3UTQXcZTI6BtwCn0z2OK84+PjsfBWjWwx+6v23D3MR24PYYFehgq7qoXdt7A9z3rzT48RPD4R0tTHsDXpYEHjIiIP58cdq5sn/AN8p+ptjf4LXkfMsduBE/moPmGOSB09PSsqWJIziNxL+GK2ktbPcfOuCuPl55GSKyZ4o1fy4D5wHG4d/wr9JjI+VlEq0VowWE8i5aFgP7x6flU39mHOR8wx0H9M1fOkSkZFFW7lIEISMEMOvNMgt/OyM7cdKXMFivRWpBpsk7mJVKEcZPTj+lRvF9mJiKgt68fpT5gsZ4qQISu4VLAheQDGSelX/ACJIkEnVc8nHSolIcYkK5G1VG1pAO3H4UydWWTazF8DH/wBatqfbbxI5XGMj5up46dOKw5HyxP3M9uvFQtTTZDQpB5446etS/KFYg8MOmKq78dOB6VIxHlj271ViRgx0GKTkH0BpCRUkcEsyNIil1XGSO1UB0ulxRWqiYsHZwPlx90f/AF/pUs11BPeNaX91JZQpgfLl88cdAOMVQgtHghKSAYcDIzjaPX/61ZMywjhWywOD7j2rDlTepstEepaZ4X0We0kvHlk1BkPQZQlGHGR0rrdD8I/D67dba/Wd5GJ/0W3dvMZgO0hXaPpzXA+CdXYk6JORJHNjaSQu3HRee1e0W2j2aW8dvowa61S4bbsiZUEe4YxuPy/TBFc1aU47McIRb1O91D4L/CSDw9pl5Zm5N9PMsm0zv5yp12NHt2rg8fdFeZ+Lvh34Tu7yWe0jn0rblRl1EZ2j+7sJ/wDrV215paaJGlpHdw6bqyQh7iNVZ32MOcnlT9RXAXVzrGoxwnUYW1e3Eg8sB1jPl9PvDGNw6Z5FcSq1b/EdPs4JaI4qz+GV+jNdPexaVDHwjlfMLhuwVTnGPXFZ+r+HfEFgvm2NxBf2sjrGrpGYy5PQFWHGPY19KWemWcWoWN5PZf2HtxHtafzcHHBducjb716g01zqMT2OnXFsktqm5JiqXABPGMHlOvWs55hKL11NY4a6PgS78MeKo7qLTr7T5oQw3LhCcr6rgDisK/tZNKnMUlvc2Ln5QsgK7h0yAeor66uYLzRtUlbVJ4Lq6eMyiPZ5GQvICbV4ORz7dqq6CfCnibf5ulLdalLh3R2cAAdx90flVQzHa8dPIiWEa2Z8x2+rw2tk0ccWZcBC38QbHHBFSRajcSIy3E4J2hCmB6Zr6TvfhToXieS71DTrFT5C/LGsrRbio+5tCjBLcBic15pe+BfB1npF5ezSnRL22fZ9lmZpGyp5wOD2IyPSumniKUle5m6M1pY81EhiRWICBGwxT5cA8dqXzpppXUOrxAgiMD5mH6VbSTTZWMCymRB/fBGfxxxVm3tNKjdpJSZXYbQFJA6cDPrxWt0Z2Kc86k7XO1CowoXJGMcdKqy6oTci4uZPkQYC7MH6cCrgtLMM2JfspcH5HGTn/eqqsclwY/IsZJ/LypP8P1BqkDIrG+N1dO8jCP5fkGOD+Vd34DkRPGelPJl95aIsvHBHAP5VxQeY3Qje2W1kjIzyDwO3TFdN4Nl2+N9KKDbumwN2NoyOTj2H8q48XC8Xbt+hvRdmfSEkSNK3l/u9spH15ql4xgjm+HXiOJdzM9qsvttgljb8OSBU+5Q7Z+VVOfxo1oSv4K8SAHZ/xK7iQjggjbivkcK+WrFo9ip8DR8JUvQUlH0r9NPjx2aXHYU32Ap+McbaBhjHIp68DPX/AApQT2G2kJHU0FCHcvHXHSpY7clfMJ6dqlSEKy7s7T0FTGRFY7htA6c/4UBcRcYK4ye2BxT1m+znpn1PqKrmVnwBiPNTRxxjDSc7eKQxbmO48shctEvU59e2K+zfgZ8cfFk/wxX9nLREh0fS5Ly61m/mVF33rsI1AlJx9xQqgYPA68AD5Fn3NbebB+6PQ55z6fT2o03V9b8NajBrGjytbXEfAYAZx3Vx3U1lKPMrFxlbU/SPS5zYb7JP3nyqyEABWGOfpzXV6dLujVbkHyeDtTpz/e7mvIfhT460P4i28iTsNI1G0jU3NvI3uFDRHjcpPbtXsbtFCyxN+4I5CkcEeuRXBVp2OqDudbpJWC3W4IZmi+XcehXOBx9KxdbumuZVgO9guQoyOMnjNOsIrq9tmhtiWBbEhHdVHHHGM+3pWCUlS4cMHaQNtPHQL0rnsWSNbyqRkgHqR2Aq/Dan5VlxFk5C9jjnORWfB5ZOIgQDxhh0PTIrqtKj3XMW0j7r43DoB0xSuIdb2zqJPOhACjgbflPpx7VoPo7rKpdhEWAAPGFI7fTFabQ7UDY3eYvA6Hjr/wDWola4dvIgT7YZVQIidSfYUkrsNiB9MuL7Uxp9uqRPdlRAfqAC3HQCvo3wr4AtNK0+FLyQzTRyeYyt1LFAMK38IGOgpngrwTdeG4J9QvYxeTXKqztJhfIQAMibe+c54xXoT3FpF5Zgw6udxU9M+gzxVXtoiG77FCe3SEqsYyrAH/dAGM9u9Y1zctKp25QIwHHT0PpxW3OsspeeEkyDBCg4Uei+mBWXco6IkkaiUykjH3cE4wpz3HSsho4bXLB55G2jKSlVTYwHLd/wr6ifTv7Ms7OG9iYN9mhVY1xy+35sHoRkYrzLwf4Mm1zxJplle/NAbmNpQq/N5S/MSPTbtr2X9pn4y/DX9lPwI/i74gzQa9rt0k//AAjugRtiW/ucfuzJGMFLRDjzpOgGAMsQprVpIpbnhvx3+NPhT9lzwaPG3iO2tvE/i7VFYeGfD7k7riU5Vb24CEFbGBh83IaRsKMckfgL4m1z4q/EnxdqPxE8X3Mut67rU7zXl5LIu7J4EaovCRRqAqIuFRQAAMYqH4m/F7x78a/iNffE/wAfXjapqmoyb1j4WG2t0/1FrbLyI4IgdqqPqcnJrGj1PW4yJbWN7JQ+5uAVA79Rj+VdsI8qtYiWo6PQdVkDSk/Pkg7jjnvWwvh/XC0cyyDy264G8IP93IB/Cud+26pPB51tE7xs5LPjKknrz/hWvbw6pDd2zFZFmflIw3BwM5HzcCnL0CPqObT9WglZ/tgsMceYYyquP5Cs+aV5T5KRSarsyT5QbaQPZRzW5Ncajd3zW9/bC6cDaEXbwex9Oa0pLbXmi8yAR2KRYEgjI34H+4ew7VjzeRrynKppOrTxCRNHnigKh14XP4Mf5VHJbz+Wsl3byWiIw3Bkyp9yRwOK6CU6/cokcF215aBjvYDbs6dcnNM0kahq9+NNYXMtpkq0o7Y4PJ4GPWjnb6CtYp6Rb6Vqk72MjbzC4EG0nDbucFxx24zW7D4NigDNrlq0UZO4NHNngHqI1wDgY610NvpemxhtK01d05IVHVclQGG536DAPf8AKu/1DwEo0i2v7TzJZYW/0qUys4aHHITspHTAx05rJ1EupXKefaZpnwvsr0WV681/FIN6yiV0iV+m0x4FXhJ4ZsIrhtgkkXPlEhfLwPulcj0rRuIPDmsx2cGlxyWF1HJvuDN8/l9Vw+cdRyMYFepeEPBHwI1fw5dnXLy8uNdtlZJI7WWVAzqxO6FXQooVQOMkHjFZ1KvJG8mOMdbKJ55p1pcX2mpPZXDSSPFu+z2qIMDsS7EAflS23jZtG0mWy8KRRvMhMsq3Uakx/wB4FcKOvvxXoUb+Abd7mGC2v50giSLIudrOsn/LM7doDDv9PpUt/J8Hv7C/saz0LUrP+zXWWeeWdcyyvx5bHMjbc9Oikdax9vF+hXs5LoeE2niu/wBXS7/tVxt3LJdyRqoPlHjChehHauv1Hx3Zahbada6XbDTxb5COqrHvbG0b8AcFRzxya90s/Bvwu1/TrrTGkW0+3+XK1rZxGO5YxDcqmUAoB+AFeYavYaba38SaxoMtxaabOipmRXlaILnymmXGT6gEeh6VaqU27Eck7XseV3+v6hHYSRSKUEjkO+enptJ5qs8Wu+IJLaOWWW9C4WNVYueeB0PJr3keN/hVNLLDq3he00nepjKlhcOBjg/NtVPyPNcRN4sllhsF0GyaC205pFE8LRuWiYYVQR91gKqMoraBLUrb2Mez+G3xA1rTZZNSS9jsYy2I5XaFQ6DOdm4Ngr0IFJ4b+Htl4llSx0e3n1m4gieR4I7lsxKCPumVgBz29a61PiJqOsaedA1Q/YYXffbKykzPKn3SX6n6cVBqesajca9aX/hFLl9SW3VJPsCMkjMpznaoHyg9m46CkpSb+Gw7WXxHSaDoEGjajaDV/D+p3kSuIlhtpPNmSRM8NEhBPT1Fega18OvHlgLrx0k0HgTTmTzbd5Ji10RxhPLi+bJ9DkDOMV5gugfFXT4xr0Gl6sYI5Q1xPHG8ZjkkbJ+bPUn0GBXoeuaV8VtfsvPux/Z8NuoLHUJgbh41/vbj8qfgPQmsasWmmrGlNpooarBq0tpo8k/iyOYX+wDylWGYlgBk4JyFzySR9Kuj4B+L4oP7d8Wa7YS2r5WGVXd9ij64UHHU9q830rwBrPi++mn022jxbymG9mQ7E3j7wUnjIHPHrSXHhu6g1N9Jkglkt4jiNXlbygU4JJLEHgVt7O1uVoz5r73Oo8P+DdKuNdi03X9Qk1ixeVzEbJmRV2fxyO20FQOoH8qj8UaVp3h29utM0a4GuW3m7orXzm3RvxkyKQsbbe2F/wAau2512a9n0K3J1u1ubbatnbFcw9lywwE5GAxPNbNnpNlbx6doPjwTRxwwtL/owHmoysQsfmIzdMdR146EVzyk73b0N4xXQp+ELX4f+IbvTfD/AIxs7kajey7pRFOY4RIufLUqCSA/yjjj3rBg8FeJ/EHju90nwjosV7bWV6wh5REiEbEIJJCOCpHPHauu8L+IfB9rql7Bf6XqFhoF1cLELtGUzxbMcq7jzBkZbuR2r36H4RJBoOneLfhZY6tfaBfQz3V3OlzJc3Dr2MkPy7Uyo+Yc54PYmVWmnoX7KFrNHjT/AA4tmu7TSvFsunaZqEJafUYWYNNImSAYR90pz2I3fz9fbwJ8OvDXhOfVbLRo59PActcwD940gGPLJAGMnGD05xmvPpvh7Y29vP4k+I51Xwddywl7IXlvJ++HWNkkG9XK5GUIBA7AVp+B/AHw4uv7HbWfE1zNcXsv/IKaZ4bYzoMsdingNgDORnjrWMpStZzt5GnJHflJfAnij4SeE7abU7zQjfu64kgmCzrbHOQ43AEE46q3HpV+48Y/DbxVqC3itHpaXG6IWsVsxChj8rFgoH4/oK9r0L4SaVor3/jS809p4islrNpVjiUOkmzMmRnZwOm3gfNXCfG6Dw/oWkaKujaRceBdP0y0ga0F8jPLdSTMSyF23M4SMBj83U4wKpzV17zMVHtE59vGXi3wvcXekeGZ0fTLpEjiNxEk3QZdlJC884w3p0rI0WSS71OW61uwTVojKshwwiym4bkXgfe5Ht06VjDULC186SW8j1QXFt8kcAwVU9WwSQP5+wqtBHatKpsZY9Ot5ADG5bzHLeg/ljtWsYWE7bHp7eL9Cl+Jlne6J4cukVrNbJbaCWEETRMWMoR1MbFAO7dgeDU/xo8QeOvFWpaL/Yfh+6ksNLQrOZPKcLJLwT5KMpACKPmA7cVwYsElvobpbhrOeyxPHJAu13YDJYt156YFWrXxr4cvoJhHqnm31zue43SvHvTr5RDDHA9AP6Vm4q68hryRzenanpkc8v2rS2CwTypGZIV8pmYFWG4rgEH+H/CvpzS/gdplp4f0Hx7rniLUbfTbi2infSpI8QW0j8BB5JbGxgQCUyMDAHAr5dk1nSp7NtK1q6QW8Uvm2pgPzQHDfL8qHevP4V6z4H+Ivi7wrp95baJq0TpM6R7mjE4izx92Q7VHfgdfyrapfl0M4JJn1D4h0XUvE/h6XwzYXcXxH0W/+WG5uU88abGQT5cinJkkQEbT8hyBnAOB8caD4K8O+A7LxgddtUfXIbWWzsre5RVTzd37pkgfjdkBuB0/GvffCH7U1t8ObO88IeP7ibXIo7czaTc2NuoxPI7OYbhgcbR/Dt5AbB4FfKnjvxtp+varqGsfYmiuLuRp2uhnczuc/cbhRjpjp2rnw/tE3CK0ZdZRsnI+p/hVq3i3WfCUcOnX1j4Z0zw75atbNZiR1mmGZJFZAclpGJOR1NfQsfhL4ieKIbSw03WdQ0bR7tcrdw+S5jJ4M0yuyyNC3JChsjjb0r5N/Zj8I+M7a51DxFY6dc6oITaXlnphnlgW7VJRudo0P7wJIkZKHBIHHYj9NdY1n4m2/g691jS/Dtlql39liY2TOE8t1QGWAp1fDN8oUqeB26YYun77sjTDz91H5/8AxR8PrpXjTTdP1/xDbLeaYFtJr+W3lSGWZy7xsz7Ai5TjBcAAZNUfgvqWr6J8drTw/qWsWlpDqVpdQvqIh/dyo2NkSE48vLFcMDgcHJFe+fGL4j+KbX4FNa634Wi8PanqF8tndW+owG4gHmKWSS0Lsxib5AvJyOCD0r5f+APxAufBvxOt7rxysN2jWj2VhfbVaO1klxvVlC5zLH8iFhtBbHGaUE1B3Ww5bpn3v4ev/DWtSav4b05rrULS3njeXdxskRioKsRyHIJBA6AVU+LHwvfx1YK/hrU7vSNe0uxeG0iab7ParCAGdp5Qod1YABjnGAvXFVvhPrx1nX9b1nW9Im8NSvd4tkjhaKGWFlw0rAKA5YqrE+uME16H4/1jx94e0jXb/RfDtvrt2unSta2VwVn8yNoisjMikZiAx5qfKSucZNefy6rQ3u09D4J+AHhy2uvGlnp2gyadatd2U0kckwVEklWRFIh6F5fmYbc9Cewr6H+HXwU1j4fXep6H4xa315tS1JtQU293MIo4yWU7LYhQm8EdGycd1AFfnHoaa3pviTQ/Hen3CXF9Y63Ff/2Zh4keTzcNGiow2K65HGOK/bC3FxrMJ1B4ZLXyYo3Mqqrnyowvyhjg5jJ57fLmvRrQuk5nMnyvlgcX4j0HUfC/wi8X3HhTTre+vbDSr0WFtI5jWOAqWdnzkSEJuI3Dd2XnAr8ffDulaWL1P7RuW0ieCMOkzxiVHfGPLWMclm6LnP0Ffr18VvgTpfxn0+XTtcm1/SUcxTJ9iufKt5FClc+Sfl+6R/ET8oyO1fm540+D2i+B9e1TwnBeXV2tjPE9pO5Icx7QRn1XOcHCngVGFkqb7DqLnVjqPGPw4+HPhv4geFtKv9UksYdQtN17LDNHG8Nzs8xC/wApEcZbGC+RwcEYrmfiLq3h2z1mOW0vBdzTvHbRvA6+ROqEKly1w4+RiCN/fI6nrVXxZZ/a9MtfDOoSw3Wo3dwkcd0VX5U2gpuJO4bOB9PpXWfD/wAMfDC98TaN4X8XaJ/b2tGGWH7PaypDZudxSOSRJDGzMw/ecMqqBkdMVs3ezmyeW2kUeZeNPDzT3sOs3+uR29zcQxRrC0eTBAg43bTg/e5OVGcVx/hHStQ0/wCJngnVpRK9sniKxW31C3dio8tycFlwwLEY28Z5HQGvpbU/hRpfgXxFq3hvxCX0+OeEPGLR1mcWzFvL+Zg4QKBgrtzx6YJ5vw34p8SfD+9urv4UywWUNntkglu7WKeXe4w21pBhCCpzgL/htHErksjP2Dvc99+JOm/HDUf7Qv8Aw/o/jLVr6a5kk0yJkzapb7kyzW9wwGAudh2Zzt5GTXy18SvAXj34X3eleL/FsNxoi69btcR29/KkjTXSgGdUEZaOPaJFAXP4ADj9SPgt8VV8X/BW017VfEaprZ863udTuokV0nhk3N+72qhVF4XP8OOpFfMWs2Ov/tS+Hbbwx4u03V7i/wBBu/Pg1+wSGS3haRcusykqseUGOOcKM+g8ynNU6lkju5XOGuyPj7wjoeo6j4e1a+1RDaWcMoWZZ90bbyw28HkLtYHoAR39Pt3Uf2idV0nwBpuifDC4gn1rUbGO0jtDb/a7m3KRnddo2GWQqyMSj7hzjauDXFQJ8HJtKvPAUujeJvE01ndZn1G0mtxMtyoMTKVI2JFHt+Qsp3EHPTNepp+0L8FvhhbLbeEPAEsOrQPGlrBFDaR3kkrL+8Zmi3iEMpPzKRnPCYq6r9pK6WnkZwhyq1rs9D+Hc/jTxTpl3ovjn4nIsFu4e3msFjsbqRpUBCPLGUTyk3YKKu4njI24Hzrra/Eay8Qw6B4q8X6pJoNteO2lXsFoy3N2YW8t2t51QXBA553t8uDgjBr0D/hoUXdjfarp3w2sNGSBvN3XTbTGd2JfPZY1y5PRgQR6GvKfEn7QCW+oCTS75pbOwljvdGtZ7aK5aCZofmhmuI0DMqO7ImTkDbycCp5PIpNnpfibVPitqNgPCXw9stf0RtAk/t67vb2aQT39rGgj8lwGSSVHcqTGCTwV25Bw/wCHWnftU6zpupa/c67eNbXNpE+nQwRwxIjh/ni8p1GGZMYkXPcEDPEng79pfx/4msNQ8PXclpYSQQxXlvc2q+VvgX5ZFAfzVOGxyrLtAxj19hi+KPje90e7vPC1tJaR2tn9ujmu4/NdgmxZBlv3bKMnlew7dq5Uo3cSOaWyaOd1vS/ijfXekeLdWvX16/sjEkWnwRsn2eVEPnrKoUxls9X3AHpjGMYnhPwn4nSafTmsL3SySZ4yl3K1tN0JiYCTCeZt6/3uOOMe+x+OPEFrDDpPxDbS7Bb+EXNrLbB4pZGjVJHRbcPK7lQQX2dFOeOgs3HiPVtOtHj8B6eltaXUf2iO/uZQ0JwnLLbsBMFLEdT74xS5obJE+/YxfC9jGjWstotroE1+xhmW4unlMvlN+8j2v1KgAlQcj8q87+LHwhHhe8bxfoPjeHwHZyvIpkVksmg8xAFIux5rMWcf3U+vHORF8L9TvJn8IXcV3Le3dqNWtpTvMEd2yEzYJBXa/wAqkjPIA47dr4o+FH/CRSnSfFMVl4YOsQpBZj91lJF2+ZhYWUPIXkCod2cHA9KIvl1sNW5rXPm9/wBmr4f3Xg7UfFur+LLzw5o96VXVtbupopIL+JX+fyIH3SGWR1/dNvJLDIjzxX2B4E8YfAbwvFb+HfC+sb0gs7SOyWf7ZPLIuwLCIfPUtI7D5sRjkNkDBr84dK8DWWnfEq6+GPia5ge0O6TT7uCeX7Hqdw8Qmt5IbnlIAUkXcQPlZsfMpBr6V0DXvCuj+CIbK58NaxqvjPTtLbS/KvbaSGciQswmjmjJBhgOUikx521QARuJHJVzRxXuWOyngObe4z9qTwj4L+Kt/Fd/Df8A4nvj6LGm/YLeUwuqx/v/ALTPHlEUBNyZnZVkRjtzgEfJWi+GPCOpeHX1X4pePNVtfGSXUg03QbHzIfsslvIIl3sY9iGUrlZNyKBjaHPA9HXxZoes+LdH1/wR4e1LWfE/hqGwgv7mS4NvFdNAm1NsahmliZ1537SyLgr0I9ibwlYfEvxd53iDxDd69rGkwpf36xWcMtlHaLtzZgxkOJUHH3fmPbd08b6xKq3OVtfI9ONGNKKguhyFz4u8UxapYaZ8Nfhbc6rq/wBn826fUr829w0Kqqwzx3V3LsZC6uCWB3EgDnOdW++KWki6m1rT/hfNqfxDEY8i4ttbivbBVVUiRpWE8OIxH8h/cjoVDZ3Y8z8ffE/4leG9PittX0uKO31CWL+z/E1vEiXUVuDuVYlj+SJzHwOQBubK80nh3xN8EreafWfHWrar4R8RXgMtxBoUXmQyKw3KjN5LRx3FxncfLKqH461xOvJu239dDp9lFK7X3f1+BsaRqyeOvBGkx/E/7L/ZH2m6uG0mz85Gmvnlw0Uaps+zujDKoGwu/b0NVtE8OeLdJttZ0DTLi/8Ah1qejh7u00h0W+hmghTJDONyTbAoAbPIAJB4x3mpfBzx9p3wZttQ+HGgz/D7U7PU7vV5E1y8ie7ggRVInjeSPbG+AqsrhOFY5ywJytL+PXm+IrTxbqGnJrcNxp8Q077O5gNveHa9wT5nJVmT5uMlBwBzWvM2uWxN07yicVomjx/Gm6/tvWPFequ1xZM08EaLaw77XYnyrGY02qGU/dJIwCQeF63UPC3xa8F6lY6J4wtZPEOowQBNPsbR7ie5vrc7FLLOhdWaPYQyk7h1x8wNR/DjxMdW8SaXqHhXwLqF9LqF3LDcx/INJT7W7CeW1YBiucnhmVUHA9R9yfF67+I/hT4bXmpfCTVNPju9HhmnkGrxPcsUgjL+WpUgLwuCWGAMHoDnShhYVI+/ozlxGLlCSUbWPg3UvFXxT8D388aeFrpL7U2N7a2V5b3F9eqFRYZPnZjImUjxlchRgZxxXtvwz+C3h/4nNd6p4h1m71DWLeFWWdbRQbEzbs24e73ySGNssuAoXPHOQPmvRv2tfjX4p0CW10Y6Q+s6htibU4rQw3SSyY2xq0sjW6qOw24A7mvRLX43+NtA8PWll8R7bUbKae4ntPEA0iU21zZJhRBOi5b55T8zAgq2D2wK6VhFQkp8phKdSaspWNv4n/DDRvCGuaH4e8Bao/iz4gQJPdT2U93H9qS2UJ5cgUeWy7A3CDczLnbkCuF1fwv+1nZ6rFpviDw7qHxBuZf3dtMs1tHZmCUblZ0iwU2MRlp9jLtwTjmvpzVfB/7L/wAEvGfhHxf4se9i8U6pKzWGpX9xdXl0THEABcKGYRxxq4C4QKuMfdBr5p8c/GX4nePfi7Z6j4D1m+vNPX7TY2Nv4cSWye4tklI33Pnsyvu2iUOcCIHb8p3Y6sOuZtOK/wAkc7lKyfTvY7bwf4C/aAvNUWbUp7vwnexWk0Nxb6rrECrOiplIoYovPdlWQrteRNu3q/ANe72MPjHxj4a1vwn480eHwLoWqadLpr/aJib/AHSo8SzRSsixSquQefrXyR8WPh5+1ncroGqTG98Z3jErDBZ2ouGs7ctuUXV8JERnK9ScgdNxyAPubwvq/i3XRa+DvF2iPLrMNqjW2qXFi/2FvLT5y5cbkE3lnn1IAAOKdam9OVEc67nwN8M/2UvjN4h8Vz+HfEzjwlpulH7RDrZdbtruNnxCLRd37rKD5v7rA8Hivcvh9+zf8aPBfjXUvHmt6xZabpVsX861kuZtQuNUtYtrRJK22OONV2gJ8u5DwBgA13vx2+EvxclstL8afCq8vNY8QabOtrLptpdDS7aayfzGlbh1aQq+wAFhkDhTwB88zfs9ftE+KNP1nwzfa3eeLfLRD9n1LXZprWyuJPnCxcbQY1+VlOGA7Z6+nRc507VbK3T+kckppSvGWh936D8MNG1qKw8X3Fk/h3Vp5TNeRK2+K8jLZKPHnbtYDIOAfXPFfOPjH4S/FTxENQdvFmlap4UGoSlbOAs3kwyMU2D5fJt9sb7TgqR+poeFNK+Lv7POn6d/wm2mN4z0bU7mHSJYY766vbxDJEW8y327lSGKOJwo4clsYGcr1HxIfRtail8BfDjxfN8PL6OFrnTp2aRLPUFuSPNguH8sOVGwiJ8lkOcbsYGNWtSprobUYyeqehwtv8BPg94b0eD7T460fQnMjyQnTvLuDJDjPlOd+6Z1/hOF7KFxivMrz4efCb4iGTwp4H8QxeKfFd3chxbyR3mn7lgyZoLmFztWPA4eNywI+XPApLT9m/U9I1vw5Y+Kdc0LUPDl3ePc/bLG8EMoCDLxpO+ws77tw29sknoK3fH3wZ+FnhTU0g1rxRqUHiTxFLjwvBbGOCP7QxAtrmS84jmiLFEdnMWQcAZ5rysXXUnbmO2hBRPPvHPxC/aO0Hxzbfs8aF/Zt7GlvA8Nja2VsbeSEZEgQeUH8tWHBUA4G7aANo9Zt9Q8IfA7VNWv9E8UN4b0vWtPMGo2cVrLqNnpmuZCrdiEq2xSVYbQpG4dApUDm/jX4zbQvE3h3x7omjzaJ48tLmOyv4/IW4vFH2ERgyKpeOWKSV/3XKeYrluhqb+0viD8dBb/AA813TtF8Bajr0xjv9ZtICLp5rIPNDHPasY5Ld8J8oLNtyvIyK8aqk3a39eR6cdI7JI83j+IfxF0/wAGReHNGtrH4m6jFqoutF1uCOMW4tdQTLi5tyYRbg8hTuQqf3fG3nR+HjeTu0HW9Gs9X8ZBVvpEto7eO3URv+7jvSXVZgu9mbDMOgBBBNe7eJ/E3w98IwHwnovg3R/iBqfhcQ2utzJ5Qumt7NY/PdI4wju7yDaEZ8bhtZCK8s8SeKfhR+0ZZ2Hg34b3KfDvxa1w/k2kcTWVu8FyuZba7jTbHMWaJJCYtxUqo71gmr+5Eu7fxbH0D450nwbe+HZPCz+ItO8PaRJbQ6jLa6dGInLFQ7zWwUHesjdAdxHC9QDXP6f4/wBB8JaG3hPwCkrwWJ+1xw2qCaSaEgM8kss3zb3yHIyuM7Qo+UDwDW4dV8GeKtM0zUdWsPEmv6YsOl3+jT7Eh8qdN6mCRtuUZWDEMCUzgqMAV7Pa+OfB2kXF3pfi/TdOaeS3g2yWkjF5FUhVjjLLvEaKoyvfAwG7enhaKcbyOKs1GyjqjnvDV1eeLdG1TVNQiv18NwtJeWMSfuGjmlZnlgM0S7mRt/yn0x0+7XEQfErx74NurDwRAL/w9pV3PJcWt1eWi39wU5zHCFY4A4A4AyfmwM49B1H9ofwddazJd+FbvU9eMMwgg0vTLT/QgirjEqNtLbxuO4JnAAAOBj1DxN8YV0WzsfEMOfC2mSzRwyFdMM94GKfODG3MagAkEYYjH0rqUKVJ3asZuVSfupHN6p+0Npfhv4eWniLwVa61OkE839o3cmnwW8aMqjesqHMZkZiPLCgYxgnjFfK2h/HDxJ458W3PiL4g6mseo2eJ9HsbqRbVVY8DyoWCoW+VPu/e5r6M1TVNN0y51zTvBWnS+IvCfi+ATalC8v2e2tLoh47mZJHWTypJUVXbrt6AcKFrWGofst6R4k0e18Q6LrOks9j9i0nX7yzguNMgHJiCXqI7TOMlImmSQIAV+UVyvF0+e9zeNC0Pg/zPRfA+seFfi3fQQNdahp+vaPC95Pe2w8j7GgKFohMhKSBWUBdyjIHUHNei3nxI+EnhxvD2uw3cfj/V9TFxp6ajCDM3kxhnld4Uwr/fCKQuWU4DYr5B8WfEvx9rniS9+HfiHSToHhrTrl49R1HTM2kF5bxM0AeSOdQmHby5CiHOzI2kcV80agz6G6eHodTbxBY6xcsdC1UyTWsOm3qM7SbFALxPuePdswjLg9N2OLEZnU0VKJ1U8ppy1qSsuy/r8D66+NXxY+OOo6ObHw14m06xn8/aNM0SweGZo2JVZJLq8YeUiAFztVcNjD4xXlvwH8Jx/EK5/sN/BbzWYKXGu6s+uSNASvmZkmjkYO2ZNzDZ1w2MgEV3Pwq+Ifg3wZqF/wCGdWtI9a1iXQo4BFK32yC+leTE1pL1O6Y4A3bl5PbAPi/xBj+JGmSeK9A+GXhCH4S654mtIhLYafqjTXD2Hmk7rVI/3ayyOgRth+7v+XPI5KLlKfNuzpcIwh7OCUUdZ4o+Hfw51XxI/hXwdrsVr5BM9wbO3FzpU1khz5lpzI7ThcH7zLvUgE4Ut6z4Q+JHwe+I3hHWPgr4B0a70y6a2jW41SeKC0mfYyiWdctkRoV+5uPy8bMGuG8G+GfhXqPgfQPC/jK18YfCz4g2NlFYLNf2UqSSS91XzD5TwxN8icq2FBBycV1PhP4GfBHw3pN3deKtZsfENhdSf2fe6jJqIt5IrnDOViih/d/3Plk3cYOCp59+Fe1Pkq1PQ8itTXNdQMn4L+CvHvjx9W8D6Hr9rHY+GNRFncazFbCdpbRwTHFBPkI4DqwZeCvHOBirHxVm+FXg3Rk8H6NDaeJn0l5bx7nUZWtzLK7AzJa+WFXLbUCn5gQx6jNc1o+ua/8ACfxF4h8A/DjXo/h/oPiK6sZ4L/UJ4JUs4pF8pZ4pD8pklZduA+zvtxyO/wDGXhzx1N4UW2+KF7p/xIsEb7Tb3Vld2ySXUQyCywxQROQBInG7qB8w4B71KXNzX904HFJvmOC0f9orXDDZ+FPg34Ul0iWERl7m9uUnmQRof3SsWZUjBztyQGOc8nnrPhN48bxf4g8XxfGbWtD0LXfsoFjN9kR9SgunlWJPKe2BJEAbZ5aEn5uMbGrhPAvw/wDhXc6Xrmo6j4qtvBklqGMNo0jSTMOORbg+Y4YcFULdMYrzzV/jPongjxVaan4JW2kvtK8tLi8srVIRc8gsCJAjEuBvPXbweorplhISl7iuyY1ZWtsj7L+L3wE1iHwgvjTxw3/CdajoUSwraWJ8pJLRGLCW4Mw3zlWctKAU+QnGcV8w+Grj41eKNRgvrHwRoNompQyW0NkClvBL5eXaZl3NtUDIyzBSOBX1Z4L+M3ij9o3w7quq+GvEWn+A9EjuVs5LPUIY5bnam15cyBwSjjCgKh3cj5MAmn+0B498UfDrwXFq3hOfwhrFxeOtqJF07F0yqhaQrE0oEfljpuLDD5wAtVFypPlhH5E8jl8TR4P4Tg+JPw71+S88SeAk8T6rBc+cmp3F758cFsgwsduQGZREPuYHGD8p4A9F1jw98PvG2j+LtCvPGPnaXfmS+t9OW6axuRO5EkaRzyKyOAQoA28nG4DrXyV4i+O3xf8AF3hV7J9P07T4plZG1eyglhupgDzsKsImHGGwvOTmr3ws+Ius2+s6fZ6v4ct/F1lLA2/7RAyziUZwUcKwIJHKFSCh/Cut4aq1zSRi5wWiZ6f40/Z0+A3hjwd4d8S+Hr3WNYuL+5sotT0Y6nb3O2ORCX3t5HmQSHIHDKm7PyjHHcXv7OP7O/h/4i2Go+DNU8R6fq1u8dyYoriNUtpxjYnnyosiS4OdgDAg9Ru54PxTfa5b2Sa94n0b+zftN2bZre2j8gyK/wA0cyITiMpg4LEZPf08on8S/ETVdSfwvo6mX7beReQurSbL0q4SMRSvIxQQqegGOO5pc9V6ByR3ufpnN8T/AIZ/D28uPBHiCLxJrj3MayTidftUJtnGzOVZf3Y27TlQSARgjAr528e+P/Cni+01PwZ4J0q+sPDNiG2y6YfsszqxEjiaJkwY1k5XjcB17g+Ay+APjjo3i++l1DVtN1e5RVTEV481uYdnMQjkXfEBgDDbNp+6AK9X0T4reKPDOiJpes6PY3t9HH5VncSQeQ8YKbQGZWKyAdA3A+nJqJK0e/oOPLf3Tm/Di/Ch9M/sjxxFe67Ha/Jp8yXAtmUb96eY3mKsrqfl5BUAfd5qEeJvhpD4mitvDOgyWNxdEGaTVJRb2gji+8sEduw2PKcKpwE/Dg7epfsi6Trj6J45vPHNh4R0vXYkubq1unaQKXUOVgOFTeuRuUkbT34xXOeM/wBnPwb4Nto9e0/4my+JbIloo7YW6xXKmI73XGc7OPlZgVORwRin7Wk/iqfISf8ALE+oNJ+Jfwt1rw1fNJGmk/8ACPlLq1XWW+1SS3gHGyN9w3ZACbSDznAwa5uP47/BjxxBJb/E7xBbW97odwktpJLphmzKQylbaOSKQcDjhVJ46c5ztEsPhb40s7nxbpes2WoRWtqWl082zQ3SCBcyvKgG4HHKuEK4IAAq1rFl+zXbQR67rka+KtLu4ns4Lma1/cWV4ykqJhCkcwkKr8jFXCgZ4wDXH7WKla7NOT+6fMmt+ONG1LX9R8V+I/BNh4mVw1jplpbR/ZrC5AkKJOYpfMkaR8kqyLuUNgcgEfdH7N3j7wxf6BZfDPwZq+qf2rBbfbdTS/gkP9mSqQhso1lSIhAgxEF8wbU69DXz/qS+D/AngnEUtrrsE+nyGy1Tyxbzwui/uQQ58yRBKCVIySO2Bz5D4KvV+GvjGz8ePerqNzfRRyQz210baNpN6lN7AnzYywAYEMrLnjnFdHNzL3OhDh3R9bfHD9pjxL8JvHV98Po4rVWS1t7jT7q/YW9pPE0f+mZXpLsfj5XVk6YOMn410t9U8QeHNY1qDRng0PVbsX76rBFOIJdsh3qk7go4U7gq5+XJwPT6c8RaZb/tLeKLPTPiv4AsrXw9pT+beXou2Tyd43rcx3oMQX1kh2/d5ccrjzXxD47svAEjWHhXxgzfC7w7fhNK0sWUKLqskHzT23nosbzQRTZUsQUYY4OVNcsPPc3VrJJHl3/CVeA/F0l5pkusx2vgrw8i6je6SQ8aXDKpWRoo04kmIUIM7SNyjpivKNf8CeGP7Jn8b6PpqW/h3VHxp8skpMqDzGjRHR2LPsZTnk4HQ9CJPHfirw34iv8AXfF1lc2SarqVt9lktbCHy7N0VAN/luWcbguXYnGT071peDPGtt4lfRfDFvb6NFpEMEVq0N7G0sccrfPO0cQbPnSMWCsByWwcHJrrr4eXs+aCCnVSlyvQ+wPDXhj4nfEPSvDmnfE3xr4VvrCFBdRaa0UkJ8iSMkyySwqsLz+UWwTjuc5Brz3T7bTNY8WT+Btc8faX4h0NdRWHSddjuVuxDiPb5CQCUt1/dhiQBjO4qa+jdd8dfCb4HfBaTwt4m0uTxUkSCKO1niMaXIudqmT7WAEWNQQHGQ56Y5NfL3gjWvgP8OfhRFq3gDS/+FhfESSR9ds9PNu1y1kqqD5BkRFzBDbxllWIu5YbiCRmvFnKSlywOuKTWuh6Bq37POnaXezeE72VrbwlHfJPres6ti3+1NJtX/RF+6iJ8q53ck9WBC15p4h8E2Hwv0LxPpvw9jm8Ri41KG50W7gtIr5DA0aZDyhNq5XILDbtOMcZ3cJ45/aF/aG+KekT3N5LFdeFJrZkl03TbcCMRyIcmX5WLhRyvzfLjsRkYXgTwv8AHbxRe2/iD4V+Fr/WrXQ4re3vBa36WhuGUq0O8OyLIuOqkH5d2Bxx6eHw2KjG9WXyOOpUpdFqdj4C0Lxnp32HUNF8VaR4VvNSuVg1S0mkigGmPcvtKmLcQ7Ac7TtJbiva/in+yRonwz8L6p48+JPxMudRbW7tIj9k0eGMS3FzlyN3myYCqhZT8oCoAFLbRW/4g/Y28U+NLaLxfc6np3hPVtf3LeaLqVtJNBFMM7EW5jVDnCnPy4OSVJrm4v2Gf2h4dJs7e98UaPq8OnzmS30p7m9ktgHwHOJVEYZgME7a9CENHfRnJOotHfQ8c/4UTH44+GunNpF9rfiuLw/fpAYLcGSxktFLs7IhG/BjHO1uH428rmvbxfATQvHiab4n8KXuoeFGgjs0WGeS0VLksWlZiTE4H8JXzMHB2/wiveof2YP2t/Bl9dzfDvWdL0eNt8SQQajObZ1kXO1YGt1hXbgYZ41IPTgiuXuf2Sf2kddCab4i1jwzpAvUZrz7RcuZt5ySSgiZW5x9xse4q4cye9kQ5RkrM861T4sfBzwXqLeE/hZ4cXwrpqXovZJb8y6id42qTbvcfPGGjReQ2Ae5zXwT448ST+NvHeueKpUitYtRuQVjiDKgESiNNuckblQZ9zX3D+0J+zvq37P/AMGJPiH4q1+HV9VvtQtvD8VpCiNbGS5JZZ4Zc7gojRiUZdwx7DP58RiQuqlTkc9f4sfljiuTMJx92MHc6sItG7WLUDfvjLHmSNuqjj73rj0rzxI9O174t6Zomq73sNMmW4fDADdH+85yCFG5VXp7V30sqWlpPcyuIPLU5PRcgE/N7HpmvdP2B/gxpXxHtPGnxb8W5IXUoNK01TtIEoBupy6sMMADCqDPzHcMHs8ropylVltFf1+BWKm1Cy6nVaB+1X4utRrD+IbtNZ1BjJ/ZMnlRBrcMcYOFAPGPmGScDNexeF/2vNT8X+En0O+0HUbXUrJQkup6RtuVSMqctIsm5kd8Z+TbgrxWd4z+Inwk+H3j64i8b+DItQubOQNJHHZRrC9xEf3c8Mw+dGIJDqV5966bSfjf8MJdf1TxD4J8M2fhGWa2D3moSrDER5nMe0IfKYKeqBQfpXpSjTauos5VKV7aHzrffGXWob3TLX4a6t4h0eS0nZ5Ib2Bhp9wz5MkrZznceBnbt6+9W7T4+/ErwlrdxqOryrc6XqEawtamHNvE0h+aWFUON2M45x6Cvop/iz4W+JfgDV4NM090ub0SWdxei1WBFlxsMsSMxxlRk7e/vXxxq0VnJa6RoFkr+IbvT5t0qEMqFFO7JIx8o7c9PStY+zty8o3zdz6c8C/H65vvGNl4Pk1Q/wBgW+XuL8qqu5kHCMTzsVm5J5wMdBXVfH/xT4A8WeHms/BWlWVxqlrOy3N9bskasigk/KuTIfu4/HtgV8y6/wDEHwBoU4lutEe/l2eX+4kiaOPj7kgLAqdueMHpVTwx8RvDWoC/1DRLB9NXTkaSezkG5ZYByZYTnlx93bkEZHaudqKtKN9CtdpJCeIP2nPHGo+E49E8L6D/AMIv/YiwW0+teVtllSBdscDMc7VPbHX0xXcfC79q7xhFczad8TbyWxGoov2GcwxvYhVTgOCpKl85yeMgA4zXC+N/FOleN/hel/4ftlDLfBlspGAkQxH5mZRjdkL05+X6V4VZyy6jqME9zZnxIx3RS6ZtkQw7sfPGGGONv8WPb21pxhVi1axE24WufaPjr4z+NNY0eWDw1ren+LdPvCtm+lC0WSIAjswO5BtHPXtivjHxt8LvFvh+G98Ra1bx2X2YKv8AocgYOvQB4xhlXB5BA9MYxXZ+GPHc/h2+iW30uXS10wuyJteeMw5OY5tmSM84bHymu21n4d3vjzxG3xF0/WLcaTqS77yKGaUkBArbCACvB+baVxzU0VKjKzWhVRqa0/A+ZdD1u50GW4utSgE6XVmFi24CoCeCvp1HQV6l8PrXSLCRLbTL7T9dN9zPAynztuOi4z90cYIGc8jpXD+OfBST6tOPBtte61aiT/XxjMcZOTtICqFGOnA/CuCsNW13wbqn2i0b7JcQxsqJLHkg4xuTjGf5flj03GFSPNE4+aVN8rPcfG/wxfU7lvE+g3VrZXUEeG0hIWiLqpOGjIxyQTwV/HtXD+CIfEfh/wAWDV0M1gYYv9ItJWzHdRcboZFBICkAYJ6EV6/8Otd1L4l6dHNpcb6lrcEOL4OQojUttDR5wOOuBz1r1Txi+qL4JuvDul6TYz6ppbW/2m8OIvM2cs2SFY7sDrgdTXO6zguSaNPZKXvQZ0Nr8dLm7W88NxRaP4d0HU9PET2Gu2+UiLHYzW+wJ5iumBs5zjOF6V59pnwQttY8WJ4I0fxFd6dLe273ErWsHnWYGwkbAMuu4DADfxYGeleO2dxrN3ILLxtBHfNtMkLxEBo07srx/K4U4BB9j2r64/Z88V6z4Pf+0dVuoBpiRNbWAt1Kie7mAwl47D5U+beWHC5GOwrlnTdNcyNoz5lynyj41+FHxE8G+L28HeLLiXUbXSYRPbyMPKR42+XCt9zKEYxuyOB0rL0LTLfV1bR7q6ttLubfdcwNKNgzkYWQgqDx7Zx06V9PfFjxe/h/xBfN4q1K4uLTVVZbPTj/AKbHMoj2HDHIUcYPTkcnHX4bsdU/4SPXrzw+CNMSQrFbTP1JzhIGPueM+30qqOJ548rRU6Di730DVNH8TfZ9Ru7lbd7a0fIezcNG2377opJZePpWdZ6zpYLTamz3VpiOEK2TIW/h2L14FdVd+FNe+z3UXzWnmx+Zcgccw52hQvU+wzXnVto88gjuXspLQhwY5puHdk9FPbOParUXcpSi0ezp4N0m4tJbiOYWV3eATWcV1hMBRzHg5AOa8/h0O+ihnvNZ1Oxsg37sR+Vv3Y7fKR09s1qaolzc20euan599aoAj7VysDH5ccY6H07iuYXUPCxc2d+l1YQLKh+0HLIvPJ2nB5HbFapMy2FW11Q6iFurKyiitY/luFbEUg42AH/a4wCDj9Kg8Px6Rq+rtb3Cposq7z5iFdkmOMfMApwcEfSuh8R3EGot9m8M6hbatZHazAJh1A/hHTcPaufivX8Q79Ll02J5IiV82H90QF+uf/r0J66A0Q3um2zyHz2S5TcUUKRu3j+PbjHAHQ0y5e8vdPZNM/etatmVygDKPQcYP4Y4qbWW8PILSPS/9GuLf/XLhsMyjHLf3s+nWqWp6pc6dYrY6fJ9knu/3krn7ufT0VjxyK0WxD0Kh1GyaeS0jt2itmPzTj5xJ2PUfKPpSWfif+yIV06JmEMb745GYkbM87BwR06D8q0NL8O6hcCC9a4iuN52zWqMF+U9xg9T36H0p+t2lhpviSOy1C2hudLEIUsGOYiR0yOd2cU7LZk37Ivab4sjttQg1aGcSwElZLedRIrL1PB9exxxXWy+MfC41Ma3Jp72sIHHlA/f7DoFIwOgFZNl4e0OHTvNtF+WRcwtMM5H8IzXMJLGbee1luB5dpz8owysD/D9PSh22TFvujr9X8baBqRGoW9nJGQfLMUkPl5B6HcBjj3rlINGs9avp4bSeJFZd7NcLgRHsvbr6iieK31DS7e3uNba1WYnlItxJDcDjle3WuJvZr/SFntLLUF1GGT5d0keJPTkGtaa6JkTO2bRtWt7FtI0nybxvM3GeGTCrz2P4dKwdU0XWrZo3hAidcebh/vt2JHsa5+z1bUtMT/QF8iReWCtujYd9y9v0qeTxHeJax3UkSzzSdUfI6cZHPH8q35H2M+ddCG7tPEbTPf3kX2R1ARW2bRx9M59s1RvFnu9JFxPKzTwEmOUrw4PGD6Y/wAK3G8eavc2EdoiBAny4ZFZQq8YDHknFXvAMmn654pttJ1CAywX0ioF5X5gdxPHAGVA54wazrXhTcrbDi7tK59UeGtPXQ/BWh6JM/7y0sUYlVO0vKBJjP8AwLNdj4QtUufEVmbhfl8wPuPRRHyR7e1YV5Ks8oRhsijRYwg4C46fpV3TLptF0rxBrspK/wBm2DHk8Ay/KNv0xxX5VNupXcu59VCPLBRPj/4jat/bvj7XtS25QXksajOSEQ+Woz7Ktct4dtPtfibTrMjIMwdhj+GP5ufyxUC75Xa6eQGSRvm64JPJ5967H4eW5OuXmoMNyQwosJP949Sa/QadqVCy6I8Kt787lz4vB5X0y4XhwXGB0J2ggj6DiuHt/sewy3MXmqUCtt7k8HjivQvipzpemSKRJItw2P8Ad2fN/IV5PA9gLqOM3bWCP8zsVyqEdBXdlDvQRzY1e+TXnhyQRpLpsplVlJZSBuUdhUek3v2aM2iw5HIYE8/4V29rZ2KSrDFdxXIulypBXHHtnuKwdb0SWW9VrYeShO0sgxsdR0J9+1empdDksLBrWnQ27WMm3fIODt+UfXGBWHq4gOnzTi38zyyu0qcficdqz7jzLFguoxlVQ4+YZ3L7MOK1ra7tSkr2bCWTGNp4Hl8cY79KGu40+xzFvrlqigXEDdP4WGG/SrEniG0WFltEkRz0Dbdoz75zx9K9X0my0+4tLeK2MVxPHJ9+JAMdyGBHpXRatYaNPGpNpHeYO/5FUqrYxkYHy5/CjlgCcjitC1jVIdBgsoJozKu7cx5GD90ZPcCsLVr/AF6ztCupxFI3cKjKBz3GG/xqy6C0nbSrOEXI3rtVTsxnt/niux1O2W4gEFrbsqw4yCeACB0zxT03sLY43TPFrwrjVYPOxxvbAdh6cDaMfSrd14tg3OdOt/JUr8sTD5G9flAwKyBLo0Msi3EAuWU7c87s+oHeh9R0jbHJNtLxgqUGVHP4DNPQPkUxq+oKGng/cKzBZkQZPt24FQfaX+0+akG1D8xTOP8A61WpL20T95bPtQDpt+7nsTzmnWWuqixwzwjYCeehYf0q1boS7mXPBqU9xMbdGKPhhEAM49qreVcupYxyKinB3Ltwe3XBrqPt0/2yG5gtnCIeUGO3YVHqepzSbbbyTZLI+SsgB+gHSqUvInlOcK3dvIsjow+p4bPb0Api2t5BIZCgj8wfNGvTjpjnFbc4fc6Ovz8fJjGPyqCSO9dwsu4gAbTsFVoKxQaO4nV225PGSp7emBSppuoSODHbmRjwhi5/PHIH1q5DFcs7JbRE7slu/A9uK1tO1XVLex/doGGcKdnAAPPI6Um7dASuZL6B4oytp9nnlXgrtAZPUAvx0q4nh/xBGBKQkZhyRE2BtHfHTirslz4guLcTJcskaNuWNG+fJ7g9gP5Vci0vX7gyI0zXHG50yAZB7DA6Uud9iuVdzPi8J+Ip9892EAdfkOQw6dAFq/4S02fSvEEPnRea08DxJtYHbxk59SCO3Y1k2l1qXm+VHcPEkQOd3RRzhSv+FaPhsPZ+J7CONnnSTzPmxgZZeq/Q9qxxDbpsqnG0j0e6aHzgXTOzjnofQdO1cxcoD4hdP9T+4Rkx91WXghvrjj0rauiz7wgwE25Bzznpj6msO9d31mDZKqO0W18jg7evFfP0nqenPY1rNyIpFA3oynOB+nFc9HN4fsVQ20z3EqrtKqu4jPfBHGMc1r28kYmDoTGuDlR90fyrmhDbrK0k0guEf5NwXa6e2R1x0r0aCvoc1R2NldU0+7AhgmEcqkKueOPr6fWmC6vdKnN5bMElhYCRSAVYeuDXPrZWEsri63XKEDDocEAe1a9lPbTuIWHm2oCxjzDtJAxglvbH5VVXDXWgoVrHs+nXtl4g0dZkZUkjIDFj/EQMhcc+2K6Ky8Majd3MbyQPBBtA34yu0jjB/wAmvBorq20nUvO0C9S0ltz5jW74eE5GGIDfKCRxx0r6R8D/ABQ/4WF5Ph2309tLNvCZL++3B08mFeGQYzuZgECj1zjFfKZnhqlL34rT8j16NWMlbYxtU0m4SGUR5ihtuXZlBLgHoMDHFcc/2e2VjCoUBST6stetePJfKaPTrI7IZEMiKcZZV4GPdq8u8MeE/EvxE8V23g/wjZG8u7o7Ap4RMfedmONqIOWPYV5uHqqWpvO0VqZ2l2eq+ItQh0jQoje3U7hVjUZ27uMk8AKO9fUGl23wm+EWmGPXNPT4j+N5FyI3X/iW2aEjG9NwDuMdT69Bgbq/iG70X4S2jeBfAtxDqetEMupaqqjdGR1SLK8c8BSMqOvPFeOlGcmeYsZW5Zydxc+/qa61PnX7vSP5/wDAMlDrNfI29d8VeIPEzOdUuvMjm620YCwouflVQv3VA4A9K5+C08xQQiqoHCrxjHbFXUDbQiJtOM88fTtT47R12qflycn6/wD6q1iraIGUwjLF5SAEEd+/pirkVnO23YwQDqucnj+VRalf+H9DUXGsX8VoOSAzBSAOwX7x/AV5T4g+OGk2aPB4etTfTdPOk+WIj128Mf0rpoYSrV+GJnOrGG57PDpykFVwcf63n7uK5rXPHng7RfOtr+9jkMY4ggw7Aj/d6V8q618QfGGvgx3moPbwP/yxg/dRgem1MEj6k1xjL/fHmZ5yOp+tezRyPrUl9xwTzCK0ij3zX/jrrUytB4fs006J+Fll+dyPULwBXjmsa1q2vz/atavJb91GBvOQo9FHQCs0MxGw8jGAD2FN6DoCP5ivaoYSjSXuRPPq4mpPdjhGJEAAyOx6dKYGSNiD91umD3/Cnfu1OcYHt/nioGTHQ8Hkfh7V1XMEi7bgbmm+gBHFaEUrRAnHyjsPwrNSUYV25ReOneovMYgjOM807hsbTSoQquODyPy71Nu3QxzY8rIKkfTpWAJcYYH6j6dqt+efLEaN15x6nsPbFTcpHQ+GGhtNdt5lRgzFhwfUY/Kun1S3mF2ZGlRwPlGFwpB6A44rlLLybWe2nUDdEu9o+/SrF9q89zuBwm4HCj+AfTvUtjRPf6lFbh7ewYKTj5ccA9/0rmJA7c7flTuDxU0Z85S5PJx09v5UseVfBz0xUgVwhjCk/KD/AJFW/C0/2fxTprk7D9oQMcepxUjrAq5mB46AdPpWbbr5WrW10nyL56N9BuFKesGgjo0fUeoLEYZFVDMHAypIOCOx9qwNOtBb6ulwhEAMXlgIPl3HgA1eW4k3xXCjcSuN2Pl9MYqxbypJfW80xAWRgQB0465r42UmtD6BJHS4MY8tgqqwAIx0NeZ/FeweCDSJpHV8NJEhC4OODg/TnH1r09mKq3QqDlD/AErhviyom8J212g8x7G8iLsODtkRh+W7j61rl02q0RYiP7tnk62EbkA46DGMDH44pPsckT7IwzEdMelZdtqj4U7NxI5B64/lXXW2q6eiqWj8ouMEPyfwr61s8JIoJo926bwpfefuj9M1G2n3MTGJ49je3eukTWLYNkjITvnHy49O9Sf2hbyM3lMoVgDjPI96nmHys5lbaVAuVKse/Sp9l5tJkJA6cADJrV+3Wmwwl8p2YYOD7iq0lyNwUsJACOMYGPb+lFxWKvzLgSYwO3b6USKSQSAp7Y6GlmnhwURWkGR14/CiN4wCE+797HpRcZHukKjH8WdpPbHv6UrzFQqSYVRwGU/Spww5AbagHTHrUbqigJI4x1247dqAI3SSYIQpjGcZPWn2+6f/AEdcoFz83H8qs28VzMVWKL5HOAMZx7itqO0t7QlWkK7cZ+UHk+uOtFhFDTLKd5ViXjIOTwfp17VqzRf2fF8uLuTJy44Cj0xWXf3SyxraIzQbcncPl49OParUOgZbKXrNHIM/N95TjpVDK8ka3aLKw+0noFD8L6A4NRGImaBZYvK2v93A2FOh4qGOy06G+Ns8sgcn5vL4P0PbFX7jSridC1peAuhy4LYO3sR2H6UIDtPhb8T7j4N/F3S/HNvH9h0p5VsNWhjxi4sJ2AmLJjkxkK4AwSVAyAeP2j1vSYLnRrjV9G/f7QsoaPnzIiqsGVec5znpX4JT6KNSQrd3ZSP/AFfH7xSexyTwRX6VfsbftCWereGo/gp4rlRvEGhRsNBmkYBb6wi4FsORmWBQdqddg4ztOOXFUbx5kaU5a2Pc49SvFWSK4RIOBvjbHy56Nkdzn8PSll8yZFaOSN3ZQuH52jv0r0Xxb4attUtINXt4vKuNn75o/wCNAeQ3qy+9eWNDFZP5gyI3UYAHfPb0rz0dF+xZt2e0iMbNuaEEcDJx9O68816d4VMlxG8r/KFCiOMkAb269OnQYrytP3u50xb5bHz/AEwQR713HgsSxXDQIiLGX8uTecFj/Cvp8p6dOtMUtjsroSwzRw27KQo3gsPvZ69fu7cUxPIYhlbb5bBlPbOOcZ5PTpXU3MSyPsuhiSNP3YGMnjkZx3x0rNlszIsbeV5Zxk9EAz3A96TRFyleOyqiwgwM3zHdkAFewGM8+1X7GVyJIwPnjG9gV2g5x+lR26ebKLK4ikcr0LDK49eOeRWoqiSQQo+1FQBfQj0O7txiqghPsdNY3glK7FZIzGG+UZ+ZSBx2xx+VdfofVypeEsd2w58sP1HPQZx3Fec2a3BuhIzeSOBEIzlQmMEY7AjHpXqvh2OGKZ3eMr53yKxOU3ZGRsA46cGvWpfCYSN/U9I0/wASfDrx94f1O1Nxbah4Z1S3ubT7xmR7OXIBHQl/LYEf3elfy6eHYJbnTYRIJIo/sschdMjaxH3sD+9X9Rfi69uNB+EnxA8U6PbmC6sfD2pzQNtZt7W1nNJOAvb/AEdZAuf4ttfy56LqevR2tjBp0crMtrb/AHYw67XjB+Y+5z1rRkli3s1EeXlyIgedpBP4A0kWmPdq1xPcBkjxtxyR7Hpirt5LcjK6nYzQux4dFIA9vTFRsYVt/ItklkaQg/ONpG304GarUSNSHwpP5KTrLFFIfuqz7W9tpXr9K5532yvFqAa78tsELyOOMjHatqyezeORX02W5Q8OI2YyJ74I/lWlZ+G479i2npP5bD/lq23b9RtoAn0zRbDxAkE5vbeJkGXSX5cqO3y8jFa2peDfC7EG11YWkqAMXU+ZGPoeD+tQ2PgX7bFPHE4trqD7gVvvHuo74xVa58Kz25jUGQRyHZcJKPuH1BAAxS9A0Ofns7zTriS2mMepqpUl0YZI7Y6Y711Om3XgXUl8nXBJa3C8RlxhSg7BlGCa0f8AhXNr/wBBQw5XKqVJx6YY8YqnH8Li7bZdXSLB4MuNvtt29KOZdwt5Fi8g+G4lXyfPigf5SdpOSPTg7R68CuN1ez0/T71J9Hud9vu+VX/h9Qw64x0xXXXfgFIIP3GvRahOMjyuANvQnr2+lN/4RCVNPSG9uYQg+aK5Azj1BA5I+lNPzC3kZum6pDpUX2ly2xessTk/TKj0rtn8a+FNT0ny9R09r8SHEhJ4Xb0K7v6YrjrzwhZW8tv9s1GK6tLj5Vkg5CtjJ4/hz9eK29N0LRtNjZJrp5bU8Ko2yEZ6MRj5fyqXbuC7WF1Dwbo+uq954dvYbLy41dI1+Z/bvkZrkvP8T+Fr1raXdd2j8nzACrfn90g+4r0KHwBo8Fu+pNfh48ZZ4jt8sdsjI/ABa6fTLLS44vLi1e2nglThblgw3D7pxkN9eKnmS3K5exh6b8UoGsXtbu3OlX7DYC2JEYEcbWrnrzQIry7luJwPMiiB8zOzd7/L3rcX4b+FtWv531XxZa6fqJbfbrChkiHHIxwuD7ciqd1Za34Gu1sZ5E1VJPmhJy0cw/RgR0xn8KV4r4WVbyOOtrvxHpDQ3Wn4mgD8pjcSB9Tk/h2rv9I8bPNfxzaxbLcgHa0SEBvYFeMY+td/4J+IHhWC4Ftd+HbYxSMPNj3ANG/95CQMZ9MDpXUeJvE/hPxXbzxr4Rmsw6bIrmFY/MUL0J8tAF5H8P45rO67FWZ1Wm6R4U8RN5sMTy214FhmgvLaMxjIHCsVynB7H3rzPxp8Hf8AhFYXl8H30lwyEkx5wyIMFPKYEk7enNcRaar4k8Nkf8IzrEwhlDfu5ANnHBxG+UBH0rqdH+LPiGw1CObWLIXyRlPMmVfmIHUlTnr6qRj0rOUnt0LhFLUgTx38WIdOt31xL/8As6NfLjn+zCMEdCGdeHyR36V3fgvxR4Tg0NvD0mmwf2g7O4OpIqON2M/MUIwOoz+Vac3xn1bUbO50eysorma/w9rNuQHapDeWygBDwOxz7VN4ystNuLG18V63os+myXsX2eaWKQELLtwoZRnCkDAJP4GudvTRWN10TOevdNvHnixHbL9nxiS2kSJW38cfKF4x0OKz9X0bVPD4t7nVbaLxDaXEixuQF8wk52Dnrg9O3auH0u81bRrh9Pit49ViKBXSRuYwenYYz1wK9W8EaNptlrFwdRklnUxIYfMcj7N/eTa52OGGBn+HFYSv1OlJLY5nS9Q8L6frQ1PWbKQSWm4JAdrxoG+XlccLj0Bx7V3HhzxV4VbxTf6a9s8a6pblEglVfJ3hPurIucbh3K03XvAPhy+vi9sblLi/DBbm0ZZYVxjrHjaT/ewR7V45qWial4K1yXSdWkSfCLLBdQ7vlVsY3L/DxwQfwrmfkzWKXYt2mseDbZ7vTrtbrRNRtpGe2NuxbaRkYBbAxjH8IyPyrO1Vnk8KXlvEYrt5ysq9NwAZd3HHP0xXI/2lBdWz/wCi20EjuFNwvDMq8ZzjuOPpXrMt74B1nQ10G2sp/DVy4R1uLdGngdsqXJX7w4yOO3NZJ9zRqz0OGfVdcg0O20m1V4Z1kQJcQfulIbAVXj5DenPH0rpdC8EeMZLn7AqRPcGMl45ZFQEHB+VhnJ/AYrp9f0Hw1fQ6RY+FdTgttVZAssczt5bbUBG7cGZWJ9O/AFOvPEw06x/sW8ZLbVZVZN903z27jb8qOq7ih/h5xjr3q3KKu7EJN2OZDeIvCdj9m1ORoplzILZXE3lEHljtyAMf3T9auaN4ns5L7+1ra1dr3aVhl2qqlmGCGHvxjjiuA+xS2W7VbVLq4vmymbeLdHlP4gyrgggf/WruI5NA1PwtJrl1ef2XrNrsjlJjkaJyxAXeiqQu4HHTjHpVIUl0O5vdG8I6oba1k061uprobruNc4ifg/uXBG1hzwCBxS6d8E9O8S2VzJ4TD2UlpnzBBOsjhl6eZExB3N/s+nSvMorPXfC8TatFHa61YSYffbN5xtSDgHZtDBWz+GKIviFc6J4kttYf7VpRuGjWWaDMUjwnA+6RtwfcdB7CtIOa0RhKMTofDXi3XfC3iq4svHPhaXx5p8L+VJcFpLC4jjVflI2ptU9iu0Yxg45r6C1H9oL4L+Kr6C08XaLqulNbhRb2Ut415A7KoQpOB+6RCAOu3OPy4XVviT4ItNPmtWa41CHUWDtextm4dz1Doynpnnp9K4rw34U8GXFpPe+INGfW7a8fKzvc7HQZ4ZhEyryOv0qnGMlfaxN7abntsvxP8GaJfR3ng3QbjwdaKXZ/7Ou1u7SbeOrW7dxx90jHoeK9L8E+MfB1/pj62fD01zckS201858kYY8rtVspjjP7s+lfLWlweEbrxZZeGbbSY9DF1cRpDdWl1JcL8vIUowAxgAfoBmv0M1Ow8B6B4d/4uPfx+HZlSGK51OJ5BnIURmeJF8tNwwMuBuPTNZVUlG7Y18VlE+RvEXxT0yxmbwTCLm/0qCVpIoZNm11fJK79iyDyyeM8Gszwh4v8RaT4u0zxN4agu5LPSrsSC0gfztyTI2UUH5cE/gOMc19RaH/wy95WdUXS5tQvE3WV59o8yC7XPyCULgRsVOCWVR+Veiaf8NfB+haRqPijRfBdtYzWMYmgeHUjGr9iBJGdowvKqRtPAxzXC6lKK5dTd+0fSx8hTfF/xJP8Q5vH93YOmpxyD7ILtMRxusaxfNGNoyq4HA7ZrWm8MeIfiX4nkm8S+Zrmsapb+dbS6fKLQMEQsxO9lRMBRjnH9LGu+KfhPbPYw634cvdThu5WmulbzVmt3TA4nGDInYgcAdqxJfjloOn6oP8AhGfDpi0pMfZVNx5Utu+RvIfn5D2GcEdhSSWnJEv3raux1HxF/Zl+P/h/wRousxXdz4u0u4R2ubfelm2n9AoluXkZWTHfO0HIFef+JfgX8dPAmgW1z4kvEvtD06OSRLSC9jvxAkwXzMbVQ8DaWIG3jrXReMf2i/it410efWtHiksdHsTHZ6ktrcSSRSQycL51v5mMkoQWUHjsM0ut/G/xB40IbwvY3vhU2kEX2WGCUSxJs3bnLFFYBl42Hg496q9W2sESlH+c4+bWNb8NWlhZamI9SsJrcPFPCNuMBTGCTwGxxgH9a3vDGjeATosV7d6vceFdWvpGVJ3ilIKbujhsK6jIGQy4P5Vei+K+razo8On+Kora/LsCLhoUiKynhSNvynPfI7+gqlqGot498PXXh/4kXT6P4n8NgXOl3cMQjimimRT8vkKEIbAycehwMEVjzNdLGijsdNL4a8HeFPEL2WveKz5etBYTqiWLyNAAFDl18wEIyyAEqW/DHHsuhfsoS3WmanpvhrxlF4r+yRC4hsrKRXcBvmUOiJmPf0TcGWvlNdJ+MvxI1ayg8OeH7zxY1pCyp5Mcc0rx4+cO8pRjyDjkjngV2mh+FP2gRrGsX3h3RtY8O65c/Zxd6ZDIbK4RIRhd+Xj84cZBPAreFOo+hE3BbM9f8Cfs76/rmryDV0kS9iYm4iiuo/tdrJEwHz+Q7fNtxjjvgjpXa+PdVnggi8CarbXumNqUsKw3+tCOLyJbTy44zmMsThMrnapx0yM18+n4F/Ee+VLnxRaX/g7UHPmHUpLvaj4OVJ2Myhs7R8uMmqQ+CPjH4p6pCvizxSnhaOyPkfab77VcQXbL8oaN1wE6AH5z14FaywquuZoyVZJaH1fruj/A/XNd/wCES/aM0y30aO4thHoniFrtlSSZFxLmSLBhYZVkL7Qfukng1aT4F/sx2Hw/Gl6P4p0nxLcmWP7JdyMft7fOoKCTz23ZXKnAVa5aH9gvX/ElpHePr9hBLpyrhLcXUwlTywowZjtw2wY4HHHIxXzoP2b/ABVd2viJfAyrcXWkOoks7jFuZXJOfszMgRWAXOGKB+Bk5FaqPKrRnYyvGWrWx9iaXovwOvNUt9J0m3tfD1tPbyW8dnqTia4uWQBWELTtIgb0CvuIPCivMrjwFcvFrFzYXU1jBbMs1hbuwmjFqoIYKjPxgY3c8fpTPDPwX8AfD3wNbaz4kk1JfFawB3V32MkwYsUEKPJHsHCAqv8ADnNafxB+GNhotvoeo6BLcXsuqL51oWk2sHYBjH+6VP4SOlS5O9ua442WtrHiOk6WniO7uH0uc2t6kQYwrHtDbcDAOAQzV7R4P+MvxTt3TwgFi1pll8uK1vYVe527N+PNDJ/Cf4icDmrmuweEPhXqMPhhrJr2+voUlluZ32pleV2YGBgsVbDjp+el4LPhDV/FX23wrbXGga1GpYmKdbuzUyDaX/e7RyGxhOvTg5pXV9yru2x6hZ/tOaTq15caRr3hK3utZsT/AK2Z4I5JiuAcBoVMTIDxnJOeD6J8QP2ifAV74N1bVNO8C3fiFtTigspBctHDaTCORMpK8bySKIwG2tswSoHAzXy98YPDOsnUZ9TurWSS6iJR70WoSK6DHKugVcB+qtjI7+ldNoHhvVovDE+kWYTVo0jgmurHO6KH51kICMMENt+bByPSkou24/dT2OBvf2jvCelaSt1pPhDToLTUCwktHn5tLhSB+7kRFOzacqFUfWvN/H3x7+J2pC38La7PFeBj50du0IjbynAKqHjSPzl2Y5THI5r6j1VfhslldeJPCVlDbjQ9k2pWs0YljkWQhF8skEnbIcddqnHGKm0rxqlxdx6h40hF5Yuc26QwwsbU4A6kFgCOflfj09LTp9Vcbc0tLI+TNN+LfxPuhFqWqaff63oVgPsxtXty0GSu0LNIAWOONpfdzgZFej+HLjxZ4y0ibUNA8OGztLUCa7hNmLIo3RZYNwBkbPHyhj+HNfZeq/GLXvhV4biOleCbrxHCsDTJc2kZNsFc7yzGBMRkD72VJ4znBFeA2f7UHxe+JOpQn4eeDbW1s7X/AI+9PklSNZXPOfPfytuMfdjOfUUnJP4ICUZW95o+XtN8D/FfxVdzarFoGqXUtw3lvs8uO4cw/JlbeRk3BcAenHBNSXfwm+PcdzBcX3hXVLGy4H2ry0CI2eEm2swD5HSvX/ih+0p448cS2Vrq3hSy8L67ZSf6JqGnzhpwYWHDBwqsoxjBTHYd86bfteeLdOsksbSSS3ubyIreXMyJvRwoCtEqZ46/wCto1ZpK0CJUe8jx/W/BHxjtYlurrwLrF7p9oglFx5DRKmB8zq0Z6cZPbirOmfDiy1qzt5JdROh316BJbwSRyOpxgYy4Xqf4uB6CvSYv2v8A41Wsdi2h6sbxrUki3+zq6zIuMmYuS+PwI+lO8dftJ/F/x9piJqfhPS0lv5VS1uba3Nw0mAAUi3ZaOT0OPoKrmn/ILk6cx5To3hLx5pX9oz213FHNazFGtpIGvJ3QgYMaRq749lAHrXfeCvht451aedtUgPh+6lthLBFPAYBcKG2sQxAdSvXhT6Y6Vi+HfHHx0+GskurXdnrWiJJtaZvsDSbI1/jIkTH3TyTx9K+jNN8b/CfxTe/2j8Q/Ft14usIYvNuopo5LUx71xmMosJz8oBWPb9aKknHWwJN6Jnk2s/st/EbUbwGW/wBN0/TV2+ZdLOroMHo6YVs45yyDFewaT+x98OdO1G0sdQ8UXmp3Jj82VLRzDuQrlHhmVdu0Z5APT8q6Xw94J/Zs8SaDqXxC8GajfaNpscJhuWlnnnWJ87I3jErM7AN/Cd3H3cVqj4G/2n4Ph0Z9WTUHlDMup27zTxPGzZjMYDKRsQAbc4rmeIm1ZW+4t0knd3PIJ/hp8PPhMdQ1fW/Et7d6r5hSziF26Fo1+7ufcVJCn5t+0AnGOlexeFP2jvCiWFj4H1rxLHrlrcojN/aAjuFSM4bypJZSUZlxwN/y4244pdH/AGZr/SYokvNXstR0+Ag3tpPErAgsOr7g0TMPwx3IroviH8Af2b9XsJtZbStNtL7T7djHaWkxtRNcbN/lq1syxeY+MAHd24ArJuOzl9xon5DLbxZ+zpf63Nong6706XxFfTfaY4wZXg8xBvb5nb90xjLfc2r0X0rA+L/gXwMPDp1ayRAixmSTa7XH2eZf3kkixx5cqVBHAAbg+9fKFn8OPB9vrccUGgRfECyWR/MjZzaana7f+WTFCm7y84ztO724z9I6boXwi0LV/wDhJDp+teGtKW3jWN4nkdbeQME+fzWLug3AbCSeOF5oatb3hu19I7HkFr+0r4m8Q3Omv9tsdGvbCNYFvordXbYo2L5m9gDxwQQRjOK6TxR8ZfiBr9ydLe+FrbiSNncGO4ijmAUJJb+ZGGh+bBKhioJr2vTfh58IvjHot34dea58Rx6eWlt9UiT7K8bMcIIkG1jyPmU4zz2wB5FB8A/C+l3LDwbrq+IoiQn9m6gJLae0eI5lyqsTIMjo2PbNOPsWS5S7GGvxS8S31nF4I8S+JY7gWM4khgW28m6kkB+VTJHgOcNgD3wOlXfFPjTxz4PvdM8UWOn/ANj2w3PJFP5Ylz8qtHKrr5iI2cgqBnPT0+ifDOt/Cq+tray01rDRfEemyuxt57QSszL8qKJNg2uMYBQg/U4x0198QfD3xE8KGyn0yNfFunFrVPOh3jMedpjlKKq5A3bSFGRgdqlzh9lD95bn/9bifCPwk8HWF9NM0x8Q6ap3tMxmDPngZiQryD3PFdSvh7RPDstvrEOpP4ke1/49bH7J9mET5G4fLuHA6Ag9K7F7nxVL4jk8KX19HpNqIElM1lFG/wBmbAPzrtQs/fCtjH14xPiVp/grwpZrd678VbXVbspmGzi04rcCQYK5W33eXgH+Pivgee59Kojbu18VXM83iGL7LbS28e+KKRFTLbe5ZVzzxmvA9Tu7OO5S58X6tHrN/qIxPH5Sj7NxwQIfkyAANvynpVm908a/DZX/AIp13+09JZ3VJOXA3gbRiI4GMZ7V6zon7MWnaAtjqFx41L3GtAtZmGxUWkMWAxLAvJ5/ykd48dquKjFXk0iXPojntM1n4H6dayXup6PHqE9lbotpPEtz5ly56/uSPLQLn7zZ/DFcmvjrwnruot/wlmg30sR+ZoYJI/M2dFHmxqoQBey4/Ovoc/BvwXYaY8F5470q5tEJUyeUIXQH72FfeMn26djxim+APDvwWsbKRNB0KPx/a6VIUmv3ubm4XdIccW8nlqpA/wCmZUdiRR7aD2lcLO3wnnWh6J8CvFekNru6P4c2Ni7oljcag1zczyx9CpctKATgEAMM9DjirHh/xv8ABDR7KLUtZ8Ot4y1azMklrJFNPH9kB4UHadjFl9UyOc44roPiN4B8IeGrO81+Dwl/YcLNHKmJvlOCCFCkMUHqBj3rlLbR/hdeMniXxhf22lRlEaNdPmd5YwRgCeOJDlfwGKw5nL7VkaJK3wmP4f8AijpujaTcWOhWCaI0plcrbruuZVJYlPMdTtxnK44yPTiuU8M/FJfC8dxp+hD+zxdyIbmQIftqqrruVv7/ABkEZ4BOBVTxzrfwf1DTprHwk011dFyZZJi8IzHwgVWUgqePukVzWkw2UlvZS3iWUljCmJIieQcYwzht3PXIx/KrjRjLfYHKy2Ppnxj+1lp0unT6J4ZlkZLryk/ewiIW4CgSL50u5myRkYHevDvGfx71G+HlW8Y0i0hRVMoxcPsIALBWTbk1oWD/AAq0+e18RXEEdrGz7WszLJcM2UwHYfNtTpx6967H/hc3w68H2Mdzo/h/Q9Ymhy1vBNas00RPIYyiN0wB2I549MUo0aFN+6m2N1Kk+iSPLPCnxW+Hlvpk082jSeLbmFhLDJK0kSCUdCTEFwB6D0xxXS6t8dtV8UIlvo3gGzs7uEBrieKzF0ZveJHj85fzavam/bEm1PVNHv8Aw34dksNVW3aGaW5kAtSrgD5YlBVVj6cHpxgVyl5+0R4x/wCEhZ/DBstMtHQR3P2O3Mo3922ssSxjPQ4PtWu7XNFkrTaxxn/Cyfinp2mCz8F+H9U0DSdSIe7mliVZJGPyypBFJ/q16gYU/QV6T4X0nWrPxlBcR/BrxAtsIPNKR6i0UrO+TvaYy4GOAEYnPPHaqFp8c7aw8PHT7fVbm/11ZS8c1vH/AMejE5wQUxzyMAYrc1H9pDx/qdrELO5v3ntgvmXEYhtDIwA+/gAlQB90ACo/wxHZ7OxZ+I/iT4y+I72G7134f3Hgzw9p0fyWN3qCM7cYJa6nSCbAOCFRCP8Aa5rxq28Z/FfxDLd6D4Q8MtZPeITLNbySzHyohyREMP8AL2ZSOvSjWviR428c6pLbXySeINwVmhi8rMeMKB1AAP417F4W+M3jL4Z6Y11cQ6LZIUEL22xRJEcgZUbSGOOoyB+HFQoRjH3ofIHfRRaMD4X+I/iFpFhN4A8PXFtqmr3AZntZ4t9x5vX929wRFHheu/jvwa9rub/45eHrez0q8s7fwjpmnE3M0261nuGc/NiS5LKqru7RZGDtJxxXlWuftbeN9c0BtO8M6ba6HJcy/vZ7cRySFV6nDQqEJ6jbjHTmvm+38Ra38QNQutMNouvXV1IDKPPO7fno8jfKhyOpOBUqlKT5uWxrzqK1Z9B+Lh4t+KFndXlhDptvfzyILS7DxxNcuGVNsKtgHgYyVGc8c1DL+yT4s0zwHqHiDXptIgttOQST29o63Fw29gMuQF2EMQcelJ4N+JXxj+D0EXh/TdM8O67cXUQW2hvIkle08vqySjCt8vBBPHYDNU/E8vxx+Inheez13XrWwt/tPnSXyiG0t5VznaYIgnyxMFCkL+dKXNFWgkEWm9X8jnbj4Z+L/DGjeW1xqItLiITWtjZ6jthkdCu4BY8oCBhhtQk4rP1bwNP4i8RaJ4RuPEl/ceLntg0ttbIu61jZQzEvwoYIBkhxnb9KqaP4P8f6+Bqdr48sr680FGjW2nR9kcLDC7bno3mdldRitC1+CfxM8G+BtY+LHhrxItsmEW9isLTcZ43lCMv2m42mMJuLHyEJzxwcYzS15nYd18Nz0Gy/Y1TwnYXOq+MdcludNJEsd2yymfC/wqiHaqjPLKW+hrHjsPCf9o6lpf8AbUVh4bto0N5cWxN3cXDADCCSXcqsDjGyM+mPS+NY+C2iaVoeg6hqur+NNT1ZP+Jjm+vLSxtyFXY0j7HVt2TgI7bcYKrkVQ1P4a/CK81i8vYtQvdT0jyYhEmjRusltu+8ZZZywlz15HT0OBSk39pq3oONl3MC7h+FOq6HHYaPpEsNpk7L3UtSlWVBlefIxs2nA4CjHpXqfjbwj4p8V6Do1j4Xv4orMW+2N12pBKAijDMo3YwMj5cY4xXR2fwR/Z60bSY/Ett4V1FTEFV49U1K+LSSHG1yN0iIMHOANv0Fcb4SsvgZr+o63qYtYL60tjDFZ2tlLMAMn5nODHkLxw6YwCVz25OeF7Jm3LK17GBo/hz4X/C7w4ZtV1DQLvVtOcrcvfRNO1wXIIWKD53VVB2jC+5wOBc1bx4fHfhqa8ttDtNDtIzF/Z9nYbRG0Ybl22xIH+YZ2bOnB6VzurfDrwr4n8R3c2gaLGZohHuCyKkEaYwrxiTDdunsK+ifhbfeGiltoem6lDcT3+5ZDMqooW3CAxgNtJ46rnPXArT2ml5S/QycdbRR4fpX7QFwZP8AhCrPw3b65fx+XFftbWAF3hcEfIImRioz97biv0Y8JaP4Z0rS4/FepeF7PwVdXVsZ5LeeZLmYwqufM8lSY2ZFIOANydOK+SfiL8X28GaymhfB+XSPDd2ZlF1q6wxSlp8AEG2aMBFH94uc9McVx3ijxLp3iDVbbX9Z+J//AAsXXzBuk+x2rabFFFtAwFiymE7hTlh1Wn9YtH3X/Xki/qye6+41vifrb/EMbvBN+niaGTcZIbm3jQQrnAQeYi4Ujov5HmuL+Ds3w2+ElmNY+J2iT6BrP20/ZdSgmDmTIPyfZWLIFTsQnOa5rW/E/h6DwTqXh/8AtwaxdXLqYLWGBo5ZZNykjIWTC+5UZ7VZh0n4UNa6RL4mt9W8H63ZxB0Esk2qI+DwgKh1XoBhVQewrlU+ifz/AMjf2ataxY8ffHbTvF+t/wBn2f2jRdChufPuNRv93mzGBlMYijjSPyhjjHOOoFaS/GOXxdeaXpvgnT0uLG2VlnMtyzl8f3lCEBAPbJ7Ad8vxRfN8SEutJ8VyxeHNLhjU6ZbzQxRFyq4kZCxBDencBuADUQ1H4ia54Wu9D+H+jWfh3w9pgRJtcnlVljEfyylYSrO7tj7yqxGOOcEEaa/r9Rtqy/r7jstA8ZeO9c8XQ3ui6e2i6Xpsdx5EkEbSQ3UzLtG6IIG6E4GCR+OKwG8GT+JrK/f4mh4bl7r7QruwtC/O1itug2xryAMoM59q7+DxtAXg8J+EfFE3iG4XT0/0jT/JREMe0MGWQN8x+XnORnB9K+en/wCFs6TJdXzaelhper3BSZp44rqZl9c5Gc89Y1HPA9KX91EqPfQ9utvAOuXOjx6X4XtdO+wxYa4tlkjV0VcFZJ5ZGLOFOSRHzjjocVyd5b6vewMl94z/AOEfuIz5ViLO2YwvgqMjaBIVJ46DH0rzbwf4m8YaF4li0rwVpEkr3bul5ZPOtul2ioxYMsuUVABuAwOmPavU/GWofEC+sJtWj07T9IitJ0laRZ7abzyGA27z9zyz3wvtWUn3RpGDWxZufCPxdtRZf8LRvtO0/R7KfzILzyYp5y4H7sNHblWjz2+UMP4q6zXPhb49+K17bPc/E22/s1gu/TLKyCrHbqQ4+YeTK5bO7LgKpPUjGPJrn4j/ABT8QzW9jp+hxXM0ALXAUQ3EOGxh2QgpGg5OQB34rT8a638YdY1i0sLXULXVdU1G3WE6folpiWW2OCfMuW2/IgPOCMZ6LTjOWiUfQTjr8Qat4F+Ft3rcWhP441mU2B+zbWs2eRgoG3LAbQseOTtJ49OaT4iW1v4J02EfCPUtYm1e7dJbma0LslyvJIl3AxxlBnoevBwCMVtb0Xx54Is9A020K2Op6272/wDZ5jjlmUo3Ja4kKx/MoHU5yfbNYXiX4Z/H/wAf6vbQ+KNQm8B+EdNLRTamDERlflL4jMVzg9AWPln1x10lGUlbT8EEZJO7ZWt/CvxL+Kl5pw1rTdZtbezRxPq1zPHuG4ZK+UrhRjAAK8kHkVxb+KtXszH4e8KabcahpFlK9v8AZLhlT7XJI/PmXGEEewltuc4x09OxsvB8WhXUvgvwX4o8Qa/pmG8q4tnkgtF+Us6nbtR9xA5BwCBivevhr4G0HTdEGs6Z4MvNUt3d5WvdUuUeOIcb5EiclQoGfmABwOp4rSFNdVov67ETqdj411TQxqmsCfxR4bg8OWkx+VIr1WjlYKMLI8fzADnkBf8AH2f4h/EX4Sr4Lj06DSLPxJrDx/Z7OGzuEimgWFPmlL+TN5I5OQ/L7eOOK9o03T/2ZvE1iuo3Wm2fjDWklZms4PtNu8/ONnyKiRKoOQcDOP4u2rqOo+E4dPvI9B8KaX4Pt54f9Ig3P+9RTwC3lplsAgde3Fbrlt7uiMOfXVHz34H+C3xJ1b4ezQeD4j9n1K2jvL0LEvluwbeu+V2ACIu3/V7snjC1yWifBnw9q7Xes+KdFufHer2RYuJb3yLOJhlMSQh04wBjdnOBxjr9bab4+8XeKvAE3wwi0tvCFtaXRlvZAkSQm32kiNtwEkisxD5AHQDJGayvHt9rsuj22n3V3baXY2ECyo7QRyyy8gLt44AOMbeOmegq3W5dYqxnaT0bPFLTTdV8NwwW1/pVjpazLgTW8VvHHbRA/cVVXc2R15GKt2+vGW7lSOVGt2jAJQBsgdByOvXrmn3D6ZBrejpqkYvXvI1VheSPjjj5gOgGAFCgfpXU/ErwNdarf6bf+CvBsmjySbw87PHDbEp91sE8E+rAZwODW0anNuYuCifN19rXj3w74ruL620u413TzHi3RAGEf8OY2OQXX0CuccYFbP8Awlfj+XSzPaeFNVMNzlX+0hEhkPIYeTtG3p2x06dq3/FXhv4v21hDHqYn0e0tm3f6ImJbgt8uR5Y3KqAfxKoPPau5m8PXg0eG1e/kvkmVUSOZADHu59znqAcDHtXTFRSRjOd2fFnjjwtBq4j1K1Eeh3IVjfASZkUj7qxAfKDx1wPfGK+eoPDery3ZudWd1slbEsrzknP8HTOW6fdr9O9V8F+E74y2b6SrJCuJJImYNJ8oKrwcjgjOBz34r48+I3hTxzDqe/RtEhGlxoSlqjRL5IwBiUuUBzjPHrXpUaq2sczj8jyeHT5p5PK0XU5L+7TO3MWQq9CGMhK4A71tWmmalJbsbjUohcdDFFbqefdxgdPas6PVvF1rZy2ttYxIWZRLIkiOm09V5wOnGVqdNE1G9njtNWeDT4n+ZYImLnjvuHHNdNmZ3Rp2vhhGtfKvpkZWJ/dBNo3+rnpnjjpWKdNSzuHNjNDbwYCllj3cDvg9TVe3sGl1OR9Q32qwgR2y7t53DgnPPoOMdK6PYYw0WpSmeNF3GNI14HbcVGB+FK4WKl3c6vcRxLpiSXYgDbpQUXeCOgVhgfgK5vV0vL4E6zcJEm0fuictHz6AYJrR1Ke4SMTaXcGCMDYR0AU4AyfauZubS7LLO12rynCphMh89Rlc8/gKBm/pmjxXOEExjhGTINuc8ApnPP6dq7y5EUWmJFHNHcQyIF2kfKzcZ9x06V55pWlf2csupztJdOBtXzFKhmP8sYrRt5ZWAnmxCFUZwuQRkce/9KiqtBwdjy6+cf2jJLGRHEH2/wC7/skdqzL4QrC0YBMigkei8fkcitjWyjategxeYu5SoHy9geazrqR/7NL7NoAwvQ8Dt+GK54rY2Z694LsNDTQ9PRULTSIXXnHzdx6c1Jq2r6QJzZ6hOlwQP9UqbifYsq7RiovCX2c+EdPlsZlt7yaPa0mzceCVHB4FZ0em6LozvJu+0Nn94GPOT9Oldk5X6nNFeRlPfeF4WkuHtzbbuEV93IHXYF6D8q0NL02w1rytQ/soJbxHIZ3z346EdMelQFrHV9SW5uYtyRrshBHyr684FdRFKnh6GSW6hENrPGS2WJz024AHB/Cs721L8izqt7omiWcUNyPPknXeig9Mn9KrX3iLQo0V5ZkaUKCvBLKB2Hy4xVKz0yw1iVdQ/s4XG/GNzZ4HYgYAGPxp11/Y1hqzW7aOtrFtAZmkEqt24UqWzngYNK/mFl2ILTx5Nq+q/YdNsv8ARXAHI5B7n7orptTnmtLH7WQYOP4gMDnGOBiuflv71LFotMtl0tEVjuLZLbcYUDGVNcboljceIbmZdWkeKBRnbk4dvrkcjFT5Iqy3Z0mnXF9JcNJcX0Uas2EgAQyNH/eODkfSusiZxE8vllUjRskn73HbPQ1yejaNpejXh+wxC6uH5Iz8yA8AfT8BWp4iMlhodypX7K5Q/vPvbSQdo+uaxqJWsiobngu8yXDTCPZ5hfABzjB5zVW6+eM7RnGAuOevX9KlhKr8xXaint1Ue/1qe0tri51S1trdf3pl68Y2n+LHt6V3QjqkjBs6fUtO8Q3ujwMxjdbdFRIYgA2MAYzmr2h+HF07Tm1K/wAo6f62JhjpyCcflgelb9hpM8M8txqM5cwjMca/LwOjEjjHHSm69/a9/bRrpyeeZGUfwjAPU9sitdlZEb+hyd1dTau/2aIrYWkiFc7VJwvYcA9uKwnttLsA7eabp2GzeQQU4x06ewr0NINI0RkTU2Wa82bCem3I9BwOK801bVYtR1OaNEV7SPCoqqFOV+9g4zzShv7pVtNTC1TQJIYRfWafuMcjcGKjsfof0rAWTouN5rtLnVYZIGjjthAI8ZGcn8TXJS25eQ/Y43lHX5VPT6Yrvo1G9GclWnbVFbygx+U49jUWGHSpGjnjAZ1ZB2JGKBLg8qCK6rmFiPcw56VN9pl9c46UhkU9VFRfL6UroB7Su4w3NMzjoKXhiFReTwAOakmtri3YJPC8BIyA6lTj6GmhEFFdj4d8B+J/FERudLtCbZTta4kOyJf+Be3sK6RPhXfjxHD4fuNQt4NyeZNcciOMYyNu/YXz7YFRKpGO7Kim9kepfD0y/wDCvbFD86edckL2xvGa9G0XJ0xM4xuYY7g5rldCgsNH8OWtnoFyurWaO6GUKRvfqxCnpz2Fdboio2mtMVzhzz06AdO9fnmbSTrTkj6fBq1OKZeId5maHaAvyknoa4T4n2enalpGl6df3jadapdPMSVLkDyz8q9uRXaGYjnf5hfBxt5AHQe9PufCPh/xZOtl4haQWEEZulhiYxtlRg/MPrxXLlk1CvGTNsWr02kfLviLUPhpYusPhvS5b10AVpZpm8o47hTkkn8BXBNqt0+5URYogfuIgAA9OAK9E1yy8NxapJdaLYTaZbwEpDG8vm7sZHUgH8DXoPhXwTplsbWHxPpn2wapiSJWZkwrYw3y4H4cV+gqtCMOZnzTg+blSPnhbxhE658wN1J4HtgVOztHaB5ircYROO/Xp6V9WyfBnSbu7QPbW1pBLJsWNWkY4+qbSv0ryvxj4L8G6Dqk9hpBfUERRukaRsRtjkAADoeOc9KiOKpS2Y3Skuh4VvI4/pWla3MCMN/AX7oxnivb/B3w58K+IPKWeK8keRtg8t1jUHjkswPGO2BXsp+CHw8WWG3eO6mVF8spHcFcP3J+X+taVMZSjo2ZxozeyPjpZ2jzcQcK33yRgY7Y4/lWLNIJJGbGB0A9q+uPGHwr+GOm6XIbLUHsZ8ZaaeSWYxn08hQu7PQEcD0r58u/D+jY8vTp2vMNs87/AFYc+yvjaPrRRr05fCVOEktVY5axkSLKofLkf5dxAPHsDxW7AhtEO9srEQSwGOD7V6t4S+EGl+LYXl0rWEa4tAEuIDGyNGzDhhnhhnuOKg8SfC9PCOmA6h4htjcYwYBC5YbiQuFAJ/pRKtDuEYvax47qeqC7/dIB5eQfy9OB2rDdlzhBhe1egR+FLFzGLm7LO2CxUbU2npt4rpPDnh3wa+o3VvdBrpEChPMc8EcnAVRwcY71oqkIohqTdkjyu3smuLZp3BVEGeB+Gcck8/lUh0HWP3S/ZJR5wzH8v3h6ivtg6fLp+kxNZeHz9lbGFURuWTG3OArOPXJxXj+p3LHVLjSraIttn2rEwDbARx82CAoJA69qwWMu7JGn1fTU8e/4QnWY4vMukW0OMqrMGLe3yZ2/jV2y8G+L7WNdRTT5jbc4ZcFGx6lTwPc16lqPhzUpLiztrpVtbu4KxRW4IfzNxxuyvyqq9ce1e769428A+ANCXQtUceILlIgjWSNg7yv8YxhUJ/ToKUsVZaocaDb0PitbW2dJrq5BDoDuXnG4duKw2a2nDSSN5JJwABwAOnAro9f1uTVrmR4oI7cytvWODG1R0HIA7VztrZ3l1M9vbqfPAzs4BOPritqV2rsJpLQnhSEy24t/k5wX54Ppg/3q07KTU7SbfZXM0M0T5XY5Uj6HNRx6Zq4mik+wyh84KlSoyvfJwBU93ZazFIWms7m3wOTt3Lz05AIHpSnZhF2Ne18SeItIne1ibzEueZfN2kyZ6/Meh+nNel+GNf8ADOpyfZtR1WHwjJbDh5kadHA9MFcMD2Jrxu2sdTugPMDQInVpcHBHYg8rS7LdXkS4TZIrZPy547DHSuaVJbG6nc+k9O1vw5ZPcXOnP/wmW1tkDgldqY+Z2RxtwT0BGRWwYfD3iK3FzqVndWlyTlUtw0Z8k9SSAQw+mO1fM9tr+raDcpeafdZlh/1KbU8rZ15QrtYdsda9v8K/tDfZ54YPHOjrqFtdSKZJbJjDIkf3SFQht3A7MvtXDUwst46/12OqFVeh6XDon7P2mXAtLr+0BJdxKWAuLv8AdcDgYVkO71JO32rrtCsPCGmwzf8ACIadJcxSMWSXOZAmAPvYySOepzXWaT4s/Za1yyubvTLi6vNRRDssNQn+xvKzDiJPvh+eOMe9Qa8nhCHSNL8Z6VEbSSxnWK7t0mYIkIy3lSELjKjA3IvOefQeXVqSTs7/AHHXCmmtjim1vTPAUiT3enyLFfMbaTzZNpQNh2JUjBGB0GKyJPiN4J1q2v8AQ49Fi0uCUYi1HKNlk4wy7d2CM8At/h2niHxp+z5c3dnf3Frf6rqu4DaIGS2iRlwd5cMk3rwPptrKh1L4ZSXk9paXVrDbwx/arby7ZgIyOucx8t6jnj8KqiktXcmaeyR8ca5bx6ZqcsMFu81s5O2fqjnqSBjgcjHTFVnikuJoZceXCqbt3XB/+vxxXq/xestJ1WKx1vw3FcRzbmjmiQbo5BHz5iqOQeQPTA6Dv4q12sUKCa4CSk7ijKV2j8R+nFe3QnzRR59WFmV7q8uJJXtk/cBPvFwCT2yOmBTf7W1IMkJfe/KbANnAHXPcVQkvru4V0Yi7APCrt+UfXHP5U1Lu/S1NyltIYTkJKVyoI684xXWoabHPexrpPM0YSTaVKdMYwf58VqeGyYfFelAEbTdRlfbpj8PauXtrt8IzyhWABCbQM59PrW9pJjTxJpLjFur3UZLn1DD8sVzV46NeT/I2pH1PckfaHkyGH8J7c9iKmvIlPhfXYgpZZdJvE3Z4XdC2M+w6/hS35zeSXBHJOAo9F70kUTT6bqVjKfL+0WNz+OImPP5V8VS/iI9p/CfBXenduKTABqVeOg2V+nI+RtYMD+GnDaAKaRmlx75piEJB6jcKbuUYxUg4/wA/0p6Qhxu7L6UDIk3scBtnpU6LbqcZ3t/ntimkxDpj9ai87Yf3fGO9AFwkBcHoO5FMM8UfQece3YCqTMz8sc0IAT6YoGjZsr68Dq0TLwMbSOoH6fStu61XzoztiVLjbwAB/npXPQOilAq7gTzn9a12to5OcZGRhumBxWbKRQtdW1TS7qK+sHeyuoTuWWMbSB6ehHseK9t0n9oL4p2caPNHa65FgZ8+1zu9yYimPwwPavJfJDQv5m1sdFHBHvmtBrmTyc48zC4O3jA9vw7VEox7FxlJbH2n8NvjlpXjmddG1e1/4R7WoivkRK4SGQ5/5Z7sHeo5Kt26Z6V9IW2nXGs+ZHK8hlRfMBUBQV6c9K/I3UL668qJYUkingkWWOVSN4K9MFRkEHpiv1N/Zt+JN18WPCjJcNFF4h0sLaXqN5Ufnk4EdwNzLgsM+Zxy+celc1SirXSNIz6Fu2065GoCyK5kIOSPuxjgE44z+Fd7ZWkccGOojVRJnjr8u4cf4V7nr3wzutKjXVIbRpZXiQzEIwHmgY+TK8A+xx6V5bbaVquv30fhvwzpr6vf3Uyp9nQZ2MxC7nYfKif7RIArid9jW+lznbyVI2FvEPtHG0BAS27PCqo5JIxwK+nfhl8LZNHl/t/W8/2qIke3TG0W4kxtUqeDJt/75r1n4b/AiL4fA32rMNQ8SqPLd35jhz/rI4VOVXHTzOrdsV7HJo9s8Jiu1W3lBBRQN3Pc5x0x2qkrKxDlc80uNClvUkhuQskahS0ox95R0I74+lVLjwL9okt5rS9W1EURwCgO4n0GQB+Of5V6v/ZlssriLLLFt3ruPK9P0HocVs6P4H1jxPIUtDsgjYYuduNgJGV2/KOg7ZxS5H0C6PnQ+DNbvXKWbLLc7AFXYcy5OCAv3Rt65zivUvC/wQ1qUB7yBpZAoKtIBEBz1XcSp69jmvp6y+H/AIa8IaZNq2pX/wBlFnG895qFxIsMS28S7pGkLny440UEliQFAyeK/If9sr/gqxpOgwaj8K/2VZE1nU1LW134vCrLZQJsw/8AZK5IuJAxwLlx5K7SY1lDLIqjG+w4py2Pcv2j/wBqD4ZfseQkakIPGPxGksmGm+GbYqwty/zQ3epyoQYLcBQwQfvZQflCrlx+AnxE+KnjX4x+Nrr4nfFTWG8X67e4Oxh5cNnEMlLe1RdyRQx5wFUe5ySSfOom1Txtrt1rviPULvxBqGos097qN7K800rsfmmlklJeQ/XJ4rsLfw1pSnypdRjniRcmZBtwT2IyRWnKobM18hX/AOEYvoGvvN/s69dRGr7SVjA7Y6Y9xVWzv/DmkXAEfnagqLljx5ZbHUAjOKQeFESd/MvUltsZWTaQf++fp+FNPhfTHkZJ9VFruXcriL937And09qOdLeQuXyLkut6PdSq14kw3J91BtCjt7Gpb7xXoN1FFbW+mmaSOMBLhpBlAvTjGRjHY1U0zw34TuLqGC/1GR0hYb/JV2DgcnaF5XOPXiu0u9H+GL36LZSzxae7IZkbcGJ9d+AQBxkDFZSqRVtTVR0+E831W/kmnW7luFtBGmUWIcn3J681LceIMNC7WLjzFCxTb8An6d673U/CvgzxAJYPC1jLo7QyYMoeS4SZVHUA/MM8elX9D8PaBaw3z+LZ3kktdn2dEOxgrL1VCCMg8dKUZwt5Dfax575fiG+tESaJ4YZH3IWjwePQDGRj2r0O0028s9Law1C5W3jVfM8spiRgeTt9j24rQe+iup4dM0PSbi0u7OMXNs8jeZIxXnO09VYDjGPpUNlq3iHxNcz/ANoWKzyQ2zIRGqxSFgehzgj6f/qpNtqyQlyrdmPqtvr3hCG3uREuj2uqqEEjkSfLtyQwJwpIPtXNW2t+IGR4rC6uDYRyEvJbZ8kO38TYJUnpx0r3HwDa+NNX0mfQ9P0JPE/2OTM5vp4vs8KcFEZJGUj2C56dK7HUV+J9pokt5bR2H9nxTCG6jtLGMQRAYHLN8zDp04HHNWpRWkokOT+yzwiDQFhuIBd3rpqGpsqH5SA4cgAkZx+WMV6dd/CLWfC+hTazqWqwwSzMhghgWTGWIALsSo5Xk4+ldp4Y+CPxI1q6uPEdrY3Gj2kUXnC4uI/PUKp3FYEQseewxXvHg/8AZ/8AiV8T/C0OkaHr2j6tawS+Y7BJ5rqMkbx5i8GNF3DgAgE4+mGJxHLHogoxu7nms37O/giK00zUbD4l6foFpqjpDILqOZ4pLoIrsvm/KI1CsOTgAd+K9n0L4VfCHQYNah+NOr20tkkEcVhqOkXcmx/MGUiaFVLvNjDK77hjPPSsyT4RL4X1F/D/AI01CPWXso9v2dlcRW07c+YVUn5CMDHcdcY4x9Z+GUni/XLyCPxHJqupW1mLjS4orI20ESRBn3THa25AMIGBHtn7teVKq27Keh2Rpx3aPKda+H2mfbYNP8DzytHeMVVruciXyV5wynaF+TBwvpXtXi3wv+z2PBWlR3F3P4Unj3LIunzyX00c8JxIkkUm8NnjLDAz0rm73wHpMQ0nXLnxMbS+fNuIxbtcQNegDckYRldd/b5ccY9KyPF/hP4eeFrJZbXXJl1XKtqEG1ha3DOSHSGMgmCVMjPzFQOTjikpOVlz/caO38pbtNK+F2oJcyeH0bxpYWC+dJBc28YvjIcBBu2hmHX5RtUcVx7fFu/0ixbw5ofgrTtJ08MYriHCLcCRjywBQKD065H0rpbHw3a6R4psNJS8i8LR3lowWaaTHMnBSVz1KkcDPUjHSs/WrPwx4e1238KXdzaeJrlpUia8gzHDEsjYYuXJEhUclgfYdK2ile0pXMr/AMsSt4S+JF7J4iGl+KdD0/VtQkVn0RZ/KV7FlRtrS7Yzwy8ZHOBgYrBin8U+GfEVxqg+wanctKZ2trWRYuZPnUq5RcKM9B+FfSWizfs2Q+C7nwr4zi0/TPEtmf8AQL+FZbiW5D/cLSAOoAHBRiuO3Svn7xbrXwje5vdI8O6dcQT2I8ue7SYt5wDKGaFZSTjdgcgADOB0qHiIKXLG5pClJrVHfan8X/iZLpWlSJbWliL+RbGKJocsJQU2tJM7E7CoHIxXK+MLHwLrfiibSPEWmanZtNbid4orkuzF+s4fcTiIg8crn+HtVTw3q154XtbHUJvGMMdjKBIunz2X2iUIeiu4BIx0zhRnkV9AfCzwfCLy91iTTIdQtfFLTCa+8tp2eKQgsIAilI4xMw4PT37ebWxkISfIjthh3yq587WWhXfiWBvCHhiWW20iwYG3ZyiSMwX5hPKu0nJz0A7elcNJp954Rl1FfiTZNp26JobFJSQoAJMbFQRvV8DDHrjpX6HW9j8PfC/hy00nxd8N9Y1HxFors8D2U6W0EyhiYzJPFJztQDI2E7ulc34j+K/iu10Ka78P6NFFc31+zNp0llFP9oiGNsMu5WYsOcMm31ApxzKbfuRMnhe7Plb4SfCP4n3ui6r4ksvCE3i7R7mL7NPHBIiSIzFJB0YPtwOirkfpXQR/ALx/4dsHj13RDosV/nyv3wE0Y4PzgsflU4zwO9em6R+0n4pg8R3F1b6ath4ZewjtNW0i0t1zDKpbzX3qAVII27iPuj1zXsd/+1ZqLaRJeeAfCf8AaN9DaQ+fdXgVoYbFB8yeQzq0jMo++Gzx90gVs8TiOdWp7mfsYKPxHyt4o8A+JfC2h6HYa9bwCzuHeO1kjnWRmmiBZmfGNowTx7V2HhGX45+FdDnufh/qP2XTtQtXtZWtkSdoYGzhwHzsdSTsdBuTHUCsrxH8SdX+MXiOzuPEkNvoNpYOsllbwxqQ77svGNhXG4fhjivQtLa40eSeDRLxZZ72J4fsiKI0Xf1zuOzIA9j6DtXoLmS/eRs30OVyW0Hseba5onxT8Xh4tf8AEreKDp6LLHFOA7QSYxtB+Xt1A3ZwPavBtUsNQ0vx5ZJd6nDcx2M8Us115bLBFj5SsqdfkOMj36Cvo/WdA+I9kGbwppz6jZww/P5DL8zAndkkgtg4GO/YV5P4m8XanAyNqixW1xp7xskCov7uRMN845DAsOc5+nr0YdJNe6Z1Zvltc/UP4U3/AIU+IvhxdR8J6mLy6t4UtJr6zSSMLcIq4ljWYLkFWA6c9jXE/Gv4Rvq3gG9vr/U7rxbe2GUlkvMoIbdfmJhUZO8uVX5ixx+FepfBfVLDxH8OLJ9bT/hH7mxUPqDQRx2kccjKHy0MS4HmAlwcfMRkms7x58Vvgpa+Fdes/Et7c2dzcQeWI7KU3FzdQyMnCR5VFZl5y20qR6Zzz1rKXmaUruPkfmTo/guzvZlhhS4lcqQm1ti7x2P3emPWu10HwNa6NfafruuTtb6Wbz7HckDDK/UsuFIA/PjpXP2/jG+viVS//sX+zx+4Biy08R4jb1BZQMgDIzXYiLxrrMGnWGu38UttBL50MRj2+U7BsM7xj5vvcA11yc7LSxjaN7XPRG8Nnxt8RIfDPw0SO61GOHcs0p2wGGOIZUkj72eC3Ayegrvbf9meHSLbU/Enj6XQvCQtYR9rtbjLFXOHFyFj+WNW5VQfvEduM5HwrbR/CviD7e88tqksZs72/WYKI4ZCCyxIoJGCgwR+VcrpHhLwpqvj3Wbvxb4oj03wnb3k0dxf31xJPd3dosv7uFcur+YYgMMFwo+6p6Vx+0knaDNuVNXZwmpfCDxtp/hi+8feXpk2hWxecPAybpLZX+UbV+ZcjpxkYr0P4a/Cu38e+ErjVvC5F/HdSfZl0yJxBPbSp83nTMQd0YHKrg7hjnggYl/pXwSuJ7rSvBGqXUfhGZGkjha6nlvHuVP3xFIkZQYPyoVPHOeePTvC2ueEvgtCk/w+1G5u9cvltxFbNYTwLIVBUuRdq0bBkY8oR+FayrPksZezvJWO6P7L+k6fp1t4k+IXxE0Dw/otlvlaSSH7O7nYQbcNMdnA7KjOewFeFa/Z/ssL4i1Hwzc+NNYvNO+yr9nm0TZdRvIyklxJ5DMe2I1AI6Ng8V9Kz/FLwx+0V4Wk8PL4H1DUrzQNRh1q4s2kgiS8liYxTRKUBYEh+QikkKcLnFWfFnxC+G3h/TrDwl4N+H8M3imSPfLpcdutvPYSTgPi7RUBuCQu9RyNpzgdK5o4iZp7BHyzpfxE8NN4fm0Pwf4a1nTNFuLdNLur+7uJXndRtEW+Q/KAWCnACp1HTivrD4VftQaX4B8DaV4U1yyuPH2pWj+SVt5T9oSCLLIdkqfvCowBhhgD2wfFvGOr3k9pqtr8SvCN94feTyprVLKUrbFtmIlZoiY0yVyc8ZAyuRXrfgr4MeJL7wFFrvga6bTvEwhiRIL+1txG0TncyGYq7NtwSp4GO3SiajZy2LXRWMv9oT4i69428BavqJs7jTvD0trbarFpupIi3UaRupW4tZYjjIKOCpzlBnAPJ+dvhz8SdL8L+NLfT/hLpuq6hc6pbI2oJqyR3GntEpw7MCd6woA2+QcdNq+vqnxf8W6ZZ+EdF+HPjjXF8Sy2N4/9rmzspmeLyzmG0a5YrvxumRucksuRhTuueJvix8EvCujw33wi0KY3sGnpaP5lk8jhN6CVZ3cqDujQMSrsM9VC80opezaS+4p3bR9jeE/FnxBt4ru8v4rXWpZkgeztdLspBYrblTud5HCZUp1Xd1AI7iuCsf2xfhj41vr/AELwhrT+EPiIlpfeX4W1zTplubiWyEv/AB7y+WbabcInG1JSy7WDAFGFc/4T+LGh/FHR7Xw/4Mm1Kx8M2OjhdfW38yHVdPllAj2LJgt8j7GRo9x25P8ADXIfDP8AZy/Z98BeLL342eF9E8Yz+IPDtuRNPf3n225RGjADxK4IUxwJhVBBWMFRxgV58LQb9pp/X4Gztb3VqfMOm+CPiDpUdr4o1TwNrC29rI907Rw4Jj3M4KhdxCKTxxjA7dvedNvPj/F4VPjTS/GFz4a8NCKSey0+3gj4PzEx3H7p9qHs3Q57cZ7vVf2o/AvjS2hbVtF1M6hbTSpo91CFaK4csFjjuFzuCvtHyhM9uM1X8c/Ed9MA8H+O/h/eeKPFOmQxNaWGmf6NayWsyfJMWhknab5kYFEUnPAHDY61Lmt7pk4tbntFj8SPjVrPhmLUYNAewNkB9rBiKtI8WA8sEbOJBG5ydpGPTik8bfCtviB9i1TX/Cd1Fc6jarJHeWk4ikWXaXEc+0fuk92yB0HUgalj4u8feDfDlhJp+lRrrd+8QOj3Mi7YVaPK+XIT/dARssOeo4rm9c+JXxZs9QvpPH9xbWvlwq8GmaHHv+zxF1BuXnYkn5M8Fhk4wFApzsr+6RBSutjwtPDesfDia58O+KNAtofB2uSNZR6kAbqTSrpxseZjOPNkX5dyjH38bHIG2vq4fAXTPB+naVB4UsR4w1H7bHM1/eQ2y3KwRJzEJ3Cskf8AzzCnCjjnNfO3ibRPBXiCzRfGfjS5g0lpftNnpNo5guZJRna5MmSM/eXKgbvzrnPFvgn9qC7Se/8AhHruuTaG1tbx/ZzfRvNZrAojESeYWkEij76p2PTgY50pPRG7il1seufGD9lPxB4h8ZweIvhxfW3h/TrxC2pi9nIt1lL/APLJUy+5s8j7hJ4wa+dk+BNlPrWueHPG3jKx+F2r2FyLeKa+ylrew8ESRB3g3BxjAOCOOtd3d/CT9qnxFp6f21rt/LYQrG8kOq6nJDI54zhI9wIU8cnpyRXWD9m2XxdrUFvqUVl4igWW3uLhZ7+SW9twibDH5/V0wB919uONowuNYxlTXJJozclvc7Hwh4D0b4ZeBpLe18RWXjmLzmksWt40jQSSsu/5dzLNjdu6D5Rjtmve/Cnim91RRpMln5b2mM7l+zB2KpnZGACgByQOAV/KuB0v4UeKPDFyqafNptxJb3r3cRtVaZollIVwYCoTIX17jjDYNe5pJZ6TdC51WRLIoPMcu/yuxGCuGHy4HYdqneTbIlLRJHgnxT8FfBXT7e71HxNHqPhS5aHfdW/h9liuJol+eS4eGNG3qmcs5z0/A+VeGb79jDw/Ppl7YzSahd2c63FtfSteNK0nKjezbUUqe20HNes/HH4e+FPiJo9nrl14nTRmtpAXuBMbdZNOkGJLcqrDeS+3BGCpHT08Y8SfAj4aaFqOkQ+HfFMmn6jHcW+yx2ia7uF+VhHueRfKTbjDt1z0OFpwk/5iko22PY5dc+BMtpNNpmnT3kGuGRWMVtJKLuMYaY+Q4BwP77IMda1Z9f8Ag/Bodnpr+EW+xJIoghNrGOMY4bJ2k8BgSpwOeled6nH8PfDc1prHj28vtJu7LfNaQWU6EkKVKRhVQ8ucBQODtO44FeffGr47eHdAvrC0+C9nFe63qPkvd2V+qw2oEil2hZZnhX7QRtPyOAO2c7aanN6RYlCPVaHsWq/Evw9p2k6XqPjv4ewWpubo6fbFlt3iRAAYsswQBSmR6HYSOCK3Nc+POgWceleEfFPhk2tjcXcNhNML6OCztYyAsLs3ykIF5ZThQqk5OMV+fkHx01TRrHUH8P8Ah1bP+0JBa6re37rdW0M6vlBb20hKl1YkqXyuOgIGK+7vg/baZcWmnXOreCbXVBq6Jdz6/cldQ6qzeTt8siFww8tUQogbHynGSSpyj8QpKL2R5/P8Qfg/8QfipfeKtH1ifxnb+FtJljXTmikhtkjJEEsluz7RKFQ5JIOcoRygNeO2Ci30C+vPhX4zP2bV7pbK8hhgaYRb3aSNGnY7lGDjJGH5x049X+JGtL8XtB8Q2Nt4J/4Q7xHYJJaWFpJLFY6ldQrt3SJIyRbltmUExZKPGzKOcGvGvB+jy+ONIuPht8NtVEN3KG1LUTbWq2ts0ihPl87YsigypjKfLjcD8uRXkPEJvlTPThh5KN2j6F8VfHHwbpngq5kvfEfiXQNW8OfZ9KlnsFXyJ7ohkNz5b5SSHfGxK7lbaBtGSCcWXW/jD4i8C/DrXfA0k+vmXUPN1a3uWgvr25F1GjJe2c10MWsUCJIEKSw8yAtkA7vkDW7XN/J8KPH09/pOpu8EN7Dj7VJaTzbJI2UQsfPHlncFBcnA2dK+6/Engvxt4K0bRxr/AIo0LTrG3NvpyT3DjRmZQvliNh5vlsvGdiS7jziuHE1KurbOmnClDlVtTkPEHjnVtP1a2+FVr4N8T2+haPDMwubiz+2XU7ldifY8IYUWDewR1ZtwAwVVecLxD8UvCvgJLj7LqGs2esazaC1kGs2/kXlj5B+XzZXwIUwxyQHBOCea5/xL8YvE/jH4v2vwu+Bd5q+paZpFnJ/aOq21w6xXNw0al8y3COkMEOFCsPmd2O0sBUmo+GNJ8fTP4f8AFfjDTH1jfFG1hDKbsmO2j81xJMxV52Krll3jlec4wMqdDnXvSNHUUEvdPzXtvjf8ZPF37TV1J4D0S/utKk1C2+1rotq7wzWELBXuJpFwqxsFZ13FFzgYr9K/Dl/JqXw4uvFV5rsfw58Km7vPPsGnWDUo3ErIArxqGMjyZCRsOFGMlcVxPhT4c6z4D8YWviaHWMaBdzRv/ZVqr2LXE3/LsizLxgS7ZSoyDtwQRmu5nXwF438TXWgaLbWXw28Sp+7vNQ1JobuIqUU4RN2GkIYDft7FSTXfUo0uWMYLZWOaNebbcjwefVfDmrXl9p2oapqFx4Sn0by9Cn1tW22uppuVU3xrsWNAp3HZyGwPlUV9L/s0j4c3/ijVTaa9L4pvdNgjtAZrBbWzEi7XVrfJLyupjk2sUAUdM4U123h/9nH4aW0bW2ia9IPDmjWTm81o3cM6NeP/AKxFaTdFbrEMOQMlcgFh3+dPDfg/9l3wiG+IGmeJPHnh/XZrdXijiR5VnmyJFFsYbQwyZkARd0m3PHAzURp0YbMHWnVTij7av7aw+Mtnf+DfEmpPqmnW8sUkunWcYSHUbWORSjyyPslbbIFZ1jdF+Xnd0HxPbav+zj4Q8U6fF4m8OXnhFLN/7QGorqk88FyYS4VUsy8pCM6hflCA7SGOK7HwL8R/i58Rk17VLXUx4YudBuLQW4vYLeycQ32RKbplVEZIymWCqGcrwN2FrxLxddeFviNda7cabFZXXit7cW32LTopPsOoOzxhJrPzCoxu37k2lt3zKSBuOacXNdDeFBwi108jtvh/8YfCOkeKkvrfw34kuolujcxmC/hChWmBhTy5Ei8xVJQkKoI2Ak4zX2h8QfjBoPhk6btgtZl1KBLybRDBvub+0ljWOSJJGXyDJAzncFkBGfmXb975gsvh94t+FehaVrvxC/s+WPRYWi0/XLRHuPs6rFmSyv7cgF5FiUhJDs5HO1ziuR8HHwP8eLh9UufGet+Ide0ES3lvZJbf2fBBEjjz2s4EH72RwVBYklV5cY+WlUu3y0yFCm3zz28jjfEXiXxlbfEy3+J97ZQ2vgrzp49MSbT1XS4DLu26fOyBY5LgpnczDjaMcjFbln8arSbUp/GvjG5067uruz+yy2USFI2t0cyRKhBcSZPdm5U4JwMV9KJqnwl1awsPg1q41fUrRjFOfC8NuDIrxu12zzXTojlUJaUhJEbAHb5T5T/wuf4YeGbFNK+PGmapLr1heNMLTSrLTzDLbpuMCZtTEEZFYJInmA70wc8iuinScuWO5jVqpaJHG/B/4S/DD4/tJ478TePNZm1pNQdR4e0e5hgms0hx5JVX86QRrgEPFxjjOeB9a/Ej4ea/8P8AwF4guPg5bQQapa2Zu9kqF7yaEJggENkuh3PkDBx0JxXz5Y/tzfADRriK3sPBVx8L7jU2WO41H7DaM0MTHG/FuclQD0TODwoJxX2dqGt+FvEGjhdGhuL/AEXX9OCWGuWFx56T27KoDxLkfLgAcHBHGAua7ZYGP2kcjxVTTXT5H5P+Ef2tP2k9D8P2fhHQriDUbtZ2uIJpLWXUtQkaXn7Pj5g6LkYVBvJ4PU19D+Ef2kP2m9B1/SZPjKGTQJLj7NdrZ6ZHb3SXTfNHC7YVYWIIxG68gYPJ49g+PXxs8P8A7Mll4O8P+G9Etr+6mSV7W4uhsjhCrieXyuommYLhhyoJycHB8S8X/tRv8WNJ1LwdZWd8mj6haQSSXuqMixW90kizJJH9ljZuJFVVXkEDOFruvTcWqcDDld052PveTVtQ+KULaZaaP4i8G7flku52FkEccH92G/fhePQsAcY618RftFeK/wBpvR/F2i+GIZZ/DVjpt15Ok3+jGYDVFeIKk17J5j52+XlowiFCWXcQQx92+Gvxl/tnRte8e+I9Rl1PSfBWnxWypHAYVdzEivL52dzySmEko24qXGDhsVyPj34nWfxD0Hwv4vt9B1G6vYkvbXS7WEM97PdmIeexggjlP2ceSQrBt3yltuMZ8+vXjDS2p0UKEr7aHz1ZeJv2lYdZtf8AhJ9f1nx54Ys2S4vpdLTZZQCVSwdp440uGWNT5joZOVXA+Vq9j8EeKPFHgqHTbzWNS0jx5oiLcypJfRFbiW3nYrMsE0ili24EdB/dIK4xW8ZfFnxF4U+HFt8MdJ0LVfCT2MaSLqesaW8821y7zJBEYnRCpkKLKR8q8ADhg3wB+0B8OLrQtNtvFOlaRqNv4ZMdra6bZ74LwSKN0tylpcMkbo7qrYcgct8xIIPnYqTqR0R204tdP6/A6n4meGvDptrvxb8NdO017/T7Mava2Gp37zaViaNC7SWYBCNJGyYxIiH5T90A180aH4G+Ofx18Sxw39i1lrfhfT01CebUXH2W4Msge3t7cxfuYy2D5ar8iKpBbINe+/EDVPGXh/SE+Inh7RrifwlqN6l1qlrMtveS3unXTLKyR+Q7Nbx20SkDaylW2qPSvmrXP2ifGb+M7y/8Ia7rXgzwxqSr5CQ267TDaqFUW7bPkbruAO3J+bJORhgozb2/4BtUp+77r0Pqz4R6v4/16+mt/GFrfeFodGjZb/VfEsQhd7sOSsPn70zCpbaFQlPL7L1Pzxe3XglfiTb6P/a7/Fmw13UJJbu/sbBkXfM+1fK8mSSQosm5EMePlA2fKOOV8Z678QfibDF4i8O22oeMtJeKC1MMtzLsDQxLEzP50hdmkddzNuJbn1Jr7A+Hvwe1fwBpEHxW8CeHZ/BHjmDTY9MvdIvmgbTtQEsiPK58h1PmcBtwkzlAoX1ay2c5Jy0RP1qNJaf8A8bsvg34p+Imi6rbeFNC1H4X2vhq+mlsNX1KCRL7U5Gd43gaIxpOIFhbLkEgsoyNwbHU6d8BGW40S6up7P4j3mlyxfaRYOlnJa7ozw8cmH6MpXLrwOQFPHVfEnRvjZ4ltB4i8Xaha6FqN5Y+TpWi6ZeXvzXkeH3xxRybUJj/ANYWJTorHn5fmvw6PiW2tXF/oWpWmv3t5arGLjVZGnkZQAoeFY2ST92PkHTFehQy9x0TRyyxfMryPoD4kfCXw58PtDtNQ8SW9jdWk12VuZJEH2i1yfkeOfImkQ9WBOcDjNZvg/xL4R8Qajovgu40C28PaSYZSviVog9xcCMlomspyCwMzEDDZIJ6gACvBrTwL8SLrxJZeH/H1zN4kbULf7PeXf2t7+9+yJ8qSBpvMbbAW6AFlBIUZxXs+p+DPiTo3g+XXtM08aZpnhHT3FhcTRCM3PlhIvutIJPnJ3jahAfocc111KXso+8/uOeMlP3Sx8bNd+EfgvxdpXg74feBbXV9bgddQku4XSCYMxMbMzlDJvU5bdu2grkjgVleMPh14v8AGmr6bbSrGPCEcUs8l299u84YLBlEZ37Y2KxkgEjJPQA1neB/2ZNA0Lxx4S8dfErxlb6/pGqMYoodMM8Mc17PF+4S4uWdJEj5diRhndQp2jKn1CfwXp/wz1fVvD3jEaxqXg/R7q51O2srTaqT2NyqgKbpZYJF8gyEyRrhWCHO7t8/jo0+bmTu/wAD1MNPkXLFf5nzH4s8aeDbFtV8OeBtO1Ca2tkaya00hy2nvsJU3LyLv2nywoclC2RyGya3LiPRfGWjWtt8MvE7eJtJ8MGMz+Ftf09IpLhpGchLa4EKPLKxLqi7TglF5+UV0Xi/w5Y/8I5q+ufCmSbTPACTKHtHiP2yGWRFdrgy4aYRLLhdsj7sAD+JaveI/hp4L+Hmk+BPGXhbS7jX9cl1C0uFkS+5vRJF9zJRgieYq7RH/tbuOvlxo2+I9L26suVHFQa3430r41xi1vJYvBWlJpb6zYaqqXdv9lEKxXEKxybmNwIlYDYeXUE5r0DxT8W/2V/GN2fCFodW8Kyx3QtodPOhxJp0T3AIe9PmooQlSfmaUP0Ko1cF4m1rwVqF/qnhXw54f8T3/i4a3NqQ02WCRknRlBuF2ISTEEyQ3liQEKd7L1j0/wAban4x0XSPBHgHwhHq3/EzMYOuiGeG0cqVkgaOTdLbxxgZ37htwcjtWiwnOlZbETrJWbPTbfxf4Y8F+KNH0K/u7HWvC3iOymtZ7+30r7PfKIVIaadJF85IAfmV1+XPcAZqp8Sb3wb4Z1/SPE3gvxq9vNa6fOP+Eg823upC0aq6wiI52IqsxXcDyCoOQK2v+FR/CT4JfECHxl8XXvNVtNVtVWztjeCews503NJDNAdrSpIBtiJHlgK25RkbfHPiX8d/2OPFXxQ0nWJfDbQ22nRGG/hfS9sF7sYeVDFHBKieb1UOyhMEZbGBXVSwj0Ud/Qx+sJST6W8jR0r4h/tOfHS/0nWNCs4tE0zVNNjtHu9RkU6SstruS4v40uPMK72A4TeCU4zyK7PxP+zzpHg7QYNQ0nxLbavqV8802qaTDbpJHOWUl5bEQoiwjBwm5VDZVA2doPR+H/2w5/iq03gX4Z+CRaLbkRtZz2q3Jt7cKwJNuhhgA+XgBwcjaATij4d+BfGPxC0bxFqOv+KLm11fSD9gm021sVhWO1Qu8e1BtZHcBgAAu3o2R02jTkpWlp6mEqsrbJLsj5utvhZH8Q9Pt7HR7e+itPtZtZL++l3G1WNQZfNhyF2Rg8cpzkZBGD734f0ZLPR7HwVqWpNdaHFayhdXuTHHdk2wbEluzkt5CNlEyOVDDJANdZd+APi0nifTPCXgLTZ4PDUKW0uratNbpGnlnd5qLGzo0ssmzDJEGPzDcVHNZfx/8KfFS90pb/8AsrwzNudNLsYljniujbxCR1lX/ljEGJwASgUlVJzivWpYhNctjz5U9b3POPB37NsPi/xkNV8YPqnhfTZoTc2OqaRKhW/ETYALEFYt6ncB6gjuKyZ/hP8ACzwzbeMvF2oeV430DRwFsknubW5vbtnCqsc3BaIqhOMIrbVJ2/KAfWdA8VXmtfDWDwB4u1yX4IeIfDxtpNPGmzyMl3FJuYxzbZEEjuy7iu5Qjn7uCVrwX4n/AAu8C3enWfiixnN1rduHt9bsbR445WnBJNxtIZo1yWJXaflI5HzV6UKlS/LzWWxzOEeqPafAPxk+AngXwzbS+CPDEXw70fVCv9qXs13HPNA4XaHFmwllnYnpHGvJydh5Fdz45+Efjz466dY+frng/VNBkuYr3T57eCcT3Fkp3RPG6GJV8yNmjZCQNsjDcxCkfBtx8NvDUSw6+LaWK3heJVmlctDHjA2zDBOc8E8YP4Z+tfh9+0L4Z+EfhmDRruybWdOS5Mn2+Ndss3mqDut0wUMcTkjZkZXkE1o4Qvdu5Cm9oKxjeIvhcbe8n/4T3VrXw7o2mj7LdzQF7O2sEV/Lt0ieZFT5sKQACuCOgryPxz47+G/gzxD/AGZ4D1Z9cubGzgki1CyuEvlllkRiU3qPIwI9pO0naTgjjFfqj468CaD8U/CX9ga9JFLb3kKTSqhKMsjRFoc46hS3MZ6g4PBFfjsnhuT4Y+L08P6jpMWi61DLJBJI0X2e2ubaR2zJEPlBT5dyY6BeDtp/C+VvQlW3sXG8YweLpYNX8W6rcybpA62wbMkeGwPlztX1wi9Ogrr9R8QKlzZz6hEl9b2cqKt3EnzJGudm9cFjkduB14NXfCI+E3hW7vr3xVZQ6w92oNra2OfL3k4bMrsgHr8rcenQVBqw1TRordk0eXRYdU3JY3Mrh45I8jG8ZY4jV0+djjnriq9z7Ow9eqOG1TxR430jVgmk3lvPZ6jcmNnt7YoS0xxsJz8jSc4A/A16t4G8W/EKK1u/DvjDQLbUraKRDb/2qk8Nx9mct5nlOOGCYGXDZAboQAD658Pfh54Y1Xwda+MdL1B9XvmzZaoIfL3abO4bDhWAXEe3KOeACCDjIrw+0/aHX4b6tqGi6Vq6fEDTllUrqUsEwSbEaKyxlpCEi3KcbX2scMGINc8mpJwpRu0aQUt3sfoB8MfhZ8MLC2s9Z0rWr7xbaeZNcQ6ZPdQXGmieaMo6Rw+WqmQK+3sdwBODXyx4s8E/Fg/GXT7SyWe/s5rpVg0K7eHMdkodlbzOU8uJVYNIXGSoA3HC1kfBP4j6h41vF0PS9Hn8P+GNUvpZprqGcLbw6gqBk8gMismdkeUzjAGCe3pHje50nQNcl1TVtW1ez8Xw2xktrqxu2ltpoowSkTMwO0fJ8yKRyM+grzVRqUp80jVWd4o5C7+DXi2+u9cu9KcyvFJMraBolzB9rMu8HZcltkIiUAMV+bONtdd4c8IS/GXwjaXWkS2vwv17SrmZtTt7qJ0t4ZFLwKWhkAUySRYZSFKjJGcjn5nT9pS48M3S654SsDJrU5J1Rb8/aD5sRYRSwybxITyRIDjK4GTjJ9w+Gf7SHhT47zWQ+IOq6L4C8YaJPJDcSXFhMul3ttIq7ElMk6qcMGHlvICgPBPWvRjCajeaMpLXQ8o8f/s6eLZfG2mXnjy6S507XNSttIttU0m6Sa2jaR/JjkaPgocn94uFUchecZyr79mXxH4TtvEmoajYf8JVpnh/VGtYI7O5Md3PbJlhJJAI2AibAPDK20nGVKk/SWveCdWvrzTPGmr6r4b8N6ToWpw6tFe6Pd50ycRBWVliLnLP5YCnKsADx6fLfxh+N+q+IvtkPhzVrqSC9UaXeLC+DJAjM0cqsuHcEHaA2MAd8mlSr1L8kEU6atdsLjTPH/hi3vZL7+3fh94Znh8yHTXhlhtLtpF+5LNHvR8t0BO4A/w9+m0aTw7dfCu48L/2fL4gu2uPNSU7Jre2uX+bdEAVkizD8pxx37mvEL34vfF7SvDsHw+1eS+1XRPkEcGqPJM7wBhtjEzKxUKFwBnK9wa7zSfFOnS2ltoWp+GL/SfCOo3CySanEpLxPt2h45UE0bY242sM4JA5wK3nSaV0rbGXNqlc7O+8B/BDw54BtNQu9Ka11nVUW0uLm4u5I4ZJj82xtxCFHKjAIAHPWvIrDwv4fln1i/8ACssOi+J7XFjoFtZNColv2AaDttVy5CgkjafSvqXWPhd4E8bXOmR3Zk1HQ10i6uLdLmaRYLiWMi3t3fcE6xoOVCsBtOcYFfFnwf8Ag9L8U7PVtC0zVx4T1fTHMlnaMjTPcyQ5JSIIQRtVQMjPzEcHPGmHqOakpSM6kVFJ2PrHwV8Qvitod9p3hP4hW5srjT7Vzq1vMIr21njmjbDXCr5sDtnaVALcjb7DpPinf67Y+JX+Lvh7+z4r7RbO0sXt0jSMQxjfxHGAegfGGwwXjGFFfIaeIPjB4D8Sai2r2tz4xku3jt7qHVN9xNLsHl+QpZt0GVYqAOhP3Tmvqb4ffDbw/wCMbLUP9H1b4f398iSxwXgjniAjG50WRvn343bSWKrjkDgVzV8IoNTjojSnWuuUreLf2hPDfjLw3caX4i8NWt9qM9gY4dQ0KVIAUkI3efC4XIVlyMZK8jABYnzb4c/E3xn8ILm48N+EPEMG7Wmthe6f5XmTxOhL+bZ8sUcxkqVIZcYytdF4d+D/AMHNeu44bHVL7w5qLTSs0d1MmxliY9Z1jVEVgAfu+vOMEw6l8KvA+u65dx+ArxtQKRK9trdksixWdxBl2YzR/wCskODjJUEEYAyDRF0/hiyndbxPQ/Fur+N/2hvHTLqeu6p4Z8JaVJl0j/0eKJwT5LD5FUSMGC7pFyF6Zzivnr4h/Fb4u2tzN4TfxP4jksdGvHW0vTqFzHLKqkqHVvlLgKMKc5Azjg16D4E+O+vtLH4b1i7htLeG0NrLql20bLcMEUKtzG2FYkHAYnpnPU1U8Q39r8QNY05taezEUMkixC1/493k+6eOwdRkEH6Y6VpQg1O01oRJ2Wh5tDrfxqm0oXWj6t44uoL3IjuLbUL2R5NvJyiSM3l/7TKF68iuL0CLxmvj201zTJdR8T6zBL5w0zWJZnl+2Jxuk899iqANxzxtr6r07xOrJrGj2muWXhCXTLBkRPPCmQRKdnlkEFcYGQMt2x1FeX+GPHXh6LWbaHx9bQa5HLaGSPUn+dN/OY9w+7uHBc/+O13QlF3agZPm6niH7Ufxl+LHxPutD8FfFOOz0weHHkvo7OwjQR+dcJ5YaUp8pcR52gcLk18zJEFXzN20sAuOox9K0PFOqyeI/Fmr+IvNnm+33s0qCaQylYwdsY3H+6gA98VnhHziJg7AAn+6fxrwqrvK56MY8qscX8Rr+SLSYNKs8pNqcuwsndF68dcH0FfSWifDH4vfDjw9pei6brFxbeGlKXdzeaZK9lHbS3W1pGKkiSRgpBz0wADjFfLP9syXPxU0Zo2iFtpzoJC+DGyg7mU+nYZ7V71qfxk8QXH2nS2tpdZsZ5DmyF06QDHQhh9B04wK9vA0Jxox5Y76nDXmue19jrPjDpsnhy606a28UzeOLK6QeSZ5UnYMcAM7BiTnnHfj8vFvE+kXelXE1l5jBriJJJEg3HzkHzADHzbQOSOn4V9K+E/EXhfxVox0nwx4dtEeJN96L1BLlhjhXXLZPbt7DFeaeMr3xf4q07SYNJtYftkckoj8qLawhjyhj3sdmxce3GK7aMnF8kkYTimuaLPLvDHia68PWUmo4vbuyhdJLa3L/wChtK+FYSDOM4446Y/CvqC01LU9Wll07V9d03S3u7cSwBkVFWE4ZSk3y7grcFW7DNfJ+qS+IvB6FdViT7PLL+8gCKQsgOSpi9z+Br0eG6muIBqfjvTnsdP1mOGC1lO2JbURgsAVdi0e/qOxI6VpiaCfvRJo1bWiy5rnwwuLfUobvwsbTxbDchhqN4jLIkE5YEMsYJb7vzADOTkccVU8u4+Husy+Fom/tSSbbNcyzw7LeLb8zeWvV8r90dDx26X9R1HRLNtMs/DVzNpDpGDO7ysiXUWTtQyQE7/myOn3aTxX4H8Zaqmn+IPiBrMl3pSsot47HdmON1Yh5BtB6YBOc49a54Sfwy2LnFJ8y3Ol029HiHRo73wJHZXN5JOWlgvLdreQsu3iLBCnGMcMeG7c11+meHtU0z4XeJNYvJJdL1/UJCyswUtbxgYCqVzgFQfpha8b8M3B8MXmnadYSy+PktW32ixZtvKIbofVMDqxwBntXpf/AAlVt4q8Qqf7CvbKRWP22ya5RYm2DoMEcNx6dOKynSafu7Gkal1aR84vP4h8N3ktzba9ZTh42ef7MRIDtz03KcMRzx3ra8LfE/W9Hsbfw+l/BpekXM0ckIeHBjfeMs0iMD8wJBzwemMdPpS3+GPwo+JcciaFYjRdWsIpHutNh2iUHO0LKyqAATzjO7HBxXyh4n8H63oV3p+keINNOk3jFk8t8bHt84H3crxx0zivQjKnUjZnLJTpyufdn260vLOO60U2kpli/wBda4EUjKO+BwGOMA9OleCXHhDTn1u4s7yyCz3Lfa3do/PhdTyyKEB29T09PpXJfBzxrH4d1hfAuoo02k3dxvF/uCG1JHPBynl8Dkla+3PhR4p8QeN/E+teC/hXoUDLZqPN8T3aeWjuflROU2fO3KAHDLztHFcVV+wdzeCVSNj5Vfw9baSGv/AWnanpskoG5YZGjidh8oZXJ3DjqDwOOlatn468Oa1o0vhSC2n0nWRIkOpRXjMftH8B/esxxnPqPYYrv/2ifDPiT4eXqJ4i1SPUPEWoYa6XR7krFEg+URSxgKY2ePDA9/SvnKyt/GepyJo1pZP5V3IoN1M26Veg3Mc8BBj3FOmvarmZUrU9D6Oh8PaP4T8PJ4ffTE19b6RpVZ5c3EDOPl2rsyEUAdwMk15honxZn8Lyn4f6dY2niRDcPbw26kNtugfmLHGVJzj+6PauI8eeKfFfgnUrWwsdSh1KeziQXVyF3uJOB5ZLHpjmvILTxtf6N4rbxXpcFraT3CMJhGnys7k75MN905rFybdpbG8aajG8Ts9d8IeKU037ZHp15qax3TvMCwdYWYksACcrnP44ryi1tdQa9SWzHkGK7CxnPKkHv7KR3r6KvPi/FL9i1vw5J9g1pB5V7Zttksr2L+IMgIIJB+U8EfrXmuo3vw3/ALOubzQ01DTLrzWBidvNiO/PVivAP51ULdrCvLZnQP4g8RmFY/MR5o7jzFlKfLIMcAdAAOhxXC3t/qeu3VxJd/vRbSBDsGApJIIBH+eK9Z8IpbeLvDJtLrTpIWsWBikTIjkcg4CMvb+8O1clJb6tpuqXmmaOYWnjbfNbsmYyeM89a2iknaxlzaaEkPi/w14a8L3OkQw3akT75t6+dHLuGODwFHHQ96yNK10alegX81obWUERq6BtqgZ+YY44qS31jRdYtryC8sk0m5ZGjLw/KDIP7oPfuOK4uXwdp2m2rwtPM9zcR78tGACx5G3HArRaO4rK3LY29U8OXNldebp8KX0cgLQXFuQinI6AA446elZ9nPp8GmyajLHNHrVswRoQxQuG45GOmOuKzo7W+P8AZ/hr+1XsYgjSHYMFVPJzzgkkfhWpqOm/6faWEt1KkxH/AB9yIVEjD7oJ4zn1zTuTaxqPot1e6CNditILSeSbEpAOADjb65b1wO9YXiPwJqenWMmuXeJ7XOblIGy0Kn+LB/PpXSx23xNS1fRr9kurQMspClPNKjvGR1+n6Vw+o6jrZu5tHtmvjE7D7TBMMc/3Tn+HFVdp6IVk1uYtvoMN+X+yTbZEJ8gxkgyLjPXI6flWQdB8TFJEmie4O7Mil8yMi/3fTA6V09xBrA8maD/R4lkEVuzDaCOnDAZwBgGrLXPiPQrtJ7xFvoUIDIpyGVuAQfT2re3kZczWhoaRpmhR2dvd2UtzMqHiBnJWOTjOVPQ/h+FbLeGdNsT/AGjFJ/aN1M5dpDjykH90gdSPas2z0uyvXvLjTrtHuL1f3VvJ9+NuuGK8dOhrnZvAPjRIHTbuijJcRpKXHrwF4pWb2DRHa2g02/vE02BorC6TdJ+6UFGAGWwOx9q5W90PTtUuft+nmQtv2zGQgBccbl4xiuasbGa+M93ZyvBeRDor4kVgcH04PStPRrGU6Y+rwO2TL5Vyh5O3IDZX8a0UXHW5N09CrfaXc6Xqq29uBGJFy5OMMBj7uf6fyrl9SK3rkxbkUYWPjqq13/iLwtYaLPc38mWhMStE4kO9iepB68fpXAWN7HFbPGsBkjiO5MHkfjXTSd0c81Ys3HhvVrGCG4AEtpcJlvL5C8ZzntXYfAG2a68e3Wo4K22l2cj7TzmSRljQe2SSfwrnNP8AEIgtGhmYxQYZdrfw7j/dA6Zr3L4LaXBY+H9Y1uGMKNVmjhhZeQwtwGyPqzn8q83OcV7LDTv2sjfBUeerFHrUxJLouNmck4xn2/Gsb4n6n/Y/wjudkoik1y7SFR3kii6j6AjFargSlo1VjxsbHQHoCB9a8y/aJvRby6B4QiPlrp1sty6cYBuRjP5g18Dl1NSrRPpar5YNnzgB5FvFErB2Xls9B6V6h4HtDb+Hpr9Noe+n3J7JHha8nvB5MY7uoy3fGa9/01LjRtEsdPg2lIYldwRxukGdvt1r63Ey/dep48F76Oa+ITb/AA7bzFd6RzggkYzlWA/SvObzw095oUGrabG1w5yZUHOVBxwPUCvU/GySv4PuUUAh2QomPunPO30rzfwvq9xZxpp0g861hbCY+8GY55HcV25PJqm0jDHL3l6HBIr2jlvICTA/MrDkD6V3Oma5BbW620sZliJ5b09cg/0rqrzSNF1hJWSLbdSAEMOv4A+3pXmeq6BqWjO8Um6aAcoecbfevavc4Nj0i5TTL+zSIxfbRI3+rwOP8OK5FPCmlWhkv76byoAcKAN+32OOlYlhrtxA6SRTBdg6FMrjHTJ7V1I1fTJZAUxKZcC4XBA+b0HTj2pptD0ZkwTWek6kLjT783seCVULtwew98Vt6frLaZdPKkUn2eROg/hk/HtXN61plq+yTTJRFIGKhDwMD/PfFUbK41GcNYMjJk55/hxTEd5Z63p8kUkmp+XuDbg+wKceg4xWtNrXhSaGOI3TRwSjDoMj6HIz6c1wsME/lpEYlznaASD+NRy+FrmQ/LbrGQMhw+OfYDp+VHKF0dNfaJ4fGy6sJRPFOuEXlt3vnqKr6da6VaTyrqH2cyFcwhmAxjqApxnP0rDGgarayRrZSmXIyykgYz1HPJqvLYTeZ5F/E0UjYUc7hntzmmr9w0Ll3faGicgIFkGY1GMD2/Cr8mveFXt/shspIY2+7IpXB9/aqsOlaRZjzL8OY3Gxwv3vqoroYfC/g9ALi3upHiYA7JpwQuexAAx9KTkl1FbyOUGp6IsIS2E8TR5GW2sF9OV7VfsPFFvbwSxzpvfblZWVT+HPp9K6E6P4MlX7O5jUr08uTax9R61SNj8P5opBM6HytoYiRsr2AI4zn2qXUj3KUX2OXPimC8kMlxF5UuMGZcYYDoNtVodUFvER5LShsgZYDH+NehHRfAS2w1GKbzIXHyQ4IIA4wMAhv0rJlfwRb+Q8EOX3Y8uUOwZfc4xR7aOyD2cuxxEF8UYSp/o8yHpu+Vl96s23iLULdh5JjCbs7QMDn8Oa73U18KQRySzQ28JCholRdu7A5wP/ANVc5bapp5jVn05JWzujjC7cBe4IGaaqRYeza6Gb/wAJHcJJJEtvG3mfKQP4QPb/ACK2NN8RTBPshs43Z/3azIcFRg845wB+FMfVdPE+RpyJv5YLtyMdc5H8sVVt5NA07/Spw92ZThYxkbPTGMZ449KNAsZttHFaz3QDC9RjlHIx0/h56gVd0u/uH8Sac85+zskuIhgAKCpVvQYrHutRt2/eRRFIi20Io2hB3x1GTXUeA9HtPEHiV7yRpXtrCFZ9uedxby0x14BPI9qVXWNhrRnW3bo8qeZIJs5B2jA55/L+VYN5EqahZPn5yjrjH8IFex694g8PXlla6HqOlw20ceYp7mFAk0L8mORQMZGclgPw9K8a1O0u7LUl0q/dWnsZ2iDgYDRsAytj3XFeMqXK0d19DQicmWNSA2B8pI4x7CuXudD16aW4uIojcxGRipXjb/wH0/CunA3pCsTFgp4PTkenfB9K5fUtc1aNp9FSf7PHu+XgZx1IBxXZh9HojCpsZlnpGoXTOuw284I2Bjs3djjtVo+G9YMbeZlETu3IU9/u9fypkOsXdtGBGouZFxt7n9RzVq61DxbdReTdtkKQ7RrtiOOo4HtXam+xzteZzl9p8lvINsqOZtqc5AAJwPwJ/KvpT4V+H9W0HRW2Ws0FxevmQkFY0XjZgkAFevFebfCfQ5vGfxAt5LsJFp+mBJ50lj3I5B2xxEY/jl/kfSv0ZudHn8u2svISH7QVTZtBGBxyvFfJ8S4+yVBI9PLcPd8/Y8RvfD8up3VvZrLJfXIZVzDHuOSMqFAz6YAr7p+I3hvw/wDsM/B60023kttV+NHxHYBrlgkq6Jp4VRcmKIMyYXJhSXHzyMzKSI8Hu/2YfAHgj4c+B9f/AGmPiQYZbLwYl6tpavhTJewAOOvBl+4kK4Pzydtlflf4x8feLfjD4wvviX42uvt2p6owYRE/urdW5EMS9FSIHaqjgY9a+XwlJ1Jar3UelLf0MGzgk24nbfcPukmmfq7u25j+JNdFBYSyNsGAE/hbvxUVravLILf+LG0eprzn4g/ERtJsptH8LMpuYUzPcnjyQeyD++f0r6GhRnWmoQRlUmormkzsPEfjjwv4LjaPVJRcXuAVtbfbI59N3OEH1/AV4J4g+NniXUjJHo8MeiQMNoK/NNjt8x/oK8YdpZpDNOxkdyWZmOSSepJ9TSqccjtwMV9Vhcpo0leWrPFrY6UtI6Itzy3eoTG5vp3uZW6tIxJ/M1W8vyxyvPT0pVYq3A467TTTIWPPSvVSSVkcN77jhkdsGnHI9cU1ewyPpTySD6jofagBh6cGnrjAX0pmO49aF4I3cr0+lArDRxzzQGBXnkA019vReR/SkjMaE7hkEcYoAkU5UgdP0pm45xkAdKa7xlyyjaMdKYDuYBVyegA9aBEqn5gqnkmtO2izg4yR0H9afb6dJb/v7n922BtHp/StAsZCnSPnOAOfxoLQ2Ll8k8qOMelVHDlydoj54HXNWuBy/GRgkUgiGQwcEED7vt/KpAcoDnGME4yR0xTUXadvJxnA6VMm3dlMnHQdP8//AFqcUBVUIHT5mqQIVcLGxVsA9B6Gs66PleXKfnKyAj0wK2XKyRKoG4he46Y6EVi3yN5ZH3gMcDsc/wCFPoB9BLKXRbjf5gZI3iA/iV1DdB7GrMOY7lJEHyjgjPrWdpM6T6RY+X92SFQrdD8qgAfh6VMBCu1cBcf6wZOc8dO1fG4iPLJo9+i7xR6P5ZUK7r+7yrhsduMDj8qwfH+b74d6ttQL5TxSE4AIQSLtX67sfhXRRrI8amRN2Ygv93gYx+NRawG1TwlqtkoDJLZzbiQPldFJTn2bGKnCvlqIuesLHyfb26kIT8gxgbRwatC0EZXYDGwydvUfrUlnA9rAonY+WDiNkHUDqa2JEiP+r4Jx+Ir7Fs+fiZXkMhwAUBHepdrqBtAPrjirvzbNu0HsBj0pfLyu3YA3fB7VJRWWQB8+XjAxgdMVKEJ2lRvz0/CjypSztEDH/sj/AD/KlDOrg9Ce2PSgBB8vy+vX2NC4zwduOD71ZQxx/vJ0ww6HqD7VZa0ecZgARGx78/TrQIhWNJxtXt07YrSs9LuLkefLnbuxu7YH9KltrMWaJPfHb5YJ8sYywPr6CoZbq61CZAipHEvIQHp2/WmgLP2iNZHgshiMDBI5J+noKpxRtK5gt22ueGY/dGPX37VVv9Ut9OQWtsAblyOn8GP15q54UuoYEvYbuTzfMbKIQACWHJyehH8qaERFAsLs90dgbAIXcD7e1Sh7zy1kOy7hbjjh1x9P8KuNa21yqtpUiMwOWidhn6jtTRqjaQfJkVrR2OdsYDIady7FX7NqbkSxQiePAz5f3vSpP7Jv7V1jVRA2M7Xbnafw2/hV60v9Ujc31nLHPbdZQVA2+xUc9PSq13q959lRZNojJJLe2fu0X8gsUUtZvM+zmEwpK23zUJKBx09qktPDEkl1FdWGpHQtRtZRNDOgKlJYjuR45FKsjAgEEdDj0ro9MW4djpusRNbQ3GJYnhyMgjuQCvQZqjqmhw6b86TSyJKeU2kMn45II/Knz9A5T9Uf2Zv2iU+M2hx+EPFYW18faMknnxYSOPUrdB/x8RKMDzAM+agGONw4OF9j1jQAwM9jbOomySo+4pHBznpn8q/DCK81rwxqun+L/Cc82mX+jzJNbX8DlWjkUjAP+z2I6YJHTiv2k+Bfxj0v44eAY/EVgw0/X9O2w65Z5UmKcAKJUT/nlL1Uj36EEDzq9FRfMtjSEujM2NiFk8xftCNldmfmDLxjPGOldb4XlRk+0XEQufOLZUHB+TGPQE4+lJ4o8PNYSNqEaEWty6r8n8EmB356movDls7XbRRh8KPudBwMD5ux9K5TZnqun3VpJB56yZZidgflhjA9OCpFdEyBwny+YpGT0LL9Mdj2Fed20JR0jibZtGNhX5kb1HHOa67T76azVnhXzrsKOGxwvfgkdDRFmbibH2OIh8E2m0BT5hwQPTHuOlYyWbxv/pTxThflRM4Ofrgdves/+1ZbkNHdbpSp8wlcbh6YPOK17W6a9YQlI9jY2Ar87Eg5xkY4P4VpHViehftbw/a8ADpg7f4sY6ZrtLCaYlZxJ5MAySi/NkjHJH6j0Fc9/ZFtCFl3GJhjcB1H4c4H04rsftNtZW/2d2ZGGAZFHDt2XjO3PtXp01ZGMjc8U6zZWHwP+JM17ejSbKTwpq0dxN/rDD59s1ssiL/fZ5UGOOa/mX8MeKJdPtrOOa2SZUs7YwSLwyhYwhBzx1HtX9AnxzNva/so/Fy8nkSDzfDt2kTkjcJXkgRGBGMcOQPrX4Dw/wBg3EsVlb2v2NLPdGBvHmYDEhd3TAY+9bVGrpEx2NC48aX5kkU2q3cZ+6JBudfrjj9Kox+MLh38q48vCf6sBcnnsMelb58S6DaStANLl3KPmB2Mj8euePyqnJrPgC/hP/EtbRbheqEMRJ9HXOP0oVg1OPk17VfP82C4/BMA4HrnmrMfirWPMWO7kdXXOMrjrxjtkV18WseDrO3Dw6Zvz/ApXP8A30R/Wrg8beGoAnm6eXUEYjlRDt+h6cUPl7Bqcl/al85Te4Z0+ZCfkP8AwFiQauHUvE09pM4Ny0MhwzhSUB9N3v8AWu1k+KHhvcsA8PJeRt/C5iDfTIHA/KpbD4qafYo8dl4fisUJ+4sytuHpjaKWn8oJSOHsNM8cXOwabaX8zcKUQ4Yr2+VyPTii503xnPk6hY6jbpG/luzwtlfTOABj3Fe8aL8a4tPhWceHYZ7oD+O4XoOhwOR+VNn/AGh/GTLcfZUtbYSn5IZI0k2L0wpLAkCp5u0B2f8AMeOp4U1EwNGtpcwtCV8yTDAJu6Fu4z2rqU+GuqahbmC1u47gxLuMQY5cH0PX+ldje/GnUNa0E6brEdla3bIUZo0z5wP3TySFI7V51Hrl+wkggjKzMMebET5iMOVb5T19MYpXl/KCS7gfAnifQ7D7X/ZjXlnGT5roMsnrvjyTgevIrT8OS6Y8j27BbfzRkvKmYzjoCOMD6VeufHHiuLTbe3S2ma43fJcTIYdw4BGBjeeOgq1rejaxdeVrcuk3VvNNEDt8shAMfMflovLqg07nZ2vgiw1qOaKC6gvrrywYzZzgeT6B1zwD71xGp+BrzSbprR5c3MCCU2rDhlxz5bjOenSubgn8SaXjVdMdYH27WxyXTujFD09jXoNhe+N3uE1zVNGbXLS6TyCf48bePLOdyj1wMVGqL07nI3BOhyQSavpuYsgxCXKb1Yc4PQkD34/CvTdNsfAfiF/MOrS2N0vFvaSqCQMfwscgc+/Suf1mfV9Q0uOE6fc2iPOEjgnjZ0wuRhSw3ceuBXOWngrXZI5porVpNh/1O0qSf9ljxxT1a7C02PR9Y+FumSaOdT0e/wDsF5Aw8155FMLA9NnC7GHp09K5CU+PtIggurTUjfwRE8oykYA/jwCGH1qlY+EvFFzNBPFZSRAkRs7SCQIucfcDE8ewr0+x+FHiexuL+MSwWMSbBvkYiB1b+Ig45/EYrPX7RV10OBTxPoupzCTxTZtEzjAltHZcY65TIHNdlBceArFBIirrNhOhJEyqTCVAH3GAcdeo/lVZfhRcTXlxbrqUG6NQZC7r5QGM5AUMzD2wuPWsrUfhjLYzxCx1iHUjIm9YoyVYheuNxZQB25/Kk/JjXoP1uw8IGwj1XwZNLpU8LbzGXdlbHRV7j9aseHviL4w8OSrZa7LP4m05zuWOc+YqBsY25Hy7cfTiqlgmmWMgsdb1S30pIwzB7kq0TevztwPQgfhXawt4Dawtm0u4bWJNULBY7UMGbbyf3UnGxOxGM1hUt1NoXvsef6vJ/wAJDq95rfg242y3CjzYpwIyT3CkkL6DPHStyWDxXr+kxadaWK6jewKyT28rBso2NuMEE4x1NdDpngrw39kC6z5vh28eLeZ4mCAlW4ynPzMvoK5+2km8NalNrHhbV5LxbjEXmXEf73Ixnhl2Egeo6VzNJaHXGTZwsba9pfhmXRYYbzRriO4G2H53DHPWKRQdpz1wela2nfES4+22b+JtLfVFiha0uC7hfMJHcFRnAzwf8K6iy8V6uDJosl95sk0gYXARY2Cg7mDbcA/T9MUX/hDULm0XxKJY0tbu4HleZ88cvOCZCv8AqunHHbtWEoG3tFazNjSPhn4S8XWTalo+oL4P3DmxnZJfNPoiO67R/usR6AV0fgz4cx+FPEl1MbuTUNPkg2IsqgFCwxtQL8uD2PHpjvXNah8LtX1+w0+/8PIEkso3/cs+MMTu3LITwWA49uK0dEsNVg8LzTa/qdyltFcCNrR4gWt5V/u55KnOeMDqKfLJbmblF7GffW3h6S+vvD+s21zaxW0v+ham0eJkJx94jC4B+6fSs3X/AIcWtprQutf1a7nstyQi4YHeQ6jbs2hg349h+Fat5r0Qe6kltT4jsHVVY8h0GPuluo+vaqsHhjxb4yTTrzw5ZzWaWKMFtxcIXkHGTGhbJA6HjpjHSoUOxfNbqdXFo6/DRZdK0O8mSGchgd6TsCwB3FG5XcOvyjOPpVm7+GmoeKPCceu6bFDcILiSbUIrbbGZFVhgkABXIPO3g9hXluqad4s+Hmti9sdIeWRovMv4YkaaONeSXkYEeWy46H34rqPD/wAamtNPvdDt7aLRluDHPb3YDGPzAfuygknaf9kL9MUOLtdIzur6EunXOq2tneaN4StotGW6iQQvcKIprgHhwm/7wHIHpXtMnhrwJcaBLoutb9YvPsBUx/u2m3MAM5VC6kNzkNtOO/WvE7jxPe3tra3fjTT08RWUMjlbjSptskAbrlcDIbj+MdPwqPVdU8OQ7b1rHVNIa7QCzmaVZEXYNow+8Fcdwc0rS6DXKyrr/wAGtb8HeF4tW1PUootQluI44dORw8ih22gblygO3B9MelZuh+DfGWta1/whkwutJubpW2RzDKP5YLg7slQMLwe/aprPw58TLLxBE91p1xraSXKGK6LI0kfQxncTtA4HU9BX0/oen/FbQ9TvZdY8JS3wjZZvt9nMjCKLYqr5Yc5PQ5BwfTiuj2srWlE5+SN/dZ5T4U8D/Dkf2d4A1nVP7E8VXF8yXGoEvEsEkbkop3FF2t8q5LcHpXoHjnwD460SV/Cfiq5t7zSo2Zo5RqMcszx/wRskhMo3L0UpjmvJ/iJocf8AaMl14g066g1jUE861Gdz3G3hmbHUrjkY4FeheDv2XPiv8U0mlspbKxaOOB1n1FWdnSQHa0bjGQNv3evbNZys1ebRpzKGkTyJfAGl63e3A0LzvD+mxiNTPMcmZmJ+SKMbQW3fKOcV9JaTdwaHpGl+DNa1GHXdL83fZyXBMEsUjhQPMAcrt4/T0rp/Bn7NPgSwvdR8IeKNSl1vVbMsZvsd3fafhgpY+RazxyRzMhCnJkAI6KeDXreu+EvhfZ6r4b0yx8IwfEiQWkqahfSQl7hogCI2YIGjEse0lm4PAANcOIxdJ2ijanCd7nKfD7wh4I1u9vdH+IPiezg1VP39tZz/AHZYmGB5cmFLfw8BfoMVqa78M/hZ4F8N3NprFjJqMyB7t9PjuG8mX5vlHAE4UqeOPl9e1eKt8Ovhn4h8UNb+dqtpPJceRptj5/2UWobK+WZ3RpJCpPHTHQ5r3Twd+wzc3sAl8X6rr+keK7GVo9P1BJ0mtRaqx2gBt4ceVw4yuPTArmdflV+ey9C/ZR6xK+k/EHw1qE3hjUvhvY2fh7TLBZ7TWtAWIebJHPj5ViZds0aqpZTuHqc81zd7468A+GfHMPibw34gsNIsbgmN9Ml09l+yKFG9YpTEpRWODgEDnAzjFfWV7+zB4M0e5sdZ0y6i8J+MbfzNkxeI21+4AUYhYxqjMGAIjGRnvxXjPjn/AIRvxbpuoaJ4+t/M1XQ7j7GZLSMT4l8sSCRECCYAF1DBTnnnpxzfWU3ZSN4Ula/KcXoGvfDC3sLnwrqWvWyQ6nJ9oiFra+fbOtwdxXaqlQSSPlxlf5dRLoejaVJ4O8R+FZ4LnSdM8/R9VsHJiS5FyXZXUtw/lk7lU55GM8nPlXhTSfGnhO90vwz8RNDsdF0mV5JLLUNShG8iU/Pja5MXLY+bYdpHGBirPjLQPFo1q4+FX/CTaboehDy7s3V0qBQk2Hj8sj5t6luFU7SD1xmh8ydkzS0TldZ/aH13wJNqtvb6Z/YWoYkt7OeKaOKSxLEhGtbgLhsg8hutaHhP9qL9oeCDT4bmyvPEd5EuxdUNqZpymcqJnTKMvHVgOa9j0OD4FfDT4pJ4nv8AW7D+y7bR0tbf7TF55ndQymWJucS569AB0IFetT/Gf4T+CdWu/EHge1tPEE3iFYjei3mkgRhGPvSrtkiYhSQCqt0xleK9LDOh11OKsqn2VY+TPFn7TXxn1yWP4d/FDw7Miag63GnwR2DQXIMZ+VCsCjzl6np1/TjDqv7Yk1tP4Mh0PU4tLn3RrHdWEJgMWRjbO0eYW443tkdq/RLxD8cPh4l/DrOpXlxc6VHEj2EkdrI5tSVAcZjXdjP90EcY6V1E/wC0B4BsvDlvr2jXT+MmQNI9ov8AosxTuHimGVGP90Hvniu32lFL4TntWeisfn/rXj/9t/wh4PvdO8VnUdG00qLaT7Db2940UfDBlltfMEAAGCRt47Vynhv4bftM/EXR5V+3f2jpl7PFJcz6peRyXxMbZWRGH+kwhf4QW9OMV9ga/wDtK+Bdd0i81XwfosumaoRGbZPtUbSpgjzcwYEa/LnoHU5zXlmufFjSZZBqPgyzk8H61YoL2O5vJA8EkjAebB5fCEEHB6Lx+WfNHpApxqdZHC+Dvh9r0fibxVrnxa1C9u7rQlht7W4CvO80AjaP5pEbzC0eUxuPTlvZ0HgP4if8Ire+MYoJl0Bi0kM8EqSo6hhExkiUq8DRsnUqB1wTXtHhX9qW/wBN1fQJvG6pq8F3DcxXsVjbJDFbllG1o9mTIH53AHjFec+Hv2jNTsfFOteItHZbPwlfTRRy6ZLGg8nCiIFV8ggM5XLEA7hwSMUbu3KPla6lVvAni6Hw5p2sX8dzqZuo9sV00b3aWSZXkAg4UqMEEA8Dr0rm/FEFs2gWbeKdDl0ua3uPs41nT9sIaMMCwaNcM3rt4xxgivWb/wCNtn4n8Q/2d4tvF0WzkhSWzuLLe0NwBkY2BMq4yMgfQVs+OJvBnjax0/w29ldywxjzIruC2YtIXVfnhYDIOAR84xj1xinZdrCu1uZnhrR/iTp+ppqv9qR+IPDEUKFEvHkZpEcc+W7B23I2PvMeegIr6V8K/s7ak9u3i1Neu9F1K7UMI7eHfFBgn5HjlY+buGOOinp0rz7Rfhd4tj8KZ8D3Da7pts3mx2t8uLib5gWiGEC7lK7fl2j2HWvjLVI/2nNa8T3un+JrXxHoSXjqlrBqC3FtAoQ4QRzRSC2UDbxkgGr5G3ywSJvG15M/TOz+CccfhK60vWf7On0e7yl3dojW90UL7yXwcLtkAP3jg/w8Yr5E8U/D3WdEM/8AZeqaddeGtPndI7mab9+TgqscnU716BdqHHY15T4u+F/7WsPhmy8P6wl3qOiylpYrN9RDzcuHdxErfMnQ5Bf8K5hf2cPjRqVmLjwZNa61aS7TNBLfJb/Z3AGSyu289udtZunO+6LhOFv+Ae7/AA8+L3ifwWLm9t7eTxBbiNAH3sPLijbBCqVxyBgZBwBX07px+HXxE8Nal8Q/DuojwzfOoF5FcrCpkwP44TgkbmwCmM9MGvjfwp+zz+1Zo3i1tQuH0rwhBHs/ewNDdW+CnJMmFUBsZIcDJ6dBj3i4+DPiiCwufE/iK1t/EOouFmjn0iCViBEPmPlRg8SAA5bC5PfgBShyrcSmmzw/Vfhn4a1ddJ1/w7qtrPdWF1O96tuTLA4JY/NuZHjaQdMgZHQHAr5p1rwc8851PwezGOeVle3nXMkbAnKqx6rgHh+lfY/w68KarrX/AAlY0mK2v9RmW3U6bJEIOrbTvD4TIRtx6849QK0dS/Zz8TWOnXtzpFokmuwxCd/JuHjkAJ4KpkRNgdccEdlNaUq7iveFOEWfKuheKtG+E9/LezeD5/7SiSIG5gMxRlbAfzF+6cgtwCa9ktvjR8H4NYtbXwbaalYaVOpmvppCo8maRflMauWyEbhsdug7V9Q2Nj4ItPC8GifEPRnuNHuooykrEtJBMoXeCiPnOf40OOPTNeKeOP2c/ga9za674B1i6tvtylls9RlZrS5ZDhoFbKPExIA5Y+1X7enJ6slUml8Jymk/tG6dDrwtbazPiBYzIDKwYb4yedoJXDbc5yCOuK8O8Tw2fxM1rUtJ8EvB4b0yYCaWxnAK+Zjb+7yoY7ioOBgLnA4r6a8CfDn9my1vVX4heG9V8G6pK6R2l1BeSzW0VzHw7xEFmTd/dkMkZHQDvkfFCy0TQ9Te98G6hY+IrFXJU3Vg8U48sKCinbyP9oKB17UlKEfhHaT0SsX/AIX/AAD8PL8F9RQ3cH9t3EMwaFbpG2SRvvhwQxUq/HBX5enYV03g/wCJfjzwn4X0HwV8OlTxbf2sbG/0yVkMkJG3EZYnciDoNuD8ozxXg+p/Cr+3LQanZY1a6aPzvsmmzCRrHKBmlSPBc8YJ246dMV9Qfs8+FdB8BeBIdT8fwWOp2mp3AMWoQRMZYcnCJcM2xo2BDNwTgkDkgCoqq6cplQlbSOp6r4D+MWi+LLmXT/HfhXUvA2pySCxu7hk+0aeJpCCqSHjyS/GzcD93ORisi1+DOj/EHx5rNrrdnBa6ItuyRQQvMskVwQNkwZgAWIXjttPA44qf8JD4qt9J1HT/AAibTWGur84W/wAiExrh0QSYX53UqAGHGOAK8Ru/FnxBh8LW/je4u9U0m9juprNrlTsj3x5yhXbjC4wCVA7E81ybaxRtbTexoad+zP410Dx7b3dqpvdPjmYhYrlo5JRHkfKG+Y8bcg4B5xxXo1x43sPh9rc15rFsviaxu4Da31hd2zpJboF5OQjBjjIOAMjqelang/45+Ipbbf4r0y8uNQhjZ01J7SOL93gbSxido5PkJBKxemRWX8Sfj1p2tWUMGg6La+OpZZGiv9Mn82K4ktGjyojeNMEq2em48jAzmplU2VhRpvqZWgfDvwL4J8Q2l/4M8V6r4Ul1hYxaW+Vu7RVfDqvzrs6kLguCGHc1W8X/AA28YxeMdPs9J8RaZqela5dFZ55I4YbiJ4xuYMAzKSBt2kOv3gMV1w/Za01YdP17wnr7+DbG9X7RHZXRWeO2uG+ZEW5JJ+Rvl+fc3ynBzjHn+s/Av4nya3O2q6fDcxx/vLXUI7rck8qFBs2KA6NIqj76Ae/SqUXewcy3TN+x+AtlofjmC11fVFvo9wvE8jMMofG7Z+7AXI+8rK2MYFW/GvgzR/BN4+vaVrM1tDrchXTtyhilz5at5TTREnc5BwSOowRXS6Rpsl5qKQ+K7OWz/wBFKC0iOZIZIV4CMgAbco+Uc/yrrp/h38JvidoRGgSLoOqW67kuN7Ce3lU8ExF1jdsjA+T0P0rfcm9nc//X8outF8RyXl4IYRaXMAQuZbkFJgw+VZGLbl46HoKwdM+F3iTVC11dHTNM1JSGYT3CyFo+mRs3Y4x3H8q+p7rwR4TmktfFHi/wrakSsrW08+pyKhAAIEqQum9j7j2I7V5b4q1DT/Enim4g03wtBpukyAeU1uch5QoXcGRQ0alh90LkjBNfBU6n8qPpJp9XoUvDfwpsIdbiGkay1zcXO5A32E7AxHRCz42k5H3c10Ot/D3SdAItfG/xPs/Ct08fzaJ5BecqPuZuldlC4AIAQDtXIjwP8aZ7hNGbxBF4fgdPODJ8iRovygBkG7k9hgepFWbj9n3TdFso/Emr+KJNZIfY8f2V41dnPI+WWQd84Lc/pWvK9HOyJTS0Rhv4G8AajM+nT+ObeyW8KG1kkSRkX1LhWIyRx82MV9G/DTwV8KtNEt34C8Q6jq15awtCb/7FMbSzypE0kazbFc4yMtkDqvavIL7T/Csvh+3sPA/hA6VC7IkviBS779hzIyWkruQp5GWYDPQdMNttE1DS9Ek07WruaLQ+JLcs6r54bHy7YpMEemQMUSvbT8hpK50d/wDDH9m/xBoV3r+q+IPEPiNFcbvOuJYlM5OCRGsbgN7selXbL4D/ALP9/PaS6L4Ivtc0dUSa6u31W5iDKF+YDeYZGPdgrr/s+lZuoeB7G3s7LTrvxXYeEIJYpHgs/Ia9kCN1b5AVfd/dxnH3aseMdN8C6J4Qt4T4kf4kazHIrWlq0MlrBGqgGUvEvymPoPmKcdBWLbj1K5U9je1Sx/Z/1m9ttO+H/wANj4xlUqJY57y7McQQDGXkLBz6rkivcvC/7PPgSTdrOl+AtN1G4uVWRre4d2it+OUUFzCvH93PTpXyZpV58XPEEcGpSXxttMiJEK2kcECYXAURqv7xh9RjA7iuqn8caB8JSmqfEDWLy8vtfjE01tFcTW8sMcYKrmOJtsu7HUbdu3IFDlNK1/6+Q1CHYn8aQeDvAF7c2FtomkSXNvKVWGwiYCMnLFd4jI+XHb/61eKprNlqtpcvrdnb3doG320A2xmElvnKlIeWz6iorvUfBXjHxB9u8P215qUmoMzJZQzEmRmPymOVsAHHUHoete5aJ8JfGXima3XWPDsHwq8NWETG61OW4t7p4Y1w25lBjlZiOOuOc5AFXTi4xvNkylG9kjyy5+O2n6H4avvBFjpVtBJPb7DPKUSN0bruRUzuHrj8q0fhv420m38P31v4uMMul3FsIrWxjLIvUBt08QMrK2cjOQvSug8bfHb4ceDs+EfhR4f0jxVYRjZLq+pwGRriTuf3ke8DPfAHbtz5Unxisor3T/M0PTdHXzTNdyW8qsHYfdEMCxr5R+meO9aKN02rielk0jtNM+PXgaEy+FtbsnudDiWNRpFlF9mPmJjDmdgs7jvzIM4GRUVr40+CWveJf7W1W11C30xXZJrOUT+X8wwu57fJXHA29+K7zwT8dvCIa6sPGOlR6lFqckS2zmOKPy1jPV3MYynPPzc4AxXrLfGz4V+Gbi61Cy8dW1lbWiEw6bb6dIwlfbgJHKIvMC7sZ42j1x08+pV5NFc3jT5lsj5m8Q/ED4JaVcWkFj4AvtI0P95uSSaeM3hx3dfmAzyDvxjqtVLHxd4v+JcLQ/DTwrY6Jpll+7ksoFiudkTdDPdzbXZiB/dHPY1634W+Jfh7xw03iLxq3/CWahGhaJI7aVvKJc7UWLaIPmXHO3PHNYdnqd6+l3nh/wAX6YPD+l6jNxpVgscNxehn3bAYFCIQQOSOTxgULENLa7G6a2VkfOmoaj4hlns9LhsI9cS4kCR2MYyxAOCm5Qu3I4BOMV9Xr4L+OWrJZ6B4e+E0dhZyQiV7a3vbaGJS6/8ALzKRGrEkbhzxW/pH7RvgPwpYTfDDw78Ir6yvIkZIrKS9tkkVgMmWW4dJbjJPOMcdK8v13/hpT4haXbXni1rXwr4YsJZHtYpEhS8w524BtkincsNqqWAPcVM8ROS+HT7hxopPVok1L4EfGyDVIZfElxpvhkWEah1u5llSMNjCF4yVPAGSrED2HFY2ofss/GrVWtoo9e8HRWLZni+1XRXliPu5/edcY2gr717T4P0zwz4RvLGD4oaHdeFdOcF/tGpam21Djh5F4crkcDcOT0rrvDni/wCEGk6XrE+i6hpj3t1cfubi486UTRB8hEs2i8xVjXGDtBbjsK8yeZODtyo644VyW55L4W+Dnxq8CaPdWms+IvBvh7S3ZTEbyA3a3UhYDzolHO5OAAwHHbjjL8Z+C/ih4phn0Hxj8YNM1i1leISW1np3lIkSbTGiRxrEvPGcEe+av+Mrj4Yfaru+8dai2qeIJxi0FpBc5g4wvlW8ETRcqRw4529q8zsfid41kspvCEGh6hpKby9w50oq0FuPmQ42AsSAfmOMdRitIYqVRXUUWsPGOlzRg+DGqsLoteadpOg2LqWnmnaaeYKADhY8spOQOxG4ACvffCehTeGvAl3pXwuK6Ub/AGSyarfS+YoVDj91HOrFVx8p4754rz6XWfBenaXY2vj3w9L461K4TzdPtLC5a2aVkxlZ504iUKdx2n+HG3iqfi3xdB8RREfFup6f4U1PR4ZDZeGNNt5AbZmXKhr0ORIzqqsTjoemc1VTETmrN/1/XYSoJMu+E/hv8TPiFea1byWmtXltNHsWW3mhsrXyjtB+aZo0YsefkVmAHTnNa0X7JvjDw8IofBUT3ZnP73T1haEAp826TUbp/KlP+6F9Avp4P4XsvHfiq6knl8T3/htdPiBsrSJmNu/mZjdlyyKFGASQCRn5ea9C0n4QePrfVtX13xjLe+LbIWcf9m20OpXMklycY8vz5CAgXG4BhinG8eyXYidm7XMfx34OvfAfiDQ/A2nWLa54l1SGeXVbK3utuYyQIwJPMW3CjHI3c4xWzpfwk1XRbd/EvxHuoPD9rZORBpqAyOd4+RTKpwSTjqGAryuWLwMmq/2p4j8O+I/C15YljNpdtJI8E+0sqB72JPOQSY+bAA4I75rrNVjt/HOg6XrXhmym8wyG1svDTTmWaPa2S6Xr/NtwQ2HUYHfjNTd/Mrltp0NODxY9xd3nhbQPB1v4WltY2jg1G8ulnI3gFmkUx7CdrHj5sA+xyzQfAHw68IaXF4q1nXbXRr+ZmS0lBmvbeVvuzeTb2/liKMBsYkB5HUCtTU9Fn8JWeh638U9HiFlcXqQSQSSLLLFubZkNasyyjHO0nPHT098jT4eeH7e5j0fTEis9WyPPvLdiIQmFWOO0kjLSF8YGFG09c4xVc8Yp6ialpbY8Ukv/AIc6V4etr66v/sWpahOHmuPI2PcQr/HFEh8tVXpnGTjmsr/hIf2V7Z47jTvFfiLxRqj7sW6RHZFJxjKvB0/u5bHSum8OfC74g+JvH+n67bxIv2WZMLq8UcMB52pFHDCAwLDG0evWvOP2i9OMPxFm8M39pb6KbeSNBNFGqufMRTLIsa7VCADOTyTzmsKk3G15bm1GEZO1tiae++FVtosMjadceNfEN2GEUUzSy4TfzkKXWEquTwuT7Dmvd57/AOEV74LitYL7VLLTNMgj/tGzdZorVXkO5UlMiKZvnHG0twB0r5T0PXDoGlta/D7WbHTo7vzYzP8AZzPMzr0z5iHH/Asr6ZGK3bn9mvxNbeFU8ZT+LLXxFrSwRtbWF26KDKQjCE5nlPzRMGQBTnA4XqKd+WykU6cLq5xPjbVfAsci6rr8t1ZWd/MzaRaabGq+WkTABxIygZ5xyM+g6V6H4E+OszX15oWj6VqlxdXQXyo2KLNOFDbCZJAqRKgyTgZPrWj4H+FP7QHiHVNM+33HhzwTpumrlpvJSWVpCMJH5bFnDZGAYzGPmzt6YXXfFXh7T/iDrFzdz3WiyWtubN5YoJ5kllJIKhzGQvCKyFsg54NRKFt3+RrzReiRdPj3RvEEUOnT6amm+LbaO7W6ljh/eW0W0xsWY7vPn28jB/I8V4WNZ8J21rcad4aiTxTIxP2+7miaPynbO3yt3y7jz8w/769PYvh74Jh8QeFbjUrBni8QW6F7U3M+1ZJZS7YMZ+Q7gFHz5GevpUBj+OkK/aPFcEcV1puEhsjHawwtE4XLLJBuUjgDG4bf0rNUncl1YpWOU8F69478MWdxe2Oh3EsKywNczPcJHFKA37tWVSWC/MQwjxkYzjt6Z8X/AA/8fMaH4/1F7U6XmGWG5tybNbHy5M7ZhLtklVwm7cCysvQYIFdJ4f8AAfx21HTbS3g8MaDpMMszE3b3EN5NCpx8yW3meWj9s8k56A13uj3vivwvEngvxTajXbfWrn9+NbLXMDzAgQoq/MI+gxwMDoMDFdToqOricrxH8pXsrWz+LGg32ux6tN4lubZhdW7W8ZtChUlQYw6b+GxnbgDt2Jp6J8P/ABV4wgmvvFbxW3hjSY1uBpzyxnzDCuE8xonMwQ4LO7MPpXR3zfHLVr2HwncXFt4S8PoGM11pdtGiumMJGDtjIOP+ea49T2r5SbxFq1v4lu7fQfC8/jnTrSdrbTLaOZ4YjOPvPcSPj7x5+cAAdMDmtKeFnOXuox9pFLV/12Pofx546n8TeBrE6DpTeDfNnL3mpxRqLeaO2YeTGHlKysBgZQNtB6eg5OPUv2gfGPhiS30eNbzS7i1+zXEDW8NrAQMcxxoqM5bGfmyMcAgUvw68eftFeINcTQ30zTZr+zJI097eDFquON1wP3YT0ZGJr1bTvHv7Q+oa7faenh2KytLFGW+nT7Pb7pACAbdpVLseOysOOo4rpdJrSUb/ADM1P+Vo8/8AB/wp+KmiauYI7zR/DSTWoZY/LjUEHv5aCRxtI6kY9BippfCHxL8O6rJoZ8a6doECL51vJ/Z7TTuzE/KGuo0DKOzLuX2FV9G0/wAT3Nz9u8QeNjoWq6khkjkSMy3MiBgPJ8xCkeVwMADdzjHpv6lo+o65aW9nZavJ431mzdUS1mRY3C4wx8yULvOAM/MRn6U7N6aEN/1Y5zwt8EZPEGq3N7e+Ob3VdVuo1aS8ghMKwIBt8vy1kRJD2BGwLj7pqxH+y7ZadqcOrat4zn1KwgkZfsc0UpmnlTJSPzTNhMY6GIj3HFew+CvhRbfDexufEvinXJ7OAIv2iK7jb7NbiQ8giFXdyDjlAecV6KPD/hq+u01LwVrEXje2mQXMMiwPB5EZHCpvO1s8DoCvoCK0vFbWI5pedjhdF0jRdJvftC28cM8ibpGaJGl5+UAs4IRQCCAm0nvW54r1nwh4MtY9W1y8gsL+UlLYszfOAqjd5ZQpwD69antl0HxX5eo3dtPA0UwDpF8rSt0EbFR85HJXp6V5t8d/F/gDwXYyaf4yvZdflv40TTdBRRBOhh2HzJLsx7Y0HOOu6ptzWihWtujz3xT+1Fpfh2FtL8H6a/ifzipv9R8uRAQODHCsoDSeh4CLzgGvmLxL448a+OtQmvNHe50S0ixcQWVtEkkm1j8iBwqk5K46Aetd5aftC+Cn8MrbeINFe1LuySW4lV2IB+XbI6kgY7ZXv07efaV8T9Gi1WWKxZtKgeVfs4ux5w2kfdbaW2/99HNd9KhTi9tjGUpdLI4m48YfESeaCHVZW8LHe3nTSwCQqB90IrHhWxtOMflWVrnjqH7DdWer3CazJA6fYYYIQgd3I3E4XAHP8RwfWvdvFEHwuh0a08T/ANmnX73UsyRRQXFwnnSq6/KS42RBCTkYHTBGMY+f9Wm1TUPFbjwzokukareEC3t/K/fxuqBSoRlWM9OvA711xhF/CjnlJrVnmHjA/EyK2RdQsYrf7Xl1jWJCAB0XKZDYHORnHFeZw/8ACY3uo7JdQgspII/3kEkSrgYwvzKCTkfl6V9Dpp/xd0bxD9h8W6Zd2mpvbkobhYmURrj5sxARgYHbjPXmuQ8WeErG4upru5gX+05NjSoDhScDn5DtyeuBXZBJdDHm8zi/7OvNO08yXYe8uoiMvDwGOcbemMAdeKoatr+rWMVrB5C6ej5zGMfOwx3XkevJ5rBu9N8QC5ksUN1CYAPKNvFMgzjkbQvI+nA9quaZ4K8UaxIJ9SaW1wo8szLvGO/KkDp6MapQ/m0DnS2Kd5pz6gsc2pN5saJnC7Vx/wB88nFa3h+PQIU+3Rq7+SfkKZPUYPynj+VaM3wv1BpPKbUlwyg7ljZt3+yScAY9s0tt8NrS0m83UbkMIuiR7gCfr/Caei6ivfoUdU1lvNEs07QW68R70/ixzxt/KktLu9njichoEOWUkYGB17f4Vo3/AICsp54Va+k1FhyUeVU8r027Rzx6H8KWV0tW/s63Alhi4HzA59ecD9Kxna25ot9jyvUnQahczRHG585A9eo6dAao3wieCRYmUxsPMC9CpHf/AOtV3VRK+pSSGRSd5wAMcY6cce1Zd1l4njcbsj72MMfasYLRGr3O08K3emxaVCsztumTBCZ+UZ4GO3rV9dB0a41B47W8li8oZkjYE/P6q3y4x+Irn9F1dbHwzaQ2irFcPu+c42gByBu49O1JLpWsQO19cTx+XOAOFyj7uMZ49e1dErp6GSSsdcnibTtBJQ2z6mRj96wAx6cEYP4VzOp+K5b7UI7h7cz21s2+PedpZj06D1rtrDTBYaW1t8t1Mwwe4xnoAc8KK2ILHSr69jtVt4pLiFdrfKGVFx7jGT29Kh2vqxrTocFo+s6/4guW3l7GCRwo8uNfnXB3AN0GB712h0WCyT7RbLuijQrHv+9u754pl/dJpd49nFKVjTIC4Ugcfwnj8q4uw12HSbj7dfXHnREMBF1OTxggcAY//VStf4UV6lx7y+VpLSwWK18v5ijHeX47E9M1I2px3NnIbyQWkcQ2si4DbgOADiuOvdZa6uXj0W3+yxn5jGSMHPUbjzj8hWRFDc3bO90BD5Xygfw8dOBWnsnYj2iPR/h/D5j6neQyybpNkKhjny1UnjPQ/wBMU/4hXhTS7XT7bLLLJh2J6lOce3Nb/wAP7NIdD8pXDSSzFyQOjcZX2xxXDfEU+XqcVgjhmgbcewyR6e9cr1qJI1j8DZwoRY3YRnaR1Hv/AJ9KZZ3Bg1FJFTytnDLn16EHimmWU4Zo8AjgL+ma2PDHhdtYt7q/ud32WHhmXILMOSPX5fpXoQic7NW68U6ith9jikTT5tzMXKhsr7EjA/DFcXAbu+3KbiTnJeROB+Qxx7VJdRxxztFG3njJjhzzkD2xXXeH9FazsGe5WZjOo2RxLg475+U//qrSMUldkyl0Rjw6bfz3Rs7RjO0e0OWyv3h3zWvD4IS8uHsxIs8i/M4wVRSeMl+p7dq9cs4bK80IJLmykt87FB3Nt7844z19q8/1/wAVvp1i3h7TLmNSwPmT+XyUP8IyOo9Qc1KqK/uoLNo42fwXc2MtxcS3UISFd29eQOMfd9+ldN4Y8OF4P7QjvPsIcD94VypOeV2/w9K5TStIj8htYC+ZHFkuzZxIvQ8E16RoupWlzBHZWG2WNEaR4ACPm/hG4jjt+VattKxD1Olj8JaRehVnWO8mAxvUAE/hjJFcB42sLC2e30TR7CC3nkUmZY41A2jHOOowfTH0rW1q4fT7CLbuFy4bfIrbApHRCR047DFcFpFm17/xMZ7h7WTnYSdxOD83PUCpp819XoNxjYrW/gWUyrc3CLbQfKBGWBJB6vz0AH8Jr1fSfCfgyIkW9lFfbcM3mKW+b2LdBnsOK42y8u/vRflftiIwG0/KoPueP5V28F1qM0rWq+XDEv8AyzXqT6g44FXKvLoZKlE6uDTtDsrTUNXvktNDjiiwrCNRu/2QAM9cdBXjWiyeGrfW0vNTsJPEYQlvLY+WrE8DjoFA7d6q+Mr20vZktU3zSQcSYyFBz908bSRVxn0PSbSCO5kUyHA2kElicZHHQD8qmM5btl+zilax3178RtV1J7fT9JtLXRrGycv5UUaiRAOAu8ADp/dHNeZeN7y5ulW/uo/NkOcP0IXsCABnp1rSW/0mcqdMtiuw8nOFPsM1heNrmRYhbudnnRLIAeOnb9KmMVdFbbHqngYxN8OLCQHDC4mBIHTYc4P/AAHjNeg6GNuiFv4g2I264HUZx+Vea+B/Lh8EabMf3yH7QpQDGW8zkfgD+lek6L8+lRbVISNn6EYbPX/dxXyOb61pns4P+HEuYORtA5XdjryPT/CuV+Imv6hoWkNJZ4iaX91LN0YI/GeO+QBx611xKtEkKKQqcoFPQ+ucVwnj3V/7LWwvlRcoQ4Urldp3A9vSufLVFVVdG2IvyOx5b4W02HxJ4lsrNoG1GWY7mbJXlSDk5wPrX2ff2Bd4S/8AovklQgI3BdqgYz29PSuJ8DNG6T6nBYG3vLyMb7gYChsBRsUjgZ4OCOleiNbqbCV79mkCRb3GccDsOPavpsRiE1ZHkUKNtWcXqPiHVvCNnJqlppqatHvYoQ+WRmG0fIFPXHT0r5dvXGozXOp6xchb2Z90kEcflhCzkgZX5T+Vd74x+IUd+ZdM8OwTWNjC/JcjfI68Zzgsqg9B+NcP4csbLWtbgsZLaUCV1aV9/wDBnHyjv6/hW+Fo8keeRFaf2UepeEPh/ql/aW+rNqTw2sw3/ZzEeApyCDkD+Ve12XhvRNMgm1MvK7QKD50rkjBHJC9B6dxVxbGW3tVhiXfHGSkDf3vqMYXpjnFeW/FjxQ1nYWvhiDfDc3CFpxH90Anvxg47AGuCdR1Z2R0QpqMbs+f/ABFfJqvia8vLINBBLI/l7uflX5fy4zjtXpHw60zwHdmKLVpz4gv+XW3RZIki28kHA2t09R9K5Tw/4Tiv/L88SSRQyHecBF29cdQxz7dK9WstQ1jS7MS6LoK2dvE3kkPKjSSb+BskZNwA49q9Cc+SnyQOdQ55XlsdzHpngSwmvNX0zTY7eaHJkhS4MG8qqlRtXj2BbvXh/jMtr2rfa7jRpbGWRvOleSUMky4+6pQBRhenTpXePa+HvDmizapqOhkapKx8q388y8n7gyWZD75XtXj82qahqLSpqCLDOXCyIAFAXsvHy4A/u1z0E3K76G1WyjaKMvUI9Ghd7e2JlMaYjT5u/ocYwOle/wDw48CaZb6EbbUFkaXUU8yRjHkFewGfu4654rymHSfCljDG+qX3lXMzAqEhcCNf97GCRj1H0rpfEHjvXJWFtostx/ZQ22wnjWM+dKFxyQodBjgL37VvVr/ZiY0qH2nodt8T9Xfwj4ei8N2cuye/+RN7EtFGCOScYYEZXHoa8AtLbUGDrJuQPyeB8wHGBWtDq2sf2mdVupG1TyF8sLcDb5YXooPXgGt/S7STxNqMiXNwmmR253mPgfK3LbSNvGKimuVXZpNLRI5HStXs9O8Rx6hZzyalPEmwQCNkO48bCxGF+tdldal4S0+yn1U+BfI1GQkST3khnh3nqVPIGQeygD1r0TS9U+Hrv/wj9qcw2jZa72sU8wcEFmj3HGP92nap4w0qOdrHw3YW+vracNJOcRKTnGI2TJ6dQcCh1duUSg+qPFdVvfC+s6KLGLQbexKyCT/R3G4nac/vMZC9Pl6UacktssaQCCKJseSpXftbjndjOa7DW7O88T3yWOq+RpkkmZIIbeND5aAfMAVUDHqDk1zFh4X1zT7uU2NncNIoaKEgKQw/vFjhV/3Sa2VTTcycEnY0J21SUZu1kN0RhYVQFcf3sjK4+pqC2tdSnmNrdKY3lxsgULhj2wwBHGOlZ3kto139r1++aWFFxNEm8HPZCVwce4GKe/xB8O295Hc2Xms0OEW3HdB3DkYH5k1jr0Rtyqx0epaL4hHmQyaYlvGkJl8wBOUX+ox0qPwz8M9F8WabdatrslxY/IDC1m6g7gcbXyCmT06A1yJ+LurG6nOm6cP9KJ/dz5l7YznA7dsYqiniXxjqdtcWfnJo9ouC1tCipub1DDlce2PpVxVZLRWE1T7mL4s+Hq+Fb3bc6jBD53McL7nl2e+Fx/npWdB4X1WSxR4p1RXXciBAQQe2eoNU7jTdWYnUHjy/IMjtvJH0OamOp+KJbdbOLZFDGuMfLzj/AGuox6DFdic7K9jB2voVNb8Px6KsUjyeaXXG0cbX7Y6f5FdTYeN/ENtajSdT1GTV7K3w0Nq/AD4+U7wM7V9CcVykEcNxJDcXRNzPn59zdSPT0x+FM1OFRKXhHkRjOX6/N/dx1qZJSXLIpSa2PZPD+v8Ahu6aGW4vobP7MVkKFG8sO5+4CQOp+oFe9eDtF/tc6i1zp32eC6CFZlkQIgTqcD656e1fE0Hh251CxOoyTZRD9wgDjOCeOn5CrVjpetzXX2DT7iW1hl2ncXbbgemDg/4VlUodIM0hUX2j658U+LNO8KwX+meHJ4UW5G5iIy+3IwylSpwjdh2rzC207T9am065tZLe6Usq3KSwoU8vOTlWUg7fQGrttf8AgCHQ7Tw3rFubG/cDN6sp2SMD8wIJIT0wMdOoqlqXjXwBpDS2vhjSftTxqVZxcsVPGDgnfyfriuGMJKW9/kdLcXHRWO31ZvBlnK93pWn2aXkYEKrHCioiEffUhdn4dq7nwV4M8ISad/bfibU01m6lzLY2sUbxCJgP4vL3Dt3wMda8j8LfEjwTptzDfat4dl1SWzAmVEmEUZlHzKrkK278iK9p8BftKeOZ/Ekc6adaroEsp8yzjt4S6oB8sfmqqFcDuQwJGO9aylUirIwjRi9Tz/xHqOhWaPoumwW1w7W07yoLRDLvCt02xgBRxnbx+FfJ+j+Wb3TPNTzE+1RbADjC7gOtfo/q/wC1P4j8YjWNA0uy0nwXaLDNFAy28cl+MhkZPMIVRuHUqnJr81bXdbtatsKNDOjZ7fK2D+lKhJyUr/1uaVYKMbKx9f38m64aYYmDIvHTH4VpaMQ94I9vn77aVNpwPvIQeelZFyVEuY8OvlxbBjjaVHNaGjI0lyImB8so6bfUspAH49K+V2meh9k+CSpWQqRyOMelLt+oHvTrpfIupYkOQjsoPsDiq5LHrX6dB+6j5OS95ln5McimblHfr/KocGkxVCsSbkB4Bpu5sFc4B7U39Kd0FADaXFL9OaKACrcMQyNx4H61AAODjAq8jKAM8duKBl6A7VIXGD90ccVoRz+dGQDv4wVx0IrIV0JGMcjtxU3neWAi/uz6CoBGtB998jgY/A/4VfeCOSNdrZB4P9KxUuZU3BVw/HpgjpW0J4jDGuAx/LPripZZAYFZtoTkdT0zTBBJBL59k8ljccZMUjI3HTkEdKtCVcgqSPQHtT1V3JKjG4YyccVA0dpoXxc+NHhDzB4a8da5YI6YMQu5njK/3SkjMpH4V+gf7OH/AAVO8Y/CKxg8P/EH4f6Z4y08yf6Vqmlr/Z+rPHjq/wArRTMHG7BEYwSMjjH5lxWnO3eSE5z0xWvbQK5jX5ZsD7vce/4UcitYOY/pp+FP7fP7IHxua3trTxU3w1169ljQaf4ljWzYzOcKqXAL2bZY7QBMCePlr7LHw8vLlpUuTDFztEpUHoeGVV/kcV/FnrekW08YMXyShv7vO364GQK++/gv/wAFEv2m/Dvw2svg/ZeL7HQF0JWt7DWb7Sv7T1L7OvCWvn3MzW5W3GFiD27MFwuSqgDnlQjFXRavLRaH9OFt4L0DRY31XWJo5RbI0ks8u2GJY0XLNJk42qBkknAA5r4i+Pn/AAVB/Zj+CqTaV4b1P/hc2vpGfLsvDckU1ij7A0YuNUybVVP3W8j7RJGRhoxX4h+LvFnxA+LEl3cfFXx/rXxjsZWE62t7f3NrZQSZ3MYrGFltY88fdjAAAAxUfg+DSdIubOHwzoGlQ3LqIAHCybhKwHIkH7wjg8k15VXGwhokehTy/rI539pf9tb9o79qaY6b4jmfwp4SJ3weHNGWWOxkQuDGbx8mS9k+VMeafLDDdHHHk184ab4G8ViOe9vrCS0+zRiV3nBibBXhNpX5uOg9sV+hOq+MtX0DVIbbxVqNg00MkbPBHYCLaiY2lXdOjY444yMcVj65faL4r1b+3bu0+13WoFUghUNteNFCIoJGOO5HFcVXNXtCNj0I4HSz2PlHw98E/iP4w0a21LwN4euPFFjf3QtEuIJEjVZl4YSKxBSMHHzEAfjXU6h+zB8dLK8m0+78IzQXMcSnyo5BIJe3yNFlGyePvcV9m6JFqXhzw9Z2nhLzNIt499xcwW8i+faPxiT5uRuCcnHamX2p/E2+0l/Emj/2vrhuJWHnRq0mUHylpGUFNqFSMYAFYPMKktkR9VjE+Px+yt8c9EFrqOo+FgyzSpCLUX0Qly/Td8+Vz0wwUCqesfBTxdbeOYfCl/ptvo7Pa+fNGt55qxrgkBnQBQzcDAJx9Oa+u7LTfiD4xso5tS/4SCIxxPOs2yZ4y8QyojKhtpBHG0DtnFcl4D8GzeP9T1ix8R3U2mXi27NBdXkErymRcL3IJUeg7enSqjjJ31toL2MbaHjqfBvxvoumPHa2dtdLAPNES3STyjniQfKCQQOFGaydPtryz1GRbrTUjbAW6efhCz4CfKQenfA5r6+8VeCvhD4e0jTNG0nWZr3W7eHOqTebd8MyrhQjR/InJwiHjA7YrN8OaP8AAP8A4QnULPU9Q1YXMk32bzLdpI7gzzDbGtnbnzeh5/ebd2MdKf1tO8n+BPsWlsfL+gaHqNhHq2zWV0i3siBZqkSskspUsAGIY7RwrJtPXg4FWj/wjo0iQXKXdp4hlKXEzOMRSNu3Z2/8s4nP3QNtfopcfsraX4ZtNEsBqkV5pM+yWd9Uk8q7QgB3wjtgMwOB5bD+Qq3P4n+CmkW11pOo/DKa/wBLSSNHufMtw8rQnG7zdySQxjHBXdu9s4o+uQ2hf5Iz9hJn5zax4i0a21carp16lvcttS4jkZFAAXAVRwccV1fhjxv4FgvZL3VvD9p4/wBsIi3mRY4YyTkh024Y+56dq+vfFv7Qfw2jjXS/BXw10rw9YPMq3UyLaTXE1snLRlZEbYWC8OOQR2r2fXW/Zd+IHh2y1STW/C3w4hitElbThZGa8MrLhknKAF9h4+XdnGciuinVXVMylSa0sfBOq/EDVdT+y2XhLTIvD9msKxrbZW4DNuO0ea+HI28AbjxWXN4613X7AeE4rT7bdQlRLbW0bEu+cD5APlx/d6HFex65afDbwHqUMHhjx3o+sRzAKqmzlj8qKQjB86RtuOPutjA49KlT4y+ENF0ea3svF1jod7p05aP7PaF/NMQ3Lswh3bm4O5tvHcc0pVqa0SGqcvQ4DRtD+Pbaktlpv9reC4rRTc/Zb9XghZogMII9yh92MAYIHfFbeh618U9V8NajbWOsjwtF9sjfUDaW32K5lmTO1EliKkkdwNvUZrJ1n43t4u1Kfbe6zHp00cbO6yIxk2/K7JEP9WGGNvzVq3nxJ8Ia9prRaFp2rWdrpcaCSKfZJbykcBvOJ3I4Xghjhhj05UqbkleC1LT5X8R2GqeG/iZo+jmPws9vrOpIy3l5Bujub6QEZ+aJzl29lzu7CgTfG7wPcR/EDWvNga7sI42hv7JLaLy2LMts6rxuByQuA3TPFeQeAfCvjnxze6j4l8BXV3bajYJI1wNN3zXZiBACuqngA425/Cuo0vR/HfiHS4fEHiSXUPFFloUnkWaTTnyYrouNylXbbnJ549R04pOko72Eqt9EzBuJfHF14l03W7zTIrG/165TTdN2wJBDFcTthZFgBxnJyGYD1Br3rxN+zv8AHbw6LbTdTsLXVU8xP9IuJYZ1M8+S3ksuSHXJyvT0JFeb69r093osFvf6bNb67bXMclrMJFzFcIf3bwKowCTjj8jivVh8VvjYmraZfar4hVb2CAnz9WiimhUqBvVoBxu+YDP3sVzVKk7fu4rQ0UL6ykegaR+zl8M9IC6Z4vna7k1mQxpdecrkPsz5KZVvLYN0I29MZrnvFX7Nvw+0xH034iapf+HdKtQh069Uk3EhJwQ4hRlRcnAB6YzmuI8ZeK/iD/atr4m1/TdN8VRXSCQS2EJtEX+66qp3fNnd2z161rahF8VNUubnUL2SDxBHr6QeZ4diI3lLdAsLmV1Pl7erN5i8nucCuHlxW7l/XkbpUVoe/wBn4T+B1h4WWx0vwLd69ptrHE0iwXBia4Kncskzqwll3H5ucgjttrA074T/AAmmfXfGlrolt8MrBYVRnmHnXRYBSfNiJkjMZyAo289vby7xB4t+J2q/D6/+Fuq2cGn6pcBAPJjjeU2TYEcBmVgmU2ldyjODjilttL8R+FPDP9k2us2fhnztOM98bqBb2aP5drBY5CflK9MHA5GOmcpYavZ3mXGdNWVj2XxV8Yfhrq0MOheBPCC+KL2FoYdR+SK2g2ouVY5Rwykr93AVe+MV1fjS/wDHmi6OuupbvbRGEo0WnPDtgQjbGVHGSBjlOAenavgjwxoj3MmjeFmn/wCErsr/AFNbrVba1jZJpbbcGcFt+49OxQ9uOCPs0+HptA8BzWuiae3hOeMTnTLXU5zPKf3a/vMN12jkIcjIPJqJZfyWvqDrpu0dDx+bwLqVj4Zm1rxQmoXOn67KJwkd00cySsXO0xkncz43529AAcYrhbUWHgfxBaat4f0XXLmytJkkeG8JOG6ZQMCRuPBJGPwqtrOmfEjSotC1nUtbOrRxSSwG6tGaT7HA+Hm81WHlRcewIxj2rAGr6jpmrnxnHqk2p6RduNMubiEFpIoSc5d3VQjgHKkL244PPq06FtEkc0ql1ufTujeEdDu9aTV7Pwj/AGfBdEXky2TbJElY/vBNJ8oc55wO9ec/EnwroHhy+1aKPx3Z+HdR1dp5l0m8s5EQBi/7k3GQrBNxU7cD27Vp2H9jaTodv4t8GX72t9oN6JojqU7zw3iyKSBHGm0AsTnhVOCctivPfH/wu1PxMdY+I2s3p1bVJIhcBbMBYISBucbWcgFVUkgZ6CrjB8yu7JGbkuVnyWDqkAiOn3Ra4hu8QhSDHtXI3AEdNvr2r9A9JVdFu9Ai1aMXl/NFAwtYI1dmRAN0nmMcZAPIz1GemK/PjTNUbR9TtNWvoI7tNNlSfym4juQrA+WR2DAehHqK/RLwR4P0L4g+GJfiFo9lrFlcXTMUlsp0bYvl4C7ACCiMpHQfdHNeni/hi7HBQ+Nos+IbvTrFRJ48uvK0Aah9l+yaRHHEXco7BpXBUhBtKsvXpg18p+O9V8D+I9Z1Jo7FLOFJGisoomDP5MK7Ymkk5+ZwOeSBnv1r6ab4Pv8ACHR9L8bfHCUaJpz6rFJZvbR/ab+7Zw0iiQNkBQgLkN0Irxj9oew8N+IPF0nxH8J61p+oaVrsUa22nwR+Vc2kkUapIZkXcmZG+fJIPzYwcZrDCP3uU6a6926PoT9inwnrN34U8Q6pq103iBnmaCOxjbIRAi5klJzuchgg7AL0r6G8bfBXxFq/hrxprOmaTa6ZeS6G+nadYxGE3QVVXeJHToHBcjJLAKBjIr5//YF+I+p+D7fxdoeu6HfTaSHkv/7XgjUw23lQhyrk4JMgB2AfxJjGDX1jo2o/HTVri4m+Fug6XPBrVw866xqE4WG2t/4EmtQ24tyTlVyc47ZrHHSaqNJGmGV6d7n47WCGLyrZLTbd6OximyQzK8eeM/7DfnXQwapa2l3bPeXU+twXF0j3Gn2pEZ8wdQJCTsJb0xnGPp2fxoPi3RPiD4j+G+rWVlbXNldJPeNpqbbOSaRt73ke4boxKR8yHGGDDArzuayhRPIVDB5jAq6/KMDHOe//AOqvTotVIJtHFP3JWR7X4jn8K6oANO0P/hC4WiEttPLNuEsiDG04JVDjHAz3p3ij4bP451JNV8DQw2N1aWMM06yn5WnJJ2xseM4Oc9OOxr6X+DPwh8B/Fn4aQazrN+uqXyXZtFSH9w1gseSibST5jnH3sYI4xxk+Z/F/RvEOgS2tlpVqbQuzWMWkpHJJeTGH/lr5ibQw2hSOcZPHGDXnuShLljudMfeWuh4vpfw71vT72V9HuV1HWLdVeWKNQhT1eNnxux04AJ6V2uj+JfE+ieJNO/4S+aMQwxyW8lzcw7WZHUskbt94FSAc8Z7mvOdQvfEsGqWup+ItNvvCd/byqi+YvkSRRKAQOnP0I5HtVbTdVn1rxesGnSf24HuDdSrdD5GlUHcWDBflxnIA5HAFdEqcpK7MueMdD16Xw2pS6ewvJ/BlhBCl6FsZnSZrZgf3izxnJDKPqcV6F4T+Evw2HgRvite+Krx/EDTPCf7Q1GZpDbrIIRcJGW86ZkQZwfl2r6DFcP4n8SafrOn31hqtvcP4n8oW9oYFENs0P3o8c7SAxwc9eAK63S/hbY2Emm6BBq1nB4vnjWWWMoyweXcf8s7h2LJxt2qE+Yk8DpXBst7HUbFx468K6gf7G8Xadd+KFu7iGK0u3K2nmxQgbSCNp+Q5Ofl3DBrlfiT4j+JV7fQR6XBqfhnw0syvaeSVSHzo49nmF4yHHAwBwpHrXn3xE8LNdeMbP4UeCb+HxFcSNBFO1u7vbrqfIKo0hLIArrko20ZIIypr7o8HfDtfh/DpGmeKtctNT1SytlSbQPtCXcrZXh0iJ3IAG6sMcZHBAMVeSnFTf3FLflifFXgn/hCb7Vlh+MPiiPTdH0ib7SbD7PKtzPId2VSSIeYS249CCeCDxx6F8YfBPw78JX9rdaJ4oh8VeGPslv8Aa9Ksrj7RqUFq0YmSYkY8tCksZUuQzDpXvMnwJvvH2tDxX401XQbm10mGcwaZGGSZo02kfaXjKg7dv3CpA7jkivmTWPDt+/jr+3tAvtJ8Wte25sJNNjj8mGC1UEossW4oyJt74GTgDAFKnilN2i7eQSp21aPTP2efGvhTwtrVpa/CPStQbTdXulXVJr2Kad1tExuk3uwT5CCFCnv3YivqvT/j1p2vtHd20+g+GfDF68lmLq+Sdprll/1mIUCqisOCH5AOc9K+EfDniqOH4gWGn2YvLaaSGawvra2aOIQNszKLVIxtQIy5VuchfWvQrnwposNtqeneCotV1B5TGktrdmCYQHB2SIzAKgUZUc7uByOo569K7uy4W2aOQ+Omv/B7wz4ufQPhr4e1DSnspIXGsrK6pb3iPuElvDKrPJEu1WDE/N/CNpBNb4c/Ei98S/tE+GrzxNcXHi6W5eC0uzHttZI0sVa5t22xKiBI5o43dTgOoIz0FUPE/wAT4tDjgsfGWit4mPlqi3ELJAz43MsbvjCrgbgUOODXPQ+P/Euuyto/h60t/BK2tsZrXy4lXUG2AAgXGSXOBxtUMf4myM11Uk1HbYipbY/S3xf8ZY5LsweA9JOr3tnNFLqP2i14azyEzAHKOWZiANo/+t8t/EXXvFmj/ESztfC1tM6+IZdzaFHDCqHzFHBmOdoMjuD0UY4xXLeCPF2v3OjPp11ep4VRfLKXcaeZql80BLMjSlw77ZPmA2/MGI6A19WaL8QZbDQZPEni+00XwbObfK3+rXQheacLshk8rH7mMy4B9eo7VzTXK7y1NIbWgj84bvUNQ1i6bwvOr6Xrkt+dPga5LfZVto5iI4nl2qZgQdnHzHjpjFfVPwM+L/8AwhcV78JvGST6wl/cKLDVNJtWMZkO0eSeSXy4+WQEg/dIxyPC/H3x58B6z4Sma18IQXviaR2muNWdUFpHcM25jFBj5S2AAVTn7x56ZXwW+PvjzxL8QdL8B+IdSg0vQtbgGmpJHZpHNC6gFTGVZm3yMBGGJIGcgIRXVGPtI+6jGd4v3mfo78RdD+LGreD9Xfw1r0Ohwy2JgS0vbRLu4VtnlkiQKf3h9Tu68rxkfn18JvgL8TvGmvahd+J5rvRbW0xczXd1cTW1rejd9yEW+0vtHJXCoo78iv10sdRg0jSY7Ozs7zVf3ZCKvzvEBgL5jsV+UnJ3Z4H4V+c3h/V/iNo+k6w9rJceD2nubmNZ3t1mlhXJzE0k67FXYMhoseoNTHRtRSHGTcd7HHaN8BPij4Z8Q3qfDjxHqvhOfU4HlE8DSRW9wvO2KSBWctuOCjseM54zX6A/Dfw14m8N/DS10T4gNc+KdSaJnuJrhvNcMQDsbOSQhyAw5wB0r8/vEPxC+JEYs9B8UwXeo6b5Ua6frFsDZQTs/ae4mzvCsOoJxwcdq+lvhzqfxC8VeGbnwlJZ6hb3N0F+zXaKxie1iRcYuJiAHO37xIySKzqRmlpFId/5pHsHjn4C+D/G/hphqFy/h2aBYmiv5m+0RQKrAsvlSMqqMcA5BGevr5jqP7O3g7Q7DRrxvF8NlaM/+m30t2sDXDgLHCbe4LN5fzcbF69AwwK8W+Of7K3ijWfDUc9r4jv9P0p3abVPDb3VzdTXRXbvKBJvs8hPynDJtGQcjpWH4O/Z8+JOieHbdoNPbxFHp90V/s2bUk1CdInGxo5BkQ25EOMMjcMue1TGM/Iu0f5j7eg+EnwrtPDumeFddXT7+0ErXaLeSLLczYyWeNuGC8jO3jHXtXPav8Pf2a/CgHj/AFrTIdQbQnVbc3E010Elkddm21dhGzjAKFlyoGQcDNfNOl/DqBdYgn0+9uHSyu44obO6iIfTJZWw8dzOweDbG2QSM4wOSfmHsniX4C+Lo9Zl8Y6X49tL3SkjilUagszLG+1RhUt38tkKKm3IJ28YwAamdSUY6ExpRbs2dh8TvFfwQk8GR6lJ4Y0z4lQ38ii3tI4IoyXdN37yUx/uBgY6ZzgY618waLda7qPxX0/wt8K7y2+C2hWelT6he2uhzLqF210mwfZbhLlTFkAjACdmPPBHs3xSvb3w94aj1bxm0HjPQYjZPZ/Y4Etrd2uV2LLAgZmuJFJyUMgHljcMdK+NdF1P4efAu58OfEKTVZTdXyz2msaJE8b3cE+xwzxqpXy4weeXGRt2cHFebWdSs7L5HfQjCir21Kfi/wAL+P8AXvGl1rC3k3iXTby/t7qPxhrci6dbeadqvCkh2xqIynlhIBwF+VSBmvbvF1l+zt4M8R7L7x6+nNqWhWlvez6E/wBrMjW0qs23ypHMbS7B8m2UBQ2SvQ+rLPZX3wFtNJ+I/wAKNb1nSdJvJ7+G3e7iiRbcySyRTtNDLDKpSOYqy7NuASTivm/4t22gfEDwbq/ivwpN4Y8K2mi26SR28FiYLoWkYQi2e5Coks0AIUrGr4Z/mK5XHn0sPCD5JHc8XUnG9rW0W39fgcFrHiyw1b4jah8VPBSalqP9mwR2ukS6hKWnnnsYlhgu55G/eF8AFt43ZA5z07j4e+K/Cfxb8UDxz4r8MJ4n8ZafbRWc9hdNJdWTw29v5Jnjt5WJXEQ6GTibD4Lc143HrGmeIpdO02z1I6XbTQhGYqEt3Zh8wAO3DBhjnpjHFes/ArUfDXwK1zUm8TWv/CR6nqLxyeHry2YRfbJSvl/YJ5HDRRxSFgwfja2cggqp9nE4alyJvpseVTxNTnset/EzW/GXjHw1pOl/Bbwbr1r4K0+2ltptP/0aONrgMSrFvtEk7QLuYc45QKAK8N0PxHr3jaLU/Dc/hvTkEVsILmTR9NW0vbcqwwsrFmbhlLbEXnHavpbwX8LPGXgm5134s63ptzpnk6fdXcPhrTb6W9kkvACyybYSYo9sY2MhEh3HsCFrkvh9qY+Imk3XxB1fw8nhu4im866urCU2srvCcKi+YrMJCSCF5QH0bFeXTrRjo4nc4Pl9x6HnV5J8ZvDt/p3jDxr4fm1Lw5o1tDBZeaYrW2dXTyvM2NvkknfO5zgnI+6FFeg/BPwF4YuvHC/Ebxg2gaxaG6ubqxmfUWgMU8+TFBJbSpF5rjKhQwI25OPuip/il4v0/wAe29/putNdabZ/Y1S1tLxH/tC1u4gf9KjjQHJJwAWOHGQSBla5X4ZPo1p4Si8H/FrRdcJ1m5kJ1HTYIRh3d/8AWZxNsRGMh4OdowrcrRWrSUG4KxdKjzaP8Di/HmpeD/hjrPinSbXXn0/w94gu5lOm20091HZhpSXEiIfLKMvy7jlhkAZCYql4M8ZaPr93HqWpauln4bsl8i0trdDLfSm2UiMwQpEzKSMH51KjI4AxX0R4utPDujeBfDmtWtm/xJ8LXWoGxSSGxXToNLngf7ORe26h3LyTZXny03oM8MobwXw54GubC78YN8PtKbW9XSWWa20q1QozW8k48goVI+VD8vCAZOM8ilhKlJx99e8FdS3ht/X3HN+I9R/Z48SaZqlzqF1qXhJrLE8CXNyZtS1YOjbogg8+PG7airkHks2AM1o/CPwF4Z8TWktxa6xdwjWb9be1W4jhtzELWLeyzXG4lQ28cqFJ2KApPynM8N/D34waL4k0/X/GvhJvhVHrFzDaNqmqRwz2VrOx8sSFMy/Z2cfKDIhj9WXII+oYP2J7vxz4x1bWvFPiBPD3hLUriO5ttC0sNJv/AHCRCZ2lxDH5oUOUETYJ25woJ6lFKouRXM3irU3Gbsjlda8BaheeFdQ07XvjZ4b0bQ/Ct87R+GYQkwdrdxLFFd3CSQzmWbdyqwTfe+UN90YesfFLwrYXtr8XPANjba1Y+G7G4tbqyslNpZWbEq011bhNhLGMsrMYy3loOPumuF+J37KPjbwb4xbRPAnhy68U6fChuLfVMB40jwSUkhUrsYdBt4Pt28ntPCHgnw74di8QeIrnVPFunsjjUrXT/NtbKCVyAsV4iusioSCMrjlQQcYB7Y4WnJXvbyPPlX10R+1Pgu08OeKPB1rruk30+s6V4jt47wSFyhkR1UrtdNkgXptwemO1fM0v7Fvwx0Gy1uTxLqkknhrzmvraK9UNJZsWwoS6BVyu07NrKWcEA5wK+Yvh5+2F4l8O6HYeEby60ix8PaH9lSM2cTi7bTYCvyW+ZlXzQgP3uMDG3Ga+nfENrr3ibWrvWbNtU/tqRfIvdI0+9WU/ZlQNbsgVmTYccbxjzA2MMtQoSoSskZum5rWR0l58LP2bvHtn/ZOsfD2zibT7Xy7Wezs2t5ru2TcpEMkYSV4lwPlkYct0617Bpsdh8Hfh1pvhzR9M/saLT45INLtJT58MRUGQRNKGztILYbI5HzEV8rXeqfEm7ktPEl1oP/CuPA+itjyboYvZ/KKmXzghL+X56fu8qi4PpwOy+H3hfwf8Zf7a+JmtWeszWnmw2FpaJcuIlaCIFpYzGUEiMrIBlcKd33sjHRzzlHcn2UF6HpV/pnw8Fl/ZHxQ0Wy8ca5eStfxWMmn/AGuZPNGxEttysECKCPkK4GfevLLf4ZfC/wAE+DPF2j3XkadaSrHd+XrYR7uze5+SPfsH7sIvEXljdjryBn3TTp/AXhLV18S3erSPMlr9gsLK9kR7kFPmMSYO/PzquHGQSPm6Y8EvNG8DfGf4yzzeJLG41VLrRYPI0+3vjFbs0DMstvqIhKsZEDrKBuTYU2kGuOvV5YqMXqzpoxu3KS0RyUXxS+COkeHrqx0eWfwNpljPJZ2cHkPf2l/cNnMxxvaQN5W7fcFT93ngAfMelaZY6T4Yb4oW3iu90/xml7dIbNLlRDqC+ZuUWMa4eBTnahwdpGCBgAe/ftH+BvDHw41TwWvgLw5ZzPHJK1zZXDsbSZQ0SIDJI5fe2ZMnJ2hfm+6Ks+BfAvwA+LXxMu9K8G6FeRLp9kbjUZkguI7eG+JAhRHlkWWDd5UuGCKh2gIemPIrUp1J2g9T1qGIpUqd5LQwPDf7QPxy+E+i6tpPxi8Oarqkuo280/hy9kvLa7WNkGDbXc0LSRvjs6ZcfdK55Hkfw/8A2mfBGkX8/hrWfB1x4Zgu7Ob7ZfWltZO+qGQkpBIgjEsMMDyF4yHm3YII2/Kfq7W7HQPD/hiT4V+OLe90nTWtp777ffXBuLuR/MjCRWD4IUR7eOCX5GOWJ5s/Hv4U+DPhw3gzwta2114gt2jt7FTZJNHAsgG65kuTujaVUDEjdnfgYIHHXSy+Vt3fsc0sVG94RPNtP8WeOfDfw98QWsWpzNpOt7rbR7K7iWaVd53wKk65EREMg/dtgN1UDBFdv4b1O18OfA7R4PDcI8O3NjIkV/FdxJ5bX8anzM7jvQT7soRgDHVQSTb8G/FT4ffETQ9S8PNfXs2oW4kmvNSnh/0JIoAW8/d8ypGnK/MqFRhhjpXc+Avi54ck+C/ijWmjhvNP0p2tLm5uJkvVvI8nykVABz5LxhV9cGtlhowvoYyrzeyPBdI+J2meE9dk0XT9Jtd0hE98l4ouI4XuSGd1t1MaM68N647DmvSvCHxk+Klv8Qbnwb4Y8LTeMfDF/qNu13dSW1x5ll9qjHntCRiGGIYYxxuRx90HPPj/AMT7281Dw1p8vizwvaeBrvTzHexRo6G71G1gyph81czw4VtxV2c5/hGMV6pb/tKeLfGngBbf4U6Va/Dw2Bh0+S8ub1bqS5WCBUjt0fyFIkIZQG+8D0I5r0IJcuhzSv2Pp7wr8Tvgj4r8Rm0j1N49a0zzreKTVXNu0bt+6ZY1mKgMcjB2Anp14r4v8U+Ddc+HOt3Z1HTn0nSLhpbLQmsrlJr4yzsJIoJpY5DscLvBc7fQE5r0bUNsHwjbw38SvA1vp3iGSVX0ifSniL3szBrhp5JssSVAJlDM+7nABAI8m8VXXhu01I6jH4S8U6jcwxLclZb8vZWXkfN9ptgrMkskbqMo77VAwFX7tefVrSjPlXQ6qWGi1dkl58I/jP4a07wzYamkRt9b1CS3s47d3hvNNu5FMkaXFyWBG8By207RtOdxwK9u0Ga8+HH2zw3+0z4gFvbw6ekFmtreXU9vqUCEjKQiP5pclQVZQ2eQNuMcV4U+IXirxdqkl1rum6ndX2qwy6hoVi8rIsN5bEfvLWMvGFOxg74Ung8EECotf+IH7SIkbw74/wBM0jxD5srRWf8AaWiA227BMbLcDEXmHAGwop46HnGVavOSs1r8v+AXGhql0/rY7b4geHY/im2jeJ/hDpelada6PA7SzajL5LXcp2/Z7ebarlSijPzH5jJgkAZPI6h8M/i9qc2meA/FvjWW5utfjH2m01ANdWtuchiLMIwYeUAUKtwcDkBht5XRvGvi3x34SudLsru7074h28jJe+GbK2e0tYkhmaAyN522Bx5MaSF45SMOiYPU5Gk23iuy1/RvC/grX5YvEXiSyln0+5MEiwx3CEs6bmMmw5jcZIwn8WARXDzX3R1ez5UrS2PftS0/xHDpniXwF4w1mC48KW6w6XLerax6e7zlUBjgDBhGifdO7IYAbCQ1VINF+HHijwnD4L8BalDp/i3wmYFsb6+3M5jikDK0EhwGVXO0Ko+ToFxivkn4rfEO80P4Zy/D6AX134ru9aMuu3Wo7xNLcWzF08tCTn9+ERUwBt5Kg5WvqPwJpr2XwutHt9Zm8N+Kbqa31FIL6H+zVjEu1JLN2kYxSqj72RlwWG1dvSuathpKPtGOFRXUV/XyNPxN4t+L+iWEcA1HRtb1wwkPdXVsbfT7QFcRmF5Ii7yy4LOAmwDAwBXxfpnwmj03V5b/AOJGtXYm1jz7mR/DDtcR28xkEjO647hicAEAZB4r1nxZrdv8OfjLe6v4o8c6veS6rdeaugrBugiSXYotmEp8mSFBtEDBFyu0gAnj6N06zsb/AMcC11S4Hg3TriweKZJY4LWWC8bciKrtjqGLpINyEqAD0p0a8qK9R1Kaf/APib436H4I8P6R4cbw1BqmqX2pW8Crrd+J0tLpWfy2SUTFxGV6qI3O3Jxwwr6D+EnwT8H3ngyOx+MGiprw8N7r6J7Vt9he2Mqqx81toaUoFyysEYBf7uAe7+GerQ/D/SZ/Avjp7zxfpGtatcWGl2EirOq20DeSIdjAZ80MrDb8oKgqRurK8MSfGr4eeH9VafTdJuNJ1cXM0WkXts0s8Nqm5fJkWKQEeZGGUDEgGfmxnaNHj6nIoU3Yh4fXU6PwL4Uu9L8c3d74T0XR9G8K6vbrLPruiKkEjRJuCRyzyNndGMuyhcIMr1zXE+L/ABf8B7+91bQNO8S61JqD7HvG0K82TX3mMy+X9olAik8jarMg+UDHfcBf8E6dq17rJ8R/ByBtQsDYpDe+FL8zCGJ7mF42Kyys8Pz7W5fHXB4OKT4YP8C7OHxP4T+J3heL4Y3E90tq+mzK13GsrDaHtr+JGdZMnbt3AcIRntNGk6jTmKrKNO/L+H+Ryln4q8SfDrTbjxF4obxlp/gm0tEsrOPULxPtTOzgDjcu5cDEY5xtwvy4VfnL4h/Gbxf4wvIH8CWPjIaXA6xtZy3RuTJNF86lY43kK9U4ChAEHHNff/gHwB4P0fXdZvL7V9U8dWmjRNb2Gh6yDcm3Q7D9qhjlkwQqAj/VB1AbHYV443wAml1JPHVx4gvbue91uO6jax8iGxWASAbBA2xlO1WCgcKoC7T1r3sKoRV2jhqz3SPnTVPDXxt1bxAviDUNDsIBexwn+zbi9tjcrCNuSyeYm0Lk7xuB3HG3sNfVofCnhnxBpur6rKunXGqb47yylYFBcHMb/vFBQRIx29gOoOAa9I+IegfDvUrxPEek6qsumPcCC/aZ5W8oEsJBG8uEyIlbA3YPUfKOOl0T4G+AovFMWm65ANN02S0g1bQrmS586x1CCWMb0mEyum4qVYqCuCMj5Sme6niabS6LyOaUZdT4K8QX/wASfDfiHX/CV6ZjaX8qokdum8AKPMtiJlBKybSDIOBnisu78HeOvD15pukXGu7k1Qh7dLWRrj7OqhZADG6phgCpXjGQK/Q3xdqvw78c6lq3gm58Q6bo/wDYcEk0dnZrGbm7MKGfbDtAjwu0FkXJzxgbTj4z179pLxZ8UYI9DufAEdrb2FyhS4trbYwMXMcski52mTGSBhNpwDiumjXUrKnAynTmr87sfefhH4s/E638IT+HrfTbfxHf21rAt9qsT75IW8tUa4S0xlgowcDvnA29Nv8AaC/Z08PfFnwZY+Ntb8Ry6nq+kacRb3VhthtZhgyhTGMks/Cqc5ACjAya/OLwD4m+L1t4ts/GnhGK9stWCy28dtHAZFmiTIZHjmyJB6Fvut0Pav0p+Bd142ii8T+PPjXcW+mz3jWjSaPayhoNKRE8pA+ZZkR51dX2qwG4euawqRnDWRalFr3T83vDvwysr2GfRQdRs9XgKfaDGhnVIz1idA3PQjg9eR6V6fLpvxL+H2lHwS97NHpbq7R2lwkLRTRS5/1csi4VtzEtHwQxBPJ56347T/ET4ieOP7V+A3hXUbPTbG28jXowluiXErEsrM0b8/KWBw2SBkELxXj/AIK+EP7RvxJ1S603Ur6GHS9Lt3Mseq3Ltsj2thbZQr73yAuQ2Pu5YZBqoOU1eVkhSSgz6D+GE3xWOpWEP2W08E6LLBc2t0skCQ21xH5LEC7mQyswc52uFQDkjJNUNb8B/su/D65ii1S+1DVrtANlt9pE2kyyd2iuEGdsY/d/MSwwBx1ry/4M63r1gV8N6jqVtZ3EF3PJFcanK0luEIELW/kYxluNgGP48c9fpT4jaR4Vufh0vhP4rDTvCdxLIbjT7jRwoha4MLNGl0BGXhDtglvlVto5G3B46jdKd07LyN4pTVmeBJpuv6jFpml3MFvL4d068laNlKLCsPOxSEJJ4bGduRiptGh8G6TqmoL4sfVL7SzqCW8YtDuWBGcbt3z7u+MKOiqOpAryNPA9/o+mlNC1jUNQ1i6AhXQ7WCXyJEPys5X5v3fcOOmcAZyK6m6+H+peFby2fwzr2oWmtjy3v7SSAXUOXjG4beVJjB+TKnkDBBAxuoLdMzb0sesWlr8HfCPiHxVq1x4MudVs5ZBBb6hbD7TLAgiHmhYLiTHnA5beo3cDt14q1+K3hfRNAMWnXCQCa6mEGh6hp8DedBJIQnnyGNcOYwAzeYeQq4OMV9C6L46+EUWnR6D8RfCE+v65furi9gRpbVjtWFZAqzJswc5Uep9RWxcfsa/BXxVdaD43J/sG1sJi+pQNPJaw6khPyx5mYeWpP3dpBBOQ5FYfWIc1ptjUGteU+PoviB8PLueaHxnLHbwx+ZPBZGB/sEb/AMEUCIp2d8rtwc+tbUWneCPEVofFOgo0E10qRMsEOy3SZ1BUBhuQbT1A9uBWlq/gb4feJ/GVxoPgm5e10KDeYZb6RGz5ZCtHGRwwUjucFVzS+Hbzw5orXujXNrBqPhKFBE4gkVZIrtcMWXY6liW6gNgj7ueldacLXpszlGV7SRw/jbxL4K8F2h0XxXJe6zeOitNbdLdTtyBvHKsf4QDgjGcZFYtl8fLqy0OysNOsI9R0CLaLa1YeWxn+8FuWVn3Irc5Xk4rvPijdeD9H+ySakkN9NpjRTyi9Xz7yMSAFPs6yDy2ZcBdhB4Iz0zTdLuvgbdx3PizxDdXeiG4shs0O+0prZvPVQEuoGj+QjIO4LgMSOlawlTcffuRJP7KOw8OfHptY0eTTrzUbSfVJIVWS3eBVtkATYxtPm3BVj6ggA7SfWuC0TVvF3hbUpfiD8IrWx1CTSy0epSy7CqvIoz5SnJI2nnarYPuDVvw78PPhroNrH4s1Xxr4Z8XXusNDMLWWa3b7DCwVmi+yxSyTSSncq7Qo2/dGTgj6U8e/Drwr4F8OXWv6J4emvvPZOfCt6sdnM7qoSO908uPKBYhvkUkcDtluefs6bfIaQbloz4u1u9/aN8R6/cfEjUfB2qX2iXbv9pntbGfyCxwd/wC7XGQVGGwB24rH8K61448O6pJ4v1mO81i71C2kWwju/NCIzDaG8twVURnpwcD07fYXw4+IHiv4O+Fdf8Za7dazpp1EwW9npTo89vFHNtQXKZDK00QRumCAgXB3AVyXxe+LXwbv7Wyi0ETeNUt4ljjubcvCsczKC7sHw+5tv8ajuKtV0/3fIDoy3TOc8Ef8IHq+mDUfiZ4g06yj1a13MCUiniu8bZY2iJYgDJAYYDYHA4z5pZ/DzUrey1qz8FeOLm0svthS1Fo8ht5jI37oSyxqoXeMc9u4rzSHxxY3Piqz1SOwsdFgs/ljs50Dxz7/AJC0uMcgHIJPBGeea+odEvdfuPCGuaLFfRwW+qXEV7JNaL+7SNEX/UKp6N5aK2D0X350lCUNUSnfRs+e/HPwc8efD+0gGo3ema3YzBZn8hpGnUtu/wBZuXGM9D6H8vZNF+Knww8VfDfSPDV9o9n4X8VW8iWk99HbhY7l1YMZd6kFd4yux8gN0IFcPrvxv8U2EF7olrov/CUXEtnLYXM7ly8xAMcbxJHxhAM42tz/AHa8V8Lv4LkvJrnx9d3nhhZFW6tprBgDFcq4YJ5W0gvgDAAGOnFdlNSqU/fVvQ5pJQl7up3fxF0WbXtBa+0WwSO/hucskCHfKAPvMONoI7+/vXi+paxfjRWmiJs1VFRFdsgl+HxzgED6fSvpDStV/wCEtvFs/BEl3rFqPKiuywMF2QMBsRqQ2/HOF6+hFeE/tAWPhfwz4ztfB3h0zj+z7RZNTW5yDFdSHIhO5EYsqdcjnjBI5rGtVUKTg9GzSkm5ryPFYEeN2OPkChlOcgjuO3Wo9QvY9PsLi6O1WWNnxnGNo44/IVZjdCw2nI5U8cD04rz/AOJuqy2mm2enQxie7vbhYkWPhivTbxzhiQK8ahSdSagj0ZSsrnun7NNj8O4Ph/4+8ReO0e51/XrpNP03yIt8loiRiZpUywCLJJJtI/iEeOBXVeOb3S/FWj+Gr2Sd9PjgmNnd20EaRiCZFIV8YJXnCsORjpjGKoeLfgd8Sfg7rmkeH7+w+yTy6fFe5RT5D71JkRmAwCGyuScgjtVS7+GOv3U1g1j/AKI+pnzGtjK+Y2Vd25v4QTjPf+VfWQila0jxJTvujy641Dxx4c1zVbWwiit4CrCJolKiSLPDt5ZU5OByRx0FfQHhPxl4KtvAthcwLJDcRS+bf6fJI6uz4wWWRxhmJCnAIrjp9JuNKuLkXc9vFdWqBJmmm81WGMgFgNvpwBXv1p8Lvg34s+H2m6na+NtMiurkLJqSahKIDasgyy26ALxnjJb5gc8dKdZ0+XUdPmT20PnXxR4v8NXGpXOs28i6KXiUx2MwEsjyBSA2SSAc46GuZ8PT+IPG+k3ulW+l6j4kWIfvWI8yGHd1YcjaccDv6V7Nq3w8+COsSXGuaHc6fONFQJPALsSLfBRgFFlcFEf25J4GK7FtSXQ7a3+ynT/C3h9bYxSxWMuJZN6nDDYu7ehxg9RzgmoUoKOho4y5trHB3X/CA/DL+ytN1XSNUvoJghjlkSKSJHbn93KdpDxkcjAO0V7J4y1Wz0bwde69DCby0li8qSMLue1LJwrR9O+RXz/beNvg1p3iN/Cd7ql29hNlhPfkS2izvyA3ChT77euM1Sf40+G/COoak9nqD+MrS62W80EYQRui5C4D4XaPoM+lc1Sk521NYWi9jyzRtT1jVpm1jRrS5f7OXRbm3iKROORuUn5Nw9Mn+lLHqHiW333j+dpkrkubt3/eOR7g4X0Fe8ab8cvh9faHFd6rG+lWY3xrp0cAchl4JCRhQhw3YsPevnLxj4q0FtWmHh+SW60UzIYIZDghdmTuIJxlug7DiuuC+y4mEr/EfVnw612z0bSZtW+H8trBc3axpf8A21mEkkyqSU3k5wCT0wOc9hXh/iH4e/FK9upNdL3equbwxw28sklyLdZs7dpAZVTbj5mx2zmuU8M+LvhtbeIDfeJPNv2TY9pasxitZGA5VmHVeAD93uK/Qb4O/EK7+JviSB/BUVpo6xW3l6nYmQOGjRhgxRgBs7PXOBwM4NY1U6UuZK5rC84W2PknSvA2r6Vo0wsbNNcmgl2XkgVZGibGWQqMsV6jjrXu3hP47+MdP8A6h8FNRsILrRdcYCxudNHkz2s5ZSo2cKQZFTO7qOOBWx8ZvGNr4G1abTPAGlReBr7StQF3P9pgffqG0FMwdcwnkMox16Yryqx+JfxR8WXL6nY+Fv7RjvFLefpdpK3ktGOW3gnYeM88Vg5utG/KaRpqk1qjP8T3HjbV7a91jWNGgvL+d2try683y5o5FUIrmNsqgHBAHy88YzXmV7pHjb4deFn8RX95/Y+o3H/HtCsouZJE43eYMER4VsjHciul8V+NLzXJrQ6hZNZTC8he5lzsBKEJtMf3Sdors/HfiOe10hdb/tSBI9VJgt7WWEbosZw/mDkKpGeRjoKUb01a1i5PnkfNUsyTR2mo2kdxPqMyq1zFKC6SA/fLZ756d+lew+BdP8JxzXMem3tvrF5fIHutLnhUjy8DzIgHH3SPTpivJIvDXiC8ljfQJv7Se4fDGBvl3E42n+7+ldLN4QtfBOqW954gtNQtNctiskSWzFkcYypaTHyhsHKjBHpiulpLVGKd3ZnTeO7DwJ4JvftGjW2nwwvNEJ7BkJmtyw5eLB+UY9Pbt189tLfR7G8vIkt5dV0q9/fW4OHBfhiexGOntivYtCsNU1zxbe+KfGU6eF45LJpI4/3buIcYQfNx8oG48dsVxzaLocdwt/ot9Jp9sUJSK/QBp36tJEqHCo3HGPoMVhGfL8T1NnC/wopaeL/RdH1HVbXV5rDTrUxu9vbxDIY9FBJwD0zj8a4LWPE+o398lzo/mfbSp826MeyUw/3WBGw4x1HtXqV9pHiK7Nh4Z8P2nlWt0wnml8weTco+N/XG77oyB0x+XX6r4DvbLwYLTQdN+066s4Zo4pgVkhz8wj3kZwoHy+34Ue0huxRurI+ZPDmvGw1hZtREFzH5oZ96Yk255C4AGf8AP06Hxp4kt5NWEttKWt1HMkZ5Cv8AdRVPQ8V0mgeHpbjxE/h+axkXUxGZbiw8uJdsa/Myhs8ZHTmuz1GXwD4ZuYb/AFfR00x3HlXMe1pJdo+UMq4+bGOcYI/AVpzxVkxOLu+U+cNM0fWL+8mh8OjzwwAea5wJIl/iUhuvrwK6K51PxBDImmPdG7FmPKndVUhc9C3rx29B9K7M+C/hNdvJb6VrV295fSvcRTRMUCIeRDKrbRgdjjNc/b6Kktz/AGNp6mOQtieNpQ28AYyz+p9jWqinsQ5dxtv8Sb2zJee3k1Ar8hmt1wjgDA3dcY+uK5jVPF9z4m1pdWu45LDAVCtvliVj6MxOM479uK9x+GumLKZ4NQkWzFtM8f8AZrRApMm3lkdvvfQdMV57OdFttW+xzaPfWUYmLLD9wDB6f7S8flTUIJk8zs7I7fWtc0y806GSVmtWWEFY4VXYjFeZduONvp7V4Hqd1qxv2sdJvIbuzAVi7Ii53dee3PbNd1r+rzm5+0nTJYrOTMISPb5ki9vkI9K5lrnw/cvHA8T2EUJzJE0bCUseDwMYqqas7slvSyOa1DRvFMF2l4GFqwI8uWIjAP1HQYr0SLX9StYYC+6C5UbZ2ibcnTg7TxzXLavq1rDAbSxV7lSrDLZVVA/hZSByRXA21yfMSK0ma2dsfJvKqT6dciuhLmWxi20dPdWmnz6g87qNHmkYnzfnCS9fmVeAPcUmn3VnHc/YLq7WJbhsN5YIDkfd68Cuk02EXdtH5giFvEzIqD5yx/uhj0/SuE1DT2u5rltORbH7KuGWT72R1HHXp1q422Jfc6KeIzajcfYma78mM8TkldgHOOwHbFcZOssQ228eYWXqn8RHf1rXt/E+r6XKwdYrxPLA2su0MmOmRW0lp/aOnebb7eSDsAwIuc8N7e9bw90xlqeWX0witz5kfTG4YwcfpX3L4D03+wPh5omkj5HNoLiWM8bZp28w/oa+Vb3QtL8S6jBpVpMy3sksMDSYxGS7AEKMflX2jdxINsVugSGCJIl+kShcD8q+W4pxS9lCkup6mUUvfcuxZ0m0mu76FBk7WBCrw2O59K+V/jFrCa38StYZJm+z27Jaw7hk4gUKwJHYMDivrfw/cCwmvNUkwsenWbzEeo2/z4r4JaebUbu4vJSDJcyNM3fBc5rx8ipLmc32PSxs7RsOs7O31LVrPTUXy0mmVcnuF5x+Ne5yOPtDCVsfMd4+g4xXkngyNbjxbbwybeIZpMd8oowR9K9SldA7g9ycGvYxfRHBQW5U8UgS+G7/AO0AsgiDpt/hZelfPqR6gc3tlvjaPgsv3ePUda+hNRWR9D1VRlAbV1Abp06j6DpivDtKd0gBtCQWOSvUEdORXoZNs0YY/oJaeIdThdXeUhh0z938672y1u21m2/0hUSTBRkY53HpjHTntXm11p9wjXEiYKHkJ2+ntWVZSvbXKTbPK+h5U+o+le7yLoedzHZap4PikWe60Rj50J+a36cdfl/wrj1uis6pPm1aPqjrz7iu6j8TXCwIYIY3n/ilPRvTpj6Uy71e31Ft89hE02wAnIHT+lNXC3Y55/PlXzwwVSRjAHP0z0q3avOFkjuW8h8jBQZB446Vb1GY29uio8cyjazRn7y+oBFVrDULEN9rjPlv0e3bkHHvgYo0CxpW1lq9wGmlVbZBwMnofp1ArIv/AO0beU2E7bQ+NuPmUgYP1FakPiu3bdBcRMjOxU7W4Rf4e3P6Uy712ztrVo1kDsPmjYAcZ7elK67DsyjYx3MKtc3kD3MIAztfAUeoOf5Va1jRli8iXT5ZZ5JBuCO/zr/u461kR+IJIlzFghwcqcYP1B4qdPEF9FvkNqiykcMvJUewORiq+QrDpra7VQ85E2QAXH3gfQ/Son06SfJuThFGVJHy/pUsusQSRqPKALfePv8ASlh117dlRohMVzkN8oOeBjjj8BVJ+QiimiNcbZLZFEg+6q8Zwce1dRofw8k1C9iiurhLcyHdtz1A527uM/geK5ieZXk+0jMDqc7UYkD3GMYrpPh/4ZXxNr0tu0t1ugR54DBukIZBuOevYHt7VE5NLQcbH0xoHwz0TULRoZbt7GyiQlRDscRSdcHHzNu5PFZ3hv4WaH4h1xNF1rVUu4bNZbgvDGY/Mg2kc7gO4BOCMCuKgln8P36W9/5um3igGNBkJJu43jPyrnvXo9pJ4b1XTbOW/wBXfSdbjkeGGdUO2VZcZgmA4I7Z4/pXkzrTT3O6NKNjD0L4Z+Dp9Q8SeFbiD/hIntNsmn3wcpsVx8q7iCvHBB2njIxxXnuoeALvT7t9Q0e+huoI4fljlynmYyjeW+Nhww9RXouveHtSkvr7wzoEs66vNEDMWmxC0aqHQBvToADjoRXP+HNI8YaJpGqaRqWkm4mS3+0W9tjzQo6M6su4EFeTtzzjiphXqb3KcIWseCOXBzDCsUwYhkz1I4OATxUDW8CytJcERkKCqL8oUt+OK9VtPhPqfjLw9D4s0jdDcxmT7RbMCPMC8Bo9uSSSPSvHJLLVLNruK+t2l/s9lWVpAyOM8bfm9MV6kKiaORxszVs5NOiiksWlJL7WwRkA+1W/CPiXT/DfjWzmuC8OnO32W92rkCKTHzhe+xsMR3AIHWsVTBcRtNBGm/HzEN8ynt2x+VUp4LqJ7eaZfNj3K7ZXsCOCOtU9hJH66ar+yJ4E1DT9A8b614v07RtG1K1NzDexyr9m1GLajeZCW+48e4CSNhjPQ4Nfnn8TdS8OX/j2/ufCspv9HtpIbWC7wR56wRCMzKGAbbI2SvAJGDXPyaba2qsmZHt2bzYIA7iNd3cISUU89h37VDehY4gDH5bRSKTj0PT9PSvIlVk5ct9EdUYJLQvRny18sMdoxjt/Tis6XXPsurXFtPCuABtYgE5Yfwnpirsa5ITdtVByQO2O/wBfamxadY3V1c6jqMZmEYUFd5HRcA4XHtXRSdmZT2MKHVJfOkunjhHk8r8oDA9hx61ia3rU9xK2ovlGIVdnRcL2ru7DQNL1CAXEBRX5DBiSUx93kVzt/oX2+/03QbcRk6hdpaRshztklkCZrqjNbsxafRH1T8D9ATQ/BsWsyh0vtWke4G4ZAiO0RKM9htJHpnPpX0Xa68yywuzNJuxszyVAILD/AArgbiw07Traz03T5JpLeyhS1iBG35IY0Tjp/dzz3re8LQ2+r+ItM0uZ/I+03Kx5fpzn5fxxX5vjKnt68pvufS4aPs6SR7N+118RJE+EPhj4Rae0di+s3o1i+s4lCxm3jEckMhC4+eaTg9sIc9a+D7aKNI0QYDL0GOB6jjrzXpPxn8TR+LPirqF/A32iy0iC30y0JG0hLaPaw9xvZsH3rjdNiWW5Ckb+m0A4XP17V15fQ5aSt11KryV7djn/ABp4on8J6A9zax5vJ38u37cAffHspx/KvliS0vLmC4W6mZ3mHmMx6Fs7/m/Gu18c+LI9R8S3UMEkk0FoTDbM33GKMQzL/skjj2rm5NWglAeVTkgeYF5Xbivucvw6pU721Z4GLqc0uVbI86Unj24xUgK4wpwT+lal1ol381zZobu3I3Bk5wP90c8VjMJIztcFD6EYr1U7nnNWJAxK8jnpRn8eO1RbzS7+emPpTFclHPB6VLuwoQLuHvxzVXd170pk44oAscc8YGajz2AJOelRBmOAOPpXVafoktvtvroFdmCIyMEn6elAGTHpN9KfueWmMgt/KnNpATaJLhAWHAANbWozQQY+0l2kIyq9gPw71lG/jUfu7Y8d27e1Fx8o2LTbIosjXHmdiqrjn/CtiO2tbGMtDhyxABOMr+lVba5tJkby0VJEGeBgEUENIpA+6cH8qTYWFlZZpSMiPHUt6nt7YpVw/G7Jx+B+lKNjEEqr7f5VMY0Kh0IPfb0IqAEUBypC/KOn+FM2rjKrhxxtA6VZyAqlvlU8gU+PLhTGBuIxz3x9KBpFUyRxp2Zl4x6ULzgspZXBAx/h2xV226sJQBKDt6Dp7VY8wSxiEpsZeo7n0xQFjOlijVlQ5jXH3jyPwrHu/m+aItFx8wOOw9a6KSJXTy1Plq3QHrkVkXPzRiNOqtnryfUfTFAj1jwnOJfDNlI7YSHcq5HdW5/z6Vu3C+bb5H3n45AA464rlPAriXw0sTKGRZJE64O7IbH611W2eKL9+6pHGNq7OefevlcerVJHtYb+HE9MtmLwRmM+agUbceygc1Yitxc21xYxAqbqJ42z0BZSB+tYekvD/Z6lD85QA4JH6e9dfpkUou4YSdiuRuXgnHt+FckF71zp6HzDpTwtF9mvFUvCzKQ3HfoPoasNpptiyw7mjJ+VWXIHtkfpXOGRra9ubYPv2TzqCR12ysAR+Va8OryoMTKQgHQnA/CvrofCjwZaNosraSKN6ocL1Xr+VLFZ7E3KmBjJPX8PwqCTWIYjlpM7+PLXnj/9VQHVnb5Ik+UEcdz/AIVYiwkMm392uOcYbggVWSONzgYt5EzgHp/+uqs95dqU8lSm4/Mx5+n0q0IpLmUM7heep4/SgDSigRo/K4myedv8P/1qsRzWtooDDdc5xg55Hb/61QT3EMWLe2G4MOdvQfjxWdGXmYmPDk/Llz+X4U/QRPJNNeS+Uqll6Kuep9PpVTUr+HRIBBszO4DfL0X0zVi4u4PD9ut1OqtccqiZ68dfpjvXnU9xcXcpmnO1259foBVpdEDZOlzNNfC6ly0h5bHGewH0rrNKtrS5DpJM0Lx/PwvQfWuMtHjS6UzZXI2sw6r9AK7TT7mKA5yxVD1HGR6H1zTloiI7m9CbM24jvPnk3YDQLtLqPoMcVoWLaHLcG3j+0syj/XN2Gfu44/UVn2uqywSR3AhBSPOVCgbQe/HArSmtpdTsJ7ySRIGT50X7p2n3XrmoNbFi51KxgnM+lGMLENjQsMBz3O0EZP4VVv8AXob1TYtZfYd+0zHC4Kf7AxxWTb2VncFLaQmykb7oYjB/GukgsLaR5YcLdXMUez5DnGRxk0ireQ3WzfReR5TyrDEgwnHycADDD+VaEOq397YpPOuXRlVcgBX7HFUodWkDyWDZuJ0+XyyMblA5HTHAqC61C7llEKEYbB8ry9rrj04/KpKLdvZxahcz2lqwtY8ZMJAwW74BH6VofDvx94s+BvxCtPHXh4P5Cyxx6xYquUu7PePMiZMqDkDKEEYbHNYEOq3eZImVdRgTnBTy5vqrYH3fpUlxPPcxxz2sLxGT93J5nz5Xtx/kVMtgsfujZeI/DnxD8D6b4s8MynWNG1yNZUb0f+ONkHKSRnKsOoPUCub0i0nsdXkiUtG8ZAXcMrtyNu48Z4zivzt/Y5+Nf/CrfFr/AAp8VXITw54ku1a0nupfLttP1Zl2LI+4bVjulVYi/wB1W2lsLlh+u9t4Yi1KP+0bpZrSWGYwsY1C7WYY5HTbkCvPnSs9C0zEbWNO3sqAkxZKNIAOTydnGSMnvVJntpNtxMio33t2eNp9h/LtUV5ouoQsXij+1qrDfHGMAerrnrn0HSsy2sERg5fNvKeVB5yfQAYGMVlZrcNDVuYrVImniHlMMHI4BPZsdxTYLko1vLI+0kZiKjhcYz09u1Qzwzh2aNjcxDhMqPkIxxxgYx0xWlZ6e9tCl/C6OgYIQOOSPu+gxVw3FoemeHL5Ps/lzoLzHXJ4MZ69f8itTW9LOk25MGPs83+rxlsdPvDPBx0PtivPrO5m0zDOjJkkFyPUcY7da6jUdRuryOFL4EArtUZHPflRXrU9kYNHlX7Y9jc3n7DXjS/0iHzp7J9Mkv8AcdhNs18sbheRwuRwOcCvwxk0X/TbhGkEMsrvs3DgjfyQfr2r90f297jU/C37DV3ps0vk/wDCV+INK01E2YkS183z9pJByT5LY4/j/L8JYtF1vUbVZJW8iQF8JIdsgXPbP8NXL4yLaI3/APhD4LZVn166jaEfcET4/wC+jwfypZfC3gc4cau7q3ofufTPLVzr+Dtet7dZd6k/xZYsR6cAkEVVg8LeI5ZzHdwsseM78HAOOOnqaq/mFkdZF4X8IIxhh1k7hzjaFJHYdhSt4X8GWhLT3jkf3Q6sB+Q/mKyYvh9rdzEJIA28j5oJWPyjtjGayv8AhHr20uWsrliJVwBEM5z0wD0+nNO/mKy7HW2x+G0AFqbZtr/8tIyS2fdG+UfhitsT/ChIlheynle35B2spYe5HOPoPxrlJvBjOkRtZpFIPzxOpHHfBPpWpB8Np5ZoiLyWOB/+Wm3zBGf7rIMZ9qTf94El2O1sPEPwpikQf2FLPFn5milI3D0KuSx9K9Bs/FXwEjhZb7wfho2AQ4V1wf737xfyK8V4/wD8KytbH9+b+YHO3918m71Kp/Dj0ruNO+HXhG4i2nV7zSJXQGOY4ZGfphlKHr6ZzWcrdZF6fynSXHxD+EiySRab4KtLqNh8yuqliV4Bj7IPpWRpPxD8F6Ncy3Gn+EVkhlZZBDI/lSI6dNku9+B6DFdrp3wE8OfZj/b+vSXc7DETw/uEB9ORjp/s1Yh+Bvgo6w8EU9xq2mxRBZkuJiGSXpuWRQvAPsBWTlTWnMUvKBnP+0daySRx/wDCMRwRBSJQs0LsCfuldwJXH+cVhwfG/UFszbeVDnJ2SuwkAU/wsvG0Y7ZNdd/ZHwU0y4bw7dSWmpzbSquYhtUjoskq8t7fw1rz+GPhDoml6brWsWdrpSpceXlLdjDJIehmQccDnccAAVnzUuhraf8AKfP73upa9NMLY2WlxM3mEWoMYZWzn5QCDxW5pPxC8VeBI5INBljvLB32lLk7nUjqUB4Xj2r0W+vfh7o3iS+utPubG+h1VIvLihAmhCBQc4RQsYz1HA9AaxdP+K/ge1EmlXfhzTHaEkrNGNyPt7eUVHX6jHpReL6aByyOd1n9oLxNHaRWlrfSaZuJKziFHaT/AGdzBl4PoKytQ8ffETUbXyNUa5lFwg8sm3WFzjGGV027c+mMGva0+Lnw0AthpOj21u9xG4kQpGuwjG1RIEyuT02mtmP9oHwUZxZanaDTrcII/MeAy/OBgxl1XJB7NRemvsMOSfkfO0MHiyOFEEd8LhXDbGjkCqzdGUYH6da3NZ0v4ma5qFqdWs9T89ExbG5+XepHICtgfgcGvTtQ/aJ8CSTHTIdKm1JfuhP3eyPbyFRV2tjjqCCKlT9qqVbdrG08MIluyjCG5kabK8BlZhtx7c8Uc19VApQktOZHkY+HfxQsX+3WmgXM2wfvF6Pu4AJV9px+ldXY+B/iRGsT6t4WTUvPjP7xLmPjH8Pl7sZA7AV1MX7TWsXySRPoKWt064imkn4GOmFCDt9BTIv2jPHMkJt44rDUm2YMnlqskIPb5SC2PUYqeZ7cgcn9484Tw/orW+o6f4gSfT5QdkABb932KOVycZxwcZApw8Baz4Qk07Uba7tL6UPiPYzAojDH3cbcFfeu81X46+LrC4uNM1nTNKme8t1ErrasJjEefmjDKrcH8Kyp/irLrQh0W38NQ6NdJBvMszMBNCgx8kZRFC/Qn2FQ3LpEuKXc0PDtpeCC6t9TnR7rzPOhmJDHyyuMYYYqQ+Gxf29vJJdwojXA87dGVURg4JwBjjvgDiuOtdT1mCCdotGmbTL9SjygN5Eb9iJGAUY9Mj6cVJJf+I9I0OTVtIu21jTImW1uE2Lsh844XdnlgTwCO+BWfK+xpddzr9V+GM+hXjX9zfIdLl/e2c9th4yP7p5JHp3FdB4Th09tDv1GqGO3jO6SAfv4xGTjcIzyhzzxjjtXl2i6j4x0OazTxLoWoa5pyZS3tZ8wxlHPy7VcFQB2/Cu48R+IrXVLW10HTtFuPC+qwvtS2jCMbiGToFMfBCnjbms5qW1ily9z0Cz1fxROw0exW31PSpoPLHHllFGMPuA4YdhXOWlh4obzrbTLdNatDtL5uEKuo4+RhgfmM1g3fhf4g3mlS6ZqWk3WhCVFSO4nlFqgAPAUHls46DNcNby+JPAzpFJDNeLYFt0iZUKJAEwBkhwDjkZ6Vk6fkUpI9Qhne5vzqGq2EGnwaXlLoFwqmTA2hgvbP14P4VLr3iPS7K40uazjj8I6ncu+yYTblCKB8ylf3eD6EemK4PT4dZ8U6VqFt4Q8uaJIftGoxTSjzHAwSyDG7Iwd2OOnfFRxeHI/E2iQz2kkFtcWp3RiUMXwPvIpPO1vbFJwYudLofTul+KV8VQxWExbxMZoHjuC0Qtw6jgSR/w/hnr6V4s/w28UappVt4efSI9LEMzrc3cqoNsRcsGBHUD0BGeAK57wnY3dld2ElrrEtpHOWi+zsMwpLH8yREHoM55xzUsH/CUXUereHr/Vn0WGW4SU/Z088Pt5OxgQcZH3enUY61KjKL0HzRkjB8T+BPE/gO9GozC5udBnCr9ugVRCpPy+XLHlsZOB6Z4znivSNL+OrRLZeGPGOhobey2tY3YgITjjPlrtGPZF579KlOi2eq+ELCCbxbHq62FwwFrcwCA/vG3chHO4gqCARjg9K3NL8BnxTrNzp62MviXTdMt2mElu++bdjBUMCuWVzhQ1OUk1ZkpW1R6z4ev/ABHqVovjbwLpyX2iw8XUaokc1xEW+doNygh4sH5f59vdPC3ijwBp+qW8VvFqXjC9ltXmthazrIzbVBeOVPkERUkDA3dOmeK+EfDnibS9N8UQbI9QgtbqA21zbzs0M25eQ26Ly1bYy9wDx05xXuXwlkg0bxNc+JtI0+81vSreFy8cd3HDeWu4ONwDvGXUkNxkHoe2K5Zxa+HRG6tsz6A8S/HZ/BcjWnxD+HGn3Oi30JHno+bpEYYAebyXC5JHHHPpXnPhr9pHwv8ADvXbTUPhZDNFbLF9mu9N1GTekkbkHdFLGZhGyn029PujAr3ODw544+Ifwpudd1nQo9c8JagZDbPf3UUd9ZWsci5cPgBlIXEZ3+buxxivFDp3hDwDpGt+I5La3u/B11Pa/ZzFueVc4iKpnL+YCcjeQPwrzWo/abOmNuiR7Lon7RvjPUNc1Sfwp4WsbG61HybhbyWczwsFUI26QoiqSp2qe/HrXmMXxZl8J+NLiPxZbaZY3zxRs7aOz2jHcQ4zHzDMrL/sqffHTyPxBPoPw8ubCP4d363OnahsXUmulZEmjlZZIg2fmjKIfvxFc+2K9P06w+Ett8QdOuvHK2mo2OsWTafa2dkpv0wu1vMmcBQh+f5DgkYzWfJCJp02PHtW8R634m1zWXk1T7Yb2ZpoVwDyrhojGyY2SKqqp2gf1r1FPGfxsbSdL1G18X3fhu602Ii+tpIUuo2VWxEdp5cvtG7ByM9cV0Oq/CnQtIvJLD4ZN/wltwwH2QXSiFrFcnduyS7IFztO0leO1YngjxRJ8LfGifDXxxokcmu3ZQLd28wkmheQL5LowRg0TqR0AwOuOlX7OnKNrXFKc15HvEfxK0X4p+ELceLNNabxj4egieS5kkltUZiELSmOJJFUElcZXaNvUDNfPvij4W/Gn4aahpvxdV9P1QzsbiO90YrIEMnGZU2qsquCQfuhu+cV2fjn4oeJvDF1eeItL0y38VrfQrp0GqQbDbKE+doLnG7a+Schsbu3t5t4R/aXudDsLrwd4m0azl0m7nUfY55glujMRv3SgSBePm2qvbHpWdKk170Y6A59LlRPEnjv4lfEEWWoQR6qSqTDT7zZbW8LNHtd0XGE3OCSTyxI5r7y0GDwHF4U1Dwd8YvDcOnwNp7JHKx+3W4t48FPJuUDTWzoxzlum0MDzivnrwzb/DweP77xL4XuIbPVFtRvtoG8xZ4pEV/Mi3FsDGB3wRge3mi+INTufEU6eGJmezkDLc6dcT+VcTjlZdwbbt8vgfJ6Yz2FKLdo00K6vzSK+i/sv2fjb4dy/FTw94rUqgkkGkCLz5dokZRHJc7+qxrlcRHJODXf+C/2JdN8SHSo9O8W3ngXVIC8s1pMtrc/aYs/6y1Plpgj7rKd4Aryz4efEvTPh34l1Twtd3d54K8Mag373yohPmVUGBIpDFkGWxjnBHavYPEviPWPECf2/wCAPHD+ItPtI91hbx2rwXMZYKrKoaMsxJwOf0FelSlUjZdDlnFS1uet63+yn4N8CWban4o8SamNODxRXLbEaOPJ+VndEkMGeOPmX6Vz0H7IHwA8Waheap4Y8QTajc2IC3EcF0Iojv8AuFwAcnHIOefQV4DcaJ4q8YaMui67deILaVyRIlm8/lKNyuyzwyvsT5lDbgAOMjpXF3H7K/xSn8MPd2en3t7YKSYlt7hmBUN1MQOewxsLV1J1nu0jHlpJWuz6zsf2Q/2bPBni62ttb1e5fWLpN0Vhql1JAlzFj5vJw4BGfQg+1dr4U0b9l7wje6t4ZtNZ0u9vlZZYorlJJ7eDg/LvkUJL9Mvtx0NfGOhfCL42Tafo8Wq2stzAZDAty5laS0Tgfv0BEgUADlgvpXrrfAXVfDXhjUU8X/2dvuXVrZAxVJwpAbymlKsGIIO0j2pT9ovimgjGm9rlwaV+zD8QPEseraD43TwHrVo7l7ZUNpp8jqcZlSaFolDDpt2ZHGM4xd8f/HD4beDbuz8ER6Bo3ij4eTII72S1k+ypFdTElpoiqrHvLZ+fOP8Adxz8g/Ef4N2L+KLCx+DF9P4mmeGS4u4WynkSp1QMoGGcZ+QDjGCelfVvh79iPVdY8HKNc1Wa6sri3FyLFoVCxzH+DzPM8zcDz90UlB8qfPoXKUIytY7zU/jT8JdM+H2kXvhXwjL8QNEjEyxJcS2Yezcsq4R2MrPkFhng8DvxWT4c/bW0HRPANuuv+DbuO6ilaMRWs8SwBGc7HB8s8qDyDt6DFcFF4G8MaBDf+GdQu9NtNG8NCJJY14dg5y8bhXEqyKeeVYfOPTFdhqH7PnwQfw5Zajpvjeyks9SmSM/aJRaModhsjWSIOfN5x869fbisnKOzmPlstIHtvhn9qPT73wRqOsP4UvtNa3VTBJdeUFlaVgoYED938pGB0bGeM1h3f7Q2o6HaR2k8dtr0d9btJDeCPzNrNxiRVbb8nTgD3rU0j4C23w+8P/8ACO/DXxVHrixF/wDQ9cmQ4DYP3gowqjaFAi6YziuF8ZJB4B8MW6fEG40bRG1KSSON9MjP2hVBX97GiBC6/MNxwBgjIwcVE+XuEVfaJ4Fc/tfftESa7bW1tpumXUOluWjFvax3BmjK7RjcpkIAz8se0gD24yf+G1vFdtqOqXS22kfDmecJte309v3Tr98TxOrNIJDnBK/L06CvqmLQ/gj4b8Lfbvh9HbaRrtqyiO7vYpJWn3FS2f8AWRIQpOCqdcc1wfjq38BarDbWlhB4an8RMgu3laJI/NwVdk/dqx+dRgl+meMYrSMqG1h+/fZHnVn+2H491XQptPvL+11i2vm8u2kjtRbwx95BiRJPM3Nzs/hx2rl9S+Pnxk1Dwnc+G9F8S+WizI22wXy50JYMkdu6qCq/LjbGMeor6H0H40anriR6D4e8OeF/DrzbLaey1O5L+a0eBtVBGI9gwAvBPTaOK8QufjD4h+EPxY1PWdZ+F9jby3+12eGSWVGMSbWlsnSLaAUxlf5VXLT6RGubyPPtE+M3xM8B3b6x4b/tKW5Lql3JfRtcxFsAYlON284AycdAK3bzx9+0T8Q4ZLC0bxVYPdfPdeRBN5YVm3JsfGUj46KcHvX1FoH7afwh1wvDJoEttdXAVWi2x20yyddku5VUr6dc+ld/rX7U1lpyT6N4V0FoNX8sfZUuyyRZyMq6L14+7s4+laXpv/l2Rar3R8Maf8Mv2lNMiSx0zQ9TYOJJYVvYhPFNngsu5m8t+xyFpdB+CPx2021jvikOhf2oxgvLC+uxIA3TfIu5tjejLz2HpXc+N/2v/wBoqw1a7vbWC28LWsTKphtbaC6RCFAfzvNO989RjGK5bw1+3D8SdF8Qm91eKw1n+0QPOGoWgiA2jjy2hPmLnooGVHpitrza0pkWf85a0/4MftCaRYap4ektbLVIJvntbmSU4Z+g8oyfMpHQEqK6HwP8MvjzHfW+heJ9UtfDVnCjYW4kilygXJ8s7GO5eP4gB7CuhvP20PGPjXS9RtdQTTdF06RTEpFu1wuW+VlZ/l5P4V8x6fonxUfV7jW/DPic6PFaq7rbTo8kc0fBc20G1+GPBXYP8ItJ7QSDZe9L7j9CPhx8OPiB4euoofDP2PVbY7casIlmGyU85KSN9zkZBIwccVo67q0nh3xDF4f8fWlumialvIjgtmNsLonZmQSAMhbJY4zjHFfHur/FP4saZZ6d4c+Gun6/4I1W1jaXUjYIxs7kuilWAcyGNQVJwAMdOmcX/DXxV/bBE8D6d4f/AOE8t7lsTJf2cchnUDkmaI71PX5gp7VnKjN9CouCW59baHqPwm8OaZqHw6XTVSfUil3utrxnxKh+RvLkYyxhAdw8tcMvB4rh9N+P3hLRNKsPDnjCc67qxm8m70pXGyKJV3RvyjbvNjCMyh1+926VwZ8D+LPjH4iJ8R+EpPhj4hmc/Z5oGMkHnxR7xG7jDRLKuSNyjnjnnHCeKv2Y/H3hLxTNqtndWnii7kVZprW7AifDKAzRAk+d5YwDtUdvalGh/MxurHoj7kv/AIgfBvQvA0/xB8M2SHZHEJNMiDQ/vJWVBG0L/IIwTnKjbgA4rI/4TTTfFX9m+INZvfD8fiawV5IrGaRbW6WJl/1SBsO3ykHnIP0Ar4jvP2b/AIlajfxf2Xb6Z9lwsc7R6juVJOv76MBZk4xjO7A6YrrNV/Z++PVpcz6t4khgv9E08QrmB4rhhBjDGMMBPhPvYDZ7gcUPDR35hRqxTtYd8Tfir478beDrjwholwkmjNdtcyzQ43n7RIZdkzOUVF3Bim0CvrX4a/H3T5rGx8FeKdPlsJVtNouEdNQjc26KC2UO8kxqD9zO7P1HzD8OfhxY6j4g1DQPCPjltB1aZIxHb3diLi3vjErN5Ylkc+QY8lTlQ3IwD2vR+FPFi6zJZ3er6RaeLNCcrBcWEyxOkshHyyQyCJR8r4IKDOfbnncIxVomjnfdH0Fr/jrxJ4V8QiBtRttbtdRRPs9/DbLBcQbhhQ8Y3JiPoVwDgjJ7Dj5NY8dazdmfwdZ2HifxHxcMYtlrP5URAMiM3lJvOcbTke3GK4PxZY/Fw2tla+Jrp/Okk5WG2ij/AHkADqUlXI7/AMJA54HJFeifD34nfCjwRLP4o8Ta6JPEEAe28hFMEkMSHBEylQj45Xeq8Dg9AahRsveK5r/Cj//Q831XUrm48i71UT+I57e3EUF2dq5iX5TtRl4x/tkms3whceLppLmfR/DF14mlYjZAj4WMZ68DB+h9K14PE/ivV71r/wAF2QtDp4P7pZFK4Y5G/dgAjrgEivUtD/aK8f3fhuXw/wCKNbtfCVtpp3TP9l8yS4XcBsKxx5RUIA/dpuO7rgV8OrJbH0Wux3Pwz8G/GiGyu7rw94L0/wCG+izJnUdc8Q3QuUcA/cW0JWRSrEgfIQfc153498EPPJHrN74vPiC185YpY9OT7NbhxgDYvAjVcd8/h0rM8XfFRvGV5aa5Ja3fiLSrFfLs+Wt7aU4CvwY96jd2b0GfSmw/FHV7azsrmPwzY6dfQufsl/8AJIkQLHDC3C7WK8j94ffHWsvef2f6/Iu1up6z4V/Zy07xnp8Goan4i1bSdPmj86G22pIrQdCQyt91SOjKD6DFeTeGrXTtV8fy+FtMnuPiHokLkJeaiHiW2A+VNplWMkccqFAOOlbN7+0h4/0bU5LHUNbl8Uz3kCia6a3gQ2j7cDyofLFuQyAA4Xtzk1oXfhb4xeMdb0u98M6nbC6lxIPtBsIFh3YO3YgRmyMcKMY4qW5OWw0kludbeeHfBPgrwzeeKfF9raeJLuKTyrOC2MtjCOn7vICKxYc/c/4FjmuU1LxL8J303TrQrYeHBd4M1jGWuWQk5G+REZuc/dDdvwrzr4k2PxNi8QP4X8ReJ7HX5bSPd57LG9vak/L5QO0Yfb6Ln1qp8O/hTp+tJfX2oLB4n1m1CtbXFvfFHCjqm0usS4OPvJn0z2cYS5eZyE5RWlj3PWdX+FMwkW21S102SKFVVJnMEs6ouD5MDAvz0HA/KvL9NuvgdpviaPX/ABb4astJisHV1jv57u7lunPCKRE23Hpksi/3a8V8QWgv9dutOu7iPwlqqsYpLbZ9tl3AYIYopBGB2IArs/CPwb8CS6ZDcahrV1HJESJri6Vra2hwSG2gv8pzwME9Dn0rSnCy5nKxFSf2VE7rx58XNMl8Tx3fhvw2fBUM/wAyi1kgdnXPVBFFGkYx0U/jiqlz45+Fknh1B4w1DUZrrU1+WGb7T5EJLbVklkhAt3AAyUOTjtXP6l4a/Zw0yC407RPFGratqR+Xfp1tP5Mb99xljZJQf9huPXNUvDngfwtrniaLTjHPrWmwqA9zetJaxQO3+rJjJikcZG1lDYxz0FXal3I963w2OX+0fDwal/ZXhjw3J8Qb68fEEvmPZQuw7LCSv7v9CO461922cXwf8IeFNGtvF2geHfDni6+tzGbSc20jjPSQSIrwR4XA3Myt2BrxP/hRkNxqU+tS6a+qWdmoYXVnc/YY4mQA7YYIWMmB61w03w2XwpexeNPAelM7O8gni1Mm5bfniRX27sZyDuxkDt1rnxGI5lyxka06S3aO21ObwKt9PpXhnR4PJcq3nW8Uk0KE43ozsCSTzhk55FeXaj4qu9P1S50Xwd4Pi8O3sUn72S62XEZVhgMWmUMuf7qMvuDXrGufE7xjFpGm6b/wkUcWoXLJEttFaxx2qlzgkuEwQvcb+td34Z+EWr2jf8Jt8Xb5NS0WFS0o05luQ8nAAkWLDRZUjGFYZx0rkUrfE9PU6LaaI8m8C+I9S+1QxazfX3i2G+cJcW+l2qRrEcc7WPHBwPlKdOa7e/8AFvwz8L+IJdY1GO60SW3hEMdjMzy3JB4aWMDcF/Fj7Y4r2FfEOveODqVnFPY/DG3hgWONLlP7Ruoo2XYHEgMafMq4Aw20V8deIfAnwm8BeJLP+1tUl8e6j5+65gjEkEhzyhG4soA46On9Kwck5L3rG0Iaao9yvfijd+LdMgbSgmgeF7L/AFVzexx+bLgjcwPMy/Nx/wDWqn4V1z4aWHjS38Wa3eS65qAYi2aJZJUUhNpIi4RRg8ZzyM4rlfFmrfDjWdLttR02znt44BidGzGZJAMLE+3IXaBkFTt9ax9O8beE/DmoW2s/8JTFC6xDfpv2FnwjjlBLH0P0PUc8VnKN9EUo26Hqur32leMfGVxrviHw9ceLp5gkNlbG8a2KhF+ZmaH5Y12jgHj8a1vBPhr4J+ENYS307V4fDN5OrPKZIpp41f8AgjR5UIYr0JHXHArx/wAKfEmTwpFd+INc0a9XTNVuEKCxdU2xKTgs7DcQxPQYyO9eu+K/jR4R8Q/D0SPZyeEtFtsRxx6imZ7xSwWUW7R5kU5wDzk/QccNSjUilFaI6Y8rZ7haeN/hL8M7hD4Qn1L4geINRJ8y2styeVgZUyLshEYZf4S2cDgVyXjz9ofWteW38O+FtL1yI3rNb3unAQxSvx/Fe3kM3lLkEZGflBG4Egj5N0fxJreq34s9FsU+FGmtbmXTbtJhPNKSd29pNuZQ3eM5IHHasHVvO8E65f6j4v8AGo1yK8SJZ2nhcPc+XtKx+Wu7btGBuULkcHOacMHJO8n/AF6Fe4tjsNX+Fvw38FyW2r3fwy8RxvqJX7JNDqzywq5wBtnik8vn0zjjkYIqKTwP4e8Bzw6/r9uPDOqeaTb2t7K95dyrkDrGSrDnqFx0ycc1oa3+1NrslpffEG0iuNC08xx2VgsUMLLuRSGMznqWblcrgBcd6+TI/HXxC+I/jGz8Ratqk9lYbiZZgglnlRRghcghMIMDG36V10qdWTta1iJuFrtn2tfeIfGcWqvB4AmF9cXlmJYru6UKto65yqoYHjbeAAOvJ59/DNA1Tx/4kv8AWdDvpr2bxRbXWToyz+Tg4U74piTGNq5baNvHar2g/GW00ZrrUrHQry507RvLRIGnLH94uEYyHcEAwfk+bI7jNY/i/wCL3imXVbLXrDwv/ZEU0iyEm2CLMy4IV5cAY46o4zUuEr25Lgu10bmp+DPi9cMvh19di1SOA7rrT5jG8kK4Dx77p0MZzgEYPFa3hTXNc8DuNX1LxBBYanEkkVrZ/ZBdRunGebX+HaCoyp9RXr3hrxL47i0OHXPAk+m+KtUuYfMk0Gws7e3MbsB8ssquwOD13suT2rk7/wCJn7U3giytdW+JeleHtPtr/Ky6UEsvtboG+XfJbmQbMdAC7AHnnoXl8KgJK+rkjyzUb3wd4+0Ma14x8U3uv6q1xmGxso0s44nZ9hdH+zyCP5TkgbeB0yBWx8Q08Tavc6Jf+CtfurufQLZrWPT0Be7V3wGZX2qXGxQu5gW/Dp7jqWsftB/Fyw1bw/4cv9O8P6KbKKW00kWFrLbXG4DeFvGVGjfjdufPOMKOoyvCXw7uYNP1iz1TUodG8UWZjtLqTDeVBGuDmJlxvZwMEn7ueMVh01VkaKaXU8K0CDxTZSrqXjHxHrY8UqzPYaPaFxcglf8AW+YjrCzFFyQwUkDAycVUt9P/AOEy8YWC/GNPEVjb6qshWXy2ubu58kbSZZk3zxpHgFh5bEhewFema0vj201CDQNHs7GIzZYahcGOZrtI/wDpn5bTImeDuHXocV6n4Q1O9Oh39p8QIbh9HsSft18JJbS2iB2+VHFbW+2SUyMAvyZ2f7rGrp0l8SQpVWup4V4Q8K/BnTtTvdB8QPe6roV3cvZ6NpdxlZ7h32iSZp18kxKrHG1wW9M9K6bcNH8WwfDzw94Pgs7W3eP7J9mdXuo4BzJvnlZhJMeTgMBk8Cug+HHwRl17U1+LPh3VR4Xt5LqQw6dJa70mQlkyrh9+CynOY15xgmvo3wV8J5rLWdX1bxfZzxPqnlrbXabhG4H+sJj6oemC+OB9K2cLtczMZ10k+Q8xtvB3g7w34oT+x5px4ykBLRBpZordnXeWlAHltlCCVUsPpwK828feGIrfWE0Hxt4/m8SJZSmSTQ7LS47T94csq/aVAChWO4j5w3tmvpP4qeG9N8CLo8Gm6tbeHbOSQySNHC/nbF2sG8xm+fP8QVgue1crrnxM+CsyWfiibxJB4jvbVpU8y3tZYbuSQKqorAJ8qrtwC6qD2OK0hFPYxc5WufHOp/ELxp4b8bX154T0OUW0iCGCMxKyMEQKGaSQfIvUlRjIIB6DDL74uSalqOjSfEmU6jIkwS6s7BUitrZFcMTLEm55Tj5sBgOMCvqLRdW8DeLZrqTxPoGopNfzKZdNgE00rhRxIZ1jhCrgf6tCM8cgV0HirSPgJ4Ss9Mv73Qz4ULf6u0S33MzqR+9ZsO231GefT17IYajGza1OaVebdkh0GofCrxhpr64niYTadqJIuJr2eTTIeP4CAI+2AATnA618s+JWuvhnqNt41+HlnN418OafLL9nma48uFfMPlnEUjNJgPzkLyMc9K9xSb4aT6mviYeGP+FnSE+XaQI/2K0ik4Iyu0BmbPUqcY4Hevl741+IpH+IiQ6B4Rbw7epb7n0228m5VjJyrLGihSMcHGce1dWHoxctvwM5VHFEPh3Wf2jdWQappzak2leIZJp5EcokGFJ+aNd2IkTGAQqE+te3eEfh9+0t4x0s2d94dsjoW0eVe38kaQ8HAZJMl8nsdrD3FZVz4m+Olv8ADuw8C2/gS/0OCcRmW6nktc3CFgyKuW+UZA/i6enSsfxvN+15BdWf/CQ2b6bakj7LDBfW4j+Ucb57d9/TqrHnpzW86afu04JGcZt6yl+B9Cad8Bv2ndK0iPQND8bWWlQSO04tLXT/ADmlOMjzb0HcAnbBUN0PaqEf7Ofx91W2l07WPifb3du7CWWG20ss27OSnneZET7gOVr5L03wl+0d8Sb7Vybm7Wa1QB5WkMcRA5Ajl8yLfjHQK3TpT9O0P4meH7mXWpNTW5vdL/dTLcXF3LMr+gtVKk5xjlOlYSwU7XdjVVoLRS/A+1V+Emiac5u9T8SLrOqaVBsUSQ+RDBtA5CKSrls4YbmGT612GnWfwu8LaereJPE9no+qzqZYbaJitxI235RFgEnd2AyOa+QNBg/aX+IPh+80y48TNoml3bHZbrpEYE7L/AJUjD2yt6lQPWvPR8D/AI4ah4lTQ/E0S6fc6gmyNWnjl2hMnc8iSFBgDvuPZVzxWccJUk7NoHVppH0Z8QNV8MaJ4Tn0HUdQvIG1h8pbySSTbTEd8RfywVIHH3V6+mK6K28Q/FPXEbQfA3hC81EQ2CS3EjXENlFOXQcRmcogwy8JGwbjnAFfHet/AHxLY3V8dW8VRPeaPOsbAxXJ+cKrqFdtjquxhtZUx7dK9DsfB3ijSfBMXiP4m+OdS8P6PcjbFFLNNLHclWKqnGw9lI3jHIOK1WEjGPvNEOtdrlPbG/a88XfDnT5vD158Nk0zUoovKRL64PkhzkswI3h+T93cMf3ulfHPxC+I2tfE3xAPEnjC6srC7WFQkFlCUjCJngBix7n1/ICu206H4YzStDd+IdQnuPKKoboZSW25+VQyugULgZ/LpXLancfBe+s7WK3tEv5ILgxG5E8obYeuY35l2jttHtxW1GNODuZzcn0MbwNo+nXutG98PWo1q7SH5knZU8jIxwJAqNweuGxxxWrq2n+DdJN9BqGyC68yNktLYmXyAcblDIqr82eMZ29BU/iTQfhtbzS3mm6S9hawqqYklmMsz7QSVQsWQdOTx6Y6VdFj4I1+O20Hwzp58M20u03Ooaqxl298ojSbFUHjOV6j5a6vaLozHl02MC6+J91YLbW9rpUSWNrIfs1zNz5Kkc/ukwASc8nkVytr8WZ9Ivp9YtrW3tdRcBo7qMqzJnC5Al+Xd2xjp6CvoPSvh98B/wCxLyaYS689vGJJLy2vJhEdpxgDgR5PPf5RkelU9J+IHwf8DXDatpnhuy8d3EW3yYbsyXMdtkFS6rdWxjQkcE4+mKlV6OqV2HJUf2UjH8Hxa54uubvUtRguNbn1SDdFeWUf2hl+Uq2ZMCJSoxgDjjFYeq6H8TfA0sL6Rp8k15bQny5zaC4MO4EZVwpRQw4wxPQ1b8Y/GL4g6xfeTbamPCU1wRiysSkUMEK4KLHsQEcZ5GCfbpXGal8TGn04+G57+61NCo3HzmWFQrBtoBUtyw5JJwc81UXJ7RsLlS6nG+IPin8Ttbaa31FooZoE2Fhaxj5iMZYAYB9s8eleaadYfEvxC+ojQJH8T3Fqqo0DvbxIpk6FN7RJkKOle4+FZrrX9Sfw7babNNBMNzfZw0rSNxnfJgY2jceuOMYxXNX/AIH8IaU94dYtL+GygkMZiLsm2Qbc5jGxlIPTK44z9NZThFakrmlseE62vxC8PXEWlXT/ANnToN2JCjbt/GcqGXA6fLnFcrqXhX4gTzm6muTNBcp+8VZCgX/Z6jOevy5r6wntYNX8EyaN4e0XUL7ygu6WVfKfy4v9WA7kKSvQYx90Hb6fMviXw34+uLl4NXvItAePPk20zo7yRn7ozCTuPAHpn0qqdSEtkglzRWrPPrf4fakbk2Zi8leT5gfci/gcdenHSuz06zjsFitlzdXCKVlAY9M9t1ZV5pGr2kVtAlteajNzHNmOSNNzY+XewCjjkYNWtLWSCZRvaBk+VoWwWTt97owHtV1ZXQoanJaqXk1mfyk8gNyq9SuAOvsev41jXakAAnZIe46Aj6etaWvX8D6ldzIpgYbMAHqFAHpxwK569vVcpLlf3y/KVOcFcf8A6qzpwbS0NJbnT+EoP3UE6AThGYC2K5DjkEgngEHtjtXWeIdWV4PsLXEcccJUtCUAZSBwBgcfhXlWja7qFi80dpK6QrnCIASWbj0p8FtqF7L5NmrNtBf5hgnI/wBrGfSumdJuWplzqJ1dp4qFjEgTLSzKUVQNxAzjgHgVPJ4mvlsJdK0KFrO5kKksWAbjr6jn68elZ2l2k8VrFGlr5dxMfnZRyozxyePyxXdR+EdHkeUJHcTYAYF3xg/7JxUuEUCmzzwaXq11Atnqd5mH77RKANvvxwaow6H5kknkYgiRvlJYlcD68n8qsXs7z3Elvap9nRG27i3HHBBPHpVmFZjMIbn5y33WbO0DsBjg5rVS000Il5sWPR3mmMcMv2+XAwwPlBfQeh/CrEVgtg80upQm8Nv1gVmx838W4D09q1E0S4uIvOaQ2yhd3TJwPYYrM1S4ur3VrHQ7W4+0xSyxo6xpt+UEZyfoDxnFRO7VhRPbdHt1t9DtWhRbMQxiTyvvFVfB5PevDvGF5FeeK7iWA+bhFBABGMcD26V73cbI3FyflZEG5OgAx8o6Ywq/yr5qv5TcapeXBO4O5ZXTgbc/L29K83C61W2dlR2gkUpt8aBdpOejZHeun0fUBp9hBpzRtPHOWlZEbbhuBz6jA9q5K6kVkL7OnfP4cVr21vLbmOSV2Qso2YGcdM8fSvVitDlZp2em3Ut4+pm3AEJLFwwx7KF/+tXSf8JNMZQ1vdjSI0CrIxXewPuu2q8Nje67FHpenEwQQEebc9Bzz90YyfSt2HwRZWbHUZH/ALTJI/dgYK+px602u+wkclqo8iXfJeyasbwbshDAoB6YC8H8hXO2VqL242wiW4lgyZDgjH4V0Gu+IP7QvDNbxrHFGvlIONwI43E4H5Ui6zYWOnCz06Em9mwZZM4TJ55/+tinGy6AzpDqHk6VHCZlsoLdVSdCoYuRjjgZGcdqzp/FOnJYeWliC5Y7dmAYye5wMkflWFp+ma3fTSLHGJ42YCSTA2J9RnNdJc6P/wAI7p5muES+vJBtUR/8sfcZGDx7U7dydOhjTWl7q9qZJbjAQeYRwoOB1xj0rI0zTb++kW0tBmIENJz6/lgfSqrG9nJ8vdNuPUsF57fKP5Yru/DGhaoiNd3StCGIAbcqZAx1VckYNU3yonc6+w0yWG0igCrFGuUVSvIx1Oe+fwqvrUcUNk8H26KyncYGUyzqvbpxjsa3pJZ9NsJHjiW7lQ+YsaHLOuMDBPcV4fe22v3+oSX/AJH9nRsc7Z23Y9OB836YrnjeTNLKKEg0+YxSwWbG7WdtzS4wI29getTp4U1iaVWunaRZDtV2G3/x0dvarNp4Z1nWbeJ5rqONVZgiwrjvg/3cZ969Z0/Tr+yt8OTNO4Vd5w2wDj3HI7itXKxG5xMtrHo1ukM8kdw0A5YR7Tg+nXBFcR4iNjdwSTQH7ZclP9Zn5UUfw7TjtXqHiqxv7hJILUrYxIMs7fNlcdO5wD6V5OfDL3paKSfY4AG4DAcdhjp+NOlLqwlorHsvgkiT4e6VGgCGN7lip5BUtz+Zru9MT/iVRMF2Qhs/7wz/AErmNNs4dP0G1s7Pa8cEShG7Hpvz6ncTXUabmDSYwx2jJ7Aj8PY18jmTvVkz28KrU4ot3Bkii4G7fjIXOMe3Hp9Kq2XhZPHPivStMaX7Pb2yySSHbk7VUHaM/wB7bj2pf3vm7AxVAMlgMrmt3wfcroOvX18Imn22mUiXoT36e1c2DtGoma1vhsj2+XQzaJDDbSRyFeJgwB5UBR0GenHevJvjPqLeHvDUNjZzbbnUZsB04IEf3uP7vP0roLb4iBrC+1XUFWC4gxsjI2sVXn7o7npXyd4u8S3nirxBPruoPM2GMMEL5KRxc4AAUDv1FexhYSqT12OSraEDm2GraleLLbwy3kj9TFHncB7dq+ivhxo7eEtCudf8dJ/ZIuWxAJE3yKoHXaisVLcjGPyq38NNKuYLOGKLT49IQN5007OHaZeCVVCNyenUcVvanealoNzcalCYE025vElEM/LlzgBfunbuI69vpXoYnEaeziceHw/2pF6+8Z6BqnhSTWry0m0yCM+VEruNswBwpiKgMDgZKkcdK+Vb+fXtSvbjUIi7+aTtVsYEeeCC3HPpXqnxA1nWdburWwbTfsIVS6/Ms24nCnsAB0x6Vy9ylro2o2+j65BsmYRma1Gdp6MoVk6EjAyDjmsMPGMPesb1dfdRY07Tre/0pZYnNzMBkQ7igVgBn5unA9/p6VlawPGN7Oum6NdvqYjVHREaKPy8dBljhh9TXYan4D8UeJ4H1CzsovCukQRo6RyzrO0x6swMbFk442n06CtC+Gi6JaWtj4Z0hZb2WPdK6zsAm3th+ufr+FaO17v7hJWVonPWui62umwRa3rX2Mq374iAyBCeQo2kgkeq4FbN18N9KcRaoNbS3RtrFZYmd5cDPH3Cme3HTpWE+peL7q4iiWW2t/vMkchV1QL2b5cN7Vr79e8QLLp2uLHFBEoZ5ol2gkfdK926dqd2ttCeXuZ+owWOoRDQoreCRt6iFwzZAyOWGFzn3I6119p4H1jRtOFwktvZaSkZeS4kdGXeeNoRfmHpXOeDviBNodje6DZouniX5beaRFdd5OG83K/kOg9K0rPS21q2Muu+L9PsbYybGhW2bap7jA2j8dpz61HM+g+XuYukeB9S8UXMcsH72yBbDop8veDgfMCCPTocelaniPQNM828s7HT5bu5tolEoR9oOB12kA5BHWoPGhbwzFDpLeM49SjIQpbWEBiMcPPJkVvTsTzXM6b45tfDtjNP4YBnaNhJJdzsSZW6Y2uoPH5GqSk1psTZGncX2pxeGE0+8i/s50ljWGFUAkKxgEFsjt7+nWmRad4GiMVxrWrT2l3IolkWJDhlHViibwuMd64XW9Z1bxvFHqWv3EcUEJxFJ5SqzFz9392eMdsAVxWoaYltM8VvcPHHIBvAznP862jRdtXYmVRLQ9mPxJ8B6Jq017oGkXPiI7PKF0ZjEuO5CNHz06Ec1xmufFvxnqa3OmaXJFpunTdVjjQyBeOCz5YHj+HFcD/Z+CE8x0WPncw6gVn3rQyTZUF2A6HjIHtWkaML33J9q7aKxtNq+iWtq1vK76g8o3u53Z3emGyuf0qnHqUflRmWyBEYxliB8p5+XAqWHTmco8OnLKxw/EgHOPQ9P5Vsf2PYWzINZuhasw+SPYXK+2VGOK6NEjEfA+pCNRFuSJhuy5UqqY79+Ko3GsRWu2C1ifUduCzJ90Meo+7/ACqSWTT4pIxYanJrBgYf6P5TJgDqQSOcYqhe6xbzXSWOmBrSOXl2C87jz93t+FJLUZnyzyz3KtBDJbybhmJW3KQfbpmpJ7fU4o2vLq3dolPyqVC7R2OR/LFaNrq0Ns7xSM0EcfO7a2+Qj6DI+uKsnXYwktxcwsRNhVDcjA6YOOPyFPRdAMbF2LN54ilvu+aQgA/L/d24x+NU1S9umRVc5fGd4XgdsdP0qOadw32zY0aScFeGB9KdbteS3DeWMSxj5SwGOf4T25zTSfYOhcmt9YRRb2xaRejRJjkHvk9fp2q3Dqmqx/6FCzakJEMYTAj8skYGDj+tSWt1renziGWNIY5A24bQwJI6ZGen5Ulu13LLvthmHO4hABtI/wA9BT02aFsRXcutsrWl+gaUKiAttA2D7oGMj+VM8nUfKXZarbhDgkYGfTrimi1drtpo5d3yEl2HA/D1rOlv70xbEuAwj4zs59uaaS7A2zXF/OkkmnOAkaMrFx0IOOo+vpiuv0rUJbGNbVpjYW6sZWMWd02ccbhjAxXn1repAm55EmZwQzNnr7DHarEttPdW4kjkkVmYBtnQD6dxRKmnoJSse3L4u0jU7ea61iRLBbYGOFym1zxjHy88/TFeHPHDF5O0kwibfjOeA3HPutZFxbwPcGITNcyKNztjaDjqMdq3pvKeKOSL5FYKoH4YA/CsZ0lTV0WqnNpY+p7mUyNEY13r5Ee36bB3ra8PSCPUIzloiQF6dCTj07VzcABs7JwTzbRoP+AqBW7ocsSX0CTghUdfMb03cV8TNWmz2V8CPhzXYDa63f2xG0w3UqY9NrkY/Ssuuj8Y4/4S/Wv+whdf+jmrm+lfpWHd6UPRHy1Ve/IXpRRnnijnFbEahj3o/Cjqadsf+7nHX6UDGilpdjgZ24FN5zjoRQIlV/qaepUDBHFVs+nFP2SBQdpCt3xxQMsrIPZvT0FTJukXK/KQMdP8KpA44GOKeJGOAPkweMdKQF+HyxzI+zPBA6HFXhcI77d3mLkYz07Vg+bjjPT2pySlSSXAPr6UgOsa4RYlkVvJX7p4z06DpTxqKlMsfKYDIA6ke1U9P0fW9Vt2/s3T7u+RcBnjjJXnp/n0rox8OfFHkxzXUEWlwuR+8u5Y1I/4ArMR9P0pcncfMjIOsMG+YrtxlTjH4HFV59Wn270X7Nhedp6+1af/AAjXh6ycJqfiCCQA8pZqztnpgMRj9Kuwaj4O0WSb7BpT6vcQ4KS3suYyP7xRdoP0xU2iPXojG02HxH4hlMejwPdeWFDS8bIweu4kBf8A9XFenfDrwW2vfELRfAdpjV7SG6TUdVljJH7iEqZh8pyhKjyxg5JcdK821rx3rusRrp63AsrRgE+z20SxRD/d2/OQfSvV/g/f6b4eU6hptw9jf3CvZ3MnyPuidk58p1K+UDzjGcqD2GObFzcaTsjfDRvUSPsHxZ4RuvBWqWvi7xZ4Zt28N3EvlS2KXSI0U3JiWV4c7gyjdgfQ9q1PGkXh/UNBufFGjfDqLw7pVoYftN/DfQr+9n2rBuCjemT90AYPU8Cun+G/i/wn4a0HVdY1zRbL4lzvJFNEbmPyV4HIjhxt3b+crtGG9yK9Wtv2nP7dvDo83hPStI8MzQHzLcwQy+VLg/KxKrHt6HOzA9K+KlCXVNn0Tra6WPENEfxHZazHqOvaHHJdnRWWzM2yVWZceW7v83mg4yV+b9ax9b8U/EPVLq1j1jUU0m3L7cC2hh2BBwwKjOO2P5V09z8cPCH/AAklpY2ulCe0eeNb6+vmhPlwSPtdYo0VSiIORgYwOAK9E+IHjH4OCSSDwFoB1qCIxPFqBZZLFh8pfKSD91uBZQQNxI7CsnHVc0GWqklseI2fhr4gyeI9OtPCNt/xNNRIfS7yWVVXUDvG7ypXOwkY+ZGbIFfTfxKvPit4ftPD3ha8ltvAU+pKPtkGITIsw+VpS8TMFiYkYG4fTiuKsfi1qt7rNrqml2MFr/ZjKbASmKS3s4yuxWgULGPM9GyfSuD0/wAMePtZ1a9gtNI1DxPBq981xM1tC8sbeY28fOTmIEd8ADsa2WGckrxsjCdZJ3kz0nUU/aX0a4ludBvR4ktLfy2MWnPFIRtHDmEkSHgZKYAIFR+OPhr8QvEPh3TPiBeeO7Kx1+6C2x0nTreRbiUM2Vj2RH5pg7gMm0JwBnIqS10b4y+EfEP/AAkmjeBPEfgnTzbmK4m8iP7FIBlUck4TaDzgj6VyHhn4OfGvxNfWHgzwvFdbNSl+a4OFijZQZUkklBDx45Iz34HXFVHDvS3Khe2j1Z2Q/ZK+NfiiOHU7rV7Z769AZnuilpIyqvyrtU5LYPUD61z9z+y4qTSWOk+LZ5PGukQNeTaTaW5lK+X2SbP+t3fKu0nkjA5rqp/gZ+0f8IpU1jxfqcFjeWDubaV7w3iSRsCF2ks4QkA7cqMdOK4m+0X46/C2GPx7pj6hpMV64k8xrX7SfPBLDeELYjbqN3D9CPTVTqrSMlYy5YPe5pfCf9m3T/i3fHUPiD8SLeFrsSpb2f2yYaupt8h2dJW2KI+Dg8FT68V6i/7LnwA8KwJqnjz4hap45gDA2+l6NK0fnMOAiBTIMtj5nJQDHAyRXj4+D/xb+JNuvxB8YXWm+DnvCwn89f7LuZFOSZ/swCcvvLEry+TXufw6/Z1+NOuWkNr4R+J3hq0g04KpeztJJXSJem+STG9gOWXJP1qPb20bXysXyp9yxH+z78BH1O4dfCWqaLq01o1xZaI2ryyG4jhzh2O4hJJBtVlZsZz9aqfCf4CeEbXU7/xX4+8JRWLvN9k0vTri9/dRNwfmgjcIxYZAZscKeORW/efsdfETxHd6jf8AiX4z+Gs3ERgGoI1xHKQThIv9dEqqPQAj0rxMfsoKYrrwsnjK91DxBbXUkWmWbu0dpfXUQGJYGkkLxowz0X05pqvdWVQapLoj6quvAHwG+BemXvijxtoNv411DRys91KkUUyw+c+6FIrZ3kTttTcD6elcH4O+N3wf8WWN34vsvhLoccsF9LFdNcLbtujkUMs8cBiwhKnlcDJyFORXyk3w3k8H+PZvCnxat7vwTb2Fn9qmlWV5o5A5Xa6TxiRXUlsHryCCM16lq1n8Ltb+FNn4j8CQOt7pV0ttdXRmf5oo2GQ8R2hS6suGEa49TWk9F70nclU9bWO5l8ceD/CVrc3GoeDtDtbbxNZ3NhHq+hqsax+euVa4sZBsK5GQF+6VI715xp/xA8OeC/AVroMvh2X4iQsjj7FdJbwW8rE72Z32eY0fJ255AA9qyD4Y1zxX4Yh0qx8L3mseILnUF/smK2eNmjhlKjfOpYLFCDwS3TPVa+jfDf7MM3g/4eXesfHzVNG+FKho5C/GqTwPuwA43+WCy4Cqmc/zx9ldat9CuaMbaI8KX9pSz0HRLC2+GNl4e+CwmPmXlp5AujcbeEEjsBuThTng+/FcDpH7Ql54VtNU0vVLPRvE+m3zSXUwRFCm6kHy3EUWdihe6hTnsR1r6H1DTf2aPAnhHUvCfiK4h+KGn61ctf2uuxRW0GpW0jom1IbcKZIlXllYAK+4gjgYypPil+xL4Z8MS6NonwrvfFF7aMjNPqxXMk68KZJZHdtvcqq7cdua6qdCnrpcynN6WR5B4E+Onww8F6n/AG5/Y0vxK1Vo/ssX2qSOK1jikCl2WA7tx42gscj+E17n4q8Y/B7xP8N0lHgx/D+tm4zp2lWs7I8kswws3mJkvGAPuNtGQFxivc7/AE39jj4keBLTXfFeteEPCV1dRQ3Aaw8q1vUREBW2kEILHyuR8q+gxxivk3xtd/B/w3JDqXwd8QnxkPtS+XHtkzHCF/1jNIvPzD5Thc+lOcIbXdzOMm9bHNW/xD03RfDv9gvDM+rx4gSK4dUYgDktuzgL0CgcgDmpJ4G1DQI9ctbr+y4tQQxahZI0o5jJKZ2njO0dQMZ/CvqLSPj78Df+FYWekX3hez8W+LL6c2epRXcEdq8ccybjdmbyivlI+BtJ3EHrxxyvw88GWl2NXjezt9ak0yMTm2iZkXZ5hyVCgIGQFQQF5FLljdsXM0keZfD/AMXfD3To5X8WaVquuuyortHd+WsUkeduZNyOdyjHUrjoM9Jdc17wh42trhptHk0jVWlWK3RbgkNEoHlLPcS5RmCqNxADHHBr17xRrXwi0PQYvD+pWunt4n1SUxNc42w6dYz4YzdPJbyxg4Az6dq88t/iF8Cvh9od+/gLWbjxBrHmrFcLqCsFuY1PzGxVk2Lu6cj7uPSok4u7Vy4qXY4jwR4t8PWet2japoN/4i/s3I3WE7Wz2UMeMM3lskj4x/eQAfr22geJfiNd+Mn1HwrYDxLoTyyzw2erTpJLAJV2MvmtJkRnPyryCOuSKyNS+Pcl3JHL4J02PQYvLUaiNVgtrhrojGyJdg4CgHHvjpivTPF0/g3V1i8fWmuWGmXc9jGkWlafL+/eYIQFdxt8rCnbt29vxpyVrOSEuyPJPif4rF1qFhC/hC98NCQiOWz2iOyuWTd8oiTaWJZs5c8gVNpp8V+LNWitYtMhtY4LR/sumX0AhSEx45ih2jd82MbuR2IFeo6dZa1Nptnp+jqsa6nL5yySuJltykYZizEHGArHjkdKqXWkx6hFc6VfXttNELpN2phpAke1QAGhXLEA7gCWwfw4cZcqskTJXOf8O/D7X9Q1yCf4m2ctra2iGSNZJBFEW3KEj8y2JVA7ELj+EDGDwK9e8b6R8N9I8KT/AA+8M63Db614juY7R7Jpvtc1p5rLvYMigAY+XLkEdK9R8O/Crxhf6Raael9puoeFLq0Ec91HhYIkC589lmKSOwC/dVwF9R1qjpn7PD+D7qXxVYTovhqCPzWuxGL6W9ZSzGSBApa1APABJbcON3bKpW1s9ioLQ/NXx/4W1/wBcy+FdZ0eMSOFljnZRsmjiIG5dxI6ADg8Zr7g+EvibUpNA0/wr4ObSrSz+wQvdCID5htw2JOSoQnkDkE5xzWbd/C67TwZ/wALT8Z69b3+nXsstn/Yl1arPeTXTNKscfnABLZW+8S4GwL/ALQx654X+D3gmx8NHSINNhn8TXtotzc+VL5n9k2LN+7B/ebfMMfZQWOfTGempXTp2bMY0uWehz/7V3iPVvib8PfDlpp/h2f/AIR7Sb2C4udYGDZRlAbZY/MIDjbnk4HbGa8V+LPgnwV8DtEs5bkW2seJb9be806wgRjBGuQjzXUrc7NofYq8kqCduRj3jUtQ8beIfh9qvw38HeHtR13RbfIUEqGnhR96GJXVC4MnzY6AY718hj4AftG6/Dd+M7fwtf3EDkR+XcSI04Ve6Rs+QiAdAMYHAOKWDn9lysisRGNkjtf2bfiREvx+hsfHVkviGPW7C5tNItbbEMEEkuwzF4ydsgeKNl/eZ5Pav1AuPhpqOr+OfD/im3u/7I03SHRW0qPfEI5IgQrK0LL13EFTlSvHQ1+Vnwy+HPxx+DXj7SfiH4ti0rwNZ3xbTxNqEY1FXguAGCjyubfzmQRhyAVznjv+o+o/GLw14Zv/AOxvGrHSp5igsbNVee5uQS671SFfkDsuF38ds1nmDp865R4VTUD85f2u59Esf2iNfsNCsksGjs7GTULleZJ5JY8ybt+TtACYx/FuPfn5nudS1D7PMlpDb3aKhCs6ZdQQcbW44+vpX3T+078EfiT8Svijpnj3wnc6a1tqlpb6XHa6qxtZYSAZd0jBSJQA+cHBA47V5BZ/saftKTahqOmXel6PPCkIeGaxvohFKc/IC0nltGcE/KU7dcYNdmEqw9mkzlrQaZ5L8BXlXXdT1STXT4Rm0TypGkEXmf6whUARSFHI4bbnkV9UX3xouW1CbX9V1VdQa1t9mmW+1InuTFkmWRkUHaTg89QaZ+z18F/iD8EvifL4i8Z+F0ubW4s3s543vLdml5y0kMOSX8s7cZxlQSOor6+8S3vwb+JcOpaJ43tdNvLeynH2OI25SaJ0GC263XcBk4KHg9COlc2Lr0+e50YeEuXVH5I+MPiAPihc299eRi11HTt8V1MZvMDCQjygsA4UKqBVwowBz61xjH7BexTIDbSKx8uce5HPb0xj9K/RX4weCfhJ8OfhI+hnw1bWOpy21z9n1i2t8Pm6d/IjV33ktIFG0H7pw3HSvg6T4YfES7ha3i0h4UCiSNrhTAJipX5o2cqM5YZH6V3YfEQlC0djCvSkveZ95n4R+ANL8LDxFd+PGi86wiiuXhtBcGO4YAldozIq5JC5Xv2FeG6V4UfTNW8Q+H/FyT3Uc9pBcW/iCzQyKltcEPEHiIVE8xOeBlAD26d14G+Lvwh8M+ET4c+OVtqMetqkdpc3GnwuoaBwv+sYHYxDckjqCABxiqnxr8UXPxPvJLX4Fz22p6D/AGRb2skzqkEyx2BDLHAZDHK8gDMzA7ht4xk8ebPm5rHXTSUdSHwX4GS3fxUmlXs2m3U1m8KatK6fZ8qAwfzWX900oyrBMmPHBytclZ+GPiPNZr4xs7a91DSLrT/sn9oQRFGDrMFaPzoR5k0hdGUM475DYPJpviTx5P4jt/hwdKsfElheWlvFayRoZ/srCPDuFbanmEAsynBXg5xkH0DwLqn7QXgHxPNoOgahIl/qlysPkahbrKIraMN81pA7LBHGiLuZVIGOgqZp9UUnbRM3vCfw9vPC2uWxm0vVks5kJjsLv5X+2S8ht28Fe4Ykge/aqLfsq/F63XXPEWmaXNorXjH7JbNewCVItwYtcPHKXYc5ODu+XoeKp+KPiL428US6/pGueIzZXdhKbS9kNlHFPIkbOmxAMeWNyZBjGcHrxXtHgL4r/GfxLaadoltpMN74f0uBra5ntcrPN9mjVYi8s07SliwDOFjw+7B4Jrnhp9kualpqfFGr/Cfx5aeFr66ttNSZ7KZ2FzBJ5LMsZw4SNsTyOSpwmMntXsvhvRfHPiCDT7rUdTl8HJ5EU0KiPdcXe3BZhAGVxuODlj83oawPiMLuWztdT+D0mpvLLJI9xZWdxK1xbTKAJEeGRnEanqjglm5G7GDWh4H1WAppVn8StVnm8V2uy2sLaKR1uFhZRJGLm4y/mSAnBBbgMByeK0k26fMLZ2uSeIfhNPr1xc2/jzVWu72ck2ek2bJ9uuUywUKoUeWCDngHgEc1e174K/D/AOH/AIHn8W/EbUbjwVLYpEmmW6XkN3r00zkqiJEQVWNTjGFLeWHLbcYpfC3gPXBZarrt5G9lfvdxrp+pQXjGS3ZpP+PhsSAGMFlPI/vEhe3I/Eb9lz4k+BfFel+Lk8Qx/FbTdZvVhvLh9zSw+YCgMzyPJ8ik/Lz1GOtOjXv7nNYUqcVqZLXXwFu/CUFn4LXVI/E73ECSXN3cuVt23KXnUBtpXGVA+XrkDIr1nxL4V8PHwJa3J11PibrVzcETWkUxeeK3hXccsxDRpGqjGdq7iFXJq58J5vAXhXw5r3gD4iaIZEj1KS2u5I7fMc9uQ3k/vUUSjPIGCMYVlPaqevfCr4ffBqOXxjpN/qN1Nrjs2j6XLK8M6QBN8KyHc3nqrqqjIQYIHzdK551Vz2TLUXbY8j8Q/HD4K3XgrTfD2keCriHVbFH+zQKsQsrlGXaJrm5Lebcdyysu4lQAcGvnyPx6vh/xHYeJvD9s/h/UrOWMx3dssUgWVeB5cEyvtYHG3ORwPTj2HxD8Kn8Ea1p/hjxVZR6zqHiPZdxG0j8l7eO4YqqnfwmJN3AZdo/DFO1s1bTb/QLHw3NHfW0zJeR+W0reQOsgjcFeABnGOzZwa9GE4wj7t2cso3eyP14+Hmq3/iTwrp95oXim01GGSGBrpoIEkeOadFmKc7dpw4+U8qOOwFfKv7at/wDETwbqHh3xxoDWotdOnEUMl6imAFlUyM0W4b3LgDJX7pwvQmuN+C3i/wAaDwTdz6TcXPhiOw1D7Hb3sFqJYppQisI3gVcyuQRjzOm4Y7VL47tPF9x8Or7QvGuqSxX8E0upD+3grq80hCboYuRBC4LqFGVBJPGMVzVN+ZG1NWZFonx00r4lTrHpOnL/AGqIIjeCeBb5CmFLSW8ZzFH5ZBCiQc/KGA6n2HwZ468QDxXqWoaP4d1LWnghD2VpDdbYxM2EzLv2hU2Jjau88bQNvT5Gjn+Kl5oaaPa3mn+F7O5hi/1ll5H2hMZHkTxFt+SOnAGf4eld1N8MPiF4R8B/8JTNLqXh+XUbuCy0uK0vHWS6klDuWIhYxhTsBXzfvEYwOKtpCutj618ZeJPjHf8Agu/8Raz4bS00y3jSS50hQIriRYZELN5rbpMKfmG1fm242kdfnj4k678Sf+ERvdQsdC1Tw/ot/wCQLS0sWWKeKYR/MZTbIZ50Y9VkwvTp8pHc+Gf2k9f8LeF5vC/xHsXa9tYZILmeWUGeUuCscUUW3aZFXHHORya4Gf4+eHtF1O28K/DW8n0vUHQC8WZRJNcpKNyLDJLmCAxqWJKqpzjjFc8n71rG0I2jeyNHVLj44yQ+D77wnFGZr60VdR8MXnkQ/bYYxiW4DOVbhCu/dLkcEAjg+8eB9I1TxBol5c67q2neHdLvp5YYZJgItRtLoEKsEchMSgwqp8vj7p+7g8fL+ieKtf0i/wBQu7O4MFnq80aa39pme5cG3Hm26Ndhg68ttOCcbsHPAruPgt4ovde1S2j8RMfGui2DTDTtPFpDEBdyOqh0m2RvOGUSM6yBuinGRgZ1aXVIcZ6WR5n8RPgLHL8Qrubw78QNR8fPpBgjGmwl1msLYLxG17I7WUaxFCAiRqQoVcDmvPPCnwp+HfxQm1DSvCPhHxPqmq3ObedHuidOs5WGVupZidmGIO5ZGK9QEORX3J4t0Xw5e+MNZ+GPw406PT77WLCe91qU2wdUdgjCNQcc7ZONmVUsNvOa7nUdH8f6J8HL7wu32Gx1aEW9jAzTw2sMkGYxvRy6jzGxghio6hewrOFaUYt9uxUley6s880z4Y658KvhE2kfE7xZqWsWOoOsGpLaPNcQW1uEKQpCZRLLGvCq4TCMQBjHXR8M+KdE8a+E9X0XV9A8L6T8OtPaWH7ZfXMMcSZcopmhKoscs5PmZYIMPg5PB85+Ivxh8HQ2U/wf8XfElb7WbsWdjNZafp7iGyicKZDPeSDY3yD7xm3qxDbMcL88/CzRPC2s+OfE/g/wh4D1TxpaXSxwC71O6SGBIBn975dzsDYyWiK5kEQyNuTXh1qvNUcobHoUcPan+83/AK9D52lspPHHj+Pwv8JrSb4gGa4aOb7Hasum2jPO0cebgKsMMRUjliAoK9+K3viV8MNK+Hs07TX9xr97pV7bWt5BatJNZWdyWBMEhcB3+6yEgKNw24z0+0vDPij9qj4e/Fiz+F50izuPC+n+SzPo2j7bCS02bmdpwSyt5a4xgFW2jB74XxK1bwv8Ll8b+JvCfjfSNRi1lW1S30+9gK3X2mWbc8aPKAszMXbK4aTn7qbcntWOqOCi+npczVCHtPdXpbY6HR/2w/HkFtLB/wAItFJpGkW0f2iWwfzL0/dLyFZDthQKSxZkbHpjO3B8J/G/xL4o+J2ui20a11+weVNUS4a6js7mOBvlgtZPLWSOU2szeWuFJwTuYgnO/wDBP4ufB7RfAbJ4Y8Oav4svNcK2d6p0qNbVZ23D7LdXcpEMkRkckEFxsZeODj6U8IeF/BvjC3fwrdaGPAtzp0q3N7pWnMILdxMqkEGDCrzjKoRtIrmlGUppfcW506cZPksfCXirx9448aaH4mv7uw0q7vndYrm2heG1ubG0gd8wPiD9+I422BjKrLsxy2QPKvBngzXvHPiO28QeLdRfT/h1iJWvNTv2byjCvltFb26yecXZlCkgKMBjmvuz4j/swfBzxvqdl8S9P1W503R9PVbJ9P0OGFVuZxKR5skz4Jbe2XZs7lUAHnnhfhr8K/Dfw4+I03gT4qeE7HUbS8jl1S112W7mEUKYJMf2fCxCQFVDhSuPvDKnjsjgk2pSIjmFqdoL9Dzuz+G/w3srDW9A0Tx9JqNrA9nfaNb+fJbWEN3uzcCOES+W3nLHGBKwPlH5gDXgniL4ua18PfHt1c+C7+4+FEvkwWdy9y8N9dMhIkDZd5kwAVG3I4UfKNuK/VrQtE+AVro48F+HtV0bUsXbXama5huJVdpA4jL5B2jhVQn7o7nmub8YeLv2d/Cgv9N+IH9i6Sbry7a432Cyx3QOWEeUhIIBHc9e3FJ4anTd3r6EfXJzVmj4Vb9qTTvFG37dqb/FnU4Y1Je9QW+leZGc/Jp6BVfb/ECuSBx7foj4E+OnhjVfAsWtarq8V/qFtbCa6gt7eSOaNIf9dJ9nAzsRQXG3OU6Zrw74j/Fb9mgfDPWPDngW48P3F61g6aVZQaeYiZGAyqMYgEO3d1IwcdMV85Dxb4I8O+EPD+h3mkahrniA7ru7TTJ0tFt53z8plkBIzGAfLRGxt7V0Lma5Yr+vkcrhGS1VkfceifEHx5420vxvqngz7RrEMu638OsixwlX2lUnXzlQAIxyVkAJ24IzxXM6V8EjpfhYz/Efw8PiLrOrSyDU9Pin8ixnaaaS5ElwkSeXK43BDuBUFRt6msSH43fBHStPsPENqNVgu9HRIpNNsLYwm2ONz+ajBUO9iSzL98YyOgrv/hr8UPEetW+o+IvEGqaFB4eubxpoJ59RjjfTrSU4ghkOEVuNoGSrFuCBnjanBxMZxa22PNR8IfgpqOof2fFY3ng3w7Y3O2WB7OKwsvNJCi1e5+WcOjEjll4GDlRXMaT4E+C3w88eyXngn4n32qeKNSy4a81Nbm1+yKD5UFzKsTxvBAVCorspUYA98X9oH9tHS7bW774efCrTbX4j2YtGh1G5kAayaeVyrQwYCmTCfekUuuSNvK5PVfBvQP2WPit4RutQsfCn9i6hpEQutc0tjOtwku0rIQWk3iIFG4iZVK4PPFbyhK3NLYE9vyOa8U/ESw0G41B9P0DWvjY12IXluVMdlo7zwytmNvLTC26bSQV3qeNoIOT438SPit+0/wDEHxBp+s6DaJ4D0jT1VrPTNK1NUjV0YmF7onb5rD5eDH5RC4wnzFu8/aD8LeAtC8MPr/wz8Ral4X0zSQkMmi2aS+SpmRpfOmleXc6OI2Y7yw6dM18k6X4l0OC0hm1DxRd6FqEkLDLHbDMrcqhZFIUA8fN0PpVUOVp2toXNSjZ2t8j7h8MePNb8Ya/4Xs/EugNa+MpGhS+ijbzbRtwU3FzHErEROUG4lG4bPoAOj0j9mrwR4G8QeIrPU/E9/qOk6pqf2y10u4HlraySnexFzHKpIIO07UXgLneVWvC/2avjRpuj+Ofs9vbat8SXFqIJRZ2bXNxZxq3E6MBxGoJ372G4FcdAD9N33jT9o97LVNQ174Y2XivwtJ50ghSZI9RltuWjAijeUsRxx5e49AD38jG0p+09xHTRrS5bN2Rxtz8IfhkPiPrXgPxD4Sv9L0+7iifQtYsdUvrm0heUurSyh5lhVnIBZHDbSmOQUauz8E/s4+JfhRfz6v4H8fW6pBIhSCUbIbu5l2q9tcxmV0VXAXy/mZtxBwCAa+J/F3wg+Od34kj+weH9Vs9L1K3W6+xNeiOztklYlFO6RUGI8ZQHcCpDBWOK8Ph+FniWLxxJ4I3JpF1HavqU9z9qlME1qHWPcu3du+d9gHJBB6V34fDwhFXkr/kZTvJ6bH7b6nFZ+PfEOlpNDGsWmvsv45ADmaRQJbYxnpyvXoex4xXkXxN+Hnwo0m9HifxPBDcRaZeW0k1hpskNjmGVwsYuIVX9+hYgnBTKg5+UV4b+zvpPjP4i/DDTLHVteXwPc6Hrk5i1W3mRrm909EjaImWORWLAyOoeT7wXkHacdb+0ba6d8RNVh0Pw5cWl/eWMZWVoWX7RcLIfuNIdsTJGQXwueX7DFc8q01U5YOwRpR2eyOt+OXinwlovw2trXwTb6JZQapPbXGp6KGtrW5l0wOrT+XFGVHDKqOcMuwkgECs34b/s4eGNUvLLxhoVvZ6Z4b1bZfX/AIPukaaOOZYj5U6eXIscM0nCspBRVPy/3a8j0Gz0LxAbD4PeP9DtdQ1eYQW+m6k7RG8tolYkkOAHbYhkfh8EjBU7cn2/wz4a+H/wv17UfGVjqev+HLu4tl0tn1WxmuLWV0ZVZ7dlG0FAhTbIflDfKo6VUowjrPUNeXlgelaz4J8A/EnTbfUvG2gxX2nWSYbTQoV7U2jHMpmXy5WUxN86AhcdQTXw1qusfDjS9Wt/Enha7j8VWi6ikkWnAi2NrawyghGhCqcpGNobaBtH8WMj6W8W+IfGvjvxFonhLTPE9z8NY7SKe4nu9SMdumrGTatqII92ZgjcNEzAlXGQCAD8faxL4sfxJqdn4X8E2niS88C6lPH4m1DR0jFhJ+6ddwU7WTpvZdvyshGwLXJUxquop/d/Wh10cE7XZ634qg1iH4+l/FFk3jrwxrkMt7pWn2N/LbS2cUaxiKaDEsPkckCTBVGJONx6ev8AhDxv8IodQ8R/CqbxBp1p4OgsluYbSTckhaR1eZY7jh5pUY/MA0jAhQuAuB81/BzwD4z+MviPXNYnsQ6WyR2cGom9NtBb7eRZlU3yONjDA8vG3IJPaTxn8KfF0PjK20Lwd4l8GaDqmiXkcktu9yz+XeTZRIjL5P7uSbcF8raG+ZfrXFWm9Oh0qMJXjfY9p8OWvgy7025+Een65qHxO0O6klvfD7WFoY9Y0O7Em4GLUC8UTLEpYkkqdvyY2HafY7qx+Fnh74a3fh/4k+MLu3m1DRxp+pw39+09xFP5QEkkdoTM3mBl3Jw46beDzyWmeAPiv8KpdNm8H6xNEniC8ludcS5toLrT7V0iBQEiNJl38xhldQSq5IGK8Z1H4/eJIL7Urv40eDLWD+1LUWapYSPaXTWUEisZ4PPLRXO1yjkLIvylMfKNp443lL+v8yKl2vcenl/w1kZPhr46eAfh7oviHwXrEXivxPOGzYXunBES8ssn7NNG8jRvarIoUyblZMIAASCp5Lxd8ZtD8P8Aizw9d6NpK+DIrKMapZw2l39qvYriRFSWO6lmUohePAwodW/iJHFaXgvRdH8a2Ov/ABA8I38HhtbWxkTWNQ8SRymzjTK+WqpE+75QvypjAXjnIzT8D+AfEt083jLV18FfHDWI1jh0zRdIkFxBPYv1u5FJT5iBhFIG3cSRwBXoxdGL98yk5PY5T4h/tbR+KPEyeJvB/hW1tvsl/FdavHezRX0t3CsKxCGBvmFv8oXJj2nIHvnlLj4s6p8d7q78LWGh65e+JJZpsQM4uEjhl3FIY0Xake1SADtBBUEtzXXfFTWYfH/jrUdFHgm5+G+naZZ21vJJ/ZkdsbCCBQbl3jj8jztrs3l7cAqo2jhsfRngLQvhb8PNU0+EeIdDOmappscp14SCw1UvCqhGEg6rJIP9UOAGcMPlGd69bBqjdLUiEa0Z6bI89ttT074neEJPhH+1LFa+D9f8KSWraZdXEJOq7PIwq+Xaeb5uAV+6wEqMM/MpNYnxI+IHgDxD47/4VPD4Ab9oTxVqGnWkc2saXq95DE8ZtlkVxAq5idIlV5kSTABbc4JYV9S6lqFh8VtS1LxR8H5YrvXfB0dvBeSalbxmDWLWIyvELe6Ql/vxup3bcnaG29TxHh2z8S32v6b8cbTxHoGgaGkIkurC10hb77FObdllSR1EU8TSJI2998bHeFO4BCfn3XfOtNPkehCK5X3XTz+RzeofC/4mfCr4a6GmiQ3/AMQde08omnXd3DBI2jJJHGrp5KSOt26MzojlCvy5+6q1nfDzQ9Z+Glzrlx4q8YrP4o1C5XU75mtpJxGhDSny1UlWkZ5csi4+XAwMkDlfGfxG8MaV4mf4j+C7hku4LxhqV5BJIh1H7WDlbeyuCY2Cvt2gOoKg/L0I9f0n9pr4e+FPAEHj6+lsrnxPK7wXen3qLbak6xgN5Q8tH4TgqxXbtIPY16VKi0rzWhz1KsnotTgIvF9v471M2vhzxjD4C1jUrsStc6faXVtcXR2iJAjMRtD4LffA3NzzxXH+NPhF8WvF3h+3vdCf7VcW9+WElzdM9/PJHkedOW2q8ZCK6uCeB93GDX1HpvhbVviVr+k/ELw+todA8Y2trd3UhjWS4sFaJSqj5iEzFt8tl3LnsBVf4qfEbwP8KbfWvDnhrwjrHivxBYWo+z6p5UdzZ/a5UJhM8nm7yFZSHVIS3yEYx81d0eWnpY5eduVonzJrPgXxRptxaeGfiXq0H2+yijngu7AbPtsMm4HM5flYnVhggHuBgrn1Lwn4s1zTraXUvDX9mSeJLC5bZY3zj7LdCbaqPbESxxpK+SpGcl+cDha47xj4s+J3xa0Ww0nUdF0KTULWMyXOm6LZ3QvWUqZBGzK0hRSeSo2gM33u9XdN8M+NPEd5b6bceE5/gpZ6JFbSRy31vNOJF6DddRDdn5RlT8397kGm4uOq0LbTWpi6Wnw6+IXxI/tf4qaLfWr3aiGTQdIEtnaR6ik5zczJFJC5aReXKsQ3U5JG3rda8E+K/icLn4fSamPDOjQXM1xoWhfZYLYwwwMfLR3WEO6Mr7iCWXOCACvHT634O8O6Fq2vRajDcaFfNpv2/RNXa6cWtzeSYMMkSgbSXkKgjDvjJwDXjfjTwx8b9DjuPFXim6OrQ3+mI+m/2DKlxdGOIb45mAG+KAhhuZMBmwTjHOtF30RjKx6ha+EfDPg7w95/iXwf4R8R+JTHcwtLapseIKCMxr5UitKWByY1XngYzmvM/HPjz4YeK/E+hQWRvdat4tKMN3Y6fFK94J7eQFUu0AWd7dI24OTyOuM1g+GdY8YfCPR9J8ZQ+NF8dxaheCe40yeOOS2XzYuR57Bp4ZRu5K7RuUBlOMV638M/HHgi48Z2Pi7wH8OtS0mwtbprPVtaSJbhzLNwY2uomPyJvHylQxGB14PXapHVvQh8jWx8leD/AA/4h1zxU8Wi+IptSgiuJDJbw77ZNPjEjeVMjll8wKVGY8q20kYbrXrnwI8R3WrfFOfSJteggsb2O4GrKEW4tNStrUSMRukICjYzOCPuNjt07LXfhLrfjjWvHPjP4b2T61c3U1zZpY2HlWH2Mhm/4+IpHhaRpBkqMEYJUjP3b3iT4BeBde+HGhXPiqw/4VXr6WLWTabfTpHa3pXcftB8keY8028bhvz0GOFzr7WDSk10MnGzaR9rT/DL4b/ETwRqPhrTtRN9ouqbS7abPG4GwhwqyhWBw6KSvqoGK/Pj44La/AWxg8GaKbzSr3WPOjM8N4buea2CkOGR8GNpAYzvQAg5GeOMb4SDWP2ffBdjaXt7e67aDUp7/ULbSrtfskUT7BEZRgzKHJw6oUDYx12kfbXiXx1oWpeRB4r8E2k19c2X2mz1CdILqwvrJUEsJS6ZS/Jfc0ToNgbJ6iis4uzfTsKF4vTY/L7XdQsfDHhTRo9R8J6xZTahcLcrd3QW3uh5QXOxZMFoskAE4UjnrzXvfwq1qz+O/iDxF4Z1LT2shdQWtxcLag3EpVZjyN4jXKBN3yA/MeFPArLufHfxA8e69e2njxdF8IaZdfvja6kjtMtvG2xZLRHbY4Koq8EL3Wuc0xNX8C+NoPENnNrulaNsCS674ftwqbWOf3mwP/o6jlhhyQnAPauVS1mh7e6mfeXirwJ4X8YJJ4csZNU+FupafB9mtfEKqotPupFHbnzMRMG+UxhdjMy/KRX51fEC4+NPwxu7z4aXmrWvi3+0tzR61YZuZZ4AMMygOWh2qAeScEH0Irc1L44/HD9oX4s6f8L/AAT4htPEPhtdVtZLVobWKCa6tbXZNcXN1Kpy8cako6jy0yB8nGK+iPjH4Lsvh9NdfEjT4rrxjev9phig8NaTsL3ON7/bssxlij+ZvMxnaODyAOeFVQqLnWjNZUmo2T1PlTwFrPxb8F6PqLzOJNFa2a3/ALWRSZ4I+plQt8zup4y/6EAj6h8ZS+L/ABN+zJ4e1Hwd4etPFrR6d9ludWv70XEukI+IjMLEBkmkFv5ZQqWa32sVUHBPw7pvxF15jezeKp7qytby3meLTbVNtnIz7zKjxSbimR93BAAzgjGC74T+MfD/AMQPEHhr4V2fhzUdCtdS1C4u/wC0LW4iknWURsd67U/1caEEqQAQG2nJJPXjMHKcfaKGxhRrKLs2YmofDXxZ4US0fR7keJdH06NHvPtjrDayzbmWSJVxliV6E8+2BS/ELwmdEtUbTnvJtM8QGGezimtpEQzMWVYY5QoV2HQAc4YDB619sfEHxd8PvhzCfC/iDxNYeIdX2/ZWF1p/2a0UYyvm7GmjUrsbaJAB04A5KfFj4karB4M8O/FP4M3n9r6BqF39hvNDvbNLmO2aKJyt/ZbMPbIpQqcMibnVlJXiuClmjk1HlOiWEdua9jyLwT8MvijaWkGq+L3HhW1eNFVfECefLcKEBJjtAWKrGMAByuSMkdM96U0rxte22g+OPE9r4n0jxBBdWUOp22lQwTafJE6xjy2YBjl2bIYbcrx1zWv8B7a3+MWn2una747F9YaNcIHtLWRYNThkc7Qz3N38x3fMCVySuMZPTnfiJ4R+Gvw51jxV4QNtq2i6OsiLZSySy3NxcXCL++mVpF+WPzOOTtfgg5GAVMRKUtdLdghRilZHb6j+w/8ACmw0CDSdP8bsNatJQLq/mtreRI2c8RyhRE6A5+Xd8xyOcdflPVfh9e/B74garosHjWAqHinjmtHzaTORvKzWwYL8qkFcEbScYNe0ar4Q/aKTwdYeJfg5d2Wj2t5YpFdzTX6reXVsiYWeFZlkWNY15xuD88AAV8w2fwp+NnjhDqumJbCVQHXVNWvVs4JFJ42ybW3ktwpIGO9ehhZTnf2rVjnqqMFaLP0T+CWueJvGHhSO9ka0mgs7mWB72zumBLPujYvbyRhQmCjgK2OeM5wPBLX9mKDXfEGqahqV5MtxJq7s1tPGlpaTK7lmWB4lfjdlRtwAuMdQD4x4V0H49fBu0udd1u60q0s/MRbuwnvv7QtyZSEEwjQLFwAONxbHIGAa9i8W2H7SmkRWWlePPEOnnR4yt9FPoUMlsRDK22OWS58qEOyhgdpywBHUVE4SpTbotWHBxnG0mYHxb+HegaPrF1oXhHwjq93rds23yLS2Vk+zSp8r7udwD9G4PBUNxxQ+HHgC68QXNt4P+IC6p4F1OFC2n2sRUtdkAt5Z2h+UUAnHOA3KnFZsXhTx1q+vxjw/4z1O309YdyahNd3C3PynDRxOBhsEjqQDXjt94e+INte6jrNpqV5fa34evw0Ys75pbs4xJLchQ2dw4J2nJwfStoOUo2kzJxUXpofU+m/AD4i208PjVrBLWNbs20K+asLtI7eUpZZAAFOd2RuBHGT0rivHPwrZvG+saL8QJNK1mLSLIXl1ItxseEOHaPlFXYSExyo+Uetafw1+PXxq8WeG2vvEGqG60/wM0c9+t5ZIbi4jfcY9twykSsD8m1vnGR8zA1e8LfD/AMIftD6p4q134p+Gn8H6peXEl5pcy6k1tNeEKFMcwOQYg5i/eRIqn5uBgVk686crPSxapRktD5i8O66PDXijUL74dXr+FNN0ny5ZJZZBu8tV3OWLbyYyvGGIHbGOK+a5vibpHxf8U6p4mvLx5db1OcySRThI3dU+VSAMJtVABtX7oA4r7C+O/wCz/wDE7wh8GNb0vTNGtNT+02wkjvbJkmniQSZms5WRT5jtHu2FWI244GOPx2l8IeLrECW60XU7HapcO9pMgATktkoOF9R0r2qeEpYuHNfY5XWdF2sfacWnXCztaunlBBhWPY9s15VfXCan8T7SK5nSKDRHimPIAEsbhwPm4Lbtpx6V514X+MviPRFFprAHie1UbU+0M3mpjhdsmc4Ho2a5nQvEYXxgfEt5sTdLJJsdd6Evn5D+BwD64qcHlMqNRyl0WgquLjKFkfeuvfGj4j/Ey4ePxD4nfVoSqwGKcCPaoOcIIgigH19Kz7z4jeL7N7eKC+gkgswqCJZFZTgYAJ4YcdBmvMbb4geFJra4EdpGPKgDLGFHmSyH7y/7IA75rGl8UeDIntZtOiW5uCBKyM6hUY8hHHGcegNdfsYrTl/Ay55HsF/4pfWpJrT+zkhN6y5mCN5ZkJA3ZPCj3AGKxvFnhHxZ4dt7azumtbuyVvNWSH5wjAjjeQCpb8On0rAsPiCbqWF7mX+z9iFSLZd8Ln+EYII6cYx9K0tP8c6Ivmf299r1KER+WIfLAXrwGXcM4+uRVqk9khc/mdpo/wAONW8R6Nea6sltaSadGHl85sF0IJ2AD5AV2/xY7Vz1t4S1+aSabz40DAb+clcdMY6ADt+leZ6f4/8AEGg3st5Z3hWxhQxCKRN8c6EnCMG4wB/e6VHefEHxBqtwl+buS2TaYlgiUBWD9tw4/l04qp0ajeyJU4/zHrWg6ENTF1Zzf2bdJbEIZrmIPGWbp83P5VvL8CvC8um3F9fa/pugtvwPLcAhfTY+D+o4rxzw74/1/StMudJgtobi1ufklMsbGUPjbuBLA5x0PQdRWDDo/i3WpXlh0rUNdhlLIrRpJcR7QOfXO1erdqSpVL6Ow/3fU9q1j4d6lrk1n4NGsaLaWiQtdNe28qgXATaiscYCueuPu+/GK07T4IeFbfSltbrUItXEpw80TZdW/wBlY8BQK8ftvA13aT2Ud2kOjw3C/ubmVwYSD0jOCBuJPSrb+DPFsF1JpmnJezQJvlU6eWeDCDl2AJCJgcjAAqnzLRSQvcZ6Vf8Aw3tdP+z211p1n4g0OKRWgmjTdclY/mbBQ5OCMdcHpWjpXxK+G+jXd61hot7oj321V1fS3MdxCqbcgQ7vkxjPyda860W38Vp4Wl1axu7h4rZy7KZX2tKQoIUcDG0jgZBq9rHgTxDaRpqDzQ3UcUYuLlWBjkiY4ZlZWGeAf/rVzzi5aTZtBqFnFH0npX7RNh4J02LTrvxDdePrUuZI1ntkaWBSejyXAJb1xWtrv7RmvaJpzap4V1zSbKPb8mj2cUQt5Fcc+cFBIcg9VI218lT+D9R1OBbnVry10SxuQFjuN6vHn+FCvUE/pivo+1+AHhjwx4La71jWbG81W4tfMs1l2RRSIMZG4Hc+M9QTjgYriqUKUFrI2hWu1aJ5lrPiDSPHWmPqfiOye1lysoj0tWjiy/8AFuxhcf8A6vSsWW++Hegtc6bokEuulLZZIPPJMYlJIZSTs7YJyO2B79JJ4Yl0TQF0izvw080RkjtRsBYZH8R+YL26/pWb4S0/w9zP4y0yLW5muRD5VpMoe1XGPMdAcbgRnnAx1xRpsnoWu9jGtPEej6bPZ6joumNFPasJbmHTS5jl5yqyPjAT16ntXaX/AMZ7LxT4qstdsNAQrAArpcy7m84EZeFl4Xjg59K4h9I8Mat401fRPDWtX9tZb1j2wRYdJFGMbxxsXGO2f5crePoXg3VrjR4POmZQvzlNreaM8Y5AU+3GOnFZcick38jZtWaSPc/Efjnwh4kmmuNc0DMCIVMvnjegGcBGUjdtPHTisnw7qvwubSpbjxFC9lFa/vLEz3QluJIhgbI1D9M9AORXz49ndX9y2pNEsscwLPbiQxoDx84H4en07VHY2k1tq8FytlHqLW3PkXGHDgdB6EDpW/1JONr2MPb2ex7h418fxx6XaXPgiODTbWwhaS3t3Y/aEL5/fJng7e45Fed3njDxbr1lplnd3ji8tZ3vEmso9kpYrjLBBglfpW9r2v6R4vsraLW9Bis9Qitytr9ldgMADC+X0xkdDnvViPxSnhnw8v8AZelW+g6hcuIJjOP9WuB+8jQ8bWP4AjoazhRjBW5TWU27W0M7TviPrena4dYvra2v9auYUtUkddh8sMMhtucM3r09uBjA8WyXXjvxXG+m40sxblNvO+PKc/eO4gZ3HGMcGuUa+u7i+e4WcTyxSKdzbdroh3Ae/oe1d5Driazetd6nbQfvCka3EZ2qowBhsk5x9a6vq8U1NI5vbvWJnQ/DvxVdyyWM9ukEsaeYz53RlcHAyg6nHY1m2lt4e04m9NxLa3tlMqeWF/jU/Lj29z+Veq2ulznM51m/s1l/dBreMndkYC8kqVHp+Vedaz4T8b3XiWayCjV5o9qG7QRxxvuGUExGBGdvTPI6VtCd9NjOSsj05/Ffh67FrqevJekWuNqWu2JVVwN0m8dsj6jFaHxI8R/D6DTLFbSxm113hc2d00vykv8A3sAbyDjk8jGK8B1W01Dw5drp+vtLpV1EoMQIJikX+6GHysK6rw38UtB0+Kbw74l01brSZBtidIlcpu+/uB575GORWU6EnrF/cVCrHZodPqllp1lpVnrOdKu7ZhKkrLv3qec5H3fTBrnNQ1Pw1rfiy6vd3lwyW2dxG3EkYxnDAclRxWpeX0/iGCaazhT7FprJ5VxOhVjEv3Vw+c/jXn/iG4tNVngnS03QsFEsg+XHOG+Xtx3raEJESaNry9R1CSE6XGPEemTHZIvlYeLtkk85x3HpxWL4h8Htb3UtvZ6Z5otDgyrJuYggNwCew9uK6PWXmihstK8FXMiGAAyiJwX28HB6c+1Zd9r9ojG40+3b7aBtupJjtT5up25JJb9KuN1sS1c4mymsraKW1kV2i3BtuSGjY8Fh7jFdYng7xXrkMMmj3MUtky486VSD+I78e9UtP8SCxEtolrDMhYghvmViRkA5Hb8Kbo3xA8TeHo/siulxGZCTFIm5VX0Q5GOOmK0s7XSI8rmTq3gvxbZzRtc2wuYg/kB4RhST0OCBjNcxJDrWkXLW10J7aWM/dZWXcOh4r3G48Z3niKx/s/TQ8F0qrK3zhkwDxtyBz7HpXKajDqHiK/t/7blCSxJtQqqrjHJGF4NXCq7e8iJQ7Mg+Dlib74hWEsrbodEE13NGy5GQuI8nnPLYH0FfV13F5Z+WQkk7ie3t9OK8S+C2kwafc+KNVUGITSx2MeRxtTEjEHHcgD2r2PzFclNwVl+ZhXwXEddVMVyx2SR7+VU3GlqQ+MtSbQfhZrV15n2drzZb23H3gT86+3TH418b2sUUSbVBjDcgf3cjgfhX0f8AHm7e00fQvDULblffcsvqxG5W+gHAr59iQ5Xco+5gHt7V35NS5aN+5GNl7yRJ4WaWHxzYR9AUZGbI6sP8OK9aLDeUC+X82CPcV4zohth4u0q5jx5ktwI2GeFbufyr2e7kaS5lncqnJA/kK6cwsnH0McN1GSea9neQzLuiaJtoPqO30r50gujaz+WmV3lsuPY9B9DxX0fbgjMcgJDKQB1BOOK+atQybq5h4j8uZ1IxkA5JyPTOa7Ml+JmGO2R1KebIWZpFB25K/Qf4Vhz2cU48+MCID7z/AMP5VFaTF3Nu64lxhGPI47Gp/LmUfZZWZQeAh4AP19K+i2PLFt4IYiCZBk8tj26Y/DtTXtYnffGWKkHIJ5X6e1V20+UKSMpIvBTn8MGsqM3FvLuEcjuBnGO3cge1Go9DSTTImfeu4qw5Uvg8flQllp4Z1MrZUZUDgcdj60jR3MSC+eCUowxnbwR6cCoD5c5EXlkHqOcYH86AsX0+yI2WRZjj7o+U47c1dkGkxBGni2I/YnIX0wRXPyW1wm1WjPPdT2qZYJduyUcNjqemPpTsI0LeDR4LgCZkuo2BxkMCPwFOin0iDzY/MbyHUBeM7apBIwBE0eQx2jio206JI9yMY+eFPT9aeoFszaXDMPIzODweMgg+1VmvlO3rIhPpg4HSn2diyTsJlaIKONmD/wDWro10W3ltJJfPzlP3cYwMN+Hb2oem7GvI5S+ZEX9yUDnGVPGQeg+te/8Awqub/StKXUNHul0LV7dsbHCESocBvvjnIxx68emPN/h54U0fxf4jh0nU3KlQ0sgXI+WPpz6GvYruNZo5ofCd0JbOAf6RE3liUB+gQsoUgdONvYda8zHYhKPIjswtG8uZ9D0rxtrU/ie90vVGt4rlrB3W52QZUgqoYZwTx82D2464rxrxhB4hWVo9Es5I9OZ1e3MEe/JIG0hh905/hOD2r13wRqWpajYHTr2+i07WGUm0t50+zB9ucqRjDbyMBscD6Gnzazq3h159T8RxHw7IpAFopWRZhns0Wc/4e1eRF8voejLyOO8J2vxJtYDew2kmv6sVC+U5UPHGMgLLuYdB07dqvz/Efxl4egXTdUiliYyfvd67ZISMHZkcHPQHjiu1vtzm0+IlnaHT3uECXUmn3Kske5Qo8xCpHKkEjGARzyawdWi0DUtbW31K4L/uMrMrhSN3TJIKluwrVWb1RjqcxpfxltPDGZ9PsJ4rSebzJQzJndwWxg+nQDFSfF+78F6sLPWdHIS71RC8kW3KlgAQ3HAJGFPGPxrBn0W5s5EN5amDTpZVjFxcAKw3EAbyBt6jGcdK7bU10K48QReGr7R/tMs6A6dLA23eCozuZeAMgkEDt9K3TUWtTJq62PmjUvC3iSHfqen2cVxawqGKpt3KenTgn9a4SbXbxbjcyfZpgNpA6ehypHp09K+nfCEljZeLxpkRV5QzAxXjHbH8nC5AO5v4QQO3TFdzpPhr4deJvEOoWi+HEuUu9n2e7g+UbkzvdORsBI9cHHbIrqjiqfVGPspdDwrcs5h3IzyNCgkYjgfKvQdOorL1fe9jM6ggRSJ94dN5x+VW2+0wyz2ixtbta3EsRjzll2uRtz7YqvrMCpp9yqSny3VSe/KEYFecnqdDj0EMgVXx8q/KAfp/9asy80q4u5JWtsOJEG0B9rLt4zjuO9aMchnVSQEZgPl7YP04rNnvpbOcNAC4XG58dsAcf4V3QepztFVfDGvGTykgMhVciRX2oy+3Iz9K7f4PeF7q8+JejyXsWYbJJ70xfeAMa4B9jk7h/u1hW+u6nchECrZRuSCVHQe2eB+Vew/s+WTDVfFWsHczRJDbRMw9Dlsf7wFVja3ssNOVraE0Ic1SKue86qHmv2mlPydsHjG3k/jxW78LbpI/EUusSoZoNGsrq8QkZ2v5ZVc/TJx+FctqzOIGaIecCirnpjHNXtPu20z4a+L9WSTYLq2t9PidVx800m1xjsdpr88Ubpn0nZHiCXSai8+qzO3mXsr3Bzgg72zgHtj+VaF08lnoV3cRSLE32d/LJAA8xuADWfbQkR+S2D5fRAMYB5rj/ixdyweFdO0y3BVbq6Z5do5VIRwG9iefwr6bCU/fjBHDWnuzxprC5tpo4rxfL3AjnB6VnatAukpHMqBPNGCF+7j3/wA9K6G1sdRu1QSL9n4wsjZIx1wO1YOt2N5HAFExbJ6EYBCjtn/9VfXpvY8BWuU4RaSn7VY3P9mNjkDjLD09B+FarXN9dwomowW2q7eQxGGK9sMMfpXEtbSxEh49u5cgY4H0q7aXLW2FgkYDvjp/9aqsPQ157PRGV2ewubMKeSvIX2oTRvB8qgtqk1nuHG+Ekf04p8fiG/tSNhEgHG1sAEdu3FbFr4otRjz9Ptnz178e2aXNJD5ImNB4N066OINdtDk4AZWWr6eBtMhYCfU1uiP4IV+9j0bt9K0NZ1fSoo4lFkitIRt+UAKPYrxmueM8izM0RCqFDDj/AAoVSQvZRLUGpaPosu2ziTPMZmK7iv1HX8q1pioha4WcXM0sYKGLhFHbHb6jtXmV0JoZ5Fk+USfN7EHoRUCySrH5asQnXA6flW6TMW0tEbU15FG7STJ5srcY6YxWNJMz8fdHXHpUfXr270fjVkXHxStbzLLH1Hbtj0+ldUrJLAJ7RcqRyMchu4rkvf8AKr2n37WMw3ZaIn5kH8x7ik0NM6BUx8xHXgdqsLGvmFQflK8f4VJcRrtSVSsyn5g69MelIsRdgdgYAfKag0SAQNKMoNpzx+FWNhTDKNvYe1NVWUZUeWc/h+VSuZVK9ip/PPekMa0XnEsrbsY/2efTNQyLOhDc7kByccGpCjB/u7AO3Wpd+RknO/g0CM/5y2WO3joOeP8AGqN1IjRsAqtsI5IIxWlJCyqOkYXnJxz7Vm3PmFdysA3RlIHIqkQdx8OtsumX9uSQY5Fdl7AMAAR/3ziu7lx5bQjCBgDt7cdq88+Hk4FzqpfCo0UII7Z3YAr0NkR1Kocg9PU+v4V8zmcbVmevg3+7R2vh8JPpitGdjFsFSOAR6V0dpIDOrZO5Si+4OQcg9hXMeGwhsMwH/Vt8ykcBsYyPbIrqrWVJHMch8sso29hmvPWjOvofL3i618jx1r8SpsT7a0mOgAkJbtWU6hhyNjr07jFdX8R7RrLx7qaSgv58MMxHuUH/ANc1zQtfIjQkqVcAN7dxX19DWlF+R4dXSo0RJASgd0Eec4IIqzbASnymi28ZTBqzYZknS3UCVB0JHAHfFaiC3/1kaBCMrwcZI6EelaMhIjEC2+2e6BCpnp09s8VWdknkD/cULxjtSuJZplRmLxkZUZ4zimtLuARcPgfKAMYpDAv92JBuB+ZsHr9P8Ks3WNO0+XUyFCxY2R4+8T0BqO2hgT9/M2ZCp2oQRyPX2qLXts2hXU8jbnXYiop4HIycfSmgPP7u+l1C4M9yeX4wOgA6CoM7QCTj69qQOVRNpVA3t7U6QEYLgfMM/L6etbGdyWz3i6i2v8j5znB4Fet/D5ILrR9UM8S3uJlQo3A2qOCG68n6dK8ltAHvIW29eAPbHUfSvS/C11dW9nqCrEHtSQJETh1Jxux07CplsENzV1GC1trU2FtwzEkKpz1/hJPpUaJqE1lJYR2qOzKqk7uRjpjvUUmjXF5aj+zt5+YEK42lfr7Yr0XTtLgVxf8A3XhCq/knK5xznjn6dqxt3N9Fseb6ZZvHdkXkUruoZSCnPT+EdiK6/SIltdMkuLC3eymDBdp+cOM9SCOD2rpptS0RrjybiTyHRg2/GckdOg/lWbeyv9pknsr3y1jAYJInyHPYn0Pr2o0AqvHFN5nnKHlYAkRbfOHTI21m6jb2GqLbiMywXNv91vl80ADgH/CpdpN6dShuFsmI8udSMgED7ysOM/lUP9uwRyhESNrlGx5xTMcyjjJI6Uhl+TTo722SJ3eK7jHDtHzn3xWfN4fv4XWZp2Rhxxx+Ocba7m11WO9YxSqLC4G35VOUZSOqHH6VyWp6ppaXRiv55BC/ygDByf7wHQelDsCuYGtadBaKlpqTG5luQCp3AAAH5fmH0r9cP2FP2s9M1i3tfgh8TL2DQ/EVtGtto9/dyHy9ThRVEdvJISdk0aD5SeGr8rpvD/h+7iEkd4uoBovkSYkMPTHP8hXE3nhK4e3a5j82zmhXbnOA8ZOMBu4HpUtXVg2dz+orxF4chuZPLZJNOuFyyYG5dzdSp6Yb8jxXz1qtre6FdGCVI1ifO2fH3sZP6V8A/st/t3+LPhzFY/Dn4+CXxR4OQeVZ65882o6eOFQO24maFMYA2716cjG39nLW28L+LPD9j4h0C9svFWiatGLuxvrV0uIJoyM7lZfut2ZcBlPykZFcNSny7mmnQ+WFkuFkEWQq4DLtPEi+3+Faunz3+nyM6KIobhdpjxhQwwAf844re8ReCtQ0a9a706JdQsiS5QfK8QPOM8Aj0x2rn9P1RVuPs04Hm/xqenA7fhzUxBnZaYkOqqQd88qlQwXgD35GCOPpXSaHoAuPEUNnI5KRPG7OPmyBjt+mK89a4eERXFuAxJPAXaPT7wGMAivXPAMn9q3URuHS1ecLCoGBiTPDZ469q9KjLQ55nmX/AAVYvvK+B/w/8NwRxJ9q8Y2jyB8YjjsdMvZ2j2+rfKB6da/Fq4i0S9MbXGFZsRonJxjoNwwfxNfp/wD8FR/Ek99e/C34W39ys17YW2oa9eEAoAxEdjaPvHGSrTblPHIz2r8ov7O1B7ny5k+wJIN8UsT5DYxjbxtz+VTUeqsVBJI34tOsbcTW0p3xtyseCCGHYN6fhVSDX9OslaOeF7Jj8hDZCkfUn/CnW1l4mtlAMyamuekykHb7E/dI+taQ0mErLJfRIYm++vD7s+9QXoZT+PtFspRbtHLKIlwz8DAPoBnP51qWus6JqwJtpYpJXXEaSKFfjpjI4rjdX8GWMtxHLYbreDqQGHyenHXnt0qU+FdGhmWOS73MyDBlBO32zVpK24n6HT3eoG0fZBEt7PsBA55Xvj3qnpWrXF95q2T/AGJyCdm0A5XjDKORn1FRyaPb6eRdoC0UWMPGSeg+9xxirGmvoGsPKbW+8m/gT5SWETHnpk8MB7HNFkK/ZHRxX15EkUl8sVpvyokz3H97PHNeaeIb/UdYv459G1VtIl0yQyLCj4VpVypZOvUjjC4r24WDmDbc28WqCNfmHmDeBgdV5BzXm+uaRotnqNtqVtDDBFFtV7eNwjdej9epwKl2Kj5GppXiLW7vQ4NB+IdpqGkwzlwdQi/dq7Sfd8wxDPX1B/KtfwX4T+JHgzUpn0rU4dW0e5R1f7VI0kRGPl8xQQ4JX5QR0J6CuY8R654qs7h7fw4kEmmm03NBcKrKJjzkfMD6Yzx7VJ4X1W/1Lw20lxc/YfOz5uDtVsjBXy+Bt7duam6s7Iqz7nT6rpfhjVbRNR06K20fVrRpI7vTkbiY8kOhOXZunGWH0xWh4T1DXtL0S4QTxa9YNiObStSiDhdxAxHnBXjpzjjpXN6N4xuPBtrZ2DaNZapp32zMdzPKDMCxzlcLgYAPv2r6BF1oOuXdm+i2sGtxqoNzHDKnnw78Ab0BBLA+xPHasZStoWonJ658OtC0jWrDxN4ajk0u2MTJcwQp5gR3GN4U7Vxk8gEjjjHSpdc8NwQfZbC+1u0trmbbJbg22WOffHy5PY4ra1j4hnR7+80V9Ca4+zKoYJKYZPKGOqkbSpyD1A7YrAPjzT/Ecat/Y0f2qIiOw82P548dFMqLgnPTA/Cs1VkX7FGhe/B/VrsvcG2092VR5U0f7tmbHUx4wwP1yO1cmngTUtF1CPw4dJTUZL4Bp43G+2aP+8j7Q6kY/Adq0PCXjLxK2qXeg6pfTWz28m61co0jopB3BiACydOxxXX+IdX+IfhtYtXWOHWLKME5slzIynofmTIx3GDVe1nbYn2UVpc5u4+G+hE2VzP4cVFhkOUtyUbHAPzIFdl/3ia9Gs/hD4SldjDaM9pGu9Y5JSQqdWUrIGOPcYrwG7+LPia1KwtqFwTMCVtnUKVOc4LEB8+4Zf6U23+JHi6TV7STUo7iEOCIIpG2k4GDsdgCR045qlKt0B0odz6gbwBpdrc6fH4M07TLS2fcjxSkukrkAgKHLlWGDjaR9Kn1D4SaRZWF7q40Kz0jUTzGIkSNpSOpUhcHjJxivmpj4k8Ry3cUNu+g712ObuSQQbexAC8/r14rC/4R3xloGBaSX2s28fyk20lxMnzjGMFjgehOFFTaqNKmj6ru/AltqUOk+Iri4h05obZkl+1FVTBGAEOBsP1JHPSuFm+JGiWekPpOuTQpq9lceRHeLD5sTxq2PvbOMjvjn9a8f0GXxZoaR2UVo2s2s7fvtPussUHfa/WP6A/hX0LZ6P4XvdOj0zUtJjsvtIGI5APNCtwrI/3cjPfkelK0uo/d6IydG+L3hvw6ZYTri3ClW3xfYyobK8LyMhfwArldM+Kfwr1DRbzSfFLpaR3bfaMGMpBKcgAiNELxMuM8qBir3ijwn8DdCu49K1OXUtOufLjYeW7So6P18whGPTsvStrRvg38F9SsDe6Pss0jKYuEmlyxJGA8TjAHPLbRj8Klqn1kO76RMu9+I/gm+sJfD1xqV7qtnKYRDfWwQpEegwpGcdidv0qLSvHukeFNI1LQ7qzl8T3Im8xLqKVMPGRhGUk8PGOcHjgV29x8Cvh1DFHNBpNxdXX8ZgvJyHA6FR8ige/NX9L+HMEmvJqI0q3tonhaBbTzAW+7gkoAAeB3NJRj0kNy7xPIrP4rQeJtBk8OeJ75mhkk379SkCmJEOUMTjnd2K5I7Yqfwx8T7HQbi60HV9LfxhoOpxuLe4tSWkiONqo8TrgK3OSfmHb0r0HxF8PLWLVH02w8KQahEmJPNmZYo1/4C+FY+m01xn/CtfHXh/xBqGq+GbWPS7grHLB5LosTBeSjK5CnP8XOPpmlywXUfN5HLWMur+G4rvVdH8MRaEl1CIJiSzsMNnCrIclDxn5fp0rzaz8UavaWaWOk2Nvfnew3LlGHOdsZzngcdOlfXmi+IB4y06OXxxokOjTRStHcQh/tAJ4HmeSFDKC+SApb6mtzRP2efgpqGn33iK+udRvPs0wkns7MfZwN5zuQIGn2AdNvHqMCsnVpRvzicZtJRR4j4I+EnirxvBPq+vw/8IFa3EZmtred2bzfKAEkyFODt9MA1gWmqeIbH7TolsGltlOyOdEERCnGxzgfIrAdT61903fiPwnovwpTUPCVvN4ni0WUCxbVog0kSeYBKJJFPzYHI464OOlczLptz4g0OSbQofD+izXSia8fDskjLyqyKQzRg9uGI/hrinjPe20OiGHslc+UPDVl44g8VWd2ttFpM00kUBu7+3dYoyx2g7+FYOOAUPcCt/xR428ZfCD4k6rq+m3P9nTo4YuIQYbmIouG2MChG36565rX8ZfEfxnrVq3giaxu9H06fyo1iubeMqlxDtk/dS4RlRiowcnAOa+pPhd+0FpTWUOl634Yt7WTSYvIvoXxcQssqqu+JuWy6bSyMOnAY44HWfxcuhfsbaJnyBqvjmT48aZCnhbwn/aHiuBkZ57ADbIFf5n8jIWPcpO7JIB712ln4A+JHw/8IyWHjnRZfC/9tyGGK9hljuLnG4FU8uFiTHlTuAbOPfAr0rx7e/BZr1vGngKe6+E+t2YIWxgtDHdXCkgKyhZDbvG7twGiztByBiuP8H/tT+NbTRYNM+LA/wCFj+FbqeS3vIMwpqkC7gBJzsJ2YyMFcDIWj2l4+5HQmNO0tXYyn0fxvoHw91DTrLXri402SVY9QggmuInszHIGjD2cjbDGWXDjYGPQcA47mbSfi5+0F4STV/CnhjQbpvDodLyCzIspr0ECTYgkPLMEP7tXX0XoAE+JfxN+C/jPTdH1PR7O/wBVRHAK3kEttIttFjKb5PlZT2feSCPu8ZrpbXWPg9411d7P4Kz+J/hzfa2iW949pcRx2EpLAEzWyyPuwAVG1l3Z6DNcNStD+XU7YxnZFJ/G17Z6BpPh/V/h/dWOkX1q6XmmmGWS8jT732i0kX5mhU7m+bHGRkCsLwpo3w90ax1K8vVHih7t0nsrfUo5FFsqBxtimbPzgON528bMY7j7HubPXvgdotx4Q1HxXp/jTW4Ykm8Oi8shbMsB+VovOZtmGQdPMyCBjjp8FXvg3+2fHXmalrjeCrppGmbTtW3pbTyHJcxXAIjKNJjgg57Vywr875blOFlcvwfD3xdodxp3jLTdXlvNSlcvbwbwBCucr5d2WKt8oGA4x0HPfQb9or4ueFbuTTPF+l6fea5P81tqU9lCkvlEYYJKp2FXXI+XgDt2rd1Lw54lsLTVNV1jQI9J0m7tI1UWd7CYBOvy+cIo9pTc23b8vGOQ2a7ab4jaj4S8G2em+JdO8LeJX0uGO3u9NvbNJJriBwpBjmfBEoDEnywyd8V0wcEtV9xhJSvoW/h34wubdLdvBNxYaXLcv9o11L2TdY3AwNqbDuhB+cjMYQjavQV6TpXhT4M3d/qWrrpGlXt7fxGW+tY2R90Bz+8gicvDj3j2Hj6V4d4q8HaPHqfhzQvDNnBpWka3bzXExGZIA5Ct5Ct0GwrgDtxXnWkeIfFvwKFzqlx4etvE2k6ipimto9siFhwrMyfvEwuScHBBAPNVKm2rwdjNcuzPW/Fdv8P/AAhoq6n8P9PXXtUt5430qSS6Ns0BDpmFh8m/YuQVJ6dD3Hz1f+Ptb1PxFeaz4x07Zqts0SxGyJTawUqRuUj64GRX0Z4D+MPwu1Tw+1n4X8HLpWuXfzDT7mOfUoVljKl5ovN8zAAyxX5cBfvYrX1/wz8PNOu7/U/id8NLOXU7WCKeTUNAu2so7iOTIVhErRRsepO7d047V04apGH8QmrGT0gec+Df+EP1rR3U79TklIN08+F2Op4Kj7wKjjA44+ldj48m0j7Bpl18O9WW0ura4WSEwzNCR5e0lLiN/mxvX5TjH4V89eOvDvgG3jPiD4Ya1f6fcSNm+8P6mfMEyZ3BkmiVI12Dt83T8areHPGqeEdUtk8Z+HJL+3vY2ljMQIWdCOqk8MUzz/Su1w5tU9Dn+Hfc9S8TfGn9ojRryK41e5jWRxsjlhtYY45kTJ2l4yBx2JCnHtXd6F+2z4//ALNsPD2qWdtpdiMrdXWl5N3jjnbIxU8/e2np27V51ZeMvA2sN59rcfYdPcFre2u2ffCRwQm7O7PT+VV9Z8K6Tr+mJcC1GnSqrbLi1RIjyeN8eBlTjsAazdGMjRVLH0RoP7Q+oSQatPaazG+nSwqIp0tlS5Em7AaQFN29F44AH5V4b8SNH+KcNpG9/qN5rlosh3o0xaZUY58xASTgAcgE49hXieteE9b0CwCAyalZ4DSTQnYy56blHzD8OK9A8O/FgnT7e38UQTa1bb9ttPGwWWEKgUJIG++pxyeMfhT+rJa2BVX9kyNH8ZfEHwDqMeo6IwuvtQDSRPAx3+T837xlAc7SSTmvWrT9pfWPEU8y62kn2i5WPc1vPLHETER821w20DA+70A61s213pnxGU67oOp6folzpYjVNL1hRGZAp+dmeNyzhh8vAI+nWuK8WaX4R8Vi2Wy0OLwtcxSQx3Wo6dk2jecduZFIUBc/iOlJqnKyaBSlEpa7oXh7xfKZ5xFFBdyMtxdiQyFQV+Xc2/5uQOprkvC37O/iHUtbsm02FtW8PQXHzanppRCin+9FnevYEBSPwqzqHw98c6Nc6la+D7ceJrO22NL9nO9nhZQyDyg24svopPtxU/w8+PXjDw54osrqLw63iqUK8ccNk/2TMe3E27AIJXbn5h2xWkYtbK5EpX62O7n+KngrTPEEun+K9P8AEU9/ov7pFiRYIZI1AUb9xilXpzwASOtd5f6d4O+OJ0n+zW03+0rSE2pbU55I5ljK5j8wRBgCuML94Z6dK7LW/E+geI/Dl9e+LNIk0IXn763TUYjK8c7Any1kVQYiGycDAOd3FfOF74B8b6dBf+IvBtx9rFwIt66eXN3EY23q+1AM7R1x+RxWKir+ZfMrdj7Y8OeENX+GehwSaJbaVrc7ExX3h6KRZFuo1OPNhJZiGwN3+r7429BS678CfD3xD/s/VvD+t2/gzxVp0R+26dcW5jm2NgrH+72pIyZADBGAB7cV8sWPgj49avYf8JB42DQ292yvBPcDEkbggLKJomMkYfGCG6HtmvYPAniL4k3E+n3N5e2dxPao0Q83/j7fyF2sk0zAMxPUZzgenSolCUXccXF7M841zwRbeDbLVpYdRhS70OUeba6hAgiuEZggeFw2/GCT93I9AMVR8OapZeJrqfStH12PT71oc6QGicwzySEDygXLL99Qo7/N04xXoFl8SdD8XS32hQ6dNHp9wTb3olG9YWl+Q/M53DDDI4I/ke4+Hek+HvhV4OtW8OauNXX7S87RahZBt5d18wxYY7FQc/LycZBFTCXWRc420sQ+DP2M/hL8Q/htBq3iu11HQPFb+ZDeyW99smtpkk+SSIP5iqHUhtrLzngdK63xXD8C/gzoll4X+I9rqHiybRoow17bs01+FUgrLLlocqqn5sKwwMAVc8a6BoeharD8VPCD32lavrE8SyK8gbSZ/wC8svGV3D7nzALjsM1L4Y8CfCrxrrUlpMmprqYd3kNtI0XlRHBKmRR+9jLNhSQTg8cVu60r2bsYKEV71jq9Q+Lf7Fut6emu3+qaFepcBIZbi5tJvOjGFVd8bwM0Y5+/tCj1rS1zw/8AAyK1h8WT6vovi7wuERRaJb2964B4DoYfn2qMElgdo/DHz78Tf2SfB2pXc9t4I16PwnrRYiRNUh+0wyKRuUM6d/RlXPYivEvCn7F/xB0/xhD4W8V6wljYXhcjUdIWSSEhQSw2M6PGSOPnTaa0iuZXjUJ9xWvE/Q+78UeAvC/hm8ufAOoeGp3t7fz2RI4nl8rGUDxx7RjA7gH8q+dPCX7X3iK58V2Nh4l8N6fp+n3MJ8q5t2kuEJQZLjyhkbsfcO7b68c6/jH9lz4Y6LZzva+KptF1Kytwsg1B/LtjhR+8OYpUO7IOFH0xxXJ/CT9m7wz4mY6ndeKbbxRpOmkzI2j3C2ygkAv5zLzGq8c7VyOOKzja/vTNvd5dInVfEL46+AdN8XSLaajbBPJg+32UcH7/AMp49wTzCoDECTcFU98HpW54M8ffBSPw3qsvhrxa/he7hjLurI58vcu2MkeTKo24GQCfTPPHBz/s6fDX4jeK9V1VNT8+0gW1jgltbuJ4Z/LjwQbiFzkkYPLHvgDFR/Fn9leae3sLbwILPSdOhRYppHczeYpbcXfDgtsYddxOOuBijkhbSQXW1rHr/hv4bfEew+0+MLn4hs+pXtvBLaSSWMUgbZnZl8lWTawOAN2OSM8V8ifHK1+N2oeIbDwh4g8Uv4gvleaay+0JHbW4Eu3eIJ/kY9EXaCwBx07ev+H/ANsFvBl7a6D8TNOs44tMWK0jkggLyZt8JJJsOGBJGcqcD0rVuv2wvhf8X9QtdNj8NXHiDSNOuPOF04SGW3C/L5iCRTPwcZ2BTt7EVKnFP4SkppXPOfB2p6/+zh4a0fxt4vku1TxGZLa90eXmQTQniSOYiXClByQMNwPp7PBoNh8abfVNT8Y6fceDLK4jhl0CSPV3VYZDGuSHRxEjsADh0ONxGBXZeLdS+E/xjhi8JWc41W5WNRaXgcrHGsYQiN3bneVTjemc+9fP3xH8MeKNEePQ9ExrHhfTIfLWztrpplbav7zzVClywO0gEkAdu1YTlzu9ioRa0Z86ePP2d/jPYapqGsaRAnjnQoJkmS6t7+H7bDswB54RlDFOm5Cdw/h7V5LoHw++IPiu+m1fRvD+o6gLVgv22S3lMSPkqwLthkIPZgM44zXv3hf9ou60DTZvCs2nS6T4fmuDJdbU8ufYWwI8sp/1bDqoBxwa7zUv2kdes/FV5DFaweL/AArHDF9nt03Ws4VkHKsVIJUnn5VHGBjPHRHESiuVwIdJvaR55r/jT9oDwzptn4U8b3jac1vl7XcN8mGwMSTnf26BT07CuWu/gJ8b9b0WLxJYeHX8bWrqZgtiRJKQx++sbBDLn0UH06165pP7S3he00K2ufE+kX2t6tb3kotJ544pAsZAEaC4KtiRE452g4z7DE8QftS+PpNJl0fwLqf/AAjtrG7va77WD7TEsmDwNpgkCvnHHSlByv7tMJR7y0P/0eQ1zX7nxRawhJJLfRPvW0Np5ULE4CsE2LlvmzwafoHiDw14Is0tLvwxfazO02+M3L7bh+B0jClV28AHj5ea7Dxr4l+DPhLwfpt1YPFa+OI2SKBLe4lki0xZcEPIw3Wsx8sklWYnnGOM184XXiDWNV8XwoNYfxVcXTpAHt40tRKegj3jaiY/vA4r4iHvO0T33ortGl4p+Iuqavr1wl5ZizkkdPsdk771sY8fdJVEWTf1PAx2qneeOVi0c6bqYF9+8Rj5OwKqpzjhQef0r3EfDnUNTj1Pw14ma18F299DE1vc3Uo1C5AgfezxxwySdFyArHr0JHAz9L8KfA7WddtdH0q01TxVbaeD9t1G032TTJjBKWxUOVDf3Qp4OO1bqtQWhm4VH0PAtQ8ZaPq91bCw0o6faFwZpUk3gLwPu4+XgYH3MV1l7/wsb4h6fA3hjw7q9h4fgDfvrdftHnjodiAiVgMYwm7FfXNx/wAIHd2Nr4L+HthB4Ls7Sfz4r24RJLkt/ESbjMivuGAFYcY+lchF4s8ReH/EDazoGk3HiyLSLhJL7ULO42+Y8f8AqlJCr5cewYKpkVyVMVTe0bm8KVRLex8nT+FtX0ORYLnwxeLe377Lc6i7QzO6/KPkwSoH91guRX1b4Z/ZG+KV1oMfiLV/CEusajcSIvlm7gsbO3gTDeY6rdhp/oyrx+Aq545+J6eMZj450q3fwt4oRt0dqkZvJSIwBuZlifCgcAtGB+Vcbr83xdn8GRazqkV/rjTStKjtdtbrbx5HGwFGkV/4lCpt6YxWE8U+XSJrHDu6vI+sV8GeMfAuhzR6TqfhXSxKqgyRRr5cLNhDuiSP97luOH7+lfLl38F9Og/tQ/EH4qaPqmtPc/bvsMNsEYNwP+PaFlLFl24VAuB2IrN8L6rpOjrBB4iEWjX6l2k+0Qu1rtflmjMPyrxxlf5iur0Dxv8ACnwd4sh8R/DuOxsdVg2o15Gl7PFJK2D5ccNwhVWJAG4djwc1yLEa7nR9XaWx7DonwS8G6HoWieNde0yDRtYuULzX19titrcL/q38n5ITvXBC53f0nm+Hnw6utHvviNf+JlW4s42kjuxbC5hZYxs8qO33DO7G3Cxll4OeK8q+Imn/ALUfiTWV8R634fe8udVxa2LsdPdLcNkbjGshiiG043SYOODVbxZ8PLj4eeHrf/hMdRhtvF10jG2sQqyx+ZI42mNol8mNUzjgBSw9qmpWmUqEFaxzmqa9Z+M9JuPEOk6VrNvpgYQ27SXkcKXbpwE8lANoBzg4I49eK4y18M+K9GtpvGnxF069tLSxTzdN0zzzcEIR8zmSJyqDHZ1HT7vNey6d8PfiVpXh7VPHGs+LY7CJLZD/AGhb2wneJVOHjjt4wFLDhd231PavGfBej/FDxPqX9qa6b6PSrxmgbWr/AMtYnVM7R9n/AHbyg4xkqBUKEtkaKUUvI56w+LN/r+vyWej6fBJbh1ED3wDraw7fml8gAb+nHP4YrovEOs+G77UYLm41m58QXcIJQO0ohVV+ZYo1+WOJc/dADbeBmvQvHVn4S0GG3GmusutTkw20eDtdxhSnyjYm7Ib5uB0zXMWHw3+HxFrpmvBLvWpZC0hhlkiVJJSCIwkWI+M4H5UJRXXQHJ/y2ON0DWNGXTNa8VeNrubUJrseUtss+Zm2EKqLtwMBSMlhjisnT/Bt/qGo3QtNWPhm88tXfTIbRbqVYmHyF7hztGRg4XoeMdq7Vfhzda54xstL8BWcXhC200ypf37yG5kV2GCBG7ZbLcLtbH0ArgdW8Lyad4lnste8RPo+oREebdbCpcgYTaFZeDx1b8K091aqwk3sz12GL4QeEvDt5o086axeSQB5YZJrqFp3QngAqwjOfRVH8q83svHr+CzJrn9hReHJ5kIsCCshToCTxz8vcr+FeVx6t4fstdM3iWzu/F1jbSqr3kUzWsswHfoXAPY8Hj71fYXwv/s74heJDaW3hN7PR/sJTTjdzxSSQAqFMjhy0rA7sBixxxitYqVrye/YznbZI8bj8R+MvEHifTLy0utSsJJyAb5rbdDMzjb/AMe22GBFXhckc5z1Ga7y7u/COga4dQ8eaXL4u1u2QyuzN8scXlhS0duga3wRjnJwRnIIrTn8Y2HhK+Twfo+v6dYy2BYQIlrNfSRHqBvwIyGzknd3/Cn/AA0+LWoadrOp3HilLV4NStfJmvb8eY9wFbCbLaJPKCoONuz+oESkpfCrI0UbLUhtPjZ4L8Q6NY6+nga41m+BkSISXkdpDEIzgOskUa+aD3DKSMdcV4tr3jnxz4r8Q6dY6Mml6MYJXkhtorVbqOE7eXeS4XJBweRt/ljS8X/ELwPqmurYaKRDHDIsYlkl2QzNwX2QbVMWCcDBAPpXuPw9+JngX4ZaFrPjuXR9J1LUxGsFhGsghUqQBIbhkjdmJDDHyk9s+mlNwiueSM583wxPnH4l+K7rxZqtlo+tXh8fPBmO4s9LtJI4rdSNpaNRndIQODnjHaqfiLwZdxWdlouow6n8M7MoHjTUImmkm27SuPm8yMJjrn8OK9dsv2gvEHivxI2vaX4fS20ywhZp7XSohDCXkXAZgE3Kqlergn6dufuvGPxU8XQ3HiG70S4EEaE/JbAkRIeG85kBKgf3RiiKnsokymlu0e4fDCy+IvwksLPR9N8Ir4jtroedBPqt1DKzgnejiOMts44wQG6ZFcj4k8dfHfxR4ivtUuPCkWq3EbfcuIY4ooUHCrC05hDDj03fSqum+NvjXeRweIbOW9lt7mJY0js7ZXWKNFCgtM6/PnqAx47DtXK2Xirx9o9zeJqWmX2sW13MrXA1DcZW8v8AuDevv0XFTWpN68v4hCSXVfcQzJ8cdYvre+8PpY32qSyqsel2dukXkk8b5JGbyiigYbexPQAVa1b4dfGbTvHH9l+I5dItNT1okS6jdKsgi8pPlEJLlCCoxhVPYEDjG7p//C4dThvNX8M+GV8IaDqi+XJLf3cO9gvAMcUjh1yeFIj78GuF1q28eeJdTGleKRcj+zYgsV9diUwY2gFDK4YnpgY9OlKNF9IFe1stZH0d4S+E3j62u454PiRfeJJ9IUS25js00qFQ45SQhpXlUEYAfIx6Din3Xwj8c2VjHK/xc074fWd9Kbue1h0sCUsG5KXJkPGRyFYcfw44rxLw5oHxd0qSHw/8K7GTx5NqTKs10yH7FaRrnCSC4lj3888SKFxjbmt/4s/s+/tD+LU0+2+KPjHTNOtkZDbwW+nR26IzEKYyLYAM3YMZGPPSsVgHz3lZIl4qKV7nqcqeB/sBvdZ+K1lci2GJrlLNPtEjL2hMABweMggsfTFcHoXxHuvEcgsYNau7VIyT9mkQT71Ur8xCpjOFBBKce1c3N+yJ4w1LxDc+HtO14+IbfS7aLdO6HKNIm5Y23MvlYGQv3mI7Cul8E/sqeJdVW3l0Xxvc+CNQ0pmcW/8AZ0cqMoYsXFwZkOMryCCO3tXpRwlCK+JHG8XN6WPr7VfDHxP1jw6I9L8Uw6BZrZZkvINNF1cPGUzyvCo237hXHJzjpj4n0a3l8HXy3Hi/xP4hWb5ozbs024J0DyANg7evGMY6dq9Q1rwxHfi38MWXxostFvLeRZLubcrrdTNgqqvGyxx4HG3sT0NeY+OfgZ8MNDgtFvPGguNYvgUktzO80uOMPvATCj/aQKegzwaulRpp62E6krWVyT4n/Ev4c3TQ+E9Z1vWtaaMqskSfMuSF2mSbBZF5GRkg8Y6CvpP4a6X4B+H2h2N/p89vrc9+qXFnDcSJDJBuX95IJWyGEW7BHB/SvFPhl8G/gpbXNpp8Wl/8LF124DqTLfzJaYX5sm2IeEYX1AHH0q98btN+CXhbxLFq/wAZM2cMkCRW2hWBniYLDyEeWDaGVjghiAvIA4FVUUUuSm/wJheTvJbHuPiv4j/DH4X6euo/E7xM+v3er7prezswwMroBzGYFdYucLk4XPTIr468WftZ6d4lvP7K8NeFYPCtlC5G/Urn+0HuoMhgFJVNh64C8KfzLbP4v/s+aVNJqFj4NFhp06hkslkVpSuMbWlJlYqSPu5Cijw58VPg54t8axaZp3w6Swa9XJuZ5Yw8Azk78B4zGo/i4IHAFXRw1tZp/cVOpZe6l95yWnfG3Q9Q1z7BHBJ4XGqzbzdqPtSWkMKcypbIoaYkjBxjHY8Yr6q0L4y/CDw5aySWTXHix7yHytT8Si1lhVIk+eOLyWjZ3y2flwuOOTivdYNN+HHw6juL221TQtD0rUIFluLOPyilxHGpwJZwGPf7zZCk9sCvjT4m/tp+G7mGHTLLSbWTS7WUIzCaA2t4kfEcghMC3CKcDvkEdaylLnfJTTHGDtzSRzXxM/aN8VeJDI3w28MXutaFaApfa3JpsRuSGG2PyQVZoUQ5x8u9uuR0rxGTX/inrkY01ND1t7VY/tMVra2rxzOp4aUb/ncn/Zr6k0j9vfxm8NrpVt4a8P6ZpsMe0MjMGiOP9YrkbQxHHO368V0Xw1/af0fxgwXxP4ysdFgHmGHw2dNklicAlADrHls24t8+E+6uF5xiq0orWmJ80tmvkfNtlY/EWG2tx428H+LJ9HDI6LIPKldSB+7VoTu9+CoHevrqx+NttoXw6j8MeDfhDc6C0iS26Xd1fQSrZOwIEzyXEMsxf5iSGaPBwAeBWfrf7Wmo2dlfaJ8EvCN74k8Q3/8AoiI0Uf8AZ8XHynDYW4YgkhWUeuK+QNT8UftOeLLu4XUrHUby7L7WsRawJC0obG0g+VHDtxwvygY4q6fNWWsbf16EO1O3M0TrZ/GbSoJ4ZPEM9vYRAAmzuvKS5djgE4+4QcEsBj6V1Ol/CPxt4O0qPxvf67Z2Da1IAEiuZTNP5n3HeeEyB3XAbB2jB+9muP8AD+m/tCWviW2sNT8LalPPLu8uzlitYt5dSCY3LAAYboMiu5sNS/aDg1Fvhc3gn+0re0JDRajCtuY/M53iYsscYTGPv98bcVq4OCtGKEqt95HonhL4neO/hr4UvtH0a+0C5s3kabddQm7815Co2iIOMYwB05zz6jH8deGPif488I23iT4n+K44/MlddH0lbL5LrzMKPKW2KsnGNoKhsYzjqPIfGnwh+KWlWUF/qEEM043bbOKaNvKTIxxAv7zPB4Pbmn+GPButaFpMnim/kn0VtKlLtfymcwws4VNsUT+Z5m4nB2rjnntQoJLnuhc93yr8hmg/s++LvGdktlNcJbXyXyWnmzSlFij4AzED+9+9wMg9Oor23xL+zx4X+BsSapL4nsfEupDDXFrM/kSzIpBZYVnSQqoyCxQ5X24p+o6z42t/BOn63b+CLu4u70bo9Q+0KAqI2PNVI/32JACQWPHUcV5xqvwY8X+NNI0+w0jQJNIudSlBkuJLlJkijH3pHi87cd3/AAE1lLE1JaJ2RSoxWrdzb/t7T/iN59ggt/C8hhUwyTbJXmVOqCR/LC4wOoP+HA6Tpvw00dX/ALcg07XdQdjFJey3c5gRW4AESERydyNvI/lkeKfhno3gbWZfCF/I+r3tj5AmktssGMihysWQfLMa9RuNbt38H/DGgJZwaheQaFe6i/lx2pR7uSJdyjaMYTdhsnJGM8dKqTjGPxCSu7cp1Xhb4b+E57q6vtMeARXRUWDSxl1ZR9/bGP4Qw+Xg5GK6b4ntp9/4aj0P+3IzZWgPn3H2Lyl3Z8tVihRSdysw3AYCkA1634J8Mr8MNE/snTb0QiKPzptQ1BNq7JSroRHu6DO3buHY14vfeAbyTbrVvFL4x0uK4MlzYvIgaVZBnz41Aj2Ic7gnBHGema8365edk9EdcaVonH3Gt6fbaFY/DTwj4Qu7jU7+JJLmeSUTGZQEAEbSb2wWO35WRU4yPTobfwp8UtAtYtD0L4ZvZq7ieRHvrW8ZBgbn2uzZ/wBnnC9MCuy8L2enSXlz4iiv08ItKfKeCZTdXEEaDyyA2Czhz2I+XIweBXp/iDw4NP0dvBul6j/wiEV+Qu4qLuKVU2N5u7KtEpxg/N04pVse1oghhb7o8qW01nUPFa2Xw/uZddXR4n+2WMKRQSQsIzvBWZo2nY4b/Vq23pmvItX067u9NGk6v8O7i61XUJElmuLm6lPzKf8AW7GX5C4yDhhx9MV9gv8ABfRvg14Nj+I+h3cZ1a6JX+3WuppdP063aJlllMTvNHN5kbNHgruDN8uMGvmiy8bfEzxl4zNr4J1oa/4a0qNIbjWDZ2mwl4wzlEKxS4UkLgeYVC8Hms4VZT+HoU4RijtfCXwuj1KNrPxnpeq2dnbrjy5bgxWmPurtMYjJzxjLnpwDWXP4Z+A+ixa7df2PdaPq8CbjqRuHvvJZAqwtEjoWAbIB/d4HTjitOfx3Lc6M2nXV8+o2OnBvtVxAGyFjBPIA+WNWXjntxxVfRPiF4+8SLptjpUCeKdMvFeCPTzFDHbsfuqN8ijzvLIzkkqD1rJOs5XTsJxilqfO/ibQtS8SeExeWfiG1e4u/MW2iaDEokhPDCT7uTkEhlAwQK+L5vhXrsG/VNPuMW0cpjMiCRxK46oFXlSzcDIH8q/V3xd4f8VanrdgmuxaZfaim6OTTfOLSJg/d3xLIkZKbSF3qATwvaurb4a6VfXcWq/EjU18HahbiX+yVWKCOzs02r5qlsgztKCACeRt4Hp6mFxHs1eZy1IXdon4unwrdJfeRqtjcxGR8mGaJo2A6E5YcKP8AaA9uK0pvAmmWUIeyjeaSAEzMp5JI42q27Ax/dr9PvifovgLxk2qR3UNxcXCoiW2orkxScCMARuNq7RxnHPUtnr81eMP2Y/iHfaJY+IfA2kTaPo919zZK19fyjJUuI2bCjcOAzR7hyvoPYpV0/h0OadNrVnybp9jHZRJqFrCi53BGIG8Hp8oA25HvXUeGvBlxqU8uva5OFiVeYl+UnI+Uny/bt+dP1b4V+NvDV+Idft9Rglzi4LWzBkxj7yIzjkemansvDOqxsZNIuPstueW3na3l9Gwrg4OPUDFdM3YwSR11h4f0bJlDF1hiK7WGwbH6H3xXkPjTUbp9Z+wWF0jbEWIsn3VDDleRzW7rfiN9GtFjtJI9R+0YQPK+9lA4IxjBz2z0rizqOq3s3zWEaXEv7yMhBuOO/IA4xUxg5avY0uo7Gc3hWe1a3jvb1CGyxGwttB6d+f5VfQWSSJZWUryLzvkUdD2OD1/CumiiCWYtLmJbUXCEzPnLErznGDjHXHFRParpVkmo2jLIu1szBcBsfdBU8jnpiqciOU53UpbjTrSS1heS6LLkvjACHuq85qv4I06aTxJBeSW+4xx55PbqG/TFbdhFNdWo1CaPy5137ZW4TaeB8vPQngYArZ8ApaLNdXRuvtMiFUkUKRnHTGcYGOorKtNQpscY3aR1Ou3EsWh39w7CJ9mM8ZXdgZ7dq+b1JlgWS3BiAGcE5Br3jx80Ntp3+jxYE67CoOQQx+9n2HFeDHEaKp+VeV3DoMdsVy4COjZ01uiK9w4a4SIfcDLjHv8Aer0G20a41+NbbTSfLgbc7EbcevvzmuE01FTVIy6GTywZGX+ErjgcdK9ffxPYadprfY7OSGbYo2swACnAJ9+n1r1dEjlersbOlS3DWblrpbcJmKRmXJTjj5MDJz3NcPrmoavEz6Rp8qH7NxLIh27gfX0+lVLjxJcTRJb+SsCMNhPBBT8R19OlEU2nXSfZba124ILTYOM/z5pct9wvbYytL0W4vXDStFa+ZlQMZBb8OlenWvhax06KJNXeNGQb23MAM546e1Ytl4huNKT7JbCKaNBll2ZbHqTx0rlri4nv7maSVcea28KvyjA/3sU7vZCt3O9OoQ6bpt3/AGfAkSOSDJkfO3QEDHPsOK8+cXs863upCRk2/KDkK/b5TnjH0rcsI/E7aasVlYYjDkxyS7HU/QHpWxBJ4v8AOWS5hhdoFAKKqfLz1z9PSlazvYOlkO0W2lub0+dprvHDHu24538bcH/OK6zTrWZpHNzbGyTG1IycgH68c46VUv8AWjpjxz6hcAb9uLVRhmHGPmXoM+taK+INP1C3NrY3H9nzyYDLs84KX4+9gc4rnk7stKxh6/PYW94LWCby3iUbpQ+BkDO0jH9a4K30a/1eZne4GzeWCquQVHfdx+Xau4l01Gu/7MgvFndc+dL9nPQdsZIotr7R9PvI9NjbdLlcmMNsJwDjGOM/pTTsgeuxe0qRmjSy+zszpjcvCDC8fjXRXUlrb28jMZIQQB8v3gR0xiop5ogzSK2fMUHAO1hj2xj2rj/EeqyWkltZQxu84ZZGYAg4GcDGMVD1LSOa8Rz28MkMscjSXNzIR97ACdFyvvWkPD9zJalrqQQ3DexyEIwFA+7z6jkVy8mp65BrEt0lrGZ7hVCRSAMuBxnj1x3rvdDtPiLrABi8MXmoGQfIYwsMZC9fnbCjH61pKLUNEQrOW52FhZi30q3ihfiCMYU/3jjPJ9+1atksa26mRmfj92OcZHt7VVs7fULDR3tdUtXsboP88T43LggYxx29hWppqM9nII2KMH+8R8uPpXymLlebPZoq0ULKCZEQH5uhA6Y7ik03Vo9D1m3e1nWD7R+6bem7Yp7+/tSxr8zRK37vb1HIxj061QTUIrXUba68p08o8eWm5mBxgKMYG4ZrGinzKxpJ6HUeMNVfV9Zi0u5LxSm3xG6IAjvjgkbeh9ulZUuieIbTQrjWdRt7VI7AiGKN9uZFPDOhHP8AwE4zWvpo13xZdSXdxaPoNnby5QMvmOQfV+Co4HTgfSuW8VwxxQh9bkm1eH7RuuBCuwLtAABB52jjpivYheMbbHNo2XbL+wNOsbe8msrjxHfLGGdllMSQcDsmMjn36V0XjPQdK8S2NnJc7oZpE8xwrEMke0YPljhgDx2rhG8W29ro840a9gtHlXZDZQKHkbG0AliCR8v/AOutLR9B8Ra5Yy3V1pmoXl/coiozOISy4wMcqu0e4q/NdCfhM19d8PeBxY6Va28uu3tvtVY3OznO7JJJAXp8vQjil1XxG9/rU2v+THo8syxxtDuEnyrx/Cg25H1+teo2Pw2GmaVZnxBZwnUrXdzHmPcTxHGZ/U8ZYYH4VxFro/iVbrUoJNNj0mMgykSgFISo+RRgfven3hx/KrjJPQhLsipI3iC3ijuhYPDZRR7i6sZEETD+9j0rhNOsl1vWdS1FknFu8iNEqZ2kYwQeO5H4Vrav4/1by49Lm1oX4bImhijRVGBjAJQZx0/DpXPXXj7xVbaYtjp2pR29vO2A5t48DJ90OD+Vb06T3MpytoeqiPRrQm9e0UlVARCu3bgcsz47e9ec6/4p8OaXMbmPUv7WklH+otsMo7Y38pgD0rgLrUL/AMR3bRapN/bHlAKW3eVGePuiNcD8ay7eLR4LlozLDYBG6YJx7Hpn860WH1vJi9ol8KNeDxfIl9E8Vg0mT8sMzbUJ/hxgZP8AKrHiPVPEd75z3Mcdsk42mNdo2L/dyPvfWq76zZ27Ncxsl3JuwnuvTIz2rBvru6vLstJL5ocBWCgfh0HH4VtGnHSyM3ORp6XqUlk264t2u1QfLs4A7fxdeKrXcs2o2p+x2kdlEzHMZKnefXJwVx6VRvtQjdo1mQJEmIlTPTAqCaZbOKPfZlCx6ByAQfWtDPUcbW+tbdbiZ/snlcRrwwU+hxTWhMMfmTbrmW4G4uBtAHsBnpV+xN1dh7F7Xdvxtj3D5cDru6VYsLC4FxJcaiTaRcZZsHkdtv8AkUySrp+m3Um8tdrHbxjkMMkZ5449PSprmy0+G1d7Q/aGc4aQg9/r0rVF3pEE7R2kAuE27muGJHPshFc7dQ/bJBLPIIlIIjiUbwPTpxRfsFu4mnDT7aTzFAL8qULEZwMf54rQeF7zZugEcY7ZHyrn+8eTRB4bYxmWzlFw4yG3DaRj/Z//AFVDJYQ2aRPcy/b5HI2rGCu0ep7e2KYE32W3gcTpKIUGF3beHHpkDjFV8GK9Nw0cckb/ACq4wBs+nrV8izvLoxXETeVEvyKOB/v8Y/KoR4SW6b7Rl5kCjbt+VVbPbPf9KEGxhX32NpvKuLgQJ1BC7zg9B7Vs6Zblo4o4rgnJ3DeM8e3tWiNM06wi+yodt1cDYGl+ZlLcbsgbQM/SstAllbtZTIL2OKUibaSGAzg4xzjtxT6CuYWoXc0N3JZjysqxbcQML7dMcnvWzHNqSad9vEPlpt5kVQUQdD9az5rvQYJWisYgPmDgEnsOhLDipL7XLrVPKgnnW2tVZcW9ugYYX1I61SWgMzftDJFJMubiV+PNPyqPTjpxWiksywKILjZ3lZFG3p2Fdnp2p6XJGkUMO6Tkqvl5Deh5HGPTpVK//sGC7F5f3cVtcKu4Qqpxz0PyqR+FO8Sbs5+yhuZIXTyGdFBIcEDPHbpVWAwRiO1mh+Y4CqcMGz06cfhVnUtdWWFLewypc4ckfLx7etc9bvdXc6eTKYSJMGVecHtx6emKqKbEztI9KvzKkULQ2+4fJHtBbaO4OOPpWPdaJM28YknSE7m2/IBn0Hp9K9Ni0m00bQZry4kOp6h8kj/KYvKQgbcAgg8/SuKk8d3cHnWMtks24cNkNtQjtgbSAalSd7LoO2hzN3pUNlbC3nuRH1ZSEJIVqsSIFt4oeAihdme/Sse6nur3fI6CdXwExgbcegranjV4CSSpGMJ9O9Kv8KuENz6R06Vp9B0tW6eUu7/gPWtjTZoftkCjhPMXn1wc4/DFc3orlPDumoo8s+Qu8HtxnH8q1rCXZIfLxGfcZB9K+KrxtJ2Pcp6wR8rfEJIU8d67iTzlbULhy4GMlnLNj8TXLbbZlAG4HNdt8T1jj8eav5Y2gzBse7IpOPxrivMQLkY34/Cv0DCv9zD0X5HzVeNqkkNIgXoGl9O3SmZQ/wAFJ5uMdKjLcYroMix5mF2hQhHSkN3KeDgj0xVm10fVr9kFpaTT7xlSEO0j13dMV2+m/CjxnqRXZZMvALKBudVPQ4HH4Zz7UXXcDz37RIOhx+AqSK+uITujba3rgV3F38M/EVrftZ+WSijmRl2Ae2DW34L+Dus+NXmtbG8ggukI8qNlYrIv8TB+AAvepdWC3Y+R9jzH+0pTyyRse/yDmria3chCjqssZGCrAFa9um/Zn8c2c162o3FnpljadLyZiI5MDnCqCy4/2gBXnUvw41KO5+yw39m7CXyvmd4we2RlOR9PwrP6zS25ivZSWtjk/P0yQY+xFCOrLIef+A9BSB9L2gJaySHv8+MfSt6fwJ4kgnmt1gFx9n+80OXH1AAzj8BUY8D+LxtEWm3ErNj5YkZ8cZ5KAoPpmr9tBdRcr2SKEc+lpteGzZtp5yc8/iTx+ArRtNdvLRibGJLZtw5Kqy898H09qs/8ID4v87yJbV7W5IBSCRXR3z025XZ+or0LTf2dfiFfxJM72tisg/5avIMHGdpwmAe3p71Pt4fzDUH2ODu/FXiAxyJLrEoB+UxRqI1AxjouOMelcnJcWfLODcSZ+8WZsjHfOB+lfXPwZ/ZMT4gfES18GeKfEA0eNYHvL5bSIvPHbRnaWiLKY3bdxt7ZFfa3jr/gnb8HfBvh5PEuiapr3iJbGPc8N35EYv5zzHbosS74mbjr8p7Vz1cwoUmk2aQw9SWyPxx/teZTttEEO7jH3s+mOKbbaTrWqyKlpZz3bMTjZGxHvzjAx+lfr74U/ZQ+OHhLRtU1TTvhtpOiWljbm8klnms57poOvlrJnzGkUdFC8eoryoXv/CQ+IbS31LyvDn2i5ihnmmjAXYDhtqqoJbjaMDnIxUrHxeqQOhJaHx34T+A/xB1aKPU4bS3Nq0xt286dIGUgDDHzACq8jkc/Qc1+hnw7/ZA0a3u9Pg1TXVfUhHHNqFlYQea9rZyOAWU79kuMYB+YnIwMV9TeDP2dfhL4suVuvEmg6nrMtnaEWkYiubaG4ZFHlzTPC3mOmB9wqOTz6V5tZfAv4taL/b0WnaRdaBbf2fI41Cwt3S3kWM747dGQq8TuFAO9RjvwQD4FfPY1ZOnTlY9SllzprmmeZ/FvwZ8M/hn4n0nRfC3iu88TWUu2e/srlI4LqCD+NFdorcbmHMe8DHA561ma/wCJfAF9pMWjfDjw5enT4MzahdajdIZCxXkRFXPlkDJLAduhrzPxEdWuL2V9fM1xqcCCGTzH3tGq5xE+8k/L7fpWn8KfDWtfEbx0vw+sNRtdKke3/wBZdxs8UkQlij4RM7mHmDA+p6A46Vh+Wl7SrLY5517VOWET2HU/jdpfiHS9M8MeFvB2jfDyzVo4zeXUdvdSSiEBVEkpijf59o3O5ZmPPc1601v+zm9tqV7od7H4d1JJkuGmuJHutGmuThzbywbfLRFbggBQvUNjg93qv7JHwlXWkh0/Tta8V3s9ttlmikkttLF1yqnyo4iI2dlXOMKuR1xWP+z1+zFf6F8RPENj8Xr21g0rQtIW7MUrqLHNw5w8iNhJFEanO/5V6EZKg+JPGYWor05v/M9KFKpFe9E8y0z9pW10u4luNV8H6VFuD2U2oaft2SKeI2CT5VUwM4Ocj5eOldPa/tn/ABo0PTpvAnh+803wvZWqH7NdLBE8qLnIAjZQFzx64rB1fUf2Vvhr4ygi0HVtX+Ly2t8pvmS3gTT/ACnJMqwwyLGhEbfdCYGz7rHg11mu/Gj9mxtFv9WsNFu/7SJksLTS0sopAB8xju3eYeVGMH5g+9s4CgAVrFxVnGk2S43+Jo5TS/2sPiZJPdXfiPVLnxXMIZEX7gspJWXG2a2QbWTsD27CuLtfiL8RoZBrFrqKW+tSXyaiLaKJUgR1X5F2ggKAq4yMcDHsdZviL4Gvfh7HpOm+Arc3emCL/iY6tInmTSP/AKxkjjTIG77u9tu3GOlQ+BfiDY+GtXk1rUPhzbeJ7y7TyHW5YNCsYAP7qFw0au2APMOTx6Zy1h1d2phzpLdGRr/xc17xbctqGt29taalebIrvyZAiS+W2MhGPLH0H4V3UvxT8d2M7eK7az1y30eygS0jvYo3ubWKU4bJWQNED0wHUgfiKy4Pjz4k8M+Jx4h8LfD3wr4Jl89ZA11YrciPbwvkEFAkmOpAGc+teraD+0/8QPHXiSzn1XWtM+GtnZMG1e7wBBcxZYGOG0cSqspX+IYztznilWockValYcJ8z+IofDr9qPx/f6dfaNNZaPrl+WYNrPiHzHkJuCfJigtUWKKMBTjavXnnmvFYdI8Z+JLzWT431PUb+PS7hpBHphNnaMjyEkRxwoE2/Ntxt+XivSvjX41+HHxZ8cafDqPi+Gx0/RbI+dq8Nuzx3c7upjhUReW6GOMtyQa83j8VeIdD1RLHwd4o+2aDHE/mRqscxnTLFnIZWZMg8EsrCuWlT5tVG36fodMnZWua2kfCLxD438ZxWOk+H7zQPPtTeWwtmMe4xELHJI/Cp7k9Tge9Xf2gvhh8Y5pLfXfHvh+W1vdMjigiu7OeNyx6rzDK481sDBU9VxgZwPPtG+L/AIjs5f8AhFrPxFe6h4cj2ztptu8SXoZG+4s3+uwBzgFgQAMYFfR8X7Xdr4Q8P2vhr4e/CzV73WL0peWd3r6NdwTvEd0ssNtsDMV6ZjZfXHQV6KoSSTcUcrqa6Mo+F/g7+0D40+H13dT6Xe6pJOYLe20zU3Y6gxO3yp3upZCqwJncQ7A4GMVp6/8AsI/F/TNHdta1Tw3pUCwmISw3EqRQyNyGnLhAoAzyA3A6Diub1n9qj9pn4xaPd3uh+GZNM1OznWOLUPDcV3BJDCvDRlJZN/7wdWJGOg4ryoeAvjtq+o6o1x4J8V+IS0Jn33Ec9xbRFly7FXkdpAx/hCFvQVrSoS1vZGEp2s+Y9i8O/sT674ospPI+LGh3CbBBctpD3F4WKBWWGQmUAhVGQu0DjpxXotj/AME+11W+/tP4gfE6/msWw5cQB7iMxjaoDyvKhjxxxGuARXi/7Pvhj9rf4W2nim7+Gfwwu9StdZjhnlOqeVaCTZnabNZJVlDozuQuPmXgjpjq9T+NH7cniuSGxh8E3Xh194tZI7PSo1PmKRuZpJZNoY/xb9yj2qpScZWjYhLm+0eoeJ/2Vf2TPAl1Y6z8Q/izeOmq7baxju3i3ybBtx+5jLqvbcVUD14rLm+B/wCxGbbXNM07x9dWjBo7dLuS8mZI/MA+WJxGRI4IxyMDivnv4uaD8W/FnxBlvPHWhTeHNc1LT7W3+yyLFEkgtQUaZXDvHhSDuAY9MAZOK5n4efD3xXB8TNGl1BIdJY6gLK0ubrMtrcXZJSGI7Tu2MckZUBug6cXH2jjfmsS1BeZ9kePP2Nf2XfBXwyXxlJP4jsIY1inbWbaWe/8AtIdDh/IfeiK2PvKFAGPpXz7pXwD8JN8ONc8feH/HNrc+HlaP+z/tIZbiL975Za6wBjn7i7QWxgdM193eO/Eeo2eqaB4W8Xu+t3+mwPDFbaMkiWs8zbVgjmB+YFtg7FV+gOfjXUv2OfjDp8Nxaatq3hzSbDV5l1C70y3eYyWsYYmNpnKJGnloQG2EgscelckK83JpysjonTioI8P8AeBtB+JvxQ0n4b2+pSeH11IMi6tOpmjKpyB5eUb97jaoyOcZr9RPDXwN+IPhH7L4SfVJdd8Pqxntb2yWOCeXYdskFwhKyKGBO1ssuOCDwK/NPw5YeMdDuvtOjm10R9Gm2TXt3s8uHyjgFS/7w71UEEDpjmvr/wCDGqL4n8RJb6l4pvNLk17zGW+hV7WxvvL/AHflxSMcbg4ZP/r10YqdklHY56Ud2yv+0Z8HbPUvHa+KfFVjJoqzKlnpEEE0X+kxxIN5lVcoiAtxuwfyrwTQfhn4DsZZoNdmi8wB/Miifzbph1VWlA8uJVHZVGa+y/ir4A0/VvGFr4N13Uv7Lvru0WSytrmae/3B3lCSiQ4XYfKx5f8AeHbIr55v/gVosPi+28JaLquoadcw7l1C9uNPZrSF1zwICVxvHRvM2gFeTXPRrtLextOmrnO+CvgP4a1zWLq7ufEt1r0UEMhh06xtPs8cZKkpHJqDHy8xAdFA3HA9qdpmmaR4QvPEGgX+l2ms6xrcf2OCMygWscTIDE6ZA8yUvydiq25cKR2621+E3hTw34zMnjP+1/E2iIqRJJpkplkurt22oYSrRJGEAwYyGA4GeRX35onhD4UatDP4n/sV/DOojTzHb/aI4v7RgiwwDrlZP3nYZYnI+YVcqvMrt6EKLXQ+AfDUXgDwFC08rM+rw2i+Zp9wZhtmkQOFWLB3ZJ5z8vPXkVNp2t+HbG8FzrekJpkd/GLj7RgtENu3Ev2OMsqrlhgHJ65Havd/jD4O+F3wv+EV3fy6sNV1m8u1dJZ5o4r66luPuLKV3yGBBn5RtHrXxhqvjfwt4p8U6NJaSw+GNNsbGP7RvbMbC2bd5byfLncvy55yAc+lTCSm/dZTjZXaPrux8RWUCfZ5WTVUsUWL+z9u4FJMESIAPLtztPGR2PSsLVvE2rDxlY+P4fE0l5pnhyIW9h4WWIWccbTBl8uZoj5MnzncWdWfCBScivLPAGl+KvE2oaxqnhZX8QaTBjUnksotkdxtJxCOjOevAByRyKveJteufh/YXGteKrBbJ71Fhs7GUIWsw+8pLLHtK/wk/MN3bjmsZUUndmkZ3VkcL4j8T634lu9Y1++trPT7QRNDfw2W4W09zK23e/nDKseD8owGGQeTV74fa5c6Lp8Vt4f1Gf7DiS7vbXTZjbb5vlVRPJks45xtBxkZ21R0T9orwp4chc2XhG28Q6hqM5WW8nIjgX+7mDayFmPcFcA1PpHxS1XxTfym00u00XU7eZWneIRrAYGO3yvJ2D2+bP8A9bdw05VEzu73Z7jrfx0+Jh8IvPpcKaNZ2HlxxvErlp4+mGmVgRgYz6/pW1r/AO1B44lj0Pw3Fq1qLi7vLaZ9R0lI4Ejt/u/Z5InMhZjw3ylOBgjtXEan4p13QbOwv7rSbLZauVOnpLhJzNwNoUFUPpuJFeC3/wAZ/iLaa/qNzongtPD+n2MyxCfUdPW4S0DcRxG4XahViPlOD+lZ06Kk7RiW5aa2PtD4222tfEf4ZXeg324S3dqt9Nq9xCESGONi8arGgB3Db25XgkVt/BTwnb/8IvoMRmsdf1iwsYYl1yRC8rwqQsaASbn3gDIJz+HFfnufiN4n1KfWW1Wa5/tTXFMLT2DeRE0Egw0DROTGowvBVcgDIIya9z/Zo+NHiy31+z+DfiL7I+g3zyWUUzRIt6Ay4itzcBh5h3napI4Bx6VU8LKMXZGfOtFc9c/ar1rSta0uDwdovifydTstQjvbv5SlrFFBDOnkNKo+UuJSGVTn5V9q+b18e+LdWs7DTrHx5feAoNMgSyuDpU08MVz9nTiaVlkSSRnxgl3I7YPfP+JPgzxmvxP1i68ZJDq1zpV/b6YLaxja2a6s2WOWKSJRgqzLOC27ALbvmwAKv6H4Wu/EfiDVvCOmaZ/ZNrawRXUMN1Oql3dlVszFmxkEnq2Np9QKjD0ko6lzlrZF5dHvNXu4PGus/ES38J20B8m41SSCaSQhDmMw26MpLOMkdvrnB+q9M+IOgeF/CV7Y/Dq80/XNY1OBLu/1GWJ0sZ7eKNlkuEt5MqkpbJMYGxSx7DFfBuoaL4n0DxjFpes2p0QQP59pFckm3LW5Kx5PAlQkdBwRXvmveP8A4g+M9P8AD2mXs+iad9jliEQt7X7Pa+VkgmQMzHY38QUpnsvelXw9knHYKdTW0mGgeMfhX8b/AA54iuPijDNHo+nWTX7XBu3W9kuo8qqWxQY6n5E2hVyBxXgGhzzy6QniXxXf6jdpbwLY6fp32qRWaCNg8ZeYNmUqTznnKjnivVvFXwgt7jT7jVNMv7LV9YuJjLc/2eu7T44wgVSkS7is3HzHPc9etcDpOiyX11/ZniPVYfDV/ajNkRB9oM6xoWdxECMfJjrgnsvGK66HJy6Mibd7HrnwPsfDf9rNr1pHJ4xv9SR7fUNMmlR5rK2LjayiYFSy7VUlsDBAwOtfUOr/ABt+BvwnUahqdhcaU+n2LCx8NQac0s7yPId0kM2zYV/vF34yT2xXzL8MP+EU8W6PN4MsdUl8F+LNTuZLRbN7Zil3LKpXlyg8oSJ8p+ZNny4yRXUeOvgrqk9zo/gz4hahYy3E/l2EuqJcM0sUKqXSEQgJtP3RucgNnJJzmsK9RKVr2RVKC6o8++J3x28M+O7/AETUvg7pE/w4vLC7nu9RkmSCRn8+NERo0VmAwN244UjjHtkWfxA8Y69qml6td3RmvPDE8V605cS3txCr5aIuu3YNhbAHBHBqxr/hT4Q+APDF7Ppss/isWczReZBckPKyNjbOgUmOP5eueeQDXjei+F3kj/4TbU9DuRY6rei3tltrv7LAY5cLHGwVuQxHcKOOo5q6fspRvEJXWlrH3Z8TIvhJN4EtvEGoeFrqGXXdRttRi1TTruOe8adkZwd0oxEpj4dVIBI9RmvK/wDhNvEvgjwt/ZehG48Or5jtLDKd8kME7swnM8IBckjaVDcEAY4556UeMV8MzeFNBv7HwRaNMkEUuoM0zLvxtEM3Jh2+oXjOc8ZqUaPY+Ctbf4d634P1jxXqqWkV3NLNdSoL0nIV4YpWyYQ5IUg8kMMcV5zrwvytm6j2EdINJ8PalputapH4UXUTDi4RGaNlhxIGQgjLNkZ56cV0HwX8R3XhXQNQ8fSxI0GoahJDcavdON09jay+VCLOFx8hJzzgcjBBGMeP+JvCnjnUba/0nV7lfD0lveLeRWl4UlEcM6+VEv2qM7QYkBX5ceuOa9V8LQXWpag3gPRfAo8T+DdMs4ltb2OUXQS5k2t581z5qmKIgvlVBORkDHA6KlnTaX9Iz+1ZmZ4qutf1fxLa6Bo9hcaVbeIIzqYvJ5vtNnPZyBiy7UCRYhbCHncCOvStP4c6X8SmkWTw/I2o29vqPlm3tZdlkxg2kSOzkMy44dRjp9017F4/8L6pp2hWmmeF/GNneeBnj8m9tobeHZay/KxgtZo8zPcSOWwh2bc8gmvF9V8F69B4a1/U9GvpvAvhkQJbzw63JIAzSkL/AKNHEch2CquWPuPbClTXLaxcpGnN4+tvhz4n1LWdcRviHqWqGA2drbfJZ/uiREGuCHLgRsCwEeenUGqUnxWu/E3xL1Txh4Y0y6tbiyt7fNrrAwbOYgb/AN3uXZGD91vl65wOtYXgPVPE2h6hoGl/Eq+K+EtrT2d/BafbbicIFAtvOjaR4doyFfGR0JxwvvUWs+HvGFjP4+03yVtdTtxp+u2kjQveWdvE5jRz5Sxk7oiD0YB84LDk6ujCGvUjmvexx6fEa0h0fWj4VN1q2ta3A0E+rXQElvaqRnbDu4PlnO3+Hp1xXP8Awz+MnjXwz4Z1C5FzHqOhWKzoy/2WJd9xjcYvNTBG89eOAy9O2r8ZvgHofgvU7LVtP1O0v9AnMkukeGra5lN3KAnzStdTPkR9GckkZOxcCvmi5+J8enadaaHaJHJp9jdtJJ4fjJjj80u5H2i7dS8gzhiM43cEECnCknohNpLY+wP2X/GfjPVrfxHLpujt4c0+G+klmn3IbIPMVR4EsgwmaVlUcBTtYYyobNfTPivwFa+IfDPiKwu7R7DUteijkmubpvtEzrG4ciFQ2F2qDsA6DH90V+cPwU07xZ43+LuneI9chm8A+GreZpLeS0lS3s7eVVYhsKy+ZPIMZk25IUg4UGv021/UPDPiWx0/S57ebW0tRmI2typgVNu1WnvTuGwggnDEjbkkcgmJj7O0URGd3dH5ya38Y2+Hmn2fwxishq3inw/evHcR3ESvbQrcchN5Icuob5fKdQuepxtqta/tPfEzwFrN3oEen2DRy2/l2n2m0aWe3Z9/zwPuOQQ7oNwkBXjoDn0L9qSFbXx03ibw7PY31vNptrIJLW0XzYkQsjEy8rLIJUcsSeFkUH7orz/wH461Hwbcxi6nsb19RtvPllWJX1Ty2X92scrjYqqWyqgZGWIq6dOEoczV/wCuhq5NOyI/Buk6d8RTceKfFv2jWo7OUMwikKSySOcbcjuuc9ugruvid8AvEM50Pxr4f0H7SmoN/wAegvIjdlRGnkMm9kCYjGWXOPxrqNJn+DGj6To+o6xoR8LvLcXEdhollcy6jqF/OnDeZ1bl8YJGAWALAFc63jIy/GbwRZeD7u6l8Bazplxc3NrFOsjCOwU/uVl8p4ySsS4LjByOhHFcc8TOE/dVkvuNPZ82rH+Hvgvo+k+EobbxR4z0vwhrn2j7VqukPfQOLRJWCoshEo3SsijdtO1XOFyAK5qUeFtA8Ttq9pPD4VSxmaDRHsjKZTdhiIZJSmExN6OFJ3qDivkG/wDhvp+nW2oQaci+KWtRsnnG5Le5HzfNErbpHViOBnBPK8Yrq/h7q3w38IaZfeEPHVhf+KdI1iGBdTnt5PKn01YpDJDLb5UspgDcoD8wXGCCVLqQnJOaYqbhFpM+1tb+M9msNx4g17xRefC0JJBE1wjLcI8kHz+Wdq7vmAGBjaV+8CvFfE3jjUNY+PvjdtU8aeJLvxno9o32SwvBawWLW9vI5DPDaxosZkXecSshcx4HXIr601r4X/CLxLp2l+G7HwtqnjCyYPBpqS3sljcp5ZDvcx8IZmkOTuljPAIAAbnw741eFJfh7460uxsLO58KaDZabawRbm8yWSXJdo3nUkNhWTnLcoV6dPJhatV5Z/cejKapwvTXT+rFC91/wNa+I9MktPBmo2sXhtI/s19czC4m1KK1yohnt5ArLE5HyszZwNvHNex6h+1X4T+IKaBJrvh/UR400trm2/sbTIvNtmt7nywZIZHAGfLjQMh+4/3cnaa+WvFGox2+o3l1JL9pmk22y+XhCsLLkZJ+XI6Z65Are8F/Ea78D2dxpPhXRG1q5vcG0mwFaALks67k3Stu7BlHyjsMV6zymDp2jc4frz51zn6bnUPEM1hbfEq9me+8QaTamSLws1xDZSW1swIf7S8xfcdhEkr7V4HH3QK+SfE/7U/ws1vxDpHiDSPDN5ba/JPNb3rSyRNYpbSKglKKxG5ndEJZUXhSwzmvG9A+JXjLxf8ADrxvp/ijQrrUH1aWK1e4nCiSJIMMYjHkSDO7qMLg9D38Hutdj066+ysrjTIW2BCisYnUk/MMB8D+EcdK0wuVx5vfMquKUVeP9fcfUHhH4yePvH3xPl8PeFrkyaLF5j2ulskMVtcQxuGMUhh8sYdScnHUAADv9a+MtI+KXxE1GzvdHltvCN3ZbY00KJ1Et/HgM27UIXR1QLk7SAikfxZAr81NM+FvjC78VaVJpd9F5kl+EvYdPLQ3lvajk3EYBB2qOuMEEjhhnHq3wu0z+2PHupaT4O8VXHhXU2kks/Kurya3nC5xHMJJQxZ3kAOxNr/P1HONsVgaVklYiliZX5v0Pcvjv+zv41vdJs/FXxI+IsfgqytIV06x0vR7a7mU5/eJE7xywrLOxX/WSJszx93iue0/QvgDovhzw/8A8Jl49ufB11fXz6VNYy3DXV/cQiMIROksjx2cY2lll2YG4KpL7MW/HHjz4geDvBp+EvhGHxHFNfLcWl7qlxZPNaTawXRmFvezkurylZCwUlOjADLsPJfDVnHoniSN/iz8ObfxRqEcBKWylY5EZ/mU3ZaRYZfunOc8nAxjFc9HD+7a1l/X9foaSqSdrs+gtG/YB+Aupx3j+DvGni+0GqxGRfIvhJCEYloyyPAA655XPB455UnstN/ZA+HzwWp1HxpqGoWFjE0F1dvdL5j3IwqfLKsixRAA5RjnptbHXkPDfjL47+P/ABPpHivw24vhps32HVPDmjNHp1rbCJN0S3UzswbJ2s+44X7ijnA+kvHFv47tb5NM+G+j+HLweIYS9zY6nc/v5gQfMli2ssRihD4cIWJ3HAIwQ4xlDYluT3kcLqv7MP7NF34FMb6sTaW6vMdYhvIp5c4+8rBXQ7BwFRceoNSaz8DPgtBd2UfgrSdR8QanHDbIwsr1xG8TKGV7ssSsQmXLB1UDI4Cjivn6/wD2Qvixr9xcWWmnSfBc2or5uopcXEdzahhnaEtoMtGXOWG0YHqMAVz2qfs5/HabWdN1yO7/AOEf1/TJIbfU9TtppTZi0hIEMluqvC5SMDDQKuAB+FKdSb7IcKcOkrn0V40/Zh0TQdIvtR+GM4W8uRsv7fWdU3QW6N8xK7kKhlIAO4/d+7XznrP7JninVtLuPEb+ONN0nw6ywvYq0nl29wzELKjNbb0dA/CMz8DnYBzXtHww8G+AteE3hjxlJN8WdevLqa6e7lhutO/clFcNZgSBSF2fPuK7s8AquX7H46a/408GSWHhT4ZfDTVfEq28Fr/ZdzpkrSWUUsU4naG8tgigfc372d1Jx0PTP61yR5tzWNC8+RP9ND4i+FXwr+IPhLXxrem2o1VLS/U3iWq+fqEloThZraLk+WvDgHYzjGAQOPtnxXEvjPVY/AtvZJ4U1C7t0/tbWn8iK7e3iRJEGyFw8saNn903G0YXaQSvnmreC/2lLrxxq3xN0X/hHNF8T6rocGn33h+HVvOvbVI9g+1RRNG8G6Py04YsPvBckisHwBbeM/Gl7rEngXSI/GtxAYpm1fWJ2Qx3keGWOTc8cw3BcJtAAHXg8ZV8dOro0dFPCwgudSR7t4o+Hfw8/aE8Qw+FdVka8WLTTHrd1bebp08ohAWF7T5WCAuxZk+75b4ycc/M3iP9jLQ/Avjuw0S0t/FfxA8KXWnvHNbW5heb7S0o8sCYeUipsVhJ5jdQp3DNfbnwi0bXND0h5virHdL4pmjM9/Ki2/2SGHdIsUcTWoC5EDqsmNw3LwSBmvRvEmuw+HPCzeIfBMVrcR3MkYad5AIQm4qzkuy/c79cenFdFGEY0ua9n/XQ46lSbmqcdVsu33nwT4N+NXjG28TXXgrSvA2k+AJmn/szT7R0W1Z4bdmiW3vJMqsssW0jcrAF+B2r1Txx+0jrnwSfRPCdrpM3i3Ury2N1Pp91vWSKIxbi1vdQCaNlikVg0WwnYNwbsex8f+FfD3xE+GNx4x0aBNJ1LSbi41HT7+K3WwM14kZCzCYgukJkYmQgKzFecFc18/eCfhv4v8P2ei65rWp2XiiDS7qW/u3sx+/tWuVGQt1M2wykvuKqka/xcjBrycRjpX5absd1DD0nrUW3Q+f7zXvEfxv8c+IrTxjLrWkxx2a3lrb3lxcQW+2Jo1lh8srEzLLHjZtTb8rNtB6fSl94H8A6WsuteF/CVtrWkz6SGutQ1N5bhUijVwYlaf5o5ML8wiGQxBAXnPT+Mtc+EnizxamneCvDUvxG8ciOCIGaRooLPyNz75LpGBfyiSrJvMeBt4xivHvEXhu90q8W8n1uS7sdPuwNYtrZDFFbC7faxt4zIyMNxIIAHTsOmWDpLlSuaYis29rLseW+DNLn+F/xJluIPDl9pGmX6m4k0lWmnt7nTGxnYXz5hRcseBtOQABxX6K6v8LfA1l8Ipb7Q/D7+LJr6KK53xbY9QeG4kDlYLhkYoIkc7RjBCjd/erwjXfin8MNO/shfCsuqeMdU8LTLJHNdIUsbZCQskd3cyLGEESjOdhPyYwMmvZfCfxG8AfFrXLs+GdYWHWdLi2y2qTmWwuI3iSMvbyYAdFDKrAIr7hgrkEj03UioONraHBKE+ZS6HzD4c+Fdn440/UB4Bs7z+0mlaK7XXJoVv7OKMBd1o7kMrozFV6bdpVsEDd4Tp3iP9qz4S+L7jTtSs9Y1qywi38NyG1SNLESYUxvMWjEqrjld208Hivr7/hB/CHgDUL/AE60+JN9p3jBgyzf2crSJYW8qrJHFeRKTKnmKVZHLRngYGBmuNtP2if+EJ8e+HtJ8R6DfeAfBOlWzSR318PNn1Fmi8vduQBCu9t67BktywUYFcixSknDf9PuOqNPXmifLPxYe2+KEXiP4rfbbyHQ9AtLKO68P3vnGWE7Y4ZVhj3SeX5zqGONxzyxGePZvCniX4VeD9KurD4WeJY9Z034naX9jXw/ax7p9IuY7aPzbiaVp/NbLCRCDFDywKqUXI77x9+1Dovi77H4Yv8Aww97pNxqZeQslvdnUNHbPmRpFDiQO0eGGMfOgBYit/8AZq/Z5+Cdl4l8S674dv8AVvGVs1272dpexGxttILuzFIvL8qR2PlBN7L8qoAQC3zeM8JGN76J+R6FTGfuveWxf1nRtW8M6DaXfhttF0CGz0drwtvmi1RZCih7hBGMM+8rtbnJbqC2B4F8KfABvv2jtE8ea3o3naJe3cdxpt0swgaS9iUCe4KlvNmP2os7bhhgW6nNej/GzwN8WtD8ap8QPg/d3dxYXOmx6ZHYQuL1dP8AJjEcgk8wyxqjsoZWAH3MHb0ribHxn+0T4XvdI8Q+O7OHU/E8NvM2mRtbQypc2ojDPJugOxpxGcPj5wnPVqqjTag5K2pEpJrl/wCAaHxP8ZeKvF37RVrffCi/1XxLY6bPDDd6LJfParPtUrM1pDdGOFI1/dkhhhiCR1arHin9ntvGuty6/wCIfGV34FvjcT3GmaBqLrP5Zmb5FgZJHgghLfJtROq4LcZPmvgj46Dxt8fb7xN45ht/t17pi6bZtpkBaKOXhFdjyCxjcjcx5AAXoM9P4t8f/HX4TaLcw+MPh9HBpFzqQabxDpZiuYJNN2eZKiWzTyeRIyIsiuWQIy/dOAK41z0JrlWp3+zjUpxp+S/r+keL+N/gz4y8B6o1v4t0rUfiDo91Es1wtiJIY/NXCkMIDIiFdoQEg5HTnivWfhz4j0f9nXxNb23wvTUPFcutRnzNNurXM9l9q8if7KZI9m4jy+gU4Vc5Oc1L4Q8ReI9b0rSPGVv8YtA0Dw8b8iDStUvobS9FtdN80N4HZI3mTnaG5HJVsgKH+N9e8Hazrk2q+GvipFr97YNJJaWf9myzpAmGR1F3Cqq3y5w6nj5e+CO91vaJRm18jkVDlbVro99bwnpfi7xXc6f4n+JR8X3+voYZvDlzuiW2u0xKYI5LedTAqANHgRYcYHYY7/wn8H/DM8EtrYeD/DhtdHu5LO6tNRle5e4kjVJFcXDRSHbhxjeDnnIFfIOjeBb7xYfBei6R5Wq+GzdLd6nJI4S5Mz5WUDeyPt2lnG3JIJzwBXZ618KvE/hT4ceI9c8G+LvFlzPFcT/a7TTZWtbePyd3mtNGyu4EaJl8egAJGBXnzhNSsnoaShHl0f4f5WPWdX+Ilt8I/HWh2lr4f0vwJDrc50zW103yWit0lA+yTSFCIYfLO87ehXnPYYsOhnV7rX9E8Ca9pfiY6211Je6QJltJ2FwB5rRIRsKR/L91RtTA6V8r3vwg0bwlY2vi3UbjXfFc17ai+kt/OaSC4M21o5HuGZc/fGRzz1A6Hov2erv4MXHiRvDfxLsdQ8K6sup+Vp9+W+zWtk8Kkx2lxfKQUknCv12qduAwJGPQo4eC63sc9RO10js/G/wX1PwJrdnPDr/hjxJocDxvFa6mZLe7WRdpdfMClCYzwvzKdpyQCvHU+P8AUf2RorDR9G177N4knuoVl1ODTN0e26ATZI7PICgI3jylcgjG4Yxn6K+JXiHwotvZ+Atah0SHwvqmmGeG/djPIqSh40urWYKY2lwyuMklgSckZr5j1n4WaL8QdESy+GehWTwWMxhnmutQEd5dRRYUzwiRVKpllbOR12kAivQp1edr2jODlS1sS20Pxl8ZXen+MdLtrLSbDTsWlhLaXyabbrYwHy4lltt4RyqnO4bcphcLhQPobVvCsniaDwrDFBC8umSyXGo2Glv+6uYJPKIYsMbyjDeR0O5tp6Y8z8BfDuL4caC2o2ej3/ia7mkkV7OR2uvsVqgVc/ZiD5j7vmynYnBxmuhsPj9ovgKC88C+PJdR8M3UN5Ii6xpkEUtslnM2YnQupKBe42NgLkZ6VFZpO0Bx5pIf4r8Xap8EvEmh33ibSrTxlqbu+y90SbGpHStynyrqzEcQnKj5oiD/AAdeG3ebw/tBeCvizq+qeD73XZPCGk6lc3JS2kXzHuJNw8lWcxhooy20iPywS3y7s1y2seE/2e9C1OH4h6t4w8aWy30z3K+Jrlvt8GqxwsVkSNEidkVPuBnjXtwRxXdav4d0Gy8RWz/DLxt4UvdL8XwibTHuUSS7hnfahkiW3VSZHZwFJwQ2UKZGauEIySuxytHZHj/if4i2PjLwcNDg8VXWvyeCPOn0i98kQvcTRpshVd5LvErDKnG4pjONuK7HxhZ6g/w58F/Gbwpr+rXOuaXDHp+ovqQjljKTcPBsZdoWF3eENsx8qkYJBPL6v+z1rfgu5j8Q+IlvQsmqf2dPLbYJnEh3G6hh5JTbnarAbjjGe3t+pfB3VPCnj7R/D9ppX/CU+CJzFHqwiv1hYhXCt5kLTpuKOVkAAJYF8BcZHoOnTglZnOqjlpsjwPx/q9t45OmahoOhXdxbWGniO9h05B9lS4iYybpPKT5s56NyMA85NejfA7xX4h8JCTw38LNc/tqewuPt2tabfQW1tpv+kHbI4nJSWIoOSodz8mMDGwr8X/hz40g1W4+FPwV02XxHo8U63N7pkEK2b2rXf7+GKbUTIq+Ux8wAMIwqAKSRivknU/DHj/4R69caF4x0M+dqMaK+kwXQlXzJJUMCSSWzkSszADCt16Y6V6FOHtKdk7HNLR7H6A2N/wCFvCvxS1HxbZa9Lr02s3s18F0q4X7HbxSsW8u8MZwwBHAJAA45+Y18sa5cXw8X2ep6jqtzczXU80n2yeR7i3hUF/KjWGU7VJX5V5ByOPbqNM+I2n+Hzo2kwQatq/jiTTha6np2h6clxDCyZybmJySWiR13+WrDp90Hn1rxR8KJm1nw34k1We38Y6ne6fLPPZskNvaxBE3RqMCRiyzSbNxQ/cJwACK4IpUp+8bt+6Yfw4+OumeHtOk0jwv4Li8NW+qODq+p+IF3Jd4yJI7eFHRJk2kxoisqqTkq2TXJSeI/iuPC1j8S5tfPimTVNTn0ZvDJgkltopWYiMWtojBUXBi2qCFIdQWyStYfi/xJ49Hh+TR/HuiTItzqEd7ouosJUFo0ZCItuuDuQhMDafmDE981zmlfGX46/D291TXbHxFFO+llU/snWreP7LNDIvKkILeTcg2YKsDgDnB21tOHNG8RQ0djtPD9/J8OtRtfEXxktZP7Z8VaiNPe/wBciKxWGnTJDJNALPPkR7ZUdFXCjL9GBZa9QuPBeofC3XLHxj4T1yDR/CEsMcl3aXl4Ly8ktGUkyWUAjZ2QKyrGELMD0DrxXIfFvwlH+0LpnhGDRNesYrvxJZpqWp6bp7yLaG6iSR5LizOx2WRzkPG7Ers+fBXn1XVfgp4w8KfCbRr74U6b/b3jyxtraBb3U5FmiWwMXlSookdV3CJtq7Tu2luQCBXn0cZO8lLo7HXXo01GLT1Z8HXdz4i8C+Jb74o/BcxN4cbWpNjRwx215LG0zTT2zxxqjRW+7cFVlRjEEypBU19ra54i1rxr8Idc8e+JoL/wHpdosN1YRWyiKSa9mTHlTj5t0DO8Y3bkB46kYPhPgDw/4Qfwx4g8FaFZzfEz4keLIppdUumkGn2FldOS2yJZtmTDIzFfLQ+bGPvKn3PUtB8R/G/x58avB3wg1jVLHwt4d0O2s7u+ttHeNxc/2bErw75XVJmaU7JFjHyIqBtu5DU4qopzjyLVCpxcYtvY+Svif8GW1nxxc6xb2s3inV/F+k20vh/SbZ2tZLLUIrcGQXaSSLFGu3EheQhdgYAZwWbovgnxJZfDLVLiTQbfwX8QtNdY4iqpBdoikPLtEbYIkTIjZDtbJweMV9lfH3x0klpeaNp2lx6tqOi5gutQnVoZLaS3kaFpUk27nRSvzAE7lPbivgLV/EGi3Ou3+seMbo3Wo2vliH7LM4S5yo3Dc+5VPyglRt5/T0cLjKlan7KWiOathVFqfU+r/Cln4U/aA+HsHwh8caXb+BviHYQ20ttFY5e31aWKMSB71xDujjuML5okbIkbnJ+U7V38Ir/wv4hMt+tz4ct7uS3tdQ0/wyo+xwgDbiaYIqiR1JI8tR8oxnd81eeeENftPAnxI0Xxhq0viLS9Ys7BZ7vThp6obi0QoWiPntB5ob5WBj3glAeG6d38bP2wVvZvCMnhnR5ILCTWN+s2F6UUX9pG6LB84ZTtZ2y6FQRt6kdcamEmp/u1oEK11aTJfHekfs76P4ff4UeGvFGieEGs/N1CKQrILxboAhPOumOXcODv5IKHAHAJ8C+DHxR0fWb0eE/ixrNxbwWkp1BtYyblp44dv+hIu35YtnzocENg5XuPdPjl4Mf9qm6s734T6DqlpPpkNtHcGa1s1tyjNsEvntKMusTFR95yIhheOPkL4ufBqw8CeI7jwUf7e1HWNKVYYZI7UxWM8xXAaJmRnKyNlVZQN2PlHau3DwpShaT1M5yaei0P1ctD8LPiz4TuPEHwr1KO1ZLzNtqDCWC2jnTnZEwHlrGdu3A4YepAr568a/HR/grqd14Y1Hwlc67GbZbe6uTYx/2bd3M2GZhMAItivlQCMyY+7mvA/AfwB8U+DvFMVrPPLqnhWXRTql7Hqd49rb2t1ICPs7RAeU0yFUHK9CT2GfrD4N3Mll4Vns4r9vjRoMgkW30Wx0zz7K0uEkVl82+kJICnOQUYbSGUdK4KsVCe+nkbQs43sfAevfGTw1q73+mXXhwRWLq+bVpfuSyDaWSFiyBB25BGeB2r1b4LfFTxFqlv/wAKBY3HiuPV7UCyuJph5lnFAoldVzlmREA2KfuhTx2r1nXfBsujaf4w+MHxK0bSPClpoUy/6Pe6aI/tcZdU3We7aR8pRY8Bt5O3CkVyPxz8R+GvENtol98BvEWlyC08l1bSrQx6jZRzRMofzyqEOmOU+VlB5xgV3UpUpxUYI55xknd7H1P8RPh9Y6Jb2WheEdCPhqDUlg+03LxqtkGkxGwkZyq72JyRGQSQMCvyo+N2ueKPA3xNvPDV7a2XhO/0K8hdLnRrZo5Zs7ZI51lzuYODkqQAR8pq7H498WwQx6V4m8R6ol8l5Gt3GL2a4+12iyI+H3yGJmBUn5x1A6dK99l/aL+Hms67qviPxT4Kt9Q1BWjjsdUmuC2pJHBGPKVosONiEYADAEE7s45KVOdOfNNXQOSceWJ5Vqn7VPxY12OXwuF0/wAW2t1CqCN7NIn3kf6zEeDkcHB4+lcVpGvfFK0e80//AImmvJc2DJfxTWrTRSWzMcxqApdF6jCnt0r3WL9obwHb6JdeNNE8IaTPrlwTE1vfWa7V2nAYzo3yxn0xisTwj+03bp42j17xDBDpr6jbfYJZbdh5YDsWUjA2gI/OG5/A11w5dbUjNqf8yPEtH1b46eDN7+CdR1X/AIRzynla0dnMVmcFUEvnIQ2MAsB2HOK6nXtJ/aFvtOsNY1m80hreeF38pJYUzxkPsQeYpweQi8Y5xW5pnxv1DSJ/EfhXxvBPqul6pds0QhOwrCx4/eE5w+F3AEH3ryVPjT4k0281DStC3vpYlaSztJYxduu3gonDuBjrt/LrXTTUvsQsZT7yZzNl8PPEWp6nFpsnh7QLqXVDthv7i3hmtYnwc73VJHUueFJA+bArdvfgd4yjtY7i8svDOgxWrFS0lvHHiZAV4AXnPUFaueHf2ida8P6wfE+l2Gl21pIY4ruG4jZ1l+b5kwD8m70x1qv448f6t431vXPiUHu9MeHyzbWaW7T2kIRAqRmMoyjdjhvlGTmuv2lZWMOSFxniz4B+N7DS9MFtp+natrF9mRjYW+6SKIYC7XCgYwQThT1rqB8O7SU23hT/AIR7So1t3gW+uLmO2juFkO0vsdtp3fXr0wK870T4h/FK6uZPEeieILiCWeAKsUUP7nauMqsZOBjvt4z2rA1K/wDFnj64ez1C9lv7550gmjl3RqXbO0kLjb6c8VS9ts7E2prr+B71r37OHw+0/UzrovU0bS7mEGTT7ieO2RZlHMi48we+B8voO9Z8PhL9nKy083/iabT71rTb5TWd/wAzDoTIefmHbgfSvOv+FG+M9Wt0fV7NNIs7uf7PZXVzcS4eeL5CUj5dl/hDBNvvWxP+yZ8Tbi3hntIrdrO2k2yySP8AeUgHegAA2DvkCl7+zq2D93/Lc7eOT9jq31HUITpn2x5rdPIuI3FzZEuP4UdthYEfNxkdAorqda8c/ATwz4Ejg0pbTxVfNttU01bRBOqd5NzKAgQDjv6dq8w0n9j7xLrulx6rba5YMYbowTWcEDSR7AM7lnZR83plQvoa0LD9mnU7iDWtI0fxGmh6hHIRp+narCV+0PHtYr50RAXf0UgHoOKzc47OqXGMekDjY/iX8MLK4v7PWvCb6hp13Eq2vCebbSqDks5yyl9w5UY+XpV3SfGmpWGqWGteB9HTTNMtUMctjGY44pFY/OHU8FuhBHIIHPau7tv2RfE0eiW17rOp/ZdVQkX1iYklTYeVETo4J9ySfb0r1bwd+yDpd1DppfX7i1geYrcWt7gZG3JMO1xuIYY2nGf71FSdFfbEr9I6Hzdf6tfeLPDWsaZ/ZFlo2nXs81zLJc5LRburJHjqMYDDHXiqPgjx3q/hLw3HpOhaTaPb2trJaXEjAlZpCTmXOQxZu4OV5wMCvrHXv2StRGhNc6b4k0saraTzCzRpmt1lgU4jHzk+WeOVCv7E9vMfDfg74SfCRJ5P2gBftFru60htkgZnt5LdgWuI2ikSQAgkHKlWXHBrCM6dnqbNPTQ8WtfiXLDpTWGp6Fb6la28gaLyyEwe5xznn07U2/1HU/HviCDSrK4T7Fqo8pbaIhdrbeVduThiDjtz2r3v4geDP2dvg34pSx0y3vNeurmCG+ETK07R2lwnGwtJ5bEEcqNrJ35rlbvVfg4fCv8Awjvw80Nr7VZpY7mW6uhiUrvBYLIWVlDY27MdM9Tg03UileMWWoPyR4G/hBfD2sXPgT4m+FdVNkr74GbzY4YC3Bk82M7cN65wR061euvD/huOfT/s+h6hJENttZRXTSyLLuIVSjMNvUjpx+Vfc/hv48eEtJ8TXF18R57W6tbmwJZZyZHs5FQbYMIhTL9Pu7s8/KRz88eNPi/4j1V7HUbPxJptzpkE8UbQWKNHdJB5ijzEWRgzMFUEjBA+lc/1uTduU0WHstzyQfCrxxd69fW2neHZfEzaVIBIv2wxuisMhFOQxIHGBnoeKk1P4TXOpzpbxaNL4Gv9QjzjUJ5I22JhW2qfmO44AweevSvSz8RYNf8AGH9sazPe6Fareb47iw3Wyta4+QsW4ZuOuORx9IfGHxc0iHWNYtryKbX4X8ltGur/ACyQn/lrEcEkBiOCOeOQOtNV5XV4h7K+zOD8OeAToWhv4L0+7FlrM7PMGSNmd5IzkDcBnHyn19q841DTdW1uRdNv5NI+1yLhbkSPnMePlkyN67h/s/hXuPjLx1eW9pB4s061TRtZSNIldcPCIyeVbft3FsjntjHavM7fx+PF93Jp/iI6dfvcPGLjykWCZTvHMMndh3B/lmrhKTvNoiUVFWuVNI+C2r2eqBL5oNet78LGpgmYGPcNxLbeNoxweM+grR1/4UXHhq2n1bRJGvltjjyG+d/s79SHGFbyz2HOK9e1f4U2/hW2k+L/AIB1G5iWKxdJNF1JvNnZh8h8lUZjncCAMYHJHFeQpq7+LLG6XTJNRXUYbZvMhBeVVHQlyqngY9B09atVZy2tYnkitWZ+rfCq/wBP0y21y/uQIY8eVNayF/NZyAgAYKUHY8V1mlaz4Rg1600vxmtrq09rEGWKVf3i5T5VThklbtg4654ryzQPh78TPEUay6BZazd2RnG2cxT/AGRm/vKThVxisT/hUXxHl8UtpmmaVNf39nI01w/zqpdTnIO3r7CulUm38a+RHtYroeva8vw017wjqVlo+mz+HdZjmM9vHLEhuZVB3bVEf8AHy44wBjmvm4x3CxfZpd8QicqIyNoJXgbuh6//AFq9Zs/hz8X77U7iey0zUYZY38qUfZ/MMZI5BHWMY9cdKfpvwW8Uaz9ttZmj042sojubmc/6mQjcq7DyCQf/AK9b0rQ1kzCo7/Cjnfhx4otdF8UwPr1/OlkkgkZNx8nepAG4EnABAIx6e9fYtz/whnjHRbu+8MvY37AkGS32gtLjcokRNuTnpur5X1n4ManoTQaDNqyXepvu8xGgeONEHOWJGc/XAANZun6N4P8AA+s2cnizWmuIrz740eU74VUcEsh3Ec4HGOuKVZRmrwZVKVtJIr69rt9ZRajB4gsrjWncC3WR9pWGTB4UhdqgE9iOledaZ4b1XVoVt7SPNw5AWMjaWLH3AAxXv95rHw5kuvsXgV7my+17R9puXaa3Zz1Dh87S3rXnfji81SOSDT9Wkt7ae0ZWha0OHweA2Ryv04FPDS5Y8tgrq7uY08uu+H4b7wj4thhtGAj8h9xYcrhSjDhsd/QmuZ/szWru3/tBLGfU7KBwjXcIzFEf4S+3OPxxXYaF48vLK4ddXujqk3CW8t0vmFe2ASMj06iur8L+OdU0SSa1aSwg0ydmM0aoFUGTjJH/ANb/AOttddjNLseMW9xJaMk2nS/Y5oydz/ezkcf/AKq9E0TwBqfjuO11O0ngvY55Nt3gnMDAd1XHUDPJ+lcn4l06F9UnjsljaGUlo3iPBVuc4HHesHQ9X1LQbmQ6Pey6f0DqOVyMDOOmf8/Skny3iD7HoWrfDzxDpF3c+HzbLqFlMc288akJuHTcVHy9Mcj2rhdZ8C654dKveKhicGQZYKwIxuCpznGRivUNCs/GPjQXtxpmutIXjVLiMttxxgcHJHHcVd1T4X3/ANltrmK8k8TIV5jmkaKVNvDGPf8AKVB9xx2rFVnDSdivZp/CeSW4GnwNcBXn+1JiIR8NjOcMMcY9a2h4Xe7spdT0PVY7tUVGltpEIlRxjdjHX6jHpzxUdrFYW1uYrQPG8UjKsko3YY8FDjgfhU2n6hHps8W+Mai07rECnysrlh19etRXneLcSqcNbM9x8LWsejaDDBAgl+1Hz8nj5uM89elathbyXV/DC8YC3DjDL74/SlmiSJY4iyx+WgA7ckDtW54Qt7eXVYpGLOlij3DZ4Vdq5A9Oa/NsS3Kq5H0tKPLBJHzr8bNWTUviVNanJTSreK2TbwMEbz/n8K8xiBaZbRdqiV1jJJwq7uM/SrOqajLruv6nrMvJurqZyccjLHaB7AcCs+COyuNUht7mdLUMoCtJwhfHAJ/xr7TB0+SnCHkeRiJXnJiXvhm50LxNpzyoXtVvI/3qtwFY98dMfh6V6teeWbmQbCxaQ8DgEetc7pfw81m7vYo7VxelUkuJoog0iKIV8znbngAccYrdSaK5HnCRMtjgdj93j2PWozKMmovsLDtXZeizE8bOw8odSPpjivI9N0+0Os31vdt+5bz1zjneH4ycdlr1y0KLjy23Rt8rjGPyry/TI9Pg+I0ularMps7nd85yoVjkpz9eD65rTKX77SM8avcOTmsrG0upIHCuEOO4zj+tb1jqGmxwC2uYGaZTiNvy4P4V1eqeCLcLdXdnqUEkaPtMSffQe6t1/T2rkNW8K67ocX2vUhElvkeXIhzuJ6EAcj8cV9JGSa3PLas9jUluEW5MqFPJUAHdznj6dqyL691prmCXTYkCdGXauCO5JHQYqOw1OOGUQ6jb/aYjgO2eoH/1q7t9Y8MTBLiHTlgVyF8wttH1PtSeg/Q83OvayCYogBbg5OEUhgeozjHFVD4jXcYUgSNmPJfHSvVDc/D27j83UgxKPjZCCitn2CjIqsdf+HNopkuNIkOzhVKhlb05OMUKUezHaXY8k86bBGWC5yvy8fSq00jpINxdj1wBxXq0/jfwsc/2ZYyaeWXowTb7DBH8hWcvibT7i4eD7CmZAFZiBub/AL5FVz+QuVnm32iUPvd3iPZCuBj+Van2W58kOjfaYpPmKbcbT+HauyuNYt42Q2+nQyLE21zL8xHoM9qonxnqK7mSGIL3UYKkDt6ij2i6IORlFfD2uX6/bLK0kvEhH+sj/wA5P5Vi3Olalahnlil8xRu2jPyjv146V22gX+tRW17fTTf2Zb3WFCluA2eq4xjjjkVYn1ixmt2sp1eZmwEmfDDcehyPQGuarX5dLHTTo3Nn4ToRa3N7cKYJnjLWz7C5kRDhgPXHIIH5V7foVsfsFzrHiC0htvtEJETW9tiQJ08wNjHynJP19hXW+HPBOjN8MPDjW8EiPaN5st3Z4EqtK25n249gMcfd6ipfHWtaU3iTTrex1HUmyiR7FhePdjALfOqhuRluDxwB1rx69VVJO3odtKDjE5Pw6trpqPqGotB49v4QDYFGaOULJ8rIRg8gYYcE9R710zaTqstlqGsQ6DJqd0UUQ2F5ljHzhkAYfPxyO/Sqv9mzwQXL6S0Sz29wspnKiPynLAoBgdTj0x+FJrni/wCIHh3VrXVfGUEDaXJA0cKQ8CMqqq6ybQdrvkYYjHp3rPpoWjzG48J+NZdSnsruWLw1c38cZmssjZOi/dACEp8uPu561g33hXxbJJc6TaadJeodskqWg3j5D0GMZ24yQucelev/ANs+HfEo8N2WhvBaz3lw5jjuDumjYEssblQAFJOB259RWjrOsfFXwHqUFvZXFlBbatIY4j5UZjDL/E78FcjruyM8DOK3UmlpEztrudj4c+HWj+MvAiaD4hnH9qXELRHZKVlHklWUrGBlmXanBHWuJ8P6TF4S15tJ1K0urjUdOiD2mHUGWONwvyBx6c7c4O3rXPappXi24nubO4kkuLuQfbFa1j8swydSYpI8bTjIIA5zVrw/4v0XwdeW1r4h0/UdblvcM98/+kXJ2YCKNxyQg42ggYFZqM7t/kP3bWRd1PxNp0UkN34u8Ctch7plgvBGts0bN2k243sTk8hc+9amjWXh/wACahbeJNf0u40ZGudqiCUS/JJ/z0CHbtA7DBOKy/Fvi+bx0sf/AAiWoX8FjZB3ug9psFs4A2Rnj94Wwx4zjiotJ/tvWfDra34omENo8CLA0TBy6/3e/wC8VhnHUHtxSjCVuxp7v/DHz/rkNtB4k12HSZTd2R1G4e36/wCpaQmPJPOdtY+pbH0q5+Tywy5Gf9nH8+lauowGw1rUdOUmbyCjK+3azRuAyEA88rjj16VSulWbTZM5JC42gcfLyM09mZyMmOQNHH5Z2jaNwHbgVraY0sumasVsJdQgARC8KGQxE7gCcA4GASPTFc8jRy2oRBt+UcdOh6V7B8ELTxVfp41/4RJjFNY2ljejbhvmSRk29P4lZuB1xXZTlZNnM430PIvtsWm2/wBoeQ30DrtXKGPI7feHI9/Wvqv4QwCLwXFqsjgnUi8g2Jtbyw2BuxxkdfbNeu4vde8Ew2Wq6DoUGq3ES7JJY1XzwnzSNhVznBAxXB+H457DSzEEiWJWfzI48BAWxgx7RgJjGMCvHzbGKdJ0kdmFoWkpDNckYQTJJnGxSi56ZOPStHxjMumfBrwpp+0r/b2p3FyyggboLBWALfV2U9uKxdcl22rmPM+QNoAxjGPyFW/i5cfZtS0LwvHIJRpGnJuQ/d3XI3s6/wB0EcYrwMNG8kv60PSeh5pbyhQkknzD/loRxx2x/niuN8fNrjX6RWumm9sJLcGRiD8rZORkDHAArsrd5AUj+WaMAgR8AdOua63wyJ7/AE2SO2A1IhiZLN+E2Buijpnp9K+kwukrroebVV42PlrVPFevW8UOy2NvZrhQGiG0HGB82OM9PSsltTg8QyxWl3IIItpzFEA3zfXHHtX2f4W8H+Dr3xLdnxMPIFzETFp0w2Hc3ULxtwuPlx2PtXJW/wAM/Ces6iE0WzWy0Zd5uJ59qTKhzhN3Afaw44yB3Fe3DFQ2PPeHkfJb+DdbVHudKuI9VhX/AJZl8Pjpgq2Bn6GsJgbV/K1OxltvK4JGdqnp6f1NfZWifCjwzri6j/wiN00jxsgsmmI2yMv+syo/gx908fSuQ8WeHZfh2r3HjSexQ3iFY4IjvklVePu8jHHPbNdUMRF6GLpu+h8xSeSf9JtJVaMD5l/iH4dqdcWDQ2ZeQ4Z8HAxwM8VU1K/tbq4eSwtVt0yQAFAyv4Yq3YuNTgkjn4dANmBztFdGtibq9ixIBd26rkqI8YHXpxSwkQny5V3GMdV6Y/8ArVHEs0ajA81Sp4xjpxzU2x5BzjBH3PXsOe1SMiu7OO/h8qNwJozuXPcHt7dq5J0khcxSAxsvBU9q7GNCmCjeS3TnB4HY1UubSK9GGcJOB+7YfdfHY+9aQdtDGpFbo5jFH6U50aJyko2MvFIo5rYxDb/D09KQj0p2BnFICOBQBq6Vqf2RvIucvaueR3U+o/wrsZoVh2XNtJ56SDjbjGPavORtAwR/hWxpWry6eRBN++tSfmTg4z3X0qWuxpGR1e8OcIpyMcfWolbb1G856entUu2OSNbyzkE8eMZ6YHuD0NA8pyCo+fGD26VmaDR8y4Xs3Q/3e9Ryl1b5AF29sZz7inuB94jOOMe1MLKd0Ug3KwGymBWlZpOGUkngY7YxjFVZMMVePhBgYq0y7GCD5D1x+lQ7TGC4hOG49sfTtVohml4JzbapdxFizmHdgDusifh0r09ZY9gU5EmVZVHXd0I+leUeGZ5IfEloyukbSho8jpjGdp+oG0V65A77dzH5QBjp+VeDmi9+56eC+Gx0vhFcxXe8/M21uOBwTxXdqQOqhnBU84wB7e1eb+GLh5LyeNT/AKxANvYEHr+Vd8kgJcKCv93B4YDr0rxX0OxHiXxdeW08cWl7nLXFhHjcOPlyg/AAY/CuZE4e22TIquxG7Pp7Aeldt8XrIXV/pVzuGUUxsx/55qScA/jXCuY3CxKo8tfljx1x9a+twTvQieRiFaqyRnWNVRf3IHQLx+tQFwZMMpUKOQoySKiJaJtsv73Ixn0HbiljleF1eRcrGMMfY9PyrdmJOxSJvNxtyMJnjn+lTWoj+0Ga4YRhRyAPwxTBbvIHl4KR9V/iYL0/SpnufPkfaqlQilQRxnHtQhmxO8Lxrbx+XcPnhdw3AYz+FY3iZSfDs7wrwrRq+0YAAYf1qppmoRDVPK1BY44+AzD1IwuDgYq/4ov7RNAudOwY2LIYSD94bhkH24oQWPLlxsjyO2RTywG3JJwOPb2qJE2xjzCQuOvp+HpU5+X/AFZBDcDH+NbGKJLEs13GQoUq/fjivU/A6QzJdfbF86NJgHB+6u7G0nH415NbRmS7hWUkKx+Ujrkf/qr0PwjcXEF7c6fDukicK7lVy/oOD1AqZFQPRNWt41vI4Y7oxCcbcr0CdlyuD9KtaRot3o+oSxiRbhFAk6sF+bqGQ8ZIFZur2+pJD5dkPtyBAUkQDjnPGOlM0nU/tAeO6MuVQLuyC3psP9KysbHZtax3VpIxC6VKr/Ky4kUZA/h6c+2K5q+0VvsxzvupQPnz8vHqO34UsGpozSRyv9mKsAu5eWAGB6Vf1FvssHm2srzCVctk5Rv0yPwpD2OPN/qWjW5SS3+QMCrTLuXA6FduOeldFpOunU41gnjh0/J+VSqhZffp1qa0gd4Ip1ufNZRhkkOAFPBG3nIrn9Rt0j1CbT5AdrAFQEGf+AYx+VKw0zd1CyvktppoCjXEOHiRefwHTPFIvhNNahXVdZhZbiGPPlwny8+hzz9elbY+yanaRLEmdhAZfuOHUYPFN/tm8aMywQF3syUljzkkdio7jFK49zi7ydNLVRYzi82p/q3jy0bH3AFaVjrOrixMi2scsqcnzSRkD+6nHbjrWnayWuqWN5ehFFyGX5Cm148dsgZ5FVn0yOyWO8DyxTbgQGXcpz744+lOy6hcW40nV7vTGu7OOO1mA8yOMIDlcc7c9/avWP2af2nPiZ+zTqctyofxF4I1C43anoEh2svQPc2Yf5Y51xkjhZAMHBww8rbXbKO93T3ywRJgPEVPLDjHsP0rYl/sicra3zRvDej9w3sewZfwqHYeqP6M/BPxA+Gnxk8FQeM/AGrW/iTSr+MRuYztmtJWGTDcxcNDID/C3H4V5Xr3hWTSLmU2FqZMthJSdxPQ8YwMV+HvwO+K3jX4F+MrnXfA11BpTx7UurCVylnqkAfPlTg8YP8AfA3ITkelfu18Dvjn8OP2i/DMl74IuI7PxBawBtR8OXE0f2208sAvIo3f6Rb88Sx5GMZwciuX2VnpsUU7J7NJENyEtFRAkisAoI+mMdataZZ32rasLPQldFeSI5jGVCBxnJXOABzx/KtbxLo1vEyzI6RNdLt3/wAAYY6cbcYI6kf4elfs5+DPEtpri392Jk0yJZNrjHkyZA+V+vP3cd/wrspx0ujnk7H5cf8ABVLXdc039qDS9MtLc/Zm8DWMoeTDIXbUL1JJEXqAVjVSPVK+GbDxJpupyJYSXCG5VfmVkKRrtUfdz8v5Yr7K/wCChOt63q37Wvjj+zES7vfDml6DpVpE43BreWzGoSJg9Az3LYx3r4ctvHkxuI7TxlosdtdlQEbIQbfXaePpyKzlvsawWhv6jbtcWss8Vy9vzuXYcj8MdfpXm9w+vabqQWS6FhPI3QAsOfu5XoM16evifw9o+nNdSpJCu7KhT5ik+ilM4/Gi28TWGsRCWzW088EkRXIG5h2I7fyqYtFanM2/irW42kj1aO2vPJACOI/Ldh7AZDY9q3dC1qLxDJLC1mI5um0rjpzndj9MCrWqWl1qNjFc24VGDfOHGzyWHI245II6Vmw6jqUcojt4BHIy4JUYMh/StFboJo6WJSmoLa27w4TDvZs/Ud8Y4B9uK09R8P6BrVooSz/s6aJ2O9NqyI3BHIHKn/8AVXi1xaxT6g5u47q1mHXYrgjP3cMuf6iu/wDBnii302ZNM8Uwz2E+wKJXDSCVMfxYzz6Y/KlcXKuhqaDbeJdJ1L7F58EtpLHJiVj8wJG3IbHzEccVx+r+EfFOnXg1e8sJPES3H/Pt8pjK9mTqARzkcGvQb7VLchIrG9s76wnZe+ZI84/hTG0j3rmfEvizWdGujorRGSBURraXeVcBVGQDnbgemBxWc5K2iNKcXc8/t7DxTqWqSfZYp4PP+SKOYbFVO/A4O3+Vek6N4VsdItYv7f33G6QpLcRZQRMSNoZDxtOeuAapWN/YXMUHiS1k+yLaHzJ7YyDzC44JRjkbW6dqT/hP7LT9buxqtrcX2k6ggLQSbV2kHnbg8quRgrUqSWiRbTZteJ7DSLC2hiGjpq0IxJHdW0xKsAe4XleOp5rqNC17yEGs6Hoj6BepjbeWVwpiuBuyySK+AAcdMGvLteuvDkMjXuhuLW1u9u9Ub94v+6v3cD8OK7rQNYfw1YyS6zoFxqOmzlXtplnWMfMuB+7Bz8wHXFZzely4JKyPadO8a6FrWuR33ibTo/Dt3JC6JczOB5qsNpUYwDz0HPtXNjR/7K1KfQNAldrWbZJDLGGZ4eNxI+U8Z/SsG7160vLTT5LHwzc3lnOrrNDerh0AIKGC4HT9M9OKZJ8QvFF5K0HhvS5ZBAFhc2+GZMcDMQBJx0xisLvZI2UOpW8LeL/GKaxcM8w+wq5hlvvs0aqxTj5lIz0x938q9gs/it4bsV+zXl2dQeFcCQfKUb1CBfmX0Aziud8P+EvFvirSpHv5YLGLJKjyGUS56k7cfPwOy4NVY/gnqd7K/wBq1WDQsDCN5DSEr0wfmUD65q1C2+hlKcX0OmuPGvwkuVe71WeK+aICaRjbMhLf8AXcfyrpLX4heDbeztbm40KWe2lUmJRHEyopBIAViQM8dcEV47Zfs/8AiC/W5s9Q1e1hhE6+XcW6MWZAcZIZdq/Tca9WtfhNfaHZR+H73WY9W06KMK5uF2GIZz95CWHH4dqqSSWszNWvpE5S4+N+m6KqjTtAubiJGYtG7pHJCc8KBgp9Dn8Klg+Nq6rai7k02HSMuRILrbJIBjgxMuwHHuPoK73xN8E/BB07zdemubxdgks7pJduEHVQ6KUI+vzGuR0T4b/DqCeOz1CfUbKCY/uHuCI1VyMbSRtOOnPakvZPaRT5l9kvaL4o0TUjNbaJawa7qjRme3luIwFmZcZRiApBx0U8cdqo6/4++Iehwwajr+hWmnn5kgDgP5OBgsoQkEY/vAj3rf0rwN8PvD2pLqdn4hije0lwnmSLHDvb5c7iCWOOCcge9eh+KNf+H66Y/wDwkF7Z34h2xsdjNv7qFKZ6euQKG4K2oJS6RPkjWPitc6nMl7OtpBKSPmtYkZGI9RKWOT0wuBXqXw9+LHgHxBeT+HNX0ybwzeonmR3kqhrYnj5WVf8AUjPPcYrtVuvgF4lnjsDBp00nB2CEKM9stGAFY443cVgT3mjeD9MfxBd6Qb3Sn2pCoto2aJCTkqw+XZ8v8RxUuULaDUZX2M/XrPWrGBtf8L+KJo0juhDsg+ePD/dK/wB7HoR0rhvF3ifxZYm0TVYr2R1YrLcT5Hm56EYPyqccYxXomrfFbwbeaFEnhnTvsc6OkttCkCKgAYFvMKnaCPQZqlf/ABf8Oar4js7u70q4ia1VoblWeNYnWQf3MZIU9ODmkuXaxp7xwVh47+JPhqziubES6hEHPl4kEki7v+WS4zuXJ6MpIr6a8PeAvFPxnXS72ZdQ8KX3kLFeC7DW7pHxvaNfl83nnbuXtz2Hj+r+MNF0wwf8IdoItri5bzS0cbTRn5sYEI3bcjnIIA/QewWfiDVrO4XVPtc2tS3EKt/Z9w727IGX5tnb5eOgzxXNWlFe8ojim9Lknir9ljxo9x9rtfFVrqmi2qs1vdRspYpt48+HI8sx45+ZvY1L8O/g9eWwuNTh+JstybGH7Y/2S22wiNBncHZnWQK2M/N07Vysmi+M/E2n3l7pUcnie50sbxawz+WqQPlnjbLoX4BAGCSR61b0TU9OlsLeHSrPVdL0+Xfb3+mwuftFrcjbuxuJdk655Ax27Vwuc3vY6VFLqeon4R+Kvip4UuPEaaXJZ6pJpz3tndWt0VS8nThUe3yfLaVVBGFI3Y6CvmXwb4N+JepTa7oU0uo+G7hZoP7SsbhFDOckqTCwTncv8JGePYVs6va+Idb8RabZaLrmseFbXR2T7PaLey+eN53O9q0bj5uM4zjnoOlek6LceD7rUvFfj3WYdY8RauEh0+K283y7m5aSNUdzGkYcNCVU7j0xnGekx6uw5dkzkvib4Z1G913RPC7RXGn6hMz+bcxSYW7VEURO27HzpggAc9s9APPrTTn8M+KtbhJvNP1nS4onuG+eaC5j25Z8FMgMjDGeFxntXY6D4lubaW5tdU0m78Y2c7KYmvXZ7qxUEq+JWXchHbCryB9K9107SfBOvo3hTU7W6guNTtYobXxLEnm3g8wqxt5n3KsiCIshXsvYYFaQk4qzREt7I+R9K8WzzXWj3KSx+MPPkYfZFaK3ngEJXaA7HOQORuxnGOc19q+B/j54UfUE8J6x4U07TLfVJCLidrWNbndw3mTLs2Hd/GATkADpxXy949+EWu/DW1bRfEEenX9t55j09rd3aV33fLscbGU9CwOMHgjFcvr9tommLFaaXqepzaogCyC7+eKR1UA+TIFBymcEc8frq4qceVMz0TvY+1/FEvh3wR4atLXXLd/CunatdvPaSyKZ7Sz/AHm8onlxhUSTkqqjHpxwOV8T/En4dvrdlc2/hfRNas7SPE2rugjkZGIC7GRMEfN3AKt2UYz5R8MP2hvFHhXSofAPjbS/+E68IWkn2a7hvraPzYYn+dUG/af3TdP4cHtwa6W80n4E/EzxWdM0TUbfwVpWqHNpDE6W8kEiRlzFNC52AFhlCGwRgZrzpYNqdqj0O2NaPLeKL9z4zs/iz4U1K3u57tr62aYWiXULXEFtGjKSkM2G2xgZ2jPyjoPXmtEuLPUL/TbPx3cx6jpcKuke+QEeZgBPMkPzADgDBUDvWeslp8OEt4NNNxrOkSTzI17pc8c4mCP8pZHzsPZhuGOntXpFv4LspPGlh4v8N6VHe29nEftfh69VbdmWePy2kikJaGQAMMZbhhkdsT9VjBrk2H9YbVpHW+NdMbUrqTw42rWws9YTfLE0ShI/K2+UfMBIOGCAHI69O1Z+tapoXw38CaJPPpk3i+806O4tLq7tMyxRl23Kkrui74fKfCkZxsC8DmvIPFHi7w1ruuXjXFmfBsvh0xzxfZQ8xVvlLID9zZvIxwuB0yK+0fCvxl8B/GWwFp4Bu18A62NwniuI7YK7bRiSNGYh1b+LncMjPaqScIXsS9dDwHwx4o07wboUfiC4tJfEFlqCPc2T2sYkgsJSp34R8oCcjcMDaBgetY/hLWLbxBBpXxKlUWC6bdSo/wBliQC4kXA2GBSNucfMMYx2xXvHhnxJbeCfD8/gbx1aWGsaNq91dRXes2+7KB+Yz5KIu3LAdsKBz0FeG/Er4SeIfhro2p658PbMeIPDuvSwNGljMLuW0uWlGCsaiQZ8ttqlWx/e4BFb09XeJjJJaM9etvF+k+IfFNtqPw3s5dC1ezjluLm3ubZUa8dxjAVCDggkfKVUCvm/4vfGTxrdX1rqeo6Pc+GLWKSW2u7WGCRIN6bMxuH4yQOnXgivfPB3x8uPDdv4Q0/xPpEDavA0ln4js9VhWxuIyCCJoneMbAASVHAOcYwQR7prnj/wB8ZNUn+Gel3FhqFvAyS/abq1Ey3kPlKxjgEyZIR8qSDxjNayUU7yJi5JaLQ+Ptf8e+E9B0G00iw0o6bDrNv50pZci0lkVWdE3jD/ADMR1AzjArvvAfgzRPjF4e1PR5/Emk3Q0aJbhSYlWe1yMsZYvk2R7No3Ank+2K1dK+C3hHSry+k8Qyza5Y6Fcp9hgnTYwEuVaN9/O1ByuAOncYB4aL4a+HU+IOrfFG2vJtH0q+i+zfYLCIKICqgEXMkZYAFwGX5NvQYwOdo1V9mRi6WmxyFl8BvEGow2mseFkjeylWXzElaJi6RsVYqM4IypAx2rnLFta+2W+gR2EmmzqrqYNpzIyclc/ewMHof0Fe7+EvEmp6trl18O9e0u3i8Mtayz6XG48q7jMQwMSo2fmkOfmGcPwMV5DY6vZ6zeOJprix8QwyrLayTkJAJYjsCJKvB+UfNnCkitY13LSSE6SjsVdMu5dT1JdJt4jbSqrG6x8zJsGTlG+YAfjXdeAfh7F4/uF8RPaxy2FvPLbXW87HjPl/fCrg7TkduPwrs49OsbzVU1zV/DVx4V8XvDJHBe2jM1vesq4+dVD7sgk7iPuqPTFcl4I8X3HjHxDF4U8VEw3sHmi4vrCORZpIEAAW4iVcuCy/eK7cDpzyvaW2J5bndeHPgHp2l6lcapdw6b4p0Ao5YLKsklq4GFQyOVkXdjI4wO5rmfB1joL+BvEc2oNd+G7TUEc6ZapIHED7i7bQV3r91fvDbtJ9q821XxL8MYNTv9D8D3dzqck3BZVeOOTOHMUkEqKuUxwUHpjFaeg+EfEniPSpbuK5vtNt5FAeBcHdt2rlYmww24AyFOcVCcmaNKOhX8MTXsNm+ux3y6Bdwo2+6U4WSIkKCvH0B+o/D3f4R6p4C1+a7tIbKx0/UYrU3NpcogeYOVJmwMYB56d/bFfO2leBdYn0XWbjT5ItNg0Yr9r+3xSoAWbCIB82GJGCNozx2xXS6RrVv4Sjg1O+8LMt9Gcl7LIVsYUkoBkKQc5Va0at1M3Zner8RfDr6xZ6X4hvn1y0uXe3vN8flvBJtCRyx/LuG0Meud3X6a95pOteB/Dstt8O7g6tb3LedA6y7JJYeuBKgUpIox6f0r5a1v4meH9T1CfULnRrbSbmaQx/MsrR/J0LAqPmOevH6V6/4Q0+H4vaPbx2WvWWkz28TKbCaR/v8ABMgUbCzdPu8is+R21LejNKX4z2V1oeiaR4j1nV/BPiK0uTFIsiGSzBU7kllGUG1wEUFvckckn23wV8WLHTNNuNZ1G0trvWUJ+zahBZJLbXPzALIPK3SIzAkHjnHXoK+SvFXw1+Inhzwv/wAJTcX1l40069kwkM24yR7ZDGQpnKsw+XGOcAjgVBbzafp2l2X9kLc+F9Tzu+yXccklojM2CYxKdoIGDlQemBVSpK2glPXY+gvFvxs1T4k6RLDH8Of+Jjok/mRyaWVE1o5G6Rntwok2yckq4Ix9K4Hwn+0Bp9hqNv4R+LenT6NJG4uYJ4LX7NKxI+RZ4pUEZTBHzIF6Z5r2X4d2ms+KU0/x7batpXhXW9KcWerXsd1H9m1O1Xa0fmW6FdsuCAAcEjPPQVwvij4neBfF+r+MvAfxKvovCF1KUS3mCmWDZblTAysFLS78Bsn7v6Viox+E259Nj07Qf2o/D2hadd+F73wmt9DNLvijF0hjucncoZf3kZ4OQoaNfY10zftJeDR/ZdiNHu/BscZd7kQOHWPOGjUcKNu4ZKg8V8R3Hw68AWix30HiiHV4o23TRWE26ZQw+QjbwQvfaoIHY1qfDL9obw18ObyHQvFfhe2+ImkwXMpF7Oqx6hEGG0GISBlAXjK8E+orX2UWt7mXP2ifRF1+1nZ6V4inn1nwRqE+gzhA9zbSLKfl+7IjOYowcj7oY4544xVeb9s+fVnh/sO1ttFkuC8Kz3q+Y0IGNm50BD5Xrujx/tYru9A/aY+A3ibT5PDsHg+XR7a5WQNHPDBJDMnXmJBL2/vR9fpXmfxL8a/BnxhoN34cuvBNtp0VnEsmn6mB5VwQpAZEwgcHbkDcCvTgVPs6fZlxnLsjf1L4w/F7xZp9kLe+sPFcMhdZLe0sYZTMpXBSTBd0VCMgqyjpntXA/Df4L/GDw14xuPFXhW3l8Gw6zIIL/R7hfKgvrZzulSFVMg27uVHy7fccV5p4O8V+JfAeoWOt/AmW+uYCkv8AaNtqzW15ayRNs8tAm5SGUg5C7TwBXtvhf9ug+FZEHxl0C5vI7yVc3eloyNaH7oaO2mYngEf6txgVco8q92NxJt6Xscr8cPh54f8Ahrqlt4Z03W/+Ef1PVPPuZLWOPMMCMVMLNJCqBEdSwT5c4XBORX0HYeCU8Y/DS01zRvHMHi66ihW3uIiPLguTB8hi8p5PtMMowOT97qABXW3nhb4OftNeFf7b8IeK7bVdTt2T7Dcy26W2q2whZm+yzed5c+G3tgMAvO4djXxD4i+EGj3PiKXSr/TtX8A38cgaXULKTzPL+U7SyxjY0Z65A9B9OZa6aXNW1p2R9aaxcfAv4kaDD4C8b+CzJfWsS2i3BlV1JgUcLeQOsynuA/v3FeOeJv2H/DXibQh4k+C3iLWfDV9BC+zS9TMb2txJGvKLIQJ8/d+8+D14yK+Q/E9rffDHU5Liz1+XxF5E43GbzUW4G0FARngjJGVGDXrnwk+NU/gbUlutY0S+0m01cjbeW6tKLaQcGT515AGc4J3Y6YAxrGVSK5k7mbhFuy0OW8LfCv8AaB+G2mr4s1e0a2tJXkgl85JGzJGWykixqXC4GQ5+UjGK6rwj8aPB02hwaL4wW905rKaTyNS0rLmNnbJ3BcM65PVRkKOK+7vD3jP4jePfDe2DxDp1zq7xm40SWW2jhmlCMd4kgdCo+VcBsZXdn0Nec6p+zr4Y1zS5rXXF0r4d+LL6X7Sq28EeyWRXzM6LvHysScqNqjPcClLEwm/3itYFTlHY4NvDfw6+OekDXtS1JNJsNHmWKS8kQH7VEUUFvkZHU8rg469e9ee3HwYi1TxBqKeDL1fEfhywEEXnhf34SVcNyuA4BBO5RjGK8w+LPwq8Z/A/S9RS5u7a9t5ruGG1+xSOPOEn+rbYRj7uM5PBwPTHd+CfCf7TGmC0fwnHd6Q8kbSXZMsMpihKDb5kRLll44yBj6VS0+B6Cdran0fe/s7fCtPCk/h3xNfNc39nbfaYltYf9Li3Abdyg4YjIP3fmHT34v4caH8IdQs7Tw3498MaddXF5H9ntbi+lLPKVG0EJMQIyvfA3ZI214/qXwI/aG1m8n8ZXt5b3N5dBI7i9g1RLWMxJgRiTbsVlUAcDIHtXT237Nvxv1bw1LLqGv6JFb2afarUSz+ccDAk2S26OVAGM4JGcdKam0ruaFyQ2SP/0ub8G2XwIsrbZpfgW58WeJ2QxYnv5kWNkHEnkMWgGT25A9K6X4VaF8F211rz4k3E0Hieznf+z9BsIpEtrVgpLSSPbRfvAw2ty4jAHXPTpvAXwn+NOmXqWIeLUbaVypMSW0UEWRncX44x2ODxxXrWkfDj4WfDzRrfTfH+oadqN1PLLPMIDtlcSH5VAik81kUn/llj8a+CqVXFfEfSxhF7I8y8Q/FfTPDerzWVt4YjvNVuIQzMY3dlb+8MpjbjqR179KNJ8f8AixLazn8F+F7fxQ+0G8jtyluVh6NFv2bBt9Qw7fLxWxbfEDwfoOqX3h678I395Y3TottbMTGrLH9wM0o89l3ZxntxWN4y8QX3iNJvD+m6edCjJV5NC08oI2TgiRrlYsKOVO0YzjGK8/S2lzpt5I4/xcfEOoR/6fZ22iWMCtONFjb7UYWX/npdRopdick9vXitrwl8SPiXpXgq60Cz0bTodLvYXjtkgaKQ2xkwzF43OJHce/Qgdq1dO0GCTw39tvbG40aOyi23OojNxFJGOCDAxJbjjcnQ9gMAGn6ToHiu1nvPCEX/AAiej2pjN1qo8yd2lB/dhbdijJhhyw9cVLS1QLocto/ibUrHwzJqXgpLeLUwjLcxCL/SJWVs7TCY3RVjU9R19ugjU/E/4129rcfEXWpri2sZALXSksoIw5z8+64h2FAVH/LTnjjmvXtLl8WWsS6hHILrS7H94t5PFCJZ4Yz8z+SxE8e7GPuCvEfH37QnxM8c2U8WlWqeGvDAmETx2rQzSNHuAk8yR4o5ASOpXp0zUVOXaKu/wRvTUvRFO51PwxoPiaS/1yxOkaVpsLRwx3nmXaSFCqsMBHlXjI/i46Vv6JrHh34r6za6j4M1a08D2mihseZaA+X3zEzLFkvjldwI67eK0JvAHh+6u9O0yTVR4chJiWW8mLTiaNwG2+XnCjsCSK9I1jWPg14autG8OeCrePVGaRjc/aLaZQzBANypcx85AxvHy4XuKy0XXUtyutEeG3nxT1Bda1SPwpeXPiLU7Rgker3JT7LGyfxR2rxBTkcAMpHQ9OvCav4kutX1qHXo5hYXkkiG61b5REZVGCqwEYGDx8pUfh09bt76z+LHiltD1Lw1b3IslMi2+nRnzTgHZ5s8SwrjGF2/dzjIrd8RaF4w07wda+Hdc8Cxafa2+8wBp45twJz8sSB2jJ7ncCeeKlRjvYG+h5L4F+LXirVfEl1p2hSp4yNoge4mtbGWR7ZEPzERuVhUt/ewQOoq38Q/ir4tfU9I0v8AsG5mvbgSG1t7x/Od/m+ZwqhMcAAAjAFeoeHPF/xYmtP+Ee+GOkQ+DtBtHX7Tb2NrC2XXBcy3FzDGoOecDJHSreieFfixd+OLjxU2lvqst1ZmOS9Fxa+SkYGUWYW+1VHfAG7gda6PZJWVjL2q30PLfDHw48c68suqSeAiJoDz9p1SBJWZgTujgGIxjGB+ldENO+KWlW2nx3/hRfC6WEm64uLm5tvIeD1dYz5hAH3tpz7Vt6R8N/iMqLb6v4di0rTZmkYTHUUCXB6j5IgXQdOMDivKPHfgj4ryX2m+GU0mSK1e4VLCKCf7WY0JyWDKEKoP9phjsBTV5NRSDmW7Z2uuaroutSDRbHWNF8GadFGJHulh2o7Hgli7IVzgYAbHvkCvNmtvAs+oLpNvrj3txeZB1C3t3RCxxyVb5myOmMD07V6BrHwf0PwPMmp/EqSxt5buNjFCDN8hiwWfyxhW3g9GyfQ9q5zT9F8WeINOk8ZeB9PbSfDqGRGu3it3G2H5WeOL/XsARyChA9eKuMFF6NEc91sdLqfg74E+GkSbRbjVfEFzME2xS+bFDE45JaR0jD5PGORVjW9C8J+Om0C78XaefCEcUnkRpI32j7YuOIgECGHaRnccZHTNbPgvwvpHxP8AD8r38x8OaL4cJVdZkljVbqZv9YzxEKYFV+nXPYHtw9rb/DCa7jL+KEt47W4ZJNRlE727qOAqgmMD0Bwn4ik5Pm1Y1FW0R6hZaH8MPBbzLquiJqEN65jNifMkeRUxkqI04ycYG4Y68145p/jnwh4k8f29ppXg6P4d6hYOHTTZ715Hu0HCL521VBbAOFXgHHOK7O38Q+FdU1iWw8E643i2wsIzPPugMIEuMKqyGIbl+hI4rvfB/gzwyM+LdU8SL4UvNWuAlxNcW6zNaiP+GIMBztx121p7Sy5pMSj0ser+BJrz+3rjU/G3g/S7DTpItiWlykYWT+EBrhUSJz3G/cVz2r5r+PusaTbavb+I/D+k2HhS2sHZ4bZHW5hmH3GRSqgu2CG9u3Sq3xbsf2d9U8bT2+iavqvju50yBWgga5uPIlkC7miEpiXYA46KCoxwelc3ofxE8E3Otza/4z0sR6xdtFaWVnuGLOGJCjyo8iGFmYYyZEBUDiiClOzvoE3GGkVqc1pXxm8WeKLO38Nz6LBpFs7u2oz2sCCZ4NwKgA7MfgMk16f4r+MtjpXhm20nRolkW5gEQsrhzJPbbSMENtYHKjgbuOtc5r/iD4Na1q11psum/wBi2Nq6Q2ssVy00skgwfMSQ4ZFAOCG3D+6cVS17U/hlpskRsEs5DGd724leeVxtAyuYyVyOeuP6dDhB7PQ5032NTTfiH42OvJpeta4fDdrbxh4bZo41SRsYKrJtwQBxjJ4zXLeN/j7aBb/wjZ2cTyXyBFuFG10k+85VfLQnI6Z6CpLnx/4AsnubybTH0/ULq3Hk39xcec0SBNqiJSrKOOD3/KvXvg/8afAtjpLaR4hubHw5bThY9O1C4tTJIWz+8MkgjkABxtBbb2xxmkqcL7BeXY8StNc8Ra1Do0Uem6omh6IPNu1SMynJKYYcAqPfAHNfR4+Mun3tvBJZfDrW9RtrRQLOKUuXMuAGCtuc4yOAQcj0rSv/ANsrQPCVxqFlo1zpniCw06NPs9zEDEZ2kAyqRtEpO0kgkEgV8t63+054xn1s65Ya0vh62vEZl0qB4z5BBGG81EDuW9D24+m8Ye00hCxPw/G0dJ4rn/aY8aa7/adn4D1rR4dyywxRIltIDH8obLYC7SOckGsqLRP2oJteZP8AhG77Wr4pjfdtDJHDleqSbwinHoeO1ZcX7SnxoiijmfXri0sFI8x4Io440kc9SVRXIbH3S5r3zw9+0RoHh23XVfFOjan4uvJ0xL5amyhkkOMYEiPu9DtU5680/ZSp/wDLtGfPzfDIZ4Bt/wBqPwrpUHg/R9E0Sztmw8t3cy+ZJB1/1zpJtlZ+fuocZwcV6N4m0X9pnWfBd14X8zw/o2najKI5fIkiujKHOCEYlVgBx03o3OAK8x1z4sfFjxHY3+k+Dfh9qWgWWrIWQ3QEy+WvOYn2Rou3b7f7vavmDxJ4o+MFppcK+JZPEN5As5hsFd2WISZClQIwAMAYXcvOOKI0JSfNyJApJK3Me96z+yH4s8H6NHcax4k07RZrlSUjNo4t3KkZUsW8xsjn5VYVztr+y3c3FhdXmnfEvSJdRXayafDYzBX9E82RyFJ7fLj1x25Pw/8ADn9oq6un8U654T1nUdOt8COS+n8rzQydY1klLgAAdUUH0r6S8GL4+8QpYaXd6DZaNewwlbRbm4LbjHtw8rxhlCLj5uOe3NdE51I72MUo9HodZ8LPhdrvhcJrPxF8Ty2sFqkf9mxWsaxwwFeonePLSjIXGGwMdcYFeV/ED4U+B/iR4xTXPEviIRWaIyTanczpaC2XORCQCyyP3XHPr0xXSaN4b8feB/FupWfifxJYa/Ndy+VDbpCYrdnI3bSoUYChvTJ9c4rz7xL+xT8Zr/X5vEXifxVp+o6ZclpXks7b7LDbFv4Ngw7qM4+VOMdqyoSftVKTSHNJQ5VdmHafsxfs8+ONV07w94F+IUviOSS8WO7hif51izjMbNGGwSQMkqPbFfTmp/sTfBPwS1pBrmlx21igE1/d31xeFZkiG7Z8rqExjkxuFPSvJ/A/wC8Q/CG9TxpYfEmwtXs/+XW20g3KorgBHkmmYcgtkfuwQSME9K6jXvhLqPjnzD8Q/iVqni+xvIBcWWn+atjCwA5lMobaIlHUKM4HQ9nisZK/LCpoKhh47tHmCaz+wIniyx8SbbnSmt3aR9Fsxey29zHGW2rtlCjBOCU3BfXIrZf9ob9lKx1z+1YPhTFrc0E3m6fYRYtzbSuMFt6AwnI/hwQOeaq6Z+zT8F7TS5oZra7hk8hpka01ZZljizgSgyj94O+duO3XFegfDb9i/wCBXiDQLfW9P17Wda1eQ4vZo5WtmhJYjAiBkijCgYG35mGDSjXw8YqUqj0KnGWygXtBvfh98aPFeiXt98P5tDttO86SG3eWCO0jM6f8tFtwQ2wqCBuyem3FZnxS/aj8M/C/Wv7Fj8Kpr15ps7R2l6/lafaWltIi5dY40JmfduX5goAAIOeD3Gvfs9/s1fCzwvLqHxet00LTWRpLVZdav5bycx94Ilb9+7HAwECKD83UY+eNM8ffsgTeOdD1nw/oM+hafpYlmKSQXMsk0u3C+Z1PQE4GVOecVyrEU5y3fKjeNGXLflMq9/ay8PaL47sfFemb/FWkxxpPcaen7mOCfkNjfsTGCc7eDn8K6/Vvjt4++Pmv2N98KPh/H4J0QzRQTX7TxyxyKSRIxJEMcfH/ADzG4Yr1JviV8BtYvtM+Ilt4AuPG9xppOUt7dbK3hcgoszIIQDtA+75bcjoa5vX/AIy+LPGFzr+ofC/w/eeG7O4lQ2bWlvC3AQKzGSWONQodSVHljA4xzWdSvTsuSDbKhQlfWyR9Hav4jsfhBo1jZ3eo/wBkW1vBuGqx2QkmuWkJxbwwsrv5pAbLnIC43YGa+Q/iB+0z4u/tqOG10xtMtY8BYbqFZrxeBkfaZkHJH+yMAjiuIu/iZc+EdWsNe+JGrX/jfxPao0llb6uWSys5CNuF8rKhiNowq4+XnbXF6dafHn4lXR+JNrLJr9n9rkj+0eRbCKAYCuAu5AqxoRzs6dcnNRSTfxf8A1cYQR3/AIv+K2r/ABS1PT9PsbeL4cLC6opeVDPNI/8AG8wjjEarz+7UgHJJPp6r4k0Hw9ZXXhabxvZ6vqFvZqJ/K89CFZEGGl29Sf8AeXpjBBrpPBf7NkHj3w5Pe+OdANuZCXF+NSMvkMx4dLeMIkgYgZwBxnOMVb1Q+BPBEMnhn4lat/wlmqwoIk1KK0kmNp8q7IpIWJgT92ffOTzxWWIrRTUIOxEFza2PJda8dfGj4q6u3gf4XeHIfD2nohYOs6NC8JUFfNkmMceVxgBO9eealZ/tJ/DjzfBnnQ2dre8NdwG3mdZH5IE29mjLAegX0INdhq/x28H+Gtc09PDtnqni8zRPtsyBB5sgHyx+UI2Pyj5ujLj6V7J/wonVZdC0rxv4z3Whu5GePRLeOTdAJCdsZkV2xnv93B7k1VLSGsNBttaHzXp3hO+0vUItb1S4g8L3NruxeTE3LzMyshZbYdDz1Yjg5GcVd8MW3ivTtat/H+uafH4ztLSWSaPyEJOApicxQPt5dOQQrKrYPUV7zoHh74g6c+teLPFHhe28KaUiKlsbu4hupjIx2iRo0JkZQ2c5UZ3DqBxzPhaW40fWr7xBO0/xE1PV/wBzFLb23kCGJRt2hcCMZXIOF7D603zy6FrlS3PMJ/GPxf8A2gNQttT0nQ3sdC0aVkuWEP7pGT5sXM7BZHKbeF2g545r27SdB1e1im8ea7dxXumwWzMLYRyWsl06qQArLvKgMMgnduHYA5HawavoOieAZNA1aK58D6ZbB2k3BJVmklbfJGERGZd74KsowMc15fdNpFjrlva6brMq6c9mrRG5V5GYzKQCu6NY8qGUBcdMiseVfBCNi+brLY0L7y717XUtL0ZtduNTImSGaZIbe0QFSFYnAYlSeSVyR0rzr4r+LfA2nabd+FNMv7zWrm+VMrbRBYhKCHjEDyhW2hlG7YSMcZqxHpdl4L1qRfFFnJe6YB5dxczviB0fBBWMcH5jjHTjPFeN32s23gjxI+ofDyeSVY8SC+2rcQ27OpOzYyeXjY3lg7iOPwrrw2Di2nI56uIa+E19E0D4k+OZJfBzzyWFppKQH7NfM3lxljlFCuy7/wC9jBHp6V7nbfCXw3ZaJHo3iKUW2o30Rlv1065+zwv5BGNqMDHt6DlQT1rM8EeJ7+XxRD4o8S6edW1n7GZFmuFSCNIyvTyIVQSgbjjOSDz2wLPj9LDxjd33iHWo47e9lt41t1jc5DAFMjPUEHoQdoHat60ZX5IpJGMJfakzy7x3qPw7WzimsLCfXNOMccK6XbSyQecIyFT7RKVVjzghl9Pz6KD40/Gf/hH4tE0L4fxyKi7F1CVmfykZceUwBixtUdQ43d1zmqkR+HnhoWkYs7fWby2jLX10LmbyYkY4CtCwZXJU4GAMEcjtUVt4hQX48N6fMdO8OSssm1uFZCAyojv88fzcfKRxWns425XqTzN6rQ6r4P8Ag3V/O1C+0HXxquouA+oyC1NrYWL8nbllbeXClVKjtnjt6ItloF3q7694xuLXVpLpVOnQ4d18qIfMwk2oCo6gc4/SvOR8TLTUfD8Xhrw34bunsoTJF5yzYibeeXOUV36HG7p0z2r5t8batPc6iqTTXVtDYwhbWORiFMg5O0AZTJwOOO4rL2Epy0Vi1JJas+oPi5q8fhHwTD4j02A6x/bs8kb6qI9lvaKq/u4ltZR8/mYYhwB905z3+afBfxX+NWq6laeGPDGq3eq2UU6ube1t4kjtlb/nuY1A2AdiB7nmvbviheaTqvw18A+FtWcWOoaxaxTyXF5dkW9lCSocysFdWeZXXk4Kc+hFdroevWXw68F2Xwf+H81v4j1XVpFeXU7dFSCDc8bHdI6+XPmLjcDlMdAK7oOFODTV30MXzyty6It+K7r4hazDqnhzwlaWGjvthB1rU/IMUQ+R3VkkifcX5G4FtqngbsEfGHxG+GPgNRH/AGzr/wDwlWpTp5l09lC8IuSDjbEgYIgyOGA5x2zX2x8UdE+H+mW8dvr/AInvrjXvLEr2kELNattAJjkESAYJ+hGBnsD4r4n8MR+KNKtvEupaXfwa24TY0W+CHan8THBVsgD5Sd3THFZ0a7ew5U7L+kfCUvwSi1O3S707UZLC3jlct5sbStboORCwALFlXqeBW74e+GmhXmpzX994qaz0uFFUmSzwJA/ysoIZWGG5/IV+gGr694ThsoNGtpntNQe2W0eBo9yRK3RXyiiRsNjdk9Ofbmbr4RfDjWLKy0bTroRXZBN55EMhZn5IIEh8tQFAXG7jrz27o4mT0Tsjn9mluj4X134M6Y135uj+KYdTge33xqbdxJn+E7tyrjHG05NW/BXwDv8AxfKRqHihbfT4oyYwtv5pkx8gwGeLaM8dCeO/Fe3eIvh1aWF1fWXhzfJBHLtV5SuRs6gEKFz6jIFcW17rcGkXOn6WkWkWEI2vMIiGuG/u7j8y4Ix8ox+FCqyWxTh0vY5XRv2YPE+q34/4SnWl0ixkLRo4A2khtoO5ZAUz1wYwPQ1U8bfDnTPg/wCKB4Q0i+/tlpIori5YofMTzk3IGbkHcOevGRXrfgqDU9UOnaTf3zt5joPJjXyzGgyMtz8244Hb1rwvxtfPP8W/Ftvb3f24WF8tjM2c+YYk8thlhkBGUqMddvFKpUqSXJpYdOnFXlc8s+IU6L5VkSoZQDt5yUz8pz04Ocj3ryaV4gXiLHZnPTo1dt4z1KM61dRWwdXQYy3Qk84A7ADAHrivPrm7yqhGCk/MSB6etdOFpWiiKsveN/QDcO15q3yrHEiwEN6nsMVcuD5jv+/VI2+8pX7gx/DjjNavhaMy+F3itITNfXEzSptQNwp289hjBrD1Owv4bwDVFS0yAW4z9Dhfp0rulHWxzJmx4cj0q4nkF9JiJRgFx3zwfyrtH8RW+n3sEYeEW0nylVXdkAAfNwKwl0vZpVt5WyS3Vw8rn+P0wO3Hark6afo6C5trJLiXkqpyD0xkZGAB9KiQ0a3iPxJpjWD2GnqFEyDzMJjbk/MMEKc4HUVzmjwbJku03Xiqyum35cBe2e3p+FYjLPc3CSMVSe4UdcAD0GOnNdlb2sMMiaa1wsUgQAqg5Bce35f4VOwyf/hN7XUJWe4jCCPIRIsq3HTOazbrxjb+YstvZACPjBk+8exzt4ouYdHsJhFZsVmchFjCE5J4JHHP0NUNTuI4jLptvbm6QcOTgfNn1xxis1Yv5DL641rxAY7p4sbGCCNQGZAcc8Yz+VdPH5mlSNdM628TIsZ8wcMuP5/hUGmaRb2sCy20pad/9WiHCkjse3HrnFYNxoWv3kpu9UUuEzuDOo2r3OBxjHpVW6ISO1udU0+0t1awuEEh2ghB8z59yOme1UoBY3FxIY7o2NrAwZiqcBxywPRh69MVwUmtaJZ3TW4gknYLtV0zwcYAAOMn3Nb+j+GL+7U6nrbS6HanmJHBVWb13YKjjnuah2jqyrdC74s8STrdWT6GYpVwFDNGD9CNwGMnpVjTpZb2/hXxLfSWsTkRyBY+Id3b92Duzziu48HWPga1aeW10V73UQjkaldTF7eJRyrCN/k4x/cHtWrocPha2kbWNK1cpcEnz4ntwBKSw5hj27VyRgYHHpXNOvCOxqqcmeuaH8PPhtoVtqFxZQDVLm2iGbvUC0kYkHRUyuRn0UEV2mi+N/E1zoV9/ZWoWcMdpA5REslEUJQZAO9RkYBHHSvBf7G8RbL3xDfXghgn4ZZ24SL/AK5gKhYD1UVjHxRf+NYJ/DukRva6cMqZ+gDgEncFC8HHqf6V51bnnuddOEI7DdS8QX/iSZtZ1eWO8nkJDSRRiNfkwAQqgA8e1WLAwfZww/etNyHA6EdeDxxWJBa/YNJgsgGkVCfmwAevOB1AyK3rHZ9gDyoT8zbMcDY3Y9q8mrGzsdY4hF2FSEI5yBtzj/PStDTNZt9I1mLULrbDEfleVifuewxVGRHWZY4EHlHGRkHFYWq/2PdGP+1FkLJlViVz84bHQ4/hooX51yhK1tT3fRvHnhDVnnbUNcjS7AZI7bDBUQZwd4Xa27rjqOmK8zXwvfzz3Oo2UkOr2GXaJYVZ3zJ6qVyvGCc1zNn43sNBjni0LTItSmijMUEjJiRSeCCW5xj0zmuMhv8AxXqGnNocl3JBZyDe8MCCNXJ52NImG49Ole1ToTexyzqRSPUNPs/BPhHR7e9nniivZ5CWmRcsrg8hVAbHHGBjHtWZ4t+M2gBVsdHvrvW5owW/1XkCOQDAXO1SR9DtrxiexhtEbT7COQcHy8hhubHuMjFYMUd/dH7EYjp8PKBsAjI6jPHQ+ldawqbvIw9vbZHVTfFbxFe2sq3ssqyyYCyeaSg29PXmue03U9R1zUprzUtVutTvHjK7XeTDRj+Fm64Hp0rIt9I1qe5ezjhEJj6Pw3yngfL1Geue1bWnWWp+Hro3dvFJNNMCi8Ao4PQhlyPl9K6VShHZGc6snpczl02S6LxW8PkoHIRy+3aT1AUYzinNaJa25lu03eVgRsCRu5xnH5Vp6zJqWmR7b+RVnuBvPTII6jC8flXKwx3WqNsTcrqwaIDlRjsMngfpVLUz0OluLPVJbqzmtoY7O1/hMeN2GHUjjpVpo/Cum77bZ9vuSQXyWVd/93kY49uKrXdhpyQRz6ozSXavwIycYwPl/ujn/PFZ7W8CyS3mo2xhSDBCFt2QeOop+hJcTTbCRluLshU3HDLnBA42YXAH1rPuWt9M3xIWuJ7kYVU42p0xkjHAresbnTQzXMVvKYpVHlJsypK9gAMr04rOuhqsF7k2ojFzwqMUY7u3TAUY9aL2Cxl2lgdQY+ePJhVdsW4DJf8A3h92rNwYIbQWF/IbqQ4ClAcpjn7xBFWLayura0i/tgrbgFn2DBb2xs4H6U+eCG/23Nun3m2h8YwPTGMe1N9hWNDTda03Sp9oEt/KyjYCQBu9TwOn41j6vLHrWpJC1wsC55UJhVJ7EDG446VeHms/9nIiiLbk55K+uPr04rENzphK24t/Kd3Uyyq7HIX0B6dulLrcaJofsNpqDWcU/wDaCKCPLwU2kfXggdOtaNtNfLbSyW/koOQBgF1HTrjH4Yrpbe/0KOxhe5lUqPlKiINJhD/f47e9JqN/4Yv7dra0DLDjzX2x7Ttxg44HIOOaUpRBI4WTX9QtdPWzhVbcI5MjMhJY9RggYFa+lX9zq1ry0SyBtkfy9c9QPT8q0NP0jS9PsJb69a51SIkJDgGNCrdOQudw7544qHVNUh021g+z6etrbuCuzOT83G7ftwvTpTXL03ApfZ77T3lS7uUBEfG4AnnpTpbqe4ggmu75Q6DESoAMZ6DK+vvTNN8NeJ9RkthFZsbK4fa0zI2xM+pxnGMcgYrrbH4U+Lb+5nRrmzj+xvhEUNiRu20sFJwD34q+VdTNy7GPp2n+JoWE9wsPlSAMm0r+R+UkE9j0FXSNV0WCW1ntY7+TUN3nhFwVDjA+cfKMdq9Ut/h9r0FsUmjjluGUZKnjI5PDADP0/Sqd54L1y6khmS4jWJAA+AMAr68g57dMVg6nQahpc8gs7vwpFZ/Yr+xGpPbuS0TOyyOwOOGHTB7dK09L8SeGIGkt4fBzMfmZ1W7YYA6ZG0DH5iul1bw14ssWmfSLKJWvD0KhmPH3jgEDHo35UzS/DN1pMUbaqgub4qWyTt2k9MA8Nj0/Sto1NLslx6WNbTtXlayZhpLaZbsd5wUkCpjjGMZwKz9Zg8LSyW89hZWrwFSZ7lPm+bHpyUwfwo1Pwf4oXT7i80+OZba8KplSpz5nGwDtycduKfN8H9D8PWaw61d3N7c3EIcRQ4jWIHqTtLBtho0WvNYduljh9Sj0q9YQQ+VdyybQu0bBxwB6V7P4F+FWkavZFr+zNxcQyFxLANioUwQhPO45744rgY/CEOkzW5tonmgk/d75Pm5YfeKntz6AV9Gad4l0PQNKXRdOuftClCjOrEeUVGMtlRnkY4OaUq3JHQI0bvY47xhd+HfBt02n3MC6g+oJFJKHIICYJUYKEYXHbrxXkmu6bouvTCa1voHDDEcShkdQeg3EA+3QCvXvEF5pXirUtJBgWKW1Rhkt0UE4wAM5ySe1U/Evh3TtLdBpTwTXIhWSRWTDsW6FSRtHTjB4rnhN7mso9Ej53s/DUEVz9lnzHKj7HDN+R6dMdqh1O3Nrd3VuxHmRbdpHTJHOK9cl0z7baSzTQSQ78iS6C5VG4+QkdB0/lXi91PMs8kU8wknyMAjhkHCnJAzxRObloEII9q8KzD/hHbEyqYlAYKx+beD9OmOlbUd3HFy3PPAHGAOn1rlPC95bx6PbRz3Cv5ZOIwnY9AMdBRq2sQ28Mkr3KWDjPDYI56c/T8q8CrRcqj5T06c0oI4fVvBd5418c6h9jnFtE7xkyNHI+MqqgbUU9xxVm6+DU2kzql39s1eOMB53s4vlRT04wx/QV9c/AXQNcuPAKvNpE8SS30jxXG3Alhk2tC+/qY+uOMYrqtS+NGgeE9dn0rUbSbz7MIJ441B8xiM7U9CR93P9K+jp4iVOEafZHkzoqpJzR8hyfCfTbbSW+1+Hr/SkQg/b76Vkds9EESgL34wvTrXVfDb4Nxav4khjTTori3FuZZmdtxVVK7QAMbJMd8nPpXs3iDx7pfjq9iu7CxPk2+BFBNInAC/MXXAB78k//X0fBzWMFxeafHdR2X2jEL21ucyhJACduF29MAADAyfStJYqXK2ZrDx5uU9B8PfCeWIT2WkW1i17IplWDzBGka4AXKbfmKnrtXBrwK38E+LY4ta17xJr8yQWhZfK0uJd7Lk7i0aKf3fVR0x16V9E6v4c1vTws/w6thoX2fyt167SztcmRAWRUIOCp6glU4Iz2rURvEfg+KfxR4hv49StrRU+03ElultHF5jfMpjjBLHPTgjOK8mOMfNd/wBfI7fYRSSifD3h3wbNrdnK9rDcNbXEhBuJMuAEyVDrlevHTkfpX1x8IvhR4c8LeGG8X3ytJOPMWdbdpMrsxty/zY4w20ADn2rxHXvHzeL7q/e3ufKWW4DeUNqq0bMApXCqQQcZHGO9dz4Fs/EVn41TSPDsEupX2owiOCwedYRKGXaZPMldIV2bedzDj6V11qs+TTQzpwg5WfQ9p1TxDoXiGH+wZYootBuo2F48u4yKD/dEeJNwbGMVyPiD4Z/CPQdHFvoM8Mt7qFuYonu/MZYogDyE2sudw4LfNjjivpex/Zy+Lt5HaW13o994Us7tmE+rTwW1zBwuSTbiYTop6KSqq3bPfhfGfgm/0Cewk8df8SfTW32MX2yBraa4uo/lEqhEdvLfOSN5TtzXmRlJPlUjqai+h8daRp/gjQ/EEcenWba21uVmPl3DmETRYy5Rx9zPBByOMV7CfH39jXlk/iPzNUuJZFmtNNsIljfA+6zEqA2emCO1dF4X8MeGfGHxT0/wp8P2ttL1aztZLjUL5IGby1hkRZcxuFDvyMcsOeOK/Q/w38FbDT7mKGTUv7T1hlkjXUjZQ+cxkTCEx4x5cWTtjzj8hWtSv7NK7M4Qi3sfnXonx0tftV1qV/cWnhK3gfY8FzFHPdSjPIVkUyLgDpt4PSuH1/xZoGt+Kr7x/qJa6swgjsliUwufLGAzMACwKsfvjpgYIGK/Ta0+CP7Lfgd9Q8G+KtW0651oTLqOoteTIupwTviYF4oyrRrIGykah/lPcGvz3+JupeBbLXtXn0Xw1Nb2up3k76THDOpQRAFRKqIqKN+N2xl4GCepxNDEwqS92/3FVKbS2Vj7X/ZZ+BFt4b8AWfjiznEOs+KxJepKYxK8NnJJugtoxlV+RApbpk5wOgr0f48eO9C+GOmeGdR8caJc+PtQkmZoRYSC2e38g7hOV2bHAUjKnuB2Oa+TPhR+0RqHgDwZYWKW0vxIknjWS1trS5Wzj0yFRhreVVyWySSx457BVG7pYP2t/jHZ6iR4+n0nwfZawsjWFrPZx4iGz93Ml1EXUhONyuql8dB28nE1Kk63K1sd1GjGNO9yt8cf2wPFXijw7D8O/htZ6npAvYN1/ctCrzGCQfukEYjLDgZJBI6fh80/D3TNb8JeP/DfiPxhHJp32mOSaP7fBsM0cKHz/sxZPKZ/KJ2Yy2SOK1vHvijwlFqVjrnw68R3XjDxFfB5NTvFG2zLZZiwjkiXa2cDZlV2gcenV/C+P4r/ALRXxa+Huhahpsmv6T4SuE1K8kSNESERsMNLNuD7ZvLVNvTAr0qUPZ0G4r1/4Bw1WvaJdF0PsTwzY+O/EniH/hK38P618OvDmj2z3Mqx3nn32tOsYMNtEsLxrasFQkA7g+4qx4FfLnjH44/tefEjWx4StfDMfhKytdQW4sbGO3W2v52gmxG9w0U4JClRuPCEn04H6M/Fj4g+Cvhrr1h4f+I91qcEd+guLK6slSG3tIo2cIskjf8ALUeX/CpA45BIz8P/ABB/ag8O6x9svfg94Yn+Heo3kwS6166KT3E0Ue4KsKfP5PmZyx+UEHkE18xl3JKv/Dv/AF1PYrKXs73sfGHj3TvEv/CU3k/imFbPWZJ3e7W3xGgnlAbB245/ve/Wvpz9kzSNb13UNXk0u50XRdT05dm/UbXzJHtxzmJx843EtnAPy9BmvMT4a8IeIdA+z3kckGvtNIRdCWR03u25TKnIHmqxJ4zu5rb8C/Drw0trHJ4s1CO5uUv3FhbWLz/bJQFVI1j8rncxICsVxX2GY1Y/VHB6HhYWk/rKZ9QfGz4pa/4V8JadYeBPG1vJ4puZ4Il03TPnvJXaTYWijRTsbOAEcfN1GOlfOXjz4W+Nli1jxn418Wi+v7mOK61BL95hdPL8uYWjizCUDkRrjgDBwK9N8Qwp8O9Nt7KT4e/8Id4mnP2jQb66ljuLuSRSPncnOGHHylh83biuY8WRfHLxf4Zn03WNBvotN8hZtTvrm1JDjkhGkG7YAVyoBBXHTFfP5RBwmlBLzbX5Hs49x5Nzwa11zTLe22zWkdxb2cZG8sFAJHzYBBx/IV9DfD34HfE7xF4Wk8R6v4NvYPDd3FFcWa2j27XUiuA3mmEkEqykbf4vl6CvF/AOkfCiTx3pXh/xlatImpNFa28ZnkaJLmZ1RHnVvkKA9VPbtgV9m/FLw34qj8V+D/h9c+P9QN/p95a6dObW0msbGys3DbFYweUsssu2Pb+8A2sOAi5r6LH4lxtCB42Ew6m7yPLJPCX7Lfw4bUte+JWuav4012NmW28NW0UtvHaShNq2906A75UZTljiIfd2nnNyLxj+zZo/huwbUNI1zVp/Eoe8ZILsI1rHASqg+WFQAnIHl5JA54wK4j4+at4X1j4qT+HfDzRXlvpxhtpYmX55byIulwfMKgszcZJPftXnGueHtVu2RENrbPZRHa/91FHygqOQB0OAcVlSpznBSlPc0qunCVlE+xfE/gL9mu+8A+H/AIsSeI77wvpqRmy/4R793KxvxvLSt5nnS4ZAPvFkK7cbeg2/g98JfgF8T9Tu77wPqGkalZ22lpG9jeabMPs8zOBJM8pkQSMQjn5GITdxjatfLngD4X3Xxhhmvf8AhPNO8PzGEiSwisTd3LPGB+7YJIjRgAqS5BDdApIOPTrL9kXwh4V0mw0LXPFuseI/FOvN5iroUb2qrbum7JtCzpMP3bZG4cjgYqIwlHefogvBx0PprW/h58G9H8Paj8UtY0vSr/SvCEDC1uLSACylgXCi3mARjLK7Mq5kGVZhg968xvP2vPgzZx2mmad4X03UtJudNKzaZc21rGIZGACwfatpVxwQcKy4xyKp+Lv2U38IeCpPBmheOpLyS6CtLod0/lzFWILtIgnkjwvDFcD7vtS2Pwq/YU8Gz3WkeJ5pNd8Q6XaK12l9dXyMsmz5gqKux2fkqFVtqkVcFD7c/uJ0+zG5z3/DWXwh0e60O68HfCnQbTWAy211LNHBELO2Jw8kRVWEjLzyGU+hOa+m9M/4KE/s321jcW93d3NhfWcAXy7bT5fJlPGY7Z/lGR/tbB+Vcl4B/Zu/Yz8Y6XpfifSdMtLwSWUs0NnNqlw9wTghvNRHztXspHQ8Cuz8P/Az9nfT7a2v/FPhTQPAEdta3C2nkhXW+jl2LvkdzM0jRbhsR9z5OVC7TV1XQStzExV38J87fE79rX4e61pSD4ZeH5b/AFfUGdC97GkaW0H3srJbSgs2cgJuHArzLW/2yfjbouiaRonhbUIfC2mW8cdtPewWS3IZV4cg3G+SNlVTjAJJwBXqmv8Aw4/ZasrC00zwl4mm8ValYi5+021jBI19LLcEPEsMqxoI8YKKjZHTJXk18neIfBt4ljFd2dld+GrbSbxJTb6kdzyMsqsiBsLycAZKheeKdGjQcbiqzktLH6Ca38SvH2t/D/T9X8MXclhdwzadLbaxqswi+2xlTuKKYxuBJBZSR8gJPSvKvi98RNGi1vTf+FlXOqN4ztY4dQsf7Mkgj0i4V2327bjgNt+7lfmOMZNfdl54kudR0XQb7+wrb4iTXumWrzRQiMI0rJ86KNrpGsbgqeykYIHFeQ+Ivi14H1nxnf6B488Ix/DzxbbGI2E+sxwXn2mE5GxZlidIFwDjnHTHJrxnTUJ3tod0W3GyR+e3xE+MVz8VPFsHibU7d7OWygS3RLZ8KNvBB5B5wPbjip/g3r/iK4+LPhbw94as7e4cX0V3HJqsiva2y79kkrKQC3D4wvILZHSvT/2oL3wL4h8WaNeeCtZ8P3NlFZJG8OjhDKjxM3mNIYhtwN33c8Y9q8/+DHhrRPFXiw30XjKD4fXvhGaLVIZLuzN7EyOfJDgL5eQG4MeRyy169P2bo3WiOKopc9rH6mWGvw6bH4ytvAT6bpd3ZM6xyXMbbZLiP70jqvz+Qv3RgY5yMjr+eXjb4w/tJ+P9J1OX+zzeaVLK1tbX2k6I0trcJbSFH2+b5u3eASd6j29vvn4da1osnhe91XwzcP8AFjWNwjv75bZNKN427qsU/lwRCOHg5YLtXt0r5w8R/treA00RdB+HsesaXGPvyvDZxvbochreO3V3Utg8Nn5cDHavOhbm2udlnbTQ+HfFmseMPGMLavJaf2q0JWCcoi2aQyAElZFYjnOTg/dHHTiv0z/Zf8ZeIvGXgTRdM1Sx03TIrGBbi4S3ssLIu+S2EUBX5PNQQkyuMbTKPofzp1/4tJrDalp8Fx5GjXkgYWywRLcNvbdIrOo+UnsScjjnivp3wd4H1jXfAunar4c1C8+GXgfVHSSHTrWa4u7+6vI8r5gYsRFGSi/IW6qDt3Yrtqtqn8NjmhG87XOo+Ovw08X+LtQ8SWa6ta6Z9klhfTZMy/bLa1jKtGheNFbytrdAx2s2OORXyT49+JvxsWxm+Heva7qWp21lGtn9rt4PIiIVPmV7jHmO69MtJg+1fWP7Q2o+KPD3wLv9Cv7a4sL681C0gW+lRI59RsoXwiS5YzE5Xex+UcAdM1458W4ta1f4a6Vp2h6jY2GkSwQwW0EqNd3V3eIgaaNZMYWXcwU5z0BGBXFh7bNaHRVvpqfP15pOr+HNf8F3f/CS6pqNhdRW2oyWZmdY4YY2jaSHzC5DSEbsMcGPA6g8fqR8O9eh8e/D2TVdM04bXgzZ25uHlknKgND/AKQwV2DAod3rmvyg8P8AgzxZ8VvFuh/Da+0TUvLDm0ufIcW7pD/y3HmyjyhgfNgZ6YAya/brRPBuk+GIrDw/ab7CTTdMgW1sXLHEdugjjd58ndsI2EnliPeu7ExioHLQm2z87fiF+ylbLe6l8SvE/jO08J6hfq0s2j6i/mXTTksyL56MNsJQYjG07Rx14r5esvDMNxIn2SF7eCeAsySLvy36dR6fkK+ovix8P/2rvjd491HxD4P8MN4U03Trf+z0fU2t4JZhCxZ/vMzMm7PlbVxtPHrXx5rXhzxkmranompeYPEMF3HYXkULkKJ3IjI2hgOMe3Iq8I5OPRDxKXc/Tv8AYzfw34e0S88E2GoLcX7K09zNuYFYmXGUiYZG0hRn17CvaviH8FfAPxB8NW/gO81iS1nMwnRlWP7QYU3Dy2bG5EVW+UAgj7wUgba/Nz9nq20/4P8Aji6M/iOLxZrF2Y4J7C38yO3tYYSC8ktxJwWQrgxjoa/Rfxp4g+H3xJ8F6jpOlCa5j8SEaXeajYRvHNZCfaXkErKA2COACA4yA2Kxr1PPUKULbbHw18VR8GfD97J4K8H/AGWCy8PgRtLZmS8nmvFLqf8ATJEyQvQ84z7Yx5X4P0PVbO8lsLLQrz7fqStLHJMNvnW6MryCNCQPkTafbPpXqHjn4G+I/wBnnw59pgvLGfQp7gRx68qO8yyncQhhmyFbA+8pIJz3FUP2Yry41P4/WXirW9UuvE9vb2hjWTYdpJwIkO0bEBmVeg5796qD9x3Ypx191WE8Q2rx6nbxybPD2pXSqjWl9G6tFnKbzI42lc55xT/GvxD1rUpV8OazrUMJ02FC32fMluRtUPuj24Y5AxnOMGvpf46+ItF01r3U/E3xB0We4kkjewLWUZukSMtm3iSJH4BZQHO77vOBkjzXxVqn7KPiLU0lkOrWGp6rp8cpuNHtHtIluYx87+X5IEjlzuJDSjOQMYFcNLEx5uVnRKhJRukfPuv+OvCr2lnoV9c/bLeztmnNzHb+XJJcvuACErlW2HqOMda+kPgRpfwP+I/gDVLnwl4G/wCKv8HWiNLLq1xcTNdTXBV8jyLmLa80SuIzj903OCAVb598P+AdV8aaxfwaZp9vf6bYFyl/qAMDPgkxL8qbyzLzt2Y9cYr2P4D/AAF1qx8bweN/Auu2tvq1lCw1PSftOxUmkP7lwhOSsa/MVbKkfd9B11qy5LXOaELS20R6n44/Zw+Ll34W0q/uvEkuoanb2qRInllbmPzFXdbtdKWdxuVVGc7QuB6V8F+Kfhzr/g5bhvETlvOlkV1n84ZCMN3zS4dscZyBX6jeMPFHxS8Uaofhp8PNWT4c3Mnnf2j4pa2e6gklClZIbGOfaqMGbO9WzuHy42jPwrq+reHJfCN58CUL69qkGqzWVnrT7pEWRZ9lxPIHxIsYCkbVGSeQAMVxYbFWlZI650nb3jyjxN8TfFA8LQeFbeSK6jjPmw315H5zQIqbVii83ePkAG0rjiuj8F+HPG/iy3S11jxC0mlXFvHLNdPZKY0QnCBWHQNg/NwPlGR0FX9f0n4K6RpFl4H8jUPFGvSGK2uPEVyZo9J0qEkea1vab1+1SEAqGZSF4ZW42t9e+GNT8D/Ab4XQ+IbPSdT8bx6oBa3muQwxm3t4ogI45Y7F2by4VU4VRncVPOSBXRi8bThD92rt7GFKhUlJdEfOHij4e69eaz4a8E+GNSF7psk0FtcX1m6wpFqNw5SJH25KjdtYEcDOK5j4rfBPxD4V8QXGta/4jsNSudKmtlmvLQSKlm6qJGVlVR5rqrJkLjrjHHHql/8AtG+APCngfw5c/DJluzpniB3vdQ1Gy+adVid1k8rBlRVMi+WzbGUquM186ar4z1j4i6pqF9HNPrMF3qT32JAYoBu3EnMgBH3yOeQMelRg6tWXSxtWpKPU9k8C6PZfE3xPAs325dOtEWWfxDZrLahJYj92KNdpWUDLL87N04rtfiJ8P9V8BwXOl/Dz4jQ6ut9I93BBPbPdag8zKNsXn/MqSNkANlTk9BzXi9nq3je/8Y+EfCFrrt3pNtqVxBEi20KrFgnErLtC7lC5+Ytjge1foHY/CrVNZllsINZtfAGl6BIIB5ttFcz3BkX95crK7xmNnBAGMrn6YrLGzs1sFDRbnwr8PPCGm6VoUuq+MbPxH4c1cXUllFb3cDtFePLynlo8e1gjbiQc7iMjJwK9stPBy+Bte1/4Z6lc6NN/bVrBdac0sqPOt4kW3ZHbYYo+SWUKgAXaRnIA4Hxtp3xQ8Hatd6FY/a/EJ0W7l8jUZZFeJULfLIuSDlhzj+DIrmvD37PPxV+ImoXnjAT2liLK3XURq32hizIMuNuws+4bTjOMEdPRRjKorydkOThF+Z7h4T0zwpZeOvC934dt49SurOVLeVLz97AZ0GJpHVxuLhSwU/wnBUDAr2b4ifFjRIJPFPhrV9Ol1qbUC9tZ3kzQW9rCEXcsXnD5vlk3BlXGcd2JNeE/Cb4T6ivhnxFaeLzY6vc/bI7+0d5dsogPzzsxyGAbbkEd2OewrjfHnwP1bx3dahaeA7txpMNpFqllaBfNzcMCjRRFXBVyc5bJ69O9ckctUqqU5aGntla7QniDVPh5L8NrvVfFqaTYRwmQWItp2M8113aN43bKEYwPm468VwHhz46ap4d0TX59A8Q3Ph+GZYoLaGG0tn84bSuCssLKrgnhlKMBgj+7R8LPgV4rF7eReKruLw4bGF1XTbq3aeZ4s/vJfJ3p8m0kb/m54xjiuSHwc0zXtQm0vw5qN7Ho0tyfIvHjBjCJkB1I2EqxHy9MDGa9+nhKUbwucLrdbHoeqGDwvo8Jnv57iz0kpfsxdg0NxOUy6oPulmIPHbrT9S+MWraX4IuvCotLfxzD4haG++03LuGMSbRGm0khdpXgrjHPWsubwvp3ivWJPDcN67aYIljvLneZJRbwqqtK2QgMcbBeSB14zjFaXihvDVla3ugeF78XEthFHDCvlLJLcR7QyRIVUcY+7gdT6VzSS2uWjM8NftF6z4atLmwh0sxaWseYLZfLURTqcsu7BwMk87fbAr0j9nmx0fxDaaz4q1DR4NctYbg+Zp09yI57i6kVpl8vYNsYUMqHd8rZ9q+Y73Q9a0yzudSv0/4Rm0uiBDFOEaSfPXCZ3DCnJyB/h6P4PuJPB1k76Za2ltqV3C0Ut157TyrE7D96toR5X3Pu45GTyOa3nSSg+Xcz57ux9n+GfBfwy+JGj61rXi/w5/wgHhqdf7Nt47m9l8xr2EniKZTuSKMKVZcbMgjHWvhe9+HVr4a8U+JoIJUtdMtBCbOTUkX7VI0w6QRIHDIJMIG7gox9K+k4f2gU1I6X8HvCmjXVxp1vbRXGrzWkUF6+qq8cbXCxRPl7dgA7Bww+dQDt6nm/j6nhv4jeItJ8UeHLmK+1SSGO0i0HToSJ7eBY1Ia5vhJsAUkhvkG0ts3HbmuWlKUJWfU2cU0eBR33iPwtrssXhfTZ/FepXkUdmNIffcTLGPnJhjjypwB8voM8Yr9JPCPh3w5Z/B/SfGnxustV0b7NZi1bSpd1uNzyb1UwRYkaZm+UZIU7QccKa/PCRIvBNuul6lq5126t5kmhs7ZR5MJ3E7J7phulxnLLkbT77cfT3wt+PmjfEr4xWk1/qfiDRdO0HTgXg1HymsJIB/owUJC7u7zSk4lZN/7vnttWMvb3R0499DgPiH4Y8VTr4m+KmieDNW8KeBND0qwi0yz1S4R5bn7RKIppAgknzGXYM6FnICr0ztT5h8Ra1eeLbTTryzkt7WKxXFtJbgqhkIH3f4xkr0I7fl+yFheeLV0fVxc+I9C8dSaor2elWMw8tbh+GMDRYRRmLqMEjPXHJ/O/Vv2ffiv4R8R6xqGnaFpjz38zXEH9nSA2FpI3zhP3oQA+X1wqgMSAACKyweJitJlVafY8q0XwdZaT8QfD/ivSpBpM3EU8rx713lduBvzsZkLhSAQCR2r7U+G9n8JLrTdUl+KF3qFxaW11H5OoAXSrJAEIFrNNbJ5jHfkkKVzhcccV8u6Zo/xIi0+5sp72z1bU7eLzYms5Y2SDnkSPIAkgbjHXGOtfav7O9rafEXwnreha9e21z9mtlWZLK38i1jLs5DtvHMzSI0hI+VcAgDpWGNqXV42CirJ3PCviR8PtJtdUh1PR9cXT7QRibRLLDy3ctvuLIk3qDj5GY7uxXjNfOvifR9a8QazZad4qLaRBNdBFhms3hjBYOFKyNt3iRsZG7nivU9dh+JWiHw3qPiywj8MSR6lEdJnkVleNY5WkijunQFfLZOQFzxzgZwPV/jNP4r+IMM3/AAkksekxQr5cGpX0QtLdJN2fLtQdshY5YK25vlHU1z4LFtJJnViMLrp/XodN8PZtGs/hBfaX4y8SufE2n2kkWmtPaSWqwRxMwt4I5tn79jgKSGLBMYyBWP8AHLV0+MnwfitfAuoRaxrfg+2D6ho8ltJLc3aWskUbXVvcEKTmPcSoyW39iBXy54SuPG2j3sWt+A0v/GDaJM8F59sd7q1tyybSGgLNjemdoyNwU9ACV+qvFXiDXtV1FNW8HePdPGjX1hDaa3p8aJDe3lxHvikNpBLC88HmxsoAWROepYDdXLiI+zr86ZpSScLf12PkQeHb7wPcaV411OWLV9Nv4/L2xsC67oy43ZAUqBwM4I6ccAWvDeifEPxCu/wra+XZi8S+sL94RGLdVlDO0JGN2znKoGJHA4Ne867B4EtLzwvq2t31h4N0/SL77UdPsY57jVJ2hHzphFYxjno6nbnqThTznjv9oWXxZo8OjeBdKTwRo/hq8uLsNYskt3OGYslw26KIRcbmlRVLk8E7Rz9FTxE6kdI/5I8uVBKW57v+0UngfSre3j8JyPf620keoTXlrJmC1gKJuSeAHapaMF4/lDAcHrXl/i/xt8HdC8a+Gdak8K2PjDSrqxSW6vtMESzvK6sGhw5WMeWMHflWGSuVYCvGPHyeEPE/jzwdrkWqjxfLq9jAdTgsbqRUaVAArs7fLGjDGY/4djAhcisH4keF9ZtfEcEl1ajw5puoNELK3ST92A6oN8UmArFmxvXA2k46fNU0aUtOZlzcErW6H0r4B+IfhL4l+Iz4M8BeEP8AhDNL0y3WePR5JvOu76cuwe7ur7cDBa2qhMgTO8jsiKDuAHu2tfGz4OWng620bxLe2GvazbeXaXNxpAW8uBtDsjCby8RphUxukXk7Tx1/OPRLrxDoGqSWd3nTbWRnt9Xt2dbZpLfAyrSj94I2wrfJwcCtbRIfhi/j3TvDWsalc+INA1O8hS5S3le3itYM4InYtmUAAFuE+VcZzitKuGT15tDOMttD770/x1qIm/4QHxrrN18NfEOtXAl0f+3bf7Yv2R1KQfYXUeStxu+Rh5gKnG35uT8tfGH4f+PPEeuB/ErDwRDpeox6VF4puxc28Fx0iLxp9+dSyhkKuDtyQfm4+7fGr/C+20vw/dWGjL8R9K8DutwmoLqAlbT3jWNIcO0uZG4jLKx27VBOecfK/wAWfBPx8+Jdlqmo+JBYyaTosk9/ommST232l4pF3+Wfs2FkESYA34PAIJyTXFTklLQ6LXV3oYfiD4W/Ej4W+E7b4deE/inpUmjywJf6m0UDadNLJc/OGe5jMszxSFwQRLuIKhvlxnkNN+BnxM0Dw7P4v0rXrm+0q3QXDahaSzRNaxj/AFk0CtIsx46uhBK8/SmPGmrWnhiy8MfEmzOlfZE8rS9SklSW3hB+cpNFbGTcuQMZHIAwBivcvH2oaRqPw90XxbrXxDvPiDo8c9vYz2ujwCzsY4yu9sR24XPlKMAyZPAwuNoE4is6eskjWlF6JMzvB/xVj8Erpdj4W0/UbSaxjWLU9YSOEfbklZixeGXcZ3LkFJZG3AD0NRa14n8Q6x4/l1TQIb3RLvXRBYCDU7xoEmUYiVpljDFot2wAc4xx1OHN8QdFvdYjTS9Sj1LTbmPdbw6Xb/vtqABVn3BWXaoJIbHAPbiue+JXhbTvD3h5/jWmqRazqGpalZ2lnaWrs1qqOh82J/7shRct02NwBzXBKcZPU3UOXoei+MPiPBof9l+EvEfxBsJNYinmF3rlmgD6SNihoYoU/eSvvG1XULgD5vmBxp6J4U8fQa/pvir4X+LtT8a2a2xuLrWr+c3GlXuc7raKCTftkP3QVyVyDgD5h4L4j1pvGulWUOm+EX0G5FwqTXWixCaK9gdcpH5uwHzBKysd3BPHXp9SfAxPFH/CsfE3wz1pF8MWOkW4ttOfb/pFrFdxySP5zEjc+G3q/ULjjjFcsrQTb6Gj1Sscr4r+OXhYaxFeaV4furBW4u9btES0uYrsk7trlisibwQxYr7+ldJ4R0zRPEfhDxLP4El1bwd42u4PP1Kwjkkia6ngJ2uMIu0yk/N5RUc7SuDiuZ+D3hj4Zavq0tloFrqviyexP2PVZbuZBpakgpGrxSZMuCu6LAzgBgT0HqXirxkPhNoF+vgy2tfEOraaV3QRwSeZDHLIVO/gtsjOB1JAIPNcc8XBe7Hc0dOV+VEelQ+Ofh34bt7iz1HWNd8USadcyjSdZknubQzY3RCUCVjFDHtK+YgUkYJ2/MK+NrXxL8fJPhPDF4y0Gz+wG+kn0XVbbUGtJYtQlkLRzJCD86K5winjZu5xyvouq/tA/H3WPF4sdBttFstXu4beOwjtYHnVoH+Y+e0pUkY/eBht2Zx616Bongr42anqnh1vHZ0fV7Q3j/bbmRikBVzgusMoi+5EWWPau7JBPHK9FCEqmsotL+uxpzeyWtr/ANehz/gjTobxLBPjj4t1LxLriae9zNoiCby4o9xaJ/tNtItvnyUBkXyzywGRgV6JL8ctK8BaDf8AhfT9DNx4Rs7cXFrr2rb5LO+FyRJLbvEkKMXEkjRLs83JXkBMGvHf2hPhd4d8O6vd634T8cHQdXRIBHaWyOfMBKgrPNuKAkgFfmx0BXpXAzfGb4t6jaDwJa6xaa7bXiR2NrbXGl28shmPyhEf5ApY4GWDgDGBgcdv1OMvg/A5HVjKzmj6tvfiN8OvDHhq3vWvbOPwv4ptZbeG48PW/lSQXkaqTwieajeWRguGZWADADk8zrfwQ8W36HRvC/iTTdTHlpNbnWYZbeZPMUEJK8CyJKhUryPmwcYGAa5zTNGl8PfBDWT4gh0631fQ5V1DSxd6V5dubgks8CQ3CDzXlAkA2KVG9SBhcL1WufG/4x/DT4J2nxH8f+H9D0/WdT1K2tILby5YVhsyCTNeR+e+CzLlAko2b1JBPyVxVK8Kbaeti1Tk0uXr/X5HhnxI8O+EfhVo9r4I8Z+Nra+1guRLpVrbNHHGrx+buLkZYZdSN5X7ykKOKn+BHxC03X/BVn8D9X02bTNY1axv7XStctreBdyuHl85zlSnkICVZ1HCKMZyTj/F1vE3xdvdM+Muk+GpIJI7BVaJZN2M52XQQhQY/LjTKs2eBxzkeNah4c/0+x1i/wBcf4hSJbl5LbSUaGSCJwN5i8tyrgHg/dbjB6AD1IRVehaT3/Q5eZ0p7bH0L4d/Zj0vw74XvrLxx8QrfQfGdzqn2OXUrnVDcwahDEqkW0kTzia3O0xctIHBABGGUV7hP8NdJ+EngrVpPjRdRfFr4cgxzJJq8c9xqdhI6rbRQWkKLKCJG2IrxyRA7txAxz8+eHPF3gPxf4GsPA3hfUvCljqdvMx1OLxNZSgx2lwyRidLqRFjkmXd+88uZj8yqWTbg3dL+Inwz/4Vb43+DyeL9W1WTRtR0+XT9S1Pz0eaBXtWdLS3lYMfsjK37oBN/wB9Bt5HgqXJU5XoelyTnDmWvy/qxi+H/H/wU0XULXVvBehQ2eia1rFtpY0rxJZCf+zrSCNPOuUlklmKLIHy3mFsnoAqMT9E22k6L+0j4C8XQ6T46vvDcEGp6jpFvF4Zlt4YZreJAYvtMUKHz/NUgZ3KCAFB65+LfEttqr+J2Wy8QtrVibRI7hJ7YxQowyCEjXlRn/gQ6ZPFZvw/1i6+EPxM06X4cXaaCNVK2+qXO83jiJ3UzqYHBBdQg8nKMQc4GOK9WvlUalLni7s4o4txnypWPRfhL+zr8fvh3NaQ+GNV0m20TVQkuqQa751tAbq3ch/KjH79y3qu5HySWruNVvV8I/FS00vWfF9z8RNM0m5E0KJCbB9MvWLA+Wdx8xF7bhtMbjbkHccj4h+Jvib41u9Y8W2Pj611vRPDV2om0y6tIbHVNPibbEZI2W0iZWJk4csquoHAOFrrPCvwe8D6XYw+PvFPxK0Hxrb288MXiHzr57pYTdFFs0SZH83zTGI0Ebqpx0+VQteDQS9q+ZpI9mu5ezUur6L/AIb7ti4n7R3gDU/FGvaV4p0+DRbCOS3bToksoJLpjG5MoZkUP5k5I24baqrjHJYzeIfGfwg+J1pd3V1b6rZ+D/D1pLDq+lX6PbRebI4jidAkx8xyWcYLAg5PAJB9r+IGifBT4H+LPDXiG+8Lm9j1pZNJmnjjSeGGHMZUzRPG/m5Y5B3ZAU4zwK+cP2i9A0u98QWXgnwH/ZvhcaxfqfFLWxRrYQ3DxRW87QGVFQoqlzCNpB5PFa1KUH/DTuceFxHM03oj5f1H4ZeBT8HtL1PRvBMcXiDVTNG16S941vZo2ftRy22NxH8qMe3f04TWNW+B+j+F7S48O+H5/C3iezkiitdVgvmxK4HzTzxs4jZCeqbMtyBxX3jd/E7xB8OvBFtHZeHNP+J+g2ckWi3Oq+Ho3fzxbqGWG5VBII8bg2N5TLYHDHOuLr9kbwxpFp8SL7wOP7Z8TX6JptleWn2RJbsfvCbdJcRW9tCxIlfaFLD7rHaK3wk4RbVTX+vQrGSq8t4I+K4vEHxO1F7nWfEHhVPGsUMcMMUiJPb2VuIiN4ZVYbXZTyVwRgYBUEHq/E3x/wDid480S1+Cfwg8MDw/ocsLRsLCe4uZFtpt5u4rme4CR+W0jb/M3LtDFAQOK+wPGPxI+Hml+D/EXh/4UeK9Ks7zX3mTWNN1VtqWryqyyGygSJQJz8qqPnUqA2OOec+HvxIXw78KdY03XtK0fT/DsJ+w6jcaHG0moT+d8heSBsqpy2fmK4JHA5A6qsaM4uajaxlh6tRNJq76Hh3wh+M/xmvPBdv8JPD1lYeMk02N4P7O1Cy8xvIUnEM7uQZQzn5SvQHk9KzZPhr8Wb7QdUn+Lfha80rStMMmsW1va2LwIZ3JVoGmRXTywZGcKuO53cIK0/j14w0v4k6PaeO9J1m5+HV54UA0/SdB8webevHskW4aW18p4zNHtj2uGClduVySfXPCn7UenWvhKXxBBeeI77XLC0gsGtLnbNYwy7EQThpX+YARktuUsWOe4rip4tJtxidVWhK2isdh4S1b40eJNO07VPFOi+HPBvhrRdFi1fTNWlhL2pt5fKEUUsjNthm2jLoF3Lyccru9P8cCx+IHgnR7nwfrGlyeM2tWns4LG6hgd7aRFF1JCgcJ5cYB+Y44yM7yFPy58WPjD4t+KN3bDSZrrwH4J0O3B15XhVo7l5trbWtl8wSfOmItqHy2bedpIB8M+Hf7OvxE+K8t/wCMvgxq1po0aarIRHfXElvdWwDZR/3atuVs8AAKQcHPNdVOU56OJg8PBR55y5bH0NafFT4h+DrK00G01ewvbVbqCKW5tLqC6kt4S3zRPLjuOQ2TjHWtvw3ozeH/ABpq198QNO02x8J60Q+nQ6pNBeS3N4GRGktozmQeaH+ZduAdpGRhW6GH4C+E9F+GDeHfClsvjP4g6RfC81VCv2ea5EsrCaPa3lrLbw/8suf4O2dteBeJk8P+GfE3hK9u/C+v6pqNpM1/d2CXh8uMqrfLBbiQfKk7q6gGNWC7WJB47vZ9lqcnMtUtj0vTNH8UXeuNoqa9YaF8P7Ga4uJra7sGjOy4md5beK3VMNhmJT7m1X6cFK8YsPhXqnhHxpfWmj+KLXwZcRuJNNvpLYeXcGVid9t/yyQYO1QcspxjtXvvwx+N8OheHde8H/Erw7L4z1C9vDcaXp0YWW8SzuSHS2uZxwphADEplssQF4OO28TtoXj/AEFtJ0PwhrYvNGRza6fG0dpLaR7FBEjOxLPz94fM2K2ot0bXX4GU056Hwl4p+LHxbbXW03xDrWp6z/Zkm7T7hWkiXzEJXzc5QfMB1AGB2GcV3Hw3+NnirxVv8B69qBFpqc8SJaqomu0lVw7TQzEg/MoIYHI74655K9sNTs9Rl0jxZZ3Uh0+F5ra2uSI3ljyMxu3R2Uc8ccD1rnn8P+M/Eel2usfDfwrqM0UcoltbvT7cmVNmRJJFMnGE28sWHTFe/GGHlCzSPL9pVUt9D7el8SeJ/CvhbxbdJ4wubW6ttP8AJ0oTMo1T7ZszBC0xVlaEMeF5+8CRx83xZo/xP+IPgDxNB4j8QWFjr96V+0xve75WeZ23NOhZyA6tnJB3AnqDXe6LrvxB0rSxN4o0zUdNhndLlBqlvk3cb5SSSFyCHOcZYY/nX1vY/s8fC74teCtUu9PsLm+8Qpa79NNx/oy2n2kFoTsVvJdQwbBI5AI681xU50qEv3i+46Kk5TjpofH+iftPfE3TNVvfFWkeH/D51iSCWKS9axkWZ4ZGDskzQskTrxwXUn3zzX2Np37RXgz/AIRLQfGXg5bS48eeItPS1TTbmCSO3t7pWBnEyBkMYmkJWOTzMNkdtxr470H4ZfE/4btrGoajpFxaLE32OLSL6Py5rjlVNzbZJjlhJBX5CeBuxjbno/hb4b+Jfxn8aJB4MlXTdDs7iN9RZxCRDGgjP7pWCkvhl2BSOBk4FTmEaFSN6PQVDmi/3ux9P2PgH9oq31W7+I+seO9H1c6vF/adjpgt7iSztr+GBWjtYhLJN5ESqp3eWSuVJYZwa+QfF3x6+I3xSvtIi+JnhfT9UXwdr6PerZW0kYljBWO+tJLZ5GDb0QeXIWXngZ7fV3jm8+MPizw5pXgm48BXtrYxazLPfahEn2V7dbZUSGRGRkRBhpQzAspQDaeePnT4U/DPxn4gl8RakdW0nT7PS9QubWL+0rwQ3sgjwIHbdH88cgZF8x8bs8E4xXBllSCv7TY7sVTfKuW1/wBCrP8AFu+1/wCJE3/CvdH0/wCF0sJmTSFtYIh9nCow/eRlBHHJKMlisYUc/eI3H7g8L/Gq31bSdM8KeLNfbTdeXT2+2T6bJEfPlXrtbaxBCfdCqd2G6cV8DeN/gn4u0TwPo/jxtBTTp9R1mTSkto42a8AmdlhacqNpDspCtnGCoBHGftn4BfBDSNB8K3Ph/wAY2Vn4gubeb+0dNS+WAPBJNbo8sMu0lseYD8w+Uhc44Fa47B02k6LsY0q72qr/AIBojxDr83hiPxzoOk6NrGp6dc3FnJqmrx+Q9hFCuyCa8mTa+VUkOAzDZgEjLV8f6x8X/Gega9afFtNJstY1y1uBv12WErpd1bBGhC2qBg+50bakmO5PtX6D3Ph/wZ8UfCc/w+1K6h8PR6srSXlhociQ+cMlOZYt8ZDKgJUPk7cdq/OOX4J+LfD/AI00vwX8c7uPTvD9kJbDQXGowWlvfCCRRbSkZLBJAyqQ6ZX5lAGA1ZYKhGOtRaGlWpe9vuPU/hEulfFLRPEel6n4UufFuiXGsDUprjXtRW2vLS+aPMgURN9oYMGX596iXnK8EV7n8MYfgp4f+FXizRdXghttIie7e6lu7ZHudswkAij/AHZDvEFXy9mDyuQGHPxx8UtR+Hdt8Vdb8X+HvEMFlrOm39tbfZIWDwNHbRRRTIIVOTxuPUL2Awcn3Hxh8QfiD8W/CmlJojWet20zpHZixtyLczA+WHkjkckKqnggFQAMjnNb1KVlemrL+vQyT5tJnx74o+Lb6mbr4f6lqN54m8N+HxG+hyP5Ud8sTxgpFPLCuWKKdpyQdoHUrz488iTz2DXN3Na2MJeawuHgEhwCdzxoUw+3qG6bgvTGB+iviv4D+JfFOk6jpXi/Ro9X8SaRa7tL16O3/s7zHUp5flyqUWQRkMDG45Reg5rh/APxL+Cmma7Z3Pi7RdQ/teHTVGj313bxyaYL22DrsURxtKA0o2rKu5TyflYLn06OJhGnaKuziq0pN6bH1Xpfxw+Hn/Cl7jxn4b1aQX4sl05D5DxI97hpY4tkSlUGUaGN3wmMA4FZnxc0/VfE2leDfGngzx3baZ4rk0u2ksNH1GVXtb5XjzIAudzSMWKMWPPHRwK+V/iN8Tvh7Y6g2s+CVktJrtRFrtk1mBpt5uIYhINzLHtzJ0UHIXHfdt+I/D3iq90fwt8RvCulaLJNLeXFp/YTKyTSW8cY2TRsSgK7QXAEfyB4yd2Dt8V4epF3a0O2LjseTeK/FfiW0sfEOm63cJqvifxLevZXGmwYlKkDEixrGxCqFLJzkfiK9P8AC+u+Pvgb4b0Sx0rVtJj0jxFJIXtpreeNbC5VY/PZijgvgbQxK46EKF5qLwq+laPdeINWkvtPh+3WjGBZ7YynTL+VyTmXa4ymXAJIEjAHoMV5vaftJ6laJqeh+I5x45tJiYoxFGkcFsq/J5qJIvzbx/B93HYGuxUfaRcIREnyu7Z9V+LrfW/H3w81Pwfe+J7T4iaJ4hhxcah5iD+z7gFWjWFS5CbXUFFJA9hXzB4R+Gvwh8QavZ+EdI+KmqeCtSigmSS6+wI9lJdRj5gd+xUHGB83OAA2StVPGnxw+D3iHwYx8OaBc+FvFUFzEJFZxJZTKFKGSOJ2AVAp4RUXYw/E+aaP4yn0DQHj0yPU9N+1ybr64RYlgnkK4fy1YbgCAAMYHGMcVVKjVgnGGnyJm4StzHp3xF/ZutvAi+FdCuPEP/Cb6tquLhprGwzbzxGVd3kyO5DHyssB82ODwCK3Pib8APhL8P72zm1G8vdcsNSPl3+nrs/tDSpVTcMywcHBBUrtA+XjdgE52k/tofFHSfD9l4Q1O10LULPTpA2n3t1B51y0KDaiSh2WNSqscOseRwOcHPD/ALQX7QmjfF/W1u/DFm/hO0TT7aC8mysbPdxSM7yJsIyvIVSecda66f1lWUjn9nS3NvWvgP8AC7wz4Y03XY/ElvZaVqlwZLa1vXaOWeFeNoJDHcCOei5xhuawPhd8Ovgz468RP4X1PwlPcy3wmSxuPtzwAKg3GXyIyoYKMMCQ4xnHSvna6uL69sxE9yLkQv8AaMzn924I5YZ6P6gDvTdSnudAS2uzPqehZi86C7m86KB4j95bd8oevHy46V1xp1bO8jNyp6JHuOp+D9B0bXbXwakkHhy/0G7aC6utZdZrXyAG2CQ7sfONu0YH+9xXpPhTxZ+yH4H8YJqFpot9ruvWN5HPeahpDfZ7MuhG7yVlZkWM4+ZE2bhx7V4/4X+Bfij4h6SnihtSv76PUXxZEqbmFnjUbTcSgl8EYG7B29D7WfDfwJtbiJdLuNdXVL+5uGVxpsWAmOpRpCA6gDPKj0FOSSXLOpYm8X8MT7ytf2m/2I5/FFzrGs+GbWPUZv8AVSHSllikRFxkxtiIPnJ3bB9c14945+MP7MQ8cnxf8O2kfUtRsHln042jNpXHG3yArKsjiMfKoKqeflzXzN4p+BfgXw3cWlt468Uah4bnnRjBei0W8trhAcAblV9pPoOAfTgVqP8AsuaZ4h0/RtR8C+KjImquYrbTr+EQX0vlsVkkEKH5o1PUgYAxzXNClT/5+Oxo+XdQOt1H4+/DSLWtC1PwZo8WgyzJNdatbvZLA6HA+QbC0Y8whiCi59WHIrznVvih8OvDXiGPx34D0jyb+dvtEiXoWUeY5OVESOF+U8hlYH8q9s179k34NeGLG7tta13UvEmtQxbb2XSr1Amn7ACzSRMWIxzt3gj5cYrf8Lfsc/CK81Gx1e51fV9WsreMSfZtTuLW3gu4yMqUki2/IB97b17YHNbp0ek2Rr/IeB6x+1D40utGhggTQftrSeZ501nh416bQhkIBHZuD9awNO/aV+IekSfarlxqkNzHJFgopifeOUZSfLkx0BK8CvpG9+DX7N2iPqvin4ia74dt9J1S4W30O1tdRLNDHGeVc26su845Iyo7jkVB4x+Hf7J/g/TJfEOg+JT4r07Vfs/kaVaNDdRWrIRvdbgJG6DH3lBHHAVql+w7FXn0R8T638e/Hz6xdXelXkugXE7KPs8JaOGNAu0r5OCBkAH5cA+lX4vij8ZviNAukTXEepRRqYoYrGJBNPhed5AMjsB0IxjFfdniLxB+xz4k8BWM39jR+G7ttTMP/EskEt9CUBH2pln2lI+VbCxjOCOlZviz4m/svRnw1oXg7XNNigtczXGo2Fji5aWJQqwySrGEYvlydwI5APatVUoJJKAJVvQ/PHXpviVZK1v4ptddR7VF+z3cU0008a/wrKyNgY9G57Yq14S8Q/GrWHW10m1vvFWnQoUmtriCQqfNGCxkkICN75UjtX2Bf/tU/CyDXYtIj8ENqtjZOrzavJOPtbx7txdkiCiQjsGbI6Yqj4//AGj/AAjqZudH+DNt9ssLvy7m5u7ktDIJjgtHFFvOAcc8gdsVStK37oH7RfaPkrxP8Pf2g/D8qwaj4d8RGaQEojSXE5VAOBHksCAuOvQdcCur0H4XfGzxRp39tWPm3LT2ptzb6hcLDLhOCuyUleOQrDjGQD1r0vVf2pvjGq2q6BqI0x4FMJszAJYcc5cxjAc++OK5xP2j/GbeKIrLWLe1vLGS3KvcvDsuopMDdNA5YDIbojKR9Oabi0tKaFzye8znbT4CfFfUNFk8baleWsllpw+xXVvLfM97ZomAQI8FGK4GFV+R06YHT+A/gP48vbWHVtGvLK3sdUeSNLi4myWli3KivGimSPdzj5WA4JxxTov2nPF+i6izaNYp4YEiiGWC/t/OW4VWz9oWYhT5zA4x90ds1qeHvjj8QL6S+8L/AArWLw3ay3AuFhmtVuLhJWGJHR2O1QSvUbccDpWE69e3KopGipQ3cju3/Yv+L7+DrzX5NY0nS4sCRJZWmKF1YqY7keWCqnja6lgOOK43w7+zn4Y8Tx6ba3vjSKfxescijT7WJpbWYKT911jDDaBySueKwNV134zfD28TXPGPjK5tJtbkdH097iVY2RAG3MjEpgMAcYxyCD6ePzanqmq3K3omls57i4cG+tJPKG2Vv4imAMk8dKxXt2/daXoXywS1eh9VfEz4VeMItGuLXUZdLh8P+HbKOHLu8VxO8artUOw4ORxnbn0JryzTvB1r4FvtR8NaTEb271/T7a6SHUGikCoGZZUUlQjbcjI9s44Fc7c/D3xBJOILj/hIPFFpp0AvLsXc0zxIg5CuWyqtjgLjJrK8d/2w15BPq+h6n4du7aGE21vcs8UqW+MRlFJDruIz0GTUQjLSPMWpR3seq3Gh+C/Eo1DxM6R+JLTQrOM6hoUTFPJvVKxlyAMRoOwXggZ5yK6bX/GHwc8WaNYaZ/YFjoXimO2hVNRis1ZIIVwwikcBWLYzjdnbXzfb23j34U643jbQINV0O4vbeNbpmt/tNtcoQcCR8MNy9gxBUgYFdTo3gb4v+MpIfEHg8wtZ3MBu7qS9RoUdWJ3ENtbeRjgJ93v2qvq7WvPoT7aDW2pctrDwprni21l0HxRL4W1COctNf3bg2reWeWA+VQzdgRj1Hr7zqXxx+FHgrX7q3+Gmh29nrl1s+3a7dxPBBJIuGKfISZF9G2hCfavJdY+APinQNK0W7vb+1tNO1aUm+1KJd0MLMu5I8HAxxwWKhjxx0q/pvgj4eS2EFl/beo/aLR/3upmBWsJoh95EwGxkYCsO/tUVFTdk5aeRcbvVRPVdG/arnubmca9pEtppkSfLcWEsMYdh94iL5ThuvuOwryaT48/FKbVtTutOhiayv4/L0uRbMtIkAJ/eJtAaZ1HXLELjpjism5s/2frW4ltpZNULiVXS4eMuuwEExkDCnd2+UV68/wC0z4Wk1ix0+Kzhv9Mt7hF0+OGxW2e0LYjYnOBwD1TGR2PSppUYQleMGwqTbVtEfMn/AAs/xrbWV94en1dn+3zLJNfwhku4mX7vPQY7jAyODXU+A/Ffxb0G8vYdKeDxfDeDN3eXlssv2eSNQI3+ZhuYLxtwQRivW/F/wk0vTNP1DxBomrWXxFvdQ1E3TrpSKbq2eQGVVbaxCRr0OQCM4+nl+jfEPw9c6Bb+FNf0m+069a8dJZY5lihVhkRsx6glTtP0yK9CPJKPuRONuV9WdTp/xZ+Jmv3k1v4qOjXcSf6LPtskhZ4zwpLFun+yemfwrhtU+GfhPSI5IPEF/b6Skkm6CW2hWadQ53FXXBwBnC8dPwrzHWLRbbWb1LQyTadu2I6yGT902PvOCQ2GrP1jb9m2RNJqEqqF3HnCjse+AOldVOjyWcNDmqVObRmnN4Q8PX+tXWiaRejVbMYeaWSPyPLUcfKPlzz6YFZ9z4A8HC8lsIZjpMoK/v2fekq9wCTwR61lRouwsvmmRIx5nmttRh2ByQT04+la5U3MhS0gTUEiRduzaAueMMCc544xW8ZSXUxdjjdZ+HunzajLBo95+4Rd2xgQd2Oqtg5554xXIW/hu7095Nt4L6OUhZhImee3Nep3TtEJbhUKzxIEMR6qD0Kn2H6Vh2+oI8TR+Ujys2WWQYOOg9K6ElYak+hJDBeC2MPh+ygm2MFYHl/cLu6/09K5fxPbXDeIIrbUNMfTUSMRLJAoOd+MMcf3a9Cso5ZkZ9NYWT5XpwmTxuDAcelXdQvY1vILbU4ZLW7tmDuv+swFHB+Xnke1JND1POrbQrvSYDPbXTmZg0SSRDaAmOkgP+RXS+E9Pt9Xj+z6v4nudIaBSVVZCfNXp8pc/QHFXINQH22Ziont7nOAgxt44xnoSK7C60/w3eR2tx4es4GaIKLm0mG2UEY5DHjPbjIOa4sTHq0dFCb2Rx3iPwH4ei0OSfTb+TTo7iRPKnI3QNInDE/xIXxjPT2p1r8PYtD1HTdW+1pqFspWSd0GckY2EDoBz+Ndp4lk0eHwtHqzWP2m1llEdxb27t/owziSQR/c6AY6dfxqnpF/oN7EkGhS3UEFvF5cttdjkZ+7g9Mf4CvGxFacYPlZ6FKkm1cu3EolmYNt2hhtA6nIwKuapqB0T4e+I72LAmuIhDC46rnIcfgD0rPTfD8jfvNmDlh0PbHHFYXxlvP7E+H2iaLaKM6vI00mfvZHQ+y818zQp89VRPTcuWJ8tw7I7YSEmPIyfStax0r7dpk15cwC5jiYIARyrZOeB6jHNY926xQOrdIwCWHYe34163ounS2ng/TpIpBv1CH7S/T5QSQq579K+2oU29TwakklY92/ZD8SaP8ADnXPF+sazpx1uG40uG3S33A4iD7pVQNyCy88f3fwr5yt1iinuCjfItzKF903naD2ztx+Neq/CnxV4K8P6prOleO5WsLa+hgMeoQqx8iaJ8mNggLfMMYIGOMHivM9QNsur3v9kzi5tGuJXglCYSaIt8jgdRle2KnMI3t6FYZ6M0omcNGXOwEfLjnr0rybxLHs8VSSI4w5Q5P8JI4AP1xXpkN4iOkhbcccjH3v936dq8+8Q20lz4tt/kHlvIiFj054X+grLK1y1R4rWA2Ka3ndgAZbgsu7PRgO3vW01/NLHcQagft6KBhZP4OOAvoPpS3PhG8t52uIma0aJgrZwevQrXOXdtr9rO6RRb2hJDlh8pB+vXI6V9EknsebsO/sW3mwYmLTL96Fhjj2PArDk2Wsv2aechVP3Bhsfl1xWbdajcp5jX7ScYAj/uj6jsKrDXYntxHIqTKO/CuPpWqiybo2ZJ0MrpERzgBivfHvwKrywzIEErGVZWAAbqPoOlWJX0K5UNpzywOy5kimI6j+7jIqq8rSQLceW23GWYKdvHHpSTQ2mRmxJ/dSlYQB8u4jJ9K19Ca4Lypb4aXPVh8qY9D9KisfDuu3tmt4umXFxbKwYsBt3KTjCDv+Fdt/wh2sS3S/2FpVxqEkkatLZpgSQNGOvJBxzWdSaCEbkVnFahopEiVpZztkcOQjMDj7revXpUlx4R054rjWorxLMwz4kiCfKh6YcY4/AV3Hw/8AhL8WNaW41DQtFDxQSmJ3uLhIwCfRTgnHQ9Olemab+z9PLdzaX4h8TW2nX1+N1zb20BYRsCGVQ7EKWPoRgg8VwVKzi9zshGLPly91G11VotP8PJ9qkVsGAKVR2OBuBPQD0ro28F6v4Y8RaRBrVvFK0v78WbOQswI+XbgcAk8A9+3avvL4TfDjwppGvRaV4P1SG4vbcFrtfKjlXKclfMZQy7hn7vAIx2rhvi9oVhbfFca3rKWt7BcwxvYRLcbB+6wCwZOiq4X6HPHFcFbE3moQOylFJNtHG6Nqmq6Tda2bZzpcsljHObOMDzDsU4aIqOdjcYA53Ve0/VvFnjTwtZ3nhS5urktJi6kcKfJljw23B6Kfy4FdH4e8H2XhnX/+E81C/XTbO5VVkF3Is7L0UBHyOq/KMjI9a4TWtRtvClzq6eBLu/aw1Ai+traNSUQ5y5bavCbhgH0AzXLCCWhcpX2Nrw74i0CHxJc3PiW+l0NmiUXlvJATBPJGQikA5KZwcfKcetZesfEy/wD+Ei+weH/I1bRtUKqljewbQvygPzxjcQ2DyMMPSnapo2l3Ojw+PbacWEmoRxxXlvcM8qKNvyMjKCRnCrg8AntVPS/FOlW3gyDSrRItXvLJ32XLjyyokYnHIyeOB04xXXGlHft0MXUdrI73/hX/AMK9Mm06e2lOi67HMDG1nMZHhfOVBVuPukYJGaf4s8NeJbvXL+TRYPP0K5SFLpr35QrR4UeWcgkk/wB0dwcVT0Xw/DrVzY6osR03WrqzY2hEwZCyINjMccEqyjoMfhXUaVoXjhbi10++t73TrW8kT7V5zAqzREFXU5PXb2xkY9qtxd/eIjJW0LXg/RdDj1WbRLKW80+18sTCRd0aqUHz5WQA7WAznHGPSs7VbY3XjIJGhsNLkmkk025VA0bP5fzAMfu5G4EDqa6/TdWufEfi3WfCXiOwa8sbexiuIdjBdjA5CmRAGG/nA5+705qodW0TxVY/2XoRW5s7J0MNrDlWifnJEpH15Bxmp5loVy2uS+FfGC6Xot54Q1azW01sGWWzkuIttrcO3IBcY+9yOBk8VW+FNvY6tYSjV9IisHtZnuoLoMyWsk6Nt5Qn5Bx24/PFcRceHNT1nUdU0PU9RW8tbJPPiiUiS5hcDKRqMbiSpHt9DXURXr6tpxZdYGhaNbCO3dWjRULnaGWTOMbm6dlJoa0uC00SPkv4lyx3fxO8R3FqwS2mME0a46I6KAox2BHGOgrkryCWO3kjD+W3ltuzgYDDHFei/GO40yX4pXl9ohiW2msbI748NGzeXtO3HQbVAI7NmvP02SzS+YpCNEQMjA+70rBvVGkjlIpmNugkw3GUGNx4HTNehfCvxTrHhXWtbttH+Qatp8UdxGADlYnG336FgfavO7AlbZIwoKgEcEfNz/SvaP2dPEfhjwn8T7nVvFVlJqtiukSrGEj81kuPMTkr1wULc9v5dULap7WOfVPQ6q61TxRr1jBNGZdT0m3PmQNCgPkycg7mxu9c/l6V6JGVgjNvG3nNu3MT8u444/AV5tpmvWVtrOp6RpFxcSRaxdGYQKAkUAZvMO3tuYEbsAdMdq7tYIrht0A2BeFIOMgAYHPXFfN5nZJWR61G/XoW7e3bVLuCzUB/tMscXPBPI4rmPiZeRaj8S9cuIvnMbQQkdP8AVxKoA7bQBxivSfBEbt4iiklG9rQNMV/3R+Q+X+leFXt5FquqXt6x3tPNIUYHAdDIxT8lxXDgP4nojSp8DEFs1y4iVN/PAB29ByO1bHjq+0fRvCiaZ4MuLiwvLSYNczrEw3LMS6o8oAHB4GcZxjpXNarK1vptwzSeXhVKHOCrZGBn2r1f4ZaVr0NkfGlxewLBqcW2Xd/q1aE7I23/AMII+8OnPPpX0VH4XfZHDJ2scXY3Os61qul3WlBvtLwIksjIzLlEwCrYzuZevNddafD3xhdwmLUrCaKCZyfluAdmeWLKp4GO5p/gy5s77UL19TvF05dKYzLcxMqWgjLEZZjjAJ57frivk3xr8XdbunuNB8MX9xZWEhZLmRJW/wBJYsQSvzHbGRjGOT9OK9LDU3Usoo5qslFXbO78ZfEnwt4Uuvs/gqV9QuGRoplUusUDoduN5/1mcZwNyjsa+YtT1TUdYuXvtTuJLyVzktIxY49BnoB2A4FVMGJiBgt/npUOMcdK9yjh4w16nmTquWi2BG8shhyauQTvbTpNE24Z6Z4+n0qljnGM5rWggsmjBDBHXghuc+n0rdmRrSatCFPlfK7AZRQTg/XuKgnvr3AIRYgMZbjn/CqMscuzz1YJnCkcfzpoS3x+9kLOOgXjj0rPlRXOwefcGDTFwx6dOnvUKrBjcQ75PQnH8qe0uPmVQCO7deKZvLc4Pv8AhV2RJLKlpP8AcBhkHHXg49apyW0kXzdV9asZOzawA9COtKMqNpPnrjt/hTQWKGBjjipATjcMEfyq3NZ5jE9t+9UD5sdR9RVANkY4HrTIsPHP3SKQrxyuKTPcYxS8AccUDSLNpeT2EgkgOAcb17EDtXawyWepRme2faUx8nRkP+e44rgsBvcUsU01s4ltnMTY7VLjctM7uVmgcJOh5H3sY57ZxUMjux4Vo1xjA6H6H0qHTtcivCsN1+7nbKs2PkcAcdOh/DFWgYxO1uTtZThk6qO4FZ7aFFM9A0g3qBj6CmYjWNV3OA68MO1ThWEn3TB+oP5VGTgMq85yPTH4VRImjIket2EeQG89ULH3+6fx6V7LGi5PynccEntXiKtHBqVtOfuJPFvwOcAjPH06V7PGwYJsJG4gk/X9M142ZR1R6GDdlY0vDpU64I7jG2ReT02HsR+WPoa9DjeP7QVyrDbnA4yR6fWvMNKQR6rDIVd8PtC+qk4OfYV6dLuWRlKhWfH3eny9B+NeHJWO+JxnxQhaXRtMuBGUW3u3B3d/Mj4H4ba8gjhKAP8AwBgdp449q9s+I9vLL4ctL1H4tLyMOOxTy2DcevSvG1SRId6jcFGR7CvpMul+5PNxa98knMYi23KHO75SMHHHFFrp0rqkQHml1PyeuOcjFZ8WbyU4kEoB5zx+AHT0rqri1jtLTCq6EIrCQg7gVPQeldcppHPGNzGvdOvLdI57sS6ZFIdoYrxkd8Dp+lZjWlzblSgE4faBKPuEHGOPU16zYwjXtLubm5keSxiw8cZVdzY4k5YdBxj9KoQ25tpYIrZXe3A8yMOPnYL2TjHy+lQqpXIco3hi5kj86/t5IVGQcdRj0xniuT1Tw/rrQPdMkuwYVVYEgjoPm6A47V6wPEt5HJ9pto0vLV0IaFhlvfgZxV2TxPo95ahYpWtZ8fPaSZUMP9lj8mR+dNVutg9lfQ+b5bLUoFzLaSAj+MKSP0yKpmZSq4JiK84A4zX1FB4iaG3ia0s40WTOJcDhxnhgo6cVycGgDWvtV6iW8rwlpfIjiHz98KccfTFbLELsYug0eExT7LlZtxByMtjt9PpXqfhyO4vL2PU5GFok0RRCGwcIeSRxwRVm18JabrzmO1KW10f+WDRbBx1G4d/erv8Awj18rJa+VLEGIjCnHCj3+78uKr2sXsHI0dFFqDG6mghcBiuYpY/ucDv2rFu9a1O4jCoscRt+OgLcdfwro5V0hlbR7h/NucBGB+QE4yCMDtgCudXT7DzRbQ2m1MlWl8xmIx2xxjkVK5SzWDw3MVtM8ysdw3Oo5VscdOlJqmsNEwtDdx4Thl8vLYx9Kp6LAug6hHeiUTQTxmPB4Gc8ZPGMdutaGstoDwNdWsiWlzGc4GCCD13ce9DsC9Dkjq/2Uyw20IieT5N7c4/3fStp/EOoC1jgu1V8rhZMZbaOMj61taJp9jKkc1jFFfoeOSpZSeSh46ela9zf6LYqLNrYSSwnBTaMoG7KTj8BRoMyodBGoIotbl4RL83J5Xj07/ga559I8V2Nz9qsw86Rtt8yBt29enzDOfwPStkeIoYZhEsJsSzHl8lDn1XAwcelaieLLSyuowyMBn5inTnuAKlu3QpJnN6IutXt7M8Lvay/6uZgoww9HQ8ZH0FdPYpN50yxXHmuV2kZOVHcqvTiteG/t5Ipp7PDgMHiY8Bz17gc9q5vVdcv7a4SebTRah8jzUwWPscdKWnRDKcvhpHlaKz1ATSykmRJE6/kP8Krrof2GYaduk026PMcoxJDIvHBHOPTj8ang1S7uL2G40iDyAvDs65Oe+fbFdReX2pQWxltbRfOLr5RUq4bP3gVODg+3Sl8hodceH4JojFdeVFePGETK4VlHdfQ1TGneKfDHiLSvF/gTV7nQda0fa1rNbMY7mIqOQGUfNGQSCG4wSOhIqjNfapqNoxvomPkSeV+6XnJHAPcYqPSNa1qxm+S5xLbk7be6VhlPZgATnsKj5Btsz9pv2Y/2xNE+NOmx+Avi8sHg/xl+7t4L4iOLTtVxhdwMxxFOR1Q/eP3PSv118A6APC+lvpUOXgL+aj5yrfKq5U4HBAGP8K/ja1vU9Z1/T5ptQtptOROslt+6jIJxjt+pr9Jf2f/ANvn4ieD/wBnDxL8LvE0F3qOqR2Eth4S8QmRWNvvVYUguizBkWJSzQSqGCEYOeK0d1FmXKmfN3x48W3vxG/ak+KHjzT5l1qDVdV8uwlhIWOWy05Vsrb5sgfJDCo4ODtJ71VsbLwlq7q3jPT/AN3sC4VTIqkAj5WU7Rx0xXmOj6drNhDNcWF6kaB3JjmXeR5zFiFkbk9eDxVKew8ZaSsmnaRvubXUJF2Dl2hfIzluoJ9uKzUXaxq7XPeNM+DXgvUdLubPR7qa3tW4huZVLKM8kAHBfj1PHpXNXHwb8NWE4svFNzc6LBCm+DU4Sfs8uThV2+WQvb+L8qd4M8a+PPB9/baNdFtThm5jhlUEKw4wCwAUYyc19IaH4wsfFUD6N4ltTaPcSeQFkiEsJ3ADiQ5XqemOlZTnUjoVGMXsef8Aw4+D8a6YxudYk1VHlPkTQOJYZodvyGPOWUr91gV+hrT8VeD/AAdpclra3E4juYwzFBxKucfOANu4gdiT9K51/hprAubmz0ZrrSZtLmDrDBdlPlcBt0RGMkcY/LrTfEk2v6tqFul5py6zcKqQiS4+WcleCJOm7P0qXKXQpRXU9BHwnuYJAtpeJNBLEFcypuwDgjlOmeK4y/8AhzYaVrOy5UXF35YYCTcYgFGANnyj7vHB/CtLT5fiXYxRR20Wp6E5wPMCK0CxD/lntBYYA6Y5qWW41fxz4mtNA1L7RayIDNH567FbaMnawIYeg9Pao9rO9ivZxscL4m+HnhWwtLe6v9MvEt78GSK905RttjwFBAXjnPHt0rk5fg7rXiuSOAXMk1hYkcSMWvJgw4dEHzRKe+7B7CvrZ2u/DenT2+kB9chRtjWt06qYWfHDHjeCegA7VNq3g+z8YW9nqv2iTwHr6RCJ5bZywcIfk+64UZ//AF0e0uFrabHx7q3wG17RLGIaCpvYLmYGeKQMLhEj5bIOOnsF4pmh/Bzx74yu/Plgggs7Ry0Mjvjf0G3HBxwOoAyOtfcHh+28YaZavY69f2+vZYgTPFtnUjAXBUbWHrxnnr0rlr3wDbXi3b6Qr6ffEmXzFlfDHkkDn+VJztqEdrHy1p/hf/hF7u7l8Z6GtlDHKnkTx7Zo5GX+FiCRg+ny16Otpq/jmxSztNPtNGhOZLJo2VmKJxgBeM46jjHpxxtaTOd3mqsl9PEjIIbvmCQIMMACDllxisjWPGl5pVgv9iW1raQXZEItlj5EzNwAcL3wecYrGU+5vGHY1JPB+vW+nTQazfqlraW/lmW3jZp0d8AEqdoOPXcKfpnhL7BZxv4K1Hz721QmSe4iX95G/JRlClsbuQea634fSeJ76XVLfxTceWwSGNrUYkCq3zDB5425DAcV6FHpOk/bG/s+4tfPSRfOkBVmjIzheGO3twOtUl30Ib6I8dl8Za94VnttP8T6abVZmRft0eXtG3fxcEYb2P5Vpahq8Wuafc/Z7i50Q5KW11GvnxMRwAwAI+b0wDXceMf+JNYz3Go28Wp6fcPtnG8MqlANoYAE5Y/d449KwdC1nwPpV9FbwQXFgNQgWeJ4pN8Dt/zzdOVXOMHjjHapaj1Gro8zXUfH2lxG68VwiWwaEwieEEndj5ZFVMGI4HOQK4TV/wC1oYZNbttR1PVftq+XJIXMiMuPutuOeBwO/pX0fqXj62Zo7f8AtOws7a46h1DvE+COgwMehNRaP4I0/wAN6bdzX17a+InvXW4ggTajuv8AGUUEgMAcjaBk/QUKUOw3zWPj+30vx3j7cYLyy0q9BIuwsoUqgwFMh6A4789q9Cg1PX/FU2mPa6XdXdrZxiFmXfIreWOQ0nIUHGOcCvojUvH2meBLNrPV9NurqyuoExGSXVIycbZVY8Ej3BHFczY+K/CukRRf8IHo95ey6kGlksY3yiY6MhYFc9eFOOK05o9Imdp9WQJ4Nfx/4TubC40wW7KN9nLIV+RkXIQOvOAR/Ee+Mdq8R1T4NfEWJI/K06S8jjAZ8EvsGcEIoP3h9AK9eh+ONvaR3VxaaFLGLEBp7M7Y364O/wCUc5/ukfSsTUfjT4q8YT+R4ZvrHwqsyllkupdsgwMBRk7BzxwKam/sxBRt9oqWnwo0axa0k0LWrZNUg8u4aO6lAud4wzKqsMcf5xXpXjTxp4av/DqaRPf3WjBGNtNaLGuXGBlmxnC5wTg8iuDuvh5471bT7NNe8QeHr+7mEkzSOqpPC4PyojRFRKMYO/g9iDUS+EdXtdStvD13rKXd3IPMuLl0ykIx/CXJY8cdfyFS7y0bQ42Wxk2+t/CxRFpGoTmyu/L8oyQ7lXPYnf8AL+QxWpDqXhaST/hF4NNPiW28rf8A2nGN8yHG7AYKDwOPlbHbFcrF8MJr3xq/hnUrqz1CGWNrz7XaxnKrnHXkBuQSpz1r1Dwt8MdB8JNqFlBqNzBBexiKWV5PLmtxnO+MFCoLccjGBVSlFRu5EpNuyicpoPjGz0fxBaa5o1vPDCIzZulwyIZPXOC21uB1r3LU/H6af4fszqGixa0N53wSSiKZGyOYbhcjj1H09x494n8I+EPDmgyWukTS6lHdzIounk+1SBoSGfOFRACOhQfhTbbwHp/jNLi2TU/7MsLGGPyNRuiBHuc/6rLeWDyAPUdK8+s4y2Z2Uo21aPQ9d+LN5rnhldE8Qi18P6XrtyLee+tkb7VbxxkbA0qYMoyOfl5Bwa73w5Y/A3w0tprVtf3UdtZxi3vL4Xr3UUjcKJ5EV5JIdx42oAMcYHWvCrPVfh8kVt4Lh0mHUmnTyxf+Y7RuyndjbwVBK44bA44r0/SfA2h+OdCn8P8Ah3w/ceGpL0GBZt4ntI5eqSFsiQYfg9h0wc8efJcvwM6rJpXR0Oo+M/h9oNzd6vobReIZpJ1EshVipRgTFMnm/MjLkA8Z/Kr3gvwjr/iDRl1+Ga/0DX5o0aCbUkK2v3thbeUblovlG7n04wa8baL+zvG1p8MPHflTavYHEM3lPCG2fPFFKjbS6SKFKOmV57819A6B4B8YfEvTtSsdH8ZW+laiRItxpcxZw0IGN67wghZR3QHIxyDxTjJ9DKaS02Mz4k2Gs2C29vbG7124t7APfXMUe+C5kYf8sDANu0c5JAAA6ZqT4c/EhfAUdlavpTeJtHiDPdwzYhvbDewzJAJCizpknCgduoo+GHwc+PfgfxCmjQ6mjaZY/PDK7yeRdxtwyvFP5e3HYknH8Nd94/0aLQdSjfUo5poYFWSaxeNZkiJ2ljbXhG5t2BhR3z6Vrto39xCa2SPOvFnxD1HSlk/sCG08UXGr3X2yKW+VJVcPgHqyiOZQRkbh/QP8D+GvDvia8tLHx3LpnhjWNSZ0tLW6twu25B4eGZP3LAgA9fzryz4ieFLHxDcR+OvCqXXhzTbNT9qhZkMrXBZUWUwgsPYjJ+XB4Gai8F+EPDF3cXF34mtL43lo8TxG2uzG0Er55EbuFOflI4OcgAEVpGMorRilyvoex+O/2dPiA732qeG9Nh8QQ3cirI+m3a708kDEjQERJMsoAwqs8ijPGa+dYdIn0yfWpfFHhm9ubwFLc20kEot8jIYvIMrjachsDpX0LoP7T/jbQZbfR45tHk0BJ4YdV1uGEtdSWgKopNrFnZKq5GVU7s/dxXoPi7xN4B8Q2aX/AIQ8S2Hhy0juVaCY3Lb8y+pyxK92jy2Mc4rH29SOk0V7JdD5L0p4dA057XSPDP8AalxETLiHzJvLiJyxbCswAHGduOmadp37QmoWWnN4a1zToNUsxGEisWLQXMcSYO2KcldwA+6DjnAHHFfcPjDxh8PPC3ha2XVIxqM2pRfYrjV7OSK1u/MGAHd1GMHk9QMD8K4HUL39nj4lfDG08P8AxCmtrrxFDHLBZ36RPHe+crlIDHdRqBPGFILeazLknIHGK9rCW6CMZpbHS+Ffhj4G8T2th4z8CeSPDep6esjQahG10POOBHHNG5LExEY/1h2kYFeGv8BfB/i3Vruz07xlFpesvNLPLYx2EsdtCAdw8lpSp+QkZy7YGcDiuSvPhv43+EWjaDd+EoJtZ1OxaeYwWN5KmMvuwYc4+YHLY+96Y4q1F8TNU8K+NLLxdrPh7VPCrX8SvcxXwUC7gfCyLbsoCMy9skHvgYobmtVsJKL9SOz+KGpaR4fHgawvLb4hahpNwcWOo2E4E0ScFInQ+bhs71Z+gOPugV9GfCL9rbwHa+IY/CPjPTZfh0rebOpikFxbxTuoDIcKrBXAx/Bt980mp6T4L8OeE/D+rWuhSxJriNeW14qxi5mR2Dhbi5CuVk2HAwx27SvBGay/H3wX+Dnjnw/Z+Jbe21j4Yz2kf+kTWUA1K0kRx8pmkbfkZJIbKsOQVpxULicr9ND2fxT4f8B/FzXdE8RXuoQeIdIt7afyoMpG5d1GPNdMvtUKCEK4BPPv8wXf7P2mSanqD/CvxLP4Uu1UYQs80MALYfbKArbWHBGFHPPpXjFl4d+Inwe1trjw9PNr2n6iF8u7TDDUI1IMYaM4YyR8ZUjI6YxXSWvxz8RXupala6ldWmjahIi25L2v2dljON6P0cMG9v0xW3s5xVlqiOaL62LV18evjV8OrgWuq67a+MNOuP3CrNAPs0hhwP8AVld0R/HnHHbHrXw9+MPhfxlfQeEtQsoNFTW7d4Z763/0RLZmBdo3Dl0IKDCkgHOAB0x6jcX+heLY9G8M+HtS0vXZY7UTQeUis02xB8vnFdqMcE9QSeor5/8AHv7Ovia5t08Xad4btvEU01w0Msum3Di7sWH/AD82QQLJjozKznkHjIpxhTl0sKVSS3Po6/8A2W9M1LQ77V/hp4h1Kz1WwKGG4vS17aXtqx4tmiA2hEAABTGMfdNaifCfVrL4VvpnjjwtpupappufIk08CeMKzqS5XIK/KCOc4zxgdPgfSfHXxl+GtzJ4J0rX9S8qxcgw/vEiiVyHXEcw3qT2HA6CvQvDvxy1mfXJdb1/xbrWn3trGHysJAjK7U2spDK6EEZUgjGegqPZVIvpYu8Gtz7q8JeH4PhH8OI/GOh+JF8S21lA91HpmrzJFBOjFV2QnDPA8ZO3AMgB4wuTnyX4afHfTfHvxROs+MNOsjHqluLXTEmSK3ltMABYHniC+cuAceb32hRkV53p2qeIPGWsW/iDXZ7bUNAnjEzrcNutJH8vY4+zEusZlIDFVG0c8HpXZav+zr4a1HwpFrulWWp+H7u/lZoH01lvNP8ALyGjdYmciFMHaVBQgg8cAUcjveWhPupcp9jR+Fvgj8SZ7zT7tNK/tc7oHW1kQTQEdWjkTHlue2Pwr4U8Qa7beEPim/hnw1Jd/Efwvb3G2CYlzqdjMqAtGjgqJkQ4xkEN2AIr578ceG/F/wAC/Ea2utGOTz9lzFcOj+RdRIeh7g56hW4/Cvo34X/Gv9mT7Xpd94y8L/8ACL6xHIblZoJHKvPjGGuNyvyPmVdkYzxx0JGnOOspXQ0o291HnXiT9oHxFJZ6pol+sU1hqYW1nstQiCTWyIeHDMEUk/7QwDgjFc/oupiZbS7/ALQ8sWCYibduKRg428Eq3yj7v4dOn3X8SfH37Hfxh8N6VqWp2tl4v8ufyPlLR39mEG3B80xPyp6B/m/2qwfiD+wV4A8ReH0134E31z4V1AAyn/TTc2l2mwEQklvkck43du9XCdN7GclJfErHzrr/AIH8K3lwur6vdGU38SCHU0iKQXD87Y3ZEMW5dvOSDj8K8AvJta8Iki/tAIL0yrDIsWz7mMsMKFywxtOa9J8PfEL46fAnQNS8JeINIabTby4X/Q/Emmi9tFKvhjZ73WNd21vvZU4yF719Nah+1t8L/EPhuOwt/BX2XVorWP8A0izihMQZQAwCSQqWiGOI84A4zxWsqnLpa6JUX0PkC+8Yy6j4R0Sws44J4tCkkuRZST+XLK0m3duGBsIxkfNzXp3g34yeFPiF4R17R/FWnzabIsMQhZipmdiw+a3JOP3bKMjkkHHAzX11rmn/ALKXx48PJr1ha6BpmuPEgKyCOymlkUKoQyRMCpDfKCd3uMYr4n179kf446dqHiDV4dBfw/aabEt3YRR+ZfG6jZtvlxvaJcFJUGCQR09AOFCpSndbBJTja6Kvj3wRbyWuk3XhnTLiaXULUM0lrbSRLJLuKr5luBhT8p5BAP5V5z4lsPi3o2k7fFPgWbVbTTQtv9puNKcTwHgDbIvz4x3APTNeofAb4yfEf4SanPa65pbeKtLtY5DLptzIWe0IIybablUl9VxjnpX1b4T/AG+PCF/4i0+3ktZvDmmXsnl3FpqGwtbY6vHPG4XOBwOBSclDS1x8spLRnxN8NNc+BOuaJqujfEPQbvwPPYqCuuWL+fcqzSbcPCSGXy9w42NkdhivYvDfwL+FmvE2Xhnx3pXii2uI/Nggug1tdu/puP8Aq/l46HnivqP42/sweBv2irAfEX4b65DY3DWyvH9hihdZNmeWSNUkMnY5bJxjmvzT8XfC/wAb/CxLfxXcaHqVtpVtM0a6jGJkRZI2x5mf+WfIOFkGD/DnFa06nOvdlYxlBLdHu2qfsX+Pn1Fb7wI0l9puc+bcuIXgYf8ATSHl0Uj720HFeJ6honxX+Hl/Jpnifw/M8ssskIdo3mt7ryxgtBIMuVI/vKPpWFZ/Gfx1ZhL7TvGt/p8smA0iXUjHcv8AC6bgGB9CpHtXbr8QfEHiC0tb7WvFV358Ls4VUO/eB95QBkA9cdK2jCr9uwuaP2WVPhroHh7xFrFtax3l54H164uSIgEkNmeQSpA+ZD5ee3bGO1foz/wyP8DtZsZLK98VSa20u0P9nuoIpTjBCkB88Z6YPHavgD/hcWradqieJRFDe3iIsDZ4S4QD+JQMIw68YFeraJZ2lr4YvfilqXhqDU4pQpuLZ7x7cpL5hVlA2ZBAIbPp0rnxEqkfh0RdOEXo2d18Sf2OY7KztLb4E2t+us2Vwsk8+p36xpLEQOQwKMpjxjEfOOoqd0tNGs4D4k1gxXOnBLOZ2J2MykKwk37XClzz+NJ4a/bEtfAul2dve+Fb3T9PIL287XQn+zhmxut12bXTHVcAj3r33xF4P+F3jHxP4S+Ikl7pWuy3zyXV9byuIrm7SW3G3NrvC/uUZcqBycV58pv7R2WaSR81fCr4y/BnQNQ1Dw78RtJt/FM9zIk+kXxtzI0bKCjRPNIgCrt+ZTnbx0rc+Kfjqx+NuqeHPBnhS+l8DaFDvF5qMKb/AC+oU+SAhaJWVOnv2zXbfF79jLwA5Pij4dW+rabPcRmSWygnxb8LuBjikBUKDjIyfbNfK/hLQ/HfwquP7a1uzkktWSSLd5MjqQhxslfbiPA5BHHTtVaPVS26DVtWo7nt3ij4deKvhn4m0jU38U2/jk6eIooNT08+Xc2plQPEZoIh8yMpG0o5+U8+h8e+JPj6GHxLJaeNbG78Z3drFDGtwt18kRmwyGFmOc4K4BDZbv2r0X4c+Mfh/Y6x/bniJZvCuqPM5l86KRreaB/uGLy1IGAdo44xmu+8H+Kvg+PGs9jrWrR6ZLZzedBqU0qfZr6OUlvs56hFjdl/i+bB+g5JtJ3kdMdtEcx4S/ab0rV9BtPBXjaz07xiLJjFDaa/DJBNEqjEe25MbAkDjLBTwOe9fSvw98Tf2rrjXl7p8PhW4vU2Q3Vrc/aoZQgG4bS28fKNw4HA5r538b+GPC1n43NrdeFrZfC/iF1cajaRSSWTByfNkXyQvkOduRsYduTya0fA/h3SPhd8QQup+GAtqq/6HqltqBnge3kjYLKYJWJwUO3JI25PXisZVtnEqNJO+hZ+M8mg65pF7rvhiOKMz3osdQhmHkyRSq64niTLhxI6kEbVYE5xxx5s3xx0W68Mad4G+KWgX3h+/hXyNL1bZJbsrK+0/wCt8pXjUthhzkHAGcVZ/wCEO8UW2tw+L4i+pSaZdyS2ml3MfNwh7LNCSWYIxCsVGMZFeoeMPBPhj4lafpvjTxvZX58P2Kfa5FmlkEtrJFthljVYx5iNvUAEcNjOK5FU0946Worof//T4vw38WmsPD3iK10jxOfC9vqWxXLRi4mZVGGGCjvznjaAcGuI8E6fY6xfsvw48yC6J2TatcwqkUch+62+aPAzzgcNnFd2+jaV8MrxhoGn2HxV0Ulftt8JktkYjoAyNIV2j0Lehx0o8SfF/VtYRbPRLGHwr4fRAVsIBHMqKG+eUS+XFI77uRnivz2MV9nU+tbdux0V5Y+Evh9rVrB8RvGOreKfEV4nmW89la7beFAANqopfeT2OMcZwKpa1a/2dNHpngy9dNJu1F5cX12yO04YjgwtGJM54IAyTXium654L8Ma/DqtrpkjXbOm6/Er+dOTgt/o6/Ko529s96+gdO8S6nq1tftpWnxaVNaJvWyu5IzJMknVRtUBA2MZyeTWdSjpqKNTXQ09f+w6j4U3an4r1PWrkE+RpMOIIJJIyNgYCFgiqRn5sdODWXaeOfFWqPbeDfjDa3ml+HdiiWJFIe5fdvhf7REDsVWGfl+ntXK3WgfHDXfCE0mgeDxp+h3ezH/Ext2uT8w+ZEdlcAsBkMF/KvRp7Lxt8PbDS5/inrcOh3PktLBo0kqO08SjZvadcoNqlSyAvzkDBrCVP+v+AaRn0Rk6b4L+Huu+LPs3wq0fUFEAaK9nM0lwJFZRtJ8zaB0Iz8vTjNecyaBplj4z1Hwb4h0yeaCyAmlsReAxCV8MHaVCgUbTyFZv0Irobr4j+JB4XRJNcXw9DfT7bK200LBE8MTjfJ8gWSRWHqyjHpmtL4efCr4aeONYg0jw/eXbX+rCRXljWXIkjyZG2Myqq46Agg+oohRkn7xUqqtod14F8T2JsdR8P6dfaVZ3t2otkmRCTBBtwyl2G1+2C7dfwqvo0Q+FGo6uNC1nTmu9Q2rNLJumukIBI+UBo+pPt+Vex/8ADLOjeCYP7M8P6j/aR1ON4Lm4v4lLeXjO7yVc7tp6Bea+Wre8+C3w81abRLLw5L8TtVRik+q2s1zp8UTrkbVt5sfMO+35T6URjFytFk3fLsc/pvxg8Z+EfEElpoFy+pWuoTOlw/2eOEK8jZlaJBGEV898YHpWd4w+JEFt4q/t+8Sa7uA0bR77l3KqAOFRQqbeMYBHX247aHxL4O1G4TVPGGlXVjaWSSGSJosxSAnCD90C+7GDuPfjPeux0b4e/Dvx7MPE9vFL4I0x9n2NXaOWa8RR8z7ZGKwKuOj5z19h0/uY6yRzucy7p37WPjq7uhca1HCtjFaqbayYhlLAdcJE7sW4J3b/AGI6VymjftOeNdQ8avqz6pcIkQUJFaaXsi2Bs/Z3Xy1PTjfyfQgAV2HiXU/CnwtuobwrJ4sTVIUGj20E0cWWiwHM0yoVVcdCEfjjHPHO+Kvjpd+ItPjt9A8JWtnc2xDzXn24sbaXB4KSW0Qc4G35CQeOlc9OhCesU7GntJJdDkvip8afGvxD1aD7Za3fhKGxZzZWNsy7yXUbmMiqpBxj7wPHeofAnxH1WImOfUr63s0hMN9cxl3uIHZjtYy4dzjHVent0ryM6p431rUoWuLmKFrhz9rm2RpuiX5dxVwPur02gHHavWtK+Ien+HLZ7y2mudTREEMSQQSKjgYy2GXYDkHPX24rqeEhThblIddyeh21tqXwhsPD18tp4Y1fxlrFwctdSO9tL8x2kKz+avTLcrk+xrt9C1Dw0nh2zjt7vV/DMEe5nF7kGA8Kgl+Xa3ZRwOOOleRWP7VDaFo+pXfhrw7Z2WrzxbDqU4WURIvARovus2CeixjpkHFeNp44+K3xJvJrfw9Pe6/dX4AufLSKCFVfOFSP93HufkDHpWCwVWStsi3Wpx3Pp5fgfZeOItTtdJ8Q3ui+GLCNrmeWART27SSDdIDblo5Oq5yucAYrwu2+EPivW7MaHpGgXXjCyty32e8tRHGhB6GUSMqpgD168VH4b0P4o6IRoFzo+raXpkTCa7iMgs4tqsN+8bhuHGchj9OlfR8/xa8QvoyauuiPq2lW82xVS+hhjZBgFMRR5+9gc0+V0tNyebn2PH18EWmg2aaW2oSrKikLp0Eat5M3J2tc8KTn+EAAV0Ol/Crxb8WI7aHxX4pZ4odxSwjty8iMox8xjZI+AOpzXJQ+IvHnj/xdcrpunz3N/Kc2thDFHbxFM8RCTaqsRj75OTWrr/wU/ajkkgj1fRZ9Kt7Q/aIjaXNlbph8EqZYphG/AGQzAAjpmuqlFv3na5m5W0udp4B+F/gXwxquteF/G/i63sL2WH9zY3SzW7J5bBxJLeRHyVAXkKck57cVFqH7PXwY16/s45vjLol3YnIdoYmjEbEZCibzmVjkY+ZwT2x0rlPiL8Ptdi8N2Gj67rqeKNXT5x4chhiLojctuuIt6lgDk5O30NefaP8As/alrcKGO0n0a7hG9bUKCybuMpIrFWz6AA/lWy5t1JfcYvk63PRbn4H/AAJ8NG+1yTx9ceKrOybyraysYUtrmSX7uVuN0syr3+50713fw++Dn7J+pWS6d4rM1vrl0RP/AGfNqlx9oUNzFFJfLtjdnXBKxodmcNyKTSP2NdOh0FtX1DVJRqE6BrWRjtWMjhkkXzSwJ6Z2YHeuZg/ZW1eK+tZrpmstF3EyTpcxXDS9yqmJlEQDbcckkdqmUpbc/wCA0odmev6H+zFoeuzXEWl+ELLStIvZBbp9svxLMFQkYjl3NMW9sp7EcV6R4t/Zy+Eej6c+hab4RGpra+VaXl7bS3PnWpjAcCUeZLLJnd/HK20dOwrww/s7WOr+I4r7XfEevaZpEWyO1tfN/eFVG1vLl8xNirwTiLOOueleieHv2ZPDWp6xqH/CwfG91qulJD5mm28OoTwKEx+8ZyswTcAAGAUZ5qI1HtzIfJHexmab8EPBcWnu+oeBxrySL+7uGcQybI/4diHcQO5YE025+JngO6ntPB1z4PW01PTJBbW7hYmVOny4MRz8vTeeB06Vz13+y38Ctd8X6c/hPxlql+02SbWxvZri4SNVwkkdzIJUj+YjKuFOOBmvfNM/ZH+DWjW+l2uoebp96s7pOb+6vLmW53DhWlZ0iXHX5EQH1zSlV7zDljsonR+GtB8KaLCfEPjX7Ppl7Zss8cc91F/oxYYjGYkMahhggLjjqK+VfiZ+2F4VvfFmp2Ph/wAMR6k8EyKt6bvyy/lgcqiRI+Mj5QMnHTFe160v7OfwY1WbT4dOj8XXXkEXn2UG5jg4yE23IljRyP4lbj24FeU+JvjH+zlqeiw6dHpDeDVmYNdLZeTK8yr90M7RbwxwOIwgHOSRWdNKTu7teRfJZaRPJtV/bN+JmvyyatbQ2NklthFhitVn/wCA3HmqjN6jjjt3pnh79rvxV438Tpo3i/xKvg7T0H7uLTNLtmmlZRg/NJEWhwueRj619S/DzwJ8HvFHhq61oeC7jRLW6kExuru6kRrjywAvymVo4xtxwqDIFWfij8UP2avg74Vjs7qytNYub+LfFFYAXeVUgbWlmby+OfubentWsq1GL5IQdzJRqy3tY4bUvi7qN14aW38Ht4l8YaXGhaaae3We4mK/cImuEUKiEHIDde+Oa+aI9W/af8c2aeJ/Dvg3VLHT7QupvrCAK8vl/dJcE4KkZwvX6Vpv+238NoZvsd34Nu7mxA+SFNUHkN2G8RJHsA9AHwfWt+H/AIKIR6df3mn/AA78KQxJJ5K4u7rzkt5MYOEESKigfwsVz7dtFTlDV07hf7KkkSWugftE/FX4eJF4X+HmoapLZv5t5rerXttDLLLFx/o0VwUmdsKQQABjqR1r3r4YeD/EWhfDEQ6zod/4o8WXmTe281+Y0hYcAb2leP8AdgYULx+FXPCf7WHwyl8G3WveK/FkHjTWNXCLNp+k6dcWQAMapIhWSNkbI/i3E8cHnjwH4gftlTXF4PDvwI0KTRYI3U/2lrMMIdlTDOIrU+YOGyA7vuI52jiuCriHJ+zjA6qVCVr3PT/iN4B/aDnsYR4Y8Ow2tnCka3lrPdWs7SyE5iI8hjvUAj7mf9rFfOl3+y9+0F8QfEcOi6jq9g818nnXiNC0AtkQZSMpE6RuMjA4A/2jXNeJ/wBqX49+LLqPQZPF9n4XtLqRYBFpFikV0zqQQiuih/nYAAtkAmu8vfEfxX8O/D690fxNp1xpWm60wiabUponmcy8fNIjmQhmG4BkXgDkiqpyqwjpFFShrbmOd0z9l248G63NqfjjxNpN9BYIXubm2iu7weXE3+qIJiBZSOiqwTtu6V3+meO/HGlaDDL4T8V6XFaxkxWyWcYt44iOAWTCzbmAziRCw9K4Twd4U8ReF9VsPDmhWb6hfyQJfKby68qzkSTJSQRs3zhsfcXn19k8Zw6dea9JfQafbaTq9uo+2z2kjSK00a7CEiIO1PlwCuRxSnzz0ml9w4cq1Rbs/gT8TfEuo/8ACeHSp/ipfSq7farm7higi5P3WuDukU9cMoX8a8ystF+JWseLYvBXhXQVs9QuC5aKSNBAsY6uw+RVQbeG4GBx2r1H4b6R8XPEGtQ/2Tqs2k29px5kDM0SEjGGgjba8j8AtIp2jnFeh+FLhfh34s1HVPGfi3RfDz3pd7qxlY3M7fMh+d4V2K0eAI05BDMcZFOVZ01qlbsO972Ot/4Zo8UWthFput/FnTfDeixqG1OKKyQSsy4YpDCSj9QMHeRjtjivK9Rh8AeMtcv/AA7qHxb1Lw14N09omSG8syLu9VuJIFltvs5TG3AYh+oOOuaHie81r4h63/wkmjRnQ9AkWWCPVSV8q5hjLL5wtZSsqDA+UFQ2M/hxEPw40Px7aDRfC3ihnv5p/Kjg/s6Uq59mkkiROgbh1IHr0rCn7/vVWl5WG3bRanvzfCz9nW3043/wl0P+1niQGCwuL+W4niETBJp0M/mDnjKMrAdUIwBXYXXxN8K6Xp9xbeOp7lLm0tQLXR9Ps3MESEjdCJYlCFsDLM4UA/xHAAp+D/8AhAv2fNKXwf4R0Kfxb4qwkepSyXhtrKO4dFJdpJgwVMPny4yw9x1rNu7eXw2+qa1capH4m1u/kjEtpp9o0ccR+ULtmcGNIwowflA7dembqOb5VK6/rYXJyq7WpJ4U1X4qa1pc1x8Pte1LwtJFFgWWITCA+fKQvNjAcAbWxjPp0rxpvht8QfFniGLQviBr/wDwr62SeM3mparKLlZ5ZSF3RpEV3Ou0KuwhegyMc+o2nj7xnrl/F4V0S0stGu9QicXMBRBlAuRIZTwGA3HIGR0Fcv4z+CXw/wBQna2h1y/8S+LWiWWS2snP2fKKWnUud25dq55YHjitI0lDVRt6h7RvS/3Hovi/4f8Awf8A2d7nSrq51+51TVbuAXSXyg2/nwhsII1Bn54yw3YC9hXpXinVviVpvgnTPHHiaQm71cLJaxWqRP8A2dZwD5Sdok85pkIZt3Kj6YrkbX4YeGvHPgZPE134Iv8AUx4bj+1Q3V/PNHbzNEqqI5CsjTSopQf6tVxhd3BrzXx/458ZfEbwzY6V4i1Zp7O2aX9xBbpbQzZ+Ro5CixvtTnCkKpA6Uck5v3tfwshJRirns+m/E7wBdWsej6tf3Gu3l6jXDXuozRxW9k4TcqmLcqscdQucsuMCo/Dvxl/Z91PSl+FXg6/v9cnG8vqdvZ3X7qWT5uBNAqbH+5lRge4FfGvgL4SeGPGXi2DS7y2m1qIb2lZLh42G3AUfwgdRjtxX2Xc+Gfhd8Lza/DSPQJ7Cy1CObUbq9luHuJESEHbKPLVnYcFSq7R6ggZrplBUkry38jFSU3pEwdR8GeDLV7u+urNdUhSESQrJNdCRZCVG15AyplieRjt0Ar5/tvGmiywWt4jG81eRzA9t9xIIeh3Dy8HC4GM8np04/STwnJ8OLrwxd6fHNYW2jeRvmnvWRcmUc5t22um7/ZGPSvgf406z8NZ/ESaf4R1myt9OSNjfXa25Cb0K7EEUqpJgchcckH2rOE4uSSZo4ytqjj/DesfA6XXLnVvHOphbLT4fLs7eYXcm+STuI0XBCeh+XOM9OIfDEHg/4gaNdulpcWRgumazsVmRFKSLHnDohXbuz8pUY7HmoPAXhDVPij4lA0W1GtaIrYuLuLAjdVyPu4SYMz9NoO3rnvX1ZJ+z/wCIPCnhWFNWih8OW1zLI7m9u43a3RPmWNdg3zsxHGAGxgHPSu2dSNNJJnHy8ztY8J8Vb9BsT4gl1qJLJ/LS0by8tOwGNm1eQQSQd2B347eFav4t1PxTrEmmQWayqil4bkz5HCjgbAq84A45FVPHWo/8J/dLo3hif/hKPsbuVvY4zFFOZTtYJHKVKE4Xnjp71Sj+Hfjuy1ax0m2s0s1BVnllljPlqQBxiQ/L6bWOT2yAK6qNJW55GFWbi+SJXvrDV7jM2o2f2CJEVTOim4SIucR73TIUv/Dk46cjivd7nwtJYJp2/R5tQunVE+yXMjRs8uByZtypGp5+8w47DpXpvw68D6RqvhXUbL4iaxF4f0Owuhb232e2luZp5cs+WaEkgRtwFZNp38/w4p+KPiRp3w9/tDw/5OofEO/3KsMpt0s44ePkkdvnBV1Py7OeMHHbmrV22oU0a0qUt5GH411XxVYouo3z6J4JjtII2ljEq3Trg7QkmE+b5ugUgY7k18zXn/CT+PNVs9ZvUksIb6QH+0XiH2RQvyAqw2gbdvseO9d3r/ijxgLDURqngiWAX6jyoY4iwZQBgKoVsgdchcn8qxDovjbU/B+lr4rgn+xyvLNZaRHAIprmCIFd6y26M9vHFnd86puAwfWuihCUPeaJm18KZ9A+F/DnwXFo4tBLrfiLTrPdHql8XuLOR1QZ8q2cyK3y5H+rYDblTXRxftH+KVsEtW0yCx0qKIrdQ2VuitOWGFQuQwVMkYKr7Z4rN8FeFdH+zW+ufC7T7hb63UC5P2ljEVVVLki4JUqW3D5STxx2rsb2XwXDqVtr/ji9js5lha4XDL5EHy4ZRjKyFj/D1JNc1SPWTNobWSPNvCyaB/bP9vtot9b3dx88t15gK2TN97CskkfOM8jpjABFe3L4h0Hwt4I1LXNL8QyandXMqRZlXIUj5dqB1IOAf7ozjpivne++LXw98C6rs+G+hXWr6Vc4e8F3dywLJ1xtTY78DocKB3GKt3vimLV/DMuvaNpi6NJrNwsclmjicwwx4/fJEQBIcjJGAB7VPvcvulcut2dX4Y8S/abg3a2DzsjH7TctAqxbgM7MbSQN2OnAzn2HAeIPGfiLxHq2qayuqQ6DYWr+URDFmPauQMFl852Yjk/L14FcdpmlXnh291CyudXfUdHlWMzxxhYpcIQ4UFiWQbjzt+8OOORUOta9p18iPotnO9nCuF+RvLdj1LseDtwMdc/lW8FrqZtJbHGaxq2qavqTjwpb/b7NWZwqou7zH6l2kK+UOODnFdj4V8F63qeg3Gra2jeGrRMp+/KTn0KqqFW+btuAx24xVfwnd3usy3Nppll9qRl3XEwHl7dg7klePYenSor27n1myhh1DyXSynFtbIpPIO3liBk9F2lgPz4rp51FWRna7OH07RLqH7Rq9lBdR2tusimdV8xpGTj7sZLqF6/d6Dr0r4Vn8L+PfC2vXGvtYXXiC3uS8s9xaxyCMuzbm3jb8pDZxkYIPHoP2E+FvwP8e+OtQ1C6u5F0Pw1AoBuV8qVZPLwxVVVjtxz95VJHTPSsz40eJtNubux0PSL+yh0zw5tt7dAkfkSl4x5j58vox4+7hAOvU1tTxNKEuSS1f5EulOa916I/DvVNS1LV9WuWELmWd/8AU7Szrt6DAAOR9K6vTvhd4j1C3imLxWxmG7YxJK47OEBIyPav6IfhV+yL4B+J3gh7v4maRGl/f26XCNax+UkOVzFnbFKNyrjcVx2wM8181/GX9iTwl4N8Y6V4E8A6n/Yct/YTaiv2u7mntYI7Y9HaaNJWLnLZydoGduMkXPOKFNqnHToYxwlWerPyj8P+BvG2m3RsbF4bRG+YxlxmUA4Oxj8uPx/CtDxPpclk8Gm6lNGnny/vm+UEbMenTH4ZFe5+P/B/iP4dahdaNqxiN1Z4Qm1VriFlKZBjuBwoKYOMg9sV843a6e2nTX0syPNv3OFYtIM8YIPT3rdV+fVC9ly6Fi68PXT2o+w6jC0NttxuTbtz/td8Y7fSqX9have3W+zvmMaqP9JkQhFXH3Sjcn6jNdj4V8OXOt25li1KO10q3Q75Gj3lZAw/dMm9X5z1GR7V1F9rHh2+ul0bSmWxu13BMjajPgAgA9iR0NJ1+V2KVK60PJf+EXcK8r36XMsR3F1Uxx7x0UEj+VQ28Y0pzdXsiXWqMR5YyeB2yAMHNe0aZ4W8HXd7FaeKvG9n4fctytxaERAkfcyGJH+8MY9K9kvPgx8AfCdslxf+IZvGbzqJnW1jdYowOflKNhB6F/8Avms5YqP2mCoyvoj5PXTdMtbhdT8Tah/ZVwwMjJjzcr0IAGe3TGfpXP3d/Frl0Y9Fgu5wgxHsjJaRexwACa+y9L0v4SQEa54Y0eC0tNjBJLsPLLMVzjG7JAyMY21zV38WfFNnrc0GhaXZwtLEsTW/kKz7Qfv4VY8cYxuyB/LNV09Ei/Z/I+cdMHjy/v10rS9Jnt2UYSJrdpH9+gwv417BoXwa1uytZtR8Z2WoX0NxhoUVmhSTcQP3ioSyYzxnbmvRLr4jeJodTtNN8NaYl74hvoMKTsL7yNxVUYJGNuOORj17VzOuP8SfDtoup+PNSNzcTT5js3faYnCAqf3JMe1f7oPORROu2vdjb+ugQpa6v7iBfA9haOV1a2NyNoSKOLEXA5CuwG04Hc12eoaLa33g4SyW1vpFjp7okIuJFnX+6zZUHpx1GDXmR1WOG6TWPFQbWTMobuiKrjHyrHgZI456Vraz4m1DXtK8/QfCfkWdsyW0Vw8onILDIXyTjdu9ce2c1xSc3udMYxWw5NA/4WNeyWHhpYNKs7aHmfyzHG+OGwoAKKR0JyO1d9/YNzc6Fb+HdJtjqMVqfLeSNQvmNj7w3Y2rnp0xVXQfDmreILS017xre/8ACOW0IeAWOGtzK2BhSyEEYOPl2n7tdV9p8OWPh3U4NTv1txp5O0yNsM6gfc2Z3bQ2PqPasKk38JcILc4LxTot9DoVp4Qtp7K7vmn8y5RZVUwRYwFZmPzMpyTyOnArmz4Z8P2TSwaH4jtreTHQZiRAcBieS0pOO2MdOK5mw1W6gsEisdNWAahI89zcygOojboka54yOOx9q5hbGy1a/N7LbixELEqIeMlccZHTseld0cNLltsZ+0imd/qcWl25WGzuv7ZkRd8t0NyZZTg5jOQB+J4qOzj22tvvbeTuZe4I+mKpMjyW7RohhBC9OW/E8Vro3mWKPI5hePOCegKjoeOhrxMSrOx2Qd0VEiCRlEVmGd59T+HTI9B2qjrMRuZbNLiQCJ3yMKM4Ue/TrjqKuWiShQVHmbhmRgfm57Y4/SoNVZZZbe2wEikBAPfceOMDIxmjB6VUTW+E4XU/E/gcP5zWJkdZGxHvKM/bIxjHSrFr8QLyaJ4LLS2sNoABUoyon8IG4ZbPc54qza+BLXS7pJZraJ5nlyk0p8zOP9n7q/kK6K5PhQ2b+Rsa5EgfeMhN4A4yeAtfTNJLVnmKXZHn0uvTXQZLbe06LymAxGe+cHIFT+GYJtYuTbArEwTc7tgrxxtxnA/pXU3N9qVvaHda2sMMxAaT5c+zZ6H25J+lcrrbnU5F0yx3T3rbSsgXylATnoevHpSv0RVje1rw9cadaC8toQ8qlX82Laq59Dn8qwUbUZTOdWlOmRHa8HR8Z6n5e3fFTa0stxBZme4/0eKQILYlscHL8jnt37VkeI9VXVcw2Km4nBwrRAgRx8Zzxzk8VI0jUtdGl0+5OqzObkyuAHK43qeh9h7U+7vZLue3sHtE3mTmQMqErx2+nvXLSJczxrPfXE1zHEdoCkiMPjsvrimR3MkFslk4jjZfmR2YAoPUcUuZhyo6zWblH1G30HSYks5UjYOwG4rgbtuWHTHua5rWpk0yxSK8cXl1cj5Iwn3T05blT9MCu/tvC0Gk6ZJ4nmvG1l7uMl0VNiup/unJI/IVU8J2uoXWtQ6hEDptvglECGUSKOCA+MAH8+KuN1oLQ82s559yyR3Gy42BJCU4ReuAvTjpx+FbmoaXptrbQXl27M0iKRtRgHOeeeQuPTivTPFGg2N/qwmubxNJs2QeYYY1L+Yh4AITjLc/pXN/bJIoltobldVRH2Jvg2dTgZ4OD+NHOhcpydn9leQ3MisYkwWbGWHoBnt9KJ9Hude1KG0juPsHmgvHEFBMYwed3A28dOvtU89zrVlDcrcQwxW4cuIUZd2wjtt//XV+zs7mTTY3ihFheTOAhJO9Ubox4xnH04p83UGrHG6npE9rqi6SxEu1hHJMoO0Ox9+eK0jY2NtZtYSRq97bnbH5YYZAPJ3H5f8ACvXPD2k3mn5F3NHcO7gP8nJbpjJPXHpWXrHww8T+Irq6ns5raxtUJ8qF/vycYxlDgD/eIoVVbEnD+F7qzsYpD4hkikgnYqsB7qhHVl49q66HXfDms6o2k2zxNDcoLdYuVRY1GMngKMVe0v4N3/hkNqFzq9gk6x7fLkSRfLkcdM5IwvqoNeg6d8P9M0KFL7WRba7qMro4k2hEGf4EUgKw46mpnVp9JCSf8pyE9l4M0Sxl0Y6nbO0qARK25vLZOQSQrKOfyq14A8Q6DfF9FitW1K6jaSZpTtaL5QOFz8xB7ADvV7X/AAP4eu71tQ8QSf2NEiMI4YW2jb/fYqO3oCKqSWng2z0iSx8PaymmIQiXEqRtLJODwAz8FfYis1UT66j5f7uhZ1T4vnS7edDCLK6hO1Vlx+8j9B8pxgdscCq+la/488X2gukS20ay3DkqAWXsw2/Me3oKraX4D+Heta3Y6ZpUlxqN/wD6w+XLL8uOSzbgFIB5wD0r3zTfh7Zpcm11a4j06cjdEo+VxGOAg/gcY7D5u1EnTjEtczeiOLfW59HsJb++nfVvs8ZJVItpOBjCqOeAK+bn8U+M9cvHfQUmstO+0MRCQGKjrhnABBI9Bivrvxm3hTwxFDoDhtMh1lQrXEpMu6MfKSFA+UZ69CPQV57d+Ffh1pNzLeW3i4K9ugENvHbF/LLAjYXwEIPQEgY9eKzpypfEzWcZ2SRl/DbRfiT4v1G2u9SjWPSlEkWyJYlaN4lGxiwOevqegxivYLbUfD0d1cpDGlzZ2iBfOnXb5k65GxNy45IAyQR6VSsLvwxqfhxtH0W9j0RH2R3d5K3LAbS2xM7ssw42EcZ7VIfAej+H9Hn1G8c67YJI0iXcMhKhMDHy8DOeDweaipVT+HRDhTsveOL8T6lf61bWdrBaReFPs8m+GHKztMzfd+dEQJyOlcN4w0bxwdEWO/0/7DDvXMoIyrEgkkgn5fp9K1tZ8VaVeTvLo1rJFa20kYacMX+dfukjHyH69a3dRh8aJpdrr2uwz31h56fuZogmYz3Zl424/vAVpBtdBS7XOM8O+FY9ca7TUdcL29ukTSny9xLZ2jb1yO2M8Zr2fRbDxRaosUcVvdabZxsYNQWPIZDgFCqYKsO/y9q7PwT4jl0/TL3VX05rbSBDvlHlq5YphfLQqAeOOcYwK8p+IXiTxpd6JFqyaHc+DtFedls5omRVmLA5AACtlgc/d2+hqalSd7JfoTCK6nAzeCvF3ik3V5pcEuopNM0TRWkSx+XzhW35XdxyV9+1R6p4Q1Xw1La2mo3P2GOaMJ9olhciMjPybeq4x6nFfR2g2fi7w54Us72G0uZJLq2JkeLynT5vmJblsMOnY8e1c74b8H+LfGnii21XU7uHWUs/9JWzZdsqgHhdygITgdySPSqVSTlyWskZu1r3KXhP4JeLJfD0V2vi+2a3uWEsASDIi3HzDuIJLfQgEHp3Fc78UP2aLu2ltNVs7sale6iF825s4vKjZcbclJCRkbeSAD6193aFpuv3Pkm8khAZDKbaKIEoq9E3DBJ7V8U/FTxR4j8ReNr3+xw0VtZ79MdYwNqPGxVnKj+82RkelZqs3U5YI09naN2zjNN+BcWj6ez6trFykCsMQiGJpPfJDAqPfmus8D6R4Wv/ABrYaHJocV5FbyhT5rmWUKP+WkhPDruI4PHavP4NB1bUFhk124u9Kt7f9yk7KZE46AjzN4B6AnivpL4A6Bb2E+q6to14fEeoXIFt5ezywuOQBvyGznOeBwM1u04av8DG/NofQepa5L4DaY69qbf2JCnmeWlmGjgQEBAzRKXAwMAKMDjmuv0Xxb+zff8Awu8T6rLrOi+IvEmqabeW2lWt1C0c5neJvKQ+bbkxKXxh8gbcjnqOp0/9mnxT8VLFtK8bapP4KjukR47WEK8kkGMFXK9AeARnI9K8g+OP7LPwf+C/gG01a2v9VvfEdzqX2eJLq6ka3MWP3jeR5CbVX14/GvLVek6ii52fY63F8ukdD4D1c2PhmyvJruKNEhLR+XjYUEhyoDfdbAPT0GcivqL9nP4b+J7nwx5Vl4bu9Qn1SBb+0uJJYYC1tuAV4PNdAymQ9M7uowRXinh7wtc+I/iJ4e0NCrpLqNu3nBS8ccG4mSMpjDeYhKjjjNft7pFlY+H/AA7a6faSr/ZltG/72KMhY4UQE5UcgAc4UcCuzMq/s6Sgt2cuFhzVOboj5Q8Tz/Cf4D6XoWj/ABanlbUtYJvZYLVZHa1VsgTywqGTYSAoMbbge20E18p/Gn4ifCf4m2um6R4Yhv7XRLV3meWeR0EjbSu1UOZyGBDZY+gxxX3z8SvDuj+Mr3w7P4J0m38R3zgyXuo3EuF+xiQLHB84Eu0upLCPlACNpzx8S/HT+w7nx1fQeHoobG20+MBpVEckZfo5XYu1APmUqO/tXlZbapVu9fyO/FPljojwDw5o8mteLNA8PWulNd2Mt6qW0aBI1uW+b5GchFRHxnLAe9fprpfweupJf7e+HPivQbDXNORoLySW2S4urGKPrEu3c5MZHAGAD0PSvjP9lnw7D8Qf2g7GzuLueex0W0lu38obFHAjVSwxtzv6+1fpl4jHwh+AWm2tjphtU1HU7kKbaO6zckcZeVpGdwiYP3iAeiits5xnsmqaZz5dRc9bHxtrvwV/aSsPGVqnwb1LxJ4stpbHz7zU9TvCtlBKp+c2/wBtneRMqgK7QzbTx3x84fFaf4n3muiL4ma7L4i1CxWWIwmcyrbAOd6Btq5O7rxz0r76X9q3SvCfinXP+E8kOq6RJa+bolnYRRnP7zcsc067SN3l7cYOAewr8xvEN3ceMdX1y8u9ugvNczXSRFWUL9olaQrwckA9OOc1rk/tJu86aS7mmPfJH4j7u/Y38EaL4T+HL/E7Wohf6v4l1h7OzTjMVksSiKMdSBIwlfIGcba+i/jV8YYvh18NnvdJzZ3mr3X9nWgjAe4t2VTI8qhh8zhVIT+6WHHY/LHwu8JeJvG/gTSba+ubTxT4Z0u1aW8t9Dt3s5zNAqMsHmHIaR1YFmXbzkAdK6Pxp8W9T+E95p3/AAh3wOuJru1tnezk1CSS7WyLHaJRJOrKAdnRiDj0rysbKpUxDS1XZdjrwcIRppnzd4g/ZY+LGmQH4l+ILa4vF8UTrctPcXkhumkvTvjMzng8HLZ5GOecivLrLRdK8PX6aF4hubs6hfX8Gnqmnyx4UTOgDZlUqcKxPReV6r1H0X8d/wBpD44fEvwtZeCPiX4ah+HdrcSx3mVjXdesissWHRmCogJwFYZ59K8e+C/h/wAReLfi/oPh/wAKw2cV+twbprrUEF3EBAVeRzC/JIUbQMjG/IxivocJGosPz1ElbseXXcfaKKe5+pfwv+BfhnwP4M0Tw1r9va+MLi2j883k1iil/OO5UkAJJ8tcJhienTjAs+LP2QPgv8Tb1/EXjCyubf7OF/e21ybGCONei/uv9WB2PAzx0qTS49Y0LVRc+PfEF3401psPYW2mWv2FIoTks0agrE+ccB87QMZI4r588VeDP2ufi/4+8RXfhmHSvCPh2W3t7JLK+u7d/MhgHyM6Qks8jyHkOgxjHOK+SnWnOreFr/gj2fZRjDV6HBfFH9nzwLZa3pul/Di2jsdAglEepXV1ePLdyzPJtNvDkZT5QoDgc5z0Fc5B8KPiF8C/GC+M9L8ZRfBmK/t7i3tpbwPqN7JGFjaRUiGIyFDLteRxt6cmuT1/wP8AGL4d38TePPEUHh66iladHSWPURHOwIWWFOsBZVYKf9n2Fdp4Xk+Lnxp0bTNM1TxDZv4estTaJdQvrONpiyY3us8mZFbn5UBU/hxXfJYp0+XnUjKl7CM+a1jmdX8f/EL4sx6Ze/F7xdZS+HNESe3iu54ow85ztd0SOP7RLnCsVccAcLVjS/hFp+hamNW8ZeOdLufDs0Qu7WbyXgnmQ7HOIonGABngjI64rrvFvh3wdp2m694U8TaJZ+GtLsdQjhkv43a+u3dgH8+E/MY5GXaTwMbmQ8qwqx4b+CHww8XaJbw+GJNSj0Sybdc319cs6zybQN0W05U7jjbwBjkesYaLp7OxtiJqa208jwPU/hpdXPia707T9Ta6tJIlubR7SJpnKMx2IwixzwBld31r3zwP4f8Aj74R0WK38DSadoapdWxuNdEcFzeJZSR4kQRXKMylVbcSyqeCoPWuF8UfCHxD4em1bU/BLXUGiad5UcwkkEc+1OZGWYMhxG+D5YzkdzxX6J+Avht4c+I3hPR/FySPBAunweVB9qZgihFYi4I5cx4VZFJG4rtNds41K8bX0+44ozhSlzHyyfif4F8S/F3Tbnx20+taFo1j5KamyGKIXcTnzCsEYVirupxjOMjggc8H8Yvjn4z+Ll3qXhjw8954B0EzKEsmnR2vAhMe9wgVQj7QfLXowzX0hqX7OX7Pvw1029vPEUN78RpdUuViawkvzbxJPO5l3wFNiRFVHPPC4ycV4BqX7P8A8NvH/ipbj4U3N7o9nZ3cdvcWmmedOY4FJ8xvMvyqsdwwCCB9c1hgsPRp1Et7fca4mvzRbSsfMOhfDLX9U1mOx0m6tdJu4yGM0sgbDIyndg52gD8sdK/Ub4fnw9ZaLo3hW+1NvEdhpVq7rp2madM0Wq3G2QuftAZ3WV5/nfOVDHGQOnzP4K/ZrvE8fp8MvDviyy8Q2d6t1qYn8p5ZUlhi3JFcNC+zaTgERnI3cjnn7q+E2gfF/wAP6JdeBvE1o/w3TTRdXN1q+mQWk9rqIzGiNbQuv7hym52O3GRnAzgejjajqWfRHHh0qa3PzN+MGh+C9G1XUNA8FfbNDh1WV9RuY9SYOLXJG60iYqZfMUkAndwFWuL8feDtM8LQaPbW0Ny1xqdjC63X2ppEdWRd5SJuQQSQBnGACK9c+JvgPTvC3jO/+Iur67p3jHTb/UGkj0yefGo3RmK+c4IV40O5hlWTCr/EMLmX4vz3Ol6H4asfCvhRfB3klfJjvLuPUbloyjDy9zmURoD0HmcYxha3pVHyRtqZ1YXkz6f/AGabfwx8O/Dd3p/hfRNM8W+Jby2i+z/2d57XWosePNvTMnl28aR/NsRsckZyeO2+J2sfF74N6P4QuPDGiWeta5qEclvLDcQLdR2czECNJJk3FYWyB8jgbu/r81/Dr9ofVfhv4V07wrfi0063ez8jUr+CMPfvvbezwZ2CNhnYAQyd8cDHceFP29vD1zr91N4y8I6hbaBpyiHTZY7wXMsZhxn7S3y7i7LuBztXpyK5a/M56/19xpTptRVkjitY+En7UOp+MY9S8X6hp+l6ojm4XUgI9PhV5DvMayLgzvg/dUnaoweOK8/+JPwr8TJ4jkTxTd2GiakY/NF08omkvTJuWLy2DAIpK4UdR6Yre+Kn7avi/wCI/jeyj0HTdPl8H200Ev2OQxTzhuVlZ5w8ao5QkDkqufUV5npXxd8Cap42ubzxHBa6Dau/2qO6E5uLgqgUJHGFA+YNn7owPfHOkPaWUlGyHb+Zn0L+yZ4U1nw7pfjiw8ZeH9X+G1zFcQXi6pd258qaAq0ZjT+AEEM26PON69K+0tO8GeL5/Di2tro32u+eK6tYzevHC9upTaCJNrcEk4+Xn6V+ZXxm+L/xe8QaQl1omr6i3g6bNhGkXyzTs7NgP5CRu3mRcKMYAHU16Mf25fi54T062ksdM0GWK2sIoIrR7a6keBtqqjyTCQMzbQNwyAzdAKJ0pz9+SHF2VotHj/xM+G/xs+AWtSX3iM28Q1yaUG8tJA5HnM8hULgbdqA4I4BXHavNdeuvEHi64t7GK8klur/ydNeSZSwxkIhlK4LMCSS3LV6J8RvjF8YPjVrljqHxK02Hw75FvGbSNNOlsYVhYHE+bpvNdWOWHzleTtwK4Xwz4K+IfxCurnQvBWjar4ovGuF+y6jp1sTptrNCyufPnzhCu3JUg4xgcmu+EUoXkjjqyd9Gfrv8HfhRf/DbT9MtNP1iOB4LIG+gZZJPNuJl/eSqrHZGMgEKO/bmvIvG3wfi8b+L11fRBfX9zeXaaddNKqzxW8JKJNNhsthos7VGMYxjpn668S32l/Cbw+3ivxbq8CMiW9nG/l4a4k2LlIosndJIyFgP4QMkhQSPl/8AaE+H/wAd/Hvjvw5qvwRll03R5dHkGpywXgsVfz3VlLRl0aR9o+7gY45rzKqvU93c6qUvcd9v8j54+NXwo+HfwT8Z3Xhuyjj8U+HdWsopJLQyKb3S7mIt80koxgMuHU/KTyNu0Dd1Xwa8efBn4WQf2tZeCp7WG9uhp11c3F6JtyzbefJkVhIgbB24UDBIOeK8at/2ZfHMfiTUPDvjzW7LQZZdsrSQefqF1chcM4DkogkXvvfcp7N0rV+Hvwftm+PUPg/xDfy2ngqyi+3rDcSPIZbiIILVGdTlMy7d/bHGB2ta+7z/APDE+4ulz9KfGOoeFvGotvD8vhnTvGWl3UIkVjdJEsmwYCogAZNvcen0r5I1nxF+xl8PNFa/svCPhybxFBGFttFgupJmk8xzhpp8PDKy/ebcxdRwB0FfSl/4O07Qku7qy1nS/CDxyusN4sLTPFHIjLjy12bnZW4PrzzwK/O3x/8Asf638PtGTxXo/jHT9S8N3E6Yu7+xeEl5mbKBI3lcqDk5bb8o7c1z06fv35rL5GrlHltYxvFut/CW/luGj8N2fhp94vEeKeSRpHY8Km4ZRM4wAMHHTmv07+AGvaP4u+FtpqHwykOk2wlkX7TOgcGRDsuEWJl+RRIMZ288+tfmV4Q+C/iS7uLq00nXdF1W31wC2hkj3q6zZwEkWTGwMCygLu659K908BWviL4Z6Tr3w18S3174estIY3i6LB5cf9owSbR58d4vJhaTO5F25xggkYXpxE1FW5rmMIc2yPev2lPhtq/xWsNIgPiTQ5Vsrgqltt8iTzyu4AStIcMNuAhAyCeRivlWbwhq/gn4f3PhDVtFuNHttGv01iXVNRuCN11G33rRQr7VdV2gxn7vXkivS/iNeeCfEngTSbWxSPQNQsJmvrKS3LMfNiZwLd5HBZhghiQw+YDArb8L+M/hh4i8m38S6N4r1PW/LMV/5+Ly1NuQoLyM7YEOfu7QpHH0riUkovlOlU5WTZ8q6L8RviT4p1zQbjTtL/sTTjqELS3xePyvKDgMfNcqQdg9vxr73vfid8GZPHWra3Y69c6/fxXEVgtnZTSKHvoiVWFt+xcBhwWPl5BwT90/Lfi34Pf2l4Ek1a08a2WtWtjO11FpOnWnmPBa7iQZbtXTa8cbkFdgx0BNfQHwh+D3wV8XfC7UPCr+HLp9OlZLm/1fUJfs09xfFF2tAUYTpCoZtg4UgEHJoqNcvuv9RxtHdGT4u+Pnj/xTr3iH4PeFbvStLvDZxLb3R2yzSSTqqy2cZ3eUku9jHvwdh546r8ran+z74p1G+j0/S7ePwvNtSfVbcXLXd5LcZXy1GyR/KZwMq2QO56CvQ9M8N+B/2cfipq9zrOrJp+k2FnJDpdyu65uNR+0oHdOCyo0eFUEgYbHPp4ZP8S9duvCHiTxFZQXnhBr67SKwRSziZMkOkl2F/evt378Y2ngE5wLw8rK8CasVtsj738OfDq1tdOure10rwtrniFJoEFvMkbyWqONryXOAN027rkkgk8n5QfV7m817RtJtYPDcGltqUMJlOmiFrW0uJYwfMSKQKRGF9TgHgcZ4+Wfh54o+E/wul0e+0KbxJK3iGBLie1QrcWzOAd8biby23Dk7gxXgE4+XHXeOPhr4z1q7sfF/wv1mHUrR8XFqZJdlraqRuEbybirsWIQx7R0Cnpms6nNew6cY7nkPjLwT41+LlpZ/FzxBr1p4nn8NXQN5o1wTpegaZY75JFt97R+XdTMdg37WYfKjg/LXkPhq5+KninxZH8QvB3hr+yF0a5SCy+0XUNhZcLwgSVYmljKPggKcnjjGB9gn49+GTr1r8P8A4keF7Lw/Y6fE19qrvdqLf7ZbIrJ9mihVPldjkBsqwPPTB+aPjnd/Cn4hh/jRqesancW88y2Fv4c89J5oWUFxPG6HEESITkbSDwN2TQ5dEaxTvqv67HUeKLjxl45+IWlP8QTpQhvEXQ9SGhwG5i0YvN8pb5siR95y5bAOQBwK9O/aB8Cav4li0D4d+CNZs7e60iGKW9N2g8y3trWOOKOfzFH7suQWkCkE5HGDivP/AIeeMvFV/B4N0D4c3Fp4N8N6s+ZkltB515Js3zkMqlfLTIVQsg+ZsDKKuMLx74u8Q6Xpnie30m3l/tyDUvs88sTF7qZw5QzlNpzbP/CnTjHTpz25GjXWS0ehxHiGw+JnhUW+l6rqqaho05glhvICxBeHj9w3BBJwTxnmofhpejwv8bdH8ba/A2n2drcMdTuNzk+VtDM0oi5JAx8pGB0rqNf8Y2ngfRtB8MePvEM2n+I9SsFubO0SwEccSyktE8smzYNzEDA/IZrg/DU3i+zk1K7n0D/hILyBnv5JGcLEI5l2lvKjwH4OCPQ9O1bSqKzsjKNLa59h/ET4hW2qGzM+s/2p4VOtQ3dvqNjBlbK2DsPKaUIrrL84XnJGOeuK5qXwn+z34V8X/bPE3iW/mvJpm8QQWNiuXcPucLN8sjSOSMkKQc54FYGs/ATVPEdppx0r4naGth4hnt7xtPsykCLb7Vy1tD5mZTEAMg4ZiAWGRXmXxq0WPXPG0um/Dq1kOq6aGt766hgMSSy+XsfYXwqIHQsPXf8ALnmvNpKXOlexvVjDl2Nn4p6V4X8a3U2peBrxLy38RzpaQaXKpFwJmVtksrsw8oEryMbRjg19JeEk8V/8K10nw748tdPubHSPs6axptg7LNZW9uoeI3TxyMsuY0SaRkO3ccdM4+C7D4bjw9pz+Lb/AE3W0ubZCFu2M6rJcAZ8mEhcbiRhdpwM/Sve/gH8RvGHh3RbmTQbV/EGoalfTW13pV3avNKyFB++Z8ox2qP4ztIPOOlbYqi400lK9iKclJ3SsfUvw88NJ4tZj8Hv7P8AD3hK0v5JLy5ezjzeyuY2dI43QyKFVQCSUDZ9OKyf2j9a8Ha3b2Hg3w5f201ppFy513TLC1CnahVgDIoRUBwwKo2SSD2rwr4q+EtZ1XWdPsX1S6+Gtjq+nxXNvFpySx2cOpoWiCtHEfLHmqqkrk8D3GfINb8CaJ8NLubwn8b9Y1LxHcJDHcS/2CXSGGO5LqJpN/luxG0khRgge4rDDUpJ80pWCai3p+H9f5Hvfhbxt8TJvCmoWng5NIv9N0d1J0K2jjbULiyAHlRzXG9yMR85UByRjnIWryR2fxiuVisZp9LvreOOW70K7jkVYpEbayPLs/eD0wMYOT0rzW3+AP7Kt0qeO/B/xC1XQtEh/wBbbLJ/pF6VwfKgn2pJGSMfKUfB5xgV9E/8Ir8GvE/heDw9oV7qXgmW5hSS1mfUFkNzO8Y2iec+ZMd2QGHAGMYHFdtSEL3WpgpOOiR8qajceMLHxpcyfDbSD42t4C0GoWjuIrVZ7d2BXBIyAi/w7lYc1s6340/bB8dabHoNt4JvLKz1Znso7fRYbeKLy8ELHcztIFVdn8TsoxxwKm0PX9M8G6H4w8BXMJ1eDVlaNZA5dhcQEJGyycYUfMc4JJA9xW78BviXq/gDxdqek6Oja/f31iy2FldXLtBFs/eEZG1dzBBjGABwMZrrpxgre7f+uxnJy1aPHvBvwv8A2jvEmo/ZvFPgLW9KhtkfTZZzHHGw24G1i8w8xdn3XUujLjDdK9n8NeEPi94W0vxHpGl+HL6O2ggZZbsOkU9sEyA0auVLuo+bC59emK9o/wCGovj20cOqf8IJY2+nRzGK4YSSTSY6bxDG/moqnjBzn2rzvxh8SfiB8R5tc8IeJtRi0iEusUbrCbKyl/5aCzmdS0pjOQR8xJA6HvUqi2USY897yZ8w2HgP9oDUtY1XUJ7y+0u+ktFWZ76b97PCCdioSXXA7L29uK7fwV+zr8dfEGmabq1n4h08aa6PcNpt+krhGjY7o5oo0O0ED+EkDPQVW8VaV8YZZNA+GmsXjx2lpLCNP1JUbbJE4CZju1HziEMoI3bsBPUVz2qfAnX31G0sPBtxqOn3Umo/ZmDXF1EicH/SY5A6/K+Bkkrnd9K7HO6UUkjJ+bPWfEfhLUfgnb6T468d6jZ6po3ibdY38djZTRpB5Raa38tmIMm9kK9FyMZ6ivBNd8XQfEL4n2beBPP8MxTiKF9TnSMl0AxIwtx8ipGAqoC2S3YV6ZqP7NXjrUjDBrXi5b62KsT5j3M8djcxrjLQyP8AOT/sDrn2Ne8+Av2cfAPwm8M2niT4neLbRtbkhntTZPPGlrM8+fs42hWmX5drOpyFI+8FrNRglzOWoOT+GKPnPxhd+EPCWnafqul3cmoX11dG1uY7243+fEFO65iWQAIDKcc4HXAwM1b8MeC9Ng8V+HJxrenjw54gs3mP7wRtBbsF8wO4yRgvwR9wowwNta3xH8WfCLwebbS9B8H2HxA8T6PMftWo6i5fT2jAJCwReYTOwY4AKqqAdSeK6xvi3+zZ4+u9B8H+OPC9yviQW/lCfRov7Lt0kb5tkKgozgE5XKsc89TiseeShdfkaOmr22PafAXhT4VaH8WYr7wC8ev6JYaSv2yQyMyoGlc7C7qhmJIU5c7cZHGMV5T8dPjhp/jjw3Fq/wANtBk8P6VPc3Wj6zK9vbRSyQyIjRSeZCzqoH7wcn5Ttx3ruLz4A3+o+HdZtfBksnhiy0go8lpPPJd31/mPdgzq6bF2YATBG7I46DyJI/iB4+8EQ/Dnw/4V0rw5o9hcNHe6nc3iJJE0Tur+bDL5bh3ZiTIAcgfKBwK45VL2bZvCnFPQ5D/hG9I8aeCp9P0JJvsCIJre3ACpAxIMjvfNnfuJLsucgjb04r0n4DWfhL4TXdx8T55JE0nR4/s6pGRMdQvJlAMMYlZTH5eRL6/KcD5TXR/Ea0tH0/wd8IPDOu2tvrD3cJk2wfZtNuvOVUCSJHgyB7nlQeq87c4rMtfi54A0LxSPgn8OtL07xpqN1qim7v8AXYn/ALIiuo7beTaqmSix8rubG7d8zYNTUxslFqA44W+ske+fGK91bQvFHhj4ww6eNEs7fS2too2a2DRXl6cAuCGQkLO4IwQNmeM15P8AC7wr8X7yw17xx4/tLT4izXMkpg1vWb6ODSWtAix5itRvReQU3iILtA2kjr4v8WdJ+N8OuPNaXF78Qrf+1zd2vh60Ed3pICxiZ9kS7dsQy6GMlTldzbmORJ8OPDHxP+OOn6hqPjj4ga94Ft7S6k02PRrODaAUQB7RbOMoq4X5BxyFAwxNeTBylJnbKKVNal7wHrOi+G77xDL45vtAtLe71XfcQQsHiezZQ4jskwDjDhUJUDGc421ZufHvhbxV8XvF0Ph02vhfwFolpp8C6ZEr28+uSbCW8tY3XannEDY2Qyqp4G4rwbavofgHxI/wo8EeEbXx/c3Dkaje6lGsmo/MCZoEiJ2o0JBVtshxye2RNdfEi3tPit4a8M+G/CEPw+1KK3fTjJfI3mbpl2Ru5Vmd4FONu5iRkDcRgVtXgpR/L5BRj73NY7/VIZpNTtr2+1m4vLCSe4aOK8M0kWmTPxaRESEr5gXAIAAyp6gg15h8afiLYa9FB4BTTZ/EWtaf9kWbVfNLvu4laNIB8zMyNs389Djrk+0eOdX8GXPh7w1px1QeOtZ0m7W7s4pXT7JeyWxjnkt75CxmMM6ZjQtnO30zVfxN8b/HF7q0niHVPB2geFb+eIC30421x/bF2kTMoQ35QYLyhlTEYABweBmubAQd9FojavVjG1z0f4LeNT8Fvh5dT3P9l6ZYOk72Vrewsmsy3hy3kSyJhZU3j5CwGFI5CgY9S13VPCfxI0i7vvA+raNqPxIurUC0gtkgaa38tcSRMRu2naXUSu2F444r408EfB74qfF/+0bbXnk03TIZ0YeHoXhfUXG7J8zVAY1iVUbJLEsxATyxnj1b4S/BDwD8GPjNfXmj6/YaxZrY/YLjQGuWmmguLp0j2z3TAQ7oiWLoG3YP3QK9eeFjL36js+x5KqJP3TzHUP2V/H95rZub3UtN1LxJqMLtHoujzGeSC425lkvbhgsECLuzKedzECPJIry3xT8GLf4e6hbeFfE/i3Rdc1uedIp9D0G7kcqsfzSJezMsbQkf3OuemccfoH8Q9M8P69pj6J8GtSvFfV5ITe22nmS3ihg2kM1zfcPHFxlgrksQABg14cfgr4b1Dw9B4F8IRv4s1u0u7a/v9Q05IY9IgXO90u76UeazSRh2+Rx8+0KPk2130sVZcrasYyhf3j5CeHwnc+PdFg8Sb7mCK8hs30fS1MkzeYfLBNyNq8E7mUZPG04Ocfbnjv8AZ/8AG9nFoPhHwraXnxPtdCvkv5VmWC3FlsUqlqs806iT728gcYAyD0o8F+Evg1pXxYkuvFOl3WpWk1zC+i3tuTBokVxCRJLcXDxyxpIzTKRl9yYT7vNfSni7416kNKnsPAiH4j3140kCf2TBKVs9y/I7z7PLcH0AGMHk9oxGKTiuUmnSnzaI+H/jt8N9X+FM/hvxv8VQnizSby4MNxpOmExmOYx+YsMsgB/1qqxJX5WMW1TyDT9a0HwJL4isfCa6BHomh67bw2zPezLHdaXLKqyxrJLH8yqpeMDezZx97b8p8w8XeGNE+H3xKj8NeM59OdtRtzNNLb300strdng+c02UEruyk7w3U/Nivo7xN8RPAU3h/wAP6d4j0jxZJYh0s7PVY7W3Fuscgx/y2J+0q8fRfLy8aKVyQSZp1dE76eR0So2NLRvhbaeHfD+qfAltesorHxlue2uLW6FxL5qKgjhAIQj+FlVdw6jpXJ6h8MPiJJ4N0eO+WDxSnhrU/sjX95ceTYXcJiWNd0d1tHKCNcuACfu7t3PoFz8Hv2fvgRbS6x8UPGF7YQ2tx/amiWTNLZalbbm+5bi2dmuX3R7gII0IwTjjI9l+HHjrwb8cfCOseGYYbvVvBtvLFCuoX7zWzmGHyjFExcJJ5gZFIJ2/L97LZDOUorXQlXtpsfEsnhv4B+CvE9/pvxk8N614aumso7q1OmX8rwSTZOdkUUpGcrhQzMvHKgbcdH4d/bI0rRfhlqfhnV/DrXb6QxMQ077Nb28kLOEtotjKWV+czMFYrtP3l4GR8V/DWheF/HkviT4c3MWoaStjb28tjqSS6nDDJGfLzBO7Hy2UDlA5XJ4HZOc8Y/Aaz8S6dCvgy8TXPGfiRxJd28kPkQIrr1tv4EhiVMFWYuyfN1GK4nUjOPvS0OvkUeh9SQa54btr/wAL/GG48Ltr9hrmnNFaadYQJv06MbhfTypHEIrplKhckoEHTPWvOPij8NU8baxDN4R1zTLDwfeul1p9hpV0szRSsipJJJDhceYqCT5dxjI2DgCvYfCn7NHxK+HPwmj8K+D/AIiX9xf2kG+1s5Irf7Ms+7zTAJ3RnEW4kDPHTIxmvhT4zeFfhzN49WGLTZ5fibJJGl3Y6HcRR2P9oJHulLPIv7kFGLvtOzKsOuTXz2Kxnsqi5Nex34GlCunZ/cdv8OtV8FXmsSfC2KHX9Ps/D9xJcavIbyA3AVGSPfDtXLssjKSpQABDty3I+yviJceN9I8H6tq9xoqarpYiFjpGnafcBb27t5QqC5mmZJSwEOWcNHncMkKPmr847fxb8RvgTrkXxYPhFtO1TxE82nwzXeJLBwvzFGCYbzZMDDEqH2kA9cXFl+Inxcn0j4h/ETUdRNhorTTR2ixTaYHEvmbfsU0KhGxIAu8AEIeJORWDqyqJOX/AO36ooyvFq39fcfWvgjxnb2nhKLw78OvBU3hHVJLiBZb9ryNrC3vCQU86Vnd3Zl+Uq+Mc7RgcaPj7Qvil4Zh/4TTx5q1v4UsdQm8rVptPeAR+aqiO1wGHn7587MRq+3bubA+73vwpfwZ4Y+Fel2eu6hpkPh+9me8tk1OFk1Zp53LzI4j5neM8Ryqp3xsgIAAz4Z4m8UWnxd8afEax+IjXN1o+iNKvh02zHyrUQkotxCmBi4lj2tlhjqP4hXThMHL2rk1oefWq2dorQ7T4OaYdT8JL8S1uHOqa9v0u61B9sa6dYRT7klWNdgLkjczFsj5QCvej8Qbrw/8AFrV7XQfAPiDUbmO3shpt5I8dxHazyxEuLtJNydSG8zcBuAG3I5r5o0vxZ4r1uyhm+G+zV30QlJrMnZFL9oDbt0e9d7Eg4wc44BPSvW7RfGPhDwTp/iLXNH0P4m2F1ezRX+n6dfNa+Q05CpG7IgCshwCNu5MAHpmvbrWirW0OTlb1vqall4J+L/i6H/hX93410PxZpmlSixkt7xRFcRRlFOYJ8b7h4wcFGZWUgKDwDXOTfG+2+EXgKz8ORrb+M9a8K+IJraY2ekTTRC13GNla7lVBFLIqy7ZYmDFti7SN5rpPjZZfCDwd8OtLvrGLWF/4SZmOg2kE0aTaTeWyJ5oYmX98+6UL/E2RtDHKEcgfiPqvh610nxJ8YtE1Twx8OolRbixstIks5tQvkjbYyyBYnPmzDcV8wA7cZ5Nc6q8y5egRT3Mbwx8arL4lavL4M+KfgTxT4tt7Lfc+FY9HDf2haRTFCy3gieFZyvlJsmcNjbyAxJP1VpHiLxxez6P4g0XQvEmu+Fb6dtM1XSPEUEF08uMxvti3v5CxsNhLLCm5QpB+YDhvgz8Yf2cvDrap8QPAk2q2F3qLpa6lp2u3aG5srNSZBLAn73dGpwHXzjtA4BP3ua1H4v8Awp+GVpqWu/DHx7qPxP1XWb+K00+xup3nhsJbo/vriO1ZQHccINyqxLADPJHk42KcrQjax10ZdGv6/QPjTZWnjrUfE2q+BvH8fwytNOexh17SNYSS2FpcW6+QI7WWGX5DtjEbRKux+B0xXzLpPhezsp4pPCniyfTL68naPRUe2EVveOAmUMx3pwSN2Qhxj5a9uk8MeOPBfxVvJ/ib8O5PiTfXeoi6nvNJsbm6spI7pNjyhfKlhZ8puKyEYbIIwVrmP2k/h/4gOr213aadfeCPAUGGsJF05bGO1u5ZCzgJHHFJ88jfJ5mBgAADqfYyyslahfc48XT2mtjpfDz+HtC1nXLPVtDi07Uruy2ane2Aiaxii2iWeaWJgmNxUkNtz0UDOd2Xa+PNBvfCj26+GL3xjbGB59IE8Ud5Ikrp/wAspY1d4FaNc4VSQVDdjXjeoWGieH7j+yE8Q3WlxyWRi1R4kMs92jDOACC2XG4Doe26vqz4B6J4V0PTtO8QeD/gn4wtrrR5hP8A2prWrtFFLxs8/wDfzCFwo5PlxbVwRnjFeXnOC5ZKrfQ7svxa5OTlv9x43q9h4P8Ahhp7yeLtSk0rxcNs9noSZlhks7pBJFBcXCx+V5uH3Z3gqMZUngZcegeGbAaFrfwzLanfG+33Md+uZYPLwwaNzt8tASV6tnIPavX/AAl8YfiP8e/ivLqk7aJpfgaZotH+y6hiW2MRmcO8LMkbSzyEAAPhCuMDHI8/8VabffCvxTL4d1nVdKFut24RtLXcjb9sj7ov+WJQMu5PuqTgFsceplWO54ckn/wxyY7DOMrtD/E138QfFfxKuPievhnSZ4be1svDp0eaNZ0v7dZSw8piY4GnBYqC/wAqDau0lVWvn62s7S6+O2nab4m8AJokbXYfUtEW6WFRabAtsGMexWjjYxzMq5R8Njhto901XxL4a1x5fDN9caj8skYiGl5X7TMmCjBgSo2kggHOMA+grzPUNDuvil8V/DHgHxLrFzotxNPHb22ovCLjUrMyCQxQTzERvLyeCzbSXGN2QG8TM8K41ouKPdy2spUXzPZHunx4+MeuLa6r4H8Yaut9Zw3UWp/u1DGx3Nm2tfNyjb1XDDCngZ56189tp39qazBf2urDy7uz+1ReW2JNoAyJkU42DPUADPTFdx4v/ZPD6j4mk0O88Q3lto/kxxm8TM1/exBjMxQLtEPA8sDkLjgjGfFNHs5PAniq70/xXomo3Ol3IFrPc287I9pAdjk5CMpcFVx0GCR34+syenTeG9x3kfNZheFbTY+tv2afHXiiz8R2PguTxVJoPhfeJo4bDTMx3dzJKTJE90E3K0oXaH3feCrjHT0f4weG9D+NXjS4vtGvB8Y9H0i2+yT6akS6efDsU5wssVzcGGOe4keJ15/ehV2nCgmvNvEHjzStPh0vTvhQ7XVl4WtrbUbL7U22N+5t7hl2Ftin7w+me58Z0L4w/EO/uPFGuSa/pfgHSfE7u2qmeA3dv+8RbYyQQOJGLiNAp3L3JxnOPlsxdWnXvFWPfwlBVIc6f9fcJpnjLQPhPr+vQaf8LNQ8Zz2sy2UV7rVpcSQRxx/61EVbZk3ltyoyndtAOADXrnhyX4DeJNP1Xx0/g7Wo/DkdvZzXtsly8EmmXrSFGheFp4nlB3KQVZhtztUYGfYfDfxZ8VeJvB1v4Z+EPiE+N77Q4xA2rXKNbXDY4LRQyHa4UlURnyBERjccufWPD3xA+HNvPaDxfov9s+I/EWlxfajcrB5cnknbJFJE2ECJIMg4k+TByMgEcMTWirGE61Ki37m3b+kfNHwjsfFb3Osal4a8XaV8PdNsRLeJa31iLq+MczbFSQzGMr5aFWBSRn8wqhBGKyNH+GfxL8d/D3W/iN8S/EL6b/a/+iw2L2dtFPdvu2ZVdoESAltipudgueBhj6t8CfG/jX4jfF/UvEcfguDw1oGrPNpt1d2twC0KWfyQrGjAYCCBd7BAjfOByMV9Q6tc+CIvHZs7g22rR6cIr1Y7W4YtackPNMiOFxGwGeM4YYBPFT/Z9WlJJ9SJ5jGTaiv67H5/anoFx8PvDX9g3WrRvq8ghuXaKT5nsF/dJmDJxz0YDjJ5GKtfAj7Z4K1zXE0ZtR1Xw/dafuuNJchpJbkEiMK6jdHBs44GdyL1Aqx4s/Y0+KV/4v8AEfifwF4v07Voby7eeO3DEyNHKd7QMnzKqx52ryMADgkZPQeFf2ePE/g3xLrs8Xiu6jls9MiYxIjG4kaRWaZNm7y1VNq7eWPzDkYr6OnRjGN7q55s6/M9Nj6V8EyfD3V/Ho+JXhqe/wDCC6Hp8kesWt4smGZ1CpFIZZH+RQpYbB/DkY7ei/ELxp8J/Ai23i3xFY3upR3lp50EVjp5u4pQ3z5UomzzGHJ/eD5cE4BGfmTSf2f/ABbdSReLPDPimy8YKyBr63uVf7Qm9P8AVukbPkj+EccdsUXvgjVvEvh62l0C7uItf0t5owZrueNYEiRlR1t5VlxCGSNdoQZBK/KQMTOtUpw9yxMaVKpJczOJ134mXHxB1WTxJ8Lx4Y02I2xiGm6lB9n1DTox997qNCy+Yp+bduIG7C7utel/D61+J3xU+H/iOxvdd0lNZhaOKF9IAUPAYy0T71YHZIQVycbduR0r59sfBXhHxP4s1T4seMdLt9S0nQLRG16XT53eK6YJkvbohjZsxbSV+XG3nGK6WXV9GuPhXZ+J/gNps3gq/uPESaZeDV7otDcWXlufJumhb5YmkeNeCu1lxuO7c/D7RuN3qzsnTV7R0SPoL4d65rviy5s9O1uw0nxHfaVp7Wz2V/FHFc3b20XltIs83mh3EyYc4UAnPAOR5/ceNfgnoup22r+H73xV4I19ZXu77w5oEeyC2kjb9+727IIGRim5grHcDgoPu1hWGk/GrwhpE/ii/wBB8MalqKwM9jrWi6uY47ZZgfMYrcMfMbqN46ZNav8AwsX4G/ET4dS+D/A+mQ6N8QHhu9O0yykQi/ttQuI5F82S7RChy5w0krhWBPOKqNS2+hlKlrdao53xJ+0Str400nxHBfXnjTwldyG3vtM1G2URbZhmIxyeX5bHnBWRsjA7cj0fWvjHpWt6PbfEPUdB8R+Ab6DUU0e6l09/MiggTYUeVEMMqrJG4wuwDIwuTiqvg74d+DLD4Zar8HPDHiOx8aeMDa2Gp3cXnxXi290hgiuXs1VfMWNVAUbsuTtO0Diu9+Jej6e3gqz8Ca74jf4d6vDHbXN5qmnIXknnjAkaF4ITG+0OUaJt42mMbcdC6sote6RBWlqjzz46/HGI3Gi6XohstM0e4t2ZfEWowSXGpLJFhG+xwzrG0ZZCMttYtvyApXNePTfEXUPh58Obq28I213oqapcG7PiORo9OlnYyrLI8FmFEsikfKOVUp/3zX3DdJ4Q1LwdpHiTUbPRfG8ttHbQpq+rWKmKKeOJI1Lrh3iLyAn5eF3+nX43+KPinTLr4kanL8UbWyh1fTrdLXT0th/oJhCZVo1mJz97ndyuSAvFdGE5Z/u2vUiWnvI7Lwh8dtO+PXxRsfCOr63f6BpV7pnl2Y067e0Y38TR5M652yPISdilSuF4Cndn0iHXPCJudV8N+OGTXk8248OzznbFdLabzGDcLj94VKgoyKcD50wcrXx74h8Y+Dp10+zH9ml7VZNryW8cbQOcfdAwMjGBtGOmO2e08BXXh29nb4ga/Jc+LbNH/s+JUOPMvI9u5pBn5ogmAD3IxgriuyWAjH3o6IyVe2lj558X+E9c8CfFLXfCOlazrGi+G7W8+2WafbblVMMXl/ZpFd5DvcOoPy7eVzgYrzjXVv728EHiCfXdfs3ufORsPK0QcYMiOQQjEZGOAa+5dcsPGmreITY+HtLv/FVpFAt1e2cSRyTwH5ljCs7p1AG3af4OOtec6P8AtR+KPh54IufAXhnwfBZQi+uYr2a+JedUZzlSVAUvkbfmzt7E4GPRpVP3aXJqcs4y5r8x9pfsk6XrNn8MLS/udHbR9LXULsaJbTrvvIoELRSSXD8sWknDt1yAduSACc344/D7T/2jdH1rwbps2n6/c+E4H26cJJbbULXVpVDo5YqAYmUEZBKsNyj5hx87fs6/tiWXhbxLb+CfHFvPpegXsoVL4uktvaXEx2o7ScMsUp4IxwRxk5B779rr4R2XjnW7b4v+AbDxDba5odt5r3uh28wXVYowDALea0YStcEMVjcKQF4yFrnUZRaTRd+aTPzV8TfBr4k+CL4eFdb8KalDf2pDwNbRm53K3KNG8IbLE9UHzA8ECvdvg/4C+O411/A2qWMHgyDxHaqsd7r0c8W1WUxI9i0TA+cgc/u1dSGIyAQKueGvi7488N+BvEV54Ju9UtfFdvfCz1m01ppbrV7BYeTcoZhHIp4ZXSZGHJGOmczx58d/H/xBt9H1O81k+GZbJ/KFxpbPaYllEZYtFuEYJaJW+4B14xXoTnOcPZ8qOeEOWXNc+wPCPjW78MeHNQ+FnxC8YR674w8MPPYaEktneS+dJFuEJmeOJpZETBjVnySmD83Q8xefs2fEfxDLrviLxzqGhTSG3kt7GOEP9i82RU8uaDZ5jrIXyGDwKxbkAZGfKdL/AGuPHn9n2ng7xb4Vi+JHiuzuh9g1dCILlAMfN5cSAvJsXgjB253Zwa+1LG/8O2t1qPhrxxPe+FtP1OKC8iuLxR/oOrXXzbd6qYtyklVLjbvUjnINeJKFShO9rHa7SVj4/j/Yt+IkCXFzqdtbz6bZIks7lhG9ysWGkMCuWeMMgKrvAOSflAxXu90/haPQtAufhr4zstRittMESf2vFb+bpNrCqrGqlFyJY1YoVk8zOOexrw/40fC74k/C34if29aXPir4l2GnrBcSX87zSLtkJ/ciJJtjQpkowxnk8BcGvN9e0TW9S0a4+Lnh+0msL+xH2bXdHeMWyW0LLtSRIZAzfMcfJySW4A4B6qsZ1rc8jOlyw1R9keFdP+GvjW1i0zTdCm1q2Qz22q6xJGltBPMwG6dIo38yTLkgPIgwOhPapo/7KH7O91Jf+GtbtLK1ubiza5S/gvF3wOcIUnjZ2Rny4YA8HB4GK+JtA+G/xs8SeLNJ0LQfD+s+Hr+7DGGWaX7FBGvks5kEhYbT5atgrhuNoHYSxfD74iRfECb4Yr9h0rUrKSSC7ufPn2s6oJHLTQqWbtywA+b6VrDD1KesZEylTlufZ9x4L/Zej+C3iXUbbSNK8fQ+EQsOqT2bTafdtdRYGULsTbhsbzGqmNlzhWGKxNB8Ffs7+Kb7TNE8QxaZ4ItPEcf2zRrWC+2bCigtuDEREyDggKoz8v3sZ+WL39mnxqljdX+l+LtO1K/1G4EF3aJLMszRxkmNufLEhXA2ZA46Hirelfsg/EvxT4di1L7fp2ovaSMI4dRne2lRkyNu/ZuTPr098VrGMn70qiIfs1okfQ/jDTP2ZfDOrS+EoND0LQNctotguSwl0m9tmG9Zd58yOSUlcFXG5G4zgVykvif9laCS68ZprOjz6ubJdOFrp9oBaRug5yfJ2xuf+WbKUXA6t0rynWf2WfiRbXeiaVbXOkXc81p9sllvS1vBEqtgwfaAssM0gbhfmJ5ySq1Z8O/sGeMde8WM3ieSLwnpLxi6nuNOm8/ZHnasXCLFJLITkKhKqOpFXToK38YUpQX2Tz/wrL8KrB4YvErx2+j+dLdW+owkC6juBKHUKp4kVCARuUggBeBmvra/+J8HjHxdY3fg/S9C+Lfh5fs9nc2+oabLAtoxHzzMJVEQVVUkH5lUEKOgrPk/Yr8EeFGt9R8U3GtX+mqmJDdGBkUr2aONN4DL2yRSfFb9nH4d/ETRIvEnhP4kzaLpukm20x4dNNs0EYiGFE7QyCQybXCgSFD25zzM6lPZyCKvrynK/EL9sT4TeFY9a8H/AAk8JNqZim/c3QjWzsLe9Vys7LAMF4xtyrJsVj/CV6+Oan8afhTqeqWQn0bWEmuVAun0p47BreR1xIwWJ445ASfvZQkcYNe7eF/2SP2YfEtlN4Th8Y6hq3inSAwuJ7lhp8XmP9yNwY2QZyNuS746ZrnvCXwgj+B3jvXYfHXheK40HVoPsGm3ctxZXszBmUMqgkKxH3izImCnToBDjQhrdspOT0UbHz9rXxLv9G8NSeD9K1GSbQLaWaaK31CKBrgwznf5TyvuQ7WPG3B689h4OvxG1Tw7r9r4j0vUv7B1K0g+zRgfvGEfUIjdRkE8dq/VrRP2av2dfD2m3esJqrfEgRW80lzYalqEU9um1Sx8+3hCvlB3wQMdqpwS/s+eDG0W01e78GeINCmRkiiigilNtE+QoRufNCcDMhDg9ea2p1qS6EuNR7I/OHQtc+JfxnvG8PeGdOfxg11I0t1Hp0Pkl5TuO67uVICKSDy7BSR7V5nNbfFdmls10bWdPl05vMjt7QzuOG2HywuVOP8AYPPbNfsLrHxs/Y38BaXq/iPw7HocV/axNp5sNMtXWW6TOfKkj2oAMd34HOKmt/24v2bPClob6wsLq5t5bG3nszZ2e+8805V7b5tqKIRj5xIPTGcZ0jiU37tPQl06qW5+UNn8E/jnp2l3GrXnhaSWC/O6TzJ1ZdrclXiJ+U/98tmun0D4C/F7UvsTWGgTafY3hMai/JihWRfuj7hbbkccV9XfEr9qL4Vnwdd2vwO0nU7bWdXeO9mk1MNA0BjmDPF947sjOCj8/LnjIrhU/bS8frpQ0LSoLYaL9j+z+Xfwrc3SStk+Z9oby9/zdFK8AADpXSqtRr3YGcqb6yOak/ZA1W31/TtN1DxFZ6FLcwFtTW5tGhWFun7h/utjnqTxg98U7xJ+xB4gutNuv+FXa6nj2W0aIGG2FvsMkmfvqjELgc5aQNjGF7V5X4s+K3iX4qXUK+PNXl1f7Hb/AGS3toVS2SIZLMSse3dxxlySAAB6VreEfjV8UfhtbR6NoWty6ZbrF5byLCiyvAMhVM/LYjzhTnPY07V7C93a5q2n7IHjq3nh8P8Aim1i064v9qm6jnK2iFefLRmUSBmxxxtyMV9Qr+wZ8KW+H1wBft4a8Xwwu8Un9qxSWszxj92i55iWQYDYXggnpyPhi/8AG3jLxLf3N5rE+teM7W2Q3SgXEqoq9W+dQRkD+JBmpvEGrzeHvAtt4vsdGudLsNaTy7ZVu5JS287RJtXLMHIxg4Oc8Z6Z1auIcd7FQp077n0j4K8L+DbTSYoPDelaJbeLNNcrcXOpXQNxJ5LBv3YzvIZevAUdM8Vl+I9P+DWs3yQfEdrDwzqOtfLHdaRdrGVuCAFdh88YyQMs2FJ61neIv2NfiToMGj+LLa70rxdYaxb273VnZXgt9Qt4Z0WVleJ0TcQG/gbp+FbOgfswp4K8VNr/AI60C40bw5GqTWFzc2Y1Gz2+Xubzp4nlCZ5wHOV46Fa8qtTcHzOsdcHBqygHiCy+CvhvwPD4QXT117VxEGF3OqXyy7TwrXERIR2AxhPu15zoWl/Czwn4OuNQ8R6lf6de3U5+xHTA0t5DFjKwz7QdyjHykjkcdel7XbXQItdutB8GwvrmtuhEMGkqiWBaVSyPiTbsCoQz9lIx05o0f4W+BdSs7OH4i6h4m0LXreT/AEyHTI01GxhCyFYpJCR8pCqNyiQ7T0AFZ08UuW9Se5tLD/yx2OZ0nxB4R+Md7b+EviOl7LY+Hp/tMMymKLUJhHuBhkLBfLTZjOMknj3rc8Zar8MJI/D+s/CvRIFsreWeO9sL0IG2SYGJo0wjAbcqw3deuK908X/sea3feGL3VfB3i/SL+HXBBPaXnlfZIfLTG1Glj3hmk3BfvYHTpXznr/7PvxJ8O6LrPiZtJjWy0144Z4be/huLnzDjLmKEEqq5yc7Tt5C4rWnWoTdozsl0M3Ga1cTorv4v+KtC8Xxp4K1aJvDkUEYGny2onhZQQskV0kpBf/ZZHHGB25o2vx48AeK/iTf/ABB+Keh3l1rtraiyXT4IvMs544CRFcwCTayYH3lZio6g8145peg393Y3Uus65aeHXs51ZBMfMMgZV2YYEHbzjG3j0rpL3w/4iX7DY6jAIhqXlz2cyE4ktmUMZI3A/wBXtIJ6Ed+taeyobXJ55220LfjL4o6HNZy6h4PN7ozahI7yWe+O6tPm/hZWAaNipzwvGMZxiuT0n40/FjSLSS007U7fTtOnja3VGgVlQSLtJ8skxn0yV4BrpfBHwG8d/E3XL6zs5bbwpo9nKfKvJYH2XRXPC7V5+p6Ej8OP1PwBrnhLxevw/m06TXNXknaC3uGUrbS5x8w3DDKnJJ4xjr0raH1aK5HIhupLVRO2HxV8R+K/BF54R8fSDWI/I+yxJZsIfLTAKSKi/LlSB1B9sDIrym6bVdAgtdDhmkktYwtxGFLRBieWGehx7cDPavYP+Ef8WeH4YvC9lDomoX0n+jPqVnEZJg2c7Gd1XJAPPB45GMV6rF+z1pt7rNvY/Fz4p+GtFYxDdp0mYZVL42CNm8tM+o2/MOemKzjicPCV1axc4VOWzPlzS9bsGmF9HYTXSLIVnt9u4B24+905q7Z2thqWqXl7cWS6RsK+WAdyqSOpPTOMdOlfQPxk+AsvhHW49J03xl4b8M6bPaR3FnbzyvbvIqYUyISrlhkA/LkfN0rzrVfghqdtZ2dtoPjOw1JtTwJZt5CyOcDbG33SvIA6GvQpYylNXTOKdGS6HP6X4pk+E+vW/iPwtqbX0SSgajZux2zRgZRW28sFPzDBBGK7L4leN/APj+8gv9c0KGeeKEG3v/D6LGlyHX94JoWJBZGzg8lehrzO4+GmuNeXHgq7WW6msZxE7xW8n7tj1Chh827PBOBjkcVJq/gPV/CGtvb5Gi2kKI00m0Sp5R+USYUfKc/Lg1sowurMz5ntYynstGt7eK18PeZbiVX8y3uHV5G/u7to449BXJahpms+Hv8ASRHIsLIB5gKuuf7oIBx7V0Wo2b6fqUgAXU4p4l2TrhPMVgCHVuR7celdn4V8HX+u6ANdury5MVhMIJLW3GSqIN3mMDwyr39uB6VsnZXZnbWyPPda03wKl9p2paZJfXdlcwj7YrSDzIwepRSPvL3ByPTtXX6fb/CCObUt1/qiBLdHjRTgSH+6pC8kHHBx+NevaT8BvC/xCvtD1K11S5TS3LG+awtVTzTG2Mb3OU3Hjv2wa4D4v/Cez+FrPq+nag+q6bNdmCC1uE2T264y2/HyuqkYDYAORWLxMH7vNqXGj/dOPurX4IajbC+m8Ra9p0jcXFsLYSSvgcCJxHgKp9c59q5G98L+C9T1S20z4fS6n4n1K+Vms0uREgIAyUPAy2AecYXHNdX8O/8AhCrfWItZ8aNPfadDKP8Ajz+Qc9nDYUjoSAQe3pj1698V/BSC/b4n/DPw1H4c1fS76KJrafEUEiygIZYYwxCMQ3PoecYrOvinS0V2aUqPNrY8AL+J9JhTTNR8MHQniJiSK4b5m2HJ2ngMeOa9GtvDmgfELwa2q3muHwZ4gsC9v5Tw7hMQcoHbAITquRnHH4+/+K/i18A9UsxF47ij1qXTwk1kLaOY4EoBOJAQhYf99cDIFfL7+KfB1xrFzN4aM1ppQzlZyCW/2Ac5O0VjQxE6mtrM3nSjHc4/SPh94s8T6LqVz4dVtS1HT50he1h2vJKCu7KYz0Gfy4qXTfBF7/aVvYXKah/aU6bX05onhn3gZbYWwrAYPAPT0qWK9m8OX9p4g8JXVzp/mXBZpc/MqZGc47dhnr9K+gr/APaPsriWw1jTNKsvEmorJ9nW1u0MV5DLjb5kMihlUMOoHGPpW1fET2UbmNKit7nhmiaVJaazqei6ndHwIlmNl7baiv7wJ0+4wIJ9s/dPFbWqCG3v47a2+zPbJboglgwFmXAOR+PTFZnxt1zxL4h8YaNJq1paS3uo6a0myBNj+Vn5YZHH+sMIHyk84J7YqlaqsdhBFuVmVAh4xjH8I/lXzmY1nydj1cPBXLcHlv8AuW3u7ELwOApIArzX4+ai1540g0pH2Q6PZRwlR6y/N+n9a9u8JI97rdpIcrDGWeTPQ4QjH6Zr5G8TX82t+J9a1E5neW5dfqqEorj2IAGK5Mnp81fnfRG2Klam0cZqce+JrWMlfOZEZl7buAR61+m/wz8Ffs+eMLLw74Pm1V7fxJJbPB5CDfGjwD5g4blQV5BAIznkdK/Ozw5pza94og0+3ja9jgieWXy1LFUhG4k7RxgivSbaMS3pureb7NeR/MjxloJ4/QqVweh7EV9pSi3TsnY8Gtbm1P1WT/gnd8LfFUdnJceIotCvpLgKLi3nikDQE4ffDM0QJHbaQQe9flz8V/BkXws+M3jj4WWV7/alp4Y1qTT7W5fl5IQAy79oADqCAwHAORT7TUPFmIl0HVNSF9CCLWOKaX755Ji2ncGPfFeSalr6aX4gvbDxb9rstWE2+5a8DMzuyggs2C3p1UD+mVXD1nF3d0VSnTT0OiiYQ/u1bKQsMjrwe1c94g8y117T51+Rd8bLnkEo+cEelTWmtaEV3rqVoBL8pVm249MhtpH5fyrlvHGrWDQ272lxHO8a7Y/LcP3yTlSeh6flXNhKclNKx0VHdHtkllpmr2ck2sXg0m73FYnBIRtuOfz9a8+k13UNLujFDKNXhLBYjMn+tAwD6dPr6V0fwi+FnxO+Nd/deHfAc9t51ta/aGjvG8uFyMKypwxDdDgDjOele8W/7I3xE8KWzf8ACxYDobRIHtn3o1s8h6JvGSe5GB26CvYlOMH77sefvpFHBeHZ9Btta0+91qwtb638+3NwkcA+ZdwOdvAOB2P0r1fX9L+C3iXx/f63rXgt9K0uWFVtpba2lgEkzKqjesQKIWI2rwR9K4STwT4nsH09rmExQ6soNhdBOJOcA/7I7c9PbFeu6Fr194a1dI9VluNXQHybqGEAKSFA3hcAAqRuxx09MisK1Z6OLLpU1tY8s8WfBz4Qa/pxfwboeqeFfEltIN9hOWeCVB9/qFH3OR905HSubs/BWk2nh1vCs4O64bzVRhwFUgbdzKDkkfSvqnVDc6teW/i7TdYfxTpmnSlNQiCR20toWG1AY872GWOcdQuOeMdJrH7OfiLxhpceoiXT/DmobU+yo1w7maN8HLKFJVnXbgMxYZ5HauCWN5dKkjq+rL7J8xRa74KsYjpemxXGk6pZRF4fOJNrJIFA8o+nsRge/ryqat8QLPUITFp1tZy3YMlvFLGoiOFJba6nPT/ar3i80fQPDV/cWMyW2r2lmhjEkS+c0bFV3bhyeSTyRnPpjFcXoOteH7jW7fRfEduda0GKWIkqvltlmCs6nI2KAx4H0FUpxeu4KEktrHDL8SfG/g/Tf7Mmewkjv3YPbpu+Rwcv909WP8Wf0r0a/wDiVqvhi3P2TTrTVtT1e3jNhPAzSLGYxgDBBd+CMYNe4a/8Ivh1r1zPNdQXUNmipBpU2kqjedDMgbLl423MM/eY5Fec3em+EfhZGkem6dbanJaTFbZZ5it4gfkuxxg43DkAcN2HFZxqUZ6W1L99Hz94m1/xJ9ouJL1bbSNTvvnuEscRnzQOWIBOxmPLDPJz+HKr/bHiCUeaH1WWxtdqnO2URBsnLH720nvknNdufF+mWFleWupaPBe6pqO/zJ3wRyDtaP5Dg89MjBGc10fgCfwbb6CbfxC02nzzQmO9uAcqAeEMfyt97gEAdR+fcuWMb8pzyc27XOLPhSG80e61e00rUtVhjgSQLuZ1j3HaGVQSeefy4Fej+DvFtrfeH5/Bmi+GUOp3NmY7m7NwIipgwoTYy5OOCEyOcnA7dTpPxS0TwXoH2rwRt1Ihza3KTxkSyRR7hGz5ACgbsYJ6HivB9G1drS7kaRQkVzdCcoDtf5n3MI3UjHGR9KyUee6toaN8qTPTLTUtC0LwleaJrEco1K4dQ1u0WzYmV3sAMqACTjp0GBWN4w8KeF9R0q11LwnKqReZ5Elt5ZXHGdzOT0HvWtbal4X8VeKvsN/GuiW8EAkW4nlO5ygX5GZmIxx/tfpXqureM/CWu6OmgeArWxsvKUTSNI2wRbD02sp8zf8A3lG0e1LWLVhPXofMsGp3+hi2NpcfZ5IQYo7pQZGjHOQq/wAPX255+noEfiPx1AkNlF4m/taewT7REkx2pIr7eJG/iwCCvTHqKsT69aXED3FpDHd3UipHJHIsZhkTIGGA4OD0P4VWufEWjX8RtfEvh+K6ccRtDKI2h4HQcAjp2/OtnyyWqM1dbFy1+12ekR6roJku9e1mRvts0EhWOEqyvggcDecHJOBippNSk8B6HcWeh2hstR1RN9w8j73twhJZlG0qRg/KRxTPCfxT0Tw5pV14XvNElkt7tJYluYZyQiOMEmKTiRuhGMY7cVp+FvFnh4aW48QeG5/Ek9qpjguVlH7yI9I2QnovbggdKy9nq9NDW70PLpLPVdU1aLU/D16b26lISedgbYqRjYGJ29cdMe1dne6FrWmJd2Gr6Xe3Gn60YW8xlPlQXCHOMoMYb8AcAc1lf2sw8L3us3du+n3Mt6qxMIj5cQiICHPUAjK547dqyX+Jniy7iGm3OqM8Hl7YEiUbMHqx4yTx747VoovpEm+t2zhfil4QvfBviyz0q8h8oXGnLcx5TYvDlJVHqA4P09q5eKWObzASB+7OB26Y612PxS8Rar4hvdAfU5/t82m6dJamX1QuGBPckgjOcnIriYnilb5MhSCCMcqTxj6Vw1PiOhbI4qyVYrd8sC6/N6ZOSAfxxXoHwdgsrn4n2sOoXpsLWeyu1kcLkMoTJG3HXOMcdRXAQEfaZctvOR26g/4V0Hgza/jbTLaSZbUXDSwF2XKgNEcjHH3hwD0BI9K3gzCR9VeKPhmPBMukavJqCX11q89wybIvKCQwlVzsPU5cdAB6ZFQnzFkiicBJN3zBPusP736VmW+pahrGqXMl/cG/t7VY2hJJ2oGVVLKhPylggLAcZrTRAvzFgyqpZSud3GOtfKY6blPU9miko6HUeFruWw0XxFrDMV8qxKrKw+UFjjaPdsge1eC6ekptthhQSAHaB2z94/jXtOqS/YPhXqOXM39oXAjZcY5V1b8uP5V4zYxhWB+YNGADt6EdeTVZfC3M/RCxD0SL8OiNrcMun2rRgjbIGk/izwFxj8sV6V4LvNF0CZ/Cdrq237eolEDw/wCj+c2f7ynaHzg9hXkHizxKngqxgu4rw2l7Iyy28flhxMEYcH2X8OcV4/4x8aeMNV8UjV5dQMM0sKxwtbKIkRAPu7eQ3rzk+lfS4XCTqR7I82rUUT179pb4m6UYrP4beC7W1s0tYFfWry1RVa4uHAP2cMOfKTG4j+JmxgBefjxo2XClSMKPzNXby5u7q9nn1R/OuDje/GST9AKgaJXmH7zbkcn+lfRYaiqUFFHlVqnO/IoMDnJOfQ+1CgBfTPersNt5sghxt9z2/wAahmgkikVXXHzYA7V0IyI/LjxnJB/Q+1ayWpEYaJd205z3/CnRaeqp50j5x2UcVJNIiRpsUqP7voR0P5UmAoXK4bBikOChHOf6Gs0xeXI8WcY6emBVhpWcbGOSF+X2I6VVlw+JufuhWxwKEgEYbTxz7009FA7cU4DLYAwBSAcgc/SgAUBvlPB/lQjkDIQAgU3K8fL0pu3BBUcYqgLCM1rKksEmCecr2XvxWoLKPVYLm/tlUvB963xhsf3xjGfyrIByx45QYApbdbl3dbZmj3YDY4OM9D04qWBYg0vzrJ7xj5cedqn/AGvQgdKgfTmh+V5UU9gO/wCeK1dVaWaW3UwGNQmWEf3Wb14xWFJL5rM0nUjv2AoQD2tJk5QiTsMEUlpp9ze3C20S4ZsgZ6cfT+lVwAx4OMe3Sva/BMGjaVoU99clDcXv7lQ4yqBeVY5Bxu/KoqVVBXKjBydkZei6C+gwm9ltpJW73TR4jiPGNu4c4711E3g+PxIbi60a9ijvoot0oC4hkIHt0Y47fpWhZeKZ7xIdM1fyYNMkTy5UBPQHqvTB4HfFN1vWPCWl6jBa6Jam4gumTdKCwMJB2nA46j0wPTNefOtJs640UlY8ZM0tpMLe9ie0nQkFSOD+fT24xWgieb8p+ZuzD0/+tXu3jjTPCe6x8P3xkjuLtgEeOMGURkbgWcYDBWI98cc15Lr/AId1vwgI5bu1ln0qUf6PfIB5cgJ4O4DCnsVJ4IxW9OvzIylTscpqQKNvZNvzLgg+mK9dtfntfOuM7AqspXhXOAD9K8Wv51fcYyuyRAevp3+tev6fIJNOs3KlYZYEVVPyhOByfXJ5rkx+sEzbD6M0tPW4m1S28p8LhiAT1A5I98ivWN5PlTMdjv8AeXjivFpId7+ZAoTyn+8D6Dt7V7YphjWJinLxL8v8cfy/+PZ/SvDmj0YnOeOYVl8F6rNKS6ReTIigY+fzAD+h/KvCvKkuZAhk+y7yP3n8OMY28V9C63ZHUfDWp2EYMguYV8vB/wCeZDfzGK5CDwBdWukwajdxzTRyAN5aFcKv8J6Z/AV6+AmlTaOTExvJEOi+DrKGxjulv4oIpn58xQBlexboM/hxXRaPoVjqFzeNaajBNJ1SGQ/IxU4dckD5SOhHSsW5v7axSSC705rkOF8pW6YTPOV/x4rttN8M+G/GXh1LSCD+zroh2ZIsFw38B8zHyjIxj8DW0pNu5EYJKxjul5fQW9zHFHLa2cvzWqMF+XgYDDAPToa3pdM1i8JvdNtVtrbId4Z9p2sv8cWwZHHBxXBaD8N9XSX/AImV4NBEb7BHI+CxzjIx8nSuxv7CDSo/J03VZEu4XAdgdyuR0BUnj0449ulGwWT2M/UdM0vSY5fEoQWd0v3oo3Ch92Oqn69gK89bUWmvfI1+CHT7baZY/wB3gE5xvQkZJPpXuHlnW7FNfvo4LW/sCu+MqccHGSPutu6j0/KneItO0O58jXtTSN7O5jEbNgko6LhcZ9T04FWpW3Jt0SPBZp7OwhF1ply806vuVShCKemSmMZxxmugsvEV2JkuLRorRBHukEcYIMmMZIA3D8672G88Pto0i3FtJaefmBG2qZF9nXgdh2rkNS0C90W5SCCzCRXaqIrg/NvDgfMQvAA79KnnuVaxUtpvK+06g8n2yRVyo+6ynqMZwcf4Uy3vbW6t1g125jjkuH3hWOwqemcV0Gq+FL/RbhNO1GXTpvOjzbOVIVwMfKHOMY9R+FR33hy1ufKsLvSLWJnT5ZUkMmQP7uBnjrgUKSCxk3h8PRlVnRnEB2gxsGAJ7HHNX9K0+xvbiGO2RbAucwybt27/AGW9QfTPFazfDRrHSozGj3UEeRPGmcqOqvjhh9McVc8OeFvD1npd1fajdG6CybVMGd0H90PznJ7Y4q/a26kci6I4+Tw7dQXVzLf2DFpH2RxDjOP4lIGPzxWnofhuGbT5by68qS38t1ZHTEiD0YYOfY/yra1e5ubJ4ktdUju7R1ASO4TZPGD1DEgfqfpVNbSLVdSSKwvrOZQu6Us/3B04G4dcUKsxezRzOt/Dk6JpFv4g0e5ay8lt8jbjJlD024B2kelYNhpl9rmqTiOcGGXaJTjDKQOOCRgmvYbC6s5tOl0u4uw0tvLmKdfuBePlwSv06YrPk0vSZkupfBtxDcSONtzbqWDiZefMVcZXp/u+laRrdxOnoea3Pgi5+14v9TZlB2jKfdB6c/xH8q1I/h3aFSbnUZB5WDuJADr2HtVO71C5KOjKwjVfmdlyQehzn8qj0jU2bdAlol3GoxuiJLfN/snr9MVvzu1iORGvP4c0rR3hkN8UtLhSC6tuVePUZFNkttDieJobm51cdYyrYXA9M5GKzLyLS3JtpoZLeMyAuTvQdP7vb6flTbay0LToZopC1zcEjZ+8ZTtPTaR8px6daL+YWOwtLzw8IJra1kH2psnyJHAYcdFz1/pWJqUF1pAhufN8hwmMnBOT/CByDXOa22iwPAyx7ruIgSSj5W6e3U+9aqNNrMVtBb+ZcKrlS03LqPUZ5wKzb6FWsXtIvta0TUZbi4usxyRkHzPmwSPlZQOGI9K6jT5I/EFu817dIFkba68K+Rz8vp2+lZ6eGS01qiXToQAfLJ+Q9uO34Zpmm+E75dQdZL5LfZMHYbAFbHcDqOPwppWIkzutWutSht410qyL2lp8kmXVjIoAHKHrx3xXAXerG/tbmx0KBbeNCA6NgHdnPynPGMV1U3hzVZJ11SGVdQ3HZHtY4xjjORtA9q5/SvA+o6rqks1qkVmtswFw/mclyeykg9O3T0oiu4XSNO20/wARmzuZ9PvrSdFhxMtwAoBx90FDkexOK1PDfiVb3TrbTVVrpmJMkig/uCPRhnJz0p2peC3hgeK+uodHnZvLilVG8mdMZ+aTcME4IPHFdr4P0DwtothI9rqtqJNjmWKKXfJnvhG+YbMZ4XmiTiCv0PPGj1O/kkvWvbh1ScJu2jflOVYf3ccdK29H8eCyhu9PvfM1KKVw6PJJ80bL8u7kbtwOOh6V1lxY6U9kl5Yaza6rPckAKTweOjbQWU+xH415rd2urWd19kW1SKS5lCxeUA8bv3wT0OB0OKSSkrFXtqej+H/Gmr6beJf6uJ9R0oJjzYiC4IPBVt2Rg+uK9yt9B0TxlpN1qmh341DW7iLzYbG+LQyWwUHaEkBKEhgMYxwa8Hu9Gu9Ot49RtdMuZkgVVvY4AYhNx8xC9wSP4R05rota+1WNtp3i7wVbXXhRkQ+dHIuXjdThSFY/PkZ55z3Arlr2ivdN6PvPUw/C/wARfGa6zeeDvG9xMLK5hMNzOriWaylQ/I4fJyGIx8pIxjiu30rXfG/gy6eD7W+u6PMf3Mt3Hg8HgxuCSAOnBIPH0rxgnxHqXic+J9MWPXL6N1uLiHy9iTiNQGDpwgJUYA/IV9WLdXnizwTY2V7pK6GuoyKSiuDJbuJPvfdG3IXOMDAxXJTXu6o6arSemxxegeOXgu9XS61a3t3vGSbLruUZyMK3CgLmvcNNebVYRYSakl7dqqszWu0eSuPk3fLzntjFeJ6z8LPFHg7Q9Ql8N3Nlr+mz5MkWoYimV3A3eWFwjLnGPm/CqXwh8W6H4RvJfD/iQf2N9pVJvMl+ZXl+6EVk4Ea/e65yfatUrGO+qPUtTl8ceGriLUP7ajkDxmMfaIjuUE9AFB3f73BrxX4h+MPF2jtZ3N3rVz9nkYTK8EJhZV/iKSpknb6N+Ve83PxQWVrvTJNPgvmgIEMikbTjoS20nH4CpLHxHf3lreX3jWCK00V4DEkiKGiDMuAR97n3IAGBWem9jSN0cloNw3xH0yyTSraews4AHt74yqf34B5kGCxBbg8A59q09Y0iG9u7DTfGWhrei8QrJfWDNKocYVZGVVVRgcnnpyOmK5T4c6JexxajqOhXSatpbTeRiKNYWV48EuqnaOQ3pzXZ+DfEcenapfaekiXt7ahpYw4eGXK8tGVwNwOcjAIFVdImxt6H4c8YafpZs5btftq7pILlV3tJBjhSSuGLcdPm6VWv/h/rt/Yy3+l3cfhfWZMSRXcW9fMZfvxumBtUnqQMgjoelVL/AOMOgXKRaT4itZ9GaVSUulYhQpPK7/mbJ6YZfauy0HxXpWo2jQaPeyXEcMec3BOJD3ClwA34DimprsS4SXU5yxt/FWqWA8OeLI7eeZ8NHc2sZWOR0ALBwwUfMM87RzVjW/hrod1dQT6HcTeH7q0+Y7IlkgyRwNpA6+x7VheONS8fWElrqEc9zYWtjIytcW0Hm26A4/1pKDYeMZYYA6YrHi1Lxr450m0PhbUYH1LTZ5VZmkRHkQjP7xcfcI6Y9K017E6dzqD8PGn0u9ttY+ybpYyokhg6Mf4gRghj3HFcfdfCnVPDUCarrHiGN9PtthLtG3mhT90IxUkYz/dxXYeBPHcdjdweHviXZv4Jd4nU6pvPlecvCKYsbVz13biM8Y5r0vxR8LbjxvoL2eieL7e+N0ouILi2WNsleVjlhRxlGwPmzkH+GsqlRR7FRX3EFjPYX9lGqSJroZP3km0SB4iONwXBPuCK5q0+E/hi0vIdd0hjBewP5ixKuIjG3QcqArD0HPvXiHi/wF8cfBmtWVv4mK2mjxlDbXduVWByRkbpIo1kQ57dqs6T4E+J+nX00ngfVZppr1ftIt7qUvG7ZG6NpJOSfcEEj8aOa2qkg909O1rw34e1HxTaX+u3FtDbGIwzrK+FuI1+4m48DBOOvTiofEXws8JCCTWdN0GxffLHIZArOzxA7TsHC4xg5WpLWPxfGl7o3xO8NWunyxwofOC7rd2cqCFYs+CR0IOQR1rT074efEHwfDjwDHd24vHLRafqE6m3ZwPurwSm4Y2sWx6kCsnUltctQhuZt3rvwP0aKOwN1b2d/FGHKi3eMLtwQDIU2hu2BzxWkNU+Gmjvb68+pad52qAQxyiX7QriTgBo4iwUEcMW2gd68j8Q6V8W/GGqC68YfCq6sbuEtHNLHEJSypgK6MpCyKP9hvpWNdfAf4jrax6hb2SLZ3R2+XeQvamJxj5XjUNjtg5q4wbV27A5xWiR7daeLPhf4d1a6aPULS0vRa7ZpbSPIYOeiMeCVx8wBH06Y5X4gaTceI7XTfEPhfUIb7fI2yMK7TyRlM48kYDE7OVxxmvOrz4MfEhNIa81C1gsoPkVXZZGj57jbGDtBHVdwGK6rR9FTwBHFqkut2sEkYBmd7eR7RZfu4EucqegJA6VnVpxitZXLpTu/dR5pBdazr1k9sj7PEtruQWrx/ZisCn51KsFUnHIViDXLjxVcy2lzoWq3z7bI4W1eFIyWT+EgK2cc5B6E19EvZeC/Eqv4isNem8f6un72TTdKjP2raidIRhSdg5BGOOlefaf4h8EPZS+KbnwdrNhELzyFmlLCW7l+44d2G8NGBhgoJGAAa5JTgdqctrHJ2WoQW/hYeMPC1mtjdWdxHmF28yKVAdsiEEEIu09QM17N4H+J2n+JtW0fU/Ec8Hhh4JXieOOWZWZsrzHIQqhl6gnHA+ldtpnwd8OfEyGw8UaVZ3P9hXQMF3HoE0c1xkYwTFJGFZlJw3fI5FdHrn7EuveGtStr/wJq0N5ZWCbjDrYVJjv5YqY87WVeSGwD2rOUqMtJv0MnKa2R9BeHNa06DxRY6Df3zeLrLWIfs9te3awXG0DLFRcuPM5xt4I5I/Drde8L/E7wrc6nr/hbQtL1SAYe21C3MMN8yFR+7wdryYKjgnjpyMAeH2/gLwPoMAF7qz6hDLaS7hJIsEsc0Y62/T5t3C/QcYri/gBqnxI1S/j0208btqX2aFrpNNkSKUbVcKAJWK5HIHJIxngACsVFWtF3Q+vM1Y6nVfip8TdfFho/hzWx4Y1m5llgvEZYoXWeLPBBjdVLAfc8vBNcf4k179pPTNIaTxs9re2UuES4iMIklETZJjgztBPfZFHkfw8V1/xG0rw74j07/hKvho0Og+KorotfWOqSJa3Ukqn5jCHJRy2cZUjt901jf8ACw9Li8JW9h4h8Mazr17bAh/tHlzwWj7goaHy/mMbnp8w6Dr1qqfIlohu5469x4o8QNBLZrdak19J5SxLEUG8YG0LlU5/zzXcw6b4Q0zXz4U/aE+HfiC21ydVNpe2XmNFcwqm5W2Q5ZCFHzbQflGTjpW1Y/HAfD/R5tI8O3cHiS01TdLC+oW4kuNMmLYcNuOPm7K47ZUYrR8U/td+KbzQNDsbFY/7a07zje3dtb+VbzKwVYdkJQ7TszuJIGegAwBtOpK37uJEad37zR5V8QPhz8MdT0628R/DTxNd+GpLrzLd9J1fT5ZY90JGEhuUiAjLZ5XLgjOdpBWs7w34IsofCdncazjwHrM3mxS/ayGjuyGyvkhmUNkYGUb5cdOlfR/gP9rfSvFWqaf8OvjVpdlqVneBDb6hMvlq1y5xCssW0oDuOPNRwBknb1ry268I+IdX8W6j4B+IMdtp0sEx1DQXS5WUWqyY/cRuhX5GQK5BIAwp+mKxU4+7JD+rrdM898cfCDxFodlYeIfEqjRbCb9wSIiSXZQU3qcBdwHBG/GOcVieC/E1z8OYbW+1jw9p3iPw3LqLRJcXu03Nu44AVU34I2b8YzjrxX2ho/wy+IdjaT6N8Q7+38Z+HIEhnjmvphJPaCTKrsHMhVNnylim3qO9Z3wx+GngvWrLxBosN/CdWM6f2j9pJeMcsI9ysoSIuGKh1UjPB54q4Y+FnGS+4UsLK11qb3w5+NPh/X/iLdaRYaRHqdmLdp4JYnG6Vio4k3fdzkgjHHbrxJ8cfHur+M7y0+HWjaRaaFYRASpJcyW1xBdzOiHaq+V/ohibegw+WB3EDINbnib4RfB7w34UstN+L8lz4A1q9ndbXW7AblDow27vJRd0ZQrw4HduMV4dc/CKfwJOmtaJ8SfDuu6dIrfYIbgS3E9wvc+ScbOmPlDD69K53Wp392WiLVKW9j0PVNb8efCb4VXGhQ6fout6Vbxo8SXlxvNq0/zyGFQMnLSOyhiOCMZGK8c+EXx78YfCjVbzR5I9M1jStWt2xY62ssSKWbnyCVwwJJBBVkIPTrWXqHi/4K+JtNvLb4j+H9V8L6nbKBHeaSsk1jNJnA2k7khzjO0jp/FX0p4Ni8H+K/Eela3qy2PjLQIYHjXT72y8m/gWaLy38rCJu6A/K+OyjgGuim1e8jKSsrWNLw18Sfg58R7KS/1Gy0/wf4n0VkaGzs5Ps8fznrbo6rEc87gQQdvBUkV1vxQ+CPhb486TpXiVLm1vNS0XcLi6tisc1xFIqqq3UkSjiPGQNpPYccV8y/Er9nTwbpOsTWvgXXJfD97JO0mjRXTSTRCLHzRzNKqmNf7hzyBjnt5tpXhL46fCiK71jQfI1CGcgzT6dqSSW0yhskPE5QAoB/cPoK7YPrBmEuXZqxs+PfhN8R/gF4jj8UeEJ4YtEuvLW21C2kK8svzwSRBWG4YOCSTjkYq34c+JHiCx8axQ+KJUstKuMTeXZXDERShcGQStiVVzy6lsHtnGa9omu/E3xA+Byf2jZweGntNQWKMTOPs7szKcuSWCkckY7H0rW8O/s/8AgmPwqdD16Jr/AMS+IbNPLu7eZGjs3DZBhypiMco5OQcKMDBNS5wu1NC2WhUh/wCEG+IekXV7qfiKG01GEn7PdzQmX/Rx/A4RAM5GNwPGeleYal8DvBOq+I9Z1a78Q/YdM1C3gutK1G0cPEZIxsuIpYyC2AxX5MAnr2Ir2DxV+who/wDwjrW3gLWb7S/ElsqtDcXUuLaQ8ExuiMdqsvAYg4xXi3hXSvjH8BtXm8HfGL4eXnizwvqTeV5ltcx3FvOmSxe3kgPmRMeGw/lkf3fSou3wyFZPoeYeJvA2r+F4LRtJ1uw8UWFoz/ZY4ZJd778K+6HC7CAOAnTv2rurL9pbWNM8BW/wo1vTUs0sfMeS8lluY7gq0nmI6xqPn2t1XntyMV9Q6t8W/wBmC+8M3ut2Wj2nhbXfD8Kqmj63atEW2EArbhZDDI2eNwAdfvMMcjmfFel+Gvip8OYZfibpFtqVzbOXg1S1ffd28aybZAWTBMSx87c46Y7CpdWD0aLUZLUz/Bevab8Rk0q50m5h1/xDoVpcCxttRdliV3jXzwJVDlfMVgcsuccdsV4L4d0T4IanpUJ+LNjrfh/xHqF5OsEtqqLYxMZTtEZTCrGobBQ/3fTFbfjf4D698LPB5+Ivwq8WSeJ9FuiLacRwpFNEPMXywRJvZ238ceWy49xXkB1O9Wwn8K+PLfVvDd6skbxpdwbNuT8xdWw23nPb27irin9h6E3WzF8XfBrXfBviu5t9M0e98SaPKwNtewBfJmQjcHwpKcdMZJyOld7oXx4+KXgvUNP0GbXr7w7ZxFP9Au0MEBAPADPjKkjHGR9K9i+FnxH0TWdQn8EaILDULeOBZvNkZo4CHIRlaE453An5enbsK7v45eItC8I+AV0dbLTLmO1iG/QNRt3lR5JZFJa3vsFoSEYsh3E5HIGQREqkdIziVBS6HOi1i/ac1XVtIvJ4fCMVlJBNGxIuJbxZI3yI14JSErz6BhxXmus+C7HQ4bvSGnuNAltmeJDbr9uikjGAG+78vt93A7V5Hq3h/wAfavFpnirStDm8Li9hPlstyz25VAAud+GQsBgBvT1rU+FPxwvvhN4xGqtp13c+ajQzx3ch8lnk+X5c4bKk8FSPyrSMWtFsJtM4TW/AvjnSbxZbK2k8T2lyhMEliHbfCgJO5FfKkLz93Fe5fCL9pL4neBIntnu7rU7K62+RK1y0qW7KR/rIZio2nGGxjjPrXf8Aw3+Myap8TrnxFpMdh4cS4VPt2jXEWAUfKu8EvzYJ5OFY53fMOhGdF8BfhvrcOqeEYNJufDuplnutO1a6kuLiCaEzcgQjy9m0fLxvPBJzxTnUhJctSJPvRd4s3ox4L+Obw6vp+u3HhWYXMq+I0hRIbbz5wXjmhEq+WokkHJ5+netTWf2TPBXiiy0608NX174e1Pc2NXikhuYrgtz81u20HPGDEQfavl7xN8FPjB8L9SfVtD0+fUtMt1EyX1rEzJKp4OIE3M6AfKc5BA9K5e2+NfxXsNVttusXOi3un3CXENgiCGKMphvkRNq7SO3HXkVKp1I/w3oPnhL4jpPFHwq+OvwATUtc0jxDqFhDpk5EV3DdTxCXYcB9nAGMdG4x2xXtfw7/AOCiXiaw8PWvhj4p6HbfFG3lAhvLthFAXj4wGjEbRy4/3M8c816x4Z/ab0T4naNYN4ijt9I8TxzeTeblj8mReArDe2AGRuQTxtPOODJ47/YItfF+mWt/4BuLHwhPqKmWcSofIV3O9CixcqCT/Du59qjmp3tVXL6BNysraieGPib+wH8W7qy0fxDoFj8PdYaWSLyJojZfO5+Ux3NuYxsbsdq+nAFc98Zf2PfCXhjQLvx38FdXufEljZ5a504zpqDRh8Y8mQfPtIP3ME+/NfKXif8AYp/aQ8DXF3fN4fXxpDbpxc6W4lUIq5LxJjzCe2CqkVxXw+/aH+JfwxmdNFu7vTUhPk3tnfR/udx+UjypEYI3HbB9CK6VRqW5qFS/kYc1P7UbCXweygjW+MujX9oqptuoMRSENxtz19PTjoK+pr/473d7onh7w14+8I22o+Hrdk+2izDK8qlFAdWV0WM5565P4CvYvAPxI0j41tp9x4rXw/4lhgtwt1asFtLt5ccBN4faVbH3WwR2Hb0D4mfsoeCfiP4jvXsdfbw2h0y2VdPhiKy28jDMLtIh8qRfVeSPyrmrYmL92qrG9Gi/ihqfPGleIfhX8YPGuneEtL8Nt4d0SDzI4CzRyLGrpkt9kkVujDllf5euK5v46/Ca68D2yalP4tt21FJIY9KY+Yks9rGyqFlO2P8A1a4AyxHbpiuH+Inwa8R/A/V9GvNS1GPVdKu7iaK31S2ikh8mWJMmKYHAUlDkYODXI6v4ul1HUfK1uH/hJ7Ox+eNXYqoDgHCuBuXdj3GRxxTdKLs4O6NYzavdWPXNQ+KX7SXwW1nTtE/4SqFw0cd7bWckJktbpZQAYlaTfsVW4OzFfQF9+0L4C8b6ZMniW3m8FeKJGVNUgjMi2/kbQBK6TbklU4PyooIDAGvFP+F2+C7jwlP4buJF1aK3t1S207XLbzmhOB8sVwAXCKB8uScVwfhTwEPjR8TbKObWl8Ixvbhbee2lVn8yIfJGu8ZYBtuQMfgM4j6tCWysHtmtz0Xw/wDC668cTz6b4Q8SQa5Zcy20sEH+kGNgd8f2c85XGBgjp0HSvXNJ+GfwEvdZ0rwdrPgzUYtYuU8mS4lZoI2fHLFxIGLHDY468D28g8azfFT9lb4m2euaTp+nXlsF8lr3Y6wXqyx5ZLiNGxDKOWBVhk4zgcU+9/at8aeJ9N0LX9Y8P2934k0q+k/fQSeXA0BYMqPFE8WWUKu1jwMYNclSlUfwbHRCUd2fUN1a/Fn4RSW/hTwrDpuqeEb0+XBb6/csRahCCkTuh+QMBjjcrk9M15/4h8H6v/wi+q+IvEmhHRPE9lcGWM2twPJuLfef9WgYoIkBycIMqBjvikfjp4w8ReHdMudY8Nx+IHu5HimsbO7RJ4II+Vd22vvZtrEZ6EAZBYV2dj421bVL+38S6Fc23hi3ii/s+2t9XO2F1BXfG7AnbKSoXB27sceteVVo1Fujspzj0Zfj8IeJ/BKQavrOmp4z8NvHDJFqFleCGW381FJKROzDajEr19+BxXTL40s9O0qLXtPja50XUi0H2W8ut6ytu2O2ZN2CuBu46V5Dq15qcnjHybSCw8TLqb+U2nPd+XbbgNsmwOeDu+4y9dwx2rvvF/jH4era2nwv+I3hU+DoL5Fe3urNvtttBNtwDMMZTGeWHGO/euN3NdD/1PJbTS/BupQzr4tWWwi0cebb6DJP8jPICOJItzkA7TlCc45GOK56O01V7e6/swWdvdXzDyNNVF2eUM4Xe6rv+U98H37VNo3gTxv4s8VtpPw9ik8UXWkTbptWEcdvbws64zIJ3XgYPAJLYzivtHwN8IfCnwe8K6t8QviLKnxQncD7dqluGg2qSqCBLNS6DHADpjgZNfA1KsKUbtn02spWieU+B/BvifQ9Cj1W+vU8O3EkZeWODTkf9yv96XJ+uAK8xnnstb8WXFn4R1KXW1uPn1CeG3MYjxn5fKaMMxPYqwA969o+IPxP/Z88U2Bm1HStWgjiVYrOzjnaNbwRKCqTv8xTDdnxivONP8RfFPxTpHk/CzQbb4ZaGkReTdcQ38zsDgiOEI0ysPUL71lCc5u8kW48iNB/2g/if8NYxp2jeHtO0mRbcw2gv447q4dUXh8so4X0bOelebQ+DdW+M14Ndub288eeJb1Gnnhtm+zhPN5fy2JW0to1GBsG3OMDmsez+Heor4+065+Kd4uoFpDLcWy7/tEsKgkF5Y8LjgjG7OP09x8d+P8AXdd8MNovgXTbrw/o8J+y2c9pOkcRQEF1MaxrI25f7zYzWnu0vgV5E+89Nkcfpv7HXj7xZpkF94e0eLwreW9wYWS8vTLdFO7NCjbWX23JxjFfUWjfs5L8L9J/tX4s6tJe6ZYQYtrHQPtKS3EjA7llkiVntxn1dh9K8q8B/Hnw98P/AAvb6TpVvL4fe1Vt0DzS3Lz3ZOfMztYkZ/h4Xk5FJr/hr9o3xlpc3jTxT4fvL+21FhJDDJJDbzT+XxGWijfKhRjG6MfXNcs61afu6JGsKMIauXyM7VPBkfijWo9G8D39/wDDbS5gXTTDPPqIijwfMYDeu4yBc4L7gcgDHy182+ML/wAOeGPGOnaL4dnk8QWT3KxqzCS1nmmUqGT95EZU+ZtuSDivSPFPhv4z+GrJNNv31Cxk1NfN/sjT44MonGyM3IVSxJx8qmvb/gv+z5+0rBBpvjvSrLTfDwiDSQafq9pFbyxgjiaKRm8wSsM8lVA6jNaU6fKubSwqla+hW8T/ALOWteKrvS7OexPgaPUIEulv7u9iuBCxjV5Lc2kUnLj7udwPGe1cZp/gX4MaDq76et9D4u1ODMcstw9zbIMDA2oB5TKD0PT1r33xL4E+NHj7xJH8PtYeyv8ASbc/bZr22CL9nnZcBDOdoyc/8scgjuT08r8W/sq6x4b8PzX3ibXNK8BWKuFUbW1Ca/3MfucrKrH02j646Z80re9JJEKy0IPGGifslWWh2t9q3i630XUI/wB42naf9pubq/lC8RtMvmRwemEyvevItMuPCvxcuLXwf4C8LT6ZqzBnE8t4p+ywKQvmyByqzHAzgDd0qO/+CN9bfZprm8Nv4fVy1zqF/Als0YUcIkBcSnzP4GDEDvwKyvBNheReJ4rK3hTT01FmTRL6+U/6YEmCI4IVNq5Ax5h4JHbNdkZQhCyld/cYtSk9rHtWqWFtp91D4b8f6ZHcy2flQtHZBi9wq4HmiQIuFZRwmaZ8Q/jDo1tG03gnw/PqSabElrFPPL9nhtDjHl/ZpYwzsMd9wHbFaOra7B4LnsbX4+y3liLxfPXRNOAUXAU4V5L61aZsNx8qOMFRyOh9E1jwr8PviBd+GNN8M6teeA9L1O5SK20X+zxNKxGAzrM8vZvmO/DdeDXDHENy95nQ6EUtj5G134m+HdZstPtLzwfPNf3mJtSEc0cUDouCXRwp83d02gqVr17wB438FapqEGoeL7yPwJaxFYrLSYIA9zNEqhQZboBfLCnnkjI6e/03D8FR4f1e8/4R7w5ffEFbJxHc3l7d21hHI4AwBA6JhUGACgIb6Vei+IvwU+Cl6ZvEOi6PZ+LbgMkltbOsyQDblfNVRJH8wPIVQautiYuPKkyIUnfZHz/44/aKks/Fc1v4LtbH4h6VYCKDTkljSCOOTZ+9PmyoJCN2RypXjivNZPin43t7668ReMvEtr8NbiYbIrO20+K6Qwr82MIWizngM43fQYr0fxp8WYviLrcOs/8ACO6X4KhiP7pYgkk97GvVljjjDxpjtn9a7r4Zaxo91fRaz8RPDOjeHdOsSs9peTOrx7gcM5ij+YtjHDkAcZBq6VFRjdp/15EzqO9lY+PNd+MHiO+Fx4b8OaxqV3Y3wGI5IUMrg8uftEcSFUHUBSPSvUPgHqF9cWl9AzX3jSxsI/nS6vmgtIy5zGqxHc27I64bvxzXefE79qTwZq9hrfh2z8NWpvLj9xFeQMTFNAjdVi8hFjzj5eXx6HFZ+i/F/wAPeCfAv/Evjs9Bv7uPMkM587zpADsTOw7No55UL9K6VGLptqBL5lKzZ86eNtd+KHjPWbrUvC/hm7sNGjzbSppkP7htjkYMnyszBieSAfasLXPCHx60/QxcajpeqeH7RFEkc1xcLtfpgBfNL57YxXrF5+1t8W4NGjsLK5sLUQFnkkFtHJv3H5dsRBSIDvtHJ5OKy/h58cfEOnX934r+IuoXfiK+lcfZ7S3t4iCB/CQqpEuAePlA4rqjFxj/AA9jmldyupHIaB8I/jbq1xa62LK7jnaMOwlutgeNeeQZSMMB0AJ/2a921LxT8bdb0IeG9KW18AaZKNkTG2S6uS6H5iGIWZt0gIwV24PAwK6nxt+1hoOpeD7/AEDwJ4fu9K8TX8cP/E4lkG0AOpkxbNG6MQilQuQvPHSvnnwR45+L3hzw/NFpMt75Mcn2ieeC3hcxySv3ZlcLvPVVX0rmac9fZ2SOmLcVrLU9e8M/sjftP+OY47251j7Irj5ry9+RUXs62StGzDHZRj2NX7D/AIJzfGttd2678SNKvLi5BCmVLqJsR4IMUNu6BduQMOcV5gfHH7SvifUp9PuF8W6ntCs1vYqItiEfwv8AIVU4+6D+Ve9eH/H37Unw+S38PfC34Wt4LsyiyXt/qd1b3s900gB3FpJSVyedisTk84AxWrnUirKKRFr/AGzotD/Yo+MnhG0W2uPjOmi2c1wu+Ow0mZI1bd8oW4aYOzMcfKCiH3r1DXf2R/ifqGjjT9W+MurXdptb7dLPo6CCBD93EJuCCfcYrxP4i2X7SXxG0bTlbRdWguIJHLXUUltZwFjt3DybaXOQRgcrgd+a+YfHPhPx14TuFfxpqovfJk3xW8E88+JiFbnBIQ4IJO456VxVJTWsrHRTinpFn0Zqf7M/wY8OTS6P4t+O8C3YUKkVrHubsV3L5r4Yg52kMB7V33gT/gnx8J/FdlfeMfFmrX/ivSpY1+wSRXVxby4QfO5MLbVYtjGI2XB+UjFfF/gvwB4i8Z3z+ILS9tNNlLM9zbhFkncR/LvWD7xUEr7YI+leleMPih+0D8O9CsjqHjxdKSa4e0Sxjs7faYEZVLhAnlnYCCQUV1yAD0q1jKqjbS/yG8KpS0kfRHj39mP9l7wnBZXHjG3vdBtJgIIXvtU1OV2YcoA0eW54+/wO3bEa+B/2ArG9g03VUs7uO3jTfJv1OWNGA/dxyHJYu3XLZHY9q+ZfF2sTeOPD0+q+IfHV14pv1iX9+LZ5Y7cIMbSgLKu/GFPyhcdsVm+H/hRptxotr4miuG0/QPJSRrm/Z5IkfeU4QYA3EY+9j0zxWEalS95StbsW8PCyR93XFv8Asy+DrzS/+ES+HFv4ouZYjNbX0dutrEyKOATdkr/wIAg8YB6V5F48/aW1bw9py2el/DLRtFmmcoklxFZzRRjGFKyfZwzSk/w4AxXhnirwt8WL3TZdfXQrjyJo4Wiu0uIUg+zxlV3Kd42IQPXjPr06DW/h54puNBXxP4e1DS7rTbJEVIWlWWZtwUne4UojAY4dh1AHYknOUvjm/vCFCnB6RX3Hn3ir49+OPEws9MnmW5tI4vKu1jtYbc72+8FEY/dIo6DcfrxivKLnUvDkNnZWlzHM0FtI/mPbfN5cTZPL4xkZHPGP5fSXi7RPhtos2h6Vo2kz+J7q5gMt3LpM7wq0hAJXb5cyDeT/AAyZXFeqHRZpZLfwhYfCK38IR6gm03DX0OoSBuzl2V/L4HI+96elNTpxStcbc/Kx86fDDxnoUPiS1sfDmt2ngXQY4/Mla4skup3ZSpdV3IZA75I6t8oJA7D6atvEn7M2l6dqXxE8YyWnjK9gcHTLecXfnT5UJGqpOkXyxvkNmMYRc5NeffEjwp4a+AuiQ6BsXxb4v1mMvaWVva4hgg3KJHLNvL7kPBKr9BXzzcfDXxD4uvbRF0ybSJDFGubqMxrnOzOVHXJXIPbpij2Ma7Ti9O5Dq+zXvI9IuP2itT1fW11G08Ow+IdZEuWaIiCPywCQpwhLKvpuAA7HFavj/wASfGWw0OSfW7jQ/h7Y+I1Hm2djZwTvOhUAyPK3mONqOAQdpH8IzX0P4V/Z3s9L1XRJhcTavc6hIi3gsbWS3t/KAVdxWcsPlcbt2Q5GPau0n8PfCyT4kSeHfEHivanhZftE32xfKEbsqlYTJLGqsMFGbCEKMDjjM1HQi1GIU3OWtjxGx+BXhfxgNJ1Q3tr4W8O2GmwHULu9uDHHdebtkyFWSOZt7N993Me3GB8uKwr34r/DD4ZPd+H/AIV+FdNuXmVY/wC0HkF1LdkgglNwlWNOeEXdnPUV037TXi34GeOdb0bxXfSWmpRWRnguv7HmzLdojKIC0bCMqi/NsyBgdDjbjE8PaX8FfE100Hw78N3ejaxeLFPYvNfzb55I/mb92zNDa99wGA3tWCjz6308l+pt8KtY80sfHep2+t2FvqXhuXRLZZmuo0uF+WV2YZSPcuFUt/CuAcdAMivpjUItMvL7zdT8RW2mW8q+U8SWn7yJSv3FEA+8em4kYHrXb/8ADO+lWU+j+NviLLdeKb6zXc+nQTixggUj5iGgLNKAG+ZtyH5edvFZ/in9pj9nz4LP/ZvhW2bV9eghC/2dZRPNAol5BnmZXVmI524Y+rDihwiv3a37bhC797/gHPJB4C8E+I9FtPCtt/Zd3Ncqq3l/FcfZxBKu43BkuGKnPK4GPbiuH/aG+Ifiiz8RWtv4S8RWPjO2tIGXUFs7aCVkd13YbapBCDAxuJAIzyDXzB8Tf2g/FPxV1+78YeJpJ1iikEY0qHKW6xKPkAUDcTxkkgDI6V6Z8B/gP8RfjNqX9t3ltfeCfB8x81ruJo4ZJlTP+rwWJ5HdQMevbuw+W8iVWozlrYr7MTr/AII/A3x143u/+E58bi78OWW7zIGK/vro9cokbRmNeAQeeOMV7X4/1ofCnXYPEei+HbOWyii8l52fyXLsVGHG1nG1xkYGDkZ6YrrPiZp2ofBXwr/wkel+I7vUvDNhLZw22mXREhkh2LGizTIqswDKGz0K44HbyHxf+0BB4l8AwT6t4FtrvWtUcJaagl2qbfLbckoT7PymDgqz9R0PWsK9Z1Hyx2XYqlCy5mYXxXn+IXi3w22neJ/FA+G2ja3L+90drQvujUo/3kaMcugJVtg5GSzE18jz+ELy/wBTg0/w7r9xqKSbjbSpDMjXAIHmolu/Kkk9QT616Nrnh/42eO5otSn0ebxBJfMscMwltY1kjjBKByGVVCgcGQIT2BNfQHww0Kfw14+s/EkVj/aWraLHskA2Ewu0ZXEfBjBCv13HrwOK6KXJRXvJEVG5aRMX4T+CvHPwo0+z8Lt4fmvNZuJp57m0mlj8yW33MbcxS/MsZSPr90E5G3IFeraZ8LfiUfH1142TR313U9QQIlpLexlbHcFD7ZpmVH3Kh+UAYPTtjf8AH1t4+8eW0l98OdThOolPJvInn+xRxyHhXWeQxDblehfIPAxurxfVvDf7X/hPwre+GNVFpNYX3+jyXNhLBLJeeb0VbtnHlyHvsZe4HHXz5VJVJc3L+J0RhGEbX/A8q/aA+DVrp/jMXv8AbDautvmG8t/LYiG5Cl3jjMe3bkFQegB67uy/Db4OfCF4orL4m6xbw6teMEtNDleV5tjYC7vs0nyZ7ZCnH4VkXvhLxn4MksPDNoPtGrp9y1UB5bcSrvzJIzyIwAJwfMIzx2rf8K/DP4Q3fi+HwjN4l1rxZ4p1WVo72bToZbSC1+QOqyPN+7YAIMNEuSq9B0PXTbhHli0v66CfK/i2PoHxRqWl+A9S1C48F3+jaXqehxRrYWMr/vY5EVd0cUaMJFznC5LYYrk4qxB4HuvjR4ShH7QvxI06/wBbWA6laaasFvbjTkYbW3yWLoJgFGD1OMdOo8h+Kvhj4ZfCfwL/AMIN8KFgh1zWWkj1fV7rzLu8WAFikYaXekUhDFf3KxgAA4LbWX5FXw5aWLXU97NcX8sEe6BLV3VmQ4GXxxtPc45HNYUcO6jck1/XYupWhGKVrHvfivxn+z3a+GBY+AtMjOuWk5EWq2k11bW1xHuJ85UuAG27T93aORnPAr234JfA3w9r/gyPxj8Q4b0atqUhcNcXctsGXBWMhUYq33QeVOVPy44ryT9m/wDZ3i8a/wBoeN/Gcci6XblVsU8wAt5m7MhAzuXK7c8Y619K6d4EtPEHijTYYSum+HbGaNLi1ndriafjagbOMZIC8Hgc47V2VJez93mu/wAjiSjL4VZI841nwZY/Dy+8rS/FNu373/R7JYpESBWKnbLI7SiQDGRuI5HHoPGfH2k+ONH8RXepafcXrxXixtJqK24VEaMYK/OmRt6DH+FfVHxF0T4YeA/Gtzq9h4ba+u40HkQ3GoSWcEU54fybcLIVDBh7egAr5e8R6R8RfHFkNQs47nXNPmvUt7qzgO11TI8sGQqqkDIwcKB1p4aopa/8AuatuP8ABfiTx9e36+Fh4saxW6IFwb2D7W8asAqGHd8vzn5cDGM54r6s1zxJ4E+Gfh3T7C0srrW0u4309raOPa88qYf94zFVwpfp83+yetedeAfAVv4Pt7zTsx+akhnJjlWS4jaNCfIkZlkVSpXsceoB4rzrxB4gh8VWt7eaPb3ZtNNuI0g1GaffksyLIUhATGT6DLYByKqrPmlyw2IhBbyPdPE3xes0+Glm/h62HhK/UeTfwxWMZjuJeAI1LgsECZIfcvOB3rQ1nwh4Y1Xwta6D4f0yPUNUgjd7mDUmUGInD5fIZd3IC7flGK+ftffxj4buLfWLLxUk2nSR7rS1ms1R5Nu3cqlgHHueAc4xUd74g8XvoVodeu4NC1TVJj5gUIP3eBh5WG9VAGMDqAamXNqy1FKxP4b+DV1458XSw6/AthYeH0f7YNPVI47cyA7EyGXKttOdvHHFV/C/hnTZNRn0jQ4LOS+0hClxqNs7yW0sceM7UbjLj5T75wcYrqvD2ufEHTtOvdJ8BXcWrR3K7by/uIU8oBlI8pQeWJyeVzgH3rY+D+saHpOra1F4uu9P0bxBbfurA/JCG81dpC5GHBbYOfu5646V7SaWuyJ5O3/DHk839i6Hfa1pWpacn2fVI08iSOYuojAwG5G4cnJwB0x0xVn/AIRv4NjSNOt7rV9TWCQGS7Fk8jJM4/gVZEMkYXgZVgCO3p13iL4OeItI1FdRWSHxBqV9skuNPUKskat1ZCjPGY1wB2GDx0NYQ0rwtoF1N/wlG24S0nDTxWgY/wC7GSu3BwQeCOnQ8Zydey3K9knsjW0fxx8M/Dd7DNZ+GLi6sYDiOJrg/v8A+GPJz19mVuuKdrnxC0CWWY+OvCVtZ6JeyYtreG68mOKMEON3kqpfacEjAOcAdq8uvtQ0b4i+J5LLwdp39nCKTeLZnJlu8fMTHhRsCDHB/HpXeeHbi3+Gz6BpWteApL/UNVkuljhu5oXVwAufLLZRflKg5VPbOOeeriLe9dmtKgtlE958afHXTfFHhu38AfCrXLDw7pC2Yiv71LZW2I6gCK2SRVZePlO0lueoK1803emeE/AWqy6tFo9teXdsE/s601JjcNuAwJDGUkVweytnG3tXpmi+LtJ8e+LNR07VdG0v4YW+hStFlpYd6MwIVUdUgDFj1ULx715vo/hrxX4Kvb/V/hvqEHihdYuxDb27xb5BkFU3SztCcKR/sr3zxXH9ZfR/5/8AAOyNGMVZr/I9Q1744eL/ABxc6VpenRzeE7+G2eWVpP3C3D/KFMEEHzxxrtwVLEFT0610mneHG8c3FnZ/EPw9/wAJVq13j7O9pcfZ8qh3fwlI4kTPt9K+RpvhZ8TdY8ZzXvjefVtKubS5VrieGPbvhmK7o7f7O2/DAYHRMDg19U6xPrnhq1tdZfwDPY+FdCgaLzdSv5ITes2zylOF84FmG1S2Q2ecdK4K1LlfN1Nbp+6tjc8dfAS3Qm48VeKrS60SCNxbaRFCkEjEpjb9q3SDcpK5wDuGMFQc1+bnjH9lS5bXZNefwTqmgeGwJfKvbi8E4kZgSrNGp8xV9yFH41916t+0n418UQ5vvB0YbkWi2cBnfzexVQi5ZRwBsrD+G3xC8aP4nl8Q+JdK1bw/p62jiO9vmEi2yRAh2cMq7f8AcYA/h19TLcdiaC95aHJicLCS0Z+WLfBjxz4V8ORa74g8O3lzp8sxW0aMukbpnCvkAZDew4x2qjYfD7Trx729vWEAXav2NmPmYHb738Xbr9K+tPjdqXi74t+LrTVLbULzxSUuJ10+58qC0hEWBuSKErGVC7fl3gEgEj7xr5z/AOFWaprWuXtzLeHRI7OQi8um+STzf4lVFIZcAjnIU+tfUU6zn71rHlSgo+7c8wnbSdMlkg0/R5dBnT5V8xnuPowL8AeuPwqG2vI7bEKXcup3Fw4kkhjZkXCDdgq5IIGOBx9K7i80u1sbuaZJZNasLF0IQyHzpZR1CsFGB0OCPYGuQ8Q63rXiX/TP3VpFMGEECxK0oVOCC+F5AwD6cVra5EpW02PYvC/xJ1TVr0xfELUBBpMabltLS2VJyqnCoJFBb5epwO2K9N8W/ETwFqv2KLwLpis1vCv2qZZY5LghRtCu2DISOpO724xXyVpGhi7tIZneSaRF+SFhwpX/AGs8Z96zpNP8WwzWssFwmjWzsWcxqFdApxhtvzNuH4Unh03o7CjUVtUfQyeJdb0/VZn8M2seitfR7JbudvMaQDGSseSBx61yGoaRG2s7rVLvUpHwNhJlMkrddq4JAPHpWbB4hTQ7O31KVxqDLMqnflXkAPTIyFGAecdBX0FpXjq6vNIl1vw+Psdw42WqPEheMrj5yXB3Ads8dKyl7uqRpG702MS/+HF3pPhay1XxJJ/Y8kj7LezZMHftJ2v94ABckk4rkdB+Jem+E9Vk0LToJPEd8luQhSUJZQt9/DBF3de46dKxvHXiL4geJFhfxvewGDmOKPgIC5+8FiG3J98dK8ggtGsre4t7G8S3gMoSZki4PtnHb60oU3L+J9yG2or3T1S78beM9WtpL3WLqLT47PcYlihVVQnOGDIMkDpg15RI02pX4uNavN7L+9RyfvBh1UfStxmsdkdneXIntFQqRGWUEgDBO04J/lTTZanbvHewWJdIOI5HKDao6DH09q3p04x+FGcpya1ZlyatJcwm0SSaxgTOxZOhBPQZ5A+ldfpjWNjpIitUkkvWHmIozh2/wUfpVKQa7ryvPLYrxgwO4XoOwAyT7HpVZLLxFZWr3Sf6PnGxWUHzG6HHpj3rT7LMr6o7+w+1jThNfL9ollz8owm3b938/pU1nHusjHJkqHyT/cZeMMO/FZdhDcQ6Tbi+DRXDJ2I27m54C9MdK1o9q6ZDKSGEj7MYI6feJ5r5rGaTaPWo6xRG2FILN5YHCsvPI9MdKhuriKG4S5uVMRtwZFweJG/hxxweuRVklXfyt4jBAUcZXjsKzNanSC2kdYxFOUPll+V/XjOOg/Cowa/eIK3wmNqia9PH9rs/+JqborhYwo2Y7dv5Vo6Z4K1W/jUX8EehvN8saSAOHA6nMZ4PscVyljDp1vILkyT3lxGdzKGMcZcn5RgDgA+leoG/nlsrTUrm+/s2GL78I+bY2eACMk59a+nVkjynfocJquiwWU8emBJNSkgbIRCxUA9wPw6dqk1zxRpejotvHFJ/ao2oE2KSAcdyOnsK0ra/8Jwaz9qa4e2lB+dN7YkLehx+gqbXNL0K4S3fSSIn87L3M3zSKSvAVSMnr+lQ32Za80c7oVtqGt39ze6y8dtEF8uNHVQqh88DBHPFXrZvD2hyHbeQ2k0y7GXBcEDovQAA9jVG48GX8dhdE3Ms13cuogxhUIyMk4OFGPYH0pNN8LaVljC0bXFocOwYlBKAOuQTgcHjiqXbYG0Y+nrfX07XGGdCzCG0iACRY+7ufgYqW30rSPD89xqXiK2+2z3YYxwg71jQcscgBcj0qzJqE2gajJott/xMJpgJJrhBgJuxkBMYYY9xW6mjaZrtiCDNqjWx4t5T5RJbjr1G3rRdIdu5i6f4j8L29tE+n289y6HIh3HYhPPG7gYPpio5PFXiPxSwtrqVLXTFYb/LjUlSh4A6Mfcjiuv8OeDNNCvLdQlp4GzsBIAA5A+XhtvQkqa0YvC/hzSb2TULeVnYcLFIWMSyNzwQMY9O3uKzlOF9xq/RHCXzPIhvheB4bQiNEZD8m7gPnAI5HTHauM07WNS1HUTYzl7rT1lBmjhQR+aDxnfgMnYHB+lfRcWk6V4hiW3ePaqYlUICo3jjjAw38q6e28L2+r3Vs+rm2WKCPMSbcyBeBjeACffmoVWK3G720PAtVuLPTBOdFshp4tyFeaV/NG7qAN2WzkfTirvhTTPE/iTfqkZWe2n2xl3RVXcpxwOMbfxr0DxL4m8PeF/EMvh6z8PNrN1FteGZphswM/wSLn5TkYzzWPP4v8QeKPEFpBJHH4e0KxmFw0axquRGPmZiozn0UD061ad1ov8AIiSez0NrxF4b16z0ae10pALtcbcY2qAM8A56465rx/8A4Rb4sag0d9eee6lQAHMcKIh4z99en4mvcdY+MekLZT2uj2k/nbfLiuXKMgyMZ2YJIHbNeN3s5v7Z5tY1meQlvMMeMbuP4cY4xxxwKzoX1vH7wlpZJnnmuWWrC+k0wXR1eZX6wByd2cHAPIP0r6F8E2+l+F9OiXWpHutVjib93cb/ANyh+5kkso9OnfoK9F+AHhTS7vU5NVezllSSEPau4VA4BVty8APn6cYr0/4uWLT+GtXuPFUKX1tbFJYvKQLJB1G9mVOdq/3geccitMTOKjyJBh1KTu9jxi68FP8AEXTNNuL+8WDT/mlCQxO7nadmwshUKOMf0rxvS/AepG8misY/sNnPLLBbzSKxikWM4DKx9ccA812Phv4ltouhTaNoiO9uJAy4Xe8yN8uN+CI8Y/P0rt4vi9ZvdDSvD/hx/EV1ZhZHdZzF5OMc+V5bng/7tYQnUp+6o6Gs4RfUk+HuleHvhrLO2tNeWmoy2gk3yjbG8I+Y7MjAzwMe3Squs/F6x1NJZdA0oQazNIGguppA6LtPEnlSKVJUDphf0rv9Csr/AOIWpQXmt2sCzE74ZG3yeSsZ3bCq4jB5xycj+WL4u+Gfivw14afXNW1Cxv1u7xobaxjiCvO0mdjrJt2Zx1G1cYOa5KqnOXNL7tDem4RVkb/hr4Zv8SNOtvGfj7WiwQF45I4fLiG1ucRRkD5u546Vxmu+AdN8DTXGr6hCviHT7gl1w0kahWPykY46dTjIxV+L4D/FzU9Fggm8RDRoz5ZjsoUbyoV5I3MH+bGeQgNdX4L+Cni3Rb6az1rV7jxDPNg2/wBpBaxjwRztmZgW4zwOnauhKa+FpLsY80DjtJ+Hun3WjN401vwnOLFoku7Borso72+A2fMD4O4Y2hlDY4rV0i30fxh5Y0Jb2xs4n3Q2MjgqhAwXXGQdpwMZb8uB9CXnwb/4SzVpF8aa62q2vlRiOysxPBFCVABdT/q88DoucdxXKX3wUmW5m0jQr25j0EvHbRC1YmYMAqvvOMnB5+8MjFRfW1zRTVtjzvTvixP4Y1i5tH1G30fT7eRkuLP7KrGR1+RiuU3A8den1rlvE/x5fxnfr4T0mC30vTZG+yR3MmJZJWlOzJUgbUJ+6FUbe5r1jxV+zTDZWcemaHqdnoMNvJuvL++RppmSTADHOPLGc8biM+3Fbfhn9mfw74It3OqXo8Vas1wk9jc8QLBgD5ViclWBP8Q5xTSpfFORDm3pGJd8Cak2hTW3hvQ5/PnZY43m2EqGTcZGwwxg+gPpWH8Rvjf4U8MakuieJrebxHf6TIJ4YVjjgWIt8u4ySIUbYOwXn1r33QdP/wCEdtJ55mj05FJM9xImI+mcSYySD2I7V5VoGj/A6/12+1DTk/4SC/eX5rxobi7toXGdwi81NkeDnkeuB0rndVOd3ey7D9m4x2PkrXfi34l/sq8toWksINUuTPaREKJWRjn92i/LyP7uM16H8Fp/GZtm8T/Z5rJ5GkgSNo8meRiozgj5SACecg9K9vTVvgD4butY1m2+wyahFEUkuJTJJ5rpyFhjYYUgjB2rt7Zr1T4Y+GPFfxC06DVfA9h59jPLiKVjDHFGOu/gp8gByQBk9BXQ50lBtKxlyz5lcw/GXi628GeApdX8UyGKVwbQJGP3kkzR5Cr5Qblsdulfmpa/EGx8OeZaxx+VfSTvKkTuMornftZnwDjp6nrX6o/FO++Hfw31C38L/EyzPjCc7ZFt4j9kiWXGWYNJg4C49eTjHameDP2mP2TvDVvLFd/Di61a6t9sy3stvZXTl+AE3GPd8uOMKeO1YYWrGN5KLd+yNq9Ockkfm1br8ZfiBJbWfhbwlqrR3ciol2bFltcPwDvf92FPXeTjjiv2F/Z5+GNj8N/BFt581p4m1yWzE115UflJG/RoUOGyyuPvcZzgcCpfhn+2H4K+K3iS48C+E/DMnhm4WyW5aeeSL7P5UL7CI7TyUPAPPPHHavpi2trcWs1tZadAkttIZBCg2fLjcSmBlcnkAeuPSpxOJlycqVrio0LS1Pn/AOLWoftV3P8AZlp8F9FtHSWJZJY2W3kdZFO5cXEske3f0C547k9K+Dvi/c/HK71i28N/F/WxbX97LFPLp5EZS2LFk3N5ZMYxkgnzASeDXtXjf9tP4s+JLLV9J8NaXpngBQ0kC3zQxz3qRq239y8ihIpCo4Zg+O3Tj5F8R3WgXNjZ2EUtzHq102b17+QGSdJFw+zLZKs/I24IHWjAUIpp8iNcROSjy3PVPgX4Ev5f2kvD3hvVdSCWlvDLrDGJT5cqwgRRKT8vlg7ueo4XqK/QH4gfFvxT4fNt4d8EaKJ/EFzcT2do2pxp9jYLytwpKg7mH3Qcp0xnBNfm78JPjfB8LtB1K98GarLb+Lb5RYxtNaNqO+FZVe3SNZkaNWPIXnaMg7TtxXumsxeNovDPh7xr8UH1e48T+IjvtWd4rYfIVeGIw2zNEkeAhz8hx0xiubOKr0iuhrgKH2mUvHf7OviTVdG1nxauo33jH4gyE/b/AOz5H07T9PgYMzQLF8qyxoF/5Zjb8wwuRk/Hsq6tbaWdNNo2mJhkvBIuW3Jx3wcA+n5Yr648ffHH4s+F7iDRrRtO8L6TId8slpbvcK8y5MiNcyKPMlPBkVRgAivELLQLTxzLdW15qbyXkcEk7SrF5MSknPKoAzAknAUfTjiu7JVKNDmqJWOTMpXlyxPpv9lD4MaffeANc8e602o6Tda1G2n2qI6ojQx4bzRhdy7/AJeehUDA459jm/ZZ8HeDfD93c+Cr+LSdaugvmzamHvNsbj7qIoZhyMAqgzkZ4rivhHrfgXQvDtvoOi/EawtNTigiWSD7PIz/ALuMKqpuACMASoz83sCM19K+IvBtne/D2+0/RtQ/s6/1DTGVNUTcpZJE2kYbgFhghlwVx7V5WZS56kpaHVg4ezjFdD5cg/Zl8PeH/Bb+JL7SL67ZYd13qNzeypIzD5XktrUFlRt4OBJjgYANfCXiDRfEM+tr4W8Pf8TNNQn8i280gyhGZUXzGCjhMgk+lfQPxC+CV74M0O2hvPiDd+RqUXmpZ30MqQysePLUCV1zhvlYDp+VM/ZV+Gl1438X3vii6upvD+i+E0juZbsRmRJZElVYrfkE42As2PRc816+Ck6NCVSU7pHJi7VJqMVufpr8PPA9z4E8FaX4K0Ly72WJYmuJkGxBM6rudVOOAQ2O/SqEvx6+Eug6re6B4l8Wab4Y1LT2S2ktbgsZow3XdhSm1vbge1d3p1yurDydOuY7lZ02QSKdiPs7kNhty4J98dhXyfqn7HPwk8ReKfEGs+Jr3Vp7iNJdQmaCYRtcKys7tGm1tkafdVQH5xxzXy9L9/Xcpysj0tIU7WueMfto/Ej4NeIx4cPw4vIPE09zPJLqt9a7niEaxqkMSuyjcq4c/KSAWwO1fPX7PWm+K/EPxLl8TeA9KmutQ0qCaKG7injiW3mmIVZMSFVZ0jyQp44+lc3a/DfT49c1DQPDVzNJbXE8sFtHKd0lvCjHJkLY3HaMk4B9q+rP2R/hdrGozanceGozNd6FqSJcyzyGK2KjJjm6AvnygShGAB719fGEaWEdOLvc8iTbxCdrWPYPjv438T+CNAtdWvL7UZ47COOGe7sbbaGmxl98hBYxkE4TdtHy1578P/2ydM8KeFdVi8EfDm5i1yO0/ealdXbTW0m4kxO8SBpA27tkZ29uK+7tUvPAGq+FdS0fxPcxfEEW8Ytrq0ggks02TkoUUTIyyYI4IyQoyO9eG6j4g+BPw28X3Xwa8CXi/DRbjTpLq7S7tZLiOF8BQiyStumLJyuJZE/urXzcKNGmnzRv/X5HrVKk5JJI/OXQ/iXeeH5x4m1rw5beMJtXupZbi7uX2M3nMXKJv3bMc7dw+6Mdea9f+GH7UOg2mn3Xw+u/DMdl5GqG9KwE+VHHIvyDEcc7iRtu0naFIHHBqjr3gz4JaMuraPa+JE8S6lLao+l3MsTonnSsdiw22DsmLALk469OuP0k+B2mfCz4ceHdA8O2EVjpviDxFYpdsZrffeXWEEXnPM0bEpkfKm4dTha9eUKUoXjojgUpxlrE+Uv2gZPGPhqy0X4karpOnz+HNbnESaaEWW6eaRfMSaaRIwqj5flJyeSGB7fPukeGbzxJq1oujwyaPo+uhn2m5MkKYG+R9oYYxjABUcjj0r7s/ab+KHg7wtqGk+E/Eum6ncZdJY9SiliissTRsFIi2ktsCn7u0jgAkdPz/vfGVhaXqr4b36npen3D+a5yqtE/JMafLsJ57dRWGHSu0kbTlKy6HpCeLPjH4LuIvB/hfwtaXNpd6nFb2N5cyw30pXiMAIeiS4LIeCucAmvrnRtV+MU3jfWvDng2x02/0nTbS1hu7aVIrSLz7hd21ijrLvOC525XaM8ZBr44+FXiHS/FvxDt9C0g3t5a2BbVlJKK4uLXYUYyceXEmM++Md6+2PBmpXHw08K+O/iFL4JvvHWvXVtPcT3cEu7TNSiWbcEjXaPK8tS27ETHEZ6bqdVculghK6PnbWPBfjTxD48bUtRij8cWd/aSNAum2srWEOpKVQ28oGGwUQbnwo3NuwO2H8X9D+KXhTxR4V8O6t400TwR4bubdZpdL0SJz9kWNlWSS7Aw028sAP3ig7T8uASaGqftS+LbO00rw58G9Mm8HWMUIm1G2uoBdz3t04G/y8qG8ohflb5eAOwArwKKX4gaj8SbTxda6FqNvrupXUk8ME1nOFurhRvKRxEgkY5JXgDnIrTC4aV1zpKJNerZb6n1T4R8G+EPib4gh8KfCb4qSeGtWt0UCWaH7K17/FKtkiGCX5duWV88D5QRivtyztNL+F/gfVLDx38QY/Epht2TUn1Od5ZVjMZ3wLapJJMpkQgcc8epr8xvEunfHHUb6wbxf4JvtKNvIt6L3TdOaOcyKCI9rwgurqTjcMccGrGo+A/jN4yuYfB2g+GrnVr7xIsV6PtQiS6tFDhftM8jsFSMsMZLZwOVGcVVWjJ6KxEZRe70O98LeBj+0f8AE9vAGnTJ4L8PeH4HnJZFkupY5GwSGZ0l82RZOFUnYccDBNejfGH4f/sqfCTWtK+HMltrF34vvxaG51S41C6ljs7SVyJZLlxLtyERsRqM/d5AIz55p37Of7U3wtu7GXRLBLPxFPLPs1rTdl8Ajp80TnaxgVl7lccDGCua8n0X4N/GHxHql7rFho15r91Z3MiXtzIsr5u2PzDkvMT3yFYH1pwhO6jzaL0Cc4/Ej6T12/8A2MvCsFzoureIpvHdvEiTrY2FvM5LYLQpHdopkWRRy3zYOQD0r0f4d/D/APZX+K9xpOiaFeabNaxrLf8A/CNPPIt68xUAtcT5WTCjafLQH3PavhvTvgL8XfE3jW98J6dp6tq7Wzzzidja+UImWNivn7GIBdMBVJbIwK9b8OfsbfGjW9Q0nSvEU+k+CmMbF9rSG7uIEwrMvkssib1HXI28nFbTg0rc5jzR6o+rby8/ZB+DdzLYa5/wiGnNbTM0VrY2sl/dGZGIYO8akmVfu/OQF6cdB543xu/ZglvdRK/Bicw6vaSww3C21oJbmNuZMxKx+zBgQVkQl+QTt4qeD9gZb2yv5rq+/wCEKtbIFNLiWIX9xM2OZZ5kKuEY8AbBJySfeWX9hDxcLu6up/HNv4X0NLYMiiGZvLKqFO+SW4GFPLH5RjpUwcVo5f8AAE/Z9DnPC/xG+F3hHxf4YTwJ4VufCulpJKk9nfXIuJfMmVI9ygtLgpt+V9wyW9uPqPU/j58K/hho1t4q8Ya6k8OqW/mx6bBaLc3n7zlkQgEDyyQGUyY4+lfN2r/ADXPhydG8HeExdfFbSXtBe6pNZLBE7vK4WNLcvI5+6u7bG+dnIHIrtNc/Zo8VeNfEsfib4oXdp4RtZdMay0qytcTyWN2T+7lvG2vaziMM2ecNkAEbd1Y1cRFP4tDaNOLSujX8Vftn/s+a/c2sHh/w7d/Ey+15F0S4haFLUJayHf5MzS4QoXP3eme9eQ+Lv2rfiZ8K7mfwj4J8LeF/Dmjm3MkUFsGEli0uQpPkhITKuATlCpI64xW/qP7LPwT0aODRfiprj2t7Gpmt7lL6S1FxAORcxi0Tam51IG4kjbjpVOD4Sf8ABPnwP4rjt7/VmMqQJPNY3Gr3rxyPLgpuVCjtkHcyFuePlxTjOlLq7A4xS0ifJenfHrxBruuxPdLHrvi+9DWi6jqVzJcoFb/nlbu0ax4BxweBxgjivpub9vbR/g74e0HwJD4dXx1rukafbWFxqDakltCzxoNwSMRyOXjYlCuV+6cHGK7e3+EnwF8b+I2sPgF4U0W50JSIdV1iRrmWOG5bloY4p5R5DGPYqyIg+ZgOB19u1HwF+zl8J/FMei3HhLRkF3YYgims45CUeQbnlnmLMxdwQPlZjjHHfRxo/ZFzyekkfAevftNfE34s6vaeMNP8rw+tilxbTWloEhtQJsbS8sgaR2zy2QcEDaAcGsD9l7xOY/i3rdhqWqG7mvLd918MzpGCU2jbJls7gADjk19y+I/hL8L/AIgwao2o6FY+B9J0S9LQPpUUNm1zGAWEc04AfY2M/IFwSOvSvL4/EXhn9na+uNO8GeBEt5vEHkfaNeu5HntYYZd3kQs4jO4j752sufrR+6heyE1J6I9o0nU/ANjq99aXWhXUk03mXZ1rUGI5VWdTFAYwUTcTgKMn3AAHzH4+8cfGP4ieMbHw1fabDF4feyk/sW2jiTZLaIqo9ybh3UCRl2rzt2ZAVeefaPHX/CuobDwR408XeKbG8t2b7JelPtXmXtqG8xmhWGNpA8YZRltnX73SvPPj34lnsYZG+GHjGCw8M2gs2uINpe7tyXXCJDIiyyKf3bAng52561w1aidl+HQ6KcWcbp3hh9C8S2WkalpzarFcfZ4ojptzMG0+7mfbG1zIhTahH8WTyvANastx8SvAkC2tvYt4x1iW4+eWxj/tKSWKIJwxkDOON23CZXg7e1dVb3vhzWfAPiW++Htw2r/ELVrGO+gS/hMK3kVvKkkqWtiSUl8wQsO7DeGGME1n/AfS7/wrqg+JnxfstQt/EMzSmw063dV+QBVdJLdN0UcnzK2zI4AJHNctXXVvb+tDWDt0PR/iDrXhww/2pqWlN4j15LbzzaXLGC2sbZgFeVomVQ/3VLDJI/2cV88eMvHXjrXNBGsJepofhPToYoI0NvJaWd5cjnYhQ+bIWA3bctGNvO0ZrpPiR8SPH/iX456frnh7SV8RmNQLfRLYrJNZxwjCy3EoxHl3+Zl3AcYx0zqfEjxn8TILHd420LTrgW7fabMpOhtorzy3RULZJztyNu7A6isac7JWOj2ezOG8W/Erw817pum+FLi3+JWs680NtZaVpM66clvIPuGaWQFNrMT8smNmMdMY9X8P/GTxV8O9a1TVPiB4cj0i42R2Or2gn+1wz7YgYDbuudkowd275RkdK+dfhN8RJdGvdGvv7GGpxQXM+oah/ZtjHczQ2lxLtmkiwu1fLD9uh2LxgY9u8eTeFPF8mvaz8IvCbeO7rUZi815eBp/3smWWaKG4ZPLjUH5Rs3Z4LYUZrERlokyKTj1Wh066nZeMPCOp+JpvDN1oOoapd2sy38EUd1+4gkXyY4U3jysIfvKq7mGHPSmfEz4f+CL0eH/t2m+INQvb1xd3EF1Md2lRR7R5/wBliGwOScqHyAgPFefeOPFWu/Da00HVruW/8HazZWCRWlhewPEs0sed0+37hjVhj0PyjitxfFfxR8ceFb7TdYmurTVPEapFdX720NpapAybTtWMcfKSMj5m4HfFaQnKmrx2REqfM7s9I8TaN8Ib3wt4fOum4t10ZpWhurre5mQMSqyvbqFx0woA9OmM+YeEI7r4kxanHJqdsum2bPBFFcO6WK9P9IS3UbVOwrwecnrmsnwx4p1n4KNbaHr2g6pe+HI5XEU/k/a7K8mBLHbHtyElPKhjtU4r17xH8VtJ8aeFNRs7HUGu457L/RNI0fT/ACYkcqpG6TyxzlfnDldvbtRPEb9QjR5VZbHLfEn4EfDbTPhHe3F7JH4S1a0twItQeWR7S/uGYOJNuHKmX+FQCF9hXnvhr4eeDdYSHVrTXNIisdNtWFsT5cMKamEVEecDdm33gkjHqPQ1zMTab4nsXt/HGg+IWFrulbUNWnuX0e0ZBsEziEqrhP7u3PYVymo+Bvg14n1lPA3gnU7z4l+K7/TGee7sPLs9Islix8rxOFOFGBk7+wwCazhi38PNYv2B9Cf8JT8XPiFpMfwt0TW/Ctlo+jnE2raPavcXaOAWjW2gSSIByu4Dy15yclRyPGtU1XxZofjyH4h6lod1oVjbz/2QuhzTbb+/lCMTM8uwt1dCQy84Azgmu6n1X4P/AAQ+F1r4a+GviS2h8aXOoW8Wo3G5/OtZAv8ApEhMiMqLGT5WcgEOwAHzV1fi648e6da6LaeBRceMNK1GcXNxqs/2e58uRwjmaF3AdBh35wBydvU1xVK69pZHdRptR2sjgPiR8T9O+INz9t0jT9NfWdGtYLXQU1ExtOi7ladw0p8tm+XCrk42gg5GK86uvihfXei/8IHr13/wiMVqZ7nVJLRVmbUTNkvDkD92uGPYjoOqjHp1pf8A7MPjjxXfWnxz1sRarp4EGnXtj9oW2eEEfu2WCJkaVW3Dc3ygAYr234i/Az4Mad4UtNB8Ov8A2ePEhhubXV4YzO0FqiIx3tvBkM/IHlkBQc4OBnpp8vJa5zzajO3KfL9n4T+CWj/ApZ9cgWy1rVdQaSyF88ouoLZpY182JUBjG1ELcBEdHJ5wAfZ9O8Y6lo2n2nxNi0b/AISa20o/boLu9l+yJORmNUjtkXOCuwo23BH5V5fq/wAOPjl4gefQfC/h/UtK8F6c9vaS3+qLawG1gtXA8/z7y4ga4iXb5iiLPy4A6gVzENn4A+Hviy70bxZ4yi+Iz2Ft56LY/aFxdyYMcOzzJ7dZBGMbd5CFucYrNUZym76G0pQ5NNT6Z1b9oXxZ4khudU8S2T+Hrm2gX7Pps0JlULID88QQKJGI+Ubh/wB8gV8Zal4p+L3hVoYDqOpeHLvXLz7fGLC1Tz5wzKXMYX5kAHPkqyjOBXsnh/4gzaZ8OrnU/jDr93oN7PciKz03TYE/tAxKjbX+QtshJb7x252cHPFcTL8SHXzPGErXGsXGm2LQWL2w8x8ShlRrpmUomWwWJx8w79D6VHDWVmjzvaW0jY/Q7TfiV4V8cQaR4S1bXRqKX8tt9n0+1Cm8j8oiSOSabH7oqVDPkK4K4Ar5/wDip4An0v8AaAh0yHwufiqniO0W/k0+5uBFHDDvZAZmkKxkJsb75CHPY4q58F/iR4L0Lwp9l+JFpp/iA6i0d7NcW9glqtm8+18XF88gwVzubHIyVHAxXf6b+078G7C9vdS+HHge/wDEzQyLaaxqHCQRWcfR1ednMo4GFCKCOd3FDw9pXXQxc2l7q/L/AIBueC2+Heo6rqOgQeDLdNYUpBDp135X2dVAI82GJVEICYH3eT29saH4N+LL/wCIU/hJ7P8A4RDw/HF9osJ4gs/mzw7GMZYuHVOWPQgYwMZqZP2v47jxVqt5ofge58WaRCYDZ3tlAEkizGodbifDrkybtoUZ28YruPGv/C3fGOo6hrqeDyltpemrdaXEl7HFM9zhSYzNG/Mmc/KF4C44LCs51JKwldaOyR5V45+H3jTxBPJqGiaVcPcWl1/ZlykVsqLNK2C1zGCflGe8hPBXmvF/CHhrxNb/ABO1Wy8E+GbvWpoo30/eDGn2a/tG2ySz+Y/7mEMzLk8MRgA9B0j/ABg/a9s9IgfT7WYzuzK9pc6R5whhTrK91K+GDdM9BxwKufBL/hoFtUuLvwn4Ilsre7unuNVvrqSOwgvJGDYUNKrStHG7GQCLhj7YFbQdVK1hSUN7nvGg/B3xxFqtjo/iHXotHll0pmkuIXWef7XJuUQqpPy+UpX5uVbB2+yan+zT8TPEXhWXwJrXjiyv9MjYTW11LpZlvC5fdtZ3uRgKCy7uTtbaMDp0Gq/FHV7TUrXT9asbTwt4gDESGSNmjkQY8to3BJ6jGSRkYrznxRafFvxrrF94x8FahcxxwNbWd7BZM9v+4jzvlg+fGQcsygg+hpezl9lE69ZHQTfs/wCjeI7my+H2t/Fe8ubaytxJcaNai1guZo9mAVmBZgo25I2vgAdODWppHgT4Tfs4+CJPGHi/xTLNp9jqLtb6hPK8xlWTiG0SGPf5krAbVCgEn2zXBa/8GfEOofDPW5/B3h7T7HX/AN9NY310XW8KQ/vGeMtvlLt9zoud3fpX52X8Pi7xLp9laavqVzrtt5hbT0nVh/pBUAmKIFtzEfLkj6GuqjQkyZctviPvu9/aP8H/ABCgXwh8LYLnSbjVCZf7T8RrFYw2kjuETyuG8yZnPy7N3HTPQcEuiaLrfiKS38P6Zd/GgQRQxalqFgsssEbORvWIjAeSIAsCzHqgzycfG+meHLOT4h6G/iTWZ/AVsWPmTz2xulWNAY5EjhjPDMpZQ2PlbkjjB+lPEXjqf4V39hH8Ck8VQ6VfTQSTyak6jTp7mQCGLbI0W4FnH7zlQdq4GDkb1IcqXLuEZI63xCfhhoXjCbwL4T0a68Nz6dCbq51rWrZ7u9hdyEMFpasgKFd67XPBycZAGeQ8O6jb6Rr2r3/g3T71JSFgku7qBH1eZjjdcW8ZH+jCJWHlKEAcH5sELt5T4lWHxf0+/udU8VXMdrdz2nn3GrW0zuqxNIill4Taf3aKFVjhRnoa8a0jx5440yM2mialqMVtdhQ0zEGScx84+1EebGPQBunHTiqpU5OOpnUlFPQ++PBf7QXiPwsLDwFoPglL6eyuInu3j1AG4nZst50zyr8pkcklR8q84IXgUfGFvrv7Qura/oVn8PtN8KXdn5M2pX89+mYs/vIiZEjRRNIuN3+x1znFfI/g3UdJh1H/AISXz5/Dz3FxHG4tFZYo9r/MWnb5CcBpDnnoBnFfW958arfxB8Ob74UfA3Tbm41TUpp4/MCpPNc2xJa4n3kqzeYMoruBsBHZQa83F4f2bVlc6aNTm1OXufDUXw18S+GvFGuXjeE9Ov7Iwaa9pKNXu53iRWjULJG21RHgodpwQq/Kfu97P8H/ABI3ia98V2OvNZf8JNpIh1JtX00/bJ1RwjGG1tkhEarGyRAb3Gc5BOzHjfi7wz401DxVZ65e6Fq1te6XZWa7wA88HlIQsUWCQBGS2AnHXAANbZ+JvjHw14eubPQLw6FqF9LGNXvLhjqWsyW/MWLdJ4zFH5SuWBU8DngjA5ZYapON4m/tbGqviK1+D0Hg/wCCfg/Uj4hi12+a6e800rdXzzGZAY/IDKUhVAGKgFtquD3z9c6Z4f8AG+j+FLiw1u60zw7pcVxLepcadZrHdFmdhLuE+2KF5M+YGAJOcE4O2vA/hJrvwP8ABGpNP4C0KLwz4phsmAudaubm4urqCRlMgEZlKJJKyqAVJK/cxj5T6XZ/FDX/AIteHdaXxV4EGnaBAI2t31W4ks7K5lL+XGrzGPdjeQTsVgvRge/PTwtSMryKnVUvhWh4J8RvA3h3S9TsLbwd4d0XS/GPiK9F08txcyXurFRveWX7VIBFEsmwBihG4Sbdu8ZrH13xfq/w28YaD4gvUsNMu4r8Wl3pOkSRz6pc2ap5my5nfBcAx552jawz1GPn3WPht8afCOoWng+6WK5k0aSOFdb0tpPs0ry4mUm7IjeLax/iCsD26Z+h5ta+FfgnRDDYxr8SPFl0YZ5PIneaGCG3YeULq/mjWUGdeZUizluCFQjPe8GtJM5/ba8qMS81rSfiD4+k1j4r+GbTTvD80v2nRjpuyCC6kHyCK7vrfazFlOZuVIfK+gr1TT/iboj6hfaVceGbO40iyiWLR9H0ARIJ5cGSWSW8KqwST+Pk4bsxBJ6HwT8QPFvxd8LHTPA2l6Bo8Fq5jv4FEDQKbo71aKNljEe1Dl/vs5z3GKh134BeI7nxHfX3wx1vSLs6fc2323ThGIrWGVVHnCd9x8vdgs0YGQp27ehpqjGGiViXUv8AEeKNpfxD16/1axWaTT7B42VNJ8KXH2WODnZ5E95KyGSRosGQeZtJ7AECvn/wpbfEfUNXtbL4daTeawljOs09m22IKLeXd5Mt2+3ez8blV8E8deK+p/i7+zXqvjrQrjUfAPiW08QwmW3ZNG0xVh05L1wkV4z3skqq8SpvdDjcflVY+RXnPiTwL8WfiHoaaZPf2rWfh2CfzLiNZNN0y5MW1Shl+VzITHyGUIDzhRXRS5UugN9jvde+JnxHutRs/DGqQadZ6rNI0tymjjd9jil2mdJ4/MZZ58MC4zjcAMM1cX8YP2i9Vj1HTU8AfbbbSLKfN5ai3aLTLwKvBVcJIwY53Idq8AfMDmr2jfErxb8bPhRN4L0a3g8A3/hH93F5H+uuWaIpNJ5rkmI5O+R4trOz+/OJrHwp/tbwxpGiaJDrOvatLB5lm0kkdotrlNxaQvtWfawUbSfugbcEgnL2cObUuLaPPr+08UfFXxOwXVLfxPYzQmQW9vKLS2glfBkNxCsoaNSckuW3HgAhq+5/DBuLnSrCP4j/ABK0jQpBCkNivhiQxWu8/J/pQddjSMQPlwqhshQua+TL7R/Bfw8XTNX8aJqwvAq2rXulWzw2RHUeei/NIMrkpuyduAAKzPi/ZaZqOpabe/BzXn8b65dWsbva6TabYURIyyMdryMHzw6s/GMY6YVSEGuWFhwbe57he+BdM+IA8W6FZ6Fp/inUbC7aQX/ni2kllb5xKWPzYJYuU6Ebh1WuK8NfEX4g/DbU7jxBMreI5bSI6TbyPMEtoJ3AEYSJFYSTKzqMFG+U/l9H/Bv4f6p8Nr6y1iM6d5PjCxs49c0fVnWLUNPugjvtQRhwUWSVwy4yQ6A4X5l5L43eEtR+JfjLUtU0eSHwrZeCkt7dJnk2wy6gGKwlwqHIXMajKZHIDVywq8klTua2vq0eATazbeLfiHdav8WNKuPGWpTQRQTXGohB9hjUNJFFa2kS7FUtJkDpznrmvWvhr4q0/wAS3GpeC4Lu4160uEe2uNI2i1MdnBIieejoFASNgqHoduARjGPCYNJ1O6+I93Z+KJ3up7OxMmparbHbbwosRETQoFAzv2rsxg5JI4Jr6L+C/gWHw14L8UeL/hnfPLdXF9Ba6la63FbTG5toY5fP8uFkzEspu48qXzJ5OPQVOMkoQ36Dpq7skZ3iGdfhl4N1jXPhvqkFnZvfLYPoUqfavMlk/dkJK58yMsu5uoQNkDIAFZ/wx8Y+H9Z0OW51nUf+EWvLWAxzQWir9uneMFlWFlUspIC7VBOSevGK1Ne/ZzvvjJ4qbXJfHVv8NBLfMtvoulWUcsNym2ORr3ek65lm5QM8fylcLnvHrv7Lmh+HrLWfEcPjmPwt4SgEaW7QxT3N1FPGyxlZLhmUFpXGcqipl9oQLtrgo1KThaTszaXxWRhWH7WviHwb4gs9O0W21O+8OWkrWdvoc1jHNq9/dSbvkNyCI1KytkKrbsLjGDXzt8YbfxB4D1qxPhX4X6h4G8QamJdcuPtGoNrlwYCClxN5CMwiDF/nkBBTowz02dZg059Ts/B8Mt34gs/Dt0mom5tCGZpNu6P98rMsYjy/YHcMDB5HvXhH4gh7q7sIJYPiRr11GGupNRBlWewjcH+zsOAS6sTIVA2ZOSueBE8BCol2OmlifYtuMVc8X0b4taj8SvAl14H0jQNStvD2hQ/b9c1u+V7h9PnjVM3EUAAljigOSdgLFCThSSTRg+I+raJ4iV/DV63xSuLCzkWwlu4hBa2ssqhZJCilMoU+TD5IG4DNfZvjLxFqnirwBqtzqHxM03TtKs4k/t7w/HpsCpY27ttNnJOoklLhh5TYIG75TgGvzy0Txp4Is/Fuoa3DZOmnXk00doVBS3igYsIxgL8pdcccbQ2OnTuwOCo2cd7f10OWti6ktdj2X4HfEDU/H3xEvtI+LENprl22g3KWFzbLFbRRpEwOwDmNGAmYpMQ2ADn2ux+LW8Mytq3gfwNqvjfwZpV6321pryOS6nkbCSFYoUy8ce1fL3AI5B46geUeItFvfAj3WsaBot9fG7gkZb6G1E1gLS7Ql/Mc/Jt8vIYMV9OlepfDX4k6h4h8C3UHg3StO0O70zTpNV1VbOOeCW5uLcuF+ztGuAhAUNGSwBkIAwc08bF0o3grRRpheWbtLdnjT6poviPxN4k8aeAdK1u3WB5rm60BIXt3W3CYdGNrkIsDYLdeMDGCTXtHw98C+J9K+GWrXXhu/srq98afPoOg2zy3si2/ktJIAwHy3PksFOeIT1wRg85+zV8Wfi019qut6fPaXXgaaaWXVlkNpbiW4uEdfMjllUsq26sJWjDKNqYBPQ+tfDr/AIQzxfJ4Iks/i5Z/Dy1s5GNrpMUcdrfiRcLKhlMoX94o+86lCW+6/wAtc1SvzxULdiqlL2cnr9x5rpXxN+Jn7PkF/wDD688QaPYXoEVzFp1zZzapdaPPNClxHsdnihWSWJxkLld2ejV6ja614q+JPghPBnxL8WW58TeMIJtOaXWtNEdpZQSMxt2jiRIUeVgrRrJ5m797Gwxs58c+MN3Zz/tMf8I34vn0GWHV72G5tNRgbzp49PjBe1ilkIXbNLFHksPkQyjHAAr33VdZ1zwn4FtfFPiPwZo/jPxBqmoQx6Al/ZJczSWDZaOSeRUUxxrkAOcZ3glR3yq25FJbkQjeVjzHwZ8MfjV8Gruw8MS+CtH8Xwz3Mvn6043RTPIzhIYHmWD7OJEIVFJYZJG7tW7o+ofDzSPHGnafrvgnRPgbvK3F1q+xrnVbOeHiI2QMT7GlZkWNlUgZLkOEweK8d/tKfELx9FL4B8a3lt4d0+UiYQ6dEYpxPAwZYnkRwyxIeQQAG454ryzU/Fmv2umWX9t61dXWoiWCW31Gffd3Vm1syyxuksrFxhgPvFhznH3jXZTwtapHmqbmDlGGi/A+ur2T4uaV8eZfBut+M9dsPBM8qa5o+ts67rm3WGNjbebgRpEpLAgDym2BnjUEV618RNU8VfF3wZqOifDXx94b17WZgYW0O1e2ZHtF+/KyXH7wzgYc8KqbflzgA+RfAj9rS61zQPEnhP4orbePPEiKE0xlay06fWLedyGtyB5UKmEyDDKNxUnK5Uk8na/8IFr2fDXjXwvp3hrxPo+G8N6b4XluV1aeSbf5dpe3ixMrPEohdpi3OSwJbch81wdKslJbHRFe1jtttt/X5HzzpXgTWrrWdXk8erJ9vtpVSC9tZAkcZgbcXXO1PlIxyOMYxwK+03+Iy6l+z/dfD3Wtd/tjUJrCS1spdPikm3y2oHk2l0/Lo05UeWwCrjG44xv+Q9U0nxLNPD4SuNM1LxR4q+0GB4FcyQZDNl3m+4FUY3luc/mPUdPTRPgH4cub34lW0z6lftC9vo0FxC2ZInyshjR8+WMKGdQc7Pl617OOh9ZpJPbyOSjGNKpe39I828f/AAWvPhhpGmwalba5PoN/YwX97KluJV064njIYb0xnAEgJOcYxyCK7Lxj43T4laN4Vg0SGUw6NarDqOppp3kwSyIqwqm5svvbDM6klFYjDZJFereAtA/tfxhfXGqa/faxc+PoPsF1aa6PPthG6t5EGIydwhfEO0FQAxxgHFc98U/hRd+BPh3H8P8Aw0k13q1jZjUJp9OybCe1+2qSJE4l8941Z3CrwVKrkNxwYSFOlNSktv6/A7MTXlWhZM8AvfEOjarfW8Ymk8LWWlSqtw9uqLds6sUVlYgE7eeMH6Gvrj9maLwl4f8AiL4x1DSPH1t4ja90SG4aPUbdjc2sUVyMF5MoGKBgpCAH7mVGFr5FhtPg14d0i8m8dXmo+I9Xlwkcvh4Fra3Zs+VHcSvtHmOyk4YcAYA4wG/Cbxz4X8E+NbjXb+e4sINXsv7NufLzNK0RlWQgKMYdig2nnaQOor2sdho16XNSeqPKw1aVJ8klZM+uPE8em+J/ixovjzWPGNp4+8GZawu2RVtfs1yzvC8U9rhGiHkyb4puXKpkYABbx34r/DnVfhDqja9c2cviPwjfXRiglvwVnRpixjtnWQbpW2rlH2YZRzzmsfWfHekJqvjLw74Pae31HWlivZbjV4opdtoIMPGigyEmLzXjUchAnJxzXZ+KviDfeNPBXgy3isbnQYNMsBPFqesp5015HaRtBlWg3ZiRWcCRkLHJI+fivEy6pOjU5UexiqEZ0k+39dP0OJXwtP4gjt3gNnoWn+IWV2O8CeO3O3eByF+7/Cp2huOletWf7NHwQ8WeBb6z+FV3c6vc3ubaaDW5zHcTSWfzAWThYwreavf922CCVwcfLXxAtJ7S/ihkurq5hjs45rd4HxD5U7EKxUbTksPmxknAr3r4SeLvGekeHdT+Hvgv4eW/xftrWza/muFvPJ1CNZMJlSG8xh5pby0i2sQGxgEkezmOFjOKmzhwVeUXyJ2O8ufhx45+BHwHN/rlnBoU93cw2N1PaSG5ubCymfYnmNEFj+TYoUrLjLhc5xXzr8QPhz488EWGnXvinyZblhLHaWqSsxithu3yukhzlsBm+YH8uPsz4A/sxeKPD+i61qXx08RalDputSgR+HJtYnubSG13B41u5ZJDG027aP3YUAjjBYin/GC2+C3jETeDPDPh651XXPDgMdk32020a+WFjWO1W4laO5QsAuzaqnBAbLYbLD1J0UpVElfp1/IKv7yXLB3t1Wx8f/s6+JfCXwu1f+1PGMF1qNtr9pLYmGB2PkxzOHaQASR8Yz0YEbm2/McV6HNr9h4OOv3cGu/2adUE1npNs48+We18zCq820hm8s4bkEEgnsK8V8d/CX4weFr22tvEWgy+FP7alZLHcYLmIzlGlEC/Znk8ttikg4AG3nHb03wVrS+APBkfw71LwzB4p1lNSGp3j60kd3p9uJwuwoB8yblTaVDKNw3ZPSurERhP31uYUrr3T3zw9o/xY17xhpmr+JvDepaTp8UaT2eqWl5HHp0Sxr5omuEHO08byWQ8HAONteZeCfGPxm+InxN8UeFNH1jS9ahW6Jubq8L26XVnGxQi2kUExqqj5VXb8u044JP2fq2g/Ezxp4RuPCXjK+8MW2naxYDyBpdvdmKaMsj4dWdCqGPrjA54Ffmf8cfg5deD10zS/Bmv/wDCQ6UvmQzPIpSb7QBiUKkYyYVj2ndvbr1GMDno0YylytWNHP3bv8D6t+GPxF074PfEDxLpPie/cTXus28BktYftaT20ELBEbau9cCTIIwd4x8wr0j9oDxjaeGdZTUNG1PUYPEkMCubO1hKRraH9+RI4AUkjk4JyEAONpr8xPBPiLw18KfFuleJr2fUvGer6dcQPGkDj7DPFIOYisjSEhQSBhgcgEAYr9NvBnjmx/aV8O302rWsN1JpF4En0mOQWkklrJt2RXMmciPJzxw3Ax1NFbAO6cXp+BnGtHm5rHZ/C7wj8MPiT4AtdV0/R30GDVZfteq2NvK8SzXUGYgJFLbRGoG7y49seTj6+MftBfB/R/Aem2V38P7C726tJJLqCws72UQtgJI2eNFGwOcgE5VG443Zr6u8CaJb6FLewaYqR2Fy4MFtFEkQt9/34wIsINueqj5uv08E+KXxq+I3gi+8Q+AdX8P215p+o7otE1Evt/0eQsu64UBgQvTHyPlW68Ea16dJU+VxMaUqnPeLPBfFniiTUvBmgeH5dFWz0BPImuTpIlupY4d3713bYFHDnH+03pmvcvhp4v8AhrZafN4I+GdzZaXpdrZ/a11i2t1F5JPcl1cSvNGAZlbDbj/DtQcAgfPPgb4rfEbwQuo+GvBqWdrJe7rwzGHzN7khWWMSFUVE6hR0GSOK7Pwx8O9Q+ICt4it7eDw/a6XBcyahbRslpFqN4D5pAhgGPLyMMWXkfLkYBrzKlGS12O5S6M8l1bT/AAv4E8A694f/ALMuvB2h+KrtrO68QWspvJnns282C3faVdBtRt6gYcM2TjpU8UeNv2nNBt9Kh8TzS263FsLXTriy04vd3cFphPtEwlDl2KDO4gqR0Fe8XWp6Zb/DWHwr8OII7qS1lXXtQa8RJwHCL8ttuyA0fTbtB4xk5OcDxb8SPiDf3mmzePfs+s2Utl9rtY9IiNs7pKCAzSMwKuM5bYP7uB2G9NJ2tEXNJHR+DPBnxq1LwBaTa14gk8W2Wqytcv4anMFvchEf91syio4UqHeEbVXAx8wIHz38YLu+8HXy+Evib4csRFqjGRbiFlN5pks3yxS7lL5VSc+WvVQQOK4DWfizo+mfEz+xI9CvPAs7Twx2mqpqLtNBcH94krTbswgqR0OAMg8HNegeGdV0XVPiEU1m/t/ERSPzJLvWP9NiuHY48p3mZvm5O3P8XbjafUoUeVqTVjkqVLqx5R4s+B6eG4bOy07xfa+IzdgyyTRxJstoim8M6Ru5+YH5e3SvpvwX8CNY8C/CKz8e2vit/F0V/Ot0bewtP+JWMOYvMBmIdSoVssq/wr2214R8Xdc0nUPEdn428JwzWep2Bk0nVNMt1/cNbxb/AC2yUxgKMN26c/xHyPwr4i8I6peLpnjjW9a0vSbGWW7srew1CaO3UuvPlWpWRcuwC7lKHnk4Feg4Va1H3fyOVuMJ6n3v4aPibwvc6rr9hPHq9/qcLS280E++V7cbTvhi6MIeigDpkY6CvMdd074V+O18QzaFq6eG5PLW2vrvVVMUUd2jbpGRWIcPIw5DnHoOlYPgnwf4G1XxTo3ifwbqP2q4+xNetaxakrXdht2Z3xl3PmHzMMhyh+cc8UzTfA0Mdh8QPGtvpdy8U1xNDbWF8yyxCVwoN0f4jI7F+V4H3QWIrij7krv8jd2aPn1B4J0u6k0Q3DXWo2tyjx31vtmtbyM9ZIs/L5aLgkE7sjjOMD9if2cfjPdfEixuNAn1DSrm48P28ELfY2xNOvlqA4hLHYEwNxA2kkAAAV+X9vc3PwostQ8N+O/Bj/2R4l8i4h8u8CSEQiJ0iSaLLCJjGGYDaeWHAq/p/wAW/Cun/E3w34q8L+Frf4OvZE22o39lcGeGeJ8BP3ZjTaygccHO4gnArqrU3UV0c6UUfo74w+H3wRu/Ht9rPjbw7P8Aa7qNbOVsPDaX2/d+9cW4VWwM8u+SuOPlwvzr8d/BXwn+AdpJ4n0nwFC9zdyfYLC+1INd26LhXdjFI+VdQPkbb90EZavrTwN8dPB/xe1k+HfCMkN7qNvDFc75/LYxbcCVhH+82EHBUg8gjgcVxH7YPgXxR8UfBOh/CfwrpMeraxrupy3MGoXUphg02PT4mlMkkiRuw80ERAbdvzY/ug+XTnNOzdkdNo3s1qfnH4X1z4W+D/EekeKtPsrj4oa3YTi/P2ZxaRK6BtnkqwZsRsRuDnB5z8p217RP8avh54s8Panqvj2bxA1ldanGTo+nlDcxxLtLJLJIUUxIdzYUDBC45zXz1afBb4p+FPElxo+swReF9a0/CQw3ZEUGofwlradgIXjPIzkZOAFOVr6btP2Xfh/q3gAeNZtS1jxDrc0osLu0R7S102w1TzF86G8l8sSgbpFVZC5j6c4Za7MTWwnWV7diKdOsvs7nB678efB39s3a/Dm71rwpYaBppl0ia4nKtqt6m6VYbhCZt0avgAtgtk/dAUV1Nn+3F8JZWgtdf+E8zatcpGdRNrLDFYzNkNJK8XR/m5VCsjAHGa6bxx+x/wCG7DR08e+ES2kw2NtBdLoN/L9vGqybVMtpHsYtErBtgkQk7hkKEIavFr74QfCTTfHthcTvf/2bdRtdXnha6byZbWRFG2FLlishDHspGRj5hW1Clg5RvEzqVK21j0C9/bw2eLbpNM8LWF+lrdB9D1m+8tJ7KzZAkkE9rAyBwuSsbo6EJ1jYg1q6/wDtd3er6fBq3gPSbnxVrmkSR6hrWoiKC300W0D75Iw0SxzsHUbRnOFXLBsYrx3TPhr+yXqula74q1KbWra0urdv7Phtrh2v9NdflPmQMGidg4yhJZGQ4PPJ7fwJpnwa0n4i6ZrMN9Jb+B9R8G3VvqFvqB+z2dzcgCNY5o1K7nOC7hd2TjaSpxVzo0ErQEp1L3aOa8ZftX+I/iVrj65otjpngZGhUR3j/vrkNjblZjsB2dB8n8hXPXH7THxA0Twzb6VfeI9I8Watp0u6C4vbVLkSQTKSUuQu1X5PDjawAHzV798Cvgd4E8R674g+J+meF9NtrG0jR9A0W/m/0GeSQsxuFnbeibYk2kFJPLZuxANc7rUOr3/hiXxhqngjw3pltNrDW8drp2n2k0mm2ELyCU3dwke2ZcJy20ZzvJwwRceSj0iaKpK58qeK/H3x2+NOh2cWpxWeieG9LnaWSTTJTb6bPLKyjcFY5L5IVYwxClsDG41LN8dviHYeF28HaXqOsXMVm+beG3jlj8mRVxv3QqJGHHzLnB719yfA2Dw7rt7q+rajZ7rLSIbhV06G0R9GcKqmG5hCEguV3AIqNzuOQeKav7Rnwn+HMmh6nq3he71q/Znt727hsVhEdqx3AscoJ1HVQVPC8HnbT5aMdOUSnUZ8Q2fxD/bI1XwYNZ0W78W6z4d1V1tjdR2zvE0jMF2RqQJfLJ43BGjJyM5rE1bwR8b/AAxban4F0nQdbuzevBcazZ6TbvLF5n34fOjA2ZJwfLfbgj7owK/UjxX+1h8FtH1TSvEF1a662malYtPZX2m2v+jfIHX7PJGzDY5K/KQoXOCTjmvFtA/b0vdb8R3czfDPUJ9Kgj8y3ezl83UXAOB5y5aPHTARj3Haq9s9oU0HJK17nzBN+y9+0tqOn6XqMng27v7zWyojd7+OBbUqPl+1wo37gBQdp5HGOOlW2/Yk/aaju10nWIbTV0vklne4j1eWeK1bBzHICCd7j5VKpgdyK+lNb/4KJafc6XdWmlfDvW5dZs9yw2/2vZG033RHO+zfEGI6KGPYVzo/4KM+I4dGfTtY+HNxoPimCRTK1xHmBYduWzGpEvTIVt/Gcnjih1K/xQpr7v8AgBGGlpSPnnw5+wv+0PcyXl2miweG4lGyCK91P99cpjkRiJ5cqP8Aa2gZ9Kp+HP2Ef2g/E8l1cNp9j4O0/LpENXvV2rKh2vkQbnyeSG27e2a9e/4eS+PLzVb5tN8P6WlpHEBBFcNK3kzEceZOu0DeeQrZrz3Wf2+fjJ4x1qa0bUNO0bS/s4hudLt4cHzlH+sVyTKOeSu4KeOgpwli+sEh2S2kezeHP+CaGuPobXHizxuLPVMYiNtaJdWfUAZMzpJkjjoNvv0rd8Lf8E07RLtl8c+LNS1TTo2ylpp8MVuWYnrJKQ3ygdMKp9+9fLWo/tl/tJXVnLpNv4uOiWs6eWvkafbvIo6ARv5bsnoMNXLP4q/aRuG0y6tdY8VW51jbBDcTG5hhvHJ2riWY/uw575wT0xW3+0v4n+hnyxW8j9DbP/gnh8EIJZrrUfFWvz28ckbyQve2cUEUY6qW8tmwV6ncGx0rUvv2af2StC8cWcmqr/adoLdEVJdXE1sWYbVEsbkIcBflKkMv41+a+v8Awy+MOi6iPDnxAstT0xr2NjIl/O0sDoRkn5WO7JwD8uQSOMV0tj+zP8bNWt7e1k0W5bT50knP2mfIFtFja4ZyW2cgbdoA9cVPJUe87Ao0lvqfof8AED9mb9kzSNDkvYfDFvqYuQr/AGfT7xftqw5BaWJ1mK4X369K8j/4Xt+yN4Q0eTwz8MdDsX1OeBoUOr6Q8thJgqGtrq5J3q0yj5XUNGDjJFfOnhj9kz453GkX/jDTLNp44122yW18gmubdc/KlurqZQo6Kx6fdzXuvgz4N+L/AIt6ZJ/wtfwWvw7jt7GT7Bf7ksZLmbA2FlBkypIyMqQOTxnDYVPc+Opp5FxUfsxOpg/aG+DWsa3pHhzxV4L/ALL0PR7VL2C+hUPi+jICQjySSIBGTlvn3YCEKDisb4sfGXQ9f8aHQ/g7a6Hr+laVHb6pYXlzpubSK5wyzIIGSPBUtu3KvUgYyua8d1T4TXOl6Xc/23q//CI6ar7LW6lgF5ayujmMxrLC2EbcuCu7PB47VveGfg3Jf6TF4s0zXbKzijaG2RJAWSaSaTaguQu02yP/AAli3IAIHWsHiqKV3M2VCXSBT1XxV4v+JSo3jCXRPhlqUjMI/EekRuZb2UZwqqz5t12/fyy7yABiib44fEy1+Fv/AApTVLweKbRJTb3Opjy/OlsA4lVF6Ozbv4mGdvHIr2rX/wBkDx5c6fqsN9p0V3qVni4sZbS7RdNZMDeqmTyZVbg5zEuDzyME8tafCjw94T8K6XrfjV5fiNZ69aZ0aDSoC13bTrtZg8gZGkC8qnUfKcpkVzTqUJa/gbU3J2sfL+lWXjLw94iTxrNY3J/suaJgk6FJLq33YaJtqhNhHocgdq+jvEc/wWvvhZrehfDLX9Q+HHirXljuUt72dptPimypdN5XfDvHys68qQMhlAFa3gX4V+Jk8aaX4V+MWvDTjdzwtYaVB5ki3ELbjGzzpGVQ5Ta0RYMOOgYZ4rSP2aJtB8UaofHTan4c0aO5EsMlxZGSC6ilYEwGcMxPXZvDcHB9BXHXjQqK17WOiLqRdyhIvxb+E3gK48LWVxY+NNKv7JVW/t78/Z7X7Qh81YIZeJckblYBc9doOMfPmsz+JvB3gPUfHPhLxE/hKS/XyLqI3QZtQWM7THGHDFjnPGMqM44r618ZfA3wBdHxNpem61d+DE0eGLUNGaV3EEv7kmRQjlfNyMopTDKD0auR8F/DT4E+M9Hg0bxfoM2s6ld3hWxvNKeV5Y5IlUmVUdgFVvvOpTBAPGBxzUqcbtqxu61kkzzzwhdeC/E7aXp2ofDaPw9exm3TT/7SdhNO92TmUqBtuFRwDufJVeijpXWfEnStH0a6n1fxpqtxputwwGysrGyjN1Zm1AH3FWIFAx75XGAfYfQ3i7wf8JNQ+J3hHwjf63PrOrWbG3zYlReWsiKHje4MSlAodACrKSAcjjIrzjXfDvxg8R614g0Pw3AupzeH9SIbWJpbWKNLd4lc2kqNuGSGBJAABUHjFE227xZEOXqjltG0j4peGPgYfHXg/wAWLfabJbiWx0ZViE3ltIYbgSkruOw8rtbjpxWJ4f8Agh46+I76eumeN9Jg1JbdpNLeIPLNDeBMvDKHZioZTtLZ/wB5QBXpfwx8FeMtOuJfG3hXS9OXQtKaWLxHoutuDDdeWvmTS2vlLIGaNQ2GGFzjj09U8QR/DvVfh03xi8GeGL7UNOuZg7W9lLHbNZTghWcwQ4YYLfwnbgZwK5ZO0nKxrfS0T5s+Fvwo8E6fdeKrT4+XGoaD440idrieKO7+yWSIVBiu7XZt3M+BuVueOODx5JLD4Y0/xlcNo2nx/E+a/d5S0gIRCi5DAEN8v97cvTkdq+o9dtbr4px2Fj4p8OP4xkk0n9z4lQXKNb20atIIjIIyLiSL+Hfzk85ORXnE2keEvD+oaJd+EtZ1ZftI8mOya1S480hgjByCpAbIG1d3HIwa9bC2bTfpY467djxX4eWfhjVNd1LUPjBZP4mvY4Rd2kiSO4iVX2i3WJGVccqEAx06ZrQtvE8N1qgsNF8IXWpT28ktxbw3Y8oIPveW6ELvUdjgE4HFaXif4a/FvRvFWo+I9FMfh2a6dDGVCxRzdATH53y5Zudvv06VzGq+C/jPqc9h4psb3UL/AFi3DyTQwWnMEkefLOyJcKpzn7pQrXtRpaL8uxxuotTF1r4z/FDxta3R0mK70dY5Vi2aZaNnCrg5nAMhCrnPIFQeH31y4sZtAsbGfVr/AFJDDJdXJEsMkbbs75CRh8EryeoGa+1rLQPEXiPwcnjGW3MniGwhhS/stNjVhI8+A3mCPoVwT0yp4NcRaabqnws1VNK1DwtcWOl3oK7rqFvJug/zYWRowxIGQSRlcelPmjHRRIak10PizXbKGy0ZknQpd+HpWtLizuWEcxA4JjYdQDjA6FRx2B5DSPEcmjquo6ZcXemmbMciK/DBvbOCB09RXtHxavPD1v8AEPXbW0s476yHk+XBKQ0kcYiG4MDknDE7T1K4rp/Dt74H8G6Baatq3w8tdQt0jKx3/nDzf3vRxC3LdeN3OOhrojilyXkjKVCXNaB5f4d+Ikuk6BBo+la7Lo9vG0gnCkBX38/KCMrnPUVyd9qF3c3kdtqM2o6xFnzLRcTy+bGvcMQSSvHfFe9+DfEf7PUd3qOrX3hOR5pJV8uS3tHltoZE/wCWgVsBCQRx0/2a9q8F/tD/ALP7eK4bfXLWfw/9kjYWF19nFtbM8mAYpoIjtYl+VYRkrgVzTxUYvmjTv8jVUKjXLex8WaTos2ueF7geE9OvLi8spWu7m1ltX+SBAfMUAqN4xgjHOOOK0vhv8SNHW3n0S/stO1zTdSKlIp4lUAk9VbaATk9G5+mMV9jfFD4g/FHw74iubXwzrulaRC5iubaKO1hby1dc4kby/wAMZGe3HFfFviTxDovjfWT/AGhp2neH9TtjOLqa1UQwTl2y0yREAKztyRnuce2tKv7XdWM50fZ9S1ITqV/daDqfhaLVb+YYtYraNV/0X7uVVM7mUHjj9BWzN8Aj4c159Yg0afWfDFnEkryQzBggZf3uYx/rPLJ527ThelYf9pRG1s5552stQ099tpfwfeGzAweedw7Hgg/hXoXhr9o74haFpF/4Dkvf7a0O7jaS3uvsAe9gunkDZEu+NWVvmB3Kw+laSnUirUyYwjL4jlL/AMM6Bp0Ki2tptRj1IgRGzR3Cwf7QIOCvcEZyPSrWneFvC+on7XqN3Do50GT7QuMeZIvUAINp3cAdCcnGKfB8RPEHhS9jtdcupNKvpvMnnAtlRJll6YXbswpz0FcVNqdnbatDrMjW+oahdSsXdm8uIMwPLY+UEg9PyrKM59zX2cOh7j4r0f4b+NvhDf8Ai/UvElrea74YYtotnbERXJjzGqwyiQRu+d5b5AcBcknmvm6N5ZAGZVZT904wPT8zXReJ5bA2FkkBhjjmczHy8MCx64Zflwp9PSsJIXST7PHzG6bkHBUsAOV9Bivms1nefKnoenhY2jc6G11EeH/Dmva0flEFr+7HoW4yCa+MomkC7nbEknzdcE5OcZr6g+K14NP+HMdjtPmaxcJH1ALRD5mJxjgYxXzBJt8qRo1y6gKmeuVruyaPLTlP+tDHGP4UepfAnUz4d1rWNZeLz7WW3jsZQNqkF23gjPGRjt16e1epX0XhbWJbnUItOa13EM0xB4bpuVB69xXnnw3sNvgyO48tWS6uZJ8gfMyr8gJ/3TnHtXsQ8I6nLoQ1xdUjbTw3JYbCh4GGwCMHPH8q+upr3UeFN+8zgrTTPsV/bX2nXLlfN/dTqdrxMD1Ueg9PSvqr4c/GTwvpz3OkfHHwBo/xwtvJCWz30EAlR1OVEkrRMduOBweBiuF8EfDrwk+o2UXjXVxFYXUE0xJlSNA2P3bRv+I4wR+FeSXMMUeo3el2l4GSK5bynx96MPtRlDYP3AD+lW2noiVtdo+i01r9j/WfG11rPiP4DWVlayBfsNvpmozW9pkjDCWJDHFjGMEJnIOMcY+Z/F3gv4KR+Jp9Q8FeGZ9FhZxNHA9zJP8AZemVHmSMjj0IHTsK9l8PL4c0O7aH4l2MmrWswSODUbc/8em9sPJ5S43YGDgZOBwOgr6t0X9nj9kXwv5njDxF8S4vFPh6a2TybCKfNwtyV3k5iO/byPlfB7EAisJV4Unq2Uqcpq0UfnNpt7d6Ncxar4SubnQ3Sbd5ln+5dCcA8JjPT/61dT4q8efEnxFfwRa54juNd+ybCEnLtvSPDCNhnJ4UdK9d8cD9m5fDAu/A0dzot9qb+bAYSfMjKOFYSxMzKo290ODjivNfB+gWWqagk0N/EzxOHiZf9aNo3AMjYOMYwemDU81OquZx27opKdPQ7j4i/G7WPF+peHvGek6PFol/olq8dw6DdBcGQgHdHsUR5yQNucE5BqCO1tfHfiS41PQYl093Eb3MFu+ZGYoN8saHnAA+YAdieteleD/idrllLf8AhjWXRNBlhmDSLaxtOj9F42HeTjgFW42+lZXgj4v+DofE51bxvBplhf6VIy6dd2dhJ5tyCBsLpE2AFPY4I3cY5NcHNy6QhsdqhdatHlWrQanoOoXt1pE9za3W5YLh0bZHNHH90SRsADgdMjAr6S8BfH743eJvE9nBPotk+laXbpJdTWliZ5fIhTY5V1zs4B6H5SenavG/ih4z8EfFHxHPeBx4KurRIbSdACkd+zN8k6IQNpyw3Jywr0vxR431/wDZ48Gab4X8Da9p16+oyPcTNFH5l0mQjSeYhfGwkAIxVSc9MDFZ1YQqU1zR16GlNyjLlT0PQPiVqt/4gl1jUPBVl4dtxrCH5ktJBdOvGVbAC5fB7cM3fbXwpq3g288OwpbeKbZtEuJI98PmcJKowAw5x7Y4I9K9C0v9ofxtpmqT3Op/ZbexuFPlwJZoEEh58xJFKkZ5yuCPQDFZOrXtx8Y44bjXNUSxtNInyWAM0pLLxgE7un4c+2K0w1KVPRomvKMtmeSyeLdVluFS1kmt7aMBIRBM6IMd8IQc11vh54Z9NvUk1FtW1OBWlhtLuFnMgRclVbqCw4BHqO1ZHjzSNA8H6hapomqf2+LkuLmExiNoCmMMMcfNn+Vc7bXVy11Yzw6gVTcWV2wrxkAhhx1z0Gf5V6HLFr3TjcpLRmkk11rML6fBbTWt2GCwQojPHGM9TJg475zjt+DbrTtStlk0rSp01q2mZBcPGnzQvnlDtJ49AOleifDrVtviLUP7X8Wnw3FGIo0mmgikjuBz8rllCjbuPJ5/lWRJLIvjzUDoRjCJOtwroMW92AQ+4gcLuPTtmo5rS5bDa0ujp0+Gni7TLU+G7pbWfSdQRY5bxPkSBnwRuY45Hv09q7jxN+x74jsPCUPizw9OfEVnBB588kDAu3zYwLfmQD6A8+nSsT4k+IfGPiq0859QK2vyTSWKKF8rA6Rt/GAeufb0ri/BnxQ+IfgjUZb/AMO6gVWdDBdWk2JYriE8FWU9COx6qemKcZVErpC5I7Nmkf2fvGMPhm58VX6to1xDtDWV8GUTq7BUaGQAgknA29c9KzZvhF4m0OCW51me0ijKfLCZN8hT7vCruJxnHb/DvLP4k+IbzSbmyfWbpYgqxTWl6xlVeeNrHOMY4PaqOrywy6fafZ7u5h1S5AkLyIdpwD90kYGcgccevvbqz6pDjTXc840nwk9vqggjdrZmIAcgeXIp46HjivQ/EHwxTTkimv71NbuZNnlpbK6gqf8Aaxt/WvI9WtNe063E99cT28TfvInD5KsPdOmO+OP6XrPx14/l0GLSILuJrC3+XzVtwXXPIBlAzznqTV8s3sR7q3Z02tfDWO00iPVL2e40yGBk8wyxACNnYBdrjAI5x09K6Hwz4F+Hii3l8aeJbrSPt6O1lLagru8v724Ip29sZwD0rDs5/HXifwxc3mp2V3qejMgUu9wDG/lHBdI+HyrDnjtWDYeANe+wR3ltalkycL8uSnTPpx6HrU2lZpuw1ynv/gTT/BNxp3iDT5tXk8Q+HdHEKeZKg2MtyQVRtgyTuHccdMAcVwGvaF4B0jVftWk21p9l/wBf5GSsip0JXoP++fyrye2u/EXhK/u47SW4hs5QglUIBFOBwVdCMED2x+ta3/CM+ItYv/7bm0uFLeQZykmwLtXHQfMo9sYrGFCUZ8yloXKcLWsc58T9NHibUvDtt4BsZLtVFysqIvmMBhGQNjnYPnGSeMdeleUXWl69oN6LLW7KbRbjGdkyFSwGMbQRySPTtX0Vrll4k+F95IIYZkuYbJruy8mQSeYpYbiCow20DpzwPQ1yVl4i1r4zR3mi+JJYpL5LWS+sbpUVWSa2wcHHITbkYx3p1KHNG6LjPY+cfLCXc8QG3bIwRsdPbH8q6X4fRJc/E7wlCymdZ79YHhC9d4I2++a5Pc8k9xLG3mBwpyOnI9a7P4e3x0n4qeBr6TCCPXrIn0w0gU/oawpaK7/rQc1rZH0Rf20sOv6s7Q/YXE4t5YjwAVCnOPTI+mD6VIjPAIise0Nv3Djk44/Cr980t/qOo6h9/wC13txMvOdyO2V/IcD2rMmwx37zHgfKCP4h7dgK+Oqy5pHuR0Rp/EJ47TwV4d01WPmTtLMQB1Gd8ZPtg8/hXnVmjcD+ZxXoHxYkW11+y0Ig/wDEvs48HPGXxkL+GPyrhtPgSS4CP8zD5gP4QortwStEwxHRHgXxqnWbxpDarmOO0sIVCHnBfLkj8x+VchBcPqWnrpcrBZrXDRt6nsVPbjjFdL4vknuvFWrS3JE4lm2I+ePLjAVVH0x0rjbq3eAxTWaAhD19VA+6frX2+H0pRieLV+Nmff2BvDJcRKY7mL/WR45JGMYH09BWZas05MeAGxzXbxsNSiXULWMrdQkhl7kAYI6c47VzOqaYBH/alnukjb/XL02En+VdlKp9lnJOn1Q6wTfIJ0Bm2e2MD+tUyGmn/fNtOeD6H0qG0uWtsTRtu28H6H2pVmCMGZS2eVY/4VuzI1bhkijJ4X+6uOAe5/KsmVt3qd4+nSpri9e4H3QrA/gR6VUJJU73GGwMDtilYAyEAPKAHtU0SqWliJLBgCtVnEeCznB6KKsgqrQSD7xyOvGB2oAqB+i7cYOOO/4U/G3jp6YoKhZCo9cjHNIxPXHtTADuZc9h1PpQDuK/L8vT6VcW3JhKiUIzY+XA79qplTE3lyLt2/xKMigBvA8zdwFxirVtbtLI6bW3FPlx0z7mq7Ru8LccA1slyLlbcERsY18sjp9DipAqXDXdhbrbxyZSTkkep+vT8KoCfJ+cAq3U49KffktcuSQdgHI6fgOlRMCpOMBc5oQGjYx7pV8v92nmKHPU7D3x2wK+gtL8K3pU2EaW9ziINZ3EagsRxxg9QB+XavANJWS9na3RQEIG/HGVBwf0r0/T/FPibTvIksp/LEY2xvtVvlAwAM9Bx0Fc1WLaNqTSO6bStMtN8Wu2wsbmD/lrnaXB/upjBx9K0tSi0OxtrVDF9ohVA0ptwHaPHKvuPIPfGcYFcbpFxq/jG8cXI/tR4OQr4C5bjBJ4z9fSpmtJrG2vbW4DwalC4WeIkMGj42gdRhVOOPSuJqS3On3T1az8L6N8SDoekeHNSge+hBKS3cb/AGnbuzsGMDhRjGfx4r6c0/w1daToFp8OdXtNK1+25RUmjZZCG5PzE4OWBJ7849K+M/A2heJNa1SGGy8x7aN9sU0RA8jgHLMnK4HHzDFekz6b4x8N687aVrTTt5m03HmB5YeCCjxsrHHb5cVhXvpG5pSUdzlviT8A/COqm91T4W6jbQXFjI0V3pc0jKPMU4byfMVWAzwM5RiOCMHHjOjzXSadFpV9E1vdac5hljfgja3AIPoBjAr7I1L4c6X4ZntLvxfJJFa6oybXtEDO0wUPPvH3mBJ6jnngHGK+evjD4f0zwd8YPFPhzTpZGt4pbadfNADL9qt4p9uRwcb+D3XHvWM6k3T5ZO9jSMI3vFHF3BLbZl2o2eG6Ljp/n2r2XT28y2Qn528pCHPB6e39K8bnZJtpQZHOU98f1r1HRpAdMsZJI9o2bCWP90bR9PSuOWxvE1igkaQt+6xEwjA55AyAcVi+GPGet+RJpOo2pvWhidoVZQN5B4Qd+vTAPFWJ5YoVBV2jBYqe2V7D2FeoSeEl+w21tpeoZsmw4xgSMpxyuQOF9K2w8ktWRUXQ8t0K+868k0XxLo/9kStJ58brIrRtv48ttvAyvTHp0qzd2N14WluJtEgnso7glVKMrBRwdv8Au57ntXVa94K1Hww8z/aJrlwqOou4SHIJwAGGQSuf89qqw6nZ+ILfw/e28032+IE7zgjo25N20bVHau5TTWhhaxys1/NqFtbNqtksd2mRKgb93IOm4KSQCRj2rmNU064t44pLKf8As2HzSHh+9tB5B3d+n610vin4d/EKwvjfabu1uwu/lHl8+USMAEAYAx0boOlQ2Gj3EOmDTby4jg1BUZZrW9O3LkZAVucjGMVVtClbocxD4g1f7PItpKhkQbSHUFZF9fqMdDWhceIJmsBYazdy2sEmQ0OwKA4xgr8p+UH09qr6P4UjlguLa9vUsLu1lKo8eSpUgH5gwGQecHA6cV2l7PY2FhYiSeK9jjJWQNHuwCMZ6dPypqKS1ZLfZHO6TM8L2t1PKdQtTxll/dsPYdz9a7XUfENwLOTTJY/ORl/cmL5cE8rnrj+Vc++jSQ2D6j4fuYTZTpu25XYjrydqnIX6CqGl+KbqNTe2M6aRdNt+8qyLLjjjPIX6Yp2F5m/qFna6npMGm67Mx1C3jzBPKpbbG3KrxncB0q1a+GbeW0iSNjGIuUmhmYPvH90MMJ9MVzOsa7rt9qEVn4vSS4RM4eyjCjB9MDcAPr2roD4XnsNJ+0+e39nKwmRmO59hH3X24/QcUWYh0+ja3o8dxd6ZrtzYpt33EN38yyAfxLtJye3auU8P+FbbXbeLXjPLZM5lFzFE5BZUOFlGc457YI+lUvtWpnWknsFa8s0KspXcwxjA6+n0rqLS5lTUAVjaRZDtcKTGCrdVJ7UkuthN9Av9F8NFrOTU7y4+dQUEqny5VXgh36E+4x2q3F4K8MykyJCWm3hU+fy8If8AdIDAe9Z3iHWYIYDptrbSx+Q/EF1GJEyR1RucY7e1VNN8XanZaSyQ6dHcxB8K/Vd57AH+E9sUc72Q+TQbL4ft7e+JtbSbSp7dtrsx34XH93oRj09K5zVrd9CmWfRlMtxLh/tMRKZKtkqUHHJHaui8T+LdcuNNtLbU4zYzQvuVfLK+Yp/hOc4K+3an+F7zXdRa7s7eCGTyotyySYyjkcYBDnBx/dwO+KuMgtoVdT1O512z/tGexbT5GVQ8sbrtL8clMfnVLUtC8X6foxurSwNzGn7z7XabBlPovzgjvgGtK9m8X3dg1nqFsMY+cQvCDgdCcFvxwB9K5mR9d8OJBHBd3FtuUvCqNuibtsYHK1pGp0E4GhbeJNW1OW2i1yG3eziUZEgyJARjnjG4fQVpXB8PXc9pGbBPDsiudrZDq+OzZHT64x2Ncd5F9rpWG9kW3Z2z5JXYX9Tu6V1sOnQ+HrddO8SpbXNg+ZUkVizxccAnqfbGafMTy9DnLiHS9P8AFiJ4qaSa1kfYtxbBRlGUgfK2V+T6HpXqGneE9Gs7r/ilLyK/3JkNkySunoc4UAew/CuTt10i5thavawXdqH/AHe7O4ITw3zYNel+C9f0zRLa30Pw5pjXU9xIVk3t8y+n3h93n16U+boS4mH4i8KeJY5YbjS7QPaXEY82VXUrEynBG7IC8/8A6hSWuna9aSsgiN6pChmC7SD3C/3vqK9YvrwaFpwt7PSDcfaXzdWu8uq4GOo3ZHHtinWdzcXll/Z2kWaz2yJ5qRsx3oM/MvJzkE445qOey2Hynndr4C1jULgXiW89pCgIVxLsCSYypZQdwwfQYrOvPCvxBs5A9jc/2ta3WPtDxBGOV4wONwK4xkV7B9q0ODw5qNvc6jHZ3XkmNLMvsbe/QEEZ4PGe1cr4e/t3UtBOn2amMwMSSh4lKY43dQT7flSVXokL2btqzgry48SxwnTL7QrnVT96BzcAx9MYbsv04P0qjpnh/WNWzYS+F4tJvgCFnBIUf7wOQTjodx/CvbDq+iaon9meI7CWzv0A8tbVysjKB/G+NpPHGRxXr+g67o1/pa2mnwvatpqqstvqCKx8occSAYOO3TPen7eK6B7KR8hJ4D8QtN9jidGubVRKWiRyy4PynJAH0waYLLxHrWvQgiWWKxIleeAJFIfLIDyKj43EegGfSval8S6pqPjoalpsdxo+nkqqlTmC4WJsY4A28dhk12eq6bo15qEstvYf2Vbzk+c0ZPlOzYJYAAYJOOR+VH1jROw/YPa5k+G/BujRaK2r282p67aXqMz4n8tkdSMqyA4/A5qhbDQNc8QrpNzcXOmeTAFhMx3Mw6DlcYYV6P4fs9K0mZrrSZLXTfPjAaRHJLYAGChJTPHYCnajpSz6umsmQxTpFsE8KBonJGQGwO+B6DiubSTubL3VY4hfBmoeCL+41Jb+eezOJFj2LJ5o9yvPA9hXTeHbnT9Y8PXENrIz3r3GPs0r7HwejKM9MH16g1wGj+KviJ4LkuLNvCNzrMeWY3EedgjclsDBZCMdu2KwrXxVBo3i+LWfFug6jbm9/e2NvHD+7OB/D2PzHt09q0hTdtiHLuz3WC2XRbubQtaca9ZTeW3kXEpJi3DHMe4HIBOCPauc8QW/hZ5rbQPDEUclxbO8bQ3MRk8rdk/6wgnGD/eOBivGvFuvWdrrkHimO1urRWYkW93I24ED5CvZcHt0qz4Eh1LTLO48XXcM+jtczFreVs4mRs7vv/KRk9T6cUckt2HNHZHUR+HPEn9pRW9ne2GrXMMqq8ETKm1T0BLBOeMYFdbr8HivRLNbTUdSxYaiRF9jSIMsTdQCpAwP93Fc14AGso1+b+MWN9MPtEUkkYKOgy3+uyVBw2cjHFdp4Ni1K/hudU1mV9OtorqERNL829sk7sHjCnGMcflSa7opPsSeFPF/hPw/OfBHiK3uYpbu7VHWKJolEo4DRuo6tkN+Xat/xt4Y8MeHdUh0a0uXhvdTnj8i6vp1Lv8AKMISPnztOBx6D2ryrxL4G+I8+sXHiy1uIdRtbGffYStIE74zsIHIHHTHp0ryXWNB12+1LyteHnXMkplUeeZAHY5BTJPBP4U1TvZ3FzqJ9Gan4e0XT9es9KTTpY7mRytrdSSmSMl/UZAznjBBx1qfVPBunWEsN3ZiPU9VtpEuZrUymJZVjOW2LwAeMHn8K5O3ufFFzpU9vqFr9hlRlDXOMZJ4PB6Ej+7XR+MfD8+jeE7QaleSaizjMXlQeVPG23cAu0nKgHt2pWcdB6M/Qjw18QvAMmgafrn9r6dbi8tVLRF0kwUQb4mJB+ZDldrelVY9G+FXxb8PSeNbO0isbbTppGmaDNhIHj+R2aOIFSdw+U7c9MV8AeH/AAhc2fw4i8U393PL5koMKxupjeOZxtEqn5uffofyr07wRH4o+HTzeNfCF02nx3UW3UdG1GIyWssZG0uIxsSRHXjII/HFcVahNN2kbQlBpKx9Dad8MfAFp4cN9qtquq6cEe6xdxm5lVe4U/KmAMcYz+NO1Xxn8JvAVhYw2TxzJdr8kkEC+WsS7coBHl1YcDaccn1rrvCbprvhdvEfiPS5/DUMaqZ9Pt0SS0milbh4EZgyfKxL5Ix9OvNfEP4AaX4ohj8c+Ag2j3MkDSRW0mIrV5AWyzxlX8tmxzt+T6DmuJzk3ySZqox3sb0nxg+Dtiw0i7ublhdRIfNFtJ5Y3DcFCsxU4zg4Ujj6V6TZ3HhK6tNKit5LHSma0Z7adFQJLGxGfLMeASw+8CQQeAOK8M8GfBvU9R028sPiRHZX6SWiH5IAZI5WbqrjGflYjeh7du/I3/hnwt8KLDU9K8MeI7/S9RjmCxWl2jXySMBkIqeUCqngeYMHpntWdSNtpDhZ9D2LSrrwUuu6homuSX7w3jKiRaomy2uC74ysgI8oYGOSMg47cZ/xK+JWpfDOxh0z4deHrbXjbIJIzu/d7OjxxOpJO1c4xuP5VzfguX4keJykPxGOn6rYzbBbWlxbQGCSIjiQS4MqyDphvmHGMZriJNB8M6fq1+lqNT8MnSpTBcWkTm92BhlHj3rloRGw6gcY71lK7tFs0SS1SPW/C37TvwS15rPSNW87wJrWoKIri01FHUCTb8w8+PamPQkdOuK7XxJpevy6K48F6ppvhqCeQfZ7m6/eRHeMIwzu4zjjaQT27V4xB8C/gl8TdEurq2vrnzbgj7RcQD7PIkyDO4xSxuEDfxbQFP6VFp/w5+H2g+JNFj8N+L7qW1ihOLCfUlmLSwttyU3IVXopVUCjHGPu0pyjpFSCK68poeHvHvifTdZuPBXximm8OX9pOUXV4dq6VefKHjeNmjjCKysNynjOQdpyo6u+0DWdb0O8tPCUljqmm30cpvTdonkzK68tE0IJLYB/p7SeKfFPwtn+06B43msdP1C7BUy38b/Z3fs6XIXbGCT0yK8E1fxD4lsPBWpeANM8S+GrcsMWQt7mKNjAxzJtKfOSwKsM98/UYzxPItDopUeZroeefBfS9Q8J+O9S0C713R9AtrCQXLzSRFplRzj/AESf7ykH5cE9Dgeld78R/iRF401PxL4RiE2taLH+/jutP08zRMdvmyGXCbxIc7c5wxz0xXw9a6pL8PZZNT1Yx3k8bBBp7yNMLqBHVmj8z5/l4+8OcDmv008H+KtR+IcGljwJ4jg8M6bY2STSRQOs3lny1VVKgYkjzwNwXByOoGNHNys/+GLqU1Bux8KaXHrGiNYfEL4Ow6hDb2LbRJp8MjXkUox5gntyZFuAwPVd4GBwMA17B8C/2h/jTa+Or648Rabd+MNI1HC3aawvlTR7MlfsgOxYZMjGONwOO2a+0Y9S8dab4gj0TRNetrSxnBu/LuLJVVoWJBcyIDk5B4yB1zyK4r4neA/iP8SrGy0nw2NF8Q6FFKJYbm0cw3sUiA7V3ljEqbskALz68VqpQkrOGpze8n8WhU8H+Ovg98WvEWqWHiPwS3g/UreTdBa6xbbhdq42YJjVgJCQW2MnI5XcM48U+K3h74c/B+fwz8TvhjqF6bGTU5RPZWpDLbAjBVZeVi5ZlEcrjj5cDt9M6L8O/FMPha58O+IrXy5b2DEs73RcxSW3TZuw4IOTnpz6cV4H4f8AEeq/DJNSXSNGs9X0pniF1BeSMwDLwpC7goLHOOD9M1k7wdovQuPK9bGf8LfC3wt+MMus6Hcz6lDrFjIJrOS8BiCSTnOwxRs25geW+VcgZAFQWgsvAum+ItMi1u3SW1uoUF07v9kjuVy3lLkCSJyRzvH8IyK+gvDem+A/jLd3OoSwW/hPx3/Zk0SaS5a1iuVMbeW6niOUoGEg2uHwBuXA3Lx9z8BX+E/wK1DSL2bTfGfiK7l8y7VkZVf512BpzISzxRg7GXYctjpUTnJLTaw48l7MpeGfHHwe+M+m2elazp9raa1rS/Z7+YSxw/6TDtCvCjYjLS9mBznr6BvjD9nfW/A1hctomp3er27EGK1Fobi4hXLYiLQhxIu3GSo+X0rzP4b/AA+/Zz8fajbve+KtT+D3jCxbZ9hnaKOKGZejKZQizLkDG0gjj0r3vxHY/to/DzWpr/wnd2/7QHh1AoIt4LXdsUAqZIxIlwJdin5oyyt71hOtVi7Rkaeyg+lj5G8V/Dj4Nav4cs9R0vxGl9Fo92gvNCCm11F0uJI0m8h5wGJjBz8qMBj7wOBX0/8AEHw1p3h7TPDWpaZp7C1t7V4RIqPLdeQUVf8ASBtZ3MXRR8wHOMAU74e618Cvjf4yvdc+I0kPhfVbERvDZXSTafNAUTE287CkoBzjeN2QcEV0XjP4xaD4T86HwV4us/F0F+Y/sdlaW0kwt4s4zukITd5Zwd3Un7oxxyYnGSaSkzahQtL3YnxV4K+JPinwz4zutE0rU9f1/TL1zAbNY2lCHaWX/RjnCJxn7uFWvoDQvEHgnxPqraRrWkxeGfGWpy/ZNTubK7e1kuRtSRZktJyigyH74UD5hz94AaPw8+HeheJfH9r8QIPEf/CmfEKzsV042yxxakIhtEgWR4ViwPvBRIrAYxXReIPgnoHxr0fVPiL4k1ZLnxPp9t9n8/R5reTzzbblt1eFHVYpjICp+XBUjuBRS5bKxvUldm1r3gPxT8H/ABL4f1n4hXo+JnwzvfNtP7LkDsbF2jVY3k8wBXjY/vMrhSAVIHGfJ/2ln+G3xNis9M8P6NdeDNZsLtYI7lmje3aB9h8oC3IO1MqQuBjHet/4e+I/Emj/AAy1bwR8WbUW8nhm2eXwzqq3EjFJpj5ZtpQWH7tSqkK6LlQQBwK6T4deMZfH3h+61TxVoNlepp3lfatctUEqi7AjCNNaLld6qx3SIoUYHQcVur82i0RhLa/XY53wLb+KvBvhPVfhh4F1/TvEH2qTzFs9YhPmWyEo0ilyMTptAAUxjb6cGqC+Cdd17wrYarp2iPqOsWQkmmuNIu0R1cMcmKDKMxPGBGpI4A3DivTfhx8PtT8cw3vxK0q70+5ttTvPs6tqCPGGjgcwpIDGS0TFlChQD1HQV6PqPwK+IdpJbXPhne+nTy/6TaaVdLDLC6AYfEvlh1zyo5PQgdDXqQbteXU82TSdkfM118Zdag02y1nXbFfE0qSNCYNRs/JnRbchD5b7PmkXOWOfyNOtfF3wc8Tavp19rE2qfDnULidnktmjFzYOWYB8chgJOM/whRjHTH35pGiaX4xtP+FdeNdPDta+b8k0abs+WoDxv5fyyHJYsp5I9wKzYfhZo8NtbWl2sWo/2bI/kSXdlFcPHCMDBWQY5PU5yO3tuqkEZS9Dx/RfiJoek2V74H0nStO8aaDafvRbxwKrqJxvOPNKgn58hlUspO3sMS2vxa8H+D9M0X+zJJU0rUWcTWJ/fJYsxBKbxmRSDnA5GMnFT/EX4M+E9Z+IOmarp3iY+A7/AOzQx3NqNyR3ixj5Ghw6ruPQjDdBWZrXgr4L+Dpbi11hdY1i0tNqagNJm8xbfK7w88DKD0Ocq3TkAdKySjJ/EVstjCuPH2u6r4guNU8CeNovDwdj9tS4KZDBcJiJwu5CqqNwCn9API9d8WfF7Tra5i1LXW8SWErDN1CyTqV6qyIq7U4/vKf617do/wAHv2Wviglna/DXX7jT9RRCs0NqS8jMzdJBebyrDjpXk3iP4Y+N/CGrPofwm8QWOu2sjrJHJM0UN5E0RyVaI5Qheh65HauinThYlyfocz4U8L+CPF2h6lp/j7SLq8ku33zajHavvikP+qlEyrkBQTkYCkDaeK8Ll8QfEr4BzWLR3U8mkPLMdOvoG8y0u0wFdHT5kTYAp2SICQAVI619xfBT9s3wj4c0TUofitpEGj6lpk6pLd6bGm2RMiLeqbt24n7xBGSenFev6P8AFX9lzxBdNrdr4j0yPTdTBkm0zUrAeQjsQGZhIqqd7HqAeed3Fae2UXZrQjkl2Pl/4e/tReC9R8PTaPrP2JtRvon3WZgl+yzuWRvmt1zGC8jEhgRnGcA12/xWTwR8ZPCPh7wbJp9voniSxvh/ak0UTwy/ZEjzuhuNo8xD8q7NzbP7pFbvxM/Yn+HvxC8ceH/HvhK/XwfYPFINQhsUd7W43oTBJA8TqImyQD8+zHQDBz5R4+/Z88d/CjxZp3jPwxa6r4m0OzUJJFHM11cxMq7ciA5LREYJUdvSnzU1rGVvINdmjxf4j/s/L4MXTZ/BWq3kulXrOt7e3IjLWyEhrcMYEiMucHDYXqMd65K/+KPibwJrtto/xKnk8SaRCqJALudmguISo+4WBy2OVDEdK+zPG/jv4EaB8NjIniKSeWaW3Etuqu95DMsyqN9lIkbiOPI3q3GOmcV7j4c034ffFTwtFD4O1Twn4/h8seVayWqrKvAz+6mQTW3PT5fYU1if5tRODVj5n8G+N/h/4zu5LWx1Ozls78wm2tLgqqRbEwwZHIVPl5+U9vy7XxT8NvAXxOaOCwtLLWI9NUtO+kXkRu0BA+Vl5zgjpz+FeafHL9n2Z9Oe40nQrL4a+ItHj+1SOvk/YNRtlByERQR5p/Dbxkg4r4q8NeKfEWh6m914buLiC7T7tzbGZVUr1+dVwo7ENt+lb0qbmr05bEPlXxI+lfF37PmhTWc0/wAPr7Vf7Y08qUtb+VI8d9gbYgU/3c4A4rloPj98XvBxsbDx3pUmpWuiSBBPqsJhuIkYhURbqIjziwB2s36gVqfDf42Xniaxi8D+I45L2S5u0jW/8yOORCWLnd5rcqNp28DHQdRX3V4X8G/B7xZ4q1TSdQU3Go3tjFDe6LeQBrZotgKSZZGOegGx1PsairU5FaqhxX8h5av7ZGkeIbvSIfCljBYyWUSssF7dP50Em3aVcx/K+V7jIPOfSvW7fTfgp8btTVviL4NsJ9Vwfs2p6Y/71ZFXDo205XAPGdwI7V4r8R/2CrvxNrNzqXw8g0/4YtZndFMkr3UF5HyNkihxJE/C4Y7lHTbxXyB4y8IftR/Aizgv/EXnR2Vm5MF7YET/AGfY2BIGRRsz6svtRD2clejLUT7SR6f8Yf2ZoNHubyD4cW5msbVy15aypJ9qhjOcbWYASdPl8tR64NcbF8ffif8ADzwoPB/h/X79tDTaYGvlW4ltJB1iikZCyqOBsDLtOa9J+Ff7Xdp4qs4tK+I3i2QavbMhsbq4tQfM3cBWmQfMv++O1fUfir4O+GvjN4bW+sxYpKED28ejX9us1yZNu/OSyjsQcFhjHNOVl7tZXRSbWsDxr4V/t36x4Y8PWWn+NdPbxdG0snn3L3gifZvz+5+UhyO6ylfTdXvWt/Bb9nr9ouxuPFHgDXNOt9b1eFZFga7juo1LqGZZbTO6J1z/AMszwa+Q/EP7CPxA0fEfhnVYLm0uG80QaxHLFIm/pFuiBVnzxnaAa+ctX8D/ABc+AvjHT9V1OyuvhvrtvNvsroKxtpNvy742wIXUjggc84NNYek3zYadn2MnVf8Ay8iekeM/2WvjB8Hb/Udf1q0W60zSZFmF7aSbVlgZwu8SR4dcHHG0MBwRVeDxp8QvhpqNnr3h3WtV0+e4Tz/Ku2m8uWMnnazBUZcnG4fQ+lfSPw8/a3XX9Gl+EP7R2mf21a3z4OqQSrbAROQyMQmNwDg+gwMEHofWPjX4q+BHiHTPD0Gm6ut/ojefatFZRLd+UoVF81opBvVkGDyvIUbayqVXflrQNqUdL02fLl78Sx8Q/Bmu2HxrhvPEVjGkVzpd3aTFLm2nfCkoTuVSARz5eMDBHQj0Gw+A/wAEtQslTRPE48UpLbwzNZuwlubfzBwUeMKQ655XJ5yMDFdT8Qf2M9Z8G/2vq3hzWIF0EW0Uts95dmGSOZAWkSSIxMjLkDZtkJAH5fCF1Zat4N8RweJbH/RrizxKNRtEmjGQxBO7YAxOMEcj1pQXSk7Fv3leR9afET9h/TdF+Hd/4s8F6tfahrUSx7bS+ka2hlTzUXYm4OGYA9CcY6cV8f6R4N8X+DfHGmW/jC31XwIbht9pNdIghmZCONzNt2/TP0xX1X4V/bX+I/hrTH0/VJNO+JNjdRD7Pa358i6Tp8iyxgggLxgp6YNfXFv4p+DX7Qvg+zsbyWLQLfzY21HS9TtC5R2j+7FcfM6BWPysCueOg69Eak18aMZU+x8E6549utU13Vrl9Xt10uZsLZyrvsmyqqxKHhN2wEle+a39W+CthongDwv8ToEjn0m/My6hNZSiQ2s0jmOIqj/fjyB91SUI57Z+pPH/APwT+8P6pa/2n8NdbvNEujtdIpit5abOMeWWCtggdOw6V8q+LvhH8aPgtpslr4sspJvCbtJJC9hcm6tlcgeY5iB3wE4DE7QPQ8VjKKS9xlxkmzze08P36Xi654IvZ9RvYXLwJbI6o23ggx4GzcM56r+FUbvxJ8QLU6lp+pSTm4JSa6s5yJIwHwyuvXDHjO0g/iKu+D/jNqngmWRtGs7d0ZCCl5E0kckT7duVDL2GOOtdxcfEFtY8W2vjHw2lroWpzW0cV1b3MQeznEfTCY3KMZHXPA561lJW0lA1UuzO6+Bvgjx94v0q6sDaW19YRyl3vLm7EdxDIu3bCA5MoZQfl3BchuDipfiT8E30nQ5b/UdVuF1ac4lhnYXEEkW4mIRzZCoyqMZyRnsOM+afFjWZ/wDhJU8RzW8Phu41CFY5RE7OgkgRUXdtG3LJjt0Ud8Vta38R9U1XwPpuieHvs18kW5riCRtgLMBuCAtnGfunIx2rhq0HfmgkdFOS+0z/1dXxNqur6xY2GkfC+2Twf4ftzsu9YunhETdNo8mX97J82Bks3XrVXxT4j0vWv7O8Na54y/4TTUV+S0jtNNWxgt5D947l2xtn1YnPbFeeeKbWaTWdO1HW9SeG72ASxrGrLEnGUVY1xz03b81s20vw/wBL1t7TXLSTVZVZJBDGWi804+XEkS5AAPZ/wr88jRitZH1HO9omXfWtrpepx6L4a0608WXVovlS3d0fJjt5H5/1TcPxz8mfStP4feA9V1b4iQrNrqaVdTxSrvt4isBkUDbC0WRweobAya9C0zwV8ALq1fUJxqWhPAxaSyWW5lRmYcA3HlgjHqWGAOprzi1sbSO3fQPCGnzOI5JBJei6G/aSWUFZAB0x93H3etartuR+B7B4n8B+DtA1r7Kb6LxJrVhCrzmeJ7eLzTyFlVMhuMdJT6EUQ/EbwN4gmttN1bT7LW7/AE9dkEdtFPFHH3kUZCwgKe5JzxxXiGneDdf1yBNNu/EIsksN7Pa3EMX7hSeu9cmQE4yMiuw+HXwBuviiLh9Y8YW9j4SsiRe3zxwwR71K/utjlJBkY+blefwrJxSXvTsXddrmH4D8P+OPiz8TzN4U1jTPh7cqo3SxwQ3Riijba5C4jCsBjrzzgYr9OPHN78N/h14Q02x8Zamjpo8Dymd2cT3DbcrOkSbjlj/CvyqenFfDvifwl+z38NdDt77wRdDUtPtZpBc38MM8yzswG1SXwML2KDA49RXlHiDV4fFOlTeI/E2iXHiLTLCEmzLyjyREcAERooZeOW6kYrhrz9p7tN6I6aVHXmn9x7mn7Wvwf0zU28QWPwy1XxjrUamO11W5uYrfcD3ER3JHt7ELvODwK5DxJ+0t+0T41tv7Ou76PwRaSSY/tCC3hjuBDuyscgkTeuDgAjaW/GvnCfWLfV7HTNdt7I2llZYdrZCFVXRtqojkB2Bx15wetdQdb8TfGC+jsdWiv9YSO4WKDTIGgghh8zG0yTxoHfA556Y9Kr6vdWt/l+BSUU7rQ9J0v4h634Mvn1zw34pe91adClw11B9peVyB++8uVWRSF6HBGOnIqpqHxLuo9TuLvxjqVzqGpXEQ8+VYPIeIYGwgLtiG3/ZQeuKu+JRa/Abw/D4Cstd0/UdTnI3SJbBZdO82QSSbvNMiShFY4+cE9ABgVDonjj4P6Hr+k+JPEsFn8VCkYiupr7zrePIwDi3+WEuAeN3mEY68UnC+qX9eQtEcvbr4evNU0zxvNNd+I4rOZHPm3bGKNoyNrbhES4BxlRzXqGt/FTxxrl/Z6pEraJop1CGE6ukcOxImKpzDIgmkGRnd07Diuc+NP7UPgbxnqkuleDbNEAhWG2Hl28uJU+5skEI2RqnGMOeBz6eaeBvipqiaHrsHiayuPG+pPB5VspxFHbjBBYqsZHDHOdpb5cd6qlhpuPM1ZdjGVVLQ938Ufs0eJvi7qer+KfBN0l3cWflPm6kA+1O6nYsRKl14DYAwvHritP8A4Y3/AGor7Rmn1jxvbWSR2QSK1EcavbqoAKySxkKAF9SWP1ri/gr8WPFHw58HyaN8I/DV18RfEPiIvNquqs7oluySsIkgt5YzE7iPjIPHp2qz4p+LP7U3xF0aT4TeEPD82p5Ijv4FihnulQkOI5r2doUiQbecdhjOOK35aukKcVYxW93Ox0ngn9lH4qeLrm30h/i9eabp+jQSi2ma0gP7w/6xbe3+0xz7AM/vDHjA4roNA/YN+Gen6bqHxA1n4kiW3tY3X7XF5ltGlxnmWZ2bd8x6xFG/2Wr5G1L9nz9obwvotxrOv+HZPB1vgl5nutzzL/si2kZmH+yD+FcB4f8Ag58UPE1lZyLpuoT6TFLKY3vTLHZI+MkxlnLZP+5+FejSws1rGcTCdWNrNs+w9X+C/wCzD4X8My65qfxL/wCEtu7hVSCLS4XhAYE5LEs+e2d5TjoK+VL2PQdc8TfYNOvJmt1VY0nnDFtijCrh9gx2Xrx+iWXwJ+InifWF0DwhosmuX0ik5tkGxQh5dTgfKD6EfSvoSb9g7406Pov9q+Jtd0nwzF5K5jy0swkbohMbA7s/3dw9cV0qmormqTRg6i2gmeG2Phy21zWLPwp4ftU0a7SURi6LmUTFjsZfLZRtJOCMHAGePT0Xx78KPCnhDUTo15rkHizVTEBcabHDKskG8Ag78FOBjqBXQeHvB3h74T6ZNfanFeaz4usmJtblmkhjhVQMTIuccc/KxO72zivnX+144dak1Wz1p2uLmaQ3cskZ23W87mIQgqpByBwPrTu27RegrdZHrcfiHwj4U8Jw+GohDdNaA+ZaMplkJkO7h9jYPP8AeAHTGKyrPV9M1K2le00iC+DhSQXEQii7gn5WJGOoxXPRWHwwkltUthqKSDLXLqWVSzcAxx7XZxn+7gACszV9P0WOBpo9I1DUo4Ayxy3amJTzgb9iBRjtken4NRtq2O6eiRa8U/EzSItRh0rSEjFiuPKVs+gzhiARyOdxPpVPT/jj4tsLE6bo08PhYw3X728kjjndt3G3y2V0CrjtzXt3gn4OQ+OvBugLqegw35uJ3lTTrWVFmuUQZX/SiQLcKfn4kXPC5GDnmvENppvhjx5L4d1XT7L4TX+nL/okLBb1JHnHyPNPCD/Bjjc23PXtWFSpSXuvU2pwm9VY6eD4/wB7oVzp8PhzVhqX2b95qc6xFPtQkIYCNCqhBHyMRkhuMgc1Zk/aB8e3/jyfxn4Su5/B9pIVFw80cN4kygBVBimh2LyvGBxnOa5awX4ZeH/FUmp+IdYi+IupQW28x21o8Ss8qlSFeAGI7UYEE9cdRiuMbVNC+IfiOPw7ocs/hmOW6jWGyumVxIAV4DR/MM9MM/X6V53JTk9jrWi2PXfEnxd+Inii0TWPG2pXMTWzA2tjZOtpDcA7fmmeAAMAQT0GAMda8qlm+I3iHUJPEerrBctujDvaRxW6YQ/KBt6kHqcEjv2FfaPxD/Zc8a+IbfSdC8NW8Xgzw1Zx+RdamxjvJTCNr7zbPMsrDzASuWB55wBXE6l8Kvgj4El0+x8VeKL7xj5fmXMtrbzf2fZ3cKLxC6webkFsf6ts8feFcUq9GD1XobU1J/CfJ9n490eHx9a3fjTV/wCzUtBt2W4/fRMo5jaSFBIA3TOCOeuM177N4jvdZsbNovAMNx4fkcPZtKWYqAvJMoDbi+Dy3GMAAgV2t/8AEL4P+B/Cj+HPhp4YtvBOo3szXN3LextqO1E5iEUl15zTBt3CxqoGCSD1HdfCrXoNU8Jan48vteaG7a5WDUzKPKW1CMyxZwiph12kfLgZwcdKzqV+sVt8jVRvueT69rXivxhoMUR8NaJ4d0a3uFmN9EVT7PDHhVWVZAryFm7xIOO1edfE688ffFmcQeHLWLWfDHhaNUCRNGkYUxqGZjmOV2xEvA3bMDAA6+kf8L3GszTWmh6L9n0m1mMt9qOsFXNxKoXyxt+T7Mi4IGA27tjnOn4p/aG8N23hq30+HSz8RdVvzsiuHSOzSJo+cqmwh416YYgHr0qqcqml4jaUdmjx3wen7QvxdttP+Gq6fex6DASMQWUNpD5aNkieaXYzBWUspLDvxk89d42+BHjO11LRfhyPGAOlTTYurXRYJJpoViw/mPM6wMSSOFJAU8jI6W/+Ez+NW1tVtrS1tTfRiG8s/OhkkljzwQCrNF6EKQvPKnIx9G/DXxxcWk0V/wCE/hxNo8V5Iba71We6V443jwZPLtT86rjIzlF7DOMDvbtZuFkccm+kjrPBXwL1Xw3pNrpPw4vpPhNbSEyXEV2F1me8f5F+eSeTzIAqqRhNu7J4HArwn40TD4MeI7q2Oo2espq8Y87fazC6TbDh5YyNyxLuYYyTXsPiv4y+Cb/xI3gfwx4yW41Ixp5lpZRfvUdVErp58kY8tkxnCO2B1x0r4Q8aa7aD4sqNU1EeLLYXDtJDeO8CxOuBlpGX5iCCx6jHGOKyhT9tJaaFa01qefanqt0ILTxBd397bEEiG6bdK3kZKhQ0nIwp+U4xX0L8MfGvh/w5aS+M9dv726nht47jTlnk2SXKqxjYRsVIPzeqkcZxjmvWvDU8kinTND1CP4p65d+XvttLjhjhhhKlhE91JG0AVlIJX5CK75PhZo+v2bS/Frwg9/qxYfZYIr4xpDbrwolmsSsUm0f7Ofx6dEpKzjHQyim3eRm6b8fNU166sUj1X+xbbxCFFu8Srd/ZXUR7omysYy3quMEkYxg18uftDx+BpPE2LPUx4n1q5kU6hHAMW0UtthSzDHyyOowwHyjkjrgN+N3j+z8F+J5Ph54PnFrYW6IkU0VuoX94g+ZJXzICudpIbdlc9K+TNT1DQo7aLSbUBojvz97dNJnPljjdneRgn6dK0wWBTftOgYjFcvuntVz8QPFXi3V7Lwv4N0y08N3VuPKxDFbXMsqBch/MlQED2AU+vTFfTvwW8JR6DdXG3U73S9eeMyi7kgEjqXK+cixphQPlAX68cV5R+z54Q0zT1ENlB/wnmszKrTW6KYFsIl2ModzneVLYbBwCMYzX134lj8P+DPB8mt6pYXDfa+rib7OrvkY5chgvG4Ae3FZY2vCMvZQDDQlL3mWtaubjStPh8YeMtZufFOgRp9mSRMWaW/3f3kioR5hJypG1jn1FfFA07w78S7zxDqmiW8Phm+u7iR7KykkbczIu4s0gVVwxztXaOuOBXlXjvxtqPi7VZtQl1K8trJSRZW0jM8ECphV4xg59dv4+mf4O0WLxF5msXU7XNtoUkaTQxOYPMDDAxIBuyDgnPynOBTo0JU4e0egVaylL2aPTvh78F/DvxE8ZweENSt2lltysl5cWdwI1jB+Z3Ljsg64b6dDj7P0TXv2UfDekf8Iunju3li05EiuEim1JwIItmyLiNkkxsUblLDPJxxXz98SfiPD8MPAWn+EvhdYpo0niez8y9uWtoS89u2wKAZIzIW+djkH5RjAXgjJk0TTYvB/h200vR30iGSXGspNJvZ34bYpUlkBbO3Zt28LXFVxdWpp0Xl/Wx0U8LThFSl1Pob4l/tCeGbK18NaX8B/FEdzZ2rTpPFcWHnSwpjzNyyXkDLjjbj5W54wBz89/HXW9S8W+IPDd/ZtY3T3dorXGoptt1Mztj548MFVC2cEnO7HGDitp3/CFXpvLaC1OnRxssIBikDAj7zSN1+XGcE5wK35PCPw18F6UPG/iWOa80tQTLqDW08q3csnyoPs6f6sRtlRwoJHXphc0YJSYuW7tFHW+DNd+F/gzUvD0OoXs8dhLB9nkv42na2Fw8Zy5iXzJVO49gF9vQ8djwd8E7e11mHxVf6ol0ji1a2jEUIRstEWkKrG5KZ4fB+nFclp/xf8AEg8N6ZJ8G/C09hfX90YxdGGyna7iUnEamX/Vc7uu3gH0r3yJfi7p93BdfGu68P8AhCznjd7eW9tobnypjwEXZKkWRk/MW29wBkVye+9dl8jdxUbfkeQ+A/j74ZtfDkuv+M764srayM0enWVl5aXEbZB2yyqFi/eJtPzcDnvXF+Lf2orj4sWekQ6Lot1e2ekb3to5pFbcVOC0xjUBti8D5c9q7LU7CXVtXbxnr0B8X6XcTErbwqLaCWJGKIC2MhDjKnqB61658R7DQfiHZabqvhfQtK8DXoi+yzwS3ENrHbwth2WbZ5aykg8OwDbfyrblpRalJGXNLVJHnmpeOdV8NeEzd/a4kvL11kkiwizNnYyoACxIGQpIHAODiuSsdI8ReHfBEHibSpZJb/xFcZknE6RwWmGbyt+Ecv5qnGABgDaSORVv4zfBjwd4B8Nk6JqkJ8Ta4YIrTSdPVrpTG6rI8hupG2ojRtu4C5wAvrWp8DPDvhzwh4W07VtZg1HXvFUzTw6baCV1jtk5iXysn7OWWPBctkH8sbxcOVuL/rsZ7JHjnxGt9Q+HMEFp8RtYivNY1aZZPsdvCMQQlghkfCrGCw24VRk9q9O8Basnw+8TXWl3/htfGOn3qQ2+oXW6OEhScxGMSjYoQkK6/wAWOorsfAfwoh8PeKLr4h+PNWl8YXNiAbBWVsmbDxxo8pB83ykOMbAoO3HaqfjH4l/CeayuNQ0y6R/GV5Eqvp80E6pmVcSOfkMLfIem7Oeoq1USXKvw/Ilwu9tD3O58ffBXwVoz32karcXNhpr+ZLY6fp103zSMSsbXEcQhQscgMGKnH3e1eJaH408R/FzxtL4n+HWhP4JutORzDb3fkEFpUALMXWNG35P3U4BGCecSfDf4zfD/AMAS2Xw30vUYvGt4y77mN0aGKS48xnEflSwkK6rtC7XK5QbgDwOm8ZN+0Fpt/e3qxHxDe6ou77ZBBFjTQu3aoUMqBig7gjHUk5qeS+u/4IL202PNrn4OeIm1mDV/GHieHVNWkmea707RhDJc+YnK7ZCBEmEKll2c9Ktf8La8S6drl3o9vq40iw0cBI9MeNZHLIBxJKgEg5HRdwxxzT7D4Q/EzSYLDwR4Mj1CybU087W9csomkMjNh4h58jqsawruBCSjceAORXoOlfDLTl8Pp4N0XUf7FtDPG11fSx+ZcX75ydxOGRg2PutgdK05LWTenkT7Rb7lT4Vwv8TNVmjsdNElwqiXUILfdBDEkwMfCMQ7h8E/u92PQDNa/gf4PeJ/hrfz6R8QPENvrekSx+SbFLTyJYYHOC3nkhvvEHcAxOOMYIpfFvjew+FOk313J53w5jQhH3Ok8mqx/d8uMspZTEuNoB2hT25r5vj/AGjfhvD4usdb8I2V5omjxwtb3lxcKZRuY7htXLkYyQejdMCs517aQWhpTw0pq59nR+Cf2d21uRZIZn1S4XyoYBcXd2qHyTjbJlkIztySGwRjpivnvwvqPhXUr3UtE0DQrnxKLeTcJYJ3iDuMoHjjlxtXk/h2I6UdR1/xN468QxXPw3vLS0so7FpYbORFyiSBd8m8J95zgY3ZXoQKq/DfxVrHw213WfsGkweIL3UogkbwXCxGFiAA0cbRtv5PA29sZFZQx9vi+Rv9S0OU+M1z468P+LNKs9Xim0q5uIJJraztBFI8NtnaV3xZEjKADnPfpxXL6XrvgKx8O6vf2uj2un69IjRzXN7czXG+RzkbYmBSNmH93BVsZyFNdVruoaB4G+Id5oviX7b4i1fxJbQm4ni2o1vCQfl8yX92EI3A7QSAMcZ56LxH8Pbf4haPpOu+CvsOi6DpMckcWnzBpZP3ZLSANtLOX38q75zzjGaxWITRp7Plt2ML4dab8b/GmjTeBNM0j/hF9JntT5+oyxQODBjBiWZTktLnaOOF9FHDtD8feIPhXpl5oVnokUFx4fuGt5L0iOaSNdx3RKfLAeSQHBYfmQK6vxR4E16L4f6H4nHhy70+zihxaLLc2yWpLEhpJFYu+OMgMoyOwHNaelfA74oah4TW58Q+JtC0ZXAEKEJI0ki48hFcHaSTtwABjOPasJzbvbRDjbTmODTRfG/jy2m8cSeCrnw/qc6GTS9Ws72K2lRTniWNJU4YcHzFGVPyquAak8OaBFqHjLQtc1zV7r4hnSLRvIsIG+zyLcY3kPMDsVfXJySo/hGK6geCfGPw+/sbQ/G2n3mu6n4hK/bZUvHWyt7dZQGidYWKHEQLsdy+oNel/tB654H8LeCrbwj8PZo9XRnW3udPsYjsPmFVP75gdxk5T/WMVGM8AYzqNqyiXDXTofPmu6PH8TvE+u+MJtVtfg5/ZkUVr/x6LqW1QNoD48lpXdiSX6jOACBXUfDt9O+HMSeFfCtiPHXiW8P22PWfNVbdpNhCSi2kaVUSJW5Cct0+k3wt8EeA9JNx4d+K/iOy8EPMkd1B4euMzS+cp+RzdQfIVKjmMA8elehfEK48BWo06DRJU8Dm3lDxSAOWukbEZdUxvSPcABzjtjHTKbSXs7ml79DFt9CsPh9qV78TPHGuX/jLW53zdz6daLHbQ5AyCvywgKoA6KoDcZJr0Lwj4z1nX/JvPB9td+If7YWU2BuJInjtnOQ7PuHlAEYYccYwAa4vxJ8BNR8cyW+p6l4cvddtJdpgvdU1lLKySM8oyRwSRStuB4HJ6ZzWV+0LDF8N/AUPhaTxLa3ut3l1bi3stGj+yC1MCpJLIzABlVB8oyU3hwcDnHOo80kn8kVdJHl1h4c+JfwUh1/TvEPiK00Ui4Eq26iOe4uVmbHmRqCfs6leo2EjPIUAGqPiX4ktaeReSaW2u6FF88EDXLDfgdZHYPwnXaVY/pXG6J4L+x2VrJr9rBp11qMnnJLPKt1dXz5H3JQzxxD5hj5zyRiuq8ZeFfirNbXekXJGn6TLCYkgSKC6mEbptVNsW9vM5GMkY9cV7kYRulI4JTPn/wAU/FWCWPUvEujxSaFd3boPs8TROhjGQoUsny7e+MZH1NfO+seJr9tOh0v+z5I7W7UThXXLzgH5nQKCxGO/8q+1Ph98Im8KfD5bz4iJLpkk5kuEgulAJt7U4VyE3bUy3f8AiHQ1Dr/hDQ9e8Nx+IPBttBrEXmBbyVyBcs8bfcddqsqjgqsYXjnBHX1VjaFN8i6HB7KpPXY8hv8A4Q+CNO0LTPF9lqEj2GoRIY4p28pWL/c2hVkbJ+orhZNJufF2oSaPdWMeg21o3lzxyOWaWU9MTIoPHGAeK9h1bwpqGupZ3sNk6Xscskg81mWBCvyhSQNpwFHC44GMVyaP4y8XaxqFhNFbxW1iuyKNVQGSXoxR2IKrk7tx69PptDGt6sTwySPnzxL4F+yRy3FhPOtrGq+XLHuaNnP8P3VIPpnt3rEl+z6fGbS/lkgfagy4D43DOFCnj657V9LyavPptvYeGb/Tzdi4jKsuzbIIwfvcqTheuePWu9j8OeENU0w2Wm3kJvGG0Bk2yEr2Z9m7ZxjB6+tbLHR6kfVmfGUujIt2ZZrfzCvyMGb/AFYx0OOueoxWvYeHbPUo4pjNct5GSIYi3yjpnOT0x9cV6x4u0xdHNtZ6Jp6xTRhpLuaGLcgwPuruHyn3WvKL/V9X0W7h124uWtobv5hCsWcRr0+baV5x7Hmto1VPZEypOJZ1qztdVhUNaNeQ2GFWTewVV43B0bBJHfipbGy8H29hLLJC8FuFAzM58pmx0QMMg8cU3StY1K8kutX1GwZLJIiyAMPnX0wCB79KzYZ5PEUz6hrM6WVjAmYLFMHfhc7ty9PfjNNNrTYiyZwl4i6hF/aS/ubfzCiQRxhTheOWHt7V39m8lkIFhtzFBOvUtubnoRnkdK6CPQbi9061uo1SKOEho1kHb1/2vyrQ1HwXqWoSxXWlXJ3rFjDxgJz1bnoo9MGtHLQSiczZXTaebh70f2lPKMxLC2zhO2cBR+AzxXL6t4s16dvshhDJMmfmx8iemdo5rrtN0XTbKG9vtRmi1prFSNkW5FB/iHYfmMVH4a03XNWnSd0ht7SbMgRwGVlzwoGD82PYdKnniPkYumXrjT4jNyyRABx/DnBxjH+NbNs7Gyjb/VKxI+UA7j29vaqGtzSx3D2UxUxHPlkKPlXsMAY7dulWbYqtsqWYbb7kYU9jXz+JlebaPRpq0UgMjfvFVMp2Xpgjrx71h+KXik022WYvEJZPl9dwBG0/TqOlbM2JN8pxlCN23uelZutaNbagkcc0p09IR5jynLY9gvT+VPBNRqIVZe7oc/YaNf31sJ7DYqhdjs+0DcOB155pW0u8MES34MpDGOGNPlJP5YxjHpVzS9U03SI5/tN42px9I3VdrADj5l6Acdalu/iRPNpe3TdIBgB8pXJzuDDkKMcf54r6TmvsjzlBo4/VdAfRj9oWwbWbudshtx8mArjiRhx371lHXNQtHju9Qkhh+zkyQQx8x5xjt+FX7JtX1CAwW9vPBufi3T5Q3Tli3AHt7V1n/CFadoVsuqzWiz3Ue2SYSODsY9FiABHei382g79EcO2r+J9UtJJ0afz5uI1iwmQeCFHYY9q3fD3hTWdESCMX7afPcnzHR4ww+bjkZIPFek2UsV5IkcVssdxs3Rq5Cndj1wFzXSaZpUrXcME11FFdbQZN33lJxhQR19xUSqwirJDUZPdnER6DfTW7/ZtU87yv9cq24UYJ5x15+lbFp8P9N1eEJarKZpPnRjIw8sjjr3z2Fem6nJ4T8OQtNqSq1zDxHHExV3JA5x359eK1tM1vUp9B8w2s+gGRA3mFUkklXGP9UFLKPfHSub2t9jR02vI8euvBfgqxuodI1HVZLC5YYl2rKHyemTnaPx7V1Flovw38I6abw6o2pMp2xhpXkBbjgAJ8jH6cetdn4V8Cz+NmeO1sZcyfuZ5psMXQZ++JcbOCSpGK5bxh4P8ACWjeIbfQNMsLm6uLJ9ksUJb95uHqSehxn5hQ76Ju3yISX3GzofiXR9djlt4bWTQpm4Uv+8aZBwHxtAHpjrXReGPhetvq1zqmmW8nn3PDNNMBHGG5ypbG4tj0OOnFbfgWO18E6bfav4iVcRt/o+nQkS3CE4BTfgAFcfTHeuT1/wAc+KfiB4nOnaZE2iaFp4WeCEeWWuHBypZ1Cv8Af42qcDFL7XLFXKUXa70RyHxh8MaP4a1m20kXgOrNCZFjiU7oUlz/AK53BXovADA9+mK80h8Ka+TZW32eRft4ykgK7ZIQcu2M4+70Bwele8uPGR8Qm6msYNNe4RgJHVZAIAdzFnTjj+6TntiuI1rX/FnjLXodD8IW11qUUq+SLnT4TlmHytJvIUxoOvUgD8K66alZIyml30Oz1X4dfDfULbTYkP8AZMlxAkDq83lGRx0kk6oOeTjtxXWweAPhNp+l22k69qNlfi4nURRqf3hZMDAypYc4+6QPSvHovgV8THuDaXjxyBW+QxyMWLd98nIDD/Jr234d/s8ap4b1WPxD41u0ljiiYonnCQxsMMzctgDA6DJFFRuEbymTFU3tE9ct/Dumtoy+H9NQWsEcfkwYy0qqOQC2MgZHT0rnfGVh8LvB9nJpPi2+WJ5xG8trdSy+Y2DnKmPG9d306elaGnfFG/1i0upvAug3Gqx2rmFrlpYzGv8ACrohUO2Ow6eteQa38I/DMOoJrXiO5GoXN6269mumZks9/XdHuwxXOBgjJ7Vxxk5O97HSoqK5fwNuT4t/B+Iw+HNGs1uIJ28kPCohRMr1JIx17mQk1l6J8SdI8HXMfhrQLOGzN7MJF8xIkUq2OQiRE5zjkn/61ix+BXw80zw5calpWtyeIrhYTNBJIJLeFjjgrAMhgP4cEj14qbw1+zpoVhqemeKLiSXXJ5IxLM93mNIt3KmOKMkDHb5j7+gu0XtUJvGK+Cx0usfEnV7drnSY9GvLi7nCCJbVlCSlyANrlCqDHfDYrzSx8aX3hHWdUuZbOSbxBMAtvpU7LMLY7VO95xhAMf3SOPyr6QutLstM1M+I7iZopLaL7L5jAeWqn5lVUVc5OP8A61cJr0vw2Nte32rXNrb6rAfPm8yNpriKNmyAyRrkjJPB4GawvC9maptrRHieq/G7xBaWTQx3KNqG757e1TbBFM3Rnflcr93CnHFe1eDdU+JmqaFbC6gkiaUiV7orE4ZvRU7AfRau6b8Qvh14k1HTtJsbZb+/WEAM8aL8nAJWMjbtz0OeBXp1tpBGnXlhpsQhuZ/lKbgqpGwAyMDGRjqB3q37KK+EzXO2clrdx4q0bRLu90KCbWtVFsRCQiKsUjdmSTAfIzgZ/Svio2v7QZvraN9H1D+1L5i8WySKBXGSx3QtIIY+R1IGMele9+JPjcfh1PqvgnQoLfW7xV3xXs0uUSXG05hdePLK4I788YrlNK+OesxyjVdO0a0m12by2nuJIlkQsBjKL8oiBHGFA9eaujT15uS6FUk4+7zWPNNT+FXx7aS01KVZka4k/eHz1u2gIP8AG5Yps9MMBX1F8NfANl4AuBc+KtWm1PxJqEXmSs/mMmWHypE+5sbcdR8vQA4rjtP+N3ibX/FOn6BrVvbvDqNxHBLFZw+W+xyN2CzN84z1UL/j+uHgD4deHPDCJHaWnnTxgTB7wRyTK4bY5LtGSMHg/wAOOcdKwx2NVGnaULeg6FNylpK5+Y3xY/Z2/aJ+N9hpmmfDywFvpFoDOGupPsvnyNujP70MMxqPurjnt6VNoX7A37SA0mC38ceN4dCtFi+zmzghlBAwNoaSPZlc8FnFaHxe/bD+Llt8ZvFPhnwa8XgWx0yQ6fHBbwW8tzH5eEO+YLtAmPI447dK4p/2vfixN4bt7a+1O4s/szSRTfa7TfG1wfuqrcnpnKkBTxxWeHrYn2S9lTVma1KcHK0qh6P4c/4JyavY3yReLvFFrBpduBNcw2SShrlFPeUsxQ44wuR/s19y6b8LvDNn4Ss/DOg232WxtirrGkjLllG05yMEgc8Yz6V8l/sw6h8b/jTJqviLWPE8s2iaE8cK2bWqQLdy7dz+WvAVI49oOOMsMelfo4ETTfhLqVxPsl1CW2uMWyN84aRceWCOVbleeMEdjXHj61eWldrToh0KUE17PU+c/i/+zj4I+Iup6BN4/wBVn0HRtCtiIZLV/KuGkmyhikb5nZUwrDHfgjrnyHTv2Wv2ePDWi6lqt/ruo6zo1jI5kvobgvFEsfJDRwqZnbP8IKjPHPFfEOgRn/hLJNOu9Zub250iWSK0me4lUFC/zpHHuwu9uyjPWu78F+Cfin8R7a9TwD4R1nWtJE7WsmpRnyNPEy9PkkMeSBjJAIxxV4X26prlqWRdenTTtM+vPhn4O/Zz8GafJ46+FGonVbxHaK4WcOJC2Fk2tHKiyRptAyQNtV/ih8RPj5pegPpPhvT7Ejxa4itdSsXjM1ursSLcPJm3O5FPzjZtHQ10Xwq/Zw+JFnZ/2X43sND1LR4laSTTxdXK38knyybFVBHHu8xBw0m3BI9K8UHgHxF4s1zV7f4J+EL+11HQ/tFpeQ6zcq8NlK29Rbojn5XyPlCpj+98vNcdVuVbllK/+R1UIwjTvFbD4fDXw78O3nh/wv8AHMJq8OrqY4LfS1a3bS7rcpWSSeK4Ej7/AJuR8uVPyngHzrVPFnhzw7qnijw58MBPpb2l4baKfWFj1C8uyBsJRmjQQwdAmUPPzHrget+Ef+CffxMm0y28WeJfFkeieI7lFmewNq07rORlo2lWaQLsUjBRc854rq2/Yt+Hfw+v7rxV8T/H17bwWvlzkxw3FvGsyne8Lsd6ynHCBW3H+76enJ04KzqfI4eZyekT1Hwb8UfCPh/SPDXgjxZ4d/sPXJ7UXT3MlraxQ3M+CwlW4jDfeYN8rDgADuK5741/Djw54VsrT49+PZp4r5dY0pGl0/fsSDcjBWg6OwgRyGRU5G3HNew6V4d+EfxFn0HWtIuptVv/AA3m4hnuIZ03xSAIUdJQDsxgqq8DGO5ruPHvwu8JfFmztdL8e332HwzaTJMYDcPAskqgrE7TI0cgYZPGR0FefyR5k7/8A6FUsrRjY+I/2tvivafEDwto2qeFrFLvwmk/2iG5eGJYjJJuRivLMgbLBhxywBHy8fGHguW2ufGGk6fYaLJ4gS+uoYktYiV3xLInnYTIBUrkFX4xleDyP02uPgd8E/hpps02o+JYPF3gW4ug50eacSxQSN8qlp8l44x1bqGAxXQeH/An7Pnwq8f6SPhT4Y0q51bUoFn+2292yfYIJ5ERJHaUyLiXkoqlTxgCvQWOp4am4LU4/q860lpY9F8KeC/hl8LLQQ6J4Ws/D9pGAbpUtlvJj8uN0krpI5Hp8+0HGAOleR/FX9rnw18Jri1s9D8Iah4yu72MNIMRxJawsSqxGMgStkD5WC7QtfT2oato/hG2vtY1ov4a0+GQQRb1aaS7nY52QxqjSMeMhcHI7jBx8jah+3D4N0z4gg6DagaZbaTcRRS3Fkr3F7qG11gCzCMTQR7ivUbSMjAr52jOVetaV2j1HS9nT5kj4O+LvxM1v9pPx3a69qtnJpug2QjU21qAZLW0+bzSSqp5snJwwXPPTtX2l8A5vBsfwovbC0k1DwToCXqos2px/a5b0OIwZIhGqSHDttxzgY+YkED46WfX7/Xo9Y1XVU0Oa9vPtFz5FrGqwy3Enm+UsiBcc8ccc+gr9ANT0i/8T6Ro3g/Rb628QXltb+cbqBNzCB28pJMKd21chD8y9vTj6LGpKhGnBW8jzsN71Vzl0L3xQ+KN/DGmn/CaOz8X67d2XljUbSQQy2XloQblLaZRGMfeAyMdOQDXkNvZftZeIPB974g8IajpXiLSowTqF1ObY6mnlYPl5Uu+9AQwXtjueK+u57b4P/BnwTpnhq6ksbacxoLjWL6xk8mWSIh385yhyZc4WPzAApGMYGPkLVv2udW8U63qOjaHrln8P/CFtE9vaaVpVvbSPfR7ZEnd3MLMvmLllRduMj+Jc15mGjBTcbXZ11JScU46I+dtO8KfEW80zU/FMV3ZRSLG9xeyPtMksaZZmSIL5isCcEMo5wMmvuj9nm5v/hV8P/7PuoxLd65dvfTT3KulqEdBGqghG3Mwi+6OlfE3iD4maXrPhGDwzpGi3UNpeXghtrlihlkQNgqmxeWaTOQpwBx7V+yfwr8O+GZvh34RtrZPNgttOtk+zsPPBcKQWJkBPDd89q9x6ws1Y85tRd9z4Y/bFsbXxl4V8O6Bo+pxeDrZb+a/nuHtbi4+0uUBjdfs4VgUIcYaRQ3md9pr5S8efsxeI/AE9nfXviaw8W6HeiFb+4t7e4M9vByJS0bSTEbUyVKyseMYHFfbHxF/a7+Mvg74qX/gH4bfDaL4oW+lyzJPbWEM5uIPKbaPOliQxRkKuQcYwcZzivG/iZ+1342vvCEWj+IvhdF8JJL+6W6iivtv+l7SyS/uDEAySbmXzMjnpXNTWl4L8Dad3aO3zPmPVfhpBpGo23jPwtLca5pegXVndx3TyYeOFXDPGFYKX8teR93iv1PvD+z/APECy0/xdaaPq17q7hEs7czXdlLOkhXb+8jJQwoBlMnGO3Jr87PDXij4lfETxFoS+F/Dj6L4e0++trhTb2qGGMxOjSEyHDOu3PyDOcgEV9vWun2/xS+ID6d4atL1rKwdF1x70NbQbflMUMcB2zorFeAygkA56Zq6vOkoszpuN7pmb+1b4N8F/Erxj4F+GYsL1NT0XSp9SurozssVtpUzLB5MhzvuHE0Y+425B0OH+X4t8e3HwcWytfBHg+0ktdR2pHea8VkFtJG3yl/s4aRmC9ioUgdzzX1n43/Z88DeM/iJdtH4uuvht5NnFZ6gIb6WY3UTZKwiSZo2QSrtLoXaMEDg4zR45+CHhbwN4OSDSdAsdOkMf2Xzrx21LUpoxgecGkBhjDeoyBnoAAKinJqKtL5Icoq6Vjl/hBpvw68N+IbefQY54tKs44LXWr+4m8qC5BAy588744w7biAdvAXpg19kXv7S/wAA9sPh3R/Hmkae0LpaCT7K00CS5AXoFTD9Bg456jjHy4P2c5/CHhm08a+Ida0TwZoMcP2mQz2txe3y8bmjOG2EgD5dnTH4V4p8NfhX8OfEPxXltbnxNNq/9owzPp97aR/ZilzIwVIGjZdpbY2UBRRkbeOKynacnFyHFRUbpHvviTUvg/H4g1/XPFXxSsPF/iDVBHaSw6PZxG5FohJiSKJN+HG8lm4KjucAj1zUtWutO8PeHfB8Df2tpZtnkjn1PAu/I3bV+c48j7yojDBHAOQK8J0X9hO+8JR+IPF3i/xI6z6UlzJoJtbloEzjck94yxBmCNy0W3nGMnNW9J/Z48C3/wAM9L8FLPf6/wCItdglvf7WTUZo7EXo3E3AgdnjMdvuB2KAX24YcZCmoQ0hMuMoy962h694k8W/EnRtAuvAWjeFrfQLPUoQyyzamLqW2hTasg2OXwJAuAVGFzxyMj4rt/2jvjBBD4j+H3gQLBHYXAUSXJSW7s7eFsPaRH5S25lwHLE7Dgc4NereCfgp+zhe+Cte8N+KvFtkPFemzyQ3GqrqlzpVv8xbYnkzFkaA7sMdhZsEBhVD4/eCvgMvhTStF+Fq6TB4k0iS2jkXTrt5N9ixO6ae9IDSSjK58yQsAc4HFODpuSUtRtWVoo5zU/2qfjtr2lQeD/BL2fhmMWUscxijjmllQqxln86cs0WzOOOe4xjFaPwJ+OXxS+Gui2VvqWgWOs2t0DHFqjlIEEEIO5rmRN0sxQu552dfTAHrkviH9mzw34F0/wCHV1q+m+DYIYUm1XStQLXmrIH2ySIZTGTJK+flMbHgj5cDFew+Bbb9l3XvC9xpXga1tbuK1BvJLO/LQvOmFTznFwVxbtkE4KK+OQc4NTr0YxsomSjLTTQ+Mvhf+114m8KJr0msNYa74g1G4nkTWLqD/RZre1yEKRwSA5lZiSoZQBt9MVSsf2yfF3hDx7a+ONb8MW5m1rT5LZWv7uaBLgNKD9pt05WJAQF8raflBwRXu3x68X+FtS+GzfDzZAml2214JfDsccsVtLExcW21RlWdOpUgbsEn02tG+L/7I2leCNJv9TlttR8UposNkkF/GbjUEZIVifDMksKP154LAdDWcK1Nx5rbHRODWnLe58op8YvjRrnjbUviRqviV/Bqa0xSD7M9x9gS3VBEkcNiZHikwoDb5VZixLDBq/d+GfGdrqGmai0GreNtZ1GQT2VzqN1NqL38SYKoto8jhEIKKC4HBOCMjHqeral8HfD3xD0DX9cuEtfDF7Z4uIRD9pKHgjdGqkR5PJZc4C4AHFeteH/2jo7rwp4h8cWtivgA6Zdxxrb3oNyLuxLsluyRqAQ5KgbRgA9CM1pGr7vNGBnKMrpLQ8o8b+H/ANpTX9e13xfb6bP4Zu49IgsbW0SNLi6to8iZNjW7iKOTcOr8gHGBXD6N4J/aU8beDp73UtQ1XwnoEVwJNUs/Ed1O91diFCZZrTzS0qwxoDhA0anGQp4x6D8Tv2t/EXiXQp7X4awal4XvLmymNxcxm3Jku8KiMgG941UBsDvkZHGTyPwh+IHxGl/tW08Z3X/CaazeTxTxWl3Jv2q6JvVId4gDfu04RdvrURgrc3swcprTmOc13xHDNqV74L8B6Hq2reL5wlrpT3H762FjhCtzm4ZvlJVwpcfLuHPavDJvgD8W9e8Wmyv9LEutSDzZljfzJB3ck58sbBz97HoO1fpR8KfE2i6be6zrvifWbHwdrJufJ1Iaukdu4tTGFhjhLAYQ852FNxAJB7/OXjb9pzxxZeKNXl8NQ6b/AGH5cun6bObfZJPGG4u42+V3MhUMiuMAdMNXVRx3stIx1InQnPrZFbw38B/FPw4n0+fQfFIt9Yiljur2zu7g29jBMCpjV8y+XPIpA7BRjvXceO/h02mapZfFH4wazqF74ovNR8rTYOlsXt/mRUESuojUvuVPkXHHQ4rwjTvjjrOs6tp//CS+Fn+IWq26+Rpzzj7PZkxfedrdf+PspjDBpeBkmvVZvjReaje2GiftCeFtY1yIbP8AhHYbOxWzkMkv7uXy443j84FVVUAJZcYzzmuHE4is3dxt8joo0UrK523hzwv4o+Nw8RaV4h8bWOn29jPbfaVNoWeKG23F2jVTHHFndy7bt3Tjt6n4l0n4Papp0Pw603xzBaNqEcO3VrzOqRzJEeYIJ3YW0UoyN21lKgrxwMfCfh/XvDWg3XivwT4+0XxDo2j3+oxyiJD5N1FZI+YfNWUDf8o3dDk4wM1734k8exfEjT/D/hfwt4Um8P8Aw30aSDZc3U0XmMISwNwJATOoeM4Yk7nycnJ453iJxsmaPD3ZkeO9L8e/DzQfEHh/VdGGvSQyxQJrNzJB9mNiGXaY4nwQ+xnO5FUqTk9OZvANj8OfhrbeKfGeq6FrXifWdd0glrKC4TyrOz2bp2855PLYn5f4HKbECA5rtfiF8L9X+Letab428A+GovFPhxLERz2V1qclu094pxvXeHwsIRVG4kOOVxwa5H4fW+h6Rfah8PPGela34Nv9R069W2tp7lZ4LG0EbySCMq5NwGKuBlDwoB5rl+tN7GqoLls+h83X/iy0u/GOmavovhzU9Osbrc8a2V9vvni/i8if7sbIhGUQDJGD6191WNx8O7XwbrGn6fc634ktmjLtFZQ77qxlkj3SgXLZXzdrfPt6Y7E8/F+seDL/AFQSv8Jb2fxjY6JCVN7FClqbCJ8/unEpXzSypnK5bH8IAOPqT4F6TNoHw6utE8VpcWmtyXCPZreMYYc/KWKRxk9ztJK5YKBxWsmnTbFJe8kkea/Cyy8A/CjV/EHiXwjBL8WXubCORdCjuFtprGF/nk8+eXKzP2IC7gRjFcsuv3fxD8Nr4n8U6dbWulX1/NFZ2k+Y7XT7dGOyHexEkhZc/vOoJIBFSar4R+H3gH4xaVoN94jfT/7YnOqXNycxCFZHLwxSbcois2SrNhQoAPHNe26XDZfGHxFqGmaZe21roVjHAqX2o2/mS3VzLuSNraI42Rjoucg4yOvExtGKlv8AoOT94y7X9oP4f2vhO70TQdTh8IeITLBZXVza2UexbOHciwIf+Wmws20j5sdsV5zY+O/Hfwz8cQy+BINM8RWcH2dp7WcGKfZCqq5EMbbmyTujZAxAbGCOK8Atfgd/ZXxX17wtr2pw63JZ3r3VnqGkyCK13+ZvkSXeNiFUIZlXdt5A6Yr7t8MfCCG00W08dfDO/g1N9Yea1uGvJVEMSLJt3o8mXIymPQg4C9MaqmlHmmzOVRX5YI4L4j/tJ/s8/En4h6PZ+JfD/ig69p1hKYmityhiumaP54IGfMu3YQpdNmOq1c8a2vw3TwdZNb3d/c6q+oWsR028uEGqy3TuUWAWqMbeBfLcsrZCbRjeoxXtkVrqWi+JD4JRfCt289iZ1udWMbNP03+XKFLZVyRtbO1fYV5Db/s36zH458L+MtYvvD174X03Wlml07TrmS8ljDj5DNcOFWRQ6jeuBnnqDis9Nl0KVlbSxL8NfC/xT+LcF/4L8eeO4/AmpRRGb+yYYIZpxaHaEw8TrEq8gfIxfbjOM1veHb/VvBfgmT/hINBurmx0+aO3QwrhRaxARtNNKuQctjjaCe3U11BuvBnw08Ta0n9o6Z4CvGRil48YmmuLedt/7iPG5NuApAyc5HavRdY+J3wh0HwjFqXxA8UQ+LSyW95baXYWyrctMD5iAW9vyx39fMxGCPm4qOZNXWgO6equj5RtPEdp8SPFp8E+DYHtPBfhu4jvW3K9xa3MsMu4oxkAYidpBthLFflPy1oeIPBHi34jatqia9rcfhXTNOuIbCeLRbRYbzyZU3xxF4/naEId20nGc8ZGBNpXxA8XeIPGdrqmjWE+neG7Oz83+zong+0SOnmFH+ZRh2Z1+XnhcZIzXCeNvjFpuq6BrPhb4M+FrnwZ4w1q5W21G11KRLiNbSLzBNcJvbaJTvKgHYVY5GanklZJLUptp6bFxfhD4WvrPXNP8JS3PhXQQ8GkPLc2EmoSXl8VfzPLBZZIsx4+Q/xtlecV4/rsXja0+Ikvw10DRNYSx0+ARW2nzGT/AFkS5eYNIB9njdGztJ6ckKSAPtj4L2Hivwn8C9Atvije2vguSxuo2gu9YdFuNyuWSVAhZi8mNmD/AMswwPHT2P4hRWNpO/xItri78QWkFtHazaTosZuJLm4OXfCFgNuzaSvXgfQ+bVSjVtN3sdtHEPl5bH56WPgbxf4Tg1XQL+bw79me0bUNQjimSeayXYzLvUD+LA2sAwG3Ix3wdQ8O+M73Q5tWPi/TrCxmt1jcRzmUeQ2AqCCMYBORhgfbiubeLxn4w8bataj4epY6+8MlzcxpJ5TRwyE7XeBy0ZZ/l+XOd/SszSdL8Z+EEj8ZeAdAuLu8nW5hvUubYhLUKhYuMlNuBnG3jBwfSvaw0J6OSSOSs430Z9qfs5fBDx54z+Fut2Ov+NTrXgnxQwUabNFLPNHdWdzGfNikklHlI3kANH8yOAMqMnPbfEj9jrQ9X+GP/CJfCfTbT4fatp8+5D5YmN/ICHU3N0fniUjccjIBwMYxXzj8CvjzqPwLa8Hxe1nV7y4uLWOTStCigxBKZtzq4EQ2rvJ2ZK7vlB5B49K8ffHXxR8WvgBq2jXbXmja9q2r+Q8OlWk2I9M/1ggLhQx3KNhOUbLqCMZz6cqSTvFannfvL76Hnnhz9nr4eab4kstA17xhqGt+NtLmt5r7THU+TFFHyVjzGWlRNvADgkDoOBUF/f3usfGTWdC8B/2LpdhoVvDLNdX8ZtrGVlKiVJljTc7u7gx5HAGM7sGvJfAUfj/4bWVz8TtPQ3cc1vLpv+kN511ZXagwtORJu2BXDp83Bzjb0FcPcXPjHwpeSeKNVls9V1LVH86dbhEmYszFvO2twCrOQCOn0rohhJyfvSIlWprRI/SDw5+y74K+JniU+M/FmrXGrLOIJvs1tP8AZ7Yui/PF9m25eIjHzFjnB65zXpOi2PwT+FVvc6JHnwbHfak13Ld62sSWZnI2YA+WCKIhAqjaq8DPPNfmz4Au/jJ8SvGWneK/CWurNqmn3cIisnujCZRn5tqIyJwG6Y+764xX1zr37GHinxrqOq654h8UW+rvKpuX0s27GaW4KsyQm7MqrCnO0MsZ49qzrQnTtTk0iIypu8m9Dd0T4p/Dnxj8UJ/C/wANHW80fR7r7Rr97ZusOlSyXEIEfk7CAxMkaqwAAOD161H40+IullNc1bWJdS8R39pfvp8HhrTLh44BBGgxcTouSIiF+ZiBluODnHjvw9l+FPwjiPhH4karpVjFrcImtdP8P28l4bIKzSM99cRjzC7bivzE7G+VQoFenaPcfAHWdBm1Dwjp2rxXT3C6dcRwy3MMt2jYYyCSTKKGxlskEDHODXHUw6tc3jPyPZ7T42fD3UvAcOq3VxfahZ2oitptKgtP9IZtuQB0XYB1JZcgetaq/tU/DLR5o7TXYb/w1bLEGtXuo1YSKF+6iRszfKOPb6V8/wA/gDwfqGtRW/w9F9p9rp9u0sMKO87zz5xJChkLg+WdoJG4EkhegrzX4q/DfQNK8Ny3Ws3D+G/FF/fwl7/UZPKSytmXeEiiL7G3H5R91jk9MbS4XTWopQptao7jx9+2rqGs2t3H8LdEtNIjuwLeXXdW2eYvOFIs8HOzPy73Yc5A7V2vwM/aX8Razcx+CdYsdS8RTagGt9K8S/YUs7F5kiaV0dH25jhCOwZN2VTAHSvz8b4eaFrd9rFoNSuri3062hZ7gW/nXM7ybhutokKBV+XgsSAD6c1+hVp418IeGPg54N0PxXpRttb1G5t9P0jT9fulguGZflhuh5a7vso6EfLlRt5yM+jUUYU79TBWb5EtD2TUfir8R7DTZNE0XwbqPjfxCnnWy39kbeKzXPEc+6ZgvytjKuqqccHnFflM5+KPhzxdf2nixZ9N8UiB5J4pbeKSXn53KxR7olA6qw4KngkV+nK+F/iHptgf7V1RLA3Uyqt7opW2mmzggKfLAChhnkKSPY18NeJdVl8NfEPxHa65rGp67dX8b27KU/04yW4eKNWnkXcm0ZZCMKy7T90ba5qE3f3jRxST5T57PibxHc6bq+k2Ei3UN3JJcu5hDTs0hxJF02quckbVyOxFfSfheP4wj4MaVJceFX8TeEZWki8zcJbhNsg2EbHLKkbpswEPzrgnNeK2OieFCv8AZviH+0J7i+lVls9M2JKp+6vnSvkAO2M4Xg197fDL4z2vw10nUfB2oaZP4mtdFYQaM+kRuYAj8La6hO2EEwIXc5DZyxxniu2o48vKYa3ujygfC/4pXN1qFp42aLVJdT0dYtO0WEKzyEJuiS4jjDCMKnJywc5wccV8faxYazpGs3Ph6C//ALZi04qL54rfy4YGDFXhfIHRkONuAR2HOP0r+HH7SfxV1nxTP4S1Xw3D4g1a+lP2RIT9ijtItryBZXbzBIoVc7vlz064r578aW2vaD438Q3XxJ8Laf4pk05ILiK1+0f2bpoM5MsskwgXFwZcgMH3DjB61EZWa00HyN7nzifGFrYa9omuapFBq8emXP7mxaIw2rs2PmlYAq6llG8HgAnjAr7z8aeGE8JePfDvjmK9j8LXviC3+w3+r2+xbFbeOEGOJYZUYBnBjCyNwCvbbXxZqHjy310eIPib4r8GWnivSNPtkTStOtZfsen6dKoWKaNot/71XjIYu8bhSg2Ku4ge0/AvwbH448VWE/xC1eUWviOIPJo0kb4kEoYoUeNtlum4FUxyRtHHFTiqMpW6WHTagdH4vudNukudO8G/2hp+qSXBjn1OG/kmtbmzQlxMswfO9iqgqANvzdOlfOWv614m0XwsvgbwndfarOe+Ml9qqbhcLEzANEA5GBnksMj6V9IfEr4H6DrumeJI/hxpmv8Al+HLeaa3hSYPFJtwjyQjCvJuGT5YJLKg24J4+f7R9Ru/E+gN8TI4ILR7R/IH+ojukCBo3ba5cbnKlgQqgdF9c8JCK32NZyvsbHgfUdC8Ma9pvj/VfFEXw4mhk/sxftcSXQnTCqyv5h+8wAKNt429+32d8RfHXi+e6uPDmk2RntNR0WJ/Pnk85LhLmNVZY1LeWr/NtXvwTjvXxd4j+Db/ABr8UWFxceEm0a20q2ZLu5llMdqwjK+WGb5sxxoM4AyR1Pc/cPgnxt+z/wCFdMsdJ13xlZ/EHXUtIbGaSyeS4HygJDHbwJvKELtAC8kruxuJq6/s9G/uMoXWyueVzeI/C/g7QNM+HvxCtdd0C91JHefSwsNuGV5n/wBIM0gDeSzAj5HJATp2bwj4ifDXxtqXjC50f4U3sHjLTo4gXht7m3tzp824q0MrSGMSFAQMqS2F5UEV7L+0J8WfhZ8QtInubbw4t5rGk3EdlYXuoyqJZbWF90p8hnWdV5z8y7iC3Svn/S/D8nibVrCy1DzbG4u4/tNvJNLJY6eI4wuSjDk/KRnafu88VhSd3zI1e2uh1HgHSbnQHk+G+n6aNG1K+eXT01m5DrHMhx50TJ/EWkQqpOQFPvX0Rf8AwU8UeBvhLqUnhrxFd6hdaqrDUrWzhZbX+zzE7zMkTAszOkSrn5RhtuMHNeQ+H9EtofF9po/hnx7oeo+I9P8AIewsJYlTTYVmG3cZpji5LrJkrFudc7vTHsXxw8D/ABU8E+F59QvPiI848QKun6jMYvJAZoyRHaWkIxjbGUUKV+XJNY1p9Ugh8Sjex57418MjxV8MtI1Lwnf3ejWOn+W1ndXdw0FjHg4czqoLXEjSfuwQhGBtwBW78OtN1PXvijH45+JdmNY8KQ2dtG2qSTra6T9shj8tp1s2Y+f5jgRKpXaPnbspHldjH8ZPAem6NYeNIdJ1aO48ttJt9UvES0sgmf3zwQtGp3o2QxJ8vPC8mu7vfGfwf0i4XU9O8Q6ol+jNcnxPdW07aHp90yjzPstoyxrIZQpiVjG6hcNuwqmhKxs4dDP+N3j6Caw1LVdb0+fw54YvbuWy8N6tBCf9K8sDcrwxgN5beW7ISifKNoL8kfR+rroPin4f6H4D+EXjKysPFFnEhilu7YXNxJst2V4mJX9zjgHbyFUDnofkXxr+3F8GPFuuaR4Z8b+G7vx4Ir6K3i1m2QwaQPLfAuoE3ec0jEElOgX5cc4PS6Np+k/C3xpo1/quuah4gMiJeaXcWEXlwSw3UTIZfLy+0bGLkIc4x8pPATp2j5PyHy7d0eIaldfEz+2vEGk+LL9vH994auZY3vbaTy7aK4QHkWm2Lzf3gA4jLYAArg/+E48TNqGo6V4atf8AhA9Vfyvt2rySy2e6EfcCQsB5bOyj51K5XORX1J8cPhXpvgbVNN+JWk+Jh4P/ALYma5tHCvczTTRqreaekW1Yyv3hkl9pzzS+DI7/AOJVmlytrbav49g/0WfUNRijFpNaJL+7KWnlhFOJVBVYt3fO41nKpCELSX3FbtOJ2PwUvfHPg7QtF8aazp1l4p0XXYtt3cX8hW6t2hYiOeW4nLGRTGpcFQQUxgcCrnxu+Iulaxq8/hX4Zagnhk6/E91rl7cRRy28luEO2SBGO7exyW+6QQDgGvU/G8Fn8P8AwlLrnjbV5PiRqHh9YrrUI5II/sFhHPjOyyRVDt5OVhEjEKADtXiua8NftDfsyeItL1XV7Tw5e2U2pRtp2pxvpzpIYlXd5QkJEaqcAhVZOcHjAr5+WMgp3tsdqpScVOMW+mn+TPlvR/Dvhb4d3Oo+LNe8Wf2XceV5emLLF5z324ZmUW8ZbCMcKjcAE56ArWlrXj268G/DTxB4env9Gt7jVd3m6XcuJdUnVsG2WJI3xvQ48vbHwCcYGK+kfD/gjwb4xsV1qx0KP4bxW85iitGxqGqXCxgCNo5JCTAMOMbcncpA4XLeQ6L8EW8EePNQ1bW9fi+Gb/a430W+vbZNUvJjKSIQNxKo6qCvPO48DI474YqNe6m7MztyanuvgnwR8VfDXgPwzqGmajp/hi5t9Ht4b2DUBvdp5yZikm1S0WTIgPzAhs9O/FeEtd8L+P8AR9U8Pa94kl0jTvCbltU8NQ2ZzeQo+yWZW3+dOkr/ACj72x9mQMrnnvF/7TOv+BPh21t4k0g3PjKS5jGpabbwSLFHaxxfPLczOssSJMNxR42C8ofukgdNqenJpHgzUfjBrd7Nodn460+C30mx0iE3N60klt5kR3bYwWe3gZs7lz8o3KMCsY0E5txWxTnJRtJnzlbal8JVvPF95YWg8KK8Jg8P6Jpdx591NtjLZuWXzGw7BGy5VEzJEC+3nzf4afFr40fE1NY8DS6CdMs9IuBNDeWNoY2tnSXHlyyxNw4UFuBkoD2FZtza+EfiT4k0zwz4QgtfBWuSRyW4uJS1tcm/ZyghnkRMbvlyeHyWx1r6B+Enhw/ALwP4j8C/tJ2NsuheK9QW7guLLUsXMUkZCtIpiKyyeZhZRsO4bSChGK9qpCMYNvscinqlFHM6T47g0O6tPg7YeIdI1SDxdd/Ztbzp5DPNOQqnz5GZZQGG0NgBThgOTtzPiZ8ObT4ceG/7X8TeFpNOh1/XRp1t9sm8nT7BJUQ/aZNmFC/6w8gBeAoxXqfwp8Ufs9/DD4g3XhvwhBrttH4leyuLbVPFj2zWluTu8v7LNKouwtyHXa7H5gitnYor2nSfGk3xL8U+Lf2cNO8P211oWmwtYX99c3CvPbvexSbri1QwtE3kHoCwbdgjPSvGq46pSqKEEdnsYuPNLY+a5vgnq/8AwqbUbHUfGou/DltCLuz1uxu4pYb7fGqtp/lh22IjRjZ8x6kZO4gcp+zJ4E+K+l61ptynjHSfBXhdbqG4uWVZGup3WRZFtxt8tcTfKHBlxgjgkBT0/wAXvgD8M7DVtN8E+CdU1bRLfwlHI2oahfTTXcct1KsYENnBLIsYuWHdEHYZOcH1P4U+MPHlrpieCr/wEfDHw5tLWfTdW1HVLhE1ESkYEoj3rNEqjZ8qxN8x3KwK4M1se6lKSHDD2knE5b41H4Gar43g8M+M9C1D4O2a3Et3PZWVosP9v3ZGI4/OsjKI9pzxsPmM/wB5PvVxfxB+DGkarqGk6RouhFPDNzZQtHc7Fhk0WaTzD/pcmfLDFwCAzNu+6Buxn6U+GP7PNr4C+Mz+L9N0a98RaLLZrcaZd3OpJPBCZkbHyT8tg7dhjyYzhuQw24Xi3ww2vfDXx54l8Q+NJPElxZ3U9vb6JpkSxW4ltXM0MLQeWHmmB2MpQcBCu5xyOLDV+WSsb1uSS5V0sfOXjn44654e8NXOjaPpFrpvieaJ9M1nxFPDC4mjtpGCxwoEwpWTiMsCiLkgV7v4DX/haXwn1HxJZeL5/Gr2WhQ2+raTcygNYP5ayfZ447WJFjaOFNgcBvMJLM2Sa+QrTxx4Q1+G7s9W0mawkt7ExXxZRgKE2L/o+MjcQAvA5xyKi8PeKNW0nwvoPhH4azx+Df8AhJdVh0XWY9NtopNQnWe4CgyK+ZHXbIJFQEdSg+UMB7mKwlP2Pu7nnUKs/aWex9EfFm28DeFfC/hr4K+AbF/E2o+JJV1W8guUN3qWjyXMcEls0clvHFzkeW4YMwTksFOG+e7DUry3XWfh9rNqmqX2n3s1vNKX8o/u3wVVSAWUHI7cHj0r7usdO0q21qfwH8KL+2srvw2sNjr2rakVj1W+cl9kMM7wSnbCybduAvzADO3cfnnxN8NX+IPxL0261K9sfC+oaxfSWNrplrAk14heRt93d+Wy+agYs7O2DtIwxyK5srx/veznsaYvDLl54nlejeI/CngDSP8AhHL34cWviubV7ltmttcxx3EKEjYqERsw8okYUMoI55IxX1x4p8e+M/h34dtP+FU6VZLqOvPbRLqWoj7VcWyzxAeWZJW8olCiplmKDnKdBXxz470DSPCmoXvg2w8U2nj4rb7hf2MflwjzMs0aoHf96pHVWPykdOg7nSfiN8dNO+HkPwh07wXoHiWb7E6aHKsPnalET96UpcyMksoLOcgAruPGBgd+Z5e6sVXpM58JilF+yqWsd58bv2fvjBoNzAfh9bXGrW3iWxSy1e5uLhHie8uFWaWaBRtNukZXaHmX7oIRRgFvmCDwVptp4suLFra28VX1hYxF7eG8+1fbwQMy21yXG4xqeQffAyK/Ue3+Fng+Gx8Mt8U/FOseD9Ws9JtfLtbjW4Y7aK+mjT7S0Tvuy/nOyEZZGGF5Xao888VN8EdX8JXHgvxb408PeHbjTpnVZdF2PrEc0ZD8FBujaQLhuCrjHTGK4sJjHT9w1qQc9f00PHPg18YPEngvw5qV5YfZLWXwxcMIPDkyqZZYrjahSe6bbJuDMW8wZK4+dXGAM0ftPahbHxP49kg/4R5NVnfSp7W1lE7aNO8XN/CGUIT8oYh9gLfdOTivGvGHiDTtf+HmteDvAGzXLO0e3hspLq3C61PmZGkyyuqSYBYDCYZMrx35/wCF134qv/G9/wCFvhv4St7PVTp8d5qNjranUbS8itifMhlthl33CVMKh+ZVyVU1tXoQlGU7FUXyvlPq3wj8PbS5+ElhHN4G1ezm1K7GpNeXMsKWepy+VvSVndy8UMkXlzD5ApkBUbjknw7TvAfw80y71rxN4i1W80m9s2MP9nW/lXdgZZg7xwvIsbucYCnayhSAcjkV6TYfFuH4h+DvF+p/GHUZtWvfDF5ZxaVoOjA2OnzyvutoFtYJgS3YSLlSIySFDZrwbSfFPxB8SeK9c8RxDT9DmgtorW+0X7K5t/Kd87pAzfvJgoDbsnggD5TXPg5YiXNyPQ0r0qMX+8Wpo+K/DWkZtvH/AMOlS11fw1eRz3E0zvNZ3LhQUjDKxOHxgplc9OODX134q8UNefAjw9f+P/iBpPgOfxDC63Flpdgb97iGWLcwSItI0LbFLsyqoRm2bi3DeA6D4i+IHh7RJ5vA99B4djtbhb821sq+fM8JQyD95uHl8fdwR2IPQ9bH4O1D9oDXm8Y/DfTrcWHiW8hOqsvkMuhzRwRrMksbmMky7WmyoAYtjlsZ5sXSqpqy/r5HRQqwkvedkjqbP4N+AvDus2F54l+JOh+F9PaKFI7DUY03TwDbuju/OlURNJhsjICnCgDgV0fw5/aY/ZK+Emrvf6Da6kLjWVMN1f2thKbe1ihbEcbh3UsrcsHiRsjA+vXXXwfXV/h3ffB2a203VLxxN5FzbSkFLv5pEnR0iygLMA6vhCNwz68r8C/gL4E8BwanefHLwSvhe6060XGua3qMb6QfNkWBUVEnNsrszoEJZnJJA2HaD6WEnKWtR6rY468Kai0kd54oa/8AjWmuaz4L+IUHinwXPauq2z2XmTWyvl5oBEUiY4GPLmkB2jaOCm+vnn4sfDjWPAel+G/D/hywvb067cW942tJb/arzT1jkgLII4ifL8tXk+bow444rP8AAnxX8IXPxZ1/wl8U9WtdP0HTLV7fTG0kS6fZ6m6SJ5MEgtwZCk6EPGMcYCnnr9Ua5aeKfhVpknifwTYSvbeIJbfTrS0huxcQWiOoFtMjvuyZHOAGICksOnTonhubWSJWI5Fyx/r+vQ868N/Cq+8T6xD4a+I0OreMdet5I2t/E2n6xNttoJG/0W7S3/1a+Qp2srIB15IIasDW/D/wz+Dd7e3vxo8Q6prt+3lRjULC3eK2dJWJiiaFxtkIADlcuADx7fXun+HtXvZDrngq+tbTxHHZi3vo3z5azOFzlduxgkg6DgD8BXmHiL4J/FDxpquieKPiFbweN9W8OXNzNZW73MUGlqDGdhlgji3zM7FQPlDbUwx5Ap+z5WlFHP7dNvmZy/inx/D8RLO9j8L69r9vfypDaxR6coijjimUbP3C+q88FX6AEda6wW+gzfDefwX4r1O7+JHiGxiuINObToDJrFsgjMZzM6MplQZUO/bav3q8O8MfErWfDXjyf4jfFGex1GDUorfTLafwhJFdQQCGR33XK7igJVl2MzscJgDjA90k/aL+GV7Lf2WnWmpeEbd1MhuotLZLi+Kgs77owcoOc7ipyR2qvhWiJ126HwlqfwK+IXi+a28M/Dv4f6zo1/a5a/bX9loyRFlWKW3u7gwrLg9VRc91B2mtz4M6H8Sf2Z/iHJqnxIjudD0bxEgsrsxhb+VzaybNsiBRMimJmaJwNpK/L1r9E/hn8c/Cniu4il0vTdWW2iIsrvWNRaOOGMgEoH+ckbmAGSqrz1JzXxz+098QX+J+kal4j8DNZ6ZY6Tdf2S7XTqLi+e2uV817cqwVFT7oB3Fl3EYwM9X1r3eRbmKpNzfMrI/R23jBspF8L3VtcXkyq6u5EkbIOMqBj5VzjI/GvmDx/wDBZ9YtoNctb68vJdD3nUrdpsrOuQ0ssJdiyeWQx2beccEHOeY+EGrwfEL4S3Gv3ek3vhm6s2mtdNlsZZEg+yW4KhvtB2JKFkjkabKjaOmBg16z8O9T0Xx/HfaJ4Hh+0WkFs+n6rd3Jkktp47hNm5Gyvms218gBRz1weOerzc1mtjSEbRck9D4y0U2iWN/e3t7/AGnoxWZbXGP7RgkLbEZfugkD0bB+le4/BH4Zv8SvhrokerS33gi/tLy7M5VtrapablCXEHzFV2r+6fKt8wJ4BWvPvjV8HtN+G9xHdfDxZdR0mWK3tbyOMP8AZrWSfy7dG+1TSSb5JZju8vdlEIAG1c16L4e+BfxXuvCj+G9H8Qadqmmzq9xpeqK8sbabcZ+ZRt23Cs2TkRnbyfunrzzcUtrmiat8XKc98RvgF43+Gdzfan4SuZ/E/hG4CNdQTTwpfwoMmRdxRIyq43AjGRwema+cPFHi7Q9Y8J6jfxaxPYzaNEqWdheuFuNqbNzJ5ZOU2kjODwATiv0i8KfCrQvAvwv07Qvi5ri+LDZ+Z511NLKlvPvcuqbN5aQgHHOWbqadrfwt8GfFzwfP4c1Lw1DpVpc2zW+n6jAEV41RT5LxlVDeXgDAbKsvGOlEGoyX9f15Ec/u+nXY/LGG+1zxt4d12NRGvhmeOK2KyqHuy8O1jIsu4kqnQb2PT5VBzXJ211fWzy6FoGnyXt3YTRK88dvujEY5VZGyDk/hx+nveu/B64+F11/wjPiBzA8jxtBYYZYb2JAFeeKWOQ7FYhgVJ+U7cjkCvP3tX8Oa9eyeGbe4tLa5j3S2V65dDIMBmiYMTsCgAEnt74r11OL22OazM688N2Gg6Z/ani65ms9P1qdlc7S0kMoVtuBHyVIBXA6gAfXzy6+F3hDw/cm21wS+JJvKF7ZrBuCyQuN0QyoyBtGSOw7npXsdh4Fj8ZwQ6pDdS3skSbhBeyGSG3VWO7y0chTjtnjH50miz+M/FN1NewyDw4lhbeXZ/uU/eCPjy8EH5WGOeQMDArWFapDSLIlSi9znfht8N/hh8Q9a1DSvDd9dfBrxBp2nPqp1BpvNs7mCLZFLG6+ZE0fEmdyHbjI25+WvrbQ7bVNO0nwpqFx4g8KS3NxIlsLizu/tf2qLEm1JYrceS+8KMEyDDkKCGPPg0mstoWpax4iuvsZn1S3S1exugnmvGI/LlhQfe2SdOMbvbFeOaZ/wr/wneR2Fvv8ADjBTcMFAeXeQCimQAlsfw9T64rCrF1eptTXJ0PXviNo+n+O/EsjnzheSQXNu1pBcM9paG2k8v7VbLOFKJIDu6YOGPcgfI94xs7ufQdYmt7UWkjK9yF82M7cgM3IPzKcjsK+3rGz8e+HLNJrnwZb302tKWtNUm2vutwoMkcsKt5iAqQB90HPQ9KwfAmp/ssWGsarqfxl8JFtf0W9j+xrB5rpcW8gwR5ZkiifyHDHBAbnA3fdHRhqrox5ZLQwq03U1iePfAv4pab8MrTxBoug2kGoapqUqXtnrVndC1uoIoYvliZh5mYRIS3lrtBDEMcAY9I8V/tg/tIz6RpFlpusWGltp9+s76nb2oma4RVYi3uF3bHiA6gBGbHzE19uQx/CLxbpNn4f+H6+E/BEa2hvbSPUIrNbqaCb5vMjwOAv3WJLMP4s4r5X8c2Pws1fw5aaLY2tnDeQeYV1CyliQS3H8bbIztK7sfvG7cVz+2o1J80oGyhUhFJWOT1H9tD45anoNx4c8TjQdUjvI8CZ9O/1uGDDERkC/LwVO3ggc5rjfD/x7+O+geE5/B9rrljY6RcyTTAahZ2Ts5uJGlkUb43Z8uxOWz0wOBWyvjtrOx0exit9P8UDTQqmG7QFWK8fIwx8oGB37ema0/FEHwL8V69a3X2lfDFrdo0eoXJBMFpKQTgALszkcZG0de3HT7Og94GalNaI8Q1rx58RtU0mSSfxBey2t4xF1ZwF4ItzHfIwhh2xqpYBvlwvtmshPFvjHXJrCa5kvNYvdV221j9oXzXuY03YRTjey53cjqc5yc1+g/wAJvhz8A72Ozd9cgm0j95BbaxcXcMck1yg2mLy7pAI12co6r0AGeRXOWXxX/ZC8M/EO6W/N1qMXw5uVXQriGCW4e4uCN80sMsSLG8ayqVTLDOAw+Ug1ksbSi3GFMbp1JL3mfDNp4A8a3avfWekX9tHbmSS4Uq0Yg8v5m3q3OMDjjGB6Vbh8NfE/xrd2Ok+DdB1nXWvlWa3sVjT7I0Lr99GLCFAvqWGO+Olfb/jL9rrwJ428OX8mnaY2k6nPeqgtby1TybixjcsJDMg+/InDKwO3oN1eTan8ctVsDdHwFdDQpNSjBfTmjDp5aIB+4K7QhIH9zB61pTxk5/8ALqwvYNfaOH1b9lT482fgn7dr8FlpNrYTYhtP7RZ5LdpSFdjHEdgHclWB68HmuJ1X4R/E3wRr9p4P8T2t/Bay2QlW5s55DZXMB+827o7D0ILDHQE4r1Lxp8f9X1bTIfC9hpieGrK4tWjvYfNklu5Jl5MmAVA4XjejcHqKmP7Q2vXHgDSPDeq6MmoXWjzMllfXU5LizdMOkin/AFrtgAHC4A9qanVergiuVxVuY6Dw/wDsxfF3x34C1LRNI8Q2NhbaPN/xLIXupEtr+Cdd4H2iFdpZiPLIkxt442kVzfgX4La5rdrrd98W9Zu/C1x4evE0280/Z9paJW2LFIpYhcMSMHYRxkHkV5zofxr8V6bot74c0u4/s+2uD5sAckyQsCW3wnOF9OpB6EVevP2hvEN7dxam1mNX1maFIXE+JLS8SMBALhV2kAAcYzg+lJQrN6RQNRtrI9k1n9mrWdLsZIV+JVnqPgmeVGtk1FGae2wmcxjiLCFxt2SRryOM4FeU+A/hpsN9PfePbDwBZ6i0+m6RrF+sscNyIZ8chJITFnbuVifl+7g8iuf179p34veIdOTR75odAs7JWthBYW0a27xuoBjl3xsJAqj5CNpX15NcTbXPxKv9HsdMfRL/AFHQ2u/tOmTtZ5svPcspEcuPLAy7cb+Dk/TVUq3LaSSJbp9GfTE/wI+HGn3V74M8B+K9fvfFGnWcWpz6/bGK5sNQk8lJykPlkPDuYlFy2SyHPYH2u0+E13rPw3vb/V9Wstd13XNJSG1nik+ytEVAmVZNmUMqugzwAASvA4PwPJ4g+LWg3qx3b6r4Wndo7OGa3Xykk3H5EadR90eh6dq19f8ADnxp0TUv7F1+HUUVFF4k8UjSW581cLKk+QAT3AwR6VLp1ejHen1P0U+EPiXwXq3g62+HFlbeEdL8TTrMNVZ4rOJXhRseZ5bBRcSDjI+YKSOnBGpq2l/CDVbrSvCnjnX/AAnrOhTXMybY7eC0lkmjVgoeQDEah8DcCgPHzdK/NbRPg58RPEXifSPDFpb/APCPf2mk01jqVwXFs4jUsx86JXYM3T7vUgVf0f8AZU+Ok/itfAiaPaafNPLK8U0l3D9ndIzlpRLGxds7uQBnsRQ6Ur35xJ0kj3rQ/HH7N/w/+Ivib4X6vo9jbaZa3FzHo/ifT1OoPbpj92bib94ZJDkMrj7p+U5wK9QsP2lP2f8ASItKt/EF/qfxdbw/fO9hcywvatbZjAWQJNIBcldo2NIBtySuMmvJ/C//AAT88WXmvXGha14ztfC+prGLlIo9PlnjkticMySl4QwQ8EHoSBXV+IP+Cd+q6U1ibfxkt6ZrjynvGtUhgt4AMmR97kEnGFQAg/3hQ4UX8UxKa2jEk1z9uTQ/FNx4k8P+OPBjatoFzAEt7vTplhvwiSCSHzJBuHykbiANuf4cZBfo/wC3tqelaBZaTY+CdJ120eIWt0FmaJmgVdoVotrBjtJBU/Lyeauaf+y/4FXxyvhLQfEAsvDeg6fDL4o1e6MbG9updo8i0x+7hOcbgDxvwORiu20X9lf4S+FNWgki0WPxppJjlWGEvcyahdNJgpIoVUjKx/RuDnPAzw1q2EpJK7OmnGc9ORHhPjz9oCXX5bWXw2+seC73T40hsotNfybaO3mIkkguf3hLgt0Oew4GDnqLv9pCwutE1Twnr81yuqXllFBpN3HKJra1uto+U/Mu0OwAZznuSPX0P4h6f4X8GeIdO8P/AA08FeDdWsdQWLSrxb4mTU7O8Zipjun8x9kSrgsHUEk4GBVR9G+FHwE1B/CmseEtG+LFpZ6TLd+Ib6aGFrxZyzu0cCShlVUXBWPduIbIYYAPkynSmtEzuSktlseL6zrUfiTwlpXhLRra5t73wvrUesshlQwSS+VgbSCv3W+ZQAP4scmuztPE2jroXxL0jxXImmXHimzs4bWCJcyJIqZjkZeCdjbWySo4PAJArY8Iyfsxa4I11XWLrwn/AG1GLuODTbaeI2aoRshDOlyUO5Se45ABwASnxU+MPhOT4fJ4x8CeA7HUby2lj0yDVNQmWS+W0gX79xbxQrG5YDYVaTjO7n5c58keVqxScuZFnTPE0viHwAvhTxF4o1myubW1EelLZI8LmTYdl28wVnYE9RlQF4HWs7wrdH4eeG/D9lpMs1/qmk3FzKzb2VEMwyybH+6j7gcDAzux1JHiFl8d/iv4m09fEUumeG4/siNbvNHBcI+xguFRPOKjaAMcDkjniup1nx3a658GfCmnTA6LepqTtrcyD/SZEglcw4kb5gjJICFPO4Dniq+ruN7RtsPn6XuR2vjHx9PrWsz3FprMMlzqB1HSbu9s51eC6b74SfaUCIchdrAYYe9eg6D8R/Ha+HJ/DnjHxvdXhtZ5Le7tpEivHZbkKdpkkG4hFz/tKM45r2bUv2tPA/hXwn4c0b4fx3XjCxtdPeym0rVE2SyBAkcKS3Owp8q7gSqlcbeOoHl3gj40fCH4f+MNd1rUPh5daGfE0NvFfW9tPHqVvbW6sWmcCRUJDsQzKoxx34An2EvsQJ9o7e8eVan4D8WeL/G95YX0Gt+JbPTbRLiCZYyY4rYjLMsQGWX0VF3HacjHSv4b8E/ECXW57C71VvhHPDZLe6f51vtaSCRxErxxo4Zcv8pxkj04OPXfA37WiaLqOpW3iHRI/Ft/pxmXQb/SS1pbvbs26OC4jUAiNVA2lgWGMEE81xkf7U/jOz8S+J9V8RaFp0tv4ihW2gS4m3XFpb26N5KlJF2TKjOXPypu75xx1U6eIaUfZmc5K+55pfeGPiD4T+ISW+r60Ev3s/8AkJaTDJ50y3H3ZTkbnYcE/wAQyOmOPVPgn4D1vwJqWuHxYdXv9P1XybWS60+Yf2fcQZLtLcyl/vMz4YP90Bl6Oa8F8UftM/EXXdQ0y9h/snRZNLja3truwtjAsoyp3OGkkUhto+T7o7VpX37THj290q7S2kg8P6i2xJWtI1+wOHGx1ktJN4BcfNvyMEccZrsqYCtKKXKjD6xG9uY+h/ip4X8Xappd9qdv4hh8E+GG22OnJZyGazeONQdsvk7WBkxk5xk4HIxXimkWPxR+Hnh+JNI8ctoen6rbtdxLbuwiuSrbV/cuAMsMf3i2MYNec3Hxh8Q6z4Y0v4Z+J9UH9j6fMb62Npar9pnucuVV5FOSF818cEHjJ4Ar0DUfE3jvx9ZaT4J8Jm28OaV9iC28mpWxikYRKqv5UpVlbYQOEGAOuMUU8A6StJImWIbtZnp3wZ+OXhjQfCXiuD4h3+ty3sd3a3f2G3b7MjxyKRIISpVYkkYhpArI20DbjJB8E8P+M/HGnajY+I9F1I6zpNzdyQW1qJfniJZlgDyFS4crjIHBHpmsDxP8LvijpUkmoarpuoXllqKLH/aUlv5Vo5J2bARuBQnowA+nNZOhfBvxvBrGqeFZdOI1aC2i1NYoZPKYW24L5kLHaD/DxuB59eK7KeEopuaaMXiW/dsehfFq1+Let2sniWWTXo7W0h8+6S+dY7NWOF228ZwrkZH3c9Bikt/ipd+GvD2h+KfBep6lqeoXFtGmu2V8Fkt7ghdrFRgEFSTsK8YA3c5z2tp8JvGln4ek8Y+P/F+tXFrpksM+iaNcJLe25eFGD/aMqSVOdocbEXOTurWsvhx4r1/W9L+Jk9npdt4Wmtv3kvnLG0UaP8zTQ4++5BC4PAOOoFKPs17vQrmbVzGg1VPDng+Wf4S+NNT0u+1GS3OpaYCscnOQSkxQONu7oH5HWuo8C/HvUNI1zSvB3xe1U67p1nOYVluLOO6cIyjy45GY5HHCvtyBgcjNcj8XdZ8L+JfEXhm3j0G48MJYSvbu8Z8oajp2QY2zhNzKB3BIzwxBFeheMr/4ceNtR8Nm00E+CtAk014ri+n2RPK0AQ2/79c8x7Nu915Hzc5pNR3LV9rHSePvgj8Bbrxz4d1vW9Qbwy2tK9zAbWAi0uFy6r5rscxmQrjIyB7Dmsy1+A/wF+IfiLXPBnhzxZrD694YshcfYfNjuomi+9vgZAGm8s4RkDNg4HcA7Unxe8MeLNLi+C1lpek2Op3ejrp/hrV7horqBYsBHiuJSpkiMqZKupOHOdoxXzl8Wfg74z+Euv8AhPxR8O9Zs7vxdokPlT6bpbObiSQjLytt2EKoZQVbBK4xjGB5tetNJJP0OujQj1PTvBnw71Cy8W3ngXxFs0XSdYsDcyWb24ZVSLBLlFZRD50aMMnvjjIxXmPxI8G/Bfxvc6cPhUx0szRyW6uIiiRSRcJ0BwHPIIJB7e3GL4s+Ng0C5ufiFr9stzcK6XOn8NqtyN5VYrmRMFgmcLySEyDxXW+F/j/pvhvwanws8L6XFZ2+o2yrqetBXintp5M7kQ42MqhQBuPQtjFcdGWJ57p/15nVOjRUTwbwl8EfiFdeL4dC1TWGivrtJ4v3TNPIwiRiglil3FVIXIIBGOhHFemXf7OHi3wlAvif4l2+jyaJaxtJdSWsoN3Jt+6LhH2OB3GwsT2xR8P4NLsPEi+KtU19oIIZNtldNL/ppf7oYD587D0DDBXj2rL+IXwxm1HxLLrsOuazrFjPZFY576/SdbmRRvEOwYKRjhRvXkr1wQT7McTO6jotDzZYaG55t4p0S28J6xqmiWcU0+jSFJdPnCNN5asikOzAfLtYlRkchRWRqHgrXPDpTU7TUrTWo4DvRF3CRt4yVIGVx3HP0r0dDJo1zHpvh6SfTbuW1Edza28P2hndVPzjAZcrnt27VxdlYeIdMvE0W20GbxDc38ZMdxbxubgs245MTgfMBzx2rojOUloYSiom6vxPik0aIaroMWpa7Or2sqzxPLbxWRI+YIuTyuARkYIz7Vk6pH4Jl8ZWXhqRLBfDzQ/a9+wpAZyhATIfjPGPm46c4xWh4d07XLSK/Sa3utJ1CMMs1nPBIs/y8H92drZx3H4Vwt74c8UeIb0aARvjtSJLclGgXygOpZhnPbacHNNUm9g9pEyRHYpd3MmkWb6fYNO6QQSNv2pkDHtnHGOnvU9skhLwJvMm0xxJ04GOh/D8qjWB4QIOvlvhg3PI4/HPrXQaFE15qdtChL7phu9kTkkfQV8ljNajPYp7HlPxyuTHrujeG1KzjSbRWkQHAJmGc18/65eCOBjGnlyuNi+g3cCu+8f6rH4g8d6xqkX7pEnFvHjuqjaT/wB9ZNVvhFo3h3xX8b/AvhfxdDJcaLda3bDUYom2tJbROHdc8EBgMHBBx0IPI+jyyn+6hB+v6nmYufvOx7jplgPD+m2kLfu1SCJfJH3shfm+X2OKvWt9m2uYJAzRyAHZkhCAcjOMAY9+lfbPiH4W/C618R62PClleX08cnlQJNiWyhKYDtHwGG4ZHPp0rwb4pWPhBfFEGjeFR9hu44Gh1pZgscAlCrskjYM3945AAGAK9mnjKcpcqPN+rVErnjl7ZzNpyRwgXEbISIWOWjJ/hQjru9KrXniU6hp9jpVxpghksIBD9oU/vPlxgNwCoBGQM+tekweB/C/lK02ppaXEY+eeOTktj92U3EKB7Cta+0v4cjwnda3q7fa9Wimto7ieNsSCNJkWSaCAAAjysBgCQeeOMVpLGUo+foSqFSXQ8X8nXYIo3vkvdMtJ2+WS5V0imVcfNGWG3A7YHpWs+kaXJFbtY2rTMjMXdV2hmHvgLzz0xX1F43/aagv5U+H+qeGtK8e+CrGzgS0MpxPt8vCzRybTyucMnQdAAV5+a728XU742vhCZdNs4w3lwN8qeXnIByMnAIFOnV59eWw5U3Basg8OfD3xL4t1iC003T54tMu7kQyTKFTyh/EzZx36c8/pXsWt/C+4GjSz+GdEuI9R02ZLOwlsv3d3cThgpSZT8z7SQeQCcccVzuifEDxXo+peG9Lt7iLS4rG4HnLMN1tdZYPHvkXnJI29ua9vPx68X+G9Y1Pxu/h3T9csrJ/KMdtdCCJZ+EeUkjzFYhxu6dSO+a48VXq8yjBaG+HoRteTPmzU/BXxh8JajPfeJ7HUNAkmkWNY51V2EjcfPGOEHHBwucVHqdtr0+n6hqv9mwQ/2IF+2YG0zOcHeoKKy46kHj616T4s/aO+JfxWjSO+0ex8NW+l3Czahf6ZE0k0dtuDAGXHPygkgp24Brb0rWLHxi2p614hum8MeG0iW3h1OaJITcCb92wYSryoOQvyY6DvU+1ml78bF+yV7XuY/wDwoDRn8Fy+N9W8Rw3UmsWa/ZIN6weXeFQFQNg/u1Jx83JUdu1a1+AcE32LU73UJJGS2V7wpIsm1IVHyBcseP8AexxnqcVyXiD4N2+u6hNq/hXX7ax0y3iU2D3zSZutir5sqoTmNM/KOOnIGDil8D+BvGl5fX1/Bez6HZXFnsuGU+a0iMpG6OMbwcY44B+nWmpVHtJEuMI6al7Wvgjq/wDY0/ipbhNQ0SSMyWbQgJJGScLlRxyR2H5Vh+CPAfhTSPC9r4z+J1jcTfar37JDFDJtQRKdhMuOD84I7EYwPSoLW71nwLrun6f4vN/dafFbiDT4o5Y1WWOVvkM4R1+XduI3E42/3RUGoW2s6edd8NeMLq88KaPezCWJIY1uYRJ1IKgM2QhG4Lt+YZ7Cqc6luUXLFHovib4K+DdFil8a2DX8mjacd13oTwfa4mVgR+7cnfhsjJHTC9OK8S8SW/gTX/DR1bwZB/Ywt4i720jead/y7Y1AyT3AbJrYsfi18UfCs0Ok6D4o+2WCSx29r9utAIzE+E+cSKNqjOQc8DHTpXsHw+EXi+XU9H8X+FtPkvNKaCaG+0qHYLn7SWYnKgbGGCcZAzxjiqgqqXvvQmXJ0PkxvB/jySyS5fw/fS2tx8/mvFugJb7rbh/Ceg//AFV6f8JvFVl4ZWbSviLp91p9pLG8KTfZ2dExjkoBuy394DAwO1fcWl+DPE2jeGR4k0yGW4hs5mSSxu5VQSo5CIp9gSAMj3Fc1pX7SNva+IG8Aat8KtP1XxNZybVRZIJIGjIEhd3IUxFYzknBx+lbOs5JxUTNUmtbnNaDZ+FfEvgu2XwVcQ+I9S8P3IklhZAjXEEjFtjBsFlXJOD0xiuT8R+DPDOq3tz4gu9IOjXFnErNDZSKiM56lgAF46kDggfSvRL34qfAHx34u/s/U/BNx4cvbSZbX+0NPlS3t0llOAshiMaMqvkKzDcMcDBFW9W8L+GpLX+xr+WRoTOwaO1uBPMyD+GVBzgJjd/IZxXPztG3J3R4L4I+MfhTS7fUdH8V+Fbe+W5hMH2iLaZo1PGCGUhiucgqNwPeuqn+IGg6y9vHpsf26XTIvKihuomiJiZQC3PUjaBzjHpWt4w+BWla/cRSeA7GHTwqN5Mks0kZeTG4q2FKjaRwCMnpXzvrHhrXvB9xNHdyCS8XdGxj+TbsIBVlYZxjp06fltZPVMhO2lj6M0PUvh94Ol1LyfO+xXkUaxoyfaIVkAbeuJFbAbjOcgYriPFPxI1Ky0k6VqmgLZafdDNm1oIvKkAPcEEL2OAOMYxXnmn+KjJp1rp+sHy1tZd8u4Z3KTlcY5wPp/8AW+koPg7rfjj4f3OuQa9p9toxlX7N9p+WMTs20jzCuIwM8Y6luBSas7yY7roj5w1b4lvqfh+HTdNtZNItbYfNEhUJnOc7V65PP4UReLNRaw+3WmLmO3AaFRnKmTG7I6Doe1ev6r+yPp7WMWvW/jm2soosHUGfaYo1P3TbsvB3dMMB2x6Vq6t+ypY2mky6/wCEPiBZ3cwtBJFFMqRRyRhMkBkZwQegOeDjpVOVJacxEebSyPme58b+JbV3t1aPTWljyRIiPwenUYJx14qnaeKNWnMNzaXcVzsTMkWMKQ3BGzO3jb2xivobw38Ofhx4l8L6f8RdR8WWypBNHbXtlc22xzcrhTEyKQ21s/Kw+Ur06EVm2nwH8LeI7nU5PEN/F4Si80f2e1mqxQTRHpKoxjlgOOx4pOtS2KUJ72PIZPiZpUWsaLa/Em0fTLC1l8p7vTd1xLbROP8AWiJ929Iyd7RqeQG2jPFeyfFX4lfAHwTorW/wqisvGOrC3C/2npKiC3JnjILSIMhD8+4oOQw29Oa8c+Mfwvm8DeGIdbtIz4ws7KQJdX0UjF0iHTdEcZwu05Hp6V81f2nAdPP9mTxyRSsMom35c4IBwBj9CKzqzfLam9DWMVe8kc6irYzj/lhE0aMEbod33sfTtVizQXGv6HBaSOJDfJscdU287lFR6/cI91E52hVhXIPIXv8ALjrV74dJLqvj/TwBtisWN02O4ACj9SKzj8Dl2QSWqPrWRvJkRTnIC7wvRPb8PSrGk2outZtYlUSFpPnVv7p4A/xpjMsjTbSqCVsEdyFGP510ngOAL4mtprlQsYV5FA4GUjYYPHFfGylrc9tKyseb+P7xb3xxqM24ziHyoc9mMUarx6YrEiuhADIsYBt4zIvOBk9s+9VHla7u7q9dyizTSO+8cqGYgLx1NT2ludS1a30sEJFI2CXGV2IhY8cf3cV6eHVoxRz1viZ8+XEMV15lg26aOTdNFIykEOzdS3oSa5ryv3j2t1++EZ2/L/DjGPw6V9g61Drk+uWdxbS2ieZEY96oGgnjXpzjqcbSM/Lx0ryv4hfD7W5LO78e2FqgVJAl3BAv3FQBd4Xv0zxjj17fU0MQpJaHkzp2Z4qkb6Rdi7h5EWNygZBDdT9RWzf20U0H9p6aSsTDbPCMY2kYLDPH4ViNILrT3lX920TY/wB0NjqO3IpNL1GXTJHMsWbVlxKpOc/Su1eRn5HPavpi2w+36f8AvLNyA2P4G/ukdvasrzC+F4B6qPavTdRthZ2x1LTQLqzuoz50OOOepHbgVwOr6SbDF1ZnzrOYAo3Urnna2OhFddKrfRnLUp21RRA3c5GO5pBtLYxu98dKjV2bnhcfnUxdz1A54Fa2MhpbCAOAcDgkVOqKI0Aj6HI+tQ7gMNkLj8fzqbGLeIpn527ngYoAdcf60t93OPwxVZgA3+z3xU9yV85lTouM578f0qBAA6KgOWOMUgNHCrBFuXfyfujH0/GoZD/orRjIBI+X09an/d7N6B1z/D2Jqrc5EYOR83PSgB0SF3gQApvPIU9AO9TXjK+pD+6qjbx2A9qfp8aNfrE3ylF4IHGaolx9ouGTsMKfYUB0Ku7flSd2fQYqQMcKm1cjnn0qMKrNgHHHb1p0h2JkDaTxQgO8+H9vZ3/iMC52rZxRkyZAw27CBW9vmJ49K7fXNKtdLmkTTMT2sUmEJcMcenH93Pes34cWGk6lY/ZNTyh2u0RRijbt3I468YPfivRPC+h+BYb5ItXkjliMjAtK7ptPYMM4A98fjWNWSRrTjpseV6dqkvhvUF1GwKlQwAUc9Ofm+ma7m+8VaNrMQtZbX+zbxFxHOu6QFDzhjzn2z0PArb8QeHPDVrdfZtDtZNIvJcqFkbfE2fugtjjPbFemfCzRNA8I6/p1r4gukvoLtMhZ4lxFMwOySNgPl5+TJI7emK5KtSHLc3jFroUtN8S6LJo0UHhnV1sXjhX7RBbWjKWfYN5dxjJZlNYsOuac0ay/Zfsu1vnnY5bcfukAcnntXoml/C20m0C81/w9JJpxtZpgYEQSOWDbvLZ8jOBjqD1Ar0r4ceE/C2syQ+IvDd1Dcqw/fWrRB5d6/K/yzH5MHOPLBHt0rz04ykdDbirJHhmpeM9efTJNE8SzXl1OZYbnTnMTAoUzgxjACcYBAHYVmePDpXijx7L4p3vqls1jZxXKSq0UqfZ4/LO44XJ2YyR7jtmvrnXJNa0Sw1Ke1077bJp6+bFGxVsjn5oyUZQQF55yK+aNT0K68VWc/j+3/wBH0fWDHbzNEc/2deDIEU4VfljmYZRunbjimor7JfM7e8cdeeDNE1fSZdR8LQNZXEMR2wLIJfNKjdtUHJ3YHT8h0qt4RuZZ9IgcfvYxuUROASSpwWP90jFXtI8H61pHiO3a5iktPLljlUqyrE7oeOQe+BkcZFWr4Ja+JvEVjAAUkuGnjKL0L4JHoADXJVVjWD7EerFxZMibJ5XB247MBwB7cV9F6vok0Pw40HxfBpbarbWdpGLuSI7PLiYKRIc8sC24jHQe1fN2pW6S2uJPk3KDuXIYEjpkDnmvrv4YePtNT4dWegWuqNqGoWWlLby2FzFxOsIMZEe8YdUXH3eR3HauXmSizZL3lY4XSdV8b+INaj0/WLy3tI4QstmrRrh0PCqJVABOMZzzWlOdU0DxdpieKDaa7a3LMLS6UAmHj7nGPmI+UZXvwasWHjTxZaaQ0vh1LXU7QExy6fcWu5Rg54ePDDI9RgelbHw++H9/4z1yL4l6MtraTWtxldIdl/dPGAp4yvuV+UHngjAo57baItwVnc8W0fQtZ1Xxhd3mrX154Ie0mAliaGTyZInYiNG5RNoAGCQV56+mF40sdJTWt2s3y6lbsdgmigKsdvC/P6/TIIxX1L4m+JWlTxa14B1zRh4a1h0JFzHKLu3dk/ebGx8y71GDtJAPUZFc3D+0BDbeCzHregQarNNmHbcxRrG0ajacBo/mHbKhcVUMTyr3Y7ClRfU+efB/grTte1y60HVPM0NZoM208kqrvc8R4nI2KT26jPFU/HHwV8W+CLu1tozJc211GTM1x5YEPbY7xs6MSehX8dvSvQLrVLXUdNudYg8MSeEisSOkgeR7aYI20R5kULt4xlT1r1G117xh4z0SHV18P2t4Gsljmjivg5KAnD/ZzhhkcABiR65rqWLltYydDqfM/hr4YwXXhCa9sJ31LVreXMun7yu9NwXCAnDHHTGOPyrRtPhB8Qtfim1fwN4dkbULNA7aXNBtyBkF1kOFcn+6MEV7P4L0LVtduJbeG9XRdRtVYIkKA3CCP5Qr/wAGBxx+HFa+heJvip4ZW71I3CTXVk22W1WPyZQ4OQ7hCUdWAzzwR2qvrslrYj6su5802Phr4t6xbXbxeG0tr+2XyZY2mRYztyOFBJ3L0+Yjp+FavhLwd8TdAtUsW0xibonfDKVli9cZzhRjrivZLGXXLrUpfiP51voMN5cPLdxDc6GYsRJujAG3eT/+qtnRdB+IOoa3qWiTSQ6Jpd4ZHHmnGC3QIc5UtweKf1l7conTt1/A+fdb+FnioxfaNHSLSjJJl51uWEYYH7u0j+HgdB+VXJvBfxC8RWsQ8EW8V3/Yik3a+ZF5k02PnaNSSTk5wpIJ7CtZdH8X6Z4in8BXs6aGzSNMq3r/ALiSVeQVYkMPMHTYGz6Vq+LLXxJ8L9V3Wsj6Xrd3Gn2xLEMygEcOmD0JJzx1pPEySu0VCim7JnmKW2uGW3bW9Cv554gVEMjqibl657ggdAfypYjbabrkItZJLW3vozJ5GwF4GX72VxtIBr1P+29D1CQz65qEF3cQhDcWV6hgmmDYPDcEE54ABwOoriPih4Bt01E+J/DUBFjeRJE8KTEGJ9o4CY4Vhgjt7VMMVd2ZpLDaEetaBNDpNpZLq66hb3kx2OsfCZyw55IIPbP5VwlppUlrqix6zPG/2c7kePlWA6Z24xn0NcTcW89sBpc1w8KbvMjilJB346grwemOK6rTbbU9I8Pyaxa3EF3YStt2bTv8w8EZI7Dnmt03uzFxWyN26v8ASNOvvO1ZJJ1PEMqBgmDyAw+XIx7mvUdN1LSJdEJktbSxmZD5QI8xXAGcqOce44ryCfVLrVbYWd462EcKB9pGWwOOGUYK/TmsvVrjQdWsoLrQb4W91a4D2mGyWHSRDn09qT7XDk7o6rTfEfh3+xLq1utJxqKPKVACNgt1ZQQQAvp7cV0VvqmiXvh0eHruS21WOaAriP5ZvmOfl7rtPvz+FULrwHplja2/iNNVcLPGpzGgXLADdncf5Y+lWG1XTNR1pdUtbaO9SzRQzjbFKh5+fgYbGOhGKtPW1yGtNEZviHwRceAUtEOzXbN2YCS3DCeHb8yqytkEY7g/lWtDpGq2mlW3inQtRjsXYGaO2kRW84bueScZx2613+tX1t/ZNn4l0GYC4eBV2FPOQ7DgBgfukjjIHGK5JrOHxPqUmv3VsNPNusamaE+YiOMZDQvt4wf4RxXQpmXJYttqtxqzTR29rd2N+uDLJa4nh+fksQSNoPXGK2vDep2+kWEgmD397HcNiO1bZJKpUZ+U9c4x0xXQweJLDw6ojlgMZRUS4uY9i5Xs4UrznrhfpUOm+PPC8WoQ2+n6VPrFl5rNOUB87L5G7yyAwGeR+lLm6IFHqzlr/wAVeHNTuIrmx0XZHbEyXqXMSfaAwODHzjoORWjJ4v0FLCex8MwS6fLPi4jklUNH5w6qUx8mRxleK7K28GfCnTbm7vta1V/EFnqTiSGLEiPaue0vlNhz2BkAx3FeueEPh54MmnMFlbWsUcEkciidypkjxk9CNrHjHTNZutCO7HyPoj5BtPiA/iXfZT6cdL1K2XZHfxHcQegDr1wcdvyq5J8SfHMNr/ZjRJqdii+U0QtxLDKx4JL7RIhPfsO1focPh/4B8OWt14t0bS11K0IY3TxiNTGo+/w4G4dsjmtLwx4W8HRJqurQSI+lvEu0XMCQTWxA3FfM2qWXGTntU/WaVtg9lUPh3wjfL4eMCPbXfD+alpNEfMh3qAVBI+ZTzggCvV5V1n+2tNvEhkuraZDKixjlEbtswCWUdRzXuOteILZdUsE0TS7DXtE2oks0E8bMecbl6Hco7e2Diu9Pi74dafdW+nvqqabdRuI0d4/LRd38Jdhxz3IAFZSrRepahJaHzGvhHVZ5/Ps4HMEsvnNAlvuRxkZ5bDKR0xj6VuXmtWWj28+j3dtdWLz7fLRoWCSL6IWA6gY4r6o8RX3ie70+OLQ9MUN54E94ZYdrInGQNu/Df3h0qFNHe9msbvW/+J31a3uYoF8yGQcGPK53Iee2fp2areQOJ8O+KvivD4N0ZF03TTcXBkWIwXjFNzMctuHTaV6HP4Vi2nxO8IeLL2yuPEML6Bc6YSYoZmJ2O2PmRl++BgdsAAV9D/EP4eeIPipa3Xhec2vg/UPPS4soru1V4m25/wCW6AHnJOCoI7HjFeB69+y98QtOM0nibVtMso4Yv9F1CASyxySZB8tlEYwuO+evauulKDjzN2Zzz0drFXxrqngfXW+2XEz21ykUbqUKm2voYieIpRwr88jgnpz1HW6X4x8ISRWOn6zfwx2MceBGkYCRbVwq/MvKhTg8c9a42L4I6vqXh7SFs7wyXyTbZLaciJPMIyVV8fxcbO3NdZ4d8C+H8Xmk6ouo6FqUTc2E0CXEZf8AuoxR0wegJI7EVT1WkhKy3iZmv+PfhpJfw6dp3iH/AIR6GziMLWtzbz+RMCSeNvBIHygnAxjHeuM8W+M/DDXNpPoniRDpwkjkbT443iI24B2t0zxkA44r3bxZ4TsZvDlvfqdLlztggtZFAmZlKgIv/PNlz82CBjHQV5hd/BLxGkYOq6CunefN5yXPlEQsBjakbrxu46DKnvmpp8vVluSWyKmu/EPwBejTFvtbSytoUBhdY5HYbjh45o0VvvAcHIxXT6Ta+APHPhq9v1ubrTrWzm+ZkjjZpUjG4BXAyN4HAOMcfStfQfhl8N9c8aQzaYJmvYLV1uhOqC3hZUwC4ATJJyOvBH4V7dYx+B7O0i8Dadc6dpupIQzLfsi2z+Z8uTOkX3v7oODiplOEfhYlzPofJ/ju+bVb62WDUbixs2t1Fo0cR7Da6SBeWbK5+XA56Vy+mt8TvF+vW8KTHxM/h/Yyxv5cWYOBznb8zL8uW+btX134u0C18LwWoPhyzea1z5dzZXhJUtkEoRg8jsc9RxW34W8HaLcX974ovbXfoU1mpuXRwLmItw0bj/W7WfPOO3HHSo1YpXsOXNaxleENe0PxBdabqPjXTItJ0XS5WjVoH3NbkbcCVAuDFuxuyGP586A+G+qeJfiz/bVgTceERL59heR3INu0BYMITGGyny/LjaPu814jql54b8I6zc6Po8p8Uafa3kg+zOskNwsLkHysuNpKEnqP8a9G8P8AiPw7qOo3F3ocEvhy1iiaOSNX2+U0i43vCzGMgd12KM9c4rG/UpaJpGZoOv8Axb1n4jXelaDr66RY2Fw8dnpt6QbaWGMkHbx+9PGPlye4PFd3Z/tK/GTwHqGradqlrZ6tFp8hUK6CMRj+6WUkY/u9fevIY/Geh2sDS6xYNpGo2LKUurdj5TbSFDoR/q8jt0P6Vo/8Jp8O/FumXzeJ5JPDtzOQft8MLXMDH7v73YzAMe5+TP6VhKhBq3Ka+1kj630j48+D/iF4cEQjl0XVLnyoshkiaNC4LuuCdwUg55UEegqr8Q/E/jDw3rNt4bvtGa5u7l4LbTNTlWKcXi/JuPlFdx+U5OD8pr4s0HVPCej6tB4b8aKms6BNsS31u2ZrZYM87uFcFcHkc4r03xH+1d4s0LW9KtvCIg8a6HoskdtbXF/pccu3aNnkJOCpPGCsqmNyDjPeuWpgWmuQ1p4hNe8fRHjzwZqep2NhH4skTw9FeQSRiaPEdsCAGLLnOV6ZV9vb1zXzb8K/Dfibw38cY9bivpdd8NW8CxfabCSYWwh8tkESKxYOwlAIX7oI7ACvQNK/bWsNZl1rwDrmlReGbGcTy22oXUcl7Gt0wA2GBvnWMEkAruI78Ve0L4q/DLQPgNr3gy11Ntd8SQmW50oxQzwCB5XjkXyJ+kLW775BuZVY4ArKMJRTvEtybSjFnu93458K2XiK31DGqaXBawNNOiWe7+0cLuMTYfakisNpZlIzzx1rmvE/wb8E+NLA/Gz4c22oeDNTkh+Rp5ljS4fJjLPE/mIAmMhkcD7v4cL4G/aQ+K958N9M0PwloN54/wDFkkeX1CbypYVjdiCvljau9VAGCRk9c8CvabvVPi9J8IbXwxqegD4iX2o2RS+ju5Tb3emyuNyh1zh1UgmMAL0G3AxXNOnKPQuMlojE+Hul6PeaNqWlfE200DWreODztSugDOlx94rK5ZNnmIB97A56V5V8VfDn7MnhzwWsFt4VtNVvtUuBb2b2OqhLuFO00QlDKuDwVIAPT2rZ0bxX8L7z4EWlrq3iN/C3iTRZT9u0+ctDdSzK2fs0ZwC8JA/dkSfKcbuleR6d+zx4d+LviLxBrvhe5gsnayhurCK8MiESMhO4yK5P7to9pXlfmB6dOCvKUpcsJWO7DxjH3pI7P4F6z8MJ7OTwWvhMard3crG7udVNncTxSRqSgijiCHyIxnBDrvP94HNSxeCPGPjPxXqN3Pc6T4Ahso3Q3GlxzWZu1iVeqsMOqDG4MRj7vsPFvh18OPGev+AjrPwpFmfFuhXO66ihylx5b7lyJZNqtkJwN4zwo5r6D+B/xP8AjLY6BqFn8VdBn1TRkfybtdTjyJDLuC+UirIVVQcHHynoK7KfNbXX+uxnVtf3ToR8QYda8M6Re+LL3SrG4NvPabhBvBKsIx5hBYoP48jCZPTABpPgLrnhrw9b+JYrLxG9lbaEkct5fyRxjTy8u/yjGN7k52YwcdCcV10X/CvP7Gl8N/Eg+G/htb6qkc9lum+zeZDJkE+a5c5B7NjngdOPl3W/EHhPVPDPizwp4MzpeitNFZQ6jeqDaXRRlaJfPVURJN4YDKsABk8ZIiU3rb8ghBW1MhvG3x2sLx/Fy6jLr2n6uyr9uRbZre5tSdg3QL/qsgFTkLtPpXen4u/D2zhu9Nk0q58IatYQrIsWrKJbac4zg4xnj7pYDpwado3j/wAU+EvhnbRHSbTS9V0MpCYp4Vngu7YkExLgMFMin524yTkYzmqnjrxB4W8erp/iJdOvPD3ib7DIkenTxqloYgQjxjcAcZGI9pwOPXFRayajoa/E1zI6L4XeCfFnxA17Tvjfout6T4msW33C6WjSWtytxBiKSBy4KKE+7lmBIONoB3V9oSa74BsfCFvJbajbeBNSvYVuokkZ5gksajcu5hsGcEDnA7LxivzI8O23i34f6Tp2q/DzX4PC7XrS/bZZ28qLc3P2fEitC+9CQVZd3y5BFdB8MPh34K8RXqeC9WvdZ8M+I5Q8y2LXAk06+Iy2VeP5gpyN20jjpz1JuVuWNkQ6cU+Zn1Drep/A34oavofgLUPEWgXXim8nW6VJoEbz2ibdLb+eqkQvKAfl+VmGQvHI6L4rTfGH4Ka7Z6x8ILOKTwJIoXUrGKzXUrOGQbcr5UObiAPGnzSAbQcdelfJeo+GtF8I6XqmvfFn4eXkem2txDaabN5mfLmlZ0P2SXYYnZcblPzY2gYr1DR9e+MXwW0XS/E3gjxxq0/gzVJdo0/xHpyMIHChhDI7RrLCSDtBi8tMjuAM8daHdlQf8qOP+LvxB+GPxDvtK8W6XZPd6gYZ01iOyWRQgKLgRrKqspViTwzAbSO9cf48+Evhfw78G9N+Itl8R7fxaUeFrPQI4IzKizOo8uSdGLRvAG3sJEAOGGfu16v9r8MeKtP1rxL4w0WXQTE63d+/h2CIXk8crYLEERKeWJkbA+UVB4g8DfA258LLrfwbuL2x8QWxiudNt5riFpXETgyGaG7C3BjTJBBLKMDB2kVhHl+GX5HTqtY7HG+DtN1r4meL59IuLmeLXNIt96Wtq6DEUiK8g81mG4bRnbn0HSvM7TwXNqviXUtI+HGhapb6vZKU1iwuIhYrEEGVZ0ZgYy23K7hyQDgA19VfDT4t+G9L1/WbrxhpbaPq+pxWtodW0cIsyukZG9t7DJBIw+35R8rArXS/s1QWdva+OPHmh+ItQ+IWuavPDY6jY35jW7ubW0O2CeFXJcsbeQhg24FgfauyjGC2WhjOpKx8u+C/GHhe80qOTxV/bEnym2vrmRFlt1CHhQXON4VRkY7V9pfD/wAW/DvxB4RXwZ8M9YtbrzLW6CK48udslmYTRyQxMGV3IBw2Dgg1mXX7NGmal4Lvrv4ZaPeWark3nhjXkMgkbl1+zTSPHIn+y2XycY24xXzxpvwTZfC+oeLPC2sXPgLXNMnFtJomq2kn7qdWVZbWSdH3hSxBVtuAuA3fHqxpJrR2POlNXPojwJ8L9Nvvg1LarqOp+HFtLmS7vxG5KSoJCWlQKobaI485U9fWvmHVPA/iG18dwTfsqeKtVvk1+PF7JLc3NnZi4tYyds0zRRtmRQAouMtk4HGK9D0z4i+K/gvGdDu/ENrf20Vsp1Lw7PbzpmOVlYCyFwEL7hJk/NhRnPFfXfwn8afAzWPBv/Fv79ZLJyEaC3EBuLJ3yzrKIPljO5jj75x3wK3bUdZLQyXNb3T8t5vi38efhxrUWmeL49X8Ca7p7/aILa8eQLOMlf4mYSo6524AG3tmvsXSf2nG8aR6Rp0evweA7qI+XLehQzTSNsKpLBs4U8r/AArnselfS3irwD8O/iD4PgsviZZNrmn2U4YzM0sU1pk7QWMZ3lSCflIHGeO1fC/xF/Yi1fQre7vfCfiCG11bULuSTT9McxJaPag53C4YjYQmGIJIPbmtoewrKzVmZuc4vU+jfiLokXiq+0/XJPEMGqWHlGNwi+W+8LjIEKq8XzbTjovX0Fed/wDCmPjD4Lgj8cfBvxLHrs+p5N3oPiEQTMSg+/Hc743nTptQIHAODu7eF+BpfiZ8B/ET+HPGeu22g2Z8h7gxKkySRmTAbeoOcDPGQdv4V9nQfGH4WX9lY6tLd2up6Ks0gkmtI5opgAAR5YRVUlZPvAkHGMCpdOFPTQFKctj4M074xah8Mviuus/Fvw9J4T8RrIzTjT7Tyo3LR4MkQ3MHVx8x+b3619JeHvE0Xj67ubrwVqenXuPLuDNHAFnfzQXC4AHzHaQw2g9q6/x18Tvgt4zuNP8ACeuQ3mreHtaIiRtQgxLbFWA8yO4ifzocHG3jPqNuRXMeJv2QNP8AD2uaX41/Z+1+fwzNAfNktr0z3Zu1/wB+PayBOVxwCDyKqMYMlytucr4m/Z/034leH7fSrDTxpXilXme2v2byIbsh94trtME8YwilcDAx1r478WfC/wCI/gkyaBNZm8utHYwy6YltNKx8xs7o2KhJQfvDYSOfwH1z8WfFHxs8J3WnTeKrf+w/7Ou43h1bTS3k3GVTGVB4Py4Ktgj0xX0P4N+PkHje2il1jTW1fT7OPNxIjxma0kIIzECU3AgZIQgBeM1canJugcG9mfA/w+/a3+LPw+ZNAgvYtQ0pHMcuk6rbCR487QF8xHVgAegO4D2r9GvAf7T/AMMfFsNsfEF0PBGo2rIs9tPtELF+A8coIjCk9txOOorwv4ofBX4LfHKSPxf4f8cWnha4MYhu4JFji2FeULO7K0beoPDdB0r5/wBf/Y8+IulSpr/wx1WDxlocuBayw3CzSO6jDxyIVCqpOAp83n9Ap08PWjdOzBVKkHZq6P0g+JPwI+Evx4t1Ou2NlfQsBcQ6lpTx2t3IzD5W+0RY3ADBw3ynjqK+C/GH7GHxW+E2PFfwg1PUPGOoQFy9viK2vXtw2UEbQMEmCAYZWZQw7HOK+dvBvx7+IXwe8WyaVf8An2MtrK0cthdoVhLA4f8AdE7cDtg9hiv0Z8Cftv6H4r1iLSPFGgahYmZUEF5amOdZyuXcfZ0JdNoG7hmzjAFYRjWoabovmjN6aHxHoPxvvdK1g2v7T/g3xFrx3Bo4NRkW1jXquEibbnjHEfHy9Oa+1/gt8ZPht4iu4dL+FvgbSbbSL2Xy1guJ7WK8Ry3/AC0ieJ5Nuenz4x6Yr6F8U+EPBXxw8JfZtcCazaatGywzsii4hC5Ae381fNGO4GD7V+a3jD/gnz4z8IzXmt+DNZk17a3nWaWsMkcsYjwwjxEzhmbH8W0ccVUK+HrR5fhf4EThOOtrn1/8df2SPg542/tO+0jTbXwB4pZEewuNKWS3jSclc+bbqwilyc5Mcan+vyJ4U+Bn7W/wIe+vvB+qWmp2YCvPJZ3AvFIB3ZexmjMhA9FyR6cCuN0H9sP4x/DjV5PD3jDRv7RNkqRvDfW5kkUxLtI81pBjp6EjpwK+p/hl+0x4E1XSbPUG83T9T1Kfy7y1w/k2oLfJIpO0bGGB2IPAyOKE8RTVpK6Hy03bldmeK/D/APbk+JOg+L7qw+LFz9p0x/3ccEWmG28xlbaT+8ETouQSMZXj8vs63/aZ+CviaeyiutVXRI7tAkv26Jfs/wA+AUaVN6cj1yKp/HT4A6f8cLTT7zUrwaXEiITPZ26meWHbwhmUBmGTkbjx6V8v69+xBr/hUahN4F1NfGtvNagwWWvwmBkbHSK5iDLIc9MqpAwMiptQkk17o25J6q59LfEb4I/s4+F9Og8d2FjollbavJH5Pl26T2dzk/wCJcltxzlWAPTFfAXxb+B3x08N+L73xt4G8PXtnZZ+0RXPh9ZD5XkqA7/ZhiSMEDPK4x0NZEFh8b/DNk2jeJfBOtT23hxvtMMY8wQQDcGke2eUMhHy5IAI9hX6AfDX9ub4VeM9CgTxybnwVrkTCOUNiWDYCArGW3wv+8PLUr0xjit/3lP3viRKSfux0Ph3wN+3B8aNDsl0zVtZGsPFtEUV9BGLhWQhSrMdrgeg+b2xX278PP2jLn4wW8nhfx98PrT4iLZpG88kHlyhI7jcgYWsyPlxj+Bs9K9z8a/Av4MfGaBvEOq6Ppes/bYV8nU7SOPdIGU7ZPMh2vkZH3iemK/N/Wf2NPjZ8GPHA8V/CTV4dTGnkXNlIJHtp2KHebd4NwEinGMMdrDrSjPD1PhXLIUvaLSWqPQfjH+xqupa1p3/AApaCXwlLOrSPYamJGjjU/vCI7lNzbQfkCyP8vY46/MOrfs/ftA6Fqd5DL4N1BbiwVLiaa0PnxvABjfE0LfvlOOUB3DuOK+iI/2/vi/4Tvl0fx/4UtdN1Qjy9k8b2knmABZG8lZWJX0wGFei+Hf23NE13Wbea9u7jwm+n+QjW8RW8t9WjZv3qEFY5IJOys27rkAEU4168FZwui/YQ3UrHxle/FP4s+JfCo8IavDqmqaVpcvEF2kjPbyBdmI3ckrt/u5456Zr6W+CH7SPh60+Gk/wr+KGg2+oSaXJKdJMlqtxBKkpLGO4U4IkBLYkX1x/DXqX7RfhH4f+NtBTxl4Cu9Q0dhia+ewia72ZVfkngQkowGCx3cc56mvhPRrvSLw21to0xFnO3kXc1wMGJsqPNAOXIBJyo/D2xjXpyT5VY2lCdlzH6Un4Ifs2/HT4avBo+gW+napaIWjn0BGgv7C6IycFgN/zdEk3Lt4BHGPlp/gh8eP2c3fXPhgJfHWn61G8d9b31iokT7K37pmjcn5zuONi4OOe1eP+IvE/xm+FWqP4b03VZtOBhiMV5BiKG5hfEkZVz8kq5xxuJHTGK+pvCf7d3iOfRtM0LxjoRs703EdvPrFsBIjRIcg4JRS5wejLjsK7YTk43tdGDglblPli0/ap+NGgeI1v9H1q90C8hkVjpV5E8unyhflkjeF2xGPl5CtGe9fYtn+3Bc+Ifhtef8Jv4WXRrme08uW9sJBPYM8kgVX8pmMsaHuAZStfRFrrP7Ln7S9n9ju49K8Q3VsCZoJITb3CzOAGKn73OCMjcfevij46fsweE/hPMbbwX4zngttddlXQdVUNHbbVUsyXKqGGflA3Lwe5xxjWlQatsOPO5ar8D6T8EfCn9nv4heBI4tKuvD95rFtbt52vaZtW4Vn/AHgaRm8skR7sESDgdhWb8Rf2WTe+GNM1LwNqWm6nqdnbv89wkSJq6cEbZEYqpjXJBy3HpjJ+R/hX8PtZ1zxLpegabrH/AAhjrGcyNHHcRSoqZ+Rl8sfOox78cVyl54c+M2heMdR0HQLjUdHu4bqYANMwtLsxMcPE5JiQYQkDgZ6cVwTqTvZM6qdCL1eh0PjbxDNYf2bpPj3w+nkPugeZXSVzIqkEMkfQA8gg/lXLxaP4NvPtNzfB9Oilg3W0m/CO4+4qMcgEYwFxz+Fe0+BvgNpHxBtYfEuq+JL061CZRfad5KfaY5k43kceYEOMkIAQPpVPW/2WPjGHtU0eI+J7G7dgLm5XyEjB5UvbkkjP94HiumldrcyqKMXof//W8Nh8e3l1Nb6d4W0qTw5BnLSiUXM0sfG58SjaAo6KWz9K7ubVPDF7p0FvpN8b+6t1Jgja3kV5JjlsPIUwu08dcflX3T4Y+A3wim0VNf8AHXha08K6VZ2+64S9vJUYTIR80kcMivu6E7+ox8teceMfjD+zt4U0qXSPh7YHxBNfbhczWO2ztioI2K4eB1wOxRegyTnp+ZVc0p81oI+rp4Wb3PiXWr3xdoltJb+Jhdxx3ZAixAASOuEAAP0bjPavUvCnwf8AiJHYw6vNb3LNeMGtrezhNwxTHBZ4nIjZgf4gMV6zpfxI8Ma3cyQ3jz2V7bxKC1usd5P5BOSrSBBnbnnABrvvBvxB0yz0660nwB4Xv7KKdWtmurmck3Ct/skbY/qe3Y1jPM3a0Imqwr6vQ898F/AHx7qi3OleIdETT0JLrbXOoQRG5I6EmIvLwcddg9a1b7wk8vhmfwjrcEvhaw0Dy1vbdLcXEdzKpba6yNucbccNk/Wjw74v8MfBm7urjUPDU/iLxVcTO6/6UUWK2Y7Q3nFTCRgcALn6V5v8SviTeancQ66usXWvQ3LF2soJxHb220Lsjk+Ql8jjtgg4HeuaPtKzskdHIqZ3s/7PNvrPhOwvPEmuXEOmX3z2WnWkhkluGb7qTOB5cfbACnrgkGuU+I2laL4TWLwjHfR2kRVECczT2xjVSVKfOBv6htwHPBqhrPxy+MN1Jay6Nr+m+F/OtxBHbQ2aTeRGq7QolIJYsP7w4J+XpXGW/wAJoQ8viHX/ABKhiumE94VWSWVyMZLj5n9hjOOmMcV6mHwlRP8AeNJHJVrQ6GhpE/wVuNZ0ey8RCXw7DpzbpJ5HuJvNCY4C2zYV5OPn4219ZaGn7HsWhaxJpr3vgR9QiSO4spbq9luJH4KvGWacRZYA7iQv+yBXyN4rn8N6XpEWk+BtHXUHuGSRtWLybkAI2/uZk+Y9jjaAO1eeTa7rek2z2dmtvZNJxdOcs0oGeOE2oOeMDiu6eGdRfEcftkj3Hxb8OvgZ8N9Lv/FGqayfiJqN/Ei6folt5scjvu/1k17+8xtH+yOenpXnvw3/AGYvH/xk1GKf7C/gXSCSyzXkRl+XONsS+YjMMDGWAPHANc18Nvh9qnxA8V2MtjN5dvayNJd3LsdsMcI3BSy8k5O0bgOK+zvDcl82nX3hTRdei0yGOCUtcxwtcMyNgMy+bjbjHVO3ANTOcqEbXTf3WJv7R6aI1bXwP4K+GPhE+FtD0W1vNNgyt/4ke7ECrJ1m8xWQy7D0IViMYA6Vn69qf7L8dpEmqePrTULS3tvMtdG0SOWOKJ8YLPcKv7wZ6hjk46dq+b9V8Pj4nWx8G3/iq6hTRJx/Z1utnugKpxPI3mbMmTIHX5AuRnOB5ndfD+PWJf7A8LN9smaTZL5zrEUBPVfMCggAcbOfXFc0KU6ms5mrcIaKOx9La7+10PB2n2vgb9m/TtqRyeZqN5dLDPDcIVG1YYJFicYAwWIXHYGvI5/2wPiv4M1dtai1m2EzFZ7iwYReTHjov3cIo9FGT3r6M+EX7NX7P/hfTLTxH8WLhb29uI5UtdHmaeaNnB+aWN4GDSO3Ta3yjsK63xHqP7K3wmJ8Ut4B07hw1uH3307GPny0s9rwxFhx+8dcdTiqdTC03yNOT/r7hR9rL4IpI+B/Fv7ZvxU8ceJoPFM2o2Gj3trs8s2VojrsjxtZ3PG7/gP5Vp+IvjX8aPiVD/b15LrupWUJiY3EEDQ6cGUYXbGoKDkdFx9K+1NE/bAtvFc39m/Cz4X6boELAyyf2lJajySeNzWcMcQPT+GRsdvfhfFP7cP7QN9LfeG/B/hzS/CS2cpiuL61txeSYXALJbztHGCcHgh8ds10xqxVoqiRyTtuj5n0T4mftO28r2XgN/EemC52i6K2iv52R1GYvMVeP4TyO9YGrRfGPUr/AO1+N73WoIImM8NxO08aRSD732dGO+HHQ7NgPfNeqabr/wAXpkk8Z+HfFx1c3cmb9ZI4LedWjboY3XaiD0Qisn4sfHfWvEEVt4W8W21lLcW7xvFOskhKsU54dNuX44VyKqdeMWrU1c0p0m/t6HHeBPA/xC8RW11ceH9CuNbs7iQtcSy3gjEiA84LuCz+pXJr0mb4aeJfD2hSz23gqHN8URoPtBd5QDlc+ZnaFIHOFU1j+HPiT4d1G/spNYtZ9ButOSKeEzyvKly2cMi28eAg4HzDPHUcVqeLtUg8W+KraS1sb+Rz/pOoWUkrQkwptwqMuzYg/hYENjjANc8sRUbtFWKVGHVlmbRfHnhrTpbfxFYr4QintmBuIrdbww84UNJCXi7fdBIXpxXkp+F/xA8R+H47Hw/qE2ri4uGXT9Pdo4FuAf4vNkGFJwSqSFAP4e1ek6R8XvAela55GvaJc6ppVkofTLEajM6xSHmQ/d3t5mFO1iyqc+uB3/8AwuPwW99Z+M/7MufGWt2s3mx2ktwLBLMR4KYihWPcVC4OAM9x/DUqtW6IpQpos3fw2+Jdp4ZttP8AEHi3Tfh1Jp8UJSB7Zp2t5FUEulxbOCpbqdpZcGrmg/Ab4W6JHDrXiDW2+Il/rQZoPsKyo0kiD5mectJgAEkg7MjPDcV4p8S/Gkvxv8X3WuatqUOg2ltH51vbx4kZ5AhUkOix7WT5RnYWI9eowfhdourajrNlY2GjX2o2mv3UFsNTikaWOII/76Ywuy+ZsUNlTtHy8GrhQqr3nZMzlUh8K6HqNt4G8AeG9RubJLb/AISS8laQ24v55bO2hiccA+UpSVT03PCACMkjGauWfwXvvBvh618WeL7q103V7u6kOjQ2Nuz7l3eXKP8AViPDo24N8uPlx7fZQ+E/hfRvH8fjfxD5dr4c8K6fFHd3N75ioJTHsaX5SXGQ+3YC2Cd3pXyb8Y/2gNd8Ta9q9j8L9W/tDwwZFK6hdQqxlCqNjWe6ON4Y49uAcZb7xOa5uacnyQ1/yNoKNuZ6FLxL4R0rT/Ccdtq15deKNT1PzCkkGoSbbE/weYplZNoUgt93IBUYxmuGt/hV8JdG1XRfFPhCym8e2umFH1LVG1OWFJJVx0tW8ydVBI4DFCRjpXjra3qMRS30vTIri/u5Fx5sqsszuduPnOec4HI/Lp+iX7NH7LNhoGkWPxX+IOkz6P4luoNz2TyusVsC7oB5QZlJYBWIOQp4xkV2wwPL70rL5HNLFX92IWgubfV7jVLXTI7zxLJGi6fplsoE0IlUbvMn8vymYqQf3hIA4OOld58Ovh1Z6UZNW+PetxeHrl1mNp4exCY7e1cujvLLaoq3BkO1lcKuzoDnp9MeMvDnjzUfDc9n4JazttdnCrBqt6V2RrH8xWZPKmcp247V+MXxT3eG9f1vw5/ws2H4hXjyodUSwtZLaOZ0VXCIA7xt5RJGAAOOi9K53hvaVOSH9fI19taF3+Bv/En4veAfE+pxeH/BfheDS9D0i8d4nkkfddjBG5mkw6ANzt3EEdRXPt4o0fxhqdpo9kTB4j1BtqC1h3JcNywAUdwBwQQeOc8VRi+AHxN8R6fHqer6LfaDYQqZHuJzC0vlEZ3FY5Sw2jkBsHHYV9J/DTw/4c/Z40yMeE9Uh+I3j7xGENs8sbWkenKcMG3EuhBhcAqQvIzj07HCnRjbmu+xz88qktFZfge8+M/hG+g+HdH8MWCI9/cQqNR1OOFS0ssEa5Hzv+6zz91h25wa6/TfEHhSy8JPF9mtPDWo6PA1tBLeXAjt0uwq7vM37kYS5yd6sdpHHAqh4S8A+PfEFpJ43+Nevw6LaQYEC20qrA/y7VdWgCeXk4OGBY54GABXwt4g8I+HLjUvEXjvxBbDxvZ2UzXVjYtdyL5MWcOxKMgbIVTggD19K85xlUlyyf8AXY6VypXR5l4l/wCEV8P+MNf1zUrgfEbxLqt558FzpSz2un2c8w/iYP5bN0bGGGBjitrwx8LPC3iG60jxF8QruTVIQ0ltqUFvb7D9ocHavmo67WywAbZnPdRivWPgx8J9T/aS1XWX8VWV/wCEvCtiytpyac9vEVmZR+6VlX5o0yWb5ScjAAJyPuofs5eC/C7adda691rwsI90NipligEq4aN2kh2qX8zaSXbbkgkY4rvlJUY2vZmEZc7s1c8w+HfwUttV0UWnh0XXgnwtawvDf6T9omnl3lndZHu3G8AHa5IDHaNvC9PJfHPxH+CXwwtdY8G/D3Tb/wAeatbweVNqkt1LBaJNkMFCShTJ5ZXO6OMrxtB617P8bPic3hD4fx6d4rgi8T65qc7Np2kv+4EQj/5bTTRqC8O0nqcMQBzzj84LqyuNYvG8TLbeckrqkspTYfObAKA4Chh0HUdB7Vy0qPtZXeiNZVHBHHar4p/t/VBc3do2qahcYbzS42ZPXIbGNgwByOAOlev/AAn/AGe/EX/CU6T4h1/ws3inTpCGijM8UWJmORK3luyxxoDz5nXGPavqn4efsn+FL/XLb/hOtEXxOV8uaD7FJNbPbpIiyL9rnUR/Mu7cEWRlYcc14d+0J4G1T4XXr3tv4zvdZi1OVrix01LaG1UJkLuldGIbA+420AqMZyKdfNeS1CgVQwKqPnqaHQfF69k+HVnZ+EdW+JNhqGn3oJuNL0Cxjt5R5P8AE1yoKjDjDgbTkcA818m+NHsPEym5vNZurqyiUJaLdzTXLKoAGxTK5C5IyDjj6CvbvCP/AAgehxi2+OPiHzZNWj2fY7W3dpLeLBZd0turDkNwQRyeDxW2vxp8M+BbhNC+Bvhl/EEU/wArJf7pWxtJPktMnnFmGc7m28D6VhQqcsruN36fqdFaN1yQdl9x4F4e8J3GqXKNpOiXXiO1shDFfqpLbElHC5APXaeVzivozwtovwobxTovh3Snm8FXt1NHHLYGBr15pY8bd8kzExpkHIPOP4ea6rw7ov7Xn/CEapc+D/DWn+GtOu5ZZGijk0+G9hbO5lZYnL8YIwUzz24A8t8LfEJvBvjw698RNJlXxJZBVXR4YzFMZNm3zpp2DBlYep3ABeuKMXiK1aSjay7E4fD04Jyvdnu/jL4f6x401k63ZWrWGmeHiRJreo82wgjVxlLcrFwG5bbuYcHI4x8qXXjXU7jVzpFx4hj1lLaR4rdLFVSC5ZjgFQq4P3h2OPaqvxbk1D4hapZ+INU1B5Zf3kkOnXBZVt1cDKRmLEWDtU/dX6cmuV+FHgXxJ4p8axnwrHHc3EMU8s7InyrFs24H4naSFyBz2rpweD5aXNV6GGJxF5Wgd14U8IWPjDx7p3gLUdTXw/bXsjT3qTb9y+Wu87HUnDMAMex/L701Hwl8P/7PsBHqFrc+DrK3kW4l1eSWaCSSTZGOJdwcllONseF5I5wa888Kfsm+PfFmlwar8QbQA29wzx6LY3UELsg5GbyNmIMmO+3HesDxf+1D8JvCVx/Z+h/Dz+1dRsIFsvserXM7mHIG6O4S6gfLjorOZD3zXFWc5NRgvuN6ShZts57VPCenXW26+GkGv2Phuwkb7DrNmPMtmcY8zajxwlRHJlMrwcehyPnjxpolvo/iJ11vxDNr+twBpGe5+0StCrKNpDSZUZXGQuBXceKv2kfiB4q1AaxpOn2XgXQoVVLDSbNw1tasBtkfCxqJHkx1KhR2A5qr8IvDMXx+8T38fjO6hXSdMMZn1GbbGfNkOwW8YjaOQyuSB32jqOgrroUZ01z1EkjCtVT92DMPw7puvaxbac+jXV/4ku7lnW10mFiN0rKQ8iDJEYVBknCj5eor1s/C74saV4ntodI8Og31tBmGO/1C2+dpEyRFuleFGTcRguASa+oF+Dmi27Hw34Lt5fAWlCMSNewlriW5CbWUmRwJmMbZG1WHPavQ7bSdO1KyksdI8RT+IFgiEeWTyZNyAcjcCynk/eQjIxzjjnqzhJ3SKgpRWrPhrS/ATWGuXT/FXWrjw01nH50sTl5ZpJGZRg+S7bvLJX7gKkdPlBr6O8O6/wCIdF0x1vtNurNJVDaPboLYr5a7SwkKclmDKSWXcF3Ack0zxT+zZFpttYTeBVj1AzTfaNSuLtmNxIrMGTywxKJsBIbYU3ZBIOBjpviBpOh6NeaVqF8t/qF0YBAsthFLstRGdiyOGXHz5bjP8J4PFc82oq2xqtZHi9lP4nW01qy0+SbwxdIygTTQ+bb3e4srmGJo8RYx1XeDnsMV03hv4EeGI/BFxbWt7Lfa3rP7w3Rwo3RSbhHGuxwgPfIz34qrpfiHTrCW78B+FrS98c6rdXRV/n8q3scqPLMk8iFCZRzgbfu4JxybvxV+Ldt8NtUs/DfhaS31e5g85rqLDQZtlVV3iV02qQc8ox+UZGeKFXUEuVF+wctD3L4bfD/wL8NJf7XsPDP2TVzb+Vda1NdSXNxHDyuF3Er8w4yihvXjgZFl4v8ABep3t1o2mwGzSOQtcQFmnB8vLeYzbcxbh6hfSvlWHxz498b+FtTu9CnfQtH1PZDZQoVYSBTtlVZ5UQPhlJJ29sAjt57488A2Xh6z0nw38O9OvJtcnlMeoatdy3EcbqCrhkincKVOSmU2jA75GCc6rs5fJBTw9PZn2dZ/tG6JNpk+i+ALaXxSQSJ7qAG1hsouFG1SmJmcEhdoGBk84OKFxovxo1TwbLZ6Zo8HgXSdn2j+17+6t7pmiRhJgeTvaD5QOsYwe47eAeB/2aPi34a+Hep+L/DviRNZn1PKLb6TZt54MRaM/wDHw6qyL83zAcY4rwnWvAmh+E/DrP8AEm01W31CKcrciS+d1dnbeg8mN3jibGDyq/yrOpPl6/18jajQhL4T6E0TULLxpqj+KbfUtOn0W0eO13apjUDqM5+XJT52tFYps7njOKX4heD/AIXeJ7hD8SbyfwpJou9Z4dLiihs3WQK0UO6JAQXbbhtueqkjjHjfwyfwMfHUfh/wVBBrrXUDSWTW7ky20yR7zuL4QnCkgcgEADnFei6x4ei8c+KoPC3kRTTtiS+1Qnym8rCfMQ+dnI2thSc8gCstbxUWaySg3psc9B4vgSRx8N7y0sp4YY47ZpYwWCf7Cyx5HyjBJBz1Bpl/8EfiPnTfGnl21rbO0d1eajNexyzSBmCxxbEZXTdwu1Ac7h0xX3Xcfsv+EdS8EweFfCEz2ViZhcJeBkuA820IHzJllDHHCnOOMVk+JfD3gW+0Wb4f/E/4j6PpOp2Qt5Hs4o1gkt9uduNzZfdkHC+nSjEKnT1umRCtKXT5Hy1ZeFPiDquv2/iPwgdKsbu+J2y6hI1w86wpnaqBWypC7TgjAweOtdZr/wAWPF+g6bpXw+s/C9lpnjBpjN5GlGL7OYn2+ZKsRSSEb9ufv44yR1ryvxlq3wf/AOEyPhLGr7lAgstQttQktFnRgmXSWZY4kjI4YBDkg8ZwK0PDPgq0sr/UtZ+HDvoGh2ySqJprhriW/bg+YjSKJIwCu30PrjiuOLUl5G0lys7b42/GvXtNg0/w3d6AJbKAA+ZeXC5Uqys2I7cfOqn5cB9mB93HWWe00f4uWfhnxPqOp/8ACY22nRbv7M0/T2tP3sh3eWLgMDGQwXI28henNZmm/CCw8e6S+qaC75XErRLbDzJZFbHNxMSMR4bcqfewBwa9h8RaX8INe8I6T4Abx1Z2GowSHzYNMSKGOGeNSZBMCTGJQ7blBdenA6VqqUIR03/r+tjH2j5kuhQ+NvxS8b77PwppGmS6br+rwl3lt4lvVtbOPhioMbhmlKHoAVx681zPwN17xb400MeEtU8FX1za2iGP+2bmHyPtpWQqpQTonlMijPBzx06V638N/iH8FvhRp76HD4/OvandPuvb3Zexm4eIEIgZvMWMRpxkShHwDwMrXrdz8ZPhtfaNH4kXXj/psheNFSa4YlOGAaNGA49QPx79FGnSSakZVak1pGOh8I/FbwNrXwv8ZanqPhOzaK+vHjkOoNIL6SMEjCfvY5AM9ODxjtgAcpfaj49t9V0fXP7EGqavFBM0cks8R3kLh2eJsKEAydnGN3y9BX3F8T/iB4Gvvhrc+LFg/tW2kAQb1EEsjbxHuUMhJC5X3HXHevCvh94S8GfFPxtpfxO+I+uW/hiKwhS30nQI5pFkbazf8fFxGqF9zOMjGSuAcCh8kZcvRf1YpSm48zR85P4j8KeMYJ38f6/rPjjxndSbY7CyEtpFAIzx5ahVt/LA+6uAR6ZOa7rwv4F0/wAb2Oqf8J54iXwZoelRCJPtVsl1dxyEcqxPzKQD1xk9q+3viD8Rfhb8K9W05/ENpZq13iG3S1SCe4u0DbTIwSP93FGTzvYZxwpxXnXibwz4H+KN1fan4P8ABkbNaIzQ3f2trSx3su4scKn1bajdh8o6czrw19kvw0NY8zVprQ8NtNC+B3w60lL/AMLyf8Jpr6xhFMpuo1maTOJv38bxrt+XAGOemK811fTvi7p88+oarNe6heXsq3CwQWo3LGmDmHZlUTAAwNp9jXoPgy/+KN/4hsvAOmLp+u22nT/6Vd6ZEHRBt/dO7t5eFyOwU4GMivWLf4VfFWXxLrdx9hbVj5SM+t3ZW1tmWNBi3jtY1Zm3jKDZ1OCTyctTW89QdNR92J4bL4s8Y/FXT5tV1xbM6ZH8j6PJAk2THzgTMvmbiV4X5cduap23gHTfF+h6hrunXl14LsNOBZmkhxbwqsYMgwWw2fmA24Yfz9n+H9lbeP8AUr+HxDbSaPpHhOSSKKWwHkxBxnezHGdy+WGG0dM8V4z8Q/gZdfEDxpqXjLxZrN54h8IJLEmnafYu9vBJbxx4y23aQqEMWO1dzEgbe21GUW+WOhjJWfvdO35Hz5p37RHgOSX/AIR+58G3HjC20eNoLCW0u5EcbhtYtGQn3iMgjf8A8B4rUi1zRABNonhGLwTPbxNKLm/ucHayk+ayRK5kx7Hnp7V6Vf6l4L0nT7+w8EXreEZBNDHGs9qrQvjvHGsR3bsA72BOBk4rz7xb4i0Hwl4Ukt/iPa2uo6pqUklwi3LKixRR4QFHXIHsqnODW7SjrFsvlUrLlseYatf/ANn6wnxBvbyXxisqNbRtFbG3Xy+Q7hQoVPLBx8wOfXjjL1i9dtJbxZoOsR6Bpip+5i8n7RJcTFT8oOCw9PQYzj0774H+Jm+MnidJ1t5bbwx4fROmxY5Ljd+6jjwFO1cLx8xGOcV9IeLfEej2mqvNrAbX9Ut1LwQC1VfILDKhmClCoXscjFdfN7O0ZrXsc2790/MOCx+Jt9fG0gttTtQ77ZLiQxthnOQGDlFUE469AcV17+FvjEsUn9oi2eZVAi8pYmkx3IGVQccZ5HYV79p+k6340g8Qah4o8WjTbGUGMeVYphlGQFjZdqoVXA+VM8ZrzWD4Q/ESWa01rSru41bT5VZraS6ZbUNGGKk4DncgYdCoGOnFehCtC2it8yJJ9X+BwY+GnjOCyTV4Y1Fzn99DcyIEiB+UlVzt5+vFYsOm+HfCd15+u2LWt9OxdHRw0TDoXQBmVFPp6Yr6U1fw18RLPw9JZW9vYa3Em1Ea2Khp3JAUfPwPKPcNjt9PO5PD2lNp5tvEBNxrccZt3dWyLSRx910yUJB4JXJ+lbQxKfkjndHQwrTxHoLQNa6bm6dV3kSD5UAHGGwy7fbPFeO6/qHijW45m1C6GkaaXH7vABcrkAKy4O304AruvEngHUdGUQ291G0EQRQFzumHX5VGWBB7flWTa3Hg7UtWhsbmCX7SSoKyyMiRuOPudc/UVq+V63uTFuOyMnwVc2Pha8A1mze1tLqJxI0vz7t4GGYEEFSParVx470Nb2RPCVuhKsA00mdhjI6CPanHGOnStjxleyXGsW/hq8uLe5tJIwxt1VVO3+EBuuTjHXFYvhrxXpsWqzeE/DukiGeZvKYR7dqEDlmLDLY9OnHFYTlz7J/I0VkrkUX2rUlinuESFV3FgnA68e4xx26VuwIYbNooZFVgMjjt+tR6np8uj6nJbW8is+3MhIxtJ5289iOlRgSLb7CBHMT8xA5x7duPavKqbm6JhI/EiRAr1YqBzjrgcUwRjVhNYtKukQSxkyXLjzNka46ICvPbrUM8oChWQsh5LL14HX25rEutMTxJMdEF99hjC7m2x7m+XkZbIAGfcCnhY3mkKo0o6nS2UHgKHzdSaR9eW1j8oSBiscmOgEeOpPHOQKxNW17VdJSK7h0+LTLd8pDEzeY8a47YAxkdc1uRfCnUZvDct3pkVx4kuNLEax2tsfLI81jlvugkLgZxnNcpfWHjOWSLTfKlspY12SCcoSpPY9SvPX0r6WMW9LnnOUdxY9TstShtpL4TwSkb44IlAy2eowMe4BAxXoV5o/h2z0d/EGuXjW93ahJUjY4dv7ivGAy4bp0AHeovhz4HntfENrpWra3a6ZI+6Zj5ckzs/AVBkBefrXpvib4F6Zqd8Y9V1qKC5uWxZQFfL2jAzIdpBc85wQPQdKmq0rJMmm76tHAN4wutTt7b/hD9Ge81SWPa5ChorcHuQFw2f0r1vwp4U1nWrJJ7qC0M86B3ZAsP3T91iCWI9Of5V6Ro9ndacbLwtFb29xbrarDJ9mh2wkAbcsT8yjHqeDTdC0dPCOoa/d6taA2ywq1ukb+aWGcxoijLAM3JJHA7YrknY6IbHnF58JWuPE9r/wAI9tvbsMs1yEX9ysajlMtwpYdCMfTpXv8AqWmJZ2TroVo1/cwRK0kZICuy/wALO4P3fUenSsjR7nxHrHhlrzU9Wh0AymSSG2SFFa3jB3JygywAAOcDPQ5r58/4V58VPi59qlutdl07Q4p1JtrglmncD737lo22hiMfLioSm/cjpYdo/FJnTad8WfHOtXzaDb6hFFqkrFbS3toV3xDpgkjIxxjgVe134caj4E0G0vdWku9a1/UppLqdov8AVq4bccuNw7+o69OOIPA/gfTPhdJ5sEiapq8khiuZxI/7vAJ+TfnHy85AGaxdR8U3XiS8Wx1C/mvILR3B8r5IgfchQxzjH8qLW0gF769DSvJ9V+IOjXUlpoa6fhkeLZKhlkXBV2yVUE+inGfwqG0sPD/hPSzeeHNRm8T+Ipd0Fvpnk7Fi3ff3MQUygBI3FQcYFdP4QtPCmq6XdDVY7jS7q5njFqI3fc+Og2Y2lCcckcZ4NdRrvhnxJpq29/Daq8cIZvsexY4oxjgeb/E3r/KrtyolO+h89az4h8Sa5pNrpetwxpZwSILq1SRUdzuIzlB8oPTAbiuz0j4+6roaR+ErCKw0nSbPCwRpGJZo8dEQuoBJPVjnFb/h+7+HurC5k1q0hs7yEsywyx+XHDjg4dQA/rggj24rO8Cr8P8AwyZry+vbPMdwd1wV3cjJEcQZScBe6L+VPmhazE0+xreIvjdrOjCT7UksctxGo8hIC83mMPlG7ART0xjANa9t4AvNZ0x9Y8Y+G7uW9d0b7NNqHN15hz/yw+RMDnbngVp2HxO8HeILiDRPBt1/pXnM5+RgjAckK8mAW9AMVLd6p4yl8VrrPhfTTDcBGWWCZNwK44k3HC8jHA5HbjNYSafwxNEmtHobHiFfE+l+CXisbGGwt4x5Q0uOWJFtoTxvE38RDcn+I5x6V80a1beNfFVhZw6fEmowsVhkSzg3btuMeZM+csuB8ox9K7qT4q+IfDfiSez+KFja39jIH8yx3pCi5w0eWQNkH12ZqfWv2r/BVslpHp/h0NHY48mDcixoAPlCnaCduMjkCtaSlF83Jcmo9OWLsctoXwD+JXijMmt+IB4TS3kVFzG8ksi4HLOrqo442jP0HWvo3wdHpfhbT08Oav8A2hrsFrcGGPUyJEikHUgZLdxwuTxjBFef/DT4z+MviPfX99Fb2vhywi2ttmXzgAx4VRgHG0jJPGa+tPCltrWtlC2lTuoQlLnYIYDLgBPLJwjK2O278ac5yv70behnFdL3OT8TaB4j8UeEL/8A4QyRNH1V43itZZ4llATIUnDK3zbRgEqSPUV8g6r+x/4pubKGW28Qfaby6cC7idJkWaQ9drE4H+61dZ8R/i18T/C/jA+D7910S9hc+TBa+UrSrJngSbsOSOMLtIIPBrzyf9oH4miHUPD3huW6+1323zEjt1uZoZNwVwAYyqMR36njHtVCNVe/GIVrL3eY9s+FX7KvjfwRqlzZxWCw3l45W3v55j+7gZF2qiyLHE7ArkgEntX1z8Pf2ePEy3Vwviu/tIbaymK7/Kk82eIAvvV0bEY6Lgg+1e1fDbR9b0Lw9pg8XawviHVIbWK4kne3VSsnlpISi5O1h0bHXHHHArfFCbx/4q8LXei/DTUIdG8Q6hEfKVwrRSowKljJImxNoXgA7s578HyMVmXNUcYrXY6aGHSjq9DzPxJ+w3+z14h8awa+7XXhqO7haV4jNtt7tjwduDG/A7bhnI4PSsu2/Y+/ZovfHP8AwiDabqNhb20HmWVvDqZD6gE5llVo4ldEj6feO7ivlbWv2ZPjfoZXw/rWiXvxJvZYVNvdpqD2toC+f3axTzp5gU85+62MYApzfsq/tb+Gp7nR9FceGre+sxdZtZPLjllICrA8cchEEi8jKenWtFPE2t7VEyp0N7HpNj8Lvg74A+OuiaT8NtTbxLDb6kBf6PdlnuLWZJNmwSyQx7cNgD5ieh45r7s8T+KvD/g/S7vxLrN+mmR2sO1vPYpGsa/eBcB9+P8APavD/BH7PniT4P8Awes5hoq3/jWQQJfDT1a9e1E6n7RL83mb5nI2u5VdvY465v7U3w7+H+ofDfwzH8RddPwl0awdT5Rhm1C9uLpoTILcC2YgdD80v7sYzgYxXLi4uooxlP5nRhoxTuo6Hu2m+Nf2ddYbT/Fk994buL2e0eW5uHe2iaOJkGVmBAZs9BgBiecYNeZ+LP2iPghDrun+HbTTNNttBtId1nq5iiaBmnbEqQKUCxN/d8xl6HgCvhz4Wfs4aZ8S/Ft1/wAIHZ6jd+EdMXZd63cDy0d1CjbFGxR5JfmyU+6FGTgV7Kv7Jvg3x14iHgbQrPVroabEoutelugI7ZuSYfKCxKFP+w5YccYraXLC0ZVAdKKbageufE34/wCn+A2i8J+D9LuPEFvZW/n/AG21uI7aMeahIy5iO/G4NtC55HHp8ix+PviSfAGoQ6benUdN1S43alK7CaWGIMWfy9/yx/IeowR6V9i2Pwg+EnwpbS/hu2lTeObueBXnku55g4VXJbMKl436HaOMqBnpVm2/ZB+AXii7urXxL4mu9RiaZP8AiSrftp62QkOBABCUBdm4G457Ba8xVqUql5SudafJTSjGx8CyfGbwhot8vh/4ReF11DVdZto7H7ZMySuZtpBWOKVT50u7+JnIYjpjr9R63+2H8bPAP/CP+CL34VDwdGLe0jkuNSQM08b7Y/Mhe32wInI4Vsrn8K3vFv7P37Nvw71a61jwJJeeINf0JkaPTY777Uls4GJJLmVoyilFz8hbdnGBVKz+MXgr4ka5p+ha/wCDJPHU+j2mGnjmDx28oIxuikEW5wsSq7bnGAOcmvQdTDuyimzljGo3qkfY9x8WfAdl4cln13xFD4Wt/JQzvcSxxlXkA+WOU9WD8KU3c4r8z/j/APtKeI9N8ZSeG/g5rY03QLW1imubq1jDXF9cMgEktxOEE+ARjhgM816h418C/BObStY8e/EvxE+mrfhYdOlu7ObzYfKIDQwR28gRvk+TpkLyD2Ppdv8AtP8AwC/sHT7nxRoumTaDpscNlo0pRJ7+6itUEbSi3CmWGNSDgO27PTHGebDxp83M43XY6ZxcYWjofDt1+1N8Uv8AhXP/AAj1t4v1LSt/mXFzLC/l3MjSDGYJzhoVA6hMH9awvhBe638Qvif4T8KeNZvEXjjShM0kFvLdTBfMyqht2RkcjJYndwMgc1+ielftZfshamNSmh0qR5I4VkK3OhxPLdlCNqxSSbl+XOcFlO0fQV2Hwe1Lw18etO1H4tWFtdeAtF8OXj2ySx+TDBc29sBM5KRqDB5PBZcHgjnOcddfNI0YuMcPbz7HHChKW8z2nR9Ht9FRNI01Ht4rfYjwbx8m8AqcnI45zzyTXyP+1j4e+MnxT8MS+EvBHhmfQ/Dvhucahf6nfXBtJtVuIo3VLfS41Ri6NvyH3KhwBkHCn0/4kftSeB/hPpcmpeEkl8cSTorPqKyo8CM4bYrRybSjqPYgL1B4rxD4RfHbQviZZa1rnxM0jU/FfiaytbrVDOlyttHBpMLAx7IEaONEVf4o4yScd+a8eljZzl7SKvb7j0PqThG70XTufGGsfs1+M/CmgxahrU1pc2VzPCj6daXMst2Zn5CGNQwMxH8IbtmvR/EGr6D8G9Og0I6Db6p4g8QzRiS0vNQdns0aJFgDbtyFyWUhgRtXjtx1vh/xh4S8N3d9qHh/wVfz6XNeLd28n25jsMPyp5UkiI7YPzEdeeTjGO68GT2mueDdQ0ye0urS303UJNYRIWVp4ZFbfGHmdCAQAD8qg9mJBOfQr4mVT+JG3ohUaMab913PQdbm8Z+Cvhr4WudTay13xXbW1p5MUbuGj0ycBlSPd8r3EibFeZcGNScYODXB/Hn4V+Gore8+IPhPxXDqF7dQRP8A2NI8Nzc25RfMmhzGSFSLc2AQCCCM8Yr7StPi1Lo3wrs/EXxHj07Vo9UifzZ44lWI/Jtt4nj2MhnYBh8oVBt7d/yw8Y+FfE5nml0/SNV8N6CbZL1UNpI0bWnLrNLeZVCu3ac7gDxgcUYSi4zapMirVUofvDe+G/wi+L3jfU9Gnl8E3GseF7mdYppPtsFqfKVV86cfvElKqGVlA5c/KuD0/QnR/g1b/CjVNI0P4XaTrOnfOBe6wD9skayuXz5TiVfKcKRuChVGR0JNfFn7MOu/HvSNUl1T4Z/DLU9f0ozRzXeo6ncG2tSgUKps1ldGkHG5gitlflyOBX3dd/HWbUtM+3+KNQvPAV3atcZtYoN800UeOIHEOd5IKgMMjHPY16WIi7ao8+m3f3djH+PVj8PNKS1k1S+b4h6q18mlT2l59lktbcuMuLiAQ7YAVA/eHByF2ngY+X/jl8aY/FJuPhb4Y8M6B4J0X7PFHf31isdxLIzRnbGJPIt9gUbegJDDO7jA+bdf8FeNfFXjTUYfDPhfxLrW+4M8KC0ubm6dZHLLNNLKke44bJb0PWvTbX9mH9oiS0uJpPCMz2x/hvLqCG5bcMD5dzn5v9rO36V0YTCxXvSa9DGvWt7qOc0/x14L0PXtEHiC8az/ALPktobP7CoKRhW2GR2cEEqPTt05r9IdF+Ovhiw8E3WheEoZLe/0PTPtUUzyRTwtDwxOUP3l3jCf7PtXyX8M/wBinx9ot/Hrnxe8O2fijS3t3uZdLtbySS53wkNDbloNyElwuWQgYzxjiv0IuPgz4K+IljDqmt+GpvC90lnHaW1l9oeBUSEkoWSDyyyoW43gE4GR0NLFSjspGFKS3ktD59uPir8ZPBNjpfi+x0bzNA1ACfVrnUBDEk5b5jJEI5Fa23Ln5m6tg7SK8x8c/FGy+PF5p11b+D/7HjtB5cGvxXH2srZQt5ktqwKoGDyqBztKnjkEivbfFv7F+heJ7xLr4l+Pde1/w/pUAFppX2kadaQcgIPNWTgLgLkjcRgbhVXVPgT+z38TPhvoWiSeIIPCmkaAsltElpq8DBCjkyCaXzcPLlQxdmJ4HTvguljZzi9Uj5i1P9tT4gT2Fv4f8OaHp+ira3ipG9skOGYPt+fzFEUZOME9/pXrni39qz4p+E/D0nie70Swikv4IYLe2EC3CQTocNJLdJJH5jSJu2ggqpx8pAO7f8O/CP8AYX0bSrmyPiaw1V9PyLmfUNXdpRFnA2IZFU4xwyqffIxSzx/sGa8LbTdc8SLrMVrIBAlzqN+sEg/uYj8uMr9QPrVzjDazJU/7mnofDGrfHi28R+JdV8deJ9QtotbuI0iSLyokW32LiM+WuUYLj5jjkdq634b/ABR8XyFPEFr43/t6CK7hN3ZxRRtbwwSP+88yPysvHtH8OAo6V7taePP2B/Bc+qX2geBodS1JBIfJuB56ytGcKsPnzSoNwHBVMY71Tl/ao/Zb0q0+w+EvhwwtvEP73XbZ44LeOIpwY44w77mJ+75O0DrwTV+41+7h6DvO9mrHAfG74rTfF7VNQ8JaDcQnTZri1xcQy+avyQ7CvlsylN2RlVOSRj2rw3wx45TTPFUXhbUfEb+F/FFvcxQWd/bxjdEmDzKj7Sc9iMFSR0Ga+2oP2yP2e9AvtJ8OaJ8OGSzt0S6FwkdoZbWU9CAf3jSHj5zJuPvXU2v7dv7PS3m9/CGo2V3DKy+a+nwOx75STduyT2OPao9g4/DAHVk7K35HiQ+Keo3OjXPw40bwvrX7QNxqSm41idbiezje4RmYSxFv3kYQKu4x4TaOcjGOd+Fl14/0d9Y8C/Dnw2n/AAm1yGm1FLx4oraztcriGOI+Wm/ayjcvHLcYG0evfEj9t3wPNDHqXw1im0HW9++5FxYQOt/abf8AVGVjuXBHPCkdjXlPgr9oHwro83ijx94yu5NX1TW9MFhCujQLbSxCUMoJbaI1ZQ3DYYj0bpUU6Nou8DVzbSPF9a+GPxN8Z+IrvSdV8ET23mCUWtpG8Rk863ciYjY28RlixG5BxXsvw1/ZY8Q6Z4Dkv/Ed5pfgXxRLfvNHaa/eSJKllANsaC3jLCTe6/eLLhQRt5BrpfB37Wvgjw3oskNrY3qadDJh7QcXNxM3zeYt0cABW/gKrnGOmQfnDxd8RbTxv4o1TxLqMs0P9tXPmEscJbRcKiKqkDEajbjjOM4zmuiKqP3IxsJt7yeh7tbfA/4oah4st9d8P61pXibxe9pMBbvayfY7QhCIZGkVsoZVzGGZMckVpXXwL/as8E+HB4m0vxEknjTVnDzaTpuneZcNl3/cNdtvt44EUn5g0Q24GDXzzD8QorC8XUbH7elvBsjEttcvbST7ABvXaAyAEZCk8/WvqH/hp2w0Lw9F/wAK80zXr28ZQLnUJrpM5B+eMwzNIwQHhSCDgfjWVSlUikrJhGWujKHh79mrxZov2nxT8d/GPm3T2txqN7oFkjwzqZUwi/bIn8hmRsZEcTDGBkDkZHjHRNF0zwPH4Eh0S38HTIYr2z1PU0SVrjB8x9kzxli/zKuUb/VnG0YFcFq3xg8ZeP8Aw/q12ug634r8Q3V3HI0kTZsrK1gIMKyEZxhFZWO0ZxnI6VqeM/Gt9+0Jr2h3GkG2tz4asXLaJcq0Ly39wqNcyRyxJKXG6FAA+FwBkjLEY+zrXXMrL8DTmjuZ/hL4BeKPiF4V2eF9VtIpLW8Z7vUJgxityyZ8p1LFg75DZXAwwPGOPp65/ZC+HNn4E0vS013+w/EuoyCG61p9RuBBezEb1tfsk7tCQoRSoXY25c57V5D8Brfxj4K+K9x/Zsa+JbJrOS71TTInVLW2nZVUJK2WRjH/AHlDZ6bcCuh+JPxm8MfG7WYfC0+/w3Joh36XYwCS4nS7jyGbfFEFPCgIpPTB4PNY4jGVE1CDCnQvr0L93+zz8OfCniWGx+I/jifwlbW9tHO9utkYpNRcsUc2cqFioVsfu1WRjnpjNeDDXfCPhvVtVsYLC78WeGLTUWi0jUmmFrfSgMADHuSNmbPAV1HC9M179rer+OdIsNH1JfBWu+LvFkCstjfapMBH90BmkDOGZMZwPl7c1F8M7z4W+CfFcvi34j3dtfeKLiI3A0YWUqxabcyN5kghgj839+zgp5h4G7OaHjJ8vvjVBLY5n4z/AB48KQ+BtD0rxHok2qardy2t1FLcRJOlpZLLHHN9qnxgytCjgqD1cZHevPPDHwjuPiV4mkS1sLu38P6x5c66vGpEVraqhcyxJjA3sMLG394YFfoF4M8Q+M/FeoNqGh6NpviPw3qjogimFtaRaarEiWO4hEZkm8zdncM/d6Hdisz4o6X8Evgp4h0/xncw6h9oupVsbXQ9IuWSL7Qvlu0ggygXCGINH5iowK/IetcMHKD9pI6vbRt7FI+a3+I3wr0DxJfXPhrxhp2ky6Ei2Ue+2Z3s44vlkWCHYRPO7Y3t95R8owKZrnxV8B+IZdO+Jlj4n1bX/GOjBrGwsmgjWH7PK376QxmFouUP3i3mFo48/dBrmPi/+zbcvYeJfjhdwL4Kvbi1W6sPC1sEa5kdpkUGfyz5ZllWXdIqqDv4YdKqeD/hwuh/Dv7X8ULyLwLrdxDKdJ0cywxahNGSvzsWLoi7nAAxu46dBW/7pw5pS17E9bRRwF34pOraxqGoR2D3N5qzmK/nv382IQqcR4Hyjcg+UADAA6ZqfS/ido3g/U7q3sPBVvqlvYWyRT3S3LKySg58yOGUMgQAYAGTjI3bSQc7xn8Avi74d1GPU77R9T0bwuIkuZtQnlgu0Cucn5bRyVb03KCMDIGcD6m0z4KfCrRV8I3Y1qI3t7fRTNaXl6jPf2s4ybfZtDqSCig/KATj72K6JQw6S5tjDnqc2h8ow/E3TfEFvD4fEd/4V0m5uVnvp47ttlzbK2ZEMcbBFLcAcYHp1r07UPitPZ6ber4E0zSre2giOnxXMwe6vTHKuCVkJ6MSSVK469e/d/tD/C/9m/SPEr6tbzz6Q8EccEvhvTkbFzeEj/j3c7hG5UhZPlK/L2PWc6R8A/Anha3ngGoyzeIjHJaeFtNwL9JEjUubi4l3FUCn5gWVST8q54rCX1Wy5ImilX3keAaH4xu9P8Er4MtdStvBVrE8r3UY/eSXxlAUuztkoAOFQcfkMaOnePvFugxx6BY339o2m0tbX8kG8RIzFmjRnyhwfqQD2FfVdn4g8KeOIoPDln4M0PwxrPh6zGqS65eRwXbWflPkRed5OTI6Y3ncygZI+6K2fBv7RPgrT/Gmj6Bq97a6dor6W81w62qPAL7I2qjCPeiNGpO4ccKOpyM51IX0hcSU0r3Pz21/w14x8ceMZ9VnNxeX+sPj/jym3NAgxH5ZQKAFHCfd9jxXoNvH8VNMg1G98D6FrPiDWZ4/7KuXs7GX9wYCshVUA+XlQc8gc47V9s+Mfj14B8Ea9F4q8IXcPiGDxC0W2ztY/NmjKdZZPmGxGxtVSRyRwAtc14z/AG4vEoW00/4e+B2nvC5S6GrSbIQMfL5RhIB6c7ioAq44idRcsaWnT+tCJQlFqV/xtY+Dr/wr4r8J3Zm+LOnnwvdX9sfI04AJPIZD98xxFgCTkcgZOeOK9Gb4WfEm28MaffaXaXepnUoVWysLJ547y3gdN6vJF9xVOQR82SD0HQbUXxe8YWnjD7dpX9neHtQurj7Q7ajHFfzq7Dc8KO3CQ54RUPyjpXvtl+1l4v1nw3rFtq4Xwfr80Jj0Z7WFGjHlrli3mB+dvRfu56DjnerVqKC/doI/FpL+vuPlK0+B02hvo+halol/aeJNXutsdvfs+XQj551UkqiITywxjFcH4m03TtC8eT+FYphNFbXUNtcvb3MtvbrKcb94yNoUkZY56ele+al+0B8RI7eODxxqUcj2UHm2GqPbxC7lkLBvKMigbFbptC4H8RxXD+P/AImx6leavrnhuzi8FT6vB5+qW+o+TKs0jhyZYk+8m4N67WwOOK0oOUnaUfyFUdtmdB45+EPhXTYYfFN74ritl1GER6LJDBLKt1cwlkAafc+WLpyB8ozkHHJ9GH7M/jbQNMvLvxfpV3pMf2YzfbdD238ssqfNtkhiWSSM4y3C7OMbs4FeJaP8VvD/AIq1GzfWtMXxPp3gnTM2diJnito5IlUSTbAAzGQRr8pzgA+9dV4v/aX+M3jTw9YRaL4hXwnatIfJ07SY0a4lCf6qLz1Bk2rgDA28D6VNSjX+FBCfd7HR/BLwjZfEWXU/7Q8bRaLrC2n+g2MrNbSSqrY2uVwrjgfdDMeu2vP/ABZ8Kfifpd/e6xrtxJHoV1eva3WpaFBFNcPbKcb0bYZUGejPGMnofu44nVfid48TX9OubeCC+1EWDK0slsGmjRgBI0m/qeOh46nHapYdP/aLbw5J45s11aDQLm4Nw88Ug2llGWP2YMWVcHrtVD05FXDBVL8ztYcq8Nrn3Dp3wI+D3hzw/D408Hf2h4uGs6bHbPLq+oeatuhAAu5Z5ctAfvL2UYwir0r0Wx0v/hC/hF/wjM+uxLLqSz3WmTaewlGFBnZvNGPM3vwo6bto6HA/Kz4beFfiR8YvEC/D7wvBcp5lyz30sjyrZImRmW8gDpmPAyBjBOO+K+4tLtNT+GWuxfCRNLXxX4pXRruePxBYXIeG3QCUiVbGZQkQgKgEY3bgdoPQeXiss9nKzd2zalilJWvojrfhRY6DpGh3niTVbW68TX+qXcsbmSfynyo2qXfAKIyknjIHpXkfjK++Ffhz4k2eha1rOoeL7GF4LrXL1b5ba1htpIt0NuIiT5jIdhcddgPRiMfLOt+JfiHotnHp2sX81td7vLigdfKkjVWLK4KnCZ5yOpB57VwWvvqevSq2uT/bZYIsgKAhOc/ex97Fe1Qypu3O9DjqY2EL8qPvXVv2sPh5qfi258X+G7DTYLy0HkWEt9Yo08ixjbCIZMfJGMEqWVcZwp4rrPDf7djW+r6fYePNAvbNy5eVtGSI278cMysd5JOMjgcdcZr5s+DXwQ+C3iT4fTfEf4g+ILyPUtNnJbSNHPzJDFt8vzVYA7pP9n5AP09D0b9kGy8S+Gr3x5Z65d6Pb6rP5uggzxOv2ZxmR7lnWONkX5mAQK21cEdDXV9VoUdFI5vbyn9k+T/iH4r199X1g6Lqk+maFq1/c6hJY7/lIupCdrovybQ2cAAYIHPp57YRiOxa+82RXQnZC/TAwd2T1X6cV6b8Y9D8AeFfEC+GvAmrv42sLe2QXupLIsivd/NmKIqoUR8e4ySM1l/DT4D/ABn+NjSX3hHSTFpNvKLSW5n+VCjEZUKOuFOSeK9KioQhoc9aTvqTfC344f8ACnIdeudL8N2mtalrMsRiur1ykcHlhggTC7skuT8pXoM5HFfRvhf9rj4s6VFr9vrPimJLrXLUtbPcw71012G5Wt87VyqnAyDngkEgV63F+yJ+z58Kbuy03xZqmpeItZvP3SS3skMVuZJSUV47cgqqIwO0E5465qhr/wABfBlpYPoMvha4+JmrT+ZLnTrl1kitAwSKQxR7Qefuqvodxrz8TXw0pXtqdFGnNRs1ofFNvpjTWImj1KJ47zdMMoTJPJuwzbjgks3OeuTnFRw/ELxJoOp22keKLy91Tw5YyQtPZLKyefboQzQAoQGLgAfMemam13+w9B8S6j4PjW5gt7C5ZIkusxzQTwnZLCcjco3cZ9RWdqdpaXNj9ruUayttwYBnLguO+8AnBHH1+ldijC1+hnKUk7H7XfCzx38NfFnhrRNT+HlvBpE1zDFI1nND5r2MzRgm3eTbtRu2UbBr5U/at+G/jXXbPWPF/jbQZtcyqpFLo6iK1022swWjnlYyO8/nb23qV+TZjoy7es+Eep+C1+APh/XNMtJtH1DzGW7t7WVmN08DeSWeXBVFI2uVGADkcEgjpvFvxk1LwLoeseMtUvbmbWrfRpobO1urVvsckj4aNRsQRsIywDFiN3HJ6V5FSVpHVCPu3R+XukeK/EOkXtvP4Ulksrm1tzAHib94EJGA/wBMDHYHp0r2Hw7Yp8Stcstb+KXiW7bU9LXdYuzqJFDOpiKyKFVRE2CP4j0zXmejWN94i1O4u9VuLeyOpp9qLWqLAsjyncXhhAwik/w8Yz7VqeCfFuk+A/Fxh8a2jazpjnbdA5D/ALlv3QVk5w3OQMgiu+cbrzMOZ3t0PuP4Ra94lt/BV34f1i/uf+Eme4e6g1LUJPttrHax7RBGjglFYFSjbFwOvoK+WPilZ6Teaw15pl7d3mq3KztqF4rkxTyqwGyMPgoPlYDaAAFXrya+5devfBtn8OtYt9F1K2+G1xdxC9ieOIyQXUUiJsWNesZ2kZ8sAq3PQGvinxv4b8PS/DXT9Q0FLnTL9NbbbeXjvtuYhG4MijgMJMrgADGDk1wUYpVLm837iOE8BfEzxL8O4Ls6RY2lxDdLLE91c2/nTKCQQrksA0akE7SvOetek+BviLqWp3Js4dfsfh7e6u/+nbFRLIRuuxZkhk3Ks0hAXCuDuPXFfLOoajdHFjqYC/ZnZZEGQST36dAORVa116xh1qKeW3GqeW0MKWpU/vUY7EUAjLSOWwOOtet7FSV2jk9pyaH3XrfjTXNP1CH4Xsss11Z3UEkHiLTZCjwJKP3UiKmXLBuuHHpzxXk3xyXVPDtnbeH9X8TzeJRfxmeWG5jaG8WGMFg0jZLOkjZ27yc+4HH0Z4b1D9oz4QeAL3xdDpGi+H9EeBbhLXUYxJrUUEcafMqrIAyR9kbLAnO0V8n2Hw/134oeO4de8SS6gNDvn+0XWsSRSSeVBuZ1t4njBUBSSkY/hBGegFctKlDn16G7qNRuvwPRfAXwY+Jfx6+FK2GhJpvhmwvXk/067l8v7WqEMUjhjO45IC7j8oOenf6C+HPw1/aL+Bt94f8A7Xu9B8Xt9jmso9OhWZWjtoUBLTShDnAAyR8o45q9afs66rZaNDqfw6064stOnRoIV1S8ZUhs2X5phGG3JG454UHB3Ac5r6A8B+Drn4HQzX93Hq3xAk1C3hSKZHacWqD5mt08x8BC3zA8fdHSs69a7diIrl218jufCXxd+HeoQaTqOp6ta+HtV1m0VvsU8+xQVO043nbwUwDnPb2r4N+J3wv+G/xg+ODaJ8PvFCaHci2R5bm4BvbRpISRJBG8jDZiMLjBZQ2OMnFd342+E3xkk8X3XjXSfCFo9tqk/mpZJd2sbQNMSu2QsyIWbcXLcAMxGMYB8S+IPwZ+IXwc8GHxXPf6RpEdjOjSxwXQkvgk0gCqiNGokeMsu7BwVJOMVyrndvI1hCCbs9z6L+Jf7P8A8CtBu7bSL/4kan4Se9EcEOj3Opm6jlO0KCYcifayDb8zbOcAc7Txug/CnQYfAPii98GQ6FrGvaTqUMGlXdjGIXicYL/aTLtyqodxHII3begA+Ptbu/EWnW9vP470i+8NyapMNYt/Et+qvdSuyKyeWUVig6FVyBzkIOM/Q/7MWv3sN4vgHxXBaaA3iGa51G78QXuprPNek7Y4Ire12+XHKEkVVO5sjcemUOsqcowdh/Da7OI0LwFpeh3l/rOt+KLW4MTG91M/ZmuLeSN5AFhQuUYyOZMYTBXOMHFZnwvD/HH4r6f4X8babeavpEUP2C2m0lCogkSRCstxLISEVYsuS6HOAgBZgR9wfF278WfA3QLJ7PT7LxnoF0yafPeXMCia3MzBIUIVs7ACQCRsGQODgGxB8HdS8Bw+Tpmuj4ZeFoZIZnuZ54t3mTtvkhXaUcsJWCKZGZiUGDjaKz9q+sdibXWj3ON+OP7KfgHTNA1jxX4TtLrWvEMFgJILWa/ZfKaFBHHcRRxqDn5VjcAYK8AV8yfBVfiJ4t8Mav4r1db68vtItRcaPqGqLJNZwLCWEqxrMfJJ8tdqsBtUdq/QvxP4Z8Q3uqX/AIl+HHjHT9KtJ7OKyv5bxBdbTGQFIZiUGVwAcd+h4xwurxWWi6X4b+GfjKVdas5Z1RLi0Z4YJ1+6YHIGGjBdAy5XjGTgV5+Jrct2/l5HXh1eKimfDNz4K8U/HG0j8c+H9HuPE/iNL5fNLTJHaGKMYCtFLIqKu0bdiAZAOfet8PNC8WeJ/Hk/h34j2E0Oky+ZY3FpOEiitbpJEC3MaH5JFRsqQc7skc5r7V+DH/CjLnx/4j8EeD/FOkeJIyn2mLRY5SzpJ0nxkKJVQIN20t1OQNprymyv/gHr/hTW/DXjLVpZdTXVJ7RoNPZbcM0MxjSWBpIwAr7Vc7jztHBzzxRzqEPdja3Q6HhJybWulunRnkOv/C74o+Ode18+I7fTLCx06eGwttamjMFrFAkrJvtoP3pc7mHCyZXg/dxX1dpMvibw38KYdJ8JWUHxAvNFs44oNR1CCGFHUMFVfJuGVwuGbZhyQNoODXZaP4Mvvhpp9hq/hjUrnW/CCQJHcaLrEIu7wNtfzFWRY8KcBVwTtBGOVC1z/wC0z4r+JPhnwlpHxA8ELY+DorZQLybUEjllAmdYYLb7NIg3MN28begDDjA3c+NzqfLbou39f5FUMInUVktf06HnFpovjjV9BXVdR063truQIbeK9RGYX7L801nDJujtlVmLYIU7e3Srnw/8HfFGXxtJc6Zf2PhvULewIug8Uc9xPub/AJZny2hQjCAFjtG4fLwMeW6j8QvGfhT45eCPDfiD4h2Hjayv5YLy/vdUhgsra0tZFy3lrGV8h5Y9yqCXA3IWwAdn09o/xT+E/wAa/Dfj3w54Vu9R0mHSYZ/tGpBVskaPcxE9nOpJ8svH/wAtADgcrtPPh1s0nUXubf5HfOg4JO2/lt8tD88/H03xL+JXiXxve6I93pD6BIl14i0+SZnubj7DlApktgVcQGI/uVAi4BUcDHa/DTQPGPjnwvp+nT+B9Y0230zUlvo59ZikSx1EKciBroxQrDCIU8oMeCpCgnNfVXwB+BPhTS9FPxC1XR5vBdxaTNIrQahcvHqNgIUkzqMUs0scyK/z8BMsvTAGfRfip4S8UfFnTk0nQLx9S0cRQXcX2eeOOwvCCf3cjxFJCjDG3DnYVB296n27UVFR1LliYe05ei/A5f40eNX+HngNf+EB1PRPh94qeC2uL211iY3M7WkcTReTZsRJ58quAilcLgEkr1r4a1/4hyeJk0rTrea61jxA11HdXN2Zj5plX50EQOf3attdBwMD0zXtfw48MeNddk1rUE8EaVpmteBzFZQ/2s4ktg7eaZZSH2xvsTBTcfl3Zr2j4jpofgLwrqvx9+LngzSbzX4tLs9KsdJt5oXiu7wzSkZJTYC4KH5mlMccbYzgCvUy/E04ayjdnFXjye5B/wBf1+B8XWni7xH4A8V3k/xL1e/0ZvEd3Ak9rq2lG6s72yJjiedInAQrGm75YmUEIAVIK19Ez+FviJp8tr8S9M8SaV8ePBfgvTGuNPEiJbGxZR5si29naLgGGFECOzMypwAAoAh8IftCeNvElzP4hu/EfhPwPpV+8W3w/qBa+v7LyxHF+5hTJyQFbgBPmyVQ5xgfGX4qaDoXiODwzY+LYZ/Duvwf2h4hWw0uWxWS2a0VIkheNWkm81gxKocpuUNk8V6E6sp1Lctv6/roZqNt2eX/ABH1G++IFsbDwD8PtI8LW9xqC30sto6z6mtySPNuGnTy0iXcVyWIOSQRuavPtC1LwppOm3niW6kh8UeOIr6OGxXVDPPiJGiDtJufYSjF8ZIHcrnAHpHh/wCPfh9/hiNJ8Y6Vc69pOj6o1j4ZeeY2uoXelTO6tGx+VZfJjWJeD9z0216d8NNb+Ffjaxk+GPw7+GWrzWtrePeHW7zy7+GxuJ0UTXBUEsH8pMRq+GbA4PRvQ9u6cLOOi/rfoczo3eh8xNoviD4x/GSy0+WxsfHd5cizlvLeOQJHaWltJmeJzFzhPUENhtwXKivrr4yeDPhho66lqXhG3HhzxHqmoWHh/T0ivbgRancfaEe6Mto4Qx7olK75HdXIGMk729A+D/7PPhP4N/GXUPEPg+11XxJBPZNFNf6lernTlmkZpYxB5MImV2iiZZMnau4DgE18+eFvAXwi8M3+t+NtO+J+ieJfE+n6lJPZw66biY/ZpXYG0KzySNNPknZJFG0gBGcEq6/PZlj6dRJQ2SPQwcJRk2/I9b8cF/h38TfCNvL4rjj1VVthf3F7GPscNi4lhwwVg8zswaP7yNtEfTG4YNr4KstH8deKJtBvNJ8fXc2tWEiy6rdeVpltNMM+UAkxLybpVjKlsbdq7SRtbsPi5oEXjS5tIfFms2Pw+sYJIVn0eaxWO61Xyv8AWuLvzR/o5mL+Vn5AcMecV8WaraeA9BS2tdH1670bSzrSXdza6hHM1tJBA2543hg+SfY6AYO3PIxwK8ijOUlY9KNKNk29fQ9g+NXhT9qrRvFU2v8AgrxZd+KjqksVreDw5cMI9GZUjYWj2nmDyYVB3xuBh1zuUOwzsfFXV/CHhxtN1rw3oN876bbpdzadHewRtDfyqrTNLasWldmG1GdQAwjOF2Yzyl/438Iw6preoX8GseMdXmtt+o6n57WdtcwvGrRgQwsrqipwm1SCATkjJqxrHgjwt4H8S2Fj8MvC9z478W6jp9vqtjrkOpTvJayXEbPHKsZUQuINkTjecbHGcDAb08MtFcwrNxVv+GPoXwR4e8Y+DfhRYXnhrRT8StY+IscNxqNhq8abbO2liJMMhd1DrtJQGVwpwMAfdOJ+0f8AEbWPhBp+jat4VvtH1fxPpsUNstnbWkckFnbLiIHdKWlb+6i78rnJ4Ga8S8deNbz4peKPDifGbV9R/Z5Gj6JLa3t3p8Fz9t1G4eRPN8qO3L+XH8rFeJfm3dOld/8ACbwd+zdo+v6frnhL4kf21pF3qy6fZ2usabJ+7vEClopbqYQ4nlDNtkZFUs6lRnGezk5nz1HZdjztYbK/y0PNrH4jX2nfEG6+JXhzWDa3kUdvf6vpEVlbr5qeSkdxPFLd5XdlsHjcGx12gVy/jHxL4j8W+M7v42eF7b/hXy62rxaZHZKt1IJog0d5PJ8mzzGLfMVXkn2zXv8A8WvgVpGm6F4nh8AQXvjfVluUk1OUjzLp5nf93Z2wADiCA5ZowWJVsZ4GPFfH2ta74et9I8H6vP8A8I3qwuLd7LQ7KBFtCjbUZ5pAgUmU9AWBD5XZzmvTwfs7pxXkYVm2j53urDSprWKxkN7Za3YO/wBpvLkGFYgX3MFi3oWBZuCRlSc+gF3whqvxe8E6fL8WfC1xF4o0/TNUhsrppoUurqGZYWMLRC4EjwgRSNjYe/pmvXvijP4m8Eazdt4s8EX+jJrESQSy3EccsF0mMALKn3V2HkDkHGccV6hpvxm8U/Dr4d2PgvwroPh7RpWXZDczWhmmKMmd8q8iSXcfmz3OBxivanieaHKonmxpNTTuZfxR+JHjX4ofCCTx5F4Zln097SVvE41BQzmwhKNusVDxlHTlyFX5flZckA18p+AtPk+LHhXVF0HQLu3uPCCgWd5CkbvNCznyoJEAR3mSIE5VQAo9cBvtD4NWPxZ+N1h4h1nx9d6e+jaDePb3V3N5kCTgQrO8bWkPyGGON0xwnysB1BNT+L/2cdRn8Q+GtC8NeKp/GV34hlj1TVnjkFnp39jxOSpCLxKhfBADswVOASUI+bbjRquGzPahU5oJdj4u8Mx+PtP1ObTfEHhDU/C4WdZIr64j+zqkcTnzJSJPvFgvygcfhxXvnxB8UeB/hB40t/i58FtVMcf2AQNbTQyXPmzXYcOoJxhjs+YMflYDswxl/FQ6x4V+I9x4d8da3b6/rWlnzYIIG220SzDciKp27dybP4ejA8815nq2iR+LbB7ZZ10vVJ2doQyl4kX7yxuo2g8DIPGMDvXq8qqRTPPqSs9j7C/ZOOh+NfhV4h8X+M/C9/pGi6vcXF4+pXot3sryaOSeGeW2RlEsKoflZjhcwjkYXPyh4gsPBPwvuP7V0HxPqPi601+eTM8mzHllBgsCztJlsKjluQB96rXwJ1fxD8Z00n9m/wAR6/eajBod1LIbCBhbWraZAN7Mzxqksjq28Llwfmzxklvqb9nf4Saf4Ku/EKeKNa0mDw/c3V3Z3SatbhvKt43kjt0ivJmjTLEHduUbsAgsRXkU8PPD4hvm919D0PawnSu1qfMN7f694ov7PTvDWlTSzSReZbxWKebdyNEu91+TJUBQc8YwOa+u/wBlL4U+HoLa71nWbj/hAPHl5fXNvd2FyzRXL6YxBgAtnMQ3MOjbc9e3FfHnh3xunwQ+K2oxaLHbeO7bRL2f7FciaWOOQ7jskhMRBK7MAjOGXjO085Xjrxr4l+Ifj3TvGera3deEPEN7eWlrBqenYtRbJLcKkSosJX/Us4zzuK7txJOa+ghQ54pxjoefKXJdN29D9lta+FWqX0Vxa6Tri+GZnZDHcWsAYtHHuylwhZSxPynO7qOQQcV458Uv2ffHXxY0Cbw146+IkFho4kiNukNiiK0iSeZGLnmMSKdqMAWxvRSBkDHoI8LyeHvEGi+Bb/X57bT4kS8sZp9sk099F/rPNnwGAkLM3J+ZvfFRfGDTbXxTZQ/CnxVezWN7raG4067tSIcyx7tttKRnAdvlG0d8Z5qI0eWpzRSuZqpJ6c2noflD8cPhJ4G+GdxpvgvRddufHvjK1tpJNdmiCJptu6lRHDED+9DeWc7S8hG0ZK7gB94/st+P9I174eaV4PWKXVktLUR+ILq6mZRZyFzFb+SZGJwipzgYGN2eTX5s3sVz4f13U/D+vux1e2vXW4ZCspt+dnlO2Oqr1A6H6V0vw18Xa38PvF7XdhBLd2Ooquly2XmbYrtZJxsMvdRH95WwSv8ADwSK9WUfaU7M5XpM/Y7RZdT0awkHhbRZoobaQH97Mim5RgwBErLsP3QxAPoAea+ZvjMP2iNbvE0501HxRouswMp0HR7eO2VI920rc3YblTxuJYp2GASR7p4n8D+IJ9Pt/DWlQnW57M/6PNDP5PkZBdPtGeQnPy8dOB1rodDS8sPCkf8AwtPU4bIaYZJJ40+dnXcQv7yJyMgkYVVzn8K8r2Size/VHx54d+BfxU+Fvg/WPE6WVp4VXUBAU0e0UahInllljjupeI4wA7ZKZUE43c4rI+Gvj7wN8QbC+Opx6r4e8R+FYDfajYxzq9re2xYI3kH5gAmDuUAFAcj+HGP8d/2pvE954jtNH+CGsSaR4ZtIDE15bKuy4adXScSJOh2hdoaNlIZOWBBPPi37MHhTS9Y+LGieENeDNFfpeJFdwtuKIIjKoZh1aQqUBb1PtXVSw7mnLYU5OFuY/Saz0f4Y+F4tOtPA8X22w8RBJtWinb7Ra3lpcKY9kquPmkX+HZ9zByOcV8CfFnwN8JtI8U+JdD8NasnhOy0G8jX7LM32mAzSQglYhvMgyrBQMk8dK/RvwjomgfBVNU8N7L3WI3JuLW1ZBenLKxDRrFGCm8LtYbeoBPBzXht5+yFonxl0688f+Ir258EeNb6SX95bLGbdC3Ns0lq2cHy2Q4DK2eevFZU0/aFc6UdT5d+Af7TFz8Horz4S69pEPi7w9rWoPDDJPciCO2lux5dwrLIjKbZzglfkHLHqSD+jng/T9W8JaBDcfDvwzDpcNw0y3WnXNxJFBFcIQv7rzMyAybRycpwACBhq/Fzx78OtT+HvirVPht4weO51TT1yZLYEQTkxh1nh3/MEdW43YPbtX6ffsj/tLal4/wDDkvg7xXbyarrvh3TYJprixhQRywlmSNdm4fvljUblXIAXnmujEUouPNExUmvdseWWut/Hz4h2PiL4Z6jHvu4LyW8+ytZRwwsolDW0XmsUIjEwDRkk8Kp3Y4r5O+GH7WXxm+C1/rvw48YwSeG9Rivnk+wy2UAhF1IwSZ2dmBWJtucRP1wVHJz+m/jX4p2tv48js9D02G58ZXunrbWWnTwstxsuCWhaaQYj8tcZK5yFPO2vHtJ0rwf4xl1fW/i54X8M3es6Vvt7qO/iQS3LwS73ZiVXyoFLYw28Fi3QCvOpSgr80dDqm5ONkvkfNnw//awsNC1WPRPF2gW3j4m5luLCO2vZm23k3JdoJN6YOFAGMDGeDXqiftN/FFPEo8W3Wox6NaooX+xLsLHZb1yAjMoLJ2Bw2a98+Hd9+yv4t8SS+I/D2g6H4cv9PMMdhdTQxWKSXJ4P2ZGEfMZ2qpHZuAK9a8fWXwW1rwq/hbXLfSdRa0il1W3022kiRpJEUsWAVgW3kfPzk9+lVehf3Yk89Ru0kfnTrXxQ8bftD+Pk03xTc6ZpttaJM+lC1aSCAplfNiWY7nd3ChsjsBwNtczfWa6Fd3fhvXILrUtPWQf6XM37yNSqAKJAfnjByOAMjoOwwtF0bwn4ntNW+IkJFpcaHMPtHheQeVHEzlI42hK5LYkKq6BVwDzgkA9trqaRZ6jZtqlrrFxbG2gk1EJG11bRELu8tpFDMrYVvTGARnOR0xsrWJl2sZHh661Pwpq1qk+648L3ZkjJkbZJGGQghASOGwNvHI4yKv382vaxaXuveE7R4NIsGFuy3LBGi8vaSxCtljz2zgcVY1rxn4XvNOmGkRNFbhGMSahhYyIf9UiMDuO75cKN2B3PfkdK8aeLvFWrW+i38cXhixuWjEtuC6eeFIHGTkj68dK0tfZEPTcseK/ANtcWU/ibUINxmjjlVYDlshfvIRgHfyRjH0ryKDw9478QqlhpOiXGqpEx8u6mjZcRDsZepUEc49Py9p8SeMde8JSP4ZTRz4tjf5YpXDgwpHlcRrjPy54wcY9q1IviNBo3hE3Vk017JNcwwMQzRvZZ++hH3gPk24yF5FaU6jS29BOF+p5Z/Z/xc0y90DSdU1++1O9uI7iz0mCHUjLBaQFdpKSEkKMBRyBt2gZ445PXvhvqnhTXtO0bxbZp4h/tCITw6ikrtGXyf3cjkcc4HzcHOfp6JY/GLwmGufEOpW9//bNlcm3tYLXYYChxgvK5UDkHf0P+zW94b/aGm8LahcTN4YOsRX0OHtJJv3S/NuO9djL1AI42jkYranOp0gZyh/ePGY/hT4s8XSmTwzoMF7NbzgSxLcxwzxITjrM0agD1VsAdBS2/wz8TW1hdanLpktppkE/2fz5ZPkWZGCsPlJKjd8oJGM4wa7jSP2ibnQNU8Q3/AIX8P21tZ626p9ivFMsEDKCPkfOfm53A/L/s4q54n+PzeKPD9tpkfhyPQ5ba5Nxewx3J+z3bSDDt5RPByAVPGwjjitlGov8Al2Tp/OYc3g7x1FDp8Oiaab68YEx2YZXkliI5KHgnA5OOgFer6B+zj8VNS06aJtGttDjYLNd/b5MRxbvu7fLUsdvdVDH6Vw8Xxyjnhs1j0EafNp7r9gmSc+ZAE6MzKVLc9V6EHoagsv2l/i7o2iS+F4tQg0/T5L+S8meGNTNOJ8l03vkhCfmCrtwe1Z1KWItanFII8v2pHb3v7O3i/VdSTTNB1Pw14gtI7dZJrmxlJa3nQYKIoDMpwRjtzgla87n+C88l9ey6vdR3C2OyN0tl23DdOEQEjJ6dc9ttcNJ8S/EbRalf6LqFzpCXkm2f7MhTaX7NLEuBn0PtVHT/ABn4usdas7+0lkiuLWZJP34d0nZedrE/N84+X05rSlQrxXQU6tN6XPaND+B174smOkW/2iwu2+eOKYx2rpEO/luuGIHXbXYfD74f/BWbXtR0X4l+ILaSDQL2O2ijvrn7DMJRzLGZIgd+G2qACoIH5eEeMfE3jCx8SWmua3Za/oF9IGv4LW5ilt1Kzn/WWv3SY8cAr1A7c15raw6jrF/cpFayG4uWa5LygqztnJP7zg9OtTKFSS3sNOCPrT4naP8ADax+ImpX3hOC38YFvIktpxcF4YyRk5KGIEdOgxkelVdWsvhpJPFrNhpEEl1JA3+jSjfZxTHqwGdoPHHYdsGvnUt4ga2W3FpcJ57qkROFBPdQ2funHbgV6joXw+8Ytpl1qr2p1LSLUMtwgKxhXKg7U+YbyvcDoOazVKaj8WxTcL7G14jvfhlq+haRb2fgyGy17TflvtRtJsWlwi5LLId2dzZyMn5Tx93pPd6l8FNQ0Tw3pEUOm+DLqxuzPqU0sZeGW2cscB4w3mSEkLsPzHvXGWnwp8f2uhf2g0As9HkYF5WlRo1c4K58snGRgYPHapj8HX1nwVd+IbDWIU1O2uUX+zdgAIBUb1k3ZJAbOAMAD1wKpO32xWj/ACn2trfx2+Dum6jpEepf8IxrOkSW1vZXjtZiWMLgDFvAUPlrt4ROAMjPQg+X3H7W/wANoNRufBupeBb7UNHt7iWPTvIdIrRlZv3chg4WOMAZ27mI7c14Z4V+FfhW5huo/icl/OlnGGhm0uQiNS2OTkYY+wHFc1YfDC2QSyPfSXNtIDHbyR5Xdz/EG6cAD61n7GLfvS2KTjbSJ674L/aK8Nf2Xr/h/wAX+HprM3RllzI8b6crgkRFICN6r93Oc9OG61ha5+01p8vh2HRdV0yDVJUni8uaLIh2KeTt+XC+wI69+KzbL4PeG/FKJocGp/2HqdqPOuLu/bKSwEYAVOFbDYHVT7kdM/Rfgf8ADDUvCcU+q+I3fUTqEijyriOCG6t4ztP2eKXBI5GPmDA8dxS9nRW8hqX906x/2zNKsdPsNLj8I2keoaRIYtPvBdsLVbc+qKVbf1AycKSeDznzi7/aH8UvZWsHh+PT4rWzu5rp7aYef5iz8bfNbjYoOAAuRxzXffCz4KfC+w1e1l8VXFt4okvbxrSDRr2cRxLl2ETmYbXLsoClScZbABOK+s/FHw2/Zo0Xw7d+Mp9F0PQ7bw9qEGma9Bbt5skKMwQoVhxN5jZG3GCedvSnfDx8xL2nSNj85bL40fEUtr1rpfiHUXm1SBHW0ubiS4jijX7yRhiXCnoFB25A+X0u2/x2+IPibRU8D+KPEt7DajaYY7qOZIBKuQAv3NqHvzj2r9BdU8J/CrwN4Q1vwz4AGn/2rr5jvdAFk0a3+oaa67kWOYnc8cUgYuMqQqHdzXJ6l44+Cl5aNZ/HGCWXU7rTY7IW62bSnTLn7rzbduxtzbXRmYgDjHpxYjMKMZcsYaHXSoVJLc+ebiH9qq58EJ4akm1FtLuWEkdnYWCSSTqCHUSOik7RjcFYccZr1Dw34o/a3HinTtMsNT1mC+li2wWmrRJb2AUICcxuEVgoHTHA7V3A8V/CvSo5dc8NfE1PHGuzRW1rb6LcxPp+J0mgBeNpJEW3QIrg/NtO44btXX/Fa/8AD2i+DkuX8VaF4kltHju7qyvbxpJ5VYAPBa3MfzFuqgckhs4Hfxa2MbdvZo7qdH+9+B5xof7NPxr1G51+TWdc08+IpGm1iaLezS3Mkjl1eORIhGAX428bfl4wRXh/g7wN8SfjV4huNAOj3/hPVJbdnkN6lxbWl06EvIks6Rsi78cYBGcfh9B6B+15/YGsW0/g3wdb23h5bLZIL53ivTwMyROm5JEVgcqfvf3l611eiftsa3rujaNJq+g22iz/ANshdU24a2m0v7oe2SWTcspOd4Z12FON4JAI1cSv+XZnKPRSPL/F37MnxL8DaW/iLU9R8LaLpttaLth890uvtJAAtSxQIzE4CFGIJIyAOa8O07wx48vBpfi6wsP7Ol1W8Wx+zX8gt2nfCD93E+CyYkB38Ln9PTPi98d9Q8b/ABC0nxJ4l8JWVxoXh25VrOz+1yh7qFZQ6fadwAbGOgXChmXJByOx8fftTWGu+JTfeLtBluvCFssLxwMy+baTkBkeCRAP91gSFI7Dv0c+JUVJwCEIaJyOPg+Dfi3WNHvNI8DrDb+KtIkka/sGfyIFSQnEqSNGd7MB0BIOe2Aaxofh/pU/9k6H4kvNcvtcun8qW10m2S5QSxKPOiMcqqZWwrMoXJwM49a3/CaeMP2jEbTfDtvbw3ss00wbQnaDWJRbAiMS87mATBYZbjuMCsrStQ8aadZa34Q1O11tdY09V3297BLLc2k4IEMoaFWeFsHBYfKwPA65aVe3vtIhunsuh6L4t+DfgrwC99oPxK128sNOd7YaVPawx/aPJuvvrPAoG1oWGOSOOcH7tegT/BPwHrWvad8PfCvied4tTiMEUq3Ftd3YSOLzSWRUUr8hB24X0z0r5P8Ait4R+Mr+L7uHxoj67qcdjDNcRzyMZjaxplSDKedoP3Rz7CvOdLt/H/jfU5fFngmxv9TktkQ3j6dkNGNmRhgytyoPAOfT29SlhakoqSmc1SpTWiPq2/8ABkv7MHjrR5PGslvZRXLt9jvJ3SRLqCPaksklspDKyh1IXIIP0FdT4t+PPwNlmh1W1sIfiKWuzPPNeWqJGYm+SSKKC5TeV24ZCQCCPTr8uXfwf+PvivTdP1V/C+p6vcTt5doNQZpbnaV3iQqxaRYgi9XwMD0qG68BfEXQNIt7G/8AADWUl9J5cZlPmRXUiHA8kq2/k5GQMZ4roVKOjlPXyOdzXSJ7B4a8Nfs//FDxrqviXxdrVp8L/DsW6Sy0QWwJljjVS7jH3STvyAh6rt9KbYeI/gxd+LI/CuiWWl3fhTX4HhW+kLRMJLVGkBkdg8kSvs5DZjDH0GD4t488FfFXT9PsLrXvCP2KMrs8uyK3WwtyA6wl9nTJ4wOc103gz9lTxl4+kSy1i/tNBtYt0tzdafcpNJbKecC3dR8+OMY49QK6LRtf2mhjon8J1+sWfhn4zeP9Rsfh3ZaJ4U8OeG4Ibs3djbKwvJl8smIGMw7Y2DEAogAxyM/NXT/GX4ceNPDXw00vX9Z1Lc22ObTNMs7F1cM3HyyDjeEYEjsGGBWhe/s4fCbUdCbVfgN44uoPF2l2kWbGRfMhvpbQglzgiaDzcE4BaL0UDo2L42fEPV9a8M+AfFOvHSLLWY57C6s5xapLpU0SNG9xHL5YPy5G3dkAemDjzJVuZpQd0dsKVveeh5Z8KP2pfix8L7K60I6jd6tp886NJDqW258kgBHSJZTuiGBnahC5GduSa9Ob9qzxF4j8OavpupeEdP8AH17DIV/teXZa3i2hyY4d1tEjSCIBgOB7qe/o93+yf4KbwJD4++H2kSfEqaJLe8MN9qWGulVt9y5X5UY4H3RKAeQASNp8w17RPgn41li8T2t5/wAKiNnHHNMkCpEjno0TRg7CFcYBQZx1HPF1Xh5eRFOM1sj6J8K/GnxXfLoHhLwDdQWz+JNLUWFtq0Gy4sGEZCILn5o5MspRdyMM9QvWvm39oj4d/Gy01601LxQsVvFqEMLf2Xp8rPa7YW2mTbFiNWLfeAbBzwBwB7XrPj7w749+HunWnw8j0K08S6QFnuL6GFbSQgNlX06eM/KxK/Or5wT6AVhyftQ6h4P1D7LfafN8QPscG67vbqQxlQxyYgCgXb0wVx+dc8UlL4bo3V7aaHyfeW8nje1bQ4tUa31vTGDfZrveFhA+Qqvy7gOAPbFcRL4k8eWFv/wit7eS3gt5GBtnKTwGAcO21R2GenIFe9fHvS/CPxK8L6N+0F4BNx8PdUkby9f061kRbdNkmEEkYVJDJc7lIZcx/Llh3HN+CPHnwE0TT2bWfBT+NtaMyyx/bLvaFkBA3CRQvldeeD9DXTCrG2qv5GUoz+ybPgCbS/FsEkfwt8EnU9X8PaUy3Oq2lsHaa5lQYB5Dl2wx7tgkDhcV55N4F+Jdn4q0/TLaHXdA1KA+fNFO5gLRHG94pWOWVsYcenBFfbl98Rfhv8MfAEPiDwP4HYt4g1RN+mQXSxfvhHzcBkUl8P8AIBtTkZPIFeI+M/iIfHfji31dbfVfh/4kt7L/AIllvqLwmzKnOY/Mxl93qBzjpkV58qznN+5odNNOMd7Gl4v8EP8AFqWSztP7J+DyeGLXdqDII77VZFlVW58oIQoXPzuSW3ZPOa+YJ/CHwl03XbHw5rnjue50rVpcTXItlt/J6FRNcsGRcnjGMrxkAYrvPBGlfE2bxbrU1lp2ox3WqW81vqV0sTyR3GOSBLKNnz4+Uqfpx08o8U6FrN7qk2galZzeEos7Yob+3MbR7PveWPl+U/iM9CKqhQqKVkyqlenbU7+68D/CTwjqn9jPYf2wNSvEj0xnuJJbhrWTKxXShBEu1ztwu0eg3YrJ8L+ArDwnrnibwf8AEIWf2iwmt/st1dSOkTQupkHlYaN9zKVyuR3GfX034aeMF0XwKur+J9P0/wAXeINAYab4VvrqIeUJj8sYeV2XgKBgH7pHy8tzX8XzfED4t2umTaxLo1jrMkzR3cEdsInt2hZvLJmR5mPC4VTxh8duKfOpWkT7RNaI1LP4o+CLOLTdFU/8INPbPIVuYbZZLWNf+WWZB8yluuWUjnluK+p/htf+E9etND1bx/r9jrniWxuJrjT1t5og3kBf3QuVhGBIVGUO0YHGc8V8Na1cafp3iJvD/i6GKU2lquEt4v8Aj4UDcq7sgkKvIXjBPSuf8CaZbeOPiNb+HPh5cz+GL2+Jjke5K2kkdudokVcNtlCYGAOemK3eF542jKxh7WMX70T9GvBuo+D/AImaprHjm3Rtbu7bZYCW4jiElooP+paGNTnb/ebOQB7V8iftseKtFm8X6FZeDrh7K703SfJ1Mxx+VG7GeRY9rY+fcoxweAFHFfVfg/4IeNPhxpF/o+i6VLBJcQBJtVhn2TXMxkDK7RBldV3DaQV6Z96+Y/29/hqfBeoaD4gu7xbl9Yt7Ww02BMK0bW0fmX8ky46O7LtYcHI9K5qnuwcebY1pcrkmkfBsW6VfJZiGUAg9cDjA9a6fSJBYWep64rA/YrCaYkDgBepHocZFc8pMimVVPbjoMHAwD61V+IV0+l/C+9ijxDJqcsduNvy4Tdhl9ydua8Ll558p6eyPl4u80U90wLfapGlHP99i36V75+yBeeGNO+LWtan4x0lte0xdJa1Z4iyzWk87IyPAQwXeTFjnjGR04r56upYo7fy4QNinYc+nrX3l+zt8GviDB8AdI+JPgfw5ceIrzxNqt9czyqisDY2EhtIwCSMRrLFLxjOfwA+uptU6bk/Jf19x4bvKdj6k8d6/8C/C/wAKtButB0TXLHUNaupmjhhv2+0n7HKqFrhJN6xBl5QoMBh9K5y8f9jLxF4n07Ws614WjlT/AImcOoieWOSfC5j2hnZZHOQWUFSecDNcUkv/AAkmrGC+t7Z57eIjZE4MkMndBzglSCDgDHOelYGjeH/C+ka5dT+PmN89xHut0AbEc3BTzPL+7gDb0I7/AE8ythqj96E2enCrTS5JRPaJv2f/AAh8aRrf/CFafb+G54lg/wCEchibyo5rSXGZ7hxknc3zLuGR93BrzD4i/CTVvBVzD4F1uaTWJtHWCW+OnwqRJaTLjMbFhvEYD4XapJ7DGR9S/DHxzrvifT4tL+Dvhm3bV9gtdRe/vo7WzC2q7laMlvPxJufpkbR37fJut6H8cfEPxbufBGoCP4favNbybPM3PavHE/7tPtKbgzO25QSe5yOcV5uHxWJjU9nLZdzaeHouPMdJ41+AUHiHwN4Z1n4M6DNp+nw2zS6jqV6DG7RbsO7NIfn2MJCcHgfhUEn7N9t5eheIfhyG+Idq/m2d5DM6WiLNEoZpfnCkLzxnPGPUV31l8S7vx14mu/h14vuLv4XeEtLtV0u5sJJYgrXiN5cSmXbj5pB0OQ2B0Dcc140+KNzqFza/CzQ9NhsIPD95Ipnv5DAs8cW0RKpXnMo4OfwJFenDGYnSKen6HF9UpbtHlnin4Y6jpcN3qNppdlrd/BOBNpMd0We2jt9wlJYgqT8uWwwwMYBrmjY6atzaeLtJtXtNEuJVOq6JNIWSVWK7sRcDZnkY4HbA4H0JZ+Gb238WRePbrQhoKXVnNa3MdvdQzQTyFGAkkRgMYCZ7/MBkE9Z5oNJ8beIvD2p6otrqMr28tgIwEEbS5WNxOykr8obK9FBxgYreGJqXSkTKjBK62PBtZ+IHg2bxAdG0nT08NeGLfyVubPH73Uo5PlPy5J2ox4UHkZ6cCovE3wz0O0k023PjmUy2jxsNO1lXjtvs6kbUiCgrnpye2McV3H/CMeHvBPxGuP8AhKNFtrHVp1R9P0dvmj8oKRuVs+VuPcHjk8Ctfwd4ltPiF8WbTRviXbQwXcsNx/ZdmE3WkU8cTkB5OdvmIn3s7cqg44r0KTVlynNNW6aGPrmjfC+G3ttS0fxjpUl9YJ9p/wCEfgxJaTfdZipBxFuUDcMEKe1eMaX8UGsPH6+M9G0lpHSBrQ6dJPsjkYrhZRJtKjZx8uPpjt3N58FPGfiDxhqOmweDG0i6uVnlCRTI6R+WDksVyAGPQquCenFcjqXwJ+LPhu10i/l0catLqTMFsbMvK8BQ4LTSL8iZ7HOz3zxXVSpwteTOadR7RR7h4+8SfB7WPB9h4m1S2XSPFF5FCpWMPdzwoGVpFwGKAE8DcMA/mOo1j4hfBnVrHTrbV9ctpruKBGX7PaiaeRigJkK4yhYH+hFfL15FD4a1ptO1PTprG8sGXa3zRmKYYdV6AHBx6gU1ba48ba/IWa3/ALWmjjiguZfLhjVg2E+ZjxnJHPXGPSj2N3pIPaJLY998N+Cfgj4nmPiTxj8RhJoMshtDYXlubN0uAcospUbY1Oflyo3L0PHHoPhLwjL8JvGd/wD8K88b+GzomrAXOl2Vy6zCfkBrZ9u3bGAMBlG49MDGa+ZrT4J/GyRtQ0fXNIj02CMHzb15MwhE5JZQNzcdwpH0GKt+JvgHrvg3RdO8X6XNH4w0aYM1xPYwlBasoOVkXhwOvUAdj2FbOm/h5jOMo72PqK7/AGo9OTx7oXgTxJob6PPps8sV1qMF1H/Zc8rRg4243RrkcZxzkZr2vxj4E0L4g6Re+JPAN9p3hW/mj+ynUnjjLYcfIUkjIKlhlP3mDjkfw5/G/VWmvzcQRyfvLVzJCNxxJACRlCOrZAH6V9KfBQ+FZrCO5+HeuTXfifXpLeG90K8eRRsgly0O1sb1b5cnLLt+6ATUfV7RunY09om7WOZ8S6zD4K8DTfCOw8ONaeKLyd5tc1NkJFwkUzNGBuwfmVumAqjnkmsvwZ4x8SfD++0vTNIlstbngUPMt1EPljkHzQ+YMMcqcBt2RnoRiv1C8Z+AYPiDaXOj6lp0c0qo7ZjXcSHTkqWwFIHAboCR0xX5z/Ez4C+JfAlpp+u2elXseiXqzxzrNIsj26wv8pZwqAqw5XjHvVUpwloyZXWx7f4J+NXgLU/E13oWvsfBNqyRG13zCSJb1iS0ZfHy5GNvX5h2rf8AFPwl1X4geAtZ1vTbGObVJFdbOcKqSSDf8krNnpjOcr0r88L61M0qNA8TzEBmkjI8zC8ggcYYCv0n+EPxl8JyaJaaR4Omuv7Yt4kUWeq/OjDaFZTKTjIUbeozj3qKlJRjeJUJ8zsfnhqFsbO9Hhi82z3FuRvmjU527vnwpALYGcY616zqfi+DQrPTfDXhnUrseH43WWaxcE20txHjdK0DYcb/AJcjcBx0719lav4E+HnjT+0tV8SaZp+m6jG26TUrWbY9rKRn5lQlcjk4wMivhX4neH/D3w98Uw6JpniK38XQ39otylxCpCZJwUyGdcrjjkH6EEVUZRnaLDklFt2PW9V8VW3xK0m20cWMWn620g/f2dv5ccgz9yTPqed2euBXJeM/AuteHNNittZtNs0sTGOOM/Mnl4wTj5ip/LtXGfDr4zTeBTdM1pDqkDhI/KnfyslDwUkxweMYPGK9Y1n4+eDvibqUOoOy+Dr+wWOBTO64+c4aPL5WTnn72T2FZTg4yso6GsJNrex8/meKxuLa/ggmidcl48Hbg5+dPy//AFV7BoHijVvE1lb+H9UlP2a3HyytEiQowwQC6heT0IPtUvxrs/C2maLb6x4VmfxhqNvLE2qPAuyKOBkDsUXbsLkcYDHAHNcN47/aC0Tx21ppHhHw1L4d0HT7NY5LVXjYm5zv83dGiksAAmG3Z29uaudNVIqyJjeLufVekaH4W8aTXWlXt8/g+5uYBDco6JLp8zPtVGil4jjL88MMA8DpXzb8V/2YPgL4blurTwvda3ZXWnQ+bcXds6zpvwzbRHgrjpgKwo8D+M/EmrBJ9Eu9mnRh0uLJXCrKhXAYZX5R24x0Iq34a8XxeJLe5utPjXQzayPZyWEzq5kxne2cg4Utjv04rlSq03ZPQ192Wp8h/wDCltc1K0i1A69BdWU2RBOkRDMiMVw8bbeeOxOOldf8PfBkHhHWri9W4F488QTA/hjyBsIwAecNxj7teq6x8OZriKbxH4emSOQS7ri3WbyInY9WiHCKxI5XHPbFcpoNxHdyXb31t9laN/KMaHcVbAByQMH1zU4us/ZNRtYdKmua51iPmPIAgRfzBPAro/Dc0FvpmtajP8slrZMo3f35AQmD9TxXMvKUs2LLl1QBgR/EP/rVsaldfZPhze741WaaeKAY/i8sIxYEdMcivj7X0PWR5BZxk2qmPDSLnA/u81r6J/ZQ1q2m1yzk1Kz2uJEi3cZU4xtIxz7/AErPicrgN9zgjaOoPIAxVnQ9L8Ua74ig0/wfaS6gQyfaYI13q0XVt+PujaDz+XpXvUYOU0kjgqSSV2fS3hC++G15okOl+HxFqnk/O9vMC86tu3FT8vTsOx965OPxhH4o0/VtK0bQks7fzVE0qyKrI2eDtUBMZG3jFZh1Lw/4G1W58HeHrW40rXoz9nvmbckLNGu5HVpjJJtO7joOPTGeX0/xV4g8NXUOl6TBFqhlmdpMqqRzeaMlWyORuyQRj8uK9Onh3zdzlc0lofOfj/wDq/gfULy9uFH9mzSJG2w+aYt4yiyMowMpjB79K8iuY/IP2ds3AHzRMO6n+E4r9Btbh8Sa7ctodxFHqVxqVp89tMqJCVPWIH7u0DheTjHavkr4t/CjxN8NXtb+7tZYdJuSy2cu4SGMjbvt5WXj5c4RzjcBx7evQeiTOWZwGkavLYSNaSszWkuAMjHlkcgHjoelXbyKC0DzW8ZlsbpR50YGfLP94D0ya5OC5WUMrEJngZPUf4itrTNWOnn/AEhBdWpJUqeCvYjHfNbyj2JT6HOapo7WCi5t2+12j8Bx2Po2OlZYZGGVXBHUDuPpXqd1pUelLJcwL9t027RTPGD8yg9wB2Ge1cNquiyWMa6nZjzrCU/I/B2/7LeldFKpfRnNVpcusTIynf5c9gKuRYMscfBUc8emOM1SgBkk+XJHr6VchfcJrjOPkwa2MiMkuxbgMTTOFdXyQFPUdQPaolI7dx1xyKcDgdc/pRYZtPzNksJBIuRjsuPSqUr/ADJFG33uvbAFVpZXcmbhWXHzfpT1X96gCCTgD0/HFKwGrp4KmedSdm3YufXvWMdpti453Pya2LMlNOupXfKckDp82cCsllKwQxN0ySf8ikBAOVyfm/wps+3jb37VKoAIz8wJx9PQU2eNxIkOdx6AdOvSnER7d8P/AAdqfizRrmbSx89nPCkW1tucoSSW4C529SRg12upfCLxRpKwpq9q2lxXnEbyneGfGceamY/w3Vk/CjWbjRvD1/8AY8IslziVtuRmPHlqe443HA7GvaJ/iN4ht7eDT4biz8S2N1Nuaxmt9i7u/lt1Tv0x/OuOvNp6I6KMdNzx6XwZ44tdQ0q2uHaIyyrFp9xKVktpzwgVHJAVRnb7cV6NqXg/4wHWLSG9sUhWHAjk8kCzlEgA5YMSBkZ7D04rstN+J7S6dcaXpmjKIUIkt7VmDfY7scmWJ2XjJ5I6frWdZ/GD4o2Ov22qRpbLcWDB0gmiWSKXOFJJJ2jgc8Z7jmuSac/sGyuvtHT67/wuPwfo8mnS3P2CFwBMbO0jliZX+4UkHKEng52np2pnw8+AHxXF5beIDFc6ZpV//pEeo2U6RfIeTutwQZOccdsYr6I8J/HPwz49utRh8d2H9jalcRLDDeaeWKL5Y+9hyzbs4P3QpxjFdnrviv4faf8ABPUvD1z4mttQ1u0ZptPMfmMjCSQNwFTapKcFeShBI4rklUVNfDqbxpylZJ6Hz7r3wp1zxDbXLWUs0ur2TqLx45ytu8TcgmMt9/ABKA5HNeUP4n8Sfs4+J9G8X+FxDqEGuJc6Xr2k3yl9M1C2Co6oyEcFDlkbqjgfwMyN7P4I1+z1tRoNtfXcer3IcRW29hZ3CKpYnIA2s0aYbeQQR9K8d+P3g3xpofw1sbzxJp8y6eviKO3g1Fw4CSPG+9QHAJDhMgj5PlODVcz5baFJJS1PDrrxfr2qWEdv50SzKS8rfdZy3OBwFUDtt6etafgJJjHeRM7STNhiO64PI/GuFXy5QFk2y9o0wQPQ8joT712PgedY7q+hKvbfulb67Tgc/jXBZJM3crnYXrzsDHNug6bDgBQR7HrXYeCdVsdCs7LxA2iXGq3FpcynzYZTDtyflxtBUg+hHbFcRd4DujM3ljAAbtnpivefgZez3vhvULLXraa80xJp42uoG2z2+4xeXhAMthgNuB+GOK5Y9TW9rFLxdpnxN8ZwHVPBVlP4cnnHm/Y2dYmlxjDRs2wAgHkZOeOlV/C/gf4y6RDANK8SWWm6pMriWOQeZKN/LpLsGxsdRnP1FeiWo1PVJLqw024uLmeyIaBLpgJ06Bh8wBxjHUc+gr17wz4b1/WbWbUtR09tVhhQAXlv5eQQAWGEbcSh6ALxispVVFfCdKcl1PCtV+Emtp4UsrB4jLqsU7meWzkJguSOVnVpF3pv4JB2KGHYYrhtZ+JPiDTobD4f+NdFXSS8TQtcDy7qSaIJ+7eNU3bcYHA3c9+1fYmhQXfiixvtT0LTri+NhlMQSKoyMfMgJB+YdV2npXmnxJ+HieKtBHj3Trk22o6CsZkjubU7k8hi6wtMnzq+7cFYL6A46iIYi9lIfKfOF142uI9Hh8EJq1zr0EI8tdMa3aOZlC8IWK7wEAyAW6DHFd18I3jl0680a5sIW1CCNrm3vFdsqshJWKRQBtI9Mnr7169p2na18SNN0XXvBWp6JaX97EsV5DdFDcwTLgDb8hRSigMAXTOehwK6qD4caj4V1E2vxR8WaZ4f1G4VI4LoWXmWt7E2RGrXCmPYc53L8uAQeRWiq2u2iZa2R4j4K03w14j1svZ6rdWl8fMNy9o7fZiFIHzk7DmToMZyR2rEi+FvjPxTrNzF4V8Z2hitiQJLkzIRFu4SRVGZR0wSMD2r3zwN8EtV8BQ+JdW8SomqabuMJn0wSebtc7hIIZVGyJEGd2WU569Mdh4h+H/ii+jtL/wN4cvbaD7JEiavpz27XJjcDcLiHI8wgfUjH5W6kdLLoSr97I+eB4S8Watot94deSzvbjT/ADPtAtHMJdSMGZVkXy2X+LHHtW14F0nU9Z8O2XhnW/EdmCjrHbTlts0JzgJMXJ3KOOhGBx0xXVaD4a8RfD28vtF8X3dtqUPiB44BJcBw3mAkxRSY/wBUX5BXOM9+K4r4kfDWV4LnUoY7fw/BpUaTS21tte4Q7sGTIxwY+VOe2Khz9DSMFsdt8VPh14yhuEvvEQsfF+l6akf2iexh8q8g2gYypywUn5uPlxnOB0Z4u8Nanq/9neLNN1ezNxHCPOjlDW880ACkKN2Vyvpx/KuW8ILr91rZ8S+BvFMXh0RQoDb3qM7XDKPmilhJVWB4IYAnPTFdQuly+Iry+0TxZ4gkh1jVSs/l/Z1jXIODEqbtmAFGNrKSBzu6VlKcrWZapxuTeGPg3p/xbt5x4nsz4Zvrfa1peefDjYDtaNpT15H3GIxiqHib9kfX7qfUI5/EFvbXVtCn9mzTuqpJj7kcssTFQM5AbbkelWPF2hfDL4Z6pbx+LdG1TxQlztkaC3860VRj5vubUbgZ2hgfcdvIPEs/hqbxXZal4X0y/tND1RxKLOEbwoX5eBHvjMm3kgsTms3VnoofkbRpxtduxz3iX4USaPY2ei6j4fk1vxRYuLmW5tpnMVvht6eVKrgPnbjHynParEOmfDz4qajJpmv6NceBEsoFup5tOmj3tIPlbNuqjcSDkYO7j7pbr7HeeDJNDtLPxVo1xdy2GpQol29zFLDD5e4KHhkIAHlkYZdxI4xxxXYaP8LoPHmganYWGiS6QmnQyz2t5bSK/wBqlxnypMgPKZMZGeR7cCoeNq9w9hTtsfK2t+BPg1omtGLw54rkmYxhYInDSybhwRIjxja3qCAO3Y0vh74W+CL3xAfCumG+0TWnUzyzvGJY2QqWIkhkZQIyoyGBAHb0r6J+E158IPElrB4Q+JHgG5l8dLdMml3cKFUmeJSyQuJCgtyF7iNt23kr0r3XXvjJeeLLO6+HvjD4Z3EUMMH2CaS3U/a4YD0jZtpYxHqCmFxjAFdMcXUitXf5GDw0W7W0Pza1PwzcvoMv/CL3S+IdNs5PLmtlGJl3H5HEbjKg/UjqMcHGva/DBrKKxi1hJdA1WG2837QjK0UsJGdyofvbVxkcYx0r7a1/R/h74T8PaH4K1dLfRLy+v4kj1C4hJa3tp2JVvPCqzBBiNldlPP3gOK674oeCtB8a21p8PvEekx/2ZKYrOwvwFWW3nChVPmRhXRB6njHPOK2jmFlZESw63Z8DQ/CzwtY6fp/iLWPG0epeF9VdrZjBBcW1zDN8xO0IZUwmw5BG3HTgivRPBPwB0rT5tVg1HXJZdLlMEum3UUwlWZCoJMkRwRuJ24yORwelfV13+zj8BPh94G0nTrtNXMjXaXSa+jrdRpKSAIpo3GyOLPHy4kz15rofjR8HfDum6TYeLfhhrtroGn+Sjai1msjxyLIFQSwxRAIcsrEhinOMCuqOPWya+45J0b9ND5of4S6F4i8VtpunFrW8jthD9juLfzEnkUY86BCeq9cA479OuZP8I7fwJojeJdc1D7dPYcb7c+RKQzfKroQVdQcdTgdqsT2Y/tnT7mz1e/8AEOt6cRNZ3MGLfy3/AIVdJScK2OecHp0r13Vv2kdMsdV0nTfiX4Fu5PE+lTLLbxidJLOVZxhJAAwCyMPuqykAjgjNburUUUkY+zhc8E8N/DTw9401x7Dw34isbDVNXRpka7G2IFmDFNmdjOOyhgeDjpXKeMP2b/jZ4J1+11tpNPv2lnNvFJY6iLd5RggeZE5XOQMgByvFfdvi3X/gD4hv1/4TTwvp/gDWlhjdxe26C5aGTJQ+daJKd4PPzfN61E/gDwJ4uuLa18D+JbfVNMe2VFjLvNLZTouVaN2ZZIyG/hZVXAxjGKccTrsL2TR4zH4J8XavaaLc6/dPa2s0SWeqWVtIyeYyMVQ4UvGCww3Jx+FbGu/DbxX4mf8A4Qf4c6np+smGDyrnQ9ZnaGeRVG7fbybFjbauOA3AGcV4ZoOmfFf/AITrU7PTbyPVtUSd4N5ulEVwYMgeWrOBlVU+gFSS/ET4veDvGdyIkTTdUiliWa3vLRJzvdSoZTwmGA4ZSAV71qqMpWtFCVRR05tj6C8HfsueOdHgS3vLVNJnXFzDmZXCSK4DxMgJLAjoVx9K9k8d+E/C/hrw0J/E+m3Gp38irbLbOAk655ZoH8tjiPrk4B45Br5Nmv8A44+ONNuvD2vql1MZRPFqLyOtxawvtUhY1JWRF7DBxk9cDHumrfs1ftDat4Y0mfU/ifYmXTbJf7OYRsrfZvvLDLdDy1YKCcZL4IxjA4zqQqfaaQlKF97nrXgTw/p+kaXBdQaw+oaZHGkaW95C0MtrufOyQNknHK9cenFdnrXw+GoasH8M60mnXGEuMQSeXbSoQVZ9oJj3KByAQMda8H1X9nH4x+J9O0TULbx5o3iSewQiRjFsh8tvvbREf3xyMFHXnk9a+i/hn8OfFPhTRdMTUb+LXIWSaFPIj4jBHRieeOMADtio21uhqS6E3iC1t/D0SR+JbX7dZx/vLtkkQPuyNsikMHUD2x6Vo6fpPg3xRYSX2kXtp4k0m7jDmPdlo4zk7XQ/OD2OQp+lWdS+Emjav4du9K1q8njlZzLcXUaMhjVcYDLz8oI3EjGPpXLaT+z14asY7e7PiBRpd6ogJgm5WQdPLuy/C9tjqTnjFYKpd6NFuMbao5eL4ZfDW4urux8RT3dlaXbD7Krz7BGeEElvIoGWUgFc4GOMV4R42+DXxw0vXIbX4cXq/EDSLlM2eo3EsO7YzH9y8rEA7Twpd19AcCvqLTPg6dW1+XQ7PWk0u3sWkSLT7u6M5vtobOJFYCPgYbCtgngV5ZZfGX4s/DrQ9V0bR7LTYLHTb+az/s/U0a4lt28zDfvDs81SCNu0p64rpp1J+plKK2R8J69YfEXwjquo+DviVpk2gamsz5hMG+H5u6Sjchz6o2Pc16R8N/j/AHvhnw5qfhCef+1tMliUCzvNsyrKmP8AVbjuRTgAY4BAO2vqbTP2pfiX4t8QRWOsfDyx8c6fbeXbyXenwss1urYBwkzOGP8AdXIHuK+HfizpzR+Kr+SDwxP4ajiupsEW0kLXgkkz5jR4+RoycfISPoBXWvfXK42MWuXVu59S6n+0j4F+MPgR/A9t8OrzTtaSGAG/0424Lm3ORu2KrKrNxjv0C18man4QnbUjf3FtcsyuC0E0W3jnYrbgMMp46c4r2L4fXHhbwdDDqq6p/Y99d2kKXyXkUnmK6ncEQbNu0HpyapeMfihopeKS3uj4ut4mIdlja3ML5yAQw+YHGM8iklGD5YlXcltZHlfi7QfE3hnRh4hWN7ZDIqvF8zsMj5N23AjU8Ht6V9E/DHS/id4qh/tXwxfaX4ivrGNLW90uMx/a1tCc4aCYR/uwGHRuvc12nwy1LVPibpOta94XW2aW0RIBbhknmRthfBDLypX1A6cV4zr914t+HfjZ/E/hj7NFqMlsIdUtFXax4xtEY27R0PBHOcDgUNp+7YS73Oy8V/DJotaF1a79P1a7PmXtjcW2zdOg+Z0MjOE3DvkqcA15pJ4Vnu/EMsH9jXGm/wBoj7G11Mx8pZSuELxqCNu4ADt3FaVh+0Br9kk1p4r0/wDtkx27LZt5m24j8w4CtM7Hft7KcnsK5mT44+K9O0+3tw0NzcWzrLZ3bwAzRjvHuLbGC9MFc/0UVU7A3HozpvDvwA+L4122uZLCW2tbWF47iK5TzIJDtYK0ZTKSoTgnBJU8HHb9EPhl+zf4TfwNBL4p8DaZpOp3kX/EwghDbA+SMiLeybymCcZw3QV86eE/jt4JXwNcWmu+J9UL36s8awRhHtm2/PFwfNAduBlSo46jdnxnwf4l+Knjzxpq/hr4L67qRD2c1zaaffzmSfEMeXMDuzIshbGAOPTBrjq1K03yxVrGlOlCK5ps/RXwP8BvC/gpZPDukN9o028klkawv7S3uDKCMkecVI/djIUGMHHauu034ceB9Ls5NLsvDen20TS/NHPZiPB5IbgKAeONuPpX4r3mufGwX02larrfiGW9tZg0qn7YskFwvP8AD8ynjGeBXoHhX49+OtAu1t/E0ur69e2pDwxTXssU0UvJ3ckBsjBGeVrjnl2Il77mdHtqHwpH6Va18Evhdq+pXcGseIYdEguJRNNBe/Zp1doCGMau4hkTywNo5yBXnHjTx5+x94ztrrRl8QJpZ8PTiCeS1d9PeWONuYQ8cEbXMROCAvp8pr4e+K/xhXxWYfEWu6FcWN3cESGO8kDRTIMDfHhABxnJUKfqa57XPh34z8U67pc0WhQWlpfQeel1Zuki7Ag2m4ZioJXjoMnit6GAqWXPPYmpWprVI+6dd1D9mfwlfaHcfCvxxB4W84v9nNvtkCtJ943f2kLKiYx/rB8p5wK3T+1XoWn6Pq11Omna5dWymybVI2/0YyKNsTj53ypBPQ4zjsMV+btn8B/EOq6s1iLzTrO5kfZbXdw8pguSDtKn+CMggDng9hiuwtv2eviZpPiix0HWPD0SR3knlfaormB7eQEFgFYSLgELwCDjviuirgaT1lMzjiOXRRPc5/FngufXjrt/a6B4ptrmNWu1W0XY+7aTIpEWxpDy3I9ivHHg2kaXZ/Ev4z6gnh+UaboXnSXEb2eYRaxIo2DyU2EM7KFVOx4xiukufg7/AGL42m0GG+v/AAitiU+2tKn+i28soBiiOzqp4+cZU8HpzX0Jr2reEfAlxoPhfx58PV1dTZst34gs1EUnA2xywSQIkjHcrb/m9DXkyoU4u+52wrztZKxxvh/x3onwj8Z2974C8ax32n6+gjvNP1Kxf7Pb3A5WTzEWIgbyRtwAozknOV9K8LW/xV8M+LdV1vUNJmbStZgl8jUPDoWTT0MgDJcx2WXYdt2QAOwweeb8C+Dvh1OZ/F/gbW4tRkilaMW+vRRpHOpPzIjSfOzKuB939K8xs/il448DfFHUm0zUF+HnhvVdsVxbTW3261tQgGGTJEcTMNxBTbjOOg4ShzaR/wAi1PTU9EuPGHhDX77SvBXifTtI8XywXcgutR1r/RTaw5LbJklEbIXQ4BLlWcAc/err/EHh7wxHbJ8P9U8P6d4a8DXsiaro2v6TMZ9Na4TKiOW6RSqSFmdPvKAOnHJ8S+Kk3gL4gz20ngfwrqnjnVJ7J2vtTQsx/dlWDqpLxyPGpYNs5yFC9jXKfDOD4p2ukzeBZ2bUvCXi2AxTwzlmntFhjYjbAzoYWcDHSQH0ziqpwly6CqTimdn+0d4E8P6J4/vpLLxINClnjtmhWIOIVkaGOTJkB2FC2CrALjoQcV6HpvxE8D/Gr4NS+NviKIbLXfAd1atfSxQKTfRbo438kRKHjWRvv4Qx5HPy8D5k03xp/wAItq178M9b0698YWPha+26CLmPdIls+X2yBwodVywUEfLnC9AKt6r4x+HV/YeIp7jw7deDIJFEdm9pGyxzytH+8guQrKjDzdpA2DCr1GMU50JRhdG0KsZNJmL4m8c6D4hv2tNI1SDQvC+r3UNy+lNEsslo2VEzRMp43OC4C7cZ2YA4r6C0lNF+H3xXN/rFtB4ru5rZW0RI7p7aEw7HiYb8lVcqVxtyODgjNfJsfwW8bW/hS617U9Jtrm2GxnFtMr3Cc4B8tAQoAPcp6da+gdO+FNj4YvvDfhaz1Wy0HxKsPm3i30zySMtxtlhDREh+d4+6vAPTjFTGnyrVhVqRfwn6OeBPGvgbxp4C1Fdd0ZPhpDYXcVvepqrx3lk08nzK4ml3ED5gSzbQAy4Y18n/ALWHizXNd8RWujw3U/irwhBcKb06Q/nw3CpskxmIO0brgq+Dt5XHAryuy8GfF/4S+JfEviLXJIk0TVwlvf2NyJbyxv4WXY1x1ARhgYLrvIOG4xW58G/gj4p8QfDjXfFUl9f2OlaMbiXSbe0eFYb6FDiXE7BhnerbUccbePvccc8LeXNJ6IqnVjBaehe8L/Ev4fSfEP8A4SPWbW7bQNe05tNmt1dYbixzhXkIVjtwq5AGPmwcnpUXxM+G/hC7eLxp+zf45svE2pQ7Fm0z7bm9Nt5QWVXjncq4yM42A5OPpzfg++bwT4n02w8R2lrrfh3VAba+injV/PjZsRyqxyVlVzu464wccEafjn4DeHZvB1z4j0iw1zwymnzh1L3JaJ4XboSVxhTwHG7bxn1q1hY3QpYnlZkaF8CtZk0SPX0SPxRbaRNjU9N3S2kwLf8APGQ7428sbWOGUnGODityz/ZQ+JvjPWLrxt8NdTs/CNitwDC8tzcw3RTAyY3iU/cYYcElfQnkV8l6f4i17wR4ntVjthrl5FcND5dxczPHgY3Hy87ZcpyCQ23H3c4r9Avhz+2P4Gu/Ccvg/wAbyXXgtptkVvd6WDstYwy4y5/enJA3BV+7npXp/VZwV0ro5JV+Z2TseN2PxJ+P3wSu1h1TUNZVoN8aNPFLeRYTIyFc+VKjDnLDIHIr6ng+Nvg/4o+H/CZl8RJF4im843Nylv5IuPM/5ZNGuMFOmMYGCeMV0vw31zRfivp/iPwRHf6LreoW8DQWDXLoZZ4ZIivnqCshBUMDjqDyR0r471f4UfDu1s5PCumtfaZrejXEi398iqZBKGb58J8rRK2R1Xge9EIp6WsS+71Ppv8A4SHQvjp4vj8IeJfBN/eaLpaPFqFxqljbPIpZQsRhuY0Z42+WQ7lYZByMCvFvGH7BHizwt4nn134ReJkexMu9bedLi1dINoZIRd2zFZeeAzLGg6FTgmszQfi58Uvg7faG2ueV4rtd5lmWSd47gxdFGQWi24OVCE5Awa+tfC37Sel+IWtLCCfT9Ia+Ejub8ZgmBCny12SBEkAyCu8g8YHatuf2Sslcz5HLVaH5teG/iV8X/gN4wm0LxJb6t4d/tMNHPZalmSCeCJ/nMLZZB/voM8+2B6o3xWs/iS+kaF4H02VNU1GbbLLe3RmMQtV80qFbBwyhgpVwflx16ch408X+LPj74nj+Hn9naXbRWV9K2i3NzI0M4hjB3xpNiRyshzhSBgHHWukl/Yx+NulaPb+Mfhzq1tJdxSbZ9JubyG3urUE7fMjuEYxnJHGdj4P1oTjOPNLTyHJODseleMtJ0SHw3p2u/EEvb6jHG7XkdwHui0aMIyodQ2PkAIzhQO1ef658C/BHjf4Z3vxW+D3iC41K70m4Rr/SJpEh+yxHdulCiRPLXao6LkgEAcVz3gXxHq/gT4hR+HvjZb3urbbhXuxc3LXSyBk2FinzblZRjIZgePpXpmrW3wAt9S1F/gtqtv4eu3x9qtJJLk2eo20p3PHJHNujidX4Cr8uB0qPacoKPVdD5og8bQabevrmq6fdXPh/TGSK4urfMyW08pAhYTtgYLDgMQAeOOlfqZ8GfiI2o/DnRvFVxdDxRpt7I+dQtIQl3CkZMey6gwVDIFw3Ckj+9jNebfDuPwr4bu9X+Gl3o9hZWPiO1WZh5KSWl4jbBNGwkT5uWO3rg4xt4x4PYeG/Bvgbxh4jHwk8W674D/s50JkZEey2zqrC2NqQc+W2EJZSeOcACqdZPSJPLd6o+1/GvieW81rQdC8Fi11SLWmma4mmV2zFbohJEZUFcruXJAyRwB1rx74nfAzw/Lr/AIci8Nj/AIQ+7ka5mublFmaCbcFKRbA4CENuHyjAHbpXzpovxc+ILaTZ63NrUNxfRyNHHdB/KaJ2bYQYtgHzAgkDAx2xXvvhD9q74g6NJCvjDwZc67psAAGoW0f759x2qzeYSvy8jC44x061lacehVl0OVNnpfgTxDc3nxl8GTappkkCrHqenxtcwlGOC80cWNvzchjsYY2jtX1j8K/H/wAGtXmi0z4a6xAymPC6ZFKYGjIG7lJ3B3Y57mpNJ+L/AMK/GltPOurQXP2oCO4tbu3NqynG3Z5MozIegOAVzXg/xC/Zs0y9uLfxd8IRb+E9btZPOMciRf2ewK8hokXfEzMAQ678D+Hms21LTYvlstUe4fErU/gD8S/Cd94e+K19pugy3GIQdVNvBcxkEBZYZOHHPAO/BxjGK+UvEv7B13Z6fF4p+CfjaW1vLGI3Ng94qTWd4XGVEMscm6MMvy9ce9eY+KPDXxjtNJ1N/iH4RbV9GtLUSwvF5c1ojlghlNycTohJO0YOM4zXLfCr4kftD+HvB83gv4Y2trZada3X2g3dpcIHt/PYsFZXLxeX8pH+qP6cbU/axj7rMpRp3vext6f+0j8fPgL4autB+NHhLVf7atGEuiX1xYmXTpv3n71WeJYh5Xl903heOa+rvB37dPw98SeAZPFGqaJNBfqgVtN064WdJJAQDmQ7BBnO4K46cZNe4+EfEOo+LPB9xpnxY0iw1LWboJFcW9oyXMOzCxx/M2/5ph8+Am3Jxheg+Vvi7+xT4K1G2j8S/BK2s/htrUr7b6wUyRWUyg7t0cKtlZNxGRkpx06CsvZUJv3lZj5ppeR9P6Vpnwq+OXhWPxR4eS2vLW9QrPBPHFGyOrYZJ1RRlkJwDyO4PSvlr4i/sj+PbXT3vPhJ4qfRLxpXY2moxxGymU8eXFJCiyxdsdjjmuR0r9n/APaBn8G6jp/h/wAeW3hPxEyiG40pEuLKKRIv9XIbtRtk8xV6iPC8DNdf8Mf2jvGnwmnt/h5+1VBNBc7C2n6vAks8TRwfJ8zMS1xvYcPgDjmqg5QbUJXRVoyV7WZ8/eEPjH+05+y75tj8RPCMs+htJvlEoma2ALf62C4jLKA3ft7Cvonwx+2j8MPiV5s3iU6n4Cu7Nl8hbZjc20ok4ba6qW6gErj8K+jNO1TQ/j14YTUPAuqQfZZ5Jori2mgVopFXIdDayjPzcnPHtXzR8TP2FtAPh7UNR+FVtFpevzDzm0+7dI7W4cHJWGQ5+z55/jwOnTpqvq9X+IuVk804bH2pp2peFviDpJl0PWLXxIkcam4t2XB2OqhQ6tymecnAHOK+IP2hv2M9P17Tb3xx8I4B4T8QxBf9G8wi2uyWw6CNcLuYfdbJAPPFeLtZeMv2ZvAMnjHRvBt58O/Fcqqtw63h1SxmihkTzN7LLKsO9csgddvGAelesfD3/gojput6wbbxtpI0zTbiOFFu7BHkmDYG8yxZdQqnuDyKFRq03zUdQ9xr3tD4x8L/ABF+Nn7NGtzeHdZguvCd+AGRr0OLZ4xg8RqTBMrY+8Qf6191/Df/AIKD+E/Eaxab8VtIOnRxxZmvtPjaVN3YiAgErkfwA7a+xotN+GHxe0Qa7ZwaZ8SdGvoSmZ445Yhx/dxvQ5znoQeRXyl4u/Ys+HHifw7d6H4QgPgC6aV7q1kjIMbSDkQl3RnEW4f6sYBpvEUK38SFmT7OcFpqj3KHUv2efj9Ba2OiaVonxG0pxI08EyKt1bZAUny50E0WM8eWAc45r5G8a/sA3d5LqGr+Br5tOht5S9vY3Lb43AbhElASeJwMLn5h71414o+E37Qn7NOkTeK9JuLfxfY/KJp9NjlFxZFf4iJNmIxjPDEGu8+FX/BQHxhokNtB45t7Hxjp2wxzkn7FeQn+8seybzTzyCvI/iFXy1YK9GV0T7j0aszM8MfEb4lfslGfQfGPh2fS2u7pHWWfEljOrjlAwJI38gbZQcjpxXqOm/HDwxb+KtNt9A0y0Nnrs0dxNYXVvHc21vcyYMixAYkj5bjG4AngGvqrw98XPgP+0fYS6AJLV5fJAurW6VFf51+6hZHHBPBXB9MV4H8TP2OfhJ4MsJNf8OeI9Z+FzP5rWkkxF5YR3YCvGpDgtEHboGPY7SOK82q4yd5e6ztptq0bG5Zaz8T/AIvwanpmoeGNI1jQtHdEPh4uBeFDjMkU55Axg9OnC1y/jn9iLTtR8P3bfDK9uvA7XduZn0XUnF2PM3btsMrHMSA/LgM34V8xw+Evj9YeH9K+Jciw/EK0trjFrrWiXhe7wnyZTyykrKQuSuAccHIrs/BP7QupSeJLuz+JM2q2lu0CbTE7rJuG0rvVmRRggnjritKftKa9zYJRjI8NvPhR8VvBniPT7+S1ni1HzDAZtOUzFGj4HmLGp2g54D9O1fT2mfH/AEWzuJZPHngkaj450ooltHM3lx3RUbHLvcbzG2xmJVl64wOK7Pw7Pf8AiK8v/Gfw/wDEsLaRqKrFcW13OqyQSoNod9xDIcDPGCc9+teW/ErVde13xVpXhS/sNM8Z39hMIbK7td1tKjSRqzm4YllIwOTkA4BxWVaupWUtH5G1Ki1ex5f4t8Uya7plx4u8A6X/AGFpt3ODc2AmJaykVwMW8kexlQkc7QBzjFcNpOu6ld6u73VxPpkNqoY2clxKlw2Af3sDZDDacNnOSB+FfYy/s8WWszi08Karc+Ebf7MlzfxyZnhi34Z2SPttPXLkelen+G/g58HtNuGs/H2saV4nlvl8i3v9QtRCsIQZOx0IRN2QMu649M1zSlRj1OhVZKPwnxp4ebxnY2OpfEHw7d6tq2v6VNFJpmows9yAoIyJlXeNoQMH3Db647/YfgL9q/xXrPhG81zxNP8AYNS0+VPt9jbLGzG2yqi4gaT5ACGywGApGPSud8cfs7+NvhuB4j+EV7a+GNB1UC31yysM30aoFbbdxrcNwpU8lXQqDwa8hv8A4f8Ah3SNB1TwJb3M+maxr8UM1jPqKbFlW3YSSQMyqm1cdOSOBzximqrS93Qy5Yz6XP/X+jviPo3irxHZ6h4p8QNY+F/DUEfmLNKA7mNiPmMMOHyx6FhkA/iOB+FEngi91GWDSPCmieJPNZkhur24cQyCQDB8uRGBIzj/AFee4ryXxLZaHr5jtvEPia+mPlAtE1mz/LgHClsL/wB8g16H4S+J3hH4NWtvd+GtGt9RlujuhvL0zT3Evl5G1LbZsiGDtyCtflyy+Uado/gfZOupWX/DHrui6F8VLrVL238S/DHw/wD8IrJMiJLbPBYx7E+XzY5CI3dRtJxIAST8qkYFeI+JJ/Dngv4meI73w94kt7RRLAYbx2BhtxtDeX5a/wCtwRsC8DjvXA/E34x/F34tRGxu0kNtJMzGzhZI4oPlxhVHl7RjH8Z/Ovn+48N64bhdPvJ5IBcttW5c+YluPUjdn2HzDHFdGByeXxVWZ1sZGK5Y/gfZfwe8N6F4l8Zan4kufK+Irx7nu9SvvkBaRc/In3VWP02jjp2rnPGNhpPjjxTceE/BFtpy2lpHLIbmJVVC56hRlSBk7crkA89Ky/Av7EviHxV8N7nxxrfii20XT4ldo4Lq3uIo9kLYaR2BIKtg7dyYPGDXJP48+GHgRbPwhfSJ4w0a0JIa2ZrKASBs7Q21pTyeNrEH1FbulCE7Qlt0MYT543sU/F+l+IPC6RvrGhRaK8YTOowNG8eOFGQm7vyfauAudc0nRb1TDbf8JDeqARIH2xl5BkEL93px1r1qbx98PPHV7BZ6F4butZ3Fls9J+0TTXM8MYB+ZQriNEwfvE8Vf8J/Ci/8AG/ie98Sax4ev/hD4b0dlkuLVLR7kTs2RsUoImTJGTsRtuK6YTgtZ6GNRO1keXapq3iqxsYJ9XtH0XcArvtSUYx/dG4DA7cGq+ga1Bqepee2kovlITHLucCQ9mwVwuR2O6vUNZ+GGh3Vtda/Za5f63BbSARS3kZjW0iTqwUsu5egxtzXmt9/YH2m3ttbub7T9GPyGS2tyRuzww3KSynrit41INe6zBxfVHZ3vj3xjo3hi1s9NuY9MguS4isRFERNg5aXdswMZ6HAPauV0r4iJDHd3vjaaXUrWGPNhbxoBmbkPvaFCVHYE8AflXoureC/h/BAbweN/sdsRBGRLp8q3eNoxEZH2oAv94AjHWuR8H+FvCera1LD4ESTxhqtrL5zzfaUgEsGVzkOUT5D/AHAG9+Kxl7Nale9ZJI8yl8Xawt+zacZdMtpI2dY4Sd4685wCc8dqx7B3F7FFcK73kkim3USBWVm/iBBAck44/Cvvfwb8P/BGoa3cat8VdIg1y5ijzaaYrS+dvQHKuYJI1ZNoyd2Rj1qe5+Ovw+0xJbeP4epoMFhHIsOn2rQTSyyj5cF5ITJAn5isFiYf8u4XL9nU6tI8X8K/s/fH++0+fVbey/4Q/T7pNs2oX09s8jqcD/UJMZEx67c+lZfiP9mvT/h49lqvxF8T2uv3t87C0060W6kklTIVpFnR8LgEnDYzjHpXW3fxq+H83w+Ot614DvtV15Z3IgW/aK0jVmIjI2AR4C4yFizkcmvNvCfiXx6urv4j06JNPlmXBd1jaOGPI+ULjDE9N3Jpx9r/ACWsVpazkez6l+zlrIgtbq1uDaXEMimGxtYSzhMD/W3G8IGx83r7V5hdeBoNInnttX127h1SWVkt9Pjg2XMsoGCmYw5+YkAZGK6rRPEHjkzy3Xhia30a7lZo7q9lVWdAcgOiMIzkHoV5HpXjWgeKvEHgXxLq17p2qR61rOeb+FAXjZXLtJiZSGOTzhT6A9w4e1ch+4kff/gn9jfQ9X0/w9qfj+4uYENuXudLZ449pcZRJL23zIoG7JVCv4dsvxd8P/2dvAWn3Ot+DpNP2zfuLq5gummc7P8AlmFuI5QzDBOeffAr46sf2gf2kfF+sajqcXju4mWCEWyadDbRRQXCYwxEQUhpMnBVgfYCuYv/AIJ/G/WH/tLUvD13avqoV4Lm9khig3P7q3lheeBnP0rSGGxHNz1JpIx5qSVtz6v8Paj+yiNTTSfD/jma2F6Va+037JIrBuqk3oiMIA7qjjA7V7Brd58IXtLm48S6bc6vauvmWYa5ktk1BF2jZFPbJEycc4fgjHWoPh98G/Cfw1+HieEbXUotY8SrB9pe8l8yOOG6l+Z2hZ/MRF7LnOcDOOBXl/xb+Gfwe8B+B/8AhKNT8UTW3jXU5AbC6SS4uDLKrjfEI44jEsKIf9YVXDYGcHFcteLcrRmbUeW3wnuvxG8PfBK50weHrXTtD0S+1i1tfOubmYedBEAsoiwwwWxhTIrDI644r88vi1pGmjUrqy8IixtNDXZBBJEpIXHEpyyb5Dn1OMY2msPU/CupxQL4h1HWLm8tWzJJLdxfvlX7qgMrFyD04/LFYXgTwBq3j/xZBa3FxfaDp9tEHv8AVY4GkVId2FwjKd5x6Z6c4613YTDSgryldGVarDaKsfQn7Lf7PvjDxzr9zNomqQWHhp4livrmbypZpI3VspBbMd25RwCWGOcg4xX6E2ng34A/s86df+Lksv8AhHotLWO3S6upbsO0kjhRH55yWZiOnI9Bjp578DPhN4Q0vxQz/DK+urs6fskluEkeKPa4P/HxG20Sc8gJwD25ry79pr4X/C2y1ciG8PiPX53eVrKOae2jtCUBzJEgMOHPOCYyM5wRiufGVXNqMXZDoU4r4jvdf/aj8G+M/DGoaJ4H0yS0glDtf6tcwB4bVDnBit3jBuWdcrxt2jnk1+d/jF/hjZaRt8D30kz3kqxm5lZmznh/JgdcQgnAAZ1O0V2KeCX0zR7SPWtl9p7OWfyZGTzVPIQyRAlQuByOMemK9n+G/wAJ9b1O90XVfhV4flNvAJnXUZgija5ddhluAhkVRvXPzHA9hU0aUaOxrOSaskX/AILfsr6Nc2MPjn4oBNHtLVcWlldSSrHGyvzcHB3MrDhQcgcdOlfWXjbxDo1r4NOpeC1fVDDNFBHc2rsY3WPaZG2SARjaqAfN+B4ryjX/AIE+OdETTx45+KmleHrS5uZLp9PvLVjHKFIchpFlRZV4HACKp9SeMXxz4z/Zd0Gy+2eKvE9147kuZkAXTLe4giiEZAAS13IJRJjBZn6AEH1zqYmpVlZ29EOlRjBJx/4BzXjz41+MfiZDDZXllc6ZZOhF5b6TwJYsYTzJmTeQeu1Cq9iCcY85+G3gz4H+HdXstU0XQFvPEk1wItPtZLuaSIAKVeVoJjJE24Z4kTjHGDXH+NPihrHxRvGg8AaV/wAIrZXKizitb64V/tDcLGAUjBhO0D25619jfsp/s46h8ItNbVvFdxZ6lrmroj3KQCYS221iscfzSOrqi7clY0569ONZU/ZQctvzIlJSfK9fyO01jXdNijHghPBsLXbqss+pTTRRQJLJtYlIPLKnrtwAORwO9eYav+0h8MfA8sn2Hw7/AMJxc2q77m/tIF2W7BAOWmR5cAdofkwOorU+LWgfAj4WWkkviTxBZ6V4jkQ3Meml5nuJIncceVHuGdpGMqBivAfAmt+HPjbquoeHPF2mQx6Lpm5rS0SRrWGV2wkHmSR+TKTJJg7eM9wT144RjP3m/uOiyitEX/Fn7TekfG3xB4fsDbpZaVZ3G+TbF9ndlYDiNdzHcWAzjGMZxxxD4q1fxz8fvFD+F9L0Uaf8P9JuAk6xvDDMwji3ENI4iuA0jpwEXKgjcGwM+Ow6D4mufFt/oHgNF0a1tWaCDMSTTRqTkyRqwU5A+X5uMc9uKfjvwb44+GdxY6XJ49k/tXWIDNe6d5fkrDsw8WZoVdXO3r8ynI446Z1a8aaXsjop0eZ2lofRvj/9pj4e/DnQPD3w28HvD4Zs2kkGrQ2kT3t5ar+7XI8yJVeRwPmKvuDc8dKf8QtZ1X9oF5NB8FeJ20LwnbW9rAtteJLLJJN98bgpE6puAAjeR144A6D4x8L3+t+DdU1LxH4Qu7XxJeKscM+o3ECgWzyfKAAZf3krrxuweODjpXp/hTQPi946v5k0SeNV1cLHdajDHDDD5a58xmKg+UoxyfkPPDHjPLHna5pb/gb1YUoK0CXxD8O73T9Vs7O1+IVvrWpSTCw1EyW80slrPECsMYWaSXK5XbltoGBt46XNE8HfHPQNEm8U6pbSa3oEkxtjY31vbmK4Ct5X2hd+WjAONqmMAjtxWv8AFDwroXgOaH4f+Er+DVkiMN35tuuV8375jMshIxt+YOH6EDjO2sD4pfG9fEN1a+FLax1C58QW1iraXbWbJFHFvUFpkbA83bsGT8ynbgV0LFtw5Yq/oYwwvvKT0R6NonxV+M/gO9h8L2F3pdrpT20rwWSWMSyqOWOxo9qsyNyclgR2wMDhPhp8GdI8e/E3WPiX8aLuRPDyst84Ny0ktyHDJHFiybzfLifyl8tcHBC8cim/Czxf8SPCdpYWuiXVhPrWsOYWgNukhmcluHnYqiHswGBnvxx9W+Ite+JV3Y2nhPxL4u0/wNb3ltFJHdJpcVwI5h8xRl8wxLtI4PmMhwCDmsYQ5NYx17l1ZtrlT0Pl2T4QeF/GPi++8Rza++iaB53l2FhJaq8sG4hVSS6DRqZCcZLIwwcZ4FbHgvwd8E9K8UXPh3x94a1DUbaWITJcPeXQadE+ZVkjQx4XcBjy9noc5rtLfSPhnp15bavr/i26+Lmu29xJi40+ylsLaFuBE0sCjy3YbeiOm7ABJAzXmHjDw6mvyXXi/wATa3deL7K1IgFhBbJZCcqyuN4gTfGsfUgo2cfewK29rU0jfQw5ae7Pq/xFfywada6t4h0ofCzRft7yxafJIqrJ8o86R3iVGXCndhhyCcbs5r5+8beKPBHjnUGbwfrFnHBYL5l8YIGiVnUcPGXSKWQEEZwMZ9a4rx54D+OnxX1DQbzUNWljstUtGh0yO6UssVuMLINsQDgkgb5GALcA81gH9h79oma9lsdTv9C02xh/1NzIJphKvXeI12yAj+7yT6AV0UMMl785GVSvG3LFHmGsXEHie8XT9JNxdX966x2mn28eZ5ZW4UpsAOOctx0+nH6FfCH4L/FL4VaHpY0OCKFrmaK41B45IDJtxlreR5hlB6FWxn3wKrfs5fsuwfBjWpPEniTVI/GXiOUmG3ubWGWC0s4SuGCQ3DFmlb+/xtX5QDnj6Q1z4e+PvGpeDRPFb6HFucDFsofzNnAaUIzjGADlRuHGQearFVuZKnS1/AyoxV+aR0PiRfCGqaR/a2oeI00HT9OkWW9jlY7BsOIweFcNvKgbeCOnIr4r+NP7T/gK60rWPCHw+0C3vtRvALfUdZu1gbzEixsZI5YXeVgOAZNu3HHY14p43/ZlvbTV9V0ceIp/GGsySp9tljU2ltEx+ZRI7sfOLDaQEHbkV57Yfsy+Nby1GqDxDp9ppqzMl5dTrIptEjA3sEMoecFeyAYxyOKjB0o39pOaXob1ZRXuxiHhr4XWnjqa11tZ7/xm7N5o0jT18qafqXAcFwu04DYGMDg8cfc837M/j/xnpWhSeJ7TS/gJ4O8NH+0/sNoyXd0GALO8lzC0RjcBFLcEZIJBK4XzT4c6P8J/hp8L7vXPhlcyeMW1KdY9Y1uQtaR3AhcECOzBlaFN8nlr91s5bJHA5Hx/L4r+JwtvC+uS3Xw/0zUw+6zvL5ri0+yIoBk+zfuz8xwF3KvqOORni8W6kuWHwr5L8go0OVcz0f8AX3H0v4f/AGo/g1qt5J4O8LT3HirVxcJbabbIkyrfxthd0U7xhI9oycSgZr0G5uNG8J6nDrmp3cfgC2klUPZSx+azsoBG6S2D7/mJIz29uK+NvD/hPU/hZo0Phz4XM2rXGu3YS31JtkTvvcRxx2xk3QpyMHcwYZB4BrutH17/AIRGNPDnjrQv+Es8U2NyEsdLZ5t0SzLl55J5PMjcFecNxnDDGM1wybjbld/66I6uSMtlbyPsrR/E+q+I9Qhu9E0XzdLTj7f9oSQS8A5EShWUeg5/HpXxx8VrDwA2uSa/8TPiFNCRvEej28MtqRxsVI47VZX/AIQpY46cnBqlovjL+3vEms28Wu3XhXw9plzFFHHaxMYQ8qN5m9EwE2SLhXJGccdhWh4Q+Ar6HoWu658LNc0/xhpU10jwwXeZpdwJPzOBtjMbE7dyZfOd1ZpttDjBQRseAf2gPhd4G8Mx6F4Q8JagJpw3l2LFneRt5YPJcSKeGLE8/d6AAGuL8R3Oh+O/E9p46+Ivgyws7feoAur+V5Xht1CCNYrZ4w5XG3LRsfm5XbW/Y+E/FXhXxG8uvRRK0S/atTlKRTS26sqoVw2I1IiyR5bN8v3vQen/ABJS38daVoPh34TW2m6jpKsz/aJo8SOuc/unuI1aL594bDbmOOgGKfMota6jt/KtCl4g+Oun6Fo80urafpqa8xFromj2cyyzwJsBKS5BhAJCFMgZDEdq+ItY8e+N30m/1fx7rDz61eMdls8MKywKj/JGGUGPadwOAiHj1r7lnttN8Hadf+H/AIeWnh+18cRpHBdahGq77LOMMWuYJQ7yAt8ilB0znGG+RfE3inwd4I8ead4s1m70n4g6sg3QadpMS2kU87HHmXRO5RgvvUbfmZeABS91vX+vRFQ0Vkj0jSvG/wAc9K8C2k8V9HDpkHkp9gnhgmnukYpuWNdmYMBs79yt3zXy7YNo1x8Q7PVr64bw7petzvDfG8xdxwbsIxJYoMHII3cKfyr7Kb/hM/FHgxk121OojXJ03vaeVGkG1wNqr8owxyAcAZGc84ryHxvFF8PLM6fqHhKHQG1GKVLW4ubhL7bJjDuOXKnD9DjnoSOK1VKPNzJWEqjUeU9w0zXvAvh+ytdE+HfiC08USNbNb2lpY2JiaC3ILSTf2hOBFk4JdAMtkbRkZr4+1vxbcaZJq+h/2vY6wmsv5M8kC+Yjq2VhUMyqihVwMKDg9DxXYaf4V/Z/8H+BtMvntLvXPFCPF9stbm4uUtrlmwXVVBaCNYgwAKlW+U9c8fUXhP4keAdEvrH4hapLa2BgtjHFY2tuzzW5KhZWi8mM44H8XRe4qVCMHzT1Jc5bQO4+DvhLwv8ABL4eSjUfE9145u1hluorCz82OC3LkZhhhMkscQy65Ztg77eor4F0TXG8C3Gqxaz4VtFvb+ZpNNtHnSWZIJHBAN0u9G2DIGAp4wMACvVPHXxX8HT219rWpaNqOoQ6lO80bm9+xiOQ8q0cUOPmPAAdRwpzmvmHS/GHiiwv4INOVL3UtQdUtY5ArSbZSO+NhBwA2RnjtWlLDuo+eWn4EOqoLlufUtv8Mvivr8t1deF/D2l+H7e4hjM09xcQXTNuzj97K4bAHAUZQduadf8A7Lev22jQ69Y+K7ZppEAkjVDuDdliIYRbMYBXPuK+fvGHwj+Knh6SPw21xcJfawd1zHaPuhBRsr80LFduOPmYDGenb1P4eaLr0c9n4e8R69F4ah8MRMY4ZHUPO06jdKWVyijLcnlh+GRlpHa1gvdaP8C4/wAD/wBoHxJcQ6Tp73rKq/Z45pnWKPb3AWMhguBzuIzXqN/+xPqHhTw7Bq7+K4dJntrcy6rcfZJJEj2tnMW1g5BXjO0c8/TnfHHx2+Iug3X/AAgnhXVbOySeP5b+0/fziJcYjMsqlDnGAVHHAzXe2HirxOnw6gtdY16N44X3zx3apcyoGYbQ+4SknkECNVBz2rp+uxULxikZ+xldJyPF9O+FnhL7HeXck0fiiwhA8i5aK4t4oz912kU89R0K4xj2A9h0OysfC3hWz0Tx/f2lhYX6CTTyfl+0xgIRs8sDATK5BIyDj6S+NvEWiz+CL0eKvFkGqw6EsTT+HNMtooJ/MJBt0Z0y6AhgxG3aM+wNfNOryT/EfV7Xxv4y8IT6XpvkLZweROL/APdYPkhigHl+WMjorfiKwnjJT0p/8MdFPDdZntd1rfw5sbuS98SMPiJqFsw+zNaedDHBGRsKhYsRNx6Akd6821PUPA1zqE134f0GXwvorOqtqEgnuE+04DLF5ZB8rPzYPX26V1Xw8vbqyk1nwX4fVotGwLi4kuQD/ZytGd21ZGaSQykDoTtPp1rsNU+LHwL8NWHhnwloT3F7MC8tqVhk2pcEhf3wkjJcu7cAH+HHHArknV25jdU7aRRveGPhf4Y16SDWrFrPQLxkSXVJbne7qm35FXfuXJGDhWU4PK9BXnXxO+IOkreaj8LfBdlL4l0uW3EF2tuJfK3g7iYo9gbbn7zHPt2roviZ4T8KHS08YeLZ/s19dbIpIfOERuGwFZVVQwjGxQD8vQZzXH+GfisviOyHgTwZZL4TNhgvGrLILeJfm2yTbjLMZSvb6dBSjDmdpfcgV0uaJP8ABTxZ8O/A/wAN9b8I3EM2iaxBJcTXdwsLlQ7rst7dm2vmTC87VAwOT1r0C2k8T+FvAmoa34ukuby2urIy6XpRcFIpCGwTtZ4xtjfLblHA6ZryK98KfDzwtHJ4lfxNBbX1um7T9NiuN0wlf5lZgiFncyc4IPbJwKtf8JfHLocep+Jb1YIboLFLJqDrEk8hO/YpU7/vLwOhHbHWqtCnOXNv+nkSpyiti98JPiDaeGodQ0s6Q+o3mpQySStHdYtjEASheIgjcGbAx1BA6cDxvwz8TPDN14pj060v3t7a2WRw8mTbh0ZWBWMAAo57Ec9q5L4p63aeML9Nf1C6Tw5YW1v9lsobRPMDknJbdHtAUnB+bnB4xXvXgX4N2a3XhNfBGrIZ7aNboST27BZBIvmAku3v03dwM8V6Ko04Lnloczm9kebeJtGi024uPHXxA1//AISO4vUAtoLezlg37+EiidV8vjPHyg4HNW9b+GEOm2en3Gt6Y39ohGMn2sEmzyCFDBjIh2jj5Mbse4A+vPHPgzR/A8n/AAmnjF7W61pFiS2kuWaIW7MOBBHjGMfMWG4+4rwrxv4m+Ht848ZPrSeJNThxb22lCOSFC46Fm2HYqbixDkbgOvrzLHu6UHsaxoOS1Rw/gq2utIji0iJLO60q1Ehb7KI7dYwfvSSbRzxljxn0Na2qeItG1HTr+Pw0bi+gMTR32oRqWVXcbRHGWTJ6D5gOPWtnzvgz4V8LWXiHx1qFj4z8QX8wlisrCSW2hRiOFnEYbeqkZb5FznG1ua9Qk8aeIpfCD63r/iyyttNmj8q202x0+Jo42JARPM8syMVAORjHHaueriW2xwoJW0PIfBmr+GPCHglNV+IUEOuLYLu0yx8xo7oqcLtLx8FA3/PQbQPTFecfE74m6n8Rr3RtG+Gnh29a5yQkNu0TrKeVVdibY/l4JJcccZrrNK8b+Hj47uNG8YeCbvxNoUcf2u4nX/RPmt+VndAFZIGP8DNyccHpXqDftHaL4ltL7S/hZ4Fu7fU0jPmXKvaPHGp4jdmdA8vpghSMfKcVSrSdrpvy2RrGmobWPke18P8Axh8PLqUT6dLFqFqrm5eSdTBb5j35KbTbKQMEDcfSua8LfBXxBq2lXPiD/hKYLm9P+mvaW2nzTM00hwzb0YKmOf8AVoU7elen6l8aPEes+ILHwr8Q9R8qCByjwTuIwAwxmRoQN+B0zu44r6y8Hz6O2kxL4N1mXTfD+jwtJe3yCOGKCQkyDcrhXlyMEhdw6D+I16NKTS5rWMK2mjPz28X6J4o+F9tBq3iCye7nknVDNLB5ahGDMNuRnJCnP3cCqHxH8Q6f4khha3itdJmESyvKI1EiB0ysZcRrvBz1BOK+vPGd34c+LdtfSeONTa78P6ZIRZak0LwSzPgDzY40EbxqCcbCpBx7mvlfxonw6023g0nw/JeeOJi4k+zWiOZpGHCCRjHnaB/CvoAa9Oi7rXTyPMqaPY8T8OeMdH8HWepSXWl2etqwMk77iXl7BQSrFFA7AAV0Wl/FHwrqdtH/AMI9o1vpMsf7yRVVWKkHoCFPy/7WTj0Feo6r4MsNU8CSP4y01dBSSbckc2PNWNwp2fKCqmQDbngj0FYuo6N8O/COgoPD0SXUpiC/YLb95IrFT/rLggngjnLfQV2OEFu2Ycze0Tx7xRNd6zrVxcTW/wBjZgsiwYHzHH3t3GcCsuIGO1TfIZeNu5AG2H0x1qzealrt7bedqy+SGBQQbVXA45HHzduao28MElsse8oy8g44H+yQMfnXkVVaTO6GwkmxVCITzgb36EdhivX/ANn+6itfGOrX3lxHOkGMpIQqxt567STjuV9OBXkRjxb7zmPedrAjcB6elXPDNrotlqztq0bz5i/drE7oDITx0x9AOR7Vrgm/a6EV7ch9AeK9e8VL4ut4/t0NtppdbloLYBEJzjBZdpYkYGe/HGK898WW2s3upXM620Xn3LlYz8gB4+XC9CTx6Vp+MdLh1nQ4INCzLrKxoGtjOiNFGucsSQM4/h24NcR4U8Ea1qN3PqFuzxz6e4Mry75CzLghUz82T9OBXt0aRwVJrofWPw18BL4Q0Gx1DVjFaapqUI3RXUf72RyP4d2dvljoFXnHNQJ8KLmz8Sw3/hjSZNT8rH+mXVzw8/f5GIXH4Y968e0jRtX8beJb7xC85murdcYmJWNWAAUBxwoGORtrr4fCvxQ1ZI9Sa++1mKWNliN8YyV6o6gPtAXoBwT0xUylK99CoqKVrnvWv+HLq+0gx61djQr2UKhjtlDfIpyE3ZGfwJ64qXQ9K0jT7eLSvLzHw778swZuhLEA8n0wK+dfDvjjS7Txvq9r4l1NtHu4lRZbl/3kYnyAY1VR6Dk8gdDXdeJfiDpWjSxaf4K1Jddu5U/0rUGAaGIuRiMKw5Yr6Ehfftz8rNVFbHrdx4autPnee1gh0xZuSkoDpMp5OXOMD1A/nWVq2qX2n+FrtJZbDTdP27I5rdDl5GI2orAdyOy14RceDLi+Zrnw1JP4m1XUNpOJBtjHfeWJ4OeBgY+ldhbeDtJ8IfZU+I15HDqTwvNHbZciONflJHlq0ZJ4xkqcjgcUckrasLxvoeW65Yalrd2trroisJOsT7gE8sHAc7CSSB2qxdeE5rKG3l0aSPVIEkVZbldkaluuCORjJGOTXA+IfEtm+sS6gscgjjciCJnLMyIcJ8xBxn8h0r0fSLfUPEOlW9zrN1/Y9i8iTLaxwgYY/dy/3+QOvFbQpNRXYzlJXsekW3xD0Dw7FHH4sm+2X9sgWM29uVSIYHy78ZY8dQMVyuteINM8W65/amiDVtYyqJGxbybVN2Ny8qG4wD05rsvEPgPwrp8TTa9qj6bbKyB4fIZ0PPAQp+83cd+np2rzXXb/AMJ6E15pWm6nPDJqoijtZJR5h8okA4CooGRkDIBH4VLir7/Iadlojlr6Cwk8ZR25jOriceRFBbkx+QCc5d/kDYIb1/lWj4Q+A+gya3HN4id/Eflsry2uWhjh3nv5Um59o78A/SvPfLvvDWqFb7zdOlzuhMo2tPGnysQTgqGGMEjNem+Adcl8QaqfC2mXHn3V5GZ2hVv3vlr/AAtJz2b2rWPNFGcmj3n/AIRXw/ps4TTBDZWkUQhZLeNfNH90mQ/MDj+LjHetrTrC6it2SazktNPQ+YUimWaWVl5LFlzj3Ax7V6V4K/Z31S5MFxrc40iGaPzpolPnTYBO1d0cgAyOjLJx3U1zfxN8I6r8K7K7s9HS91g66wFnciRp2gAPyxOGRSSV74Hp2rz6rd97m8PJHi3iX4feG/iZdrJoWhXza6xVYDPdrAjID8zMryBfLUnBPfj0rt7f9n34MfD/AFGxn8f+I9J8IamqYNiC11IXYYZgjJKTub2UD+HpXKeEdQ+IWr6uX8N+G9V8Vz6fF9nvmt9sMiZO0xFv4eRycZ969a8M+CtX1PxtpU1z8NE8JWMLldUutR8q4AjXkbV3M4cEAhsZP0rR4ipShZOyIlShOV2j1vwR8O/g74ccQ+EI4r2+uYReiaV96NHgMjkEAYYEEKc4Ga9p0f4gaBpfhbW/Ea7tZs9IRllksAAZCF3eWgYY2gDAZcqccHtXh2i+GJLzxrqWoa3aS2un3Msjy6teRt9misFQDyvLG3G4DCEDcB04zV0fFD4fa81/8O/hhAfHGnzTQwfZNEtJkjRVORJPdS20YJLLnJODj7+M58ieMnLS+p2xw8Y9NCUfHv8AZG+36V4t1NDF4ktbd1t7RbGa4e2+0HLqX8sw8t8+Rux26V0Xw0+PvwV8U+Jbvw98LfDM9/qrPIdQNvZQIwj4/wBIdpFVmTJAwMHB4HFcRdfsx+Mbrw/qPhTwvZWekxXSG8d7i6dfIk4LxxhYZvNII/gIQAfeHSur+Fnwi+OHwjsodOXXPDvhrw5cW/2i51OK2S4KbVAaF55wH3tkksGIXBwVAACrTvTfvv02HGFO+kT6ih8P3Fxp0ct8RHKgIuLZoRhV3kBt44G1cZGccYr5F+Mf7TkHwl1O98O/D/SLXW7iKNY5NRuAwgBb/WKsbKBmNs5OevQ9q6R/2o9D+GI1TS/H0WotaWt0ZtP1OwgF3HqFvwIhsJDIPlGDuZfm5FeNWvxU+L/xi1+0udS0LQbPwpeysPKuYraZraM5ImcqVk3hMEhQdozx0x5mFpOVT3lodri4Ruzq9W/aR/aKXw5p+v6f4Z0OBtQtyQqN5kiwRpvFyIwwBiCjJAJKjtyKh8MftweJodOkttYn0jx14n1OVNOsdLhQ2NvbSTny4prkFSHUuy7gAOvUdoPhnqfw30XxE2jeGdXtL34d6bDJF4q1DU/3ELTFZB5EVvOn2kJjbtVUaM+uMseb1rxhY+O5bmD4L+B/Cdw3h+/+06Xrt2ItND26uPJEdq8UMm9gOspUYHTLAV3yUFdKJzpNvU1PivpvxR/4ReXSvjx8ctP8Kx3Nmt7aeF9Csl89xGRJFBM6pFKwD9IzyzLkEhOPHNS8VXvw207wz4k8E3t1f6nqthLp323Uw0sVnHDtQusblssSG2q7Mu055yK918JeGPHnjKfxJYeN/B2n+J9dvVS4a902O2jiUmP/AFTXMioyszc74t7Z6ZGCPL/DthFf+DtI1RdLGjXg1i5aEau26GaGJcE7pEQuuFWNsIu4oelY0pxUveX9ep0yvy+6eZ2WoftFavZTX8Gs6rqdpdTooaR2tY5XdlCGBVwcM20DZtHQeleo/Ay5+KF98UvEkPjrxDqem3mnWsSx7Ww4klKrAqCM8jHI452Z4BBHWeHvDd/47+Klt4u+IWoiDQdMtWbSrLTZwtvHHbcrPJKm1Qv8Xdh7AYHpXiHwX8CPFnhbXPi54CvJJtd1G5IkvJrpo/LkVthEMGF+8o4QgEp7V1yqUpacqOT3k7XO/wDEc3xL8GeAfG97pWk3vjPxObGO1tbt0RJlguMcL5g/eEMzNwpxjqOK/Nw/C/8Aac13SLG1XwRrcthp9x+5a3EaMJGH7xpHeYSg85bAwfyr9JfEnx60bS9F0vQ7nxtZ6S9ikT6jqCxP53lxQhSqo8ci+ZJwwO7g8gY4rxvW/wBrLU/H8+pyeC/DUt+mnS/6Pe/bIIkxGPkEn7tpJCRj7hQ/TNZYdxjJ8sL/APAHPnstbHzZ4f8Agl8dTBdaDY6Vqnh9JCpnWzmjn+0s43Jny5+O+SckYwR2r1H4J/s9/GePXo7u/sLLwXDp85djPJ9ouJs/635IygbkAnnoOldD+zR8ZPiZ4u8W3Xw/02ax0W81jUnvzf3cKym3QRKropchm+4AoPUkDHNfcvhP4vReM9Q1bQfCGl3PjlNA8uxufElqbaCwkuJIxvlhglbecOGGE3I235W2lcrMcbUh7igldGdGi3rzbHitx+yj4Zn1XxBr3jLVR8T9Sv8ATZbjR9OuUlsrez8sfPII0bynyx48wADj3avgzWP2XtV0yKXVPEmtaH4a0yOby0lFyZZYAT81usNvGd8yLweg79K+kfiVa/E744+LJ9O1TUI/BGg/D23jXVxKWeW+nNwQ/wAkGCFwQgUEqN3zGvVb/SPHtloNlrmq6N4d0Hwvp8cT2lpeQRXc93Fj5U3KH2s6jPOxueSea4sDjMRRV47fkdVejTnZSf8AXY8gg/ZW/Zw8MeA7fVbDxRrfxFm1CxM81ta3cY2ySDeHCqreQqkeWVcMckcAg18+eEviBdeMdW/4VzanVPh74G8JRyXd/okDvPNI8GftAvJso+6RVxk/KeMZA+X1bxTc+JvHHxEsovBujWXg/TQ8E5awlgMlwYm/fOv+rRSq8eVwvHevWvDHiX4Z+NfBzfAy30a/sdRttXaeeFZYFe7vfPJkmlcxqIo/NUgKnYLzgV2SlWxH8X5Kw6UKVHWC+fY+ZLprbxT4i0bxN4l8D6j4V8P3disfh3fcBk83zMxXYVDE0m5mBKyghhjqMV9g+NvF3iHTfhvN4Q8HfDd/iDrWtaO+n6p4gT7PpaZDFVVEeJQ6xvhjGxjQ4JArt/2nvgx4l8TaHD4y0Dwpd6x4hgto7e3e01ERGzZT8s0sWf8ASTuIOMkjByehHwVrmjfFWfVL3w5e6vfTjTRbR3kVnLczJbyEBgco+1T67WPIPpU08NK7px2Cpi6ckp9j6T+H/hv47fDrQrfwx8efFlr8P/AVjZRJE+nDTp7g7lG21eZYmlicY4MayA7cfMlXtJ+EF38MrvWPibpPiTSvEPh/UGM0tlr0MseY5MTxSoYwRNI3DLH5UZK8dOnyppPwV8Q+KvEum2mqSajqeL9SZZpnKQxQ/PIpkYDlk9xjIA71+tmmX/hyC+B1e4s3XyES2kujlgYgI1Hucf3h2r044TkV52OOeLvpFHjeofED4YWvw21T4o694VvfhrqVrbM+kXGu2zTQS3E67Ue0s23QhGMYGTEFUEbe+OP0f9vL4d2Hh2bTfGejaxr7fZULXX2azW3vHI3LEIElcRxD7oyOMfcHb3f4w+EPDvxq8MS+EbnXH2qRMzWcAmlyqkLs3FFJw5A6gdxX5sXfwA0zRNT/ALM8RnUNKlg85YLdpBM9yifICGVQ0YH90qM5HFa4ahBt80rf15HPVn7ux+gPwi/aI8U/tAB9a8EaSnh3SNLkFvqMct0l1LH0MbiNFjULIAVVVLY2npwa9z1XxOuh6DP401dGi0ywtLiWW3t4sPcNGCAsZ9XYdWIA6H1r5t+A37NXgX4a+ET4v0rxFqY1O7iW81C0tr2WWIREK4tpoIgPmXABOwbSMdufpdviH8MtftrTwzqGtWiX2tQNAliDueaGdCro8ZUqQ8fqOv4CqrqC0gzKGqT5T8x7b/goZ8XNVvLNdEsdJ0yCKJhLD5f2trlwcKzMHRk4wMIMfQVn237fPxwubI6THpej6hcTyu0c88W4jH/LNR5saDA74JHvX2LovgD9mrwCbu/uE03wlfxTS27yRI8iNFJxjYQ6ZI/u4x/Opcw/soeDYYLz/hIdCv7XI3W/lRySMjN82CckdenHTFHtKNkmtAe+kPwPjPXv2+PjvbIr6TdaVp8Wzi3jsI3CMPd2Vh/nivnO1/aG+MOpXOpXz+OvENrcatObmbybmZA/okSx52Kg4AiA6V+pcPxf/Ye+HTLpWjQ6RIt07TmaCxW6m85uxMkbsg/u/wAIpmv/ALa37LvgfXoraDw/PqOxUc31npMH7ot0VT8rsf8AdAAq1WpJ2hSbHaolpG33H5B3niLxR4iuXifWNW1u5uZT5rG7vbqYuvRXGTKvpggCul8O/Dj4geMby003w54A8R63K26SIx2EtrHn+Jybkwx7cjls1+n2oft//AvRrtm8F+DdSu55pVmvpkt7Oxb5sfPje0kzeo2g1wlz/wAFQ9LfX74ad4WXUdDg2iBUukW+Yrjf5m75FBP3QEJFdEMTNaRo2+RjKE5atnw4fhd4svNfk+Hv9jf2l4kj3yro6r5V0pHXYrhRIV7heMcgnFe3aR+xv+01rOiwTweHrHwxkCNLTUb2ITepkzB5sacdVcqe3WtO6/4KN6FY6trupeBvhlp+i+KL51b+19Qu47mZI8bUR4UQTeuNpVMnJU157rv7d/7Suu2GoW6a1D4eZgrMthpo823iONpjYqSO3zBua6V9Za92CRDSvbmPUV/4J3fHG4tVnvtX0CC/WXAhja4liw395kjUjjrxxXo2i/8ABOzXFis7XxF4qW31KYt5g0ywcW0Cr8yN58vD4I6beelfNem/tU/tfanb+bo+p614kiECxA2ehOqLu6SFhHkMx/iYH2q3Dr37ft/Yav4ZNn45EusrvlU70uEQ4+WGaZl+zqV7RNHkcHNZOeI2nOK+4Spx6M+p7n/gms58qRfF0l9cPJtu5ZYtiNCF+UwRruMbg8H5sV5noH7It1rA1LRfCVoL5NNvLm1m1PzMF2t8o0ZUkmN944+X8O9ea6b+z3+3DqdnpdrZ6Xr+mxLI8xa/8RAeSWUg74TdgDP+zzS+HP2e/wBtLQLn/hGtK0zU/DMd1cYcw6ptsJN+CZWKXBAJI+beOcd+lPmf/PxfePlitP0PYPA3wT+H3hvw63gDx9oi6v4k1GV9Rt5JLloolW3OIokuCylV6mQQqN3Oegrxu38E2Xh/xHqFhr+p6ZJfWcMlwkFm7bIUZm8tMsqrIAMjCgkYGe1dV4l/Zg/bE+IGp3WqeMNKttYk0x4rOGS4v4d00Sn78SxKmY4wR/B83bNLrH7EnxANmti1xZX3iS+fbYWiNcw/u1BLyPJOqx7E9MIT71Skr3lVX9diZW2jE5nTNL8O6akGo3axKirsgSVtsanHL5xzx/e6dqwb/wAWeD9NuWsvDWnRX1wAI0m8zzUXfgyE5HQDODnPHYV2tv8AsbfFvT/C+p3viy0ubnWLa5it9OsY7lfsbMRzLLIWKeWigHjGe2eBXkWs/DDXNCiluvF80emTRMIpREPMWN/vBd8Zw2cddoA4q48snbnEnp8J0ml+IY9XM6K+2Y/uWbYCvPA6gADHb2rlr2W11HVbbwz4LnVFtJlWecufKRnYI7OJOdoPoTntWbpXg7WfEd8sF+T4WtY4hPb3d2hMcykhRtKkZyvU84Hauovvh94V0gGLSNej1SOVwJJojIs8cgHzIyfMHTOdhwtEoxvZyHFvoj0TWfGNjpnw9vPhv8LLS5ubi9vIf7T1iW4iJmjt1BkWGNsNBC7/ACqARwvfdzyGi6z4TmntrTX7b+zL4kBLvTN8c8KqPmdlVvmxjuO3fv0On/AvxDJo1pf2t/aaH5zGdBPNm6ltigBaKOIMcHdjquM84q//AMKctrZdP8Q6daf27DeB4WsFZ4p4pEYjLSbzkfLyTjr06Vyy9nG6uap9ke56V8R9G+GtxPrNl4rsvE3hO1i3WdpsBvbhnj+eOWWGKL59/dgw2kZAPTzTxB8Zxrq6lqPgS3i8ExajOs/nRwxR3IK4yheMDduboxA4JBqp4r+GXhy80qy07QbP+wtS8uNriWR5LheB+8QIGOSh6bSOmK6DxF8G/C+g+FA2kamniKSCWF5Ymykg3Lt3BQW+UnJCnACjrxXHGjQb5mzo9rKySRheOP2i73xb/YlhfRvocmhjyba5s3KAHaqSMw6yO4UZONvXjBNcHpvj3wf4eU3Fxpl94gvbu9Ml1M87IZYiw3Ru45O8A9NpzyzEDB9qg+EWkavp+kWenXeneIrzVzHPFZJOltKJVAWRuWxtiJCsBj6VrfGL4QeFvhpD4dtfFOrWOoarNcC5l0+EGBzbgqGWR0OGXfkb/l6YFaRWHhGyJVSblscP4k/aW+IOm+I3stLtv+ER0N7VPs9lbKpeQGMD55UAy2STkZxkY9a4TRfip488J+FrPUdN0KNdCu9WkR9dvbcXji/XcVVWkJKSJyqE4IJbac5B+s/Cuh/Dvx/4RvdS0nTDoeoWmoC3uWaYMEgSFXMxwceWFJ69xxnpXI+HvGXwLg+GGq+F/HtxcX3h7Xtba10eztoHkltHiXL6pGoUZXzGVkBXJIwFPzgcU3Q6R1OiMqlkeSXfx7/aY13Wp5NHstRmmEUCT/Y9OiZXj5EcuSp2Mwyck45rkviTpfj34jtaX2uaYdMvr5o/KiyI7i6ZU2YRzgAAdsqnpzX3fH8edG+GXw0Oj6DZaxYpbBLC01y9gik2uqjZJcRSYaKER42bgwHC46V494A+JP7PWleI734heNvFV7468T6pL5P2SC3K7lmYGaZIgEjSFfugbgQgwmcgVnGcFrGnsHNVs/0Od0j4kftCeEPhy+hwpPZaXpFuUdgtvcSKrlmK/wDLQuy5yQD0HNcl4G+FHxq+Ismm+MvBM2ktfR6g/wDpFyTbzQAAN9oMOBuX5uNoHXjpXrnxI+OnguyAX4L6Vd2l3FI7M10qLDIzYAZEYy/Lhcfw8dQODXVR/tP+DW8IJoHh7R9Q8O6nOsdzqV7aPEBBdZVpCGEgb52B4TgDI4qHXqKLcaQ1TeiTPLvDfwH+LfiXW9R11dU0OOXQrspqN9cNKInuhzIIlKB+FbLOwVc/dyQRXda/+zD4yubefVxren65JbRtLKbQFZkKjcUj3MCRt5H/AOqsG3+PXgA+LbGV/D2rQ6SP3d80hjLXahCqs8IxuKsdwLtk45xgCuW+K/7XXgDwdo11D4e0D/hF7y7m+zmKW9ErS2zqyblXB8p3QnI6L2JNYRljG0uSxp7OF9zT8Afs9a/8VLO9bw94hs9MSGPF/GfOJ8yUMER8AKSQp3dQMEc1N8H/ANlDxH45t38Sa/4iTTrUTvbRRpbfOY4zhpBnjnoo4GOc14Zp/wAYfH/icPoHgh7r4f8AgrUbf7NdR2qrGWkmjZXlkuB87FwNoyx+QAA4FaNj8QvF/wAPdKuPCWheNdQvIbmxaIpFj9xEylSoxvEYHQMmGX1Fem6NeK0smczael9D6W8YfsX+CvDEjeIfBt3feIdauJj9nt45xBEz9W84gsuxMbm+7jGPavPrT4Gat42gmtrPxpoWmapZT/YpraSYOm1gN6LIjKS6Z28qOR14r5PXxt5Be303WJbBrddvm/anQYf/AFgX5s5buw5NbGo+H7DwY+n6rql6fCZ1C2F7Zm7jdY7yGYHbIkikb0I9eDx1q4UqyXvyRDlDRbn6KwfsafBOPw1Lqeg6pqGtFQRc30d7HMDJH8rup2sibTy2Ogr5J1LwD8Jruwtda0O+1XUtduUaHTdEt5GkMcyMVEsk+NmTjc6uyg54HFeReHPEr+EYTHDqF/e6Rez7pYrWWZbQRycSSlUPl4Gc4yCeBUmofFfR7fe3w7vVF1ZM4gnVSc8kMwyAyp6evbipjhq/NbmuOLgkfcvww/Zo0rxV8MtO8UeK3m8O6tZ3ksoGsxnbHHHKExJHKUCI6rleMDg9env8qfs1+I9QurBT4W1G+0Kwa3kubj7L9ljLLysgY7ZCoG7PzBBwCDX4qr43+I/iq+TRPGN5qGowXkLS+VNNIkUoHIOC2CoHZgantdJ0nUxc3ursYtM02X7Ik8Cb4XuCo2wDBLPIR6r0HvU1soqyd6k7E+2p9D9Eh4x+CkPiDw94W8CafoH2S8mlttWu4LZZI50QA7oBJlwFUMeQA2eOBzY1L4lfsneFviQdUv8A7PqH9i2S/Z7rTbRo4IJ4eWEIhEfmSN0wgYY6nFfAngzwjPd69d6Vb3s3g/T00971ri+gwrxBtkioTsESsDgfQrjPFFjfaTBK9rb2b65e3LLHp0t3t8tkbCrhXwp5BwSOmOlbwy61uWb0FLEQd/dPrTTfiV+y58RPGV54o+JfhrVPC9yxc6bJOzyWcsbnKyeRalUYqMfu5A2P7p7S/Gb4vLD41/4RnwHqmnXumQW9lc2tzLZBCYHjcSWYVo0RlUhSCAGAIHYmvk7xX89zHpd5N/plskS7EQbI0fBdgvQALjAz0AxioZNBaEDUtS1cXEFngIzDLeWVyuGyQeuB9K6o4CF029DF4m2y1PedC/advPD91Be+GfDFn4dvID9n1NoH+zm5EhVM5jAyqlRgNnYTke+i/wAdfGvh9/ER8DR2V/fanKi/2lsaS4t4t+5o42YgbgcljkjJzjNfI9vq8Av5dTtbQzhV2xKzhWU5zvJ9c/lWha6/fQpcQJgWssTF4FQK6FzhgCeRjnofTtXSstpb8pg8W1odB4o8Ya38QPE76v4qSGG4IR9ltHsVyiCPIzkgsoyQD1+gxw17Pe6jFN5CrBZWnyrs6lS2MZ6g/h7Vr+FIbbxfftpWmAWUsRJa4lbeV54A2+vbtXrL+FvA9tpdxo5+0fu5R516sm4rcgAYCDOAPpjtW0pwppR/AmKlN6EnhDwX8Xta8Ea8NEu4vDujyxwRPpRtU336KvzyNN/rkEaBeR97sBjnhtDtdU+KOp6T8LNCvrzxRLpyPJBIl5JHp9irqN0jpuwijADEgE/ia6fwn4h8SWuux6BrF1qurabNcCeysbSUW0t5I4WKPfOCDDGUxlQQo7jmu0+J/jLwqnhhPhrpfgA/CS0tJUv72VZRJNeOqFFi+1oPMZG4yS+N3AHrzOV3e3obqNla57zoHwN+C/hjwhqMNtrem+OPH+gWpRrb7Sq6el5Mf3abWIikkQnpu3cY461Z8EaprHgfxBbaN4v8T6V4Egmi/tGTT0lUSl+FEMqLzGjjklc55HsPzvj8Q3K2B0Oxf+xdIEySiNM+b5vXPnIcjH1ptsdJkvpbsxMjbcJKWdt0gJPmMerHp1qHhqrd5yLjKCXuo+8PiL4l8N/EP4lJ4q8HtpfiufNrYwxvcFUN1CG80GPONjcFRwOfwr2nQvit4D+Gs+o3niDxBYweK3sC2qfZCTa2/wAxcRwrIMvP93dHnORnvX5V2N5d6dqUeoQs8U7P+5eP5HDEYBXG0L19uKq3VxFbFk1e8kaVlMTwRx9S7NjfJyCxz1PNL+y4tK7G8UtrGv4z1Hw1428Qa5rvgezvtMsnkM9yt9IJ5FVvlXc45w79+p4rGlfVfsT6RKrX68SRpEvTaOi4GSBnoBmvUfFfxH8TeIdD/sSWzk0fTIRbLMTarGFiiGAjSBTkE4PXjoABXnNwr2B8yydlYO219wITd224AwfTH9K7owSjynNOV3dH6LfsXHwFqHggeDBe3Ees2moT3s1lMpe1YzyMQELLgb1X5lyO3rivXvjZ4813xF4L8SfDzVtHuY47lfsUE2leW6hgWCC5MhHlRlgrArg/JgelfI/7P37RHgP4WeH5LXxDZT6prU8ssrSW8iItuX2DdIGU9Qq8gNjbg8Gvbr3x94j+NHgjxVqMVhDpnha+YW63lpar9vnbcqyKjK2HePLPnyx94r3NebXh+893/gHRT+HU+F7y21bw7c2sL2iX01m/METbpIQvAVpFyp2k8gDA9a4vVLWSTU1urieXRtkwnXzVDlgxywTjbkdB26VsarHN4S1S5097S50xjLMlms/32hB+UuGwRlSOoB9O1YGtalZapsiuXEKpGpVXbAMiDBx3X0P/ANau2EXuc830P1gtPHfw/wDjN8L9QbQNHk1TxVaaTB5bx25tlkubNhu+zhg0W1HYs6AfvFO3Bytef/FLVL7WPhE/jm8is9G/sdIb6WOULMbpRiAfZlUkw43DCDBzxwFr5g+BPjPxZ4etrubw3eajq/heVWtp3srXzre0vCIyBvYbAwh+/k5Py8g4I++NE+F3xQ1zUzPrGqaFa6JrWmRJLbiyaWZVIO9liKoodhlssxT5guOAa4akLy0N4SSWp+Pl3dzan589y32u7uJxbW8cUaqXkZv3ZVVGcvkYGPTr2+4vgf4B+Fvw/wDipqnxG8e239k/2LolmUsL0+ez30pR1ltI0+UyxBNrDLfMQQF7fZdt+yv8LrPVF1ODzbDULWOE2kwVDJBLED8/zKyn2Hbsa+efGf7MPxXvfF+of8ItEt9pU03+j319PFHJkgCUvFkMEDZCFRyoztFdE60rKMdEZwjB6zPcdR/aB+EHirXtL1Wy0vWta1WxkAt40s8IVlG0byxaPALZGCDn8q9B8W/Gjwl8MjBa6hbRJLqN0q/ZbMw/ukdQzy3IGCvynJPr0Brxrw5+zv4i+G+najr3ifWYte0ixtGurjTrLzLeSVbdPMYC4ADqFC5AQAtjHFeeLoGp/ECa11r4f+HdN0zwRBH5zT3atNetdRBRJbn5nfcX4jI3R7WyW7L506vvct9DohTpyXkd38Y/2xbfwJe2kVn4Z/tzRbhobiPUprjZFNARkiJUVjvDAcMeB1XnFeRH9qb4palDf3lnHB4Xs7+781NR1aY+VBYSf6mC1tlSIF8bV84jLf3dx3Djr+WC8+M39iRnSnkt9PFnqcWqSKmn2Ludw3AggsVwCi8fMMkDpi/F/wCEWh6rpS6/4R1pbuBpGF54j1oiw07AHlw29pb7TKQrEAFVbO088ito0I2TkV7sPdSPYYPiZffELxvpPhXULq/m0TVfMxl5rlvLQNKZEUBd2VTamVO0kc4Ndd8WvGni/wAD2Vsn7Pnw3ufFouw9peaxcQm4ntJjHvMwjuNxyBu3O6+SzcHoN3mnhXxv4B0+WxvfhTbXN/4l0mzFndaxO8yWl4I441mSCF5kAjZ0yMIvy9TnBr1vT/jBp/iDRP8ARvEEWmeNLu3NvtffHawONojZy+5dzBAo5bEj5PIrCcVGWiLV3qfnf8UvFeqfFpLy7lu5tNksUgfUjqsn7l7tf3bJAiKzW8ayL0XKnpgdT6X8PPg38QPipplj4i8GWUXhrw9JbrFfahM0UtzJLDtDCzg8wuTlTGjfKp+boQMeAXnhvUNE1+fSfEVpLPKs1w8EpgZIrlWdl8yHzFBeN8ZUjjGMHGK9H8A/Ebx18GdJe30O1i1z+1LtZBYX0bzpEY08sKgDqVDKW+4V5Peu5q1LRGV7ySTP0c+F/wAFvEU2jPZfFnUft2gzSrc2el3l88zNNFuTM6tmMJ91gqNx/dFZnx80Sb4kS6N4DTXNC8CW+irC/k6lPJNffwiOUPlVCqqqAGkO/J3HpXy2nirVvi5440/xn8UNd0fwlp/gyyDaN4ZtWkgdtQZky1wGJMn8JJDE/wAIUDca5nx78U7rxZ42m8eeKF0670+3t10ZrKAGJtVhjk3i5TdwMSsHCEZG0jcPlC/J5jm8aGklqe7gMqnVamn/AF/wx98+JJtR8H+HdD0bSbXS/iQ0ttLBrDQXsWn+dKXWSHy0jfeDkEoqBjhMApjNeO/Cjxb4s+Nt/p+ja1qU/g82AW9l08afH9nure3kEDPaXJIdHw3lNgnYeQMg1+ZUWtLD45tvG1pptu8em3QkGlWzmGF41DIYt5JK70JLEY5NfdUXx+0XXNMtfGPgG+m0S9WyliPhnTLVHurSIE+asjMhRixUN5q7d/yBecNXzFXN54n3tvI9x5MqEOWO/fseO/EX4n+BvAfxKTQfA/wt8N6hp+nXCwtrUDy/aNSklY+WYrlY3b5sgMjmXcc5+UDd6e/iL4FaN4yvnm1bRfFwSXzIdETekizD5kLOqhJXPPmJIGXA6cAV4P4p+L+j/E/UvAngHwrA/haWz1aOR9c1tFTyp7pXjZdiZAhjLL8wbkbenFdf8Tv2XPGXw/eTxB4aib44R61cm4n1PRoj5mktKWlfdZxSTmVTnKSqVzj5wO+OHUr3/r/gHRVjTilCWh7L+0T8S9W8NfsyT6h4N17RRNrmrWvnw2187T2m9/tMK2bQSKVnEkCCVDlfLZsrgHP572Vlqfj+/wDAem61qmvXWp6tc28U1pd3k86xReb5Mssa3MjeX8i5GcoFwMc8+h+HPhT8GrjWru88VeN4vC18ly6RaXqNnIspkwu0pMWjUZJ6NHwfwr66+Ffxb+Hnw6k8R+CvHfhdNS1G+t4bbfaFZI9RtnGVjUysoSPA3YB+U9AMDG7hQ5eab16eSOeXPTjy0YfofS2g+ENX07V/EGteKfh/pJjhsY10NrtLO5uJrvlY0M3zhV7NuKkYGASxrybXr7U/i/4iht7vRrT4ear4OtfN124lQTWN0155KW6COJsqWCuU37mA4B4yLHxa174Y6R8L/DnjXQrnWrDRbXU2iurLSjPMkjL80lrNHPJGBho8rIflChv7wryH4cfErUPCnie71/X7e51fwr8QraZ1iSLebBRIzWik/MszLGyxMgYADDA1zUk2/Zx2X9djnjTfL7SS1+7bTa56/r3wzl0aXxBN8SPGkM1reWYfw5o0+sXNjZokIRWeUHbBg7FjQbWX5j3Arlz8a/iTY/DOH4heDPDXh/4Xw27lJmMryNfR5URmCyESKnmZGGfcxBzhRzXnfjXX47UDxP8ADbTdV8W3GgRzWd/a6oEkt/LypCCBisjRbfMOI142AHqufLPFfjrx/rWrQr45VNJa8tghWBUWCCPduT5MDBRu7E4PGfT1qOUOWtv0OaWIh8M/6+R9reJfjJ8X9f8AhtBd+DbbT71b+aVNVljs5JGtNPmgSQXMYWXaPLZZg0j8D5PlX5ivjnjz4jt8SdF0w2Njc6rLa6jYXMdvcxlLS9+wBmmv9NhOIlD7dvB2+W+Dy2Bt+Ffir4G0f4ft4FsfDttbReJtOfS76/stRiM8N9PHKvmTPJhIiqu0gHT5iBxwfGPG3gn9pWS68DLqSpq3h77KLbSr7wxk2dlZyJFCftN4jbRI8NuCTvKLj5epz6uAwMPaWlpba559atGMfdjb0Ov0n4m6f4NW7+IPgDw5oukeK4L9BdaBebdQvLkDAzaLG6vaP5cjFliUfMD8nQG5r3inWviF8V9G+KOseKNO8E3Vq/8AovhnUPM1S6srsxiPbBbAFYxII4SVUACUFseaTnw7wR8Srn4T634jg8B6dcWzvqNtZXetuqzCzCqEeG5MoceT58hc5OW28hhX2QnjP4C3en3vxMOmTX82pyOupazo8uyTT7pFG2/gtrhRNbvKzDPGOpAcct6tejKk/dOWnNS6Hh/x3+PR8caAvhXxH4IQeJtOt2S+1jV7FLe4iZuI3tI1BKq3RTyMH5WrxTUfiV4p8MfDG38F6cx0C3lvYdR+0WmVu5HEaKIvMQjYjKq9Qd2Ap4r63h8AeFNR+E3/AAtzxdq2q6xJr2qSW3hgWsiXFzPYu8v2CDUcKySEqrSvtIKj5QSTsrF+I/wVsfCekWvhTxZNaRXfiORro34BjaG30/yw0METMcTbnB4bZtbODW1KpTUPZz/Ezfxe4tti9c/tgWfg7TfCU/w8jj+J/iO8sItM1XTrt7pbmORIk2ETnMcjmZShyC0hIOV5zwuvtqXxEvPE3iTxR4Ls/BPjW/hEGj2UNssSm5WFpHnkfYodjv3tJOWJ4VP9rBtvCul3NpbSeBW+ySWko83U7LEs0CAnypLhyqmTaylsAKSFwMV6reeEfCvxc+IsHgyDXr3xjF4S0SC71NzL9ne9urmbaYVkHlNEzRDcpUn5QBnhq8vGYahH+EtztwlV3vPojjfhV4g+OkyePJgZPiH4p0iK1srKbyIdSOnzRhpDsdvLGVR2BT+91XdkH0P4RSfs/wDxj0ma5+I/g6XQ9c8J3cVv4sfUrprSxhv5gUSXDTKQJ7hTti2oQfvZwM85rvwx8RfD/XNK0D4fa/dfBG31by1t9K0+Rr2S6mikYNNcXSuGUFW77yvphcDuPj98H9R8MeDPEq/CWyh0XSZpv7V8Tx3Ek01zfwQJHJ5sU0rsQ8ZE7uox1yoHzGvmMQ3CXuaHrKVOquWTtfqtPL/hjyv9pH4jeCbeTxN4f1rwdZafcxWEEGi67ZX7ztf28TBrZ0OCFRRCAVyxjwynK5rf+HPxO8ffFHWba9+D2oJYaJ4e05J5zZ2sKeUwh8mO2nlmVhM7uhdYwoULj5c9Owjm/Yt8Fa74f1/QtWBkS2hs5rK0kku1MMknnsb3zhISI5RueMHeuNgTGFrI+PPw88TaT4o8RW/w88TWnwzsNeeytbbSNNaCz+2wyW8bzOFi2upmkMg+UxlsHg8V6uB5ZRUXv+Bx4iaVlGNvU8u+E/hew/aZ0TX9ftteuE+It7L5eqXN3bs1rZL5gAmgit44rdneNVUqvyr5inGa1/jN+xb478J2nhyy+HGtSfEEQ3yXsmmzrFa3IuIIvmmjaMxjyeduzjAYbi2Aa6r4Ca/4i+C+jP4Q8QfE/wAJ6RabjBBpTL501mEyWk3BFPnlcA+YHTaAoxjNe9+LfjxdyeFX8U/ALT7r4jXWuX0+mz6phAmnTwomzMEihiQZBsVkC7eeRtU9/to0p8kXfY43CtPVbHyz4F8QfEnWZNV8H/FfVPFHhq51a9itbC/triJDY36nyltbkrtOyWR4wocGLKKFAzmvNpfgv4r8NeBfHPxY1HxRdQ614UuWMljewrK1zKoilIcMzcSearxsqgZAIHBI59rnxD/Y2rPLJdWFzY3ZJ8u5cyx6jDIpXzFc7id6ow4b51z1xjvPD/jnVvhv40vm/aIuf+E7tPEWjpCul7TcebtkGySSJR5e9cFEyGwCwBUAEdlS9ODnBJf10M4Q55ctz1Dwz4w+LXi/wbFoXjrRb74q6RewQmbVtJuCW+y3Leatv9nRIcTr8uz+JgvIYGuX+LPw31P4Z3VlBHZSNpWtW6zWVrKc39oMAeVO3zfvFIPHIHQMcV966J8NdP8AhB8PPEviH4QfYYdWu7N7q1jvGaHSUaMeYkaRBswoy8ZZs5+Y8ZFfL1j/AMJX8df2eU+JnizX7M614cuNRbf9na2YfYsf6DcYG1380ERbRnaygsz7ieDC45qry9DT2MakXKK0Wnz9DwPVvGOq6L8LNc8J6bcyaW+tSRPd2cz7VmUNGZ0UAgAyhFGc7sLj7pIPc/D/AODPxz0P4g+Gru71S+gsRLYT6xaRw7LKyjI3xQ/aX+/gbfMiGzHTnOF8pg8T+HbPXPDer+NrRZtJW+j/ALUtHRQPJClZUmQtjDBxjjHH4V+vPw7+I3gP4jaAmr+Br6LU9NgjSAws3lvEijaA6yY6BeuSPeqzeg1NVYxv8gpYiVGnypaHzpf/ALNkureGPEGjazq2n6ne63qD3y6gIHku7dw0TBEmaQEqgj2BcYUMRgjivhjxT4D8QeENZ1Pwr4gFu97YSKIGjdUwGG+LJG07nUfd/lX6ha18Yfhd4M1618J/2zaQXt9dCYQuWICk7f3bopT5mXYvIHvivgj4+fDH4keONd1j4lDw2miaNd3ayTyG6jmvVSBGgWURKciPyVQlcqMg4zxkySpWcuSWkTGvG65pK39djvfgvqXhKy+Ht/omtQWfgW4mE1vZeIEi33TGQEyrNJHHwIhjbIccH/Z54uLw9p3hO+i1y68nxdpcd15n2m3mW7tr1I+Qj/6wIX3E/N/Hwa+W/FHxNm0LSoLfwg9zawurR3FrcqJI3ST77LkyLljxz2x2r03wdqPjGfw7faT4cU6hb30CbY4YlckSL82QCQjISV6DH8veq4Btuojkp1VFKJ13xu1Dw5oJgkOl6bIs9pBqEcFvCtotqJeMsYjyxdSXAJxuB6YFfOt/e3XiiwsxdxQ2FpYlpYPKBD7tvyEdenHAA6fl92+Ffgdp+v8Aw28QWUniay1S4m02ebULX7OHhsjswY1m84lZAA3/ACzwrc7vlC18m+OPhpqHw20vR7nWoxeWM9vtiZZFOWwCSMEkccgcjFd+HtGFmzCpq9EfQHwp/aE8Q+MrPR/h74/1YR6dp0ZefVpnaTUbqWLlI2nckAMcBRtJYqMnGRX3ppKw3/jyPx9dzixsdRs4LSG2vX2SxkDB2q52jDIHG1ufQmvw+1Zbma0t/EYQLBDMnkW8YwQobG87cc5GOPpivsHwr8TNYv8Aw1/wjur+Kpda0OTDXiT2vm3dvlOm8DI2jjA2nbj60VYbOIRfRnW/tg/BnwzLbp8SfhLZWz3NhfNa+II7KRWaaKZDM1yyKSHaKXG8sQ/zMeRXw3NFa6nHHdaI/wBhkRYpFmEhwufmiJ65wQD7V+u2haX8Efg3pllqGr39zLdatp4uVkBluYLyKYEqY9sZTLDj+E556Yr81vGX/CH+JfGPiF/hlbTXmnS3Ru98kBtVtpJ3LS2pjwFZUcM0boMFSPQ5FU2iiXFWv0Pqn4c/G/xX4/8AhtqfhVLa5b4kaXJahDp7Yk1QRZV5lQqAIEiwSmeowMDJHuPwv8V2XhyLxB8QfH0KeGL67KRL4c3lbiKXcqSloplj3SOw8wbAcIxxuxz+eWga9qPw08R6J40u9TTw7d6ddxzAxoZHurZOJIDtxkSIWXn5fm54r9LNCOgftBweHvir4LlstDlls2Y2eoReZdLNDIV/eJDKB8g+UOCcBsjoMYVoWd0XCV42lsfnf8dvBfhj4a38974furf+wvEbySRWDzFr+03kEsN4y8arID83zc8kgZrwbw/4h1jwpq1prmiXEumXNsGkFzbtsODygHB4BAOB6V+v/jH4a+OP+EQttIs/DGiePvEaNNKt/qsaSWdmjE4CAqJWmIZlG1cIG6kDFflF4rtPsnivXfCupwDRr/RtQa3u40VlQhcArFvVTswcqduCMHHaurC1FJckjOrvzRPuD4FftBadZavZa34+uNS8aa1rFv5Nstiv2ya0RMKVki378FSWDKDjac8nNeuf238bfEXx107xF8OpppfBc1/DDrlpebYY7eCMeTLuimVZVn8sBlVTjd25r85vhn47PwV+IWm+LPDrIlhLss7+VY/OlFlJMjXDqpZAzRopIU8exr9UdL+LEcEeh+IYvEtnqPhvU4hP9pWOI7xKgdd3kgsvDDsMEYI7DkxsHTatt0LpPnTklqfFH7cvwl1Hwl48i+L0d5PrVp4p/wBAuBJgGxnhVvs4iKKAIjFiMbu69cnn468EeMrzwV4q0nWtIvLjSWl1Kys7wW8hiaa1MqllkIwGAb5trcHb07V+0mteHta+IUGtQR6zpviq2vLeX7Kz/wCkadagqfL8xAcJIyqDkfdPOTxn8Ub3SLCTU7/RLudJbrS55VV7HHkyNC2zzkZ8MTIBvA42g4HQV1YKrGceVmNWLjaR+8sHww0m9+IbfEK9W7tdcgiVIJgw8vyHXi3cFGVhG54wFIwO1eBav8RkPxQ17wtpfhBXubOB4dWW4iiKyJlZElZ4/mdJkdty7cEbTn0+Uv2PfjLd6P8AE7WPD/j/AMU3c+manowhsjcyyXDf2gkiKkSAl2DGEnaBhRt7Zr9MbOazbxU9npbrdXaaYN0siKz5STmKVtu8AAqQoJ24x2rmr0bOz/A2pz6n5s+Ofgl8ddP8QW/iTwt4d8N6voEl59q05FuFsnAkcvFAWxsVOdoHy56duOs+DHhj4sfFvX7yy8d+E9O8DW3h66eSZjLKtzBcog8u3ZWDYUsQ7FFCyKvByM195ePtb8V6T8PNavPBWnWHijxDp8T/AGe0jIaNGaPKEoeMhiCy8fJk9sH8iPFv7XnxgvfFlj4vuNW07w5rCaO9m2l6bgWe2bnzJYbhpw0hIBw5JQAAY7PD0ZVNILYc52WrsfeXxd+D+qeKfBH/AAj3h19D0rxlIs0+ny6fAYrW6jkiALNtUDzWKljKASv0rS+DHwd+KNh8ItZ8J+Ib7TPCviaSL7LHcWafaoy8kIEtxchifMmlyCXHG8ZC4AFfJHgX9tX4beEvhqmleMdJ1jxR4ltriXUZLmzkgtrdbybHyRTtODHHuxuCg/3sZ6dlof8AwUQ+EwsodVg8Ha3F4ktY2aWyhurVop1wcyGZ5CzdSSdg+pAFTUwNeL+H+vIaqJx91njvxt+Atz8DjoP/AAlGu6j4j0i5nW2kuLezS1sY5iqsqrJvlwXBYAPt5XjrxmWsngvU/EVvfaDrLXYt1UG2VTONkYG4ZGXRm6nAGDjtivRPG37f/hL4teAh4e1DwTp91dG43X2l6ncC7tZLcA7JIZoB3yFdWAK57ivWPA37Snwo8BeBLSKD4c22m61ZQySaPoXh0C5fUFuE3MwZot4DINzOwdvlIG4ZB0h7SKSmhOPXqeCT+C7jWI5UsNSv8Rv5ltM0b4XeP9XJNuI9DjA/w4fxd4QurOyszdXi2IA8u4h3/wCvDFQZflI3/THH4VHrf7aPjN/COq/DeTQrbw5YR6jJJHPdRS/bNLdrgTx2sskbIokQfu1aSIEocGvNvDnxPuNfujcaxpx8T+d/qJIQR5bEncrKSFPPPyYFbKjVjrZJEyce53Fr8E4f7LuA94t4LmTzrL7OwGI2+6zK6jJx6cY/ADtPhx8ItM8Uane6NFeXM40+1EsifaREkmPlJjkIPyg8HoAPyry/x38WvFvhGxtFe1095XGNttvdoogvyB1HzJ0IBxjj8K8oTx34i1i4LaXNdwLeQ7cW0bvv8zgoWXIdm6AA5/2a0j7eSdnZEctPqz768M/sq/DS4+GthrfjN9UvhLeSy28OisGhkjWRo0EsqnLs205KkbRgdCM6c3wU+DGg6Za3Vzotj4mul1B7e6h1O4kQquCY1y3lmMKoUYIPzEdRXwppHiv47R6XP8P/AAvrWvafpenXPn3WlxtLbyQlvvb1GyfBJB2dDknBzUmieG/iR4+uV8JaDbX+os9w6O0zypBE7H53n8whcZwSaf1fENXlVRHNQTtyn0t40tPhfp9/feFvCvg+x8PXVs0N6bn7SXARz92NudqdiodRkdOBWU1x4S17WtN8P+CI9Hs9buriKGZrhN1o27Kht5G7IPUAdOmeM+c+Of2bPjD8MRfah4isY79LGFI1vNNnaa2u4mbDNGsiiQqnO4MA3H3cYNB+F+s2emW8VvPYSLrdqrQDfIZfOKgqg+T5PvDGfUCtElZWqXJvG+kT668eReB/CHgS6+HOpXGnWskoC3z6LD+5kui27MmBuVjtXcCcDgYHFYceoeDPHWmweLodR0OKz8L2S2Uy3GEuraSNFw+0r8xymYv4Rn1r5l134G+Nvh9F53iSV4lkRHeGW5855dxIVkHzHZu4wcHjI7U6L4QPf6KsVnaM+sy3PkyqxdQ8D4CqitjIJ7df0xzrC219qae0hZWgfYXi341+FfFWg6D421G/0K8ubO2exctIk9xPuf8AukDao3hyM4G7ivCNZ+KHw9udQB1KJr25tbZnuAUUW5jZeFtkXO5+wB5FYmpfs5eKPAFrbReJ7aWx0y6UyQvNA3l736RmMncJARwQBxj2qppHwFjl1AW3iW8k0t7uI/ZYlXygSv3SdwyvHYAirjRhH7ZPPe1oHm0ev+BBbyx3F/LqkAkM8OnXQMbxLyAhmBIyqnnaefSvUdP/AGhNCs/CkOj23hZL0x6hvFusxaJomXa0xOMO2ABg7APQ807xB8LfDMs8PhvQ9NktLwRBZLmW42Qu8Z2s6g5yXYcAfl3qzD8KvCFwJ7XxRa3HhjVYolXOmP8ALNkf3cOq44ztA96Jex5feehSc76RLS/tPvDb6npegaHZWMVxCIkRoxmMdCNmSrNyeBgfzrCf4u6dBoE9lceHUa6lR5IipWFFlZcM+0hiBkDuOlGjfAaM39ja/aZ4onmaJ5ZkDJtI3BwyDI9CD3rvvFWmfBXwDdaLoWqWsXirUZo5I7qWxn3QCLH3pBnBI64wNvTd6w4UF8JanUf2djx23+OfjBNO0+B7exWTTIliiZInHmLgAebudw23HVVUg1jTeK/Fer3s19rX2ez8yUSxPFlYivQJt3EAjHqpr6r8B/CfQvi9pU+m+FIYZdAE5iuU09ljuLLcA0bozrg7hgsOOhGeMDwh/hTqh1bX7PQJrbVLXQJ5LUWDSie7YLwkjbflLnGdhGP4fSqjOjfaxN52PFdU1O+v1nsry6uisyB2JBVQEY5wDt446DiqttLrGn2CxWOkXusJ8z2HlQySjz5O2FGF3nnjHIFe3ePdUm8azpqN49r4Pl0+yS0/syaIbn2nDfKQpUHjAw2AAOgzXoPw0+KY8ES6jqvhjWl0G4kEUKRSRJMsyICrFIyjZ68Ko4x74FSrxhDSIKNRtanxZfeFfil9mM1x4a1eKeeQSgzxSQSB3xu2K3OOnSvV/h7+y/8AE74latLb6MbLwy0MqQ6omtXEsYJJTMaRx4MkmGGAwAGa+6/+FlfDr4jT6v4k8a65qXiC58KxpexaeyixttSATJiijKbgN/7t8bSFOcEc133hf9qv4Ov4mPhjUNCPgDS/sEdxZ6iYkysqriSN0RWP7s8xygnI6hTXjYzNKii1Rpa/kdlPDy6s8C1r9mC58BWlzJdT6ppt5oxV7fWrW0eaARkB/MVkKKCGJUHKlffqL6fsw/FHxd9nn8P+LNC8XQ31pHc/atRW4SZ2HySKYwjYCDAzuJx/CvFemeDv2sNZuPE+p6Zrt3F4w8IQRSQQXWlWLi7nIXBPlyNkZOeGUcY9ePNNK/a98N+Avidr974c0u/vtA+yQwabpEkIsG8wjfKcYdVwwwNowR26Y8anUx0p3t+B1+ztBrt/XyNjSv2U9BtPGN/4H8d3CedBo8OpRy6MTAkglmMGf3yY/dspyB1/lgaf+z14X+K8Oq+GfAt7feFtV0tVHnX4hmsrrJ27B5OAjMoyNnOMYGMkcXr37TmgfEHXL7XU8Cy6R4ggjZIbpLstHsIO2PUIuAdvqmC/ovWvJ/HvxS+JnjBtCtbyVvDOj6VJG9odLtWtQt7yFmE4zIGYHYRna393166FPG1ZJy08gl7OEbXPr5Pg74Tbwp4g0b4qeHj4V1fwvbq9vqHh6aM313bRD948do/DxrkOARnacDkZPn37NPhD4d+MNXHh3x5pI1HQbgzz6Lcag8sNxIFdR5c4hKRuvTDHgsxUdhXkeu6t8XNKnu/ilcW+oTXWjW8WmNqlxEzrLFPiAKY5ARIAzgcLnLAEV0Okav8AFjw3c21vqGj3l839lG0v7K604xCOwuUGS5KrtUKgyWwCF7ciuj2VddTLmpNWR9YQ/DH4U+K/GfifwlpGjaR4I1XQnht7+PUN1xE1tMhMX2MyMqr8q/vFGAOOteQ+OPDGneMwPCnw+t7C4bwTLNYFhcW4hldgqzLNaNggY2srN0Kkc9K+RD4J1bxr48svCHw/j1LX9V1ANc27ytKm9YRtWRbqReYFUBd4cr0GaW3+H/xHh1W/htfD9/oktvJNpt9N5L2nmSISJYlL7TKCcgkZVh3xW0MDLSTqETrw2sfoX8Mx+yp8Hra08Q2OkW3gDXoRJbQz310biAXyx9XuoGuJIklOQXZQu3cAMEA+W/Dn9oi08V/EDxV4gu7/AEXwXfajbvaiRZGjeS6iUCK4hJypRSgZlY9CRuPWvjKX4W/EvSrp7Gfwdq1rdf66OOWB5IpocbmMeNw4/iHBFep/DP8AZ01jxNqMus+Kd3gLS47ZLlLq6heOATuwVUjLDB6nJBA9qUsBSgnKrUMliFflhA97Txafij4U1fRfGnxQ8L6jdNCtpYatJEllf2k6P937SUt3aFgzrk5LBjgAZ3eA+AtfPwt1bVPBVto0nirT0fytS1rQ7sruhHzI8ULHyp/LdjlcA8NztHPS+LfhV8KvF+pzaT4b1iawh0ryxqmvS6e627TgfMLOIKjKAwIIk2jjKHGCe5+H/wCz/wDC688Matc6d8YNIikt1jjgkcrZhJgw5uFkkVsMeBwR6A0U6tKnBrn07FzUnZ8pNqfxf+IVr4o8I+OPh1aPbw6Ja/Yn03UmDJdWzFR5skaMu1tnGQwIOMeleh+Nfin4g+Lt9FNY6ZoPhmaC1ZIL37VI1yHDK2VZUwFDYIXZ0yCelZN38J/2dPD3h3XNa1/4uvr2txaafLa1uIIIFmCHb5CQxs8o3YUAOdo6j05jQbb9mfSfB914f1Dxk95LrNr9rXVwyfakkhH7lIkK7lAZuQibWA5ZeMYtwkvdLpxd/hOgjv7bV5LbWNW8a6d8N9R0K1xeHypbxbxpWHySREwj94FBG0u+T8oyAa+c/i54K1Xw62g6j4NhvJILqy+13X9iSSMwERJWWUofOWOaJlKkluQVx3qjdeM/hfcaDq1rr8ms+L9Z1K0SCG8aCO1j3QfcMYTpghTvYuWx2wTXpXwd+I3hD4g+F9D8G+LbqPQ/FNuyWgmuImiNzbw4MKQyp8qsQNhV8+2K6qNKpB8zWnoE5Q+GLPkzVovFFu1rN4Ra40r7WfOjazkcOzqejOuJFOeSMda0NR8I/FHxrP8A8JBf+EtVu7uaERx3PzAKyjYWIkKhc4HK8Dtivun9pPW/h1beDNP0X4c6H/aWq2F2txLeWCLamxMYGfMXbgtIxD8Zxjrjp4dJ+09qGr6Jbabd6KTqVmqCO5WcLBcqCARNBxnIGARjB5xXowrxlHmhA43SnpzSse4/BLwB+0N4g8Dx+FfHOjz+E7Xw8qxWVzDNFFM8MhUuNqSfOyqCR04yO/PD/Fv9jO0vrGTx14X1Rob23+Sa11BpRaXa5PlyrJGMrIxUqyFNmec1wGo/tA+KYPO8UeFo7vwb4illiijlimNzapGCD5cqFgpU4OBswD+VezfDr49eN/iPoFv4Uu/D+oeOdfstSlu7+SyRBAYHB8uSKOLaMqeDGV4PQ81hNzXvKFjVLo5nznpPwX8YaNp8XiSO8sdO0zU5I4EZiyx21wxAKyuyqkYY987eecdK9svPgd8adLurCfw9rug+Jp1tYdU+w+YZi0MbgZVnTa6E8ZUMDzWz8Q/+F2aD8P8AxQl5pzadowhjnu9Fv4maQxGYET2hj5T5wu9Nxx1xmvEtC+MXj3wpJLr1mbG9+06O+igIDBPYiVcI0QG4P5RIwD27jFDqSmtkP2dup9C3nwvg8ba9D8V7fw2lro1hmHXPD9yxjS9uEBWWS3jHyFVOF2sBkgkDJrx34qfB2+bxyYvh5pOneAdPn06KV7O/lkAdsP50iSBZhwdq7GYYx0Ar0n4n/F7wZZ/CnTvhF4Ys77WPFFxoFnqkGtT3Hkx2V4xWdI/kOGcDKALhQCNw645z4L/Ey+8WXd9pUmg6j4/vp7WP+0ILsQTR2rQhg4iTft8uRjgLgZIGBxivKnUqwfNFaI64QjNWe581zeILeDVNOivL+V9FtcSEW6YWKZ8Bi2OMb/SvSNA0y48S67oWjeIY5fEOhFJJbDVIt0aguNxSUktwdoxyp/u+3tXhuTw78YPA+qaXpdtF8Odc8PpMNb8MpZiK1kYnZIyR4JRmcYCbhsc5GM8/MH9kfEzw9Y2+j2em6tDfW12b+1hZJPktY8llwMDA6kD9K2o4iNTbRkVKbhuepTfEBdG8MStq0d/rn/E3EEBs7jZdWsC7QNkYBjchkxswuWOcg4r6B8Na18K9Y8Matf8AxKjvBqolii0zT9dt5VuCnl4ARyPm3vndu+UDuSa+O/BR+GPxL1+51fxN47b4R6lbsssqJCptZ5cqNySyMwSRmGWXZnK19EeLPASS+IPCdn4w1O/+KMd/Gl/pjaLi21VdOlRZfOAiU20o4TbsYHkcrnjkxElzcilqaU6atdrQ2vEz/sY+JmsX13VdS0q40aEO3h3QYpfsk+4jLxtHDtlx8u8CQHA6Yrl/EVp+z54p8eeGv+Fa65D4U0izkVr6zmSeCa6mbhNkrgkSH7uHKgZ46V6x8V/hH4XGl6b/AMIPd6R4RucS3N9FrTww6kGIUh1lVRuWPPKLwQc5IxXxtqun6Nc3EfhTwlcX/wAQdXe5ik1m+0+0EloLVGAlW1TAL4jwOOGx1FaUKXM/i2JlJJbHvfxL+GvgTxr4HfR/CtzJ4c8c6PdSXNl/bcxSbU0OV+ypL5ex952qm1iR1JxXhUv7NN//AMInc6rpurX+seMNHEU11p9pbI0EckqgtErgByVXOSDk4GK9m8Z6v4X+EfiLwhZvct/ZNw8V7fW1/N52oWDZ2IMDAVWAUKpzu56VutrieHZ/EOs+Br5po9Qmllnt9QmdYXjb54p7aVYwyEjCYfsducAGu6jUqU4+RzzhGTufNPhb4xfHLwZq0V03iK/t9S09YrF4r1DM4giwqxObguxCDpk5HFcD8d/HOt/Enxbpev8AiDVH1fVBbvLfecPLjibKrEsESgIiFc4Cj0Oa9o8e6LbeNbmDxr4J0m5S9exU6pph523MQ2MYg+WYuvI5O4KDgGvj6/vZL68vblnKOWjj5+bGwbSDnpggis8znCNFOEbMvCKTnq9iNFZVaOEEs+0R5+7kkA+3/wCquL+Od0lq2geGBN5i26NdSr6Sfd59sZx9a9H0i1FxqFvDdJ+6bAbYc4Oeo6da8E+KepXGufEDVSqiSOzZbWIDGPLQYz9d2fpwO1eTgKblVXkd1aVoM8e8RXOyzlG1YmK8beOvHNfuZq+paZ+zZ+y78JvhfpOsm48T6jHZaizi5IitTdAT3BLpsxGs7hVU9BnPI5/F7QvDjeNPHOi+Eo1GNVvFifjGI4hvbcRzjCnOOwr9G/CX/CJL4lkg+IOmTa+1rGi6VcSO7xQpGAT8u5QBtAxnIyPWvcxtLnoRg/X5f0jhws1CfNY9d+Lmr/CLw5ci/a20pPGd9pv2mabTEZLNb3cXWSQgqPMuEkBwA+CCTjhj45pvjzUta0W+tks7OaYx7JGl+VgkoKqTIcDCkjHStrQfC1v8UdF8W+EvBsM2lanbGO7VZ2VkvH83/VxjAIHlgkgEtwuAeh5q2/tP4Z+E9U+GXiTSLqbxXqd3HDa2ixr5VxHMymIwTplWOcrtyCOBgGuPB1JUX7+p21oQnH3Nzmvgt4y8ZfA3xjN4ke2hu5ooZ7PZcu/lOs4271cZ2gKu3p36jt9R+EPit/wmHw8S61fxvpvgjVdJvH+1XDQInl27fJDCh/1hLZzuzhlIXnHPy1Jc6v4b1iDTfHGlXfhCCIhCt9CyBJhllUyEfdP8sYqpqvhnS9S143kfl3GlTmHEakKsr7hmPeMe446e2K9XF4OjibT2Z5dCvOj7r2PqzUPCPw8+IOp33iXxP5PioW9tClnDYzrbLeEjMt06qUP32yqAj0AOK+WNYtdYi1D7X4nsdSt5nkFvB9viaNAu8BF88/JIi44bPzAZrtfi/d6zqmjrf6ZpUPh3wr4Xso4vsquFldvlAVinL/NtA7Z69a+o/hN4b8H/ABN+EGkeHo418Zwagkhlkvbllls71QNqZBVgiFQo65GTjJwfOp82H+LbY7aiVSKcT5B8Qxw2+hX1xqSrqsowhWSd1UEgDcFyOQG4/SvpL9mZ/hf4PsW+HVh4uuvGt/4pVblbEWKrBYTRR5eRJSx2/usmQc8quMHivlvxl8MfG/w2tLvw343QNcWo8+CUSK8LRIcBgy59gyt0OMdBVbwPqPhS2u44/iJb3NvbRjdBNYqwmGcBZFZMMNo7AZ6cYr0VThKPNE5Od/Az9Jf2ivhF8Pfib4R0a1uPEdlpPiTTCBa30cqGSRmz/rGCsQv8S5Ix3bAwfyr8c+C/FXw91KPQfFdpOlzI+8XShv3qj7uwjLfP7EV9haP8aPDPhRrDT/DT6L4ztrq6WO11XXoMS2kYI8yO78xVdUAGInIBweOBW58Yfjb8NPi54x0bwnZ2sWpeILB1SK7hUT6bcNJGu6AKQzMMY2MR8hG36Y0sVyS5TaWFbjfseG/CMy/DnX0+I2r6lqsC6bcWunazY3Rd5IraaRMRyeYw3JHtyvP8PTtXtHjj9pDRfEXiIeDfBdlea1Y28hlvdX0txDKmAQQsTRgEHuNwLN70eO7HTtZ1F/CfiC53paSWs2rSm2IkvYkXzVhURgER4YgcjaTxXkWi/Dm++ImuRXPw78NSfDfQZnktzq4kmCTWsa/KkoLMS7OhGcADhc8VorVJXIiowjqVta0/xV+0BqEWj+D2vbHRtOhee5vNVjVgJEDGJfl+bcwJB+bbxnIr5o/4R68+13mm3N3DJLZTSRSShT5b+UxXJznC5XvX6FHwyfiDe6x4R0XxdJ4S8L6NFbwuIYdgu28vLpLJlT5aeUctz94DBHNdDrfwM8Bz+DT4d8GfYfDv254PtFzbHz5JbdPvshmY4aQYPGB7Dt30aqgrHFVi2z5z0P8Aay8aWthZQ3llYeOJF3Jd+ezwEJgKrRYG0A8k8dOK9T+E3xn8CeN7/UvCC2SeG7jUbZUuYXbFscttXYR/Ec4XA46e1eJ/ED9nd9C8T3tj4D+03f2WBLyF71kxPaMoLMnlAiRkc7D0PHTHTzP4Ox/DuLxZc2XxQnv/AAr9qRZLO7tvMjxeW0hCjzgpCqcYG4YzjpxjoVODvK5k5NaWPRPjj+zP4m8E/avFPgzT21HQ9J+ecI4kuVjfnzVQL8yoOqjnHNfP2gax4o0nxBZeLPCF0dK1K0jJiuCiMqh+Mrn5d3YZ6fXp+v8A4O+I2gya1JZ+KLrSbLRprZ20lDIkv262PdiDJ93jJwOfYCvm74xfs6eGJYNX8Y/Dm7aKe6tRfx2EBjNm53EuIwvzJlSePmGR0GaIVujCdG3vI8K0P9qb9orw5PDfrrVj4jjYeW4ntF6fxhlBA+VR8rY+Xg4r7M8CfF2x1fTJLm8kPxF0fVEeOfTLt4YpRI4yzD7oKj7vQeoPavyU1Txtjz9Dt0ZJreQo6beU3Z+UjgHGfpiuy+HPxc8OeEb7yPGwkj8gA2txANzI3XAiQZw+eTzyPSk6MWrpFxqO9men/FfwJB4dS48ReCbOH+x9zPcW8xVZbVVbcVZh98buOD/KvnPU9f8A7YMLaPJ/YWxMMq5QtkfLjGPTjBr6MHxW8I+N9Lm0Xw5d3JupplSRbtPJ2RZBZ8scNge1ebfFrSfD+nwW+u+GozeXLyoL4wcxHbhA6r0BY4+VcAUQf2ZhKHWJ5ppni/xroiWtlcaxdT2JDC5s2b78Wf4sjL+2RkV694Iufh548sNReezksbpcbPtG0sxX5d0LZJwp4K5/Cvn+xstWe/lnZJJZs7ik48smLovXH3T16fSuv0G4ufDRujCjajFtMyW8W0Rhj1HPP5eldfJZGKnfQb4j8F+L7C18u1EN5AXK/Z9o81Fz98f7IH447V5lqJjS4LlMNb/ujuGRu/Edu1fU3hj4k6J40ngjtbSQauqsHtZAMHYPmI4O3A9cVlfFXwTr3iO203VNGgt4ZbASmeAJtaRSAUBYcDZg4z1z14ojLpYGjzD4c+KNYsDHotxfwva+d5kiahueNgeil+dqkDHtXsurf2Hrev3OmabcWdjBDDHMjxwBXAIBdotoGQT1XPQ8V8tabDf6rei0eL7Ns5kQhlz7dB0I47VuDxD4o8FtPpzMtrc7ll8yWPzcoQMAFh93bjp0qp07q6FGa6lvwfNL4b8T3mo22obtP0qXZc+SGInt3PH7teu9iOvT8MVry+PtBaWKe1SzsBLIzbUDFwem5iw/i7jHH4V1nhTxT4Y8VXYtFR/D/iDUbfyZJraECKVohuL7G7kZIJ9MZ7V03hL4XeAtL1S5g1tZdR5zvbAhyASyPwdv4Y6YrBqO09DWLa+FHL3Vr4cuBDfeWNQtLn5CBI4VZWUMHUDGM4xx0rT8LQW9npkb2kSwxOSSTliOQACT7Vr+NX8D6/dW3hXw9CLG0tovMW7UnZD3KxqcB2JGCcniq+kxR2tktnJMt2ij5CvGf94Y4OMewr57NaqULRPSw0HdXLbHdcf61EeU/Nxke2R0HFW/HJjh8O+HtMt9sa3D3EpVe4jI25+ueaz58BU8vEz9yO2MAA+uTT/ibIza/ZWa4k+xWEW4IMDMuWY4/wBo/lxXg0Y3kkdstEedny/3gSQ84MZI+6ecA56DoK99+F3gnxNafDW7+KuhX09vO9zKjR2jKrqtpKoXry25m3MmMYQDnOK8MWKaZTGwDrKMqehwvr6YqTwf4nmFrfaZoF1JaGMebHbs7CNwQd7qv3c5AzwK+hwi7HnVbM+4rbxj8Or4WXjfxTpMI1fU0Syu/kD+WUzGzlXXZt78kcdMGuE8aeHfBsesSeKPDBt/EFnBFGkkFhKf9FkCAllUchiBlkJIHSo/C+m+H/EPhqbUtBuU8/7Okl8shDGCZF3MjLjAC54I9BXnvif4R+Mo/DF54usXuYbeZvNJiBijDRsB5igHcQx77RXfG6lo9jmSilqjI1O71i71Jb/w/ELmVISRbDDv5KDO9SME4XtjipdG8YWSeGv+Ee8Y6XF4ztrwyKsLuwCxSfewMY3jtjaR14roPDOp+J/CXhsw+C0g1iS5kWC9vGty0luZG3xhj8qY5YBjjntxXAatax+HLI6d4khgttVluWaO4Eu4ssp3l1SPIH9ztXVBJPQykfP3jH4G3ejTapqnh0/2nptvEbk2pcfaraD7xV+FEvlrg7l5I7ZrwVF8lvsrfve6FeA69jz7V+gi3nhhNFvrLS3Se9MKQXWn5JSeF/ldTkZJKtkjqBxivn34y/Aq+8GwW/iLRJDd6Zc8pHjElvwDscjgqOivxnpXfCXcxPGtK1h9GZoJlM9lIFDq4DFPdfoO1bEsBskfULTbfaZcbjLbD7qhh1T3/DiuHhuDKEhnQNJ23cZ9PrmtbStTbS3BIb7MTiaJufL7Db7U3HsNPoYOo6e9ifOtiZbSYZjkHp6HHRh0NVNu6Pco7DcP5V6FJGLaL7TFGLixudweHI+XP8Q64P8AKuO1HSBYol7ZTLf2z/xKOVPow/z9BW9KrfRmFSnbVGXuLLj24xSZRvl4jOelKGWfCkCNgOPf2odGTqOntW5iKME7cb89Md8VZYkSO68eWo5B/IVUQjdn+76dqsbcQyHn5yAAOuRSYzUnKposR+Zd2QVA4J9fwrMuDtkSP7qBFrU1KT/RrbTx14LH1/8ArVlg+ZMzIAwXHB7Y9KlAEhyzYPl5A6UkYVr2ASqZASAff/8AVTQwJ3D5u2P5VYsPMe/QRYGwHr2qoiZ9VfAm6stR8J+KvC8zR2k5MV3ZzT8+TMgEbDGCcFMYIBIA6V6Be/CfV7WDStR0Cax8SXE5Lefb3SqMY4wJNivx/d9MECvmXwbqsGj37X1yvygOs0ik52lcbsdyvTp0r26x0bSzPp+pW7vLYzvvMiuWiCvnLhUyAxGQR+FctWD5r3N6ctLHveoeHfht4N8PufHd7Pbz3J+0qtun71pOhEewMvyn6Z4rzHQNI8Ka8Rd3xuoLZ5yse/cryRbtucj5dw/iHHStT42T6DHrulQaTcy3el6ZaxqJnk8zdIRhXjxyflxn3GcV6r8KPHGmL8INWtNVn0621mzknmgW4+UtGACgUDO9pDjHHG7nOMVyXkoubNuTVRsO0E+B/gleT65fvcahbXEZtTbrH5shik+bcuAFO3bu5xxxXIy6x4E+3SXBgk1bSZ/mV1B3qXO7Y/ynBAIxnofpxe0F/B3xq0a50zXdFvdCvdHQ3Flf2R80yM3ySRmNl2OcgHC9+mO/L+Gfhr4yk1yPT7nR5YdFtgZWZ1xJKFXg+WvORx2H4VioSbvI1bUVZHuJ8OfCGfw/onibwx4dvb281GJ0nhhvZoDavE5XzQX3/vGx93OzA6Uz9qJ9Q/4ZXGj22uyX+m2erWNyumanar9ttlTMKJFdIf3iRHcD8v3HUAgfeyfCPw3n8RsLnWFkg05JpYYlh3LNEVPXCcY75xj39M/4pfDC60/4XeOIbvWzqVjZaa+oQW5EnmJOksTIeVCqrKBkAnPGcY55ZRcWpt7HTTcdrHwZbNORFbysodvlkIHVsZIwP0rpvCcpg8QIN3m7ht4HDA8c59Ov4Vy1tM9xpouDF+62jyh1YEfKcnr2rc0eOSbWorWdxBI68yRdAUBYBgfUcVyzWpS2PRbsowk8xtyROFQHjj1+leyfs8XttZyeLWmvbuxuYPsU4Nqu8GMh1BxjoCOeRwK8gmSSTeuAxIXAPTC12Pw08QeIPC3iPUrfw7Otq+qW8MBlMSzeUUJKMoYYHBPXjjp2rhva6Rukj6r8QX8lza2PiC5iXWbKQLb/ANoRkW93Czv5efLIKtyBjhvriuc1z4xeD/CptfAluNR8LWtrdLNLqIEzKkmBmbAXzc8YzGuPQAV5VpfxPutU0e98KeItbQvpc4lgu5EKvIqPuj2MvOY2HAwTg45xVK70XxR44+w3GnvF4lt9qN558iKWFc4zzt37V57k+lKFCFTSWx0uTgfdkni2w1zW9M8Gf2/HBBqYjC6lbCON55ZlUwEyIFMZctgse9cjrPjiT4N+K7vwj4J0yPxFpjxxPf2WrK8oaRwUkKblxtdVHU4YHjivlbwwmoWGpXiaXrkfiXVNI2vBp9ynP+jHhEZyh4HHy/KMfTBffFnx14o8ZLqXjbda20jw2lwbcRutuh+7kpgL8vPbkYpRwEVNW1F7RWPqe3+Jum6zBBpHgnw1pfhPWLfzGe3SCJoJrfII2yOCxYEsChIx2O0VwfjXx3oHi+ysVmSS9u4vkvNHlheNba6XIdonJ4VucAZzgEgHitjRPBfw71wPo+g/arTU2lEjazPKtu8RbiN4t+xGjD4BjGCR3Ndr4n8IW2gfCy60/wAQ+HxdeMUkuIV1nRZY4IyFVTBc3ce7DByef3QJ2cYqZRgt+govsjxrTfFl9o/i+10fxN4v1rwzbmIQWbW4862EUnSK5R1/eqRgJuDBSO3bpPG1rL4PXTYNN8a3bRQmQ27QxnTJE81wx/fxy5dQ/ODwoJxiuam1nxd4q+ENxZeLo7NJLR0g0/VXTOEH3kk8vc21ioVXYJyw46VnfBm08I30d94d+KUcHiGyXc9qpuXVw+FA+zyIyqCMcggZzntin7Hy28h86K/xF0Xwp4etNPmu7U6rcX4+0i8S9b7ar5VmZmyRMc8hj9R6jiPEfi6fxF9hn07VG1a6aM2gt5/lmmidx+5nkHEijsWPyivrD4leE/AtlN4f+3w6T4MtHTbYm5ll+0vEu0uhkTiX7ylctx29K80vvDX7Nr6RrWs2uoX1r4m07Mlq5ldoJGHCiK3EWOmcn9TWkeR7/kHM0rJHe/EbVbj4a+F/Dvibwhplpr+mSeXbXem30LTmylSLMciSIpZQ21hnhOnTPPhmtfFjwP4ntP8AhKZtPl0TVLCWGbyot7b3ON20KSsaKo6koTxgk1r69+0H42174b2XhP7BawRJ8s0tmMPeRL2kRt5UM+HIQg544HFS+Ctf+HngTwbGmiIuoeItVctPHdDelnJGRtUQuuQHjAVcH73PGaHhmrzfyHTrKyilqdf8SPjZ8QLjwfp+v+HtUGq20c5OZLaF45rVx3DIOQQFOFB/LNafhP8AaP1W6s7XU/DUuiWOqRRYmsL638uOVejGCUBOTjgKxxXEeAvDeuReLZ9WtzD4Wms7sXcGl6lHizeSRWDNBtI8snkKVAGTweK9G8M/EXTfAvxB1W9+I/w0sdasbtEAS1aFhvU4mljjlDRyF8j7wXpnnPGTw8bGsqy2SRr658d/G3gK31HQfi34dtPGula3Gbi2SC42+QCeIS3llWAYBkIUPkdWGNvhz+IfiAmiXes+DdOupnnPmXNjZ2/mNZoQTDuXaxGF7qBwDxivZvib4H+B3ibxPofiGW/1DwVp1zaqk2kyTPjy1JMTQTb5RGU6MpdvYDpTY/jL4A8F6LceHvAMk+s3iicW0t4h852JBOJFSPzRxxlc47kZrjjg1LdfJFvE2iuVDfBc8y+CNE1bx00OtLqEyX1hqMckceo6XLkfu0BVhJsbBYKysPmDKQMV6Dp9p4q07xXca34+1rZaSho9PvLdMzIiupWOfZCo2MvzKckZ9unyn468Y+G/E/geK7jtls/EBuTP5VuDHEjkYkMuzar78Y6EjvXqGmftC634Nso08LaTFNpl1bxRLHqCO2xgqq4+0ByknPTcwxnpXdKhJ6xXkc0avRmT8V/DPjXUtR1DXZvDK+I7Cw3Sfara5jMUsTk7pvsw/ejKn5htOD0OK9L0Ox+EdnoPh/X7N9U8DXVtDG9oZ7oTwzSouWVuZI8/wn/UnjGMYr5a/wCFmeN/DmvTa7Zobo6xG8ctnLAzwquTwNuVP+z0GD6V9RX+raRffDTRLXXPBeq2P9ot+6srEK0m6T5lljc7iC2f9Xu5zjgcVjVoThBIv20ZSsa114d8f+MVl12U2994XvQHuE0y4ffMq/KpaGRlw+MbuP4enWvpbwfr0zXWm2VppFxoWm6fC8TRzBJLeaNl6TKuxVyecEHrkivjrwp8RZvD1vcadrnw98Q2+n6dM6Wtx5JVl8xfuXbQqZNr9AygqDgdMivRNK+NLa9E9/oHw/1cywTRxyRwXC7DnG1JgELBWAxkgfQViqUlpGOhM3fdo9e8feAtF8ZeP9O8eeGZ4bltKt0J04xGyw8TDyyske2MoGAOxhjt0NaVt8O7fwjf6j4r8RaVFqbaksTo80CNJBMCT5azxKQiDAAPAx0rn2+Mus+G7GW6bw9PoFtI0JnhOx44GcBWBkXoCRxnbXq/j34g+ItE8LLqPgPw8njrUUVbq705bry2+zNH+7lVUJDEDkxgbm44OOe2nOoko2OWUIt9LHldz+zBpPjjxG3j3xh58tjfEOhW7YzRAAgQAIpjlT+7kDHrXKeFfgz+z/o/i++8MT2GqabqULyDF8rRIAh6o8W3cpGCpOQQQc4rzy++JGqfEHS73xbqXw78SeFriNl2X+jSXAt0wNm8yAIY3JAXBj/HNcz4c8MePNfsr3xD4budW8Q28yhLiK6bfMpjyfmJffuAG3AGe3pXfD2qVtkYyjDe59G+K/2Yvg1LoUmtwWf2OZZzMtzDqTpumPT5DK0fucLnis3w98M9Pn1K58ReNNG0rxBoT2JtZtahuCGhjRceRMN2/ClQeFwP7x6DwvwLZ+Fvil4Os/8AhHNCv/EF/wCH9TM2o2cU7RKcNyjfPkB1TahjBf5eOpx91eFY9P0fTrfwt8O9CSO01mF7i/tL8POI2aMK0O2RypxjBznOAcVXtJxV7kOnG9j451HwtBo+s6X4s0D4g6Pb6Wk/2K0tjatITC3yi1lZeWUrx+8Ckdcio9d/aD8d6RpOreCJvDEUWh6Y7wtqME73UUEVwCit5bFAsbq3yZ7muw8T/BS58Z+LxDa6TN4F1OQeZbW9sqW9nOE4Zo0x5Xb+FuPSvXtW+HUvgPQLzx7fxSNe6dD/AKZbptWOdFG1hJGo2SLgnBOAMcdaceVxUpg7qXLE+SfE3xvuNMutF0TwnrYitbezjLyQKobzMYZZd2MbmGQFOeapRftd/GHSTYacfEC6dFZyMySxWkLLOh/gkUrl/q2SKfqF94Y8f+JYD4k0e08J+TKPtTLbpFNbxO21JjhEDYIPykZxX1D/AMK4+EfhfTY9I1axhjttcdo7PXLmFGWC4kGFLELlI9692wB7Vt7Oircxm6k9kj5V8H/tP/EfWPGcg1nx9e6Vp995iOqRQKqz4+SPyDG4WJ8/e28nA4q78M/jtr2n6zr+leKNFvPiKdVm/ew+Ykd3CLcEZRIxtYhRztVMle+TX2DJ8HJfDev6XP4r0jTNd05iLCW6S0hEkeV/dukg+fAYDGePQdDXzp8QLGw+Ef8AaPhjxxbtp2qQXDXei6tp0QBvATmNmnQYimUfeDFcjvTUaPRBz1Op85+JviQ+sa7Nf+GNP/4RdYJxLbwfvSjtGdrA46PjgqvORXT/APCZ+JtX8rw3qfh6WO51KIz+XOJIjMmCY3ikkwXbd2XoOor6f0/9qfwPp/gZJfEejLd+IdPijWC5uYEme9AGB+/QHkEc7zz2ry7XPilZ/E7xjol74mlg8O2kMTxvBvEXluBuTy3XDoz8YI+X2pq2yhsJuVr3R5z4V8afH74exyWGlwGzmtHF3aQ3lpFJJtQcmCU5RtowWWvUta+P/wC1N438J29vro0uazdh5epfYYSyscgL5sbFY2Y8HGGHoK9h0L4U+C/G72ereCPH8sfijT5WLWusIHgbIztZHKqw9DGBuHbisb4jeMfGnhzwxqekfE/wLZrbWkgT+2tIuIoYZvLdds8cTI75fgcgA9MZ4oUoPoHvbfofM3i6TxlqNimk+M7C607xHbL59uY0V/MUnHzRqgOCvuTke2K1tB/Zo8ca5AfEWqa5ZWekSwrPa3cUayee5H+reLIeMg/KN3OR0rRtv2uNaGq6Vrl9pumXMsdpNbS3i74nnQt+7CBf9W4OAwztPZV5Fd94J+Onhv4ieMNU0b4pM2lWaWsc9pCJBCA/8bRPHsJ+X+EjOfwrX2k4rSNjNwv1PErD4W6xp0t2tnrz6BYRyqNQMZlhmm24AzHDydueN2MZOKfr3wW8O6Hqks+oeJ7yPTblP9Fl3OxtWjwXW5XaGdG3DBVRgGvoO7/4ZP8AGnh/WtIvfF978PbwsZrS8mkcblCkCNUMT7g5+9uycH8K+RDqFhYadc6Pompya3szEt7iUW82AeY1lUsm7gY4PoOlTGcpS0t9xUoWVmzvtf8AhFB4dYapfynV9Dkgjn8+CXzsgjKvk/OAR06Z7Uni34W6Tp/g/TPHvgDU4/E1jI2JrWJJPtAY5LuVcMwCqMHOO2OK8fk8UePU0uwa6+3TWaxtY2ysNirAp5RZCgLJnopb5favRPA+ueMB4XPk2mqatoBlc4s3iJiiYfvF2r8+e/pj24rd+1S3MEoXOh+HHwz8P/Erw3J4jt/F1jol5bq/23TL+FxhEztYOhynA3fdbI7Cvtb9mD4T638GNA1r4o3mq2njqw1W3i8iG1tzFJDaRnzWkjnnG7heSoHzdMZAA+E/Avw70Xx/rP8AZngq01rS5dTWWC1a7kAtvOB2yLkNyAMKwPTgYxivSvHfjn44aJot38IfEzva+HrexWKS2u7QWssYtBtWa3fh0VnXGYywIPOK48RzzXJF2N6KjfXoeteJ/ig8nxDuvif8NfFcHjHS5XVbyzhto3kt3P3UCgNhcqdj/wAPTkdPl7xv4luNd8U33i7xTapcySXSYhijFuXhRVVdmAcuoXkVZ+Dl/wDEbR2u9O8Kw2emf25AApl2RtKIwSJEcbiXXcfl6Y7VFr3hzWm1VbPXNQh0m6vLwW811KyTRr5rgPI20hUxnJxgjHbFFGl7PS5c5qV9Dtdc8S+F/F2lWt/Z6Yw0XSbeaO8hlX9zuYblRVP7wN/tFeeBxXnOl+PY5IrbTNAn1Tw9DZqI4reNwyRA8neM7nVeMBh2/L3/AMf/AA50FNDlTw98Rx4ptdJjhXU7ZdOePaAVCulxDhCC2D0ZV/vcV8+6R4IjmaC61nStX0iz1FjHperAM1u7k7UAaIBCSefmIxitYSg73Zi20lZHY/D1/F2peNhqWh6lHqy6YhluLK4XyraUTKU/1K4CsSAc44POO1ew6PrHwzlns9TTxWvh3Wri+gW4s7hj5WnyIwCDyiU3Iu0BXD8KcYxnHg8vwq8TeHdPaHxBpUniMi4IOoadcFljV+I/PEX7yPb3yMYxz0r1rSvhn8L9A8OvZeMtNuPEWoXFsQlpBO8z2hblGST5dpY4HHAzyDXFi4wktGdNFtbo9J+JP/Cy9Y1vxF4X8ZaroPhp20/zdPupom+xXSQldql/OV4m5BYkM4U8KQM18Kan8bviVq/iqzufEesXOs6UnlWkyWKKLdlH39se0Lllb7xUMeoPp9dfGXwT4YPwe0DxrbaFq+h69psq2lzDPPJMslv5ajcqf6sRtwMhEYbMEcA1U/Zp0B7vxO9x4O1C1t9UtbPcz3sLpDeQySANAYiDwq9xyB7VnR9jSg5yRrUc5WUTyC81DSfHWtaX4N8KaZdR6XYmOYR3CbXgaQjzXWRiz7doBO48EcAAKKwdN1rx4dc1v4T6I9vfabqd5JaWcmqMfMXdHyiEnp8pHzng4IGa/QD406LF4StNA1jW9FspvC2p50+STRVWK5t764wFaP51Qo0mQp3AdQ3QA8J4E/Zx8T+BPiQPEnj7R01/SdWvo20/UTdQyPasqkxmaNcEyS9VKYXcOpzisIY2nZtrQqVKSSseceHr7XfhQ2neAvEkyeFIpLE217I6tGyPhiksT7f3chU43ZYMM4XpjVupvFOkeF7zW/Cut6F4ksICCJY5vtd9bxykEYcbMMpwPmUHrgcV7X8fNJ1L4iS6p4IsJ7S5vxIZLePykjlESxAom9lXDbXK7gxO0noOnxvpfh/XfhVq2oaDoPhHVPGepX2neVcrbLkWjnnMb+WyyjOD0Jyo21nh6irXuXOPIkaumXl/ZjUPE/ibTZrrUvOi+yyXGV3bl2ZHy9eO47jOOKXxz8Oda8TeAU8S6FpohuvPEmp2m9IoZHjcAPGC3BYEfKMduCa4zSvH/wAQvCfhvXNG8T/aLHUbsxtbf2vayxtGgyGjInSMNHIDhdpbaR1Hbsfgz4h8MeMtA03wL4ktpjqM115cJe6a3SR5XjWFrWUEIG3Ejy2X74HAzkd8rxW3Yw03Rl+FPiH8Q/2brZPG/hi2tRBfyxx6na348wMyYWLyx9+PduPzKf8Ae4Az3sHxV+EXxs+Ifhbxz8WNNTSdSMAsLmSHJ0+UqWNmXWMxurbjt3ncQAB0xiP4jfCiy0jxFbLqkMenWUKNb3k2qSm7kik27081WYIInyArAFemcdT5Vf8Ag2LUfHHhzwZrYgtNIlJEOr2oGWh8suEhYNtZS4CL8oORnjvM1Sn72z/IpSlHToTePNZ+H9z8UdbXSfE+reA7UXhtTBcPNOjKVEeflkK+WCM/Mv3MYJr6U8VfFtvhd8OofC/gWeLTdFGneTcjhvtkdywMU8EoyyN83zcjO4Z3da8C+K+i6T8O/Etrf/Du2n8TQyQ+XefbbctDGzqOS5UEbhxnoCCOnFaXww8X/BjS/B/iLwj8WNDutIv9Zm3RXUSG6sY3Qs8CrCrboWXcOfnBC9q5JUIyhZbHRGo7pnkes+NfEvhAaRbQyzzxqftkWnXKpIBFhgximJbO0ZG3OfYV7ja/Fq0l0i1XSPEkk0GpW8JuNNdJDDHtTmJt+4YHTjA46HpX0loHw4l8Y+A9H8NL4G0zWdB1Fds+rRPGZ4oGKGOeMlvNt2VQSRkgfdwMYryrXf2GvHWkaTe6l4DuYftfmstppV1dtJ9ptiw+cXDRqEkUdIyAG6bq9CMaUo2tY45TkpXNf4b+LtO8Oabq2ra1p2meMUujbRS2qKn+j2jZVzACOCVbPOOgGcV4l4p8H2urtb3/AMM/DV8LN7hm09JbcsdictFvj3B1znHXAAHufNZde8ZfCHxRfaDc6Yqvxa3UF4TA5kAB3rtbaAOQGU4Ne0+Dfjhqmkava2bmfwjYBPMMsjJeQIx5ztK/cY8dcCtEnHVbEaNHm2iap8UvhR4sfxnpOnv4S1xSVlhntfNKIqrncr4Xa/3vfOa+ivhv+1prC6HcjW7yyXUQ7TXMLWisNQaXlWA2/KVXAwBjFa+s/EyXxJ4pg8QeILWw1yJreWBpoY1VZ4f4Su12xktzu7enAHkPxD+EmiPbweOPCcbeFI2AjbTARP8ANnaGhcE8DjAO04qG4zWqsNXjofXXg/4oeHvjtZNH/wAIfa61JbqyHTXltHOQCPO8qVFzGv3lZM7e49PjDxv4C8UaTd3Ph2e2bw/JbTi4bQ5tk6dd48i5Qs2QDwrHOD26Vxeg+NfFfw/8V6dqltKfDeoWDEWNzNCysm9PKkUh8bo2UkfN1HQmvsL4JfHW3n1nU9S8T6Q3xI1GEJLJfwCBpBcEBUAac4C+WCMowwRjFJ0+TW2hSn2OG8O/FrT/AIf+ENM8KeOPh1ZPaK7Zum8tbhF35MkO5d6SJuPykjooBXrWTFqXhrXtKvr34YeMnt9UMIuLzTLtZbaS/gikXy4JMybfMU+Wq4YhjjAUc167a698O/i94m1JLK1j0DWJLp3u9Dvz8rLtXLBPK2NkjrG3OO9fPviD/hVd34gM/gqC5+FGsaFMwnjjme70y88xl2yRo7RzxlZT91ECr2B6jhajN6nTFuC06HSeNPCXj3WfhtpF9DZvcNrkvl28M9gVm08xzIHU3bSKURtjlS6crngDGOw8Pfs322sx6tdeHrx9Jns0H/EovCjujDPnCM5zIhGCu9sK3UkHjzXV/iT8UPh1q91rl/NeXC2yIUMQ8/SrmMxquWiyoXIA+ZcMDkk963PBv7THhDwh8R7Hxg1veeINHv7YC/tiiyT28roEYRAlUdNvYkkFO+auKlF2toS7SR57e+KtK8KeJ7bRjNd69pliGW2lcS2s8ErBPNGcBXHAZSMDgDJArpbRfDvi/Tdc8PeGbmQ+I7ox3CnWZfszO+8keSyu2/5eCrHBIU4x0/QvxD4u/Z0+PnhzTrvWLTStftbzzPsR1kLaSIY/lYMA6TooPyruG0kV48P2b/gHe3c2h/2IReTQObe80+aZobVlVjGFU/OjdNnJUnacYNbQdPYy9/sfE+ueB4vAkM+m+Or6WC+vDF5GbZo42VSAdr7XG5e5DDAFei/DPxo3gjS9VsPD+pST3F5CJLe11hd0E7K4Rvscu9STtO0pknODjjjkfH3gP44+FU02TxnH/wAJ54Y0+d7O31KKf7WYSOACcLNFlVHyygLxjJxXDeH/AB14a1/Q10XXLaO5vNPu5LmBpC6EDeGZVKcc8rtJb6dMdNuaNmZvQ9vtvCHxC0rStW8fXemN420TxLFDPHJpaubm3dThnkt0RpYSv8WxXUlRux0ru/hz+2loPhjwcnhXxHp934i1S03paDLBGCNkrK+N6MpJz8vYDjFbum/Efw4JrbXBPLdWlkwvI4YWMcson2h0iOShGR83DdCD7/QGseEfgh+0Z4buNQ+xy+E7hkH/ABNrm1S3uo5AwVWDklZVDnDDIH0xxw1VDZmsZStc5jwv+178F/EcekeHNQebQL7UGkgmhvkjhEbfNwZJsRGNhwuH/wBkgHiu/wDin8LLLxF4Vu9A+HOqWfgPxBeIJktoxCi3qRHdGjLjdGjk/fj2/iOK/Pr4y/Aa88Ex3LXN42spYvEttdRxmONEkK4fcMhw64Iw+4EgdKk8O+Jbr4Tf2H8SNP8AFsvj17si1utHud4uY4owoOws7sDChAGVHzY256iPY6XhIvmV9hvhrwn8YvhFLrnhzx7odz4Y0DUmt0nvYibq03RuZYSjIQ+A+Bk498dK9Y8Pftv6DoF3/Y/iW0jvLXT4hB+4z9s8xRjzI8lo3jJ6ruUjNfeOjeJvD/iLwgnja4aXR7JrNZ54rtUc2ySLu2SHDRttGMk8decdPD/E37NHwS8b6emqzabDf2F/m4W4sgLYI7/eeF0OI8E/d+7kYxSU4TdqisF5JXWpztl+1/8ACnVX0+3f7To0u8LdSSIu22D42skkf3lPcBjjP4VZ+JHwmj+Ollo+rWPim4sLnTRNJp84tbebyoLgKJGaKRI5GVwq5JI5x9K8t8G/sZeB/BA1bVNUvJviDYJ+/t5buMxvDHE+W2pGzRsEQnfxlsDiuB0H40R2Ws3PjO+a7isdIPk6VdJGyWk0BZoDFhl8sHaOVBABX6UckIS/dO5SbmtrHGeIPhJ8ZvhPq8/iWyik8Q/2Ypu4NT0t38kRp8jedAsaFSVHzKN4x0Nd/wDC3/gofezR2um+PNEj1F0maBr6wi/drggLnzZNw57Dp6V9l+BfjB4H+JmkSXmj6xbQwps823vHjtht/iwxfY3PXnj0FGp/C3wV4ksdQ+3aNZy23iKHy7gWccUWfLbcjiWIAOSRuBHp7VbqQlpNE2ktDmvhP44PxS03VdN8fWdvLfx3JjOn3VvtF5ZOoZFkiIMcgwNoyMHA4J5Pk3xN/YL+Gni+S78Q+Dbi7+HmpsRLbeXM0lkGPLJ5JHCHsAwA7ACvVbf4fa74E8Ha/f8Ahy8u/FNytsr6VtjEl5AImwQIyWNyqFgSpAyBgDmvHvBf7UPiCXw/d2niO8gsdes5zEo1GyNp5sCEDKx4RNwIK8gfnWP1qdJ2pF/V1UV5Hwp42+G/x8/Zl8RLdLFq1lZRkyWuv6ePOtZCTv3OY2CKwx8ytnjivrr4Qf8ABQO1v4rPw98VbO7vWjjH2jW9KRHyQAV32hO5c+qE/wBK98uv2uPhLqAsvDfiC4a2TUFZJ/tFk7whwv3NsYkHJwFLDacjpitrVPg58Cfjfp+n+KNGs4tMvAzW9vqlkv2W4TB2kNBGPLk29vMXp0467/W4VlarCzMvYVKXwvQ9e8L+OfAnxb0V9Z8C6va+I7VRieHB81CQAIrqFiCjHsHQD0rw/wCKP7Lvw1+K2YJNKTwNqEgJF7pscUD7tuF3rHH+8XPUfLx3xXw54v8AgD+1H+z143u/H3wwn1DxHbl9xudHAMwt4edlzZn5LlAOSu3Gfbp1Vr/wUJ+IdnYWWneL/CEFreQMsWo3UarBMG4U/umkXy2z97AbHOMVzSw9eD9ph5XNYzpy92Z4r43/AGXPj78AL0+NtMWLxXo+mYYalo0x8+KLdkPNbLhnCEDIAbjPavfdI/bEvviN8PT8NfifBbaTfX8ElpeXF/CWguC+FDMyMr2p5OxhERwDkV9M/DL9qj4R/EmM6ddajb+DdVXEclpqM6xQTHjDQOzKXDehC88dOavfFr9nbwN8Wp7TT9aurfS3vv3lu9tGI5JhGuTh1KYB3Dvh8dDg054v2vuYqNmhxp+z1p7f1sYHwQ1b9nP4U6lpmj+EfELG41p5I50eWV1llyShKyY2qpbajBOVAyetcv8AtF/s/wDhHUPF17421G51+OzvFZZILayjntbY7QpdZuCI/wCLZ1QqcEZxXmHxL/Y5f4daE3iv4aajceI7jTQss1nKVW+EAG0+QkYJkKg8AYyOlbXwF+IfxY1TT7jSLXxVeXlloELi90nUreOaZFIwVaWQeauzkDLZDdvTBzXxUp3sbJX3Vj568Z/DPSPh54aj1bTfEEnieznbbvtkaOaNeGDMhz/q+OCNwBFYPwWutGutV1bUPE+o3Hk2USxRJNuZ8yBvOBCncpVQjIenUcYOP0Fm8Y6VdaPrOs3Ol6dq2m6haLFqNtI4/dbPlPm4GDnrkqD8o9BXNJ8GNM1rwJLZfC7TdCmmslN5Gx2S+dHNhyiSKd8bAM2w4xwPu1ze3jK7a1OlRcVbofOF58M9AtNAfxp8M/Hl3FJbOSLO+jK7yT90PGydenKnIGK0fCPxk1uz8Yabpnj5bW4tZ8WtxplpYxy+YxG0SDAKs/IOA2e2Oa24PhV8TvBF5ZeJbLwlHqVjAfNawkuhdIwddkoSIHcrbRkcnHH0qPVvg74O1nVdY8ReGtUufg/d6MkF5bwSfvxbXD48xgj5YKXI5jbkkcDOBlyxTvoaud1Y9U+J11r/AIN+HY1HwdrI1fwvHcI9zYaqhtZrRmdMJghT5bEqmxhgE/jXi/xI+Mvhj4zGxn1jw/HY/wBmoIoJLG73puKqJEeJsArkfIQo4HSvoTwJba98ZPClx4X8ez2moJtdE1G2UIt7sYAb4mwEKFTIQF5HSvGv+EE8CePPEU/geO3t9AuZo3S11CwjVUMtuu5n2LwCSOSQeO9O0YvsK2nof//Q8r8R6WYYLTTYorq4msCyXDHfFiR8cMGzgZ6YxWFYeEPGL38eHaze7mWNWLxyyEHhTwflUHjtgdj0rsdU8U674g16RRbf2ws4xE20WsTsifwmRcgHBwT3rovDHgHw1r2tWviH4y6nqfw+0aNNyC2K3MlyY22rH5lsfOjG0gj9ycgZ3dK+CeIhTjzM+n9hUb5Ued3egfGe31S90+10W5gexjW4R1mtpFaI8ZDbsMfYZYelWvDHw91R/F9nf/GDTdS8PaUyCZi1rK63KqQNokAG3IPUAgcdOK+rfCfwt8JadqMniv4ejUbG2M6MbfVjLJ9ojGMDzpCD8w4AZD6elK+veJ9Kt9Z17xLZy6rq+qTgwadBdwoPs0fyrEsqRyRqEH91VYgZzXHLNub3YRNHl7Ws2SfEXU5vGllDo+syal4d0lYxbW2k2s0s0l1BkIzKkWFXKoMFy+Mcelcn4b+F3w7fxDb6N4G0i+0K6EBZZtVYXYjAP7wrbzeZ5jN90YzjtjpXPan+0VFZW2p+G/D+gR+EL258uG6llunuppNi4crIVxtAO0ZK9+K8ph+KXxB+2NbfC+9fRVlQxS/ZokETNjLndMuc+hJOOgqKFKq/h0Lny/aP0MtNc13QfD1+vg34fxJrTwrY3XiCYW9nNOi7cOLKSIs2VOAD8o/DFec3/jn9pq3sn8M+FJIvBVowYSySizuZU3Lg4Z42CBv+mYBXrxXzz4B8D/Hi10V9RSKbxwl+ftP2h7qRZOTu+bzSCVUj/ln8o6cVra7c/EO9s5Nd1GF7zWJbiOE20CNDyg2kFej8DGQcU/q8ub3tfmJThy2iamr6Z4W0PwlD4V1aF/Hut3EiPNOlw1mokH3UCr5kR2g7eD8w54rxH4h64bS/na8gWwa5SJYYCS3l+SACNwQgkg5zWNr+pP4au5tR1a4S2v5HEj2USbWj24J3ShSoOAD2+tc5p1v4z+JmpnU9H0yfxLYl2hkMcKCPeR8uXJVY+edxYV6mHw76nBVqo3vht8I/iT8e9Q1G/wBPH+j2LBZ57iSIW+5MCOJIcq+5x3AA9TyK+hfBmrfBLw/4xu/BnxP8Rp4G0y0t9tzHp8GLUTpwY57uGFjuY8jbvHYsODXP+D/2efjB4o0W5kg1B9O03T4yxOxmkRwArCKO3kWWYqOrIkgrgtD/AGc/HvjrxXd/D7QLrRvD9nayKLnV9Qf7NDMjAYKRN++aQN8pVcHPtV1VCT5bpIiErLm6nAfEL4l2XifWr/QfA7tZaHEzW9nJbmTzL2IEqJDLKEcB+uNvT0xWW+oy2em2dnBbCxFsBG8SvlmTHHzEZPPWvfNb/Zzt/AVxANU8WWOrtJmNr3T7aZo9gBKhJZAA3II4U7R3NanhL9l3xd47tr/UYNSt/DEFkVRWuLaeeRlH8Y4xyozk7V5610UZYenDlpsyqOpJ3kj5euNVv7yFLaViUhPmtF9z5eB1I2jb+H0rprn48ac3hy28FXGlL9pjRIIZN5mdFDDAwAFkJA4xyM9Divd7D4d+EvCV3d2mrvb+NrmA5F6Wlt4gP4EEUcvzB/XnHpXt3hbxj4S+HGmwDVvDOnWFvfJJ9lcxJLJkgNjzCm5eD/FjHrWVfEUmrLYulTmnsfJKS+JvEXhqz8N3ehGytvNVo2mkSLBZsBmWQ7ghZuchRg+lfYPgP9k/R7nRrGXxVrtlDNGzSSWEFluUxnJT/SYZF4w38KKOg55rg9L8WW/xO8UT+C/h94dGuyXeWuJbaVR5LICyZaRfKO3bn7y8V65D8JPihp1rLY63PHot4HLm4Mi3Typj/VgQkiPbjoGX2rm9o4xvBW9TSUE3abPefA/wp+HngbT7q6gurPxLc6Li5+2XNqifZAwxhI+EQbQeVGfTHSuf8R694O+IGs6drWn+KovEi6apmtbSxtGEbMygbzcvGRhQMlcHA6YrxO81nwb4U8PXnhjxIx8Ua7fFor8Ri5iitbdlyjMzo0ZyDjAwee9ee+FPjJ4D+Fvh6+0OyuJxbai0rJZqj3RMpGCyeUkgT5cLg7B0PauZ+0nK8pGsIRitEfb3gvxJ8HdXG/zoXFo+ya7ulm2xlzkqfO2oo54Kj/6/z98QPjt8CPDet+IJPh14QXx14h0oCNtUinFtawNImFaMOm2RVbO5Y42GQc18xWt5D4ssDefEDRtSGnRsfOgSGS2ht0JJVwVSMSsRjOOfbiuN07xJ8Er7Ul0vwpaXh0u4/wCPqL/SM5jwUzhckMwIG1wRg9O2tOjaWsgfLbSP+Rd8FaF42+PviFNP0i3tYpbiR/tV8u1o4AiGRn8pVUEZXy9nHzHjjp+wfgDwePC2jadp3iS8iv3YiCAtbpbJmMAnanJGWHf0r5AsvHy+G/BuheHPh1HbfDKKwgkvL2RrRLzAlKligkWaTczklmyW5HTArq/ij8QdO+IWnWdoltctp7MPtGvzReQpcxrtWCEhZNu8mM/KvHOD3VetdclPYmFF3vI8U/aM+LvxC0L4sz2PgPVY/CPh/QpRKYtNOBe3c8SbxPLBzsVkUhMhGztYHBr5n8Xw/FS8hm8Z+M9XtrHzZBILWZxK8zdAF8o5UkbSqjAHHSuz17wP4+8Pat/aOjqLeXUz5djbSyxHIjz8rk/uj8oyvKntXr3wj0LwT4OvriL4iy2/jO8MP+jWEFjlLSZG8xmdyHilLZbLHcFK+nSaSpxSc1qbzlLaBhfBL4Q3Mfgm++MfxOuJ7m6shGdMtXRo1SPfjzHSJvnLKUwCh245GMEeo6n4+8WJ4IPiDUbuPSLeUt/Yd3c20UiTkMolCQIrNGyBcKZFG5eRjt7149+J/wAPfAek6X4v8Y6bczwzjOkwIrRpJOF8wI7Rjai5PVvlAHHGa+HfHX7QfxU+IEdzqmoeFrKxtbwbYJ5V84IIwAucsYhgAbW8qM+5xWE5+2k0o6fgh04OCvIh1L9nTX/i0l38VPFXjC48amO3zcSuwhjiVRiCOTZj5EG0lFXOMcjt87a94HsZAmr6Bqdpqcr7URkjmBnbhFjRQhZWY8AEE/Suz+I3xS8ceIfDEfhjWrnbo1jAk72cCfZYHkJGTKiZ3fOoxklQOw5r6y+Ctq2seH9PXwp4T+06tFbKkGr2zRp9odlDPIoudqwpznOcHoMdK64VXh43a06JIylFzduY8H/Z++EPxOsfFl1eyeE5r+509hG15JPDHDYzlSwUwzMBNKy9cZMYHqa+pNT8eePPh/4i1f8AtTULm91ezijEUiW8AZEH+tUqY3hDCPJX72V9+K4z4n/Hvxz8F2stJ8tLjWVjZZ790FybSRwo+yiDyvJeReilZJFZcHAByfGtX8VfFXQPDmqa18Sry/n0TUtjtLfWf2cTGcKqPApUybQ2MooXhckYrldWWJfO1ov60N1TVJcp4r8QJdNHiux1LSo9Qu4ryXz5tRnLPiIkAqsTqqAx5KDYQvy/lc8K+LdAsfHqa74Ct7jwzezHyVGpEubgkbQsUbbmjyTsBzxxwBmodK+Ic8Rso9O1CbU7i6O77FYxbZPKjzlldo2ChRgnO2vrHxjafEPX/Bdk+teF/wDhXOm2lxaXx1nU762uJpXGDHiCFGdcthSDMcDHAJxVYmXJDlSJopyndnzBpnh/RPhDrFzrHiC+Xw9eSCGax0OMS3cqbWz5DTIGike4bgt/AGycV6h4n+IfiXS9bvPE/ibw3pWi399BHD9nu2+3+Vax4XyGeCMpKWIzuPQYGCBS65HaeEdG1X4nQ+I4fHN3FEEit49Pki8qV9qki5A2YjiLcbQGyAcHFdr8MfhbbHwdY+J/GPh6A6W6x38k0Ej3TyMhBCyCEo0Rw4b5dykbQeRivLp0+ZuUuh6E6qja3U8Rlk8TfGDXdHh1W3tPB/hWzL4jsIIraODG0hmG5Hw8i7hgLgds8n6F8PeHNAtrma4HxEvNF0WxQrHex2Cw29sWUMySytlpgXVW2hSOg4zkGja/4G1e5vtb174X6po6ecsMGqCTzIEkztGVcRwqWK/3Mcde9dR8X/A938RdFbWfDnguaE2EEbx6m10jr5alScWvRSR06kV1qMGlGKOb2rTvIy/Cn7PcXjjWv7Y1DWofiL4PvWFxb6s8baYbufcYmRbRAtxGqkbdyfK23jjp2XiTxja/B2O4+G3hjXNH1HXrAqmoxyWKKkdscMkE1xMqtJtR1ICEkYwSMEV5x8PP2a/HXxHvYl1m8n0zRpUjLw2L5SNc/OkieZFHnGD8gf8AGvQbb9n74R+FfEl5aJqFnrS2t09uNMlWXz4bnjEbSknzOePuheOAcVfsIx0b08jP6xzPTULf4cLd2reNdYs11U6xFHBbGzljt7WOOUKN8MRDs2//AKaISO4A6eq+FfhF4Me9ufD/AIltZNbvLxFEMcqq2wYZzIm0RxoQoAJGG9O1ed6Z8Q/BXww1g6P4t8Dv4cvZZEmttTW9juFJU4R9hQLGvA+UDHHK9qu/EX4/+Mru1uvD3wysJNJ1C42+d4hZI18nB/5ZwEMsh2ceYcAdl9JTd7U0HJ/Mz6hl8OaH4e8Kiyggg0zSNNtnktY2tw/2eReMxROrndJyM8nPOa8Y0rUb7wfNFJ4S8IXniC81ktds8l4omdI8b9peExoBkYG4EAD5a+S7zwZp3hbw7p2gSfEGM3NzeJc3Er2E8dv5sh8z76CYggjnEiK2SStfoJ4ft9dm8GG/8EGPxdOI/LgupXWGLznwWYJLwAmSVG0cEDOBTcZby/Ah8q0X4nLL8QvircrO8Pw2vtN8rDGWfWLbDbh1BaPaxHHAz+FeH+N/2kPH+h6rc+FrfSLG81eSBZoZ+P8AQXlGG80MCkhRcNheuQvY16nrXiVPh/e2Vh4w8WR634pvVXzbLa0VvAGYEHckYhUIQclyC3XA61wk+gXtqdW13xVPbzWt4Ul/tQ+W8PllhtBgjGer9QPp2rn5YPfY1WnQ9a0Hx7fRaVp13fxt461h1VAtrEtnG7E/eyQyxqBgH5fwFePeN/2hdd0Dxu3hK8vLKyu5EB/s5l2/ZY3XKlrvykWVip3Y5HoBW94S8cfs+WoGiv4yttc1G/yHh2XMIRQuXUqFCRbQvQuGOOARgV8sfEzxl4J1/wAbaf4L+Dnhezl0OEiCTxBO0zJHd3A3zFUuVL7ExyG6k/KccURpKckolL3U7o2NZvvDfxF1K20mxvlh0zSJfMvJkGVknduUG8Kw3EHDKWGBxxXq/h3w9rHjwaZoPjOFYfCd/FLHZaRGglkkaAvAouJ5VikxG2HUA7XB5wAMWPDXin4I/BvTLLRbZ28UawsStO9vZXcRnkdVDOWcOipydvl5AGAKyPEXxU0uLUp9T0PUb1NFgMdvuigjR9MllGdreZGHnXjAYD8ScZp8kdFqJc0vI6l/hX4T/ZsiufGgsLC30uxkRxcX8100pm4x9lD+dFbMz8KAfukZ4+75T4P8aa/+07rtzb2vhrTfDJtG82fWLq7E91fpD8sVuY0it5UIWRASCyjaODg598tfhrpdx4P0T4i+MNYXUrHS4jqG6SEAx/aHyIxsJc79ynO47eOAOKk+H2qfBDwxqjarfa8sOtauPNs7NoJLYxRLziTyIzACwXPz9cfL7Q1DmvN/Iq7UPdR4bpT/ABc+Gvh3XfGWtww+B9d15rePQ4Ehh1K4eG1kVLt1ZDNBBDDCRgTIGdsEYCndmab8PIfEiabH4NtNRGo3LRvqGq3M1wy3DjEhDhmZVZ2HGzbgjGMYr6D8afHnwTqHj+08MDUrtdPDQSRtDaiGIMNpkRZ5Y4pNpcAZV/wI+7U8Y/tWeBfAviW50Gxtjp15YQqsK+Q8y3jyRhlg3pFsj5IyztgYx0rlqVqcNkbxp1pKyRo/EuNr3Sk+F+mpP4iNlPHMbe0i8r7OoG6OJ3ZCFVi2SynkDGMYrxDwv8IfjN4S8fab4mvb4LbWouJLfT4yba3aNo9g+5+6dgWUncmce3Fcj4M8ZfG3xX4yvfEHxG8e2fwf0fyvNjsrWK0EfzZZVEiNGgKDDGSUsxBAAHSuX+F80vx68e+MdYHib/haNzo3k2WkwsZLCK6tdj/6Q6/IFiKpgKwYlvmBxWSqub+HX8jb2LgtZaHqHjD4/W+jaRqEGqa/b+P/ABDdu8cPh1LJoVV2JVlMqQbWAXHXbnGK8evvD/gb4deAbTxr8Z4NUbxjeRu0OjxTGA+Zv/co8luXhijeLZnIBUZGNwxXcanqnxJ0axj1a50mH4b6fo9y1o8UFhCWuGEiKCJZFMsODng7dy9/Tbt/hr8Z20D+0L3wdHqmlXh+0qxurG5KjOfmMsu7HdTtJXkbqqnQa1aJlVjsjyP4Y+GPH3xS8UrpD2kHg/SbbT1vYLWMQ+VeSBxg7gFeQBlXja3Cn+GvvHSvhXrXiHw8bb4gR2NxfWglf+1LWMrPCzDh1LJw7FcsUj2kYB5zXynefHbxdd3Vx4M+H3hY/wDCZRW/ktdxLBcTwFQoklS32BVCrxjdjPOcYrCXx38TTqdh4X+J3xMHgtrJNkFvHo6XUkyuyk75YxF5bgBeDKWwegxitJ1OVLljZeZKoylu/uKfxN0zwp4EtrLTbrXb2DXLdR5dmVkxBFMwBYOiJEheMg/Kd3qPTjvCXw61r4vfEC38PeG7t7dmgDST6m7SSxRRfLJ5UUrB/kBGAQQT1rvtG1n9lDwp4yh8ReL9f1X4l363S3ZvPJubKKE4ACSWhCm4GQfmjyOgxgV9kal+0D4I2Q634J0SJzfBLSC8MQW/aKHAO23ki5RANoWSRe2Bxwo46nT0irv00JqUKsnorI+cvH/7Hfw+8LRw+IP+EtkvJTIERtXcw+aYjwIEiyZAB16D8K8cbxB4B13UNI+FWhTprTyv5PnxLNHGrtyCXcDaow3Qngc+leifEh9D8W/GJPHHi7QbjxPLEltb6Rpb3AAufK4k5iUpCkCtuZWHzHng8r9O/EbwPbeDNCT4l3vhbTLa4sLRXFlYMkV0JHYL5aTKmxAAcE/MAmeDipljpcnNN/ch/VkmoLd7HhVj+zB4X1u3SC8e4BsyXadZXmW4QruCbQVaIIe4PrxisvW/iD4M+GegaX4e8CaZZ2F5G3nfa/skXmSwPg74pZIyx3fMuS29fwwPP9Z/a8+H/iXUo9KTw3cw6RGiw/YzKg81gVYv9qRImUKyjIc4OOK5b4yfFnxdqOkzT+HdNstV8IBV85sqZJ4V2/uQ52tti2nO1Fwc8nGB5c8VUq6Nu33HdHLeRrmR7ZJ4p1jx/pl1qN9eW9pY4BWIiMugQAKvm7UmYkrjc+CB7CvJPDmpfDfxf42d9P8AL02TTwRLbagpYvOx+Vyzllb8GbgZwDxXzZ4U0X4NeN55PGPjmwvPC2m27JEthBeyytK0hYgh0XMSHGSqjkjqtfaPhP4E+GtMvorbwZbS6KLiF7kXl0DN9mXy22h4ty78jjI55Hbmt4U+Trby/wCCZ1IxiuUx9M8O+PviB48fw9r8tnqOi6eNt1LaQIkVuvlmSP5/lk3PgA7ThTxis3xl8OvDXiTxFceGvDev2ltY2OGdbNWlmkZVy6mclTHkAZKM46AdK0rT4F+IfEcM9lq3j7TbnRLV3aG3jtfJkuF+9kiN1kVcDhdpHoKueI4vC9p4BHgnStB0+2tXQSWl558yO00TfMyF4TISd33XK5B9q0clZLT8zNL3tDyz4Y/Av4Ratr91qGu3jjTotol01rm4M8s8gISRrpZI2CJgZRFz2J44+hfiR4G+JL+Gb7w38Gxptp4YggWKV7eMS3rREHdH+93SsTlyWG5ufvDt4z4c8Y+K77xNBaeA9LtbKPRYUgnt3torjDTbv3ryFQyEBThdxyQM7s12Wgar8U77xjLFqnj2a9S0l2PAllFao28YdB5Kxhc/dLbRj9a6ovmilbT7vyBpp3bOU+EPg3S5Le48GTaxDo2u3W6Sa+uXc/uBwYhGxIf5DngqepPSvo3wdcfs0Xd15Nppkd9dWg8iLXpEuop7gooO5GMkLxp/DtMe09sjr4pqGhufG6aLF4NttEeeMyfbTceZlOobywMk54O0Enr0HEOq+E/Dnw11mFWgbVdetYvN89Gmi8iR87F8kgxnGTzkDpntWcm3aWwrRb5STxg2n/GrW7v4e/C3w/Z2sKzeaNQupWyANq+aPtADbSScKqlccivX/Cvw30n4J+DtYa+0yOK9i0901CU3DD7dMY8okfzOsceGygjUYPXJGa4/wd491TwNfpq3iJBq+qakkbvbGMRBIY2yqF1OxuBu38lSBxVP42aTc/F/UbG++GrWwm1J1W5MlyFjWaQhZOJdrtsxnaF3HJx2qJy5YezhuzSKvJc/wo+VPCvinwnZxXEtnoj/APCW3cvlhIXlkK2znEzBZA0O5FH3toJ7Ec1Nq/hG28R+N57rS9LdNOsYYlMMlwC5kYbpMHzCyA/d4Zhkbh7eleMPC3w1+E1pceGtA1G+8ceM2Ty9W1O2SS30+0kQDMYglDZAX0Y8A8q3FeFza94dsPEPh+AkXFpZMZ76SHdGskqACEKcK2c8nacHOOK6KNSMbNa/10HWpud+VWNyPwk3jHx3L4S1PUrL4XaXFAiIdRXe86DCZDZyxVh0Y5GBzxX2J4f+D/hzw3Y2a6R8Q59Ss7JI0f7FvmkuJk2lR5iuyxKduFTGOmTxiuUtPgff/Frw1a+KPHGtaV4EsLkRy2kaWqXFxKjHCLJIGITK4A9P5e9+GPBHw9+CzRx2cX9mWDxoscjCe6aWUDKnb+8I3Z6KMew6UsViXKKhJr0MKdOMXeJ478Qv2ffgLd6uniX4m69q+l3t4pJilV2ZHyCCTGJEjTacKAgr5r1D4XXXjLxffeGvhjbvruh6euYLtmCbI1C7VlknEbsT1G0bj2AHT2v4k/GLx94G1C88X+LbKzuruZy+kafdbQYUAKB2SLarfKf4huyTjgV5Iv8Awvz4pRQ+K/E9vqWpJGN9ta2Pk2ULmQg9LZg31LgDAxWGGc+233HTKFldyNzwh4UTwJrdn4r+KU2l6fpmiSGKKxEsl5cSXAztDCNHVTzkoc/7QA5H0b4j8f8AgDWobPxF4XNvYWWg43mS3LMp3HaEjWL+IbhkccDpjI+bfD/gf432kktzbeEtKaeCYKiXGo2TtZRybSU8oP8AOzAj5mw20gAYxXT/ABC8S3Woado3hPT7S11DUXvI0mNkQBI0bn915GxSpLHG4HHHHGMazpzm43fyMPdWpsf8LH0GbTNfuPC3gOWx8N3hEUmoXF6+y9mc4Bjt2DNGpcjakfGMbscCt3w14N+Jek/2PcXngu60TTLtNkFuqJNNcJHySfJyYeNo/fFWbtXsF/e/AvwrPp2peJPErHWdGMUMlhIxAjfGAJFSJ4w3II+YY4PHFXvGP7QWveJ7bUvC/wCz54fl+JOsWu2CDUI4oLWw07cMNukumjadsZyPkHAPIxnWEekItmGu70R8/ar8P/hul1b6d4T0m60LxHq98ZNUl1FRPN5UQkaYQJIrLA+7OFj8scYOccdx478MaNaQaMvhO2k8HrZTjdql3M1yXJ/5ZRW7lkkbIB52LhSPSuI8DaB8a9F8VXb/ABgs21y0S1WO71DfFGkUZPmbF+zsv71j91lOePxGt4p1jRV8Z6NaXenXVpoMUMs2k2zTtskukPmNcB2ZWVFG1Qkm7gjCkHFenClNNQZzTqLVo4Dx/wCKdH8T69D4H0qK78X3NrCGmcSwWy3UwO4IQwjSIL94856cHAzycMHxX8N3B8RzaHb6HaOsu2QrDIsBAIVp3iHzeWnUD/x2uCe3gbxvd6hqGtxtFeylbCPT8xS5yNilkXCEAbMMfm4r2TxCG8TeGLX4carHevcwyxSxAzAPKgzmMFM+ZkZA64xx0r0+TlijhlNN26I+ZZ/Dmn+LvEt1/Z99N4n127WW8u3jBVZ5gc7IYAu0kngADgenabxB4d16zt7K38f6VP4XghUGG3Tyi0p6fMY3Yxnn7pCn2r6r0H4e/EfQtPmufCGiyaHDcrHaNE0sLSgcHzD5zMFG04O7BHXjqOD+K/hGy8O2NvDfXC60kF1FbwQQO3+iwsd53ScbmJXBUj5c8HuL9slaP9fcSovc+CvFl1ejxHfPNtMAQeQqjAKADa3Sqwgf+zGSTjG3JHf26djXZfFC80Wbx5qNtp0Rl8uOFLhw3C5jBK7cYG3PVTiuMhOzbGE88BPlUtjcnbGcdPTtXlzi76HdCWiuQH7QrbTMd6LgKFH5HAweK2fD2r2fhmabWJLNtalWLEERBVUJ9TyMY6cVhSap5SAD/SJBxyMYxz1I7Vz41ttSlnj0vZMzIV98n2OAPyrTCU5e090mtJcup1mt+I21TVYrq1QaOpUQOkW4hg+A+5vlPAxj2rrvCnxBm8Lb9N8OWUnia7bAZlbEajPBZSGwcce+KreD/BEVzd2U9+G2Qx/aGMZ4HAPzIQeCD0r60VZ9UvdF0Lw1YWtpE8y2sUzxIzFyB5u1Su9Qp6AEewr6CajFKJ5kZOTv0J7HSrG+0WK+v9KW4u7t4hNbxkwkkrnedjYAHAx/IVj+P7bwv4I8KT63dWEjhQB9iSQqqyNjy1dlzu/vckgY6V7Rf/B74p6N5VvpMVlNe3sp8n5DN5SYG+c7mAQIMEqSDyPlNfNnxc+AmqfD+yt9F+IPiy21e1A/tC10S3jmWeTcdpkadm/dRJzhPm6EDmuPl55WudEWkj5Ht54blr2UxfNuO5Nu7yomY7C2P4QvTPHFey6B4C8SeLNS0vTTeqNJSMSo5jDKI1AOVCHJJGOD0qv4UvvEek6Lqosruw0fQLmVx9qdUm5xsEa5IdiFxxtIH6V9K/s6fB7W/ETT+Ixqcf8AZvlrCly8UoQFmIby4lJL8ZGeFH1rvquNNadDl5nJ2HeG7vS9Chm0fwnbtOVbyhb79jyYHzMfM+ZSDntx7cV538TvCHiTw9FdeJdesIdN0u88lfJikHnSnbhQ2OQU78LkV996x8BG8JeCdV8TrrNrYJERPHIysxf+BpNxEm3PACbQfcda/L3xnFa6/qIhu9an8Qx2xMbSbpEXeS2du/t0HTJ9a8/DyVSpaLOqfuRu9DznwtcXuo+Iv7L0NVmkvpCu2QAJHGOcOxwMY4PevsnxLPovg2x03RI5Be3KeUL29J3RwbCAgWMhvu/7OM/jx4Z4V+GWoIttqFzo2p/ZLhxHYSohCTbWz977mAePmP8AKvrZ/gJ4+1HW9I8PS2VppC6kzTSam8aX0VnHEhYkx7liB+X5cTAk+3FehieVJROSi7tyPCfiJ4m1O91S3hn02eOw2+ZZ3MjAx3IZVzLtPT5cbR1Fe/8Awk+FHgfxFBD4otfG+jeCr6ytftN1LfRm7uAEQec0UbvGFUDOVU5Hp2pbb4S61ceJbvwfY6dL8YvE8ZZrG7klisrW3jAA81Yp5xFtB6gZJIwpIxWk37FX7Qsd3bavdW2j6zBndNDDcmGVt43bC8h2qiHnbwGxjpXHGtBR5U7Gslfc898eaL8LfHvjCxvjc2+m6FZSKLzV9XBt7S7ht8GR4YFxLifB2qdzfzr7Q+CulfBqaG+1z4I+GwmkzAx3WpBGg3uBgLH9oQTkHZ0wNvHHNfCut/Br4j6J8Qraz1O60y9eaXzFlfMlvpsK5374mULIUAIK4wcYz6ffHhH4m32p3dp8PvB2jyeKo9AhjWaS0kitoptqLuYqPlgTcSCg3mvOxuJcIKMJfcdVGjGTu1se6Wmk29hp1zdS27yw7zL57sI12jaAruchevzE9ByeK+GfiF+158NNe8W2g0zw5qdgNFt54Z5Z5Q8LPnCqkR+fqOHXAx/CeK+1Z/hndeO4p9Q8YXn9h3N5ZSxJDbbvLt4hGwVW+ZUl27txJPOcY44+E9f/AGR/BPw80qfxV4j+IcF0bxxFGjWr+eZXY+UFbDjaTzny1GPTrXnYCpCpN+2lZdkdFd8kUoRuznNH/a207wF4ZvtL+FfgpfC+pXyPcJf3Uv8AaEf2qQjLmOUk9B06E447V9RfBPxb8Qfib8Oo/G3ju505bjULh4rae2gWBHt/l2mZgSvJJGNqAbSMYxXk3gL9lXwXdT3Hh218aWnjnVdbs2bfCV+zpCgybfCPJh3/AL+Qy8Hb69HJ8H/EfgO5todc8J/2/b2MO62tJ9WjtvsiqdpbcSvmITHkbk5XA7V05h9XcbUzPC88nrofQ1/8OdN8d3P/AAj+tX0kmmWiorWoJjWUhRkfJglMcFfTvXwx4m+PfxZ034lah8Nvhm+k+GtJ0G9/s2LTraztpZN1tiPfLPtDydNr+4xya9Evf2sk0vUr/wCHvgLwtD/wk7xtZxatJexra2btwybZIRvaHHDqNueOgrn/AAFpfxy+FHw9udKtfD+h+HQqXGoN4pgls9Vub3c/meU8LbnDuSV80oyhc/LnmuDBQjG8mrq22x21YSSt1Mz4r/D346f8I9d/FTVfHB1CfVYbWO80my863U2adTIciNBEqkj+MnIGCa891jxvdfF/R7/wdY2uva7o1hBH5l4ZJHt7O3j2gvsJ+Y8Y+c/N2+WvpvQPjjqXjqKX4M61otjaaz9njuBMsglgiQ53tLDJuWWQIxcLG5Ug9ew6K1j8E+Avh/J8MPAF2+sajdM811JB5oEZ3+ZMcuFAVcEhU9gTiqdNTV5K3ZIcKrhZLc+bJPh/8OfA3hq0TVNR1D4z+LtXt449A0h0mt1tYHTJLAGW3k2Od2GCHoF+Xmj4eeBtQ8Gs2neM2h+Hc8qNG76gwLzRy7vM8sAPGVCnHynk8DGGFe9a0/jD4U+EdW+J3h/XpzqniCOzAtoLBJPJIaKLeHlMsBATIPyKclcE4rlJ9P8Aifd+OPDjaxocPjLWNatfPZ2SOJ7EMR887Z2qULMxAIAxtA54XtJJciQ2ub3mzoPCnw6/ZH8Pq82meHpbvUZIlDanqeozW1mzL/y1jW6l2qG5PyxBG7riuqsda+DHhvRPEWr+F30uXxfNb3FzNrd3a+faKRH5cIiSMGJUUKq4gjAfGT/DXAX/AIg8E+I/EuvfDLw34dkuZXWTSJdc1C4UWdvftvjAS2dGYIrLuTBBPGF6GvZ/HegeCPg98CbfwXL4p0nw7q+owPbGW9t5ZBfXmPMZCY0kkgjQ5+YpgZC+meKtOXLZy9DSEYpq6Pk7wDqvjzSNDHxigv5NGiS6mnu77UmMVtfuVA229tH5auhZSsYXAUpgcDFcZcReI/2gfFttDo/g671DXNNt186b7RDDZ/Y3kkZJAk7xg5ZmwFYnjocV7x4P+DngPx3Y2/iD9pL4g6Prml2Ri0/w1p9izQQIZEVjn7LJBJcMFRVxIrAAenA6TxD4Xtvgz488S2Pguwk8fWV9FAJ9NmzCY3kKtb28MgjzKhf5SNuNvyHkilGcKTvbXoVKbneMUfIdj4E+KfibUdT+FXgvSLW3kvdQbTbm6uLuKO38yGUbolV5IxkYONoO7BCg8V+m+g/DnW/BuvprfjHS7G30vR7MadpkEDI322baAjxhmDRSADA+Vsc88Bq+QL74MzaRpln4y1S+/wCEA1HTZzeDTi0Zs9OuHdfIDzRlnxgq2wZITGRjIrZ0f9oL4A/De90jxhrN3ffGPxtCuy4NlNcxwC8PHmR+fsjbDARgIuwnkDOAKni+b3Yi+ryetj0iP4U6f43+JGu+KfF9kfGOmeILU2lr4f0tGElo+UKPPcr5MXmRLuUhxj5/RBnwjx78IvD/AMILV7e68Da5YzPmO3mu9SE8JYn7gitZFiUN/eMfIH0Ne1+Pj+0Prn/CIeNvDOhzaT4dEsl5PpWkTR6Zcrdzsyxm6uJCWaMoVXcMDOeMMNnnfxc+Fmu+H9Gj+MWramPDNxeTqkGgzTtqE6TuWRyLoM0TKCrMMDCjaCQQa3oyrRSTdkYS5GzzjwDa+IbjR/EF54VvovhNd6dF5j3iwiWS4jA+WAfN5iHIyXXcWPygV9A/DHxrrSXlp4n1fxFp3hu9jhhs5Ir6NCt+rRoXu44Y8ECb+9s4GRuGMVwfhWXxbq9kt5qHibRfAHh67iDpqH9lNdNdIC6FRIy53pjlcBgegr698O+HPhHqHgp9Q8H6ba+M9O0Vkl1WZ4JEkmkRQzPE8mZQOM7VICg46GpxFJzk2/8AMqnWjGHLY6jVP2hPgz4ZtbfwF41vo4Zby1kN1bW9pKY0V0JHyxqT++XJVgT65BrzzRfih8BfE0mqRW9pqV8LyGSyQNJM/wDo7psdYwQ7KyRhmGQcc4Irhfjz8E/iB8Y/Fvhr4krplrFbafHa2z6RauLm8uoVm87zMhI0QBW2kGT7o246V0nib9kr4kfFTU7C71jxNa+BNE0qP7NaabaWTfaXiPyuzzxSQmEsoHy5kX0A5J2p4N6Pm/I5pTpRRW8C+C/2fZ9Y1DwV4I1G41HUZ4la3Et07m13cMqTR4IZSwGMFgAeuDjuv+Eb+FPwDE2keE9Jjk1PUXjlvbuTezq7LhWO4MCAc8AgZPSuM8A/skah4Dn1C0v9dey08XTTWH9nqz3U8S8LvuTgINv8IBOSeQK+lPDfh/RdCA0uG0um1K+cfaZ55hJMiZwjJLjnHOMDNejGMYrlT/rsc7ld3R8KfE/41a94NutWfRrTUPt+pWnltrk90DbeWQNssUGw4KkhVHIQdAAcV554f+KngrSfBMGiaZ4n0/QtXvTv1GSK2kuFkMo/eb5Wib95yM4IAPA46fonrP7OHw98X6RLa6ks0UWnxT2dnDFIvlxFjuZzGyOru5wTuUngY7Y+JNf/AGefh74QuJPFPjnx7aeEtBiufsmn2gsW8648r5GjkbGSzr0+XIzxxg0U40Y6XtcOdy2Wwnw7+MmqxTyeDvB8UWqaLY2zO18bdj5zEB51xJhick9D6DpzXp3hS4tvGHjS0vtNtYbnS7mBoRHP983IP3I0z8p3YAJBXBPtj1DwLof7NWh2beIFubPRdR+yF5YI7qd40gHzeYYHd1yUxuwPYdq6i1/aY/Za8KzzaLpuu6bpMdkhuBi2liikkkGf3UpiwHPfHHrium9PeOplL2myifNPxO8Q+MPh/wDFGTwhZ6FqNv4flt0tn16P92Jbq6jGfsQYBQYpH8oDLZPzYAAz81at8FP2jvCXxUtPDXgOdNWHirrNGHK2YKuWe8nlxGGh2g/IeWIwMEV+kEn7VnwAs/EwhvtZhuPN0r+0or2ANc42McwARIS0q8cJuA6ZHajpf7Yf7Nf2C7vYdSlsLm2zNHYG3KT3byc7okTILkD5t+PxoppJp2HJ1LWsfCfhn9lb9pWHxDrHheXxPFDDawI15cobmLTmmdsi1CzeX5j45Z1Dx+jE127/ALMP7UN/Ha63oPjzw1qeoaX+6gjWFi9ugOFODEFYqHyWw2e3OK9suv8AgoV4B+3SW+n6FPdW+zegmniimbZ95AhP3iAcLuyMfdrxPxR/wUV1E201n8L/AAlo/huFpsyvqbrcMUA58uK2eNC/+8SFB6HGK1h7SorRh+Anzx+Jnucf7Mf7QsHhyPTNe+LOn/vwY7tU8PI5ETAhvKfzHLud2BkIcdxgY89b9iPwr43+Jevxa1rWr2+i2NpbrBbWcnlSq8oLN+/YkYTHdScsOhHHkV7/AMFM/iKbCS1tNE0LS53jVVIE05tyOrhWaNWZuwPyj0rQi/4KCfE/VptJn8KeG7TWZBai1+zRxyzPc3Q/i8m3JmAOB8ocqfQVDoYiL93QScmveZ9CP/wTt+D0OqP/AGfq3im3aW1UY/tCORoAAV3ZZEWTOechue3p0fhz/gnN8CtJtbd9Xm1rxLOA4uWnvPJ+0Bz8u4QBNmz/AGCM4r5I1L9rH9uLX7z+2PDfgy/02xsHW0ngs9CeRWmfnDiZZZBgYzggAdwa5TxD45/bn+JupXGlX+n+LrGe5sjC+n6danTbeaLBHmKgdVUkHnMhz7YohTrbc6+8yeu7t8j7b0P/AIJ9fs7LFPcm21e6aeZ3eIaoxjGMhY90aoCB7YOTyTX0X4T/AGfvhd4E0K303SfDek21taozu9zawyyBgv8ArHuJQ0ucfebdnHt0/Giw+H37attIug6boHxAiNvaJGIpL50iWHP3VkaeOCQqcceax9q7r/hlv9tO5066e9iuZt+xntbnXhmUMPmwv2iUNtHVdyjsM1lUw1Zq06yaLvDdO3yP1H8OaH8BtLuDb6Ld+FY9QuvMbFv9iD7Sc/Kq84X8qy/+F1fs0+H4NVsoPFPhuzu9Kl8jUstBuEwGcFQg8zt/qwQK/Muy/wCCff7Rdz4atpotQ0XTbzVJ2E9kt1ODDA3SaaePcj57ouSOgz2an/BNf43215NpCXWgx2TqrNeQzSSLK5Hz7kkEUqY7YBzUQwVLZ1rBKpC6f+R+jcX7ZX7OOloqap47sInWASOlpFI4hGOjeTE4Jx6flWDqX7cX7Kek2kWo2fiy41G6uju+z2sNz57A9GZJVji2nHGD7V+dfhr9iKa+uEutb8Rf2XoaypbTanb6bLIjYYZmi82RCseOA7qFJI7V9cWv/BNr4Z319e3Nr4/1mdZIo4444Vsh5OOr/u0wd3bKjFbqnhoLl9pf+vUiUuvLY9HP/BQ34BXIuJILXxDcJawNMGNise91H+qRHmVyx6Z27ffFeOS/8FH83FnqMPgaQ2e90mT7ahk8rsdwG0NjHyleDXsVr/wTt+AVnNi4vfEupQ+UN8E+pZDOMfvB5cSMDxyPu+gGKzfD/wCxP+zxovih9ESyvvEiWkb3DQ3eqS7ojIcgbFKzbQvHyZByM1j7PAKV3uFJ3T5Yng3i3/goD40sPFlprGiWNtoPh2C1lRtHvykj3ErcrMboYdSvQIoC8V5n4j/bt+IWuX9prvhmfStC1WG2MImjhjmZlZhujl87MW0dfkAOa+pvFH7PX7LPw48RyNfmyvxdhRqVnqepnZY2j4CmG3HzKzAdcFiB05zXKaPbfsDeNvFdzo2m+ERbxaMF/wBMCSx2LxwOBGyospmlV3IUZibtnA5oWLwalyKD0N/Y1GuaMVY+JvF37Sfxb8eSrZeNPFfnWttdRThYVS2/fE/IEMXlhdoI/wBnHFVdb8e+K3vJNG8L77mCe58xkWHz3duN3Zmxu6YI4xX0ZYCym+NuneMdZ+EOl6b4avtLeTSdIhgtRDLC4HlXE0uzy3uTEys0bKSpxheQa+ntI8D/AAZ8NnV7+58Z6b8PrLxjbyRRaJb2lvbNZ+YnlnyHPLSqCcuIwpftwBWjzLD07KFP9BywtVK8n9yv+R8EaRdw6prEX/CfPL4zuLdDL/Y0e63lDYUkYg/gBABCj04PIrsvFPijwlZW7W/h/wCHtl4dvLxYvtTRzSB0U8/KpUoG+783ytyete96P4y8C/AbS/8AhH/hBDp11NLCTc+KL13vJJUUbTBap8jIynBKg+WOyEACuR8f+MPBR+H0Xia/1S18S+LLx44Uh3os/wC9+ch41UqUTd1O3gYHINL6zGo01sVGg46M+b7DxZ4o0W51CPTzLY/a1+0QFh+82gHCq3TAJJIA575rH/4WF8bZ77z7O7/sWB08tY7eKJd7vn+Pqztn149uK9t8Ual4RtPCl1rFrfW+ta+F+yr9kypjIU/69fmUrGxz23dAa9p+F2mfs7+Fvhu7+LvESeL7rxEbeHUBBmNtP81PmVAnzQAZzv4fpxWk6tGnHncL2M4qo9EfJ/hT4Y/H3x7aan4s06ykGl2cE0b6k9zFFA5jzvWGMPueVGHzfIRkfeB4ru/h74E+ISataeFdY0i7fVtXtJGtrp5k+eNOV6MUBUkDrnnnFfQnjT42/steGPCF18Ofhzpeoa0LWMw29xZyyJBHLKSWb7RdTZZ1bOQUIGeOK4uz/aq8M/DzwhaRaF4fvb3xa2nGyfUr+SKaO2t8nyzGAzoQrEAKVUYUbs9K55Yqc/4dJWLjTlbV6/I5HxR+zz4y8J2lrq/im5g8GCYn57pluJHlydqoLZm2nGfm54Par+pfsl6zpIk19/Ftt4iluYVlNki3Hni3OF3BnLmbaWHBC+wryrVPi5rPxD1+x1zxPptxq0P2fy7tzcEiZlxmaOINiEjsifLgAACl+HX7QOteBPGt14s8M+GbvxFYyK+nRWcly3lrHIEBjfaGON67sEHb0zWnLiOVOyT9AtH+Yil0rRZHNlqd1qMmgfaYrWfVbNH8lp8jERDbAmFJOeR6A9K+8Ph58G/CF/4NsrvwdfWXhDUNWs7mwguNRJurq6XeViuYo2mSMH5QQBGSeQcgCvmL4kfEzWPji+nW8donh/SdGtZpo9HhUQA3xALCScDdyQSPc+vNeTfDrVtT+HOu33xCuJoPC2qaFbCaOB/3iy28mOu18HccLnGct2rCpGbj2K93Y+p9V/ZG8O+M70fDnx18ZtT8Q6jDN59zplijQgIoDrmPzZEjK7gfmz2wK811n4F+C/gp4bg0e30u/wDHfjLxFqMtn4digeSNSqP5cRaaXCvxiR1Ur8xCjj5h5r8Jv2hPFvgzxrr3jW10+DUbXxLO1zHPegS8o2Qch1cAAuSF65rvta/aN8f+PPElv4r0kwanq2iQzPpAtLNJ1tXlAWRo7d9xLsOCwBbHToKzUMRGyKtDVtnqPw7/AGc76x13TZfjklnoZ1QTDTtBgvG+0tIjxjzZZosRDbvXEas5O72rpvib8GPhP4d8ZaQ+reGtch0W5jkt7xbd5nSNzhY5opAQWKBcsPmAHT3+aJviX8V/FfiCx1v4m6g8HiDSflsmksv7P2WxbeSI1CgPv53EA8D04g1Pxv4p0zxhHqV1rmq+LLnZ5dvBd3kksbCXpCqSMV2jjGPQY5FHscQ535reQJwUb21PXfFPiTwLLpk/gb9nKx1N50ubaxuL65EU9nEr/fnEUxMmcDD71Rcgdqh0nwJ+y/e3mlWlxpmka9ceF3kn1tdTeVrlri3iUJ+9mLAK0quTHG2AGxtwK8Bj+HnxQ0vV577WLDVvhxBPvEz30c1tFOXBxh8x5xxgfTtXL+EfDIvZLO9m066ura0uijGFWk851yBjbuIPGe2cYz0rtVB20qGLqR25dD9IPh98b/gf8Tprv4d6h4IsPh9DaWYW3fUks/s0qLII0jgaPD9y3bA+tejeDNe/Zm8Of2nb6XDoWnvDILOW5jRGF0GUFgrtuYqrAggnAxxX55R+CNHtZUuJ9Q/saNroJLPciUmUgbgFHVCo45wPwrf8UfDDTNJe41HU9Zm02CO1EySRwGMXNw247Y1OCx4/hyDntXmVMMnK/tDSKjy8tme5678Vf2d/gnetoEHhKw+J1o91Nq02p2Nvaf6JM5LRxN5w+eQKpOVYKAcY6gct4l/bs0jV/Cr6vb/D+z12ZrsRWcOp+RLBDCDhhI23dvdeAVXavTDdD8raV8JfFXjbWPsVzYppX20G4EuoSbGEEf8AGF5cjsMDA+nI0bT4Ea3ceJzp/iq9bwXAJ1OnfZ4zeJcTMPlCKu1ELKOQ3OT0r0aOCoRSVSexjOpr7kT1J/2x49b0HWvB3/CuodL0fUlVbVLYxxW9qqYcxlY4gvlkrzgDI4I5r5+1z4m6zfy3eoeFvBNn4ZS+8uLbBAmyYIxLSqixxgFgehBGADjjNfTj/sSeK7SDTfEfiXxpb32k315DE0mhW8wljgmJEEuZR5fynbuyijJxnOK6Cf8AZLt/Ddv4h8RfEPV9ZvtI0aS3h0ye18m0uJ4pAolmn4kVRHK+wbdpI5+793X6zg6HwtjVOpU6I+fl8RReIrLSNN8U+G7fVksLfd9nVyGaRlCrumXBThdpAODk9sCvafB/x/8AG2ialo3hjSfCHh3wB4X0ECXENqkry3DLgSCRmwkjc7mUbj1zXaePfgl4T+F/hi81nwxpM+saf9lb7XqOp6smxXVCcQIEGZM5BA7rxjIJ+HfFPiDQta06KTTYvscsUf3hNvIV+CWJwOMDA4I9u2tOpCvrHYiUPZr3rH0R8cfjtc/EPw3daPKFs7G71KKOKOERQRMQxLTMUUFsMASG9Ac9a+ddV03xbcj7HfXCWltYxoyXFvbearIiH51kXJUoB0OMZ4FZtpYJ4itIJbmSKPT9OjEcsjAsrOwxlVXnJJGfQ17RNd6NosOm+HZ/EouW0yODfpUdq7G4VRkxF03Eb0+XJOO+PTrhTVFWOeUufY8d8OQ2Gs620XiHV/7Mju4t8F7cwsy3YiZVO1yyAH8eCMVq3WgajZaXcazfyCCGa5MFp5vCXCbseagbHybemQOK+g/iQPDFj8O/DOrT3VjFc3jSpaaVZIg+zWoQStFIFLFW+UBiyodx/E/O/jKa+1/XrTUfEtw0FrFBHHBb7fKYQsxO1CuCcdyeT09KIV+bpZEOlZaj73Tj4mj0xfD+mBJBAYWnGFhDcfvXGc7Fx357egqyPhp/ZHhn/hLdGafxlNpN5BcapNZKz2iockxO5UhFO3qeMe1b0XwU8QT2sfjCDxHF4Y8Pao6aZF9pSQ+aG6sijaoVVUnL7eR1x0+5BoHwx8Hfs8yfDe11COHw7qU32XUfEHnALNcSGOWYEbS5LLjYoG3A44xnzMxzb2KtTkdWFwKnJcyPENJ/Z80bV9NtfjH4p8f6J4U0BLuCWY2VpK8gjwM2/mFgGuGQ4G1WxndgjAHFfFrwPf8AhG7/AOEp+D9jfeI/Dd1a+dNf3hSXzmP7xp0iXa8abSMFwF+U4Fd/4v8AiN4b+H+naL8EdNtND+I3g+5jivIFkncXtp9pdpkkkniAjUKSCrYDmN8HCg1H4X8W+BptX1vw+13qXiGCVpdP0vT9NZvLSB0w43H+Mu20Z44zkg8eLSzGpKeux7MsCoU+Y+XfBz+I9S1+z1izvm0S/uyILcwQLNujl2kvH1RW2fdBXj+X2H41/Z1+E9vfxeFNR8a6rr+szhJb+4u5ZIfPeQq0UUCJE0afeXCBye3bA8v+Ifg74h+Ebe2Xwv4ROiWz7UsrjfHPe2zg4XB3tgsnGeOePauRk8T/ALVmtWl0ugaTq2o2uiuts88tvC99AXUZ2qVEgboyuAMgDHI4+jpylNJ07I8WcYp++z1T4xfs8fC74X+Bb+68LXWoazq9gI0FrcXkbhpGkXzN0LKJdoj+YEEgbSK+SdIjsTbXFjv8i4cMfNbAjR8Bip9Bnj+VdO3wr+NGsXk9vouh6xr0k7KJHmfdLI5wX+V5MjDdd1Y/iL4HfGLRdOlXUfCl/PcTTIs0MGyeWLf9wsIztxwfT3rshGSXvzRztw+yUPCmmWV94y0/R9VvIJbAzRm4m83yoolyC2+QAhF45IHHpX3h8TvjD+zP4Yk0Twt4a0uTxZplrNDYX7RgNH9kSM7biOXBeSRGwWGY2OM+mflTR/2RfiRe6EniKbW9N0NwxB04wTSSK24JtlZFO08jhQRz25x7XH+xd43t7Ro7zxbpbvKDNPFBazsYYkBYnquc4xn5cHr6Uqs6e0p7BFrexxPx1+Ovhvxc1v8ADX4bxf2b4H0yCMBpEKzajcHl5JNw80AYAGSS3XjGK+a7vS4JrlrCzufIjWISbHyfu9j04IPGM46V7r4e/Zzm1LTbnX7vxdZ6Npq3EtqJZ4jl2TD5RW2clSOCeAR6VF/wp/wTqnhu7ik1q5u9bSc29jPDiGIon3S6lTleCfnI9OKcXTgrKQpcz6WOx/Ytk8P3Hi7xN4W1PwvpfjG4vrSC8S81GdYwItwja0hV0ILOxRw3yjG7cOK+g/jTY+OfAPiXw7p/hnSj4aspjPLa6PocRkiVPMViJWT5HYkndwACfTFfJ3hjwjL8No7rx94evE8WazZ222BGtyosWlHlNJkEqzCN2ToAM8cgEfpv8L/D32fRINXTxXe+Ob67061+0mRjPGgkUSosTOxdEALLgd/cYHPXknJWNacbK5+Tvxsm+J0Os6rr/jPT7vTI76XfaQyW2FFv0jUOBjKgYwDnjn26f4JfDDxzpWhf8NDaroFmfC+myN59jqsYklljVQZJYrdl+ZNrfKxIweQPlr9RvHvwo8Ia/caX4vvkuUTRCZ5LOMkwuqjM2Y2BJJ9QRXA/EbwZ4g+NGk29r4W8SHQfDaqFbS7m0QbpYyQT50WGMRGBsYlcisXi5KPs/wCrAqKbUnsfNsH7RMeoeLNHtdB8DxQ6DJi20XQ4JILWIahMxL3MxWIIVkJHXphjjrX2ZofxD8ZQ6r/wjvj/AEKDwVfrBvt5ZG3W92B/DC/zJ8ny7lB3DjgV5Lp37HlnJKt3qniW7F5aLGbY2KCNI33BupBOV2jae9fR3im18XQeGLT/AIRwxePfE9kpjt7u8EMAti3DTlGUCRvlC4/H1zzTnFfCbR7WR4p49+Iv7SHgONPFd3o2h3Gh4KJkkMi7dwaTY7Z4GRjHA7V54/7WjeL7vS5tGM2leIbKJhHG4C6VJIyn7Q07kKywKibvvN90Yweud+0FoHj74o6XP4f8bXUlpqml20f2TRNLuIktrqc5/wBJndslI8hW+fptwMHg/FfieHwj4X0Z9O8a3d14v8RrGJG062heCGyBXkXEq5DlccspA6Y65q6EYzvrYqa5UrpH0f8ABbS5tb+I+v2jeMb3xJHqcMlzqN7FezHTDFPLk2zIH2bizjBX5QBg8k4++tc0jUJvA8WjeAte0zwolpuiKIkQjIQg7gWPyMCAx4PPftX5RfCX4o6jq/jm28J6JrcGgQazb2umQbkFwAgdQrICfnkzgYJz0/u8fYnjr4K6Do/iTTLHQNUGrT3Mogu7RZTNKdQIL+a0RY+WkgH3DnPY9RVzw8YtKysKM76tnxf8dvB0/h74kPtlfffWwvoridXDahJJIyzEKwVfldAqjHPUcYryrXtY8Q+IUEWv6pqWoR28HmrHdSv5UbKu391FgKPl+XgdBjNfQvx8u0juLmbxtqU03iuzn+zWlqBsjjWHglNoCKACSeR8wAx3r52/ta8n8+7urVp43hVYHcfIvYBu3J/lXZQmnFeRnUvc+1/2ZvFfwo0LwNbaf4mt4X1PWb9c3l4qslqyIVg8osm9Tyd5DbR17mvQPGXgeeyhbxha+H9J1qXQ7nGoaW2+Ce+tw6mV4vLKBmHUbhjaT1wAfkr4K6vqGk6be7PClp4ueGWKRptU2+Xb+SjDbbxn5hIFPb5cAH0FfXXwj0Sf4twL4v0HV5be70SSQ3NhfSOYo8E7I167YynA68DnFeXjqslVep2YemlT5j5q+KnjL/hbHjK01bRrO90uFIYoo1nQP5PlqVKr5YxyQeRx0rFsvBdtawySX2rztqqsrGdQPLRRtwDGxw3HHXHSvs740eBPhLongOX4gaTMfD/iv+zQyR6a5liabYrTb7cbkBOcZOPmwOtfGWl6j4s1K7jj16e0spEtt4a5j2ZRNpc5XO49M9cAniuL69pyRexqsNf37eVvQ3fHS6x8Pfh1oFyken6VegTK8s5V7yWNpFPnRhl2nBdeGyfvYwAa8Q8YXGg22r2W3SZLV5Viub4GXcLhZCPNEUeTtYOcDkf7vevsm1ig+NXg/XdG8P8AiCwu9M0axWLUtUubZ7oiOWOSRjb7QBG8caOBnOOO9fMMOieFoLu1XR74tpEN8lvb61efNc28O1VDKJGwiB8lAMYUgkAjNfFZvC1ZS5j7HKKtqXLy7HG/EzQ/B1jZW/iHQkuNNF1GCtlcsyzRSIxxmJyXUOikrzjA+ldz8Fvhz4O0dLXxx4+13VINJ1NS0dj4fdkuIzuyssjqeUymSoB5C/Q+3+Hfg58Jvibf6jY6n400vXPFtvB51k8TssZiiVdhmZPk+TguqdM9+tcv/wAJJH8MvDt9fSeFYPEmqxh7e0ZW2WTREje7JzlDy+AmRjitMtwFOUJVL39DLHY6cWqSVvwOk/aC+DXiXXfDOkeP/h3q8XjLwhY23lYKwpfQyysqkTbdvnMGKqFRd3sT8zeW/BfU9Q+Gnwu8SeNofHOqaVqdxcoi+HtCWOSS3bcYxLdxTxureYdp42KB8ucsRXqOjfFL9pj4w+DvDtj4C8HQy2Fldm6WYRQxWLC33Im1/Mi2LuLDLZO9erc14d4W8S33w68Uax41uTL4aTxFLKl9p/lLJcfaLeSQSIgjBMaxyM2PXhsY21y4ik4TaUbL+tjfC1JSpclRp27dvMw/B9vqviVPHXxD8feGY/HmoDyLmae7ljsEjklDbisa7V+6FIWMEjaAOSMw6d4d+0W3/Cd6XBNpSLH9niiud6pv8rbut5d7llQgqBxgenFYNlq3ir4geJ/7Llu7zxJHPJDNqWmRk28Nxbxy7lV1DIWVfQlgcDjpj3nUfF3ia58b3ejDw6Y7m+tEsfD9jlU+xhFEe9Yj8gZpOQw2hdu0Hlq2pRcla3TQrEy5Xpb+uhY+CXjr4ba74ctdI+Pus3Gl2ug3Mn9k3FgZGP73c0iXdtDbTKwGF2yMNx+6R1z9g/C/wLonh7x34x8PaVq8Wr6b4i0Wzu9Dvr4pIi2dxud9sfyRysMggjHyouVGDn5m+DHwb8TeL9A1jQNHv18Kjw9LL9utvs7zXskibmYQ4YFpd6KCM/xLj5SKwvivrd74t0Pwp4fsfD974lv9e1Gx0Y3cyx2ygpOrtFbW0Pyx+YGZNxby0VCOoFaVMPy2sjzOf2jfvf8AA/r7jzz4u+C/Gmg+Jdd8MJeSapJeSqtzeaZM0mn3cTnbD53REMcajKE5Q/LyMGvS/g38M9OhtdT8QeOdH1PxZrVrprx7tWufI8PNb7ljj/f3COSw3hjkfJsJUEisT45eH/C3gbxzbfC/4NXGr+MP7Ms5b/X1trtJo7dnbbb26+WEIZNrvJjODjoflHk//Cd+JNc0T/hFYtYu7fRnt1Sdr6dmt54uNqhRnjI9D07d/ssvw7q0VyaHzuLqxjO99DnNK8K2mu+J7mPxP4buNT0hUcCbRvMtdP8AlLFW+1ojIkPyjLFWwCBt6Y/XDxFefCL4qfA+90PRdRvF03w1piySQ6UZ7NJJIUHlRfvUQTDz1RuQSWwf4ufgbwj42tLzw74h+GXxG8ctpugPaRavZ3kcVuUc27LI1l5flmVtxVHjSB0J2svJfbX6AfATW9P0r4eWNtNfSaL9sf7TFfXFmkMckWwZTywNv3s7cAKY9m3jFXicJdqO1jFVPtn4u+FtUv4/DGueGYX+2WesyJJLEX2v51qytHMrnP7vegJH8QHpW7rFrpmqWGk6d4D0i8n1qYMNVEQf59q5+VAwAVcNwoChevrX3n+1p4B8GaZ4y0iy8CeDri61LxHbNqMmq2Uaw6SS0jMxMqbUEhVGdtp6MmATIK+avAcNv4f1LT/H3hrStU1ZNHvjaeIrmBXNlaWaSYcCZo0iabAVlw4ZcfMB29anUjy2f9WOWSk9UaXwK0++i1qXw/od5rGka5pCnVtJtJI5JoftMCgOn2aYEBnbGzaFG7qSSoPuXi3wp45+N3iHVbj483T+FtO+H1hGsB0mIQql1qKrhgwaTLOqrvUHPKIuM1ueG/jf4G8Z/Eq+PhvXNJ8G+HrhILbVbbVEFteSeU7ed9ndfmUgbcK7BBnIB6V7RqvjfU4tBvfGnia2g1DwjYJbxWGgvcW1zf6q25EXzJldwyxs4laNwxI+Uoec+Bi8S1PSJ6NCjLl/r8D5y+H3w6fRdWtNF+E2r6LFPJZoutX9/MxgC3TK8W5SdpuAilo0AYg5D4DDPReOvA/7KXw0uNPu/iZr1/498Wi4e21CHSLqQEmLlhcWttIjRwQBVVQWyCOOAQvnXxY8Kpp3x58PS/EJP+EE0rxSlrcXG0xraabBK0iQwXTDy4lWIARSHAHyHkKQRifFj4t6H4a8Tat4Q+GN5p+o6ReR2trcanDZndKJYFV3M3Kv5b5GQfQgcZKeFq1rNdS4zUH5I9Gn8VfFz4zaXceH/husOm+HIL1YrnT9LtRaX9vpcNzmPbdMqyM86oHZUAIBwRzx69/ang3XrXXvgJ4A0tfB86R/Z9M1K/uZLy2a8uFhN5akytO8E/lMUALP8+4467vlDS/iD4L8L/Byb4U+BtQvJPGeqo1jdzadLvFxbXGS8iszbYtgEYIHzDbjO1mrnf2UtW+KGhSSeIvDEmharothetdak2uFNkPmJsd0nKvJCVUEl42Qc87gSp8/F5YuST2SOmniNUl8l/wx+i/xI+B/w0s/h9H4g8SWkcp8JaH9pVbTZbxXAsYBJI9wmP3sSsofqMDivlq78Q6b8TLXS/FfxS8A3X9r2lr9k0sWd4rNd2WxpFeVSwjjMe7gsw+98vTFcz+1TrN9d6/D4vv9RsPjdo80bacNP8MzyW8kFvua4iF5NbPJGApzs3ZKl8EnO4cR458T+BtG+FHho+Erubw0mpsQdNhvpItSso/JbEM7SSvIFhlZWxlRhhtAHNcGChUv+CNnStBe0d2/6se1eGm+Aur+BNQ+IPjSyWMW9s9jF4bsZP8ASJ3tJHxG0gRbh7mUso+8nGPvspxzH7PHj/4v+FrTxNLZeA1tfBubqbT5dc/0c28wD/ZLd5wivc8PtZl42FuQDk+H/C3wt8O47qziu/iJqHg/RTNBdRQizRTc3ytiJo7uUhESN1JlQkc8DrmvuL4y+NvhP8WtM0H4M6d4vuvFGs6uXt2/sF9o8+JFYfabf59kHmqrBM4Cr97AZh1Yijyy+K76IdOqrKLWj/Cx8J6j4nsPCeiar4r8VXgsvEF9rH29bCK3aOOQLJtdMfdEShmOd3yrgYJ67fhr4SfFT41+KtPvNMEPhPStTu0vbLWbu7jlu4oARKRY2tvIZilu7fKmEUE87TuI9lX4X6d+z3c6JpPxJvD8QtTu5Pti6NBFE9m6ktHCS12j4xtOVHG4cE5wetj1Hxt8XPiTrmniGT4d6paaNHB4S2IcW2Fbz52ljwm5hld+AE3BQNyknVOo7Rf/AAAjOmnzU/vPlWy+FNt8Rf7Z+GWn68+r/EjQNY1EWzyyXMsV4bOWSKJo9zqLYPHGcfKSrE5wuBXpE3w7/ahs/Aem+DfEPh3+wdI8ELLetZpeF11pLk+fKv2e2ZvtLCQDGQZEJYDGc190/Am88EeEPgrc6ZDqMY1zQ/tR1uaUxWl7HqskhF00krAg/vvlVzv3oFznpXnNz4++PvxA8L+I/iJ4As9O1G+0qWK0sI7Eo9ysUJkaX9zIGE0nI74POyLPyqLCxhblWumxMsfUk7NKy01/Q8Tfw98OvEPwyi+JHjXx5aTf2UjJ9gg0x4xLdiJvIs57gyycSsMLhUBJwMGvjT4b+Jb/AEvWpZ9PMViusMbbULeIbIZUDb48IMgDd90Y4zj6e3/Fb4ofEf41eF7TwX/wrzXPDjeG9Va+8RNpOnmJZJ5ty/vYIQGDPKPN5yS4PJ7dp4O/Y6+KFroWmeMrDUdH8Kak9xuTS9RCTXCxspCLLIhaJblvmHlYJQ9w4O36jB+zVH94/keTinKM/cPbfBXwoj11tM8e66v2VNN33V3bRKWdfs2HgjKoS25lyTtGCVVetedeKPC0+tHxOx8Vy+HpJne4/sq8lMe5VcsivLG6Lg87QAQNwHOcnp5r/TBd6houp+Hbua90adHu/tN7MYlV5ApaFY2X/WE/L2HHUDFYfjjw9rEuoahp83hbUNOvPIjvjNczLcJJbIql13xMyEBQFUBmbGCcYrl5G5ppaegc2lmz4Iv7yXWXS6guvOsrZFjDIgyrBcSdAM4xkdsYApmka34t0u8l0bwd4jm0eMBZMicxIhH3/N2jOzOMghhg13evfCPxrDZXXjHSNHuX8MTzTR+euBCjxnD7trZHPHIXkEDpXkfh59Mg1a1jv7U39qkq/aY3do9391C6gMFJHTGCByK9+PLZRPMd90foL4VtfFut/Db/AISDTW/tWGab/icmELbvcPGivIV27QkSk7du36DtWf8AH3QNO1yDQ/E/hJr66023sIoo7KSVvJhnXd5+1Jedx2xhtvBK5HXNcD4f8S/2vqcmgWesPoHhzUWa6k8s+X5bRnb5RjyAGIztGPzr7Y8F6b4I1/SYPDusyWeiJBZFdN1drxGzcOEHyxSMoaaRmV9oB4yAw4FcNVqDT2RvFtqx+Zz6amotPa3dvc+Hr+3CF0O4D5wTnyTjCgc/0r6Q/ZnHiLRtV1zQ7nStO8Y6TqkIlliun2KZIgNrRyBCwfb1QADvkba89+Mrav4c+L4srzSbuzvtEdLe/udhEF8pXEU6k4wkqJlFPOOfSk0b4iX3hW/ttS0mVbjS7mKT7WHQFIFnC7kKqQMgDnjv6cVr7S8LpEuFmfftv8SLuTU/DLeCfAM1xpFhJFprapmKW1WzaYC8RYldyMEFlm3csuDkHj50/ak+H+h2Pii9+IWgR3lnZS3CW99pelwPFaSKQWW4aRFUM0+NzqAeCoHJBPBeEtd0jxHo97puozaodGkm22QhuCipLICGeMbkX2wc8jplsV6z4R+LXjyxisfBvijX0vtHtYHsbebUYERkkZP9GEtwoLMB8ijc2WAGW5rjjdbmtl9k+MNQ1w61dXem6pGwO4fZ45UKyQFE3KGDfMBhuV98165+zzo3xDvdaH/CtvFDaRLFcvNHppllSGV9qyO6xjKKNq4wwwcYIIyK5T4g6drOqfErVLa/Ftq+5IT9sjAEflKmwMfmbLHH94kbcjpXCQzT+GL2OXw9fEfZ/wB4JxKyLkjBi+XBGOOM9DjIrsUVKBjJ2kfql8PvEHxe8afEnT9M1zxbJZWdlK13qukCCGynQ2mEEY2IZHjklKBl3+WUycZrzD9tXR/D3inRNO8aNpk+mavY302naZc2wUfbfNQ+U9yWTmBXToR0LBW5ryP4YeNfF0XjO0+Oun6wvjK719ToEmkzKUkindVihztGwiIoGAVE3qd2SWY19MfHX4ReMPEHgYwaXfTeLvEkk7X90bKWOGMhgu2D7PK+FiDfvFKjOIyMc88/J7NqxejZ+T8+lSw6adF8RS+c8bFgVXaGMgJKLtGAAf8AIr6Q/Y31qTUPilc/CLXpPtGl6lZS6kkbJuUPZ7AqEj7kbq+MdMj1PPhJ8OeKbFtSvfEEJ06/t5yJLG5BAZcclF5KvkdMAfh00bfWPHPha9uvEnhyafwtdtZi3+2W6r5ixcMQrD5gNwBz/CVHTHHe5KpC1jmUeWd0fsX4KbxA1teXmkW+hXdrp141vdWekSIqzxLHlQ/lb1xhwVU7Wx1GMivlz9rb9l6S68QzfGLwG8PhzT7Wxml1q1tYWPzRLJPPdiGFdrMyIAw/iOTkHJPJfs6eOvDfhDwp4bPiK3jK3c2b5rS8BZLktsjeSBn+bzYRG5TnZ8wGMgV7X47/AGnodG+K2v8AgbUtDn8Q+CJNOgsr94fLWW3luI2aSYAg+cpSRA0ZdSq8hcjDeTFSoztE6pLnV+h+UEMk2n32k+JtDiW7udK1CG/iaNsLJ9mcP8o4Ox8Y+hz24/cjwh4pf4+fDbT9e8M32n+FdR1ewZtQ05rdLqWO2lBj+xXMimN0KK2W2BW+ZSu0YJ/Ee+Gm6KdS0+BpJ7VJJEt45htUgMSq9ARwBtbrjFezfCz42/tJfC/4UQ6V4A0d38NJqxuY9cGlXN237xVBsy+wwlHZVIbhu2SOK9KS9pBHMo8rsmfr94d8E674Z8DJ4egvYQ9rK07GxjbdMnUoScEyN1/8d+6Aa8w1n4L/AAF1vxEdP1X4Z2nm6y/2i7uv7MWOVJSOJFljIKEMDvCrtPoea+O3+Lf7dS6dd+JINL1uVb6aEi0fw4Y1hRDjMW7ayKRjdkkNj7ua5i08cftZ+PfH1z4RufEOu+DdXks/7QFhMsFiTaxHGLfZGiFi3GCAf72ACRx+wqJ+7L8je6a94+3LP9k34ZeD9d1nxtd6Hpfi6Oaz+zW+lXFpFDZQWy43ZiPmK83U+a3A/hVTzXp/gfwH8PpYjaR/DbSPD1lFbxwiWe1t5vOi6Km9ozvAI4DMcD04FfNngXxT8WfhJoMtv428NeL/AIq6t4oz5DsEvb2AwhozazxvMkcUI5dJBtRgW9Dt+UdT+Fn7Zvxs1/W9e8VadqXg+yuLT99p13dy2WnCC32lLWGyR5RtygZQiuN/zMe9VT9rOTTlojPkio6n6OXX7Mng648WanrIsNCt7LU4lt7jTI9Kt0imtAAGhbaN6hiASyFTuA9BXVn4A/CXRZdGuvD/AIR03SZtFuobi1u0VY5IDEeMSt++we4DDd3yK/LDwh8Bf2z9ciPjeLxJd+A9U07Fhp8OsapMl1PaRADNuMzqYkBwPMKBf4QRmrNz+x7+1z8TdLu9W8X699qkMwkihv8AW7svM6sMSJsVlWIr9M9lIraeGTVnUQr2s2/wP0j+JnxH/Zq8NPeWPja68O6pdatNFZXtr/o1xNuO0KLkIGeNAMcP26CuH+NvgX4b+O/B+k23gKTwa3kqt5bxvdw2ZeB1CxT29xAwO0dCCNrhuowM/njd/sceK7Nl8Kf8JpoN54rm/fvogjvLh1PleYFe6G9QXjUncY8DK8c8d7Y/sGx+MfCF54qHjr+z72xCR/YJdOW2iiaL/WQTP5/Bdydkv3RwSnYYKnTS1mjTlUbNXPb49P8Ah/8ABCKLxHqvjDw6l1fWlvb6r5l2lyZjBnMNtaRJLiNMgc5LHnAxirN1qHw+8SeGPFN54J1DQfEGgaUjeIY4beBf3M/+ueFEiRCjusZXAXd8/qc15n4d/wCCccl7bwaj/wAJzex6ddvFO+niys7ho45PvhLlisTsFz8wGBgfLniu00v9grWvAXxEu/E3hbxEZvDtvDHJb2piZryfbtMtvMsbJGWbadrouOg2CtPZwUXaoS6sb2sfOXjD4vfDjXYdM8QabqsuhQXcwS5gEIEtvJgEf6oEFQue/PQ88Dorn9rD4feHPCdr4Y0LS764vNKkihg1NCm+4hTktIuEbHAGH/h4A4Fevn9nHRvFkeqaj4j+GuspPIZDDfB4beSGQjho7PcsZ2nHzGNgeSQ2MV8sa78AdP8AC1leeMdW/tCCeIfZ5rHUos2M2W2MInj27CuCBtJAZR0zShToVFyybsOTlHaJFf8Ax9ufEOr3+pTS3Ft9sf7QIRzbsG+8pjD4BOScriprP9ou7tnsdXTSre6m02RJLWKdIzboykqCWyHBwenPIB617f4C/Zc+CPg/Tbfxp4uvbv4i2ep28bW2ly3i2MJZxk/OXid1THysWxgc9au6z8CP2efGvjK08HfDqWTw62qxLc3NukkYkhKoXaFJf3iyMmNpVdy5xliME7qOFi+SJmpVpLmaPmjxf8VvFHjrX31vUjD9vnZp7F4PkiVBhjFtLsPkPQ4H51kS/EvxpqOsx63p6NBNDGgiltkMiLJGOGXjGcgEjGK+xLrwx+zlb+MYdH8N6fL4W1jw+5tLiytohPmSIFpZTGBgun3d+4A7QRnOTQ+Jdh4Mlfw5P8OtA1HQvDl1cz/2xqdrGSTP80TAR/vSn71TvYqqk9M87ajUoKKUYg1UvroeB3P7Rnx98QWLxay9p4tZCqp9p08SmNh3wMEH26e1eX+JPGXxU8UStqHiC+vkn02PYnk2whjCZyVXylGfqzE4r6ditNK8O3X2/S3F3Z+bua4dR57rkAq4wmeBkEAY9KlutQSwub64ubUWFs6FpJZI8Rsiru2spGCB261HtaS1UBxjV2ufJE//AAmf2eG5zeXMskXm+SJGcyKRwQhyeB6DI9qxIdW8Yov2OO+1BXwdkEhfzGX/AGGb5uPb0r3K88TaPFqdzrU7JpCiMR2TvkwuOWRdwxt3AdDjHb0rz4XOpavd2Wr6dpdxplxeb002S85guFUEsEc8MBz8wPFdFOpDT3CZRntzHKGX4jy30enz6hq1hIsW1VnnlRsHphSfmH0p1r4b8R2evWF7r8SQhp0VULlzM5OfnIGAj4wee9aGv+IfHumwTN4jsY9LuhiENKquWDDG+IqdoA9qoXnirX5LW1s5R5dwkfyPKpG4DGWffnJ44x07V0R7xijGT6OR9JX/AMJv2oHS61XR9Gg+HnhDxCsLyyx3caidIo2Eck/2fFxEJI3I52IR1rr/AIWfsn6lrMEV54U+IOladqk+Y5o7RZzI0Y/iWYl9+P8AdxjkGvnq++P3xP1DStN8Na1q8t7olnYG2WyUm2Rh3OUILHGB+8DfKPlC1s6V+0j4r07wrofgrTI4NE/seGcfbEUma4SQn7jbvkbaeq85/i7VxShV1UYo6YWsnzH2BdfsheHn03UfDniX4kafqvii3Zr7cqede29oqAAvH5pd0U/MwEa/LjnpXCeNf2foPg38NNB8W39l/bk7Xxi8QavpKyXNuthOrmC/iUr+6RRt3AjAbPzAMtfJPhy0gsIbXxzbeKm8NeLXmmljuBcM0v2M5+STqRIeTncAKm8L/Hb4m+CtR8SXFrqd1fXnjKx/s2GfXJPttmUkkj/eeRNvidxHlFBUom8tsIJVuGth8TZ8stOxvCpRTVz9GvC3ws8O+MPhvfeH/AniHw/fa3qlmsEGpTsyT+aMjcYSpmVvL+6BwCx9K+fbL4OfDLTPt3hH4y+I5fCXjbwvctFDdjd/Z+owzRhoU8x0KBGJ4z5UgOTlhwvtXw71jUfGPhR/Bng8eEb9dF02HSJDeR+WZLmWAAy2aoXk2lnwRlMMvynPNeO+LLnxDcaJb+CPHtjcT6rYWlzpks5ikmjuAG/d3CbhvPCjD7eCARjt4qnU2R3xjFWOB8O+MPFHwltLvQPFdm/gfUZbSceG7sKixGUGQs9yJQ4Ks4QqT8gHA27hX038Kvgv/wANR+DrD4sfEtk0eSBZrax07SwbS0ma2fDS3BYSMUlkX5gD8uOPb5E8ZeC/it4z8CadqH9j6h4v07S3/szTWW3dmZt6wukbLgN80YXcTuJXHUcW9I+DH7WPhvw9HYaR4e1+SxmYWsdos7A2qTMMo0TyJsXJ+YgYH4mt6WHmvevr6irVoSXKtPkfUfxx+KWv/AHwo9t4H8DeHtBbW5o7e41SyslvNPuWlGI9iJtDMQoVVbcoftyM1vhR8LG+LXiK18aePvFT6LdWunQSapoUdotkbadBxFJDO7qkSkFlG08dQpOa8m0z9nn9oDQov7EWDUNZ/sSeLUTa2d1blFlLLIvlpJKhZhwSpG446VPr3wH+OWs/EqLTba9ttJ1/XUFzdB5jNDaRwR7o4Z2tQTAhRMIC21nwCean2M0731Jc4ONkvwL3gf4kRfDz4g6rc6zqM3iLQ9QlmSOxSRmUnziq3MURIQSbVXheewr6H1H4oeHdOstGj8c+HJfF97q8Rs5o2dPM+ztOZIi5zlgAR5gY4A3E8Zz8er+yH8V7n4raT4W1/wAT6eLy5LX5u7FzLBB5DRqdsK4khkO9QvG31JrsfHf7LWu+G/En9teL/GV2vhZdais/tNxBKrpJcFYw5ZSscUW87d+6MMDxmrcIxgnKWxLcXKyR9C+Lf2s38IfEaa10Pw9oPinwzpNmINO1KyuNksSvGoWPzUMiBQwwyCNcDAGeTXieiftF+Kvi94p1HS/Hi6H4Ysorhm0y5aBrm334BSFnZotuVJPmfL0wRu4rxn4k/CWz+DXi+fwjqHijTtRtNUEU0VpHE8UsI3DyzLI/BGPm3bj8p6GotO8R6HqV7D4b0q/Omz2MbvqFxFbx3Ns8VuDJvhK/M4DADaADx04ycliaC0vqbRwc2uZR0PS/D3xa+OHhHx7r2o319Y6t5gFmpf5bOKNXyjWoP3dwAO1i30zVHxZ+0H8ZNb8Z2dj4gvotZtbXcV0myi2QsxX5ZJUXMkrx9RnoegFbTa5+zfr3g+y8d3fjYXeraO2dV8ORxwo995cpUGG0kVJNzJtZikjjb6EcZ/gnxz8Xf7Zfxt8JvhHoniHQbRGm097iJv7R+yj5Y3j/AOXhnZDgeUGA5AzjlSrUP5b6FRwtT0JZn+Ing7Qo9bltr/w22p3hle7vbRk025lmz+4yyHYSqYXp93HfjyP41+HkuvEWmxaD4X87UfEEsawWdojw3NwCB+5ktwBvVnI8t1XaQcdhXvnxE+KvxK8R/DXxR4V8Q6fLo/iBdRstQt9ECxXAs0ecXCyRSeWJMphsoSCMfd+Y55vxF+238V11fQbzT/D3h+DVNNtvsl5JLA00skqHDBCCjwqwz+7ywBPGMVlhaVSo+eMRVp+yXK2iLwd8SvhH4A8Gr8Kfip8FmufEPlyx3hvLW2eVWnzyGmTz428twcKcZ5BGRXmPiT9nq30zwxH4vhjk8NwS3YWG0ugfOitJ/wDVm6IBwV7HCnbg11fxP/bc+KnxA0G00I6DpfhnULC6W5N4sBuc7R0WKc5iyOp3D8RxX0D8BdV8S/tAaFq8vxLGm6foN/bw2z3sJSKScI4jlhSMvtgUHJJwPmOF749Xlr0P3lvyOJyhK0b/AHHyl4E+Deu+P9UuvA7+KtJ8J/2NardW13cQvcJPE7BABhl2mPIB67eOCOa6TTP2d9K/4XNZeBNO8b2mpagltFe2OrWyiS0h1C3kDfZ5RGxKMUywJJA4BHphXur/ABH/AGZPil4s8M+Bo7O+0YurWP2y3XUbae0RQyPvb5iWTHmKpOCB2AI9p+FH7avgKbxWNQ+LXgDRrC+S02f25oFjExchgMeRK3mqCCTw7sORjpjr9vWa5raGSoK7SPoub9mvT/FWu6jfWnjBdWfyvLvLSW3VHnlWPCqNpASE4xu2nv3HHw/H8CjZavdt4s07UrO8tpZDHo8KbGniBK74MnZKi4ydh5HIOK+14v2m/gd48muIrbRdTsUhLHT7hUjsZrhSQjvFEsschx6YLEDIHan6Ro2v659uu/h/4ubxMdLmSKOx1OA+XEswyYJJ3HmM237uNvTGBkVhTqzjtoaypK1pHw3a/Bvxh4F8Yow8NavZyzRySmMsl2ot1IJLGIeXuQFSVDEqcdDXrmifBr4nDVPDnxD8DXcfhCSJpbma8kk2MUAYyj7LGp3nHygBee5xxX134H+EWk/DqPxHrQubjVNd120ADtN5cQ8rMghjdedu7Ay2SFA6V4ZL4j8c+NvDlj4WuNPs/BOi6ZfRCPUHlaO9h8okuYiWQORlh8mNwPA7h1K0no+gU6cb3RkahqPirxdcXXh7xLq2oXeha5bNbalq0cTyPG4XGxN6EQgqqnZj5vqTVb/hQX7Pdk8fgk+KtQ8UaoJkkYQmK2MJhTeVuIjn74GcqF+UfSk8VxeKbrW7CwN7qHj/AMK2sMhubm3KQbklC7ZmkidRcNFjcPQD3NZHwm8Ep4p8W+I9PUXWv2mmLE6+J4Jm+0WsSp/qnOcsWjQqvGPlPGAMePVrVdVTdj0I06bs5nz1qXxz+Fmi3+r6lq/hSy8R3NsRHpoeLzDGsbGNreVnP7sMo8xJEzgnbtHb0i/8RfDX4XxTfEL4WXmZ9StUiRtLaGV7OO5VJJbe+BbJkQ8oSodWXHy4zX03YfCP4NaLp17r154X0fxXb69I11BqDQrc2rCD7zStwqOWyX2LgsMEcHHlnxA/Zr+HHi5f+Er+H01noV5qNjJc3mhWTIqMYlPlz2gUHysSYVoypByNuyvPqV3blczupxpcytCyOU8FfDfR/Anw40r4h3XxH8NWkl8g1fULXU5SJbhGOYIXkaTfLsbhlK9e5xzxXw28a+P/AB34psPiBoPiOy1++hhmhm0WfbaiC2c/KERVbeFwpyxyK+W/D+r/AA0h8V6bYfEx765t4ttpqNvcRsos18rcwXB5wwAUDGR82R0r68+Inw68Caz4M8KP8Jb+DRtOtoZo47CeX7BeXsUkwHmo7uHk2bekhJIIwc1hF8+vyR0VKah7r2PTbqX4calNrmhaN4J0bxReNIllr2rwKkNvaXl6PLwkcqvlwcsrgJ84yM4rzDUPDfiTwr4vF94ii1690PRljt9G1G3uVia2iXGyEi2dHEcbYChSANoyCMY9p+C//COfCzwXrvg6fwnF4lvI5InvZlVXmuSQ5QzM6KxCKWCkDKntjmue8D6Tp5+Keo/YbPVNA8Nk/bFtormY264UMA2S2Qzc7fbb0wB24SjLm5d0jzq1SMYuyKUNt4E8WeEI1+MfiE6nr+6eKxhu5jNKo3HauCvm84XG457D0G94C8EeEfhrpuo3Xxi1qDwdp/iOwFtawskiGa0lOUmW6BAgbPBQkDkZNeXx614eb9pjSzqKaRHpE1xCpmQeXHb3Mhwry/3C3U8YBOB0BH6WeMfA/hjxXp0fhjxVpFvrViq+VCLkZCbeGw4wyYHpw3617nL7OC8zzJe9K3Y/IFfgx8FtX8K618RfE/i66s9HS5lSw8m6hnvrmyWQJbsY5mO9EJxtCsRjAFZXgHUvCnjfw5dfDC88Si21e1us6Df3X+j295bRbcWc7HacyY+XKAghfTBq/GD4Yy/s/eLNZ03WPCNzqnh/WZw+j6iq+ZYQrLuEMAmVGCzY/hODlcdMGuY074UaT4svL+28Pa1pl+1nZm6ksZEYHZjk7gGXIP3l4xkZAr0U042k9PQwe+h9peHL/S/D2meKtQ8bvb+HNO8Pae9yltAwM5uIoSYZYJRt3HzAqgYxyM4Gc/lLpAun0uJbyRPtlwnmXHYNLIQzEehz/OvbB4g8VaR8E9U0ya1a50fxNJFYWzzNmSCQOd20MN21ljx1K/LxxwfJikLnymUQrEy5APy8jt7V87mk0p8p6OEhaFzo/DcrQrcajM6t/Z9vLII8Y5iXLDP0r44+0T3r3OpBSv2iSRyrNyN7Fiv4ZxX1D40u00b4Z6pcqQst1OtpEw6tkjI/75/QYr5d8pbe2jLZw5wvGMbRgk/XtWuVwtGUvkLFuySPpD9ij4ffDv4jfHHULr4peIpPCGheF9GmvQ0DKsl1PPLDaJbqzKditHMxyOQwXtnH1/8AtBfBLTPh+0/ijwDqzeJfh9az2tr/AGhBdJeXlpcXa5WK7WH5VTOArnYOcYz1+Uf2U7LXfC+j6p8U4ILO/sdV1D+ymikBaSMRLt85sLxEvm4K7hnjI4Ffp98KtVTwp4E1ex8KDSo9U12/jl1LUbyNTpd5asH8mNEIMKLEzbRGejH5e1enjJ8jVuiMaFNNHwTb6dqAjbU9Fu7yGKy2uvkK+6LH8bB8EHAzxzj0FfS3g74FeKfiXFo/xP8AE/je307TdDcXX2iWST7ZamBxtXaRsQ/ICrc9u/Fcz8T7LxCbzVvEfh7WLbxf5KC3v5UEdtbdFG2IISj+UDjk/dPHWvFvDr+M7bSLy3vrLUv7Pu5IpmSJm+zyhCDtZckcYyOKxt7SPNFK5q1ye7c+rvjWmteNtd8J+AvEGuNF4HlkZTr19JDPBcNIGktzJcoNytt3Q5ZVAZAcYPHlHxP/AGd/Hvw7i0w6RBY6xo2oX8drpstpLIwaaX54PPYoPKEo+47YQ5wDwK6K70nRL2DQ9S1QW+k6X5nlnQL0SQRFg2d8xXBVXBB3kYUEHua+jvjX41uvD3w08K+MPg/eTR6Zp+rCya7VnKQmFQjWlwJQC0e3Plv0+XA6iuV4idBKK2KVCNVn53+OvD/xatru/wBJ+Jular4EtyqLKoCtbyxh8Md8X7pwpGcbtwwDX014R8S/C2w8JeFLL4aXFvbp5jLq7M5hnjn/AHeU8rerMWO5gyjYR9TV/wAT+FfH/wC1N4c1PxV8MtU/tq10RGeTR7iVUuFlxl4Wh53lgAY3BAx2zXzl4e8HXr+E7DXdd0+70OwiuzDqN7aWoa5tJopcSF40w6qmMAhdp4+lbSrRrUrS0M403TnofUnh74Sa58Hb7xH4u1PWIfEGg6lH5c0Wq/6W8u4GSNFZwcfe2kMvPHbFfPmpeHfhhNf6h8Rrm21eHR7m4aJ7W3KLbW8r4wyx5DrE3QYPBGMZIFey61+1trH9vR/DHwcbDVtFuYrW1tdWvbZg/muNjI6thXKn7jY+XcAV4r0y/wDA11o/hS7n8Rac/j7X9Amkkjt7ErD51tIV8uGeJQfOjV97hdmQBgcdeBTqwfMtFsjslCLVpas/P22k+FnhbxTcJ8QNDu9Xsp7xYoZ0lZLmzt8qQ0sDFd/yMHx94gfL6V9a/D/wN4P0QZ0Lw6LbSDP9usfFDsDcmKchoJLV/LTJQHAjHO3qMnk+Idn46+K2p6L438S+HtJ8M6boc1rdvaTxPFftBBtWQySuNsirghVyuEccHAxxfxK+JXhDxX8UJvE9vpup3Oi2enWkdhZ2RFukLj52IMThBtZmxww4AA449ShN6cz1/T5HNVXMrRPoDUPB/gS/0vUB8SfGn2Vp5YINL1pontLq3bl9lzhQrIjhdm9gGDHBXjHkd349uJvGejfB7QNctdN0KZ4rdtXtsD7fK20/u1XCRLI2F4PB64r3vwd8Xfhf490ay+GfxE0u5ittTtXMba5thhkCsdm2VcNlPuhgV4UHNYR+FWpab4l0fwv4Fs7C48OaM0U9xPeLDJmJysrGG5YM7OqlkBRgQMc4yB6C5b2exxepjeINM1rxZEPhV4O8MPomk2d0gvNVm2weZ5TF5FRflL+YTwd3I7dKk1Cz8aJqGn6F4J0u1n8P2ilp4J3EEzsHG4ASFGJByV28c89hU/xX+Hkml2uoePPEPjnUpdM0FY7qxs9NYBo5Gwka5YkhmbAyMZz2FeYa7eePvFWkR/FXxFq7eBoLJ430mKVVXZ9pIXbhAuS7fKuV5HGBVQXNYh6WOw+IXxE+IzaCnhjTvh/f6a1yjBL8y+XH5SLuVomRW2YI5HQr35rxopo998O49KNndeG4Y90dxa3Fu0oEhcyO8MwULnqFLDnjjgk9Dqf7WnxOs9VutHfRrKNLFhb6herI8iSqFGJIUZQ6NICCRkgHjjivJdF+IGpXr3UtxLfQ2Uj7z/aRD7o2J24JAIxjGQe34VvCDinpYmVnbY+Y/F8ul22qXkvhhnmspdjx2c5ZihCAyYOcoQQemc17N8Hfi94ji02fRb+J0tRKgtrht3mQsRtEeGzlTg9ePbpXmOuaBBrvibxF4ouNQbSdF094VtvLTOS3ynO3g/veOv14Ga2fBPhrWNK0XWPEGtauumW0iq6zRIH8tDgK6g8AkEDbjIJrtSXJc5pP3rHpHxB+H2h/EBLlri1Gjavch5BcWx2K7qOPNAB4HsMfTt8S3mlyeF9bm02+2alPp7CKR4iTGcjgAsAdwXBx2/Dj27R/GPxN0OyGu6lbTXOjXUpQ3Uaq/wAgOzcI+sQdeV+UA19AWngH4d+ItCR9MhguLe8t5NsiP+9EzDO5mO4hue/TNEJuGstgkk/hPgu7MkupR3FgjJIHURhDhsjvxjHTpX0h8NItYga9DBrH7SyMGdfkA/vRggLk46cfyrC8NeE/D/w48RahceIrW71O4t2jm0+B8bHCd944ODx6cdKzPiF8RLzxbepDpiyaLAgjbyDjKunQZQYJ45HTtirnOMrRgiIxlvLY9h8d+BrnxBpZl0SSWG/jWMoq4jMmFwTvxnB6ntXzZPZaj4OvbrSdWItbqVf3nzZC55BBUbTxXVaf8VPHGhai1ze3/wDa1uq/Kh8v92x46MMKOem38q9W1WPwt8R7PTY7+1hkuLiAH7TESNlw4yEYpkAjnjnvUx5o6SRUrdDwSx12LSvsb6CN1/v3SXNup3BM57DnOOelevaX471ZrFtMvrmKV3fNvdM3zE9Aj846dD2J9K8q8T/D3XPh5cy39ndSX9idpjIK53fxRFMZwM8EcEVlxeLLa2tYZV0GG7cyDc8smAQDyMD5jnp2xWjV9iE7HrupaY2uaqt7a2j3+rwokMhyoWJeoLgcPn5sE9h7Vq+JfBviHWdTgv5gt1HYgIEWNdzEr2Hpk+1chr3iyPwprdpfeC7CJrm/TMwWV5I5OQ3llONu4dCMd/SvZLu9vPDmjR65aCea2vBG7HAkNuzYLZHYfeX2I96yu1qXZPRHjt/8JPEWr3Kahvt9Ga22lmj3+YmO6D5McDsak8K6HLqsWoeHtJ1OR7O2+aGVkKgl8ZznDH5s5712+u/ETVNEuLW8i0x9a0+9QHzoZBxx91lKkAge4qlH8dPBdnujXTLrzFz1jATJ5+ULz169OlNzuvhKUGtmc7J4JOiWQu471ZrqEhfKKbV5YbhyeR3rpVJKosUOSi43EDB6DA9sVydv8S7fx5qaaQuntZvD+8MqncGRcZ3KcMOPy6V1Zih+0KrMxAOFC8bQOxFfLZxJ83LLQ9bCpW0NDS7Z5tSjgc+THuGRGOce1cn42umuPGWqS5WFMpCCDn5VQYIx68fQ13Pg+EPrUcYDMkQlkeXHGdrYJz0xj9K8fkuPMvLu5X/nqyIR828KT835YNeZhtZo3q6RZM0oWMCN2dAMKi8H8eK0dY8MR6VZyaxp7W8bWgV1ATeJQeCrr1UY4/Ks68EC2Un2u7jtFfCmaVdv3iANn8qfpr3NjoM5toV1vny4ZBlo5EkIBWRdw7bvxr6fA09DzK0kjZsdZ8W+FrLUJoLG3uLa4j/fR27gxsvXeI+WHGPyr2HwX8c9b0nQotAiCa/pn2PL2t0guraRdrZizs3oCvABJAIHAFfOsC6zo2nxW+p2/mSzDynjU5JQdOmQMLgCs6exstKE9lpzXXh++m2KxXzF2qcMCCpCnkY5xxXpSw8X0MVVtofcXhv4z/DW6gKWVxF4RkmA+0xrHEtuxccDKjAK5I+nevn7xV4fXxFq2s+LvttrcvZeZ9j7RSh8sjAg8Fjn5SpxXmmkWc1rdW+m3d8uo+diKUNGFIEfIyfvHjoa5bWdB1+88STpo0e+2d1BQT7FXaBlXVSMAkehFVSw/K7xM5VFy22NFLb+yrafX7+X7PdGJWaKP5clT8mD78Ejmq9j8RNUtJ1u9bthqsUsW3phQh4xsJ2HI65/KtG50TxXqg867jjhiRtvlEFiOx7D8OBVC/8AA+qvpKXjQBHjbiFHx5idDx26V0tdzBNHnni7wbZ6vY/294ajxMAZJbZOCvcGIdDgds59K8Pe5mUjzRiVOMng4HYjvX11ZeBWntIJ7S8On3dvL80YzKq7hkBcDGccYxWPqfw502LxHp9/rnl3NqbrdcWzfIsigHG3y8MA5A3D9auEraS2JlrseYeCfBPjvV9EvNd0e0F1a26ho7eQ4e5GcP8AZkP39nfHXoMkHHNpcyWUs629uyw4K3djJnK54YqD/kV+ouka14Q0BbPV0Nl4Yt2gFtZleJVKY2BnCjOztnIrxv48/Cm28UT33ivwai/8JTpkQm1axiAWO5g8vzBLHHsGZnXqi9ewHAPNKvFy0NoQly6nwFrmkwWWy901zPZz/dz1jP8Acb+lY0UxjBUfOvoen5V2lrcWNqp3q1xpl2481O8THoR9K5vWNLfS7tlVW+zsf3Tnuvbnp0r0KNS6sclSHLqitH9nIOW8ssPlGMAfjU1uiefCDiREbn0qoJXMflviVO2R0+lPhkXDIjGLI+6RkfhWxBYmuDLcPOpzztjyOwqohjCO7Daf4T796sKXGcNHz0HQ1MZYo4dky5JbcBwMduaVgKQd9ykHn09a2LGBo7fz5jtdzuQegXnPFVFubYEt5ShgOKkE4ZN4xtUAA5wOKEI66Pyo7K5+0FMSRHH4AfyrO0C81OSxnbTrqazurbDKUkYbo88jAIHFc7cXV3c2rbF2W6Yzt6duvpzWl4XR911MJPJSNFDccnccAfpVcqBO2x674c+OHjHw832e5stP8WQFFDQanCsqsuf4cbMDHGOle+eH/wBov4CTJHH8QvhnLa3asgE+mTJ5Cr7xAxcKOcLk8V8X3EMImaUIY0ZNo9u9ZssBKMY8uiAEDoOvSsqlCLXY1jUa3P2f8OfEz4QeJvEMNl8KNchZ2tI/3N/L9niwq7VSP7SUff2IjJO0cqOlUfGXxh8aeGdbuNIj0mK+ito1P20ShosH3VMfKeOuf9mvxvNokRWaCNlkBH7vd0xzkEHI/SvQtA+LXxB8N6RN4fS+a80yYF1t7gLMI3Jz8jN86d+hx7VwTwb9TojXj2P0e0Px94m13xBPZWurxyakqm6tmXZGmP41MRUo2AegGcAn1rnfF3iTVvFdr4n8K+HrltDsxpM6yRyKsuVx+92ZyzbpF29gMZHasX4Oah8P/ivYvpnh0xaXrenWn2oxXSlL6OQEFvLcfLLECPvL8wUjKr0rOj8CeONPn1U6xplzbQTwSRJKuGQsAxUfKxZcvwvABJxXNUpL4bHRCp1PjywJa1hglO0gEMR0OexA6Y4FbGmkWmrWzHAdnAb0YdOM8fdrmtHl32MJthsMituB7MnynH5VqOTbNHcs+87kIUDgYxx7GvPqqzszov2PaDHGrskYVRjIU9SCOmTU/ge9g07xb5hV5YJYWimVfvKAQSyjkllxxwfpVKfayq3lt5YVShzzjHFW/h2LL/hbHhdL26Sytbm5lt5ZJFOxfMgfy846sWwB6HHSuCC942v7p6xr3hD4Y+LtdFraLNpaXFuXkFuxR/tB5BUHKZIxwF5PpXM20Guxw/8ACLaZq8lpZWsiW15a3UW17dN22M52gH26AZ9On1V4l8FfDfQo7BfEOqRWOqN+9sZ7NCsku1sAsTvDqG6kkemcV59rSXvgHxCPHF1pdvq8WqKlvPHIzM2I/lDBcYG6MLjqg/KuiFhubtoeaDwvrth4yi0HwhaSWd0qGaK9CCZ3hYck4I3gkHjt+Gai8a3ereG9VbwVrt5Y3Go3SxYEMQh5lxt3ggKpOQc8Y9K9Rfwrqem+KJ/iB4S8ZnwSdXGy00rVbTzlTeqmSD5mdHQNyrmPC8DqBWz4l8XQ6rDHe+LLCx1a8sdsF4kVmCGZMgTxyum6M9yAwX0GMVXOtEydeh4nF4X+J+q/ZPD09ld3FtZOhjkiKuETG3csm9T93sSMjjFbvi7XddsNYms724mvobO1isSxkMcjIVDGOXcSZFJ5GeB2qeceK9RuZdRs9ZPhyzO3ZBG0hW4JPCyeWdyEjAztLZpY5Fj0vXYr6wYbLcIpmysjOOXRy/zMRkEE9AKmUU1flLUrdTntR8V3kNxb2upabPBprQ7ksFOyOdf+Wgcx/O5Jx/uelXtU8UfCubS0v9Kjl8MzlRFJYs7s+7q2U+YkDHDA49u1dP8ACLStd1/wfHocWm6lpsGo3syG+uEE9sAM7fLQ4KIANpO0A4zn06gfDL4XWyXDnXtVu/ENqm0/Y7JVhuEz92NMSLtXpl2HYjpWNSrGL5NjSnC6vY6bRfg94et9Hi8cz64ni/SPKiuLeONi6QysozDPGWYLnPysFjOeq9Ms1n4OeItasX1afTrueyMccyx2xjZ2Rxxs2fMoQHkHnHavKtc0SbwE6xaWdb0XUr2EPC8UbR29wDz+8txn5h3GMZwcAVd1PWvinNJZeILDXL6xupIkVoYNqbREoXGweo7ADGOlawU5awS/IybS0bN7xX8L/DXw71SyTXNUvNG0+a2SeFp4vMuIpevlyIiZbA7gDn5SOK9b/wCFTSeItE03xXZa3Za9pTRgJcwJ5M0DfdjSXd935uzKOeMCvH7LWtN8YaFZnxtJN4h1ewnCC4vS5VoS2VikY5+Ref7rDtwK9L8X3fw38SeED4J8LTN4ZSUp9uwsk1kJFQYYSF9qbm44KDjkVz1qta/KaU6dOyaOT03wv4h1LW59I+It3dassMZjjtVkaG5jTdt8+Ly8CQBV6NkHrU2j/BfRdR1bV9LuvEkllBFHG9lIX2rJuyNrvJkAjjOAetc18Lpn8MapceI7qSTxRfaLILRkuGlbZbISsXlTO7rjCkBc7QDTtV8Q+E9X8Zz6lq+nyeELWbDx2srSMkpxgugwB83XC5Faq6St+REne59IeKPgz8PvD/h6K78XWetaVe22nk/atMu/PtrgxKASYJFlXzCMHAAB9q6j9n/SvDdv4Ln8X2s1rHF9nmS6vYIUW7jESlkM3lliiswyF+Zc46dvky/8Qa/4klt9O1E319bWTFbKO8kMB8pRhFGcYyvHA6Vs6t4I1nUPCY8XeBfDOoWJFw1lqcMU8pkEqqGCmLIzGRgmQ4UZHHSjknytN2M3yaHZ+H9K+B3xGv21vxDLA2r39xIJLedpLAlo3I3osYWL95jnbnGeec10/iP4gfDfR9PufCfgbw3P4TsrhXtr6bet3aWs7Dyxc/ZJQd+f4irIDgcZr59udG1rw5YaXLrHh5tMi1aSSCEXJ5aVFVsoTleFIOcY54Ndz/wrH4h3nhQyeHtEXUri782Kf5vLmUA46PhGGR8pDfQVpOm0rc2hMXHex6j8FI08O2l1pXinV9L8cQR+a9ppDJHvuIRGSXglmyxdYyR5Sg/d4YYzXS+GrzSfF2kal4csvtP/AAiCQvNY3N3NDHNpd2HzGkM33/kJ4BPcDHNcv8RPhsdK+Hul6Bax6eNdjtrVmsCA2oxuBudkcZDMCSVwygjgc4FY1z8DVm0O/wBE0nx8lld6rbxT3lpe2Myo+1QVOfMKowz82Bv6jjFctSKd/eNIaJOxv6T+1LqfhnTZfD/irTZfiFJp0zQHWLR4opmt1f7jB0QEADgnHTvXqU3x2+Ffi++t4dBj1Kx1C5CZifZHD5vGEknCEAZ98enavjXxf+zR4s8C6Npx8MX8viWTUFeHWfsUTT29vEwDRBdybsuNw45HY44rvPB/wj0TUvhdcaXplxd6dq1lcpJ9txNNMGC5VUgBG106FVKAYzkDpusNStzRkZutd2cT7Q+IN34wv/BK2nwvXw/ci8sydU0+a4ga6V2XLEo7rmPA+9nJ4OMCvivwL8ZPFHhLxTrWo5tBqunRfY7ZJHdraDyPvIjjdvjUnG3BGAMcYqbwBoWi6L8R7Hwt46s1+IFl4pDLBfyGS0YlBslhnhSQHcrd1kyMkkHpVnxn8AZfCPxVj0bwRoM1p4Yvbq3+ztPOblUiJ/euHLmTbuzgMoIUdTXRSpw+11M5zaVktj1HwX+3rrsuvPpvxR0mxuNKkhRPtGmo8H2afo/mFNxkSXqN20A8fd4r1a1/aD/Zl+I08d6fFDfDnVkuDDKsoexeWEH7rSRiSCRCQCD8o9wOK880rwB8IfD5vnh8O6Ulzo5Cy6lNK8qT+e2P3quWVlDcbSG2npioLey+CV7okviPxVa6PaWU90kcn2S1XFtKuGiYLCVaFcD5+BnHPFQ4007xb+4ak2vhOQ1jSPhZ8K9N1eL9n/x3ea5f6nef6Xp6OGkEWCxEe3cp8rA2sm0FeCa4bX/2oNdn1uzu/DGo3ejm1tliYLPsukmXIZyq4Y4x9wkL2219Mp4P+D41WwutT0zQbOHX5VfTdWsXeziuZGI4DRbFjLZAO7aM9a6nxR8D/hDbavHHpWnCw1KW5RSGjW5EtwxGA0rKOW453YxyBt670/Zac5DlJfAj550D9uc6bpseh/Fvw3L41Zr7zbfXbCRLKeLKqC/2dQo3rjLEMmenPGPouD4h3Xxp06S88DwS/EOyt7baDbXAsJtwVpFiMUgXfIEXKsQRkduBW18dtB+FngW28C33xHitIDHcsiCGz8xJdsYADYjKqi/eYbgOfl6Vl/DL4teAYPEep63oviDTPD2m2ibZLSS0S2lkZcjzI1PzfID8vzHg4x6RN0m/cWw489tT89fFl0mteK7b7H4Z8RaS4/0eWTUY2V0mRivyyYEe1RxyVHsK0E+F3xj1QDR9P0zV10+WbIWScR27S9Q/+sbaf9vBTpzX2xrvxl+GPizVjpXjDxBejQWuy1tLFZlYLjsrx3Cx7lkU53ZHI6dq9QTWPh9rGlWXgzwdrMGsGzuo7gS3e+D7U0x+4skwR1dM43MvQ+lbqvFRXNEycJ3aTPj/AOF3x7/aQ0q4l+Gf9kS+I449tkbPV7aTNoI1KY84lS0T9mjyuK7vQbT47eIrS80RdF0TxJpd1dGOazuXyLYjIWGPf8oAHyjCORjk5Fdz488a/Gn4CtqTa74D/wCEj0C8Zf7P1eG6ine1abPlpI8fmF4w33d8QAx945IryeL9r/TfDlz/AGh4e8OSW+uTwAXj3s6ojTEguRHGCh5X+8ue60rc2tOBSutHJHDT/sqfFbx1qmpaVY2lhoc2mALHZ3bSxookXKrC8I+dEzjcRj+dYng39l3x1qlzJo3xD8RWfgC+sbgwQ21zieW4cD5SJy5CA/wjv09q9Y0z9sPUtZ+IGh6tqel2/hx7aRRcXdisbo1u4IkEkJ4bgnHAIJ4r6z8QeLfgL4+WybWvHdj/AGoI9kKx/uWMo/1TEhdu9ADxu288jsHPE16aUZKxHsISd4s+U9O/YD8U3WoX7eIPFV1pluB58k9qnmbivORiRSvpnjHbNdR/wxtp13pFjHp11rmp6LG8k2qf2jqbES+QvBWAgFDk7gV8zK8EDivLfif468aeBtYmVPiGi3UiAQPpzlWjjLEIx8rEbqR97vntivEYfjB8XINPvNOsPFmq67ZajM0txFZvI++QjDMIBnaSox8q447VUIYip7ysEvZx0cmfYHh79k74XXK3UvhnUNN8QzWypJb3Eu67SOfklJ0BfK/LjHVSOnauf1r4I6HpPhe6+J0j2WuNp8Wb63jSa1itwhGFiCY39RkuQOeBXxZ8LviOfAPj2016WLUr22Ev76yME5SRiwMXzLsGdw6E4z1GK+49a/aRtdN0/XNc/wCEH1zRdH1u3FsWLwmzVJB5UkrDy/KA7lSMkkgHmnX9vDd3Jpxpt+6VtJ8a/Cmxi0W5ntPC2radan7SmNpnTcTuVsbuQSQQ3HHTiuL1KL4Y6B4zsNf0Lxdp9z4V1rVBbXWn8N9hafmL93sVvKBK7js2Z714Z45+FOs+IfGFvrfwv8Cajb6Zq9lbXdtcW8R+yzNIPnkjkDGIMcgFS44A+Wkt/wBnD4utqdzp/iGwTwnLLCfsTalsUTSIP+Pf+FAXB4wSF757aQo3XM52IlVj8KifV3xD8G+NdZ8QW2lWGoaF4j8LWt550Vtp0kQuE8ptygQ7csyA9EY5PX25Dxd4j+H2haBqNrd6PqPwq8Ywy745zBNFb6qMrhhtUocjquFAzkHnA830r4Y/tQWl5Y6TaTWljdaEyT2VnPdwKm0KcyRyKWZimMEANxiu5134FftNfELQm1P4geILfTopt2zz41uBFHnkRLEOQ2O5VsCseXlVnNWK5o32/A9F+A37SHw/0yy1A+PriHw5ZafcBowkLx3PmyAFpFEY+blc4OG5611Xib4yfBj9oFtS0/xNpqJomkGODSb6KY2mozRSEFgsY+cx5Kttwec18vR/sh/Ghri3Mk1rf2F2u0XVgHZCEH+tcBsjC84Yew5r0DxJ+zLrngLQ9DOr+Jp/EnhyRipe1tljeFiN23zPvLGx9QTx3xxjWoUubnjPU1hUdrcho+O/hlrHgpRZeBfBd39lQQ32nxyvLcC7tSF8+KN/mEU3zZKMVON2BxXmPiTX9WihNjrvwrl8L6nNCY7RLgfZJGlGA/yEgNtHIPB4x3r0vwn8XfjPpmpr4a8A+ItT1PQWuEt9QaW2ju2tIRjPE6kxfKCA3GQMZFW/jHod1Y6xZaxql/JqOm2xhWx1WW4863juvMz5bRZkeI9iDx8oPHArJT5Wuc0cdNLHz5bfEzxdDo+m3Vqp0S+sf9HupcD/AErZ8rRTxlSCm0Y5z7YOK908J/tYeG9Ot30vxf4fj0S3n3ebcL+9s7t8L80luxUw7sAbgzc9B2qD4g/DDxj4zvrcpLYxamLdzFPaQSSpeNChKRSklURiQQG6Y4xxitb4a/BeCz1ewuLm/t/DXiu5sJWexuLaR7csi/vI3j7bkXgoM4DYDDg7Yiph3DXRmcIz5trnTeHfFvg34g2trqPgS7HwnspZ2W5hmuRc/vduA0cbPuIbgZHy456CvFPiF8On8O/EC/8AFWmeIxZaTAyzW93HI0c8/mAuyLLwrqpXHU4A5JFdD8Z/APjrQfDLeINNTTG8JQvEt/PpccaxQzvjf5i5G07jwOnTjBFes/Cj4k/Cfwp8GpLgTyfEt7eQWdzpN2iwpG10cEpDOshELdPl3od3Y8Dz4y5feWx2ON1ZHzpo02g3njrTpPEOr63rzTKzRtZT7rhG6Iy5OxgMEkBeccgjivqa91fxNdRtNYXJ8S6Ppysnmw2Kf2jb7U+cH7uNowzFeo7AdPNtA1X4fWkw0OPR4PhjewSNJbReIk3b4LhzzaXYTayg/KqjbxwOBxp6vqviz4N6Jqfhjwv5VzY+ILlLu41ApJ5unLMUVXjlVjlAq5yfyGayr+9ol8i6Ss9TD8Rap4e1TSmstTutR1DRNS2PcyafcGAiZW+Tz7PpvUjhx97AxxXbeAdW8PQ2knwjvvE+qyadfGG8sm8RySQzWk0b4jaxeVRhCCOFGMjnisz4dHwc2rDTNf12z8WXetzxiKHddQSXR2sphnZAYtpbBU55ORz0HQ/E5PBGs2WoSHwMun3Oi7InuLeaWS5tHjUlWhCgAoCowRgY5PFcFRJafodEW2e63F74I0u6XRPiD4i0mHw3Lb+Ra3GrEyagThfNkhuwgO5mJyzN0O3bXk/j/T9Ps47vQ/gN4q0bVrLUrCKOWG6vAbgvk5ktpI2HzMvXdsHGAPRPA2j6J8ZvDPhxvGWtp4f0+B3iiW/t4FF8U2AQwyybQzAjDFf51zS/Cn4Q+L/Feqa3BdTaLoWkyiECxzaXiIPlEiSQgiRNwBHmJkAc54qKa5JasJWa0Rh6T8PfEXiYXvgLW/FFrPf6Z9m+yyaoFbSJoJQq7XbymkDIWUAkkjIAPeqPiL4R+OfBt8+jGfwkbsYiRrG8S2vAXA/eReYqsjNkAfMD0xg0kvjzxn4C0LxBpXwneX4j6RJcNBdPqkPm6kkckYXKmIruPLLu2EcZwvFZPhjxJ8PtM0HSNQ0GCDWdX2iDVdP1qDfdQsSm6W2kIKqkfKqAcEYOM17EXKUfI4pRUX5mn4m1X4u/EH4fw+APEHhaGHX/AA8oiOoXDALfWYIwyT7vKaQFQW+cg5zwevSaL8P/AA5pHh600vxdryyXNqTJERF5mnQMwz5chGVb5j8pL5HYiub8VfEnV9XvNI8Pa6PsesIk3+klntch1Gwqyk743AwPcccZrJ+GUdxrEt74L1e8034cWluome6vkMi38m792EMrxr8hXoG5DdD0pNOz5VYN7K59U+HvAEEXw31TT9R1dZbt4ymn3NtcRQzrBM3ITziyygZ3IH+gIr5ctPhzpPwJ0W58WW+pQ+MPEKLst9N1XDWrxniQsFMgWbyQCriTZkbeRXsnhn4I+Ax4Ctb+bxHD4v1SXz5LnS7y4aO0ZYpGDGykgG+BvLCnG5gc4wMU/wCG3/Co/EFr/Y/hnRYJbwP5DWuo37GWRG4LCKbZFNHg7cYJ9qdO62f3Ce2x842mseNbi4h+JnwxuoPAOq3Mksl9pLzeZpzBCOVymxQVxkKBxjDV90eFP2pPA2o+F7KfxrrdnoeuXozcR6aZJpIniHMqxkFvLJx34rzq98C6P8D21SO8mF4l7Ks8FpNAfLDMvHluAIpR2OFUAj7o6D4m8beCh4r8V6i+iWSafcAmZEtCttHtC7tiwjaQX5Bx3GBXVyRm+WOhlzcq5mj9AdM+PPwT+L97d+DvHllpXjBdMb5LnUdNVvt0BAAMasGaCWNjk898jFfPnx++HXwrtNIsNZ+Dt4PDF5cO6nQbuceS8MWBL9mWf5w+5h8m5hjOFXFZn7Nfwj8Davc3HiHT9QvJLuKDy7vTSTHcQT5b92vmLh93RSOM8Zr0TRfg3H4+vYLa68J6tYWllK8Ust4qC8QMC27DoinB/vRg9MGhx5GkpaBGSkruNjxHQNG8S+ALQX0/g7UJ7a3UvLqkLb0VpF/ijI2cDgjcDgZHStjT9EuvHnw/XWtN1bZeWMwNxZRKYJYUdyvnEsVD5UbsAe2eK+zf7T8R6VoEPwc+Gz+WywToLia2DRqpXou4rsPBGRx82OtcBJ+yV8RF+Ht8vhnxlB/aSw79PglthHG8wO4wGXAwJG4Xhl+gJpupGWoKDjueCyX3iXx94Il8O+JNFPinTNO2ypeRkLKFh/iWUnPX5scHAwa8/wDDPw11PxFcG88CaivhdlBEsrudr+X0x5TB93bKqawFvPjP8LPFxF4IdMniMttvaMFPMA2yRyw5wmGB2hl5GCOK1dC8Y+Mr/XpPEANvJe2biO8mgAiQLIAXlMA2q3yeg6gYHppFtLYlxXRiaU9h8NvEdxr+tRW3ieaX91vwxddpG6VHYbTnggnnHSul8FaH4Fm1iM/GJ9V8JaXAVuLLUBZPNbyoTu8ueRFYhRgbdowQDyK9NX4RaMXTXLrW01zSZlV4lEYKv/cWV0HAOMHOMVQ8VS+MPEuqJoOlapb6Fps0K2UunToGgtwqcnJDJiQDjG04O3BxWTn9/wCBaX3E3j3wLpHjk3OqfDjXbLU7XTYUMmnD5HeJljKm2iycNtXlXJBOB16/PC/DqLxRq9z/AGVFb217CiBbOYC0uJGGAxO4bFYem3oK9K0rwDL4I1HUllgj8R2sf2d7PVtPZG+xySkk5jVtyAYHYDgeuR9Gz6t8J77wwui+NmXxJLo0atJf2bvbX6lnGxkTyzvbLAHEhGMZ5rOM+TqU432Piey8V6h4RkvvBni6wMYGGt7iYlGjVf8ApngsysQcsuB7cV7f8Bfj/e2viM+Edctra2g1DyrexvJZ33K7vgoInO0jkAbcbeOCKd4q8PeAvEclhL4f8YpjdJGY/EkHlvDGFClfNVdrcerY/Gvc/hj4P+EHiLQtb8NeDtHtW1O2iglmu7hlntZ365tpnYmIhh0UqQQPatXUp8uu5HvbW0PRdF1vwvPLqfwximtvGBvX+bTJA1uzYXzCvzqFk2quQY+hHNeDa1+yT8L/ABLrksuk3GvfD3UdjGCKdEkgWXLfLsfDNDkgH5s45HbPrMvxP8CW+lXK6x4d0rwtcaYii21BIxLLDc/uwASieakZz0U4IA98eUeHf2rdc0Pxdp/h34gaXp2u2spKR3scQG2NgNsgbad6t3J5GDkE4rGlUlf3TSVK61PFvDvwTvPg74r1Dw18Vb+K2S4ht5tDu1WR9LvkZnEvzYBhdSBw/TJ9q998E/G/TPBVrY+Gksjr7zXlxbXOn43wjzWyskMhViqMmfkzknPAxk8B8QvGfxbstam8D2t1a+IPBOrIlxo5eASG2JTe0O9wZEcbWXHIx0wc44Lwx8T/AIo/DfxFp+o2tv5yQCSSay1KINDKoXadk6kyQnaxUHPGenNVNSnH3tCYqMXofqJ4PtdD8Q+Drmbw7G9xp8j4k0+4DZWThtoDP8o6L8wHI9a+CvEvwo0/XNZ1T4e+PWu9D1eKUTx6isHmyPhUyYGwvmDZhSNxXHI5HHTzfHu31/x54c+Inh2W80+PT0le/wBLSSPy2G1QyIIQCyNktiQZ+XiuJ1j9pnxb428X3Frrmqjwjpl5IkGmzwWEd0sJxs+eSVNwZuc42BQxGeM1zxp1FayL0tuedfFvUNUhj0/RdG8YXfijw3HafZY4NjRMoRVDrPAoTIUohTcM4zt9a+0PiBqHxk+BPgbQtX8GaDaePfCMNpE+rWDSP9qiklVPMkiyWk8ved2Io5ACxBwnI+XvFfwTit7pvEOn6rr+v30Kqb42FkTb4iVdnmhN7IpUBecrnrgVxsfjb4u+HNBgt9dTVNF0hAZLg6gt/wDZ41m2xqCrlAu9hx5ZK5xmtPZc0bW1+4SnZrXQ/T74Z33jjWvCMOs6jotpo8V2puZbKVyzLFL8uzGMbgFbJIHXBHasr4hfBLwR4t8Cp4Ch020060Uy3cVvbho47WeVy6yw+WRsO4klDhCT044/N5vjF8atf1bT/CHhfxI0V5fgLbvp5itIpPMAaMzZZUfPAXJ+Y8cnivqHwPL+034dN2PiDq1nqXn2qQ/bZIlS4b7wj+aHEACZ54B5HBOKyeGqR95Iu8NNfwPIfHn7I+jeEfBkHiDRGvPEn2F3e+lGGk+zsSFfyY1+Yo2BhNvy9QcVznh/xZqXww0a08ZaNb+JY2RnRIow8thJCjBW85ZANvy5weMEV9V/B/XvGfhOy1Twp8SL+51ddMfbHPbHzttpKMgtKyo8ir1yU+7wRgAVyXxfnE2qLqHi6xvdF+H0UnlW+vaJ5L+Ul0sat9tgiJYpvH8Easewq/bNrlmCjb4RD8f/AIg+MdD3+BdGihtIxHI090ir5oBG5CmV2EFTz5mD0r6E0bXT440TT7/xPpFkJSqmXzVjuArfdLxiVMBWI4x2rxPxj4o/Z1vfCGh+E9M8Z3JksrdoYr+xWbcySYb99iILknHDFcHtXqvw/wD7I0DwUum+fNr9vpUMjf2j9kYOIWl3orR9TsVsZUYCjIwOnDXjFSvE2hdpXR5T46+Ax8d+JntzIkVpdMA9wkUUdyNi5VVcZUBMcDHOMelcV4Jf4r/Cjwtq2h+INJ1PX7LSbnz7fVdNmiW4W3Hrlj5hAySflIHUACvrvQbufULYa1oD2niG1edd33lljIA4CqRtO3+FvyryfUvj/wDCZ/Fmq6LeyPpmrGYW8kM8cjrNhQCcopTC9PmK4xVqp7qix8ru7I6/4dfFvw58VrcalELnS/szeSsl5t/ebAoyAruGJZsMowc1peJfgV8NvGPilfEXiHSLfW79MeWwhWPb8v3ZCuA4Oc4PTik1Dwx4aPgZLbRLq30+3BNyqPtRI5GdctHMNnk5zwW9hxXy7408WftPeGdLtbTSGutXs9QCol1aWVvNMzhVcAMkbpsizjLH5u1aQ5+a1MzcYte9oekfFr4ffD7S/Di63qvhayklt8wI9zGyQoTwMeSMqeOG4xjqOK534a/FHRtR07+xpRaa5d6Rbq9pDat5sjQx7VCxfMZoyi4H3Xzj1GKwPAHjX9q+7ng1bWtHk1q2gkMN01xbrZsyDplR0KgH5u/pXnXxg8G+JPFviRdW+HHg2Xw5cWNuSl/ojpBukkxJIuEH7whi4YAbgo5x1MOg5PlqmkZxgrxOv0Lxt8E9R+J9npa3F5cabdho5hfXL2oSY5RYhkxSYSQAewXrXqPxHtLj4f2N5afCXT9G1HVdWjW2e0tohJc3Qb947PcAjdIsQfYWZuW9QM/AV1+zx+0Jrnh2TxoujweKLIKy+V5saT70O0led2MjJzg8Yr0r4MWH7RXhPw7aeL4NMm0lNNneO4ttUti5ktt4RnDNuJjAzyueenGKyxGWxUV7KWnU2o41SleS9CP4T2WqfELw1N4eiazv3sJ7iA2N3LJBdwbZGZlEsaHKHjls/NkDjgeyfAvxNa3Hiu9+F2p+E7tZNg0671PSBIXsyn7xGlaIOvWL5nOCdmMEfKd/WvhVrXxPtZvF3wR1aDwzchWNxpywRWxmvC2+Qi4wuDIcddw/u7ea8h+E3hP4yeC7e++KfhCK6sL7Q5QuoaDqDELrFuk226WKXB2yLsJVzkdcZ6V5vs3CWvY7nOM4uz/4Br+IYV1Xx9LF4Q8V3WtReF5pGm064nmt3ktxjcIyCqMcR4k+Qcj0pdK+Jfge78a3mtajfvp+nTur3Gm6xGhjkeIcopXcIljwhXcccc57cp+0R440HV00Hx34e03UfDOsWl3BqE+qeSY5LGWRPMNrLInEpMgx8yqpUdMZrlvGuvQfFi48M6zrWm2OnyaYyw649nMsa3cE6gGQxoieWzcENncpxjj7pSWy2+Q5L3bn2B40+E2pfFuw0/xL4Mv7LQ7C8shemF2eKPJVSJF8joGHB+XA4r5C8d+CNM8DyDxD8NNWXxdeWEqyXWnxym42IV+eVT8rspJ+YcYHUdq+8PHvwpvPH/gLQ9F+H72el29nGsum3r3TQGE+UpEatGHDoeFYH8MV4F8GvBeu+CvF/iO9+JiaZaSaRZ77gDDBJd330cqse1lPIGQP5dM7JvSyOanK8d9ex//R9R1XTvE/xL8QaNpeh6XHoWo26GGz0wiFrhFxl5vPm2puVB91mGcdM1ha14Q0/wCEGuzReOvFd5q+tsGS3to9LjTEjKvzwmN5gFCtjDKqsRxkV5+n7UBstRuToMcHgy7nXbbxyQfbp5HnUqcyiNtpfOMbcAde1el3Okab8NPCUt38Q9S0zV/Fusr9sOnPZzSu6tgrE1xbmQKduQG2qoyODg1+Le9Jc39fI/RHHk91/ceXeMYtY0mxW68Pahdtq2sylpFuLdI5ZY0wDiNyUjxxjIGfXjnnbXxXrl7psHhvWdQjskMgS6gFlHCZQCrAzXOTkAc5UrkcdK+lL7ULfxT4ETxR4o8OST6BHGkNtpFjLsmuxnYD9oyskAQ+wzjqO/imq/Dm+1/w7cnwh4UT4MQWUbSOdVvjqb3ikZVVJUmIqBzgdwOor06GF5dUv6/I4q9a+jN/XdI8La+sjeD7TTb6+lWP7SoHm4UY5XzR5QGOuBuHY969E8F+JdD8JXczeINa0my063UP/ZstvG1vI+Bt+ZRuY/nt69q5b4H+HfEuteBNQWz1W30u08tmdY7MOEZMhgzsyNlguT8p+XGMVz+heCfDHiKCe78cahNqFo0n2ez+yxSRF3ReSNsLSqenBA/w9FRltc4bx7Hs/wAW/jf8UNDtNI8Tzz6bYaLfqPIhtraGRoNuzaROhLSB15KlRt6ds14D43/ag8QeI75o7KN9Pt5I1Vvs0MaMxx80u+RA5/3RgYrW1D4J69deEjMnhqPw6fMIN3OnnOsQPV9v7zgfebyx/uitfVPgHovhubRdOOpxeONSuU8+104RvYrdRjjd5jEhUjPTLL0wRjit6NGjHWRnOq7Wij5Ut9GtPF0z3EsnlW6lh/q23FnPOW/hB6E12F34j1FfDsfg2xlW1s4kMFvYWsSyPcSDChlmkDfOX54AORivuy1/Zo8K69/Z9n471CbS54bZ7m5ggW3VLaBRkRGdHTfGQPvRliMdqyP+E3+A+j+HbOD9n3V49EjhkaKSaK2vrppZAQH3Pfq2OfmyOD29K6p14v3EcsabvzWM34Y2HxU/Z++H0vjv9o34h3PhvR/IB0/wibG2vrt/MGwIl3AzsjNkDYv3MndjGK+a9O+K/wC0F8XfEF/pP7Oek3Xhzw9ES90yw2NxNG33szTyq6KM9g4z6V71qvwgufHfie08b/Ee0vtet1gWRbueYDzGjx5avBAR5agDoRhvSvc774seDtH0w6Fq2tw6Tb20gMdlbx5+bHKGC1j2x57bVHHWsGoJ8zjr2NYyla0T5kPi3wj8MfBkU3xa1S9+JHj66XMOlQINNSxLEo7ZjVrd+eMyDOASq56eR6d4r+KHxQu7eP8AtWX4b6PeRfZGS0mjn+0PjYPMSRUblBjgY7+lfSL634Nnl+1P4J069vbtpTB9pm+dA/QfOrBmYdCQpHpXILd/CfwtJa6v4xsZm1y3uPNttNTz9zxBvkXz7dfK2LzgNt9MUlybyX+Q/e+yZ3gH4D+KLHTbrUfCg00NbsNl9qu5y8gKji22s6DtkKQc9R26jVP2c/iPMza34+i/4S6bOEEcCRQyEqCEhW2DAHHGZFB9a9isPir4T03WL201mb/hHo9QkjaMSo7tDEED7RDbxSqzdjkr+lYnjD9qy8OjXXh/4ZqZHRDbWF1c4jiQL96dVKJKzsOFEiAKfSodVt+5HUcaT6vQXw7qOpXvgE+A/CGl3XhuS1VXhkjl+yeVIkpcbQAGUgry2QWxg10vw2utP8L6Y2gauv8AZviO+LxJdXDjyvmG4ZU+ZuYkclh8xPXtXxj4b8bw2eonTPFN7JdSXs0ck9qpO5sHcV3x/L1C/wAQOckZNez3njbwJp0X9q+IdJafSp4Y9+JSdoBXHmysPNU7sD5Tn1qJ3+0VydEYXxYsvHfxF11vhv8AD610+5jYrHqMWnW8WzyyQ7NLcSBMJG2XKo+4dOvFafgv4OeJvg5rn/FH6db/ABh8T27K0N9DI1jBYBgGXi7YwLJs6EMTz61x99+1Noj6DqnhHwrpg8J2d1m3tbbT52Y3yONrb7hoBJH5a5b7pB+5urgrbX/hZoWliw8P32t+OdQuFMVzNo1pc2a2qAhtj5XZKzEZ+8R8vQVcL8vKl/X6DcO57J4u8I+P/jZ8RrLQfjH4iiudUghIs9HFrDDDYGQDzFW6gdTK0gQHf85Y4A7Cup8a/DPxK2vWOk6TfR2NvZ24bUbxIIUhjEQPZVRnJHQK2FH3Rjp+cJ1YeHNYkn0yO50iUsz27OzXBjUn5t3y/UHIGOmTXuPgrwL8WfinfWWmWOofZbW6YstxdSRxwICQoaOJnUysScbFAPYVq8PUtvZGblSufSmreC/ASazF4+8bap/wj/hK0tDFHbvNI76p8pASHyJDNCocLwQ2fYVXHiHwb4+uYPEUnjeHTPDsLA/YLxJI7vT1RtqKqrjzOcfOccY614/41/Zps/CMkul3GtXHxI8TJtLadY20tnFCn95p596SZGCFXZXkj+HZ5b5fDet6XM2pYI+yvl5AigMAREsuCB7ZHt2iGGjJXUk/yLdRLQ9+8Z6h8E7d59Y8P+If+FteJjOiwrK9zbGzjz+83FQlvKdvy5BH07DS8MfHp18SWfgPwHqcXhKw2sv2h0FwisAJSR9pyAWfKgElRmuW8UaBrOnaXpljo3gWTSV2iNvIdbmYpGpI811RpflwT8x6Y4qt4X+DEt1418PRfEnTJbNdXvRHZQLcCCSUJndvCxj92xK5MjxY7A1i6Ebav9DWNbTRFrxzrep+N/F9vE8moXtwwAn1a7AktxGFUCWONQIuVG04IxgCvS4LSwtPAa6xZ6er2lvGyJqkszRxsUYRqgt0Dvh5BtCsoUZznFe+ePvhp4s8QT3Ph3y7fTNLMaldI057Nru7jUL5eZXwUHG9f4QDtJxXj/gX4SeNpfFttpHi3woba38siCJ9Vhl+ybF2xMGicB1kYAHA+QHJrCMrR5YGjipayPn/AEdfCy/FPSLPVL8eKb2TJlkmgEdvY7gFTFuFMMjurbRyQh+bg4x9k+PG8YaTpEMPh3xLNo+k2Ijk8h0jtds6H5QZUjWbygSP3a5RvuntXDa/8BvjJ4S1a18Z6pHbanJFIzWPhzTUiyu47XMt3GgjjQR/PvYklgAB6eW/2f4xfRb7SPEHhm38J2hny1zPcJqU3zsdv7tfnyo43bRxzUyjKraLKTpx95H1x8Jdc8QeJ4p/EutrHqd7EJDYawjRWrEyReV5aWg+cHe2wyKgzjqcmvFvGVpa/Ej402+lfEXTZtNuDGFaV2SctsiA3RQojrH90qpVnbpzmvnS88LeEYNdg8L+EbyTxR4l3FJoYpX0qJFKgrG8r4Vyc8bZOOnvXrvw88E/F3w9qGpal4n8/wALW7LbtD5qLqE0i/6rykdyWk2dmDHgn0Aqo4ScZKcdkRKrBrlPpLxja+NLT4Sap4a/Z9sns9Qv7dYr26vGikuWjhyBCkdzHIpby90YPCoGyDnBHhfhS6sb3StIsfjNoo1iO2kUy6xrF1Lbzb2bBjFnZlWhEbYj9GC7mHOB7Hqfwo8djwCY/h9qc3gS+Hn/AGz7exn8yAkbikD/ALlHx947IzsPcgE/Kvg+bwPofh+z0rXbRdfeKS4SK9juJLO3uMMyoZMKZo1HAGwdR0ohTc2+ZkaRSUV+h9DfEfVvBcrWmjWfh8alo85aVS0nk2UkcWx98UFtCJiA2OG/ugfOKu6t+1Jq0Op2ngzS9BfxrPqAVLKC1CaeAQozvLxo6jgtlU2hfYGvmlPiR4gj1uFtOutkOqTLDEiwGSLZAAiKCUWeXg+vT+EDpu6jpXxc+DPim41i6tZNMn1XYRqMcEcgRXwR5cL7lVlBPAyRzkcYGzwakveZCrdEj6lX4e+MrrSzod3ealZprCGEWUqW862sBXdKrSsDHMyjgOpjJ/hzXhmqfEH4h+EvGeo/BH4QWkGt3Vpbot293I0zwSDYCRFP5cZMeVGEZkye2BXOeA/ir4X+EV3eax4v8SX2v3moK22wa1mG5cHawu2Hlxod3IUBe3bnkPAnj3x74o1XWde+FPhmbWRfOLdprCZQIJgG2mS6kUIpRWPDMAc9B2ypYV31V0jSVT3bo9Q8ar4t0CbSvD3jjxReWeoPC11PHbJHEQVLZ2fYwojBXI++c+hrzbwb4+8NWX2ix+Eek6vqmsyuYbe7WyAAcnLNvlUrtHJO6MNkduMUtM+D8euapB4N17WrW01/WZizqsojhilBGYZ5EDhmxjaqMpzwM8V9sPpFv8NZ9L+H3w9gFrBOjM97EypLOYVTzPlmL4BJ3bQenIzgmtJRpxX+X9bGSlO9l/XyPnHx9+zt420LRT4+1a4vfFHiHUzDcXMVlBEsVsynayyBWkeQIhUhkIU4wFryrULiH+xku9dt7nQfMUtbWryN/pEhyA5wMxbSMfPivUPiV8Wz4Z8aanpnhK9awn/dm/uYkS8eVXUMNnmRtGnync207stjjGKwJf2ndG0eBLDUPB154im3K0NzcTRpuk/jYR+UTHjpjJJHbtWKnzL3VobOLW56h8LdGtNEvrS68T+H7DSyVXyUu757i7ncspWW2hjkaOEDBLAofwAIr6Mt/iH8QfFXiPX/AA54bjt/DE+nCKZNTDQ3P2S0PJZ4nVVl3qMr8pZc49MfntpnhS/8ea9b3HimaTwXa6nIPs7GT7VPMGIby1MDZTCZAJ2AHHf5a+oPHXj3wh4R8En4W/DTSJfD0NzGRqN7I0kgfcf3iiSbzJZGILZYkBc8DtWVaT0v9xUIp6I73Sv2cfAnjXQ5PEms+IrrxBDqci3r3dnBKz3KR/IwcujzDkchfLwDjtXFeLbSwv8AXtT8OeBfFtjBfw6ZHa2emal5kktraKgykknlFZpFHzKrbpFz84wDnxLw38XNa0CTw/pujeIIfCXhnRp98qKs95Le71BdXjRS+wlG2ou1fmbOcADM8efEnx54u8davrHw78E/LLElpPfpbJAJVY5eSeK48t2L4LD5shSoONtTacvdsrFxglq2euXn7Kt/rGhaSdAv4oNXtVY6lfOrtZyxyFCzxQqgcOoHVWHfIyQB7TrHwT8PWkenv4T046lrNpAlrPdM6wQq+F3Tm2k4eR/VnJ7elfHPjX44fEzwF4ls9Pk1ISXc2nwQTEQI/mRNkGCO3wUYjBww3uAfvYroLv8AaT+Iq6fY6P8ADjQbuHRJGa38povtV5qN0xPmDz2jDWxDMNqq2cA+uFrnr2slp5B7KN17x99v8OtMNn9u12RlVLV4NQuPJEKzQlAvlshDnGcjCNx29K8qvPgR4cTw9c+GvB/h0+HdP1EB7fU4rqS4TzbdvNjE0TySBRvDc56cdzj5A+Fkf7Tnjn4gXOneKdO1628GQru1Cyk8mEGTH7pFckXEwYjLkbugzzX1p4p8Hat4RCfFL4h+JdSh0jS4TDpvhqzV7YJM2EhWS8tZP3nIDtmM5x8xwuDx1ak46SsNQjsmYfxm0F/h38J0tdSvY7zV7aZJkgj3Qm5iiZRmKBRIOFG3G08815X8F/iZ/wAI3ZXfjnxv4T8zW7Sza40uYSkTzQzfu3KooeCPKN82Y95Ge1cp4l1Txnoem2x8BwvBrfiO5eAzFhczWxP+qQTyK6HIPVRnqR7YTt8SX1K30b4jeGb7xVeXMDJZfZXjjF1t7uQwI2kclsbcZx0Fc/LVd5o39xRUT6KTRvgj4v8ABNj8XvihHbeIPHep28Ze3jurmAtIjGOKH7JbYhAWMDnywPUnrXCa18HPDeq6kNZ0bSX0/V5FmnuLsXzM0eOcixLbGHRcomORx685d6N8Y/D+lRazqulx+GrOVIYrTT1mjvZ/LiGyMPJEHMfHTcQSOhzW9478D/HbVvA1pfweErLRtMsSbt7L7davdOo6SZ83Maom4ldxJz90ECn7Ob0CMlHr/X+Rh6P8PvBniC0kf41+DbC71G1j/c6hf6i8MbLv6GC2nixhGHJjznPQ4x6alj4J+GulWOifBu5t9Jt715Ly9+z757m4C8KQlwrz7V7ENgr36muUsf2cbrU9J0XXDPB4JS+DDbEj3ks27gcZVUBI+XLjAIxuAGev+BPwasNJ1fxD/ZniU2V+4igSR7USSNyduEYgsgbAfKkfLgdBWsKUoe7zK3YmVVSVztdV+Nnwc03w1ALm1XxBqUKiFbC4QyXbGIB/3iBXKgBuN2P0rhL748fGbxVpXl+FvhDHa6JdRNGl1farbx5i+5J5cO1FCkDHzfKORVLTfg18SrX4g6jFHbN8RNTv0SS81iS1i0u2sWXcijYw2XBaML9wAgKODnNeW/Gb4r2fw81rVPhjrUN342aGKEC3gV4GiZlBfMygkAqPujcg6VzVpd9fI2o04yfLBI+gvCvgS51jwydMgltPANlrIiTULuzI8xZg2YlE/mRtMzEYU+YNobj0Px/4v+CUPgTXJIdFvZPFWnaRdlLiFkkSQSHAH79uflIXI2hegHtU0/4rfs7TeELPRvF/hPXtHvp5JJTJHeztc2yx8+ZbxqpjcZypDKrdcdqyPEP7UngXQtS8NwfBqC9bSNIlaS7jLvDOz7hIu57mNiu5t33+AegI4HPWxK5rKO3k/wDL7juw+FqK9v0sfS2g/Dfx/wDDfw3rfinxhLBplvbC0Md0bOKfd5xCoLbymO9TkKQq5y3Y9fI/GPxt+H/hPwdZ+HfDXhLUdQ1Zld57y/LWkCSRvvbahRg4ZmZSsZTC9c81yPxz/ah134yxaP8A2poL+HNOtmW7h0HzBMbub5WSV7xEQshTPAQfyNeL638SPiH8RNSt9PilXwpZ2sZiQQ2wnW2aQD70nl7m2geuT2Ga4XUq1JOKVv8AI7KOFUUp1rHpXgDwr46+OnxA0zVdYtprKweMyPcQ+VaQmIZVlwrLINzYIbk4PpX0t8V/hz+zbeeILfwhqus/2NPFZSG5ng1S7IVdoyHiYyMuNykjcNwPIxjHy/4F+Anjf4ia1DN4G8dW/jfxBaRpPPus7m1trdYh+6ikkD/MZASOQB1Ddq9auf2XviNG2ueIPjTNaaTc25jlhurd7f7Iu0/I7eQ0sv8Auo0I3Yxn01lQmoxSaUV8zOVSl7R+9r2Whwuu+Fv2f9H0GfSvhukfiK6tFhne6uXuGOqw55WLzQDB5T4G5No9dyjNXNC0kXes6ZqniXVLWx1RI/Os9Et7UyJbZGY18yMtG7SJzkr8p4HNbniPwN9u1O38T+CPCl38WrVYRBe6sbgWVnJOF2ETW0ir9lEQAYMTjpggnNdx4X+CfjT4zT3Hivxld2/h3w/pNoUtYdMtxKZuB5kSy70ZV3JlXdGXOQAvatUrt/5fIU5xtboegfETwv4SvfAyfFH4gX+k+CdekthZaG15taJZUI89VW1LiSSTkr5iM0XAG0gGvHfC1j4O8SeBdE8LTeLNQ1S4uDJdmS1tJI4lUPjLSTYby1AOChAbac4bbnmvEP7Imn2ulf8ACZ6x4o03wTLf4Nto98rTu0WSOJ0bhjt3HbEMHg7SCRw/hL4c+O9cOr6Z8O9Tm1Xw7ay26SyCPaszbR8mZGDQJuUjljxjtThrf3l/kYyjTUdGd74g1rRvC2o/8Iv4V1KGaKO2MN9fQRos1wTgjhlAHHUx55715vc/Ei7s7jUbK4uoLfR7W2SGKfylkndioAQMQdp6hvkYfzr1y++APxI+Ieurpnh7TF+G2jPpyw3l7Pbx3SE7nz8wZXkCRn+BjkdMHGO5/wCGQ/gN4S8FDxJY3PiLxbcxHbHcWk0rKZH+Up5DwFIwc9wD0APpop0lbml/XoKLitEjwj4S/FD4PaZdyaXrfhyfTtPitvOvklvXxdyJzCGddsmdxONn3f7uOK+vfB/xg+FHifTpviJrlrYfDew0KEoJJbqbU5B5oEYCiGLzDkED/Vv97B5Ga+TvEnw+8FeDobK/8R6NN4Yj1iSO3WWedpJFHAVnkIZR05BC7cdgK9H8Z+FfAfwi8LW6PcWkvh1pLa7vZS73N3qEiMrokCK0oiK4C8Mq8ksetaykkr83kJ0VJ6RPUfBv7QPhfS7e71T4aeHJfGOo6jdbbvU75vstiBuJDRpIAVX5jkbY+2egryb4w/FbxX8SPiDpvgDwreGylEZmuXis423t97jgHywpx8zLg5JNfJfxZ+Lt78VfE1vcack2jaOyKkFrc7UKdi+RsAIHHDN04r3f4B6l4d8E6NPHqniOx0/VLhpLU6fBDL9oETfdDTAMHbJyPk9ByRtFexaip1NF0RU6cYL3VqU/Hvif4geBtXsPCcHiG21LVYdqxWCWKn5ZDz5zlTg7Pm+V/THFdZ8O9P1/TdXvtRN/Z6h4w1Jgun2+nRozxxbCZz+9Hkx/u1yA3zbRjPNdno8vg7xh4jl+H3h1bvT4IQPtd/LGkay7QCN6siTBT05I9QuMEewW/wAP5PBHiLR7PwfpsOqSz/voJ8bLezVHQu8s5OZht52l1yOAM01TUVeXU5p1eb3V0Pn2fw58a2166s4NKbQdGtImnuNRu7ZdlxvVpMxxRJ5ksn3gAo28c44z5RqPgG0uLj+3dM1BvHdzdyraXcr6dJapGpxgrGw8ocLjqDnoOa+yPiZq8GpeJoY5PFs/iu8hiNrNY21qLFMybQ6RTtGqIAm07TvYY6jGawkvtUvrybwroGjT+E9J0WFbeGFJo2SVnz8+50XnHU5bGPvZIFXTV1ewObR5d8P/AAFBocl42j6vewWVq/kzG9bdp8bg7iBb5yWG35cDA6cDFev6n4ojR5tS1bx35MKKE8j+zsSSbht+WJ/mHt8pFctrs/iX4U6U3iK+nk8Uy3WbdLeyeHZayMBgTHlGIGOcDpjjOa+OH8Y/FHxnrEvh3wPoE2otfytJlEEksUasP+WjlECr/s7ivauyhg5VtlojCpXjDWTPXvF/we1nVvEVhH4F0dZv+EnxcDxLqU8d032eMfvWFpLtMRj9M5OMDgcb0/h/4XadqcXh3Rvirq9/rlvut7wKjRwXMwO0QRq5CRtuYqNuUBOOOK+rfCv7PHxW1X4WtafEXxYbKdbNTaafplhCklp5f/PS9dQznABblevUdK+cNP8AgB8MdS8OyeI9N1+afV9FuFt/Nea5+yrMp3j9ykYklYE5BzsJ74p+zhflurL+vQy+tto7n4K/C9dE8e3s15JLYww2wBOoP5zXcvI4cuqx+X8p48wHGBjt4b450TVfg/8AEDUtZhgktF1OWVtIhiJlP2Y4D3GVDlViP8JIJz14r63uH+Bvw58L2viH4i6/f6/ql1GiyiQ3EAaQMBtW0jBfqOOSvHJFfPfij9ty/wBHk1Lwn8LdDtm0DUmSNBq8UZnUqcH9xkxhScEb2J9MGuvD05VJ+5C6WmhzVJ2jdu3qeLfC34HWPxU1O+1nxJrNy8cZe+mmEsqefGrZkcz8mPbnnKZ9MdvV/EN7ZXJHw3/Zzv8AWPiAojLX8NirlYGX5cy315HEu3C/e8zBI4NaOgfGTQb5Lbwx8V9tjoMavc39pAn2Q3s3AihVbLc0avnHysoOPmPWv0b+Eun2E2gDUvDXhlfBOh3mGhtgyStPGn3GGwuTn1Y8n6cdda691xsl0sc6dvevc+KbDSvir8JvgZqeuNZp4RuY0EiaXIkWrXErMQr3Jmdmghjijy2za2SMA8jPwN4n8Q6/4vv/APhKfFWojUniV0VNogWNn5OIowEG4AZwBnFfr5+1B8f9H+E/gO+8IwrBea/rFisNralAwSGQ7DLKrJ8o2j5V5ycE4HNfjndM3iC4S0zEt7cvtdBgb88A8cKQOmK6ssiql5cphiG4xsYhTXTBFq+i2/7pCAs9suXSXOQI1HKsOOeBXrPwu+EXxK+InjSOXVrq+8JWNon2241O9kI85hhlijwQxdhkEpuC/Wvtz9n/AOIPww8D+E7PwhrkfmX9su2GO2gLTOTwymVox1Izjfx7g16Pra+EdT1qy1bwsm7yhJcTSznzILBYs5zAwGTv5IJIz+ddmIxMIu0UYUqM2rsp+M/hlbyeFdNufF908sFhFvlltHki85c7kjUruZmcDG7C46jFfn/p3hfw7eeNdZlnmk8OeHjN9oWwnlknMbIqhN0mSxD4Zyc5UHbzgV9Ua38d/ilqragIrDTdVsBNLbWmqyW7RQrGgK5WLjJ4B5/D0qj8N/AXh7xVouraVq9yuo65qiLfTx2yEL5KMPJcMcJt3c7VHt6CvMoX5nNqx21FaKjc/PX4w/BLxNqniG4+IPwXhvPiBa3jolxpNnZTSNZsAq+VHMAftCsTvHy7lzjkCvL5Phb+0LdyQ6RceBNS8LBnTzrvVomtYYd/AZmIzgccBSx7Cv2a8D/FLVvDUt74Y8A6/FoiQjBVokP2ZUOGKQTJsYMcc9s9j09PvLzw3468P2t18SdKv9Ru4gFk16V3gtXKEsHwOFzjbgLgY4IJrWOKpNfD/XyM3Tmj8zvDf7D/AIJ0PRNQ8QfFPWL34huLdZEh0czabawtjL8sXmm28lTtQbRyoPy15L4P8E+GzaXsXh8/8IBodtcbWkcm8mlk5482TDOcAcAKAD0r60+KXxNvrPVptI8EaZDpFjp0jtBffa3vDLtwGbExzjgYGMd+hFfObapa3E6XXiaczwWM6TyptCIBu3H/AFS8AjPbHNdNF1JarRduhnOMVo2e+P8As/v4P8C3PjHTdK1Dxbd30Eb6fFcyQRph1Dq7i3YNj5gdrYwRg46n0f4d3PxP8HT6F4e1hbLWvEGo7ZP7Ps7aCCe0iZgg86XLq8eDgsNvI+8a4n4e+Fb/AOPvxJ0/7Lp+sXOhtbStNqkPnWkL20cX7mMSB4dvzALgZ4BIXFfdXw0+FGkfCOyudI8GaJNFqNxMrXV1K4uZZFB3HmXgj02heg96xrSa1mOCivdiZPxp+IngT4VeAdQ1u4Yaxq2j/Olpav8AZpJ5nIQwMdhCKAfm2g9K/L29+ImlfFrxQuq/GKzGk6WISwsNGXZNIy4NvFLdE5AK9wVA9s8ei/tc/FvU/G/xA1DwK0KWGj+H28mC1wPMMkmS88r/AMe/dwP4cAV5R8Kvhb45+JmqTQeEdHfWNO0+JYp5wyIiMgBVQrEFstwSB8tdOAwy5XVZniK3LaCPsnwJ8Sf2RfD+l6c39j2dlqKAR2NlJZzzzqnI8lriRZI3Yt1eQg+hPFfXnhO70vWYHPhnRF8OWbyky5dGhOVyMLGF2kgg4AxXxl+zZ8AfFfhe+1jx98XtHi8PRRk29nHK0cgi8t8OXRCd27KhCFPQ5GcV9l+EItSW51jXPDVmJ4r6eI2Llj5PycNmPapUcHO4KcHA5ArzcdLlfKpXOnDxi9VGx5h+0f8AFnwX8NvBV54YfZ4v8QaggENpDMqR2iEZMkvXBYfKox157V+NMdol3qp/tOMKpYGTy/lCKzbgq4xv9M17B8aH8R3/AMUPEd74i1C31yV7ifZd2cP2e2xE5QJFCS5QRgbcnJOM5Oa6H4S/AG5+J1nFqeqam+gack0drEFgEsju5Ct7KORjIz6YFetl2GVCnzNnFi63O+VHueg/tf6D4W8Ez+AvDHhb7bZRWjQnzLwb2lZdomSIxOke0nONvYfNxXj+oeJdcs/B03hfWbS5m1jVG+3QKsyLDGWbO7BYgBSOU/i747Y/xz+DPhb4ReJoPDfhfUZHPlia8vJ5WnEGMAKEbOGZuMBzjGMVsfDn4UWXxx1JL3xBNf6vY21usBukmNjbx+U4LM0+1iAu8kRBTnOeADgdGm05t3KVWUUopWNzwv8AETw5p13LojXQ8GNBDDO2qyzeZGbpCu9HiL8q4ZgCGxx0rln1zx3478b3+saT45vNUt7LdLZ2UDiFXBHzLHFEVgURngsE+bA5xX3T4v8Ag1+yZ8LfAn/CG+KNbXS0u2i1M2zvdTzzMi8GOVYmYBlOFOVrwjxH4++BniSeHRvhzGum6XJbwQNpdvAba5uWjPyqZNq7VIVc/Nubk1wSnQcrpX+R0w9pa1rFL4LaX8S/GWpQa3p1omn+DcSW+s6lfmCbznf5ikceQ6tltoHoRkZr708NeCL/AMJ+FpYfBelRadJEWuHEhEpuVKlo/ndsBnwQBwPbjFfHz/HLTfg54aPhPUbOfwvcMIp9MsJoUmt2gjKoyGRMeY+8csfmAweTXU2nxX+K2tXN58WYbRtJhjsHWW//AHQ02OygjZyRGxDT9Dz5ZI7dAR5OIxEZtwjHQ74YacYqUjyH9orxT8afi34hh8LeHodT0bwjY6csk1tpYeW3uLiJ2Lm5YCNmZCML87IqqOepr5o0/WtQs/DMOmRWOqeIvtN0f7PgM7bJblF/eBEZjkoR9zZ9K+lPFvx41jwv/ZuvWej3HiM+LohJJayXKW8UUC4RMRxR7HMicYbAC4z144z/AIaA+ME/jexh0zTtN8PzNttdPi+ywSQQLcMABI7ssY5GSQSo9Otejl8JQpJeyOPES974jI8M+OPjb4T+Ieh2PjLzfA9mCsNvaT20dvDK0v3fOWMJJtdjxtIxjGeefor4d6L8S/CvizxfrHxFt11CG7leaXVZmVftwiHzRxWw3naTwuY/kHrk15Dpfwl+Omu/EXUviB44vNK1TxPY2rXFhaQxx7ZdqEQPbQwJ5DHj5VO0gnNZ/iH4h+NJtNtfDvxD0O6k8W3dwlxm5to4ymnyEKBGEAUDcpACqMbuffycw9+f7uOp6WEaUbSf6Hm/xo8X69491E+D/Bvh62tU1OQTrpnh+0F1d4hwBLdPAke7lclsYOSDx1wdY0L46acsXi/XLTWbWLTfs9tby6m6iH5SsccYtFlOBnA+ZAM9TmvvXwx8FPjN4bsL+PwLcaV4W0fVrOO6vdTeL/TrSGJAJIINmGeVh0Z+U5IkB+YUvhT8Cb74k6S+teJbi7uNC0m4f7DY5LzXLR7WUySRyIMZUFVOPm7114eryQVOUFp3MK8Yy99T+SPHNItvC/8AwtPw3P4Y0+5/tnxJZ2+n3kFwHW3tpZVRd0fmLkkbSpw5VRnGMmvqL4l6h48txqfgoaLb+AvAembY7nWtQBRJlJRStuRhiznlSgx13GqPjrxb4H+Ftq95PZ6v4X8S3mowXN3JcoQsaqx3/Z22IMCJcIqL1AB4Wsf4laX8G/jwbm/8e+JPEfh+4soxcabpI3wWdw3O0RxIrCQtyrEsrLkdAK5a80/hehtRWqujnNZ174sWvhu+8KaV4x8Ot4cm2QWCahEt1c26uPlETqv8WMbW3IAOAB1k0TXfiPpEGl6D4rkl+IXjDxV5kMNlpDW9nJZ2aptDb/K+zBdxOXbbgjknDCvFv+EWm8Q+ALzWPh74DubLSdE1MaeHtENzLMsYdpZWZ2MvyfJ8xGELbdx2nG1rfw+0GG28HL4w1C10CRtt3fPZl0vfIVQ8UOYgZFlYkZbOM5ODtGeeMNOZm7etkfXHiUeDPgx4D0vSvEXha10vxFdR/aJHvrhdQkSbP7yeQR5SYBsgcDpXy/4j8ffCZre8bwdaL8U/GN7ITJqUiTWlralz8ggtHUR/umxjaq57uRwfUtF8M+FfE/xEfTdW8Naj4ltV0VbhL26vpLh4tOGNsvls2+RBuxt3Fxz+Hc+D/wBl74ar4gTxRH49EFnYRy3T2aW0FqsVnFuZwyltzBVyfMZcpjIBxV0cPz+/JmcqqpqyRwPhz4PXum+Frj4nJ4fs5vHktpEukaPZlJo7aeVyv26WFw0LMY2ACONq4zwfmrl5NE+I+k+NbTxR8QtJeyTQyl1rNwJVaaO4mXKBijPtPzKVjj3BBjkArXsHw3+MCeKNf1C2+AHg55b2O6ltZdTnvfOgNmGKiaVZ3QK0gUSY+UjOMGsXxFY/EXxFbeK9B0bRbi20mzvJ5NUv5mFxcXV1D+8dY4TtcZ2j7obsQ9TOmpbL/IcajjpJom+Hnw5m1u+1H4s+JruHwn4Ykne4ttCub77XJfX7QhGklldii+cGcqWVnycYVRk+aa/a+BPDF9Hq1toreKPHUV2+oSx6UduxkkbyEkwDGIlbaMQLuG31PPW+GfCWp+P9H03WfDPhK+8QSxwPGyrLFFbZT5N2+VlwwHoB7ZxWJffCPx3omm3Vlq+m3Wgatqt8v2aG3dHG1uhmnUMgjTOSuQTxkYrSnhHF6aESxN92bfhf4o+LPDGhXT+MLTU59X1yF5bRZboyRq902Ni24/dReWvI2qG7bRwq3vHPxR8J6GdK8O+LrG31Gwewje60eS2SeZ5Y/n3M6tgb3zgF9pA6YrrtB8AeK9RlsPDmu2Nnp15aWttpi61cyKltDA2Iy8ETbXmuZcd2wm0FcZO7n9V/Z6+GE3jK+8F+HfFKanqtqE+2RLIVnD5zIjHbtGQcAgk84znp0+xp397Q5vavsev/AAD1vxR8RdJGsN4ctfDfhpZZI7PTbq1hS3awcAI0YUHe0hL442/KexFb37QPhnwB8O9EPjPxidVm8M25itotA0MCzs3uWbajz7WUbe5OAFx1PSsf4aeNvtesDwDp2i3q6hoIxCJdipbpbkIGkVnjJiBAAwWfDDG44r5O+KnxD8Eah8TfFEnxdvbvXZNHmSTTNMs5Z1tLlk4aLcgwoVwQyfLwMZrKdWOkYo3pYeTnzX26HrPhf48+PvFuhS+J/AGjXHhXRdDmFvHJFAdVu2tY4kX7OrFGQsqlSdqjB4z3rhE+Lnj7xHqE/iTXdV1nwVoX2rZBo0k86XU7xoGLSSERGNGHTI2+ntNdftZ2Vvp2iy+CdKuvCSafcjZHYmCC1eFiqyJ9mCMsjbQV5kQA4PJ4qzD+0X4S8a+P9Pbx/YR6po8sxTdfyRyfZDu6eTGFAKcZDZBAx7V00oXavCxM1y3tY9Yn1TXJ/Dl1cfF25Hw60PxOkI0bU7u4e62q2wKDtclVZcHMrR8HPTmvavA/xQ+FV1PY/Cv4e6jffFHU7baNQvbYzSRRKI8PNPeTYjEY24VIpDjAUcjFfP8A+0N8UPhT8SPDK+GNP1u30aLwNfW9za2uwmO98mPy1Xy1VWSFVJAA4yBnGMDq779qv9nfw/4MHh/4cXT6beXttGbptDsjKtnuUI0s0myJJZQOrL8/0NZ+9ryr8P6/IxkrqPMtfwX9I+bL/wCDvxl8ZeM9V8WfBbWZf7Og142jyfa57ZbVhGvmzsZMGQorBmI65AUmvTNX/YH1/U/D11rmv/ELUfHupWXz6RE0JtkjXblvnZ5GlaQ8ZxHgdzWD4v8AiH8PPhdoGnap8DviTqgm1GNpLu1vNlzCZikaqZYpLcLCdgKkqCPlXAPWt7xR+3eNP0iHR/DOm22t3h0+N2vpmAh+0su3Ko2PlUjPBA+ld1KTSSUNfQirzN6S0Oli/wCCfHhC80K3e48T6/4b1Ge1gm1CFJorxEuNoMyopGwjJIUnjbjg1Jf/APBOb4Ma1JDBb6zrmmuPLe4IugxvAOT/AAR+WWHXbnHbpXkeu/8ABRjxRpXhjSrDQNH0+51tXjOo6heSZtpFA+aJbcFChfoG8whR0FcTef8ABRD4vWhu7lk0PTo5428kzQDbbnHBDCcbunf8q1axDXNFHJaX8x9gax+wH8BLfSZLPQdG1HSZUKyJLDqc3nybB/q8yZBLEDLNn8qjtf2L/h3H4bubW28FBNWM+POvtVnkeSNk+XMqEjCNjhQmeR64+EtD/bt+MttcakbHxHa6tfamNxe8g3JaYHBtoAxgjGfVcHvT7j9sL9pSLS7y5TxW0smtw+VDO1hbKqMqlM2aoojibHOVByeTzgiVRxm6eg9tOZH6K+Af2RPhbpug3ln4s8D6Tb3985t2ufmuSLcj/lmXP7puMB1IbnOR0r0XQv2W/wBnnQ7m4uNC8D6FFO1qNPLTwC6zEP73nF9znuz5c+uK/K7wr4/8XeK9Gj8D+MdQ8S3upaosl1CLu9msobocdI3aONhkZJK9s8151q2jftO+D/EmjQNo/ia31G8lX+xEs55o5JiqkqyzrIypHtHPmsowOmKznSxMnZzC0LXUvwP3A8PfCX4O+DYz4U0Pwx4dsXuIVZ7QQW6SyxgkBjGwZ9mcgY+XtSahrnwp8DiS2fVvDPhK8iwqKr2dtIhXgrsXDKR06Zr8Nbv4A/tS/FDxzqGpz+E9b8QarpyLBdXd/di1EpOcxCa6lAkCHjCOygDjjFaujfskftQatqD6N/wg0+jtG+Z7jULi2e1BX7rIyzfvMdvLD/pQstjKN6lX8Re0SZ+2kfxs+EWlGKz/AOEv09hLiQSRS+ZEQ5x95NyLk9s8HtXlvxN/bE+F/wAP9SsrDRb6P4hXdydr2ulzRssHo0s3KBmPATtg5xwK/P7Rf2Af2kNUsrmLxTqnhzw+rMIvlaa7eSPj59yAbcD+HA+tejaL/wAE3/HUHiFFu/G+l2GjCJRcPa2c017JIB9395KgT1U7m4PTpVxwtCm7SqmTlDe1/uPeV/4KD/DO0Rv7V0y+trmIN5yoFKrtONobnJHTpiuf1z/go94FTS2bQfD18bw4CjUiIIV/2jsDsy4HGMV5xa/8EzbUa5bxTeOrgWDSSvfRrAfOeHI8sQnKqjH+Lgge9dZov/BNDwPp2q3k974t1m/tDMn2VC0e+KHHzRykrtbcOmFBX3qJVMHH7bG1C9+VHIat/wAFJ7y4vYIvDHhazsrSGDff3t/K0m9un7iOHYQpI4znqOgr53uP2x/jw+p3OrabrcenwXDObhbSzhDxIQVQshMqDaOnGfQjFfdkn/BOz9ny1vry9STXr1fsgAsZ9TKQKwziUSCLcPcEsvtXk37QPwY/Z6+EaaRf+HJbC0ucQRHQ2uZJ7rUX82NWeaRncRxRxOWIIUMenpV0lgpSTim2ONSolaCR8yv+1F41vvDkNjc6nJJCGZprlQAbiQcjzNxyEjwPkB2+1c3pf7RPxB8Px3D6Nrt7YzXZaSWa3nAj/eekYJUE4yCAMelfZMfwN/ZC8S3mnaNpfiTT9N1Aapb6rLo6TGQSeWB/o0okZfL837rmMxg5xg9a9P8AiJ8BPg7e+K/CEWlaZoPhy0OoO2uaVFtaS4dkAgjRFQhQp3ZC7AxIxR9cwtN8sYfoaqNaR+X2g/HD4xWmpXWqeG/EWu3khh3uBfTXYwW3M0hJOP8Aa9K5DXPGviXV9ffW9cl1VL+6g86SVGndpYwOCksbFwoxyM8DsK/XzwDc/An4b6D4l0bxWuieEhFqrmK21KaKW4MEWNgEZBIBYlU6bvfHPN+Mf2nLLXdb023+FNtZpcTW7QanBfwW01q8fWBCyZlYYzvVe23HTm1mFJytGkL2NfrKx+c/gqL4naXHZ+JtH8MzavDrsJMFzcoZ2uIX+UPktvRMf8BNdzZ2nxQ8Oa/A1j4ev5/EEtqxaO2tVkVrUY3EoMoyKRycnH41973Xx28G+INFsfBHiOWx8F21pLbjWryKIR2lzbxk4t7RI1klRncBeSuza3auS8RftB/Dzxt8QYvh34R0NoPCumGObUdbsika3cMADvHtMaylI2AK4Yu7DgDisMRjOban8vI0pQmrczPhPxvqXx5tPFHh2TxFaavBq+sw50PTEg8tp0Qqf3SQsdw6Fw7ArkZFey+G/wBlP46+NbSTxn4zgsfAKRF5fN8R3JU26Rn5sxxGTYpHIb5Rj3r618SfEb4Iw/FfwT8SP+ElGo/2ZbzWonWQfZbS0ukcNI6GAMrSMw3YJPyjO3FeZfG/x1+yV4/1ZPFfjI6h4j1OLcNM0/zbmOym+zDYjOq4RIpGAz03DpXmf2q/djTpWfodqw829Xp/Whh6F+zD8D9eE1zL8W4rvUtHtRd3D6YV+xW7bgC5Z3kSVFcgEZzjG7rivOT8M/h5Mtppem+PrP4va3rFyBHbWEYs7azSM5aW4XcZUAQc/Mm5uNtLa/tW6j4V8E3Wg+CvA3hG1u9WvlW6lgto10ya02bRDNAGCNwSv3woBYhc7q888GeK9d8Z/EC5ju7HR7C0ZvtPl6ZbJaWm+Iq20tGdzRrypG5jzznjG0J4veWi9P8Ag/oS6dKN7u/9eh9Z2v7P/wABbHRvO8U+JL6wu7fzJUhj1RIYH8uPKxMJIm3gnJ5IYYwBxXztY/CjwNZ+CrXxR4zEvg/V/EtxJ/ZTTzzk/Zdu8SeWjbAqxjqQuePUV1GpeNfjT8S/7W+Dnh6y8MSLexSutzarsaSLCrth85seaoIycYXDHPFeXa34F+Nuu+IoX+JnhPV9Z1aKBLfTg6KLeGODOMEMsChmI3Hdg9+tVhp1W/3s0vuFVhTivcR7zcfCjTPh74Q07xh44gfxp4Mdo0AtibS4uppXEdup2PG6xLywG4bu/pXoNr8NvDviv4d3HjlPB876dI7rZW0N2qraQW8SndcsrgkHLbsBvmTDfwk+B6r8OP2tPFx0H4Y3fhzVf7O0K4F2k181t9iHmAHYZ/tCRN5eSMCTcMYXJwKj1rxV4tGnXvwPuFubiystRjSPT9OgcGS7X5+ZGCKVIIyrsVzhuCM1rVlO2k9fI54xXVH0z4a+AXgXx7osV1pFpHqHiC10sRxKztb6TbTHLRiWNI1NxKquN2dw+XjacY5TxT8Kfi54C8R+HrbwRpqa7d6UQt5eCKFLC4tLsbShjyjt5RU5X5TwCPvV4J418E/tL+G9Lh8S64txY6ZdXMc9pZwTzRbJNvyK0ULbkO0fMvyqcEjPNcF4ds/jXq9xMNAvPEmteJb1xi1tGuoTszhiWf8AdsqLgnLKAnNRChWa1mtPMpezT/4B9meOfGXwQ8N6drVt4gZ9J8X2qzRxafaW0iO0pG6GSSNo8LHPlSScfKw+taPwd8b/AA++Fmi2TfFg2fh9/GKQnF8RL9s4wpKorRRxqCu6NyOWGRxgfI+r/DrxH4O8VOvjvz/+Es1XZHJG0/2xpS6Kq8+Y6nA2qACccCuo1X9nvxd4q1XWND1O5t/t+hpZw6bNq91LBbi3PMyovlyBxFnbsyOOQcYFKWHpwjZ1f68gbT2jofUf7Qeu+DNXvfDfhXSrrw8YbK6t9bAsBGQiW6vmCd4vlEMyMMKp3Y9sZ6vx58fvhL8MvCOjeNfDtjod/wCLNShht1tdOaB3jhOHlMpiwVUDuSDk4ycYr4q0P4HfEW/8Qf8ACLaFPZ+KYrVkRrqxjd7WFgM4lllxhAOcgkdh7exap+xbNqmnf8JHb6vpljfm1UQgx/Z7N7xWLMpYMJWRx7cY4FR7Gkkk6ugOSuvc2DWPij8DPE3gy9+Kd/oEWv8AjLWLr7AdJF1L50En/LO5ZSzRxwBACPlIJAA5yR5RD8R/hp4O8Palp9pp417xlflre3vUQTLp8EkaADbIDHvjO77oyGxg4HHIf8IdexjU7HQRDdy2STfbbmDiBYogA0kQIDEEn5cLk+leheFf2VvGGq+ELObw5cqniTVV81zJJEsL2BAMUkIlZW3KcbtuGA6jpjrVKlbl5tCJVGteU2Yv2x7rUPhncfD7xBoA1q7s7dYYNU1BlnZnHAl8hlYlkBIGSvHtXm2nfH3RPCXgiaz8Kafcrr9xu864V4Y4o8kMcIwI5I7Lkc89q6J/2SvFUmp2/h+6eaLWpYnnvp5oZLaz2rlQ8b57cZABDcY712PwZ/Y8+HWu2l2/xX8UJrTpeRw2f9kSSWeySQ58ueSQYkLqF8sRgDB79K3/ANkjHWRlz1L6QPIdQ+Jmr69baRrBFibmwRbqSUgFlfcrdFx8gPbgHuOBjtf+GpfD934YtLa+8P6hrnimxSa5+1yJGbWOXDbGVF/5Zp8uQIwNo/vEk9lqP7N2n+IfFjeHPBNtc+FfDWnsf7clmYTXMVqFBMCt1kuH5xk7VHPYV9ezfDv4N+H/AAVbaJd+ErTR/C1tALae/vNi3KI2FE25cS+Y7EHfyfYAV5+Kx+EppKxvCnVe6Phmy/aR8X6r4d06/wBM0+x8Qa2sUq3Vz9jLr5ZzhPKG1YuOS3THGAKxtE17xTNfv4h1PUfIvz5s/l+WBFb7gTjG4qojBwPavqvU/Hnhz4Zw6hqPwmj03xWQ0dvYaPbTsWkQqg3zu4DsSedmDj7uTVjVfiH8Mh4EGhftCrpvhvWvFX+lXqaPbHNmmEaK1ZlMkol8sbSwyuWI9ScoY6D1hSNXRkrK58feKPjDr9p4MPw90e8lvbeHy7yKEMU2zAlmfzAd+zr8qEDJzXC6t8Mv2pvH/gqKCwm1DUbHW5Iy+iHUT5ksKgMkrwmThBgcO2f9mvtn4ea9+zOmk63ZWUSafo1omLmDVx5uo32ckhm5kMCdk4x1xxXp/wAONG+Gfg/R7/4p/DyefVtMhX7HZ28l08iIGdAhZmJYRbj8qsOBnr1qXmEKD92n96HKnUkt/uPzJ8Dfsp/GHx1ZXWiXOtReD763v3tv7E12W7U4iRN86ooMarhuMfeA4zkV6O37JXxE0LU7rRRpN5r3lRoz3Fui2tqdvy/JJcEK65Gflzx1A4r9A9I8N/Ek/EVI/EnifTvEmjo327VAYfs01sYcPHFGqhfl+6NwbAXORwAfkfWv2hvG3iTXfFWq3+l3tjpt0mNNsri4wsJKmEMjR4VkZVVvlJDdR1pQzzETbVGKJ+oU9OZ3Rwlt+zt40n1y2s7bw5qVnppj+0XH2TH+ujwCGBYRqRwcrwe3XjuNC/ZS8HXcOm+N7n4rHQ7t7p0vLSO3imGIziS3TcV2TqvysxVlDdM16hp+q/F7xtpdh8JvE51fwhE1kpn1CwtmSaVMHbFLKinAZeBh1yQA3U1reJNP/Z7+H3heXwcbi/1TW/DtnIbO0ujPb+Zd7fMBLJGq/vHYFuSuPalLN8SnaTH9Up7JHyP4C/ZY0/45+Mtdk+G2oXujeH9Lvli1LUNXIlnn80s7x2ywpEPNwOpOMMCfSvouy+COmaVJp/iWx0jVbXxf4W1GFLeC+m83z7S02fwyhEYsmWV1UkkZyc5OzpXgv40/Dfwsnka5p/ws0y/nae4kto4pXctGGWTnOGIGCvyAAbcgACuU+KMur2Wr6LFq3h66g8WtaW99qeoS3hlRxHGsTzLCHKZcpnauMfdrSeKr1WoKW2hMYRV5HW+Mrfxbr+rpr154auLSK1u0uVa+MbQxE/JkQ5w+0Y5wTwDwa9l+M+jeGNe8K6Romm2uj2s1pbS/2dp2qYEDs8ccSzBVJGIVVvnYZHbmvlmw8eQaZc23iG4vX8SXWoQEJpMl0f3JZf8AWOGZlVegClV+93xx5n490bVNf8JeGdJ8SNFHqkVzNHAbdjJIEuXG5n2fKArNjG7HPHesHgpP3TRVIpqXY6W0sLbw7Zrc/ETwfp3iS305Xs/7fsnW4tniUEqv2YLHJFIqFUEjg89MA8fVfwn8LXlr8J7tfDenJqK6jbLLoX2JI47yG3m3mPzrt1+bY+CeT8qjrnA5nTvhX4JtfDN74SstTu/EhjskbVG3BrWIgjzHRfm2SZHyrgkBcHuK0LH4ofEOLwJqujeDvDl3pcttZm20tFI3JDFEUSXzWVf3i7QSqjnqM12UqMYKyJq151LHknirw5qq/ErwR4Ru5rqwv7y4ij1i4NyGktOjNOFdmjCjJ/2cLt78+3fF/wARWn7PM48TzaHd6j4X+wjff2JRZpb9s4+2yuQWVkQ4A4HYdK/Pjw7J411HXNV8QXmmavqeoWqMkl9Orr5V0xz8xONxJ6Z4IH0r6Lf4nXfjLRYfhn8ZbCe5uPsTwyzQvnyo71fL8yaI5jLIgQrjcQT2bp6HsZRjFfkc905XOb8PftPweHbu48TXumHUNPvbS422GnOgklmuXBjkMpASMqN3QcE+1ef+Hv2lb/QPFMkegWt3pmiANJLp93LHdTyzSZyXk2quOm5BjPX1rziL4MeIfD/iS68L6XqEmsNChe1SOLZIIMn7/mttYKOmDnoB2r0DTP2f/Bur6BbePLLVbu/iW1Jl0aJs3OoahblmlVGT54kI+ULtJJGBxg12+zw8Unc5+aWvukemftP/ABRFtbXenw2a30epz3LTpArK9u3C2jRyFlTA5DJtHQY6lti0/a18X6R4kv59Ij0/QLG6n33NrqDG4Qlsed5bEqqM4HYADPSp/A3wP8J/EGPxDZa/et8NL+Ewf2XZXMwQReZCx3yHJ8ws4+6xBHPfivrr4bfsq/DKC0nj8f2Vr49uJLSO3XES+SpUblkEqkZkkwc4+Xp7Vmo4daClOfY+SL/9qKbUNYvfGvh2DwzKmnlobezmgcxwKWwswkQx+bLIVxu2cA9utY/hC2+KH7Q9r4h19rvSPDOnaPcLqF+8UTwvKUQny4QmflwgO9sZJHXJr9Wbfwt8Ir7T28IPpGjWvlxJGbEWUaSLDCAAgYBT0AHB4Fcv8SrH4O/DH4X+IIbiG38H2NzAnnxWinzrl5vljt48BmLSlcccKDuIAyal1oRi3FDjeUlG34HyH4w/aA13WtLg0XQLHSrKW3to7eSa4tkeGQMoAUpjYq5A4Y4BPQYxXb/CPxD8U/DPiyST4hfYo9LvVjs55LW0QJ5h/exIPIJ+YIWGDng9sCvOtA+IXgjR/GulfDzT9Fk8K6drjmTULnUGW/NzGysEt4lUM2SwwMYUdTjmvvu01zSm1SHR9GtwbSCPdCPICBJIl+VkZlydyqDnjHSuR1Y25oo6ZQcfdaDT5vGokmF3bQ6dp3nMFZ2Du0Y4Xyx1Hy+oH0Hah488YJ4NsrSS2soXh1KUQtkFQrCJnwAo7qnGOhrk9H1bx5qx1a/l1CLSEtZBCdO1CMLsj4ZJVkwpXcMqAyjOPy1vHvwj0fxXo8mrvEp12C03WlzHLIirdfKMhC2wAkfxD8qxV57EWjF+9+BwPjjXrPX9Z0nR9Nm1G0uL+wWSBLaUIuMM2OOWfsOR90VNqWot8J9D0qLS7f7dr2pXcYktIpHuJWQIzEc5/wCWhVSBjJYgZ6Vo+BtL069mg/sa3Y3FtBHBe6lKhdsxrjEBbhBuB+7jIIr0u10ZvDljJNpVnHJf4Z5b+YAvgHohG7BxkYHHetYUvdFKok0jyvRfhSbXXtS8V6yqa7q+qyK2XlkjQLje8UtvkI8fyKFBBXaOR0rpNX0vQvGmpSw+M/CkV48cIggVY90Mi5DDdIu0Mvy/dYEDoAORViw0zRrvXk8RxiS/1KNxPJNLM6iJPuhcD5TnGOh9CK9FgvoNPt7nUblhaW29CW5JUg8cc5zx0rWmkl2M5Nni/ieXRvh7rdpPoHw5h13yEju5LjT7KNXg3gjMJSIlSMHgHAUY6Vq+GvCEttp+t/EnSpk8K3euwtcQnU4Y0/s4iQ7ncndnepbkrjpwa6r4n+Hn1nwRdafN4iOlPctbyxyB0i8xY3DKgkZh8mSpO3HT0r58+E/hLVtf8K6u/ifW01+OUvGLe7uJY3ntrSYLFulc7khBUMGUYHFc+JxCjdX6G1GjzRueX/Gj4dfs6W02lXnjvVtS8T+JvEhnvZJNDmeVZgyr5k32Nd6CNjtwyhc7SQAMgY/gv4AaV4juZtBXwNrumaFLZCPTLzUL0QSRhsb7mWAtznIK5Eh4OAP4fQ/hp8PdXu/iZpHxw0Oey0XS7VptGuNPv5mEc0MMUkETWszIW4WQA5AyV4P8I8G/aDk+PWvfHfxLc/DmW/1fSfsdtYWl1pM8UdjbQ+SHZGldhE0qyOxc5BTheOp8OtmdWMbr7j2qGApznyX6bv8AKw7wD8Lbnwt4/fXPGUFyngbwxcNHb6hNIx+0zW7bCqrENxIkXZ0wVHXkY6k+N/2lNO8f3cfhjT47rS9X1SK3sLO1sIrjSZba8yiJe3MaoigRkFiZI3zkA4wK82s/iVc+HPAFh8O/HGptFcw2eyO1ltisrXTsZZPOuBlJAJy2GzzkMMV75ofxZ8Sy/AqHw14R1Ox0rWIDm01C3k+zJNIzmaa1AO3NywbeCMKSQCAMmvMr5lze9Uex6EcE6fwRVn+RgfEP4q+MLbT9S+D/AIt0KHRrhmm0jV9a0dA9mtvqAXypUR8+UpDI3zfMuxQpyeflLU9E8Vap4k8JfCTWdbs38M6rdNDZa/b+XJLJGYflJLO/lsjMqFW2jJ5YjFeiftB+BPE+jC+8UwajcaOvii20631WwmCTRyanLEizOzcmAcD5lOS6nHynA9b+HPxe8I+E/AuhfCzwv4dg8b+KNJuBqX2u5/0W3hkXY73MEjAzFyCVwoA253EjKHy6eMlzN3O90lGEfZxv6dPMzNA/Z6fxDodhoXgPxZbeHo9P8+W51aaF1N48b/vSkSuv+rPykNvCjnPOD5p4j+APhHwt4Y1HW9c8Q3vji98SXkel6HqMETadptjcu5/ezgzlJlYZbLRBFWPChSdwk034keN7WS88N/D7RI9VtLzWZryG81CGTED3m3zrJCm2JgCoUNu5XnHOB23wt8OfHXxDeeKPhrJa6NeRajslnt9UmMyWsE0TRGWzSHIiVV+VQSrAngVz89atL4TR2oRd52SPJ/ib8D9P+E+teGJPDt3H4qk1YHyreRxE73NrGHnmSPIAgIIYZb7rYOO3Q2XjPwm1y+k+PdSm8L6eYwkckih5RK3D44xtj4ABPSvTtY+BnwS8OJefErV7LXG1rwxBGLyy1TUZLW2ke2HlR/ZzGHYoZCIkVXAweQARnmvhJpfw8+J8fi/T7Dw2vw20nULFbW+1nVpRqhiM7OojiWXZtJWbIO7qAxGE2nqwuJqQk40vyMsQqVWler0PpCLwD45+Esvh7xVo+oXXjnwjDZlmg0KPyY44ZI9/myQRykSx/N5vmDO7btbaCK5jTvCfhjWfiZ4U+K93f6Hod3YXMlzBBKIFbWobzfFcb4FeNVkhWQtDIVZt+MjIGcPwpo3jv4CeBBqXw0+JOmeIfDc91LHpem6nYyy3upzxMU+wwghpIwX3bNgGC4LDBybvgv4aeE/jDr03xC+LwPw81qaaaw/4R57ZtNZ5LfCI9vNc48zco3SIkPDOOnGe32kea7/r0PLjGUE3fTbT9V0/rYX44aT4E8HfELxD4o0/Q9XfxFqGm2xtdOt0lb7V5JzK0ZjWXy1RV2lTlAM4XnjxA/HuCznutU8I6TcW2sX9sbie0ht/Pkhjt0xl2CZLYycxgBe/zZNfS/if4h60fiN4q0zVrHVbDSNL8P2sMcKKn22IbYUe8hllG0yJK0qghiJBHk5AAHyf8IrzQtC+KWgx+HdAk8bjTGNx9tkm/s+4CSBkaGUS5jleGQq/BOUUbeSc8UEpVbyvY7qcf3CutUl+Q7wIv7SWq+A9TTwfr9r4a8OyvLrmqpmJtYe3mImd0kVJLiRiiqOq5XapOBtr2n4aweLPHH7Q2keLPDD7BZaPHex2es70Q2a/6LM8aqCHkdmXbIP4hnkJivYYfinpnj34nz2ngPSn8IazZ6NeafHJfxxm1uL9IPtMMF6LZnEdvEI3Af5y54wuE3cF8L/2h/Fvhnxr4vsfi54PsfEPibQY4LH+0fC8cLytG3ziBg8oURDJ5jJYsCGTCjHuKalrCFjxq3tFF3WvbT/hj3PWv2Sfh9/bOreO/Ckd1D4s1S6e9GoTandQxPK0qzeXLFbkI8O5QNuwHAHO4Bq/NL9q7w/N4C+MkFjrep2niDXdX0+G+l0+wtmWO1V/3SxopZ2eRmRiW6ldpIr65+FUXxF0LxXq3iv4XJ/adn4vvSotdalnnj0qJpDIqziKYfNE26IFT90YOWPHG+KvGXgD4Xp438L+OtXtPib45vXL/bFtXg1CwnaMtDH5koY+RFId6xLJyrdCDXbkterSrKNvkcGIwzcHeSf4HzJ8L/DWheM7TxF8NfEml3mleI9Ss1ubPUriEMLBLXIj+UHf++bKYGAeAecCv0T+CPwD+KFn8Jbbw58Q9TD6pNLLGrXJL/ZbKNUS3WOMHO7Yu3aWXaF75OfzU8M3GpaFI3jKTXp9KvdRi+wJfTkIhWRlyzytvyisoJJGVxntX1ffaD+1zaeONJ1PS7LWvEUtlp6iC4kvFudN+dOLlGupSA7B/mBw67Rj5Tx9RjKlviRwUKTatF2Pp34r/Bq91rwZcXXxS1q61jRfDNv59rpOlSLatqLRDd5cszAFRKVjRVBBQKNpHU/m9cfEzxX420q0+D//AAjM1t4T0a7a6uND0GKQ3O7LCNLy6Vo5G8pjluV3yLySAAPU/iD8bNatfg/qHg34wX0+rapp+oR2puXjcXaRI480TIDhimwkSMPmDYx0x9j6Anwx+BU1h48kubE3ni3R9OtLt42EEDwRRBlu8YwyOzEn+LGAo4avJWPpxlqtDt+qzUO7Plb4TaTcfAWPRdV8Wx6Lq3hi7W8u9JSOBbnUop7vZ5kEjvkGRYn271zxuUtjaK+1dC+HfwW8S+Hln+G9zZ22sz7LmG5jn+0XNq5cTbJI4pcQkD92pONpx1OAfzh/aH8b3Xxe+KP9j/DKODWND0q4g/s5dNVUiWa4G1mc/LGvmPzk7fvFWwRXrPwSf45eCPFE0hOh/C/RNQnSz1O+1FYJis0MZkSEKHVt4EmQGeNTuBztGKnFVIOn7SbWvTyCMJ35YOzX9WOh8VfDL4a/EfUvtHjqfU/hZrUcY0xG13WGWBpAxSBImnTMnzj7gVY+uwctXyX41+DHirwL4n1S1tL3RvFC+H72KZ4LB3Cyp8s5i2MBtwpAZd3XjJ7el/EPwj8Q/jR8cZfGNhpo8YaPYzLp1xqF+PI8P3N5bA2jR274cR72bYqkEM6IxPO49z46+Dvhf4cXenWWu6gNDOuWLXE2kQMxismAj/czTZYP8xIBXAJXAwNuc8uzBRglzWvsisZh9Udv8N/B194X8O6v8U4fDHhb4lMljDrdjaom6/s5IxF9ottoEsscj2zSAOgbMgG5MEIPK9aHwd+JNtHF8M/AGp+EfHHiS5ax1HSLd5JILXT+PNv5YIwIZockqNwULJnI+7nF8EeP734e6dqJ8HSTeGPMu4pLieEeZLPBESAERxyiAl9vIIPPt956/wCErmH/AIrD4ZaZqln4n+IMdnY6hqjKI106Cy5eUJIuIRJzwGCNtDJliu/ix+ExE7vobYOtSp27nyX4b+ENj8DtK8Z6j441pz4e0+0Sa0h0Z08yaZ8xmCWN4hLHKpliMQQojFju+QlRh/CT4VeJ9e+HUni3V9IsLDwRf2suoXWoSeVdXVzGrLH9ntVZyY5HDHym2FEYNyG4b7o03T08HfDy10Dxq9t4b1rW764gvNRkSG9iuQXMrNOX6oyttCnGCB93t+cV74u+MP7PfjbxJomi+IFtfD2t6hd3Vq0drBdabdW0zf8ALtDIGgjQEsuI1HTHIPO+BwNRrlZOJxfPqj6ks/2OPh/r8cXivwreah4A8JPoiXFvZRl7q9N6xZpLhonMkOx4woCRqS7cpt+WuF0P4gQ/CZb2fR/h9pEfi+2j+y/2zJELVvKIyxkiQBl3jLB1YLg4GRXyjr3xc+OR8XJ4ki+KN/ZS6nJbxTC0RI4YFVwF2wgGJFjBPyYx/s96+8Lz9lvQvF/w51Dx9rHj6XXNd1JGuV16ab7HplyF2xpHdxyGRfJLrtUrsAAXCnv3yy6UI80mcjxK+GT0OI8L+P8AVdR8QWOu+P8AQ7bwxceL7qG107W5pI7qyhu24WEK+XsxMEPlls4YnkY49a/aD+Lvgv4LePfCreNbdNUzpUkm3SWH22O5hkj3SPDvQrbn5VQnnl8Y2V84fGH4f+BfhbDbWd94lt9Yiu9Hik07w8lxNeb9WkyJZvLUeQkJQbUZmBbJOAoxXz58aorPW/G8V74dvLTxK+oaNbyX3kqpS1khwgjMmeC/zuEbaUyPlGQW1wuBg5a7DqVuvkdF4Y0fxD4g+L2keLdH8E6zYfD3W9TEWrm6kaa3uLK6Yu0txLuYN8zb8nHJ+Ug8V+g/g3wd4F8B2PirV/h7rupCOwt3vniM8bWsqNC0iQliAhVAAuMZGCD3NflL8OvjD4r+F/ifS799Zv77waYmtrzSnzcwRW7ELKI4GYoZEUZTgYKrjHIP7BapYfCD4ufCvQvDN7bXPh3TPHsMdxYy2EsayCUKsis7HKqRuzhlKnDDHTO+NwzStFabGUK93qeS/CrX18YeDtU1nUbe98Lap4gvfL1jxFZ4kEs1oPKhgdR/qreCFlhjQ8YByc7q9PHhfw34I8H3Vv4i8SaXYaXpiGSzvtRkEIWSVjIxkIYK25jkAE5JHBHFeUQeLPA/wo8Bx+AbCNtCXRdY8jxJFI4leKNZAn2mQ4HyzSPGxKD5vmAyMrXzR+0z4o+ME8Q/0nTdS+Hus7P7IufsFrJA8zwOUkhuRmQSNCzINwwAMAAjNclKlzO0djok7e9sdtfePNe8KeLItBttT8PfESLxLayagdZgJmTyFY7Q7x70YDJVflwuTz6e86J8VNH8R+FoNAt7e4kn0SeG5ulhRfKihVj5hWZXJwx3EjqAOmK/LrwPLpM3iOPS5i2n2F6I7e6cY820SNt7yAHAfrgEnH4V9w/DTw58Nz411f4ZeFPEkl9oWu6TI1zeCWGbypEVvkD7VRP3eSwxgdCAa9GeGtFI5vapttIf4n1rw/r/AId1/wCG39unStBkv5NWsLi02iaR5laRrYHlHVJeifKWOOcV8UWOlLb6nJb6rp09o5DSGOVAkisSRuG0KNo24AwK+in0PTfCGm/brRJdYa5mmVHucASx25Csybhgqq43EE4PfjFeU+NdYtLHxJmwntok1awh+Wdi5B5TAwcgH+HrnFbUny6JmdRX6HAaey6Z4h0MLpaaz9tvoYZLSFjlvMcLGCB0TJw3POcda/RH4t+IbrSY/DdsfDFnpc+m3MbQgxIZZJYfvDegAMQO0lO+QSTjNfCFlqeo+DJIfEr6fHcx2d1CBJGxQ+ZCRKASuXGcAZHQj1xj26++MfiX4qmLWtUt202N8NawKTJFFJGoUyhn/ilHL8DJP0pYqnKfJbZGdGyvc6v42a/eeNLoT38v2e/uEX7RNgOxiRSfKUL90KcYAAyctyc18Z63rr2FylnCHjxtiODlZ+MbcDjPb68V703ibQ/DirqerebJOZDDkAjOQSDkjBAIHpj9K8K8YLoF34pihsTJa2eokXcUko2IXyd+3AHGSSp47detVho9C6rsj0jwb4Q8SaroclpFma9NyradpEXltK6MNz7sEAcHJwf4SMdK+kNE+CXi7xP4UvNI8Q6dqWh26OzHOz/Wqo2b2yf3cZ5YHAwB0NfFEvh/U7KaG/0rXlto5JcxXbB2weyn5to5HsK9r8R/Ej4t6npZ1u88UzTWN1DHbXs+nk2aSIvCo8a7c8mpxFOT+CwUWtLs5zW9futI0mXS9V0n7fqCgW8uoRjfCqR4RGV+Sfu8Yxxj6V5f/bP2uyitGLXGpCd9gz8jKeoJPQY/WtuLVvEHiOceHtFmQWxzFm42hmbHJ5K8c5HfjpWde+Edd8GXptr+FLpLtGeNocExt7sQMfQY/pXRh6dlZmVWWuh6d8CPGlz4K8cQyvp9jM29Ih54+4IzkSRsMHzCsjqCR0bttFfTGr/GbwLbfEnxLqGo6LrljHciKCK406/EbI+AHkTy2jxjAcDc2MYCV8FJFDIrTXAe1eVggwejDj64J7ivXtF0STUrYy6hceZAI0V2d8BmjwFDE7m6enXFRXhrzDptJWPYvEP7NnhO58Ha98RPh34nuta1HR7k/bbPUpwiRQSZcbLghfNeIbQyuBwCf7u75bbUbnWENpcXsdu82xkKj5ZCq4AyCAoK9v8A9Vfafwe1v4H6hpGseAPGXmaVJdB521a5lL2aAgB441x5cQ2KAGYHdkhtua+XvFHg5NV8V63feAoG17w/5jGKXbHCvluxLeWMhcKwwoXnaBwKzpVFzco5Rsrsl+Hd3pmg388t/FGs2xriWeVQ8UflkBdg79+B/wDq6tfEvhuTxddeNvidfz3el3+ZmtrFnXfHH8sSlFK70IAG0ntj3ryNfDXiH7HBPYWP220t/vO4yA4+aTeB0U+/Feh6J8DvjH45vo/+EM8OLe/6P5sk1xcJbWRgwvybnBX5Sw+Xj24Ga3lSUne5l7TlVj0Q/FT4bf8ACURa1aRpNpN9Di2SSBJrneowscqEEBU4AU59Oa67Rv2t/iZoPh6e307UdN0+5tG22ul/2aqQ+UX3Eoq7WVjnP3iuOOPvV5Jqv7Lvxh8Mz6W13aaLDbarAtxHf211tt7ack7YJA8YO8n7pQPGf7wrpPCn7KPxp8SXJ1VYIYYmXel9O26zKn5QyZCMQB/dXG3npWMqVOK0kUqje8D6qsf2y/AGp+BrrT/inr+p+BdVNssjR6HaTyXLrjKi2uVilXdIBkqQCOm7FcH4P/aA/Z18E6lHaafa+IvivqF1K1/Z6nqaQ77aWTgWrPI6lCoHzFEYEk5xwB846v8ACDUXe5XULy0u5rKc6c19bsJYLl1G9goOwBUBxyQe2MiodL+FA8O6pbahrd3DJbTr5SwW+UYTKmSrOceWNuT8pyTx0xWdNUnrzlydvd5T6++I37ZHgXxB4i0nSdN0rW9Gs7OdHl1Vnt4Asve38tHkDYIXnzE5+6ccnqdR/bP8MxeHI9Q8O2Ooalr8lnJAq3IFvZo8fyrKTJukYtwcAbeDz3PwPdeBNL1f4Ww6ho2piHU/+EjuYbi0wGcQLuETIQpYbAqN2DZ4IIGfZbr4B6XpV34U8Vwajfa1F4rsB/ozmJTHdxr+8OwJhYQvfk4B9qKlGivebHGWnLy7HX6F+2Tqng/R7i3l8OS+PtTdMafqEl8iPFJMOIpFdJBsjOACpyQMN61594m/aS/aI1qS08RP4hTwAtlmOXTYGhIuN+xg2CsobphRwcFuQAMeuWXwK/Zv8UeHfE8GsabNoOpaWG8rU7e9u40WaLlRglY/MldT8hDbhwoHBaL4TfDn9mHxT8NrmLxt4Xjh13S7dvOuWunF7dQFuLmL5wpcZwQVLL9MVnGph3r2NJcy2ifKt5+0b8RpPGNr8U9G02w0vxMlhNpkk0URmjleQhlunhkfaWUKR82QO38OMrxB+2p8bdS8Ox+H77WNNnnS6IviunwpHclh/wAtfmycEDAwrDA+Y4r728Ifs5fskfFK2bRPD3hbVPB9xYbXlLz3UNxewRcY8/z5C6liN2GVv+A4r3Z/2Q/2fNOtdL+x+F9L0v8AstXXz5oRLLcBx8wuZZG3TYxlWYllxwQOK7P9n0Shsc3tZp6n5RaJ+2P8a18Kn4e3fiyBZph5Fu6WMMLm1ZfnSOWIBwEyVEm5Cox81YOlfFz9o/RLd/DfhPx5q+t/bXjtrcvfSXU8b5D743kec8N8v7xipXIxiv1R8FeBvhB8Bra4aJ9C1i01C6m1HRLl4IZ77c6gTxJJGjfuY8fKynocHJwa89+Jfi/9n/weR4ujuNDtfGOvXMH9mNFttp5oHYIcgbVWIPnLnqOucHOH1uip8qgbKnU5dNj899X+Mn7Scd3cT694u18W20RXShsQGVlKlFYLiIDqAm007wlrvxf/AOEEm8F2Am8U6DfyvIq3Fg5uGEn3vLuZmO4Bsk9GyeDX0V4hg+GenW3iC88c+JdL8PtezfPplu63LSySovyPDEGKg4BB6jPIwBn2LVfjz4Nm0q38P2bw3+jz6RDZaDEABIl4kYhjdJDyyhgoPUA4A71Trw5f4Ykql9z5Hj8Py614QuI/itaXWjppBig0mC5t5LGeSNwdrIHUF1DDGQGGBXP+HP2X/jDrlvetoulpbvZS7oLea8WDUFiY5VxEArNxgcENnscV9YeH/wBoz4U3XhrXNH+ONvc6h4juI105rWGwhby4og3Nq/zpGyyMxOBkbQVWuq0P42ab4sunn+E+j37X6TR2Nwup3lpb3LR7E8ryYzMhOTwoKgsfcVmsU6fwxKdFy30Pj7WP2YP2iPC6XmuC3Zr+ztkmnjhu91/LE2cmD/nuYsfMFdnAGNvQVa0n4J/tM+FtA0nWdI1P+xdM8RObXy57x4zFJJu2+dFIm1SduQ4H0NfZ9v8AHvVPDupXHgrxuLjS9XtD9qt579wZraSREdIJlRs/NGflK8EHBrE+IPx4+Huv32gaF8QLPWYtZ05Gnml0OeMeTLJhVYI5C7iAGHRl+79dPrLlpygqEl1PnGH9nD44+HtZGj6x9n8VQzW6XOo3VpMTBawGQDzQZDHJIyk8oqlsdK1/Gnwj+ILa/beD9YvrbT9OWz82LVDI8sV1GoUHyl4Jb/ZODn6ivXYfjX8VPDmkza18PfB11aeEXuV0+S58XIAlyDuCzxy7kbEi/ezuhBOF7isjSv2mPFtj40nfQbXRNf0e2h3TQeWw23GMutkySHy9wBxwF9vTGdWWlogoNdSL9nnRIfClz4ksraxv/EWtfZmtrUXFpssVjRWMa3InCjynlI4ODtTgc1yHxy13SPGGl+H/AAw0MepeILuNbsafYQx21jZSZKK+9AmxmjcB1VmAKHhcrnZs/jl4g1TUbF7vU9TsLbUbtri5e5J+zWpjVisEcuFYRkhUI3AY6968p8b+O9cubseONC1TTrqfS5JrMx/Zv3d1BNtIjYBlO3AwuOnA3HmolOcpIqNNRRwfijwXp2n2Vjo13rEeq66IzHcwmV7m2jABZcb1DKdu3H5+lS6ZoezwzqVlqEEd9eXISFrhgHMMTA5dF2qVRV+mSM15hN4tuLy8OstcIbm4dzcGKIEoCTnYMEqoH+Fevz6tpED2qpIDM8CRLKjkxSbgNiyAYxxj/PTodSpGKRDpwbOEuvh94a0qys4rmB717bgzByqzmRuAcggKM546eo7fb/w6+FH7ItvpcWn+KYbXxHq9rAz3dm17PIfs9wu4EqjJG2wAAAYkU9+mfCfDvwX8eeM9P0+wjuI9Tl8Q3OEiQuY4rWNd63HnKNiouNrr1B2jHOKl1z9j3xNpega3fePZLDw4ymO00pI7pZpTOWykk86ERxQ7cgqy5LY4AGa46+MlPT2trF06EE7cpyfiHwd4GfxPfarZ2lponhfRdxi0q5maC8uIFbcIiwJYMyAJuyfmNfaml/Dn4E/BrwnH8SUmis/E1zov9oaRpOt38cRjhu9kqQG3VlEmxwMtgkYwff8AO34efAH4p/Ea4u7iLTEa18P332C6u7+YRQ3DsQE8szmMlQpDcc/Mu0HjPo3x6sdY1PxPYXvxF06GwHg+zsNHaW0zN9oixJ5JdsIAFRjgjoXA7jGWJpufLT9roVCML83Lsei6ZP8ACi506y+Kp8aW3wf1fxGzWN55axCCznMrlpYLRdjpu8tfn37fnyuCBXofhb4v/s6fCvUZWm+Kl/8AEbX9UVrC71ia0luYNO8zAMyKyAIRhehlyB0xwflHS/g94T8Y+GNZ8QeD559Z/shgFKQHzbdSzBsqFDeXHgnlQSBwDxVHxL8KvA+g2GiaRZ+KT4+124uA11b6XGrwiGbhEJXIAD4+UjfzzjjKeCoRVufU0jXk9HHQ+ufEc3ifwf4QEPwd+JGk3+h+HrqTWZ76G4Dre3TETLZ3XlN/ow+6wXeyuXOfSu90L9vfwP4Y8IaPe+LJtS8cazql0v8AaCWFrFDHYRuMMYCxjjuEiIwArBmHPX73hHiP9kb9oT4b+FY7vwnqVt4tj1qSBbzw+li0ph+6+JpC7RvHGECsSNvGBuBxXsvjD9l7w34uNtptj4VtPh7ZaqIW1DVbZx5sNxEhyLG1df3W6TG8BVV1HO1uTjRiqc3zvQubhVgtLmz8Qf2vfBt7bLrth4YvrbSbS6EF3qt1JBZ3aSDAhaCGN5XmUAnfHIEO0/Lg9PDvgt+0xjVvGfxN102thfazq1ta39xZSgtbWmFijeKym37skCTG7Jy452YGT8Ov2cV+Juv+LfgT4y1m+jXw0nn6frGnLH9nkKMI42mWZHEjL5isEJyu0gHGCPatB/4J8aTBrMs/i/XYpDaW8CaTqelRf2fKZPm81by1+eOUAhNmJRxuwE6DSX1VN6mKqOCUGjpm+O/w6+GWs614406G51W/1u9iS9sYowExhyt3bmRY+GLbpI2dSWJwPlGfmXx3+0x478bfD3xD8O/F0j69Lr0KTO0NrBDHZ2hYSKqKnzPgqOSSRtP4fUi/sg6NofgPxJqni+4t9X8TG1vZraSK6kt9O8xEY2okSUfJlgpY/MASccAZ8N+CXwPvtA8Yr4m+NWnaD4i0bUUCrq2n6oZIdKkhT91FOiiNV847ORuTaTuAzgZT9lFe9sdNOUZe+o6o5dfiL8LPG/gPwp4b1fwo+v6rodnZ2V3d3yea15b2yFfLWVMzncBwcqBjiqfjjQvg9pdxp3iLwD8P4fBVvHIBdBvtCGcrjfC0BkISPZgFxt3Z6CvXfjD+yxZXv2vUvgjrmrf8JZJKbu0+dGsILXG77PG0EYSMMVAQ8t/ePQ1ydp8dPFV74HuPh38cQ/hrVtKddMlntrRbq2vBaJz9pdMuC/crtXjPQEV5c6kJr90jvg9E7lX4jeENf8YeF7G9bwXoWnCeOO3s9N02yiN0I418xZ45ogDtckK0bfIoA7k1yfgXSfj/AOKfFvhawuNbOj6Qs3ky21jOlncackYOUeGJVOQqfcAK7eCdpwfUPGfxp+Gj+BNOuvBkOp23irR0dLOK38oQOZU2bsuzK8ZOMouMYKkV44v7R1x4Y0iHX7zwk02tzXiPf3wMUboeGbyfLKvtdeNuV79a0oYWvOLtTIq4iKsuY9s+HfgXVPiH8WPG6eLoLmRPDVpLY2U4DKuoTo0nlyvPj5i2M7AeBxzXyTofwM+KvhvUNHtfHnh+XT7/AMSNePGZJI3MKK/MkqDOCqkP3+WvfvB/7d3w/t9VOh6r4eu9H0ieWW5+3xT77qOd1+TCALuGePvdM/SuY8Z/F7xt4/8AA1lYxazZzqXuBY3N3G7X7wtK2FMinIG3g7g/HfFdmX0cbRnyuNkcmKnRqatmmfhT8LrXx3JoXijxBFfWukWFvcX8lpiFJSSd1rcSIx8t3UZT94WGR0riLrwInwq8MWnxE+FV9f3fhrW7u7Emh6vMG+02cgMaZij+VzGwGGwW5DBj1r5X1BfElh4k1iza8j3XkUZvRbgiGQAZXG0DgZ6YHtWhceKvH+saVa6Rqet3gstDwtpESywxqw6A8dgAM54FfQ/V6jiru6PMU6cXofT3h34prquhao3jHQn8c6Ho+nR2B0wL/phYHK4IyxiGQp5zjBxwQW+F/jL8LbvwraeF08DaL4T8S30kmn3bPpv7i0g3AJK0szedvdSdoIIDdwPlr588FeJvFPhLxPp9/wCGopdWgml330PVLm3xiSOVjkpwMg+uOa+hvFvgTwJ490Jdd8B2U9vrYbz5Ulb54ophuVHYYRtrDA5ZgAMn1yqYeEdNkVCrfofV3wv8Afs9+NtNn0zwPd6T/bmhRfZ1uoilrKdQZeJgoKh8yAfKVOBwBjFeY/Cj4cfGjw58T/Eenv4s0rT5rEsL62knEyO82HQ+RGqlT5W35tgAwNv3a+BfC/w68c+J9Qn0rw7btbzwEG5aG4jjZQGChssyq+OD1zjoO1ehaD8C/jrr2uReK7fWIfDesR3scMOq3eqPFdyPGdu9d3VU29CcHoOM04YX+Zr5lOsuh+yVuF1HRpNI1m6j1WGOIpJLZyMCj7Sf7pIPORkex9K8m8Z/Bf4a+ORp1zqUuqaHbWZt7Wzht2CRTs7FT99SctzkhuMcCu6+GHwp8Yab4Pu7TWPFAl8RvM7z6lpMcaQyPjOTGwxgk9CB0xxXgPiLxR8VL3S59CksdQ8YeJtDv/MtUsbdFgm8h8xyoyRw4AU9BjI4x3rgkuR2N6dpbaHW+M/g/oVlrGj6R/wld94Y8NWpW1vLaS4CmVpCBbQ+Y2A+9hs2yDkcCq+oX2qfDj4i6pdfCOws9Pm1KOP7VomrwPbWt/DEqoZLF4SwVgwK427cMGAOa+dr3R/ix+0lqV/beJ4JPDV/oE1uNTsgWsrlZDGWinijkDI7QqAdpKfKdy8mvffCvwL+I1rfaVJ4q1hfEsmnNJe2eryXYOxCiB7d7cMwbcVXmMr9R38zFXX/AADvo8i0lr+R83+FtF1r4iQeJr3wLp0ngjRdQ1iHTtP0Ga9ZrU3kQUSyRzy4Dxlgdyr948AE4UYNzqPj3QPineeDdc0q+0yOKy2wP4PaSfdO/AdmjQbC6glVKj7qZz0r2XUvg/46tvA+q3/inxroPgOXSdS/tvQZLW5SLyboOzr5mFxEjuwYBQ/PtX1Z4PsfEsXgCPxj4YstH8U+LtRjg+23+nuIbe+dRjz9x4I6MVAReThR0riwmDVXodlfGeyXu/8ADH5+6V8MtB8V6HokXxO8LjU/EFpqslrIupp/ZslzaSMoTz84duWHzZJU55xXpHxm/Zr8Ha74b0jR4/tXw8uvDTKn9otPJqX/ABKuX+y7CV80ofuEgsmMZYmvOPjZpPxN0FrW7u7PVvFuvJPPqd2Ldpbr7HtJkBhCBgQABng4xz2r5d8V/Hrx78T7wXdzexWV/aRqiT2nmRyyIv8ABMCxjKg8/d79O1fQ4fLG4qx5NfHpO7Z+rniXxX8FtB8NRxeN/tMkl9pEEVprGlW7fv048t08tl3MhQFkk6fdPFfEHxD8Z3viPV57b4ceJLvTrS1tfKIgje3ju0dMS/aIscM2Bjj5c4GK6nRPjr8P9R8PNY6xZRzzb7VY9Mnj8qztpFjVZbiIoSo3Nn5QIwRjg99TQA2reL1XW7aTUfC915kEzeGLc/a7cuB5bKFjIBHuGUj36bKlGi+aotjnU3KHunw7qMAlGo3H21986CK5jK/PvP8As9MegIx1r9U/2Tv2g5vFEC+APilq9vYa7Z2EcliskUkb3EUIZZCxYbfM8tclFbIDfdGK8W+MvwR+Fej2SeNfg/bXl3b6a2dcS/eYSyeUFIlt0uNshdGyHQDBPAAr46/4TnVJ9U/4Sa3KGQxPbxiLMe1GBXKN95Sfr2HIrrbo4mnaK/4BglUpyvI+6fGXxM1zxP4a8QxajYvH4K127mjuNQaUNc2F95pMDQgELGAUQr8rKeOeMV8geF7LX/h3qV3470uOz1PwvdTf2Pc6huVyjt80YkQcxGTcMg8ZI4xtz9GfATx/8N/i14Gj/ZX+J9zqWjazrJaSx1uBUjDSQOZ7eFpTk+YhZgu/hwApOT83ufjyz/Z/+Avw7/4VF4j8OajrUWs6UVivrS3WS5vp2YyCaRwQBIkjf7WPu4xisn+7XKzTWo1Y/NH4vaxZal/Ymg6dvt2sPPuryLOIzNKU27QDj5RnHHHSvIFSJGSLzFxH/A44IJ79OgNXtZuRqWt3Mtt/oVtaKttEvO7ZENu05JOfXPQ8U3Tbd575LZx5vm7FIb+I5BJz6KK+Sxcrzdj2KStBI4r42XMsGl6L4ZtcNtl+0OnG4DHyEAcYPP51876/ctbWUrlwWCkgZyu7GPw+letfE68W+8cXkkDmX7FHDAD2yAcqfQAEflXmUOjf8JV4j0PwwVJk1rU7a1Yx/wAMbSqHbHsuTX0GWwSpwuceKfvW7H6ifD/4ZfCr4XfBXw9YeNLq+0vxHqWjJfBICWki1C9i+0bJkj3AjlFQN29MivMfFFjr3w91eWz8ZW11p895FFqun6fC7mxuQu3dFPEnyjc42sCMjPPYH0u71PxV4p8YW+meEtEe91XRVLWsjhHQ20K7ELk4GFXp3Bx0qK+8Rad41t0W8ttQ8ceLrpWRREpaXTrqIZZI4+uxWG7HzZC845rdS53zS6mHK4aH1N4G+Cvwu+LGka34hU3r+HpILW5/sfw+/wBnv7O/ES+YksEqFBGFPmBgBkHgHpXgvjj4eeE7HxTq3hz4O+JNRtdP0TQ49U1HStRLz7rkgSBIjtRkLRsgddrYcgYHFeh+DvD/AMTPgNZX3xwuNTm8N+JNTWLRLXRbsQut7HctCIHVd5TdHKD+6KBlAJHXFcVL8SrTTfFOv/F7492Fv498ZCzsorPw9ZxC1WaON9jTvLEtwkMccTFstnds27egrjcZpuz0OqErrU5D4ffEW8iWy8T+PntBo1vFPpscc0Ie7DMgCSwhkYSNG4TO5cYJ+hwNE8Y2PiXQdX8LeNPE17oNrLci7l0K3QRrPOhIV4o3X5C42kxggE9OBXtun+Hvgp8T3sfEHgG78S3TrA09loF3aeZBFfYJMMU/lbSICMNuypCkk15t8TPCevaZ5fjDx01l4a8QWB+0abaXCbHuorUhnQJnLHJUZUngjtg1adKo7NWFeUC/pHw/1XTtS8Oat8FNUvvBviOdNzy2paG4vrXI3CSIN5ExtyQSnUK3StD4k6H+0T8I9b0u6voo9dtbiZ01a9kngFnfPcyABbiMmNoC+/O4oMHacnPOHOluPDifE7xJfaz4I1mRJprC2tH+T7VHhfNgiZPMj8z5W+8o464Iqv8ADO/0K9utD8R+LFvvEFzqN4dK8Safe3M8puZ5VH2e6Cu7DCttdRwMA7cY58ytQlB81tEd9CtGcbeRzd14itl8X2vhzxvoD2D2l/BcWl1Hskit/mV12uqggkepxwMj09D+Kvi+/wBUkttX0o3ena5cX0SR53ok1tIFQxGeNtiqhXIAIYA9O9Muta0r4Yal41m8QaPDqeoXGqRWml2Fw73VpbafIvyky4JcrH8pXgq3Qdq8g1O1bwbrtxfa/ax+JdLvGaSzsLS5ZIrd5SrKfL6xl06E9D061vhoyqJJbf1oTWtT1+4+v/Emnz2fwwsPh3461c+Bdc12aSFNQec30cttbhSV3FhsVo2VGJKYZAe9eB21/oPg4SaBE02taTJiKPWkiMMLsCT5LR4YMDg7WBJ2nHTNbF5qH9tWmh+I/iVdw3mm20J+w6Jd3W66MQBVlHClioCjJPBGD2rS8LfFz4NeLLxPDXinyPCul6epbT9GIMkz/wB4s6fMDj/a6nrXpQouOp5zqXWxoazDqPxX0y01G70q18NWWhBxaS3jHZcruXcjwnDLFhflxxnpx0v6v45+I+k32hXtjcWut+H9HhEV1a6eybpEaPEitECBhSNycg59OlcJ47+K8ulaDPpEXhOXxlotk7/2UFu2hk+z7TtSfCkyCLIPHPGK+RJvFnjF7P8AtpNJm8CW20+Rc2Mvnwyq33fNJ5yBwCR19OBXVSg2tjFrzsfpR4d+M/wa1zRJ7m71iHQZ7ZWiurLVF2mRc52YOVYLjAyOeMdK+HPjX8etK+I/jPVrGCa51nw3FawQ2HlnyVNwGL73GVBw33TggKAMDmuGfRrm8t1vPEejyXN6zYt7yMBEbPIzyBnuMjnpTND8P6RqXiAeG9Z0htLvb23Jsc/KrS4Ofu4CjAOD04rtp07PUxk0lochpnxEvn1i3vtSsW0tLBvmijLSea2wKpPO35VUD5RxxWvoHifxV491l9H1xRqOnxmR5ISFjlEBwFCspUv24wM4611uq/APUNJ061N3r8OizRsV8q627nyeAo4PPTkACvn/AFOHU9G1efSz5tvcWzoCxdkMqghtpI42nHHtiutKD+E525LW1j7i8E/DrTTorabp84utImjcarZ3Y3TQ9Su1PvYYjGfpg14P4c8C+K/Ffiq58HWUN9DpcKuJZ7pNkQg3nBUHaJOmUzkgc8Vt+APj3o3hG71S7bQ5FM1uBHMZm5lXjy3TJHDfMrDqARgV2Pw38Q/Gu5uZrgW1v4hs76dZY765kLBIm5MWyLjA4Ck4x0we2DlNO9jTljbR2PKW162t/F82g6pdT6vo+hMIzZ7VUTmHG3gheFfBx0bb0xVrw5JrWt+KNPaKD/hGNK1i4LfY4j+4kSM5O9V27NwX25r2zxh8EbfxX4gfxhaXcNrqMMu2TT3ZYlkRFJVWwMuXY99uB68V80fEPxdrF/INGlgi0OGxAXbasCxLcb94AKjAwQKuE4ySXUlxtfoj2nVvC3gbWvHE/hKDxFNbXckRUWEi74wxUblWXOEx0xjrXmHxK+Ef/CKXX9qaVYumm2wWG+27zslx8squ3T6ZxXnnhlbDw3qcPiOCzmDR27+TNCWOyfI5Oc+nUivqzwX8ebPxnoo0Lx6kCTST/Y28yMJFPG6g/P8AeVcHHXbgnim+amTZS2PiO70OyuHFz9tjKSjcIRkueP4mHQj/AHa9n8C+N9D0DS5/Df2KPTZF/wBTeIwVQZcZ8zecZ9CPwAr2jWPhJ4Eu9XSDwTDBaNcK63mA8kXI3IUJ+TPYDHB/CvCPEtpo3ha11DwdqulyNql0fNt5mwyCLgLhs4wCHHyjH6Vr7aMo2J5Gnse5aVrPgya5j0dL2GRjEHiLYkAduAwZRj2I7eleL/FH4Ww6LcTahJdwWc+oSbrb5SI5ZeCfLCgqi/MM9uc9K5zwdLJ4Ztb3+w5IotV2qzRSpuR4jgqvbt2HfFe+eGviVoGr6TBafFm0t1t4gJYGkj85SwIHykHeh2nGF5/Ck3y9QSUj5fubC10i5Fhqc0q3abN5Tho3xuHTIG3g/qKXS7zWPDsN7f6NI+oW9wyI0LktHISQACDxyPbr2r6J0rw94fca94xgij1yKWfz7a8uy22OPKqIWAAHy8BcqOO3GK8mGqav4bk1dNStFaa4kQ29zHCFRNmRlVZdu3uKaqqWjQKDjsdnZJd6dpEk+u6Rb6Jc3ZRlsUbzROAfmVlGQhx0wBjpxUHiHR73xZbw6n4W023tpIlaGVyAJoNv3kdMAOAPun049q888QeKr1ruDVL2+T7eqbIycFQCNvQDaBj0q9pnxe13Q9He3aS2u/KO4qwxJKT6AYY9eNuM1k+ZapGkeXYz/A9rZrqEkpne5vLH93KR8sUgd/k6gHoO/YV6s7xHcLfsrfMflxkcc1w3gXWZ/EUV5r2oWqQahOxiuoQvljKnAZVxxwQMdsiu4fgMsLExRMFEe3Pb168V8bm9SUq75uh62EilDQ19LvxZ6DrOpqnlG1tWBQdeQVBz689K8fsBIluNgJRQDg9Rjg/pXqWrvDY/Dy+mRhsuriGPgYzsdQf1P5V5vbCXBO8KpIJAxtx/MVlg1u/Q0rbJHPePr2ysdAFlehngv5fLQpyynbkOueu3rXneiao3g64iutBvmmurhvKmR+I2iHUFDwB6Hselel+JNAXxMLC1e6EP9nyM+0A5IkAztPTgCuEttO8H2Ovroe+e+NwSgVyR5WRkfMAN2cDt6V9tl/L7JJniYj4tOh6JpXi7Vb2edUuLaA7ANgwTnHUHrmrs3iPV7Lw/i3lXWby1ZtjONxCjGRzjOF/KvJ2m03w1LdajYxNdmJTHsb5THk7VYNjn0qTw94gvtUtJ9HkxBFw0ZTblcHJHHJzXZydjLmPSbDx94fItW1QG4mfKlVQJJFkc4PAIHUcj0rh7i9stCmuJdIE0cktx/ok0g+6rH7pydp4yM4zVqbR4tWgYRaX5cCgYkY/OD3KD2rSn8JSXaCOG5WNbTYwjkG7rwMsMdvarSJubfh7xhZFnt9XvZrW/IPlrMN9u57Y2qAMr8vOPase58TX6zW8GkW3lF5CHjZg8cnHGA33c+xHpXPanol5bS+bpUpvxKAGEYDEBRyVz1wKTw5qGnw68sV9MJldQUk294+u4Y+UgVNojvodFpfjLWoGuFhsVN6f3YXd5YJDA8g45A9ab4jvbnVIE1G/0z7PPAu1ojJg4H8aEAcfp6VT1OXSZNQm1K+ujDDcbVje3B6gAHPXB471WVdBvY7ee+klmhkykEjORKm3g7uqntjsKj3Q17Fq3GszaW93YWlzrFsp53AlLVivViQQMj6dBUEPjTxLqNxb65/aavd28YtgBuVjGhJCsynLeo3ZHP4V65oXxK8MeHLqCx1GJItO1CAxXB+XzBJjarLztx/j+FaPhKw0/xBfXNsum21notvKrN9o/1jRtkqUkTbk5XnnnOPasZOPWJouax8s+MdS0a/1i61mCNNPS8IW9tP4VlGAZVAAwX7gAc81yEdrDOh0G7n8qF8yWjvghD2Xd/SvtPxg/w/bxG/hlNHtLXy1DXN1J5aebCy/dRdoZh7AqRivmjx54O0nRNTGj6XcxXNlcJ5luNwea1Y/eicg844wfQ+orWlWi0uUmUH9pHht1Z3GnXT2l0pR04x2I9R7HtUeN3BG1u1ekXlqNbgayv28m+sY/3DgZ85ccc+oxXmbCSJ/LkBQr26V6NOd0ck4co7auBgYpUQsdg4zxntT0XzTjn2rViWOGHzGUR4P1rQggkgFvEokYB8fcPcD0NSaXYx3twr3W6zs4wWdl5PA/hHUnPHAqGbMzebKd47f59qrh5dpUNxjHsBSQj1mHSdLudMdtOywmXYemGz8oyOvU9e1ee+GFKayLbbvZ0kTHbgZ/9lrS8G6yNI1aMP8APGzDIbooHUj0qvo0sP8Ab8+rLiK3SSR1JOAN+Qo/WtE9SUtDZ0+1+2kpgN5WSEPGcHBqZdDkZ5CsXllsgKM9PftxVzSZZjaeZbKmW3Hcw960me7DbWk8xjjAxtH4Y4xV8oFOHT7iAZdRJ5ilWXAHQetW30q1CKyJtZwB/u9OlNee7XG5dgBHOOn41ehgmZ8xo2GAAIxx/Kly+QHNqmteEddsvEHh+6n0rUbOUS21xCxBDJ0+ZSDgjgjoRxjFfo38D01Pxz8PrT4j6brS/wBptcyW9/bEvIsN1E5LRywHhPNhCSRMvBL4PfHxBcaFHHprahq84W3B+XYCCCOvYnn24r7B/wCCclpo2sar8VJriBrn+y9O0/VrSEOyo32W6cuuwd5PlBOOFz7VwY2mlTcux0YabUkuh8Ru841rV4rras8F/dK6oNq7/PbJHHr29KWeOKJCUBVlAwd3QjqcfSu6+Jk2jyfGjx2dC2Cxn1y7u7dVUqCs7bwAGAIG4+neuLdtqOjrsBOGXr096+arb2PWR66Xea1SRm4MabcD5sYAI+lRaReR6R4t0a9BCfZL6OZCUMgDKp+QovJ3/dGOmag08mTTooyd58tFx24HFU5le31fS75ZXt/Jv4JJJI8ZQK64Zfdeo+lcX/LxWNl8J9NaFpknjHxLLqmsxyQxTsZLJVDb28sdiuOFx1PU1b8C+MfCOg+L4vEXjNr7RU0ySSC2j2tOkrkPGd4YHAXOeMYIGM1774b8b+OptettE1HTtL8SWmm3O64nbyzdxQlcR8EqeM5G1c9u1fPfxG0TRYNV8Q6h4FLzG3ZXl0u4R3aGUuFdlL/6zJ6YP9K6ZtKyiOmua/OReJvDut+LPF1x4q0S/svHejaY8cihHNvcJA+WAVDtBIAOAcdAOe3A6toOswx3fizR5n0fSprmKOa1jkbzFY/IWbqq5OCeRgetavh+XT/GTSnUJZvCWqRxG2nto3e3iuoUAYiQBVbr1RxwB7V9LWth4X1y2tfDOiaPb3lxJDGZ3tCrWsuwcpKmA0YYBh8hDA9KzVTlSVjWUNdDwHwo+h+EvESGTV7mG+YJNZW04aWKSVuPLYohU7/ujpg/hVX4j+Lboa7etf6c+kTsqTfZ5nUlSByyMgw6+nA+gr2P4jfBFbaGyf4f6Ja6Ze29wss0810V+yrs3bG3sxwTjaV6Ywe1cv4qt9CtLrTI/HdhNcXjKsK38EqzxyxPx5cucBhn2yOOaSrxdncap9LHHeJPFPxU0nSrHR4oVu4bdYpozbwuJ7YhA3JhJk+m0j6AV0fwz8e+PPiJHrUzaxDos/ha2W/hvWjImZi23ymG5CvTHOSQeQa9lXxTcfBKy0qxtbWK88OS3JEykGWSON8HcpOSB9T7Djp5r42+IN3YtJrV9Y22mHUEaB3jhERe3k4cFVULIpQggbuOmawtCc20jZTlGKjpY9P1e8/aP+Luhw3sumW1pDZBlF4JreL7T2LxW8nIHqc47CuX134bap4D8NWl/rXiDyta1QMYrJofNzgYOx4/NBIJA4x1HIrqtHuvDtj4D0Ox8N+II9W+xtIrz7ljWVJ8tzvGP3W4LhumMD2T4g+GNGm8JjxD4n1K50vxLpZVbN4JN8ci715WI7eSnB6DgHiqlJx92FkjG6bXMWvhV4G+Glzod/f39yfEktwyrdSTK9sNMvEBASaMA7Bnv90DqMYNdj4H+M/ww0aw1b4Y+KtK/wCEIllJivNS02Bru0u4mHl7pIfmddwHRPw44rE0fT/h34B17V/Heo62uojxRozRro6RstpeAoqbnl/1e/IywZQVJIBJzXy94aa3sdU1XVUtZdbt7iMW9q8CHy/NVvlC43bSccZ+UY49BrRhOcnzPQyqOMY6I+wfiDc/CjwXqVnonw61GLxQl3aLNhEMahCFA3ucBpMZ4AUgcY4zXP8Aw61P4aak174V+J2gLcWeqXAa0v2KM1nJnbE0DsFFuF6McgEdc9K878FW/gnVtJXxVrF1fWni7SGaVLK+jMVtdCNwvlqGTDfK23apJ4yPQer6Hrnxq1yHULk2MGhaJa2kk8em3topWe3i5dEdVQ429c/N7Vo01dXI91rY2vjLq+neC/Hl1oNj4Te6UWVpbLNdOk1lLHtAR41RAIuhVhu61wXjbxP4g+CXh658PzG28U6Vr0KT28JkZJtOn4KpCdz70RQNjIwz3XtXKeCbfwPr3inULnxdqqeDjqFqPsEUcpxG2MKPmUx5Ax8jFd38NSaX8MNL1Lxcl74w8RxXv9mXSwnTdSidJ3sl+aNrZiy4R1P3PL2gfxdMwoxslNjfuv3Udpp/xx8X3Hw90xvEGk6PqNjZqkUcWq2qynd0F0HzvVvn52nAqzpkfw88d+NF8L+Dru/uYri1NzLLZ3rRWkHy/wCqwwHJYHC56DpjpH4x8JXY0r/hJPEXk3GnQO1npUMccsW7Bwm/zARhVx6gY6muJ8H/AA48QeEvGa+J54pNOSNCLe8tHgRYZcFQ7wScSghugGD2o5YvXoClbbcn8ZfDT406pbDTdKTSbfS41dYtWa8eK/tvKfdGTK2Jd25cYCsuOoxzXGr8afHvhe0m07xVpsOoeIBAAlzbPG6TrGNvnMqK6H5V5CGP6CvQvGlvrPiLxF5/xK8T6bEmmQ7CkSHzLqP7y+ZboyKHKN1UNjoBWd4G+Ao8VWepal4M1U6PZ28iEJqtu0lrJ5n3fssqquHB+Uhx8uR61lFQ5ffNG2krF34V6p4r1zwX4q17Qdbj0WW4VVvLe5iJjRg37t1k3gIzqT90YxgHPGOD+Gvxe1Xwv4kh0F/F0/h3RLWS4uJpks1nEtw5+aN8RsWBJPzEHGMAcjG34/0rTPA/hm98DS/avtguVvBNMgWG5cqiOn3VACMWCDGcegNVIfh/4A1w6boEGsT+GL27tPtEiW6B7beFGWbzyCDkY/dvzjpXTSVNtvpsjN3tqWNR8V2/jPxdf+JtKupdefTf9MEk8aojmL5GZYcR7B5fUDaT1IzXISfEO417xZH4y0NW8OXVoB5aRSNPC4jyPnjZVVQ4GCAMcete2fAHw7aabqd74Bl1i2vNSt7q6uJ4zAxF1YlVBMLFShUspUrncO2RwfNf+Ed8I6R461LxF4fknOlxXSS2tm+1g+Tma3kUKMIGyE7gY5JHPTTUL8rMpt2dkdvN+1LPqdqJj4SsdTd49t01kBEJSvLb45QQ5x2+YDtivKfH/wAW9H+JF5p11pHhT/hCzZh4z9mjyJQ20DzEjRVwu35VHTNfV8tj4Y+EfiqGebfpVrr9vHqH2O8Vrq0+0sD/AB/egdTlWw2MYJ9vbvCf7S/wv1vT/wCxdS06TRkRhJBcTGLUoI7tMA5jf5kQgfJIoH61KlTpvSLZn+8aukkfn42qfECTQbbS7+wurrTbf/j1/dukZYjjbGSQrcnlSua7P4d+Nv2k/A2jx6Jb+E9R8UaY0paxknKwmFlPmsIZBiTjqAc9SPavtS08WeGvjZ4luPBcMEd1qOmRC9trpf8AR5ZgpAcW69f3bHkMM9wMDIr/ABY8QfFjwVaW/hzRNF1FpNVdY4XZLW7gKhehOGEWO2QmBg5HQX7WLXwCUZp2ujzbUPjt4p+K0CeEm+DV/wCOhZQGG/stTuIrjyCV4aKYR/JKf4TkM3avCNX+F/xVgN1/ZfgG4sLN5BMmmgrd3FvB1jilXBcjGMHG7AzxXrOvftO/FORLDRriwttMurNGhvoJLKGX7W6jDMpZW8l9vXazDptUDAq/q/7XfiHQPCWleD77Q/7QsNm26uUuJUdXB/1UgIztAwwZHG4cbetKHND4YaDav1R5x4b/AGfPjJrXiGx0fW9Lm8EaPeEXJ1BvJlhhUcYUBh8/ONowR34rVuv2cfix4f8AHkNr8LPFK6zNpxLtcNapDLZSPkSBkmby2UgEjaXzjoK+ofCvxO8A+NtM8Ly2vig+Fp7T92lvelNsrA+YykeaNwH3QegHbji348utR0bw/q/iH4bfEPScyNMyabdLazSkj5mVXEvmMwPCgA8euDVvEv4eVEKk97nn178Pf2rF0yS7Pxdhu7i0l3TWt3pa+SPM5O4mJVAyP7pA7Y4rEufgX8IviLaWX/Cy9Ni8N+MdQd4bjW/C9yyR3U02QskiSiSIM2zlfLxuBwRnA+en/aX+KV1p9+uq+KI2sb+z8iWyezjbe4GCVOMhuMZ5UelQeDv2l/EHgzVR4gktNP8AGoNmLZUmAtfJ2sChPlsAzqw6np7VpTp1o6pW9CZ8r3Z7Lc/sHfD7TLOW6ufEmpa7b2wKG6t2WGWJv+ebrF5iEHI4IyD0wKh8H/s3/CyaGGztJ9W1m+mJGL4+bbjZ/EEBI3Dr8zH3Wtfw7+1V4F8aXWo6jrkc/wAN7qC3Fxcxafcb4rhlJB2oR5bNg561BrH7Sfw8m0G58N+HvEWqQySNn7bdWymGVc5MatvMqk9M/d46YqJV6u0vyCNBL4T0G+/Z4/Z/8FXuhT/EGOzknmu/7PnNvcG3+d0aSF5leQkKNuGAQLgcDtXqPh34CfCHw58UdP1zwpd6XpniC3t3mjsYbwLeRxyRMjedbhiJVMTfKdwOOVBFfFWv3Pwk+KPh95Lfwjq0Ot2ki2yzWTXE9vdIANzKBlYpBnO0rz03EGvNLr4BfHXwJqWjeLNP0a7RD82n3e7yrlFcHZHMCWaI89H+UduKcVVkviBxprofqhdQ+Gvhd4c8ReK/H2hvdadPcvLIbW2juGw4IBiEYUIOOdzIuQuSCa+eb39rX4AXNxpvw0uI7m+8P3auuoLf2kkQtjcDMTvbMpE6gcnrxwvIFZHgP4l/tjR2el2viXwpZaxGJjFFLqv7lzgkeTcypIECuB+6kGQDyeormfH3wt+Pfxz1PUtb8Y6fp3hRbG68qGC5sEluIoNpCwR3tsFSeKMcKxYk+vasVT5pfvZWLvCK0RY8O/tU/DX4ezano/hy01g6Uk+xLaKSBtPuFHyL8kkbNCdnLBFKkqOR2920b4//AAI8e2ECahdG40OCQR3sGoWoP2WfGI8kP5gQj5VdBs9SK/Ppf2XfilZeOdN8L6sILrTbkGWTULSVvLt8ZwCsipIrg7RtZSOeCeK7TxJ+yna3Ws/2dY+Jbyx0yVVhub02qsUuwRtVUj8v5D/ebp9a1qYWjFJxmRGu725ND1i98G6n4H+JGpeOvA3hbVm0RVeSynsZDduAwzEz27u7ypxynK4PQYrW/wCGoNI8T+GbW48XaTpd19ntyZcXTWtz5oxkIqr5YkIAJ+RB1GfXnbL4bfGaxurTQ7P4iaXpV3p4Ns+pSfavMuoQMhpYipiYEeoO09DgA1Zvv2CL/UL3TNePjgar58e69n+xCVHJJ/49wnJ25P8AEv0rnth9qsjRzl9iJi2/7bHjvw48ek6Pp2nHw+GfZDL+9vUjlOTiRWjjbbngbMV7Z4U/ap+HPiqzs7S0uLHwz4ihH2O30/xAhmt7wHaFeG5gVQj7mxhtvHqM480s/wBinwnY3r2nhq61G71ywMdwZNVDfZLzYyvsaFNpjynABLAe9d1qX7N3w38C3x8QNpaaV4h1Bo5rS3dpLizWZCpZodwIi+Y9tnalVWEUb03YKcqrdpRNP4weOvHGleHZdf8AAt9onhKdglvqOk3tjaS3UhBAYW8wXbLENwKqR93ceCMV8c/GPx14S1zR9Ngg0v8A4RzUYmiuI5bKZVh+0RYOWt1UgrnoD098Cv048HfD7QvFn9l67JqBstThd49TsY443tHdM4P71flZkKDgtx0xzXyt+0H4H8E6DL4h8L+FlsLzxXH5d5FJcuv26B7gxu8P+rUSR7fuY3bd3Y4rgnWgnuddODelj5ZtvHvibWNG0wNdalLqMdw810LOUWqCVTtXb8u1GIy424HXg9R9o6f8YPhV4Ti0F/EOk6leeIpdFeR7rz/MktPNjZJjI+RHJ3xu+77ZFfO/gKHWvhjZXknxZfTbPTNaheG3upj8guHXEJZGjEijHynKgYGc9M8t4Wgufh9oGr/EKLUPDHxJ0xP3dxpl3JIJoop5CDHBIquqbs5VdvAGQM1y1a8XK0dPu+464UPd1PfPDfjTxh8MfCt/4I8FaXLrcusBb9rHWPs13a38JBEmACVDMm1WRXXkBjyMH4pHh34gX+uxeAdb0O50zxFcNNNFaSW8VrJJHJud/JWJkj2AL24Fe/fCz4nXEHjq20dtOv8AQtH1S9tV06yub4z21jCiZk8qST/Wxt0CgqVG3jtXsHjrSfhtq/xOPi6XxFc3Gv6a5tksbeR49qkKoEV1GoO1F5HPHfvXTQxChujlrU3seCeOvCfxxi8P6Tb+OPC+rT2mnPCPtNxLFPDIy4SMzNBv8vBHLj738RJOa7DwZ4g+O6fEzQ/C0zW/wps9RsjDY2+p28Wo2syxbF8tGiwc5YHHDKp+6Rivqjxf4dv/AAzoWkxWlnqiaXqbIbyWRmuZVlyS0Ujr8mw8YKjD4Offzu8+Ht3Y+ONMk8RzXekadb3qvDeSzgiJJUJZIlX/AFeQpGV5A9eBVyfNvGxMNNEzzPxnd614K8c6p4c+KGiaf5kFups9T0G1FrIvmbhHcwxzjq/PI4DDA4GKwdJvvixD8PfE/j7WraTxdYxILOKeGdVmmtTnc8i26uQ6IO47+nNdb8Qj4TvfitPrvjfxjF4/0C2tfL0mO33/AGiJJNuYrkxiPf5ZB27y5O4fQfRfw98KaBoXwTl1HwnodxrsfiC7Jn067MrRXEfmPGGhCgKj7DgKPvA5wQMV5/MuW7OzayR8f+C/jfZfElvD3wv1awtdHsLBhb6fvgOZ533HyjOjJ5TKcYwoEmfmGa+qvAPgbX/EPhDUm1rS3u9PsJ2j0+y01vLmMm8gsrswEka4LDdznt6eF/F7wz4U8LxWvhnSbW3+G63A+0i21uCdJ4ZFdf31tcKWVfvYUbgOuBjgeoaZ8YtaufB1j4H0hr3xp4guMpbXNo3kLvi/eNKkgRRIcA8K2/AxSspN+zQPmVr6HnPiXQ7G0uI9avNM1jwxbxnZqHkSrbXuB8pZVO1ZPfcvrxg1R+K/w0h+EWh6B4u8J311eWPiKNpbRZysrwyxqjqkxCKrI6n5SBgAHI5r0TxTBodzJY6HZ3t7rXjG4BGoyXLgWkchUeYkqONuWGANmRx1J4q54a+Efji38MalaXukbVEZKSTXJdJyqgLtiy2MYAGAAR69vRw7mlZnJWjG6Z8vw+MrzxNcPq3jbQbDVmskihFo7PZyxDBYeUyhvvZyCRnsOBXsuj/D/RPilDY3/hdrjxhp88qx3+kXd1CZrVwU3iN5fLbOwHbg5PTGK8y1/wAN6ppRsdS1SF49P1iWOOWKWI7gsTBGKzAbQRklQeew716+Bf8Aw78NaifB0UNm9/LFLBayW/nSNEPvsTzjnLAn7o711WstDntr5HZ3Pw68J/Ar4q6IltZ3up+H5hcN/Y88qytavKFRWgO7ay73LAMTtII5OKq/FrVvC+ieIrHxFqmgahPpenXriyufNW1cMUWQxt5OHXy3ztIO3jjrxxnir4k/GG80fRNbv9Pt9UOlHKz4RnkidduyZRuZox1HTb+lXPC/jb4dftByXGm+K9bTwTqukFpEtXj2Qk7ArSKHfYwyD8u85B6CnCEupTaW2px/ib9rLxB4hu7zSILDT10vcv2cmOS6niijUBS6yltzheCV/SvRNNX4bajpFp8XvCniSx8catpnz3umGJra9hiMfkzE2+5yRHu3btoUL3PQ+Ut8OdN1Wyub7QNRsF1C18yOzktoRJFcJGeN+1VYenTj36UvgzwxZ+F2vfFniLxKnh7xEqCK2a2tmkglgb78c8e3Eg3Yw3ylMZ7Yro5IqPusx5rvVHqHwv8AFVrres3+s6dZ2uoeIr2YMIt2yOO3ULuZ13DlRn1x0FbTXvxQ1bS7rRLT4l/8IXrcs7S2cBizHcIgXCF2w0IzkbBjIrhfBuraDoPw+vvDN3rKXGqMzXOi6vpVs1vdWVxcM0j28s6HaYncgY/hDFSMBQJ/B2u6vf2stz8RNKbwXrlsyR2utyo7QXwYFNkpi3RqQEGSxIORgLwK55U02bRnbY8Ysfi/+0D8NPEG5vEcWuzzO0dzapaC7kjWNvnAHyuAR6PjB6dh9e+Df28PCF74duLPUw2i6hYw+XfTNAQVkk+VZIoAZJGKnGRjjHNeKX/w+1PRtRsvGngjxBDLq0s0iSeVHG0KXEwY9Jt3yuOCQM5rzrxlpms+I5ZIviN4NtFkxmXXtGijt7tWTne4j+WQHvuGNpz2GK9hTaWge0d9TPvvD+paj4pvtW0W9vPivo2oM88upKrRENIucSeYSVKj0PGOgPFdp4f+Amna54BvPE3hnV5dR15HWCKCCRAwIcb1l+6TtHPOPlxjtWN4I8K+J9DLN4M8SWtjY2syTSaZqrmMTQq4fzMru+UtxkKPfjivdfBUPwKvL3Ur/T9EuPB3jC5kxOlxePPZTBz85svKURlD6uiFRzitdIR5UZ6ylc8i8beIfip8H9asvB1v4ni0+ye1SaNxZq9tcF/lKOWVmBB657djwK734dfEHw3dwaw2v21v4oe9it2BYxwP5w+V44lZcKQOQABnp0rA+IHwn+J3j6+h1fwjp/8Aanhi43Ri/kuFlsrZbfCbsZMkfK4bC9T6V51Z/BPx3Nbyal8MLObV5LJiLprciRGuIsHYgLBwPQMvpiseWLj5mjdn5H0PpXw78HXGlXes+EfFyeAtT1KcW50DVE32lw+QDF3OfmwGQfLyDjnGL8QfhP4x0TQbHUpLPSNItVZre8mjuVljUj/Vq7H51DMox1IyM4rm/F3gTS7vwb4euNXuo9I8R6Af+Jlpl08kN5EkrKQqI+N5DHKMOCp4PaqWkeI7TS/HsHg3UrGHXtP1mPzPIuJWJdhHlC3mMUZuOARz+RrKzTsHmcb8PbKx8QXzaDqniKDwdc3s5GnG7hNxYXUm0LsS4G0KQcY5BweOtdZovweTTfDOuQfFNdU8JajJd/ZY5tMYPZOiuuyfadqtG7DoyqcAY5IWszWPCst1r93oul6VHpxtpmltLGRh5PQb9nTHXcvOBmtvT4fi1o0EfieJdSs721nSELMcx3SEY+eKRypUYxzz021d3bRCv5nv2tfAjQPCXh+zTQE1HWpb62dbi1vZ9oKptK+Wr/6txncqksD2xXw78TdF1XwzoFzpur+Hp9Ht0uIjaXcs6zsvz5wfKyq7grAZ2gg8Zr6G+JPxsM3h2Pw7420i80fxRbvbxx36M62rgSq2TAH2sXiJGcNgjjpx5tq/jW+leeHU7a2bSPlQ2kwWa2l6YfYykejDj5eKKXNd3G9kbA1/wj4h0rRdM1Txq9hY21qkjWcNos8kMzD7vmRgMhQ44YtnDdO1zxd4d1fw7dW+q65YT/Eay1SxUaesMUZ3DYCeFaRQdpy2DndyM8GvBNEsr/UPFVnqenpZ2ljeSlYbWf8AcLvIKlV+XYfmO1cnrgDOMV9SeFL3xXoEcnhLXmi1qyYSOtpHGweArzvtZCqt14wDjB6V0OPUzutkec/AnSLjxo8unaGml6Jqto0zPZzqY5biI/MyqrDeSnT7wwAM8VzN1o2rfDLXNOkgujez3F1ItxZsitJazAhXXAJKnD8HvVIW1lq2tX+v6U8+jT+fvMd4580lj87xkbWjZXG3KenvWnH44uvDmpTak93H4klghVbqyulb54xgg+Yq4YqD1Ocd/SqT2JtufRXgD9qLxB4WupPD/jHSv+E6EaBftkEaWs0aLggTbUIk2g4yTxxzXt3iL9qr4O+IPDv2WK1hv1ngXzrfVYhIOMEIVjJ37e3TH5V8feHPiH4U1PVYtUk+z2cl6yJKl2RFFb7l+UKRw6yYxyAB6V5h4l0XTbbx7HZyfY401OQyBbP5Yx3VlxgfP22n5a55YeMnvY1jJLdH1P8AFLxb8L/idpOk6BrNjH4MvEcXVtfWNni0IIzGEmCQyIp4OQAM4ya4zR/iRqXgbXNG02C/kutJv43E1zq8vnwHbH+6HMgYAcDDkDJ9Oa43wf4m07V49QupdOXX7W1UWklhMw3xxKOXC4xg4OODjGeo49D8BfCvwLNplt4mvNftVubaVJJLTUR5EESk/u189v42BUH3+mCuRLd6D5vI9Gg+Ldhqfh6F4rSzPiGN7hdLWOU2sN5FGQZPkc5Ix/DkD3GK63wt8fPA3i/wLqFpc+E861ZpH9o0aOGP7JdTKV+YNtYRD5SQGGcjAJOM52rfALwJ8T/Bzz2Fo+k+JLGRSrxP5pjYEDbIS4Gwx8gqwyBXm/i74SeM/hlq1haw6lBPpE8WWu0laCDzAysFVlDNFnA5JIPPPWs/ZRfUfNpaxk/EX4iaZ4/uLeDT/Cv9jJZoGjmi8pJ4p8LuWRAmWCN0Poa5KH9sb4k+E/HCXuoaXFqOimGCG4slYoF8tMNLHKMZZ+6vnjjI4r27w14G+EvxB1Se419L3SfEk0SyJPp92XjDxfNI4RWIZSCPlI7YBHSrPhP9nuTUtNm8RaHd6V4ksTO8Zt5zmCQb8ZTb80U+3BbJ4z24qrUuW0x+0a+FHVfDf9ojQ9X8RzWfg/wzLoaXlsLv7NcBIt0mNzFHXcoHYfKRjHPau38Laj4c+IuokSeH9KkksrqZ/MG2e4hkfLy7Q0a7Dk8kEDptB6Vh+If2ZdCL281rpn2O6YKI2sr2W3lgdBy8TsWDDj7p6YBxXkNv8OdY+HnirWr638US6Zp1zbRKmpLMstz5/wApzLEN5yjAKzd1A6DgcXKk/cZupcy2PTvjRptnfx20U/jG28G6bCjLNDLhEMnyMMtuUFQwXHIwTjvXZ+GPiVo8vgqe78R+ILaxsbNY401GwHKvn5mCR7xjdg4Vc7SemBXy3f2+g/E68b4WftFavbaPrenFH0fxBbj7PHqENwu/y5JSixB0IB/g3dBkiqni39l3xTbXD+I/hWLbxXodrbxyQNvYvIQm2URo4WMlWQ5G4EAgAdKIQ80OXKtGfTnxP+IHxD8KeF7X+xNWtby9v962eowRi6M8KKjIdgUqGKnP8XynOOK81+B3x70aws47nx7FJYXV9dGNNQihHkSuuMtKYnwuSccoMbccAVzvwo8F3GnX1h4r8WNL4VsZUC/ZJWLXA2sYTHJFIjHGMMCuMKMdM4h+KHg7wB8JYbi+udcmGm3E4n8v7KJ1W4fDKTsT7rZXp6dawnDld7lRs1y8p9EW3xK+FnhLWrx7vWn8M297PlEv0l+xb3AZtsu3anmY+Xdj2rzy6/aC8Sa34tv/AAz8P59J8V2rCNbWSeYCPLbSUVC4EnHy/wAIyQa+Pbbxx8Nfjna6jpjeMY/CNy8cAgtNW8qGyu8kK3lK247htUZBDc8ZB47qw/Zv8D6ZbwW2h+L5fCOv30im1tNRnV7YzRfNthlhCj95lNokTdjhQTWa/vPQ2cVa1j3T4maB8eL/AEKzk0PXLLwbcyuj7dPAsbqOXOW3cjIXbjPI59K+XfFml/FKw8SWJ8Z2s+q6qdzNeaaxW31ARL5jK4hC4kYDByAWPPoK9T8O63qPxn0C6+BPjCPT08d+GC0OmXgvJoYbgSoJVmEkClm2omSgwcMO5yO1+E/g34s/BrXbOLxNPonxRsYInt7e7sbopeRrMULOYLhC7uqgByNxZMc8VjOEJPmsawlKMeW5832X7SeleMNDu/AfxA05P7Iv4Zbe51CONzLEfl8k8tjzIZEByFIHYdQbHgT4LXuvR23i7UbOa58J6GctdsGgkvbQlkACOQ5MbAEqQBxVvxJ8IfB/jnxnB4SsnHg/xNc3bm8M6usDKVZ1wV3AucAjGNx4xWL8S/HvxC+CXiG++FfjbxLNr2jG3S2jSJvs8iMVRlKPtkbaABw2QQeg5FUlFRUo7jTk3y3sfbnh1viX4I8MeR8P7C38QeDrofaIpmnZ5LNXC/KYXYkLkZCxKQM81zer+PZ/AVvcp4lsYPEenX7eU9zgNDLGw5jlXJI+8cfNgYxisv4S/EoeFPhLqk2gahJ4g/swieC6XbIkwZo28kxgswZd/l5IAH4cdFP8W/g/8TfD8ulC3udH1u+R4wskERYzoOrquU25IHzbSR05FY1Y63FTWux//9LZ8G/A/wCGOveLtPvX1yW825i0+5hhkt5YNvAMiuuJTnoZRgZ6DrX1T8TP2aNY8QW2mabZT3Wpw2sTAyRNBEwhGCI3diXfkZG3AH5V53f/ALSN5f3FrY/CX4eXtxLqzCC3uYysMK7OMwRyoyYxnrtHH5dkvjPVbLwTqi/Ha21SxkTZFYppzyfaVfDGTzZEBEQGRnkLtBwtfmEGlFe7tsfXyc3K/MfKfif4oSfC/Ur3wF4F8Pya5e2BEQNzeN5cXP73O8cEc4Ibg9OK4Lw/4smuLS6vPEVwlvHdSqZoo7aS4PmZ6CQbFyehx26V9dfCr9pX4BfD3wdd21qILCa38xrXTwt1O5eU8h7p1C5fGSEU7elc4f2pPAnivydJlsYobK3kMjLbNKkEBJJ4gMUY3EnquP516VNQtbluzlnz37I8En8PfFnVLe8vtL8H6jYaM7qbLbbkq5TlmeJCHTd1/eAA1yVzqPxX0aKKLXL24hli/e2mnpaCEoYzk87d6gdOeK+1IP2j/E3hbQ4rm30O5sLSXds1UXMMxlQH5FWGWFnQFeMsM4r5evf2q9HXxjPe6D4cNpFLL5k5uroMzueuT5ZkXn6fWrSV9IC9+2rRh39n+0N8YgdW1US2mk2kTSHz2Q4SNcExwxMrOML/AHKw/A3hH4weMNcsvEOlXkl1c25WNtUmmUrAi/JENshBcAYwqAkd69e1z9uH4rahqOl2/h+y0mOy02Qy3FvLZYnuolUbQkr7tqJg/cIJ+laur/8ABQ7x9dLLbab4S0bQdMnjCbQv2oeaQFcucICCecdR71olJL3aJDUtudHhXjfwb8SPGfxEvDrM83j3WIRHbXV9HiNFWP8A1YBVY9ygdjXtuhfBL4nySaj4V0DXZPh/FYWyXcs13ZORJJIVBSIgeb1wDsVhXgMHxf8Aid4t1+TVNCsp72Szk8+4t9KtmS3UgZLf6slDgdF6CvWLL9sr4++G9TiuZLWK2hMWHtbjT4JTMoXYhaVsS8ewU+oq/Z1OVJQIc1f4zc8O/DX45rpF54ZurqCz0OGY/wDE8Z3f/WD7sMLBJCX9Nq4z6Vr2fwS0vw9DHZXd8I5wVI1CKzl83PHAh80p0/iJz7V5VfftUfGC91K11fxhrwspQrtb26WqxB1YYfyoVDIdv0yRWKPiT+0L4vtdT8YafBqV9okyeXPJBYxLaxRRdXcMoZTjqxGcdOKj2NZbRSHzQ6yPfJ/hwNNuRJ4BgvdatD/x+zTqJJTvxuMcRVFA9uT9aqab4M8O6Ney2st45uyn2iWxuEW1CRKSDIzSAb9vYL24NfPGn/HD4im3Gm6DcXF1bzuI4pIJFRmf18843E4+6QMdq5DxSfGd5qF3oWsaJe/bJIVnJKSyyTQYyW/cpJ5g9euKI4Wq3roJ1qaW59lr4m+B3iW2u9C1LWrSe4mYSSXNxviZZVGF8oFCHU4x8rAY6Z6V87aU/gy81Nn1XUhe6FbzFWHzwOy7toH8Mi9uME+1efaJ8K/if4ga01XQvCmoXtpNxA80Wy3dRwdryFeVPbtjpUPjT4b+JfCtn/aPjGK4fU5JdjaRp9nNMYVX7jPNErJjGOv4e3RDDKGnMR9YTWx9g+GJ/wBj/SZvsmu6tbxzJJ5wmS0ujGFflU8zerEqPlOxcnHevQPF/wAZ/wBlN7a1+GXhfR7/AFfSJtgivbb92kkpJI/4+Yy6LuOD86fTgGvi7wl8GPiVqehzeJdR8OTeHNFht/Mjnvs4uHY/IkKxl5CScD7n5Vb0bwB8S9QvBdzeG7zRrG0AW5uEtzP5cZH3l8vfuP8As9cUTwuuswjVh2PsL4d/ET9lL4aafqOn+JbGPRNUaTalhZfabxjH/cmnZNjMDyCvIHGeKl8DeLfgNrfhbxVY6ZrN/wCHDA73LJMI7a28qTJWNJRCN7DvhQ3pgV578Pv2RNF8fMdfu9VudFtk8yL7P5Sy3EjBRyTx5SDcPlMO7PH05rWv2YfCmo6naeEfCXivUF1Ez7Li2mRXErKcrOpEcCQ+WmdwLnOOMYxXJVpQbt7Q1jJLaB6v4B+KXw3tvA9zpvhrwNDZtb3Zma6/tACLUfKYFXJnheZMKBlUKLnuOAOc+Jf7WPhOK7k1P4Z+H1n1mWINrF8/lH94vy+TsdW4jGQGhfkYz0qxYfsKaLLq9zba58WI9Qsrf5La2ttOVruFuriRbe73ZXr88Zz7Uzx/+zx8DPhnpkdh/wAJVc6xr98VSzVlaCOReMq0EQk+9nqzrj36Vg4UW9Z3NFKSWkDB8H+LfB/jyQ+JPiRqifDhmbfHDIGne4KqP3iPBymMbdpAJ6A1c8S/E7TU1+yl8PPZtbuEZbeCNVnudoClZnCiQM2eAzHg4wcU7w38CtA+Gl9ovibxT4HPjbUb7Li1fVJY4oSMbGPk4hOU6DA9z67/AMW/DHwwu/HNjefDy/0v4ZzQQxXDyFkktFkbkDz2Pl78+hNU1T5lGOxMX1aN82ui+Hrj7b4Z8PSN4knjV3t/tLyxWrOMjLGORJcnnBX8q4/TfEOt+DfHf/CffFnWrPTL20jPkWNlZpdXV9+6eMKRbg+RtBDBtnJ5wBXB+I/EWhu97omn+LYbuJoo57ie0iaWGSTIDgbQSckZOxunpWZ4U8G/DS7vrE+IdQTw9cSxtsjjeS5dvR2ySqDHb8Mdqn6s5atmkayjpYNDg1f4t+P77xLput3mn2kpSG8lvSSBg7Eh+zwrBltoUKccd+9ez6B8IbzRfF1/431mFrnSLEwnSQ9wbcG4iOGdo0Yyqu7j5lGQ30rTsvHGl/CHTh4a+FYt7GdlElzqd6oeSbzBneiTlkX+7tyM15b40+Mni3TL1m1vVX0azuh5q4gjYag5++UC/wCpOCMDPGaxWHu0oR0NPavds1fHHjb4k+OYJNL8Ma5catYG4YzWyrsDSMQflYRJIEGwfLwD+Nc0dJ8S+GPDt/fxa6vg4W0SC5VoBcSzFzghzy8W09MKcBsjFTeFP2l/hz4a0l/CXhjQ5fB1rqQdb69WX7bI3yY+VZVZ8/MVwPl5yMYrK8A+N/2ctO1nSfiBrmn67pmq2Vy81lpu4yWl08Z2qZJlRjEMkMQ5xxtrrhh1CNuUxnUbe579+zl8N/Gdto0fjRvD4tppnL2t3cqkU8yYMJcrJlgp+cgjAOV45r7l06xvItPuIfCdrBa6iVYpdp88SnKn5YnVwS4Oxh0A6cV8paL+0xoWuXf/AAlvi/xppkNrb3BSC3it2U4JA24RRLuxgYkQDuCa5r9or9sbwTN4c1L4Z/C7T38Z3Os2yRTarDcx29rbs7IZI8bd7kpweFBB9qzq1JzfLFWFGnbVnmPxS8BfDTwzr+p6V438Tanca2l0l1qJuo5FsbsXca3GxLCz3LGQrBCxZV3KSMY48s8ZTeBPhNpljY23hi88XahqhnaSH+0vs628quI4YdiI4fzeSAMbcAEcivMda8cXFrpdvoXhfw9b6JdoRI9yZ45mKADzDGkqYQk5Xhv4siv0P+DHw58TeDvBlpJ4t8UyWseozRnS4I4RE9rJImfImlzIuN204LAFeVJBIXZwdGF9l8hOfPJIzPgj8Mn8B20Xjm+1S68BeJL5GTybyWzul8jcGHlqNgGFKIQVO33PT0HXfh74j1uB/Gvj7xzDd2lvILlvL0uPCx7NiFGhEYXcmN2E6c8nFcP8XfHvwR+GyPJ8QNbXxz4hgSMf2Xp9tLaygNtG5ptske1FO4hSp9q+Tviv8a9T8Vw6taSeIIfCHha/WJ4tPKG6ubhI9gSBs7JcK678KwVSQCMDjlhGpVfOv+AjW0IKzOf1n4g6ifER8QJYW3i6MyOkWlzxiOKHYSFDSLHicYVSSVYdveuvs/j/APErUL60sbmCwtJ4tttp+jWMEUVta+aefLC/K7nOSWyOwAr5j1fRfiV4es7B/Eul3GjLc2vm2vlyRS7opGAWTfCXCqB6Z9wOBX2J4E/Zx0DwJp2j+Mvi14msrSx1C3MthpltFcpe3KSiJ1P2mN3Rdu9cDYDhjnGOPQq+xp0f3jONSlKdoI7jTfCHgi10f+zL+xGveMpSlxf2lrHJjzC4IKzgPFDmJs/usdx717Zrl34d8G+Hpki8MSeHdWe1ZEdd9w1tG6kb55W8xJN2MDPzAdAMV5ollqPw4un1bwV4Sl8OwahDtWC+na6EpjYbTk+bMSvTBGD7cV534t8GfHL46+HLvWbm8h8K2GiMUuLnU1S0tZ5yuGi+zoBcx4G3DFcHIwa8OT9ptseirRtc8T8C/BC91/xLqctnqtt4G8NXFvLI11dSR3c11LsOVSLeJU2bhywPyn1Ir6EPw28O+CdBudU1K3k1vRpbaGKa9SeRLZnTOwRxYaUFiMEsTsx0UVn/AA4+LPwe+FPhDUING+FM/i2aaKF9Svrq7Nx9pY5HmxR3O9olQ7uUCkAdc4ry3Wfih8ZfjVqMpvfCct3ommXBOn6Tp628ZjRhtBa48tbiQhfRcc8dK1lOo/dp7Ijk6zPS7fwBc6Ba6R468AWv/CGeH3H2+41LUHjvFZcAxw+Rua5G4Aj5FAIx25CXvxm+Bw8T2Wo+MdVsPElq7+Z9gtGlilbdjdIxKRhAhHEbNuf+EZHPA+P/AA7qGt+A/wC3dD8K+I9F/wCEeme3uktZ5bwP5+zzoZcMfJZiQeNuASe+K2/DyeP/AIa6La6Ta/BK38K2duvntqmrS2+sXsxZRgxF+LUqFIZMSMP7qkNWbjfX8hxklZHbeO/B9v8AE7UbP4k6L4P1jSdEvLVEt4dFVboSKoyhENvGjxtIp6uFx68ZHGeL/C3i/wAO6tYWPjXSNZ0TwzpitJNb/bopLudXUFPMlt5f3IQ4G0sWAyABzXqtno37XGp+Ir/xZceJpPgT4W0m2ima7/su0v8A7dAq8hYkAdQhHC5AK8hWHTctvDfwV+INkk3ijx5qniDU9UuS88qWpto9TuAVHmeX5Kx2gVdi7Ny9BjgCoT5UlNmu/wAP4HNWfiH4aWfh7+w/h5YyeC9e15EuIbi6g/tmQhOJwZbsyJtCBshcDOPrXrvwy+JWreFvBdx45+K/iSXU9ItplsNMsdIsAj/KGjLFYFQKpwCDJ8vGB/CK8N/aM+DXgyzvbC+0Xx1p3heyWH7LcR3ctxd3s3ClCkCAchR82GChTk5xx3ngj9nbxb4p8I2E8niG71Syv4BHdPaJDD5EUZPlfusL5x78FSM8jscuVSi7SBySspKx2kvxz+D3jmwe18UX80d7I7ImkedIn2mNsBfMuYoo0UpgEAv2xjrXmWu+ItD8JeG2uPB7+Vp106NtlJvlEcbkKFEqNAGEmNpUAjPHHNY/jH9lj4b/AA2h0zWfH2r6joekEyvPgvNcXk7f6qFWijcwsMZ6NkcHaeR7Z4R8N/Cqy+En9p2jsLO5gkWxt9WkO6R3GEjWZ0LDOQdyoFGe4ridGEbtS2Oj2uitHQ1vDfxutNZtNO1F7ObR72cPEY50R7q7EYUbklSNfJXA6cA8kCur8O+LLr4jW+/wesukX8ErR3dspWbyFHG5mKKCT2HbPFeP/DD4Wu886agJ77UbpBAbO1UxLBAFwGM5+R94Iw3ylc46iuj8b/s3HWZtIfw3cRaXY6O7NeW9xK5kjkkKsfKlbad2EC/f47YFaNPuZXjtY5j4lL4m0ia30yW/lvJbafbDBOqNHKp9XC78MOg3fkMVn+E4fA2jvFoOheErbVtXum+06gLjUZUSHD5UbDlSoV/4CCR94HHHlnjrxR4U8C668OtafqXjm5LCK7SCSW0itjEU2K0xj2ySY9GOAvFee/Gb4l2F9rHhrTfhVo02gz6l5bSGXZPcGaRlXyyzmRCFXptbJAycVwyrcvwrXyPQp4VzWuiPsXVvEv7SWrW2uS6FeWdhpMWyLT7axgstsYjCodt5JGFRBglgy5zgIQK8B+FWqaz4O+JkXiT4gajqXifVLVZUkTyvs6wNjEjZGRMoVeFRAD+OK8J+Onhz446vf2eh+K7LVbm1tCYbcX8y2VtPJKVZECq6pMcIPvo23aBnIrNTRv2ovCO3xHZeGby+1TWxsWfzLedsj5VR/mKAgAbQyox61l7WrPWEfI64YSlCFpTX5HpGpfGz43/FXxvqGneFfG+raZp1ldyNa6U1tZwhrcYCiWRYkZu3Dsw9uOfUfgDB4W0V54fizrOny614re4S7vU1JVmszx5MAiid4pS+Axwi7dx3cLivm34gfCP4w/DnVYrLWb5b3xX43UX08Fu9tElupVRKjuz+S7j5QyqQOm3Nc5qvg7xpdyv4D8A+BfsVzbx/6Y9tcLdyXIA3KN0yhou5zuOcgVy+yqx92O+xu1QnGydon2l4t1/4Q/DHXJ/hLq3iXRtS8JmNyfNtzLLbmciRRO9rCikhzksGxtxleDXgl7+0N+z74LaHw98NrSx8QiR5orNrD7VbxwMxVj50c0Uck5ZidvDEAAZC4rw3T/h5pyanfWPj0xWN1aRweXDc+ZG9sFyGRhAQ1wybl4JOec192+G2bwn8OdF8GeE9HsNd1rVpjcugt4I9yzSKYQ0jqqjcvKlnVow2P4eUqVl+9n8kL3IWjBX9TxSL4JePfibF/bvhKy8nRiRJO92/kT3/AEO2MKqy24V12c7Tk56Cu18U/CLwV8PNO0bQvFviOb4VeH9YVnfQVs5dSvbq4i2vKVulLyQ9F+fft+XgAHFdhP4Ksvh1r2reJPi5rM934h/s0No9vbs9tJEDG0TmDyMrcOCFCsU2rtLkHjHzloHw78Ef2Db+JNVttU8ZeOLvlPttxctHaDf1JZBHJhTu+bp1G3jG9Od/dja33/L+tDNtv3m9OnQ9H+InxK+Hnw2+Hem+G/Cx1vwzYW0oudNWC4dZ3Lv5omluPnddjszj5lJJwoHbmZfG/jGz0fSfi54p1Ge5gs2f+zdM1K182e/FziKSRrlHDgsoOGdeAOBzWtpeh+DLX4zeE9EttIj1bWkVb3V9ZmuJ5Y7eQRs0cbx5VCRGAEKngspxla9E+N/jvQdaIht7O48RX9tM5gibeiuc/wDH0rKgYBNzgBuWzwSDWUkr66t/1oOLWkYrQ5zWfi78VZYWvtZ8JTaXoCQJDD4esmgkgt4m+Z5VMceJ3PLDeg2Z2gL1rxr4oeLPif428T6DFo3hq80rSdPSX7Bpiukr8FS8szQqpiToMMAuOO9eseFNW+G+pXVn4p+LfiVb7xLbOyx+HNOjeCc7GwRI8KyZG1g5Hyjbxk1yvxz+KXxa8ZeIbvwH8P7dtE0OKO2hOg7LU/Z/3XmE3F0wXDyHLHEhAUKo5HJKlFv3Y3f4GlKTTtZL+uhkvo/ifVL8+Nfi34h0nwxb2Egkka1hS8uSq/N9kxDJHtGMdwBnvmrt/wDtZa7p+t6leeEfDyvpt0gWy06/2xpEExmVTFGoOWzw6vjswrovhf8ABK40/wAQW/xLurax8Q/aUhXTIbD9zCJSjiVnyQB5RQlS3DMBg/dNcJ8ddA0LXPEGqtP4hSa+0+GKK41IwhVzkyJbeREQJODguCSuBycYqZ4Z2UH9y2Lp1Kbk7or/ABA/aO1/4leFrmG4T+z9SltxFPYQS+WG8tlLncij5SOgYcYwDg14r4Y8U/Gi90qb4gWPjtPDtjo4WyMZLz7VJxta2y8e9TgA+WX5HQV9vfC/wJcaN4E02DTPC9jpc19Aqy3UzRXjSMclZCz7yFA6q2DngdK3fEXxCs7nTv7A8faRaeMk07/R7OPTYJYliRlxudgpXbg8Iq9RkA9uqGEp0tXG/wAjD65f3IJJHzT4C0Lwx42guvGnjHTtS+OutSqrz3SzXVnHaQlTGALWHbE+0Jgcdui4FaMH7Jngbxmv9uHXp/Dq2fzXkltCpECNl41CO/znC4bZsH45r6I+FHiv4Y/Dv4e6f4R1mPVZrp9/lxyRyRpc72LuYlBEcCRjCAkoWKg9eKg8feJ/A3xM0WTwT8J/ESW+otiGTw3NE6G5kVx5cZuriP5cMpPyttY8bq7IzgtKW/RW2OOUqjeui/Q8w8NfDn9k7VkNxf3GqeLr/wAPshF7cwX1nBKBgbTbW53lQeQXXtjdjpuaf4k+B+ny38HiyxmtIPLM8LWVtLp9veR4yEZoVjlGHyobG3oSeOOztvD158MNNsvA3i6ztLrW9Ui3SRQyGFNPbBxvcF47hj8hyCvTaKisfgF4L8feJNR/4WLBc3dva23nz3X2www8p8jQ28SrLtz3V9oxyKrmcpazMJ6LbQ9L+FnxW0vx14cTS9L8I6X4FjlgDWVncXou2n2OqiUuYt+AcKfvOS2Vzjn42+Mcni5fGGoXNxrWoOIlhnvpcva2Me0EokdrEVeRcoI8jgEFj1r6T+HPwU8I+HvE0UXw48+XQLcRXGplmcSXEoZljIlnAmjWIc7I2AOPpiD9sK3+CmsSaNLbXkFxrlkXs1sLR5YHxwZHkULt2K6hee7cdK6aSpOrG+pz88opqKsfONj8UfHnirV9Em0WwkSz8OWzxi8aM3LxZTaWcyc/Mi7RnOPwrZ0f4bfE/wCON1qniHw3GlyqGNLu8klitoHUA5DRY+dlxyoHfjrmuh+Hmq6b/YF7N4nspYtC82O3RYmRwsuRvJKbWyuBngenNc58UviLb6B9t8NaBrl3b2sERa202JSiNJcqDvaSEfMFUg8nI/SvaVGHNyQicXtpbt2R9ieAfhd+z/4D+E9rpnj3VtO1KaORxqH2uWVLf7VI/wAnlofM8oKFGAuB6iuts/H/AOzr4b1OTWU8T6IkcMSQRx2cn2h0CjGVVY9ykYA9vpxX4lzWl/e3MEeppcahNyT5ksnzkchg27H9a9m8PweDLDRbCW00uZ9QmGZrxQypvX+Dy8lGCj5SQKdTJpfFOf3GaxdN6RR9meLvi54R+IHiO98OP4u1O50+RxHaCK2mWGKF3BI8uPy0nbbxlh04Hevrn4ffBrwL8OPDFzq2j3kkmo3Footp719uyaQZVFtwvlo5YAY+YnoOK/Lvw9Y+LtQnWTw7p07zGTEbrJEXjfgLtL/cOP72FGPTNen/ABH+LHxf8K6Hp3gXWpzdX8cO+G/yPtA8zOWdiXVWQAp+7IBwMHGM5yy1qKjSK9um7y0seC/tDeKfF3jTx7L/AMJrdQ3hssrbW0VrHB9mjXg5aP75YjksSeccYrL+BHwu+InxcOraj4P0KO8t9EcpJczXUVuvm+X5ixxF/vt0OMYHHIyBXnmtPK00lzfXKfabiQtcSZZi27k8YODz2avtD4BfFnXYLWx+FPhq80zwvpOnWzXNxdvZ/aJbm4kdNneMgk8DLMB3HQD3Y/uMPywWp5s/3tXV6HX/AAl/Zi1nwFqsHxB+KWoWOseItQR1sdCSH5bZFceZIZ45JIZXKAjGz5M5zmvtbwrrus6xBdroq/2jqWm5SWzYohyflTLSBfkwPYf0y9M+GOpat9l8Z+L5ZtSvYLYsHQfZlXDfuxiIr07bRj14rwHxV8XPBPwq8ReJPCWt+Jo2ubyBb2ZLW0d75PMQqsAO1VLbDtyn3c8kV4dZzqS5Wvkj0KUEleJ8u/G3wn8Y/jZ8WdSvzo8V1FI/2e0Jmjgt0S1jCuYi7+ZjGTyAHOce1nwV+z34ev5rzR9V1E6fqNs6TR3eJzbQCPhkVI3wXDDJZjjH3Rxw3Uv2sdU8TeFpfA/gnSLH4eWA3RT390qXt182VATeqBXZfl3DdtU4BGAK8m+HeoanHd2um6Ff3PiK3vWWxmEK7PLU8mPLEgO/Oec4/KvUg6sIcsVZGE1GTvJ/d0PtP4SeGLbwfqGsxBLTxvZX0v2a1WxZgYFXKkAuu5ZGLDLbeCMqa+gLr4GaH4J+Geq3WqMy6Nbx/bLqzuJz507AqVgabISHawXAVTuPWtT4RaNofh/Sp9aj0FrW70zT8QxQzuqXW1WywGNvmNjGWD185fti/EzxPr3hHSNMuNNfw5bkGW4glbd58jnEDLt2hgFUkblBB/CuCpOc58qKira9D4x8V+PfGHiW6ksdMS2+w2FzLBaJHEgEQBMfJwqycAEnFe4/Cbwbpnhjwkvijx/rMv8AaXimNEtdOs7mS1k8lHAeSV1BQBN2f93jk8V8seGfD+o+JtYm0XS12MsPnMN4QhQB830BwT9MV9EfDf4KfFPxt4i0mBdGLaVp7rE2ptcoIYtvOdkb+ZhsjAwAc9a7qtBRpKEdCI1bzu9kfX2lfCPwF4Q8ONa2OmS/FCbV7ySRrst5SRyEBURSN5UKg4cEZPpmut8bfEL4TfBPwdow8deHHu4YY5baCyt2NwXn2LIAxlKxBTg5ZjkdgcV7v4J8IX2n6TZ2CMlyNPUxxNH8gVur5QnlsnOSfyr8hf2l/Gmp+KPiTq+h6lctfQaKPLjEqhPnV2MqhFxt+UqnToAe/HBSoc8+VM3lUioanlXxM+Jd/wDEXVtU8R3WnW+hQXM6nT7eCNMWsK8KhKKvmll+8cc9q+gPhn4v+EXwn8BQ3Gg6Y/xC8basfNvp5nWC2so1I8uMJcB1XjdzEFb1IFeR/DT4XeIvjPqUa6OzaPBZZjNwlv8AbEi+TcA4V48blGASRzx14r6B8O/spfEqz8X6bYWis+leYDcarLbL5flnAZUhkYM7KOcDjivaqRhCHs3K3+RwqXM+a2x9xfCj4g6x8RvAlhqc+gT6VeXUrLsjYeU8MX+rcuQoCMPlG7GNv0rlvjt8b774AeD1uYkhttb1x5obO3eMziJihMZ3R/IO53MwXoMHpUeofD/QtDupvE8vje68OR6TOsJiS3ePy2ZfL2p5bDazpnPynA68Dj4V/as+LGh/Frxvptpokv8Aa2maL+48/ORNchSjyKwABVRx7/pXhUKftqyS2O2aUIOTPj7WrT+05rq9mAnv7uUzs+4mUyynLc5PBJ7cdK6rwvr/AMVNP05Pg/8AD/XpNNj1S+DwW8ccYnluZ2BCmcDcArHGFKgD0r2b9nzwR4I+IPxCHhvxjJFbaRbxTTKr7grSIMhd6lGHQ45HpX1Z4QPw08A+MdZt/hd4cHizxjLPJAbkzyXdnpVmCqHY8iJlGHXbtJ6Z9fbxVelSh7O1/I4aNOpOXMj134UeH10ew074X+O9cm+Jfima2E9zepAUs02IG2IknysAoOXA+fbyQeK8N/bL8f8Aij4Y+IvD/gf4d/avCMc0RutT1OBgUl3qVSGEFd0QbB37MBuB25+3NG8ZaSmoNdyNDJa2Nru/tEKcluF8sFl+RCcgDp05GOPyN/aF/aE8T/FXxxqGm3P2ZfD1hdPDawm1hMqqpZN7y7N2TwMZ4rwMJ+9rq8dPwO+pzQhe589TNF80sqtfS3Z+4rASOxPpjbljiu+8PfDb4t+MfGuneF9O8Pa/o8rPHK8TRSW8MNsmCZn2lCyBV4ZScnAArG8G65oWk+JbLXtX0+bVX0+VZI7ONggfYQVLNj5VBx2/Ovs7wX+1j8QviPrOp+GtKmk0C11SOaG1aC1hmjtp2TaiszIjykAdgMZGMda+gxVZ042jG/5Hn0KTm272PLrfS/Dl3qMt1fasLL+zrz7HJbvEZRLyUkV85O5ufm/hPUVlftGeHdU0d/DXhPw34B1PT7SISWkGybNv58rBgiNu2u+7cW+fsPTA7b/hX/jD4SWM/ivX9Mnv9M0omWKRoxYJK8si7ZgG+0SHk5H7tcdOOleleFP2m/E3iLxTDYWGjx+Gr/VBDZ2c8yLcvCg5aRWm+Upsz8pBJ9c9fEqYqcLcqul0PTjhe2h8xxfBHxEdbfwpqk8niTxGsEUhtLiCZXRhsBLSNJIFiUsB0wVPXFfVfhf4DaB8P9Lsx8YfD9vJc316I9M0ywlYzTzFBktPuQIilcqFkXbuw3RRXbat48t/hhpGu+OdY1GxuZNcRbV7mzhUy6lewoyIiABliaMK24YCqckAnlfj/wAJ+DfHesa5pHiPxRqGm/Ci1gjMukT6rcxzRwxja5YQ27KJ5HLiT94RzgFchQfAxed1Z/u4vlX3Hr4bK4/xJM67WNR8baB8QfF6ReFk13xFe232PT1vtSgmi0WywGjDo6vbyrk7j824n5CoO+vVdN/ZI8e+JvhxqHi74ramt7qFnaxPo+n2l4q6fAiQgG4nZXEUm1ACUKJ9373QDvfiF8Vfg74f+G2leCPFviM/FHVNZv45hdwWg0kRozLG90N8ZhiihZcEZDOxIA6geG/Fmw+KPjTQta0L4c3reNvAdjbW0LXXmZtbNEjR/L2R+VtlVdu938zGcHbzjlw1acpKMNfPt+hrXfuX+Fem5iJ+yrqvxE8NX/im0+Idl4lvdF/0cXcls0OkwtGhY2cawZklZN3DJgNkLj0ufs2/s/6K2r+IPEEupf8ACfeKtOz9kjlWVdMt5UJVS0bjzHkz/fIVQPcY+dNPbXPCnh64ttI1VrWxlgWKeEb44IivC/JH8ryddrHnivVPhbqnwy8MSabbeIrPUtY8XalnyZI7i4jjhchRDEI0cRu8hwASp4+8MV9XOdeNNpyVjwVCnKex9ffB3wRqHif4g69c/EO6gbMiqtvpit5Lzo/ykTFldQoz8hHzeoGBX1sifB3wfq17rWp3Gn2etTottPPcybJnQIdiFRuKoRwTtAPJxX5hWVppei+Jtc8B61e6g+p65ZwtCbZDNIJZ9zSQGGPzIpCq8MyKVAJwc4Ne1eJdY8O/szfC2xu/DFpcN411hUttNudRCubQfI1xK9tKCvGwgfIcFwOOleVTr1E1TpxX3HZVw8GnJyO61TxX8Zfi74B13SdL8Et4ShvLhbPSLy3lVYZLJJCszs8nlOI1QDa3lruzx6UfCLxZ4M+FOnS6V4q8U6d4PtdG22uoWLTNePcz43+chwWQPyf3e7BypAxXzSnxt/aQ8QeH73W/Glk3irwnqcJtfN+xQWFs6Kdr/ZyhDZycMyqxA4z0xr/s/wDw0+H/AIqsV0Wbw/b61f3F011c3t9O0cVqjusapFGW3yjaDwAD3pzw9SN1PT8SVOm4+XkfWGkeNrLxh8Qr3xpDbQa94VltktdOmvIoUD3EYEyLb5G4vknaw7MfauX+INlDNd/8J/8AG3w83iO7kxaaVpMEn2aOxtHYnLyw7fPlLY4lGNzYAGcDlv2l/EEnhCPwx8NfBUBgTQpcp9ijWMF2Ro0QE8oyDPOep3ZNfPc/xP8AiLoGt3fxCktEvtaaCLTrOPV55LmKAcMUijGdxcgYDHAbmqw2AqTXNF6f18hSr042ue3Xmu+KvBFlqF54w0LU/C/h+9EdtoVpJc20/wBktzy2RHKSdzBSAyggfKGY8jH8P+PL/UPGL6r8O9PmmWGH7NfJb2qGSduGAUEAxhT03Mo47jiuM0S7+LPxR0T+1vF4uP7GM6XF4sKR71kYhfKh3ZeHYrgn5cDvX14vwhn1Hwzpdn4e8SW2gaXpiC6u1SFZpN6rkvJLGyguAfm3Ec9jgCuunl3s2/aMHjFK3IfJdgPj54P8Y6l438NeF9WtdR1ONba5NwtvcRrFHIJX2jARAWxhdmRztGK9YTRviX4iuNM0Cz8N2V0ddUanqcUx5gw43PcFmKiNmOQELNjI2jv7PdfHLwx8EfCc+s64uqeKjPdeRaSIUaWWPGDNuk8uKOPIOFOD0GDXlPxE/bJ+G1l4dm8O6p4U122vPEUbvP8AY5oGMJkUos/mqzRhgR90DHA4NOUIcvLSW39WM3Vq83vJfgeW+IPiP8SPAuo6n/Y1hpvhCwmuIoZZLGKNRJNFwJvNkgjfuRny1xt+XpWZZeO9A02y1DxPN4s1CfXX3BILfdb28nn8ujZRo2BJb58DBAI5xXlngv4laPB4ptbDXvEscPhSWbdcWl4FmLohDRxhyoZXywDbcZ246CvevDfjP4WSfFG4t/hJ4LHitLHTo5Ly9urjZp9vNIfkItXjyzB8gnBJVeAByM6mF9n8SL9rzPTY1vC3jseL/h7caJprTeC9K0za72dqz3l5dbV8zZFjysCZmGCB8zcdARWpY/FD4kfFPwJ4p0DwTJPY+JrIRxWfn7GuorfGxhLLMoTc54ZsZB5x3roNE8f2GjHXvEGuP/adzq9wsbxaTapHBB5SuCP3nUDfhtwJPvXongX4W+Ivhr4Y8X+N76+sdt5p0mp2Vo0blbfyI2miW5lBG75dquqKQcdfXF23SHdLT7j4Yu/hB4r0NpLXW7u40XxJdwPLPYXE7ahNJO+QsqSq7Qx7+ArE5HsOvo37O/hjxL4etdSXw54o0jwHf/azZ3QvLQXd1c3a42RZb/VwnH3lyC4b0Ncfa/F/xtrehXvjL4kTpqkxBFpYWVrDZsNxKpvaMAtEvPDDODnk4rnrT4o6tZywtc32gxwWbpc+SYAHB6hH2YwcE/MPmyM4r0VQnKLVkjCVTlauz7w/sv4geHNKlmYx6v4p124MMj20ItoQHj8lZHdotgVQoK4Xg++cfKrfsi/DDRLy6ttc8aXPhITI0TrPatPbPMD85EzyF0Xc3DELn26Vp+EfiX8RvjzHq974X8ReHPhdf2bP5r38TS/bYEXmUNMX8lYEwTiIN1JPFYXxH8T+PbDQPC/hO4+KHhbxzak/aUvLWCKBlkJ2oruM740Yna37snHzDgVjRwlWnLVLUqWITVkzo9a/ZB8O2HhOLVoPE1x4rtba1ku7SK0iSCK4eNTsEU5y+AvXHBOOOK5f4V/sjDU9LaPXtTt/DfiDxWZJNGidJLqS1sLb5pGlj3oJJJARj94NisOOw8R8Sjx9b+KoZNc8WDxC6iOQ3CyTRQ7CfkijiDLHjA48sbTXH6L40+LV14qlm8K6rqV7rkL+StxakKIIkyixxou0RkAf8sxkiu+FOs76o55VIJWPunQv2UvBfgm9lufGWtiw0jSQJbq2mcyTXrqVzJLFGC8Nq4xtTeGyBnGao/EL9nD4DvrV9qWl+JItEu7nTBrDW1mksdslm8YEUnlB2XnG4hFBxgbR8ufli80j9ruG+a4uk1Sytr1kgkeeW3VJ/MYAGWQvvKEkbgx2/wBPaPi18GfiprPw70SfRvA2r23iOzkEmoahaTWMtrNDDE3zLiaR2LSEEDYvyqACcgDP2deLV5IOem+p0XhX9l/4f674Zs764F7pV2G8yDVJZcfardVy8ptsFEiYMuwMQcc1Y0D9kj4Wa34U1mayhuDe3lzLDaagLyV/3sY+c7AoRIww4AG7AOO1fKA+KOseCJZtG1fWbzxTqUlpHEN07xCCSRQUhyZCTj0j4xxXHQ+M/iVe2k3hmS51L7FBJJI1tCJJfLln+ZjiMny8jnDcGt1RxEr8szNukviPtzxD4b8IfDr4daclz4R8Lx65ZXMdlYz34hnnltwcSTu8ilpdx7blKjPfAPp9r4o/Z+8FaINd1Lwr4b1OOKFL5rGx05bqQTsqmRlkZWSNRgjHI6DFfmdpHgzxX4l1GHRo/DOra7dFgtsh/dvkAn5fOKIq4zznFX9T8GfEPT9fvNO1zS7/AElIpxp0gnO6OO6U4Fu7wu8bMp/usamWAb0lU1I9vS6R0Pv+y/a5+F0TjVofhRb2+mzTosV0BZwPEFIGQgi3cckY256V7s37QH7J+r3OlX19c6fFrGmj7ZZwTabItzZGThpE2w+XkDrtJNfkZ4v8NfEnwkk2m3OmXGo2E5Rlms4nktWkU5+VlUsrEgZB219AaN+xX8bvGNpa6xp2p6NElzbpPH5t0+5VkG8jy0BwRuwCCAD1zioq5fBr+JYlVqe9vuPpj4uftlfBDW7b/hGNE0O+8eS6lKNNN7bQW0TpI7BAEM/zgk4xhQO3pXvvxb+M1/8As/fCux8Uw+DNT8VWtulvZyrDPbolmpVUUzsSx2o3y5VSvqwr8+fCv7EGsXGlwazr+tnSPEkOq+TaWFm+yFJIJA6STXbZ+8V3Y2g9upxX29rHwd+IHjfwNrGg/FjxvbazpywSSW9ppdoLKMXMa7kmnugm9lRcgxhdrHDH7uK8uvGjSso1Dpir6ONkuhwel/8ABQvwOuj2BvvC2p2d7NDuktg9siiTsqkuRyfUgCvOfE3/AAUf2XTt4X8KraeUjqRqDiYzSfw4FuytGEPBySGzxXiPhH9i69+IHnWFnqcmh6zZwC5Wedixubab7h8nchUEnBbdx/cr362/4J72ln4cttGh1yTStXmG671GGL7SvTHlKkvQDrnucHjAr0v9kil7WdznbSnaEEeQaP8AtIftWftA3K+DPhdNaeGAyp/aN5BEkQt2lOYl+0OMx7j02DJ+lc78Rfi1+2p8JtEh8I+PtUuNDsLT5f7UgkguLyUybmUtelvOAUD+JR6EngD9Avg98MLD9mfwrN4bW/fWp9S1A3as8Aiurmb5I8vJH+7ChcbAwHf3FLffAzwn8QvHt546+IFjHpQZ1kjtFkyZWgUfvZX/AIE+XOxQu4hs8deeWKw0Jcqh7qN4qfLc/JHT/wBqT4taLph0DR/H2pMb2SS4djKt3cZlA3GJznAPYJwDmreqftPfFbxBJp51DX9WVbSKNI44riVZDJDwGRYsMXZsZIGfXiv0o8P/ABR+Euj/ABGv/CWneFNDk8N6DavcSeKVFo9qZPK8xo4VigIeTf8AKdsm7IbjpWt4Z/aQ/ZY02xTU9H1Ox0C2tZHU21vbGMEzENLcC2RPlT+LeVBweOuKp42irP2DYclfa5+SFzq/7Rfj6w1iV7DxtLNM/l3RzeSmcdQhAIBH4Ba5AfCX4wW+mQeNtX8Ca/YaPGWiuL+9t55DHjruQsZEU9A2wKe1ft/eftgfs/2ST6lH4o/tCBo2H2xLeaO1OB+7QKY9zluFyI2A9RXB/Dv9ujwR4j8EXXiC9024OtRXv2WWxh+Qyxbv3UkTyBY/9VhtmRjOM+mqzPkXu0l9xm8PUa3PzO0H4V+KbaCwtNP0C7uL/wAQxGbTWXdaSsgwPMVXPyhd6sCT0IOK9I0b9nL47XXiaXR0mh8I+JLZY3sUubxnnvXOS3k3ME5WMxquTu9COOleneJf2yfDVv8AEm4n8I6E+iaja+eH1DWHOoNdPldlt5K+W0CMpwNrBR2568NqX7Q/xS8Xx+ZfXkPhBhIb281LTo1huPKBwtvGWyylf7ysOlR9aq1HzOmjrVDkjbnN7Xf2L/2gh9t8TeJZdP8AFUxYGV5LhnkCRjPHBZs5wMKvXNee+If2ePjTp+rabF4U8MzNNqjJEjQXETLG7DkSAHdCvBO9wFyMA1S8WftKfEDx/pmn6D4Zv5tD0vQLuGX7bd3j3FxdTRrhxOc/cZsMFDHGPTiu7tf2zPFXw9S91TRPDunpql08UM95fySTW0Fqg+fCh4vnc8DBGASSrcVpL2/LeEEZci6y1PRtX+AHwk+Enh2CTxZLP8VPifrMgT+zLPWGt41kPyyjADpGkO3DNJ1xj5QK5Cy8H6BqekXMWleDdS1u/hu0ivLS2Ln7ImS3kllkWOR/3fzMB3GSDivn268feIvGXxP1TxP4T8PrY3lzFFcTQWDbuZQoE4LnILbdxYHJ/lYufj58WfEkT+DvCt4mjxxLMt9FZWcYZUlwkryPhmz6ngjrmuSWGxPLdv8ASx0QnTTsfbPgTwb4f0nwpqF58Z/CUvhDw7fbrLTri7voIXt0kRpCioXZjNI6MVLLkBeD68ZqL/s9+H9R06DS/hgvjGJIvNh1iTVLhbAsA0nk3Iw8EsihdzhQ2MgbMZqG7+CNh4q0/R/CnjS/1CHwf4YsRLE5kld3vbrCSSL/AKx9kgLADJVMAYGTml8VPjx4f8I3um/B/wCGnh5/Etv4aiiZInjR4pbcwuXdTIFuPNVmfntycHOK8arVm5csX8kd9OnG12fTPwy+G+qeOjqHxU1rQIfhLeK8SaBCBZSaZHp2B8vkImwtIxJMxjUjcAoxxXE/HLxT8K/CfxsttI1bwxP44v205LD7Fpr28NjaLOn/AC1tTGvmSSbmPMp2qPXGPmnwBa/tA+JPDGu6tp63OieEtMvvt7W0s7vbx/Pv8iOAHzZjEGXcDtAVBurkNSsNJ8TxX1zqlzdNqK/vZtSgDmbL42ebB/rNgGAmemO1c/1aoqn7ydl/X9bDTim5R1+XofpF4a+Emk/Bf4TyeEr26tZNWlubzUrbUVRPNsrWRkyGlky8myLcu7HfaOMZ8R8MXtx8UPhGI0u5tOv7K/iFpm5SP+13EwRChlbegRWHy4/1i5XmvmzxD4S8TeGLHwd4bsYNT8VeKfEVtFfWmmvI5kewLN5fmnzCFjZVLklgETO4DFfYPiTwJ4b8ReEPDngPw6LXxX4qsNVTMWjMbfyrSH5rhLxpWDJGcZ3Er+9I2HA54cRHllzKV+iN6ekbS9b/ANbI931TQvG3hjxjD8QtY8R6jeaSluJL3RoUSSJZEQZjjClVAG5iW25O3LNXxL8bv2gPFXj/AMf+H/FHw+srrXtL8HX0Zl0S1hJunlmVyJWnjV2GfKKqgQ4Zfm6CvsbxrrXxJg8FarpL6Ew1WBIljeG5VVjhdsGQ3EmIy+35R8wJ5Pavzz1/x/qGmeN43+H1mfh94gNyF1PR4IhJJOQQQ7ALh92cYIUMCOD1KpOcp2V7Dw9OFueaTaWnax9oeCLXTv2hUg8YfEjUdS8MX009yum+FxcpbS29qFVS7Kq+a+8ZBk2j5QB1zXndtrvg/S/H158KfgtqWo6XZpcs2r29lLJLcK0AQTXsVzcfMERQm7Y2fkAXrXomsj4WfAiCT4teLby41HxbqkHlwaPORC7TzkhtlsqsQOSAT8h7DcaxNZ1TXPBXiTwT4k8NeHYBF8TZILTXbW6iQ3AlfH7vfkmOLa+8KG2ccqK6byTSuYx5bt206fLseZ+NfEHwl8LeDtJ8D/C/WGufEfiLVOLnVSs81rFcyeXczedLEghGV2rgK5zv6ndXs998RvifbxzaF4U0XT/EmkeHLFLJWupYp78yLEFW5k3tnA4OCnzjOTyMX/FH7LF5Z/D3VfD3w8g0nTdU1PUjJc3cwdpZNMjYyRWnmuHZZNyou4bVA56jNeERaj8Q/AWon4fXPg3RvhRY6vbSS3Oo61qK37tBEB58k0kEjDhXOxF5z7ZxN5J2b/yLg6NWP7uzt6HZ3uu+OviXZafdad4w024u9HkgeXSdORdLZbo5cKJSxWR1IKjDbevyiuj8beJPiXrlpBFq9povgjULKN3hXUMXBvEB3DbJ85TZznYCWJz0wK9SsfhP+z1oWhQeNrzUba9sNJVZ2u1vALcSbVc/LE3JbGVjOTjA5r5g8Y+JdG+JGutqnwkmuNR1W5nWGO1v7cTyXJ3fPJGkgxEFU7uewxxV815ctjCi07tK1vKx2HwcudW8P+AvFvxQ8S6HY2Z0to7fRr3y2k+2RJlp2VfvSIWIVGwDyR/DVyw+In/DQsWleAfhRp2qLa6TP5+teJgEsbe3eZZJHhhjSTzhvflApGFVUwRkr6P408aeKfhf4GudT8WQxfEGSJf7KuH00xafbaeJYvmZISrmV93GcA8ADaAa4TSPiN4s8DalZeCvhzo8nxB1a2097uPTNNEdnYmKYKPtdzI5/eY3xn5SCcgZHNKddc3K3p/X9aGkaL5HNRV+nbY800hP2qtW0TVpfh+bnxF4dt5p7OD+1Y7d7q4ETPFI0E1wwf5SMdxkY6jFeaTW3jH4b/Yp/GIvvC+oFS1taQsjzb8hCw8vIjxkAc+w9K9Si8I/Fb4hx2Xww1XW4tCto43fVrZbr93ZSNKzvC/2aT97MXGSgk4wQ3SsTxX4V8T/AA5ltvE3ibWpJdRsEj08RPL9uM1tH/qZnIZhDEAfl3k5YAfe5Pr4OrTS5WkcdaLUtDy/VPFXjy38N6jYeC4NZTVLSUanqcasY5t2CTLOjYMqnrtIPT7uDXuXws1rUPGfw+svE/xQhvrLT7G9RtI0S2Xfc6vfxK587LEtywZQnAGf4eDVDwT+0z4Zi0ZdN1TwF9s1x2e4urqG4RUvQFKRyFWUyLuTgp9wH1rzbwnqHxU0HTX1LT/CwttR8Vax5FmZLqOP/R84FpYpuKQuDn9+5Q/7wGBviaUXH4DOlOV7XOvvPgL8VfjfLe+JdS1Wz8KfZIpJFsMCF7OVS5jSdrfZt3JyHIbj72COPE9W+AHxl0zwmPGWp2VtqUgGbI200l9f3MQDHziuz5YwgZxlunQDivs/xN4k0XwHpSnxN4abw888fnS2k2otEnmiMy7b253/AL7D7gAoJIzivk++/aB+Nv7QUOreBfDXh+1hN5Dt3aNCRN9mt2DqHZ2yqEBQeeQdnPSsMFOvL+FFcq6l1bL4mdR4p+HnhTSr/wCHWgWl897q3idYF1C1ZESeKKcLtkkjH+2xC5YNgdu3r3hvwZ40+CfjLRvA15FY6zoPjS/2RWcG8zYtZFUSFjgAQtcB3XgHnGQMjyv4L/CzxzqegyePPEuvr4c164vDp95NeWrXOo2sECgQm0GcxvgsAcYH3uMCvTdZ+DXjjwb4/wBG0XQfiDqmuRyQ7yksDPLbQvk7pHEmFUsoXdnd909KyxdTm9y6ZVGCW7sfYniG68Y+Gpm8O+DNI0q0E20JLeTITcbz88m0lSdvQhj6YBHFeF/EDw/4m8d/FXQ9F8X2El5oWhWwu7m+sYHgtfP8p8iSQkNGm5B8u7njjtXmuieB9W+LGsw/8JV43urK9sbqfyo7LdJf3VusmGaKXeMKoBK4B2jqMV7J481SH4ReEtY8HeHdU0rVle2O/StZui+oSPqChWMr5XPHzBBjdkkkcGvKpUJxqWiX7sfU4jSPFHiyw0qbxTcePYLTStEu3S8tQqNPFZxP5Y3ZB3OVAwoXuDk159rf7Rng3xd8Q/DWj+INLhuvDbyzW1zq1x5ct3dRKQYuEUMqq/8AARwG/PwoXSXmoSaNqGp2dikVoIp7W0jPl3HmBgVkbGDgYz1xxj20vhba+P8A4e+LJvEKeDRfvJava6XPP/x7xNIfkmjH8RDBRjKnBPPSvpKGXU4+8zlq1uiOo8d+O/FPxL+JX9k+Hr6fxT4Qi1Q/ZY/ssqrFaRfNOpUhSQEBUHqeM+tb37Q/iXVdZsE+IEf/ABK57+aPSILIkqy2jxsok6A/M68AhcdfSqXhL4iz/DjXriTxjrSaF57yTahbPApzNcu0rzRRxjYn3ycjIOMAEcUl38WfEuraNrem+CfC0eveENQvMvPqp8yaeCMLk2+WGzdg7CVcpuyPmqpUrNRjHREKXVnmEIsNA0138PaeumS5SJ5bpjLI0mOSud2F78kL0wBjbW3Y6K3gvSE8eT6tFrKvOjDT4cRTx3CfvIG83LD5WGSNoX/e6Vgavcy6f40tLTWtTsfCOkm0e5hsWCvJgYBhmkOBuySwO49MKDiuz8Gfsp/EH4m7fHui/YvDuiNH9psbrUZ3aXUBk4EYiP7qLj5XdfmB4G2uiEeYxclHc+i/hv44n8dRWV34Q0iCx1DxNNMupQSN5sX2SJF8zKkqQzbmxjHOR3zXYa3ZL4H1+COzmmv7nToor9rGeUQJBZfMMu5ypUMNpPp7V5x8IdO8d+EdGuND0uBtAtzeTPe6nKjFZGOESOz2R52fLnOBuzxXpPjb4Y+MvH/iq417wd4isFvJ9Lj0jULTUIpELW6EhzEnBXOevPJ9qipFJ2iNPuaPxC+K1prlxq3w1+HemnV7650WW8spIrZLqFLsZkRywLBY9q4ywxvwvsfJvCHjDxD4M+Fj2F9rmjDVbuSe8vtRwlzcWSTNiK3jgTG6VAMD7qI25cHGa970zSfBPwBvrPVdTu7bT5JNJS21AQwupl27f32PmzmUNgHbgHHavF49O0/xr48uBrekado+h3zm+i1K3iEE9xEmJElVgcRl2wX3LnDdwKm+vKmVC1ttOhyKfDzxT4a+Bvin4g3i3UXja/YzaTZnAupIVdY0ADMx3OsjOFHOF/Lw34efs0/ECzlt/GXj23vdBlv1+2Wlja3TWssDuSzSziMtGhUHJ53c89K+99It9IufFt5plldw/EnxHZqdQjkmYxLaxRsixxnBEbspYYVSBz27X/HHhjxb4i1YWepyWOgaVfon22NppnYrgK8SlBwSq9sDn2raNVR2RMlfS58J/ETR/AGgMZ3uLm7njSOCG1E/mSySElXw2CSqjAIPTtX2J+z9a65qMUmr3l5LoVpYQm3j06dV8nzPL3JvCn5toIJ6EkfhXzP4w+Bes6dqmpTaT9j0myluPJ0YXUhM13GxUfuFP3eo+dsZyMeoveDvE/jz4a6xoep+P5RJoNnera3DOjkeYhLCYOo+aU424PynHp0nmja6ZXLfTY+mdL8TeG/EHieDVfH3iaz8L3cFvNZXWnTyLYfaPLlchkkJTemNhbj+Ec8kDE+Llr8NfHdzpuneHJ7HxzqeoStaBIrw+airE3lyBt3k/Iy8M3Y8eowvElt8FPjrYXWuap4J+2G1mWzgvzO1u8p3M++PyyGwuc/MOd23tx7LpfhLwR8NNAu/FNwsV3ZaXZK2nRtarGbdLZPkSN8GQyyZ2hzz+HTlSnLfY254RalG9+2ljx7TvBnwo/ZT02z8V+KdWu9Xv7+4/wBFF9FHLdxYiO61gZMiNFJOSuBk9xXW/wDCQt46+JWkeNkvT4c0fRdOW7FtMcMzSMyOJdvy/cZRxnggVW1L4beDPjv4j0Dx3c2b6lolvZhhBcXEqGOcnLL5SNsLYVQ25ipU/Svcr74deEbo2i3lghS0KxRLHvRWC8hXCsNwGP0rqhTckctSqk9dzzf4ifDbQ/iHqdu+uX0ospFj8yKzPleZjjE0ob50znpyB61uwaNP8P8ARp9C8HO1ysSq8lheTfaHjjxjMSyNnGBwD9O1dnd6JZrpslhYW62SKnmRYHyq4wFA6nsBjj6c1w1z8Or7X1n1KW+m0/WpJQr3tqP+We0LtC5XaQAM429utaKio/CiFVulzPQ6HNh4u021nivXMQjEkptl2CXIAZMH7oGOMg/pXR6zdyiOS6RxBb4RF38DCjGBnucelc74Q8OweFNGGkS3bXNy7on2h18tiBjG1B0Veg56flUviS/0Dw8F1XVpfOdZP3EEkojaaRBnAIyCB6KBjjtWsmox1M1G8rIwtCg0641FvE2uXRN8GMIjhB8sxjK/dxzwc+mOevA9A8beRYeHbi7/ALP+3JC8W9A4VPLLbfMdscRoOWPRQMnAGRHqfiC0TT9O1SC3t7vTZI1lup2nhj+yxEKWYh8ZVQecHgKc+tfBHxL+Jnxg+KuqeKvhF+z3ptj4h8L6hp4t7/xBcTljCkymOZInmdVVNoZB8jHBZlXOCPPxWPp0Y8q36I7cLg51ZJvRL7ja+Jd14O8fa3Jb/CLx5pmsXgtXi1C1klNyILHABW3GNjrGf7pyoPtXn2t+P/hJoei20fwt1BfiJ8QLeBNNuBqBmW0hhht2W4unh2bPJBAQIzjhuORk/Pnwp/Zk8QfFi5u7Hw3pb2Frpsp0rVNSa6VLSC8hRd/lqGDu44zGi4VSOmRX1jokHw+/Z4v/APhXHhbRZNb8TrCv9pzyTwgXJlRX2SxuZUWME/KAcjB5r5upOpL95PRPt/Wh9KoUKf7mm+Zrpp+J534n+JXxKb4R6DaeOPAtx4403Tr1tUaTQZbdftgkEwSN4YlaSCMLNglELZX1r023TxV8cf8AhFtR0rT4fh14J8P28N7b6NqFs0Ul/czL5c9rM+SmI1UlZGTHz5ZT0rk/h/8AGvStY+Iq6zpLWV341mtntrPQrCNoba0igd2lM8xaOJzInzMcDZwoBOCbWvftYeFNI+Lni3TfHZlTRbm0sVUQoj3emX9uPKnj8vzMyAMST5YJIx8vBrhdWL+f6FujUUrRglb+tjj/AIfeC/iX9t1V/Gfwtj8a6dNqt5JaSSzxG8sY95WNTEcgQJGAFI4PzHJ4rr2+AHijxl4C1CP4hvp/hCfRr/7bp8lpMu1InUBhcW1mCg3gL5cg+YHI+u1P+1h4Q1iC78E+EvDWv/EXRL+AWy3dki2hlcn5ynymQjJHDc9tuDXqXwz+DPiDRoNY8d61dyeGIJ9FnsNN0vWHQvbedhoWup9xAWA/Kkbxkrk9sCkqKa0WiXUyq4mcNZtJ6W/roeceNv2cL3xL8N/CHgvwx4ph1n+zp7lby8h/fxm2uvnRXXeCzxuPkMhUjHrwafgv4UT+APBGpeG/jNos162v3awadqNqkcmr2q28REcSJbmVN25NylX+fe275Qufa/hd4istYiHhzRdQsNO0K40y7iudR050P2m8C+XI8MjgeWbcZbeRsO04H935v1q00P4FeEn8TaB8V7XUvEMFvL9ntUuGvbfUQGJttiMWWDK4LopdQ38WDmq+pa/u47/1sKOKnb2c5aL+t1sej/DfT/CHiHXfEnhWG91LTPD+jaVEk2n61/oN5HePO6NNuIwixFFVgRks+MECutb4QyfDHxfaeMPhz4hlv/EWo2Rt30q8uIpp5IHwHniWRl82NNiAByEBGQy9K+WPF+veKfjdf+H9Jsx9m1nX7Gz86zttiWN/d2u+RlLjBh3KSHySgKqG6Lj6Pn+FEmgeP9H8Z6mJvAeieF7eMXGpvO9zJfyOYfLtSEY7Y7cqyfdOeRt6Y09hKlrJWInOMrWl02/QpePl+Ps/hu7h8Y3vhOfWgyppttObZLq7inkCmPyn/cdCNgBySNvOQa+idN8W+DPgr4M02y+K+t2lvqaW1uuoXX2VvLRifkjcwo4SOMuI4y5/u+or5c+MfjDVtU+KVj4g0bSbXxfDplrDc6TLp6+e1zAXUmK4VSxbY5k2OoAQnkEgkL8dvFPjn48+Bn8J/CfwreQRajsh8UXLRw+Zb4UbrJTIRueJhuO0HO0dDweGNe3NKl8TFPCucaVOp7sOtrK39ehzdx8UvCVr8QtT+K/w50lbjRpbMWVne3UoW0S9WeQz3CW20SbZQ0SLsAbaWI+98vN+B7HUfjx4a8UaN8Tdau73XYZI7XQ5b8yGysr473WZGiUGOOQBEOSMr0BqxoX7Ofxc8M+CoPCSWNr8TNLkbz4biz/0G4sJnBYkea6bwr4Klcnb8hwOn1f4b+EEHiH4ZXvw9hR/A1vrF4JdRhmDNqDxwx2481GMxKsZoMEjEZBYhegLwmDqzk0/+B/kdWKxdClD3HtbXrZHzzb674Y+GCw/BfwrdRfFKbxHPZaXrurvffafsay7YLmKKImRowiPujHnHy+4JXaPV/Fn7F+kah4f0uy8A+L7/Q7TSJjfWQaO3nl8858tku1ETLGgdtqcjOORivN9C1/wn8ItG8ZfB/TNCm0OeS/urOHWTEkTXCA7InkkbaSn3jHgqij7vXj7B+Fet+P08Jb/ABxpVl4c+yQ7LOMTiSW6SKPPnNh5FQHHI65ycKAAfoVh6UY2mv68jw62JrxalSdv1PjP4TaB4G1jwR4t1b9qfwkvhu40C/X7Zf3i3Nu15MCUaSAQFXZGJRUSMsrFvlzxWl46+H/7NPiTwOq/A+3vNN1rV2U2d34dNzAQSC5+1mXajRQ8yPHxJ8uBgbq7X4rX3jDx5YSy+MPAOs+ILPTVS4gtNC1S3ayvCjbtlwMOygkAMBvPyjC85ry3w7+1F8MbPx1balrPhTxNZ6ZawC3trUW1u8dheFxE4Edu8Q8oLmJVbJHPy84XPD8801BaLy6GtWm7qpJu/a+h87fAn412fw51BfD3h231bxp4xs9VmtbLRdNmENhqErJ+8kneVSyIQpOM8cEDk17F4/vv2PvG/jG8+IHxSs/Eq+IdftLeDW0h+0iz0W6gVII7eQpGirKQu1Su9GCliFZufXf2g7HRNZ0+2+NHhfRZ/B154ce3uHvru3ispJFikIjVI8eazs8oGW2jaAORxXd/Fz4x6j4UgsfDui6ZZeILHxBoq6pNFq9uTBai4fbGDHHHiYMwbMZUkbQelVXxsqT5oaMuhR57e6fBvjiL4KSX914c8O3EJ8JXOnWsdlp808l1MtzEn+uVonLxOVYA7myTkdBiui+GHx3+Kt54lv8AxNqOmXviDWLO1jsEvbeyk8i3jtwSokihUxLhOpxgjPAya+lNP+Hv7QnxC1NdI17Svh/oOiGNZIvEWg2qPdCJ4Q0AiSSRmAYN/wA80x/CQOvH6rB8UvB0niX4CfBjXpvEfiazt4bhvKjtThbrZ53mPdFVtzHFIhUq2VJXucF0sy5oL2+pNSlBScKdj5+1r4962P7el8S6ZafFjTNbQ2sy3ECx+WXJV9uYmc7S5wdu7KoR93Dfo14cvfC+oeE9B02XTrLTvCL6XZjT/wC0kju/Kg8pV8qWWVnVf7m9vboSMfnV4N/ZM+Kdto2v6jqlnc6R4i051s7PRYLmEG5LoGS6EpLRtFuJyM5+U7RyK+gvB3hebwN4ht/gTres2vizVNbsYm1e2t4ZTNZ232WSYQSHDxBImJYbXDFSCQBtyZg6LSVB6onDqTbUztZPhv4H1Dxlrnxa8MaJH4pg8O6ra2kNtotwsEW23jS5MzRWqBZxFJIqhSDtwwbAQ7WeJP2qvg34X0PWrKU6f8SrK/ulisdI0+yGyNJAwkkvN8SqFCjn77uwxGCDhNv4R/so6lo+l3mr614v1/wTf6lHcW5sNFu47a0RCzLHLsAkRmxhhtCgHpxivKvBHwzufDF/qXhQ+LfD/jqTw4Ga00SG2a1mml3LGz6kt0WKJGGDMFdssVOcDnyp0KylFyZ1Qlhp80U72t5fj/lY7TwBe+OvDmijwr8PDG2ham9xrkmtaZC08IeSJn+zHepS0/1KrggsWYDKkkV5j4s1Cw8d/Cq9+IFpp2tWy6NdznWbG7lF0skUalbme1JCKWRtpYKU5jIx8qmvc/CPwr8a6v4U8Q3a+LbDwzY3ykW2l+FZI4rKN8YLfaQFaOSdvvhCrDgFmzgegfAj4PR6H8KdY+H3jBH1fTPEH2nzLW4IaJ7a5jMbCPZjaJI9pIGMMM5yePVwOWVXNTWljlxOMoxjJJH5QW3j7QNEDavptknieWxLNKZMpbomCuCjZ3707Yx6+g+4fg/8aLP41eBfE3hbxP4muPD93eRFLdLwWyWsMRx5aQFBFuUA7SoC7RHuyAefiX4n/s9/EP4Gb9P8UQWt5Y63c3Bs5rafzFFtEUEYnzyhwyj5gFz8oLAV3X7L/gHUvGnjmDQp9Kg8R2Fqkk00hm+ztZKgAjEhXBdiW4XndFvxyBX2PsIyg0+x4XteV6bH6VfCPXfAvj3wvY+FtRv4/HereFfMe4mkhkjjXfM6qV3ALIFQBdw3ZAz3wPIf2yvCOu+MfhlJJ4O8LzSSeDLxb5J4BCIZtOGVu0SMBdy7CspC5wIzzu4r0W18DQXni+PSGvfsNtoQla5sYMR/axIysikRbCQVC7wR0UAYbOPcdM0q3vLeTwzeQXP2CSMgytNnzkG0GNgBwhXgeoGPWuWl0Zc7Rd0fz7FIr3R4pZ0jl82PCwnDBs4GVPcYx6YxX038HfiYdZ8O/wDCl/EEJ1nRfsYhsdNnkkSNLkSGRN7R/vCsh37zyRwFx0PK/tHfCzUvhx8Z9a02GxTTNL1q5k1PRktx+5W2cBPLjABCbWjww4C59ME4vwl8W6b8PviHb3ev6IGuSiw2cnSOQu4bEx5DD5cbgpx/L0PcnG0jG8otcpB4h/Zp+NPgj4sW/wAPPDMH/Cf+J59Jtp768tppGtra2dpIYd8l8UAVPKYgA8DjGMV7dof7A3xePgnXNS1nWbXSvEm92g0a2l86O8hUbi32obTG0pJQIUKgjk4Oa/SW6fTdO1UfETxH4k0HR9Ov9NgtZLtJEhS5G8m32zSOo+/J8hDEnhcdCMM6vpXwG+H+p6z/AGiddtbuea/sJ7u4Mi3L3ARoo1eFX/1nXfjBPzNtU5HGsRyJrsbShKVu5+FuuaTJoGsX3h+7sm0y7sU8i7tJl2yK8ZKyxuD/ABKwIz6VofDvxfqfhHxr4WaSfXNVsLLVre7trKCV2SKeORCrGLLYiVwrPsUZwBznj6S/aY0PxF4x8SeHPiN4W8NJrbeL7Dynj04+UBfxsfOcQt8xDrtYMxwx3fMCtaP7PE3x9+E174zsbbwbptxqMun2ptZdRmhimtpW3+XJGw82ORQCxePIXKLls/KvVTrJ0+aaJnDllaJ90eIvgtpnxBuvEWt6rF/wg0WvEi4kt1W4l1C2KbJS0c2/yQdqsrxBGzg7cjNcD8TvgX4Y+MXgnTfhjbzah4AbwxCw0edG8yzM6ptja4ds55X5j15xng7vO/g78Y/Hc/jSLTvirKutx6uz2M+sxL5Rt7mcosUG1XFtHFEAQNsX8Wc8kH6u1Ky0XwTa6lJbSx+JdTgjmuZtNuJkSSS2wS48knB6YLBcc9O1efzcjudGux+H/inw+fA/iTWfCl5q1jrN5Ybbe4l07cI3coVaMeYqlcrg/LxyCMdBsfAPw9q+vePYfDsV3ZeEdGCLfXV5dsxbCyoIobYxsrNNKNyleRtJJ4rnfi9f2XiX4h6hqlrptz4TuJpfKubQgbop97RgMPfA9j2x0H3v+xx+yclxo0vxS8U6xFrt5drJBpK2qlzpLQnAaRZtoaZgxYKqYCFQGBJNevGb+rty3OGpZVbLZHvXxN8Da3qfw8Ju7a18araxtDLaQIIGhV0Ef2xCSwYrgGRRjapJXgZH5ja74S8G6dJNaaddR65fvFvtXVpZArRg7QrcDyl24GRgA/l+x3w7+Fdt4A0P+xNenTxC2sLdWVwzB1WdJ5MgeSdu3qFz2z97GANTT/APgfVPDk/ws1Xw6fDNlb2rmDcsW1rfeTkTOrnJJ3PkN0yTXm0eaD3OibjJWR+JKeOzLo8Okavp/wBpwd4aGUIpYDAbYF7+nGP0r6D/AGdPBetfEbRtZ8QeFtVsbUeEbuNptNvoWaKVXV5EjeRFYgsqMPu4GASQMZ8X+Iq+ANM+KWvaV4Llstc0z7S8lpHC3lLlgvyw7gMYIYFQBzT/AANBZ6ETc2cF3o+rC/V7eW1vGBB2/KW2sB8vQjjd06cV2c3NTvHqZcvLKz6H3l8UtM+HnxA8OTXNtoV1pPibU7WMRR34j/s8PCiAyRASHy12ZC8DsSo5NfOukadJ8VY4PhJp+i6dp1/oyfbW1CQlVAt87YvM8venmDpj5WUHgCtf4NeI/iXB8SbrTNe0ST472BtzM41G9t7RNPUHiVZZyAFJIDoqv8o4HUV9UeOtEfWf2h9N8QeGxJpOm3fhRDq81jbM7RpbebJHAWjQgNt2gfLkAKPTHC/aUna5u+WWiWh+b/jvwzJ4X8UT+F/Fcf8AZckMayWq27K9syOuC8bx/KcOCGHBBUisHTPEuqa9p0nhKfUI7+3eSEWhYBdpjP3MYz8xAAB6AccV6H8aG1uL4wa1Friw2MiziSGBoypWB9zJKcj78w/et93Bf6V5/o0Ntp2sWN7aWDNIsjiWNI/v7wQrIDhc5wRj/Cu2lLmj7xlUjyuyPYZvBc+uW1lPeC20LV/MMUSSdJI0AxInl457AcD9K8c1qLX9RkvL61klvLaxmNv5QjdwWhHy/OB3BzzjsK9hmbUfIO8NJdRoJotw2fZ+5y7EdMjI6Zr6EvPEcNymk6Pq+rWfh+wFtFKYrS2y7zGMLKH2HPLZPAwcDisfa8rTaK5NLI/OWSCZmjnWQxLHG0gJ/wCWZf8AhY9eD7V3nw+8R6V4d0vUYdUhTXhGyTqZ2KxdeYR1OSenykeo7V6V44/Zl+J8Pi+5sdB06K6tLtRMRFcJHGVkO4SKzbQBzyOvb0ri9A+AXxA1SPUL2+ij0XQ7LfC180sSxtNFgEhWAZI9pB3bee1dvtacoauxztOLtY1o20XxaLrVoLaPw6txdA2dqG+WNlVd5+XC4f0wAOgHSuy0zVUu9PWzea10C4tLryYZJAYreYRjaVJUAKvY9K4qXwD400x7jwpZXenNbxj93PMT+83DkxsgbaecDcP0r2/wn+zT4x8ZfD9db1LWNH0WxkM4SW5eZvLSGQrmTYoQsSuUYfwc1z1PZ20krFqT6o5jTPEeht4htfB+v3dloem2yMypaO8iX7SLvVmbogGOp5ycZI4HG6d+0Hc6F4vm1PwNfXfh+309khW0lDSRyJH8nGXwAyjBXdgj1zXP+LvAukaH/ammvPHeazZLbz2Op2s0j2tzH8rH7OowP9gJn7x4HFdfrX7M/ifRb3SvDgmjgu9a0u21ebULxTHbKhA32x2KzeaN4+XJwPTtnyUt3Ivncdona+Cf2s/GjeOPL1DXobiyu2a5U38IntNOlRTzHHChaHMZIbYCobBIyWNfqZZeKfC3jXwNYy6ZqaeO4NQhcRXWmuDHLKYm3AbcMEIYgDGQODzX47eJvhh8MNYi0Wz0CS9iv9PhEWoTWiiOObc+MsJEViwY8EfwbQT6fSv7Onjn4c+B9W1fw7qD3sY8NQC+heQ4Fxc5VXis7eLHzsAoVc/MSSwAqKlOm4+6wUpNq6NPR/hrqkwk8OeLdTtPDVnpWqbTFJY3DxXrhcFluonzGkiB/wCDcuRnggKnxc/Z6l1Hxfa+GfCOqW/grRLzSVudMvbybfBPqKuY/s8UrMWVpYmDZXzCcHEePu+yW37S1/4p0XxX4v0zwPOieHbIqba7uhHPJzubfD5ZUCNP3hyN2FI9KseA/B8/j/wTplz8VZo/FaXhOrW1i8c9tc2X2lQwiV0kXEY2t8uFGCOBgIPPUXB6aWOpu6vI+EdQ+C3xk+G9vCfD2taf45i1cEwtpEMs91Dc26AukkJz8mCAsqEq2Og+XPOeLvEX7Svh7WvC/hLxhpt8t5qqxJpPneXBGil1UeWQR5TchWLNgcBgOlfo7P8AET4wazpceoaXovhrRporyaytlk3/AG5ZYyyMIVceWrZHrz7Cj4q+LLSH4azTfECawuPEccO+2WIKt3ZXIAaBlCZ+7Jjdj5SGHYZrteIha8kYqE07I/NfxZ4m+LfhrUNU05vtOkPIqyXGniTzVZJl/wCWqruBY98EHIrX8I/Cj4yfEHwRqHjCyvLV4rLepspC1tPKI13BQxwMY/vFe2M190eFLax+J2n6FrupaP8A2Fr9rEs99dNGI2uYAmI5oySG8sbw5XG1QOvIz4Vr2seHIUv4/EuoTaTJ5Us32q3uo/sUsEZJXcsLMG2r8v3cHHWr9vT2jDUFCp30PniBvjnJdxah4dGq6Jb6PiVbfS5y97lMAuYgd0pPqqnI4xXKa5q3jrVvEialrz+IL7UIpCjIWuY5BJNyFljLLEjHqOF+lfWnxQvfA/gfwr8PfF/gTXraPX/E1tLc3MEF35rz2z2itGdn7yOPy2IRiV++xAPy8cN/wm2q6v8ADJfEvj+58rTYbtbS4+zJ/p8gEm2H5mPzL5pxjqMZGelbqr/cJd+581T/AAv+NenaTdajc+G9X8N2DSNLHPdRvEFV2yrJcKSu7IwwOD61vv8As9fEzxB4F0zxLpg07Wb57tba80qScW88ce79zM1xc7Ecc7mQvwrAruIOO/1z47ap4utptAvLnU7aw0yP7MtjAmwS2iACN7jG3L7cfeGQBgUui/GDQLexttM8S3F9P4dinjeaOEFWeGJRGPIIKuePlZQVPp0pe0nGN4wSK5buzkZsn7Gfji18O6j4yPiHQZLnT45Zn0e2upLh2EQBZYtsa7ZCMYBH8XA5rjfhl8MPFNp8R/D8Mk1l4SIcXTR6tLm3jhkO0rIVBjWViQFGQQSrcYxXv/hf4/fCrTTrtj4G099EsreKWWPUtTMc9w8rR7VWGKbdwWxtQ/MxyDx17vwj8LT+0Om7xV4Fu/AtotuWu7yyuIrNr+aRl5a3j+ZlDKH/AIuQwypArjqZrXV4yjp6FxwVPds82179jb9oHX9c8Q3s/wDZOn20Ust5aTmdit8kjs+I/LX92cdQwDKexGDXbeDv2KrGFdK8aeI/EepQXSoxVLOKFoEngAZX+1SSNII9wOV+QNs5wOvU+HPB/wC01YWd34NsfGGmf8In4Rvm09LyC5WXXLa3Vn2+cG2q3lx4BSfkrkAkDj6p8KfCjSdP+FaaR4l8STeNbJJpJ0vbPzED2908byRtHDKfNJw2CRxu+4eh5IZhUkuXQupRUXrI8iSz8D+J7LRviP8AHvSLfxLrlnJJb29yGVYp4vnwZreECKZIycKWXHT150Phb8Evhl4n8Q2vxF0vWf7e1Gz1U3yQ3tmIYliy2IooJWZtsRPySBuGAY5wFr5/8R6T8YvDfi/V7z4daYLfQ7HUnuNP06/ZPs91ZMcEpDMy7UfBO5dgyOCece5eL/gD8MfjXbeH/wC1b+38PeJLuFJrhdLm3RXFtImXh8iRipWM+mCCDktW8aslqTKnHY63WNKh+N3jHXvg/wCPv7Tg8Ow3DTQfZpfLWeSH7oLGNh5Sr91AdvGTnNYfij9kn4VeG/Cl+fCNnbeF3NzElv8AbWnYRNvTKC5aaRoxNgqC2VG/1218v/G/4T+N/ghpWnLpGuas9jp2rr/Yd9BdE3VtI0BPSD94iDIX5yqsDjHPPy1deIPjtrOl6sNUvvFl9Y3lyDqQZ7yW2aV2GxZVyVTLYKKQAWxjmro0qkl7rM58l07n6deIvhJoHgTT9Pv9UsLfxFp2l7pdYnttsjIh4XFvx5jAH7uzJA6DNch8O/ij8HPiT4p13wu3gGXw5AIXtk1n7HFBDLBhv9dCdnl/dZkCoSAo6HgfEPgHRPjJriXdho/hrX7mK3mWC4upZbiw8idAP3MrTtHtPP3GXHPHJFdl/wAJJ428L2mmaVp+h3Fxq2p6oNMmnaKR7WO4nfy0tnnTam9+TndjaCRmtZUpp6sSULaH0F4C0z4JeKPF8V74SsNP0q+8OXbRajYXvl3cWp6ecpI9vby7g0rA8AcoSOSvNYPi/XPDl3B40/4QnwNZ+FLtADMdXWPzbdVVo4jb23lTRoBsJVBtXJyCRgHzDT/2evGml/FW70DxUy+HNTWB57a6tbnyba5uWwLc210RGfmdtrKV3L0xnAGhd/sfftQjU7yTVtZ0+0vJoFW1ujqdy/2zymDJA8gRdpHGBKWHHfrWc4N6SmawnTT0R9L+GfGY+G/hW01nVGhuoY9BWe8gLrbWkxcfvHRmwFYj7yhQT2Ar5ri8f/C7wbBrFxDPdeK9D19ra+t9GDOTBeRBvM8yV2YgPk7mVuenSrmofs2ftN+KL+28C+L72x8b2c225kuoZcw6fIin9zM6geUzcgbPlPoKw9F8AftA6PN4ej8CeD5WstJnuLGC+v7dZIzPan5nYEAxrtBCyEeUSOHyOOJYGmnzt39Df29/dR1el/tcvqPhVtB1DRNZ8VaZqTbZU0+1URaZHC4kiG9UXdt25xnBUdc8V4545+KPw/1/xRrWhvdXOnaRrGl2aK7fvBHfR/dcffIQBV3ep3Z6ivvfwN8RrbxD8BvE9z4H0+wPjKQT/wBp6LAgi/0kt5Es0lvxsEiAPkbl6YLEV8RfDj9m7T77w9rOuarrOieLrm4j2w2Sbg8LOwLjecHoSEAzyV64FKmqPM7aBKTS2Nz4O+NrD4S6T4j06z0mLXdR1iW2kR7R/LimgjHzDlgUJBLYHH1Awe0+FcHiy58F+IrrwhaW/wAPND1OQ7Lm+3XDuR/o6LG0+MIiLgvhirHI6V6H8Lf2c7fUPD2pxaZJaeKIdHaW2ghDG31SKR0y0MzMFRljOPLfKk8gYxtrGXTf+Edu9D+HPi2683XNPvIpNU0SCd9jWKxpOgkdWSA4gCthHPBxkHgLESik33Jpaux1M3xO+Pfw30vTNattLv8AxTLDpR01nmaa80+4EZDR3qOjEuw/i+UYU43V4DffHf4geO7HU7zWNS/4R/xVpt7HJbz6eJIYWhKhGURvI68DOMDOB6HFfop4X8WQa74Uu9a8LxWHw902wuTYxWt9IkNhPIXGY22bI13llUGMfeJHNfMnxU+Dvw/+GHww8TePPFMdtrPiLUGa60uKzLPp8M/3kWNtiABkyW3YQ4AGDjPKqlPaS9P+GN1folc6D4PfHh/EtkdE1nWrHQ77TIDdSJYP/pd/5ShmYxnJCqMZHzEkkY4Ir0Dx34S8b/Er4h+FI9UtLjVfAdxbT3N2jZt1t5ZY22iUKV3fMqbSM/KxAxzn5f0n4ifs4eEPhLovxXufDekH4jywJbfZ4raSS2kukYjzpIwPJjWSNN5bGQxKivovTfjFpPxXGi2mm2w8Sa1rGnuLq2sLyS3s42gG9tgkw2wqoYAlgDjPPNceIw75nKES6Uup89/FH4O2eq+EtU1Ia1rXgS60W9dbw61f3cumtCjmO2SM7TuL/KqEKxByBlSpql8DvhzL8KINa8aeOtJX4jWGrLb2+jw6XOb2znkfEq3JiQHaWHCu6F+SAmGFenfEj9l6x+JulzX/AMY/iVqHgK8dEks9M8yD7Db2ltEsbiSGcsJ5DsDExMiqeNpya+XNd+OPjjQtY8PWf7P2vXOg6NoNo+jG1WCIx3rKSv2ue0mjcBSqqVYkleoYZOe3DUKlWHs42FUq04q7f+R9YePfBXxh1/wlpN34FN98MtJluGW80+2nkiu0jlmEW5kkMUjqi/OEznjoARXiPiH4R2Og/EDTfAF/c6nr91ewPcXdxY3HnTyuvPmSpMGdQBgsT83p2r5S8Y/FH4ya9qly/i/xLqmtTWTszOCbeMs/IEcKYjVFGApCA4rpbbQPiH4ZsbT43+HPGBu5tRsDp8k0zyNewA5OwSNn5o2QhT1HbrXoYXJqlFczkkclbGwnojq/iB4EuNF8af8ACO67FJpMcEayWcbtGHNs5wC3YvwQQuCCK6fXfh/4Q1D4eaa8d7BpF5ZzMLpr+5USSFT8pjVm3PwdqYXt07n5fng8SeKL6TUNa1vU7+9dPMNzM8s8hBAC5ZieMY6VjalpVteXSaPdalDcXdtCu15mJVWznGf4SAfSvbjhpLlXNY4HUjvY9g1zQvDMVzbaXrGmW95tVf8AS4wqPsHR93y/jnp+Vbc+v+EIbCO3sJoDJYRF7dWwA2M/LvwASccYzXh9xbajas8NxcGSOK2LROru0bbRyEzxjjoPyrB0+Oe9gt9T06b7bJI0hSGNP3cQjUl8pyc45GMV0Og2tZGKnFbI9s8NeJrGzuX1yYW1rMzGRgY1JfpuUCT5COOOOuDWnrfiW2+I3iOOPw9pbeQZommUANG4jx98qAEXH3s8ZArzPTfCnxK8QWNje6R4cu/EenanvME9nbSTqAmQxYoNseCMZJ4Nc3fwfFzw6V0C30u/8Bz3k20ySRSx3MsQ4KptGNmSDkEdhnHTN0tdHsVzI9R1y40qy1q/j0Nxol7YiNlZGPlui5DKycDAwOPXj3MVp8Udelgm0lZ4NGSRVS6eOMqJFP3cEHcCR26dq5ex+GnihdGvDYObmVJWjf7Q+26Vjy4kyFwMjP8ASqEvgS/sIrbUGna0klt90/mdUkiYcouOgHfpR7JNe+xqpb4T0zWtQubTQGuNGiWG3mGGvEkZJnVCV8s4w5Vs9B+ArjrbxxLcW1npOo2QnhUmGFpZ2HluepIbPzHI5qd77VbbRVtNX1mFrK02vFsRTLMuBtwQeQDxx9a0tT8K+INZ0bTdeh06S5jmQyxXHkNC8hXcNoGPmVcdVHT0HNQ6cVqylUdkei/DD4x/En4Cy6r/AGNqUEljq6qYor5jewiUDI8sMwMat/F90HrVP4a/tnfEzw747N78ZLuTxLpd9dCO6MCLFJZIrja1uE25XHGw8FfevM/APgLxd4p1O10/w1B/awMLIuw7ooGZvnL5x254JPHTHFde/wACLO08Zy+Dn121uI7qAJdGVcRx3pOAqyfOEUHgMePUDtMqWHs/adh+0qfZR9NftF/FzVtd8O6l4l8Go3j34f8Aie3h06CW3SeGbTbqEAuk8kS+cN0i5XkIyHbn1+XTovjPwr4d8MTpdatpeneIIQbQXPnRKkin5ogWAUAnn5cgg+9fod8B/wBnA/BXTIriHxU2pWk0DXeraCJLe6gkZIyBLBIqo8SorZdMPlgORXD/ALVOq+DLLRrCPQ9f/tW6lh+3aZpDqtxBHKmY/Ojn5MJVA6mLJ+bkgV85TxVKOI9lCF0eso1JU09j4XvtZ1DU5LzU7tBrepLJ9ndb12bYqYA+UsvPXYyhcfy9Z8I/tKeOvh1oVn4Ytb6a2s7y6SdZML+4RQEaAggAJgADGOK4T4jeGvFvhHwr4d+IVppMXiPRPFtmk0+qWxytrKQA0NyiZCZZhsP+ywbaRivJbhLvyYNUtl+2QR70nRz+75xnjgg+4X07V9FGFOS5baHkyqzTuz9ok/aNsLfTfDUht9IvdQv1kuZmgl/cpb267v8AW5/cTSfwhhszkE8YPwj+09pHw/8AGehaT8Xvg/4PTw7LNcTtrps4RHuErMfNaOEeXI7PyGAG7JwTxXzzYeErj4g6zZeB/Ct6dK1y5T7Nbh5zHbu7/OFldcbdwz1GM8dOa/XH4Q/DjX/h94c8O2+q3rQ6rbQLb6jpXE1lMjPtEsb/AC7GVPmIO7lRjA4bhxmKWDtJv5eRvRhGsuVRPxh8GjU77VjDo8MOuRTqJpbK7byVMcTKWO842FRgY9PpX6R6B8e/GuhaJceLfht4LmuNFvI4J5bmS3ZkiWPAlAa3wm09Ayng9V4ryz9sTT/CnhLVLm2+FOy8tdW3/wDCSW1lA7tZXLt8k0Lx7ViEwykkf3emMEmvEPgh+0f4l+EWu2izQ33inwvBamCTTftOxIgxGJo1f5cqFO4FTwCBjt1VZRxlFVEtDCEXh58sj7K0PVvCesfE6D4neMNVl1Xwlfi4ea31Yf6LD9rh8r5UzghSEUHYG4HPAryL41fs46lq9o3i74OaDDq3hTdLcWV9pkiyXEsW45WRSQzCNg2GIBwNvavevHWv/CXx98LWv/BUFt4Y1LXFkvLYOIV3SBf3sMyoxClgW2sgADjJ6GuY8OxWek/CbSPEHj/x+fAtjpChdPsNABVpFnO90miV2+0uJQchFwmWUjoB5lOp7F6dDvcOdXZ+b+leHdcguvtTWd7aalps0Z/c5W6hkVsqXUjAKkDHY/SvevEnxq8Z+PfGvhy6+LF5FpMej2d1DEbe28mEs6gF5Yx8gkcjkhcZwBxxXvmqeF/AfxG0XXviP4K1CXSfFGoTK9vYSXETxailssfmSrZ/LJEzQnruYKRjb1r4Y8bS376Tf6jqTMscMzWpjk/1iyFgvTGPlIHTtXoVMVGdJzXRGFOjKE+Vnj0FzNevJq12E828nuLhiq7V3SOWJ29BnqB2re0N45L0Xs3+rtIZJTjsQpOMe69K5lDPBMJJ87kX5+mBnugBGd3T2rQ167ttC8EatqZ2wzzQNDAM8EsAq/nnivjlecrHttWPm2e7/tO6u9WY/wDH5dySkeu4kj6ACvQP2fNEtNX+NekapqHmWul+HIptQvriHAMAY+TCRn5ciRhjjoD6V5rC6xWSLtQOU6Z6nuPSvavgWbrTbTxfrElsLm2v/s1m6dQwtj5rH5SMKC4zX2WFoa8q7f8AAPFr1tOY/ULU/Cmu/C/Vb/xH8FfEFh8TLvU9NZZrZdi3FtHLhjLbFS0ZliIGUPzbSfkrF+JPwk0H4T/Dax8e/DS8u7/xh5Ed/qDwXkUsVmZI1aYtHtLKfmwQxydh47D5W8E+Pbf4eDXLm3kgsH1SKEod3lywujb1ER4KjDH5RwRxjHFfTMnjZPikftHgq2sPD9lr1gbC/tbmULeNHuzLcKiFYywz1wScDjHTjr4OvQno9P60NYYinUjeR856n42XxN4WUeMpbmfXba5ZhK8rJblpBxMqKCsXZSuAeM5q9o/h/TG1O2bXtWvPEOuarCbaaZJhLH5MmVhyzjkKMcEjrnp17Lx3rPwM8G2nin4e6F4dl1HXtMtrcPJdzmSKaRQoeSEfeVgGJdQRyMhcDn5Ng8catps8A8KWw02dN6GfyhKC3YIcgKwAPOCRXXBRkv3at8jD3l8TPtK0vfjR4h8GWXws8GWUHh7V7bUtwvbaYWeYhGxBBiU5LDOJByQO/wB2ud8U/DTxPpfilU8ReKv+FgX3h+0LXtrrDTyJHlQZY4ppTIPRlbHIIz3x85+HvFiwSLd3iazpuvW7rcLqkUzod4P30zINpHQAV6JdeKfFPxDg1q18OeIZp40VjexXkQa4uBsxIqOy78lQe38q5J0JU5XikdcKsZR5W9A1X4g+GPFdgdB1LxJJa/2VIvlRPulTymCnyUkX7wG1QMtuGBwcVz3hTxtp/h3xZHr0NjqerX+kn7Xo8NyHe3uPLzktt+bbg9unXOeKp+DvgN4p8SI154btDHo00fmxSGQSLBNGo3w3URO9TJ95GUkevtFfa5qHh64L3bZu9Lma3ktFB2naCm5QfmAx1/pW0YJrlkwc0tYmz4o+IFz8RPFUniWPSofDWq6k8EzWdvcedbz3UbALN5bgbGwFyDkZz716X4qmvrzSU13xDb2ltrtxEsGV+eBu2yQbuMYyWHT6V8my6rNb6y+uaVOpuLp8ldoX7O0hxhTn5cE9a9a07U9YtrowafdQ+IbxkUPFMv7sCRgpw+ePvcgGuqOFjCK5Ec1TEuTvIfceA9M0ywsvDyXkmqeMNXjMsc0MhaOBR82zdyNu0EhhXldpoUXhTU59e1ixfXrrBiz5rO8DkbHB+8BxwD6dK+nfC3gHxF4aTXdc0DSpvEupWcXk3E8au8enLMhIEKjc0gk5x8oPy4HJrz3wHHr2meJNS0LVIBPPqMZikOxlmkJG7eFkCsDsyVG0KfStITV2iJbFXwx4lj8LaTb6VPrNxPLeTJst4VE32WCQE5HByQSCR1I4AxkV63Z/C628T6e0R1hdcQM8txaxFFSfcRIj5jPydR8rfxV5Vr2z4Z6ifDfhW1W+1SZY1fUJQAGMp/dpg5AwDjGewr0j4Ow3U+rCyvtdg0LWrGXzbqEOA11G+2Ty2UsiFQm3png+1KS05o7CXZniVtfR6dr9x4X8Waxe6BcWUxUaTIBcotsBuWPK8BvL43E/Kegrtv8Ahaej+Gpo9fHh2PWLSwtmhsJ3/wBakzkKvzfeQHo2AfqM8eieKtN8FeKLjV/G0Wlwz6tC2y2ud4zdSIDGoVeuB0ypwcE18x6za6l4a0K31LxdJJDJqLNLBZqSjq6NkOyrt2IpUY98U6dppalTXL0PovwFP/wt+xTW/iUtrJDZwNE8Z/0aUzFjtj6rtVBkrjls+1eN+L/CWm6hrep+HfDtjdu1m24XmoyBJoun7onH7xVHyrg8riuam0TXdN0qy8a63eW2vJJAjLZQymNZQSNqyFdn3cgk846cVefXvG/j7xda+FNcuv8AhEotQt3SG3jKPBsjAysjkZYlc89iO1bKEov3NjPmi1739eh53HbeGtPS4tb2VbiIAIlzGSGLDqAOOA33SRj8Ks6J418UeEHJ8Pas0EM2wKm/CLyCN+ARjpnIx7V7l8RPg7oel+BtPuL64SO7jdbJbyE71jjLEjzAAM8DAJHy/SvKNF+Fa3zjTNTeKDzIt1o+/JuI4nG8qOMKRxnPFdKlGafMzDllC1kegx+IviB4y8aaPceIpYZFtGXcdMHll/kLgHA3EYGenfvmqHxQ+CesSa5ceIfC5Gy8/ezJnJUd9qcBsnqB9a5XXvGXhGyvUs9GFzp91bfKL2NxG0LIMLs4O7BGOfw4rrfhl8W7vTlOl+OZpJ4p3MlvqUz7I0DfdQgZyWbA7Y71jGPLrFaGkrvSTPn+31DUdHvZ9D1eKcqc/vZEMIULx8oIxjtmur0fxLpvh2WewmshrFpfbDvlwyJJjGQwBOcHtjpX1/r/AIW8Q+MZg+j22mahoBiSFszRM86y8sy9lMY45IPfnt84ePvgN4g8KzSy6Dbz3+mmPzUAcSNDt/hDfxcc8Zzj6VupprUy5Wmd5c+KdO8Tafp/g3wYHtb+0J8qfz/IbYfnfaBjO3tnBxXN+PvhZbQXcU4v5Ly6ux5Vu107lht642ZGeVHzceleLR3Mmn6RO7uY5sI8ZHEsLpjlSMe3Arr/AAH8YZ7IvDqcRv7jzVNqLgYWJtuHIlIO36ZFY25XeJpfmVnoKvw71jT1uEvboL4lZ0ktYztEN1AmFK7jgKdpPp06cisG4l8J6FILrVp57i6MmBpY+VY5eAxwSOAeffH0FaPxN8R2GpfZL2W7d9RndkD2reSEzjLZH3VHf1xXlOr6dfafp1rrF1J9sjvJGijbcJOUzglsnHCt9MVpTk56siUVE9itfFuo+GPBN7YS3Hk2ersj29swBfasih8A8jgjpnOOwrqvHNjYeM9Mtks75P7VghjigtZ28pHDbS+RxnPB4b+EcZr5907+1ddli1u/nlhitYSAXQkOu0giLA2/KV+vStPTPGt7cz29nqJjvoJfkjlZV3Wv+0r45GByD6celFSm73QQmtjY1TwangZS+vwxa7dXqtFapHnr8o5LdNvsPp6Vg6Zf2XhS3nlu4BPrmY5IBPGHRFU8lHH3TsJ/IV674kn8L6+0fgyWO4jnxGEvmf8AewyHaV2Z+997Bx715T4o8F6/4av92sXxvLaKWOL7Sql2McnVgpGBtHYnk9KcK65ffdiZU2rcqPaPDlzdX2jQXd+PIlnDPJsXanJAGMcc/wCFaMi3EYQBVbygWBU4znrxTLCKLTNJg07z/PfYq7wOD0AIB6AqBxUgVZv3LjZtxsPfk8/l6V8FimpVpNHv0Famrljx/LJZeHNG0WDbi8eS5lDD7wOG6eo6fQ15pHNbbcqu9M5c/wAWO3H6V2fxNZpNfstNkkwtpaqUUc53Z2nI6fKMVxm1ArEqbfJAz3rqwkbQv3IrbpHPX2swWGpxw6mJLSz12FWsZIxja8bbHz6c4PHqKhudHkttVNzay/2rqHZioXCdNj44yOxx6VY8fWUev6doFgzNu0+O5Zdi/wDPRg3bGM7RXKeFfEUnhzVbqLWo7hzcKCBJ8vyj+NT37Z+lfX4VL2aaPGrb2G67rmp6PCovdMjjNyHiEuQ6vxwrjv8A4fjXlkAmEq/YnEMhPz7ThlcZ6A44r6XfSF8Z6PLd3cYkhVxJbb+A2Bjt0HHtWE3hW3fTrfVLS3illtHxJtGdyEYdSmOw6cDFdsJxSszBxfQ8+8M+Inspm03X3ZISd6yZJUsexx9z1GOPWu1/t+O+gFzokErRzjExXj5wfl6cflXF6hoDXd7PZ7BoqhU2qRvV+PUds/iKv6de6d4TgjstWnkuZh+8SKFfkU9Au/3H5VMrWGnbQzlu9f0jULlphNcSRgm3wm1Vz94lVGDx3Pas5V1JoD4iR2Msj/vGVVA+YY6AY/LFelaJqem6nIredcu20/uW7HHAJ6dPQ1i+brl3JcQ2tuNAWL5kUAYkJP3T2FSrdEUc5HdQy26DUkMv2ZvkCgxuu48gjgHHbpXUi7hfTxbXkBhdF8zzWGeV/iCAcZWsjUY7vSvPmu4odRinCHaOAjEfQ569jVSDxB5fkzX7rAANu11ysintwOD2o9AM+88PazqCm6slOomfOHyPlA4xtPtUVpF4msYP7JllkSELv+zyFvKU9MgE4yfbiupsb2yfzLrRpGtZVOGgcgKwPZQeMen0rM1q/ikuiJI2BTJ2xknIPT0/IVSStZoV30OG1ifWtUDS6ozzGMLFtPL7E4C7jztXsOlUl065lRbyG4MrQ4xHINvGB8vvwMVebV7W53G6tJoZAPvH16cCsT7fNeT7ixWNeEC9Vx0PAFaxSSskJyZ1J2alZ+ajfZbmHaySAcqR8tSanYp4o/0eUC21u3jxhVxHOFGcqQOp9D07VkWWqvHFJLGqyzK4R0OAHQD3/wAK35rX+0vLu7WWSCaMDayAboWHOGxjjr7UleL0Ho1Znk8nnW8hilBidOCP6UKc/dBwOwNerTtpXiEtZ69jTNQKYhuQoWCaTnBY7cqx/KuC1bw1rGhTBLqA4YfI64ZW4/hK5zXVCqpaHLOk4mQRGBnP3ug7U0yJsKjr+nFESK0uy4fyFH3sjP6da7GN/Cy6eUCBZguRICxb8jWjsQjk4Lee8mEFmpZ3GSMjp/hWrqL21tGul2u2VUA8yUZ5bvxUV1fwxgwacBBGwG84wzeg/wD1YrNMnJ6Z46CheQj0fSNbhhsxbugXy8LluAQa1JPEmnqu1j5rZ27RkDj/AAryVp+zcew6Un2h0G1WyprVVGTZHqU3ijSrffHtI3DgdRn/AArFm8WX1uMWSi2Un7ysOfzHFcKssjnbGu49sDJq7a6Xqd9IEjjPUD5iFAzgDrTdRlJIu3+v6leF/tEnmB+Bu5IA9D/kV9Tfsk6nqHgvxYfE1w8ltp18Y7K5hUlftNvNkHbggEo2OCfp0rz3SvgvJaaf/bfiO/tbC3jwZfNILBMDmNVz8w6YbFdFDq7eINb0/wAHeB5Ire13RxB4trFip4ILqCG43cf0rhr1lJciOmlTfxPRI1/jPNpV78aPE+oaTH9ksrp428tsbhIUUrkc7cIR+IrzslyqoD57MCDg9OK92/aVttFsvihpV5pMQtU1Lw/Z3dzCVwxmleTfvGACwwORx2rxdoVht/tQZfl+7gYHPFfLVdz1Udjo87DR4Lj5wxJHAGBjg9scYqvr6zTae0iqRjnj+Ar83PqD/wDqqLQ5QmiRxPx5Mxxz98P82R6DmotaWV9Omcc+ZG64GdoYLx+PHFclveNY7H2vq2tm207SviRYeGn0c3sMMsesRSl7cySoAQ8cYCrzuDbsN1613vwu8Vzaxc3GiQeGbZ9fmtWlOuafcrGZoMhfN2yr8zoSoK7sE/lXDf2B49s/hB4HX4byz61oPi7SLO4vA/kypBqVxhRbAvlbdd3B+bG/nCE0um6/4i+Hfga4+G62V74Y8WtI7yYEUi4kcygxyox4ZMcqSPlznmtpQbv9yCLVkY90tvrPia90a5kguheFvJt9RhZZknIJKmRY/lA5wwJBHTFdL4D+E3jvwvq0HifTNRsrjSWkeCaCOZ4RxnhJHUM2GAwPTvXZeM9Nn8M/BRtH8SaqT48vX+22k6QOSUEmQjSKoVVaEcEYOSOOaNd+A9ppHwv8N614/GojxXqt1JcLe2c48u2iUK8Mc8Y/d7nRlI2Dcp+8wxis1ovwN1W2PLtG1T49a9qOuvYyJqtvAwtTFexK6MVYoFjaZ1CBAPvM2Dng+mp4X8E+C/EXhi4t/Euq6j4a8aRNczSWZgIFhcQlmysIULKsiKrK8RI9wRx6Zqc3gK7s7fwV4q1vW9FuJnt5TcmBbiKxmRcK+U2tscE4MbHGOeapab4X+GWl/ESO+1bxl/wn+maOsMd+l9ayCV7SbBfyHhcNcOFJXBywz6Yzmo046R0NfaSlrY8TuL7QvFl/oM/iUJulaG1vdXtLiRdu35UMlqUAjb5VJxgZzmvqK+vtI+HHiSx1O+tbHxkGtgIZZWSHCYwqPuEsfI+7tHBOaq/Fn4Q/Cr4cXtr8e/A1zFN4X1cW0VppqwtNbLcMNrtMZHLRK2GYFwAp+X0x5roXiDw1rfiy+8Z3KWut6fDAnkWUbnCSYUY2/dyQD94fRRxWlNpL3WYz13WhgeJPH/w7vrW/8T6F4atNFur64VJLKWYqDg7WeF1+VTnBO1V9a9p+HnjnQLK8tNW8c+AzLa6csSQSrqyEMylVTKSDONvQ4OSPWuX0Px/8LfD/AIUnudG8IyazcXlzdSSabsWWG32txIgniZMhOcAH0JUAV4h4jtrL4neJhrCrdW0F1DAvmWabfInjUjmBd2M4A4wO+K0jDm0X3kNq12tD9Ltc8Y/s9XvjTwqbqKG3abfHHpssMEjQPMh8yG4Von3Rfx7y2RgbcHiux1+Tw5ayTaFYwWt54WnTzY30hkjuLXbj95JGUDnpkFF46e1fjz4c0bxlrXjuLwuLm38RrYh3tpXOElWBM+VIeGUlRtGR8p9q6S5/4TPUvFrXXhGSXQ1vMCz3XKJC4CKGjaIPtDNnjaM5H5bPDVElaRlzU7vTY+/fiL4y+HnizwzYx+DtWutV1fTl+zTaXdwkNewZ3EwypDjzY/7r8MvGMgU34f8Axw+HngXXoPA/j3wfqOm6LrtqsF3PqWLq0CuNrMIgz5QqxDEEN2AWvj3S/HHxUtLafw/rSW39p6d88cksTG5WPt5ckblJVwQRn5vyp+k+HvjB8RPteu61dwLb20mY/wC1JSo3YwsXkgYQOp6qo596X1ae8tg9pDoj0XxZpel/EH4pW/gv4O2sFr4XS4je1kkRfPjRctP+8lbdMsf/ACzO77o2k8V63oekzeIPFOr+EfFNp/wmPifR7djFNFH9juLi2TDYj8kDzTHIwAxyAe4BI8Q0H4e+JNc0O61bT/s8J0uU+ZLaXQlkRgCQAsWJR0yvGSO1Yfhzxx4w+HXjGC8tdSfTtY0ra00kqvNHcWz4cw3PmYlMbqACAUxx0xWc4acsWWnd3PovTZ/jP8M/D0T6v4e1TVtCu3ED2M0CX0WXOE8wqHNuHJK/MyjIwVHFeG/F3SPiLqniGGwn8La5puj2QjuLi1ll85UjySP3iHch2/KRkngV9AaR+0z8WvH/AMR0n1DxFaeDbMtHGNLjhiMUjEcReZJtlVXwDvwCvQEtxUdt4f8AH1zqniPVvDfxB/tTVLlmaW3jSENHOCMgpN9xAh+VkGD9cGuRKUJJyibaNWTPjbxnaX1pdWev+DYda0S7jkLJcPbiWEgLt8qOTDIRGcKVfd8uPTjorj4ieP7jwgfCPiGUzSajIhgaxmSGRo8YaJ1iiCNu443dhX2HoOk+OvHOq6To+rx6f4q0+Rfs+qWdlKkLWtz3uJDv3Pk9seXnsO/R6R4Q8HaXrup/DjUPC1tq9xpuzU7HUraRGu7eYMWhZZLjaRkAZVSVBGCB21deEkoyiQoyTvFnydq2uaBc+EbXwD4hsptQ1WIeUzyqfPSFVYh/3qswdF4Ce2eK+dNe8F+IvC1/bTa1Hc2NhqECS6VqJk3xLBGdpZXjY4KE8xZyvoBivvL4p+DvAfxSnPxF0rxpb6fqulRxWV1YlRbTeZaPgzbnALSAhcKmY2xkE13Wm+EPh/8AHT4eXtr4r8SLJqeioJJrbRILed1Y/LFcskgby5phxtDx59yMV1UJxir/ANIxqc2yR8XaYfI8T2vibSnuTa2MS2st/ZSEiMTJx5m0goHOOvFdpdfB34nHT9R/szyb60tYftX2OYhL2aNyTIIs53NH1IbaxHQHpXpHhbw+rXWsfCXw9eWsptRG8fmWptnvYCFBaRiF2yAkZBycfdPp1kv7QOnfDX4lXVp48064gvNNsoodkSLKWjcNvOfMCMCCrKePTnpXTzx6RMXGR8UR6z4o8U6rFpWtG8vbrTY1tUtbnzC0cY/gO/iPYOzBRXdx+GfixpCEaHobpE7gx+VHHLuJ6cFtv06V9ieMf2lPDfwv1wQaFeafa/b9LTUFkv8ATlmRxdgtHA3k7JImA4YMzdcY6CnW/wC0n4+8PeA28Z6Po3hfU7Zo1vZBCds9up5O1AGQ4H8OAR0HpVe2VtIaGfs5XT5j5E1L4JfHQfYdb1bSzohupEaC5uJvsw2Mcbt6MNhHcF1xXtqfA/8AaX+Hdp/wkcnjZ7OKG3M0SLN9stZl6iJ1kclcjpkMOK574k/toyfFHw0mmeJ/DsGnoriQ+XNsEr/dH7jHQZ5+b047V5v4Q/aI8S+AW/s62SLU9GgnYpY3BaWOOF/4o2fPC9MKo+vSi85K6ppGnLbTnPQZ/wBnvx74gtI/F/iDx74eeaWOS8aL7UIpIri4+dIHIC7SwH3sPyCNoHJB+yf471fwta+NNW8WafpekXMe14LoO8yTK2wKGjbBUt0bjjqF6Vqz/tEeH/FoZtX8LQtazMBNcWkrRBpUU7M27kmL5SfmV8c8ivbdB/az+D8eh/8ACC+KNDDafZpF5VrPLwEztcRyIFLSjg9RntVLESjHSJm6Lb3PObX9i3SLjwEuu6jqt1bXVkxlm8uQTW0kCYJO0bZOV5HlzLz27VteP/2NvD1r4RsNe+F8t95EyJN5VxKH+0rLjALskflbgc4fsBz2r1zxD8Z/2Z7jwXqfhmC9vTaPb/aVtbG4kmLMB92Ntz4kH3SPmB7g14trvxI+Blx8MbBNI+Kus2lpb+WZdLuYi8wbJUdFQsqDoitjA4ANS8RN62HGhZWOzn/Yz8J634Ws7mTT9Q8D6u0YiuYhci6gk8vIbpkReYPmBGeOmK09X/Z8+EvhL4eC01Hwc3ja2iQR3WoRzeVcWjk7VmiK7nG3sR8vqAK8oHxg+HWnaHp0um/EzV9XFuWxFc2E7W5Xj5BuUfJjjBZwPavX/BP7XfgK21Cbw34u1O0j0m1tjMmp26lIplznyShwTIBnjPXtTlialrELDR3sbtn8CP2YvB/gizuPEOk2lnYpEk/21rmZ77zioJWRoieVJA5VU9sV1ngHTP2RPDenfbk1Lw9fxahKPnvJA7pNxsRSSNrZ64I9xXhvxP8AG/7EPxKsjd6bqurXGoSu6tDosE4IcggSSQtHsz3BUMM18f6H8L/GPibWm0v4Y6VqXia2kV4/NuFNiy26MMGaRgsG7HOwc84C8UU1UqX96yHNU4bo+/8Axt8UfgtFrX/CsdCvXgOo6tHNY3+nQKlol6PlCTuEj3gn5Ay5GQPmwM1ualBqttY3Vrrl5qVtpViRNZX9yzNGLg4Atx8rExuOQwOMr74P5j618APjHBrBh1bw1fabcW8iYnhDm3kClduJY8b9xAwUJIPp0r3m3+KH7RHh23t/CGu2Nn4nRVWHSbPUlWW/smiA2hJY0DTKMZAmL/Wm8LypWlclV4t2tY9j8TfGzwd8P7WV9DudbvL+ZsHSiXK20hP3iJF8t1PYKznHUit/4WftAa7400a+sZfGGn+HLmLKf2drUUbny8Dy3yJEwM8fL0554xXhfi7xB+0l8aPCyeF/HWl2elwWF1E0FyljLFLHKBsPEILKgDZJ2gHs/SuFX9mTxuypcxeLdMkjuNyb3tbiJVuFwPKB/hBGAW3MPaksNSt771/rsV7b+VaHtfin4u37Q2Xg3xXNa+AvEEd/mx1yAsLB4jvGWYeYDHIrHByccEgAce/eKfAOo+HfhVa6z4A1yTW9fsrqG4gksnW7sb2WTb5xniTcvl4GVBIxjjrX586F8NvCXivTz4d8XfEebw/dA+Rb2V1Y3EyRMj7VaKZdy+UWAOCqkL1C19UfD39kuy8M6Npp1Px0un3M6q8V3pk8sEE6dPngfzUO4cMxK9CMHkVFanTjHSSKhJt7HC+L/iR8dPCWmXvjXxA1jo2rIn2e3sJNPhZJowRl18tm4/3m9q8q8L/tofF7RtNvdH07V9Ge01BCv2Z7GNDbSONryRfN1I46ntjpX3X4w/Zh8E3vibSvEnjC91Se0i09LSdFvsQ3h27IyGVflUDkhTgjB24NUn/Y++DT+H77wlo9hJoV9JcLcW+o/aBPPG6EMsW14xuQAgYzjn8BMKuE+2hy9t9k+TfhR+3X428E3Wm6N4xksvGugwyGHmIJqESE8NEwkj8wIeqyZ3DgdBXo/wAaf2iv2fPHPh7b/a2sXI1ci2jms0nSTTDjPnxgouMcjywr7s+1fQw/Ze+EFzpuneEtX8PaQbuzlVpZ4V8q7vyUO5ww/jUEFk2kcdehroPC3wv8E/Anw7a6ff22jXfhmzupJItR1RY1ms5JpC+XmmQxt5Y5XnIAIGBiubETwjleCsXS9tsz8j/DdvrST6tN8LPF+raho2hQNfXGo3rTWpf5vLCpja3dUAZc57euzoGua/PHZatNqM+tz3knmo8aG4v7CeIhgNwLuyccAgAelfqnr9vo3w30PU/FfiW9s/Evwv8AE0LMZNJtYZVjurncqvG0KuSCw+VuU3N90EYP53fAWW58EajdeO/A2jReK/s7z6fvub/7JPcRTfdkMDrgF8L6Y2sqjrjixGJjso9Duw1KTV2zVvvEXw216Ox8SfEnS9V1PXYizJ+9e3t5PL6eZAvyLnklVTkjJ61r+EPiv8D9NutZtfGHgu21m0vhHLpEFtDGISeEkt3ZAmCfvAshIOe/XFutNsNV8dS6r8cYNTtNN1Hzp4fsOWjM7HPkn7KJHjQdgNvT0qbVfhV8CvE6W8PhrWtV+Hd5fYhC6jC10h+Yf6lspsYFuuRnI6GvPjTb2djvk4LRq5xluvh74k+K/wDhAvC+iXrajKJpdJ0u4uzC1ssMZmZI5C+1tkaFhwflXGOK6r9nG++J+j/GCXwNoXh0Qavc5a4g1bdDEsEH70lVkCtmVCwDAdunFfW3hX4teDdI8XaNp323SvEzWVotlc6vPp6i8ZtghbGF81DMB8xQheo4HFeo/FuL4MeO9POq6VrFvaeKvDUAjt7yC4eGaFnOcPAn74Rq3IyMDoD1r0oVKdOHKebUU5y20NbS/it4j8N643hhLG5v9XunYQ6WyOIUI3EmCYBy0QQHkJ8uDzWvd+Ofhj8W/CmveE/EekTTS2MM8Wp6Yr77y1nT5d8BwrjacFGVc9iOgrxbW/jD41+Ftr4ebUtPTx9czRypPq8kIEkUb7PLEbIm7OGDEMeQM14DrHxG+2/FGPxbrGn3Wn+KTbw23maKTYrqItwDm5MmTvMO1W3ZGFHTjGHPJ6FKnHc5zXfCPgnQPDMniHw3fatPZ2e+M2d+iNNG55RXlA28nAGMZ5x0xXgei654+0yS21jwhcazoH2d0utlubsIAMbWdCPLZePvbeRX2honjXwH4v8AGOvafD8S4/BY1Rm+3eHPFenAqJsBGW3n8xo2XdjCIMbTkZ61nX/hD9pnw1rd78NtA1Own8L29qJrLxALEeRPGqiUWxmhMrxkcrt6hVzyDgNTW0lcrlfR2O68C/H7wD8ck0rwX8QPDln488W6fa5n1S4jt0t/lPLQLJH5oc7sSRgIAQMZGK908K+O/Cnw7+y+GdR0COxstOlZomtI3cW3zbi+1TyB7Djp7V8YfCT4B+HdU0HS/jLqtpq2j6zG5MN7okrbZXjPlMJrQq2NzK277hPy/j9Wab8WrnQrV73WPAep6hLsy1622CKV1GN0kbKdvA6E8+1XQqxp6N/cRWhzfCibxv8ACr4U/E2G08XWepXnh61lvnnuIF377kp837vALx7Qc5GB83rg1R0/wj4YOuReMfhrf6vr/wDZQ2PDJcTyxmOSPaUDTfvg4+/g7geBjpXER/H/AMG2r3F3F/auiXzTl1SezSS2iJ6rtjkZQvYFTnAHTpUnhz42eGV8W6l4S1ySfwrLqTmaOfRdskN67JvMsZdf3EgAUsCzFiOOoNX7dXSt+BPsZJHrXxQ+GemeOvC1vevot7dzWdvJMkOn3QimYSbQwIfCSAqvT7wI4r4y8L/Cn4meHtPGs6hFqUNnAxgiM8jStbBzhI5Y2BAUZ54xxxX054X8F/F7xXc6p4dh+JS6/peihbixuGXytQgdv9Xb3O070xgA79/XK4xxwXiH9o74q/CzTR4e8W+GDpGr7Qv2y+RWFwiMFYxqreVOr5wWBXAz1ropyf8ALchwuuWLPMr3TLvw3cRW/iVZZs7pUv8ATnaRIwBlvOTBCAHGfl/CvNfG+iyeJtNutd0bw9Y2lhdDyIdTJEbS3AbaCAqhkDHjBAG7v2rq/h/+1R/ZXiy90z4r6XbtoOqTiS5js1O4FtvlmNMfLHtAyEPrzmvonxZe/CTx98Pn1H4YWY0+HTL2Pyom3xOk8zAfvYZFz5RLKQxHOOOprqUpU9JIwcLvQ+F/B8vxGjaz8FQ3EOharbysLlLxChKHaYwAEO9Sv/1vWvQrvXpfBesi41uya6m065USyW67bZ1IGfvAqvqAR2r1/wAZfs1fGrVbRPHPh++sY/FFqI9thcRrEuz7jr5j7kbK8rwMH0rjtU0n9pLwP4Zt5ZtEj1bS5reb7ZpxtPMZdp/et5Z3NJHnoVZsjtzW7knsYrTS4/xbr8esql0oHh23vYsiVoEH2ncRtOYguDz3AOOteRy32tWOj3XhyG7S+0u/KHZI5LFVIP7vcSE4A6AZrgdK+JnxXttA1W9u7JNX0CwkWGRbiP5It3yqyxnZPEFOAPlAzx716p8MvE/gfxD4VvNE8U2L6XqAXzNJ1jZuEWGG8YzvVSSf4SMfhR7Jq7K5lsjN8P6x4ks9P1LRtMmRNMDo2ydMusnAJQ9sYPT1zUtvrV3DqaxSXk8lqibrm38wskoA6K/Unp16V1XxS+G/hmbw7p+u+FrmOa6t1QTz7WjW5ydokzj5CSPpjjtx86+LNJ1jwW8El1bTA3UG8PbuZYQWJVQJABjPpj86dOMZPQlzaVj64Hw18LeNZ7HVmkvdK02aBkQyyRIRIw+XbHy21W7e3HFee658NPiB8PtMtvGM/iF9H1eyMqaXHPHDLDcR/clRdrMY9yY+9n2rnfD3xMs7BdATTdVuZfsIaS7g1ONgrynHyiMqM8k/dGMAV7VYeNpfiXeX9l4kA1TTdN5jghVredGkUK0iYOCPXOcZHanKLj00BS0vc5Twr+0Z4y8IeEv+Ff3/AJlpaXlvN/pVlDEzFpmLuzbx5iDJOdr8A8AcVyngT4sazoPj6wm8GO+knVGMGoss2YZwhV1kMfQsCCeePavVLT4S+AdH1HT7HVNMufElrrQ22s0s5huIeQzKxPyYQcdOQK5P4/fCb4c6Tq8+l/Di0utD1PTlRpBbSSSxTeai7WXIVoiueqtg8jHYZShRvYtVJJeR9oeJ/AfgPXf+Ef8AiTp2ozabJqtqZbm6lWWeG6SRdgSWLOyNhjYxXHQ18l3vhzQfAnxNk1zxhp7fELw2rr9rkUNEyZRtjxxbufLyMKG54xUHwU+Mfxo8DwXXwg8d+H5Nes1i/ci+UJNAGBcFSQsbRbAWCnJ3cjmtj4i3Gm+O9Qs7LVtOnZtOTy0vrB/JZkdVO2QMpDKuODxWPs5QlYcZRaPUPj5oXh6fwh4Tufh7dLqN5qUga0glXN/Mm2MrCeNu2JHwNxB3YxUPi34UfEPwL4QstbtvF5W+vljjudIYSbkki2lxbAloztQgkHjnjtWl4yX4h6jYeGbHwXfwaFqXh9pGsDJ5cy6nA6IuIZDHgsiA5Ur8wbiuI+JPhb40y6LZeIdSmfRUtHL3Mk7FdrSyRrGwjTeuSQAfLHT71RNPXQqHQqeKNMt7rUNGi1m/i8Z2E8TSpHqVuCxK4UpJtA2YwdrAcN1U4582+I1hdfDbxPBrlhpNvqPh7WI1WS2tt80VmwjXzD5YUZRhlvugYHT1+m38Xab4k0y0i8Q2tlol5bos8V+kRMNzGw6YVflBz8wJGMcY6DzVtY1PxJfSaP8AD6Kb7W0pZIo1SX7RHjMnl7lChUx068UKbi7ILaHzD9nXWPEtnaeA76bU9Ltl+0mO/i/1cm3eqhiqtgEYGSAvv1resPjDpUtxINcvrvSL4oI4L1A5W3lQD5WQciMlfm69OfWvoK28C6BeaDq1hHHe33iGyfzYDtjgubd+knlElGeFxxscYyMDrmvDNan8I3/ha30LxBmG/v51c3UkIe5hjEo5DEdGHJwen1rpjKD0J17HUT6nq2pTW15rsum+IGmjK21xaOplkwq/ORgAjb1AHHftXLeKr+x0fR5rnTrP7FNdgRSRXcIMV4pO3h1+6yZz2BFcr4z+GC+H7qKbwdq58VqoEsUtpH5bQhlHyHbI25sDnbjHoKv2OtTWFnN4U8WW8uu2jrH5W7IMMh5Yh27ru6ZODx7CuTTQm5wem+FNMu72DSf7Xj0W6KhVkuk+XjGzhjtIJwO2K2vEFn8QPCd2l3rEdvLDpcsc1ncxIDE7gjb5bc46HKk1u6tPpk9hYWer2baibN2+zXLhSsyMfkSQggjAOOo6Ct5/EHhe68PXGi3thqFrcXKgXJMgmhj2HMZySSy4XqO3FNsSub2h+NdA1WGx1+801LfVnt5BdGzzayMVJG7amwnrnDZz16Cutm1AeIfh9/wkUVy0FtDPLBNartaaWFmU4kCYUSJ94HHvxxXl3hPwx4Z8Tabatd38miStKwN4ifLKkeeQpKhSDgduBTtc0Dxn8M9Ti8UeGrq11LSdPf7QLmECRZxIMbZ4VbcoB4OAAvHOBxjUimVF2PW9O8WX9te+HNa+G15e213aCeCRxG8vmRhVOx4W/wBYgweAOMcc4rttI/aG8V65rk9pa+GLTxPc20Cfa306PzHWLABYxSOdueQRgcY/DufDP7THgaXTtBbVNAgutVnjP2oq8UD2c6YAyZV+dWycBDyOvNe8aLafDmXxXH4s0zSIdH1LXERLiByLXz/IXghl4Jwe3DADjIrF8l9TW8ktj5I8R/Fvw5cWAm8HaBJ4S8S6TI8pdreO1ubYucSGVBiOSJlJGCO4wOK4LT/iR8SdA8Na3aaTeqDrbPd3Bg/1iuWDeYluFMSYPUL2+lfo/wCOvg38P/HaXN3c2AttWlt4l86PIcbVCId2MtwuO2fc18R+Nfgl8YvhdYxt4WtV8Z6WsjMJLSDzNQstx3Y2yEbw3IyoXGfaly02ONWS20PO/wDhdv7Rmhanp1lqmubrWZV8mLUrNcTIyDbkrtkA7AqwOfaui0zxp4p1TT5rrxRodvrultOGmETTRzxlztBgkViCF64PQcZ444dPi/8A8Jho2o2fjTwbLquqaXGiHUYMpLCN4jLXNorfKy5+WQDGQOK7r4d/GfU/DlrZaFrem/2t4c1Bjtlms22RhcqXjkOF3g5Htj1rGpThHaJtGc2dLBpkmq6LqljBd6fPoPlCRbfXoz5kIfhf3vzHMbnCEn5SRjtW98J/Fvh34c/CK88FazqVzBNFNKTNp1zE8AW6ljCywb3HydCwRcgZ6Zq74k8LDx6yWXw98R2fibw9qpED42G4sZYijhTzC7oX2jjIANaXxk+CGp2P9l2+iXuneE/De9EuC9q6z2x2qWlEirtkQyn7p2AZA6VyN3X4GqSuky/pnhv4heHPEd3qPh6zk+LvhzyYZ2F9cAyyCNN4+xTnanmBcjYw7ba9wsf2kPh/q/w1uPitYWM15aWCeTqVg0SLqFu6v5bxvCSqOq9yGPyjp2HzR8PvGPxa+EHi5NAvNVs/Hng3WI1fRtQt4oIYJJF5kimjAM8Uqxj5sMVzg5zxXiviHwt4o+KnivV/HXwr8OXVvLq0kTNa2sqhIJ4UUT5c7VMbFd+GULkkCsHd+6nY0cVvJG/42b9mHx1qNp4+8M2E+k6ik/mXnhryg9ndhm3MfLiyqlic7QyYYcLXq3xW+Fnh7TvA9v40+D2kx2Wu6VKH1FIrtZJrKNIw2RAxY/e+ULsPGGAwAa5yf9i7xnqoXX5tSsHiMayy6VJHLbMSV5Ed0ocCRfXaFPHUVwOtfs5eMrDU8aR4zSS6uIkiYXc06v8AIqtHbyyR+akyRjYANoz7VrOMLJKZMJr7KPL7HQP+E88TWOpeBFufhr4wlmzCbeUx2d3d4L/KSM25Zs/dXa3Q+te8+PvDfx81qS3l+ID2vhG58PwxG112zkRXkcoqHzgkry7ied2xeDwCMV2/wh+DXgSfxS+g6trcsnizTYoLiO1hYi3mkVWlLhcbkYBQR84Htj5aq/GTxn4SsvD2o+H/AIgXupaV40sIpEtvOiaKKWFGxFLnHlSKwIy67mJXr2rGpKEUtEXS5pSsjyC6+I3iDSfE03ieXQ7rxjceGLe3GoatZIskSAKrGdgw5AO7uMdyBXrl/wCOvBfxdT+19QvNL1q8t4ImuYZbJI7vyxjaMjf86btp8vHAx2rU0747fCzwR8Jk/s3w9aeL31m1WDU4NKlVo3kg2pm4QhHAbdls49OeleYeGJdI8WeGmu/gFBZ+B7+wujd3iTlbmNI2ztR/NDSxxhlIOECgDH0j2kb+70L9lLeSscBpXwn8ReITr194A8Uf2BOqtL/ZVqTBFON3K7BtQKOM5BzTvhx8QPFHw88Trot54S0zXvEVtk3F5vcA2zplVYCNirEE5YYB4r6P8A2Hj3xPOfFPxEi0qz0++iS1sr3RcsG8mTE8pKMSqNsJ+bgcYWsLVr/Q/g18f5tfuxc+N1n0qGLVIjFHiPT7lV8mQrn96QI25VcgL6GqVay5WiXHc//T+uZ44vAmqxeNfEVobswALYaZG3OI1VCytt4wrFgpHPTjg1zvxL0/xt+0XZPoPh/wzf8Aw506+hQjUzIl0s+whvNNmrRHJUbVAc8HJ9K+bvEj+KpvDll4j8WvF4NsNoubR5Ga7uAwwA0uBuTeDwGOecdenKWXxa+MupSWcfhDVb/xK2x3W3ghEXkxp02yIFJzg43M3SvzSFGSltqfWNxtfY9nn/Yp0jwdpsN18QNVjhsm2gXUVm0V02MblNus0qD2IO724xXWyfs//CS81KPT3vY/hr4WyP3MkjzalqZT73+uYSQKpxxwfQYxXxB4w8VfFj4j3k8HildQ1W5VgPL3sLhTF3kEexgoHquK6PwRF8YNU1eyS60TW9b0+Ff3Tsok3eWOQl3Mx2hQvG6T6DtXp8uItzSdjlfstkz6l1z4Y6Do1tcxfCrT7q28O2qIupapJLJNfSRkZYJHdqUUIMj932FN0f4TfDa98Oppujpa6MLxw8uqXu37TcKG5QF8leuPk215H8U/Hvxr1zTNNTwppOs+HvBccYieKCKO4tvNB58+5dQfvKTjf7V4zdeH/iJ4iSXxD4n1QQw242KJIDOi8AY+Q7FJGKcIVmtNCW6WzZ956B8K/wBnTwv4wv8ARtS0y18ViCzF4l40ryFHjIxFIQWySp4xkD+6O2BqOlfsrXtjcahZ6NHY3PnrHDZWnnS+W7sActjZk/7W3HbpXy34W+DnxD1/wbfeKNKsprq10n95eJdKbe2hTtJGjbfMBA5CK23vgVNpXw6+MOqwW8mg2y6ZZO37mQssWWPAMXBLc9AAD9O1ezrX/iEfuV0Pt/T/ANobwL8MPD1l4SS3j8FWVqrfaEhg+053dN4VfnYk9VB+vFe46R8Yv2dvDmnaRretz6faR6juVb25sX3SFhv3GONJfL54+baPSvzS8ZfshftNvqbvZ2jeObOG0hmluJCtu8W8Asiwu7mcqeMRuSMZKirOrfsrfHKwstN1pL2ytxEm268y5KyRY/5ZCLruHYZxUewt70pjcqT91RPvfWPjv+ypD4h1LxJpmraLqPieYxKslxZSebsjwq+W3konyJ0xz7msL4h/tL+DvGmk3fhHTGjXRZ1MNxfvbr5crnBJhgmIaPbyCcHPaviWz/ZJ8R291YX/AIn1rzTfbTbpaWkwuMyZxC8m7aj/AEzx2r0XU/2CvFdpeLdWuvWPh20niDxWlwJ7u9dO8ZZXCRlT3AGfbFZulT2lVKUoraJ9Ep41/Zf0rw1ouieJZ9O8b3dnmeJHKWsg3fNhGCRIQvTbvHTGDVXx1+078DdR0iLw5o8TeHTaskkjwELI0SDIjjZMeYCcZBdcY9K8E0v9gXX73UIrm68VSaQJMo9pbxNLJIO22USsBnuD0rc1n/gnv42geCPRfENlodpK375rsea0cY6s4GAzegEg/Sl7One6rEKpC6tT/r+vId4h/bH0K30Gay8C+HfIlG1PtN1eMGVsY3eWqt5jD3kGFyM1518P/wBrf4qeBIr2bUtVtPFhuXDWkl9HlLVWxu8vycdsDb04r2FP2IvhR4SvLay1nV9Q8c6ncIZFXKafYJ7oFy8o56GY4xVnxD+yH8HtEgg1LUdYFnpMaGS7kDmSYg/dihRJHcHPygjB9zWi+rLr8xuUtuTQ4bVP25PidqlrPYSTaeYpdoM/2CMMg7hd0jIV+qk/StPRv21LBY57Dx1qY0my2oILXRrAMrtx/rXjUOpPp9327Vwvibwx+yV4JC/2NY6hquoJhjZ6nqt2JAQflXy1hTIb0Vzgda9z8D/Fj4I2NxpjaX4IstP1yAf8u08c9wMj5f38kYAAHbdxUy9ly+5f8S0pLTlS/A4W4+Pn/CJaG2qeBPBupQ/bC00btcJGrbfmEjbgzfVQqg18v67+0H4u8a64+t+J2/s+W63RmytLb7GzR9OXRVkf676+ubv9p97fxbP4auJY/A9tHMWd7mKO6jKuOOVRccf3SOayr34yfAPTlkvvCWnR6p4h1e5WPUbyW1n6g4MyrcxtBFGBz+7AJHr1qKfs1q4sqTnsrHw3b6b4kht7rXtNa70i9u22+bHLsym7ADFmGeDXofgjw1+0DpOvJrvhrSzqOs20axwzXF5bOqbuj5uZGgGB6la+2bjxP8L0ndRrVlqV2YlY7lRY5ugxGj4B2/7HA715rd/tF/D7w++qeF9ee+8QMkSGKbT0gWOOTnCKD1bBGSAQMcVaxN3y06YuWf2pHm2o6N+1Fr+u6mdbN5M32dF1NrJLabyY9u6NCYeq4zzCp+leT2nwm8Y/2obuLwrfeItKgkeNsQny4pCOWkZggHvuFfR3hn9rbwn4YMtzafD2VmSNvKup9T3SSSuQMSQMCoDY7A49K4vxJ+1ab/wte6ZNoV3Jc6g5Mm25iitrY7gVQQxLh+PRF6c5raF4bUyJJvRyPO9P8E+KtZvRBovgifUpG3LsilWFF2ZDZkcrEAAO5BqtY/DzxnpF/MJGTwNDIC0rgC6kGzpGNjAke65Fei+EPjvGdLsvDXiUi20TeEvooQymWGX73OzzARnJC7c1J4j+PXw/8Ja39i8AW0vjPTINx/0stCqN2ULJGJSobp8uOPxro9pK9uUx5OzPPvCv7PXxR+Jd9fa8YY9Ps4ZNsN3cuM3BQHPlxMyMAoUdQF5GCe2Kvwa+IPiLU7qXxDcx6W9mBDHqF8wKOqfKsfljPpjg55rYHx6+Klzrr+IW1iK0lnRYPLS2iWNIeSkeFj28A4DHJHrVXVvjP4n1S4jhe0XNiAWWNPO3Mx4kcMMn/gOPwq1z3VoEuP8AeKnhn4CfEDU9VkWARwWTlN2osqrHgHGIldh5oPtg1pJ8Dbu7urtNU1VXhtZNkj7Cvk88yLyAx424OQM9eK6zw18fpJdXvrvxhOttBFCsUVpFGokkkP8AtBPkGOzbq6K8+NWg3FvJaweGzHDfQlCrtsAZuC28JlweuCo+uKzlXq3tyjjTS6nB6r8JNMv9LutT0OaOC3so91pK5dnkIONoGMjG3buIIIPpXIaF8GPFXiOBWsZBaXExwYwiyhdvHRCfT2xxzWadLvtRvyl9eTwWSRqouY0YoAcfIf4WA9O3tTTBOupW2m+Fbi9u72QnE9s7QNIUXcRhiEU7VPAPOOlEYzT6DbWyZ9CeFv2VNO1S7Xw9p3iZNa8b2w828skMsMEMDjqfMMiPtXbkIQcnGMjJ+q/h78NNbsPhz4ttfEHxDi0mz0C5jBaeBbhLZLVNgnxLmaPsqYUEsg281+cOjS/EqDwxc23hPS7rTNJtpiNQvYoS1yryMfkkcfdG7oMc1l+F/APxL8YXV1pOk6ZfTRAq9xB53kICoyrOjOqyZbtng/Ss6mHnU+JpIuFSMNmfcfwn8GfsX+KNL10eKPE1p4x1G1mE97q9211pCvBI2YxbxyyEybdpBZVVhx8o4r1Dw38fP2ada1NPAnhG1tPCtzdlNKtL17Zphfdo1a8uYvNVeCoecAn+FsAGvzv0z9nX4neIBo0+reG5NJ0i9kYJPPcQrKB0DbQ4EW84CGQDPUcV9r/C/Sfhj4E0jVb2y+HsHhHx1YyW9oLXX9Ve7Eb7XAmtpLgFcEMrFFAU9jjaK8fNKUacP4rfkjqoSU535f6/r/gH0tqk3wB0SR/CF5DpWna5HYPbXG+2m3ILmJSGkYRtFK5DBu5Tp8vSvm/4gfGT4d/Afw5DP4Z06HxrqWnTCOw1C9iFtDZmUln8uWeGSWR38x8KMomd/Tg+saPr+u+ffa/beGP+E2u5baOK51PS7aLT4LmZfvo7ybhJySW2htxC8YOF+R5U+N2qzXml+EfhpF9rgkeVLvU5YLkokrnLLDN5ZDbeAUIOByK8jAUJ1Je/t9x3VZU6cdP6/rscHqfxw+JfxBtrHVdZj1d9EhaSa41i2ihaa6MjjZHEYwqWojx5YWLG7G5sHiug179qPXfE/wALJfhVY/DS41bR0X7PFeTXH2u8SeVv3TyLHCF87naoHI6buOOi0H9nf9pPx/4Kt9M8ReLUtltpGFxpstjaWGAXPG+FULYI3DAOBjaDXrP7MnhP4g6J4pvvCkfl3vh7TxLG91bNEkJll6ZWTEsmWXOEDAYPTgV7s6VGK5VE4I1pv3v6+R5d8Jfg34x1i3bwlq8TeHvEH2fzxp97Ks5uXK70Mscchihwnlnb5ik5AKnNdb43/Z0+NfhbztY1PxiNflkUTQ6LpFn5UiNGB8jueGjTI7srHqK9y8a37/D/AMQaxcG4HhjWtYtsyateSxJZKIB5bOkQKuWA4GG6gEY5r85fDfgi4W01PULf4tS3Phmxnd8hbw7HlPzCMK8e4vkA4Ugk+vXmp89R30SRq/d3f4HvFn8Xf2uLHUrbQf7fg8Oa2T5dpHOmmeQ0AwrfugPI4JAyU38jbzxXKXHiH49+E/ipF4p8ZeNrJNR8t5EvYLOK7s3i2gB44dkYO4DA+UbeNvHFWNB+FPw807w1b/EDS9cu7m8gmXbesjhEMWWMnklmkOR2f8B6+kfBn4Ny+PNQ1H4jzadLrumWD7rSSJxZLd3ak7pSgdTsj5OApyw6Vo4077bEqbtf5dCfV4Pi94917Tm8Xabq/wASbK83PBAZorCwutqb9/kg28Yxt3fNn5RjjpU/j74/aL4G0SLRPG/hw+EfEOmDZa2lt5ay2lqxClVyvkEOgOCWHr2zXea18YfHH9oIbjw9NdyxYayeNTCjxhQCvEbO+McPnbweAOB8gfELw2vhfWB8U9Y+Gktxa3FxNPcXWrXxSNpJh2tQJecnKlogpIzgHGPPl72ysjsiuVe9qanhrx9+zD/a+nXmjeD7zxhe3CtO9zd389qiTL/yzGAqseTjy12HoTXtuvfGnx/44OmeA9D+z6RBcZjEdqluvlQph+XZNqpEq8sjIzAc4PFeKeDtX1f4o2ep+NbnQLbVrbRdtpYIgjRWmkQERgh13iIHBUqRjptr1zw83xY8P/DvWPFFvrVn4Na1Uxx6e0CzJZFCBuLxb2ZiCGEbRt2G4c5wxE7R95Xt00RrRgpPSyKPxU1TRbLxDo174gsb7xfFpmyyXU5pntLeHcdoUeasjzKW4Pz46Bchq7LUL7xV8UPCB13XYbfQtLtZEtdIso4FlnulgX58XX7p4k7fPGowOMV+fXjuPxbLaQP4y8RXWsQ3U6y/byJ5zHGGLKQob5VHG1flYYFfRnhzxH+0d8XLWTw58LbxrrSdUjgsYrl0tmhtoIkEZka4niGzcOXXJk7DBwa4KEq800o/5HqVcNSppPmRpeJP2g/EXifWLLwu0l94baAETW1uRErOjbY48hELBQpYk/LxgjArr/A3xG8K6N8L57LxvrUuoeIl1G4Js98rh0Z8Kh8uKeJGAyScLjIx7cld/sF614Y/s/Sde8cw3mtaq0sdvYWdu/7yOIbpPOIlZdirzxgnOODxXmniL4C+NPhHFf20Gr2o0aN1jGomE5n4GVFs+512s20centUOjON/eVyvaYedlBaHvNn8TfDtnJPbeOvEc+i+BmjMcthc2T3u9ZF2mJZ/KaeMZO4FQdmOBXlF5+1n8Pvhlr63nwwsW8Q2ulW5t7K5lRvMG484nkhTyxhiCnzA/3hWz4F+H76zbQeK7vwrBqdxHJHGJL6/b7P5iqCS0APllBwNrxkcgBTgiu6tNFjtfEqaz8V9Fb4hS3F0Y9Pt4fOiggguECP9nYKYT8ijYCFbPIYZqlhOb45aeRm68Evdjc5/Q/EPxG/aa8ZxTx+TYSQxic6hO8DbdwCRqV+VV/uhIwc5BPNdHqvhjxb8CbqO6tfGep6ml4/kanJb2cnk2Zjb5f9cXU7uQCuzOPevpq78CaAfBkFl8NPCsNhc2JZdPtbDMrWrsTs3tJlclizNnGMAHpzJ4L8BeOvD/h7VD4+0+21rWdWk8/WLu6ubdmihjVUTfbxtLCFijH3otpAxkelSVOmrQWi6nN7Ry3+4868ZfFb4Ja3pdonjjSbvxF4k+xIlpaRySKzK7hy7XEKrGjKAWZH3cDG3Nee+IhLY+EGf9l6+k1ufUZQNeFsUV44Av7mAreqnlsA7AeSwJwQciuI8R65o9v8TNO8NfDe7h8RWesTGKaOKeNoZMR5lYggGMbixG1+QOO1e1eDPhJ4huLnUo/D8ukeDPs0Xl3dppxS7uH5O4yL8jRhVYEMQSFPAByK5PaOpHy+7+kdHslStp/XofJfjL4jvNoVv4S0+2tJZLBol1/VJY4isCSt/qzviLF1bK70c4xkAdQ/T/2tH0zUrhvBujHxVqMbRw2c8Kulsh2YkYxyRNhm6DsB09T9IeALrwOLWLwfqmlWusNo1y8cupLF5oXeWeR/nCsCAdrBXOOwJwK4P4ufGH4DXdtZeDfhr4X1DQPECzrb/ar5JbSzigyrSTRrJIyTMVDAgqhxnA6UKNKS5Xf+vyRtCpK/LyaHnXhX4f8Axp/aQ03Wfif4blhj1i1vktrm3RI7aZJB95VZhnocgfKMLzzivV/hRrE/hqx1TR9avbvxbq+jRyx31hqCrDDAEODGcKDN0PPbbwBmvHfAvjj4s+E9b1Xw/wDDW21Txd4Z1N0mRbGNLaG4nKBXL3pjURosqnHJ3bfvcitz4b/A/wAeeOPFUmhvaXXwqg0xftGo393GZo2UklliHmRfaXJUqSrFR3GCK39looQXKrEzktXUl6I621+PGh674Wu28e3mn+FNJR08nRdNsne6bGBzcKoVW3Ddwh44PHFfIvijXtf+JXi2+8S+FLLUTgBYorbfJJFDsRVQFFGD8n3Wxnr1PH6Y2fwu+HusLfaPonhC++Knhy8uBfPcuGtI5yowkcSzrbvgHj92y7z/AHsVx3xY1Hw78Ifhta+HtI8BTeArDWrk/bNP+3/6RcCN0UkzzRzSJgsAPkQc/StPq8YavXsZQxS2grHin7M3ws8Fal8Y7Wz0K11WEaPG9zqFxeSO91d3E8QaGObcFECQ4bO0fvAMc5Br1DWvDp8Y/GO6vbTwdJqul2I+xtYtqS28IcofOZ5CYmbceTGQR8uAOOPqb4Py+BPh58LJvFt/Zj4T6LeTQzXZnkmv5X3usNv57lpXy0knyhQFAbtUfi1fCeh+Gbrxzo6RX1q0rTWiFSki3MkmG+6jleTvCEBOMZ4U111OSCjd7dDjVac5uy8jwD4m+C9Is9KlurjRlOlWUSCw0jT3mUXDuTuElwoYIm5iwAYtgEV4J4T8E+E/Fd1qUviS1i0RNPgh+y6LAzQsQAfN82VVLtyAQSCcEA19meP/AI82Gi6fptpY6ZD4olmWNNRe6VURHJXO6JUfy+cnAY9s9q9gs/iD8INM0T/hKnv9NsNPnfqnmE+YwztOyPIJ45+6K54VKV272Kl7WKSseD/DTwx4rsdQTxBZaItroNmhm89po3t/JC8kIGRznGMhML39ugs/i/ceI7bUo/h54WvdIhkPm2N1aOk3244w/wDoYhDLz93IcADkisT4xfEXS/iZbQ6L4OuJPF2g3MZl1LTY0a3WR42QwMLgxRykAHDRqcHA6541/g5430Pwmkfgvw9oM+ramGQXUdlKyRWTTciOWaYNGeSTkNjOR2xVOaasr2I5ZJc1tfyOF0D9mrVvG9jd678YtN/tHV7xHktYWaaOSE4CYlaJvswGV3bAhOeD6Dsf2fvA1n8O2urTQbG002e2RItR1FJN8sskoODHFnbFs27MLhe5ziuc+L3xH+Mk9zqFi+jr8O9OMsSf2ncX0N3Ise0DZFBGmCJcHJxtGeDxXGfBGeOw8Rahr6WuoeLFvVjsp47SCWJQyMu1t6nGepw3IwB71jCc5PljG0TVr3PfZ6ddeALi98a3+u22s2K6h4hvlNws6q7W0EClUKKAFYsi4KkL22t3pviTwhpVl4k1a5H2rxJrN6YzYxRQyxx2iop8whhJtmGMHBUDjt2981Tw5YrdR6xZ6f8AYJ5Fx9okYM0TFdpicHcOAMBu3rW5dWMUXh2S11aYWmmRorSXxl2IkSuGVT8uM5GOnJ4GTxTVFrd7GPt+xw/wystethBb+JtOk0u1RHVUlZHa6L/xhUO6AjAO09eOcCvnT4g+C/h348+Kd5N43u/+EbsNOlWztrG3hPmNJcAF3e5izgtyQWQ9euF4+p9SvbDxBa2fhfwhrttETEs8k6g3SSRIMRSI5CxkFgASjA8dxXz/AKX8MNL8aeNofF2o6G+k3mnRkySm6mH2iSMhEuAgKMEQKTjYQwO3nk16eGXLPmWxxVLOLTK3xV/Z2+G2n6BbWGn6je2Gk+HrCe4jtsscHh2kkunLHGT2TjpwMV+YGqSR6tqNxb6LE9vawuVtCXEhYZJ3b3C5yuOD0x2r9F/2p/2k7LTfDmpfBzw/ZJcXmqKsWo6jvVlSAjcUjXH3iMck5HIxmvzP1FrSzWJ9/l+R88KAkZOcsd23K7SOh619LlsJtc89jysS0lyo7f4aafFrOstNqpf7PbRO3nOOPMTAG2MrhgMcgA8V6HrWs+DbkeRDqUt9H58cMcVvGIFj3/xkFASDyflAP51B4B1q5+NPiPTPD/iyZNK8IaUIxcJAFYXMgBVRG8e2VXcfLxwPxxX3b8RP2WvgZqlva685u/hppWlQGadobqRoHU/dZ3YySJkjBVdvbpxW1eq73bsKjBLpc8S1DTfhpF4Y/wCFYfaWttRu4klTUpt6SJKASsofOMDgCINyBjjIx8gavaWQ1a60+01SbXrW2LI100bIzle4jfcR6ccmuk8dazpsV3Np3hK9W+0e0k2xyRocbAw2FZJVEh46c1wIjup5jBBGgjlcZlLrj/d2vt+b6GnhoN++yqrUVyo7vwlpnhq5juL/AFfTzdfZvlDOxCxcKQWA253A5B2nGO1fZfwO8RfBjwNYy+JLuxOoeJs28dtaQvMoiGeZBIqiDCbtxDFm4wOK+GfB3w/OueOdN0Txzc3mh+HZpUa6vIo3YMqMCUHlkZYr93k4H5V93fE74NfDe3ltI/C/iiLwxptvFGUTyJrthLtXOXd5GbGRxu4ORgYp4qbjb3rXJw8U94n1B4m+M3wp8I6bPefEPxfbumpobqOxs9zyusWSsWEjChv4fnKjP0r8UPiR40174r+NdX8ZX2bK2v7pvsscaoWjsw7GCNmRUBaOMqpbGWxn2r1D4nr4esdVisNC1OfxXfWqN5t00kiJhh822GQMqgHjarH8sV4p4d8OeNfG3iKPw74SsRq9zHKjlFZIUj3NtDMzFB1I4/Cs8JRV1JGterZW2PrD4F+Hfg54Y0xp/iLpVv4lt5UNytxd+Y3k8Bo0jVT15OQBX3v4V8I+C/E9hpvivxbpy6LpmnDOl6fBFtW3SXDRybogGcMqrndxn8K+XPBP7KHxGtddg1Hx8LXT7CIxNIltMJSXj6Q7V+UAnrnoM19f6/oviLVbRtMuLkabZShVII3tNPkMiDZyuTjGcgenaufHV5c2kv8AJBh6cWrWNz4z/Gz4dfBb4d2+v3FtLqNurGO2srcoJZW25xtlHypjj16AV+Mnxb/aI1T43+NrvxPrFsmmWcEKW9jp8ZISJUzhs5Y7jySff6CvV/2svEXiX+1x4L1+3Okw2O2QWszLJIuV2pIZBkncVyAewxivmL4T/Cy7+LHxK0vwrokzWAdzcajfBBKkESbfM2qSis2DkKTiuzL8Gv4tRmOJqqK5II9O+HHxK8MfDn7fr/iXw3F4s1K/jgjs42umtoxG2N28fcwzAdsnAFfqL8JPiB4+8YaNp9idJTwtpf7toxaxRLCkJAwocPl29WAGCB1r5v8AA/7Gnwyudautc1bxPfeMr2CYRwWTxRWsaGPqTFGwLHPHUKuOh7foF4N8HXumGH+3/IWG0WKOyhiRgFOMDOwAE8DPVTj648/MMVSk/c/4BthqcktVY4v9pj40TfBD4WpqOmIk2ta5I2naYzEZjmaIia52dSIUA/Fhn3/DDUNXv7jUJdb8UXLX13ebnu7iSTmQuTv57kdeCK+7P25fFumeK/GulaL4au4NbnsreSzuZ4Zg9vAyud0awZZRI6n5nGOAB2r5b+E3hXStS+Ien2vjOeOz8P28pbUDNxHDbnrhsEndjgAcdOtejlVGFOn7WRz4ub5lTic34b+Lep+F/D2oeFPCPiOPSbTVWV7xrfyzIgV90aq5UspLfKcYPJHTivqz4QfFv4++GfDE1j8OprjxSb1pLu7vb4/aY7X7o2j7WWzgDnaAPQV9Y+H/AB9+zTrviiX4UfDHwdp+t39rBDeS6hZ2sFvbRRjYrTM1ynzRJlcr865bGK+hNY+Ffg+LwlqFloejRXdxqjNMDbu0e6SNflbev+rjBUExJtjzwFry8fnFBu3Jv8jqoYepFKMtD84viP4k+LWj/DW68VfEO185fEN6iq9p5FtbKzqPKkU2zfebaeuDgcgZr4nt2ltoSlsVkuBMUhjByXaQj5cnHNe9fGTUvGeuRS6N4sv7a70XRJ9tjFbIyx70BBKhTxwBk9DjHTFeG+F7vw6fFVt/wlcotNLUCWR40lMg2nqghDODj2wPavXwCiqfNaxzYpu9r3LFv8OfiHrniKHRLLwpqWs3l7EGAQCOLpn5pSVjTK8/Mw9q+8/gb4Df4PeAtcl+NkM+gWV7NC7Rws0kkyQg7IQ0O7h87cgbAeSR1rjvhl+0Z4aub3TPBfgy2i8M2dhcvI13qGpJcNJEvLBoGSN28w/d/eDGcCvRtM/aQ+JHjP4u/wDCOaLHp/hDQ4WluDJfWayyNDEm55VdnwIpAAEbHpXn4zGTm/ZqB2YbC2XM5bEvxP8AipJ4n8O6D4B+CujnwnaatZSO9/fOk0tnaNJ++QRzM4kEueqtvCnK4xx8Pp4N8H6Lqy2fifXX1QGTy4xZRyxJJIW+Uec27A565FdB8RfE2pfE74r6vq0upR6hDOAsc0Eflr9niYiLagCHLHuQT+FcysEGoz3upXdyllHYNFC1yVLhS+RnZkMpyMdO/HSujC0/ZU1Lb+vuIryUnyLofQmqfs3asfC93OuoW9vHNZi4htRHvNsVZSkk00ZHmjapONpyTj2qv8Hfhv4Oh0+51q2+Jx0xdIDyhtOs2txDI3yiTfKplOclFSNT/wCy1zui/DzUPFeqWXiLxL4pvLvRHSKO2tbeRoJ7qEco3m/3fVWQnGMEdvcdT+M/wg8J3mpeDrTVtMubPyAYtNtrNpPMkQKxXzFhcyOWHBYtx34r53HZnV5nScj08HgocqnGJxtz4rE8S6N4p8QR/F+T5bpb9pSkVsScLGwYfMWwMK3KYxgDFeKSeENa8SeJtL0PS4hca1rF04WSNTHaWsSg5kYjamxEBY4O7A6Zxnc8LR3vjyX7dqktlpivcxpDbMqwp5kh5DhQuFwflyR0r3/QNM+G/gRb6a1WT4l69pvmwumnTzW0cTSD51xuMcYHTcpbOPY4UKjhDz7BVd5WRzvxDsfhT8IvA+h6N9ntPF/jdZ/JvLN7u4iSeARSGSeJJlkt413hAo2qxB6jBrwjw94OsPEEFr8QNX02HWT4h1IW2nQWt+1qttcMA2Wmi2LlRjhgOew4Wvs74N2/jHT7vX/EkXgZ7l9eukjuZb7bMLWDOUj3tksuCcsEGdo4546G/wDD0Xxnvr4eMF02Dw34YYJBKI5LG3tpZm2hBOhhcuAufuFC3boK8avgpQlzT3+5HpYfHWjyx2PIfBP7OHwkbxFd6h8b/EkPxIvkMLvp1ra3q+WIgCEluIZcu4+XJBUKRjuRX038V/H/AOzZrPw7f4Cw6rNpFne26x29vpNneOtnIriSPzDEMMBIQWTcQepI4NYWn+JfAfgjwvqcHhf+z/ibqmnsm3S7LNtsjVjxLdSxkXC45ztJzkA46eH+Ib1fjz4qtZfFdtfeBNUgj8vTtLsligk+z7gZUiutqBtznduONuM+tdGFryVqS29NDkr01N+0qdP62PPtH1jw78K/FE+jaVanxrb3zRwadYXEQiu7oNhHIDptgw5wAybjj3Fe3/Ev4aeF/B1jFrUnhq08L+KNc1GCa7aGcT3ZUZYxReT50MWQEGV8teejV5ND+zrD8EfFZ+LHxBdvEEFvL5mieH4byYXyz+YvkPcXoDK6KQWAAYEgZ6YPW+IPjV8S9aupNSuLFPCUt7ch0triMvKyqV+dZZMOqxAZIGF68DJr2akZO3K9f60OGPKnfobOt6np37OGj6r4i0rUptL1/X4jMbNx9pnmkjLKuZp9xG0sS/7zk5618T+MPEfjXxzenxZ4wkm13WLlEMK72WOFPvKEGSI0Bx8gwBX2J+2DLDpdv4D8MeGh/wAJFPqsUN7LdGIl75cKEWOMrhfNfEm35dvIr5v0v4Za9eaq9lrei6nDcIGk8uUrF1P3VUEBQc/3/wClduX0lFe06/5djDE1dFE9nf46al8QtF8OfCjT/Dl3f6HodvAb+CxhSSV57faQJG+8kOdxOMbs85Nd14Y8U6doD6tb+BfDlp4a1NEMNldOWndZgNxykisWcdkAIB5GapfCzwH4y8IR6nqccF74e024xJdsDazHzIkIRX8zMpjCHACqOQCT3r274T+EfCPiHSNSvfCZuLzV4pWmub2eT5VEilnSGPKopZflD7SVPfoKKtOLkyYP3VofDfxH8TPou5YvGkuo+JtSmkfUgVZViJGPljKlUZW4zkcdhgCuV0q98Zah4XTR7XzL+1JYXV6IcCKOXOd0xPII5zkccelfTGtfs5eMvGmo2Wt+KNP074ZeEdN1WGS58x/tN5Ou7c7NLBuZEI4PmcEHP3QBWf8Atb/GT4WeKfGGheBvDd2kug6MsYvZbDfFC05OFgjCxhm/dqBvUsBxj7prrpThFKNtTCqpSlpsj5Qvr3U0tLjwF4ZvtS12zuT9sitdPkmdFfaF/eQxn5mGAM89hgHivpr9niK4stClh1q+1jTNL8+OO+3xzR24lQKWtX2nKM/ct04HWrfhLxZoWo67eR6XYXWiXGi2SfZrCBFi8weZ5f7x8kykZThxjI7GuwufGXxP1HwZcaB4y01jYXN8v2XNvHHJAI/m6QrhumMMo56E54WJxEXHl5S6FOS3ZwXx7j8d+Ir/AEzw54LtbnV9O1GWK3tlUxbRNs3BC85CfIqybm3KDkenHyxr2natp+uXnhTVdPnm1oMsbWD/ALudro4IYbymUAYY27lIxjIwa/R74deHfjN4yWGfT7ey8G2FjHLZQ6hq1ubi4lEuCJYbZSjAKAoAyFGOcisC48BTeE/DWt6DYva/FzxSNW8/UdThVbSW0mkIER23BcO4ZZMiLAXdtO0KKjDy9lHYdZObtc8z8BfsrXsHwQ1+9+Idgmn+Jr+N5dGe5zL9kn8pvsifut6sHmwrL1CseBjja/Zl+EOleK4j4U+J2r3VndaMX3aRYu1tGHlCgxSXSKGkZX5YK20H6Zrd1z4ia34N1CUS3xGvXenh7u4nRXh07Co0kYUKYmbbkfI+VHPIIFcr4P8A2j9B0LUrmV9P/wCE31C+hM139i2WgwuDkuygGQnGSAPT1rOpOvUvzbFU6cYJWep1I/Z8/aDfxhcaZp+s23hjw2sjQ2FpHbRXMr2aSkJI4zgSFCNzOd2eMYFfSmn/AAX8aXX9peG/F/xBl8c6fqlpjU9NniNnNbowxutkt5cRLkY3KFHtnp886D+1Tr3x3n/4Rm3dvC8m6SJtA0VX/tC+iiAyr6i5EUSHdtK/u+hHORjxK8+LNtZ+PbPQX8JP4Y03w3qkU9/ZpcmW7uJ4c4glnLAYOQcAkZ71z/VJJKMYmjqyesnt2O++IX7GXgv4bwWscvji+mi1u7aLS9ISHGyDGWBnDsGCDaoJROSOa8j1n4dfDj4cauZbu0vdXYhYrOwkuZQXZ2G6WSTaFKgg4UgrkdCOK5/9ob4i+Kvin46XXrnUpdKYxs2m6UrlPJjIK+VuT5M4XJOMsew4rxxdc8U6dosN5cW+pRRK+xJpEcRA44XzHG3dgZ+XBr2MLRrON5M8+rUgnZ7n11ott+z98PNHs0k0r/hLdaunlv7tb+4nCRBsmKARjMBVfugBCuPvDtXDWuh+B7ODUtc1M6GH19pJzaRBJI9LSUlgkcCqyHYSOdq9OK8Ell1dru2lv7O5mupoxIoclXkUnAYLgsUPTpWpaeHbx4or20ge7CPnykwhDZyFLY6gY61o8PLqxRqx2R7M/wAGvhTqFrDrWna9eaLaks/nz75Hu3QZJRDtEUYHIyM849K0NUvfCGgaLp0vgfxMthqtujm5a4jaRm7CRSkZVcEcckkY44rzXxHrPirxReWWkaun9l5KiGBFURW6jKjpjtjJ3e2BiptX0PU4Ps+j2EK3ZeIrJMSDgHqpHXCnGDUqlPaT+Q24k18vhe7hXVfFHja88QyeXuhgju51CFzy4AO0BfQqM17JpPxnsofDkPw01TxneXek/wBnqkckFzJJGYzkeUrYYocADZnao4CgcD5h1rw54m0XRmujZxyafLJ9kM8YGDLg5jJO1geDjIx6V0tj8Dvirq09np1t4am0+bUoftNr5hXMsagEyIgJdVGRwcHkccitPqsJb6Il1rbHpPhT416V8O49W/4RvwzDretTYgsr/UoY5ngtlXAV1KtkZGcKQT0zxVTWP2hYri0t4pLEQ6hBItxEmn2y6daJN1YmJdzMuRlsdcdq5hfgd4zt/DZ8S6/eppSSXD2vkqkjNII8kychQg4Iw3zHHFV18F+HtQ8S6B4e0rW3uIdQdIry8ljX9yjkqWGcbSACcM3pTdOhezkCnO11E9cuP2g/GfhnxPoni3w74htNXaytZGeL7GoilWb5PLaMFXwo+6C4YHn69KP24PiXF4j029umsdXsIoWe6tltI4JRM3BVWBZSBxnJ59Rivmv4jaV4D8LXc1r4UvZtZt9OmFo9xIhaOSVT+8jdiPlweAc4PbitrwJ8H3+IPiO10O0Mkb6np0l1DFanzJFZVUxq2RsQbuM8c9cdaylSw/LzSloUpyT0ifXUX/BQrfqtxbeKfD9vqOki1G62WP7PKzMvIZnmuEGDx1wR2FePab+0v4v8ZfEaWfwH4PGq61qNq+naRplrMq29tb5ZmlkA8qJlAY7zIVQetdd/wxZofw28L6TH4ktU8a+L9VctL51wwt9OhHJWNAVjkKjG53LYboCuDXoXxF12f4c6zpPwl+Cui6H4Hl1CztmuL6NB9tka6/dk3U/lKscSuuX+fcx24AGBXjVa+FvyxvJnbSpzaUlFJHBfDz4wfHqx1u28NeJINN0Cz8N3bT3lgtt5+oXxEmfL3jJG3J2lCB6ZUV7bcfGX9rbUdTkvPCfwtg0fRLA+bctd+W11Kj4BMcZuEcsqg8LH9SAK3vAfwk0zwvqOoRa/cX3i3Wooozd6hZReWjOx8ySBCdzYG9TneCw6YxisDxZ4s8M634hv/Dt14rWz8Gqht7y2tZJYbmScHbsklMXmER4Gclk4IxXJUVB2djePNqmtPQ+bJh8d/wDhIdW1bS5LvRb/AMc3L2w+xeUjrk7Rll3RwIAMBTt5G4dM022s/wBp660XX9J1r4oaz4X0jw5MbG1tows1zdX5Xc0CXcQtrnbgjIkd1XPBwDXtvhi98PaBo2seM5pru18DeF78W2kOiSyXM145XzLl227wvmP8iEAZcZwBXrWoeKfg3rIfxrba/B4nvLW0R4NGikW0ZZmAOZM/fkLE5zn8cCtJTppWSRUVUudd4L8aaf4P8GWPg+7l1PV9S0rS41nv5h57PKw3PullJbJLY6Eeh448m+Mfx+0vwhoF54a8feEtU1iz8RaZ/o8umyqFHVSpkGCvQE7M9QuKu/DbWJviJe3eh6rqNtM0LRlbC2X/AJZf3VlQAuEH3iRjJ/AfUviHWdL8J6JcafZX+laNqdhaE2gvX/dQxDaFaRR87LxnGcnrXA0t5Fu0XyqOp+KXg74a+OvFt5q6+HdBk8G2U1v9phk1SfatjCzlopJHPzOHzgHHUc8Cub8Z/DH4l+ANJi8QyQWV1onn+W1/FIvlSyYbLbCxlWNcFeQOfwr9BvAuqftGePJLrxJdeHdE8faLf6g6qnlwaaGSBvllSdRuMbAcrKrvzg+3xdr3xAm1LxNeax480K21OzsdUKvpsDvFa2ENu/lmAW8eEbaV2uwHznJJr28LjG3blsrHJUou71PNvg14b0Hxh49nk8ZXM8dvaxtKWtIZmt42YfuWnaON0WMk5G7lsYzXtOleDfh7eaTf6/beL7jxxZaRcS/bv7Lt3s4Le1jiZhvEiCRspHyQcYGAcAGvqrwZ+1Z8A/h54YQ+FdAuUmv40F3pFhYR2cMeMp5jcESKw6EluOgHSvkbxvr3gzxX4/XxP4Us7XwHoc3lS3emJgwTBZleR2t4QmPMXIYdOMj0rkxGLq1JvkjZehthqEYr3zK+AXwu8N/GDxt4q8RajoOs3XhaysLi5tv7POwztavtjt2lUBmmmXOEi3Nu4JxzXf8AhD4N+BviB8ctN0zxNaSfDvwsdJmk/sozyzzXd0sgghRZwBsG+Tc2evlsvGTizr3xU1/x5HqGkfD3QtW0TSrd0sbWw0qNLe125yTP5ZUM8v8AEhHAA6V2U2tfF6e+0CPxf4bvvCngjwqIri9j0iydHO0FQhkjPmOMDD+WdvBY8gEcVXG1/ieiR2Qw1N3S6np/x++Cn7Ongm/8KSeJNMi0fwvaSfYdTXT5Jobn7R5ZktnPkHzcSbWLMxxxjINUvEXgb9nH4d21t4y8W+En02wuBjT4NZvNzTplW85IRksRu+6QTt2knmvl3UPjFpEPxDv/ABJ8Nvh3d6z4p1SSS40m51CdZ2tcBVM8GnpC6nZyVaU/KcHJABq/p/gTxV4r+JmjeKPHOl6hq2p6tNGTeardwKsZDoJilurrtit92NsYAwAFGCK8qWMxU/dU3Ff1/XQ9COXUacFzq9l/Xoe1fGLxd8PviZbaLrXhbU7T4X6TqlhLZTma2iW9ltbKTZGqrGN8aE5CjIOwAgdq6DR/hj4T13TrTwTa2y6rqcGnovlWWAtlD8rLJc3iAs+flfYWPzcYHFNk+A3wlnh1nw+Fl+N/iL/j4gghD2drYzKucPc28ioVBP3d/ONmMnFb/gX4vSeGfCHhn4UeA7CLSprIb/EmqTRp5NlZxybZhsY+ZK/z4aT+BRhcnleN4mS91TJeHhyp0o7dzj5f2tPDvwK8PWfh7wloc+s3MN+lrrWpancnaFTKswRBvVVb5I0+VUUdGbcK8t+MHxR8LaBql98T/hVq9n4417x5OiXFxbxKbHTI2SPyYZkZXBeQj1ySvzdc19neHvg18JtP/wCEj8Z+DNLh+Lg1y8LSadqLxfYvNBEjR27Tx+UCC2cspboMkgV5fqnildN8R2nh/wAQeEtB8L3Wjah52i2VvLGLbTA64N3N5OyCVoYuSXAG7J2jgVdOq6aXvXCMaM23Th/XoeRfDCDXPCXxA8G6XHZX3w1t/G1rPPqyXFw7q8ljHvleW3d2EamR1AI2gqQAAMivpfU/BnjTw7pEtn8BpNP1vxFrupNc6jqWLRGsofkxshuH2GMEHaR05wvIA6Hwn4V+Dkuu3fxW/wCEl/4TPxFGZoPt0jsbbzH+by4reDIWMDCkAYwD17dPqFvrWlp4n17RfsE99FZC5SGzlIMhT5vJ2ofMR3K7h8vzHjPUjXkjJXk/uMJ4h3tFWt3R4Z8Q/gj8UPD2pw/E/U/Elx4518WUdleQabH9lkWJW8wJbxw5Zo9/JUBemT3x5T/wuPxH4C0y48BfBizufEPjLU0864htrMXSWs8hC+RLvZJPMVVbLA7Fbt/d+ifhx8W9C8feM7nQvA8VzpOsWsIfUrPUw0KKgb97KpJYuqtgZx1OehrM8aaja6HrjeMPGWgx/DS1028X+yY4Ahn1fUVJETSzCJWWLCgBWAQ+Z1JArOUIKXNy6GsKs3+7qJP+ux56/wAYviD4k0/SPCniaSG11TQYlu/Eltf23krDPEVxBKqHdIFJ5CsVPr0r1C8+KnhDUrS08O6J468L/DHxRLp4ubqaW2G3yXOEWKeUeUHyvMYkMi56fLXM+IPh/rfxi8K3fjrxtrOjeGtL0i5Nzf2FtBmSG2tTulie5jIJkmVQNx3demRivMPhzr3wh1/VtZ8M698Kp/DSajbfuJoEedtu0BGLxogQS7vldVwp45zkbX5fdtYVoSXu9O1j0fQPgt4DHivQ/Gfw41zTPiF4o0lftms3Ul5Lcfbgnyt5COZY4JMOFX96Av3gBjFctqvj34wa9pep2uspp3hefUL37Xpd9dbDPZWsBDxi1hC5DwhR++YA7TnGMGvXfAF9cfD3wTH4b+IWmw+BLjWrR7KPW4kidyqrlEkWLL7ih+Xk5cZx1A8aXwVo3w+1nxDdeNdWvL6x8TqulabGqfa7h9P+TfLHgjacBlVSgwOxIArKc+Z2/r7h0nq79NjznxP8Yte+IXhHwp4E0fxTPqGuXGqzx6rqEL3CJbgTGC31CZyYdsZAWRYyY1O7HFcz8DPgXp/ir4meIdb8c6uni7RPC0z+ddXdxL5V3ckA+cN0pCIpBz95Pl4LAAn7p+Gdt8OfBq3E3wj8Fah4bW+ube3e5vo5ba0aGDdmYTSu0u3K5YNjJxkEjbXUfFm90TTPDOpeJfF2saV/wg0sIa1toNkb3V0HVlVJIU3uXdSMKX3dwMZrenh4Qftr3Y5YydvYxjypnxH8SdFkEt/45+F3g+2TwppCTTM/2jfA7wjbJLJAeVUL/DtYBRk9eMLTR8bLv4bXfxis9JvfA8iqYdMs9FgZp7yNGIaaNdrSRpuHG5cMvRjxX1NYReAWh0nwt4616z0nTvFri70vT7ZGhWRZ0jdfOkQMqK25MK+Ms3YYrrNa+MK694LUBbrSZE8RLoVhqOntjaV2ESOmQWV4s4AxngUSlTjdX1YKdT3Uo6foeG+BP2tvhDdeAf7N+NOjR2Wp2twkU2mSWTky3WMNcSRNuyZAN/3fl5AHp7rpXxa0XwzoF746js30fwvDNBa6UY7QQvfLLGWVAm0fIrAlWY4289eK8K8b/Zfgh8VNR8WGws/iPcao9v8A2hrWqRRsbMhAiLHbwBIwyBFJ2KpKjBxwa+k/Dnl+NNW0e68aalp3iTTZIzqHh9rO1kt4VkRdu6WDtsCsEEjHaQ1cGITe7/QclT5ebl0a7/kjzT4R+E7b4ial4n8ZeIr6ws9P1DUFP2OwDR5cJnc077W2MDv2933cL92uV+IGhXPjjxVqHwensdVbSNVtUi0vVLUQhEt7Jl3TSO+1ZYVf5nGTIwCBVO8V5t+1j4i8W3XxJ8J/C3wk0mrzSPDdQxW+y2sJrob8RnG3e6xFmlOdoXaAvJFdB4k0eDw58T5R4y+Ii+ENT1PRYbaLT5IzKBC/zeSZEwiRGWNlAALtgnpVYOb5lPbsXUpac191oux8sfE74W6t4C1fSNT03U5fHelXUj2Ub6Tazx3LbeQjMy4X5sbSBj8Oa+o/BvjbxZLq/wAO/A/ibwQfBFtC/wBre51h90jpbguCowPKDHA65Y46BaqeEvi94yv/AIj6l4R8GeI9Lu/7MltbTTpEtkS3ullVfMRomJchcneynjBIx291+EPwm8feLPiZ4j+JPxpubS6l8hdDstMt4VW3+xROZC+3GVRw3y5+fqc44HuVswlNRhUPJnh40bz7FD4ieGvgx+0Prmial4p1iXxBe6S89omkaBI5aZY/mcyfJk7cg8EZAAQ815l+zX8ObrTPjF4i+y+G9R+HK+GLGfH2y4897hb8gQpKwATJSPdgZClc5ORUvx40y6+BHia51r4Yapp3gm1nsW+0W8cmZyLpwmIo5EkVSfLQqyqMfgMWPg58fvBHhLwLpvgIDW/GN9rc9zPql1Eg8+OBx5bskkr7mEPvzjpycU4OqqD9m9GZSjF2su1vQ9n+HejN4FsdX1Cx8Q276lrV6nn2k8Re7jkXzHjtYtzsuTv+VtgGT7cec/Gbxj8Y/AX9q37NYwadqdmhltrWFPtUJ8sBo/NYFgQi5J5HPygVm69r/wAPNf0ZfH/wO1S40WbQriSO4gvFcy7XUq1xEkzO/AKkZ2gD05FfJN5rE2u3qeGNU1m48TW1/erNJJKz4+0E/f3Pk7ivHXGO1Vg8DKTUpF1K0V8KFuNZ1nX9Ah17w/rJ8BfZ82zMkzIXk4fCMmHLtkdPQiuy1rxBpd74Wt5/FbN4nvoEge61iRWZ3kbgxuR/cGEU56Y71x+q+HfCdtqdvaW1uunXgAV9zM8fl4P3MkYf344FaHhGbwX4e0jxL/wml219PcLJa6dpcauyzFo8xybgMY5A5wB+le8qUV8Jxc7drmZDeWep2K2dnbiGCRyxmQZZPRu5G/gcnir/AIh+IfxGRtK0/Tb65sVsofsykxL5swB5eJCuCQNuGxk+wrkfAt1qFzf6b4L8K6Bc+IPEN/IsUtvAu3rwrSb8RpGGGS7FUC9TX2F4X+D1pYm2+IXj6w1CDxVpMzWn2K1j8yOd1UrE6Bg0fyAnPbcvuKdXkjbn2JUukT4v1DVNBXz5tYZ7u+m+djdK/mmVwdzEnoCTkjgeldhpviSG71bTdQ8W38UehwWf2WKzs8oyIwG08Yzt4/DgCtD4neGtbfxHqGr3ukNapdb5P9JaNnWL5VQuseVXp0A46VgXtj4Hk0KLSr+1GsKqIUkR3j2yAc7SvzKrngrzgdqe8Rt2dj7t+D/wX+APxI0aDXdXaz8bz3N1m3t7tQSiQjckRw2TnliehzjnGK920/xZ4jkiuvCMjWkbDUrm0h2QIkNpp9qzxFQqiNf4dqDqE75OR8AaJdfE608Y+G/F89tZ+EtL0oq5vbby8JaupQ/LJxI6xsdq7cDpjmvpvwb44+HHjS58U6G8k32Gx0ltRa/V5I7gZciZY9wLb+VYHB3ZxjmuaU3t/X4DVNb7kXhj4kwan8Z3XxZrEmj6dYyNa6dbyYSC7kEp8gl1RVCD5cbzkkKCcZrM1KDxLovx68WeNPDkkF9qWoaM8MVjLKf3W/y/LdD9wMEiUdMDJ9c18k3M3gPSfE7QXF5J4f02cb7VdQVrq4+8dnCjgso67ccDA7V6BDqWseItdmbXbqXUkkhkSzu7EeTK8ZPBYptPRgQGHHQ8cVny3SNbJNlC4t/EN946f4gfE7xDFqF4sD2sFnAXkW3Ij2KwAZhu2sfkwTnp6Ck+sSfZZ9KDXd3byWzxo12WOxQPkWNf4VBwMAdOMYrZ8M6Fqdnq12fD+hajrd7prxywtFCbiNJsNvklJ+Ubxg89xkdK9b+FXgv9ozxJ8Qv+E+ure20PSILw2skWsW4jlazBAdrSMIpzsGCx25PQ8YpxhH4bDlUt7zZ4ja/tBWXwV8IQ3kEllFPfSiwkl2eddlF3ZaMudqlQCwU5GeMdAPtb4b/FzTvjXobWfgC0v79RaRyf8JBqP2dpLS6ldgRPakqVUBD5W0EMvRcBjXLeELz9mrQ9U8W618PIbG58UwSXQklmt5JzbzxsyN5SyBgiGRmy0fBXvivSfCfwy8NxaHrHiKSS08O614qsvKvLrSV+zxSJuJjm8nKoXdQpcKF/ixjNZr323fQJygo/DZnK2fxJ/sW8n8D3Fvb+NvEtvfbYtTuESK2gnmXIEYKuf3B7Lt79Olef+I9Gh0nS9ft/irdXuq6Xqs9vI8yweQolaTd+4iBICo+Dhf4V6dj2ll8L9f03XrfVYhbJpOlSKbW3aQK7QuQJLncvLMx5wSCOMV7ZrnhXw3rHgXVNC1AT6zbTxSGIruaXKJmJYic/OrKCBjrVSw9o3uZ+0V9FufJ/wB1rTbbx3PpOl2U4s5nmvNl4yiNII28uBrdWClnZWy391Uz0Bx9cwtBdaRrcXhmRfE+oxrJ9n8w7YFd1YJE5b5MK2c47HjFflxc+MtSl+MWnX17pvnXkTpotrppHli2k80qJJE4VmXdhx0259AB+na/2l4d8KP8A2VHp8E1tH5t5b26GO3kLRjeoXGUyRweAvTtW0b+zTJqq0tD54/ZwOuwabqfhtphO2lajcvLbSDasWSVKx7enzJjHQA+lfR/i6/uvDNvY6xaQT687yKjWsS+YyRuhdpAPVR6kD6da+cvgJceHLfxV4o1W+1GOa+RPISGBWCBJ5HlZzjiVyV28crX1Bq/j3wd4d0Nda8QamtlpyukIn2lwjkZEbNEGC9uuOcDrVqcIws3YznCXtNj56sfitcR+Jb7QvEWr/wBtq/lGGw0e323O53IKbCMqIwuWBOTkYPavoWPTNQewnbTt3h65lXCtMVlbhlO4jJGfUc+lfHWuND4C8e3fxx8B6LJ4x03WGKWt1FdRwW32u6KRbGhcb9hwAuFHXgjGR1SfHzxzqOp2Wk3XhnTbfUPKEjg6jIINzDcu07Mx7hgbSSM+1SqtoaI2lRu7rRHVr8S4/Cur3HgmGG88SanLdSQzPFsYu52lpI4QS0YDPtyflyOelbniPw9FrPjTSNS0e3XUpooYoZbOZl8yx3LuM0kbMVztPcEccc4x4Ob/APaqTxVP4n+FvgrRNKGqR7Li0vnRxI0THaz3JkiY7iSx28E/hino/hP9qP4YWWveLfGt5oTW+uwTXOuzabE0t3Zx8sZImOxWMCkhVUbFU+2R58/a295aHVCNO/utJnJeJPB+veIPjYPC3/CMa5q2qXZYzS386/2Za2b/ACuyhFMZhjDbQgY9BjJ4r6F+Efws1n4L+CfE/hvx9a6ZeaTPNNPDPYSStc6gH+eO3ZWVW3IFwiAc5IwRyeF8efEH4oabpmh+DP2apNNupba3invkuBEb4s+ZGiWO6dVBdjlu6joRgVw+v+GPijqPhXX73XPAPibxN4n1F/tgu2vUtjZNg+ULcxuFZoM7dsagFRj7uBXlVMO4wckrs7VKVVqEmlHT+ulj0r4t6j8QtI8H6bo3wE8Az2cLvLFqSWF1FZNYyS+U4fy4nUl2CqTLIvEZOcZBDPBX7Pfi7QdX8S6npmlabo1zdeU+najqDGeMROVkmhliDvIRwQ3Kklm+bG0j5D+An7OPx08SWGpePtUudW8KroEpmstIvpbpl1a5gT94vltIoMMgGzerFXbA5Gdv0D4V+LHizV/B1/a+LNfstMtPEMXlx6VZwSyXqRfMHjtwZB5Jk+5yGTnGFINTTw05e9UjZP8ArsaV5KmvZ4eSdjhPhN+yx8VfCvxp1rxPqEHhvxhpV9JJIL5LvyFMrz/aHWG3jBeMnJjA+7gfNxwdn9pbXvhH8NdItdB8O+EtL0rxBqQkuri9aNfMjwcOqk5kJZ36kgAd88163dfELx14Z1DSvD/hT4Va1BBo8DXNonmrITC7Zkdz0+cnOGYkHOPStfwf8ONT8Yf8Jf8AED4neFdP0BvEMASKx1eOOeO3VAEBfduaNWGWO0Kdx9hWzw65VTgrWI+sy5vaVn6Hw1pvx38e+H/BUXhlL6ysbKeGX92kKfbpI2wMpJuxnHQlc46+3pMv7V3jHS/BsPhe88F+H7jTYbN0W2uDJOks75y0gLFFVtzEhQ3XjAwK+j9L/ZL/AGX9P8JmLUkXxFbyoE/tafUiXMqf88TvIj2HI2ZOB1Fc5oX7O/ws0DQdR1Sx0q28O2WpSwNDcXFxPqHkww9PIErFhJNu+dQRH0AQYxXpeyw0Iuc43see60py0Pij4WWvjRvHE+v+F7K28RXhMn2nwhoyuyxQ3MXkySFGLqFEZG9xnG4AYHFcl8VfhBrfgHWZNO0zRNZuLXWozNbQz2cs1zbyOCWti+Gz5AI+bPcfWv0A8AN4Y/ZY0fU/Hlrot3L4a1SUQz390sQ1G4lLkwrAqbVS3BYhVfAwM544w/h/+0L4w1D4m2vhf4h6eIvCXjaa6OkiSSFprdyVdN00bAhMSKnRTkgqeufPxGeRpTSox8tvuOmlgKk05T29fw+R8vfATxToPhy/0W78W63fW3iTTtTOl2OiWLR2twxuHjcS3Zl48pXPKkAEIPfH2L4F+Lvizx58dfGHhDxtaW3hfwbYxWol07VGS4E0m4ojRSElP32YmZFwF64BBap/iR+zn4X03wPey/DvwKj61p94morG83n3V6rFvMiLlt/ybsqqsC4XGc1jW2vfGK2stI/4S7wXNex2NnHIun2VuhW0uz8kMjXRaUmUrlpggbblVIVt2PBxmZSrVObl/wAv6R6dHD0vZe56dNP0K3xM+BOn6Z8QNS+Jlxe3ug/brY2vh3RfC6vBPItnEGRmlhDoPOkKsQ0RReOMDcvU+Cf2t/A+uapffDn4gx2/wq1LS3jkszHeCeG8LMxdcpAEgdG+/vx+83Dgg19KeOPDGoePPAlmq3t34G1Kzcaim11EizRxMRCzqVUpHIQTjg7B04I8m1a9+G/iLUrLw78PdH8K3mva3dNJqMUltbzEQoGkMs8kI5JIGQcnc3K9cZqPK+WGxyRrqrBKqruP4W/4B1d94z8T3mr+EvEWi6Vc3UmrW0pGmCeNIFVwCjXM/lkKDG+4jbuUx7QM14Z8cvj94O8J3Vjo/wAYL268AapMQ6yeEXe7vpLYEhop2jHyRE4OMnLKDjjFYGr/AARXS9N8deLv2htYg+GuhXUkEGmTaRdzKluEDBGSCLcSWIjxEOp34UfKRkfC+4/Zt+CHhC+vvBXiy08b6pqu9IdVS3hkv7O98l4x5dpIGm2uJNxWRyjEHJrvoucdG/69CVGjvTV7Kyt/nsd74t0XxT8WbKDxB8LEHj/wlqdjDbW9xM0SXbRCIRPJ516Yg7h92VLDpgAYFcp8TfgrL4U8N+GPEqy6mmpeH/7LYwXt2Gs5HE8ay2XlBuy7/njLjaOOKZ4q+AHiGz8MeDLS48aXfhDwBodm9yrbV0ya21S5nxbxC1XeWZpJsKriXHzKCgPzYOseCviX8S9C1+08Ua+0XjPSorNIGuDFDDPbeYoUSf6qGIKGDlkJO5idrMcFYlyfU3wzV1ZrlXl/X5aH1b450vwX8PdTGsacmp61rur3czaRo9lJi3jvPKZi/kgqEXAJdv7gwBgGvgjWfht8RfgBqUXjnxr4l0ey0mdW1JdGuZX+13KWzLJ9kJRJArZYKrI5UkgY4AHpfjz4fXbfCG18QW3jSHR/GMEkiWsdq891Jf3VjCNtktxKfMXMHOUAQM4HIIFcdcaL4m1Tw/ommax8NrqDxJ4pEcRvdbvkuYbj7ArSsY4riZ5YUmj7NsjI4TO0VthMQ4NxiS6HuxvK9u+mxl/EnwX4h+Mdxomt/CfxLF4s8M6lfoL/AM69McOllgN0kwmbCxQK2VAQEHAAJwD9ueGNG8AeDvExv5fGk/xD1DxBH/Y1lcpPbt/Ztmu14oitrlTI8oULLsGeOB8xbwf4j6BpWg+GfCvirwwml3dprdwdA1u2s1ZLF7xoQ0UkUS4WHAidTx/GM5rT+Bngjxr4f8U6tP4DtNGlh0e8WyngvLokI80au06JGN3yoQDyCG3KASCA5JTf9f1sKo3yX5rJeiO3+G3xKhv/AIm30vhvXNK1jTIXNrdzaqZLS8jtkbr0SMlXBRJNp3qVDdPk84+M+t6P4R+Mmt+NvC13daXeX+h2ciT6JJGDOkUk2+dmJEMse5R5iHdu2ZI4rlP2h/7d8HeM/DcHxE8HaPqHhS6v47zX18N28tn9oEzSW8O+/kET+Ysr+cY0dchcMSHrqrLwb4NeLxMfhrolr4v0u4kimjicbhHGyBjbxMASGjcsuPvjODnbXmyws+XToddP2Smqq6q3keLeC7yy1v4vWvin41eKJbOz1TSf7QO0zZ1GSQCNLJjEcJHEhL7YUyQSFAzx9NeDfiT4a0rV/FvjnxA1nretxWEWi2+JEjj1KAOPs6pcS7mVpmK+csv3BhjwrY4D4NT+BbHxtrGtTeFo/B+uaGrhtD1mYeXaxpA0pu7B3TCSOFVZAq5QMCMg5Xbh+IXjL4t/DrXrTS/BGl+AvDVs8YtJNTEjmc3hlD/YX8lYvMZV2uydBJuBA/eDtwuClb3V+BliqylKz20Xb7jz+2vrj9r7QNTttJK/C/x54Zhjn0iOz1OfytQwHDxXCqqvCIwI/nyzJ53QgHPoXhHwLf8AwS0dbPxQLX4geO9Uilh1iRLqYu1tM6mGBp7hAPKjiCAsU9t2BXoHw7+Anhnw94ft9d+CV5B4d1lIAb+8m8y6nmLbWaNmf7ojx8n7tifbIx6145svDPgrwPqF945Wz8TXzRXF5HNc7LZ5ruKNPLhDLhvmkO35F+Veq4Fe/TyqMI8z3PLqZheXJD4e3Y5qysfG1h8NNUPhjRdF+HsVk7agsVxevqCziCPzJFnlG4qDtA3bkKgY2gc1nfs+/G7XfinrWuQ31pbaPFpdhCYLaBdkck8jtmRWJZtr7ehPy/z8klvrj4raVpdp8StZj/Z88PlCRaWGpC0bVIJGGQfOKpsGFGMNyc49PTPC37POmeAbC58VfC/xVdXpvoStu8/k3MF3A+NkLSqFRw2MBwgGQDXp0Yci3OCrKL0fU+U/2v8A9pLXPG+txfATw3pWli31LUrKyOpSXYZ3upgvl2oJVY4cyPhnY9iMLjJ+T4dJ+KPwT8c6mNQ0PXdL1/SrWOaRtMmnAWCQHDySW/JhbY2GHow4Ffse/wAD/h14xtNIHj7wXYWk/hi4W/s7mBcRvdKQWllEW1iWYAkNkHucYzzXjD4neJfE/iDxN8O/h14AmvtTubP+xL7xFJLBbi2dkkXM2UZ5ILfzCU/eZJLbVB69iqxpx97dmNru0FojxT9lnx7pnijwXcQare20errKWkvrkvHcXK3A8yJwx3ktG+9WyA2GXnqT9qX2p2fhWPT4pJo00qRPNbUGLMd+QTsRAW+fjaq59exr5Q/Zh8P/AAC8B32tWGneONO8U6reXf2WSzvVW2YNEVt/Kjhm+aSMvxGw++Np9z9ReM9at7fw5fSf2dB4pjtHVY7ZGAjG3hAWweRxkDkfjWE6lO14lck+blaPgv8Abgi15/Eei+NxfiDR7NIbfSJZmAE0t5te4jjXbzhRETux93pw2fiia7a9l1C91u9U3aKVtFiOza2PulcY9OevH0r9h9b0T4YftF/D1/DfjnyLe90uKe9e1t5k8/SZAGiErgBQkiKc4KjAyp71+Q2t/BPx1q/je78D+EoIvF+tRMVt2ss/Zby2VAyXPmj93D8mPNjkKmN/l54ooyXNoxSj7u2x9bfADwX4T+K3wQvtE8S2CeI9V8M38iaXFBdTWckiSlTL50ikI+6R2fJ+ba+OK+xdA8Z+MotJ1my8ceB49M8N6TpMgsUSZL+GWO3hDeXK4yJAyJ94RHB4wK+NP2cPA/7Q/wCzro/il9c0fSZRftDeppt7MWmMMGVneGRcKNw2oAcDgZU4FdP8S/2kfE3xIsYtP8KCbwh4Kmuls9aulhxfK4iWSa3jmjZ1RD1BEe5wRkAZB58Q7VGo/gbUk5QXNt/Wx9MXeofDb4ieCvDmtvpK61d2rwounafdPbi1mkHyrO8X+qAyNuSD82M4zXjuvfs4eFdZv9b1fSpvE3iaXUNsdzJ9qxLpoRh5aKBzdhFwu1gwCIMdiMLwR8Vz4W8Mjw74T01LafXLkCO9gDN9ks4AEiFxnJklcK54KqqsSMY2jkvh78a/G/w/8bXVt8W9RlvUhYXrz3ivHGtlLlRJa2uEV9207MAYH6RzPtoX7PS0T1jwl+zTaaR4a1Xwt8RtYeGWfUEu7W9tyPMa1t4iAG+QhCCflUgNz93gV3HhPwC2seMZoPFGnwa5ZSzTXOm38kxgupIojtVtibHeMMVP3UAGcDoB4jqH/BQHS734ly2PhXRbPU9GMKx28l3MkN3JMpYZ+RX2Kx24BJ+Ufw1qNqOofEW6/wCFt+NRfeHr/RoxaKmgslygVPMuZQ0DKTEAjAktKQxyOeAdfaa3aJjSnbU8H/aD+Hniv4PfHO2+KPh7S7e+02wu7LUbTTJJxLPeLZbDOTH9/wAtcKWYkc52j5TTvHv7cHifX9IsbL4PWVz8INS86afUYo7ezu7aUtmRpIQIjmWSTPmB0zjpknI+177x74f+LHw916Xw8+nar4mv9LktLS2ASLWNnMTnyZizKMFjiI7M9MsQD+V+uW3if4DfEq0iitIGudLaHVAL+OO6gaaZCwCjIU7N2MBsq43Ajiu+i4zSg+hzzi4O9tT9KvAXxe+N1/4e8MWfxX0ix0XVtYiF7DfCGMu8BAaEiJXKpLIjZKgKYz8uOteT63rXxQ+PKr8JraDVYtVsvELtruoLmCGx05yYfI2s8ZzjEgjXAwnGS1cT8MP2ypPGEt/4J+N8ct9c3E6Pp+uWVvDAlptO/Ewg2kLGcMrg5O3aemT9ieJvF/hDxj4TtfF3hjxE1na6TP5c11k2I1JrbaBJCxAMgjl2gArxkEEAAnnq00nqXB20SOt074G/DI+Gb3wPf+GdLnsbayexbUza2xu3JiCmSdlUS+fhvM3HnPIxxX4//HD4WXnwF8aP4Qu5Jr2x1W3WWK7kVFLKuCmxUZ2GHLJyT9zrX378FvjH4KsfG/iRb3VZrKbUhDLbQXDtOksi+az4kAPDqy4VsbScdBxxfxH/AGJYvi1Ld+OfA/ibUfDurSSmaCz8Rebc2ztnLAS7jNHGwOARuwQMg81VCbukyZx5btnzv+zfLpGreLrS28VzeTosTLdaxfSXLRRm2hDiKGZiwIG7GVU9N3px+lfiPxxb+A/D9l4n8H38Xj7TbqVZL3dPuQ2+/arWb7wMZO3A3jHOOK/Jz4ufs3fED4JaSH8U6rayQ6x5Yc6W037tmbaN5YeWRvUcHjlfw+4P2dfEEXxM+BFn8QPibo1loulaI832A2IaOO+e1kaKTbbptCI0+NoXC72YDCLW9Tld2jni9rnj/wAc/hf8RNT0PWPipc6dcabpMN5bC1huSJtTFivyoGRGlO2EbRh3D5AGDjNfIkGqTQGa+ilH2yZoXbb8ywKuCMlfReor9zvCdxrt1p0PizxqLfw7dXQ8m0t53VIJYGTdCsm0lVZsnC8EY6EcV+NfxN8PX9n8bPGujwWcGm2763dw20OnxKsPl7VkWTAG1PM8wNj5Qo46DiaUry5UjZ7Ns6f4f+L7K7u7jRfE+NXhiUzKVJTLYB+Uhhx3YE45J6V1dhd6Lr+sWWh2WqabZ313IZSGkVkjEDblAXd/HwBg4JOK8Ei+HXxOu9C/4SWXw/c6baW0ixJc3EZt7eYyN5aKjNtWTkY/d54Feq+Cv2L/AI2/EDwtqniCxk0TR7+zufLgsryRnN2NocMJ4crEmGGNy9iMcVcsPFu9zP26SPUPE3xR1XW/JXxRrEbaf4b1DEF7bRhDMquAwjaH5WUKrbfl7jnFdpZ+Ov2dPie8ut+NbzVpNJ0pxA+nWMFzHayb8sn2x4V2DncygOjNx1wa83uf2PvFul6zZaN4n8SWGmzvpqag9vEZZHjkVwkqxuflYDnJVX46gZ49SuPF0vw51uHwv+zroirbaiRLryTaRJPZGSMrD9pwCjrCwBaTYQAwXaPmJHDWjSTSi9UdNNuWttDxj4jaR4C+Gfh/T4451bUr2eRo7SFiWNtLlo5UDE4SNQEbJ+8QBkYJ87i+KWgzeFTov2K9uNS+0/aFlWVkhhiQquBGzbHLIGXBTHOeelfW2hfsX+IvH2lavD458W2OnWt1qD6hbXGlWkiTC5uJWaSMpK0YjtwzfukjbrwDgYPD+G/2dvgH4B8SeJdB+I+q+JtctfDJBubmQCO1mEkaMIytvvmVcNgAABhg7gOK1pzoxh+9Im5c1qS2OQ8U/tdXtr4pGt+C/DOlazoCWNoo03WokkkSdNwlZSnzKQuF3biOM7aufEf9t/xf4mk0NdM8LWvh0aS/2u6S7k84TRvGUMQiwmxNpyCCp4HbNa3hj9m74beItD8e+NNIvL3UkjAfwxoc7xxzxKkYkjZ2jUGQSsdq/wAO3GQ2Q1T/AAr8OfCTxB4uvPiH8Wbn+wm0TT7YQW8hFtAG3MGLIq+ZIY34Kg8fKCmMitV9TettjO1VdEfOOsftS+NPEE1pINM0bQoX3C1+y2oCMGfbIQSxAOM5IyM9q6RviNovh3UrDX9Hhl18arD/AKNKwSCaK4SUDZI+CzbJAexHTBIwa+hB8EfhT8erfULT4Y6bp3hq00aSFdO8RRo8Ftq987u3lRSYJKhhtDsHc8cc8+ufD3TPBvhPWtY+HFp8P7S01rTraOB3crewz3M8fmn5tgjjJX5i2Qxb5RgjFV7Shy3hFoGql9bHgGlfFDxRoWoalq+q6jpfiMXkQtxpcxUXJwxYKi2y/JwdmXDcdRxg+0+H/irqvibxJoN1qmnS6To9hIHi0XTi9xqDrBFsj8yQhPMjXqy4QY+U5rmrP4aW3gfWtR03TLbT9A1C3VLjTotUADXcaqxmWOaVvMYRnA5b5RjkYNYN54k8MfD290z4keOfEMFhdaxdR21udOKzQW8Z2ZV1VnLLsYMSMjAxg5ArjvFv4TdX2NTxH+0n4Ci8Qy/2VoWtXVjvZkhQjK3wY7bqEgsqs4HzKQQxGfrwfiv4h/tG6hfa14q+GPga8aJ7dZZpriyW+Cqi4c7AdzswUnYoxknK4rb8ZeP9M8L+Jk8SabreleM/DUweaP7JBAnkzPGD5m+IfNIGODn5ivX1r1D4M+P/AIZ6JrieLE8a/wBmG2H2fVFulc210k4yoRcBkKuON2GVsZXHykjywtJxKlKVvdR8Uadpn7Vni23sPH+q+H9Z8S2E8MjxzahElqhtpg3mJDFGyoilMhWPVeTW38Lf2U/i94y0F/EPhvw7bWPh/VoLia2W91BElaSN3RIl6lQWBIOzaR1YHp9jeOf2mW8WfFfwdL4Auf8AimPD2qs+qi+sgPtS4Nu81uWZXAEEkoi3Bf3m1sEcVD8Wfi94y0Xxfd6H8GPEFv4TtJrVFja5t472OW7yc3EYmyI1ZNq5bK7hnHNdP11/ZhYwdGdtWfHk/wCy78R9G8PWN/4w8OzeH7e2lcakEMRkjjLDa1uY3IlkyWJWMEYG4HHTv/CP7L174k8T6h4RutTHw9XTFtrzS5byQ3JvhKxIlCqRD+72hmU/MpcAjHNU9b/aS+Nni/T7HQdf1lfBureHIWuBd2UbQG8nHypJKZSUIGOFVWUhj1I47Twz+3Z480i0MfjPw3o3ia1trIW946TSRXN1KfuybnWSPY38UZBH90jG2n9ZrPZFfV/Mm8QfsYeM7/Vr8X/iyHQvD9jYpd2epaVH5RuwR86MV3Bemd3I9gMGvPPip+yZb6BN4cXwZ4pmvhrttAwlv7Z4NOtSq/66a5iV1EkjLsZWVdpIJ6jFP4WXnjv4j+J9P1T4fx31vcanNe219Jeq11pMEbs7okicBUCNtVmRNzZwc199eJvhP8TfHXw2u/BXh/x/pVrafZhFJb6fpkYilb77W8jGVnjRieqlW6Z4ytedVzCtCShszT6vTSu5aHwvd/Bnwb4d0vSdE17xfpcvim1nW9vbTSgn2BLcKXHmSlfv4G7ezKvIBXgE/RX/AAmH7P8A8X7GLS/+EL8Q3kmnaM0dpqNsZ4bjzYgQId8Ew3HzB8juroxPpmvlzxR4I8Uz6tZaH4ItrLxRcahpvk3YsYViQ/aVDPuYybBkHli23HUYryPw74m1n4Ma9cnw3rN3oviDzHsdV0xY47mKGMOwZHWWOSFdpXKt1GeDtpShOurzZsvZw0ifSVh4ksfgDcXy6nortP4h0dbbUo728m23HmkBVkkdnRHCrjBAYK2AAK8yXxR41sD/AGN4Suf7EtHu49S+xRXbMDsZiEyiq4XYfnUnkEHHTb9R/sv/ABy8QeLodR0nx9Zj4maBqsm60mRLJ/sskXM0Mts21WRxtdSDgbDxwTWH+09Nf/8ACfW/ijw58PNUsNM0+zSDVNYaJRBCI+Ez5DyRoEXAIcjhcYGQa1o4WELcy3Mp4htuxz3iebxJ4o8cWHiTxDetbnUrZIZINM8yOI2SqcxRoC2Sd7MQvXPHHFdbrlhomlPodrq2o23w/iurpf7PjVjDdmNMDzZ5FKsgPBycDJAz0FfEHiK51+8W217wRrt62mwzTPHJbh4mhYrvxGBhwDkjovIx6VZ0rRfFfi6OW+1hptXuoE3QecSZJDHksjg5LHJ9T6V1vBpxWqSMfb2eh9y/DT4zeL9I+IUvwT+HlvZ+K5b+aa8fxHPLJflEdGZBN5S+WcPjDtIuWJU8jFe1eKvh/wCL7vSo9PTWZfE3iq9u47zWIWgRYhaJ82YF2Bd0bCLaqOucHAAyK5z9k74yfDK40CL4aXukr8MfF0akT29xDJbvf7MKs/2iVU82R+u3oBgKAOB6n8RPjLYeG/D+q6F4NF54u8SSRXVik9gqyNp9yVKCW5M2FjjhcqwGWVsehrhknBqKZesn8J8Z/tG/tD+bol18KdDh1DSLq7mgg1i2vYBEYUi2vHGJcN+8Z0GccbBXofgb4/8Aw3eCC7i0TV7q/wBFsv8ASYAtukLT+Wo85Elk5bcMq20NkcelfJfiCfxd4y0G20PxxAdVvvtcck+rSLulQt/HvQ4IC8fOemBgYFctL4R1fRbi5lg1Jo9YjiKQxxYDyISNm3ovK9RzzXfGhTlC0iG0mekfF79oDxd8REsLfSdM1PwodNuo7oveypeMskJxG8DA7o128sAPmIHJxzi6v+07+0LM8esf8JbMILaya2iENpbeXJkjzJjA42M44CyMCVxlcV5Ne6R4jmSKCWeeO9kjKPExYEPn5FYn7oI9jnpXqmo/DvT/AIYWemXvjjxFJqusRRQTSaVBbhooo7lRszvA4C+vP3foNfY4elGzJ9tKTtFGl8L/ANp/4x/Dvw7cL4fs9O8V3Wq3X2ue8vVcSCILtERhjkSIbSSUKFep3BuK9w+F37ZPxL8SWtxaeO9N0/Wo5bk/YGtpP7Pu1kVvlVH/ANWVjIHO3JBIPA58Ih8NyeMmsoNI0y6ibULhIrZ8iCGeOQhQA/Crt/8AHe/pSR/AbVdA8XDwtrE91omJd9uZ5o5o/nUlZEaJSvbBUkHtXDWjSadnY0hLW7R9NeHdb8J6d8XbXVtEtxp2oalo9zNJb2jGZpGjXetvdFcryo4YAdl6YrwCz8TeKNPdrDS7RvDtxa3j38qWkBd4pV3BoZtwPyjkYbqF9MY9I0v4N+OJPFMNpo9yfCl5FbtHYX1s0cwnkyrTefGCrbGUZOQQuMHOeL2geCfG1n4ludIsZrqz1G8vHF9q95as1l50ZJcF0jCqXUfKM4OAMjPHie0jS+J3PRiufY+fvEviX42i4s/G/g7Urvw/KZRcXVxastv9oiLKFZhhRMiAEbRngdegH1r8NPEvhH4+2d94I8fwR3HjCa3WJda060WN5LdTHJuEoIZmjbcCrADHAB5rB8V6bqfxa1qbWfFFw3w8vPCaRW89hDY+faz2cSlnkGHjLI5WV1UBti4UbvvV4F8TtH+JuhQ2954c8RaTpejmVtR0nVND3Q3UPkN8qn5UO4BgGUAqeQxI6VHEQrLkhHUuVFw+Jn6A/FnSPCHhz4Qt8PNIW21d9DeyWaOfHmQ7Coe8bgKzlHIf/fPpivk/x94o8ZeJfhN4ttrvRbLwf4Li8qOyhBSN3HmKrPGwxyWGSAAoyAoyK53wv+0Lrd94S/snV9Ei+ImtazZGw1TRrSFk1S7mkDKbszkSEIQAcbcD+HGPl9d0DwD4bm/Ziv7L4jx6b8OXvdScM2uytcSadFsEStHA5DNcAOT5Xyj94WHQLTVD2crzJg/dUT85r7S7eDUrSHRZZPEFpEqm5tFHnR2seBn5gODtyQOor60+FXh34+eG2sbz4daYluZlb+yLnUrONkht2XLMhJVQr8qpkOPlAXk4r5j1XSvBHw71q+0vw74yb4g6JeRJLHc2VoLV5JUyGjZHDkKq4+4cEEc5BFem6j+1D8TLjwTpPhjT/Ed1awxkwzx26W6KtqgYJASkayfKhUdS3yjtxXsWq1Y8kUcc1CLvcn1bwb8ZfE1jf6/418Q2Opa9IZjJpoDfbzPG5BhCR7ox7bNy4xzWl4D/AGZfGvjjVDZ6hq1v8ONbaAzWVtqLiG7uNmAGEPMmweoUZA9uPl2HxfryXK3en6pcxzwXn2qC4Muc7Tv3GVeeR97J5712nxN+JusfFa4svFWshYpdHgTTYJdKEkbgrmR5WVZN38RP3hkcDFdtOhOlHlgkjnqVVUfvM+0Pij8ENK+AHhLSbq+vv+FleMNfcRfZm2RwJJHES9xCjZcQrwDvcDjIx0Hg3w7+CXxB+LUVynhXTY7KPTrpYbye5uxGiySZDFE53Fe4HJHTPNeoQat4U8dfByw8b67quq6lbeH4k0jT52m8m5jvD1/dr8z7S645JK9Oa7j4VeC/ip8CtJ1vTNajl1PTdfMrnUtNYytCZ4A0V4iO3BX7xEijk96454ipBSvuXGnGySOTl/Yc+NdloF9L/wAJRoc15bERW1jAJjFInpLMUVom9wh2jtVmD9gi60LSU8Q+LPFq6ekFi0up+ZDFJALkgARwzMN4QEhfmjO7GQV6CT4S/tO/FnQ72507xjeDxFp0N08C3csA2zOi7EhXcyMgYYw3G7uax9N/aS+OWuX+pfC7xA+n6hbayLnMUlkpmtrJs7lR1l+Z1U/LuRiAOxFcqrY3oX7Gn32N74ffsoeNrzxbZeIdWnsbDRprNxJ9hlW6IURlYZIVeMovO0mPGPeuoX9hnXtHOuP4Z8RpL/aDrc2ZlgVVO8HzVmAbIY/wNGygHqhrwHwX8ZfGk2m+JfBGj+N9Ua2sADaSupTaYif3KyINwQgBSnGeOMDbSaVH8RLeXWNV1/W9b0cLaiW7hMj+TexkgpHjO0oTxt6qe3BrWNXE/aeg3Spdz0fS/G/x2+AXgmb4bWfwok8R6bomozXTavL55s2t8hplHkmMozhBycbcnIYcV2Xwf/bU0PxaniLSfjNosdjblS2kW1tbSXLRweW4e3l3LuBXjEg29eg615J4y+J3xT+IPh+O/S8bTdC054bMWMLSRQzPxtNxltkjEjr8o44Hr4t4jW40mJ76SRL3VL7db77cf6ruE4OcjAxx2xXZRk5fFoyJQikfU+k/Er9i+bSvE0o0u/8ABOtNZSx2c9z9qu/tMrRtj7Pgyxh93yfvMAZ6jrXwinjHV72UW2pSRTyWcJV5lyElX/aU9MjmvoTwP+xZ8afF5s9RuNX0Wz0+5Tz5ZZ5ZGeMMuYx5RiUh2GO5Ar0LQv8Agnp4vbxZMvjHxDDFptxEuLjSx5kvmn5fKImQqB3yCp7ADrXSqlGDs53ZyzbfwxPjPTLq1hgm/s7Tl1Hz4x+/lcP9lGCQApBOP4uor3L4bfFTxPH4t0qbxpqKXWl6U8c+EjR4DaqpjkSOIbPnKHCkFSpxjivX/iB+zp8JvhEbfw3rjataw3tzDY3WoWl5C0QmmVWhaRZ1JhWYHudgKmvJb3wl8AvB8+qX+vz6p/wjukyrZWV/pt0lxM9w6/OJEw27DcK4UDPbpXPVx+HqXj2NaWEqpKVix4n+I3w18K+I38Qfs6WviXTb83DXMt3qEcb6WzzgrNstiXAXaSFcdCvpg15IbibU9V1jxLqN49leXcpuLg2beRC0jneybM7fmbkAcZr3bTfgF41v7PUNU0rw/qOn+Hdc0Y/2NKl1DdXazqA0T3UaEPD5o65BUKCPYet/DT4D/Cjxt4TvvB2v6PeSeOrXSXmuJrWeaMQXigrEVTf5TPvxlCrqQT04FZxq0ltubNTS0R8ZeK/FvinQJdA17wfqlzpNzFPHO7xyNE8jIBkb0YOFIJBA4I/2a+mvhprvhf4zLc6LfX9jcXtlcw3MQ1OAli0r7TCzIu4jJKhl5wR0NfKeu/D34ieCdVstG+JelX+nSaoSLFbmF4UJiIWRolckhRxnb8v9OctpPEvgDxPBqfheSfRtRgmJVrfn7QmchduMEcAjgYNegsHTlFNLU4niqilyvY/bfwrb2Hw00Ge0lOm2/gqyV7m/SztzqFqFOPvRDzJE3jnhWwfUV8RfHbSfgLq/jK38SeDfFej6g1xBFcf2Toy+TCoc/LKCmVOW5ZfvLnBAxXo/w2+PVjd+DPsWnDTrHXvEenSQahol9I7yGSMSLIVix8olXliSAATxkYHxre+Ffh3o/hJ9X1vSpPBElze7NJ1xmmuo1MZUvDIkP3VcKY1k2fNnP8NeHica6VRQT2PWw2DjUg5NFXW/CKeEtT03x54JupptQtrrznsp18xWf73mKYwpVAq7f4uo5Ar79+Gvx+8S/GfwHrPiPU5tO8PazY79PXRLbAuD5fleRcLIzpMfMYkbAhX5cYr438efD3xL4RsrfVLPV7S+024hguLWdHkG6CTGfmkXBGSD15U9K8B1q9l0zVLTVPCrKuqabOknnoW2ToG3iORkxuBPHPToOK7qlCGLh7+pwqboS90+9fFXiP4oeENPk1DxHob+EU1lSJ5hAqLczYKln+UlJGGT1PPPHSvlLxF4ci1e/v8AxF4etknspYfNkggjcODGv7z5EUjLvyCp6nnjFfTWmfF0ftK6bNb+L9RtfhncW9xE8NvdSPJBJ5a7Zmt4ECtnCDIAUFzx3rqYPhbZeCvCFzrfwK8SR/EzVJ7hIp0RRJPGkilsRwEcRIRnPB9z0qIT+r6W+Q5/vUj88/DsmnazcQIt43huGGRp4VmLPAJE4YnsuQMEjPce1fcXw/8AAXjXxfqOh+KPAekW3iLwwsnl6kQI0t7nA23BEcmc4wQjY/GvBPjt8G7j4QpZ67dzXB/tf/Sr3zbby7eK5uJCWhQpmNSXPr6dOK868JfEnxt8N/3/AId1e7tLS+lV7iySeVISq4BXaGwq4GCFxzXZXoRxFLno7roYUarpS5amx+inw+8OfBvxb8apI/8AhBtW8JXfh5m3jzBDbeacqhMELjC5U7djEHbz6V8A/t2eK/AXwq8b6LY+GkvLaXV9UvL3WNMuI1zbQxkQgkdHMjMzKueiZzkg1+hHwZ0j9n3xZrOlfG7wZ4iudC8QWyPa6vp13cMFa8mhPyskoO3LEbeRG33uor8xf2vv2aPjJ8QtQ/4W7PJZmZIzC+lz3Wy9lWFj++hjcsXZwVyoOeeM4NfOZal9b9liJe7s/wBD28Ry+xdSmteh4L4Y+I/gnxVcvpdjMdKufMbyI2jJjnA/iUcsmR/Cenar/wAaUXT/AAzo+jQkTfbJ/M8wch4UXkY65VjXxPf6frfhbWVsNYtLrwnqVrIp23EckE8OOhwwVu3Xj8qn1Pxv4hub5JjqU94kHEYkOVweuF6DP0FfS/6v01UVSk9DyY5k+VqZ6JIiwocYHl/ORjoPTnjGK9H8Gy+LdI0yaFftWm2Nyn25BbxthlfILbsdMYz7Yr5sPiTxFrCrpcRNy85CBI48yP6LwMn6V94+HZ9Qh0XSo5Dc2udPjtZLd0AETmPYu4eiseuM8enFdXsvq7vLqYc3tdInE6oH1q3sZ4Ln7T9jiJdjwXDfdy2MAp0wafoWreJPBWpQ6uZptOF2piMtuEkzFIoVuGyvKH8K7mTwPq9nZXVnqMNpa/Z1W5aS2k3C7TnDABQQAR0IHPQDitfwvong/WpbfR9c1STRUIYRzy4EKOBwoyQI+O5wK6nKEonLzSizEm0bRfElve694Qv73T7qzgE1yLwGeSZWyq+U5LMSdpXBzyB04rVXwR4c8Q6TFf8Agq6vFl8nzZrQwkIbpflLrM+AgB6hQR6eld5beBPDNl4auX8OfPqmn3SLFqBk+SVd42yBS2x1boM5Hp6V65d/Db41+O7RbPQ/B9xaWcxRJLi2aERiXGGkX5gyqehJAGOOa+Tx2Y1aFTlhsfRYTC0q0LyPm3SdFbxDcSaXa20+oXNqqi6CHchYLwcjPUj0A4NYul33i/4d+K5NXi0eO3u0belncZEUq/dOMEbuODjp6Yr628SeEvBPwjn0DV9FF1b3aCLTvFGnyGQyQXpQMZFDjA34ZlCkoy7SvXnA+IHhLT/Hmqrp3grUbvVb20t3urKKSHyygIzJCyuiOdyEFTj0FdOCzWniHyvbY5cVgp0dUj2XwH4x8VfEbwFZ+LPCtrB4cld57PUbNDGVinhI2SF1XfGHV+hG0dO4r5P8X6Vp9mHja2nm1i5aSdmhYmJmLE4XHBB/pXP6R4/8Y/BrV3TTPKtJrG433ul3QbyLvb8skUiDDLuX5Q38PXGBX2Z4W8E/DL4yeCG+JngPxBbeBIgob7JqzZWK7XHmW8js+VQElRIv3uDjtSnSVGfPHREU5+0io9T4g0jw/oWvuY7GxOl3zPsfjegdeu8dl6/l7VvXOieK7SyuNS8LMv2y1dIpEgQfvkjPbIJYew7dq7+48QeG9L1ttMvNNs7K9hlYXN3aMskD2xXIkRo/kJJ4YYyKr+I/7UvLGHxBpt8ltbJJHFB5EhG9Qx+8CABgDpn2Irshi/aJcuxNTCun8eh9a237Rfww8CeAYdE0SyvZPFmqWsbX9naxlLkSZ6tIRsKx53dOnA4r5K+LNv4x+Iuu2HxVtL9LfUtOh8qKLaiyfZ13MrfKP3sisWHzdQe3SvMPEB1nSvHNr4u0bUzZX1uixx78fvouMgMQysR0weeM+lL4/wDiWmqfECLx14TtxoskCQxDTJlUp9pziVgq/KS2QMjrgnqamng1Sl7RatlKqpLkWljjYNRudXln/tea5vNTkYOSww4kTncoULjb/IcVk+JrJI9UGtXDyPONoDKzM5KjAYuCCvAAPqOPp3Gq6t8R/iH4meOPSorfU9MjEs0ESG0aWElcnZL99gSCQD07Y6YWs31kt3HpIlVpmmEl2qspMWw525GOAePw9q7qU00tLHNUhKL3PStF8TfDez+HXh230+C30nxnLcx2cjXPmRxH58vMzPlFDfKo6YJJB6Ve+IS6XfeZ4cEsGt6zeXUFukuzy/sp+XlmOVCnvglQeteQajeWmsRTadq0DvbyJsiltozuQggnjup6/wCeO00D4g2sN5Z2cy2ouQnkeZcx7ISigFoJ0+Y/PtAVvXoARWVSk0+eJrSqprlZxXijw/qfww1S7tPEyCNLhVmtZ3RpLO4Q5HyOFVQQRtPQj0wRXnFjr81r4nt9Z1m3/tVbfLwR5baF27VXLjOMc8D/AOt+wugw+HNZ8NaXDHo9lrFhdxCZ4TAJbdN4zwrKwCsvOK/P/wCPnhq0034oy2HjYQrZLLHND/ZTKkfk4BSNBgbcoORj5egrWjXu1zESotJ2Ol8AeNjrl7f2/jm6i0rTpGW6gsLy3D2DxKFDKryjOT1bHQnIHUVJrupfCv4r3mk2NnYXekRabJ5Uc8Z+zKTLjdDuX5SucMpDZx04rnfiR40+GHiI6Z4cFvMmk2ULASks0oKqpC7UGRsAAyQfl9hivJvCfxE07Tbq88JXNx5Xhu7YS2000ZmljKlcR4jOQWVdoIB2n0pqk2+aGy6BzWXvI9cn+Hlh4Tgh8vwsmni8uhYT3l7ILiQxSyLgAHCElSQDjt8ua4nxfp3g+w1NvhppXh82sttep5k0jn96m3IEZY7sMpHGQB1r0jxFr134+8L3miaRJF4js42j/s1opDDc21zHtUbxLtbhcn0bt14ydb8X3XhOTSIPH2i/2vaQja96V3SW5Rf3e1kGScccnoOnaqjOX2iXBdDG8F6vB4X0jXfCXlPcacN8qw3PBSUAEovP8RBAPXvXDaXd+Jv7A1PxtdavqtpabZbcafJMZVORsTlxxg4AOwdOtVfHms2dr4u/tvT7qTxFpUrpPLCF2GDjBRhgfwqO4x06VnTfFG2tr821tZMNH1GNUntBiRwFAG6PkDI7r0xUyg5e9YpS5fdOefwSIoYZfERuIbWeGJ4FUrufcN2MjOdg7HkDp2rB1Hw7qEfn6t9la30xGVE35zzheUAzjOOePavojXvBaeMdM07xB4Xea9uhsn+yh41VVyBJtQnAK4AIB6iuW8aWVnerBo3hq8vb67u1JW1+UpuVgfnJAKbcZGePl601XtoL2N9TitL8DeDda8K32vzxzOItqyxW7EGN0xuZUIzgjnk47AekaeB/COr+HYJRbajo5VpDbx27mWI5AUttZdu44GcY6Yqlq6eIrGztrXVYJPD4hfy5to27txG1zjgjjv1ya9Z0cfEXXbS1j0PWNBB+6qs+xyu3IIA3fMf7uAOaU6kugRpq2p5P4xt5LXStP0rTrlrP7OmHt3UpIX6liNoA5AIHoaqX6adreo6fpbxW9mEIJe1+6wOfMUgBQCNua9u8Q6vb6PqY0DxHo3/CV3aoiyyiNFVN6g7Tn5c49xgVzvhbw3oOpeGbi68OWMOieILW5k85bmQkxhsheH/gKf3QOhqY4uy94csN2Oe1DxLLceKRo/geGGKGCEL5k8ZfPlj+BjyAVGPTJFdN/aT6xPe+TB58lsI4dQD427yPlZOo42n/AAFebalpWpeCNRTUbydBLvwTCwMflsc4wBnHpnA4+lWPBVxdN40jnspxNDdoftSN91ix4JHbtXNjIKVJyT2RdGXLOzR7NHGyCGGI/aGjAMW8dUwMDPt2q1pDmXUYrcxgM8o39846fTHcVblQi4cDbHtwo4HGOwxWh4ZPk6ktwcbvnk2cYwFIbntxXxyld6ns20seV+Mbt7zxpqt3uVw3lxR4HCiNAir7ADtWDK8ieWFOZSfLX2Y46dsYGKsPctdXt5eOwInlZiVAwxLHoO3HT6Vmald2umW66tIrP9kZDt/EE/UYr3MNG0YpnFV+J2JfEyeKtOgkubHTGQJCpdyyMAM/wFuCRnkV4uPE0utF08QAjyCdo2dPYkDOPTAFfZfhVtB+INvPrVjDcTKhKCFifL3gfOMY4xxj8OK5q+8A+CbSZrjX7H+x4izCC4yQBL/FlQpA/wCBCvoqMlBWkeZUvL4T5n0PxprWk3gjs7kyWTfIsEuMJkYPHv2zXp3gCfT9SmvW1mdbBbhw8cR4jV16/MMfeHpiux1LwV4C8TQSjw1cWsl821ZPLOzDg/K20gYz7cGvOtQ+G2u+FtUaDVJENrFh3cbsSYXJIxkrxx1roUovWJm1JaSK+u+EbvT9Q/tKzkOrxSKXDoe+cc+ox6ZrgLRbiGZ1jSd5/m2qI+T64yD2r2HQ/Fl1D9ki0OI31g2+N0O0soPPc49evWrU8XiCZ4dV+3LbRZORJCihN3yjAXGfwxiri7EtHitvY37R3F7CjloHBZCPKcHqTgY6D2rT0+7bzH1iNXuoIGUvAWOMnjIznp9KL3V73R/EUieIPM1mCReXtyqh06rnAGQOBiui1Hxfoc2mW8+l2YsgTmdNgTO3tgZ/QU7rcVnsYPi7Rb2WR9V3yiNzG3lBSdmQOuMDj9K5rXdJ1K1t7bcYpIbhQ8MXYpnB+ZgDnv7V6A/iv+0b62g0qVYImH+kPcbWj244+Xv6cdK63UdN/tmyhimW0vDjMXlhgGHBwjY4J/Dr9KIytshtdzwvUPBHiLToBJbWQulJzvibcAvrk9OKkspJbd90LM8rERgyDIz9cYr0U6rq+mXMFrc6e9lp4Ty5BIN2QO27jvxyay9U8T6PDC9voVqIImIdmYjG7g/c5xjGPSr9p5E8pzl74aGpXP2ifNlLI2Tj5xwMewHTtXNJ4Y3+dhhHKSApAOwj69vpXYaf4g0xdQ+0Xh37+A3VAeh4HTj1FbGowfarg3HhwJqUFxz+6ONhUDqG6fpiqU2ieU8iuNFu7LzAu6bcQCY8Yx9KSxN5pF3utm82TaQEHXb6MD7f/WrR1lNWthG1zbPDK33SCCrKOxI4BH6Vi28k0Pk6mYzIjttQnOMjjBYA884FWtVsDsjtbZbHVLdoZojGUILw8g+xU+1XU/tPR4/KVl12xBykM6DfH/ukg4x7flXlt550V005DxfMH+cFT9B0roLfxPeRn7PIr3YHO5j82zHQ8YOKmUWloaKSZvX6eD9S3LdCXSr7jcJdxUD/AGSB0HpipoPhcL+0e50y9W9CY/1RWTg+wwePSs+08Q6fIp+0urOBx50eVx6cA07bo9x/pMLJAOM+TKUZT/u56fhQqk0Hsosgl+FviWN3URMyrjafLf5h7AA9PSoF+GXiVm8sLGrkZVDvBI/744+hxXQ/2zq1nF/xL9fuFjQYKyPlfp82TioLrxnrccX+kavI4Ix+7wJPwOOn5Varz7EfVo9xbb4Pa/LHvkby/l3dBt+m7d/SrMngDRtItxNq17HE2M45lOfQ7cKKyIv+Em1FmBj1W+Mi7VOyTBH93nirkXgnxdLAtzZ6HcARNtPnhgyn/dOMA+tX7WXkg9hBFpLnwjZMstnF/a8yKFaNB5SN6HhT+VWrrxfrMIK6bBb6IrqFztQyYHoRj9a0/Cvw11vxObqK/aPSpYNrrBKpjkPODsdQRjoM/pXY+H9O+HdjqcdprBudOmtyVuftcJmV8jCxSfLtAyOGEefes51EviZUaf8AKjzfSvCHjbxeGn03R9R8VhwQVhh3hQvVuD0HqMV638NvB0/gGXTfHl8kdzqdnIyRafgg27ENkyghiW2/gBjnNfSXhjxro+j2cN7bxNptjwn2jS/mZRGflEkQx8pHPH5AUeJtfs9d1O51DwOkN8jKqtKNgcPt5LB+n+PGOK53iI/DFGqpyesjyH9pCz1+9g8CfELxFGthN4ltLwWwjTCRw2skQCtycl8lwOoB5rwKWKTylWTDJgMMc4x0z7GvqH46614i+IOj+DfDeqSxWkGmSzmKR8F4zLCkMgboSMImOcenAFeXa58Lm0q0i/srUGu7xIdzpIq/v164jAJ5UdByTXlYmlf3kdMJWsmct4bCPZz+ewPmFCuF+VFX0HfJ49sVqXkT3FtPFGny7SQAwGMDrisLw7Jt84CL9yyk+h4xuH51pTRRhQ5kJfb/AAn5l/HHTHavPaNo6H1t8HvDl9rfwj0C/h8S3GjSC6nQ6cZlW3klgl2o0IJVY3xsDZ4yAfauw8VeH/jfp2vHxVdWsplkZGguryS0Jia3TmNlUrhWT7rAbT65r5Z8D6df6z4XZIpf7D02zvPLW7j+8kxO8FuVxk5wxIHb0FfRV38VPEfj7wzJ8O/GdlF4r8iNZNN1W3byWDIBHskHzIeAMMMEDt3rrlT2aRMZ9Gavi34p3viOCKx8RXqaZe2kKAWdwIJEkTAG+G5AwSD15DZHIrN07xfqnifS9niTWp7exslFst47AlfLKiGI8AhVG0gnjGBkVwN5Y+GL/wADah4fh02FPGGnCP7OIWBM8JZQxLsdny5+YfKRgYrn/DXje1tvDGq/D3XNKnu2mQfY5EZUMNyuWO5iN2M8g9MDbjmpVOBpeWlj63+Dnwzv/jTYeKLrU4r65v8AQoI4rCW2uj+/lMbsYpYiG+VhtYMMZORXj1h8OtY0qV7S7ur7w5rL3a202n+QYp4mJA3Kzfu3GDuBIwy9CMiua0y9+I2k+GtKttA8XyaLb3TMkskarFNFI/JV5OS4yMBvpjArQtvFfj3wPewodfvPEl5M4JW9CPtbsUMu5T+foamdBt+4kXTr8q1PuD4QfDjQfAc0vhPxh43g8WpdLJetpGpWSgMXADPErmRd+3IKqfRq8Dv/AIE2sHh7W9b0CciXUr2eL7JYwSPGyxykxMkUf3MAcAYUDFY2uaZa+J2g1fxF4nvvA+qkL5tmj5YkgYdSCpDEYPXnnGBXUeFvjB8SfgPqGn6/Lew/EC0tpZRaRPG8LypjDCSSPazcHJBJx2PaueNOqnrb5DlOD2ItK+K/g+88M2HhPXkhm13TbtYJ7Ka3mtRHIg2PvZUVFDdQAwGMZrYu/if8FdL019B0TwIll/aN3tmdLgpaGQcG4DSKdpz2wB79q8h+Lvj7VPiZ4uX4uatYWGm6lMoa4htwkUhhUgp5oQfNtGcZ3PzyTXnDeJ/BusaibPWLOTRbicIIZTnAfhQvTKrg9RgewrvjQbXM2cjlFbI/Qbwd4C/Zw8Q6tPf+D9QbwrremgNcT2jefHh8YWYEckkccf7vA5qfFz4W6J4u8NWMvwil0nVNT0yWSG9vLeRLcLJJhvMlV/3m4EY+YMPm69q+e9O8H+GvBvhO98aaH4kWHUp4BaRRRlXWKbAby5kVnd8gcF04OMcYq98Ofgb498daBqfiuCSXUZEuUc280ypFMVIPlOincPMXK5j2kZ9sDFwne/Noi04dtTDt/jt8QvAfiGDwnqWn6dFf6Ui2t3AfLn8xnUEEyx7fLbayscEjHG0Guw+K/wAWZI/C1jpGkaRYavq8k0ck0yYEKH7zQeWVkdg443bsjrj0+gdC+BWieNYNV8Q6r4Du/Cd/qELR3UwumuBMEO0vEpQbpU2jKhAWxzzXyLcfCK7l8faT8M/AGrx+K7jVJpZYb9raWzNpDCAx80yHEkiKGOFx93JxxVRnRno2FpLVI9hk8cfCi98J6PqPhSyXwDr2obLTxHp7LLbbcBfNBDFkaJnUeWU8sHOSOy9J8VodI8T+HL3wn4J8U+HNLm+wxQTLepJ9oDHafKN0OArtxnD7QeF4BrybXfgzq3ha5v7y88S2Ws2Vj+71XTtQWWO6hEI3MYzGqiYYGFMYAIPGeKwdC0v9n3xTp91Ja6pf/DzXIU/0b7QzPaTeq8RsxUED5WZCOCM9uafKm3GRrHZe6eXeIfDfiLSbLR7ee+E2sQgW9zaRRjfDkbl2yIzhwMfKflGOwosFv/CtvB420zVnk1KRzDqGnl9kk0RP+rLp82AcEjGOnPFfYPwN+GWifEbwZqVp4kW70+6064kurbUXQyWd6seUSRGyAGUrtdCCfmUgViXHgrwJZ65YT/EK0XQ7253/AGPULe78m2YQ/LuaMkjcCR8pHccCuyOKp/DJHLySvozjvhV8W7PQvCbx31wItatdXa702xhR90iPhwjyj5nQEnBYg4GMnjHkXxW8QXXjDxfP4k1vVP7c89/NCQIbeWy27VWJWDA7cA5K4ORk54r6bl+DWh+M473xj4RvtMtJvC10W1Wa1ZImkR4/MSdYI/lL/KfvIN/OCduK57W/FXwICwLJaJqmqo5SY28DQTSP0Mjsch8nkAkKOlFFUFU50ipSq8nKj5jvtI1HQLGxutQsJtFivstbyzo7s8iAMWDMD1B9axtA8Qalo2vNf2zzwXw+ZJ0BRVGc/dj288DHHJzX1zpviD4d/FHU9L8HeIJLqCG1Z2t7cbLiZyvYBA3lFV7gHjjgDj0rxR4d+Euk+GtPGotqHheeFRCt7LZSNbS7TgO1wFYIDjHysFHfGDXc8TTWkonOoVNkzyX4S+JvFvjPx1qPi7UjDd6nHpgWxiEiQbpEPyo4ChQODkNj6ZxXIaZ8I/jD8QfE/iO78Uwwae1ss94lvcuJmabJIiTY3mY2LhWIYHAGDxWf4k1vwroniiz12PR7jynuI/8ATIbpMzLn5GRVKqH4z6jGOa+ifiF+0L4W8OaTa+FtJJk8Q3Maw3+o6fthMWMbJWiyTI2FHBwRjPcCsHKK96MfJGlpt8p8k6Todz430O61TUZYTqNli3mtL4vG6RoSqhsgMD1AG3t26VhahpVz4cWK3aylDfZGmheCZmh8tiUyWOBjIIOM9OlfQnww+I3gLxp4o8ReF/GOp2OmeKdSVVsdf8ry4Lonai288RTyQ/HzEdz7V33jfw54vutIfQM+H1nnQWcV0+2JQeAyISoB39gvHoK56mJ5fdsawpXPGvA/wXvPFHh2O6srCz1S81bMbLJMyzIRywymfukDO3HFfQGt/sg+FLb4fX+s2njg2dxo9hvlt5oVns47jH+okmg/fBSQQCW/CvjzxjrPiz4TNZ+HdMvl8O6ro8m6S606RjueTDgbSo7EHkcg8VsaF4G1D4qfDTXfihruozWt3byn7SbfKR3jqBvYoCI9zMVByowQTg1KWKd5xnaIuWjFqLWpm+C9PvTFa2w0i4u7S5vzbtchmVJkJ52MSMYBHJ496+kvDvh79n/RdS1Dw/4r0S41LURAZ0e/nL+Z1xBGqEKdy8qyAsO/pXzH4F8c+MTpsmjeIdYaSw0143tLaeFcXUEbY8tJlAk+6McZ4I9Dj1r4h6j8EPiBY2eu+B9QuPCWu2sK29xYaijNHMyjCESKS27j5jgg9cdz1pzvy3sZ2i+h6Xo/7NVv4x12DxP8NmsPDenMYnitDLJOu5GBMcihS6E4PQYwMHFe8n4D+BdP8U2WuaT4e0q61W1L/wBraSsuFuYyhAaK3kZUd8fN8xwx+9jOa/NDSL7x14SvraW1GqWZTL+Zau7I69d68ncM84wMenasbxB438Q6ne3Gq3OtajNezzb5rslo2O3rwhQrgf3QK39hWdkmZ89NXP0A1rwZZandXM+h/DbTtJlgkkWGCeRoGZogShWMBVQv8v8Aqyy/hXV/C/T/ANnj4mW974i+JXhiH4ZeMtKEMmoebN5FjLGCI4riGFSoLvwJk8vcG9ua+KfAnxs8W6Lqx1FHuviBcQW4FstxJK8sHBAYqVy67TgZyPaux+JPjL/ha9pbX1j4Gu210xxi4vLdZLW5tp23Z6j7jcbd+0cnoKwlSqJ2BSg0fqN4R1P9n3wfpupa/ot1pcLTfvJJNLijE0gVcELHsJXOMMFUds1xfw0+NXw+1bWr3w9aeJb2OB/9Ij/tG1aCJGzgj5mGMZ6DA6YFfkTLe/EPwwbbTdTtb/w1eS3GLSedViEjLgEQ5Ox2GRnBINT3+lfF69vDpupaTfy3EkbXMUk6eVIuf4ssOAccLn6Ch4OpvKQ/bUlokfvq9hqmk2S3OqalL4j0u8BEU/lj9zu4DF2crjtnAH4cV478VdTTwho8Xi+z8L6f450/SYzJNM8kcU1u4YKGBCFgMYGRkeoxXwJ4LP7X3irwfbr4L8SSjT44xBHp/wBstyjzWvy/Ky8p93BHCk9hkZ0NH8MftW+LtZbxLaW1t4eurmMadd21y8Pl3G3h8Kd9uxbPVtvoB2rleGqc1uhqp07X/Q+gpf2xNVimhlXw5F4dP2YSASyLODOvHy/J8w2gfd2n2q94X/bO8M3B/sX4laSnhqa5my17amNoRGx+Uta7nk3E9AB17V4dqv7D37Q2t6pHqGr+INOjgdhJLE0Zd4GHT5IzFEw/2o930rCi/YM+K+vajPp+q+PNK0+MSCQNb2k88s2egw7RbSOOmQKt4Sj9p2JWI6Jfgfof4Ys/CfiHUYvFeiR29xbyxGZLiG6j2XGRtPmW+SUkA/hwvzDJFfEv7Q3x5+LXhXU7vQdCg8J6no9pOs8Gp2GyW4iWJjxdW0jERM68uuzAPQtVLSf+Cenj/S53RPH8+hNMrReXpUEih8Do7O6E7kHQcdq734dfsQ+CLKPVvCvxLm1bVftkRMdwZnt0fBzFKpUEwTxt2YhW6bTWdOnQjK853SG6kre5HU+TNU/a/wDi1e6GbWPUrLSZbgE7DarKqE8B4lkYrGcdGj249DVr4cftc/EH4TXdzqmuX938RNM10xTvZ6hKkgSaM7WeCdkcxfIcbFGDx3FfeK/sRfBnw34b/wCJvo914mSx3T5uWzLIrDaE/csoePjOGGB2AqLQv2VfgXbWdjr1l4ZeF2bCrfSkW55fbsGPk6dPutxzXTLEYBJxSMEsU7O5m6r+0X+zv4m8EPruk67FJrNwsV3ZWMhMN7ZXroHGJFU4WOTG5T8jFe4xj89vjJ8XLj4gXVt/burHxbI4LJJbRvApmQ8BrML5OT8uWUIW/izjNfrPZfB34IaPfC1ew0K3vEuVzBMIRskChuPOG3GMfdIyRxzVjxNoHwJ+HE7eLfF1hp1nfXbRBo7ZTPNleEnighbYox3K4rhTw0JcyR1c1VqyVj8dPDWu6vaX80Oh6ldINnnS6TK8jQSttwc2zsIww9VUc8jnFekWXiPW7Tw9eaL4znt57W/iElvvCwyW9yFzEPNVRwrcYbK846cHuPjh8adQ+Kuppba3pOmaZo+l6m9vbalZRNb3v2clRHOVfCZ2DcV2t3AArye88MeDtDmuX8YXy+JNMv4i9nfWruxTviWKPhWYELxkZ7Dt5+KnzydlY9TC0eVJydz1H4f/ABj1zxAJPDFrEqzXECWH2bGZRIEKI+WAV9uCwwOP0rc8caZ4+8Aarplj8QTa2M6E3drc3SB7iJVypLGPjqCQrAHIHsa8o+CvjL4d/BbxnpfxO8Pxahp2qW7G1ubCdhOk1lMxWXyAFJ84IBjcRjJHvV79pL4x6x8UPiOvijQbeWS20yzRIPtlsI4Ly3IRh50W4ZVsP93HJ4pwpu8YwiKbXM3LY9Z/4VFpvxT0Ya/N4xh0Wadm8u9fTx5cyQsu4AoU3SLnoQDjtXjuvWFz4L1fWPDul3d14huHtwGu7yFraYwNGu4xqdh28nbjsOM19kfswfEaHx74S1PwzpHh2z0zTbiJb06PJIBMLmMxw3RhII2LsVduI04IOeTXofxG8FjVLaz+Ifhue20y4htTYXFjqwRJbtFIKw20pH7yT5MBWx1+oqa1XkfLJGdOLaujxTwVb6PpmoeFbTxZ4tu7qDUbJ2We+AlNpJLCpKkr1ByNgbJBUZyDWd8T/CPwJ8K6ZpPiHT/H11qN1C0yvPAr3OUlXCDy4FdoTu2rhgBjsMV1Ok/E3wXH8GdQ+G3jvwHfWd3YSmazZ2HkSXjyFYXVkdJQY1Y8fMvG0nGK+X9L8R6h4gsdN+Gmt+D4LvdIpuL+3mWGXenzGbsOAeDu256dNtOEakneO3oQ+VL3jj/AGkfCPx14x87xHdzSW9uiCae4lMRFxO2FYrg7umCT069K+xvhL8Wl/Z1n17wtqEFxf6RLbi70eWK4S50758pEVKguiyum0nB5THHWofhd8MPC0lrqF/8AB66tNB13wsZbXWI/EkKTW1+JGykL3KKhVAEbB24AYbjzXrfiT4K+LPGPgrTrjwz4K03w5rV6kyNGl3C1lCjclk2s8RWbGVYA7AQBmscRWUnyIuEYq7lseVWmua78X/A11D4Ev4/DnjWw/wBMS30WSaygnIZJJhcooigYOpJyM4bjgk0fs0ayNauPFHgr9oDVr3Sde+0rDaLeXRht5bSWFt4hmQmF8MoPU7QBXYH4k+LvgV8LE0nxNptjZeK7GNrS2R7PEghA2mR2CkTRggvvi+Q7hmvnn4Ya74F+IHid/DXxMMb2/icMY7uZfLNveyDLNA6osce19oC/d6g8cHOFO8nyo2lJcmp2fjHTfE/wn8VWOn202ma5pN9JJHY3Fuy3DXdoDhY5mRAm7p93+IcmuQi8EaRoPiuO/wDi7os+l2WtoxtNU0ySRfs92ZFKOqqxWNhzxtYdDjFeqfCv4c+HtW8Z3Pw70rxDp9tL4eupJrLUdvzXzseAsTbQXC5VsHGRuX/a+k/j18KbvxQ2n6Bb6lpkm2HzY7S/jZJk2kK8kEsfK5UYC8DI6V3x91I5G/e5djyX4Y/8I98N/G114zm1b7RZSWMkbw3JaCS6+TKmVgvlvzj5j/FXhPxa8SWnxa0Sf/hMdIvdI8a2MvnaUYG8rTjZTPGimSNnPybeSAM7kyMDdmt8bNN8LyRTeCNA8XCxudPljgEEkEtxIscZUMPMVUIwduRuJA47DOhqXhf44eBpdEuY5P8AhM7OKJbqG/8AsvnaZJGUyvmsxEo3JlSpPysRtPp10Fe0l02M5pR0PTfFf7LsOq+GtJ1r4a6OH1LTIIYr2WeQEXWY8ucufkEZGBgYx+Br58+H1/rHhifV0vNOk0djIbS5huflCsvMckbNwTkEjHy9DnGDX2D8G/2oLnxAs2l+JfDsXgb7DIFlms5fNs33lVcTQsMqCT/DnGOPfX+JvwL+HvjSxu9B0DwzPr0ixeYt3pl+1vc2+ADGYt7CN1C9AFPoPStZVne0zKEEtjzr4f8A7Uur6PdaZonjiyXxBpkirHDqtun+kKc7VebcQAOmSP0r6Q0OXXNV1Sfx9B/Z/wAStMuXCwyWV0sFzYgceWEwYiyjGYydxbnua/Jnwd8IvGF74q8SeEdDvb7wjL4Ucm7k1hJiTBM58lmhUAklVzuTgDnpWyPhj8WPAeqwatoetto9vzdz6pZXH+hs0fzRvwAc+vmAY78VTw63jIJVFs0fpD40034V6vrcVv4zt7GRp4dr/aYWtrmEn7yO8SiJ+egfcvpXz5qf7Fgv7KXWPhTeJqFhLOANPYR23lxMfvxSfKhC9Svy5xxnpWZ8Mv2t/EU3hu+0v4n6Na+N4pBuF8PJMbD1mtw3y5HOUyV9PTuNY+KHgS4SwsPBF3eanPrgHmaNb7h5UI5kSOZFEgYAZXHbrwKy56tJ2D2cZLTQ+cvBeuX/AIB2WlzcrqlpZXBttY0ueNJTG4chmty4K5GO3y9/avQfh7qfww+MHiHxJ8MPGAi0CLXlB0M2qRiaKWMbtwkKgFlxnaTgnAGO0fjv9n3QLuSz8SeANZ1TwddzQDOiXVm08koT77wufmlJ3bscnGfTj5i074U+PvFmsa34V8OSJrEWjNHLLcRiW2kjDHKnymHnK2ePlzj2Fap83XUzkklsfUlp+wvD4s028tj40lGrW8hWwmnsxBDJt5UTKhLquPvEBsGvkjxT4R+JfwZ1G98MeKrKXw7LqHCyFgEuPKP+ttJUZ0kU7QcZ3DuAeK+2/AfxT1bwT4as/DfxS03UruYnZp1/vVJ40VVTZlAGYhhwc/Xivq6HwMvxJ+HD32oWem/EGTyybRdYdXkilyrmOSX5ym37pG4HPB+Wqhipq6nrYmVCNk07H5MeEPE/inV/EGiwazey68Ld1jtxNNtMhYjbuY9NrAH3AxX1v4T8O2lr4vS9+Mlxawtqfmrbo900ciiHHleSISA6twRnBBxnvXmei/s465pOkarr3j/wpqXhu9sbpgtrptyjloTIfMa3WFmOyMcA7sFQCOK9I8G/s9fC/wCIPizwvqXhmwvptFjjaLVH+2P51rOqM8SzxcPGzbcZBCnjHTnzsZi6dR8tPQ6KVCUVeex6F8YW+Hr+Bft1hd6hLr+nZjs8zbbnbJgBSwULIiYH8q+OrzRPiroc9hfz6dNdQ6gw825tV8wxAOMiVVAQfJ0Gcc+1fSvxy+EmvaV4yvrLw5qssGgWaQTLZaiSYtnkqW8qUDczeYPwJ60nw88U/CDV9Chh8b6xc+Gb922GaS7P2dyMKpXgjBIUbSO1PAzcIe9qOvZtcmiPke5svifYXQ0fRp57yC2m823tZJ3S4QlRhUMbhcbcY2sPpX1D8OPEviDUNO0fQPiNp2oaheu1wnkz7olKleFZ+Fkxs5z/ACFexN8BfFnirwrJbXLW+mXICyRXsBERGHHl+hIYDOR0yvfOPIPE/wAJfjbolre3Wn6heX50iWKWMSMGhcZBQrMcByT2zx6V288ZW0sYK/c76/8AE3xE1zxKE8OaXJ4Z0DTfIXUBDb2zTx5X5S0ePMZCyEfJgbD0616j4ctdH07WZ5LBoda1aKPzbUxgQSrI68qAFVG3qwXALEYxxXxoPiv8Z/BHi651O8caVq15bxJe2wtFeKaK3XKHZ84+UOSSmMbvpXpfw3/aA0ia0tLn4nahp1tqtxP5lpqoiRBuV0/dzRIoCjBC5B6Dkd6hxlFa7GnKnscV8ZbrxrZ+PUvY9RttTvUjWWWL7KUuLZ1VFeOSLblk2jqPU+1eB+IvFel+LI76HULSOPVSkbQXSFnRShXMPlHG0N8/Re+fp+xkVzourWI8ZuLFnuI0+0X9lsZHJURx7XVsOCpwN3TP4V8r+DfFXwO8IePr3UYdMdtcsZWJ/tKNDcusilFa2clYeAe+0njGazjUhT0Q5RnLWx8e6Z4m8ARaClrDPjVLh0WSJjsa2uFxuIXsnPfqB+U/hTRfDR8UJcfEATalZjJ+zNIQksbKymRShVv3eNwwecYr61+MXhX4H+MtaF/GYfBOumPck0sBS3vVIygcomxSC3Xk44zxx4xb+EDZXf8AwjTy2/iKwm2yTXhlSDyjwoEbD7gHygEDv2HA2jW5veiZOnpZnzZ4se0bXtUsfDFwms6cty0mnpbMz+XbEZ2SBgH+QccirNv4SW7sbXWrTU/tsLbvtNrIzBSDgbVI9M9D6fhX3Db+BIvh1Jbya3oekap/a0xhg1CWCOOaBtvPmsi8ptzyPvY57AeV/EP4X+Nvh34Ut5tZttNi8NGYCS4sgd8XmTho155A3n06HGa0c7LQSWp5ppVrDfW/9u6BJBFp8CvBHpzhRv8A7/lRhshs4OCvNW9RPi7QtM06zsrNtNur6Z5bQyWpk8wKV3RugDbc45Vh93FdzpPw+0i6minsdFs9Wt5y11HqFvcMjlI2JbKZ35BBXptzj0r2yT4/eALAwRXcf9qLb+VJbHc0TswG1lmZc7JF7ELg96ic4rcqMG9kcHF4OsfFElhJ418KL4NkuoRGZWdUkaXgM6R48tBu+6HG7bis+68CfGD4H+LE1HRrCXxHo+A/2tGkuY44SoJbylIwVj4yCfbAFdX4q+Nvhv4jXIbWdGaDycNbRByzLxg5/hZSRnDEV1Xh/wDaD8T+HNCOjQ6Pa30tmvl27p+6MUaqCgkV/lxt4yoHSsudS15TVRa0PM7D9uCCy8Q/2N408Oi30qSQFLu3eWWVDsyxk3bHx7bcL6GvuL4U/FjRfHmjx+I9Ekn1SK4JCxmMQpGqkrtcnjePfrXwd4gbwr8edFXUZvC/9l35uSHu7MRGJ3wFJEZG8L0yBt5HXpUOk/8ACNfDfT49K1i9bRNStGea0kQyRRStlWYN1VT93k4+tY1YQUeZaFL3vdsfd/i7Uvgr4hu7zwR4ltLPTr/VImguNsaxXSAgMjMyptDZO5eW9cdq+brgfDTxBpt18Hba91O1RiIbWG+tWiuGG0MzwNsULs2liODweNteXeF/H3iCbxYfit4i1Sy1KylxHDpmEeSONF8nesjrkSKdsgAPzbiOBxXg3iL4u+LV+N0GtR3bTsGt5NOvV+VrVxCBmWH+IL91h0Iye9efKpNNJnZToRs+U9D8JeBvH3gzU9X0jU9L1q80vTkD6PJ9kazl3Ar5j7nVJI8qikBzt9MdvavBf7Y1jfyL8O/j94U/sy0uoVtJr7e0vm7QExdRSDIJ4bzEYc8gCm/FT9oafUY9Hk10Xmk6JqMaWn2i3+WaO7dYkkYBsI0SucMM8gHANdr8N/2d/gJfS3dh4sibVNTaVme2uLnzvL8vgPGyjKK6tknjmrU4T30JmnFe8r+h5/Z+Lj8IBBFZ6n4e8caJNPcXOnQqwbEW5fLENyHBSV43yPvDtzVvwh+2N4S8MXP/AAjfh/wHcaHL5hgFublSMli+PMAbqWJG4Ditj4m/sm6FbwSz/DPW7WzgiAePS75YpRvACqBMf3qqxxyc4zjHSvLvCfgb4xeBfFMU9v4IsbnUpYwk+nanNbXEd5EgIVrWVWLhgpJI+UAYznGKlUKU42b+4JVH/Keun9uFdO8TW/hf4keDr3wzanzA8tm8N9bzI4AiKB0V8qTyFP8AhXPaV8Q77xNoK6/ptlFZWt9czpeRW6n7KETCjeh+e2kxggYHb6VmfGD4Z6Xon9m+MPG+jyeFdHu7lY73QFk+2eXdqh2PBPE4CKwIIwwxs6cmvd/CNvdWekPc2+nx6P4aiszFFqixRxvCOB5zRqCzozDBPPB3E1gqdNXS3RqrJLlSSZ8P+E4bLxd8RZF+EGrT2XiezcuYbu7jg+0yFdqLA5K7tgJGGABHHUV0/wAWPgP+1b4gjj8UfED+yviZNbRLDAkMsSzRxgY2hEjRST3OQNwzms7xp8B7/wAH/E7TPG2j6jomqW93fvcWT+ZL5N2wImEMjQrhHB2hRkcAc8V9CWWq+Kdei1HWtX0CSF8bbn+y5pI5Ledfl86EhhuXGWwmcEcg9tY8qila4T5r3i7HyDqnwc8X31pZHwJ4Y1Xwrf2+6C7m1Bg9nlsERvMHkjAByEbbjsfbv9H+COi33gBvEOrahqXwo8Y6rv0+4khvUnstRVXQjKqxUJ8qf3TgHtU3w++PnxS+G+pappvhK3Hjy0hnM851RszENlCImDZK/LlgCDwPavZPEvxk+GHjP4WLd/2Np9l45e7xJpAjaNoXDgSOnKMsfl/N39O2a1+z8JnzS5rXPnDwj4j+KX7OmoXngjWLq6GiarCZomOPIDEgLIocYhDH7xT1x9OL1O01jWJ/+Evn1h77ULiQASeezNNHEcBElJ+YRgABen6CvSPi741uPEfgy10u+jtk8g74InQyXUUaLgqknWTILcAcZHpXjvw+1qTUfAmr2qNDe22mqzRWdzBhkeR8s6OCDlRnp/FnOB09CjSjZy5dTlq1Horn/9T6c8deOvA51S7vfBe3VItft4bEK0ZETOUCEypKG3cH+Idse9cJ8PfhZpNvd63beGfEzab4kykccaWBitUCZLpnJQ7mU7clQegBFeM+HNd+JU1pe6noOg2uhw6WBBBe3TAywYwoAR8b8jjOCOa+lNL+Fv7UHh3SrXxFJ44tLiynnjM+n7LeNUEh52sUO/k9FcdemK/OfeifT2iZnwYGneJ7TW7bV9KkbfMPtOrzlLbdOvBRojjbsYE4Hy4ABx0r0G6+N3wa8L2v/COXceteJL6NDEZrNTDbQ8clNmImz3OD049K8f8AiBcTeOvEmmaBYalJ4ivdM3SapHMxWDcCCoDbQj46YU4OOnBNR6v8IvH/AMetUtNI8JyRaBpNluF1cKyKqt8olxBtHmDdtx830p0lKdlcUoQjqzqfAvx5l0kahqWk2dleWKl42065hDXDeWOCJVhky+MZBTbjuMVDrP7V3hGyVfE3ib4UwalrFsN1qBqEXlwsMdGFuiRHHONmcj8a8i174LaJ8KL1/Cuu/EOaO9vpcWsNtpkjKdwXCyDJ3EkdQEH1FeueAv2IvCGrXv8AanxT1abVEljAtdMt9lsdzDmV5GeUYweFC57/AC10KNJauehlLsoGj4w/bl8LePPhe/h/QdEu9L1G6/cSRSBHgwpBKo0XmYz0+YL+teJ3P7UPxK1LS7CzbQG0yXT02R6l5MaPL0AARgY1CAYG1ST7V9n+GP2dfDnwltL7VvAPgw6lqVpGRaXd9ePLM4f5SFjZhEAq9yuccBucV8Y3fw48N/E/xJPaeK5NRlitH2yqZjCPtB4UcIXx/CNq81i3Svo2aQi1Gyii/Y/tl/EXQbBol1GOO+O5H1B4pLhYU42p9mJMDOcYDCMbeleRa78dfE76pHc6NqE6wX8e67a98qRXbAw8cQASMgdGXnp6V7lr/wCxx4v8IaQ/jDwtqMV/aKFeDR512TrA2FJM0xiMhA5/1a/1rpYPhx+zfpXhibTviF4g0Xwj4iaNResS008QOPnREZ4wxU9Ao5/CqTor4the99mJ822nxr+IR82TRddktdUghCx3UH+tRR38xlfoPVWrD8C/tBa34StPEFpqjnxd4m12YZuZpCk5k6I+5UIJU9F2qK+rPEHiD9jmXSLbw5oP2nTEgi8uLU7I3Kxyr/FLIGUByTzzkjpwOK8In+KOl+HGtNJ+H6rpml2M0kltfTKk9zeN3Zg8SiHODjOeMZ4raPsZ7Q/AX7xbnKW/xo/aNawOk3XijxDo0drl/KjVYgw7oZY4gWGOeG6VxEfij4k+Io3uU8Ra9qfkszKgad9h77XPQYr6q1vx1oPxp+GUlpHrS+C7uEBprKcCVpWDDKqsYiAyecxoetVtS+Mnh3wTptj4fm8Rx6vNp0EKRaXZRFUXYoVWNwU2u2OoByvcUR9mtoWD33tI+SrS58Q3eqE3pubi91VRGDfSy7JSOBuMuVYD8q01+DXxgh8r+yNBuJ5bhzJaxWbxKJ2J/wCWce9UH1+UV7Fqfxn+FN/PaeIdf8KXuseIWm+aO2kISVB0Bnb5U4HVUFekar+0J4r8T2n2zwTDZ/B7Tkh8g3LXK3dztU4UrJ5at8uehH8q2cpL4KZm79ZHk1v+zJ8XLjT5tU8SaW2i3MKiQW19cQNcOoGSTGj/AMOP88VgeFfgn8TPGX2i38JadsvG/d7Zpo7VJRn5/wB5M6KAAMjJ5xgV119498Q6bo1xdTeKm8ZSSSKXLIrC6XjKSgZYKo9MfyrTP7QvjSfS4UtY7fw3FbjzIJrZfNabbwR5RYbQOOlPnq9IIlRX8xn+Lv2Yvi58PrXTrrULK21u5mmEflQyidx7u4wuB6bq6HQP2d/Hur6jd3fjCa28HyCHP8NyzQIuSwRGYf8AfZ/CuVtv2pPiImoxXN1qdvZKVMcmy3eZmA/2CCFH4Ejswrf1b9rnxKmj3WhaJpFhMtyMT6lMrSPcZ6/uWwEUE9GYt79qlzxNrcqDkj/MYWifs9ad4912K08PeIY0utr7Q0EiBVQcuBxjPoP6Vn6v+y1r9hqc1zf6nbaLosRAkmAaeW4dTgmK3OyRPxrg5Pin4pu7qa3guk0pWt9vnQKImGeT5ezHy5/GsC68dfFDX7nTWn8QSTy2I/0W32LEefl/1h+Yn/e611Q9ttFIiShu5H0z/wAKB+HnhrSlv9R1u+sAIRK811CC7AdoYfnP6tj0riPDfw68O6v4gePRLxJrSdiEa7G1Xxwv3MMGz2ArxJH1TSnkvPEt1PLe3G5YTNKXOFHJGCR374pZF0q6gn1LT5JftGnKk7XWdux8gpgA7ix7Y44+laKNXrIz/d9D6kufh7pfgPW9Si8TKftr2mBeoC/lRupXfHGFUZx8vK5/CuLsfgJ4A1jR5fiBr3j220PTrRQskojDymTO1U8pMPu6ZHXnpivD9LsPiP8AFCZrvR7PUvGlrGuLieIO5iROHVt23IUjjBOPStzW9Za9lt38Y+H7iz0eyXyYYjCyLbyHgybgULs2MEZyB270lGpHqH7uXun2h8Mvhn8C73TZtX8P3Vx4n1qKwaBbyd/KsrVn+Qy7dkcbb1PIfzdg4ytfPPh678EfDfxLPYQa+8l7FIVnktbNp7YLxlUEiDL4HHO0Z6GvMdG8ReM/HsMXgXQrO/16ysl8w6VYxrIpjHAkdkAkGDyQxwPes6+F9DqElna6fcJJp3/HxCYpHHIwBhVLD8BUxo1L+9Ir92lofcWo/Er4O+BfB1xqWi+DprLU79WMWtX7RM/mSc+Ytq8TRqVzxiJcjvivDvCfiiz8Q3UGp3mqiKCyBm3TW0cfC4B8uJArEZ44r58vrb4h+JZ59Sl0e/vlRcRyzgrGi4wcKcBeAOMZr1v4W/An4k/EFIxY6JbyxTgnzZLuOB/kyMPE3zMuQCpGP6VrHC21cjJ1Y7JHa6z8Y4/iIh0rwtZDQPJucT38ojcTIq9PIkUFcn0YHoOlVvBfxf0zwdcXUVhdxeIp5gY5r2ONY/I9CEx17dl+tc7q/wCy7498LfbLXxfqul2dwHLOROTDCJGyo/d/eZhjIxxxzXlt3oekaHrqaJolzHqUj4E12omdQ4zhPuEDpgDP1Po1h4P3VIftetj6cPxeRfDdn4KubuPT9PjmNwywxE+aryeavHBGWJ+4oxVz4oftKeAJILPT/DujalNd21i0Uf2TNpFDK5UkOXXdzyc5OcAHqa+Z9Xs7/R9R1MWVy+s/Z/JFxcwwbfJ3/dWQFSp4HBXIpmnJP4h8L3V5qls8y2kiJiMbGdeMMABuPUZwB0rB4Cm1rsbRxFtker/A/XvGeoeM5Pij8c7pl8K6Xh4IHm3LasxCBoYrQ75CPlU5TkE+hr3Tx3478M678VG8TL4ktI7EQW02kvHBM0sEjRgTbUSNfMLPHjL5CqwI+6M/JWgDwvE0d9qIuLWFTthtvnmQtjBHO4bsgMAe4r7E8Banp/hr4Pax4m8N6U9rq+tFo01UxiQyRwuExtYER4G4fIqgHv0z5WMo01K6W3Q66MnbXqY/xo8YfGqbVNJ0jwZ4s1TRINQlVY7a4htEViyhQ8TtAHiGR8yF1B9hXg2ty+L/AIR+M5NdHiy913UPMlinbyxE080se1lwd0fG5dpHp0FfQnibwO+gT6T4x8ZXNx8RNedQqJGY7WCzaMAbXaLmXI6njleevHvHhzwnqHirRdN1i7az0fS7Y+d9peKOb7DKhO5W38fIRgseCT7VjRUYLl5S6vM7dj5e+GP7PPxk8YGP4j+K9bu/h1od9FKbuz8tLm5u7duSYlhlbZ5rKu4mNTjntX1Z8MPh/pVj4oubTS9Bm0+OwtY7mwje5lISIvhm++Q+SeV3Pg5A9K9u8L654en0+31HRNUTW7RmMTXscRUMY+6AKu3qFwBgdcVB4v07xz4m8M30fw21hfCG/O+QWcdxuKjGz94A3zjo2Bjn61dRRteCMoSk9JM/P344+BtI8WeMdS1N7y21XXrvK3dmu90DWygJsDgZaQKuVwEznBrwXw94SvNSaPw14a8HOt/fTH7Yk85hCxxsMpm42oOD0TYRjhTX3T8Hvgb4E8JLrPi2+1tfHF7p0Xmv5VrNbopWN2ZQ4bG5gANoBUYHIzivBta+EUnxj1G48faxqGoeBpbiRTaadbWf2zd5abC5ZTG4XcvCkA55GR0iniFTioN/5G06XM7o7WDR/AuiNPD4h1Sz8T6npMW+LTrIywxWpjAYIZ0b52kwF+6y5GMVct9f8YfEjQLnVvDl5KNEVlszZsVghlIIJjBk8t2HbBBGehyKueBPAfwh0Hw3LpOoWV1q2saq620slwJkhaeOTI2RKFCs42HDM2CB75r/ABusPDvhg2nw40LxbFYalpbLcRaTBaFYLcSDO1nUGJeCDgsTuPTGa82tXi3e/wDkdlGl9lI6X45an8TfB/wx0zW7LV10izh8izNnpturSjICxP8AanXITgkqAhzwT0rxHQNF+M3j/TL2412+h0GxvLb5NQ1tIpy6ouRm33hUAK43lBwehwa9eufjb40g8FJ4ZurdNVlu40hs4YFjtcpzvkdlUrhWK4Tj8q4KXwJ8UPFsGq+CbG/svCnhe7CXN7qFxHHPNKQqusPMkbBCcjMa/Ko6/Ma5XWTbcUdEabjFKRyHw6+HXxT8Y+HbTw98MvF3h7XLnQbt2ubAwPZpG0u8mUSyRFLhSjPuClBjgbivy9VZfs66t4b+OWmfD/xh4jsdc0O90ya9sbS0lniNvdBI8tNlQVYsd8eWfcvAA4Fei/C+y8Z/C+WTwp8GtLs/HupXUJNxfz3C2kaPbBgEELL8+N3DjI+bHygZrVPw9+OOk6yPH+o3GneHPGXiGZoruW5S0ntbSBUH9zfExbah4CnjHIFYVaqvey9SqcnGXKpW7I888Rfs6aL8JvBWmz/Fzxbby2Fjcq14X3Pl0bdbJHDD5srn7o4xwDkYNdj4l/ap0vwJpWk6z4fuEvxdzFBpVvEkHnF9ojZJfJwgBwcdeSD0NeIfEr4C6bc+LNMbx14xi17XNfnffPYWQ+yrcKpby1XfySvOUaPBHArr9R8F/EL4Z+ILGw+Hfw70i8vI1UjX4riO4Bj4BjxcBDFJ94Fi2cdDt+9leU43Uvkjq5Y6e01f3L7jk7HxtcaB4vk8ea54Rm1zxhqTtd6TozXc3mWcUiMxlZoB5PlHk7HTPtjmr1x8SvEuuwz3+l6E3xE8UXtu8kwtrdbeLTC8YESS/wCjywMsLZUyHG8KN/BzWnpHiLSNP0/xNYeJVmj8TazeOs8NtJKpfb8pZZokSJFLfLgqrcHHYjsfgVrOj6h8SYvDnw88Wy6Hp1rBKB4eS1ubmOYAM0zNJciNUAc5H72TAG1eu2lHk2HUdlzWPjqP45/Ffw5oI8JtJHq5ku/9On8qP7OxbBFvvERgQDaf9Vtx39vpzxz+2L8Vf+Ff2PhWHwtDp9/rEHlR6iFlW2jgGEHkiSMwzjhl3lkUYxtPWvb/AIvfDnw9o13Feazdaj8QZdKH2m20WzgTTrSIRpvRJJlwshboGOefvcnB8d8NftQ6f4+0e9jiiuvBcltC4tJp8XMVvKnEcQxGplAODkqduAB1wZahJWV/l+RCqqSUuVHg3hvwl+134ql03wH4XvLv4f6Rb8GS2urVYpoi/mS3COcSNz95VkAOeBXrmofAbwkF1Dw14+vNe+IsWmQLJbA6tcW4N1IfmRE/1Skt3AZcfhXRfB/4V/HXV9M1H4o6jrkmsXM1ysKaZbJZxtIgxiUTAbYcq27akeQOCPTtviho/jH4beDU8WXUkWmWyIr3OnyRxz/Z2lmjjRjcYkaTLuCQiADcD0zjb6uoR+BL8zN4hynZS/Q+dLz9nfw1qHh3UfE9ppc/wuXTAjLDFKLxPKUFjJLLtSeTpyd7MMDHGccj4K8beDNT8I2/wcNpBcz6rPM1tPZSyvL9rTLxOhnG2M7U+6SA24jAyRXqd58IfF/xz8aeGvEulRrrOmXEUN1qy2zCG2iRcBCiTSo7PIqdMZUDFfRvivQ/h14T8cWHxD8feDIxqel27Loc1kfJPmriMeaUk8sEblwXXCrzhulT9XTs56LsafWbe6tX+R8laH8MJfh9pelad8RdWtYLiNnlh0+ztnuJUjDF3LzBoxxuDHoF6DIFeiWHwx+D2g61DrF7pR+IWoeJRCsl9rxmgtoo2XarRWzBIWwCBnJKbRtGK43xz4O+M03imx1/xncTeJxBaws1rpNjDDNFDcHlDPGI4S/ycbWbjjjArubzxF8QfijdTWHirRbjwN4U8NhIdYhvCkk8r4XyopG8tJYmITzAYt/fJHFCU4+8lb9EKXvW1/r0PQvit8VP2c7Nl8Kf23dfbNATy9NsdMgktrKxkRlJjEjQsZWYgHO2RVxjIrh7P4pfFr4kC/8ACVv4ntILG0tURre9hQL5aqgLSSFfNkLcblIIbd6V7B8G/Dknj3w0k+k6lDo+iRSqLK0igFxsjDPGQ11L5chLlRzncuQPaui+N01z8NPEtprvhHwPDrE91bxw3/iMsTPGM+SiPE6NuIUcNnkYDEBQQ/Zxtebu30MFU5X7OKPO/gl4w+INloz+E9BdfFeoCVjLqkCxxwaan8Cw29xHDDIXQOAcLs9DwC+w8TfFTQ/iIll4vEWseHtUkkWUag0c1zsjAQFvmXyiCAE2YIyCec1V+LV1r7QGDwBp2o63c3MsU2p/YkWJYIGCMI/L2jzGcDJKHCbcH72Tx8Nj8OfHHjux8FXlneaRDpFrLc3un6hJcRSzGSNCoRjMsgaI5yY2wy+vNF3uilBWbsbnj7xVoHx+V/D8+gnwf4Q8MyMJfEF9NGyxyvGFSK3tAscnmF8Ishdtg7DgV4J4N0vWPEPjGPwTo1xM3hvToJ7jTNZ1KLJ+zp97y7WRbdpN8uUViSVHzH5cKv0v4Ut/gx8MrhtS128ufGF/qNwYNIVoZoykSoEcxhdkK4BAZ5AGCp8uccfO2i+LPhzqvi7xfr/jK8bWZdPhQwsk7J9paMliiGFQc7vLQYBHyliSNxCpRUtN7HVBqMWlouh12t+HF0ueW98TW0/jvStP2SrBaTRWUU4O3e8hh/ebV++D9w7eSBXL+MPE+qeJrmbVvDel3uh6bosYNtIqCe3hinILyYEY5LDB4fHGduK7bw7qWr+KM/FDxboZ8KeB9MtUt9L0RZY7j+02LCKMzSxMs2I3w371MMVKgkFzX1B8KbVPiFo2sQ+KZvNtrlVgOmBMw2sUquhgkeIRJIWjwQVG5AuBjOK09lryyMJ4hU1zHmfwI+Hnh7WvCVp4q13Vb64l1Jt2GZoozbjoqJBgfeUggkHK54GK+uNP0LQ9C0n+yfB1n/Z9ki4VIxgNuzndvUl3PZuT0rc0pPBfw+i03w7Nc2nhyOFBHaW0jlWcIM/JuGOBjODj8a+avjZ8fvC2l21/oPhW6tfE+oXsbW8iw5jFsSu197NFtyB8yjpz14raUZTtCkjzFUc5OT2Njwr4F0jxNql5d+L9LeWF7oXVm000nyR2+FG7yyqnBA4deRXp3jLxBNZyWRSz/tdLhX8tIoF2ouADlsKnfGMdvwr5V+HHxh8b+K9f0LwzZ2EEWiKvl3Lzuk1yyIpdpkK7SqKqlQrM3JGBxgfacLwbI7uUBoYowEuI/lYo2Cm1SNwHzdPzro9jKnHknpYUppyutTmPBegx6Jo7+JdUed5NpkZbhiI4bdFLSED7p+Vf89K+PfG3xuk+OWsXHgTw3o02r6JbShkhh8uJnZcKlxI/y/JycJ0z1zio/wBpn9qHWbC/vPhL8NNNu9Z1uW2aG5vIVHltHMPLaKL7pL7C3zcAHHJzis79nX4IeF/DOiadrnxOE2j+KZYzJFaNcykQrJvUL/o8hiLHCFifu9D93j08HgYKHtqit2MK1Vx91b/kes+CPAvjXTLaOyk06bSjBGVvA9xHK0xcLho13sqDK9umfu1634u8QweFPg7qWo6rrC/C+zS3HlXcyfb5RKjk5ij2g+Y20KF2++BW1p2maxHc2954lkjsdJtnQQW6yeZNxt2GWVCOAfm5PHHQV8a/8FCtTSLwnoF1bX3+h3FzNJFaRrtyQoQuWJwxLZ/hyB0qIUZTrJbC51y3PgHWLj+09Wu9cNyZxflpFupcMZHJ+d8fw7jn5ePpXsXwV8DfBGysbfxj8RfGNnFcNIZE0wQTybfKb5VfAfezYHGIx2BI5Hzh4RutM8UaxH4cllVlkCw+VDIBKpfhGUHnlsLyMfNX0v8AA7w1bXHxitPDX9k/25D4aSSeaAS7FtwhBbcWK7yxbPTBPtX0daTpw5Is8yMVKV2j9EvD3g7RB4q8PeP/AA1YQWul29mAkUFtseSC4QlHLtyvVSPm4xiuj+No8BaP4JvbvVNfh8HpdReYYZhJcPdBAxSPYp3x7Xxhxxxtam+J/iDB4V0GS+0W0GtCYGV9O4jednOWmUuwSEBsfKvHHFfkT8WfiDf+P/Gl/f3tudFljUwpaSSmZYY1HzFWI25OeQOh6V40IzqvTY7XaMbnN63cR6kXlhZJoJZWjjdAUQiQ8fKQGz9cV798PLD4KQ2mj+G9d0ebVtVvGj2ESy+fcTSfdhjkxmJQMfdYL6ivm/w3oniX4jufDPgPR5/F2oRHzbi1tV+Tyl485pnwsAUdScZPHtX6O/BT9lC7+H+r6d8QfHd8de1MQBrXTovMhW0eRcMjvuZZ3UcBggwRwMV7VSUaVKzdjhh70tj23w98JvhfZaRJqcXw+giS1VGAupP9ImnjAZYzcjMnynoeQa80+N/ifwx4C8GW3i3xN4Ji0nUdble3023S/f7RLAISz3MgVdnlw5XhgGbcABxz9RfbfiDKuoak2myNdqsj6fp8Qh+6o5zK5VCflx84ByfTivxf+MvjnUfiX46vfEfiJSfsjSx21jzH5QDkOQFLBPcDj0rxqHPXq2eyO73acLnANqb3kzTGIW5njyNvzZA9flGOtdd8Lviv4v8Ahv45iufBMJvf3YS9ACfIu4j7zgttA5O3r0rrvgZ+zd4l/aZ1HUItPvz4M8PaGBb3eolEnJuWG4W8MJeORnK4JJ+VR9QD9l+Df2Cvg94R1xNM8W+I9Z8VzeWJYrSW8ubRW28ETC22+aCSMAbMDgcV7NepRoxtOVjz05TleKOm+GHxUTxzrs9nqfimbVtUmCIliluYraJGbktMpMTkDoH+b09s/wDaa/aO0f4S6QfDHhKaJvE6xGEXR8uSOBZE+aRlIB8wdgD8pHoK+hJP2Ufh5BNLd6TZpocMQzBFDc3UQjXywHVn8xgozzuCnrivzU+NF3oXgrxXqXhHwLf6T4purgtO2rQs179lZlI8oyTB0YhR83lnv+A8fDKlXrWjsjs9q1BtHxJez6nqOsX2va7c3GozyxlpZ7hjKxOSQSWJ4GeF/Lit7wz4qvvC1vc2+lTvaza3G1pb2sfzvOZ1KlEx95myV2cZ/CvSfAPwl0fXpmtviL4gg8H+FVdbm8vwd0jqCN0MEcf73Mn3QQOB93J4P6HeBfjD+ym3xB8K+EfhPotvruvqscFnqjKoFo5QR7Y/tEbO0jKPmkRBjuxORXtY/FU8PTVK3yRxUadStLmXQ3P2TfgbrPw/8AaVr97o0ll4j1K0dpEnuPMIEhym2MsY4cxZDKMdeeeKn/a3+N+o+BPCX/CEWF5Ha+KL9lMrWwVljtNhbyhnDB5BjJxwBgda+1L7U/C3w00e/wDFniTUorC3CNJI0pwEYDLIgBO4lsDgegr8SfidLJ8X/Gt/8Q7Nv7OtdUuA5kc5CIDhVAPzZEYUelfO4ZRrYjmnsd7nJU24r0Pn94r24ujNb273NxISrBnG6TzMZbJ4HXscCtKw07WdS1eHwZaaXfatq16FUWunQveypEu13leOIMdoXksQAuOor6j+Gfwl8O+L/GZn8SSg6fa4jsNNRczajeSj91EkwIWNE7gnp24rd1XTfjJ+zL4aubXTrm18Kat4hlDy2Gnw291eR2nz7C1wEeI8BgpTayt07V6GPzKFKPLBE4DAOrNczszynwpodv8ADz4nQaRb2N/4qu7qEi40iykMc+wLx5ok7KBuIaTbwOnAr2zx18e9Tv8A4c6v4C8JFvhZJaXrrcQzTrPeXI+60QJVfs4XAyEBBwMEck+ZfsmWUXizxR4t0vV/ESeDZ5ohJJcTbZbvyg4WdBvZGXO4fP1UKeD0HXfFD4n+ErGa98EeFtPsJoLNjBFqePMkutmBlN6mU5JCnB657YrwqLdWpFVNfI93FRjSTjDofH0dgtxcvLfSSMIst5SllO08/iATxzivZPBfwn8Aa54Nutd8deL7zSLdZNslhpVlIbh94BSM3WzEfHHHy88nPFU9Z0vXNHtTqXi1I/C9vKRJbaQRG9xcr1LhomZow7DA3jIOcgACuw0PV9J8Uan4c8R6Tpy21vpP72HT96yvcS5+WMPnc2Dz83y4wvFfRyrNQ5Keh4EaSlPmmfTHwp+GGgy+Cn0/4U+G38OJEzM2oaog1a6u0YH90heMSNuIB4KlV6+3GeMPhn4n0W01P4g/HrxJp3gO2gt2tNK0O3iE19cwzKfIiXZvwJJFwwZZCApJ2AZr7PFx8dp5dMuLCD/hDI1wbmCc210CzEAndErIdq9F3KfbsPnf45fCXTvH/wAVE0bRNMgvvEuoyedNfF5f3MMEeZpVtGJhQFfkXLqxxwGycePKcudSZ3wtZxW3kfBdtqXhPS7VLi2tJNPvL1ma8k855Q7ZyIti7VTIbA2ouMfdPb60+G/hb9nK5+GEFn8RovtmtGc6jcaIss0c0kb4WGMuuxUB+98sikcd6n0+HwboemX9pP4ZfQZoGlsrGbVGluJbuUnaEW2ZU2EsvVg4UnrxitH4KnxxfeLLvT7DwhH4WjvbeQf2jdut4XntyVUbidsY65RV6jpWtetOrHlp3MVShF3mYviv4deC7DSbrVPhH4XuNKhj08lre51N/skasGYS5kPmONg6H5fb+KvPfgz8b/DfwF+G+uQeHPCUfiTxXqZMv9pzENZQK6qsUBZlJKxqNxSMjc3B6DH294C+EOl69451DXvGthF4yNnGitfyyGO33qAWKWkWwcK2CrKwJGRjNfCn7WHiBPEHxxu7WwuFfwp4dsoLSG0ggjtkSYLvlAESI27zGUc9F4GOa86hl7lNc73O6eMiqbhFaI8e1+0i1hbvxL4t1A3+vavd+fdSpGIkJlIysVvEQjYGFG1Qa9O+Dlt4Zh1d9E1fwjrUs0qNNbbJ5LUQwqVWRnEjIHQ/K2CrnnAryDQdR8Q2Oref4dWXT78YfcdkgiViEDMJFbePmx939K+hZ/Cb+FvFejar408U3ev6zqFxGtzZJbfZYxERtGPKO3ZESCF7n+Hqa+hWGhBW2PHVWUnqfWE37QWoeHBa+EfBttF4glgHzP8AIHjgTAO6WQf6ztnnHHFJ8VYvBPxY8JeHdM+IGtSaRpctxHd2uhWMXmXeo3BLICbqP/UKN+PmjTrwwONuPrvgXSvid4jj8PeC5YbKwsY4ob/UI9sccqoUOyEIo/eB+D82OfrXs66B4L8IazpPgvwpbW0GuQwfZheTkzfZUOcKpmDbmdf7pGMjjkV5zwsZO7Z1+2t8KtY4n4X+Avh1pni0XfhXRrnQzbAsLNrh/JhMACpvWQs7szHktIxyfTFeP+OdLiv/ABzrmqQWs2q+K1uAIoYJ3iWOyt0CFvMPyMuzJZuuTx0NfYU1j4hsDdLe6cdeuZWWGCK2dIPLQFt+99vfC8HI47CsTwB4E8YR6xqKz2tj/Z9/LKdQlUp5il12mBEjfKdTxjHfjoKWGg2rdBe3kk5Nn54T+KotS8T2eta9J9j+xlkjjWTe0O3oof7x556YPpjiussH8Q/EjWbd7bw1qWoWtlNGJZYwjOoJ5eSZvKSIED7nyj1x1r7p0b4N/By/8UyaHY2emwX+m8zxJt89l4KkxnOQCfvDB9+1dZ8QdJ+BXwg8BXtz4yjSz0ZTJdfZPOYTXUqrykSq8bysR/BnYBzgAZHUqEIw5k9DnlXlz8ttT8x/jF8Wdc0H4nWuq6Z4ot5bjTYZbT+y/soc6ZDgERiVlCOTx0+7x1ycfOmqXfxN1S/svG2mWmt3z+I7gQx3dpC4illOY1CNEAm44wNuOntXU+GPDtv8ZvjnaweZF4U0TXbr7Y32mMP9ntotsiW7IpjBdANhKnB/Sv2A1D4neAdA02XwT4Fu7XxB4h8OQPb2NvZ25jgt5FQokZ2KYwE7qpx/KtE4UaUXJa9gnzyqcsNj5/8ABPwK+KOieFtGl8b65b23hsrFdX2jXMX+lQu3ztA1zG+6VmJPJbC56cV2EPhr4FeFvD2rjxbqN94Aiivmmlnub2QRXMQzsEUYjWPbjooi3Djk9pfBvxO+MvizwhrFt4y8Ji8kj8yNLmNraxt4FAIZykjMWkRlbkFQBgEA18S/FrxZpnjzxHYeFvF9o0k15dxQQxi4+1JZpnycwwW6gyPycs3LYyDtBA4Od1J2irHTGm4xfM9ux2XxK/a7kvj/AMK4+CzDTdAjLW91ezhLmS7MmdzJJMp2R4GezZJHAGK+dfDXhnxBZ61/bHgzSmv9cu528sSOH8x5Tl2ELsFAbk5AyOxFe/fGvwD+z78L9O8MaL4SjutU8UTRH7TC1w5lGxRi5lgeM+XucMiqmwYXoetdb4a1X4N+BNN0nxvqvhae41uzu40VZb2cyXmF+YworGOHy9wYZRFIABOcgejRVOC93U5avNJ2SsReFPgN8W4rzT/GvjS5s7NiymSO0QKwUMCVcx5TcPvbSQARxXrnjf4H/HXUdWs7HwbqVnL4RZY76S7uhDu3o4aOEBWa5Zuh4wmV5OOKXUf22NQkvLizsfDtvDaoo+xQSyiaYyJyiy7SEUEgAbenrjFY2keKrz9oPxBpcfxD8Z23wtkSURQaPpe/7dM4mAT9/u2LkHahKHGeQTRKEJK6jsJOcVqzT8Hfs++I/BGp3fjq78TS6XPPdZlmZZTbRsfm8sWSs/mhweC2zHWus8WDS/B+pGeATa5Nq4ea51K7l+w2QZgpeUWKRjIGc4YMeBjPFeT/ALQv7RXin4QePrn4TfCw6fpFlGkH22/vvN1G7eaeMFkHnv19yzYOeORXz34d/aI8fQS38Pi60GtX21nk1N4jcR+QBgQxxgqkW4jq2cdCKz5JSXux0NF3bPapvhh+zD8T9WtPB2o3evDX9Ruzcx6taRTWltK8jnMIt5g0RjAGA+zdkj5jyta3gr9ln4W+GPiZ4jt/GF8dR8PaEIhFHPJLsKSIHxLJb+SSy7eUwQd2DnFfFmv/ABy8Y2Gsz+I9E1VrRriPFukUabt6/wASiMbW6nI59xXofwV+NXja+06+0Gz0y58T3N3dm61G9+yPdCGGQBExDsdUcPltzLjOBjjjdU68I3WxlL2b6n2f4i8cfCL4U3F14h8BeD1KTxPpVpqts6WunQwyr88vMfmyMG+98jcLgOOQPkOx8Hx/GPxdN40vJJvLurp21fXGdbeyjyPmfy/kJcpg4UADK59meJNL8aammp+IfEtpqNzommHbbXOq5jhSeQhE8q2VF2xsTtG2MKOASK8w8cN48hs9L8N63Z3NvpLGE2dkBFGbhfullKHr83CnkcZGKinCbfNfUp8iVuh94eE/hZ+yto/hbWNW0i6tfGOq2Fi4XVJvNfy53U+QxiJIfEg7RFQOteH+NL7T4PD9vqHibxD59vY5mstOlsU23VykThDG8a71T5to3AgdfSvmuFNes7pdJ8K6Hqtr5C+YYINxkLcKGcBicD0zjnPFe36v+zz8bvFvw6PxH1eWDTo7Gynu54Z4/LmtrSEOxQIh/fO6rkN2FOnCUZ3qVNDNuFvdR2fw9/af+H/gOw1HUo/A80esvagWTxS28mQwGRI0icLkZ4ViOR3r5mvvHN/q+qz6xbBreK8mee4h2RiMbss+0qg2+2AB6Cuy0r9mL45eIfBug+NbSy0+TS9ddPs8UlwsMsED/de4dl2xh+gU8g8HBqHV/gh8a/AeujStR8BJ49jmi3qumXiGVEJ6N2DYHH+yM5zxXa/Y3+IxTdrJWOdg8QWEFkL8xJP5pcGdssVODheRkEAdBxUHhnxPpltp4vdXhubkxu0LeS+HZB82ew2nO3npj8vTPC/7NHxn+JUzNN4Jv/h7pUAaSSa/uIXXA4IiRGV5sKMfL6c811tt+y/4wGnpqejW1/caZBKIoILyD7I9yFz/AKQpPzCPjO0/MR2ocqS3kHvPZHOWP7QXw48N6KtrN8PJNX2OJbKC+vI5khmx/wAfHlsrhi2B1bjGBgcV2PhL9rrxF4egudcTRYL7WL+NoIxN9y2hAAXyvvYP+zsCcc5FeR+MPgbr8fiPTfDmm6rHruu6gnnzxJCUhjUruihTPzSOcHkKu3vitjxb+z9qHw38K2+o+OL+TRr+/mSGGzG1pEMg4JVN4C/Kx99uOKyl9X5ebmKXOnbkOY1L4061/bA1fxNa/b0ggk+xWEcghjjcc72OMOT3JFdpoHgvxV448Ey+LbzwnbeCfDtukmoXOo3F0hS5WT5oY4kX9+nnAhUONuenYH2Hwr+yH8L5LCLxR4h1rUNVtrBo/OuS7wWjXOQuyGJi7sznggvs5HHOB9J+DPAXw807Utc8S+ANB/tLxNYWgkfUvFFxutoY1x8kMOQg+WIlHKAJjl1BweGtXox0pm8FOWrR82fAbw34n1u1vddbwW0fhnTYUmsILuGOzsri7Z0Qu08wR51VAzNwVJCgnoKuXuieJ7nU/GfiUX0HgfRoUR5I9BjWLzFgQSMq3PkxTKBtDEoq7ix/h4r23XviBpfjiy+z+MfFEHg/UpbZoLeIKLqydHIV5YcAKd3KDBJUAZJxXmmt+GfgbpGlBfG+r6d4x1a38u4upjczw24twRthNvHIPMyqjOeenFeLVxXO9Nj0aVDk6Hjen69e210nxF8XXusfEfR4LF101YHkght5w2zy5trhSxGFMmMMQAQelafwY8Z65f8Ai1LTV9Dvbuzvbrf9mCKLcx7iYZpLuUFnWIYBXO049Dtr1Zvi7+z/AKHZWV5YeD766066kSxtbf7a0dsC253lESk/LgEknrx8oNcL8S7nwJ8VPihZ2Wia7qOm/D9LS0sbmTT8RbJI9xkt/MlwznBUHduCseOBWMowj7yX4WsbRnKXuyWn9aHQ/FnxB4g0yz1Txq3i7Wde8ljM2keFVe3tUeNQgWadMgrtUA8ckY5rw/4Ya9qPjvS7W+8P+E4ruaKVrpLqa5IsYFIMhN02Az7VGSq5yO1fYXhfxf8Asufs4+HtW+Hh8aQ6pBr7PcxafF5l7eRpNCImSSaIOMuVyN4iwe3euM8P6/o3wf8AC6/Cjxv4GvdU8Kaq9xdWV5LLaDdbyy+eTJ5LblkUnOPMRgAowMYqKeIg9EuhXJJrSOx4V4m8Yp8QPDb6N4sa8ePTZzHJHpci29g0yOEVVQA+a3yKctx0PHFevaP+zFpXhCbQfG1x4v0qKwleJLu21mBVhW1lwSqSeYySSgHHRMdcjGB5vY+Nfgz451e0tX1AfDaG0aa4j0yztHuUht4FZh506oAJWVfvFDzheSQTymu3/wAW/irpa6H4Y1VfE3gYXM0Bm1G2s0fT4GbaZDIyxyvHj5jtXcq4Hy9rVZwXuopUuZ2loj72tPhz8B9H1XVPGlrq0bWWlWUUmoLpTOlisXZna2Leax25Ko2cjp0FcT4z+O/wO0bxNpng7TvA9940g1OGC8N7GFitxABxJGLl1km8tMkqAA3A5Jrk/DXwQtLPwRBpXwz8M6h4hbVm2yyajqckNhaTgKPtbWjHY4YkyBR2ACgVm/ET4KeO/B3hP7Hpfh+11LVrplEurRXSyXEznG9IIpU82GMID8qMqhR0ziuLEuvFcyVl6FUqdByUakr+V7fkekw/E34b+M9JTUdS+J/9k+HdSnudN0/SdPiOitBJGqsd7RMs8iiI5AYBSxyo/hr4X8F/DLwZ42+J+q+Fvh3rF1c2WhXUpFi1hdXDeWjMrTy3JeNRE7qdoYvuYgKDXZeIPgu3jX4m2Fh4q8S6N8FfC+gaRZtAZfLe4mlkLefFD+8hVnSUFWkyQBz8xJx6ZZaA3w60LVte0t4vB3wzs723kuEeRZNR8VywS7w/nbUmjjm2hkXcAEP3du7BgsTKi+aTNsRRpSXJD/gHmHgP4eaF4hsdcv8Axw+o6HBpcsgmvII2eGONWCoWTYVJYtgIBxt6dh9H+F/gj8N/GnhLSPB3gi7trfQ7u4Oo6tqdxKlzqt6SDi3UiNTDtfbiPKbVyP7ytrXH7Qp1KTQdehdfDXw/uoZi1pBbxExvApyj3G0hicq3yBRyB833j5po3gKP4r+DPFHivwdqknw4gZpRFZxr5CKN25hPNuTHmgBsqQFBwOwr0Z42W66HHDDae9pc978S+C9R0LTNP8M+FtS8P+EvB/hG2Wa/vriNZZYpkZcebgHa8igZwcsWbOTtA+Z/BPxE+LEfxH1TWPh9eX3xP8IyQmW/v4LOK0sWlTCKsfm7DGYBtysQctkZGCc8B4U8f/CT/hCbrwD43Sdp7OZrY2FnfXFvb3z27Kz3EsqnbI0rop/fcLgEY4FfZI8F/FH4p/ClbrRhp/hjTpLYw6Z4bh3geVlY9814sieYRs3Y2YIJXrkny6tOVWXNFXOxSjQVp2seX/AX4f2WtReJtd+IFw1j4cjcXDyxkwRuH/fTCW5iKkiP5Nyn7vQBQTW946X4Q+IfHmk2fgeyk1YaVpsaWd3Y33maeREzyFCFJw+75WeRwC3DKetcZ4t+Fn7QOgeKPCnw88G+KE8Q2295NRtVsja6JYeYu4teLu825VwSd/mfewNgJAPmFt8FfjV4Y1DULfXNT0eRUuLo3EOl3eyMyOGKeYgWKRBzuCFSBjIGOmFbDYi3LGFkv63Oim6Up+0dT5dPuOc+G/iv9p3VvGdxDpMMmkW/iKVraM5txplqsDOJXDRsDvTacgfvJOdoJPOjrvjG7+HGr6zoPiS80B/Ep2xyWEdtOJr5HclVTOzczuAVChm5JOMLXsfwM+H/AMaNDnj0TSNGtrG/trd/J1DVJ0uNNijlYsjrBE3mLJJtweN2B2rpk+Hfgf8AZk8XReMdV8SJ48+I/iW7klumnRoh5N3KfNNtboJooNshIUlkLKm1R8uKyeVuEVJ/16F1Mwi5uCS8kifwL8Pv2hPEHi21+IWhXOm+HvDtxZrZW1nqlrNBNYxRFWEsdmoBaR23YaXoG2kFcCuR+IejfCzxrE0665oqaxcXcmlnUzbXiB5nTBzFCCkpJyEMi9DlW+Va+v8A4hePF8EeA9b1fxRcX1tDeWLw2rwriVJZ0YRRxeWCVkyQFfACnGa+LvCnws0TVPhkmjfEbS7zwS1ls1PSmuJGWbUI5Q6FnMe/Zt3KhThsFSQKUqbvaKt6nPQrSd5z26WPQUvtT+GEmleAvBH9neNjaWEcz6hNGYba1eIlWnmVXdsjJJBZsDGB2r1LwM/h34Y3s/xH+Ini/TrnVfFyIbeeO3e1so7eMjJjVQRlgVG5gp+pya5O68AeNvHOjWekfDTxdo+gQNtimtbvSXlYW8aAYWaQEyFcE9EOTnfwAPLfGUvjrw94O0rwR4Wn0r4jaVplzHppmksRO9xPKwyYfN3iJI/N2Z38HpXVGlNNN/16amcuSouS/qer3XxRtpfitLq3waPh7XH1qL/TBHb7NQujBsV4/NaOPdnGYwXPVmIwONj9obwL8LPHemWLfFjxLF4N1ry4XiiaTNzb2zkPLDBBCyiSQyJtD7WHGMHivKfFvxQiu/CVlHL4VGkXukSxlLjTUAmtoYIgF23BRfKwzZAGMDoOOezPh34b6n8G7bxP8YrY+ErVYG1Ce6u7pBqF0ELuix3KYkVnD4WNeSrYxVtNX0+8y9mlyy26aWueQ6D4o+FloNF+G1hpus6Z8OYb921OXUp/M+3TnAgnuXjAZI1lUNsLKh4+XNbXj39ovxLEb7QfAGpT6THbzx2Wnt9khhso0LLEu0zQkoka8DdwV5G3AIyfB/gvwN8ffCbeNdO05vgP8MrG+WS/u7u/ea51WS1xEVikaUC1RSdjP85eXoCwNb+r6F+z78II7jV/CHjyDWbnUVD2VnqF4l3Z+acCOSTyUIKI2N2R2xjis6kHFXb0/rodUZ0pSUVHX8F+h6d4ck1Hwrb3HxS1jSJ/im1xa2gttbPlhYJYMJO0cLlmSJpAWVo142gA7fmGB8eb60+KWjeG28F2t14U8TRawqQSGNAGs7kFLiUlGHyAsHPKnI9K+ePHPxc8afEjQLaTx4Pt/gLw/NMLubQNsMGpXSx/uId6lDGgDDts7bq9Zlfwfr/wp0XxXYaTqX9nrERZqHfFsEfYvmSc527cqeRyBUKHXZB7Jxkpy38tv6+Ry/jX4S/BLWhJ4e8Y/FbXdA8U6A8Hnahf3jy2FyxTLx29ox2cbh8gOV9CM16R8MvgR4Wktbj4sfF3WIPiLply0aaRNrW61htrNDJGSlsWWJTN8vloqjamVA+avNfAnw4ufHnwc8a+ORBDa+KtKiYafPdRh9nkqJpZWimBVtyKVXcv/wBbz7whp3xu/aV13R9DGuxWT+GQ1vfTXuyWya2kIDPHpimFXPl8BT/D0IAxWksO78sNyXUvF+/ZLT8Oh9M+PvH3hvXJLvxhq3gbXNf0zwZIt3piwxLp8cdtEEUyZYq05ZgJEjxhUC4xlq+dvD3xNX4kfDDVNc+NM1v8OdDj1vboqWVm0cryYkDDbAu+Xys7S5jUMSehC19YX/h349eCdcsdK8c/EWw1bwFFaGbUb6fTrO1mWOAoskYAy67y4CMC4TjOcc+P6B/wzf4vuPFVnfarbeNZ7m6u4dG0xllC2MMzMzTqJV8sRhmAEzKBtAx8xrjqU1d6/wBfI0o1I8i5Vp5dv63NHWNT+I2n/EO0n/Z400eN9EOmWSah58ISzeZcbAbqfyWVniUMdj4OQWVq9C0P4q+I9G8YWvhb4o+Bz4fu2jJtH0TFzDbW8nG2XZ2L7skcg9ua8OvI/jh8PPBUPw507xhH4k1e+tojYabYxJ59tZCLduF852oHjAxsbHo2BXq3wV0O78N6Vp8PivV7DQXsrFTqEjTj7X9ukXPktJk5KMyseWB28DBqZQfKU5xtZnm37Vvhf4na741A8LLp+lWvh6yjvtNt4ig1Ldja04mwQqs+5RhsYHtx5Z8CbrxPpCeNf2l/2gkTX9M03QhpWnGYxebdyrceU0aLyv3n2JuH3s4HFfQHxS/Zt8V/Ff8As+bQPF1xdaXcebHrOo2L7Z5LVGUx2pzKGdVyx2/MOMY6CrfiX4Iw/DDwNpGlaJ5fjjTPDSz6vZ/29LtQImHZBCFCOVYhlLcgEjFa4Kg7uVvQc8ZT9lGhfU634U6t8FND+Es/xhm8PLbEv/aF0JreB75bhmEaR26DiLLD5dpUMuGJx08l/wCFxa/b+KtS8Y6f4mNta3gbVf7Ct4mZcGJRHFPJtZImVQiyMMfN19a8LT4y6vq9r4l1OyFtpF9rsEVpb20MauqJbjYwCNlfm5+Y9MjFcfq+v6zrfgiTTr0/2fsQJOII1j+0jjkzNwARjI4HAGMcV9FhsmSbnPX9EeFUxVnoe/8AwG8EW3xuPj/xNr143ifX79LvT4PMkCx2/wBpwyOVdGQNGCQhKHCgYHYfTfgj9k3wV4S8O6n9lv7ka/daebRLqS6PkWp6oqAL8qhgu7HBAAUCvMv2EvEGlz+DdX0mGzey1OK+3ypEmVxICIpXfHTkjB6bRxzX3d/Zlq0rR2+LqQuPOhlHy7erHpjr+FTim6UnSgtDnU3K0pH4b3fiNfCep6r4S07VbfxDG08th9qsm/0W5iDc3A9ckYHQZBx0xTvE2s29zp1pqkOjvb/ZVKSvMyx5bAVdoHbrzjnp2rpfj1HpcHxz8Trc6O8Ly7UstOgRY3BMjRptEZUbGILL2+bpk4qXwb4L8baPbal4s17Qbm8uNDxK+mTuEKgof3oX518tEz+OCK9rDyToqb7E1lyysh3wP0eL4q67f+DbzTJ91jp0uq2koOZDs+WUbf8AlpuZgUAPY8c163qX7P1r8WtA0/xL4a8SJoniLSYmh1M3KPHbJaRszSNGixr90NkHqM/wjC12f7GHiDT9b8ceNfGGnR2GiwyfZo54yC0sXGVSEKAFDj5nI4JbpxX3u9p4XsLfWb3xALWyglVnu3fbFG8LkHe7DjBJ5PWs6tbld46ExVt0fnTB4l8L/AH4hQeNPh7YXMllqel22j6k1/Ix+03CsWWaNpHLgOBl9pCcAgZ6+kR/FrTrzw94ki8Raqb7VWuC6Pp86K9u1yMxRWy4Bd0YbivHTrng+YftQ+DPDPi/4gaHP4T8Q6e2ljTYbbNrKLlbcIzbMlHKl2xnORjjI71r/Cj9jKy1LxBLr3xIs7qw0C3s0ePF5tubm84O7MDBki2HIB7jGBWUZQqU+apI2k4wtaJ4PY3WveJb/wAQWEV0LeCxj83UJrkqxcyKwRdzHgyFT04rK0vxZ4e8P6emmzMbCdAq3EMmCxJ53IPU9e36V7p8Ifgh4S8XfFPU4WuNQsNHs9SdzoV1MWuLpIFJga4dAP3SyFe5DHg8Yr0fWdR8OfC/w/N4T8Y+Fbe8u/EFzNNrF3NBH5kOWKrFbgrgYRE8nYVQbty5rR1FCKtsLl5p2scN4a+EsHxL8Iv8QPEeq6pptkblFW0YEQHT4CA2QCvDEHaf4QB1zXHeKPF99qPiG707QrazgsfPNtBPHB5TzxocDeCAfcEAAdK6L4ofFu88W+HINP8ACTS+HrPT4ksW0iEAxRWw/dxO77AWkYbRg429um46El1f/BvQ9P8AFXjjSoPFizW0KtaFvJuLbODtLDfhzj73YZBHWs+ZRV38kWoPZbnCR6J8OF8O3HjbWtYWXxFCXMdoy7/nhYiJQ235dwKnOVGCM4xVOCDwJ4j1TTrbwx4mOl6hFZO1zeA+ZFmRcNHtJ+Vl3EcegxyM17zo3iTR/Bfiv+yPD/h9fF/h6+t7bUYvD8dv9ov7S8uYYj88sochVBG7DPjAwBjJ+1rpPB9vo/8Aa3iLR9O8GwajDHFOLqK3Sdmdc+UGizvZew68dBiilJzWr/AiolC1kfGPwN0TwX4Q8Ma3o1/8VLWzvNXukmV7UPF5UZURuF885LOAPnQjbX08w0H4GeHrfWjf6n4rstTuLawja5ufMt4IHRmEqoilSuFxwMngLjnd89a94Q0Hwx478Q+FdB8LNr0et+SGW5kXYEmO4PCNqtGu+T5sHKlN3FdDN8KdQ8EeALhdV8VWket2cSz6bBeSSz2KzR7REqpIflUgbeFIQ88gVL0i5A4Rckm9H0PnbXfh9N8KPirZvFqH2i3urozLLpKv5slvcyGQ/uwGVWwd+MtnI5I6fSGvG+0QJ451bxrD41u7tktNJ065hW3niSQgbkji2q0oUjcTEowSc5wK4iH4veNvAXhvQvEfiaVNc1PVWdlsfIjtUSI7wpDBN2AMYwQCP18ZtdV0LT9Km8S20Zk8Qf2hLK7SylYY4STIqIuCuNxCgAbs85xgVhRUraLRHTUXc+8vBXi7wx4r169Wyn+1Xtjpq/brRVKkZZflboDtZcMByAAOK9RhS4mBNhb+QU5Uo3yqSCB8pAAwBjp/hX5b+Evibcan8XtOsdFt4PBCXTLFqUss+5r0sV3RhBgLu3Dac5GcnpX6kJ4q0ZGXRxewWN3KEeCKR1Xckqh4x1BORjjg4rtuoQ988+pF81onguq/An4Y6Tq+teNvGWpyPqN9cC584v5YtpMhlESxgknkDGPmXGQcZr6Bt9BVoCkW24tpYh8sigmVTGBiQkZYHJ6/Svz4+K/iDxD4K8cX+meJtfi8YT3vlX0+mWcQhhQnPkxsWDbMBckjsBnk1H4y/aP+KV34Cvr7TpIvDc7KY4PIWOQNAqYaP96sqrIR/wAtMYBH3awVSUo3tobSobWkfW8vwe+HluJM3C+H57zUVupbiCcK8hC4W3R3GFQDoAPQ18z/ABD8E/tF/Eu28T+Efh5b6boHg2HUZNOsY9QAimufJ4a9SX5t8QcAhtvPAVWKkjyjQ/2lPjZ4h8PzeLPEumaDqNlZvJFpsqs5e1ZNqCaVQypKWOG5Re3C8V9MeG9b+IXiu2sL7StTnn1bxDo6NIijbax7lCsyK2UjCjnOOM5HJFTUVRvWNi4+59o71PBfhi78P6X4NvPEsc+v+ErWzutQjtCrRG8ijT55bUcrGzICicELjpVLS/g1ZX+qwa3f6t/wlMEt4z3Y8j7I0BjjGxPmZm2KQB/Dx69K8g+LPw18O/CvwafiRFrkvgnxV5kUMjJLNdJqMyje8R3hpEeSOMMSCEBXkc8fNPxp+JsHjaxNvd32oeELfTNPRpkt3li/taWSMbw2xgBErKoQYJO4/dxipj7S+likotbn3t4l+NPhTwzeiw8P+IIfEWsWziK10y3h82GWRvk8s3MYCbiOMA7gccdK4nXfEfiDxjeXum+JfEEljpV1auJtA0qMM7+XCZLiEzOHbzAoLbEY5I2gdM/BPwQ0TxH4f8NxWej6xp+ox6jeC+jtJDvmtvMUcqwZQspzzgjBxgjkV6FYzan8LdVsbqwv18Qa3Z3Jmg0oCWUrcSH95iOJ1GShKlASCeKmrQqN2bNabpL4UXfhv4p+Cfwn8exap49vrjwxq0epCGHR75TNdC0u4lSOaeRtiCHazkZwxU9+AfTPjcnxM+IGv3HifQvizY6N4UXYNEhszPDiYMpzKYfLJ9SzlxjjAWvOviD8NtN+JF7quseJdLXUvGupQWt4beCOU3Dxi2SCOzCkv5ewxF/kPBJUcAAe9+GPhx4y8F/DfTdFuPAKTSrbLFcTLJFc3MAkyceSQdxCkZCtwSRxVSguVSl6E86577HW/D3xt4j8L3mi282t6n8XrDWBFZXmtbolttLnGxS/lIu3aWYeZvKFUHG5jg+D/D3426b8L/i34w8Hal4MuvGmqS6q8T61pbRTW/lySmSCAxtgQhA+Cq5IlBGDwa3vGXwx8K/DfQpNN8Q3GsahcX1v9ujs4nMVrBdXCsF3Rx7VV8jbgMcYGB6T/skeC/HnhxbzUJtTOl6E1zIsemG1X/SmIVTOZXG5VxyR3IB9RWXLz3u9i5Shy6Lf+uh2Hxl/amTw749tdD+HOj6h4uvtJTdqhjPl2SI6kCCf5c5RsNkMoGMZ5xW74c/bD8K+Lbmy8KaxoEsd3q4hs5Lbcu2aW6Pl+Wu/AAGeeWyOle2eKfDXh2TwPqWgwQweHn1eCeNZl2RyuZ2JlfPHA6+gGPQV+Xmu+FrvwZ4gm1SDxnoutXN9YCDSH0v/AEm9t3Mv+viijBRHWPcA4fduI6YweXmjSdkyqdGFWKXLtsfbfinxr8MfCPhjX/tosvDXhzwvqA/cTFr6XUrwpmS2h3EuJcbUAXlOSxUKcaMf7Q3hv4wfDmfwv8GLS4m8SX+mvb2dlNbBV0ttvlrJcsxWJY4hgqVc7vkC8sK830Lxh+zP8Ir7R/gg6y+IdU+1RarcTXwa7WHU7iJeWmfI80j+FfkXkMdxwYfjNr+vxfBvXPCPwE023k8UXV6bTUNO0Hypb2wsLrc08zpH8yySFlC5AYBgVAK4rzq+ZXTpR6nRDBRupSjtsP8ABHxS8BfDH4KzeGvj5rlv8RNU03xHNpmoWInW+uYGWb/RlkjmZBsiREPUKMhRljtNf4efFfTLXVtYt7b4ay+K/DNreNfaXc2Vxpmo31mtz84jFnGwaCPBPlqhPGeWHNeL6R/wTg8SaTL4Z1eDXbe81FrtbvWftbOsaqNspRdoZ5naXOchARnNfafhv9mP4eeF/iTN4/0+6vk1WSSOWOyguPItFMYGSYIz84ZlDFWO3I6V4uIjJNW6eX9XOr2+ESlre/n/AJbHK+J/+F9eIdTsfif4D8Px6NcLD/Z82m386m4lt5JQ6XHkHZGjxqMEEkgM2ASBjNfxFZ/Da8/4QX4x3y+EtDuAdXtZQ7ymcK+JLQuuXbc53KBl8kegx7Tr3x1+F/h7xlb/AA+fXbW98S3DrE1lG2ArnO1Z5tvlRYx0LbgB05GeO+NvhjR/F+k6hcC3g8W6vNo7QCJJ43js7JDvkliiGZHld/lBQZOABjABVGnFatGNOpOdocnLHpZfd9x4PJ+0H+z34y1a6g0H/hILrUtKRpLZdSt7ua0ZFwrKiAsy7wuxS425254xXnXjXwt4+8Y+ENR8T6Fe6d8MbP7D9vkiGlfY7u7kjZM2qTq28+cYt6lVcE4DDG2vO/2f/EHhHwPofxD8b+AV1C98Rx+RpNnFMiv9isHkEnnyr0kKsCFDcrtXco3GvSvjX8Qf2gLjVG+CGgeHb3xfq1xa2eoRanPFFLIpI8x3sjGixoYSrQsX3bcNla6K1RKXLTV/kejTwrvZaep9Mah4d+JHxN8IeF/CPi3wf9t0aO0t5bqC/v1YzNFFthkmuULSCTBy4+YluoxXzTPongvwX4a8b+KfDOhW3hiTwvrsNrPrECPqDw2lw8cMMtrNK4OVfPyRhAMpuw3zH1/wNJ+0z8Z7zwtqXjK9sPCGgaPqUq67pOlyTWOqQy2yNEiXbfe5OH2xlI2VuhwuPGvinf8Ajfxb4Hv9I/t3RfAHh6a/BgsI2Tz9amtZ9oWQrtd0kYrKSpbJVDt2114OTlU5ZaI4HBwTWl10XT+vQ0b34cab8bJdIsrbxlq0Phi306fWJ7zW52uJ90ZEKNEvmRrFsRz85AAUZ+uFpP7RHx+8S6LqGneCfBFt4+tp7yVft/2GaXzrWD9zIGCMEbLIW3r5YO4kDNQ/FL4daz4O+BS6X4R1628Rarr9zDHfxWO4vJYSLxFuXcVjVl3kfJ2UDCmvr74S/EvwF4O+CVp4e0W6W9i8IWMdlqN7GHtbWGaQuIZZpGyQ904LMYzIocnL4KF98VQoK9pe6ghXqxjF+z5v0Pj3wB4o8TeLrS/8afG3Rb66tfhxi/sPD+n6bNZPcS3DfO0gCcwI0al+pww3ZVjn6u0zUtO/aT+Eln8UvGHhm+s77SrmefSrDSp5IrtgG8tIzJuiL78KxK+WVHCkc7qXh74ux614Hl8b+E47n4hQWkbNqulwu0ccSRhgS0lyilw8a7io38fKQelecaz4m+PWr+OfCfxV+Geiyax4K1a0stVudPsIY55ra1Ym3niy8kSvO8Q3YhDt2KqMbuOELK0Fp/WptVTqS5rcrW3+XlcxdI8UfFqw8H+G9GeKwg+z6ldpbafNYRtPp0mmSNGWeWTlZoyxQuVB2/U4vfGPxJcXkcPxT+BE0c+uaSlxp2vpZ2rxXF1bXUeDOE2Eb45cgSOu8JICDnbXTeLfg78VL/493V1rd3NL8HryCO7l0oSrE11dzRlZbR/JZZS3nnzd24fcUYPLHHj8Px/Cux8b+E/gJPqNtqgW2k1F9alhmW1yxTfb+aqMRHDuUl87lUFc4GeuFCW0v6sJVINXh/wDqNR+EvxEurHQf7Bg/tXwJqVtbXur6Hrji7v7O5f5rhYg/DEq2MK5G4E46CrCSeEvhV8K9Y+HmvasngO71TVJNQt20/dczRws8RLxQwuhVUMOxgDGMcbR0r1v4OSeJdI0FNT+KHj20+IkeoeXHb3iQJaW8Mo3loVZVQvt6bmCnHUDpX5/fGzw0tp8SLvTvhLZPoY0yL+1JbjU7l3kv5ZJdqfZ2YMfKilG0Dnex+Yngj6Chho6RStc8uVVybU3sfp34MtfCOr+HNPvtHx4h2W6NYanqSB7uUNnPmPsT5gMDIx8uK+d/ip+0F400DRZrS2sbOUWsqWcz6raP+/uXk8t4YmjZI12AEbgCduD1zXrHgfXdV+HPgbRNM+Kt/DqOtm3HmNZ27JCFclokCoiooiXCDgHC9OK7D4n+BvDfxQ8HL4b8U/6Fp1wvmx3sJy8EpACSxMeE69+COK9aUI2S7HmxlaV2jwj4FfFbxj4vs5dDstJ0rwra6ZKPPxvbzBIfmK7jwFGDk9cnHSuf+In7QWpeILzUtP+Dl1Za5rOiyA3uiapYZMsSvh5LQtjzTnKsq8kbSvOM+k+D/gz8KfA+p+FrP8A4SL7fq2mv/obrMglvDu8xYpthO5eyrgcfKSRhaf+0f4j+FHgO1tdU1Lw3Z+IPF7T/wBoaRH9m2vJcw4H76aHY/lkZDISVfGGHcZ1lTtfoiqbfPbl38jzHRfi78IvjFeL8Nf2hbDTvCXi7w7JbXbWFz5trDLK5XZFGrlWZ2XZvtizZVl4Iziz8Xfh98T/AARZ6jq2ieILXRPCGiN/a9pFEF0+K3l5UwKsf3AM4XaSr5+ZRzUWpeBvgz+0Lqfh/wCJ/iDRb2bX1tbZLuWOT7Pb2pAYCO4Kqonjhfeh5X5VIbA+U+k/ETwNc+KrG20O8YePNK0hg2oWEcrafErgEpIyoVLAEbiFYj2ArKUo8uhpFOMl0X9bHg3hb9qX4jaTZ21jq+jweIbPVLhYbTW2n2RQSupYW10kcaqS+MIQYz2IOOOC8HaN8QfF2n3eh2sV1rZm1C7h13TrOYWlxB/ABKs7Bm83DElflIBByQQPrz4Z3v7OnhrSZvB6Xmi2lxpsz3NxbXhVXhLnIVXmVRJsAAwpJUHBHTPReIo/hnoeof2vp2g2xvI7ObW7J9PmS3gv1wHLM8e1HZlAOcNgeqnnjr0FNqfNsdFPEuDcFTsfF/xf+FcHwGt/B+p+A7H+zNTsGxd306JNb+a0eYU3OjbpnO8Z/g2ZG0bDXU6Z8YL3x34y0fw9o9ppp0q6W2bU45d8DRXZ2pMVLHBiZiCihdp3cjiup+K/xZ8M/EbwXc6lrVtd+GJ/C9w13HBOFnjeSOMuEBjGDLtUhcrhcjnnn5x8JfGG3mvrHxbJbWl6+n31rPeyeWfMa1jPMAXBCyBcgENj1X02hTu7Ec8uVXtc+hofAvxC8F634iOj6Rbx+HrnzJLq3WXmW3Icr5bYDfLu3beNpHA4BHC+N/2m/Heh6lpviL4QaNdPpVpbsdQ06+0grBNaxpxMl/Gm4/vMqfnVeF4GCG7f4i/tYQXWiyeMPhvolxqFvbKjm4vCkBibcI3/AHQZmIXIAIyPwr1LQPiJdfF/RPFfw0Omzwak2hLdJNcGMWa3E6p5MbeX8wzMQM85CNwhGDELp2sDvy3kkfEsf7V+r+MPtcfxFggN7fj7PavFKbO3gtGJcx3Dqg45HzdSMDtXpvwbksPin4Pu9D+F+k6Pq9vaavLPd3Uyb44J3QIwjjkQEuVC7DkfJ2xlq/NHXtc8T+GZf7I8byRi/huZbe5gl2BgUJ5GVUqjDBRsbSCNpIr9Jf8Agnhfm+8C+LfB3g24HhXXdM1j7dcjULbz472O5jAhZPmjYwxKNrqpDKxU5UMK9CWGShznK6tvdtY+mrHwzpfw38bWg8N6Q3iPxFqFiBMZZhFsTKNvCDMK4kTb90/dwGrz/wCPP7Oeu/G7xhYeJpFt9NeDRl0+4lWTDfI3mxqGVSDJE8kg+b5Tu6jaK8wtfG3inW7/AMW+H/EJtNZ1uaZVsX0EtHvSOf5QLdjkqSokGAWxIwOP4fsXwt438TWOhWyax4X1E/YY0hly0ZZgV+U8cP79MHqcnFeZHELeZ0zpNL3TxTVfhL4C8c/DbQ7rXtF0fwlqPg/UMOSsNjbX01qrReXNMqCRFnYjcAc7vUYxu6Cmg+KvhWmu32gWPh3w3Pby6p9g0lmju5PsrOr5+SIZG05weAe1cN8ZvEHwZ1rw7H4Ms7zULTUdfv47v7dawtK9rLHOpnQRAgqxiLqMKwI+8TxXrPh34cah4Z0lvhv8Nb2PTLa3uUvrS8vZDcXAjZBvEbFGBXeM/wAOMnjDAVNKUqruh1LU4pPT/I8y8LfB34UfEqB9V1LRr7wlf3dgIdC864CI0aD93OuwDzJSHwfNLZXtwuOZ/aj+HMnxcsfDsfgrwvqWtN4WKzXl9brFm7glURSQmQHe8ow75j3MGyduCK6L4peLPHfh/wAWWHgbX/s3hW11lCk2tFZZUjflDLYvkPb5AVdvYtnI5x2erWuo/DP4fX/gHwP4xsdMubdHv7vWLkFpTJdsTtjUPtt2CqADuc/MpIB69tOpJamckv62PkrxZ+yDY+OfDkWqfAm01LQr/QwYprPxSnkrqU7sVCRXRIkiki2MrA7vmI4QAM30d8CPgh8RPD3gSw0P4g32maZL9oZo9JliFw0ZkJEiNN8oJc8qY+x4avFP2LtV+IreJPFPgrxP4tvV0mewmudLDt5xS8kmKyXSmRc7GR04Y/ewF5zX1afgVbeHdasNc8TalqfxB1Kx33n9o3d5LFHCkADJCIJJJgq5TO7eM5OcjpvXrVFHUwjTjzcqfoep2ei+Efhmsd5rl7Z6PZzOLdHkjjgjx8zqjy4+b7vVyOgruk1LRJtJ/wCEj0+9g1KxmQGOaKQSRSRbsHDLxtwR0yBX55/H39oG28f+ErLwzd6DJ4UK35nnluZlkjCwq6p5RRVO5iSGyBtGevOPcv2SIde0vwnDZeK3GnwsZo9Hs3QRGS13rMJgBjfudnO4jkYA4AqKM24sU6XKlKW/Y+V/21Pij8L/ABtZab4b8HeKI9fhtbpYr/R9NQhmm3F/NNwwVZEKjaygnLBCMnp6B4M/aK8C2nhnwp4O17wNeeGLWylZxb2KQTWkYGR5jQw8vuZvMlTagBz2rmfirZfFe/1HxI3h34H6Rc2Ey3NuNZsLCKG5ndZGX7UGISb5ss6j5gSR+8AGa85+HXwM+O2g/DfTfiN8J9Qstb1u5lf7d4furmKRZLYK3ltE6N5ZlBYB42O9Dn5v4RrTinC8mE+VWR9TeJP2p/2f7zxvpPh3ULjWfFdtYo91BdW8GbDzVGdkkDBJ9oGCrlAnGPu9fmfxT+0B4J8TfEq58e6/Y/8ACM2lqq2+nR2dp57TiCUkPcNGUZnZTzxwuMH5Ru1/iX+yp48v/hdpvxSv9Lm1v4jeYr6tZ2tzbxwW2mbZCU2jZHLNASv+rbhMhc7Rniv2af2YdQ+K2q3d142ivf8AhFIoWeO4jke2MtycoqwyYIdEKkP8uCPStYUKPLrLYylVS2R6lc/ts22pQP4a8HfD0eKBAY4LZ54lSKdh99o7cRrsyDxlmbvtFY/wm/aOu/CnifxW/iW0m8P69qgX/hHtKvY7iGx+0IDuin8sfu/NDbYnO2ME8AVm/Fb4Dp8I9c0x/hx4m1bXb1JHjl0X7Olzd2/lxmVLhY4Uy0IX5cPGVORhuoGPcfskeKdX8TtceJ/FV55+o6QNXne5gQNbvJjfA8aMyqYiCrIpIyMZHFc8ZYVacxuua3wlH4p/tJ3vxG1PTNS8daDJp0WiwSR/Z7BmjLXExGWDmVZfLAXG0d+cn7tbui/HHxFf+CtE+H/gzxtpvhpIInudUtplSO9Fuj+YNjnls4/eIp74PyEiuN1L9mLx3rPhW78UQPHr13oCPM0+nSySSahHFwiC3wzpKF+fCq3GeueeQ8UeD/gxa+HbvxdoA1XW9TiiS2fA+W3uiAS+PL2beCHQ7sY981fJhnrcrmqfCo6Ig+NHjT/hMvEkms6Pq1xqg1eOCGOz065kS3U2alCZIHwuGUbwdu3OR71zPi34p/FHWbPU9N8R6zf3tpeGK6uZH4J2ARg7vvbG8sAqDtIQcACvobSvA3g3R/D6aj4/0Wy0r+2LKKeymkmLmVmRWjMUaZWPdkDaB1/Kur0b4UfB34mXUOseE/F48O69pkVvFqekaokhtUghJibEcmCd5AVsSbQewqaVXDUnblvYU/bSjpofE+i/HD4i+DPER8YeHPEEseoLatbBroo1s1uxz5RhwEY7hlflyDyMc58hufFCLbTzajqvnfaZpPN2zMsTS3D75FOWwCS3GTk1+4Hwe+APwIRtR8bL4a0nUdQhLRi+iiE2nlVdv3lrDIHgQ7kOdq5U5HpWz4Y1D9mj4q+JfEnhXRtB0/XLj7XFZ65bzaREIp5Iy2FmWaEMEyjcMFB25C9CexZlQWkYanG6FZ310R+KVpq2s6vpuh2GiW2tfY9Ju2lsfscdxJClyApeQeVn5mA+8RjaDjC7q6yDVk8X6i90b6/hnNx5s19HqEvmpMEJ3MVbKk4HUjGPSv26/aB8ZeFPgd4Kg8emO202axb7BpVqIxHbTXTW7/ZrdxGu1EIh2BvlCDgHoK+EPjH8S/gz8Z/BPgrXLXQZLDxBDeeZq0dhb/Y/3DQyJcQhzsEu+42eXySoDfOuSTxTxsVJ2gddCjKUE76Hxj4i8ReIbiGKy1K/u/Er2BeWxEsss8jR7sbcnDM7ADpk/wBPY/Ef7OPxl1Lwho/iDVLIXhv7UXC2jypBJpyOm9GugNoiLJ13ZwBhiDxXD2uu+D4finpGqJDefD7Q9NCgzSo2oSRGFiPtCqvmtvZOnDbW5GcCvvvwj4x+CPwht9Y8WeO/EWsfE+fX7JUm11YHewntZWCxwWyCTPmgLtwhZlIcKVwQN4Y2VlyRCvh0tLnxV4H/AGdPiHq2n6bDpf8AxNNPvZpEgtrG4EREqNh5Gdl2EGQY3EY9+la/xW+BPxQ+FfhqfWtRksNKgu2Ty9OW833Tnph4VGHyw4wSOc17t8K/2lfhV4MvNU0rfrXhrTFzbaVqMkS3GwTu8nzIy7EEecqfvHaeD38x8YeOvh78RfDOq3z/AGu91/SboW667dvOyXdvFI3zojSZBcYVQyAqWGDgVy1q+Jc/ehp6F0aMI/aO20j9n3xb8PfDdxaeK9U0zWvFfi6OGW1sXkltDb2/lZ2q8gKkxSHDRKRxXi9t8Rpfg98RpZPEtjDr2o6VcR2ZtBMZ4lWLa24ykDdxgYIXHQ4xx09j4+8YX+hXviW+tpvFM+m2iWmlfb55J5I0QKocM5Jx0OQFye9V/EWu/DrxX4M1X4raZJHot95ttaXmkz2Sxx3dwY/MdRPE80h3MJCJG2KWwD8zZPDWVZ7f15HbQ9lH4tUanxY8deJv2mnv9d8FaLYWOmeD7JY5pFhb7RqT3DeWYocKxBQgYHDfMOwzXovw7/ZD0q7sJ/EPxZuT4c0Oa3le2jtSY7uxNuctJPcFiq/IjEKYnBDDPOBXJeAvHVv8KtK8M+JvDdydO0XxjaSTy6VCVKQXMqrE9xGpbcwUgEqvLFFwDyK888Z/Hj4vtp3jX4VeLPEcPjHRpTFGl1cReU1lk5gjimiwMSL8jrJvzjAwQ1bYSjiEuSD0MsROm9dkfV3wr+If7P2v3K6R4H8C+ItDt9P8qx0vxNpzKZZ5SQV83ZMvzKVG3esq9QMcZ9m1nS/ipommyv4Aa78XJrdy8Wp2Txx2wtJygJdXjKBVYfI+MLtxnBxj8kdE+I3jD4f20ei297qHgeHU1/tJIwn2R7gLgebbykfMmUUHy32HAyK918O/tD/EjxX4TPh7xD4pvltFug4a0hH2y5JAKxztFuEkKg/dIUtgbiRW1fLG5825zU60VG0R/iXWvF3w21VNJsLe6tNWtHG7fFKFKbRukDyLuK553DsMg819p6N4X8I+EfhloXg7WfsniHxN4ylfUZ7yLh5YVkWaUyXBxKU2Dbh8gnrXievL8XvjffNq2kaLdQ+B7W3XToLq7ixc+bGoMsrx7xPLndwdm30ORXneqx+Ib3Rv+EX1+yvNc/sOQxCaGF99rHDwwDcuFK57DjmtPZ2jtqJ2bPrrRv8AhVGo/FSHxToMY1rxPfyK0plkcWyG0hEKlgABuCoqAqpBHOCeuV4Q/aMOj/EbxZpPxLF3YaU09wI4okaaCG5gbaIgqL5g+0KDtPC7k56k186+C9U8Oa3M/h/wyy+EprHQZJGu/kRZ5oSqOhzubJLbt3zNhenFZvw48O68PEt34g+Eemap41v7FBNNPezLIhknyNskLFNzA7tuGz8p5I5q4Qbe4SUUtj0j4eQ/AX49WviLRdQ0tvAGt6XeS30lzMVtcWrSu0U0RRlV/LCndG6gjG4ZHTynxnpXwz8C31nbeI/iRa61FcXLJNJoMZf7PFIhMcksqbkH3RvTblR0zxVj4hfs5/tQfFjxnb65r/hm001J4YNOH+kxwCJFEj+extfN+QBghDkMMYxW94d/4Jz+P9a1FR428QWPhyz2skxsQ17KwUfu/L80IvJ65xjHHOK6FCFlzVDCVWC6HBeMfjr8Jyl9oR0i48eSWrQbPEwZTI0cQ2hYFbbjCkg7fLDN8xVjhq2fA/xJ8ETrEuj399oKajshmmvIwrzeYdgCFiyBg3AORntxWZ4p/Yrh+Hl/D4Z8R/EO1tdU8RTiLS5Gt1t7QDLKqzM/CNgfKAevHzV6/pP/AATe1XTo3uLvx8+opBAHisra1EIa8jAeKRbhnk8tQ6gbfL5HoAKiSocrs3f0Gqso2VrI5P4xfD+58EaZpCWetzWf9tNK81hqCot2iKOGymG2k5Q5GOn0rzfQ7jwb4s1B/Cl54heTxFdmOCOZ7Jw1m0THIyGXrgqTuC9K+m5fF2g+MPiBd/Bj4waNcwand6RJbWeuBYPtNtLEjSBIbiJGBYl2GduA/wArLya0ov2IvDEeiwa58LPE2v6XqMYLFdQaKWK8b5d6H7rQrkdMkZGcdDXNSq80ddDWpZNJnzfo+ieKLvxbea1NpQ8WeGPCF7BFq5Lqs5tkPzTRxEoZRtBZlyCVzjuR674t+P8A8Atf8d6Hp3izwrqTvdNDptzdXEf2aB7PaQkzLgtMkT8D/Vsq98YFesaT8BIfDGiy6/rHjC70PXI5IoNUt9PbdBNDcSBUtZg20MSOAcEKOgOa8E8f+Hfhd4Nv9a8JaFqF/reuXrm9SKaLeLaFTk2+2MgNgZJPlhlUDIAxXFUnGU1FvbsawtZ2R0fj3xZ4KkvI/hv8HDL9n0eYai2r2lwjRhWX5/KG3cRCGXnPXII5zXgfxV1H4h6bFa+JZ9RHjGC8uljj1CbEpBjiLeW0Y/1a4A+6QPl6CvVdN8X63qVrD4G8IeC2gGpWJtJ7yCzPkkuhzMsscJPB7M5Ud8EUfA3x58J9X1zXfgF8XtBtltdPuJriy1w3JKG4iA3wsBteJmRt8TKCrglSAcZ5vbQg/e1NuWXL7p5Z4T+KbeC9YPjOzubXxBq0llcQQwRyyLDDJLHgSLHuYrjGMAc5PSvrD4NfFfxR4o/ZsvNN1Ly9d1+7uLrSmEcxW6j+2q6W848wPvkjcqV3EbwOG3DnD8afE/8AZ98B+L9I0/wPYWRstUsbmwuZbe12uZg6FGZZoxuVcDDdweu0Vy/w2/aC8I+CfEtpZxeEW1/Vbh/LutTE9vbpAM7cIjH5UiVs7m6rnBFZ1uSsrwp/8MaxpyUVzfcU/gh8P/EenW2v6H8VfFjad5NpPa3dg5lF5aYAjSeGWTcG3gE+WEwFK461458YfgjqPgTW9M8OReLLjWb/AFGOW40vRJoVVfskR/epI8ZGw8HDAfNjtxX6V+HvGXwP+KetajFBHY6nO8DSXQkhTcyx4DDdwZPKGW3JkDAYHgV+Yfip/gjZfHk6r4K16/s9GtraS0u7u6naWQXinasULyB3EO0YCjcpPThqjBOUat4L8DSWsXz6FCT4V/ET4feH9K+N1tb28GnXckS+ct7vkhQuAjSgBNoJjwMPx/L0y5+H3jX9pF9L174ieK7G0u70LLoWhwOiCW3c4Uvj5VeTe2MAkcjHGK1PF1r4EPw7k8DeO9buvDmpWZh1SwttXupILC7hMglEKCIhf3pyr4y8bc9jVGXwn4y0TwDoHxa0HUdG8EQx39vJolgkLfJAm+SFXuRj/XBDJsVceuMnb14jHq/Mkrozp4ZpWMb4rfBH4B/C7WdAvfGur6x4PnvWO3Q4o4nGYiscj78h/LbOW2g5x+7GOKp/DnwJ4c8A+LNY8YqdD+LfhzU520vS9F8yKeWR5UDDzmaIxxBAylsgNjbwPlJ+lv2mbq18a/B+yuddGm+NtXn1SL+zL6OJIY7BWPKPLgOocMEPQHG49AK8B+Fnwb8V/Ca9TxR46gtNS8KX9x5Q+xSieKZpFUQMhIVo8t/DsAAXrxinRzCUqb9/YxqYRe77u551+0T4W8Jvrdr4m0axsPCKyaasd/ommy8RXC9CAv7tBsPzKCScc9Mnj9A8W+GNI8HLpcyadoguY2n+1+QJ3ZmHzIAAArceoweB0wfpT9or4V/Cj4RXXhzWvF99rF5p2sag8kukQpC0xBwxxIyorKpO1lY5wAAcmlXxZ+wxolpB451HwPrnhw3CFI9L+yOlvJ5XSZFDrGu4jaSrDJXkZIJ9PC4yNSko3uctXDcsrpHxbpPiC0s7PTrW6upbjTpdQivhalCtvNIp2u42/LkDIyv+7X6aazr3i/xF4O8R/FjWLC50fw5oNnHDDZJJ5UlzCqhhKBgb1wyenDEKpOa/NvXf2kNP8Q+MrG7Hw/0XTfDel3TSJYJGqSH/AJ5s8q427uCycbuVzwBXp3xN+NHiH4w2mhX1jA2j6ro8kcbWFrKx0w228ny5gzKzu6bc5PyhSqnBrXGYVzUbwsKlKz3R9B/AvRPAHxH+E2qeKvi/c/8ACOXOsXs1xpcqwyQx21lagbWhIQrIfM3DpyuB3Fc/4v8AGnwgg1zQPE/gvR303U9Nhljk1GeBoobmEx+UZI/mIZtu7GAODS+FP2nLvU20X4afFHwfp1z4akuo4UuWt/s1rakggtFgiLZlsclflPf7tfOPjTSbNp9QjiuLq/0TT9RuU0vy490CxGVii+eI8sNnAJPA5B5rjhTk566f5GqcT6S1XwR4A8H+HodY8PeIftmm+IkF3No8KxyahLeOAX8tFwEUDbv5J4H1rgfD/wASb83mr+HPEV99q023h86e5lUrJYocCGJ16MCccAHGc15NZa34k8dafY6ZpfhfUXu/DrGWK8sra4+zQW7cqJ5FQoCxH3iRkZx3rvdN+E/xj0jxdea8fDGo6rb69ZBWTygV8uRV3kgFo1CbeNxBwOldCpr7TFokfbnwx+Kfws8U/Bq0F0ln4fs7LzLS6m2ooe7hJzIsZPngyLghsFS2cV8Z614b/ZjsvFsnia08Wa1qD2VylwmlyMNksgl3ll2xxsV42/MTuUZA7Vz9t8A/FvhPX0u9E8P6x4isJoC4aRMNbzngR4yiHHTcOxr0H4WeDfDyWXiG18S+EF8Q+NtFCTRaPc7FeWzlALPFjKyMm4k7iSF6DtXPKgqbc4zNItSXLyn0xr3xZuviN4Z1zwDpNrPa2+rwb/DV7ao0GSmx/mIZf4lIOQqlcg1g+Afiv8WtQ1Pwho+mtJCNARoPFcLphppd/lp5zsPvHbwEwevbGPJ4bz4wXt/a3d9e2PwM8NafHmzg1K3Q3cqr8oiTzl3MAOhOO21SK7i1+Onwr+FniGDxPaW+rnVPFM+2RtWtzZaQY5GXzZhJjDncmVIJCj07+VUlGLvY7Y0248sUdl+0T8E/G/xUv38QeIPENnpljNHFEbSztpZHjihBIlU5CtIVLcNkAEY44r54uvgT8J/GPgrSNR0yxvdO0PSdZi0y61SW9aOS5wUiaaaPcYsM7gZGwryvG6uy+M3xZT4h+Mf7b8A+PVs9Hs7eKLTdItWlg33IGJWlVlUMJDjaykjbgcfep938PvHXiL4CaYfhFaSJqmqSvH4n0UyPuucnKXUYkJWNtyKcfKMfd5AzOHqTirqyHNe6ot/8A9J+IPgfQv2cPBaWPhvxVqmraBqbQ3kegzypNL5cDIf3F4dsiRnA3BQPujjNey+AdL0DxDZw/En4eagnhHULy18hZLpvOkmiVV3JNFIx3orKFV8E8cY6V8P+KPgvr/gyLwTD8Vb7UNH8M3UrW82oXlwkqaddTI0iRP18kMy7V3Dax7jt6hp3wn+FHxY1KGy+HnjXVRr32Vore9sYHSwhkgACK4GNgYgccg59SK6HeOsncx92y7Hhv7V/j74xeOPiDp/g7xjYx6efDMlx/Z01h8kd0JNn7/e/yhmCLlQMLjGO9fP+h3WjLqLjxSbjRJw+RI6/KkxOS4OMAN6YI5HtX6Iax8GvFereALPUfi2L7+2fC1y9pPexzxostmy7YrottYSFW2hh94YHOK+NfEfwGuPFGk20vwv19fHWsfvZryCGVHjMIPEuTjYcsoKnJ7g16WCzekmqUnYwrYFyjzxWxyGot4Bm1C5Wz1GGa8jJlVpQ3zFMblBBzhsYIAwR0r2DXtb8OwwReEPiNPBq1rqsEFzo+nxTSW+nW8CjEb3UylHVSSrnAIwOwOB4DpC698O5LfxRrPh/RNZktc2TWd2wmjWcnBkLIu1eARnJxn6Guk8Uef8AFXWNK1Wwkjtdfv7AWMGnxxstkBb7tscbyMzKuMjnIIAyVxTx+BUmp02VgsVy+7PRHpfjX4b+L9W1jwb4N8C6tP8AFaw1fTnaCSK4V7K2itV27ROMj7OuQEZ24Awdvbz3xN+z/wDGPwB4V1LxFqyQTpa3ENqtpBG8kmZDyVflSij+Lf6ACvv39kHwp4o+Gvw1ubbxLdaTpUNiJDe28flyXVnPO3nIryxlgIyDwB8pPI6V9B+I/EH/AAmGlS2HhmzttUW82Q3FzMxWKNf40MUgVipGCNucDPHFXQqulBRMcRBVJ36H43fBP4fa3rusy+N7eaTRtV8KTQ3ml21zJ5cV1cJksjfdIG0bSVKkZ9K/Tz4J/ELTp/D9rq/jDwRp/gTxpaNJ9msrCMWxu7F9oN3gnc/IfJbcx5ZeM18z/tD6lrngPV9P8IHw3Y3Gk286Tw6hYLKImaZWUwSBE2KzDrkjnHHQ17p8BIvDXxEu5tSvY59bbTNOj0021wht/JjPEh807QxQjhs7lB47VliMS5vntZCpYfksmfYWs3Pw+1rw4nhz4kvpa6f4iikiWy1dokWYSYQou4qGbkY2ncDgjBxj8IviJ8ONc+EfjfV/AfiO1uZIrCUNZ3fkSpbTxvuZdshGNuAAuTnp2r7k/aKtb/WvA3/CL6x4N1EeGoboCzntZo7uS2XcztdeZGr7cJkEMnl9Fznpx998G/H/AMfvDVxpXgf4w2njrTtJhjhg0nU0SG/t1PzrHcyxIMjcMCYrkgbeqsK87CZ6qVa0vhO2vlSlR5rnxh4LtI/+E/0C3trlLdb3UIWJuJCsUGertg4+QDA+v5fW3xF8GfHfW9Vk1KbSPEGs+EPCVrJdWd7JbxNLkEG4KjcjzgKDtYKzbF9K8H+Jf7MXxl+ED28viKG1m012gdNYtZndIJ5Ds8stsB6/d2gZ9K6TwF8fvjT+zrLe+GtNuYvHumRPDPdQ6sZJGaNwGdIMudqldyk/jjNdua8mKiqmGs2c2XSnR92e34HTRfCj4eftW6lcW/i7xRBaQWsUUukm6tYzdK7u8dxafOkfmbQE5STeuV4YV5p8Tf8Agnbofwl8MR+MG003GnNK8d088gu2gX/ljLjaFQNwpQg4P8Rr688RX2s6J+z5deL/AITWGieGPCviSNNb0tbyVnvLOW7VVlUB9/mTl4yvyt8uPyj+GnjLw3+0R8JNPs/HviTVvBh8PWsranpC3kbHUEs0TbeJ5q79hYKDHjI52kcsPnsJm+Mw8uW/uo9fEZZRrL2iPzm/4Q+z8NW9lc6JaQ6YkfzRm3tYwhYYOVCjjI5PPNVdTsLvWtQgn0y7/tS6u4SzxRxgP+7C8Ebu3OO9dzqU0uneG9OvkvzdaJrjOtk0YbzIlhkYbWQqG5CkDGRxg44ymuaBp8WjJd6BdyRXNq4BuI3Mc0ZbjgjbweBj0z2r7SliIV4qbPAlSnRlyWOT1We/u9Lm0N4Bp+qW0PEinYJjnHltuAO7HPXqMV5RfXVwsT2N2nk4AWXKjqepyPlxnvX0r8WPh0PDdjpNnr2qjXtSuEE0n2eRftUG0LuWWMYcghgVbAztPsay/DA+Cfh/xhpemeI4Zrrw1qVjOLubU4mkaOYEeQcbAVDYI3YK9D2rpo4qlBXOWpQqTtZHzzotj4i8Ttcw+HtMutVbT7bzJYrUNKwgQj5m2cZA7dcdBXY6T48+M/h/TF1y81fX7TQopY0ZJbqSEND8qqoKsO3AII6cV+jvg+z0e11PT/CXw8tLDxNa6nbDzr/SxHD5Nl0iM8wLLuVfmwzA/wAIzxnmTrXwz8O+P7n9n/4+6fLqVldhm04SNHNY3MRfdb3DXCFZY3wzRldpw6bccjHkZhjIYi8PZ6Hfg6U6Hvcx8vaXqev+LrM+J/F9g82mFljs7/7W8t8GyqxcsWMwj6DcCRjGeK9V13R/Fvw08fi60fWNO183dvHDbzXAEM8RlOdqRqdjDnjpuBx1HGh8a9S+A/wn1/QPB3hGC+sLGO+hmZ7OQlIow4xmGXagKkAoflzg56gV7v4g8PeH/i1r2g+J9IgsfMtrKd5L3Ia3upcgwh0XgASHgAbhkjmvMo0PY2qKNk/yPSq4n2nuvc+Pr3WZXnjXxdYJr121wQs0kSCaOVGwFG4DC4PHJBHXPb1b4eeHPhd460DxJ8Pb+N/DOs6+yTw2f2XdAlxDws9gVZMuV3B4+jdQKxfjBqHhnwrosNv4pi0/X9TNyRItjcCG609/lwHQgPjknsCAcE9/MdA8azaVbxeMNFFveahoM4vLZFzgOi5V9w5GR14x7dK9VyValaL/AMjh5fZTUrGX8O9N8NeBPGfiDTfEum6hea3YP9m8PNLbSyWV00uYl8wbNv7zchjLbR1weMV33jVfDM2lat4M0+6sLnxo9zDeyWB/0cWrrGC6Qk/IcnoAc4bJHFepaP8AtP8AxE8d6bdah4z8T+H/AAFBqMCC2H2GNpxGCASkpZd7hgMoQcdcDFfOniXxP8CdN1O/8VSXd98TPEclyHLSRLaQiXnuiogGenGMdPWuekpU5r2mlv66HZUkq0bpHjYGqF408SRzwXFsX8uEqEy2e2f055HIpunweI9Gsp9eFtBeCGXzGWdf9Jh8s8PGMDnH6e1NstUm1lL/AFjT4zPqk1wZIdKlBuHMSN13cEkLncRwCOnIqTS/GVxLqN/D4gVrWykJia3dGLRSDHylgM465GMe1fSQfNHRHg1IOMrHunwu/aEsLTxkbfxPar/ZF5aDe9zhxDdKNoaLaCVDKcFRkHHarnj74JfDHxj4lu7r4b+LdL/4SjU3OorpoZPs7RldzBTDuw3OSq7dv92vm/xRZeGNeXT7TTW+zrE/lymNeCrkHtjIGDjgelen+DPhjpWkarHrXhnV4b+2t/le8DAXOnNt+bMeSSWXoeOO3FctSl7O06bsb05KS5ZI4u70/wAReEtUuNBv7i31mSzIWaCGRGi2n5lKMME/8CwRjFYet31nqixXEbQ6SrnqB+8EidN230+o4r1G78KeAtO8QT6f4uuo1Oo28t7aatFIYRKZWxsdPusxLbhhTnn0rxfXrHw1ot2uj6DrEWo3UWZZC6Mq8nhQ2ACcdsdK6KNWM9HuZVKLg7paHr/gP9oLxfolnH4Bksrq8R54Ug1i3cb4IY8dE43bRyPmHHGCKf8A8Ky1Txv8WtXu/Gmrx6g1wjTWyFdrTgqVJx9xEi2jCjk9RjnHhc00F9YFCWgmtwdrqSD2KnK4/lXqnwh+LPhXwfaXNp40s21CWORVtLyH554Y5BsZdzZ4UcnufQ8U3TUXzIpVZOPKeXeNvC3ivwlfjStTtYZrAXBt7e4QqcNnbnPQKc98dPaotB8JvJd6jA8g017WDzkSOMSSNjklQevToK+9k+G3g/VlhazZtV0m+Int5ycxtu6ZO3O3GM9K+U/GGkab4Y+IWpWEbrDaaRLGGey/eH96AQXdflUqDgqcZHGO1a069ko9TGVO+vQyfCWkX9v4U1HxHZ6vsvgvME0IiVZFPylW6MWHTj0+ld1rV1qmp6Bpn9oSxeIBe2y+e8IwsnltuYGMfxDgZ45HQVx3xQ1rUJoLPw5qUiRyysJ7P7MuQ0afJlyTlSB6VzeieONa07Q4NAvpIraCS48pLiKLZNFHuBI3ZAOMnt0OKyknK8kaRfLZMxdVlbw7LdavDAmtaPe/ubixdTHFDKoXaeh2dDnAwfwpdMs9J+IUET2Q0/wjaaY21oncEzSOOMOMYHPqT/T6X1vXvB974P1fwxpmkwbGsPPhmhZHMu3BIfI3hx0759BXy+/wj16w8Jaf4ssLU6loupxxzPLFysALEbH7Z/HHbrilTrRd1tYc6VrM7bwnrngzwdqSabDLJpOtxTmOF1Dy21wr7QUONwXfzjGCG6V6lcfDmwZItWj1g6M802YZWUKD3aBjnc2T0z7cYGK+X54bufRll0WAW8sU6yGRW2SR7GHlsjHGMEdBj2ruLK08Qa3pOreH9T1mbXYUt0v9JlnYBobmJsuq4ClWdcLx2zwKzq038SZdOSemx7CP+ET1DxDe+H720TULxWRZUuWCiTaOsWP7vpwR6V4Trfw2g8JtqeqGaG21H7X5ml7Jv9IiUudikL0AUjnjpzxiuy8O6T4XtLfTn1zUCt3fqkkNw0qxSRTKBx5gIYZ+717e1WPBUugp4y1y2vtMuNW+xzFI72bL7oMFHEitweASpAyaxWjtc0aVrpGL4QtdN8NxPrvjfVxc/wBoEOyvL5rGccOGxnJxgcdCBkV2eu/DzTdcvhrM880VlPbNJHcKyo0IxlUwv3wPTHA+leIW9vpcHim98SafpFvrWkWl3KTHPIQyJnGBnCtgc8cdhyOPXU8R6b8RNd0/UoJm0/StKJdYJAULu20Mvy4UAEADjpWkqV7Nf8BEp2Z5fvs/EOj3974ZtYr6PStvmwXOVMsI6MsnHIxnb2H5Vr+BdL8MzbPEmgB4BfRlJraQktEVOGQZHQcHPcYr2TQvEHhXxDY61oMmmWuhxSTeQJYoSouHO7k8fe45BPGa5mWHR7fU3tdDgNlb20CxNFjmOTODgH+deRjqsoxcEddOKbu0aTXD3SOzAbwdpOOg7cVetHj03QtX1S3UF4IBEqHnlzgkfgxrAndzIUuDgheJFOM8jtxz7Vb1/Fn4Ju54z8t7PCuV/hQEEsPq2K8KENTsPJbSIuzyx7YosblXGMkevpV3TdD0nxNqP/CPasZI47mF3RUO1mdRk49gBxWcomdHXJ38c54Pfp2rc0aWe3hufEFrYSX1xpICwMDwplG0g8jPXtk4r6GgldeR58yhqlzc+CdLtvCHgq+m0/V7O4ObXduZ1lAfLYwpONv5V6HJrl1J4Pu9J15Un8RSMpaJ0G1umZYUxxlfl46Yz24574Yrp5bU/EPjFbaHUWuVjtJpTsnDcrIhDfdUAqVJ5OT6CsrUotQbVP7QtkbUr23uthOQRsXJTDDHy4/TtXqeXU5fTYj8TaFZ39kwR49H1vKqnkuQkiADbHJ6A8YIAx9BXKaxP4t8PT2Npr8xmVIzFGJ2aZdrAAoX+bd0456V32n+F5Lqe41vxJfxRQ3TBIniTzRHgH5d2Bhtp6kcVZ13QY9QsrCHXNW/tfRLtme3lRB59uUBKMGRc552nsPatYPlepMtVofPkul3mkXDSaWzl3wQ0UbbU2gH5QpPJ9O1dZ4d8W+MrmRNOu7BfFCQ5EkMoEUqBhxhiNrY/wB3OK91g8Jf2vpUej+D9VfRRa4+aWDKOckqH/iyxHXp61x+s6P4w8OiWK/tIpbQn9/qduy7XyON0f3k6gDgV086fQxUWctqPhzwjr2oDSfs91pmI9+IuCrnAKtuzuA68emK4y1+DHiOWNoJ9QtLBVfCMQW3r/CR2HHGK9W8I2t5PrVlaeSlzGxLGYnhIyCQGbkNux07cV1Pj6ylTRliktZtSgdmIkteqMgyNwAPy+h6cUe0cQ9mmzyG/wDhGdIto9l42oxIpaeGOEt/D1Ug5x+FZXhfXH0UeRcGS7sw5VUJ5VOnGBwRgV3uma74a8LW2n306ana+ej+XkZVtuAwIOf4umMDjmuK1TWrDxRrEcmkaaNMmA2PyoGSCRv7ZJ960UnJ2I5bI6PxLpdzdhdTtHlWwnKNJaYyxVQMsp59M8Yptt4F8LzxQzLZeUswLyB2b6YJHGPYYxXIR+MfFmgXMcV4kckEDsrRyY+Zf7uV6D0457GvRbTxrbXdgz6VZC7l6tbcgrnGePmJHP8ADTV49AsmeeXXw/0qw17yNMge6huE3LbxlnXPI69VC+oJ/pVvSvDniTw7ayy3Fj5lsG++7iNlPqM9q6LxX4g8VfYIY9AsmspSCPOReVK87QpUkD0HevHfEHxA1nVo49M1q4kikg/dzROnl+ZkY755+uKced9BWiup614X0PQ7tri5t7qLUpLxc/Yp1G+MjhmUnIJGew9K3dA8JWXh67BjcGwZXItyA4+7kNGxGcg9QRn07V846bJ4hs9YEVjaXcN1bkMF8shyq9D8wBwPw4r6L+Gvi7RNX3Q/EXUBcSzMBbRmJY0UgnIcxBfvcYJ4GB71c1KKIjyt6HH6f4Ua7uGLRR6ulxI6omBEcc5dS3HQcjtVCH4V6Omp29tcySRWMknlsBjzYpW/gdfY9x2r6Ms/Amia1rD+INI1oNDESn2dY2zA+MFhyBjHTOBz9K5fRPhx4jg1y9vdSZNWlw8lnJE2I2k5X50xkZHOQCBiojVVtBypnmlx4L8D6BeTeH7uyi1K9kdVhM2c4IyNu3HJyMA16X4U+Avge9ui+q6MbmG6VTtE8iGMjnKGNgv/AAH07Vy2hfB/4hz69JJqUUaT2xWW3IdizspJXa6/Mh6ZyK6Wz13xVLa3Ok65NPaPaAKFljKyrg9CxGXII688VUpyS0YKK2RoX/wu8B+G9Sn+0WEOmR/u/KuXDPAQeGDBiVzxjrx2FdtH4F+H8+nJ/Y9zp5aNc+ZaxrLw33QzFSP6jpXO2Gkvf6SkfiNJbuATFgzOW25AwCFJwOPQVh+HDHMNWstCVdPZ1/0QqeUKdRg8/Nx7VlzS2uXyo9WtNM1Hykt7S5mt7i3j4LAeW/GAvtn/ADisjTfFU9lpV7a6sHTU9xEe2IK0JHQngAj3xWX8K/EOnateul9qskOo2q8W8yEw3WOCYz0TYeCB14IFd/4gi01vEFpqtxdRRxz/ALtx5fGVG3kEA4OetZuXRlJdkeZ+XqOmSr4j1q4j06O4dRJ9nRS746F8AgDucflWNreoaJqumXVvf2kF7fQMwiuVTynCt9yQfJjK55Vh9K9s8Q6I11o9zHZRxPGqHZvUFEkxzle2RgZ7V5NpHgaa80/+0FvjbzOhTyTFnbtOPX5sY9+KSfYq9tzzy00+3Funh+wUf2jNEwWU5COv3irAcHgccUS+BvEtj4dvNQtpD4XuSsgaIjerog3bgyHdz06cV6IPhbJYGw1M3y3SWzO80sY8tgW4G3OQu336+1ZBW0t99vYXk17ayMXNpJvOf73zHAI4yemaJWsVFvoeV+FDrvi/RJI7s+db6dNDFJ5a/OBMSscu8nhSy4OQBnjrisXWR4u8OeJZdOAuIb4tviXYfm28DHGzGBzgV11r411X4MeMrXxl4XtYHWQgTWVwonsdQts/vbWeMjiNhzkco2CvSus8e/HHwPruvxeJ/DegXek2rJ+60u6eNxE2MuqzjeSm7puXPFY1Kijb3dC1CTvqcd4q060tPFFrqiqLZdYsknKxghRPja5VfQkHP1rIXcEaNovKZANy5G1s+46VinxFqnijxHFqOqTfZ/MX9xEBuVQvO0Y6cfnXQRCFVKyyEvu3ggHHH4V5kk92dMdND1/4U+L7Dw14R8W6JqKRXt1fqPJtpsbNssewEMw2nb6deAa6HwV4Nvn0a8aSdrK6njZHspMLHIp6FXP3Tjp+H4eFeEtDtfEOpyQXF+NCwm6Ntgcvk7cDJUEfrXsGtahqcXh2KD7dbag2nFT+7zG8sajGMEZBI7CuiEnya+hLh71kddonwV1C0uktJ7iTTfti77e8jlGY5BhmV4wcEnpnP+FYvjrwho2mwLovh+zSbWdLH+kGSU75VkHzfNIwGf4sZwOmOlZ48TaZt0zUbTUbnU7AsBLp93ndGeFOyQgDjtzjAq/4q1bRHuru71rTk1uwvEVowXMcsTRKAArrhlBAH3evTJqJzb0NYQ6nnfge5vta0S58NXUTbrWSRo1Zwx2g/cIxnGRwVH41uWdtIJ49L1WU6JeRqn2NmO+NwTlGVxuUMhH3SR26Vz/glvCGmauL6DUpdJvkZxHFMEmTynJ3qwZcnAY/e6HHWvrT4h6t8MNB0HSNU0jTrWbVpEWS0mSMhlUAf6+RAM57dNvetouMEmzKUXKVkeCx+MPGni5ebKHXdZsflGpxBVwEb5C9ug8tye+0Dp7CvU/h78V9B+IdzP8ADX4nXNv4ZvriSNLK9RQIhcKV2RvgZi3ngOAADwTg5rkvDXxF1Hwlq02s6NdafAdTZPOs/KWaM5B53YGx8ZzyAe/auZ8aeL5vFF5Fcarb2cixSb4re2RYSrd+UXrwO3ano9EhSi1ufW3jn9nzQJ4UfQdckuL6NFWe3kUCCTJ2n5oySDuHIyOB0FX/AABZ/wDCN27+GvE+v6Fc3iJsghlRQf3QG0ZlA6gdB+FeDfD7433fhSdbG+uvtVjvVvIuW/exKVCsUXoWXHA4yPWvZXuZ/FPiFNVTwxput6Lcjd5l3FHG5yvzshJOCB/s9fcVw1XWvyyehrGFK1z4q13w/JZ6tf3OnXSJNeXE0zW0HORuOCp7k9efw9B9DfBX9s3VvhVaW2l6rZw6nYfaNt2zJybeQKrHaNqNOoHcqccZPSqnxP0L7JJdra6tax2NkRssrqHJi39Ig6gl0wcA46cdq5zw1Zz6V4SbVtJ1nTvEhkkeKfSzZOWjxks0LKN5wvPzJsxxmvSXs6lHlkjnlzRqXPpD4a/Gz9oHR/Gc6eC/EOla14UuZZLrToNQQzRGCSTZ+7wEdZQmFKsHI7Z6V7tqv7UPwctNMk8HeOLqSz1zVLl7W8uItPS3ttLkl+RmeZlUTRsc/OB0718ceC9T/wCEP+Gt/qN9o6+IvC+ptKjrZMI7nS3lfy3cb1xsc4I5AUqOQOK8vtr7T7/TNQ8KaVdLrWnavlM3qNDcWMg27C23erqdoyBgA4+lefPCx+GCsd0Kt1eZ9bfE7wf4Us/Gtn4EtZYviPoFzbLc281vITdQqwJKxvGyA+WRkbRgDKsBjbWH4yM+qfDR/hn4M8OXH2rTvMaf7eIIb77FuMg8ny0jaUBzjGCSOmTwfCNO0CbSPFmi6nDDGJpiLKG4ilMEInI8lInIOyFXY4Bxj1GTXR+KLP4sWPiaK21N/s3iFHXMdveqZmtGOVVyGUSx9eM9ulTGg1ZClUT18jmvhn8XNQ8C6vB/Y1zLp93L+4uYWbfaXEWRmOaA8BiwH8KlSM+1fQvxV+KXhfXG0yH4haDcaNcW0clxDppdWimkb7zY+QoH4G7e2MD5OtbvxA134PWWg2N1448IaRos+m3lvJ9p0lVa5kDn94xtUCtGuMFv3g7AE8V6D4vu/wBk74taboqeG9QWLxHarHY2hvGmaWe0LcW7iUKJIgeiyMpXtmtv3balY5kp9j5t8T6n4U+Gugf8JX4Ln1X4e6nq1tJZ3mjXkDG3v7SQfOIZzC0LKpJ/jxj5gARz5jfaBpenfD6XXJQ+ma+8rRW9rcxsrsg/1ZhVlG7d1DA7dp5HGK+2vHPw+8R/CrWNCtvCVjbfFbw5qCq0GmarCwn067XaAsN3kh0J+7glQOMYw1fYmnaND8SfC8WneONMsvDWt2sY8lPIgla3Ujcfs52sqqPu7o+4yMcVtGqormiZNN2T+4/DG/0Pxbp1ppN/Jo13ZXV9OVhV0MVwbpfmPynadrJ8wb7v5V9OaD8Zv2orfRZ9F1WwXxBpIt2jvLK/ghDrEoAPyzBfOyOyiQHPA5r7eufD3gT4Habq2ueJm/4TbVbCxkubWe7CiK9IYfuoYiHEbxkqobLMc527flrzXUfGHwa/aV8Kvaw6kfhf4zh8qGwnnkFy8HmceTMtuIw8O77jHbt46DK1OIxSnHWI6FFxd+h4N4C8c/s1+GL/AEXxD4j0vUIRqC+XNFbRLJHbStwx2MxOFP8AtZUYKgYweUuNC8E3fxS1NvPtPGOiazqW21v4zLFIkU21oyQ4VflOA3UcE5rTj8CaP8Lr2X4Y+NZdP1/U7+88ouqSx7xc48toWKhkVs/TJ9K5T4mWFl8K9RPhTwLpt4l5HdQ3Ikc+bbiTasmyIupds/d4wAfcceZVxFWLXLK/T/hj04YejK6sdZrf7Huqy6FqGtyW1ul2lyX0W5F7E1vJGrfJBM7OoVXBIBwjKRjJBrjfE/gL4nacdM8JX2ga7qz2wja7S33zwFNvzC3lO6ORkPA2knp749Xj8Kat4k0uC41DxLpGqXeoxwTT2OsyPZy2rTBSsULhim0cBX+XPeofjb4B+Jvwx8O2GrQfEG60eG3kt2bTTK0ssIxhGs5Tn5Yz14VeOTnArP63UlK1Sw44eEV7jMbV/gRd6tfafHJZ3+uv5kYnutTEkMqx4wiD5Vb5egyrenAGa9Mv/wBnnwH4Glj8Oad4tTwprPiGL9zaXdxIbZzH1ULwCRghTuwe3pXz8fjJruvWENp4svrm+1OyaOX+0CdmEUjaJIkADBx3UE/lXQxT/CH4reKdW1n4g20enPBZB7aF751D+RnDRsqgxs/Hy47cg10qtW+G9kjmdGKfMY3xI+FMlpY5lvoLqTzRbGOGCRIztP711c/eEYGcAdsVS1H4HeA/CviCy0nxVf6jfQa3BG9lfQfKkW84VSAxL4PTn2INe/6J8aPgdqfhWzabVB4XvPDTrHaWN3unYqg+VMhTJKjAbd+MYx0r5f1X4g7fijq3jjw9IL3TbieOf7NIgki2qqqERcDG0KORj6ensYWdSStY4KtNRPsqx8B+AfAc+n+FfBfj600HUzs+0W+oJNcG5kIyWljdXEJYcgqcHso4NbnjDTPhP8LvEP8AanjZNG8WyX9uJfJs7EJdOsgw7IBmORQeRvO48YIxivz3vfGuj33xDX4hS3gaSPUILrypJMLthYFYWI3BU42jjj3r2SX4nzeF7HXfF3jjwrPa674k/wBJ0GS8Cvbi1xtCQuPkwoJI+VWPy5+XpM8NU0bkTF0/hR90+BPEPwv8PWDaxoQ0qy8P3c5uILwhcMXU8yErvDKcA8AqeD0rzD4w/EnwXqx/tHRPF1vOxWS38mKzc+a6qR5bTpDgoeq5Y4zxX50/2xqtvar4flmlgt2uZLpLV5QV3S4LFIwcJn2IHtzXXaH4kvoLGTQjGl7ZXT7BC+RIkjYVdjZ4YnGM8VcsLUXxMFUp291H1n4Z/aT+GMXhqy8K+N/Dj6ilo/m2Vx5Ucrw3KnKuA7JhT2KsD2INfZU3w90v4jxWWr6ZfWUym2Rru3mgIg8tl+UkKdysNwHGO3GAK/Iu90XVLJ4C8DQyJMlu0EipkiUDPzDKkEHGelbWlar8QvBtpeeGrW/1W106/wDmECXLyRZVcI8ag5Qov9xhUVMO94MISjfVH6FXGr2/7LDiUeCjqnhfVI/Nl1TSboSotwrMpT/SOY1YDAOSPugdwvC2n7YvhnU9Qv8AT9N8LxeRdxmaxS7nbckw/wCWc7Q4BDNwCr5GR6CviuXT/idr/h2KS5muNT0zzdnz3RdBIxC7vLyShyeTgDnmptU+F+taNd3Frdy20Bt0VyYPML4ZR86HAyAeDn0qY4f/AJ+Mt1I/ZR9V+Cf22PGFrr0Oh/EHQrTTNKN6x86zYGWygOFWJcsEkVBkgshbtmv0StfjH4Y0zw22vatqkF1pdzCbmyu43iEtzEB8ypF13r3XqPSvxFs/hn4l8RRxo7pLHbodjSox81sZADjHy/Xj606PwN4Z0uLTbH+2l09y5N/bSqZE8oth/K+RcFMY29/Q45zrYOFvddioVV9pH3D4+/aq8SahrllrnwP8cWmqafd/6P8A2RqWmITBNuxtZ22Fi38JEi+hHpwPxp+OvxF8YeFNB0PxnBD4ftvPxPe2qtbGe4VfkHleYXC8EgghTjOO1cTpvwV+AOjeG7Lxd4o8QateWOoTBLZrGVbTcyNjzFiWPA2DO7LLx719T+F/2ff2Y/iddxXHh/xPqnidohvS2/tCR8xhcfJ5qAFSOoAcj1rm5MPTsmbc037yX5Hzd4J/a/8AEHw8u47+W+fx9ZQR/ZprG9uFieGHI+aHgZ6ADqffFfWHhf8Abn/Z88ZaZLY+L7fUfDRdvmhvbXzoJADwI3iO9hnIGRx61zLfscfs03HiLWvC99PdWMjLFPBbzGQm23DIaOUKg2c9CBx1JFafxS/ZK+E+j/B7WL6zl07w1qcEBZNWEcnlyyRsojEmxpFUuVEZ8qP+LBHoqn1ScbxdiY86ai4nyj8VfF3wE8W3Mt98OPDurWOvoxa3lF08kUqAnrDIX+UKDwUzwK87mkvfCcA1HQ1l1SV7YT+YXdZ7YqeTIgyDHzjHAGDXT/Dr4bePPD0uheKdM0zS/GdhesZ57d9kc4txlZF2zAIUkjUkHrn+Guj1rxN4Ig+JWp2OoWFzYeE/31rqcInRJQxXeREwBMYVyV2rz2BxXLOoqfu7ndGnzbGZ4M+NutaRrdlrviXwbD4hW6t5NPW4+aOCcbV5G9Gi3nb/AHeM4AxxXIa5D4Uu7zUbnxboEXgm+1C6aWG2E7LFCkqhgURML5fTqu306Yr6u+IniLS/hhpnw70/4PasbzQ9cIlgs7oef5lpdSReTGZpYt6BmZ1xuVk6ZOOPA/i38NPjlf6jYXmu+Ekl0eW7aaO4stt2wXnKSyxYCxjI4b+7XC8SpT9xHXGhyxvJo4/VvB1z4USLwx8RtPsfs1/zBcq29Iz/ALEmzCkdlJDdOCKPHvw+ubAJBc6osFuixLFdXcTBJopAHwnlL8zpnB27eOp6gfSfg39nb4463b2Emsw6Nqvh3U54ZrmzvbgtcCAED9zHNGQjqnpjtio9a+Dp8A2N54f8Qazcan9qvPK0XT54JLaC6QNgxLuSRQ8m4BTuUZx25rZYudN+8YeypT0iz5etPh/rOl6ofFfw/KTajZgs8ulTGaQLwGJhJ3LkYyFDdRXsMfwg/aV+Pfwim1abW4NTiF2t9p2jX/8Ao8kiRg5khkj27G+8FSTaOOWXNdh8PfHPwds9Ru/Ai6NefDDxhcyxwWs+oRARx3UbKRCZy/Cy7cBwvIORgg1778SNV8TaJ4XNl4svIPCbL5XlXtm3n2/lzMUkeVm4Ucja3y4YjBFRWxbbvy3FChKL5U7HxVpPwT1zw3p76b8R9Te8Nppr6l9gaTc6lesaSo2CgCYAB446Csh/g5L4k8EXvxg8PeI7aw8PaUSGs4yZ7i0liiV9hn4Ktux94YGep4rc8e+Fvh5a27+N/wC25/EtnBdLbR2+ntIHkGAmxrzcVz+CdMV9N/suTfDnWPD15efs/wCsSaDc3MyNrHhfX9txbzS4CFo2YZBMYHK53KMcV0LFVYrmRhKjC9j5J+APxW8QeFdE1KzhvtI06LWnWSI6pH5iSDH+kLKFO7huQWwcMfqPoC3ifQ9B8L+MvC3jO21XWZ9XAtIvDt88lqnmnCD7NNuDfMoWVCAuGwdw6dJ8c/APwM8W+M7nTZ/Ceoad4w0+WNGbw1IILe781QwaVQmwsxbODHu6c5JFfPt0PHf7MPieOw1HTFsPDXiaWPULLWZ7QX02nzsPmt5ADtEke3cpCHruXHSi1PEPmirMa56Wj2Prn4n6B4w+IOmaPf8Axg0STwncWpms7XVNL2tLBJKvJuLVsho2EQOFfZleoryPVf2PPiPoU+m694e8X6TrMiI8q+dbNZiXdETAY5FWZVLbvmVzt57jOPRPFP7RvhrxV8PPsmr+OIWtHEVrcT6dZM1xJmRTvZGTdC0kfy7R36cV7T8Bvil8JfE1lafDDwv4lk17U7K0H2GK9t3gkkgthkpEzRCF9i87Q5cKCdoCmuujR5bq2hzVG7Jnzh8AdG+Inia58ReH/GmhaR4S1jw9NHbm21e1RZ7iaVc+bDLBkbAUJDoGVw/BxzXq+k+H/HWu6rqPjG1n0qXW9EMkMW2480XLRxMBDt3HK8qoPyNz7V6v451ZfEBs7HwTp1nrl3DfSW2s2c6q1zbMuFUHzNrKB8wB6HjAIzXwj8fPA/jLRNT1DVNJXS5Z9NaNGbw+ZY7u3LqCFvLYcfdwS65G49aidNNrlRrCVlqe8/syfDXwfqkviDVdZ1GWDxu9zPcajbLHujtFuJGkRYgwKE4k2vjdwOcHmve/iR4N0Xxf4DufC+oXVr4a1HyZY9PvEkkjUvKdrO8SjG0lFOM4GOMYr84vg9qnxe+3waD4e8TaT4ffU5VMlzfMRNc+S2/gFVffDuOULAkA8YXj6d1v9pDVvhH430v4efHgWPifSb+B5/7Zt7NRNA5yYwYTlHRsbQUwy5HXpW8qc4pQ6GSs5c1z5w8dfBT4m/BfToPEN9eQ+K9MmjVbnUNLSTy4Iw4Aa4jYbtpbAyOOQKn8N/tcfF/w1ex2fhh9O1TRnaMRl7FWOCAzbRG0TIM5ypyfTFfbOs/tE/s8+OdKsPCK66Ft/EyxWqR+Q6xLJI4SGN1KhifMIyF+UY5IFfCnxa/Zf0b4ca5qNjP4yuor27cXthbQxERHzQQVKqh2HOFC5ORjFbwqQlpUREoyS0XyPtLwN8e/AvxE8SRz+IdG0/T/ABTb2ht3uzLHGHL8fZxv+fy2zuwS2B0rM8A+DDcX+q6547sr3wxm/lH9jyhLqxuLSVRyMKqMAQV3L8uMEZ7flza/Cb4k69NLDpujXF/eW0bzJDBb3AnkjQHlDtwSw6KM56V9R/B79q74n/D/AEiLwZ4h0238XDSbYLCmqSTR6ivlsd0DEqw+QEctlunXHDq4bl96DuTCqvhtY9R+Jv7MXgqzN94x+HEsPha3C7pLeeSZYInwOYxIjLswfunHt0r5J0rxrbeDvEFveabq72V+pZY9UjXHkS4x/q3TPI4weCD6cV+oHgD9pf4efGXw/qlkmgXUepWkCS3OiThXMhQqJBbOnyyBGIyQA2OdoGKxdb8N+EviRZR+FL34Tefa8PN5ksen3VsAR88O0iZsc8nGfTmop1nflkvwG4+R494E/al8GeMtbsNJ+Lv2PRtRthssNfsi0SNNs2/6Q3JjEg5+QlQx6Dt7Xqnxg8J+F/DUfjX4bWOn+JNd1aTyGikl8mSeOEkBxhczBcqdqqp/iOMV4T4//ZC8QeFNZn8XfDHWrTS9EaJYpNK1KGRnTfjeBODtdMgfewRyOmRXzno0ugeDPEkF3/ZC6xLokkbXV7p9/vhJyPNPkuO6kggHqP7tcmIhraMjalZ7o+0vFHxJ8S6h8Kte1z4leE9NsNajaA6Y2mhZ54pWkQb2DGTYdvIZDyBhgOtfIPhL9oLVfD+t200OtTWtjc3AhvrUqba0kHCt50A8sEt90su0r16DFe/xfYNFuk8Wm2u/C2kSPH9luLj/AEi0kLBvk+UHylypH3jz6EDHs3i7x34KtfB2kah4q8O2obV4B5sN3YCe3njyD8ziNmaPkEZbOOgNeZUrxh8aOmKe0UfDmt/FPw54M+LK+Mfh14iupYTF5U+i6tczzQTpMMObd977dmV2h9wG0noTXNaP4++I1r471zWvhBNqVnoVyqPf2guI/JkXG5iXJLN8zNtxyAcdOK/RXR/Cv7OHxZ8IappEPhbSre2sD58sC2wt5FX73mwTJhkUf7BAwORiuDj8PfB/xF4PvfD+kvBd2N5OtvEph+zXNmNykM8yhflUqrKWXHUfTki6Tehuqs9rHNQ/CD4xa34FGpeFtcs9atrmJHfStQlbdvc8GG4GWVHOGAJHykfSvha98AeJPBRuLT4i+HtR8LzqzbbWWLzbSTDH5oZFyPxBHykYr7S8E+IfEvwefU/gf4ce81DUri6Y2tvLDtNogPmNIrFV8yBkO4YYYGT0rO8O/FH4w/CkXuiX0um+NrCx2y3FvdwMZYkc78Ryg8jaWAyDj8MV7WDrct1GOhw1oN7yPFPh/wDHD4ueEZrnxrpmjajq9mrRrcoNhjMUfUKDl3UqPmMa/L3zX1V/wnJ+PmltF4a8ZWfgXTtReP7TpF9B5V5BIrKxAZGQyKXx82drDt2rkPF0PwH8Qs+raRrGv6Pdah+8OnwW/lQJLLj5tgRY8ZI4U847k183a/osHhNRILq2v7SAhN5DRyLzwpHZu4UnjtxWz9m9UjL3loz6a+LHhOC0vtMn1HV5tG1zR3ZLPVIoPOtLmIqjkSJkgb1K7uw5OOa9F0z4a6R4x8NLpNv4Z8NTyyMs015EkbxNN94SpEEypwMdiM+lcD8KfjR4R0rw2PDvjzUrSytHHlbr2GSeGePgbk2Bl+XhTuI9R3x3F94H+FnijUrLQvCF/b2Vhd+Zd2txp2oJcLcMqqzJ5Z3+WImwAMg9PwznUkvdLUFvY+T/AI7fCr4zaDd3sV9q9jpXhq6dLmz/ALLurgLEluUaRzaq8bfuyFDkBgAwo034y6Z4s0fw9od7pWma1rekRPayaqYXuDLHldj7CqOpIHzglwrcjFfYHxP8P642k6d4u1RLHR9S0+P7PLc3xeWKMkrFAcJlW3LkHK8Ehuq14d47+BPizWdIsPEOktY+GfEsMNxLcS2iiC3vkdgYG+VQA5Hy5wPvc8YFXSnFqzVhSvpcb4du5PiLqmtaDe+IEgv7P7P9q0iCDMCW7hVR4QxO0EbS2DwT06Y8w1W7vG1XUtA0awa2stGnjcOCzScbG8tZGyQ+SfYCm+DvEXw5+DevaX4yuIPEut+JrbdBqEcTj7OqOgU20qSAIyFG+XbkgqDXrut+Jfhz4++HWo+PPAn2rRr/AEGXzNf0ueFmfyriVQpY4GOASjrnChgQODVaL5Br2KF58YtUtNZ0nUtf0y4bTbZZB9kuHAUblCb9oU45AAJ9+xrzT4nfEjWfEFpLazXR8LaXfIki6VLiWKaN9ikr2T7mf3fr7cekeHdT8H+I/DMUnhto7rUtLSOO7+1L/o6JPIyxwTNM2Bv5VcHgjHGRXpoj8HaJ4P8A7AvEtPEmlTeZPCEeKWfTxNjKRbd7cFwVHHT0Bo9wSv2PC/8AhaOoS22i2dp4Zjs2cj+zLu2kEUTEYzHwuNrkngsKqeLB4bm1aLRtU8Mw22q6ohlmeK6Zljl5OVBVlXcATgdq6vwpb2ms3F34U8Mam817Au600a/tmSecY3NGjkom4Dkce/Summ/Zqvre3uvFviODUtWvLqFWgsbWYGS2kT5DltpJIXaU9hjB4rRR69DNtLSx4BbeENBvUt7y1ceHrszMm2R5ZgvlNtKk8DOQOpH9K9Gfw3qj6LaaZqZsdN1O/wB0Vpewy4WUpjCPhSuXHA5wR0GRiuyfwpqHh3wXZ3OsSL4gtJZQBO6fZrqwPy7Y5gituBC/MxP3vwrzXxT4R8Z6FpJ1aTTJ9Q0nzUn0i5t5TLDGSwK5KE7RwPvKOFqpp7FQ1IvA3hCS1WHwn4onuPDpUz3CykmIyDeTvjIA3+/svB4xVHxh4e1C21RNYvdbt/H+m2UasIJU+zsIXXbGA+SN/TqB05rL0/4w+JvEtlYaF4jt7V9SZ0to7+aNYvszCULzsBAVlyD+B9q+l9S8DaX4W+D0E/j63it5xM8iappYE8DBJgYhO+z7h3nv25xzXNWdveehrTV3ynI/Djxb8LfGmg6t4Z8WfCtLeWx8toZIXMclwGPLFotpR1HzHB2sMDHYbX7SXgT4K3/hO31Tw5Pb2Wo2MCmyFntcKNq7oLho2ZoyVJA3dCuK+e9Tv38Satp+sGa+0i3lTNu1qvklwgw3lH7v7wg8MeK9Uu/CnwcX4cQ/EPRvEN1pVwIjHqFneJ5jaiVcLJCNrAJKuQAVz05HevIxM21vZHoUqai07Himi+OLC4+GmrfDrWJY9deaGeKLStUtj5tpNI6Hzo51AYbeWTHRuhHSumvPgX+0hYaBF4x07V7bV4dIto5hEl832wxKAqrCwjO9yBgbn68Gui8dX3gTwLo3hu70nSNO1+LWJmtF1HztupW2ArhJGAJIjDEHkDGMgdTDrvij416kZ/BfgGyEun3CJJNcRSFTIkASRbZsNsSRdpXP8Q46HFYqV9Iq/Q3/AARd+Enxw8Uvr1j4+8WSQ6vpsy/YryC6hImMY+QEH5lbZgbiADkcivqfxH+0SkcGneJ9F8KS63odqXzJG4gubUqVV3t0I/eJxhsAACvnnwT8D9a1jUDe6BcC5slAFz4eu223NtcyR7my3KBd2H5xlTxnNeGN8e7rw7qc/wAK/iX4XvrT+wLq6tzJpQU3DkzbCqIT08zhWGdwA6dauUZJJfkQlGTv2Pb9Y+OvxU+JfgWfxB4o8EWutaDaXbG1u41khlhmRjCHkh3OJMA4O3v2qh4Z/ag1/wAB6YPDGvW8Wt26bY4La4Qq/lDB8pmAL/IMYy34dq9FvtdPiL4cQ+K/hDqQ8PW+mP5sun6lbbZ5JDtRre5CHyjlgTkcFsg81ag1rwR+0TdaFrFn4Xh0fxXbTyx6qAhjXy4o2VCZSuTGX3Fdu5uMNzis0op8pOqWyt+R8K6JoHh74r+P5rXwh4ivfhfPfXT3Daa7tLb7nBP+jBSueQMCRF4+lP8ADlp8QfBXi3U/DOleL72x8glbK5iWVbadyx3qyH5QGb72eDnpX6JeDfCltpHi6WPSLvRdclBw9vPEiyIdrKohljVjvbJyGB28da818W6b4w0u08VPe6DbulxD5yWsk6STJIgJaSEJu4jBLIPlI+XHORXTRxFOKso6fIicZN3ufGula94ym8OS+E9T0eCNIJ2EV7Hk3du8ky5IC8kA7iw6kHrgAV9ofFG48Bfb9L8NTmOwuZIkjttZhCuI2CqYo5GkwV3bi33sEbfeuA0tvCyfBSy8a3TR3OoxM0M0hj230DLN+7y68skce3+EgjHSuf1jW9J8d/D5rqa4TWLa3njDXUccYvYgpKpHMuVztB4OQMY44rsVVN8sTlUX8TPOtR8LeIrnWnuWeG2ZCz22RhJAmEOzGeWAB4rpPhJaeOPCniiHxbozabf6briS2t9Z3KK8DqvCzK0fQ8e2eRtOay/EE2m6pHF4fs9Qkk1OCFZdOm348tggYI5AwCyAA/hVPQNC8DadoTa7d6q1pfWbf6iG5JEkqn94GtwCVGcchh059K9GMuVHNKFz/9Xkp/j149Fjb+FpbYWtrkR2ghDTu2w52+XtbeTjjdux2q74r8a6Jq9zYy63p2pjxDYs5u5NUdkISMAKscXERRgBtZFTge/HtegeD/2avEPj608EfCL+1IvF0G5rK71a6d7WFwjOI4yoMZchcAFeoxXjHxk0q++GPxDFv4s0ZPEGuxeXvnunLWzxldimGNAEIOCOnGOR1r4GMKTtyo+kdSa3Oy0TU9b8Y6C2pabbSm0sFM8i2LC3j8sHDthirMQo7daf4U/aV1L4e2vlfD7ULewSJt15CIFuWnGfl3NOBsxz9w/4Vv2E/jzVbZ/A01rolxp+sQo9yqzLbG2s3wRDt/dkKycBwCRkk9qi0/8AYSnkGmeJNS+IHh3wfoeoSsJ9Ga4M5MY4VItR8wbnPdVT5eBuNCjRTvUdkQ5u2iufJGt/HHWtR+IV54z17U11PUpZEe2UgKkQX/VhSOBj0Nen3v7bPxW0vT103QLDTbXVZY/KuNUa0FxNGSMJ5b7WRGKjrsJ6V9pyfDD9jnwZYJb3XiHQNK0+yzDeoYft0s5/jZ7xw868npyB24qvbfFv9l34Q+FdUHw6tYPFegXMwVYbOyJKlsBg1xcxyOwzkj5QeOO1P63hZRSjTbsNKu5dj83tJ+MXxJ0a7TVLC+v7LVW3qxNzPcLI0p+bNvOzRqzf7n0qjrup+KtUd9f+IUutwPJIoe6nt3gXzBwgUqseCBwNtfdWm/trfBPSL250XwB8KGs5kK/Z9QungKGRhyxys1zGucjbnoOgrkdZ/ah/4TXQtRf4m3tq93pTP/Z+ladYIsOWX5S0pEoYf3gVXgdK0VVbqhZf10F79rOZ8j2njHWtUiOkaRba14ogTkQGSdxL6sFJLDHtnjrXfy/Cvx9ZQq+peGRpQngF35QurcARj+LcJOWPGQRur2n4I/tLfBPwho66Zrnwx+3+IGEgmu47xEtrkSPuUvE+2NWweNsbEY7dK6lv2ifhtaQnxPD4S1DXbu4nYf2Y8tpF9iSP7gad0dZB2+6DgZq+fklaFP8AD/gExUpL3pHxvZXE/wDaUFtYRNcNdyCNIiSImOQuNzDaQfUV6v4l+EvjSwMsWqQWduQyiFVmjMYV+M7uOTjpUOv/ABuuvHevHXdX0a3sRZjFnbKVmjgK8BfkRF5AGcjH0rl/F3xS8e/EDzFmW0ufIHmSvJH5btwNoVU54xwR+Nbc0na0SLW6mvf+A/FukjTrQ2keqRMXEd3CflXPOxgOV9j0OK53WjFpcUA0+ZdUm2sHBXYIMgc7sfNzx+FTXXjn4h3s0Wj/ANpqy+SsZigiihEKEAEFiCWOPVuKW+uND0XRJvCNtDHbpIQX1GfbJKW3AnCEYAHTII45FXd9RWORvPEeou2naWqsC+SDBG2x/wDZBI6nvgjFehSfCv4gS6PbavD4ei020vHTL3N5bxGPcQAzhn+QH3x/KtfQNb0TQPBotfC95c3niO7DPN5MTyWxUOcZDLsiJj/ujOR2rkz4mm1W0kt3iOs6sjMFS5ZlWD/dUZVm9zj9Ku6WiMm++h6h4t+EFt4Bt7HWvGt0l7bTIGMVvGy+QGH7sC4RsSg/7OBjvXDW+neFpdDufE93rA0G1SF00uzlTzJXdDkglDnByF5B65/h54G70jX2ihg17VYVQZC2DyYZdx+7kZjyeDxXUeAfBNx4u8Vw+HVtbvWLclvtCITFHBhWK73+VsLjI2H0pt21kybrRI8r/tq1vbyF7iRbZbs7/LxnCJztGBznHtitC+8SWc+2bSWjit0P75UkjZgoxzgHtnpwe2K+q/h98Lj/AMJtqmg6B8KLPxTp8IFrcXep3zCNfMUEvEsyvjd1yMkdiOlfRc3wZ+Hvi42/w68TfDex8Npp/Mc+jyvArsvzFXlUJI6knuSR06Uo42nZA6Mz819ClHie4vovD9nLfz2UDzTfZU8xoYFGWdlHGPX09q73w/4LvfEnhjSJPB91b315rLOj2eFS4g2/eIdpDGMAfxeWORg1+t3w4+A3hP4e2Gppp8ccVjrNq1vc6e0Max+Tg/IbhdsjZye/p7Vfu/gr8AtD0e5vr2Oy0Czmtil5PHcMs5VNuYgcuFKkj5kAY5wc9+atmMb2gOnRel0fCtl8Hv2dbdLjTtc8dtpOt2SQJeTtBcXMduccwqV3xyP/ALu5R2FdHep+yboNvceH9GTVPiKL22jWZ/PMUQ2ZP7pJ0RVDHkgKcY49K8HbTvhEsDT+DfBWt2FlFdSO08mpb2lAYBSSVjIxngIkZ9S1cJ4j0nwzealNp3gnw9f61dFVmkla5ZWjdudoEgCsQeDhmojGcrXkzflhHoffcvxa8Hw/C+20Hwpfn4XQ6SFMeiwYvfLjDf6zzZE3SMzcnpwcYxXyrd6nJ461q+1zxhO2oW8eI9OF2yxxrIxwz+UpUD5QowQQfrXm+mfBf4n6lfxDUNNNhaXUgikhaUMyMfuiVVfjPYfgBVub4MXmjahd2GoXC201tDuWXYWZDnB+U9iOi1VPDcjb5tSHVi1ZI+zPhT+0d+z98Dp7vRdO8LjQ7ryV+2atbSR+feTc9bYoCI1LHaVBGO1cZY/ti2OgX0U954YufEGniR5fIR4ILePdkrMv7jczNnJ7V8u6R8E9EvoL29vvEdvYKgAgheF3afjkDc+6LB9Fb8K0G+Gnw+i05I9R8Uy3cg5ubUArJNGp+4u3ewIxgHFX7KDleUyOdJe7A988X/tz3fjnR9Q0PTvDUHhu2b93FcJ5cnlqe6hlIaTPttr5B0v4n+KPCE19FouoXbR6pI0jKJRCrsTl/wB2uAnpnkHHSunfTfh9d3puNB01tItYI9pjnmlkaZjwrAsflIxg5/KrUHgbwMtg2qeK7m48wurG2tYwrLCDtKiQrhz0OQVx09K6qdKhTWpnKpPZL7jxhvEviGTVNQ1GxuJHgvRteNh5gxjlVLZQk+uM/SrGmfEnxboVmdP0mVdPtbkiMrFGplVt3LZKhgeMEZxzxivXk+Euqa1qjWfw10fUNctLkK9rvIhLLgbgHkWNAM9CTk9gRXq3gz9mzVIrw3vxF8KX0WlaWCbxWuQgjV1/eBsEPMoAzmLO32rV1qEY66Im1STPC9K1u98Oaal34n1n+z4LlisNlMrsGGfnZvLQlck5GQMetZVp41s7aRTpCPPp9k8kjSBnEc5fnYwCYAz3r2qw8OeCtdvNX8b+A/Bd9qPhPSXWISAyXENuUTDPK7bpdu4ZyzMo45zgV1vgPW9D8Wahd22o6NFDvVW3iLMaQBWC+VHsUuzkfewTnjHFclXG0baHRDDVD1/4T/De+8SfDw+NNXa28B+H7uNpprwBLqUEkRhRGMbQXyA21sfqdC61rwrqfw8t/hz4QsXuNXluHeOedniit9khlWQbshjKMhhgDsR0r598L/GL/hFdRuvD/h+GTSrfR2eO4v7tjL5Svz8tr91csuzPzHjtXa6RqXxT8deItG1vwppl7Jo2oxvG10CsMM7JkOwchRmN1Y/Lk4447fO1aspy02PXhh1BakFt4c1201W00vxw90NCA3SiBdhkdUPyQyuPk5A5XAI57cfQviDxNp158N5/DGgeGX8HeDLy0iiha6uRLLcSmQSR7VHmyhvNBHLEMBk7RgCh8Q/H/gXweLPw54QtTdaxBFgtczPs08gIyGQyK+d6scAbRx0A68d4eW78V6hHqfh43PxGu7KRZW1G5mSxsrebOU8q3fbu4ADgZztGMZrmddPbY19k92fRngqyuvh/4X0jUILwQQpbvFLbmIvtPmAny0jU/wCs69v4cV5J4rh0n4ieOYmivtR8PaLOHNyiNLEt1HEMqTHEVC7XI64yo78Csvxx+1D4M0Pxm/g67t5dbl0+KFZbv54o7ydFVnIjEZ8sAkryxXPpXzhqXxX+N2n/ABpuRqXg547zX2gt4dMuE8mNxDEF3ifycMEAzwxBGTz0Gbxntfgjdfga0sE4JuTsz7wbSJ/CPw/ubPw3fx2Okxxm7ee7cQw/Z/4huILgNznB3dB7V82Xn7W/g3TLq0+HfgFpQlyhQ6skDRxtPgERQpIjPKZMlVb5dvrXmmtfBb456x490UePbH/hIbOa6JEnnW81mkS4L+XbK0fkJjswTOD15rttFsLT4Mat4p1vwL4NvvEWtztEkF3NLsRlkTzHgXKJDBGmegVmOBk5xjlqOUtZP5LyOinTox03f4Gd478XeKPhhf2fjXXrN7DWtcZYdP8AtN5Gwt8gB7jykiZTt+UbZTxnPVePAtT8ZQX8iHQLqzs0kkb7Zqf2d5DPK3ILpJEXVvvHKsynPHpXN6NpXi7xTr1z8SfFNiviS/kluFvE1WQQRW0gOxfLcjy5AgXYECcY9TXqWkfEOw1ZdP03SoVbWJI3XfHCotrXGPkj8xAHYgdgSOhOK8ypGXMuf7j04qEVaBQ+Jtn4b8I6LN4i+JesS6hq0scUWgGFXs9hh7r5XnI4QurbnXG0cE5wrLH9rjUT8NbTRL4x65runz/6PujjhtkjXhN4ii+cgEtztycA9K9B8G+HPCWq/EXQtR1PSNQ1jVIXjhvn2tHmUgpule5DRqqdcADI4Br6O+LGk/DbX/CWrDw2NC8Irp05nu98UUk1y8OdyCNEE0IPdtmD/CO9DhS5bTdvTYydR3S5bnyv8Efid4hvvEt1418TeKm0fw9ZS27axb2eno8t85LSC2jeJN8GQpQyoQQCB06e+/E/4l/8NFWFhoGj6aPCmiGcT24mkW4u7l4VwpkxtWJVG4Y8xu+T6eW+BtI0b4qWUelNq9nY3WoytbaJp7rL9nCwje2902Ih2o+0TKu7gL82BXtmu/FT4R/BrWovBWm6dc+M/EGj2i27y2/yYkMe5/Ji2yIdoO4jJ5yMgZrplSpq116I4ptud0tTxy3+D+r+M9b00+KodevtK0VWSOLSrUxyF+MpFOwYKP4t3IOD0zx754vvLlNFZfh5pN74PaBDFqF1qdwt7JNHGvyp+/kkZG5ySm3aeAMYx6/8O/G91aaRbeINQkuLSxuIWukDA3UsaMvyRMkKYwoznHAwRx2+HtV8W+DtZ+Mx0bxvDqk41OeV5Q0rwiObkRt5ShFZSynG04UcU0r/ALtRsSpSleT6DvAXgvxD8SfD2o6b4aa4lkmlX/TzbxrBEkWCysxIG4445HTAI6G1e6d8RPAXw+1Cbw1qd9oun2EqQpf6en2ZricyiOMrdKBIgDgKyrlCBsORX0T4J8U+D9E8UtY/8LGhh0yASwT+GmtI4XWKNSdguHI3Djc23DenrVv/AIaT+FXjS5tfAfw38O3PiKG5l+yCW5jkgsE3D5CfNjZm3MSMSFcdc4PNxjTlHljuL2tVO7Wh8b+Evhn8V/H2saNc+IPE41uxVzdy2l9dscyRsN4lXeDIvOPlbGGHyiv0P03x94Ffw4fA/wATdf0vxDqGmxCQountFFHHwUgURxBSoXbjYNwA+bJFeDW/7PHhPw/q3/CO+LL7TZvEE0iNbGW8Ng7iXJ4iiLsVLMAGxx04rnfiJr+hfs9aDF4QttbTUNWuLh7yaztLCe6knUgfuUmaJ4gwxy3ysvcCrfLCPLGy9DOX7+Sud1dfG7WIPFen6DoGoR6Rpb7JFgS0QSWsAH72BYxEGYL95Wzggfw5r3v4xReF9f8AAVvaXOv2tlfauixWd3cwbo5oCf3qCMxOMEFipOG6Dd0NeW/BbwnrzeHLj4qeMo5Ph5a6xEJ57G7t4pZntTgW8jSqxki2rztMSk/xDn5eZ+KlzoemW3/CT33iCHW4rry4Z2jjRpJYxkbI41G1VVQDnP1rKrVUFy9QhRU53j0I/FHiH4EWunac81zN8QPEZP2KW9sZptNkuPK2ri5gfzAqAYAO0l9vBPArH8X6z8JfHDQeJfGGgats0qKPy3uLuXy0WHCOMqRI6kAFuA5K9s4qv4a+IGgWmt2PhaXwFBqS6jqMYtbmO4+zoDwImctC2Wbbknco6ZBwM+jeNPgdFarbz3Gstrd1c3BM0MNu/keXlQIigbyxsxwSylsfd4NPdXv+BpZQfK0eJ6h4s0fVvHmifEafU7zXvC2mTKLG2+zvBbpKgCMqEIhVEI4L5OV6EV0zv4+/ar8VxaXdLf2fwztXLww2cKLFfrF8rGS7mjgnTc8bZx/CMbc1H8VfEPjDVdVtfgTY/EzSvDemohlvAdCheaAIFkt7PZ8sLDBDbldGXjJJ4rybwhq/xj8H+JHuU8V6lbaHGQov5NPSddWhjYhms7eaINHnleCBz+UJXei2Ltpq0pdDX+JPjCz/AOFpWnww0jQLnw5b+F7ZBBottcb2eebbcB5bj+6IzuO53xz/ABcH0/TvHdp/wj97oUN/9s8QaghbVI1jcLGivkxDz4zC/wAj+WNvPoMCvCfiD48+Jnxn8eS6V4F+G0Hw61cCI32oandxGW4gd8xn50TCfK/3Cx25B/hI9FsdA8W6t4gsvhV4kvbPWZUw11PZxtHHa+WgKjzHK7zInThdueRjgawwkmlfqaTqQSV+gvhb45eHfBckr6h4VmspNPcSWMSaiTHMNylsvtVuoBwARVrwrB8QvjJ8VU+KE2hjSNPuQiNdyzW9wqW8e5UjEcfkyP8AMqjkZGCM44r0+b9n7wzpy2+q6Ro13d3Bc/vLi7bDIvCkI528L8uAFII69q900fRI/B9tHFI40i201GYxt+7jlQg7sIqj5ueODk/jXSo06e5yzrJ/w1Y8g+MPw++KPiHTn0W21nTtetrqVQ91LbxRSWsa5BjEKxbpdwI5DgqBjivmS0+ANzB47/4VSuox3du8Mdw13Y2JiEmfm5Mko2FVO8NvYEccE8ewaF8cor7Wr2O0sbnWdZupdltdrOIorgMRGpEOwBEUEcEHJHOOg+loPDnivw3O+r38d54qv7zZ/oltGLeOCRMb2aSLdHxtwp289Pooz9muaKOeTfwNmV8PfhGngzSJ/DOnRvrEItjAby4k3eYH54iYbVBHTavGetcl8Qvipo3wLh0jRob6y0MJE8Vz+6a7mt1jAaMmJ8ErJnAzJ64GAaofEf4pXvhjWYvDGk63JZX32fzbixtbRLi6QeWJAiHyio4GME+44r4v8Vz+B9GfTPHOheHrjxRr95dO0k+q3JEaylgqq8J/dtu5C/dRcZ9KxpqVWV2O3Luej2fxT1X40ePbfWbTWbfwrLqqratMLXMEkEeEABlVR0TnDDBIx2r27xt+zR8J/Et5fSJr09vqiCNUexfaVfB5mUqQ7P1HzfKOB618wfHPUviP4u8P6bq/jQ/2FeaJAILXS9NCu6vMse55JoAFiAWMcKSAOAc13XwZ+EfgrSdGi8SeJbe88US3UgmhtvOnjCoyfPIcOxLgc4LAHHAr1KTlBXjZHNUUXZflsfVvhn4WeBfht4PMegTL4e81Y1vLuQSTS3TBukkcmWzuIOV2qB2r0WWTwz4e8FX3ibxFdvDp8flyWtyyyLl5VEceDGCxy+PlC7R9OBx3hHWPD3jq9jtNYsZLG602PK2jO7FIk5jxMgTzBxkA9MAYPfzP4tXomC3Os+Xf6zqYEVvaBdps4B904C7ZHIxgYUgnjgUpL2ktepEVy+6TWHw3/Z/8PWlrr3ik21xa3QN2dR1KaeOSYyfcMaZbCHjCoBkehrZ8QfE74H+H9Z03SfDPkzrqcQjjNpHczK4UhceS0eV8sc/LnjjtXxn8Y4PGOlTr4ivvD15FY6fbxwwPPEAEDYjQKU3HGT0/izzjivev2VfANx4dm1Px94yiGkXNzDbtaK4Yj7PIOSqxSMimTvjcy8ZUCvW+rvkvOWxzylBO6V2fTV/YaWdJOp3FnLqEYI/eSyvCVL9CE+XHQcEA/hXL+IvgF4A+NkNlqnjawg8RWWnRsIYGuJEhiRlIYfuGyz8de36V6Nrul+F/Gmh3+h69K7aWI1vVlBdHRbfO+QNswFHQqSfX1r5hvvj98I/hDosdn8NnuvHFwZGisnxJHa5m4YK0wzJ17KEz371lGq0/d+QvZuUbHX23we+Ffh230/wr8O/Den6XpkEv2lrWJQ0zuu07/tVwrTRHjhQdpx0Fc98ZPiT8PfgvJb3Fn4UthqkuUsILYGzaRJNplLyQjy12sMYlyWP3eM10nh/w58btQv8ASLhbTT9F0fyvOuLEvG9xtb5tkj7ZmLDPSN9vbr0vWnw2/wCE58ZavZ+KZIrq/UR+XgcQQJhXi2Lxl1wA/qM8cVhUqTbSnKxpCEYHWeAZJPF/giCL+zY9I1HWLWMy200o2Sqh4RnH3WKP1UZ/Kvhr46fseeH/AIe+Hta+Il94pL391cboNKdgxigO4FI3XdLcnOBvaNCvHFfo8mq6F4cgu9C8J/YIbjSbNZZ4ZNym0YgLFK5ZckbuWXsMcjIr8ivi/wCMb7xf8Qb25TUR4pubmXy0eyhaGNti7W8mKQMwBHYdTmjDVantLU9inRTjeXQ7T9nr4qar4SEPgj4a20HhQxh7m+lni+2z3kidWdpAoRAPugYAr6v0P45x2l6Uv7CfVNTiRyNQuJEjhkm5bCQIiqitzwBgV5j8Efhdb+H/AAI3jDxl4mjghv50guVe28j7MqnY0Ep3OwcMVzwB6etfQmt/D74b3mly66NVttT0m1thLaLaJNsjAUfvTNDueQZGcHitMXVg5WbIoxaXwmb8QvEHxb+Jmg2fhbwtdxfDOHX7Z11LWpIVvXtrYx/MbeJCoJkX5QDtOTj1r4S8UfsXah4J8HeIPGMXihl0TSAn2a8u7by31TzSF2pCCZIf3jbQCuO+ccj9QPAPizw3P4fTxXNILkghEktlkUARfeXZtU9B6d+MAV8/ftYfFDwjdeBdS8N22vx6xr2sLFImn2iedHBbxMQBJKgeNXGcg8MSmMDNGFxLpXjFbhKi5tJ7I/OyPw9r2h3vh7QdK8TtpmqEwzrZWZmhmZpCA5L27oxBUYI8z5gPu4r9L/Avj/4dfBj7F4esdBvJr+5Kq10GYu8j8Msksxy53HlFBHpnivjv4FeLPhB8LvDut6h4i1qDVvGGrrFa2+lRQSBrWEvseVbho5YizDl0X5sLxyePrXxP8b/BfhXwpaeGvhKt1d655XnfaJLOV9vybnmWK5B2iRgMjaoVeVxxXJnGMXNyv8DbDYZyVkjlf2pfFnx++KCt8Mvht4J1jS/DV2fL1TUZ4IRG8UZ3Egu64iwPmXIJ469K+CPEfwe+IXgWxF7qGmC4sGjKy6lbgmBUfjLoeVO7jkY9q/T2L9pi3Xw8lnIkfibVLeySWfQLEs9wJSMmRr1omiCqw+bbuPOADwK4j4Vx2/xnudT+KXxnmtl0HSr5msNFlOILR4uBJLOnl+Yp3EBXTlsHjhK48DnkcMnGnDTqzatl0nD39Etkj829N+Hni/xB4en8Wrp0tp4f0h40uL52EkZQkbHSNSXYZPPlg45zivov4d/HLS/hT4FmPhvTLa18X6kPJhvZ4lfzfKIMEwWWIqIuCoXKsDzzgV9C/tS6T4o+K/iLRfAHw9ubM+G7WIXWpXMfkrZ6dG20KcZTzd/Dr5JLdgDg1wXjT9ny0+Jvw4tNL8Hamkvijw8uzUrqXbGt+rEoJB95l2hM+XhM5OeeazxWd1MXG1uVHRgsFRoqMp6/ofNXxO+OnxI+J+qaNpfxBuxd2tvs/wCJdaxpaxGSRtrTs0QCv0GB0GOldp4T8M678Qjqun6LqNtpy+H4d0sOxXaUPu2KpB3fwhWO07cj1r61/Zu+GPgP4MeBNQ+IvxH8UWurR6lkCe5tjZbdpDLGHEkryhynCYH+70Ap+IPjj4L8ceHNe8MeGbix8C6JJB5+oyxW24mPgOVUIhkZxjD7SwxxzXZQrKlTUYasir+8nZRsl/Wh4d8N/hr4n8Pa5beJ7zxzZ+FDb3ayaTp8VpLcy3FwuCVM6tHFED0+YOOfmAGM/eev/Bu7+LemWmleP9WNxab47zUV08i0mmkWMqitNDnCpyP3aoCCe9fnp4U8TeFG15PC/wAMLbdM4kuZ9UvGSVobWGMmRhbjBC7R/snrXtPgTSrW603VNK1XXNU8G+Bbg+fcXQR1GprEfmSD9yHijOST5YYnoRXPia3vc0rChSdvddmZvxU+FH27Q1+Hnwc+HNrdaS94IrTU4ppLmaSIErIZZLtpZVIwG3PKgA+4OlR3v7P3wK8FXcVz8ZLp9Ll0qxiaKxs7m9aedgxVZleNX3fMAFBLYHPygVuWfx6nsY2+HnwC8M6j4chifYviPXVMsH2dTgzxQToc7s/LkjHTZzxxM/j7TfD/AIS17Sp9TT4j+Jtcu/suoXWoRrFHCdp/efZ5BIZEGf4SgBCjgACpoY1x+Hf+tjWphHLfY0PhD8GPCvx0+IHif4lX1/JZ6Dp5iW00VP3l3PHBBGAZ5CwIQ7SgGFzgHgcH3q6+LGieD7J38J+DbO2umkjtLcRuklyuMKjOzxDG4DCrjIP4V8+6b8OvEuh+GrrQR48sPh7o2qh3vpIrBZb273cfIfN3AbQuB5i4/u1lQ2Xwg8MpF4Z8MSXVzdWcyrPqU11KszS8HMduw2MW54AULxXoyrTk+Tm0/r7jkVGC1t/wD65t/BHxcm1nTdb8UeKLu5gvYsf2I1sim0Wf7yPPA/ls6r/EDuz06V5r8efiW3wFtZfCPwu0zT/DLa1as93fzz+fOM5VNkcjGQMDv2lmI6bQOK0vG37R3hb4MeH7DSY7S+fVWgjlk0m4Yy3c9s4xumn2sYF6EEFjt42g4x+cmo694h+OvjqfxhfadC8E92IYz5iGO3VD8lsPmWRVUbcnbzz1rahQ9rLa0UQ5ezV5/d/wD3b9nTxitv4kvdb8ftc+L306y8nSokjOEknyGLlMKRs3YyDzz6Y/RP4a+ZrcEmvSaZ9nulkCrCrHdDjlhhQoG8MD8q98dq+UPEXwR8S6bZRaT4NuL7xDdXtvG6QWtmIbeCRuPOluS5LBcA7DjjHoAPprQ/DPjP4b+G9K8IWuqPr1+BH5t1FCVaTB55beVVc437uw6Zrr92MnZabJHNL3ku56P438X+Bfgr4R1TxD4g1FPDkl3HI1vbybSxmx8oijABbDEEnsBX4Oa1rNlc6lcvazte2tzcTXFqjN5khieQuqvKyqzbVO3oOAK/X/AOM3iH4DeDdS07QfjJpy61rE8K6jDJfFzHMsZIPzK+MRsCNpUqR2Oa/Pz44fFP4Y/EzxrpeifCjRoNOtSyx3N3EmIWzkjyYvLjK49gM4x0rbDcjmZyjKMLo8M8LfFe08MeJFnSyj1E7kwzshI2nhApG1foevHNfYdt/Z/iH+1fF3ie+jvtXKoNPgt2MIXKfd25O9VyOW3DHpwB6PdfAX4D+ArzRde8T6f/wmvipNLimTRoZZIRJNLtBcpAPKJDZbEiscDIB6V3d78PfhhBocl3b6d/wgeqtbFxpZ82Y+cMmP/SH3ogbHKoIwRgHHNaYmrS2i9jOgpdUeb23ikfD7R9Diu2XQIYoJop5A0ckoU5k+U4Oxs9CDnnFfa3wWHhvXPDS+JrOweyvJSXe5LtLLMjn5X3EdHUdMcflXgfjr4f8Aw38BWnhvxb4o0G5v7bTYor6/ufPmeGSX+GPyD5jO7EYEfyx8jdx0+dviN+2FqvjLxVFoXhuK9+F/hyOJYl+WMX12zkoNrQ7kgTaRnDHGPvc8ccZOTahubyhdLojrfjx8XfEy+Odak0W8e5TR82riyZrf7FGchld1X52fgsecdMjjHivh7xpNrfhq4sNF1LUFuiTK0djK8e3JwVlJbZKXPOCCSB2r6A8Y+DPgfqXw5tvBPhLxovh24t7+KXV4/nupJbiXY0hZypmcrt4MZaIMOSK9Rv8A9nyXU9bsdfWcXGg6dGnkaLa7IGudqZizcpIrqWkwW3e+Dg4rGLpx92aua870toeNR/An4lfD/wAIzePbTVj4Mjt7Pz7i5d2a8l83ZiNYhvK722/KShBxXE/F/wAVweKNM0/w/qdvNALK1Eg1DUJZp21C88tFZQJgTFk7sr5hXDfKuBXsHxv8U3OtxW3hzxjq0WoXtqWEfh/TWIkhulTMSTmEkSy9BgjaoyRnrXz/AKF8DfjF44jtde8RQ2fgjToWIF3rkqGNIuSg8qNw/wAucDdsz3NOlOM5XskkJ88Ye8eI6r8NvEGgadLr93Naw2znyliZwChl42ggn5vm4GOBX6Gfsvrd6H4D0DS9V8LahaXrrdzxqSsaeVMf78mBg4ZwN2Rkfgz4Yfsg6BZ6zF4j+JXiXTvHAs5PtVta2sLwWRj7ySb5GEgBAIPQete56r8QfBGv6pc3P9pac9n4bWVSEu4CcjgKiI3mEsFAAHBwAOtdWIrRlBL8jmpxdzyGz+DfiI3+s6jpWsW2sm0ja0stNuUcw2qShg8kwQCKVgpYNiFt2ea9d8PeEl8AeGLfUmFhea+beVf7bkgWKC3Mzsdka7DhTnb8qc/3RnjyH4bfGLxP408YXEHgLwINJ0i3u/K1TWdW1BUjSAE4K2oELeYcBuN4A+8BnI5Dxp8ePFF344ufCnwW8Nt8YNb+3tDcaqEEemWnKK0EcbkROVz88vmIoOCC5YVxRpuNlCJ0TbeknoeWfGu10LWPEdtqmoazb+KfEd5Pi6exgNsiKkQSNCSvzAOWOQoznJHSrHgj4O+Bf+EZtpvHUmp+KNT1Cc3JttJD2yQRZ+SCed2wxGMkrtwTgdNx4H4u6n8Tr/xP/Y3xE042/iG4ZJrazht4o0tLXzSwSPygwlQ9OZGPv68R8QfHfxF1a3aHXd0drC62+1mjs4m6KXeMbHk3kZ+Y4GRgcV2wVRJKJi+Vn1ND8Jfgtq+r/wBg2Vte3cmoQ/6Pp+m3Uqy2EUPLu12zlJXYj5izHbwApr6F+F/gL4KfC6z1VI7G2spVlMK3F3O816JFQMyfa5MGE7SpGwovzfXHxZ8Bfhx8UvFksvjjSZ4vDuh+HUeyt7m7l+zxSTKA8jgxnzEjQMN25G9B3xPB8Ntd+MFjqfiTwt5Xxjm0WVojLFOdNsoyq+Y9vbRMFaVjuzuKAvgcninKVRPl5iLQfod80nwn8QXsuo/ByK30i3sFkuPEl5NFNfOLmYkiDzZ085sIjFjERHyB1FeM6r8V9Bi0O78D6tYy6nYS3xZNuxPOgZiCygqHT5uVyuR+GK4jw58CPjv8SLPV/Ej6anw802yXy4Yp0MNtdLkFIoTA6+Zx/wAtGXau3DFeBVPxL4A8Q+DvFtu/iC7tNZZNKVY3hHkx28krbNrHLK/ljPIOMf3TinGlK6UpA6keiPvCX4r/AAR+HPhi1tmurG2vbmK3eTRbLT47q8t0KYKzylTEm0cljtPoCc15E/7UqTeJrXQvhNaT6BpMpEl8tna2815O2/kCVlQqpXA3b8KO/FeIeIPgH418TTWk3hCW11vSI7ZRfXNvD5UEcqg7gJPMLzEDGQm48/d4rpvhT+yF8V9W0+71q+8W/wDCE6JCJXtroWLuHSM4Y482KUJgHkjA7DNUqNKznOfyI9qlaMYmP41+NvjfXPireadqFtK+jWtzFK9neRqyRzceXvk/1SEyYwOQF7nAr1rV/DPgH4YtrPxc+LvjSL4leNP7NFtp3h/RYhaR2nmEr5IfbKrsN2DK8MbKN3DHaB6Xqngm71rwVpfgK4LeNrI3HnWl+lsIE/cfKCwbMjr95myQ5B9ABXH/ALQ8Mmqy+EfC2vaN9u0eztkA1S1gMTXDKhheIHcZAFC/3lAJB9BXOnFWUNDeze5y3wb+I/wc0j7P4a8NWWqeKdc1SWHU7qOOZI7eGdf+WRkKqEjUHDHnnFe//EH41fEn4VeFbzxT4l8NaVe+HLu4VWsZ7tJHBlQIkSPH8rlymdpixjOcdK8P8HfBiLwvqNp4k0fRDa6drINolybnzhbhvkad1wP3exj8uRwPU19o+Avh14Y0zw9B4SubaHXrm2824e6lQyoLiVsBooZS6R7U2r8vGB3ya58RCLlpsEZJa2PzUk/bo+K0BmuNKjsLSa7URWsMuBZ2Ue5ivl26hFL4+Xec9PwrnD+1F48uY9Z1rxZrFtY6lPbmG1gtrSKOQEAbWMkY2lTkgOy7h2Ixiv0hX9lT4TXniRtY1nwpDH9mjk8y+muHCSLJy6mIMiCP0UAKuOnauQPw08E6LrVlo/w9sdHg0RJDe3BjjW4kkmib90GZkDYQbcYOBznOBnf2+GilGUBe/J+7Y+HT+2X+0L/a2my6DHb/AGDToI7O00qaAeRLII1AklbzDLcSvgMuXwCfkA7+93fh3xl4w1Pw943+P3ivU9K8Za1D5dj4N8Pwmzmjst7DyZW8woglGHk3FWKj+IrgUvCHg6Txb+05Le3v9m6FKiNc2H2q0S4T7ZpzblZIg0YRzjO8nPycA5r7PufCvgiXxRe+JPEmt2ni3xvDYtDb2azx6YyxhGkSERIwkwWJy7lh6gAVli8RR5YqmrF0oSUve/BHH+FjpvwshvfEfi5rbwlaW9rGw0+P/iZ6pINny+ZKAXXOMKMBeeTxXy54q+FHhH4iWGr/ABv/ALVu/AHh1AEjt763a/nv5QXxJHOs2IvMb5QFRlGeoCivSh8AtR1ix8TeK5tQ/wCE68QaxP5cGlaVcG0toenyT3Eh8ufYuSflUblI3En5fOPiJ4n+I+s6doPwLi0qwcaK8J1WGCRWaKOxxGA7lgAuWG4qWLMD7VwRqT5o/wBWO1wgk7M848DeEvE3iO2Otaxc+IND8D6SxuNOyXVJtxIDLMpUDIOPlHJ9682vfDPiS98T6jruseJ1012V3sYZZ5GmeLOUEjq4QqifLjBzt6Yr7B0v9ozwlovhPyPE2oP8Qb6LAh0bSraK1trK3tQwWN5JIxuU4+bktxgCuc8Sam/irx3o3ijVvBMNnouqWbJdpEBc3Elq65cgoqiF1R9oY46k4x0J1p7OGg6MLa3PDfAvhDxJ42awv/hrYvrGsw3vl32pTyr9mimfcBiJn+70YFFBAXBHIrE+M/wo8VeCvE+pXfjTXRr2seTbTR2unWsqqEkPzb2KldgAPPGSfXivqy98beHYbex8KfAXwgnh6509khsNQnmM0pgLb3YwZk78mSaQ7UyOM8eR/EP433Ph46vYeIdFXx34nuZlF/cxSCS0hPKiFgybYxHjaEHToOnGVHEyjP3Y6Fzi2rvQ8q1T4M3Piey03xbeXdt4GttTVRZi6nklJdhuEoSFWWNWBA6ggdcZrttC+HmneENFu9vjvSfiLDlo7uy+yywSLuXY0UMDSMHdugbqeegBrX+DsvxL8Yakmq+H9Eur4QWzrLby2wkgtoUYFREsxCbiF2qBnOeFIre1v4mRa5DYaF+z94DWDXIdQ3ajbxwJLcCeLdE++JAqxJuHVXRAPTit8Tip/wAO3ysY0KKet9C58LtD8AaF4kPhOz8CW+l30+2409Gf7VqU0r/c/eSSHyUIVjgkBe/aug0X9mrV/iYniDVv2jZdctb2K8k07R7GyvMRxW6DzBcKY/3bYJKAYIwp65GOl8FeKdX+FUcfjvxb4RudC1XU5JYLyC6MK3stwTkpal921W5KoCBjoSuK4kfFS80z4ht4t1m7ufgpY63ExuLeZv7UudRVDgYTyfLhJDADgbT04xXmxjVqP3Vt/Wh2OVtD1DQf2QPhN4QspfE2rX/9m6NbYSK0kuZFFw44xcXBO+QytjbGi9eFBzivOPg54g8B6z8T9WS9K6rp6WDXX2bTIWSCz8t1jSK4iOxX+TIPHLKMjaRS/GP4wrceIfDng6w8RyaT4Yu7d7++u0hilvreZleHzeQ4hDKeApyMscVyHhDxB4A8OxX+n/CnxNB8OtIt90SXupWzX13fzL8zzH5kHlEAFVI45OBkilN4i/M+hpRprlkn1/A+0PiN8XvDPwT8H6Vrfhm3n8e6n4mPl6XZQSASzeQm5ycK6KsWVR1UAgtjoDj41u/jT8ZPiV8SxceJf+LZWmkWM8ohkt1njtY5FzvcyqFzIABvwQMYBBxXK+EbD42an4v/ALb8A+M7vx3rxErSXWqWyw6bHCOIlC3IIRWBwgVgBgcAV9DeHfh/qaeC/FHgv4ieKbLxF8SfFBivdbgsok2wWQGYbKFR5cQchyC8YUEnAyV3nmqudSXNP5Lp9xcadKitNX3tr/wxR+HWrfDvxZ4ovr3x/eaF44uvC+n/AGvTobV1RJDHJkiQHbC2cj5W3KhzwB0zPH3iPxB8RJdNj+LV54c0bRLrVvO0yxuyu1IVO1ZWkjOJonjLK2Quc9BnA5/SfBXgLQNWW91PwCn/ABKmjtZL1LxpDbKcFftMKvtldeCcjA474rR8d/szWvizQW8ZzNrj6lezKtnfWsKGOK1TlENkrkGLZuCPtUg4xnNa/VqqXN28iY1KPtLmB+234u+G99pvhrw9a+MR9ls4ontvDWmWapZMu3H2hr2IKY1KfKsXzpwvyAjcNXUPHR134SaDoGn+CYY9N1uIW1pvZnme6QYF4lvADuDHPLtuOMkbSBXn3h39l7U/FdtP4ZtL2wLXbeZJdXGyW9AGEA2yDKjjAwvBOBXv3gzw2fgZDc6BqfxHh026ltjDbwzWDuIo0YlNs0uVADFvl2+gHAqY0qkY88nobSnRjFU4atf10Oo+GvwK8C63odrdfFHwfB9q8PDyBe3jNBFLIpD4kgiZRKjBgQ0iY/h5Fa/xo8FfHSfx3ZeJ/gfbxrjRobCZRcQQwW+yWQgwiRkUuYygxjaFHHOK5X4OfCb4pT+ME8a/EjxDF4x0G2sZpLK5aRPKuIV52LAHBWMFsh2QbNuMAECvO2+NOsfEfWL21+AvgnxfKLEtFPPZX6RWW8NgLIr/ACoWA6buPTrXaqjUUmvkv+GOKEXKbcJbd9kfePgDVfF9zo+oN4pg0q412xjjjNhp1wZXEigkrNM4wHJ/ujAOa+X/AI56n4I8P6SnjCDw9aav4q0XUYrjW7aGSZjbWjM7ESMpEEjb1jR+oUsc8A54zwz4B8f6jo81v400bWNP13z/ADks4ZWbFrkkb7iPMOd5bOdx46DPHWeP9O0zTPh7BoeimK3vfEF1HaatL5jSeVZxguxmMnVsYTOR3xXXWlN002rGNOlCFS6d/wCvyKnw+8T/AAI/0zxPrt5rPgy41NllfRZ7uQxHzgHbyI7AFirNhdshUjaOK9E1z4keGvh1/ZV34c+Hz3Ru4mi0rUbuW3B3XD7tpOZJArHn5mViowMLjHP6R49+G+nfB3U7fxHbLqFrZn+zLG7jgCSzP5atEiyFCQysWO4jbtHen/BbXfAnjrQ9Gg8e4a/0G8JsGu518plHzQKmWXeY0jCkbCPlGKyXI56Mck2nJp/16GVpPxP0fxVqenaN4y1i68J3um3sVvHbQJLcJf3LlV2M6HCINu3a5wAe/bhPid4u1Hxn8WtU8PeBNftoI7WGOK4lvolaERWw3St5jxtxFlj0+b8Kz/iHbWtl8TdS8Wa1M3hGx1O+EmnXH2eOZyUTZK6RjO0N8uC4A5DDpws3wj+FR8GeL7m21pPiPqB1C0TUGhkaCewWWZWaOYq5V8smd6jb8u3tXNUkmdVKEU7/AC8jY8afGLVfFHhpPg98OLyTTLO8mj0/VPG915UaNZzr5dymmwkI29idoYkbADtySGHNDwJq3ws8vVdO1zVdUi8mVPD9o7GWMyOrRKZFP7vAMm5d4HT6CvDI/Cnw7/4WvpBudT1DTbCwBTSdKvRKI7q5iVmZ4rgrhEj3DeHyzMAASMV7H4N+Kfxr8WTX1r4d1KCHRrOYQzPdx20drGg4SGLeCzSOej9gVzjNc0K3PK0t/wAjplQ5F+70Rq+E/GPjfwpqVnZQ2LalIsiPqMGxVE+qai27aUTChVJwqjCcZGBiva/ij4o8EWur6PaeKrTTvEl7buxk0OfaZZnCKxKJINqxrxnsRxjArMtvDHir4ReDJfFt9BDrXifV9RhltbKadfJRmP8Ay0eM4ZzzyGwOBnivn3wT8OdZ1Lx1qeo+PvCWq63r/iLXIxqetXMfl2Wk23mq5t7eQ/NFsjLlimw7QqgsODrWkvs9Dlp8rfM9vIg+LPx3tfjJ8N10Xw74KfStHsdZgsdG+xXWyIXG3OZYUihjjQ7sJuBwx6rnNegfE3TPg9Y+MfBK/EyXRtHj0zSlu9QiWKQ2s7kAQqyxIN6MCx2jPY4wBWT8VPB/wX8UanP8K4vFknwrGgzvfsv2byre5eXjKENGZ5U4w3PXKhsEB/hE+Mfjp8WL2b4e6xpmneHfDNlZWf2rUdNS4kvCm5Y5IN6hx1XqwG0g7c4xwQjKcrqV/u/4B23pwprlXKv8z0nwT4v8I/GKz17wV8G/h7BHoJR7aTWVSK2sQr4G6NCoMkgbB2fKcDmst/AvxD8OT+Hfg7rerxx6C5muibIfv5La3AkS3kOBtDOpKjnGTyRwK/i/4++D/BXjS2+Eniu//wCER0LwvKLu91onE11fSq7ukMVsFZHDu4+RSB1+UKM+kRfFzUfE2nTa/wDAq1s/G2iGFl+0TbRL5oB3SPJcFZGUdMYye3t03hy2WpyuFWDvaye3/DnAyf28mtXfi+4ntk8MXd5Dpt5HuKzxWU/7pRKqAIF3yA/Md2T6ZrzL4Ya2vhn9ofxD8Pfheg8PXEsbrNe6ni5tXgtVjlTyT8rK0hYx5+bGP++bGpeAfi54vttO0+5uLJNVdv7TfR7GEfvliZXjlu7nzlTBf5dg3BRjqeB638avEHw7sdG0vQLRW1fxCPLEt7o2xlspwCAjEqTmTLLsVwx25IrnpQUd38i51E/c/pHIftD+Hvi5rmuBPFOm/wBn+B724srDVL60u1V7jpIxCh98EKsBjK9V56ium0Vf2Q/g3YXOiR239vTa21uCPtUmpXc2PuJG4YCJUPOFZAWG7risbXZ/ip4htrPwF8R9J1LQ/ANhpwbUdUvZUa4v5JYsRok+SYyjyBAnzMNuWIPFa/7O/wCz78LdJvvEoh04+M9NuBaz6fNetHIyyw722QSLho25wwyOg3CiFF8/LT0XpcmpOKo2qdO2iNT4l2WvajoQ+JeiaPEz+EA0ULqy4WwiQosEr7t8xh3hsdPvcjPPjnws+JPg66+JukyXNxaaNFp9nJe3skvyok5TYF9Nu4jaR0B7Yr1H9r74kG20XR/Av9n3vhW2nb7XdszrHDPbRZRYgkLM7L5qgkOq8AcEGvl+fxt4k0H4LXeheGPD1g8OuTSTXWpyxq1zBAzLuiROCSSh2PnCg8AEDPt4LLeam3L5HmzxT0TVj658N+Avi7fWvin4hP4usbSHWFEukTR+atq6b2XIhCkRLNtj2uA7cnjmvUfDD+KPF+lXUXxwt9N02xa3VYLWMbvtMNr800+AS2JAQCO+eFHQ+I/szW+qeL/hk0Wt+IptIku5PslrDcxgW4gtsZS1jZgSyHAJzwUJHQ11n7RWp+DrDwLe3rzGJ/7M+w2utJctFFPqMYAFs0YJbLYEpbGCqkZxSjhlQnyroP2ntFr+R+fHizSvDuleMNdvvDQjTSDe3UdnDkCdkaUojAY6EYx2xVUwraeGF1q71WLVWCiN7YqPKTkBV2jqy9+K1PDul2OsfYm1a7gtbKBQDesMAvGclWkyNowCBg+mK3rj4baVHc2uq+CrNvEkOoXbNp9ybnMH7sb3Ucjdt2uMkDp1OOffUrKzZ58lrset/sr2/jCOO80/wNrlnpl7rmpGe6NzbrMy26Q8PDkHG3acrtxnb0xX6SXtzZeE7O2nv777M0ap9plKOyzuuAQNoJBbOdo4/wC+a/KX4V2Gn6L4lg1zXri+sdZe+k01o9L/AHUsK3OI45HkPyKFJwMDc2eO9ffV74S+Lui+K30nwVFbat4f+zRvNJrkq3Pmz5O8fMQ6hlwuFBUEA+w8vG0OefNFG9Pl5dWeFftSXPwK8H6v4N+I2u2F5Neajq8WpX01mzmeS1iifyFdT8iIJNpUKUztIOd2a+e/HX7T9jfxeL9I8C6FcO/jW3jsY727njjdIWVkO2NQdo2NgZYYA6V9tfEjwhoHjPVfD2heKIjN4iH+lW+j2LqIVaKP5ROGBBgUDkZUZyQa+ffjf4I8J+IvCupeD/GtxaaX4xsGt5LeO1SBZ0XG6NFZQPkaJ/UY+UU8LUhy++zRx0Sij0r9kH4Z6z4f+Fk2pa3ZQWMs00cFulphgY7YA/apST8zzDHHbAxjoPsHWbXQJdNnsNXsTqlvqcaxGAoz+aBwU56bcAg8HpjkV8e/Af4i+K/hR4Ok0T4osf7MthBY6XdXbxRQWpVdq28zKNx3ZGXOcBfQVR0r4zaA2m6b4c0zxzcXnidbwRxv+/8Asl0zyhIg88qqFhCqFODzye4xlisdDnstS6OBqy1ey/r5Dv2hvhv4H8MXnhHwz8PGi0rX7+6PkaNGhlknhZXYznq3yugXLtg9uhrhb3xX8dvhDJH4Y1mQeFNGvY3cyuEvhdMww3lyPvMXYbBj6V0Sabc/D34q678UPjZrVvq3iFLaMaKLGCYRjKtHuG5WQKq4jCk8bskZIFUfFHgL4h6rAvjjxjrqavp1mUkivHl3xW0ZdT8kSg5OcAD3HUDFc9OspN8ysjeVLlile5J4Ovfi/wCH/CepfEDTJ9G+Hg1C5+zyar4jthHO0BCH7RbR52lVPCx7Dv646BfoP4ceEdc8ZaDd6/r/AMRovirc30Cw2lzYWsFtaW2PmDeWgO6RSf4gOmGHA2/LvgzwZ43/AGhviLpXin4m6O/iv4eeHBJa2X2tksrSYtkLJHbphrn5whJYYwMA8AV946r8KfB2paLLYaTYt4cRLH7LGul/6P8Au0ACx+Wp8p8Y2gMDx34GOlQnJc34HNVqU42j17nzJ4o8W+DfglqF14O1fQDNBZQRSaYoSNZNTdlxLLPM4JJeUEDOccYXGMcYPhlrPjOG4+KnxShl8NaAtzF5OhBZEmkjhceWsrbuAx+U7l5xkeo9f8beF/hv4f8ACVzqni5btNT0m0hcvd3bT3lwFOyOIhw4t4nZFClUXGD6c2vGvio6b4Ue2+Jdk/hzRvs5uZr37ailHEOVggQeY0s4bCqu0dztx154VIrV7m6i38KPHvEtl8SdI8QReKNJ8PxeHYdanAtdQjEdxJaxMFUGVVJCLj5+gAPGeBXpOgv4d8OXF3418TeJB8QvEGkxhNKku7qaYR3UkbFh5ELGKKFvlTcVIVsZIIArzzwn8TZtP0S9vdC0jWPFfhOWHypG1UPHDZSQlj5LTpvRgMZPl/IAR26fT3wv1jSNX8N6bfeG9LsNNtbm3Dz2kMajgtg88lyODlu/0rpp3k7bGVX3FsfI8vxP1TSPj1Z+N/HrLNDPpIP2awjfyirKVt/JWT/WNglm5wcgcDp9x6J4z8I+MZop4VgubieKGZobmMF4srkplgUygz9018b/ALVckelfEXwfqOhQpd3FzbLBGr/LFEY7g4dyRjEiyMMnoE+mPs2x0/RtbjSfRPJtkiCrcyQxgRvtQZKtjBx9en4V0xqWjp3OepGLs7W0PnL9pXwL4+u/EFh4+0Owt9fsrKCG1FgSA4MbySFwh++WDYwvRV6cVYtvh18LNatNF1/x5drpEutBLS10izUxD7ZEf3gzCpd2yOTgKuQO4zwH7QvjLRfi4vh/w38OLq+1+G3uZZ7+e0WdY0hjjK+XDwC8gwTuUEBT1OSB8W2fxa8ceBPiNoHiHTJX8X32jwTWWiaTeBpHSCaTYV3ZVRM8f7sy8kA8ZwKKPM/hG4+6lJ2P02sP2T/hDpHiWHXbaK7QWrm4jhabKCXn77Y3d+gx096w/EH/AAtafxNB4l1/w7BJpuj2jxQf2aElnu258sMfmkVCHyqhSFOcbc4Hm+s/tDfFW/1Gys/E9ovwefbFOtjbJ9tvJBLwBK7RiFcAglF+YHj2r0SLxD8Qrbxpq4s9Z2PFo9uH/tFR9njmdVctHtIWMqPUP1IPAGCUpS3WgowcVds+KvF3hGHVrrxPq0GharqPmNbWsVo7zC8gupN+Vk6vId5U4XdxjgdR96av+zJ8GNd8Iab4a8R6NLom20iiR7aeWK4jk8pd5aRGMRcNncWUoeRjBrxz4l+PfirDo2j/ANh+ffarq179kih01Q3nqiNtdWIJ2Mccg4KjqK+XPH3gr9rTxnbvd+KbHxBqWmaNP9kggg3RTTSvwxhhU7yuCBvKgsOASKqEZWsmki52duZn2z4a/Za/Z7+FlzZajqeuyzadd3KW9la6vqKNp0txMvlrGiSnDySDG3DdQNoFewajefDDT9QXw0njSw8N3Og8yWkd7At3FGoQCN/mDjaAvy4PbI6V8Bz/ALKn7THxU8FaJ4Y8V6haeG9I0wi5jgvJHlu4AFKhVSNWAkMZxgE84yQa+hvC37JfgP4QafNpng9FuvFuuxySxXepyCeUSKnJaNE8ry0LctjALZyeMTUouSvKX3GEXFOyl+R7Z8U9Y/Z98TaBYW/xVvtL1HTA/wButRNKxBeEctiHk8HBHcNjGDXF/Er4l/s6eHtKs5Cvh3VtV8YaWiaZDd+TIs9nAoWJnVs7YEzwRgFhjPccFrP7FWsfEPSvD8Hj/wAYy6YNKjlWSz0mEbT5zbiyTuVCyY+UkRY44xWPpf8AwTV+EEF4914g1zWtet4ple1t5JgixQJk+XI/zGQkkncBGP8AZopYaK05iHVorZvToeheEdG/Z08K6DqN1renaTow1Wza9nnXENvcQBdzvZqWDJGp+7jB7gDpUF7rHwt+JvwT1CL9nPVNF0bW1iZdPMWxb5J7Yhtkh/4+CzAffbcGB6kVy2jfszfs/fHDQLzTrHWte1Cx05TY20U2oM89p5Y2JKm8ElCmAgbgDIrt/h78BPhZ8HPs17p+saZcPo8z2eoX188a3S7zvMbsjqqS7TtVXXIRuOKJ2cdWbXgpaXujmP2ePDOm/BzQNX8ZfFjX5tW8Rzbby+lulbFmBDtECFS+8qDtJyNxPCiq6/tj6ZcaxdXT2S6NpcEbyxpJmS4u5U+5HuTiEEdQVOCcZ719M6p8MPDniZ78tf3Nxb6jEPkSRDB5bjAMeFPoMf14rk5LPwpYeD9U8C/Dbw/Ya5d6GI9Pl028AijxNw0kskm0yZKnd8wP4bc8FWS+2/RF0+SUr8t9vkfHGsft3eLbPxNaJe+CtPtre+jUW/nlvNnh3ALslLBW+ZvlXgDPWvVfBn7RfjbxXdeJNI8Y+C38P614eg8zSdOG9POvOq2s3AVcIUbAPKntxXHx/D/9nf4e/E+2vfj78QLDxT4lthBPa6ZN/o2nabKCJFDRIz7sMo2CUqCoGY8GvMvjt+1hdfFbUr3wF4Ikg8I+D5NQXT5vExUyXF6kfzkwgbDbxM6gKzENjngVCvNctOLZ0pU+dJRSX9bH6EfDifxv4z0KfWfi34dsfDOrQu8VpDA3nr5DoBukVZZkJznjqOmB1r83tW+Evgn9nzxbZ2ura7aePtZeN10Dw7ZxMmpNduU8oXUkeYzCmfvSFWOQAMmuk+CHxW/4S34jWvw88XfFnUZYof8AiXaPpljZnbfCKPDST3MKMBjafmc7Tj5SBX1loPgD9nn9mvUbvxT4s1q0i8R6u29tW1+5R7wwM5CRWqH/AFcMZO392n1PQDy68q0J2kjRONK/K79kkeCad4w+P3jfTvEWm+K/hb4X8O69oulK0E2rWkijUZJd3l28DjdhsKx2pIcMRyua83/Z9XWP2MBqmo/HDSrTw5N4iSLy1guJL++uY4Azf8sVeFdsjr998ku2ThRt948f/tS/sweKfECeHL+61fxEI8MlzpUEr25JG3A2/PjoPu4z9TX0fqnxF/Z5l0e3l8Ra74ee0gihto2vbiGSWIFRsiZpCZFfHZjuznPOaiFK+s1yhPET5EnBtPdI+AviJ+0/8XfEHjjw18RvDHhqeHwVbu9vY2M10sZup/n826nKfcwE2x5GBhgDljmv8Q/hx8TPiHEPiF4A1B4bO+tLSVtMi1Ce6u/OYbmVrgBTsVSCVDdQeK+mLPwB8EPG2sXGtaYtvD4T8IzQyxW32hRpl3PfBizc5CoGAIj/AIycYAbFeM/GD4ffBzxB4o/4ST4QfFRPhdrlnCd+k6FG1xbTzo24PFFA8axOQCpCAhuOnO7p9tSSXJFX8zSj/Kk0vJbeR1K/s12Hgz4QeINX8bXFrr92LFNQg1GCNzd2rRxguEeT5z3543A8rxXyba6D4d8LeFP7T+GPjvUPDEOrwyOXVlke4lRiRCyqBLEgP3huwzcHmvtX4UeMPDP7QHwu1DRPE2o3elX9nbSaZeOkxdrhbYRK14LZR5ixkiIkHqc9hmvmt/hJr3gzV9A8CP4k0pPA8Uhur3Wvsj28jQtMyNb+XNu2SjLFMNlBgsdoxXmYr2k5bKx6WDlGneMnqfVPwS8S6V498Dj4TeIPBMtkmjW9sdS1DzYTaGYjet2xDrI7NJGSy5YnBD9cH5xPxa+KvhP466hZ+EZI/jz4p/s5bPTpGCadZfY7hxOR5KeWuY2z/H0/iOfl9RtfhL4Dfx3aN8IviVqWq/2o6xy6Zo9ys4t7Ly/v3EocjylZeQwXrjHFeueMr74ieCNSu/FV/aaddTLpqWthdx2cc915q7TsuZFXzdn+s43bCTkc1m6LajKXTtYiNSkpSUFdSWzuvzPlzxe3xj8Q3c9rd6NP4eu9QuUn8U2mg6kkiX3mMqeSzrKpiRVR1ERf7zMDxjG58S5dJ0jw34I0n4gaDaeEtU0PzpEcyNdy2NnBseAyfZuHEhG0r0yu7A5C23+K3gbXPAPibTNYsA/jnV/t1u82npJDEfm3x3LsCUh2up3fJ7Hqat/Dnx/oGt6PpPg345z2uu6X4lSXS49WMflyB7aVPItbi5j2lQJSfLJAC4XJHUSqEou60NXV0+Hbt+h1/gj9m34YafFqPx0sfE+oXlnfaM95PHDJHa2QYR+dMxbBYRnH3SflOTkV5P4a06X42p4g8FfC7w/B4L0S/XTo/EFvqt27S3EtvM1zbEyjdKwByCA2WAYYHb0j4/aZol1qejaLrGr3PgzwTogtLeDR7aGS6h1CC2YBURYB8gaNAimQSKuBhSc189/DrXtPPxd1v4iyeCdd0XwRpJM95OjvbQWyxDy4ZZHPlllKgt5Kk7MlfuE42vzSXRf1/VjOnGXs3Ju7e3l2X9bHqHxQ8DeJ/Buhz6Xcawml6hqljJZaYvh2abyNRBG14JoI1Ugs0igMffsOOM8bfF9fg98JdP8ADnhibUfOnsLzSj9ol8uayulVv3TQ+UcIkjMU2oMKjfNnBPr8fx28U/FLwfqOu/DPwLq/ga9S3lstL1pY7a905EhuGLTmRkUHfsZSGRwGyME5r50+IX7KmhyaP4Xu9K8UP4j8U63q4jvrt7doLQS3cnnOdqnEMQJKjoc/Mo2g47qGG5m0tFoJV1GK9qtexXuo9X8Y/wDCNeM/hh43GtaL8OntL28Gr38kNpHqXzlikszxNErhVV4yRFjCgKVIPqnwJ034w/GL4jy/EX4ravfeFNLeIZ01UFpa6jZhN8CxeUdkkGFdnbr0IONopnib4LePvD2nWvhLRvh7p2i+Bbi4SXV9Us7o3MtyLcmRXkCOlxHG2BgmLjJyUzz9E/DPSbn4naYnivxLozeHYbJhZ6CtpP5bBIQqiRiuOE8oLH8iBtpwO9ezh8DDnvY4a+O/d6HkHwP8N/tA3fjy7XxV4Qk0r4fT6vcHS7TUZYEksbRncxPCiMxfClFdnwHXIVWOK9B+MGt658DdJj+Idx4Zi8RzMr2aX8cywJCjzDyra4Qphg0mwpncBhuR1P05FLqHg+1jt7u5l8S3l1cBFuJAVVTIoC7uSgCjPHPXgY4r5Hh+NUWheKtbt/GovPjTaCJGs4IoFjtbdWYyTCS0ZfJcgbdsmZDsUEYyQvqaRtFaHlqc5tyOS8dftqXd6PCWk6Z4es/Fs15pqX+uxxzeTELgjzIrWM/vgGXbuPzEEnG4Y5+yPhp4w0f4nfDtdZ1ASpY65ZzvdRlin2JULQvCcgFWBTjhfoMED8Z/HfiHTvin8T5IvCPhxvBo1a6t7G1s4xFmJZ32ESfZ1QPEXdmUADYvyjIANfdvwU+Eb/sx6ydD8c/F7R9QsbiKUW/hxk+zhJ5RnzGDOzMhY9GQBhtx053lGMIKT0M3FP3I9Ox83fEZrHQPiFe6v4Mvbmz0WDybyOe4meSaMsOTHIvIbja3J/InEWi+DNX8d3OoavpAu/GszTow8nMjRRyDc5RAwBcqOgAJx0zX1h+0v8O/hz4h0XQvF93b6rpo8QTQrdahoh822eIBSQYJMjzHiUuhUAHyyTk4r2nwlonwt8WeOrK/+Gkq6OfDMMMeoPbI0cV9byL+5hI3Lu8sxndlAV6EdK4XKPw9TeUnbmW3+R8Wafo/wf8Ah9pOqab4m1/XfBOqb4TfadeQXKxqI2SUMIfLXdvGCPMbuCq/xV9IeIPHWneKPAeleNfAGuReGr+8Fveu88rJPLBCpVCIYy4bewUFCNpBYe9fNH7ROv8Aiz4+ftIWnwduCdB8P6NO6Wc8cWQY5IB51y0jH5yzIQANqhcDBI3Ni/B3xZ8JfhlqnizQvEerXZ123u5dI0zUIYzc2rW8JO2fylURpID03Hjoo4OajRvHmv8AKwue1lbUz/iPpWpLPf654nt7i01PUWa8tm2K0U5YDlcgqAFx8mVwK938NWPj74r/ALONt4d8QfYNV8RXWtSW2l+dAP8AR7dNgw+35Y3CtIMjG1CoGSBmPw3ovh74kxv4S8aeKodLOnXIura9vJF/077UPLT7KZpMLGo25UE8npya9W8AeEPh14E1E/DK28SJrD3+pG7kmW6jbZIIhsU7AFDEAKBwRwPSpUIrRDlOT07HxV49+DXxY8FXC22s3On332JQJbK2uJJJri2jAd5o1wFCLjJDlThW4IFfUXwA+F8f9p202oeD4LHSNX015XyQwj+0qNruNyru24G0DK7j/EBX3HrXhvQ/EGlS6Rd28OpwSRNC/nZkkaPHA8w5JPHc56HqK+YvDPw8+NP9t6I9s0fw/wBG0xJYLi3iuDIstv0QtDucM2AMc9dzbl3bV2lzQduhzpwnG70aPmH4p+GPAPw40uf4eaV4ptYLazaSaSWQ5lffhzblF3eaEZhtx6EdVOPSPhronxv0LR4fEXw/u/DviGx1S0RpNXud8hQqqbbOZEPmBUzlQqsoLHOK6TxD8P7LxLcaxqXjnTxF4X0aOV5t9tEkl3cIzfvoXcFwDye+Qo4BPy+PReNdbS9sLH9mrU9X0bTVjEt5pl9HHLbb41A4h/eSEMo2uEIGF/Lmc909TqsmlY+kvFfwdaDwCfEms+HdE/aK8VXF4rXxurKJPMs5VzLbQdQvlE/u2ITAPK8bD5PqH7Q/hzx7e6XL8L7aHwReaLDAw824gju7l2jEUdlGEV42jXKCPdIfMVh+7CnnrtQ/aC+IvhfSbe48W6aNAa0/4/X0mykaNon4WQQz5Kc4xhsc9D0P55/E3xJHq/xFufiLpeuHWr4XkN3BqYhRbiJolDxK6oNrNBtCjIxhQD0ramnV929kQo8nvS17f8Mfq54b1DV9YtdT8PeO/Dtt4C1PWF8y3i0u3V71UlbeZprmH90XDKWfAVufu5q9q2ieJ/BUkmkXWsSPoqWweDULqRIszgf6iaViMZI45xs4z6eR/AH4w+Kdd8J3njL4sqbJJIJ10zxMbeOEK4XEqmNiYwBJgQuFEbY2EevjWufHHxD8YPAt94Z8VQ6d4gDxSPaiBDBcwSgFIp2DOyN5ZPZBweea5MVQjFcrWpVJty5vs/1sei6X8B9X8U+JvD/jPRNf0Xw5dWDC4aytZTfmaCZUkDNJG7x7mTLKQXHIYNyMfamu+Gri+01LdXEN6BE0M1sCmx05OdvRMHgZwO3SvzC8H/HH4i/D3w1L4Q8N2mk399BdQraSGJVMY+8YwkZjBBzjJIIBIwBwPrDwd8UNa8U+JbXwb8XNUstA1SwMFw8NhK1qtwJ04iLFhuZWwPkOQrY966qMVCnypGdaMpSvc92+JnhZPFmgRaVc6TF4tkluQhhZ9ixbVL72cFMf6scHAJ46kV5x8MvAvhHw7qmo+FNR1Ow1jUrf/XWP2cF0WXa8Y3SEq2zdjYoyoIz2ryn4d+O/Dfwy/aA8YeFGTU9W0zWvIm0iaPzbhYNm8XCSLId20yBykgzhF54YY8v+NGvQ+IPiFqfi34eTanoUtmiR6tcxziKQiFTvKRK2SEQKChznb0GazdTS+gQoy1h0P0YkufBGhXrTGbS9Pmby7KYAwJLzysRC4bjIIXsOcV8Yftp3ciax4PGmaRe63qWnzi7t4rPMqzwrIqzxTwj+AJ9xj0O5SME5pah8afgv4A+H2gat/wAI4PiNq2oo93PFZhTcxfZyqyz3SuXljiLdQEMZwdwHf5n+IXxd+LOt+Pbfxx8P/wC0dS8OazcW1xb2FzIstj50bl5bPzcp5EbxqB8rYLBiy1jUxiqNUlr6f8Ma0cFKP7zb1PffCnw0fUNc8K674gtVedbo3eqabcxpLBbG4QtHD5fXcgcI6jJUg9OK+gfGelan4o0W313wj4jsbjW9Ev4dOtY7IRx29qfMSO5ikidlw6LtfYduAu3HQ1gadrWt/GfwFrcdnocHgrxDaX8cVtqFsHSKWVW3NMjskT8J/e/ibGMiuL+F/wAKfjP4Rj1HT/Di6TdaVbXJnVtQglhlur0L8xUN/CrDbvb7y4xkdOicanL7qMbx3k7WPRfDng3x3Jdzy6l4gvNdvbS2kE8GdtlPMSTGi42BFwRx5Zxgc44HpfhlvC3ww8D3ms+NLfTvh/a2MhkvG88GJVOPKLEO+XfIAUZ3HoOQK+Y/D/ij9p/4gatb3/hi50XRLHRbu6t7qNgii62MUlARk8zy1IIjZPLOeWZu3y340+G+leK/GunveeIfEuvwXhmW6k1HfIS0aEiKFpAytgA4UK3GO/FOjTk+pE4xbs39x738Xf2tvhP8R/D8vhL4dX1/qWqQ6pBcQkwvbRGKPcryxy8ExFWxjg7eNuK8f8E/tK+NfAPhLU/CnhbXItY8S/bZJ7fTtRtfOgiQjLpCY3h4bGQqsqhuQoGc4ngf4H/C+48WNF43n1efTbSLzbbTxazqbgctiSWFVwIwBhlCg+oxXrXhmD9nv4SxtqV34Wu/EPjCW8DaZFqCSMNkzbIGmJAt4YYyCuTuOegzTreypre7NoXfuxhoctpn7WHxP0n4RWHxW8Y+FdK8V3s+oG0XVUjEc1osjtGoMYG4qz8R4kB2nk1wniH44eItS0Yab4R8S6nq+tXl3Hc6netFPDLY4YgWtpbOokZHBOYxlcKuB83y/QGt/DvX/it8RP8AhG/FFzpVh4bsrOTV5NF0oiM3N3FKERbg+WuFBkB78YP+0PHvFnjqT4KfFw/FaHRYk16Rbe3OhPJHm605AYR9jWNSPNyUwM5BUlQcEV4tOcHPmkvkela8OWK1PRPgb4g+IHiI+JbLXvEh8C6bpch1DUZ0tvI1GWOKLMqp5wVlEagEnb8vHy9h6vN8N7DxF8MwUu5/g/4I09pr68W5gWa5u1WQP56OxEgMnBA2nc/Cg8E2bTxd4Y+Nmjrq/wAVvA914KuYF8y1tYpWa62seBI6okb7gOVZRtPBr16/8OD4peHH0O7vdQ0TQZ4EsBYosaPJGiJkysd42jGfUbf94V3y5t4o4G7bn5qfF34wfCrUvEHh7Xfhd4mfX7zwYIra00+6sWtbWWGIsSXmYfOwIwpBGwY2LyTXiuv/ABN8U+Jm1aPwakkF14tcf2nBp8BcIRIrbo2GCBtXc5wQT19a/R3wr8OPg94r+KmlXs1/aaJ/YSTWb+GL+ygt3vPLi8su7s0iXBWQ5OBuGO3Sq0Op/ALTfidqsej+F9K0iysX8hvEGmXBO5wATbARHAZyQFVcc/U10U8Vh4RUWgcKspe6tjxy1/ZT8ReCvhbba/onxY1fSPChEesXmjIr4ZZAjzrHHBcIkkmV5+X5yuXXdkVmfs++AfhVreqeKJtC1zW9R1nW7gG32RS2MltbqyMWnMZWKYIQfmHAGcLuIWuy8QweE/i58S4o/hbq+pabbeFNN+2N4dtlaCa9uLWcu7oJX2SO0rqsnmKxcd1HNeN/FK3+NX7RXjrTLHw/8M9d8D+ItHjkOpTyXBtIbuy+0IqM0jNAARj5U+Yrk7Mr04auKm78i3O+hho8vvytY+w/HPwo8LeJvh2+nSajD4m0ZnaHTBc3zSyy6o48gSxGVvL3xspwFXkFvY14jf8A7KPi74M/Du48U2t2/ieZmhW50sgSNEkjBFeM4+8rMAw3Y79q9vHhX4R+CvhQvgTXtdttF8TeBEk1JUs9TEt3HdY85HjaXY787WYbBtbnABFfOFr4v+Ia/EfwxdeCfjK2vw+IZB5ljfXKTxxEJ5jQzW8XmRqNhwCNhD8cjiuanjpUv3d1qR9TdVcydku6O2vv2Q/iVrvhuDxI+raJf3N24K2zpIiQ2bLlZEnbiSR+PlMaKg7uMAUvE37E97YeFWt/+EthOuT+bPpnh/7Ri0bylHmSQGXazSgHLEII0z9K9w17xn4v8NeNLPxL8atR0+4k8O2dxeaLofhyGYm/FwohNzO8jYWNQpPzbQCOwO1vP/HUMvjXTPCnifxl4c1fXpJori6gJfdHbaRvMqm7kjQBynyn5ynHU9BWyzSsv4ZyxwV2ud/cfDWq/CjxdD4ZttSu4orK4snka6tbkOjWuxzH80pURM28YCLnAwc19R/CX9mvQJfhJbeOtQ1STx5f39tK76RYvFbwrJk7dxkKs6xdXUkfLyM/dNXw1p1hq2kP4t17xB4c0LRkaeZLaa8VFvLQoAFKyO6pjooySCenGTD4A8QfswatrQtfFLaj4bWaQNa6vC1zBZo7hswjG+NEk2nD7AG9hRLN8XV/dy/I2WX0ILnXQ5C5+Gvxwt7Tw54b8KeG5LvVfEsFzHtaS2t7aGGNAcu7PiJYkO7GAx+VVBJxXtsn7HHwk8FeL7/SvE1nrviXTL+0s30qOC7lihW8aSQSxy+UU81k2qyM3ABPyZ2Z4v8Aa48b6xovjHw8PhcdQ8OP4fX7NDcwyGRHi8vdG6RybsquwkOeTz1zk/OM/wARPi/r5i0Dxj451TWo7YLLYyzPsJMhG5mKlWbZgfefI4PrXrYfD4ipT5k7HDVqUlJemx+hll4B8KaZ8TvBHw78YWVvrGq6PDcT2R0+0U2MWnyQvGsd3DOjRZDRiUZU+Wyg5JbNfQ1h8DP2fvD1xrLR+HdDgPiqUSXcMyQ+XKVGCsMRwkaHOWWIKrHkjNfhlrl/8SfBurP/AGl4muNVt5FwL4TySXSQyZXyfMDCWM7D/Cxz64r6r+Dv7Mlt8XLGwvPCfxL0+ezsbj/iYWWXuNUspQgz1k+82f4goKnOTXVHBTjDVpnLUqU5ve1j9OvGHgf4Y+LdX06317SvDet3WhIBBFqMUE01qmBtCI4JRQCOMdDxivOtLP7OelXVx4Gj8ReGNI1nQ9UfUGtNPksbC5srllAKiJDlWXuoGcYDD1/Jj49eA/FHhz4mXPw7vbfUfFlzb3MCWmqJDJK0y3H+rjbaNiYDZ6jHTmn+J/2dfiz4A0q48QPYQ+W0kdoXtZreVy1wVCnbHllyWUfMAQeAM0qWFqNc3MNxpqy5j9MPH3xH+DcnxM0HSZ/ig3hyS8gks5LO2uPKEkr7khYlV8tCzOB8ybSAu0iuP8fS/CrTfhff+BdP+JWneFNah1iS3u7+5WVL77QsmBHGoZZVBRQMjdG/qVOD+f8A4i/Z9+MmgaZY+JdbtEsrueeC2hgjuVluSjsMOQpIUg4ysjA9OBla9n8UfBr9n7wR4DF98RdR1qfx/qE6PHZhFR1YtsOEdfLMcY3b2DoWwBt5Gd3g1GPxIIzV7RucRqmi+BPhdfwxQa7/AMJJq2jW/wBqg+UOskgBKIZI/wB2iFRjGCQCCTwBUHg79pebwT4o1fWYtJmi0/xBFHHLHZ3LQTxCLy8PFk+USGXnI6ZxjJrm/B3w5+HPjTX59O8V/FqHwdeiQxuGshMVZDiJTuMexex3EAcDnt7vrP7JHhS2+HHiTxvB8ULTxHNoqS/ZjpMFtJbB0j3xwTuHkEc0o4xhfLLL94YzEnRStOYuaV9Invnin9u3RNL8FafP8O9Hm8X6pPYq3/E0uEt/s88YXfFdrHucvg8MnytjO71+RPHv7Qnx28Waro/j+8luPA9tFZtDHFZtKllJ5zMcxPuyJHX7pYs64G0gcV9D+Dv2GtGtdTF54l1uS88LXWjxXF0yzR217p14I90n711fCKDknIUDPygqpPx7ofiDwJpPi/xN8NvFHiW71bwjpt9NZ+G76QiYxNFJ/o9wCFC7THgDcpQdgATWNOFOTvB3NOZRXuxseceJLJ9WWI6/q9/rM8n/ABMIPt11Lct++HALSuxJbHJXGccYwK/T39ljxzpeg/CpNDtEubLxDqVle3cJubnzomuYCdqQpIWZFKbWwV2bg3rX562T+EbnxdOdV1I6qYB5drOVWGKXynwjICSSznkY4xXt/gPx0/w68T2niRITq9lpzkGzuRgxeZlGZQOnXtWtXlUVG34GavJ6n2v438RPruj6E1v4fttO1WedLq0vCiwypdoVkaa3Kc4dhhsg7hnNel+L9Nl1XQ7rTNf1298M3UsQdZ9LV9pjT738ORvxzgqBx9K+dvFnxkfVPid4X1byo/E8Fwwhs9KtpWiFtyrPeyFhlmUgB1IwFGNwIpnxM8afGDUbmb4Z6d4is9Ji1e3e5iv5Io/tCRZCjTvNhyFdj1kCFsDj28yfvLlSOnltY8v8feJdbXQr2L4P+JF8baDplkY9aiuFcXEqzl4mlYuFWbywo27SGUbSpNecfBxvCvwmtn8XI003iy2jlvLZdYt5p7a+iLeYEtZCCUzEPLLEg7zu6DA9j1j/AIT/AMB3F94V8FaVpGpw+RbPd2rBZv8ASLhSTJPCnz84+5gfKAR1zXhni7xB8Wk1w+F/H/iqz1TTC0Tv5NtbWzJlt4jgjRA2IxgDcQOMmtYRVrJF811rsfa6ftYeGV0B59Vs28CFbRbmG8SNbiBpMgzRJBH85OOjdxyQMV498Zfih+z/AONNYsda1nR73T7kQW9z/attPAkn2e4QFJSieZ5mw4+Xh1weOx+A/Gv2O88UvofgZLqO0eVBi/lLRNMT+9kiViUUEdeM5zjjAr1nUf2cvi/4wtTrOlaXFqdpZbVubuO/t1ESbepieQTBFUc/Iqj8DWX9nLSd7Fe0pxdkj0jX/FvwYn+D/ivS5dUj1eOK/iOlX/kP9uimYqwbfsTbkxtjOBzgrzivjO503xlqUr6j4buobKQqiRTSOY/NUH5SCzbctwGVvpj09s1D4SW/h+2srnxPE97oSOItVg0672OWIyjmRCEZN+35TgjnFS+JPhT8NdX+Fep+NPh14puLe20XWY4JdI1cgSTqfJYxK0bl2/1y4LIOjddu47xUIaKVxSk3srHR+LfEOr/FDSvh/wDDrRbSDwh4j0WeOJr3TY0a7PlW+15I9m0pGFDfLu+dvcAVV1H9l+48J6Ld3ni46lrl/Jfb9OaEQp58e3zN+3dhR1bkpwMYHFat9pfg9oJbrwJ4tsvBupbvOl/s397fsMBtkVzvBhDeiqPm+Xsc/Kt1o/xKufHVne+IPE+oTW9heFcyTzGS3TqV4yUdwNucjsKULq/JYrlUkr6LsfoD8EfiH8NfFuiWvhH466Vpl5qOnySpDcap5IKC2UeTE5lwfM4x0+bq3TFcN4s/bc+HP2fV9D+IPhS0v49Kuw3heysXMdjcoo2Qy3PQRcH+CP1XYc15j8OP2fvEvxZWWGa2jttCE893PrmozJJezOp5RIU+YZBClnITKscg4r3bRfgJ8VvAfiS0+M3i7S/B3jRLGKa0htLu82PeRTkxx5DxtAZNp4BLbSOmRx87iqF6vxWPZpSowjqjzfXvjTpMD+Gr5/DZ0l4Zv7T1uxj3XtlFE2dkRtFON8mAUH7tV4GWPzD2f4ba98cf2rrWO1Ol2fw08A6bqMbo0Wnuj3nkswAi80opEZznZ8ofjkLXU+BP2l/gvpGteLdD8d+GLT4D3ZEc4vLeMzTzMc5RZIovlKNH8n3U3fwDGTkfD/8Aae+HGmeL/tmn+P8AVp/A9gbq7msr7TDummlR9iJPCMPvkbcM4UFfRsqRwNR2ajcxq4mPK0lZo+mvHvws1wWXibVtNS28RWr2fm6TbXsSXL2d9GOJY450MaorZc4xn0IBz+dvhTwd4r/aDvdS8c6hJJ4x1Dwlcwi8061KwxSwSxkkRIoIB3IwYLhsLhcsa6b42/tgeLPiy2j+EvhJ9o8E6dNPvkmkfyru53NsETMp2whQefLdxz97HFV/DuoQ/DzRtf0r4V+HL23vbr7OdX1G6vzCSIDlkWQMnGGO4b1yCSV7V6uDw1ehTcmrPoeZOanaMmfeOi/sx/s+2jLdWXgGy0e41a0jiuoJd0o3svzLJG7MhdT/ABrtORwRXReFf2e/hT8L9J1PTPA3huzig1Sf7V9mnjNxG9xt2bd8pd0TgcKwXHavhjwR+0/8U9Auk8QeJ7eLX/D2mMtqzRRbbiBf+WcbycCQhekjjpTvF37Y/wAa7nW9U13wzp/9haGxhgjguLY3EVl8wXzjMY4j5jqw3AlkGRhepreP1j7Rk6MU/dasfY3w70PxJdeFdWT41ab4Y07SLG9zZN5UMUEQyVJKyptQFimxmYOQcMM12kXxC+FUOq23hu21zRl1KeNpLaFPK8toBkNswu3Zj+7/ACr4g8ff8Nn6xaXGk6PqKeOdL1K2DmawW3jgMDdUXd5Y3EdSd+OORwT80weBPFfjnUZdJ8VXB0O+0C3zb2k7hUQlwrghORkr+8f5s7QKwlSlN3UrI2UYrf8AA/Xjw9baW/iLXrF5BEvmQpcIhUW0iyr+7EYHAOP4cY9utfJX7WfjTx/8PdatPCiTWk3g7xLYpCIBK1rdw3MT4LSOnzxwk4wOY2AKnGDnyXUvib8V7ldItPh9pElxY+GrP7LeSS7BHPKhCmeKTdnAVeG6j9K5vUfgk/jfwnP8WfG/imfUNZ1O9RrhWuP9HitpXC+UJCSo8kZ+6u0YxyeKaopWc3oNWRe0W61nQvMXVPE1x4l0jUYo4dM8jUZJpUuW2rEv3gFXHOQSB6c4p/iTwhq2j6bc69ruqw6pr2m31tHp+oWTm4uUlClvLuCArodvRT24ORiqWp+Bfh98MY77VDeyC2MMU/h82pjkS6ikQD7RE+CjOr5JAKbeODkUvw6t9AsLbXtX8aXV74bs/E9vHb6ZeJmTE4O77RJg5ZwwAA3DjcBjORU7WbQQvdHf/CTXfiNrvj+40n41eEtZ8a6deRt9hgvNNibTkkJAeaNZxHEoWPJHzcFexbI9G+NXjD4YeObjwn4djit4/EvhK+MEHhqeFSZYrpUhj2Fw0QURhSADlQeDjGfVvDmrahq3gNfBXjnxDaeFb2GIWk2pzTRpHdxrgQSxM0kaEsoCyRtgkjk8mvn7XvCvjrxV4uvPFHi+z0O6tdGiMWmeINAJS5CwD5JiPMk3H5d3zj5SSBxwOCpJbROmKu+aXyLvjiL4U+GPDsS+O9GGg6hqMyCCe1tIJJbdshcrFuBKx442gkjt0FO8N/ETxF4W8Ua18OfEeoadocl6iLY65ZARiZ2j8uCOZZC2xhuyOFUHOMjFeF/C20tvHesJ4p+P2iand6bqTmy0zUXQvbJO7EFZIBuVBtHyuFOCG4Pb3rS/gP8ADnxFrOt+DrGDV7y6XzW0281KH/QkjGMABAoPO4K7IR8uRWFWoorlqstRX2UeL+NfhT+0Lq19Y+FfiDrl94ksdRu1ubc29ybm182D/Vs+8nysKowB8vH413Gjz/HH9mO4jHhGy0/xiniq8t4JbW4QlLWQEKgjniZNjSoGDEh4xtBIGCa+odO+Etx4Ui0/QJJpo/D2lRLcR3CSH7R9rYYkV+S6Lkk/IMdOecDT1D4e+DDbwXvlPfSoJJrX7SJJYZZogSGPT+6w2HPXPHfKWa3j7JpJeRCw6b5r3/I+f/2o/GXxb8XeDNesfDGpaN4ftzaiK902G7Z9RTG1pFlGzBxjaQu0DOMMRX50X3i34hfCHw3a+GNDks9Gh8WWEov7ohJbiXblGEEuVKiRWHTPNfbHhT4i+Ff2hfE+vfDnxl4Lg0XXdJlnZ/EelFhLGbPzEMhjkUsmSoJTcysGHJPNeM3OhfEPV4dQ8Pr8PbjxnZ6Tva3mFkVS4hU7EaOTbgfL82yMlmxgGqhhlLZbnZSr+xjyNaI4LwjpFt8QPC+n6HpPh2/sdXiiFrcu8bAXMq4ETs7fKxfBYlhx9K19d+GOrfC26sbLx5YpYreg3cEW794gU7X8mThQSVwQpx/KvtH4E2XxF8G+G28VfEjSvsJvriCxWzuLiLyrKN03LI3lNKIFyUVlfnI5xxXdfFa28FfFrwy/hnxleWfhvXfD05vVjt1juZ2VIc/uImbd+8VuF4wQMivo4VVSgo3PGqR9pPmS0PjXwH8VfCsP9peHFupPAekau8TXuoLG13cSvCMrGn71RGgG/nBOWIyAa+/JvDnw8+NnwpvfBWhXZl0ma1htoLi2k33VtNCqsrk43GUqBndwUJGNvFfmn4y+DfwysfhtrXjGz8S6prmtpMsh0p7EQ7ctjyn8rjbhc7g2BkCtr/hI/iT8CfDv9jfA/wAR+GPG3hXxDbw3kz3hH2rTr7Yo3w5YgZUfckR+4ZFYHOVetGmrxZtSoynZbH3nD8DdL+GHwT8VeGvAOm3Wo6jqWmz+Smpyfal+0qpKybto8rcOeO4GOwr4P+Fml3HhvRvEOi/FDU9c8PRRWcYg/s+48k3fnYSaARni6YsEOOSVj9iK9Rt/ivpPxD+H/h74gfFXxf4i0bULicxalD4ajkfTIBaSeQsj2zDdCZ4gkvyF03E4TgV2XxP8aeFfHPiTQLnwWkbaOyG30y4uEJ8+5IwbpUcK4EUaH7w6gnArxMTjnJuNrLY7qWGcUrnzB4Y1H4VxyyeBvHXi/wAZeBry1nSNreC4WK0xM37lismFUYwWBbGOnavSPi18O/AGgfDbwtp3wd8S2Gv+ITrSmTUheQ2N3JZSmQv58lvs86OCSROpOE6AkAV0vxC/Z2+CEmmad8VfFnjaFbbR44xrl40n2htUMmFigaMMWQAZ8vYDJt6fd5868U/DHwdq/wAOx4a+FOoaPmLURfWxlvPP+22zRMyRRyKrMJZMBfKYKx4B5Ga86rGlVSUH+B20pODPqXxV8Y/D2vfA3X/Cvx7s7XxIU8rTmPh53lTzGjUxTs7eWIGR8MSdqdtvavz78NfC74b+K4V0jX7/AF/+0tSib7FftdpIkQXIjw2wB9mNpjIIwvUcV33wQ+O8er+DR8DINCT4e+KLH/RJvMtlna/Rt7v57SQkrLtZiQe+APlr1r42+OfiT8JPhdGbDwx4f0y3vb59IdZdKeC5geWIE3UTB0TMhDLkpg7twOBzpQ9thpOK66dDKdKlNWSPMrf4R6746+Auj/CPTBqOoeNPAN7JcWpNxElk8FzIwXLSOEUYPHO8bTglWNe0eMvin+z/APDceGPhzr9paXni+bSYLTVdc07TIp0s5mQQzwXcSvE+HV2ZHAbYhHy/dU/Gdn8YL7wBZaEdK1TVNJ8yCKDWLRd8Ul1bI+TcQPkfMD8pQEE8AKME16L4cgHjnxTr+seD/tD+LrWzk1G3/tlBPDfQoiCS1kgZcHCKhQ9RgZNaVsLUldvbyClWgkk/kdpq9x8A/wBn/SLKy1rwfq2qXl1JNFpvia3aNt1pclpIpokJUOqIcfNEcY+V+1eNa74h8B+L9Vv38F7pbOS3V5fPi+yF5o873Ea4C7gA3HGfauk+MPjlvH3gixv/AI0eECNXS1jfTbmCOfTI2WOTYyxBswyoGAztJwGIGAa8p0fxJoPijxDaweE/Csvh+5SLyZZpFf7PGNpxuaPMQBAIGVBrXLcVKnNxk3+heMwsZU+dI9h8JeLfDGkTweJtUsItZ1K2hNrbXc7M8u4qFjQ5OAyqMKQM9dtec/ETwhr1pr66p4lMMeoeIJmW1ilMZjCArsTGcRhQcLnpj1qlH4cXxn41t/BljIqXk06w2sdsViZJweXZsBcAjIYkADkYr6aj/Zt+L+o+KdF8B+NdHs/GFibSb7PrMtyQ8AAykL3KIw3Bsbcq3HBPSvfdamrS5jw+VxbXKZnhDw34h8C2UXjO4fQ/C+m2pE13pAuVae8touZBNswso2kgAMO+fQ8v8TfB/gb9ovWofiZ8Ho28F6tb3NtZ3p1K5P2aRtqiGS2CF8MWQblGBu+bljXM/Er4OXngvxBqEt/qEnizTtJSOyjjvYmEluHJQ26sVUMFckRsANyEEDBryjwdHqnhvxkbPw3fX2j3EDm8Fh5BeSXyRv2rEQdxABxkDoK1w8U37aEkKp8PKyv8W/g78U9O1q8fxUG12cRAm+jV5IbqDG0eSNu9QMYwEUjHSu2/ZU8Vf8Kj+KK+GPHuoHwhpniG3ikS5unBsU3H90pOQsYlbgHgK33gBXrmn/FK18QWureKvH2l30Wq2UkcGnQxM1pD50qcAozARn5Q79Rg9CcCsuD4ayeLPDtp44TQY7/UbuSZr+KRZZpI7RZGWVhbnA/dYB3AZHUDLcdNbMXOj7GrFHNDC8tRTTPXPHetfs6Qa7DH8TtN03xtrGrI/kapbgSARPiJPtWWAZQCPLIBwAcMABjx/wAR/ssfEXwT4Ln8Y+F9Zs/EUi3AWPS7eISQzWhyEZZQch8ZBR8EY43VmWUGkWWhajd69pltdSvG0NjEsLC5jmtgRHs3KWSNmK8dB+ddTH8R/BVhILXwjeN4au9U0ed9Vtrh2tza3sPlhF2tgHe5YgIpG0ErgcDwo4ieHjo7nq/V1V6Hxfaz+KdHu55fEGgtocun3TN9nurfYAz8NGU2jA/ungHgjtWvqHhDSvihp0GueF5X0nWIL5V1ezjUiNh2dR/CvAA9+2cV9FeKdZ134vTaP4Q8I6NceKdQ060b7bqdwwWOZG2lA8gYrtjOVDMdx/OvBYrvX/h5q9zrdiH0iRsWtxZywko53EFd/wBzjbwy5xxXtYbEwrxutH2OGrQqUXZmH4p8C3Pg7X5fFWkaktiNPni+x2p3yi44G9ZNpJQOMg5+hx1riYj4pu9fu9MvdIn02fVGe5hj27QcjLFJyNhwR7c9u1enadrVrHr7pA88+n65PEImnGfstxk53b+qknPA7d8V33jTX5dUWPSpVMMVxNHavNHKIwsrH5nxzt4wQeePY13QqSha5hKPNofPllBJYJDp2owul0pd0jf5SoGSAzD3HHYiue0rXrWwkubzYLY3J2y+TIyY9AQMg/Q+pr35fgf/AMJiy6dpF/LaaoCZUmvLsqb0EYVYzt24XjATB579vm7xH4S1PwdqtzoOsD7JcmTY8Mqv5nyHBI+Ubh05HGCDXfSnGorM45wcHofa2rD4Zal4b0DxVqV3bzpptjBDBZcK8c6bW/dtu+c7+GzlTxT9JtbL4s+E76yvvA9vY3Ophnh1BWWIJNGu2N1YjcgzgN/CxJzXxRpF5NYLJFFNHLEsisBMC4XPHy+n4f8A6vsD4T/FuOAL4c8WmFRctusbhFZQJmKgKQhIVePlOO44rllQ5HudEaikkrHyTq2ieLPC0p0/xJp8mmMC26KTaQ6qf4dnPtnp+HT0DQ9BsSU0JRHfReJEWGRZI9otwiHLLnOWGT6YOCOlfWni/WPhBrN1rel6jeQy6hb2Ms06iEuzBYywEL45K9do59cV8mfD59LuNLme81C+s7UgLAqqu9WOTt6OW/DuO1aKvzKyIdFoteJ18d6P8PW8OW+sS3Phmxn822dwIpmEJOzy3GHaME/wnBHsK+ivhFofheD4eaXqGhWcetf8JBAh1P7Ru/eyD70TndzsPIPv24r5x1fVrS7f7J4r1G+vyqtHbW8ybVi3Y8tzs+VTtGOQf0qraeNvFug+HE8JaRcR3OlRqJo5LdRHPGVYE5Od3B/DBx0pNPldtx2vaL2R7r8QP2aU1DxRaa7oN6mh6VBZstzHcz+Y8LYyvklycjgcHj0Ir5xsrbTZ5ZLLVZY541uHiA2sEcrlVftjkeuMV1Q8Y3Pi7xVodj4gxZW3nxvLy4jkwBtPzEqoOMEDAOTV3xXqWpeI9e13SLaxsorPSJPNjvY4iuTHtYKXB25chhjH9Kwp15r3ZI1lh1a9zyeXwrqlh5k1rdfZFgfP7s5IRuHYJnHC9fyrvPh34x1TwZ440vTNDbUk0O+k23Fkg3W9wrr/AKyIMCAO7BSDkDsTTLO3v9aubA6JEXfUQ6yRsw8vI6ndjj0/DFbn/CF6xc38vh+31N9LvbWFZ9Jms23RrINwKO2ATyAOv+FE1cIysrHFeJGj07xxrgvYF0qG/uZJSgVfL2EkqVUAbN3J6YznHauftdPsJteW6huJ7WS6BaMgbEkQDGBnAIx+FT/EO98TeLHt7nVNLEGp6barpV81sCzSSoxKsyYBwxJKnkdce3YeEPBXiu50aE+INLRraNxGlzeyCCOwf7ih1cBiHAXH8I7VrRUuXXoTVUb3TPMbTw/oWmX11J4sW7nAcNEsbfu/U8KSRngYBIr3jwv4j0rxJod3pF7d2+jX8xEazW4YS7EGBvOCHYYBHTuKwodF/wCEQ8QTXGu29rq1kMqrJKkkTK4x91uQw6YI4xxxzXlV/rEdvc3P9mxC1hN0XhiT5ViBb5ELc9O3txTtfYPU9qtfg1psmiW9jeaqLu0sZvPkW0hKSvk87s89M8g5x7YqXxTY+EreHS4dA1m18MWUkssVzFIqhmAC4faVxnOBk4B3deK8+tvGup22mz6poQlsboSC2u5kJ2ASfKh5BCjd03AYP4VuarpreJP7Jt/E8MWpXNuGae6QhXZFJJQlcDKriqcpPTYcYxWp1ngPxBoEdzPoE2lSa/owmjYXcCqsafLte4GSG3E5Jx/d4yK5++vLKfxBrN1ps6vatP8AuW25ZohxHjIHb2rKaK307VrbTvD8Fxp1hcrK0kwZwPuHjb0xlRg//Wp2mxxGwRYVTKcDeO2a8PNNr3OzDpdi1G/yj51XcflUjIIHr7U7xtK40HSNNJ8kmaQuRwGTqBn0yaLbZ9qU7Rg+WhLDALbuenasr4jTMNShsWIZIEXCZ4y6gg9uox+VePStzI6Z6JnGkGCNgXDLnaD1wccEe/tXf6Na+KNE+HVn4l0x4ZLfUppMWrNtud3mNBuUMMFUMeeD0NeYXLBLaRSCEGV+Xnnjk57CvfPhh4Mttb8OwayLj+3WRJdlm7gwwu2FICtwjso5OMcetfQ4KKknc86q7WPDL/RtXtNT0668Z2s1ql5OI/NkjxlMgZPAJxn8q9fufBU2l3XlWGqJc6fE5LzJgSRyEAqpVSwx0wSMU/S9U8ZHxVaeHL61jttM3lkivis3lMgwRHKdzIcZAHbg1q6t42+EEVxq2lytqGlXmPIa6jjYx7jjPyHoEdflYDnH5+i7RjojKzbPMl+KyNb3XhK9tRaQsWRZoY927d3xkgOW5UhcZrmb+8stKi/sLQpI5pJI0niaTAnU5D+Uw6HIGB9cdquWXhzSvAUslva3sXinxBeyBbWFRthSN2J3hzgB3XBweFHSt+w+E3ie51fU728vLOe58lWQt+7KdcMGAIwoBHb6itYQh3IlJrZehqeH/Fp1rVbLRYWt/C91NDsAnYTB9mDhhgbeR8uT0J44r2HU/DslnDc69reL27Fu3mxWrHypUC4wBzvyuDsI69Owrxi7+DdrKul3ctpNrZb/AI/3snOAy9JFbliSOSBxxgYr15dF8O68kXg/TdQvLLUNOicwXDgsCAASpOckY4yDxgfjM0lrFii76NHylZeFNaWw1Dxvo1wdDuI7oR26RERiSLKpvDdM5OSCFxyR2r0rw9rXiax0q4TUC+hR4jTfc/vUeTgNlPmK59Rx34rufG3hq91NtK063drfSpz5ksrRb0W4TcIzkY4b7pUEc/WuovrN7iyFl4x+xatNBjy5CvknYNoOAeD0GRjHNVzRa1J1PI7yDWdVgTwXeaVbtaz7pUvLVgYwrBixAK8bj6Fa8w1T4XeNtENle6Bpr6rb5LvIJUDxlTlVbkED6AivrPV7Hw/FpF3qfha4h0eW0j3SWkBDo68ZR4yflYL024+lVvC9/Y+M7O9OiytNf6ZCjXFoQyNKnQtHkYIB/wD1c1UK6jsTKnfc+SLfwPr1yEvbxxA92T5gdSVVkPCs3y449AeKwbKy1jw54tltZLlbGVWWSNJBhbhG6BWIA2g+np044/QLVNO8DWPg611m6vBq0t7Gtx9nTCmb5gpXjcFCZHTB9fSue8T+BNN1nQbTXdV0hbtGt286LaPNtzE3DKw+foSMHPTHpWqxCaM/ZM8x8EeDtV8dQzf2hG0UaFCFbCb37gMPugY7ckV6XdfCjwlplvZanYabb3k1rctv+1x+a+QP4ZCCy7QeOnbrXnWt+LHg8KJfeHp2smsCNsIxuAGFwT97PoQR6Vp+APjt4H8K2qw+Jbm/uY5pPMH7gGNZP4m3E55zjOP4RxUOcvs7Iv2fc7vxJc3fhq3k12y0SPUI54cXA/dgKoXcFKhPnwBxkHGK8i/4Qy08VRR+JbB7Lw0ksjhoI0A+dD+8DBQqgng9BjPSvoODxF8IfiyLiNdTeeLHnxQpI0MwZRlmRRtOFx+XSvkbxHruku+p+C/BGkPPZ2zBmSUssoZSFZiZPmbJPGM5B6Y6RTnKT0KlBJGfN4tufDHie8/4RW6/s6NiFuPORZYX/hCkEZHU4Kkce1e9aL4/8NJp1tY3Wpx6xqSEI0CRmN/nIJTb3Vf4Se2K+X4PAPjZo31A6dcMryBPszR+YxAPHsqqMfex04qj4k8H+NvDFp9vvtPawtUmWQXKfIpxjbgEZHTnAxx6V1ukrJXMPaa7H31LcNZztsDRQllHyMdy5A528jHFed658QfhrHdXfh3X5BHdoqtGHYhzvGd8T7cBh/Euc+1R+EPiNc+N/D0K6MyJqNoqefvXCSBFGVK88uwPTbwO1U/HHhDwx4z054tWtINE1YyQ4aI4kSTHVn53bycjke+SK5OVp6ux0XTWx4LfePbjR9Subfw5cN/YN3KGCH5mIXAO1pACM7enFexfDv8A4QjxlDcmPzND1R9oC+cocnPyc4256fKBk+9cLo3wOWG91LTfFN5HcD5DA8B2TRntvAG0Daewxnt6XIvg74k0PWL3VdAefWbSwjjlV4kxIn1BGH2H+7zjt0rq5Y8toswcm3qj1qDwevhq3vNZ8PMt1qVuC01nOoUTnIG1H6Ju/wBn8a+f/FnxEuY9etZH0JvD92hdLm1ugwJlHGcMEAGO4HP8vSPC3xK8Wwaqv9t3cP2GSQBpJbYRyBhxjIA47dO4r1vxd4Q0rxvpD2OqWAnjmAkgeMZCSAZJLR/vPrz0rDreaNNlaJ816V8bvGeluFig0y4s/uy2bp82O5Vgw5x/ezWtafF7UdW1CCwEMOgtezFbVkCsse7gq/GOT0wBivWbD4B6BLALPWIY7G6uUMYeIiNWIxh4skbe2QQR7Vy3iz9mrXdB0Se90qGa8kscTeWn72UhDnzIggPRfvLjnt7aezp9DP2kuxh/2rPo+qzL4g3GWKPYkbSHZMWAwRxtCgcf/qrCXxnot3YR6XrGmzafhXWOe0kBDhiOCCqgfTJ/AVaxf69qFrpN4vl3CLGirMNu/wCXBRu+7PTnr2o8S+DfEHhdZLrxn4Zn0uwjkjaOdJ4542RmA48o4GO6nB7VhJW8jeLPJvG9iup6O2j6Ez34tXNzGvlnziR1QZwDjrx1rxzSdThuJTCG8ogfdbA56cccn2FfZF1r1nYavpV7pNrDqUUYDSPAP3qxnj7gGdygZx1/CqF/4B8IeNYtQuNaWO3Jk82PUbZEimQN/ejAGcHpkZPepU4vRl2kj50tZPJuIVRVimhO5SB/DjDdO9djJfeVB9mMoXBwxb7zAjIAyMD0qKb4Q6/BPu8LapD4ijhl2mOcLERGe4Ytgn2O32r03wD8Gb/xVeqfFmqWekm1fL2iHzHmj7bJYm7njoDWE6XdqxopJHnnhTXGi8QSWumMbd5ECfcEvlEf7Jzwa+h9bttZh8PabqWkW0+r+IXYRqWhWPy/7xIKbGUcqu4jjmuwaHwz8OkFlpWnR2l/F+486VN0ksIbcM3G1XlCnpvY46Djisf/AIWJp+ka7c6NeyS6NvVJrQIhkjm3jcThFJwSCOormnNJWgbQTetjgtKXxl4muDBrs9vLJHuAt0gV5eOGOBheF+tbUnhEeJtKOr3dtPbxWjFB5DhG2KdshMeDnb/dGK6bwr8UND0jX7u/uNF/sSTUii3U4k7KTkpCVy2c9Fxz1z0rb0Cbwz4tjvtC0DTxNrDXPnwjLxm6t43Lbk3bArbCQV/Htxmpu+iNXGy1KOsfBjweYdL13wbcDxSlmu7UbYMwWXepVDjohHp1yO1dN4Bu/C/he1ma5lutI0+SXFuksby/Y5SPmAYBjs9M+2a6PxN4jnTWYdHg0e48D6o+RIXw8d1bheo2hUONvQcjpmvGdZ8SeKPH2sXHhuwuE1bTNOMd1JPaxKzwxxsAXH3WLZyNo7Z+tbqpOehl7KMVqdp4w0bwz4ut7dfBulWF34laZma6tkRfNVcsfNTbglx0Kgc9qwdf13wXH4f02G0tptO8R6a4FxE1tIEWROWW48xMkS5O0jp04AFZVz4pn0XxJp914PtFlNoN0rwx+a0ysuQ5VAT0DZzkDsfQ1TxJJ4m8Rx3uv6xshkjVVuba2UNH3EUiDLFQM4POCMcUk5JIPd6o91fUvDEVro2vSDTbHTL75kJhiJjuMdC235CDwTkAEYq9a/H27CSxanZ29xFanZFaRQqEk52iTIzg4+gx2rlbTwJ8OfEmjPqOuXkdir5tVni3QJ52PvSxbfl3DBA+79K+Z9Zi8UfDfVoLvS7zOmwzstjqAOYZ1T5SBu4OOjKfungcVpClGro2Z35FdI+r/HFrD4xsLS/1Tw6umaaU8xGgKiUbucSFPmUAg+gHtXEfD2WH4e6zc6q2n/arS8jMdvDMyr58jkY2vgqABwMjoa8bl1/xT8QNet7WDdPqcxyv2UtGJAqEsfKT5Ccf7vPevR/h1rUmlw3Np4tWS2ktbzbNpV3bZIwuBIN6tsYlsnH/ANeupUnCNrWM3JS8z2qP4gat8O9Mi8OT6Ep1G+u5DLa3TRzRC0mHEbFd4YY4xj8uleI2Wg2Vz4qvND0NV8Mb1W5GnBjJFcAMS32YytvXj+ENxjiptX17xR4k1iO61vzZ083Fncxx7VWJDg5bDc4x1qZLfwz4cB8byW97qN9azYhngcYjyOMo+U259ExnHSphSsrsc59EUfGUuj6P4w03SvCkU97dJJF59tcMzhZEw21BIM++VbGenFfRPjz4qfDXxT4s8PaTrUT6bqQgjt31lHwYHkVf3UpVTG8atkb2U4Y84FebeAzovivxR4q8Z/EJbbSP7O02E2kDghpJAxZZoX6g8bZEGfvjA44j+GFx4P8AEnifVdY8V2lmkVnp7SWtqrFUeVM+YUB6vgr1HTnbngT7OKspdNSHUerXoVtR1DR/BvizV0v0ufFlpPYfZbS3aZXd8sWVZZPlAjJBwQCVHQZxXKfE/wDtPTtN8P6fc6VB4VEx+1qFbzXRQNq88sSF7lia9c8FN4P8YeOLnxDJYQeFdL8Kwxyxo3zpNLITEGlaMJnBIYErkccdxwXisW/j3VG1fVYIY47aRopIo5HB2IzAjd8xPmEZGOpHWtoW91Ey3bZ9Z2v7RPiH4H+BPDNxBND4lbVUkM1tNGktwkRVfLaGZ3GMHOVbOc4AyK+iND/aP+AXjhrDV11C50TV3iiW4huYJYSJEUeYgiRmCqNvyudqkc4r8oG8JeFdR1izm1Bb46WuI2jeZg6Io42MCWAHYV6foXhbQ/GupWWgeG9QvNG0yzUql3NBv8hnbhWkV4uM4A3Z7e2OSeHs27/5GsKqSUWtj2rx5F488Rav4i8PfDLWJfjPoMbDUQJ3j+0QRup3CNpSu5v4WCDc3GFFfMOl3MNmf+Em2XFldI7RMmNsa7SPlPC7xtyAMn9M199/DjUfhZpekjwSbx/CuunO/wAVWMYNnIisfL87e2Y1Jx8pyFYZBIrlvip+xxrviDRtQ8SjxdDcwxPLevc2cTSl12mQzJCjKruFP3A46jburn+tU6ejN1CUrHh/gbxXoPjHxZpniLxC0KXulRtPZySMqxEW3+rikjZmzzuwOo6gcVreIviJGPGei+PPG9rqF7oVpqbTafCkRcm3jyMK0aIW27gSrEMQevPGF8UfGPwu8QfCXw98J/Bfh+ezvtPuEkTWmi8mO7vnz9o3FgGkZuD8xynQfLgVXuvEvxE0rwtpPwksr147W6tHtXh+zpdTSFiS8YkTEg2Z/vgbeMcCvOnWjN3prTp0O6NFxXvFnxx4+b4kfERJ/DYh17+1ngstIXYlvIE3HyoZI8LjaSRuYj5QM8dI4vBF9o3iqXwj8SdLuIri3h+1JAlwpXyGcbVibJV8EEbdx5HbHHlPgvU9I+FPxI07xE9nN4lv9KvfMmgj2KkgZWACo+NjDf3JI569K674g/HHU7vxF4kl8Oi907T/ABBaIt1a6jbeY1m5VkxGybhjaSUP3ec4zzWEn7NLlVzVQ5762PRLrXYviJonjApdzaXp2kW5gtrKPEk7NEMBiu12RXYBfkHryKx/h3FYfH2F/Bet+Hl0+/0KyUNq1vJ5EsuxQipcqUPDHaclTg9AKZ+zZoqWnxUsvE3grULPxEkNhvm06eQxSzRgeXIISyeWSDgEN9zdyMCvd7r4wfCXwfrPiq+1/wAOXvg3Vr2GSNbNIgkoYtwwIVEjQkAg7MAYxkV04epy6LU5sRHRxR5rpXwD+Dlto1tF8Q7i58PapdXDRLL9qlZiMjaAUBjKjPUunpXp0n7Mn7MTY0648YL4YmseLvN7FkxZ25ZJJAeTxwH9+2PnDVv+Fb+O/wCy7TVdc1Pw/qErLLHIjNNbuQfmfazKEYk/w4x6Vi+I/FHhrwjqDeHLnTdP8YPZMjW9xKpi+0I4+6ZowTuU9W79hXsJ4h/bseXyUuqPu1v2Y/g/pZ0fxBoVrpWtWGj4Se9uFLRTwsBsEpcBSASCOqsMcYNe/eNfHP7NtjJY+BfiVJa6QbOGFbZLrT5XtVieMBBGY4zFHFgY4wua/M7Tf2jJba506C3t86G0EdtN4d1GUtbJsIKtb3UZV1KYIU847j06zWP2rdO1WWTwyug2E2ii0+z6fFcTi7eL5AH/ANIlwNo2L8owRgDLY4xcMRJrmZfs6SWiPrG11r9iXSrPUfBc40nQVvojIhaKVEnbHEkdwUO1sjgKePYcV8QX8HwJ/wCEluLzQ9Ru9Njsrs+QskUjRyf3CjbGbBPdgPrxXhNz4ltr66bWLi7icRSssNq2LhoiT8sajP8AwFSAe1bPxD0zxB4M8Z2/hfVHN7qGrWcNxA6wmLd5qgxxqHABbaRweQSRwRXdQoyjbmmYVXT+zE6LxZrfh681Nvs32h0d1MsrSfNE6/8APPOMjGOvTtU+j+LtO064ubJ7sXywwtLAJz+93vjMaNjnPsCK5mL4R/Gm9m2L4P1a8eaIrCyW+5QF4JYjgknpgn2rn9R8LeJbDVofDXiK0udA1XyspDPbPDMjNwuUxkhug6DnNdapq25zup5H034J+JXwsurb7H450u68PIqHybjTZVm37Bgu0WF59Rtbp71seOZrHSJtK8QaTqEXjnw5qNoTFdKnl3IDNgCQdBjpt4x6dK+Y3+E3xK0rT7PxFpNjbeJdPnVwZI5BiHyiN+c7drAnH9K6rwf8P/FvjbUorCDUf+EclmnWFwZN53sQgBVcAAEjHt+dYzoLdM0VZW2OqtPFmqWl9NJ4ehfVbfT4SGgEgEgV8gsoBDAjOOM4x9K5bWPGupa94STw5dWQggN159vePIrOB87bXPUYGRnAJAxX2/rn7Mt94A+Getav440+68WaqsP2XTbjw8ksd2qzAqXkeIt5ijghJAQD35+X4y0j4R63qPimTTvsd7otksYN5JfRMssCPu++jcfMRwOfUDArKCpt2XQpyaV7Gj4uHgePwf4RsdL1Ez3hi824t455D5LyJ0IIwmDxjjofrXnUGu+JdCa1fStbuYrmzk3226aQeVHx91d2AM89q62bSPCenRPoXiDTLuYaVdPbyX9o3luzRNtUKnzfeXHbr09afpvhz4XXXjFor7ULyx0doAY3kJjnS5XnDyBWOzb/ALPOfQc6csLO/wCQc0lax7D4G/aj1HSnN5r0d5J4hdVje8Vo5obmCPAGY5jlCg/2iQM+uBxuv/FJok1HQBezN4fnCXEFvuaOBrgDPmPbq2zK9Mlf1rutHH7PngnTbXW/iX4Vkvo7jc2mSxAzQXaFQUfz45FMZYcgOq5BBArMs/iR8Eta8S6SLXwz/wAIR4bvbhYtYneRbtltsj7gdXkX5Mj5CCPSvNqU6OrUfwOmnUqW1OZ0D416iLvTXiKaPJokLQWUkZQpOr8NHKjgrtxzjg56c1V8RXWgfEn7edUgji1e9uFlhvLRHH70ld++BG2tlQfu8856819YfFiz+DvgDTPDf/CC+G4/HHhSeKdLu5SJp7i1gk2sjQXMgVkdN33C/HT5axfglea9oOv6pdH4ciTSfDbTE+IPEVutpcrFcZWH+AmQEbdzIpwBkAGvHq4qld8q2PSp0qnLdnzpd2i+MRpmgXXixNYtNJEdrY2ccX2drWOMKGRCRuyqqNoJz2HQV6d8Nv8AhY3hDxGLv4aaxPpWn32ZWtr26BsNQy+yQJHcBoWlbaMttVlwee1d54r/AGcdB+IPjabWl0258CjxDPLeS6jY6h9pszI7mSVzFdBWg8wEkbCAMjCnkCj4kuvCHwf+JegfBLx5ZyeLPA1nbxTLdW0kiXyXl000kc7PDJCzQgyEOFceq87RWceWWqRtJte6T+Mfjp480jWZNMa1ufBmt6Vdh7dIl82GdGHzlGAxtOTwCVx+VeQeLvjh4t8Qw3Wia5qF1eXg8u6haKH/AEiN0cONmCD6ZIAwBXuvxA+FMWmTN4mg8Yadrng3VTEuk3V5JPc3VlGyf6OvmfK6r1AwflHcYrrfgR+yVqnhj4j6rr/jUf29FZ2kb2NwuTaTy3ALebG2VdnSMFSGyoL854rKFGle8uhpKvGEND5f+MPws+NmpeF/B/xGvNMm8Zw7oJY/sMPmagtvuBRrhEAkwMZB+bYc7tuefW/iJ+zb8Qvi1ZW3jmz8bEwrGsmq6fe28itp0KxiSSKAK0cc7LjndjgHnK8/aXxU8UaJ4Xh0/wALXmjatr1vqdvstvsGCYWSQLGd/BLFxuHIwQOK8p8I+Ltd8JDxB8O/Ek0eu6LItzF5cURj1GxhnX/dCShBKCRltpzg9qpYlP4Y7GFpySuz89vhhZfEb/hFdRsPAmt6cLRryZJbC7jijFxKNgMxkuQRGGQL/cyRng8V6b+z34Nj8JeJIru88BeLV1q1IkuJNLvStqC7AGZApddo/hCjBCgHgk19TfBTTfg14M8byvquvpFq81udKs9O1KOC0+0bpN/mxw5BDN8wBZhu3HjpXP8A7VFv8eLN9J0Dwlp8lj4TvrozS6jpr75bRYyJZI7rOwpH5a/JIrANggns29XG3XLFGUMN72rPUvix8OIvDmt3HxdGjPc+GrmwhuvEFlBdL9piu7cOjv8ANkFVVkGYWx8jMQBgnu9O0v4LftF+CrCS+059WtPMj+yR37SRzwz2p52+U4behG3cD8xXjIrxTRvit8LfH/iG08P6DeazqFlo+luL5fO3WkkEcPlsPLy0khk5DnjOR15NeM/DX9onRtJ0C9jbSruJdPvbubSGtwkqrayyA28cibVIONyluWB+YDOBWuD9p8UY6EVqenLJ6n0N4r/Yv8BatPrl14S1K70DxDJDIbGK4m86zR2X/VyqQ7yxs2MkszL/AA18Z6l8P/j3+zx4WefxDpTaHBHIzPrOkPFe20QcmNQ0gUPC7fc5Ue3YV9u/D349L8bNHvLbxV4avvDdlC6Np15Z5vA7xEo67sYVlxgg43AgjtXl3xo+OPg/4peH2+Bui29/ouoz6jZwxz6gpW3uWhmjBikztdQ5wHDBcdfevQeKa9yS3OWFDW/Y4f4LfHXUvAfh/Ttb/wCEC1fxhf6rLJLd62LtZmnUny87ArlTwEUHbu2ggfNXo3gTTH+LPizVfjP8NJh4cvvMe01rStWRY7a4yN8yP5bS5Py/PuAA4PHFdTffsgfD3UtIW1+HviHW/Cd3obGc6al489il2nzbhG53Aqy/KVcr7cmvlDSPjF4l8Py6vqeg6to+tW4W506a5jia0bVUeMbJWhYFYZmjUDDDgqRx1qqlr3iXDVW2PsXS/gr8EbrWpLnX9LXR7nU0mG9LuWa1YTZ3NAy4SE54xwFHTHSvk/4v/stapb+Joj4dvNU8XeHrWB5LvT9j6jf2K7N0SxKm9pI242+WrbACCMAV7t+yJ41s9P8ADuo+EviCE0JtKzNCNXuEiin81iT5ZbIZAuF437dpPBr3jxL8QD4T8My/E7TvDcnibQbqQx3l3o1wstzb2w+9cxqmVmijKZIOwggHoc0o1pQkiXTvdI/H3RYfCsPgnX9B1S51bQ9dklc6Ok1vPbOHjwE2uECBjkbsgY7dK+wfg9+01pPirULKy/aD1u3ik0fy4YTPCtuspC7FkkeNd4m3cn7oORmu++J/wesvjL4Ng8c+APEU1/ostnHqtjOyCW6guwSqRNGsLSmMLLhhn5GHPSviD4x/C/XvhP4g8PW3jGym8STeKYDI8unWs2FkiCqsaLhizBcFgNp9FNdnu1PJnPdw06H67at8TvDs3xAt/hdpMU2sXc1nHcrd2flm3UyR+ciO+Pu7AGDKW4I4rw7x7+y4ni+wtvFOn3r+HPEdleG5CzSpLb3NvvA8jz1BkA2jC5PBz/D0/NyTxdr/APY9nomka5NaX+lktaSKzx3MQjb5BvbDjbwNmcj6Cvuv4C/tHfC3xb4QHw0+K0Q8K6tDGqR3sxk+x3bqcIwkTLwtnBbJCtycjOK5HRq0/eizVTpytE43XfF/in4A6zp96vh6PwrBqrXBkjYwXL3IRVYTWjHMYC57EgqeFr0Wy/a502yv9L1WPWf7X0y9jC3VldJvvbLLL5jxyJsV8Jx95hz06Aeua/F+zx8RtC074LfEm5tE1Gzi+06awuEllYRnzC1pcJnl4+DCwBZDtCnHH54/Fn9m7xt4B1ayvPhrpWq+PvCOstM9jL5QEtlGCAYrnJVu2UkOFIHY0Q5Ku71Lb5FblP1V0j9oX4YeIfD11deENTXxI8cfmWlkLdw9yB8pREdAWbJwen86+Lfi98SvgDcXsfhmz8HX3gH4g8zRq1kumCC43gqlwRtjmhnHzZCt8vXaTXw5pWreLvhR4olt5rPVLG62n5EkdUDbQ6sG5B+X7yqT0xX2NdftXaB4+8C6D4f8Y6a+oatJfxQXCyW8IjFurEB1d97bQW5GR930rDE0JJe6/uNsO6d9UVfFfxc1u7fQ9M+IWjRtYWNvcrJDpEOI5XlAUM6tlMgbivI+8fpXSWnxG8P6RZWfg3W57nxN4U8kXMC3BX7XaOSFWFJPu4QcbOgzway9d8K2vws0efxvYaxDreneJ3ljuNAW3US2uxWIltysjKXi4DqQowwOOBjwLSPGenzXEemmyVLCdy0D6mPJCyIQzxxXCqI9/oMkdvavGnvZnd7JW5kfVeh/tAabY+Lr2zg0JNC0zUAiQO6rF5saAKY5nPllg2cgdB05rP1nx9Z/GH7F4N+B2gp4ea0V9t2/lOuVG51uVi8xvL+9tYuTzkDoKqXngb4N674Mu/iF8RNX1Lw6kFzFFH/ZMvmSq3GB8isr4zkAgYA6niu8j+Nvwk8FRafrfhnXLbxHrdwpS2vItMMEsqEKhS9JVPmPHJ54qVGC8/Iy977Ksef/ABf1z9p/wN4Y0GDxToS6nqtijImu6Ha/bpHjVwyiY7P3YEO9SBt3555rxEa/8SvHthqHjHw9bXfiG4uY44bub7BMI4XT/lmVVcbmYEAdjkcV9dab4/8Air4v0a61fVvF8Hw613TpA9kCI5bG7R9u1fKLkY6odozyCa+U7r9qP4rWSHU9C8eD+1pZvOfS30pI7Vhn5ipMKjJHzH5hkn257qNXlVnAj2MpLdHE+EvEvjbVdXX4ea74Km1i9Q58x7wWM9tsG5laJ+DwMIDjn64H0V4gl0rwf4X1Lw9qoE1rqyRXFvBqsBkaCfcqyxiVvlchc7WHIx1458nj1i7/AGiPEl/8RLC4S88ZRWNvbXWgQwC18xYgiGaCVnw5GC4HUYC9sV9b+HfAviC3+Hd9q/xKkub3STapBd6VcW269tXOIvMXOdzIcHcMZUkjkCt51Fa9rGCjrY+Lfhh4e8FeOfFs0es60+l6Tpk0LNZ3EZdNrOwKMQyEx7gozzjvXo/iNtGtviJDonwe1ey0TWLiV5tIeIobG6CosptJSiIIpGxt2kDOQtafw88BvqWtappOjaVb6sZCJLDVZmi3Dy9zQq6f6xW2/IxDHkDPHXc0D9mHwv8AFHXtR1fxh/afw/8AENhNH9su7aZUszKqhYpFgO1t8gCnKkdOeTVOqnZN6Ala7PMPi78c/HmtWtv8OfEunL4G1WFh/aEb3Hn28uzaVIjcHy4iSWVkdgV74r6d8I/G3WdM0PQtH8ZJY+JYJLaS2P2BvNEyiOPy8SkgIpGGHy5IzUEnw58S+BdJkvtQbw9+0LZ6NvkUzxrHq1tHjALM2VlAH3sjdmuA+Hngzw98XdV1Hx34Ntpfhjq/h1vKbSrdidPvZETzNzHaCiOco2FxjGe+BKnayJbluzgdB8GeNp/DOva9pU2+GO+CC3uFdrhD5gZdk3QrswpyoA56V9kfADw1ommeFJNcTRJvDx12LydWfzGdlkhkaNcqvSNjn2KkGvIvAfxctbrX2Sy0i7tIw5t9VWNRJFFcqvykRhSSj7SO2ME9q2fiR4FvLq40v4leH77UdDkLbdQtLeZ1h3EhId8JYKFYjDA8evatVP3fdIcNbSOCfw3JJ8R/Eh+HeiyeN/BV4kEPiSxZoRPEUQhZoSTuchoy6BQSxHPPIuf2b8LPC3hLR/GPwQkgY6cL1Nbt9YRprvyiVK+fCmGynKjBxt+lbGp/E3wj4dg0/SNJ0zVPh9rayGWUW0YmjymGIkYHdcROWbZuyFAxgDivBr7xr4V8OeL7nVi11otzqJTffyQqLczSpk7xs6E5384qE+iLcerR7F4d8Vz6v4is/HHgrxVpHjHxDYFbttDjt9qxx+X5beVvcSxM0PysvX5iOOK+ofD/AMWfAnxA8bT+BLDWDYeJtJtftF1bSwSRLJGUjkJijcKzlFcb9uWA+Y8Dj5F+GfwQ13xL44XxrZrb6fZvBFdQarpbqltcPlSqukb8D5fmBXbntXTeLPEXhjS/jomo+J9DOjavbR20Oia5ZlkuXYQmGVJxHmOVcSkDfgKmF5ziuhqyRlo20j6Q8b+KtD8H69/wjHiXSYNTW9VZs7VeJgWMTZXGN3y5HHHPPp5dqXgT4i+IJE8K6LLH4F0vc7Q/6Uphmil5CiIGRpACOAFGwN6GvTvEmh33i62sbDxVBFqGoJHMkV9C23zcfMAQi4Xnnp+VZHhO/eS5HhXxELa/0okQrLI5EtoQvyhTw3zFAvX29qUbdRdFY+UNf+DeneHtStNF8a6fqG+7eRI77zkWO4kDfdJbcY8cEbcH29Oy179nuTxJ4Bum8C6/4ii06G3/ANC0yabzLRv3ieYQuQGUAFgAAQRwav8AxY8Q/Er4fy3k2paNpnxg8Ds6mCOdo1u7AGNc7HBBXkHhlxwCCK+RLr4/+H7t2Xw3e694Ht7g/PZrOr2kaqwYrDlwc5HVAORXLiauluU7MNRe8Wb2hR+MdCs0+HEl4l7aWcrIk32VwwGzcU+YB1IYHjjGSOQMDE8OaZq+jzaR5lhe63btqBea1yfJ83eAVa3YlBu24OVAOBXvnhr4pfCuwj/tiDxXN4gvrNY1Q3cZAg+0jyz5hYB59uRu5ymCe9clH4Pv/hp8S7C78SXxvLHVria9RrFi8Fxs2s26EMQ2Wf06dM8V5PPHmPQs7Ha+LH+Eus2y6d4l+Hmo/CrxVpCvJbwy2we1n80YBdGG08DjgYx8p6V4rL4m1W8t5b3w/JN8MtW0OESPYNIVjuYCBh4ZGwQ2RtC4O4Y96+o/ir8Udd+Koh8F2dxoNmWYzLFqHnQXUpVUA8nPKsHJUgZyOnANeEfBvxhqHhWSeH49WzbYZQumXSQQ3cEgB8qSOQgOoD4VkO314rG6bfNsv62Q0moqy1PafgN4t0Hw943tvE2ua3cJ4k121DXljIVEVyGKiPbuACzIgBCg9ARjtXDfGC58J+Lf2hLPxf4Y0tPE8kFuIZdPltjHcxTCIo5/eBQSQxY+4FWtT17w18frzUvDXhCO3sZbCCK6t7yNEt7uNldQEChAQqn7xVcEYxntN8Hfg/qOsajP4i8Z6rcT2dpLsjv4JQsyXEBILicLgxcY6fex0xmuiLc3F7RRjNKF21qaetaR4/XRtT0L4eWVt4n0y7tI5brT5y32xSoDbFePDb1YEr94g4HavlXwN8Rr+303xNZ376h4P8TW9unl28sjQ3CKrhmjiDbcqcBemMZr9Obq58HyrJp2qXF94R1GbaLfUrTLMEziMySptUp0yeNw9OK8WufBWk/EHxRaRazfQavqWiXbMLh4EhlvrVkCmUE/fXd/CDnjv1pOME99xRnK22xxGgeCLj4z/D7SfiZfa1DoqzeZDqN3M4tk3ROsAkaNFXDmUbeMA7l6cZyvF2nfEvwdqGmaj4etmuIrSYx72T7dYGMoFWUygb0Rxg4BXkCvQfjR4DufBOhaPpnwruLy30XWpriHV0t2a6sskxlfPRg+3bjIwO3T0Zph8QWVhYeAPitZyaF5DmO31rzVitbyKPLxjO0J5hAC4JJyBjHSs7xvotCo32udF+zH8QtY8Q/EbXPC3xB0jSxc6daW97pRggjEjM5ZZ2glGCykdUPSsj9pjwnq+jaxP4q+FuiWttHqlvFDdWyoqSSXvmEZe2XoNoBLMuHz1rwDV/F3j/4carPquk6Zd6vpfh69Sey1dIPLW3gbG5PMjAWQMSynk5x9K9N+I2t6T8Rt3xS029/0W/0m3nK29wFmt7pFWNllhDAlAyAElSPTtjOUmmnHYaormbPneXxDqOveNLTwR8V9CtPhzrCiJLW6ijeEXBfGx/MyFC88flWr8Qfh94S8H6yP+EV8VpdXDLGZbCULKzGXALQ7fnC85I5wua+/PhN4y+GXxy8I2/hXx9oMVzfaXbRiKTUkjeeZYBtaWCfh1Cnpg5xmvg/xz4T8AeGPFDTfDW6eK7huZxLFfI2bCQHCqNxb93jKjr68V61PGP3YnG6G/wDSP//W+cdM8cXXg3UFsvAssmn6v5iO13AWMsyR/cOGBO5c/wAOD+FemeDdW8b+LvHFt4p8W6jLrGqWMbLGLtBvXjajZbIz9RxXXfD2x+Hdt4clvjqGlfDjVAPmMwW/vBIx4VfM3GNXTj5R36cV5brnjXRvC/iyw0bwrKbGGWeOS9miLXM3kE4JYlccjngjr0r4fmi5aLU+gUZcr7DviVr/AI28c+J5JxZ/2SLYraqLZhjj70mECsT7Fj6Cubl0DxXqsVnoem2s3iWSF2WOaRmto0Zx84Jb5UyPVhntX1R8WfEWjXuiWep+AtIEFm+RdatFNHHJJnBCmCRQ2Se+PyryPTtetz4TdMSWkG4iTymCjgjJkbr154Aog4pfCDcu55ZbfBn4kWRjhttGisrWx3lytzCoHfg713bvYf0rG1ux+Ikz2+l6lCVtsloLfdCibB97hcDj3r06w8eeCvD1+k81jJ4ntIIy8kSXDqsjjADEMDkjtjirdp8ZbS/1658Uaz4btY7Xan9nWdziVFVQFOSqggsO7dK6Yyv9kxfMup59YfDzxZeyrq2lx2WxfluJFmWSaEYxkwjacVs2/wAJrizvoV1ueLXppD5kESLKhcf3SVHB/wAKu+LPid428QeJY/EHhTRpdGv54dogtAkhmjjzwU2twP16dsVe8M/ET4jaasmoXU5a8BVNrQwDYp77sEdeNvFWnUevLoZpR2ubx+AOueJdStrx3Gh2IQpKojPmxgAbfKPy+Zj17fyrar8EdW0OP/hGdKtz9v1COT/iYXbg7k/2UztDbSRjtVjw54+8UPd6ncapq7xa3lEstR2BsIw+aPbt8sAjHUcdq52H4ofEX+3LPXrjUTfHRJN6CSKE/u+4O0Lx9ahuptYtQS6nV+AP2d/FmsIfD3hNJLG+jcrdyXgAWMD/AJaKj7D8w4GM57Gu5tP2e1bx1ZeE59cVbQhze3flOPJCgAIpITcxbj5Tiory2+Inxbt4PGMHiEeALNBm4uA4QCNR6DG7oOOlYa+IIrK01DVdU13VPiFBa7Ut7sxSQkHAB2ZxgAnHA7cVLqVHo7IahDoz1G7/AGdPCOkaoNHe41HUNMyy3V4EKtNvPybAdixle+0NnHWrenfsxfAXTNaWbxj4ki/sazk85ra5urqC8myPkj+/5TAHsE59a8b8Oa349uNLk8RrP4iu9Csxi3d4ZpY4xL8h2MwIz26YrzQeFvFEfiiDTLTw3q0wcNcLFcSttk3/AD7tvCqMnOcDPfmo5a17XSHalbU+5vGfhD4R2E0ieH9EtfDNjdjyoLiaZ2Mm1edsMhK+2cjrx6VwHhD4YedJqcvhSz/sqKfyo7q+nkHk28S5w8SSYyzDjavQ45r5pvJ/iO+ye00Nr8St5dkrhpHhKYBCGRSJM+mMelSzXPxy8bXsXhK9gnt54csmmEpbLCSBmRiPLQcAdWwOlQ6FaXUd6SR+gUfwe8NW/hiWw+F2m6bPOvySandyi+PnjGSgmMiwoenyKmM9Djmj4Q07xv4E+GJj8UXVtD4fiknlvZIJ45sI8uJI1W3UjBLBlx034GOg/OrxD4F+LtzYHw94gtr6NYVeb7DIR5WAR+8VI8+ZnsRXcv8AHbxPoXh23+HniTR5/FWn28cSw293KitHOVAxE+GIA4AycDGD3rCWBqpO0rnRCpSeysfo7qPjTwxo32DRrE2egabq9v5kM7XEodwApBLcqnIwd2Mnj6rq37TvwA8C6JClxM3jDVbFhDa2EAcXE/mEea4klVI1jUAkhsZAG0HivjvwPB8X9aa1bSfgpLaCxMcsF9NiGNImPys/nE7ucsCRx1HrXsvjvUvjVonhWTQf+Fc6dr+pu/mQ3g0gOFYHLBvNhjiZwvSSNsdzzUfVntJ/kJzg+wuu/ty6DqepwWNh8PbzXbGMNJbwG9ezl2KP+Whe3YFQef3ZOe/SvE/En7Rfjf4oaZ/Z2heA5vEQt5v9KsYIwbG28wMsIYxI8rzf7QCj5Qe1eh6h8DP2i9e0yfxB458V22kWE9uivbyWFkrLGVJkgUR7c7SxXIk+h6Vd8LfDn4g+BfB8WueEfFV34Ss7WF3aBLaNky56hyrKzE9FYN6Bq1hh6cdSXUvpFHzyfHfxa+HdvPDefDifwvdagUKS3i74/lGB5aneGA9AMfSvTE/aa+MHgrwH/ZdvZ6T4XubwFQ0fzSGTABmVGE0QJXqHyRnqMAVuXnhP47fEPRbvUj4w/tGGXa7efbwQsSvHK7EAzjqMZx0Nc9bfs0Cy0T/hI/FSNqAkceTbvci1YM333AViipx1cjgdORXY3Tt72nzMdbrT8DiLH9qD406ChvtDns4buS32HNtFIFyQTIRIG3Ekegx9M15LLr3iHxBNPf6jcre300hkuZEUW5kL/Njanyqo7bQBXvN58EPhNb2Ra6197iG8KTYgniBtsj/VqAJfNJ+78u3bjnFZ/jLwJ8MNDtBa2GpXMpgVdtpFOX8oYXO+YhevcHJHrTp1KC0iTJVH0PnzTtP8S+JL6aw0dZr6SXbHcG2Us3ljoXxt4GOp2itjxJ4ZvvBkgBnQ3N2NjKjbn4xkNngemPyrvPB+s+F9P1G40zwrLLaXWpQmLKZlH7rJGJGUZUDjqevaqmn6j8Mru5n1OG4hn1CHgIvnKztzuwR8gx1Awcjit/rEVokZexm9zze0uGW+GmXZEkkpBECAkoVXlgRjrioNJEzavaXD2kt/BNOY5oS7ATRhl44+5yB2FfQ/gbV/DN5dT2AuLqeMB9lmlnJOsrAchGWMmIL6dPwGK29H8a6g3itfDepaVbaZpOnt5i3c8sULQDnbwoHBk4IT8fSsquLVrJGlPDs+tfh5oviHxnDceKfF+qJ4R8MabDDiB/LlF0kysuC0LgRiN0Xb+7YnOO1Y/jfxl8KvDXii1Xxrqlx41sr+BPslha3E0MIxsG5/KYbVZcbVkGDz17cj8JLyHxR4hufDw1l/EPh+2h+1FBawvAEjGUEsoXzgF25GGHK4xzx5bH4h1Sy8a6jrekaHDDZS3hzq12xHyxkqXSHhlQjO3I6Y6Hp89VrttJHsUaG9z6A1j4za9rGkt8OPhHo9j4CtZtsNlDtiSO3SSTc8kSSW3ks8r5z1xn5fmya8/wDEHgzX/h5r2mzavrkl3qt7IsOo3/kJDAQNsiJkqFPy5ydwIPTvifxX8RZfiRf6V8QNRikTSfDl15Fra2ztL9smZVDTodsbR+WVDKCpBxgE1xOo3Hxl+Nvj3R4NVij0LRNOMpjv0SKWTZKqBB5aiNy4ZBjdjbkk8DJ4edylZL/hjrhSjGOtkj6StfG3wc8KXkOjeCfD9lPZzptvdUJM8nmoBtWU3AdvX5g/4Dttz/G7wbZXdxqlhaT69dWyiO1gsg7N84AYIxi2AEde/pjFfNjfD6LwT4ruPAem6q3ijVpNr6lcvbeVBAJNsltCRISrs4bqmMbhkA9PVPGvwu1yTw/ajwveP4b1CVQgEQVdyqQW3v7YyNpBwccDIKd2tZGfJBPRHhfhjwnofxL8TX9n4ga5ufFhk82SxULawTb/AJkDMq4ONw67OCKv+NfAHjDRb60+ENhLaaHa3Eb3clzJIJ3VXUM8PlfKS3B+43IPBXmuY8IX3jex1TxN4N8OWl/qk0TQW9xeWUHysw2qROxDKu4b8ljnivoTwn4O+I1/dxaJ4P0ODwpcBXN3qd8y3l24Cj52ZRtLckKPMK84xjim1zJQsU58j5rnyd8JtK8G2PiWebwX4YuvGerb/Jtr+dpEtrdPmHmiKRnXLj7qyfMOCMYr6wl+Jeu6Tpdv4a1G6uZNfnj/ANGtLYyR7BtIabzjlQ4TLlUK7jjgcV7j4T+E1z8G/CN7Z2t9Jq97qN7DK7pbpDkKSZD5asyLuLEY7jtXyDp/g2xt7/VNc+KOqnw1om+RrdPnmlmnaTaUY2ymSIIAmQEO4AngVFWnayvsv6sJVfaas9d8S6xo3w7Sz8VXGrTW9xq7ok1vqQVjc+UmBG5wSuUyM7lYL36GuptPF/gXx54dvk0LS7bQbaO2na+ubaRr6W23ovm7QI1wwB+VUP8AeA/irxR/hR8GfHvwzvvG+s6lqmpjw2kQguUkmWKJp1x5KwGNvkJwCeAuMtwAKtfDe++DPgzwOIba9n0zXdV/4+JLlbmZ2SMsF2xoPJSNckqQATk8k4FcUqato/kaxS0dtjF+Gng5bnw1eeFfg7qF7d2TTuwmv7GJo1Qn+COX9ywPQncD8vQmvKdT+FOq+KfGMHg/xbrMvjv7HuMiaNFFYxQKmDiWTywhTaoOEIK4wMda5C/+HPjD4g+LZ9J8P+JtZubHT/37y7RsuVkVSyLE0qeX8vTBkyeQor6K0D4kad8JfBur/D3XImj1OZUm0vT5yP3DGMLFm42zKxfjORxjHFb+ySXNI15mnaD/AOAeQ+LdN1r4h+IB4Oj1A+B/hvoEcENpaQRm8utTkZUZlaRilySXDjJJVc9xXGeKfhL8NvC9851tZvCyKVdbWVC1zKjg7MZfjB6gLkZ/GvZvD3xV+InhLVmvdQ0bSj4p1KFZJ2nfaYbfpnZG3kpuHzkbs4PTin+Iv2ifCem/uvDEJ8S+ItUibzr+C1VfOlUkCNTdR7vlyfmVSuF5HFTyqO0dfQ0Upv0+47u/+GnwEuvCHh34o+L9RuZtIgtFS20RIGXc5H+rmlhzIu3A5ON2BtxyK5HSfE/jzXfEs/iL4dWFp8PvBFlIIrq4uBb75xuPyiSZRcM68BY0fALYP3gKxPhtaaNf2MviPxZrtt4Bu7i9IBulNy4ZV4iKIEijG1s7tnfoMV73q3gvTvjhfP4Ki8QHU9N09VkiMUSrbruXJTPAY+WoKkZwOnetZS97VnHL3b9v62NY6zqnjfUbRvAIjSawtZE82SSNYYy2cnkNv3ZzyMKeuKZ4Z+DPha18W/8ACXrDdeL/ABbZFEvdRlklS2t5GUrxGCEfDDjjHPHWqGn/AAq/Z78DeK5Ph1pIkn19hESJ7m432sjqrgGTakS7wV+TLdumRiX4jfH7UvgpPeeB9I0SB3to18i7nkZEd2GQHk8uQMYwSWXhiMDcD0xnWp01eOoU6U6nuwX/AAxxfxF+BPinxX4gTXtR+z2pO77bd2VkZrufkqiSwQhPLVV+Xf1xznpXp8fiXQPg94bttJg1e307StNEZuStlJP5l1NjeobaXGexDZUcHGK+c7Hx58V/2kLfUvD+hapDpcVjg3MtpHstVcKWCDaPPkZ9pTALL7DiuO8ZePfi/wCBfBS+F/iH4chutP1iMJZyXMMayEI6BlYwgruzswXCsOGA9OeU6nLaKsdSoq/LN7Hda1qcPjbxvovj7xFpP2W5mjUWd9ZyO7uoC+WWhHzfu1Y53c7eMdFHr/xItNX+Dui2+v8AiP4iW+m6pfqTp8txpUCGHYuSqBEnEpAK8mJO/IyMfOPgv4iatYa3p/imXXzpV/I220tYrUuihwIWBBUDAX26gEDivePF/wAH/AfxO1X+1/iFqGp+M9ctoFju3jheM20brlI1WNkhwvODGhbIzmtJwfJyrT+vImMoqd3sfKXhXwLrfx08Uwax4k8S6l8dJ1keeS0JudNgjRnZFmRmljj6hSI4kBGMAevca18EPi/oPxhbwZqWl2OoaPrH2iaFxNEvmWsaMsP70gTgxvtwAN/B74xteKfhfB8Imt9O+HkfiKytLyGTzUe581jHuDNu2p5iAEsQDyOfmwa+hPDGqfEP4b+CbXUdOjXxpDqkamzh2N5ltO2AjyTTGfGQRu3BQdv8IwaulQjFX5dgr4qT+FnzLq/7LniTQPEulXOpWTX1jfSCZIY7mfyLARbdvzyOGkMuCecFBnjpjsvifpXjHwWdB8JfD26PhvWNchuku4oVDiEQrGY/MYgruwXYuOcdDXseg/A74u6v8ZLD4ieNLxdXlgjWe5kcxQ7ZnhEf2UW8bBFVY8KXjBBxzzXuPiW58U+BdNuvFWr2seox2rowt4IVE1soJyRcLzwnOSWBHTHSipyxS51oc6xDbtB3Z5t+y14Js/DHgeSCb7DqOvTTu13epbMkkqqWVA8k/wAzbcbiehLZr2S+03xR9ou9dsde+3vaqshto41BZCQgQMcY4ztwh5HYmuOH7SXwsn8ES6vdXceoq2PtFtDG29JCR808wRY12j5m3cY7kV4r4k/aCuPBfiN4PhzaR+IdIURm5ltJBIZp5RmOPcy7F2jvGWA+grOdXml7n4GKo1Hdy0Nv4b+DdX+IHjq48ZeOLErqUVtIYppUVFkj4jRCECKwwf7p6dPT07VW8JeCPFEXhzQ7S20fXNRKSz3EzMsbeau2LiRWjIbcybQU59yK+d9V+OP7ROseI7fwd4eWx8F6rqf71J7+KzmlsLROTIY2+SckK3J5UdEFeT/FLxP4t8OeHBKrH406lprmOfX3kazSGSefYsfkvA4ul3bduJCMDghelvESSUUrHTDCNy95qx9R+P8A4j+KLbxXL4Yvtefw2dNt4XuJLdYlmnkuAuzYRGHjGMfKhbpk818463458c6x48sPDXjHX57rSbUul4Le3jabyCqsrTLaxJ5ij5eQWbgjrUf7Kfwm1m0TxP49urO18feO5gkRs5Z/ssNikgIkeSUEQSF1GGUAhAmF5zj6B8DfDTWNDXUdQ+M2vWnhuwkj/eWNjYwwwru6gXUC4f1+6Sd3GOlRJOMvf/4BbcIJqJ5DY6jrnw41C68R/Dfx7Fb6Le7B9lbTYprgbmywAlhQx9ePkPuDgGvVL7XPiJHpKr8V/Hj+GdE1G3WG20mzsorm6ljchdxubeNpIxxk5Zjj5R1xXDW+n/Dq78UXviCyxoPg7w4ytps0jXDQXTSMFYMZ8XQ/eHgc9MdMV6t8OL3VfjD4W1Jrm/int7pTbRv5EakuGYC4GApAXGQuAQe1dNGk5qzOarUS1PkPw1o/ijRdT1O78Cy23hK081ka3uGW7uplRAwaaWYYQc5Bwmc45xXofw7+EU/ipJtan1oJ9jEcioluHdEDP+8VyykbNrfKIz1xx3+ovC3wtn8E6VrH/CSaggtLoxpHthWX5gvlqSwJxuBH7tkAGO1Y8PwS8Q+G7y41eTWodROpWzW8McNuUFvApLFDHGxgl3I3BOGHAA7V3xpOPTY5JYhS6l6DwNpGt+Hp7TwnHFLorRKsE0gco7xEfK3mfvvXrkcelQ6N4N1T7Kn9m6smpk/eWPEK4ThYsduOM4Ue1RfBS28Gz6Lf+HdLhvdRu8zjzb6aSCGfbIiIkcbNhQDzwm4Y55+Ve7sPDvjDwhf6h4w8ba1ZaFo0cAVIljj8wkcDGEUbuAAfmJz0wBVq0baGflc3tHsfC2i3u6wtZr/U9QRBJJuaPaoA+/k7T0zwM8DtWB43+K3grQr+TSpLN7yWFPKvbnycxqgx+7OV3Akk88hcD148W8bfHzxN42tXg8KaI2kWmlzmGfVLmSPyn3FU2mF49wLZHzr90Hnb2xfiHe+PPG+i6T4e0q7W7sb2OMS2ENqN2yMj955zBjIN6nO1h7dK2jGT8vwJtFbnS+E/i3N8W9a1Pwr4f8PkWUKwfbJC8cqDyn3KrkrEzDjj5cjPAzX03c+H7i3WKOzU3ESsClp5YjVQAflRguBsPI5HH6+Q+GftPw106w8MeGLmS9W4Vv3c2PKgVDuL7VXDEnJyTnj0r0PXNd/suK78U3aSam9lZBmMZjhiyYywTCjkE+5x0z0NdErJcsTNLmd0fOn7QvjDxF4P0HUvAa6VJo8muR4GpB0Z5bVGBdQqAbAx+TkcgHFfGWjQJ4X1638RXirM9gySQCYfu3yMsDwycEdMH+Vdq2oax8SvFck2redqmoX0uL1uFaKJWVRkMFRgiIMbeAFzXeTaV8BNG+M3/CH+Mbhba1tIUW4lnup4ba3laPzF3NgJIZFwSgZwAR0IxXTS5aauVJN+6kcFpHxt8a33i68mtLuO7udYi8mX7PFGlx5CqEyuNhQbeu1Cx7HOMfdX2TStT8NJ4D+HWrHQrG9iln8Qam0UjOLYRH92FuYy7784zEwIx1FYEuufs5eA/D01t8J3t9au7+aIPHZOZJDFu5xLKrbVQHKqpAzjkDkdxot9BpXhKeW0ilstduLGWWQSssjRMASgb5Wi+dcY44715GLrwvaC/wCCbU4ylZs8b8S+NPhN8DvB19pnhe9+wxX8Z803Fpcu98VG2LyN+SBkkA8IuORxXxF8PPixo1v8R/7X1nVI7Cyu/NeSKK1SSV5ZF2xxoLaDqNwHyoFwvPWua8d+LdS8dawbfXdUaKy04SQ2ReNeLeRxtOxFTcVAXtnC/jX3B8Lviv8As4Q+G4vB/iC3TTYdMtI/P1uNH/0q42rnZG0b3EeW6bfkHcgYrspJUqfPPd/gTNtvlijwv4h/FaPUJoNM0tbi71/Vp0h0PRJrUwBIvMw5PmItqX2nIaUq/GAOlcj4eufESeKk8KeP9D13zTdxtdQ3r/2fbxkOBv2BUSQKvQoW/wBn0r2/QrP4W+EfGr/GD4c+Fb7xNdadvmiWS5e5uBC6hXkRHyImCLwyglR92vRNQ+NPjPxp8P8AV/HXhjQLTwUbi4S3tZCIby8klyIyzb4dgG7C5ZMk/nXBVxVOGyudCoVH5I9S+OHjjw54V8A6Vc6FM13N9mY6Za4McDl0BUPPIgVVKN0O7J4OOtfnB4U8Gaz4z1291DxnqNn4T0mC3+1Ts0StHBF5mEjiMMkeWfOQ5GPY8Cvsrwl8IdJ1zQJPHfx5sbzxdqmk2zTQafFdS20SL991K2nlrvJAJ27UwQrA4rr/ABlquieOPhLbWWo+DJrKw1CRXitLC4SKS0ijObeYSpFlt5+U5CZBOcVxf2moNqGsvyLhRvaP2T438Faxfp8SI9J+E9p/Zmmxv8+ovbtdpHE3+skb7QFkIK9RHhuOBXpnx/j+I/ivUdF8DeFJpND0LUN6+IdZlto7a3MahFeYCZkuDGqli0UbA8AAsekel+JpfhQl7q3gTQ5YPtTx21xfX0s91JGQO8KqYsL3DNz2HQV6H4d0PW/jjJJc+IPElrrVsSJZ7BbXGEQbE2RwBdoPTr261hiarqNOfTuddBKm7xPCNb8H/C1LLQvg18JfibJq32su2rrplnJeS6hcMFETCSR1jt41VdoiW4KADcwHWvsX4ffDe6vPD0XwciLf2VawW76lKwjQ7EwAoUh28wlRJvRj83BOK+SPil410Pw18RrXwX4OnsvB2jeHIxYG7t7YSPLdlV83zGMSMdhzHgnb6jPFcj8TvDfjO/1Kw8b6p4vZV1OQwW0NlGbZpIH5ODCfK+ZWB3OVbHFdFHLp1EpdH8vQyxGJXwX2/ryPt610ay+x3/gzwEya9Los8on1a+K2lvaz7cRxtC4d5QORnG3OD0xXDeEfCHxQ+H76h4x8fatp/hnQ5Z44VurJIJxcmYBBL+7EpjT0DIuW5xjGfgr4j6Pqmkafa6dpd9ceXc+VItm8kj3Cxo23fhmY+XnOQDkY546fsB4a+Gl74k8OeEdQ8b3Umr3el6ZBLb2CKbaIXKIDH5pVvnaPGznCHnjBIqMVgfY6sxjiI28j5t1HSf2WfAk+maLZ6pb6t4k1tllOpal9peMRT5KvsI+xI2R0Gw4ByRXjWoa58ANC12+8NxeG5vGsv2+J9S1KO+aK1jHmKDs2H/UjnKpgcVz/AMVPgZrXiz9pW6sPG8M1hZavIZLVbF42mESgFf3g/dx4JOPlzjHSumTwH8O/gvq9x4c1eK8uNXIFzpsd3O7pIz8W4YxqIWIIIIc7D0xxiujDS5aSvL5L8ippX5Y6n0zrXxa+DOieHtTtPh54fj162XyUuThLCzjZWCIpkePzZ8MM7cMpHQgGvJ/iz+2B8ItB0TSNH8UvB8VtcsTDcmDRSILHT5ioCJLKpIcqBjZHx2YcCtS9ttM8HeGZ/E/xA8P22vavbyxvDYXEp2mSYIAXhj3wFTxxhxxyOgqjoHw0+B/iWOz8ca9aQ+ApRG9zBpaFJLITh87mhcCKfOFYIqBsHHauB0Iyk7zsb0+SnFPkv2Pnz4ffEf4gfFb4nXvjnxHoOrT+HYoUfTtN0qMtCWX5VRZIo487hmQ5wpYYJ4FdnafDWx8ceINfuNc027+GYtFMs1rePv8AlK5hzK5Q72wWbbvx905NfTviLxBa6xeWz6J8QJLmGWREt9ItrAxSyyDZlFUBXC9lEigZwuTwa6bxn4I0jxV4i0q3vbO1jt4rczXxZd0yRRgbY22FJlOcqPn9sV24ajHTlM6+Ib6WPDvhZbabFp1hodr4Mj1DTLSYS6nr7zm7Vo8kP+4ZGmOcr937vZeePoSzg+HFjHq/xo8P6afFmq6BG1jZbA9uLaNU2ukaeWB8qNgvJGzKAQteGa74g8S+L9SPg34dXbeCdKSNYo0vIkaeUBsfK3JRT6sc46nmugvfhzo3wx8FyeJfijLfXOi6QDPLHZytDbyyk4iTHz75DIQF+ZeeuAK65J/Zf9ehyaN2e555daf4Mv8AxifiV8Rvh/ea1bavG0LpqF2JLaYT7mTEaLgNk7V4wox90HFfRXxG+EHwf8PvpHj3xHeRfD/SdIto1stFjtSLK2L4fcIrTLGYso3sAd20ema8g+IPxl+H+v8AgkX/AIS0tpdbkhH9myy3akWd1swkskRU28hj6gfMHPAxnNeA/DvxP4j+LPjJPhZ4rhv/ABraXzq9/cRXPlSJKvGUMmVhQZGfLUD5eMV3UOe3ItkYVlH4nofZ+n/GjS/F1tfaL8Jd3xEvmgcQ4dLSO0/g3n7VsJIHRAMnivV/BNjP4D8LzeNPG17HJqcNpi4IkZ4Ejyu1AQSGLcL8o49KsaZe/CL4K+F7Xw9c3FtokkVvtS3eTdcyQoSM92kOOcnk9PSvnr4g/G7RfiE+lr4U029tNJ0qSRpdRurNpG2uNhaK3RGyEVSfn25OBjqav3W7RZkuZ7xsj89fj74ivvi38aNT1PT7p7q61mOG2htCcCK1hdjbxqH2Kdp+bjAyeeTxJ4c+BHxW8O3P9pXOkpjyT/pDTwkAAj70YY+W2B23fUV9JWfjr9n2c3Pgn4S+Gbmy8Qag6q2u6mW8lJCcyysLs/u9oBG1Ai+mK3FtPBej+KLT4beGbweKvEN032a7vpZClpHcTY/dtA7OjehAbGeMkiuj6z7OkqdNC5JSld7I5P4HahLoPjO38K+GptMn8RajJ511NMzPFEkS7xFyyK5zkfIynJ6gCv0GtfCTRXR1HxoT4z1SYrNFFaw/Z7aFEyVUF2WMgqfl3c8c881Y+HHwl+FvhfTbfWbK003V9TtIgH1JEK7WQ7v3ZcsIxnnPBP0r5u+JF5Ox1T4kp4z03wx4f0cMpmeWaUvMSFcf6NtZMSFFG0Y5zg9K5q7UbK5pSXtG2kfLn7SH7Rnir4u+Obrw34NF1DoujKRHYqgLS3ELsk8koOCuz0xgA8E14Jq2reH7bw+troGkTaz4quAkl/cOS8drkncoRyykqO6KAOua7Pwp471rxh40TxklubPw5aP5cCeUHiuoN2X4VFk2PjGHU44yeMD3a38M/C3xNBJ4y8WX0XgXw7Y3u6fT44W33Nw4J2LcxSQvDvPOEBBHA7VrRkqcU5aXJqQ15YrbYX4KfDr4t3ukz6tr91ofhLSLg+ba6XLDFPcSDagilM8JIIJ5BY7+23GBXRfEvT/Hlppo1vwvd6pqwiV7XXNcsY1is7WH5QLaOHZgPtYAsAuMg+orn7D4t+DvCWl6zY/Duz/4R3TtZufKnn1CZ7yaaOMNtaGJgTb7d5++WY5HPAI8z8dftE/GW/8ACv8AwgWmarBDpGoJ+9SLToBLBaBuArkAtvPzE435781yToVK9S6WhtTqKnE+g/F3j7XIfgJD4U+GWjnwk15CNPWxaOO6ubuNsb7hp3UgBg2S2FYMTjGBW2f2ZPhrcfDbStR+KOrav8S9auba2gj+y3skCwSnnyIo4xIq7WODuX7w+XBNfCA+KnjrSfD83h9NSSZLwMN80QldY3B4h3ZEY7DGCPqKZ4b+I3jLwu9rZ2Wu31z9pzHHEksiQxRdX2jPylh1aNlYAV0QwE4yv0/rYiWIjy2Wh+l3/DF3wzuNIgi0zTdV0WW4jU5k1K7le3bGVDCTaJCOuCFx0rlLj9jVoJIl0OF7K73AtqOq3AusBFOEhRWDAyNjHTb+tfCOuftDfF7X9aa5j8aahphsAsNjHZXMiW9vEgCbNiMokZgOZHQue7GuI8ffGnxl8QNZ0w+IvEGr3FvpCt5Bgu5HEc0nVwFYyK5xgH5m/hFdkMHUe36HJKtFbyP0h0TVLjw9e614E+IV1baVa6irQwLwFniwUlcOfugABiHIdfu+1cFqPxC0n4N6jov/AAjXjq112S5Y/YtDsINkflbvLTMpVhtVjzu2k8EHjI+EE03xzrckuo/2LrWtPBA8kkklvO7mI98BeMjGePrXR+G/hl8che6frtl8OPEW2GNrm1kmtwsbArgMu51BHP3Rg47UOhGLtKaH7WLWiP1O8f8Axz+B1r4ek0fxV4qjt9V1W2PnJbW7O4aZcEBmhcIFBGB93gd68w07wb+xRoHhi38W+K9TlvypAtpr68l84tgZC2kJEQTjISQNx2HAr4PufAPxK8VXiXd34M1GPUC5AjWzMTpJ0USxMQcejEECuiuf2Tv2jtRtLv7B4UvYorRTKDf3UDRM2AzJBBHI5z2DEZGOlXDDRtpURlKrFaWPYPiH8TvhL438Y6hqVxruqX3gy1aNrDSbdLi3Es8cSxksiCPZkqcMybQp4bNdR4c/aW8E6bqumeDfDOlweAPBOlRte3yuPtUl7cR7fLZpIwZWYDA2kt0A7ceXeBP2Kf2kdfvrbS/E2n2fgC0lRprm+uLmG7MA42RJDbTfPIw9wqY5OcCvoa1/4J/RaZdx21p4qvJrm2ttzOI1ZZZn7hXwsSjjgmXt0q5YfD2S5rijiH0R414r+OXinxDfx/EGa11PWdAhnkkt2lmCWCiOU7P9FiIdUjGBl8FiOeFFcpq3xT/4SXxBB43W0s5Zo4lg3ujeTax5Y/c3bnYFiSwPfAr611D9hW61HwLNoWpeLpL7XBKk2n71eOytUByY3hWQrMzHjf8AKq54U8Vy3hX/AIJx6LYi4uvHXifUPEcilcWlqY4bZs8kdA6DJ4IOcelEKVKMb9hSrN2RxHhn9qDw78N9Eu9e1Czl8UXGnof7MSxxbadC8vzTGd1U8K2Gwyk56baj0X9rn4jfFbwh4l1y5Vb6z0+2dvs2m+VaWVsrK+15pXd7i6CCMuQAi4BBXpX2RoH7GPwV0CxB0vSZje2kW2zN7dT3cFtLwVcQys0coz1DgoegUVqeJfgD8IdfmsNL+IUlzqkzFJPsiNJaW9x5JOFdLbahRf7uRxj2rknGinddTSFS9rLY+JvhP+0t8UfDXh2GaOaLx7DfyuXe4t2ihtFRcFFljVY8L0IXA9q8c8cfHi++JnjWe5vIDf3FvH9k0vStPG7yo4/vYfG+R3OSWdWP4V+j3jf9i34R/EbXIr/XpdY/s2ONRHplreNaWa7GzGipCiOqqM87s9DWpd/sy/DLwpcWrfDjQ4dHuoYVilWSWdoRAAcPKXLeYdy872JPpgcJ1cPvb5DjNt8qPnf9nLVNR+HnhW68RfHnUrLwf4Uvvms7S/jxP5kTmReYiw4X5fLZVdjwATmvo3wR+1j8F/HWu3+ieGZ7y4bT4me3u5bSWC2uo1UH907qCgyQqiRU7HGK8i+M3gz9mae9svD3iWCGfWGbzng0vUJIMkJtZpUEojt0JBUABWHbAHHNeHvD8XhpdZ8K/Bh7T4e6PZQPd6lqRnbUWa4eP5IlmugZY9sQyZFLKgOBg4rzqmJg20vwO9YRNXl/X3HQS/GTWvtS6/8AtC21j4e8OXYkvNAsII7lrqYxgARkwNjLDZkTZ5kzgLgD5v8AjR8SfE/ijU7PxLDPP4Zlf/QrXw7pwaK4FoxcN5s6geZLICMEqqg8CvaT8XItD8q01hNIu7vQbCOCPVpg0620rRBQ6oE+fz0A+5jjv0Feb6d8ddP8DGb4hXeuR+O57mNrV9FtNMXTVvnl3jbLe+UVQITvJ8sEgAAc4PLGSvojo9morTQvXHxuuPgtpfh7VfFHheytoPs6mDSLm7RtTllUgR3f2qKJ40Usdux/mLAjHHHjXhzxj4mvtS1nxF4v+F9/4yu9a1WW+XVJzJBa2UV22+OMyRIWVYvVUGVH4V6t8DNJ8N/E34jXvx6+JPiLSft8FuRp/hWxiRF0u3B2W80ztiJ2j+YgbNpZieOFH2s/xy+EnhXS9QurnUr/AMZR2ZLanPaWj3EEBjGSS4VUKDGPkZ1/CnOD2lHX8ER7Tk0grnxP4j+Nfxh8GWen634FvbW20aSQafbx29qkkK7sHaBKQxcD+JzgMeB2rzd/hl8YNN0n/hYNjanwpoPiG6/sy4WV0uLiWK7PMgBbcE5IBZkbI69DX2x8ZPjxpk2neHL34eLa61rd69tPpeni0gvLmOyLuLm5b5ZIrcYUIi7t+7PAAbbesfjv8PvifD4q0b4qeGW8LSeDrf8AtaLT9RupImu4I1LGdYwkJwxUBUIkznjNFKfIvgJqSlJLT7rfI+OfgL+yzoXxS8S6/q3jTXJUttBuTDYWWlO0M18sKxlnZnIGyNmVCFBG4/exgn7r8LfDvU7PQUtvjFqtrofhe7lS0sfDjGOKVSkn+iRS38LJJM22MMEU5bjdt2lR8kap+0RHr8MXj7xP4gtfhFolnmHSfCOhGO51W7wQxmMihdvmt8uDGkYCAkEgbvLvEX7Set3PxV8PfEfwtZS6/LoGm3EdtZau7P8A6weXvkcN02HjHzZYnJPNbThiq7tyaIXJCK+K1/60Nv4katdal8UtT8Cfsw6VejR7SJrvW5Iw6mYpuEsccl9tlgiGDgxMN5I29K9w+GXw512w8N2fxu+IYXwdpHh55L210AwGS4mUDZHJJNu5a5duNyEZIbA4xx+h/tt6xrqHXvE1p/YFvZxr9osNLt4jPeyDkM11NkRxL0C8H39PGPHf7UXxM+IllqKW95ceD/Dt43lRqsYnzIORvm2mNeCMKoA6elcUcvxvPyRjbzOiVem4K7Wlv66H1B8RPG37WmjfDPVviqdc0L4eeGVQSWemLZo2pPb3LKkG2Ta6pMwccgZGNwUduR+Avwr+LWm2ct78HfE2h21j4r8j+3pIpzd3tkG3GSdHKqYptzyYj6hvYZT568X/ABC+PHxj+G1l4P16KXUtL8PypM8yW2xrqdYmSAzFW3bRG7FQq7STk5wuPK/h/wDETxN8KtM1aXwhqMvhe51VIre+lhlbzZRb5A2Px5P3vvAbs9Md/Uhk1V0mnLU4/rkFpFL7tPI/Q39sbwZ4c0Wz8IC2u7q6162uZI9NYykz4kTfcXF1M24y8xqQBsweAcNivPvg58PvB/i3Vdd8QapdX3xu1/SraC0kgkmbT7O2+0GYBDlwXAMLDJyo6Nzg18hWd54s1fT7+90Gx1LX5UAN5fSTm6lgjf5sgOSdxP8AGNzYB/D0/wAJeGtcv7N49U03WtFswRe6jFcJPax6gTGNoi2kb9xAOeBt6+2kML9Xp+zuiPaqdlc910X9lHQvG3xAvfDdtr1lbaXpCmbUI9OzJLFIXx9lEjltjRjjdyPbPFc54R/ZN+Mdr4j2Y0fRtNg1ZLjTri8mW7d7aObfCpht+rDALdN3TpXT658Bfin4c8A3viLw/BZ+HbK5tkuWs7W5mSeeJgCkDhBy+Dko3AbuegwIfGtp8KNGt/HHju/1rVru1hWyg0zS0ktE09irHN1cF1U9cA8N02g8Y55qo1a+h0QrW+A92+Ier6X8MfiXBp/iS5k8YJcQxTG2KLFDDECxdzGjBW8sL8oc9+dxGah8HfBTw/498Ya18c/F8F54J8M3sULaZpv237O975YbzbiQxOpit5Qi+VDwercLjd4F8MV8e/F/4hTePvEHg/WJfDNwYrTTkjhG2MMQqyNcuUaZFTO9yApY9RjNa3ji+T4Ny6z4H0HXbbxXdXEWy9uLvfcxWRyyfZo4WcrHLGoALhiF6Hpxy08FySu1qauq5RUUz6Yh8W/AfUmsNK8KifU9YhnjhstJtTKqKGIwWJUeah/iclmPQ8V6R8Z49Z1XWdM8DeF7q50HVtZsJYG1FArww2YP71VhJXdIcAbldSgx1zXwp4S/Z28YXdkvj74f/FK20m2kiRtTvDbPvtFfEhRU3/M3GV9O2K9D8NRftBaZrY8VaRrC+N9Os1FraX3iR4w9zBkeZJbw7hJGu7kFsMVOPavSim1yT1OWUYJ80HsdvaeGvhf8AJNH/tbUZPFXii0nkItraK4W9mWXPlqsQd0UAk43sByQM1J8RPH+sMr2eg+CpfE3xE8RxSSaeb+2jFhpVuv3JLlpfkPlgZOz5m7sp2ivSdZ1rwLod9F418XabJ4Q1LWbZFS5CtMJFCgiRBF5giXjnocYJx1rWtfiR8QvG8NvceAvBMmsaVbSIseoancW9uXGMb4kLK23jIOTkY9hUulzrkX4bE87i1O33nxF8Mv2N/Get+D/ABR45+IF5PoXiK9cx6VF50tvE58zMjz26yojLO+EiEmB/FjG2vefBGvfF/4caRq8nxAMclhHp4sNI0bSIYbqX7auMOHt1KJgZJ87IPGMdD2Xxq+HPxl1rV9Dl0rxFMNMv/s9hfQfu4rWy8ws0szwLsR4o14yXLs20Bule06H5Xwy07TfBiypqirHvmutvlxjzG2r8gLHll+7ngEDpisoYOmm7q1japjak462d/wPLPhXofx88NfB+/bxZLEdYkuze2cN0qyXMNtIoMkcxDzRDnlV2kpyp7Y1W1rwx8XPBup2HhrSJJTp2JGubi2WCxkvkjLEkbi23ncVbkBhx0rxj9rH9oC80fUm8AeHPDF7qmshVXT7s3wt4PtDlTuazQ75ohjb8xA69B81c5a+MPEvwV+GOm+OfGOrHX/FXiaVLWXQdSgFnA9sy4m2WsRG7y1CDzCUyMLgkhabak3CPwrQqFOXIqkl7zPLPFHxG8ZQeCtJ0CfwbJ4oubTULcwalY2kn2K0hknRpiyoGie4kQMBsVFG/J+YZr3v40/Bq28TfEXw7dWUukfDuOV1uGvby5drq4jiEUbwxQMwi3AvGFCMu4hiTXuMWs/EKHSLfS7VvD95JqETybYkC29huxtjCowMyr90NtGSM8jOPj2bxLoianrnivxys2tatb6LJZ6RJLD8wuA0iqYYsFUPmOArH7oBrza9Bp2idNKtfXa2mh6J8IfHurfEbxt4n8PeJtFh8ZWPh4uLCEWtrtWGJmhRmZwryecsZKK+eMECvIr/AOIfgbwL4X8b6Rpnh8eBJPFF+kHkTzfarolZSJlA2BI4ogX8scDLHBJAr2j4J6f4W0D4RTeMfCs163iC7uI5fEshaQSM0ZYeSTKPLjii3FhsAYDk5PFcloetf8JNbDXrPw1o8/h7SL37adQu5k22kkLHdPcSTESvgEEbU9PYVmqWvJ2KVVJuSWhwfi/wBpPxTsNKj8VSahpk2iyR21jDARuuopgu5XwMRyS7V5yDgKPaua1b4FeJNc8O3fhjUbeCex0ObNnqE10LaGF9q4jEaZJKqVBPl4bnHODXf6lYeDvH3xDhvvCvjKSG9tY/t99eWFsZraedJAQUXcI41UYTOfmODz1rsvDHgL4c+PxPbXv9q6ta3E0t7qeq6jfG3hs3G6Nf9HiMUTtJtUD+JRjsMBSpwjpoXHETa8hnhnUfFngD4X+HNA0TUZviLr3ie4XTbG+Du9tpsG5WEMcVwMySeRvDPlSoTk56/YvjRvCiaLp+meMLm3TULSLNobmVoFaYIF8wchTyucdhxXjlj4C8L+GNKtdd8P65/Zmu2NrcQ+H18+C7iC7GCsquroSUbBPXHqcVlaTpUPxB+CY8Ma14ghim028mXVNS1EefscyMVSKZ2GHVDt4J5+tc1WPNszCUVKUW9l/X3FLxlrPhi68Sf8ILoPgNdd8VeKLB1uNQuZURbe2SMwi6kdxI8VshDY27Pu8DeRXNabo3ir9l/SdC+HHwyt1+LPinxG73mrGZQscfkKqxPDEGUxoAw5ZzkKWAA4Xgtf8ACsGmxvoXh7xVbxxSRRx3AgUyXd2sf+qRp8+Yse37sedvHTnj3fS/Ed74F8OyeMvEfh260+81aGLQdMtmn3X0w5O7mPcmdoPKgkgcdKcFZPXQ1lFK0Vt2f9fkfOnxq0X/AIS5dH1b4h/DpNS1h5552sLecWa3NygADu4YuIwhyRnBPLZBq7+zZ4kub4atp+qeENRi0e8uFhtdM0G3ItradP8AXtNImyMg7EA+cAc8YPHoHxDk0bWfF/hv4Q6NBLb393bHU55biYsLfzIi/wBkxHj95lEyEx19TVXUfil4u8K3+geCdO1nSvBstlE0d7LOIo7N1kKGGRA4BdsEg7VwSQeOTUx1TjH0Omo/3aTR63pPxA+G/hD4tXPgPSoLvUNVnEFnJKG8yGIIF2xqu3f6bsnbkfhXPfE3xz8GvhN47sPtUC3+oWRGzT7OMNJZ3F0xf7RIGPOUI8sHhQ3y4BryLxz8e9Hi+JuiW3/CSWGqwafCXnvtFsFS7mcD5Ld5/wB5tTIL4Q/L352lfi/4k/F648ZfETUvE1wy6RFqdykNrc4WRleBgIQXHG5eDg4xjGOldODySVRqcnZHmVKyhr5H6q/Dm017xLaahrPjO9v7mDUL4vDbXsK+TPY7SUkiUZCA7lBAwPl4AJIHsuix+HvAuiMyy23hnRLTLhnYKI8ncWZ2zwcngkkDjpVHQ7s+C/hnotpr+pHxRdNbpBHdW8Hl+eqJvBVF3bQEXJJ/wFUfHF/4W1X4bajfzvBp4soGuLb+0CEhW8WJzCJP4ZR2ZPmyOCKlUOSfLAyc3PdabH5N/GC4ufiP8UvEl34f12DxBor6gVtMy9BtAcor4boc4GB6dK8i1TVrzQbGTRrmGW0Ktncs3meainAAxnYAP4e1avhX4bfE3U4tVurPSxdwRO01wwRYztRt24AsOApBAA5B4rK8aaL4ibV/Ku7GO2d4okM0e6WI78bWLYUfuxgP0xX2NGmoQjFnFVndux90/sVaHYSw+IdR8TWs+s3UtzBJpcxeVLKGzlgAmWJd3l+ajlhIMfKMDjJz9kePvAek+KIbbTtP8HWGuPaAyWs93hLaCYofLZ4hjzMNt3HkleK8q/ZG0W8034faZ4fub2PWU04XlvHcWyYi87duZnLYJYhj04/IV7r4y+K/hzw1qzeG5re/1q5Nsz3CaTbG6e2VQM+Yq8jg/LgH3xxXhYyS53O/obUua6hFa2PyZfwB4M1e/li8ceI45EtdQmitrLRYtkTHzSJWztAZWYcYUDaDt44HvGkeFX0v7d4I+GsN9Cvh+0e5nvdQVUs7OOUMc7Tgt5vzFXUY25PKgmtfRPFn7NHhrw/4k+IN/pOqXMrX5GnW93CrSvPgOEs2UCCKQyltzPggD069Bf8AibwX4++E08+iLrOjv4m8v7dezOPmMPH2JyhCYA2oSikMvDEiumGIbjZmkqNp7Hj/AOx34p8Pat4l8ReCfFulyarcGwF1Hd+Yx2pb3EZRSBg7mYAq2eNnIINfp5d30MFu98qOiGMscfxoAV2qeo4x/Wvgf9n/AOHWnfBXxNeePfEd9p+meF10yaSS9a5+0MrFl2Q5xvbC5baikcHPavr3w38TfBreB7/xrqHiSz1DSoros10pSMLGxHlgxnDIZQC6jg4NLF4ynG8bkRw837yjoJZfDayF5q3jvTftvh3XNQspreKe4mMiwsRhSI2X7i4XaOmF4FfOevfBmy8I+BLLUvHb2Nzc/wBsRXOs65Ou6QWssv3RIy+a248YU/x8Y7cxrHxV1L9pvXYb7Q7nUPAfwx8MvK13eLK0E+r3oOI4o/LYEqoAKqA2ASzc4UecePdMs47FtM8V6rrlodVZ20iK7aQwxww4CPOJeHXJH3Rnjp0rw5TdR3g7I9OjRnBWqb9u3kfW3xh+GPhLx/4G0jxD4TmSyh8OM8tpA8Uvl6ggQEQbflclyo2Myt+XNeN/DH4KeCbnwdr/AI6+Knhm98PJHKGgurhpElhgQtua1tYlYoEZgFbYxcYAyBXJ/F618C+Bfh3oWt6T8Srq+8U6s9tDps3nsNsMcqxyPb2aYaPy1XyxuYAtxxk1j6B8Zv2hPhD44t/CMmjL8VIdctkvC1zesGkHAZ4IzhbdUA2mNY2LYJ54rFT5Z/5G9OhU+r8sJffoes6r+0XofxV0PV/h34F8I3fjHw/ALeym1m4uorKNA7r5bMJlQqxKjyw5Q8AkAVzeqfBbRPFfhi7svhp8TH1fRDFO0WiNcqw/tMKPIUEYMaMQM7o/mGOnWuU1D9tLTbXWYtH0v4UR23hKW/8AKub2OaNLZ7l8+YwaODY7F/7wwccnnj0bQtPsfA3hfxT8dNLgXRmmvpILe1tEjRY47qSNFaBmVk+XzM4KYOMDCjFbwqcyct7eX5ESoulZKPLf+v6tod3pXxM1z4QeHPAPw8+Jd5pulTvbPDqdzdOGFpDAR5cKmFgm5IiiBmypYjGcE11uv/tE/D3UbF9I8D+MLLw3elZXtdR1i1mg0+ZlO1lSedET5T3wQPfpXk3wPni8U6rceJvilPost7c3m+0h1XyZrqMJgxvGSvlqVUgKVC55AxjFfYOt6PofjKwW08SaXYa/Z2ZjuYo7mFZFDj7siZ4HHp2r06Sc4NXPLrezhNXifkx4l8U+M/ihqY+HPwa0/UfiTfJewv4u16Ev9muTGRJFarcT4EVuGRiW+XeEG0EYA+yNU/Zb8FeKNQtta+It7q2v3iW0EdjYy3kkVrpj/dkf5SfN+c7csACMcZxXT/GfXtZ8Da54J07wDDbaZ519MpttkMNoIXASYlAFVU2v97Awec8Gvd5rr+1NNKPHHObi2iuVaHj5CQV57gYz0x2ooUaUL861Na+KqS5eTRHjFx4I8QweFx8IrjU0m0u4hks5RZ2gjaO1nLb33yNtX73PynHavRvCvgrw34C8PJoHhtLm8gsLdvLeaUyvKHYuQ7EY9lAAwFAA4ArkPjB428ZeGNNkfwlpQ1Gcxq8t3NtWKHbhBGUPLMxHyhc8Ecdxc8AeIdWuvBTat42u7OO9miW5kNgW8u3jIz5bg/8ALQbfmVRx0Fc9Svo7GXs5OKb+4zPHHws074nW1tH4mjLRIDJFIjbJIw6gFSdvIHatfxr4Pv5PCK2HhC9nsI7SyW1t7SJmXzigA+dwR98fKSQa221PTbKF9RvL/fYsg8mZRwdoztUIPT0714J8U/HXirwpodrq8VxeMNS1b7PZ2tsojd7dAQZdrgMFI2/ex8xGeuaeGVWeli9NyP8AZ6+Evirw9qdz4v8AFQOjshuorDTUZJBEtxtPnSMuQCFG1V28ZJ9APZNE+FvhXwnp0tppukx6s5uJLpbiZUlljeU790bnIjUA4wv1PavGp/H3iLwV/ZcvxJkGlQags0rebKrysoAxB8gPzcrwB1P1qG2+JvxS8f8Ah3UdD8P2T2Ek0e4G1jQXFtZSsVhjLsyqsrRjd8pOAOg7em5unpymDp82tz6quIbLUdL87R4rfUbq5hV4BJFuj+VR86blPy5wOMdu9eFD4WaO325Pifrdnd6pq0/2q3so7hIJg/3V2l3GQA20IF2jA6mvM9T+Ed5/YC+EtI1nxDfeJ/EFvBHd3Mt1IsNjY74yyFVKho1AKjk9sYyaZpH7NWt+HZPsMW/VbE3Ss+qajc+ddhDt3yRISpwnJUEqxP5jnftZ6otRhFW5j6G1X4UaJZazpvi/XtUayTRXgNuEYxQxrDtEaMvPUgHjGTXZ+NPH3g/4b6cbvxDrtro7SxZtVupARIW4VkjXLkZP8KkCvAPEnwW+Iut+Gn0a88dXGqhrmFI/M8xLWGyU53Mm8maTgcO4C4xznI57TP2bvD3juzm1HxX4oufFt9DE1rZOwxHCsQIXcGUkqqnhQFG3GOtTCLUrTZElFxu3f5HD+KP2o/jd8K/G2o+GNc03SPFiXEaXmn3G5reNreTeMoIxhwpTByVYcdeteE+LPG37UGmaNafHLVEg0H+1rpra3vtm6R7eRzJDbrbOdyQEqPJ/d/MMEk8Gu3+LX7IfinQfDMev6J4o/wCEx1SwVfPs7tAky2W47WtnZsmNMH5COFHBO3B47wr8CfjD8Z/DR1PxZ4h1bwX4c8HQuLOXVFZ2Elqq7hBbfe8uNF+WVg2dvHSvZpyoRjfTQzs1qlZehJrv7RH7aUtuYLsDQtN1K3FuuoJpscAgkI5dJXDbCR3OeemDXgt98d/jVZzrHcfETV79oZwpVpyYZCp+6wXblQR0PB/GvsD4i/BpIvg1J4a8J/E251/VNShhuLyz1OWF5Ht41belrb482MAkfKp6qKd8H/2cfgzp3gk61rWlyfFPW9KSO5kS1SdGF3u/dxImMFdy8jDgDIIY8Vi87wUIPnjd9h/U6+nLp+B8H+Kvjf4k8T6hFdXFyNL1q2AhkurVZLFrhVGVDurIGwenT8q+mPgDpfwV8d2Nja+K/COreKtc06aa+u2s7u5kilQBENzLb+Zlss5zgAju3IA+xPjV4B8VfFL4SpHofgjSvBfiGG5t3D3xtB5FpGcEpJ5YMeVIBXC7RnuBWB4r05P2Rvg9can4L8P/ANo+ItVt2/tfXoEUw2MhTcZ3i+6IUfPlINqEr8xzgHy8RnNKpR/d07M6sPhZKaXNe+lj6W8EeGdVutDvI47q90TSLtPIs7aVDDfWscYCrhiXKlCCFzk7QOfT5B8d/Hj4ZfBvUNS8JeAvEzeM9ajulOrWVzavfLcBFdHtTcwxgtIo4OzlTtzwCK5T4U+If2pPF3g63XT/ABhoPjSLVYJo10i6iTzoY2jZyLma3VWLEEBkOGCsvIOK+nfgB8HdF/Z48FXWt+KorKHWLlGfUNQihzIvmSlhbIyg/uw78Y+9xnoMebSp1Kr5pRsl1Oqqo0HLmknfZL9dD8iPGWv6v8YPjjp+hf8ACAJoWqzXMdqdFtAy3EsQdpXedl/iVXy8sjDaDhiFArtbvTfjRqOt638KPCXw8uLL+zv9JSMW7eYsUYVCfOY7C25MjHPQZxzX7IQf8Kj0TxFa+ItJt7FNb8UiNIpoYz5txG58sEfLiMZXDfd6YNer3Ulnp2dQudsMgURl/lDMuflX3wfuj16V7MMfypQULJHlVZ3d7H8/ngXwb4r8LePdPFv4c17w3q+p2stvA9xH9lKOMyloGPyPslRS21sgCv0A/aT+BqfEPQdC1KDw/c6v4rj02O0i0q71FXeHO0mSWRpR5+xlbuN3P3STXtfxi+DOhfFTx/pmu+MPGT+HrPQLITaVY2kqW80E5kDy3vms4/uIvKEYUdMc797oXhLQtQsZtK1+zvvEH2eI2r6lfq801tjCtEjON+8cBxkAcDHBHHi8V7S1RLVG+HXKlFdf63PI/gX+z7qHw18K31/HpNnHezWsZtdLnjikIlA3SQvNk/K8nQ5HvxxXzX4z/Zg+3+LtPuvD08E2sah4jt5vEHhyEA6fpkN95tztcqPL+4nlnBUZbjdxj71+IPxlXwTPHa6fp7eI4ZGFs1zaypm3nkA2R+V8zSyFjkKNvHHavnXxTY65+zl4+tvibpk1xr1l4it5hrltqEiGS5ujOJRFZ7FDIymUhBhgAMe4+cq4ys6nN/XyPQwtKTT5rLsu582fH7wr4q8V+L9U/wCFZ6DrHh/Vfh1Ek+qWqSLFZnTkDvbywpG0ZlyUPyfOrRjtg41vhTpsni6bwRNca9b+HL1tNPiPWXs7CLmMYk+zfK6ku6kxMu05Zd2CeD9zeBPDtv4P1DxP8UfiRqaRyeKI1ga2uQJBBZQBnS2YBfnMSsUwVO5QB1JzwR+JUng+TU9c+FHwsjm8O3V4HvtR/dwyXCBsPJFZogk2ZJZc8HcWwOcd1GlPkV1Y2liHdwir227HiHwy0/Rrf4hanc/AiLVPCPjHVZ5JdUsvEcMJtU0x5fMkMUK7AUWRk27WDbeADgEfUGiXvgH4rJp+mfFOfSfE2tNLJbW+nabJNJZKYwQZkCnOJVXgynGBgAEEDg/jB8Q5E+MfhWzfwbdXlnqOjpFZaoEeN1mvt5mWKRcIPs8MZEy8vtY8Bcbur+Iui/8ACufhJH/wq3TrXWvEdo/l2urwRwXEtlIXL+exZeSIiVIPy8c8AA60qTjdvWxjVkpqOlm/w+fY37n4QWXwS03xL4n+EzHQ47qxaaWxWJZR9pt1cxMjyZCxfM37vG0Mc9+PgzwB8Rfj5ZeLb/xHeeF/EPxBt9RjC66k9q6R2SOTIRZMNgLopOFQdMHCnOO2i/aP+Kfw3ZPGnxN1aHx9calGunw+G4SbJoWbBEghhDxyvleQVOd+AcYC+3eLvH/ivxx8SND+EWt2USW/iWyS436bcsl3p42rIxvImyEVW2gZBDj7p3DaOuVCLblBfIim501apZ+Z7SLH4L/Db4f6p4M1JNP8MWeurdG700zNNLe+b/obTJDOzSv5qRr90YAGexNcV4x/ZrsbDwjc+Hfh3aRR6ffRLEdPvnMkFtvH7y5LS+ZMx9VDE9AoAAA5/WPDWseEfE50f4U+EV8WalpkaS3Ou6w/2h1Z0Ajjglk4DKhH7sJ8p7cAmK71T9qaMXH9qT2GnXmtwvBbWO6HdbLDtzcRKMqfl67uuegIFa1MPCcLVI/oc1OUoyvSnv3/AMhvws/ZC8AeFZDeeKI9V1S5jljYXTX8sVvLNEcq6QRMJEVWPyhnPQcckDtPGvjrwTa+M9O8Na5rulv4Yns3sdS0mU+cmAH+8uxywf8AdqQT0yORmuY+FNv8bC3iCy8T63FqmvOudKae5WSPYB8z/Z1BjTHyhSYweDxxmr3iXxnD8JrDTtI8Y+ErPxV4n8TwT2zxQm3QSxpKiwxzOwO9GLr0BA2n04xnSikowSSNFKTm+d3dj0HRfGHw8HjvR/h/4Ns3itBDKRHYwoultHJC8vRPkO4bmJxjIx1xit4f+I2u+K7zxb4El+y+GvEWlPdNot00cclsIM7YWJy6FwMgkLgDJxwQfCv2gX+HehaV4d8Uahfj4bXEFubl47adlucMF3WTQwsDmPYqpt+VSrZGBXlvwL/Z11P4rafdeLtbv7zwzpkl/NDHErs9xc2ZjjntpEKthR+8wxbuCMZya7KGGb0izOooKPNPyPoq0+Mvgj4Zprvhz4neK9R8Ta7A4lkKWjJFtaMDyLTyt0YZOhz5WTghV5Nep/DLwf4TXwK3iL4b219oba3b7oItSY/uA5DDMJ3ovA4xng8V5hH+yF4SJWYeIdUnuLS6SeC5uMSSqsI/dxOf41UgY6Z7rXpvxGvtX1Pw3f8AgnwZDcXV4LeALd2igxj5o2kAVCNuVQ4IJIztxivRhD2cNdzjnKM37h1t6sukeGb1fGGpf2jOY2ixaBY5IfMACsoPG5TtIO3A9MV8X6x8K4vB+q23jfwp4jm8WaldJGbbQHiI8+3kKgJLdIpQGJPnbKqf3YFdGmty6N40u7rxvqdx4cvbq0h02x0+bfNdyJEkY81im/G5j8pk25z7YG74q+IGtaJ4Z0/TPghc6drWoRN9luLTU7WaOV7q7k2KVdjD0ctlVfKjHUVyTxWvuo6IUGtP+GPNrr4D+E/hFqV/491i+uNFgltlvl11w1y1ncF1Z4Y1XCgw42xfLluvavAtO8OfAmDw9r3xaPiHWvFd/eXBSG9vbaS3uWvPvIodkIO0/eDcbCoHOAPU/BOo/EnW9G1r4N/Gi1Yyizkj0W2ucQQmclsCeRgDKjueJJN2ORxnnwt5dM1TwYng6x02/i8R2N6lrBpEK7438k7jMrBTxsTqX6jKfKQarmqyerttY1ShFWPsS3+Kn/CwtA8GeI9f1I6RpVrqUkWp8bUdkClW8hF/jBwoA+UfdxkVYtPh3ovh/wCLOk614TebxvorSx6jc3FrMJWtjvJVf3eBt28eX12ZB4HHn2i/Dj4h61qei+I4J4UXQJElu7d4WxaoIl3K+F2GQKCpOVxwQQAMZHwx+Idmfid4o8S60l9o0UenSR6ZqNrATZKom8gymNkbzWfe20sCBg8dKJ01FmcdVocz+1D4t0/wf8XdV1+G1XVtKvVijGz91NFdRRlJlywU7Wz05BB6Vznwq+CXiN7Xw78QP7Am1LT9ZvriSEblMcQcuInkQgsqZIHIAJX+8VFfUWi/DvwbaRS69ceNNF+JOqBptYvY7yJJmbzMDMa+bIsLEMIyQq4O0ccLUI+Lvw9bUrKy+Hhv9RvkiN2dHkuhb2lu6nyndFlz/eIUxjaw+6Rzjpo11GFluYzg5NKK2Oftvh1o3i+9vvCEvia1OvW8kz3FlZxKwt40GCoEkYkZh8pbYAq9MZGa47T/ANmr4t2+sWksFrpunRWEqzRR3cyqbkRMGJUoWkG8HaeOM/SvF/ij8WG0Lxdff8IHocJu9S09vtepwrIxWS7BD+SJMJkLhiw5y/VWHGp8APiZ8Z9DZdY1fSZ/FtwreRBJqjz+bLYHZyk0r/vCrKyhyCQp6EVPsqih7S2hpdL3Ln6TaB8R/Dt/r9v4MvbxIfFc6iK4srdXaEMqliPMKqpbYmTjIH5V7YzwWfF3MtsuCFEsgXdgDP3sceuK/NPX/id4ih8c3/jOy0pNDtNPvLdpF8uGeeNmCCVklwHBkQDGCQcHIIzXz7+0bHpvjDxNpOu6Jrmu+M3Fi+oSq9xNIbZnbbDFCsZyrbAdyJ90DJJzmsKcJzaixSowvvZH1v8AGrx/dfEHxOdP0aO81zwr4fsydWtEka3gur4SkhXC581I1i3Yw4GBnGefNvGHh3xF4RvY/EvhaxnsNXihguk+yRKqQFwCLdlXCs699o5xj3r46034Y/Enwrp1h40u4tXs7DWJTBLbxeckylP3kRuY1bPks3I8wKDj8K+p/APjr4i2kyDUPEF3p8puopnTVLdfJMEeBtfcFmaPPACsqEdh1qpYVw3dxurDaGx9j/ET4dfFf4l+C10XW9fsba8e3jluNPsbb7OHYLlVM0jSM6l+SBsGQDgdK/NPSf2YvjRd+N4/Af8AwjskdteENc3sxC2VkGBKtLLHvyeAMRbvTrxX07rvxd+Iuh61q2reF/EkOpy6s6FriO2jaBNiFERFYMBhQDhW25OTk16V4T+KHxJ074dax4s+LGsW7w6lby2Gn2FvBtvUdcr54Hc/N3JC5UnZ0NUK0oXdtDOdN2Ubo+VG0T9oz9nqC08G+Lruzl8P3eox2VjZh4NRSVSyhXtAypJGrZXKSKhJx8pAzX0U/wAKR8R01HVzpGr+B9chWCCS9voltbSJISNsYT5WfCnnIJwF5zgV3/wm+Mlj488J3198TPD39st4MW3vP7Qa3W4jW5iOU8mR8v8AaEBDHBLY+vPjX7R/jzW/jncaf4V+Amq6xc6ncRqt7pzSCx097fc6OsvnLtlZmePJXKhVAU5LiniKl3otS6UZbS0Xc9yvvA/wkn+Ieiaf4tudPke00y2itp4j9nkkvE2j99MmFO4qSiljjpgd73xB+Fnwpute0b4lXXihPCVrpd2kE9x9oKy3FxE6PDD5zPhWXYcKULHcecYr5Uv/ANmf4q+CI4NHj1lPHc09nDeXtjbSLFcxXCjBVFcM7xhztTD8gZO3im+KPgB8ePGJMujeFLTw7awQLHPZ3OoRyXE8r5JYPn5MIQOHDcnPNZOdrJyQONP4lLT5FvxND4e8ba/4w1zwPqGNJtLiC2uGDSyssbKRlSMOInMbEDAHbqKqR/DmzTwfZ3Xww8VaZ8TfFstz++0iHUIYhPp7qFdTbTyZfyH2Fvu/KMckV6R4Oe++ElvZ+HfBHhHUdI8fXclta6i+rC4urbUVRDH5geN9m3emVdCmBnr0r3/4e/CfwH8O7+9+LvjHQtD8G+JHWbzrizkZLRA/33hikO2F3DbTsAJ3EYG7FcaUqt1HZHS6qpa216I+bfhvDr3wu8RXo+Ia2mjeKNY0pU0jTIpEaC1hldsJdfJ5S5aJQDvIABUnJxTvEXwc8S+LPiTpHgzxPJq+h6MmkpOi6Jt8uO5kLnzN4UxZTkHqOwYE15x4y1W5+KV/4h8bQ6Nd2k3mJDY2whdilvvON5ACOWBMh5wCxK8Yr6gh/aG8M/D7TdKl8Vabrd34rlsLSCXTLeB5JntIostebWVQAFjLPuOVYN0Gamk6cV7+ljWpKtL4Ee6/CzQ9F8HaF/wri11G81ZtAVjcXtygVneZ3c+ZIByy9MkD5AME4NeN/GP9rnQPh3JZR+DbjR/HFvLAtzLdQXyTxpH/AHALcsS0gKmNgSOuRxzvftC+O/BHgv4V+INUvZn16PxUsenvZW9xHDcSQ3kRgIUsCVCxsSfl6ALj1+GPDv7MHw38X6PBqcp1vSv+ElkZ7V9TuCbrSYoo90ZkLbjIMKdu4hQm3OcA16dKun7vMtDz/Yac8l8iO6/ad0i9bXZpdKHhjUfE11IsU+mXHmfZ7e4YMTMGCfNkFmYIpy3TivNovi34r8N6ot14N1BNQi06BfszXqrKbeSJsrLGP3f+7hgwKjHQ4H0dN8C/hpdeG7bT/hhDb+KNYs54re51a8aT7EgkO2W6jTItZOQEwNzLnIB6VreEv2W9f03SNatodC07xD4hvrgiPV5LuOTTI7UbWRUj4bk7hsMGRxuJwua9tRj8Oo7O2tkfKHxE/a8/aN+I1lPb6VrWneFrO0iS1mfS4I0LzMoLOWuJJzGTjI+Ubf4SK5/4fXsPxW8Nau3iXxuLK+vkhhm82JrmeRIjtCD94Xfdk/c4+bp1Fff3xE/Z+/4s/Bor6VZeDtUbUYDqreH1hMmpwRYUGMuoY/ORJ5YCAMn3cdfpW2+HXwe8K6UPiDqvhDTfCl5ZWEc1xMtpGHiEa7uVhUIzqePug/wgAcVU6sJU5csbApuHLb8D88Pg94b8G+BbPxBD4t8R6jDYWdjc2yQfZys8MUrq8ryReXu+YhSu9VA4AwTiuQ8KfEnX7zxJpknw58AJPquq3P8AZmh6/qsZuoXu494XZLID5RKxtxlFXB5wOPqz4EftCaJ+0L4+8SeHdQtrOF/sHlzadLaQtFqlpE7R71kk8wyRMjZMT8r8uBtLV9U33we+H2pah4YuLbTP7CHg+9N/pUNgFt7eN5FVXUwqvlgHYv3ACMdcFgfLjS5vff8AkdVWt7N8szySwu/jT4W0ifVviTouj3f2dUia70ncdp+6Z/Km6qOhG3vkBVrrp/i/8PtH8V2/gzUr2Kw1yS2t7iSHYkccC3KrgS7mVYi24HnJ6e1fJX/DQPiC4+IXj23t0i+KGi6JdTT29jFct5lu9k5hR7ZjuVFYkBk2bTyRyK8D8F/EfS9d+NesePPiV4R1Ga88Y6OkelWVltuvLSBASxjRxJu8nac4DJjIVcjb51bMeSypo7aOW813U/A+tPFk3g39oLx7ZHwj4Xn8Y2Wn3Emmv4itNQW2isbiPAkl8hotz+QFR4z8oY/cySK+XfjD8MdY+Dvxe0XQ/hNbR+JbvUL22vYLW83tEs8aBXE8rkqvmsrtvIAXfj5QFI5bwX4C8M6fYw2Fx418U6NbuzI8Nk0llECSPnlILKAMDJbe2Fwc19IfDf40eAvhVpniHRfGSXdlo17JbS6VPfLLeXF2DmO4Ik53R/IsnyHILcLxilTnOTUqn9fhoaSgqXu0telj6AuvAVpZ/Em0+LU7R22ra/4ei0C+0i1VZCk7Ms3npIGw5TlHz0xncwGR6J4i8TfE3wv4Uubfwl4Nu/E2peW9vZ3L3duEVuQkkySOkoSPrtAAOMAqDkfLnxE+ANhr3h+68beAfEVzDIkSai91qkmdNl0+aHzRFAFV8thv3bEcE4J6184eJ/EP7QWv+GYkg1jxL4I0KzW2dfOke1W4eFcSSpOu2YxYHMYlMRI+56FfFulFxj+HQzpYKNdrVadGdj4Nuvgt4j8XWOhfF+zlhuJdIljvLS6hmhgTVhJ/pCTbEMu+TL7ZGLLjAyHxXkh8AfC34c6946vdD0ZvGzeGZLOWNbieSW0jtZ5UTKFXRtyiUKNxPcbcBhX0j8KvF9np95feJfAejat498TT6cn9sNqvzv5afu4zBIqvI5acbCFB4XHBFewfs5al4c8RaL4qm1rw4/wv8SX9z5GtxalE6w3UThkia3afZ8hGQ0YJ5w3IK15N/e91nfWqumm2tNNP+AeafFj4MeO/2jfixaeLPBXjJPCNlbeHbe1heGCTE1nMxm2u6uFkfzGLfcG1WAABVifrNfBjt8KoPhveeIINukWkOn6vNBubzotirOjorh4xKucJncFIAPXPinjPw/8AC238Aaz4I0fxJqayeHdLu7yO8tLrbDZrEB+5cwhPOUFeEbfgfLuXjHylrPwz+Put+B9T1zwLrcOr6Ne6RbXerQLcSf2nJLHGHEUaW53hACAqbmQn7y9cejTjKUfdR5coxna8rJbaHdfEP9m/4ZeCvi34V8D6LbSnw/4gh+04v1e/gLF/KeKJj8yyFMbHzlGZCTzmrXjr4e/Cr9nf4L6lpGvLbeJvFmuXp1HRYrzzGItYJk8u0WRkRki8lWVvlK735DALXnHgj4pfE/4UfDW78OaHrF0PE2nSSXEmj68Be7F6ssLMA8YKYBWOTAcEkcnPxr4u8a/Er4heKbjxF8UNaN5eXTiSAToIbe2jUt5aW4T5FjToVBHTJ7mvrcDgak/RHk4jERgtWez+K/jQ3xM8c3HirxroA0DSjp8dra2v2goTcW5Lht48pgGzt+7jngY4rz3VdQ0vQtPtrW6tZJLm5l3yvIVKKhz8gI6ds8DkZ6V4fYeOPDGt395ptzqbeIpLQMT9iDSDERPP7vPccDAHHHts+E213XryfTdP0TU9QaMG6lWC0nnZIrcZywVMrhOSduPpXtulGMbR0R5/tbvY6PXNUsmvLe3hDw2cyP8ANETId6ZJwOxx7da+5/gDoU3wZ+FmqfF7Trqy8LeIfF7W2l6VLq9wkIjtrfO8vE5ETTs4cqzZXaBxg4b8+5dF8Ta3NJe+G9D1HVrCBy4nsrVpUVNo3nrgbe/H4VE2heO/Gmp2fhe08Ma7rF/bvEtolzbS/Z40dsKecYXj5iMkDrjioai4ctxp2fMz9ofEvxD+BngbwtB4q1rx7a+JfEF69rHd3EOoRzqtxKF8x1j3LsjU9AckDovHHMeN7/ws+k2vxY0TxVN8QPC15qcS3OnQMY1c221lMcjbSY1cL1RAB+dfnDq37NvxstprmOw8Crq11bzwxTXSRg26B1A/dwzKjS7CeR5eR2XpXrdv8Mf2xdR8Kap8O4vCkMFlHOiJeptgt/mUBvISQr5WO52ofUHivPnKjHaojoh0vE9Y+IP7Y8+lXtx4W+Cy3k9trNsEgn1OPzkjllVlzAspkZnzgAb2UkZ4zXnFl4p+J1n8Ntf+KfxE8rxWLRxp1hHqsfnSLfoRuCIozCpUheGGWwcccp4E/Za8aaLdz+DdX0288T+LbcwXumalZBIbGxaJvNJW5kdBlTkFW3dMBQa978S/Dj4w6/eXvhr4TyaTB4Z1LUrXVLldTbMiTjyvOES/MpTzYwWCsrYOBxWFTEUo+7Sd/P8AyNdX0sjwD4eeGfgpdaN4e8WW+tap4V8S6v5VtqN1NCLvTY72VV821ngP72INw6sj/KFyOBV/4k+PLL4LfEbUPhHc+C3i1Q28aajJZ3Yi0vWrOdWkhlNvhshTluf3iMrDOBmvevg78IvE3wp8a+IbP4i6V4e8Y2d+0euwXSTMtvp+paepCS7HTzoQ6N8znr34yp9n1j4VeHv2i/DX/CQ+LdD0631m5j32Wv6cyi6hiDOY/mGc7ORtO5SCcgduXmU6nvaou3LG5+cPh3x7pV1b6hF4+8T68dKvJVs2sLTUrp/NtVH+ol3Fg8aKMYJwBxg9vYofHH7K/wAPtGmvtL0GK0uby4Nrb3VxKLq6tV8oKZFSSaSSPBYsCgDEr7YPp3xi/Zn8AeHx4PXXdNm1PSbcfY400fNrc6rqE6jKXYTYiplAVZWDfMVztBFaPhb9lH9nnXtRstL8T+F9a0vW57Z98V+8hSGRiERoz+7TbGAcYUjHBO8c9XPTWkXy+hlK8km1c+bvhX8HP7eL+J/BF3p2u6fYXrxWh1GTYW3oohPmSAdN4w2xST0z27rxF8Prn4Y3dnN8XNSh0RNbFwto1rudEmh2s+RtY7RuXA24yygeg+opfgVofhPwppkVzbzaLaeFBcWVxOGZY7i0g+e2lclPnOflU4z1yR8pregIt/hNf6n8SfC0/i2TT753sbbUYhclIZQqxsA6s8agNglV7ZwvOOWtjnzW6GlKhpc/J7U9b17TPi/ob/DjVrfV9XhkEVr5cbPaTpd/uzb3MTEIPMTr93YXHIIBHpPh/wCHvjnTvF+gaTqNz5eseOdZlN3bpEoeCJ5TLLMsSqpVcF2VcKoxgfL0/QD4itoHgi18E+JfDfhiy8PXdjqNpfXMCrGpitijLLFJuw/ml+EbI+4MjArw3Vfjpodn8RpvG3iHwcfCbXdj5GnX2nwtPeySuwxcg/KmCoGwYbB4Hynl/wBo+5anT2No0Zt2bt5DfH/wf0z4QX1/HqtrrElreOxOu2dzI9ysbY2yYiZeBtbcrrjhsH7tYfww+Elnrmo+KtA0C6sviXK2jJqNhcXwJfZKzRlCpDHzQ+CSGVsOMjIxXJ65+0BoD+LoLbTH8Sa9q5kAvF1B2ja4mOBDbnMh8uNDztKYCjABxWbB8W/E/wCzh4k1XwpH4eGj3mv3X2g2dntmvJLd/lhEE+7HljoFAADE8dAPOliK3LdI7FQjpG55tqvwh8c/DmbVrrW/Cev6fZ2LQudQuYvOgjdsbcSQFjli21eSTxn0HZ/ATSPilrl/qeieFvFC+DoNVuoEnh1ASw/bUdSsMAlxwp+ZVXg5PGa+sfAfxg+Oeq/Cfx/deN9PvPA9+Y4E8OXOpWsowbk+V5ZSRcyY4KvtIyT8pAG75H+KGh694vZpvHfhfVfh544+0wRRTaf9qMOryLlHkt4cBY0RI1fEZwOe44mWPqTShKNxQwyi27n17Yfsl/D/AMLaJqGneOvGz+E7PXCo1HTJbu1kZlhffGyXjpFKnXLEqwweeDis3wr+whod1rseveGvHSaz4FuJhcWtrDFDK0sWwAEXlu4hmCt8oYIMqMHpXyf8Uk8U3epxn4w6fKur6PYWrWN3qDJLNfWseQIjIpKPIpbDj74Y/OK5nQPEl94V8KX3jvwj42vvA+sPe+Ra+HdNuZoPNdJFB+0QlvLEZV1kAEYUjIxnIHRh61S92jnqUVbSRp23w28P2viz4keBPEOsReC9c0PVLmGwll2x28ljFIrQ/wB3LyxsDhBkdgRxXJ+N/EGs+J7ey0LwyItUfSrdJL66tgEmuXiyhJV+q4xgAZyeODWR4o1rx18S4zN4t1Oynv7VzOzyQxie8lOeXlj2NgK2Bx3wenHC6BOl1eXSaHqU2jX0NsxWSNtjSv6L7ZXqO3I6V2rC1ZK838i/rdKGiR9jfC7Qv2i9a+HduXsbPw18O7mKZp7xriOGaQTcFni3GcqRjcqhQQD82BXufw0+Gth8NJ4r/wAdeJ1+M1vq6rYeHdDsTKy2rvlvMIZgrMEBXzWAMYz17fPnwq8R6f8AA/UfB83xL1SbxVp/iyKS3urX7SWs7SFo1kjllXJ81wGC8gDax+aqnxL/AGiPhZa/GbwtcfCCC40iHSr2Rb3UtymF0nQqVt4QGIKuwCvtBBzjPFefPCzlW5EjX6zeD7fce2fF74KfDDw38UYNG8WaDrM9t4jtRb2esSXIeN7yRgREArqqCJfkBZc5GcY+avj23m+HXh46d8OVvbHS4Xv5Y9Rv7j5pN1vMwMDKVjdVcptDDK853da0Lv45+M5/im1z4v8AEt5rWiafPP5EeoBZZUVkdY/L2rzhivPBOAfXHafDPWvB/wAOtVbxLqHh628ff2s32hGvUSeOJ5yGkZXZWKEBivHOecHAx62GUqcFGR5tTXzNrSfhbplyLe70WyU28WoyDTr21QzAqhAEjMMLJGuTk459utfSXimw+DHjTVvCHhzxj4utkfU4Z4b6302Y2a3VxaICm4eWuz5iQNygdACoxjwz45/E/UvF3hK08N/CPT28FWGkXMl9qU2msbdVjxgJDIoRo1GcsvBY+3X5g+FPwm8dfFzXJYfDuo20FloTs8txqFy6vbvKA7ywYU7mXILjcnH04v2cqy5nKyQlywWu/kfVB8R+CrOx1jwDYfZtb0qy1KSyaCeQQ3F1bq+6IPIgXcYyB82eduAezfI/in4weO/DPiSXTdQ+w6rY2B+xPYfPJbyQ5ARnbIy5j77chu2QVr2hv2XfFenyz6jf+LfD0S6dLuS9SeS4guC5G1JGBR4TKCeT9OeK81n0PRNM1W2+1W8FqY7ki6nQGWDcP41yAW7HoM9K1o06S+KVxVJO3uI+ufhh8ToPhyv/AAivh+HV/FB1a1Mi6LJDNFBYPN8zTqXXlSeBheV6HLV5h42+GWh/B/8A4RGx8cas0Wr+OpriW51y7L/ZNNjgUMYNhLMQ7uEQlsAZYkDGPcbf4oab4CudDaLUNLn1jWNPMK3zwP8AZrmCNsJFJKpSQKf4csw3duhrzjVtd1TxvY39r4ztLnxvodi0yWkMqpcQ2MvYbyAw+UjaSSTgccV43OvaNwVjugmoq5la/wDF/Qfhj4fvvC3/AAkdt8StZnhH9lm0ijawihKY2mWKQlWYZUg5C4GMjiq/hrV/D/i34TT+GvDfhzVdK1vWrqGAi4ErafdMMiNoZ5MBY3U7W5BBznOK8R13SPhJ9kbWdLS68O6xZx7XR0WRGKcKUBOR7dOAOOK970Txv8RNL+EN3req69a6baWUVv8A2dDaogvWFwAIUJLBUXDEgBdxC4zgEVo0lFz6/cJXuktClpnwi8UW2maV8PfjobmwsrGF5NDg0WZnudrsWYFo4ijcqDj5iD6VnfD1NJ1K41H4J+NdWn8C6O94ZdHbWrX/AEv7KGO4K5AiMg2kKcj72eea9S+BfxI8UxfDXUL7xndSC2l1CRYNXbM9xC00S70hUhljjiAB9NzEYJ4q9rXwZ8nTfE/9va9b+LpNZ8ifR7/U5PLmtXiBO2dsbUGNoJTAbHKjpWNatyP37GlOnzaHUePf2WfCnxH0jTbPwZrf2qfwnaSxQfbF82C7BbeInnRgFZySN6q2CccCvmCCLxJ4vYeG/h3HqiWmi3b2lz/ZjywWkcmPlaUBtuDIhP7xeR2I6fQnhjxF+03PplzB4f8AFPgq00g2eI721RbhSbUBdyt5ZIbapy7RtEuOAvAHZ+HZPCt3pmrS2XjzR/Ct1qtvE2qz6WIbez+3kZjngulMcSPI330DbmXjHSvMrYuC7fgdtKhNaP8A4YzfC2n/ABfn0uy8Et4f0q11CxJls7q9ulNveTcHdbRYjeIbTyVwVPcDpsap8Ev2hoPDZW9+J03hZI4/O8myhTzo552UFJrhtwMaD7rB2PoBxXEN4Z8P+IfG2naD8UdT1vXNVsrUSx6np06LYy2g/eJPFIF3yL8+DjnOep4rnPjVpsWr+K/DFufiDrWkeCfE8AtkM080sM8qY8tX85sfvdvys+5Rw3APPkVJOe1tTrhBp2Tt8j7B/Z++GfjzwBa3Gg+N/EeqfECbajrfXTMYFLcSeX5jOzdiNxz7VwnxM0r48ahr9/4Ja7HhLwVao1+dV0/CXEltH84jjkyD5+VxsAGPUjBP54/Eb48fEfTbaTwR4T+IOs6bp+mXLaZ9mKCO6aCNmRW+3qomZSF4YN93AGBitrRf2ovjd8FfEVt4bufEreOtM8q1vZodaxcXbRS8+TDdSksrNGR13dQcE5op03dS5fJf8MN4Wd3LmWvT+v8AI+o9C8IeJrP4Sa5p3gu0DeGfFNrqbS3l/cJbara3cq/ZxI1zuWOYb03KNrDGQSMVx3wo+Emua98NtLtbPxf40h1yxYF0+0ssIQDYIIomYLLFuTCNvOORtC4r2Hw98WfhH+0/dJba5e33hhNNUXZ0i4T7PFLIuFcK/LTbQeRHjA5wua9sn0XToPENr40sdftdI8P+HNNCGCwYSjyIk+44UOHDA5/iboAM/NXuYZPef9WPNrTfw2PjPxH8XPizo9ve6H49m/4R3S7u4isRpviSzYQxHgxyJeQrGyHcud27ygMNgAZFaVPCvhD4qwah4/1CWPxR4jtYRoWrWtqZNIhd8W8YG5n/AHrEYAwQN3QFhX0L42+J/wAPvHOu6R8OZ/AknxRj8RLLdxJdLHEsbxBj5sTyHfGFjVizfLtG3HXFfO3iX9nnxL46mij8CiTwtb+Hb2GXTdEubomDfFIk0iJK5fyzviTODt3dB6dEpfyslJfb0PtvxbqV38PvhVqj6vLoWreIIrSYwLqWxYdQmUZSMIQGYcKqgR89cV+a3wWtdW/aj1DWdR8SeBtP0fw1owZL2TSt9jFDfiMzboIVOZZsY3R5ZdpPXgHrv2lo/FvjLUvA3j7S5dOtfHOmXW3UbOK9jmjhaP5YzFEWwTtUMQvAOSOcCvpW91vWPBXwstdasZtPs11e4XTLvSEtUs7W6v8AUcweYrKFkj83LZJOXUAZGQa8upiHZv5HTClyRSW5+bvgE/FmH4c+JvHWmT38UGkt9i0+wEAkinUzSKFWNYtzCKMLt2MSOAODXWeEtU8JaxougeH/ABR4K8T+GtV0uItFeWcU2xt+3MzoyZCMw3ZAHPTjgfUOleL/AIRfDvwhpHhLQ768u/HmnAibwvYNJNFNfuPuOwVhswEwY2bv8uTWBpXij9pX4Y/GrwVpvxX1+1jt/GMzf8S8LFJbwwyHyhZGXYHLIXTGJDhtpLnBAVufWK/pF+16SR598PbPxt8dbbxB8Fta8NeGtIvLK3/tS2u75Z7JLi3t5Svnfu0cnG7GVHybzxgYrxa+8RxeHrfQPCnhHw1peka/FrkC/wBqWtyJ7Z57WXEaq4OSkzqAQW8s9+ens2pa7qLftGTtpGlweCPEfhWaa21SzjkMdjfRSbpJIghV22XIZN4AYHBb5hzUvwg0jQviV+0OG+H2lWXgqG3gudQv9FuZ1kiJRvLkl07C7SSxQlVAC8kDbVYZ2tdFVtLtGFqfwy8Y/HXTp/HHhjVF0b4uaBeIJdBhC2YdklCNPE8zhwViAOA7/Iq9c13eqeIvijeWSaJ+0nr1tHY/D+4ijl+y2ckn9pyXMW0B3fYSuz5MvGuCwDDO2uxg8P8Ajr4L/FPXfFeu6rp3jC9s7K5vrDypdxMU6uqpINi7dmB1zgDCnnIPjDpvxO+LvgTwR4T12IeHbrxDDLdX+s3iNDYeWXP2eBnRNvmvtTYuQAdpHWuapiJO1l/wC6cI312PCNG+L+t2XxrvtM8deHtI8WeH59PkhttOuoooorexZFlt5omaGQPlSm9XUhR90Arz7P4S/bR8V6Fbv4gu/Dej+ONGtrxLNY9LiKX2n20QyAJcMJERPubggHsMAM8SfBSbxJ8PJpPjPo/iG01jREljtrvSbRRHNDFuMRQRxEFME/LvUMEHrk/O3wZ8TNeGy8FeAfD2lC7020MusC+DI9+Im8t1UqGx8x7ZOSMFVFbqUX7l9i50ozi5KKL/AMevjXYfFPx/qVha6pqeieDNSt0u006IecFuLeMLI8S+W5jjcjeUj+UyDOA3Ncz8Df2j/AHgC6uPC2r+E31HwXrVvNa61PDIZ5bzKCNLlYXOV+UcxKRz91sj5vuzR9V8IGHT0+H2l6JqmsG3WG50GWKKE25biUpNIGYYfjcWPy18w/FT9lq1+Ffge48fQ+FNUj1ie6ea5g0uX+0bK2glYACYZb7i5IZOjKAeWUHnqQgk7bfmXRqRsqcl6HlfiX4d+Ifh5rejfGX4WnTdQ0We8hvtEspp3LrbBGeON5DwxVU/eIJdwOAenHffDv8Abg+Mz3l3omtTae2sanqu62uLxT9ltFC/NbpBCdmHYbVb5QCed1cR8EPDXhP4o+DJvAniMaqb1ruW/wBGa1jc25ljXc1pKdpKeaW+U4GMnB4wavj74ofD2Dw9f6H8I/h8ukX1vFENTvLm0jm+zMHw4G1pT84O0OpUE5OwYBog3zKE9exrNRkmrI+uLH4n/Fv4o+P4tJ8c6Hp8XhEORc/Y1iuFW7ii3QvLljKiuduQyKOnPSvmiTWPE/in4rX/AMT4PEWkeEfGnh7UZ9LbSJ4kjRbW1U20mwu7GUOcsGxx0D/KMcf4xg8Q+HLbRvE/w91e5XTvEem29xfnTblmkhvUA53RMHG4MMAY5UjaMV3fhD/hWljDFFovhe1+IOqRTJbXsmoSMtzLcTBhL5gmXIyfutwSSSema9fDP2cebpseRXj0Q9dd+IXxc8Y3t1quoDxXdaRiK0njt4otPPBby5gnAcjdtkI/g+gqH4K/FnxH4b+MN9bSan9r8MahePFfaXckNB9mnKo/kIcIuzplQCQM/wB7Pu+lfDzS/AXhPX/FnwYsJl11o1a68P3cj3apGf3hACPvPyKQnzYYeua4n4P67od/NqXim98F6f4lurS2kF1dwC3t9swVnMLRtkkn+9zjPPtEsZF3TWiRMaLauj1b4k/BK98TeK9C1H4Qa9HovghY449QuZL6G5ZWaXzm8pA3mCVIyECy45/XqfH/AOyl8J/ip8OtQ1LwxBf3vi/TbK5NtdzTESPdQowRWQRbGTeoAAXPbjiuR+C2g+Cviz4T1TX9BhltVt9TlW809QkD2tyq7hCI42b5cbhCzAZXcF6Vlf298SNI+Ith4r8N6qvwr8OaXqVtZ3una5frZW+pxiTy3mSK4RQWZNqFGI7FcsTXF7WSSidCjZ3XQ+HdFk8ffBrS7S6mGreCtdvQkF3aXUI+yzo5Kb4xKjIQMHDKSQfQVi+OPEOueILeDWo4J9S0XRrn/iYpH5azeVKwEpK7h5hUcqR+nWvv39qH/hBvFi+IfCng+BrrXNBuk1eBpY/MtZo/IRybaXcxyQxjYgKD/tYyPOP2b/2ZfhrqHh+0+JvirxQ95ZaxaSW174d+0wwB5VkxtlJ+dkBB+UK2fUfMK1w85Ql7bZG1SpTqU+R7nw/4rs9U0jUrK4s4NT0/RruRin2q2a18sx/M6M8gU4GMgkAAd+9V/Dfg/VvF3im+T4eCTy9NERvftGHTMzH97GjMA20IeOGOOO1ftv8AG74VfDTxp8Hf+EAubpdG0dbWB7ae6JlmsVhwizW1w2Sr7AY2ySGB56cfjl8S9MuPBviHRfDfwVvtS1q5tYnt55rZTtu4Hb92+V2hiCpUhgQmBjFfXYDHRrR5UvePnsRh3DVaI9MXwd4w8S+IIdniqw0LUNC23CyWoLXCTRIMFRnKZV8nG4ZPT0yPjD4RvfFWjaPqupeKNM1HVrSSVp5rhNlzcocLGqsqjJjbIxgcEdlrmvDOi+NLDX7tr7VLbQPE8Vu0zfap0neSMBcIyZGF2kZyOOtfS/w21fwB4w+Hg13xNpOmLfW5xeBYsIk0f3JF6sPMT5hjg8DB6V0Jez1007GTlzaI/PaYaRp+hyabLZxf2v5rxteyKV3qzk5HHP8AcH51d8HzWfh7W4NR1J5nkiDocY4LYAKhxhcfpgGvuTQfDfgubxVrfjrR/DCarp1wBZxyjIV5HO2R0gIzGr5UDgYYZHNeSfE79nnTYYL7xB4UvLjRYbDAl0ueCS4eEt825JRj72NuHHXBBGRXQ8WmrPQyjR10Kn/CZeBfGEtv9t0WbRdZMqqt1BGryzFRgeaoX5g4OCMfTtXnHi/w5r2pa9dXgsxo81iq/ZIfmRVKkFfujALceorWjsLjXfDFnr/hu7iuNS0uAO0MIIu42BUAAL94IeemefrXrngrxDq3inxFF8OG0M+MdUutKla6vo3CXcSKMqArABtm4ErgMOuOKw5rbanQl8j561LwZqWm+DZ/Efiu48vVL3H2S3hO9x5R/i4wo9QD6VlW9jBZ+GhrMLBmkkWC6VgdwJGQUHbb6Yx/KvTNT+DHx/svEtzpelaBIYrP7s7MskbAqABJvYbHzkkDkfSrNp4I8e6JZSS/E6KHSYLbeREnluZwoBPyA7m6ZBAxVrET5ddERKlG6s7mD4F8IaPqOk6zL4m1G3uBZQs1kjyeVOj4znJ7AgLjnrjFS/D341WOj6tdeHtQ8N2raRdwN9pRVLyTSgAxEunAUDORg8/StLwp8N/E3jxjrdhYxSaPPI0UnkeWlxHsO0lkfHTk9eenWsfx/wCA/G+leTB4c00XdrCP9H8ohbshMYPlABm6FvesJ+89X8kbQ5UnGxZ1/wCLWrW7X2gWNjY+C4rhAlqsSJIIi4BUyMy9WU9eeOmMVyF/PrHhHwjbeK7Amxvb6UwyXVowkj+cHDbeVXdtB6Daw7dK6SK50zxn470i31jTLjw1c6ZpzpfR3cavNcgDIwAG3eWQfvDd82AO1e1+EfC+heK4dtvdWkem6dOWnt7e3AkuogVJHl7kZGPK9OuMDilTaiFVX2VjwT4WeN7LSPEdvrHjFhMDBL5d9IrM73IH7li+B82OMtkV9QaTrPhbWfCGuX9/Bc3U+vJHE+nTjYjsh28Ng/KQc5Bz3HbHyPrVhFc+ML7QtP0ee3so9SeJbbnzIQrFRkMOARk8/gTW/wCL/Gvizw7JceE9DlcRERLB5sKyNGq7WwkgGeCNoDHpXY/eV4/cc3Kov3j1Bf2etF0zRL3UtKtbqfy/Lnht7q44hyR5gcjYrLGPXBIHIrt9Q034QjR/7H1y7t9NuNZtMLNBGBPHIo+cx7EIAHQcYz+vkvgj4va5oGmS+FfirI+pQag5C3CcPbxkABJAu35fw4z6V0WveENHa80LU0gMtnJMzpJbSvuVDyA24Eleh49CKUnLbYSitzyHUbKHwPr9jaTLD/wjMpktbp4W84zQMp2tOFG8PnpgAjJxxirngrXPAHh/XE0k3kl1bSuYIftKr9lCy8Eq/GBtJX5unvVq+8Dzy+MdQmu2l0xZZJHtEWL90237rkNhRvx2ABPOa5W6068+K99Frlxoa6PpelHbcOpCyzfwgKcKCVfnb7Yzxw4xbWrLcoo9z8WeAvDGkWWo+LdLvp4V0myWNrSRt0IE3yxFGI3AEsvBz0HavC7aVoIYrbyjuZcBuxB5z0/yK6DxNceMI3jtb23uLDRLiJLdGnjKfaI4xuCk4GduDjNYuGjt92PIiACBGPY4UEemAa+czGb5uVnoYdK1y7pMctxfwR4FxGj8JkbTgZ5b0xXCeMLpL7xdfZGxIWRFH/XNdh59yM/jXpXhuKM3YjBBWJdyuvQ88f4cV41cM95qFzPgRo8jZ3dV2nGAR1NcWH+M0q/CZ+pyTKuyHJ80+WinGPmwP5/lXs09tF8Jr/U9Ptkkij1O1jaIIMqWZQr/ADdDhs5PHfAryTRrT+2vF2k6Y0UssTz7HFuN0gOD8wX1XqPpX29f+K/h74B8KDwZoU1tqHiN1CLa3+bp4pzg7JdqsoXnaOfT6V9NglGNO76nl1W+ZJHx3rGryeHr+0src/2xdXZie1+cld29WMbDcMbhjGDz6eml4w1qO2nlv/FFlZ6jPqKpE9jsC3UTxKOfMYfdQchj1yMe/YReBtc1rUdb16bRgmtWgjlEVvtSFXIIDqSDztG4jtt9xXXWP7P/AImu7yHxT4murfxHKkPmstujbnDDZ5RBCr8q8qyDOfQ16KjG29jCVSzOHsfD3w+8Y6NoJjlPhDW5SXRpGbJKPs2Ak44I+XGP1xXq+reBfCGoxSx3EQu7qxjxHmeVGlbb8pJGDyQM47GuG8VfCb4caC2n2ieJ7jw1r8s6FFvW84Rqx+6SAiYXgA7lxxk8V2eneJ7X4VuyeOdRTxhaK6tHMkf7+NGGNm0feGOmOMdDis5SX2WVFN20Plyzu/FHge/1LTBdXOm2VtcFo41lbjcSTtHTjAzwM1n2OvanJq9/rcmrXMEgVZDDKSqXS7vmVgNo25C8KOPSvs6x8OfDjxVatqXhe1ttWe/lYmxuyYZYN/P+qkwyrhuvcdDwK7OL9nv4caZodvpfi+e1s2DSOkUtwcdAAYXdsnGVBBxx1rX2lO15KxD5r2R8d698S/it4s8MStZ6e+i2kc8dvPcwxsqs0hVVB35RcsO2OuR2r6U8N/A+8+Ifga+GveJDq+rWcEccqxxLBJbz7c/Kq/eXjGCDkY+UNwPR/CuveHNL+FpsLHSrDxVpmlyyJdwvOUeAM+AzB9wYbVyc/mcGuq+G03gV7fV/GugXtmYxCk/2S32vPbwxKfOYQp8zgZP3Q3GMDjFZ81ON+VDaqOyeh8T3nwD+KNt4tk8BWlqZLQCAzapazlbN4ZCCrbpljBZDjdHwy/3cYrKl8N/ECw1NrPwJa391PazPaT38KbVkCgZWRWw6ofm2theBxX6XeAPE0uuRXHiuzaDWPD/lyXNjeR/I+YzteNxtBBGGYNg4I69h5F4p1DxVr6z+NfAd02nrprOZNNNr8lxGr88wAljvyn3QeRyBzT+sdOUSpy7ny14Pi8WeHLU6W+j3L+G7sxtI8sTqseJOZImO0P0I4OPyxXt1l4Z8V6e954j8KFb7TioSe0lKTB02gMu0ElQACMY496u+OPjx42h0WysNU02x0FNhaSC5P2iC5VMBo8Y3R7hweM/kK5fTv2iND03wo7eHfDNto95eTDzU+0SNG/lHg9inBIBwqjJ65rOdS/wxNI02t2cp4l+F9np2hf2t4Tvo7LXIpWmCO26Oe3mP+rBIKkJu/uBgM89K5bSv2Y/EuprdT+IZBo+pX2Gsp1UGFmJJlWVOgz1DAjB/hr3D4c/FOPxALjQ7Dw6mrW2qS5mtrqdTDbADqGA3fMBgHYmMcGvpDU9JsNG8Ex6lokdzq2kwxfan8qVX8iBBvLxuT86RgZwp+6pxWn1iVNaozdLmaSPgHVf2QvF2lQi/tPEGl7YWiZZPniubfpuaN8gNtJ9c4IwK9B8OeFrTTn1FbzU7XxNrUUIRrqCFS/koAxEnlrjC7urfdHHau01jxrqXibw55UupaXd2QffbXajywpbaTFLGQRlxt7ZGT1yMeM6F8TbDwr4n1LWPhhaWtvHcWyrqFlc4KkhtxMONxjXsRyrZHy8DE+3qTZSoqK1PYdQ0+e38MnWvDU0t9sjz9k8sziVR2O1dw6FTxWOvg/U/H/hua61vS4buwaLzf7MLtHKJY/lZB8okTd1+Xgg4ql4f+MXhnxTJNomnaVdeGb65xO95p7boA2MnMBJRVBH8G0/Tv63d6D428VeDZ9SsL+1vtRiKCGe3K/v7ZeW3oAQGIGQCFGeKi/WxVraHwhN4H8SeGNQml0Xw5d6Pp0soQrFN500PoSmScDp2z0r0S1m0nTPH6+GvE1zLq08UHkrJLGU+zT/fAfgA/J3YtivTrPxXqGkXyXNrZtqH2+H5mfKSJJCvzIDt27BjPp1FcRP4uv8Ax54ik1a9023sDEqxPC4WWORkUq4Z8DaSPc4x36V0Ko3ZNGfKkeg+H7rw/qep7L6+Ww17UImghZo1nhOw8EgfJnCgHcD7elUPEfjbx54a8O6nPot/Z67dJIsTNDGoMPlNtYNGyryR0AwO/IxXE+H/ABL4e8HeMJ0ubKGz0XULcxNPnzYm5+8pOc4b5WXnGPbjPPjnw2upXKaBp6WyTRvFKEdjDIp+6wDDavuOfQVCWyKtuzxnVPFmtakznWfIMk7lpES3EIzn26c+1dJovxF8RaFqMUaXU0kAI223KrkdSuPl6Dng5FRSWs2r3k0d3+58pQyqmG3J7E4PA9MfSr3iP4aro/lPc3kl1CyLNFNF9wBzgex/766V08sbHPzSTPrrTlT4q+E1mvUh8wtiBVbkcAKd4HVu4x7dQKzvEOnfFr4c2llq3w/1M69FE3lXul3EX2iOJVX5WRiRIoIyDhlA4Iz0r5Q8MObC/trq2uZLc2N0soWRiql8fNhVO0H8uOOle9WXjnxLLBr+rasZL27thFLZSRMIXjYZUgKF8tlC4JBXkAjrWTjb0Nk7nzpqXxG8Yv41fWGli02/SbDWiRpMqtyeQURuh459q29Y8da3fatFf+KzJdwzERXcES+TE0bLghkHy8HB6V7D9p07xh4cuPEPjGy/suaGQL52nQLG6y5wJ0YjKndywPHH0Fcd4Tg8Ma9Z3ek+MITdX9i7Lbalkq8kG4hDt24OOOoNZSUNPIuPNuW/Cdx4F+3prSpZ2EEalDayNuuISn3JI2wGOePlztANU9L0zwx4v8Ny6j4bv4dN1tb2SPULa6JdmjJzG0QUEAL0zhQTn5uBn07wj8M/AXi26zJqcE8oXIT5hPtjIVXVVx0wAVAwRXYfEbRPhp4P1C11q32XeqXloTIbRQsU0cYCsskYzgN/sElSOQBXHUrR5uVM6qcG/snzJp/g6T7Nea5p95FPDZKDKIpC4KHPTC4Lcfdzx+VL4c0y61nxDpi6IFn1FnDQZwC2OqkdBgd+1c61u0N1PL4StLu00+bEl1A0jONrNyuOAQoHHOfWu60n4ivaX0etm2tY9Ts0ENpuPl70dcSBjnb9N20DtSdR2u0aqitkeyXHgHVE0F7vXYTp2o2pLLd3MisquHHybdzoy7TgMufpxWlqHgjWddh03TYjpkU0JEtvcFY/M3bQDJFvwVHPzcDjiuK8TXVxqPgtJbXxDYzx6gRPe26SNIiM5Dbo+D9G4UflXNWnjrSPDY8P6haXsOrxWxNvLEInUjbgvIFYBs5PQ4B7VyRqPyNlR0PTZ/hRLoF62l+MdYgsP7UiGydLUSbcEjO8EKc4OOTg+lcx4D8J6T4M+JF74f8AGVxJvdIrnQNatTtDxMGU4OCAW3BWDDsRzxUPi3xbqvxnM02n3iwtpEReC14Uf7LLn7o47ngjFQ+PdXs4/B+g655NxpmuxrCsR+YpKY9vmuoG7uoznHNVCpPlvITpr4T6BPh5LzXxqM0I121itSbK4dwTIfL+YlScljuxyOCOO1cN4C+Hlv8ADXUrjxHFqabdVd0uNKlh+d4WJYR7yBtKMRwF6Y5pvgT4heKtWmvNOuNAuLuR7ZZCI49jHaMMyx8qeOcAjPpXjmkz+OfE3juS01CWTSYklMqrdDZIsa/dWMNsJ4A4A49aqMZp2WiM2lbUs6HpR8GeOtV8Q6HO1rpqShrq3aEhooHkLKP3Y4+Y4AGOKseLvDegeNri812TXRpWqQASRRwRxmMxt8wEnRmZvXIIxjFe3fD34p3vhvxEvhzU7dNRtL9vseoz7FDbRlI5FPcKW6fjnjFcJb/CXwfY3GuR+KNblg1RnknVrFWWNIHYyRrIoUklhjgfd6ZNP2trdieRanjd0vi7UIY1e6S80m2mhWXy428yM8KsmMA5I467T0x0r668QaH4B8YaRo1hca/a6CulTpdf6HGuxrgqADJGFXytw9f1r5f0T4naV4PvLzwu15Lp8T7UtxPBkgjPEjlAcEHj09K7rXvhfr2jxxanDG9zDfQlnks9zRyROA4V2UDI7YI+nauqNS1uUxnH+Y9G8d+INX+FnxO0rWfD1hatF9jSRH8tY4pkfKTAEbAXHohyMjivO9TuP+FgeJtbW714eGNT8wTizuAuE8wbgoZ9pxtx0GenWu08O/HKwttO0jwvrPhp9d0y3nU7/NRmjwu0uiupLMMdAy5H5VW8d2Xw68c+M7PTNU0a48GavfkxWmp28cfkXKdIgwIQcZAOzcB37VSnZpk20PJNGm8ZXPiJ/Cluy+IovLkJG/yQAvy7lLbepwuMHqTiuM1hPENqt9ol2X0prby/OtJCpA8w5XaycYIxnFehXHwh1b4V6Nq3jTxWJ7l7Z/LR9OndNkW/aHLIc524O1gB6ZrF8C2EMXh/XviPq0Meq2qwNGlvNK++WeRgcscMo3Aj5m6dsV3QlFq/Y5nf/I4nVfFEF3p1lYW9p9mltJmQOJPOlYbRnHygsG7emOK9T8YeGbD/AIRnSdR0W7j1jVorZDMI8ReYAM7tn8JXAGDyatfAqwu5tVvPGup2tsYLdz5JXazqUxgbFOVxj5Tt570zxTpHizxjqt5qsEEaWjStHJLEiRtHF1D7dyGRu5IXNOa15UTF9eiGP450TUvBP9m6XO/hrULn9xcRmMbJQvJ5O7GemTWLovxM0C30CHR9b0iB7mJvLivYWKOhjxjfGFxz6g49q851zw7NYXwszdrqQWPzFfaU3r/dGDkdPyrtrT4YTTWaarLcJp1rLGjG2kBdg5HP3QccDglgfaq5FZu4ubZWO/sNIm8ULa6rZNbS2t6DmQzKfK4O0OFP4YGcd6wtTHjTwLYyNEpiS4fy91tIG2biBsYLw6v2GOPbpWOdAt/D4N1o8h8uQD91vYln9jyPzFbmheFtT8Radqc0upLFd2cfnLaXiOQ8agl1aQH5iq9PlJwR0HTGcUlrsaReqPQfhy2u6VojeL9eEr6Lqu9Uu4ivlRs4Kt58QbIDDvjgqOeefZ/BS+JW8K6t8RvCPjS80+z0l/skenRlLiJ4nG3a9vLmIIw4j+UBQM9q5v4ZfDX4n/Efwjp9lPYf2J4ZsdVTzoLr9y1xE43sYvl37cE8sFGSMN0pB8KPFmmeJ5p/g3b6h4OtvPljubtmkfzbdF/1Zik/1y9WVSGAOBknp89jpwlLlVj1cNdRuz2jX/EPhLTfh1ol9o2q6b43bVJ44rrw9wl+Z2fas9rEN7QSwHbncFRuxHGfL734Y634W1Hw78TdUvToeh+ILuSzF8E/0rS7rbNshvYsbP3hjcBwCpwcnGK99ttO8A/ETWVnl0CDUNS0eKOSO/gjNjcG5t/m2FgUdPmHGW2568CvTNF+KHwd/aKsrnwtcQz6PeQ6nGl1pl91E0LkFjJEpj5JYFgUPP3uoPlKUU27anVd28j4z8W/D7XtV8aWo+ImqJa6HNdi3j1m1skRgucRh5lXy1UHnnOM9aq/H74NahpGhWmueA7O/wBW0CxK2+o3sbl45GkIjSVS3O1HwCy5QjGOuB6/dXXxT1jWD4N1/wADXHg/QJbj7I5sYka3EYYohYPuOAFB8wFRxXba14e+InhHSLfT9EkfxjoDSIk1sbXz5E2AKrpG4kYbl4JQgDH3TxWiry5Vpp2JUEpaM+Sfhb4Ex8bZLS+1r/hWckunRX0aqFMt/vP/ACxOdi8ruYcN8mdvUj1rTh4R/ac1G+8KeMfE58Ha5b26wWSahaxRTtPCx3pL5QUSof4cMm3rhuh9BsjpHij4raZF4s0c6NeW1vHc6PY3dl5d0xhRsNDeW+1tqSRgeXIzAg4YAgBfCfirpGpJ8R9V8Y28UGmalejfLo11En2ho4VA8yM7VU+cp/uqfSu/BSU5K2jOfEXs1I7HRf8AgnMfEOiXuq2nj2y8UC2mkjt5LJWWF5YhkRPM25RzhSwXAz0ryP4efsmeKvFur3vhbXv7S+G+s6UJxcS6vAJdLcFh5HkzBx8zA7S3zKRhsDmvPx4n8Qy7ZtO1OfS1dne3SOVgsWf+eYyFjY8DIAPHWu/i+KXxOu9DuPAMGsPOupgeb9pl8yWUY2lfMlLBCOnylQfwFe/GrXW55TpU31PHfE/gTUPg345Hhn4p+H5NZUTyQeSxeISLAygS288GDhx8y4H3cZHp9sfAr4Q/Bv4sXFl8QPhbpi6B/Yga31vQb2Sa9ninYloph5xMnlsBgSfd44UdK8K8V+LfGmmiDTPHrXF7FJbrbW7XDpMkqIv3DKuWAUcYZunQYrkdQ1fQfh6bDVvC+tnT9UNuVW4tWYxMT8ximKBkKZxhSDjHQGrlOThpoyI01fyPpr4z/APwd8MEs/iW+o2mleJrC7ivBHFC8VpfxtKD5EiohjzIp7OrL94dK9k8X3/iP4k/D/RPGGk+DY9esrh1uYhdGEXtvJwqTW+Aku9iC2QoyOMdK8q+H/7W3gvUvBsmh/tBlPGPnL5VkvkRPCII0I8uYkbXdiQvMa7FHBIr2T9nTxxp99pl3FHqKWXhHS7po7BbrbstreFQQiSNhtiMwCk/wj5a8esqqvzdDvpqnZWRx+pfEP4gfAZU8RWUWo6faBUkv45j5tjc3EgA8mQgSGFht270wWwB0FY3xN+O/wAA/Ht3pXijU9PuotWvo4GvLhI3jMU0ahVRGIwUHJyH46YwM1zH7Q+ueLovEGqeEPDvjjTPF+k6mft/9mzIHkjQNuCpKyYQkchFP3fpXw5eeLYRGml3ksUJsEMJjkVo2Q4A8reeM4UYPeuvC0nOPNexlXlCL5bH3Zd/tOadpGoL4S8E+CIdU0dj/pSXSRx+exVsyxAJsXnB+ZSvX6V4f4R+N9zofiO+nstGsdLtY7l5EtbqMXUsMgb5GXaIzlMcdBjjGOK8g8KeK5bS3e5EJ1S3thtULNH8hk4VWY8pyQBnAPbsKf4H8P3HxL8V3Phrw60OhauolZre63zGU9VjV15OTtUEZ4+YL2r0qWEgvjOKde3wo+iZ/wBsn4025u47LxZYXKF8RBLPy5YBnG9IX4Jx2AwPWvM9V+NXxM8UeJtS1u+1eOSfVIIVnu7WNIebYEJ+7TAjbB2/KP61g+G/2cP2hfFuuS+HJ/CV34M1KBH8m61GMizlQfeCXKhkyo7NtOOle1X37APxf0vS7CSxv9OurpY86lJC5UwAnH3H/wBYO/yS9sFRUS+o0nbmQKtWntE+c9K8U6ld/aGuLtru01O4aS5VlVic4DNkAFenYA5xQWstVu20+wm/s9ZJPLQOpdJXOPl3D+ua+8tP/wCCYdqEspj45nu3mG662KYGyR83kY4G30ZSKo+Of2OvAvwj8LtrPjjV9V1OW3lCQX9lKkC2sBOPNnjw6ll44VPmxx6VlLMcL9iQ4UqspWseW6N4O+BOs/DzTdJ8S/EDVvBPibTUJbTJovttjvJOHjQR5iDByMCXaf7vTJ8Pr7wfonhfxV4V/s218SXkd151ve3CRLPEhwIn2FWIBI3quR121yus/CLwZ4P8ONrSfEPQ/FF5N89pAkZgkZXdQnmSsxKvg/MuBjpwK9F/Zz+DfhTxL8QdUT41f2j4euZbKOXS5rK4litr8sQwkE8AMe63VR8jdcg+1cFXExUX72h306FrOxgfGL4pytLaaR4Jvl0HVktIfOmgCwoJG4kUREeWyNtzhl2j69fR9C/avvtV8K33hT416VqXiOISwr9q0eBbWEtGoG1ggIGfvbVwCT24ruptM/Z88e+NNd8D+KvB9vqfhjSzHt8ZGV7S5jR4o2WXfsjk4mZgXUbQEJOQah0KbwprHjPXfBvg7w3rPizwToNl5NhrumXX2jzF8lH5yiFnLmVQwZiQo+TGSfEnVw7hy8up6ahVTu9keJ/EG48EfES80eX4f6lN8OxFGVFnM1xDLKhwAxKOgk34xksSea8duLCxuGutP1K/8y8DCCHyd7ZZTt43kk7s/KAeM16hO3wk8SeOLYfatYOoW8wB0XV7BpHPAzEphWMnOeACc9hXu3gL4bfsv2PjqysvD134itPE0d1HfWVtrSva28c0A8xYUYxx9SOAxY5wB1rpwdWNON2vwM8Um3ZHzHY+G/jZ8U/hfD4b0SwuNT0nQJm/0hwRPMpfcdjEqxWJTwOQxJ5zxX3J8LofjDpXgPR77TdfvPG+p4+zraXDpbiy8rPmR5mcCXGMEMcKMcYWvTvFGp3OlX95fa5r1t8HNTngeWztZmt7i3vo4EDuc/KpPONuA5HIBwa+f7r42eMvClla6/qHw+13wR9utvPS6s4luNOvTwEkEbQGO2aXCgkyIehwazlL294wpmahKNm5HaeKP2qfiLrfim78AeCrSx8H3mkTvDf6pdhLyL90Bu2xbVwSwIC46c57V5D470/4x6lpUGuzeMtF0v8AtPctxdWMMsE9wyFto+RFXDZx/CBnGO1cn4Y+JHwf8SavBqms+GH8A6ne3WdUPnyXEczPh/OZCAyjPHCr16EYr2N/iz440vUX0zw/r+jeLdCa6eJNGksYpbea3lwFSW4jjEsZA4BU43nLE4xWn1NUkvdCFRbQsj5M8N6brnjuGz8MeL1fWbvTdbZLmKFR9ouIkVAxtrv5V86Ahm271YjAyMCv0O8DeEbv4f2GteG/Hnjhp/C/iqPydHsdW827uIY2TZnz3Ztg2kDaeOnTrXO3nwOsfFWnWVxoviJ/B0N7FDcW/h++tkmS2vVOWjivVIbbvPAX5ju9Ttrz/wCK8+v2usSWY1vTpJbKOOC4hvbeWOIRoAMRTSDMpDHtjIyQcColDnaSsUnZNNljxD8PPBfw4+JmmH4OeG7m51u3scX8EF1tt7i2mb5mSOc4ViEG/BCDj5etcBZ/APVte8VXraTdHwVqvnyyXfhdPLnnitvul0ORE20fMp5BHfIrz/wd8brHwHfa1eWujRa/qsAWNpzdFWjLbkzEdr/IrclejdyOK9Z1Lxz8P/indeDfiBLfW/w98Z2QFlqH2vdDBdBADaTNcDciCB1XlicrwcBFr16EKlOKucVRxkyDR/hx43/Zv1L+0R4zu9Q00FpIra2t3ZSH4ZriPJhCgKCcnJHT5Rxk+Gfi3qXxC8c3raZewW8U1wLtIp4YvJleMofIVf4mk25OOSPpmv06g0YeLPCovprizvbyeJHkltUW5tJyI9rJkf62N++MDB6cV+UHjv8AZrl+HvhDUZ9L03WfFniK0l+efSI5PsaI8vyZjkIdJBHyQg+8AOnTRKMp3Zmp2ifcuh/Fi1t9ZaTw9ZBtZ1GLK6beYgiM4++sN0CUOJAeGxwcAdq8p8M/CHRPjD/wkdz8UvBcvwwc3TO07SJETdzZbzk/dxjyzJkllGxgR/er8+L34o+I9Kj0iG6uv7Hv9BlWNo7qF0ukKL8pk3FWbpnnH14r0Cy/a9+JOoWb+FvEOoweK7aW4indmhRLjZEwJUvvztKjGQpPpT+p1I+9DUftoPTY9r+Of7KetzaD/wAJB8PfEh8a3Nm6w3NvdTIggU5/0iKRBlcHGQTyDkHPFePfD/4X+NB8PtX0nw3d61oXi3S5zLNpSXEhtbiDzAkyqrsY5CYstwVJbHSvqLRP2m/gJcapYeIte0i48F36yLbtdBmayubVsRpK8YGcc/OCoI25yeMfQ+vfEv4ReBJr3VNAkSxubiJbqO7tkb7PclVLbdxUI5A9PX2NZe1cI8tSP4D5G2uRnwz8B/2k/EPgy3sfh3rtjb2Ojab51tqFu8Sx3p83LB4HcqAoJxsI+70xX1VqMnxYtvC8urfDDVtK8c+G4z5unCSQ3V5bgodoRWXakkaNnaSoCnAHOK+Efj54X8UeOL+H4g+Gov8AhNNM1RvtUtxZwpHdxXA4ZHhXDBCy8bcjIya9I8BeKPHst1NpFza6n8P9fnt1VXIMVjdtCm5YJIgVyzYxwSARjiqnSUl7SI4T5XyM9U8A/si23xN8OeI/EPxWuEvvEuqzn7Dq+n+WjwBgMEQKBGrt1ORx0Brxbxt+xH428ETeT4eePxRaQJIz3RkWCcIiGTMiu2EAAO3aSM8VBpf7Q3jL4aWmu+EtbjX4c3lw6Mk7M9wu+NskxIVkQIwbA2AYBGeAK/QDwz4ih+NPgFvCvjrw9qAM8MEL6jGQi3CjDLOGTHl/dBxknketaRrVFpYynRjc/Hqzh1jSrm98Q+FrpLiaOIG5ttQTzJCi8b0kfcAyY2rx0zjtX6Ufs0ftZeEbrwvYeA/iFqaeEtasYZI4ry9bbZ3JZiyqr/cXy1I/1hGR0NfN3x3/AGa9V8Bas+l+FtbFl4f1MC4aW6glnlhAIAilkjBUgZG0jGRj058c8YfAjx14I8PWvie+1TTvE+jahxFcaVHI0q7eMSo6jaR91jnCnjFZzgpLR2KTS0Z1Xxmk+Mfx6+M9zpXh6yh8R22ig28F1pHlpbywynzBdNJuRCXGPvEcDFcp44+EXiz4S+CdY1PxDLJrE0dxFZ+TFZSMAX5Vi6BlChSOvyknAPSqfw2+IWveBY9QsbFTf6XdrFuMbtFLbFSflSePBJ+cnByPyr9CfhN8SPFul+GZvCI8N2Xi5bWN0WRrhfmabLhJ1mHzZBxhfx4IrkdSeHjyWO20azuvuPzc8IeEp9Rkkh8SQ3WrRTwxTQN9oZDbSHiQBS/ltkBTxkjb0r6Z+DvxG8BeEvB8vhPx1NZnUZWuREmp2zXFkZc7kMqbcKGTPzY75FeH6HZJ/aE1x4k0nVLB7ie4Pkwq0K2sxJ4jC7D7DGB06jFeX+JNatI9IWTXDdS6hZu5td0PMkQbmOQ42kgD5vSsK1RVFZKxqqbg+59e2WieMtR8Q6frPwzvfD3w8tNVyJP9KU6Xd4w0Uf2d1fDNnZlfu8dK9g+K/hvxz8OPAP8AaejaFa+Mbi8ONUEUMcsMFyoJ84xqnFuyZ2n5cHHPzKG4rw1+z/4B+PHgnQdX8G6rd20zsv8AbIRlaOMON2FidlSMgqUyoORg/XT1DwbpljpHib4deHLzVPA1r4a3Yu1up7hbgxDc2S23YBhcAHDL6V5Xwu0TaPvWufFLePfHvhvxG9xr+iyfaZdhmsPKdsbPmDIqjZuwA3BNesXv7TPj3xd4fuNP1J9C10blP2b7IqXduiMu5TyfMU5+bIBGeDXofwkbQ/iw8ngKK5udW1PT1jurXVbsBJIVhYF0DgeYfMGUweB19K6/xT/wpXxf4cn8P2UMGl+MdBiIECrb20moojhDtu9gaX++BgE7SMc5r1PrNKyjJWMHSqatdDJ+C/wy+HPjjUXnTVZPA+sbwrW9nM0Uc4yGTynzgEtgbRjOcV6HrHgn4u+L9R0f4baNrOqeFZNAnuIbfV5IpY4Lm2ZN/wC8kQ4kJEeOSQeg9/z61O1+IHgbWri+sIdTTTrCdW/tW0gkMSc/uCxwBjpnACsP9mvpu8/bB8Tyabo2pQar9pvdJIN0nlwm1vFOwvviAEyt25I/ixwcU6lCTamlcyjJfDc8u8dfswfGP4deJ7iP7e+oW0j/AGmzu7KS6QMxw5MaRpmNwRk4IHvWtrv/AAtq11We0tL2+8TahpscInjhuJJHnjMY2B1kJlkOF6dRjnFfZHhD9r/wXrNn/aGjWpv7+/m/48riRIzAuVUr0P4HacdxXC/s++AvEOs/E3X/ABle67YXqXbNNcaJnzbt7UECMq/yDy4V2hWGNwbkVcKn2ZQ2JmpRTfMfL/g74lLqGqQXniSZNEmuJMR3EKmERMvDRTpkBQTgEn86+i/Br+CtI0LVNburvVNH16yn8u8ubAkRkTOPLkjReNhCqGOOMZ4HFep/HP4A+D737T8RtF8P2ul6gyxRSifKW7R8RvmBQIww/hfhq+CPF2l+C9N1q50aHU7m2u0VFk8mczJNt2kqAMfcOMZ9DxxW0VCp8Ghld2uz1XwRonxk0nV5/EPhbR7hogoe5liUyRXUIYgGSL7zHA5/iUGvUNI8b+Pr/wCJFh4f8Z6rdaNFIyLBp8tiIYCWGSjSAK+wEbtxzivLPhV8eNW8MeI7OaHU20+3s9lv9iZsQ3NsCC6EMCodsADOOTx3r7A8Pa3o3xS1m6+IHwwltPGlxp1ssd7pczyQvDPPlJWVHCqgAWRRk4BOR0xU1KbpyScR03dO543468KaDp3ju58O+E7G+8L63fobmCW7Kz2mdvmP9nB3FkK7kwOjY9Kk+G2jeIda0tvCerX2m+JrCQt59jqlqIZ03NuZUyzFiMNjn5d3suPVfi34X0L4o+HdP8X6rJd+ENR0km3327ruSdXKsqEYO3c3UcAYqhpHh7xyotH1XSl1UWwHkSK0bSXESghAZE5RlGD7+1OkxTWljofC8vgr4TeK1bw9qP8Awj+l64Qq6LdCRo4bmFf3gQkt5PJUjcQPTtXoLaP4Y8TTTa+2npeXMyQLAR8qybePMjkPygk9DjsBXieqaHrfinWboa3psR012UsLmMr9mbAwyONrZJGDj6Yr0yDTvGGj6daXE0lvqht4hHaxwx+WWHAO+L7pAHOV55qtdybI7DQb20v9FuBplnepcacEBgLeZIuDnKHHK7V9PwxUH/En1qXfrF5beYPnSO5VbaV0K4bywSBLgY6cg/hTvAnivUPC9peP4ntJY7ggzpsx5cvAA2EbipOQMdPwrhfG3iPQ9d8WaNo3jC1totL1GMhA/Fxb3JIVSJEw4VjsG0cEduKTklYIwbehDB4j/wCEHs9TuteisfEvh6XFra6ggRmXzZFHl3PBO1Qqg8YXgegHzr4q+MOiaDrHhyGb4dQxw2d28j3tpbRPDEJguJIn8vGW5JUhQK9Z+Mvh6Dw7o41VtVi8L2RLCeNlaaxvhkbTJboGxJwBnrjHQivFfhL4Gj8UXFz4m8Kay2iWjzG2uAyrPpc4KlV/0dsSx9s57HjGa4K15u19Ed9BRSu0dJ8cfh7Fq/h211bUPAkLnVJMLrWkweSYTuAhkmS3VjtkUHDFcE49aZ8CfgH4iitBqniLxCbLQbV/ks7ucNNbjBUPbzg/ufnC/IyjIHWjX/jn8VvhCYvhd8T4bTwlpdwhjtPEejqztFGnzQxlFLrGMrtPA+TtXzRbr8VPH/xD+1+CPGJLXDrE2oDyzblWHloJoGiH3gFz8owT61xuE5T5YL7zsWkPfdl5H0n8XfANn46vrKW/8XRQxaFMx06ZbEee3AjZXLEh9rAE4zzk9OnB+ONG0eDwZpXw80/UxfeIdLVftkZj8mK5gO6aF23gEPgrjaSAQQcCtXwj4d8Z/Av4x6ZqPxd8WWkehBC91H+8l+174miG1QmI/KZ1cnapYcDPbY+LXiz4QfGPxAfFNzo39h+Svl/2lNKI47qOPATzvIJY8n5DjKrgEDHGFSHIuWQ4y95cux598Hvhj8UbjQtX17RvC9tafb4Rbx3qXEIulwxG5VZwu0E7iMjK7euMDqPBlt+0P8PNHiv3Gn6roNlLMsaBkaHbJJh2n2f6svtyrHpnHcZ6ex8E2+kaNPdfDjVrayYy5ntIbx3jQgLsAR9zcn/ZHynHYY9b8PfETwB4m0I6Lc3dh4S1Qn7Nc6Tejy0MyEfvYjnmNznb/dHHatLwehD5lr+h8tSeLfG3gCw1HUtRntZ2vrmLydOWT7RbKm7kZYE5IPABGAM+1ej/ABF8Z+KvCfwkuV8RaDNpepzRG40+9ws9qriSMrD56OChkQPtGQMYHFemfEP4FXl14Qew0Tw6t/c3eWF9bS/aI0eN8hgsjjG1cqB8vHAPGK83s/2dPjN410S68HeOteB0sW3/ABL/ADJ5gsN3lQqsrRsdm0HIUMAemM1caUbWexHt47nO/s6eJ/irpdpJrNzcDxPoOqGWeO3hdAqTgbHJaQnPQYwSCRyK9P8AiV8Wfgn8UPAlt4a8Q+IofCdwykyRTBisFx8oQxtjbgbW3YHf2rxv4UfsofEfwbd634H8XeKpdFjtbdZxNYbmtXjuHxsjY8oxCrwBzzkV5b8QPhp4C1SC08MaZ4n0vxGLiWSK31GzYGVDGNyCYDG1jjb0+YnjFTiY078sWkPD+8+ZnvHwTk1PStZN18P/ABlN448Nlvs1/p19EZVdT8pVDtJx25A/2q51/Amm/DfxZqHjk+F3k8ES5kkgUb7uyzmNwAWVnjRiW64C/wC7XL+BrnxNo3h648MfCnFv4k0C4MTxWqLtdN4y4Dr5cu8KQQ449uM+reLNN0K90O3sPEvi+HwZ4r1Xm/sLqdooysnJCwkqmGGON2OeBjArnlKyVjbl1sza+F3w50bxLqUvinw9r+o6ZEZY5rJpkCCEbiPncgCQbQFKY+tcbf8AwT+Lup+O/EC3sVnqklwFaPV4vlhlUjChoyNzSbVycD8a9B+C2gar4ftrnS9E123123lJmSVk8y1YjChQVxtxgZxx7V9EeHtSvtWZrDWkTRb+LkweaoDDOPNCAjan19K9Sm6fKtDgmp3dj//Xo6N8FPilq0c1zH4StvA3yozajq8kHmKP70cbHerbf4cfUV1eq/sseD5vDbH4Y30/iHxFPtE4R2Hnzg/MWRt2xV5xghTjtWR4x+N/xK8baTdLqOs2cibF8xobSONo0xjZ8vY9OPyqj4Q/aS8T+AvDE6/D3T7TwpqMgCf2gIkuztBG7ctyuOcdAMA18M1Wl8Cse/aKW/8AkdLrv7GPirQ9Nt7/AOIvjGy0yHToDPPEFNzNbbsYTyUcKegwyOfpXBeDv2SfE3xn128svDGoT6P4a0n55NTu4cSSSFMqI7dmB2lgQcZxXBXmp+I/GWsrfeLNWeSfVR5kwyVM5jbjKhthAPPfHoKteLPGXilL61kuddcz2XyW8SQBzbb12kqEQj5vUDNbxjVVk7X/ACIfI9mbV5+zX4007UP+Eanh0+C6T5kuvOG2SJfuv5ihkUnuMmuyj/ZF8VRadb634r1M6FpNyFH7sQ3Pnv0Crh08n1B+YnHbpVb4d+IPjNqV1tt7zUdYt7YfvWuFjWPgfIvmTgSAcchW56VxnibUNT8RXj3fxD1y61ebcy29taXEuIWHyuqrG4iQYAGAtDnVWmhHs4PqfZfw9/Z7+Lfwu03WNY+EusW9lF4msILabU7pLSYaWts7fMXuyC2d7FlEUi9OhArzvwv8Lv2fvAts+l+I/HUf7QXjDUt8SaPZyCxtTICS7CVNxTCAZ3PnI4HSvE9HntrXwNdWGjSX8dvJ+6uFvZpWtwjH5tkTNszxzgcV5Hcaj4Z0DxBp+sWnky3FofMt0QNGCy9S2wb6y5at3aRqowSsfbc/wM+HbvY6X4j1GD4J6VdBvNtYXW7uJkQBlk+0DcMoTyW5INblt4M/ZcikXwp4XuftWm7Dv1SS5dzuYf60I67m54wqqv4c18nT3njv4kb9c1WaPTdP8oqVjRmjkU9W8v768getYjfCzxlFa2+teFtNvry2wd1+sv2aIt2C+Y4LA4x8o/CpVGu1rKw70D7pvPhP8JPCd3pTW2rt8QNL091uZreL/j2YHDbX6xwbh2D+5xXrNn+0L8ALnWEj8RTHR7a1TFpaz25k+zkLhl3xJIxU/wAPzYHHavzGfRvijqFqPDuraR4guWkAaG0tYneJ/U5i3KTju/ArQtfgB421fxEPDP2W9sbpog0Ru4zEowu7ZI7HHbHBPTgVLoTfxzsClSS2ufpNP+198HfD1pB4e8LaTeeIrad2SVFkWJFU8k7X4OfT5a8o079qr4KeHfGN34j0CywbwABnkkj3yRjGyRRbzeSEPT7oNfMPw/8A2XPjT4o1LVdJ8My6Po15anyLgT3HmCPaeXBAy4x/sdxXYah+xN4utddi0Dwhq9rcGSJnvr+5tjaiOYYBCpclt0QJPMYYnjgdpWFoRdpVCfax1tA9Q8S/tN+BtT8Qt4jaSLVnSE+SkSBY7YnhgvyxtKzepUYr5l1X4/eKLrxBPqvgm1tNBlkTbL9vCTQvk8EkBccfwjP1r1fWf2IPE+itb6NfeKILvULxv+PryFS3Kpy22NQ/A9W2fSs/Xf2MW0N7eG/8WW7Wl9GXivPsY2v5Yy4BWbauPXBranToL/l5cHVb2gc98L7bxl8Udci0u88V2ds2quIb14YRBmJTgRxNGhYSMCVXO3qMmv0s+Gf7P/wp+HuvSeJPCnhuLQ72K2MSqzvcMpIIaVZZizbzk7iB0zjivkT9m74a6fJr+oa3pV7beJE0eBYoJo4GhMzMyDYd2NpVVODg/wAq+udc0jXr/VZbXxD4jXwlocgh8iBhEUDFRgNccYO9TxuGexxWWJrctow0QU6fNuVvFkPxpu5p7vw945g8MCISLb6ZDpyXcW0j5WeWXDuzD+EDA7V8QeOdU+Pfwz8O3Jv/AIgXGu3WvXO57OO0+zmGKHj90WVvKDLgFdiduuTX0x4y1aXVPEFzofh3Wf7YCWwjmFt8iRsFAUByNjFgMkq2Rk4rxicaLpcsmk69LBqGrrGGWF5C7QNx96T5wGYHIwOOmQOnPDRq6Om1lY8fsfh3+0N8WtvidI76PRbeLzI9RuZ0uYnkUbAsCqxldiy7fkBCkHpVfTvgd8Y9etIW1G5ECWLsiWs146yQEE7iLcfcII6N2PpX2VZ6h4g8FeHNM8NfCi6m1aZvMlN4kCiO3ilYuymJ0k3Mx6Nnj2zWDq/ha70axfxZfxR65qN0iNJGU8so2fncgHGQOvNdntbbQVjLlk95Hnfw2/ZamaOTVviJrl9qCzF/sumQyG0RPLyN0kq/Occ8KqcfpwXjDwRZT+G38NeLviHPqVsjsdJ0rTLZp7aOEsR+9ZAvmu3AO4KQR3zivZ9FfxV8ZF03QNGjm8K+FLBpZtT1VzG8tw68okcJ8uURBxsBGN2efu4P0Hd6L4WstF0uzfw9YaDLAym3WNhAbmT+FnnCl9xb5iGOR74rFyd+aRST2uflXpXgTSNL1Fv+EuGoR2GnOEmQ20kLPnoPl+eMY6Z/pXX6Dpdp4w8Rrb+HfAGsatp9hk3GlxTsVuV4w0ku7cuVB+63Bx16V9v2nj7xWPifF4c8R6bpl3dyPt2BQ7xwINyur5Uu5BGM/dH8Ndt4k1fU7XUZ9R0q1bWrySVEW0hKRCPCZQyzbThNvrjnnOKr6xpdIHTex8R69+0pH4S8RP4bsfhXZ+GpJoERbO4vBLJM4wuJxJFDwjcBdx9OtYni/wCJvx+8U67Z+NtZ+GaaxaWSJHDYWsMREMRUJtNzEgkQMo43rhOwxxX2q/gXwXr3gW3h8ZW+geKdfsJXeKe7mW2u4WkO5Ymk4eRsnjPyn14rN8XeEfEvhvwVda/5f9hy6dEh8uB4pH5kVUZnBbKoGzgAkjqcVzTxCp62v8zRUr+6kkfLtl4l/aFmjuobbQbP4MabIViigvZIZreINkkLPABmbA+beit2FT+D/gZ4a0yxufFnxMu7bxUZ5vM3/ZrgyPCrqJmCblCBEOVIHPGcdK9FtvjR4e13QZb34lzaWdPsJRutl3RXFzIrFWKxI3mkk4OFPI+hx6ifjHoXxQ8ArbafYTeFLySF10m0hR3hl2MM48tAduF4DY9ciuSeMbvyKx0Rwtrc233HGt8e/BPgzw1J4G+DPgifRUjIU3NxCq+aSc7hGVaWQljgbyuB0HavItd+JPxq8O6xajwDZW9nqmuF5J7qWOB9rKAWPlzjESqpPGCdo4HSvWfh18KPiT43EK6WToGnzyn7d4gv1AvGSPgpZ2jHeSCNnmZA+hFdR44+Gni7wp46x4YsjcWU0YC3dyGkMyEDg7eVeMgjBK7u2ciuDEJaNvU7KE6abpxSOW8Y+L/iDd+GJfGsvi/TL22gh8qxsrKySKEyvtRzLIys0WMbtp3A9BjFeTfCPxD8QdMm1fUtW1N9T0+by8Xdvax7I1TKStGkqgOowQ2AQuCRgnB4Twf4Uv5/HNx4kvNM1Cz0exvv389/GYoY5ZT5e1YcIW6gHAO0Hk8c/QPxZ0zSfEF9bP4u1m98LWlvD5NvJaIr2oR8EqUXa2TsViOh24HQVy8yj70t/wAjqlFfAtjsdR8I/Ae7vLszavfeINY1GKOefZFcNG0jDKOgRcBnzg4fAPBxjFfPWqaQnhz4rafaXsrSXloWmsdLW8luLjYke4iSVTiJcbWALrkcc8VRsr1b29b4Y+Adam0DTra38++1RrEx3V7CAXzBbzqsyESBl+XsMjI4r5+lg8Ga54w1HTtPurnwpp0TPFNdpJJc3164BVmJmzJEEK4ICsSvpisJ15uSskXTw8bNNn258ef2p9W8KWelfD34C65YXWsziSK+stNtWvGtgwQq8FyU8gy/fDKWbGQzEbSK4O2+J/i/R/DmifC9Nan/AOEjkj83XtQaEzy2zg+cixqo2MV4jJjYY2kkdTXP/DT4XeMp/AGqX/hfx5bfDfw/pszC1eWwt5Z7mMnJlmm3ZtwGfYP3bMwyeBitr4WfDvxb4Q8Iat4i0PSYdfvtVtpd2qXV6k0b/OMr5GSSrhQWBH8PJApwg9XJ3/rbyRm/ZxXLFWPQfh58PfG3xBTXrq08V32tafbGEizE8sMd3NNyfOcyIVEe0NtAOcY45ra8e6X4k+HHh+FtY8VaPJLZIIzo7wwhlATIPmMHlYnGSSAoOOtfKMvxf8YabFdfD7RLZ7XVtUmFtcNYyR+Tk42rAoBTOGI64Udq5fwz8LPENr42hT4q6M/jC6g/eSWt9qC+ZHHjbEWnhcq6gkHYjnpjbWi55v3VaI1QUfelL5H0xqf7ROsWnh8z61dafcuLdraXTggtbaCNxgjzFDea8vHHRWPygV836T+0rqvj7VLXwy+iWtrY2Mn7qKyEs8zIQAyeY6FowcZ+XaOAK948S+CvC/xr1iLwDawWPg13xLNeQQNLMGtVZxHkmN5gEHPzc8n0rtm/4V/8JfB1zp3iv4m6Ffk+VH5thapazJGpAiQzRlhNhcfuz07EVcVGHvv5ITceXkjHU9H0D4AeGtTOk6xoNzqeh62Ue6uYPPbZJGwO1GbA2dB905HOecY8d8O6HqvxC+Jtz4kh+HkHimW0uzbWd1c6jHHFbvbfussm1TI2Rn5wRzxk9fQ/Bn7R/wAOX0qT4T+Gv7Q8YrcWckP290ksrecXHMhzKvmLtDYXaSu3muL8ceDNG0y5svhr8J7htHv7pGuppxfNcNEI0PKw5ARjvwMMPXtznCdTntJenQyp09GmdB4m0jwFZ/EI+FfixqNpF4x1l443tdPtX8uKNvnRmkEXkSM68kyvuXsBjNcL8S7S08DaxH4M+EXhaXxbBriqNZ1XzZrmZBvwLdkdRBCoToU2DuMHBr540HQPCXgLxBHq158Qkub/AM4f2lay2NzPIZQ4OVuUXcTkDIwMY69q++tP/aBfRvCdxd6XoN9eRQR5yhS1t0hVPnlKuvmNnBPTjtzgVpVcopcjv6Byu9l/XyPMLTQPE/ie4i8O+FvCGl2FroES273Os3DMixygExhTySCCceY454zkU/TfgV4jTWLnxnocw1PSLELLayWkjaXDcyn5BFtfYyBmJUvuIHXJBr578Tfty2Evh67TwnZltS1MhL/V72GMwyW6krHFFazKAQm7HmEAjGcV4nP8R9I8WWdjB461m71eeMvstITIsaoefljj2xdMYYYwBXXSyyvJc0lYxdeENLntdtqn7QPgT4pT6b4nudN+FdnqN0zvqdylnqzW0QBIkV8pJc732qNzblbkgAZHdzeEYdf8X2lloFxqHxkt5bWa43TQfYwLgHfK6+YIx5Z287i6+p71i/CT4x/ATwHooN78O18X+Ib5ypu7y8SVBs4jSITCRYcZ5YKpJP3jwB9E2X7bGjzWT6Xp9kPBBgKwlxF9pCxjAVPMdQpwBtBI+gxWU8JKDSUdv66/obSxcn8Nv69DE+Hdx8TPEviNdO12IfC/Q9HtmGmadp9pFJCX2M0sjyhEjYjYp2L8pbHFaXiv4d678SLkeKo76fxxJZTw2sYuUW2AR5NylVVVwiv94gjp2r2/xX8QF1rwPoer+HNQs/CM2qQMjC+hiujPdvgRQeSRt3EA5JXo3Q8Cup+FeoeI9a0WAeKtSi8TXciEPFFBHaiBUYqqqFC5VSOoVe2MjBMRte6WxzzlO3MynY+DNbu7hZNGm0621Dydj6lJZK06vGm0ui7Wb6LvxnjGOK8l1z4H63YXOr33j34pW2hW+uMXdBpEf71QFyEH2hHBGBj5McHg5r2Xxb8QPD/gK21TUtfEvnxxpugtgGni8zhWIAUFRwck546V514B8QeBvEnhbV/ilrms2vxIhVY45oRbrHcQNEU+Ro1x5WzJIJ+8vzjqDXPPEw62FGnUtdfged6L8MPD+gWD6t4fh1TQdOiiXf4q1Oa4kDx8E+XY7clHP3NuR719O2Pj74c+EPBVlrHi/wAX2c+my7mh1GeH7OswjOw7VRSUZGG0AgPkYr4kvf2jW1nxXNF8SVkexuI92m2TTq0VqobhpDFEiSMwAGWUlcd+a8oivfg74m+ICeK/iTdf2tp2guLg280szwNHuwscaRRhFh3YJVAmcfNXnzzFfDCy/ryPSjlc5L37/I+rfE/7b3h7VrBp/hhrGnXU0d0IRb6hZXLzSL90NHs2qFbnG7HA7CvC/iFrnxR/aNsodCsdLumstJkSS+ktp7W0B8wDCbDt3DjcNrkgfe4xXmHx1+L3g34g+IrHTvB1jY6Dp1quLT+z7eKSS7ecDA83ylaHbz8gwMcZ4Br1XwT4Q1rwt4Yl8PXMN1B458bq1pYQXdyYI4oIfvyyCQ+Xn721JFL/AC4T7xp0m6kfafcayw9OglaNn+R7toX7MXw91XTrfwhqkL6REQJbOzF60k8mwZlPnJIzDt1YjrtG0V6jrvin4Z/AHQJdC8LaTPqF9pVmTDagStFCzDzFaW5dXGSScsN7cY4GK+evDXg3x98Lmv8AQdHPneItUwkOoWKIkIhyOYpZeMkd2A244FZuufDiy0XS00Xxfqc/i/xNvlm/s+NJpXZnA2h5maZMqmGOAOvFd8KdSo7X0PKmoxd5O58vW/h/xH420bX/AInw2V5YX+p35Fssf7/a5x5oeTaoSLZtGXVevANezfDTRtZ1rTbDw18SL1Nf0GBf+QJFa58mVW3w+ZfQfvZSOrBGCn7pr9Dvh/4U1XwD4OsrWcxzXKRCV3iiQ7s5JyRkL5YIU9yBgV5TrL6zHfS65pMUXim0YyNdx2RFmbQD7u7Kq0it82Hx2IPau+VOlB2S2MVjqk1bofOXinwj8Q/inqdzP4R8KXPhnw5orLGFLxWMKz/elka32RyMVdcEbXOOcgdPLtY8e6hc79I8Ta2NauLbCpbOHiGF4wrIpBYgEB23EZzX0d8ZPEXxFj8K2FzB4zm8M6jcrJY2enxRW8qwwmIeZHJKY3JlePYRKxjIz8vrXyb4T+HOrXF0mjFt19tXbjDeZ/fcZI6cZ5P4V6GDwtOSu0tDmrYiS6nsPwpg8L/FvxqdP8eafLe2em6Y7WmlC4eN5DuVGxNb+UzBSu/Bz07c4+wfEEvw88KTaYJkTRvKDRSabbxF22DAjDXMeMheo5z2ry74d6j4d/Z9sVjviNXurmN/tsrQvGNxx5cacSFtu4/c7Mcj06u7+KV/8Rre30vTNA1DS/FSCR7cpHFcW0akYbZ13fuucOF2nvSqRSdqexKvo5aHpOieHrrxpc3HiDWmubi3s+LGHYVjljP3CrxAMSQvR0Y4Iye1ZHjbxB4x06y/tac/8IRpahLTyx5N7JOX9B5beR8gP3lJ4rjvDfh+9+AWinXvEFvd+L/FniBnW00+3Ittm0ZcFlZ4VGGUsccYG1eorgvhr4/uPFN1DpXjTVhpd21481tYLArpbsGO1fNVfmkB+6TgE9iekuLatYlJfEfVGh/DbQfh94LR9Pvh4MCost/eXrC7PT5APMfy0ALYAQAE9iTX5t/GTxtqmufElrjSPEk3iTQYN8EUQtxDCEI4CRsgU5b+IDkDPQ16v+0d8SdL8WyweGPCrTahbaIW/tETRPaq10o+XBIAKqoPC8V5p+znoWm+LvGEGpeI7WLULTzfJslld4oi5DDIIwX/ABBIArowtNX9pNaIiTlCNk9Wesfsw/DLQJ7648VeJ/E9tr02qCIWuiRLKIx5aEqbllIi3thcIUIGAOpxX1Tql4nhqQ+IfiCbXwRpImULDK4kMxAygBgBO4HsRnHrWjqa6h4K0O4u9EsbZbiWeJYIbWJSEwd25vLUbhsGOeeRXgUfhHxB8XviXdv4h1WKC20/zEjsDZqxEZBwqlRFkuc5LbsA8ioniHOdo6DjTXxSZ6fr+t618WtL3fD66g8NaFEGju9XaKOcygKoWNFdUlUc8lT6YIxz+en7QN94R8jRfBHweuZHv9PDS3upSXLrbX2MI6+TPI6rGD8wO5fTbjmvZv2gX1L4I+ANL8D6R4ekeTxLNP8AaIXvGMe2Mh0+dS4GMZ42jAwRzXgf7PXwH1b45a6bDxHBJoGi6EVF5fQyqTKC4c28Shsh3B+ZnXCjn2rajZRlUn8K/Et2gly/IuXn7Pfx9s/D8Hia+Wx0nRXtxPPfW371wkhAjCQxCSVmkZgmADt6naMmuN0v4R6zb+KrI+LvCeqv9uliimmkkyWWXais8sLuEBU8BiAxG0Zxx+wGh3nhjxeZNJ+G3iaEL4bKWVxFBAtx5DooTaGlAIKoMHBYfjXwN8f/AItXnhXx3bL4G+JEV2+kPIt3ov2XdH9qYhnSWeKCBJE2le4AxxjmvLedXdoRWux1YfBud4t6rysfWvgf4dfDz4G+ERceKGso4raTKXt2mxPLztVQMsGIH+z/AEr5J8Z+O/GH7Q/jfV/A/wAJ47Pwl4fLRxrdecix6i4XzUEuY0cKcDbGgYD+KpbTwj8YfiJZL468Z3Nn4qutdgAt/DkbpafZIN2xZFw62zZCqx43YxyDxXsM3w48F/Avw7DresaZZ6n441nH2JFBWDTn2/LJECJYHeEkFpCF3EYHqeaWMcW6lTV9EHsVGXJHdnhHjf4F2XgX4Z3N/wCMbvyvFTwosTRI3kghwpifCbXIBABC8cZNblp+zX481/4RaXceJNc0vwbaQIjTma1LyC1DnymZ/MCjCchRgnjOMmvX9G8cpd217Y/FX4g6bqmhzR7Lm3vbeG1RpgRhIpYli2lSq4wWzg4UEgDxLVNZ0/4ofEPTNFu/EEWg+DbKe3lstMsI3vHvntxtBeTyo3iHyY+Y8DoDncOX+1q8tL/8A6oYFRt0sea6x8RvBnw68e6fofwl1+CxMKAahqN7at9nklCKB5UUpUBX+bcxcDJwGxivS/hJ421j4x+L2tLIW2vX+mXskhESw29okTE7HUMR52wpvOOnAxXY/HvS/h54I8ZaVr9xp+m2C6hK06RxW/mXt3s8veVd4zGmXbaC7j1HAxXm2t/F/wAQeJ4H8ReGb+fQI9Pkjg0+ztCIpIpNvCyTBQzEEncDlSvyng5q1F1rTev4G8pKMeWKsfTvjzxFqXgeeK6+Ia3XiDTVVGk/s6AxW9up+VvnQEOVAB+8MAelc944tvhv47l0b4iaTrFzNcusCabBGoV0kDhjI5AcBlwAQ3pjniuM8Kap8Wvjd4XfwVpPiK1TW7kMuv3l1brIbJGbaEhiAAc443RMc9OByOA1TwLoHwFv7bwzp3iyTxlrUDzy6xcQM1paWhG3bG0TyXO2TAXIVxjaMqeypYG3xaGHtVstz3D4n/FjxNfS6T8PvD/h64XSLXD6tdvFFMjj5ZEK26xMQFyWOME9AtZPi3wp4Nv/AAXJ4l8KabqOhLDbMitZOYVdlz84tlDOAWDccD2Ga+Vrf4p/8JrLfWNvfy6/qJKqtjaxNF/GpS5MyrtCR8YVgCcdAK9bvtK+NHgvVp/Emna+st5Pp5kuTdw/Z7aCJgcRNboXhlPZWUMcjkCtpYWduZkxqQg7R0PJ/E138OLr4Nx+EvC1o+l+IP7Rgnvbq6dpQTCHJkJmGUWQHiNOAwGVrz34geFX0jw7pHiKPxRb+IL/AFDyYLGxiYtLbrIRvG4MyKuOCrhcHjOa+n/BGn+I/G/gKbUYPCMHi7UEW6trnxBNPbLDE+9n+W0kj+YKCMbo1HHB4wOW+GnwLtNV+I+m38Fyq6fp2y6kt5UMluWDYNuseQ+1z0YHA444wPdw0tFGX9ehwVerRkfC7xbrvwO1PSL1LR7p7wySahaTruub24VP3axRnf8AZwjcq2R8p4HSvrv4Z237QeseBPEHi3Wpl/4SHXvNm0uG5nt40t4miwNpVRGjL8pVGjH3fm4JFavjTxdoPw7164sPhv4cj17Wr7cNU1I7lis1Ug+WYGVUkwDjCsh4GcnArxPwFrXj/wCIPxdu/EFvdxXunmzktZZQiBYYh8gMcaBSGkJI4yep5AGMa0IVpfD/AJIqDcYXWhy3jT4TeK/F2lRv4jv4v7c0ZBFObUqTFt3Yea43IM8cmIYyPwr03wN4s8IeA9GvPH3xHtVuNash9ngtblxcyXpOxfNWZ1l2AYyf7uMkkV6Z8UPhL8MPiVJbtLqUml23h9FbU7DSoNq3AjwTljscOhyPMBYjOMg1z2r/AAt/ZhvH0+4stSk8OraxI8tvBeXEwaFD9ya5vmuEAC/woVbgjnpXP9WjHWLSNZVuZKLTZxXiy8Px18DverbW+h+H4r2Jrr7I8bOZZCpMcdxEipGVXG5tpDdNte/fDT4K/C3w/wCHUtdHgPicsgWSS7uJroxD+6hk2JsGeyCpda+L3wC0fw7LoDavYa9FbpF5OnQMGd2X5YwjxxoAQOvHA6++N4y+OmgeG9D08+LNDuvC66lbn7FB5kcjXMYUDZvhUmNBuHDhTzwKuHs6afstTKftZ2TViTWbYfB6C7uPBmnaXp+oavOqyOmPtiRAZX/R5dyhR8xHzAdPl718pz34uPGcarLKb3WLxopn3BBLvbLNwCB844GM549Kv/DvStY+NniLWtOhvW8PadZI95PfCNLohGk2JDyyOriP+LGAAeK+h7f4XfArwdpzXS6gJtf+zSLDcyyTzIpK8uUQFWOfm+dfZRXVTopK89PIydSztHU8d0nwBJ4R8Yza/e3Vrd+H7aNrozu0h+xhfmxNxlvu8enXHBFfH/xA8d+MP2lfGaaZoFtc6pPZXDCOESYhFnGxxMyZjij+UBshdzDA54r7y8Ofs3eE/ijfTSSa3qPiDw3H8jKjm2ticcRjy2R5CB3UBRVzxXrf7PngEj4N+BZdP0C9VBHLKjtKzSl2O2ZpFYzy71JJ38HHQdNKfsqbUp6voiXOUrxh8/I/PX/hCvEWl6vLb6peR2kMEMZ2mIBcNk7Nn3sg9Gx+VeyeB/iP4h+HGvx6H4NsPMlMSsWUL+9/jVWaSLOGblfm9BXptp8CLIXK+OfiZ4isvD+g3EjPJHLaySvcqvK7ZY5VeHdGAVKqT2xniu48TeO/BHg7wRq2tfAKW11m8hto4rZ3imcWUJIWQmO8j3SHPIVsnoOgxRiMbTjGz+5FUMLOUlZf5Fmw+FXjP4nQ3mt+M9Em8I31+fOuLotFK0qgHAChv3fUDAGeBxXmfxi+Ot14U0aH4c6Ss1hHYIlsrm4HmzwKGUA/uHAAGFILI2farPgnx/ZXPwZu9e1B9S8d3+nyNbhmuJrdIJ32KJPlJwu5g2MFQOODxXzf8PrVdTY+ILvwfe6hbXE7RiaW4kMCt5hMirIi7spznd/KsoT52ukV2Ol0nG/NubXw1spv2h/ENx4Uvr608L6HBi41SS3RV2IjchGG4yTtjOTkDqa+vPEXwL/Zq8IS23hbRtIvvE+tz20ctvm+uVwjY/ftKG24IBbCqRxgAcVck8WfDfUdFi0vR73SvhKLdvKYtbpNcOcD5fMG1ixxljn8a+c9fsb3xTqHiDT/AAZ4jnu4Z2VNyxqGkhBK75ppEDPHuDAIDkpwOK56uKqVZ8lPRChSUVzT/wCAev8Aiz9o7SfANpbfDTxHotra6FpscYkZ7iWSRoSPkHlLAuAc4+ZyfbFfOV58N/C3xI1WPxHpemDU9Adh5DQ7vJtIsZw7keY8rAEg7g2BgCn6To/hbWfCP9kfEmW1iFgrgjD20sYIyNrRkM27PYcdeORWn4u/aQs7P4V2/wAFPhfokWg2seIS4mN3PLF5iyO63TrH99lO8shbBUAKBW1Kk4u8nzMiVTmXLBWR23hv9lXxx8bdGl8R6X4ig8Lae+orHah4mO60jbbM2xCHJZQpjDFDnOTzmuG/aN8LeF/BMXhX4f8AhDVLTxK2XjN2rtKyykIpOXZkUKqfKEf5duOccbegfGDxBd/DrT/AmraNb2FjZ5EItJ5YXKkYLSSJgyEhjkHjBxXmPjGTwv47u9N0kxPb6ZpwcQWqNkynnPzHaw9OpyOlderkkc0U1q2e1fH3SPhd8O/APg/SvBMVlfXnklnv45VupJRCF895HYuDuYjbkgrzgAYAwvgV+zJ8QPjBrUHjTxcX8MeDbdM2kQAim1FtpAETI4aOPfjLMuOMAGvK9ItfA/h/WINGsJINEmVGnM87GZLZQFwrJN8uX4HDentXJeM/i74017xdY3OneLrvxPe6LHJDpslnM1tFFvABMFtGREhAUZIXLDvwK66d0rR1ZjOF12SO++Ln7OWqfDLxM+malr9jcS3KGaC2giYfu3zhXZ0QJGoGPMGctkbeM1keE9G+H+kB9I+L1hOlvfRqLC5t7r90vPzHfGSwGSMbl6DHevPH1vxd408WQaZfefqutXEqrNdXEhuXZVGS37z950/hGBXrWt6P4w1fxBY+EodLW1u1hBj8/YflclVkxkFQSCMDnjoK2TnGKi2ZWi/kel/CKb4ZeIvidY/DLwxpsN94XskaS41S4ZRudPmyWmjjdl54AI6d+K/QWLxH8DdK8ES6615oOn+H9Mn8tbuZ0KmRDjCl137m6ALye3Ffl541+A/izT9PgbRPC2o+IbaSIPd6rFGUtPOUHhRIFKbemTx2yeteaH4c/FB9Jv8AxIPC1/q9lYq0MmoA5tVdFAZcElQUBAJxsHGGrlr4d1lpUsi4KmtWj9f9M/aX/Z+kZrOTxVYRLtUsmJEjTPRfuKG/4DnGKqa9+198E9KvYLPS9VPimSU5k+yDy0gj7szzeWDj+6uW9q/JO5/Z9+M0Wh2Xi3VPCcmmabLiRJnkt/MVG6MyKzSooHQ7cGvdPBH7MtnrWit4o0jxHGoJCPEkEjtHd4yIiAdhySOcfl2VPL1CPK6mgpypt3UT611/9r/4G3840OyTVdca1nQxokMkSFzgAh5Crfx/Tnt26LUf2wfDugaxL4evNCvbq7FvG1tb2rxu7yPjAkY7I41wf4WkxXxxrH7IHj6xtBqmu6/BaNNcxQxstnJltwyMmM4+UDvtrr/GXwC8faLp2gfD3wdDc61c7Jr+bUkaGMSRr8jAxswZdu4YAfuflNQ8FShpGRScZaOOh7Ff/tR+CrrxPbt8RNNutAeGIPBZ21wlxKWY4Vd8YiQYOTkuM9jXnHi39rn4p23iS307w6um6DaMJHj07yG1G+aM5ZXlkXy4wwUcKuPctXgHws+CR+IvxEuPC/iqO5i0/ThIL5rMsrRCHlY5JMKwctkYwWyeOldh4e8J/D3wj8Rtau7v/if+FtImaxtrdpJ4ppCR8qMyIHYlvlOePl61UaFONrsrmWyjsXrb9p34l2FzJqN347tnhMjSi3m0+MSb3JzHtRV8tAQVHXb+VemfDn45/tL/ABV+Jui+G4ntPD2i3G+5uNtjFKRaW6ZL5lkRmLMUVR0+bPIFdl4k+C2lyaPbfFTwfoll8JoNOgS6EN9/pn2uLZuibYC3lM3Aw2G57Gqen+OvEvxc0WTSvgjpsfw+1SOQPNqyyw+ZJGBsYBGjWWIHIPyrwvf0p+zirJXKd5K+g/x5+1VZfBbxRrPgHwvp978UvFEUkcmsXs8gt7O2n+/IqQEITtRgNsR2gbQDhSK+aPi7+1d8WviTaWsOnWy/DWyY7UXT5TJdzuvzBmvAqsijHEKhe+4t8uOd+M0Ws+DdTs/hvJqdj4i1zUbmCS/v7Unc285AaadcFi+P4uO+AcV9Caz8LPCmr+H9Mb4jXunaPfhEEZguBbvZBky5lYyFJeRtOQO4UE9OeVWFJKc9f66GsaScrRWp4b8MPGn7SnxH1600PwXqniWGwsI5QNadZLm3WRU3FCq7UBchU+Y45ye5rkfF2iftj69NrFtrdv4otY5XzczPNFCskMRyz/Z4pwAvGQoUcdK+n/CWs+MbEf8ACBeCPHNj4U0TUlnMmtzWyxf6oeX9ntIp/LaOQxHImUqoA+VtwFQeE/ippOpfGzQ9F8a+NtNvvDfhaKe2R2Us1/chCoJnUPKRvK5ErshCEDOa5/rsp7UlY0dB0vtfcfG2h6lpdlYDR/EWnXOtapcyD9zvYTNJ8qli0ZIX5h90Yzk5x0rSuxpvhnUU/wCEv0S+nnjlWdNGkkltImjGSvm9UZSVHzYJPQ8V9a/Fz4n2Oj/FibVfCt/pWgaDdxxwRX8FpFLI3kx/6T5KIgPmFmxhsnKjGBXM/Fe68NfG7xJoFt8C4Zri+0yCS/1LULtgXVS/7hXSY7mdXBbanOMjGBmuuNRSV+TQzd1a7M3W/BPirXPBreL7rwDPoKywQRaH+8g8lYZ0LIZX3AbQcD94q8HjBNdN4N+AWq+N4IUfUdM1K4t4WVbpibexjlK4CGHmS4CkdlRfyxXQ/CH9ozwH4zsrXwn8UbyS9j0vJRjDJIt09uDtkkSEJJhtp2RgPzgHiul+LPx38OT+FZfiB8ONGtoJbD/iX6ZPeKVW6JGQPs0ZQxrEN20vznjA6V5vNUjO0Imtr2izxHU/gh4q+GeuQ6HNLpXjXXNZjnb7BpbGK0sraBgTcyrJHh9mAChC5JwoY1yNn8OPiz8U2u/h/Z+J9K8O6XOV+z+ZabLS9lZztghMYWaUgrncAVHlnkYrhfhb8RPDHhS4ufEF7FrWveI5pmu7qOwlEEQjUEv52TiRSeHG3kYAwBz0GgfEP4wfFj4s2PjjYXstOgey/wBE+zwJbW05OYy+6NmkCnkoGIB7DFej7Os9Glt8iHKMdUz0vxVofwo+G1tp/gGHxxcXPj7w+lvBs0G0kWGOeE7fKkkZZlcwkHcgZM/xDIxWpY/svaF8YdZ1Dxrr/i+X4i+IDaxO+hw2o0r5owiI00qkIQgZfkUL3y2ax/iH4+8QeCtOvdP8Jav4e0KxsblbNrKOwRbuffzIvmOd/mKpzuAIbBJIINcLL+114j8OQrY/D7S7TTriC3+z3Oq3QR5ZxuBJPyqyr8oPB5rOGHxE1zU0S5wWjdj6M8SfA/wXoHhW1+HPwf8ACNlrHxDu44l1i+ed7ptK3+WJnf7QzRlRuKhVZQuMDkiuU8N/su+F7Hxbq3hX4l+NbrUbSytxFLHo9sbQSzOqtiW6YS7CqNzGi4ORl8givkrRvix8cLnUxdeGNYu9EL26W8b2KJHbBA25WJDBCcn+PLZ6+2hrg8ZSaZe69488U3d1M0jy2iySP+8nbLl98OVQk8Fe3qK6lSxMFaUrGfNSZ9d6pbfs5/s2fD99O8BSW/xI8cX8wtYBeXLao9r5x+Z5o8vbxrAoIUbQWbA6Zx4h8WdV8S3eu+FvDvhG7trhbiCFobaG3hjL3Y3PLI6hVVInyNq5AGDgV46dA8Ox+HtP8Q6t4ojdbmAXNtplnEUkllKnH+mbiFbsQVBPbtn3X4ZeMRFc6PeXmgQaxBaxG2tbRh5ZjPQTzXbKSyeWTuRepPrmsXzRfNJ3sVGMbWges+D/AIQfG+/8Mte/Ejxxp3w/8PXReMmK3gM88bx7cRy7lVWZQwTBJXGQOBSfD74Q/Bbwte3l/wDDOJ/iRr+pQ+RY6VrU0co0+Ho9y4dNhQEegbGAuOat/GXWdK+JHhrS/iB8S0l8M6Hp7PZ6DpmmbmkuJ1+/KJABGi7V2hXQcLgHrn89b3xppL65c33hu7msUbf5RaY+a6QEquPLClRgjjpx3rGk6s7qMreRfJBRTmfop4C1rwp+z6vilb3xHoqa5fSNLJoFjF5jB42LumR8qALhQp+VQD3rc+IP7Td54j+HGh2vhV5GvtXymq6g0KqlmhP/AB7phdryHgbkwFXnO6vnDwx8PNX8I/Dy78XeLvCcH9n7F1IahPcxyyy+aVcJsjZpYzlgD93IGO/Ho3wp8PeMvizqcGstZfaYLKR7iy857e2tvsitthQRx/MzDcMbgMAc8VlOk+f3nf8AIqLhZSSO80/9ofxB4Q8FWVzpcsniy/gaKyl3xuNMsrdRmRpFXYJpG4G7zBjgjj5TymvftueJjBqemXugad4hsbmN4IUigDQ2+35Q0iTF1lXvtI28cZFaHxj+EviLRIo5vEHjrSdGtr53g0rRbOyfyrhgQT5jKpVTvYKzEcf3uSK+Mj8M/iX4u1a78NeEdFm8Q6nYlWulg2xCFM4XfGxUnee+NuPQVrSpwl1sTJpa2/A+0/BX7X17qh06w8RbLGRsWdncRRJb26jy8F2hB27UA4U7VwMAdq9VuviR8ENK0iS00LQB8TfEmpJtaK6hT/SJZWYsQ7ho4xvJPygHpzmvz+8C/B/XdT8bL4P8a6cfDF0shSS8upNsUEiggqsasFeQvtRQGwT3r6E8Ladohurzwz8P7WDw3ef2omlxXc0hvG1aUSmEsm/DW0asNy9Q2eq7adahGL9x7iTjL4lt8jp4Pi74p+2y/D9/BEfhO/1V1nuJ5njk02C0iO2IvFEm1/u7M59Bg9K9f1XTdP8AhvcaP8XfHHjew0y4VAlrE9k8NvseIgpBGjM0zCNiM7QQmOBgVh/sz/DXXPAmv/EPSPEGqrqGszNHKxukdoFjIbYVEoOV3feHK/KAOBXlHx1+Hg8afFjw/oGmX9x4w169tllvJreXfY2KzS+UjCLPlRDap3BQCcDjmiEYqUVcpyvey0R7P4l/aQ/Zx8Wr/YPjPUr+JYJUubW6jtpNk3m7Sm0CMuoLY++ijgc15pL+0x4u8J/EAeBbXSYfhX4dkvg/9p6qhuZ7uEglXQ/u4YkmUAogBKZOcVuePP2PfhD8NPBFvqcWrjSNdlv7fzdY1WWWeOR1zJ5EFsMomduV2r8oXJOOnjHxV8V+Eb/WtMs/iXq0Go+b9mgNzZQ+W5tJnVXnVSCDy7Erk7cED0raUlFqLZNPlnG8Y6HoXxn8deFfHNzJ42sxe2nhhVjjt7xrw+Vd3yt5cht7TduyNwHKrkRlgAK9D8X/ABn8Dp8KY9JtYZdG0mxitVeSd1F/dXe0SpFbI2W3s6hmZsfKDwK9b1L4J/CC1+HkXguKKS40uS1fOrPdlri0imILzxvLlIyQMZAGF7Gq3hv4F+APA/hSPX/hJoaa7q7TJLa6jqsi3lyrRsU86KS5+VMDIAQKOc9qJqHK0mQqq9269DzvQPif49sPAJv9T8Jv8L3nWC2s9W1qaO5uJgrgIzW4gDqqw7tjOCCTuHGcT+A9e09tfuPEN9pD69dQWwaTxbrjeVB9nA5+yQtGscUXJ2lee/QjPqvxQu/A3w18K3OveMLiCfXPEUUVhi5+eGS5KKHdIApCouM5wdgAAIzzmeM/hh8MfEHh6Xw54juJf+JJo9vNDeLcSxeWbhmMcgAGzl0AVWVxt+UDIyISQ1Uv0PILFtdlTxR8R/CWmQRwXTy+X4muJo5bOFNy/u7awCGWXOVjGVwGHoOV07wn8Q/h58IPFHxR0q1n+I3jbX8NBa+WqRRQCTAcxMCGZUaRnQYDZCjoDXrqeJNFvtN0zw6bvTZ9CiAeZLQ4CxKpdGkwF2DI5B5Oeled+Gn02Tx8/jA6jqHiXSdMmaWy0i0MztAAAr3DoxChATwuBuzjoOMq6p/CmawlPe3yPkH4ewfELwf9v8FfEmxv9P0jX5YdRe2u4PJhNyrMzspX/WLICuYs7QQvHStseJvBniX4eaj4dh0z7PLY6lJf6tGJ7iOxYRttR/IjYZRi0Y8sL8pHqefUPFXjDw98R/jNew6np9/4yj0jyo9GsDOIIfKJ/wBKlnaL5lQTAYDfNjamOgrnz8f/AIPaFLqXhfUPA0ljdz6gkdzpNqsMC+XHtw80+E8zc4LAYXcNpI9eDdWgjs1tdmj8BfD3hXXfHMtlH4Y8Q6NZavZBnZmNvYSJAAwSAGISOr5ySsy9+CK+lP2g7j4afBrwRHr76Rplu9xexW8YuDKkW+cqpka3hBMwQLuK4GAGOeSDwPw8+NOoePLXxCPC9nZ6VqVi3k6HpcAR7hYoUV5ZCigEhVeIdMZbbyBUPjn4afBDQLW18eftDSXPizxRqMK+Vp0s80jmRmBVILeI4TZkAnhBjgZwK5a6nNOL09f0Mo2jUjJ7dkcl/wAIr4T8feALfXvAfizT0+2XEllf6nqVjKFdcDYtnY5zGqoMphR5i8lsCpPAXwk0fwTKdInS+8YeHbPbeNNfCaG3a7KeX+4tmPzb8D5SWG3givPPAmoeN/gvqvxG8fXfg7UtOsls5W0a71Z4lt9NhiXESNFJtdmWMhRtTdsGMEE14Xqn7TnxMGsTeK9O1ie4v7u1EDTXUQMEDEqSYYUKQxtwBkqcc8c8ddHLqlWHu6P0Na1eFOVm9D7efwjrHw113S9a8L6c7+NPHl1eR2OlzMpt7KzhZZi8mQFUxxlM42kBjgcEUyDW5fh98VP7X+IvjSx8R3MFqxks7ezlUWr3HygW4+f7oXkqFJU5I5JHyBqHx5+JPjnToU+LXilLRWTzbS20u2WzvJkAwu2WI/ut7qCdpUuBtOF4HvHwi8c+F/AfgeXUtQurXU/EF/KJry7uyzJbxRNthjI+ZiW+Y/Jydw9BU1srdNc19v69DOniuZWfU6bxZ8F9X+NPxFj+J93eN8IPDGmWqzQ6lIqQTyyJJ5v2mJ/NRo87Q+58LjnnNeS+E7Dwf8SPiNf69d+JIfHFjb+Zpd5r+tRwW8ES/OsLWloPLVg2DsHZWr3X4r+FvAHxO+F2qfE+91q5t7+QW9jaS3TPbaenzKHjt4MIJR5W/gk4xnA5J/M66trVvAWpazA4aGG+azMUKHYJBxE5Odo3BOMjvjuBW+BwUFdXsyK2Ik1q9Nj9N9Pv/wBkj4eeLG8NXGp6d4w1lrFrd3mSJ9OsLN13MZlTEDMzgbjiSZcgfKM58ysPih8MPGfxP0fwr4I8Jaf8QNS0/wAy20u/1BorTS0FvGZTLb2yRl224OGkjGQvy9q+K/Bfgu71DRLjVPEOj3Wk2VzCTFd3KtEsjxsAQhIOVIydy8ACun+HXhC/1r4j2Piy18J6sfDGg3Ns13q1myxW1p5TfNL5nyJIPL+8i9R+VenLDcjfNP8AyOOMotaI/TjQ9K8QfFy0Xwx8RNEudNisbk3iy2bCKym/5YpH5gLHYBk4RgTjtXG+NPGPw9+C/hS6/wCFvaNFr+qaT5dvpulRz+Yt67gCJo4XcgIQfmdg23BwM8V3Xh/xd4z8SeLrvVXspL7SIdjaLpliyoyqSF868dVBIkQBsHcBnjA5PhP7T/wE8QePPGek+I4DDpOp3VtGl/fajJm1gQDPl26I3LR9CBwSeuK8ilT9+2yOnm6S+44zXf2ofCEms+Gdf1DTX0LwxcQzXF7pFtEkYmngU+RAXjTezZKl9w8vA25xnG//AMNF+D/GHhSXxV8UfBMcWhLdM/h3TYJYkkcbdrB/JP7wnHUgDAPynHPj3/DLnxVv2TU/BV5pHiDS55UtLvVI5s4VGG6X7PK4GY+yh89fbHefFL9my38KfDiKH4e69J8SNSsGS0NuxiVbWNWWWV8FisQwuAWYEcDnFey6VJL4zn9pd25T2jSvA178VfhzF4wtNQvfg94dvMy22iWsKOc7tkczSxGPcj/eIAGQB9a5H4sePviF4X8EX6x+VqGk3VhBpkV5BarFLcMv7tpZW+acBlEjctwR2zX038DfC+reDvh5oPg68WTWE+wrcSzlllgi8/Mv2ck9oi5Tj723gEdM3xf4Z+Det6h/ZQktrrxUdOuRYafHI5j2uHb5owPL2KWY/NwOv8PHm18PHe//AATehXa0a/4B8u6zF8Ldd8I6VovwY18adpXhq8+2alr+thHhzMp+QrIsW6UMeyRhemRnNeseE/E/xS1X4T29p4b8LW/i/Q78S20GoTvaWp1KWaV0MwtgXSG3ikG0eYVZsKQe9eD/AAt/Zm8FeAdPm8ZftM7me2le70zRIr4m0kJbcHEVvKBcy7dg2ZCBR82QePTvFuuaho3g7WviHZeMR4F8OksPDenxK8hFztDRogiUqhCKygAEL/FjbkzPSLimWrOSMr9r34O6nq/w08Fzvd2PhWTSzBbrokFt5sV5rd8gXYJt4CLH8+0tvDFvUA15B4Q+CF1pWma14Q1PxhbaNq0v2XUBpd9HEltdHBxLlZnkaLepGxOQVGEHGfZfC/g6D9oT4TaJ4Znvby11Pw7dvcw6idQmL/aWAeVzHESRhNqxsTlSWKkc573wV+yH8MdWa213U18TWOpROzS3V7qTSz3DEY27ioG1TwMJgjr1ryZ5fOVRysv6/A9SlmMadBQlLbyPmD7B+0rq/iLR/iFY6fJ4s0TwdP5dpJY24gguEjkVJ5be18zdIDEuFfaMqML6V7p8RPib4W1vWvE1xaWD+N7h9NWG107yvmtI/K+ZVRlP3ZOX2ruzxxTPBXjX4c6X8a/E/wAMLKTxJqV6s0ulvYi88yOZIGizN+7VJYYh9wEEEYIBKvgfQHiT4baH4DS0v/hlpEWhahqN0sVwka+dNNHs35LzFyqo4wxBHJ5rroYLnpc8djlxWKtUSa9PQ/OL4JeBfh5qfizw54l8R6HrHia7NxtCxBlsYpYmIXdvTEhJHCq425x/s19S/Fbw38PYviNa2Xhjw7rlx4y+yx3cK6NdebLEAyOHnEr5X04LbRngcGu08c/FLwvd/Evw34ch1HZb+HU8xrTyWfdqEatjaQC74T07gA9eMbWtZ8T3Gmahrfw/0P8A4Vrc6iZF/ta8b/SbwqdywoNplBdsHdtKj3rX6u2koLQw+sS5k5Gj4ysNcfQ/+Ex+MXg7TtN0fTOV01LlXuSmd3mbYG8uVlO0MjFeh6Dq3TdA0z9p3RIdP1nR9W8L6eZF1FNXQwqGSImOKK3IVkGVOPl+6V6da1Pg/o3xy8YS3Xi34wQQLbR6dJa6bo9zGv76f7m+4j+dDuA65+YkcLivfLXWr3wvYW83iC2stAstNtzcX821YLWxsohgsX3bAcD+E4A7AdOuhg1Fe/E554iTVovU/PP40fBnwb4H+NPw68K6UL6bTp5bUNBLOzmdjMYxK0+QwUnKyjj5V+XAOB94ax8VfAHhL4iaZ8Jr6WRNT1aFngWNd1vBEgJVZpc/IzCI7Qc8L2yM/n78Q9Tt/wBq/wCJEf8AwqC2u9GazmLjWbgyeSsMQdDclFw0CHgoODuPPJr6p0H4J/AH4M+FIfiJ8QdYj8R7Ui8zxBqlyWVpGG0C2AJJLHO1QWfGQK2lGNOK6eRnJ3tza6WOH/bI+F3j7xBq3hjxb4As7rXrizLWH2ezLM0SZE0czjcqmMspRgR3xznFfYXhOxl0TwfpN74ymg0u6j0+3jvPNZIoY5TyUySEHzNtA6dhX58fFn9uPTZNIuvB/wCzvYXKXDo0Z1y+TakUC8CWzgmYvIxIwvmhcf3DxXxK/iH4zfGfUE0+58Q6t4wl0KNbxpLi7VLSwmG4CU7x8obaQfvEqD/CONqeBnUjtZGM52SUnax9m/tW/GrTb/xhF8JvA1rq0moXTw3N7fMTDF5DMAhsIyUkkznHmcR7VOCete/fCD4L2nhT4e+HI/EFpf3N/HbO91BdTHEcskzs6tGuVyN/l5B6KDzgV5dYf8K0+F3hnw58c/jzqsPxT8Ra0sFja3unWyRx25gSSXy4QAu5E+bc7kAntnAr6A8F+Lbj42aPqN1oV9Honh/esdk4C/bhLnPmExsFCE7gMnOR04JrKrCFOHLGJqpSl5I2viX4p07wh4VtdXsUs4I7DULU3CSL5gtrdt2SqYIR9wCgYHDHHPNfKfjHx7d/E/XpfBfwTu08Q67qE8Oq3t1qzLbWlnYrkxW2HKs+9yMmHDBR26r9jj4cW/hbwRrFvoWrLo+q3dqxl1vUo1vghyGZzBJ+7O0FtqkEZYZ3Yr8ZfHfh3U9P8Xr4f+HF5rXj3XZw8moahaxSWdvOiNhI4oztlCxttBB4XAwcEUYJxqVOVuwpytG6PpLxl8NNYtNft7z4wfHbwXo7aZKZ5LWCEvJaknGLeHchdgekeFAODt4r6A+D938Nryy0uXwd8Ql8cSiS4tJ5Yt0cs8uRI25AMqiIQV3ZTptPavyosvgJ8Yteure10L4a6zaazf3bILjUkNvCu5vmmkkkb5UGeXZRn+HJIFfpp+zF8Eh8J/D02iXP2nUtUimnl1O9hjZYY7mTZsih37WECKDjK5Y5Y4GK7sZRpxppKa9EYUq0pS2PrRteTTUnlu5l0SJU3zXd7tjj8pRgt5jAAKmQevcHFUdN+PXwe8QauvhLRfFOn+LdadQIrPTma5LkLuHzopjBIXuwA9s1xHxE+Deg/EzS38M69c6gtvKhjnuPtWEiDAEYiYmIsCoAyNpHUGvDtY+H/wAGfg94T0fwn8Nb241fxet4Lu3urGcfbrlm4fz54V8sRptG1cjbtAGBXi1cQqMbt69jup4eNVqKR9baz420P4d6M2q/E/UbXwuuqTmK3tZ5UZti8YTH3yqEs23GMds4ptn8RvgpoD2Zh8R6XokGo2/2yzJlSKK7i43SxSN8rKvRh2xg4Ar8jvH3wz+MHxr8XajrHxO8XW3g3+xSH8N6f4gmEvmMzEJsjjKtGj7NrPsJkPyhSN2PQLD4aaD4pn8Raz8Xbq5+IfiTwp4fe8bT7bdYaYbe18tEEIX59vzbWAABKluwFc6xCa5m0dMsBbT8tD7K+PGs/Dr4oeErTxFo/jDR9J0WATJf6kbjZI8MR4jgTI8zax/hDBs4HFc1rWseAYPh39t8M/EOXxxo2nW9ms2naTc28sn7qFdyzMCzDfjeY2K+4bAx+c3gbQr745eJo3/tW0utHjtvsbaKiZvINOt93lphV2BlDAh2yTnvwK+2/h38CfhL4Vv9Sg8KaY8GuTWYTT01C6llMl0ilw8yRKFMQKgNuznJC4NFR01rzblRpuCUFshvhz4l/An4aaLqfxU+JulQ6brEiqumWUt79uvrwFcYW2GI14CjO0leQBxz33w1/bq+FfjHxQdGutMk8C6ebUyQ38wDCabgrEY4Y/kDDdtbLAkYO3Iz8kav/Z3gnVvEX27wTbfFTxnpt2IvtNgv2nS4ZpIxzPFkbQrZ3oyfeyMArXYeFvhz44/aY8RQ/HHxRbab4b0vwn5OnPpOmwOrXUMBzOv2jeqr5UWTsx8oKhexrL6nTm76/wBfmFSEbNz/AD/Q+wfFv7VXwm8hUE1zc6L5/k6peTW0kUCxKG4jyFZ3ZiuMFcAZHpXxz8Vv2yn8VeD7/wAE/C3wnb3ugapHJawyXXmveSW4OW3QYb/WNzn5sDI6jNet3n7X37Pl34x0/wCF/hzwRP4o0bcqC5itoHWG7BI+W1OZpAqc+Zzu6Y4G73TxZ8Y/2a/gXo0N/LBZ3l/FlI9PsLeBr+MDBYbCI8bCQvzEHoBwOPUw+BpwXvR9Dz3V5LKET57+BPxD1C9+G2m+EYfh/q/wXup0YSa09l5VleqoJadZXIlAkCkk7iAw+VgMY+sfHHxQg8M/Dq107w3YTfEvV7m2FkdPt3W5n3CEb3mUE528ZG4Dkc9K+Y/iV+2J8L/G/g3SI7rSL83ctwJ73TFkCT2luCfvuVVJDgK5WMkDHDEivEfD/wC1bP8AC2+8S+IvAOkW+raHfTiHTNLnmaAIIkUSXPCs5Z9u4rwAvvit/q03dRiEqimlKe5lXPjH9q7W9WN54Q8D6zo2o2tpLo8iwaf5L28TEeXgsdo8rqhwcHkHtT9C/Ze/a31zXdN8S+MtRvwNH2X0Md1qn2uXzkOY08svs3DOQCCOMNxxX2L8Hv2xZvG+jXaeO/D/APZevmUyafpWjsbqa6sAq/6Th2Coochcsw+Y4xxk9doP7RWl6dFfa/8AEG8tPBEHnvb6foexptWuRH828oG53A4BChd3GeBnCWLqwfs/ZLQVpy95HxL+1xP488Latb3dz/aMuqeMdPgtdSia1Vo0togm2JDBmJ5TNHgqp+UBe5GOC+FPgy48e/GbSbP4yaLr2thdJCW155VzaRgWSn7LBNKBG0UWzcqlWHO1Op+X9SJvjFa2Rk8U+Nv7M8NeE1hMii8lWW++78jLFF5gLOSF2AcDvxisDx/+054Y+G+geHvF+o6cbbRdemW3t97Ri6MPliWOcIjshhaP7o3ZPGKunouWUVcJSqO1lb8jY8IaVpvw60y2sNY0i2sltZt+kW8Ya5nhVhh5JJSTnjqxO49MAAAcv45/Zo/4Tj4iab4717xnqM1tbFjZWyfufsckjiVDbOhxgt/Cy9l54rxXVP2mvjO+hWPxGt7TRNJ8C6rqUotrkRGeZLCOV4dkqvJHulxGzjYAOOeKr+Bf2ib3VPiivivVLLUNR8KyoiTazdTR2lpbpHFIgNvaK7Bg04Tqcr8xwOTWcsKlq4bF3qL3lKx9AfFDQNAs3dYvD97qdxbxJGl/c30sOn2BdFWOQzF+GB2gjHTpWp8A7PwF4f8AB8llpmrL4nvftLSX9xH5zpG+CIwgKKscYj4XAAPPJxXhKftT/EfW9B1LxXffClh4GluZLS2lmuI5VuVjbDvJkLsWQ9CYinYMx6+Sv4q/a6u/FfiO++H3gG08AeF9ct4ba10rUobaBUmKc3Ec8Pl+ZM3IIIztxwMVwzqyhP3I3+R10sO6tLlnK3zPuT43anqUvw8vNd8CW+neIdf8MOt7bfaEFyisuRJCBGfMV5YiUwMYBz2r4i+F3wk+KfjK80m1+IqXuiaJdXNz4gnSzkCGSeYjEDJwkKFR0RWCgbcgkY7vwN8AfDn7Kv2f4v8AxM8V6z428RXIUHTrAfZ7Frh1xJmBnZpVjLfK0jqg4+XJFdzH+1r4ouIr2103wjNqV4FEtlBbrIcW5IVS7hW3n1ZVVR0ANbxw0pv2taOvboSqjhB0sNrHvse9r8JPhj4ds7vxEPC9pLI3+lMGXzZVKY5jL7tq854wAO3pS0/wjf8A9s6h4h8AaZp2gnWLOFm1OeItcEpgeUQxYjjBAUeWAB14x81eH/jv8a/GGrXviW0ksNKstCWJbvSBbtIkskrbFtnkdt29wCdykbSAMAEgev6zN8dfHvifRpbDRz4HstG8u4uLg3amO9kJUvCFHluyYXAUjjncRkV2OMbpWOPknH4pL+vI980JvEulWpHjO7tZGRUcXUaiJAS2CrYCjJ46cY7V8KftxXOt3/ifwRomk+KYdB0i6uo/t1rbDN/kTIouImj/AHjIgbbsBVWYjOQuB7h8bPh1438f+Hv7cl1G70JdMidrnRbOM3Iv3QjZ5e14+ccAEEbgOgzXzBA3jPTfGWleJfjB4TPgt9Ps/s+l6jfYnW6vUT9ykso3pCUXeyHA2Nk9cbefEc00oyj7ptg4xjL2l9eyPprxl8NPDj6Vd/E/wPr2oaUdMsRAq2kvkpFa2i/NlnUTE4UsWdjnO4EfKR8ueP8A46eNfBcui+L/AAlb2XxKtNe0+CztoNUAuLu1ltMsUzGPNlZySTlxnnjIFd/oXwC+MXxF0zV73xdfQ6LZapPNLbxyzSzTyxScp8keyNIduABgM2MkAGusuv2JdC02wsNS0DWXtNa0gC7juLjcITdx4YPgHYiAj+NJOODxxXNOlzu8XY6KGLpUny1HzHiXwY+FWheLNM1v4mftHLD4ik1KNrzWbbVdKltZNKdZTDbi18sDaMxuoSJNpVlOS2a+2tG+NHwR00x+HfDGs2vl2VpFJGlijyQxRRptSFPLQoSigL5YOV6ECvAPCfhm4ksPEF9B8TofFfih7ZHh06W1CaczRoRFEAUPmhyf+XcArlSVbAr5q8NfEybw1qev/AXUvC8j+MrmSSG11HSJkuYBPORJHKyeWs0EEalc4HBG3AyBXVCcqUbQ0IrRjXleT2+R+nn/AAsvwl4s0LUtU8G65HDNZQqzXEkMrW8TyYEXmfKoYZwDtOR/P4b0zxt4r+HPxDttWs/ibZ/EPUdcuYLO90m9g+z2cX2hoh5iSRtsGzARcKu1OCP7vvHgj4H/ABP8L6H4n0GC+0+00/ULVobCF2e4cyttDu+6MBEdNy9SwODgV4R488ZfAX4B6rb/AA68Q+Dj8TPFFrALy61FowkPnyZaCMYaSRdwyAqxhFxz1wInOTkpTdjGjGmrwp+992x2v7Q+t6heeJdLP7Olvay+O9Vv/wDiYanPIr2y2dvbndGY5iyhvu5ZEXiNx8zEVhwfGrxb4I0Gzt9TsdFh1lbmZNVv9Jti8KFGKF0lc7DJJtZiDhRuA4r3HxL8O86Hbap8Fk0PwZdaxaSSf23IruBHMuY/smSSshXBRgmFBPHY+Y/A34b6O/w98U+A9Vt4/HOt2l9fJdQeewsPtlvkRqkjBWT7RvCyHH8PPIFKSUW5M0U7U1HojH8M/HvwXo+tL4+ktbjxrrN3ZyrfwWdu09wBAB5TqR+5iZYwdyp8vJHGMnx//hrvw/8AFq51LXdT8O23hR7CNotMmsmEmqSTqcJBLKAoXapO5NpUbiDx19U+Bfwn8QeHL/XZvHXhTWPDOk6b9sulsgYWhuQ/C2kckT75QFztKbVyo5G4CvVLe98NeI/h/Z6p8PdA0P4UvY3UtvEmrWtvbR+TlXaWGQJ0kY4ZtpJbdzkZrdVIxWhk4+98J4/8DfjF/Z8F14M8b6vZyQ+Km36fbm4cTwThcLHKwXpPtUHJwcYwBwfSLrwnqVnr9t4b1uE2un3S+U6WUEIhKyMdyupAAO0E5OSMfL1JqlZ/B34c/Gaxv10a4/tLV7AxFtTtk8vT47xjlpICoV2+UdMkcA9a5aXSrgeLLDwB8IdYj8X+I7CYw6/4rv0Y6LZNsdYdNUq0oW7YnaI4jlSQDzkJlUl1Q42vY4Hx14y+G/wO1/Ubv9n8tq+trC9pqNtNK09pB5bRknMjcgsPmGeGXspqt8Sv2dPHvxN1nSvGdv4SOkiO1tpdQitUjt7u4uZVVph8zKnlxyZKjJdQSCBhQvW+KfH3gD4MeN/+FU/EDwvpl5bX+nLdeIdRt4EWeaW6ZgHgdgrMAyB8EhumNpQbvadI+OFr8V/D3ijw9pWsJ8MrZYVstGu45R/aGfKB84ncQqcYVv3bfNjIKEkjVqRV7Fyi9FHY+W9Sl+Eni7V10nx/d+JvBniLSGWO00rTPJlmvZIWC+XBC0LtvUqGb5doVM5GK9k0D4d+K/iR8QtZXUtM1Hwx4f0vT7aTQJJCtqqStEoeGTaW3SGUnPAKqnzAFhXjXhjwD8LdQ03TfEF/rN5oHxH0i/u73+3xcGSC48h9xXyWIDRbVDjKAgg5JU7a+vfh94iuPFUHmjXv+EkAQlJoQXti+flDlFLOGGD8q4wDj0oc2373/AKqR5fhR5hb6j4N8AfCC71Hw7rWjnxLqVybDUdTnkM/k4dyEMMu7LCMBRhANpLAkKDXnXwN8JfEXRrjWPFfhrwzbeJPDt+rNZaw8sVsxK4V5Io5WffEG3BuFzyQ3YW/jHoOk/B3xXo+l/2TbfERb+Y6pPpiWzEuTuNwCoL/ALtVzsGcAMNykDFZ/jP9o/xr8VNHk8FeF7a38C6RcL9lmgCkTx2xXy/JMg2IqIM7giLxgdAa2p81tPTyMZa2tselfsofFlNc8TeKvCet3t14v169le+ljCh7e1tkPlhIy3yhGY8Ig2oqqPSvsHxto2m6X4a1rWxaabbBdOnN008KbPJhidsM23J5xjPA9DivzJ/Z71Lwz+z/APEe20O68a6Rd3XiW4WPWJXiUCOCNGeGFZGeRkaSRucbVJK54FfSv7QHxek8R+G/EnhbRNOM+lWT29td6ikwkgnE7JiNRHgYbOCCx4yCARxVbFxjDk6mCoSdRNLQ+XJfG3gzwprmkWmk/aPGaXsUNzYeVsjhiuNxP71uQASpIXLhQCDkVp3fxm8f6FPN4iS2sNQOreZFZaQ+5vsmzcFkRkxvHB3/AHcjA+ny5rPhLxVrfxY1Twp8J7WS91CVYtlrZxqY4RNCpkPzny448/MWO0YPy+lfQqfC/R/hf4EbQxcw6t40uJEa/wDNZ2EaKDlLdnAJcDqA3fIHrryU404uUtzZv3nFIy/hb47+J/i7Std+B1zbLpsXiGXz/tCxPGsBVE89CN58sSRw57Kw4wtfVvhr4gz+Errw94Z0u+s9JupILLTk86EAyXFyBEgYsArLvH8LZI5zXinw68TX/wAKNdn8V3vhybxYup2pgtVtbiNSpUq4YjBPRQAQDxx1Ix9gX3whv/i9o7X/AMTfs+m6hKlrNpl5pymO9sFbMux5AoIkQEAfMwBOeuKVRXa5EZqaXx7f10Oa8X+APHtzYT65rGm2l1q0DhptUt9RZAsK9W8twoCLHweR8vO3PNSa/wDEnV/G3+h/CvxuugPbWCQXO6xjuFlu8NsKTzAbS6qeVzjH3cnjM+K/7Py6L8Nbu5h8U3i2Ph1ZdUY3G6a6u/KQkxSyB0TG0sFxH35718i6T8QfEHgcXT2VvDqdgsIuV8txEiXDkBXLEZ5H8BB6DGOa86ph7yakvkdNOcZRunf5HsHwS/aZ1bw58Sbnwf8AEnSNUsm1aBpBdXEeAktpnzrjbK42WrqjPvUlWYcAcCvtfVfGba7YWusaPo9n4h8MuvnyanPKnleQuQ7iMqWCpg/NhuB0r8sk8TSeOprjXPFEU093KyANGhiEDbcbEJI4GF+6e2cCpfiR8PP2nfAUEB+HeoeJvEmjX+itJqWmpDHJbRxOpWSwksyG3lY2xuQt6bwM0q1f6vTVNfcb0cJCvU5nZM+0/GnxATUo9f8AEHgrUNH8W63pemyQeHtGs7uIjf8AIDLNHgPPt2q2zoACo/vV8RfDLwH8aviD8bZ/GPj64fX9Z0WKC8ns7d4o98cu6BYYUwIPs9uZAxVCPl6gk16V8Jfg7P4y8KW/ij4ueE9S03xS6PZW3ElitrHbnMd0YoizgyBsMrg7AuNvIrU0bW/EHwk8Wahrng6OHxFpPhy8toNV1BZVmVoL9Y2e2kO4/vRt+Uqx8s4znOD5tPWd5nZJ+zi4Uhfhz4s8F/B7x5rum+ONA07xDeNrcMEeqzOkl/YB1VAoEyttijVwTtaNlGV+YgKnX+NvhrrSeMrrTrG5u/Gfh/x5A8OnalDiX7Isq/Iok3eUY4Tx1TMfToa9G8YfE/8AZut5bTx/oWnafrnifVXMLXFrZZuIWjIeV7lX2CJ8/ddwXJwQGUGqOjv8QPFMNt400b4kaR4W8E2N/JOlodOijlhZC26B1KQh8BioAYb8hhk4FdVNwj7ilexytzl+8ceXpqbvgPxo3gz4N3WjXmr6N4ovNOWRbZLOxmSCRZX2Rxzx+VGAztkltqryO3Ned+Pfjf4v0Lwcnhfw7othpkN5ayC8JE1xuimjIkZHdsfMTgbskDAHAxXWeMviJ40b9nTVPGvhTwhJpfiPXLk2Vz9ktxOrl28n7VHGCzbHPyLjO2Q7ufvHiviH8Tr7wJ4A8Mx6T4cm04abbW51ga7D5ZmSRVjKRKfnYpcSDLfKV4yrAkUq9SK38h0KPM78vUb8NviF4b8H28Hje/8AFVx8RvItItKhtrJVE1lsZpWjv1YoxjyPllkO8Yx8w27fqvxD4gj8Q+BfEVh4ttHsIZ9PvIJ1jAPlw+Wcu27gbF+bkfgMV+e/hH4UaF4F8ar4o/aE8UN8GrTWLtptO0i0l+zJdnEcySPdQs4ijiJwysIyhAztBAr9IX0TwF8QdFP9m37ajYXOlfYY2iuXWO4typWOQyrgzLj+LLA8ZHSuvDTfI4tr07HPi1BVE7P1sfDnw4+Fnh7QviLF8TzqWoXMFj4dlFjYiGOL7S00LFRG1tnlUwF4Z9wUFiBtHZeE73xt8RNa134Waf8AbfB0ElrHJqMepTtcfYbeRwXESxshY3AZU8pmT5S+7rx8++KfFGkweMNE8JvqepeCtCkQxlNTkd7a0ureR4/ImZ2i2pKEABbCjcB04Ht0nif9oTx7o0Vl8G9L0DwyNQvAl74xtJYYvtcVm7R7jEfMk8uSXIym7AY7MA5PO6jkrs6ZU+Vaf8MZOheGvEPhLRdb8IaZolt4KheW4TVdf+yNHb3ckreVE9p+7G4kZYINwQfNxzXyNpFj4t+F/wAT7PUfEeianqFvoMT/AGO/gjcQX1u3yxrG0iqMMQTtzkgc9Rj9LfiN8c9F+EGheHPCviy6i8Z+KpPsz3DSQqfkLj7RctGrIq/LuEYB644xXyR8c9I/aN8WWXiD4s3mntY6AfKTSLYTC0urCCElPONrIEaVeshLHO3JC7cY5pqK1S2NsNOUtJ6Jml4A+NHiW2sr2w1LwxN8YLPxC897FoFpboyWiCRpAZLnZyQv+s3KVXbke/1Z4G8WeAP2k/Dzs3hrd4fs5hYyabq1lbxyW00Spu8oozqUjYhSBtxggqMCvlv4d/trahpf9leELnwjHpek2WiLb3Uem5l1KS+RSnm2+8RW6jI3bJAev3hjB9s+CnxV8E6RoN1qHhvS0+HmgWMU0mqW2rXANzJdKzIXjZn+++F3DpubbgcGuafPCPMr29BVoN3tFJ9Nf6saX7QPjL4JxWui+BNf8cr4LS2nhZ9Ks43nhubdJEPk3CQ42/dUoXOAR0yRXHfHCw8K/FqbUNS02wn8T2Oi+H1e1Szn+ytLK7jaql3SP5Iwzc9gVwW2iuMWw/Z08Z+MCLHwpcab/b8W+TU7p55Le4Ut86lCxXL8hZhkBm4rkvjR+yb4E+HXhjW/iTo97qt9pcdmJLDSIrjyHVvl3kTLywCbsAqwPACn71efVc3T1OvCwpUpxjdp9Nv0Om/ZV1t7T4SavZeF9IRfHBla0aDIYyR28QFu0juy+UjO0hIJQbj2PA+qLbxXF8QvgpqYv4oj4h0izWDV7aQFJILm1bMoYsVIO1Gbhsehr4z+C/i74Y+J/BrD4I3n/Cn/ABFasP7XiuG8+7u7RF2lwZCyzOH5cR4AJ6dQPKtY1y2l1DV7XXbvUo7rWpJHE1jKYPMk37izwx7I2XeRj5SB2A612YDAVJOVznzCVOUuZaan1N40uIvFF/YfDfUUh8FeENd0+O+uJ9HtU+23qxojSW8hRSdgkIJ4GQBkld2fddMsvAHhzwSnwL+Gnjmz0nxVc6a8djPJ5U1/5WXnjFwkaqyhI3KKXAdFK9Wxu+PfAd14Y8G6Rc+KNe8QaxpPijw3GGs7LUVjmF1ZXPLpbROMN5mWAAIZdoOOePnHU/GKQ/FLW/i3a2g8P6rqV6moQxpMwmh5XzAdhVtkix4cZCHJGK92hhHdxWx5tRqST2sfpH4a/Z7g8G6DY6N4k8L23xQmmT/iZ6jvXzmfJC+UZGWbaqHGNwHuK1fDf7I/wd13R7vR/iJ4XsPEVtba3LfaXaTbhJaRAhoUd4WRmOPvBiQwOG3DFfBXjb9oL9oNrJpfD3i+6a11OFXtYLOOIyqsYBlVJVXzFKqG+YEj6V8e6Jr2pyeI/wDhOLHxBqek6tEElhvxqFwzu4zkFnkJbk+mDnkdq9jC4eqtU9DiqqLj70tfI/dq18H/ALMJ1bWPg/4c8P6AmrWEX9oXWk6XaraydpFieWBY1y5X5odxyv31wed631i41Cz1DwhKujfDG6mQxCziuITdkLsO5YIirAeV8oKA43AjGMV+QXhfxBG19qvig6tLpmsXYcvMpMcspJD+b5ybP3hZeGHTt7TabfatYwzeKdN0y58QanIubWZzNdXKDaTJKpCyMz4I5J/litoxqbNiVKmtmftmfFPgr4e6W9r4g1my0u2s7VHkafZF5gVAHlwOZCxBLAAn29fnf4m/F3wLqeoaTqng3x/pthY5X+1mjUyYtVIeIiRIm2fdKbcrnK56Cvyf1bxb4k8e6fqnhq10bVLm6jjW3Yskl1O8UjZ8gqDjjO5epz/CM1J4Z8H/ABi01PEejW/hu8torKwNxc/b4Xixa28ZICBkBJUE/KFyAc4xyKlh/aQftJpGbjGnO8dz9SfFv7Z/wX8JQWVxoTaj41u76ZF8uwi+f7OpJL+a+xGjQ8Bc15xqf/BRHwNYaxfWjeE9TmghEYt5FlgPnM4B/efNiIKDznc3bFfnF4T0344i5i8c+HfBupX2mXZFvYsls5tY5OEcKcgBZGG0E4B6DJGa7PxB+zV8cdVtdQ8Wy/D6+C38bSy6dbxmJxcniQiHLOoY5YEBs1x08mwkfidwdftE+/fiT+2v8KvCsOg6fZ+HtR8U3mw39xBZ+RBFaqyncrNI29yc5wq7W28/3aueDv24f2fLvw3aXBFz4clvpJmfREg8yeKRTuBygVV3Ko4YBewOBXwN4P8A2Sf2ovEUCTa1o1tYQi3tbWzvHuoPPSE4+WVQXwsQOSWYN22k8DtbL9hfxDr2qJo2ieNbH7fYNNbyRvauru6hsGOQKcRrgj5oxjsR1reWX4Ve5exSrO3w6H294X+Inhf48abdeINb0m78LeFtRnktIXu5Uia4MR2yidk+WFcgbCGHzqeQNpalrvx88JfBbwtPpXw90iLV/sc/2dbCG43useC73jTAykoM85xyT2GK8Z8H/sO/H/SfDd54Sf4kx6TZ3sLC4t9ktzbhyFTEIkwVV0A3BeMqO4FZsv7G9zolrPZ6H8TNHTVLO2CmK+ga3S6kDZeJwhUiPGQGXzX6DHFSsNSg372hSrKS2v8AkY3jP9tP4m6hLa6kNC0Xw9LZOk2mJcCS4km3YWR9hdArqPuyKeOw67fJviR+0d+0brs8E2oeJ7fw2YgzxQaJamEICAATKzGQH5fm2nbX0Jrvwr+E+sa3ZfArXbLUk1rVLOCaHxI1qI7WK5SITbbWVstGhGUJ2FM4zx93b+KH7IvwcuksLH4f+P4/DGtGCO2t7PVLyG+j1HZhWhXLiSNpCQD5fyhgAFA6ac2GSuEXPRWt8j4o8Kax8V/HPiNNK8WWfifxNpmpJDaX13BNd/ZRvdXimuJB+4ZVbkq5yB05wK+hfjd8Q/EvjnwJF+zJ8MfBV7NqHhQRy6newmaQRQ2bHyZbVlbziZvn80uuNrNtBByNzw7rfxl1f9nXW9Kg0y71iy0q5m0r+0LUrbi2srBsyt5YKlhGBgnaQERh1zu9P+G3jXxkvw68PePNG1rSbqVZpLeePUFjtmuooXW3Fv58pDyBHVgCNvTrlefNxE6T2jodNOE1vueG654MtvE3hhJ9B0/Udf8AElrp1vc63eSXbyx/Y7YIt1NEpmZ5TGdqFQrBQchRgGvoy98dw6dqXhjxtZaNpmu+GrezFxHdTKsV9H9mcwFwHA5Vo9q4jbb/ALPFet2HihTPeeE9N1nSPBXi15/tE+lyQbkmlm42W5nCDEw2kry2cYwDzh6B408L67b3Wl+K/ANroV74SgksraG6eNoLiZVbbbrH5YVN5KsvDgB8qeK5pTh6FJStqj82NYc/tG/FfxRH4K0L/hGDqVwklrGVwwKMElm3blG9s72CHuSABzX2PB8I/wBq34d2mja1oEeieM77TdMg0+W4lVJL6WKN8hZjcbWcR9VIkJHJxmuW0XxH4t8W/GK28Djw1p3woSC7hvbbzEbzyHYKVSaH93hhuHTkgAgdK9a/aT+NF18INS8O/CPRdUuJ4/EVyr6zdyfvL600yeZYnNsRsXe/zjkEjOR6VnKfuxjy6dC0pOdotenkeT6b8Zfin8X/AB7p+najoxZ9Da4U2+iE+T9qj2/PKk8g3YkjBXdwuOM81tCXRLHVxr/7QfiTWfA3ijw7ILrRIryFJbV7d1x+6SOF3uGVvlfEm7pnvinbaB8LPD3ju08EfB3xa3h+DxVB5dxq9xerdCGSIK8P2RxIsqSyF9u2QgbhjJ4rE8RfEm8+E3iGHw34nv8Aw/8AF7/hH9xeTUJTc38/nN8xj8wyCOWNeDk7yBn0FYunJtKCOlKK8l9xpa9rHwvsvhDrniqXVr74v+KbSR9nkvdCKFbiYCIwx3CJEQAglZBuYHPTAx8qeIPiX8NvF3hBvDFr4Fvk8SPte31sSBDbzdC5OAFOAdybQuOvpXV/HP4/3vi/WdD1bwnaWmkW2lfvl05kCCVY0XYkpRuSAMKBjaMDPy16ZZ2/7Pvijw5psfxD1Cy0h/EWlpfapq+n3TQXVnNlGW3hjUTMQcAKoSViQ3mAcE+rQw1SlTU56HFWqRcuWCueE3XwXtLCTwn8RfDGrWfxX0W4ufs+p6DHiO5ZZE8uQM0JYkxyP82FUqAGXI6fRHxJ+En7LPwo1+w8HJFrOleL/FVml7aXTibUrdLf5lSDzZQXDkoQqjcflBbbla2/CXxZ/Y8+Bttear8J7AeI9d3mxtgTJOHkhUgztJJFutjIudx2L/dUYrwv9qNPGl5qOlfErxL4qstWkklhk0m2tw0DWQkSORxDG5KiMfIC+eeO+cdUKs5yS2RyexS3OR+Fvwkg+J3ivV7j4tatd+HtI09vs1kI1aNnbc21I/MHlou3rg85UD2+hLL9lD4I2iw+I9M8S300Wmuzaj5pt4Y1IIaOKUYV145HAJx1wefh7VPD3xb8d+IbaS2XU7yO9uYri1tbecrbB2+6ySsyQxnAHAI+ma6zS/Fuu+H/ABVeX3xs8OX3imxtpUjaIymD7M8QdUjMqbFcv0ZWYjA4Hp0VKVeNvZuy8iY+zk7S3PYNN0X4aeOP7f0zR9Plj+wan5Fi8zSPaxhmwJo2QAJ5wUkhvUYHGK5j4peDNV+FWtWngTQ5n8QNNAmoqIoSgh8wunlsQSgAKbuv3SOldxoX7WMkNlMNP+FGmaZHNOJF8mVcSRjhUuUEQGcHja2B0wetedePL34l+NvF2pa1bG18Kzajbo5ttxMOxU2FId4kKE9flOA3PfjKMKiajPY0XLuekauvi26+C2/T/DxuIr+cNqk5HmNbR22xmT92wYZCjkjbgsOta3w6/aD+CGj+IbHQLrQo9B8P3WlbL+eO02zT3DEKzDyiuUXk8biw4G3pXmvwp8DfEvWL6x8Pa1ql7pPhu0nnnu2tLtSwdk3btoDKxJIyCucD61l3n7KniDSrvWfE3iDUH8P+FLSV2tbgiOae4jnYbPLDEKCfT7wI4THI0caN3CpIzvZK0S74o+M3gP8A4T/xFb/D7wVcav4UeRG+yfvtkgi+9KipmSJXA3c9DntgV6XrOt/D34hyeAb/AEfSv+EO0u33RXFvu82XyQcxB5SH3EyAgbwSvGS2Tj0v9nH4E+Fde0rxJ4h/tm6gmsIpLSa1ijjlNzA0RbzChXG7OVTaMhh71nfD+++D/hrxz/wr/XfDrWc8PkyWFzqMnzqqgFFkVcJu4wONo57CvMxNehCSjTvdHVQ55pu2xJ8X/GH/AAlnwdZdHsbTVL/wxrUCyw2NusUgtjmINGGyfnAEjbDgnHHykjzLS7/4o3vhHULnwZ8O9e0WyuI2juppglxayKcxGSNSFmZ16MYw5XbjtXs/jn4eeNvHPit9X+Gml2Vpp1w3lahqGlXqKjSRtkNcwK24HbtZcIec54IrtvA/ib4i/DfQ/E3g3wjY6v4z12O4iGkwX0Lpb+bjy5nd28oqoHONy5wCAcmuGMo8jkvuN5XVkkjwLUJPEmu/DBPB+leFV8ca9ZXsdvczaVZfaVithH8zTEx79xzh8BVDD0rR8U/BC78a+G9Gm06+0u1vITb2U22Z4wkSptZDGyYLRkZAOMds4rv/AAh8Nf2jbXxzpvxV1X+yPhDpts039qaeZjNb3LTjy5POgHyh5VICtklDghv4aq+N/jJc6F8YdS8I2EOlJZahPGV1p8iOBbiE7zvQlDIrHhty8sM9DiXXnGy6lQgpfA9jyzxx8Kfj78CdEku/D/i3SD4feSL7TCYQf3kx2BmFxGNgK4JKYP8AFj5ePHPH3hldE8Ky+IvA3iiH4j3Oj4m1aF1+0W8TTBcCJ0YoW3MRsB8wDG7HSvc9Sj8J6DfaT4U1jWZh4TtJpLzVbbVpHU6qkqLGy2flp865Bwq7Tli27pXZWXhnSvh3Y63Z/DnwtHN4JvoI5rz+1p5JluGmjK/6M8mXOAduwlmHGOoqXUjUT50jphzQtynxL4e+C37Qun6Pqer6Rb2+h6X4m+e4gMlvHCpkU5Lo+7yYyDtA2/MTjbmvcfBP7NXgfxD4auZPFvxLsdZuRYSQ2tgs9tpyQakpB8uWN5CJkWU7FO1tw5GBgV8s+MbP4p2P9r6JPeXs2iWV25hiMzCIRyf6uM7sFgihQMHn+XjFvq940EmhWenx3Au5ke6uZW3kMD/q4zyFyPfueOmO+pkMpQ9pBomGcWlySdj9JviFrfwm+Ctl4e+H/wAWYfEmsarbW0d6o0GcboRN+6MLNuTFuNnSNt3BxnPPi3if4jeEvFWqaZ4S0vWJdX8Oi6tYbCx1J1E9vPI3lRiOQ4kC4bY2SPl5xxx5p8Xvh7q/h+30vV4xc6/vhhk1Cd2M32aUKBHBJKxPbj1ODXIal4em8Myw6x408K6xoREaTCVLefyFdv8AVsxA2RZ28bivI6d64sJgV7T94dWJrpU+aHY+lPFt+3hLxJcyHwfD9rxHALi8h+1WhwMR/NtXaWBx2HTqOTel1zxP8R9R0a08XaToVqbAi5SW3h2P+4ONg5OBt52gsg/DFfPknxh8SalYpp2uapf6rZxDaVwpYq3QGQck579/WtbwZ4+0KDxP/wAI/wCKLAnSb+1ltre52uJbKaVcAbs+SCzHaDxgsMHHFezLK4KN7bHi/X3e1z2jw1oV/wCOvDOt2cdtdXFtFrD6hbS2yhpPLz5TxxtwvEf9zPP6e/8Ag6XwHaag3hXTYNcu08NWct7cXN3MJIfMCBjbPsj3AnhcfLznGRgnz39liTS/EttP8PodSbQ7zR1vEura8Kxm4iuCFjkgIPVCQrJ98DB56V9eweF3+F+meE9FsrGW4t703rai8eCqzgGWF5CBsOVzndxtXvivGxdSNJ+zSO2jKUtT45+FXxZsfhFJD4n+In9ra74hvrK/stOiism8m2HmbLVVlbBXzv4AquoXAJXbXW6X8SPFnw5lu7rxJFrPh/UvFay3nhs61Gy21nqMu4SLI7EEK7OEVuBhfm68eZ/Fv4ir4sOk6lBoN3D4sfUUCLO4ksBJp753W5LDy5CFAZQdo28561B8bP2nbn9oNtD8Aan4dfwzZ6RIkmtz586b7VBGyx7ZUTEUQyWwOv4ADn9hJ2ut/wAEdUqib0On8A/s92HjnRrvxh8S9ag8AeMYNSa7vJdRljhjaHcsm6GJDn5ySvXaeo3dvRf2hvBtx490201vT/FsOueEbVmvJ77SpPJkhu7WLMXmQ7m3BXQujKvQHvyfl7RPilp3iEyfD7x/oN3498M74rWTxHp6FLiCPpEsmFG8qCBwxLqOmea5r4l/D3T/AIG6xHY+B9ZvvEOlXkUlwunXTs7LAX2lHiQgEgd8cjGc5q6eE5pxWi7KxEqzimz6O+DkUXxK+Eeh+EfBx0Pwtrlnrcb3Wt3TeXqkJ+0qReW0wIb7TIAFYFzvBZR1yOt+Kvw28efDn4ueENa8d6kvxX0RrpZ5hDPHBfW5gZdk0Vu0kZJ3KjNsGx9pX0I+Pvgt4y8M2Hi240uXSZbkavPEEiLlLe3kDHy8sBvj35weAB09MfW1p4d8MfF/UtT1udNa+IuoeFrkQW8ButqGCaIPHHJMS7ssZU4w6lcDtgVOMoyo1LrYijUU4/gct+1H4g+E/wATvHtrq+jLrfhPxNbWCQefNYlkvmgLBIZgu4s3QK/zxnPVTjd816tJ421Dx3puseHNButN8S6dayA2QtpbZCio4n8wkxEJKjsh5AK4GTmvv7wv4ltPhf4Sg8XPZX/izVnu3tRppuPMubZXZv3S4Qs20Ip6rnnpXh03xv8AFXj/AOJfiizs/D97qc02l+Vp0VpY+Zf2W5P9Q5RMsF3lt/5cVz0m30ukdUW1toclrEvwo+E/w61Pwlf+JbzXPFXiCC3vI5Le2837KrpmSAyB5NinLbsspyBgAjB978CeK/jD8T/Afhf4fWGmS+JPD9m1tbfb5mh+zT2kQD2zXEwYzRFU2r2JwBy3FeE/Cnw5oeoXcXgX4p+Ebj4ZXl/LJDb69OisZbpA0hinaUYiMij5T9zcMcDp7x8Ufi5rHwL8WeHB4c06LVPAj6fLZy2VjGto11qFuW86KaNQQoO9JI2AxyfmHNcuJjDZb/cjSLbZrfEj4neMNM/aZb4WeM/GWq+BvCeo2yy2jW0cUiK/2WPyYo3EUufNfcGUg84yOc18pfEP4ceBfhD8cLbwvrd3rOqW/iBP7QtbtNthGEuZjE6s0TYcB1JO1lG1VzjNfY/ws8aeE/2nfhoP+FltZ6ZrsF7enRb6ydIr7RYY2T7P5jsYmMg+9u2hXjyMhhuPkn7V/wAIvE2veHPANppt/c/EmaxuLu31S40pYpZ0035WWUW8RJKqRuU88pjdyKxoqUZKPU1jUS0en5aHmuj+GfjMvxA8W+EPhtHH41trbT4catmBZVglXEKm4d/vo2UKn723OKp/D743/GrQPDtt4b0/xZd/2jpl2/27QdTtFeK4jDlnUXQgyqkZ5LZPA/ug3/hb4T8R/DW8vfHHw28Taj4h8KgCz1+3tIp7XV4bMDczQmVFile2K7x93aCRgAmu9PxG8WfAPU9O8Q+CdR0z4zeDdZRbvR7HX8HXrBgqi5j+0KF8vZyu8huCAVODnslS0UWHtY62RNon7VnhPwn8X9W07wx52m6F4ktYFurm3i321rqDjYtxbgHcw2Y+UABmXkcivDPA/wANPjf4C+J/iS4tlsvElrqenXSjUJ1W3sr93O+FkUhzkOfuBW+X5SdpBrivH2peDPGfxB8U6v4R8NTfD+8WGG7gsnvmaQTMnmySoIiVD+ZhsdOvyr0rO1b/AITjxboVrb2Fxqvi+20GySO9ubJpMWjNnyxJ5ZBJO0gZBOB6AitKGBaXu7ta3MamLjtsj7Y/Zp8N+D/hn8K7/wAUfEPwDe+Fp4JJUuNQlsLi6S92sNjoke9VU4KR4BBk534xjwD4SeFvhR+0HrnxVl8Za4fDPiGW98zw9qlxMLIW6oyxx/uWeJZNqCNdvICBj1Arr/gX8fPi34U8Htod7r03iB/s6DTdN1Jo7q01CyiUIywzygXCvs+VkDg/KCFrg/gv8GPh18UfGXiUeMLGfSNZtpLjVYPDl3ILWGSJsZQtKgm2rvA3xgFUXJyMV0Rw3I588raHN7ZNaI+uNK+Dfh7wz4FvPF2r/E64n11njiutX0xw7SRW7hZI44A6F8gA8fLjqrdD8c6prHw/8N/GGOD4barefEfR/EkrQT2xYRZvpGBjmJSOCLbktwUXauT0rnvGMurfCC3t4fAL6ppPgm9mmaOx1GeC8tI7qZSGEaxnKK8a4DNtYkfeyTWB8LdB8W+IvEmmOfDr3minNydo8p5Tu8vzrEkAzMpYbo4mY4Bx2rqw+V3pSrTnddNjCpi/Zy5Eey+HP2evjf8AATXn+JltZz6bYW8xvZLNNSAhlWNi8MV00DFn5IXA69K4i5+L+rfHHWrjX/ifo1x4z06GP7VZ6dZzNbRWdrD8kjKzEGRjtAYliRgY54r1j4jSfHzQfFFjpXhrxAnis6LalX0iy82e4ezmVdjmK4YrNJs+b93h1yMEiur/AGfNK8Gab4O1vQNX0SO08bakLuzg0jxBZSmzMwjd0R5VTfbeaFYPxkcEe/NR5G+epHZaWN6sp2913ODm+O//AAnMVh4S8E/DW58Oapo9v9g+2W9wspjsdu3a0ZUb8fL99yVx948Y8u8MHw18NPiYdN8f+GI10ieB4ZZ545CI5duYpoXCEqSQFPYZ4OMVu+AZfjFpC3ng2wsotZu9CuDHdy2UqRqq3EfmRAyoSGRfvdiPunpgb/hLVtW1XTfE1t46k+z2WiQi1axaPzftIlDb/lI3bgMEH1PYAivRpQgtIR0OGXNe59GfD7XNV0tbCytNKXxl8PdU81ry0t1MtwgXKiWHzW+ZcqpZdu04YAjIJ+V/2pdJ8baN8R9H8WeBtBvdO0HUNMkltPssRMto9rITKlzDGCYkWLy3DfcwSBwK9Y+CHxB+Enw/uHjvbrVrKxW38iyurg/u3W4YiSCRCCuIiFKbOcjjdgV9daHBD4ilOleHXtvENnHmOeS8LG3mt5cnamBycAjOBt9K68PBUprTYmrJzi7n4r6joet6wreP9etZNQm1Mq8cx2pb3CEJEpRhlQBtxwQMjGK1PAms3Vrq9uZ7O41K3iMnmW9qd04jXGR5S/6wRYyFx0yOBX6mzWfhjwtOfh4vhXQ/EHgizul2ypIHGnpLn7THcZJJfJLEqwIVuMngfPkPhL4O+APj0dC8I3ena7oPiFEurK4tblGfTGdQoTzg7JlXPzc7WTOV4r0vrUH0OH2M1qZHhT49a0fDHirU/B2lL4ok0QwLFYpbhHe1T5XSWBfnUbM4I7AgL1FfPlv8UPFl5431DWtb1XVvAseqQSXdhaRSBrRVK8LJuV4yFxj7q56cE19N+KfA3hv4aWWpx+C9ftLzVrGJpJdUj+zm9mWbMj210h8xJBDncrZdgoCgr0pnwK8a/Cbx14GPgHUtRsrbxRcCWBX8naZMxssZDtGV4JDfw84I6YrGFKE7yRvzuCtynzxpX7Qmj2Gq6F4lk0k3uo6OXa4t7by7WG5dx8swcKw4IyysoyR1qS7/AGpPiRrPjW01Dw94e07TbmeWO3SZrYM1xvYIkbzcnq21fmzz9K+n1/Z78H6X4A1bwvrWmxarqssE0dreQwrFOkhG+3cyIW4EnynOfl4/u18Y/Db9oe/+CVpc+D9S8O2+p3sMpjgmlCRSxh3GY7hnGG2HlCPm28fMAMdUcPTT1uzOVWVvdSR9g6t4k8c6jDAfiPo9zokVxLtmW2if93IORKjAcbm4KsvfgV4Z8Z76w3XXhm6mN83lxXek3kiPHPCDw6OQF4Xb6dG98D6Uk/aa8KXHg530jWIdX16BY5DYNv8ALXDBpY90YC428DcOM9OMVzs3xc+CPj3beeJPDt1cahaoHMQtopuoIO2RD0T1BVj7VnKEZaJWsOEpR1/4B4p4R8DavpmnW3ijS9SFxoyQxzalDpUkkv23ZyxMZ2KuEGSucnpiqU2q65Y/EzSfEXhe60vWR4hR1toTcSIpgYINpHVT8ufZtwrmLp/BEevavdfDn+1rlJYvMFrb3UkDxsrAl4uQX2dQMPjHT05rRrGzu7eLRtG2afqQk3WV3qhEM1uAF2qj4yfmyFAGOelc6pPm5raG10kfQN/8Fx4wurnUNfvpfC1ztj+zNYyxzOQq/MGL/NgHB5b6dq5bRdD8M+GhYjTJY7rXZXa3+12ZlhLq37tJAko2mQHaSPyyK0vtHi7R5hd+Nry18Qw6RA06y2e2O5ZHOOdpjBSIgnOBx68AY+qeJ9Qnt/sukabHfeewvIWeQeZbMpBLjZjaRwvYcY9a16csV9xHnc8l8beC/EPhHxedX13xGi3946zQqrb5GiQhVVmOOAAO3T2r1rRpfDN5CBb6mk0Nynm3sP3G3KBllwAQOgOOtah8JeBfFSNaeJBJYeJLyyW4g1CWXdF8uCyRbnA6Art4HUivFPCmlQ2mt6tYpfRi1swUcxur7AcbeBkfe4K57dsV0QlpymE11Z7BrVr8Fjf6To91dT2E/iVwizXEW62WWIgBQzqNhlYhRkkeuO+ndeAfDvhm/wDtDv8AbrWYNb+WZtmwH5SwHA4x2OOe4r5x+I3i7w7rP9l2dpdjZpKsfs6pjzLh1ADx7ckDj2zxXi114zluNWVryW9tblkITE8hIcD+FGOVGPT0rRYec0rMjmhHofpTBD4Fs/Dp8PSeJrS3v8mO2mubhd4CvlIxGCCewHGB29K2/D/hjTI9LutJb7FBcWswlkTCBcvhi+w8fOcnpjt6V8b+EfgzbNoll4nF+0wumS8U+SJTb7MsQWDAgnHzE5z6ZrpPF/xC0TUPFy2+s+bp1p5DQGTT0Pz7ju+f5d2GBPIBxio5eRuNwUVLVbFv453iXN1pFvDq416B5Z7loUC4tgqoiqWU4PO4DpjHHB58fhjlltljA2YXJGAd3Tbx2rU8X6X4c0PxK1n4XuDf6bLAkkU0km9WMvJCsBkBRxzyCKx0mgZY403MY3BJGeMdgfSvl8bNSqM9ilG0UbNhI1vomqXrbISkY8pQMBG6fqT+FeKxNHGjHnjK/e5fnr/wGvWtdMlh4C1KfZ9nlvJlWMEckbhkH0HBNeURgQwFpVSDbwO/UDI4qMNHeQVdkjsPhZoOoa5488nRr2KxvrS3a4Xzvl3qOGxjqcHoOcCvY9f8P+H/AIYSan4q8P6j/ajp+8ujcxb5omdwu+NmAQ7S33cc9c8V518KfhZdfEDwz4o1vSdU/snUdKuLT+z5cHrEHedWbKlV2FDkHjjg16R4Mtfijbaxc+EfG+k23iPRtXtT5l1FJ5iSRRrlWikTqfQckZzxxX1WGptU0vI8mrJcxB8OfHfif4j6BrWkar4nt9Ov5odsLzxxwqEVxmSMLg5ZcI3GVHIGa6nUpvEvhrT7Twr4c14tILMypeSSCSK4jTC+WqYyEXgD5uAua4HxN8HvAjrbXGnXs+j2jN8s91J5qAKQDHsI3kjpkZ5HpUuv+A4fDMmlqniCHxLp4heWO0Z0RjEB0Rkdmb5zjGBWs1T6Wt2JjfqeUeLjrFtb6ddfE+We6tJEZYb6BVmO0twN6gh8duCccfTSPgvWvEl5a+IPh9ex3rTLE9tDcSKjtFGMZDvlGWNh0YjHTGADXu3iSx/4TX4YQ22l6SLXTkjMbT3IHmRAyeX+4c4BdDuU+gPQVraN+zVf+E/Bs2oabre2N7aWdXmQ4gO7LBXTOPu4OE6dcda0hOKT6WCXNojlNJ+LOreD/E9mvxb8JR2+oWqokWp2siJuTbtViv8AqpUXOcbhgZFeqWb+HviVcX3jHxLpa6jaxhUvrSB2dFZ/lE6LjK5RdxVWPOea4u50+PTPAltoXiC1/wCEt0fViobV+YljbfuRSVDtjIAXcQO2O1e3adpvhv4H+GFuYbWTUBxPNZZ/elCAWXcuQFiGf4TwfUjOU3FK4a7JHx/46+HUVrcS6/8ADhn1vRDI8clkZG3bWDblkRlUAKOQSvoOeK4a0TXPh9rsj6raHSJZ7PEQdxISkwIV8rgjADKM9P5fYHiC28I69b33xJNzf2ujah5f2aG2VI3Rd2142xlZFSQnB4wowa6Kb4GeD/irYaNq6XbX9zBZ7VkjXy/NiP8AqkYlePLP3l5IJI+WtIVoJWmROMt0fJPw61D4n+DtMEvh5LnVPDspdzpmWmtpBIdksezkBnC4ITngV9UfDrVdV0jWks9NsdR8FWeqxmVXvE8yCF9u90A5XLBcDkHKLkEHA5FPEPiL4T6b/Z2hWOlXaWMmy4PnlVYhgD5sbZwXC5445zXTw/G7wH4h1y08RapKsDXFsI7rTGR3RAE+bZywOMcY64/CsZ1IN+6jSMJ21Ha7+zz4e1jwzfamfFL3+pX9zJPYkKFtUmG1vLlwhdd25QWEahTgEHArwDxZ8JvFhurOK1eDUDc4tbiNGVHt5IxuxImSQDgkHdjHoMCvrvUPiv8ACTxFoKeGdC8TWdjE0sbxRBWj538gs4AxnBPzKeBxWNq/gnwRfXk2u6xr9zfLJcKtpLZRAPFLj5lkdUC/KuwgjBwPoKdKtbYUqfc+LtQ+CXxG0WS0m05re4NzIERLW6MLpJnhSxKgZ44zz0zXsXgnxH8SvDnha5+E/jvw/LP4f1R2jna0YNcWhmHzykAkBSMkk/KwzzxXWeM9b0qwgv45dBeGHT5V8vVI55Eb5TiOdGKhgwPJAzjv61574V8baydLvvEHjkReLtBvW+wTzIoivWg3lBJHsCghD/C+GI71rOftI2cSYw5LWZ01/wDA/wAfXcr+EfCesWOkae7SSRiRN7ZUZXcGXcpbC/cDKMjooFYfjXRJ73womk+OrBfA3jDS2W3uL+ytMQ3yJ/qmMkaABDndtOMN0wpwO6+HXxI8P+Ab5tW0yafW9DtlYJHqO6GRUZdg+zsy/wAA424wR2xivqWbVovG3hCw8UaDNFqWjanbma5j2xSSJC2FK7I9wZoWBDbOQT0yMDLncdLFyi3Y+KvCHwJ8P6vs1bQPG/8AZslzalp7ZoBudB97B+8ApHXB+mK9i+Hf7OGu6fcXVppHia41nSJFSWymtnSNpNzbnSZcr5iLJ8wYY6dB28/i0mz1Ca78P+Htf0zWYLb5IbW6RvtkUfVYgwALoOmRkAHHGOOS+GX/AAjeoeG5fCFh4luvBXjC0luf7P1Auw067BlLRK/IKkhgpDrlcZPYUSqVJXaaJUIx0ue3Dwb8Q9BmbTPEGm6V4wtIZ3lgtHIS7fk7mjUquCvUjZk5OCa6PUfhB4QsLlvFcFkvhttQhSWewklzCSyKrDyVyu7P9wDHpXxR4rj+Jvg3xXo9z40urjUbuCb7ZY6haTGZJfJx9zZjgcZXt0PBr698LfHnQ/idrMMM01jYy29uEfS76JbeaWbbtd4y+5PkYA/Ieh+76O04r/IGot6GBq3wV0vw74VZ3gXUf9L3nTJG80QPjh0YZkHyEZG7jI65rbu/hR8NtG1e2uNTtrNBqFskbIJzEY5Noz8m4qO3XjPQVhfFJJvGemy6DrVivgq+spIZ7SS2mLC8jGUZRJlQf4DhWyO+K+HL618YWN4mhalNMbi2LG3imU/Mv98SZwxI6nJxV05VZLQHTpq12fQOseDrNw6LeLYrpty8Wy5QPKqnhE3j7y846DPHtUGgy32g6d9g1HRBdW1wGSCV+YZizcocgovGQOv0r56W81O5iWSaW5uEt2XdukcGI/7JJ9Old5oPj3UtN0a98I6jaz6vpV+VmtTgs0UinexUjDDkZ9Pbk1vyytqZOUb2R0OsqkWpGa2sl0kOqxvbkDaxHY5AHTkH0qg11ZQf8SuC5FsJTypU5yMZGeAAO1dbfm9g8NJ411GeDVrGVgkNvKu94WBIPmFRhfTJP8QrivEfhO71PR18Y6RJALa6kCiNNzspxgkfLgEkYw23Galp2Fc6Ky162tJ4fDWpX2NNvplWZhltsRHXKjGRgen9K0tW8N6Jpvl/2Nrj3McvBliRJMIRmPKgZ9vYivF4dF8QGO1t57S4tQJMKG2ghh1bC5YKOuR6cV3Gn6H4t0PWnuLdobee0CzF/wDWRSAg9B6nBGMfh0rCcbamsJIl1TwhbeGXl1y1upnM4G64QtD1x8pVCpwxxg9j2rjUt9Tvra/sreea9ucCVbUmSR9uedoOcnHYY/pX0Bqnja18WvavZ2rWniRm8u2yMIysu11JfKcgHHyrj866DTPDunfCz4gWOv8Ai+YRLfWkjSvHGdsLyLgiTygwOGONwyOOlc/tY/aR02mlZHgOlWvxBSCAeH9O1CZ7RgJolty83zfNgw43sMA4wOfSvqXQvhPomsNJqvxC8M28KRW6yTxQs0TvOwA/1Suvls3QjqPXNchrXjzx3omtT3fg7VbTxRp2BN5lvGjFN3O0K21lwoycE5HXHQes+MdR1HxHoFtpuu6f9v1O4ijMptJBGG2KDGylwU5HJGFxzXLUqtr3Y2NYR11Z8Uat8P8ARfBl099qOi6npMJmcxm+lfHl7vlhDRgOw/hyVJPrjp3Hi670nRvBs2geH9KbGqrFfWU6x+ZF821niyAWHy5UKvIPsc13Ws/GfwxJ4W/4QHUtMlEtuSM6tb/akRkODHvVBt4yFdeenSr/AMFReaqLrUtUube3gkk2WEM2CFljO3EZwCnGMYyCD6jFc6nzNx6I7GnGKk0ef6ZH/wAIDBcW7JEury28ZmiucpboHCMB82AWbOAMgj0BFYHjHx14p8YLo2nw6NHor6a8iRPaSF4tz4G/nOAGXjJ4zwa901vw18OfFela63ifxBJBqR2u1uqILlIom2jyN5QTFR1wDx1XrXmWiQ6zoUdppPgW1a9t3ufle5aIedDIR8su8KrOwHO3bj+76XGSm9Rc3KrpHoGgt8TfDEtpejV7cyxRFlhlh/4+doDNGVGPbkc157/wmXj74seIDoWv6CdYuba4EiXNptilt4Xbbkou3zAuDjoRjnpXqPjPSPGMl3dz3e3TbbTY1ngli2SRSEKBnBRZI8g89Bx0715r4V8R33hrzPFGkaTMdRuP3U90/WJSRl40PyyZyRt249a0bXNojJbE/iX4ea74S+Ih0rwPqk9lPHEk0qXMaXaKjKWx0fnOR7EV1Vrr/h6LV9I8+0TULi9byL25tD5Ue+T5dzxsNoyfmIz271xWmfEfwD8P/iX/AG/4lbW7gXkYMV6ELrMf41ETqhYJx6BccCvVbTWPh34+8Sx23ijw1D4atdUST7JrUVy0W4n5kZwhRNx4+9uwahXaXMimra9DqvHWkWd18MdUS40uy8R6hpNrvWK5gAbYh2rLFKV3E4I+UMPocV5d8PtL8cr4d0kara3Gnxw52jzHVHjAAU7GORgde38q9vtvhv450ewvtV8JwDxCBbtG0iy74blVGFZWdvlbHVDkenFULHwh8UvGunabBq2n/wDCPNYxyW0lvMFeGVSMZaJG3jcoxj5gOOlaU3ZW3/Q5pteh59Z/DmHxTq9tfW88WgLpMzSXyb8yNgZDJEOVwR1/KuOs/iD448HeLLufxGv9s6RbT74kuIAIkZSVjMUvlhUyMDIzx3r2n4a+CrPSL7/hD1nsbfxZqN00CQXgljPkscog4KY4yMnp3Bqz4s+E/wAYfC+l6h4V8c6bbeIfBc+UmeKb7PeWxVi6SW6zbZSUZRhlWRGGa6IyWxi0VvCn7R/gz4hWVz4O+IVtHpl1cSNbixkQT21yH/1fzIPkyeCrrt9zXLfEH4DeIPFvhXb4R+y6JPZSNHa29vP5VrLE337eXapVQcLtZsBcDHB49f8ACX7KWkX3g6S78FzNHrMttiC8uUD7nPzIqTR5X92wwdwXnnjivRvAfw4+LGmWqS+M9Zt5WRBBF9liiYzFPkQvIpaL69D6gZoc403+7exKblurH5XT6LrXgbxKnhnxc39j3E0e9WtpS8MmzqA2AMqRg8fSung8YXt9pV1pjX8umojFWSWRmjkThSdyjnjtjH9P04139mrwV8RtW+yeOIUSeW3McdzBD5dxb+rxmLaHxnoTt9QeK+Mda/Yo8YeEdW12UX/2/wAL6HELu2ubpElFxD1kDJDvZDGpGd5Vh2Ujmu2GKp1F71rmMqUoP3djwBL/AEOYp5l4JWRkVSgbKhOFXJGMfSu11DxtLrE9lpBD2si2/kodoWNzwFz7YAHt6VyPh/4fyT6zDdQSTWixTqPLVfldVflY8ktuA+lfVXjCzvXc6F4aRdO0t0EwimhGUbADEvJn06g5FaTqQshQvc+frW/uRH9h1O0bTXXA3qd49juBwO/GfpXb+DPiLZeGPEQvtTsvN08wmGQtGZRM2AFLKQMKO/rXWaLpErajHp0+mtAj4ja55aMlhhX4BB5/Gsvxh4Hbwfq8tvq8sdzcLAHxEpRA0mcAjBGdvzZFZynGSt0KjdPY9v8ADn7Qt/4u8Ja38N9FubXwdJqFvItlIS8CpKFAD2+zCpuX76475Ar3P4Pa38RvDmjJB8TPFGnajZkH+z5F/dAuTgxvMYlVsMVAz0weBXxl4O8C/Cy/nm8PeL9fuYdT1K0hudJ+zWksvlNktKHSIMZGI27RGVwM57Z89u/Geu6L4h0+a01qDxFpfhW7WWJZLZltpoidrwzoQrnfFkFj0JznIFeFisvg9KW56VLEu3v6I/SH4sXPxT8S+F9Tl8C276VNbH/SJHAe4mijjbKW5RQW+b7pTBwBg44r4t+Gvj3xZ8L73Vrvw3Zi6N3HBNqcdxD9qdG+ZVlUOVIbEhQ8+x9K+05/G/w88caR4b8QJpOv6PewTZigto9r2rRLE7D5s5XlG+4NyMCDXa+EvAnhHW/idHbeLIrrStav7fyrG4RgILq0kiaVAxxwSBgqQw3dOa8mliY0b0qkTpqRclzR6HxZ43+M3xDkniv9K8SXE8EsQjSKe3VJ7dlI5GQhHX5AcrismLRviXHrtjqnjHVdXn8N6nLHPJ4isxKskCMg4e2iIOA3G7aR/Kvq7xf4P8P/AAp8a674uv8AXJ9S1KwSOzSyESxQv5iq+3fCpchQ39xBwOT29g8Nab8QfHBNnofijStLtpYDc2bQ24lW63dEkLAeVx/dLHj7uKUsTSsvZwK99buyPl3436pciLwLqnw38UJqmoaJZXMV3ri27GaOB/LCG5WZSQHfOdxJByeK8o+L994dsvBOheIfiF4gm8TeJdXtZEt7yxaMfZ0A3ASMr7XA39GOcdAMce+/FG98R6J4r8QfCDWPE+kWx1KxhENneWccILTpu8pZl2KAQrhN7FiMYQHOOg+D/h3xv8H/AApqVr4g+GVzrqatakzRwS213aPt3eXIiFZkibaQHBGGAyVzVYbEOHvpCq01JJHwH4F8KWOveFr+30RLrxX4iY50hIFkDyhVXcnls2wheWIPbpmornS/FfgrWLO58UeGJITFjzYbiMwpKjYzsDAbtmRyAR9RX1z8KP2W/Fl74x/4XFrOot8OvLni1Oz+xwI0U4hZhPFcWkLKgV4QVIBjwclVxkH6p+MvjT4T/Ffw7azX/i3TPE3h9Zw8+nwnbc25jz86zq6zRNnj+HoByOD9DDM11/4Y8qWDd/d2PzTNvovi1tLEuly6HYLcrcLFNM0kMo+6wQ9FJ9scDtXA3/hfwBpnjG5017yXTNMdzFIgVmZXbpuMq4CnOM8/1r7l8e/Dv4f+MPD1mPgxrVhodxo6/abeya4VmvRtxuCzAKJAeCOR+Jr52m+GfxC1V7zw94z8Oz2sF9JG8GskJ9njmzxG01vvHzFcDoRzkV20cRfWOxhOnbSRyXh/4H+HrvS/GV7YancxS+Go0urRZVRo54whd0yFBbhSAMcZU5xXOWdx4ht/Dn2DRdSuP7N1BmE9nENqM4UIxYZxhlA6YGPfNdPp/gf4i+HLi6vNL0i81CwhY21+sKkxSFtu5fvb9pGPn24x1HatTxXonivwrEt/fWn2CymVVaDyyJFAHAAX5m78gVvJuT11RCSj8JpfCj4h+CfAXiW1k1jwRN48vraKSCNorny3hjnQRt+7dJFl8tSWQMeDjBBr6s07wL4F17xrrfxLv7DTtb0C4tN9pHYRQ27W8yHKxywYDI5A2s44JHPBxX5v6Lr7O08MLCxidiPNJ5CA4Kqw+7/kdq67TtfXSdak8mGS8NzAscLbnDEg5LAjHHH+RxUzUlZwBcrupH3Hpej+G9QttY8dLaWFrJDDPa/8It5dvbw38Z2+U/mdGAJwSYmPB5Ga8l8E+Jrfwr4Z1rRvDFva2PiPUExZyKio1tjOdpIKyFF4GOhrzfSfGmpNd3NrJEhght93ktxJuGNoR8ZOMemO1cdrOveINK1+31KIwy3NqPMRHA+dH+V1IHb6c8/lmoTej2LfJ0R9xfC39rnxfoOv6B4I+K9zp0mneX8+rPbv5oRQUxKQWHXDbgowvykd6+pvEvx1+FviHwzqNt4d8TQSahqUflWVrBtSSXbt+6WOzYQMMd3TPHGK/HaCz0TxXoup+MY0Oi3GiMwfTVcOLkMoOVLgYGCRwrcCuC/1Wqw/Zh5D20izRKxOE5BIBHQHGOB1rir5PCo73sa08Vy9D9YPGnifxl4X+Buq3+h/EaHSPFfh22e9t47SO3uTd2pKQwwtvz8qSsQzqNwBztPBr4M1X4ufGvxR4ang+JHiTUb7TtakFlc+bbqbUw42NMluQU3Ef88ymTjvXn1nq8WorHf3svzC4MTyPklnP/LNgegZfl9K6bUPGmqapoL6d4jktLnQxIBaxJbhZ4mj4jUOu0fKOcn5j+lFHLKdL7NzWWLlLZnY3Xw98AaJpegeMPDPii18fSSh4hpl5brb+ZKVCNG7uzojRhuBIcenFUYJbiaLWNH1m51P4Za1bOt3oMcNw0cSqi4nhi8t/KYPjjbgnAx3DeZeGbzVtDvLHTdPns79Lm43QrOu9BK42q/lryH5xkeg9BX0dpH7PHxm8SxT6tPBY3kSOjNfPNbyKASAQgMu4bSPmBC47c0V6cF8bViadZ7I8x0fwRrvxVnn1O58cy22qxwLaXVvqUO64RmJEgB3wiRTzjGMDj2r19/iX8YfCPw91L4BWEthqmhaVEix61ahre7igYidgrbiCd27+HcDuG7G0Vy1/wDAvW73xU3hDxP4lt/AGoiWJDdC3maKWGXiPaD5e/PvsxzzUep+EdZ+BfjGXwv8SNUk8S+H22LY30Vpi2klnDFS/OV2KPmjWR8di3SvPnSpt6Wsd8akmten4FH4RfHvw58F4NbSbSR4i13UbmFYLu6dlWOKBSqqZSGKctncD254rsfiJ+1LqnjG0tby1sv+EVabbb3Fnc+XfW9x5ZGxoJ3AdmwSpI24GOpFZ3jH4K6T4A8WwQ2niKz8XTzXsWoHSbKHy54YEw8kCorSxglTwpYEJzjHT9HvC/ww+C/jBbLX/Dmh6faXDWplx9liMskMihZRJlVO/d8pEgJU8j1rVOg2YSc46paHw34uXx78YNM0Cz8Ya+n2LXljexiTTt7IXHlRAkNGFJU4+V165bjmtjxl+1Z8cfBUJ+HGu6T9ovW037IAsMZaR0QJ5kQUH+AbwueVI4FfQnxa+GWszeHre3+EljdXs9qNsKxM48lAy4aPeckLtKlV7MQOnPV+JPhp8HrLxV4W1n4hala3euaHpNvHJLeylJpyqhGujFlmZm2+2zHWqpSpx1a0Jlztd2fjLqF7ePfyeKr03zt5iSXashaUSDowCAlACMcgAfpXe6j8T5YfDDaPDI/h0Sqxa5tlaORlKYeMzABd2Dltp3cciv1H1/8AaD+Duh6pLqPw9vNB8W2sYEGrRSMTOyZCf6NcOrLIxXgqxx8uPph+Fde8MfHHTNW8CeC/DUHhPw9pASeHWFWzZUdyS1vJalN5WcM4DgjHHsK65ZnF6Onoc6wdT4rn55/Df4/+OvBXhxfAng2+sbjSZ5JZYTqcYuseZ94I83MZH3QB61+hHgLxx4I8TfDZfC3jiO3tL+whWLV7M27SrJIxyLhGj+6pRl5BOB6YrwSP9jf/AIWfdanr/he9svAz20qypCLo30UzLkvKjAL5IV/lKeXxjtXjekaH8ZfhB8S9Q07VDHGbwIl5KViu47i3jIAdVViqlguMfeHpiqlChWSlR3IjKpBuNXZH0B8UP2I7a7s7nxl8BdRtXh+wFrjRYrgNDNcBg6iKbqrSISApGGOOlfBvjDwn4z8GXKweMdD1PQyqxrNaXFq+5cgDa6xh0Py/dPy5GOtfoT8Cv2iLXwXrN34O+IunL4Z0a8uWeHVonZFDkqP3qMuNhVR0ClB064H39a6zouraBN/wiV/F4iWS0eSzkiIlRvMU7duAd3PPHA4reOKdNWmiZUrv3T8R/g58afGvgeQ6roPiW/sdK0oho4Lm4lntHEw2NFJauW+XaowoVSrAHIxz+kfwS/as8EeO9Hv4PFk0PhvVtDDGaKLcUvLXaMXUJQFgef3iN0PIJHTxvx38AtB8N6H/AMJnofw6vvFXirVLoBvsRH2a5RnzKl1Bv2hiitt8uIHdjkDr8qappfwv8YajpHhXwH4euvh34kuJ3gvLe9lMlu7KCJIjlnZ+V6AptxgexJwqaw0HFNfFsfor8QvhT8AviBpw+LurWv8AwkSWAiZruxHlO1tKw2rPHHt81DuB9u3GBXOn4FfAHxp4autW8JWdvot3elo47+zDwXNu2PulJFfA4AweCp4I7/Ivh7xX8S/hLeImja9JpmneH/OhvtIv1Esc0DNnMAkQOyORlMkbeCPSvt/wH+0f8GPF1suu3PilNHne1WK50+6hMTwytgEkcqV3ZxkdPpUSqVIK19B+yi9Uj8o/iRoHif4YSweGvHujTabDzIHLRvHLDnDyRSqdpUgkgdenFfdXwf8AiP8AArUvC+lafF4jsYdIvEFhPomqosuJYwERmEqgbWIXDDIx7jj1r9on4e6PrngOWfxMy6vfWin/AIRaQwI+2cjfskdV+ZJhjPGV6+or4e8BeBfD2nax/Y3jn4YXEl7f/wCk2pguBaqjW5MjCAqyKJCFLMm45xjBFW6qqQs9GhKHK7o+kfHPgXRfAPj7RLDwd4dvdRg8RM0sENpcmG0jXKlxGm07NvB4KqOOp4r2i40PUfiAYfD3j/wC2i6SshMV0l+jXKSxqygx7BDIq9RyvTGa+fPHf7Yf9qeG9f8ACOs6XdeHfGOn6lbLpvmwpHFHE7IHYTAviVF3E9BjGPu4H0/o/wARtKk8S6V4F8aXSXs8tpG8OpI/2Z4pWUKkMgUEM8nytuyMHOa5Y3jubSTdjxX4k/sreBrrQr/WV8K6x46nsxhYpdUkaZEKj5vlG9gq9FX0xXzrbfDf4h+HhZ23w18c3Gg2TwI0WgatdTPDaSdGjMq5BXK8K2CvTrX3H4Z8W/EHWPHF5pWiGy8ReH7K9ijuLmCRIna3JyFypAaVRnJI7EY5rJ/aNu/iBoGnX2qabo0evWLgRhYLYtcwcHcSE6oMD5h69OKtVdFdEqFnZM4jwv8AtIeILZF8LfG/wo2i/Y4St/fW4862uol+66IoZ9mRn5WcYx0r1/xZ4L8N+PtN0L/hFZALa9SR7T7C8YtXjkAaRZPl2bWz0IyrAgYr45ufjt4oXRbnwH4J8Pf8LX0uSONJokQ3NwsLhWkWOKArOrhwQN2dpHCjFeNaT8WJfhTNBaeAfGN7oMSkwz6Dq8BnispQ4ZlZXAEbI3YcqeuOlEoSeqQ9Op9OftSfCD4ffD7wpp58GWreF7qSUoTuaRXdMFoXDk7iy5IPHQY4r4Q0nxtrdo8mieG7p9OiMsMEzb2jDojAs5OQVYFe3K4+tfbNxN4j+Jvjjwv4w8WXkOuuB5sMcQaOzkJiKwyIoDDLEKWQ8dhgHFcd+0iqeMfEms6doWn6dq+q6ILaXUdQsAsE1mvlbzb3sbf6132M6MudnIz2HFUqqGlTU66NO6Sp9Dpvjz4q+FXi/RvDGgX/AIpububSYQLi9sbabzpJIlRI5WyG6jlsZ56Y4NaXgTWfAXxc8Of8Kge4l1qTzBbtrTCIzLDGfPjm/eMsivtTYTn73OD0rwnwenwT1fw/a6mYNV8a6rdIE1OxsJZYTZovy/MpQfK3VWU9u1e9+LP2ZvgTpeg6d430PVbrwnrEtmgtrC9u2JlnYqBtUfN5isQpIJABya8utytNqR1JOLSaO08K/s7+LvhZ40vfEnwR1PTfEHg/V7XyNR026lxKGhU/cdcBGxwGAJ7MMYr5C8U/EdUn82zfUNBhd57a5srqaWS3dOEKLNsXeU6jIzgenFafiTw3eeF/h7qEJkfQdRs7lXuLe7uGafDuAJYvLlUqydAdpyAa1F+DPirxXpHhuHQ9Y8N+I7G04mtn1AQvdiUhlAzG+104GD+GOlTQppS5p2Kk/dsmeAWNprlp4oEWkJKLgwG4tzZykNMiDzGMbx7TlFXODg8emK2fh5onwsvNS1i++JUE2p6RaiISTWly8V/ZSs2fPi+bB25AYMDjrjtXt3xMsW+DXxT8MeItLuIotQvm+z3GmtF+6tBFGkM5U/IriSM5XH3T07Ab938Jfg94x1LxDdah4oi03xVrU6XUDaWPMh6CTy57fY0bNMMOzIQQ3PtXY8RTlt6GCpVIryPUfA2k2vxI8E3fw6+A/wATE1Xw+luRdWOuoJ9Qs0nYkr5qxwt5bfcG/dt5Axxj54+Kfwc8T/CzVdN8Cvptv4w0nUo3eB7ND+63sMozS4/eMztjDY6Yr0u31HwZ8PoJvE/w40q88E+JtLRUvr1kaa3kONuy8jBDeW53YKKvTn0r0O++Knjvxx4E8M2njPwlZeNB4naZLa9sJGs5rV4W+/iUMgOOVyVBA/CrVf2fwmbo8258Xav8OfEHwwvYk8YaVH4MW9XZpd25BMjYG5ZWTcFbDfxYPpXf+D/jNJ8KZW0rVbE6OPLUWGv2JL3MiFlPl3CbXWSHnb0ztVR2BrY+JP8AxNvD8fgT4163ey3OnyeRpV/a7ZGhM4XLzIwUumApbJ3gE7eterfF39nK28HfC+y8QLcrFBpFtBF9l81pvtCgjYd7/OwkYjIyNg4rqWKhVj75g6MqbSifWXwg+M3w8+K+iT6FDc2/iq8hig/tCCSIbJ92FWSO3bGVOOQOjda+fPjX+wd4f8beLj408BXy+D9UlTzdQ0oxq1vMcfK9qoK+WEPDKv3sD2FfIMcmm6Vr2mS+HzfeELub5J4hIbf90SG/d3CEbkyOOSDjpXrp+NeveFo7XQv7QvxbCaR7TXIpUkuB90kSEfei3ZHP8PYilGjOEuakS+V6PQ8ij/ZR+LFt4ms9HlvtKsRJNLHEbhpYfN8sZDoPLyoyOrbRyMHijxT8Lvjj8EdStvF9npWqeGpLJ1jk1nT5ALf59nlmV0KxtG3CncWXOBzX6ReAvHPhT45W2k6NrP8AZ2reI9KhaC9iu2kt7puAVuodqLmNwCeCcHAwK9e8Z6rFoOmxaRrGlyeJNE1NHtrgFVliYDZw0ZBAHX8vaupYyS0qRMHR191nwH8Pf2wtA1+1tfB/xa0XTdQmu8KNVt1SxjSZmAzKDkIzdMptU4GcCvu/Q9U0rV4Ly8lsJ9KtbaGF44V/eKoKZJURjsBgHtx0r8wv2kfg58OfA/i3S18O2/8AwhOlXmnvI4lDSATyHfw5ymVZwCOyjtwazfhr+0x4g+GWpzPqmrR+KNIEgi1dVYsssDoqo6J/yzZCQvybccg0TpKS5qP3FxlZ2mfpPpV7pniTUbfUPCurWXiLSZcrcRLKHmCnGd68bWBIHbr3rtrXbbSutqEgkhAPklRtHy4IG3J57Aeor8xf2cvGnwf8H/F3U3j1F9M8K6rGqQzXb+WI5pivlBnyB8siDLZ7Cv0s8QeG7XUNEfW9E1ldFi2C6GoRuk0QUA+TIGJwy78FuQMVzNunG0ty3FN6bHF6jYeH/G8kl59pW4gcKibWxIjoMNlcKy5Azz9RxgVg+MfgT4U13R9uLnxDeWKb7Y7/ACb1TwRH5pKrsA6K3A7Yr528c+Pvit8MviFoOn3CaX4g/tgTy/bbGLJv4I8SFmQIiBxGdwKk7hjnHX6L+F3xz8LfFS51DRZLq28J6xA2yNZwYnnRigHlpK2WkA/hXPWsfaXVrG/snG1mfNHwk+K3iIaxrHwa+Ivgi7g0CdVjsLVo99yg3sLibznQKU+Xcufu8Bc4Ir0O7/Y98M2fhPUPDvgzxNcaIt47XOl320/abNR8yQzFNjzxjcvPDAAHrWN8Wk8Q+Dh/wj3hrX5L3XLCYT28QBaS6s5ijeUrEY3KmTtJweduMCvefg74p8STRQf8JbZzDVja7ZEnUjgJn5wilMkKRlOMDlRU07NWsOo5R96Gh5R4L+GXxWi8Aa18P/iGNL8SS3sQhs9UtY1YRrACgkcTASOXQDJwCM4qX4QfBv4ffDewuNPu7GPUdXsQjzX+nuy3IVT5qu6MfMfkju27bwO1XvjN8VfE/wAPfEmla9o8Nlpdn55F3HOSsdzHJ8oQ4IdTvB+7j+Ht1+SvEvjv4mfEf4qJpfh3UIkuvEdunlxW5CQpDCgYqOh5C8dCSfSub2z5uWmvI6o0ZOHNN6H0zqviSJ/iPpU+owL8UNDUMiv9lR3CFUB3ZU5KY5Bwcg9M1kQS/s5fE3SvHPha60OX4d6hp0tvcPAA6XDRxbSskEJ+7ySHRR0Ib6dLp3irwL4d166+HB0vVdS1+2hijMwKhLt40E/zE4YbQzc/7OARwKsfHzwhqPivwJB4n0/ww9v4502GNra4sgqTSo7orruU5f5Fyqtkp24NKpC8NCFK0knofEnxh8F3V3quhr4N1O4ktNWjaH7fN+58iVFVI0uGixjcygckqDXa+Er6HRobfwx8bbGPSNQilVba8uESTfAoC4W4XqTlSG5A6GtLT9M8R+M7W08Obbjwx4jWLZML4eShmG3IlB7EJ8p29Wzwa6i78FeMNH0GOx+JWnW/ijTtLUxxvuP2lCxGXSbA3oMnABB/SuWOHlTu7HZLEKUVE9Z8V6jqnw88O/218Ldd1DXntyY7i2uJUmjFuANskIjym1OhK8kemK29a+JPx08G+E116+udP1Dehkh+1WR2l9qlohLFwMchSw9smvm+1+GPia90z7Po/iKLw3qdpukexkkyL2FgGXaytnAUAYIYc16VN8YvifbeGG0XVrSz8aWkf7i9sp1UXMcG0L+7aMBTgdG25B/RezWt0YX20Ost/wBpDwj8S/BcFt8S4pPC2qFn86500gfZEVwItrMf3gkxll6D8K4TwH+zx4A0vQNX8QW9y3xX0G5uIriK5s4G+22sSKwCSrE0bpiPDZQfhxXj/he60bwr8R7qTx34MfxF4b8RxKUtbWZl+y3AYkNESyE/JgPgjHGOlZ2t/F/xx8FviHfy/BLT5dG0bVFt2ks9Stnm3yIuTEqqygOpZ1Ut/D+QtU0tYrcE7K0dF+Bi32leFX+IlvqOg+M5/AhEyb0uYZYY3iVsiOSSMrlcqq4ZfWvbfiz4G+GeoaPF8RLXxbbeJ9ReaKGWzEkU0LxoMYj4VsgFST9fSvVfH1trHxV0rTZvGul6bptpNagLdWkRjnsLhlVpPNQnLfvAcDpg9smuEi+B+hv4cvP+ELtTrM8CgG/WR5i7DBf90cIhVegHQdzxSpUlfQc6r3PEvCPjz4j2erzeGbT7JYac24W0sAH7sEZzGBnJPowxWRrHxI8V6pBLp9/bPc3un5S31mPcjbc/Kk0KgqR2Htis/wAO6lqHhO0e0m060vZ4LhvOS6RmkGDwrbNpXaPrivp3wH8U/DXnPC3hmz0dwv8ApcVu8bGZsjlAY8jHUA9f5eqqVOK2OL2s76H/0PbZ/gF4ObVrjwj4Rga/trWNWv2vL1cSs4DR5MKjByOinA6GvIvGHwH0uLzZPFNyfCFnGgTdCrCJ2bCR4Zt7YzgnGDivmiPxPqelQStb6jdveXPCGB5FkkYHgHZhifTg101p4s+KniNv+EP1W0vPEmoThVSG7XZLCFGV5ZF/h9favjYQrRPbl7O259c+PPCP7P2j+EfBPhTwbokHjjxLFGUlvre/ubKII4DOLlwziQ7jlQWXGOOuK7P4UeCfDem+MH0Xw/b2mo395AW1CK3Z2sLeNVyIhKV3Ts3U4xg/Svz6ubPxZp9yLS/updOmDGNAUjBbb1TcpB46dvypumDxtbCSXw0uqWl2B++FrLJgKvILKpwBgegxVTpVJRfvDj7ONkfrF4u+HnhPV9S0y0vdQ0rwRosAeNXVvLy2PmHkM0DNlscqcDvWJ4Y8L/swfDTwrrmhXt/avZXi7b3VkWWa+Cl+EMYEpRB/AQv5ivzg0z4eeI/iHpdtdT65NJqd0WEcM8k5CYbGd4Dtlj2C12nxI/Zv+L/wh8BaRqWqeJLHXbXxBKY2s4IpjLGycgMXLIy9OQF7ZFc0cPUjpzo1lKk9D1/xEfgfqUKaN4H1q8ttIYsIpJ4j5kjN0DEqpUZ6ZA9K9c8Q/F34HfCvStFfSND/AOEs8TFI47nUJLVbX7FCuAfMZkIlzkhRGjcDkjjPwNP8JfEkWk2d5G7HWtRVnXSIY38yNEJxKsibkX5QGIYLj8Km8O/DD4r+PvEMHheG6OvXscEhmRkkeGEIuUV5wjIHbHAHpg4rf2L/AJzJyp7tH6N63+0t8DdU0o6V4LgeXCb0crHbxb35cLFKpGM+wrzW9/ar8Px+HbPSPCdhY61rEE7bTfQqY4W7eSdg25xjhQMV84t+yX8T/DdjZatqV0nh1b1zuju7Z1dHj/hjWIupLY4J28dqb4d/Zy1K8177Nqvi2Hw/qExDIwtZLhUXn+JQqoSvftWLpU2/fqFRqJL3YH1L4U/bEsYrxbfxx9v0mcLt2aeAlpA47fIvmOG+m0V4z4z/AGwdVuvF5Gh+H7a60RZm3SXSlbm4wOG81RkD04BpfHfwVtvBlxB9q1z+32MYX7OlpkuNvH7zcOPr0rzrSvgf4+8TWxu5r+y8IaOm4IspWWeFQc/dX5mOOmeKmNHDS96b0/AbrSS0ibt/+2B8TY9U0y38BW1n8ObHT5DPcW8ES3v2mRgMGdpdnyrgcKwz3yOKNd/a2+PP9v6V4i8Qa/ZXVpa5eG1isogkyuOrRogxt46ua6XUf2Vbzx7pegaX4Iv10aaB3jae5RZv7QQ8tKEUjytuD97AIwPSsv4gfB/4c/CDUofDOueLo/Fer4U/Z4rJ4GgkRQdsnzSALngNu2sOmKp0sNa0QVWb+yWLT43eOfFXhWfU9U8XpDqt7I86Q29uhSOIHGzaUby1ZcfIpXj6mvDvEXjrxLHeESeJLjW72/h+zsC7JHbxZXASIcYJOAAB711F5ZaTdPZ6jaC10yecAXG5+HTocxA7eB6D+VfSWgfBr4K39joCzahH4l1e6lWS1nhu4bZQBMGUPEoRmHQEMCR0GO106dKGrRLqTeiPov8AZrLWPwy0+GLSBpFvGPPu72SdNsr/AHnd4+oUjGCOB07VwX7SHxg8C+LbG28L+F4IvFUazmS6mjMkMKSp8qlLkoA/3juC9a7f476bomseBLzQ5JhcXJCKtnp0vlyxqvOFWE/MrA52Yxz+NeF/DL4MaXYWlprPxBh1DQdG8OMl39lkjMjTOBuUHYCyovA2dfYduKUVObm9jopvlitNTL8PfDT4kfELwjpth4J0S402wtBMGvJbiGC2KzHeQElbzJsMD8ypgY969g0v4TfCD4VeK7bxRq/jUWms6Sm6/sZIlliy67SBthMjtu7K+5eDXCXWvwfGXxtbWPgvVbrwJHpDPLpqpAZ/OwAHd/nh8lUXACncpGeM11XxL+Jnwu8KaM0F28fjfXJ51+1RWVubc3Kgcq8xjKjp/C3DelHPbpYai3ue2+F/ENp4jto/Ga30dtpk6O66Qsax71HDEbfmPPJO0nrz0Fc48epeLvEi+II5/wDhFfDel+Zst44gwbKgSO7EKSXIOd2SMDA6V5Rp2m6frKaJ4p8N2OpaRqTyBP7OaTz/ACo242MJlIbKfdYFRj8x7n/wicqeG9Rn1gz209zFvt7c3e51RDlV8sP5bKCOhzjtVXsrsiyurHQX/wAYvh94b0A22g3aa5d+WEgiI2yM3GAxk2JtQjBIOccYr598VWvjfxz4agvbX7U3iBJg0YVljj8lzlgBwMoAMMSCAucjOK4jx5PoF/fJoMtsbNLa2habVmkWOK3jOHYpax7Q+c7WZmJB6DiuX+FXx3+GOg/Eu18P+GtKOvPkxW2oXd1MkSyEfO0cBTADdPmbGeg9PMWOpOpZu56EcFUVPmirHr1h8LvEvhvUItc0/Rh/bU1v80i3BmcmVRudQxI3KOMbs1x3jfX/ABR8FdPa5h8CnVtNkQm6u5tQwrSlQQZFiExRY+f4MH1XmvX55fjlrvi+W+8ET2MFlfxtNLd+TFI7Ip+5+8XMe3JC7cnHJzXzrf6r4P1C/vLDxDp2sfFT7Bct9nW4d4LF5/4l2FlUMDnJYYwM4xWeOxPurk0KwlC797U7Lwl4g8B+KdB034neOvDttZy2DiFIUebynLHcjybedg3Z+ZG7AYrZ8VTafrfxEj+JYs2tvD1rbyRy3Nx5k7avwASLMgG3igYYTIG7h8nHHnvg4Wl9oOoT/Ga/ki1dV/c2sAj8qGGP+5Ha7YW3AhfmHyhAAar+Dvi74p8B6Vd+IPD/AIHTUtLz5drJqN7tQgEo5jiRSR0wOCAO+Aa89Yt35WtvI7HhlvE9N8MeCvgfruoS/EXTbW+stVnhaW6vrhJDawrHncGt+IpNyx4/dhun+9jT8L/H6fT9CuNT06ytdbNnKwtoxH5ImWN9ikNtTyNqjI+TlRzU2p/EvR/H3hGz8QeL9Hit102JZVt7W4kaZJjsHlouCQBlcYyuFyRxgfDK/F+Dw6114nj8P23gLTppH+yRXsn21pnT5X4jWPyyMDjbtG7r6FSrKXuroFHD9Wj2DXv24viP/b1xP4nDeDfDthHN9ph0OA3VxLNx5W65eL5APQH0zxXN/D/QvHX7UHiZfiTcy6r4U+HWiyxzW0eoyNMdRfcXmUGExER74wWYBxgBRjoPNtH+JOhfEu90/V/idqEaaRbn7Yuki0KpetzEF8yL5nUPztXP+1yK7XxHB8T/AIoa9Zavq+qXvgr4eCOZdOtoV8qNo0HlyIsMRWc75FH3xgDOBURoPtr57L+ux0SlCCtGy9P0PpHx58X/AAv4xtYdD1C8+wafZyyJL9lUyCYN8w4CgoFbkAKea8B8O+PPjFYeLLrXvAstndaZGWFlp08cblYsBN/msYpEJUdDwM4xxXvHgn9lLw5d6Jb+KJkvtAGowER7Z1OxlLJkDou4c/Pn2Harkvwz+HHgG9Sx8Y6g+oTtG0sSPLIA4A3AtFb8fL1GeuOnXFwwUU/3kzmeKVrU0eGLpPxZ8ceP4viHqNqfB9xqDwme/MkclvDHHHs2KqffSRUA6Egnk9xs/FLRrLU/E1sfD2uWOlS6daRx3kiW6yzTO2XkkRFBHzYQbC3HUEd/q7Qdcstcns7fwl4fLRBVZNS1COSCJmiO1RbrICDjBXCng4rwX4t6xpC+Pkg0nwfpt5aXjrDd6nIjpvdTiVVAAUFSNwZME5xzg1rUpQSUYIiFWbd5Hzlaadod5qkml3l+2q/2cguLiPZJHbyFGXaixIwwxzgkdOmOMD6euj4v+H9jpfiXUJY9TvtYOzTPBsKhciUKjB50V1j8tZBIAVG7kZB5rN0LRtJEM+ueEdKhvPtsjLbIoEBZ4AoZlZx+7X5sENj3zXqvwk1LWNcs9bk8a6fDaNfuigLJHPJLsBV45jECYzjBAAXjnHSkqCeiQpVranzL4Y1HxtL4pi0+a7tPD2r2ZkWNbaCO7ktwYzuj7gfIf4uCfQ4r29fAjya1pum3ti3ibU9Sm33epXYS2XYDuYRrG4XhMnGTg9mzir/we0DxN4b8S+I4vC/g+DwvaXMqC4v3ud/lQjO2JI5ADJznlcLz7V5t4x1651z4sXfhXx+50+yjJjis7WZfIkRbcDfLPH5bKSoU7M8Hily2tGKKc1K76GN47tNG1rxQvgD4fNb3ySRFrl7Jsm4mGWYC56RogG07W2nkVwWo/su/DHxEYNCv/Fu3xJD8i6b80sUEnLbC8Jzj65HpT9F1jwAlhr8UzXNv4ejntzJHDlWlgJ/1WFUMQpHVcD17V9JfD74lfsyeAtCsdQ0K+tLKbVQx3WlvPeTfuDhUlysk6cYOMY/prFzpJcv5GUnzaI8T8Pfs16zez3MvxCgliu94hszpl00SRx4IZ5JYht+bjahHTPIrs/hh+z2fAHizVZbeNLO2liZEti0kzTpLEUyZHbKsv9T0xx9D3v7UX7OthJb21x4nWS9nYt9nis7gkq2NxlHl7VAz1NZ0X7UX7O8N5LcSeLbTUvIBV7G1tZtw6bedpz69ePas5zrzd+T8CUmlYr+H/gh4B8OGOG20uGBDIJfm3zGOUDJxNJl8HOSuSvHGK5rxIfht8Tra60CDUJfEYuMw+XCZrZ41AYbRImzaFz0bIPA6ZrlvGP7Y3wyv4Li20HRtUvYZg6GWeaCBZFIHA8tmaPPQZwR6VxPgr41eDp7C3/snwAmg20Lefi3vxNPuTDCVpGX5vQhlPHcAYpxw+JfvSVkg92K31Os+Hv7KXw9g0oS6v4ftLqKzlX7KkRMzysOCZJgS+Gycru2+3SvfG+FHwi0e0nu9e02y0m0RCZZmt4rRbfH3cSJGARxjjn+VfDJ/a++Kv/CUXF7pGmWuj+HolcWFmlqu64mKY3zTMSEVWGflHPANcr4pvP2uvjlo114p1/SriXQNHRZY0sxb2ttsfh5gQUZ+mXOOnQYrvtip2cpcqOd0qMXr+BifFm7e58RS+HfCtha3VjbbgNRhUbBuJYlMgAnAPJPOcDHfgBqGh2gj0rWUEUS8STsCTMdvyncB+728/dPNezeGf2afjB4lt4/sb2cFrKI7iXzL+NlgZcExHBLNJ04Xgf3uOPp/4Rfs0eEVuLmPxNbWuu3dvJEZrWF2kRnI3KcsWiUIBuKqecgV14rM8LhaXLKV2YRpVJv3VZHwN4W1HSPGvi2xs/GOs3qWsKs9umxwu9FBUiVQHwSigZx0HtX1X4y+JviiXWLLwLHqx0BbQhLa5sfnuCjRqMJ5eWOV+U8N64PWvYPiZrOl/CTxyLK4Sy8LeE/ssLT3zQxS/aZJchdjLCJVKY27clRjPevS4L34beFfANj40+Gum2GrXF+FeC4YHLCb5WlUyRNldygFRtAHtwflMTmdOtFNRsux7FGjONn1Pkn4M6f8S/C+r+J9I0zQZJ9SS0haG1uZYZpT5r71k+TzN5Kk5QDC7ucY5xfEg8cfA74f6zHqfhV9IvfGjpazm6lSEusBLrttY/NXG6Q7Qxj+9gfLX0d8RPiv4sufDDR/DNIvhzpqts1DXpoVmYz5KGO1hZZHOW4Lrux/skGvBfiTZ+L/AIX6Fpfi20uDqOva5HBc6r4p1LypZ8eWI47WK2bzUUxRbACo9RxxXHZThy8tlt/X9I76cmpXlb/hj5t8ReBvEfhLwMnxI8b3Vl4Ze6u9z6OkfmSpHIyhQXXKo23c2CRgY7sBXHReEfGXiq0sU0PTJEOqSO9v9nXz5mhYDfIEO1QuzszITxivt3wH8NvH/j7QtITx1fT6fokmpLqkhureLdebJVlVhGm3bgDCKCoPHyY4r6y+Nfx1v/DmnWvw8+EDBvE7wW6zahDBF9nsrdQOqyxtE7sM4QcJnntXbTwEYq816JdjKtms/hhr5nyr8Kf2atItr7Sr/wAT+Fp9CbTY5prea5mlW4vZZEZVla3UyrEiuf8AVklsEY+UV6h4k8LeLrj4ha5fa/BpF2EjggudcubjyrW0iSMSxxeQ2yUswH3kJGTnOFIHS2epfH7T/DFxB4Z8QN8XNVkMay3BtIrYWOSp3Rof3MoI4yzf8B4Gd3w14H+Id1p194R8ZeFLO4s/MWe7uri9S4E8hUFf3dvuPy/dCnGB6c13ww94q6PLlim3e58g654m/wCEu8f/AGfT9VvPHFjbRC0S30m2a0R2KDfEpjAZRlATI24HoMCvtnwB/wAKx+EFjp1vfRJ4W1TVlEkcJeZ2g34BEly+YuO/3T0HHSvRtR1X4afBfw2tvd6Lb+HbJAxtoIwi+cUXcyK0m5iVz3zx04HHgHgvx348+I2qw+PhZQ6xoWlXzPZNcQwxvaxHKSGFwYpGYAFWPzAYXAJFdVNQiuSl+Rzzcpq8tj1H4t+K/g+bDTdX8U64+khJvMto4xIFuguzzEDlNvBx825cfy6SziTx18LftXhWVNCtb4FpY7iFbhWty5Xy/K8vB3KPlKrnphh28n+IXw41jxD4i07x/qen6LdXdvM50nTbqdtjjbwpSJFSV2YB8yYwOuCMjovhn4p/aGtXv7v4uaJba1bQpmzTTIrWKSXDqCz+VPJt2ADC+WvXvjjGVHRkNKyt0/rQ+fvHPgXwZ4EgivvHcF34S8M3t/8AZbW/uCzXDF3KmQR7CsPCHakihivqa808eat+zxo2q6d/wrnxDe+KdRRT508ctzamOBV+4yGGLJwACQ+SOoGBXH/tW6v4s8QfEGe48e2cfh9bi18vStNS5jvDEmRmWQxqPLlZNu4MucHg0eDv2TdY8Q6fZTeLbhPA0Um2OKW9UyebKw6HypXCKOx4B9u30uDw3LTUqjscVaok/dVzlLCSX4jeMI9Asbx1sVmE1lA52hm2/OHlPzs24cF3PbvX6q/BiLQPA3hWOTXvF1mN8C3EkbIluYgVyVLMzeawIPzDn+vzh8MP2M/DGleJ7vR/FfiBPEc6W4lt1gtZoVjztYsAkuxsABRz1I4OOOl+KXi3wd8IfC48HeAtE0/TtZlSS3s7i8vGuprUlAXumgu4pVQOCQAygHPAwMUsR7N2p0gjeXxIwvid8dYvFPjDVbrwrrKzaPBDDbxS2xiZZIh/rSA4B3M4OCDwuMV8v3vx8bw7dRaH4L0W3s57gp5c0dwbh8scBG86NVDN3xjA6HHTyrWPDPhC+02812DU/wDhJfEN9M7mxsbKe2h8xmBJBVDEowN33VDYwopPhJ4QtfEniae/8TaFca5HZSRLAgvjYmNiwyzyowbCqOQVwMYPtosJCFNub27CdbW0F6G/4as/it8RvFTeDtE8JXOqzFUnaPTZLYRRo53ebLcStEkcbYI5JI6AV+pXgLSJ/DNjbL4x0jTfAC6dCtnp8cLvqUqIwPmBp1XA3Hvhc9COhPIeH/g5rg0yXRVt7TRfCTSB/sdli5uC/DiVGAL5aQAZbdx2r0TxHPq3hrwTNceMtTj8HWwjcRQtbpfyW0MYCxozom+Z2UE5xkfxHPFfPYrF3SpwVjspUbv3mV/GfjjxBoXhfVdS8F2t5dJCsccN2sS7S74G/wAiVN4QcjHPrXjUelePLjwpceOPF/ixPhzp8SoX+yWSRmVXP8VzAwMe4427Mk9OMV8OfETxz8T/AIqTWeh6hrY8O6Jb7rbT7WIvm6G7rcfOgZuMgFeBwOhrZ+FPwm8S/EjxrZeFdY8/UdAsriOa9jluJfJa2j+b5E80NHuIx8q9MjOK6qOCcKbnPT+uw5VoJ8sSh4z+Kvj74zeMrXULK3ufFthDH/Z+l2VhE7+V5mwRrLcsvzyv1Z2IOeDx0+prTVvjZ8Nvh2fC+v67oPw4vI4/3dlDpkN9qs0RXnLI5gZw3yqQpwzNuYYFfXHjSK+8C+H9L0rwRd2nwy0dXkFxHDBA7zbgmwQxgZLs24Eggngk8GvlDW/Eum+CdeGs/DW/v7LXNYvYk1Kxv7RWkI+YsftE8LKgKtwqSE/NnnFeViMT7WKo0o2R14Zf8vJ2PPP2fPhz8TPD/jZL3VrfUL/SNehuJtXvPsj2EEKeVKr7md1DEsFIK/KMDHoNLxb+yZr0Nrrlr4H0zTdSOpj7TDrE00cVtDbghtqwFCDKyZbcoA+biQnGPTfjp8ZtV8QJb6ZqX2bwxoltL9vWCfMs+oQ24+UtGPLkCbgThSuOAcjmvmq5/bKu7bRNc0Lw9of9mG9FusDSCF4URRjzY0f5c9zlDn6DiqeW15LmpwNXjlvN2Z9xfst/CKXwB4R1HUNP1EanqWouiPcTWyxBPKU7eAQZVw3BcKTkdMceA/F63/bN/tzVL+1TTtT0S1uAbW9eHTrby45PkxEt3iZlXGOWJ4BweM6fgf42fFr4nNp/w38J2FtbalNbLc3epRSRLHa2ylUMxjYYC/wny235+6uBxznjv41eDfENpofgnxRpv9v6To+pXEElpZTXcYuHcsiv9q2x/Ix3fLuD4PUjk4Swc/ae/H5E0qlpOaaf+R4x4d0C08HfECz8YeLI7H4k6uH86+jbhYZZV/gWNfIIXjkDAIxiv0Kg07VfG/g2TVNf0u00zTLyPBsLd0ie1hQLuuBeweWX27SSoIPO3npXxf4r+M/j7UfEFl8Lv2Xfht/YdnaxGO8C2sVzNPNkFfOuZvLVUjUN873DB89TgLX0B4S1748ap8PtQ8H+J/Cw8Na8IVtbq7eW2khityVy/wBmt90akoflG49yODit6mEbht6A692mfKHjHxR4Q8L2R0L4TaFceJ5/MliTV53yhVgd5ihmjBU4G1QQnGevflvhhf8Agi28O38934Vlk8SadbkB3u5cNvJDs0A+SLB4O5W5HNel6xovhbwj4gOn61q1zJBbRTvcyxQYWdXXLINv3ATwDkgH+7wR3XwZ1/4fQrBNFolp4a8L24mnS3nmFzc3ksZXyGeQpuiPmcgFioA2hdorthGMaXIjGcm5XaO8+GXgD4+X/h+1j0fxjZeBNDEfnag0emW8zQx7N4AYj52wPmKyRlR36CuQu/hb8IvHur3c2o+H9Q1PSEY/YJbS5nga5lV8tkkGXbMcbfMyF7dq7fUPiLZfEmHV9D8WXoEcc/2i20iFGQQKrDc8ksUIS4XOCd6t6gKcV4d42/au8YeHtBuPhl4EsdPs7PTkFlNfq+/z1kwjbUljwpO7G4HH0wKiLk5e7HUlRk1rsfSnhXW7Pw1d/wDCG+DdH034RWcLgpvYXkjycFow0y5yx5L5OMdqk+K3j/wHpvh6eXxhHb3p1VYoZvs85T7WQ4HKiNyqLjc7bgMD8K534N/Bbxv4s0fTviR40W18PSx2JGi6f821GdWImuZUd/lTJwvl4PX64XiL4e/DPRJP7G8faJb+LfFF6+6P7JdXEW8uSuTODtjU/wB1SoPp1x0vmXuzkZR9nf3Tt/DHgvVr3wkLPRb2G80SBY7uKyQRwQQ5Jb5nUCV8ckZODwfStHwdq3h8+O7q/mtRr90sG5pElMEVvGBhvMkKpGV56nJ9Olc9ocug+GPCsngzTr6y8OPPMPM0+6m815QFDDlTkZLADkCuZ134UeOPE7adY6jAmpaLd3KgorwWkcLr8u4yEI8mxSRt3c47mnf3vcEkre8dr431rSfjX4oi8OeEraTxFb6NCHufLm8u2iY/Kw3v5TyAY6qMsSduQM163a3miWej38OvmHR4BGY4YEidVyFxjeiknAGzoPbtUmmaN4k+H13DpMmvLpejWkG+C3+yRIHhjXc6s53MpGCu/cS2M9ea8u0L4x+J/irqviDSPCUI/wCJcVRNauliSGzL5CYheJTK0pBCqOeAScVk6nL7qGoXs+iON8VXdr4b060t/EutWscF4EuUsVhYboc5hVXSPc64H3mK46EGvQdE+HPiL4oaRZ6h4kv7SXQ7WVJoLGCAxtL1+V5o9u1Qh5VPvDgkV5LD8EvFsEl3aa7qtnbxuZbjUtT+WWRoEBLlo8gDAPRDxX1T8LJ/Ds/hiC2+xS6bZaJGlna6ncSMi3ckZK+YkTASLkjcFZT1I7UqCTfvl1pWS5CrBa+Cfhdb614zvtCtvDi2Ft/x828CCedF4CRMFL5b5V/i68nAr87vin46134hX02v3EC6XpUqSSWdtKUuHhU5A3XGwFs4yFAGAQCM19X/ABG+MBvNY1XTtbhtpNA0xmtrRUB82e4jwVxgZHzjHTAC9CK8c8N+CNHuNQl+IHxyu18NWd7Ki2GlorBpbmTmP57TLA4HKuoz1JHNaU5x5ry2RLjJR03L/wAB/BPjPUvCmtXPijVv+EN8KXlodtqlpAZbsR/8tftLhp1jG3G1Rz244O1r+ia/aeEbXS9O1GzvtJk3NJP5YTyYAmVWVmAI3cZKhSOegr7Hj8LeI9T8Cy6aLa2nGoRotnHKyxw2UAXMcjlQfMGNp24yf4q+FPjPofiL4S6m2rQ+INN1yW5idE06WMmQyOMGSNAGVIx2+6NvByKnFY2MXew8FS9o+VPU8s+KXxu+OXirw5p3wy0TVIfDtjN/ozPYJ5UjRR/6uUXKSJJs+XOFKZ6EHpUPwR+AvhOw8WaTq2ka1c+ItWiule/jvXZ5b6SPbNLLDHvYRRqeUDMTgEFieKh+G3wq8TeN9Tm1fxBKthptmolvXikjVYxJkrCqRfMr+6jHTpxX0foHgfUPBWsaZ4j05bXwBoTTBFuZnE8s8aOWk5O58OF/jYEdAaUsUoQ934jaVKz5OiOc1r9rVvA/jPVtNbQ08VaTZznS5by7mCIrAlHTy3iWNVbBBDkZC5HHFZfxe+P3h8fB/Phi8h0fWbjcLXRFsY7WOyiAdWQBY2iKbWyrZwc/wn5Rt32s6p4w+Ilh4P8Ag9rmn2WiTQXF2+onTftAsw+5i5WXy3LsQyk5xkrkcjPmmr/CbVPh/Jd+MW0o/HCeW7kkvNWixZ2druwcNFICjyNnOVRVXjaORnyp0pTVrv8ArsehSqUoWdtUX/2etGjvPh1CPh74ha71nyWvdQhNsWtoECkeTLE6MjZy2HBwMHA6VpfEax+N+q6bb3HiyKPTPDlumLWS0SCKDdjt5DPIcfdVTjg+9eI6D4s8VSeMJPE1/bPp+l2quiaVZ3QtVC7ldVlNsqeYisqvtkUqxAz2x7B8Qf2lfFPxJsrfwzZXtrpr3dyBLc2WnbXhsyuBHukeQvk4JZCvt6V7EKU7RvE8upUTm5JnufwF+HviCHRYfidb+HJpdSlSS1sp7qeJVNnld06W+4tuk2lAHGe4IBzXjV5OvjbxNrbXyXlz4njle3/s2zXyprO0jOIuipER1JO3PzcgYrp/hz8SPjS1xbeBPBmoG50u0CfadT1KG3lh0+GMBWlaNzG7JEo4jVySRwO1YeofGXwd8CvEN/p/wykj8d+Mtav4m1rxJqaiHTzKznzVtLfeqxrknGG2+jMuCMlCp7XVeiMr+40eQ+If2bfGmoali61jTdG1K+mRA0xcR26MMl55Fb5yByU2hj613Hi/4A/Cz4Z+HrGy1LU5/E2o+JJlSJ4ria088/KGuVjZHPlRFlOzzQG6A15r8Y/iH4s1jxDcaz4i8QW+pakdklvbWlstmturlQAuCQy7QDuLFvevMNT8c+KPiNrNtJ4w1Vn8kpD9rmUYZowFjiTGzbgdT/EfWvbpUq84K1kjibgneTPrrw58Efhx4ehvfD+mXt7471+cpFGd0lrDZLIGLNtU+Wy8c7iW6Y2nkdhLoPwM1bxNP4TksjLpXh6yNvvhuJYbaaSTDkieN0ud4ckcysCc4r5m8KfD3xV4muZNW0nxANGjkKWj3Uqfuwq/xFS67iv93Ax0rlfEGjeIvCPiC88MyalL4luJ5BumiQH7Q6Y5KsMR7ewyfrWapTcrcxXuW0O50v4G6G2v3WrjUl0rSNNma8mjlEjgQhiYoVmDAvhcDdsPToa7vwJ8UtD0zxRdaFpem6bpVre3cFrbGG0gzKpUeY80hjUkH74LkbelfPPimDxPpyWd1faVqlrDKqB5590duV4+XP3OevB4rj475LjVYbuJGdYnEZ2MEZc/wZHzHjuK7FCTjZszbjufqh8OdT+Cln4p1mC2tNNudXnhddRvoVa2iy/yjl2WNRnC/ugST614PrfjK2+EGsP4V8KeFl1bUbhnnk1K7nVhcK/IlUEKQAMYAKg4z1zXiln4I1fUL+y0Xw0JLd4lku792CsIVYKI9/m8HocYzg84p2sxeI768t77XfMiigRYmaUAzNCOG2hcPjuOmAeBXI8NK/vPQuM4LZH1JD8Q7nxR8ItU0r4p+J7fwhaWPkXEUUVsru0cZMiiNVxK2XwuTkfhXzVpv7WHxD0axe1iWG40yz/d6d50QKRqvyqzhVHmHPPKn0rynxH4etPEWrQ2fhd98cmCROzEknqR5mOF5GB3rT034HfE7xDdTaB4NtoL/AXBlK+Wpk42l2YBefeuilhYu/NsDqxitEe0eGP2sPEutaXLpGraKPGV7f8AmNdyiRI1mwNqbYjGBDGg6LEByPrVbwX8Z/H9hZ3fh5oYk0yzMlyTChhfcSW2fuwr7mAK/dYD0r0z4efsu6p4UmW08e63a295BCC0VjIi+W+B8p835jhevXPpXG3Pwo8Lf8LAXRU1ie9EsjTSW0MEkTzL94zZwURYv4lx83sawqLDxk4xY6cpNXUTofEX7aXxMurL7KPCOm6Np93BGNLkuT9p8kx8NIJyV3lhn5fKDKDXko/a5+MC3uoTprFjZm8ja0kWDT4PJ+XIAMBG0nP8fX8K+yPC/wAA/gp8ZbaWG81TUfE13pEYiivIPP01beOTd8ixnCSFcZJZeeOmBXhuofAP9kzwH4l1Pwb4n8QavomsWRiCX9z9rFu4kRXG1FWRW64LDaMjis4VMLu2Vea92MT5z/4Xz8SdF0maB9dPh3Tr7csnkRxW4MkmQ/O0glx0x0p/g7ULy2s7vxdrsUx0eSMyNcSkZmI/eoY2zk72XJYLx65r7L8KaH+yrF42tdN8H+H5/ijr0NtIbLzZ820LqoLPI07iE7zzubzNg4AHQ8vF8HZ/i542i8L+IzdeBdQ06VbmSxiVLiP7N5m5XMY8vgONvG07SMdOJeMoq0YR36hyT159LHyt4n+NvxG+LV7/AMT6bUfEGhRSH7Dp8CqtvET8sOREsa4AOAW56elazWfiL4YWH9k+IL02Vp4i2Pd20UTfKUI2xNLkhgpA5QAccdq+x/jP+zvcS+LNOfQ/FFjoMscIi07RorFXP7sKJZpGZhH8/wB7LDK8Bc4rzrTfgJ4fu7mbxX428V6QlvFcCPVbm73zSTLGcybIMAREqAq4wQBwRTji6XwpWQ+WTXMfIM9zaeIdT/svRLlfEUtmVEUS7lkU/wB0IQCV6DjgdaxrmDxR4l8eroNrcT3PiC12sIlVpFhCDecxj5SpBHQYNfqBZr8BfFfh/UPCfgDyfDaz3Bt0g0bT2a8uIflDymRk34dT96RwQF9MAet+AL/9n74J6Xq9h4T1DTLO20YudYuZbs3Goy3yqFeOTezSlxtx5a/KvQAVSx8F9n0M5UaltD8qX+BH7QXizWZdY8R6Fctp8VsI45LuYW8dwB825IXYZHP3ccYA9q67w/4G1q516H4epoLxawlg9yYrAhvKRPvO75+7u+XO89cDpmvU/jN48+DHxw8T2Ot2uq6xoV9ZWpPnsxXZEJCQixcKgG47SuDgYrD+Df7QHww+CGh+O520jU/FcutSx21m1y/7+7jhjZNj3BVfKt2LMwHLD3425vF1px9yH4FyoKO8tfkeL2vwM+Mt3pd14js/DtxrFnZXM8O8sqxL5JO/BcqoCkYLHiq+h6h8TVttW0vwVYGwBhEeqJbS2zO1sVJZFdvmUkHA8n5vTnNd34j/AGjfF3xFjutY8bR3GkeErdY7bSvCumXTW9rdkMRH500QV3VFG1lYMN23GAK4/UpfiHf6ofEd3e/8Ks0rUDFGLn7CJLeS2AJjj3IB5xUHglVPbgV10qlVx/eQSM5RinpK5a8I23jbXdLj0DwaE0y2wHurU2rMbSyAKSXkk46ovyqQcucjHpWq3wun8LeH5tU8aXN1PdaxIINJngSSG1u4yPk2ofvcgtlwrY796+rvGf7U1j8KfgZ4a0jwppK/E6S/tVsv7XnCrYi9ifZl7VwZCSyZVGCAcdQK86t1/aQ/avWy8K/Euxtfh3ZadILlZ/saOJJGU4/fRzZjOMDaoPHJJ6VzSrzvdK0SoR095nkXhO18O6dJq3hgus3iLUIlsdN0y2Bae6uGQeXOGxt5LBQOOh9qs+F/gp8RvCtn9o8aNd6b9pmaKx0u23Qzyz4B88mF2jCYH3TzjkV2mur44/ZpvbdLXwnaT6jLcSbdf1AJc/agEKebFEwzD5m0ckhsBuPmOX+HY/GzeLdM8U6zcSz+IPHJ2TXcqIbaytJtsmyK34X5FUHgqQqhR1NXVrzlT5obFRpJNXL3j74BfDXw/wCHlvI7XWfE/jXWreK4MUG8w28cnM08jSLIuRzhc5JC9Acj3XxL+xH8JdP8PeG4oUvY/sdxA+qXkU8kl5fM4AZd+eIs/dRWAxgAZrlfAek32rfH3/hGtSmvPiNo1jbStLPbOtnb2JiCIDPENqSIJeAFbLthhvGQPrz4v2fxNtvC+mWHwdBtrr7TDay4SFkW08uQM+ZyNgj2oCRlsH5RmvmK2Z4tWjTkdH1elzxTR85fFP4R/s/abNbWFxrNzpd3ZQknRbSBvMuAiExIvlRqI2bH3pCwPBJGM18vQfDWW+12y1j4vyS6L4J0N9yiCL7RJM8EiTJZu1uPNG6JQjSMu0YzjrWtputfBj4f6tqOvfHzxRdeL/EFpcSpb6RpMl1EzEOcNLOkkYwxXJUupGf4tozrT/FTxF8e9Dk0yO6g8EafPv8A7K0O0hFzcyJbtm3zcwojDlcEbRux6V6lKpWUE7/5IJUYp8vT+ux9qeF4tK+OV1D4+0ay0u1WKCW0tzcQQzXNoHfIldEADrKijahc4HQg5rx5PBMkXi658PeB/HuheJ9RQySzxm3SIQXG8DyViRpYt+cDhvlwQVHfyv4d+NfGmveHL/4WeAfCcGleIrOzjh13WNWlKxQxN8gb7KV3gtxt4II4C+mF4Bu9bg8Jan4F8IXunWGvf2l5bahboqb4APJYhpYzxnlNgVs/dO40p1JbPp/XyHGlZ3ue5aprXxWHxA8O/D34geHodA0JiyJq7QwyWsl6IXxMj9E+9tWIH34HSR4f2XfCfwy8QeCdcvLPxNPqdxNJqc2i2Ye9aWRySyyMpSLYQAANiJ0AxmvPPi7D8TJ5NP8ADr37eI9L8MWECzSeTy14ynzpWlcmZ+OQqu2xSOBzXz9ovwz8V6j4oTQPCtu4lvo2upbSaaL94iSAFmd2UhfmPU54PvSoJtXTshVLac3Q+kPhh8Mdc8fa9F400rTLTwd4bt7eJYU1SY37ta2yAJcbVKJhk2/K+OFOBivpHxvYeModLtfG3w/1L/hKoovItYdOtIVRLiIlVcmctu2EDGzt2Ir5c+J/jj4yaL8Mde8J+OrGG10mWAWCW9jGqXCkKPsyZjLfK+wFSoO7GPu13Xwxv/jv4M8BWV98Vp7fwF8PtGsrd5Y7myEl/JaRxD/R5BCWlgbaMFyiuGx15FObfJ6f1/X5DUfeTI/jt8V/EL+HbCXXNE0PwPbWV1AxS6mh1DU0aJvmW3HlbUYDDZXDYXrzXzb8NfjjL8Gbjxf4njhjvJ/EsskkE1wVZISz5ilZR8zqoO1UHAzg9MVxHiy6sf2kPiBBp3gpILPw/wCGJL6azJEk7XjMwEKyP8soaRVwEZfkB6VzWlfs5/GnVrfUPE3iLT4rO2084MUz7JVwfmRYF+YrsIx8vJ+7XVhcKnFynK1/yFWqxilTS2O7fxFf/EjSrjxBZaBqOoT3VxuOqho0hkYPukKKCnl9wBgY9eK+wfgofEXhDT5rnxQNM02LTLWTdqzW217GAqNscrlQXbPRlzznJ5r5c+HyeKfBXhp9ZmtRrGk2k7tbWUoCks2Q74GRsRhnleO3NdJd/C79oDxfpGoa3fahJo2h6gkd7bQH/j1m37fLhECEscLt5I2nbmlVha8Y7IhST+M9q8SeB/C/jXxNeWmmXurXOmX9hc3WrT/aDF50Um5kkiVVVvLeTDKm3BAHFfH+tXOt/C+TxL4A+Hmr/YtHvlijm1S8kY3Ydojvjgf5WBUHHy7cdua9pW9XwTbalpVp4qXUrs28YvmlXDO6Z/dxZGEUNgbVJ9D7ZHjG28HTajpwu/C17471PXbRdstncPuEp5crEo2g5YDOePSsIcil7+qNm2lZHlfh34pN4V8NWdlaWMWra/b4RNQ1aZrsRDlVeK2kGGyowDnI+uK9w8XfErS7nw3pF14x+GMMd/a2xX/hIteCxhnkUGSWGzVC2xpW/drgBVI+bjNbf7P/AIv8LaDrmv8Ag3xfptt4FS3mt54xMomleXACCS4x91ExwPlG4j1B3/i18NtV1D4taU+iavAZdW0x72a4cs9tDbIRGk/lZCpH5e1dqdcfjXU6tOUrJWRmuZfEeL+EPFs2uzap49vdCg1a2SLyYtY1C6MNhavHxsS1Cs8+eOvoAODg+46L8dNN+JXhnVfBmu6vZ+G9I0i0iC6o8sllbTOQGURW8QjlKIgGF3AN1AwRUdh8KvAs3gKLwZ4Uv7HX5LK4nu9U1ubzfsls8h3vJDbu+FYADCpwAPetLw1qvgvwhqQ8B6TpF/8AEVfEhW41vWPsjixjSI+WAYWQgrFGhIx8oyu3cWwB+ztpsEb9VqfPMvxl+F2n6vpkPwntZ/H0ui7Y77xXrz3JsdKnmmMSPHY3C+W6DBkTAyFxxkFq9z+GPx7+HfiLxdq+vNFqXjeaa3W2uPE11CtrohkhWNljit3UeWFMYBA3YHII3GvTvGXgP4O/Er4fal4g1PRrzWLC0k8qwt4VNohk6xMi28YJQE5zKCAO2eKwfFth4X0/wRoXhWw1/SPh5bXFvH/ZejXVqZxbiZOTLdfeGecySjLn3xnnq4lJWj+hrGMX0OK0P4i+CdH8L6x4s0LRp9U8QG4MIu7j5NKkvblmZQkW5d+xSxaMIMJ6DGPLfB2ufGmD9oGN7rR73x3cw2qt9k8PPHZ2NrDIQBu3eXFjeAW3NjK/gPpvw54h+Hnwhi8P+Ar62uPiB4ivpxcRXEECQxSTXLEh7YyfIWHABQjcMd+K+i9e8J3PxD8Gah4Q8RCf4cadc/JixniW5ZV+bmVN0YAIUuACG5HQVlKcGrmbqcj1Wh8I/tD658ddLsdK8KXltb6XqPjLzIEt9IhVrzIdQkNzcR/xKrkL5Xy7V5bqa4fxD+zAPhn4Y/t/x7ruk25FuH1e+N3KLi3lb7iRRSI7uQdqjaVzg8AAZ6HV/F+p+APDeo6F8KkPhpdBu5LbxB4t1SUajJO1t+6b7Nuz5PzMVPlqNoI29Ca+Mbm40jVytnqWqTavcXLrK93JJnywh3Kyb/mJIOCMj9BRQdV29krf5G8owt7727H15+yv4e8S6bp+teI/CXiFdH0s6oolnS0F3NOsW07CXAMce3De54OK+qfBXwG19vi5cfGXWfEJ12wa0MelxXfmGeAvGiGdNzNEqxkN5Ssg7HaCMn4rsfG/xY8PrpcfwvE3gbwxDsggg+zQsL+6k+99oZ8sys5+8+1eOp6V+nvw98faX4i8GWT+JXhsbswJb6mLgpAiX2wNNHj7i/Nyu04AxinV1m5T+RhUlKMP3Z5n8ZvhB4L8baTpfhfVL3VNXg1LUcSy21wJpCMo4jkQ5jZPMXf0XGDnjOeB03/gn18F9KSbUfFmv6/rSu++Rp72OzhCcBIyIkVVVeg27c96p/te6k9h8N4bLw7r2meGNJ13MEMDRyPcXtxEsjSxiaM/KmNg3Enrgivy28WfEvxDqWg2HhbxP4p1DUrWzkUwabNdP5ETD5dwRz0AOMBuOgGM135bTrSi5ROOtBaa/wBfkfpvafAL4Emw8Yf2I8cJ0SCRDreqzPesIkXD/Z4xhFWPHlq+yRj/AA84FfP3wj8ffs++FoVk8RWMup+IdPlluDPqqzf2bbSZ2R4tiSZXICbdsbZ25+UgCvJfCuteINa8XaLa+CJJY9OsHjvtRbYZ0gto9p3y8/u0kX5evUjtXS+NdE1vx3D4o+N7WH9iWFrJpdrbmaIFL8tL9jZ4CcBkCLu3HIwMe42rKUXyzkXTUbe6j688TTfBL4sXV34g+IHiFL+7/s2BHtJzNpmmaRGVy0nmByryuMhSWJwcEDjHl+l/FL4TeBNJn8SWugQ6v4ZuHez0a2Vo47S6ZdwaVozG7TeaUY+bMDwOBwMeofEzQvg38W/CtnCltc+Obuz0lLOL+xoWiWCaONXLs5KRqUJ5jYOBnGM9fihfhhY6zYXupeEtK1PQrbwlA51R9YkaVpJnITyo4i7CPaQTlFVeegINcUacJv4rI20SXMj6f0Lxn8JfFn2Txt48uLzxLdRMg03w9Y7LeygRApKyIh+bGOrMAwAGD20fFv7RUfiHQ7bTL6wOnaJNdlZtM05FtyYFcbUEn8Rb+LAABzXxV4RRbO+acINOjlCATzsojSSQgJ14CYPOOQK+g38JeLfAmoRXtja2PiT7dcx20PzrOEnLjpEcAt7duBT5IN2UtOxShbXlP0UVpYPDcF/Y3GlWWvzWghsl3iK1WFWUIm1ztdo04+7jcQMYr4e8c6he+MvjLLB8QxJ5eg2yyS6Pp1473E8jRRqBEQygl2CHaFUc9RX01pvhjxL8Utb8Rz/Ebw6bLT7TSo4dIhXYjyEqzY3RuVbDAjtjIB6V8o6f8O4/DcOkeDY5B8NrrxRPdWmu6/cESXEUWDKsFvLI+EDbVRuhUupP3TWFSCXvFUWo3XUgf4oarpfi7TrfRvCv/CA+GrSK6gMGsahuMsku3zJMZzny/kViG4bngLjx/wCLmrX2o/DV/Euj+FtSsJL66nxeRfvLFrQsQfmDKG+YbFCpwVPQEV723w28PeA9Ln8TeBbg/EbU7HUDEbrUZBd7IEcJvEEg4kY/Lww/2c8V3Hxr8PaVLo2lv498WWunCK1huZtGtIh5kkk0eFaKIFdkYYkANnJUkc10Lljyt7Eptux718BrPR1+Aei2vh3URqNq2ji2FxuJZ7oribLnkKJdwHfHHYZ8S+J3gbQNL8KmDwNYaj4w8aD57Oe3Rod8jNh2eQmPckYDcByeQOucecfB34beMdF0+zk8G+OLSC0u7tYIFl3eRLG6/Ls2j5G+bBAUEn6V67YHxd44/aSuZdH1KwstB8G6asNsGGYrnUZYZN8YRCHaT5z5h5KiMgUqr5pWtoTT9y7TPmfwF8CNc+OOpajq3j3XNR0jXdIkhgm0m2WQxrYJGFEbTM7vvYgkqGAGRwc19sePfhf4C1TTNF8D3GnQLoOiWBfUZ3y8dhBEu8t8pysx2H942Suc4PIr571zXvEngd9QGt+Nl8PxHU5LrVhaf6NLPFvG5bTy184llztCAcMvHWsi88X/AA2+LfhqPwV4B8Tal8PNLuLwT35vraWaTUZAEVYN2/f5a4yVfIYkZBIrKdT3UorQ0VN83M2df8F7zV/ghrPivR/Cvhy98b6TdXa3GnXbSJCk9oqEI32mQBMhD8qAc7ugx8uV4/8A2obfxToWuaFo2ieKbfxLNdyWOmW+mb1gEiMBtN1CFG4ENuG1jtxjk1U0S88IeLvjJDaNrs6+G/BtrDLH5rTR/wBoXjEKtuifu2jSMKPM+Vt21l75H0PdWuvfDfSr25+HN1cX/wDbN+t39hhs1m+yxtuMpjTP3ue+OFGRzmueNOc1q9DdypwfNy+9p6HI/B/4c+I/gR4VbxXeXdrby6uIpr+1ks86jcTypnyXu9zYSP8AhGAM5J7Y+l/Ctx4t1i1xqP2ewjuEMqrGCZYw3QZ/hI4P49B0qvoWv6hqWnPqvii1OkRsq+fHOo/dKMlg64OVIxjk+nbjIsfEGs+KLfUW8Dxr4XjtblYor+ZRLHckBvM8tGTaoBAPfjghW4r04qnBcsfuPNnKdRuUrXPiv4FaHoHhH41ar4j8Q39teR2d5fFtQv8A7iSszIEh3DiQs+VI/gz6V9oaha+CPitqUfiKxuLnU303ZGiAvBCSCWG3cg3HPPHb2r4d/wCEi1fVf2hbp9G00XSXOp+YbOSH5t8KlbmcR474Zl6YABFfoZql1qOlWEM+hWsUz4894wRGI4goJJ4xn1b9KuMrQTe1hVY3npucd8QNc+K2mE2nw58MDWr944o45by4jihQEENIVBU/uzjncBgHgnAPjeo/B/4/+NtL1h/iN4q02zOqW32V0so3mtYLQglwkIEazOeMb8Y657VQ8eftkv4Vi+w+D/Bep+N9RvSLeC8LLb6Qt7JkRwvcyY3PlSWVQAAOD1xd+H3jfxDptgvxA+J3xBtdbZ2a1n0HSLLbZ213KuBBI+SSIMnfn7rL97jaeKq6r1hsbKEob2RQsv2aPEWj6rYW/wAJvES+CdCfTxp2pTCIy3EjKPnkVHIAZ2wVGQE/h7CvDfE37O3xJ1zwKwubmXxbLFfD+x7Vrk+XCWz5txPHlooSeOR85I5zXtfxH/adm+FvjO/tbHU7f4sPNbQ3EGiWkRh/s/zRvV3uFUxkKq8ruZ+QcLVbwZ+1N4e8F/D9NY+J6TnVvEeqXF3HpunQxtcQWcpDRIRI0SnaSe69cDJHO9KctJSRMoztZP5Hzjb/ALC3xd1PRdR1XU7zTNC1O0Rkh061mfy5lwCu6dlGxSOq7AcAV9AeBf2EPCNz8Pza63f654I1DWo0Gt2dndo8U5gLxx5Z0Z9si/O6hwpzjaAK6K6/bq+HUvhqfWLrSNSgvLeVtumAIzzRLnY0kg+VAVGSCMAjaC1c7ov7bfijxp4b1DxB4N8OaYLu2snlh0G5u5HvjJuxHK8irHF5WzDGNAWI4Dg11yxNaWjWhzewkktkW/Ev/BP7wR4j/smxsvFWv6dpWlR7fImmN0JJDwWiVyvk5HXg5PoK5eS0/Z//AGV4/EHh/wCH/iCfW/iNbWhSz0m+mkmRp5ivljy1WG3+6QWG7IBz1xXAz/tRftJeKvB2oQX+nJ4ajk86CTUNHs3aaNSMOqs7t5LoPuttLDPYivPv2WPhv4R+NFt4y8M+L9TbS7u+vYJrC4lffqkwhXMvltL98KrruzyCeBgcY1KU3B+00RrB8urlf0/4Y+nLP9oD4l2uhTXGp6Rp3ibVNSgj+w+GtJt5riUPyZGuQrylUChSxLbecADFewfB/SNZ8AeBb3xX4x0aTS9R1eebUprYbZ50nmYlLdE42bV24UbeVwe1eveBvAHhLwB4efSfCdpD9ogtktridD/pdw8a4Vp3c7st15bHJr5I+HPxs8bWGpaxrvxK1Ce60y7vzbeH9CMVtHetN5h3BMKjMirwrM2BtxySa8OU1Tl7h1U4usnZbH0X8L774oajplw3xQtPs6xktbeekUcsnmc/6uLIUKp24PzV7JdzWVjbT3+pmO1jt4CzuSFVYl+Zyc4ACKufQCvyx+Nv7Zk+ualLoXw+8E3d3qui3P2Z7u+uNsdtM+VUCGHdG8m9cfNuGVPpXpfxC0v4hav4J0j4ifE6zg1ErZQ2t3YR3rWdvB5kwjiEsO7dJLKxQunKgHafujGEsfzRco9DqWVybj7T3b9Dt5Pj7rXinwN4l8Y2q6drVjDJNFpWkxwSPeSJG0ex32PuCywvk/KMMwHHAr889R+L/wATvCN/daja6TpuhX5uZbe5mKKs+64O+JWjx+7zkFeAxGOiivpT4Vz67460zxNp/gprLwjqVrBepb6Ra24gAvPLaOAzykYTey8YCqoHUdpPC/7Kxfw7ZeEdWlfw749vZ7XWrm6lCXrxXFqzMMS+ZtCOVydhPIGONyny41/3l622iPY5KVCLjCyOf+AUfwrW3vtS1vwpqfxF+KumWtzeNDdy3E8dw20yQxxRysYlby8HcyF1yccnC+bfBAftE+OPGfi42lqukW9zI9tq9r4gs22NbTySbbMuI8CNUHlsBwRg4IOa+hPEmlfHz4e+MNA8CrZWc7eKNQthL4k0SzcPFaiTEsVyzqBmJRvA3bTkA9a97+J3wX+LPjPVLa18BeMT4a8NXNpJBqQRgs7yOux3I8slndcZO4DjIAxz6NChOq3yQ029DirYunTWstz5/wDGPxd/Z78DeHT4J0rRm8O6VMqzXHiTRLaOKBmVip8iUnzZd7rjkkFeORg18bfET9rezaCLw78M7T/hENKtJCkWoRSMuqahJkorGVceWJGKnCnJPGVXg/qxa/ssfCbwt4Fl8O3eij4gpp8a3kUF8ZDLLd2oLIitEAwRmG0RDKHIG08Vo/CX4W+FIdDl1PVvBXh/T/FMW9rixitbdJkjdvNt96AlYyyYK7lBHtjA9nD4OFN2q6nmVMcuX90j4S/Z+0H4c/s/eF5vix4+8Uaj4k8Ua+sdy3hbTJiXDT/vljusN+9mYtmXzXCKflOTkVyP7Rfxf+JnjDw3Zz2/hu9+CfgGL9/YWtuojF3csWJkuJbcIqswJGz7uc5Oc1+ouh6JF4b0zUrvxlpnh3wpb6tPJGlmY7eFf3gCorzllVt5zwPwxnA5668HW91otmPidLoc3gPRYSWxteGTGIkMrFcLg/3CMlj17epScFLmtt9yOGpN/wBfofkHp3gj43eIvhja/EX4YeETo2lQ2jr/AGlbLG91ehSFMlucb1wwJVs5Y5GflxXbeEPhd45/aI0Oeygt4fAsXhC0gsbyDUfNS5uL0rJLJJA+zIc4+fzMlt3fPH6ueEvix8AJoj4a8Ha5pen2dqEjhgiVoIFGQm1N6qgBY8AY3ZyM9a39b1PRfFPg7X9R0qzkuZLG2llt38jyzNNAjNEYzjcyllxtPY4xzWGJztwk1FJhTwzaXMmj8QdA+G3iezurv/hJfB3iIafYxzCSSaNVZhCw3bnyFESjPPTABGR0qfE3xD4R1fwXZ6n4S0+DStQ0l0sorTl55w5Vc4TO9h24ycnpgV+i3xn/AGifh4ng3SPhzNjxL4q1/T4I57aJhDa2tzMqK8d4chRh+GjI4A52kjPQ+Lv2n/2cvgD/AGT4H1fSo9d1cWFqZYtFsYLiGCby8Mjytgg5GerkDA44FVSzWpVa0sVPB8kdrnknhX9kUfDyKw8b/wDCx9Q8IPeaZBBrNwbUkmOWNX8u0lckxRiThf4htUjHSqPj/wCGXgSTQfC3hD4d69L4k1PX9dWC31G/HmTBhtjaQOVjMSgyBQuBu469a9Kg/b98EeNfFumeBR4Qu4NN1ec2l7d615MdnCnI3SK27chxnLBUA71618UPH1x4bstF0X4F6H4e1IxWsmox30/lfYrEOrQpNC8fG8cmQr/AMEgGuWvVnz8zN6ClFKNv8j508Mfs1eC9dm8Q/DLxXfjwp4o0y2W6eVL0X88kJ/eebJA2YVg2shHCPz2xXaeHf2ZPCHiC9fxn8WItc+KNpFCNP0uyuwEtCEj8uS6itoCFjTYoWPOBgZA5+Xx7wNq/wj0HWtb8V+NvHZ+OPxO8aSRxJZ6eklrBG8TFYFLgRoIPuoP4RGoCJxX0Da/tBax4e13+1vGV+mu6VZxvHqltpew2tozjYqlm3ea6n7y7htIwOM0fW1HWbsbvD1H7sNf66HN/Gn4L/AjUrrRPDE97rvhKbTbYNZeEdEMs0Mm6PEbhNkkUMpiXaxU59c87ue+Fvwn+F2q+J9S8JaxFeLo8VvFFp2n3l2ySWl0UPmyhR8pkwBlWBxhjt4wPpf4W+P8Awh8S/GGp+NtP1XTtZn0+P+z1jjhWO8ihLGVELHuuT069farmqaL4YtvGlx4ysPC0kd35ez7RLIscW9iQ0gjbILPkA8E+wNbQqSlFOMtDlceVunKOqOS0fwV8NvMHwe1Lxzc61C0ZVtIl8lJREirN5ZkVMYTAJA9O2K7Dxh8N9M8ZQWvhXw/ryJ/YQgFogvTutzCgiAdk3SB/LXrgn0x2qeNLP9nzxZp+p6r4y0O18QTaU32W7CIPtw6M2fLkR9g3bgSR0OOleM/CD4M/BC0vbnUdJvr3SoFH9oR6dNqA/wBQC2N5x5hjToQWzxmuaUXzbI0i7R3at6WPa2+CXiPU7y+0nxJ4vufEGkPDi3S7QS3EW5QrmMMTGBxhTgf7uQDXW+END1z4bFdO13VdJTw1bCO3tbu5/cXrAcQQu52oSrYABzkHgZ4HLeF/ivqfiq6N/pFodW0qK6MbTRoyzRRbmIWQEAfdVSOcfyHyn+1Z4/tvGOhzfDiDQtUsL23uYtT066tZleBbsRSJsn4AQCKTJUHgnb05q4zTmowWolCbVpvT5H0VF41+AHw+8fa1pFtdQat4pvbltQvNNsf3hikkVcutuSIi+DucpuZc84yBXXeOvjHdeE/iR4N8CQ6XJJHraG5vdxjEiKw2RxgZ2rsf7/8ADwMNwa+HPh78Kvh7pVz4M+MGhWGsaRrGmahDcatLFeyXUDxRoPME0REmCw/u7B65woHr1rq+u6/8bLj4kX2sWmmeErBXT7fcRLEiFojBHbgzbXRwzKcqRjnvitKi5WkhKEJO7PqvwA/xW1HxNq2ueNYodG0Ob/kGaeRGbiFFY48x4xwQoG7JIJbjgVzPjHVPiRL422x+FLHX/DlvNAsM148eyPAMj3OCRkqMAcHaR8qk14Z4M+Knj+P4g6p4V17xNbeLtEa1QWFzaLDHDIgUMQhA8wyEMVO52+6w7ccH4l8W+O/jN4j823sVtvD2kA21xp1xdKkSL9x5Z2GFkIZCSMcAADjOeeUlKKii40OWbbt2PSP2of2ttH+HmiWcHwm8W6DqviD7UhubLb9u/wBGAJbDRMI4znClS2/kYA5NfNnjX9uXUvG3h+38KarpMWkLd+Q16yM6najCRukiqUfaUZfmXbnjpjl/GX7Inh74xXq6p8MZpvDmpW2oWdhqZtLZVt1ilZ3e4RpSVkwisW3yfK3RSHAOh8SPgT8EdG1u78OeEbDXdcvPDGntdawbqYHYilPmCbEyyod7eWmzBHI5C7044aFO0nuZRpOMuWEdjhdK/bF8f+G55rXRLPTpTDJ9qtftVmsm2NCMIzw+R1A+/wBMgcYxj60uPjP4h+Jfw2bxxY6UPg74ktdPtLy41iAwOb+3lUv5KSRq7Km7awjZiVbGQOM4ngX4b/BXW/hLfaP8P7231rVL+0a51Oa/tlm1JbWLYr2qhwrRxRHiPaFz97nv2HgH4M/DHxH4Mu7O7GvSW39nRQrP9rPk26oy+UsIUYkZdo+Vg6hRgDmrdeg01DoW6ctHNHzP4j+O3xZ8R6vbeH73xtcrBErCSGzdLR3yoYGQxqrONvIX/A16H8H/AI1/Cv4W+GvE+v6hPdXHjLUFLpeas7zG/dAzwwee+4xRszbT1wfnxwK9U8M/DD4A/F7Q9S0LwvoNx4S8RaHcxRrqk9khvd0YIIMhyuCFKsjFOcHb92uns/2LvhFZXR8Q+PL3UfFiyqirBLKkFrgA7ldIQpffnGARgCk62GatYhylF8r+4/P59V+IX7W/xUXULnxVP4I022sDJaW1nLIkarE4Vktoo2CsWLDfKwJI4+7jb9a/DrxP8VfhboOraR8PdC0jXYNMPm3t7NJcTK21R83yGP8AeSdW54bOenH1D8RPhtZXPgG38IfDbTdM8Kpq0sOmLe2VpGJbW1ALs6GML/DGUbcc4Y968Rv/AAN438LRW3wZ0/x1o3hnSzEm24WAJqF6JQBKs6JLIUUybu4yOOF6c9fExa0haPY3p2mve+44vRvGHxe+MepWfj6yns9G1azgZtP0WOSRY5UhZ45WWKQHd5hBLZOQuMHAFeb+P/hz8f8A4gazJ8b/ABj4TQjQLVLWXQ5ZdoaGzWR3n8lHl8zd5pLBuSFG3GAK+1rnwT8MPh34l0bXPEvii10az0uzQaRZTzpaL5w2h7rfv/eliDlcFefQYpbX483viP4XfEHxnounppNx4b067utOS5xI0qwW7yxySqOCMqCwHY/Qnkp4zlk+SJMk2lyLTTy+R8q6b4V/aQ+KcelHxbrNl8I/hlLZR3kcuisLWQLOg8lQFb55ZCwyH2hckYBxXcfCPQdN+FMd14c8V2WveINIttVki0eeO1WCzndGYKwMYjd5Zc9T8m2NCDwdvE6f+0tqmp+ELbRPF9z/AMJvN4ingFzeWtmlvp+l28jD92NvEs0BJ4A4CrnLBs+3eKvHXj74YNYS+AzJ498P6h5YhgumNxc71G7FugTzVSSEZXAIUjoF6xiKlSW8bG8FZNafkeWeOPgP8Y/jP4pm8V+OfD2m6e+omOC0na5jVtNsYC3lrJCGJllffnjPOegwtc74y8NhtTh0Pw74XWzOgzLZT6lDF5VuzxgOWIAVQrBScN2OBX1p4s+Oj/DfwRd+PtV0XUL83CwPBpLKYZYHlUiJJZSJEQOVIJ9doAy2K8w8XftK/CbUfhpLrfjXw7NZ65mBbnRd6xyu8jIjETROCUCN1I3gcbD0PRh6k3Gz2XQ52pqXwryt/kfE1x8A/F/xo+INvqWmpfHRIr4JNrkLiOwtlRF84wsGGJQMYOV3Yx359csrX9lvwNrUXhnQviR4h8N6tp9yYb6adppUkNvJiVGCpGOSMB1JHcqaZ4t/a7+EsPhW5+Fvgzwffr4ZEe9WvLt4/tEshLyLIgkeXyjIf4pBuxgqBXyTonir4aX1/FbeJfDH2SyuvM8y/hn8wQxknDpEF+8px/CT1xXrQjUqQ5WrJeRm5curZ+sXxG+MfgXQbLw38SFi0/xPpVuBFb6oJUnuUZlOdkJwWkXZuDbwQpbGO/5V6n4k8T/FjxxrNroFolve+IbqbYsEZETI+BgFQQobqTjgtW3bfAj/AITC31Dxb4NgvtR0BQE0CQHf9tfcIjEsa/dTzMgEKpwOldba/Er4o/s7+KdJs/iIlvqVnYQRTS2MNpEZraKeMxxESpjY7o+Mbhj5cHtWFKiqbu3fyG5XXLBWO1+C3wCsdP8AFV1ff2rLcapBbx5jvrfda7I5E84BZss3TCEfKoGcCtjRP2qbrQpdd8F678PIbjXNY1BUigmkEMEIUfuPtURz5zBj5jbGQMWPbmuD+IOlfGX4keI7Xxv4Y0u88DaM1nJc2Fxf3ElnB9mcbvMMwDiaWXjO0HA54UbqZ8O/E+ueP/iHbQeHNC0TULuw03/SNW11pJMxWyKrs+wmSQkfKGwW5LHgVhWg5rnqfh0NKdo6I9j+F3xA1PS38VaveTwaPruoWlvbG6gtFa6KRZfyobdMoqRjhRz94cjbzteFm+Gfj/RI7/xXNrmpeJl1Ge0t47uQw+QIVG+cld0bxK2Fclg2VICfLzy/j74m+F4vhhcy+EdK0rwL4/t9SXS5V050vft9qw/eyJK/zBD5itHIzH5k4PBUYPhbxdH8P/CeuaDq2lajr2r69pa2GniRY2itborIHl3gk/xqdyAtlPxHnQ1b5TtlFJXkrCw6Pf22nR6pqk01zpGnXcsX2qxdStvLG5yzbcsoDY+bkccZyte7+DvjB8fb3SNJf4f6NbeLbASvb3eq6xPFGs6RvtQofNg8oKnHIOcdyCK+W4bjUv7As/h3p2i3cz+Ipoy0nneUt3KXU5CuwCqGVc/MF610XxD+CfxFGlWlj8RNUuPAWhsdmk2ulyiKzEzDLCZYGU+YxIIbcc9Pau26h8TOR8r0Z+iXjR9M8cwt4DvdU06/1SS2ee50+3uWXKBWEbgZ3mJgdsigZwRX5p/HL4g3fha10v4Pr4bXTLL7P5c9zOjJLfXCS7FaKXGfKSVTvHJLnsMAcJ8INIfw74i1PXPFfjs+F9E0iZrX+03LvfzM6subZUBduAQB1I6YA5/QL4m/BLQdO/ZsvfCmn6vHqupRSHUNI1a6XGye4nimJDR5+WRVPPTnJFc9aryyUm/u/A0gox91L8DwP4qfByXVPh9oEPiqQ/Cu9sbi1We7tJWntmtCnCbV+ZpV+Tk5ZSDjcK2rrXfD3wt+I3h6z8P/ABLlsdM12GHTprnVJpLsDeAyzQFyVBBVVTecIzDORmt/U/hJqnhT4caZ4z+IvjCDxFq6xs6WV/Ox08OVbyks0Abe4+UHG1eSTjBz8r+LvhzrfiXw1qXxG8Z69pV7o9lFu2QrIkyMu1fL2jauQGXhWPGOnFY08PCvUtUnp/WhpGu6dP3F5Hudz4i07wZ4H+J3hr4O/FJPiHrdxKRcNqjZNkDG0UotpN3z3RRivmfKoYIRGMZHv/g7wrb/AAY/Zomn8MWUOpvfaONTvn1WaLb9puwrGBwAqyGJn2R8csOSCa/KXTfhRpsUGma8Lq5i0qQiWe3WTzHm2htqqflxxj73I/vdK+8rTwV8ZPF/wz0jw14R0oXmmKTcz/bdQjJfPzRxyjqjqnGMdTzt61eLy+ND4JGVPFe0tzI5T4cTzaEZU8U+GNYFjJYXN7Zizs2lmuFbJmkgRNweNUJwy/dwATisDQfit4O8OeGNK1DwzbXPiC5j1GHU5LXUVKR29vE4E6xSjh2dFQZUunygnkAH77+H/jfxD4Q8K+H/AAhrvhPV5NStrKEahLGIvIjZhglXEjAgYIHK9K+L/wBpTxV4e8e2Vt4b+Gdtp/g1ZL8xTzyRRg3cc5wZtsakIiNknkO3txWWG9nOdmtDX21XW8bf12H6F+2HcWVh4219W1LU59YuIbXw/pKZNpZeZH5bO0jAKgVh2AY4Hyku2PWT8Ib2DQI/Fn7VvjFYdLW822+nOS9omR5kQnu1IOxth3IVVcqoLE9fKrX4LeBPhd4Oig0bxJqWpPqcbT6ykkcU0UYhQrLc2sUKJcxAnA/eEggAkoFAr2fwb8LNJj1G0ni+Iep/Ffwfd2fk3GkNF9osvImViguMu8QVFAdcrvDIOAtPE0aSlentt6fImFWVtdL9l/VjnvEfi3wJ8SptVvdeA+J3g9sJpM00bWX2KaIssscC7YpgCVQbg3zhVODXlnxH0L4geBvhN4O1C88bva+GnH2azisTILs5jYxxyzgR/IkakYO4DaFGRjb6J4i8T/C74E+IrvwnF4Sh8bWs2ofbrKy05v3NrBcqgwISGQujRgkLgKW44xjq/jgdR+I3w6j8VaZZSeE9H8PW8zLot7bCKV1KhPNRBjygqkgblHHTHWilpZyWhc5SulHb+vuPzIjC+IfEy6Ho91qGsx6wyvcR3h86SRwCGkR2+ZQFHJztAA7AY+wf2Y9EsfD1hPY6l9puIdD1OSYXAuTayWsUhVZImQlyUEisPlA4Zv4q6DStR+EMXhbwr4Qu2ktfG1/ayjSNQt4hb/ZfNGFe6ld1hdFwduVO5OO+K6GD4d/Cz4ZeBNX1fVPHOnN43m8y1uL2WQ3cLGRlk8r7HKQA21c7sbl77gcHqxddSh7OnEwpp815n2PB8LvhJ4m1dvHdjpVjqV+4jKz4DorQtvBA+ZVb5uce3HSvOviNrnhbxDrl54C8eQ/bFmtVm0yyF29ta3w3bUQXETxsskhyh4OFyOON3ybB8dPEus/AvxDpfxFk81tQihg0aLRzHZTbFLF5P3eAYi2xWU5ynAAzmvVP2dfgx8Qdct4vFnxOawu7eztIB4ZkjcyzoHHnrcSYzGMb8BJN7DJyFKivAqQqRdmtjopxhBOdSfp/X/APlXxF/YvhrWr+Pw9oI0uG1v2hQ7CDAsbnylmYsWLlACTnDc9RWzq3wr1Lx94Vvdd0y9i12ymvreOWG1dYpwkQHmtHEZNj7QwG1mB+XOOhrtP2qtR+J/gya8+G66vZjw07QX2n5sG+33sk7ySvaNdD90Ps7R54XcysgOFPy+NxQ2HhbVh4nvLW/Gm38Ecf2OxneL95sIZZ2jeMOQR8oD9evofTo1J1YaLyKlyRtJPc/VD4Qt4r1DRo/E3izSdP8E4sPJis44ityPKJ3STptQRqcb1jGcbuvr5bbaVoXxy0L/hM/irqtzZ6X4d1K6tJdMgzFbzeXtKlhHmR9ysBhRu4IHBOfI/hR8T/AIz2PgaWXxoDeeH9SZrPSJrtn/tKCOZvJtxl0xKFwPmf5nU7h0zXvfiHxGfg7aaTpXhLS5dcj1C6ifV0dGlRZQiKyqWGFmbAK8lRjtlaFgnGV2vkckm224v/AIY+NfEHwC8efEL4gatrHwX8D/8ACA6D9n2Wt1qrJbW94V3At5WTKpl42na4xgnZ29O+CH7Ew/su98S/EzWJYvF0Mx+xw6ZcbobBojujkkBVhKxdfubdm0Y+bPy7vxG/av8AH+n+FNU1zRbTTLCO3v8A7DHa3FvO9wVcEATfvE2sQQRtRefXGG+BdL+Nnxe8PzXuu+H/ABFdeH5JbaO0vVt0VZJDllDyGYSeZLHvba7guvO0gkmvbw0anwxWiMKt2vedux+r/wARv2a9F8Zalo3inxLrn9iTaTbmO/ngijhhnVeVfDnZGFzjBxgfdwOD8t/DHwH+zD4o+KPiLwVLNN4zeztmvU1OeVoY5IICqzQR7NoYR5B3xgKyfT5fnLwv4p+JHjzUdN8B698QNV1mw1ieOBLXVnZ49zOMiWQFW2t05OCcZr6r1qRfhl8QbO6+MuhxahPo9t5dhJ4fMSW91byq8befE+HK7cFYtyYKkYKHBzr+1pNKKsOmqbi1KV39x6loPws/Z0+OWnXN78G9dm0iTRpFsml0oOhs5U3ALiaMSJuCHkMAV5HDAn1K2+Fn7NPhjXJp9S0XwxYawlmZLwXEUEe5fvSTGBmMIyV3cAlfavzc+H/xS8DfDf4k614r8O+HbzwlYqbmS0FxcM8dvNcxmNtyKPnJGNo+YqC3ODXjXxBlm8a+KYZRrLavqGo2qu93K3mCbcz/ALnzN28JGuMbycd8VdGnUnJJ6aGVWlFX97Q/U/x18Q/2QbTTCbvU9CmGpOlkLrSo4LprUsNoZjEriJFXJOew4HAr0/4aeJ/gB4Qhh8GeBPEfh0zSL5pis9QhmdztG5j+8cjOATk9e1fghq1u/h3T7nTdZsZ/D1qx2TXnkFLe6y+I9szBI3G77oA68ivRE1D4X+MvB9mlxoF1YzWkiq+s21sWSf5MK32hANu5v4ThhgY4NdcsFOKvCRjFQklF7H7tX3jT4W6JfSRjU9Gsb2U75F82EMTwBvVdz89uBmuH8U/Hv4UDw/4w06G7s/Gd14esQ15ojkIbqOdcLGvnIVljPSTar+WPvLyoP5MW3wl1TU4LK107wxqt3O8O611WK2lw0fXjHE2zkFu2OSKqa5pm3ULbw9pMdx4+17/WPPYoQYIwNuyVUzjGwgnso524rm+pz5rTmaOnS5dD7A0T/goYlz4ghU+CWtPB5t1H7mUHULcqgBUQgeTIoI4VMfJ/u4r6Avv2yPhzNp1tdeFYrrXLqWBpXs3QW0luyjPk3G7eUb/aVWT/AGsV+W/g74U+KPiz4uFp4d8mzs9Wme007UZGJsYr62tvPaGfydzxl0UhTtwWIA68dx4K/ZS/aG/4So2OpaMnhiaFmgkvJbuJozC3yia3AkzP0xgcgdq9CNCEYpRkYvkT96J+h+o/tb/Duz0Oy8SS299HcTKBfWMAjlaFOclm+5Jt9AQcVyOq/tlfDe5sdYuvBui3U2q/YG+zXc0EcKtLtwnmONz7EPbBOeMDrXlJ/Zo+KWiXR0vUtQ0qay8oRpO8siwNKoym9FiyN+ANpP8AKqHhH9mH4havANR0++0rTi0xXz4QcbEbG3ZsVto7AgA+vSsJVI3s5GijTSTSPAvEn7dfxx1GHTJ7bUbTwreWE1xBO9jbRzw3ERUfvJFuRIvy7cgBYyAeGIzWr4K/a3+KujatGnxKh0f4im6UNDcXGmwW9xsK5VBLGFDED5Rnj34r3jxf/wAE/T4qX7d/wmcOlTyJ5cypYKbYgn76lWjKtjpnPOK7e+/YA+DS+H4ota8U61BeWtvDp9nqi3cFu0RyAisjIYpmdzgLID1AXBwa1hVw1uWxnKpJWsvwJNA/bL+GXiq40Wz8S2urWuseUyzW1pYlrSKRsg5aSQbcIAcgsBjg54rl/BUnwN+KFvqGkaTa6t8PNZ0bXiLHWWYSsGjkzDsZimPNRcGIpgMF5eu58P8A7Dvwq0/QNQ0i91vU9Tu51SF7vzliMEirksqKXMLN/d3Y9q6/R/2Nfhl4fsobHRtQ1nTpbWT7RDfC7V5nn4ZWk3LyFcZAVVPHXpXNUVK/7t6Fwq2VmrHc6F8KPh34Du9ahTz7efxvDNBdQI7tA6yqBNMYR+7V3YnLY4zhflBr87P+FYeEvA/j7+1fD32P4k/DMq7WFrLqrs0NztVXaNd5dZGaPBOOjHptFfqj4P8AB/h3wLpDm+vjqkyHdcahfuOGbj5S/wAsSt0xnk9+lfjVqPiX4c3vxD1Dxj8LfCqaVZaZdlLyzvGN7Z6rESyu3lS7gqSIMrjox3jiuWVNymnFHRQqaSTPWvi78aNN+IZ0KPwjob+F9T0Mx2xuJZhLOlsqFY184cMYnUbTyeWPXmvNPE/xI+MvjGKLQ/EXia10XT9OgMlvLCri6maIr80xV1MpAHQrggdDzX3Fdx/sleIfBH2/WZdH+H17eWMVxcixlSGe1mmQF1ihCmLcpGMKh78V45qCfs9eIfCjx+FFubyy0G6x/acsqsbjA3EEjkbuoUBTz0xiqVOit0P2tTorI8k+FfjpIfFlv4n8feK5hfRW6tbyXURdCsbZkjKxISBn7u0dVBr0z4o/DrTfid4rHxS8C+L7bxJrclovkWU+RyQNscO4DaFz8ufy710nw08LfDjxf8OPFllqnhZ9CtbS5kvjrEsJiYMUBUWcj/MjBUOUTaPm5AyBXx/br8SPD3w5Ogiz1K3hsroz2GpLBKgZZXY24kn27XI525PIwBxgU3RVSfudAhV5V7zPoiT9l/x1rnh+2Nt4ci07UbaMzXl3LLH5jSqC/wC7aFpN2ewIUn2NfKejeEPD2r69HNrb3lnBLcqt0tuFXynlba7AMuAeTzjFZ/hf4zfGDwBNrmsaJ4purHVNe22OqR3CCZmWAMqKnn7zC8Yd9hXAQsdoBJrkdA1/xXqOpReGdGmaW71iaKytGl2F4w7bDI7vzhAcliRhemO3rUcLVh0Ry1aykrXPcvjXoXg/wlLeeFfDnhaJLiRbWS01C7vHnmZfLJeZFbcF7qwVkG7PXbXiGh3eg39odMstNa7uNu2WRUUxoTwFzx1zgYP48V9CePvhJcab468A2/j+7WK5tYPN1m4tJzLK1haLHHtjViGXeT8o28FnxXu03wF+Eep6bG1p4lsPAeh6gpnkZJUF+8QxsbJdlkYnhlIBHqcUKtFQtKRDvpyo+cPB/wAAvE+neD21zxzNp/hN9RuY4LaO9mVZJIcoyNwcr/cx2xnHAr7Sh/ZWuPHGsW+s/EHWdJ13w/aaSYreDTHK7Zhh0855NyKIxkltuCOwOK+CfiJ4m8EeB/iRaaXNfN8ZtJtPLt1+0SywvHaLkKu8ybSykccqpQjIxivpvwd+0l+zZc+Go/AWjadrmj2usnyLm5+SKS2jkPCh0JMoU5AAUllzy2cVy4irVcVOHy0NY0ejPKNVvPFfwts4tT0mxvnWPUFXTrF4muoZrLkbRLEmzEarjKNjtj5qxNH1HxH8S7DxTJZ6IfEFvd3TvPpXkypKszYdlUEKUHGecdcjrX178Kf2jvAnwym13wLfaJrEml6XMx02+Gy4nnByHiMZ2eUrupdcdzziqXib47+JL+1v9S8O6aui6frTbtLG6NtQtCke15ZsB0/1nO1G+X7vucFiJL7JfsXe2iPjuHwV4r8LeCpfF2seDNajW4nfT4YhEZpGVBncIFHmBYwMK5RVbBCk151L8TdZ0XS4Bqml3F6lvIiut3DcROUL8RGUooB7KCDyQT6V94ad+158QPDHg2HQrTRbXWfEOnnadSuy84uo3Zn3YjEbbsEDgn5R27eU/GD45+Ivi14Mj8DSaRaWF3cXiXc7WsbyFcZkHkqzYG45yBjoDgYNbU67nK04EqlJLoQfC74/+BtF1DXZhp5uNFuYYWsNLvdsDNrCY6vhzFE0fyng5wMDsfSR8aNY8f2uqab4v0hdV0q8jkgWztIVjktQfuFHDBHYH5c7VIGcH+GvgqTwHqiW8er3avp1v9p8lpZwyurA/MGhxlCAOO2cV0vxF8IeMjb2H9jTzWtrAUDtHM6RTREAeaCpxkY+4fm44q6uDpOV4ihXto9D6U+DnjH9oj4RQatB8OtC0vX7K4uhNPY6w7+eqtyi28sUiKdqffHTPIWvZtI8MWOo61Hc/GLwlD4T17xJfO8viC4vreW3hDjzFiT52VQAQiIQuM8V8a+JvBHxH8JLp3hi61yZ4/FWzT7m+uZTJbrFKAi7l3KxwDg5xt7EVV+I8nxQ8K2WjaJ8YLifxfp1nbix02dpleCJFwqMJSPNYshGGclgBjPFYywSqy91mkayhq/yPvnVR8P/AAP4g1r+xDrUlx4bkhudRk0eRZIrxWjEscPlCTbuA7YODkY5FcJH+2X4v+JXi7UNF+GXgHVL7S/C9vFe615k8FvepEGAwI1kOckcxgFiobGMYr4r8IfG5fhTrcFzbaTJr9u8oSZ5Lgxx3CMMJFKo5wCc/nX6W/C5PBmteOv+FjfAvRbKGSztF0zxJFpzJEGaVI7jypVDbJpIXG5HzvIyteZiso9k1zN2OyhjKc09A0b9r/4R/Efw/qumeJYbnQdQnWSC2025haZZTEm+FlmiG0lpPlwwQhhjFfMvgi88G6pr91e/Hizl8MTANfNZSI1ppk6qhUOjMrSYYgkoOpA69K8w8QeOrOH4z6xqXhIWWoTapqxRdMFuEVL18QusYYAKzy5HHByOlYnxQ8TjTmil8XXE/iDVmY211oWojy57FyQzqwIym3jb8vzKQR7Y4bBe0a5XuXUkqacbWR9SwaV8Lfinqmo2/wAOW1HXLqWw22c+txR/YrSF2A8uAMhaUgqyo204wemC1cZrngz49fFSCfQ/CMkHhSKGKPTbsPdtDbKkLbhcQwgDBI2/wngcZFfMnwb+NN9oPxKsrL4gX2/wtD5j+UkSo1vGAXTy2iEZO7dsw2eCMnAr6w0P9ofTfjr4msvBuk+G38HaRNrixW+oxyETiEAo0jGEBCenVlwXABIwavE5fUoTV1dBRxSnF8uh4Z8SLfxV4VvIPA3xV0uHxNq1qEl/trTlcWtwg3eVuZI1GFHVDtK5+6MmuG1XW/D+p6bF4b161tLLTYJFntltYltyMjBbdkbQD97HzEY9K+vPiH4O+MHgz4jWHw00fxdbxabqcgl09rkJPdCFnwOq7myxKYfCnBHIGT4v4i+GnhPxR4y8YeHLuC21TUpIyvh64b/Qo0kSHM5WPpgSsPmw24cjBruweLTXI9DlrUUvfieYeGNSsfEWn2Xwb8XavFp3ha5uHkN/ZSJHdzbpt0ayFwVcJJIGClMtjAYAV+m1nDY6Notr4M8FaPJ8YDc2C6VrSTyxyW/lRrsjivEAMYZlz98gjbkNk1+PvjP4eeJ/h9qVl4X1q1C6tNZpewSo68qj4AJTcOWXGM8d+On1f+zV+1FFoutaBpXiyHT/AALZSLLDfy29ozz30gJ8pp3fAVCWLAjgPgbsYA3xOHdP95T2CjiOdKD3PIf2hfgTafBhtP1qz0q48AQ6ndzj7AZPtSIFAkDLKvysACOo7YzWx8HfE0aabq76BptjfaXqtxHp+oajeou+zNwgWNwVBxAHO4lgF3KAMda/SD4ty3fxh0XW9DbwZaeP/DFpFFqNuxujE155aearWVwEdSX27GjAORlWXkivipfC978QV1r4w/Bnw9/wh3gWx0UadqGnTxQo12tuDLMkVtCHEht/M2I4+ccg45FcEcylKPJJmrwsVapynGeNPAmo/sta14f1zV/EGl+KbuR57tZbKXEkVxGYyBIhG/BDqyjkkZ6DAr6A+Iv7VHgr4wfCa08HWl0+m+KNVeOO7Ta9rHFFGQ73ETfKfnZQoTOMZzwRu+Eb0aj4svYdKtvDV14s1PxKoXRAspluAzLiMKvOxUXDEqBwD9F9B/4Vx8Uf2aPFuleNPEWjaV4hGnKY282ZZrV2uMRjcMBlIPAOOmSPbqq4OlVipVXqtv8AIzjUcZWgj0L4W2lj47tW/Zu16NdGt5ry513wz4ktNsk0E8GZWV2yqnK7s7MEYK8nArB06L4e/DnwTrs3jWw8S+Lor++mt7jVdMiRLSWeKQqHRw26POz5j8yfJjHGK7b4q+HviR4x0Hw98VXs/CWm2jeZHb6VolwbOeO5vxgF5nCRiVhkkBwQWPcV4Bqni/43/Cq0s/BfiK0ufBWmwRNKkN/DG6zrK7FlWVGKybWc9PmU46VxTi56LTyOmNlqz13xH4u8G+CPhLpvin4Y+IbnS7nUBIItLWC3cCXbvlW5ijU+QQvSXJG7HFdj+zrpXiHxToY+IHiXS7e81F7iWyjur+URwm0KLv2M5IwZCc8ZGCAOlfIHhfRU1DSvEmlR6vFptyzxX6RPtFtcRMTvj3sCVO75Ttwc7evNev8Awz+IGsWWlXmi+KrCOfwPo1jczwWyMPOjnj5jeCVSpdzyp35BHToBUTocqbjv+SHzqVl0K3hLxdoHwG/aS8VWHxe0Wxv7PVVjS0TSFS7topGlDRSfvTHIBNG2M44fK7Tivb/gf4S1PWvEni26+H/jHTPA+nazq5+2eH7+JzdWyRHMTRHKM5O9lCuI1YcbsivnHwj4H8PftH+P9NuPHRu/gra/2bCkWqGPal49m2YvKM+2Exo3cswDDHfNdx8TNHv9N8VeFbHQ4T4mWe7kh03xVpSyRz3otmMcscsXkqxK/IQcMjAEIWHWKyUoqLfvWtYcPdbstBnxr8E+XfQy/DzW7jxL42ttfWG6udGjmiso47gMNznaYlk3DPMnXIxtwT7N4a0f9pPwzEHvLZfEF9LCLOPW7C2spZ0yceTeg7QTETlc8ZwepNJ8Gdb1v4XSTagdVg0vVtQ1CV9Q8Na15Fq1/G2MTxI48xM/LyBt+XnsD23xd0/wtqvh+fWdCuPEPgfTdevdup2llN/okFzwyzIicMjsuMpkcAAAbQfLrVbL2Z1QbbPONE8GX3iq0T4dfGV9VufEy30uo2p2ugltZQAGZVykwWSN+DjaM7WHzV1nxv1D42v4o0SCXwjeaxp3hq0+3GTSLNp4buYKy+aG5HyooJVOR6Diud8OeMW13Sp/BR8Qat4e1LQL0tH4plzLcXdmD+4giuh5TROQVLRjqF3DcN4r0D4e/tGfEfwDc3vgP4w6LrGraVdxyP4Y1eezaRrpQf3QnkRRvV+NrqGI4Bxwa5JKz2NVJ9zgvhz8WPATaZq1l4k8JfaPiO8l4lvb22ltGiwmALFDduflVlYOX+Xfjjcpzjufhx8Pfipo9lpXx28W6no3gC0sYM3dhcK6M1ij7twSMlfMm5C55UFcVzWuaD4x+GMHiK3+Lyad4fb4g6pBfaP4p0hzGum3ULoY7S+bZFJAm1F2bSVUsy9SMet/EKbxN8UdE0bwN4X1vw94m8P67bw6VrOvrNG72zSBEuZIrYzRASlGYrgHO8jauOFzO6SWu3oU7JeR8j+Nviz8Y/ilqtz4i+EPh+48NeFNA1FJL8afFukvw8pHnsixgysYwGMaHceOTivarJ/2ZPF+gS+OvFfhe3s7jS5PsN4jwSWrXF5s371RWDoz7WwGVSCD2Ga8b+KNx8QPhBc3HgHw94ov/h5f+HfLlsrW3kRINUt7hwsc0hQGOR2xtZXQ4I2hV5r6DT40RWHhvXtG8c6b4UsPEiwWF3pN1eRW8LXpI+aYIyEvIrbdq/KRv+7gYPs1cK4017JW/r+vQ4fb80rM9EHw++BPxw+G322LS4fDmn6DazR6fqckTW8kbLGfLc3LHdIqsu1g2SemelfMn7P3x4/Z38G2kngp9Nk+Gmr6lY3Njqvi0NJ5EkixmNGbc0qpK5UtGSuxH7qDivL/AIv/ABg+Kx8S6ebqH+zdAjgkt5Leyhng0u/cMRJKY2PlspUgBuR02kA4rxDR9Sk8Z+KrLQdM0GG2uPE1/HCzWiOV85mClmjHyrgkHqorrwmWTlTftp7nNWxMIP3Vsfox8I/gB8BPiN8N9W8O+Gtej8dWz3E66dd3ci22oaXeFTjykUI58xyrcjY69M9vKLHwH8YV1K28KTWdo3iTwNJNE2v6mBHBd24DIkCzeU0jLPG5wBxsOdwPNfN123/CovidJ4Whdvh14w0LKR6hpzB1LkB40Ma8s7hshSpPO30x9Q/AmbxX4x1vx1D+0f4a1rxTYwxTarHrEcc1o9xMkUavarEphdAYA5RVVQcsCuSCfOxuFqU7z5rxOzCVovS1maeh/s96Z8ZfB9t4tk1LRLO3trsyzwQauXhVSoaB1A8yJG3BlKOkZOD/ALteDfHDxnda/rWi6Lp2oyeDL74ffaW06WzYJ+92xxb43RwhfEfG1QMduSTj/tIeGvgBZ+GfDOqfCW1v/Dd1rCyxPZm6EkdzaoRtF55bOZSZHCqXLY2FcccegX/7LOqX3wG0/wAT2VxaaB4sSUwjT7q4iMV9EWQiS3kYjaxSQAxHPIbGMAVrleIpwV6svd7FYylJ/CtWc1H+1J4iuLXQrw+GrHxX4n0W2e3l12+bM9x8zbGIHlscISuGycdCMmvPPF/jDxj/AMITL8QpdV8rXtR12G6uSr+Xc2zgBIhagsAGjGBgrzHwe9etfGv4NS/CXTvCUtvp402110x6e73WyURahLFHL8wT5l3Hen3cHYSABxWX498HeErH4NF/E+rnTPEWk31jOEtSs0OoWkkoVXgyqN8sR+bBGGj6YZSfYrUMLUhektzgo4irTnFTWhw/wv8AEOr/ABd8di3u/F1z8O9X122Wya7/ALPSbTp/KBCRTrlVywLLGcDazbQcHFVfjd4k+IXgn4h6l8N9VvLee80pYvs+pQQGNr6F48kIxONqZOQvTdz6n6y0W+/Zt0j4F3c/wk0zWdXstQeW3knLbpbTVLiJU/fW9xsdCMKUKLtbAwQTSfEvwv4t8TeGvhr4U8W+Gx4juY7QLLcRF31Gy1D5RHIG3fInlhVdpBsZgQSMVeDhTpVEraDxNVzTcdD8/ZbrVltZLC4vF1P7SA/2cQhjKrfMSuMDgZ7f0r1D4UfHnxP8Mlu/D6aR/wAJJp8un3EcVnJOVkjjkXZuhLZUkZ+5sbOcDaa0/Duia7onxKtdO8Zaeuml5Lm3C6nEkDxMMBBhum5sAMvy4PBOMVI/hD4eeHbe+ufiqdV8G+K72+lFmDaz7GhyAXjCDy2QElR8/PGAQa9uo6U42aPMjOcWdx4C+KnxZ1LwD4n1/wAOeDdIn8M6RAsF9Fcl5J/KnGZJCxcBisbHqSQpPHFeR674EsvC/hePxtolvDFoup/vbecTNeW0N3gn7FKSFdWk52Pj7w56YH1f8O/EXw9i+FniHwJqFvc+JvDdm6vqc2mv5F4UOJCLi3YpKQi5IKjOFIwcV9J/BX4efA/T/AsvhX4d3qeJ9B1iUanDYanILlpXiJJyneNdoBUKeRzznPnU7RqtLRI65zcoJtfcfkbqngX4oSap4asfEmmalomqeKYz/ZFrLsi+0Ln+Fnfy+M8sxAXjJFc7qXhH4ufCK50/xNrXhS98MJPcSW1rdTosPlyg42yBgB82MqQCpx8rccftNqPj3UtI8djTPiH4Qs/GFvp7faLG+0SB2ezCDMhMc/QqpDny2BAOMHouzZfEv4AfGVrrQ3fTtWsLC5W4YapttA0x4Elv5hUY/hdV2sVJ4I69n12MVy20OX2Em7nwZ8L/AIu+MLWzn0f4p6XLb6jbyRRxS2hDMY5k4MkO7gZU4IAPtWr8VPgP4C+MGnX1xPaWumapcRbUu4QIrtnXOA/QHrxnpnHpjqfiR8Q/gF8NP2kLyMaBNrVmmn2sU9zpsrXEEN1I37xoomdUUQRqm4Bz94hUUnA0vFHxy+F+ueMNK8H+CGg8Rya2wWS8h228ULBdwyjZZcADIPAwcnPFTTqvRxRdSmfn9b/s1+MfB+jz+GPDniCxjnEoZbaQlJQzDJWTbuIU8c8cYr2jw18F/FnhfSdLnsLuDVdWglLXlu7bA0ZwGAYjkAcZx09elfT+r+HYrHX4dYu7EareWqbY5V4aVQpA3KCRIccZz09sV4B8X/iJ4i8JGz8Q6zostpatIILWGOX925b5gJTwAu0dvT8K6HiJPZGMKeurNnwb8Kn1nWrifVNFDTreJIl3p1whmtAR8p+UEFVHRSBu54rovjiviHT/AA3c6L4O8O2Hjy+hBtr7bEn2uzV1+WTaFye/PT0wRXz1p/7XfjzR57+LSvDNjbTTBStxbtJLL7eZuOwIOpI6+nSui8H/ALXOmxaydV8c6ILLVr2MWt1cWZQWjqXBWcw5Ulk4BGWYjIB6ARUjUaWhpHlTvdHA/DnwPqz+IdQTxV5Gm2sVnDHeQSpJE778AtGScNtVRu2ucgjjPT2/wB4D8OeBvEdxcw3dzPcTW7pskg8yCWP73y7FyyMvsw4HNekeJvGega38MJ7/AFV7LxI9+J7H7ZHIPLjjlTMLA4ym7hQGAx65xnzDwF4w162+Ft74e0RX8U63oaSSWqwsLmY28eHAIj3N5UUJCjrwm0cdMOdq6itjaULr3mdV4g0H4a+PhHZywrfXtyhtglpE0TwqpHzNuwCF6gMp46dK4B/ht4W+BrSXyeHrnXrXVlFvdSR7WEQjw0ZCDjDc5xt6fSuU1f8AaM8TXXg+6uNPhtbHX4WRHd4EEjW3SRR95WKHhc547ZFeGa98bvHOt2Qtb3xJc7Cd0BaOIxxNjkABRj0+6AMdKqEar0SIkqa3Z6Pp/wAJ9f8AGvxLtr/X/D58N+GrEPeQXVmgtpJ3OHgyyqSWRx83yDIyPQ1734z+F3gTxLdWHia6ji066sGFrbXSKIk6D/W8KHII+Xd93oK8n+Enx01u80JfDPiGX7drKOfsuplPMZlYfJEQMKqgZA/I9a8lm8YfEK/8Z3vgXxFJezXWo3SwjEZFgjN9yWFcCNQQf92tf3yahFbGXLTd5yZ7n8RNG1HwXb22t+GVMIa6SLVbW3TcskBGWmEY4HAPAOckY4q/4rsfhvocelaxcXOn6xp+qA+Xc3YXzFh+XYsTYHCk4wwLLwO1fG3jbU/GejeJrjRvEF7fCZQY3RWb7FcR8bGiU7QBjGVA+U1hme4vbW3sZrj7dApYrEckoT95lU9DxWVSjU5Lp2Noyp3sd/cWsdjql2lrtvbYXLNbvG3WIn5MZ9qjUzCQiFRBvAIUkHJB7EdSagtbf7NCsceW4Uq3YYxnjtirCb7qZpVAxHsYhf4sf4V8pV0m0erHZMh8eEjQNItoG8p3eSWVT0KA8D8DXmzLJcQLcLtGz5QOnHTn1rsviHdz3utxWB+b7ImPKUYCBwrH+XFctGHWIjcZWwdmACox6jjrXbQglBHPVlrbse9fs96pqFloOqaLYy2txElyztZyuEaeC4j8uYFT1A2DBGODjsKq/DvxT/wqHxzqOh6pNdX+nzQM2ny3Gf8ARzH8gVGkZ/l42/L8pAB24yB86SWlndwq4b7NLEAPOUsCpPHavarO7i+IsmneHtTCFtOhkEuoK379YkQ+WVycNyACP5V9VRo3pp+R5MqkbtM4nxz41l+Il/Nf6+jWMHmqbe1jI8vGNpfA4LEDJI4HpVDwNqPgfTfFdpfeN7O71rSQ5hkS2GHw3ybidw3bAxYDgnGK7Pxv4Zi03wk4e4htboeXJbTQMvk3yMwjJWMf6ttp5CjAOMZFcxp3grxPHoWpXKaZdFdESN9SG0MEL8pkE78OOgHO0elbQpQUdDOVaVz6RltLjw3Laa58O5L7VPhxczxkW1zGbmPZu2zDY4MsasVKq+Vw6gZORnrvGqPqun2el/D3U9ROleIpHkGnfcto5EMeIyuMqJD7j7uPmyGHhvh7VtV0vw0jaBrt1aWxO+SzhkBhMv3eN4AUcAkAZxXuvgnxRo2s+Pm8Oa9PFpFjqUURhl8xIpLS8QKy7XP3SzYxxt9RiuSpSs9johWOb8aeGPir4B0O9uI187wpZRIJtPTZcOiYAeQEAnCN0yf90A8jzL4qal4X0+z0RPBOuXOtaZqdshvEMjPHHIu0oQxOVLAESxdFK9jwPt6x+FfxDTx5qa+IvEX/AAlPg9o2tr3TrwRNM9u8LLHGWRQmVcDoFOOPWvO9Q/ZA8Oz+B9emsbua713zpLjT+UgEceSfKcHKFFByCqqcDHIxhU69KOlTQcoS+wfL/gnVbOx8R6bbeBi9wNSkK3Gi6kz/AGUt95zEchQTt4bnkA4PSvsHwv8AEbwV4YurjQvFN0vhmLUJBbiwuFIW2lkK/vUuIwY0j56nAYYxxwfmn4f/AAU0nxFHYyS65FaatbXSwxRIssKoWbEb+avV2IyCvAzj2r1TxZ8G/EHhJPGWr+O7V9c07SrK3TTJUmDNeJJ8gcN8uBF8pfcu7gECqrOlL3VIzp8y3RgfGH9nnxO3i5vEWlW8f/CMXVrEE1HzDLE+R8ucAb5Pu8Ju56heMePX/hXxH4D0+50zWtDttbtr793BqFu+0CQDKh8j933ZQcHjuBx9O/Av46eMbGy0v4d+OpUg0f7P9msb47Qiyn/URTsRmMHoGbPOAcCvWZtI+HMNw+neKZotag8ROLu0E8RjgiuIFPzxyQnKlw+CV2jb6jg0pKEbbDabdz8//hz8NNf+LGrR6NIphsoXEdxIijdbtkjdu42uCvAzg8fh2fhHxRp/wlHjv4NeIL97rTJb1BY6lPHKBb3O2LzkkiOQquEUq6jk8/T3zwr4B8R6Zd3WtfB6e10+2jvlS9tobhXglAGWykilkwApKsUHBrnfEnhDw/8AEj4jXmt6pdwXFlHFbiaJE2x27yE+aZpNyI2XDNksQAxGPlFEqyk0lorDUWrnqOk+EPhNfanLomp6gdYuL/T7eSW385jGUhRCZFRMMzSjadvJA3YXHA8B+JfwPbwR4w0m9/f2/wAPby4kEqwvuW33puQyOoVVBk28lRz8vBrrtS1bwtfax4d0zQVj1fStI1A2wmt5mjks2JXO9ztOMgODjG1eCa+rtG8e+CfE9pdaZp9/DrUdm32d7GaJm2v9wRvuT5lbGFOeQBgmslO2pTh0sfmX8Q38L+KZrOz8FXMdhoax7I7bqfOIIfIcE4OOOcHtV74O+O/GvwuurTT/AArPJqFkJ5ftOmhcsxk5kKox8tW43ZCgk8Zr0j9on4S6B4c1+HWPC8aWY1GRriS2sINhjTb5jSrtxknqVAUKvTpgeeT+b8LdO1Ca51C2n1e7jtZ7aA8vGrfIWZD0MkTce49sV1qUHT1MJXUkkfW/hnTfAXx6uX8VNpwtPEejSLDeT25k3RhSWt/MVfLV2KDAXHGMcjGeM8f+DvCnjDXLnw1IunfD7W9Lw9u6KqQX0c2XZJFQRhn7gjLoTgBuceG+BPGv/Cskg8e2Ana/1JZ/7RtS5TPzYkkEPfsVOMBT1WvpnwNofhvxL4MtfFnjHUJfFko8ya1+1+Z5yRDHmpkEu20rnf8Aw+wHHI4uPXRGuh41478NTeFvhJutNRTUJodQ3QK37xoCfkfYx3dmAI+Xgjg0lh+zxpWueDrLxPpd8q3MkQO6YbV87+ArKuGA3fJ8wb047dP4n0CK0urfRNLZ/EfhnX3NzDbWzZlCxgPIjbMn5DtIII4GD7YPjvR/Htpqen+CdJ0y58OaNaQNMCj+ZAbbar583cSz7k5TccHpxWsKkradSGo6a7HR/D3W5vhoT4E+MGnNplyC1xaXhYXEckE5wChGVwARx1DDNdDf/Dq+8Vx3T+I72x1az8ppNNMY+eNgCC8SAArlO3IHHFYr/GvwldWejeEZrP8A4SK2s7hYZLy52yukLj/WxSMu5tgJVwSNyjjNVW8WTaX4hFj4AFv4gsmuVkGnrjlMB/MgcFCPlzuXOFx0wOJ5nvErlt8R4rD4d8Uafo03iuXT2vdMjkeCWQojqdhKhtigsijGMkbc96XSrvTNSdntGiXy9peNfl6jC/QA+n4197W3hLwR4iVtAudSSODUozB9gkTiMy4aRd+UQtx/GeD0zXkXxj/ZA1PQ9Pg174er5d3ZblntFChXtyrN5gI+YucDKsQoGCDxiiOLje0mR7Hsj528JeINb8IyMJfst3ZyzMtxZTRIUk3HBG4/cLKcjAHbII4r6B8CaF4K+IWm6pdaI39hzSCW1fS9wa3Wfjy5N64MavgdVK8cHNfG2peE/Fmk29jc6tp1xYQaruMLz/KAYjhtsjYV8f7Jx05rc8LaP8R7LWQ/hG2nd7tSgtT8gnULhyGPykAck/LgelbzjdaMlSVz1fRNG1LxBb+IfDl1pT6bcaXGqxmGUSSeYNxBXA+Zcp269Bz0y/hnqNjp2q2eo68I5LaEtHc+evz25Hc9Qe5B9/YV3/g7wolv4cmPiK+b4VeM9Pf/AEO6uy32S7hkIKLI3PVwwb0wMAjis/UPCkfxAbTYtP1LToPEckkkN/LHGwsbngtHOsixqgJUZPA3E8AEc+TUrWfJc9GNK6vY77WvAHwe8VG+8a2ut2v2NoEhMto7JFETghmZDuJJxlWXAxXDfDK78JaH4k1PRdant/F9vEEit/MTarrIcO6rJlGK9Pmz6rWVqP7PXxP8PafJLarYJ9kV5bjy53kgubQ4JaNyF8wL/EmNyjsBXo/gH9mbWfHWgXlxB4h0m6gtgrq+ln7U6iT5ynloSuAFyN5TjGOMVy8yitZoduljz3xT8KtLk11Y/BV7GBcb8Wk4kA3dQisBhuMY61u+Hvi1pHhzwVceGfHmkXd7eaUphjl3ISpkIRdgdVVdqcLuIJxgYziur0r4V6n4Y1aLR4PEsCT2FwspS7j8qSNhyi4yw+b0Xt9OO+8V6/4V8P8AxD0HUPiCItJs72zuYJpYLdbtbsKAGgu7dE+4G5VwJADt79OeeOUUoPX0OiOHctUfEPjiTw74r0awOm2VxomtJdFoHndG3xoPlQyEAFc44wPxrpPDHjfUPDwJvPD7yagFEklnIyG2cx8CaNsnk9CF6V9V/Eg/s/8AibxFay+GrZ/GVxFApgtNJEjQuVTGI4XjVgdoyVz24ArwfXfGnw98Ha3Henw3canasD5trewG2khm5XynVotinHzBkZq0hiaVRaXG4VFZNCXD+JvjTLBqGjeFE8P6hZqfst7DMsgZ1ILJLHs3MPTKtg/pq6p4tvtOuovA/jDwnq81ybdJLLUYYWTF4oAfyzt2KFI+8kjdOUFfSXwgXwh4kutN0/wbp1/4OuLaZrhpX2vbjzsP5U6bo2bcMorY3A9d3QWrr4a/EKXxhr8OneKodKsUdpILe5njMTyEbvLUMFaJQTjdtOe6mspVlF8sdghG/wAR4ND4K+Mev+MJJdRk+weH9UsNpYJbNIrCPCRSBc5JbOSuePQ13Wg/D3wb8PtTt9P8a+NobO1uk2PZ3UbB1cYxs3bhGoBHOSD6cVyfijQPHXh3VbfSrHVnW+tETVIrZpUby5gcMqvHlSpIxmNxweQAa3bmGHXbeHxtqRh8S/27HCl210qiC1uF4EbhBiMqPkIODx1NaUZSt7tkOcV1/wAjF+L+i6ZqWt6f4X+GCWPixZI1kjjs/JS4V4lBdZWkw6h2wy/MBjgCovH/AIcg8X+FNI03+wZvBfiaC6KoGjG2NlGD5r4AMbHBDAddvOBWxYeGrXTfFdlqHgXwwLG5ttwvjo92ZZZI3U9ISQV9Rlc9hXfTa5rDaqLbQb658OatLKQ2n6pAqm7IXdjOwtEQo5zjjvWkbqz3MnKzsuh5T8LNK1hDcWVz8StX+HniCMmFrT7H59oJIm2uCJGCSKMdQRj3rT0r4qeL/gx4slt/iZYp4gacP9n1e3uEgiu7dzwwQHydoxyMblOetYreCZ7O+8SLdTnw0mqwyvJphbzTLckFvMikUkDLY4G4t6DHGPa6v4o8LWVn4X+Imk/ZrhrfdaRaymYLm2QfLGjSKdmM9VBxnkY4OnKpO7/AzczauPj9ourftB2fiq1s4da0eytYDbBljhmhLKY5Ydz4SZ03Hy2+X5eO2a9Z8d/G+9+KOq6F4bgkhs2/thrXdcHL+XONqI6j5VVO7bsc8Ec18rfDXX9F0Lw34m8Z6jDYSy2F80s9lLEFSG3dtqLEQhGSx2ptXAVvTipPgX8IfEnjLU9W+IPge+g06DS7iZjujNyc79+3YuDtEbD+H6V1/V6ejf2UYSrPXTyPqrxl8ONc+E3hPUfE/hTxit9p+tRlZrJlIUbW+d7bkxnYDt+UtuXpx08xsfisml6Ha2WnXl74htWkV7iC5lIilZedsJkzJGY84O0KCB0rnP8AhHPif4s1y58T+G9abxJZ6I3nPZpHMbczW48uXyYZXUqcHB2/N+mOU+HGn6hrXjq98aXenSwXXhudp9T0RoGSWWKRSuI0kCHehO7aw+bHWlTpX+OxUqiWkT7Nl+NGlaL4p03VdB1ddNgaCOZY7qFnPlkLvtXdAxYN0yfm3fnX0J4P8D3fjXxr4g8Xf8JPZajoGrWJtpdGVlUItzEiiO6hbDAeXwjFSRn2r8ltH1fQrj4mQ6z4Z0jU08qWeZdMuLhVkV0O5Xh3hV/dHJ2MD06nGa6nxFqXxc8cfFvRPiRe6FqE2l2U8drf2WmAM0GmpJmQTAENJJyZFz1xgY7qOFtaUQdTSz0Prv4zfsny/DnTrPxR8FtPvZltZPOubUyteoihfmYHaXK9gApOPTFcFp3gK6l8Haj4i+KGoWPhy5+ytJbadcybXlMY3KBhkYMcgqq725+YDGK+yNL+L3wL8WeHrrQNM8eXPg68aKOW2vgZY2GBwAMAlQeJEOwt0BxXlPiP9nfwV8dHmTxbr8niTXbILNp+qWG6xMsT7VX5N5iOD/0zBGccjpfO5aJojl5d0fHvw91Pwjqq/wBvxahP4H1bTneNLa9k86wuoVGOS3zJnlSBu2nkA1nax4su/HXj2DVLLTbaWzsGRp7CachJY1OxyZAiuAQMADoMewr7Ltf2cbXSfCN5oHgbU9L/AOEhEu0tqxhjn8pR+9iKeXh1ONxYBeDweleHeCPgBpviTWtf8Ef27o11r+jZkvEEcyFkkBYm1XdiVoiNrAKABjrxXJVxlOm7t7bG8KLktv8Ahjs7j4UfBLxd4bt/2gPh5r+uaXPoSr9o020jiuGs2KYaznTY7EIHMZYk8DOSozWRZ2ngXxh4T1XUfAEv23UNdIGswXH2cT20ZjKPF9jGF27c4ZBk819G/B79m3w58JlvfFPhzxVc65aqUm1GwtGxD50aMiuFV2IkRWYAbQSMe1eQ6l4tsdd8d6V4z1v4ZT6m9petaT3mnTTRXXk73RRLErx/OuRt81iv8O9RxXgfX5Sq8sJXR6EcPDkvbY88sP2jJvg98PNW8A+CNej125tmRrC8v2ctaA7VkhCcrKBtAC7V2dMmvUvhh+294Nt/D9vB8WNCmuL1AFfWbCKJ452Y8GKJhmDGBuAcjIyOeB876knwX8f/ABV8T6I/g6+s4LUSy2LWHmRXVwbbcJ4Z15Qq7KWDqM4O3d93Pkd54PXV9J1/UvhxaS281tcukWiuPtFzEIxhmQHad2QSEPp1r1lhKFWPNPdnLKrKD5YrQ9fll+E3iPxbqFh4SZvGUzo13azCO4t5pHaRjIspyoYnIHI+iqDX0H4Z8T+OLDwza3fwIEPhPV7/AHxvpt7P9pt5mt9x3R+eMrNwcxjapH3vWvDPhT4z8Jw+B7Hxfa6UngvxVYTHTr5bhTDNc3KKp8ueJsBEnyp3MAASRX1d4K+Dvw4h1PQ/jBb6hf8AgUWV0b7UdAnm+0Wlrd7WGMKQQrg7lKjmNgCAMiuPEU6UI8vRGsakpPmaPkL4g614n+K97pvi34w6W1t4i0iMwLe2Mf2SKZImJVH8p3Teky/KQfXHFadl8Qv2i9Hii8e6Lql3rGjW19FE39oIj4ZGUvDKE2SFCfkLn5QcDOeK6/4o/D3xbF471rWvg/8A2n458OzvaavLCVjmtpN0ha7hjbajgnYV2ookBwDxzX2hqfw2+DuuWGieCTY6l4dh8Rj+0YbW2uZwwkeJZZIXXOwsNg5Kk/IKipjKCpxvEFTqc/u7f1pYv/Bv4rL8WLXVtL+I1lD4MmgKSCA3UeLsSq3zQyxCIZjC/OmM8rzjIr4O+Jngf4WSeO9bm8LC80y0vC0lwR5ZSWRvmYQeWgVCDuB9cZxXpXxB/ZW+KOj3Op6v8Os6lpOnoi2tjEri6u4UBHmL/wBN4+m1lBYAbSSa+VdH8VNcwWz3Nu1tf2c28Q3O9VmcN83mKw3qxxg+ma9LK6UJfvYPQ58RPlVjz258PTeGHSHbL5Mzt5Ly/f2MT5XA5XKjvx7V6fH8bfjDc+AbXwNa6ts0y0i+zxN5UYnESE/unm+/gDgcjoOKzLzx7rHivXJ7TUba20i5H7u1EKqZI0XkrvIG4EDkMOK4We7hsZWh11hEpYruhwN3ofl49q+h5YySTR5qlLodl4U+IvxM8Jypc+D9SmLXDBfsDxCWK5AI3Bz26HkFWxX0N4f1r4mWHjK/8Z+MdCu9LTVrSO3ja0Kz28TgBUJXcxIPoy8YBr5fbUPDVpNaw26z2YBWRYmc7AG77znjjoWFaOleO9Z0nxVBrdlrV4ZrWbYV8wy7othUR4k+QqV4Gc9sY4qJU0/hQcztqejaZ+z/AKhrOo3t/wCJfE1n4dttRu3SCT7KUlkmkLPtkViscaNk4PAHbA6dNafB6fwRBqdvq/iGzXxLYBhp9m8aFrmMAMAGDZJmU445Tv7eh6R8aPAXxztYfBnxp0230B9Otml/tdXMLb2IVEVgzD5+DgcKw5UCvI/if4A0TwDZXN78F9TufHV5YhzfusAmFqvy+Wdx+R+u35N2OvGKwVeafI9CvZRep5N4yXVPB9n9p8SWElpNq8ANiUP8LNtCtJwFw2BjrxineE/BGpQ67Lrd3oX/AAmN9bWys9lEzxmWIrgyxqqMGeL7pX2461T1f4seKfin4H034Vy6XPql5d3C+V5cYLmSJUWNFVgGRUYE7g3fBwBXvX7OfgPxfaWmp63rUieGrxbmTTdTvrq7zNFEuzYVj2yRqVfaMiQBsYHBJGlbEqlBvYmFF1HY8b8T6VrEFm3iHR9Iu30gyn7X9rRU+zXMx+SMlUBDD3GMHHFYPhm0vtb1G3uJ9Omu2s/urFCflY42qWwAcryO3pX6KfFL4A+LPiH8PPCXg3w34gW006x1YSa5I1ojmW3Vw0MsTB8r5XzkgNl94JPGK5P4l/A/4heHk1iy8HeKNH1ywjsknuNOSLydVtlVMlo0AwTKikqxbnoOgJ5aeZK2ptLCdEfn1qFtBouq3cPizzLOxlnaZxFE8ZjdvukY5GOnTtXrnhrwPd+O/DV94ktIo9O8O6Kpjl1C6A+eYj92gaLhi3HYDtyaji8ZzReJ9F0Ox1TTfHVlqssMkf8Aa9sjIkscgEcVzhQcOyhcnaRznAOa+vPit8d9Si8LT+ApfCul6FaSR/Z5rLIImjJ+/bqqrsZNud+WGRkciqq45qK5UEcNd2PCPhR8G9a0x9I+JvizWrf4cadcxG3jeFI55bmK4CeWEO9kR87QC6gAc54xX3rDdfEn4PW9tf8AiBIviJot+XMxitBDPasEGwvJGrqvoflZWOeQcZ/MH4g69pU+l6Xp3iDUCkWlW6mwtjKxg5BVmG3dsxjGM9c16/8ADv8AbAV7rSbPxVcv4c0vSfJsbaKQG4tr2CTbHI1w65+UfeXd3Gd2a8zG0atb30ro6qPJDQ734g6d8dfHWzxR8RbCw0iOzCpZXtuLeC3MTviMh0klJz2VsY64AIz6Tpvwg+KeiWGmaz8QtcsfGek6OjalJpfmK90qwnzlYM5Z5Ch+7jK8YC9K83/aOu/Blxq3h7RdG1oL4Zvki1QabDIfNaG8EckBSIsSVZfmGcbduBXzHr2l6fZ3+p+Ifhva6u9npG2K9uXklkaEMjfugHIdEcL8oPXB7cVOGwkpxS2sa1aqj/X4H2L4f/aI8D/8J1N4teHTdGtLiFklkltdlxcwuAM+YiFi4VRw4Ct2wMV5VqV1pGh/EyH4j/BKa48IWsqxyXNnPcF0uCXPnnYrOFWRR8qnoRwFBxXjujeEtH8Y+D9V8daZdAaNokkEFxHMD58s8ojI2r/CAJU64HPHTjk9LuLTTLG41WyvWslMgSO1YeYUKNgggkqy4PTHAr0aWWwg7rWxyTx72tY/S3xF+2p/wjGmLaJ4VvLqYR7zdzyxhMMP4BGGb5XI+8AAOMdK+MfGnxE0/wAZj/hM/Evhy38Ja5fLtS8s55fLnXZtVmhLSoQAF3KOcgmt3wfq+iXlla+MZtXsJJfD9zay6lo1ydrPbSMiuucY2n0CEcdR0r2DxPpfgP4jeVeW2k2lnod5cCaG6t0H+jymPZlgg4VmweNoXv0qJUoQlZjhNuPuo+IvBkUVq95rNlcQJfpKzSQSJnezDhshlyG/IV7l4B/a0l+HWmajoXibwekP2uBoZ7/R0S0kWTOYi6k7XIYcON2PTBrkdU0Twetv4i8H2t83iS9JT7JrUdvsWOS3VT5Z6dwVJTcPm9hWbFpd5pi6NHqEcE89zZtMHkjyD5QyFb/gOPcelddSlTqRs9jCNWcJXPorQdF0L4matN4l/Zx+I0ngzX9Ut3PizTNZi8oSNOfmeCPyli+ZnIKxnoVI54r5++I3ws+Inw3trjUbfVBrs8lwtnHLZtNFMXI3O6eaihk/gOcDkctivpT4a+Gvhp4ks9L1nWJItSu9JuRDPqFqJIXhA5SC4cIJHUnPzeuea+l9ak1m88zWdKe31HSbwsIYHi3GSNB+8Rcpu7EDPPpWFOEaPwo1nOU/iPx28R6P8TXS31LxboGqaWzwqiXk6FUkDdzLnb0PTg49q1/AfxE8c/CbxtaanYX09rNartSJW82ECZCv+qctGwYEcDj1r9LNC+LfgXxsJtE1O8i0iB3Ns2mzW7G4HUfMREUKnPUj615v4x/ZQ8W6lZrrnghYdYiicXMa/IeNwYKrfKMIAQQi13U6tKas4nLKNSHU439ln9pPxh4e8U674b8eajFeJrM4ubd9VDW8HnszmUxN/q4wVIG1Qq/19P8AGX7JfhPxFdaPf/DXWNStb6K9klvruE/bDAJl3iWJ1ZGVA3y4yRg7hjknybT/AIDfEPxJpmo3txpsFnqNpATDZ3LiSGQDhyCrAKR1Hf2rxLX/AAL8ZfhTpGn3eoXGo+HLPXEDi503UJo0YxuuPN2FR8ny4D5PHTFKVJJp0miozv8AEfUHiz9iv4z+IvFH2efxTBq+ipb+XY6psP2mFeMLco7kuDgjcHYj0Ar5l8Sfs/eMPhDe3sXxA0e+uobQ+XFrUCt9inikPDAhty8EAqV+X+X2Hqfxp8Fw6h4Ug13xRP4M1m2i2X2qK5E2Cqs5lRGO6ByCM9v7pGRX2Da6vb+OLS+sdem03xp4T1mBf7Nn4MLrJhUTeEG/qNxzkduuBnHEO3KynSas+h8E2viXw3ZfCvw1pw8R3mu3OnITJbzSN58TOAFaLfv2KMDb1GMYx0HfN4/+z+ALLX30S0/ta3txJbXFxIH2rE6nds2n5yo+Y8c+nSvAvi7bal8G/Hi2uqwNofh+6jzplxLEsomDKZfvLuYhOhzjH05ry6y+MXh7WrG8GuxypIi5VYAHiLIuN0aEfJ79DWHLJ7aGqstz3fxX4y8aeP5tI+Kd/wCApdetbWJItQktfKmhuZR8kbiA7pBsAwQAw6dBxX1Bp3w20zxN4M0e71mxeHVLiIAKYZLaaOItu8tgT96NT8uSMdsDivmX9nb9sbSfB2nXHhbxvBJYaLHHHHE1rbq7xyOwBa5LfKQ6DHy5wMnFfcGk/tE+B/FsMMPgOGTxvaxcf6EVSSBNnz70k+b5egyFBOAOlU9Hyku795WPhXU/DHxg/ZX8Uf8ACf6JbmHRtVmX7Tp0rBrdlVdzBnjJUH3OCMAA9q+iYv2sfgl8S/Een6f4gstW0W40ZWl8+JRc2vzKhJZ4Nz7Q4AO4JkjoRXjn7afjHxH4g8FafbaNM3iLwxpN0t1e3SwtDc238AtrsbgpVSAwbavIxk8Z/Pmw8V2+hrcX+h6oNC1LABhaDKlcn5CdpHze2OeuK3hS51e1rEOXLufup4a8E+DNAsW+J/wtsLTZPbvPBcwx4W5jbhxgASqcjBB7jHNeQ+LvgB4J8d69ffFfxVoNnLdatFatd2sJbZNcQDakhVeBNINu/HUAbhxX5weDP2qfjH8OvFkutabfQTWtnH5dxouoQ5tJA4AO5ozH5RJwVKnP1HB/Qj4Jftu+CfHk8tj4xlsfhtqdxGPJmuZENlKwwGU/c24Y4yx+6etRLnp7goprQ8z0W3+FutW/iKPVdU1f4Eat4bngnTTrzD2SuSIoWgAAkdDLtOE24XlflGR8caDoXxjgufFvjHSLe8vbTWZzDqFzbRB7e6MYZGJRi0gHLYOBt3Hkdvur49eEp/iXrtxYtpl5o/ie5itltNU0uSa50m9t87I3dgg8seWcdMYUMff5w0HTf2ofhf4ou/hR4PLa1e6IYbi9TT4oZrU2tyPOR2WQK7CQE8g5B4xXnVaSqu9j0aVT2ezPK9B+Afxk0m1HjjwtfL4csxb/ALzZcRvtAIyrGN8t24GGXvXrOpfEf9oNNN0Tw54v8HRa9c6B5EtpqEMP2hpgiLGGe4jmkjYvt3MuxcNzgHp55c+Ptc+GvjvXfA3j2IxWusOJby2hAj+zTOqToQjcgjdkgdOc5r7V+Hfxm8faB4FsdB8J+GrbxNbzwD7DeXAVPsrE5fzwnEnBJT7p+tcdTDJJe59x0LEyfU+RfGfimx8V+Kb9/jBor+GNd1O3ihsY7IuhRo/lx8rumWyMs59uOMeu6Lrnw5svgRFoF/osdx49tVNukqL5ZRppVMcnmodm4K5Zf4sjaK8e8efDbwj4c0q6uvEfiCVtbWVZvIhyRsZsukaN8qtzuGJOg6VL4X8E6PayRXnhfUNS1jTtUjjjkebbIAwKlTn5SpQcYx2rKUV7PluXpzcyPaLiy+Ivxp8FHRtdisfignh9FlhvVUW2s2uY8cBmHnBQDx94n3AFcv8AD3xJD4TnTXfDGpu15qASHU3EKSwDyciOOWGRCVLBiGG7tiu6u9cufgzet46sPEFrPZyR+SiRhXidwv7qG4C7nVjyR8vB4x6bSeMPDvj2z1X4i+EPDsU+oS20QvbCyVIrhLgR7pGCgASgtlgSNxA6g8V57kk/d/A647WaOZ8Vftl+KNO1HUNMTR9Me1+zRRTPJablO4DHmZQZGc4BG3sBwK7W+8d+Ide8Jaf8SvG01vp3h5x5KafpVuxiR2BjV5TGTtTcvmbh93dj0A8CHj7w1Locug6z4YvdF1a+VkNlcRiI3XT54Z2VVPlkkgEDkAYrO+B3gLxDqmn+JdO+IGl63a6NoUMN1DYmV7f7S0hCtE8QyGZfL3LkEdu9awotrr8zOpKC2SXoXfg/4a+LfizxavjqG8sdS8K/2rDHew6osc7mBMgoomDbFAXaCOPmxztxX09+0d8FvFfj/V9P1Lw1rGzT7eCU20IcLFG7BPMwC20qdikZxgdDXXeCfC/wri8BvqngR9Z0TRdSDwTW6SGdLa5UYk86H5yvOemBx78+Jan4n1HwLqOn+EfGU11Z6bcXclpJfSq8EMEUoVo2Z2XBZ+H64GPm4zXpckYxiorY41KTk5XscZZ/D+fxlBp/hPUda0ttUjR1srm2zKkbxxjKzJ0IkAHoQcY6CvCvGHhLxX4c0k3PiK2WCS0lFvKgjfypgjhAbeQj5zyDgDOPavrnwj8CdXFxf6jZ/YfFWjvItzblJvKujDKS4kiZVC/dGcYA444wK+qNF8C+ANXhGm3mrWvjM6fGywLKVljt9/BRymCWC44bJGO3Su+jW5Ur2OCvBX90/JLQPhj8T764ttW8MKdK1i1DXlh95Zsw5YpGwwEYAfdGM5r7p/Zg+J/x28W2Nv8A8JReQXmj2k00F0JYwt1IkmEDHAz+6Yckno2K9r0/4RX3g/xcda0O+i1bR5m8xtNlcRqqvGFwjc5AOCp+XjA9TXpvh220LRpprex0uLRo0ZmNso2IN4DyOdnynJJOcY49xTrV4y3RlCMkrXPMvi18P9Q+JdzpcYkhutKtLoXN5p86D95JGgjj8mQqXA2sd20r27V81a//AME//h+dVk1HRfEd9oen6sXM+nlPNEBPzZRtx+62OoOPX0+urf4ofDyG+SCw1uMKsjJIlwsiBMjGcsoRwOmQaztT+Mfw4TUZbfTNXTV7hW8tEt0aTczbTjbtA6HGe5HtXLTxcqekGazw/P8AEj4kvv2C9RsvDN1a6d4mXV7k5aGS7jIRgD8g/dNuX0+Xv7GvF/C3wx+Pt3eT/CpdXuNJntLWbydOknkFtcQp82YImKpOj4HHb2r9CNS/aT8AaXqMGlzRahpkE8mJrzyy0No/GGlXaoCeuwnA7V7aG8NeJbSz8b6FdWuvW+mpJJpt4roFYXCBZQWPzLx1U4wQO/FdP1p1F+9VxRoun8Oh8krrfjDxn8HLh/it4WXw/feGys2mTaZE1nPBcRlYMiN2K7W3FmCME2gDHFeeL4Fj8cDwt8RfB9/pvgzxFoazuRqg2x30bgRASyLnB2k/eB4Yd817L8T1074o3bQ6lfXWjanoEMsmp2NoXZNQgJiMfzBkXKfKRjd15xXlPw88R6l4V0xNC/si18a+G75jaul6BBdJGXVcI2djeXgjjvjGMCuF6ybWx2L4R/hLWpb34hap4O8RmKykEbCyltnDvBMkSyMkUxRv3LgEorD5dwHWptOi+IGh6tPe+FviRdWE6Aw2y6nEJUY5H7mQOSV5wCw57j0q344+FNv4Rlurv4dWr2di/lmWK3YtdIVIYFN53MMEn5Tnt2r6a0LWfAOpeEnv7j7Hqk1vbAyTXiJ5xZVUD5CoywztYYzkURgrahKWqaPjrXdHn/aX0WeLW9INn4p0YeVLe2kp+yuFBjRsnAVZET5RyOMnmsW18R6R4YuotIu/C6+E/Gfh5I3stWn4SRvunA5Uq6ZU5JBJ6DHHsVv4P1u71rXZ/CH27T5NRWFG09FRILjn+DdsEKoMHg9PXIFeUj9oTwbommHwF8SfCV1e2qNJGItRh8u7glDji3nOCRkk4BBwOKxnDkWh0QlzaHRnxF4Q8c+NF1XRvFcPgvxX4hgt7aK0uVIR7hgFPlSHOMscKM5A6cYFfQPgHxhrGkXl78M/EPiGG38XaQ48iS6T9xNC6718p5Mbht2gjGRu46cfFl/4Ov8A4m+IdF8jT/8AhHrRTF/Zk8ASSNzMoLEyD752rlBwRnHFe/eMdOSDUrbQNX0248Z6hYwiL7UBtlmiWJTu3jlcAHGc5I4PpVGDtcis43sei6pd+MPF5vdPlsdG8XNpckclxCjyi7RZec2z5XJ2ISMnj5eD0rzjx14j16305fC/hvWb99WjK7bG/jWaaXcsbCJ1ZTkKAODjOTjIGKxdDv57LWEs/A15Noo1C385UvCdgljUAICcF9gzxnAOSOlWr+Lxz4NgtvHviG0s9f1KN/JaVyjbYo8eWwcAxgum5M43AdRWk4XREXY6+z8NfC345+GIvE2rXD+APFOloLe78uXybWSWMAM8cMh+7nHygoRz1Aq/4gb4I678O008a2LLU9KcSC6gBLOS6xtkqFDqV5254NcPceJfCPiC2u/GGtaBd2GmaltUiMpJCJU+R3BjwVLMDk8c89a8xl+DY1WGC58HIupT3ABhtFyv2tT8wVpWbjgHJ3DnjHArCVObuo6fIq8Vub8nxF8I/DW5l0+40mS5+RZ7a4u4TtmQ4IKF+SPm/hXFU/A3g+5+Otvr3xIvtUvLB9GaJp4Ba4BwP3Zto96jagjG/gEde9dKt14S1ODw74K+JZu/gdqulXJn0q+vIku7N2A+aBLnKgLyuVdsYH5b3iD49fEX4D+JL2x1zwzZ61pNxHC9lqtkoW1uV2D94twNyspBO6MjK4+lc3Pyve7/AC+RpyNq0VY8z+FOtfEqHV9Xu5tc03ULO0lAKajuy0JyElVwPlDLgexxnpWh4j+MHiTwOk914di/sY6w26OaM77WaZSCSjAh4lIHTPzCvcPCXj74b/FnxHPKunWejWl7BFGoVYh9pbZhk3RqhUocbMn2HpWD4j/Y8099Hv5ptc1PW9KiYz2VrbFAkUhJ4KZP3c54FdOHUJb6WIqy5dGY/gj4mfDmPQV+I3jCePQPFG54b15lEkVw0cm1VKKCeUwR8v1PFSfF+5+G/jnSG8ReFnsvCuqbDI8kG1BcEFSrARk8t0xtU+tcTP8As56V4f0iO68b3t7c2Nux8l7KHyhbsw+9KpDbugyDt6V5Vp/hXS9I8UwaHqOpDV9OvZQLbU7YeTJDnvIhyPlUfMucEc13OKfwy0ORNLof/9HW0z4neEtJ1WHXdMns5ZrMZiufsql43XhWWNlyfbA4rr9Q/ack1u+sre91FtWiIYXRkght1kBB2DzI0QjGccY9ya+SfD/wp+JHiGNtS8KeGNT8U2bfvDNabAsf+y4JVhwOCBj0rotG+GnxEsr0zNpBi8tc/Z5GV2jOOh2EgH05r5KWHT3mewq0ekT678P/ABA/ZGj8FyXd6jah4rkhaOTSBa3csUJ3nLqXjFrwo3BievGDXDL8dfgb4PvZ9R0KDVdblSFGs5FQW0aydPJnXKggDncqMO2MCvAm0HxHot3F/aFl/Z8mq7/kVVJZVGOuML7fqKgHw+m1G9/s61tVsMQky3MkoZWAHQoATz2x09Kz+rL+YvnS6H2B8Nf2k/gZ4bN74t0zw/f6343KN5st4VjghD5VVgwmNp6EiMtjuBXk9v8AtGQjx3feNvEmkp4kv5yP3LGMC3CfdVDgx8Z4+Q/QV53oH7N/ijX9EXxb4UkgurO0JhdmmEPnshwyp5mGQDphsZ7eldTrfgew8P6XaWtlcpqN5bL+9SHZ5dvn73ABbJPqal0aafxDjU0+E6HXf2rNKn11tc0vQZrG9uPkmu55IZVxjCqcIoCrjHQVyVx+0B8Wr+ZJtP1ZvCmmlcE2duu2U7uyMhjx+BPvVTRfh9a6esl1NdrcNdxlVmKiMRsfUHIbHrx06V2cXwb8ReL9StrHWfFhs9LhCsl1aQx+VsIwTvBjQkdMM30pewpLRi9o+x0f/DVPii28Jf8ACK2upTXPiGT7pvoY2gQe3C7WKH5dv3TWF4d+Muv22gXOnazp0E2rICltdHKJtcg7mdXzuHfAwcDp0Ope/AD4IT3bweE/G76hNYkrdf2jbNFIJh0CzKY4j6Y2t7GuV8JfBnzJZ9W1pD4n0tDsXT0ka3EhkO0ZKkbQPvBUJ5AHSs/YUehXtZLocVqH7QfjSCwvtC02KK0v2Iia4UK5Kjr+8kBYkjpjGO2K4w/G/wAV2tpBo63i3sAjCLbmLhnPZ5DlmIPct+VfY3g79lLwHf6neXl34eku3trYPFZyvcP87oxSNpFJwxHC9c98VmaL8PvBeh6qbwaXbfC3TdLUi9v74tcyIx4YLGxJPPA2pQnhorlsHPVex83aX8Xvj74PR3s9S/4R61vgq74o4o5FC8bSwBl78fMvtWjd/Ea31DX7D/hHvBv/AAkt60K/b9TkeQvNKF+dlknLYGQfvP7Yr6stPhj+zXqN0un6J4h/4T4XqO0scPnDc7fxCaEKIgnoVFdrqPirwb8F/CCfDrwv4dt/Edsh8yeKOZ7ry5Tgqtx5m8bl/wBphx/D6v2tKPwx+4FCo9GfD9x8NPiT8TJW1vT/AAja+C9JuJEihv7mVdpbO12VIyjNgjPAB9DX054V/Y/0/T57e71LVLj7faAZnhsvspncKMPHK/2jYyngAMPw7WtI+Li3um2tx4k1FNOnmk+zx6TAMCORSBHH5aBnUOcDG0KDX2QPDhgiOrazcTXE0UPmWlmjCIKO6sSMAgYxz0x7VKxF7q1kgdNrqfNWg+B/C3wxvLg3er33inVln3xx6lGFfnhfnw2CAeoIyR93pUuvfEmOz042PjW9+z22p+YscbK8jxxnHJESYJz/AHl/wrb0/wAb6j428cXkWryB7XTpCpt1to0xHEpUIZChcvvyO4wM1U8U/E6x8MR3F1p/gpbC7ulEEbC5GJWfp5kuwIiYweO+BxXJWqRjG7OmlTbdkcVD8Fp9f8JxSeHfG/keESwcxvYbpQHkJcbx5TtgtwG29R1GMenaR8HJbDTJPDdlqcnh7RIgr2949vH5lyRy4cs6eXhuhyT0wO1cHofhTx9pVjH4g8aeJ9F+GXhi1IkZ0iE9yjTHiDzHjWInOCGGSM8dMDgdZ+NPhHw5rNvJ4Zu7r456hA5aKK5v40srdV255Cv5hcdlTaMc9q4/r6Tszrjgpy+E/RDwhomi6LpdvLC0JigjXNzIuzAGNzM0gIbnnJORXxV8Sfiz8OFbUtFtLqDQI5p33XTJLdy/K+VMfAWH5eOR0bGe5l1j4y+JfiZ4Gn+1+EJhpiOD9htrj5pQBl90i8JFEVBGE+b19PkPXxdanLpfiXTtO/4R7wc1wwuPP2C3JRlUICcStlhg4XA+bn5a4Mfj51HyR0R2YHL4x96Z6/4V+GXgL40CW7stTvJPDWmBX1bpatcTEHy4juXesXGTtJXHGc81J4b0I+E9a1yH4WeG4p57K2ZLGBYAbh3k+5KZGVSyEKx7D0rR+A3iXQdd8YanrfiPWLN9Ntoljs9MgXabjYpT7zFSuxSCB0ZjwMCrfhXU/iF4h+LOv/Ea9m/4Vjoc1kLaGyEkNyHtmt/KT98CvzxOHuCMFoy20HaM15N3stjtfVMs6D+0X8e/A8R0TxqmkeDLd42aGG+tIXe3CH95sWCSIHk/dk3EfL2FYOjT2vjd734pfFfxXPrenWW9tKs7e3+yJdRljlvLtgmFaTKBmXPHLBeK8g0aX4DeIbq417x9puq6o64jhtYpDuVHPysr7laVs9M9PWvvLwUvw00vwnJpXinQYvDumfZPsNtpNxP9pu7lCBIsbLAMZb5SMkMrZx0rena2rMqtofDH7rI8wtofhr4h+zW2qaNDpHh2yAmFmJ5LqScOVcmaSJhMkahiSN2OPQYrhPi94l0i5vBB8NktLHTYjFm7aTcF3rtKRIVbaqgAEj5scDGBXea34avNfgt/A/gLwrZ+HLu6LC1iaQSPbRGVXd5JJBhv3QbOTu6Yrhfij8P/ABB4D8TaToI0D+3dGtx+9ntApluxs/ek2oY+SqyfcJ+8RxxxVRhd67ChKJB4U0XVZdV0XRvD8tp4pAjdNQugFjg0teJBP5rbc53NlSx5G0YY4r1jQPh14C+KWpx6knh+Px7pemyGOO+lBj2TFAzusDrHKFfjg/dOccnmt4f8WXmmeHs+JFn0PwZE4j+z3GmlkwDzG4RPMOWUkk/L7ZrW8N/Gqy1Itp1j4207wto0bsLVX07yYynYRh1VepPvxk55FdCkosxlCUloc/P4b8eeFvF+qW+l2Vl4gjlIaey270ERXy48PPEoTbEBwpC9xmsfxt8YPFXg7x5a6Z4V0JfFGs6gkLxwTxebBBEiLuRD8gLY3Bm42hcmtbxn8S9a1Ix+FvDMi3X29gG8RX8kdpaTJnOxYGibdluFOfouM15J8RvilqEGr6j4a+HzR+L759PaOeDSlTZbeWiky/aNhVkVC+VUnYRgkVnKUp2SN4Ul9qx6X48u/ir8eNWh0pLiTwT4b0sCW6ZgqAuyD5HUPFJIqsuPkK4znng1xWu/CDT9CtLTxa/inUvEGp2sH+g21hb/AGZHZSoIEx3vtUdt2Wxw2OK+LPDPw7+J3xg1pPCfgzT9R1rLJJPqMj4tLYnnezs0aHpnkt0wMV+hXhrRNJ/Z+sTp/j7xdL4o8fXkSXEcBjuILaAPwUUIDbksmCCHB4Axg1sqTpxvZL8yKrimowkaknxH+Inh61sdW8X6BdT6qwxp8CrnYhGG3bQcHCAlTg+teVfEHTdXOixeNvHd5cRS28BMkESxK8MXmbzhYgI8YPJPPT61wXhHUtQ+Iet6zqniLxBc+Mtckj22sVsPs8YhUlC6BVEe3BAUOg6HqeR658GPAXh3U3v4/HEvleH7VkjW1uJVluJpUKRrCVRsrGj5wAuPp26Y0bLmZxTqdEc7Brnxf+NngiX/AIVF4Vbw34StgtpBO2oQQy3jYXjlzIFiC/w4Q8hmOCK+nf2e9Hj8GyW3hzVrb7Xq5h2395AFWC0ZFPyE7WQgodoIb7w6V7g+mNp+r2lnJLa6Vo+mwMbWRIUkaUKEYokMCgoseMFccjnB7fDv7SXxxuoNa1jwb8PI7uHSNSgC6jqFlA6k5VXbbujBXcxKSEgNhcA4Jrn53Uly0kEbNWlsfU3jT4q6oNAuV8K6poJsMIzaxLcrPbWsYKsMhUbzN/TK5x04OK+bz+xp428exX/igeOrbULnUDHdwT2duyRsZEG4FlkzsePbtwB8uODXyf4b+Gd54o0JNS0mS20WFmImubohWiSMjrB8okz0y3p9Knb4h+L/AAhqN84+IN1Hp8cMELTzJ56NHGAUSOPB2qrHA+U46DGK6VhalPWLVzNzUlyw0+R7N4v/AGTvF+n2VnpGt+M9K8L2s4aFlgspbgzyIRwN5QlgCoztHJrotP8A2UvBHhnSEuLXWG8d6o68RSp+7O4DKviRhAVBx8w+npXz9b/Hk+O9Ztl0O2uNUu1k3XmpHdHHPEi4lKxyHepCjjZjGDwAa988C6tF4h1FfAPgnR5dXv8AWFZbvULqZoYYDbqXVTCysHCqMdVPaumMq6XvdfImVOHfY07D9lr4A6tFMnijx5C24KTBZolvFYYCsY/NeVjO2cgMu0f7FU28FfsFeGtRk0nQ7y70tbQD7ZMJ76YXZH8IysrMSeyKAO2BXER/s/eIPEHjq50CO8s4NBsg/wDbepx+ZHawBUJUrFM0Hmcrj5C3rkCvRfB3w1+AnhbRbjxnruqSXOj3jfY7SSSznu1cKdrlA6s0fII6DGOD0rGWJnHV1beg3RV9mzofG/wk/Zo0z4f23jCx01LWw1JU8m5vmu5Le3jZXlSdI0QNIzhNuJW+U9SPlz4P4L1228ceH73wz4b8Jsl3qFiWsLGzmzJdKA2+WIkLxGVOd/JAwOhFfdMviX4TweBtD8I+BXsvFEuoLcPo/wDaMVxOUmtgXWZYpoS0Qh5QAohIPGea8d8GfHDwP8PvEOqW3xMuj448ZXq7EFnYGMkKNiwbhBBGQw6krhcDOOg4auaSu05XNaWFfJeMNUfH1z4O07wnrOm6P8UZ7/wd9nh3zaXaxC4uVOW2u5Qnauz59uM4GBjpX0rqvxx8O3fw3i8PfCcy61bQMr65ca3biAy20KrHHFCrjgMVC5UKVwMck10/ivxb4duNW/t3/hDh4fkvIw8pup3ukkj7/u4GMY4P3GwBx9Bj6T8ZL3SpRo0I0bQtMnkUaVYTpHKIpTnc+5IfvHcCd/HYdK4q+LlWSU/uOynQ5feSOY8L3Pxf+OekyaFL4Kg8FeHLYSvb3CFljuVI/dwqjFHYSNx5qRqAPpXMeB/F/ij4fSXPw7vr2MqkpF7p8ZDx2wiwBseMCR/m9H+vTj7G8K6B41/tafX/ABd8SF1a3VQbfTNOtBbwAbOVdtpIXgcYYfSvM/i5rniPT7vVtB8P2+maHFdQLcSLbWkDTz53Y82baqMxHJO1m9CDgnz1QU58tjZYjlT7HzJ4m/Ze+LXxp8UrrXizWG0XTChkglu1gltlWIgIgtknFwm4c7sfLyBya2PEWs3usJa/C3xRrNreRaKdi31jFi1s4igWIRbMeexTAGMY6ZyCa53QPhTrHirRpfFJ1t/EUCCV5Y5lWOCFIziQENI7/OqkoyxrtxW5o+t/CS68PGxg1i0sry4hzFZw20+97kKfLMl1NFtj54w3H93Oa+khgkqapuKsuh5c8U3NyTPQdGstKvp9I+GWgXT+JLbw6M3V/PECC4ZWZoIdzZIzsHJ54x6+zaFZ+EJvFN1rXxE1u20qfcINE0OdopZVDrGsVyjuzHcxBwgQlD16V4X8PPg78YfiD4V0trDV7LwX4MkedNUuY0ie8iWJ8tEVYh3Zi3yhCgy3Jr0XxN8FPhh4c1W68Q+DtT/sKK2hjaS3ld5Z2ZDzMXvccnA+RdwyOPStY5fCm73szN4jnVj6gvtU8G/DLQI7jxXfW+h6jdw/6NHqMjEO4zsRThhvXHJAXHU9K+ONA0LwZB8Qb3xV4+a5is79v9AmEM5imwy7cC3B83gfxKR2OKs6B45+Dl94iudTuLa5+L3jWGWAac7/AGi0ZWQ4iXGVQqrjlvLZOBn29wk0z49ak41DUbC3t9MYh5bTdYCCCGTAYZj3l2wSDlseg9H7KUXzb/InmilynoFlp+ueJ9VtdXsJV8JadaxsY4LSaMu8ZXIZY1UrGduDyDnoMGsqW5/4RHUZ9RbW7jwx4SV/ODXRUNfT7T5mz5VlUDCjG3DYyO1c34x+J/w9+CPhWVdNkj8Iy38heytnjlmbUxABmMZjmMKBnwGchRxggHn4B+IvjTxH8Vbm18QeOL3z4rDe2n2CRL5FukgAAVlVcsyhevpVUcM6r02JbUVeR6i/xp8W/ED4zpN4V0QeLorRZ7Pw/BdXCRtG2z95dSNIifKcFsMDtGAvHFfYnw9v/Gt9ok958VbeLU7/AEneqAmFoIvLzvXZaJGkgCAYByDyBiviL9m3wl4xv/EE3xCs9AvNZ0eJZbYSLJEkPmkKersWG1WUj5cEAivvHSPFM0kV94XfT7jVry7B86yj2pHaqTyHlZNj+Yh5wMYGOvTXFRhStTj2IjOVTU+ftE+IfinxprupeOfANrZaAmjIkcVtdBrj7dbPlXXdJs8lU6fLjrjcMZP1/obaz4n8PafriJJbSNskuoIXjXMgc5cTFVKKmMMOo9BirPhLwj4D0jRpLeC0t3sSC00bxjbFtOfnD85U9xjAr4d+O37V2qaVdWvgv4aw211pEMdxbak4h8qCQuWRI7aXO8qgALHYMsD2rkp0/aVFCBpJtq9rWPEf2nviPJ48+JN5eu/2Cx0ZHtNOdIUabyn+VyZE5beyNt56HB6CvBbj4p/Eu+v7OO31e81K1hQQwJLs22sZwvyg/KM479MDGK4268S2Y1POqxKbaa5/cwlmALEBWIlf50yVDYr6O8O/ADx94/v0T4Ox2d3a/ujqJmuQRYkgOjOZihfd/dj3HjBr6iNOnTglVPNnVfM+Q+zvglZ/ETwD8KtQ+K2veJJLixtLXzraG9st7tA2M7SkmFy2BkhjjsK/LOabxF4s1d/FUUkn2qe6mmEcsiPnzZDI7bn2gbcjrnpX1f4r+G3xF8NFvD/ji3Oo/LNsvpbswwlGXEg+xRs4TK/KPuk5B4FeJ6Z4X0z7VcTaXaBIbRBJHJJOdjH5SAwJB6Z9R2xRhFBSc+nQKspctup0t/4l+IsVtFoA8QYRvLElva2UPmunyhguQ4XJPbrnBGK9P139ky58O6XbeL9R8f6d4JtJSivBqdvPuEs/MaKttJ88jHOQcYHOO1cJ4R1L4RfDXULfxN4l1651/WEyF07T4NiwSFSAzOw8t8bhj+EN1B4ruYvh54V+I3i2Dw94Eml+Ims3p/tK+lV4xPbrFsbaZppYrVwMlCUfjGAPu1wY/EyUuSGx0YakuXnl0PoTQtV8S/DX4Y2GgXPxSgaCNPs9uLHSAHePBOIbmQu7HAGJCinnr3r4m8c6r461DV5PCejazcXumWd1m2t5p2bycjCgSStk5HzY3HGcZ4xX6FfFP4UyfD/4aXfjnTZ2TxHb2ypJFP8AvYhGxUtGgP7tHVEwGHy8YHXNfn5feOlh0e4udHjihuJHErh9okDqeXSIqwb+6SV6D2Army6hCc3K1zWvWtBcj3PMdZ8N67oMp1jXdci+22T5ilCNuZto+UjC7fl6H3r6+/ZQgufG2m60lndyfb9HRFiuBGYhtlfczM/Gduw5yDxjv8p+b9HfwT4u8e2mqfEa4eytGIEyWYnDTJtVY+Yg+QXOCCB16gAY+1/HHww+Js0Gk+BfhTpa+GtLuo/tUlv9rto4pYsRlTIxbexQZLqD82QSPu12ZlUSp+x5dX9xzYa/NzNmRaaXZX/xL1XUvBN5e/FfUdJSX7ZdmPydkzKsQLSybcRqocLtBBYd85qqsGo+Hr+bxvr+qQ63b6aDJbyPGqmGUDEkbogCR4/gXJGe3WvYJb7xz8H/AAdceF/BtkPFsmj2+7UY7OKGGGKWZt+dkiu7knd9xmxj7q1+a3jLUPEOsaube4uZLS2SSR7mBcFAWw77oxtQEnso78ZrzcBhOZ+6tP62O2vVstS7qtx4m+Il3q/xS8U3ws2niW2j/driW2yURQkQTaGJA+6OeTXqlh8NvhlD4DtPEOoR3mkOx84QQSvPJcIpBMZmxmE78gFdoAAOMYryDSrvVtcby4dSENnGvLCBZUfdwPv4dCcY/iA9q9t8C6lL4fs44L6wuNa88eYiRDcyxD5XjXejIuQuemOa96s5U4csHax5kUpz5panvHgLT/GnjLRrbwH8ArL/AIVd4Ht7GQaxcM0NxNPNcAO9sJZk+1tK6lt00btsDcFflA4n47/AXxb8NNI07VLTxPYaXp9hlrXSoYH3R9siY8ytknO9ADn6ivQYf2hdJ8G6BY+HPAvh+58L2kLMt4l1KtzIIZB8qQlizZYk4xIu30avkn4g/E/xFr2pTaToWlj7JdxlnmlmNzdjdlWBa4OyPI7Bc+nWvIpU5yqe6tD0LuK1dvI6zwj8QPiH4C8JXF9/wmF1bvqEfnjdawyKxC4EaBkcfOmPTaRkV6f8HPj3/ZmhiW1iW6sNQvI/7VurlvOn85zsIRQMKWUEck884715P8M/g7F49sNP8W+OLua10KK8aK9+0hyz26bN0MSxHdGXOF80bNox3xXsnj3VfD1h4n8M6F8LPDr69pekzLJBZwyvFb+YuCgF1dI+AhUbt7EHn0rbEU4c1uvkKhJteR7RPr2jaZdXnxDl8OvrN7NKgt0lzFDZpCoEQIwySEEBg2zOTivLfEPhz4j+JNVl8deILm3E+oPjZ5Eaw29r2LbS7OirjhiJO3PAH1jpXiPwf8QjHo3jaeO88RxxBrrTYFnCWm1VZoTcQ+XFKUYk7lbvgeleLy6N8G/G3xKl0XRdviWXYUig/wBLS3jMCkN+9PlA46ZLSL0wea52op2RUZNrVHjPiXwt4CKyQal40g8Zy3ChF0vTLGaxjV32gE3gaVHxjlcdfTGKu+OPgzonw60XSV0i107TdWRBc/2heTmVLcBlbzvIm8+CU8YAWPI3LjvX1NZaB8NdEkv7PSNNstP8U6HbrcfNI7ARcMroZN5YqMN8oAzgE4POB408T+A/EcNpbarp1l4z1C0jjumluGeKK1kDIZDJs2I4cdAN+CORgAGefpEFc+bdctfEHi++tZYtQuNVk1WHbFqFsfIW48nasojhiO8EdMHHt2r1Kx+Eek+JfA8dh4W1PfrURi8wzwyRMkwJP7x3z055Bwcc+tafjLxd8U9AtrK/GraP4Y0tWRbTTrWzW4uBDnG5ZXjOFZc/ywOta998c7x8Z1K9g4wNONsu6ZiDsRHZC+G4GW6UPljpGJp7zSOOf9nzVtP1eQW2qLr0k8ey7Ii8h9+B5ixh3IIbGN2cjHBrufFXj34l+AvABtU0iw8N2OmxCyhkuZo7qVnkyFdSMjIVuRycZ6duX+GvxZ8SWGleIPEPiuCS7sdPEhi05Yx57T5P7v7T5fy7R67h0PoK8mi0Ob45+Km17xxBdadpYd57eHc3kxw8bytyEADfRdzewxSUG9JKyE387bHNeArHxbHJ/wAJBp2rXOr2WtyiO7tY4pCC8h+8U3bSOehCjHA4r6hT4FX/AMKPC+oeI7XXG1TVLn5rmIxm3SZVO+KLb58ygq4+8MY61qfCzwzoXhW2u9P8A6s8fmrJNYQM6TzzmNSN7F1SNUAGAmF+XJrx34vah458B68mv+N7/wDtvSPsyrLBNCAiFx88YkRfmfI3ZHy8jrSxM4RjaK0ClGcp+8x/i3x14nuPBNrqnjq4sdH0q4njW+vrW0W5uPs+/wD1RVCcuoGdy7HG0jIwK4LxX+17a3nj3wr4X+EGhC28O6BMhvJdRWQPdCUKqLHHOiXEYGd4kLZbjgc122g/Ev4dXHgXTdSvvBTav/arS2oe9uUa1t4rhwkgVWBHb5SIlbryCMGCfwh8OPE/hHUtb1SwtvhLp1n5kVj4gt8ao5dfMjmBjQ5cfJgAx8HoeK8qrPW1N2PQpwS1nD+vRHR/D/xnY/E3xT4r8T2Bs9B1eOwkRWgDXH2KC3IR5DHgFmJXk7XPHSuB+GPhvSvFvxsgv7/d48ttPidvOVHgtrSTzA0YCZVm5BxkY56Vy/7LXga1tPFmpXPwyNzq+hyxyxzarcKba2ZIgCGZJFjC/MN2wHjHYDjvviH4n+Cvw/8AEzv8RNfu/inLcSedJY6NbvaW6uV+RnuoZBA7BcgIsuc8k8Uc7hGN30/rQzaUnKMEdR8bfGvxWu9VktfBkq/EM6eVeW38swhXSUMIIrGIeZMedu8g5CnkcGvlb4haXL8Q76z8YfGHzrHXtYmhsINNsolshZpnysSSKJPM7ttZ0bjbjuPrDw3+0dpz+FNZj/Z48ArLZQTRB9S1C8jkj82Uc+ZbiVpXK4wI/NAHXgcHyvwR9s1X4if218d3sLm8VlnsJYJBYW2nx25aUbYbXykYO5A/ehznJNFLD/8ALyS/r0CnXlD3VG1v66aFXWtP0D9n7xPpGkeE/Dtxe6XMv+k6ld30k5vnQlZGSBt4jYYHsRtwBzSfDf4TN+0l8btU8WeLLO+Tw3bW0QWKLz7K3jMCJFHD5qlCWcZZ1Xryfc+8C91PSft2vppzta3jZivZ71NzxBiihIoUBVSoz8wU465xXNWPjj4s+OYrPwV4MeexivD5epXNnHHE8cDyBdyTM6OgReSY2BIrWG/w6/kY1ZScdHYyfiRrvwj+CfjG5GgPH4p1WBig8P27y/ZdO8lTta5uimJCHAJjY7hkgngV5j488ZfHHxlo2iC/g+02mpRJcWlhpenQxZ+0/KkSyocyPIgX5M8DHWvoDxx4G+Dnhe0m0ax0K51vVNLgNxc3Nvf3MbpOikqknnSyBmZuTjKj9K+GNR+JvxJsrtfENrqcq3sbiRfOVJGyD8qIu0wrtUZ+VAM9q78JRVVXWr/D5GM58itsfcvhHTPjX8NPhVcJqENlo9zEv+heH5bW2urvDnhp7uKQwgnJOAOAAGIOa+Kb/T7q18QM/jSVdU1PUb1Z5rKBPJb5zk/6vCdx8qY6cH0z7rXviz8VLk6r4t1u7v7NbhJwJpFSK5mTGIlhjIKHHH3Ng/Wvonwpr6aT8P8AUtGa2Gi6hch41vpkWYoJTjMce1iNoO3AwO+K7uWVJuUzkbUvdiX/AApr2japaanp+kwXF9o0irEdItYX8y5ZgMv5qbfKxjpu+YL61zHhz4U2kHjS68Q6p4ej1i6v42TTtLusnyIlA5YynyfMCAfM4Zh2HOK8sGv/ABcOgXOi+CZSmlae5hu7u08tGmdiD/rSyyxj1CYB714jcW2qTeICWuptNktIyxkWRw8E+c4jkHzKvf5GxTp4OTbkpWG6kYrlZ+qvw5+F3wM8SaRr2keJ7G2v/EV5cCTUxdL9njtZNv8Ao8aRSMIwEQg7olIbqD0rxbwT8LP2bvhLq3ijVfGXiO18beKNMBi0y3aWWOKItHuQRWkbeWW3FV3HKY7d68e+AHhbXvif4i8TaZeytqr+UjS6jzcrA5QbMIzKC/CqMfN054qzB4U8ReGviNHYXMEMN3bnybXTpJC1xeSS4CGMlfvSMflDnK5xgUnGtB8nP0M+Wk7s0/gr4Y0fVtY8Saz4hha90qyObTTGma1WS/uXWWR1aIoAkaLgRspUhx0210Vjs8M63rlvrN5Fomo6gvmQjLOIYxnarldyEgY2/jyK5jWPBc3gjV9aufiHbGx1a+jM8OkM5Jj88DlnhLwHeBhTu+XvivJvFp1TQLO10e5ni1MXkeHj2jzIUYf6syFiuMcLg9s8cVVOk5PfyNHKPY+jfHPxA+All4V07SotQ1H4i+JbMG4knWSW1tTIwIG9HLf6sEKqoOi8187N4+sTKZJLJDPM4eBEWNWHcZOz5uw7EV896vqdtok86rDKbePaJBICuxj0BJHGe3QfhX0BonwI+KGs+DJPFMXh29WO9VJ4LjMexrfaGLIiSOV2j+8oJ7DpXoqkqcbylY5nUi3yxR6P4f8AinrWmzXMenxDT4biLDxyqkhbHRh3znPTPWu1s/if4V1nT2TxNoSa3qNsFeGV/wBwFT5eBj07HuK5vQv2YPHMPhm48a3mpWXg3R4UVdmpmSeWbnblfs/mNH83TK49hXoEP7LFl4g8GWur3fjtPEcl6I3jsbC3S081GbAy1zIkvAz/AArnqAeAeKdSneymawTf2dD55+IHxc+36xPBomjwwwptWKKORCdzLtz8sasvHbNaWn/GP4h+DJxfaZJa+GWliWOESrDOzfwk/NnGM+o5qPWvgXdaZ4hhtPD01u1hIGiYQTrctA4OF8x2SAEleeAemBXqXhXwLoHgvS9XmuNBvPHbW8Kyo0jLF5k0XOF3cxoeM4DYA5zmtpVaEYJ3uL33KyjYzW8N/FLUPAEF9o+jmGfVh9rvNZnngLGFmLfJG7My7lI5UA4XgGm/B/xFo3w48VTS+MHFoLq5htrvxFLK7xxxDbJ5P2fDSbnC43r7AgYFeq/DD4P+OPi/qd1r/wAU9Sn0UTwtNpnh+1ZU8qMYWOZpUkKFBkZA2ux64FeRL4ZufDHxovvAKQL8StbsmK5OyCBiUU7CLgbN8Rzg7jnbxjpXB7SDvG2rN48zXofQ3x4/aTtNV8NT6F8NEfSIL7bOuqNEyTXMAZgJLfBDxZdQB5qhtvG0Gviy50rWtRaW81y9HiPUbhFmuZ7pxLLGozsV2VyTjgDAxjjpX6Gz/AX4Q32lWmsfGnWEhvp4iWgW5axCMTtMX7uQ7/KOBhQBkelV/CXwq/Ze+HWpyvod1aeONdvY1e0sJ9QLIQPRS32fgYO6ReMcYNFONKndyE6j5eWMWfPmheGPiDo3w+sdR8F+LH+HUXkma6n+xQyzTlj+7ESsrSrycD7q9+eK850j4LfGjQvE8nivRNWvfDN1r6NdLquozNC0xf5pZ5Aj+YdzNuChNyjHGMV9eeNjq3giPXPjJoutwTPNai2hs7eFHWO7iCqIzLh0HlBSWCrhsdOlePeHrzS/iittqPxi+LOnWWs6sUh8pbCOKa3tx8v2ZZYysEZbON5RME55ziud4mSbaijX2Wi1Pkrx74J13wP4iij1K+uPHl9fQlri4gFykYlJO6PzJmO498jH0rzrStHN94gTRbyWbQ5r4tssVeVpN46Dyxt5IHpX6b+IfGmk/s0azoXgL4YWEfjOx1iybWpdR1O4+0KuX2R/ZwgVRwobIbkOGUevgOmftI+P7bxXrevaFpmk6VfatP8APqsyRSyxruPyk+UoIGAFwBwvPPNerhcbemr0/wAjlq05Xup2PENCm17wjfNp/gd9UbxDclrZVt1eN5Is/OFjIGMYGfpntxqaD8Bvil4j1ZHsdCHhd3IkuLzUZBAoyef3TuXfkknbnpXrOofF/wAK+M/iz4d8V+LZ57G00q0EFzd2alG1G5QjGBhGjUEjIzjYCK7Ob4geDP8AhO9ZvLjxBNp+lSRrvkRJX3O4x5SkKrKCPSMrgY3dM5zryT0h0NFTfWR82fDv4cXmsfGpvD9rLHqcHhmSeS91BYpEt4nhZQqiMtG0gDjbwT1yOlT6Z8NvFes+OLvVrXStQ8fWEU8/malbWh+xn5vl+UgDy8bcjnbx1r0bxr8evC+oeF20G2trq61SS0ktNkWyGKEEny98pXdIMBflAA69K5l/2mvitaeHLHwdaTWGl6ZZJHvjjtwDLGPlKPt+fDnrsccmnTqV5e8o+RnOnTTs2et6V+z18Vb9rHxPJYWemWgWK4huJ8N5b7gI4tiBwQMKcsNgzzjmvSfiv+z54l1O40JvGHitNcnlhAuLeS3WCG3ZBg7Fify3ILH5iRn0wOPlPw58fPiZqPioa1qeqxXDaePL0uzeAJFDB3RVjKhsDAzJuYjvxWrptr47+OPia71Z7G71m3hmkM5skcr9odWMcWVJf5tv3VDADtjiitGvo7WCCgt2egeHf2ONP12z1Txt8R/Fz6B4T8OM0trdW7MxaOM7ixTOQM/KFCFmPAycCvpj4L/EK1u7u4u/D2qReOg85XTrGBGgmdSMvNI0kamPCfwMuT7Yr5n1/wAQah4d8B2Pwr1FdT1PVtNmH2jTmidI0WT97Gk0ZB3+WHG0AdDyPTU+HXxGtfh5p2o6Y1zFoPiq4gbyCFXMSXBUiJYo0dXcAHB4x+FeXiXOrB36bWOqnCKuu/4Hrnxp8E+A/i18VLLTJDeaFrEZWPVNRkDzRW0kHlmO0iiaRIw0gyA6MUG7cFPNfPXib4U/G/xr+0BNYeALO7sND8OmCGzvb26gZLe1Tbi4MZeOSVZGYkcFiAOOK9Abw98QPiBr9tocOm6taW8h+13NzuTfO64MkpneRNm84UASHaSPlr1vxmvgn4U6TeaR4cvNRtPG/iGGO3t9Nmu5JHxNIq+ZJK6suFVSAS+4nge3mQxM6KUH8kdnJF/B/wAMS+JPiF4r8DePf+EN1knw74S1LSn3ywQKWdkDpJcDy43lDTycYHzKDjHArA8R+M/FB8IJ4b1/TtR0PwxewySQKzk3c9jGeJyIoVlhVvl+U4HQgY5rxSDVvE2majD8Xfij4ie6jSJbDR7O0RYHxbyO2xViXaAAHQs53E856V9lfEfw9qH7S3wzs/CenahceB7XV0he/ia1W4uZ4IWV0YM0ke2M7fVGPTGDioeHTtfcTmoW00Pk3wx8NP2V/hppa/EL4pasPFkGortsNCTzJmheQ7hu8mQbyqd32qMnIzX0l4O1X4La94buLH4W3P8Awh3hrbL/AGt9gjaSdJUCbF80rKyIYmONmdpxgDJI+VZP2SPh7beJdV8P6Z8Sc3Ph3y47mAW0ryRBmH7j/WZ8zLDmPftyOK7z4L/8JR8MNX1HSNK8M3J8F3E5uNS+3ukt5cSgbIpEU/vE3KFLhlK43Z9a7cRUlKPu1L+S2MY043vY5j4h+IdM0PTbvwpYi6Hha71KKSHYJUl1CLosQmMavlowAo6/XGK+jPCX7M3gjWf7G+JN5DqPwxltYUksdJleIJb3KHMU87Nud+gJhZwCOCO1fS6S6xrXhCPXtM0q3h1dImawtpnjVYR0TMgXaBjB+6PQetfKfjD4d/tRfFzQDpPiltN8M2b3LymG5a3uSAFKpt+zdFwSP9ZnHUHivKVWrOXLE0c4y05lG33/ACR5N8W/GvhHTPFKeC5m1Dxhcwzodav9OnjjhlRuqCIsFB2jgr93bkda1b746/Cfwfp2jxfDHRE8NsbpEudS1gmeeEEmPJWR3ldSeflYJjoAOK+dv+FLfGPT7zUrHw3pba5p+k5bUdZghBgZUHMMUUhWWRgMcRjOPbFbHwK+CH/CZapca5/Ymr7tIv8AY9zI6QRW0qgShZLeYhmwPmPB7A8ivdWHoRpL3zCpN81nE+6/gv8AC3xT4HfxZ4u8b69ZXFhr7vfQXcsYjWN5HdxPIJG2oGEmQg+UdPaur8UWfgTXfB97rXxD8dwa/wCFlljgc2gSGB5FXcInMDSeYWU8pj39h5r8RvGfw88MpDpXjK8T4reLLpo47LSfmtYLdZIzIC6Ai32IM8n5nyMDkY8d8LfH34eDxXpfwe13TdL8TafqOqRTCxsIk8mC9Z+N8rgCVosc4IUp8nTivNV5S0t/X+RpGlNpz/yRp+Pf2gPhp8NbvR7X4QeHbW40q00+aRruCBI4meY7FVQ3lyMQVy244PpxXjPhL4t/GjXLhtI07UdP0mHWNQaa6vDHERAt0wXMmWwkY3AIVHGeKPjRb+EPif8AEjUtE8A2dyviHVb+KwsbCJPstuqQsI2kbIEe2TaXyvI6ZxX0Jpv/AAT48OhIrm58U6hp0k9oou4bD5I2uFX5gG3NlA2RgofpXvUKVL2d5as5q9TktHY5m4n+Gfgm7tdHt/Fx8Qakk6z38a7YYG25LRwJjaDuHVWI24/DhfGXx31LxL4kutQ0rWTYWy2j2EdmCFjZG/1oPqc4+bYPugit7TP+Cf8AZaJa3+t/EzxnJFDJdubNNPgI2RZzFv8AvK0jDO7CKPcVzPhj9jn4pX/iPUH0q20/wp4UZB9lvry4a6vNRjJyGihTa0JdeT5uAvG0EVPsoJ+9K/yGqsbXiJ8e/EXwo03wvoWreC7u3vvEAtYDf6TaoSJCFG+e4uSB5WMFSOc5z1HP1d8KvHfgrx/+zraeIdYv7f4W295u0+7aMx/aBFGSgiaTAYtMB5mQOhxjrXktr4K+BHwq+GHiPWPFXhy6GuWPm6dDFql1I8l/dsjGJY41CxY3DJJiKKozzzXPaN4N8JaN8Fp/G2heE77xP4gv1azhsmvN8NjJOpVJVgUeWVH9zZuxx8vWuL2kdk7nX7HnVnpb+vSxn+PPin+yxaRf2R4Re+8ST2U8VtJIok33T/xyPdXCnK9to8tePkwMVl6h4/8Agvc6bea3LHq+mMtv9gWxtci5d2O7HmA42dV+fgkdOgr430X4FfHzxdBBY6F4J1dJGZ1WSeJIbcNFxueRm3IgYYBxzxgEV9w+Nvhv8TLf9n2Dw5b+EbH4dawrw2sjzSx3s94d5bybZ1zJ5k+EG5ggHzYxxSjOCVpvXsazpQUlGLPJvEnxD8EeBvB01t4bivdY1kwi8Foyu8EBZsrJcIN0fyqMgnAOAM1jT/tV62fD1vZyztq/nYXU0/cW5kRjnZaRcvH8pwSBjv7V6/4SsvEXwk+AXiC1+Kvhi18Ai8laR7vWpYbo3bHbHHGIoTLIcYRYl+7kkjvXI/Cr9o39lf4SxCXVdBv/ABPqLjz9Q1WWzSVLXLHbFbxv2Axgg/iOgzliIubUpnTCjy07whc9A1L9pj9pHRvDGi3+k+D9N+G3hydI4rMau4urqeMxl0YbZVYKYxnDwqfQ9K+WvD3xW+KJ+L//AAljTWnjiewSXVL6Ke08+xgiAOWa3iKtGq5IXZkjIPatjT/g8PibYX/xy+Mvim8sLS8ku73w1oN1evPMYHeY20TTox2xAbY9saqdoyele6fDrxSnwh+Gd5YXWh6dY3msgIsiIjrPDEAzNMoRxIJd/wAozlOOOCK66XKvee/Y5KyjH3YJfcOh+IX7Q3xx8YW3xT+GPhiOObQ9PNjaTWqRSWrNucyBXupY4/MIOMfNtAx1rN+Ng/ann1nw3d+JdP1TxbfarZJDHpGl2ssVta3IYsVlxI1o0jKP3jK2ANo7c95aftHa3p02l6/4Y0i2Sw8MaVPv0iWZLeFpp12iQvFhUWNF43J2boTkb2nftoah4zOg6Dq2oWnwzvbxh9subaA3KGVziCBBPkRowIJdvlJwMhcgrl6pbdDl95NKKVvyPNp/2Q/izceA9W8S/EHVri2jNw98fCumI089zJKy4JkguRDuBI+QpIGx/DwK830b9jD9oPSbuHxRqen6bp6C4RbPToJhcXfzuMeeV2W6rs4YBxz0r6U8c/FjxH8ItStfhn8P7ldUurlxqGvavcN9oll+0FQEt3Z22yIg+dvmwfm4Oa4DWP2tZ9H8caXrOlXOp+JtL0+GRvsNxdEQSsAyiZpCpY7N/IwScDnFawq1/sLczdFv4mey65+xdr/iDw5penav4xkjksgd0NlbCFPmU5C/vCC248FuOK94+GHwrXwX4G0vwz4mSLWprF5Apf54ihIC5DZBbA5yeD+Ffn741/aV+NPiLxbpOg6x4rsvBWg6xLbSH+yYmSeKC4k2YMmd/wAo7q4ztOMcEfoZZ+L/AIC6DFai58XaXI+nxras9xqILtLj7zhnJ3tyT25+lRUp1OW/LYy95LV39Ecd8ZP2XfBfxv8AEXhvU/GE13Z6NoMUsYsrKZoopldf3eNmPIKEneR99QFyKwl/ZD+B+l+GptP8Cadpm/zRHLfanK2pi3Ayr7UkZl3g8bMqM9eleC/tnftT+CtR0RvhB8OtSj1rUtRlha/v9P1FIUgjhMcyxIYpMyM52hlJVQMgZPT83dP1WUeXoLT3tra+YvnqZHXC7dnzRqQhxxjg9PStsLh8RKPuSshXWkp7n7a+E9G+B37P/gmfSdc8RWuvWEVsNOuZrp4pjMJZXk+zPDCpXBLEKrEnbweBXYatY2XxC8FssGir4hW6g2Wz3C7IT9nbMLE4Xait0zj5c+1flx4D8HeBfiL4k07QdD0+Twrpd8kaTXNxcSXRi2urEiRmdk+7tC7j97JAHA/WPxj8UfCnwpt9J8HaXC+s6teW5bTNKg4eSNT/AKx3PyxRj5iSR2OBxXNioKEZOvI0jGXMlRjdv+vQ+PvB3iX4cfBTQfEvw78ca1qtld2jtd6h4gtrN5tNtY43jZobW3tn+1F8ExN5cLAHnhRWx4f/AGxfgZdafrGgfDzS9W8aaFaxRIL06ebeO/lnUGUs135MyeTyGE1unzL8o2YavnT9q/4k+IPEnjK38ESRWN9o9jZxXF5ZQQbY4ryfY7LJO3zOwA3cYA3AdRXgPjC/uNI8I2KaSLqwFz+6sbe3tXjW5kXBIRtqq+MqPlJPI7c15uB/fLmb9DvxFBU2uZf1/XyKV54GvvF11c658Q/F1r4Isru8na3tRZiUyB3LIkMcbRqqqhVAxBx2rovg74U1Xw/4pv1+Ht08Og2txAJNQ8jzHlLkBvsKfORcZJ7ZXGTjjHtX7P8A+z3fRWd74n+N3gTVNdt9QtV/sqCS4e3bceXLxiRXUsCNhfGMH5elbXhz4s+Lfhx4rk+D/wAN/CR065m1TdBpbLFfXsCvFGsn7xnEY4Gd7vhc8/KMV3zp06D5Yq78h06060XbY9A0nxbe/CvXtd1PxDq8/hebW1REs7iXz9RdVbcAMsVgXc/y5YNjtzz1Pxl8X6DoHh7w94C0prPxPPdbr2+hW4R7mOWRPNRJdqlowSykZwWx6V8n+MPD/izQvj02v+OUltbS5nRwurhrlYtsXzK8gJiyrkhVV9oJB5AFegeHvhDJ8R/Fi6voFxa6FbXUzSahPgAJbQyLLJMmApX5Bty2MHpjFXSTlbn0RnX5YO8T6R/Z68HeO/Bdvaad4l/s7wt4c1f/AEtY5gxv55AAAu4gJGo+U/PyB930HgfxSfTvjH8Wm/srZp8z3TaOZ51Itrd45XSJQ3dnwTxgHPYYr6v1v4zaJqvje80m4trAeDI7AW41KQmQ3BXaXgiKnHIY4UAkhd2ccV87+BPHvhP4dafqvxD1rRhqVu18+n6bocUYN018HXzJVml+7shwCWySWI9Ael1FfRaL+kc0YSs29ztP2Zxd6d4k8SfDz4oR2kd34AnVrDyUZUl+0b5PMweZOcPyOCQO1d7qng+RfGHizxvoOiywalYx/aILqUMIGbYmY0UhV8xueeTtJz1rzfVvjJ4b+L3xF8Fm32eHriLVIZTBbxGa6+zxAOEuZBhGG9T8o4CnvivXfilqWst/ZNn4Zmvbu0067Ooa3qUZMVh5LbVEC8gszPjCLnHpjpjJt7jSs9TyT4X+CvD/AO0Z4lvtQ+K3h+W2vtGTy3ltp5IIbgliildrKwUbcY5556Ngei+MRq9ppevDwfo+jWlt4Jt1gilOzbbR7Q7bmAGZAg+b7u1jyayPgh8K/iZY+Ltf8e6zJH4b8Oa1G/k2jTN9qSDqjDyvkjxgEEt15wCKk8ceKPhX4c+HV9ofhPRr3W9B1e7SHWja3ZWXIO9iZG3Sfw4BXCkA5pTbdodCF8bcSb9n/wAc6b8So57jUbTT4dY0lysFlaxcxOy4FxJIclt+CPmOM579PoS/mktbKTw/o16trfSq8rzPHmOMnDHbxnkdOD9K+aPhD4s8H2vjiTwX8G7S3sNEljbUZ7lg8slxLGEBVnlJk2pkgYOBuHvXt2g6teeIvEeqQWObGC0PlTzSYlSR1bYdi4GOuMdMc+1dkWuW3QznB3bMnX7WIRWvhTXr298QzatNGzMoWCONIirF3OGGzk9icL26Uzwp8QZY9ebwH4eihvI7cSf2fKpDRYgQ48wg9HPAIyc161qGh2F+TZakY/OaEIxZdoIbCgK3QZ9M9elc34h1a5sbzT9D8M2UNwsWI9SngVAbf7uE3r0fHzEHPb1Brnk49yo6q1j4++H2h/EaX9oG+1W+8ue9lSaW9v0tyLWMynASMAkBmWMKo/E19YWniX4gax40n8JLodtLoFtbmG8v58gTl1AzGMrkEfKVCsO5wOK6PSrlobtrW51CzS4ugfKhO0SsqgtxjB4DdBntXS2s9x5iK7K0jkDA+7gcA8926D8qUqnNZLoiXfsfnl+0D8OPij8btWj0vwtYvbeDPDbSp9n09Fg+1SAbP3artLHKnOBgdAeM17f4T+GfifWvhF4Y0LXPDcfhO90e6ty1rJJHv8i2j8qS4eQcs1xkM2ed3OSAteueIfid8NPhu2snxDqkOivY24nNsqOsjvgny4iEKvK/HyKSfm9Oa0dP+Mvw31rQ/wC3I9XURRWa3FxZ4Z54kbB2MIwfmzgY/pSjiPc7BOM77HyH40/Zz8Y/FXR9Xg06GLwTd2+pm20u5FqsZltIyzB5Su15EPGCSi5PBPIrw/wb+xt8b/EviSDR/GfiDS7bTNEcRagySSXFw8IYlRCoVCjuOhcgYBwcACvvf4yfFuz0b4Paj8RvAGsiCeyjjuYAyDfc4Yp9mEcq5yxORtGfl6Yr89viH+0Fa/ETUdPg8Gf234M1GBPtmqaxFK0D3krxgSQLbQsCIxJgpuPIBG3HNVQrV5z5aaQ+T3bvQ3dL/ZZttc8Lpofia9bwR4v1O9uZYP7RnCiKxiwId0MZBw3Hz5xkYGQcVH4Y8L/Dr4PeIYvhT8RdZstZvreD+1Lg6YzyTM7blhtm8sb/AC9uTlfmUbQSqk18/fFvw5rFoljr3iC51TVdRvY2kiurq5dpWiTBJVCcrEMjaMAAZ45rx6OfWvCz3fjTR5ZNO1Arl70I0jRo+BuJYHaeFAPb8se7RoVJQfNPTyOWc4JpH7oeD9MfTvD2keKNRht9P0SOMzW1pJtCSfaELwNIcFAfmAOWzkfWuS8J+P8A4WeOfGsWjeG9RsLTx4kM8hn020SX7PAAxMZ+VBkIcZwwz1NfmOdd/aC+L9hZWul/23r9j4dtVubO1jdo7dcJgljlfMOOikluwAFXfhhqmmfBRfEnxA+Kq6n4O8YXelzWOmaRaRJFLIt1ukaf5R5XythiSwwANoY4U+PjcNyRlJz26Hbh4xlaMVqfpRq198Pv2WfEWq+P/HnjJydWt2lbTFtdkt00koAZFVmViH3E4CnnJ+WvFNS+L/7PviXW7/8AaV0qb+2dXj0yO007wvdsEvZdQt5FAvEg8zAjSNgpKg/KGYfNgHi9B/bC+GfiXwNoDfFzwpPqV/aRMn2rUTDe+ekHytNCrEEyMcgAgdCQa8B8UfDlPjxrOt+Ovg5pOo6edPtY5bI6rKLebUN7tGj2qBI4kggEYQDhjkBQa+dpRdWpyzdkvLb+vuPT9j7GPtJL3tvl6dvxPL9J1WPTH1rwh4ybUPD2na3ci/iazh+0326Rl+WMg7WeRU+Y9nzj5q+0NY+MHw3vPH3gP4W/D3R9auPC4luLvWtP1cTXExaeFbaPYLyWdmMUDySKclS+0q3ArmPA/wCxL8cvFN/B4t8f3Vj4YaSJRBazyi4urdtgUSP5AeBB/sJknnO0816QfDXw1/Zu1/R/D3j/AFW98XXVvfRatBNaWYgSAnOGuJNzSNGzl8qpA2p8wwK9OdHBX5E9Tk+t15vQ+rrvQ/g/8I7GHT9M8OXOkQeIYzFdy2iPO8YcD552ZzISA55XOBuwO1fDvijxfa/s2fFbXNZ+GuoX3xA0O60hklkMjXUGl6lendBmdsp8iYJU5PIBAORX6My6J4S8Yi/8V69qLnQr22hiUzSC3tmjm8vyyJCVwCcAKepYdc4r86vjR8Hdf1n4paJ8BPhxqza34dvZGu75Y408zS/OkeXzJ5I1UOsY3MgYgH5FPPNKGCoyqxdVEU8VJRlFfM9A/Z7/AGi/A3gWOeb4h/FXUfHOpavPFbx6Zcwz+VYsQPMcPMWwFYMDjaCBkA549y8W/twfADR5ksNL1e71ee6YxW9xa2E/2Fp1HO+dkQbU6sR2HHFfN/hX9gnw6fDfiZvFF/qGl+IX32uj3sgUW9rHEqFbiUqZFkJbK5YooXkIeKi+CP7Cvhi51c3Xxg8Tr8R5bBlaOx0dZrHT1jbICOTiVmOMny2iK7cciva9thYRcVLQ453k/aSjqe/eDfjz4i8f3Zt9J8c+FFvY2keztGPlw35AxHEzsd+0MRuWNRJ9R08D8U+HPA/hrULi90zx7qfjT4pyXRvtQ1DTdT+y6bYyzPvzN99PItyRujRs7FAKrnFe06z/AME/f2dbm6ub/RDquhXouVfdZ3u57dmP3E8xWZPlbG3cMr1zxWxP+yd+zf4b06Dwf4kjaa81qY+VJPfvHf3JQjO3DAeXz8y4K/Nz1riq16FuYqE/5Fb5H54+OfiL4TvPFF342+IviSb41a3HND5FhpDvaacvlqRneu9CvGNsePYHPHrOh/HS98X/AA6vrjQtIvPEkA1DzLfwbp1u3kW7oCU+1TRxDKYBd+Qp+X5cV9tT/AH4O/B+28W/FPRrXTPCsos4zDPcWSPZ6ZHbKqs0cIViXlIyzAH5iML2rwT9nn4q+JdS1/x5qHgo6CPDsl9EsWoXLJZaarQKyyTqF2zObhmJGSEAHGAQK5KuZ07ckI9Dqw9B1Iucemh85aL4f+LniTw9qPxk8a6Evw88H+FX86ysIoRavf3dxMsQdAS5eJH2Auf9Yx+XK5x+o1r4607XfhoNV+JEDfC+0vozHcQTyhGaKRPkWJ1UEPInPlqu7OQM9/BR8QfGfx3l1rwNYaHHrun6Lexyw6pCxttIvLvTJGJtpSwk8yOWePbtDYBVfmGQR8R+INa+I/jX4m3OieItai8ReNb2ePSrPTtNO6wgi3sWARR5YCAgGTOR93qTXg1a1WctI2uevHCKcbVGly9unY2P2kfCHgnSNXkGh+GrrTUgjjW0nheRheS3TmSGeWZh8xZQOGy27I6V12nfs0T23haX4n/GuaHVtEv9NP2TTdPgN7PFLPHlWlJXy1dFB4Hyh9o3A4FbPxu8a/CXTYNDj8R6hqcXiXTpING1PTtmUt4rRS0rukibneRgu0h/nAUgcDOfpfgi6+MWqyav8NPHn/CodLs91he2txJ9nd02pMblLUuqESM52+Yi5wSCv3a7MPjasIcsCZ4SEmpS0R6T4D+CGifH3SdGv49Xj0jRPC9ja2L2qRid7qeEYkhul3K6r5aJn5889O9ZHi34D6xLY2HhnSfiRZ6V4b1K/ns7p4I0txAZ32yQRojqWZm/gwqjbknFfN2h6Z+0d8O9e134S/s6eIR4l02K5LvdWs9pHHcTyxrukicl2DbsJgc/uz0xx+j2s/CL4f8AhXwVodvqdtHpmuJBDComumeIX1wgEskykukmGHLHIA9FAx6VOrOpBNrY4q8I0p2Ut9rdDg/Ff7O3wr+EvgN7SPxDpfw+spI4YZ9Yu4hPqlxdBlB8ly6FCMBgqCQnJ4Awa4Hxf8BdAsfCUXgrwpf3euaF4ktjqEuoWSfabzUZFK5jQR4VI+crxnPBOa+jfGP7Lvg/xrpltbC1t7obY4pJrppnRcKoe4t0WX/WFgcZIAB4qLwb8AfFHgDwy/hTwt4w/sSygSZYlijeZi8pyW+c5i55+XJz3racebdGFHERitJ6nN/BT4TeCvht4QtNE1DwmvhHVrglUS4uZLqa+uCMecSmfJB3hQhChSx/D3a08BaVY6SDr09xdXQJZ7dLhwpGQvQEHgYOVxWbceINJ+HPh3S7SfzvijqsavIk0XlPMWU5eYEllhRSQo+bPTqa+MPF37Sdr4u8d+H/ABbYaLc+HpdFEsLW3nq5uZZCQiSYEa7Uf05bkZ6beyOiUUjltKcuZ6I+vNP+APw807zXeK6uhckI6zzMFdM7tvB5xx36Cus8N/DLwL4c15tZ8N6X9guzugYPI77VOASEcnC8YH6Yr4q1H9p/4saPaav4S+IGgadJdS2iG2ntla2kg89SCWi3v8wU5BVgQexxUPhL4laL8HbTTk8JXH9trqUsM+uXNwhdkRM5WEvt2sod8AnrgnPNL2mqSQnRlbWR9s3OjaB4euNYitb+HQbnXZo5FiYgYaHapdEHJ3jgn047Vwni34S3njexlbRfEdteTLLD50JhVYRtUDgoxIY+uCD0x8uKk+FfjSy+K1xqHj7Q/Cl3plrG5itNSv2VlujAXjcWyN0GU2lhj06givLPiV4/8a+HPhxHLeWX/CEahrF5deY8Suks/kfMFRRzGrK+FPP3c9DispU+thw5r2T1PatI8Ha34L8MReHPC2l295HbTu0pJVw/nbSxQcHr144x0rvPFGl+BpfA97Y+LbKzg0S2jFxdQyDbBEUYSbjs2/xDJxjPQ9SK/OrSP2gvi9Holvo9hr2L21kV7cXaC4knixxHPO2GcKMnIIJxgkjirWm/tP8AijQbDxCfHnkePFu7VrRrQxotorScbdu3aySKxUqQegHrTmqiTsivYuTWp9Cj4KfCvUvB+qal4FutM1+31HE9kbdkXy3TA8vz0kG0A5BU7Av3SPS5o/wP8A6bDoPinVr59H1K0VVFgLxI7O5ZjxDIGyZA3AYK2Hxggjivh7QfFug3f9o6n8J9EX4bSxQ41S9lnmfT13gkxLGWJLlguzYeB+vP2P7NPxH8b+IpNI1jVpZX1jT31W5uY5p1s7aDYWtjOZGw3nhDwrFYz945IrJRk272Rq0orWTPvRbuX9n7WfEOsC7s9Y0jW7mOWbTftAiuLGYggzCMqwKY2grlQFHHArxo/tH+BvB+k694/XVI/iJe6tN5P9kpFEkk7cLFHczPnbbxR5IA+UKMADha8i8EeOvCfwzvbCXxdpMHj+1jSLT9U1M+Zcra/wAEbwmUsG2xryFLMVHB6CmeGfB/gbxb4u1y6+H3hzVYfBdkjXNzrE7fJvl+VWtPMCnmTopVmwNzcYxj7JN+89PI0TVr8up03jD4/eD9X8AXHiPSfCOrfCjUbSxnSV9LhiRrgM0TRoLmJVDIroGIkAwOOnzV0n7JPxR+J2u+E7aGw8P3moaPJfPKuo6nLFFE6SYVUgVuZBncMoNvy8VB8AtG1zW/FGp/Di+1CTRfDNtqSXqQ6vZs2oXgk2/6GvIgSNTHycZJIIUDK19W+MPiZ8NPh7dQWvill0y6Gq/Z4bWKMCcxAEm5EaiP/R0/vYwRjGScVpGioO/cJVbr2dj50+Nnxk1r4Ta3pY8ai3E9wsyW+l6M4SWZJApaWZDhdicENjrx1zj4PstS8WfFb4kXHg9fEGqeG4teleS0snuZJgSCXRHc4IG3BI+6T2GePq39rX4z/DHxV4k8P+FvCenWGv6yJLSZdciG+RVlMqeRH8obGw7nAbADHgEV6l4U/Zg+JvhbTrs2Oq6VYBthN3DG0t2pkO6QjMalVAbI+bcBjAFd1B0aMOeS1OapOTtHY+KfC2seLfBnxQ0XVvihquuarqXhhx9i0WG8Riv2dCYVdYnMbCT5W+98yZXJU4r6f+DPhf4W+JtRuNc+MN5b6D4j8RzT3aWbXnkeSjT5jRmV0BfGAxKhfbd93Yn/AGfLTxJ4kt9Ss7m212bQ3Euo30RlkuJDhvLjVmyWYsPu5wB8uRjFfPN/+zx8S/GPw5vfD1jos2n6tJqbzIl9GYZGgjf5Y5GJDMhz1XPOMA1y4icKtrWRrB2WrPvz41eJvg94A8Hx+JNU0XS/HUvnxaTbQpJHKqjAYIclhuXOT8u7HPJAz8mxeM9E8U+J9V/sHxTGlrr1sy3GnsyxQ21usaqtu43Kh24Cg7V6Z612eofs86F/wjPhL4P6n4wSTW7Rre6uYol+0GO7ktwskrbyWCKjYD5UkYJHIFT/ABC/YW+HGiW7X2r+Nb3SLS7tktYoCIY0+1kgeYCVJK87sHoQMYrKnQp04ubloiXVtaC3Z4zca7488CT6deabf2SWVgPJst0CPD5CBQzOjHazbVGCTjuOCa+rfgd8c7j4qyT6wfCy+Jta0eOGw/tG1kVVWWTdJxCQfKypzvAY/eXgZz5H4k+G3gLwv8G9PbQNOvdX0u1lNrHqN9MUee4cBVmVMnZEZFI2AAjHOBWv4f8ADifs/wDhu3svhXqUOp+JfEVgL7WtT2rNCsWxDEkEB3Rjk/u+vAJPUVo505Rf3BaT0sfW3xU8PGf4ZeItN00XlrqeuxCc7YzcPAbZhP8AKqDJ2qhCerBQMV+OmseOb3UbaLTtQtC0qPtmluYTvTblVjlfGCTjr+tfrrpPio/C6C38S/FvW5NLvddjtofsDB3tYpAkfmOrlmCY53AMApYj5uK+dviD8TPg/wCO/Bfin+37j/hVfhHTtShtnvLW2E9xrUczSKy28PkiRQwjSQY3FeGYAcNEKyoabijBt7fM+RvhH8KPAXxC8NeJfF3izxJczSWuLC20fS2WG6t52JZHlmeKRMMuPl8tgFbJ5wB9BfHL9hnw1pnhjTYvg1p2r6vqiHy/sM11GY5ldCWmkldRtIIGSCuMY7qD9O/Dofs4/AD4S2viPwpvtdD8TE6hbTTxy3d7qEhiynRW6qgCn5IhxyM18UfFj9qX4x+EvHbv4J8RyXy6paAW0Go6YkMVjk5WFYH5M4y2ZGLhk2Zz2xhjMXVq/ugVOnZtrbv1/wCGNbwt8Cvi54HjtPD/AIj8ZW3wm0TRb2z1BYY83TxuSHi+zypsQyb1wyMcMTko3f1b4oeD/iff+Nr3xh8ONb8PfGaz8SWcX9reFbz7PbTz2cMPlYicGRXTa53crt3Dj+Kvhy4+JHxJ8WeH5PBGuK/ibxFqtwjTahczGWTcWAhQOWxGqcDA4x94nrX074hf40eArrTfFNz4RktdQso4LbSF0W7jeN7ndgrPGhDmKViAygYKjBG0llxx9PERnzVVv2OzDezaUYPZGt8SZL74/wCo+BPBEiap4CsdOsbr+1dHe0kii0p7WLbCfNmiQSKUXZkll4G0jcRXE+GfgjpHgLUtL+IvjS9n1XRdQupdJFhovmtcXLneq5BCKATFlos5YYC5FfR2pfG74ieDrZPA3x+stFurjWwm65sxLGLa3mU7/MgUSAlSFVWWQEMclSFr5k8cfEn4neHfibpuofD/AFK3PhjQ4AbaK7gElvIs+S6SKrJJvkGCHUhhwDheKzw9Wpb2UdinSjbnena2x9cweI/2d/DrapD4u0zQvDzanbLa3Glpb+bqS4G4RytAGaJtp+6GGDjnIzXhPiv4F/FPQYr74rfBPU7h9OnaNLfw9qJE0yW0vlrG9m8hkhJKHeFYBtvTPy1B+zvr89z4/wBf1bW9I0/x/wCJ9UuW8u0/dRtbRuxl+0KpjYBFD7RwCEUDJIr2z41+P/hzZaoLrxNd+ILrxb4avbRrfTdFyIJJJBE37kyJJEqgYzuMbkjGBVypuFm9yVrK0V/XoeN/Bzxp481f4p3VzrvhxdMtpVl0/TZB5dzcadqNrkTbwAjltzfvN4TG0qCK978Wad4y8d/sz+ObT4jsNd1e1iuWsPJENvLby24/dS5jRAhV87hjJjBH8Vdv8NtabWLi71y18K2fwwkvW3xWOqRrDqdxO5GZZ0X5khZmaME9SfavzY0rwv8AGJtC+KvjbW/FCW3hca7qOtavZRSMv2ydJpZG+yII2aGJsgRRs6h8KRn71culSVlpoX7Pq1tb/hjhG+Gl54z8PaVa2Ed3a69cTpHaxDDWsuZPlWTjCmMDPttPGcY+zr6PxHoHj3UPhZ8Ovt3jCaPw/aw6z9qd7iGyN4pKiNQQgKoqlFIA5I7GvkrQfh38Svif4Ktrz4eeXdyxXvl2uiSXq6fqClQSZUkn8qMoBub52QMOF5wD6b4F1TVPhtY+CfGfwr17ULLU/ENrZ2vi59XsnurUTyMiufMm4ADrKyCOZtwVSDgnHdiZK1mRThKXwno1r4p8WeGPHujab4r0SHT9It4IrK+j1+P7XDsYBppIB5rLFLIi7UfoSVyNua7j4ieH4fjn8PrHTdD8O6p4ZsNPvS7JDEPs8kRypG2NUDBNoLLsB4K5avoPxL8Pvh34qg0m6+JGp2Hii7aGSKSUS/ZIruWTBQbY3AAjGVQEhsY+brm58N/AXgfwHpqN4B1q60K1eSR5LO5uTdQAg7ZT5c33W+X745ryJ4qMWnFar7im7q9vzPhvxd4B+GPwY0M+FLvXb3VtdvY0ubC0htJWMMcgbflMuoztI5K8D7ozmut/Z6ufjP4M8Jal4v1HdD4btvMvltZdgbUGYCNSAVZkjGQ3ysCQuPavpT4i+D7HWbm/8eeHNdsYZdkdjcSlVkiS1iB3RNLhyrIz7htIGWGQOCOa8ceIdM8Ya/oGjaA0vjaGxhiZNL01GayO0gCS6kXA2FVxgZC4wcc5qpj3UptT3YQoLTlWhmW+h6l8TtZvh4i8Va14K1ywsj5lpZywQsvIliyi4ZkTzBuXbvI4LjNfLPgj4B+KtWt5dKi1O01W8e/JeFm8qZVjbY7eVKRuXG1z8wx2Br9CvD+q67ca3qer+LfClnYXVvZpNaRWyJPqUibzGVFxxuAXsAOMADIIHK6Q/wALF+JcfiPUZpvCmuQWImXTr0tH5Y2uDKztgZMWcqewrmw+OdJ+4i6kHKLVvuPzn+Kfw01bwF4pj8Aar40ums9QV52sJFlihRJHaLKxuwG1mjODhQVwR1qz4J+Mz/s83K6bp2pS2sZntvt0Ev8ApcV1bxr86DzFIgBTJGHyrcYxxX2X8X/C2t/tEw3EvwvtNNgezjUx6vqC7ZblIjKEt4XVPNhjZyTlgRk/d+UGvju7+Dlxaas+jfE7TZrHU7iNSY7xdsMiD/WPEELpIoIIDK4+gr6bB4mnWpfvNDzqqcH38ux0/i3UNX+K3xM0P4haba3Xwr0DxFLZaVZ3kqiGGR3lBWSB/lVnbeOT8px2GcfVfxbsbXwF8K7Xw3pGpy+JtV1y8S0vLyWYSfaIzhniA6KhCrgY4Gck9/AtB8VaT8ZfD0n7PviOwGtf8IdFFF4bnheS3MywwiCGO4kY4G1cruCr8i+vz19LaX4B+Ifjzwz9n8c6bYeFtQsZ3OnfJuhdl2qGaNWk2BuuQevRR0HBja/JaKWiOinH7UmfLPxf0HUfGq6ZqmieAb/xNqP2KSBrjSw0lrGsR2qXUIFXCpwCFwcBRmvk+G61290ib+2Y5lnt51jgEwLNEOjYyduRjGR/Liv2D8DfDjUPDk1xLr+qXUkcbwzP9ilbyHnUFnVYvLD7SuwAA+qgdK/Or4o/CDxv4KtrzVfEVz9g1TVpbm7s7MYLW6u7zks0e+I/LhOufYGuvKsdCb5DLEQdvdZS+DfgK58X+JrXRPFFzL9lvby18qFG4S2jcG4+UEYjYbfQAA9s1+rvjJ4tGfS9Httbi8L6SyZSK0jxLNIhLBY/LBAQ9doxnGO/H4sQePtZsr+yivlht7vyo1leMGPz4yAAoI5R5ANpZTwPQdPVfBVn8aPit8bvD+keHtRl1PSPC866krzySJa2ZiYbopZAC8k0w+QA8EHJIGa0zfBup7+yM8M4r4nsfoL4h+LH7MPxp0rUPDnirxHaWY0GcNM18zabLBOrGM+RNOqK7Z4YRFuCARyK+Q/jH4N8JeBNP0u7+H/iCPxro93c5siLuK6MU2Q3zyQ4yhB+X6HucV13xc/Zoj1f4l+J49H8S6L5mvvaXNzptyjx3KHKusP7nna+393JtZsEDGV315D8RfHPgO28Ma38OPBPgnTvAOp6ZrUdkuopMlzFcS2shVXjYwQOiupz02gnoMVy5bRlGa107Gk4UlC9N6fgeW+LrvxPbW9nqOt+Jbix1awd30uzWZ/JPHOyJDtTI4BIHTHSuq8MfFb4nfEu+0/w3p2q6vqepW7oxt4EQr+6YbXJjUb1XAVt2ePSvnLV9B1SR7rVdZkb7azMHM0rNJD5fG3b/CmOmMfLg9MV6z+zn4oh8IeL7GFLwXseoTGzv4oMB3sbkgs3nHHywkF3wQSFxx0r6qrhoKm5WV0ebDES5lFbHuXxXsviP4f8T2Ol61od5qms3Wnw7760t99vJ5oJMTqiMjPDKNnHVQO2DUfxU+FGkaCngzR/C0Q/t7xFo66zrdtezq1yvlKnmp5YJ2iORyqqB2IH3TX0t8IvhtBqvxFn8VeGvE2uax4c06SdpNP1ORmgnuZF+QxHgNCkgBy6hgV7g5rwTWb/AOHHifxevjmK2ufCXjtbndcs8jSwXUbgo21WbyU2qCBtAyOPmzXzuHxdRTUUtj1KlKDTPkbV7iTwxe6nbQ3gex83eVztCFc7oHUchkYfw+gJHYfU37NOmab8epNd0Dx7q0ug6jptsos3ib5zHLucSDzS4fZg7+47+tfK/jqb4VX+p6heaQ+overcy/aYJMizMzOwLhwqjaemOG/meP8ABniWTwT4ptdS0CTzJo7m2Qx5JQhXwyfMRgFcjqQB2xxX0ape1p81tTyZS5ZcvQ/bGy/Zk+FPhnQZtW1zSB8TpdOsmkK3G2X7Q0cROVjZvLDMuNo57YPFavwQsvhd8RfDNxrmi+CbLwjJg2Dq0Mcwkto2YRvG7Rru+73TKkY5r86fEX7Y37QXgnUh/wATG11Ky1K6aSHT/s8b3UVqB8whKoT8iAc7QoPOOuMrxb+1P8UNb8cS/Er4Xeb4N0iysbaIR3OHN2kX+uF3GX2SM0hYJJt4VV7k15caFfm1Wh08keW3MvL/AIY+6Pi142+Hnw918fDH9oCODxT4N1m1N1aiTS90cP7wIiv5GBgbXDhUPHln+IiuBm/a9/Z58EWtn8Ofhz4RludOW9htBbJaRRWn+ksFJ2OxJzx97DcDjHFfJnjj4++L/il4dvYtSuP+EiGrw+XNH5MbG0i2Y/dxR5ACsAd6KBkBjzXyw5mF3CIRPZzw3Ksk0sTKQ0Z3KTvUDy+mM4U1tQw84puTsvkKbi7aXf8AXQ/pGtdc8JLqH/CNWU9iL/SVRUtEePdavKvyIVzuSR1PC4yV7V542g+Cvht4gufFKTaJ4Hm1uXGoBIUje8lYlsyzHO0kneOFG485r8ofClr4s8bpeeMNNuNT8U+IrSSK7u76yT/Usq5i8vYvys2MKmOi5wBiuy8aeEP2jvGemR3+raPq3jv7QwKRzSK+0EdxuVFOBjAx07Vo/ayjsKMKa0vY/SfxVZ+B9GtH8Q6Itmmo6IZdVt7O3kt4ftLGPfvKx42ruPzNjdtB68V8M6v/AMFBPHgisrrT/CWmOkMR+0NLLP5byMOAhKZTAxkfMc98VxHhvwH8X9c0S50+z0K/1KaEpZ3Y3BWt50QFrd2y5CJnuQpGK8b1/wCDXxx1Pxpd6DoHhy4hCRRyGCRP3DDozRSJ+73H+797I6AUqFKLk0xVJRUdj9R/hd+1b8MPiz4AudX8RSx+FdQsZFtr3TriZUeaTCnfaDcHliZjjGNwwQQRtLbXjP44fC/QvDezwtrAv57fJisNMB3ySPnETMy7Y9x67gfpX5feG/g9498MvrEOps8mp2gy+haZbzT3XzBCXVggBKJyyqOgOcHFe1WvwD8U+M/DNv8AEf4Wy20U1xJFbz2lyz2t7BMpCXJmRhsVAcP8uSyMDszxXNXw8JS5VIqmoJKTVvyPszxJ+0X8Ok+Eya9qjQx3l+EgXQ9RmWG4knJX93KE5RD13sFXbzjHFfkF8a5tau9U1CfRr+4fwpJdLdJZvdyPApdMMiruAwpzjZsBAJwBxX2jH+wl4k1nxXq+o6l4qWWKRbee2kktywV3H79W5C4zkIyc4+8g4xm+MP2NJV0K60zVvFNro0vml9HWW3kltndBgtKeGbKt2EYUnoRWlKnClaU9fkPnSThTPiXwN8V/Gnwo8VXXiGDUbnUHuLdTEZbqR9qxspXDM3K4JG1lfj7vWvbtD/b0/aKey1WHTZdP8Y3FxKZbdxpbvLp8a8lVSJkUjbxl1IA5r7M+CP7Ffwk8DSf2/wCLLy1+I3iG2g82WJwkVnblo/mP2TLYCnPlyHDAe9ekWXxe/ZM8D6aB4a1rQdKttZYrNDZhI5JWU4xNwsgwSdu84z0zxXRKtRbvH8CFKfw8tz8sdc/ba/aj8T61BDuiuYsjztDt9IY2lwqJ80bFfMncMMlhuAz2A4Hm3ii6+OeteKbOPVdB1HS7vxTF51lYQ2MtvBcQlsL5HAyBwmGxgYyBX7OaH8f/ANn7W/E1loPh7W7O31e4Pl20fkbY5Hz8sbuy8FsY3DgHAz2rf8N6Z4lvvFOrXvi+6i1mw8zZYYjUqISzNhVx7gBiSwK9aPbU4/YBubVrWPw3u/gt+0t4oW7uNR+H98kWksI7h7iKO0ES9Aoid13uc9VyQOcY5Hu3gL4S/tjeALTw/Bp/gVbvTvEk/mw20s9vdQwSou+M3QDqLUMiDBYmPAALAgCv1A+K3jTWvgp4O1jxdHow8W6VYIFubVUHGWGJmZz8qrxvBBHHy57/ABjq/wDwUD+I+teFrvVfCug6T4e1SCSJx52+4H2fJGyRMpv3clWVk2/3TWqk5Q0iZuMu4/Wbj9u5/DOpQa7pOnf2JqUM1p/ZNxDaCWI/cKW5eRZQMcqRuU4DKeM1876t4l/at8HQ6J4WmfUY7WztksPsb2yyK/mHy03u6KZHXcMN24AI6V9M3v7a2r+IrGy1DxJpug2qwRoPsLySJI171aX5zhUAJwhLcHuRX1bP+0H8BPE3gi51zUfF1lCLezS5uYIrlFuAoAz5IwXbaeyg9PugcVzTnKi9aaNVGUkrH5GweEporfXrbxY0QudPhmZ/tcYimjupBu+4wLYJYlSR34A4rsfhd8IbTwm9xrnxntnv7DUdOV9Nms3IEW3EissinG+SPI2hj159vuj4o2n7HXjLwZJreo67pVgLyMPPqaXZkvz5ijaxt8s0j5xwUGP4cdK/Mjx9fWFsz+HfDnjjUfGXhy0nC6d58kiJFCvy/wCqJyyYGFOFGzHA6DppYudS8ER7BRScke7aV8NLDxF4H1Hx74Y1y4g/syQpMt6m64Nu5AiCybjvx/dPTHWuZ8D/AAysvDesQ634mY+KYdbh8m3SGMHc5YFAzKw+cfNjkr645rzrSPE3iyCzubW11AjTLi0FtKYE2QTIDkxuBnGB0xzjp6V6L8FtU0Kz1KSx159QtUt5GvrH7NKuxflIkEe4YO47Pl+XB/KlKDjdq2hSldWI73wnoEHjrVrm/wBDmuRoVl9taCYRsfKfAiDgBhhEPAz27jNeLaRqPhiTX/8AhIzJBpJMrvDGiZhUM3AVQNowuPxr2S68eeKPD/iTV/HFp4fDWPifZBaC9uC80SRfJ+9Vyc+YOTzt59OnlUPhqTW7e71qSWx0y0t7qSQ2sKgyAMc8L8q9OmOuOPStsO3y+92M6tuh9C+HdV0T4geL7LwVorXdnJc2MrzzqocRmIKcZz/COrcgZAGDxXmmsa5/wh17PDqd4t/Fo99NHEscu3zGDMuXTou8KCcc445qj4M8JeO18/xl4V8SW1l9nkkgtx88Vw0uFDqq+WQykMvfGPXpXEeKvDt5b6nPpvieUPqu43DSNyJTLl2w49cnqKh4dOVrlwrWWx9ifD7WPA3ifwdYeJPGs9p4VfTb0wJcWsgkAiCgoZkYs77iflz3/IweNpfBfwU8dt4h+I+j3HjjTtUgWfw9faJIi28mNrM8oLggjcCBhsAMdpBGPmy08W/CfwxGZrbwPc6mVhjhNybv7PEjjhn8ohlJyc5IYnHCiuwm1/4e38dnd6fC2p6ZGzYs7mQlFdtoYw7mbZnJAKgYPI7Vy1aLi9NvQ0pyXVHo1p4l+I2sfEDSNa1rwJbWfhfVCxL3bsbS5gCnb88nO/aOOMBvYV6PcDTPiN48tvBOi+HJPAPheMSS3l0kUslxKsalz5T4ZQjDaFQcFj6VtN4p0i38CaX4GvT/AG3pejXcM1vJeQ+XeWojbdFDH0ab5WZQzceWcdga4r4veIfHng3xbofxE0PVJo9KuohNbWybf9GRVUtEYgMYbK4b2Arnevu09CrdXY9v1L4b/CqysJJLzx/D4msDCbSOz1Ty4Lyz3MI1miad4zlDgY2rleckACvgf4w+GLDRrbUNP1vxLe67r9vLHNAscn2nTDZykbWjBJxuj3McMCGxgY6+t6rqF7+0XL4g+IOvRW9nDodvBZSb4jGsj+W0sKow3KTkEHPK7lGMYx5BqXwg+J9/pN74s8P6T9k8PxWyyxTXR8uGZM4dYnXduO4HAUHoRxg4vAwlSlepL/gEVnFx5UfPs5utTuG8Px24uvtmGhRSVwUXqSMYA29a+k/2S/iJ4j+BHiPU7AwSXOoeJJrO0s4Gk8uzZopMATs7Js8zJUSdPUYNeR+OfDd78Nr0Wt1eW1xE1vDcrPakyrEJy2BDJtXOQvynuuDwK9J0/wCGOq2stjq3iHU/s9tc2iXumShvNaYHDkuAqlcg8AMzfyr1cbVp1aDg9jhoQlCaZ+vN18Ifh3BrGmfE+fwz4e0PxD5iX2olkXMM0o3u28lV3rIXO4p1OcHGa+P/ANoOHRf2jPD2pa/oHhS60i88MH7Xca0RbpcPsiwsL7SxcJ94YJAQfhXD/s860de8d6r8LfEl7Bq3hy9sbm/luiDa3VlMsWweUzk7WPmdMY+bPatbRde1Pw9qd18MfiFa6l4o+FkFzParq1tBLDczW0RCQ+c8BJmgT5sDaCUwOQAK/Peatha6kntsfUU6VOpSdz5PsPAPhn7PNMJJNQvFiBUgn5uAT5ZHIzjGMDH93tXqnwfv/Bvgn4g2NpetrI0LV4ZbeS109dzG4kwA+Mq42bPMJUZUop6V6vr/AIC/Z08Vzah4V8IavaeA7vStL/tHTNTTUlnju7ZJCG80SSBtwUcZBZBnIAXn5F8caNr/AMKPEFmkmtHU01azGp6dewNtkVZOkkTKXjLAr1BwQwPHb66livr0LXPEnh/q0r2P1c8Hz2OoeNbbXdK0Jtat9E0/7PbalrYliuYUmU7Gw42bIziNTt3CNvl46fCepatqf7TuoalFbkQeLNGkvIoWijVNKSBLl5Fbeo3IGTpvZ8/LXof7OX7QXxe+I2tz/DLXdX07RdN0rR1uIL67t4vNkzKsYiZpG+8ybhxk9yMKRXsPxnj8Vy6F4z+HPgf4XNapfRxTf2rpNvIpvFkZHaVfITyyH/55K2CMgqCDj5mp7XCV+WSPZpcleF4v/gH51pL4wutcHj7xybjUrRA9st9jMFwU3RRrGGx+7OPlKqFbtUulJpGu3sE2sQ21pp1o3mbN7RS4Rt2I5OCWwAOSPU+36HwS+E7ifwZe/H3wtDpMOkeH444baC63eRcKAkIuLceUVZwpEaszJuzzw2Pm34yfDnx34f8ADieN/wDhErSy8PNeyXMBFxFNKIJd5iS4hjGAduBuU7flxgdT7+EzKFb92lZnm1sHKm+Z7EX7P1vpfiL4qu+i+KtX+D3h/T7G51KaKK7WHfHEo37EkMkW0sQXO1jt9jx9L6D438OazYaponwQ+Jx0LxxBeXAsoNUh26HqJmcjzJIPJMSrL/BIv7xWX7pBxX56+HfGh8M69H4q1jw1D4m0u8R4H0uU+V9xNuY5NhAIBIIZdrA+1ffX7OnxQ0Txj8GvEFr4U8F22m6b4PubprrSJP8AT76MSRtN51ruTfIyqRww8w7SA3SvIzfBVaS9olp5Hdg8RGp7rZieFv2MfF3gbxzD8Y/HfxO03QNYt7lr5rq3jWCxEs7AvCqStEix8koFRc8ZHWvj79ofxl4x8Q/EvUrqdHvtG1V9mkQaehYXEdl8vmxouWdSQz8DGOmBzX0N4B8YfEDSfDKfE79o3W73xR8P9QmaH+zrmIymJ95FlOi43CBtoXaG9C3OM5Xgzw54c+LvxGuPFlnrFrrXiO9nik8N2ujmZbLQZLbBWVhuwjTKoDocopJ+8Oa5sHiJKopVtkvuNq1Pli0nqeQeC/h14v1XWtah1bwyLqytNJgv7GETRo7swLCSIIcyMRncByMYwTwfoPXvjN4jl+DBsPEfgmw+ISwx215pOpSW32iyS2ZhHPHOZDhZVGQdjKy55T5CD678Wv2ZPjheNb/E3wh4jN14vsoFs49MsljtozbzMRIvnynDsN+ckqFAAHQGvg/R4PHHiK8m+GerjUdA8P6HczRatbWmQ0N0pO+JwwYZLqzbQrDJyBnGOidq754uxlRqRUddTb8D+HPA37QPhvxDoduq/Cu/8PqLm+umYmN0cH7ka4JTC/d6gDuCAeL+Hfw1+G2ha7CvjX4iWviHRbpdtnplus5NxJjCrdiBWWFFYjaGIyxx7Gl8Q9f8S6Z430zVdH00bbLfaWl3HbyodRtwAAksOCG2uMLjGB06ium0PwVpGnzap4/8T+CtTvbu00s6nFYfZ5rO3juxImfLkH8QBOAd4GOEPQdUedR3smRLlPdY/HfivwV478Q+Gfij4k0TSobfSRb6XZwqBazbyREwRmVVfy12sh2gHGwbQc+PaT8Wvih8SPhN4Y8HeAY7XT9Q8HzSxi486OK7lMsm6IRJKu1Cny/Nli38O7kV4Vr/AIu0nxp4hPiO406+/s6bEVw92wluI3zx5Txn5VQEKvH61s698LINLktNU0HVCLbzVkhuAT58Eg5XkYPzAdcj0NevRyikqXNPdnFWzCXPyxWiP0Gufgn4Y8R+Ff8AhL/jrqD+D/iPp2nfaL+5tZ/OtjbwcR+TEQyeYkajzEhG7zCepNecXvwX8Q/EGAv8EvjKBplvZxefYaqJxIka4UhnSNx8nHygKF4wAK1P2Z/HWg/EfUvEsPx38V2S3VnHb2Ok2upzpb2ksOz99IVdtj5bYpUsBz93rXhusftP6zaajr+jaRJpOjafHcy2MWhx2Spp01vA7Rs0ZXY6/aFGTg4wcdOa+bq4Ot7X2en6Hp0ai5OZH3BpXhz4taT8N10Txd4n8FfEDTtFi866msLe4l1BrOBTg7FBSYxoM8Rq3HU8V4x4rv8A4s+J47G/0HxSx8P2EcU2hPpFuVs7xATmKRvmkSVQAoVztBGCMqMfJt7pmhXl2/iXwvq2o+E7e4jW4P2SeVVC43MuQ6ZQH1J9xXouja14O/4Vxa6ZoXxC/wCEO1GS5e8OmOS0Dtn5P3gQeTvjUGQeZs3HBXINVUy7k9+TQo4jm92KPd9e8feEPjdHceET/bV5eiOOO48M6rI0IWSFkwLK4RnClJVCkZUsDnbxx4x42+IEun+BvE/w2/sWz+FyaGixabZEs12Hk3YdrkyHdK25+QCfm5OK998IajYeEfh1oPji4Ok6RrOrT2uoJFNeQyvqUGBA0sJkdyJ2BQuF2nrvUHAr5m8R+D/D3xV8X6547h+Iv9jWS30e5datmzDHgeVCrFwkoUjy4z8pCgZ5xnTLsPRVRqS0RnXrS5bng2ladpklhHrXjjVdXm+zBPssks7Md5JKgq6M7R5UH8PSvo/4h/FmX43/AA10jwl4p0ux0rVLDVYHsUhjMe6DyxFHItw7HDSLvDqERckccCuBkm8LQeKLyLxfA3i21ht0aC5ts+TKVIPyJwu0qfcDH419YfD/AMFeAvG+v+A4tcsrW7vLyVZ7CKzTNubAqWZb1WXBmCq5+TAQjPQCvZzHEUopaenY4aEZuTsXvgtf+D/EuvQ/BLxc914h0qXTZ5o9L8QpG6PJbbSqpcAK7JGnmdM8AAHGa+U/hYnijQfjbrq/C/xJa6NHolzdrNaTR5imsnkKrHEqjYcHYnVWGB1wQPs7R/A/7PHhH4qan4f8ZaTcTJcXJPhbU1mnv7GeGWLc9tFLCzbZvm2gE9cdD1z9R0T9jfV/h9rngDwdr0ngG5kupLq5hS3dNVWSNfuyi5V5XjXg4RgWx1NfNfX9Wls0eksPpbl7Hjf7RnhHwx4im8K/E/xPZt4Fvb24W31aaK2cXN1f2PzRTLIM+VGcBl45Lf7Oaj0P49eNfEfjqxu9b8eL4F8P+HrmOeziv7ZRJfbc5jkaEIGDgkcdBjg84249ecfDOTwl8Irxv2k7nR5rW51n+07VLiC3jZJEj+xwzeY0eI8IFEjtGoz8ucGl+1BJ4I0r4faZfab4Xt/B+sXUXmILdQ8Fm6/M0DtHhDI33ASuPxrrw841LU5q/RGcqcou60IJfij8L/DXxY1TxH8LfACeLNfurtfsVxcCOPTJ7lstNJaQHDW7FS+JAFXAyQAOPSPiV4p+Kv7Qllo/wY8O+C7T4bB7mLU31S9u47hLaWHfL5kUlpHGqFxuRgquzBzwD0+SfCPw4+Kvi7SrH4r6Npx1zTtGxcTm2dvMjdBvDwxj5nYRgEhQRjPQ8D6A+AEnh3UvGM3h/wCI0+p2+talIl5pXm+ZFJujUr80hx8uFJVhwMDOCMDfGZZTpr3ehnQxkpSuY3xd/Y5+KHgnw1J8SH+IreK7+zNtevaziRlW7i+Q/ZvOZgdi/d2gcfwL1rxjxnr9t8V7rSf7Vkj8P+ILW1ihuTHxaXMyP94Rg4jzj1ODwBxz+qXj/wAI/DqTwzqGreOdWnWyS0zBqVxdp5FtctkI0P8ACJSwwF+fIyMV+W+pfBnxJ4i1i1ufC9zp8Nncssdtewygo+WP7yVcB0O373DegzxW+S1IydpWVhY7m5eY0dD+InxD+CuoXE8WmWfiHSLl42CE7FYLghg8RzlQCAWU4A6V9LfCPX/hN438S+IfFPwq13V18XXEfm3tprQWQRJOwJhRQoE6RMgAPLoArEHivl/4k/DS+8G6Nq+s/wBo2OqS6SYUuYbRnlVjIF/eNE/CgFxgeoNfNs/irxV8P9U/t3R7m3tb+6h2+dCGXEXC5IyMNzx2Hp6fRPDRq+9Hc8xVXDR7H6a/G/4LfE74j+AFs9M02z1XW4tWF0k5byibZ1aOXyiV4HQbeDjOBkDPxn8U7v44eHYofAnxE0qY29hYJaRXl/Ez208TfIJILjaN7AgK299+VHSvtL4Ya18O/Fnw+8P+E9I+IM/iXxFPbpf6giXDR3ouSVLDb/FFE23b95sAE7W5r6E8aeFdF8SfDm/8B+JVuNQ06e1FjNKjBrjLKNlxJLhjuR0DYxtYgDA61hG0NJLY0neVuU/D2wl1mykWTItVWM20rRszGaLHEUpB5XgdentXoXgK6PgzV7XxL4aupdFuo280THd/opBw7IqFTu67cYP51a+L/wAIdF+CGt6RZWOu6lrOkSxt9oaSAptdmxDsYZRjngZy2Npzzgcw3iCyhsI20zfcQNMkNx9pUq0bLzztIPsK7rRn0OW8oM/VP4MeNNM1VovDyz6l4uvp5GvL7XpSscNzJt+XCZdkwI9mOnGf4sV8hftR/s/a/Y+LdW8f+D7OTWNNv7xbu60ywZWMRkVmllSCIYiXCjcdyAkHg1ifBHxn4f8AB3xF0q91OXMNuk3nwwXAiSRGACugZlVihwxXIzg9q+vPAHxN+HPjrTNd1y4a60u20m6i8m6LedqEcK/vDm1ty4McaDYD83G4AECvOnH2U79DshLnjpofl5phe4triS2uWa5t8L9hYh5lQ49zk7cdCemO1Zv/AAjF/qtnPqtnHNDc2Uh3rHviaJwODzgr+AHvX2f8dPCPhz4jeLE+Kfw+8TaLfaXZpFFPOls9rJuXkJdbY1bJbOxivKnafucfPkXjQPrA0e2+z60t7cRWkciuEUySkKiScHCgsCCcEcj1FdtKtGUVZfI55xknueofCf4reOfD8OheCfFmgvqsEkq2lpr0t2WaJZziFWJUqQpIX5zkjO48Yr628efCDQPG2kwaP8S0f7FCXkgmibyHWboCqDIOGAO37pAI4zXz34x+Gviz4PfDkatrmqx6Peaxf/ZV0+3eO4WPK5UmQ527lGW2n5TgV6J8H/GN18QNH0f4beLdStrG0t3uLZNVSRRcAzKzfvVfMfT7jEZwB8y8msZNXvEa8z4x+LXwZf4URzXaax/btnqjw28LR2zQIm5W2Ek8YwpPVVwRx0x4ILVWt3spmiuGKo2UG4jkDrjn8K/WP49/AzVtQ8HWPw68I3a+Ib60Vp1+37UiuYCV2GOUEoAgHC8dAQSOa/NL4v8Awu1P4Mazpej6mJ7aLVLUXDkDKQSg5Mavj5gB1I4HGcHiuihV5t2Z1IJbGd4dvZtLSPQr62OrWepTqRA0kkRAGFOccADrxtPP5fWng74pab8HvHWi+GPhrYaZf3+t27wajbSebbNF5IEsDi5Q5MrHzNuVKkkA8AY+KLRvtd/Bi7WJN64LksQOBn8hXWaZ410nwZ4+i8R3FuPE8ijypDtVo1idArsgzt3AAZGVxjgg1dSjcVOrbc+5vFn7M3hz4yeDZfiZ8NnbR9akmum1bTJj5IaeUlyoCBlVVY/LwCw5zzgfJngv9l7xJ4i1X+zZPEtpo8yAyG3ltpZEMeCAVO1FLdtudvfIxx9YeDf2h/Ett/Yd/wDCnSY9cs76a4tr/wC8vkTIR5bHoqrsLf6yMqcYD85q742+NXxq0rUdNbW7CzsZJpmeb7JbpJ59vgYZpEbYvl5OQ23Gc5HQccK9WGkYm8sPGW7PinxR8GNa+Gtle33iXxFY6RrOnXDNBBZMU8+JGURyqCVkV92Mrjgc59Pev2e9Tvtb8IarrPiTWIY4yyRwzXODLA8PBZmb73ykEEnndjsa+ZfHGpXninV/7d1bzL60M5ltjPvBnt0c5QZwcADAOeBnHsnxA8Qp4sjsdM03T7bQdN0wO0MNu2fM3qvEgAAyD+Jz6V3KM5wXNa7/AAMHyxdlsj7ds/BWl+LNDhXxeLbxgpuvtFrdAq6MrDYpRhyqlOoXB6DPAr4g+Ivw2fwD451KwjjVrMOjWk0R/dhG6KD1z2wemK9b+CXxuaC6/sPxnE1vpQhCKlumEjMfUqo+bcxwcZx8vaqPxQ+J9r4w/tLStM09p9KnvoZbO5kBSRliCkkL+ajPbNcOIc6cWn2OmglJ3R5TAvnrzIDIiZznbyei/pVjSnQ3drvXEZl+eMdgMcfTvVOISW+AjpaA/dwCdwGMdeK09GWSO4uLmbgoTIRjgHBA/A18a5XldnsW0PPfF11DeeJ7+RRvG9drKfuhVAUfp+HFYjyxJLbsXxG3ylh24xz7Cn+b5uqXdw21Y5XJ2dsj+XFXPA6Qap8SPDejXsTXUM94VmXaGSSNU3FNozw3ANe3hqb92Jw15WuWIfDFzc6jJb6fLbXQdNyKXCu/y5xgnHHt2qjf+Eta0uyXUpdoKAxyxRtiRQDgbwOO3UZ4xXovjjRILjxnqOoWF7b6S0DRNYxf6lJfLG04OVKtuGMf05rz1tD8X6hbPPc2MvkxN5cN4zAR/ewRkldwJ4z619Ph6l4JHkVIWlc9Y+Dnh2z+It2/hH4gRXF/otpZSCz1G1mYXFq+4PGRg4fZs6OCuAcjtX2J4I0HX/DaX+m+OY9OvNEu7BbKw1tU2m/BC+WJMGRtqjOeMoc49K+RfBPw51hrGXUvButLp+o2sDCW1yxV95wVJPA6fyI7V718FfiZfHQrb4O+MdMh0/bva31K5nW4tnnJyCoYbonfO3q3z5ORnFY4hX2NKTXU8Y+I/wAE/H/ws0yTXLf7Je+GJpAGS2kMrW2/7vmqQMZwNrZ9q8ZkkXWWs5rrbcHaY2Qhf3kfQD+lfstdeELXXdJutD8T20GqQ6harDeozErco23sf4uFzyPmwRXxf8SP2YdKgkj1vwGz2aW43Sx3DZiD9NgRhuBPAA3N07UUq0V8Q5039k+cvCnjnXPAW648Nanc6PJIV2+f/pK4iwdoEu7C+2AufpXp/jD4leJvido9r4pvrxPCtzpVxEX/ALPkInkDeWrXKR7lAOCG8vgEBhn18ruvBGmXqz2/ibWH0/ULaUxi0+zOhTaMFGfG4E+/tXqmtfBLQPBF1oWuXt/ewWF3DHPDe7vO8t1KsIt2F2/LgfxemO1OvRw87PqOlXqx0R7b4Du/AvjDwhceHvhvqsl54r0nElqb2F0inxIXLqdi7V2kxk5BXC/L3PzN4r1T46fDO+l8NeJ3udK0zUVeZtMmZZrO8jJ2yMjEsq4b7wByDgmu2X4jXfhfV5Nb8A2y2dnqDndHCFBchdgkiLJ8vU7kKgHp2BqS48UeK/iH4Ya21yV7uLTnLXv2uMGaOGQHfLbAgZKLnIBzwO5Fcip8s7uOhvz3jZOx4lbQXXjDV1s7LUP+ETl2xugP7yN2UgIQ3UHJA5zggHGRX0BonxFg8dJqXwh+KlrFbfZDHHpXiDTvN2xTGNGjjkZQVV5sbkwApG5WXvXR6lb+C0l0HTPhlfWSa/bt5jC9UkTqq/8AHpOgTA38BQGGAccEZr0/SD4UnhvvFniSwtfBdzNKiWmk2xhE6zW8nzzKY40Mjb++3bwM5Ioq1odNhUqU+pxmh/Brxn8FfCt42h3lvrcWtBHuNLuy8HnWytuzEMqBIMAEBx8rdM4A6mbwd8RfDUDeHvCXw/t7Cy1eyKXt1eXMcuS8Rby32tI5ChmjOVJ5/hAr6C+IyfCXxtpel+N/FOuzaTd6F5MLWcCZPnvsfZLGF3LuKAqcrkDsOnZfFLxjoemeFob/AFPSZ7uFzARNatlbaOUKTMF2/fwSChI/DNc0a973RrKk9D4N8Tfsx/EvwL8NLDRvCGnPrepalP5l1LEy5tGABiR23FIwVyoJxkcFgeK4vQv2c/2mvhLfaT8RfDFn5d5cOYruweXKxDIPk3pdljCuMFHVsA9GyMV+i+ofHHRdOt4bHSpLt4Ps/wBotrtIhMl3AMHYdg3fJgo3ygrjmuDu/j74F8WaCbU383hQarGbeG4ubcm0sbxXHliSfgL5mW2nGBnBNb/XHZpRM1RlpqeReHNV8W/Glx4b8T6PB4b8Q6FeoLifHkSKy5OUjbtknaM8g7gKZ8bfhv8AD7/hamm3Wk2114g8TRwpZXOjwSGKORLe2DpJIuBuLht+TtXauB7c7fftOa3prr4P1CCzi1LT5VjXXZWDTEx/d5H8PJAJ456Y4r2n4fftF/DHxprWoX2tNZ2PiOyhhs7a8mVU81AvyYmVcthyoy4TAPC4qYymmpLZDlC6dz4t+JXhbU5/FcWoajowtheKpGly9I44VCOB5RBYMwPAxgHGOK9b8T/Axp/AUfiqG4bwrZWVstzDaFZHiS4IWInAwsZbaqgoG7D5Qa+gvDfw9m1XxXJ4u8XpZWB1JY5tPW2w0YHIlkBixH+8Y78dMk9MYr5n+IfxX8a+FtN1/wAPX7XN/wCF7yYIslwQ8cQZ9yRIxTIUhQNowCRmun2nupJGSj72+h7n8KPh9r2q+ANUu/EGhQWuq3SLJbXEDRwjYigbw4JX7/zOhI4yMcAU/wCGHgnUvFXxGnl+JFkY9Os9Nnt7sKHls9RTaY3jO0HYDGATt/iHQHp84t8UdYHwm/srxDFLfWN1DK2lTRyeTPExkHmLIuAGRRgocngEd6ZofxY+JPgD4Z6dY3ETnRNTdbhZw2JvK80SMkeOQp6cEH+ilGd5OwKK5Ur7mpe/CnQrHxTZ/wDCGapFq/hLWriVLG+MBza3MLNvtZkyrYwFWNsnK4z611HhPwJD4T+NGn6Fai3vLgRSNv242tLH1CYUALExxjPBJOCOO68Kad4d8PfCnVdS8J2lxG8ypqUVtfy+YmJeFeAqgw+AsZXccd2PU+c+K7Dw/LF4a8f+Gb6XQPFEBSeXTr6KZvNeDHzW0oGP4ShXPzpzhTT55X5PkHLFq57Z8Tvhz4b07wDrHhy9mg1+8u5luVl/1X2OQFRvjTJ3DAwQv8GfavMorn4pap4Duvh54c1CbVtT8LfZLrSrhJVLSJKw2xu8xG47AxX1xt6Gvn34ifELVdf+IFx4i1EJpM1wyJMIGYIjeWuGIz3PJBA5zUUvxFvodX02500eReeaLe5it5jGL4MF8vJAO3ayjPfng1z/AFeTj7yN+ZR2Z+geh6No/jy90bQNb1W00nxHNZrJqPhy+s/PiNwqYkEc+0xLuA52OcdevFeNXM9h8MviNbadZaJfmGFnX+ymfKyxOMGa0lZQrbDn5Seg+9jlV8VeJtN0XX/Dl74d1Z7bWUhEd3O22R0mMaq0rNIWzIQ2OR0UEetdb4N8ZfCP4/6svgq817V/D/i7TZnNhPfBJxclI8kwSx7QSAvzrKqHAGM8Z4JVOV2ubxhpexzPj34aeJfjH4E8Qa3F4cay1yGSO6s43G3daKhybeT/AFUjKVBdBzyTzxXO/DP4deHr34X3Y1fW7rQbMn9+GslmZSSr7VaLrsfMfI7YA9bN7pP7R3hfxRrHw2s4dVvbO/AKSE/6FcQkA+ZbzuMbCVG9EZGGDla89l+Bvxy8JSpFo9pHd/aboTzGG8X7Ms/BQtuKeUXH+6D0J6Cs7XjukbcyVkz17w34z1q+sL/4bfCJ7K5srS2kR0vh56aijr++SGOQYG5CdynAy3auY0T4Y+LdN1jT9B0DR7uw1bU7V7jVNPiuDp6grgBod80cBROwiZsAYIHSvOrn4XfGg6nBbeI7T/hEBPdH7RJHGtzHFNtyJG8nc6iQcZAwT65r0vXvHviXwT8UNF8RfF3SLrUI9AhhgXUdGlaOG53jCXCnem1uRviaQE8rjnFck6ai+50QlzfCW9A+GHw4vvEs/hv4pPfRavFIPIvoLiSQQ71DRCd0fGeoU4xnrt6VN4z8J+FfCw0PVWll8RHRLth50WT5kXzMu/O4kH0+Xp64Nc8vhq9s/iLrepazY3/gLUtdurq/0S5v1WO0xI3mGKbbwCS3Xb1PrgVf8OfAPx3r9hJd3ut/8I1pNw++XEf2qwlfzANyTrJGItxA5O7kAHqBWfLs20rA5JeZ3Nnruh/F/wCHWpWfw2t/+ES8SaDKjIYoVjkeXepQO6kSL5mGG4nqAvsfRJfhz8aPF3grSk8SaZbz3EQ8u7gv0hnkyPlBZtuI8qPvIemDxnna+DXwLSz8Q3OueFdZtPFGi6jZvp2oJHujvoyPuFC6KD5LjchXbwTwRtrzvx1f+M/hb4u1TS/Bfiu71mC3YWy2WpzMtxEwGHt9twhR4xuG0gopU5FY1KkU7QdwhFy0ehg+LtT8WfCXxPB4TtdLmmN/ZRm2v7aQxW7FRx5DlTteNgVIY4PHy81wOqeLPh344ilf4h3ck+rxZjeM27xT27wkjaXg2KQeoK8Y9K9l8L/Db40fELx3fHxvNDb6BqWmwpGrMm3/AFYXZa243mMqRufcFyTwOa5+0/Zb0nw3IbvxtrEWktcO8dhb4cRzxp99iVY72CkZRfL28da3o04v3qmhM58vuwPlbTbjw5Y6g11pOnyeIbGJiirLO0TKCSBufGcAfe6DHpX1V4D8feCopv8AhBovhxZzQ6zOn22dbthakY2xzRpJH+6CA87So6n2rl9V/ZQ0jRtITxHaeI1GlTXJintlV4433f6tfOLMYipxncmMY+asPQfEHh/w5eQeFZNOvUtA4tJ7OVxvI3BY54pQBjB+9yFK4x059C0bWizmc762F+Ifw7+Lnwcl1bxp4BittU0mYM0Zt3S7EcAOfmV9rthe23HHU448VuPiJ49+JU+n2XivVoGtwwbetvt8uWP7rB9wdGYjGFZQR2xXv9z43+I3wu8VX3wk8D3unalo19F9os5LtEa5hjn3yiAtlg5X12g/d56Y8A0jR55Zrm+vwkMrys8y7FVoZQ3OFU4IY9OK7cLBWTlE5a0nsmZOsePdQOqNpOoXv9qeVJEbC/R2aW2khIwQWOdpxkYOMjkGvd9J+JGuftQ6Hd/Bfxbo1ld6nZiK5sL2XEJinjcJ58CoAY2Kkh1j6h84wK8/svhzda5q901mbdZwq7Ybg+W+B8xxgZP1XpXo/grwn8HLPw+l7qPjS38D65LNsaf5pYI5EO2SKWAyIxSZOMoUGcZOMitqkIKKfUzjKTdkfR//AApbTtL+HWo/D7V7ax1ww6bKjxWMg+2icpnzYRJHy27DAOD8oAwBxXyj8KNa8Qfs3DTtN0W3vPGI17zpLnSkt8XYljViwChXb9wGPzdwOi8Y3NEm8E6LD4j0nxD49ttXvJJU/sl4RPbzWskJYqYo/nCKVPTG04HPevSfhfEmufCPXvH9jqsOgeItNvWgup9QlBhu0iYfJ5ABZfNBTLBfmY8dOORSlZ8+xvyxVlFHB+GdU8RfBzQb+1u9TW903xZNLdtp7DDW0sq5aYcO4JUqHAyCVBIBFbWk/Fq9tdNsdLbbqN+Gk+xXySCZ0jX5hE6lSzIo6BSMdK9SsPgf4g8YeFNR8U+M/seo/b9PN5bTW8gy0ajegAjYH5hx0O3v1Ar5HfwF4Nksb29sfGz+GNQtnIWzvLUkRhcZVJg4O3PQgZ4xitIcs7q9iei0PbdN+FPiPxd5/i2aOO1mmBmfVFljMCeX826OEfvh8pwwUDrzxVbWdIl+Fuupd2epTeJU8QFLd308vG0LLw/QHfzyo+Q49BXSeEfinpPwjs/DfgDV7S28V6EYf399G6kqJJC5J28vsY5C7lBA9am8S/E9fiFq2n6bfeItHk8NaVOGYaey28kUeCkcmJlLowB4AJXAIHWnOpb3VsEIdWaWg2Pwy8F+LLTxK2pWswEx/tCK7haGRBIuCY4wqKxXP3QOa19P/aD1bwzr3iq9+G2rp458G6F5N82k3lgUf7BK6pO1rLmKdPs7M6/NlNoztwa8Q8IeIbLSfiN4ksPDepPqegDTWZr2+iEh8wEsxztTegYnPyjcMccVznw38dePvA+h6rqPhOOz8QaBeieK+tZ7eOREjkGw/MVEqoqfLsYbCB92pmpSXyLjyxO7+KHxA8D6DcT/ABE8IaLqPj3SvEVnJF9ovLhbqzt5JAN0brJF5gWHcEJbOO2K5z9mZfEPwfvdL8eXvgdPEelm68x9Qt5ojfWdhcpsuMJz5yJHhlDbcEYJGSK2f2Xbm4N3rXw60jw3a+N7LXLVp44ppkt1R0D4HmupjiRsgNxwFHas3xF8NPiv+zIJPGVs2laat1IdMm0neJ4pVkVmS6tYwcqUxhxtVCOgPbwsVR9ndPqethqkai5T75+JvxB8I+EPhRP42+Dni3TLCa7u7e4DWlxb3UFxG7bWjCtv8sBWHyjay4K9K+X/ABJ8ffAfiPwrH4usP9F+JQljaf7GjwWl/CjEOpjZmhHykM2F3lh8vqPnGy+DemRaFc+INN8Y2Hh+6nhe6uopbL7TaSl8lDE0e3y/Rh85I/hximXHwq8WN4K0rxO9tpkxvlZvtFsyGFoMfJMcHCEjnAH+FRgcFSv77M8VNxS5Fc+mvCXwyvvH/h7UfiD8JtUtfDvjm5894bLCTzSv8ss1nL5zbPJchWWRVcRjj1A8j8C+Dvjt8MfFeoz+KfDd/wCH5b2U3dzqlpaDUIZJBzPs8gHCy4Bf92pB5FedeHdI+KfhX7B8QvhZazXo0jbeTGxvYlO9ExKj25YeZt5/gY+gr1PwB+2d4y1bxJdXnxC1x9YtruFYLMxw29tHZTAj5pAsY8z+769z2A9GrRqwu6VmvyRyQnFr3tDyXxZ4y+HGs+JNQHjbSb+289pZ/tExZY5NnETh4VVkLcgqVO08HI6dJ8MPjLpfgsXE/gm+h0+wW3a2n0PU1+0QTxsfMO0Fs7ty53BQe3I4r9F/h78TNJ8ffZtB+JM+h6qzbJNPspbKC7kuHJ5dG2NscH2UgdB0xwvx2+E3wF1BLTSbLw/BZeItRvdiXWnD7F9mmLALvVQCwkyRgHBA9Kwp4mm5KlNFuMlsfKvg39oHxZ8J9cn1eaa18R6N4kuo5bzT5P3ENpJz5U9uVwqDaxUrt2HaDwa+mYru9+O1jd2/hXV7wWEFwrNcwJDK+myomSUjlCSKpUlcoVDbcdxXy1b/ALM8S+JLhPi/qll/YqI1tZT2lynmRSt/qVkQtHsOG6MrYxgjOCPpj9jfSfh38NdW8RaFoV1JeeIo5ZF3z3DYvdLjIZPLXIjRwygbSWJOCvA5jH4XDuPtIborD4iorxsfOnhL4kfG/wAIfEQeG5Pizc6ylrKsMLWz/brK4WMFlVUlB2EqMOOoIKtnbXjGtzzaL41Ed5b391PqzGWC5aFtt6OWGNy5LAfIQCcYGa/Q1PCvwH8SfES81K+tNQ+F/j7zproriOOGZJm2ySLDKqQsWDbTuGd2TzivFfHC+LPCXjaO08Vfada0EN/oN/d2iwspycSwyIuN6hgCpPK9OCK9PLK0FCPLG2noc2NjKTdz4qhgt7i7n1W3huI7a3PmSSRhmFo2clpgB+7TFemeBrrwJeeBNXsvF2jjUNSiuytvdRM4zFLhlb5WABRhgZGPcV91yeC9V0Pw79s8L6YvjxdZUzaukbRvHcQhf+WcBVV3Hd9xFJyOnSvnTw5ZfDjSLbxDps09tcadqyIUs7hWtvskrluA52uMOOQBx0zxXqfWo2seeqL0Pna/0TTr4Rajo8yfZ41aJoSp3MBgAd8ce9R2Xgu2XR4tYurpo0E2w4jyELfdBCkYC7eeO9dZ4y0qPwxfop+xaxa3DPJEmny4YJwPmyoXB9sHIrL0DxBqmp6ldWGhSxFLuP8AeWl2gZAFGMAccr7Z/SuqMrq6IlGwaL8Mr2+tdUuFvl2JCZI5JImeOZsNwcE4HTseD04xV3wRo/xK+H+hLrzeLovAEC3AKXXnma0K52jfbONvzE4HyLjioING8farJLoenajJrE8l1Gg063VVULztYSfKpAH4fL14rtfiJ8GPFfgfwraR+MdIk1DTLoL5bpMLlIJm65kiygIAI59OM9azqT920rFQV3oe1eJ/iXqnjj+w9Durjwhp3iXS4FurPxG0FvINQCY2sqsolt2bAEgWTDKWwDgAYGj618ZfjD4O1fwPceB4/Cfi53RP7Wj2Q6ZdRM6biyTbwDJGvJ3HqpABwK+KNG8M+E9W1RNPeG9MIcLLHYyCO4miBAPlmTdGWHXG35unHUfX+reItO17UfDmu+GdM8Y6d4g8PtCmn20UYMdy0Bylw6omAeNjMCSQADwM18pmvLTkranv4BOWiVrG18LPiJ8dvgz4/g8A+JG02G0luILOGC6nC2eEATzYchFZCj7sAjGO1d78drqWP4tReNJ7W48NeJryOG2+wxXHmQXUMSNA4WbCr935NpVQdoPevA/jz4P8c61rfgjx98QPEGlae1zdRW15YTIYJbcytwJ3jBVht3B2baAWY/w5r6Y1P4r+FtTA8C+JvDMOt6jEgi0+9nvlijx5SfNbXHk5Lg+rryMZ4rio4uEoq+j8jeph5J3ieUXvwp8P+JPB+p+PPB+hnQ/FmlTKxtt4fzoxiSRrdclN4GCRt6jAOeK9Am8NfELVNB8Mt43sNO8ZS6vdCKQyRxxzwo+DCI3+TDqgJOzIH3SK+Y/E3xQ8Y+HNd1JNES/8L2HlpaXcN7ESR1UiJyWyjDkMCcq3HArg9I8UeJtB1QeKvD99Gb7Tc3FmjyyXItm6b1t5t6Z2/L908fWvepUKlWHMtjy5zhCXKfc3jf4SW2qeIo3h0JfEfifS44Z206BhBBNZxEqm4uAhyp2gjquFwcV8O6xa6X8R/Fd3f+E9Pj0CO8EaLppVSqSRr5UhVYR8ylgT0/Svojw5+1Jo2p6f4i+3G/j8beILKK0/tCAo+nwlNnliNFPm2/TDZyASccVwXgm11r4ZaxPLaeHI76a4t3QXHmgiEk7htO11AHsF/pXThFUo39psY1lCS9w8+8TP4r06Wz1vxpCsk1sI7e0c9YreI/LEp7jn5cjjPp0+x/2W/jD4Q0gatpd7fWFzD4ggZbjRr5Qn2qVSYUxJIgSQFdoZR8oXPfp83a78O/iv4qsNXuIrC5SysVe/JkgknWCNULFY9oaRsp93aCTjt2868H+F9T8W+SuteH9QaCKNpYXijkiXzF+429dvC9R93nGRXX7lSny3t6HK/de10e//ABZ0Hw3HrfidYNEf4catqEttNaaXHePNatHEkcUbJsAjJDRfdIGBggenznJ4u1aDTI9Lv4Ps9tDuDvAm5HPUlsD65AxWhqvjrVdT1HGu3cWoyaXMsBupyTcOEfA385c84554r2q6sbTUdHj8Wx32iSGCONf7PkAaaXc2UWQA5UEYwMcAnpW9Neyj7xlV95+6fLtljUo31CwdovOdozMp5CDPygcHHT6ZrpPDfjTXNCkWWw1Sex25imSRmZfLQdkY8HHcAGvpF/gz4h+L+uXOpfDXwWNIna0E8luLlYbVpowA32c4hjjDZHQ4OOnPPzfqNv4v8OandeANb0i50vWlkKnSL62MLNu5/dtJgEMBuUg85yK6Pa06itYwSnA6O28ceKJrRrdr2Oa2B8zzmiX58ncA3G4c9+Ki8Q/EnU7/AEtYtXtYoV3hfMVthjJ2jC/7TBQc4Apmo+CfFXh3w1Y6+NA1KyW+l2QJcRErOwyjRKRngYOCwArG1rwX8SvBms6Zb6j4d+yTuFvLVbzYEKkjG/cduV5XGc8dKj2dNs0jOR7D8GfjHf8AgaS+sn0yTWI9Sm86XemUMvGI5PlyhcAYKjg4OO9fqR4L+I/g7WNNaSys7lNKtYkaVxbyDyHZSxAEedu0/ex9enNfN/w88Ka3qmjxatrehy6Rqc0UVyLlAJICnlJuYRqTyeSQQDn0rf1f4kfDT4d+Fr1tPutS167vpUFxCsyRRSKxMTkLtzF8oPBCn34rz8Ry30Oukm0tD2HUPGnw/wDtj6lpMcWp6pPHnfaxBblUTj/W7cFlHUfe9ulcprnxHn8HyaTrunXjW9vCFP2HzNkssTPvYYCEHOeQ2cE5xjFeX3um+FfFnw5fxTBJe+GoZliht5XUSFud6rtgCx9Dw5+h9KwNM0a90zw5pst/r9s0pZ5Y5LqB1uRbjChVG5hIhO3+5jsaxUHs2bWj0R7t4e+PD+K9Wvxe6LJ4KgsUMto9+doaMYDDKovVv0754p+ifGnVfidql14G1zwxa6PaXNtILS5lQXauoXEu8sMKSCMKMk569K8R+EFn4k8ceJ9Thsr0y2ejXH/HrPErQXMT7gyLnD4ZeMdgema+gk+BOleDxqHjXw5czeH2htzceRLKXtFPR0x8pUFwvUjaAKbjGG7M7puyR+bX7TXwb8MeAL+21m11ibxPZXF2trPC1u3nWmwK8mC+4GNVdCi5wytjnFYvg/4q/ED4V634au/DXiaXxZ4f0CdribSRGBC9tLu8xApDKOHOwZwrc4zX0f8A8JTF4j0q41rxl4QXXrJ9yTXSS+ZGwcCPcpVsjoB7AdR1rzrwfqvhTRHXRfEMMOlWBmxZvtCyNbb8+VIQMSLs45xW0WrJSFK/2T9C9N+Mnwe/aS0+HwnLpjau13Zm/lstStgdqrg7Y3i53xbuo7eua8C8Sf8ABPz4UvZ3dp4bF9512xeJbi/cbckHMTqgwEBOFbI4wa8F8R/FT4V+CPGd9f8Aw1m1LSdQWJIvNs4WuIZB3dDIGVQoO0rgjAHSvdvhh+1h4R0zwmugeNtQ1KGYRSSQa/OiyxMWfdiBWVy5UtjazYAG0cChVJRV1sL2Semx8N6H+zaNS8Xat4atL25iit03Rzz+YnnRxlR8rfKJGCkE/LgY4Fer2us6F8PdcsI/hVe/2VqVnsi1LUBhYp41wOYnyHjbnONoGOma9q8I/Gq18c+OpiPH9rr/AJ0rBReaULYNGFOPLZgqqWAA2hgcNnAxWj8U/hn+zfq1ld6raIset6paS3E0WmtMiMQoIkjxGIhIHXJH8WPmx1rmqYicrKehrCik9D2D4c+OPht8U9O1H4beMra1sb7WnIa3xm21SFBw4bBVSvQoxG4Ebc545jSP2c/BHhzx/f8A/CdfDq3Hhi3RvsOs2swWG3g+Yqk0W7BDHHJwUIA6HFfJ6aDIPgJceMPhzdXk3jXwvPbWweJ8Txx71LnYMrkwNkbuvlYBr2D4f/ED9qjSLLQINc1m08f+G53P2sS29sH+zuMNDI6Z4UE43A4PHOMAVWX2egnTjtIteJ/g9oWlap4g8X29vY+J/C+jxxXCWOlyvAb2GUiFi4KvsaDGWUNnsKS3/Zg+HPxSsNL8Z6Fo8nw/ntPM36bqckv2K9SbqRLHsYSDChDvHGcjtXqvjn43fDn4eaf4W0mztLS9s/Fcvk6ra2lws/kwSjE7BwVISIkqQQucY5rN+PfiGx+IdpqXwz+FFzdTXc1tEZLEsi27+RJHLG8Dk/3UPRvfFZyxM7WT8jWGHjfVWPkXxRf658HfE8eheEYH8Fz2AywkvZZ4VQ4xs+fDRyjnHzDtxX27+y/oUuranqvxJ1YwX+vaki2VzJbzZhmhVAnyIQUX5VU7cDr0xxX5ifGaw+JWi6/a6B4x0W6jMVshS+mG8zxpx5QmPyP5Y5Ko5YdwO0vhfxJ8Z9I0Rbzwd4lmXTY22bLG6lD2zJtHzwDKkYC5yDxjtVui+TmilcTqJvkb0P018a/s8aRqfx08WfFOz1O31vV7jSIo7TRTEolju4rURbn3EIRIvryQ23tmvz4tvgr4x8DahdWWsa/9mvrsY1bSdPZ5RbzSNlPMj3GJl2gcoflHy5r0b4BfG/xB8H9X8aaZ4utJ/Hd5rUlpd2UT3Pl+U6BxKUJDshZW6KOCoxXpusX/AIg/aPE2trZweGE0d1gN3B5f2y1UKMxzOds8ifMXyRj8Qcc8XUjpNaGtlbRnyVpnhHxT4P1eXw/4s17TJNGu5EWyvL6R5/mAXlDkmHG4Aq+F7g9a734Vad4y8E/EK30AT6V8QtHw4jWGZYdsdypLTRuSyqybeQTgjoc7TXqGtfsr+PbLw02qeDTB8U4rv5iqIhVgRhGjLnggfw4wB+VeM6f+zv8AGm18Z2XhaPSW8PzyxvK+6MiFVXEht3uEBiDOo+XnA5Bx0pVYKcfdsVTqOOrMf4kfCPUPhZqUcTSv4ot9XvlhigmR4A7k7kxMuE5TB3ZX6V9Qa3q+vfD7w9BafD7Qk8EXzpFNc2mpzxXVrujUAqjwvJI4LYUN5igZ4C9uB8Z6t8UfhLompaF8VdIutY8Em2ijDXLrcLZM3ET+dDlyTIRg849uK+QPD/xh1rVvGPhW71YXGvSWM32QRyzurM0+FiXzGyxG7GBjA9hXDTw7cbLY6/bL4pH1f8NPjr4v8P8Axbtbv4h+FwNE1EPFYwrFv+yXxUq9xA9wDwGYjBDAAjGDXuvxm8WfGDR/iDofinR7XUpvC+oQh5I9GEc7OAFLF7XnDjb6c7jtIxTb39mfUPEvha68UfECTVNau0CTW2k6bOtve2ZL7JBEy+YspRcNgBQQOvevlrXfF3xV8L3mkeG/AfifVLjQrATvCdUjC3dlGpIeI7gGdeOqAjtWjhHSKFF3uz6gvIPG9ufDvxb+C2k3Wl6ndfahr1vc7I0nSNk4urZiA28o2Wj2sCO1em6N+0dovjPS7rwd8Wvh7eR27hfPUQpcWVxn+Nd4V1xglSM4xywNec/Db47+H/7bI8YeLBq0lzZpFFeS2hit4XXA2S7UKM8vr2CnJ6VzN140+Pmj6lqXjqfS7e70XRivn2YhinFzbTbl8y3aNThYsZHOMHBHolKztYhxbWtjk5fjDq/hTxVP4L+G0l1aWK5msbbU/J3BJAG8qPau11BOAAR05Neu/DPWry2nuPFXirSLTT5eDdz2soWW1lkbYHkt0bCRuSHHXseelchq2h6z8b9M0/4y2y6Z4eljhMNglzHuEsCOyyINi7hsk3bSeBupvwX+CPxC8N+OLzVm8S2moaNqEcMWsWcsTzNLGoykbbzuGwcI2T9MV104xUb7MwqVLux9Kf8ACfrrdzpF6UfTIIA8cV4RuhYqoWM71BwSQOCBtNe/abbayGtzcpHqCkZEyYXkqCu8AfKSAB7188eCtW0vVPFuq+Ate0FLDTdNkVbGSzx5ZVzudpAvDDdhlIHAyDnAru/H39j6Lpj+JLvWJdKRUEf2i2lkVjKOI8oqnjheMilyJR5jNaux5Br3xL1LSNevtM03wLB4l00XXlXF5b2m6KN8cvMyD5TtzyQmB0J6VneBvjN+z19ua+0qyhh1LUZ/LmtUjZp43gJDOsRy2zBypXr07YrK+FnxHsLDWNV0T4eq1zrmoBPMtNQbzbC4KvneSpDhnUtnPRe3GK+bvEtj4i8FfFtfH3jqytfhnLrMo+z/AGVI2s0eILFJkL8u0ht/UcD2rWFLRWdgnJLSx+mGhD4YeObq4uNLW1vmhUxzi5t2E21l2j/XKuBkkDHtXzr4++Gll4D1EJotjf8Ah3wtKha4u4WaSBJCxEe8rlj84HBBADdh04KH4vap4enm1Sw1jT9WzEmy7tYcsykjCPGpC85zjtjn0r0yy/atn1FEthZWLqvyzQ3X7tLnjGwFlfZnGMHPXFS0+oQVtipbalfeA00/Vr7TrO7sNTSO1k1vTx9pRRxs82NcE5UfyxnAFL+0DLpV/wCD7bVpL23gFrcwNEYFSOXDsof5cjcF3KxHt7cdx+z/APFb4V+L7jVtH8P2R8NazdOGl0ac+ZA+N+5oSv7vaVbdtXgKvQYrtfGXwe0vVPDd1DLpNml884ksLa6kLQoNwaZVx8illHGOntinKN4iUuWZ8nW3g34i+IPCtvpJuLrWdNaRJNOu0QQSx/3sE4JA9zgjp6VU1P4YfFXwBp7a/r4tde061EjSssmyWKLjDSPgY6jlcg19N+HfiJpHhaS20XxbYXXg8wfuzuX7TZMinYpWSM7vTA2cdK77xJ4j1DRtP1PV4tP0/UNE+xGZheMrwXUDR9AOQVkGBg9c4qn7NLRExc29Tx7wBrug/ECHw34j+Hut211qflPFdWjuXZGjwpSZQePl55B3ED1rsPjWdPj0yCLxR4SXxnpRkbaYraOWS2/d7MoCu5GUHgjHpntX59R2+nX/AIh1DxL8OtEu/Bmqwsl0bnw5O5gi3MTvNoGA8snIOARjHQV9VW/7ROsado+nWGvajp1xdXoEL3fktlETaC82DkOQef5cZrBvQ3UbPQ8T8J+DvG2kaLea58K2vfEuirdA29oYYzcQBZPmAUfMXx6AYA4yK+u7bV9W/wCEb0e9FoqXkkP+kW15H5NywVfmR+OCgz7Z6CvDtXb4ofDXU7nUvCWo2klhqZE8ccaAW8kkoX5kyNo5y3cAcCuVj174h2XiOzsPEGsXF5qPmboJ7Ng1uC3IDDg4IwOR0PepSaWiHL3t2e6eDPhzB4kv7/UtQ0abRRdMJbTzU/cxvFuEgjYj5N7YDYH07Vo/ECUeGLjRtAj8KSeKdO1+4eGYRMkiwMmw/uCPlVsE4DMOFPPpymk/tG69dCDw1fWh1K48xonutPjaJ0Ct95gu77qjr6DpXaQat8SZ/HdzpOktb614btrWB3iuM5ladMpsKj5ZAy4PQAHp0Aly0SimChrdnQal8B9GkvbuOAyQ6BdxQtc6I+Vi3qE2mOQOGibemeOMn0OKt/ED4p6F8CLSz+3+EJ77R5Ai297apEWhkwF2Nv2ncD6N90fhXjPif4k/EDWdKvrPxBpN/wCEtZssRW1xpTEuQDhROoJWRc+npx1rd+Fmh+Nfi34Ha3+Iusp4q0tHf7JJEANQtriLKnzDtWPAAyqkHIIHeuWrWm4tR0LhTirc+p8j/Gj4weGvi5dSaRdSxWd5Dve3jaAoDu2sseWJRnYADj+6MV7/APs2eEvDt14Ytj4y8RrrNpKTLHpGrv8A8e5jYoTBuOWjwuAvQHtzXxF4yfStetL3SNYjurXxXoV5JbxLDEFluVVsQFvuj5AOg9PcV2XiDX/GHwl+Gml2vjXwtq1l9okElpqqKHX74YoxOPKcg8KTjj8vFpylCLnHU9yrRjJKnsep/Fib4eQeJdCk+HX2jw1olw051Hy4zDBFKGCjaOo2kdsgdO1e93HxGv8AwRa6Ta3lury29r9otJ45R5OoLhVK5zw7A59P0r461l9elgRvDZbUtJ1ILJC9zCqQTDaJGBkCqQ4J5ztGeK+gPhL4v0TxPdW/g74g+GNU01oxHB9ribz7K34wJQw5jDbehyB26cd+BnJtxmceLpRUE462PcZf2g9O/sj/AE3RRHNqJ8q4tdSjxGsfGG/2w27jFeD/ABt+Ivh7xPDYaJofhu3Q25PkW4VQBKUzLIjQ4baeMBx2zXsXx88E+HItG0l7G3k1C53i2h3bsMpVcZcEfTk+1d5YfBLwhHpsTR6MumyhFxco+9lcJgtGx3lD/McGvUi439Dy3ZJOx//Sm0L9oSLwxqlxE+nHRtFldy1lYCPEgJ4Xy1bGB6hs16H4o/au1rx7Hp3gXQvCttp0MCN9nVZ3LvwMbl5jXGORz9a8O079mH9oU+ERr11ocen2pbzZHNzHLMyEjbtSNiMDgH5gfavQPh3+y3rdpN/bvi7xPD4P25VLaN0hn3sOG81yoX1OH46e1fGzoYaO8j2lXl0j+Bga9pXxAvpLnWPEwXT5Nq7bbz08mOEcEKRnk49QP0rLttTTR43gsrdbuOZUZpWm+XDfw4Ix7cHp+Vani/4FeLtA1QaBDq+m6nBcxGZ5/ODMqlvlaYnHzY5+Uv8A1rmdW+HFnLHbpY+JzdxopSS/g0391EVAwu4vub0BU1S5beQcx00/x78c+GfD1t4J8PGDwxaoXJeCNJJDvJc564yScEeteIQ+PNVWWa2jll0KS7kLyzJGkhZj3YMPXn5RXott8HfD2sT6dot14rntdTvVIW8eLKOqnhfLJ6MOBkjH0r1nxV+yz4S8E+C7zX/MvF1CSNPsJuJstcyh137YgzhRg8DH41tH2EUQ51Nkj5ev5pLJc+I7mbU5Wb5plUs8cfrsxgcdO30rrfL1vWYI/Bfg43v9katAktxHJtX7QqfNx5igrt74Zc+9fWXwm/Z0/wCKbv8AxP4j8SQaZdXaKI7aUI02yPna8fmDHB4P/jtezSS6BoWmWZ1bVrXX54bhUtbeCRX2dFG4IpaNQoz1ArGtWpQCCm1ofmZqXwj+ME/irStO03RZ7aWZStj9svEtxIgX55F3MHXYPYZxgV7ZouraJ+z6v9mav4q1j4i67ZR5uNBsLWRreJ5V3GVboiWNBGDgt8zcDgV9D/G+f4Vv478Jf27HZ+LblYSl1olvcuZY0xuVpbmLHGSCAzA+vGazpNe8P6XHcNoekWfwu8OyzRi4gW4+1+aW5xsClVJ4wAPxxxXPLERmtUbKm1bU+cLv9qj4+ak8EnhjV4/BGh2spEUcUMV3IgYZ8m5eRN7tJ3Z0z6dK7jS5NV+Kt5Zf8L+WbTpg7NHczZtd0RPy+Tb2oVm8w4GSowM89q+hbKH4eWzf8JVrmjf8Jbe43Wf2lN6bEUFSAoIUD3XjtVzwT8X/AAzqOqavr/jG2d9GFi6XjWtnsW3jCYWEgoXlOeBt+7weORWftqC+FWsaP2kjzfxAPDvw1ltvDXwg8ENq9xqAj8y6uZpmjjkLYUNGEbzOecSMAem0Vh6l4P8Ain4P1PWtR8UaKmqqRBcJLLi2tZnnAz5Vvb7kbyyNvLAnbnqa3PhX8c7Ia5qniLw9HZeEtNgbdHpurXnnpNABiNpZXQHdnrj7nQZxXdR/tqeEfiJY6h4Z0i7h8D6raOkq3sZX7LdShtrIQ0SuU54IDAjGeDXJPHU4u27/AK+42jham6Wh4rcfBf4hXeqR/EBvB/8Ab8wjW4Eem3UVqtq8a8Bg2WyepJPXoK+hfD9v8YPEfw4ufGF/dXXgbTLO1kP2CW2W7muoYjg7jJ8wAwRvKjjnjrS658TviBY+CJZtO1/RtCtcbDq0duyunnEAhFw43NngqBjrXA3vwa0/4l+EtCtfjf8AFu81bRA01xb2NtaSCW6Mn+reW6WQysYzjgxgDpXDWxd/I6aVGyu/wRNY/GLWJvDsselaFbpdQ2sbtqEk4McSthRmPY25yvB5G324rxrxZ8Q/AemwWFhJPc+INfB3rp0MT2tm8jspEkk0qgCNeCAgOcYAr074g6t+zN8EvDKeBfBHixtO1W5DW0od5tRkgMoXMssMY8lJVyMbthHfNb/wa/Zm+E/iG0vfFNnrI+K/iBI92lTX0xsYFZRk4tIZcsgYrzIpGB0rzniFVbaldf1senCEaMeeUbfh958l6xpOr+OIP7Z+Jlzf+OI7VtkWkhvItLZowMuWQrtVkXnao9DjivpjU9A8AeIfB2neI/A/gKXQpFjCQSWrMYwYnZFYZRHm3bPm3DGD34NT67+zJ431OTxDa6v8QIvFPiqG2S6l0SPTWhhj+UOkUbK4jk3oVwyAYPGMmvINNm+LVp4m0vT/AIs6JrL2FvlfsJdoY4tw2qUeEeW54GNrHj0BNQtVyw0NXWjO0kzv9a+IvirwyLqTxDoUdiq2/loJLpI4QCm0t5USStKGI+6eMDAIqz4B1bwN4r1aw07xNfXPjm5uklSOCe2S302D5S4kjUYQnjYuSWyeg3YrjvixH8OdJ1yTxb4psDe29rbwxR2rXEouYXZQqCUq7eb8v+0QOfSt39nHxb4jtrBdL0nV7T7FPIix6VNaK0caDaxkmmTbn5AOpPUAYYVjGm2nIdSUeVWVj1Twb8LPB/iXxheXcNhDptho/wByK2hG1UVTu3SAqzljnqDtxwaXw58AvD/i3xxd3OoXputIs2WSDT08p5J49uBId+7agYcj2xkDmoviF4t8a3urW/hz/hYelaJYKcTw6XZfvkRhymQrbsrztJHtWl4f+JXwu+Hvh7VItOsb4TaiJIftF/Od2zHLKmw45OcBOcYJ4wJpN216f18jnmpW90t6n4e+Gl38VW0ex0tdWm0i1V9TvGmKLGzJiCMRrgNKvoPl2n8uT8M/Dnwp4K+KnifxP4g0vU/EOo/uprGQFmkRZlO51EarGAqEKpbO0J61z3hzw/K2m3Pja0tZvCvhOzQXR1W6linmaGAgSGGyCmYeYxCozjBG31wN3VP2ifBPxIOmeC/C/ijU/Bn2yVxd3Vxbr824HZHGxZSFB4AUjGckZrbm5bK+o1Tcttjzr4ifGfwPp+vr4Uu/P8C6RaSJKEt1+0X2oeaFYeZL8skKRNnYEJDA56gY82fxNH8R/FF1/ZnivX7m3Z0jiW3d/MkAwsYywVtowPWvtmw+DOk+BfE0ur6Lp02rarNbCK98RaxM62iQthVjWNtySSDGP3ZG37pBANcV8QPBuleDtIl8R2viGS4HmYitdEt4LONXY5YFIgwz1bn+EZOM0Q5U1fcr2iWkVYpeHtW+MXw809NbtLWbxvYWyOjnVZFtjYxxYLFTkNKJFPXBHy4wa+eLrU/jd8XPi/8A2rcw2FouoESWrRJbMvl26iPILKSuCMMX2+1drPY6Vr+luG8V6rq0Lx+Yugu5W4m4GSCr/KucZ3RgcYr6E+DHgPXdNt5td1LGh6baRiMWEIW4lA5G15cEsOjYU/KxwcYIrup0le72OaVblV1uch4n/Z+8RajrFho40+z1LVorctqGsXzN9lG7mMLbqWQt8u3MYxz27fVPgz4T+HvBfhXztbTT9dudLVb6D7ParZx25QFncElt+eSS+RwOOK39F8S69rethYtJktdHjVYx9rYC4kUAHeiDGNvoSTj8q8E/aR1Lxjf6cul+G721v7LVGki1HShHHG8lp5YA3zoSzKHzlMBjkDpkVjOMpPkpaXOdznKym9EfOHin9rTxHrXiK7tvh/LF4GsWlPlvBbRyPMVODIQEKPkDPzYPYHFad5aat4j+HmsePNOMnid4Jtmpavqw3zfaN8aHyYP+WaqHCrhFAGP7vHz34b+C50521jx7r/laTa3nl/2fBZTLJcMTuaESh4njHI+cA47HkV9FeG/jNpU1hbeC/BkB8GaRpxae4t4Q99PckY2YmuY1bdhTkbcD1NehOjClFRjuL2jk79DxXwx4e+Ivjrwqvwf+HS6fpemW6qdVursj7VPGZfPVWG1CPKfjajE7a9i+An7P0jm9uddvU8QLYzSLp0AWS3geVj87+aP3rKCD8pQjPbFdPc2lz8YLb7L4Ya+0zTdOdZNa0+CLy7i5WXJjCeT5QbIRs7SvXPHFWn1+68J+DP8AhDPCuhy+HoQWDvFe5mKyEEfviDg9M7WUgYANOUnyvQhK7tfY9L1Dxh4T+C/h+bw7fPf6hrFztEcsNiojD7v4XkO3YcFT7dq+Ttb+IM0HhuXw1qMg14OQ0uksFeImR1kiYS7C4I4OI3VeOnLE7OlL/wAIn4Dvr/xVZyXeqahK0VnC0vmxDcAxlYozDJQ53H7xXGRnI5bw543tvAVizeH0s9W1G9ikZ7iRi7holwqGIhlUAHpheOO1RRpxjt+BbvbQ7a5+Eup+OtE0nQdV12HwVpzgy3djZ2ysIf4ljMxchmbAwcAAnJzWrrvwe+CngrVk0O50pvFMcOSl5Jc3VuYuF2ecBL9nkxg5IT/gPNcp4OvfFOv6VN45+JqW+hWs0peyZPKMcafKrkQgu/zlRtG3tnivYNS+NXgnwP8ADPVIdE2aFJfW8Ukes3McjnUJn4kRLIo4Vo9vlsUOBndgUq+KdLyJp0Oa1tT5K07xheePNbPhP4W/D+CwtrmVQdXnv3MkdvHjdK/2jaXQLuCqG6dATiu18CeAdU333iO38Sas3h7SLq2jWSziVbmW68wExggB02lVZefQdeK9j+D9r8I9W8JtrviPxCNNsZlEJslDWkSg7ZmiCwgCQfOMMOcEAdxX1x4Puvh9qPh1P+EbddP8N6DtYmffEkSsD0c4kbH3QSTnp6V5WNzh/BA3hR5fetofHfi3wp4k+Klpqmp3elazZaJZh5bPTI7lIhcR2wPnmSORVlBDhHCSK3RtvPTyGL4i/Fd/Cln4K+Fnhx/D8fmSm4ubt7WQlfv4QXMeWLsN2+NU2tz06fWPi74k/Fb4t2baV8D7S18P6ZBduLq+e4tJrq8t1OF22s0CtEgxvweWGB92uH+HP7I2njxGfE2q6j/ws6/Ds8d19sNtb6ZNksUnhjcs7NwNqrtwPSsKTuvf2/rsdXteWN5K36fofIHwq8d/FW6+KN94R0yyj/4TXxHEnl6xdiB59Nhi/wBZ5cHkeTIvlb14Xacg5OAD7b+0D+zb4d+FVv4a1+K+vfEVwZrhr3VI4zE7vIyPvmj3tEvmMzbdoXp1zX1n4j+Mnwu+DF5JpGmWqanqUeBqV3plhJbRKqcgSzRRtvPXGCenJ7VyvhP9pPwf8ePEN34Ys7m50dEcJHAbdZbfayqoLygN+8Lg/I6jpjHNKVeMnanGwlKrfnfwnmvwY8MaR8YvBV/o2qXF14btobwRBJSjeZFFHERidwW+Z2ywA4ORk4rpv+FE/A6/8XwaRpfiS0sby4/0f7Ja3kskkTIQjCPcMGVj95WcFewpdem0z4Na8PC9r8PLjxteSjzNLtre6a3tWErtud32lI8gMSGRsEbVwBkaupav4O8DeFtO1az8F2HhDx1r0Etq4E73X2Vi+1pYY5PNQK2D2QA8bsdaipz+BfgS5KPX8j0nU/BXw3+FCx+I7+ew07wxpdr5BjnknuJpjLuzIN2d7sScbD8vbGK+L/jP8TvB3irX/snw6s5tPhj2RxG5Jy0xyWYRN/qgCxwAxB45HRaWr/CfW7jxVB4dsdTk8U69qhkeK2k8mBXQsxLpLLLJGiAj7p8s56YIFafxx+Fl78FbXwzp326zudWvbfzL6QQP8jr2Uuzhldtw+XBGOw6e1gctjTs6juzz6uJ5nyxPJL4S+G/DUOmeJNblnt9blK3EEBIh8vuhUA7lBReCoGelbvg26tNZvbXwF4MggbT7uQS6rqMsapJBGxYtEiSD5m2gqpXdg8ivP5fBkGr28viPxjr9t4clYsYrBbYzzy+UOOUYeWDt/uEH8K+ovgJ8H7Txh4d1rxZN4wudD0KNVV/+JaDJcxFZS0W5X3YQg/6pS3TFe01GKd2kcMpbG9e/H3RfBPiH/hVMNk914N0qJrC409UVGurthieYS7QyoWfcuWG7HQCvJvHev/s/xCy0zwCt7q2r6iGkvJDczW6WxTn7sqtlgSfuscAGsfxJ4B8P3Eq+FfBHhu+hkVtk+p3U7wh1ZxlpbeQFWbr8isGx6DgYfh+5+FPgDX9Y0fWNNXUr6IGKFUllRMhc/M5+UM2RkHdt7dxWcKcEua/4Grm9kjY+FviPxB4a8U3F74K0qfxDJqYjtWdsRwG3hIJDySI23JON2BtwOa/Tf4efEvRNftk8NTWX/COXqwRRzM8hdDLKVWWNEORgk4U5IP6V+aPge18VQ6bq3i++MVraxoESwEsB8yKVs+XvQZ4AVRvwx7Dmk0n42+Mp9Rm07w/cv4WLN5VnZxLFu3JyWe4kjOWjZclScMPlxiorxk2uVdBQUWtT6T+PH7PfxW1TxLP4g8L6fBrHhzTYIvsto7xPd3EixneyKE83aCcbd+G6hQK+ffCP7M/xw+Il1Z3PjGzi0qzhJ+1W73EC3TKRlFWOFl8rBAG5ig9c812kHxR8aeI0fwFo3izU/GfiTxDdJl3j8iN5/uvDArqLeFVRM7l2rwSDX0L4a/Zn8YkPLqnibUNB1BFhNuI0S5jicDMhfFx+9xnPyuhBHHtyvGOhC1khygpP3pHQfDKx8UfCLQ5ZPEdtJoGm2qiC000SC4aP/VjHmx7lZpMbiR+ld94x+McEPhr+y/D5j1PVJYTJLCzD/QVTDs7nb5b7FHQNmmaT8H9VsrzRT4q8QXnjqS2L4luEFtAi44ZIoyWG5AFOWPI9Dx4r408UeFZNbvfhv8ObrT/El3LKYfsuz7PFYyRrvl+aVX+0M4H8HA+nA+fqVpzlo9ztoUqb6bHgvxU/bG13S/DGk6d8O9UtbPxHLctNdz+Rbzt5RU7k8h4PLiKjADA54z3OPnPSLHwzrItPFfiXULj4lXV4z3Z0u3ik01JmLbpkacblVVzzhVyF6jIr640v9mtNfW51bxfruipppuIY7+SOzdpITCzNJbqmwI0pIAyr8AHjoK7i58ffCXX/AIseFfAmi+FINdlgj+zxapdiWNobaIFwRZ+VCrBFTaGkP3cbc816dHE06EVGm/ef9fIqfv8A2dEebeEIfhvLYza7feErDw39oxa2egRxx3E15OoXa73nlsURQ4wCArHr0Gfe3e/+AngC+1HRbAQajqtwpBRYY4rRnUN5e0fJIFPdVAbB9BXnfxD+FN14G8dWXiTwjqdqz3zNu8PQwSlJGLAzbpC2xMqR8zDI4wO9fNXxe1S8udYMM63iaui+Z5d1LuiAOc+Ugwhx0BxkgYNXQpVMXNJvQwnKnSWiM/UylzI2p3erm7vkeWTLKWETSNmRgo4AY45xzT/hzf2ovJtft9E1D4kXunxyy2NhZQYYSoeGkkOE2L2TBz0C44HmOnWFh4w8Qw6PL4pg8FRTxYur24s3nXcv3/kUxAEjp0HHtX3D4Q8V+HfBGlad8JPg347OsSxs2oajfW9ttTbhJGf94h4J6KkmMcHNe9iGsPBRX4HnQvVkfGngv4RfF79qLx7r2rW9naeB3tRvurO/jMMnnAskaIE2AMMDIb0GTk5r2D9nvwr8Y/g38cbfwTataa/IyvPqNnZtFLJLD5bSMqzSiPa3y7vll2jgHPSvpDxF+0L4g1/Urrw94B1dLea1ILXM8KznEmBJt3K0fyrwMjJHp0r5p1L49fFfwZF4l0TwZrlhZw6msccmsQ20ZntnVcN5eBkMwbhsME3Db0BHBGVXFtQ5bROxJUVJtnH/ABm8d/FSTxprekeNb6/t445jFJpl55UyW0asWhRjanyXbaFJIxjvzXh3iXUrHU4oriOCO0niOROmVVlxgArtx+vFM0qGLVNZSDXL+TVEkYLEHZ4hNO+BuaQvuXnJ6nNdNLY3ngjUIh4ksbK0+0xMY5JWE58sbcnbGx4GQAe/SvosNQp4emoRW3Y8mrWnUlc9e+AOhWUVqPG/iK3bW5YpFj0fSIlaKS5cMoALqjsAD8y5Xt6V9539z8SLbxJpBudasLLVoreU38lyqSWmh27RoNh8p0WaWZdvzArgjjANfmb4M1/x3oOsX1/4EvYZ/PWOQ3UsQzGQD80QY/LwNuMEVi658UvGWuXty/iDWZdUknULJFAPJ3gYwcxgA4HbivLxuCnXnd7HXh6saUbH0V+0R40STT7bwx4Z+I0njeJmknvbWPTH00IVw+8N5a+dGSPubm7da+antvDcmhHXtS36pLMQqo5NvGzLwDmPuexbj6Vg6ZpF34ivUhEy6ZZLJG811KGmWJd3LGKIGVto5wlfTHhT4RfAaz+JEls11/wkg0Kwe4uPPnm2X92RhYhHuXYEYgjYXHABzXRTpU8PBRRMpyqPRbHPaNpuu2ngKLVNSQaZo10n7rcqZ/eHhPlyznHRsLwPbI9Yg03xdJ4Hg8N6Fo9y+m367pb2UmJ2UlcFvMAj27QF2bvQfXsLfxN8WLCB/F3j/QrDwZoF1t/sm3uY4na0Q4XCRRIZ33gblMsZ9Rha7HWviR4SsfCh+JGrQjxXc2EwgtftGbSBZT8xMEUQLOuRkiRQTiuGtV5m1Y3pUmrHkt54s0PwpokPgTwn4biub2dh9svJ5d4ZOkqKJhIvzAYBV1C44FeV+JPGfhLSL60kwPFTWx2vpkcbQoojwSjzkYByO/1+ubqPxR8Y/GPx3/bXiiRbWy+zmytPs8ccMVtEvzYCqu5i7AfeYhc8Vzd58J9XfAhifT7K4kNwNQuAWt0jT5yViibqcfxFc9uK6adO0bydiJtJ8p+gHwi+KPiv4lTvqsfhix0+HR5o44dLeWGaYW8uMMJtipGBngY9eOOfobxf4P8Ah/e6cdW8c2y2ulWyPPLG7+Rb2rMMGRhabQ7jpgMc5xz1r4U0bwD8Q/BlrpV14M1i6stMvvLurrUQI7aO7l2AK3lMxkChQF27yOc4zXvmk/FrxDFY3lt4r8PHxJNHC0Kst5BbAxN8siFGUoeO+F+XgCuKdSytE1VO9meYaVq/hjx1qP8Awhnw21WXXNMBkaxtHgFr9oESksXZkidcZYAHGQBzXS/EfxT4R/ZJ0vSodMb7P4r8WbBeOy/aGtLZCnn+XDtMRj5wMsCWAPzcY+eZNa8W6V4hvB4asl8K6t4jO1tjBfIiy2CGRQgzGMBxg5XI56emaH4a8DfD02L/ABPSfxtrtxJKyXqRyTEEkDyFM2evQlcfQYFYRTteWi/E3lJXstfIrW3ib4eePdStNe8I3El1e3jg6vNLBJEjSsSUkMRBUFWOMIQpHb09r1r4a32s3t9rupamuneGre3F59qjhWfEiKOdiMspcAn+HaeO3Tz3X7sae954g8MeEp9FjlUQmJNojRgRydqlEJ44OPQEVQ8FeA/Gy+JbHW/i7ez6h4dWxkaCxaYQ+W6FXhRvJcb05brk9Kcfd20XmTJ6f5Hsun/D7wT4gtrXWdF1Ca/ZbIySK6GN7+aPcAdxdvs7bk28qevoM1zNr4b+J3hixu/FF3pi+Hwbo5hQRXBigI5d51yuAQOPTqe1fQEvxE8AWOjWmmwarF4K/tSJIrFpYxNlXwo+RhvC7eMsqDBzmvlb4t/tA6v4c0nU/hR4d0+fxFPen7BFqqFcySMcLbRWxDgbywAZSAB644J4mktETSpVZdP+GNr4geOP7WsrPwbDq76VPNbNcTI0cLPDtIwcunO5ucRuGxxXIeB49F1Cym0zxRf3/iYQYNtBaRPGNy/dKumeX/2sAdOMZq78Jf2ZNVtLuPUPF2oWWlXV5YEzaWEE8wlfKbpZFkaAODzgbunpXsK+D/hp4d8SLpXinWjZf2bENunRiaON2IXZI042HcQfuD5RkDpnPLVxlOHupm0IX0S2PM9av9W8NXq3TWK/AzwtBbqPt22DULvUZC42DzIS13AxXrtL4xyelc/rn7XVh8PDo1zLo2o+Ob6QYU3DS6clhbtgRuHltSbozDo+V4B9gfWvj98Qfg94emhSWSG18WHy0gdYXuRZwZP7wxbTASMnbkdRjIr4Z8f6r8P9a8Q2t/rXiaTxLKip5vlo6ISp7pEFWJQc4H86woP20r3sjom+SnrEs+L/ABn4F8ceJrzxV4xFxc6zrJV00iNfsttCikkBpYMiTH8LHDkjpmuRtvHWs3lxaJoWkr4k8M+GZpLi001grCJCd8kx835n4UblfI68d63tX8JeMdT8Iy/EiTSofCekIyHTpLhhJLdR5/1q+VuK8cqjqM/w55r6Z8H/ABi0T4Tfs323iGDRRf8AiXX9QuLXTVk8thM29Y0uC7RuBEo+byyAWb5eB8y9VWFGjDRXfY5o1K02ux6LL8S9a+KPw9inlurLwD4euUQZdV1CaSBQVxsTG0/Lkxj5vlA3EGvmXxl4o8Fad4w0uDWtMj8Q+DIrmOUwRiRrzU3iAAKSSBHhxJtGwOox8oODg/bmp69qPh74cvca5Z2wuGsnl+1XEFugu71k3xJHZIkiqQcIMA4GSR3rwH4XfH/xFaza5qupeFf+Eg8bLDHBZRRFI447IfON/lAKf3khBIUN/CMD5R5VKnKpUfKtjq5+Sney/I87+NesfGTx5r/h/R/CnwvvfBGnQB2tdKtnsmlv5D/y8b4/LSPy0C7lJ475wMeZa1+zp8c76T7Zq+lx6JBJgXFo1xDJcRxx88rbvIvzk4PzAivYNT/az+J2keJLjU9V+w2Wq/ZvsxsxAslrEnXqGEm9W5wxJPTgcDzkeK/i38RPDUtxbWtxqmn+I9ReRr21tAPt/wDCYYhGW+zlmXZhPLPHQ816seeMLRh/XyMOW9ryS9D2a6+NWn3Z0fTdat7bwnpdrF9kW4eaW9lgkHCyunkJ2425b68Yr1mLwRP4QvZPHqeLT4k0+5CGzRrLyonkYfu1jMLueCvCsijPUZrAuvhP4T0XwjpE+q6ZonhnWtNtY7u9S+lYXFssarM3m3EO7fkhmJOSqn24+f8AW/FviD4kNH4o8L66bq4t7k22l3ccgsIo/NIUoBKEc7tw5kUFxweSa5IUZTukXOUUk9kemfEdfH9p8OtV169u49O1LVyiXpnihx9mYeXxCq4VpFOCVUEbScZ5r5X8JaDrtgkPiBLOPX2tiyGLIhaNecNkbtwJHHyZ+lehfFP4SftBahqPh2W51KLx5HqqKljInkxQyNty5fc0QVgSCu4kN/Ceq1l33w5+Inw3/wCKb+ImsWOgW+oJstrOOBJWl3H5v3kYLIRjGA2w17WHg6cLqxwVpxnojB8Ow6FNMl5qmt51K9vXnexhikjHm/KqxrtwqYyvzYBPqcV654k+FL6p4dudZs7tlmg2yeVLJ8trGw+ZpJM/vMrzjk46Vy9rpeg6NrUXg/SbVPEF5fCOQzFhA4aUZVWVk8tSv3tytwOCK1tT+D3iTQ5nfUFvbWyuHDrKm5YS6g7lLKwGQAcFeoxxSlO+qJVkccPiFo2jeAL7wvva5NvxZpAHjCu4KmR5vLwQSchWGe3pTPAnhj4S69oTeH4jPqFxBH9v1PU9xjiiZAf3WH3bN3KZjwM/NnOBXTfHC7fTfCmi3Nj4d1K4trAKj3JIWE7wAj/MC0u5iuAcYHQV84X/AIt8XapZ23g2/tXsYwnm2tjBb4eWTLYUKo+f2C8ZP0rsoU5TTlAirKOiZ+gEPx2v/D/guOz8OWmj/D/Q9JUo0cUDTiTOEByqh9zkcsBknrxXI/DT9o/QtK1HUvEmp3CWOp3tusNqpTcJ0icsvOzaWUlhltvH0rxH4feBviXY6THq2p+BtSmmkDNb2+oOlod2OdkL73+bH3WVPwrJ1XwRe3/jnT7rx9pv/CHWt4rNFbROBJPOjALGGt2xG2CM5Iz6CsfYR5mnMamraR0PXvGus+CfFPh7VPiH4m1WO+8RX96dvliRRMkAVVhVQm2Ljoen3e1eJ6R4muk1WK/sA2mWUCBpFuVV/JwNpI3YO3Hp3qeBpf8AhLmvvC+iTzzacjxWNjPIzXBZR98KQZGJXPyvuweQfTndZ0341a3ZzSaz4aunmlOX3rDEVh+98yfIFA+7ztPfFbU1y2sTOS2Z6Je+Pvh1bayupQ+GF1fUI3W6fUprp3VieoWLZ5KLnp/dxX2P8IbTxVr/AIe1bxd8U9Ybw54KjRbqOG5hjt0khCl96XETL5MC4HG0788AcV+cvhL4c+KvEHiW28EeHjFb3Ws8TXU4C29rHGpLllfaWKjPC/e7V9y+Mv2e/H+neF9N07U/GUXiNYQkAs4rCW3t0CEJsOZXaQBQvLJH161y46kppRv/AF5IdJxWiVj0rS/2hPhJ40vLzwFo+nf2f4b0myubiLU9RZRazqp2xmNZm80EuCV3rv2jouMV8KeB/iDa6PfazD4Es1aa93Ri/dgWRVc7hGrIpXI6PgE4HNdZ8TPh7p0EWgaNpWgprl/qMq6bGd/k5uG4/d+YxCYYddwVR3xWfY/s3fF2zj1HRYdPsYdPZoc3JuNyZdVZLXb8ku5QwYOFKc43Agiow+GpRTbZt7XliklY8P1bVRp11Ithftp89rjaYXfDfxHMmT82SSfeu++E3izXry4g1rXL+O08LaLIbidHUuXkzwFCncSzbeoIGa39c+DHg/wrqMmjeMfGVtp00Y/0y3s7aVpFBCswR3G1QEIGQD0+9xivYtNvv2b30LSLLS/h9r+oadDGzxhbp/tNx5bY8wvBI0xRuc72VOny9x2Vq9BU+VK/yMYQquXkegfCL4hXvxO17W9bttYi+GML262el2MXk3t7dEgI8yzqAU6qqqULKSSPu5PzT8UNK8EaOmoSx6zLrvjS31BYGtLITQrEsIHmCWQoPNkAGS+4HPAHFfS2ofF3wJbaRc+H4/Acfw10LUbdbc65c3CzyLDMMFDFCjSI7DgEyhl+994CuQvfh3+yoITqmgePIPCa6uphsbdpJ3S3bBEhJmEjz/PzmQgAYHHGPKo8kat5LQ6m5cu2v4HxvrHiGx1aVYJbwSXRIQud7lFOMA+aXGR/eVh9TzVfTtJ8RNq/2PwxFLrOoF9kcEUg3neOB8xVSW7DHtX3H8Pv2ff2YfClndXfjPxdZeN9btCSZWe4tLFARlVEW91n+UclT7YFekP4I0j4VaVc/Gj4UahYWGk3dg08twkfntLliqJZpMuxcn5QeABnIIr0ZYzDw92MTmjCs/I8c+Gf7Nl34y0XWbr483Fz4E/s9ohBH/x77IRGXLNMsvlsPlHJUgY4FeYm6+BHgyWHS/DXhzUPG/h2zujJPrlzPILm5aNxlogRC8K/KQNpGR2OePQ7O51r9p/WvDzfHrxFbeDvDWmXrCw02BUe61Wd2Ub5GiAW3jCjZ8ykZz8oBr7Z8W/EH4NfBLwZbDx/aWXhnQywttI0+OD7XLOiLnzFRFJwwz97b0xySM8K5pS97ReRu/d0tzP8PkflZ4h8WeM/2g/HOoa/8KfCmsalaaZbrBO0QW7S2hhjCIPLHlgExhcRL8xx35zyfw/+FHx717xM1vovwy1TVIppPKbVb2SHT7aGPI3Fop3X5uvyY38cCv0E039vb4I6DE9v4Z8J3+m2Mn71PKht7cP/ALbxxFtnT+PB46V1vgn9uz4deM/EkmktYXeiafGwTzrjZI5kcfu8LAWUAkNj5ieOgr06c400onJNVJt+6fNHj39kDx5darY6zrd/YaFpFnEsPkwo7zTd2x0CZP8AezgY610//DGcM2paVqlv4jeETOhuEkXaSjEeYAqqpfb0BDj6V9B61+2R8GbLV9St7jUbnUGjTZBai22KgRfmLiUqMls9t209O1eReIf2ztM+1aRd6H4am1WS48x4QbiO3MYABQeTgF9xPUlQPSud4monaK0NYYe697Q8V+K37HPja58ci0+HQit9HRgZLjULqOV34G6TA2EAdgOw55r5e8ZeAvGvh3Vp/Dun6e/id4JRCv2CORzLKVwPLDDccj2wPWvrrS/jj8cfHeq3vgfSdJthq+smZCZY0d7SGRXJJYkQxqkZ4JXJxhRVTw/8TrX4F3l3aeIL5vH/AIp0u6+zyx2UP2SCzkCFHSSd0/0gtkDCrgYx7VrTxVRfZHPDJ7M5bwX8HdE+H+gWer/Eq1vI/FOoxNJ/ZKEo9jG+RtuPmMeTjPHqOBX038Hxonw08CX2p6PrUljrert5dtbsqOI/Mbcp+40TkMwLMyhQF2+lcW/x9+IHirw1f63p3hnR/DVjNayKJAvnXl5IBuCqWAOAOxTHp0ruPgT8N/if4l8Kn/hL5I9EN1bm8srd7CNTHHL/AKpjNG2wlwdwUAFV4PPTkxeJqO/Pp/XQIUYQSueXeIPhhq2i3Gr32heLFvZr8S3uvSXK75VbDNJ5YCHYDuI4bjjpwK8o0/8AZ9+K+u2Vn8VfDz2Gj6ReYna4u38+aAQyHy5jHuLOz7uFOB0GDXY/GHwn8X/APhRrDxjeaDpMWpXrW0EUCb7yW2BGJtyfu0TI6NluteZahp/izUvC9loV34jubvSGnSU2e5lthcQY8sBA2ML22kZ781hT5uVtLyOl2stT7q+Gfw3t/DGtJ428S6zqfxJ8R6jZLHDCkY02GKMrzlFdUKEjjIAGRgMenoXiW28JWWrJ4x8T+HrfRLpYt9xdXEn2jy0h4QEqOedoXAJzxtrwn4Q/G1PA3hdPD91pd5qt8gkea5XaSiZBBfzHHyAt8oyMDtmvetU1bw14/wDhsvi/xhYyTWtupvoLSBmD74g2za8YBJcY4PA79M18pjub2j8vI7aEXdO2n9dNj5d+I3hfxJo/hD/hbOmpJrN5PNOPDlnp1tvW2MsjCGZhgRlfl3hHT5s4rz1fEf7YfjW30rwJpX2r4Vnyz/aGpXkttbXE7ylt87ZK3CBVyVhtccjsRx9t/CL4i+KfFfirUfDOv6JN4c062skNirqC7gnG7eowcJ0CnHHbpXgXj/xD+z/4R+Kd5pepQ6td62Dum1eeW4cWtwBuVIYVTDt8qjlSqjp0466D5oRUvuOhVHGUoOKujk/hT+yt8cPAnieXVfBOrWtvaXBJub/WlDS3cxzuuo7WOWVlVmJwJmZjnPIIr0Pxlpmv+bB4C1tx4q1lZBq+qeVm0UQx4jEUYKhfKOD86Hjso4rp9G+G2svozeNPCuo6lYQSMbj+zIn/ANJvmbBFy8uXEe4EfuxEeB6mtHw9pfwr8PeLtUudc1waR4w1zTTDc22pXh3xm4YMSSeMsyAIOBgYCjNdNaUI2TVjmTnNuT19ER/D74geENSS58OeCYru6u7KWOW908SgrCwwpYySNteNSBGcdNw9OPnzwZrf7SWtHx38RdF1S00/w7aHUIzDqMn2xR5fKR28bHYpQYUMI88EYOefUtJ8N/DDwHozaJ4Qng8X3Is5YNYtdOG2S9addm17gA7dpyAAe/QV0vgT4h+OtD06y8H6J4Nj0e1vJ3XdLMnl2NsSETduH76Qbtx3YZiMbOQaxiqEpa6nRecYPkj9/Y2/2YvA0mn+Bv8AhO7vUb3V/FN8kklxE0rRWnmEADEHEeFAAYhRnbwBXJ+Lf2lNZ0bxbZ+C9Lh0++kN5HHcC2jCw3VyWw0Tu/3QfkUsAnzd8Gug8H+JNZ0PVNd8O+E9Gfx3qBAk1LVJrlbS0hQ5LxrasFDMrZH7s55BHTbXJeOdR+F9t430jx98SoLnQYrWQWOkWNtGSv2otlZpJodg3DbkB8LtAJJArpaimm9InGoOU5cyudLqPinUfiG2r+H7n4f21rr13aENdfaoYZHG1hGnmlN+OpAWTBAOa8l+DX7OU3w58aW+p+KF04Pd3ChhC3722DgOo+d9isrgHKctzjqK4Dx78RtE+FPxr1f4g6VrFprX2xFgsLY3HnO8koVshUG1dn+qXPAAPaqsv7N3xU+I+saX4r13xjZ+AL10k1W580T3FxYqrl4x5cU0UJPlkHcsihQORxXXQfKuZOxTpact7I+5bzwR8ONC8eXOo/2zZ6Bfy6L9ktLMFI7g5fP2jz5GBdi2Qqk89sYrk/ED+O/HekW/hjS/iFYeArjTpPKvv3ga8kTJ5fYyOnB4GRkdTnNfnhY/D74feNPHN/4d0f4l3HieVXjdb6Sznjju5xJtYRCSQFvm4GDjnIY13fg3UPgfpnifX/B/jU6j4Lksjs+1XNw9v57W7lXOwqGVZlAMf3vvdqUq0eX4kH1Rro9D7w1L4l6P8M/BLadYazZ+Mms5IlgWYyXLz84cb8kZ3AYP3V6+1eRXXxj2/wBr65ca43hrxFeWtybUNgwWh25tIT8rR4UY+Yrhua+HZPB/xmstB174hadYJ4a8O2l2yxw3Nysl3LHLKBEiRgsQj54Z1G7aSM151qo13xj4t0bQLlorHUJrqGGRcGXBfBUvjAICkEAGuZ1ZfDY6aWCh8V9D7Fn+JGpa34OuR8StM07WPFE3+kRBIk8yRI03RzOgDQ/ORtYKw7nHaqvwf+I/hT4aabqnxD1DRnvdevLqGCFUlMdtb2Up6pH/AKtnVvUbueCOh5nwF4Ni+KXxN0j4W6Hp5uNP0KY/8JBrCyyIBGoDSQoVaNlZmyqg7jjG0gBq+pvHP7EX/CceKItY1Hx1NpGj6bZ2UcWmabYpEzXNtAqSTSSNNLjzZQ0gUJkBtoPy5O9LDtrnhp/kYVsRCD9nP7jzu7/bF8avq9xqvgzwTdtbXhjhhkvY2kAjA5K7PL5fqo5AFaniv9sHxFqSwpbeF49GWykGbx5I7l1kVeXWAoHiIPQE/Umud8ZftNy/DjUtO+Gtlq83iu302dotevLm1jDrbNKVRI4/lY5A3Aq/ygjOMCvR/DXxR8CfFXwv4w8ONoVt4P0wII/tbSxzXNwcKwkFtGqujAAEfexz0xRHD02vacrMWkpK0Ufnl8f/ABd488e6lN44+IOl61dadY21tavdxWz2thb/ADMY/NXhQXLcuR6dBUnwC0u91HxBp2uS/D648f6Ja3SRrG8yQ2xZx1BciK4aMYPlOwU9yK/XC08O+HfiN8Ol0TUdRh8e2qILa5khX5XV+fKkCnC+WByAccAHFdbp3gnTfDejwaPo+np9ntFC21su4GPyxgeXv3HHT8q6YU6dO7sTLFTaUNrH5OfGDVl8N+Kdd8SajoCeFr7Wnjh0zTw0MiW8IiCebiFnhZmYAlVOA7HHevRvCfhL4UeIvhrHN8VdU1fwvrtzAFha4u3t5wuQVFtZYZWUZwN6kHb2J49g+LXxd+EWm+I4LO0ml1XxtKRpUMdn5E0lgqKXlba6Swbx9184fgqrDnHlegfC2K51iz1Twv4e8zUruQyXU91MlxcDaxMixxTMscJUk85GM4z0ram1Je6rEzvH4jxmT4YaPpfhrWln1O9trFHMEeo37yW6XaO26P8AcLFnb0wCPm56dBe8P/s/2Nnotp4/+Js9xN4ZmP2fT47KRhLc7l3JMJIdx8pNpXawUk9OK+i9I+HPhPw1Nc678UtJvPF8qyzz/Z5p3mGnpCNyLJFEzRGRkA+dvlCkfdFepaJ4o1W08Bv4u1i+0fwDPeozadpN8sZm8rdtgnhgzk7gNo/djJyTxXW8Q1GyRzOHXofF3hP4PXHxl8ReJ7PwcNZn/si2jXRjdy+SoHQJcSTBSc4OF+YjYc9RjtfAH7MfgDWvFln4e8azarqd5ZKYdRSxP2S1juQDiOST7+QVbp97btHpX0/ffFfxHp/wvng8N6no/h7xTdSOZZ5rP7JHFbtwjRFkWF5+Mg88MPl4ryH4c+Mtd8T6vF/wsK1W/sdPCRw6juW3tln3HzpisQj+0BiihVxxjsM0lXa0gtiXTbV2zrLv9k/4DWGpaX8PPAVxrWj+KLppbi61VWF88Uaox+f7YDFGin7n2crwMMTla6Hwv+wt8C/Cvh55PiVcXPifWw73M2ozSSWzEM2ERYI3YbBjoCevbtzniG30jxHrV7r9r8V28L6daNC01m9s8EzQQHdst7nerMh5ICrjn5gRg16Dd/Hb4DJqsCfEX4oWvjO0v4Fe3t7aBljtd/8AqzNJa7sMRkBTtOcFh0qY1qkinR5bWZ0N78DPhP8ADTTbHQPCHgvS9YXVWZLi91IfafJZ+h8yX97GDzgh1CgYFed+Of2Q/g/pS6tq/grS7vxP4tvrM232O1vzHZ2Tyj/j5Nqp27F7I+7PAGM7hy3ij9sv4M/DnXLGDwM934706aKSG6tV2xJbcjaCZFBlLYbGPlHr2r5v+Kn7YOj+KvF1pqXw4s5fhzaW9vcQazLLcRpNdNcFC0Z8ttyLHjjPPJwAMVcViZ6RQeyjFpyPsn4i+PR+zd4Q8O6b4N0fTNLRjGPJvIWkklcIhurhRCY8sHOPvdcYHQV4LpP7L/xu/aJ8Za58WvGc7/DRNUWAWv2tWS6kWCPZGIraJ/3NvkKRvYMeuDzXguk/tYWd3428O3/iaGTxbZaW5FvY70lnitmxukRG+VidqknncB2Ne7T/ALcfxP0jxNe+G/hn4Kmv7C6SL+zv7ZkklunmRP3hihRkVUbsu7PGcDNczyuVSV6qbOz666Uf3Fk+5Lq/7IWsfDW6tPEXjHXb8eHNNSa68QassqztPwSkdnZ5ln3gDblywzhuMba+irT9uX9nKGwtLmayurJVJ2r9nt3MIjH3lCybifTC5r538SfH79rf4s/C+70O4+G8fh+yuXeDUtcmMNtb+Xu2m3jS4mPllvulwzMM4BBr4W0/4Z+OJoNX1TUdPuNNsNJB82ZoMie5dljitrYAb5GbjBjVlK98VthsuhSTSdkc1fEzrJe21fkfsYv7anw41TRYta8N6dqniGMXiwuZ41gXy9rEyqCTnbt+7gfyB8vvvjx8QvH11c+H/gR4RsPCev6mWL606xXMiQJtAfCxnaeSuXVgueBmvjnwb8NPipJZ2um6ppFxo0t6hktYbkJbjyWIYu6M3I4zzggAADtX0d+zjofxBTxlPJ4YuLXVLSyIstReP5P3Mk4cld+3q0Zx0yo9DVSwy5rN6GSnGK0R6/p3wY+InxCg03QfHouF0/w00nmapeMHa9kfIkKwj53AxhGblVAzznPj/wAWvE2g+HriX4K/DSzmvdCS4g/tTyP3t3cy5RmSB1A2xqVCkD7zZAwM5+ovj/8AFHxt4VZdJs7y10C0k8k5iSRtRlGR5ioy5SFcDO7GcEAHrjyX4Xap4E8IzX3xF8QXeI7qYpGkkOLjHzeavCkttYjAHoPSsLQT/uouMqjXNbXoenzeDdAsIPC2p+IYLDwhokXl3A067IS4illGwNIyjDD5hxlcYGenDviZ8HPBV74COk2Vw2maLCZb+3Fu67ri5dDsR5tjOBIWHK+gGe9dt40sPhR8UD4c1vXJJJUnh/4lw+eOKUSsF2MADg7sDnA9Oleh2Ok6WNNg0eO0SWPSwiLCXWZYWj2oqEHOMJg/QY7GmkmnYy52mmfnr4I8DfEz4YapoGl+KhY6PpEMqz3upw7HiitJExJ57tho5irHHu3UjFeqfFv4r6xc6cvhX4X6l4f8S6bdDzHuXTfbafCgBV5dn+taQ7lGQy8dOhHj2ta7H4n+Onip/F92viHwPbyo1rcyqyadFcFYhGkedqsVUeWw5H3uBXC/s++GtH8TSfETwTqTyi7u7kS2c1s5yIi7m3P93ZsAb6DtXOk56s7mlH3rHT+D/Enjvw/qSaZ4w1k30PiP92hVpIop8FU2jO3y0OVClMLjHFegeNE1nQfhl4kt/DvhSTW7dLkQRvYKZZCZAHJcNyfLRRk5AAJHXr3Ol/st+Kn8R6b4rufFMHi230qAWf2F7bZiJdu9Y3WR1MmBtywBzg9gK9YtPh94o8U+Ede8HeK7ZvBGm6hcRyWZs2T7SdzDzEkMTEc7VG449MFcCtHypaGPtk3c/ND9lXxt4r+Injw+CbHT49LFzM1veld262srVVmlzImGXzZQI+ynIGa/Xyx0s6ZoUtj4ZT7NM4aK1LY2E/w7yct2yWGPavOfAP7P2jfDLxxqfizw0sdrb39lFp8NmqKHKRBS7yyj7+SCcEDnGOle3T20kzm109Vtw0Tbm3AMGI2dMHBT6Y/SumpUjL4Uc3M7n5Z2HxJ+MB+Oc3w1u9SfUNS067KTz6jJi0iAjMhRIBgybU3CM56qCterxNoGm6D4o1vxb4vg0PStMvvPnt97yzXbJIPMEiJiXc7MqJjPPUcA17sP2Y/hRDqNjNqkF5rep2TSXM9w15NBLN5mfKjZ4yr7ExhVDD7vJ7VkeGv2ZPhppGs6zrPjiC28TwardxyWmlX8SSJZCNm8tdzEmYsOXGAPVTjNc8XBJRN3V6n5p+O/iTq/xR+MFnead4gjvtOV9PdGRIoo7VLqQhbTep2/u9+3dv29cnrX7H/Cq88davYtqfj/AEy18NwRBU0+BG3TlVyrNcYJXdwMYxnnjGCc7xn8K/ghbWdlJ4l0rSfDVrDcIluwiggRppQVSJcpj6IBt9uOOY8Y/tC/C3we1l4W0LWtL13VZbtbFbRLuLZbbQAzTlfukYA24Bye1Y4irGLShHUyTnVj5emx8cftn/Bv4veJfHr+M/DFu/iKwe3ixaWwYJaxqdqmT+BpWZdxOeFHbFdX8DfgL4t+DljBr/jadrm58XiKw/sW1j84xF90reaTwRsByBnHpjNYH7VHxun8R+BLQfDzV7e/ja8ez1RLWdleRUBLRpGMMV3BM7uqrkAjIrxDQP2hfjz8WviB8OPCHh2aLRr/AEi6Pn3scJvPOilXyjJNBKVQCCItgKVwTnPAFd9B1Z0OTl0HN8sldn0N8VfD3hq/1SGJ/CfiLMEiqLuFZDC5XEaxJCihEjRceUQB1+lcNpvhfxX8K/jFoeieCvDwsLnVorXyxq4SUIrttLF+ZIVXdtJDbuD24r9C/iL8Tf8AhS/wtXxPrltN8QbyLZb+VpyxQC6u5nCqgDttiTccdyoHSvhzwv4m8Z+PdY8UfFb45x2fwkt4x/Y8EFwGWbSV8lwgddrOZj5iyhshWB+XgVzQxHJp0RUYSqa8vkv+GMf40fBLx1dfEj/hIbVk8bhyINRs7UfJZWyZKqzTEKocknYMELgGvFtP+KXiD4TatN4R1LwzCdHneWRNOEKySTPuA2sWAAjOOflY9O2DXoGvfGf/AIR74YeJrT4R3GrfEaGzmg3eI5IZBZ3EkhAl2I6iaNNx2kFmfKblyOml8NPg1rfg7xMuteObXU/j3baxo9vfadHo9o/2K3cyLN5jSyuvzbfl+XL4OCOcLKxsfgex0/VrJNnSaH458ew2+j6t8VPDVt8K/Bt/qsfm28aBbqWJULKswQfu4sp3CA89AOOm+JPhb4P+MfizYavZa23jC28a2UljqttaTC4+ywQCFVaCM7nikm/hG0Y2Njk5Hmup6d8RU1yfwdY6Tqnje4uY/wC0LLQry4juBYrIZEhRzI6rGEB+bb26gHpgfDyLxb8BPi5e6h8RPDaRG7jgVblBut0fcsqpBg4SQJlcD+924rglGXxo2SW3U+sdQ/Zu+CPg/wAT+FNSubDULC18ORgWEEk2NOjjh3sZLt3G6X5yXYyPlcDomAe48HfCb4N/EHxLf/Fe2mbxdNLJ9ktFjae1tLVIYxC6RxIY1kyCQSV8vB4Uda+cNf8AFur/ALRHxT1Dwpb2mu/DG+bSHtoft0bPazWiu3nZhAT/AFquu0jcAwU+mO+8beK/CHhTwt/wq/4bw3Oo6j4Pgj06d5J5LKASIGaVwNytcPJKhEgPyY4HG3PDCjVqdS6i9xJuz/BH1de+PPht4Oul8G6x4msNOvURBHa3NyqyKh+4rscY+UdyDjHqK+LviP8AEb9lbxD47uPFHi/Wl8eWt3F/YlvZWSzwwWWwgvNPJlBLvfJjbGzafl3E18I+IPhD8YtG0a7+I3iywvDYalqMbK10FkluxvBURKjZMePlWP5dw6A19EeOvgVJ8NPhha/Gfxkvm6/aQRzvpKiNLa0uSDJAk0WHLOFCqx3YbCjHPHsUcppYW1SU9ThjJc1o63+R3v7SEfjFPhJ4c8Yaj4jj0/wbNdWMHh7wxZRMRPasPMtJb24Mg84LZRGV9wKqeCMnj0u1+Mg8P/DSb4l+E/DdppGueKhbQLIJvPkiEG6FRIrDafLjUYCKq88rxg+A+DbbX9c0FPib4ol1HxjKbITym2tJZrbT7doSsKQFv9FhS1RmISLbnIx1xXlv7Nvwa+NHxWt7i58JTp4b8KNeSC5udchlbb+8ct9iTaPOcKeoKx+rAjaPOlVviHFdD0+SCoXnb8j6tl/bG8XeHpH8Oax4etdZtjYuoa4uXW5uLh0JONkbp5IJ2hSM4/iHb5i8R/tf/E2Xxp4e17bpnheLQIZlOm2C4iuJ34Z5oi7g4RdqKSdmTgjJr6Y0H/gnwsup3mp+NfHN/fSPqf2pI9PjWFHtcktGzPlo2cHGY2AQAcNXkniX9nr4H/B7T9d8Wa3b6l460i91N7eK9sLzzH023IXDPI2I3lV23E5QnPc9e+hjsDH4meWozm3GikeP3P7Q/wC0Vp/gLUvEGn+KE02y1vU3nka52S3X79jujib5QqLjCiPaQozggZFb4ReHv2kvjRoviHxppEkvjSyBi0+C61S88iCKRzsnmszcBYmeFdu4h8jjAJ4rr/ht8OP2X/F2h3Nz8T7XUfCOgvIx0u+1W/aKe5t48MwRIVCkcgDC9CQc5wPb7742+C/jsuk/s9+DPC134B8JJehLbUIJIkt5tOs9y4gijCsiuuN4zlQeeanF4+i040aevodFDD1+Zc23Xt/XoerfHDXtV1hfB/7JPh64bSrrxLo0j6/eTxfajFpEULxnk7meV3jfdjB3KPmwcH86fiP8HYfh94ku/h1p+pw6xpmj41K6u0mMgAKhTE8SZ/eAuq4x/Fz0yfr7xt+y/DpvxAnl0jxfr93/AGZouy4adxPdSR5LQW0U25XAj2ZKEOCqqF2kcfO37P03xm8VeI4NA8F+GZfFnhuHW5brULy/QLFLmQq0NxeSfKVX/WOEXecEAnO0+NTre/qr/wBfoexTpQhR56UrL7tzcu/DviX4U6FpyXup634G0/xBpbz23h6y1CZCqny1E8rxTeXtkUZwU44HqtXfgN4m+Lvw512fR/hhocWs6pcxtLc2t9aByqfKT5l0ZYdkbkAs3mqC3uCKp/tleNPDsfxh12LwvdNe3kdraWepJv3Bbi1Bi8uBcfIiY2mMfxhjjk12HgS8/aV8GeMotZ074d6jqukDTYINWs76SC1bUPNhZEitWdZ23LM6O8agsRGQy5PHbSqe0s4r7vIidNxppz6rZn1trvh/4WwaPpXxr+K3hUeLtf8AND3i6ar3NvFqP9wRSS+XtjVMbjlDjr0z8m/tN+ING+P3xY8DeAdKhfwXpOrLbRzT3MCQXEjOHVFcjhRArbAu4g7weFAr6w8SaxoXjLRIvB91dj4feMrGJ20/SWuGHkXk0ayoLjy1dTt3KvIznpwRXreh+E9Eg8FWF38VWsvGupWCB470WpjTzGxtSL++y4278DKgdBmvQVBVNOiPM9t7L32tdjwP4T/sleFfh54mk8a/D+71jwvqlpbNZw2mpyG4sSwPltdxmRRIxcEgDkKegxxXb/Bqz1zxLrutXPxFisvEti13cMbm7TdIlzFN5KxohAWKIIp2oAAc9MjFW/iH8eb7wn42tNH03Tb/AMSaULKUyW9vbkfaD/fSRkOVjH3vl7DoCRWj8E9b8G614k8QHwtM0eyK1n1WH5TFbz3LSMkKBCyq3ytkAnHTgjFdUIwXuxRx1Z1JRbl/wx5D8a/C/iz4veGtX8KXPiy90K+kvQug29pKbazfLkKLo26glfLwAS3y8jGSceUfDT4A/GTwJ8RdP8Pax4t1GbSdXsXiub3T5pWjgtYl3FS8m4q7HiNhwCQCckiv0V17SPB0+nr/AGuRp1taP5yqCImRlyQdx+ZtwOcc+1cd45+LXwi0Tw7bv4p8UW3hmyviZTGZP3zxxEBgY0V227sDgYJxjNTHkjLSN2KNao1yx2OM8P8AwC0Lw3qkcthrV9p8MAaWLTredTNOWILNJvB3RnaMgDJ5xggV4rb/AAo8P+APi21+9wvxA145n0bwxbosOy42GQzXbSbo0iWM71+cA+nBr6H+EnxO0Txvb6jrvhnTL6z0mLakeran8qypECquAzOVj2g8/KNv4Vo6r4s+EPhVh8YdaaOWe5/4lq3qKxlfLYCLGdoxhcBwOVGM4wKtya62EnPZ6nwdrnw18ba141Ivb6w1vxjrZFzJpyyGQxnqoDr8kKxofuKWVQD1HNdbon7NHxZvIZTq1vaeHIY50jMU85c3A3ASGPygQiFOMsd3oOld5J+0V8NPD99fax8LvAo/tSb5DfTLHE5hc/M8fLt839xSBwM5AArpT+2BHp9jDd69oUd2+GZ4Ybjy2Qp/GcqcD224681rh6kbLmCdKp9lH1Dr3i3wT8JNN0vTNWng8MadI8Nhp0KLtTcqD5OAERFUZZ2IA9a+dUstc/aa1/WLPxNo7eGPD+gXM1lpt8jvHciTcN7BZAVaUqEcNs2qpxz34HxN8aNJ+JGt6X4h17wHNrWi6ZZpdWUFxcYH2hiHaQBB5c3yhVVSSMZNdhqXx88X+LZrLwN/Zv8Awg+p6qgvEkLGUw2aBmUl2CHzGMZ3EKAPu1q3rfoZxpcsVbf8jPH7EdpH4ottQbxfdXOkrIpntGtlS6Kp/AlyrbeQcE+V06Yr0a9/ZB+BllFdy3sd5FbXqpC8Ut7thDFxt28D52fGMk84wK+L7348fHDUfGOs+FtI8T3kuj2M3lWeoKIM+WD/ABypCvmMT0Jw23GRnk+Mv4p1nVPEWpWOpeKru51CVi8krzSeWWAzvG5tq56fLjn3qJKckP2bT96e3kfpXefBT9nfw7d2Wh6npL2ljo2blTLcOlgGkx8sxDASMSgyuD054r19dY+FN3bTWcOo6ZPBfwrp8iJdqSYmG0W3ytuUEcBTj0Ar8iZLbxJqmm28mr6nBpuk6VOFMl5cSbrzy2+e3RP3jPuxgZznPHFfQ2jfseah4q1PU/EnhfxTF4C0LWrNETTbWwYTbWUAqXdgqbivmZEeTkcAVxVcO+sirU9Ltn0fr58E6L4c1/w34w/4RfwFaW1uXsIdSktpJI403ESyJL5ksgzg5Ke4UjisPWPGHwI+FXwwt9P1/wAQjxHZ+MyLqJtC2Tm5wsY822igyiW8YRF6beAuCTivH/HH7LP7PfwdXTPGXxEute8WR74bW7WSX7Qs/wAh/wBZlS4j/wBlXUjPykV5n4g1T9lHwz8OdVsPAOnX2jayftiWc80VxPOGmVmiLlkmAQEgICwcNyT1NOEKa91yLVpWklofQOj/ALQvwX0L7Ne6YNSgvmZNtzeIJH8mJdrMQxBUtFnOAAD09K6fxD8HtC+MEXiL4h6hcDWpZ7C1g0FnPyxWsGZWVdmVlknLMgkcMycYzX5jyfD349avoC6pe+Er/Vdu0xW4gKiYMvH7tB8qc/KWxkcV+vXww0L4k/D74cQaPf6VbXVzDp6zmKCbzGW5ESJ5RyAOAuSEyN3APNb4rloxvza9DNTu0oo8PSbwZq99e+JNM+EcdsmgaWbCDVZre0WZDHtDN5DR5CxHcRL+8fbk/JnA5D4vfGXRzpfhmy8EG6a28PX0U1xLPKYxcGOHy/LPzB8Z4wcHaOmCDXs/xQbxVrfgp9Tv47H4b6VIzQ6wJZCZb6B1VYYcwxO2GLENnbtXcT8oOfzH1a18eXms39pc+F9U0yZL9UFrcW7rDbmU7YInk27WdlI6Y3dRwawoUvbyvJ7HS2oLRH0/4t/aE1b7fN4n+HOkN4RZ7dWMRkWeBrwEr5rxqihgBt4IGSD0yavfCr9qT4teLPHenQ66lvLYRWzm4it4PLV3CODKRl9o3DOB0x6ZFM/4Zr+KkniI+EYLW0srU2cNxe3MtwIrZFnDKBuCMxcujLiIH7vJHFbPwn8Dab8H/iLraavv8Svo9rC0D6bufdKSHlxnB3YK7ckdOmDiuxYahF+8YOs5RskdP4Mvf7M8Vax8b/EFvc6qNfvhaWGn7N7uowkMUa9xGqkKR97bjGSRXKfF3xJ8WvGNlres+KdZsfC2meGP9MsdPtbUSTpcEPFGJWkyyOEYdur8AYFfU9h8XPhjFaXnjVb+S71iC2eWS2uUZZLQoCvl7SojRmU7Mgke/Jr5T/tDU/Gk95q1/wCG/wDhGNB8SJZNuubjdEWSSN2kYs3EbAZHQ9PXA4qi5mox2X3G0G/iaPmnxT8SPjH4zvNC0TXtP1DURpp837JFZusNwChUbdgw8hDdTnb7DiuGuYf2gr547XSvDt/4ftbmZWNhBA6yyiNuQ6SAEonBI+7X6fw/tbfC/wAPXsnhPxlrFvYTweX9ikhsJY4J4Sg/1bPmLEZ+UY4I24JBzX0loE+leNoxq95bAyqCkDTDa6o6/eSJ8FNykc4GR0rKWJUJcqpaET50uZs+fU+Lun+J/gncaf4k0a78MSXdhNpM8Wor55+2JbmPEfl7iXMwARiFAfmviL4ZeDPix+0fpOteHviZpzaVoPgix3RWFjCIbm71Dy9sUHzeYwUqu/eFbdwF5r3O2+FVl8K7/wAVWnxA8Y3WneBrjUzLZXoJlFrdLICkchYMwcgqvC4JjH3uteSfCv4kaB8APjx4gZ9Uvdf8I+MrS3fTfEl0WImUxoyzmM43xQs5hztUhVyF29M4z96/X8joVO0WoIyvH83xMt/Flv8AD7w/rtosfg7w/plrdWsMRiFk21ZIowZFdWmzsZQGIDMFUBsqOp+OVg3jLS/h5dvYQeJPHcM1xbX39lHzfNdEH2YSBdu1vLXdjaPmZhwABXr/AMHfh54cn8Z6r4on0+10/QdCgeWy8VXJVTNcttDOZTIY3RXLvlunc5PHxVrvxY8ZaL8c7nxt4Ps7OWxtNW8+C4tAyWd5tO15FO4mOOZVb5TyNzE56VphnJ1EorYKqjZ3Nyxj0zwlDfXniqwbSHFwIGtZYmMyTJ99ZEO0ICQuNxUNn8K+svhTa/CnVPC3hz4o/ECfWta1i6ubm4jhuWnKRfZpBtDQJgeTEQHHTOMkbSUHkXxCv9W+P3jT7X4smtNA0SbSoTbRWBVJrplw3zMzFztLkdwBj8Pa/EV/q/7N/wAPbL4b+HLLXPFeqX6ia1vRFHIsEIIbymLB1dowNv3DjaCRjGeuvS9rDmluc1KXK+Rf5H0npHhkeLdMk8UXP9neP7eaOb7NLc2y28gVMgR/OnTI+XcF25znFfJXhL4EweI49Y1P4xXcvw+0OLatsZnFvueaRyiPcSgIwj4XG7LcAYFdT8O/2hP2jfiPqd1BoHg7Qo9P0xVjuFuLloLhZsDb8u4hl6Aqsa8nqormPiN8I/HurXEnxF+PHi77XoRuFudM8MQbtn2yWMp5ABfaiqgOQnmF0yMr96uOcFSV4xOmmm24Skl6Hz14gkX4EeOp9Q+Gtw2rRTW6WVvrO8eSUOMvFt3fLnC554U4PSvXbLxJ4m1HUGutR8SWHhOawihvb7U5HLtdyDYEjcySeYEK/wB0EYwNvNfLXiDQ/Er6rd+GPFEgjV7l5LSe3XKJE/zhAgKhFX+HoR6GvWtI0fwn8Vbm80H4rarbeBIdLjt57bESA3EESkOF2kM/HOFf5AMquMipnCUqfO2dEKkYz5baHr+j/EvT/EXj3xZrvhrX7KXxXp1jnTrAFWtp7WLDkBUUbyMBeoKFgzCuO8PeDtf+N3jDT/i34ja01XTdMcnxHYwwfYrYx2p8yO2k+ZhN5m9t+/kR8/dCk+LfC7wB8L7f44XPim61O++G3gGx0nzPP1m4RLy9nkkUReRJGDgYAwg3EoD0FfavhX4j/FPU47XRPhL8JLfSPh7dahKsup61ILePULVpMPdiM+QyLPCoIZo3U7gAHxtrybwpSXO7+R6FW7VqUf8Ahux7Je618G9F+Jun3Pg3SbTxX441e3EFlDptwPKjtY4CoaQLIbaCNIoyAdgO0EDJr5z/AGj7j4w23xR0O51S0tvFGg6ZpzXWo6fpjC3tQZGkSLzBcyZklTy944+6uMANxraB8Evgr4r+P/iDxH4K8e6h4a1nTX2T6fprpbKsv3AIJmTLRI4w0SHAZcDA653i74UadH4tv7jRdR8SfFKa3jnHix5blgkUcY2JHJvZXbaqbkjRz8sYCgqcDnrYq8THDUaca2nbqn+eyOV/ZoXwLPf+Pv7Qt/sd/qtqssVrc3EauYfNkkzbSTfuwYA6Bzn5cD5eDX0ZB4f8LeLfAlt4O1e2t/O1fUSNLgTUPOmiJi8xpiYnwy4jYuAANpPTIr87tRtvBHjLwBd2XhfSr201W2uknuFubkObSOMMo8qVwCyyxkDaDjgnjC7vTP2OLj4NzaDjUrfUr7x3pOtXOoWi6f5n72HchgSNhthjiTZl1coC2fvBgtckcXF+iR6eIwLjB1Nb9v66Gj8Kvih8R/hzd68rhvij4OS7a0kt4bKRrdCp2weTKsRSPfHj924bcNvYA19yfCy68EaS+s6xo2kXvhm11aVLt5L2IQxRO658qJMfIMnO0HrwAFAx3Vr8WfAOpeGp7v8Atay8PRR3DadMdSkS3SC8U7XglL4XzAeO4z615F8cf2hPC/gvwTLY+D9S0n4jeJblVSKyiliuhHEzDdcSxxM2ERfug9eoBCkVk699Ia/12PGm6lV8sqVr/wBX2sd1r1/qHjGz1mPQ2bS2tlJsNYtpAredHho8hhkxD+JSrK3PHNfKvgr9nL4s/ETXL/WfjX4m026mljAtZdMaOW4uYCflmSSOOKOKIJ8qho3btxioviV4i1X4meH7PWf+Efm8P6JNpMdjJfIY7cG5vFjRt1u0gPkxTMVTbnBOd3Ta/wD4XJD8AP2eprQeMND8ZeLnvWsrP7A++a0t2XeiGLaWdon3t+8AUlzyxGGKXPTk20dUqUlSUKW/9dT7O0U+E/hzq+l+A9CsbiyN1GkYZIy0W5ELIssz5LOwVzwTjvx0+SfH/gr4yT6L408X+LGbxLq0qzx6Voenq0v2FWKtC6um7GEDbowW3YX5uRjum1nXfjH8GdB8SWPi/TfDfia1v4tahnt2byJGtcxxoy7i4jkjbe6gMMkKRgVl+L/i74q8S+D2h8GfEDTfCmuaa/l39xeWi2tvfXEY+cWU8gceSCD1TdtC7goOK7qCmp6Hneya9evy+Wx4d4I/Zs8SfEDwvpXxJstUvtB8RWLGz1TR3X7JLNe2zjZIZmUPGoUhZEdCHVflYdD9bWfxO8L/AAvfWV8a6p/aFzDcvcym33SQRkrnykPK74xncvAGQAMAY8J1yy+O/hXw1b/Erwp41stUm8V6fG1xY3yR20scMihhcWhSQR/KXByCnylf+A914g8AeJ/C3wt0rWPDd9pUuiajaW//AAkeleI2SW2e4vFSKTbchSwd53EbAsBvAbIy1dGM5quq6BBQXuzej+XyPoBPiV4Su/hpcfFHQJ/telW9jPfLF/q5GaEMPK2sN29nXywMYLcCvhT4z/FO3+O/g3w/rnhhX0rXrKYrcaSo8xgrFl3GYhAUXjdjHVea9l8Pfs+eN/B+n/8ACR/C3xnoFhpOpwLdTWc9oLnS4RjcHsp2L4iIJPI5znnjHKauz+Cvh14v+LXhfXdG+K/jHTYltZ300xrDp9oGVJp/soyZGg+V+QAUUYyBgxgKapVbsUoU+Vum79PTyPlXwJ4y8K+G/A3iy38aaXD4o1fUZktYZZljDRGNHWFo/MG50V8SFV4PAxVb4fftK+LvhHfR22i3kUmnmdZ9QsZrYFbm4KhMhwu9BtA6EH5BjpirWneJIPA9uvjH4jeFpdbvtYLJplxePBHbPLIqkyeX8zrhGH8P3Rx7YltdeB/Behtr/iDRDqmuXV1NNZxmSXyxEgDJlVdV25OPmVga+05YTi4yX9dkeZs9Ee7eJ/FfhP4oeNV8aSa7baFreo2NorwyIY44ngDRYXLswDDnG49s1mfAD4deH9H+LHiK9+MA0nxHp8SeXozaj5f2Ke6uDv8AMAcsmUjyoL7ip5HIBHlmg+I7LXPDl54r8L+CpvEGpLMGmextTcR20YBOJUiB8r5V4ynOST0r6q+G3huGPULO51rQIbzQfEdnA8IMyPGpkZHLbQdyYUjopwRgd8efVbo3UdDWPvqx8qz/AA9uPi18d9X8FW1zBp6ajqt4kRs1X7PFZLJId7rgYzbgN8oHJAz6dNq37M/g3w54aXxD8K/ENn8YpRdPaS2mkHfdmMjO9I45HMpRgMj+4QQ2OK+nfHnxH02Ww8b+Hfh9pNlrw0dYrXQf7LWLzrK7aIRSbyAWAGCeOcDb3wPz88J33jb4YanqV3pzP4f1SOdb2VcI6o10DufB3DcO+D93g+g7MNUr1oWWiS+8zqUqcZcz3/I90stK+Kd5BceFh4xsvAstlaO1zp2o3LW195UqDkRqjgKE2qwUKw7npXmHh7w14+8TaHA9hLLpejWd19ml1V4d8SjhdqyORkLnO0YGMY7CsLTF8R+NvF8niTWtSttau5JhLcXGpswibaRiJdvGNvyBRhQD7V9Kaj8aNU0vV30vX59P0bSLiz8iKwsbZZIwycBmRd6szEgdsAADgZraVL2WnKrsPaOeiexxXwk/ZG8afEPXLzW9X0u0j0CPWDH9qmbyDewZxJLCqIC646HC/N0Jr2PVP2CvCWneL9S1Pxd45n8N6BPFDHYEG2jVZXZlELvKiKCihBH95m5PFavgX9rDxlqGlyeELGxh3WltLCL20iklaFAhjjnaM7SqocMq4wOFzgV8GeJ/D+r3uoXnhnxd8RV8cKG8z7M13NIWJztM/mOV3qD95gz9ic81ar1pNRjK2n9aGP1dJtz/AAP1Ch/ZF+Atlo3hjwRq+pNqGraXPJewaiLuO31C9R2AbzEjyJI1ZlRX271AC7+Wz6tB+zd8EtK1ez1WPw1Ak2nqI4PNZplYMChYo+QW+bk9fSvzx/Zc8N/BrStF1zxB408VXGiaxoQa6hn+3uytaQ4c+Tb/AL3zliAGQq5OT1HT1jxr+174g1i9sofhp4jtNU0yeJjM39n7LgMMkrhs8YGMquPfrXLJSUrOVyoUn9k+49B+GPhDw+CLXQLIO87f8u0YYIT8qeZj7o6AceleJ/Gj4o/s8a5b638A77V9I8O6/f2U1nDNJFELbTr+4QpCJZNuEk37SMD05BxXlum/tbePdcS5sYo9N0gWlnu83ymaZ5FwpxGzj1BGBnPbHFfDmveDdUvdNuvH9vpUmv8A9o3M5ubq1BmukG5sy+SPnMbdeMkgZYDiiUpNezjojWFKK9+fTsfRPwo+PXg74K6FB8G9V0xdHvrLUJLDUdb0kxzxXymT/XFComfcWBUA52jA4G0/cXwr+Ifi/wASazrPh1tL1C88OWCqNJ1+6tnhW7cModMOAWVSSEb5shAWxnFfhz4blu7HVvsMCf2Td2Uv22Hz49h2lg6bF45z1AwRj8vrX4UftF/tB2+p3Ahuhdx2kTGa18ky2yx7dqFLZN+H+X5ViK/lkV0SwtSMVrczdWMr6JH3t8avF+o/DG40TXfstzJolhdSy3T6ZKsXlm42/uJoV+8sk2x+gyu9eCc17gdf0W98Mf2hY61a6DPf26rDe+ZAzRzyrmLerfKxViMo3pivys8dap4yt9QvbP4vJeXWveIgLyzt43byJDtUW22GI7FGNibcMV9PTmL/AOH3j2x8VaR8MZVuvBt/4kiiEM/lOLci5XescwACoyDOfm3KRzjPHNToSRrJ07JPoej+OP2yf2ivhB4jk8H+JtE8OapdRyyPHfW+PIvbborxmFyMBuMEKVcFW6V9D/Aj9sSw+JsN9L4502LwTcKFTzQ8TwlUAzvTzPNT72QTkcEdq+Cvi1+z34++HvhaHXdf0SaaSG8+w/a45vO82B8/vsD/AFa52gL8uPftkfCj4CfEG78XaFNNomsvouq3Co90sMxsdjsqs0sq7NgK52McDIxnmvSlQpqF76o5HNOVuU/U7xr+2V8D/AmnLd/2pda1JcBhbRwW0pMkiDhPnCFA4+65Gwj8K+cPEP8AwUW+HuphII/BlxqjoMxrcvAWhl6chtpHTquaszfsbfDP4geLZtMi8ReJ9OFhFuktX8l40myB50c5CMwfaV5jyfLPOMV6Sf2LP2en1Cx0waTdC508rLs+2yKbthyRK6tuUtnPy4H4cVyXpSspv5I092D92Ox+dOq/tHFdS1PXNJsb3wudTkeO7ijumkgmtnz+6YoU+VmOdrHg5xjNee6p8XfD48EnwZZ6Xp9uZSJmv8Q/ao2ds7WLdHXO0Pn7oA7V+sWn/s5/Bn4feMLGfSvB0l3Ld3X2hZJpDd243cNA8M2Y1CN852Bcj1Fek/8ACov2YdL/AOEiutV8KeG9BkvGE+tLJCkKKVwAwyAI9xwdsW3cT0J5PRGpRXwRJlKpuz+flviPD4YhstS0q6S2cb7hZkkiRyVOFEb4bBB5+XHPevV/Df7VHx28FaHeWujeNtQ1CHV2MtvBcSi9EOVwywNJmSHsdsTKufmxk1+rzaL+xXq19a+FINI8N2iaXcR31o72MBtpmf5gUu5A0bEE/MpdcHgjiuY8bfEX9it/FsNxaWeh6xrV6y6dKLKx2M+w+WkMjGFYmjHGza+OBt4rd4mnJa0yF7RbH5A638V/ineXb6x4y1fXrNNXtLe0u45xdNZarbpkwLNs3pMU3Haz7nGSARk16j4T+D3xy8S+H013w74HvNQ0+bMkU8TRxPLFgAeXFLiSVcHK4HPbpX7qaP8A2Xqvh3TgdHtLzT22m3WWMSQxDaMFcB1UkAAbR/Su2vJ9E0LQZdSEphsNMYtIIky6MdoG1eMMNw4xyD06VlLMElanCxPLJv3mfhFb/snftE65Miv4Uhs/ttwlsq3cwjePI5JyAqbV6qWX8afY/sefEGDxJ4h8LTXNhp/iHQbNLqG1gV5La/Vtu6PzI0UIdpXrkqWX5cHj7dX/AIKAabolpNa6r4L1SPWYNbltHikliEP2dGZDLuJDB8DGzYoDcgsBXNQ/tm/Fv4oeO28PfCzw/o+kQW88m+XVV8yS7gj4eAIXjJKkDDBo+noKaxGIktIj9lyvc+Z/hP8AAbwPf+LT8Lvihb3vh3xN4gTydN8qylVrWRMuSjAxB2wGbcwMW33IroviT+y/4i+BMyWniaay8ZeGp/8AU6o+Ibnfj5oTb9hEAGyCQV75Ffqlpfivwhf+FfDnjj4trovhPxBpszrE95PFF9luZP3biB5GzGZogp2Ak4wMtgVxHjLxJ8Dvj1Jq3gSC6s/GOoaRayX1ulw7x2EdyFEYKz7o9zYOGCZVQc8Gs3iLXV9Sowb3Wh+b8fw58UTnTNN07RZ9YtriMtB9jTz7eWPsZJUG2MJ79Olcjo3hP+wJtStLkSaW4uGgji1AfZjC4YLsQy7GO7cBgYzxxX2V8L/G0PwQ0nUNSkkubzRbpo4bOztpGe0tpWLLJg7sBSVX7p4xkZ3V8g/GP41+HvGngWT4e+Joptc1LTrwXOm6qGUjy5AUVSxZZXPlt1AOcAEZFCnKb5Yo09ly6vYv6roXjLVtNaddFGpWiRGHYrqxMwz5W5M/uwQoxuAyMdMivSrH4c6j+0fqmk3PgrRZPhyNP0WO31Sa6jENustm/wC7Krw0jEkhWLN8qjO0A14R+z3rnxE8E+O9R8N6Fol3q+r3lnH9it74fuIWkYMJXEjIo/dZ5zkKCOMmvpT4w/GBvD40rw7rvi7zn1K0/wCJ1pdtHtSzuSm5dpiDfLu+Tyt/8IJxuyIrqVNqMdwpLn1LviH9mrXtA0tW0XxbCNb0u3e5v7W0tm8iWCbB8yPfhBNtIIUlv4cHmuauNI+A3wx0211zXvFUnxG8QXFtJK1vI0MscUzoP9Fntoy7RuWO2Nj029OmfXLX9rX4br4e0vThoj+O7iTSIreW5iAt2kaAKGt5U5k2bkHALgr6V8P/AGCTX/jZqnjT4kaD/ZmharqP2+OzsmRHiRXWWF17bVIIZGx7DgCsKPtZN8zsjSUIxWv3H0poX7PnhL4iJpfihZ5YrSa4SG/0/UFkskSWM48gFAJAxGAoyCQc+1eh+HvAHwlbxnd/Dib4cQQsp8o3Ec4EFtHvKGf94UZs9T3xkqOK8x+IP7TviD4izW+i2+gWyaJHOsZljeeK82owVdylhCGWNQD8rdcDgYP3tYW2o2lrp0enjQ9H0aSCFbY6iQ9yzlF/dtISpLnJDEFvQdhVSlVtd7E+zje3U+KfjX8Dtc8Ia/pMfhPxhbXOrahCzWNleLHG32a23MFWSNXLYyRu2AnGSe4+ZfEUA06DzrXV/tOrmSSK+cyGSBZcZZVU4XaOxUdqo/F/QN/xk8QXHhnULjVZdE1CaawsWLStsZ1Nzs2naoEgYbwBkKCetdv8HvhXefHLxdpWoJoOpxaHBN/xMlMTQwzRgkOhnIGcseqHgLxyamlVioc0rF1INe6ejfs2X0GveCdb0fxRdrfaPf6kNMvbKxjxcQkxpJDeq6k8MU2MhjOUTvjbX0H4T+Ilz411mbwRLbaB4X0/wTujisrxAou4UDxtKpZWEJ8s7m2A4ZskMBXB/FD9la++H8rad+zlZ6297eyJJdGSddkewnYUuDsIBy4w3THcMK0tK/Ym0PXvD2n3PxI1KW114RNNqEVw4upGup2wi5V9qp0B2kl2z82MAeVjMbTl76lZdjpw9KKikzl/E/wh+GfibTdc0+6udM1LwyYpby+1XTblLgw3YI8i1aduY+uUXGG6Dk5HlfivxRYeDfhj4a8M2ss14jyRxSzSIWBs7KUOrLIQFIXAQ8knvx1+4fhLF8GPCHgu9+FXhuRNYvLGI2eumKxZ1FyjOv8ApSlCwKlz5e7d8oBB7n56h+E/xZ0GRPDfhaL/AITjwxAHkvRewWtrYTCYnals0zCQeWxztX7rAYwDtrxaWbe/7KUtOh6DwV05ONjwv4u6b8PPHelRfEL4Oa7c+F9cMcFsNPih8qFc8vvljwpO/wC9820AAYAr6Pnuvgt4t8LaJe2+peJ9J8SnS4oLjTtNdre3N3Eu26uZFkikUJ5mSzKdpABChua+cbqw03wroeqnTUtrC506+lgl0Tzkllb95ghQcMQpYEdflHB4rhPD1qPiT4iPh+Kz1PS7vUUa2N1AdscPyknPcR7V5XcoI4yM16NalTr0rxlsZUYTpuzVke6eGv2OPA19qvii2+HuuW/jpbrSUMclxHE1xaXFwSyK8kY8liF758wZweeT5v8AErRtd8LeF1+HfjnRxbXvh/SDawX8TLcSyRFjt2DHyquOmTgg49ur8A6D+0v8PdJvE0HWdI8GxW1mILNbj7NMupvC2MSlzuVdg/i3A8DAHTqPjLpfxZ+LfgvwR4qs10MeKZLv+y9ehtLhbe1thNgW4mkdn2hyysV5+Z9qnisMDi5U6sYzehWJoKUW0z4I060huNPA8i6juV2RxzB3VZHZuQeduzIHB9TxX6YaT8bPEA8CWXhfR/Hs+m+Nljhnt4bm1jkAs418toW8yJkdup+9uOFGAMmvjbxD8N/jt8DPFdr4R1fw8fFYvoHurAWsbXcBCkBgZkCqPKPY8jIzjIrkNP0Pxb8RZvE+sSeJF8A694fu8JplzmCYXMcayNG1vLtlhj24CsRhmGCCc19PjcPTxaTVtDxcLN0d/uPte3+JWjfF3xZb+HfjV4Gs9XuUT7JZatbpPbtcX6NtSDaHXy0lkf8AdjcwOckbRXFeIf2fvinonhPxNqen3WpeEvB8VzNNbeFlv5LuXyP9YUaFdyJGAASN3XB+bO48D8B/ixZ3HiS702LWoNK1/WGMgg1eDz7IzQrzIsiFGhBXKnpyAB8uK6O9v3h8da18P/8AhPv7E8c6uRcTXQlaDS7qW6JdbdSoARimBjYfavB9jPCVuWKPWUlVjq9DwbwzrVn4h1Sw8OeG9UtrXzz5UUWoZ2tNu+TayZOXJwueP6dL4L8S6f8ABL4+r4ss9IvNRbR2aO5hW6+yRm6dCr5BXb5fzAAt1XIAx0+rNPs/gR4cufCPw88dpoPh/VfDVitzf/ZVCXMOoRFZY7pbuJQ0h2DfIGdlycEHOV+WvHXxe+HfxCj8SSXXg5jPczzGy1eO4SJwEJ8jz1XG4YAJxuBBIHrXswxX1hOm46HnfV/ZPmPs749XPgP4laT4O8QeCLG5l1r4iwWUumWnnKunSbJAzQXsCMsZbc+3cXI3crt5Y8x4l+Ptr+zD4Ruvhl4D8FWWg/EDUo5L+5TQ9l5p9jIURftU4L4z5abmQBUUjJGMZ+E9P+PHxa0+80Y+Cr+zjGhiO2sop7WJo4s4DFFfLR7yQHKkflX6g/AzwfrHjq38Yax8WfCWiaZqXiCCO21T7NGZIdRSRFkE0Ekhk+SQ7y8fAEgwVyK+dxmX1MJb2nwnp0a9KrDl3sfFF7+2J+0B4pu/DviBvFlv4S0+8s5Y5zaWsaW9xJH8kjESs5j5OVMcqYP3TXE6X8UZprQ6RfeCNY1XSddkzqWoWnmCZ5CxH2u2crIz8jLb927kZ5Ne7/Gr4Ead8O9a+zeEv7It/D2ps8tt4ZuLacrGbVCJZYJiNm52Xcy7lA3fKMZrmvhJ+0v4XsL7QLjxbeXHha2a3vLKaSCIz2pjRT9mjkCZIKfwkpt4wTyRWtKVOcL0IXKknGylZdi1qja98P0l1T4XyalcadYsCDq2lPdwCTZkeXLtXEpP3R8nXgY5r2D4M/tgeMPEfw+bwxqI0vxj49t7501DQtbD2K3Fk7BYI7UFNu/lVIdW2gjO7Brw3xr8cvF7aJLYfCnxPNLp97febezTxr50bDnYsZLiKMkAlQVB4yMcVv8Awztbrxr8ffCWvzWdx4b8QxaHNaw6miRXMFzcxRHZPIBk/KrMVLZIIUY71dXC1VS9rNWM1Upc3s9Gcb4tudS+OfjbxLf2Ph3TfgfJ4fhjXUtKlJ3OmXXzEMcCR53KFBKjlsDHbzGb4b+NfCQPi/Upf+Ek8PRyLFK+nOJWUE4PnQ/w47e+BxxX3N8f/G/w98Ea9HYeIdOtfGXxL1jRmWO9jCrB5SnCw3WxljT5Vxuw2fRMgU/4Pa78E/i5e6D/AGTp1x4Dv4I5LTxNpUduTpEtwFJ8uSSZmQEgEgHJAwOCATFLOq8IaLQK2ApS1f4HkB/ZBh8QeGfDfxU+F1wNR/tK2t7+807VPLmg8hjll2BSSNvD7WZgQcAHFcl8YpfHnwxmtrnxt4L8D+MPCd6Vjijt0DnYpUMyyAQyxyOp4469hg19Q6x4E8XaV46u/EumeGr+Lwz4TsrmO2IlSGzkQ72kkRPkXy9j5wuc7Bk9AF8C6n+yN4k8G3Hhbxbqlg8/iYEw2OrTeYkTLvRZLbcP3J+bG4nPT5j0HOszqz1kb/VYU47XPlXVvEv7PfxU8JXdp4G0u5+Emv6DpTS2+m3CB7fUUjyx/ffMZM/dJYZGc4HVvUvAEHhbx14Ak8XaFp2gHRdHtLW2MOuWiiaB2Ox4Vn2bOqHYyg+m0d+LudDn8HeKV0TwvBoOr+KtOD6QtvdjyrbW9HuB+5MRP/LR1wNpOOpII4PMar8Ovin8E/CeoeM9cmPwpjv5THp/hzZ/aFoyy5cLMDujz8uI8ndurt9o6i5eb0OZxjF6L/hj1n4QfAbxHrc2uDUL/Q/F/g3SZRLpUf2o4sZbhjO6gwfvLeNRwUbiQYzyKofG/wCF+gx+Er5Y/EOl6Z9jzLHovh6BLl59y/vWkT5W2beS4XgDJxivnr9njW7a6+M9h4y1mSNZnS4uZ7aGd7O3vLuBUMXmKTjy3YHzI9pDAt7gfaFl478ZeKdYu/E/jTwfpnghdIMghvtNUR3dxGSd2zzGZZhgk7xgEHgkkg61aFelNW6IiE6c7s+WPgr4W8Ha3qXh3wpffEKCznv5i7QvAWK71fyRHO4VRnailG28nGQOa9xbxVpngvxLq/7Pcfim5sr6wYmx137HHAI7qVWE9ryZDHGyudjo3GBhuNpm8A+L/ArePvE1z4M8Hpqdrq1vH/aQZFiluJFZkURn94gBkzuSMfM3I6V2XjjwHq1teW/gXwh4K0vSNe8c2M3+ny3EUlxZwQMPNDSXC/NJHG+8fMoBOQHxXn5hOtUny1EdOEjThdo+dPiTYp4FsPDnh7wnqbfEaKxvY2v47Wa3kGmagjD7OUkhbEJlEhUpJ8u5eoqLxX8TPAfg7U9Q1i50y9XxNq8IYaN4hsFEnnr8m+3vFTYkCx/IVB5AXGOle23PwZ8bfs4eEpB4av8ATte0zUnUamfLCzTYjYeRNneqIuW2suG+b5jivMdZ+Puk+LvDup2/xG0az1KwS3+xaY/kI19ZSsCIt1w+4lVPPUbmIOMg5nBYZzqWWqXY3rYiKhseM/Cq403wf8VrbXvDfie+8NaXrULQ3SPbAW89zPwIrjz0C+SDko4B2Nsw3AYfoR47+Gfg74i+CpvAvgq1g16G6uYm1k294sU8NxEOJII5mxHkkMFCgMnykHA2/n3NZabLocE8dxdXSyxr80WwpG+OhGOApHQHjHavqX9lXxV8PNX17WvDPiXVXsvET2tvFa6qZWTzPmG9AGwhEZCL2Ow8kDke3jsHKnD2lP7J5VHEqbakS/Fq5179n/wppHh1fEdppNnd2U2kvo9tGRLd2UgaP7QNy43g5VtuNvGDzXzbofxB8QTjw7of2q08LiwMtra67qMXnzW9ncKYmQfMgKeWwUDK44GQua+4PHesfAbxF4k1HTfGE1x4q1zwnBFH5kZjBnt7jAZoWkZkfZnJXcJAMlc818i+J/gxZ6imqeM/CPiA3tnpJMiadqIZLlIcgCLgYYgtsDDHbvSy6tTqw/e7/gPEQlBrkWiPdPhd8AvhJfeA77XvFPxCPjK3tpWguo7N55bDz5gPJL27s77ycZAUg/wuRXztJ8OtX+BPjPUNK0+bT/FGpX2xPLtYn8hvPzJEyxfLsbyzlQc7Q+3muM02D4keHJF8UeHbS40yPXrdoYYBHFJ50cTf8tbfP70DkpuQ7MmvoXTPEl94w1nRrq+sha+M1mt7WR7hxHFHJxt2lCy4fIGORjjjpXbHDypPRaGTrc6s2eeeMPGVnc6dqWl2vgx7LUEja0u59OkJILf6xZrdgAVGAynk5AHFfNlhpum+Ir61/tQWMKO5svN6bGPA3joCew7ZHSv0d+IPw3t9O1zVZ/iAo8J2MskYg1PSZhGZQ5wUnjBBYOQScgEN03DFfC3ib4aeDJPHGqW3hq6uL/RzKoXDbeHG4MDtHOeOVH9a9LBYiOxyV6ba2PM7W51r4YePlHhV4rXU9IuImW4t2HkliMAHPJUhvmXPykH0r9Sfhp8frLWYrXwv8WdW0nRfF99l4LawjMEd2pPyJu5RZCy9OBnA7c/nNH8N9ItX1C5Ekl5HOBHbu2SYXHdsDPJxtNaWn+BINK1Cy8m6eG4DJLb3SKZWhuEx9zcdwaQcBemcfL0retyySMoPl0R+uPiO4+H3jC8Pw78SafLeW17AGbzYfKUp127mOTyOoG3t1FflR8ZvgV8Q/hh4g1LUdP05L7wnNLJOs8bqZYoo2+RJISoYeWmCCoOQD6V+jfwO+INv8bPDU0GtfYrLxbokq2V0m0W8lzHB5b/aRAvKJLkfIRgMSAOOLfxb8W+N4pb7R4/BFn490OEyo1u5/egbcOQvfj0TBH0rkp1HB2WptKCkux+OOlLZPaXdxPBBqU8yPMI2I4UDIOfujn7wwPfpUXhLxVrPhHU9L8XeGLZ5b3T5hcCJvMjtpMH/AFbeXjehbjjOBkdOK9917WtO1LXZ7UeEdP8ADUqSyvCkQzcoiciOREHOAV6bRjovWuZQxXt3JaxrHp2paU0U7wIqjCPtcbQPl3AMvv8AjXZ7SL3Rz8jWx9K/Cjxjr3j/AE3Uovh94X0bSrvU72LfpU0UTskip88q42JtCu3zOFwOgHeX4t/sjeIfFnh2x8b2It/Dnim23W9/bJmO3nG7MLxCNOHZyE+YAcgg44rxm+1fWdF16PXdClj8KXEcJUNASm8MQxWZVUq/zjPP/wCr6j134gfGmz8Af8JWnimzstR0yNbq3urVQ1veqTza3luQMLIMbCO/HGeORy5fegjeMb2TZ+eGsav8R9E1mTwf451C/aawKTPY6u0kqAxr5aSQGQl1O3j5flIHtiodF8O+IPFt1cyeHwJL+BRcRwxviVP4V8qQsPmXbygxxxX2mfEvgz9oi6ubH45aRZaFrl3YBdO16y8zdH5SjymY7+duDsDKUPKYziue/Z8tvhb8EPive6F8Wbq31xXsWu9D1rYy2+4sm5GVC+HxvIIUlRldvp0xqQUXoZzVS9kdh+zJ8WPGVnq2mfDL4xWE01+1q66LfXkc8c7xhlxbu7HbIAYyFbnrgntX0r44n8B/Eyy0/wAP/E7TbM3V48sFjdiBgbYn5BlpifvZzGRjnI+UjNfLn7V/x18Ba/4j0bUvhHfNBrvhSeO7s9UQIbOVZQrYBUZYt8qHcEaNkwPUadj+034w8TS2ejfGXwUX8PXtsHOo6ZGzKk6pu86PyBIyB/41O4nOAqDpz8zkuaEbGnJb4j4o+Kn7PHir4Y64NM8Lzx+Lo5Zrr7LapmS9jitzkiQBVaRwrKc4wV7kivIZbi9Jbw/qunfYJY5Tby7VWOeKYYypHAUr3BHav3quh4V1f4bweJfhguneNYreWOUyWzxXkto0q5aSMuC0MpVxwAjL0I4r8nvjB8E9Q8E37+Lo/M1LQNUuJJzNJDNHJayScbJc/Jn5fkfADZHeuyhiOb3Wc9SlZcyPIPhR4s0/4Ya7fvqcN35Vxgo8DlBHdRkMhPYK6/xAdeMYPH6rwiXxDplr4g0o+fYXcETiKVgQybfnUHldwPByMZHPTFfkLdxebLFHGjX1rcLvYuQSEwAD1/hNek+GPi74k0TwbrPhW4ll1XTZlVYLU3LRwxMMFmxGd+X4/wBn5cd8isVR51zLcMPPldnsfd/xC+Bfh74lXlnd395JpcsMJ8kRIiQncejbMDhuORxjHFfnt428G2/w91SXTdYVQL9S1s1sd67E6EZ5O7r+navoj4f/ABo1eXwxpXhHw5qw1LUtViW3eO9dB9lmYiPAaXkLlsdTwAeOK6j4teG/BtrqPhvwz8W7K7ufEFtFLPa6pZbvLuY9zbon2787GGP7y45Kq+KzpSqUmk9jSpCEtVufKdr4FvNP0yx1/UopE065Lm2uBgRO6DOyRCMjIHUcdq2vF3inwl4l03Qm8PaWNGnjilGo24DARyfIFK5/h4yD6HGcivQvFfxI+G/ja1s/BsGo3XhO20CANbLPGFKz/MHSReSw2424ZvqOh8RtruyuVluLT5htC7HABYDA6j19BXnZpir02tjqwdGzTIxAEtyYSsuCBz0wT6dBV9Sljpeq3ZJZorfBIPA3DG4fQGqrqyhVmj2BcZA59h04qPxPNLZ+EJrdXAku5kjAA6ohDEZ+pFfJRV5JHrHlcS4t2Xd5iKvJb5Ru9PbFe0/s22VrL8YrS4u5lt/sOk308akLgzFVhVgzcDaju/Q8qK8YLyGB4wwkdn+UKBtwMcH8P5VmIoin3IpheMELhueevGenT2r6jCaSVjyqqvE+/da8IeG/FZuNc0dNN16dZGSeF9sZWUqMHywX2/NznC98VxXgD4Qa1LbN4J8R6tPZySzboW8nzbRQTlUaTcGXf25wOBzXyZ4Y1y98HeJIvEOhySRtGQJoElKpIH67x35619p+D/i//bst74jvtsS6SLcfZkwHlZ3UZOCB+7fA9x24r2JQlFJnGpRk7LQ4X4rWUvgmx/s2z0x/D+o71Bkjkf8AfLH0dA3OzADfp0qbQvh9p3iDweuvX+s/2FIkrPGWb5jtweMnIJ42kDr2r6F8TeFrH4/2F5p13pF34WuVthPa6ozBiTgKY2jwBjnGFO4c9M18w+HfAfxv10T+CV0yVrnQYmeSSZWKTomfLxtBAbaAAoJP0FTC7TfUcrK3ZH0F4C+Mdv4egvbDV7q+8RaHGsUsc9wA08BYhNjEfwjAHyDHHQ9a+zdN8R+EvEFm8326KZzZm6kgMYNxNAib22xqMvsUfwg4PvX5waZovxC8V6Y3g2302z8M3qwubhJ5gsjxMQRtTy9p3dAy7gA3Y1x0eoxaz4k07RfCF7/Znii0BRHtd6KrxfNjzflBDYPUYHQ965qtK7tFm8JK2p6h4t0Tw18Rb/VdC0i8g8OXGohf7Jv5pAE80N+6tbp+qsTjDgcHH0rx7WNG+KHhbwfc/Drxq8/+gSb/ALJKd8gBYbZI5gW3BfQHDYB71674x8PS2txpl34h0CSz1yPF1c29mEEF9kjcf3bMu/qSqkHtxxhYfibZfECUeGviIRpmkzp9jgvoEzeWxIxH5jYYttbGw4bLcH21pvlXK1cymr6rQ8P8C2EWq/bND1jW4fCVrbxLMl3P8wLhlVY13OpBbrgc+1ej2GoeH9UbUfCt1qhhTTSI0vTj7PIG2lScY++34cetd4P2C/FemzWsGu+MLe1tJxKjJFGzvtP+qZHb92rYwSjBuuM9K6Lwj+zF4O8OLfeHPFPiQtFfp5KfY5MS7lPySn5WU84yhKgjjgVtXq02t0YUVK+xz+gWen+FdVXx34k06CXSEto4BqkEouYz5gEMd3agA4K7sEBSRx6DPmPjGay0jx00+i+IZLy3eJHimRQR5kiBgCBuHG7oecj8r/8Awp7xR4S+Isfwh/4SqO3stYkd7e0G4xEgecUeJiI43Kqrqy4wTn1xT8W+FPF/w38dTWUVhePJpaHzMx+bHJC6r88TcKzKucr1GPTpywhzNSOycuVcpQ8CeKJ9W8TS23iLxHc+HNTWMPaXEsTPaSlOSsiuAF6Ls7Ag4wcCvXPDX7RXiHTfiLc+HfHOoW+saHdhLUxiFJLF4XUFpVKAD94uCM5VTwMAV5Fc674duby4nlJla6CSvhdy4Kj5QMcKuMHp78irnjjTtW8I6VBrtzpcE2mXHl7LtWWSCTI+WM9TFkfdHGelb8kXYy52tD7p0j4h/s9zaxoeleHLl7S4FzcCBY1eOD98MHh1KKp9CqqCOTzWJ8XtL+HNlZ6hpdp4otprHUplgv8ATooYUeNZipMkfZmUneR8pwMjoK+Sbf8AsWeOyvjex6Wdm/bDkOJOCQNvKY9M+2KW0s9J1W+R7C8+zSTS/voJAGGQOCncE/72OfasHQaluNTjbY2vGXwQ8C6eYdN+G+tvquogbpbaXMhYqu4DOGVUx057deMCXwn8PLjwgb6DWNBIj8X2jWxS72iKGZPlj/e7SkS7ScEdwp4xw21uJ9MkE2izFL+MhYWIGT09fQdCemK63xR4401fDlrp/wAQdVu7e5aYw3SbPOhuEdt8eXTAjCrtHUdPu85OntJJWJ5dT6++CvgTXPhz8PtN0bxNqEXieGwLzQ3Efz7be4ffthky6usQJ4znb6fLXoGpeEPhp8UdBm07VxH4j0i1mleVVjMfluBuRhsRJFbgE8YfaR6V8mTftE+Avh74e0fwp8KwfF+hOZZL1Lrf/obZVldJGAYszFsgALgfhXG+Dv2nNHj8Z3l9rdnNeW15BLbm3j2rDKn3l3NGo6c/ejOCPQ1lepe6RXIlHVlv9pX4dNZePPDltoFlGmh6lEY4pLOPzbeNclAo24UF4lLbQcKT2GK7D46/s7eNPEHgjTtQtdXttMtdAtXNoJEZIZC8ccQj8wbiCSu1AEGDjhQDXufwZ+IHh7xjpBv9BuG/4R6OR2uLCVleWwuDlcdztJydw4OeDyaq/G34ta1pXgu80K20yMxh41tWSRZLe4RmUgZKhhyCck8Ngcnis3iJRSilqVGleV76FbwH8LZfHfwC8N3ryDQ9btdKktLq4tMSqfKI2CQZIDEANtGSpJGRxjwLUvC3xm1i50TxfrllH9n02R1t9XtYFlgwG2ZnjVi8fneuwKp/u4GOb0n9qfXfDeo3em6BpA8L281uFniDjc10p3CeLCrtwTyvzI47CuUuP2uvixpe68ku4dQs590c9qtrEiSbz8+Yh8iA9DkH2p/vuZysNQila57Z4/8Ah5rPxN0/U/Frw2PhK58PxWqpdmNJra7ikcpGk0ys27LZHcqCOK8mMl1piyad400aK002yQXGn3VnGNsNyQAJ7S6iQDcWJ+QjPTNfYf7Nv7RvgX4rabqHgm50tPCeuWRWS506WISJqMbZ/wBIgGMccrJGPnViNuVPEPxd8DeBfgvpI1vSryHwzFqMrK+k6q0k2nXowBIEicMUOXjHXA3D+HgcmIxE6cdehtRpcztY+c/gn8T/AIQ6N4W1O78d6Xfax4gt2O4zRb0vIdx8pIZCm1BGhCuG5JXIyCAOh8Ta34V+L6eG7j4b6Be+ELeG/wB5urICG6trxVVlLbWYKFHzg7lLBOOOnla/tBQT6Ze6T4n8J6VqGiSbRYi3GPKZcgmNQCRuOOhXHTGM03wt+0R8Q9H0nW7rwta2WnWFvs22rwJ5lsWO3JXAVmwPlIC4469K81znUd1e3yPQ9jGG9kz2Lxb8QviL4UtoPBPiLUbrw/dxXayR6y0r+XMjhY0O0rtC5AJCv8uWP3Sa9N+HPgj4tLJP4c+J6QeJ9Llle5sdYhnSOZMqx8i5jVVdwzEFG2/JyMkYA+RZfih4z+KumIfiPqavZ22Z7USW8Tb3wUGJFTd35UH+VfXc+sX3inwFbp4L1O5sbrQxFdSCNTIxV413xAMAp8sAsBux1XGSCcK1BxV2tSozT91PQk0nWPiFrHj0aNrekx+Gb23gmSxv5ZlS3uSD92Rukmdp+6GOeoAGQz4pfC3+wvE2gfFrxgbQ2j7bLxBaLcB7Zmb93BcQnkLldpdTxnJBzzW14d8ZaV8VvDj6J8UtHnR7BjNaahp3mMGfAXeipnYzBeQAFyOxrwvxZ8PPir4l1uwn8I6tN4t8NznFvJc3CLLblAR9mukZWZdpG1WB246kEcYUaUuZLYqUkk7/AIHoHxE8JeObi/n8YWurf8Jr4WjiA0/TbJRMbnz127AFKxoFA3l+vtzXz94N8b+Pbu5ufhF4il1XwD4SmuDDcW0thbzJGbiTcsM88scciLLzh9+0YAwRVK68NeL/AAf4jHhvxUmo+ALe5Y+RdwM0dqLhuVkypCMrkYy3HHBxzXWWnxU8c67pN18KvG0a6xeCJ7aHVhGjSsoG5EnXHIKjIkUqa3eHstrgqvQ9P174Bjw5pbaj8OvFVz4Qji3DU47i5liZkYCVFAtdibQRgqQM+uKqaHrvh/xBoVx4gm8Y2o8Q26eXe2t/FHNBeGABI3UOMr+7CjvkgCuv8J6X8Pb34W2/h34gs/iy8tIJNPW/WNvtdsoJMcbxh2RkhR8J5udy8YGAB4vb/sy6nBoSahoXiCO6nW7MctpNDs2wux8to8t2XHybvoegrOnGDk1JpfIbk1FHqqfEL4df2hovjW38UReDvEFk8Salb/P5Dg5R8QSR4PmpjDLJgjtu5q3+074t+IGs+AzZWui2niPwlcXcF7p+t20iu9uoP3JYzlw0u7buGwIpwd3GPkD4l/BjxxYXj6JdpLqRtgsi3emxPLbGM8rvkHzKePuNjGO9cppT+JbK0GhW2q3yaejZl0yfzmimI67txIJOOoFetSy+LinF6HDLE2ex96vfxeBPhydT8LQ23iq3ljt7bVNI1BsRu7KgWSJzzGCwH3sg8bemK+ZIPiDrGsT3fjPwp9l8PvpKG3k02fbM+wHm3fJQiNQfkb04HSvQtDvJPFCt4XnsbnULHXNLP9mwRD9+ZLbDmBH2nO0qWx8wGPwrzz/hSWl6lqWoaD4g0G68MssCyfaL53IDlc5Bj/d9OR091HStYU4xm3Iw53Y+edX8T6frHiseMksodP1Se7Qywo7CMyxkA4z/AKsMvGFwOc19T+MLjwL491+10zSnHhTULnTo/NkkjBfz4vnEcn3VzjGCrcgYxwBXQ6Z+zL8PLr4aS61Dbr4g/sub7VJcaZeuTOgxuVY2UjcBj/V+XnGBnpXg3iO4+H194bnXSNOvI5LS5EbOXIntGzsxcB8jYduBtHtwa61iaMrQpvYy9nP45Ip6v/b88Umn6lDDr+kWsqx/2jEGjlyDwpfCso7dPxxXE6z4JvrSx+1eHI4L+yu3aKVt2ZYSTwrA7c8d69l8J3+t6P4T1rwpLo//AAkmnpHJcTXaS7HCkb0ABBHy7P7p4HYV5Olv4k+JV9JqPhGwS2udMgW43ZWKVkDAbflADHOCPbtXRB20SMne17nqSfs3vpHgeT4hatriG5isxNFZLhQ20hUG5mwG56YOK8A0d9FlvbBfEOtyxWb3jJcWLxuvyHKOMxkp2GCVAx6V7bH4G+IPxi8EalrXhzRmuV8PJ/pNuszmeQKCJJLdApW4MIT5k4I3cBulP0/4YfD/AErxboVhHqsU1rqkaQ37XokjgSaXGxmQgNFuJIxng9himqi19pbyCzS909z8F/tFX/g5LLStIu4fGlhb24gtY2RY5bUL/wA90x8yAEjcpH8q8C8d6HOdMHiC5tke01KaaWG8jJb7OyuX8p12HjsnOPpxX178QP2L/h/4X0WPxR4B1O50vxFZlVubZrstBdxN97ykl2FQoOSpHQcE8V4fp3jz4keCFHwm1KGx1Kxt7lUS5NvG++JvnKskyEsuTkY2kdBxXLTVOLfs9Wbyk2knoj568C+D7HXLa/mnefTryVHuLfdbhYrgx8FUYKCXLcHaenardl4HvNYt5J59Fm32jgTBGCTKAPmGXBbHfpnjFfV+ifEO3/tRYfFsD2sukAPp8thGsflSrjayqd4bI6qQykZBGOK5G48Yv8QPFtzNc3B026ubSO0n8qIpukQbE3nbhS2OvTk4ABwNvbt6RiRGlbVs634ReONN8E3dn4ZtPCI12PVo4o7a/mDF2D7giPtVlC7mYZwuwEg5Fe/2HwA8Ka7rreLPDr3Hwdv750hmsJ0i/s+9Gf3qJaSFAwfIG6PaoPIFcZ8ONatPCHi2x8JXWgJJrGn2aQJeJcLkRSsGOFbYSCOQGPy44Wtb4rfEzxF8ZPE1tpXgeNNUj8H3SPNp968Vt50q4ikAlV/mD7cMCflHGBXn4ipqkjpp0rrsjm7K91P4cah4p8I/CV9Fk1DSFeBRcj7PJOJ2JKJPlTIscgKYYED16CvG/C/j7X/jbocnwh+MNxb2mraPqQmsr2VyzyiJiht1kZg8mzlC27djHJxgfafgb4P/ALMXxxurXx34Njj07V7chNW0SW9kURXCriRZoiDJKVPSRWCsRnrkD4m+PH7MPi/4d/Ep7nS9S02CHVcTWjLM0RH3/mHyMwYKoQ5PzY6nIriqUISablqb06trxirHn+lxaH8IPi1qtt8cvDE194PnjmNkkUUpt559y+XLGVI6JuVuDgnJAPI9y074afCH4i+GNI8b+BvGmp3HhK0vhaHwnqVytydOlnYCO281GQ28TD5035Upj5twxXy/43n8Qapqlro/iHXYvEU+mxm2ntpkMH2ZgBv/AHuMMTgc98elfQvwr/Z78bQ+D9dlTQLvRLrW4bcWV47faNNkkRt1vIWt2aSM7dw3kBQx7Uq2GapKcXqXDEJz5ZHtNp+z9o/7P3/CafFX4g3v9heHbmw+y2djbGWUQu5WPdMItwlLdvmGO5I6fNnwj+J3wS+GHxC1Frzw43if4f63BG0TalbwSXFhI8nz7FdQpUJuG0feJHTGRq/Eb4hy3XgPVPhr8eNR1Jte8OzlPIE/lRF3RTGPKX93IioQwYAqwPXpV7wR8Jv2Yfjp8M3uI9YfQvFWlxGK2tIr/EsjRqNjxrcsN5b7xEYCjAHpXNRqVPecpWRrKnTsly3O5s/ij+y3ca4+oeEPDGvfDqTSLjzrXXoPNk524Vdgf5VU9Ad2OgOOB1HiP49fDDW7nT/EfjTWbjVLqy+UWkNpLbPceWNsU+Y2IjJ4yqt68CuO8DfAX416/I/h74karp9togtN5uvKRPL24G2V4zEy7hyXXPToM14F8TPDXhjwv8Ybr4efDTWLe+gs0t1kvLu5SW0MzRB2QzBQgIdvLAGMkDoa1i4cyjzExp3T5UfXd/8AB34MeIftXxV8YXWnC014/aYtOkvJYJ45HHyjfbzmNpGcb2zDtBPI61866n8Dvif8KtUn+K3wz8M67c2NsZJUtbwb/srw/MSNmySWM/8ALP8Ad5IOMYxX0L8Fv2MNdvtQ0v4j+KbiCyNlcToNHkjEtpPGqbY7hZYnY+UzO22M4zgHOCAdT4wftVatonjZ/hzB4Fka30hxbsj3JEvmgAwmECEbIsbdud2R0rNYyVKpyR96/TyIVHnWnQ+AvFPxr+JHi6//AOEi8WXWo6e8gCRG3XyTGgPEYc4XaCOVO33zXQ/Cn9obxj8KNdtbya+vPGmjSyETWEs+5RFPtDmNH/diQAdk9exr9Dfi/wDAg/tBaToRt7jTvB+vW1skmoWLQLJE01xFG4ZJF8vGw/K+QfUbcV+et58J9S+E+pXmp+J7K5vNLtrr7E8v2cxwx3ibiqIjfeRkUskgyjAdeDj6fDVqFSFrW8jzKiqJ9z2HTPG/g/xp461b4gfD3xVP+z1LootYlWYfa7a9NwJM+XEXTyU3LsdSj5yMVY+JngibxpYza14gtNO1nWtQmjt/7R0xprS3nmYjb9ojkCAGUDO5BtyMDpXyJYXulaxdSnTomsYbYvdRbpFlaNg24YKrwMjuCcYFfXHwR+Muua7q9jp3xU0yz1XwdL5NmJLq1Rbq3eQ7Y7pbuLDssbja4O0BT9KU8PyWcRe0uziYPgZquh2DWd95erqsbMu24T92OvyZJcqM4+5x+lcXeeEnvLSzg8PwOt3bI3mwt+8do5OM4AGDkY6Dg199eMvgh+z3NdxePtH8UW/hSS2Lt5t1PKkd6wPmFj5u11Gw4JUbcdQa4PTYPBui6+rfCrxjpNtrCr5s8UEQuoXQgkALKd/HQbOo71ySzPk0b+R0wwLavY+PLaXWtIey8J+Lpn0GzspReQOgb7UrqSyKrZyi4YkfL6Y6cfSuh2/ijxf8BNQ1Pw3qlmbKx1l1SLUNvn+QmwTyFs4D5kQ425Iz9K2PiH8E/G/jz4bH4kf2hFrmr218qNYNpsOnMY3cBvIKE+cCG3APsyM98Z6nwR8EvD+p6JrfgrVrlxaPbR3enWyeYstpqCY5OAFkIUBTnsO2c1yY3GRqU7rRnThqHJJLoeLWfw71PUbRPGWj6Fp2pzWCqLjUJbqKxgjuUwUceZjhuP4fbHStr4F694q8Uaj4i+GfxB8SR/DpraAtYTSTW8crSzSFZUjnLKJRbrho1HzAAenHVeOvC3xh0v4eWfhL4W2Ft8RdIi3x61aSQA3A8oqQqvvLhjjkKnAGMc8/nF4obw9Z30dnd6JqXhe+uJPKjh85vLiOP4C2GIz94EDbwBjt8zV5qs3F7dD3aMIRgfoLr/gPxRJ4B1fwX4x1vS9Su5bgyN4gldLuxliVg0ZKuYmicDKNnnn5SeK6L9lz4kappPwtvfAuq3cMuoaZLdt4fnktEntnsYw0Ltz/AArMTxlWxxnBAr5ns9Z1fwP8NtS0jx74WvPF3g6K4W2XXShdLaRzzH5mWEbI7koz45wCOleq/s1eFfGPhO81nxT8LpLD4meG7pYBcWt5cxwXNugjkeMMAfkIDsz5Cq445xShh3FSVwnNNIr/AAz8S3nxEb4l2Xj/AFs+KLDwtbzQWsfkR2+Y085DKkSIH3EqF+bOT+nmfgPwX8GfEt2l/wDEPUdSsXdC0Ax5FtIqnhEki3DeucEEjB47V9hWKa5e2HijVNXsvD2hxJalHuLFYnkO1iyITAcMAQV5x83I9+S8G6Trktla+IrLVNJ1Cykufstjp15ZKiPztbbJ83ktg4zyBnJzxnuwmY1KXuxdlZHJicHSqatHxafC/hqfX7618G209irSmJIrq6QlRuIickhFcBh/FnjFfQ5+DPi7wDZw+KPjt4ulsfCht0uJH0UGWSGbcvkrINrOwy4w6KV3cdORyHww8F+C/Ff7R+v6X8RPDM/hi+1K0uprCwViIRdxcKphUfMkuz90EByw6dcdHJ4H/aEWZ/hv42vYtChv2Um0klivoLuNGzHCgjzsTOMIzqQo6ZFevUzGVRQjHex50cDCnJtvQ9k8OftE+CoNetvBtpaa7rOk+JbMC11NrdVcvtGGFr8pbcAMsCuOOOBX1Botrpul/C2/0tfESQ32o+bb2s72e25t4bqPa0Swh5B8jPuUk4X8BX54Q+O9Z+Amrr4N8a+Gpr6xtn8zTLh5kzBBuYfJIQQcfdUA4xgEVx3jL4m6dY6nDb+GdYe3vtfkjvLSGbFyts43MR5nyxjccKDt+Ucehrn+qSl8BblHS577qnwG/Z1vvCVz4Xh1yVPGmgpNf6jeEzJ/acKb98WGPlFo9qYCsrgg8sOnxh4J8E3Wst5fhO8WTX4oXljty5DttYYceb8oZU5wMZ+76V96eRoviLwBoXi3WLe28Ua/JHG5EEwTBIbf5xiPzCKQFRkjPWj4eeF/Bl/8RL3T9A0p/CTX9lNN/aUe9HeeJQxWNJMr3P3flOOBXuUMROCcJu55dWlGWsFY8o8A/E34gWvxI0PwP4616XQNM06ZrTUtf0+N7aQLKmR57BcKhIVM4wCdxA5r3Xx7+0T4T8LeOX8MXUWj/FPTdPt40ttQvbcXF/FJjcDvOFlC9im09uoNfH/xit7Dw54/vrLwlrWo6/HKg/tB7mNXG4qANgVQSWOR0G0flXMaTpWs3Z0tLXSCbiVZGtZ9ikSiLO8NHzyvc9s8YrX6rCpaexPtHD3Gfdb/ALWvwtgmTV9B0vU9NhkGJYTHttftCqMGJFD7ev8AEo4NS6Dpvgn9pv4cD4oeNPDd9p1xobXXlw2V7i4u4+3zJgL5RXhWTlgFyAa+TtQgu9L1KW11RozCYI3uIpP4HAyNoAAI3Aetc58L/G/xC+H+r/8ACReGEGsWsjH+1I4Y5ZHC8Pu2J8q528Mqn+lKGFSTdNlurtdHtkP7Yv8Awjdna6d4N0uSy+wbbKFtTJuJPsoILKIyI1L5+VWIO3ha+hbLQNJ+OnhKf4s+GNIFhrtgvmQCNkSaW4KRiZri2TdFtyXI256Dnnnj/EHgv4b/ALcnhVfG/g2O6+H3jC0ie1jd0Emnz+QxZ/MVVyoZm+8FLgFeDXxDplv8Zv2ePiTA8182m6hoIEq2aXBmtryGQPGUkVflaN8cqw9K1hSjb3dzNz8tD1rU/ih8Sfg5q/maoDb3epyFrm2uG8224GNyRRlo42I4IxnjnBGK9i0i1sPjPay3cfiNYZPsJuZbURS7YPNyskSuu2MDeMdyMZAwK6fRvgr4M/aH8DXPijTM+DvEOqW0ciaTeK9xJGYwG86PcfMSNxxGQv1r5e8AaN8R/BfjyS/8CyW/if8AsPzYbq0iQia4tFIWaJoWVgVfu38LcgZGK0UINeZLqPpsJ8FvGfjX4ZfE/QRdarLqfhWG7xqymT92YVMgUBs7vlOD8uBxg8V+i/xM+M3g3xN8HPEniuPTr/8AsoQHTGw5w328BElbcu4IhZSSVOCo5r42t/D/AIr8V+Er34meE/DthpuiWGo+dd2Fy0YfyYyvm7jsA8qNwwYn5lAPQCvWrr4meAvjH4C/4RbTGvNKbW5YbfWIYo/3f7uRD5azLmPaNoHAXqOAK568YytoaQdncq+Drzwb8Lf2etHvtfFxrujajazTwarFHJJBDPMzBYp0VWMSyNtT5hjdx16dBF+zB4M8Z/Dax8TWEmrapJe2K3clpBOqA8gqLZNhddwbKgHB46ZAr0n4j/8ACMad8Oh+zktpJocWsQwR2+yBZo4oxNFIv38B8PEcYyA/sOKNl8IbHRvhhcQa14s1qJ9FtvLsrxZzbrBHhTGpaIAfdwhD8DAAIpOqle3Qnl2Pgbxt8G/GPwItLb4jW11d7kvNlpa3iDKRMpZhN5IYJnhPmx17GvYtE+L+lfEnwxpvgTxxpKeBbrUEZ4YI7cSxXJb5vMtpcDyix4OAM+tfYFj4Q8O/CnwNJ8Q/FfiK51+1hs8f6TvkhfzwqwsY2Llj068fka+WfH/iG9+MmgeCdP0/w7aJrun3F6puIGSHzkZFERTKqUjZckrwAUBGBiqnW5vdX4BGnbU+QPGvhHWPhp8RbXwt4WuHudHvtslpK37uW22hWZWdgpDA5x2I6V9B6L4n8Q6zrIXw3a3dzLBGbi4kuAoRxxkDd90tnAA9a97+Hum6y/2f4c/F3w5LfeHruCVLXW7FUe9sHiTgzbvM2RBN212XqTgGrC/s0XPw71C+8aW/iO98Y+EWhnightN5vJI5EOQWgDfPGy7cBF59OlRVnHl16DjzJ6HiHgPTfjRpGp+IPGOlWkEnh3xJPbm/vAIp1tNgKK/2Yn76ZbPse3Su2gsZL3RZfDTXyXU9i73Fxf2rZGHkLF3txs528HbnoKLr40aPpPwiuIvgHDc2txf38EM8upRR3aKz/wCsiy+4p8vH3BncMYODXnMX7Q+jaX4s0iPxX4G1Sx8Q2yNZ6qltLHHDdxugCSQtvVGX+IKSARgZNecvel7sTsUG1dnR+OfhVY+KrjRdb+H1qb7VTGZI54F8u1mAKrIZEkyquqhiF454xkAVqfBv4LfEe/8AiLfax4X1ePdbwrdWmoX0EhUspKSQ9AF4+TbnGHyOlcPa/GK68MX17r3gy3TTtNnyt1ok0gL2/O4OoQ/I7HAyoxjoK+f/AAx8dPiV8PfGU3iT4X6hdQQySOz216FnhdD8zQiMg8oTgcjgCuuNGpJWsZSnGHU++PHXxC+IPw88L+JNB1bwS3jO7t4kXVJnBNnGjBZRK1vGd4iMXBdRww5xyK+av2efDHw8F14h8WXGlxXczWIhtNH3t9nDu3zbHbd821QApHy+vFZWqftWfG3xV4kOqvKNCvLq2WHBgT7O8cSEkiMgoCcH72cZ4x281t/iquneGb3RdS0q18/UizSz2wNq6umV81eCpOPubNoxUQoVIRasU6kJW2PQviD4d1nw1pWneOdGNvBf2s1wNRszGrXCQu6iHapyNnl57dD7HG38V/gtJrHhjw54y8Ha/qMurTB457y1lENiEP73NxGNrqTkLg8A9e1cT8Kvhx8Xj4fn+LJ163jtY4zFLNOzSSukYCeXLHjkAKuCSOcYzis7wN41v4ptVu9VspNdgu4FaQJIYkwrcsOOdvHCg9B6VfLJe6yXb4os+lPgP8Wfi5/wgF7o1rL/AGF/wiEHlCBcT/at5IXfGV8wb5OC2PcYFcF4a+OPxBvfEM9/quuyaQ0fmwS284d1yylQpEm4fuyOOuB0xXU/s/jw94n8e6jrWlzv4c1u4iBgt42xDNaRnEilTtEmWUHBAwOgB6efm/8AFSePNZtr7w7dahHqk0nnhlVCWU7GeIHbkcHgdse1eXiKSdTY7cPUtGx2Pgz4p6vrFxeeAfiDqGn/ABR0PxEI4xNOArJiRP3ZZRypJUgMOCBg9q9L1HWfhHB8Rrb4a6B8PE8Ma3KrQ3BKI3lssayJKhdc525+ZT29q8G+HXgH/hAPFOo3Gs3MWi3+oPF/YNvE+8o+8s/mYwBhSAASQcn0Arq/GkHxI+KHiG+8V+KLi38JQeHrQYvLGBWu7nKj5wseJhs8sccABgBwBXnzlyNRi/XsdPIpNyt6Hv3gbxZ8QPhJ46/sHx3Hqes+HoFkCSQr59um7d5LudobGAcgcj0wap/EX9m7wp4kZ/ib4G1O6iN65nOnXl4wVsuMpbtLtwnby27Hj0rwa51W98d6Inj+x+Kj6VeaP5Nk6rYyI0i4GxZ4oyu5jsGGClQARjArrNE8ZeOdC8GG78XeIdN8X6VMZFtbG/QQy3YXDFrdlC4lRsAZU57kcY66Kla8bGUrJ6nu/jG88FWvgx9K8M+Fl1S4lheW4hby4mRIiPnVduSfnJTbjgGuL/Zy1dLvxBrnhvwRqjR77eG8eK+ULiS3byzFGj5c7w21gOn0ANeLfBK78b3ep6nqNpb3Wr2CQmKGASBkVlXcfL3ZJAUccYzxyTW94X+MHgDRb2SWeawGvaWq3E0bwvHOSQEZRKoUuefmReRn8K7HQk/i3ObnVuWGx7B+0Z448Q/BrW/BtrpGnwaz/ahvje6c8Ss0C/upPNt9uIwPv4U5GTj0qp8WPEuveC/Dei+P7No9CfXJIybOd/JN0sKoZU2Hj5SRjnq3tXinjzQ/iT8a9aT4vfDq8s5r3TWt1isnnZvkiiUOyo4yqB03bd3ORgVyfxZ+NXi/41+A/D3h+Wxf7Zp8rHXLOS3CeTewzLgxlcNFG4BDAkE8c1vRweiTWpm6qTunoke8/Bnxd8N9Y8U6XdaHqmseG/EGrytC9lcndBKgO5QkhUhguAAQw+6wwK3/AI++GP2gPiLqGseGvDNnBo2k2NxGU3rJFd3EaBSGBBCSqZFycAnpjgZrz/4s6HZeG/groNtd2Fjp2qX155cFxbMMxqqpN58LEbwhVihBxtYj0GOg0z9oj4h/B3X9A8L+Kb+Txx4RdEmbVLq3+03phkXb5TPuXcIgAQc7sH8K6ZUfe91XSMI1NL3scH8DPAFp4P8AGmlX/wAVZrjwhr9ozpBIszQRn7yiOQ7SHZvlbOcYOMenrmmfEHQP2ipbzTdW8PL4jl8HXRmj+zOu25hIx+9U7cFtu7jgkAAdayP2gfjZqb+KdF1qGwsfGPg2OaOXTz5HleYHiVJ4pHxw+4NgZ2goPoKEC+C/gr461Px/4OJsrDxLBGx01pMrAZQu9Nq/djG4uo6Dp0ApO71lp2C2ltzlvFnjv4L+JdZmni8Jaj4a1bT41ju7G22rbyOf4zFHhUwnIPUDHGa6Dw38Ivgx8b7a/f4ZeJJ/D2sWnlSQ6dqCbFlO3DCN2O51LbcsrMFyMgVwGt6De/B/4g6X4+vdT+1ab4nluBeeUm+32hSFYgBzndIhXnsQOOBxll4/074efESPUfBVztsbFVe3u4okkyZfnOwPjiMMQy8ZPB6CtoxdkkyXa+h6oPBvx18G6BaW9v4MuPDmoaJcyfZdRgkjnaRXYtIdquX+bnPzYxgV6R4r+IXx21X4DD4gaJLbX82lyTT3lnBCzy3UNrMqeR5eCVOyNmOBnbXoA+M3jHxpHrnw4nvLG61HWdKA02+tQI5fNWPzBIyruUrhTnHqO3TZ+DPhP4jeAtC1K+1W6h0pZd7AIPtCxXKnZHKQCc7lADDqRj6VyzimtUaxm42NXw14l0b4s/AOLxz4fYyxLG8l3bpGDcQSWjNHc2/lAFhIkgAx3QhgPmWvHPgkviP4r+IrLxHp+pR2+neG3Numj3S75BGVZHhcJ8nWMN8/I+X2rg/Cvib4h/Ci01u28GWYiSW8mvJ7OGOQ3O8MHZ2VRgq+znABx+VeiaRq/wAKtc8Oy6hB4hi8BX+qxm6a7tJRb+fdLhgDblcMVONwG0seM1Eoq/NYtOy5Uer2LfDbV/FPibSLGwuvCHivyreO+k0pURZfJUMjwRqQD8v3/l+7x0ryvU/CcGosll4euo9diuPMa+aaONGmXl41li7OpGAyYPftXxlB8R9YHxT0/wAcnVZp9U02cmRvMO27t4ojHCGjUgbmRh8uT719b+F/i/8ABn4g6I+g+LJm8Na7qrlFucC0cPvDIqvjG/g5wCD0zzUSoVEk2WpRvZGLpfja38GatYXGorfC3tla31HTGgaSCCMoyI6hhtQBipG3rt+lfb1np3w78bWyae9p9nZrWG4UxwLEsh4zjjORkYBAP4DFfCfxM8OfEH4Z6tF4W/ttPFrzsJLeRYt80cKYfy7mMrgp5WNxGQT7Gsn4s/Frxx4i8Ep4J1eybTLi3aOa11LR52FwyRgE7o0IKjGM89M/Wl7Gbj7oS5G97H3p4a+FkPh/z32Q3Q3KFkMSWzqF/v8AldTg85rqJ9Jb7FcWFrcxpLEg3ThSjLv+5nYNx46YzX5m654q+NnhDwDoHi/wr4uk8RXU0e3VbS4+SeWH78IKEjzDtXD7vn5G3g1vv+11rP22bxt4TX/hGZpIIEvdI1GN5reYovO24ONr4PG1RnGMd6ynTnHcpKL1R9Rz/DnxJ4f1W20+6t5rq1ugskWplvlidRu8ufrtVSvfg5GOc1Wm+B3xCbU01jwR4kPh28BVpbmJcQXYf+DyuI8rt+9luvT08v8AHH7UHiLxN8NbHW9P0/8A4Rk3LNbT33/H1p8u4IzIsLAsj8HG4dsA5PHmt3+0D4/8TaDaW/hGaaO70lN9y0NyVnYyAAOkaKqGFSuAmDj864K0mvd5DenGTV72O/8AEWh/Ev4G3svxE+IGg6f8TLMXO24khbZdRu4Ijmt5WiwflzuQLjtx1p6/GGbVPD0s9jaHxjoGosI5Le9gbFg7MAFLr8oOCw4785rwvxZ+09rXjnwtb/8ACZW9z4e1mwjMcd3ZMwhul+VQ728hGDlfnxxzheOK+iv2ftf8N6ppEPhxNZtNVi1kPPOlypjaJ3j3lCAFAyR7egrznh3zNvRdDt9olBX1Y7xP4z0TwVot1pluLa70O8tgp06eMGNHlwco6rtB54znnmuI+COl+Fdb0rVPDuk+KZdK1vXYWFpAQGNvJb75FRWfgArgdMkZxzXE/Hv4LeK9B8XTNpdvdXvh/VBANKkQFsXJbb9nfGFVQQCMqdwPB44rapp/jr4P+L9D1O4sYtQuVTMV0pXZK+0F4iq4KuoypHHOMHiu3DUlyqd9zOrUi48sT6Q+F2t+O9T0y78G63cDUm8Nz5mndBNvBYgRnGWkCMvVegxx6bmr/E/wd4Wn/ty31K9gRGGbbrFKw6iIPjG3oQ2DjpXyp4N8ffGG48Yaj4g+H+kRpdRTLPqFojNLFslbecIu33678Z6Ht6TqmpeKfjHaTaBoug2thfMSbhIoQNk+fnUKRuViQc/zrtVF2WhxuSvrsf/T9Df9uLx/pXhsaZ4Y8H2OhbIQlndXNy05i9SYnjCg+xU/WvkjWPjN8QNZv5vEfifU5NZ1BWEdusI8mOLf3SOMFRjt0r6n8A/sJeM49Kk1nxzqsjWcG0wW/lDfcBvuhgHKlQcfxL7ivsPwD+z74I+H1vFqvivSLPxNeyljYrc29viKXjZ5UafJjt8wOMZxXxr+qUnfdnrxqVp7aHwP4I+AHxo+I3h2TXUlWCVW3SW0qhJXyM/PLnap2/8A16d4P+GPiPU9dvPCN145tvCunaXh7mExG6fAO5yirjlXwD84XPavtzx58WLDxLrt/wDDXxzotzosaJBa2tlpsuwT+eoLmWWBtkagEEDJwvvXj/hz4TaV8PvE+oJDp8Ph3RLnMaNPN5jPEV5RQ7mRy7EjPJGB7VzyrJ6qNkdCpySs3qcb4U8C+GfGOq315pN9ceKLmwVYLC+lU6dB5mOJVXO/O7+Eo3AyOwrxbUNP8Wz+LNY/tS+e/ttFYwtfyySBUMZ6xxswPY847V7pYeFNOvfGFwTY3FnpNxIsdszXjwSW5ACl1jy7E5HU9K6TXPgxb6ddWOoeGrKDTPD1gkstxeyzu0TsAu4iOWSR8lgwO1doBz6GslWS1Y/ZPZHyabvTPDXhi48a+KrSaeO8lMdtI1y6LIY8j5trluT6r+Vee3Hj7W/G/n2tvZx2No8YXydNgkaaQJyFnmA3dQM5wDxX6waOnw38YeHtKsPhcbdHjk2392tjEq2cDAGfdJdR4DYLEEenGB1w9U1n9kCzi/4RFPFltplnO0jXFppdnNA92YCSzTzeU+7DZIbgMOFOOKbxlPrEFTqJpHwX8O21F7BPGms6WsemaXCPs+JUtnupIyUKTStmTarfhx+Fbvw+8a/DGXxXH4k8YaN/atmXbZosDyGCyUDcJZLlVTzCT1BAABrovi/4h/Z51bWtMT4T3V0w0aKeUqtpctFfO4Rj5rTLhSuzBcfKQcYHf2j4dftY6n4j0Oy8BeFfhppUsKR4WK8u02sUX967xfZREuT0w1cM8Xe/Ijtjh9NTxzxd8Tvh3478dtr1nJq1rpMiiJbSJjFbkIgHlRmIqzDcM5BGQBXcN8MPH3hPSLbWfD2n3Os6NKTeX/hy8m+zxJbsNqhr6fCMeAWWMggYGDXm/wAdviD4j8Sa39nn1izbxNZskVpYaVbC3t9MQbf3cUjpmRgP9o4P3cYrxvxT4n+MfxY8b2ng3V5LvxTcWcceyCOZktkXYnmylF5XKgbwWI9hXlTlVqNKB6lOjTiryOp8S+NtG8Q+IZrfwn8PtL8PPEphd1kPylCfNk+ZUibB6EDPuRxX0F4R8L/Auysm0/4veJ00fSJFjktESLyiW4Y/PFG0rDcQcnAAwOlef+I4fA+h3EvghdBbw7rnkxQwTwF991kAjy5ArNsz13DH5ceK+I/2avjfp2opq/jCK2t7C4dcGTU4JlXOAhkjRycdPl6c9hiublqJ+7L7zpfsZRs9PQ+pfjP+0D+zLZaRHoWj2Gp/EQaJNEkb25e2srgHbkGRdmQF9Bxjjk1Ss/jR4Y8e6LJHpOnWnw982IxWTPOCTcSJsjUzuqFVOOfl2j1qDRPgPf8Awl1vw3rK6rpPxR+3MPO0eeyWFooXH7yVB5ssTIqggO5XBxxniuG+M+l/Dn4ofFLT9M+CWkeTqsssEd/qFrI5so16lDbPGiK6jGWR/kC8elZKnzPkU73NF7OCuo2S6nAeI/hD8TvgTcReMJrbTfE0erW+JXhuBLJuG0yRtHtJDbXBzHuBVu2a9V+CXxR8feG9M1bxRpmj6Hby6Y3nJHO84kj80ndH5casWbOFUKFADYxkV9C/FfwRr3gr4c6hZ+Dms7WS2MMjyNLbfaZ4YwpMbl33I8QLBTncQccZrjPh54n+F3hv4K3vifS4bWy8aXUSpAqSSF1McoTdKjsy/Lkk5X5sgAYHGsaPLzdkTUxPPBXV2aniLxn8Yviv4i0u81GysfAOpW0Mdxb+U5Z42VvlJkQhwGJ+UA5XcQeOR7no3iDTPHfheYeJPE9prvizTY5h5u14IrYvsXCRkiOQyBeWC4BIxzzXy34Bm1jxNp2s+Jrlrq5inMQnkttsTSzN/AocfIF3DIXoMH0r0vSvgb4ek8Dar4itLqf4b3M6nz2uhLc5gUkyI8GAxDDBGEAOe56bRwtltY4KlSOkfusdhoC+EfiBfW/hq68D6fFb6Wwa9vo381opXy5XdgF9wB43PjIrk/iu3g7xYILvRLseC7myk8mW3t7JrhFjjXjesaIFIYcMD0zxxXAeFvEPh7R/GcPhWTUptb8OQ2YLpas1lCEfbukkLsHc4G4g9MY7YFD4i/He31C/Xwd8FrWRPD0UOye78jZcTT4wYcyR5IiJ57Nj7xWtPq8tILUjnUXfY9B8GeEPAUPgm/8AHPjTUYPHms2sjSW2+OWxWERAmKMO7Ri5LbQ7Iyt8vArM8H/F1/COnJ4t8QypJbT/ALm9srOxDtLv4WMyEbUVFIOExkjGT2+T/EM/j3XLe0i1u1iBiUoHupwkEO/AysTNhX+7jbz0AxX3p+yR4E8UaX4Uv28Yg3Fgromn7lZFmAkDO5jKjGDgZIOR9KmthHTi5ydkQsStkrnhXjL9pf8AaD8WeKtN0PwloWp+F/DF1dW9tFD/AGdDPL5cbjL+bNAogLAZHmNgcYzW98U/2dPjR498bWOr3vhrTvsmlRo9nHHqEcPmyOysQxAjbzQU5yGXPGeK/TBdEmlu555bt4pL6NWO1VUrtGNjnHIA6DgcHpXjXjj46fCvwzpl9pMPie1n1DSgY20+1Anld1GViBK7FdyByThT1rgVVaKnC5pDES2gkvkfIuu/syeJPJufHfxS1K61/U1j/wBH0WBgtrC2MKRLDI6M3TnCnB7cCvDh8QtOi8OXXg20gsI7kMYrt7263L5RJ8ry/m4kGTu4G0E5xmvYta/aR+IGsazc6v4cj09XlK2/9kPGss8eOP3skZw5brwABnHGKw/BX7Olv8TfFOq654vs7DRbaDyn+x2sMu13nO5D58Tq25mB3szFt2K9zB4ey9+NkcuIrt21uzH8M/B7S/iJLb+I/C9/FBo0X7m7t7KKQyJcBBiM3B2s5JIPQccZ44+lvDU3i7wkdN8Oz2c/2qwAitd0gaGNGG3cNv3yw65Ne+fDfwjbeCdLl0g2EfhfRdLh3IJXEmwruO/ftLsRnPOe30rzrx78fbO2ha2+G1u3iaS9Uo14S0MXnnjHlSRK3y9cqF6fWuurCna0TnpylfU5Cy1nUVu10rxZDPJDCDLdz3Mrk5IxF8qdR8oAyTx6Vm6np+kyT3Ou6/K2iaZJtZZWfyI/MIIUqp6EgdB/Lp5angG3k1KfWPFGr3l9qssZnuoo5DBFA7DcT5kbMSACDjByfrXPeEtEN9eIdSuW8S2EkjRQ30/mxl0YFD5UJ3JHtcYZs1xSlGnpodMVzbHYRRafrlgXl1RYIVZ47O3UrJJg53KH+8xbGRzn8qv654ds7SG31C+W01WO1hKLdJLtOw/fjeMKSM8Ag8dMnJrwGaymvPEA074dre60kckkOoOgBaOMEeVl2VfL5zk/LnHpXpOpXC6LqUXgXwtolx4q1e/jC6pp63Ei2tiG2soe4AEbEg5OGwp+UntXP9ZaWhv9X1OztPiVpHhfwPdeA/AAkOra8rGO5iwkUYLbnDHlidrEYXGQvXGBV/wvpfwo8PWEQ8YahN4u1+OdYWt1E8KI8jA7Y41OAFRh8z5BrjPiF4X1bwDqWmTeAdIj0CGJS11qlyqyRSDAJOZGcRovIPIJJFfNFtrfiLx5488T6d4WhufHV9dtHMl1beVBtjVApA3eUuBt25Uc7e9TGtUlt/XoUqELa6I9p+Mfjzwn4b8bSeEtCuo7uxhBF+pZ5RHNHEnloGdSZGC/3DhT19KxPht4EsdW8XW1z4m037DZSBy5vVdmu1YHB2qo8vJxlscV6T8Lv2erW4l/4Tfx/fL4Ks9K8u4ggureOWWIqSs3nKx+dg4AXAO0cjrX1FF+0V8L9EjvrHRjqGsS4VbRBmX+0zjb+7yGCLxxvAG0HpinOs6EdNZeQpQ5tIR0PFrj4L6hpd1Otui3PhiEJIsd4CkMLu3MKzSBQAc7Qy55PXrXsFteeCNI8M7L1dGv73QoYo5Fi2NJZI2PKXcctJuPJwx6j5RxXidn8KPG/wC1PNqd58Uzq/gKOzQx2FidsNpuJHysHUStjaC37rkjryK4PxL8O/2f/hI+oaFe+MNV8RajYQlLvRbS3uv3lyjL5cSTeUYdhOAd2/aRywxXkznz6SnZ9upvHlTUbXf4HeaM3xY+M94vivx5ZWnhfwtozgafB5Ss1yzZGN5CEbSqtu+TOeFxXp/jLwxcz/Cu68QalYxa8NHaKRdLsrgW8ckbSgSmc7sE7TuXBBB79VrmPhn8Q/jR4+0ywv4rKw+EPg61heG4utUjtrlpVT5BtLNG+duAd+3JJ5PFVJ/i58OfDE11rHh3SLr4u63JtUQWsHk2kMkeVjeVmPlQI+Ccvv8Au/LjmsfZSlUUFEu7S5nbT7v0Pz++InxFv/F95Ot5eXHgXSoWK6boVmGhhXAA3GSKOPzCzjLE5AyQMDivsT9mzw/8W/EngWDQ9H8av4B8E6crPdKljBBN5jybtn2qXyZ5dxLb2Mm0KNvOQK8t8OT6vrPjTWfiv8Sp7TwzfSzNLbxXflS+VABzGpUKHxGqorlCxxnk4rg/HPxNtfE15DZXF/Lf2C3McyRxfuiqHYhZFPRAgB2hR07V9Bh8n6dTlr5hzKyWi/rQ+6fBviz4GfDjQPEfhbUfEDfFSHXCzXGntpzwxSFhtYOzqVYspB3KcDbx2rj7z4vWXjCwj8BeGfDy+FLPyGWx06AoI7bjYjztsPKkZYgDj7x+6a+OdZ+J+gabGtj4NvG1V3kY3EflOI4E56M0WWBP91sgdSK82sdWt9P8QLq+sNPrcEbq7LFIY3zt2rwGVcfkMV7FHJYW1PMqYxKV+v8AXyP0SvvFkXhHTYdA8DePLOdrRHbW9TlRJD53yLHFCk5YYKgAeWcnaBntXg2lePL06bLrk63t/wCItQa6YXjYJtYkVd3lRNlOVHZBzwCO3zZqfxFTVdRmlsbGCVmfDxR4jkt1/g+cgRTEEfjwM+mz4b+N2paLPJCqzaq7NskfZGpiHQfIwAAAPQFQSPqa6P7N9mrpGTxaelz33wPb+IfCOmya94ZiMGv30R+xqrp53kyBWExK72DliCM45FZfiTTtTvRpcnjfU7mbWbeB7i6mvZjIFZ5F4jGWRuV/gGD1NZfhT4u+A/hd4Z1xtI+06v488QxbtkAESQgsZGMhkjkhAUHoke8+q8MKmi+P9Z1zRLPRvHemQXWm2ximSS3UpLboSQZGy0jFc43qNvHbtWXI73S2KctDfn8VeAtM1O2tPDGjvqF6zBpL1t6kBSNwhDBOcDIKjGe3avWdA+NfiHxbrGnaB4Q0Se2tLC3lsrB5J1SWQRx7RJJE/BlQLhcluccZrgvi18cfDWieL9N0z4EXkOu2yW8K3TfZs28ckjfvYw9xChdXj2sSvyoQeB0r2fwz8VtN0LVxZ/C/wnbDUNcszJLq1w7LAGAO8W9soKhFbjKuA2emBxz1JXV2mVFW0SR8wa94g+JVxqd7b6VFdx2Uru32y5dFkZgSSxyMZ4x07cda8dOZj9kii+1XSPK93Inz4Izk5b1+o5r7Dvfgr4n8Swn+zb658Z6ldgsYP3Wn2iSA8AJn+EjCs5RflyeOKqx/BHxx4bi0bwX4o1Gx8H32pgmTTrVBc3DYYhmkmQNEC64IK7sYx0roo1qcIkVIyk7RPl/Uob2x0mC4VJ7OJNzPNFH5iLuHAOOnHHt06E4m8JeBdc8WeG9X8RaHFNqmnae0cMk+dyDzjwsUXEkjk8FUU7epwMGv0i1P4H/B/wCDeh6e3jnULjxNLcK+2xnmkiWcnAbasKO4PzAdV56e3S6b8Q/C3gSZfDHwf8M7P7SRZfPmItljO0Lv2hN8jLnbjoQB16CJZhHVU43+RCozaTb0PjLwd4k+K/wtOjvqWjW/w3sYIxCJtUaCS5uImGfLRkzcKpB427cA85Ar6f0748fFTTPDmrarfWcHxLt1VPstnYxiyAjcbSY7uLJxzzmN2yARjNcf4OH7PWo+JdQv/jE8PivVrhjKb25MwRplxmKOCJ2ctlvvMsaYHenePPjBqGvLN4L0Dw7b+C9MsytybnapKQheIxFsYEswxvUjgdPTx68fbP4TuppR0a0X9aHc/CDRP2pbOCDXtfkeSwZi09nfXNrczNEAxEe5cnPIwRJkdPYefeG/g94U8V/Ew62PD/8Awjtpab47xIdSeEp5g2kuimOUbsjPU4IA4AFcxp+u+Ktdtrq0N/feC9A+yyG91SeQStLtIKCOIbGXndyAeOMAdeb1DwfrfgCyinh1u70LStXtmknlnYPJfJ8vyNbxMHXAbgn8zTpYBx6JGjxG+v3I9e+H3jv4M23xIl8J/BSwLa9d29xY27XtzdmD5Y2MzIblZYyihf7rK2cLg8Da1b9n/wATX+o61rV5NbaLqDo0dvJpZjsopkkOZGPlqrhnbDbnQ4ONqrXhHwd+EXirwd4hj+MfiLSZ9Hjt0VtJt7eUGQw4+9K0W/aGU98Y78cV9pabN4s8T6XPJoN8nhqO4baxS3juW8xBwvzKBwT6An1zRPDwp6LUFUb1jofHOu+DfiN8HvDkg8Y6pqWj6VdnZBJbsJZlYAkRSTw/eyo4bjPTjpXyjqfhXx7LYzahcQXWjaDGjS20l6hLbN2AoP8ArnU/wnHI5OK9v+O/jfxGPiHZaH4d1nUPHWu2EauJ1jjitobiRflVYGXyFKqf4snoKreEvgF8TPjXFfeK9Q1p/E+p2bKl1EFW0jtwEJSFpMLGy4U58pRjGMdK9/K4qFPnsrHmY2Wtmzxzwf8ADPxZqfh2TWpbGTw7YEDbqDsrR3LlwEWKNX80YI6hccc4xX1H8Kvh5dWPhLU9XOlXP9hrbkMsk6l7qXcCi4jJnAO/P3QMDHI4rzmfxReeCPE9no+pXEfi9bWzkIso5gIbd5VGQJQpVvlU49M9BX0n8N/jH400mwhtPDOk2FxbwRM8IZlkNqJRyRJgEgDgoFOcAcVrjZOa0RnQhyW1PMfDfw01XQvC5Gsag/g3TdRYzRSz28TtcwlfnYhjmEAYG5wpI+YA14dcal8KPhzf+Z4JhPxLc75JWuJpora1GOFBaErcHHJKqAMDk1p/HLxTaeLrxYpLhdV1PU2V9X1F8KARho9sC/u0wD/BsGByK8S1DT7yAx2ttINWd4s7EAjHy42/M2euc8Hr2q8HRklzPQeIktj1XSvBsvxT8ZWbadNby3TRyT3aWqJb2unodmNxYYdfn2luDxnHSvo74M/sTaN490bVNd1ea58Mala6i0VpKu6UOfLDtJIh2rj5gABHGcfhWT+xj4XfQrk+IL7WbbSjqz/ZVtprfe0pSQCSFSflG7KjJwfQHFfV3jHxL8WPC2p61q/nt4Z04TN9gtTHD5dw+DseSZFEgXcPun7wIor4h05ckDOnQ5lfY5bwb+wXY2c3neMvEb6iLZme1isIRasHY5djLkkpJxlHRscgHFfA3xc8DaR4M8a6jJfXUVnZW9xKiWdu5nmuIoztWQyqNqq/HOOn0rvvHHxL+McPiVJdd1Z9ceW5WaXTslbTLpt8rBO2PzIxzsbb/s15f4+8S6Vdaa9/eeGE07e4UEPsFoRuUAtsHnAuSeQo7dKinVrSfNLQv2UY6Xv+Bq/C2y+BfxCNonimC88LWML5Wygklle7aRgpHnj/AFSh8KQev8OOo/RzRfDHg7wVqWl+FvhDfaT8NJZEElxbukOoSzhjuiYyTiR9ynopZRntivgT4Z+C/hfaeFLPXtf1O4tJJX2SWUAkj/eg9pU4jHPOMdyPSvUEtdB8CX1hrPhiwkjt9SYGdmdwgV/9WsU0wLPu5UsHbp0zTrpyfKmVRiktj1T9o3X/AAXY/ES1t/GWoPqGvaXaRM0q2rwpJvClViVEdGI3Bi2eOB7V458WvB3/AAjunQa78RNetrQTEHTtMgjd5Z2bhZd0fyKB64529q3fjV4h+G76vL46k23+t28EcKW0AmZU/dhAvnKoiDocHPOehwa+YdR8NeIdX01fFPiwE3Wuus1rbxnzHlS3UR7/ADEYpCOhwfy71zUabX9fkbSa0G319dW88UqwyRblG27fbwBypMQBGR/d4r6a+DXhPxB8QLlvEvijVzqPh+FooZ4UjCGdUAk2okbKVOAOQOgP0r5n0bw74ftY4NT8V6hLf2tvOFurF96vFhsBfOj3A44Jwoz0FfoH4N8I+GfDvg608R2usR+FfDeq/NBviL3E8fRGy4YxjqMbMFecdK1xEopadDKCd/IPjd8Mf+Fs/wBl3Xhi7e1l0eTyBL85zDKEAiVMKVKfKc8em481Rtfgr4r+E1hNrMmq2WoRyxGO/udSjIWKNeQVCyNldvPzYzjA9Kwwvifw9rem3vw60Z4tGuUd4NW1KSR7WdEba0zQKQYcYyoby2IwQOmfSbfxJ4Q8beIrST4neMdJ8U2kW62Ww+xOqZbj51Xc2d443ZHvxXGp6WasdDv027HE/BLUPAHiT4gXGo6f5vjtrW3keXUFWe1thOG/dReQ8UagcEJjcOOuOK5v4o/EjxP4w8Tx2enrbeHYPDtyTZjyVaaOUEIQdsXJLcMNuBjJ45HoXxw+PXg3QdBg+HfwI1SOwvxKscy6XaILeFOnknzLcxiWXjDDkY681S8DN4OuvAEll8UUudX8QQCXZYwQyCYyyAmMLPaoYwRnHOF6bvbjrVFvfRGsI2V7bmFqXiv4x20OkfaNOTXtckdhptgxhQykDck8ki5QGPpsZkyD0rcTxNpum6Zp+l/HS6/tHxH4julLaRYCOH7GIcHyriSNguMkEyb1J/hyAa890ibxz8O9AsPh9Y6VPp66tG00kt48dsyxNwI9wXcu7jBYr1xjGa8y8Q+A28I3lp4a8MeHZtb8RXscd1cS2omurhIy5d1yq7QF7sCoxz7jzJzb62O6EIfaE8X+NU065u21vT38K2T3H+hyAm6+z26psjXzFDh2GSwHykZIGa774Nfsm6zrWgxfFvQfEV9p+rvcSmwaaD7PFPa8DMsRzLtlOfbA6c173F+zJrcfifRfFGtXI8Xf2ZNHcWukqUs4LZupeZ2aVrrbwCvy4PSvO/2hfHn7Rkvji18O/DdX0JPC8X225S3ltm3Kygr5+dpMLLj92G+YcMtcvt7PlpasvnU7RhJL+ux0unfGCb9nuw12L4oalpguo7gR29jbxs1xc3E6lokQomFTav3iAoA5NeOeIPEvx1+MPjZPD+jzafY6XKq3Pn6dYQiK2hIBAmu5sFzzj9y55PavI/DHirxPZfEO7+LXxv8AAc/xHnFn5+nq1p5Nst8ssZicwrF8wjC53eWQDz1GR9e+Hf2qPFvxwhZ/Avhm+8NXOiv/AMTCNHtLl5iRiNIpplUQgvgFgrMAwyuBgkaTjrKN326L9DSfuv8Adpa7vT8jx/4/fCDS/hpo2i3/AIrurbVr2dQHhsYZEvJHXG9prtnf93s4XIG4gge3nPhDRPhR8W9PPhZtCl067tJFj0yKxmf7ZeFhncbiSMqCpB4LqD68YrrPjN4h8deMPESXHjS2i0CO5WNPsTQxq6LGWCmV0JLs+ApZguBxhRXBN8S9e8IJqPhfwTqWm+Hv7Rgjia6aLzZB0JEbfKq8em7HtxX0uGp1FQ7PsjyZtcyTZ9m/DL4GeINP8K3S/FVB4S8OadILiSG+mjv5ZoUG9yJEkdbdT/EeXzkKAuK+ZR8Rx8VfjlaXWhCzt4baZ7Lw9pr+WziOL5RcSsFQ/OqnajdBwOQSea8PeFdL1zRLqD4na1qfxE1a9mje2sTeXFsgZlCqxkX5QVDFgGwD0AOcV9g/DP4M6H8K/Aej6X4vaDTNc8QAxNFFaRtdM0gAkWS6HmPtVW27UMe0HkmvPVOzcpdP68jXmUVa+/y0M/xhpfg/xVrdwNekubddIH2W7uLcSyeeyq24YUb4WQqRwGDE8Djn5xv/ABvrWmeD9c8K/D/wPqXhaLUZxFc6zPIL9zbJkOR58cRti6Hj5MjORzgj6G+Ln7SGn/Cnx5D8MfDGkvr+l2dvb2sNhYuEkmvZDnYJZEZsqcKfnIPSue0zWfHXx+8W3Hww8T+HZfCOmMkcsgjkguZIoocGTfOrKC7bhgqzEYx1rowtFpfDoZ1aiUU2fDPwx8AXPxQ8Tz2/ha6jstI0x1F/rVzve2hlI/dx4LI7yMoyEHBA6gYz+k/gL4J/F/UtHUaN8SYNL0ewIgshp2lIrsi8kZmZCgG7p8xIGN3r1x07w58MriD4ZeH9JtfCXhnTCbm5vdWdbhLtmG9mRLgqwbIOXWQ4HYCvmfxn+2b411G5Pw7+Gf2GTUZ7qKytrm0gXy0tmIWMol0u1wwYD5ggA4AJrulJ1LQjG6+451GVnJO3+RveNv2ZfDVxeyT6vNqPxC8TzyjzDv8A7MiBf5QzIu7zNjAEf6tcEdK63xj+xnPaRR/2H4gj8M6DZWUclxLNbyX9yZkJZ1WMSoVUk8YkIGPStu7+I3xi+FHh65vPij4QtPFFho1r5txq9iwTdt5UcN+7O/G5Qo45xjp+a/i740/Fr4t65b3niDxXPbxLM9zZxQMBbWo5KhY1WEMNqgZOTxzmihRqylyxWn4DlbSTkfRV3+yH8c/iZ4sN5r3idPBvhawtlW11q9dbom0LBkS2tg8flE55LSDb/eJNfbHgL9mr4afDnXx48bXZfEk9zDDbxT6lKZwHVetvI8jEeYMgKWYBeBXwJb/G7xFrWn6J8Omaf4m3dtPHObOCVLW3cwqwCsZMnAViWIYKfTIzXba3oni/4meJrrVviLrQ0W7i/wCQZ4Yii8+d3xmJI7iEhYwXxtYFzuB5UcGcVCtGyVkiVFPeR9P+M/gTr0F1L4j+Hr2dvqV5MZlubu3WLaXYYjXCPvGMY+Xb9KxvijF8RvhV8PNLifxbFpV/qd8i3ty+nwSCBH2q3lwyeeCIyfvIUHToek+iTaZ8JPB9wnjTxDeN4i1KFnmnvmmdNKi2nnO6SKTy8YyjByemO3zf4p1T9me5gh1a88Y6h8Qbr7T5kqNf3KLJKRgboniDAbsHIcE9Ce1cUYSbt0RtGPX9D1Dwppnw78ceINK8MeJ/EcvxQj0wJcfZNPtJ4GmmCqYyWh4CrwQN+0Y6jmvbbz4NeHvFnxntvGR8DxW7KtvJf3M08pDqqrEgaIskaPFGGwqK2ep9vzkvv2n5NO8GS/DP4es2gW15LcyuEfbNIHboZ5cTDCqADCEY5xwOK6b4NfGS/wDhb4W1DxNq8zv58a6db2d/Jcqk6bt0vlmLeYnb++R254NdM6VaMeeOiRLUH7vU+8vH+ofBHT/GOrapPrjzaxbDyZrdWaO0swi4EK+XGA5ZslkV3+bOVFfKEN34L8beMbfxdf39pYwWzC1sLCC6fzmiQ4z+6PmJvU85xjsRxWHrviDwx4n0C30zwX4ck/tPWJpWNk1wt2QkgC5DPiMmY4VQNhBxmvdvAOh6H+zB8MJdU8YaBJp/ifVEuLjfMEv3tUXIgQKrTRxs4YjKn/ex254U+ROo/wAvyNLKygir4r+LuleFb8z+B9OS2jtYPK+0sqhQwj25+ZN7YzgbmbP6V4RcfEe68VNFe+IXe+0yC5E+oFio89+OESNV2c46AL7YrzC68Sy6vfz3WoRXOrX2oSvLbWT/AHv3hLrhI1y3b/VoR17VnaL8N/ip4g1yHVNc0SXw3YvOreTdN5TSAcgRxhlZvl55CnCnivRoYVRim2c85pe6j9O/BnxU+Cl74dl8U6X4agsLjQbctM8kccCwFxllhcnln29EUZr531H9qXx3q9vqOoWFtBZabJe+RE3kAGCPqqyShdsjsFPBUcY9a88+Hnwz+Ifj27v9V0m3hfw/btPDHLJMkNrF5QHMoGJJSOMja+RXW/DnQ/ifoOqnwJdWFrqc2oiSfSoDHGip5ZZnuI/MHliMEH74XheMVzzpLm9538io8q1ijP8AiHYeNZIvC/ijwkQZ7eWO9t2ZkJteN/2gl8KVbJyO36V5X8XvjRrWttbeE9Ouvsdt5qzXUwJke4ucDdIsw+bG7kIGwPQV9C+JP2Y/jh4k0uW5+IPjjR/B9ndTrBDZizjBaRjtVWmi+WMMM52Z3AdRXlOv/sGeMfDTww2mq3Hi7Vb2WKOM2dtLHa2xZhmWSaX5Ssa/Nt5JxjK1vSjBfxmrIh1P5NTxzxV8YtN8CfDvUPAWhwtrep64H/tW/uACiIVG0RJIvJ5IDIflPzDtj2DwlpvxB8W+CrXwne3Tabo8trGyyLCgRlYK20yybXI5zhAcAgcDp2Hh34QfDP4M/GLRfDvijX7a/v7a2SfV77UYcwsZRuFvHaMzxRuylVRkZtudxHavsT4sL8ONF06fxv8AE5ofDXh+w2QRwgyNcXTD/UxJ5AMuG2jaqZ7kkBTWOKxFJaU0On7S9mfmompeGfCOlyW+u6VN8RrrzfJtrfz5rWBWQMqtIxG1wwAKjHbBxmvNJtZk8Z6jNDqkkPhOzt1JgtIYlIQd1jCKqjgdRz0HOK+9/HHwo8b/AB58Px+LtA1mw0TwjfRRNFCwiO23iYL5jlthB2oM7myMYx0FUvGP7Jv7N3h3wpp8+peNf+Ed1F4gh1BJHma8lVT+8NuZXIj4527Vx3XIrswteEFeej/roZ1HfSJ8FR6lYanJbeGtEtv7VkVw8c80mQBnBIjm2nnjgV9n+HNR8PaZ4b0bRvHOuw6G9nuj0+J/MxEAc7BGmVwc4/ka6Twb8Bv2ePBGkaTenxJb+IL/AFlBv1bUrtAkIdvuxWYYojYJAy/GOPUen+KfBn7ItpdwHW/Edva63FELW0Z7x1YPjMZEca8gE59KivWo1NIhD2kN0/kfDvxF8V6fB4lkk0q5fXLneDeX21rNUjjG1EWFwCNowd+7jjrXh3jG88eeMPFd74kv9J1bxXclVijljilmU2+Pl2ttzt75wQPUV+mc3xb+GHhrWW0T4YaBZ/FIaZADqlzHIoy6ZyCJ4Tnbjd8rFQOM+nWTftZJ/Z0dp4e8GO2pXbhbWz+0hBLIcBTlIjxnGFwQeOQOaKdaEFflKkqs9I6H5I2Hg/xprNzD4c0zwzeHWtSHl2dn5YDy54KeZuVPfJIA6dq+0fhX8GPiH8PPBnibXvG2hf8ACNta2rpbIgW4mYiPkqUZs/MwVVwfrXrOr6r+0Fb+MrfWvEehWnwms5UH2vVEitb55Mj94kfleZh5BgYHI6bu6+xeIrLxH438HnXdP1T/AIQKW+t5Iwt7GLotbyfc2xYVd0r4IYqXTPB6Vw4jN204qNjop4KzUnLQ+MvAXgn4a3/wn1PU9Q0Zv7Q0W+gTUZZ5XUzTb97RxjOYcr6Y6dMdfXm1q2+DHhK3+McPgzTtSt9QiEFkBIpcMN22WS4ZHkGwIFYbQSecjBNcJomqeJtUm8N/s2eF1s7ywhX7bfXAC77yOObzy8nmhZIUVDj5WLt04A2163+0B8bPFnhrWrv4T6Foeg+ItOGnW8EQvIwwt5Giwy+VJ+5YKNoVSBjpWM8TKTtd69PI1VFKXQ8c8KeC/wBqT40jWviDpOp2Pge18RXALRsII9qqoTcGjXeAqqPmA3nrXjfjb9nDXfC9pe6h4q8Q2Ws3izfvI9KhmZ0bdzJ5vyx5PfKjp61rap8RvF9joOlfBrw7eyXFpplpGbmGDbbCSRPmaN2+RyDwcByhHFfVv7MfgLUtH8H654/1a4s7q719QktpcR7LeysouSZBvcPuYgn5ei46Vs69WiueKSQnGL0b+S0Ob8T6Bp/w2+GWgW3geSDxV43+0Wxt4UcSrYIV3SFo5NyuEbAJbbyeyqaZa+J/jN8S/DF7pvhrXrbXPEVjcreajDYubWGRYQF+yRFRw24feT5ScexO141/aB8A6P4d1nwpoFsPEmoa1FJbGWzT7BDJ5yFC4lkVuNvZVHt1rF+DHwx16Tw/d/FPw0n/AAhM9vFcW+m6Y0Jned0i/wBb5gkXILZVVdMnHpiuF81T95VRUUoJRRxnhXwBp9/rGpeJP2idA1XTr5Iw+m2Mkk/2i6mZmJHmRMQRgKo3bV55IHByvFOjeINSuLmw8OaXbaDYWqMUvby4Vkt9mHWHkZzjKMwBHfIri9Y+NPjK+1I6trWqRpdWsb291d+SXYDdkxBGDBG+XkrjGK8S+LGoDxDodnqsMjxIyRrJcFsxLywAKZ2sSSCeP4a6qNKpKytZdug5uMdXufaVnZ+JfBPw31C68carYzv4kskg0SzsIN8st1Nt2bJMMX46qTtboMV5HYt8Q9f8S2dnfJez3dnI0zWOfL4hx83l+YAvGcqOuPu9K9L+EWqaB4O8MX3xc8UeIh45/sTR4NK0S1ELQBprlCfLhWVpFUs68lkJUZ7V7/ocE3gP4Y23xK8ZXlj4L8Xawst1MfsatJ5co3xWiRoHBlAAO7HGcEda4q6VJtyVyqc5SSjHQzLWL4ha5oHiTW3E/hmfxXENMsHkUJ9lsUjJmmwR94gnqFkXacc15f8AB/4p6XfwXXh/4lPBqdt4fK22lakyytLPJESocgKxUlSoG8YBHOOlaFl8YLHW9S/t/wATSBdT07y00+PUZVVII85Y+XFGizNLk5DJwABnjNb0vxv+DGs+IPsfxBRruOdlksFt7Ke3hEw+UJvjWMyb+ctI2wHHFeb7ZU3fY9D2UnFxaudF4P8AiHpkuu3fhX4U2CeIPFF/KW1C4d2a20+CblDIWKo4QjJ2AcADrjHz38a/hf4itPEup6vrc6T6tIsUc2ugfZLV3nG4QmFc52J8u5QMDGcHFdP8Pfhj4m1f41eLvEvw+8QL4J8Ni8aOZzHDcPFGoDIjRzNnYozh+3rmu/8AFPx2+BHhrU7jwf4e1vT/ABVfTpJHrGp3FwksC3AJBXyXDh2d+SYwyL0+nNXqxdNOW/8AXQumpQq8tNfh+v6HyKmiX+oaH/bniPxJLqGh6LKnm/2VamxMc448osNhOVfqPzB6eifDX4NeO/H8Fx4y8MXl54dib5NKW4vzK0w6idm8xvlA58t03cA56Z1rJvidJ8L18DW/w+1XxNNquoSX6T7YktZIZXRkkjQhgVOA4VigHLZwcVavvBOvaDo974u8RQ3Vl4gtLJok0WBDFIkjKVVVaJiCNxHzY2kcZxXPTUIu7sdVSpJrlTPQ9D8HfHDw7q1xd2HjjT9RntY2a402ys4n84YwQ+MAOxU854Iz7Vb0P4Va58YbjVvHPxyuv7MTR42ttK04Q/Z0smJ/4+nMBPnny+Aroc59BXg/wxt/ipcyHwhqslz4O1K4uPM/s1LYJqCwS8PNOzniEK2FXPOOxxTPHvhH4x+EBb+G7XR9a1WyfUpFt5g5WO5RNyL5UXmeZlwNyp/46eg9WML+7zJP8jz53u9fwPd/gp+yb8G9J1S48cSXMmvz2bFit5MVtPM3bo22OuBjHXrj0rzP9qjxX8SfCGgXvh2LRdO0zT/Ek32aOfS3QqbFAWEa98yHhmwuFUjABGOJ+G/wX/aE+LV1NP8A6f8ACzwra3PlSnVGaI3DrwzrDlZnB4C/IqA9yc47e2+HOl3HjbxV4Yu/EzeOdc0PSZ1shbRNAq3EQCrb/vWIYq7qDj5OeTnitqlG9oVamluhFGqozc1q1+B8kfBnT57Txpp2reKteb4aaXp3757iOFbyabYQBCpIZU3FurKygLjGOa+q7LTf2NvF9/Lpzya14x1nXL1IbrUbueaIRmZgC0T4W3j2AAAAcL0PauG1D4A/EKy0Xwz4S8VyDTda16cy3GYT5dtaRL8ytKH2SSJgN8hAGQCTivorw7+zd8MvEfhO80vwQmoaJrFo+/8AtIuZPMdgN3lwyyBY45D0GAy8GuqNKEY2hKyQq2K53eRb8a/FP4NeB9NvfhH4L8OXGuWeFS4ninDi4miG0Ylud7yNHtyDwvHy8c18x+MPil8PrrQr1ND0+NNdLJpkE0pCm0t3KtISm7hkw65VQckYPFcO/wAOPjBrOra1ongua01JdFkkjm1Vz5NshiHzIGlUOJckbgqHHrivpH9mr9mjwv8AE74Y6zb/ABOhS41VtQ8xjZTbJ4pCFyyTKRtBKnoPXnFb0MHTesmYTrRox0Lnh39tT4ffDGWTwhF4fs9N8F2iqrSaaxW93yKFnk8raplmaT5j9w46bsZrzTxD+2H4OOswa9o3hibwXoey7EcrXnn3N7GxCwzkK2Yfu8KdxGSM8A19J/Fz9n/9mzwlpQsWt30O8VYUjubZnuL5xt6fvUliVWA+Z9qnNelfBjwD8L/HWiNr174U0wJa26WKSyLHNO8aKCfO2oqqcYJTnGe3Suh1MNH3JNv+v60OWc58vtoxsj8Xo/GmmSXl9qljpU+r2uoyyO90xM7SIZNyl9g+U56naBn8q1NC0H4meIri5fwz4U1tEXZDdpHCYy0bnKR/vSnB4O4ccduDX7KWN38DP2edUOgTX9rqOseLZPPsNOjhiQfZg8mxVIAgjhQ7xklSwXGGK1f0zxz8LvjL8Qru5+HuuJda/pVgsBnKEwwHcw2KkiLuY/ONw3/dPTArtWOppJRicbp1G+bZdz8oPhp8Wfj/APCq9/sjwjoWrWEF1cN5UElg8kTyRqY8iH7zNu4JxgnFe26FYft9/F+Uahqdzq3h+0nn+zTW15HDpMbxKcscJtkEY6j7pPbJr9XrPSv+EZ017q73eJb8yKxZVEZLswBACA479unFQ/En4i+F/hN4UvPFPim42wwozW1qjL9ouZccQ26MRukYnHoBycCsquMhtyCU53Sj8j8qdJ/ZZi8OatdX/wAdI4dItIInnsZLDUWhIwx3St5atNIDnAOQQc8N29/8GfCTxhffDO71rwbrs3hvR0WZtJ02ztke4aIblX/TJMsCxO98oQDz7DlfHX7R3gf4s3PgbRPEWjT+DVHiC3bVJ7pk8v7JH5scUCTjacSGXcchdvX6ez+J/EuoeIdVi0ea4/4Q7wfbiS3jMcpiiltIh5SFvL2hlOFKr93bwDjJrOUqrW1jqW61PjPwZ4I+OWvWmsaB4o8dR+HdE8M30P214Yo7m4Pnu0qoZYOZcHGA+fmb8K9V1b4Ba5p0es/E/S7G8SbTolaK88QTNJPNHCmwLDbINuCMLESNqr0x2qeGpPhj8FtY1BfBN1qmoHeJ2lubjy7aWWJ8qVt1QK0ZYDB5PygZ7VneNv2jfEkd7Msl+17aLHFJeEvsjdwAfJS3wUjVeONmTznvW0FU0UEVUd3ds09c/Zn8SeIfDX/CWak9xrF+YPOthNKbeJXKKyRQw4IDZ4JbC4GR612Hwk/ZE+IOqNpfjL4j6wumSQs6w6UjM6wwciN90MoQy89sDp16DO8O/tr67ZTXMms6Os2i/wBlbLe13BphOgwHMpzlG6FSp7YxisHTf2xviddWIhW50zw7byIqQyvabjGRnIQeZgfVgfYVsvaR+wcsoTkvdZ6t8QP2HZ/iH4lOr+LPHl5cxwhI7HT7CyhthFACfM3FpHBZ+PnGOQB7Vr+HP2Gf2f8AQ5Wn16DU/Fd7NiJRd3TJHGmMKoitwFLEH7xz7YxTf2dv2gNO8R+LPEtj448a2t5cWiQG3FzJHEiRhQZCgVI41GWVT9D7mvZ9c/aM+BPh3VodKn8T2eo3FxMkRjhO+OEk8PLNjykRQO5+gpxrcqSWhPJUbt+h5af2Af2cDdxSXek6i8cSlIoWv59gdsnoWORjgbmb8K9cHwI/Zx+HPhW2OoeGNC0yw0l1k+0XcMbM8vrLI6s8rMezbvboK+S/2pv2ifD9+dHsvAnxAt/LtjK95bWDmGRm+QIWc4PygNhV55FfGUuv2/iTxTp2va3qt54jsVZSbWW7uD50sS4CDzpJAAcD7oxwRjmrVWrP3VsCw+zkz9o9D8L/AA0e+uZdC0fTtPvdSCzTuoQGZNo8vavPyKvG3aFXHSt3WtS8F+FcSX8mn6ddQkbWZtksUeOq7Muu44HHHODxxX4tW37RmpSePLvxpf2dw1vNGLGS1smAW0skXaWEkgALli3JUBRjpgV6fqn7Uq69rmjt8KfDkFnaaW32m9k1JItQN6duxVZ3/eJEo4+XndgjAHI3VUbW1NPYQvvofcWs3nir4vT23hvwPfWXh3Sg0sl2bi0Sbzoyw+do3VQwfHAAy2eSO3X+H/APww8Ka7Fp+qTjxd4ktyGiFwryfZWnC/6iNQY7ZduNo+8B35rzDTf2obTR9AsvGPxA8JTeGpNSZLS2FmY5C7KC3fa3lY4U+uQBXyH8Qvj/APH/AMIeMNb+JXg7wzceFtE1WW3t4Lm9t0uInWNcASK3JaQ+jKB0HthTlJyskU6ba7LofoVqPgizhvdd+ImqyHSY4tP+yRm+HmmG2gIL7QdhbegKqGYHJPPevJte+MNjoXwu0Xxn8KbS0tdU1HZm0+yI5nVVYTvMibH8sMDtfIJ47V8J+MdC/bl+JWoRv8QtO1S/j1ePfZaXZbLa0AC7gNnmC3iOw7iZCW4x1r0Dwj+zR8R/BOmaX4g+JXxDtvhe2pMLdLGSOW7nVRuzEz5MO5QP4flX15FayocsbylYScdnqdjrn7U/iu08N63/AMJVpVjZ6s9u8H9ssCHhWTAiCxKvyspb5OgB5PSvV/hLpyS/DLwzpmi+GT4ytrjfcSXd5JC8EiysxlZI5GzkKdq7hgKMgHNeY+OP2OtSutcs/wCzbka3a37ieOSeVpC7RgSP50eUBhK4wA3tX2D8K/h54l0dZbrxTrNvqs8Ea20UNvb+TDC0fzEjbsUHB29M47nFY1OWMdAc0crY/CLxVaaLd7bmHwza3d951rp2PMljJwF8p2OyLHBG0cY4xwK7TwHcr4ct7rwtpzS+Lr6Fibh1YruIONm6QZyDxnO337Vwnjfw/wDtC+DTc+INN1VPiVZXMhI0lLLLwhuf3WDkKvbBGa9p+Gb+KzokMviLw/a+Gr+7XzG8vy9zOcErKELYYDJwTkHjFRTv6Imcvdve58z67MPiP49tbDx5ptt4ftrCSSK10mfMjHoSWZQIw2FHXgg4FfNFn4eh8VePL7wZb3aaLNr+oyrfT22I42t7RSojjXuoChQM4yeexH198R/i74F0r4kajpepx6Xd3+hpDl4WxdFpEyYuhG5DwecjOMV8/ahP8IvhP8ftA1LXNQQ8tLLZwEsllPeKQrSAnOMOrlepGMDsM7x5tDdOXLsdVPF+0tomtaZ4L8I6vFZafpkCyxLcLEjagictgRbnwvAO6RSeMccVZ8f+Mvi/8L49N1O2vxqPiHW75pL/AM5WNnGCMQwBZMIGC8DaF4XHUc+zeErnSLzX/EHiuTWdK1nwjtZIpLe5Ms6AMrwwbiVKHvt79BXzv8d/Fv8AaWvaXofiaz36fbywz2VtFIbZ1TGyQy45ZiAAArAj9a5uRXUWjSDbd7fgdD4H/aT8WeKPiwvhfxvZWun2Frp8sqrpIlYPcqFYysxyygLgbcfexjvX2L4i8W+E/CejRXmv3Uto97DO9vAIpHvHSNMv5cagtlM/e4HI5r4hu/j18Kfhfo7W3wL8LvqfirVITHP55aV7Iw4/1rT73l3jOdjY6E5xtrzn4g634ovdd0T4reI/EEx8Na0bKwvIof3T2KkZkijCKWRVcHlRnIPBrXlfwxRFk2m9DxX/AIWn42fxpqmseEr3VbDQ7C+W8NleXDXd2LbzFBDuz/cRc/KvcZOea/VawufBXi2eT4k6Ja3fiHXbK0trqPRo5/JkFzt5iZXCorIcB/mwADlfX5K8GfEr9m74KeFdf06w8TR+JrrxLqMskbtayvc21tj5Yy/lx+aFcMw+4CW7gV1vgz9sL4f6PD9j1zR57K5uLkxW1pp9huurvcfknUKUXGwHIOWzwPSlUhFRtSjsVLnl70v6R83fFX4g/Ff4t/FrTrHVNFl0v7PerYwadayGN7UByGKzNszIBuYyYHGduBivpzW/2XpPBsenzfBTw1bz+J/EMTW2sajrd7JdWmlRMVd5xE5JNxKSQWRWHysNuH5vJ4E+GXx6+NWk+KrifU9K/sILcQ6Q6Pa/b/LBzPvBDCON8CQZUngdDX1N8VPiV4Y+E/ha/wDEuo3dvDPbQlra3lkw08i/8sx/EWO7AHris69f2dNNK1tzL35TVOHyXQ/PD47fs4+APhL4T8LeGtAF1rfjfxVqttYw6pdMn2eHaV85hGxVIkdnVF+bcM5zgV8wr8P/AIofDPWvElrpeu6doWr6TPFYai1s8qzpHeENAsEnlB1dtw2jv/CTgV7H4E/aq/aB8a+EPFEdl4Tn8d3kUkmqwarcR272Wh28eX8tVdUWW4jRsbFIkwuArZyMH4PN4Ej8eRftG/tR+Lbbz5mL6fpE0PnNdSiBY4LyaOIkQpBGNsSMgBO0gjbgxHHVpLktv3/I7vqCpx56j1XbqdjosHxG039onTPht4g1ADQ9K0K2v7iO4LeQLKNwzz4zunuJHU5Lgn5j0C4r7Yuvit4U8XSeI9Kn8ML8RPCUUKefqtgkU9pJE0W5hMX2g7Ec8LnYAT05r5Mk+F1n+0t8SfFXxG8Ma7qHg/w7qkcFnHezW00kk9rHEI5BbhiE2Hy1ZRvGMqxXmu90v4i/CPwF4Xuv2b7bWtd+z2lxBbLrdpHA7X28r5oWRcZCt8uVy5CgAFeG53RdlzPXsD5Z7I2Pjb4jsbTxF4C+FPgqwttB8KX+i/29rFo2LWOHTLd1wk4TG3djDNktkdcZr0rwv8RPh18V71PDngjXb7TdPg0/7HdJaQyW8VrFbKfnS6lQqGXA2tgHAGTg15n8QvC37OX7Oui+JPHuuyyfETXWtUt3tdV1Nri5mjYrGLYjBWNAAOHB4AAHSvlaXx+/jb4beINfsNStfh/4Miu5bdNF09BbpMzBR5NxMuGl3B1LdASRngcR7FNXnsbQXNFKB9teKfgj4R0jw5ajwH42u7LxNrTRvpl6l9k3kwcMZco5do2x91W2F8cEnFfP1z8Tvh3oHim38JfGH4h3+t6loN2Wubr+z2keC8gyUeJ/LZo1Hy8sDkhTjoB4l8HvE3/CI6Jc/EvRbPR/DCaJbyQRahd77hjcyAbGiiHQ/MFO7P8ArCR0ryRX1bxV401DU9cH/CUt4igd3giiCSXMsshb92FA2YJOMc9BzgV6kMDzWlB7HK6rp3pz1P2X8XfErwdd+GrFtF/tXxTBf2H2y21bRisCrbkFlb7SxTZtwrYAGDtB64r4nu7P4ZfDaa38U+JYtc8VaR4nEaXV3a3MfmaZFOWljMobmSQBedxx8pGMkA7Xwe034xrBa+GvHFrLH4MsdEkt7e0gKC1EGzakV5Mp+dzGxLYJZSoXbh2FfLHxGv7jSNHtPC0NzHNPqlxL9utVdiAiNmBoyeFjGAPxGfYowtUsSuVRPuTRv2+fhH4jXU/Cr6FqmhjToimi3C20V8GEabIZVTP7sjjbu+h6ZPzb8XP2k/A+p6loHhfVvDmo+INEsr6LUNbjkvUMupJGWa2gllUO3kxOx8yLHJXAxyW8q0HwHpni2/0ywstRePU50ENxLYbSMBS4D5ICBFXLHORg8H7tcH4d+F3iTxx471Lwj8K9Ol8YSxurG+K+XEkMx+WWWcqI0GOm4g+gNep7PDt/vpbHBKrKC/dRP1F+Bv7VWm/Gr4j6p8Mo/Cw8M+FE0xbfTrfYrSSGNMyrKsWI4YViBVYwDj5c4zivc/2jPGVh8OfhHfNaeI4/AGpOix6VNEimR3iId4oYQrA5hDKPl2oSpOOK8F/Z/wDhnpn7M+k69rXjrU7Lxb4zusiLTtJkEkkNv5SOYYomKt5kzR5ZmUD5VVff5+u9X8Qftbwz+G/FvhX/AIRPxrA8zJq0tvKmn6do0fKiVnkcics8kZAUKSQ3TIPyWIrU/bctHWP9f1Y7sNg51Wpy0S/F/wBbs8c1j49/tSfE1tGivNRhj0u0Cx3MNoptYdQCZVpJ/LZZWSVBllztz0GOK9Pk8cvf+DLq2+Nuq2sPgOzuLKRfD+h2cNrJfXLXA8u3d2jLSxqwEsq53Njt90/PekWnxL1Lx7P8JvA+mLrGo6WJWtTL/o/2iCzOw3SPNs/ckFWU8ja3pXX+NfBGj+FtU+HGq/EXxpZX9veXoutW0uPaps2jiFzIsbQMyhWZfJLSbQSy7SRnHfilhXBcisddHD1oys3t0R9w/H3StA0bwl4Q1rXNY0vRnFwINE+1W00git1TcoYwg5Uxqg+6gTPDdx+a/wAVPEfiHwP4lg1NfGVprVxpJa5tJdMt4IYbfeowMqXjYHO0b+mBnkgj9MPHHjn4eeNvhva+LfjR4ZnvvDrPEdOgsQ8j3MTL+5f90Uzyp2DKqD0ryDwt8YP2dR8MPEPg+f4djwlFZypp+m6FqaLd6lfy3H3DM8qu4Xcybld5OOikCscHOnTbuiantuSyPM/hF+0t4M1SOa71Ya34z8c+I4I/D1hfBkj06O5m/dQLA0u1ozvbG7J4BwAGOfYPD2g/tA+CLWx8D6XYn4b+DLW/+0arcxNHJPeLdFfNVZULsrngYXYxJ+Y7QBX0H/wrODWPhZd3PxH0rRvA0ttai1tIILSF206HasUciTIGPn7WIQLjawXABGB6B8NPhrcJ4StdM8deJH8XyvMLmwZJXjSWzjVfKJUtvc87i27j5eeOemeFpyk3GNjP69yx97+rHwBpn7KPhH4etq3xA8U6Be/EWGK4lntrR71IIbYCUOkzbBvdyMjEgdVAJbJO6vsv9nTx54l+IeseKby4hGm6Fpi28em23lZZN6FiwuOszPht+e+MAA4ryPT/ANnn4P8AxP8AEPiqKPx5r2qXGm6pJbosFy8MOmfM6LCC4ZbllZWXOV+XHHIJ6jw5+zx4y8BarbQ658QL238J6UpmLWcps5WjHCqWjxg/dGfm4wMmqwVBwfO7E4zFKouST19DY+Ofwu8faz440z4m+EBbSHSLGRbiIg+YpGVMiqqu0knl8cKxXaADxmuC8C3HxW8N+PZvEPxB1m/tfAkUM9xdTa4UaGaF49kUUEIYtxIf3YWIHC8Y+6fsrSdW0OytYk8PyR3enSN5cc0crTEuAGbLHufwxnpXhPxt+D3/AAuaTTNSXW08K6XoSSy3zuryO8HJ81I1YKWQKVG8cZ+qnslRivfgctPENx9nPY7648eaqPAOu+OTfaTp2mxxST6VkCVnjjXeCpR+POVSI1wW3HsAAfzP+Efxn13wjrt1q/hrS59D0XXLmNLy+mg85DIXbMfHyj7xKFiMsCPavVtG1jxH4W+I954ih0g2ngCx0oafYzal8sGpC3YrbsHYAs8r5yxj+6M/KMY+6PDs/wAPvF/gG2tbGPS7C3niaZrYImyKT70johKtnp83054xWkVHlu9CZe7olobGmnRvGq2uqRodSWHjMgaP94meg4PUdCMY615v8R/gr8HfEGltd+K9Ks1upmM1pHbs1tPO0WW8lfJw5HzAFV455yMVPrZ074TeC7rxF4MS68Z6jKdgaBmnji3rv81kUGNYY4x97HPAzzkeLfFW8+IngbTrLxrrQtPiNq2piO0sbT7IY7fThOhnDmFCCXzwTwTgAMTwOdRlzWQ4Rvs9D0v4ieHLTQ/DVuI7W80DRHsbfTrfTrNiM3DD5VkTjpGqqN/pjjoPL9c+Glv450S3sYhN4Zl01kikS5QCOSSbaJAMuAr7uufpjjiw/wAfdL+DkJj8Z+KT8cvF2qrDGmmaREF03TkwMBmy6/KfvEDzOxQcGsT4nfELw1Lrtzb/ABT1i9u5Ghiu4LXQI2FtbqoIddsjtvYgDJKk4xjb0rRxdvMcLp2OFPg/WbPxT/YD6S02vu+y2FjmeLyFAfzSq8D5G+ZiO46Vw/iz9lD9oHX5LvxLaz6TNFJM2dLhupBMLYDPzL5Sqz5xxkf1r0DTP2wL/wAP6/d3GmeGobmwuYHi0eOdyLkyAgs0rrwqsQCR+WMc9VL+3QI/Dt7dxeCtniGz/wCWcl75dtMMjLqdgcKD1BBK+4rN08TB80IlOXRGf8L/ANnP43y6a9/45uotOgj0/wCz6XpMTAtBICu0yyKNu7aCP4gM4DADj6ov/gLY6n9hN3eCCWwsBapJ5XmyFW/1kb5Yb1HYjGfavkoft8+O9QtLPUNG8DWM2ZjHdQG6kL4XHEUmE5OepjIFczrf7f8A8TZ9WS10TwdpemxxyhJBPPNdsN2QMuqxYAAOQEB469qKtLFy2Wphyy7o9evf2HZ7u5vJrfxpcaZbyFnhihtFLoWI3n5jjL49CAT6Yq/L+wH8K7zSoo7rVvEIkSQNJNFcxxyvH/EjhYtuc85H5YrL+LPjX44eCtP0fxw2s/2HY3FolxJp1vEoRGmAywLht+zeCYiRgDtXzDqP7Wfxe8SwHTde1xYYWQNHHpMTafI+zje0qE8HGWTOM8Y7UsPhcTNayLktnc/RG3/Y++Ci3+k6t9hvbiTSnimjjnvJJI5nhwUM6tkNyBkDCnHIrtvil8TfC3w08Gz+IryG61iFZWjJ0tI52jlVeC/IRFHGScADrgV+MPiz48/FnxdNY2Fz4uurdNNVxaSW0phYI46S4J3OB0fhu2e1fan/AAT+1nxBe2viTQLjUZdS0axnF2sVwPNYyzgKSszAsWDIS4zzkGrrYOcI+8zKNk/ed7dNj234e+JPiz8ZvBlprnxEtdN8FeHb/ZqNrLbIZblreNvljk3uUTj5t+B6bcZr0A/Hv9nTTdbt/BcWv6Pb3F4HRoljQQKsC7iZpdoiVRtwCTjOAKzPi98afCWn/DXxVpnhGWDxJrQgl0e10qymEU/2y6UQhfuME8vzN5wrZ2FQCwIH4ian4Z8SWf2bw/qmiyWl/YP5j3V4v2eVM7iZJd+GCnO7JPQfjU4anGps9C5RVvfjy+SP2Z1H9sz9niS6VbbxJJqoEr2/+jW0xRgMjeu9EDrlRg9D/DkdafiT9sz4RWEl5pXh9rrxa9vYrOXt4zDBliVaF3nC7WVcElVfg+xr470b9jXxb4c8IaZ4nttTsfEWoSvHNPZSqVi8iZA5dZWBHHfpj04xW7F+zh4Q+JcekWOi6/d3mrPqCtqSxrm1/s/dmeI5VZAAqqEbcOccHNTWo4dvWVxwjGy93RH0ePjt8LbDwLKvhFIPEmoTtZXh0e8Q3SRSXLR5hlkVfL8yOPIwpZkcAN1rxL9or46/ELw9r8fw8jsZzp9pDb6i81qqxC4nkAlSGWVlIjhtnAIWPBPAbgYr7X0L4e+APA8q+RpNqZY7SC3M7RI0knkoIg3ILktnkZ+g4rmPjT8P/CHiHwnMvihZbq7u1FtYLBGGdW7hFyNxIPVj1x7V59GtTVVLdHRzJrbc+PvHv7VOh64dQjQXNje6ho0GmrCJYpHSUjLSFtwjVCWAIBZs5wBnFeX65+1l4hLad4e0fw7p1rNpsNqsmsSSSmZlijCsXGQWDrxy2DnnNch8QvgDo/hDQdX0vQrbUNR8RW95BaXGpzsBHuu3Xy4khy3zRCQAgLuBxk4IFe/fDD4GxeGPiRNolrps2r+H5PDZvNQW+/eyi8t1PyncN6xyZx5ZJBbpgcV7qWH5btnPzSjokWvDHxG8D/E34G+KNGu7GS8FxqsqXd5EUs7mYyfvEnUbCfLjlAHlkL+7GMda8R8bR/EnwDoUmoeFtTvJ/B1lbWkUsmofvoPNZjGltCsw642EJHwF7AV6T4a+DHgy61ux1vw78QLTwlb3c8skem6ZprziWcLh0jiZg8DMvAHcn5eq59E8Qp4o8N61oPwW8S65p2qQeNbUWmj3V9bNHfQxXTNGnmIcozo4AU8sCV55xXO+RO61RpFy2R+dOtXWpa14y0rWfiJHJ4iMcil7Vo1SJ42+VUZIwFVDgccH5RnpXpmqN4/8e63d+IP+Ex1fwtLPdh3RpbgiJFGQETgIqrgRqu1ABjGBX2hovwf+E3gz4m6R8PviRo7R+IXEV/a+IheOLa7igk3BHgLoqLuQIA4YA5zxWT+0Fp9wnj3X/HFjFDaeHilnpSpKN8l7NGzRzG0jQDYFGVAYgELvUEfddavRlaFh0/aJ3XY+WPF7+IR4K8O+Am1yaPw1fawNUa91Z/MM06s0Ukm3AIjDnfsVl5OWyzE19BXX7P3hXR/hfZ+OfiTr3/C77Kza3gs7bTh9gt4ILrywBH5W6R8AKxBXGxeSFHFnxTrnwvv7Hwn4Sn8NXXixtFjnvm02WQG6hLLGfJaNSqlFx0ZTwnUHNeZeNf2c4vi14U134nav40uvDWp3VzAtv4a0k77Ky3ssVvFNcb1WUNEvmN5USBOUGGriactKWn4HVz2S52ew/ErwTZ+GdPg8J6FJJoXg+K5ONItriQrf20u0SsUJ3Y2qDhuNwPBBGPKNc8MfCzxHNb6hFfp4d0WG1laOOA+QTPHgHh/mGO4AORjGK9J+HnwzsJorfwp4U1GTWJ9PRFukvZ5PPwAEZoX+YJGjHDKMHnjHFO1v4R6Bo/w51+81K9sEl0+4mjikfzCkLeZFiDY2G89wTtIQ/eHYZCpxnSlfmMpSUo2sfK2laLa6mbrULLUplnspFhsoJedyRLvBGGGVwGA4x2A5Ar74+Hni/VfGnwku7T4hao2pQXDLb27KQk8Tq4TMbN82wcAAgjg8YBrkfEnwG8B3nwih+JllrEXh5dPsxdZ08CYTjYBsZZGwrlsn5cEbfy+afhlpnxU1nUtE8V+Ddatb22tpS0GilXZ73LfNBKqYQAgn5yOCOQcDHf7SNmkc8VfV6H6PfDDRfCPw203xL4V0p55JLPT21Se7TdLdsZVJYjbjLIBkBQMk1yPgHRvhTrXhazsfGfiFfE2uavJcx6fqLec0kIOII9nm+YiujZKM6gZbArz7TtV+IHw/8bi6uvCOpxQLbH7TDpvzSPLIFdVkZAwZEI+VRx06jp3OjfDrxX4W1K01Gy0CdfBGoIJ7vSmmS4uLckffAZt+W4JRS3Hy8HArgxEp7tHVTjFac1rnzT49+GPwk+GHizU/B+u+NLnU/EccMGrn7TPH5jwSOwS38jGfMKr0Qs2wq2Aprx/xXo/h/VL03F14ht9JhZRDaxtsIVyDtUyjPUk8DB7cYp2h/CK7+NfxG8UeL59Ys/h/p1tq0n2XStYbZcZiUCC1kl3H5VJGSMls/KGwccK3wx8TfEf4pan8M/BqWxltrf8A0kyPstImhUeaVbGcMW+TC7sc4A6LBqTS5nb/ACNa8FHZ3fU+qNN8dfAH4M+HPCuqeP8Aw5cfFjxtFDtFzYRfarOC5ibbawq05hgSZ4trD5CQ2TkHFd94uHi/4y+FtS+I/wAfINc/Z+8I+HkSXT9Ihuk3yACRZZrq3SMyyTHeiRjjjIVB8xf5r8BfCL4p+KbDXfDeq+KNO0HTvh5fQzh2BaW4voXNxFGJiFEMcWzqVBBZQR6e7fDXR7f4wSap45+PmtR6NrWtMLfQLZLxBp/kxRH9+LQvNA67l4EuEdt3y7iMfO46k41Gk/yt/XkenR5ElUtqvV29FsvU+DPFniXxh4hsdP0fUNOv/Cy2Mpu9OvFhaPVGhTcsb/aoQC7IhwWiAVzjOcCvo+w+PHiW/wDhdq2h/CjSv+EHsFZl1TU/tj3V/MwiCvIZJsygMpDFxtIG73r27wz+yp478W2viD4har4+EeraiX0/SFWxiFnDZRS4tyYtqhCT8wCp3OdxOa4HV/2IfFHg/wAQQ2nhi+vfiHpt9YSDVtk8OnCG6BQrIkLXCh1YE5RtwHBzzsrijCL92R6Dx+Gl7mmn6HyPqXw9+II8L3/jewnt73TIo0iuYTMfOkXCh2Kx4QqgONrHOP4cA497+EPwY8aeJ/2erbxp8EtRiXxTc68x1F4ZFhvLS3g3RCIGUoqgDLldyB45f48bT0Pwf/Z20LXdb1jTPjLa63ommQKPslraTzIbiWLf5izxxKzf6s5HAVskdMZ4DxHrXhvwP4z1d/hBpWpXnhbXpLOzstNhlcQak1qoAaVyXP8Ax8hiqMRzj5dr7K5sRFU/dp29EdixEq3uxdrdWtP0PJfDvj7Sh8Pdf8JeL9PvPGV9rF3NcQySPvhtbqfd508a4Xy23AFtq/OAQcAkHj/AutJozw6tpctzpULTeTC6rmGaUH5IlkYYCs2Oo2/093/ZcvvDvw7+PD3nxGkh8C2+k2F6JrPVMlTPcsohtZAy8Mv3lfaSTj1r9AP2gte/Zem8GWfw48RyQWlrcSWupxWWkW6pOI7gmRJItqqB5hO44JJA5BFaYeEIfvHJX00MsXi5Kp7GNJtPr0Pz2+Idx4rj1+0134h6nHoGm6q8H2zRbG9M0i2duV/cyxLtgZ9uCBvKZPA9PqbxQfhz8WPC+gXfhnwbpPw10DxNewodXvIIRLEDuhLRwKAkY4IXDKHPIOPmHUa58J/2WAh8PzaPb+Cbw2Vrfx6lqM0k04SNlbZsMww3lD5gTg/NuQkVgeAvgFqvxUhL2HjDS7Tw5Zai1zp2kwrFduLeNwAzCJ18kvEwHTgnpgivUjVi0lHQ8mc0lzy0t93+R9f634O8FWvgLSfA1np7x2+oIPst7pFskUUczKC8yqDiFHGXKLwVyK+CfG3gb47+NvCfh3wQNIi8T2Ok6sLeCIIpaRbPcheaZZQYbd0+Rt5TIYY6CtP9qO8vfhl4i1TxbqPxDbWNY0dLI6d4ZXzLcJFcFAVRPM2+WUDhvL52cMF4z9J+BPi9p/jr4HeJ7zwf4gjv/FFro51GW2tFdHgzEQPs6sQ2GeNlBU7lbGdrYpRxDjdrp+hx+wlGlGUdbvf1/LQzLjw/4703whDo/wAZbbR7wXUMel6HpGjpI94M8JB56qoCRRqQT0Ix82eK+cfizpUXgnSH+Gp8R/8ACPWd04i1HRLe8NyI0l2StNKp+7kbZMMF6jGKNYv/ABx4pvdBPwK1eH4j6qht7ieK8unfUobqGRlludtwy+Tbr+7zlipViMEYNeHarLr134m1S/8AHOkzS6+t/LHeNMzIXIBD43BcAYwMKOPu16uXYaOIfPO1jmrzlRXL1+4+9vhp40t4vAmuaD4osXHgLTPDNxHZ6zHE4hubIYjuF+dXSaVcnDqCuQcjkV5z4L+Cvh9Tdan8JYBq2geMdLtp5BqEyweQrM2baUq5/fM4K7VI5JXhQM998Bfil8MviZ8LdU+DuoQXN0NE0zM9mf3RuoFYsLe28tgz7Qqx7Ryw5PBrzj4Zfs5fELxt4c1bwzd+ILz4Z+FZdYe5TRZ4Unv1jGRHl2KjbtwmSgDlAwBxSlSdObSQozTg3PQ9b0H9mvSta+EmpeF/G+lW/i7xBaXM0+m2V1qDSppkmwNaQmWJz5cY43J0KseoNfnnrPi6Dxz4ZsNOGn6XBrUV5MbgwpHCJYgXVUTYO5yOuBxg+n39pHwC8V6Jr0Wp/Bzxb/aGmRXSR6nJqF1NDdzTQ9WeWKE+YBnAAAVge4r55/aQ/wCEH+HXxKsLT+x9L1Ozhm/0nTtLcWt60lxhnmTYPLDIQPMVsFg+McZX0MvnPn975HLVhGz5Xf8ACxS+Enx/0X4Y6dc6N8KtAtNCa/DNqyXUpe6+2INiSIruMCIdV2bST0B6918XP2q/BuraNb+H/D9nHpGp3Vv5F7qTQiJbd5kKzeUFZgMAsQcsy59asaX40/Z0tfBvirSPDnh7+0NTmIuprK/t1BZnjOWtJEG7Kk8hWUhsEgCuR+EGl/D74v2WtaX8TtITwd4E8Px2k8Uk8piW4leTY6PMW3csFzhjnHft1V6Cb9pK9kRB8iuo2PG7bwX4o8AeGdP8Q6DO8Xh7xbG0kWpW+2WR1IJDzIm5yvzEg4UZ4yG4o+JfwE+LPhfTtL8XazrumatD4oaC2t4NPM1xcyR4VY3kMuAQQRuCseDjk5r7H8RftOfB/wCGWkH4X/CfRYtX8PWsLxXFxGpewhSXPmCKF8mfkksANvU4I6/Mnxe1Hw/b3cqeF/ED+K4r2wh1nTJ45Fa3t5BIwe3+zptCYK70AAIUncMrlujC4iTlpGyM3Sla8tDhbb9l39pG8ury3ttFtVitUFwqJqMUf2rj5RCvJLdtvUEYwKvf8Ka+OXhy0jsfGvgqXTxqEn+i3IuYJWt5uq7yhbaMc8ceuK5fw7+0J8UrDXLjWrDVZV1i0sQqslss6lI12LK0cu9W8v1YcdsVZ8Max8aPjUl54u1bxlPc23hm5DXMkk0y3LyyLuVbWOPCDHGEAQZIHPbsqzla7SM4Q6cx6L8P/hT8bE8Y3mg+EpbZnv7XN3d7d1tbL0UPLswsnGFwOG9q8p8efCOx0Lxt4nSxb7ZbWiWMWoShyFW4uf8AX7M55aVd2c8Z6CvUPhZ4q+JngOK402PxJPDqVldy6k2jPE7lxsD/AL+eJW+R1PPKgH8q3Lyz+Kvje3ubrWdP8MaPpvjfWPKtWvZZEnE94BCTbrImAAq5VmA7kfLjHAq9RVNLG7hG2rPNbjwP8E9Z+zaQPFY8EJLGITCkBllkn4y6k/KAP48qR0xjvY+JPhDwr4a0eex8Aarbz2vhXT1nfVrh/wB7eXxUn7OvK4LKONu47iq5547j4j/s9eAvBXxL8JeF7PXlnglCtqgvLhI12qmZGUtgxb2YYVm+mOg8h+Pnhv4U6b4zu9P8N+KP7RsEtIHms5B5wjn2kMFm4R8IMnaMAnA4GaE/aSUecpe4lofa/wCz7pvh74MfCfTPiX8akM+v+JLzytPJQ3LPA8Y8mFY4lk2FgrOcgHIAz0Few+J/h18N7XxHB46+HdvaTXcd2UvIYZj9lMkh+YPEcxq4bGRlAN3I6Ffyj1vW/i5otr4aF214mg6XEs2jXd1meMiRAAwO7CHYeBgYHtXp+i/tP+JNJ8Bf8IL4b0exfS7xZ4dQN1IGkmlmQBmzyRknIXAI9emKqYerf3UZx5N7n6EfEPwF4A+Jek+J9E8N3+i2vxG1azttPnvHjNz9kjC5S2d4l/dHykKgBvkYq5Xpn8tFk/4VP8TrDTn1MvqXhDU7K5vLm1cBZZYXjlMcTAgeWycYbOQTkdqseF/iDf8Ah+fUpfty6LJeQPbTlG81JonUZR1JJ7ZXPIJ4rivilYTaNBp3inW5VtP7eiiFoEG6S4EAXDnqcncOSfQdq68PRqU9JMwm4dD9Zrj9sH9n7XrrTLi60a51B7d1+yyzWcbm2dBwVZS7LjoOgOOK9C1X9qj4ByXmgprerqDqE6rB59uFFnI3yq8+8Fotx4BXjFfjZ8H7H4leOtQubH4Y6G3jiTQSl3qNuU8loVc7I1JfHz7lz5a/NjnBHT2Pxf8As3ftQ6rqEWt33gu0nspo9iW5uYVlt1iHO8A8ZHQ7sduOg0dOztzEL2fY+v8A9oL9of4c+LbuT4VaTqiWlrGVubq8kt5QgmjkHli3fhGUgMGGADmubs/2yr/wt4Yh8PWEmlancLCyWVzu8pQo+VB5PAwvGMAgjivnbR/2EPjV4xu9H168j03wbpl/NELy2N7Ib2CE/fcxJF5LsPvBUmAZT1zXRaz/AME/viHa+Nks/CutWOq2dugzqL7dttKACsNzBuE28q4dWTK4zkg8HJUqUfjmX7SNuVR2PPZfjf44vPEFtqbeNtQs50uHug9srLCSHG+MxnDAYGOnI657Jqf7R2pax4wPjvUNTl1zxDoez+z4zmO3JVg28eXhVVVBDLj+L8a99k/4J4+NotPWePxbZajftJGZBDblIzGeJYxJK29FI+6w3Yx90132qf8ABNbwRNZ3i6N4w1q2maVXsxcmKZEjAG6CZkSMuM/cePyiBjIbu70X8IvrHcs6l+314V0Pwna/8U7c6xrl1aRyyKksKQC8O0Sghn3og5IKBvpXyR8bv2w9W+J88OpeH/D0fg62S3ksbsPcfaTcLkNH9ofZGAExmMeXkE/e6Y+vfDP/AATk+G+k6ZJB4t8Qav4gEkexlg2Wwhk3DbJCyL5mB0YSF1I9K7yw/Yh/Z/t7S1sW0H+1JrL5nZbmU/a42GA0g3fKR22MpB+oFXH2S03/AAE6kd4I/G+L4gX6W9sqT75IS8y4Vn5bkhdhA29vpXK6x4xa6v11i1aLT0jiyjRBd6yA8lI/7w6nAI9fb98fAn7MfwT8A60ut6T4Xhl1GCPZHLeL5jRqRlVJdmVueAW5Hc1f8RfDT9nDwxrQ8WeLtE8I+Hb+WNn/ANKt7WMurMefKACvz0Ozd2zW3t4xaaiZ+89j8adK/ak/aT8J3mlXela/c6fZ3WmwrZWF9YMLeWzlA2y28DoEJkwNrqSR0HFXde+Nv7Qusrf33jBvFl6LaRZwLZZrW0ikReDJGPLKY49PpX6vfFf45fsy2EWjT+J7jTvGuo2MqSaalpCJpbFeSJ0YJthVAoHZscAGvatC8UeDvH+jTr4durDxFYS2yPGwi+W4WQcqOAjDj7o5B4OOKhuFubksWqlT5H4QeDPhR8fvijNda94R8IXd/HHGb4zapL5EMqnkGFpsCUkgcoeD1rpfhX+zx+0Z4n8RQXOl6DceB5jLLcodSaS08qZc7xjYsiq/RJUOxieDjiv3Qt7eLSkg07R3h06WaNQLbbiWPYORGnBwoGMY24FeF/Fn4r/F3wRJr1h4b8Ev4imtoYJdP1FbnZaiKQ/MZN+wMw2scBjtI5G3Bo+t2VorTYXI31PzR8T/AAu+OOhSwad8RNNXR4rG4lSTVVuCsF02/wDd+XKyq0pLPgHap9eOa3tO/ZX+Ovi+HTvE/gO8tbTRvEVq8V1cX8o3Mqvs8owoGzGSo5IxwOegr1H4g/tW/ET4s27eH/B3h3TXsLC3RNXa/jbzY7skqfKdvk8uN4mIIB7EkcVx3w5/a0+LVjqJ+Dtp4c07xM9//oumLYCa28hZMtM6qSQVG4ybuOnA4ArBRlbSmjovLT3z3wfsm/ECbwLD4U8a+MxpVnbSKyNpdsrRdCQzbgA6K54VnX6V8q3+kfDr4OfFC30q8WH4o3dvGLRrW6gMCLfMcJIQ25WDbgoRWbg8EEDH6hT+FfCF14ct/BXiDVzo2ovIqi0GoKs8crgSDcmSpDEbgGXvxyAKy/FGq/BT4c+BdSg13WfD8q2AxC1x5NzdLdRrugEgQPIz7lznaMfQVxvF1lJq33FKnFpc2p8taz+0lc6D8QdJ1L/hT97c6q9iNNnv2tmjvEePIVbbAk/dwgkfMNxRiuQPlrkPDfwz134+6X4q1Q+B7H4VajZzt9hnuo7lZNT3s3mRy+aqurKOfNGRuYBQB19Y8IftzfBy70mCX4hf8S24N1EkMtjBJPGkqr80/VjEOfu44Ud69B8Ufttfs+6HFJBp91qniNYUGw2OnObWQuPmjV2EYDD+LaBjHeinTcHzNO45X+FRR8heM/2PtT8Ea7oknwZgfVb6azSXWRc7pLeaQ8ERknyYl+U7kDg89elY958HvjFPbX/i7XrSbR9H023mMnmIHkWZPmaBY4/nEeG/dsQc4A96+0/CHj/4l/EzX9K12PxFouheA9TjcWNtkC9uAGWIptkTEkwJB7qARgZq/wCIPi9qOvfEQ+CrLTYvDej6bLKNT1PVcxWzFG2IIySMhtu0YGQTu+6K0qYmUd0RGi9kfnLoXwG+NHxRis9X8K6WkWhXZCPd3k32cEKv+vWOQhnC8DgDcBxk1hXOt6P8PbLX/D3xSvP7X1vw7K1hPoqyPbSyb2EaXNuZtrTK4ZXLYO1MHpjP6zT+D7HxXeSmz8UXt1b+VBJElrMGt/LC4bBQt5icfKRjHTB4NfPfxZ+G1p+0Zd3Pg74iaRCmo+FHS60nWLXLxywygR7ZnRdxym0/L7jHGa8bMM2Sjy7HpYGiub3tj81E+Knh/wALLrLfD/RTZahqMSIkt+ftLIjqA4AlJ44J+b6EYAFekT/tmfHN9GTT/DepQ+DItPtIbG3FhF50RwioZH+0hj5hVeOeD075+pNJ/YQ8K6VpOjzSPDqOq6fLOurwETPHqFlOCIghYna8IwyMu0qw53dK8Am/Zy8aab4k/wCEW8bXVgPCfhWAXN3qWmgzS3FgW+SB4kYmImNGUP1Urknufl6uKdT3VJ/lY+novDNfAjzk/tU/tDyz2nmeOZbeWKMQ7/JjAZOuPlUKXJHf5vevWv2Xvir4x13x14jnutIufG/iy9kHm395qDxR21rtX5djDDZZQFWLa4Xntg+7/F3wf+zpYSeH/FWlaBf+G0vLZPKkishLpVxbkFWguIMM0cgGWR0BKFc4IwD8zfDH9mP/AITT4q67aeI/FNt4c0zStt/HBYXZtpby1dGW3kiPACghfNy4KhwBkc1yRUXJqMjd1Kcqd3C3yPNIbD4m+Afix4kuhqt54M8Q2tzc67HaQTtN9phuJXcuNj+VMqqoD5QkgYI2g1H4l1n48eNPCer/ABZ8R6rqB0hWhtZLiOc2cVwsknlfuLeNljlSKX5CqjMZ6Y5r7g8AN+z14Se98Q+Jnv7ifVbdvD2ob7iW8VbdnXzMyvtZYnWMNlWJwPlAPyn5q8Wf8I34Y8YaZ8HLee48C+Hk1lb9Bc3BvdLnsZnd4JhzltwCCRD8odST04xdKmnFct/6/wAi415Nuyt8jxy88JfEHwDoel6pq3hS9u77xTPF/ZU97+8NxHOocIAHLK/ORuxy3PTFEngb40fD/wAbrqPiy41r4TQl1jj1WaHzrcefhcRFHCuVAIPQjaeK+iv2iv8Ahe1vrWnaddX1zrV1pWqRX+gapBBHHp4VIBt8sJxEeCm0n7yj5sENWZq/xC+Gfx2+Fom+KWo+ILTxD4ehGU0uE/ZUnlzvlC7DH/AFYM+QRxknntoVmlzcun6ehzTvIvfEnxHrHw2+D+k/C/xd4fh8SHWLiS9sPE1pem5STfIH+0wqU3qZI5Fwh3dWz94VofCjwp4d+Jl1rOi3HxAGn6FJFbtqlkkMv2zdaYTcdwAQKWx12/MBt4FeAfCfwr4t+L3i5fCSePLDQksolTT5NWYJHJCZdghgTGzeSfkTbzjnA6fXfjD4b+Lf2UvGfhv/AIUVJqPj6fUprqTxNbmxgu7h7MbD8zhcRjh26K3yr82entYe3Jd2u9jx8XaMuRHYXXx78G/AKzh0X4XT3HxftpIjEsuqTvJPa3YOxYkaWJG8llUEKgKnru5zXxj+0n4t/wCFjS/8JPr/AIRg0LxZdsUuprVJBJJHGgSPO4sxCqPlAGFHGcYx9Dx/Cv4ffHbxLq/xRTxHP8KLRZImsYswJPFPG2JvNhPQeZxGYzkc8cVrfH/4PQ+DpvBfje78QRatpMiR2ouYxsMoA3PNKRhVj5X5ycdsCvVy7E0aMkm/ePMxMHLSKPib4TT6P4T8Upb6Z4fs/iLdXzW4s4ZQPMaTcoaNWAOFYnnH97BBxivqX9ofxppGr+IbbQrv4Q22jeJysfm6q1zGkeNhmi8meGJSWwcMGA6Hqa8i+H978V7zVdW+I3gNdL1fSvCl6NNsyUQtfi5O1fMJcYVIih3ZA3EAKeTWx451k+JPDmqXXjg3HiP4gXsiiytbHe8NgshUxo4j2xLtUYCjJ5VQAa7sZUVSqqj/AK+Rhh6fIuU6/XvCFz8SPgtNe+EPh5a3s8F2Uv7mOR7rWrOUcfaEk2GRo9mN0X3Tltq8En508Q+GL74T6vP4a8YWnnWjKk1nPKhQXBXALRg8jax2nIGCDkDpX1Prd18dvgN4g0i2+Hus20atZ2sd4s3kKs926/vUu/O2bF3cxZZeF/PP8TfCH4xeMbE23xK0X+0pdV1uCfz9OiMjgXrZl8lVyIBnquU542+mOHxjovRe6aVsN7SPvM+QkPia01GfVPB3h25v4EYJIGt8g4GWwwBxntn8PSvqP4e6l8a9f8ASW2j+MD4NttN1S1vBZTbgY5o1E0SG7VZXbcw/eJ8qZC7ua93+InxN8H/s76zpnwu8b+D5fEVs32S7F7LMJ0gt4j5asYwI2dVRPugkcHcvQV4bD8Q/FNz8ZPEfjPwT4RvPH/w41KcXNzpWmW7ukaQoE+0iNMPHkoGcYUHHGO1Yyv8AW6fwbdTPDUnQl8R9EeGviV8UPH3x205vFHgmbwzHotrKkovgJtOnlkGHltZNmxZLhNg2qSMqTx92vM/i14N8HfF34gvo3hJbT4Y3Xh2G5fVbO4hhga4mY5R02Dbtbf8AMxzgYx6V7t8VPEnxf1jwtoesfBHw5qcfhSG0t9SuI/IjWQIpbzYUiLea2FIB25ztzgjmu9034gfs7fEPSrX4r+NNEstDNxD/AGfJqOqwRjBgULiGQDdkE4VsKVAHAr5yjUeGqc8dLHp1Ie0ja1/Tp5H5xaJ+zZ8aPC2jH4lNp9vb6J54E+m/aI3vFt3JVZvLAwf90YJHTOBXUHSvilpviDULjwZObc6HB9sVbUgv5cmVIUthVO0ZYAjjkZr2r9rTTvEutaTolp8MrKPxt4f8Q2avYanoUzXEsUOnlSrXEiORtCnh1O1gGB5SvDPhLDqekeG/EFv4u1K88PeEr22YTXcOGumu1+QIpdJGC8/wDlsetfVUcVKvS9pUS06Hk1KCoySgxvwp+G3hT42+Mb34efFD+1vh/wCLNUW41jTtd06aOYXgQIJrZkkEsYYqRINvJIOTkgH6/wDhX+x78MfD2j678OrnxDruq3a6j9sOXiRo/LXy/Mj/AHHIcMN2flHyY6A18T/D7VtC+GGsaJ8Xx4rnvIdJ1CS1tNMmt/tlylvKSrebhxtAQbvlG37oDZ+U/oD8BPi3b+ONW8TXNp4sTWdZ1JkuoDdWbWtosSAwrkFVKq5GzCn5Qqk7s14uc0K29L4Tsw0/PU8fPxE1f4oX+p/Dfwk114j8AWFzHpt+WmFpqEUSrw0gBVpLfo2NoEqDBUA1x+m/sv8Aw98ewaxc+C9QPw48ReGpp7dbbUpBdaZfIowju0oSSMOuR+73YxnBHA4742/CbUvh78VJfGXjbxPp+n3/AIru2/d6UZ4I5rfCrKpU4RY4yBnPALDGcV4f498aXvihrLwXHMJItJmMUd9GWje5iRBtV2BO4AcA8A+4POuAy1tR9m/UvE4ta32NDx/qHj7wnf8AhG38SatpmuTaPdRuDpzrJdRRwk4Z5gM/cbpu5x/eGa/S3x1qngT9oH4a+EdV8Npr2o2c0gmhkslWa5tXtQERbpSWLbXG5W/jKZyeRX5FafregWHmWuvxOWtoysHnLiVQxxgk8Pzyp+bjt2r6T/Za8W+LfBtn4p8VaB4S1HxN4ZmuPsLXulzxNeaY3lbjMLM8yddynYF4cHvj0sblkI0k09Y6nFQxLlUPpfx/+xb8K/FV/f6VeS6haa74stlla+hgRI7O4tPlaa3UMCPMCbWQ7kIKkqNwNfI3xm+AXxM+FugjSrjxRbeIdM06CN52kus36PFlo4PIGWVduFVckMDjjGK/VLwJBD4f8OD4h6r471LxBpQ05r2VLxfOdIgpLSLHuldPLXJI5bK8/d21+afx6+HeoaD8QNE+InhgtruneKL4XMWpmaSaG8lDvL5MsXBVTGN68Ha28NjIrz8HjZyqKnujpnRiot7WPlvTvFfia2Ca34cupNCuGT/VRFUjmUBfnC/dOCucbfl6dq+g/g78aPB2ra9d6r8evEOopqtvaN/Yl+ks5gtSIyjBBGSRK/QOAAp4I9OLjlg1/wAT65qmoafFHoqSqIpri3I8twFRgqjHzFs5OAckGva9O+CHw3bwpZ+JrvTh4+tVYzXMccv2QxvG/wA0coTDYxkfdOQOeMZ9zG1MK6VqsdTzcN7aNT3Xodd8Ov2iPgH8TfANx8OfiHq+qeHdSupp/st4++8mBZsLgRKSXQdF2lT+JWo/HPgzxb+zP4N1uPxbo2ifEjwzqq7LO6kJj3ysR5SuqrvUybh8uc8NgkKc+weDfif8AvDvj2Dw1p/w6sIXufKtYNQCwsymRVMi3EchaOPYOd7SZxkYXpX0ZrHir4LfHrwXrfhSz1mzvvs11Fa3VtdfufJvIm+SPZMoOeDygOcfLmvkHiI4ef7vRfdse3NOfxQ0+/8A4Y/DnxBZeMbS7t9NvNEHhKG6PnRw2bSSWrQy8gIBwceh+70wK2vAPxN8d/CTxbp10rq2gG+jF/b3VmkkbKw8tpEZlEkZ24xtccqpzgYr6z/aL0rTvhj40TR0mAt7hEuNORNzeQo/dNAyvj7+N6lAAOmOK+c9O1m38RC80q8n+w3qthbCeErE4zn7xGc+/Havs8PjYYihrHQ8OphpU6m595+H7L4CeNvFFv8AE3xzaR3pvEjhiu8m2snk+4fPG4NJubO3JxjrnrXd/EvxH49sLu9s/hv4asZNM0AKJ3+zRONQhZQQplIEYSOMZCiQOe/Svz/+1eHvC2tPpWsSxab9jhSRrCWcpbzuwBQc4Ur0Jxz0r7x/Zm+Ofw+8QXOpeBbzWoZdavlDxaVbRmW1QJH+8aN0DqC/GQxAU7e7c/P4nCTp+/HVLoejCqmtUfKGoeL9C8T3ulzabZQ6D/aMipFsbyltbiY7XbaSYo05z8vA79DXB/F/wVJ8MfECf8IvrGpeJYbcw3Ulw7xhI2Vg4TemPnUMCOc7RyMV9I+MPhza6pq3i/UYorbU5NKf7IqR232eCRtpZpdjfNHtJPXpj8a8Msvh/HrF5b+FfG3iKTUND8vzUMUixPDOuEjiklwxxlsA55x2GK9nBzTirM5a0eV7HDD4kN4n1VLi/vZNbZy+6O9lbzDjI2vnse3y/jmul1zXfB0kdm+laP8A2PdqRDOV+6+/GVfPoQCOaoL+zl4Xa7gufCviWK6jE7CWzkZHuoyWwyqw2CTZ24BPFbHi3wX8NfD2jR3lh4tub3VLUET28yK0crqeEyiAqOMDO7nFdqdNJcsjFNt6o8111/E9zqCTeDYpNWKIfMt44WLRoOpMa844POOAKy31H4gaLb3PiW18pdOtvmlyqgwzJtPMe5Ze468EfjXu+k64Phtr9h8UPCi+ZFqcEsd5bbiQikIVG5BkckZAHBHXHIxPFmvaX8Z7eQahHb23iOWRNk5iNlbvBHy3EbuzthiAW+ZR+tcyWliVF/F0Pm+78c+N59ZufE1hr1xpep3MUcIv9MQWzIsPKp8vDD2OR6iv07/ZQ/aQb4neEJdL+JWq6fpfijSJYoVacpam9tyijzkH3TKZshlGzttBFfmT4g8Jabo+qXWiR6gsoRgssfmFkQhVKFZMDpx95R0qM+AtKh8NfankiK/ckMu0PJGOFxtPODxhu3sBWjpx5bolSd7M/bOb4faNJ4hl1y40mx1K8cZdmtoBOVGcI7+W28+g9hXwF44/ZudfjprU9v45/wCEel1y1N9pKBI3AVic2sqDkxxgbUKrngD7wpnw7/aw8VeAvBF74euGv/GWpTW+NKnijF7JEIowvlSKwz5UaL8uBkBccdRzfg+9139pLxV4M1HV9AvPhy0Ant7vxHZwyN9qPMnQj90d2Qjlm+ZiMqTxzTm+blS2+43jTXLduxi+JtBsfC+r2+n+LdX0qKLS2jE72W+cXewq+yVMLJCrqOSc4LeoFZHxl+MXhPxMkVp8J9OTwraxL5N01wyeXdxlRtCKjMu1CuAGwTnPYUvxm/Zs8R/ArUrrxEwm8Z+H2RVub2cIDsuG3I+FZjkHIO4scZOa8ItIdEvNKt4re3N1cxmQSFCVCR7jt4YfMT1AA46cV00qcZJamEqnLoke222qDxZpWkx6xp50kNALP+0LIYiMq87gvy/JkbiMnviu/vvgp8VviN8LDovgiHRtfhF0+2+uJ/LkQxMC5t1cIFdgNrZfkFsZAFeLeG/E914L0W+0qeD+1dOukElvCQM20rceYhPTjOeOuCK2fDHxBu3vLPwJH4gfwnpN9L9qMqO6tb3PQvHhkCMx4469+hqqkGm+RChK6V2ea+E/CHhvWdWk8FfFfU7n4banZ3v2a4uPL3RyRoQqnzH2rkEeo4wQp+6Psq4+FHw/8XeDr2y+F/xI1zR38PqttNeXSm4sSTwqS28kcckYkAxG20jOMZBzWx4p0n9lSHQtV8NeJPEOo65/bUMUi3aSLcyWN3BHtWeIbFeN3GwSBg8ZUYOOMfKXhzUrDwRcXOl+DtcvtHfUlEX2hYkiS4iUnbuBUqqjJyvb6Vl7V1V7rtby0K5Las9n+A3/AAmfwGvvE1r4l1drZfEfk3GnfYY/MgupochpNuwj94jruHy4JGB0B/RS/wBMtvGPhWGfUdMju9M1CJrXV9NaL5W35XbOhTkDbk9xwfSvyJsfHvxF8N+LNK1O4vofE8GnfLFbXBR4iGwXxtGVyo65OMDHTFfQXjLxX4H8W+JoPE/hPWdU8OazMtv9v0iyklaG4ZRuJzDIFHI+YOOducBiac4y07hCxwv7Qf7MGr+HNfsrz4S6KdS0I2csl1bW3M0A3bnVkY5ZfLUOrKG4Jzt218QXNjbzXc8tonmMspg+zypt2lcDI29FBBA4AwK/e5PjB4a8K+CtH1XxDp9/HDZ/6Li8g33iska+WwcnlQc4Z8ZyM4HDfnL4k+GHg/R11f45eCIb2509TNctpN55aqBI5RguPMLeXKc9F+7nL9Tvh8V9mXQxqUOqPlXwf4Ye3sZPiI89o8lvdRyQWT7l3+QRn5jjgnGAAM/lX6BWngWz8deGtO1/xM1zqAjgYtDBdGQRCZF2yRsuSjDbhkIHzA/j4W/7Pvx4+Ifhi28aaFZ6TB4eubeS4ETyR27op/gwRskY9sbiM/NjFeTfB7xR4h+FnxECai11osULSR3ensGeI7RnynRSVJ3KRkdPXFb1G5bbkQSSNn4xfCrRNJt9ClbTp7WzNxJ52onDTmM52RzBUyzFim04PAPoBXlkUVnG/wBktG8yFC0Mc2Bu2r/eGF6dOgr7tg/aL8Ca7pOs28UN5A1pbO8SypGUUtlEIdfm2hiMEDggV8MpZSMv2xImIDszNx8xJG7OK+ezWUvZrmR62DS1EjQl9kO5oiAEwM/d9R1FYXxHu4bez0TS5MxSPNJI7HC/JtXjHuxXH0rpYzevKIB+985lWOMcZ/vZI6AfrXE/E5fM8YLZk747a3QnPITsR6ZYKDxXg4SPNVijtqaRZw811aW0SzSIE3Ag5OMMo9B64616j4H+H9j4k+FFz491PCSXjzJparu83NvKYiFPcE9Nv9K8T8QQPZ2U5gCsrxFgD67TgZNfpX8M9Y+DGg/AnwbDqd7aRjTdOtjMlxvG+7lQS3SlVztZJnIyWxxnAHFfWYS0U5s8etd2UT4ws/hR4u8MXFjqGqpHHZ6jOkUV4y/6v1Ekbfd4ztJA5+nH2p8MPiL8CtG1S8+HGu6faWL3kccbXrW6G0uMA9WH3c8hm3KFPTtXkvxBj1L4x3Wu+LvAV1Jb6Vpf2eKS1LMHCKA3m26KR8ylc47qeOeD8uappF/oepG0vcSXcahnlQ7SUk/eI23A/hOcda9W7qxtscnLGDu9T9aNGi8CaC82neCNTRvPBKWct1GxGccxc7tmMAjJ471ieMfiddeDtJuZY0urK5hSO3R3geSMSbgWTPQAgNtLHuDivyvgutQsr2LUtKvJI7i1G9HU8DHcYIGSD3r7H+Fnxa+IGq+ELvT/AImWtzrOk6orx2WtRbC9uNgWNGCrtYLIAVbC7SMMeK45YScVe9zZVYXSscn4l8S2F1rY8c+LLrULHUtEkQfZ1y7PEWDAeYqqQAG53Ng45611HwR1L4OaVaeJPGfjFo7aXU76Q2ZkRhI0b/NsUANsVZGKngZOCcnGPQPBfhG717UY/D3iueFreaGO5+dFZ7mJHQyWs+GVsFW42tkDntx4p8Q/AfhnWvHtxo3gLT52tLWM/wDEqjkMaROgG+S2PBcn+4BjA9KUbX5U7MueqvbRGt4q+JGn+NbaSOKGZI9HYvYaiZts0I4Pzom3eQFADAZIqr4ct9M8Xa5o0Xj69SyOoSg6ZqdkyxvK0XzRpc4j2gK20qQBg8H28e/4QDxPPdXUVpp91B/Z37ySOaMmVFGA5IGBsXH5dq6XSNG1Dw+9pIsp8S2dyRDZ+TEymyuZGG0pKBgZb1x2PbFdXsVGC5WczrNuzPvLw/8AGDwd4F0u+8DXF5d6xdsRHF9uz5tpsQRxoWkOxkjTGAh46cdK8Of4v+IfCEVg2o6Jp99ZTtLvkaQM6zZHlupHC9geuV9K48/Cn4taXO1/rVvFA+pwld16fKYNF90EkHlwOD9zpkqBx7J4d0ux0/wk8njbR4vG2jSRRwajYR23/E30a4RWEroV+ZoExu3bgCpBGF+9wfVo3vJnWquloo8u0Lxt8J9TvX+JPjKC/wDEHjRbozyBXkEMZgLJEyiNVVVWLavQr8pz6n6i+G/xL8V+Ldfa98WQaZq/gTxHa/ZoLgLHLHaMdpgivZuCmQ+GDhgrsnfIr5K0D9ln4leIodZ8ReEZI5fD1nJL9jv5jtiurRssm1VHmKyrgMpjynuOaxfhGPi3420LUPhB4I8i60WVpbozPCPIVi6SsGmj/eL5kinDBcfLg4HTZ0UlaL/4BlzqW+iP0PX4C/A7WrhNW0DRrPUPOHAhdpbSVc4YqN21lGDnjt8tbHizwB8JtC+Hs3hfXdBjXTNQuFhdLV2GJWCsrbuVVQAPlI5AxzXnHwr8V+JvCOgWHwzvYbabxRpzXct1HGgaMLl7goSuMbwSeAAufvV3CeOdKsvDMeq+IxDp9hLeLa3VhfgSbkEgjJjY45UsRyBjnHTnjqSne34mkYLsfEPjL4LeCNcvILv4W6ne+EUtZ1t5rDUI/wB3FK427ogMKM4+ZWI6cEAEV4N42fVfhv41Xw/4pB1W50iVUmaCF4ZEBUFTjGWUrhhwPlIPev1y8aeA/CsOkC88OabYWkmoR+ZBK0w8i5KsgQHzXAjXHYDJrmvEXjDR9K8O2WrfGHRdJttetcQWt/dR+auxW+7lA2AVHygEoN3AA4rohi7aS1M5UXuj85/DFxB8RrySxtplTUt6tFE//LaFsD5CNoLAYBGAQCK9p8T/AAK8X6r4CTUZrO9TUdLZlubDej+bCCAskLAHcUXGcc5QY5r37Rrv4d2mva58UNLsrC5sbi0tbs6fCI2NvcL8kssBXIiYx5OFwewUkc914V+IFjPq39raFf2vizTb2VbV7Dd8yQgNtYiRVbdg4BYcjIJ6gVKulblQlTl1Py61/wCFvxP8Kadaa/D4cnvrCaZrUNbFJZ4+MgTx/Ky7h0cjaCMZzXJxaX4ql1eJbXR5bG4B2CMQM371j0YAfKx6c5Ar9yZtY8M+IdFvbbS75rSSLzYETYWlsp8YjcHbsGCO4x2NfGt/F4f+E9jrLalrU0OsX1xDJczC0ZbeF2OFxtU7BKm3vtwq+nFwzCPWJDwsuh8a2dl8Zvht4z0w2eg6hpurahtWOykiYWuo2wwWVuRHIihST3T06CvcfjF4t8Y+K/F1tomsaXL4Nuo7SIpAkqypM5iWYyb8DB6Ha3IIr3u/+K/hTXfAVpc+Er6bVvEXh2FliuSgEiyx4IkBALBQT/EOij8eG+IX7TvhPx74fsLfxf4CW/8AElgm5p45Wt1LIoBdZEDMCwGQM4BznipVVVZJ+z2NIwlFbnyiLdPEV9Ba+Ic2V7EoVQilZTg7cv6AHvmu8sINMstBOjQRwzLaTNJE45mjeQnkyYG4E4+b0wvQCut0zwl8NPi5ap4n+HE2p+CvEVijzSW14yXkd2AuTbuqyMRyCFKrnPJHANek6P8ABK8uPhgfEFlJAust5ruWIiyImw0Kq/8As4fB6Z69q0qVYQVnoRCDk9jhPhN8PvEPiX4h2+oeGLaWAwNEbq7sGjhlUg5RuSp+VsOAPvbcda9A/ac+KurSWMXw9+INtY+JLnTZ47i2u40UrdL5TR5ZVLqGGc/wsHHI4GOL+F3izxv4V1y20/QgNP8AF1t9p8gyoFintowWaN02neuwMAQny44I614l481v4h+APitZfEvWvDtrZyySxX8sSTi8tLh48h5Plf8Ad+YuS4U43EsO1eViYyr2hA9LCyjSvKRz1x4Ng0fwDD8RtE1aOTUrK/WCbTNgD2pcsUSRs5AwMguu3sDXQ/8AC3tR8SQp/ZWjWVtcWyLJdSjiK5hCnejxFf4uxBXB+td74y8ZfBD4r614a8XeLwPAz6layW+t2A8xRK8efs0iTQoxVS2d+8kAYGf4q4WaD4b6PrGl+J/CSXF/4da7MGoQTAS7bYOEkIT5ScxFgDkZYArxXlxpyU7SdvI9SU4Thtdnp3i/xt4ul+Eza7pf9m6voEIiYfaoFju7ITyLF5Me3ahxJhVbG4cZ6cY/wv1TxprHjnydF1S5tvD+o2ckEs80TfZeYMbdh2IWJQgbhle3bP0tZeOv2XLx9M8DX1nBqHg2eNYrTU4p12ebKN3k3EOPtEQ3HCu2fm4HFWvin8F/AnhjwTb/APCOare+ErG5vJQkn7y8UjaGSI7ApUhU44AyCCaarUncw5ZRtFqx84+Fj4+8GeItO8F6N4se10iR5DYyBEkhnbljC218/Mc+uOB7V7N8Ovij4i8K654iTXbua1itStzc6bGsMkEhuMDftKqhJBU5XBIHevEPjN4e0Lwh4f8ADWpfDO7uJtSti0eoC3eRZW4V1uFiMhb5z1C5X0GK5Hw54X1LwdDaeO/Es2pyaX4ntZoriV4GQxYZDHIuANw3DghWGOoxxROlFw5kXzK6TPvvQodUGjXVrFbQ/EjTNWXz7D+0GDiBlbEsXnSEEKVxtIIww46mvDPire6d440bXfDOleE10bV9PtoGt44ZFaUuuQ0SvjDRkDKlME4HGcGuC+H8Xx3+Dukah4osIYvEelKDPf6dcjMBhcBRPCQPld0xvRFHbiu0+EWo+EfH/i+LRtbkubDX0w+kS3CySIBtLNbSvGdzBMEKzH7vHB4PLySTUXpoW0rOUdT0/wDZwjt7L4ew6B4cu4rLxorn7fYak5guFkQswieNl37NmAGUd+vavE/Hmv8Ajax+I897rtvD4BvpZkR1MxvbM3EQxFOoXCxnaoVvvAEkkAcL6z4p13wtrdybnxTb2Mfj7RJhBZ6rYtK0GopAPkSbyv4mUFAWB29AF5UeIeD/AIy/Da48ZX938Rba60qQl42tp4PtquuSE+YKjx7Ox28YHPpTp+0nzWM4S5FZH0P4m8bfF7Q7CG11e8t7W11S1jkh1zSrLzvKfjAmjYEDeB/D69ua+YPH3i3Utdt5tJ1eYSeK9OizHqdjB/x8K2G8mZIox8xUfI2AR09a7bSvide+EYLzU7HWIvFi6+xtoLS7aQ20UKnbCQnAGEwrbgB7HqMfx9rY8L+D4pNW04aZ4lunZv7YtVCRC23ZjVZFX5gc7PLHTHOM4rswkHB6oxre8rI828LfG34heEVtLDRribR5ncbjdW8cgQjgkLPGTls87Su30r0/RP2l7rWZ/EPg34vXwsZprMx2N2IMlbnrFIxjjd/xAIwMYzXm+mW8HiS2i8ReLrqc7B5WY7cSxsqPldxjVWUsOCOvftivpnVdD/Zw+L3giy8F+HbMeHPFruRp1zscMLmKMysjs2ZlhfbjcMBeBkdK9HEeye+5xQ576I4b4Bap8WvhBa6nf63YS/EfwNcWr30dxppjie3uVk+a4VZdkoGR8wwynHIUVyVzrcXxV+KE/wDYekQ6Nq+swma+j3gW0sMUYCSBT92R1Cs6qD83PNew/Bbwp8Vm8MjQNVaDS4bKeTRdXscxyztEx2rIfNQgK6t8r7vmHK9cVgeJ/wBnrWvh540mnOoG301bP7douoRsGu4Xj5lsyyBN+PZRwQPUVxxcIT59jod5Q5Txbwnqf/CAeNH0rxbNcaZZwzJFqEKkfLEWBfnHzZGMbT06Yr6kt7v4X+C9Ev8AXvh/r9sdNQ7/AOzrm3klSWWQjpKf3qBunO7HGeK+cdMX4TeKvhXc+N/Fd/8A8IzrgnuI2zvlklnU5VTsQgRtuX58YGce1c3omteDbrV9O8NxXVtLcan8jSyb/sfzDCK+dozIeB8vB9uK6/a88bRdjD2NneSPbvgz8YfAuieKk1DWvE3/AAh91FPL/qIW+wyRzlgFKRR7cjj0OPcGub+NnhvwrpfiC/WW5u7q/vIEuLeYu6xXEUhO1VVlwiBcAKcfSuTuvBvjbwTJp/iXXvBkR0K2vked7eSG4hljVsAqgkdgCcEMQFzjkV6d8TviPB8b3sY7Lws1ndpiOzmmZVmmjjU5imkZiqDOSFBIB6salQtJND7nnum+G/GfiTwJp9x4hlm0DSY7tYbH7QzNbtG/7vzCFO3Zn6DI7VPo1p4S0Tx1Do2sapb3tjbRkvPDG6nMa5CnluMcZRm/DFfS3xI8D+K/GPgHT4PA2kXHh+30fThcXmm3O0yIsWVkWOXISVeCQUy7DH7sZFeIfBz4Aap408SX1vdaXJrNlPEyQ3Nq7mFJGGSkvyh1LD7pZQARXZTindxSSOac7RV9Thrbxssong0e4e5sILyY29xLFuDx7isahW+ZMrnnt7dvp34eeMNAh8G3+qeB7I6nq8q7NQ2Rrm2ctuRpUO0SIRuI27iMDPaqGq/s26v8NY/sfjSI2eg3SkwSwjzZo2jxhJRtkQ/KM5AOPbFePXk194J8Qzp4cnvLKw1CNZXWHaP3g4AcIir932/CiSS92LHB82rJJ9Fj8YePLW407VJLnVopVkeSGRLS6O0dYjtTAjGAFJHHFeiaZ+yz4m8GW178c9I8Qtft50kr29rGJbpw82y5jdPMkhmbecsFZWQc44xT/h1baNrV2by28NWHiPW2jdWf7QbVnjJChsN8uQDySpI7HpXX6H8MvjHLp8+i6RPaQaRa6gNVjs4Z0nLH5UaeGYSKyj+EqAhOMc1x1Zte7FHRDvc8k8C/s7eIPiX4U8SePfCGrs/iDT9TmthYyKVjuosLMBKiAbc7jhsYXGc81r/Bbwd4Z+LVxa+C9cjmufG2ivJd+XNfO1pc2kUuWhXBVgNuFcKoIxuBxX1tp+gab8Hb65cC/v8AR/FREshgzDLBLESXTylALjABV1wRyvIJr4F+H/wwGveKfEvinwdr1/8AD7xFpf22a0s7m3KtMiqz/NIGQxl12gp84/OuJNVJuGisdF2ocx7j8a/DX7Ndxq39jaFbTeFvEmjTw2uoabaiZJbhJWEcka71ljlZeCN7A8e9euN4V+NX7OlnBN4Agj8T/D0xLcS2eryILuEOV80FsRhUJIYbMELwF4r8udK8ceIYNej8RWN39i1qC4WRbq5HmGSWJ8srE4P3hxt6diDiv0O+En7THh7xh4f1vwh8Xbi5n/teBbK6tFlY2Nxvygmidyhsxkr5ilsMVGM1eIwVanCLvzIyhXhKdo6Hj/xP+DcPibxpL8RLi/1S/l1KTzp9LMHnNGuQIUE6MyqoHaRQdvFN8cfDL4Yala2Hh290P/hWmv39zG663pVt9qhnVVGWaKPYfMJKhwgU5AOSOK8i8HW/xi8I+K9c8KeHry+0mOS4ezdruYfZvIdmWCYM+VBKY2OCr4PBzXR/DC1+K/w48cX+leHJxpd8Ldmu7GeRbmPa7K/mxByU3EYI2k+hx0Fxw03TUb28hOvGM29z0fxv4C/aB8a+NrPUIof+E/0rT7G3EslmZLOHVtJi2efHw6o88gJ3wqyyKeVXhTXKfGf9kX4X2Hgy48d/A9Ne0wQCSTUdC1BHnSBcbuJJTuj29NuZR90OwPJ+ivh9+0Xr9noslh4g+I1roh1K68l4r7SkEulTxkltgjZVKybcHK7fmHTDGvHfjJ8WfG+o623gC98aWviPR7tDL9s03Hk3KPkCKZFZsFcfd8zAPQcV5sqFWPuQienSxS+KT0R4/wDsm+MPFd9qt78KdO8TXel6tqVlKugPPdzGCC6hQsVOWYDzcDauMDb92vZPGGqftD/s+a74b+K3jydJNZvjJpmo6fLFbXUN3ZwNlWNxHujXcWxjgjg8dB5/J8TX0nwRL4E+w6HOkUYWC+Nsyzny/mRvNQgBl4Hpjjp14DxVr+teMrOz8V6pq9zrdtpdsliJGSWRbVDj9y/mbhsHGMflxmu2jgfevy2MK2Li/wDI/Rn4B/GDx78VfFl3401LSbKwsTa4228oeQr95GkUsXTcvycAAcfSvdNd0rwP+0F8F9T0/VrSTRTKzlRIzloXtmjdpEkjT5thQZ+TI5Ujaefx30fx7/wrnT4db8C602ls5WK+kiG7YsuAAygcgN0AIIFevfD/APao+L3gSWRor2w8Xabfq4ktpLdNkgc4EpdT9/Jxl9/ynHSuueBlb9z0OF1It3keO+Mvg/f+Cl1vXLbSb+70NZmSy1NInFg8CNtGZDtGcY3ZGVJ7Vi/DyW8mu5NIspPtlvbrIZDGwYIsgwd2OmcYB+lfpV8Nvjj4U/aB0fWPAutrpXgHUY4f+QRqknmWOqxMmyX7MjHYQgOGiQbuQyg4JHnnjn9lC70rTYtd+EVtY6S9jAZbqSAMFmEp4toomYblUoDyOgBArrp4x29nXVmc0qOt6ex8saJqHgvV9MHhTxJoy6vo8Usk3lXEkgmDnCuIpk2iLG1flK4PHcnNOP4ZaZb/ABb0HR/hRZzXR1azk/s6PUHXck6fM0ayOVDGNNzYJPy9CeK9h8J/BG1061h1j4h61J8PtfvbiRBaFRHDJESpXHmxts6j+HBx1rtfGnwC8ZeB9BXxrotxpXiyytZoZbOa2nlS53SNtfbwFjbB+YiRQB9ePMxFSkpaHpYetJLbQwPij8G/i3o1lp8mteK4tB1vTrkQabJdXn2e3uY3Uv8AK2PldAG3bwQVHJG2udfwD8b/AIP3umeLr3UbvxhdaxHNLfQ2UrvBCDtyMSMFLMCCrxn64OM+p6z8BbT4z+D4NY+KniHxJ4D0nTLjCxav5d5AGljVZJLeR24QKPLDElSuMEDivEl1Wy+F/iiGwm8Z2HxS0ayT7Fb2dldyvM1rInlxMAWYZUcOm4BSMbumPBrVUnyxt6Hp0ffW+x5rYfHzW9N06/l8F+I9W0q5tZ3Nzbwqyj/WYZHf5stz1yPyr2b9nrxfp3xD0zxlo3je7bxHJeQzTJp15DEsxvGHmxXSsFGGBVgFAweARjitn9nT4fa9c6B42n+GkGlXVtearb3p0a/P2l47e5jcRw3ErkBA6Rl06MM4JU8Dmv2tXHhqw8DXF9p1t4I1KCW5h8jR5c291FiMp+8jQEHdlEVnJAPBxuA5HKClZbvQ64yU3ydjQ+Evx6v/AITeB5/DNppV1rmu6vqMr3tldRh7aSVl8pligbGzdH+7K45KqSuOK6rwb8NPEPi/xRf/ABj8IeJR8OUCXNtrHh17La9tbrbbJLaSNSkTwyRgSR5TjOQQVyPLND179n/wjoEo8a+AvFsev3XlXDG4eYfYpUH7ua2nynysdp3ew4xkV0Vt+0F4Ls9WvLnw/wCIZPC9praxW9/Bqdmtwruiug81huIGxmXcQvynt2UpKLutX+BfK5axVkclfDTPA3itYNWmjGg6lbsgvNExLKfur5xVgRHj7rL0Fem6h8RNP/Z28S6Hr/gzUz8SNL8QW4a5kuolmMLr0CkEKkpR3/dhskjkYFcl+z9oZ+Ivxm8Y2fg/xAZfDf2K2837Naq8E88jkCOLzSPLxHuG4Ek7sLngr9WeOvD138JdOj1i68GabdQBgvlDCyySABmmiKqdowQGOBz1zjFbxptUlOWhhUqrn9mtT58mvviJ8W/iLP8AG7T/AA2tzo+hxuumXMUSWMzonEat5ZMxKvlsgcA1kWXxm+N+p+Gte8V6z4qs7U/aJrVbCWwgEw2cbbefAd3RWAUENnnJr6q1j4ww2H9hr4ltNS+Fmm3ke6xV3huIZ3XYCrJAgcbsgfPGBz24r4d+J2pav4+kEOreJ9M0O0jczLafY1hdUPK7FUA78Z6HqcUoyTajFbaajj3n+B9K6R8GvBHxPsNGPjD4oWt3e3iW7XWmy2iRvLGygosSu5eORc9V+Rv9nFfPGt/Dn9lHQdZm8C+RqfiK+0i+uBBfzNII2mjbYscbBR+6JAI+Yr3zzTdX+D1v42EVjHezQ6tpCRxxatHFMba6gCjEDRo5MUikDBBI64HSvrW0+EHxfi+HGj6zol69tcaXYRi68M39kim62lhK8Fwsnzkq29BxkcZzxXp4fE1YfatHyPMr06d/M+ING+F3xL8NeDT468N2S+J7e2dlvrGzkZrhYY2bIZdrFkxyrIrAYGR6+q+BPBHiX4heGJvEvxFvB4S0a0nMVjbSxq8iIu3cDJaP5iY4RNwJGPu4Ir3qdrN/A8ngG9lvPANzYRm4a4mYW/2m4J4VhjcyqD0GQR2GK2vgd+zN4v0WxTXPFviuz17StV85/wCy4bYt5W8YEwfzTulJ6qV44zzxXtLEqd9Eec4OJ4/o1j8O/h5r0Ot6OtxrCIpt7fVLtHniiacop8xiqAqNxGCo/Ovorx94V0bxF8M/t+h+I7KDXNKuY0T7IqW0ChwfMSSPYpUvGMh4yAW2jla+cPGnhjVNF8Y6n8NPAdjdeL753R44ZSsSTIm12jVchCuM7XyvbHpXg/iT4l33h3WLO6uPDL+GY9Hkn0/VrK4dZvMIwDG2AGG0g7W+YfhSSnPVMrlimew2nw00vX9GuLbRbC/8TeIvLaea6ildw+3C/uySNygEDgAhsDHYfTum+EvFd78LNK1a50BvBx8PbIpIUj2x3UEjKsgdFG9QMZfPZj74+cPhz4m+JmneG38T+Hr3SbDQNRT7dJBZSq01uHj3ReauFbhQAVRwT6cYryDxZ+0x8XJ7+50/TvFX2Sx1IKLiG2QMkhVcEc5IDgDpXdThWl7kUc8lD4mz9DPhXceFvh1c6lb2umw+G7K6YzQCFPLtstwzzZOFRs4wF7dOBXfan8DPh/8AGLWbjx54g0yDdb2rQrLaXGVuUjB2FyjDGw5wCmDxkd6/Ju/+LHi+O2jHiTXpyL6L7G3mrlBbMcn5ivXPBDHP4CnaF8dfG/gyOPTNL16TULG1mxHFGQoJcZAlI6gckblPI46VrLDVk+a5EXTasj6e+KPjCXQvGEWm6Tp9x4e1PT0/0DU97AhEJ3RBV+VsFz1A7DoQK9u/Zy8TeGPizq+pDVdieIrGOGCfVLWEJ9o3LJIjywgELuMeSOAxQ9OM/mNax+MvG2r389pFf63dBJLpvLD4jXGSPm2556AdeMV3nwj+MHjj4HXeqeNPD2lR6kNXtUguWnH7oyQbvLZiM/NGScLjucjFHsJcvmEpRvaLP0M+Hmr+KPDvjy68FtH5Nl5l1FDPEoMNzMWOJGUDALsrAgd25468v+0rrt58O7vTPh/4G1DQPCSeIHa/1K2SzjjmSQsPnk2KFVJ8deG9ODXwZqXxC+LlxJF4w1C4vbF9WuvtUtxFHsj+0Zyr4VioA7BcDGDXceIvF3izxH4sg1DxJotrret3ltHZx3iMsYZEUgvJnhiB9MAcelZRw0048xqpQvdH3v401xYvBvhrVPHGpReOrl9QgtGnjgijltjMhMjbI12bT5a4BAOec5ryb9qLWr67+B9jdaXqUsunNrirrSqvkztE0iNEFi+XOVjzgcZxxXyFqE3xpOo2WrJ4ZvCySraW4sV/0aRl4Vz5bkNjjncfwHFd18W/hp4uM2iTeLLyHTl1SSNriP7S7DCFMhVJMcfBUHBOBk+tDoPS9hc8VsfTvjP4q6N8YP2fL6LSNFksvCZhit1u5X/0gJauqkrB2CsAMk5IHGQa+Y/hLoV7p+tt4q0XWIPDx0dVRZ9TTfDMZUZBGSzBM7eCAMAHI5ru/jX4Dj0/RbO18Iz2uneDrZVaC1tZ2kW4lwFIBU9VHXcfm25I4Fcf8PNF8Q+OfhTefDDVrq2XTJL6DyfLt/tGoQhLjzQ4IdQq4UoGcMQGK9OKx+HmY07xRrfB79oHxlceNrmbxR4isbCC+upBqdrJaxbbyGEGMeT8pSLcBj2Jzz0Pqvwi/bTisNUuPButmz0awXUXhhMaSr5VszMFkjbBBLEZ5B6jmuA1Pwn4G+EusXHgrxhbWlnpd1ZC4S+BeSWU/Kqbso77ySeBwCvGBV7wv8Dvgl4m8L2uqW+oT+G4L24McNzqMnmrIynbGFdiPKBIxzkccVi5UpdbWNbStrEi0vXbbxp4m8Y+JII7fUdI1HUWV7KULbyXRiCsLmHYFAd2UkgjPfI6VxHgD9pnwPpkGuaHrvhS41PV7O4mazuY1DXMShWVY5/tahsImFGzHHTB5riPHfg/4rfCnWNINrbade6Np17K8b2dwJUmSQFQ0gxuQBckHGeOgHT78+HPjj4OeL9Mj8cJLBrl/HGI7vTLgW7fYjj97sZ1ZyOu05ywwKuFOMVdvQmrNvSKPyH1HWLfxJft4p03T5Y1u5nZ2Rty+YzElG2jAcMfu+wHStHRtM8dau6Q+B9MnvNQlcq4VF3715OYzyRhcAj8ulfpZpyfsaeLvG1xqGl3X/CJ6gzq7bGezspZI87pBbohWOTH8R2hhzW/41+OvwC+GGnqvwshstZgvI2Ju7EibyZUYd5PmLOCSGHQg9OK7li6cVZROJ0Kkmfl9qsfiTV18i50q5tLnoLN4DHMJU4ePZgyfeHA2819l6l4W8J/F34WafpfxF0y68Ja14dt9kdy1q0IhfYigM//AC0jYZODwvfHWu4+DUHwdtmvPG+iavc6xrl9i7tdGubtIpY5Q5eZY2ztO5CMbuqjH17XXviz4J8U+GI9a8Oa1baLq2k3LfaNE1dofNlUELLGCV+dRkhTnOOmMVzYnGS+CnE2oYbq3ofn7pvgj4g6VpfiHUdEgvJ/CVnKrtbPJIsN6YnA3wjIDFGXJGAcHivQdUstf1zwUviC81SC21bygUs7aD51KkKYyNxzkMucjAzx2x9q/EP4teBdG+DFtoWt6bp93aXL4js9NvMNbxmRZNyosfBJ5PzL0P0rzvTvhZ4N8SfDg+PfhZp9zf6i0iyIk18kpaMOfMUxMQsZCgrt46L26QqqkvhNOSUbHyt4S+DXjvxDoT+ODcR+DjZxmOJnaSFzLGSNxMYYKpZfqemOK+jPhjoPwe8T6haXXinXNR03V7Rf3vnTuLdwilRg7SWDHHQoRjoa8t8C/tR6/wCGZdV8D+MNKg8ReHL2d4inkeVeohG1l4wSAc49DXovhX4Z/CDxjpMer/DXxTe+HdejAM9lqrouMHOAqKE2KOnJzj8ssVTqvVqy6FUZRStc6y68FfCxfGEUH9nyald6kziw1k30zweWkZ+dFLYDr0wVNcnD4c8N/Cq9WTVrRtf0nUHWD7ZYX22DDfcM6SFh1GT2G0euK6q6+IfhbwfZ2Xhu/s9M+I1rEX+1zWMiZjnzlJIiF2q3UMFPp718zeIvDOg/EoXHibxT4hj8OXVxO0SaPaSLG8cSHaAUXKvn5Dkx4Yd88V5ywc5eSO6NaMVqfWWi/F74YeHfGN/oNhaaSPCNzbr9nlEcaC4kKn5lZo8sVlJ5P4V57qcHgX9pCXTUubZfhtfeHHci0kCy298kv8EcitFhsqhGM+nfjE+GngbwG/hK38IePIJdXEV1LNp+VEX2eCXGY5mzhkDZK46Z4xXE/tJeANc+FnhaO98L6XDYaAJbdrdZbhrhknkKk+XKWMi/KuBzgk4Hauyjh+WVlI55VU+lj3x/FehfCzwk0Xgu0nh/4R6Q+fZnc6IJGMhxIQchj90buAD6Cvnf4RfCqD47eN/+FieKfEUXh23n1F0S2nWIXE8keTLEilPmCs0fJIzn8B6DP8cPh14h+Bet6d4dtJfBHiBbeD7RbXoWeOVU2IPLuG+ZiBleRxxXZ+Av2fvh3f8AwH0zxTcNeeEtY+zvcx3DTsdkvmlQVZDwjZXO3p0xxx6EI+z5pS3ONtNKKMPwJ8aDD4qufgfP4dtPDlvdah5Vnqtq4iQxRtnzGG0Z3bcg7sfN9K+udW8AeC7z4g2PjGw1axuRfyLbvDG6hSYgVff5bKXZ+MZ4x65r4C8LfDTTLDS4dZ1jTdZhuY7mXy76I/aLeaKKRlXnmSP5CB0XOPSpP2e/h1rvxM+IGv6xrP2r4f3PhswFUi/4+FlnUeXIAxwUGzJJB68e1xjs0xtq2p92fFX4N23i8aW11ZS6xaaaJXhtl3wOskqqOGH8OFwPXIFflx8Yvi34g1nzPh7d6ZJ4as9LZd9i0RkuVeMY4bAOzC4+XIx+dfZ3i79pP4ieB/HFr4M1XUl8Q2lirwSzraBHYkRlPkB3fL7Eeo4r6SuPB/wr+Ieo6d41k0G11m4s2MP2sIS6u6KSshkXEn3uj8jsBVU6kY6yWhnOLtZbn53L451u5/Z2XVPHdxBB9lYCziliWA3MKTxwh1OAC43Z4GeDnFeifCTwHP4ptLPVfi5pV1pvh17dpLfUrSXerj5vmmC5kRNo4LDGBwfT6e/aE+Bdr8ZvAlj4M0e8i8NSW0zXFpK0QaCJ2G10ZQPutk9Cu047DFct4xsfiN8O/wBkvWtF8ZNZ6Rc6Xp0dr9osAZvMto5oocqu1mXzF7AdJMDpUSrKacoocIv3YHmnxV+D3gjxn4esPEvwj8TXV9pqkznSmaSVZwvRrYsqkOjDPTHbpXhtr8Jra/8ABNp4ji1uKG7QypJBNHtuEdHCiMJu252HnpnINWf2dvGfi2y+Huu3XwU8QWM8vh3NzeaVrVr5rxCQ/wCttmyNibFC9CMnoPlr6Q+HXxZ8G/Gr4enR/F2h2K+Jby8+zzpaRp8hEnF3GVVRt2k5756DAyLtUpryG+VnzF+zhJoHhz9oRJ/EGpNdw6XH8kq7lDRywbApXAA8uUqx/vIGr6j+OPxi0XRPE3w6n8A+JrZfDt1cXkWsTwSEu2fJwJowp+SDrnOcOPSvffDPwd+HHw8sTcadpIvLeSQmS52ieRl7JcyE72CbuFzwR04r5cn+FHw3+JV/HqugaPF4dt9OvHmeeRmFtcQsNpRkkwULEYwpG3jk9BnKcJyinsvIpJxTZ7D4a/aI8F+AdXuo/HWqQa9a3SQfY7y1hSQn5Q2wvHltu1lPz5+YYznNeU23wZ8P/H+K+ms4YvD8TBryxa3hii2tIzK26OMjaoYKWKjpxXxn8W/h1rng74jG4+G+iXuqaFcrDcwIibrYgrm5jgc8OobKj0xjtWsnxI1fwWNJ1XwLrE+h6xa7vNhjYqhBKtJDMrZwCRjbwOPpW/1VcqnTZHtNbbHZ3n7Mvxc+Huo3OpWlhaeObPTkSaeO0nzcBBnMkSFRnauDjI4+lfOFhqB8aa9bXXhnRne2idfNjYEqSg+by34xjbjjmvvzw9+15J450jTLTxJjwN4qsmYpe2yotjdA7VKyru+Xp3GPTrW14eufhv8AF3WbK9vNfh+Hes6bM/2s20SRxaj5vKSRTbQCdw+bcvPIrB4mpF2qR2NI0k1eLPmfVPHvjjWvFOnz6VqrD+y0Fqv2uJGkVWCxiF/M5kGQo5HHUdK9w8Oahqvh/W72z+JWmwPf2MVvfQXCYXKyrtXZgYZMN8wBIpPEPwwfUvEc+saTd217dC7je2vbVVW1uBDx+9AGASepHf8ACt/4pfGrw4jHw18QvC8+la1YQD+z7tXEkLlsKfLlBUyxsMsUZRjGAAawlXjb3UbKLbPCvjjpXh2M6drljNqHhu91qUqySFhaTqioVkD/ADbCnAGMcGvWdS+Gfh7wb4RsfEeianbR6pJBvWy1CRZ7K6B2g+XMuAvB3KMnj0FeSeF9Y8KfFrS4PAHjWG4ntYRL/ZVxas/nWs7LlvnJUEDaNqkFSBg4rpbf9mr4sfB7VtLvJNPl+Jfg65nDXdpHcstzaRqu397ASACQRjbxla5cROXJyLQ1jy3V+h7x4X8WePNJ+Fuuaf4l8M6JLbXULT27x7BbsP3SxsYlDROu3PzK4zkZwQc+LaZ4L8X2RX412ug210tmZFEelt+7aJQ8EhkhG7KgehJHfpxk/HrUl0LTrHRfCuqm00jS5luVtpATLC82MxM4ABRT/C2cH6CvIb74k/FTwD4et5be6l1Pw1qMpnnto5DBlt4YpuXlELA5XGG96wpYWdSLnEqVaMGovQ/Rn4c+Efg/8V/Bt2+j2+nPqVrDI9zYcfao5AzYD5ImVWO37pCgkD2rGsvjraReG9Kl+HXwygvbaxLoksRgMceCRKFEStIN3PLE89Qao/s0eAfh946a3+MXh4yad4gnUk2yzEKkmB5uPmG9DuZSCuOfameHfCXwWvte1zRPCPiC88Bzlt1/pEzbY0m3snmQtngMRgpkDA9BivPq05c7ptmtNwtzWPqbw7490Hxr4OnVlk8KXRWGF47qP/UTyHMRG4FGCsPl5r5J8U/CfxhBr6694l8VabZ66ZdunWkqhLK6ijP3XUKBvdTn5O/0rxFfE2jabcaxpHhTVrrxLd2kvkfY7+5zHOoI+eKOMruDBSBhuCB24Opr2veKPEngOMf2FN45FjLLJLaTvMuoQRgohWCNTvYL2z2GMejhhJL3kNThG8Uz7euPENn8G/h5e+LvFFlZ2l/BApd7WFSlyUwoj81V+U7m+XecAGug8I+IPD3i3wbH8YdF06TS7q8tBIxTYro6fKU+XCuQ3HPUdh0r4Fn8aeHPGHhm38CeL73xD8OkEaxHStaDJbOcBk/fNuXbuRcFgCMY4FcV4d+IXxH0bw4vw+8KX8F7pWm3UtwFGSJBI2/aHj6LkZ6Dr710qNRNk8kGkf/U+iF/akTxdBALPXJdQuLYrFDpVtZ+W6b8LukuJ4QrbRyOg9MdvOr3w9e6fcy+KviX4ju7iKXeFs3lcXAg/wCWaFn+RhjnCoOOQa+p9e+JnwE+DAtrHWPDsF3O6rNbLHAZnhOz5WzIhaLcB2OPavlDWtf+GnxQ8c6z8S9U8SJr8ccaP/Z1zGqG2hA2xw8JGrlMADZuJPJ5r8yniIJ+4vwPraNGdveVkd94d8d6V4tgTSdL0RvCun6e37jU0KN5hPCeY8yiRAD82U3DOOnWuG0HRk+I3xPvvD0UtzeaDp8yTXt7JKzTXDqMZilkC+Vs5GQM+gxWTpfxG8L3unXUFvbahq1tMFa1iSMj/VjGyXHCKhHrz6V6p4G8EeGNW8NHUv2gZdSm0u6Bk0vRLFrmFL2IY/dy/ZdsjYbbtyyYxyaPrStdg6DWkfwPPNTl+HMPjJV+DevXF5qsDPFLp0nn3QjKLkyQzzxYJwDkb8A143d+M7jWfiDP4g1LTbi/uoPkMN0XaORf9XuSJgI2AP8ACB2/L6N1jxr8KbG1fT/AFl/wgthLCtrb2NvBvuwI/via6fe3B5wZK+aH8VfFnxnr9p4Q8GY8RW0MRFpbtDCgj2rkSyXE6GVHXB6OFxwOwHM8RzP3Vc7aWE0vLQ67w/8ABz4g+NPGU2r+ItUsUglgJuLPfJboVjAEKKiHyzwADu6D8K9c0D9m3xF4s8QWWsanrmneGdL0lt39kWtkJ7eONOXInWSNGaULubcMCvEX0rx9/pNjqN9p8+uhUhnkSVALdAPmL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5294" y="3000893"/>
            <a:ext cx="2693324" cy="2019993"/>
          </a:xfrm>
          <a:prstGeom prst="rect">
            <a:avLst/>
          </a:prstGeom>
          <a:ln w="228600" cap="sq" cmpd="thickThin">
            <a:solidFill>
              <a:schemeClr val="accent5">
                <a:lumMod val="75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3093229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49288" y="201875"/>
            <a:ext cx="6542115" cy="1323439"/>
          </a:xfrm>
          <a:prstGeom prst="rect">
            <a:avLst/>
          </a:prstGeom>
        </p:spPr>
        <p:txBody>
          <a:bodyPr wrap="square">
            <a:spAutoFit/>
          </a:bodyPr>
          <a:lstStyle/>
          <a:p>
            <a:r>
              <a:rPr lang="en-GB" sz="4000" dirty="0">
                <a:solidFill>
                  <a:schemeClr val="accent2">
                    <a:lumMod val="40000"/>
                    <a:lumOff val="60000"/>
                  </a:schemeClr>
                </a:solidFill>
                <a:latin typeface="Bodoni MT Black" panose="02070A03080606020203" pitchFamily="18" charset="0"/>
              </a:rPr>
              <a:t>Zero Food </a:t>
            </a:r>
            <a:r>
              <a:rPr lang="en-GB" sz="4000" dirty="0" smtClean="0">
                <a:solidFill>
                  <a:schemeClr val="accent2">
                    <a:lumMod val="40000"/>
                    <a:lumOff val="60000"/>
                  </a:schemeClr>
                </a:solidFill>
                <a:latin typeface="Bodoni MT Black" panose="02070A03080606020203" pitchFamily="18" charset="0"/>
              </a:rPr>
              <a:t>Waste</a:t>
            </a:r>
          </a:p>
          <a:p>
            <a:r>
              <a:rPr lang="en-GB" sz="4000" dirty="0" smtClean="0">
                <a:solidFill>
                  <a:schemeClr val="accent2">
                    <a:lumMod val="40000"/>
                    <a:lumOff val="60000"/>
                  </a:schemeClr>
                </a:solidFill>
                <a:latin typeface="Bodoni MT Black" panose="02070A03080606020203" pitchFamily="18" charset="0"/>
              </a:rPr>
              <a:t>Guest Awareness</a:t>
            </a:r>
            <a:endParaRPr lang="en-GB" sz="4000" dirty="0">
              <a:solidFill>
                <a:schemeClr val="accent2">
                  <a:lumMod val="40000"/>
                  <a:lumOff val="60000"/>
                </a:schemeClr>
              </a:solidFill>
              <a:latin typeface="Bodoni MT Black" panose="02070A03080606020203" pitchFamily="18"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4303" b="12242"/>
          <a:stretch/>
        </p:blipFill>
        <p:spPr>
          <a:xfrm>
            <a:off x="563068" y="873447"/>
            <a:ext cx="2087917" cy="2044893"/>
          </a:xfrm>
          <a:prstGeom prst="rect">
            <a:avLst/>
          </a:prstGeom>
          <a:ln w="228600" cap="sq" cmpd="thickThin">
            <a:solidFill>
              <a:schemeClr val="accent6">
                <a:lumMod val="50000"/>
              </a:schemeClr>
            </a:solidFill>
            <a:prstDash val="solid"/>
            <a:miter lim="800000"/>
          </a:ln>
          <a:effectLst>
            <a:innerShdw blurRad="76200">
              <a:srgbClr val="000000"/>
            </a:innerShdw>
          </a:effectLst>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9273" b="20243"/>
          <a:stretch/>
        </p:blipFill>
        <p:spPr>
          <a:xfrm>
            <a:off x="3186362" y="1723856"/>
            <a:ext cx="2284371" cy="1842264"/>
          </a:xfrm>
          <a:prstGeom prst="rect">
            <a:avLst/>
          </a:prstGeom>
          <a:ln w="228600" cap="sq" cmpd="thickThin">
            <a:solidFill>
              <a:schemeClr val="accent6">
                <a:lumMod val="50000"/>
              </a:schemeClr>
            </a:solidFill>
            <a:prstDash val="solid"/>
            <a:miter lim="800000"/>
          </a:ln>
          <a:effectLst>
            <a:innerShdw blurRad="76200">
              <a:srgbClr val="000000"/>
            </a:innerShdw>
          </a:effec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8546" r="23387" b="30667"/>
          <a:stretch/>
        </p:blipFill>
        <p:spPr>
          <a:xfrm>
            <a:off x="411465" y="3433117"/>
            <a:ext cx="2239520" cy="1979487"/>
          </a:xfrm>
          <a:prstGeom prst="rect">
            <a:avLst/>
          </a:prstGeom>
          <a:ln w="228600" cap="sq" cmpd="thickThin">
            <a:solidFill>
              <a:schemeClr val="accent6">
                <a:lumMod val="50000"/>
              </a:schemeClr>
            </a:solidFill>
            <a:prstDash val="solid"/>
            <a:miter lim="800000"/>
          </a:ln>
          <a:effectLst>
            <a:innerShdw blurRad="76200">
              <a:srgbClr val="000000"/>
            </a:innerShdw>
          </a:effec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11515" b="15515"/>
          <a:stretch/>
        </p:blipFill>
        <p:spPr>
          <a:xfrm>
            <a:off x="3186362" y="4089859"/>
            <a:ext cx="2078181" cy="2021924"/>
          </a:xfrm>
          <a:prstGeom prst="rect">
            <a:avLst/>
          </a:prstGeom>
          <a:ln w="228600" cap="sq" cmpd="thickThin">
            <a:solidFill>
              <a:schemeClr val="accent6">
                <a:lumMod val="50000"/>
              </a:schemeClr>
            </a:solidFill>
            <a:prstDash val="solid"/>
            <a:miter lim="800000"/>
          </a:ln>
          <a:effectLst>
            <a:innerShdw blurRad="76200">
              <a:srgbClr val="000000"/>
            </a:innerShdw>
          </a:effectLst>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t="16000" b="18667"/>
          <a:stretch/>
        </p:blipFill>
        <p:spPr>
          <a:xfrm>
            <a:off x="6835423" y="2084771"/>
            <a:ext cx="2420999" cy="3428284"/>
          </a:xfrm>
          <a:prstGeom prst="rect">
            <a:avLst/>
          </a:prstGeom>
          <a:ln w="228600" cap="sq" cmpd="thickThin">
            <a:solidFill>
              <a:schemeClr val="accent6">
                <a:lumMod val="50000"/>
              </a:schemeClr>
            </a:solidFill>
            <a:prstDash val="solid"/>
            <a:miter lim="800000"/>
          </a:ln>
          <a:effectLst>
            <a:innerShdw blurRad="76200">
              <a:srgbClr val="000000"/>
            </a:innerShdw>
          </a:effectLst>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t="10947" b="11315"/>
          <a:stretch/>
        </p:blipFill>
        <p:spPr>
          <a:xfrm>
            <a:off x="9868526" y="2327560"/>
            <a:ext cx="1772296" cy="2942706"/>
          </a:xfrm>
          <a:prstGeom prst="rect">
            <a:avLst/>
          </a:prstGeom>
          <a:ln w="228600" cap="sq" cmpd="thickThin">
            <a:solidFill>
              <a:schemeClr val="accent6">
                <a:lumMod val="50000"/>
              </a:schemeClr>
            </a:solidFill>
            <a:prstDash val="solid"/>
            <a:miter lim="800000"/>
          </a:ln>
          <a:effectLst>
            <a:innerShdw blurRad="76200">
              <a:srgbClr val="000000"/>
            </a:innerShdw>
          </a:effectLst>
        </p:spPr>
      </p:pic>
      <p:sp>
        <p:nvSpPr>
          <p:cNvPr id="12" name="TextBox 11"/>
          <p:cNvSpPr txBox="1"/>
          <p:nvPr/>
        </p:nvSpPr>
        <p:spPr>
          <a:xfrm>
            <a:off x="0" y="5725826"/>
            <a:ext cx="3374967" cy="369332"/>
          </a:xfrm>
          <a:prstGeom prst="rect">
            <a:avLst/>
          </a:prstGeom>
          <a:noFill/>
        </p:spPr>
        <p:txBody>
          <a:bodyPr wrap="square" rtlCol="0">
            <a:spAutoFit/>
          </a:bodyPr>
          <a:lstStyle/>
          <a:p>
            <a:pPr algn="ctr"/>
            <a:r>
              <a:rPr lang="en-GB" dirty="0" smtClean="0">
                <a:solidFill>
                  <a:schemeClr val="accent1">
                    <a:lumMod val="40000"/>
                    <a:lumOff val="60000"/>
                  </a:schemeClr>
                </a:solidFill>
              </a:rPr>
              <a:t>Guest Posters</a:t>
            </a:r>
            <a:endParaRPr lang="en-GB" dirty="0">
              <a:solidFill>
                <a:schemeClr val="accent1">
                  <a:lumMod val="40000"/>
                  <a:lumOff val="60000"/>
                </a:schemeClr>
              </a:solidFill>
            </a:endParaRPr>
          </a:p>
        </p:txBody>
      </p:sp>
      <p:sp>
        <p:nvSpPr>
          <p:cNvPr id="13" name="Rectangle 12"/>
          <p:cNvSpPr/>
          <p:nvPr/>
        </p:nvSpPr>
        <p:spPr>
          <a:xfrm>
            <a:off x="8717922" y="5742451"/>
            <a:ext cx="1473481" cy="369332"/>
          </a:xfrm>
          <a:prstGeom prst="rect">
            <a:avLst/>
          </a:prstGeom>
        </p:spPr>
        <p:txBody>
          <a:bodyPr wrap="none">
            <a:spAutoFit/>
          </a:bodyPr>
          <a:lstStyle/>
          <a:p>
            <a:pPr algn="ctr"/>
            <a:r>
              <a:rPr lang="en-GB" dirty="0" smtClean="0">
                <a:solidFill>
                  <a:schemeClr val="accent1">
                    <a:lumMod val="40000"/>
                    <a:lumOff val="60000"/>
                  </a:schemeClr>
                </a:solidFill>
              </a:rPr>
              <a:t>Social Media</a:t>
            </a:r>
            <a:endParaRPr lang="en-GB" dirty="0">
              <a:solidFill>
                <a:schemeClr val="accent1">
                  <a:lumMod val="40000"/>
                  <a:lumOff val="60000"/>
                </a:schemeClr>
              </a:solidFill>
            </a:endParaRPr>
          </a:p>
        </p:txBody>
      </p:sp>
    </p:spTree>
    <p:extLst>
      <p:ext uri="{BB962C8B-B14F-4D97-AF65-F5344CB8AC3E}">
        <p14:creationId xmlns:p14="http://schemas.microsoft.com/office/powerpoint/2010/main" val="4286288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windon Marriott Hotel in Swindon | englandrover.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89709" y="1163781"/>
            <a:ext cx="4189614" cy="923330"/>
          </a:xfrm>
          <a:prstGeom prst="rect">
            <a:avLst/>
          </a:prstGeom>
          <a:noFill/>
        </p:spPr>
        <p:txBody>
          <a:bodyPr wrap="square" rtlCol="0">
            <a:spAutoFit/>
          </a:bodyPr>
          <a:lstStyle/>
          <a:p>
            <a:r>
              <a:rPr lang="en-GB" sz="5400" dirty="0" smtClean="0">
                <a:solidFill>
                  <a:schemeClr val="accent1">
                    <a:lumMod val="40000"/>
                    <a:lumOff val="60000"/>
                  </a:schemeClr>
                </a:solidFill>
                <a:latin typeface="Bodoni MT Black" panose="02070A03080606020203" pitchFamily="18" charset="0"/>
              </a:rPr>
              <a:t>Thank You</a:t>
            </a:r>
            <a:endParaRPr lang="en-GB" sz="5400" dirty="0">
              <a:solidFill>
                <a:schemeClr val="accent1">
                  <a:lumMod val="40000"/>
                  <a:lumOff val="60000"/>
                </a:schemeClr>
              </a:solidFill>
              <a:latin typeface="Bodoni MT Black" panose="02070A03080606020203" pitchFamily="18" charset="0"/>
            </a:endParaRPr>
          </a:p>
        </p:txBody>
      </p:sp>
    </p:spTree>
    <p:extLst>
      <p:ext uri="{BB962C8B-B14F-4D97-AF65-F5344CB8AC3E}">
        <p14:creationId xmlns:p14="http://schemas.microsoft.com/office/powerpoint/2010/main" val="1032231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uld you live a zero food waste lifesty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2767280"/>
            <a:ext cx="6342611" cy="1323439"/>
          </a:xfrm>
          <a:prstGeom prst="rect">
            <a:avLst/>
          </a:prstGeom>
          <a:noFill/>
        </p:spPr>
        <p:txBody>
          <a:bodyPr wrap="square" rtlCol="0">
            <a:spAutoFit/>
          </a:bodyPr>
          <a:lstStyle/>
          <a:p>
            <a:pPr algn="ctr"/>
            <a:r>
              <a:rPr lang="en-GB" sz="4000" dirty="0" smtClean="0">
                <a:solidFill>
                  <a:schemeClr val="accent2">
                    <a:lumMod val="40000"/>
                    <a:lumOff val="60000"/>
                  </a:schemeClr>
                </a:solidFill>
                <a:latin typeface="Broadway" panose="04040905080B02020502" pitchFamily="82" charset="0"/>
              </a:rPr>
              <a:t>Zero Food Waste</a:t>
            </a:r>
          </a:p>
          <a:p>
            <a:pPr algn="ctr"/>
            <a:r>
              <a:rPr lang="en-GB" sz="4000" dirty="0" smtClean="0">
                <a:solidFill>
                  <a:schemeClr val="accent2">
                    <a:lumMod val="40000"/>
                    <a:lumOff val="60000"/>
                  </a:schemeClr>
                </a:solidFill>
                <a:latin typeface="Broadway" panose="04040905080B02020502" pitchFamily="82" charset="0"/>
              </a:rPr>
              <a:t>Annual Report 2024 </a:t>
            </a:r>
            <a:endParaRPr lang="en-GB" sz="4000" dirty="0">
              <a:solidFill>
                <a:schemeClr val="accent2">
                  <a:lumMod val="40000"/>
                  <a:lumOff val="60000"/>
                </a:schemeClr>
              </a:solidFill>
              <a:latin typeface="Broadway" panose="04040905080B02020502" pitchFamily="82" charset="0"/>
            </a:endParaRPr>
          </a:p>
        </p:txBody>
      </p:sp>
    </p:spTree>
    <p:extLst>
      <p:ext uri="{BB962C8B-B14F-4D97-AF65-F5344CB8AC3E}">
        <p14:creationId xmlns:p14="http://schemas.microsoft.com/office/powerpoint/2010/main" val="2955163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RpVRXhpZgAATU0AKgAAAAgAEAEAAAMAAAABLYAAAAEBAAMAAAABIiAAAAECAAMAAAADAAAAzgEDAAMAAAABAAgAAAEGAAMAAAABAAIAAAEPAAIAAAAJAAAA1AEQAAIAAAAIAAAA3QESAAMAAAABAAEAAAEVAAMAAAABAAMAAAEaAAUAAAABAAAA5QEbAAUAAAABAAAA7QEcAAMAAAABAAEAAAEoAAMAAAABAAIAAAExAAIAAAAhAAAA9QEyAAIAAAAUAAABFodpAAQAAAABAAABLAAAA9AAEAAQABBGVUpJRklMTQBHRlgxMDBTAAAtxsAAACcQAC3GwAAAJxBBZG9iZSBQaG90b3Nob3AgMjEuMCAoTWFjaW50b3NoKQAyMDIzOjA3OjE0IDEwOjUxOjIyAAAAACeCmgAFAAAAAQAAAwaCnQAFAAAAAQAAAw6IIgADAAAAAQABAACIJwADAAAAAQCgAACIMAADAAAAAQABAACIMQAEAAAAAQAAAKCQAAAHAAAABDAyMzKQAwACAAAAFAAAAxaQBAACAAAAFAAAAyqSAQAKAAAAAQAAAz6SAgAFAAAAAQAAA0aSAwAKAAAAAQAAA06SBAAKAAAAAQAAA1aSBQAFAAAAAQAAA16SBwADAAAAAQAFAACSCAADAAAAAQAAAACSCQADAAAAAQAAAACSCgAFAAAAAQAAA2agAQADAAAAAf//AACgAgAEAAAAAQAAE4igAwAEAAAAAQAADhaiDgAFAAAAAQAAA26iDwAFAAAAAQAAA3aiEAADAAAAAQADAACiFwADAAAAAQACAACjAAAHAAAAAQMAAACjAQAHAAAAAQEAAACkAQADAAAAAQAAAACkAgADAAAAAQABAACkAwADAAAAAQAAAACkBQADAAAAAQAUAACkBgADAAAAAQAAAACkCgADAAAAAQAAAACkDAADAAAAAQAAAACkMQACAAAACQAAA36kMgAFAAAABAAAA4ikMwACAAAACQAAA6ikNAACAAAAEQAAA7KkNQACAAAACQAAA8QAAAAAAAAADwAAAAEAAAAQAAAAATIwMjM6MDc6MDcgMTM6MzY6MzkAMjAyMzowNzowNyAxMzozNjozOQD/xGK1AA9CQAAAAAgAAAAB////hQAAAGQAAAAAAAAAZAAAAZAAAABkAAAJsAAAAGQE4CaNAACAAATgJo0AAIAAMTMwMDA5MTgAAAAAB9AAAABkAAANrAAAAGQAAAGQAAAAZAAAAZAAAABkRlVKSUZJTE0AAEdGMjAtMzVtbUY0IFIgV1IAADI3QTAwNDcwAAAAAAAGAQMAAwAAAAEABgAAARoABQAAAAEAAAQeARsABQAAAAEAAAQmASgAAwAAAAEAAgAAAgEABAAAAAEAAAQuAgIABAAAAAEAABYfAAAAAAAAAEgAAAABAAAASAAAAAH/2P/tAAxBZG9iZV9DTQAB/+4ADkFkb2JlAGSAAAAAAf/bAIQADAgICAkIDAkJDBELCgsRFQ8MDA8VGBMTFRMTGBEMDAwMDAwRDAwMDAwMDAwMDAwMDAwMDAwMDAwMDAwMDAwMDAENCwsNDg0QDg4QFA4ODhQUDg4ODhQRDAwMDAwREQwMDAwMDBEMDAwMDAwMDAwMDAwMDAwMDAwMDAwMDAwMDAwM/8AAEQgAcwCfAwEiAAIRAQMRAf/dAAQACv/EAT8AAAEFAQEBAQEBAAAAAAAAAAMAAQIEBQYHCAkKCwEAAQUBAQEBAQEAAAAAAAAAAQACAwQFBgcICQoLEAABBAEDAgQCBQcGCAUDDDMBAAIRAwQhEjEFQVFhEyJxgTIGFJGhsUIjJBVSwWIzNHKC0UMHJZJT8OHxY3M1FqKygyZEk1RkRcKjdDYX0lXiZfKzhMPTdePzRieUpIW0lcTU5PSltcXV5fVWZnaGlqa2xtbm9jdHV2d3h5ent8fX5/cRAAICAQIEBAMEBQYHBwYFNQEAAhEDITESBEFRYXEiEwUygZEUobFCI8FS0fAzJGLhcoKSQ1MVY3M08SUGFqKygwcmNcLSRJNUoxdkRVU2dGXi8rOEw9N14/NGlKSFtJXE1OT0pbXF1eX1VmZ2hpamtsbW5vYnN0dXZ3eHl6e3x//aAAwDAQACEQMRAD8AL1XrbcXK+yBrXemwW3Oe/Y1oP5xcfpbd1bNn/DrRwMxmXSHt7DQ8giSzd/ZexzHql1joWJ1ZrTYfRyGAtbe1ocSw/SqsZLN9f9pE6L0qrpOOcWmx1jJLpd4y3dHP0v6ygI2I+rNfR0/ilooym3JJZlwAnwQch7CxugBYCHEGd5BL2vh30drXbFIuXL9dy2Y+caWWe36T6jo0PI5L91f+Dd/Nt/SvTZAnZINO7j7Rfk+Vo/GqlHD6GdWdVSz06nUfq4DYG0PL3MkfubvoLEx7cyrFfdSBk2vsqDhY8tBkMqsc17Wu+hu2/R+hWr7sm6rOxwyo2i4Gp53BuxoPq+sWu/nG+36CQ/an+DtDhQyDDG6T+kYYnsHblFlmmqwPrV1m7CuppY0tY+p7zds3j2j30/1nM/6fpJ2p0C3bd6UnWFBxVPpWXZk9Lxsi4bbH1jcDI49rTr+81HLwkpTiq+SGbWOcJDLGv+ETr/0kVz1gda64ym77OwwGa2uJjT6D/wCz7vpIodd3JEQQkGkkACSeAFX6bac5jLNpZY4EhhBaAw/Rd7vzdq2KaWUtJ7x7nnT/AM5an2tR0YwZD3+5/IHYf+ZIllja9Dq793/ySG/IJ9teg/e7/wBlC0Akogd0EsnPc8y4/Adgokgc91Wy8/GxK/VvsbSzs53J8q2D32f2FhX/AFq3ZDBj1FmOHtNt1gl5YD7/AEqGn2e399ydSLf/0Ogsxy3Vn+af4Kvuh8EQQCCDpr7UKrLvp9s7mj8x/b+qfpNVhmRj5Dof7HRADtDz+a/85REHzZQQtulPKhayysmPc0d+4+LVAWA90KSllc9136u25uX9tw7Gtte3ZbVZ9GR/N5FbtrtttS3tyYoXSatzaekU4nTq8Vlj3uD2WWOmP0gcBDHfubVZY4WV4+c4Orse4MGKdu4b93v9v6P27vd+lRyw2e1rmtMgy7iAQ7/vvtVGr7Q/HLRZWH0WVvLXQPTrG2XW+/3/AOE9/wCj/wDA00rg6rH6KN1OPeNuRUy5ocHtbY0OAc0aPAd+cosOnknJ8CihYP2tIHdzifiSdVA2FIlQKKGXqH7tVzHX8W+nIZdXjve1w9RloaXNfY5211Qf9H1K/wDuPb6nqVrrsXCL4st9tfIHBI8T+4xWnZQrbsxvY0fnjQD+o1OjuguZ0bDyMPAofmFwynDd6XephO/0Id+a73epub6v83/oldssc/V5ho4b2CqZfUcXEZ6l9jWA/nOPJ/kt+nY7+qudz/rVbZLcNmwf6a0An/rdP0G/9d/7bUgjTGS9Dl9QxcSv1LrG1s4Dndz4MaPfZ/YXPZ31nusluEz0x/p7QC7/AK3T9Bn/AF3f/wAWsS+15Jycy2HO/wALc47iP5Dfp/8AbbFUt6nUDtx2m0/vOED5M/8AJORQ34yMq11ry++38+x5mB/Ke721tQ3XYrCG+qHucQ2WEemCdPfkWba/+296z7X52Qweu8V0tOgeQGj+rVoz/ob1H7MzZ6rja+fo3EbGD+UH2fzm392tFWr/AP/R3PQNoiAfisPqt3UumWl93T7MjB/7kY/uIk+1jq/0nu/4z0WfuLpMdwAVxgmokfSPEJsQukXBZbZUAAXSPpMeBA8A1zS7+0ncarDIPpvP3FV6OsdFyHTRnUGfzXWNY7/NtLFauxmPZuOrXcPYQQfm3cxyjMtdRXkyAaaH7WBLmHa/Se/ZROXiN+m9w1jWt4E/5iHbVlYp9ORa0gFrHeevf6Kq5Fr6sc32suZW19bYa3f7nPDWe4Hb9JGlcTcGVhTJyBP8rT/voVc0Un12V2mL6w+qAwm0tl3qlv8AI9Oz1Wf6NAvyK6X1tsva3e4iXHbtgEzbvd7W/m/11H7Rgb2br6HPeS1rg5rpadbGPdPptr2t/wAKmyikSdj1aO+RWT47m/3pF9R4trM8e4f+SWZ9ppDw316i7aXD3tI2gtb7n/Q3+76CduRhvvbWbKTYWuMAB2gLN2oaUaVbfLgeDI7Rr+RGpYxp3WDc4fRYsw5ddDHWGGhjTtaBtBIk7Wae1c9f9c+oua+ttLMfkb6psef6vrH02/19qIj3QZdnsOodVxsWv1Mu1tbT9FhPJ/ktHvtd/VXNZ31rybyWYFfpt/0rwC4fyhV/N1/9d3rmXdQuyb95aX22EN9S1xe4k/Ra53tb/wBNL0rMkBpJvcTDaj7WbidrAKatrXf5yk0Hgx6prc6p9xfda/JvPOz9I4+XqO/Rsb/VQbMjIdq11eG3sXO3WH8N/wD21WiY2F1DM2YmFVa++19lRqYIH6JjbnANqa1+7bu+m9NU3Nfj5TnNaxrGMc7aGtd9Jk7vT9/81+/+YlxBXCWoKmOc57t1xB9z7HCsH+s639IpC51chobXBiKx/wCjXb3uRsmnCH2f7LabC+hhySWFnp3ku9atpeT6rWez9Mz2I3RsEWdQp3lxILg8z4E1/wDSajEGRA7okREE1s1WVZT4dXU6XP2B5Gu+N+31bPc32+5KzFzRa1z2v3mC2x275bXvG/8AzF2N2bhUYrunGimtpv3tyXO2mANgra321/QQ87Nw7uq0ZFVrSxtjHvAktAYW7nE/JO4NJEnUGh4rfcJMQBoRZ8H/0t6pxkBaVR9rR5hchV9Z6/st1+xoexgfTzBJc2vbYwnf7d2/2fuLb6N1F+bhVWuH6SBv4103b9rPYzn6G5RQmDouJB2fIaGMJa4tBIcTx5rp8XINWRmW4TGsIr3Oc2RG13qb2t3bfzfT935i59uL6dVVrH72OAcSYafe5wZtZuc/8xy2eiOdc7LAaCXVAEPJaCC7a73D6KeQCbomr0/9GTx1E037frHmZDz6Foc6qiy1zjU0asZvb4s/nf8AwNdl0O7Md0mjJ9RhsuqY9wNcfSaHH6Fla87x6RX1HNoZWGbMO9kNJLZ2NP03/wBZej/Vljz9XsIuYfbS1rjGkt/Rn3f2UcAFUd99fmWcxM6Eem+jxH119X7czGsawtrcXNe1paSX1sedzXPsb+cgdA6T0azHvu6hY6iHFgIa0sghhJcXD96xXvr8RX1doIAksidOaq1j4HXzjUmqmuSLXHfv2Eh9foPb7RZvpds3f11KY/usYkSBZ6NTqeDRi5+RjUxZTVaWMeY9zQRsf7fb7mq313I6uzKtZjWZLS172s9MPBA3fRa5jd232qnk57MvIuuFYqDniAD7YA2+z+T7F6Bl9VwcTPbh3WWMuvMV7Glw10+kPzmqPJpWlssNb1pytlx+rNNmQyyy0YofaXE797Rvc6zeHOd9Fcs9lRcXMPtd7odyAR9H/NXYuz9/1YycjIe9z7fVx63PjeXWGyvG37Tt9y4Sx1jrgCHD1JcwREt4kbtqjA6sgl0bmHViNY919selYyypga53qPDo9H2fQ/Rutdv/AJHporbTZVRdhmjHsxiGhzLSLS7e99dz5/mrK92z/B/zazSLQNgB+m14cQIAG7ljtzXfSRxY8utqJtdjsY1lTmABw97dza9rXN3ua6xvqXO/PToxvcrZyrYOj0g5WTXnB+QdmLTZe6yiwF7rHPa39FkVh7t1j8iv1/8ASY/q1qb6cbFubTdc29trXve2o8OO0179fc1zHvWb0e3IqNlBod6WXTZjuscD9EGu52x7Y9zH4tDVTq3VQ4tc32DYIgQde6PAOiBLu6t1XTXQHbKWkH3WHTQdv5SBh3W497G4rW2ufDGbjtGrfU8fb9FV35NbWhosJEnUSHQWth3uGz6e9aOBbS3pTaxdWywWG5z4qsLYHotayix3q72fzjHo2I0dVH1AjRlkOfkjfeWMa0PsrcJAc+n6VTXnd79VZfW0F1rd/oNFe0uaGna5rrL7Wj/Cs37Wb96o3ZWS5+M+a3tdTWXDa0Ampz62us9rt/qbf3VZq6uG9Pbitj7R6ttz7fs1ZbvLPSrYz2hn2fZv9Wr/AEv6VOlW+p/Ytje1V9d3/9Oxb9UuhVVOe1tm90ue82u1n+Qz2f5rVbysPIyun142ITRtfSdbHNcK2ODrWC6v1H+o+vd71yl31pwdgaDkO2EFpdYAJB9vt/SKb/8AGRkMBbRi47I/eNjz+XHajKGvpAREgB58XvMH7NRYfAAsP5NqOy/qO8zc+iu0kWBrWGACXMb+cqX7RrYQGN05DSZH/flF3ULnvDdxrmZgcfS8P6qBB8FwI8W+y3IyN1bsm17avY1ps2w0tG8O9MVe3X3Jx1YYNlXon0s2j3C6t1z31gtfV6bftGS6hv6J/wCZj+xCxc6pmHbj3Vtv3XB/qPaC4bQ3ZsLhvb/n7EusX+tQwfTLtjmF0bhuMRvd+9/WUkMdDiPnSyc79P0TW9UvvazIyHfaGvLnb7gX2Es02Otc7/MQ/RY97Hm3duLXWRUYZPu9vvG7b9D2oL6nNprxA2bK3Fthb7vd7/U9zPzfoP3K/j1SA1sggACfAfnKMkiRPdeADGI7NJ2IXFoaXOn6ctDY76e/zWp1TqHWc62u12PUy2prgw0+0e/6bj63qOa7b+6m9ODBH490S5z50kx3QMrq9U8NbImN6hV0C/CditJfcy77SXgbW1NdLBUxv8q33uv/ALCysXPf6lTLW+8MeN3ER7ne2D9PatO2244zqy4hro400WCQWuLh4R8YmP8AyaMZUdFphpRdGm+j0Huc5j37Zfsn2kR3cGe13veiiiq1ofY3to+OZ8H+1ZTLS2ktrc4OgEN7yANha/8Arb1boyMgECzIfbU4Hcxw4LRv/wCp3JwGMmNjh16db8VcWQCVHi0G/wCj9EjKGMO+myyuZgseRzopE2+k2n13+k36LHEOaJG3Rrv5KWOzBa3a7IMOMjSAPnKsOZTS31cXI3vIIDYE+JLXNc9L2cnFQPpJV72Phsj1ANM4zi32tpf2ksAMH+t6iZ2JV6BFmM/1i8kW1uaWhsfR9I7fe1/56Ndc31nhh90B2vJGh3qQvdGqbIyiTEm6XwjCY4hpe7SufvbRXZZ6TKW7AXVuaWgun6TD+k53vSrra6gWNz2gnfupJIcA0bgd07f0n5itGwcKLmUuIJY0kazAn70Pc8E+12L/AP/U4ap/SaHtsa+71G6h7HRB8tzUbMzv2i0bW2WuY4E5DxJHqvYHufs2+u+1+36f6RSow+m49TmZNTje17mkjVxY10seN3trbbX7PoohzsWsudTiVjc7fNk2QSS6Wss3Vs9znbdrVb4JTj8sYg7X+bWM4wl80pEdvyVj9LqzrslrLH10B7RVVo5x/Rs37tgub7ZarNnQcbHbufZqDyaw50zu/Pc5n/gao39WzbRD7nBv7rdB9zVVqyC24P3Hdq3dPE6Sh7MY1Zsp94y6UGbME2faHssH6O17W74DTEcxGzlPe5lmRRWCH1ucwWEfRAaA3a0n/q1U2Wu3b3+w37HNmfcS1r7I+irOPU1xBDjuxrHAeY/M/wCi5QyyAQ4QyxxkzstvFkjcQC7btf8A16z6bnf9cZtetCmG69+6pUs2XPABPqAP/tD9G/8Azm+mrQkNGsg8Ryq5LZiNGZIIB85kKTW7oBHOkqDQTqdTI5+CKCQCBoTBQtNIsih2wjtHB8Vm24k6huoGv3LbcS4ACDIVO0FpJgwdCAkCVGIcG+stOwj6MSPwS9Z42bnbgzRp/OAgt27497G/uPV66kF86unTU8wJ/wA5UraxuDRxMn5J4LGQvRWx1Jsc0WsBO9w+kwTtHrNb7q/6/wDM/wDCKWOWsFL2Dafc1x5kwXNP/QQGb6y2xjnMsbqHAw4H4p2vaAdx2PD53CdriXfns/M2Nc/+aTgSDYPVGhFEdHTosw7Xte97mPAgBpDf+ltdvV9lHTnmCXjzlv8A31rVzsE2Pk7RIDSPok94J/eU/TuBiqwaeZB/78pzlxy+YfaGAYskdYH7DTu5HS6fSfbj3TsBcWPEEgfuvCzdwgoGPnZhb6Tn7mndtaddW+1yi1x2keSgyiFjg+rPilOjx/R//9XhbMguc5xMucZJ8UB9s91B1kwFAlXpTaUYLueSmbLnBo7mIHmoEo+C3dk1kyBq5p8S1QynWpZowvQJn2tczLcBJOQ58gEgAOY76Q/qo1bTVlAObAtadQQQXsJf/wBQ9BxwH0ZLO77LGj4kDVW7xGOLWiX0kXCPBn02/wDbe9VifxbUR+DbrG3nk6+eqsBmsTwBH9yBW6XDXkTPiEeW7h8dVEWULs+mWkxzPdSBjbGky2O6EXgvk6DXVSFgDSOddUqVaTUEyNOw/KgvLXO9xM/vf9SUja4GW6jzKGbCDuH0T4j7/wDNRpFsPTfIAH0iYI0+4lVb6GwbD9I+2e3Ku2WHaBOhPtPcEKs572knjc6XNHjxuCItBpz7KiBI7feFXhsP3a9z9wWnY7UlpEjkcgqpewktAb9Nwlo8B7nf9SngrCENFuRSHbSHMeYsqcNzHx+8w+13/VqzX6Fpmlwrf/obH+0/8RkWe5n/ABWX/wCxKCKtImRr+JUXVAEyOQdp8CdP7SJooFhTdrbofLS21wLToQLB3/tqwWDSPmqQsDA5jmNc0ljifzhtP+DtHur3q/6fqN9Wiw31sG6xoht7Gj6bvTP6O5jP+5FP/X6602QTGT//1vN1EqokrRa4bJ+au4/08bn+Zdz8QslJV8jPjdbFn9L/AMc/4fmrQZOvw8o/tfyFzKSiLLF6vD/otHP823nngKYn1BzyuRSQ6ld0D2B4+f8ABO6YP0u38FxySSnrDOn0vw8U1fJ+Pfhcokih6oTs/O7eHj+b/KQr/o958+f/ACK5pJJRd530jyoH+fq5+i7/AL79FYiSctLtv/nD8uP+/Idnb4rISSQ37Ppu4+geeOVBv0T4Tr4fRP8A01TSRQ//2f/tILZQaG90b3Nob3AgMy4wADhCSU0EBAAAAAAALxwBWgADGyVHHAFaAAMbJUccAgAAAgAAHAI3AAgyMDIzMDcwNxwCPAAGMTMzNjM5ADhCSU0EJQAAAAAAEP3pcKxW/PSE+BUd1brEBB84QklNBDoAAAAAAOUAAAAQAAAAAQAAAAAAC3ByaW50T3V0cHV0AAAABQAAAABQc3RTYm9vbAEAAAAASW50ZWVudW0AAAAASW50ZQAAAABDbHJtAAAAD3ByaW50U2l4dGVlbkJpdGJvb2wAAAAAC3ByaW50ZXJOYW1lVEVYVAAAAAEAAAAAAA9wcmludFByb29mU2V0dXBPYmpjAAAADABQAHIAbwBvAGYAIABTAGUAdAB1AHAAAAAAAApwcm9vZlNldHVwAAAAAQAAAABCbHRuZW51bQAAAAxidWlsdGluUHJvb2YAAAAJcHJvb2ZDTVlLADhCSU0EOwAAAAACLQAAABAAAAABAAAAAAAScHJpbnRPdXRwdXRPcHRpb25zAAAAFwAAAABDcHRuYm9vbAAAAAAAQ2xicmJvb2wAAAAAAFJnc01ib29sAAAAAABDcm5DYm9vbAAAAAAAQ250Q2Jvb2wAAAAAAExibHNib29sAAAAAABOZ3R2Ym9vbAAAAAAARW1sRGJvb2wAAAAAAEludHJib29sAAAAAABCY2tnT2JqYwAAAAEAAAAAAABSR0JDAAAAAwAAAABSZCAgZG91YkBv4AAAAAAAAAAAAEdybiBkb3ViQG/gAAAAAAAAAAAAQmwgIGRvdWJAb+AAAAAAAAAAAABCcmRUVW50RiNSbHQAAAAAAAAAAAAAAABCbGQgVW50RiNSbHQAAAAAAAAAAAAAAABSc2x0VW50RiNQeGxAcsAAAAAAAAAAAAp2ZWN0b3JEYXRhYm9vbAEAAAAAUGdQc2VudW0AAAAAUGdQcwAAAABQZ1BDAAAAAExlZnRVbnRGI1JsdAAAAAAAAAAAAAAAAFRvcCBVbnRGI1JsdAAAAAAAAAAAAAAAAFNjbCBVbnRGI1ByY0BZAAAAAAAAAAAAEGNyb3BXaGVuUHJpbnRpbmdib29sAAAAAA5jcm9wUmVjdEJvdHRvbWxvbmcAAAAAAAAADGNyb3BSZWN0TGVmdGxvbmcAAAAAAAAADWNyb3BSZWN0UmlnaHRsb25nAAAAAAAAAAtjcm9wUmVjdFRvcGxvbmcAAAAAADhCSU0D7QAAAAAAEAEsAAAAAQABASwAAAABAAE4QklNBCYAAAAAAA4AAAAAAAAAAAAAP4AAADhCSU0EDQAAAAAABAAAAB44QklNBBkAAAAAAAQAAAAeOEJJTQPzAAAAAAAJAAAAAAAAAAABADhCSU0nEAAAAAAACgABAAAAAAAAAAI4QklNA/UAAAAAAEgAL2ZmAAEAbGZmAAYAAAAAAAEAL2ZmAAEAoZmaAAYAAAAAAAEAMgAAAAEAWgAAAAYAAAAAAAEANQAAAAEALQAAAAYAAAAAAAE4QklNA/gAAAAAAHAAAP////////////////////////////8D6AAAAAD/////////////////////////////A+gAAAAA/////////////////////////////wPoAAAAAP////////////////////////////8D6AAAOEJJTQQIAAAAAAAfAAAAAQAAAkAAAAJAAAAAAwAARhwAAAIqowAAAVXZAAA4QklNBB4AAAAAAAQAAAAAOEJJTQQaAAAAAANbAAAABgAAAAAAAAAAAAAOFgAAE4gAAAATAEIAUgBTAFMARABfAEMAYQBzAHQAIABJAHIAbwBuACAAQgBhAHIAAAABAAAAAAAAAAAAAAAAAAAAAAAAAAEAAAAAAAAAAAAAE4gAAA4WAAAAAAAAAAAAAAAAAAAAAAEAAAAAAAAAAAAAAAAAAAAAAAAAEAAAAAEAAAAAAABudWxsAAAAAgAAAAZib3VuZHNPYmpjAAAAAQAAAAAAAFJjdDEAAAAEAAAAAFRvcCBsb25nAAAAAAAAAABMZWZ0bG9uZwAAAAAAAAAAQnRvbWxvbmcAAA4WAAAAAFJnaHRsb25nAAATiAAAAAZzbGljZXNWbExzAAAAAU9iamMAAAABAAAAAAAFc2xpY2UAAAASAAAAB3NsaWNlSURsb25nAAAAAAAAAAdncm91cElEbG9uZwAAAAAAAAAGb3JpZ2luZW51bQAAAAxFU2xpY2VPcmlnaW4AAAANYXV0b0dlbmVyYXRlZAAAAABUeXBlZW51bQAAAApFU2xpY2VUeXBlAAAAAEltZyAAAAAGYm91bmRzT2JqYwAAAAEAAAAAAABSY3QxAAAABAAAAABUb3AgbG9uZwAAAAAAAAAATGVmdGxvbmcAAAAAAAAAAEJ0b21sb25nAAAOFgAAAABSZ2h0bG9uZwAAE4gAAAADdXJsVEVYVAAAAAEAAAAAAABudWxsVEVYVAAAAAEAAAAAAABNc2dlVEVYVAAAAAEAAAAAAAZhbHRUYWdURVhUAAAAAQAAAAAADmNlbGxUZXh0SXNIVE1MYm9vbAEAAAAIY2VsbFRleHRURVhUAAAAAQAAAAAACWhvcnpBbGlnbmVudW0AAAAPRVNsaWNlSG9yekFsaWduAAAAB2RlZmF1bHQAAAAJdmVydEFsaWduZW51bQAAAA9FU2xpY2VWZXJ0QWxpZ24AAAAHZGVmYXVsdAAAAAtiZ0NvbG9yVHlwZWVudW0AAAARRVNsaWNlQkdDb2xvclR5cGUAAAAATm9uZQAAAAl0b3BPdXRzZXRsb25nAAAAAAAAAApsZWZ0T3V0c2V0bG9uZwAAAAAAAAAMYm90dG9tT3V0c2V0bG9uZwAAAAAAAAALcmlnaHRPdXRzZXRsb25nAAAAAAA4QklNBCgAAAAAAAwAAAACP/AAAAAAAAA4QklNBBQAAAAAAAQAAAAYOEJJTQQMAAAAABY7AAAAAQAAAJ8AAABzAAAB4AAA16AAABYfABgAAf/Y/+0ADEFkb2JlX0NNAAH/7gAOQWRvYmUAZIAAAAAB/9sAhAAMCAgICQgMCQkMEQsKCxEVDwwMDxUYExMVExMYEQwMDAwMDBEMDAwMDAwMDAwMDAwMDAwMDAwMDAwMDAwMDAwMAQ0LCw0ODRAODhAUDg4OFBQODg4OFBEMDAwMDBERDAwMDAwMEQwMDAwMDAwMDAwMDAwMDAwMDAwMDAwMDAwMDAz/wAARCABzAJ8DASIAAhEBAxEB/90ABAAK/8QBPwAAAQUBAQEBAQEAAAAAAAAAAwABAgQFBgcICQoLAQABBQEBAQEBAQAAAAAAAAABAAIDBAUGBwgJCgsQAAEEAQMCBAIFBwYIBQMMMwEAAhEDBCESMQVBUWETInGBMgYUkaGxQiMkFVLBYjM0coLRQwclklPw4fFjczUWorKDJkSTVGRFwqN0NhfSVeJl8rOEw9N14/NGJ5SkhbSVxNTk9KW1xdXl9VZmdoaWprbG1ub2N0dXZ3eHl6e3x9fn9xEAAgIBAgQEAwQFBgcHBgU1AQACEQMhMRIEQVFhcSITBTKBkRShsUIjwVLR8DMkYuFygpJDUxVjczTxJQYWorKDByY1wtJEk1SjF2RFVTZ0ZeLys4TD03Xj80aUpIW0lcTU5PSltcXV5fVWZnaGlqa2xtbm9ic3R1dnd4eXp7fH/9oADAMBAAIRAxEAPwAvVettxcr7IGtd6bBbc579jWg/nFx+lt3Vs2f8OtHAzGZdIe3sNDyCJLN39l7HMeqXWOhYnVmtNh9HIYC1t7WhxLD9Kqxks31/2kTovSquk45xabHWMkul3jLd0c/S/rKAjYj6s19HT+KWijKbcklmXACfBByHsLG6AFgIcQZ3kEva+HfR2tdsUi5cv13LZj5xpZZ7fpPqOjQ8jkv3V/4N38239K9NkCdkg07uPtF+T5Wj8aqUcPoZ1Z1VLPTqdR+rgNgbQ8vcyR+5u+gsTHtzKsV91IGTa+yoOFjy0GQyqxzXta76G7b9H6Favuybqs7HDKjaLganncG7Gg+r6xa7+cb7foJD9qf4O0OFDIMMbpP6RhiewduUWWaarA+tXWbsK6mljS1j6nvN2zePaPfT/Wcz/p+knanQLdt3pSdYUHFU+lZdmT0vGyLhtsfWNwMjj2tOv7zUcvCSlOKr5IZtY5wkMsa/4ROv/SRXPWB1rrjKbvs7DAZra4mNPoP/ALPu+kih13ckRBCQaSQAJJ4AVfptpzmMs2lljgSGEFoDD9F3u/N2rYppZS0nvHuedP8Azlqfa1HRjBkPf7n8gdh/5kiWWNr0Orv3f/JIb8gn216D97v/AGULQCSiB3QSyc9zzLj8B2CiSBz3VbLz8bEr9W+xtLOzncnyrYPfZ/YWFf8AWrdkMGPUWY4e023WCXlgPv8ASoafZ7f33J1It//Q6CzHLdWf5p/gq+6HwRBAIIOmvtQqsu+n2zuaPzH9v6p+k1WGZGPkOh/sdEAO0PP5r/zlEQfNlBC26U8qFrLKyY9zR37j4tUBYD3QpKWVz3Xfq7bm5f23Dsa217dltVn0ZH83kVu2u221Le3JihdJq3Np6RTidOrxWWPe4PZZY6Y/SBwEMd+5tVljhZXj5zg6ux7gwYp27hv3e/2/o/bu936VHLDZ7Wua0yDLuIBDv+++1UavtD8ctFlYfRZW8tdA9OsbZdb7/f8A4T3/AKP/AMDTSuDqsfoo3U49425FTLmhwe1tjQ4BzRo8B35yiw6eScnwKKFg/a0gd3OJ+JJ1UDYUiVAooZeofu1XMdfxb6chl1eO97XD1GWhpc19jnbXVB/0fUr/AO49vqepWuuxcIviy3218gcEjxP7jFadlCtuzG9jR+eNAP6jU6O6C5nRsPIw8Ch+YXDKcN3pd6mE7/Qh35rvd6m5vq/zf+iV2yxz9XmGjhvYKpl9RxcRnqX2NYD+c48n+S36djv6q53P+tVtktw2bB/prQCf+t0/Qb/13/ttSCNMZL0OX1DFxK/UusbWzgOd3Pgxo99n9hc9nfWe6yW4TPTH+ntALv8ArdP0Gf8AXd//ABaxL7XknJzLYc7/AAtzjuI/kN+n/wBtsVS3qdQO3HabT+84QPkz/wAk5FDfjIyrXWvL77fz7HmYH8p7vbW1DddisIb6oe5xDZYR6YJ09+RZtr/7b3rPtfnZDB67xXS06B5AaP6tWjP+hvUfszNnquNr5+jcRsYP5QfZ/Obf3a0Vav8A/9Hc9A2iIB+Kw+q3dS6ZaX3dPsyMH/uRj+4iT7WOr/Se7/jPRZ+4ukx3ABXGCaiR9I8QmxC6RcFltlQABdI+kx4EDwDXNLv7SdxqsMg+m8/cVXo6x0XIdNGdQZ/NdY1jv820sVq7GY9m46tdw9hBB+bdzHKMy11FeTIBpoftYEuYdr9J79lE5eI36b3DWNa3gT/mIdtWVin05FrSAWsd569/oqrkWvqxzfay5lbX1thrd/uc8NZ7gdv0kaVxNwZWFMnIE/ytP++hVzRSfXZXaYvrD6oDCbS2XeqW/wAj07PVZ/o0C/IrpfW2y9rd7iJcdu2ATNu93tb+b/XUftGBvZuvoc95LWuDmulp1sY90+m2va3/AAqbKKRJ2PVo75FZPjub/ekX1Hi2szx7h/5JZn2mkPDfXqLtpcPe0jaC1vuf9Df7voJ25GG+9tZspNha4wAHaAs3ahpRpVt8uB4MjtGv5EaljGndYNzh9FizDl10MdYYaGNO1oG0EiTtZp7Vz1/1z6i5r620sx+Rvqmx5/q+sfTb/X2oiPdBl2ew6h1XGxa/Uy7W1tP0WE8n+S0e+139Vc1nfWvJvJZgV+m3/SvALh/KFX83X/13euZd1C7Jv3lpfbYQ31LXF7iT9Frne1v/AE0vSsyQGkm9xMNqPtZuJ2sApq2td/nKTQeDHqmtzqn3F91r8m887P0jj5eo79Gxv9VBsyMh2rXV4bexc7dYfw3/APbVaJjYXUMzZiYVVr77X2VGpggfomNucA2prX7tu76b01Tc1+PlOc1rGsYxztoa130mTu9P3/zX7/5iXEFcJagqY5znu3XEH3PscKwf6zrf0ikLnVyGhtcGIrH/AKNdve5GyacIfZ/stpsL6GHJJYWeneS71q2l5PqtZ7P0zPYjdGwRZ1CneXEguDzPgTX/ANJqMQZEDuiREQTWzVZVlPh1dTpc/YHka7437fVs9zfb7krMXNFrXPa/eYLbHbvlte8b/wDMXY3ZuFRiu6caKa2m/e3Jc7aYA2CtrfbX9BDzs3Du6rRkVWtLG2Me8CS0BhbucT8k7g0kSdQaHit9wkxAGhFnwf/S3qnGQFpVH2tHmFyFX1nr+y3X7Gh7GB9PMElza9tjCd/t3b/Z+4tvo3UX5uFVa4fpIG/jXTdv2s9jOfoblFCYOi4kHZ8hoYwlri0EhxPHmunxcg1ZGZbhMawivc5zZEbXepva3dt/N9P3fmLn24vp1VWsfvY4BxJhp97nBm1m5z/zHLZ6I51zssBoJdUAQ8loILtrvcPop5AJuiavT/0ZPHUTTft+seZkPPoWhzqqLLXONTRqxm9viz+d/wDA12XQ7sx3SaMn1GGy6pj3A1x9JocfoWVrzvHpFfUc2hlYZsw72Q0ktnY0/Tf/AFl6P9WWPP1ewi5h9tLWuMaS39Gfd/ZRwAVR331+ZZzEzoR6b6PEfXX1ftzMaxrC2txc17WlpJfWx53Nc+xv5yB0DpPRrMe+7qFjqIcWAhrSyCGElxcP3rFe+vxFfV2ggCSyJ05qrWPgdfONSaqa5Itcd+/YSH1+g9vtFm+l2zd/XUpj+6xiRIFno1Op4NGLn5GNTFlNVpYx5j3NBGx/t9vuarfXcjq7Mq1mNZktLXvaz0w8EDd9FrmN3bfaqeTnsy8i64VioOeIAPtgDb7P5PsXoGX1XBxM9uHdZYy68xXsaXDXT6Q/Oao8mlaWyw1vWnK2XH6s02ZDLLLRih9pcTv3tG9zrN4c530Vyz2VFxcw+13uh3IBH0f81di7P3/VjJyMh73Pt9XHrc+N5dYbK8bftO33LhLHWOuAIcPUlzBES3iRu2qMDqyCXRuYdWI1j3X2x6VjLKmBrneo8Oj0fZ9D9G612/8AkemittNlVF2GaMezGIaHMtItLt7313Pn+asr3bP8H/NrNItA2AH6bXhxAgAbuWO3Nd9JHFjy62om12OxjWVOYAHD3t3Nr2tc3e5rrG+pc789OjG9ytnKtg6PSDlZNecH5B2YtNl7rKLAXusc9rf0WRWHu3WPyK/X/wBJj+rWpvpxsW5tN1zb22te97ajw47TXv19zXMe9ZvR7cio2UGh3pZdNmO6xwP0Qa7nbHtj3Mfi0NVOrdVDi1zfYNgiBB17o8A6IEu7q3VdNdAdspaQfdYdNB2/lIGHdbj3sbitba58MZuO0at9Tx9v0VXfk1taGiwkSdRIdBa2He4bPp71o4FtLelNrF1bLBYbnPiqwtgei1rKLHervZ/OMejYjR1UfUCNGWQ5+SN95YxrQ+ytwkBz6fpVNed3v1Vl9bQXWt3+g0V7S5oadrmusvtaP8KzftZv3qjdlZLn4z5re11NZcNrQCanPra6z2u3+pt/dVmrq4b09uK2PtHq23Pt+zVlu8s9KtjPaGfZ9m/1av8AS/pU6Vb6n9i2N7VX13f/07Fv1S6FVU57W2b3S57za7Wf5DPZ/mtVvKw8jK6fXjYhNG19J1sc1wrY4OtYLq/Uf6j693vXKXfWnB2BoOQ7YQWl1gAkH2+39Ipv/wAZGQwFtGLjsj942PP5cdqMoa+kBESAHnxe8wfs1Fh8ACw/k2o7L+o7zNz6K7SRYGtYYAJcxv5ypftGthAY3TkNJkf9+UXdQue8N3GuZmBx9Lw/qoEHwXAjxb7LcjI3VuybXtq9jWmzbDS0bw70xV7dfcnHVhg2VeifSzaPcLq3XPfWC19Xpt+0ZLqG/on/AJmP7ELFzqmYduPdW2/dcH+o9oLhtDdmwuG9v+fsS6xf61DB9Mu2OYXRuG4xG93739ZSQx0OI+dLJzv0/RNb1S+9rMjId9oa8udvuBfYSzTY61zv8xD9Fj3sebd24tdZFRhk+72+8btv0Pagvqc2mvEDZsrcW2Fvu93v9T3M/N+g/cr+PVIDWyCAAJ8B+coySJE914AMYjs0nYhcWhpc6fpy0Njvp7/NanVOodZzra7XY9TLamuDDT7R7/puPreo5rtv7qb04MEfj3RLnPnSTHdAyur1Tw1siY3qFXQL8J2K0l9zLvtJeBtbU10sFTG/yrfe6/8AsLKxc9/qVMtb7wx43cRHud7YP09q07bbjjOrLiGujjTRYJBa4uHhHxiY/wDJoxlR0WmGlF0ab6PQe5zmPftl+yfaRHdwZ7Xe96KKKrWh9je2j45nwf7VlMtLaS2tzg6AQ3vIA2Fr/wCtvVujIyAQLMh9tTgdzHDgtG//AKncnAYyY2OHXp1vxVxZAJUeLQb/AKP0SMoYw76bLK5mCx5HOikTb6TafXf6TfoscQ5okbdGu/kpY7MFrdrsgw4yNIA+cqw5lNLfVxcje8ggNgT4ktc1z0vZycVA+klXvY+GyPUA0zjOLfa2l/aSwAwf63qJnYlXoEWYz/WLyRbW5paGx9H0jt97X/no11zfWeGH3QHa8kaHepC90apsjKJMSbpfCMJjiGl7tK5+9tFdlnpMpbsBdW5paC6fpMP6Tne9KutrqBY3PaCd+6kkhwDRuB3Tt/SfmK0bBwouZS4gljSRrMCfvQ9zwT7XYv8A/9Thqn9Joe2xr7vUbqHsdEHy3NRszO/aLRtbZa5jgTkPEkeq9ge5+zb677X7fp/pFKjD6bj1OZk1ON7XuaSNXFjXSx43e2tttfs+iiHOxay51OJWNzt82TZBJLpayzdWz3Odt2tVvglOPyxiDtf5tYzjCXzSkR2/JWP0urOuyWssfXQHtFVWjnH9Gzfu2C5vtlqs2dBxsdu59moPJrDnTO789zmf+Bqjf1bNtEPucG/ut0H3NVWrILbg/cd2rd08TpKHsxjVmyn3jLpQZswTZ9oeywfo7XtbvgNMRzEbOU97mWZFFYIfW5zBYR9EBoDdrSf+rVTZa7dvf7Dfsc2Z9xLWvsj6Ks49TXEEOO7GscB5j8z/AKLlDLIBDhDLHGTOy28WSNxALtu1/wDXrPpud/1xm160KYbr37qlSzZc8AE+oA/+0P0b/wDOb6atCQ0ayDxHKrktmI0ZkggHzmQpNbugEc6SoNBOp1Mjn4IoJAIGhMFC00iyKHbCO0cHxWbbiTqG6ga/cttxLgAIMhU7QWkmDB0ICQJUYhwb6y07CPoxI/BL1njZuduDNGn84CC3bvj3sb+49XrqQXzq6dNTzAn/ADlStrG4NHEyfkngsZC9FbHUmxzRawE73D6TBO0es1vur/r/AMz/AMIpY5awUvYNp9zXHmTBc0/9BAZvrLbGOcyxuocDDgfina9oB3HY8PncJ2uJd+ez8zY1z/5pOBINg9UaEUR0dOizDte173uY8CAGkN/6W129X2UdOeYJePOW/wDfWtXOwTY+TtEgNI+iT3gn95T9O4GKrBp5kH/vynOXHL5h9oYBiyR1gfsNO7kdLp9J9uPdOwFxY8QSB+68LN3CCgY+dmFvpOfuad21p11b7XKLXHaR5KDKIWOD6s+KU6PH9H//1eFsyC5znEy5xknxQH2z3UHWTAUCVelNpRgu55KZsucGjuYgeagSj4Ld2TWTIGrmnxLVDKdalmjC9Amfa1zMtwEk5DnyASAA5jvpD+qjVtNWUA5sC1p1BBBewl//AFD0HHAfRks7vssaPiQNVbvEY4taJfSRcI8GfTb/ANt71WJ/FtRH4NusbeeTr56qwGaxPAEf3IFbpcNeRM+IR5buHx1URZQuz6ZaTHM91IGNsaTLY7oReC+ToNdVIWANI511SpVpNQTI07D8qC8tc73Ez+9/1JSNrgZbqPMoZsIO4fRPiPv/AM1GkWw9N8gAfSJgjT7iVVvobBsP0j7Z7cq7ZYdoE6E+09wQqznvaSeNzpc0ePG4Ii0GnPsqIEjt94VeGw/dr3P3BadjtSWkSORyCql7CS0Bv03CWjwHud/1KeCsIQ0W5FIdtIcx5iypw3MfH7zD7Xf9WrNfoWmaXCt/+hsf7T/xGRZ7mf8AFZf/ALEoIq0iZGv4lRdUATI5B2nwJ0/tImigWFN2tuh8tLbXAtOhAsHf+2rBYNI+apCwMDmOY1zSWOJ/OG0/4O0e6ver/p+o31aLDfWwbrGiG3saPpu9M/o7mM/7kU/9frrTZBMZP//W83USqiStFrhsn5q7j/Txuf5l3PxCyUlXyM+N1sWf0v8Axz/h+atBk6/Dyj+1/IXMpKIssXq8P+i0c/zbeeeApifUHPK5FJDqV3QPYHj5/wAE7pg/S7fwXHJJKesM6fS/DxTV8n49+FyiSKHqhOz87t4eP5v8pCv+j3nz5/8AIrmkklF3nfSPKgf5+rn6Lv8Avv0ViJJy0u2/+cPy4/78h2dvishJJDfs+m7j6B545UG/RPhOvh9E/wDTVNJFD//ZADhCSU0EIQAAAAAAVwAAAAEBAAAADwBBAGQAbwBiAGUAIABQAGgAbwB0AG8AcwBoAG8AcAAAABQAQQBkAG8AYgBlACAAUABoAG8AdABvAHMAaABvAHAAIAAyADAAMgAwAAAAAQA4QklNBAEAAAAAATgABgAAAAAAAAAAAAAAAAAAAAAAAAAAAAAAAAAIAAAAAAAAAAAAAAAAAAAAAAAAAAAAAAAAAAMACQAAAAEAAAAAAAAAAAAAAAAAAAAAAAAABAAzGjz///pgADMaPP//+mAAMxo8///6YAAEAErumgAhsTsASu6aACGxOwBK7poAIbE7AAQAXcObADzKjQBdw5sAPMqNAF3DmwA8yo0ABABl7kMASE7FAGXuQwBITsUAZe5DAEhOxQAEAGYdEgA/YnYAZh0SAD9idgBmHRIAP2J2AAQAUzh4AB1+mABTOHgAHX6YAFM4eAAdfpgABABCnO///9L9AEKc7///0v0AQpzv///S/QAEAD2GLP/+yo0APYYs//7KjQA9hiz//sqNAAQAOEhn//6uawA4SGf//q5rADhIZ//+rms4QklNBAYAAAAAAAcABwAAAAEBAP/hLiBodHRwOi8vbnMuYWRvYmUuY29tL3hhcC8xLjAvADw/eHBhY2tldCBiZWdpbj0i77u/IiBpZD0iVzVNME1wQ2VoaUh6cmVTek5UY3prYzlkIj8+IDx4OnhtcG1ldGEgeG1sbnM6eD0iYWRvYmU6bnM6bWV0YS8iIHg6eG1wdGs9IkFkb2JlIFhNUCBDb3JlIDUuNi1jMTQ4IDc5LjE2NDAzNiwgMjAxOS8wOC8xMy0wMTowNjo1NyAgICAgICAgIj4gPHJkZjpSREYgeG1sbnM6cmRmPSJodHRwOi8vd3d3LnczLm9yZy8xOTk5LzAyLzIyLXJkZi1zeW50YXgtbnMjIj4gPHJkZjpEZXNjcmlwdGlvbiByZGY6YWJvdXQ9IiIgeG1sbnM6eG1wPSJodHRwOi8vbnMuYWRvYmUuY29tL3hhcC8xLjAvIiB4bWxuczphdXg9Imh0dHA6Ly9ucy5hZG9iZS5jb20vZXhpZi8xLjAvYXV4LyIgeG1sbnM6ZXhpZkVYPSJodHRwOi8vY2lwYS5qcC9leGlmLzEuMC8iIHhtbG5zOnBob3Rvc2hvcD0iaHR0cDovL25zLmFkb2JlLmNvbS9waG90b3Nob3AvMS4wLyIgeG1sbnM6c3RDYW1lcmE9Imh0dHA6Ly9ucy5hZG9iZS5jb20vcGhvdG9zaG9wLzEuMC9jYW1lcmEtcHJvZmlsZSIgeG1sbnM6Y3JsY3A9Imh0dHA6Ly9ucy5hZG9iZS5jb20vY2FtZXJhLXJhdy1lbWJlZGRlZC1sZW5zLXByb2ZpbGUvMS4wLyIgeG1sbnM6eG1wTU09Imh0dHA6Ly9ucy5hZG9iZS5jb20veGFwLzEuMC9tbS8iIHhtbG5zOnN0RXZ0PSJodHRwOi8vbnMuYWRvYmUuY29tL3hhcC8xLjAvc1R5cGUvUmVzb3VyY2VFdmVudCMiIHhtbG5zOnN0UmVmPSJodHRwOi8vbnMuYWRvYmUuY29tL3hhcC8xLjAvc1R5cGUvUmVzb3VyY2VSZWYjIiB4bWxuczpkYz0iaHR0cDovL3B1cmwub3JnL2RjL2VsZW1lbnRzLzEuMS8iIHhtbG5zOmNycz0iaHR0cDovL25zLmFkb2JlLmNvbS9jYW1lcmEtcmF3LXNldHRpbmdzLzEuMC8iIHhtcDpSYXRpbmc9IjAiIHhtcDpDcmVhdG9yVG9vbD0iRGlnaXRhbCBDYW1lcmEgR0ZYMTAwUyBWZXIxLjIwIiB4bXA6TW9kaWZ5RGF0ZT0iMjAyMy0wNy0xNFQxMDo1MToyMiswMTowMCIgeG1wOkNyZWF0ZURhdGU9IjIwMjMtMDctMDdUMTM6MzY6MzkiIHhtcDpNZXRhZGF0YURhdGU9IjIwMjMtMDctMTRUMTA6NTE6MjIrMDE6MDAiIGF1eDpGdWppUmF0aW5nQWxyZWFkeUFwcGxpZWQ9IlRydWUiIGF1eDpTZXJpYWxOdW1iZXI9IjEzMDAwOTE4IiBhdXg6TGVuc0luZm89IjIwMDAvMTAwIDM1MDAvMTAwIDQwMC8xMDAgNDAwLzEwMCIgYXV4OkxlbnM9IkdGMjAtMzVtbUY0IFIgV1IiIGF1eDpMZW5zU2VyaWFsTnVtYmVyPSIyN0EwMDQ3MCIgYXV4OkRpc3RvcnRpb25Db3JyZWN0aW9uQWxyZWFkeUFwcGxpZWQ9IlRydWUiIGF1eDpMYXRlcmFsQ2hyb21hdGljQWJlcnJhdGlvbkNvcnJlY3Rpb25BbHJlYWR5QXBwbGllZD0iVHJ1ZSIgYXV4OlZpZ25ldHRlQ29ycmVjdGlvbkFscmVhZHlBcHBsaWVkPSJUcnVlIiBleGlmRVg6TGVuc01vZGVsPSJHRjIwLTM1bW1GNCBSIFdSIiBleGlmRVg6TGVuc01ha2U9IkZVSklGSUxNIiBwaG90b3Nob3A6RGF0ZUNyZWF0ZWQ9IjIwMjMtMDctMDdUMTM6MzY6MzkiIHBob3Rvc2hvcDpDb2xvck1vZGU9IjMiIHBob3Rvc2hvcDpJQ0NQcm9maWxlPSJEaXNwbGF5IFAzIiB4bXBNTTpEb2N1bWVudElEPSJhZG9iZTpkb2NpZDpwaG90b3Nob3A6MDA4NWIwNWEtMGY3Zi1mZDQyLWFjODYtMTM1ZGQ0NTllYmIwIiB4bXBNTTpPcmlnaW5hbERvY3VtZW50SUQ9IkI4RDU5QUQxM0MxQkZCMDREMzM0NTBCRTk0NTdFMjA0IiB4bXBNTTpJbnN0YW5jZUlEPSJ4bXAuaWlkOmFkZDA0NmIyLWRjODAtNDQzOS05NDQ5LWE5NWFiOGU5MDRhNCIgZGM6Zm9ybWF0PSJpbWFnZS9qcGVnIiBjcnM6VmVyc2lvbj0iMTUuNC4xIiBjcnM6UHJvY2Vzc1ZlcnNpb249IjE1LjQiIGNyczpXaGl0ZUJhbGFuY2U9IkF1dG8iIGNyczpBdXRvV2hpdGVWZXJzaW9uPSIxMzQzNDg4MDAiIGNyczpUZW1wZXJhdHVyZT0iMjg1MCIgY3JzOlRpbnQ9IisyIiBjcnM6RXhwb3N1cmUyMDEyPSIrMC41NSIgY3JzOkNvbnRyYXN0MjAxMj0iMCIgY3JzOkhpZ2hsaWdodHMyMDEyPSItNDIiIGNyczpTaGFkb3dzMjAxMj0iKzQ3IiBjcnM6V2hpdGVzMjAxMj0iMCIgY3JzOkJsYWNrczIwMTI9IjAiIGNyczpUZXh0dXJlPSIwIiBjcnM6Q2xhcml0eTIwMTI9IjAiIGNyczpEZWhhemU9IjAiIGNyczpWaWJyYW5jZT0iMCIgY3JzOlNhdHVyYXRpb249IjAiIGNyczpQYXJhbWV0cmljU2hhZG93cz0iMCIgY3JzOlBhcmFtZXRyaWNEYXJrcz0iMCIgY3JzOlBhcmFtZXRyaWNMaWdodHM9IjAiIGNyczpQYXJhbWV0cmljSGlnaGxpZ2h0cz0iMCIgY3JzOlBhcmFtZXRyaWNTaGFkb3dTcGxpdD0iMjUiIGNyczpQYXJhbWV0cmljTWlkdG9uZVNwbGl0PSI1MCIgY3JzOlBhcmFtZXRyaWNIaWdobGlnaHRTcGxpdD0iNzUiIGNyczpTaGFycG5lc3M9IjQwIiBjcnM6U2hhcnBlblJhZGl1cz0iKzEuMCIgY3JzOlNoYXJwZW5EZXRhaWw9IjI1IiBjcnM6U2hhcnBlbkVkZ2VNYXNraW5nPSIwIiBjcnM6THVtaW5hbmNlU21vb3RoaW5nPSIwIiBjcnM6Q29sb3JOb2lzZVJlZHVjdGlvbj0iMjUiIGNyczpDb2xvck5vaXNlUmVkdWN0aW9uRGV0YWlsPSI1MCIgY3JzOkNvbG9yTm9pc2VSZWR1Y3Rpb25TbW9vdGhuZXNzPSI1MCIgY3JzOkh1ZUFkanVzdG1lbnRSZWQ9IjAiIGNyczpIdWVBZGp1c3RtZW50T3JhbmdlPSIwIiBjcnM6SHVlQWRqdXN0bWVudFllbGxvdz0iMCIgY3JzOkh1ZUFkanVzdG1lbnRHcmVlbj0iMCIgY3JzOkh1ZUFkanVzdG1lbnRBcXVhPSIwIiBjcnM6SHVlQWRqdXN0bWVudEJsdWU9IjAiIGNyczpIdWVBZGp1c3RtZW50UHVycGxlPSIwIiBjcnM6SHVlQWRqdXN0bWVudE1hZ2VudGE9IjAiIGNyczpTYXR1cmF0aW9uQWRqdXN0bWVudFJlZD0iMCIgY3JzOlNhdHVyYXRpb25BZGp1c3RtZW50T3JhbmdlPSIwIiBjcnM6U2F0dXJhdGlvbkFkanVzdG1lbnRZZWxsb3c9IjAiIGNyczpTYXR1cmF0aW9uQWRqdXN0bWVudEdyZWVuPSIwIiBjcnM6U2F0dXJhdGlvbkFkanVzdG1lbnRBcXVhPSIwIiBjcnM6U2F0dXJhdGlvbkFkanVzdG1lbnRCbHVlPSIwIiBjcnM6U2F0dXJhdGlvbkFkanVzdG1lbnRQdXJwbGU9IjAiIGNyczpTYXR1cmF0aW9uQWRqdXN0bWVudE1hZ2VudGE9IjAiIGNyczpMdW1pbmFuY2VBZGp1c3RtZW50UmVkPSIwIiBjcnM6THVtaW5hbmNlQWRqdXN0bWVudE9yYW5nZT0iMCIgY3JzOkx1bWluYW5jZUFkanVzdG1lbnRZZWxsb3c9IjAiIGNyczpMdW1pbmFuY2VBZGp1c3RtZW50R3JlZW49IjAiIGNyczpMdW1pbmFuY2VBZGp1c3RtZW50QXF1YT0iMCIgY3JzOkx1bWluYW5jZUFkanVzdG1lbnRCbHVlPSIwIiBjcnM6THVtaW5hbmNlQWRqdXN0bWVudFB1cnBsZT0iMCIgY3JzOkx1bWluYW5jZUFkanVzdG1lbnRNYWdlbnRhPSIwIiBjcnM6U3BsaXRUb25pbmdTaGFkb3dIdWU9IjAiIGNyczpTcGxpdFRvbmluZ1NoYWRvd1NhdHVyYXRpb249IjAiIGNyczpTcGxpdFRvbmluZ0hpZ2hsaWdodEh1ZT0iMCIgY3JzOlNwbGl0VG9uaW5nSGlnaGxpZ2h0U2F0dXJhdGlvbj0iMCIgY3JzOlNwbGl0VG9uaW5nQmFsYW5jZT0iMCIgY3JzOkNvbG9yR3JhZGVNaWR0b25lSHVlPSIwIiBjcnM6Q29sb3JHcmFkZU1pZHRvbmVTYXQ9IjAiIGNyczpDb2xvckdyYWRlU2hhZG93THVtPSIwIiBjcnM6Q29sb3JHcmFkZU1pZHRvbmVMdW09IjAiIGNyczpDb2xvckdyYWRlSGlnaGxpZ2h0THVtPSIwIiBjcnM6Q29sb3JHcmFkZUJsZW5kaW5nPSI1MCIgY3JzOkNvbG9yR3JhZGVHbG9iYWxIdWU9IjAiIGNyczpDb2xvckdyYWRlR2xvYmFsU2F0PSIwIiBjcnM6Q29sb3JHcmFkZUdsb2JhbEx1bT0iMCIgY3JzOkF1dG9MYXRlcmFsQ0E9IjEiIGNyczpMZW5zUHJvZmlsZUVuYWJsZT0iMSIgY3JzOkxlbnNNYW51YWxEaXN0b3J0aW9uQW1vdW50PSIwIiBjcnM6VmlnbmV0dGVBbW91bnQ9IjAiIGNyczpEZWZyaW5nZVB1cnBsZUFtb3VudD0iMCIgY3JzOkRlZnJpbmdlUHVycGxlSHVlTG89IjMwIiBjcnM6RGVmcmluZ2VQdXJwbGVIdWVIaT0iNzAiIGNyczpEZWZyaW5nZUdyZWVuQW1vdW50PSIwIiBjcnM6RGVmcmluZ2VHcmVlbkh1ZUxvPSI0MCIgY3JzOkRlZnJpbmdlR3JlZW5IdWVIaT0iNjAiIGNyczpQZXJzcGVjdGl2ZVVwcmlnaHQ9IjAiIGNyczpQZXJzcGVjdGl2ZVZlcnRpY2FsPSIwIiBjcnM6UGVyc3BlY3RpdmVIb3Jpem9udGFsPSIwIiBjcnM6UGVyc3BlY3RpdmVSb3RhdGU9IjAuMCIgY3JzOlBlcnNwZWN0aXZlQXNwZWN0PSIwIiBjcnM6UGVyc3BlY3RpdmVTY2FsZT0iMTAwIiBjcnM6UGVyc3BlY3RpdmVYPSIwLjAwIiBjcnM6UGVyc3BlY3RpdmVZPSIwLjAwIiBjcnM6R3JhaW5BbW91bnQ9IjAiIGNyczpQb3N0Q3JvcFZpZ25ldHRlQW1vdW50PSIwIiBjcnM6U2hhZG93VGludD0iMCIgY3JzOlJlZEh1ZT0iMCIgY3JzOlJlZFNhdHVyYXRpb249IjAiIGNyczpHcmVlbkh1ZT0iMCIgY3JzOkdyZWVuU2F0dXJhdGlvbj0iMCIgY3JzOkJsdWVIdWU9IjAiIGNyczpCbHVlU2F0dXJhdGlvbj0iMCIgY3JzOk92ZXJyaWRlTG9va1ZpZ25ldHRlPSJGYWxzZSIgY3JzOlRvbmVDdXJ2ZU5hbWUyMDEyPSJMaW5lYXIiIGNyczpDYW1lcmFQcm9maWxlPSJBZG9iZSBTdGFuZGFyZCIgY3JzOkNhbWVyYVByb2ZpbGVEaWdlc3Q9IkQ0RkU1RDkxNjQwRDBDNUEwMUI1NjMzRUI4MDYxMDAyIiBjcnM6TGVuc1Byb2ZpbGVTZXR1cD0iTGVuc0RlZmF1bHRzIiBjcnM6TGVuc1Byb2ZpbGVOYW1lPSJDYW1lcmEgU2V0dGluZ3MiIGNyczpMZW5zUHJvZmlsZURpZ2VzdD0iNjlBRjE3MDUxNDM0MkExMDI1RTVDMzI4Q0RDQzcwMDgiIGNyczpMZW5zUHJvZmlsZUlzRW1iZWRkZWQ9IlRydWUiIGNyczpMZW5zUHJvZmlsZURpc3RvcnRpb25TY2FsZT0iMTAwIiBjcnM6TGVuc1Byb2ZpbGVWaWduZXR0aW5nU2NhbGU9IjEwMCIgY3JzOkhhc1NldHRpbmdzPSJUcnVlIiBjcnM6SGFzQ3JvcD0iRmFsc2UiIGNyczpBbHJlYWR5QXBwbGllZD0iVHJ1ZSI+IDxwaG90b3Nob3A6Q2FtZXJhUHJvZmlsZXM+IDxyZGY6U2VxPiA8cmRmOmxpPiA8cmRmOkRlc2NyaXB0aW9uIHN0Q2FtZXJhOkF1dGhvcj0iQWRvYmUiIHN0Q2FtZXJhOk1ha2U9IkZVSklGSUxNIiBzdENhbWVyYTpNb2RlbD0iR0ZYMTAwUyIgc3RDYW1lcmE6VW5pcXVlQ2FtZXJhTW9kZWw9IkZ1amlmaWxtIEdGWCAxMDBTIiBzdENhbWVyYTpDYW1lcmFSYXdQcm9maWxlPSJUcnVlIiBzdENhbWVyYTpBdXRvU2NhbGU9IkZhbHNlIiBzdENhbWVyYTpMZW5zPSJHRjIwLTM1bW1GNCBSIFdSIiBzdENhbWVyYTpDYW1lcmFQcmV0dHlOYW1lPSJGdWppZmlsbSBHRlggMTAwUyIgc3RDYW1lcmE6TGVuc1ByZXR0eU5hbWU9IkdGMjAtMzVtbUY0IFIgV1IiIHN0Q2FtZXJhOlByb2ZpbGVOYW1lPSJDYW1lcmEgU2V0dGluZ3MiIHN0Q2FtZXJhOlNlbnNvckZvcm1hdEZhY3Rvcj0iMC43NDE4MDMiIHN0Q2FtZXJhOkZvY2FsTGVuZ3RoPSIyNC44IiBzdENhbWVyYTpGb2N1c0Rpc3RhbmNlPSIxMDAwMCIgc3RDYW1lcmE6QXBlcnR1cmVWYWx1ZT0iOCI+IDxjcmxjcDpQZXJzcGVjdGl2ZU1vZGVsPiA8cmRmOkRlc2NyaXB0aW9uIHN0Q2FtZXJhOlZlcnNpb249IjIiIHN0Q2FtZXJhOlNjYWxlRmFjdG9yPSIxLjAxODEzNCIgc3RDYW1lcmE6UmFkaWFsRGlzdG9ydFBhcmFtMT0iLTAuMDU3MzU5IiBzdENhbWVyYTpSYWRpYWxEaXN0b3J0UGFyYW0yPSIwLjA0OTQwNyIgc3RDYW1lcmE6UmFkaWFsRGlzdG9ydFBhcmFtMz0iLTAuMDEyNDcyIj4gPGNybGNwOlZpZ25ldHRlTW9kZWw+IDxyZGY6RGVzY3JpcHRpb24gc3RDYW1lcmE6VmlnbmV0dGVNb2RlbFBhcmFtMT0iMSI+IDxzdENhbWVyYTpWaWduZXR0ZU1vZGVsUGllY2V3aXNlUGFyYW0+IDxyZGY6U2VxPiA8cmRmOmxpPjAuMDAwMDAwLCAxLjAwMDAwMDwvcmRmOmxpPiA8cmRmOmxpPjAuNDE1NzY5LCAwLjkyMjkzNTwvcmRmOmxpPiA8cmRmOmxpPjAuNTg4MTgyLCAwLjg1ODM0MDwvcmRmOmxpPiA8cmRmOmxpPjAuNzIwMTc5LCAwLjgwMjgyMjwvcmRmOmxpPiA8cmRmOmxpPjAuODMxNTM4LCAwLjc0NjM1MzwvcmRmOmxpPiA8cmRmOmxpPjAuOTI5NTY4LCAwLjY5MzI5NjwvcmRmOmxpPiA8cmRmOmxpPjEuMDE4NTY5LCAwLjY0NzI4MDwvcmRmOmxpPiA8cmRmOmxpPjEuMDk5ODMxLCAwLjYwNjYzMTwvcmRmOmxpPiA8cmRmOmxpPjEuMTc1OTMzLCAwLjU3MDYzMDwvcmRmOmxpPiA8cmRmOmxpPjEuMjQ3MzA2LCAwLjU3MDYzMDwvcmRmOmxpPiA8L3JkZjpTZXE+IDwvc3RDYW1lcmE6VmlnbmV0dGVNb2RlbFBpZWNld2lzZVBhcmFtPiA8L3JkZjpEZXNjcmlwdGlvbj4gPC9jcmxjcDpWaWduZXR0ZU1vZGVsPiA8L3JkZjpEZXNjcmlwdGlvbj4gPC9jcmxjcDpQZXJzcGVjdGl2ZU1vZGVsPiA8L3JkZjpEZXNjcmlwdGlvbj4gPC9yZGY6bGk+IDwvcmRmOlNlcT4gPC9waG90b3Nob3A6Q2FtZXJhUHJvZmlsZXM+IDxwaG90b3Nob3A6RG9jdW1lbnRBbmNlc3RvcnM+IDxyZGY6QmFnPiA8cmRmOmxpPnhtcC5kaWQ6OTUxNWRkZTUtYjcyZS00ZTVmLWFkN2ItZjNjNzFjN2NkMTdjPC9yZGY6bGk+IDxyZGY6bGk+eG1wLmRpZDpiNGI0YmNmOS02MTFlLTQ4MzUtOGNmZi05ZDNlNWFlMzQ5ZTE8L3JkZjpsaT4gPHJkZjpsaT54bXAuZGlkOmQ2ODI4Y2U5LWRkZTQtNGJiMC04NjM2LTUyMDAwZmM2OWFhNjwvcmRmOmxpPiA8L3JkZjpCYWc+IDwvcGhvdG9zaG9wOkRvY3VtZW50QW5jZXN0b3JzPiA8eG1wTU06SGlzdG9yeT4gPHJkZjpTZXE+IDxyZGY6bGkgc3RFdnQ6YWN0aW9uPSJzYXZlZCIgc3RFdnQ6aW5zdGFuY2VJRD0ieG1wLmlpZDo2NzcxNWIwOC0zYTNjLTQxNWQtODEyZi1iZjA3YmY5M2RkNzIiIHN0RXZ0OndoZW49IjIwMjMtMDctMTBUMDc6MTQ6MzcrMDI6MDAiIHN0RXZ0OnNvZnR3YXJlQWdlbnQ9IkFkb2JlIFBob3Rvc2hvcCBDYW1lcmEgUmF3IDE1LjQuMSAoTWFjaW50b3NoKSIgc3RFdnQ6Y2hhbmdlZD0iL21ldGFkYXRhIi8+IDxyZGY6bGkgc3RFdnQ6YWN0aW9uPSJkZXJpdmVkIiBzdEV2dDpwYXJhbWV0ZXJzPSJjb252ZXJ0ZWQgZnJvbSBpbWFnZS94LWZ1amktcmF3IHRvIGltYWdlL3RpZmYiLz4gPHJkZjpsaSBzdEV2dDphY3Rpb249InNhdmVkIiBzdEV2dDppbnN0YW5jZUlEPSJ4bXAuaWlkOjFiYzMxYWY0LThjZmUtNGRhZS1hMzJjLWFkZTg3ODc0ZWFlNSIgc3RFdnQ6d2hlbj0iMjAyMy0wNy0xMFQwNzoxNDozOCswMjowMCIgc3RFdnQ6c29mdHdhcmVBZ2VudD0iQWRvYmUgUGhvdG9zaG9wIENhbWVyYSBSYXcgMTUuNC4xIChNYWNpbnRvc2gpIiBzdEV2dDpjaGFuZ2VkPSIvIi8+IDxyZGY6bGkgc3RFdnQ6YWN0aW9uPSJzYXZlZCIgc3RFdnQ6aW5zdGFuY2VJRD0ieG1wLmlpZDo3N2ExZTI4My1iMjYwLTQ0ZGItOTMyNy02NDA3MDQzMDA2OTEiIHN0RXZ0OndoZW49IjIwMjMtMDctMTRUMTA6NTE6MjIrMDE6MDAiIHN0RXZ0OnNvZnR3YXJlQWdlbnQ9IkFkb2JlIFBob3Rvc2hvcCAyMS4wIChNYWNpbnRvc2gpIiBzdEV2dDpjaGFuZ2VkPSIvIi8+IDxyZGY6bGkgc3RFdnQ6YWN0aW9uPSJjb252ZXJ0ZWQiIHN0RXZ0OnBhcmFtZXRlcnM9ImZyb20gaW1hZ2UvdGlmZiB0byBpbWFnZS9qcGVnIi8+IDxyZGY6bGkgc3RFdnQ6YWN0aW9uPSJkZXJpdmVkIiBzdEV2dDpwYXJhbWV0ZXJzPSJjb252ZXJ0ZWQgZnJvbSBpbWFnZS90aWZmIHRvIGltYWdlL2pwZWciLz4gPHJkZjpsaSBzdEV2dDphY3Rpb249InNhdmVkIiBzdEV2dDppbnN0YW5jZUlEPSJ4bXAuaWlkOmFkZDA0NmIyLWRjODAtNDQzOS05NDQ5LWE5NWFiOGU5MDRhNCIgc3RFdnQ6d2hlbj0iMjAyMy0wNy0xNFQxMDo1MToyMiswMTowMCIgc3RFdnQ6c29mdHdhcmVBZ2VudD0iQWRvYmUgUGhvdG9zaG9wIDIxLjAgKE1hY2ludG9zaCkiIHN0RXZ0OmNoYW5nZWQ9Ii8iLz4gPC9yZGY6U2VxPiA8L3htcE1NOkhpc3Rvcnk+IDx4bXBNTTpEZXJpdmVkRnJvbSBzdFJlZjppbnN0YW5jZUlEPSJ4bXAuaWlkOjc3YTFlMjgzLWIyNjAtNDRkYi05MzI3LTY0MDcwNDMwMDY5MSIgc3RSZWY6ZG9jdW1lbnRJRD0iYWRvYmU6ZG9jaWQ6cGhvdG9zaG9wOjgzYjJlY2E0LWYyYTctYjQ0NS04MGM4LTE2N2RjYWQxZDdhMyIgc3RSZWY6b3JpZ2luYWxEb2N1bWVudElEPSJCOEQ1OUFEMTNDMUJGQjA0RDMzNDUwQkU5NDU3RTIwNCIvPiA8Y3JzOlRvbmVDdXJ2ZVBWMjAxMj4gPHJkZjpTZXE+IDxyZGY6bGk+MCwgMDwvcmRmOmxpPiA8cmRmOmxpPjI1NSwgMjU1PC9yZGY6bGk+IDwvcmRmOlNlcT4gPC9jcnM6VG9uZUN1cnZlUFYyMDEyPiA8Y3JzOlRvbmVDdXJ2ZVBWMjAxMlJlZD4gPHJkZjpTZXE+IDxyZGY6bGk+MCwgMDwvcmRmOmxpPiA8cmRmOmxpPjI1NSwgMjU1PC9yZGY6bGk+IDwvcmRmOlNlcT4gPC9jcnM6VG9uZUN1cnZlUFYyMDEyUmVkPiA8Y3JzOlRvbmVDdXJ2ZVBWMjAxMkdyZWVuPiA8cmRmOlNlcT4gPHJkZjpsaT4wLCAwPC9yZGY6bGk+IDxyZGY6bGk+MjU1LCAyNTU8L3JkZjpsaT4gPC9yZGY6U2VxPiA8L2NyczpUb25lQ3VydmVQVjIwMTJHcmVlbj4gPGNyczpUb25lQ3VydmVQVjIwMTJCbHVlPiA8cmRmOlNlcT4gPHJkZjpsaT4wLCAwPC9yZGY6bGk+IDxyZGY6bGk+MjU1LCAyNTU8L3JkZjpsaT4gPC9yZGY6U2VxPiA8L2NyczpUb25lQ3VydmVQVjIwMTJCbHVlPiA8Y3JzOkxvb2s+IDxyZGY6RGVzY3JpcHRpb24gY3JzOk5hbWU9IkFkb2JlIENvbG9yIiBjcnM6QW1vdW50PSIxIiBjcnM6VVVJRD0iQjk1MkMyMzExMTFDRDhFMEVDQ0YxNEI4NkJBQTcwNzciIGNyczpTdXBwb3J0c0Ftb3VudD0iZmFsc2UiIGNyczpTdXBwb3J0c01vbm9jaHJvbWU9ImZhbHNlIiBjcnM6U3VwcG9ydHNPdXRwdXRSZWZlcnJlZD0iZmFsc2UiIGNyczpDb3B5cmlnaHQ9IsKpIDIwMTggQWRvYmUgU3lzdGVtcywgSW5jLiI+IDxjcnM6R3JvdXA+IDxyZGY6QWx0PiA8cmRmOmxpIHhtbDpsYW5nPSJ4LWRlZmF1bHQiPlByb2ZpbGVzPC9yZGY6bGk+IDwvcmRmOkFsdD4gPC9jcnM6R3JvdXA+IDxjcnM6UGFyYW1ldGVycz4gPHJkZjpEZXNjcmlwdGlvbiBjcnM6VmVyc2lvbj0iMTUuNC4xIiBjcnM6UHJvY2Vzc1ZlcnNpb249IjE1LjQiIGNyczpDb252ZXJ0VG9HcmF5c2NhbGU9IkZhbHNlIiBjcnM6Q2FtZXJhUHJvZmlsZT0iQWRvYmUgU3RhbmRhcmQiIGNyczpMb29rVGFibGU9IkUxMDk1MTQ5RkRCMzlEN0EwNTdCQUIyMDg4MzdFMkUxIj4gPGNyczpUb25lQ3VydmVQVjIwMTI+IDxyZGY6U2VxPiA8cmRmOmxpPjAsIDA8L3JkZjpsaT4gPHJkZjpsaT4yMiwgMTY8L3JkZjpsaT4gPHJkZjpsaT40MCwgMzU8L3JkZjpsaT4gPHJkZjpsaT4xMjcsIDEyNzwvcmRmOmxpPiA8cmRmOmxpPjIyNCwgMjMwPC9yZGY6bGk+IDxyZGY6bGk+MjQwLCAyNDY8L3JkZjpsaT4gPHJkZjpsaT4yNTUsIDI1NTwvcmRmOmxpPiA8L3JkZjpTZXE+IDwvY3JzOlRvbmVDdXJ2ZVBWMjAxMj4gPGNyczpUb25lQ3VydmVQVjIwMTJSZWQ+IDxyZGY6U2VxPiA8cmRmOmxpPjAsIDA8L3JkZjpsaT4gPHJkZjpsaT4yNTUsIDI1NTwvcmRmOmxpPiA8L3JkZjpTZXE+IDwvY3JzOlRvbmVDdXJ2ZVBWMjAxMlJlZD4gPGNyczpUb25lQ3VydmVQVjIwMTJHcmVlbj4gPHJkZjpTZXE+IDxyZGY6bGk+MCwgMDwvcmRmOmxpPiA8cmRmOmxpPjI1NSwgMjU1PC9yZGY6bGk+IDwvcmRmOlNlcT4gPC9jcnM6VG9uZUN1cnZlUFYyMDEyR3JlZW4+IDxjcnM6VG9uZUN1cnZlUFYyMDEyQmx1ZT4gPHJkZjpTZXE+IDxyZGY6bGk+MCwgMDwvcmRmOmxpPiA8cmRmOmxpPjI1NSwgMjU1PC9yZGY6bGk+IDwvcmRmOlNlcT4gPC9jcnM6VG9uZUN1cnZlUFYyMDEyQmx1ZT4gPC9yZGY6RGVzY3JpcHRpb24+IDwvY3JzOlBhcmFtZXRlcnM+IDwvcmRmOkRlc2NyaXB0aW9uPiA8L2NyczpMb29rPiA8L3JkZjpEZXNjcmlwdGlvbj4gPC9yZGY6UkRGPiA8L3g6eG1wbWV0YT4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8P3hwYWNrZXQgZW5kPSJ3Ij8+/+ICNElDQ19QUk9GSUxFAAEBAAACJGFwcGwEAAAAbW50clJHQiBYWVogB98ACgAOAA0ACAA5YWNzcEFQUEwAAAAAQVBQTAAAAAAAAAAAAAAAAAAAAAAAAPbWAAEAAAAA0y1hcHBs5bsOmGe9Rs1LvkRuvRt1mAAAAAAAAAAAAAAAAAAAAAAAAAAAAAAAAAAAAAAAAAAKZGVzYwAAAPwAAABlY3BydAAAAWQAAAAjd3RwdAAAAYgAAAAUclhZWgAAAZwAAAAUZ1hZWgAAAbAAAAAUYlhZWgAAAcQAAAAUclRSQwAAAdgAAAAgY2hhZAAAAfgAAAAsYlRSQwAAAdgAAAAgZ1RSQwAAAdgAAAAgZGVzYwAAAAAAAAALRGlzcGxheSBQMwAAAAAAAAAAAAAAAAAAAAAAAAAAAAAAAAAAAAAAAAAAAAAAAAAAAAAAAAAAAAAAAAAAAAAAAAAAAAAAAAAAAAAAAAAAAAAAAAAAAAAAAAAAAAB0ZXh0AAAAAENvcHlyaWdodCBBcHBsZSBJbmMuLCAyMDE1AABYWVogAAAAAAAA81EAAQAAAAEWzFhZWiAAAAAAAACD3wAAPb////+7WFlaIAAAAAAAAEq/AACxNwAACrlYWVogAAAAAAAAKDgAABELAADIuXBhcmEAAAAAAAMAAAACZmYAAPKwAAANUAAAE7YAAAn8c2YzMgAAAAAAAQxCAAAF3v//8yYAAAeTAAD9kP//+6L///2jAAAD3AAAwG7/7gAOQWRvYmUAZEAAAAAB/9sAhAABAQEBAQECAQECAwICAgMDAwMDAwMEBAQEBAQEBQQEBAQEBAUGBQUFBQUGBwcHBwcHCAgICAgICAgICAgICAgIAQECAgQCBAcEBAcIBwcHCAgICAgICAgICAgICAgICAgICAgICAgICAgICAgICAgICAgICAgICAgICAgICAgICAj/wAARCA4WE4gDAREAAhEBAxEB/90ABAJx/8QBogAAAAYCAwEAAAAAAAAAAAAABwgGBQQJAwoCAQALAQAABgMBAQEAAAAAAAAAAAAGBQQDBwIIAQkACgsQAAIBAgUCAwQGBgUFAQMGbwECAwQRBQYhEgAHMUETCFEiYRRxgTKRCaEj8MFCsRXRFuHxUjMXJGIYQzQlggoZclMmY5JENaJUshpzNsLSJ0U3RuLyg5Ojs2RVKMPTKTjj80dIVmUqOTpJSldYWVpmdHWEhWd2d2iGh5SVpKW0tcTF1NXk5fT1lpemp7a3xsfW1+bn9vdpanh5eoiJipiZmqipqri5usjJytjZ2ujp6vj5+hEAAQMCAwQHBgMEAwYHBwFpAQIDEQAEIQUSMQZB8FFhBxMicYGRobHBCDLRFOEj8UIVUgkWM2LSciSCwpKTQxdzg6KyYyU0U+KzNSZEVGRFVScKhLQYGRooKSo2Nzg5OkZHSElKVldYWVplZmdoaWp0dXZ3eHl6hYaHiImKlJWWl5iZmqOkpaanqKmqtba3uLm6w8TFxsfIycrT1NXW19jZ2uPk5ebn6Onq8vP09fb3+Pn6/9oADAMBAAIRAxEAPwC1e9+RnUg14n289Wq6PN1uvA89Xqyg3HNV6uXN16vc9Xq9z1er3PV6vc9Xq7BI7c9Xq5g35qtVyHPV6uXN1uvc9Xq5A81Wq5A81Xq581W69bm4r1cSotz1erFzVbpsxicxUUjD2W40vAU4nbQMU8tVT1ZJo5GU9iU0Fz438ORrfuhRgGhzbNkCad8LwQ0s02NV8RjeayoDfQD2eFvjxVllvrVrPDZSa9e0jSKcptso2rawF7/08G5FBkGk/XQxwxirlLOTuBHfTgMfEGhM0ZpEZeoKlcQmaGD3pGNip0I8L/HhclUUvUJFHX6eYji+HZeclYWkAvZtNB3B+P0cSqVJwqmnpoJ+pOYxLTyV5IVFLkjwtb49xwesgNooLukqVVdOAR4b1J6kS4nisbmKnPlxx7r6X8B48Jn3iBhxoQNNaRBqxaqocKy9lilwTDgwiVFchtGBI0078U2jRUJosuHMaDbp9jOY8Ozo+XvcNCbuqlRdkPdCfD6eF901oM0vZXqFLbqllAVOXalqIlo6WzREae73CsOxseFzZxpSTS+6UTy4rlJWlQKBGPdB7e36+H9uYNEz4mnKRSku32G3BWDIoPERWGT3XI5aq1x8ObrVcu/NV6vX5uvV7nq9Xd+er1d89Xq7vcac1W69f2c9Xq9c+HPV6u+/bnq3XvDmq9Xhppz1arwv9PPV6ulJuQdDzderne3x56vV3fnq1XfPV6vc3Xq9z1er3NV6vfHm69Xuar1dX5uvV3zVerq3PV6vc9Xq9z1erq48Oer1danm69XR+7nq9Xr97c9Xq4/Dm69Xuer1dntzVbr1783Wq6uear1e/e9nPV6u789W66vz1arq/NVuu9Oer1eB+PNV6ur+znq9Xrjnq9XV+ar1dX56vV427c1Xq489W69z1erj3783W64n289Wq9z1errm61Xre3nq9XVuer1d89Xq9z1errnq9XXbU89Xq7HsPPV6vfHnq9XfPV6vc9Xq8Oer1e56vV19PNV6u+br1e5qvV7m69XtOer1d81W665utV7nq9XrDmq9XfPVuvc9Xq9z1er1uer1d89W6705qvV7Xnq9XIAjmq9XLbz1erlt56vVzAHbnq9XYHPV6u/jzVerlbnq9XYBOnNVuuQS/PV6uYT7uer1cwvPV6u7eznq9XvDXmq3XQZSdoPhfnq9Xuer1d256vVxuO3NV6vX1tzVbrrXw5qt1w0GnNVuuvDmq9Xjz1er3PV6uwCeer1ctvN16a7t7OerVe2jnq1XrWHN1uuVvC3PVquNrc9Xq8T489Xq4X156t1xPfXnq9XA/Dmq9Xtb6c1W69Yc1Xq5c9Xq7HNVaudra81Xqy27c1W69bla3XIe3la3XMcrW67KX7crW6jsShvytWrPFLra/K1ukrieD0VfmainrV/RpIJHJGhCjT8+VAk1snChoxmnlqaW6DfBMN0TeFxptPsI4zcJIMilFssRBoGj/WPC8ZihniZf0ircAgj2X+HA6XDMUItIKaNHk7FYMUP8ox82kgDNBIdGHgy39hHD5GIg0F3BGIp6y5hc8EWLxJVs4TsrHwANrfVxQhMUmUZiiOVWa885Yr0ocQqYsRFTKwanqVBidL2tr2JGl+BlbrjCtsg8DQobaQ8nojiKas15IocyYMJsnU/ycsivM2D1dnpplU/pDSve8Tg/4Tb4cNgAsSnDqPyouMoMHHrHzokueMgUUkEmNZYJaGB1E8Day07E9m9qE3Ab6jxojCn0Lxxo1eCQvPlyilfUeRHr9VubAgU2TjQo5H6m5jyDSyUeDvZZm3ncOxGgIP7OIHWA7tpS26UUYD+u+F9XciVOX8QnWixMyCVY2Nlfbqdp/wBb2cCq7VTKpHTQgQ+HBjRT8TwKCirJI6eUyoHIBOh7A3t4Hw4OmsRNBZzA1mp6faPHi2kprMy317c3WqxKGifzIxe3gdRr7Rz1ep+zbiDVHSmCgmpiAlRL5hUd0I91rflwiuzhFG1uPFNEUqqgYJjSTkCRYYi4Ru6C57/G3AUcDQyTiKZshRiqzPLijRssL0e4kfZYtL4+0WPfjzWNVdwFDvluilp85iqjVZCY1sCLFyh8D4EDihIhVI1GU10860WPhsUKxOsdRTxoBcPfdfd8b247sONU2jCs1JmCOXp5T4Nih3TQ1EwV4+yKRuVD7V8RwQ2SpEdFE12mDNMeDvBVZnoUqz5ybo42ubbh2Gvh9fD9WyiZO2hSzbHUN1KpsQ+YMMUBpVjG7VbqBc+23AKv+6T5UK0fZSDzXQ43SZqqkx5WEyyEEnx/w2P0Wtwct7KCjm2nmgQmNT4niik1OmwEaePbnq1XLaL689Xqx7d3bx56vV3tHcfXy1eqWkelzrbxtxwVSuL2+z7eXqtYDbx79+Wr1YpANvsPw/Xx56vUTX1X4epyvT1kcZZzME0/xN2J9lvbwluxsNH1icSKrou82KyYX5shUQl1CvZb9yRbUX8OFvCaEtQs1ZjqcHw5G+c+VVPdBJ3AkKPthtdeONo1HZVFq0ikXlvOs+ZaKKDFg0Tsf0U2z3Cbmx9o012n6uK1taNlJUua9tWZelXDZaPK9ZHNYs86sTckH3RqPp4otTM0TXwgijmwxhYxpbhpRFXTprt+nnq3UqiBFxfjRqwp5VSbWHf4/wAeM1eu7jT7v1HPVuuHifv5Wt1kUg9+er1ZNpB0HN16pUL2IU8cBqkVPX4d/wBf48eqlSkFwOWqtZNt+/LV6uaqbe32ctWqygn7Xs9nN16sgFtObr1Z1QEW789XqeY8MrkgWthhaRSf3fH4X4QXt4LcRxo7tbUv48KLT6lsi1+LZYGIYgpVEkXbEw+xuHf6dLcD9i+XHSTxoQXDQaRAqpzO/TgefVSbSG2LoPEAW5IaFUGVY0T/AB/AGw6omQXKsh1H0jv+3i7bSem+ippV/Sa3IuPu78ZNPg0y43E6BXkFtD+v18bp2ouH11TiEqJVStIsYCqCxO0AaAewDja0BIwp1Cyo40O2RcbxnCHTCoZS9IsoqYonUMizjTeAQbbluGHiO/ApcthQnjs9KF9ssgxVhHpU6/8A+YvHauSppzJRTzgimjuBGkhu2y/7ovp4eHIyzG0LhDidoGPX+tDa2cEaD6dVWuZR9S/TjE8aq8QpJ3o63fdKYqRDUKFuk5XwIHcjxHAuhYaJVsPuPn1ilLjalCNvxHlRu8tY5g/VbISVeK08fzsMjBWha67N10cHxB8eCRhQfblUTPCg88O7XArjiHRKir6KOlx2cNQNFJsVe36Vt+p/w304vDAMScPxpCpwjzoG5uleJZfpEpqQOaIO8ZX7XlNbTd/qtYa8PLIFk9XwojvIcFIVqOpolX5oBSSQBcXuO9wOSClWqgKoRUqIsRc/Tx2mqdYRbXlxVTVCP4zKf6fhMmn+8ii//BN/HhxYfcaSXP2CtcaWNfPJUfAgfs9nBlQcpZYQ24RoBbYAPideNmrijt+lyqEOeadTr7w8Pjwtf2Uva21t29LXZ+mGBTe2lUH6ieBVVGtCErkqL8aq1cW07duVNbrrXla3Uylex2MdOer1OQ9vLCtVIVge/hxwVWudtTy1Vrly1ermOerVZB3vzdarIDz1brmDzdarlzdarkOerddj289Wq5Wvz1erjY38ObrVcxzdermLX5uvVJFra89Xq5BR35qvVy0PPV6uiinnq9XHyx48rW64GBTzVbrA1Pbla3USSnv4c9W6jNT2N+er1cREe456vV3sYac3Xq5C9rduar1cwObr1di19ebr1ZRpz1arKp8Obr1ZAxHblpqtZlfm69WYP7ebrVZlfnq9WUN4jmq9WYSHnq9WUSHnq9WRXHN1quYPPV6uYPs5qtVzHLV6u+erde56t13z1arvnq9XrHnq9XXbnq9Xuer1d89Xq9256tV39PN16urXOvPV6uuarde56vV1z1br3PVquuer1ePKmvVxPNV6uN7Hnq3WSO1zc20J5Q1YUnDuxFmmA2hCQL/x4gJpYBFBHmjIeNrFV1dNWb0lZVVJQGQ67toHhr48DNw4dlCJgCgJqMq4vh+Zo8fq6pGnkYJKgJ23T93b2NuynvxKDS41kxrKIx+rrYsTgLo674DYEq4sfdPfvx+mpoHcxYDJT5kwuWrsKajdp5mcH7KJ7qKPE7u9ueAirTNTOjOcIsV6h4nDZitKoYyPprKfdRR9GvDVk6RRc8masVyfiUNVRGCNrlCdOCRGygysQaWPHqYrq/PVqvc9Xq4kgjnqtXV9earddc1Xq656t17nq9Xffvz1ar19Lc3Xq7vy1ar1+brddc9Xq9fnq1Xr6ac9W69e/fnq1XXPV6vc9Xq9zderrmq1XXfnq1XXNV6uubrdd35qvVxv4c3Xq6vpz1br3N16vX56vV6/NV6vX56vV1zderiSQNNeerVev489Wq9z1errnq9XR789W66vz1eriTfnq3XXx56vV1fnq1XXN1qveHPV6utBrz1erokWvz1erieaq1cTz1ero89Xq6J05qtVwOvPVusZ056t1xPNV6vEc9Wq4356vVxvz1bribc9Xq9zVer3N16uJ+Pbnq1XR7c3Xq608ebr1e15utV1483Xq4uSoA+/nq9XV783Wq656tVx+PN1uuJ789Wq4/E83Xq4ntpz1erxPjz1ergde/jzdarq/j7eer1cb83Xq4Ei3PV6uBOt+brVcNbfTz1ero6ix5uvVwNvHnq9XAn7uerVce3fnq3XA3sb6c3Wq4X9n0c3Xq4ntz1ergfz56tVxufDm69XVrc9Xq4nW/x56vVwPf6eer1YyPz5qt1iIt25qvVjI5qt1xsP6Oer1dW/Lm61XHlq9XG3N16uuerVcTobc3Wqx25atVwI1seer1cSPDnq1XAjlq9XXPV6uJ156vV0TzdarEdeer1cCD25utVwOvN1uvc9Xq756vVxI56tVw5utVjIJ5uvVjI56vVjOunjzdaroWvy1armPjzVersgHvz1erEwFuWrVAn1Rjp6bDanFZ1U+UpAL/ZFx9pvoHAve40JLM1XNmTFK7NWJS4ZTeVTYcjr5076IAbWZv3nlY/ZQaC+vAukBvHjQv8AupkxHJ2S6qjxKCpxKaoMEQU00AVXs7Dc0n+HcPuHx4+hxUjCmVoFF/xnpTkyqqKXEcMM8KoFKQxz+6EBuv2Ra/08EKHDxonW2KTOesoYnm2NavK+IxirgkBkpn93ft1JN+7/AK9uKUKCdtJlp1bKFroHPS0edcOqqqmKVlROrOqNYupuiNp9ktax+HPD7hTavtNXi4TAYKWOILtso0Hhp219nBWaCNPYGnGqtXRGluerVYz7Obr1cTz1erjbm61XAg683Xq428TzderiRfvz1arGR4c9Xq4W5uvV0Rz1arGfhy1erjzdarrnq9XR7356vVx1783Va4W15ut1xPPV6uNvDnq1XEjm61XEj2c3W6483Wq65utV1rz1erojnq9XAnXm63XHnq1XXPVqvc1W69z1er3N1qvc9Xq9z1erogMLHnq9XQFtPDnq1XvHnq1Xubrdda89Wq9z1errm69Xvjz1ero89W6656vV7w56vV3z1er3wHPV6uOnN1uu+/PVquuerde56vV7nq9Xuar1dcrXq65qt13z1eriT4Dm61Xja/PVqvDm69XfLVqu+er1d89W69z1brsc9Wq7056vV38OerVd3vz1ar3PV6vac3Xq756tV7nq9Xuer1e56vV7nq9Xuer1e56vV7nq9Xuer1e56vV3z1brvnq3Xuer1d89W67AHjz1ervm61XK3NVqu+erVd89Xq656vV3z1ervm63Xd/Dm69XiQO/PVqsDN7ObrVce/fm69Xdjz1epxocPmrXtHot9W/YPaeOoQVU0pemhyyjkZXVZqhNseht4n4k8stwNiE1RCCvE0MVDFFDH5cQCqugA0sf28KSZowiKyyOUW8dja51OnfUk/Dmq3UYSCd1ZL7F7MDoxPw8RzVertQ+8u4tc6AG/wBHN16uJJ10FuarVYh7V0+nm63Xd7/Xz1arq1zY6nnq9XE/a00Hjz1erJu0t93x5uvVxvfUdr89Xq7suunfnq9XvG/8OerVeuBoTqPHnq9Xrj2f2c3Wqxhg1wO3PVuu7kADm61XY7683Wq7Fx9XN16vEdiPD4c3Xq99oc9Wq7XUf283Wq92Ha4PPV6ueoAC9+brVce/b9fo5uvV2QBa/bnq9XrL2X+PN1qvbh3Hf9fbzderoXtr4ffz1erlYDQePNV6uyDYW00/Zy1arvbYkfdz1br1h2+vnq1XQLWv9XPV6uYUE2B156tVyIDE/Hnq9XPx15uvVyAB0A1HPV6vC3cePPVqvWAOul+erde8f17+3nq9XZPs56vV69jcc3Xq79gt9PPVqu9fb7eer1dXHhbXw56vV3Y9z+fPV6sVRIIYy+0uR2UWuT7Lc1WxUfzJQm4i8h/dvoPr5Wt1wqZo6aAzVJ91ftEC/bvpypMVsY14Ykq0QrERrbdwH71j2H0nmpq0Uk5IMUo2/m2P121blvJFgB7Ix46feT3PGkoUTt9KcUoAUjMXznXVkRosOHlRagm+rfSfZw0S3G2i1Tk7KRhDHWRtx8TxTSeut1zz1eru1+er1d2Hjz1eru3s5qvVyFhz1erv6eerde79uer1chzVerx+PN16vWHbnq9XrA681Xq67/Tzder1uardePbnq1XZ1F+erddE66eHPV6vG3bnq9Xh256vV7ueer1di3bnq9XYA156vVzAHPV6uxz1erw5qvV4356vV7S3PV6veOvPV6uQtpfnq9XWnPV6vfDnq9XvjzderxvfXmq9Xrc9Xq7A8Oer1dnQc9Xq71Hujnq9Xrg689Xq8de38eer1f/QtV5GlSDXYPPV6vfDnq9XXPV6si/Hla9XMm3fm69XfN16vc9Xq9z1er3PV6vc9Xq75qtVkBB5qvV2Cebrdd89Xq75uvV3fmq1XMG/NV6ud+brdev4c9Xq4NtOp5Wt0nsXmWZPlom2udP1HjwuuV6E0uYRqNY8JwXE58ClbGp2jfeUjIAsR4XB1HIqUS65FDjBCabqz51MMhoaxgzx7tpH7yjtp7R48kWya7pMUErleszTHRRqJLEXB4ckUXCg0z3WYtgk7PhzjyXX3lIuR8R9I4DLsaTQltzIr3TTGVxAxyVlSsYU2BBA3fTfXgfXRwDRwctPg0GG1Ek8b7nAdSBcfT8OUZSFqiqOEpE0XrrfPBguW565F8yCpidkANvf7FQfA34Olq0ooNJGpVFE9NOAYhjGZ5ZMTph5Uf6WK52MpBuB9J9vAq4dagketCn7UkmjxZtqjPNHNOCrsttfG3xH93BtaCE0DXzJoM3k8jM1DWM5jCPYm/e50P0cT3idQpRbKijE41BDmHC5XwOqSSZYSrx6WYgXKn424DEiDQgNI/o1itOKSSkksjxybAgY+PbT6eG7aoNIXRIoSMRp3hq2DDW/Bg2ZFBhYg02yG76cU0zXC99eerVcr+znq3XfPVqu+er1dc1Xq8Dzderlfnq9XgeerddnvzVervnq3XfcAc9Xq656tV2Tfvz1eroduer1cgT9XPV6u/iOer1ev7ebrVd35qvV6/t5uvV7mq9Xd/Dm69Xuer1dXPjzVerq/PV6vXB056vV4nTm69Xuer1dA689Xq8TfXnq9XEnTnq9XXN16vac9Xq656vV7x56vV3rY35qvV1z1er3PV6vfDnq9XvjzVerrnq9Xr89Xq9zVer1+br1e5qt11f2c9Xq6+jnq9XR156vV7UjXnq3XVvjzVervS/N1qurfDnq3Xre3nq9Xto56vVxtpz1ar1vZ4c9Xq9rbm69XVuer1dc1Xq9z1er1hfnq9XfPV6uuer1d89Xq9256vV18eer1dBQug5qvVy8eerdetz1er3PV6vEW56vV7Tnq9XXN1qvc1Xq5fDnq3XYHNV6urHw5ut13bnq9Xduar1e289Xq5hO1+ar1dgc9Xq57Rz1erkBz1ersDnq9XK3s5qvVyA56t12F9nPV6uYQW15qvVzC256vVytbnq9XYFhzVerq+vN16vfHmq9Xubrdcdo5qvV3z1errnq9XrePNV6ujzVbrq2vPV6vW5qvV6w56t11YX5qvV7x156vVytbm61Xuer1evbtz1eri8iR2LkC/bnq9XLm69Xuer1dHnq9XWnPV6uuerdcD25qvV1bmq9XR56t11bla9XId+ardcvo5qt1kXTtzVerkDzVbrINe/K1uu/Gx5WrV3ovKVusg0GvNVuoVUQovypq1MoxFEe19eNk1eKEDC8EM+H/O4iuxJAdm7xH9B5oKqpFB9X54hwKeXL0UrMmoKsdAD+vfnu84VXu+NJ7DOpstVjcUVa5mO9I2La3A0Uj2W4WrQFGaMEOKSIo0ODign8qqZiP0lj7fv5oKimjiKW1LUww4dPW00gDH3Dfx2ggH7uLkrpEU40TrqVQU9XmnD6yWPakakzbbWNzowH8eEFyklQIoRWqwART/W5fyxhuIU+P4JI7JHFcruOxZCfeMYP2d3iPbxQ2AFYU26olNFxz5lyly/1BhzPhelJiwKVSfulm0YEexu/08XqEGkCTIihFwnDIabCoaWHVUFl+i5tzcV6a5T0Cnw/LlYq81Oolhp9k6grNGpVSPyP0jlSiasFRUZo2kILm5Hj4/WeOgRTRNd+WLaHjlUrGYz4c3XqzUYkinE8BAddQG7H2jXvfnq9T1mzEpafKqxVSqplikcKBooW4sR7OEtyYFGrAk0QGgKVOZcexAqZofkJ1cnXaTHZSB9PATtJoZbAKEf0+4d/MMHxLDapVa1CIYYwLlHDb1176sOGNmNUjqpDdqiD1080tfPgGZMOrYv0yu0e8DWwf3e3wbuOVPhNa+4UoepdNDBneKshRTJUSxkprYBrbhb4m/HnNtNo2UisCjp56bMeWZVEclPL8zF8WQ7Tb/iSHt7Rwys16VEUjuk6kg0zCJsMrIpIiC0ZRu3ZgQbH2jgtInCg0DQ6dR6/D67CcDzbU0fkJUKxG3Q+bGdUJ8VJ95T4X4CrpOhU0Jbc6gRSczbjNdNmeSsrR5yVaQuUcGxUqLC/gQNLjgrZOpM0QvDSYpQHBKX+UJjuEzB4CypJGx/SRMQTYjxU+B4smkZpu0vYfV/Ty9Vrha/PV6uOt/v5utVkROXAqtSL2W4/jxyq1DkPf7+brVcPevry1erFJ9k/x56vUVP1K4lFBlPymIJd9PaPjbhLdnACj2xHiqqeqxeWaujFCu6ojQq9rWI7WA78RhPTQhmkdPhdfnLEaNcbFooQ0qoF0Z9xvu/xWta3FgUGgYpMQXDjQg5aw6mlmip2ULEf3QugF9CPo4jWaUAVZT6cqGqwzA5MMnBHlsLE3F1OoN/o4ss8ZogvsSKNnGtlt+z9Rw7ogri0du17+3mq9UijC7rXF/1142avToBpc+zx4zV68f8AEfq5qt1jIPY6/r48rW65roNe/jzVbrNYg3bw+nmq9WVe/ui/LVqp0Lbu/HgaoamoDbb4ccqlSl+PL1qsyam405uvVzC3A5avVy2nm69WdTtIIHjzdeoXMhZpw9JFwLF41WCZ7h/BXP8AAHgZvrbvBqo/s7jQdNcfUzlykqullRW7FAjkh227bbnW/wAeB5gaVA9dHrp1JIquzA/S5mvqCgxWoePDqCQaSy3uy+1R7LeJ5ICTQRKop9i/D76B0lW6ZxxSerqLG6K4S1xe1hc9hyy3iMJraCTjFP8A/sN+kDD8JgxKpE4p6tN0UvzLWdAQLjTtqOF6njtml6ZPCiy+pH0KdAsM6P5n6idOsUqvmcApHmWLzFljaQMB5b6XAIJBtzabhQ68adCZMEVRhhSvHiAVAQF1P18EKhhReg40Y/JhjeYOwuRbse3ArcJwoXW6saOPlzAYvLoMRhUTJJPErAjVV3WK39jH8+R3cEwodVDFkwRVjuSukdPj+AYRVU1J589JLIsclrOiq2it9A7/AEcj0JU7sFHrjndk40dTIi12Rq6HFqe01FBJLS1cUa7e4B3IvYlTrYfHgmtkd0RxGw0Gn1ax18KOPkvOGTs55bkwmscUVUshWOOU7SygnVL9+CtLc7KDxdxxqL1BxjJGVsBpxUVaK09xGd2rsv2l+m2nDBoaDJpC6rWCKr4E0eJvUNA5aqppZfMQ6Fob3RwPat7H4WPBa0cKCLoxpxpPfAY9uLxSI08Rjw8OXqtUR/jDYXW4ti+E0GHRNNM9JGFVFJP2mubDw9vw4Z2aghRJpp5JWkAVSNg/po6j5gnp4MLp0MsytvV5PsEXPvHsBbhuvMG0bTSZGXuL2Cn3FPTD1hypRHEarCmngW5JgcPYKu4mw17a8ojMmnTAPtra8udbEkeylz6fJmouoFIjgqQ6gg6EEHsQfHix4yKRNCDW4Z0d9/pTgQ7g0o1+kngVO2jWhBUFRtPhxut1zHx5qvV7xF9eVrdc1uLEc1XqdIn3KD489XqzqbDTlhWqkKwItxwVWufLVquQ0783XqyDm61XIc9Xq5gjm61XMHnq9WRbePN1qufhz1erlz1er3N16u/o56tV34jm69UkGw56vV2PbzderJyterysCSB4c3Xq75qvV7mq3XrDla3XBoweardYDD7OerdYTBftzVerh5Vu/PV6uJhU9ubr1YjEw56vV4LzdermBz1erkL8tWq5jm61XLlq1WUHnq9XMH2c9WqyrIQdebr1Zw4PPV6sysOerVZQb81Xq5hiObr1ZA3t56vVlDc1Wq5g83Xq5c3W69z1ersW56vV4c9Xq7uL89Xq9pz1ar3bXnq9XL6ebrVddu/PV6vXA56vV0eeq1dc9Xq9zVerrnq3Xuer1e56tVwI5WvVx5qt103ujt30typqwqOKcpSyQKoAY6En29weF7ggUsQZNBXmsYpBBNVzVDRFNoiCr7pHYk/D2m3AG8TqoYNRFF2xLDamWStqcXrEiY/o2SYbUC7hseNl94BiRr9/HxViaz02PZkwuoagx6BKxoLM7qwuQLDQHXcBqPbxYmmCBwpnxbO2Ts1Yh8hOsUrSRkbgQjXAIIUf47+HjxTpNMjCgwyrlzDcmT1uN0cp3V8isSR70YQbfDsQvFDeJFNubKNv0SrJ5oYqmd2fzwxG7vtOq8FCaDC6Mj4349SSuubr1cSeerddX5qt16/NV6uuerddcrXq9fmq1Xr8tXq75uvV7nq9Xr8tXq9356tV6/PV6vc3Xq9z1errnq1Xuer1e5qtV1z1errx56vV1fnq3XXhzdbrr+HPV6vc9Xq68bc3Xq9fnq1XV+er1e56vV1fnq9XubrVe5qvV7nq9XG/hz1erom/PVuvac9Xq489W6656vV0eerVdc3Wq9z1errnq9XEnx5qt1x56t17nq9XHXmq9Xuer1YydLHXnq9XHx56t112056vVxOg05qvVxOvPVquvG3PV6uHjz1brrv256vV1fw5qvV6+vN16ujfm61XHnq9XenN1qvfTzdero35uvVxOvN16uPPVquvo56tVw56t1x+jm69XHtz1arjfm69XR56vV1p2PN16uBN9eerVdE35uvVx+PPV6sZOnN1quJHPV6uN9Oer1cDa/N16uB1789Xq4nvc89Xq4E6X9vN1quOtrj6ubr1cTa9uer1Y76683Xq6sR9fPVquu2g56vVwPieer1Yzcn489W64nmq1XA9teerdYyOar1cb89W64n2nm61XE3HN1quraW5uvV0fbzdargRz1ergebrVcDz1eriebr1Yzzdarjzdero89Xq4Hnq1XA27c3Xq4Hm61XAjXm69Xrc9Xq756vVxI5ut1wPPVWuBF9Bz1erG3N16sZB8ObrVdAePN16ufNV6vc9Xq6I05utUBnWDB0xrCnoq+Yx0JU+coGsnYrGvsJI78Dt4dONCCzE1Xvmysho600kVMEo6UgyEKbXA3LFGO7WGrN3+jgRQJ86GhwovFLFmjMsVdilBh6U8eILLHsZhEzRuNXYnUX0sTftw7GlECdlFhlUmKxx5cz5hNPTulUs9LEmxFiKbtsS3ZXC6NroOLUrSqkakkUicdzimGZnjrTTuXfbHLDMgj1I90hxo/08VhMikpMUaLonQ4fmfNWFQUSKkqVEZ3INu2NTfw7ga2+/lUCVgU26YSTVv9MPdsO369/ZwWmghU23GavXXN16sZHN1quBHt56vVxtrz1ergRpbm61XE83Xq4Hm69XAi556tVxOnfm63WPnqrXEi/N16uJA783Xq4kc3Wq6tz1ero83XqxsObrVcTfnq9XG1rnnq9XE89Va4kc3W64nlq9XHm6rXuer1dHUc9Xq499Bz1brhbw5utV1zdarrmq9Xuer1e56vV7nq9Xubr1daXtzVer3PVqvfDm69XE/Hnq1Xuer1dfDnq9Xuer1ev7Oer1dc3Xq9b289W68eer1e0GnPVqvc9Xq6HbXm63XXPVuvc9Xq756tV1z1br3PV6vcqa9XXK1uuvDXm61XEA2156vV3z1arr6ebrVd89Wq75at1y56rV7nq9Xuer1d+PPVquz7Oar1eB5utV3fTTnq9XfN1qu+er1e56tV7nq9Xuer1e56vV7nq9Xuer1e56vV7nq9Xuer1cueq1e56t13z1er3PV6uY5utV02g0781Wq5j489Wq9z1er3PV6u+er1e5ut13fnq9XRaw5utVhLX5utVxJsNebr1dK6N2PbTnq9T5heFvVVEUU4IMzEIgB3MQL+HYW9vFCW5xNMKXwFGJy1kynw+FayvF7W2oBoPpHGHHuApxDXE0JJYQ2ijUk2vp4W9vC6lldBIo12RnaRr9BPc/TzVeqIKSEMGFyAWaxNxc9zbxPKxW5rnMkcibJBdfZ2/hzdarGu4JZ1Ate1vYO3PVuugNbeHs5utV1u000+Ht5uvV0Tckj+z+3nq1XVrd+brddAi/PVqslrjXmq9XtAbEd/h9/N16vE+I056vVxtfX289Xq9pbTtz1arxtrfWx5uvVx118bHTnq1Xu6/r4c3Xq53HYfw5utV3YFto7+3m69XGw+o/rbm61XIi5C83Xq6KnduJ7DsOerVcrHXTX8uer1eB1Nv4c3Xq8t7fRzdaru6qbk83Xq700K89Wq6FiO40/u5uvVy220A7c9Wq77A2H1c9W642F+1/bzderlfTv256tV1p3Hjz1erkPskHnq1XLab9ubr1e+jmq3XLQaDt9fN1quRGliOer1d6/t56vV1tH6nnq9XIhfq9nPV6vH2W7fDnq9XY9nf6ubrVeC62HPV6uQ/xNpfnq9XegsPhrz1erj/xLtzVbrhIwcWTxHs7c1Xq9HCAuxe9u/jz1bpoxCmqRAtHQbVuffkc32r3JA7k+zjZ2U4mktiGa8PweIU9Ixqphc3v7gPhe3e3s48huaZW4BQZ4ni9di85qa6QsT2HgPgB4cMAkCkBVNNelvhy1Urj4c9W65W5qvVysfDm69XdjfXmq3XLS97c9Xq7AFuer1e056vV3z1erwB8Oar1etz1erkOer1dMbntbnq3Xgumvjz1er2hOvPV6uzrz1ero9tOer1da256vV4jnq9XYAP189Xq8BfXnq9XKx56vVyA9vPV6vW5qvV3483Xq78Oar1dc9Xq9z1erw56vV38eer1e0789Xq5eOnPV6vdjfnq9Xh7Oer1e8eer1d2trz1ero9rE89Xq7Pa/PV6utBz1er1uer1f/RtV5GlSDXYv4c9Xq656vV335qvV2Lc9XqyAi2vNV6vX9vPVuu+brVe56vV3zder3PV6u+er1e5qtV2G56vVkuO/NVuu+bFervm69XY56vVzB8earVciR35qt1GmfZGznwHNHCt0Q/rL1BxqhzEaTDpGUai6H3lPg1u9uR1fPkEwaYUspOFOvRz1GY3i2JLkvPP6edEIjkcBWNu1/B1+PccIrZQcWJo7t71SvAqjNV2I0zUXmSuAVJYe1fp9vJOQQkU2vxVBo8wYcy70CvYbmKnQ+FwObU+BjTegig8z7mOGPDamvMIZVR2S+hGnt4C7x7WaOrcxRAsu4wmY82LGmIfLSVLNsW5Ca9ivsN+R1ckomaI1LJVtqwXo/1qxigwCtyXnJDV1VKjLBUp3KjQpKPGw1Vvv4b5bd6zB4bDRui4Lg0mkl1HzE2P5Ekw0IZ0WpQq6n7DEG4PwPB1dPhQgUvtmoVNLDoXknFcu4K2YcUkUBgQoBuQDqLA+F+FVqnvVyKMLlYSmKEXGcSFWqK4BVrkHxv7Pr5JDaNAoDKVNB3j+HPW4c/yjbZYwWQt7R24y+3rThT7K9KsaeOkGdQadJpI7z7yJl0+0gsfr/ZyPVHGaGRGEUq8KdMMz9HNSxXM7iRFAIU/wCJbj6eXSqDTKhIoesehmjqxLIbFwDb2cG9uqRQTeTBpMuPfPDOkVcLEGx5utV2O9uar1eF/Dnq9XYPPV6vW56vV7mq3XvgObrVcuarddjnq9XWvYc9Xq7v489Xq9rbnq9XV+er1d9ubr1d38eer1d3FuerVcgear1d9+er1dafs5uvV7Ttz1erkQRY97+PPV6uIIOg56vV6/NV6va83Xq94c9Wq68Lc9Xq676Dnq3XZsbnnq9XHm61XXfnq3XV+er1evzVer3bm69Xvp5qvV7nq9XXPV6vc1Xq9z1errnq9Xvjz1er1+erddc9Xq65utV2B481W69oOerVd69uerddc9Xq75qvV63PV6vePPV6vWtz1er1uer1daePN16vWvqOar1cbe3m69XiCNTz1er1tbePPV6urc9Xq6se3NV6uux56vV3b289Xq98Oerde+HPV6vDXQ89Xq6781Xq9z1ervS3PV6veOvPVuvHnq9Xrc9Wq9bnq9Xdh9XPV6u9vNV6vEDnq9XdvHnq9XK1jzVervbprz1ersDnq3FcrAC/PV6u7X0HPV6uQHs56vV3bmq9Xe2/PV6uW3nq9XMLz1erntHNVuuVuer1dgc9Xq779uer1eOvbnq9Xuer1dXB5qvV1p489Xq5C3bnq9Xra83Xq9bnq9XVtdeerdesO3NVqurAc9W69bnq9XR15qvV481W66HPV6vDnq9Xuar1d9u/N16urjnq9XRsftc9Xq7J1se/PVqvc9W64n4c9Xq78eer1dHQc9Xq46XtzVbrx5qt11bmq9Xrc9W69bXla9XYHNVuuYHhyterkPv5WrVyvfXmq3XIEWtytbrl4a8pVqxySbBflatFM9RM058qLUnjRNOgUwYvSSYPBDXVRt5u4pY6e6e3EyjTgFLbAs2UlZQSR4hKWjpYi2wmxZSdFT6+bFeigbpzhY6kYbW4+FaiknXeGJ2vCx1Uka9tL+B5qINbpHzJhGJ9QKr+qLGGiNY/yqSakw77qpPtHb48bNb2UcPC8dno9tDIoIMikXH5H48YrVKBsRimy1VSW+y76DuO/wDDjopOTjRLuouKouKM0Ne8E8aAoji6Mh+PgeJVYGl6NlJLC8/VcTrh9bPtU2uQbqT+zlgYq5E0MOM4dTYvl+nLFWZCskcg1DAHsf8AWXw4r1BVJQkipWHhYoFgU3CiwPLivVKcjsebr1YNgJuOardcSgOnPVqvbCdR25atVjKeB+/m69XoqSWdtsQvb+7nq9XPrtJAuC0VOgCy/KgOo0BIFj9F+By8OFHdqMar4kxo0T1+w/KmodYntqNg1N/p+HAjQtiaMb0YwbDqKOqzDhbB4ZmignKta2oJYfAE+HDyzREq9KJrpcwk0wZsozg+bjS0oKPT1Khh3X7e7UcSujSqlDR1JoSOrVeaTEsMxxId8pRVB/dkZG13HtcDj6zBBplsTIoH8nVzz9bpcEqWSRagNdSbA+chKAH4Ec2yYcFXdEt0I2ZunFdQVNO1AxmFaCyEixuCVdSfAxsLH4a8GiXOmgkU0pc5zfzbozT0U6FazCa8wMdvjJoLW00I14HL0YetHNoYV6VDx3C5cVy5g2MSowkjpVhl/wAIZWIG497EePDW1V4RSG4HiNQKNIqeFone7HuEOmh/PhuKKzT0MMllw58TpjvSJgJV8Vv9liP8J7X8OWmq00G4Ohty1armB/T48tWqybrge3l6rXB308P1/p5atVEYk69r3Nv18eWrVe8bnx/bz1eriwO3Tw156t1Xx6tK+qRoaGLQsGZQRoSD8PhwO3GK6FFl9pogUznCKOk2RqKqaOpmLLrZVIABb23P3c0Bqo02VOc01I0Mu734iYlF9NBZifpY681treysNJnagpMVhgoAHlTUKV924P2WPgOWLZiTVNY2VcZ0+mpsSwmixOkUKk0KMB7LjsPoPDprYDQPewURQupcLp/d9fFVI6xut73+nnq3XEEgg/f8eVNeFPcZDqC3wPGacrmFvoe/KV6uggGgv9HK1avFW+/la3Xe23fw5qt1l+B056vVnRtbjw05eq05wszDcP1PHgaoalg3A45VakKPZy1erMhBPbm69XPv9nt+3m69XaKbk9783XqzoStrfRytbpzznmqoPSTGMBq3eYPGCoOoj2sDofiOFLjAnUKNG3icDWfCVrsV6c5ZigRpUkolVtpNrq1rse1re3i84xSLYTQXdSMKyxheeJM4YzmemwmMx0m2J5VuJIF2g2J1DXsRxMuJ20saJIiKR+I9SOgmJ4JhOCvnSmWXBY5KdSHBV0ZgbSLa1wBbiFUGBRklCxOG2gz6jYh0pwv0+dRMGydmGkr5MYo5ZhEJhvL2HuqCdb+wc8CPeKdCVEyRWvjS4NOtaBY63P6+3gtJwopCYNCJlvzaapUXI1/br8LDhU6JFG7Rijz9MsWSSSgoqltGmiB17AuLn6uR5dtRJHRQxZdmBWyrk/IWGZby3Jl2jhIrIzF74/eDpdJAfENex4Gwz3SYAxpR3veKk0kp6nDKJMQyrm+oSinWSmrIpEGnmIdkij2l18Phxa0wpSYVt6qQuvBKsKC3qlmIYRj3k00sNXFC8VdTPT9mRRcxyEfZYjX6rcEbCCQQY6qD9woAgj1oDM55vbNVW8Ec7tCP0kCuxspaxKj2Edvjw9ba00ROOaq5YDXV+LVEdRDc1kShWCD3nVRYObdyBoeGCBFIVGaF6l8ueEVEQ2MPtr7D7R8DxcKRmnGIEsV15eqVWV6yMFrJetEGN1FO0lNDgBFOQO7PKYprE/vKpH38LblelMdJFHdmJM0R/AsEosJihp6T3ZIFTcT9pl3jcD7WA04H1rK9tCpKdNSq/qLh+HYfiDSIQ1C8lMqORZ5FAT3R8Qw54MkkdeNbK4ouY6QYnjWeIszYCkdLVh0kVNtlZbgmM2Opt4+3grYvu7GlWIoM3Nn3h1DA1sq9DpGm6RYAzAhlpgrD2MrEEH6OLpnEUHCIMUKbIW1tzVVrh9Pfnq9XNVvpzVersDXlKtUiJip5qvU4r2056vVlU25etVmGuvL1WuXhy1arse3lq1XMfDnq1XMHm69XIH289XqyKxHN1qsoNxz1erJzderwGunPVquwObr1c/4c9Xqz2sL89Xq9z1ermBz1erwPNV6u+erde5qvV3zVbr3jytbrvnq3XtvPV6vbAeerVY2g9nNV6sJQjnq3XAxqeer1YzER25ua9XHaRy1arsDlqrXIc3W65gc3Xq589Wq75utVzU256vVlBt256vVlVyO/PV6syyX789Wqyhh4c9W65hiOerVcw/PV6sgfnq9WQMDz1aru/N1uu+er1e56vV1fnq1Xr89Xpru/PVuuweer1d3vzdar2nbnq3XXbmq9Xdtbc3Xq68ear1dc9Xq9z1erifhzVeriT7Oar1esD9r6vp5Wt1yaE1FK8AF9CQeInxKaVtGDRdsRSGtrauSaecim3A7mslh7lrHuWJ15HKx4qHKNlF0x3pHjmY54nGYKyCjqlZUR1VwJASyqSNbE9h8OGbao4U0o0H+KYt1ky2KfNmYsNOOJhDNB50A1CINtpV0LXXsdSOGzelXVSJQigUxrqHlHOKVAeHyXgIkiaIWlDsbull1bafH6uGiUxSYmk1h3VqfJeeky1mWUyy1tO8qtt/RyBSF8fEqfe8dOLktBQkUiU5GBq1boRWYTX4SmIU3u+aimNSew/eA4oGFFS6MVf28cpNXubrdceer1evz1errmq1Xuer1daX5WvVxvfnq3Xe7nq9Xt3N16u783Wq9zdaru/PV6vc9Xq6+PN16u789Xq656tV1e3PV6vA89Xq6v7eerddXJ5ut10eer1dX56vV69+br1dc9Xq94356tV0eerVdX56vV6+mvPV6ur356vV6456vV489W69zVerrnq9XV/Zzderq9hz1errtz1brrm61XXPVquuar1dE/nz1bronnq9XHnq3Xuer1ceer1dduar1cb681Xq43PN16uuerddHmq9XHvz1argdeerdcT7ebr1cTzVerrtzVerifH483Xq6ue3PV6u783Wq9fm61Xfjbm69XH4e3nq9Xvhy1erhp356tVxPfnq9XE+w83Xq6J5qvVwOmg5uvVx8L89Wq6+nx5uvVw789Xq69nN16uPfvz1aro83Xq4FtPjz1ergebrVcTz1err483Xqxk3PPV6uBNu/PV6uB7WPN1quieer1cTfvzderGfZ3vz1ero83Xq67a89Xq4E256tVxPt56vVjPbnq9XA89W64nvzVarib6gc9W64c9Xq4HXvzderiRrbnq9XR0PN1quJ7c3Wq4nQc9Xq4kX05uvVjPt5utV0e3PV6uBH383Wq4Ec3Xq6PPV6uB56tVjPN16uPPV6uBGnN1qu7c9Wq9z1erojm63XA683Xqxnnq1WI6c3Wq483Xq8B489Xq756vV1z1ero83WqBnqX87NVUdNSELGHLysewAU66+zgcvthoQWe2iB59zllpK2GaTYsVMX2RXG6S50LH2vrf2DvwGoQTQ2JAFFazJjVLmPEKp5qqKSQRmSSOmJKRX0AaQELf2e3ggbGkUVrOo0n6TLuZMOMGIUDM3zBhijomkY7I2bc0ij7Rc97nw8OKe8BpNoIxpcY5heCZnp5sGdFKw741l03Bh3231ue3HEkjGmVCcKEr01YZUYT1OweKAjyiJVcAGy2F7MfD2gcWNnxCkDwhBq4qj3GMMw1NuCg0Fan8brdcdPDnq9XA6DT6ubr1cLW56tVw9nN16uJ/jzderi1+w56tVjPN16uPfm61WMgX56vVxOuvN16uPfnq1XBhpzderhy1aro38Oer1dfRzderi1hrz1arge/N16uJ5qvVxt483Va483W64nm69XHm61XXN1qvc9Xq4HTnq3XG1ubrVcSPDm69XQFuar1dWN+/PVqvEXPN16u+ar1e56vV0x2i57c9Xq6BvrzderrW/w56tV3z1errnq1XXt56vV3+3nq9XVh25uvV481Xq68Obr1e56t17nq9XtOer1dc9Xq9bnq9Xubr1dDnq3Xuer1e56vV7nq9XXKmvV7la9XWvN16ujbx56vV1zdarwGvPVquXLV6u+erdd89W69z1ersHnq1Xvo56vV3356vV2OerVd356tV3zdar3PV6vc9Xq9z1ervnq9Xuer1dc9Xq9z1er3PV6u+er1d89Vq9a/PVuu+er1cgObrVcrc9Wq75qtV7nq9Xuer1d89Xq9zdbrx56tVxZgO3N16sRJPLVqvc9Xq7UFmCqLk9hz1epXYLkuqxpjA6lWY6FT9n4/TxWEhGKqTFRXgKMjgGWaLA4FaQeZLYDda5JPC5x0rpWhATStfcQRGbH228PhxJT9dAgH3fG1789Xq4ltp0XudfgOar1cbgm3Y89W64MQfe+jnq9WMbtvvkfV4D6eer1YyQG15uvVjldo1vGpa5Gl7d+erVc9t9f1+rm61XXbQ6n9e/PV6utbHnq3WQN7thr7ebqteJB1/b/Hnq9XrWOv1c1Xq6+kj+3lq9XHtoOer1e+jnq9XvadNfhzdaroWHhz1ernoTpy1arGt+zag9z4D2fTz1arKANv3c3Xq5HwtzderjpcAHv2/ptz1ar1tdf1+jnq9XPTfrzdervXT4c9Wq6AAFr83Xq8qfC/N1quQvtFz9Xt5uvV2Rr20tz1arrvoB9Hx56vV1oP1/p5uvV4AADT8+er1chbxtbt/bz1er1z9k9h8ebrVclsBp4frbnq9Xtyj7Z17fRz1ertXTsSNdB/fz1erJ7ttNP17c9Xq9bXnq9XdraqLc9Xq6v7xAGmnN16uQA5qtV61ha3Y83Xq7F1Fxp+fNVuuIF23MdPy56tVkIANj489XqwPeUWHhzVbrMF2gfDnq3TTWYvSQU0rrKsax6F2OgI/j9Hjyox2VvZtoJcazrPiUZpMNLLCdC7fbb6P8I4tS3G2kinJ2Uizr3+/imk1dGxHPV6vdu/PV6uxbw5qvVytrc89W65/Ac9Xq98ear1ciDz1ersDTTnq9XQ1Ovhz1brna2vPV6ur6c9Xq6056tV32PPVuugeer1e08eer1eOovz1eru/wBfPV6uhobjXnq9Xvhz1erla/PV6urd+er1cgDz1ervmq9XfPV6vc3Xq9bmq9Xf0c9Xq9bnq9Xvjz1er1jz1brxIPbnq1XgOer1d6+PPV6uvHnq9XPvpz1er3bTmq9XevN16uvidear1eF9Dz1errwsObr1d39nPV6v/9K1XkaVINe56vV7nq9Xuer1d99TzVerl4/TzVbrsW8DzVerlcc9Xq75utV7m69XfN16vc9Xq9z1er3PV6uQJvzVermOar1cubr1d83Xq7vbnq9XRNuar1J3H635aicg28OJ1mBTyRJojfWnozmPOFIM7ZYAkq6XUQB9rSL7VPtHgD9XIsv1ysijJ3Ly8nUnb0dNEnyfU59w3OMdHUU83nI4FpIyWFz4Ei4K8LGxKhFB1tpbasQRVglYmM/IQtWV0ksumjEAFj2BtyQ9JO2hKmKFPLODNVYas8fusRZgBpfx04q7qBTSjNOlTkijr6Sb5wiVezKDewP72w9wPHgQu0Y4UdW4EUDEfp6yl84fPkjIDko1tuy+trj2eB4E3GtdKl2qF7RSnw/ozLktp8dwjEWlmZHHky2sVYW0bxB8ONMNd0qRSEWyWzImgUyzQ1uYM4QYYKo0tMkh86Nif0h7Etftbw4cuOaRQhbTNHnr8GnyrglNhfmiWN/eWQG+nhb4Hgryhs4k0HcwcnCkZNK0gEZI79vD4cHooK1gkCSLtUWPsY/w+HPRWxSDwbFjk/M9Rh6wh4sQYNG4AvG50bTtY8AF2z3ajFDJhzvEiaEmDM1ZhGPYa1Wl1eQxOxuAT4E+wjhOk0tIozGJ1iYjh0dZHcvH7pub/WD4jgus3JwoM3CIpKXP18EtEtdkk89Xq7B8Tz1eru55qvV7nq9Xrnnq9Xdx2PPV6uN+er1ctPDmq9Xd7i/PV6vc9Xq9z1br3w56vV7nq1XfN16vac9Xq5XHjz1ervQ689Xq7Gp56vV7Qc9Xq9pfnq1XY56t11e4156vV6+nPV6vXv256tV489Xq9p3HPVuvHTnq9XHnq9XXN16uuer1e56vV7nq9Xtear1e56vV1z1er1xew56vV14c1Xq756vV0Pjz1er2nhz1br3PVquvo7c9Xq9z1erwN+er1dmx56vV74c9Xq98eerdeAA56vV7nq9XfNV6vc9Wq6+HN1uut1jrz1erq9u/8Oer1d/A689Xq9z1erojW3NV6uu4+nm69Xr637c1Xq77689W6938OerVeIsOarddWJF+er1dge3nq9XrW05qvV1a/N16veHNVuutebr1d9xzVarvnq3Xfcc9Wq7tfnq9XtvgOerdcgvPV6u7W56vVyAtz1eruw8Oar1d28eerVdge3nq3XK3hzVeru3PVuuW23fnq9XMLz1erkFHfnq9XKw5qvV4DW3PV6vdtObr1d2I7c1Xq7sOer1d89Wq46c9W661HPV6uwLc9Xq5BRbXnq9XfPVqvfRz1brrtz1ervw56tV1pa/PVuuB9vNVuuuer1dc1Xq65qt163N1qur35qt17v356vV18ObrVd/Hnq9XZ156vV4/nz1eriTz1errmq3XfPV6vHmq9XQH3Hnq3Xdr81W68QO3K16urDx5qt13425Wt1zA8OVrdd25Wt163hytbrq9teVq1cWkt35SrVH2vUNtTsNSeJlKin0pmmzNOH1+W5Ylew84CRCCDofE8YJNPio2Z8CinynHmyOriZJWWP5UMfMT/E1j8ebImqg0HDCNYdourgC1/FfE8diK1U6jyXjmca45XwwK9XAs1VTHeBu8ld8sak6NddQO9+3GVrCBjTyUajAoMsnl5szU0yd5KlB28Wb2cdIplWAo6FZHh2HY4yYvI6OkqhEUaMCLGx8Cp4jpoY05UNXRPT1kdECYZJAV3ePgfz44DSZe2ii9aMOoI8x06yLYmG+nwbjS0zS5k4UBE+XcKSt+didlJ7rfT6uJSmKMQZoacp4kYKH+VtU+VK7ARq+scgt4nwPhxiSDV9IIpZ0tW9OfJnBRh4H+nx4aoVNIFJinyOoWQXPH6brJuDaDnq1WQKD356tVytb+zm69WJwLX56vVzoFqGrIxTGx3L+R8fhzRrYqH19aGsrBRPZZTCtyPCw96/A3eY4Ud2uGNVl5iw5oaA4hUvdDVTKVJuSbaW9oPbgWFC0Gj2emehXGumK0JpTA8sr+UT9kgEWDf8SGn08ElmPCfOg3eGF02db8OnwTNdUsieQJ4oapWfQkhQCNfiOIrkQo0qtjKa4YvjNNimW0kdvdXyXZtdtplILEdhqO47HjcyKdiDRe8x064Xi2G5qomBNKY5BsazFon90HxIPGFYYilScZBo77ZrxKipcNzfNGppaqpirUiI7LIuydR7Nw7j268F7a9QBoKLRpJFZa/AAchZnGHL5iDEIZYtbssb2aOQ/C1tfhxFdCU4UpYMKFIN6vGcO6f09RBJu+WqGhqQQCDvJZVPwv249ZmUxTdyMaTbNA9Q8lINsbEFV9lwOCEUSmnSgrpqGRniPuupjdT2ZD3B5aKrUA6tp21/u5etVzANu/L1WuwCLa35atVgci9jzdarE3canX9fu5atV61tOer1dyXKFR/d7Rbnq9Ve/qyijGLUViCWFlF+3e5PA9cfdQpsvtojGYDBDhrVJNysexSPsgXBYA+0+PGkbYo2XgKCTFzjmNNAcNYQQyec4mNiQWY+8g7e6B2PfhkmEbaQqlWypuR8rw4ROlYkjSS1FwzuSd5va5Hh8OUdc1YVttGnGruOhkVSchYctR9pYtlvGwOl+K7f7aDlz95octpC/Rp/ZxdSCsTgWN+ar1cWFztY681XqcqRmZPbb28aNWqaQS1vo5WrVytbQ+PK1uuwL6dr/rbla3XtVYHsRytbrlp4+HNVusyaj+P7ObrVTISV0BtfjgNVNTgp3C/Ha1WdSb2Hfl6rWRSW8eWrVSF07eHN16s4TUc9W6yqt+br1NWZ1b+quJRgbvMp5FIt7eMr2U8jbRelzj1IxjJdLkzB6pMNoKNTEai5VnuxsARqx1tZeF61QMaNEIEzxqTlv0BLnqpjx/PnzEgYhy1XMYw1/ZHq9vpI4m70xhgKNkJkxt8qHut9DHpiy1SJBJS08bbQxLEkk/vdzrwuLk7VUdBtQ4U4r6KvStmSGOCmpoVcDvGxF/qvpyoE7FGrzp2ii8Z5/CzyZXpLVZEqG80X2IJgSDe9iH0P3jiwLdTsM0XLUg7RFVpdTvSVnvphizUc0TSSgm0MiGKYgeMat7so/4gx+jigXWo6VYGmu7G0Yig8wuvrcGnFPMrRyRHVWBVlI8CDqDccqUBdXK42VfVlHq5m6swzDcdeskkBw6nQIp1K7ARf22PEqrYcKKPzCgcaw5ixbFcdxKnxiRHZKmNAzuSQdp1YjwbjrbYThTK3CrGg5payejkm2nck4ZGUnuCSQfpHFumkmoiosVDSiNXkkO8n7IGo9h+vj0UzSty5DUQ4kK6jLRurXUg2P06ceApsmjA4fV4diFKkeLREVCNdamPQ2PdHUaMPj34/FMTUp8NNPUeWsySo2qNqDY9r8uDVKLT6qsCop+nstXiMYWpoCXhcnUeYNjAEfaVh3+/hTdiRRvZmFVUZjCwUlJUYjL9qxIB8Tob3HhpfhAkSYoXGgWq8DqcfmmzZWqRBUVZeKIdu9w5HiX7n2DhkFaPD1Ul0zjQ15Qh8vEY5XjALSRyM1/G1mt7BccSca2rZV43TCjGH5Hw+kj7eWHH/B+8f48F7eCRQEdxUaESM6/Dj9J66lUD3ubrVY07/RzVbrLt9nNV6vKOUq1T4m3Ac1Xqz8tWq5rob+HLVqsovy9armOWrVcxz1arw5utV2DzderIOer1ZAfZzdarKp56vVzFvHm69XMH283Wq5+PPV6pAGnPV6vW56vV63s56vV7vrz1er2vNVuu+ar1e5qvV3zVWrlzVbrvnq1XLsOerVdjtz1er1geer1YzCDz1brEYyO/PVuuigI156tVwMN9Rzderh5ZHfl61XdubrVety1arsc9Xq5C3PV6sg5qt1y5atV2DbtzVerKra9+er1ZlfwPPV6uYYHtz1arIGPPV6sl+erVcgx5ut1yDc9Worvfz1ervcDz1er1xz1ar2vNV6u725uvV3fnq3Ndg89W67vbnq9Xr83Xq9zVerrnq9Xuer1dHmq1XE+zla9XWlueq1ZVfYSx7Dvft9fE7mynkbaLzmnLmWavHamoxSvekFabG7HyyOwuPAE6cjV5I1Gh2yo6aBmp6WdQKeeLEcuZjFHQgyNGjhZU3g2Qqbgrf8APixswMaqozQQZpqutmAVNfV4pH51NQuUn+VkuJ1ZLiYRnUMvs4bthJpKo0XDDM59NqhAtbCkD0jbKuFF8qbazFhIp+0dpO4jt34dhs0gKxTLnbp1T5ww6aXBXFbVUjmeknU2mp30A93/AAyC4JGnjxe0oppE4JFWCekmmxJ8GjpKpWBpFtITcgNa1rnvfig0WKo84uBrrzVMV7m69XR56tV7m69XXPVqvc9Xq4k8rW64k6c9W668Oer1cgeerVeB56vV3cActWq7uBpz1er1+erVe5uvV6/PVuujpz1erxN+er1cSfbzdbrxPPV6ur89Xq9zderjfmq1Xr89Xq656tV6/PV6veF+er1dX56vV1fnq3XXPVuvXvpz1er19eerVdX56t10TbXm69XEMe1rd+ar1cr83Wq656vV1zdarq/NV6uvCx56t1x8NeerddE689Xq656vV1fw5qvV13PPV6uPjzVarib35ut11fmq3XR056vV1z1eronTTnq1XE9rc9W6x89Xq4/Hmq9XRsO/N16uDqsi7W7Hnq9XdrC3N1qurnnq9XFnCsAe7Gwtzdern7ebrVePN16uj3PPVquF7c3Xq656vVxOtzz1ergebr1cfp56tVx56t10O/PV6uFz4c3Wq6Jvz1arje4udL8tXq43ude3PV6uNye3PVquJ5ut1wPjz1ariTpzdergTrz1ergbXtz1erje+nt5utV17Tz1erhp9/N16uNr89Xq6PPV6uBudebr1cW7gDtz1argfjz1erhz1brjbnq9XE+zmq1XA9+brdcTzVerhz1arj7SObr1cTpbm63XDx5utV13OnPVquJ5uvVxIsOerVcSObr1cTe9uer1cDzdarhbm69XEj289Wqxnvbm69XE6c9Xq425utV7nq1XfPVauueqtcCPHm63WM6ac3WqxHTm69XC3N1qvc9Xq9z1er3PV6uDX8ObrVAL1mxCDDMKaoll2s42IL2Fzpe/CC7Tqo/tDFUN9X+oEuJYmKDAoZKmoqpn3A92VDsQ2/diAufa3C5DWjbR6t3VspQ4nnKn6Z5PTK6UqFKkxt5uxRZwA7GRv9Uk2Hh4a8QJPeqml6k92mk5hvXHCsSrJ2gOyoSYBZJLkhAoG8Hv27DivuyKS6wawY31FwrAqRsdo2+emncSx08DFGLX+05Om4KLewnhg2kqwNFzhAxFH+9L1TU4hiGE5wraR4P5rKG/TDayjbZfc/iT3443gsDopK8ZQatSpn8y73+HBUaClTe3KVuuHhc83Xq6Op08Bz1arGdRb7+br1cWF+/N1qsZv356vVw8NebrVcebrdcDoOerVcObr1cObrVcNoBuOerVcW5uvVw5atV1z1er3N16uJHjz1VrgfYObrdcOer1dc9Va49+br1cDYc3Vq4nm6rXXN1qvc9Xq6+jnq9XG3N16uJFubr1cebrVdc1Xq9cXtzVerx56vV1r489Xq756vV1z1errnq1XuerVdG505uvV18Oer1eHPV6vX56vV1zderx56t11pz1erv4nnq9XXx56vV33PPV6uuer1d9ubr1dc9Xq656t17nq9Xuer1e5qvV1yter3NV6uuer1ddhzdarvnq9Xhzdervlq9XfPVuvc9Xq6Jtz1arwPgear1dg3F+br1cwPHnq1Xvjz1arsi/fm69XSm456vVy56tV3z1er3PV6vc9W69z1er3PV6vc9Wq9z1brvnqtXfPV6u7c3Xq5jXnqrXfNVqvc9Xq756vV7nq9Xubrde56tVwZvAc3Xqxk315atV7nq9WWKCSeTyohdv178sAVbKqTp20KWVskPVSB5Bc6Hd2F/YOKSQ0Ouk4Bd8qMHhOD0uEU6wQKLgC58Sbd+FK1lZxpelOmnCZ5Vj3QgO+mhNh31ueM05XmewsNTz1erxaw5qvVwYe7YHv7OerdcCfeJ/d5qvVxOvvN7eer1cext7ebr1cWt+o56tVw1vf2c3W67uSLHT9fz5uq10T8O/PV6uCKASxvqfj91uerdSDfvzdVrq/s8Oer1cCSbjsNe/j8eer1eItrrz1errte36/qObr1eNr28Oer1etp3t+v7ebrVdk7T7vttzderu5BtzdarvUa+Pfm61Xd7d9fDm69XhcNa9r/x56vVxEag+YB9fjz1er0Sut1Fzqe556tVkBO0eHN1quSCwsPD8+br1e3fvDt9/PVqutAde9+br1d3B18fHnq9XR176g/rpzdartbD489Xq7sfDvzderkBcWOnN1qu9yqNOer1YCxP2fe0+rnq9XMqSCHJI+GnPV6u1jW+gve3fnq9WdUA0/Zz1erskWsOer1d3I76c9Xq5kX+vnq9WOyk7ex7nnq9XNhfv4e3nq9XTX23Xv2/v56vV5bqo3Dv39l/hz1erpjZbgXPsvz1ermov37duer1ZLKg9gH625qvUkMxZopMMh8tDukPYA6/X7OOhBVVCsCgTxDEanEWBmNkU+6gHui/w9vFaUhOykalFVN9/HjlUr3ftz1eruw0B56t13tJ5qvVzC6c9Wq5kC3PVuuuer1djvzVbrsW56vV2AbW56tV32Hs56t119HPV6uzz1erhz1ermRz1erq3hz1eroadteer1dm/Y89Xq9YDmq9XLsObr1eP8ear1e76jnq9Xdubr1d89Xq7tz1ervU81Xq9rbnq9Xvo56vV74Dnq9Xu456vV76Oerddjnq9XdhYc1Wq93OvN1uvdteerVd2Hbmq9XvjzdbruwHNV6vE2GvPVqvX0156vV1qNeerdeOvPV6vAW56tV//07VeRpUg17nq9Xuer1e56vV7nq9Xuer1dgkduerdd7tear1ZO/bla9XfPV6vctWq75uvV7nq9Xuer1e56vVkU35U16ufPV6u+br1dHQc9Xqaa7ERSKSeMKVFbOFAfnzP9NhsH6OUK50s2oP0jgdubgoGFaDmmkJRdXKaV46SlgamqkUeZGX3ROp/fW/a/hyPnV94dVDy3XrTQu5Vx/JmbKU/N0a/OsxUSlLSRkdjcd0PNW50rFK3Eak0isdwpGxZIGS0YkvcdvrHs5J7aZoHExQqUVBT0tOHoj4arfx9oPFhTFJgZppIaqr2aKdkmsbxvYdvD6+Ba9bIE0f26pqHLh2XanDqqnklkiqT23qfdNrgfR7COA4gUf0DeE4/iFbhOI4HjDpUwQqWgqKeQlb31BHdWHiO3GFCKZKNVILItXl6DHZcexGQzLSsRMVJNh4uyfAcLnVlIg0nQ73J8Wyh3xz1J9Kc04nDg2A1m1IUUe8pC37Na/Bvl2aMMp0qME+ygpdPh1WFPazU1TGssTB43sQQe4Pa1uSWkhQkYg0WVnWM97/AX5et0iM5UsVLLT435ZPkv71viLfdwMZi3hqo/sl46a4UeJDFqUSYlMzb3VlJBBR0IBH3cAwMGKFJo3GTq58TwaSgVGZI1DeafEeH08PrRWlVElwmRXA/5QqwtrwdUFDXHW/N1qvXA156vV2O2nPV6vXPYajnq9Xf0c1Xq7B8Tz1erx56vVxFhfXnq9XIEd+er1cuar1dc9Xq756vV7m69XfPV6u/o56vV0Obr1dnnq1XZ56vV2D+fPV6u725qt169u/N1qurc9Xq71tpzVer3cac9Xq435uvV3r49uar1eHsPPV6uvp5ut1x56tV7nq3Xuer1e56vV7U9+er1e781Xq6tz1er1uar1e56vV7nq9XXN16vHmq9XfPV6uvhz1errt356vV3a3PVuvHnq9XgeerVe789Xq75qt11f2c3Xq75qtVxuebrddX5qvV699ebr1dfTzVerwP383W65W5qtV7W1u3PV6u/Dnq9XVuer1d6c9Xq9z1er3PV6vc9Xq75qvV1z1er2089W69bXmq9Xgtu3PVuuwvs56vV3s56vVy289Xq7sBzVerux7Hm69XgOarVd2PPV6u7c9Xq5AA9+erddheer1cgvPVuuYXmq1XIAduardd6c9Xq7sOer1e789Xq5dhrz1erphcC/N1quQBtY89Xq9bmq9Xdubr1et4c1Xq99PPV6vWHPVuu+er1e56tV7Tnq9XXw5uvV3356t17x5qvVxsAOer1cTrzVerj8OerdePPV6uuar1dc9Xq6+nnq9XvHm69Xj7eer1dHnq9XfxHPV6uJPs5qvV33Fuer1dDvz1brvmq9Xj2vz1br1r8rXq7tzVervW/NVuvCw7crW68Bbmq3XMAd+Uq1d25Wt13t5WrVwbQcpW6bZ2O4IvjxtRinQJqFieLQ0MZw+lYORqX+nw+/hWozS5IoRxnrJMHS6GgqcONVWTyvBU1DNd0CqTG0ZP1afA8eBqkGi5l5YGtIty1mW/YgjUceFVisVYHqFRlS20W10uO515smtAUw4lU1UMHmUMrxywtujkicqwuLaEeNjbjJp2ln0U6V5rxzNmCziBhQ1GIQRNMy3RH3btrHwY8WMNl9YSOOFF9w6G0k0dLqhk3HcLz9imArRrLHGyyS6X8txp7r+wix5q5slsOFABVGOA4UWMXKVJlRig6yvlyWpmejRGhd6gDY/gb6j4g+B4VIlatA2nCKWOLCRJos/qfwqfAc9UlPMpUiDVSCD9sggg6g8uQptRSoQRtFLrdQWmRRSa+WV6oiEkKoNvHx9vKqTNGCTFK3L0lbVwbZ2/Robn4H2g8Y004VUKcGLirh8lm/TIba+PNzFaiaUmG4msw2E2YaEcXJM0kUIpSxyAgfHjlNVMVww789WqyX+rmq9XRXnq9T7lyheqxuniUlG3Ag29mvPVugu6/JWy5skqBIAkC2YA+BGovwLXf3UIrXZREs5YfJMKN8Oju8avOVIupYvYafVwOmhEk1YfkGbEsB6f0WFUsHlwrTJUyAD3zIdZAPEBl7fEcGDA0oA9aCTx1LJqD6tKWDNOBYNj9LMJhNSDa66M+03G4f4l7EfXxBeDVBpdaHSSKB/LUL4l0RjaWIK8YVZXtqFSUnaR7QDxAnFNL1YKoFsSwxYst1OONKrrQ1ojVe6kONNfbxsjCaeBxijciulxTorgMyMIo181L7blmBsyj4jvwR25lIogfEKNKTJ0lTUZZxugRtkFXhyQhgTeN4zuS47gkXHLvCQfKmWziPOg4yRVpj2UMWyuJrS70n3NqrbR7e41HEFivaKXXaeNJ7DwQoHs04LxQaNOYBJ17cvTdc/LA+PL1quQBJ9vLVWuJFxb2d+Wr1RTcjXTm61XWtvd05utV5RoRzdernKD5Z9g5o1uqt/Vfj8QzLNUxt+jpwqAjsGHjwPL8a6Ftt4EUQ4pjOcK1cGiZloDJaV7/a1vYfHuL8UghsTxp/FzDhSjmejkY4bRxbKKnBXdbsC2whfqvpxnr4091Ur8t4VNW45T4NApLPtKW008F+kg/fxomca2cKuQ6b4PLgmWqXDqi4kjjUN9Pt4dMiE0Dn1alE0IzXA14rpHUU6EnXTXnq9XG247TrzVepxptpTXw7jlDVhUxbj6/r/W3G6tXYH9HNVusq+3lK3Xd7anw05qrV2tgNf1+nla3WVNdT9PNV6pKiwsRf2csK1UlJLC/tvx0GqxUgWJ44DWqlLfT2cvVakqGIsNfjzdbqStvo5uvVJQW17/AB/ZzdbrupoRiNHLRdvOQpfw1HNESKunA0G3S3KrYh1Np5MYjApMJcGFLXQveysR2Pt4TKSSKO0qAo4GdqvGWxhqKqd1RH2qwJGg7H6+Bh1SlGpBtEISmRSQz3lSox7FqKrdg21Ape9lPsJHtv35vuCog1ZVyG8KcOneQcVoMUmxeo2yQFDEUOgZmb90+3Ti5tkgzRS9cBYilvU1VRl+qZBEVBFgAxHvHsbnxHjx+dNJNAWKTeN0mBdU8EbI3U+hjxGkmHuOBaaFvCSKQe8rg9iOWCw54Vj9KTqaLfiRhVUHWD05jD+oQ6c5ku3nx3wrGbe+41CJUj98X9031U/DilCS2Y5NIC5qE+6jA5AwjFMPyXhFJVgx1VJAsMgHcPEdh1H0cWRRIo40v/MxCWlqaepZm837NrgA3uxsPEjmtNa1Uy/yiXwHw046BTZNOFHgMkknvDTx44E02TS/wrB1gALDtrxQBTJNLCCLYABxyqU/RbZ6LyW+1Ebr/wARPcfUdeerVE/9U9bUJ0yMFM7SXlaK1+9rnS/iO3CO5xAo9tPuqnzGcSrMdQYZtJiJSOctoAosQdO51sfhwtSNONCY41KWRaqirMNClfl/J2EdttitgP8AD4fTzWzGvVJq80HC5KWCiINRUGNYwO9+xOvx/PjiEyaZWavL6IZh/rL02w7EX/ywj8uW/wDjTQ3HBO0qU0CH06VULIJDcVUkqQbldObrVYRcG3PV6pS2OnPV6uez2c0a3Xa3Rr+zlK3U1CG56tVkt9fN16sq/Hl6rXMDS/LVquY5atV7vzderwHN1quY56vVyB56vVkHfm61WUHTnq9WQHw5utVzBB5uvVKHbnq9XLm69XXjzVerrnq9Xu2nNV6vc1W69zVer3NVuuXNVuuQPPV6uY9vPVqvAW56vVy8OerdcgOerdd29vN1quLRA9uar1YijDlq9XgB4jnq1XRjU8tWq4GH2ctNargUPPV6uFiNebr1cwdb81W65A83Wq756vVyHPV6uQPPV6ufex56vVkDkd+br1ZQw5qtVzDW5uvVzDDnq1XfPVuuibc9Wq7D256vVyDX789Xq7v7Oer1e/Zz1ermDfnq1Xd+er1d3HPVaa756vV7nq9Xuer1dc9Wq4n4crXq6Nu3PVupSCJ1KyHaD48SubKfRtoM83S5VWmhfExCxR2hjJYe8HPvMwPgo+7gCfAmhixMUWDHsEyxE6UkWJyU0tDJuVBMRHIgbcqEXsfYDyicNlKiTQd5nTOdoKvLIWshqlD1AWZQ2gOjhtBp2t34asxxpIuip5zxLpLieL1WCZzw16Otgh2vPYozEgnuNdyrf2g8EjQUBIorXHGgfnpMeyTjkOYumNZNiNAfJDQMd0i05IuT/jUH6xr34ZpOrA7aL1YbKuD6A5qNVh0CtGFNUo3Ko7ED9nKxFI1Y0arm6Zr3N1quuerVdc3Wq9z1aro89W64HvzVbrrmq3XXPVuvc9Xq9zdervnq1Xr83Xq7B05uvV3fnq1XV+br1eJtz1erq9uer1e56t11fnq1XV+erVe56vV1z1ar3NV6uuer1evzderiT7Oerdev4c9W66v7ebr1eJ05qvVxvrYc3Xq9z1er1/Hnq1Xr89Xq6vz1er3PV6ur89Wq6vz1erq/x56t11fmq3XR789Xq6v489Xq6v489Xq67c9Xq4k81Xq483Xq6+nmq3XXPV6uuer1e56vVxv7OerVcDrrzdbriear1cTz1errvz1erje5tzder3hz1arjzdervnq9XV/D28tXq7v489Wq6vrfm61XE28eer1cbnnq9XHt9HPV6uJNjzderge9uerVdE+PPV6uJ7gHnq9XG/N16uPN16uPcc9Wq68Lc3Xq4Hm69XAnnq1XRt489Xq4HTm69XHnq9XA6d+brVcGHieerddHTTnq1XA356vV4i3N16uiNB+fNVquB7fTzdbrgdTz1ergRpz1argb9+brddHt8eer1cSOarVcCObrdcToTbnq9XAA2ufDnq1XVuer1cW5uvVw+nm69XDx56tVx789Xq8wvzdarge3N16uJ56vVxI0156tVwItpzdergdebr1cDz1argRbm63XHnq1XubrVe56t17nq1XE83WqxEa83Xq4Hnq9WMgDm69XHm61Xuer1e56vV63N1qi/wDWPKE2bKcUDC0d9272eFx9HfhRcHRjRxb41UJ1GhyzTdQ6fLOExKtPTSuJGFg11Hu73OpY27dvDueBshWkqPGhUkgkAVXx6i84ZgOZJJrtGW2IkYuYyC+2/ssbG5734Y2SBFMXizSOxnLb4RlCKrnqWWevdm2xE7xCbWLv2BY3sPC2vDRBlVFShCax5IxqqpcUikwxTUmBhs8xbxhh7L9yBobDjyhScGrzfSzDmXPL00uKVQZ6c+YQn2dALKp9g4iZblWFOvr0pxq1CipxBEsfssPp4JNlBipp1PNV6sZ76a83Xq65uvV0e3N1qsX0c9Xq42vz1erGTry1arieer1cWAIsdebrVYrECxNzzderidOerVcSebrVcCAO3N16uH08tWq6AsNOer1e56vV0RrzdarGebr1cTz1erjz1arj9PPVquJt35at1xPN16uPN1Wvc9Xq608eer1cGOtxzderiewHN16uj356tV1z1eri40vz1eryMSNear1cuer1e5uvV1zVarrtz1er3bnq1Xuer1cfjzderonnq9Xd+br1e5qvVxuPDm63Xjz1er3PV6u+er1e56tV0Obrde56vV7nq9Xuer1dc9W69z1er3PV6uuVr1e5WvV7nq9Xuer1dc9Xq75uvV1y1arlzdbr3PV6vc9Xq72i97a89Wq7trrz1arvXm69Xfbnq1XfPVqujoOerdcd3NVuK583Va756t17nq9Xuer1e56vV7nq9Xuer1cueq1d83Xq5C3PVWuXNVqvc9Xq756vV7nq9Xuer1evzdbrGza83Va4ctXq9z1eqfRUFRiEmyHQeLezjiUFVNqVpocMoZDVgJ5wVj0Oo1bx44twNiBTSUleJoZYaKCmjWKJbBBoBwpJnbRgBFStwGnftytbrC8tgWt9HNVusUkghXzW7eJv/D26+HNVuuUirImx72bQ2OvNV6urgAbRbnq9XVrknw7dvD481W64222+n8uer1eLAtbt483Wq6N769ubr1YyL/Z7+I+vm61XXc28eer1cSRu2KLd/wBb89Xq5DaBobW0056vVzG4gActWq5AC1+35c9Xq4/Trbnq1Xm1A0+7m69XV1JAHj7OerVdMAT7Pq5uvVyB1sfbr/bzderxGug+nm61XHTuf19nPV6uXhp25utVyJB76c3Xq7UgnS/183Wq5kganub/AB56vVxIAa/s56tVz+A8ebr1YmUsoHYfrpz1erEUm+YMhf3AAoUe2/f6eardSSLi35ctVa7Ntb9gP1tz1erxBJOnN1qvGwNlPbnq9XYUj6P1vzdarqw783Xq627jvudOxtz1ern3tYeHPV6uuwsPu56vVzAvb4eP589W686lxa9h7OerVZF2r7i3HPV6uxYC/NV6uW3Ww+7m69XHTSw56vVzAIuRz1erphYBgb89XqxM48SAPb9Ph9fNV6syKg9vPV6vTSwQIZah1VFGtzYAe0nlttamKCnMed/OY0+FElRpvOn3D9vFKW+mk6nOigylleVzJM25j3vxTSbbWPXvz1erq2vPV6uY7c1W69z1erl2056vVz0HPV6vEW+nmq9XtvPV6vEEHnq3XY0PPV6u9SLc9Xq8B9XPV6u2056vV13789Xq9pz1er19eer1cSbm456vVz0HNV6uj4+3nq9XK2vfnq9XYtz1er1vHnq9Xdubr1d89Xq9zVervtrz1er1+erdeAvz1er1vZz1erv4c9Xq656vV3pzVer1wDrzder17c9Xq98ear1e0HPV6u7g89Xq6tz1erkPy56vV38eerVdgc9W66sO556vV39HPV6vaDnq9X//1LVORnUg17mq9Xubr1e56vV3zder3PV6vc9Xq9z1eru55qt1zDHw5qvVyB5qvV3zdar3N16u+er1e5uvVyU2PNGvVl5qt17m61Uaom8pb8rW6D7NFdFNROiPscAlT8eI3DFOhGqq2+o2aMXmxpqVnUxgk7mNrfTwI3PiFb/LHaaVvSPGMs5jxSPDsUqthAZACLpZtL7u+2/3ezgQdYUgTQxsxpwNHKyDheAYPiFRg5jNNWwHaQCWikVh7skbeF/YePWqSlQmjF8ymlfNgS1ybT9pTof2HkpIMY0BVCaTeNrjGCU2+SM+X2uvf6bcXawaY0miy58zBjU1HNWUivJNT6xSRuVbTWxU+PC1yNlGbdRcgZpzXmehpcUoJw/lFgRIbh9P8kwOqurDQH77cBN02lsmhO0oqFIbJdfmPAs34zVzQskVTKC8JjK7S598WGgF/wCnhe9pUBSxIowOQ+mNPmo4pimDkYfX+WwAlUgEnUFl7Mj9r8JVtKufCmk76Rpxom1FlHFco5zxGHMuH7VdyDGRYpuPdD4ofC3A47brYMLEVG2gpJo5XSWqhlwaSihdysDXRJL6DtYH2cl/d9wqbKTwOFeoVQRtCHsBYePj7fZwfVaoWJ0qV2EVNGWKMyMUPsYdvo4iuEa0EdVK2VaVA0D3T2vkzBJPTTOUZDKrwsLASKPtBvj7ORqpFDuaOr0YxisxHBVopYxEaZSvu93XxB9o48g6TSNxM0+4iiU9c0YHx4PmFa0zQRdTpNYpLECRfHiyk1Y/G/N1qvXPNV6uweerVd6duer1eBF+erdeHf8Abz1ersnmq9XXbm69XfNV6uQt35qvV7m69Xffnq9Xubr1e56vV7nq9XfPV6uxz1eru/389Wq7v2Pfnq9XXPV6u+456vV74+3nq9XX5c9Xq92OvPV6veHPV6vEnnq9XGxve+ns56t17nq9Xubr1dEa35WvV3r4c3Xq9z1er3NV6vc9Xq6+HPV6vd+3NV6vc3Xq925qvV7nq9XXPVuuri/PVqvW56t14e0c9Xq8D7PHnq9XXf6eer1dE+PPV6vX56vV37bc9Xq6ueardcSb9+er1dE89Xq7Hbnq1Xhz1brsC3fnq9XO3PVqvc9W6756tV3bnq9XrePPV6u7c1W69bnq9Xrc9Xq5bfZz1ervbzVbru3PVqvbear1d256vV4Dnq3Xrc9Wq9bnq3XZFteer1eW5HvCx56vVyt481Xq72+zm69XYHPVuuYUc1Wq5WHPVuu+er1d89Xq4hSGvc29nNV6udtdebr1chrz1arv489Xq7A56vV63PV6u+er1dnnq3Xuer1e5qvV7nq9XHnq1XLnq3XXPV6vc9Wq75ut11489Xq99HPV6uPx56tVx05qt1x56t12O3NVquJ56t11z1erwtz1er2nhz1eronw56vV14356vV4+3nq9XH6eer1evbmq9Xr+A56t142tzVer2nNVuuXNV6ux25qt12O/NV6uwNbcpVq5djytbrvlatXY78qa3Xd9eUNWrDK1gTylWqDviippKiY2v7o9o/1hxGs0pSKQUrQKo+bNzc2I7kn9nEYHTSqo9RV0abFpbqpszBj2YcUiqU3vi1MYmjYMJVb9H/hHja3HJqsVMrMdpMUwjzKiJfmdyhwulwBbd8D7eNKMVYCk3hMNM2MLSqCwkYWU+NzoAfb7Pb24gcXApWEVZj6Q804dlfHmyNmtYZY8fulMZIwF8+Ft0Sm/ZmIK3GoNuCLdm7AcW0r+KCOsigdnCNRBH8O3qmlj1VzfivSjrLVVmHOs6V1IodJxuvBN+45Ot0I0PsA5Kji+6UD00E0jUKAuqzB/PqyeujC01QZN6CMgKbEHT2Ed9OIHLdDqtcDUDtp8GBFcfUj0G6k9cq3As65ew1zNVUgFVMUtG0h0vpqN1r6jxvwP5pl7lysONiZGPDZR3Y3aLcFKzxwqrDNeX8Vyhi82XMZgMFRTuyspF9exsfEHuORykmSDgRgR0UNgQoAjEGsmG0z0nvKwINyR2+/488atThWTeU8VdT+6stwGH+r3+scrVqVRxSpqK81M6qkzBWIS21rgWI8NeKEmKoRNLigrfNUKTrpxSDSQiKf4nuObqlTEYHmq3WVVBYKOar1DF09pKLEZ/LmG2aMEJL9WgP188a9RaessM9RX1E7FTOzslv+I+36eBy5E0fsGKKHjdRVz43Q4PShUVVp1ZyL6lwWH1cICMQKPRsmjrZxxSrTHoq3AHKjy4t8S/uuqhX93xBIv7NeDOgjTv1Nw/Da/IGF5pkQxw0cjrLFawDyrfQezcPD28L7hOE9FLmFQY6aDLLeGLjnTjH8Kwj3Z6cPKUB7rYOSPaQL8LUJ1AgUZKMEE0XDBpYcwZTxtig+VphDVGO2vuja9/iL342BIpScCKMRlKskq/T35lG420lSGVf8IkA1+F+HFscPWim5EGnLo/PLW5op8K85R82skcyMSCwKntfQk8M1iRRYkxSAyYtZg+NYpgxp/diWaFt2hIV2tY/R3+PA7Z+FZFHlzikGp9AhQbZP3fb93BwKCRp3Vb2H58cqlZQttT2/Xx5atV35bHx5aq1hcEar9HN16o7JrcfXzdarraex5uvVzVdra/w56tV6oVhEdvf8uaNbFU6+qNkkzDitJY2kZ/dJ9nfXw01HCFP3UMG/soHKLABQYVFh9NNtanjTXxPuXJJ+vjBVJmjAJgRTHXzU0EUMLbUWGYG/tKi2vtF7njoxqhwpZ9LuolBBnyhxKOAVCRzqJhpbZ47T/iUa8f7opEmka168BV1WFyCpo46mk/SwyqrKx9hF78N0GRNBJYgwaeGW6kd/j46cdpqozg9j9OnPV6uBub/s56vVmgkZTtN+VrdO0YuumnG6tXYJGhvbx5Wt1zOhsP7fq5Wt1yW99eVrdc7Dv3H6/wAOVq1Zl7bj8OardcwfAc9XqzRgg8tNaqZEdLHUjjoNVqah8eOA1qpCjS/8eXrVZ105utVPiFtObqwqWoIXTTlqvXHBKQ4ak0tM15C5a5728Afo4mKYp/VRg8tdUJTh/kY3hqYiv2bMvvWHsPCh61C8RgaNGbhSMKFHJVHgeZMTkqKylFPDHC4SCTVgx1DIP3iD4ezittvQmKo68pRmjEUvT/BMx5KpcSolihkE0cMwA2jcbrHYjsXP58sWxE0gF0pK9J4iR6UXzOuUcBh20lZWNCJyd5m+1HIhtsYjTUag+PC15sgYY0ILe4E40hZhkXAqiOTB5DWVMK2IT7JYeJ4kbaUo44U89c4QKBTqrl+izhg9Li9ZGPmsLqBODbUAn31Hw4IlIw8qC4XBoP1hjnkebaF8xme1v8Rvy1MVISgiOpF+bitTWUYdH7LW05cCqzU+nokW2nLxVCac44wO3L1Wp8a+HLVqpkfunTx0+/nq1RRfVHgk/wDVCWsoiVR2LEk9nCmzEfGw4R3KYo9tVY1UJTVLJMWQgPOksxHgGBA7fXpwsIoT1wxHFMNw2llq0NopVR2YjW5Uny/+Ig82ElVaJigyyrSYlVZnWvzAS3mshiPggDe6E/b9PFyiAIFJQJ21ff6aZmXJT0yjs4a1+xI14ZWxwoLXQxoyIA7cMqK6kLqLctWq4SIb356vV3Gebr1Sk15qvVyIB7crXq5p7p5qrVMHtHNVquYFteXFarKDuHN1qu7WHL1qu/Hlq1XMd+br1etbtz1arkBbm61XLnq9WQNfvzderID7Oer1cl783Wqmjtz1erl35utV7vz1brojnq9XXNV6vc1Xq9zVbrvmq3XfNVuvc1W65A256tVzvz1VrmOerdcgPHm63XLmq1XfPVqu+Wr1dbQebr1dGPx5uvVw2kctWq623HPV6sZjB5uvVjKFeer1cbDvz1ervm69XIW5qvVyBHYc9Xq5jnq9XfPV6uwbc3Wq5hzzVernuvzdernvPPVquQb289Xq8bd+er1cO3PVuuwxHPV6sgfnq1XO456vVyB56vRXdxz1aru/N16u789Xq7vzVbmvc9Xq6PNVquJ5Wt1yCiRSjdvHjahIp1JikpmvJOA4jh0iTQCdqpTENygiMSaM9/A28eAy5YAxoUW752VX5jmGYXh1ThuGZ1tTrBVtRvNG5AVRdI3k7gbdDf2HheyCNlHLhBoPMz4PjuVcSxXB8GxRcQpFiugLgSPYXDIR7rAWtcHX2cETcK20Vrwov+J53yjmqghps30xZiBDPuWxQHQTRP8AaUg+Ha3DlKCnZRepQO2kVlnCMay1mGGhyrVfzHBp5mSRZBeeJbgiM21Md+x8OL51bdtICIq8bpJlKnwLKNFUzQhKmRNzaagHsPu43NIjQtcvTddc9Wq9zdarrm61XuerVe+HPV6uJtfnq3WNrjtrytWr3cc9W69zVer3N16vc9Xq9zder3PVqu+Xr1e5qvV4nm61XR56vV1fmq1Xuer1dX56tV1z1ervnq9XHm63XE89W68eer1evz1errm69XV+er1e5qtV1fnq9XEnnq9XfPVqur89W69c89Xq68Oer1evc89Xq7vz1arjfTnq3XRPN1uuPNV6ujz1errwtzVerq+nPV6uJPgObr1dE81W6656vV1z1ero6a89Xq6J9vPV6uBPPVqur683W665qvVxPPV6uF/Dm61XV7c9Xq9fTnq9XRN+br1e5utV18Obr1dXv35uvV6+mvPVquu/bnq9XHTw56vVwJ5ut1x56tVxPe/NV6ujrYc3Wq4nvz1brjzdarjfx5uvV0Tbnq1XAm/LV6uJ56vV0O/PV6sZNxe3PVqvHtY83Xq4c9Xq4nvz1erh215utVw789W68ddeerVdfTz1eri1rc9Xq4H2e3m69XE28eer1cD2tz1erjbnq9XE6C45uvVxtz1arjrzVerGRzdbro89Xq4ntzdarj46c1Xqxn4ctXq4m3PVquJ7ac9Xq6uO3N16uNrjm61XE89Xq429nPV6uBGnN1quJ5uvVwbtpzderGeerVcTz1errnq9XfPVuujz1aro83Wq4EX7c3Xqxkac3Wq4beer1et7ebr1eK356vV0UFuWrVcto56tUjc9U9TNl2ohon8qV1Kq9rkbtCR8bdj4cSPiRjSxkwapY6r5Lw3JucaTEqiK6VEvlguCbyMSPMb2+wfHXhG6kqSYoSMqAIotXVHpaeotBiOdYdkFVQyR0xhAuEAPuuWtoWHiOx04WsO90Qnpo2db7wE9FEozdjuYGwPCssZSgZIKYmlnLLcvLcsx17Fe4vwToSASTQbWokAClp0r6f51x3GaSgxiOY00T9tljJb7IBH7zE+Gp5tahwqiR01sM+i7ozjXTbJk+J5putXXEBIm/wBxiB0S3tPifHhg03pxoqfc1YCjyLrr93FBpDXmv+738Oardcew1783Wq4kkXvzdero+PPV6sR56tVwc7Vv3+jm69WLcxAYC1z4+z289Wq9blq9XE83WjWM89Xq4tzdarhzdaro89Xqxta9uWr1cebrVe56vV0ebrVcPDm61XDnqtXEkXtz1VNceerVdc3W64HXXlq9XHm6rXuer1cCSG+HPV6uzfnq9XA6Dm69XEX5uvV7nq1XRsear1eIvz1er3PV6vc1W66tzdar3PVquu3bnq9XR56tV19PN16vAX056vV46DTnq9XHm63Xuer1d6c9Xq656vV0Lg83Xq7HNV6vd+er1d/Dm61XXPVuvc9Xq656t17nq9Xuer1dc1Xq9yter3NV6vc9W69z1er3PVqvctXq9y1arvnq3Xuer1d89Wq538ObqtdWvoeer1d2tz1eru/PV6uiL89Xq4hfbzVbmufN1qu+er1evz1er3PVuu+arde56tV63N1uuxz1erlzderkOeqtd81Wq9z1ervnq9XuerddXtz1arEWv25evVx5utV32781XqeMNwmWtdXmBWMkC/tJNh9XFCUTidlMqXGAoyGVckQUkaVFUgAUaC2nw4y47wFWQ3xNCSBHCgRbAW04XbaV1jdvHsP4c9W6xMQW3Me3NVuuJbtcc1XqgsgrWtIv6JTcA9ywPf8A4iPDldtW2VN7XuPv5utV1fmq3XiQBa3PV6sZsNDz1ersX8Nfj+zm61XBmIGh/X+nm69XAHXnq9Xf2fp5utV4m4+Hw/bz1erogE3Glubr1ZNe1u2vPVqu7a35uvV4/asO/fm61XBrnnq9Xj/rfnzderq1mDd7dvhz1arsjSwP0ac3Wq56BdAf1/jzderr23/X+zm61XI9x7Obr1cRYHtz1arIwU2HN16uS2Gve/PVqutS1h4/DTnq9Xhp43H9HN16uvEqO556vV3tDAL/AA5utV0fZ3t+uvPV6uYXwI0sObr1eP2dOerVeFwebr1eJ8Bof1vzder1rHnq1Xr6H4W56vV5bH6uer1ZOxtz1erkii9/H9e/PV6uajbc/s0056vV2Rp37fVzVbrojTTQi/hz1erjHGEjCAkj2nx11156vVl0Hb8+erVd2BGg56vVhYgEE3sT4fr256t1gjmWWdo5F2hCLE+Px/XXnq1TXjuacLy/Dvqm/SH7Mai7n6vAfHjiUlVUUqKBfGMyYhjch88mOIH3YwdB8T8eLgIpEVTTCWv35aq1ib3jbtz1erKNOar1etc356vVy8bc9W67sO7c9Xq5DTmq9XrAac3Xq946c1W671789Xq8RY9+er1dgac9Xq92156vV2TzVerjcnm69XXPV6u/Dnq9Xhpz1errW2nNV6snN16vaD6uar1etrz1ersDxHPV6uQHPV6vc9Xq756vV7S/PVuvHvz1er3PV6u+er1dWt356vV3bmq9XfPV6utObr1e5qvV7w56vV3rz1erxHt56vV6w7nnq9Xfbnq9XfPV6vHnq9XfPV6uNx489W65fA89Wq9zVer/1bU9eRjUhV3z1er3PV6vc9Xq9y1arvm69Xuar1e5uvV7nq3Xd+er1cgdLcrXq5A681Xq5c9Xq9y1ar3PV6u+br1ZA2mvK16uE0oiTeear1IfGMYlUMU4lUuK1QXtmfDpq80eKgqDoCB3v4cDt28Qmje08RigP9QXTrB8NweWasiME2ILdLLcbLeJX28Blm6XFSaFjrYiicdGemGIY5VyxpVPTS0825SjHWx7X8CR3HjwVPObB00kQiMasnyNS4zT4gtTWVBnKoEuo1IHg3ttxM00Emm3FyKH6kantuBYE+3gqTQdVWGvhlrlsTdOx+jl4mqzFAZ1Yw7D8KyzPPHGoC6kge3x4w8iBSllcmi5ZDxF8CzGj0ZWWlqPfsO27xIJ8eBq4R3iaETatJoxmPZdqMcpnztg0B+aUKs0SixbwVtvtt9/AceijgYUP1FTPhWTqZKimEE0yAkm26w8Nw1Fz3HBXlbQ2kY0Hb5fRQNZvwZcVqYpqlFeSHsCoYOh+1Gb9x4jgxcYS7EiYoJk0oMHyxQ0cRXCYAiMAxVBoL66fDipppDP2gDypqK4VNKIXtKdP178XVqoslZBHEysoAA7+P1/DjatlOJoD6bF8vYPjU0lNusZfMkVRqLdyPbp4cBamNZwoXJcIFGm6a5rwemqo6zB5FqaabVowdrLf2X4WraKKfCtVCvmSCSapFdTgmKTVT4/EH6OHlk9HhNE1y3ONNsKnYFbQHglojrg1l05utVx5uvV3zVerw5uvV4c9Wq70+vmq3XgdOer1evrfnq1XK+vPV6vey3NVuu7jW/PV6ux35uvV3z1er3N16vc1Xq7+HPV6vc3Xq7+jmq1Xrnm63XuarVd/Dnq9XXN16vX9vNV6u/p56vV1256vV4nTm69XXPVuvfRz1arvx5qvV1z1brsc9Xq67duerVePPVuvXvzVerrnq9Xuar1e56vV7w56vV7nq9Xuer1e56vVxPw56t11fm69XV+ar1e56vV2bkXHPV6uvp156vV4XPPV6vDtbmq3XgBf+HPVqvEeznq3XrW56vVytfnq9Xra89Xq5c9Wq9z1ervnq9Xrc1W65W9nPVuu7c9Wq5WHNV6vWB56vVytz1eru3PV6vW56t163PV6vW8ear1cgL9ubrddW/Pmq1XIDw56vV2F56vV3tt35qvV3bnq9XYHPV6vc9Xq7A56t1yI56vV63PV6u/o56tVyt7Oer1d256vV3bnq9XYHPV6vAac9W6756vV1z1er3jz1ervnq9Xuer1dHnq9Xvhz1er3PV6vc9Xq67c1Xq63C9uer1d+Nubr1dePPVquFzz1br1vHmq9XXPV6uuerde56tV7nq3XXPV6uvjz1erx56vVw5qvV489Xq489Xq9zVerr6deerde8Lc1Xq5aHvzVbr2pOvNV6uXNVuuQtfla9XY5WrVkAHjytbruw5Sr14/HlK3XAnTlDW6hTvpYa342TVxTRjjrHamH7gANvb7eIFY0tTQfV4iVUkp33HXcp8NeUirzTRVRNTTSK1xsuSp7gft47XqgxvJVShACxA/Idj9XLTW6f6GDDlZ0qAyPpb2gnuD7QfDiZRqwFCnl7p/FX16mImVT5YXYLs7MfdVB7Sfu4jbYXeK0I/dXn7pNqmTt4CjT5r9OXUXDcqJjLrGJ6Z1nMaTDzYrkWcsNd4OrW5JAyMNtpCVQpJ1aqjv82VqJPERU7O1PBiuYI8K6ly1C5jxCmhZJaqyKZI02OiSL7jI62dD7bg68GqgFbaQDDZSD6f5ZwPPtHiOTSTT5hp5THSqr2WRdQWcnT3GGp9nGkAKwq5OnGj85m624F0qwmiTNUcv80NPEI6SAe7K8ahGKTfZEe4Xvbt4X4odeSwnUrYKShGvZVLnqPx6DPGcVx6qp44GmR5LRD3Rvcta3eyk25Bdy8Ll1TgETUl2bZbbCTRc54fPjkdCdwIt9HY3+I5SBRlSfPn07DzWIAPbwv9HGiIq4xp6hq/LnWRSSmlx7PgPo5ZNaNLaixMU8yzA+49t319jx0Kim1CaESkqBIoIOnH5pKad0cEDm61ThBLGkT3+0QAP281XqE7JFSlCYZB/uhYSD/EhBufpHhzxrdFY6oVwrMRqqeNrqsrfpCdSh/bwNvqk0IGRAoMsi0WD5u6uUkVad0kcmq/8u0sCfp8eImwFrE0rWShBofawBJ66sVR59PcgH/BexP/ABJeCeKD00scDxD+tnSPHcvVn6SamT5lL+wEa3+HE7olJFPtmFA0C3QHEZqnGsfoElVpkp390+0gra3/ABE2PCFg4nyo9eGAoJcpYNjGGZolwyOJZVxOlqY/L2izEqQFI+NtPjzSdtXUQRTz0xr1o8t43lid3FQkcMvl+wh7bSO2nF1sYURSS5EiaXeX4qCoxiiqKeqbzomjKAe66MDqoPiL8PVbKIxtpST4rLUdeDh2IxrBDK0kEh27dwkS5Zh7QdeB1Kodo7UP2dM2IxsmNVMTLsKyFQPo0H3jgyRsoML21zUACx/X2cfpmuZAtzderkFJsL8tWqxuB9HN1qohFzfm61XZ90X7c3Xq5AE6+3vbnq1WCsDtDtTuPH2c0asKqn9U+Axw5qxOrF/0yIUB7G41I+k8ICYVFC5jFFFCxfNcgjljpzZjCrdx9lgv3kEWHLJRSwrpB4jgGMY/SrJiE7wK5Fok7m7eP0/ffitKwjZSZSCuhxyTlKgw1YaWijA8ott1u2oFzc/EcYLpVtq/dhOyrnOl1PPBkHDUqr+YIVuTr9A+7hmz9tBV/FRpavovu+OvFNI6jkEa83Xqx2W/b425qvV2g98Ad+ardO8YKx25Q1auXa/w8P18eVrdeA1t3+nla3WRbWBt35SrVkB9nK1uuY7XOnw5Wt1nTUam/PVus6gHx7c9XqkJofo8eXrVTVbjwqtSF78cqtSk0PN1qpsJF7HXlxVqUGG4ZU4nUCCnXd7T4c0TFOgTSplwjB8Bh2Sv50huSL+P0cSElWyliUgbaa8OzhhmFyOZ0uFJ9xDqfo5RSFGlAUlNC7lXMWSM34vSUOGVM9NVSOoEcxKknsQj+0+HKIQobacWtJ2UMFXT1WU8GnqamrraKmllhVmSa6EiUbWZT4qT9R5onGmomkhm3BcRTBJcWkxyGohjnEEqVNt25wWU/EW8fDjbkgSKdbIOBoDMMFHhuMrUpJHIBqyxybkI8dfDmm1ztqjjcbKVyUjV2HTS1nvGXcpC9rdlP18MEmcKKlpIxoCFR4Z3p37xsVP1HmqbpxT4ctValIL8cqhqbGtvr5eq1nUeHfm61UiOx783WqlqLaHnq9QXdZMGTHMg19Iyi4RmBPgRqCPjwsuhKaMLdWlVUQ1uFUuFVWISsxVhU+VYn/J+bcaH6bHhJM0MxQZ4nSrmTE/5Gr+VTQKjSEHuVbaFJ7G5OvFKToE02oasKEfB6FYGp1kGo2IgPsGoI9hIHExNWq6/03UDQZCFSx3NLIfqAA04ILb7aBt0fFRhCPG3DKiysy9ubr1c7aWtzdarCU2tzderKpPfmq9Wcd9eer1d29nK1upcZutuar1Zhbnq9XY05atVzB5YVqufL1quVubqtchzder3N1quYF9eerdchqebrVc+er1clOvN1qpqHtfnq9XMA83Xq7Hfnq1XiOer1dW56t11zVerrmq9XfNVuu+erYrsac1W65aePNV6u+arVcuer1cwebrdcgearVchzdarkObr1cgLnm69WTm61XioPPV6sZj15uvVjK83Wq4leer1dGO/PV6sJjI7c3W662+3nq9Xhcc9Xq5j2c9Xq75uvV7nq9XfPV6uQPjz1VrsG2nPVuuQbnq1XINz1eru/PVuuvHnq9Xfbnq9XYJHPV6uQfnq1WQN4c9Xq5buer1d7uer0Vyvfm61Xd+ar1eJ56vVx8eUrdZEJUgjlTV6mCBKuB6crcFbEe0E6j6PbwmuhKaMbcwqqcM89Ps71/qYiw6prmbLVUlX50IN9adA0akex290HvYEcDrLiUIPTQuWCojoojHUHrBjXRfqJFlTMLs1JMTPTtt3RCFnu0bC97he1j4X4MrZsPokUQPOd2qDT1iWfcqZ1wipgiS7ROGgmBBdo5PtKR4fAH9vFYbKKTFYXQk9G4sThzpTVEe2ajqAqidR+8CAVZe6HTT282aZNXzYFE0GFQRk7hsWx+rjYovNPHLVWvdubr1e5aq17m69XubrVdc9Wq656t1xI56t1x5qrV1yter3PV6vc9Xq9zder3N1qvc9Xq9zderq/N1Wuu+nPV6ur+3nq9Xuer1dc9Xq9z1err4c3W67vzVarjzdbrrnq9XV+br1evzVarq/PV6uuar1dHnq9XWnN16ur+znq3XROvPV6vc9Xq9fXTnq9XvDm69XXNVuuuerVeJtz1erq/NV6urgDnq9XE69uer1dX15ut1xvzVer3NV6uuer1e5uvV1z1ariTz1eriSfHm63XHnq9XXNV6uu/0c3Xq4E3ueer1cfHXnq9XXw5uvV3z1arr4nlq1Xj4E89Wq483Xq6+jnq9XRNtOer1dX56vVw9o56vVxPPVquJ9vN1uuux156vVwPN16ur89Wq4n+GvN16uBN/Hm69XRuBbnq1XXw5uvVx56vVx18OerVdHwvzderGe/PV6uj7Tz1eriebrVcTfw56vVxH8Oer1ePt56vVwtz1erj35uvVwPfmq9XE/Dnq9XDUjTm61XEe3m63XHtqearVcTe+vN16uDc9Xq4Hnq9XE89Xq4nm69XHXnq1XEjXm69XEi+vPV6uJ5uvV14/Rzdarj8eer1ceer1cbffz1arh3ueWr1ceer1YyObqtcDz1Wrrnq9Xuer1d83Xq489Va4nnq1WMjlq3XHm61XXN1qu+er1e56vV7nq9TJj0byYZKIhdgpPG3BIp1Bg0RbNHTemzh1EwrE8TTfQYc0lUVY2QyhSIgR4hSbkdr8D92ru0HroQWw1qHVTB036bYJiHT7G4K2LzIQ1Rva1zNtqPM3Jprppf6uAlThCgaFwGFVK9VMl1WReqMcSYcZKbGaiWohsPdMgHuog7FrWufDkjWxDiJnZQNfBQqOmrRfTH0KoauKmx7Mrbquj2SFVt7jsPsi3iB48dahZpI6SgRVk9HSJBEI4xZR24cE0S04WtoTblK9XAWvcc3Xq4c3Wq6uPDnq9WM9rHXnq9XAmx5utVx5uvVwPa/PVquFrDlq9XG3N16uBHieerVYyDzderiebqtcTzderhbx5uvVx5utV1z1erq3PVquBt4ctWq4Hnq3XHnq9XXPVWuJ5ut1wPLV6uPN1Wvc9Xq68eer1dN7R3PPV6uJ9vN16uP083Xq61789Wq656vV7mq9Xuer1e56vV7nq9XXPV6vc9Wq656tV18Obr1eP589Xq4nm63XXPV6vc9Xq65ut13zVarrm63Xuer1d3vzVarvm61Xjbmq3XXPV6vHm69XXPVuvc9Xq9z1errlTXq9ytbr3PV6vc9Xq9z1er3N1qur625atVy5ut17nq9XY56tVy56tV3zdarvnq1Xuer1e56vV7nq9Xu3PVuu+er1e56vV4Dmq3XfPVuu+er1etzderlbm69XYHPVquXNVWvc9Xq756vV7nq3XEsBzdarETc8tXq9zdarwBJsOer1LXL+U6vEZVZ17ke6fAe0/0cUBIRiqk5VqwFGOy/lOjw2BWnUMfEMP1+7iFx0rpUhGmlcS4e1rIB954kp+sZLA3c3HgLc9Xqxhza9+er1cCbm58P1vzVbrGknmRhlX7XYEc9Xq4Rp5cewksdTc/wBHw5qt1z8BuOnPVquXe4+7+zmq3Xel9Rpz1erG19th38PD+7nq9XEA211PPV6vHU/Dtfm61XAkdhzderu4tp+vx5utVx0NgOer1e+gW5uvVkTaO/N1quR9tu3PV6vW0ue3PVquB+P6/Xy1er17637eznq1XSpZjfufjz1ermASLDlq1XmHt789Wq6vYgL+v183Xq5A3sR9PN16u+50Pf4c9Wq5Lofd8R+uvN16vG1tdeerVeIPdvG3PV6uPvBrW+vm69XMWXw5uvV42+i/N1qvaNoL6+3nq1XiWuPG35c9Xq5dhr4c9Xq4g7bkeHt56vV3ppf4f28tWq6Fu3cd+er1cv8AiXPV6u1AA3A89Xq5j/W/hz1brsG+l+ar1ZSR2PPVquidd3f+nnq3XK3w/Pmq9XRsDr49ubr1cu4uPbz1eruw+snnq1WKeaGmiaeoNgmt/YObia9NBPj2dYY6ho8Ls0x0Dnso/wBUe348VJR00mUvooNppZJpTNOxd27k9+KaT7axX9vPVquvjzVerkLDnq9XIAW156t1yFuer1d+GnNV6uxbm69XLmq9XY9vPVuuvHnq9Xjci556vVy8eer1d6eHNV6uJF+er1e+rnq9Xj7Oer1e/wCJc9Xq92056t13pzdarwHNV6uzfnq3XrX156tVy+PPV6u+er1e56vV7nq3Xduer1e56vV7Tw56vV3Y+HPV6u7i/NV6uvHTm69XfNV6u9Oer1dd+er1e0Fuer1eFvDnq9Xdzz1er3PVuvdzz1arwHjz1ervmq9XteerddC/N1qvfTzVer31c3W65D4c1Wq//9a08E8jOpDrlfmq9Xgeer1c+arVe5utV7nq9XueNer3PCvV3y1brvnq9XXPV6uwTzVarmDytbrkDz1ervm61Xuarde3bdeWrVcJkWaMxnseVNboNcxYXWJE5VSw8COFDp0VYInZQeZMwWpps2PiOOU4eiiXc6y6F/8AiP0cAN4vvTpFCayaLXiNQeo1ZBnszUeWntDSveONu9vEAn+7lbe2LHrRwp3XjTDkHptS4UHlw1LTyEOyXBG7x7/w4ZkcTTJVRjsuUeHRQb5KRoZbe+D3v7bj28MWESaK3V0oaWkWFWCuzIToG1I+F+CVCaJFGs7oqrYacUgRTEzQH9W6H+ZZVrKLvujYaaH6OJXvtmlbJ8VE56TQPHQVeEyqFghckK+rKe+8E6jXvwLKVqNCqIo53S3G62prmhxByVp9ofUbWFrqfjccDzzYQZFLUqkUMPUTE4pvJihNwF02nTb4Eft4M8vRCSaCt2cYoHp804Jg08dBj7WWXWMlT9diP4cPFuhvA0RExQk4JUUk1ORhcqvGwuNp1t9B15dKwrZW6YMeoijeYbH9fHioVWg2zDWthmGyVywPOkIu6x23be5Kj963fb4+HG3DhV0YmiRY31ExXDMXkqsswirpp5PebQkAn2HUW+PClKBFCGaVeVesMGHV3ytRIuHVDN74W9iL9x3Uj28SOIkUpQcasV6OdUKHPWEtg1ZLFUPAos8ba27XIPA+n9mqlbiJFCFPSy01UYTra2v8DwbtrCxNBBadJrCwAPt4opiuAPLV6u+er1d/Dnq9XXPV6u/jzVer3xPN16u/C3NVqva9uer1djnq9XIezmq9Xd/Dm63Xd+er1dX9nPV6u9OerVevz1er3fm69Xuer1d+HPV6vc9Xq9z1ervnq9Xr89Xq99HPV6va+HPV6vX5qvV7nq9XV+er1e5uvV34c1W66+HPVqvc9W69z1er3PV6uuar1e56vV7mq9XvHnq9XXPV6u+er1dX056vVwN783W68dTpzVeroXN+er1cvhz1ervv256vV7nq9Xh7bc9Xq7tzVer1uer1dEac9Xq5fEjnq9Xuer1d89Xq8eerddc9Wq75qt1zAPPV6uwOer1c9vNV6u7c9Xq5ADnq3Xduer1eA5qvV63N16u7c1Xq7tpz1aru3hz1bru3NV6u7X56vV3bm63Xuar1e56vV63N16vc1Xq7tzderkBcc1Wq8Brz1ernz1er3PV6uzz1er3PVuu/jz1er3PV6vc9Xq9b289Xq9bnq9XdtdeerVdc9W69356vV1z1erx56vV1z1arx10PPV6sfhZuar1cgNObr1dHnq9Xenjz1erq3NVuujz1eriTbnq3Xvjz1ar3PVuvE89Wq656t1xb2c9Xq49zrzVeroG/PV6urc1Xq9bXTnq3XVtOar1dc1W677c1Xq7tbnq3XLw5qvVyB8eVrdcgeUq1cxpytbrkCAOUq1creI5Q1asL278pW6bjZqhbi4BuR8BrxhRp5IpO4+ivUiemJMcout+48COJiJpRNB1ismyqBfQEfu+I9v8AZypFXFQMTaqjqRLMQ/mIsm4G4KkaXtz1Xp9y5hlc1dDWGKQxlSyuqki2o1t4X05o4CvChEwulocJpmwurCzS4goALDWGzXFj3B4XOGlCKOP6bcv056gUkUih1w9Wn9ovYhT9XJJyFjSkrO0/Co5v3u+VNH9q5BKGWUbgwIYHxB7g/TyQKIKL/wBRMMyvnbZ0nzFSmaWZ1aiqCNacqu7cr91FvC9iONqg4U8mRjUPpZ0fy/keufHZUWasHuxyNcOjKSGYHxDDQ30PflUpCa2pRNLnqf06wrqZl0UdQoWtpCZKWbxBP24yf8Lj7jY88tAcEGqJVpqrTrt0ixXLlWhxKJklCblJGjodNwPwOjciPNbH8qoKT9p9xod5ddaxoPpRTJqAUzyQVF0a1vrHb6uB0UJCKT+JU4kp1qVs1j5bL+8NLgn2jnjXhSfFLOVbydSupHjpzeyrbadMPrtzbJDqfD+PLGq0M+XIGloIJYplkV9wceMZU2Ab6RqDx1JphQpcz0sFE4p5yd5UMGHYg9jx2mamyUXl7KilYSxkAm3f4gj4c3WqF3Bo4Y8NlrqhB8ssErxyqNFZVuPo3DjajApwCar5z1XyyuZne0cziw8DZtLcB7hmhS2IpS+mnLOHYt1KrK6S5NJBLVK4P7yjsfq4/apldUuVQmhkzrmTDTiUwwmJDFIddwvuH7wP38Es0HqVHRmhpa+qrKCkN0xCmqIjHfVH2HaLnureB+rjZqwMUDPS/DcNwPqoYCdlQ0Uqn2NIO6t9IvbgdbAC6P1klFBhNmGbAepNNPUXgFHWGA3uQN0nj7LeJ+vjc6VetPRqTS/w6TCaHry9HVBbSs8EygC5SQXVyLe8VP38UJVpcplQ1N0n8dw+ryRnqanlCu9JUFkI+y4vdWHwPBNEig6cDQldW3w+qxnLXU53KR18MY937Szwvtbf7br48Db40KCqPGDqSRWLNdRLV5iknmsWZU1HjpofrHBi2ZFBpzA01oLt8OKKYrLYH6ubrVd6MDfm69WB/jpz1aqPY3t2+nlq1XgNLc3Xq5KCT7vfnq9XUoYiw1sP481WxVY/qoWWbM1VTz2j2RqEfwvt3XPwv34QLwVQttvtoguBZa82OmxDEoCZ5GsmvaMHdYj49vo46tfAUrSnpp8w7C0xuvVt1o4JWZ2Da+6CdD7L8bJ0inANVDp09hpqzHaOgMiJPUyIi7yF93da3x40BNVWYFXI4ZRx0mFw01P9hURQR8BrbgiQIFAdRk1jkvfT8uOVSorAkantzdarGQftDTv+tuardcRYMNND+znq9TvEwK3HbXx+/lDVqzWZh+34cpW68Tbv35qrV2R7eUrdZBe+ns0vytbrMAbW8OVrdZl77TzVWrKpB/X9e/PV6pA8OWFaqVGfb7eXmtVPjAC8cBqtZ1BOv9/HarSlwTCHrJVeo/RwE6t7fgObmt0pMxZgpctwDDMJHvso3Edxf4+3niKeTNBnJUzNJ5jysxm7te5W51J48BViahVWE4iZEnhUyliBca6+zTjkVTVSvwysxOlxGmw6oiME7Ol2kSxGo2lT7Ryqq8KPFlzMNDl2plmzb5eJ0EaQzS4dL7wmj2neyMexce3xHCUHGjFaSQQDBohtZjFTX4nWtKWEEjyOkbkmygkoPjZbC/DIYUgNJDLmZ8UwPFRiMTeX5kUsNmQFCkoKsCviQDofA68SKBpSCDQ3ZKzPGAmCyvvmQAbr/b10AHttxgCKdUdVZM65ckpal8WhU7msZUtqCf3h9PjxZRYdtImJr6+3lxVKdYV7DjlUqcvLVqsoI783WqkJoObqtTEH189XqYM4xNLlyq2oGIjbQ/RxI+JSaUNfcKoG6gw06ZkqYlO5cRbaFGv6RWJRvqNwfq4Gkn3UOhspJYLhNNFI/wAuAYyzghtSSGUk38Ty5M1anVsSX+Z3nQpTU8YJfwIBK6H23781GFVNW8+jzPNBm7p1/ox2vDK3uHQ7W+yTw/t8BFA+7T4po3JUg2tprr/ZwyoqrmnN1qswHt5utVxZAw15uvVwAPbnq9WUA356vVmA9vNV6uS2Xx19nw+nloEdfRXqlqQRpxut1z+jm61XXbXm61WUHw5etVyHLVWuQ5atVyBtzdbrmNeer1c7c3Wq9z1ersd+erVTFOg5uvVlB56vVyvpzdarrm69XtBrz1er2nPV6ujytbrrmq3Xfbmq9XIc1W65W8Oar1eJAFzpzVervnq1Xfbtz1WrmDzdbrnfnqrXLmxWq7B5atVlFrc3Xq5c1Xq75avV1a+nPV6uBT2c3Xq4lSOar1cCObrVdFQeerdYyh56vVxtzder3PV6vc9Xq756vV6/PVquwb9+er1chz1arvnq9XiT4c9W65A3HPV6u789Xq9z1er3PV6uwbc9Xq5buerUVy3c9Xq5A+znq9Nctx56vV3u5qt16/PV6uam45Q1as9XVwUGGGqnYIGmgiBvY3dwB9V+EV4rSn1o0tkyqiOZwmpMu58xvHMTUH5SFF8tR72+pqPLVE+NgSbcBKRqMUMuFU6+pvK+G4n1XwHE8UWOtcVXyyRHSJAz23EDUlATYcH9msoQQMKDz6QpQJo5mUfR7kDPmccdxGiMlBTJSxCgSJiL7DtaRvpB0HLIuVKEdFJ3GwjGhA6JeljPHT7H6jCKiM1NBW1S1Ec7aBFU+8SDqCT4cUB/XwpIpOkbatTjiWCFIE+yigD6ALcUCi6u+WqtePPV6uNxy1arvlq1XubrVe56vV7nq1XG3PVuuPNVuuPNVavc9Xq9z1er3PV6vc3Wq9z1errm61XXPVqvc9Wq4+PN1uuuerde56tV7Tm63XWvPV6vHtz1errnq9XXPVqur89Xq6vzVarq/PV6ur+zm6tXV/Dnq9Xr89Xq4356t17nq9Xuer1dE89Wq9fnq9XV/Zz1eronmq9XRPPVquieerddc3Xq6J5qt11z1erq/hzVeroHnq9Xu3PV6vE+PPV6uFxzderom/089Xq68Neer1cfbz1err4c9Xq4k66duer1dHvrzdergeerVdc3Xq935utV3fW/PV6uPN1quu3N16uJ56vVxPt56vV1e3PV6urg83Xq65qtVxPN1uuJ7356vVw+k83Wq6+PPV6uNrjm69XvCw56tVwPbm69XR5uvV0fYeerVcL2789Xq4nnq9XHm69XEC31c9Xq6Pw56tV1z1erj4W5ut1wt7eerVcTz1eridNOer1cCPZz1brgeerVcT8ObrVcTqNeerdcSb6c9Wq4HTXm69XHubnnq9XE9uer1cNe3PV6uJ5uvVwGunPV6uI0GnN1quj356vVw8Lnm61XR17c9Xq6J9nN16uuer1cTz1ariRYX5uvVwPN16uJ56vVjN783Wq4256t11489Xq7Pfm69XXw56tVxtz1arq3N1quJW/PVuuO3m5r1etbX483Wq6IA08ebrVdc3XqxuFI2EXB5utUDPVOjpKHKeJYjSRBaiOExh/YGuWOn1a8CeY4AUJrDE0X7pZWVBpqMwKoomw6UErcqzvbaAP328eAVzbQyFEb9WLR4HlylxeKlaWXCqiCqiLmxjj3bbkL/i7keIt7ODWwxEdNBu8MY9FWB+lvFaDGctR1tMQwqEWRz/rkAkfUP6OHluNJiiG5xxo397IQmg4cUT1iOg+PN1quJHhz1eriQObr1cSLc3Wqxtp256vVxKnm69XE89Wq65uvVjNyebrVcDpzderG3N1quB5uvVwPPVqujzdarGeWr1cfDm61XXPV6ujz1erGdebrVcebrddHmq1XHm6rXE6c3Xq4nm63XHm6rXXN16vc9Xq679uer1YmFx356t1xAPjzdarvm61XXPV6vc9Xq9zVer3PV6vc9Xq656vV7nq1XXPVquu3N16uvjz1erjbx5ut13256tV7nq3Xjz1errXnq9Xuer1dc3W675qtV33HPV6vW9vPV6vc9Xq6PN16uuar1e5ut17nq9Xuer1dcrXq9zVer3PVuvc9Xq9z1ar3NivV3y1er3PV6uQvz1VrkO1ubrVd256vV7nq1Xuer1e56vV7nq9Xteerdd89Xq7HNVau+er1dc9Xq7B7c3Xq5Dm61XK3PVqu7c1Wq9z1er3PV6vc9Xq4s3gOWr1Y73N+brVdc3XqyxRSzyCOJSzHwHNgTsrRMUK+UskSVDrNKocnxsbD9fbx+Q150zi55UPmH4RT4PSjyo97i3YePw4VrcK6WpSE06SO6y+bJYKqaC9gxPe/0eHGacrpJJHUNJbcRqB2+/nq9XRJCWHsPPV6mhomnrYZWlZfIuSoPuyEi2o9i9+N1enC5v73bvy9Uruw37z356vV0SQSw8P1vz1er2lv1+vmq3XF2sPd07a/s56vVkvbUc9XqwrIpkaO+q2J9mvYfHnq9XLWx56tVxuSNebr1dW8R7fZzderx1BB0tzdary6256vV1cX05utVlXvbm69XZudebrVcDuH2r89Xq8Se41v4fs5uvV7t20PN1qu/gOerVcu3LV6uiNDbw56tV7sfhz1ervUkDxP583Wq7Oo1HPV6uf09v17c3Xq7B010+rnq1XXj7vjzderwNzc256vV65/d/X483Wq7D6c3Xq6vcEjXv8AqL89Wq9oQP489Xq6JIJ8f6Obr1dAWP8ADnq3XjYdvu56tVy8bH6e/N1quSkkDbz1ernbbpfnq9Xuw11PNVuua/a08Oer1ZAFI2g2+P6+HNVqsT+bosVrkj6h4n481VqyL7SdOer1cmOuwfnz1erFJKYozLcAL3YnT7+brVMGJ5rw/C4TJKSpI91T9tvZZfD6+PJSTTRVFBBjuasTxwlCfKh/dRT+bHxPFiUhNJSoqpLKgUkk3J5em67sfp56vV4jnq9XLXvzVerkNO3fnq9XIX8Oarddge3m63XYB5qvV2RbQ89Xq99HPV6u7a89Xq8dTpz1ervQnnq9Xtb89Xq920Hfmq9Xr356vV4WHPV6vG+nPV6u/aOer1eBJFhz1er3089Xq5W56vV7nq3XLnq1Xuer1d9uerddc9Wq7+PPVuvduer1e056vV7nq9XfPV6vc9Xq9bx5qvV4Hnq9Xuerde7c3Wq75qvV6/PV6vaDnq3Xdxz1arv6Oar1e+jm69Xuer1d25qvV7nq9Xjz1errXueer1djUc9Xq//XtNvyNKkKuV+ardd35qt1zB5qtV3zVar3N16vc9Xq9z1ervl61Xuer1e56vV7nq9XYvzVbrILeGnK16u7256vV0Tpfnq9UCSqUEgnUcuK1Uf5olTtPG1GK2KjVFWs0DPKwURqWP1cJnl0vaE0W7PXWOiq6GbBoo12C6FzIFI9thwM914tVCROygYyR1bwzBcTbCK2FxEWKtILsYz3BceKE9iO3HHcMaUJRND3SVE+I43SYrl1pKdGs0gvuVwfEeBU/eOJUftDhXl+AY0ZfCKZZqffEx8zxDH8uDBtvTQUcXqqWwKDaRY+zhgKSE1Dlb3Ty9VoHeoz3wOpUMA2w29vEz/2mlLP3CiD0lPjWK+dV4VL8pURGxlcH31B7PbwHt4CVJ00NQqaNbl2fEaLBaXEqXYJ1Cx1Bp23q6EizD2gePE4xNeNGWgoxjOHmCSnIlp0Gwj95e/5f2cMLR8tHSdlFdw13gnjSebAsMxqH5XEYFkCm9mGtx4g+B4MloC9tBIinGnylS4aPOw1mjZdbX/LiUs6cRXopH51xPE6OEy043BQT9Y9vA5cXrrOKa0aDfBMz0ebKCVIF8udQQ8baEXFrgezxHDGyzFN8kjYobR8x1VpJqqLq+cw9NeqdRSTyNHTq/nqeyyB9ddNbePFKTQomQDQ7ZaSnzDUUmKGPzYrRyultGRhZvKYa3U6EHTXiF1RTS1AmjpdH8rYbFWVkWX5PIb/AC0DqNlrgXjYdu/A1cSaMkmBR7p6lMXwWlxSIbJFQRyrbuVFt3BNZuyKC9w3BpOn3tb8Eoojr1rc3Wq8Lc3Xq756vV7nq9Xdxz1arrx56vV32781Xq935uvV3oRoeer1chppzVerrnq9XLnq9XtAb89Xq5fHm69XfPV6ugOer1e56vV2Lc9Xq9z1er3PV6uiba9+er1d38eer1e56vV7nq9Xuer1dX56vV39HPV6vc1Xq9zder3NV6vc9W68Dz1aro89W6756vV1yterrm69Xr89Xq9fnq9Xvp5qvV7nq9XE89Xq942PPV6vac9W67tz1ervnq1XfPVuu+er1d256vVx5qvV7nq9XvDnq9Xuer1d9uer1dD4c9W65bTzVbrIF56tVzC256vVyC81W67trrz1ervtz1aru3NV6veHPV6vC9uer1d256vVyAHPVuvW56t106sVIQ7T7eer1d3IGvfnq9XhzVerlbm69Xrc9Xq9z1eru1uerVetz1ersDx56vVy5qvV3z1ervnq3Xrc9Xq9z1ervnq9Xj3vz1ersD2c3Wq9z1br3PVqvc1W69zdar3PVuvX9nNV6ur89Xq6PPV6vc9Xq60HPV6vW9vPV6uj7Rz1arrnq9XjzVerr8+er1e+HPV6urc9W6489Xq9z1errnq3Xuer1cTqear1cLePPV6u7a81Xq656t117eer1eOg5qvV1pzVbr3bTmq9Xevfmq3Xr81W665Wt1yv48pW6yDUW5WrVzDePK1uuW4kkW43Vq4Owt9PKGrU2xlTVkP2Ctf7uJlUoRTPj9M8FATAvm0sg3Rv4hj9pb/s5SKcoKZ45ahS+0sV03fr25WKtMVhWjqzFPVjtTqDIB7Dpe3sv35rZV6f8v56xvBaT5WB/wDRgCBp9ndrofYT+fG1V6KUeGYpXZkxOCese8gOj7bfHW3CxdKp0iasT9LCq+ZcWmP2o6ZVH3gcmTKBDIqKbgyaOJO3BRSCkpidHSGvixdl/Twqyqfp0B+ka8aUYpwUlKjHHiltfhaXIpYETSnwbG1nIUnipDk0wpEUgvUZgMGYOmTYmyB5cLmWVSe5jf3JUB9hGtvhxi8ZFw0UmvMrLapFU951y4uH1zSQgmO+ntt9PINI04VKqF94kKoI8WjALS0T9jYgixt7R7eOGnaRE0k1LOtRLop1+kdjyqqdFZ2EMtT5sJtcXH9vLCqmhEwTMsNHhTYRLaJnbd5v+Kw0U/Sex5oGqEUvqWtqamnjExLKgsp72HsvxUKTGnOCralYSLf26c9VaEnDscqcXyZiOW1usM0LMWU6qw8LexvA/VxKsyIpSgQZoiOaKXYBCQZfK7XNgLHS33cCqhQlSaF/00TVuCYNmHNGIR2Pl7EG3uDcH3h2NrEjhlaYSaRXRmBWGZtwZvDuP7OHdElGo6C4RQVLR4tR6SRMqSC/cMpB+5rc9trdFNrsdiwvrTTJh0dp461kkjPcgsR3+g9+BhRheHTQiSJR6UgOtirhmfK6viS7PJHMsQOp1GhPPOjxGnGvtp06wz1mH9R8uZv8j5WWWkp5C4Oki9la47kDTjjoxB6qq0fCRQudZqEYljUWLj3TVLEwAHutdRuZbdiD34JkGg4oUxdR5JsH6b5e8y1UpaaJf9Vtwa5+I4RXmEGji1xkUucbpaWTDqGuqiC81l3L2CmNWT6hrfglZMgUQvDGkk8QjkaMG9j3H8eGFIq77W8Oer1dgE9+erVYJNRfm61WGxHblq9XIKLG/PV6syqDqPr5uvV1KzqgZLEj4d+ar1Vwep+GKfPUUXljYYd8gYHUfZ7/AAPA+9gTQrtPtomOJ+XT1Ma09wBUNGra6LoNDxkY0bUEk2YDhNHUUcQDllYRxLoSxPifAafdxeEajSUq0inzprlnNNXmSHOGP1JmqWZXTa52RhTdVX2ad9NeKlupCdKRSMNqJ1KrYHyXiYx3KOH4qbXngQtb22sfz4qbMgUGnE6VEVPnQBtdePUxUMoSR+vbnq3WJlufo5utVj23Nvbpbnq3U2lP7vwt/byhrdT9jG/hflKtXLYbadjzVbrkFB7crW6yBR9k8pW6ybCe3NVustgLkfdytbrmgJ0P3/0c1W6lopAv7Obr1Z1Nvp5avVKjLDseOCq0o8IoPmX86bSJftH9nHapTtiOMRiMww+4sYACjsfaeWmrgUljD8/vrJmub2Nx4DseOJE06TFP2H4dFFVrDJGCFYNr2ZbWtfxHFScKZVjS/qclYrKvzeWNdy2lhU6iwvvF/G3KqVFVAmpkrZ5iiSgxWl8+SUNHTCRATIVG4ANb7Vu3t4wFajFP6dONYJcXxqp/36T286SICQWsANpGw+wi2vx4VkY0ZA0E2AVNS9QsLQeY5cqA2n2hfab9r+HDVsFZgUVL8ONQa84WanclII0Xuu46gk6Ae0HXmiYqoofOuuU+nmV4Mk566S1SK+J4bT1M0e8N5dZCwWQMP3dzDVT9Wh49cIQCNBnAHyPEUmYWsg6xsMDrHTQX5a6k4jjeZKmfMaqhmcsUH2AGJ91b+APEKTSpQoRM25EWgDYpg4ugCtLEO6hhcOo8VIPNgzspqkHE1rcdqtS1Olhy1VrOt7c3WqlRjm61UxNRrz1epqzNBUVGA1cVPYsYXsD4naeJnRKTTzZgitf7FsGL5uqalgVbzXIudQDo9h4Xt34FyqBQ8TTRTRnC6FS4BMMkhC+Nj2P3d+emavQMZhzFUZwnqMLy/MsNKjrC0hBIZ/tbQR2U9r+3hglHd4mkala8BVs/ofVsLaKE+758Cq4BO0ugsWA+P8eKWFeKiW7GFWZOL9uHdByvAa83XqzAc9Wq5jXm69WN18Ry1erwva/NVqsg0HPV6uZF+er1ZIyVPK1upN781Xq9y1ersacsK1WUG/LVWu78tWq5A25utVkXm69WTw5utV1z1ersa6c3Xqkgnnq9WRTpbnq9XK/N16sg+jnq1XrC/PV6vWv3789Xq9b8+er1dG9uerddDTXmq9XLmq3XK1+/NVuu7crWq75uvV3zVWrvnq3XL489Xq5jnqpXfL1qsi9r83XqyDnq9XfN16vc3Xq756tV61+er1dFQeer1Y2j56vVxKkc9Xq4lR489Xq4FB4c9Xq4bW5ut1x56vV3z1arvXtz1erxP1c9Xq5A3156tV3356vV1fwHPV6u789Xq7vz1ersHnq9Xgb89W67vz1eru/PV6uweer1ct3PVqvbuer1e3c1W65hrHTlDVhSS6g4vFhuH4XTTRlxV10IWw03K4CknwseA7MV7B10JLFEyeqgW6i4FQ4th+P41iUWwRVUEse3uzJuVl+I1JHCJvaT10eE4AVR76k6+XLOOpm6ggBkSspxBGwusalgRIw9vt+PBvbGUxRO6MZq27pBj9Cc85fr4HKQVlEtNLuOnnCMNf43P9nCpo6VRVnxKaP7IiWDW+18eHqRQdNN79+LRTBrhy1Vr3PV6uubrVety9arvm61XXPV6vc9Xq8eerVcCOerdceaq1dc1W69zVer3PV6vc3Wq9zderrm61XXPVquubr1e56vV0Tz1erjbXm63Xuer1dc9Xq9z1brrvz1arrmq1XEkA28eer1dfTz1erok83W66vz1erq/PVuvc1Xq656vV1zVaron2c9Xq9fm69XEm/bnq9Xr89Xq6OunPV6vX56vV1e+vPVuvE305qvVxJ0056vV69+er1dA6c9W69e3PVquPfvzderq99eer1cSb256tV7nq3XXPV6uifDnq9XXPV6uB56tVxJv35ut10eer1dXN+brVe0vzdaro83Xq6Pw56tV1rzderie3PV6uPPV6uPw5utVxJ8OardeJ05uvV6xtz1erjbx56vVx5utV1z1errwtzderifYOerVcfjzderrnq9XE/Dm61XHw56vVw7nnq9XHw5uvVxNuer1dH2Dnq9XWv0W56vVw1J056vVxJ0vz1eridDfnq9WPw+PPV6ujzdergfC3PVquB115uvV12056vVx+jnq1XAnXm69XDTvz1eribc3Xq4C/PVquJtbvz1brrS3083Wq489Xq483Xq49hz1arib83Xq6sLc1Xq6t483Xq656vVxPPVquB1PN16uPN16urc3Wq4Eezm61XVrC/NVuvWtrzderjbnq9XR56vVx5uq17mq9XrX5uvVxOp05avVwPsHN1quB7c3Wqxm9r83XqBPrfUzUvTfE5Kc7XmuL/8Da31+zgMzI+IChZl440BmQKWloMTylgmiFMPvMjEHb5kZk8NAXOg8bDgPXjNCmiu+pXCqnNVHNWTKVp3lG9RYB9h92NfYqgXPt4KbJcCiO4RNCP6D5a3CcGqMKxiUb5JHWFBc2Tuup9oPBI2sFdB95B01ZitgvuntbhxRLXA6683Wq9a3N1quB56vVwb2c3Xq4WHN1qumtzdeqOxYa+HPVqur35uvV0SPDm61XA83Xq4HXtzdargfYOer1YzzdariebrVcTfm69XAjXlq9XXPVquJ56vVwOnN1quJ56t11z1ariebqtcT8Obr1ce3N1uuPN1quubrVe56vVx56t1xPe/N16uDEAbibc9Wq78Ljm69XHnq1Xuer1e5qvV7nq9Xuer1dc9Xq99PPVquuerVcebr1dd+br1e7c9Xq6tz1brvnq9XXN16vac1Xq65uvV7nq3Xhfmq1XLw56vV125uvV7tzVer3PV6vDTnq9Xdrc3Xq489W69z1er3PV6vc1Xq65qvV7mq9Xubr1e56vV3y1er3PV6uY156q1y5uq17nq9Xuer1e56vV3z1er3PV6vc9W68PbzVbrvnq3XfPV6u+br1cgOerVcueqte56vV7nq9Xuer1da317c3Xq4F/Zzderhzder3N1qplFQ1FfMIYB9J8By6UlVVKtNDtk3IdoxPUJYXBuRfd7Cf6OeW4G8BVQgrxNDRBTw4ZARAhbaLm3cn234VlU0tAisVTWzLBtgC+aVuSx9xPElj8PZxsmnAKT2XaAGiesqqp8QasfzmkkAUexEjQaJGttB3Pc88DIqyttP01YkdQIDpcbix0A9gv4knsObmm4rgs8csxRBuKj7XgPgPiearcRXLyow3mAAH2/083Wq7vrYj+nnq9XIMRpz1arxFu3PVuuxqbAfVz1ervRtf1PPV6uO4Brduer1cdATYW0+vm69XXttz1ero2vfnq1XEhTfwHbm69XRZvr5utV5SQQb83Xq5kkkn2Hnq1Xr315uvVzP16c9Wq4k2783Xq8O1/Hm61XPTsdAObrVdbe3N16uR9v6/Dm61XG4Y6dtO3PV6vXJ9083Wq8y7gQdL/r356vVy0/e0vzdermCPtc9Xq6PN16uABB56tV5hf3CSB39nN16u7ANY9uerVd3CjXm61XdybG1+er1eGouf7ebr1d2BIIF+er1deNh489Xq6BB08O3PV6uY9vt5uvVz1C6jnq1Xhpodf1156t1yuCLHX4c1Wq7Cte5P0nmq3WUi63bt256vV2bKLC3NVuoUs0RIjfux0F+4Gt/o5SrCuNXULFGUud7XsFPbTv8Pp44BNUNBZjGZY6OJaHDiHaMAKRqiW8R/ib4nx4rSiaTKXFB9NLPUSGoqWMkjG5YnU8VbKS1gKm/PV6uxfx56vV7bzVerux56t1yC256vVytz1erltN+ar1dgX56t10Qw56vV3tJ156vV0Qeer1d7Tbnq9XYta5HPV6uNh4c1Xq5kc9Xq6Km3PVuutOerVe1PPV6vW56t13a3PV6uXbnq1XXfnq9XY7e3nq3XK3PV6vc9Wq9z1bru3PV6uuer1e8Oer1e56vVy+jnq9Xrc9W69pzVarvw056t10eer1eJ9nPVqujzderkOarde+B56vV46ac9Wq756vV3zVbr3089Wq756vV19PPV6u+erde+nnq1Xrc9W698PHnq1XevPV6v/QtLDA9uRpUg1y56t13fmq3Ncgbc1W6535qq13zVer3PV6vc3Xq9y1arvm69Xuer1e5qvV7m69XMMAOVrdYZJ0UXY9ubrVI3F864VggL1sgVfG54ypYTVZii/Y31kiixOWmVr05cGKdSCAD7fhfuONd+kjClCUE0KeFZrSvpkWb/KMoNx2PxHGi5NPaIpw804kTSyrvUagai/93Cl40vaTQc4lkbIs0dRLmGL3zuAAP8LePCQkjjR6KB3K2QKOizK8+EzboVHuLKoLgX0U31I9nFSWy/hVVO90KMvk84dUnbSAKYz7ybdpU+3ae31d+HrVsgDDbRA68o7aGCjeSFtwP18NYosmn4GGuTa1lkH58rsr1MVdDJFdrajvzdeogXqU6gvgqOhZxBYq2wG4+Jt4cTEFZoxbhNFXyznXGMPwoZhwitaojYgSQSAMJEvb3W7hrdxwgfHig0Im8RNCnkbrhgOXswxYI6yDDsQIKMsbsIZGOqnT7BNx8Dwu7s7eilJIOFWGZQzRiOHTwYZSSBo5ASu+x9067bnx4nWmMRTI6DQq4rQpSzRzLtKyjcCDf7v7eCyzXqTjQZuU6TXEG6aC/DY0W0jsXoKeUhm+w9119p8DwMXNvq2V6gF/qtNhWYGrYQoQbhfbY2PgfDhFY2C2HtfDGqCgR9T3SGm6tZVE1HGUxSgjbymTRpFHvEA/417j4cF6/wBnjRuwqfDQIdF8iZ7yfh1L81RVM9NUIQsJALKynVhbTXvpqeFbryVYTR2hBFHx6P8AUbImD3wXMN6fexjSRl2tGxOge+osfA8KXEg0pxFG6wOKqpX8mZlqaOoJtIh0B8CDxu3XpNMPJkVEqojBM0Tm9rgEcHbapFBVYg1Gce6COKaT1wB5uvV3z1er3PV6vc9Xq9z1ervnq1Xfjfnq9Xhrz1eru1tOer1cvp56vV3z1er1he/jz1ersc9Xq756vV7vpz1er3PVuvc9Wq9z1er3x5uvV6/NV6uuer1e56vV7nq9Xuer1dH2c9Xq9256vVy56vV7nq9XXPVuvX5qtV3fnq9XXPVuvX5qvV6/PV6uuerVdc9W694c9Xq7+HPV6vX0vz1erj4c9Xq7APNVuuXPV6vc9Wq9z1ervm69XtOarddX56vV6/NV6vc9Xq9rbnq9XIDmq3XILz1ermF56vVyC89Xq5j2c1W65WsLc9Wq6vz1ervQ89Xq68Oar1cte3N16vW5qvVytzdervnq3XfY89Xq9Y89W67+jnq1XiL9uar1d2056vV6w56tV3z1br1uerVd89Xq9zVerv489Xq75ut17mq3Xubr1d81Xq8Oer1d/Hm69XtOar1e0HN16uWnfnq1XXwHNV6utOer1e5uvV7mq3XXPV6vEc9Xq9bnq9XXPV6uvjz1arx+PNVuvd+brVce/NVuu7W56vV7nq1XE6Hnq3XXPV6uuer1dc9W665qvV1f2c9Xq4ntz1eru2vNV6utP3eerddc1Wq6/jzdbrifZzVbrrxvyteroad+ar1d35qt10Oardd/Tytbrv6OVrdcr+zlKtXe72cpVq5hvq5SrVikOnKVumUebJXLHCCWN+wv9Z+jiZdKkbaXOE4dUVVPXYBUxlPNpnqEBHZksSwv8Py4lLkUsDc0Fy0CUgxGhxDbESik2P7oYG6eF7a8U6sKSkSRQRSlnnmio5ybllU9vMW/b6/Z7eJyYp8CuSkQxmlCbC6Derf41OpX6fZxgKmnSmKFzIUlLFWRpPFrtKNbxP7rW+B4kUROOyk9wD3ZirE/SxZajE2sCZFY38dCARf2cnSxSEtJjoqL3aNpMeG9JaY8QjLxm3GVCacTQS4vA8cpPCNwRRog17Bql45wOVbMVtQml7m+hGPZCrqNydEDaeNtCPuPD0YiizYaq2zxgEvyjo6gvTtsa3/Jp+sciXMbfuXCeBobZe9I0H0opmP0ggqG3LYg68IBsoTUjalVaGSJhcFTt+B8OVViadBpgJkamVwqqD7vu+0fDmhWzShMdDUYXHSlTHP74e/YdipH0crWqE3LlXNHhEdPN3Y3v/xEWPH0mkyxSjZrpcccNNULOUoBT5bxataMo0VM4BYaMG0+vX7jxMulCaIvnSevavaiiUKikszDQm/ca+H7eBdW2hIjZQ/9Emkwjoxi8dZIJKesriDaxIKoBYey4t9PDe1wSfOiy5xPpTTWeROiCBdqqNt/E/E8N6KqH70/pVw1kgopg8XmIXTsVt4j4EcpVhRQ+pMcWEdSq7MUz+Wvz7KhOjgbrD6+BZ3BRPXQmaxSBTb16wKmp82JW0rFo6ukilhZr6mw3r9/3cu4ADhWmjhQldQ5KfNvp1oMRqYgarA5kpzIPtCOZAQPaVuP28Xr8SB1UjR4V+dZ6LONNiORMMqWuVWECJ2Gt0sjp9IIuPhwwZVqSKQPJ0qNYsxwHHMj1agh1iVatbdgd2yTT2kWPE10mU0/bKhVOdDWDEsqYXPhzCoh8t0ue90Pb6QPy4YWhlIpFciFGom3ctwNDw6oprmFNu1uer1dEaW7c9XqxEePN1quOy4F+3N1quQB7c3Wq5qtj2/aOerdZQL+6fEc9XqID6saD5OrgrIR+kmhlBPsBNv48IX/ALqE9mcKrlzXM7421ATdVeN0t7WVT71u2otblEbKN1baT9NgK0tW1TKolbc7FyL/APEiPZ4jjpXIqmmKE/IwatxGlMS7AVWyjsLE6Acb2Vo1dB0iiniyBQUtSu2SOOxHjYm4B+gcOGftoIP4qpbVcQ3H4cV0kptZQeer1YNgtY9vbz1erj7AO/PV6s0SkNp91+aNbp2C7k3H6NeN1auwpJ0+/mq3XPYw/p/XTla3WQKBofH9b8rW65gX8O358rW65hdg1781W6yhQQQNR481W6zqLnnq3WZRc29vN16nXDKGbEKuOkiF2kO0fC/HBVTQxZjy5Hk+KmpsU1eSISLGh8PEufAn+HHpqsUEGKzxS1YmphsV+6eAIPb4357bTgp2wtVaNWAsLkP+v0cUAxXjS+wBI2xSCiK+YGPf4A3PL6q1FGX6fZJrc357wnCKKUQLWkxgBSQdbXNtbBdTzVu0blYR000+6LdBX0VYFiHQfLdZlufLzyqlTR1ML08233RJDZgQO6q4t8Qdbkckb8i1p0xs48ajz805q1Scar66kU+XcMzPjlBLTKpkqSjC43o/fsO1ydT2PA8/lyVKJGE7Oqjlq9cSBxj30qZuhmO4Ph1Ni89DE7Y7RU9CiAqWSSRh5e4fuybPe3ft5sZVpG3h7DVzmSlehnzHRSI66+mzDsg18NSJooqWpXeliWYBFAl8f8etuFl7aG08QMg+2aNrO7/NeEjH3UV3NWRJsLw+nrxOs9DU6xyRj7JtoGB7bvA8JgoGjdQigrmwDEID83CpZF+03sPgb/HmimqA0MOXs+4q7064s93jijhB9saiy7ueAimyKe8wYPSmD+e4WQI3a0kYH2Sf3h/qnjtNiktHfnq9U5B9fN1qpka+HPVWpkYvzder1WgMDAm1wdbe34corZVhVDHVGP8AlvU+aMgxhaqeDTSwkYkNb2WFhwG9ND5s4Ci05xxKtxHFXwjCpG2o0pldOyLtI2gnTc3bi9oBIk1pWOAqXlXKUOEwfLNEVEscDMlrW0+0b+O78+acc1VpKNIq170b0LVANXKCTArBTYd3FrfSOK7YSaIbw1YoVNgdeH1ByuwLa83Wqyjw5uvVkGnN1quVlPbm69WIix+nm61XNeer1ZAdOer1cu/NV6syezla3XPm69XubrVc1NuWrVc/p5aq13y1erIvfm61WS/N16vc9Wq7B15avVJ8Lc9Xq5Lbmq9XMHW3PV6uQJ56vVkFiOerVd29nPV6urW5uvV3bnq9Xrc1Xq8O3PVuuXNV6vc9Xq9ytbr1+ardcxrpz1brkO/PVquXPVqu+Wr1cweWqtZBbvz1ervnq3XfLV6u7c9Wq7HPVquXfmq1XrA89W66K89XqxsnN1usZUjXnq9XXwPPV6uiL89XqxlB4c9Xq47SObr1da89Xq8Oer1evz1erw056tV3fnq9Xh356vV1u056t13fx56tV3fm61Xe63fmq3Xe4c3W65AjvzVer3PV6vc9W65qwDDd240asKBrrjWzBMu4MJTAJayldXVrMGM42hT27jX2jgCzBRKwKGFgmEk03dWMW/lmG1FZVbVgepnS3YFtthb2eJ14gTOr1paBhVJvU3Lc+e8EzFDPdZYFWsjlNixMZununsD4fRwVNr0RSJSZmjcenPEJ8T6S4Bn6rPl/IRwMhPaSZZtjOfG57W4XK8K/WnFeIR0ireY6z5mFZv8AEoJ+vgjSaCRFYi1+LhTBrosBy9Vru456vV4a8tXq9y1ar3N1qvc9Wq656vV489Xq656vVxPfmq3XHmq3XXPVuvc1Xq9z1errm61XubrVdc3Wq9z1ar3PV6uPw5ut11z1brrm69XXPVuvc9Wq481Xq6PPVquPPV6ur83W6435qt17nq9XV+er1dX5qtV1cc9Xq6J9vN16uib9+er1dEm2vPV6uieerddc9Xq9fnq9XWt+ardevz1ar1+er1cb+PPV6vX56vV1fnq9Xd/bz1erhzder3bvz1arjzdbr3NV6ur+HPV6uPw5qvVxJ15uvVxvfQc9Xq65uvV7nq9XE83Wq9rfm61XXhzdarxNuer1cSdb83Xq4/s56vV0Trcc9Xq4kc9Xq4n4ePPV6veNubrVdX8eerdcb89Wq4nm69Xuer1ddtebr1cSdeer1cTcac3Wq469+er1dc3Xq4n7V+erVcPp56vVx56vVx+PPV6uP0c3Xq6PsHbnq9XE6m/PV6uPPV6uvDXnq9WI89Xq6789Xq4ntzderGfbzdarj/Hnq9XE683Wq4t356vVwPs56vVwvftzderq3hz1arib/s56t1w+nm61XXPV6uubr1cT2056tVwN/Hm69XrDnq9XXhbnq9XEAAWHPV6uJ7X9vN16uPPVWuPjzdbrrnq9Xubr1dW56tRXVuerVcSObr1cSPZzdbrgeerVdc3Wq8dBb289Xq4nQac3WqxkW08eWr1cSL89Wqwy32m3NitUWv1P4tiGFdMGpcKANZVM6wbuyu1ow7fBb6cBGYkKcAoY5eISTQRYhi2E4ZnDAMOwty1U5pIpJQm1jIiiJtfEDXT2cC2mZoSTQQ+pCnXL7Vv82bckHmNHEtgdxsBc+wX1J04eWeyit/prj6aMUo4McpPJNoma8ljceabX1t322+HDxBhQoqcEpNWjxyKV936uCqgnXet9Oer1dW5utVxOp5utVjPN16uJ5utVxb2+znq9WJhfv35utVw2AG/N16um9vN1qsZ11PN16uB56tViJ9vN16ujzdariebrVcD35ut1xsebrVcebrVdfEc9Xqxn483Xq4nnq9XXPV6uPN1SuJ5ut1x5ut1xPN1quueqtdc9Xq6+A5uvVwItz1erjcX15uvV7m69XuerVdc9Xq9zVer3PV6vc9Xq43N+er1dfAc3Wq6+HPV6urc9Wq9zdervw56vV0Pbz1er3PVuuubr1e5qvV7nq9Xubr1e5qvV2D7Obr1dc1Xq9z1eru45uvV76earVdd+erddc3W67tzVarxt4c9Xq65ut11yter3NV6vc3Xq9z1ervlq9Xuer1dgnw56tVkHN1Wvc9Wq9z1brvnq9Xuer1e56t13zVbr3PV6vc9Xq5Dvzderw56vVzA56q13z1arvnq9XXjz1erokDm69WJiSb+HN16uOvNV6u+XrVPeD4LUYrMNoIjvqR3P0f08dSicTsppSowoyWVMmUtBAskqAaaC3h8b+PGHHYwFOJRxNCUFWJdo04X0rpujraWvh30riSMm25TcGxsR8deUBnZVoioGKYZ/N6GbDZZGhinUoxSwaxFjY+BI8fDmiJqwOmp1PTwUVLDRUw2RQIiIO5CqLAX+ganlhhVSZr00cUhHmKG9mgP189WqjosNMRDEAN2pF/105qt7azKSB7ObrVeGhOmnPV6ux3sf4c1Xq92bd29nN1quxa2ml/YOer1datqOwv489W67UXGhsNOerVdCx7ac9Xq6+Ph2tzdergRz1err4H6+brVcGBPfm69WQX+yR4dubrVdM3N16uQO0256vVyA/Lm61XFiNtjce029vN16uYt7Pq56tV4AXuwuObrVcyQNCe3s5atVwPbXnq9XvidbHv8Alzder1vFu/PVqu7XHt/X2c3Xq7F1156vV3ZgPZ7L89Xq8B7fZ7ObrVevoPbrrz1ertbE2t35uvV0bfu+HPVqu9CPh7f2683Wq8Re4Ovbnq9XmIUEX7c9Xq4hWVdbm2vPVuubfat25utV6xJ2jQc9Xq5difC/N1quwWZtvYAc9Xq77jQ256t12otoRcW/W/NV6sgtf4c1Xq95guS3bv8AR/TzVbrFtH+UJsAPq+rmq3SdxHFMPwuJ6uY7C+m46ux9iKf7uXSjVVVL00FOL5mrcQDU0F4oWNyL3Zv+JN4/R24YBAFICsmk4LDtx2m64G515qvV7vz1brsA81Wq5WB56t1ysAeer1dgjnq9XdrjTmq3Xja9+er1eItz1er3jz1erkTYc1Xq9z1erw7c3Xq9a+vNV6urePPV6u/o56vV4i/fnq9XHaOer1crX56vV6w56vV63s56vV63PV6vW156vV7nq9XfPV6u789W69256vV1z1ervnq9Xuer1d81W69bTnq9Xh8eer1e+HPV6vC1+erVeHPVuux8Oer1eI056vV7Tvz1er2vPV6uVr89Wq9Y35qvV1z1brs9uerVe8bnnq9XtOer1d256vV7Qc9Xq98bc9W69zVar1vZzder/9G0UcjWpBrIH9vPV6ufNV6u+er1cgeaq1cx7OVr1cuarVe5uvV7m69XfN1qvc9Xq656vV7nq9WJpB9nnq3Sbxz5h6OT5Y2cA25VQwqtVtdbsR6h4nXnD8NWaCVCVZdpsw8Cp7X4B7m4IMEGqlpStlKHpp03xdKRa/HH3uyi6MLqQfAjwIPGGlHbQlZbCRRncvZVjoa356sWUQqoFlBsv1eHFXfRS3u5rPj+acHoqkpBNLG0QJ2lSPr5Ra9QqyG4oP6rM9RgtO+YKR4qoSe+B+4R7L/4uJ0o1UpJinnA8co81VqYjZqOuUDdEVA3r37ezgktUgUSPkjyoc8Lw5JUWohGyVTuU+PxH0Hh6oUSA0uYH8yMMNPaPjygrRrOpIII0I7Hlq1UupqIZ6VvPNnUaH28aiKtRIOquDUNWJ6uphEygndGwBuPEW8eNhM0rSqKLPTLlpYJqTAqQU+qugjXcode4aM6r8eEl00QZNCC3cChFCfk3ND1CiiqMMiw6sRWcCREWCY+Ijc6Bm8PZwMOIIMjGjcGaMhhOJU+NYDT5jpVFLPGCHiuDcjuBtuARxU2rGDSNaYoZ8oZmwjH8Piw1ty1A1DXvr8fp4YsLLSuqi19GsUsDEYh5b/RwVgzjQaIimKowVZ6eWKolZg50I0K+z7uUKZrc0FGKV/y9f8AynFCBPa6P2WQe0f6w8R93E3fBKtB28K9HGmqpBVfPQaxm4PexHj93PO7KUNbaU2UqWeqpzXtdKYMSpUfYYdwPYD4cjW5VCqHLKcKKz6wMIqcjYUnVzKMHnTSIvzVNLp5yDVww8W26g9+KbRfenSfbVXfAJFKf0k+q3D83UPyGHI38vmhV1inYsYnGjx3PcKex724qcaNuqk+oPCaP5JNDiEKYnTjbHKAbXuB8L8GFsqU0FX0waisgI3Ib/DhtSCsHbU83Wq756vV4mw56tV3fnq3Xuer1chci3PVquuer1dj289Xq7vz1ermO3PV6vDnq9Xfhz1er3bnq9XfPV6vc9Xq6+nnq9Xfjzder3NV6vc3Xq925qvV1z1er2nN16vc9Wq9z1err6eer1d35qvV7nq3Xr89Xq68eer1evz1er3181Wq9z1brq/f2c9Xq92789Xq6vzVeronXm69XYOmvNVuvc9Xq71vpzVervXx56vV7nq9Xr89Xq756vV7nq9Xuer1dd+ardd89Xq9a/PV6uQXW3PVuuYXmq9XMAc3Wq7HNVuuQ+PPV6uV/A89Xq6vzVbrq9+er1djnq9XY5qtVyA5uvV2Oer1d89W6756vV3b289W67t7eerVdjmq1XfPV6vW56vV4c9Xq756vV7nq9Xuer1d89Xq9bnq9Xuer1d9ueq1d89Xq9z1er3x56vV3bmq9XjzdervsdOarVdac3W69f2c9Xq6vzVervnq9XXPV6vac9Xq9zderx5qvV7x156tV1zVbr3PV6uuer1e5utV7nq3XVxzVer1/bz1erideer1dac9Xq68Oerddc9Xq65qvVxtrbnq9XXj7fZzVers83Xq6+jmq3XRPNV6uPPV6uPNV6uidOarddE+3mq3XY07c1Xq6B5qt13r48rW670tytWrkO3G63XILrytWrsjlKtWCY6coatTdhmY6jLGNJi0EayMFdLMO24W3D4j+zjBNPJoYMj5yp8XzjgkeKyrsNPU4fcgDSaNggY+NmNhf6OFLrZKcKOm1AGiv4rjc9PBJhrory7jA4IuSE0FviCO/DAbKLiMajZDpsGrs1YZHibCOlkrIBKzabF3i5PwHC64kJMUqbwNGd9W2A5MwjPFGaKkSnraum8xmiICErIVR2UaHcg1PjoeOLQ22YbMiB7aK7N1x5EubZNIHK+UJsPposYnKtHIzBAhuNBfv7AeIYlQFVunwElI21Yx6a8Owf8AqOmK00h+eDTRVEelrFrxuPHUd+ZBWwhA8qjdw40P0o4tpmoEqBhY8rWxSLxjC/NuQOIHETStCopM0mGvHUDTx4hCINKiqhZw2j+Yw+SkftLGy/eOHCBRco1XD1Awv5TFsTo7fbRiB7GHAlmjY0FVHFqqFiiOZohPzDmQa378jQVIVZOmvS3Geq+c6HI+WQpq6+TZGXJCA23XY+yw4pbZU8rSgSTVXHUsjUrYKb+tXSfG+kedqrKmN0xgeKx2nsQw7j6+NusqYOlYg9FXbdS8kKSZFBDTuzSFH1Ydr9z8OIjSgULWWpXqcGkpDq9MRMp8dv2XX+B5dBptYpZ0EcUgX5oEB/sfFv7OKCaSihqzHJUxdGK6rt5UyyICAL3UD37f6rWvxE6cDSxsYiiFZlkixKWKVXG+WMWC62sDoT7eECjNHyRFGL6cYd8l0iw3Lsir/p9S8jD96xNlYHxIPDi3EJoofMqNMmI0fy3+iBffhurG2twbEfVw0oupb9FqufCc6Q1kcoWJrq4uBuB7C3w42RTgoAvWlh1PH1Cavw8tGlaVkWMC1pALN9BPfgXusVUJ7T7aZOoEmPYpkLL2YcRTdPTQ+UrAaOXUEbl9tgb/AB54yQCa0ICiBU7p29fmjpRiuBEFthjkZLm94n3C3s0uOLGhrSRSZzwKBqTl75bE+nNTTyXjqMNrrRDteOYEm48O3FtscIpFcDGaW3TiOTEcPxnAnIbfRzsEPc7Bvbb8bC/Fjw1JNImjBpWdKKLD8TyHiE1EtvlJlkgQ9wLXLfQdQeJrNWFKroY00TwJfzYvsMT37g+IPBGKITUcKB3B5atV5l0+PPVqsTJrce3S/LVquttrk89Xq7Cc3Wq5qmtx2H8eer1ZQLrbv7OardEG9XRq4p6BmB8uQOnwB7j6Af48JH/uoSWWyq51wv8AmGIS4upPloQoQ6EhWB3f0cT6oEUdxONScWmipEkjkOrbgAB9q+4N/aeUTjVzhWDLWdKPBqyl+XtJLuCrGutgCO44sDZVSRSxsq9rI2NYfjeU6DGqPbsnijB2/wCPbbW3x0PDZtUige6kpURSnq13EkDuLcUUnpndSTsP3fRz1brgVJAI18Dz1eriY9TbUff9HNV6ucYCtr+vxHPV6nWLaw5St1kCm9+wHNVauYW2g8eVrdc1Q9zytbrkqEWP8OardZQP3gPp5Wt1kVbAaW5qt1kAsPbfmq3XNQb6d+er1DH0thhpZqjF6mIylVMUel7MwsW/4HitAppRrnmSOoqanz8RkaeTRNxOtlFgObIivAzQcYtRlKxoGBjkU/Zb93T2j4c9sp0VHWoq8PjAjJIkF+/t78tNXihIyHWxnHIwWsVVySw07WuPjzc4V6KPb6Z8WWXqhhMMXvRwySAMRa5SF78OspMvelB3NcECj3Y7jZVm2GxPfkjE0CAKrk6z0uUMO6ty1WIRP8ziQiqC6m4G4BSGHhqL8QLiaMESRR0pKvzhT7iGMDQSofigFiPq4smkdNHU/CaPO/TXFMMqoxJPTQtVU7W95XiBJAI1sybgR8eJX2g+goPH4080stKChVbtQtJV5ebL+3dAIHSI99QpkUk+Fuw5D4OgweFSe2vvk6umi90c0bw2NyvZh4Wt48WTNNxTPJh9BDMs1PMU3Eix8D8Obiq0KOW8SbYaOpG642up1BHHBTBFQ63DpKGcgAmIk7G9vjb6RzdVrqJdL25qvVKjkjMpgvZgASPhzdaqXGwHbUA2+7nprVZahGMRA541sVRj6kZqaXOWY5sKsJRUReWCL3YMUc/RrwID7vU0O2vsFFxpsv0tLh7RE2nAkLMGuCzsCzf0ccKpNKAKyVmL0WCQPieJTBVhEETm5OupuPpBHNBJVgKqTGNWO+h3OkU+I1OBVdkiqLtCexJXt/yEOGNudJiiC9TImrOjYi/D+gzXA+6eer1c1105atVkGg5utVyBt35utVzYBhfm69WMX+vnq9XNRYW56vVkHPV6uwSO3NVusoN9ear1cxzdervm61XY5aq1lHLVquV7C45avVk15utV3c+PPV6uQ783WqkH2c9Xqydx8eer1djTnq9XfNV6uanXm69WQG+vPV6u+er1e56tV7nq3XvDnq9XWvNV6u+erde5qvV7mq9XY5qrVlB56tVy56tV3y1ermO2nN1quQGnN1qu+er1d83W675uvVyB56q1yHNVquXPV6veHPVuvfTz1erjYEc9Xq4lOer1cCo5ut1xK89Wq4leerdcCoPN16uBS/PV6uJFuerVdfRz1brq/PV6vc9Xq9256vV6/PV6vX8Oer1e56vV1z1bru/N1qu9x56vV3vPNV6uklHmKvtI40rZTgotnqDpxUdRss4TE3mVC4rh6xi/uxopMkkjfSAQORtcK1uGh3bDS3T16hXw+TB1gkjMgaSoqGS2jMSIwT9HfmgfFXk7KrYrclrJJjklYB5Escd0F7teNrK1vC/hwzDswBwrWiMa5ekqjqq3plW5cxNyseWxJM8N9A0sjeWNfBL+Hjbl3vumqARVsvTPH0zDkbDMRjYktToDu73X3ST9Y4IGzIBoLOp0qIpfbr8MRSE17jlUrkG5uvVyDezm61XIEHQc3Wq75avV3fnq1Xuer1e56vV0eer1cT7Oer1ceaq1cearde5qvV7nq9XQ7c9Xq9y1ar3PVquubrVe56vV0ebrVdG/PVuuvjzdbrjz1br3PV6uu3NVqujzVarha3N16uHN1avX05qvV1fmq9XHnq9XgeerVcb83Xq4356t11z1erx789Xq6vzVer3NVuvc9Xq6vbnq9Xr89Xq47hfm61XtO/PV6vHvpz1errTx56vV6/jzderjzderxN+er1dduer1da+HK16ujpz1erjfTm69XHxtz1errnq9XXPV6uubr1eJ5utVx7d+bqte5ut10Tfnq1XE6Hm69XR9vPV6uNzz1erjfXm69Xuar1cCebr1cTz1ero6nnq9XXjzdar3tHPV6uibd+er1dE+zm69XDw+jnq1XE/Hm69XiddOer1cNRz1eriRbm61XA3vz1bro89Wq43Fuer1cDc83Xq9z1erifYOardcCbc9Wq4HTm69XXPV6uJ5utVwN783Xq4c9W6489Va42Hc83Xq4Hnq9XHm69XHUDTnq9XA+zm69XRt489Wq4/E89Xq6OnN1quJ1PPV6uHbXnq9XdvDm69XDTnq9XHXnq9Xu5uOer1cbX0HN1qurd+br1cbc9Xq9z1errnq9Xubr1cebqlY7/nzdWrj4X56vV3YKLnU+A56tVw5atV0e1+erVY/G/N16uPfm61Uea+w25YVo0T71X1MjHBMHkkVDVVVLBEoPvNIzgkjw9wXIHI9ujqcJoeWg0oFF3zlV0mX+q+UVUOQk8PloLkqplAUue++TufYOFqBKTRkTSh9cNOn8gxTFVRA1UTTM5XVrm7lPYqqLX4sszjSJ0YUEnp8xGkgwyiqaRQEgKjzC2t2sCb/AOEDTXhoTCqSESmrZsIkeagSaQghgCNvs8Py4MEYigcrA063D6/lx2mq4nXm61XXjz1arrS/N16sR5utVxIvzdergR4c3Wq42tzdergfjz1argRrYctXqx89Wqxnm69XA83Wq483Wq4ac3W64kaX5utVx5utV1489Xq4Hnq1XA83W6656tVxI5utV0ebrVcLWHN1auPN1quueqte5uvV1z1erq1zz1erHt0vzdero83Xq4nXTmq1XfPV6sTAk3HNVuuSEke935utVyvz1err8ubrVdc1Wq6v7Obr1ePPV6uuer1d2PN16vH4c9Xq656t11p356vV483Xq9bnq9XZ56vV1z1erx56vV7mq9XV+brdd89Wq656t17nq9XfbXmq1XY9h56tV489W6483W69zVer3PV6vc9Xq9z1er3PV6vc3Xq9z1ermDzdUrlz1arvnq3XfPVuvW5qvV7nq3Xuer1d83Xq9356vVyC+3m61NcrWHPVqu+arVe56vV7nq9XRIHN16sRJPN16uuer1e7c9XqVWAZZq8VnXchIuPd+nxPFQQBiqk5UTgmjJ5cyrSYVEs04DSW7W0Hw4idd17NlKEN6aWEtWsEYaUEAkDQX1JsBpxDSoVzJ3LZzodOer1Y1jSNdsChAewUWH5c1sr1ctxHY81XqxE+9YeH69+br1e1sR7eer1YTHG0hlA94i1/G3svz1erkddRrz1ariPo7frbmq3XYBJ5uvV3cDnq9XBb6+zwPPV6sjXt4WPN1quI72Otz+fPVuvA3FjY89Wq4qzEm4/tHPV6um9nN16uBtbXX6ebrVdaD3idebr1ZANfYB8ebrVdE3Nuer1cwfE/r/dzdarlpf6P4c3Xq4OgN1tofD+3289Wq5LcC9/Z9PN16u7nw7c3Wq9qpuObrVdmw/Zz1erjb8v1056vV0CS1gObr1dntcd/u5uvVyPb2c9Wq77Ej7/7ObrVc7nuPDnq9XFb6Dw0/Uc9Xq8Ps+93/jzderkLk6fr9XPVqvAi1+brVcddEPPVuu1FweerVd7QO3389Xq7+g/283Xq6C2sb3t489Xq5AEjX6eerVdkX7Dv8eerdc0B8fZ489Xq5EKouf489Xq6Z0XajEbn0A9vtt9XNV6osiwRylnu8j2AXv28AOwHNgVqaQ+ZM60+FqYqcCoqewVTdVPYXPYn28UJbnbTKnIoKauvqsQmNXWOXkbuT4fAfAcWDCkhM7ajg89Wq8Dfnq9XrX56vV2B4c9W65HwtzVer20jnq9Xfw9nPV6vc1Xq9pfnq3XLtpz1er3PV6vannq9Xrjnq9Xrc1Xq756vV7m69Xuar1e56vV7nq9Xubr1e56vV3zVer3PV6vc9Xq9z1br3PVqvc9W6756vV7nq9Xuer1d6d+arddDm69XevhzVerx1PPV6u7a256tV1bnq3XreHPV6vc9Xq718eer1etbnq9XfjzVer2o5uvV2Oar1etz1ar3PV6vc9W69z1arvtz1er3089Xq7tz1er3PVuvW56tV7mq3X//0rRORrUgV3zVbrsMR256vVmBuL89Xq756vVyXvzRq1ZeUrVe56vV1zdervnq9Xubr1e56tVxY6W56t021LqgJbQDmprcUG+K5lhhnnhZr+WAR7LHjCnQjbT6WirEUjoSuMfpqxR7/a4BIH7eEzjqTiaMW2TT1NhjYEq1NVCy0zD3ZUXcL28LduB1S9VHiEaanVGMwUmByPDXxq7j7OzdcH91v7OWCCrZW9QG2iRY71XqaPM02D09p54SWaIEF3jHdlB7gezjymikSacSoL2UWiLqximX8axLLmYpwMEry89DOQbBSfeiBGgIOlj2PDEQQCPWmimNvpRqMr49VpitNT08rTjyoZY5D3CsNL/R2twR25QWxO2g3cJUFmrBcqVkddhscrjbKANw8Dp3HHaQmlCPNjqdNUf+PK7DW+FT7AC/fl6bqFXrvpmsbHlDVxRds1Ui1FQ5nkQE3+0NeU1RT4TNEkz3iVBlbOlKIpoYjUPtPlN9o38T4H+PHYDqTToJQRRoqTpDlvrNk6tqI5SKiniFVSmOQq0csa+KjukmoI9vAK6pVuqhSghYpedNshYF/UikxUNJFV05KTwlirbvG4Pj/Hm2B3qjNNvq0CpGVcew/KeapKadgrPuMTEWD/T4Ajx4YutaThSJC9YoxNLjFNi0KVkdv0g95fYR3t8OHTKpEURupg1JUhgR9XFdJ6BHqrgS1GHtiKMY3iG64F+3awHjwO5gxrTqG0U8g0DWXM141U1EVFjMElOstxHOyEBx4Eg9uECb1wiFD1o0ZaBNHB6ZZfw7CYf9PnYwzaybkPl7u4ZT4X4G3VazJoVpGkYUVL1n4VjeJ0wwvApFxOCqssscZDmNR2IHw8fHiuzIQvGkT6jRY/Sv0Ty3RYpJOsktFXvKCoudja66eGunBBdOKJFMtQAatlp4nw+lTDbEIgA19o8eCO0HhoOPnGu7FTY8OKLa6udbctXq4FFdla5G3tY/x56vVl7d+erVe+HPVuu+er1e8eerVd38eer1e7c3Xq756vVzvpz1aru/PVuvHnq1Xf0c9W69z1ervnq9Xuar1e+jm69Xuer1dc9Xq8deerVe56vV7nq9XXPV6vc9Xq9z1er3NVuva89Xq7+PPVqura6c9W699Gnx56vVxuOer1dFr89Xq63Hw5qvV6/gOer1eueerddDvz1erl2PPV6uQsear1e7a9uer1d39vNV6vC/jz1er3PVuvW56vV7nq9XfNVqvc3W65AeJ56vVzA8OardcgOerVd89Xq756t13e3NV6ur89Xq7ueer1et481W65Ac9Xq5WHPVqu+er1d89Xq5W5ut12BzVersDnq9Xhz1ersa81Xq7+PPVqvc9Xq7783Xq9zVar3N1uu+ar1dc9Xq756vV1z1ervnq3Xd+er1d89Xq9z1brvtz1arw9nPVuu+/PVquvDnq3Xu3PV6ur81Xq9pz1erwHPV6vc3Xq9zVer30c9Xq8eer1e156vV63PV6uvDnq9XXPV6vXB7c1Xq6vz1erx+jnq9XH489Xq8bW56vVx56t11p25qtV1zdbr3NV6urgjnq9XTW56vV1f8uardcb27c9Wq4kk6jnq3XXNV6vX5qvV1e3NVuuPNVuvA8rXq9pzVbrl215WrV2OVr1cxytWrmvKVuujrrytXrC4BHGzVqR2MoQN69xqOMKp0Um8OxGoosTYBvtAhSewb2/DjQpUaT1dHUT1TSyfbLtrfW4N+/NxVZpvq5S6RiNdsqE6r+/4gke3jRE04DFT8YzDJji05xaSSaaAGIF2LARj7CqTqAuotxDoCaVatVGKy5W4TTw0tDgxeWmlhRiGb3o5mGunb4H2i3jxFJScaLrprvEz0Ufr0vQlcFxNW02lR/wAnnXmQFmZbSeoVGLm2jJzJwypioLLzVbqO8KuLHlSJrc1GXDIi+4Djeir6qVGHQiNlt7Rx4CKbNEQ6y0MNFnmdmA2u0m4DwHA9mJAbM7KXsySIoh+P0+Brjki4tvFKVlW6faD7T5Zt4gNa49nIeVPCpMSemhz9DFfgGWPUJgkmO1EcMdWsscUjMAomZCI0YnsS1wOCnJ1BL4nronzIFTRihK/EnnwTE+ruGUcxXzKalhhnZSN2pubnxtfhtnOlTyQejGkOVylonrwqr6po8PGLziJiY45AFYeIB0P5cj5wAKMUMUGRSxphUUUnzg90uPAaMG91hblU7a8rZS9p4ZK35VaQX9wttB1DKbm38eKDSUUK+eaiswjpnJT1DAzVDKhT/VdLk2+HEThgUsQMarpWJsMxPz4NYY9QO9yO4A+I4HoihDMijySz00mWsLmi/QqkSRobWKlgJFJHe4Nw3BIgyBQbXtNJbMMUjYnUPNa7MWNvaRckcMKRVlyNQQwY7S4nVCyGdUAPYg6HX2jjJp0Uy+q/K23E8OxyNgZm3wyeK2Chg/svwN3KYM0IbZWEU0Zqo4K7020eJxIZZKOpiVwvdbXAI/1Tf79OOES3PRVRg5QfenaasjzPPhZNopWMeo/4sUrr7deOW+2q3GypnSzDK3FpsyZexAqKuNJJiq63SCTaSo9qnj9uYUaZuNgpTdNt0OeKXyTtBLIT7QylWDe0EHhwvZRSmld0qoBhD1mHeYNytUoyodNkT6EDtfafr4UWuBozuMRNT8zYcaCtUrbZMiuCOx8L/TwTpNB9VJ/4nvxym66YEEHm61WLYSebr1cCpIJA7a/089Wq5IoK7l7c9XqyBCTb6+brVdk2/o5qt0Sn1Z0NTV4LRRiwVpWCuTY9rgfV+fCa4MGhBZ1Xlic1PgdPNJUDaUUN7B7wte/1cLgNVCOYoHsemxXHJaaDD7JTmF1lmJ7EybrA97leL0QnbSZUq2Uo+nmXqGlxhpadAzWYyOf3iPH6SvLLWSKoEAVb/wClrEKioy1W4HI26OmcNGfYrDX8+Kbc7RRBdpxmjOTwbQdo4aUT0zyxDeQBqeer1YNt9O3PV6uiotYdvhzVernsBNzz1eqTCTcKf7OVrdOIUHtzVbrmEJOnjytbrkBoLfdzVbrsKeVrdcwvt5qt1kUe7pytbrkLHx0PNVau1Nm18P4c9XqNZSVeEZYyJhtBh0AevrI/OeS/bdeykfRwy2AUk2mgrxGY1gJa+9lbbbT3h4fXxg408KReKQtTTMaiQymyncPG4BIufEdjxvZT4FNlHNDPWJGJLCxuG+PL1eltlOBpsXan3BVUMBbub80ThVxR/fS5BHSZ5VZm8x44KuZG+JUKfy4LMmAlRoG5qZUB1UbXFqovKdeDY0FxRYeovTvEs254pscijDRRRoha4A0a4B+gd+MKTJmlKVQKHNZtgCrrtAAv2NhYfVx2mKdsBraijEPnuJZEA3MRYMe509h7W9nLA1o0Q/qdl+iyNnvEcGw7SmeovCnsiqELqlv9RjYfC3I0zW3DK9Q/ioaZY6VeE9FEQrJmocTlgViPJkdBbxAbx+jhEk0J1CsdTWrLJuFiL3YfHtb6+KJpKRSnwGuaMq6sTtNrE+HsPLg00aE+oletwsBCbRkPb6rE/dx6maSuIYrSYXRvUVLBFUHU6DjKlhIk04lOoxRAeo/qBxCPGmggmZCu4iNTY7B3YEd/o4HlPlWNCRu2AFYcneqGtwfGo4q2VqqkmALgm9h7QfA82h8itrtQRR38rdU8vZww8ihk3SBNxQdyoFyfu78Nw8FiiJTJQapSzvjsGJZqxPEpwwYVE6xi/ctL3+jabcD0UMkYCgrzFjuGYNh1S5YMsZ2lQL+9e5Bt310sOOJSVGrkwKDDCsLxrPONpi+LKY6ZnKJTDs4C/wCVbTRrEW9nFqlBoQNvTSYArMnZ0UcD034tXZbzDQtExBpmt73fR9hBPjYcShXimqPJlNXq0M0dTSJKhuCOCpJkUByINSz25eqV5bctWq5FtdObrVcNxv7eer1Z0YjQ83Wq5HU83Xq5j489Xq5W5uvV63NV6uwbcrW6zC/bnq9XLsObrVe8eWrVZAeWFarINdOXrVchpoO3N1quYPPVquaanm69Ugduer1chcm3PVuufxPNVqvc9Xq99PPV6uanm69WXnq9XfPV6vc3Xq9z1er3PV6vc1Xq9zVerw5qt1y5qrVyHNVquV+arVd35avVkFvDnq9XPvy1arvnq9Xubr1e56vV3y1erkDz1arlcc1Va5X5uvV7nq3Xuer1e5qvV1Yc9Wq6K83W64FDz1ergV5uvVxK+I56vVwI15qvVwK27c3Xqx7T489W6656vV1z1br3PV6vc9Xq9z1er3PV6vc9Xq9z1erG5FuerVcKVlasjU6gsv8AG3GV7KdTtotfUHFJK71CxYPRwB1ppYqoOze8xB2e4O5CMdfgeRYvFw+dSE2IbFcPUhitMmYYKI+5HNLGpXxsWLFVH+sx1J4p2qmmkfbRbRg8a58xDDaVP02GSKSpa4kjnFwxHa6m9vhyyTJpxWyi/UmPUvTPO+PUFNUeXQSyWkNhd0J3gX9iWI4ZKBUKbGNWLembMEmIZIjp6kFBGzvGDa+2Rt4Bt468Orf7aDV0PFRnUYEXHbhymic1kv7OO1SvX56vV3zdarkD4ctWq5BubrUVyvzdaru/PV6vX56vV7nq1XH6eerdcSOarddc9W665qt17la9XXN16vc3Wq9zder3PVquubr1dd+brVdc9Xq6+HN1uuuer1dc9W665qvV1zVariebrVcTbm63XHmq3XXNV6ujrz1arhfwPPV6uubr1ceerde5qvV1zVbr3PVqugQe3PVuvduerVdHm69XHXx56vV18eer1e8ebr1dg2Pw5qvV2dDz1erifbzderrw5uvV7w5qvVx56vV7nq9XDmq9XRJ8eer1cTzderrnq9XWh56vV7tqeWrVdfDnq9Xvo5utVx+HN1quu2vN16uB56t17nq1XE83Wq6PNVuur+HN16uHhbnq9XXhz1errnq1XHsL89W66Nu/N1quN9eer1dG3N16ujzdero89Wq6+PPV6urjW3PV6uB9nN16uPhz1ero89Xq4H4c9Wq4n+PPV6uja/N16uuerdYzzVarHzderjz1erx5utVwPN16uB56t1x+HPVquB5utVwtfm63XR789Wq4HTtzdaro2A5qt1wPs9nN1qvH489Xq4Hm69XrAc9Wq428Trz1erifZzderiRpz1erwHjz1erq3PV6uvjz1er3wHN1qurc1Xq4Eanm69XXbm69XXN16uJHN1WuHN16vfHmq9XH/WPN16uHflq1XFjqAOerVcbDsObr1dHXReer1RpyVS48OWrVEw6yfyvMfqIy9lyrAmbDaaWpjVvsiTaWLW8W23IJ8ORm+TKvZUhsCEiilZ6qakZ4w+SAFxBUQIJC1ySzljNprobAD2cqjZSk0MPrJoKyuyZMa25dIFl2tr+iCC5Fv8beHc8va4GkruIouXp1M3+bekeSNmR0YSttAAk36A/6oF7A6378MXD4qYSPCKt+yjUPNhMDBf0PlRbGJ94nb71/oPBo1ikUCnR4jSssPAcUUxXAqBrzdargebrVcT256t1xPflq1XDnq1XAnU83Xq4E683Wq6PPV6sRv35atVwPbTm69WM+znq1XAjXm69XDQi3N1WuBv35ut1x5utV1zdarrmq9WM9zfm61XAjm63XXPVqujz1arjy1arieerdceWr1ceeqte5uvV7nq9XE99ebr1Y738dOer1dac9Xq656tV7nq3XuerVdaeHPV6uvHnq9XX083Wq9z1ar3x56vV1pz1erx56vV0e3N16vc1Xq9zder3PVuvHnq9XfPVqurc9Xq4nm63Xuerde56vV7nq9Xuer1euDz1ervx56tV7nq9XvHTmq9Xu/PV6vc9Xq9bnq9XXN1uvc1Xq9z1er3PV6vc3Xq9z1ermO3PVU12ObrVcuer1d81Vq756t11489Wq8DrY9+er1cgObr1chzdVrkOarVe56vV7nq9Xuer1cS1ubivVjJJ5avV1z1erkqPIwjjF2PYDmwJrWyhLynkmor5RNOhNu57AfX9H9nFGDeJ20xi5s2UYDC8FpMKjWKADcNW08PZ9HC1bhXSxKdNPbsoAZxck6D2n2nienake8SL6WGo/p5qt1xAW5Kjt7fzI5qvV2DuOunNV6uFwRY6356vVx1Gnhr+v0c3Xq4pcKFY3OvPV6utCbk6+39nPV6serH9n7eer1d6fUOar1cvgB+vt5uvVjZN67G1BuDz1ertESNPLXRVAAA8APDnq1WQ2K2Y83Xq4WPhz1ersXPw9nPV6uNwSBe3jrzderxLEaf289WqxakX5uvVztqT483Xq9drXHfXm61UdWkMzLt9wAWPt9v089XqkrcjUc3WqyC5XQ6c3Xq4e8ui+N/7ebrVd9tBz1arzyBBvPb+FhqTzderFTy+cqsLaqCba9+3bvz1eNSNoty1arjbsD/fz1erx7WXW/PVqutSdR93f4c3Xq5gDsL83Wq5EH97m69XrW056vV47h373H5c9Xq7A1uuo/XXmq9XVlPfTm61XAlmIAGmvN16spAUduer1eXQ+z+3489Xq9bX3u3PV6ve6xtb6/wBe3N16sl7EE66j4c1Wq9fSx56tVzS5UMwsdbX1+v4c3W6wzyyxgGFC53DxtpfUkn2ffzVerMjLKm5SCPaO2nPV6oOIV+H4VB89WuEAuN51t8FHck+wcuE6qqTFBLj+darEQ1Jht4IDoT++w/1iO30DixKIpIpeqkG6qdD49+P0zXHYNPhzVertRra/NV6uYHjzderlzVbrvnq9XLxF+er1di3NV6vWsOer1dn289W68Oer1et4c9Xq9zVer1+erdd89Wq9z1er3PV6va89Xq9z1er3PV6u+er1dc9Xq75uvV7mq3Xuer1e56vV7nq1XfPVuvc9Xq8O/PV6vac9W693PPV6u+3NV6u/p56vV1f289Xq9256vV6/PV6uQ7ac1Xq6+jm69Xuer1eHNV6u7c9Xq7A56vV4eznq1XfNV6uubrdd69+erVe56vV63PV6u+ar1e5uvV3pz1br3PV6vW56vV1481Xq/9O0Pka0P67vfXnq3XfNVuuStY81W6zc3Wq8OerdZAeVrdc+VrVdc9Xq9z1ervnq9Xubr1R3YhuerdJTM71P8snagN5VRmW3hYeI4kWuKVoTNFPyNWY3j2IVNLORHUO5JVjdbf6t/AnvwKXrk7KFNujSMaF+KmakskrgFLrtDBSGGvfxt4cDmo0ZQKcZsYT5dcPbEJBJclEtde3iPZwwZaU6cKRuLCNtJSp+bqoZDiKRgbTYooAPj2+PBalru8KD6nNdVo9RYp6bqtT4zSyeRPHMUAOjMraKykad+9+Xuk+GldqcaTOc8Kwyvy/UVlbTuJoJRUqYgNl+0tk7Akd/iOBxJINCAgGlblPrDieEx0klVT/OUhaKE1EdjsX90yAa3tw4y9sLXidlFGYEoTgNtWu9P8agxDBoKmmYWdQQQfaPbwYLTQJBoS5K6awYWuCP7/o4iUIpSmnpZSI7yWB/XtzU16KTuMYkFiaOFgCAb8oTTiRRGesecc5ZalatoaYV9OQxYRG8igdyF8fjxFIUYozSmKrRwbNWIdSuplWcQjWCJ7LTvISF3D/mY9uGah3ScKTzqNH16WeoHLvTPGcJgxWsIqcOdqeqEfvCWE6i9u7D49+Au8Ul0EUtbu0NGCaPambciZuwqsx7IVfFPBLIJm8sjelx9l0OoseNZemDNP3DqXBgaLJm3qbkmTNFHgVfVIlSJBsKWZQ99NzDUA/H6OCJzxUnbBAo5+QsQw3EsGEMZF/DsSp+riBK9Jra0zSpkT5RzE/f28PkHUJFE6hBpGY9PFJUR0kliGudpGh+HNKE15NMT4BDUeSYLzQCW7RW3eW3b3SNbH8/HgCvHIJFCi3bnGhxz1jeH5X6f/PQo8EMEVqhgtxttoxXW1vb24HUp1wBRwTGJogmX8alxmd8Q3NP5xZSQLb4yfdO3wYDi7u+7MUXEzUDA5IOl3VGmrFk82nrztbfbYkjd1J8Nw7ew8Oge+R1imwdJqxuokhxDDo8TVe+h+juD93D20OFEtwKT7WPu+ztwQUU1jvrzdar37earVcvp5uvV7Q89W67789Wq8D4jnq9XfPV6u725uvV7nq9Xevfnq9XMG556tV6/s56vV69u/PV6uV/Zz1brvnq9Xuer1e7a89Xq7vz1errnq9XvHnq1XXPV6vc9Xq6AI56vV7nq9Xh8Oer1e+HNV6vHnq9XRPPVuuiT9XPV6utbac9Xq4KQy7rEfDnq9XenPV6u/C45qvV7nq9XvC3PV6vAW79uerddix8Oar1di418Oer1cu/NV6vAW56t13z1errnq9XfPV6vW56vV3z1ersDnq9XID7+er1cv281Xq756vV3z1er3PV6vc1Xq7A8eerdcwOer1dgEc1Xq5DXnq9XK3PV6vW56t1yHPV6vAac9Xq756vV74c9Xq8Oer1d6c9Xq756tV7Xw56vV7nq9Xfw56vV32PPV6vd+er1e56tV4c1W69z1er3PVuu+br1d89W69zVervvz1ar1/Hnq9XuerddfTz1er3PVqvac1W6656vV7nq9Xu3PV6u+er1e5uvV7mq9Xvhz1er3PV6uuar1dc3Wq6tzVbrw789Wq43vz1br2viOer1dc9Xq6Nuw5qvV1pzdbr3NV6uvhz1ero28ear1cTz1erq/PV6uN789Xq9435qt1x56vV1cc1W66Nrjmq9XR+HNVuvW5WvV64Op5qrV39HK1uvDla3XMHla2K5aDlKtXr8rW6xv25SrUn8UhDxnjRq4oP23Q1sUht+jcN7wuCB4EeI42BjSmZFP8AjlFTVcMlRhUXko58xY732+0A99D2+HFenUKT6oNBtXQqTTyhihDndbup9h/Z8OIVCKVAzUB6aeGRUcXSQb0bw1/t4kUKfSaFvp/WLhtas1WSxiYDZ4Ef2cQLFOKGpMVZp6XMQVsdxPDr6VdMs6D4q3vW5MOTPd61jwqLbpvu1RRuZ4SDwWUW02vEeardYhEeerdSYoSTz1ap7pIdRzdaolHqCgR85sdgBVXUkeOl9eBnNf7kaMrfaKrszrh5kq5CNdpI0/hyJakkUHGI09LLhVBBlozvi0k7rNTqpLBkIMLwFdSWF7juCNOPIknCtkjjSRzXnXMOa8QaozZVTVdV7qNJKxZ/dG0Ak63Hbm3FlZlWJqyEBAhNMlPRR4di4pp28xXVS3wuLi9+F6sDSwbKWlJL59EiNqyOSD/q2tbm0baorZS7y1KtHidPUj3njdSEv9oHT9vFRpMKEn1HfPUmV6OUr5d0VgVP2gVsNPb4cLHtlL2dtEYoaeor8xQwbLw7lXyz3N+9vjwnGJo5OAo4+aKt4cbTCVUNGqRbQFt3UAkewjsR7eCRNBxRpmxbD5oZ/KlkEvYX8Rp2P0cWxSWaboZoVmgw3zD5cbNKAulpD2I9v0caIpwUtPUHQriuTaQSpv2LBO7C9wCLMp+P8eE9wnUKNWFQaRWVJMPqfTfjlAlzLTuzJp2ZLMl/gw0Px4nR/czSlX3ige6BSGXO8jyWWoYCYx+FwRoD4X5tjbXrjZTTBSf1K9RdZHStK5rpK1VAJ93zQTsI8QfZx0DS561UnW3Q4dOMOoKzPKxRKV3e9tI1jYHWx/wntw4UcKJxTTlSOnwLqNXYJCSiU5qUkYm+9r3On/EdOErHhXHnRs94kTSzzhURjFAKWzU5iXy7drfD6DwVooNqpIKPbx2m66PPVqsYHvX8Obr1cQCdO3N1quQXS9ubr1Zdvu2Hcc1Xq5L5ZNj9Go5qt0Vr1OJTf1QEsyA2lXY3sI724UXNHdntqo3NsD19W1PIzNEhZCp7Pe7Lb7rfRxEgxQjUJrBWClbCU8pGSJTrfS1gLNf6ObG2rHZSpyxAXC0ahR+iA3p43Hcc1ONaOyrQfTHhklDQyVz6JNaMXvrb976OLrfbNBu7PCjazRnbrw6ojpknhIPs56vVCKkm49nPV6ue06eFuar1e2ga356vVzRSDYGw+HPV6nSIe6ANOardZbfDla3Xre3w7+zmq3XMKbgnlatWRQDoeVrdciNearddkHw7/rrzVbrioJNv7uerdDjQvLiq09BLoYYxY/ADhgBNJThTRilI1NS+ZLYrc9vA/H2caUIpxJmk3iT0VRlf5kOTVLUbdu3QxlT7+4eIYWt49+aMEddPCZoOZ3gK2mBuNQw78aNPipWGYi+HVcFartfd4HwHYj2cqTToqy30u13zec4q2NriWiq7/wDBAdvrHBjkv8VAjNPv9BRucQkvIeDWgzTDI/K1ao/m689W6m0sxDjm61RO/UNJbqz50x2xrQ01Tf27FYH7uAXOwTpNCLLV6FeeFVuz181RPJVA33yO4+ljf+HAWg0Pliskk1NLIjUxKXF3U9g3w+B/LisGkhFKakq4KOnjqalvLVm2AjWxPa/w47MUwRNCrlzEopyIJSCTp8Ldjx8GmCIoqvXnFsVwbE5cOckpHfYO1ww90/HgcuiQYo+tUgiaIFjeHriRlq5QRIdLNa4I191hoR4jhAFxQmAoLct1PmY/W07g+YALEgbDcGyW8GHfitWyvChYynnXG8JkWoilanaIN7wNiGUajTwI/LmtUU0psKor+asWq6fH2nYB46meTaANQrai1/bwxSNQpsnTSMlwqvxEVOKVaguCvkxKLokzHaC5/eIAvx3UE4VWCaEfDMJlwlaOLzGaUAuzfG+36g2vEKlappQBFDz6fMpV2OZ/hwpT7rlN5Gu33t9z9XHGxqIFIn1aU1eFh9KKWlWFNQoAH1cFyRFARRmpRB45VK47fHm69XDx5utVzUHvzderIBzdarKBpbm69XMfDnq9XMc3Wq9fW3NVuuN/ZytbrKl7c9Xqyc3Wq5c9Xq5AcvWqyKb6ctVa5jvblq9XIctWqyR9+erVSB7eer1cx7eardc+erVdc9Xq9z1ersd+er1c1PN1qso56t17lq9Xuer1eN7c9Xq8Ne3NV6u/jzVersduVq1eGvNV6uY7c1Xq75qtV7m69XMHXlq9XMEH6uer1c+brVe56vV7m69XfN16vc3Xq9z1ermD4c9Va5X5qtV3fm69Xuer1e56t17nq1Xuer1cSBz1brGV8Obr1cTpz1argeardcbDnq3XAqD25uvVjKkc9Xq489Xq9z1br3PV6vc9Wq9z1br3PVqsUmgPPV6pWBIjYtC8guL9vjY2t9fEjxhJpS3iaKjhPzFT12qM44oU2xlaIJ38sPJuP1nkXpPik1ICvtgVD9QJWTqThdGiCVzUxrHuHZ9FW3wIufp4uG00nTsoLsIxzCMT6p47gFIyNWR3M8lwHMayDUAa+7qOUTgJp5QwoLsb6VYTm/NOKVdVtQL5LR6aFFa5B+Jtc8NNWFJQYozvRCsw+qxfFRh4aOlYxNTeAO33WI9oB8eG9uZFElyIo1dOxVeHSaIzU8NcXHjx+qVy3X783Wq5Bh489Xq5A+zmxWq5ctWq7Btz1ervdzdaiu93PV6K7vpz1ar1+er1dHnq3XR05Wt1x5ut17la9XXNV6utO3N16u/Hm61XubrVdX8ebr1dc9Wq9bm69XXPVuuPN16uuarddc9Xq6searVdd+er1cDzderjz1brrmq9Xuar1cD8ebrVcfo56t10Lc9Xq656vV7nq9XXNVuugAO3jrz1erv6Oer1cdL83Wq421vz1erq5t9PPV6vC/hz1er1783Xq7Hfnq1XX089Xq6Ps56t17m69XHmq9Xuar1cL683Xq4kjw56vVxPw56vV1rfmq9XWvfx5avV3zdar3x56vVx5uq10fby1brgb6j8+er1dHnq1XRPPV6uJ+PPV6vHnq9XD483Xq6/bz1erge2vPV6vfE/Rz1er3bTm61XE9/p56vVx8L89Xq4/TzderoHXnq9Xie3PVquiT256vVxOg/hzderojnq9XE83Xq4H489Xq4nXtz1aro6fw56vVxOhtz1brieer1Yz356tVjOvN16uJ/jz1eronw5utVxPfnq9XHQc3Xq4ac9Xq43vpzdaroi/PV6uPN16uJHhzdargxIHPV6uBtz1er1uer1cba356vVx7nm69XXc356tVwv7eer1dD2c9Xq5c3Xq4+HPV6uuer1e56vV1z1arq3hz1erH9HLV6uuer1dc3Wq4kDx5utVxY3N+wHYftPN16uLd+br1cToDz1arj21PN1quNubr1dePstz1eqBWFVhaR77V107n6OeJgE1sCTFEXnxeizL6j/AJxmLpR01UtgLGTetrE99BoAOwufHkWLMyek1JKRAAorufMTp5Oq9Tgkx8oS2enUX12EWVGGgHx48gYVs0cPrTFFi2Qaaurk87z6Te4I973Y9kaAHQAeN+3flANJpoY0TjodBUR5GTCkjFqWR0ZBorOWKhiTqwUnT48XEyZpsiBVqOQZI3yzReWbjylH3Cx4PmDKBQEewWaXo4opLXVidebr1Y7c3Xq4kc9Wq4Ec3Xqx25utVwYAc9Xq4c3Wq4c3Xq4H283Wq4Hm69WNvbzdVrgebrdceeqtcDy1brH9HN1quuer1dc9Wq4/D283Wq4Hm63XHnq9XR7c3Va656tVwNubrdcfo5uvV0ebrVdc9Wq6JsLnm69XA3OvPV6uPt5avV1zVarrmq3Xuer1e56vV19PN1qujz1arr483Xq99PPVqur89Xq9r4c9Xq435ut13z1ar3bnq9Xj7Oer1d2HPV6vc9Xq6tz1errnq3XXN1uvc9Xq9z1er3PV6uDXHNVqvJz1erJzder3YXHPV6u+er1deNuer1d2v35qtV4i+vPV6uNubq1e5qvV7m69Xuer1e56vV325qtVyHt56tVyHLVqu+er1dBRvvc81Vq5C99e3PV6uQ5uvV4a89Xq5gc3Va75qtV7nq9Xuer1e56vVxLW0HN16sXN16vc3XqkUtLPWSCKEa+J8APaTywGqqE6aGTJOSXqZPmGQrEpsZHFi/t2jwHLqWG8BtqgSV4mh4pqOCihEFOoUDSw9o+PCwnUZpaBFcPMuxI1ABub+I8OUq1eiF5PNnA3MLAd7DxseardTlNtDzVeriWW4QmxbsP481Xq7Pui3h4c9Xqwx223UlgTe5/XtzVbrG7yB1Vbd9b+z4fE83Wq5nX7PPV6uJ72J+/m69XXiOer1dC9+er1cgSPpPPV6urXHt9n0c9Wq77/AFc9W671Gn6/fzdariyK5AbXnq9XZNrc9Xq6APc39nN16vEtYXF+erVYQCLafr/Zzdernckbf2c3Wq5XIuPHw/Xw5uvVxAIG2/hr/dzdermvf3vD42uebqtctxtZvDnq9XtAfgObrVcSxOvfnq3XRXcuxtb6Ed+brVdxqqjagCgaaac9Wq5XF9fDxv8AkOWr1cW/s56tV3bT425uvV2O1yObrVZPtC/f2W56vV4bftdubr1eUWP69uer1dkfVz1err6O3PV6u9t20Fge3PVqux8fD2frfnq9XRPt/X6ebr1dqNCbW+Fv4c9Wq5WHPVuuGpOulvh93PV6uQ0G7tz1ermhvqvYe39nPV6uBdt21O3iSbac1Xqh1eIYfFAplcMGIChTfcfYLd7c3XqRmNZzp8Pn/wBFs7KNqxL2v4FiPZ7B9fFCUTTClxQWYjiVfi85qq+Qsx8PAfADwHFgEUkJmofYWGlubqtdanU89Xq7789Xq5AHmq9XffUc9W67Hjz1erl25qvV74Hnq3Xfw56vV33056vV63t5qvV2Tbnq9Xr+HPV6ura356t13256tV7nq9Xteer1evz1er3PV6vc9Xq756vV7m69XXNV6u+erde56vV7nq9Xvo56vV7nq9Xuer1d89W68Oer1e5qvV3Yc9Xq7056vV7seer1d29vNV6vc9Xq6tzderv9vPV6uvHnq3Xhfvz1arvnq9Xvp5qvV38eer1e5qvV3oebr1e8eerVe56vV76eardeOp56vV3z1ar3N16vDXnq9Xhz1br3NVqvc9Xq/9S0EHkbUP6756t1yHbTmq3XidL81Xq5qxHfmq3WUG/PV6uYPPVauQPhzVarvXx5qvV3z1arq/PVuuwb81Wqb62YQxl2Pu+3mzWxQI5lzxBhM+6YkAXUmxswPcaePCx1OqjZmmvBMByxJGMYwip8uGW7Mb7jGT/rDXafYeBF8GYNCRBwr02C4fR1ZWrqxNTym3mB7lfEEEakfR24UFMUtCprM2A0y1PzE8vmyKAFcG6lfDg2sGYTNBm7dkxSPzrj9NhtA1HNJ5bzgqhvbX6+CAgUTiTRKTk/HarFJcwrUJVgFtu625bC9iPE/EcJLglzCj9mG8aTceDZercFWCCOU1c0kiSxJUL7rSCzKFsCI27g+B4WlknGjAOgGgn6QZPpsAzjiOUMWaSYbz5e5/sodVR1HY37MNOGTLakkKpJcOpWkpq1XIMLYJhkVPTRvGiqLKXBt9HBBqoKlNDPSZhhlg2Sm2nc8bJmthMVyrc4+REEC+aRoQp1+kcbiavQbZrxrGMXpJI8JYQNbR3O3b/xIHvxpSko204KT2TcFqUoS2K1MNc+4nfGB7t9CviSOXaSFY1Vbk7KBTrj0QyLBg1ZnbLtD8tVyWadITYOw/fVeyv4+F+KVJ0imwsqqtfE8OxeixVsXqA0saIDGba27jcexHhrqOR282Uqg8aIXgQaFTpl1BnyviUGYKKWop0qSQ6hrxkjR0YHWxHfiAKUyrDht8qqy7oM0ZzAOjvTbN9C+eEQhKrzPPVpHR1YG42m9iB/QeDlC9aQQaGCXp2ULPQjqnhWXszVGT6iqaYQLeN5DYsANPrHY+3vwluAQJFHKBO2h06mdeqLBKinpzGH86n80Sq42nXQEDW3xHHLZ8kU2u2mg1y36psi4/Ty0GNhqGuhG7a+quBpdHPjw+LmkY0WflyThRhumbTZ4eLG8tzE7XIcK1jYa7HU6hraj28jC8XrWYoWso7tONOnWnPk2VqZaandjECVqqeRAw2ONQwH7pW9xxPb4qqzmAqmaXq5/VPqosGEYupwSqkPyY3jZcttKLJ4hTptNmHbkhdx3reIxoPa9Kuqjz4NQT5/y/UVkkS1biMlniuXsmodP8RX2d+BcgsKgUZDxCjjdFM1tjGVocBqZDKsShNz/aFtBf2/DgktzpokfE0IFYGoy28fZvw/K4E0SkRSeXHozN5bLr/HiD811U3NPFNVQ1Sboje3cdiOGCHA5sr1SxoL8fr1cu415uvV7nq9Xuer1d89Xq7vpzdervv256vV7Xnq9XevN1qvXHhz1ervv356vV3fnq9Xd/ZzVersHnq9Xd+er1e8Oer1e56t11z1ar3PVuvc9Xq9z1aro256t17x56tV0TzVbr2p056vV1cfdz1erieer1ePbnq9XXjz1ervtzVerrnq9XY0156vV7x56t12BzVeru3PV6u+ar1cuer1e56vV3bnq9Xrc3W698Oer1d256vVy281Xq7A0tz1erkOer1d81Xq9bnq9Xre3nq9XYXnq3XIDmq3XIKBz1arlz1arsc9Xq756t17nq3Xf081Xq756vV3256vV6/PV6vdzbnq9Xjprz1ervtzVeru/hzdar1+ar1e05uvV3z1arvnq9Xuer1dc9W6756vV7nq9Xuer1e56vV4HxHNVuuweer1evz1er3PV6vc9W69fmq1Xubr1evz1br1+ar1e56vV7nq9XubrVd30tz1br3PV6vac1Xq656vV1z1arxPhz1brq/PVqur3PNVuvajTnq1XR56t12Sb6c9Xq4eHPV6uuar1ePfnq3XEkntz1erq48Oer1cfo5qvV1b289W668eer1dX5qvV1zVerr+HPVuuraW5qvV4/Hmq3XR5qvV1flatXenK1uugeardcxylbr24cpVq7vytbrgx8OVq1N1SgdSCOUNWpDV0XkVSzOAQGFwdR9fG9lOim9cX/k9aDKA0QPvLc9vh9I46lWk15SdQpmzCKOTFAKBiKarUEX/AHdbqfqPNLEmqowpsnaSmw7ya4eXUKwKodQUbUMPhfheqliaWuVMUpp0jjqo9YxtZx7f3b/T24Xqp+jl9Fuo0WVMxUWM0w84U5ZXjvYyQvpJGP8AWA1HxHBJlV6LRcK2K91BXMLYuDUPWrRqKrwrMOHR4zgM61VLOodHU62Pgw7qw7EHx5Mu3EUBdlYJKQ+znq3WE0wRS72AUXJ9gHPV6psNLexHY89Xqe6Sl99RbxHN1qiC9c6vz84Vsy6iMMB9Zt/AcBWcuQgJ6aO7NOpQogealaaodoTYg/x5GlD+gaqKyvwbGKbG8NlaCro5kmjkTukkbhlYHwII46lZbIUNoq5QFiDsNJ7NtHmDGaWr6l1Ko0dbXSRzsm0EVEg87WMfZD6ldLd+acWXCVHjV20hACRwpNVdR85URzL/AJRwN5vcGw0A4XrNKhQh4RRulMjt7e37eOtimlmhCwfC46rH6WBHt9ln+BB1HFJpgUpPUni0NRJguCR7nWNJC30drfeOFD3RRo0KL/knCKOuztQLLJZhOgZxrtF/EdiOJEpBNK1mBQ55qiqI8+1jVDhzFKbOPslR2IHsI4eJFEiqg1lO8kxa9hIdb+BPgeLBSWaStXTwR1as79nF7DXv3HKEU4KHbP8ALDPkCsjqiBvoUFj33KQY3H0kWPC5zYfKl7e0edAh6fI5avLuPUFYVKksZYnHu7XQjX6DqOIbcSCKXPmCKLVlfFTkvqFBHUSWlMxX3SCQLldSPDjDfhVSlY1ppadUMOqcC644dmp5C0GKtTVCyg6IEsrr9OmvFTg0qBpM2ZRHRQx0s+I4HnuZaNtu6VpYZfArYsFI8VYacOTiKJxgaYc0GLDeq1Ni8r+UuIxROVGoPnLtJI8GU9/hwjPgdFG48bZFTZKglhRk3WC6j6b62+vgrTQbVXIG+h47TddntzdarjYg69ubrVe2sdDz1ertQLnXnq9Xf+qdTz1erMFL+72/X+PNV6il+rCSQZRpKSD3Ekkcm3htHbhPdcKPLPbVWmIK8lY1MmhimQkkfauLdz7AeFooUUlszVHk5LnRPemeTyQR8ba2+A4pbEqppZhNM2CZyg/mDYHk6086PHC0l9EBHvsb6+HbivuoxVSfvJwTVyXpprRXZJ/lNfMGmpDYMBqQ3vAt9PPMEGRRJdCDNGoYMF2RjeLX+j4cOaI6hzqNQObr1NxSx9l+ar1cPjz1erseIP189Xq5LqdPDnq9TkhCrr9PPVus40Nvu5WvVzUC5t481Vq5KLi/K1usttdf1HNVaslvEHmq9XVuVrddBRu+jmqtQrUk1ZT1EVRD2UC59oYW1+ni8GkxoS8t5PkzJBVUL08rT+RNJCiKWLsF3LYDvrx3WlElVNYnZQVrRy4RhMk8qiNo2V1BGm9Tcaey/EU0uFA9jrVNdiMmIsoQSuz2QWUFjcgDwAPbjVPisVJTlp1V1sLi48D/AEc8adFWP+kynNLmSBFBC/JVbgHuAzaX+rgzyZMBRoEZoqXPKKOTWtdzwZ0GqZJWtytWpjnq/LfvxMpUU8EzTnRVIktx5KppsiKKJ6uJpKSrjqqcfpZcMIU/AMysB9XAvnJhr1FHmWiXU+fyqtennQJp2PbkdpNSIquvNKsF8CT9XFM0kNTpa6nekbDakkXF4z4bu1jzRVwrQTxpZZIxaoilSCoNyllGn9PHEKqq01F9Q+UXxzLsGaqBWeSntFMFW9lIurk+wfHiC9ThNKrNUGKrnrKKWmklopiqxll1K3BF7kMO9jf6R3HAgTQwTQePheG0OYJ4KKNh58ik7iGXeo92xHYMNL/VxRrJFbiotZLLFBV1soCmBG3gC3Yd7fx5cY16gewrA6DN+D0oxFvJmsZKWUk7SSSdj+2x7ffwyKy2cPWksaqSy1GI4HWJl7Eo9kySm4A93tcPft2Gnt49AUJFUmMKdsRzll/C6Z6mrlAlnURRqTckWsAANe5PGg2TVioCj1ehvFaXE58QmihKTIyhmbvre1ye30DtxWyNKqJrwyKtgpZfMhDD2Dx+HBOKCZrKdTy1Urojm69WM83WqyAW7c3XqyDm61WTsbDm69XMc1Xq5Wtzdaro9+arddX5Wt1kTnq9WYa83Wq5gHtzdernbmxWq9y9armOWrVcxy1arInfm61UgHnq9XMa6nmq3XIc9Xq756tV7nq9Xubr1cvhz1ermp8OerVche/w56t1y78tWq98eer1dgX156vV3Ynla3Xdr8rW6707crW67+PNV6u+brVe5qvV7lq9XL6Obr1ZA3PV6uXN1qvc9Xq9zdervm69Xubr1e56tVyvpz1ervmq1XL4c9Wq7vzder3PV6vX0vz1br3PVquuer1cSo5utzWMrz1ergQfHmq9XHm63XHnq9XEqDz1ergUtz1erjYjnq9XXPVuvc9Wq8eer1YJCPHnq3WWnmnw+lmxeAgNSQyyi/a66cKrtehBil9ujUoUUTJ1ZLX5qqK1W8z52uA/1VZdvvHxJYmwHw5G6DJodrECmfqbXLJ11y0tYzGD55gYxqd0bEE/TfhojjSM7KL5kKkqqT1SY7mUUpFN81WQGX92QSEAR2PfaL9ux4whXgpYuhckjmpcz1tEg8uWpWVdBcDao2D4WU+HFSTIpEamdJ8yUuG5uo8JVdkQhNOrW0ZybgA+JJBPDa2MGOmi65TImjt0zXHuG4HBKmgyacUOluP03XK/jz1aru/PV6uQPL1qsgb283Wq5A89Xq9z1ar1+br1d35qtzXgeer1d89Xq9fnq9XXPVuvcrXq65qvV7nq9Xr83Xq6J8BzdVrq45avV489Wq9256vV1b2c3Xq4kePPVuuuerde5qvV1z1errmq1XEi/N16sZ5ut11zVbr3NV6uiOerVcSD483Xq6sCOer1ceer1et7Oer1dc9Xq656vV7mq9XR56vVx8debr1dEEjm69XXNV6vX5uvV1f8+erVdkknnq3XXN16uvhzVerrnq9XWg5qvVj8Obr1dX056vV1rz1errnq9Xh356tVxHLV6uzzdaronXnq1XHm63XE+znq1XC2nN16uzz1erjz1erokD6eer1cT25uvV17bc1Xq483Wq6PPV6vHQ83Xqxn2c9Xq4k89Xq4/Dm69XXa3PV6u+er1dc9Wq4eI5uvV3rbnq9XA89Xq4nnq9XE89Wq4km/N16uGnPVuur356tVjbX6uer1cObr1cP2c3Xq6+PPVquPPVuuAFhY689Xq6PN1WuJv489Xq68ebr1cRfx783Xq6Itz1argRpzderha3PV6uvHXnq9XV/Hnq1XHTtz1brh8GPN16uJ1PPV6uj/AA56tV39HN16uP0c9Xq65qvV7vz1ervnq9XjzderHbTm61XHm69XHm61XHx5uq1wOunN1augC2g5utVxZrt7o90afX489Wq605utVxHa/N16uJ7duer1NmKSRxUkkkv2VVifqFzxJcK0oNKmBKhRE8k4XHhvUXHMZxCQSVdNTSzyIAP0STv+jUH27BqeRqozUhcKK1mrF480dY8OrcJiCVFVIQbroqx9tq+BYXJ9tuLkJgRTRNHn6i08dV06w+EDzJpVjh2+KqQP4sRzShjSdBos3S7CarDaGvjcqsVPLKHe9gbMQqKe973ufZ8ebG2nVGj29K54p8q0aUrAqFa5v431+rg+tMWxQGuhCzQsggjTi2kNeNubr1ce/N16uDeznq1XBiebr1Y9LX5utV0QGvz1erGVPjzdarEwsdO/N16sZHN1quJ+PPV6sTe3m61XEm/N16uJ5utVxI5uvVwIHN1quPN16uPPVquPPVquJ735avVw56t10ebqtcfo5uvVxPPV6uP083Xq483Va656vVxJPN1uuJ+PN16uJPhz1arrmq9Xuer1e5utV7mq9XE3OvN16vePPVqvfRz1er3PVquPN16utebrde+jnq1XfNV6vc9Xq6Fu/N16u9eer1dAc9Xq70789Xq6PPVuuuer1e56vV135ut17nq9Xuer1d89Wq756vV1356vV3z1er1uerVd81Xq756tVx5qt10Rzdbrrm63Xhbmq9XfPVqu7Dnq9XK3t56q13y1arvnq3XLmqvXubr1cvZz1VrsADtzdarlzVer3PVqvc9Xq9z1ergzeHLV6sfPV6vW56vU5UGGz18lk0TS5t+QHiePJTqppStND1lDISFFnrl2Rrrs8SRrdvafy4047GCashE4mhhhjjhj8mJdqoLDhdSyuLn3gwJsARb+nnq9UR9rCzWtz1erlC7uzXAA0C+34k/r8eardZkU+bv3XXsB4H4/Hla9WY+7736/Rz1erGy6HxBHNVuuEfmMpEnidLez2fTz1eri/mHsbHx0vzderx1Ht+PPVquveHbvz1ervU39vPV6uiTpzderrW1j+fNV6uVge2vN16uyLkA6+znq1XffTxP635uvV0NPd9t7nnq9XViBp8Neer1dk6ge3m69XBr2/Z/Tz1arHc/R4c3Xq7j3ge/qe2nLVqu943FfZbnq1XLw1PN16vAMRpzdarISAb+HN16uvjzdarq2p1t/H6+br1eI7+GvPV6vADQc9Wq9qDb8+br1eAvoDprz1arvaFJUjlq9XIXIvr9PPV6ux8e3PVqueoNvZz1eru24a6frfnq9XHW58L/r9XPV6u7be3939HN16u+xsfZz1arsL72vf9fHm69XE3Frc9Xq5pcDTnq9Xm+ybaW7/wB3PV6uK2BvzVerky3UgaD9b89XqwX2r/qqL38Lc9W6QuKyy17vWVk0lHRIAPLJVfMsb63u1m9niOW0TXtemkLiuZZam1LhAMEIFt3Zj9B/dHwHFyURtpCpc7KTCr4nvx6mK5aA89Xq9rf4c1W67tfnq1Xdjz1brsAnnq9Xduerdcraa81Wq99HPVuuXfXnq9XHXw7c1Xq5fHnq9XfPV6vc9Xq8PZz1er3PV6vfTzVbrrXm69XfPVqvc9Xq9z1ervnq9Xuer1e56vV7nq9Xuerde56vV7nq9Xuer1e56vV3z1er3PVuvDnq9XfNV6ux7eerde+jnq1Xvhz1ervTmq9XXjzdervw5qvV4W56vV61uer1d256vV7nq9Xu3bnq9XXhz1er3PV6u+erVdjnq3XuarVd+HN16veHNV6vc9W69rbm69XuarVd35uvV19PPVuvX5qvV//Vs/ueRvUgV6/PV6u781Xq7He/NVuuQN+ar1ZFYjmq3WUG+vPV6ud+eq1cgear1e5qtV0WvzderA8u3m61SNzZjBw/C5KgLvCqbj4c9trYqvjFfUrBgWPzYXmDDVraFmI3ro6+w2IsR9GvFQtEuCZirC4KDEUImSOr3TbEKwNBWiijqTaORrABj2SVdL/TwJXNuoelCNp8Kp/zfia4remoPK2gC1VSyKVBB7Sx6EXHjwkKAnGjNKtVBxh3VDFMrvPhuIMZY4dYgx1A8bN4i/8AbwR2qtIomuE6jQbZm6tUuO1SyVEZl8o3vp7v0jhgpU0kSnTUGgxeGuqG+VK+VOuqjuP9YW0YH8vHjBp+khiuWcZw2o+dpXRjEbs6KAxU+Hxtys8Kc21OpoUhxODMcW3foruApYDTVvEjjiVxVFJmjRYVmjFYoEjkc7WW6kKDcfDlC7TXdUqqTHsUMbgzQn6RY28dL68p34rfc0lZuo1ZRVyxS03nMCV3J2+Hfty3eTXu7pCdTepWJ0tIsklOUY29xjYsh+1tPtHA5fOQBSB8aBRbZs349QNDimVq+X9M5JZJDprqjAdjwONOqbVIMUUzRhsLz/mpaQU+PVSYnQVcRWSF/wDKWYW0Nrhh8dOD5LxUMeNCEIG2i555yviWWcHqcRwx2qaFr7IZE3+WO4JZe3sPhwtuB3goqumjpkUU3Fc4nEKVQlHFFJRt+ki94BgdQynw4WpZjjtoMTR6eh9Pk3NvTqqmx3Hf5V5DIfl0qCClxcOY2uWUe0C3t4a26NIg0K7SQmsxylm7Fs8KJKynZ6EBYayJAsk0R1Unbo+nLrEihOhUUIGdOgeecx1FJj2UMQWqkiBvBKCm6/dFv7pB9nA8u4De2j1sTQVYP0lzBimZf6s4rTJDMZFcwzSFWBGjJHJbQHwvoe3E68wCEzSxLAUasWybjOB9JPlq+mL07xRiKemZgpkj8NpGhZO6sDY9uBDve8VJpUpGEVXt6ws/5/wTG8TqMu4mrUWOU7CGVixkeP7Xlqx0Nh2tqOSBZNJXBO0UE31ETFVDZKxSHFMSOCZsDSUb1C1MZDWZZA1n2nwJX77cHxMbKDsTtq9/oLWZ56bzUM1G74ngNTtkinA3OgIAvIB4EaEgW8eAi8KXjjgoUIWQUDqqxp6XB8GxCmzZl1RFHXKBURD7Il73A7C/FFtiIove20tqmZKyL5gj3X8eHIOFFKhSUqaGKlk37bhvH2cLlJikZEVnw+EmpUxm3hp4jjrX3CtUoSApIHBBW667a25uvV3zder3wPPV6u+er1e56vV3z1er1+brVd+OnPV6va25ut1yBJHNVWuu2vN1uvfRzVeru/PVqu735qt16/PV6vdhrz1aru/t56t11fnq9Xt1uer1evz1er3fnq9XRIHfmq3XetuerVdaWvz1brxv356vV1bnq9Xh3+PPV6vEa89Xq9bmq9XYF9eerdetzVeru2lubr1eA5qvV3Yc1Xq9bm69XLnq9XdvHm69XtL681Xq5AHnq3XrEc9Xq5W1vzVerx7256vVy5qvV7m69XY56vVytcX56vV6x781W67Nu3PV6uQ9tuer1djmq1Xuer1cuerde56vV3z1br3hbnq9Xhz1erv6Oar1e7c9Xq67c9Xq5fA89Xq9z1erw56vV39PPVqu+er1eFxz1erw0N/bz1eru/PVqvc9W69fnq1Xr89W67vz1errmq9Xuer1eueer1evz1erxPt56t13fnq1XXhzVeru/PVuvX056vV69+er1eB8eer1d89Xq6vz1er2vPV6u+erde56tV7mq3XH4Hm61XR56t14E89Wq98Oer1eJPPVuurjvz1ariT7earddc9W6656vV7mq9XVtOer1e8ear1ce3PV6uJ0056vVx56vV1zVbrx5qvV489W66PNV6vePNVuuPNVuuu2vK1uuuw15Wt13zVbr2vKVauQOvK1uu7+zla3XE9r+zla3UeQaEcrW6T2JUgmQgDvxo04DSMzHh1NJRU89EzNNYrOhH2WB90g+KkfdxtVKEmg6L+U6JJcKLgG+ik/28oFVspqXWSyFImqwd4G07vh2+o8oqripWEV4gmMYtaUFTf7wPq4jIp8UKmDY8aO3lsQ2nwIPKaZwqhwo7HSLrCtFSUtElWKOYVCs7knUEWbTswPe308H+WZiGkhpz0P40C7yzMlSBh0VYXBnzI88OHmXFKffiBaOMg2UyKPeBv9kE9r+OnJFCgaCkGlw2CtVRNBJGXjkBVraggjXUcvFVmkdlfMuBYtLHhNBKJSN0cUiHdG/l/u7h2cAdj38OaFWIilBmLM+BZUwefFK6piDRq2yMOCzPawAAN+/NE6RJrQE1WB1PzKlVUy1KfopahtxQm9tNB9J9nIizK6Fw54dgwoa2LJSNR9KKLmOrjld6iU7ZdxDpawta9x8b9+B0mhKKCnGT8xKzgbTYNr46cpT9NFNh1BiOG4iJa75WSCATQQyX21EiMA0QI0DhSSt/iOPhEiqFcEYfpSVwimikdGkBJDG4t4fT8Dwt20soYIYJYkjilWxRFsfap1U8XIFI1GlTgsP81zbSU9GdrTbVB8N1rWPw5ZVeFM3qF+cizjSwVLaeUBf2WO1uFD+2jRnZQZ9C6COo6h1aNeWGBZGBue4XvrxhgeKlD58NGEzRheF0eILMlR8xIY0aSx03AWZT9HD1IokUaZHr/MRiFF3te/w7HioUmpJ1x8yrR5APtD+Pjxs04KFbNWKUcuL4TQNEXhqKSsppADcNodm34rcHhctWIHnRggYGgP6DZgoKLOVZlOruwxKEo7HsXja/f6OFrCoVFGLwlM0AXUPAKHLvUAxwFjVR1JAXv7vmbhr4i3NFOlVOhWpNCN1uw2b+o+X8abWGOZkkdT9kH31s3gSb8WPJwBpIwrEihqxeupBlDAMwxlXlmiVfN01sFuTb2ji5BkCkKxBNMPU5KCizRgtW6lnmgp3Lr22xybWI9nfhU9gsUYtYpNSsx0E+H49PuA8t2JQr2K+Fx7eCdBoOrFNq6jj9MVyJGlubr1cA2lx8ebrVdg2+zz1ervU6fr9XPV6sinafhzdeqVEvug9uer1Ft9TuEmuyI1SDZ6aVG+G06H6uFF0KOLQwqqoqwQSY5UxVVts6llJ+AFgPiCOEvCheKKxmSXGcfqZcLwZyDFKoZrnuLi33cEbUIEmihwleApY9L8pz5TRQYhGZpjIwJ3M24gsdfZxl93vDV2mu7FXIeloxTJWSqLCVUFj4EEjT9e3EzG2i67o6EcJRCrfVb2cPRQdNRZ0t9x5uvU1ugJ0t/Dnq9WI3vuH1c9Xq6KDtfnq9XMKAL256vVMiv3vz1bqSvx5qvVlUXNx939HNVustv7OVrdZQP3ewHNVuuQva5A5qt13tJGp5WrV5bd+VrdDZS4etI+GVHmLLFWxCSy/aWx2lWH0ji0cKZNWJ+kmswik6mJDVBAJad4499rAmxAHx9nBDlykh0BXEYURXySWsOBxotnqWythOD5qx7DsPVfLFXM6gdgGG/w+PA+8kIcUkbATFHTCipCSdpAoimCZly/R4pHHjsZqIAkqyKpsS1j5ZH0Na/EqlTS8ClTR4rgOPwyU7QCGoVVanKaDcD74b2gjw9vGSafAqxv0z4BFTRtjokG9aZ6cxA6qNisHv7CTySsrTDQPTUc3ytTh86MDWn3jwQUU0xTHTlTV6R2IuQ/Cxw0tQKnYRKSwB462aosUW/1X0jzVuCzAXVqKrjP/RS9uEucJ1NUusFaXB51VoS8aso02ki30G3IzQakxe2nnA4XxOqjpQCxdgLAa66W4sFI1Uqs8ZLxTLbzUeKU0tLUQKGMcibWAYA9j4Ea8aVjW0Gs2QMLxHMNPWV8MyF8LiikaN2s7xlxGNg/eZSRcezjjePpXl4UKGa3xE5DrKWnZ0EgWOZR+8hNmU/Dm7gSimWTC6rKzlgrwVTxOslomKyJYfYJ9xxbuFP5fHgGX4TQ1aMig2pqCVcSSCtI8iW8TFWHZtUf4hW0v39vKTSqkb1ZepwzKuLGM+VWQqyyFRq4A+0Pbp944rYxUKaWcKTGAYfSz5IpVmi3bYYqhSPtNE6g3A9quOKFq8Rqg2Uguq+D1OLUFNimE1OyoQNcEe6wAum62t7i3w4st16TBpO4kkYUC2XckiRp8WxmTzpJP07MR2c6FVHYBTwxcd4CkyEcTVs/okwBMOavqo0sZFjB10NtSeN2x1KotvTgKs4pl90kHvbgmFBY1lJNvo5eqVyHN16uBGvN1quY5uvVkHN1qsgHPV6uQ+HN16ufhz1ergde3K1uvc1Xq5qeer1Zxzdarnfm69XIc3Xq5a8tWq5D2ctVa58tWqyp35utVmvY6c3Xq59uardcgb689Xq5c9Wq7HN16uubr1djXmq9XMaG3PVquY56t13rbTm61XNb9jz1erJ21PK1uuu3PV6uPY35qt13fla3XfPVqvc1Xq75uvV3zder3N16uQ07c1W65A25utVz5utV7nq9XfLV6vc3Xq9zdervnq1Xd+ar1d35qtV3fnq1Xdxzder3PV6vc9Xq9zVerq9tObr1eJ056vVxI56t1wKc3XqxlSOerdceer1dWt256t17nq1XBow3w+jnq9XRT2c9Xq4EEc9XqwSD289Xqas1YjFhfTvF6qQXLQiNAPHc1ivt14GMyVpRR7Yp1Kov/TvCZaXNeGVDQ7RPaTyz28wklNB4CwvwEtDGha4cKB7HFrMX65UyVDCWphxCVhY2Cnd7o+A76jvw1aBINJVmKDvMGYv5X6gqTLiA+dUTGpsv2JFVWeT/AKGW7e3x42hPgJpQaGDPtUMvZmwSGkAKTSPvZxqWlUED8/p55o0yRNB1JLVYL1EpK6nmWKmK+fISAACWst/ZY3+ri62cx9aYeR4asIoSuwSR2swB+BuL8GgoFmnZe1+Pim67vz1er263PV6uYbnq1XMH2ctWq5b7a83Wq5Brjm61XK/PVqvX8eer1dX056vV7dz1brvdz1er24crW67vzVbrq9+ar1ev7Oer1e+jnq9Xr+PN1quhpzdar1/ZzderrXm61XtObr1ceerddH281W6656vV7mq9Xuer1cT35utVxbnq9XDnq3XXPV6vc1W69z1arja/fnq9XWvN16urXFuerVdEePN16uPY81W6656vV7mq3XXx56tVxN/Hlq9XX1c9Xq499eerVd6E689Xq65uvV7nq3XXNV6uuar1dduer1Y/Hm69XXPV6uuer1e5uvV1z1arr4c3Wq6N+/N16uJ7256tV7489W64nm69XE/Hnq1XXPV6uJ9nN16utbc9Xq6vfvz1erib83Xq4nnq1XX089W646356vVxJFtObr1ddzfnq1XHnq9XXjrzderq/PV6vX8Tz1aridRrzderiTfnq9XXY35uvVxJ5qvVxOvN1quFubrdceVrVcSddObr1cCfZz1eriebr1Yz489Xq4ntbm69XXPV6ujz1arhzdarq+unN1uuuw56tV0e/N1uuJ156q1x5uvVxYW56vVwt4c9Xq6Px56vVxPPV6uB9g56vV7Tw5utVxNtBz1erjz1er3fnq9XX089Xq8ddOer1d83Xq676c9Xq6N7c3Wq4Hm61XA83XjWMjXm61XRtbnq9XRNl2+J5uvVwsBb4dhzdar3N1qujrz1erhYH6ubrdM+Pb0wWplhF5BG+0Wvra3Cu7MINL7YSsUS+KBKfBMbzPq01VKI5Nv2pDGSSPgt7fVwBRjQ5JomvRnDavMPqKd69ry0sq7E7rYL9kW8ADf6eHiUzAFF61QCasl6i0tLRZYSmK7fljcbR3ANwCT28eNvo0Gk7K9QotmH4PV0bS01OFISaSQM1wpEjbrsOxAHYcQ8aMiaNB0fiXD8pxUOo8t307Xubk2+J4O7LFugXeffQ3R3K24Y0W12eer1cL83Wq43v4c9Xq6Px5utVjIHN16uGnPV6uLc3Wqxm3jzderEebrVcPhzdergQOerVcDzderiebrVcD7BzderidebrVcCb89Xq4m3bm61XDx+nm69XHm69XXPV6uJ5uq1xPPVquPLVuuJPPV6uHN1Wujpz1erh4ac3W66tzdarrTnq9XXPV6vc1Xq9zder3NVquubr1dHnq1Xuer1dfnz1arrx15ut10fbz1arq/N1uuXNVqvd+3N16vfHnq9Xvo56vV76eerVeNjz1ero89Vq6156vV1zdbr3PV6vc9Xq756tV7mq9XtT35uvV3pz1ervtz1ar3PV6u+arVd256vV63gOerdetzVerrbz1erqw7c9W69a3PV6uQtzVerq+tubqtcuWr1e5ut1y5qrV2PjzdarkOerVcueqte56vV7nq9Xuer1Y2a/blq3XDnq1Xubr1KTB8AqcQlXcpsx0XxPsv8OKEo4mk6l8BRi8qZJhwxBU14DOOwtoo4jde1YClCG4xNCJ7qjath4ADiClVcSxAI15uvVHc/u9+erVRL63Jva/PVusUiTu6GB9iKfeBW9x8D4cqa3U9BIz2/dt9d/p5utVmFgAfz8OVrdYEkMiBgCAfb7P7eer1dgn9Rz1erjOhkiaJWKFtLjuPiPZz1eqLItSrp5QugspB8fa1/aPz56vVJBGt/b+p5atV4nwHPV6urW9l789Xq718O3PV6uQYgWPPV6va9rfHTnq9XQ+It8Tzdarw1J8Bz1erlYkXH0aDnq9WNgTawHx+j4c3Xq7I2knt7dObrVcdpA2jx5utV1YjQfl7Obr1dhTfvY83Wq7LXG0dubrVeZtNPv56vVkvfT8ubrVdnUW783Xq46D6Oer1etpc+HN1quP8AqnQc9Xq8CD7B9P8AHm69XKxsBzdaru1l17c9Xq7ufrvr7ebrVcgBex08Oer1clBB1+nm69Xfs7WH6/XzVero3t+z2/SOer1YY45r6sSB20H5nm69WZFsAB9R5qtVyOuo8Obr1esQeer1eA12m/cXP0c1Xq8xIIuPp+rm69WECoMlxZUHh4nnq9WOV1hB3+8Sew/oHbm69SFx7OMGHgw0xWWbwUaqvsLEd/o4pQ3O2k6lxsoJq+uxDE5fPrJN7eF+wHsA4rAikpM1wA0v2HN1Wu+erdcdb3HNVquXfmq3XIC3N16u+ar1d39nN16u7aa9uar1dWuLW56t1yGg56vV2TzVerwHPV6u+er1e56vV7nq9XROtuerde156vV7nq9XfPVqvc9W69z1arvnq9Xuer1e56vV7nq3Xuer1e56vV7nq9Xuer1e56vV7nq9XfPV6vD2c1W67156vV4c9Xq5E81W665utV6/NVuu+erVdc3W675qtV3zVervnq1Xuer1e8Obrde5qtV4c9W675utV1bmq3Xubr1d29nPVqvc1Xq9zdbr3NVqvc9Xq9z1er17c3Xq618earddX5uvV//Ws+5G9SBXr89Xq9z1errmq3XIH2c9W6yg35WvVzVrc1XqzA89Xq5A89Vq9fnq9WCRiBpzVVqG0m7Q9+br1Ah1bx1MPwKojQbiVKkXtoR35uYqyRNUR55zxiNDmt8l5kDtDJORFOgu5VjYblP2l/v4vb+2RTakwaOf016f9J6fARBmqcVDbLkyE97X04F7pxZMij5gJAimnOmW5sq002JZJr3bDtoI8qQsyr3IFz7y/D+HCtpYUqFbaMViEyKBleplNJRChnq5J5b9xqbfC/BAGtNFZcmhIyHhODY5RnEYw7Sxm7bzYan2ew+PGFqKTTqUzQkQ4fV0Q8+njWGKO591e1tbg+zifWDhT2msOJ43g9TCzyyySMi75EF9V8Sp8fu5eqUHGJZmwikimnodrxpcgb9xIOtlPiR9/HAJrUxSEofUHmKrwuSnwqkLx0Zs0i67VB0uuljy6mgnbTBegTSiwD1PCmxKAV8HzDtpMrHaV9jqfh4g8LlqQOmi434FK+q9S8Jr1eii9wFVeN1W5W/20fsRx1CAsSDRkh4OCRRiM51fT7qV0+kC4hHHWKgkj3KQyva4DA9gfhwudbDiYO2quo1iKIdhWUMz4JiJhoRcztrYq6E/4gAdSPbwPi3VMUThhVHTwfGcg4Zg8VBmZWhq9qq7v9okCx0/XTgsSMKO6yQ0eGGOaXBpxNHZioJspHfaSdBf46cvsq4otlT0rwnPUUua8Pw98LPnNFJC8e0+6bFlA0sTqPDjZSBSU2qFmYoNepvRjEcLw2PEaA2cWVZ4Cy3ANxp+6w+7i1lY2U93WgYUKOS+obYFhlJR1yF6hUXb7uqsun3nv7OPhsKrZMUezph1Ijn2yQfpZ3VWelvdSf8AHF4gnxX6+RtmlutrxAeHp/GhZaOJXhxoz2E9N8MzrTnM1PEIpjaUK+pBX7SA9xfvwIgFwUblfdmg19UeS8PHTQ4hh6S0rpZd8ZvtY6iUA/HRhfX6eKrcBtYMUhedKU1WRT1WaMVyvHlXqVBHiVN5rKk1gT5R+w621VlPiNR48EinYOpBig+94xqFEzxXoBXYrmiqwnL7MZo52MBRbhtbhmtrY8GyLwaQVcaRdyVbKtZ9JkGccrV1DlfqLBJQNGhSNn0QuNVsTptYaEcCuYLAGoUvQooGNWMSVWD4zhNbFhcyxmOS5hNt0TjuNPA+32cUWj4iaQukHZWXL2daSSkbCKqxaAe+Rrtt4n4cOi+BjSDRNTabMNLUP5CruQ/ZPhxlN2OikBFKCnWnf9JT2Ptt3HDtpaFbKZipXDGtV3e3fm69XfN16vc9Xq756vV7nq9XfPV6uibeHN16uXPVqu/o5uvV7nq9XfNVquhz1brv6Oer1deGnPV6vX9nPV6ur356t1655qtV0faOerdd89Xq9r356vV4c1Xq5Xv9HPV6u789Xq6PPV6uuer1d+PNV6vXvqOer1etbnq9XXw56t1y23781Xq7t7ebr1eA5qvV3zderwB8dear1d83Xq7t481Xq5gc9W69b4c9Xq75qvV3z1ervnq9Xuar1d25uvV2Neer1chp2PPVuvWt35qvV6w8eer1et489W65356q17w5qvV3z1er3PV6vc9W6756vV7nq9Xuar1d83W69z1er3PV6vX56vV6/PV6u+ar1eB9nN16u7nmq1XV+erdd356tV69hz1bru/PVqvX8Oer1eBvz1ervXnq9XXPVuvc1Wq9z1ers3789Xq8eer1evz1er19eer1ev481Xq7vfnq9Xuer1dX156t13cnm61XuardeHw56vV3z1er3PV6ur89Xq9fTnq9XX089Xq92Fuer1deGnPV6uvjz1br3NV6uPPVuvc9Xq9z1errmq9XtOar1dHm69XE69+ardeI56tV469+3NVuuNuer1dEc1Xq49+3NVuujzVer3NVuuPh9HNVuvc1W661OnK1uuuardd35Wt17trytbru9tPDla3XteVq1YyARbla3USWMMOVq1JiupjG3nRjVeNkVcGg0zLhqx1DyUqnypTdbj7/AKweJFCliTNIqprKuo/0OpJug2i/cW7a/wAOM6qcinTBkXE/MpZmCyxRtKrE9wguR8dPr5U1vZSngzLh9fgqU0EJNahMbSKbXGhQkeJ7i/KnbWompkWZ5IjDGjWYtYgfDlCZrYEUZPJ/VVmpVy5i6ifY+6Jn8A4AYD6wNeGTV242nSDgDIokuLRLitVL9OtLYW1Rh6z1lEygrZKmTYT22lQ1rEcMf5o8dhpAMuTTpk/rfiXT/FXqMIZTT1MSSMgAIN/9U6bl8D3+NuUts1dtif4geBp5eXocGGBpnxzq7T1q/wAxoCxd2O4yasPbY9h9XENzfu3JxMDoFKmcvQ3txNBVmPNq18bTSAPuFr+N/A/A8KxRpoigWxCtkqpnkJL97n+njwFW2UnpIaipiaZO0YF/ov2HGiasKi0sNXJUVNTAsbRwQMHRxe8b2Qso73UkHTUcfknGtRFOuV8GRCkjAHYd2o9ngfp4mSKcJpVJGdhY/Gw9gvew4uAikpM0uunFAsuKpizKSlHJdyB2uDt/PjZp0UGvqOxpMXzpHhcdvNiiUMAdbsL6HhM+ZMUbMjCaTHp5w+Wqz0aeZrNKjQhhpZh4N7b9uUYHip1/ZQrYz8uuKzQwJZ6dikgv9qxIuPbw+SKIlGaawLiw4opim6SEvMpHcEWHt15Q1cVMxx8Swk4BNSyFpo6qYlStyva/f2C/1cKHcCPOjRrEGgZyziNBl7rZTO4RaZq2eKMvoGZyfcB7antwtSdK/WjMiUelIfrQJaLqpLPIu2OV1nB9i+Fr+B8eOLwVWm8U0MGZaBcw9BMTkgu4w+amq9jahlOhtft34Zr8SaL0HSunvI8P9Z+jeHbgEnoZp4rA6e6BLGPuuOWaMpqjwhVRuuNE+KYfh+L4S5QxGVla+gR1WTyiPbu14WXKZgil1sYkGnuqxFcUoMIqWu0dREu5v3r2CuD9BFxwQsHUkGiR5ME01HbHIyobhSQD9fDCkFcGN+3PV6ur2Jtpz1arlcWuD9XN16uYJOg/Ptz1erKmuh+r+g89XqmxC9h256vUEfXrChifTPEk3FGWPcLeJU3AI9h4X3A8NGNsYVVG/USrxKSX+WUiiKZWuG7fo2Opv/qm4+PCpsAYmheTOyk5lnLMWDx04csUlYsXbUs5DHcfH6OXW5rryEaaXiM9NVK72KWW/bUkAd/DjAp41YT6Ps24Rj2G11PhR3y0cpdv9ZL2uviCDcezhg2koONBu6xx4VYAHWZBIDe/s4cig6ajSrcHxPw5atU0zKf6eerdYCLH8uer1d635qvV2B9OnN16uaXvY6c9XqcFINreHfmq3Wfb4L25qvVm1+/mq3XdiL/HtzVWrmByterJbUH7+aq1cDYmw42avQq5XkeSnimkF1VdgPsN7jilBppVDjgWYsTwHE1xCjmMUylCjI1iCPEEePHyJpiaaM/Ys+OS1NRiEhdpdWJYliW8b/XfjERSgUUnNWAYRTysmHL+njIV2vdTbufoPfjJFKkmmfBItlVvkUkAi202sb68SqpamrafSqr1WG4rXbTsSnpUBPcMxNx9YHJLyg6mfWo1zAaXSOuh7rR754JaJqYpxoeVNWpH4hGTJwtWJpck04YTAVIJ462IppZmgH9WkrUeWsHq0W7D5sA/HaLD8+FGbnSwaXWCdToHXVXFJU4BDBCmKUjysjVIlKPbcrpaEg+DRvr8RpyLU1Jy9tPvTvMFHljMWEZiYb5aOqSSRbaFY3VlNvjY8XMq0KCuikjidYI6aP764c6dO+omesPx/I80dRHUYfD5rR223PvIDb94KbEeBFjw4v3kXD2pGyAPM0SWDK2G9K+kwOr9aJtkyXLEPUKiqsEJFPSCkepSUgXkWQecF9q+I5W4UyXB3WyBM9PGlqA5oOvbJjy4Ud3q9hGXhUZjOHKhUVEjxhbWs4RwAB4anjC4xjZTCCcJ21UX1dwQU9dO0seji1x2H9nx9vAHcog0NLZeFFbxHCVkw+SN2VnhO0SqNQCbhpB+TW8NeFoNHM0HXU+WTGMuOsCkYgNkMqixJjKlVYkdyh0PtBB4rZOk1VQrFl/D46LCqaiILyU8QVL9zHtHmIbey+4fXzalajNaAik/nE0dJhkoA3qKiEAr/hYlb/8AIXFDeJppVB4mEz0uLpheHR+ZHUsogB1vf7W7xuD3Hx4t1ahSc4Vcj6esjNkzJdJTutqiUb5r2vdtQB/qjh9bo0Cghcud4qjTRXWIAC1h24biiquXfty1armObrVdkA9ubrVcNttObr1cwObrVZdb89Xq5Dm61XK3PV6uJHK1uvc1W65fEc9XqzKebr1ZRfnq1XIdubr1chy1arIO1+WqteHt5utVmj78vWqzD483Xq5D281W65Cw056vVy56tV3z1ervm69XY15uvVz+HNV6uXfvzVersctXqyAWtbmq9XPmq9Xuer1dEcqa3XG/w5qt13z1ervmq1XfPV6vc3Xq7783W65Dnq9Xu/PV6uQItz1arn9PLV6vc9Wq75avV7m69XfPVqvc9Xq9z1ersHnq9XY5qtV3cc9Wq6vzdbr3PVqu+/PV6uPbnqtXX089Xq7vz1errnq9XRA8ebr1Yyns56vVxIPPV6uuerddc9Xq9z1arG0YbtzVbpE9RisWTlok/wAvV1MaxqBckBtSPgOA7NFYAUJcvGJNAvQR19b1xw6rpZWjpsMhmMSgnZ+jQhy/tv8AH28C6D4qESsE0TjqFmyuwLrJQ4yhCM+IDZsvuZmIX3iNBa/jw5aHhNJ1Y13nKSmpuveXpATJUpU1L1GmoZ7qqKfC2lj7OJkYJNKCKNR1fpabGMDw7FVUytS7BppeUtZCf9YAWPE6DjTWygN6zxM0dJQJ7y1dK8xaMWPlxMH2sR2tex+HHmPCo1tWIo/OWqo1eA0FUbAy08LEDwug5IYoBKwNKhTpfjwpquZ15uvVx5qvV7m69XYNuer1cw5HN1quW8dubrVc783Xq9fm69XK/PVqur89Xq8TzVbrrt25qt1655qvV3uPNV6ugbc3Xq73Hmq9XK/PVqvX56vV65PN16vePN1quPx56vV7x5uvV1z1br3PV6uuar1e56vV0eer1cSObrVcDrfm63Xu3NV6uuer1dc1W69z1ar3PV6uubr1dG3PV6sZ9vPV6uuerddc1Wq9bm69XX0c9Xq4635utVx17c3Xq7I5qvV1pzdbr3PVquPPVuuuVr1cSDz1erhrzderrx56vV1zder3PV6uuerVdfHm61XE83W64nXnq9XX083Xq9489Wq46356vVw789Wq6v4c9W68e4tzdaride3N16uN/E89Xq429vPV6umIHPVquN+9ubr1cSfHnq9XE3tpz1er1+br1cSSL356vVwudDz1aru57duer1cSfAc3Xq6B56vVxPbmq9XRvzdergTzdarieardcSfDnq9XAnm61XA89W66OnPVqsZ5uvVx+PPV6vc3Xq489Wq4eHN16vd+brVdfTz1brjzdarq2nPVqvc3Xq4d9ear1cTzderhz1ergeer1cSAPp56vVx+PPV6uPjfm61Xuer1dc9W698eerVe+HPVuu/Hnq1XD2Dm69XfbQc3Wqx83Xq4Enm61XC3N16u/se8dT4Dm61WNQe7G556vV7m61XE38Oer1cfDvzderj4fDnq9TdjVVBQ4FXVc/2YYmYfE+A+s24UXn20Z2v3USzKkslb0+xXEMRUQx/OzMutwqaGQAn/ABG44CyMaGNA36YKLBpOsGM4hh8d5AskyudbF2sY7n/COCFj7h5UT3JhJo9GfcK/mWUKxibEbdT4DuxHt+HL3ScZpJbKjCi4oYsSp5qIuQ8ihmKkgqEAFvhp48D/ABo+4UOfTiYmglIA/wApZdb2Ww4OMvPgPnQRvfvoZomuoPDY0VVyK3sL2tzVero83Wq4HTQc9Xq4E+HN16uNuerVYzcm3N16uJ00HPV6uu/LVquDA+HPV6sR0783Wqxk2HPVquBsNOWr1cDzdaro83Xq4Htbm69XDm61XD6ear1cSSRzdarja3flq1XE9rc9Xq6PN1quB5uvVxPs5ut1x5uq1xPNVquJuObrddW05uvVx+nXm61XXPV6uuer1e5qvV7nq9XubrVe56vV1z1errx56tV0de/N16vW0056vV7Tnq1XW0c9W69z1arvm69XXbXnq9XvDnq9Xu/PV6ujrz1brrnq9Xr89Xq9zderrnq3Xuer1djnq1Xuer1d+HPVqvD4c9Xq7+A56tV3b289Xq75uvV3zVer3PV6u+eq1e5qvV1bla9XR+PPV6ujoOer1d/Dnq9XfL1qu+erdd89Xq5Dm61XIc3Wq7HNVqvc9Xq8SBrzderEWvzdbrjz1armiM7BEF2OgA5uvbKXeXcpVVfUKCu5r/SF/pI/LiiA3iaTkleAox2XcqUWDxB3UNJ9q5119vC1x0rpYhGmlQR7+7wH8eJafrjex0H93PVqsRJ7nm69UZ13Ag/Hnq9UVYwBZDoOer1ZwVUFpCAoH3D289XqyxsrgODpe4/p5qt1mW/2vb+tuar1dMTrr+fN16uC+34+HNV6uwLC9+/x5utVw+0xuNB2PtHPV6vPbx+vm69Xhcnseer1dG1rd7c9Xq7t7fHnq9XYA8Tqeer1dXN7n+nnq9Xv9Y/r8ebr1d97ga89Wq5AH94a683Xq6KhhZtQfD6OerVde935uvVwO2+7m61Xl7ix5utV1v0sB3tzdersXJAGvN1qu7kj2c3Xq7UCw+P69uerVcz7v9PN16uiL83Xq8Tcn+P9HPVquFif289Xq5/C1v178tWq9t190d+er1dgbRdjzdersDXTnq1WW4sOer1cfj4c9Xq5gAdtR256vV61/gPHnq9XgNLHm69XEDd3/hz1erle9rffz1erlYkA9j+v3c9Xq7BKNcdvae/NV6uMguNouL/Rp9fN1qmyrxKnpaczSMERL3Y9vq44EzVSYoI8wZxqMQVqLCx5UOoL/vN9HsHFqUaaRqXNIWKFIlso7/r9Q49TNZx7ear1dXueer1e15qvVyA9vPVuuX0c1Xq5c9Xq61789Xq937c9W67uT356vVy789Xq5fHmq9Xuer1e56vV1z1brv6eerVdc9W69z1er3PV6u+3bnq9XuerVe56vV7nq9XfPV6vc9Xq9z1brvnq9XXPV6vc9Xq9z1er3PV6u+erde56vV63NV6vDnq3XLtpz1errnq9XenPVqvc9W69489Xq75qvV3rz1arv481Wq65ut17mq9XfPVqu+br1eFrac1Xq9z1errnq3XfPV6vc9Wq9zderuw56t17nq9XXNV6uz7Obr1dac1Xq6+jm61XXw56t17nq1X/17PeRtUg17nq9Xuer1e5qvV3z1ersX8OardZAfDnq9WRWtzVerKGB5qvVwaQL35uvVFeUePNVsU04lXwUdO00ptYHmprcVWL6pet4wWNo6eZEKGxBOpU+Fvjy4RrpQDoqv3BazCuoePPj7L508JAUEE7SezC/FiU6RFMqVJmhdwqhx2qxCTCaSo2VDjchZrjcPs39v0cSPAEY1ZEzS+wbpv1Lw6nqfmyavzom82nR7bRb7aKdGHw78BJcS2rGhC0yqKAOh6WxUWLmtxiRo13e7YEbWvpcDw9vBQLgLGFIO5KTjRusr5dwvCctT4qlQvnRRM6jUKSBqrHxB5ZTU41oORhSayJnvGc65Ur8My9UoZo3Y2OpCnRlB73Hh7eEyxoVRqnFNLHAeiFXm3DDh9LX+RjtOpMsbzEPtYe6Qv70bDxt9PDBIKqRKUE1XV1gwHPHTTGcQyjUXiaUgPT2LXvqrRkdr+B4YNkHbwpGqeFTsoVqZX6e1FHmOtp6V6mQOwmN2K20F11B+niZ79ofDTKxpQQa45fo4K/EN2IWMIjdoqiE3tp2Nu4t7dRwIuSnCgeoRTO9ZHRvLSU7fOhNxCMCDbxAA8CNdO3H2VkGOml9qspVFDdlLO8Ndkety+0VRAzQtHGzqSxufA+Iv3/AC5Z1WhQmh0HBpg1JyRj2Z8h1dHUxQmphhG51lF737AeNreHflw6hRkGirv0g7aEvHOv9HmSilwsUEc8EgZdlQt2hbxEU32lHsB7cNko40pCgaAim60YnlapGEhp/lJ2CIS1/LPgSfFfbx1TWrEU6hYGBp+n9SXUNqpaGBYRLFdPcsokA+B92/8AHlxbiqFw0t8E60UeecJNNiDIjn7SyEqFI+Hbvpxssls1dLmquFNPg+KpFFGVUo9wFOttR+fFKZFNqxo4vQzKuB1FQFxSqeGoh2m6HadpN1eM9iV4juiVJinmvCZo9VZns9IsPEuYBLiuH1DDZWU6hiptoJEGoPI1etwk4UKELLlZKnB8G9RmTqtcFxc4f2eGOQEJJbvvU+8mviOFcaDV3E6hBolGH9D6GpxOqwDMcskL4RK7ExEBlbtuudGW2tjoRrxtdxoGHGvItxEGlX0o9NtLkbNLY9h2KQY3S+ZvWNiquqvqwJBKkjw7cX/nC8QIiKTLQGgaX2dMXwqjzDQtmEbqZZ182P2KNLgjuebvTwG2g0FxtoJBmuuyhmivqcNl+YwytLGE+8UdL+64Pe47HXvwPF4tYimhhjQe506u5oyjUnNmAzAOq7Z4mFwy2+0B2OnccENhc/mjoVToVhQx9FOs758wuGswpCZNoeSO+tr292/h8O/DFbC2V6dtFi0xjRxcGzZhpmV2Jik03IfD4cWtP92caaiaX1PiVHWP/o5tc9j+w8GzNwlwV4tmp5v24ZUzXuerVe79+brVd689W68Oer1d29nN16vW56vV3zdarvnq9XvDTmq9XXN16vX8Oar1evz1br3f6uerVdc9W6756tV7tzVbr3hz1eruw7nnq9XRv489Xq8LeHNV6vC/PV6vc9W678b81Wq6ue3PV6uwPDnq9XYFjz1eru2vPVuu9fDnq9Xdtb81Xq6vz1ervm69XYA56vV2Pv56vVyCnmq9XIAeHPVuu/p5qvV7nq9XfPVqvc9Xq756t13bm69Xfx5qvV3z1erv2c9W67tpz1ervmq1Xuer1e5qvV7nq9XX09uer1cuer1e5qt13zder3PVuvX56tV1z1ervnq9XXPV6vc9Xq7+jnq9Xhz1er1+er1d9+erde56vV3fnq9Xuar1dc9Xq7ub83Xq7vY81Xq9fnq9Xr89Xq9f2Hnq9Xuer1e+HPV6u7+3mq1XuerdeJ8eer1dX56vV3fw56vV4nnq9XV/bz1ervnq9XfNV6uxz1er1+er1dX8Rz1erwNuer1e15uvVxvzVer1z2HPV6uhrz1br3581Xq7Pbnq9XHnq3Xhrz1er3PV6uuar1eI56vV7mq9XX089W69zVero6duer1deFuer1cdBzVbrjbmq3XV+ar1e5qvVw781W66JF9OVrddeNuarddG99earddXtytbrlc8rW67BHfmq3XV+VrdcSR4crW6wuNOVq1N88QcX5Wt0lcTw1ZkMZHu/rrxsiacBpD1OXZqh2jmXdI+qsO7W8PjxKUUpCqReL4RLQxWkUqT9RB7G3GSIp0Gaj5SxunyzjCVtbB83TfYnhY23oe4Uj7LDup8DxlQJGFOTQhZiyJiFBNT5uwEnEMFrSZIZ4/eaPXWKpQaxyp2N9D3HESXZwO2nYpMvmGegx1BPcqwFrHseP1QiaW+PYrJ5C1BYkvY97/fysxVQmsmH5hX5WV1J1UDXuCPZ7Oemt6aZsDzHJJ5tJK322LDX6jbjsVqprYq6o9JIdD25uvUxis8lyreJtf2e0ccmmyKdqGpICMWXy0YEj234yasBT0wp63z0aEXlIKONNtu4sO4PHBWtlO1BD8rEYAoO8WPw4+hNMqVUmVAqfVxQaaFCJ0ySejpcWr0uEaJUF+1y4Av9HfiZWFKAJoqfUmogrc5YliUBIsxTcTqCNL/AEG3CFzbNHbeylL0Yjjw/LcuMyzOsjVB8p7XtrdmHs4/bpwmm7heMUualZExWWYtv3sXD9twPj9fDtNEiqlXBs40Pw4/TNcZpik61dOArAi6kaX8fqPKmrCuPV/GKiDLuEZgy0P9LG5NgtcMSN5IPf3dOFD2GyjZnHbQD9TcPo6DMcFXXKI1dKeuRbfvnaxt+unCxwQaMmzIqT1pwalxfEaLGKBh5FdSNML9rXuV11BBvpy6+kcaq3hhS/6V4iMUyRLld9siV9HIi38SAbbr/Hhigymi9zBVM3QubD4qPMWABy7URjlC7iSJItC49oINjxtg4kU+/wADWLNM1djXTSsmhk3fy2qiqDH7YmJV1P8AEcrcp1JkVW3VCsaWmG1mFVWTFqC5XzIwKXwHmIw3A+zQkHhhbmQKRPiCaT0L3Hvd/HhvRWakhreFzzdarlaxude/N1quJGtuer1c1Ynt2/hz1erPGfH2c9XqmofAfr9HPV6i9eonNEmB5Vjw+RSq4hNHCsg7Xvcq3xYDT28K7gk4Ua2qZM1VBmzDqZcYnlql3EaAf4Y94JA+s/s4TTQuTQbxYxBTSFSwMcUZLNfRSFYAAfSeO6Zrc0FmZc0YriwOB4OXG8BpJFHZAfAnQsfYOGrTYT4jRe6sqwFHX9HT1eSM0UUMRZYq3dG9z2JGt/8AiQ1+njS3NSppK43CIq5eg3eQCDuW2mlvvHt4bJoMKqW/sbjlNU2TLe49uvPVuohXx9nx56vV2APsnmq9XrXtb9vPVuua/a15uvVOiYkd+er1SV1IPK1usoIJtz1brLYDmq9XICzaduVq1cja1/y5Q1auNiT/AEcaNXFLjLcwGGT7pNrQslk9oa+o/wCInjiDWlCnOkxmoM5jmkO0i6m/Y+FuPpVTZTTZjed6uikejrlv7u29tT8fu5UqirpE0kaqhNdTfzWhBCtbePZft9IPG9tPimzD8Knp6tPjY3GoIPiPo4kXS5GNXCelbBmpOmNfiLCxqKmKMfRHDcn725KGUJ0sDrJqM8xVqeNCbXx2kPBDRRTHIt9Oaq1NM1Grtu4yUzToVU6lpwhAHHAIpsmaAb1aUDSdPMJmA7VVSv3wXHA7m4lg+Yo3y4w8KqTraPbLID7fz5Fyak5dZcsw0c1ctDiLGNKmWFDJ/gUvZn+ri5BEQaQq204YriVVh1JNSSuGWh85EdexCsdQfEE68SLOkU6kajSFypiRmxCOuVvenJZvDUcbRjShYijh5ZxCtxaiqLu0vuXNySbAAH7uGqcaJl4GkBn3I0eZqJjAo8wA3B0DDwH18L7m37wSNtLGHtBxquOvwjEMp5gnwjEI7ODIFjYXLRjUKfA69jwFrTpONDNCgsSKDfHkw05lpY1jLMF30zIdGjNkKOR4xk211tyw2U/XN6Qw1dPJA1i25HX6BtGvgCptzYrVFx6z4yuDLhuXKQtulqQkpBuQiMZAxPssbDhxbJ1SeqkrhiKEykjEk+HV9KVkkjeBrjXcNwBYEe0afTxhOBrSxhV0uTxFJhNJ5KlQsaDUa9tL8Gbeyo/XtoSANLcW0mroX783Xqyg83Wq56DXm69XbLcac3Wqx9ubrVZBfm69XIdrc9XqyX05utV1rz1ersjla3XHtpzVbrkp56vVJUjm61WXnq9Xr8tXqyeF+bqtdDTm61UiI3e55YVWsp005avV1z1brmLD6+er1ZNeerVe56vV38Obr1cxfnq9XIdrc9Xq5c1Xq75uvVyU2+jm69WQcrXq7vz1brokePK16vc1W6656vV7mq9XfPVqvc3Xq7HN16uV+brdd3t35qvVy7c1Xq9flq1XPm61Xuer1d8tXq9zderu3PVqvX56vV7nq9Xr89Xq7vpz1aru+vNV6vXHPV6uvDm63Xuer1dePPV6vHnq9Xuer1d38Oer1dc9Xq6tzderiVvz1eiuBU9+er1cSOer1djmq3SfzfVR0eHwVbw+c0QOwew7wT9HAVmWCqE1iJFF16a1ktPieaMyBDUUmHz1EMNu8plK2IJ8C1xwONiATQgcMwKJ1mHK5l62YVh+JOJZjVLNOh7IXk3e4o77bDv7OHTeCKTKOOFDR1WwTBU6kwY/RbYag1DqhHZ/cBfd7LAXH0cLxtIpSDhQl1Mk2LZAqRV3eoFOGisPtMynbc+26/dryiNtUIoBM2/zbFMjYVVYS9qxWWknNrqsVQrCS3joV48MF1baKOr0zxGnxHJGGS0jB0WBYr/8Q939nB62rUkGgM6nSoihNjII4rFJazHty1arhz1er3PVqvc9Xq75uvV7nq9XIMebr1ct2vPVquQbm69XK/PV6u+er1ceardePNV6uuar1e15qt14Hnq9Xd+erVd35uvV3f289Wq9f283Xq8LHXnq9Xvp5uvV74c9Xq656vV7nq3XXPV6vc9Wq6tpbnq1XEjm69XE89Xq489W69z1errnq3Xuar1dHm61XE6jTnq9XE9uer1dc9Xq68eer1dc9Xq6789Xq6Pw56vV1zdarx056vV12HPV6ujpzdbrrnq9XHla9XE+znq9XGwtpzderjz1er3N16uvp56vV1z1argebrVdHtYc9Xq4nTnq3XG/iObrVeJ7Hnq9XXcW56vVxPe3N1quF/j35ut13356tVx7c3Xq4nnq9XR56vVwJPPV6uFzbm61XRPPV6uj2tfm69XHx56vVxJ0tz1aro69uer1cb89Xq8ebr1evbvzVerjqdebr1cCbnnq9XEnnq9XG5Hfnq9XA683Xq6J156vVx5qvVwP8Obr1Y+br1dc9Wq8SBzderj9PN1quuerVdeF+er1dHm69XHnq9XXN1qujz1brrvz1arge3PV6uB5uvVw7a89Xq62+znq9XE/w56vVw56tV7m69XV/Hmq3XV9ebr1d356tV7x56vV6/PV6uJ5atVw78tXq4nnq1XVrDcew05utVw76nx56vVxt4nm69XRv35utVwtbnq9XRNx256vV0b+HN16khnt2iyfXTIDdEJ0F+3awPc+zhHenCjiz20STF2bAOg9DHhyEvX/ADFSQxLE+8b3v+6PD48CYxVQqqF6UsNSgxHFJJI9tRIUDkr7zyNq7fQO3D62Mr9KJrr7fWjy5iiRcAm3JvIU2j8CToAfhfhhdDw0WW5xoouGSUrYhPg9QNtUrujbux0urH/VB7cBurGhXGE0KvS6KoihqKeZy20ruY9ySO/w4N8tOBFBS+2ih5o2vEDfh6aJKlnU35St1iOmvN1quJ1OvN1uuNubrVcb89Wq4HvzdbrgdObrVdc9Wq4FvHvzderGxvzdarGdebrVcOerdcTy1VrgfbzdergSLc3Xq4H4c9Wq4m/N1quB+PN16uPN16uuer1cSbc3Va4HU6c3Xq65uvVw5utV0ear1cfy5uvVx783Xq6Jtzdarrnq9XXNV6vc9Xq9z1er3N16uJI7c9Wq9cHtz1er1teerVetbW/PVuurac9Va9zder3089Xq67c9Xq9zder3PV6ujz1er3x56vV7nq3Xu556vV1z1ervnq9XHm63XfNVqvc3Xq5dvDnq1Xu/PV6u7nnq1XfPV6vAePPV6u+er1e56t13z1br3PV6vc9Xq8eVNbro/wAear1dW56vV3zVerw9nL1qu+br1eAtoOerdcxy1Vrnz1Vr3NV6uibc3W6xk35uvVxtz1aqRBTy1EnlQDc369+WAnZWiYoU8p5KnrZQVU2NiWIsSPh7Bx4qDQ66YALlGGwnAqXCIlWDX3bHQDhQpZXRglITTqzEELr48bq9Ync/Vz1erH47hz1erixNrE9jz1eqKS5c3vYAHXx9vN1qsQJvpoOer1cZUV4jFa4bSx1BHNVup0dzoO3PVqsl/A6Hnq3XZH181Xq4e7+z4c9Xq8T4ezXXm61XG9h8bH9TzderjqbC2nx/jz1erofZ+n6+br1cDIqkKe7aac1XqysLi5Pj4c9Xq6JHc6a89XqxOs8kiiIhY7EmwubntbwHx56t1lVdiBBrttqf2/Hm6rXMXHN16vWH3HXnq1XI39n5c3Xq4lb683Xq4M3t7fw56tVwQ3Gml+erVeXvcf383Xq5gXItpf8AXTlq1XVmN/bz1erIoKjXv7fy5utV6/vagft5avV4DXT9Tz1ertV111tbnq1XXbvp4c3Xq7PxGh783Wq63XP389Xq6tc3Gp5uvVzudLduerVcxci5Oh5qvVkHjb2afRzderqxHhbnq9Xj+fPV6ugLan+/nq9XE72uF0J7eOvPVuuaoU9wX+PtPPV6o9TLJFH+i1bwsLn6hyprYrjGmyNY27HuSbknx+nm61SdzBmTDsGQxSt5kp7Qq1z8Cx/dHFSETSdS4oGMTxevxmQNWN7i/ZQfZH1eJ+PFoEUjJmm4Dm6rXr2+nnq9XgD4c9W65WvpzVerlz1eru1tDz1ersDmq3XfPV6u7fs56vV7Qjt256vV7W9uar1ch7Oer1etz1brvnq1XvDnq9Xuer1e7c9Xq656t13z1ar3PVuu+erVe56vV7nq9Xuer1e56t17nq9Xuer1e56vV7nq9Xuer1e56vV3Yc1W698Obr1d81Xq9z1ervnq3XXhz1arvnq3XgOerVd+PNV6vc9Xq7+jnq9Xteer1d81Xq9z1er3PVqva356vV7nq3XfPVquvo56vV3z1er3PV6vD4c9W670vzdervnq9XvDnq9XHmq1XV79+erddfRz1erx05uvVxJ8Oer1cS1uer1f/9Cz3kbVINe5qvV7nq9Xuer1d89W69fTmq9XYPNVusga/PVquXPVqolTKsS7m7c0cK3UCOtVvdK3vykzWxQQdWsz0ODZdnkq5ChtZdp15sU8Kou6v0NLnjGZcQYyIY5GDBmJ3KNex0sRwwThVVUnMJ6iZfyZh74XhMKPV2sGK+4vsufZxRpmmCaUeH49mXHKyLG6SAU8cWwybLtYC1yD3Kn8uNKAiDVxNWp9KM6YPmHAIq5Y1mlhQBv8W32X/W/AFdMaTQpYd1Ci5+rjCpcDwT+uGVG8lpB5kbqtjf8A4rfwsfA+B47akbDWnpiaJvhPVnNeJZYajqoQGkiIdkJBF/hew+PDB14tmBRUqkvljOB6fOMTo3eJnF3KLcMCfZfv+fG1Ar2UYpMUItX1ex6XHafPFFU1M89NEPLkiJuE/wAN+5A8Qe3ExcUnA0WvPpbMVFz/AIhnTqDHT9QZgaqqVdwBsJtqakAdm+g68aF0mdKqZTdIHVRCupuecgYxiv8AMsTiqRMdJI4nCrcaE28D8OCxptaRhFaccSvGueC9TpI6SM5Tgkp4iFDHcXvbQbh8RxM5agnx403pS7woRcNxTH6+oWop3jgBAYlCAVPsJ4X/AJdCMaui1SkyKFvJ2IY8KeqhqJ2qJ1JMXmHUAaMARwpu2wYMYUlvNSUyKESsxqXFMASrqpBT1dJZXBfSVB+8LfvL46cLEI0GBsoJqUVGgizrmp8PiQUbLunZl3C+thuBb2g+J4KLTxCDwoTWjpIg8KQ9di+JQ0kdXiVETHMm8eW24AeLKw+Pge3DhInZRqoxSNxDFzUVkFTSTMsKWLCxvb2keJHfhglMCkSlY0LWRqyaepkRzankuPNFwNezMPAHiVwUqbNKPIeGZ5xDN/8AL6R3RVca20PvXDEeI+I5VRAFWSCTVjU2P5+yTlqLGavCfP8Al0Jcxt7xU9wo8V8fp4XkoXhNK4UOFCvkbqTTZuyimL0Na8sM5AmpAwDJH/j8t/FW0I9nbka5ikocIAwoYWsKRRi+kVSf6xIuA1EU9A52zRBrPGW03AeAJ8DwhcSVJx20tmDWL1SZDzbkzNeEZ2yI6yQ16iGrjJvdhou8+AsbXOn8eeQ0kiDTYcoBHwXF+jWZpMTqy1HQ4xEbjcdiShdwKi9jf4caeQpKcaJ7lQWmRSJ6tZgps0ZY8/D6k/zCLY8bRP8AaKnVddG08DxGlzWRqoIOmRhQx9BsDwTOGSXwaptL8yNx8zR45LfaX2a9xxA6JNPNYii19TcJwGnFVlytqUEp8xApYXtqObsSttzUkYUpAxoHehGccSyjnaHA8PjbzRL5ZVNVZL6n6xyWSvYuraNYirF+pOIYnhlHDm/AyXEW3zox3KnxHxHC/MkDB0eRpAlJ2Utul3U2jzKQ0LnfCFaRB9raf3lHiB2PsPE9u9pFLEJmjYU9bFXqHjYMSBYjx9n0Hg0trkLworWMazC/jw7piu+er1d83Xq9pzderrnq9XY56vV7nq9XvDXnq1Xteerdd29vPVqvd9Oer1e56vV4X56vV7489Xq9b8+er1e7Hnq9Xfw5qvV62nPV6vWPNVuuzpz1erq2vNV6u7eJ56vV7ubnx5ut12BrrzVarwv256t13b2c9Xq756vV0TbXnq9XK3PV6vW56vV63jz1eruw56vVyse/NV6uY5qt17489Xq7tz1er3N1qu+ar1etzdbrv4c1Xq98OerddjXvz1ermB489Wq7Fuar1dHTnq3XvG3PV6u+erVceardcuerVe8eer1e5qvV34c9Xq68ebr1d/Dnq3Xuer1dc9Wq756vV18Oer1eHPV6u/p56t17tz1er3PVqvc9W6756vV6/PV6vc9W69zVar2nhzdervmq3Xu3bm69Xr81Xq8Drbnq9Xdzz1er3x56t16/NV6vc3Xq9z1er2vNV6vd+er1e1vz1ersc9Xq9z1eru456tV69uer1d38Oar1cST35uvV0Tfmq3XV+er1dFhexOvNV6u+er1e5ut14Hmq1Xfbtz1errnq3Xuer1e56vV13156vV46c1Xq6+nmq9Xuerde5qvVxIvz1ero9uarddX56vVxOnNVuuiearVcTytbrifZz1briTfla3XV9OardevzVbrq/K1uvXtpzVeroHx5Wt134duardePK1usbG/K1usLC/NVaoUkIbw5Wt001NMSm0abTuFvA+0crFXBpNZgjNemypiElh3H2v7eMqxpxOFAvi9MKbd5akg6G47X4jJilYE0r+nea8WyZj9PiuEVB8khRMj3aNgfdZJE/eFvHiFxsLFO6orrqFPl2pzFAsDIpqHttXspJuLH+HKwRVQqae8JyjimYGaho3LGE6k+wfs5dCCvZWlOBG2stTlOpwuFneZD5oZWvcAMBpf4HltOmtheqgzjp8Qo8Sj2XcLct20udRfxHNTTtLXEqaA0yVMM2+Vr7ktqAPHliaqKYEkMx2H7Q7j+PKBVWIpU4RQyl/fF1v8An7eODGmjhRlcutkaPIlXhc1Mf51PKiwSMfdRALkg+29xxQEcaZKqQIpthJPfx4tApMaxSeWj3kBIHgPbyprwoVsquEy750KhYmljDafaW5vuPEqqWJokWfJYWxLEHMW3bIw231tf4ezhGujlGFCp03opv83kNHs3bpBItxYrrY6+wj8+LmR4aQvYqp2jgnhm8upvcGw8dPC3DQCiw04WFr8epuosoS43DQH8vHmjWxSF6uVmD4ZgNHLUNJDuqWEM66iNyoZSR4qT3+vhO/Rvb40iequIfzSky7mOvYSSJDJFIqG4sNVI+vwPCx3GDRk0IkUnOtM0rdOMFxbDGZI7AMqn3grAk2+FwRzZxAraNpFKT0/4ywhw+SqILxyBGv2AJsQfqOvDBkyKQPiDUDIEC5E66VuXRIHhxGWspZb/ALvm38s28e44wjwLilC/GiaEjA8HqcVqsQywmvzFNOj66Dy/eB+8cMFjUIotQdJmm7p3TzYpkmsw2sBd6ZzICPtILaG3s0seJ7U4UouRjWSkcMvt+ngiohp2AJOn9nN1quRFjp8ObrVdW8L6c9Xq7XU2P589Xqzofbz1eqdFawbtb9bc9XqLn6kKzDzlhaOsXcVdZFU+1dVJ+jwPCq4PCje1GNVV5xZauSuMLgyGmnMZJ03K6vY8KiIjzoVJ2UVbD6eux1Kuo8opTxlmcgn3nU+6o7XXXhiSERTAGqhEiosP88LEDdJIoyoHfal2I+gniXUafgUbjoFRVUOdsKZVV4op1M1zcBbWFvrt9/KpMmkb/wBtXCeVE6AqSm4CxH5fXbgjFAuuCCRVMc9iQbX9o9vLCtVgcm9+WrVRStz9PNV6uO3X6uer1ete2umnN16vWPdRzVbrPGbG456t1NjIHPV6pC99OardZRfdfla9XK415WrV1c9uUNWrknf28aNOCnvB50hqNsguH936OVSYNWNS5FNm8NpI+vw5fZXqYseQ4oiO495Etf8AX2c8TNeAinXKce7CpYaw/YdNp9hHt9o46NlWp7wyhVq4wEeZCZQR/ijJOtvgeJl0sRV1XRbL6YT0awuKMf70Geov4kO+1b/UvJks0d20kDoqI31a3FE9NccVoW87aB3NuLTTApEU1RFX0/zMGq75Y/8Ago3KN+Y5Sr0zZnqzhWWcSxX/AJRqWeT7kPNHCrDE0+YAprcOo6oa+bBC/wDyEgPLCqmkD6nsIE3SekfsY68f8nQOOEWaiWD6UY2Rh1PnVOONYbUJI8gAKknUH8jyJk1Kq6TYpZUf3xYnQceFJzWTNuO0i9OHyoaYtUms+YjnXuIvK2SxsPEEgMPZryjz4LfdxjMzVmmjr1zhERSAyvHVT1o3IqGMIFCG4Onf6T48QoM0tXhRxchyyUWGySJo7Lsv9Pfh83sohc20pW2bWL6BRe/w4+aYFVWdfc9YbU9Tl2SBVhdY7g/T7l/ZrfgGfBcJNDi2GlMUj8EoajEfnWQxMI9gj01Vr7r39hsDwsoxpL5gSow7EXLmyMQQ1/syEF9t/Dx+7jyca3RXcz0c+YM6w5ucrJBdY6iG1zGFO13J9gvfT9nDhB0p00mIkzRkummV3gxKkpmW9PRzEMO/uAhh/wACeMp8RmmXTAq5TLNHAMKgkpmLRlFKE+zvwboGFR+rbSl2kd+P01WMjXXm69XIe3m6rWQX5uvVlAv35uvVxK83Wq6AINubr1cxzdarkOer1dg3Nvbz1eru1+er1dFfHmor015b35qt1lQkfTz1erODfTm69XL6ObrVZB215utV1p489XqzRaNywqtZ2Otxy9arr4c9W65A89WqyDtrz1erlz1erw+HN16ua/Dnq9WTmq9Xuer1d83Xq75uvVyBPjzVernodeardetrfmq9XXjytbr3PV6vc1Xq8b89Xq7B056tV3zderu/LVuu+er1d3HNV6uY1789Xq7Hx5utV3fm61Xuer1d8vXq9z1er3N16u+ar1evz1arvnq9XXPV6vX9nPV6vc9Xq9zder3NV6vX56vV7m69Xuar1e5uvV7mq9Xvp5uvV63PV6urDnq9XQT2c1XqQ/VKWmpsozfMSeSBG7b720HcfWbcBOZ40KbCga9PFEMVyji+L79tLUkCmSQbdxhP2lv7W14VstwnGjV5fiopmO1kEfqOoZnhd3SqjZZAO5GrgjxAHFqftNVrB1FxLHcT6nU1HTNthOIVOp/4r8slv+Quw+HC9HE0viBRscExKnjy8tHElkko0ihQjvJFcO1/H3TpxoGKYIoFoTBLkCdqBwpppHDgi9tre+AfG4JF+OrHiFbSaGroPU06YHU4TSG8dNIlgNQodN3fg0tftoJ3X3UYeI2Njw1FFJqUO1uXrVdHvz1erjz1ar3PV6vc3Xq9zder3NV6vc3Xq7Btz1arkG056vVz3c3Xq5X5qvV6/NVuuuar1cSearddXtz1bru+vNV6vBtOer1cr89Wq75atV6/N16u+brVevz1er3PVuuuer1e56vV7nq9Xuer1cbc9Wq4kc3Xq489Xq6PPV6vc1Xq656t118OerVcfEc9Xq6At256vVxN76c3Xq656vV489Xq656vV7mq9XX0c3Xq4n289Wq6OnN16uuer1dc9W6481Xq9z1eridOer1dHTvz1erhrzderojm69XE+znq1XEmxJ56vVx15uvVx156t1xPN1Wvc9Wq6PN16ujz1brhc25uvV18T3PPVquu+nPV6uHjrzderiddRz1ergTfm61Xjfnq9XE66c9Xq68b83Xq4+HxPPV6uJ1056tV489Xq4689Xq4m/h4c9Xq6Y+A5uvVxJIHx56vVwOnfx56vV7mq9XA+3m69XR5uvVwPPV6uBPNV6uJPs5uvVw5uvVx+PNVquifbzdarq+uvLV6vc9Xq6+nm69XE9uerVeOvN16uuer1YyNb3+rmq1XZ56vV0ebrdcO+vPV6uJvzdarg17WHPV6sfhz1errnq1XRtz1brr4c9W6430uOerVdjvzdersadubrVdG/hz1erx783Va483Xq4G3N1uuDnewJ7L9kfxJ+PN1qvd+erVcDqdObr1dH2Dm61XA3tz1erom456vVwJtqeer1Av15xebCOntZ5L+U80bBWvYC9gBp7TwNXysQKENknjRcs9y1MeDYFGwHuU6fowLKSqaD2AE6n6OBdBxoSkU+el8yz4NimYatbRvVvskP2WAHvbD4gHueCuzESTQauzMCjMV1TX4tTGnwpS40YufsqBrqfH6Bzb6i6IGykTQ0milVWELgmfKirqpd6S2dpWN7LclgR7T/ZwJKTpVQuSZTQo9PKmpqKs1Ezfo5YgSrHWwNlNu+o4MMuOJ8qDV8MKMFQurpbw9nBQqg6KcSeN1usZAtzderxA5uvVjIHN1quBG0X56vVwv7Obr1cb3789WqxsbDm61RduofqU6eZBxNsAmqPm6+MEvFFqI/H9I/YH4cD9xmTbB07TVCoDClb0qz/W9ScDOaTTGmopjam3CxkA7uAddvsPjwzt3S8nVThoVD7OL6pXA8tW64+HN1WuB15uvVwvfvzderhz1arifZbnq9XA99eWrVcebr1cTz1arjbw5utVwNvDm63XXx5utVx56tV0eer1cCPDm69Xrc9Xq4nlq1XWnbnq9XXPV6vc1Xq9z1er3PV6sbKb3HN1qu1Fhz1erwGv0c9Xq7+nnq1Xtbc9Xq68NebrVdc9Xq7+nnq9XXfm69Xuer1e8eer1dd9eerde+HPVqvW56vV7nq9Xuerde+B56vV63PVquQHN1qvfDnq9Xdgeer1d89Xq9zder3PVuu+ar1e56t17nq9XfPVuvc9Xq65qvV7lK9Xuer1e56vV7sOXr1d83Xq9z1erkD4c3Va5Dm61XRb2c9Xqxk83Wq9bnq9U6hw+WtfbHog7n+IHtPHEp1VRSoocco5DMyLLOm2Ma6jvbxPtJ55bgRgKqlBViaHKloaeigEMIsO2nConVtpcBFZz3sfG1vo5St1HY9vE/r256t1CaZTUCnVhuAuV8be08rNWipBJJvy1Vrg2mo56vVHYke77Obr1Y/Hnq9XakE28f1tzdaqQg3HXnq9XMFh20/Xx5qt1kBUak81Xq4ghr6/Rz1er1gRy1aqM3mDRCL38fAfDnq9WYjQ89Xq4tcHXt/R7eer1cQHWXzC3u2sAPb4n489Xq5nXv9XPV6sDCKYtC17CxPh9XNV6s6AD3VGg9nLV6uRvz1ari6FxtBt4XHf6uer1ZwutiPp5utVx+A19nN16ugO36/nz1arG2tr+HN16vW3ajT6ubrVcGdbhexNyP7Obr1ZB7fZ8NObrVcwBfTw7c3Xq5EaXHjz1arqx8O3PV6uI00t8f7+brVe8dTf9fZzderwJGvt5uvV1a1wLa+PPVqvBFVdqCwt+fjzderwvex7e39fbz1ern7Ra3PVqsijwH3c9Xq7Fr3Jt8ObrddtbS/cDnq1XitwL/Tpz1eru3bnq9Xux0+rnq9XEBiCWP0/D+zmq3UaWSGnVqmqdVjXuSbAD6ebAmtExQU4/nppWanwP3QdDMRrb2IPAcXobjbSJS52UHR3OxdySTqSTcn6+KKT132GvPVuvXNtOerVdW15qvVytz1brlz1brv481Wq7AHY89W678bW56vV39Pjz1eroe0c1Xq5adhz1brvvz1er3PVqvc9W6756tV76eerdcdfDmq9Xduer1d6c3Wq9z1ervnq9Xuer1e56vV7nq9Xuerde56vV7nq9Xu/PV6u+er1e56t17nq9Xuer1e5qvV2Oer1e56vV7nq3XLmq9XXN16vc9Xq71781Wq756vV7Ttz1er1/Hmq9Xfbnq1Xuer1dc9W6756tV7nq9XfPV6vDnq9Xuer1e56vV3z1brw56vV33783Xq65qvV7483Xq6PNV6vc3Xq6sOer1cCRbnq9WMsALDnq9UdpBz1br//Rs95GtSDXuer1e56vV7mq9Xhz1bru/s56vV325qt12CR35qvV5nCgtz1eplrJ1qozEnfwPGyZqu2sCf6PD79rjnhhTgohvqqx2L5KbDYagqXXstiPv8OWTtp8bKqcxAYhPVLQsx2MSN1zf6Pq4ZimjT1g3RrEMbo2q40VRGxLN4MO5/Ll9UU0RSsz/m6h6bYHRYVlmQQ1AVSwI3aXv9f0cb0asTVpijBem/q0uYMZWugIiikIjnQACz2vqPY3gbfnwlu2vDRmwvGjd9YMkYbnnLFVhlMCsM6HbFbtIBe6Hw14EUr7ozR/p1iDVM9DjFL08zNXZVxtHMTM6KWsZEI7XB76+HDl1svgKFEi08KD+tqJMTheAKw94+HhfQ2+PDACKd21OyTjBwuoGF4jUeSEYvC4Nr37xt9PhxFcN6hIohu2ycRQ1tn/AAqGpOIJXLFHEBuhcrtFh3Ujx9mnA/8AllHCKIINVYdT62LFc9VlVQKBFUTNIAPs6m+nJQZGlIB4CjcCBTzlHE5sBcwsSKeQX8u3vAnxUn8xyjiddLmlaKFSgzLFRqHhVmRwNb6E+AI7jhaW5oyC6W2GZmqIk8+AuGBvtUkm3jtva9vZxMW521YwoQafGz0kKR1895XBBR00P/BqdCxGh7X4kNsDsoiXZpP24Vmos35Xxmqelrx8rTqCyqACAWHvant8OKEMKa2Y0ot2gzIJpUQ4Fg06x4tlKrE0Si0lPKwswOhaJgbH6COKQojBQoxKQcU0GU2WamuxxqfD90fvWCMvvA/D2jhmFwMaLijUcKMJ066N9ScfxV8oUtBOJ32OvuMLj90n6fA8L3bhCRqJpa2yo4Vct6ZPSLiGUIjjWdkD1TjRCO3s1Pb6uAG8v+9wRQnZY7vbQh9YsHwPLtFPhzmONyLGJgVls2l1t9oA+zhQ26pWJow0iqxerOXavImOUVUIZqakkiKU9bEbIzMbupKkC+vY2I4Ira5TcDpPEUXvNls0y9M+reJ5Uz9RCsrHSovtM0RIJBN1VyO629t+HTlsHmzRel4oXBq66XN0GJ5agXMFOahKmNZLl73FtGjK+Ht5G6G9Bo7cM0jM3dIaTrPlObKWVcYjop47T0tNXPtXzEBIVJW0Xd2sbX4rU13ggGilzZBqsGXLuPZcapwbM9JLJTiRwTH7wjkRirEMut1I19o4GnEFBoMuNFBxob+lmXs44xT1C5Oq5aSaFboBdt9/3L9yGHY9xxGY/i2UpZSTQCZpyjjwzhUfzGlj3Ujq9R5u6Rl3HuWNu57jgmajTI2UagVAw/MOUsndQYMxYGvluhEcpjHu7W1PuNcEqe/w7cME6lJg+lOBSUHCjUdRfmavDKLMFLWyUkpW8xgk/RSI2okKdgSNDwL3EkGlDyJEigwoK6ojkAgqnp6pNzQ1MJ2tfwYW9o7jseFdvem3V0jiKI9WkzRzuj/VPH62kGH5mljkqYdBMnus1v8AGo0P0/fwVfnkyCjCrPAESKNtguYIcWUXYb7ff/byRLO9FwIO340UGlICDw+qtd83Xq9z1er3fnq9Xubr1d89Xq9z1er3PV6u9Tz1er2vN1qvDmq9XfPV6u/o56vV7vzVer1r89Xq9bxGvPV6vWvz1brvtqear1eI056t14dtOar1ddh9PPV6vagc9Xq7Hew56vV3bSw56vV3z1ervm69XrDvbmq9XK3s56vVytoLc1Xq7tz1ersDnq9XgOarddjm69Xdvz56vV3b289Wq9z1br1/Dnq9XvDnq9XQ5qvV3z1brteer1dgntz1erxPiOar1d/Ac9Xq6vzVbru9+erVdX056vV3356vV7nq9XK/PV6ur25qvV6/N16u789Wq6+HPVuvX56vV3z1ar3PV6vc9Xq94c1W66vzderlz1arrnq3XfNVquubr1ev4c1W6756tV6556t16/PV6vX56vV6/PV6u7+PPVuur81Xq5a83W69zVer1+er1e56vVyvrz1errnq9Xuer1dX56vV3fnq9XXPV6u+3NV6ur+HPV6vc9W66vz1ar3NVuvEA9+er1d89Xq656vV3z1er3PV6veHPV6veHPV6vc9Xq6PNV6vc1Xq9z1erq+nPVuuuar1dXsbc9Xq6v7eardcb+3mq9XR56t1xPt5qvVwJ5WvV0TzVbrje+vNVauPNV6uvGw5Wt16/PV6ujytbrvuOardd3vpzVerrv25WrV0fbz1brgR4jlK3WJlvzVbqPJGLWtzVbpqmpkJuwvyhFbBpnOD4RWV0UmIwmWFCPMjVtrFb+8Fb6L2+PEykTT4VSZxLI1PFJUYlgDM9JTyaI5AkMTtZSV8baXt24yURsp3VO2g0zVgSVzyGL/KqLi+jC3ax9vE6xTiaydPM1ZlyxioRZiSRsIfsykWIPjccToUUbKdUhK9tCLLmSaTDqzDq6EMJg3lyHvG3w9oPjyxXNe0RQJJilYa5QIwLGwAJ79iRxNNPxQp0eGNXwIYyyudGDDx+rjm2qbKU2HdOsbRkq3gcQyMFEjKQl/ZuI40FJJicacIIFCphgocqyBqFUqnlglhqElUFQW0up9o7g+3hglGqkalAU3QxbALa8MwKRVLEZkNlGvN1qm2anaaVYF/fO3T48bNXFCrFM2UaaPCpnWSKsDyeWO+1EuT9I4hWaVoxquvMbSGqqK0SXE9RLfcb6XuLfVwhNHqaNdh0eMYXkrCj5e1BSh3uPtKx906e3h4gYCiZZkmsVLF5yhkvtbWzdx9B8RxemkKq5PdCUbuNOXqlR3GoHgDzVboK/UJUU0nTWghhiLutdst8GS5P0acK3ttG1vSEyfTSZq6SmsjAknosQKAkdlZbfcbffwsUnD1oymFelOlXDQ490kp/n7f75altxP2mG7QfG1+3GtqfKr7FedBn0txPGKPF6mrEdo2m3BbeGouPjbl0KIqrqQRQgdZaebKfWzLrqNyVVPSVnnAC1m0sT7ba8fdEH2U2z4kmhlxVmyfjElVMrSxVwnhUo1ms6mzX9gJB+jm7h7ukyfKmGWe8MDzoGOl9fiWB12K4XXszyTwOYSp8FPvLb2jv9F+FOXPalEGjG9b0iRS2w5yAA3jwfCgaaUae0fr7eXqtZFvew/Lmq1XRB/X483Xq8AL2A056tVIj1OnNVupNn23Gvw+Hjz1eopPqVpZ2wyGYHakpeFSe4NibfXwnd2zR5bVUtnJ5a3GFw7C96MgSZj33C3lyLc/VyhECTR6DJisxwjy8vJhEdoQsqRvtAPuE7zce3+HC7VjNL4wikvPmnA8DYYuxAiZ5Tt/eZ/spb4214qS2V4UwVhONGC9H/Uyonz6uIYnDalmlEChl02sPdex11PfipbYaIoqcJdSau9p5I5YlIItYfHhuKCprk4+J5eqVDkS3189XqiM2vPVquh3056t14Akaa/Hnq9XQA7nnq3XagrY356t1MjN+arVZwbc1VqkA2+Nuar1dE2One3KGrVyQ2Ht/bylWrKt/DjZpypS/dxk1enxpDLAG7lh73wYdj9fHZmt03FWN9vYr/Dmq3T7SUoio2F7F7Hj42VWlBlVDFjMKnTcyjX94X7fVxKqliavsyZg8dH07wOjgHurQwH62G8/meTo2ISB1CoZUZUfOireojrLhnTWhrMHy/LHNjsSx3v70dPvOpcjTzFXUDw04XXV0i1TJOPRxpayyXjAFBV6UMdrM5dMKxayX5iXD8SnXzPFlqR54v8AQ24cYsbgXTerrp65aLKtJwNKb1GVcuWui2NVyD9JOIKVPiZZBoPqB4vdVoSSaTt4qoYOldMmJZBwHEYyHElBTe8PaEAb7iOPpxAplW002epbDA/SK9r+XWwH70deE+ZiWFUtsz+1T51SVjtKRWSAHTcdOQ+nZUuLpLOjnRje3hy00xFImnx6oTOyfK0zVoSKohMKmxZXhZZCCPFRr9XCwqlUijAIATjUnI1AKaBZE+17tj/AjjzVNOmaNXgcXk4einu12NvjwQo2UQLONNeccQOD4BPXs32FO2x/eOij6+MvK0pp1oajVJXWCeKLMNRJUtuZFklP0hfD2kn7uBvbQ1b2Vy6SZ5aPAGoqqTdKgEUr/wDEgWRh8A3u8QPIg4UqGIrl1Kzki4DMryFDGwbcANGHvX+k3I+vm2UEmvHCg/6bUTVGCNiWLL5PzDvJIGtrHIPLbd7G1U/Dip3bApobKH7p9mLD8tYslPicgYzqqrcj7SnZt+naL8cZxNInxIqybozmeaqWTLFQ5LQr5kZbX3DrYfVwUsq4UEH0caH5hppwxotqOV156vV4C3N16si2vy1arncX56tVk78tXq8V56tVwtbm69Xd789Xq7+jm69XMfnz1arlz1eroL4+PNVuufNVuuSmx56vVnF7c3WqyDtzdarrnq9WSPvzYrVSDy9ar179+er1d256vVl5utV3z1erIPbzderu/PV6uYv481Xq9z1ervm69Xuer1dg89Xq5A+B5qt1y5qvV335qvV1zVbr3PV6vfTzVervnq1XfPV6vc3Xq7HLVuuQN+ar1cgfHmq9XYOvN1qvX8ebr1cubrVe5uvV3y1er3N16vc9Xq9zVer3N16vc9Xq9z1ervnq1XXPVuvc9Xq756tV7nq9XvDnq9XXPVuvc9Xq9z1ervnq1XY156vVliA32PKmvCg36sYTFj1PDglQfLp2Q+axPgNdPieAi+8aooWWnhE0BWd8y5Wo5Ey0Jnw6OOFWhRAVVwAAFDroCT3B1N+Iw2TS7VRff5xguE5losxVEyyvROdsbCxB9m4nsfjxboMRTc071tNRY7mKmzfRRA4fFNUzPf7ReSLbtHxU6fRf28JyC3gaMgdQp7XGcTho6SSstEIopWY7rWSQEILe3x5RKSqvEgUCWY+oJwepnwTD49kQS6xi95Njat9Gpvw/RbhQk0WqdgwKMn6ZayjosQr8KTcBXQpUpv7XvYj6v4cOGDEiiW5EwaOT5NhceHDMGig1kF+PVSuJHt5uvVx56tV1z1er3N16vc9Xq9z1errW+vPV6u+er1e56vV3zdarvcRz1er2481W673DvzVerq456t12TfXmq3XV+arddc1Wq7BPPVuuwx7c3Wq5hr83Wq7uObrVd83Xq9zder3PV6vc9Xq9z1er3PV6uuerVdHtz1erhz1errm69XXNV6uuerddc9Wq97L89Xq4aDnq9XRt3HN16uPPV6uuarde56vV63PVqurezm69Xrc9Xq4HTTm69XXbnq9XV+ar1dHnq9XXNVuuOt9Obr1cDr489Wq65uvV0bHnq9XE/Dnq9XE6C3N1quHN16uJ56vV0Tzdarjz1er3PVquJ1HN1uuJ5uvVx56tV7m69XEX7+PPV6uBPN16uPYc9Wq927c9Xq4dzzderx7c9Xq4X9njz1arq4HPV6uN9TzderjfT6eer1eueer1cL6G/PV6uPPV6ur635qvV0ebr1cO+vN16uiR4c1Xq489Xq4Hvfnq9WP4c3Xq489Xq4HXm61Xjzdarq9u3PV6uiebr1dE83Xq6156tV6456vV1zderoc1Wq4+Pw56t114W5uvVwJ9nPVqujzderidear1YyNL83W6489Va656t1xPs56t1xPs56vV4XHN1qvD+HN16uQPPVquNvy5atV18Tz1erge/N1quu/N16uJPgOerVcWsFt8ebr1cdLXPN16uPbnq1XDX289W66+nsOer1Ft9SkoqcvRYM43rME3KO+3zVufq8PbwGXh8VCyzGFF46vGpoa2OkdjZgjhL2McaIEUfS1rt93CVFHRow3R7DoxlCkwqpjCJHdpY1Om9mLBbDSwGp4MbMakUErowqjCCONaZogNqBSLDTT4cXup8NF7ZxolmekmfH5C6W2CYhP8TLYqD9J4BXRBoZsmRUHpbWVFLnJKCeTzpamAmYm52sff2/Cx8B24d5eqF+dFl6mUeVHBwx/dCMe2l/bwbqoHinwG441V64keHN1quB9nN16sZ9vPVquiQObrVY++g5uvVx+nnq9Qb9UcbrcEyfVVGHOY6iQCKNh3UtoSPjbhPfullolO3YK2KJd0f9PUeIY5U55zzTebFPIXjhm1EpvoXB/dHfXvwDZVlinFd47s4A8aZCNJk0e2gRKeRaeBQFAACqAqooGmnsPhyVAI2VenwyKNCebr1YHqowL83WqwPWRgbr83XqA3OfqT6S5JxH+TYjia1FZfaYaf9IVPsZh7oP18K3L1towTTKlhO2lpkjqhlPqBGXy/PuZdSrWDfHTihm4S99pqwUFbKEPi6rVxb2c9Wq4H2ctXq483Xq656tVjPs5atV0e3PV6uJ5uvVxPN1quj25qtV1215uvVxJPfm63XRAB56tVx5uvV1z1er3NV6vc9Xq9z1erjp35utV3zVerr4+3m69Xr+PPVqur+A5utV7tp356vV7nq9XVubr1d+PNVquubrde789Xq9489Xq9z1er3PV6u/p56vV4Dnq1XdvZzder30c9Xq9z1er3N16u+er1d81W69z1er3PVuvc9Xq9z1ervnq3Xuer1e56vV7nq9XXK16vcrXq9zder3LV6u7W56vV7m69Xfhy1arot7OeqtceerVe5uvU+4Tg82ITKCpsey+3+gcfSjiaaKuAow+U8iJTKtViI7DRCBZR34lce4CnUN8TQqxokahE0C6aDhdSuvFhbTw/W/PV6o5dveMlgCdPbb2n481W6xylgLxi59nPV6sIhQSGUAAkWJ9o7/dytbrnY9uWrVcSwNyNOer1RZHcJ+iFz8ew+v283WqjozEG+mv8PH6Obr1Zgf8AD256vVnXU89Wqyrc/Rz1brohWTaex005qvVjiiRECJoBoAPZz1erNe9z4fTzdarwuD219vN16uJIuBfXvz1eriTfX2eH1c9Xq4FA4BfUA3Hs056vVlCsFGt7e3nq9WOOCON3dAAXN2NtSfjz1erOQbj483Wq9bt+znq9XmLEkKebrVdxgqoUte3c+PPV6udyQRzdarq1xb4f389Xq4OPDm69XG1gb/Rzdarh5al/MPcC1zzderML3sPp5utVz2qOx9nN1qurE+6Oer1dAbdV5uvV1Y3va/PVquzr3Hbw5uvV1Y30trzdermVI17X5utV12Nr6nnq9WNiAt/qtz1erKiso7/E89Xq5eNtLc9Xq5AG1+er1dbbkE/Tz1erNa3u9vDnq9WN/dX2H489XqaajGaWgw2bFMTHkpArO37xsviANSSOw5oY1uk1U58wxMLjxFkbzJxvipzpJtPYyj9y/ex148hGqmlq00EuM4/iWPTb6xrRj7Ma6KPq8eGASE7KQFWqmoezw5eq1yDc9Xq7vfmq9XId7c9Xq5ac9Xq5c1Xq6tz1brl8eer1eAvz1erkL89Xq6a5Fu3x5qvV2F2iw56vV34c9W68Oer1d89Xq8eerVe56t13z1ar3w5qt17m61Xuarde5utV7nq9Xuer1d89Xq9z1er3PV6vc9W69z1er3PV6u+erde56tV7nq3Xu/PV6u+arde1tz1ar1/Zz1ersWPPVuu/o5qvV76eer1e56vV7nq1Xffmq9Xu3N16va+PPV6u/jzVarvnq9XX0c9Xq756vV7nq9Xuer1e56t13z1er3N16veHPV6vduer1e56vV7nq9Xuar1dE83Xq6LW56vViZwOer1YHltpzVbrAXJ56vVwvz1er//Ss95GlSDXuer1e56vV7nq9Xuer1e56vV3fnq3XY15qt1xkTehT281WjTElK8dxIbcpFeAig36gZiTCMKleKba6qebFOgVTp1ZzxiOL4zNTzSeYS5Hj4+I4rArc1lwXIwmwuDEJVZkHvGy3Y6a8sKsSBQ9YdS4VJkuSGg2xL5bAggqd3xB7a9uOGmKrK6n4XiOYcTNBBKfMuyK4N7MDcfC3t4pGFUONPnSXMSZHzF8lNWQpLPFsk94nYyi4JI0O0i/Glp1inUnSauC6HdQo8+5SRcWkVZqcbUdHDpJfxVh4W7eI4BL1nQvDjQoYXqTRRfXB0Bmo6H/ADk5PgD1EvuzxOLKWto+7sL8vaux4TVXk8RVQJzJmjAXkw7GqeWlqV/dYEfd8PYeCTSFUVyRTVU47X10iVDAq63vc2+v6ePpRFMKVNJnHsWmkjBVe5G99RZr99OK0iKTKxpPxYDU45GjLIESRrgk6A+0HuBflyrTVdGql7S5Vxd4zhdcAzRj3JGGouNLEd/jxOXBtpSGzsqLSZdxqsm+Sn3QSoNbD3XGuoI9vNFYGNWCCcK7pXxrAKoRyO7Ij6qwuv1Hw54woVUSk0KNXT02JYY9TDIYpDYvGdf+DUjw+jiIYUrONA3j2E4xSzfNRh5aYaGSM6C5t75/d+F+G7ZEUVOAg0vemrYnhmLxRXdKab3QT76Kx7bgP3T42+nm3QCK03INWydAeiWIZqxqHGsZw8tTxoVfcm8XtpJG/iOAq8uQ2ImhTbtEmauEydlDL2TmoqCYLJLKu1JyR9kC+wsB2HsPAE44V0fARU3PvX/J3TeGXA6mp8nE4rlNRIjgi4O7tYfHXw5pu3U5iNleJiqNutnqax7NXUePF8YxBomppj8vLGfdBVr2kS/b4jgxatITEUWKeCTSz6x+oH/OplubLseGwiYRU8ruj7ElUKCJI/Dcfh38eFNrYi1VqBpa6/3oigFwLFJ/m6LMVLTmN4mAJJ3EmPufboO44KkK04GiVSZxq8b0+55yf1UyrHlbFdsMgjDxVCfuvbxB+z7D4HgXvLQsnWPtNLG3dYg7al4/hGN5Xeow/F5QJF3pDMugJIOw39h4VRV6Jn05zlhlNmybImZqqNK3EqiULDP9r5gfbW57bl1H3jvyzjRUJ6KfdQCJFGBp4anIeJq6jymjYPHKqnQg+7vAtuX2+P08JnWZwNFcCiveovqEmZs+RV1TSzYJI8Wyr2OrwVPve7LGwAuo8VOo4wgFkQMaR3C+7iilY5kfERjHzuDSlhNZkA1ilBOhV/AnxB+jho3dzgqiwOzRsOieOU+dA3T3NRCrHE0SyXBaGQjaLg2OwnuOO3CAE6x++hPbq7wQaA+bGsayNnSt6d51QoyyF6KpP2XAP2Ljx8R7eBi8tAoBbfqPnRQ8nQYowPSzNYx9quWikCmhZdsnYSK2jj6VOvAs9LETWo1tnqo4GRc7zpVJDVNZ1I1voR7eCewvIIopIo2uGY1RYgoNPIrdvHk7NXCHvtNM0+q4IvxZW6589Xq756vV7m69Xuar1e5uvVy56vV7nq9XvHnq1Xuer1d/Tz1ervTnq3XYvzVarw0PPVuu9eer1e+PNV6uXPV6uPY89Xq756t1x8Oar1et7eer1dgW56vV3z1ervm69XfPV6uxzVerkBz1erlbmq9Xrac9Xq7056vV3bxPPV6uwOerdd2voOer1etfnq9XX089Xq656vV3z1errmq9XtOar1dj289W65X56vV1z1br3PV6vfEc9Xq9fnq9Xd/ZzVer1789Xq8O9+er1euBrz1ar3fTnq3XvDnq9Xte/PV6vX56vV3c89Wq97Tz1er19eerdeOo5qtV3fnq9XXhpz1er3hz1eru/t56vV4nnq9Xr37c9Xq9fXnq9Xr81Xq94c9Xq8eer1ev489Xq9c89Xq9fnq9XfPV6u73156t17nq9Xuer1evzVerwOnN16u725qt16/PV6vX56vV69uer1evz1er3PV6uiT2HPV6vXtz1ar3hz1brvmq3Xuer1e56tV3z1br3PVqur256t17nq9Xr89Xq9zVerrnq9XV7c9Xq75qt114eznq9XWvNV6uJ7c9W66ub81Xq6vzVerjfnq9XG/jzVbrokc1W6bcQxKkwynNVWOEQePEjrqWRKqsBNBhi3VXDoKdpqFdxBsCxsPpt3twDXOfIa+0Y0+lM1lw7qRR4r5cNNYyN4eHxsfZxhnPRcGE7af7uhGw2pkq6ZZZl2seDphZcTJpMoRU/iuqV7481Xq8Oarde5qvV1r481W69ex05qt11qeVrdetbXla3WFwDzVbqBMunK1uoiwgn481W6zvTI/2hr7eUirzQf4/lmKonM8J2v438fu4wpE06FxUDD8CCyhauJJVItcD3vpv7eU0VvVSmqcCX5Z0Aup9o1typbFb1mg3qctbam6x2F76j+PExap0Loc+nVRh2CVYqsUo0rYtjKY38CRowPtB5VTJUKdQ9oMmh2zT1lxLMOTI8nNSxRRKqq7KurBD+jP+qwGhI78uljTHVSMxqKscaAeLQ2PDIU1U9AOWrVZAShDLoRz1eqRRU5qq+MghdzC5+Pe4+PKGrisnUGupsOxXDhXF2ijSYtJbUB7re3CtwxFGLYmiNY9Q09RRVBpm82JJrxAdzdrXPCUjCjkUbifHqipwjDcv1KiIQ08YDg/aAW4B+F/DggSZAFECttN1PIQAUbS2nw4sFJTUuSVZbBhYi9jy9UqE4JXcBzVbpN9VqSfF+lEdBEqgwVgk3294AjXUeA4XvDCjFg40hMnQ4dTdIcRxAzBIpoSgAFgsyMbN9J8Dwq4GjQmVCkH03xilxzIGPZcqlYPHGsh3D7W3Usv024hQZBFK1iCDTX0yoxJmOanrJBtrIvMVCbFAG7j6OOtmTTLuyld1twvH48LwrE5YvNjoi1KJ73HlH3493sA1H08utXA000aVGK5vy5PgeA1GNVA8mamVffPih2n3vAg6A+3lVFK0wqnUpUlUppDdMcYpazPVNJcyJUNPHHfUWlQhb/HcNeF1k33blGN2rUiKE2te+Lyrs8sKQoW1rWFjfkhJ2UBVbad4bFQRxymakWB7ePN16urA689Xq8F8Tz1erMg19lu3PV6pkeo9n7Oar1Fn9TGEzz5IWrpySYJ0ck+HcXH8eFjwije1ONVgZwwqPCMKfEYkO+SQSMexVSwvYfXwsJ1GKEyMKAjPWY6iXGmp8uyBkqI1mY30DGOwLfS3cccaQI8VXWo7BSAyrk7FcSx+Crx8bUeM+5YmK693BPZh4/Di9x0JEJpIhsk40ZzpFhjUOM01JhkhBVnVP+Io1wde5B7fDiFStW2nFJ0ir1sttJNgVI9SoWTy032Hc21PDxGygWvbTinmLI0P2lXUE+0+HHqarjILAg35aq1CdddOardcD3HN16uyOar1cextz1brlYggjx56vVJjY7gT256t1nXQ2I5SvVz3G1+Vq1cjqNPu5WrVlGv8OVq1Z1vbU8bNWFSEuBxo05ThTPsOxjZW7/sPNAxVqe4KLzSfIIZrbio8b97cUATVCYrKkpisrDT2H+HPbK9UzD5zTVSyi4AbcB7Po40rGlSDBqz3K/q5weLo4mEVULRYvBSyUVPMWUIzItr2tfeqHT2nvbg4ZzoIahQOoCB0Gga7lKlOSkjSTPlVVmfs6DFsNlp8ap/MWSclWEpV9gJKkt+83xPfkeLWp4lSjJocMsIt/tqxz0GdO8RwTIdXmamcy4Ljqh49xBaOeB9pBt7VbTkp5KyW2tU/cZ8oqPc2eDjsdGHnTv62/maHpzhlLFGVj+eMtQ1vdUiMrD/xIEkn4djx3OCUsYdIpFl7feuaTQ0+mCl83ofhJHvCF61fqWQsB9x4b2StbST1UXPjSsinf1CmkrOhk2JwsGinlpZI2HYizk2+ix+7ifMiAwqafsxLqfOqL8wgNXysnYnsOQ2jZUuuUipUe/09ueNUpMZQwPEMNzKuKVCbygnuT4K6MrMO3gdPG/ESElKppStQUIoQMu5ceOKJYx7m5bni5tFI3F0NsS7IwE8LDhyKJzQG9dMwR4ZhMNIT70m99vtCAm+vCa7XGFGtqiTVL2f69Mblrm3BaiRSpPcoHfcF+JYDhQg0LwIFAtgGOzYNmV8JimDRvSWAHbzAd4Fv8VtRwwUjUmeumAqDFCBJFXZsljgmugdw0pXVSCFDffa1vr4l+ynttDfSrCcMqqOCABHvHGh0Ygqr3Pwuo4gNWoEOoeZosJ6n4LlPDZFeecrVOQO1x7gPxLacM2EwkqpG4ZITVhXSrrVhuWscoK3EW08khlJ1ZG0b60I4qad0miZ9mRVi+Ws54Dm6kWswacSqy7hrrbxuPaOCFDgVQaUgo20pbEjUcUUzXAdxzdarlc315uvVz7nm61XMc3Xq589Wq6IPN16sXY83Xq5c3Wq5g689Xq5jTTnq1XY5qt1ytpfnq3XWvNVusynnq1WcdubrVe56vV3H9rnq9Unw5aq10Oer1ZF9nLV6ua83Wq589Xq5jtrzderIOar1e56vV7nq9XfN16vc9Xq9z1ermLG1+erdevytbrwOp9nNV6ufNV6uuer1e56vV3zVar3PV6u+br1e5uvV2Obrdcgbc1Xq5X8eer1eJ56tV2Dy1arlz1er3N16u+Wr1e56vV7nq9Xuer1e56tV7m63Xuer1e56vV7nq9Xuer1e56vV7nq9Xuer1e56vV7nq9Xfjz1arv6Oar1SYQC48PHlSa2KALre2ZcXrkw7AgHpoYjLISPdKFPeJb2A24BH1yvqoY26YTRLEocYo8GmXN1dSSzGc7KWI7pQBqEuxJ09v1cW6p2VaIoA+qJwbCKNvKqZW+ZYESgi6G1+x72vY+GnFaJNNnChs6XY1HhGRKKlkl82Kp2sC9wSzk+9Zu308IHxqXFGKMBNPldVN1AWpqKd/lqODcslSBuUqNFSMdt1uKW093jTKjNF5zxnTKGVKVmy3CamrQhGMhvKXtpdTqS3cAeHDpCFKxNIFKAobuk2fqrC+oGEZexKFocQ8iH5kA6BZgNgI8Pb9HKtnxYbKbdT4atDRvMTcRYnhwKDprxA4oFUrorrbm6rWMjx56t1wNubr1ceerVe56vV7nq9XXNV6vc9Xq75uvV7m69Xubr1e56vV0TpzVer3jytbru/NV6vX5qvV7nq9Xr89W69zder19eerVcgx5uvV3u5uvVz3c3Wq5X56vV6/PV6vc9Xq656vV7v35utV0fhz1eriSe/PV6uNtOerddc9Wq656t17nq9Xuer1cSoItzVergb25uvVx08Oer1etz1er3PV6uuer1e56vVxPx56tV0Tzderie/PV6uuer1dc1W64m/PV6vHnq9XDvz1erjpzdarr6eer1cTfnq9XBtebr1cfjzderiebrVdH289Wqx83W67B15utV4689Xq4nm69XA89Wq6J8Oer1cTfm69XDm61XRN+er1cSSObr1ddtOer1cCdeer1dHvfm61XEm3bvz1errt9XPV6uPxOnPV6uiT29nPV6uB009vPV6ve3mq9XA9rDw5uvV0dNBz1erhfm69Xuer1cb81Xq4XB156vVwPw5uvVwPPVquJsNObr1cT7Oer1euebr1cebrVdHXnq9XevN1qur256vV0fbz1arjfwHPVuuJItzderxt356vVwvc89Xq68OerVe0tz1erie3PVusXN1qujz1erj4ac9W64G3PVquvo5uvV3fnq1Xgbc3Xq9f28tWq8Tfvz1ergNebrVcSfHw5uvV1bnq9WO99ebr1dHXnq1XAnW/PV6uPfm69XCRQ6lCNPHmq9RYetlXI2ccFpadDKCyF1vYbY/eN79xew+vgIuTqJoYWwgUW7q7FX4zmOaenkBmkiKMTrdmkUaeFl9g004Xo2UZGjd9O6NMElOBp9iRIpYz7Tt2yXPibi/18GVqnuxHrQRuFa8aG1lDxFe+ht8eL3NlIUbaKRnqOODMsUxa5ieRpdNCWTw+C/x4BbgQaGLBkUXrHM7YXkjGqXMeIGSGkpd8r21ZiG91bdyz3PPNuhnxnhSe6UEpM7KcMves+qzVmMUOA4cKahuFEkh3OSfgP424YpzcunARQB7wThRysr9QJcWjR6gqytbUd+CFu41baUAzQrKwZQy9j24agzVq6a3hy1argebr1YyBbnq9XA6G45utVwPPV6kPnGmhrMKlinUMLaX1sfaPjxl1IUnGnW9tcQqmBPe92yj2dha30cVAUyTUj5yGnAuwUEXuxt99+b2VrbUb+Z00jqqTqSb6B111sL69/hz0it6TXNpAVYL7wtrzdaqpX1LdeevdHimIZQYjDcMjllgL0Cn9KQPsNUnttUjcBY34Bswulg6U4Ci+4UpGHDpohlFT1tEytWv57MGb3WJIPibk3B9vAUTNEdHx9Ef9Y6jqLTGKSSSmCu0oII2Lt/f+B8Pu4JcrnvKMbeZq4q9hc8kujisTyoDa9vjzdarH5yHQff+vt5uvVzBB1HPV6ujzdargebrVdHm69XE99Obr1cCoJue/PVqvc3Wq6Pbnq9XH9nN1uuvbz1arj42HN16uuar1e56vV0TbXm69WIsb6c9Xq7XX489WqyfDnq9XXcX56vV6/N1qujz1er1teerVd89Xq49+br1d89Wq9a+vPV6vc9Xq9rz1errXnq3XevPVqvc3Xq7HPV6u+er1dd+br1d89Xq9z1brvmq9Xuer1e56t13z1br3PV6vc9Xq9z1er3PV6vc9Xq9z1er1uar1e56vV1zVer3N16u+br1ev7eerVcC3hy1ariSALnnq1XYBa3t9nN1qlXl/LtTi9SscaFr9z4L9Px4pCQgSqk5UVYCjMZWyfS4MnmTe+xA1Otrezha46VUsQgJpehSoseI6frgWFr2tbm69WAsbfw5qt1hO3efba/1c9Xq6J0tzVergb+Hh4/089W693Fj4/nz1arGebr1YrHcB4683WqjeJJ9pt7Lc3Xq5KNRbnq9WS9l056vVIBuND356vVyAtqPHmq9XgyEmPx8fr56vV2e9ubrVcQfj9PN16uxYH4+OnPV6umA0Hf289Xq4lrWU+8T2+Fv4Dnq9XM3I056vVzB947Rzdaru4va3PV6uJJsQO/N16ufb3vr56tV6xtYePN16vGy/nzderwAvr+vt56tV4ofp5utVwIAtu8O3N16utp3Bm76j6uerVcgL3J78tXqyaWsLc9Wq9e2g7/AB5uvVxIsfe+vnq9XW3sTzdar2hsBz1ers3tfm61XegNx489Xq78Lc3Xq4C993c+HPV6uY/1fp56vVzA7X7eznq9WQKQb89Xq4ybxcoRfwv2v7TzVbrgkqzqXQ3A0Y9h8eer2yoFXMIoPmXkURqSSXNlt4X8eaAJ2VuYoK8x51WoRqLBNCbhpyBe3iEU9vgeGCGoxNIlOTsoNUQotmJY+JJJJ+knUniqktcve/cAPNV6uwDfnq9XIDTXnq9XMC456vVytbnq9XdvHmq9XLw56t13rz1er2t7c9Xq8L9uer1cvytzVer2vPV6uh9/PVuudz356vV7289Xq9305qvV3bw56vV63s5uvV3z1ar3NV6uuerdd83Wq756vV7nq9Xuer1e56vV7nq3Xuer1e56vV7nq9XfPV6vWvz1br3PV6vc1Xq756t12Oer1d689Xq9pzVarr4c9W6756tV3z1er1r89Xq8Oer1d81Xq9z1ar3PV6vc9Xq756vV7nq9Xuer1e56vV7tz1ervvzdbr3PV6vc9Xq9zVer3089Xq656vV7nq1XVxz1brjuHjz1erA0lu3PVuoxa/PV6uF+erddfE89Xq4kjnq1X//Ts8Jt35GlSDXfPV6vc9Xq9z1er3PV6vc9Xq7+nnq3XZ05qt14nw5utUn8SrRCCbajx8OUJirgTRNuvWPj+WTbXAYghQPb+3jaTJpVEVXRhGW58yYy/wA0lxNcAkfvDW318MRjTBwoyjLHkDJq4nicd2jFthPYDxIPH9NJFKonfUPqPitPuxGhmtS1C9x4eNj7OPBNMiTtoomPVuF4nE2K09XLDXBr+SwPlSKe7Kw07+B47T1BzQS0lNminxbEX91XBshIJ1sbjnq3sqxD08dSaHKGOR1GA1iy4exYy0mgYAtZ1KE91OoI+vhNcNd4INGrLmnZVuMtFg3VXJU9PK4qKOeA23C9jb3W2/A9/Ecj1yWVUKEQoVrq+p/I2ecDzTVZdx9nYRsPl2CWUxeADjvb7+DNh1KxKaI3W1JwNE88ypp2+VqSRs7SXvfwsTw7FFRqDM5jJL+8r6G/2T9Hx44KbNeqsXqMHo1FExVWOj99p9n0c8E6ttVKtOyl5lTP1RVUhjxNhdLIb63+Nx+XE7jIGylLbxO2hRos1phUwM0HmIttx7gKf3tNT9PECm5peHIrljsUlTEMRwva8bE7lJ0YdwB8ebThga0vHEUwUdR8zF/vtjKSKwWVSDoCdB9HLU3NLvCMCw6fEDU0k7KisokWFvMYE6EMnil9dQeK0mKSKqzf0u+naozfPPBmnBosPhhZXiqkOxZ76pIo+z9P3cI766CB4TJoztmSdoq2LLGHYH02pKfBMPVYYWN2CrqG7EkHSx5GjqisycaFaBhhRQPWP6zYeneVajIuBTUz18mySOeFbSoPbsItqNCRw9sLIvnUdlFty+GhHGqTsf8AUNnfP+J/zeqry0mgeNSADbuAOSCm1S2Iig2bhSzM0icXoZMbqBNV+ZIs3fYut/YR8ON7Kvto/PRDIOVs3ZbTKuMTulXTUwRo3/4pYko6HvdD3Hh9HAJevrYVqAwmhMwgLTBpQ4VhMmWKyoyhi6QyLEw2uw720DfWP7ePhXeAKFeiMDSuyJnPF+j+eKfHMrpalLMKilckoysPeVW123Go4ctOBaSF4g8zRa63BlOFWWQdV8kZx6XtVY/v8suFSWL9IYg590yKNf0Z7/DUcCzrJSqBS5KpFV6dfejWZJM+0+ZsGmQ1UXy9TDKG9yXabLJFIO910P58VNLAEHYaVThVi2RMw5f6tZMiqUvHXwosVRHJbcJUFmBPxIuD48LloGw0VqSUmga6g9MKKsp3wrMMBkp3JMcqj7B7XH+Fh4/nwrW3TDiQ4INFZrzQdHaimw7NxUUMsl4ahV9wi/73gje0cLCwpRwxoj7otnGgexjOkdR1YmzpkvzIqaZgBGsYs97Bj9bDcPr4dtJhASqjVtekyKOv1Eyh0l6/ZFhzKxanxHC0UEwNY+YgFm/4iT92o4QPFdvh7KO7hCXkz0UHWTulif1P8ykqpI0qXaOeRLBkN7X+I4GrhUHVExwoOMnGOmhJwSDD8vSzZemrGMo2onmvaRGt/Bvz4XNuaTNNuNQSKHfLNXj1E8OJYe3m04tG5NgVI7g8Hlpc0VERRr8u11ViFIZJEPu297uPrPJUs7nvRCq3SkU3HDuvVy56t17w5utV3r4c9Xq7seer1e56tV62vN1uu+3fnq1XVtLjnq3XYHPV6uQ9vNVqu7c9Xq715qt17nq9Xuer1e+nnq9XtO3PVuur256vV1uHhzVerw3HuOer1eu3PV6uQv7Oer1evz1eru/PV6uV/Zz1ermPhzVbrlz1arvm69XK1+3NVuvWI56vV3bnq9XfhzVerrS1+brdcOerVesb81Xq75uvV1zVer3NV6vDnq3Xd+er1e56vV3/AA56t17w56vV0Oer1e1PwPPV6uyQNSeer1e781Xq93F+er1e56vV65tz1er3bnq9XXPV6u789Xq9fnq9XtDz1erx56t169uer1evzVar3N1uvXPNVqvX56t16/PVqu7+3nq9XV+erdeufHnq1Xdzz1errnq3Xfx56tV3e3NV6vXPPV6vXvz1eru/PV6u+ar1dX5uvV76Oer1dc9Xq75qvV76eer1e+A56vV1u8ebrdd3v25qtV2CAOerdePb6eer1dXueer1dg+PPV6u+x56vV6/t5qt13fXnq9XX089Xq9fnq9Xu3PV6ugb89Xq8eer1evrbmq3XV7c9Wq6H5c9W66vfmq9Xr3PPV6uibac9Xq48rXq6PfXnq3XHS3NV6uB5qrV0T4crXqRWdsCkxzDlihba6NuF+x+B4RX9sblEDCnRRScwdM88YnXMImCpuJF3938rach97Inlq4UqpaZR6ejLQGJ5iqx5g9jbUUdiNdOHdlkybXxOnH3U8DGyh6wbMeEsgigqY2UdrOD+3kkMvIiARSZSaWiSpILgjXhoDNJ6yc9Xq8PZz1er1/bzVbrq556t11fla9Xf8OVrdd35qrVhc35qvVEkHva8rW69GmoA5Wt1K2g6jmq3SerU3Oear1YaWL9IGtytWpUmJTS89W6SVZTANe3KxXqm4UdjAc3Fep9mW635uKrTcRta456t1LRgRz1arMXtzdeqO0UvmRTU5964I/4kD2+B9nGVU6Kw50rqmtzIkU8RliSlZZG7XYpuKkeHfhSsyaMkCBRS8LemXGqTC5Y9lPLUKWdj2BcacKknGKNiMJo0GIYUi4xVwU7b46b3kF72GgsD4/RwRAY0H1Go0kPkTPH217ezxt9XFYpMa4MRfm61XKEBplib7LaH6+br1Qs40zRdLMXniKmRZIhZuxG4gnXxB4jeGFK2TjQCdKsOpMWw/FcExKT9BVwttgBNg8XvmRR4H4DvwliSRRyoxjXDptS01Ljddg1ewT5yOfyV7e7H2v/AMSHECdsUqXsmkbh2V2xSarxGleMTxFgkO+z3+HjYcCzzTizAPlV1GBTpDi2fsuYO2J1sbVuFODHUU1R76hb2Y3PYG/fw4wwy+kSqY66SSDhT9gWXcGxrKEtEaYmLDZmlp3f3h5NQLhb+O1hqODNpAcTjwq6nCgyONInLtRLlLF8FlhgDi0MpZdFVTMVP0G2g42j9mQaWL/aA0ZzO2HQUuYpmgfcCvmm/huOi/cbjg1SaBqhTTSMGQW4opPU+5789Xq8NDZeer1d3A56vVkQE2Pbnq9UuKx+PNV6g36tYO+LZGrE3BCiB9ex2m9vptxC+JTS1gwqqcuqlT8/DNg1GWLzbk+i/wBkj4DThQkRjQuTiKL02Ax4NT0OXapt1TMwaR/8RVrkN7FPb4cc1apIp7TEChRrPkKervGRsSB5WNztI7kcQCTSqlj0xmggx/DMKkdBWVcqsqX1UOb9z4W4oAJx4UjcwFXjYHKkmGxRqDdEVbHvoLa8EaDhQEWMacXsDfj9NVEchRYeOn583WqiMLWt35qvVi/h7Oer1e8bnm63XXfmq3XRB7Hvrz1erPG4XvpzVeqRytWru+nK1usqNqL6fRytbrOpF7crVqkBhb28qatWZW42atUpHHt40acFOVLPsHmbisiW228de3NgxW6kVFfua9Yu3X7Q7H6fYeOlXTWtNRpK5nFozcKLA8rTlOUNe81GcOqGLRFi4F9VcixI+nx42RNOA0m834AkFFQQ1Z3ebDHUi2oZX3Ko+DLY35SKfCqPZ6EuutZlTEYekGZJYxgtZJI8TyaeRKR3VvY+gI4Mcqv+5PdL+07D0H9aCuZ2fejvU7RtHSP0pc/iB9Q8PkqMKyBR1CyUkYE0zU7BmErnvfswVQNO2p8eKc8udRDKfM/Kk+TW+10+Q+dDn6Vc9YDhnQqugxKqi3Yak9RGwOkqyx7RtHgwkABXuL37cM8pu0dwQoxomfKijMrcpewH3RFEdzp1pxSoyMchJVMaOmq5/LiLX2qyXLg97MSbDsPC1+AV/MHLtOg/bM/hQ1tcvTaq1nFUew0T3FajdLc+I78QgRRkaaIoDK49nx5UCabJil1TxQ0GHu51aQWsR+73P3nseKQIFJiZNTMuwSBWqpuzm4Hs+gccbTxptw8KVnzCx9/HirZSaq3PUDn9cZzzUJSuZIqNZKdE/dewG4/UeAy5c1qNDK1a0pqvPMF4Kg1MmjTJLO8rdiEuPeI7WHbl0Uamis49iNU9RSY6l1+Ul8xdptuJ77vE6eB8OCJCRsopWeNHR6Uy4bU4VRVUjDyqxmqDfVj3VF+A8eB54QYoySZE0js49SqbL+PUVAjFS9PNUAE/ZCowPw0Pt4oaY1gmm1uaTFAbkBcVzpnrEM9YyCJZkjC7h9mONgibfAX7/VwwehtISKRNyslRoz2Oy1tRgUlTSMRIJIJkINtodtkyj4bgfv4UoMGlKxNDl6ZOs9ZgGbKen88y0j1DRsCQV1OxrW/dP5W4ZpXoINE7rWsGroYJY5oVkhO5WAIN+49vBKDNBI4VyY66ctWq9a3x5uvVyBJ5utVzvzdermvfm61XI6duerVYnb2c3Xq439vPV6uQbm69WRW56vVzHPVqud+erdcj256t12CRzVerOh8OerVcvG3PVqu00PPVupHN1qvfTz1arIp5uvVkHLV6uQ5utVkW3N16uQ56vV3zVervm69Xuer1e56vV3z1erwPs56t1yFuar1d81W69p25qvV2DuHNV6u+ar1e56vV7nq1XfN16vc3Xq9zderlfnq3Xd+ar1euTz1ersa6c9Wq535atV3zdervm69XXPV6u+br1dc1Wq75uvV0L+PNV6u+br1e56vV7m69Xuer1e56t17nq9Xuer1e56vV7nq9XfPVqu7Hmq9STxzE8Ujm+TogoRgwLk2ANja/18KnlE4UZNJG2i/5tzxXL0vrqPC6lavFYCRIiEXKFTvjU+O5gCL+zgTUMaE6BVWzz58zXnWLC8dp/ka/zRKHiJjsLaXOpsToddTpwWpKEJkUVHUTFGk6aenah6mtiGHZ8aaoraU0zKI22bUa5+z7Gtc8Ra9WKauo6Ntd9YsrUlFjEeW8sJ5L4UsUKxNcIEdTuZrewX+/gUQuFkmj+JSKBTqTnOTI+SabB8k+dVVlPudKaIWVn23Bca+6t+/BVboDmJ2UTOqKdlBf0JwXGsy+T1Jz1B8zJiwlg8u/vpLG7JoPBkNyD8OLrlYSNCeFJmgVeI0JeCZsrV64VU9WFmnikpKaN0FlYRlQWY/8Q7/HhdbogUrfMirr4JI3p4p47GN1Ugg30I014cUGKyHj4puujpoeOVWsduerVdEc1W6xlTzderhz1errnq1Xuar1evpzdbr3PV6vc9Wq7vy1er3PV6uJPhzVerjrzVbrrdbmq3Xg3NV6uQbnq9XYOnPV6u7+HPVqvX5uvV7nq9XfN1qvc3Xq7BI5uvV2Gtz1erkGPPV6vbhbXnq9XLcOer1cd2h5uvV74jmq1XH4c9Xq65ut17nq9XXhzVer3PV6vc9Xq6PPV6sZBOvt56vVx1Pfm69XuerVdc9W69z1eridO/jz1erj2OnPV6uNuer1ceer1e56vV1z1eronTnq9XRHc89Xq4N7eer1dae3m61XXPV6sZ5utVw5ut1xPPVqujzdarge/PVuuvDm69XubrVddzz1erjrzdarjz1erifhzderifZzdaro9uer1cSObr1cGPPVquP7Oer1dHm69XG3NV6uOh+gc3Xq6J+/nq9XDnq9Xr89Xq6Jtz1erg3s56vVwJ15uvV125qvVxJ0156vVw3W5uvVx56vV1z1eriSO/PVquB9h5uvVx7c9Xq8Tbm69Xr89Xq65utV0Drz1eronm61XVxz1erjfnq3XC+t+brVe7nmq9XAm/N16vduar1dXsLDnq9XEnw5uvVxPN1quB5qt1xJ8ebr1cL+znq1XXPV6vc9Wq9zder1+Wr1evfm61XE9tebrVcb+I9nPV6uDXtpzdarqx8ebr1cT7Tz1eriSbeznq9XG3s56vVxe7EKPEjmiYrYxon3VivWXqJQUMr/AKTdM4jGt449CL+0k9uABwyTQ3aEAUEFVJDjXUoYJISHllQtqAtPEgvt9gvrf7zyrY1QKcWqAaOFgMn82ljqcGi2wwC0Ush2ltLXVe+0jxPfg1SdcFOwUEVeHbxoR1rhH7tapiPtPb6jx9ZwpOkY0XnOVNDXY7KKQgxPtDEG4UHQXPtPAXdChXbnCiO9RMjSZxp6mVJnjoqZpflwV+3clA5J7uT2Hgv08L1Mh8AE1S5ZDwg0vcH9ItR8nQYphOLrRssEIC+TcXtdibG+5j3PDJnJjGoK20CXGQlUDhRounvTPF8FpzS4vVo4DX3J3P0D936OCRq0Le01oCKMTDEsMSxJeygAX4dARTldt25avVwPs5utVx05uvVwZgdBzdaqOxFubr1BdnzHMKwujMeKzeV8wTFGArMzORcBEUEk+J5Reyro20GtAnU/HhDHVVEWEUAU72EW6rc9k2hrrECNTe54wgLVtwFKllCdmJp/h6b5SctLiSzV8vYyVM8jkn6LgfUBxQGRTHfHhhTmel+R5Tsiw5V+KlgfvB057uk1rvlVAqOkyRR7st4nWYZICCCkpdbj2pJcEc13YGyr97O0Ck9D06rqDBDlfMWHQYxhl5WZ9DIzOxdndG7sSbkg34yWgRBE15SgukTF6ROh+LS/zKloXgcsGISQgIfZsPb6OIf5e0rhRcWkjhQ69Pul+UemVBJRZbhZWmN5JXN3a3YE27D2cMWbdLH2irBITspW1mIR0sMlVUMI0jUuzN2VQLliT2A9vFuyr7aKbn31MVmAswyfl2txem2gx1iwuIZL+MYC7io/xHv4cKXLkpOAqijpovuKerPrVFJuXLbUcQBa8lPKdPbc28OIDdudFJi4eijM9DPUDVdRqIrj1GKaZTYlAwH1huGTFwXNtOpVqo1IO5Qw8eG1XrxN+br1cD25uvV0fbzderjz1arrm61XXPVuuBPPV6ujzdarjz1er3PV6vc9Xq4OCdBz1erHtbnq9WQKFHN1quXPV6vfDnq9XvHTnq1XR5utV1z1er3xHPV6u+w15uvV7nq1Xvp56vV63PV6veHN1uu+er1e56tV7nq9Xubr1e56vV3zVbrrm69Xuer1d81Xq9z1brvnq3Xuer1dc9Wq9z1brvnq9XfPVqvW56vV3z1ar1uardetz1erjzdbr3NV6uuemvVjZr6c9Wq6vYWPLVquShmYKupPLgTVSYpcZYynVYxUKEHu/vMRoB7OKSQ0Ouk2LlGYy/gVJg9MsMCAHXW3jwpccK6XpTppSRvJ5m242qB9Nz/DienazEiwXmq3WNmIW48fZz1erGSbg+zTmq3XCRiGVQL7vG3PV6uzrcLrz1erj7wJ289Wqx20/o56vVxa30n9fDnq9WFmPLVqsRF9T2HN16vKNO1uer1cm37bpa9+556vVIsB489WqyAeB/t5qt10O5J5uvV2dDr2+PPVquF2/aOer1cY1YX3XPc6+HwHN16sov3Pbnq9XVwF97QKLknt9fPV6uMcqzRK/YPqAe5/Uc1tr1ZRcXHh7eWrVdk+HN16uWtvhz1ar3x+HN16vd/o5uvV0x9vPVqurm+mvN1qsmg+J0+jm69XA6nTtzdaro356vV7QAfDm69XP3rWPN1quzbx56vV1/rfVz1errXx/LT8ubrVd7fA+3m69XHbZ9xP0D9fbz1ertQQdRz1ero3B0N789Wq7Rba+HPVusovYc9Xq5qNpLa89Xq7DXAv256vVCxRq+OiK4XGrzsVAMhsq3OrMRroL2A7m3KmeFbHXSexzH8My9QCkLmRgLBL3cn2sfAHx4pQ3NMrXFArjOPYjjcwereyLfbGv2R/SfieL0pCdlIVKKttM505em66Fz35qt1zseer1creJ8eer1dgXPPV6udgNeer1d/Dmq3Xuer1d256vV3a3PV6u7Hx5qvV6/t56vV3pa5/X6Oerdd89Xq9Y9+er1d9+3PV6vW56vV3zVervsObrVe5qt17m61Xuerde56vV7nq1XfPV6vc9Xq9z1br3PV6vc9Xq9z1ervnq9XfNVuva89Xq7PPV6uhz1brvx56tV38Oar1e56t17Xnq1Xuerdd256tV4DTnq9Xvo56vV3zVar3PV6u+er1dW56vV3z1er1uer1e56vV7nq9Xuer1d83Xq8Pbz1br3PV6vHnq9XXNVqu+erde56vV1fm69XAtbvz1erE0ltOardR2k56vViJ5ut118ear1dE256vVwLG3N16uBOvPVqv//Us95GlSDXuer1e56vV7nq9Xuer1e56vV3z1br1+er1YJ32xk+PPV6gX6gYtNRUbNJIIyQba/lyhp4Cq0+qOcKvEcU+RD+6jLqP1tx4CnKfsu4pgGXoRW4tF5baPe3cnitOFMKxoP85dacTzE7UeF4YKujgY71dQQRb7JI1BI7cWaZpLRGepGYKWrQx01N5I1svZlB/cJ/e29h4205fZXhRdccxCSHCWwun/SROwkVbXKue5U9x8RfjgE1UmKB3EKqvoWSsrJlDI1ytveIPcbfEEcVBM0kKopZ4PnA41WI9Duo6uH3o5bmzsBqrW7Fh49j48bKIp0LmrWvQ/6uaOjxROmma6jYlSRHCz3YBr2KXI0ufbwL39n3wniKPrS40mDR6vVv6dabqflCbGsoNvrYYDMqCxVzbVQT2+Fu3ATbq7lWPrQlcPeJj2Vq8dSMu5jyDm2WLFUlg3Md8beHt08D8OSO0oODCgg6Cg1GgxfD6iICsKmFyNbePa/wPLxFVkGn2HAsu1sjUs87UwddLm4PssPYeVkiraQa54flGnoopaOGdSX90SX90nw76g8sVTVQmKEDBqOowql+Tr299QQH8SviGHjxIozStIilfhzUSNH5kwNO5se1h9IHh/DiY0pFCpkrKk+JY9BUYQkbIXLOALklQTcW8QPDjcxVomj3+mL0XtjWcKPNWcDFFR23qo3Iz7jdQ6fr8eIX7vQITtpxtiTJq7HFMkJlnKkeGZeeCKmp0uu5R7oXXW37vAQrGj1Jqpr1H+pjEK2tbp/hLokVgXqITaTcv2kOv2fEfdw5trPDUr2UmdfgwKp26xZhzNnDMkmKUcwq6ZABIkj7WXYLe6Dqp9ljbg5tUBoRQYuFlZmg5GAVtbg7ZhwqMvNBbzUUgMR/isNCQPEd/Hi4qgwaSASJFC50U6iRxZooafFoUqIo9NlT7oFuxD/usD9XCq6Z1JMYUvYdg40MtLn7GKvN8uOURENUHdWRHtdewAI0Onbhf+XATBpcHyVSKWuHZtrK+rWHE5JN8RJBkJNrnS59nGe5A2U93pO2louJy4nserd4kgYbhG1jsHe19CPYeM93p2U73mrbQ2dFc6ZeybiE1A+IyYhhOLSBWikBSSK/fv4g6jihDfe+FQg8KaUrRiMaPPmHKmJZmyrFk3A3SolhvUUMkdv08VrlLfuuP9Xx4GXWu5MmjJC9dFtyl18g9OeM+X1CpJ6rCsTmMUzwwhZ6aUe6BKlxuHsbvfQ8ZLPemU7R76eJwg1ZDgeL5f6iYCtXROssNSgcEjRlYXViPAkd/YeNATgaK1DSaAbqP0rjjp3oq+kTEKBveaCYB1I/xKT2NuIVNlFVMKojOecLoOl9G4psMeLCV3GCZCWjiLd43J95beAP1HiTQVnbVI0116b+qOGUGI4hlqcCRMSZBErqF91za1/GzeI8OPXVuXEz0UtYXtFH4yzgWF5Sp6nL2OFVcszot7gq2o1HAC6ii9xvu1YUDuKw4fWZ0gDSRTSRMBY28xR4KfGxHb2cJ0tmYgwfZTjgkzQnZpy9j2CUhx3LheSjlCipijPvI1tJEH7y+0fdw1bHdGih9s7RRg+gGeRXUbYdWNeQKupOjW00vyQctf1nSKRp2UNzSRmZ/K+zc25KSdlarMCbd+Wrdch8Oer1eHw56vVy07nnq9Xet+erVdH2c9Xq92HPV6uxzder3x5qvV69jz1erlz1br3NV6u+erddc9Wq92HPVuuu456tV3bnq3XfPV6vc9Xq9zVer3PV6va89Xq5X8COerdesOar1chcc9Xq5C1vp56vVyHPV6uYtz1brloRzVerj356tV0L83Xq717jmq3XG+vN1qvc9Xq94c1Xq9bw56vV7nq3Xu+vNV6vDm69XgBzVerlbXnq9XRtbnq3XVr89Wq94c9Xq6781W6756vV7nq9XXPVqvX56vV7nq9Xuer1e56t17nq9Xr81Xq9zder3bnq9Xuer1evzVervm69Xuerddc1Wq9e/PVuu+er1e56vV1fnq9XfPV6u+er1e56vV7nq9Xhz1er1+er1d/Tz1arsePNV6ur689Xq93056vV7w56t16/PVqvX9nPVuuteer1dX5qvV3zderu58ear1dXtzderkDzVer17c9Xq9256t13fnq1Xr6a81W66vpz1er1x356vV0Dpz1er26w56vV3u8Oar1dXHPV6ur89W66vzVerq4Pfnq9Xr81Xq6J5qvVwv489W643vzVerjcDmqtXlO42HhyprdR6hfMjK8oRVqRlTCUkKsNL9+ICIpQDROetj5mpczIldvbDJReML9k6e9uHiQf1vyIc4S93vHSdlKOFE8zGuf58R+RyVFVOHP21Rwb+ABPhwstWF9BordKpwo6fp9oOvGGwqc5VpSlNtsUvvvb9nJLskOo2nCnWwf4qPNDKJIEJ+3b3vYfo4MQa2cKyk83Va4k89W66J05qt12Gvpytersdtearddk/dzVbrE3tHNVusO3la3XNAPHmq3WZtNOar1MdUt2J5Wt1xp0AcX5qt0pE1gI56t0n6uMXPK1uo9MCkgtz1epRD3k+rlqrTfKAO1+ardcY3se/PVuszPYc1WqgxVZWpENrhyAQNL68TrNPpFJzH8R/mGK4xWVdUYHWIxKhH+FQqtf220J4SLMkyaN0CAKLPhitV49RYbIbuJDtBHie+v0cLkYkCjJWAJo2FTSVGG0+9Q4NQUI3DUhRqb+zdwTIoOKrCGM3vyasfE+PFopIaxOpW4YWPN16ureXIpPwPNV6sOcYocV6b41TSN+kZI2Kju1mGo9hPErokUqaMGgT6N0eG0Oc6DDMUnMcsDsGQ9t5W+1/bZfDhONtHCjIoPMJrzi3Vc1FBKA/wA7KkK9h5WottPgRfXhbtVS/YmmSdWwbPrPHIfMasljkj7WXupF+aSIPrWjin0oyAhmraeuy5vJjrqeaIG17F0JUgfTwQqTIogSqDRcfT5nzFSMSyHixCOYpFjVxo4ja7BCf3hqbfdwpB0bONHbiArGlpmYsuXsCnwwhG2SM7EaOqTkhB4aHiVewU6naZod85UlXFTU2JJ78dYkZve/ZAQPotwWNmgu4KT9AwKXXTi8UjNO4F9DzdVrs97jmq3XtCPe56vVmTXQ/Xz1eqWmvf8Ao5qvUmc/0slbkjE6eJtrmnci/wABccTOiUmlLRhQqm/HMPjqFTEL7TITELd9ASDr7e3A8o0NUUXbOlZHglbRyUW12SmjVi7arqLsD4s1zx1sawacUdNI7MWPYlic6YPg67QxVJJBYqhYbkDezS9/jxQ2gJxNMrWVYChG6cYPDhmK0+Lea9ROCymSQnfcdivssdNOVUucKrojGrz+j+PzY7lakmrSDP5Q3MDcHwNvp4ut1ahQVuE6TQrsbsbEfDhlRdUdgfHQnlq9UWQAgnmq9WI31W9v7uer1cCTb3jz1er19P2c9W667G3NV6uSHX2ePN16pQIIsOUq1eBHfueVrdZAbsPC33crW6zqb/a5qt1lDWN/bytWqQhbQnlDVqlxEHtylXqUjADjcVaaWwxnDsYwugwuppkWqoyVEvhNFu3COYe0agH2cuMatTZmTLYpInxnLkbvh0mxmuLmCRhdomt+4DorHvzWyvA9NJ+lndFXzO+l/p5uZq2yp1Y61pQF7hBtUHUKO9h8L8tXprgqLhdRHLRMQV2uCpt2N+/ccoUg06lRFd5trpserXrJnYq7llDEsQPBbnwHGwinS5NPWR85Yhk6aSUb3p5Ip4nh3EKTLGY95Ha6kgjni3Nb19NJ2rllqjvkN2KgE+23c8eCaaK5ptNGZwN41HHNNMlVTYqJYoQ+0gA2LeF+/fjgTTJNSEjavZYgbotrn4Dw5cJmm5ilXGVijAGgH7OKBhTNJ/HMWSiopqmZtqxozX9lhccSuq0g0+hOo1UBnLFo5sYnq0u3mo8qj2s8rBvo14CE40PkiBQIYnglXiVOs2IyERsoUADaAhvcfWe/FwVpq0TQG9UcISLDAMOQ+U67n2iwCi9go+I8eG9sqTjSF5OGFOGTM4UWA5Uw6aCQuaWlgRgp/wALG9/abX5ZxoqUfOtIWAkU0UuHVHVDM1ZFQACgitE09rt5Qcy+UD4FvH4cc1dwkTtpuO9PVRjMPyxQYDiDw07BYt8DBALG0kZ1PwDcJ1LK9tLQIqRjj0tAlRl6oYMKhSim/d/tkgDUKO/NJxxptVA90uqafBKuWgVvcErSRtfUEncRfxI14YO440hSOFX+9CM6RZiyjT4fK96ikhi1JvvjI917i9jfQg68OLZzUIoK3CNBmh0BDfpB+9wzFF1d8tWq5A3NuWr1cxfw56tVkXwvzderpyeer1YTcnm69XQ056vV2Oer1c1OtubrVSUNxzderIOerVchzVbrx56vVyRrHXmq9WS5PPV6skd789Xqzi5HN1Wu+erdchpzderKDfm61XPlq1XIX783Xqy315qvV3zder3N16vc9Xq9zVerw56vVyA56vV3Y9xz1brvUcrXq77anmq3XfNV6vd+erVe5qvV7nq9XfN16vc3Xq9z1ervm69Xuer1djnq3Xhz1arlu9vPV6uV+Wqtd356vV3z1er3PV6vePN16vc9Xq6789Wq75ut17nq9Xubr1evz1ervnq9Xuer1e56vV7nq9Xuer1d89Xq5Lq3NV6gA6z4/LhuFzQ0QDzOjmJAddw7n6BwnWAaN2qqg6cZwzPW9TGyEzyJJX1FPLMSxYRRmbcEsO2743IFh48TuoBTqo2QogxRsc/YXSVXX+hwOOBInqamnp44wbvIsW4yEfCxv+fCZMmRSw4CaNT0/oajLHWyswWrb32ozGzf8WFGG0ad9i6cU250kii9/wASQaBb1BdQ8o5a6lVGHQxpJVwR+ZWTNpGq29xC3YA2OncnhIWdazHT76N0KhAmgA6QZfwXHpMfzch+YlMapErgXQSv7zr/AMDa1x24ZOrU2AmmQAozWLKOCU+THrHqR5NIjy1cIP8AuciP7262nv31+J44tZVFVAFF2zdhVdlXqbU4it6Y16pPq2i79QqjtcCxvw3aMppGvbVsPQTqTDmfAo8v4oymekjVQS32gBow+J/LioLmid1GnGjGRDehPcjQ/SOK0mkBrxB7Hj1Urge/N16uPPV6uPNV6uiAeer1YyuvN16uNuar1dc9Xq65uvV7mq9Xubr1d35utV0f489Xq4H4c9W64crXq9zVbr3PV6ut1jbmq3XPceer1cwR35utV3fm61Xd+er1e5utV7nq3XfN1quuer1d83Xq7vz1er1+er1evpbnq9Xr89Xq9c89Xq9z1errnq9Xu3bnq9XEbrnd28Oer1cvDnq9XA6Dnq9XAjnq9XXbm69XR056vV7nq9XHv356vVwNxpz1errtz1erjzVerrnq9XVjpbnq9XvHm69XEjTXnq9XRsDzderja/fnq9XTHx56tViue/N16uubr1cSOer1cD9/N1quB0HPV6vfHm69XXN1quJvbTvz1arrm69XR9nPV6uPjzderifHm61XXcc9Xq4m/jzderg1+/PV6uOnN1quJP3c9Xq6PNV6uB0HN16uJPPV6uPftzVer3PVuuJ5utVwJ9nPV6uBNuer1cGPs56vVxPs5uvV0TzdargT7Oardcdx56tVx3aW5uvV1ew156vV1fnq9XV+brVd83Xq68Oer1dHtz1aron2c9Xq4305uvVx56t114c3Wq4EjdtJ1OvNV6ur3+jnq9XXPVuur83Xq4ntzdarrmq1XHXnq9XA89W64m3PVquB9vPVuuN9eerdcrjm6rXubrVdX8OWrVe5utV0T35uvV0dPp5utVwPPV6uJPc/dz1ergSQBYa89Xq4KwZfd8Ljm63XRba24naFuST4WF7/AFcZcMJNOIEmiJVccWYetz1sasKWhhbYe5ZnN7j4A2H08AClYUOEiBQO47DXR52p5wBGs+9QGO0su7XzX720P7eA66vlNr0I4baKH3yhUCrFMjRuMAppJnEkpQF2XsW7G1tLDtyarU6mknqoPOHxUtjGki+W2qnQ8Vq2VQbaLlnbL1DDWVNdSM0NU0ZERQ6BgdWZT7pCjtfx4DboUKrZVV5VvUDFcuVYwHMwaSjWZzFVroCA5JDgfZUk6E8ZbThIpevE0e7oRmeXM/Timr8QP6ffIp2m/wC97lvgFtwX2a9SY6KCF2jSvzobIJfIlDXuW1Nj+unDaiulRTTiWO/c/DjdXrOfjz1erq3N1qsTfDtzderEe3N1qsTAAfTzdeoJ8400UFdSZhOnyTkMfApLZGv9djxyKqDT2QTN79idPp47VKdqWhWQbzcjwNrfXypNbp5SFIx25St1z08OerVcSebr1NNXRMHNVREJMO/sb4Ec1FWmoFLjVPX74EG2aI7ZI2Nip+Pw9h5ua0RFB1U0h6hVbrVsVwGmk2mNdPnpUOpc/wDKOh0A/fIudBxn+6eXxp/+5+fwoRVhQKqKoAC3IAsqgaAeAFvZxTFJqwS4fBOSkiLINv7wFtfCx7jmoBr1ZaLA8LoQBT00UdtfdjUfwHPBIFap3P5Dl61XBmA0J+PN16vN25utVwPN16sW4htp5qtVzvy1arj+fPVuuJ056vVwJ8TzdarGW056vVzU3HPV6u+brVe5qt11bm61Xuer1e18eer1eJtz1er3N16uN7c9Va756vV7nq9Xv283Xq9z1er3PV6u/hz1er3x5uvV489Xq656vV3z1ervnq9Xuerde56tV7m69Xuarde56vV3z1br3PV6uJBJBvbnq9XZHPVqu+er1e56vV3bTnq9XLnq1XduerVeI56vV1b281W6489W64kgd+ardYixPN16uNwe3N16vEoql5GCqvdidB9PLATVSYoTsoZMqMW21UgKU5F93iw/1f6eeU8G8BWg2VbaMBQUVNhkKUtMoUDwA+/haVlWJpWExT6XaMXU63Gtv4c9XqkIz23NoTrb9fZzVarmXAYITr+z48rW653uNf1+jnq9XE2Hf2duer1YvLHmeYw97btvfw781W68e9zzderzXv46c9Xq4j3hYeHN16sLi2oPPVqsW7cNy9j7ObrVYySDdtBzderjFL5i71BC+F9D9PPV6pG02va/bW3b2a83WqzAa3vzVerINPjz1bry63YG/PV6uDuqfaIHh356vVHgrIauPzqVg6XK7h2JB1t7QDzQM14iKz6jQ8tWq5i9/C/w8ebr1Y5aeKojaCdQyPoQex+B9o+HKnGt7KyFEABUD3dALdh20+HN1qvKVZivfb3+vm61XO3583Xq71AK89Wq7PYjw5uvVxF9T7Pq56tV0Rc2HN16urEG3fm69XIEqQAe3N1quhcH2c3Xq77gA6/r35utV2Nfz5uvV2GYmw789Wq6FiwHt56vV2ASNTf6ObrVeP083Xq7AbuDa/PV6u+2nPVquBuRfnq3XJri/PV6uwtzqe/PV6shIA/jz1eqIzTLUiwDBvaTpylWqDj1U8FC6rWJQmTaqzNYka6hQ2hJHbm4KsBXpAxNBvmHPm7/AEbAiQQNvmn2eO0HuT7TwxS0BtpApzooNJHkldpZWLO2pYm5PFVJq4jTsOar1e8b89Xq5ge3m69Xduar1cwPDnq3XgPhzVerlb2c9Xq9z1erw156vVyA5qvV7nq9XYA8eer1cte/PVuu7629nPV6vXJFhz1eroA89Xq5d9eer1etzVervXnq9XubrVe781W69zder3PVqu+erde56tV7nq3Xuer1et489Xq9z1erv6Oer1etz1br3PV6u7c1W694c9Wq7tz1brxHPV6vc1Wq7tz1er3PV6u/Hnq9Xrc9Xq7tzVer3PV6vc9Wq9z1ervnq9Xuer1e56vV7nq9Xuer1e8eerde+nnq1Xuer1d83Xq9z1errnq9Xuar1euObrdevpzVariW56t1jZwNObrdRmlN7c1Xqxlieerdceer1dduer1dFhz1argST35uvVx+jnq9Xjz1br//1bPORpUg13z1er3PV6vc9Xq9z1er3PV6vc9Xq6Pbm69TFjE7xUpdWCkc8a2KKJ1ZzC4ozHMjbXuFc2sT4DjQxNKgKJTSUT4xiDvsDFybadmX4eB4uSKoaGXLOI5IxHAKjL+cFhDIrI4l0IPgV/pHFINJlA8KIBjWYMLyVimKYDARNEzkwTgtvWxuGUjxHF4E0nmim9Ts0Yhi1JLLUSKzsx9+9mJ9unLhNUKqAfE5ayRFUTsjWGgPfTU3HHQKbJpH1+F1NfHHS0rhqlCWCM32ge9r/wAOPgxScial0eHYglUnyR8iQgXRhYNY9gfBh35UmvUNuSRW4NmWDHg608kRErlbfukHcfA69/bwvXiIpcg6TNbHPp3614L1MySkNNNFNUmJFlQNdSwW1wO67vZyPLu3LZmhky6FiqzvxHvT4uXMN/rhhamRJSZYpmRXKm+sLt4/6pP0cOMvcmQaLbtOw1SwmHg0D19ejxOXHvKLLr8AO/BKaJ+FLajhpsawtYSPKnpx9rXT2H26+3jWynJmlFh8MyUooqpFa5sSLAHxF/gfv5Q1cUvEeKtWKmYbZovdVgxsbew27/TxIRFKxjT+ctYt/M4cKmVQKld4YWAIAva3geJwsKEinykp21az6K+jmL53w2HEkw/5COnkXdK6i7sv2SrH2+PtHCi5c7s0vbEirhsWyzUZPweCFKanjkhW4dXBDADsR/RwPT3lLJiihdTPUNj0dDNhQhFKkBcM4B/SAiwZT/h9o8OGbNpxNJHHxVQHU2GnxjGZEkk21Ml3EqdpFJ0YHwYcPR4aQ/dRVGydjENfIlfMtRTFiCWBuR4Ejw+nhglwUjUilrQYBBgmHqaNJLkHxuQDpZfav080V6ttWCdNB9i2Xa6SJYIl3Mz+64WxF+wYDvf28WtuCkbiDQtdPsg5ilxeGhqPdZ9pva7LfT6+NOqChIqzYKTjR7v8zGKR01PWxRlC4CMwXcQB9PCdBmjJZil7hvRWtqXimq4kfy7AArtBA9hHtH582cKqFVkxvovSJEtdhtO0SiwdEJ922tx8QeMiaUBQoeOj3U6vyTjuH1uIIaz+UtaQeLRGwJAP7yjXnnmRdojYa0hfcqnhQoesDKGEZ9wOHqllTD0qqeY7po1UWe1mDgjVXFh+3gRalpRSaO51DCkR0b6k4THhVIKSd40kVQy7L+WexDAaqFPjbmlp0GTWlN68RR9cHqqLHMPSnxC0qMBtceH9PNDxUWkaaBDq10Zw6rwaqopIPOo6xHWaMfZZSLFgPBhxE+2U4pqySDVLOZMjYt0GzrLh0geTDg4kop2uSsZYEoD7V9nfhi0oPJ+NeSNBqwSpr4+sOQ6TFqCoWaspqf3GSTa0oUXMZtYh7XsPbpwLLR3Rij5InGgNy1jEuTMZbM2xJmo9l/OY72QtYxyE3IYX0vxMqnVthxMUYOb1K0bTz4WPLWnOwFdwZwrDS+062P18Cty0pOI40QONFFLSHrtJlfDEjoI45ogS3uAAgHU9hcj4cSZfdOW6vCYPTQbeXpocel3qGy7nWUUEw8mY/ZIN1b6L6jk32uaFQh0eo+YpAlwKoz9PMksYkjIYHW97jgvBnEUpqUPb7Obr1d2BOgsebr1et4c9Wq779uer1eHs56vV1a556t14W789Wq7A8Oer1d89W6756vV3zVer3PVuvc9Xq9a/PV6u7ezmq9XiLDnq9Xteer1dc3Xq9zVerw15qvV3zdbrlbmq9Xrac9Xq5Dmq9XIC/bm69XY56vVyHbnq3Xd+ar1esb89Xq7+HPV6uPfm69Xhfx8ear1d89Xq68NOer1e+jnq9Xuer1dfDnq9Xdrc1Xq656vV3489W69e/PVqvHvrz1brrW9+erVdc9W69z1Vrrnq9Xuer1e5qvV7m69Xuarddc9Wq8earde56vV3fnq9XV/bz1eru/PV6ur89Xq7vz1er3PV6vdxz1brr6eer1d/Dmq9Xfw5ut17nq9XfPV6vc9Xq9z1er3NV6vc9Xq9z1er3PV6vc9Xq75uvV1z1er3NV6u/Dnq9XX0c9Xq7vz1errnq9XfPV6uuerde781Xq9z1er1+er1e56vV6556vV6/NV6vc9Xq9fnq9Xuer1dc9Xq9z1er3PV6uibc1Xq9f2c1W66vbvz1erje3NVuur+J56vVxPNV6uuar1ev35qt03ee8de3kG7CO5X2i/GjToqWrh1DjsebGNVOFNtfSCZdy8ZUmauDFB7X4VDW1w+fjEiU4uu4XG4+OviBwpKNSseFLZwrOcPpkZfLRV2+xR9fFGkU1UuOMCQBRp/Dm4r1LGjDLGAeLE0nNTb2HHKrXV/ZzVbrjfmq3XYNj9PNV6uYPt5qt14nS3NV6uDG/NVuuh7OardcuarddHXtzVepsnX3r2tytbrjALMDzVbp8Rh5djz1bptqVuSeVr1N9tr356t07xSXSx+rm61WObvzVeqEWIP181Vq5NKLc1Xqe8kUmG4hjz02JG0WwsW/wANiDccTKp9NAfmUzVdFjuKUyK9MkrCJmaze8SLcDq8ZNHqMIFBdlGnqa/PeFQ1ShYQhtrY6ahvv04w3ioUpcwSaM3W4hUVjiigZv0W7Rj3W/Zf6OCRFB5VRlDILEWPFopKayec+wp3HLVqozlmPvezmq9Umqo1kydi04G50hunwZWBF+J3NlPo20RnCMfraTNMWJYm7RMajdK4AJNzt8fgeEixhNH6caVNBlzEun2Zov50kb1dDWK5qFN0kpZW/RMD3vY6/HiEjQaU6tYqF1gWLD+owxCkUOGlgMn+qCQLkD/F7eXXgqaq3imKM7kuSibG6eOoB94qVPiD4D6D24eDZRAdtFtrMPw6m9R0tPTotHFDiWwR9tu8XN7+Fz+duFCh4vWjtB8HpS2xemw6n6N0mJ4jMFkoMUqYhHa/uMzbtfZcacaWPB61tB8fpQgLmBsw5NwTFKfcsXkBSCdLqdv0dhw8t1agDRM8nSSKn4nTR4dijUkZuAqNp47lB4apM0WqEVzRgy8cpuuy3PV6u1B1tpzVbrLHtvtH1c9XqmRncf2c1W6i4s0Yw6aObVXRlNvYRbt48ZXspxO2qP8Aq5jlHl/F5cLilCvTVFyCbDYG2tb6fHgdCdVDZBgUWKWhTGpEqKxfLaSQxQXFwqobGQ39vZTxTOjZTkaqUWUMBdaGoqJY9haaqBQnQ2IVWY9j7o0PEzq8R6U42nChQyo1RSTU/nKC0fugd9D7q/WSeJ5q6hhVxHQzCJMHybS084IcxDQjsSb2P1cPbYYTQMujKqGltBb9deGtFdR2tzderA4v4X+HPV6sDfDS/wDDmq9WIgH4c9Xq6A0te2vPV6uBN+erdZBa9/z5qvVmRj9on6uardZDcHTTla3XrnsPbytbrIrW1HNVapCHw5Wt1KT2DmqtUlWtytbrIH3C358oRV5qVE4Gp0143VqFjpd1EmyPmBKyoiWro5B5dRTyAMkkZ7gg3Fx3B9vHEmDjjVFJ1CNnXSy645b6blaLNPTGqAixDeZqM94WFjYDwBv24ocLalQ2T1g8D0TxplkrAhft6aAeXKWYTRVGJUULVNLSCN554QWSNZPsl7dtdObLRAmngsGmCOskQbJBqANT7OJ4p+uT1DOSv18ciq04/J1VVQhkF2vfXxt8eXiqTUNpJI3Fx4a83FVmvPVmNt9iR8ObrW2nJWqq6Ly/8nEdpYDsxXQE/HlxjVCaeqWNIVEaDQccApo1lqpGSO6jmzXhQHda8ZfBemOL4opIKxbdw7gOdpI+i9+E90YQaNLYaliqqMVkqqfBaeeM+ZufbJcX2gWswPs8T9PAukY0NaRONYhBSYUstZKSCYgd3cKpYCy/TxYkScKrMUgs0YJiGacMqIMJYx3PutIPdsq2CrbUXGvs4saWGzJplxOoQKKkMExrJaxZQr5TM9S7GKVQQjeYb+Xr4of28E2sO+IUSBJb8Jo8PTrB1yZgT0FKtooKV6idylvMmlIjLfEqNFHs4FnV94Zo7QnQIp16j4ph8OJy16Nt8sQi3bQLtVT/AKt9TflGkk4VtRignwnFjnHOM2YqcXSlKpC24lGWwVv+Qu3Fy090mKSA6zNJDM+IVWR8cmho4i5DlSD9q5GjIOxBBsfYRxQgB0UnUdBoxPpa615s6TY9FR1FR5uG1LL50LOWshGmwnxHNlWgyKSra7wQa2BMBxKDFMLhrqVw8cqI6kaggi44foVqE0EVCDTue/HqbrsX783Xq5qSRy1armOer1cHJ56vVxAuPo5utVxIPPV6u735uvVyB1056vVJTtzdarJbm69XIeFuar1chbnq9XfNV6uwbc1XqzR689W6kj4c9Wq5c9Xq6+HN16uSk35uvVm5aq1zHx5avVltpzVervm69Xubr1d89Xq78OerVetbnq3Xet9Oar1djUX56vVytzVer1u/PVuvcrW69zVarvnq9Xuar1e5uvV7nq9Xubr1e56vV3z1er3N16vX56vV38eer1ch25utVyv483Wq7vz1arw56vV6/PV6vc3Xq656tV3z1brq/PVqvXN9ebrdcr89Xq67c3Xq756vV7nq9Xuerdd89Xq9z1brzLvQpe1/HlSJrwotHUqkoKanx7MGYT5KxxeTTszW023bb7BwKXCyJFCVhMxVdHpdws1vWnFc6YgxWOjiqSGZLKZibRLf/Cv2gfbYd+NuL8IFGOnGaM/0WwGo6hepbEupiyCWLAkaCn3HvLOCGLX7AIO3NW6CZpm4WEpih/x2oxbAeutFKYfN9xoVcE2cOpcFv9YkD7uJJKFEVsALRVYnrczzhuE51qsD2PNPSI9Szi+yaolAKQPb7Src2+At48NLJkklXTWnnIEUJ/olrpMe6VZkznisaxVswpqcvHYROEufMjXWxU3Fvhyl8AlQFVZMinqnxSKLOeE4bmFS1HiD1CXsSrGJw4Un/E/a3EShhSkGmLr1kVVp48bxKLfIlSZnUalY7BkVbdlA0+FuLbdyMKTrTTBkfqO1FX+fh4NJKnaO3uugAGh9nx4ZJFI141a30tzLHmvJlHjYuxnUm/gbaae0acWJNEihBpfstzxQKYrER4ctXq4MPHm69WMjmq9XXPV6vc9Xq6Ivz1erGV056vVx56vV0Rfnq9XHsebr1d38eer1eHe3N16uB0789Xq4c1Xq9ytbrrnq1XHx5qt12D4c1Xq7B5uvV2G5uvVk3e3m69Xd+erVea5FgbHnq9XYJ8ebr1evrbm69Xteer1evpfnq9Xr89Xq7vfXnq1Xr89Xq9fnq9Xd+br1e56vV7nq9XG/NV6u/G/PV6uJNxbm69XD4nnq9XXN16uuer1deFuar1dc9Xq49+br1cOx56vV489Xq656vV7481Xq4X0vzder1uer1dHXm61XA9teer1da89Xqxtzderhzderr4c9Xq4mwFubrVcPhz1erhzderxPbm61XXPV6uJPN1quubr1cb89Xq6+nm61XXPV6ujrz1ergbnm61XBuerddHTnq1XHx56vVwJ5uvVwPfmq9XR056vVwJF7ezm69XEnnq9XEnx5qvVxJ56vVxJv35uvVw5uvV0eer1Y2IH189Wqx83W643tz1ariWvzdervdrz1arjfTnq9XYPt5uvV3fnq9Xr356tVxuOer1dH283W66vrpz1ariTz1ergbXvz1errxueer1dXsebrddc9Xq483Va9z1erh4c1W64HTnq9XAnnq9WMk81W66vz1er1/jzdaru/s5atV327c3Wq946/TzdariDYWHLVqujz1erjzderiTfTnq1XAHnq9XQvz1brDL5ZjbzV3IFYsP8AVtr+XEj5hJpQ1ioUTfKtRDV5xxaqqGCrESRYWG0XZTf2ADkeLob1mz/leiwrDRmLDf0yVaRrAxAaysO9zp2Nr/HkcuJ/aE9dBd4eI0OXSSiGH5Ho6RW3rtYqS27Qsba+PJ+y4QwmihQg0J5NtT9/Dg1oUBucI5ZqiRwoESiYsx7kbfDgTuRNCS3NENzrgOFt53nU8k8JjZyzkgM9ywUD96wAufDt48KmzAo4VTZ6bOoNZkTB5ziXuYVUuzPK5v8AKyFiqG3hCTp8Dw6Ye7knoonuGw4PKnnqH60UpKxsLyCiyxQWWSpK3MjHwi/1V8T4ntwqus6KTpb4caBbjwQYGNGl9N/Wiq6n4FfG4flapCQCTYSgeKr3uPHh5l1/+bEK2/Gnm16xNGn8Pp4J6drosALDm69WMgfdz1arE3N1qsN78tXqCjqcnzeH0uDhxEK6qhRze3uK3mNb4m1uOA1qlFEgaQsbAEnTvbjtNUqYAqIAONGr1kN+erdcSfDm6rXXN16sbAnt256vUXzrZQY9hOD1Ge8nk/P0cEgkiFyJoSp3XA7ug95eMrHEUsZUCYNKjp7jGHY3kbB8Rw9leCWliZNpFvsDt9B735dGymXPuNCPAEdPbx6k9SdoHbnq9XXN16uvp5uq1wNjz1eronm69XR/Pnq9XHTm61XH489Xq4k6c3Xq4nx5utVxOvPV6uto56vV39HN16vc1Xq656tV7483Xq9z1er3PV6uuer1d89Xq6tzdar1uer1d83Xq99PNVqvc3W69z1ar3N1uu+er1e56vV76eer1e56vV0Cbajnq9XfPV6vc9Xq756t11z1ar1uer0V2Tbnq9Xhz1er3PVuu+erVetcc9Xq756tVyAtzdarsac9Xq756tV1z1bro9uar1YmPNVasLFvp5qt163t5uvVKpaGWqkCRjv2Ht5QqArYE0MmVOnqzbarGIw8XcRsO/xI8eF635wFKktxtoYoV+XcQQLtVVGotb4KPo4mBmnSKnIbH6PHigU0akq9yVta3fl6pWdCT38O/wDZz1erMCF1tzVerlqPp+nnq9XhbUX/AD5qt1wA9nPV6uPwPt/Lnq9XWoa5+/wt4c3WqjyMfMES3Gl72Ht0+/nq9XnO4a83XqjbQLD8uw+jm61Xv3u/N16sUayqdpu1yTuPs9nNV6pS3v7L6jXm61UlR7P19nPV6sjD3bG3PVuvAgWA9nNV6o9TTQVShKlRIF94A9rjsbc8RO2vAxXZQquyEBbWFvC30c3Xq56k/rrzdarkSALk89Xq4/abVbkG4ufz+nm69WT7Pb7+erVYY4lSR5SSzPrfXsPAc9W6k2Nrezm6rXrGwJ/X2c3Xq8AO3s56tV34d+br1cdrWtzderjYA2PPVquXvWIPN16uBGt+/wDT8ObrVdru/e8ebrVc+5Hs7c9Xq8AbC3N1quRFu3PVuvbfYe1tP7Obr1dANc37c9Va8gcACQ3P3fdz1brq4LbR9duer1ZAoTU83Wq5WBIPNVuvbQCL+Pt789XqizS++It1ide17Ad7ntc+HK1akvmHNkeAQlxHvYi6Rqw8xz499FUe08VIb1UwpemgRxbE6vH51qsSRNyG6AC+z2WJ8QPHhgkadlIFHVtqDYDm6rXQvfnq9XMad+er1e789Xq5fHnq9XJdeer1chzVbrvnq9XfPV6vADnq9Xuar1d2J56vVy0tbnq3Xenbnq9Xfhrz1erq58Oar1d/Rzdervnq9XfPVqvc9Xq9zVervm63Xuer1e+HPV6vc9Wq9z1br1uer1d89W69z1er3PV6vduer1d/Hmq9Xuerde789Wq8eerdd256vV325qtV7tz1ervwuear1et7ebr1e8ear1d256tV7tz1er3PVuvc9Xq9z1ar3PV6vePPV6vc9Xq756vV7nq3XfN16vduer1e56vV7nq9Xuer1e56vV7nq1XXPV6vG/NV6sZbm63WFnPhzVbqOWJ056t113156tVx5ut1425qvVwOp+jnq9XE89Wq9fnq9XG3N16sbOqjXnq9X//Ws878jWpBrvmq9Xuer1e56vV7nq9Xuer1e56vVjdtOWFapA5uxOOmpyuhYg2vzxq6ar46s5ukqMSbDaxtga6g+F/6eVSmlU0DkdXLhjtJFuSV3BGnYAd1PsPFgpo0Gmd6mWR3r6yUrI1yCoAsbaE+BvxSmmlUTTMuPVFXXSU9fEx26+YwuPrPjwzAouJoJ8bnWppnB2OF+we9+XiKrNBI0M9XXIwIVUNgf3e+oPPVqktj0c8dctXTCzQEEEdtPH6uKU7KTK205T4/imIU5jroi7kAkdmt/iRvEe0cbgCt6ia7wnMWNYXWxybjNFqHRxf3G0N/hxtaRFXSozR6vSB1sp+kfUOkqMRZkoKtjEJLgom46LLb92/ie1+Ez7AuBBo5adLVX75pwfJvW3K1RRVAi+Xq6a1mAZL2uGt2Ps4A3UG3WCOFCdtQdTWuL6nOjtX0tx+qy1jFM0EKMTTS7CFMZ1BJH5d9OC23d7wTRG8jRRY8k4ZiOK1UiYYgq5IUY7VsS6W1AHjbuBwxVhSFONKCjpTWSy0QQi1yL/R3IOvfjZwp0Y0NvTjBssHDXGLSKtWjAbJjZWHgV8QeEz6lThRwwlMY0cvo30HrM957pswsyyYLE0fnJIDuJHYxsO/0/fwtKygRxpeUhRmr4cg4RkrLuX48DwFCkdKqjYum0EdxbvrwoKCs41Ur00k8+yzYvGaW5KQ3ALMRuHhrw2aa00XrcmiS9cqeCpwFYqOQebFHZkI1K+0e3ae49mvDNPhpMcaIRljplWdRcVTBcHu9VI+2Lbr7xNrC3hfiW4eDQk7KWMo14CjL9TPw4PUD0nwIZizvhEn8vqIgTMilo1uO0oGqfTwrTeYSUkDgSMKVFtKjAUCeiiW4jlCrwmA0VbGY1jYBd2o0/wBb/Dbh0lerZSMiKn5VwHC6vFYXBDlAVv3+Itfw9nL41Wjy9MOjtNU10OPTjVLG23t7Po5bXhFJyMZo9OFYBQHDhTVMasNvc9wR2I4yBFaKprI9NhGHIRIACPG3LGqigjzPmzCsGlkaRUMMg94nQf3jmomnAYoo79RMrLm2rhwyaN3QbtvmAOBf2eJX+GnHtBRjV9QVhRwPTd1bwnPEcnTjGJFiUuU2291XPZ0U6r/rKeFt3ad4nvE7eNKWX9J0n0oJuqfTjHPTx1rixyEK+EVT+YCguFZu+637pHfTtrwNhfeo0naKEicTNHIyPnChq6l0w5/0be8Ijoy7huOzwYDwt4cL0KxpE63FGJwnFaXF6UYfVWO6wU99f7eGUzhRWRFFa9S3p8wzPOTaumkUIZFujqPejcdpF9oB7j2acSn9kdQpQhU4Gqw+mkFd0fxmXLua5ylOHtJLC7aMfsuRa4De0ePflX09+JFGzZ04GjPvjmBYqYqGanpaxZ28qaQkJVSRsLhWU6Mwaxv48Cy0EUbJxon2cPTH1VyV1V/r7lGObF8FxKQlrDa0KnvHLH7VPj24rWtL7Wg4EUXuJmeuhcXCscwt6fF5ad5Ka20kXvGy6dh3+PI7nSYoBXDRBmjHdPKKkqZUxqSCOmqnAMTLp96jS/x48zelsxMii/RR+unNbWVeBN89YSRPb3Tprydcpe75s+dPihIUhhccFNWrJ356vV7x9nN16u9e456vV3Yc9Wq9bnq3Xduer1etbmq9Xuer1ch7Oer1dgHnq9Xrc9Xq6t4c9Xq7A56vV343PNV6vEac9W67Pbtz1erhbnq9XrX5Wt12Bzderu3PV6uYA7jnq9Xduer1d28eerVd89W69cd+er1d/Tz1brl8ear1e+nnq9XE7u97c9Xq71789Xq656vV74eznq9XffXnq9XHnq9Xfhz1ero9+erVeJ5qt13z1errnq3Xuer1eNzz1arrnq9XXfnq9XuerVe56vV6/NV6uj7Rz1er3PVuuuar1d83Xq98Oer1e0PNV6uuer1eHPV6vDnq9XrHtz1er1jz1ervnq9XvDnq9Xfw56vV7nq3Xr89Xq7vz1eroHnq9XevNVuur+znq1Xh7Oer1evz1eru/NVuvc9Xq9z1ervm69Xuer1e56t17mq9XuWrVe56vV7mq9Xuerde56vV1zVer3PV6vc9Xq9zVer3PV6vc9Xq9fS/PV6vX56vV1c89Xq9cc9Xq9e3fTnq9XQJPfmq3XG9hpz1erjuI56vV4m/NV6ur89W66vryterrnq9Xr81W66JFuar1N8lITXpXxmxClGH+JSbj6weaq1R8SWsipZXw/V2UkKT+94H+njKgRspwY7a44VWpVUSeZ7sqqPMQ91bxv8AC/jzSVTXimKyUElLS4lHXSRLMqSBmjb7LqNCp+kcTkTNOTS8z/k3KVDlhM85WqiaNmAkD/ahZu0UwH2WU6BvssPjxLq07f3VsGgyoqEWEjHcG94G9wQfEHx4sSmqE09qAgsOP03Xieer1cear1e+HPVuuQPhytbru9teerddknmq9XHmq9XffU81W69e2nNVuvE+PNV6oEve/K1uuowAQeardOYPuc9W6iy81W6b2BB56vVLgewseerVc5Dpz1eqE/K1uosshVT8OVq1YqCWem+axGLcDFBMQVB192xF+3biFyliKDHNGP4bheTqjCKZxKZlp1dlXtuG8An/ABa8JFnCKOEDGaDLKNRQLnWGkmnYOkbbSBcAEXt9R4nZ+6lDv20ZSFpaun8xiC8Rvpobe0+3gmRQdVUogOvmr9Y9l/2cV0nrEbc9Wq4lfb356vU5tJ5+EV2Hw3HmUkwJHtC3HGV7KeRtoi1Ll5MVqo6OquyvOCZAdQwI0+vhMvZR6k0KvXPC56uPD5aR/JikooixH74Q22/SLA24hdGzypQydtIzqFBJPgtDjM6n5tqRHkYnuq6KR8b68qrhVk8aEjIWO1AwvDsRb3ztVgfo1+/28OmvEmiZ0aVUE3VdYouudbnjEGaOKvSknhJ0BkUBXNvaCP28L3hFGbJlMUJdJAKroricmJQGRklaqRja1vNa/wB9+/GSJbrUwukvgHUWtoekj4fDg8tTFQykGeNbqm4gjd42v48ZTcqaTgkmKZfRJmkfS9bq6rrBG1ESY1Edix3HaLXF/u4lTnJJjTRGQKFDLHU7C8ZlWirompJXNl3n3SfZfwP08EDGYJdMKwpqKFIHTTtwRVSuSj8vD9vNV6syaG/hz1eqbEADqPjzVepvxZ4kpGlmF9vgPHTXjK9lOp21QJ1WoTmDO2LzlhJHTzVLnebXKsf0d/EHTgfSrTQ3SmRSZzLiFHSYIlRJYTMkYTbbah2bidOwJPG0JJNKVGBTDRZuwPLuC4fhs9UBVy0+7YTq28lve9l/DjhaU4SQMJqgcCAATQ7enrHKfMnV2gwvGKUeRKrEK41DLqDfsRfsONlsJppxZIMdFXd4PFBHRxCMBQFtp24JECBQGUZNObkn48fpqo5Ot/hzdargbc9Xqjt23c9W64E356vVxbUc9Xq6sLk89W69fUfTz1erIjDw/o5qt1K+LcrXq6tpf2crVq7tY81W6zgi/K1upIfnq3WTfc/281FbrPH7CeVIq01K37VvykVuuKyFWBHfmorc06fMO8PlsdObrc1LwfNGZst0Vdh2XqxqeHEojBUx2DLJHe+1gfjy4JGytGDtpef1uybDhWWhTYKGqMPlD4qGIZKoK1gUvqpZDZh27cU6sBTcbcaxVVV0uq8EmENLUQYlJueLbqiHzm/REeIMRFj4EctIPCt40ZvpPlzoFXZajmzPMTUtGWkjkfaVZXsQv/Elt+fDdjuSPHtoqeLoPhGFFy6gYbkWgxXEKPLQkqF8wfLSs1lC31DDx07HhSYJw2UYpmMdtBslHFsBb3iPu5UCtzUmL3Tt8OXqlTU+HN1qvVG4xEezmjWhQC9bcPnruluOU9AQJUiDqO4JVgSCPiOE90JQaNrUwsVVK8s2DVsOGvHvjiQmQE/a3+A9g8PgbcDAE0NZovma8SnzJnJcpUiSBYmMoK9yqHcbj23Pbh62nQjUaRKOpWmhvSkn/ls8rn3olWyCwO06FtvtH8OFc40tor/UgNUfKVMsZ+ap3jm2IpZR+k1tbtYfkTwRW+Eiip2jC5XzzgWO5fnpa6ZYmDYfCSz/AGYwWkNvaNwtwpW2Un20uCgqi55qr8X6pY1idbQbosPpmF2BIWoIOwqpH7ov9Z4btgMATtPuouXLpMbB76MLguBphTeVQIqfMQwOIgLKpTRgB7DbUeHCZa9W2l4EUXfrZV1OK5+ghpn2Dym98NYFhqAfh7eHVsIRRU9iqhAypSxiljavYX8gG5Y2DeAF9RcjiJZpSkVe/wClnPFHmjpjh9LHOkstHGIpAHBZdpNgw7ggfVw5tlyI6KCd0jSqaNERccNaK64ga6c3Wq5qbHlq1WQXtbnq9XTD2c3Wq4C4Nuer1cW5uvV1fnq9XNddebr1Sk7c9Wq583Xq756vVzHNV6uQ56tV19HNVus8Xfnq3Uoc9Wq5c1W69zderoHUj2c2K1Ugc2K1WQX8eWrVcxz1erlzder3N16vc3Xq5WHNVqvfRz1brwvfnq9XPXuOar1eHPV6u7e3mq9Xuarde5qvV7mq9XfPV6vc9Xq9z1er3N16vc9Xq9z1er3N16vc9Xq756vV3f4c3Wq5fTy1aru+unPVqu781Xq9z1ar3PVuvDm61XWvPVuvXsObr1euBpzVar3x56vV3fnq9XfN16vc9W69zdarvnqtXfPVuuad+VNaoo/q0xSWPDMMwjDIhPJPVRwOLa2mIX778B12qVxQts0wmaDPpdQDKvTzNWaMRpo44o5IqWBtoDMyXMlj/huVA+PC8bJowXiQKHD0iZdNJkqqzJUxBajFauWUt4Mq2VSD421F/hwQ2qYTNEF2qVRSm6tzyYLnfB8aD+W3zNP4XLsQy3t/hA/PhW6P2hpcyZRVT3qEwDC8055qlxhWnZampSnlU7WRiLqNO4JuBft4cMGVFtOFWUNZxodPTzgWHdNeg2I4evmClkmljSVl/SMkR9g7G7HtxFcKLqpp1A04UJXRSgyd1kylmPLGLAx1GG1MbUsjja8MttySK473I+648OK0thSTPpSNayhQI9am9ScuDFsjS4jVf8lOVREse7QtcItvZua5v2t34XNjSZNLFGcBRH8fwulpKifDN5halEZlSNwX8CbDuFuNR2I4IEGaQqq2H0x49h+OdKqJ6GwWmZoSBewI9nwN78UjCidwY0YFhrxQKS1HI78cqtdc9Xq4FQTfnq3WMg89Xq656vV1z1er3PV6uraW56vVjK+PPVuuBHPVqurc3Xq9z1ergebr1ceer1dHtyterrvzVeriearddeHPVuur89Xq5A89Wq7ueer1cgfHm69XINpy1erluvzderx9vPVquvjz1erq9hf7uer1d+F+er1evbXnq9XW483Wq8Dbmq3Xe7m69Xe7uOar1evpfnq9Xrm3PV6vbr689Xq63Hm69XE89Wq656vV1fnq9XHxvz1brq3NV6uiebrVce/PV6vc3Xq615qvV1pz1erh37/Rzderq1/gObr1eNu/PVquPPV6ujz1erGb3I5uvVwNubr1dE81Wqx3N/p5uvVx5uvVx+nm69XG+tzz1ar19L83Wq4nm69XR9nN16uhprz1err6ObrVceer1ePPV6uj25uvVjNzrz1arifaOer1cDrz1brGfZzdarrtzVeriT7eer1Y/G/N16uF/Dmq9XEnnq9XG55at11pz1arrnq9XAn2c9Wqx9zzderjz1erET489Xq4Hnq9XV+br1dX0vz1arxb289Xq9uF+/N16u93hz1errcPbz1er1+brVd356vVxvpz1eriTz1erq/N1uuPPVWuubr1e56vV19PNV6uB1789Vq4Hm61WM38eVr1cDz1Wrh8OarVd305utV6/hy1arskC55utV2NPe5atV0bW+nm69XXN16uJ56tVwPsPPV6uNr89Xq6Pe/N16sOIAR4bVTSfYWGS/0W4XXB8MUtYHimiHGeRVrayhWy/KMHQ6A++RqP8JW/1cBKhjQyBwpqpK/qDnfDaTAKExtS0Gy8drAq9woUexF4gOWfmFSgY8aIrkBONHgy1RRYXhMGH09hHAiIv0KLclZCA0kJHAUGyZpRnX48vXhQUZ0pnE+yXSNY5Abe22mv+twLXFCJiii56ikxXBJhg4FkRwC2gOp3gHuBpYfHhEmjo0QfMa41hmFnDKxzH50dvKLbVClidz27lfZ8eEV+sggDZQQzJRAigDhgxGgr6ijo33S1a74HtcW7MAB2Nu3CMDCgLVjPpDw/MBzLQrI7nyQC6MpG3xJb4kcFOUDU4Io3YBq1w8lyjGuPx5ut1wJ5utVwPN1qodT5ogZobF7Hbftf483XqLViOVKrqVmahzHmIlKHBZXmp4lkP6acHaGkUaCOO2i+J78cFVNC3Tea0w23uf119nHqbpYU/wBjXjNXrOTrpz1ergebrVY3YjUc3Xq4Bie/jz1aprxGBZYyjdmve9rEW7H4ctXqLV0gVcnZlx7pM+kdFL89QEnvSVBLFBfwikuPotys4xSheImjIUcjHv8Ar8OOUmpxOmvNV6uiebr1cTrzdVribnm69XRPs56vVxPN16uPPVqujz1ergTzderjfm61XR56vV7nq9Xubr1e56tV7nq9XR56vV1r9PPV6u/jz1ervnq9XR56vV7m61Xibdhfm69Xhz1er3NV6u+br1e5uvV7nq9Xuer1dE256vV3z1er3PV6vc9Xq8Bbnq9XfPVuvc9Xq9z1er3PV6vc9Xq9z1arlrz1arwtz1bru3PVWuXN16vc9Wq756t17nq9XR056vVjLX56t1jtfmq9XVgOVrdO2G4TU11QI0W5Iva3b4njS1hIp1KdVD3lLKdLh9ImITp5kzBW2NptB7fXwicdK9lGKUaaEB5XAVBtDE2uPs2v2H1cZFXNcioBCKLWP69+KhTJrpp0iAd+1wBbuSdBp8ePg0zFTV3WNzx6qVLHugbT+vhzdarmANNO2vf77c1W6yXBFyb356tVyY+I7c1W6420sNOer1cQB2Hc+HPV6sehuP1+7m69XTWBJIFz3/X4c3WqwMdLdrc9Xqwre+3v+v58tWq8bXv489Xq5KD2va/N1qsiKNN3j93x5qvVIQX07eznq3Ug28fhzVerCfj2/XTnq9Xe097dubrVYySpBH2de/5Hnq9XPxvbvzderrW2vf4c9Wq7AO0c3Xq5kA+9z1erjYi2vfnq9XdlW20fnzdarDOHl/QRErfuwOq/2nnq9UoAbbDw5atV01ibc9Xq4gG/x5uvV0zCMXaw9p/Xvz1ar32o7r28OWr1cbMDqdP115utV7tqfDnq9XMAeA+/vzdarkugAPj93PV6u7bh256tV3YtrzderxFjt+7+jnq9XrqBdvhz1erkoPc/Tz1erIRrz1erGzFFOxSx8B7fv05qt0zYviNPQ0bNWTmEsLWTVrnT3Pj4cslJVsrRUE7aDHEs5/LxCnwtXV0XahkNyB4s1+7Hi9LQG2kanJ2UHUk9RVTvPUsXdjcsTqeKqS11f2nmq9Xffnq9Xgp8eer1cgLa89Xq5beer1d2156vVy+jmq3XrX56vVy56vV7nq9XfNV6ux3t356vV0e2nPV6u9PDnq3XdrDmq9Xf2jz1eru3t56vV39HN16vc1Xq756vV4c3Xq756vV74c9Xq9z1ar3PV6vW56t163PV6vc9Xq7tz1br3PV6u+ar1e+nnq9Xrc9W6756vV3zVerrm69XY5qtV3rz1er3PV6u7c1Wq6789W6756tV61+erde7c9Wq756vV1z1er3PV6vc9Xq756vV7nq9Xuer1d25ut17nq9Xuer1e56vV7tz1er3PV6uuarVe56vVwZgOerdYWk56t1hZ789Xq4G55uvV0Oar1dac9W64kgc9Xq4m/089Wq6N+3PV6uvjz1eriWA783XqiyTgePNxWpptmq9OOAVSa//17PORrUgV7mq3XfPV6vc9Xq9z1er3PV6uibDm69TdWO6wkRmzeH08vVaLX1Yra2DB54oXvUhd1x4fEfDlwKuKrBzDmiur8RjeuO79Ooe5uPdOluKNNWBoTK6piqo90SELbT4aX08eaq9Fb6lY+mHSSEEOFW5Q9/hYH2cXtpmkjiooomc84wUsBkq12q2pA8Cex4YhMUgKpovOLZ5ovOaKBiVK3VlGg9v0c8VCvQRTAmcY4o2mhUNA3s11PtI7c1WppoxHGpIrVMV/LvdluDYnTx8LcVpFJFGlhlLG6CulbDsSWR4WBMLJb3H+k9x7bHjCxFXSZrLjEFPheN04BLLKpUPYC/tUj28SqOFKUjGm9MXjwnGBEb7gP3Ta4+jte3EwOFK9hq3f0EepOvxapXptjsrVKhCYN5s6hDfYL6mw/LhFe24WNQ20b2z2kwasT9VXRGm61dOYZcuQR1lUsTGOJzZiQP8mD3BJ7eF+BFl8sGj5xvvRWtRUYLX9Heq0YxSGekUS+XPDIrKyi+0j6uD0K71OFBUp0KpYBv5TmetqcxRyTQRMGNlCmWMnchU/vFl7njSvEnCnk+E40ebpl0vy96kDSV+VcMlLUbIsglXy2CkWOo0ccDilKtsFGhCNL4kCruOl+QqTpplOHD8Ho6dDTwgXk1vYWJ/XXgeUvWZNK4gUx4D1C+ZzqmBxVUEIluHlBJjViezHuAfH2cEzSPDNETisYpc5uSZIi77WZwReM3W4090jwPFYpDtquPrzSZsyuRjVXHURU0pLRs0ZMTeGhItf6OaStKjANP6SMaR3o/6pdN8A614bX9S4zS0HnoZqimJV1JIs4HYEdzbvwuvWipOGP4UsYXE1tt9VvVP0JoejrYVmHFaPNGFYjSulNVwMhlO5LCOoi8D7Tw1/PNFEHxCII/EUGxaua5GEGf3VqAdVqXCMXzBiFDlqQRU00jmNGW+l/c2k+Hw4VM4UKl40isidNMwUki1lTFuVWFnQaE/AW/Ini7vBSYoMUfzpzV1mBUxocSjKlbEBgRoe308sYNJcaFGszlQ4ZF8wZbLY9+30c1VIovud+q1buY4dNcHUC/h4245VaJ51n6l15ponifcJQVYA639hHgeOMiTW3MBRCcXxPFJ8QbH8Ojb5+kbepv9tQb2t+9w6iRSCjW9Juu4q85YV1BrlNDDOiUtVMi2AlTQbyOxtpc6/TxKgBowdlK1HvMavhyTRZc6/dOKuhzPPDXyogFNNcBtyreIhx430PI+zJj8urUnAGhRavaxjtot2WIcRyxM1PVFlkpH8poXUrJBLG2iAfvKRqDwgBxmjlQ1CjS5azPFJMsi3RiA20/Hvb2W9nDOg+oRQq47iSYzgLBjcHRh9Ol/6eWWJFJxgarJ669KqPEquPG6H9BX0R7jVZYwd2xl8bdxwvbX3Z0nZRsg6qKZ1BrcfqqdKuiUx4jTqTE0QBWQJrftcG3t+/migT1UbJVRxOnfX4T0tDHilDNDT1tKrbtrFVqFUBr31XeL/C/CdxgpBI4V5Q1U6455eHrWQCcyUdaVnhVgAR5mvum11N9CORrdIiiC6RpprwDEUapTeSjKb/SB7OEgMGgkoUeLpdmKDEsOMUWjxkC4P2h8fo5PG7NwFoUjiMapQ50sodb8lGrCp/cc1W67FyNeer1d25uvV3bmq9Xuer1d89W69b2c9Wq5Aa89Xq5ga256vV3bnq9XfPV6vWB56vVwAtpzVersjTnq3Xf089Xq78NOer1cSL81Xq6Av356vVy56vV3z1ervnq9Xubr1e5qvV4Hmq3Xr89Xq7B8Oerdcweer1dfs56vV489Xq6Ps56vV7nq9Xuer1dc9Xq9356vV7nq9Xhz1er3081Xq9z1er3PV6uuer1e56vV7nq9XXPVqvc1W699PPV6uvhz1arq/hz1br1r81Xq9a/N16u9eer1e+PNV6vHTm69XXNV6vX9nPV6vc9Xq9fnq3XuerVevz1erwNtOer1d38Dz1er1/Hmq9XidebrddX5qvV4nnq9XV7ac3Xq7v7ear1evz1er3PV6u789Xq9fmq9Xd+er1d89W69zdervnq3XXPVqvc9Xq9z1ervnq9XXPV6vc9Xq9zVer3x56vV1z1brv6Oar1dE256vV0dDzdar1+erddC/PV6vX789Xq8T8ear1cbm3PV6uPw5qvV6/t56t16556vV14681Xq43PNV6ur+PPVuuu3NVuvX5qvV1fx56vV1zVbronx5qvUg83UeIiA1+AMErItVDH3XHih+DduF7qTtTtpc0obFbKCbIHWHA84YvW5aDtS4pRyOHpJdHsO7L/isdDbhcy9q24UZv2xbAUMRQ20+JSNTy0LsRHOux1vowPgR2NuGe2iY0kIBj2TpPIoF+bw5juEV9V9uwnsfh2PE+LWzZTVCRSVdPiFIldRtujf26EHxVh4EcXJUFCRXqzE8vXq438DzVbr27Wx05qvV4E305qt1yv4jmq9XInmq3Xvo5qvVxJA5qt004ljuGYQhfEZliHxPEy3Ut7TVq4YTmLB8diebCahZhHZW2n7JPa48OabdS5sr0VPc314/Xq6Tmq3UoNYc9XqxvqOer1RHAF7c1W67jO3Tnq9WUtfnq1XoJqePd5qbyfsn2Hmq3UKausCSilbWtblTVqiYrmqpyxkDEhFAd1RsCNtvqdAR8f4jhY8YFL2hqNBFmbBzQ9KVxDE4vIqqt1fatrNb98cKCITjRukyqgV6cQVzZ8qJsWTyjFATF/rKe9x9HGWBK8affPgwo1+F1liJE7Dt/f7OCZNBpVPbMBHujGjdx7D/RxRTNYFF2156vU6VAw6OnQREvIft+wey3NVapuEYZW18dRT0x2GeCZQx8PdNjyisa2DFEwxl6nKmJmgpZBuG4u+24JYWJ+n2cJ1DCjtJmhQ6y1BxHAsqYkVvFPTgKq9yy2Nr/61r/x4he2ClLOBNILPc1LieSsLxST9GIkmhCe1r/ZPGSZAp5OBNOHT0zjK1PuFilwRe+1gbEfQeG7H20VXH3UnuvkHzdBhWa1C7qQPAwGt2FmUgdtVvyj4407bq4Ur+muIp1B6LmORTBDQUVV5YvrPKrljcexe4HEQGpMdFKV+BfnWbofWLh2XsXp8TPmrPCHKgC3vDaq29nt5e1qlyKbqbLuBVM6yS0yM4OjAAH7/AKeHZtm1bQKDpUaUIyZgM0vzHlhSSCQO1x2I+PGzZNkzFa1Ut2YE3UbRoAB93bhtTVdj7V/z56vVmQnS3hz1bqVELDmq9TbjHltRP5uigE3v4cYXsp1O2qBup2JU+FZzxLDTeSOQ1DKQbg+Y7fveNhYcDyRq9tDlJgelF5x/E5MeniwjCUMkzFkK7v3doW7fRa1+GKBoxNMKOrAVxoMuCLGBHURRyvDGoO5dxO5TtVSdbADm1OYV4Ixo3XQXBXg6oYJNGNzwOtxv7AixHxF+FGuT60pdTCT5Vd3hp8uFUJse/wB/9vBQnZQCNOJZTf6f1vx2m6w7gP1/p5uvV0Tz1eqMHST3Qe3tH3c9Xqx3107c9Xq6Jvpz1er17ajt+vjz1erwte30nnq3XYJ8ear1SI3sNOardZiwvylWrsaWB/Pmq3XMPp8eardZFbQgH4c9XqzJ25ut1Mj7crFbrkzEdu/NRXq7TU89FemnJR7p9vPRXpqMe/NxXpqRGbDxPHRVa5KffBJ5utU/rVvEq2NuWivTUN52kk94689XprIh0sebrVcha+nN1WpEZ7Hm61UlwGS3PV6g8zXhBxDCq2jTRp4pEF+12FtRwueRqSRSxpWkg1UJnCnpsIx+ohrCVZWYSbv8QO1tO9j7Pr4D0zQ8SZFFphjkwbrbUV06M8dbAPLt4OtmU3/1ux4eHxM+RpIMHPMUM89UzNPiMOjuqybgNDcX0Hw7W4VAcKXUCeGVAqMdqq+Zx5BbZbvbtuJ+vhwoQkCkQxNddR+ntPjVAlVg48iRGiMqoNqzRAmxsNLi51HNsvacDVXG9Wyn7CBgdJg1XBABDThYEjRrKPcYAWHsPc8YVJNOiAKXdXmOkpY1xGEqSYTsa+m1yTb6DxOEk4VYmi35iyRW1mLx4lRSxVQku2sgDAs2oAOo+HDtDgAiitSJM0usEy7Wfy2pXGkHmzEwRRm94xa7OT2JPhxIpQnCnwOmjH+mzPuKdPcz0+OUTWUjbOLn9JHexDL20Hj354LKFSKTuthxMGr18CxL+bYXT4iCP00aSW9m4XtwVIOoTQLUNJinm/Haaru+tuWrVZFPPV6u7g9ubrVdWuebr1cGFuerVcbc9Xqyr7Obr1Zx2156vVyGnN1quYPPV6uXPVuuYPs56tV7w56vVljvzRrdSgear1cuer1crc9W65Ac9Xq5jm6rXME3t4ctXqy3v9fN1qu+er1d8tXq75utV4c1Xq5Dnq9XL6ear1d89W69zVervnq9Xuer1e56vV7mq3Xuar1e56vV7m69Xuar1e56vV7m69Xuer1e56vV7nq9XfN1quweWr1d3PhzdarsEc1Wq9fnq9XvHnq9Xd+er1dH2c9Xq9fm69XXw56vV33781Xq9fm69Xdyeer1d81Wq75uvV7nq3XLm63WeFdx42oxVhjRPMemkz/1swzDqVvPp6OCqqpiF0BhayD6S2n324Aye9WTQ0SO6RQadfsWrqyti6HZfkSNsUMVJHTxW3OWXdK5bwI73+HFSUEmqatIk1YBkfL9FlHKOG5doQFjw+mhpwPbsQAt9Z14J0p0iKCy1ajNBf1yWENhuPyrYUosCBpdWDfnwnuBpVPVRtbmUxRDvVDkWgyxi/8AWOgbfNi0gaOK4HvmzKo9mvY+3vxClZ1RRqkSJpfJh1Vh/ReGhqR74nnYFT9rftJLew7tD8Oa2mq0PXpHydhGFdMZa+WnC1WJ1MzzEjU7G2pYHwUfx4IGhhRA+o6q66rZeraF56ul2sJopYoiw0Rm/f8AqXtwnfRpNGTC9Qqr3Hem4zF1BwwQzuJJ/Lp5pI/8S323I/xg+PFzLsJiruJxmri+kWSMLyJkagy5gkflU0EYJBPvM5952Y+0ni7zohUZNCZIoHbigUwajNx2q1w8ebr1dc9Wq9z1brgU9nNV6sZBHPV6uuer1e56vV1z1eriRfTm63XRT2c9WqxldLc3Xq4kc3Xq4EW56tVx5qt11yterrmq3XE89W66sO/jzVervm69XXPV6u+2vjz1erwNubr1d35atVyB56tV3e3PTWq7vpy1er3PV6vc9Xq656vV6/PVuvc9Wq6AC9uar1d35uvV6556vV7nq9Xuer1evfnq9XV/Dnq9Xvp5qvVjJtz1broknTm61XHnq9XfPV6uuer1dE2HPV6uJOthzderj3789Xq6ue3N1quubr1e56vVxJ05qvVjOvN16uPPV6uDc9Xq4315utVwPN16uJOnN1quvp56vV0dNObrVdeHN1uurDx5uvV1zdarie3PVquuer1e156vVxN783Xq4X+/nq1XA6c9Xq4nv/Rz1erHY9+er1cDz1eriT3tzdergeer1cSbc1XqxseWrdcbnmq1XXPTXq9e2vPV6sbfDm61XA83Xq4Mbc9Xqxk89Xq4N8eer1cCdObrVdE689Xq6vrc89W66v4jm69XVxfXnq1Xt3PV6vbvbzder27nq1Xgbjm69Xd/Zz1brjz1Vr3PV6vc3Xq9z1eronnq9WMm556t1xPPVquB15qt1iPNVuuB56vV1fmq1Xr+HN16uXcctWq9e/8AHlq1XgRzdar3cX5uvVxsBofr5utVw7/Dnq9XXftzderrnq9TfmGWODLdW0jBbo1iT4W14T3JoztxjRGYREclYvilWW/TP5LWFztDWCR+N39vAorbQpFLzpBRPS4dU1M0YR5ptEBuVVVAAY/A8FuWjAmg1fHECjNYUpEQ3eHD00SCnYmw043VqD3qNOKfC0RRd5SSf+Ij4+3gauRR9b0VPH5K8YTFShVVmDxshUfZQXJPs78IE0eGiWZ9wCkzNjTYRERAoCCAWO4mQ6s58BuBvyj9sLhMcRsokumA+I9lBL1G6ZZqyEkWO47StRRUrrFDUSsv6Uk3CxoDucDv2+nhJ/L3RtFAQ26pij5+keizLmSmOZMu0r4Xg8qhZK6pQ/M1TjRxArH3YwR9rx4Lcqs1MTO33UaJTpFWKQxJBEIUJ2qLam5+kn28HYwpyuyQebrVYyT93LV6uN/E89Wqxt3vzdapkpsEo6KWR6W6pKSzJ+7uPdh7L8sK9UgUUKMWA5aarFSAoA+jnq9XRJPPV6uBPiObrVcTY6nm69WM7VFz4c3WqR+L5yy7QYrBl16hZMRqP8nSxkNKR4sVH2VA1JOnKagDFaoDuoX/ABnOrOUs23IWtefCqjb/AIZl8yG59u9fz55WBBpSjFJFGHgP6QL2+Hjx+ktOYt38eVrdcSdebrVcb83Xq98ebrVcD2vz1brq9+erVe5uq1xOnPVuuBvzderjz1errm61Xuer1e5uvV7nq1Xuar1dc3Xq9bw56vV3zVer3N16uuer1e5uvV648Oer1e56tV335ut17t356tV76Oer1e5uvV7nq9Xrc9Xq756t17nq9XXPVqu+erde56vV34c9Wq656t16xHfnq1Xuer1djnq9XYt489Wq5WsObrVdge3nq9XuerVd256t17nq9XRNuer1Yib83W66tzVbrkqs7BEFyewHPV6lll/KlXik4RFJv3a2g9oHx4ytQbGNWSkqowuXcr0GCU21VBc6MTY39v1cDzjhcNGiU6KUwhiij8sABRaw/hxinagkXnLC3uiy28Pb9/LiqmsTE2Cra/x/P6eKBTJqIgEtYJFZmEZPj7oPst4n6dOOiq08AkWt9XFNMVkuSwN9PH6+brVSl3MLc9W6zi/Yn6ear1cxz1erj8CdNeer1cSLkEc9Xqw7FvfVSdL/ANHx5uvVzsQNo8ebrVRipDAe3lq1WI6EHtz1arsHUkHv483Xq6PbU/UOer1ZVAv317f3c1XqkI3a5/X6Oer1ZDu8PH9deardcTfwBv7eer1cgOxP0c9Wq4H4eHN16utGJv35uvV5Rc+236256vVzAub+PN1quQudCLePN16uhcmwPPVqu/G556vVyABOn183Wq7A29+55uvV0QoJJ7c3Wq6Kmwvz1ero+0+GvN16u/aRpfx5uvVi08Dr9HN1quQWw10vz1erla2o/Lm61XNQb27X8eer1cx7ex56tV4gA6a89W66VTa/69/bz1arlaw18P105uvVyuF90d7EgD9fbz1bqKjSw06mpYF7XYjQX9g5oV6mbEMYgwyhaepqEjFjZmHcnwVRqePpRqptSooE8WzJUVspanLAdt7faPxsNFHDMCMBRcTNJu9z72vN1WvC5+HNV6uQFuer1ch7PHnq9XIa89Xq5AeHPV6uQFuardd689Xq9z1ervnq9Xd+er1e8eardd9tBz1errnq9Xe3nq9Xf0c1Xq7trz1brsC3PVquX0c9Xq9oNeer1deHN16u7c1Xq75utV1z1brvnq1Xuerdetz1ervnq3Xvp5qvV3z1er3PV6vc9Xq7tfnq9XY05qvV63PV6vHTnq9Xhz1ervXnq9XrDnq9XfNVqvc9Xq9bnq9XgLc9Xq8eer1d89Xq9z1er3PV6vc9Xq9z1errnq9XfPV6vc9Xq75ut13z1errnq9Xuer1e56vV7nq1XXNV6uJPPVusbPbTm63WEvzVerFuueer1eOvbnq9XG4tz1erq4tz1erjfnq3XG+vPV6vX56vVxLeFubrVYXmC689Wqb5aoccAqs01TVN+OAVSabpJSeXqtf/9Czz4cjWpAr3NVuvc9Xq756vV7nq9Xuer1Y35YVqm+o1Fjx0VSiq9bZnhvOr7FRSSQdSPEcuBVxVbL0mH47mqBqN9pMrbwtrMB+8VPiPhxVGFbmhAzpSthtJT1kL+XKouAOzKO5tzyRNeJoh/VzE5V8yqiUG1zfv27/AFfDi9PhpKrGiJZtzzS4jOlNWn3D7u5xtW9tNfjy2qabiKCGqrKCtTy4m8i11uBpfx5oV6uGWapKfEko5ipDEXX2+z6/48vTcUZnCMgUeO0JlRlKnUe7730EdjxVrikxTNSarp/NkSpVsViEUEy+YpZdGRuxW3t9vt5UrCxhTWkpONJrOL4PUU1NV4UdzQyAst7sF8Tb4cQrpc2az4H0hzx1ApMQzplPCazE6LC0D1r01O8op4/CWXYDtT2sbD2nhYu4QyQlagCcBOEnoFGYaUsFQEgbaHfoNk6rrMz4fjuV5ZKauw2dGVgCLbSLqx7bW+PDBxOlONJmlalYVsn9M8RxOqo1/nUIHmxK+wEAjTXaOxF+1uRc/Q6RhRBvVH6a8IzxmdM6YyPmIpVaxVdpst9HU9z7Po4ut7koECmHGQvbQLYr6e8q59ydhWX8FjkE0B8oSPdZIkB95WJ7r/hv27X46m4U2ok1dbKVpAFHd6F9HqXozl6PA8CxZYJGtvLqNz+25vcfDhU68p4yqlCUBAgVB9RnWGmyDk2rocIxU1FWqNcKQHQHW4A7i/7eLbRnWrEYUifc0g0RboZ1v+drDWYjOzyb7PqLAk9/brwXqRFBwKmrQ8Bz3SYhhsc4kBZQrqT8NeIimrAxQh9XvWL0xx7oXifSbqJlyKonqKdkpqmMqojlAsj66gfRxpA04QD0HiKucTM+dazeaczYjgmMy092jTeVVtQLX/h48N0pBFJCog0rsK66Z5w3BJKOlrZCoU70BNnUEEFT9H5cSLtkqM0+HyBQy4Nn7Dsepoqxn2+YEJXduIPtv4W4nLRTStKwa2dvwzaHoNmzpJiGX+pUVBWVEgV3nkQCUREWDtHJe6qdGKm4PC23LepQc28J99WulLSAUbOMURn144XkroL1VeiyJXpX4XURqUSKTcIri+1W+HcD6uPAJCiEGRzhWmyVJ1KEGq2sd60TS00klKxljYfa12nWxvbt8eKAKqcKL/iOdcZxDGHirC6ROB5R8LHvYj+P5cVwIpNjNIjNdJi9RUiGObeh1fdqNNdb9m+j6uONkCqKBNBe0kclUJEIWSI2Y/DxU8MqTU64bjEGV66fDKGR1w/EFD2IDDeftGzaXB1A4lWNVK0GKsK9K/Xefp5hho8xO09MrqC8BtvS4sNniPzvxBcN/mEaeI2UsZPdqk7KsV6s5+6d9TFpeoWQQ7xvBEtfElhUREDYJGQHcR7Tr7eRZ3am1FKhHPChuMRIxpuy3jdKZo6A1AG5QYGf7R0+48MEKovcRxoccAzPBKvy7kFl92RQfC3fikmKKVJikJnvCoKpN5G6P7BbxGvukjxseFLojGrpMVXp1UyW+VsYoszUzvFBFOofaxstzdrDttI8OWQ7rBFHbZCqF7p++XKjDqvKtaTUKj+dHLEAdgY7gwtcgDXThI8ojGjIpoUKzIkuZYpsNjrfNkpoRPDIgG6WNSDqPHb3PjwFXKxE0W3DeoUGeM4bW4JSR48E86lJEcjobNE97Wde+0+B4Gkp1GKBjrenGjUdHImfAhiVAx8zdYhjfcD2HBLl90u0VqQYNJAmaNRgtc0yhJV8twLlT+zk+2V+LsY4HnZVCIpVob68P61WXvqObr1d89W69z1aru3PVuuQHt56tVz289Xq7AHPVuuVuerVe56t17nq9XuerVdW56t14c9Xq9z1er3NV6vc9Xq9z1er3NV6vc9Xq9z1er1+er1e5qt11z1ervmq9Xuer1ZAdLc3W67PPV6uJ9nPV6uh7Oer1e56vV3p356vV1bnq9Xuer1e+PNV6vc9Xq6v489Xq9z1er3PV6vXtz1er3PVquvHnq3XuerVe56vV7mq3XXPV6vHnq9Xrc9Wq9z1eroHTnq3Xrc9Xq6J05qt17x56tV76eerddc3Xq9zVeru/PV6uPPVuu7683Wq6vzVbr1+er1e56vV2OerVeJ56t11z1ervtz1er3PV6vduerVe56vV3481Xq5X56vV3e/PV6uxz1br3PV6uuer1evzVer1+er1eJ5uvV3z1er1+er1evz1errtzVeronw56vV0T7ebr1d81Xq6J5uvV18TzVerq/PVuurm/PV6uuar1dXtrz1er1+er1cSe55qt14nnq9Xibduar1dX5qt10fjz1ergb+PNV6vXtz1brq/NV6uiSOar1dX5qt014hEZYzbw42oVcUS7q7kLCct59w3rV5hpoaZ1gxHbcbUdgI6pCNQ0TW3eBHCZxIRjR608VJ0eyjOJPvCyqwYMAwYG4YEXBHtBHFgNFRFPVHXqB5Uuo+PHQabIrJRVCYfjwLENBWRsoX/jwa/Wbag8qBpPnWomlHceGvFVN1wJ8b81W69e5vytbrsa6c9W65XHjzVer1zfmq9XtbX5qt1ErJxBTSVFr7FZvuF+NLOkTVhVUnXDrpWVFRLBI7RuruoGvu+y/w5G9w6VqmkC3KTPpO6p5orOq8WELI0sFUkpnAOgRQbMfoPbi6zWQursKKjFW50lT56BvHg4GNLjTgne/LVqst/Dnq3XC9uar1YX05qvViU639vNVusm7W3LVqo72BN+VrdNtU/uknlDVhScz3Ni8OT48Np3VGrZxtdvsjYLrY8Kbg4UasDGaBbqMmaMHyzhOGYmQZFkdgL30Yiw+jvbhUsEDGjVEE035No46jNoxA1Blm+WvIPAC+mnLMiVVV4wmjC4bGbfo10HsHBCmg+qnxSyAr7eP01WM/DTnq1Xhr8OerdK7C6uaesWSlfYijaw+Fu5/p5Uit0QnqpmnC6GtqqFN080bNusB7o17Edx7eBp13RhRkXAigkzB6ra+PKOF5KiwcTTYa58moY23IbgLrpcD7+Eq7gxFXS+AZikNlr1D4lihiy1mHDvNw9ql3V1vujMg2kewqD28eNpeOw0sQ9qOyjodJ6X5jAKkbtpFRISD211A9o04J7UyDTF1tFKfq9l6CXodjGKzxr51A0c0bA6+7dX+8Hjz2ymmD4qSnpgEVD01ky9UkzTRHchvuX/SEJ2Mf4cQtGZFLn9oNY+nWGLQ5nqoq2UxNXwTJ5R7fo2DbQvtFuVY8Kqu/4k0p41WCraInxI4KxjQWIpX0z+7f6uO1Spl9b89Wq5rzVbrMnhbnq9UpCbAnQfT481XqC/rBmRcsZAxLECQrmF0j1tdnFgB9/EL6tKaWsJ1qFUXZhpanHq8RRuAyrJHIx7WLXUg+1TrbhIk6KGpE1nwjLNDg1SkFPGvugqCR7x2ruLsw9p8OMLcK6eSgJrFlzC6WapbF1WwlvtLf6vuk/RoeecUdlbSONGV9NWFpi/VBsQ3xvHTwkKFHZ76n46c82JIFIrlUJNWv4dV+bGhjA2ke3w7X4K040BjTwWsNfD2+3jtUrGzHuT7O/N16u93hz1arixAN/wBfjz1aqM3e3bnq3XANruOvPV6vX1v7P7teer1ciB8Rz1brx1H081Xq5xsBe/08rVqzqwYW5Wt1zuO45qt1yJA/s5qvVkQgactXqmpoBbTnq9UtQB4fr7Oerddak683Wqzx38eait1PuLc3FarBYEjm61WccsK1XKNfe5uvU4nUDXlq9UUG0l+Vr1Tk05utVl0Fvjz1ermjbdDfm61UtG7e3m61TdiUR8syDuBxtQq4NVo+orIFFS5qOMqSkVQSC233dx7gntrwFPp7pRoa2q9aaKbW5QrKTOOG1LvDJMS0ThTuDRsvdfFTa3NB0FJFGGnGanJhy0ZmjWNpowwVog1mVfagOj3HgbH6+V1TV6L1OuG5e6jz4G0l6fErSQ7vsm599WB7EHh7itGroovkJVHTRo8HwJ8PpEwypUhGU7UOo2990bH90+I4RKVJml4FIurythNFi74BLTlo50MkDC21wftIL63U9/hxWFkiaZig/wA19I8eappZ8LrXWkikU+U40X3g1r+KDWw4tbuABiKSqbJ2Gm+g6ITLiM2LT1wmSV2kRGRro2trG/h3txw3WERTfcwdtO2IZTnwp6WjkaWVoyWvvO1t1lD3vc6C9uMhzVjV9MUpsOjqcNqKOLC3RlDL5yk+9a/i3gf7uUma8RV7HRnMuGY7kugbDphJthRW8NpUW2/AjgoYWFCgW+kpVQvE68MKQVxvzdarkDrpy1arIG9vPV6uYa/fm61XenN16uBGvPV6uS89Xqyjnq9XMc9Xq7BvzdarkCeer1ZAdLnm69XLnq9WROaNerOpI5Wt1lHPV6uYGlzz1brkDz1arkNObr1cgbctWqzD2jnq1XfN16u+br1e5uvVyHPVqux7eer1cr81Xq7156vV76Oer1d81W68Oer1e56vV7mq9Xuarde156vV7m69Xuer1e56vV7nq9Xuer1e56vV7nq1Xubr1d89Xq9y9ervnq1XZ56vV7nq1Xuerddc9Xq99HPV6vc9Xq9fnq9Xuer1d3vz1eru+vPVqu789Xq7GmnPVquQ156rVjrK1MPw2orJNAkT/eRpwvuV6EE9VKmU61AUTPoNjBimzV1AxBljgoJGp0cC94wd17e0sbAcBzGCdVC58SQmkT0Gek6m9f8AFM9VMNocIjeGlLICfMl0LMf8WwHt7eHFviaLrnwpirHJChWwsb2/LggAoOk0DnXeGZunTONVaVlPwuv7eEV7wo6s+NEFz5/MOqfUHCssU2lctPTQx79QrAiR3A7WCqQT8eFaQZo5nSKHCpwatqMq4NgmJAxyvP5czq1lG+Q72AHgBbjiBJpOowKOflLLVPlfC4cLpn3pCulgBe9rnTx4KEp04UGVq1GaY+peV/6y5VqKSElJktIhHiQb7fr4kuEak+VKGF6FVVvm3DazIeb51pIjJFC9LKX00LEmzE9gLW9o78KGzR+rxVa7l+SKbBKSticutRDHID3uGUEflwQmgsadHBIv3ty4qpqM2nHxVK4ctWq656tV7mq3Xuer1dEX56vVwKga89Xq4EEd+er1ceer1dc9W692HN16vW8DzdariRcc3Xq4Ffbz1arGV5qt1jItpzVerj9HK1uuJ56t11489Xq656t10So7m3PV6u+er1e5uvV6556tV6/N16uw3N1quW7m61XIEWvz1er1+erVd83Xq9zVerrnq9Xvp56t11fnq9XV9L89Xq7BPPV6vX56vV6+vPV6vc9Xq47vHx56vVxPN16uJ5qtV7m69XG/bnq9XRIHPV6ugwtbnq3XG/s5utV1f2c9Xq67a83Xq9cc1Xq6vYX5utVxPN16uBtz1erib89Xqxm1+er1cb683Xq4G/PVquN/Dlq1XQPt56vV0eWrddXv356tV483Wq6J5utV1z1ero89Xq6PN16sV2v73PV6vc9Xq6Nuer1cD8eer1cD2056tViYkduerdcCb83Wq481Xq4Nz1brGebrVdc1Xq4nnq3XAnlq1XG/N16ur89Wq4tY89XqxnQc9Xqxnnq9WPXnq9XEnw5uvVxJ8Dz1ariWvz1erju5uvV7dz1errcRzdaru/N1uuw1jzVerlf2c3Wq7vz1aroEnm69XLnq1Xj8eerdcTz1erh4683Xq489Xqxk31HNVuuB9vNV6sV/Hmq3XHTbz1erwPj25utV2DfTm69XvaO/w5utV69h7fjzdarvcbDm61XHvpzderiSTzdarogd+br1cotpkA5o1ukb1Bq4aLK89RUkhVVybDvYXsPieEF2aObUY0TCkqZ4OnD1gkZXrHWaIMNAWbuB7bcDh20IqEjo3SQJgDV6s0jTyPuZr9lawAA7cGWXphBPSaC16qVR0UZ2gQJEoAtp29nDc0Uip+hFuVr1IfqHRfNYbHMQCqKT9Y1/K3A5dUe21FOmqZsUw6fEqSMs0LL5QI+299pW/wASbngeFH5ouubsIlw7N0VeiiWdiEYHVfMUXYD/AFU9vDFGNIlUduDovkfNyDMuaKRMRrKqmVGlnYusSsltkEZO2MfQL314LENJUJNBRR0qoUun+EpgWV6TAlAX+Xp8sAvYKmi9vhbihGAitOYmaWx1Fm47TFYDuGo56vV2e2vfm61XA6anm69WLXsObrVdH483Xq43B5utVj8LctXq4Na3N1WuBB5uvViaw7+HN16ir9UOsGO4jjn+bHpMvnYtN7k9Xa8dKp+0/suB4/t4Tu3BUrQjb00yo8BXDCegOTMPeLEopak42q2kxVah1qJGbV2Zr22k9l7cMEMBHnVwYpOdXqLOeHZdpKGtJrhDX0VTS1iKA6mOVSRMg0+yT7w0PsvxxwzS1uDRtaGM+WJO24X+/j9I6cdBpz1aro+znq9XDm69XAm/PV6vXvzdarq9zzdarjre9+er1e789Xqxk83Xq6Ps5utV1z1er3PV6vc9Xq9zder3NV6uBYDQc3Xq8rX56vVz56tV7nq9Xubr1e56vV7nq9Xubr1e56vVxN789Wq5c3Xq756t17nq9XXPV6u+er1e56vV7nq9Xhf97nq1Xdjz1er1uer1e7ac9Xq9fW3PV6veNuer1d2PPVquXbQc9Xq7A5utV3bnq9Xduerde56vVxJtz1arEdebrddgc3XqkU9NLVP5cIJ9p5sCaqTFCnlbIdRiOpBSMH3n8T8BfjLjgb2VdKSuh7w7CaTC6QU9PHY2AN9Db48D7iioyaNEjTXcciShZIGshZrWNwQNNPDw+riSn6kMTqT356tVAdVB2rp+vjywrRrA8iKUF9XNh9PfigU1XlKhvd/v48KbNSxIOPim67BNyV0178tVanR2FgOer1SlB7tc+P6nnq1XYIIubac3W64XG7bbwuP6Oar1ebTUnTnq9WMEg3F9ebr1dSbiLLbuPu+jm69WMqCb+N+WqtR7Am3s9vN1quRA8SObr1cSDu0Nuar1ZF1/jYc9XqkAkC3bla3WTW9j7ear1e0Gh056vV5j3I7n+HPVusRHvXOh9vw5utVyJse/j2789Wq8LfWBy1erLqTbuf115utVy9t9ObrVdEdt2nPV6vMG8R9/N16u1GgB56tVyP3fDm69XK1yLHm61WOT3fe+z46+HPV6vbdw+nsDzderrabac3Wq6VQO+vN16uQFtBzdar1j9F/y56vV2tyfAX5qvVyvoeerdcyotzdarsILW8O/NV6uE0scMTTyEWX9dPp5utVGEkoiCygeawvbsAD4H2Ac8K3QZZizjBT7qWkcVUt9SNI1PsHt4YIbjE0iU50UFNVUTV8/zNY5d/af6PDiuktYbfVz1erkNBbmq9Xdgdeer1c+er1djvz1erJbS456t13zVerwFuer1d89Xq756vV7mq9XfPVuu7c9Xq8Bz1erkAeer1d25qvV7nq9XrC2vPV6vfDnq9XLnq1Xuerde5uvV7nq1XfPV6vc9W69bnq1Xuerdd/Tz1er3NVuu/o56t11zdarsC3NV6u+erde56vV6w8earVcrk89Xq9bnq9Xuer1d25qtV7nq9Xuer1d89Xq9z1er3PV6vc9Xq9z1er3PV6vc9Xq9z1er3PV6vc9Xq7tz1brvm69XXPV6vac9Xq9fnq9XXNVqvHQc3W66uOar1Y2a3PV6sLyX56t1hJJNhz1erq5PPV6utObr1dE256vVx3eHNVuur356vV7481Xq6uBz1arE0oHblq9UGWpt2PLgVWaa5aod78ciqTTdJMW045FVmoxa/LVWsbG3PV6v//Rs85GtSDXuar1d89Xq9z1er3PV6vc9XqwsddeXFaptqWsCTpx4U2aJT6hayhgoanzZSCVNlGo+g+I46mrCq0cFxOkw/MFC8oaF/MDqSbho2YqfrB4tjCqzQxdQ6mpmwqmmRlujOgC9mRu/wBfPJEV4miWZ9wieopZI43vdWv+vt4/NN1Xnm/KlTW0BgqlDvG9ldQbj3jcED4c0BFVmgtnybLDTT2u0QKk7ie/NzFaiak4FkyvrsRipYomeViAlr3JHYacqpYTia2EE4UYrLmZs+9L8cinxKiWRKfZI1NVQF45EB94OmhaM9mtY+N+NqWHk4H1FbCS0rEehoJc/ZvrcwYlU4nE/wArHPI0kNLHM7wRKzEiOEuSdq+AOvt4YowAFFi8TTJR1dbTSh2XcNtwTcaD7X1c2oSK2gwa2Q/w/ZPSbU+mrGc59IOqFb0x614Rh9WssVXUp8hjNK6HzaNoZB5ciOmmxgTcXGvYGm0U86O9IEGUynAQOngfcaETz4SiECQQAccfOOr3UXn0Zytm7NFfi+EpTpIoKVUEa2jkUto0aN9gi2nDS9MJxpPap1Knoq2/p/V0NXiqpUkxLFdPLmBjvb/A3bXgBdTQwSaidYMLY4FLjMYlqqWJ2/RhPfjPY3HiLeI4mSKemgV6ZYNRYc6YrIfOWe58u37pOmo119nNlWqnSIoMPVd1Mw3IGWPmUwd6aap32k3H9CALb7Xv9XFts13ppC+53YqhbM3WLO9fNMmK1k1XHu3h2Ym8W66kHudp7ew6HQ8HKUBOwUGCoq21MyZnuvwKoXMqMrwSyiJ2RgNrHVN6dwG8D245E0ycKs/6QdfcMrqFKGSe5soKubbCdLfR8eJFopwKps6t47BjMNRBG4UxgkEG5Bt2FtCDxjZVqrTxqtxWtrJ8LqpQYwrKbtqpBurKe+nsPHwqmTTVgGONBHHTVRDvusGVtHA0sQex+HLg1qKEo4u2G1ayYZT7VC3AUkE+34G3e3L05Q25U9Q+aMlYWYIJ54RdthjkZSmlmAINwCOI1sBw0qS6Uio+Z+quPZvoJaetrZGaaOyyOxdyD4+8TcjjqGAmqKdJor+F9XM35R87BZo2qIfMYG9yrgdz9JHFimQvGkwcIowOEYxh+esvwzYfJfs6hTZkYdwdeFqkls0pB1U/SLLPTPMyHcbXS9yxGmp8D7PhxsGKuRQZYph8VOseIUqlCxPmq3cey99OGaVThSQig/x6fFqmNcOiQ+QLsvu++jX7A+I9g5VVOpoS8lYxmHDKSljicvOpHu3NpFJsbDwI7HjKcDT52VcL6EsCy1mXHZKrOJZZZVZBKpsSnYxOL2PA1nVvICk+tHdg+QCk0Y3qr0tk6b42cNqt8uHytvpplOq31Rvo8CPDgNQdQo9msGTp1qUkniYxzQfaDeHt1PcHiycKL3BSmxasxqncSRxiWIi7KNQ6/wCJb+Pw4jcFI4oNupGWafFcIGKU9niTbIYnFwwGu3Xxv28b8QLGnEcaWMr0mibYFHSYH1I/rnkGKfD5bj5yi3syMCbedGraMm7Rh3HfiV1BKYVj10JUqFGmrOpOGwUHzVDSmirEJG9FsDuHvKLe0ffwJv2pI6aLLk+HCg9pcdqP5mcRoZBLBUjbLTyreN/YD+t+Bwt6cDQLUTRuel2LYNW4CZMHRqKSEkTRfbUHwIPe3GhKTScChoytm+XGcYFChDiK93Hw7/VyQMufOoCqUOcLXUMPEcnNJ1CaYqSOXr1cubrde56tVysAeer1cwNNOer1cuerde56vV3z1er3PV6u+erVd25qvV1bm63Xrc9Xq9bnq9XVuer1e56vV1zVer3NV6vc9W69zVarvnq3XVuer1d256vV3bnq3Xte1uerdcu2nPVqvHx56vV0ebrddfTzVarsDnq9XXx56vV4/Dnq9XV+erVdc1Xq9z1er3PV6vc9Xq9z1er3PV6ura3HNVuu+brVe56vV76Oer1e5qt17nq9XXPV6vc9Wq656t114c1Xq98Oerddd+er1dX5uvV3zVerr6ebrde56vV7nq9Xuer1dc9Xq9z1er3PV6u+er1e56vV7mq9Xuer1e56vV7Xvz1er1uer1d89Xq9fnq1XYvz1er17Hmq9XLnq1XRJ56t16/t56vV1fnq9Xd789W69fXnq1Xr37c9Xq7vz1ervnq9XXfTnq3XHueerVevfQ89W6656vV1fnq9Xu3PV6uuarde56vV1zVerq9uer1euO/PVuuN9ear1dD2e3nq9XRPPV6uuerddHla9Xjz1errmq9XXhzVeriTprz1brjfmq3XBhcEc1W6SuP4JSYpSSUlbEk8MqlXjcBlZT3BB0N+J1JmnUqigEgkqulUpw3EA82Wi1qeexd6G5/yMw+01Pf7D907HThZ/cvL4UaYPefxoUoKqCrgSqopUljkAKOjAhh7Qw0I4oBnZSIiMDTLmbEaqjoqeeK+6KpgYH/gwD+R4y6rSPWnm06jQq0uIJOPj7OGIM0hIinC/jy9VrsE25qvV3uHPVuvFri3NVuvbr681Xq9vHjytbpO5qqTS5drakH7ELn8uJHvtNbqib1Ayz0+ISVNMN7zAmwF95JsCPo8eRqRKsaJ3KNp6JOl0uC5emz9i8WyrriY4gRbbGO5F+Ca0ajxGjS3RpE9NWS4UpWO54Jk0pNPy/dx2m67Pbmq3SbxnM2HYJZaokseyqLnhc9cpZwNWial4LmPB8co5CkU8MqEbSVBVge+vhbl2ng6MBXoqZcNqL8V16uwbanlq1XB/b4c1W6iGlmrH8iCxf2cbNWFB11bxrBsDoMMwPHJd+5t4VDcLdgO/jwhuVAYUeWyScaB/qSjU8+DRje9LNGxYuxLWZiR9Hw4XqwijFHGnTphTyvjtZLJCGj2hYx4i/cE/nxVb7aTXGyjD0TyxwFY9Efvp+R4fCiI1FxbFqLCKR62vcIii5J55awgSaaqLgeMRY5RfPwqVQsQt+5A8eabX3gmt07E28eP1qnfBSvzYVn8vcQAT2N+4Px56t0SbH8s0M+YK01YAbzJd620ABP5EcIVNg7aNgkGhHwjpZlfG+h+JVGHYbBLWU7yyIWUEgKLqAe9rcRlkFJgU+ISoDhRYsm5boxhFbRQR/pmiFSjNGPeeM3ZR4gkezhbpo4MCh46dJaprWw2p+YdoYpWivoxtd0PsYdxwwt8CYpDcbBNCH1Bx1qbpFjNPSkTJW03lIpFzvkYKbD2+NvhwxdIKaLWRCqQnpueHCsVqMrNZ3liSa5Njujtp9Q4jZwVFGL3iE00Vda8PVj5KUmKZa4eSp00N9w1/wAXE/8AF60//D6UMuaaZYMcd4lKo1iB9PcfTwVNbKDDoxrPRlioAOvFdI6nDU3HjzderMCCxvz1erPGR356t1nBJWw7Dla9RW/VhXLD0yemF2eWeNL21UXvf48Kbo4CjmzHiqq6okgkUkhUTc3fTbY2P8OEZoYCg6zJn2kwNp6feLBdXYWspO0k/T7eK22CumFuhFIeo6pV+IxjCMp0rtEgSITge6B7Uv3ue54p/LBOKj6Ux3xOCaOV6Nvn16hwzYi/mSmmnjZbAbdutmt4j28TiNYimbie7xq3XDysaRxrbQC39tuCJNA009biV/hrx2qVwBF++vPV6sitc89Wq8zA83XqwE/HTmq9XC9+556vV7xtzder12PifDmq3XfY/TzVerw9o5SrVIXU7uVrdZNPv5qt1yHa3N16pCAaEactWqmxGwuTy1erNfwPPV6uwdbX7c9WqzRt7O3089W6mKbLpzdarokA689XqyKQebr1Zozz1aqaTfT4ctWqwd+ardS0I2+znq1WY2vzdersMOer1Z43AN+brVZmAkXafHmq9QcZzyjh+ZcInwiujUxyqbEi+1vBhwveZDgiljLpbM1WtnnIGP4NXPhs1R5Xyjb4v0V9xHYBhrbgJUO6MGh22sOCRSYOHnF6P55IY5WmXeyvuUrIo94ArqNe1+NBWk0oorHXDIOKTwR43h8TLW0u2eNSQQyjUWcd79j4+3gltHwPCdhotfbnEbRQ+dH84yZoynBSVUa1aKbGNr7oSFBkCuPeXhZcI7tVKkHUJp9zpgOF1OGN8nVtIiOJYGa3zFLKPslgNJYm7G2tu4422qDWyKRWF5+lraZsMxSlVZ49oLxbirk9j4+63cX18OKS3GIpqZpCdQmxKB/6z5TYzIBaoozJs1t/lISb2YeKnQjxvxYzB8KvbSdyRiKZMhZjx6rhkGNRLUU7qCrpYOpJ0DL2JHe44+6gJ2U0hRO2lBimE1GGK1Xg25gwuG+jU6H2+J4wDO2nDVh/ogzTWYxU1FHJuWOOIkg37g6G3x4c22Big9eDCrKQxIueH1B2vduWqteB9nN16uwx5utVlB15uvVkDc9Wq9356vV4aac3Xq5g83Xq5qeer1cr6c9Xq5Annq1XNTzdermCCOerVZYvHnq9WcfDla3WVTfmq9WXXm63XLx5qvV3z1arsctXqyA+3nq9XMHm69XfN1qu+Wr1cvieerVch356vV32PNV6u+3PV6va89W69zVervnq9Xuer1e56vV7nq9Xuer1e5qt16+tuer1e56vV7nq9Xuer1e56vV7nq9XubrVe56vV3y1er3N16vX56vV3z1ar3N1uvc1Wq9z1er3PV6vc3W69z1er3NVqvc3Xq7v481Xq7v9fNVquY56t0H3VbFEwvItXKX2FlY3vrZRrb437cDmYqhEUd2KZVNFRNNi+QOiMccQjhlxBvn5xJopEhPlxkHXdbW3AymQkChISCqaUXo5hSbDsbd47SiSFna1gS4ZgF9lhwT2qcKIbw4ijuF7gAfd7OHooiNJrqDhdNiuRKylqmCoAX1F+wItwgvdlG9qYNEs9NWSI6rqZjGf6+USxwUyUlLH/he9pG+kgWPGbYTS25VAApddbMcp8GrKUUa7THKCoA0JQ3bQeDX4wSArCroEpxo0WUsWXFqCOsQmzqpt4LcXA19nbgjSZoPLEGnmrkT5WRyPd2sT9Xjyq9hrydtV3dXaSnnp5Jiplgkk+ZlmX/CwKpG3/ESt+BZs0KiMKMv6fczyY505o1k940bNT97nan2Dfx93giaOpNB19OlVDqzfn24qpHURuPiqVw45Va9z1brr4c1Xq756vV1z1erv489Xq6tcW5qvVh2nue55ut11bnq1XEg315uvV76ebr1dePPV6uB9vLVquj8ear1cSoPK1usZXmq3WIr4c1Xq469+erdePPVuuJAPfXnq9Xuer1e5utV7nq9XXPVqvc3Xq925utV3utzderu+nN16uW7Tmq9XYPNV6vXv25uvV6/PV6urkc9Xq8T256vV1fXvz1erq/hzderxbw5qvV0fjz1erq/N1qu+ardcT8OerVcD356t10TY83Xq438Bz1arwJ7c3Xq6vz1er30c9Xq6056vV0TYac3Wq4kac3Xq43PPV6uvjz1eriSDz1erGfjzderhz1erib205utVxN/Hnq9XG/jzderrx5uvV7m61XiebrVcSfE89Wq9fm69Xvjz1eriTYc9Xq4+F+br1cO/PV6uuer1cDa3PV6uLc9Wq4Hnq9WIi3fm69XE81XqxnQc3W6x89Wq4n2+znq9XA37Hm69XHm69XXPV6uLG3bnq1WO/PV6uLHTnq9XAnnq9WM9uer1Yza3N16uBPPV6uBbnq1XHdpzderq/N16vA89Wq5X5utV3fm69XK9uer1eB56t1lHPVqu/Dnq9XXx56vVwb+HN16uP089Xq6I56vVjOvNV6sTd+er1Y2/PmqtXR9g+vmq1XG+unbnq3Xd7Hnq1Xr+A5atV3e+vs5utV0T4ctXq6Y83Wq6JJ07c3Wq4ltbc9Xq5x3Dgj288a2KBz1AYt/KenFZMq75dpVF8LtpuJ8Ao4HLnE0e2woseaFwmLK+B0VG5Zito1AuxG33pT7Bu0F/ZwPChBQq9HhWQZXpIq2K03mS7hawX3yd39nBxYf3P1oIXn3+lGTpQPLte5sOGRotqUe4HNV6ktn6tekyvIaePe9mCj2lhbX4DueEF0Jo6t6J7hojp44ZpztigaS4BsS5N1O29rE8DlCE0G2aY4pMbnkJDRRP37ssj+GnhbuOK28KTLo9HTioMuVKZXAtEoUWN7gdjf48F7BlNBZ4QqlFha7KuvHgZgR8PdHFCaYVTyTcW49TVcT3tzdarhfwHN1quDFQNebr1Y2+HN1quHfXm69XAsLgDvz1arom+nLVqsd7+HN1quj8Obr1MOZIMRrMHmo8KIWeVSqsTa1+5vxtYJGFeoKshdNKDIVBNHRIXra1t9VO1jI7E3tu8EHgBoOUYZDI6ztNNxQo01CdHftb2cWTW69jGHU+I4ZPRyqGDoRr9Gn58pVwYr2CTLPhdPL3OwA/SNObFaNOl+bqtdWtz1arhe45ut1xN+3N16uPPVquuerVdH4c3Xq4nvfnq3XHtzdarjz1arom3N16ugb6c9Xq5c9Xq99HN16uuer1dEc1Xq6VQObr1c+erVe56vV7nq9Xubr1e5uvV7nq9Xuer1e5uvV3z1ar3PV6vc9W69z1er3PV6u+erVe56vV74Hnq9XfPVqvW9nPV6vC5+jm69Xdtbc9Xq8B7Oar1dj2Lz1er1gObrVdi/jz1erlzVbr3PV6uJPN1rbWInXm63XY9p56vVOpKCorNY0LDsAvc/Rf+PHAmaoTFDxkfIsdTTJXVSlYm7KQQTb2g68Zcd0YCroROJoZGp2po446IKqqfeFvADsP28JVGaMBWKR2IEZF79/Z2/bxIqnhUcosShbjSwsB/AdgOM05XEHdqtrfr25qt1FlFza17635sVo1HsQfo4oFNGuJU22gn2X9n0fRx6qVmXsLccFN1IQ3005eq1PjFyLW5atVJUWP3c9Xq94fD+jnq9XrEnXnq9XG4tpb489Xq4lVVr+PPVquLHTW/LV6o+2TcWJ79vh4ctWq6tu05utVx027vb4c3Xq6NzqfHnq9XMWHf49+Vr1ZwLjcO2mvNVusoAtcADxtzVbrwa5uL681Xq8dNO3PV6os08MA3zMBYH6bdu3PTFbAmuYN9R/DXm61WS9yLfl+34ctWqyoSDblqrXMAWv4ezm61XhYGw56vV5ri31c3Xq5KBbvzdarlpfX283Xq8V8CfjzdariyhhtbUfHnq9XIgta/fnq1XRFjfQ/t5uvVjCjsObr1dgC9+erVcQdbk89W67RgfePYc9Xq5lGdgB2F/b9fNV6sygHXwHN16sUm1g0kmigaknQD481XqZMWzBhuFQfN1MoVPC4uWPsVfE8eSgqptSgmgXx3OuI44Wp6QGnpje4v7zf8SYfw7cMEoCaQqWVUj7XIA4/TNcwABzVerwF9Rz1erlqeer1cgLac9W65WtzVarmBbm63Xf081Xq7HbXnq9XfPV6vc9Xq9z1er3NV6u/jz1ervnq3Xfx56vVy5qvV7ueer1e18Oer1etz1ersc9Xq7+nnq9XubrVe56vV3z1br3PV6u7c9Xq9z1bru3iOar1e56t17m69Xre3mq1XfPVuu7c1Wq98Oer1etbnq9Xre3nq9XdjzVer1uer1cuerVdc9Xq756vV7nq9Xuer1e56vV7nq9Xuer1e56vV3bnq3Xuer1e5uvV7mq9XfN1uvc9Xq656tV7mq9Xuer1ePPV6uJ56vVxLAc9XqwM/PVusJYnnq9XDsPbz1ervTnq9XRNhpz1erq/PVuuN/bzVer3PV6uJNubrVYywXvzdeqLJUAduWiqzTXNVX8eOAVQmm55ix78cAqs1GJJ7ctWqxmwHN1quDN7NOer1YSR+7pzder/0rO7cjWpBrvtzVervnq9Xuer1dc9Xq756vVgk7cuKrTPXOVjJAvbj4ps1XB6kaSpklnno90shB2p4C2uvw4+g4VeKrpqM0VdfSU3mRqslM0kbgDVSrBgV4tFNmhorPmsVw2klicWADWPZr91PLE1QUFecKKOOpaKRSjC1rrowb2Ed/2cbBqxouGccsUOFQGujQMZvdkAGqm+hI9nH5mmoiitZjWmw75qjlW5lsUDdgR4A+zjFPCnvpNWLFm/D6tKckU7rqQSCSfH4X4guPtNGDH3CKty9YPULLONemzA8q506cPg2ZaJzJRZgRGiZ4WXWKUEbZUYag3uOA3KkpDyyleoHhNG2Y6tIkRFa+uKrB860QkMRDlpFYaAjUbf+JclROygGrbUanxiq+XMtPI7KhIVSb2/o/bx6KbBqJ/WTGqP9OjiACxRl+Ps/bx8Jmqa4qwf0S9dcS6f51p5MRLT0tcRBOUP6RT3SQDxsfDx4iurXvUddLLe40KrZU6d56ytj2Tqtat0qS9w8bLZ1BGk0Y/ZyNH2SgxQ5bWFCadMIxqty9gAwLMJ+doKpwYpCdQrdiD37cRFOrZSqYoJ85U9TkrElqMsQCeGVwCQ1mXdqt/D8uFSklGyjJBC9tF79Unp4zn1e6dSY5S1a/NIoc07FgrIo1UMPskDsbcXWl2GVQeNJLhjvRhWunnXL2aekWeZMHr5xPQRFZCjASWDdwCv7ttDp9PJBSrWJoIkaTFB7jEhpKqonwZwaab34tewJvs9vHk0yoUpMn9UMYw6WOkWoMcuoKltWA9h9vw4p00kmh8pOvMtXha0kkt3XuGH5A8ZU0FVYLoJMx5nFXiJrKALulvfcdVtqQSO49nGe6iraqbjj9O0EYMGyeRvfA/eF9D9R8R9fNd2RV9dLvDMxNHLHh9XM3kkqQ5J/Rk9rkalR7ee04VfVWPOkeI0FSKymnDIdSVfejfEW8DyqasquWRc6Yk1R8pVkSqtgt+9h3Knx/jxaEzSbVRncH6OYxn3KOLZmwd6U/yZEq6mnlnSKpeEsFM1NG9vP2X99V95RrYjm1QI6+ceiqFekwaQ2T0pcPxCXB4bU1SjEq4OjnwN/G44mcEiliDBpd12ZvklBkDtKbiXaBof8QtoQeIA1NKiuKw5exijxeZ6XHataNZQyxzNGWQk/uyW1+vm1pKcQJqyCFYExUiiyTPI0tPQyR4hINVNMwkDKOzBe/0i3GFvRicPOlCGZ2Y+VMEFTU0Ga4cOo45aauVkuhQ7WvpqDqh+PblQsRPCr6TMcaug6J4VSZL6eU2eWcR4hFKDs0tItxuQqNLj2/XwKvvlxWnhQhQ0EieNWf4xW5X69dKosUpow70kQLbFu2ngPEEHvwIatCopXpjGll0W9IFZ1KydU49RwHzyuxkOnmR2tqB2a3jw8t7dy4BKeFE79whkwqg76g9D8X6cUiYcsLo1KCIle50H7tz3vxhaS2dKhBrwUHBKaKlnLEsNkwwKsLRLUBlZR+46/bA+I729nCt84VYUVyTBMPpy2K1shWJGYO8ehQt2b6AbE+BHEIUThRo25OFQsdwfF6nC582ZQYzIfLM9M4uizRaSW9iyrqD4HiRah9quRTruyaMBl/LfTfF8GoJoi1HT41To3lg3MVVFcOQT4nxH18BIAU5pWfWg+4kEUmcTgzD0jxCDFcr4itbDVsYZREA901B82PWw+PgeL37QI2EEUUijOdE8PxKOB8SqR5ZlsRc3Nm1/PgsyixUs6zgKSExRsKR9yAd7cmVI0iKapxHbl6tXY5utV2Ldjz1ermBY89Xq5W9nPVuu+er1d89Xq756tV76eer1dgG3NV6uVvC/PV6uhobezmq3XiBfXm69XXbnq9Xjz1erjz1er3PV6vW56vV63s5qvV0V3C17c9W65W056vV7m69XIc1W693HPVuu9Bz1ero681Wq60789Xq6+jnq9XXPVqu7256vV1256vV1z1er3NV6vc9Xq9z1er3PV6uuer1e56t11z1erlz1arq/PV6u+/PV6vX5qt17nq1XHnq3Xr89Xq6+HPVuvfTz1errvz1er2tr89Xq656t17nq9XXPV6vc9Xq9z1er3PV6vc9Xq9z1er3PV6vc9Xq9z1er3PV6u+er1e56vV7nq9Xrc1Xq7B56tV7nq9XXPVuuwOerVe56t134c9Wq4689W69z1er3PV6u+3PV6uuer1d356tV4c1Xq9fm63Xuer1dfRz1er3PV6vc9Xq6vzVbr3PV6ur81Xq6N+ar1dH2c3Xq60J56vV4n2d+arddagc9Xq46W5qvV7xvz1ero89Xq65qvV7mq9XXjzVbrieerddG/NV6uHbmq9XAk689W64Mu4WPNV6mHEMMjnRgQCCCLEaWPcfXxhSZp0KigVrOnMmB1L1eTKp8LZiWaADfSu3tMJ0U/FbcQFuNmFGIe1YKxpEZuz/VZYwoJnyjakCSxsKuC8lM1mGrH7UWn+L7+F7qjEEUYMNhRlJ9DQ4UWIKUSqp3DxuqsjDUFWFww+BHDNKpxonUmDBpc0VasyezisGaTERTje515etV3fmq9XG/NV6vX5qt17cear1YJo46iJ4JlDo4KsD2IOhB5QicKtRV8Q9MmTsaxxsUxIGanilbyoT2te9ifEDgf/JJJmq92KHXCstU+FwR0dIgjhjAVVAsAB9HbholvThSnVSvgiESW4pGFNGs7yLGhkc6LqeaJ0ia1TQmYsFllamNQqyDsG0v8QeFX51vZNbpD0NMuO11RLVC/wCkKk+y3a31cIGk/mVkmn9lCFS00FJCIIBZVFtOC5CQgQKaqZDC1RIIYhuduw8T8OOV6nOopKTCqeT+eCWnn2lolMZsxGoufYfbypUEnGtgatlMKssqK6/vC45eZrVN1U5i1U2+IP7eNKq4oF84T5WxbM9fgGLwFoo4IbSb7NGTqHX234GnlAqINCFkEJBFBx1Akw2fH6PB4qoIsVPYn2La+t/G/fiRVLU7KUXSCoeqmqkopd6K6ozv3JGmnFlvtpJcbKM/StFLC8dQdri99Ox9p+HBAmiE0WHOOPVma8xfyXDLSQo2xbHRmB1P0DhI8ouKgUwaHbAqNcLwuHDyQXjUbrHx8T9HDltOkRV6djYk3PH69WWBl3BG7Ejnq9RVOodPWU+bsToaUFmeViD9Ivp9HCpQxo4RiBQ/dDitVkqswOJSkg3LLpraSPQi/wAeNoEyK85wNF2poY6XFRhywiJXp6uNX9rgEAj7teEnGjjaKSvTNZqXNlFHQny7wyGaxHvuuhHx9v0c8xgoV5/7TQ1Y3LS4fmTAsLrh/o2LYlTGFV1XfG2+WMjwuPeH18NXBB86Km8QeoUHGCV/9XfUFXR0kX6IVUkLqOyeaDtA+kEcTE6T60vjUj0p16iUgpupLZlqftRLSyQA97qfeb/iVxbjSzjV0fbFD5mSKbEJHrgoCOVk2j9zeoIFvYeCZqg27TJTIFWx4upDU0k9ubr1ZL31Phbnq9WZLX19vPV6uROyxCk+OnKVaiCer7NUDNheCwSXQyBpV7WJbQG/gLcILg6jQks0xjVW+JYjWYtLJJFI6RUzy+P2vePcjueUCdNHUzSdqenMFVL8xMxeWUANDI1wWa29NvsS4J+PHg/FNFmaEzBcCw/CQsMVOnlREqSNAVX3RbhYtZVS1KQmjt+lfK1JSYnX5wgH6QgjafEC1yPq5Zg6leVFd4YTHTVhdGU3hxrcA/fwUiggafg1x8Phx2m6x3vqf1t/Rz1erkG8Rr8OerVc7/eebr1Ymte/NV6sZYfvXHN16ut5sAdOar1dA+3nq3XLdp35Wt14MPHmq3WdTYC3fla3WZW56vVkW3a/bm69UlTc+wctWqmBvHm61XLv7vt5uvV5WPbnq3UiMgG4OvNV6pqtddNObr1cCx8f1+jmq1XNNNeWr1SYzrzVeqVe+nN1qsdx256t1JR7DXm61WXcDoOer1e3aa+PPV6sqNbXw56tVIR+WrVc2QSDUc1FboNs39PMPzPTvcBJEIKOBqPaD8DwquLUPUYsXBaNE4zP0wxzLOOSVrQs8U4KuAfc17OL+3tbgMdYU0YNDBp9LgwoDeoGU6dcOjWhnfyxc7XB3IRYFBfup8R93NNrg0p20VDI+ON0l6oTYk7qMJr9y1Hu+7Gw7lo/Zb2G/D9wd+jrFIh+zV1GjqZzytI9J5YVJ4p6XekkL3WUOAyFA2t7drHhAlcGlpxomuIVuM4BjEtdgV5YTFKZadlsxeMX3X7g97fHghSAsQfbSEkjEVDwvPT43RLDNHHURyo0kJ2lG3NYmJiLi9vzHx48WtBpsL1VAmzVhODo7VTTU8aDdb7QFiAQQNdOW7sqquoClimPxPhkeJYdWLJDJJ2djZHFiVIPa44n0wYNXmasK9EVbhq12MQU0becXVixtZVbVVt9N+GtrtogvdlWXI5Zfo4IqDdcv1vzder17a83Wq6BHN16synm61WQEXtzdarmLnnq9XPXvz1eru/PV6u7nvzderu556vVzU89Wq5g+HN16uQ56tVnjOunPV6pYuear1cvo5qt1zB8Obr1ZAeardcuarVd83Xq5a35ut12GN7c3Wqyg89Wq75avV2DpzdarkO/PV6vA89Xq5a25qvV7nq9Xd+er1d81W69z1er3PV6vc9Xq9zVer3bvzder3NVuvc3Wq9zVer3PV6vc9Xq9zder3PV6vc9Xq75avV7lq9Xuar1e56vV7nq9Xubr1e56vV7mq9Xubr1e5qvV7nq9Xubr1d89Wq9zVerIO/K14UCHVOthq84YDl6oIanl87zY/8AESpIB+ocBWYL1LAoWWSYSTRKOt9fVZ9zlS5GoZm8iSRWkYE7Y4ksNF7aL+Z4mZBGJowUYo1vpdloJ8IxqTD42ijirflwp0a0SBfe+nuPp4JmNlBu6+6jShrkEacMqK6S+cJ6WpwapwMyWdkDN7AL/t4GbtQJij62SRjRfPTzh8eD4Lj0tRGYpEq5FsWuLWupHsvfXjluQEk1a4EkCgg6gYtJmDHpKOkYNNGkzMO4ULpc/eCeFoNGMRQr+kXOdTnXpwIsQm/T4bUS0ksQUgfo2IWS/ezrrwQs7KI7kQqjX1U8aRtE490qVHsPhqfAcVKOFIEjGiFxYg2a8s5myrWRIgoKoySEHvGbq/0C/AiMKFsU7envMKYFjVTlmoJSCsUSU6/4fL90MPH3lsb8PLdUYUUXKJxo6a3IR1JNxe3hw1omrpmvbjoqprjx2qV1pfm69Xr681Xq8Oarddd+br1dA+zmq9XYPPV6uieer1cSObr1dW5utVxtz1eriQbc3Wq4kEDm69XGx8ebr1dcrW665qvVxK8rW6xFdeerdcCOar1cTzdbrjz1ero83Wq756vV1z1ar3N1qvHTnq9XRF9D25uvV335uvV6+vPV6u783Wq9z1bru+t+er1evc256vV1c89Xq42t4nmq9Xd/Zz1arq+nPVuvX56vV1fmq9XV7c3W66vz1erhfm61XR156tV4nnq9XEmxsObr1cSQOerdeJPPVquF7Dm61XidObr1e+nmq9XRbw9nN16ur89Xq4Xv25uvVxPPV6uj8OerVcCddObr1cD7B25uvVx5uvV1fXnq1Xr+PN1quuer1dc3Wq6tzderv+PPV6uB5uvVx7ac9Xq656vVxPPV6sd/Hnq9XE89Wq8dOer1Y35sV6sfNGvVjbm69WPnq9XE6a89Xq4E683Wq4k83W6656tVjbXnq9XA89Xq4nnq9WI89Xq4H+HPV6sR56vVxPPV6uDX5atVw5ut17w56tV7m69XP6eerVdjm61XfPV6u+er1ZQNdOer1cr89Xq4HXTw56vVx+HN16uvGw56tVxuOer1cT256t1hbmq9XDW+nNVusegHe4HNV6uJ8CearddEn7Pjz1ars83Xq7vfty1arjfUAc3Xq73aa9uXqtYhKPeJ90Kdbj+HPV6uZPgOWrVeW+4W5qvUBfqIkhXKMS1zARTyRwKoFyzO2g+j2/DgXuttCS1FADmHBvIzfT4lVk2giCRw3st9hsXHiALn4acIwaOzRgMmweVh1Mu7eXUOWBuGLa6fAckO2TobFAa4VqWaGGDSMAaD4cfpNWYG55qvUlM60xrMt1KliqBWVmB1AtcsPq4TXQo2tqJOWwjEo6lMNkeWFZQJG7C6qNsS/G9r8DGw0JeFNuYsH+TxSmw+26KtVi20faYjcxJHs7d+PIphVGz6W10EuWgpIjTTavsA90j7+CxgwKDL4xpdYNJHLDNVg386WRh9AO0fw4vTjSNeFPBPHaZrgTzdergWsL25utViYBtGAI5uvV4kdhzdargTca83WqxnTm69WM89Wq4kkE68tXq4k30HN1qur35utVj2rfnq9XEkctWq4Ebjc81XqTuWyVw94R/ucsqj6mJ54VY0+7x48tVK4eYh0vzderldSNOerVdAHm69XFtNBz1erhzder2vjz1erjc256vVx5uq17nq3XXN1qugo7jnq9XfPV6vc9Xq6F7m/PV6u+er1e5uvV7nq1Xuer1d83Xq9z1er3N16urX56vV7Xw56tV3zdbr3PV6u+erVdW56t138eerVe56vV7nq9XtRz1erhfW3PV6ua3PPVquRudObr1dj4c9Wq77c9W69a/fnq9XfPVqvc9W675qvV7nq9XAt7OWr1cOer1d2tz1epSYNl6rxOZVCFiey/08eAjE00TOAoyOVsj0uFqtRWBWlsDb2cL3HtWApSluKEJrLcxW3WAv4D2DiA0pqPMWsAp97+HGjVxUKUuWVV0Uat9HgPhc8Sqp4VDnQT/oJASpve2n1HjRxp0YVnuQljoLW+HNVqokpAFvDt/fzYr1Rj7T4cfFNmsdwW17Djopusyi53HT2ccFVqQlz28f1vxwVSnCLU8tWql6EX7jT+7m61XEIwkLbr3Ggt2+P189Xq4gDw56vV2w8eer1Y+1ge2vN1qu7jsRe3jzderAVH2WOnLVWsdte/N16uIFibePN16ux7x9l+er1c13Ea+y3NV6sq6r+0fnzVerIBpytWrvwufp5qvV0xOqj6L89XqjmJN+8i7AWvbX6rc1W671Z7ePLVqslv3eWrVZQLaDlq1WbaL35utV4C9jp7ebrVdkeJPPV6u7an9fu5utV5rkj9o56tVyCjufHlq9XRF/H7+er1eIBBA/jz1argfeb2c3Xq9t8f1HPV6vfC+h+7m69Xje2o789Xq4Rq4IVrfUf2fDmq3Wd3EKbnNh4n2fHTnq9UKsliCLEWN7qdq9yO4Hwv489tr1BpmDOCUkjRU8hnlGuw28sH2Nb7VuLENTtpKpyNlBTWVVXiNSaytkMjt4ntb2AdgOLwIpCTNYbXOvN1qu7Annq9XYvz1ernz1ervt25qt1yHfXm61XdtNOerdcuar1d89Xq756vV7nq9Xvp5qvV38eer1e7a89W67+Ht56vV7tz1ersDT2c9Xq5c1Xq7tfvz1er1uer1etrz1ervnq1Xubr1d89Xq9z1br3fnq9XfPV6vDnq3XfNVuvHTnq1XfPV6vX56t1335qtV7nq9Xfw56vV7tpz1erwHPV6u7c1Xq9z1ar3PV6u+er1e56vV7nq9Xuer1e56vV7nq9XfPVuvW5uvV7mq1Xubrde5qvV3zdbr3PV6vc9Xq6J5qtV1z1arvnq3XV+erVcSbc9W6ws/N1usJYnmq9XDnq9XRv256vV2QTpz1brjc2sebr1cSear1dc1Xq6vY89Xq4M6jx5uvVFlqAunLgVWab5aq2nLxVJpukmLaHjgFVJqKzX1vy1VrExsNObr1cGYc3WqxMxvz1erGTp+tubrVYib6c9Xq//Ts80tyNakGvW56vV3zVer3PV6vc9Xq6PPV6o0hIF+OVWmLEqhIIWd9LDjsxVImq9PUHmmjoaerWijDyup9vY6ceQnVTk6apExXNmP5cxGWrNzH5zAqPDXtrxYKaNHd6RZ1wvNWDxwzgB1j22b4HtYePs5tVeTXLOwRqwSRKDGPduB29jD4378oK2aA/OtHTDD5jV2V7Gxta/f2ezjwpo0RXPGHzyTx1ySiVVuw2jS3s+HNRVpoZOjPVnKuUcOmocxYZHVPKY5KaqB2ywOhuG7WZW8QeFdzaG5iD50YsXQt/OtnTOP4jXpK9VXoTq+k/XrB1oc00WECOhnihRoZpYowsckUneOQEAle/cajmrfLjbhKCjADwqHz+fTSG4ue9WVpVt2g9fRWmX1Rho48T+aoUtBuKAMVO4Amxv9FuCpAolcNB5T18wj8uSGMR3ubLYn4MRxRppPqpPY1OaaI11O3+SJtHa42n2jxB4pRTK6GTolnSmpMco5N4jXeHAJsVdDfbf2EcO2EB+UGipxwswqtmbptFl/qj08w/NWWK80tXDtV2jb3hp7ySDxU+w8ii+aXbuFKhhUmWjqX0BQozGGYPjlFgkeVMy1EMwB8yBm1DRtqQPr7cCxOMij3qpUYPgGEQT/ACeOVHmNJ7q+Yptbuqk9jb28ROY0oRhTL1WzmuUsMOG1lM0dPVK1P8zEd6KTou4DVb/d8eEobkzRkDhWr56hssHDup+KYJFLK8zSO8Z23N2ubxNbUHxU8lJlWpANAh0aVEUSKafEJKomCQGdSUMdwELA2uoPj7V4YCkBpOVqS4hiUc1TE1NiEA3bR9mS3a1tO3FicBSNQk060UlbUktCA0g94X0I+B+PHapXKHMNLUVbUk0jRTsfbcBvDX2E88WztqoWNlP38xhmoFpjKGkjawLXVh8LfDmtBreoUPGSa2ixjCqeoqGWaWB1EqkWLr7L9r/HjRaI2U6HBVnnqLyV6HcxdC8o5z9MVbiOHZvlX5fMuXq5TLGsigWq6KfuY31upuQeBq0S9rKHJOOGGHoR8DRq6pJEiAPPH1qrvG8vf1BzH8vIDKl1dHicmwbW1j7PEaEcGCGiNvGiNSxwo+vQ6swzNVNHsnWcou3ZuG9bjv7e2h05Qp04GvFU40mepvT2HAMRepw2LaWYsNNAfCx7cZKYpxK5ovJ6l1OFCfD6yNZNz7XZjY2Gm0X9vhxCRRiDQlU1fl/FsswtDJslkDCO3dlP7rD4Hse/GcZpzhTLQ4XjkdYkWEzPDUwC42MVvY3DbhqG+vlVwRjVkSDhQnJ1bzvhUtPLiKxV0sJYJPJEryj2nfa5Ptv9PCI2iDsw+FHYu1jbj8aO/wCmTPWI9V3qMuYxiTUtTGA0KGMPEVIIZSoIKj6NRwivU/lyCNlHVqrvwemrZPSVmiXIGbBkPMKqqVu6mdH1RmP2XVj/AIhqOFVw0DDo9atqJBQeFbGPpzwmky5lxa/ARvqqEN8xTE/5aI6m3sYL29vJJyyGECPWo1zAlxWPpQR+rqjyBmTBGxrDXUearFB2dGtcqVOuh8OFedaFiRtBpXlmtOBqibG6DKmYa2swCRzFUSe+Y3vG4dfsut+9/aPDkZOCRQxovmdcpUWXqRvmW30lQwjluPs7xt1+viDTp2UoRtpg6WZbyRPnJsAxWsalOJJ/LyscuxTKgvFIFb3bsNOF90VRPRjRwEBYg00dUspYl0kSty5OzGko5WlV3YKVdhoyN4bhwIFHeLigndJ7oHoojdLnPMVPjP8APMDdpFjf3ijvuvfXfc6H6dDw3W3pEUBg6qZFWydEOq0ucMsmb7OI0UatIoUfpY/aFHivjbggy69XoI4p2dYo1QoLo0eSsUxHGZRLdiLXaw7DgusH3H1STh7qeoW1N+DuqVy56t1yF789Wq5gfw56vVy56t17nq9XfPV6vc9Xq5WFuer1eHfmq1Xfbnq3Xhbnq9Xbe0c1Xq9Yc9Xq4X15uvVytbXnq9XtvNV6uIQhib3vz1brmQOer1e7HTnq9Xrc9Xq9bnq3Xuar1dc3Xq94c9Xq9z1errnq9XHnq1Xuar1e56vV1zVer3N16vc1Xq656vV7m69XXNVuvc9Xq9fnq9XuerVeuOerddXPPV6ur81W67vz1eru4PPVquJ9nPVuva89Xq9fXnq9XXPVuvduer1e56vV1z1er3PV6vc9Wq9z1er3PV6uuer1d89Xq94c9Xq9z1br3PV6vc9Xq9z1er3PV6u+er1e+HPV6vc9Xq7vzVerx56tV65tz1er3PV6u7gc9Xq469+erde56vV7x56vV0L/AL1uer1d/Dnq9Xuer1e56vV7nq9Xubr1eB5qvV7nq9Xuer1dc9W69zVero6a81Xq6PPV6vA6c9Xq43vz1ero6Dnq9XWnPVuur81Wq8Tz1errmq3Xuer1dc9Xq6PNVuuu5tzVerrnq9XC/NVuuPNV6uJ5qvV1z1brge3NVum2tp4GjJlso+PGyKsDQV5nqcu09LJTY1LA1NKCjrKVKsD3DA9wRpxAuBtpUlRGIoDctZwyr0+xKHKUWIxS4DVsVw9zJuNI51NI7E6xMb+WT9n7J8OFgdDRjh8KNVJ/MCR9w29dGIwyvSaljxKgcSQOzIHVrgsv2lv4EcMkqnEUUkUr6LFElFmOvFIVTRFPIkRxddeO1Sva+PNVuuzfnq9XHUa8rXq4jT8+ardYYSqTPCftH3x9B/oPGxThqUNvcctVK6PNVumfHkqGwuV6a+9BusD3A7gcK7sFTZit0SHP2d/5FN+hIMU5LQM2lpB3jb/iXhyGbp/QMKSqMUh+mHWnHpMytI8vmx1Te6hP2Av2kYeP09+E7GZuWiwrhxpxtycDVguGY1T1lClcGGx1DXvcai/fk/tPBxIWNhE0t0zsrjNPLjUDQUwaEAgrKLhgVN/d5aS7spyAjbSgeuxyro4qOvrJJxELKzG5Hw4pCYpOSKZKxscg9+k8uZR3VhtP1EacbOobK9hWTC5KzFXkX5aRGhsXFr/WD2sPHlQqacFFuzbV4TV5+nqcUcRyLUeWsIsgJS1tx8F+HAq6ZUZoTtCEiKA/qbFiUefMQxfDYFasq1URQbtwN/dAFtLeN+V20oTsoaeh9P8Ay6iqqasULWvIN4F7dr/f4cXW+2kFzQ/19FVYhTS1FLM0NQUYF/BtOzDx04bqTIwojmgU6fIuU6hDj9M3lT/5CrA3ILnXce6knx4ib8Bk1QCkb1Hz3iWQeqcGLszPSspBQG4ZDa4A7X5cmCSK8TFGnw3FKTFqCHFKBxJDUIrow8QRfholWoSK1FOkPlvIFkbat+/s5etUXvqZR1rZzlmoiYW8wBbDv7qkMD9HCVawCZo2RspU5Dz7gmUc0tlnHZ2iaqhR/MuNosbEE+F73vwnF8hCtJ48aqpQVhxoLuobS4F1CK7jFRxVAeCwuCs5Clvo1ufp424YVR01imkPk5TgOaaamJukc8iu3ceZcrtB9pGv5c00dKhTrviSaE3q5HLQ4VhOYo2IbBcYw+qU392xkEUgPw2tw+cFEjR2jpFRurNFNlzqnPjCqEhqo6aqkYEXG0919tuFzw0mjFk6hTp1CpofmlzFUuJt0CtTi+m4GxsR4EEHlFCcaukxhQpYPVviWB0GIxMSlRTx6+I2+6Vb4qRwSMYpFB57AmszReW/a19eGFF9cdCbfrb6ebr1dra9m7c9XqzIdb89Xqyu+2MkC9hyprdVP+rlHr+ok+HysUihp4JgW0sQ3Y+2504HXDCjQttRKaKHijU1C9OqIIad98hHYnytR9O4+3icY0bbKCvCOolJBiFbjBBlWnRwFJ7u32rfAEk/EDhiq3MAdNIkvCSabKXrhVZiZ8JwCiJkAsZpFKqFGrED9428ObNmG8VGqi614JFWTekDGsRFLU0NZUfMSELNG9gL7zttbsVt34XJgLwqlyJTJqxXCAVjEUikNH7hF+xHbX2W7cEaaCaqV6E7PZfj1NVjcgdu9+br1eVraE/dz1arndex0vz1erpjrfnq9WE3A056vV4Gw+/nq3XDcba9h+uvNV6uW4duVrddA+N781Xqyq9hytbrOpudeWr1Z1Nz7DzdaqWhBBHLV6sobw5utVkvz1erITr8eardZUNtBr+vfnq9UkSA9uer1ct+tjz1erKvsXnq9UiM6f2c9Xqzl+brVcdwB18Oer1ZQ/1c9Xqkhri3383Xq43Nxz1armrHnq9WZHtpzdaqWknsPN16paHw8ObrVRsSwykxKjenqUDqykai/wB3GloCxBpxKikyKr36qVeCZezDPlbEkXyaglEeSxUSH7CuP9btcHkf3DOgmOFDm3XrAoifVHItElU8zQpeRWEkQJSzHvtOoI4stnTFPrTNSuhXUa5m6aZmnEcsFmw1ma4ZSLGAewodQPZe3blrtn+NPrVWlzgaUOecIkjlWWg9yZtxcm7KwA1se9+44wyvgacUKI1X41W9OseixWupyMPqJQKhVV1VWfQMm4XUnx+PBmlIfTA20QqUWjPChxxWvw+GAmWQrv8Askqp7roCSNNLcKEg0YE0EWX8OxqXFqzBcLjeemmWGUKzXVZ2Ygi/x8fZxesiATt+VJUgyRVyXosyZVYZiFVjsm5oBTxU4ue8id7+3b2vz1qJM0WXisIqydGkK6cEFB2soJ7nvy1Vr276jz1ersN7ObrVZVa3N1qsqnnq9WVfbzderJfnq9XXbnq3XK9teerVd3vz1arkObrdZRz1arkDzdarNFqeer1TFOluer1ZPo56vV0wJFuardZAbc1XqyDnq9Xd7d+ar1d83Xq7Hfm69XMG3PVusg15utV3flq1XIXPN1qux8Oer1cvo5qtV7289W698eer1d81W675uvV7mq9Xuer1e56vV7nq9Xuer1e56vV7nq9Xuer1e56vV7nq9Xuer1e56vV3y1er3N16vc3Xq9zVer3PV6vc9Xq9z1er3PV6vc3Xq9z1er3PV6vc9Xq9zVervnq1WSMbmC9rkDlTWxRec14pTUeMY3nKaHzEwgCKEAXJd1O8j/gRb4cj186lk0NWBCQKLt0mwDEs0YxjPVPEKUfLpCYqdBqWdiN4v2OwW7eNxxQB4a8pWMUMvpG+dmwLMWK4jYvWYpK4K/ZFgFIU+wcEzI0ig/cmTRuobFrnt48WKMUXCi9LmKnxrqViuWEG8SxOqkHUqiEhlXws1teApXjJNC1I0ACg46YYzLTYpmHL9QwkESGV2Jtb3iGJPiQLDjzR8JqrycQaDjJtNh+cc/YnglNYRSUNS25Qe8mgkD+JFuVQJFOLOmmz0sZjgyd1szL068silr6aGopWP2maA7HIHsZTc/Hh2wrCi25TONWOM8zRlmjH0HueLzROKr+wPEsOxrqtmPI+GN5TVBmlmkC2uvmAtGT4kai3AoUHbQrBgUlagVGA58oMZfdRqZgYYjoRTILC3tuDrxS0qCDTK06gRVgeAYk9bhkdQi3VxcHv3/ZwRgzQaUIp4i3lAzaH2ccFNmsn7eKKbrrm69XDx05Wt12Dzderq57c9Xq6+jmq3Xr+HN1qvX9nPV6vfDnq9Xhbm69Xe2/N1quJAvpzdariVvz1ergR8Oer1Y+er1dcrW66tzVeriTytWriebrdcCOarVcCDzdergeer1dc3Wq9z1erq/PV6vc3Xq8Dpfnq1Xu/N16vc3Xq6v489Xq8Tbnq9XRNu/N16uV+erVcRe979/Dmq3Xd+er1dXvp7Oer1dA356vV1zderq5Iuear1dX5utV6/PVuuJNuer1dE/Hnq9XEm456vV0T483Xq4k+I56tV1e3PV6va9ubr1cSdL83Wq438Oer1cb+zm69Xr+3nq9XRPs56vVxJHbnq9XROn0c3Wq4m3N1quJ9vPVuuJ5uvV19PPVWvc3Xq9zdarrw56vV7m69XFr89Xq4t7eer1cdOer1ce/PV6uBN+br1cTz1arjz1br1xz1erGTzdargeer1Yjqeer1cObr1cDzVerhzderjzdero2GvPVqsZvz1erjz1brie3N1qsR56vVxPbmq9WE83Xq65qt11bm6rXAjx5utV63N16vfRz1erwHN16uxz1arlbm63XMDxHPV6uXwHPVquzoOer1cP489Xq4kc3Xq607jnq9XAdtOerVdNz1erGdDrz1brE3t5qvVwYALc9/Dla3WMnxPfnq3XEac1Xq99PN16u9O/N1qvFrfDm61XHd49uWrVcSA2ja8tWq5Xt256tVxCqF00t483W6Lx6gKqFa7AqKYeYss8asoPYX3k38DoPq4Ebkyo0KbYYUEvUSZDU1MsBtJFSgtKW0DSaEL4khe/x4UCjSh9yNAY8Io0CGMiGP3GOoG0aEe328kdnBseVAR4ys+dCylwovy9M1yufDueer1MmYIhLglRC4ugUlgPHTQfWeFF3soztttEMokeOiraWNRHMrTOR7JB3Y/wDEbfWeBY7aFHClHi1bhdJlWgxqZWaaFzDGoP2i4Bu3t146mmTXCDqFJlOik8mxZaWWY3NlVwptc9hdu3DfvNAoqKNVIvD/AFq9Osp0OF4NVCoqDJEi+bZRue9nbafe27r+8bX44MxQ2NMGg84tJO2j25UzRhebMJixbB5lmglAIYfwPx4IW3A6NSdlVpSmwvfj1VrG2vbm69XAknvzdarhfS3N16uBP583Wq4nQac3XqxkA6+HN1quDG/N1qsZPjzderixsLHm61XVx3P3c3Xq4k639nN1qvGRRbnq9QX5JzLS4zgstdSHcklVVqtv3tkhQkfC454Y1dWFS8wZwwLLtHJiOYa2Ghp4lLM00irYD2C9/qtzxITiaaoIcH9S3R/GZGSjxuItfTfdAf8AWF+/EouEnjVNQoasGzHh2NQpX4ZUJUQudGRgy2Hst4cWAhWyrUrI5g6hh483W65E89Xq4HTvz1erq/N16uJ9o56tV1zderrnq1Xubr1dEgDXnq9XfPV6vc9Xq9z1er3PV6vc9Xq9z1er3LVquL7ytoyAfjz1erkt7C/fm69XfPV6vAkG4NiOe216vc9Wq9zdbr3PV6u/p5qtV3z1err6ebr1d+OnPVqu7c9Wq8deerddEWGnfnq9XKx8ObrVd89Xq7+jnq9Xuer1e56vV2Bfnq3Xu3bmq9XjzderGTfm69XV79ubr1clRmYIguT4c9WqWuWcq12KVsaRpfcbFj2X+3lyQ3iapBXsozmC5dw7LdHvRQ7j94nUsewBPtOnCtbhXSxKdNPiMSy+YoSVkDOAb29oBtrY6cT07UhiQAR481XqwSm4sfD9dONmrimlXlM8oZdq3AU+3TU/VxGaUVkPiFP6/DlK3WM38eVq1RpNbgdubFapqeaf5s0wjIQJu824sWv9kDve2p5cHGKrGFZxpr9w4/TdZF0NiP1/p44Koalp7D7eOiqU4xEbbjw8OXqlSl7W5uvV1tNiH11vz1erqxvYWt489Xq68L83Xq8BYWP189Wq4uLG/blq1UfTx5atVxKqNPb3+jm61XE6d9Tzderw079zzVarkr3bb8P1HPVusyLuFvb9XK1us6gsN3581Xq5ewHS3NVusZsDrzVbrGR4Ac9Xq8O/YctWqy7QRYc3Wq5gG1h35atVlC6f0e3lq1XQHbTnq9XZOt27c3Wq8Sb6ePPVqvC1tfq5uvVyAvrfTnq9XY0A8BzdervsPj9PN1qsRBHf8v2c1Xq4g7msBppzdbrmLA7ib89Xq4E+9a9hew5qvU3VOIwwu9PAymZBqpI90dyxHcgfDlJq8VircwUWH0hqJyERTYFvH4hfH6OOpBVsptR07aBjHc51uKs0NFeGE3uf32+k+A+A4aJbCaLlOFVIpVF9OKKYrnYnmq9XYuRz1er23w56t1z7ac1Xq5AG2nN1quXYXHPV6uWnfmq3XYHgeer1d356vV7nq9Xuer1cgPHmq9Xuerdetfnq9XfPV6uwNOer1etrzVbr3fQc9Xq5W9nPVquxfnq9XfPV6vc9Wq9zdervnq9Xuardd83Xq9z1br3PVqu/C/NVuvX56t163PV6veOvPV6vc9Xq7v7ear1cgeerVdjUc9Wq9Yc1Xq9z1ervnq9Xuer1e56vV7nq9Xuer1e56vV7nq9Xuer1e56t13zder2vPV6vc1Xq7tzdbr1uer1e56vV7vzVerrXm61Xuar1dc9Xq4k256vViaTwHPVusLPz1erhe/PVuuvHvz1arrQac9Xq756vV0WPYnnq9WPueerde56vVxY256vVFkkC/aN+WqtQpagDlwKrNN0lQxPfjkVSobsT3PLVqsJb6+brVYyQObr1cSebrVY2uRrpzdarGTfvz1eriTbW3N16sbE+3Tnq1X//1LOwbfRyNakGu+ar1d89Xq9z1er3PV6uibDTm69USY/oyRoebr1BlmGKorYJFjlKyDsBxLNKwKLPmzp1Nj2G1EMyokswYbjrp4jl+9004ETVF/qRwqq6SY9U4JjVOlVQzEkG1nW57q3fTw7jhuyvvRNIXU6DFYfT11HwKSRIoW+wwOpIax0BPt9h4oNMjGjW4xitNVq7GzNuIABtdbXGnjyorZot+dsw1mJH+W1SgtCbK4Fiy+BI9tuKwKTE0XnH8IieqMMKnbJqoPfcPDlgKqTRc8zNiGEV5WE7ImNwO2066cMW4IpCvbWCq6o4pBSmgMzCmdQbA/YcD7Q9nDEOGIpEU4zQR1OZf5tUPA/vO3dfje+63YcYgVsk1zElUKZljjPukAi+o+jjgFNE00rUPUxy0U9o3F9G0B+n2ccApvVNISjzI2FYijlLGJwbfAHw48k6DIqivEIq6/0bdfsPwSL+SriBAr4gwudu1h2DeGh8R24qvwl9Graa9ZktKjYKtDfrznOky4Y8XofnIaZDacAEqPaWGoNvZoeRr+TQTIodi5UNtI/LXXvqVj+Kw0VNTzTYZUNtDhQQAfE2Pu29o4U3FikAmYoxZuicCKOflHCVxml+dxV1mng9wxTPf6DZvaOAZ/A4UJWzVKv4pyJl3PdI+E0goqieBWYxsPeA7Mtu5FteDbKhqaxoMX5hdU54tPh2Yv8ASaplSqk2+brts/g48NfG9vp4KBKaJDCqbTheJeX5UFQlQ0VmAbutu+0nW31348CKZKaT82+pkqHqUKyAXIR9dNQSO/08VJpMaDEy1onYxBb7twYd+/fhoKKzQlSzBaNMQqfeknUG9iBpo39/KAcKcNDB06qIqXBnxqnIeNGsfe95D7Cp1II5VRinEiRQi4D1GxPC8ao8dwFPN+VnWUI9yrKDfYw7WOvH2Xu7UFAbDNNuN6klM7cKtu6q496O/VJ0pwnNeScJlypm+GnEeJ05mUwSTouk0JPvKr+IN9eTC+u2zNrWICuiII/Gozt27mwd0qMp6dtVQzYriuWMxmlo6h6WWI6TRN5bXHYgjQ/t5CjwxqU2jhRpsjdXcbzdTTYPmxkqvLjDeeQBIRe3vW0Y/dxEoQKUDbQzeqv0remyi6N5U63+nrPwx+bF43jxzBKyIR1uF1qW3IwBKyQP+4w9mtuBpl1airWAIMAcSOkcCOuj1aAPt2dPOw9VEawzCZKfBIWrpDDJDILFiQCPAhhxxRxqo2UusD6gU0ONrh9cCLsR5zahj4A+wW5oqkVtOFLTFqOWJ/5nSGNqWTQhT+8dSQPDjYpQaVXSrO+N9I870mY6GTzEnKq+mgRm8QfEfx4kuWBcIg8KU275t1SOO2rZelvXKozJmmDHsWqBJLE4UoVClSh9xozpqPYeEZtyW4Ao174asa2Bso+obM9FkLDeomAyeSYFWnqivY6e47jwv2PCxF4tjAcMKSOWiXTjRdepnX2tzxihWdlsXLPYbdTo3wI4286X8TW22g1gKL/myXC651r4UUSRWsSPeW3+Fu5HCddLBSEzDgVPmXCqugrVPy9VEyhib3NrqwP+IHXiQjCn0mDRLMQwnB6fNSQVVY8FVH8s2/T3Z4iCkhv4NazD7uJySU+2jxFWDdT8u5b9QeTYKugqVo6uop9spRQwEiixBDdxuv24Dm2it0AYUV3zUpIqonHugXVPp/XVlX/L5pvtJFPAhkjlIPYsvw8CL8PHGFLMRMVGC7dTVHD9JOScz4TjUuYcXppqOJoihSUEC5GpW/YfDhzlFmtDmojCnW0kY1Y9k7EqqhxWYUaiWJCA66e4GGot4g8HaJ1lI2fCjDhQiqVJLL2vpw/qlchzdbrl4256tVyBA056vVyBB7c9W6756vV7nq9XfPV6vc9Xq7+HNV6uV+er1dE+znq9XvDnq9XfPV6ura689Xq5C3cc1W67vrcc9Wq9z1brwa4156vV4W56vV0T4c9Xq94a89Xq656t16/PV6uPPV6vc9Wq656vV7mq9XXPV6uuar1e5uvV7Tvz1er2nNV6uubr1dc9W675qvV7w56vV1z1br1+er1dXvz1er3NV6uPPVuu+er1d356vV7vz1arrnq3Xuer1dc9Xq9z1errnq1Xuer1dc3Wq756vV7mq9Xvjz1er3PV6vc9Xq9z1er3PVuu+erde56vV7nq9Xuer1e56vV7nq9Xuer1e56vV7nq9Xuer1d89Xq9z1errnq9XfPV6vc9Xq9z1er3PV6vePPV6vc1Xq9z1errm69Xuar1e5uvV7mq9Xuer1dc1Xq6PNV6uvG3fm69XXjzVeriTzdbrq5OnPV6uuar1e5qvV1z1erxN+er1dc1W698Oar1dc9W64nnq9XROvNV6uBPNV6uieer1cfHXmq3XHmq9XE81W6xvGkq7JACDzVbpgxLLWDYhEVqaaOT4MgP8eNlINWBoHc59HsmZmwqfBsRoIxFMpAaNArIfB1I7FTqOFzjIUIpa26UGRQV9Jcx45lqo/zW52KiuopHip5yNqVaAXQMfCYpYg/vAHxB4VMKKDoNGjyA4NafWhdxrM+IZfrEneglnoCR5skJ3NGD3OzuQPh4cUuOlrGJFFcCjD5XwLD835XizPkjFqXEgxKvT+YEnVh3sjEbvo7j2cUN3KV8abKDTdIJqadqWqRopYzZkYWIPxB4YgzTMV2QL8tWq4W5Wt10B256vVBxGGaSmL0ukyao3s9oPtBHGlCdlOoMbaQGZM/VmUMcOB4xTI7EKUlR/wBHKrC6sjHsfAqdQeI1LUkxTpSCJFPeHZoxDEJ1iNC0QfUbyQL/AE28eUDqjwpilnSLJVo3zIFMQDfebj6bjw4omRiK9VdnqD6d45DVzYngS/NYVVgsVU3MEv8AjB/wE+I7ch7NsvU2rvECU/CmnGzwor2QVpcFxlJ8VullPmg6FGGj/URqCO9+Ry4NeApEgQash6JNFi2HStTSGTDoreQC1z73vXPw5NORIJag7BR4hyE4UYbairsTQDwHJDAik0zXIEKbc9Xq6uRfnq9Ub+uOA4BIUq69KLzFK3ZtGYC4H18LnH0I2mKUJSaKZVjLNVjNbmKprRWV9S+5fLQMgLHVXB7XFiPo4ESoKkzNChOyBQcYvNUUmcamWdvJWmhZVcj7W620r/Djgp6puW+pNNkrMGH4bja3gxFzHLJuu0ch+y7X8PA/DiltzuzSF8SKOxPiFPh2GtiNWQlPEQXlP2BfsSe1jwQlYSJNEMTQG0XVrJOH44coGoFTSTb3hcIbJcktC9+4vfafZwvD6dnCn9GqgT9QVPheJw0WI4JKJ4WYCJ0bciun2oj4i69r8QOuhtUjZFeW2YxpQdGOodVgGT2wzE4Wlhp6hhGym5WNhusfobhcc0FsYIkGnEs6hNGMyv1EynmZxHR1SrLcgxvowI79+/D5jMWn8Jg9BpgtkU0decXy9hWN4dGryRyPAg3gdtdCD8OB7NndAEcacJ0pooXVPHEw3EsOxNisjRtt3A/bSQaH7+ARB7wGixRg0tMxZlqsVwKgqalfOE9OiUzfvAxsVKlvEew8GLKytAJ6KGbHiE0lKeSsqc2Vis1o40jqo1vYvIANx+kDisUtOyh36rSQYh0qxaDa001TSXpwqklnjAkX67jh265CKIECF0m+pGNxdU+meXMy4WPLqI6SMzRv7sjxlAfdvYMA19OEy7gLj2UtbHdkin7EqmHGclYFmJUaOCKFEeBhYh091ivwNr8WgyAatsJpfYdiEdDkfAoIwY5Japo3AH7gJbX4m44cNLgAddF629RJ6qW9WotceH63HD+iGm9QNd3N1qvXsPj8eerVZF+j+zmq3XchZYmIF2XXXlTW6qi9XteanMlagA8yjhjJPt2ndofYAeBteK6F1sIRVZeY8+5izVPTYZlyENLEk8DaEqFfTezdrAX14aNspbxVXluKXgmldkLplQZXy4+MYrKZ2QFB+6oBF2cXv2H5cSP3JcVApUywGxJpV4NlaCpxWmFFAIo5EMjA9wz2cD6lAJ4jU6YxpSlsThR5/TXhaUOLGrkUiFYmh3AaKxa4Ona44naMqxpJdfbFWI0Ru6sf3gPyHc8FYoGGlMje6D4cdpuvM69iebr1Ydw3c9Xqyq2n7Oer1dliQCeer1cHawvz1erEz+0crW6xHao781W65hrd9ear1clfw8TzVbrKpFrn7uerVZlNu/8AHlq9UiM7TzdaqVvtpy0V6sgb7hzdarMHsNT25qt1mB8Oer1c0NvHmq3UjdYW8Oer1dhzfTmq9WZT7Obr1Z0exBtfmq9WYyXFubrVe3c9XqyBtbjQc3W6zh/ZzdarwYE35qvV3uPjzdarKkh7Dm61UtH05uvVLRh3Pt56tVmmf9Awa4uDr7P7uVOyrCqcvVhj6yYe+MyOS9NiBbTTfYED7jrwKJ8a46aGaPCmiZYZ1QzmuF+bi0BxCih8tAsrWcEke+ji5AI8DcE+zipVsmcMDTocMSaZcyZpypHVQYth8L08qyFhaMF1dfG41up8R4cfbZURBplbiRjR4OnOH13VLIxrqVRT1ZBSYXuu9Tqyg9tw1+N+Fi7bu1Vbv5FBF1B6X5xloKjDa6iWqCIyB2hvoe2ut7e3hk2kIxFJy5qwou3UPKGPYD06p8dzGKiGtjVIU8qNmDqrbULKP3hp731a8UNKBXA2VRY8M8aN96T+jeLYplGLNWYkJM4DRudGYqb3KkA2Pt4ndR3qsNgpsu92I41bT0/wzDMEooaXDIhGlr2Xtrrcn28PGkhIgUG3FFRxoaI33C/F1JK57uWrVe3G/PV6uYN9RzdarIDzderKDpcc9WqzIx5uvVmBsOer1ePPVuur6c9Wq5g+HPV6uYPt5uvVlB8eerVcuer1Z4TY83Wqlc3XqyqTbnq9XLtzVersA89Xq5gk6c1W659+/K16u+er1d83Xq5A+3nq9XMHm63XPlqrXIc3Xq5ePN1qu7+3mq9XevPV6vDnq9XYPNV6u+erde5uvV7mq9Xuer1e56vV7nq9Xuer1e56vV7nq9Xuer1e56vV7nq9XfN16vc3Xq9zder3PV6vc9Xq9z1er3NV6vc3Xq9z1er3PV6vc9Xq9zder3NV6u+er1e56tVyaXyInn/wKSPp4mdVpSTTzYkgVX36kc2Yhl/AIMn4FIVmrZ/OrPGRlkbasd/aeR+TjHrQ3RsmhC6cVM+WOgtbgBMFLigFRG0fnK5Ut9qQBT2UfnxelYiBxouPiVNKP0gYdDT9JjUU0xnE1fVszH/EpCN9N7cFCMRRK9toyOZMYpcDwGoq6qQRFl2ox7bm0/LiK6c0Jjppy3RrV5UWP08YI2L54xjP00nmna9BE7HTXWRx4XOg4XNIhNGjy8QKDeoxOPKWfcXw6rnRPNo5lQdndd9/MI9hOnECDANLVDVFCB6dcMplz1jU4KTNFSwpuA+zuO6w+rvw2tkzM0W3StlFQ9QrVfTf1EZdz/QWpKakrqaGW7WBhne0gYDUixB5pghJKeun1DWmeqraTKKqIyQ6Kwup+B7EfTw5OIoOjCqxso4ZiWXfU/MKyRUp0qpady+nnSy3YKPgN338J20yINCBxWEihi64ZchhlWeSO8zg09Mnjsd/0h+G23EpGkxTiTqFC50PzTVZmy4JKuyGDbAwGoLRixNx4kC54eNK1CiR5Ok0OXc6WufhxYKQmuHstx4VQ119PLV6uB789Xq43N9Oarde56vV7nq9Xr89Xq6vz1aru/PVuuubrVdg83Wq9y1er3PV6uuar1Y2X2c1W6xkHmq9XHmq9XE81Vq489W6656vV1zVarojm61WMrz1brjbw5utVxOvPV6vfTzdarrnq9Xr+A5ut11z1erxvzdaroHU89Xq6vbtzder3sHPV6uBAbvz1ersG2nPV6vX8OerVevz1errTw56vV1z1br1789Xq4lhbnq9XRI56vVxJ9vPV6ur83Wq9z1eronnq9XV+br1dG/Yd+erVcSfZzderiTzderidDrz1eriW156tV0e45uvVwNuerdeLeA5utV0W56vV1cc9Wq8Tpzderonm61XR7gDnq9Xh25utV7w156vVx7aHm63XTeznq9XA6c9Wq68eer1cD/Dm69XAm+nPV6utOarVcdebrddE+znq1WLlq9XEnTla9XEm5vzdergebr1cDcduer1Yjzdaro89W66PPVWsfhp35uvVxPNVuuLc3Xqxn489Xq4EX5qvVjI15utVxtz1brrm69XG3PVqvW56tV4i3blq9Xra6c9Xq98ebrVchz1brmL25qvV2NBzdarx156vVx/hz1ergSbXPbm69XWp156vVwvr/Dm61XV7ak81Xq4EDseerdYjdtToPAc1XqxMTuubWtzVbrh3+PK1uuNxfXnq9XC51/Lnq3Xd+brVeuObrVev48tWqxkk9/p5utVzBubntzdark/vL7vNExVgJoqfXqppajMkCTtsp6SJpZmvqNq3CKB3Zj/AEcBrxlVC5gQmgnmrZ8ezFSUEUfkoHgEiNoVRiCqt7WAFyOJUJkgddKlmATRxcCiQbY1022A9unh8OSSRAio/mTNLbt8ONVaujcc9XqgYkoGGzzEbti3C+DEdgfhwquhhRjbnGihYdFh1LjuIYjXyLK8iyKY1GrENuUKO19bfx4ETQp4U/12WIK3KU1LNHYp+lB0JVmAO1AO20aX4vSjwzSMr8UUU/qFWQVmEzYPhBVo0RoWa+ilgWNx4gW1PjypM02tPhNVJYrhgo+pT1lc7SUzxiTez7NwbVFC+Krrp27cJHKjhQhVX1+i5ccXpf8AzXF4vl6fEZfOo1ZiztFt272uBYMR7ttLcG2VtlDWPThRsnZRzL3F/ADgiq9cWP5c3WqxMdLc3Xq4X15utVxvrYd+brVdaW15uvVxY+A5utVwYAC55uvViJ5utVwIuebrVYz3PN16sbNt1PN1qkrmHHYcMwuqxCdtkVNFJI7ewKpYnnjgK2BJiip9IaHHq/phQVNVii4Jg8xmlj8mwnlSaVnBM0mkavf3Qo3HvfidtRIk4UtfASYGNCPjXQ3pjmnAJcJrKDz46oB2neV2nY+D+a5LCx7fw4pUAvbRcccDRLeoXoPmpi+IdM66RlVdaec638bPp4aWPCVy2I+2kimZ2U0dJ8qdd8gYutDSNLAIXC1FNILqV0sy30K8QoC0HCtJCk1ajlnE3xPCo5p12SgAOB7fh8DwSoVqFLafyfDjterifbzder1uer1cfjzdar3PV6vc9Wq9z1erq3PVuvc3Wq9z1er3hfnq9XrEj6eer1cVWx56vVy5uvV7m61XfPV6vc3Xq9z1er3N16vc9Xq75qtV7tz1erw9vN16uWt+erVetz1er1tL89Wq756vV2Pjzder1jz1eru3PVuvc9Wq9cXsfHmqtXfPV6vc9Xq75uvV0Tbnq1WItfm69XVr83XqzwwSztsiF/2c2BNVJihYybkGpxVhM6lIQRudvG3cAc8tYa860lJXRjcPwyhwenEFKgRR9/08KVKKsTS4CKyzrJKFVTb8/wBTbtxurVnuLWHPVqsJv2Xw9vs5WrVgkbsDcg/D9nGlVcVFJsbg6jiU08KxhTflKtWJ1uBc21/UcrW6jSDXcNfp/bzdeqOykHTueOCqVjJHfX9e/HarXasSCLcvVamRG4tx0VQ0507CRNb2+I7+B46KbqYgA0XTm61XMjtz1eriVB0PPV6uLEIm+Q7e3fw+HPVquNtOWrVY3sosdP178tXqwsCNebrVYy20quuv7O9+brVdiwP183Wq9YX7689Xq5A218T9/NVusyKCvx5Wt1nQX+v281Xq7tofC3PVuumA7Dvz1erGLH3r2I/Lnq9XAWvzderKo9h05aq1zAuQB2/jzdarMPaebrVcGIvYHm63XrXN/Zz1arla3cc9Xq6CAkXt9fN1qsoA79/17c3Xq67/AHc9Xq7tuNvE/rbnq9WJ9oN+/wCtuer1de6CFt2+PPV6sIMjytDbstwT2J+jmq3UeaJoYVjkkN2v73a/tA9nPVug3x/NOC4fVSLTRrUVYGxrDQdjZ28foH18fQzqxNMrd04Cgqra+vxSpNViEm9vD2AewDsBw1CQnZRYSVbaj9uXqtctO3NV6u+/PV6uVuardcteer1creHN1qu7aW56vVy2jvzVbrkOer1e7c9Xq9z1ervnq9XfxPNV6vc9W6756vV74nnq9Xdrnnq9XdvZz1eru3NV6vW56t13bx56tV3z1ar2nN1uvc9Wq756vV7nq3XfPV6vW56t17nq9XfNVuvW9nPV6uQHNVquu3N16vAc9W69zVer1rc3Xq5Dmq1Xffmq1XfPV6vc9Xq9z1er3089Xq9zder3PV6vc1Xq9z1ervnq9XR56vV3z1er3N1uu+erde56vV1z1er3PV6vc1Wq9z1erq/PV6uieerVY2e3PVasDSc9XqxE+J56vV7nq9XrW56vV1rz1eronS3PV6uJ5ut11zVerq9uer1Y3lC83FamoMlSBy8VWabZam97ccAqk1Cdyx5eq1hJuebrVcDzdergdTfm61WNrDvrz1ergxPN1quB07jnq9XC5Pfm61XBmHPVqsRJ9vN16v/Vs71Gg5GtSDXfNV6vc9Xq756vV7nq9Xuer1NVe5jiLeHt5o1YUH2IF1/SxEHQ+P7eMxT80A/UXMFTheDSVE8CuhBUMGsVPgSBrb4833c08F1Vr6meh9Xn7K8uZpXmFQsZdI2Nwe/2W76+HFLLmgxVHUahNU2YZWPk/HjWCVojDJsnUG1rG17fx4fbaJ5ijx5RztUYv5cU8yujqjRupve2oB/p5qKsVUq6zC1xPFC0ZtYFtp7979+/HRTJpK4vlxq+SQ+QQIxdWGhB73v49uPCmjRds/5XXE4ZXVPeHa4Fz8R8QeODwmaaONEazr5tBupm91i1tR3A7/Di4GaSERSLwiKqWqGIxKZHS9h4m3cW5YVSlvS45ClTEKjdHDPYFjptPb8uKBSY1zxenp5GApp1lRi6F766fZJHe3x5cU2aDXEcu1qVnzdSpEdwrMrXB9h07cvWqFrp7mXE8ExCChkYinuCttNDodR+8O45aa9Vs/pu6z9So8S/zcZqb5+iMZennckOI2FwjP8Avadge3C11obaM2nTsND1J1KiyxiW5JWw60hHmoQI7+ySPsD8Rb48KFW+ujdL2ih6yh6sarHYxlitwtHqIt0bVS7hvv8AYb6fjwLPZWEeOcOijtu+K/DHrVU/rU6i4ljWPnBsxSPLUQklA4sYyDfbc6j6uHVu2ECRsoufWVGq1sfRJK9p6dNqOnv27H/ED4j4cMhSGkjT5kr6aob5ZWNKDtY297b/AK3HdINM6iKXtTV0FfS70ZQ5UEMR7w9hv3IPG0iDTqiCKRcmAocSWkilRpSwbcpIU38NeLwuKQFGNKnNWG4hRQQQFdyBWHu6qfA9uWQqaqtMVnyBPNQzTwSFkRl2kMNNe17804as0KMRkrDMNq8YpMOxI/Kq7xkyA/aBYA/C9vHj1rClgHZNafkJMVtMD8Fjpd1o9FEPqP6C5nRsdgojUVlFHtC+Yo9+J9SVb6Rqe3J3vMtYbUGUoUkqAKVg4GR0dFQnZZq87LiyCEqIKYxEH48a1X+phxbLGZ3wDEYCs1ExhlRh/hJH5HkHPN6VEHaDFTM2uQCKW/SPMtJh9BV/zaMtE5VUdWtIATqPiOIVI1UoCtNbD2TvRB6MOvPoRm6sdPs8xYd1HwWBpcUoK2pjRXC3u0cYILACw0ufHgMWtSVlJ6dhG0dIPT1UIwQYgYEbevrrX6xk1WCZhfBqhxPDudCFcNGxXQkH2H4cdIr00iq3EjGk8lNStuDWVmNxf6fZysV6aV+G5oxNKYUlYxu63UE7kvbQC3hylOzRv+hXTfCuseTlzBBjqw4jTyvHPQLGDLHt7MATd1YewcJ7u8NqY0yDxoxt2A+JnHooS8TixjppnXDSKjzoXdFldAQNyGwcA9rjRhxbl9yHcapdtFFbDXp96kUGZcv/AMhVlVK9FQoGBBJT3WA7Wv29h78BGYI7twxso4Y8SZNFrx/NOZcodVK/p9mHD/8AQLGSKsXTzb9rL4EePGwApOoH0rRkGKV2KY1hNWkdHAzRSy7TGW+w1v3N3YN9PfiQirgVjwrEoKimqMGlYoR7xBP2T4FSe2vEq8KdAoA815Uw3MuKU2JeYvnxusUzKwuwB/fH7RxDq0ijlNHIpsDw3KWApX0dZHNh8sDtLAgAdJkUFXif/WsQynxseEVsoBzGr3KStNKXJsOA12Vq6qwWo85GnhqR7xYDzV1Fj9nXw5Idi8A7pGM0CLlGGPCp0cSJ9gDTXTw4PYoipT5awyGhqZKuMkmY3N/4cRpZCCVDjV5oQowBoPDiitVl5ut17nq9XMey/PVqu7nnq9XK/PVuuXPV6uvG3PV6u+er1d89Xq9z1erw+HNVqvC47c9W67Nhz1eroaG/PV6u+9yOer1eubc9Xq8WFteer1dE+znq3Xd+ar1euObr1eJvz1brom/PVqvX56vV1z1errla9Xu3PV6vX56vV1fnq9XXPVuvaX56vV6/hz1errnq9Xuerde56tVxChb7fHXmq3Xd789Xq9z1err6eerddc1Xq9zdar3NVuuuerVdjnq9Xuerde56vV7nq9XXPVqvc3Wq656vV7nq1XXPV6vaHnq9XfPVuvc1Wq6HN16uxzVbrvnq9Xuerde56vV7nq9XfPVuvc9Xq656tV3z1er3PV6uuer1d89W69z1erx+HPV6vc9Xq9z1er3PV6vc1Xq9fx5uvV7nq9Xuer1d89Xq656vV7mq9Xuer1e56vV1zVer3PV6uOvPV6vH289Xq4k+B56vV0dOer1cRe3vd+erdeNxzVer3N16uuVr1dHnq9Xu3PVuur3uOar1cSeerdeJ5qvVx+nm69XV+ar1dHvzVeriear1cCb9+eq1cTzVeronmq9XDQ6c1Xq9e/NVuo00CSCzC/KkTVhQLdSumsGZIPnqWMtURKAVU7S6qdyhWGqyI2qN4H4HhW8zqxG2jFl7RhSEyxnqtw6sp8tZ4YLJUMY6KvYBEqGH+4zL2iqh4r2fuvEaHIwNLHGpxT7PwpVY/wBPMu46rh0ko5jciWmkaJww7NdbajnnLdLnVReDRb16s+pzJuLjK+P0LY6tOX+Xq5Rullp1baoZh3Kj6x9HCUPOs+GmVT0UNuXOrXUXGIhLUYS0HtVkOh+ni5N2YxpnHooV8s5+mr8QiwjMEC0ckrBVkZgq3Pa9+w4qRegmCR51oGl1/N6D56bDFlXz4GIdLi4+I9oPgRwwS+hZ0g4inoqZHUxtoO/s4omtRTFjWDYZjNbFTYpCs8U0ckbKw8NGH0HjKhJp0GBQcw0eYOnuICho5mq8LkBaITEsEt3jZ/tJbwbUe23GjKaUCHBQpUGN0mLQusRMcyAb4m+2t/H2FfYRoeOappgpKaQOKU3yTvPSpuhbcZoQL3B7ug9vtHYj48LVDTs2cRSpJnA0WXqX0ayriE1JiWDH5V6yoijIT7BV9bgeH8OAe8yxtRCkYEmmjb65I4UbLI+V8MyngkWFYZGERBr8T7bcHlpbJtU6RSaIpZEeHDStVx1B56vVgq1nNHKaYXfY+3Txtp+fG17DFbFVu9QMVzLXZcrcOxGnklQF3jcD3opFOpB9gPccjJ3bjVSokRQB5O6gZjwyuGOU0wABCOjKCr9lZJAfvFuE7Z7tWFGVs6eNGCXHpcarZ5FhM0ZiUmM/u2Fybn2cFScKEtAj1RocQgiTEZ2LK0cgbdcDwUFT2LLpy0Y0jeoeOo3q4zLB0YwbKWBYKyYfWwqrYg6X+YZFCstzpZSNL9/DilxRUINFKyGcdtB10LyVT9TMQpc4Y3VSfKwMY543J2s6/ZUEaDQ3422ZOk7KVpOtOoUZHPnTLAsv19Pm/DBLDgqtGmKQRn3Av2Y6tFPZomPv27re/bjrzQUOqnkqKhB28Kk1eRMH6YZHldMSvsmaWOaXUSJJr5Rt9r3dVPAnm9mlLesbcI66TIWdlNGE9PMKqaJcUpHVjKrTq6SAe4ddy69vjwCJWsbTS0JoruN9X8Yz3naCkxLEoovlYzDSxv3kSNtp3nxc+PBw+yt1sKVJwHpRA4rUYqPjuF1GZflIzOGMEzIXRtwW2uz6uEyQWpBG0UjKZoVM01eNYL0koavBaR2mg88xsy3UxrZpGVe/uk8ENr9omhna7KTuR5KrE5lxrGJdaVIpEYaBvMO1rfRwwmjVVH/w+QPR08vlKzCJCQbWuRYm3btwWI8QoIrwNFXxGs8nopX5WxXd5+VMXkp4mVSdkTOZogxGoV4m08LjhC4AkeRozBlU9IoUcm4vRZy6cmowrbKcNqEleIHXY3e48RfX6eMNuAinTtoYcrUbT4etViCi0Dbkj77XPdvpA4f2viM0XvnSIp9qNrM4j+yew4JBREaZixXT48tVa6vYafr8OerVc1v3H589W69I21L8qa2Kpy9X+DYgudazBaXSepMbqL392QWYqfG35cDh8CzNC5jxIwoquG4FRZey9FQYfd3qpSZZbAXKdwPYL/Vyi1lZk0YpSECBSnzRimDnCaXBauVY6WFVll1sXBYEr9JsAfgeJm0mZFPrIjGkBjXW7LeFrLTYUoqsQk91Yo9SS3djbsAAADxaizUrE4CkirlI2YmrGPSFmrCcyZQnw+vh+UxBSrOjNckMLAg+z+HNtpCVEUW3RJAVR7sPaSN1glBLD7Ldrgd7+08PE0GTSuib3Qw/X48epuuLmxtppzdarDuAOnNVusqOL69ubrVcy1xYnnq9WFmAFz9XNVusBkBGnK1uuJa+vjzVbrrfaw9nPV6sm+418eer1ZEYk2HPVqpiNcW8eWrVSFa2h5avVlD20Hw+rm69WRHB1uOerVZw57Hmq3WVW1v3B9vPV6sysCe/fmq3WVSwGunNV6sitft3PPVusim50Ovhz1aqQrkajTnq9WXeO3fnq9XlYWtftz1ermD4D6Tz1erOrm3flq9XK5P0c9Wq9uOo5uvVmVtAOerVSEfXTXm69UuNhbdz1erjiU5hw6aYfuRsb/VxpwwDTiBJqmb1BUaYliK4PVLuh+aSUMLAhhcdvEEHX28B6FQZocJTIootHOk2b6qjp/8AeYMI3jHYgbr2+jQjhr/DXuNAvm7GqTCsz/I0UfmSTSkxyqCyrGUAJPgGYX4eNJlMmid0wYq1X8PT5ythqcFxZBNGwLHxGhNrj9vNuAKIovWSkVaU3TzLO0gQggjsddf6Oa7oUg700HWY+lWWJmaaSjRt1rAi408LHTvxOpgU8H1V3gmA0uG0a0SQBAgACgdvhx9CIEUwtcmaEXA6JoToLAXsPZ9XFaRSY0uo2sBfigU3WYNpzdariG97nq9WUNpr35atVzvz1erKreHN16pCGw56vVmDc9Wq73c9Xq9489Xq7B56vVkB056vVkB5uvVlX2c9WqkRd783Wqkg356vVzHfm61WQc9Xq589W694X5qvVyU8rW6yc1W69z1arkDzdbrkPYebr1cxz1arny9arkPjzdarsnnq9Xgeer1d356tVy5qt13zVer1+erde56vV7nq9Xuer1e56vV7nq9Xuer1e56vV7nq9Xuer1e5uvV3zder3N16vc1Xq9z1er3PV6vc3Xq9zVer3PV6uu/PVqu+brde5qvV7nq9Xubr1cJ5oKSFqirdY411LMbAfWeNLWECThWwJpOYfmJ8d3nA4S8SMU859FJH+EdzwtRc999mzpp3TG2o2PDG6ClaoFSB7pLLs92y68QXClJ2mjFlIJqr3P2N1uZurM2H4krx0+xXaRrbgQSUDW+yrHt7eAd9ZQkmhIvAYUD+cM1VsNRHTUcMsB83yxIHIBB0LsAex4UtYGaJFkirSPSZFNTdEMNXyxGDPV6WtqZSd1/G45LDKpQD1UXrEmuXqFzRHRYE2A08LVFVtZo79lklGxGI8dovYcJ7lepYHRR1aohJPTT7kNounPTqioGRTVRRLLOo7u7C7sOWU7pECq93qVJokXUaqhzT1hfM8Q2eZDHRxIHA/RbvNkJ9tye3ew4kSDHrRiTAo3fp7o4aWXF6lCo82WNNwGrbF8PYPhw+YTANENwZIoHvX105w3MfT+LM5LRvh7rOxUayOgtHGeInT3bgI44UutjrSQeFDl6Xc81+fOiGA49X7TIIFgkt3Dw+4wa+t7AcMm1Eiit9GlVFq6wy/wAo9QkSRUzS1BkoKq6tZY1dipYj2k2/hxKkQTS4YoFGx6kYOs9BLitSFlkenNOm4aKZdGZPYRxI8kpM1Zlc4UFPQLFIMDxetyLHc+VGsnt3up2ub+LFSDxZbrkRSa4Rxo3YF1DfDhsKKKwfE+Pbjwqhrr4njlargbeHN1quHNVuvc9Xq9z1errnq9Xuer1d89Xq656vV3zdar3LV6vc9Xq9zVerrmq9XEgc9W6xlfZzVbrgV9nK16sdiDbnq3XXftzVbrx56tV1z1erie3N1quJ9nPVuuJHN16uJHPVquubrVcT35ut10fhzderrnq9XRJ789Wq9rzdaronnq9XR9nPV6vfTz1erq+nPVuvX8eer1cbnnq9Xr37c9Xq4k89Xq6J56vV0Tz1arje/N1uur89Xq9uFuerVcd3bm69Xib689Wq6OnN16uJJPfm69XV+er1dHnq1XE83Xq4c9Xq6PN16uB56tVxJ05uvV1fnq9Xt1zrzder26/PV6vX9nPVquQOnN16vd9Tz1ero9+brVdHtz1erhz1errvz1ergTftzderEALlvb+unPV6va81Xq4k83Xq4Hm69XE81Wq4ntfm69XA9teer1cObr1cD2156tVwJvzderjz1bro89Wq4HTm61XA+zmq3XR9vN16sRHPV6uPNV6uJHN16uNtLc9Wq4kG1+br1dEDnq9XXN16ureHPV6vWN783Wq9z1arsX7c9W65C3bnq9XK/PV6uPN1quN/Hnq9XFvAW5uvVxOnfnq9XDUjXm61Xj3056vVxPe556vViJF79zytbrGbdvZzVbrETbU8rW6xX9vPV6vXHPV6uIOthzder27tz1arw7ctWq68NObr1d99BzdarmbJbebLcEn4eJ+7jazAp1GJojfUj57GuoqUTe7FFE1QpbQKHayM5P7x0sPAangJJmhkgQKYwkcGOYVTUbF5Hq0MjtfdLIo95vbtXw8Obb+4eYrS/tPlR1sGgsu4668kZVAIUpD2txqrVw8bc3XqwyjejRra7AjXsLjv9XC64EilzBg0SCtppjnh6egSxgEgDjS19C1j3buPpN+ApWBoXp2UM+X1KZWWOoX9KPMui6kDUanxsB34ctfZRO599V6zYpTZcwmvmrFaX5ieSSGNRqVDm4udQCdLnv4cDFxdJYGO3op64eDIk+ygB6Y9KsK6q9c6HFc6YQ1fBJIWeNJdkSKv2FkRftRpb7Pjxqxe/NOhPtoBj9oqSKukolFAEgoVWKKBVREQAKqroqqBoAB4cmUDhSmlfQ4sstkfvfx5UitzT3uVtQe/KVauJOvN16uB9vN1quBNubrVcSfDm69XHUdubrVcSb683Wq4X1uBzdergbnm61XC19Bz1eqNUAmMhfZy1aorHqdzKcq9Gcbu9p8RQYfBb7RapYRttHc2Qk6cbdXoFOtiTUDIeVKrO1FhWJZqojQ4Lg8cCYVhjHVvLQIlXUgaFrD3E7KNTrxO2C7idnRTZM0Zmjg83V9e/wBf18X1SndaeNbWH1ft5qt1wamp3beyKzWtcgXt9PKxXq5pFFFfy1Av7By0VqudrC/N16vG3s56vVxPtPN16uNteer1dX0tzdarrnq9XZ0056tV1zder3089Xq756vV1489Xq756vV76eer1etbm69Xjz1ar3N16vc3Xq9z1ervnq1Xu5056vV4c9Xq9z1ern3HN1qurc9Xq7A8eerVd89Xq7tzdbr1uar1d+HPV6vc9Xq756t17nq9XYHPV6urW1PN16uLE9hz1arGT4c3Wq8Bfm63U6koZqxgsYIW9rj9nLhM02TFDrk7p4JlWsxBfLiH2Vtq3xN+MOO6cE04hucTQ2UkBpiY4gFjACogFre1ifaeFczSypW27EvYg89Xqis0jVBXupGgH06k81W67uG+zzVersjTXtzVbrBJY/WT9PGTVxUJr9vEfH+HExp6uu2vfx5SrVje1jfTmq3USTQ9uer1YLWFz278cFVrE4JH9nL1Wuhcnv27cvVamwDTjwps08QXK2Ps49TdSlte48ebrVciBbaOer1cW90G9rc9Xq6faVu3Ya683WqwBw3vKdBzdergTa/LVWsNze4Pjy1ar3fv9/PV6uQ7/C/5c3Wq6sQPbr256vVzXv7OardZUIHfx/W3NVus6Cw9nK1uuxYaduer1dEAdvH+PN16uJFj7fZ8ebqtdWAILG99O3N16shAv8ebrVZe/N16vNc/Rz1argQDrbsebr1ZANth+tuer1eAXsPG9+er1d21sp5utVz7tqeerdcPhfQd+ar1duHCFoxr7D2+/m61XF/j9/PVusKJuQs41Ha/w56vU3VuN0lIjEMCUHvEmwH0n9nLhM1UmKCDMueJsQc0+GnaBcGXUE3/AMI8B8eGCGgNtIVOzsoPTcm7fnxXSWux2sOer1d2Pbnq9XYW3fnq9WQX5qvV2Oerdc1t356tV0ALac9W6yDvz1eru3PV6u+er1dc1Xq7ueer1djvz1br38eer1etz1eru2mvPV6u7Dw5qvVy0tz1ervvrz1erwHPV6vc9Xq756vV7m61XfPV6vc9W69z1er3PV6u+erde8Oer1d81Xq7+PPVuu/jzVarvnq9XRHPVuuhzderu3NV6veHPVqvW156vVz5qtV7nq9Xubr1e5qvV7m69XfPVuuuerVe5qvV3z1brrnq9Xf0c3Xq9z1ervm63Xuar1dc9Wq9zVer3PV6vc9Xq6vz1ergW56vVhaTnq3WEtfmq3XEDm61Xuer1e56t164+vnq9XE6c3Wq656t10dNear1YmkAF+brVRJagDtywFVmm2SoN+ORVJqE0rNy8VqsDMCOWqtcDbnq9WPcb35uvVxNubrVcCxPbnq9XC58ebrVcL+y/PV6sbHm61WMsfDm61WMm/PV6uBIvrbm69X/1rOtD35G1SDXLmq9Xuerdd81Wq9z1ero2I156vVGmiDqVPjz1boJM6Uoo4WaYskVu6c2kRVpmi8V9Dhb1b1tastVSqNEsWB8deOnGrJMUVr1AZ2wmoyzUYbQwzpN2jVUNz4bR9XNIZIM06pzCKKj0M9LnQrrvgOZcu5qeWnxythZaeULYw1H7hdfFS2h+HBEk8KI1iBVb+NZI6menbPFbk/HIzvw+Tb30IH2WAPgePDGmpozGXs4nGYafHYQEkXasnsLWsdONxTkzQqSYjhuJR3gkVmcfZGlvq9vLVWgKz3Tw01Q0kY3LKpvZdPo4o4UmNV5dXMEjqqiSqojvKa7R3HtA+jl0GqKoJMOqS6NBvS8aB1a/sOo+P0cU01UCWV3h2O5kjEgsLaqD3144DTBFMtXUSU8pkpnOxzqLezx148DTBFOj1tRPCmxi28BSCbA8tWorPl6Fq6SSOo81jArP+jIvdfbf4c1W6td9Jj12NZjw2VVLGOkAZGJYMm7v7b28fDjDhkUsbGNGO9QOALQSNU+X5NLNGXdH1uP3gf9YdwfHiVBpWoUx+lvG6LEc0QZandJ2p182lmvYOim4Fz3Hw8OJLkSk0qtz4qUn4mPS6Ovy5hvVJcMEUVVeF6iECwlQX2OQNLj7LfVwOWi9qaObhMeKqKMy4tU0ky4bIi2jA2uLC4OtmA8fjwQJRROpfCm/D56iaSQSSR+bIhGtgGHsPhy5FUBpESwTTyvtZksxBse3HJim4oUstY9g6UYhq4waiEbQ1hf6/bbidQNPpIpUVeH0GYI1ehrxTSFbbZGAUt4bW7fUeeDhRwrxQFcaTUq47hiCnroxLCNBMf+ah3HHtQVTMFNT6XNFZh1RHTVMQaONCCyk3t7SOx00046jA1RVH06Qeuvrr0iylNgWQMfq6ekqY/KqKcTOFkjI0uAbNppqODtreO5YQG5kDATjHlQTcyRh5Wspx6uPnRRur3UGszfin9ZasrI053SPb3t59vx+HAep3vVEnjQl0aBThUYl8tlOkpqQq7zpv0+0ttdbd7cSLVFPJTNY8tdRM34TAaWkrHp5HBKpuNn8LbhqQR3HCxfi20vQSnZU3+cYlWpHi67xIrFXUDRX7ant9/ERFKgZpywzFE99Jo925CGGulzo/s78TqFOg1KwKsxahUrWKskd2KkG+oPYey/iObIBrQJFCLlaixLClnzVgGJGkrICJEjSQq0oJ1AK6XHjc/RzagFCDXkkpMijxydVf8AOZkXDpcUVUxTDZ40qpV189GFhIyHTeo+0R3tfvwOM235VwlOw7OqhA4/+YQJ2j31Yz6WOplXkzN+DU2NyrJTL+hAvcGMtujdSPFf4Hiq/tQ80VDaMaSWzxSrSdlHq9WmAY5i3kZwwdxGadFPvBQHjf3o93tBNwD4X78jxhWMGhEsRRccrYzS5lpoXo5DTVJUiWkn7BwOyk6hr9uKFp0mqAzSexPFMQqaYVlQGhMwKpLqNzKxUrfsDcWtxOoUoThT10lyZidfmB56l/NWpYqyMLWAFgwPfQnhTcGBRi2caMNivR3O1Dl7EqHGqw0VLG/mwGZA6tpfU3+wRodb+PA8lB1gxFGSnRpwxpgy7jOW+jEVFVUdd81R5ljKVkNTKFNOyWI8pm8FOo9o4KLZsMuhacemgm8nvQQcKMNhNXQ10pNLJHMp/ejYMNRcXsTYka8llKgoYUDVJKdtCHh0OxQTzZqtKNf2crW6589Xq9z1er3PV6uxz1ermDbnq1XIc9W6707jx56vV3z1er3hz1ero6C/PV6u+3PV6vc9Xq756vV49+er1euT35qvV0DfXm69XfNV6uPY89Xq756vV6/PV6vX56vV1fmq3XuerVe5qvV7nq9XV+erddX56vV7seerddfDnq9Xu3PV6uuerdd89Wq6ueerddc9Xq9zVbr1+erVdc9Xq9z1errmq9Xuer1e5utV1z1er3PVqvc9W67vz1erq/PV6vc9Xq9z1arrnq3Xd+erVcfC/PVuu7356vV63PVqvduerdeHPV6u789Xq65qvV3zdarxPNVuvePPV6uIb3rHTnq3XPnq1Xuer1evbnq9Xhz1br3PV6uu456vV3zVerq+vN1uu+erVevz1er1+erdePPV6veNuarVeGmnN1uva81Xq9fnq9Xr689Wq6B56t16/PV6vc1Wq4k+PN1uvajnq1XV9eerddfHnq9Xteer1e56vV19HNVuuuer1dc1Xq9zVerrx56vV142Hbnq3XHtfmq3XV7aDnq1XV+erddHnq1XXNV6uJ5qt1wJ8eerdcTr35qvVxPNV6uPjz1brq/K16uPjz1brDOkzp+hfY3ttcfdyprdMFXiGL0N/maTz4/8UR1/5BPGjIrdBzmnKeQeqVFLgeLqVMxVnjJMTllN1b/iS+BGvEikhR6DS1t5SNlI5sIz/wBMIVjpDLmTB4Rby5GHz0CD/itzYTqP8LWb2E8RlKm/KlOpLu3A0+xYng3UXAVxjKFUslTRsXiJBV4pQPehnjazLvHusCPj4cTrhwYbRXgC2cab06l0f8kfF6RVAO+OSNiN0UqHbNEw/wASnt7Rr48iS/zNSFlKRWnBpojnWzqrmLMYRcsboBDcgkEbhfUg9jYa8Qs3Cv4qD1wFcKS3S7rzmjL2O4Vh9ZOtesswheQOTKqEgW10Zfb8OGdq4W3NQq9vcEQk4zR5+vnUXNfTzpy2ccrRl2jljWXS5jRjYtb4HTkmvOkAEUauHuwTSN6XerCmzQtG2aIo1eM7Wki0JLC19vY/Vx5DxG3Gi5D4VRwpcaw2viosSopEmglcoCNQdym6ke34cMe8CgCKMEigM6tvieA00dZlOQwyDe62axiCDc5jJ0sR3RvdPhbhZcOd3jRqwQfupAZL9Q2H12NQ5Wz08MFXUqHpa6DcKeoBtYOraxSfA6X7Hhci+Sdp9aac0A+E0IVSWfqBS5e8u1PDFJXL4i5OwgeGjG/1819zgHDbS3Y2Tx2UOOFT3jAOhHBUk0QEU8eNuO03XV+br1SElkjUqhsG0PNV6gA6mZAljxSPONBL5cMjhZ4iPd3MLFrexhoeAPM7Yjxp2ceqlbadRogPVLp9UZPq3TBY1kp8QmDqn+E3uRf2Edj8OAxg6z5Uv7rTsoTcoRmowmupUkEUqqVU6fZI1QH2ngzTso6FPrYbB1AynSdJ2g8xqya07uPejijIaRge4Y6C44qb8UCk7gjxGnHr/wBNZcA6bYBkynjjnwSSd4Zdt90JOsJJHYXuOJb4FlII6aLJDuFFk6fN1F9NmbZzhF8Sy3XNGZ4ZD7oe+jBj9lrcLW7wKx4jaOmnkMlvDh8KsxyjnDK3UbKf82oiJKSZGjqIJLBorizxSDw0+8a8FTLqXkyPWmVpKTRS8ez1BhuITdFce8qtoqAiWhrBIGMlOxPkxP474z7hPsAv35H2ZqWoaUnAGlmicaCTMfU+PISVdQ96Eth/ycabgyotyxAT/XvpwPsWxuCAOmm3FaBVexrMVr6enxVYGSKKdzDKb7huP399eTUgJThPDGgioE40cH0zdPq7G8y0qtjgeixCRvOQtcKoG7zNdQwOmvCG9CbiEkRHGjK2YJMzNWS9SMrU5y3hlNg9Yhjw6pX5iNSGJhdTGdB4N48YdQlAhJ2UK2JG2ixRQU2GY7V0koaSCnicx7ANrbext8Bwvo52ijY9OcSXGcjYfiCvuLx2JPfQ6flwV2qtSKC9ynSs0y1mGUGD9S6mixvY2GZ3wqalk39hVUal0N+24xHT/iPKvJAOOw1Vs6hhtBoi3T/FcxZDzpJi+D75MLd2iZTcpIlyrdvDxHAoCEmKMCINWfTdP6+RYqahxeY4VjNCldRVUW2+nuyxN7HibQ+3gtaa2QcCKL3F6hjQHzZg6jdK6tYM4KcUwp2tFVqLOovpuI/b9/DLUprbjRQRNC9hmMYbj1IuI4a4kjf6iD/hI8DwxQsLEimiIqeDoNe3HarWQXPPV6uEjFRflTVqq69X7GmzpTY/CoY+SYwwFrkXBIPh7OBx7FVCuzMJqtXOWeUy9hAw2Vf9KilLBAfd2yJfT4k+HFTLHeGeFKnHdAigRxEZ76k4xFS0galoJmVWlYHcbWBKKfADx4cJ0W466K1a3zhsoXcjdPsvYBvlSMTRpDMWncfpDJEdT7SDwpefU5Ri0yG6P16V8QhPUfYygtVUJkaMaix2lQR7dOIWxCq1c4pq0GlniqCCPdZTex7jTw4IhjQQNKdJQ6Db4/w+PHKbrJIFvbm61UQm5H389W65I1vHnq9XNpNL81Xqju5Pb8+ardYPM1AXlK3XLzATfw56t1xLrcqPDm69XhIG08ebrVSlNviObrVTUZALj6deWrVZwQT+zm69XLd8fo5uvVzV+w56vVKWSw1Hx5qvVlUlTcfr9PNV6s6MpN/E81W65gkXI56t1zD3Abmq9WdX0vfnq9WZW1v+v381XqyFhbnq9Xg1v7Oer1Zg/bw5uvVlVvEfr8ebrVcw2nt5uvV2Tce3m69WVWt256tVnRuer1TIzfm69THnF3/q1WJExV2iYC3c6XP5cRP/AGmlTP3Cqfs+CXHczRVM/uRgE2bsCrAXv8B3+HAdOmaHKBhRCsYravLmN19Ng7CWoq52YsPe2XLKPoNteChACgCaL1KKdldSZBp6XEo8UpWmE1klqUk95LP/AIT3AHhx/v8ACPZTPdYzVpfoOIosztDGNvmRy39huov+evLNqk0XXKYFWw7iWIOgA4Y0H6xTJHLo4vy1aqD8hDu3BRzcV6pscaxiy+HL1Wpatry1arJu05aq10GubDm61WQN7Obr1ZA3jz1erMpJPN16pKnTvz1erLfnq1Xlbmq9WQNpcc3Xq5Dmq9XIG3N16sqk83XqzA689WqzxEXPN16pYPPVquQPPV6ud+brVZAb89W675qvV7tzVbrmp9vNVusnNVqvc9Xq7B5at1zBtzderIO3N1quQNubrVd35utVytrz1ar3PV6vfHnq9XYPs5qt13z1eru/t56vV7mq9Xjz1ervnq9Xuerde56vV1z1arvnq9Xuerde5uvV3zderrnq9XfPV6ur89Wq9zVer19ebr1e5qvV1z1ervnq9Xubr1dj2c9W6JP149QFZlSpfCMAJabcyKB7V73t8eRlf5toUUpOymnF6Ki9AfUBm3NVBU4Di1I1Zikh/wBBiDC9/wB7zn7LGuh3H6OasM1W6CmJPD9a2yrWcaTPXPO+bMMzJHlXM7TTbJ4I6g0gvFEH7kL9pgraMT4a8J7pbj6iFHZw4UqeUEARS46YdXcSy/iUeHY3J5mHO2xmI1TwDg/Dx+HFNleKtjpOINImXC4qDQhZ5695Q+XfD4alCZFIDqykbezEk6XI8OHrrintlDZpoN7arnxLq/k7B86O8btJFjEywTeZ71wG2oR8FJ8PDhO7bqWk9WNK3FCKaOoOF4RheLxYDl4ieKokWQ3J3KWY3Tcf3b6j7uEDe2iVeNWs+muSUdGcLjq0EEqGoDDwAVzZrn/V5KbCv2Y8qSLGNBPieHw9QeptJQS1vzKwFqsIh0McT2UsfYD29vCFCSsk0IVENpilPn6uhxKXycDkWKrKlTv+zt/eBv7PDmj4jIqycBjRW8dqsm5dnb+YVO+okm8xWKWVXC7AsZPa/j4cNW2yuky1aaYel3X+ugznSYXTkR01RVGlZUYMu8mykn2j48NA0UcaL1kKFWEdWcpPn7p3UYFUFQ4MUp0vqne3x14nuG9SZ6Kbt3NCvOiueizH4cOwzMvTnTdhta8kRLaOH9xto/1WGvx55g4U/dJxBr3Wuveh6uQJ5SxFzQ+fP391JAEBY9u/Kp+41ofZR0800tDU4HNTYjIqh4yqMWGj/ukX5u5jQZpIySFCiHVtbWdNM+0z+bcwGN6yQd9058sqfgQAfq4QtXGmKPltawaPDV5wy5geWhj+MVsVNRxrcys4A+G3xN/YOCkvJSJJoKERQK0Hqt6V4vipw3BZpaoi5LqoCi30njCL1KuBpMVCh8wDHsPzHh64jhjFoybaixB9nDpCtQmvU8G5147Xq4c9Xq9yter3PVuuuer1e56tV7nq9Xuer1e56vV7m69XfPV6uuer1evfmq3XXPV6ur89W64Ec1W64Ee3mq1WF7qwst79z7Oardetz1bro6c9Wq4HvzdarrxvzVbro83Xq4nm69XEjm6rXXfnq9XQHN1uuvDm69XRAHPVquJJ8ebr1dc9Wq9z1eriGDC456t10T4nnq9XVzz1errnq9XG/PV6vXPPVquuer1dX56t1wPs8Obr1cSdTz1aro83Xq9f2c9Xq6vz1arxb283Xq4lge/N16uifHnq1XRN+br1cdfHnq9XX083Xq6PPVqsevN16uN+erdcb+3nqrXG57nm69Xr356vV3f283Xq9uvz1eru57c9Xq7vfm61XV+er1e56vVxJsL89Xqxn8+br1cdOer1dHtfmq9WIm+vLV6uP081Wq9z1eriT489XqxePL16ujzVerh9XPVquB+PN16uuer1cbeHPV6uBvbTm61XH6Oardceer1cCObrVcDfmq3XHnq3XR56tVxOptzdarjbm69XXN16uvhz1er2vPV6vW5uvV7vz1eru+vPV6vE89Wq9qObr1cSb356tV0ddTzderjYA356vVwY/wB3N1qstUPdiNMh2nR3YgAt7APZz1eqNe9wNbd/p56vVwPbmq3WFvZ7ear1Yzp25WrVibvfmq9XE97Dnq9Xjfnq9XQPt56tV4nlq9XWpO0c3Xq6vrzdVrNBG0syoNQLlh8AOJXzCaUtCVUSLMgbMmdK7ESSUgmeO47ybhZbj2X+yOwtwH7aF4wFZ8i4WYMyxULKjpAJC0rG7GS9iqk62Ha/t4utU6nBSK5VpQaNzhaqsdx7Py4ODQOFPBJHKVuuF9ebr1cvL8yTy18b6/VxI6JTShswaJni8k9F1araeOANAgURsLC5II0+F/bwBuYUM0YioWQ8xY1/NJsNxWnFHQs0qKXkLMzAndY+G4+3T2cU2qyVQcBSB8caLt1LywuO4viOG+WIIYjIqTKSfL2qGYsPj2UfXwK3Fp3rpJOApE6x3+00YL07ZOy9lfJIp8Hpz55ctNK9jI5YAi5PYW8OSFlLCWUkgYk4mid1oM+EUYAKEYp4C+l7eFu/BlSGiU9UPU9jOC4zNQ5IpompaaRomqHO4vINPdUdlv8AfyN7vPClZS0BA49NJluaaGDoR19q89YgmXMwNF82ysQYgQCRrt79+GeX5kbo6VbacQvVRuFI+ngxp6uBOn0c3XqxBidCLc3Wq6BPt7c3Xq8ddObrVYydNfHm61XEnTm69XE68tWq9oTpzVeqBXVAo6ZqjYZGHZVFyT4Ac8TFeooFXQy9SetNLT4+gnpsAR6p4XF0ExPlwKV7aG7fVxCkFasaf+0UZIRlmA+Nr/r7OGdJaVECiOMDla3Wctbvp4c9XqY8cx6jwGn8+puS2iqO5/s4ldeDIxr1I2m6iQ1Mu1YwR/qm/wCfEAvJ4VWaXtDiEFfCJoDp7OGyFhYkVupu7jter1+br1e8Oer1ceerVe5uvV0wNtOer1dLe3vc9Wq5c3Xq8eer1e56vV1z1ervnq9XHXm69XLvz1er3PVqva83Xq9zdervnq9XtOerVd2vz1ersix56tV3Y25uvV2Bz1eru3PV6va89Xq756t17nq1XfPVuvW56vV3Y89Xq7tbnq1Xu3N16sbH2c9XqxnXQc3Xq9Ydzz1ap+wrBKjEJlQqdbWUDU/2ccCYxNNkzgKMdlHINPhyJV4koaQahfBfq9vETj04ClCW420JfayL27cQUqrizJH7xb6vp56vVhkdo5BvIVbfnz1ersrrcf3fTz1erFEiQqUTsST9/f6+VrdcmIuV8Rqfv5qvVgZrH8uMmnRUdr9u9+JzTldG9g1+Uq1R5yQjMtrgEj2fXzVbqKh3orqb3F9B+YvzYrVYyGPvWsTpxwVWsDA2vfQctWq5KL6/Vy9VqdTrpr4cfFNGneIGwtpb8uO03WZHUEJe/jp8O9+br1ZNb7D7Oer1cdobQi45uvVGqozKoQ/ZPe3jbtrzVernsCLoP7eWqtYwo7fTy1arCfZa/LVqu7eHh25uvV6w7W56tV7QaEaW56t1zXTvzVerl7vK1upABt8eardcxdv7uer1ePx8fHlq1XAg/vaDm61XIj3hfm69XMA7fp/XTm61XYI727/qOer1cgLdzr+tuerVYh9v3dLd+erdZQD49h35utVkuBqeer1cb2HPV6u9De3hz016uwSv2gL81Xq8+g3Wvz1bqFW1dNQL5lSwUMQFv+8x8F5uvUhMxZwXDiY2IBP2Y1+0f+JHwH8eKkI1UnUvTQO4ni1Zisu6c7U7hB2/tPDJKdNIFK1U2gAanl6brv4nU89Xq7A56vVzAA56vVytz1brvmq9XYHt56vVysAOer1et+fPV6uYAAtz1eru/PV6vd+ar1e56t13z1arlbx56t118eer1d256vV7mq3XIeznq1XY56vV3z1er3PV6u7c3Xq9z1arvnq3Xteer1e56vV7nq9XfPVuvc9Xq7+jmq3Xf0c9Xq98Oer1e+PNV6uQ9nPVWvHnq3XVrHnq9Xduer1d81Wq6vrz1brlz1ar3N16vc1Xq9zdervnq9Xuer1e56t17nq9Xuer1d89W699HN16vc1Xq9z1er3PVquuer1e5qvV1z1eriWtz1erAz89W6xFiTz1brhf289Wq8Pz56vV7nq9XXxHPVuur6c9Wq6J9nPVuuubr1cGawuear1RnnHLRVabpanwJ44BVJqBJMW45FVqOzeHN1qsbEkc3Wq4gnw5uvVwJ7c9Wq4k+Hbm69XD6eer1cTp21PPVquB7683WqxE83Xq4Hnq9WNifu5utVjOo5uvVwOnfnq1X//Xs6HI2qQa77c1W675qtV3z1er3PV6vc9Xq4OPHmxXqasRoKevpmpqhQyt7eXrVFb6mZUzDg1EZctj3VJNgPDjqduNeJooE74ljuMpSZmoyibtqs6m27wBbsD7OPqGGFbSaDXPGRsfyLjb9SenyOtVSNvk8s+80a/aUr+8LeB1HLNucDXlpnGi+eqish69YfB1CyZAtZVx0ZNWoG2UNDqTbvuTUEfvDXw4aJVwNFhQBiKKL0axXA8RpxGiixb9JGTbaw+0Dftx01QUKs+XT89PNRMY2T301tcDXt7bc2DWiKZ8aRK2kkRbebYuyW0NxqU+nxHt4oFMGibdQcsmQmrplsACD4X8bXHc8f00nmilZqyzPRGXEKIHY196DuD33D2fHmga2RQZ4Zik3mvBIFLjXXT6eP0zSjcUWIQ7ogInUWaO/f4jlwaoRXUVMJqFrNYoCQD3NvAH28cmqRWbBMQeGGGeiUJURvo+7Uqe6Mva3hzU1sCrqPQ1X4fX4tI5pFiKUEfkkBtXVrOFv9Oo4geVgKM2RQseqXEsxYfg1VW4mVSEJsVWUEi4t7wPh7ONoINOLEVWV0j6r4j0f6m0zYnMfl5pFfy2X9Ghc2/RkagEew29vHXEd4Iphtfdma2LmOWvUB0jfo/XSefSYpEssE+0FqeUrujJPiobS58DwCupNorX0e+hg2RcJitVr1F9PcfyF1CxDAsRQlqOaSF7KQP0Z2kg/Vf28GTagoAigssEGKAijnaNg2/ZILEEjQfTxwimwaWNPXUdRTvDNGIao6q5vY/R8OJiKUg01DD56SrWaVPKuewN1N/3v7OWmqxFO7URaYQvYiUHRDoSfZe1jygMVYiaiUhny1VSxyNLLTEf5Ikm1/8AVOmh48TqpkDTWLE51ko/nLEEHw8AfC3s+nlxVFU6YPVVFTSJBfZs1DbrEeIGvNGrJpX09GmNVHkTuSDY9u1tbe2/GNWnGn9OrCusPxR4cTqaOjdlamKtCwHYjubHwYdxyqsca8mueKV8ckivMuycgsuw+I10B7a624nNO1Pw7Gp5C0UpKiYAONe/xt3PE5FPg1Iw+rxLD46qlq5AV/csdbHW6/T7OaIBq4MUKOWcbp6zDTH5W6Mvv3E2sQoBJHfW2nhxlSauFVYF6KPQR1n9bGIY5R+nxqOqxfAKU1slFPUCN549Rsp0OryfAafTxe1aqfSVDYNtIHrlLBAPGkblXLmM0mKY/knEaCWlxqidhLSEbZBNSufORVJF2UAnTvbThFcoLJ8WEYGj22UHR4eONHH9NHUbBcSxqlTMwSSCnYJGzG19v2CR3Bt4+3vxQQVNKHGmwQFg1eF1Sp63Mvp8fNOXpFqkwiNY5g2u+LwBHja9j9/IiT4XINDNWIqtLAM55Yq8Qlp8RjEFdQuEdN9jIh1BU/vW7W78PVoIpCkzSexvrHmLEcYrMvrTGGhacIIDINroD9uzfZbxv7eIlNACaWoMmKsY9MeWJ8bSESTNt2Dyi3c/Qw7+zgUdOsxRuU6BNDn6j8rYxiHTytyRNWNAHhl8t5JLWkI/RjeNQG7a8Y0FJE9NIS6E41VRB6WM559ypLkfNWLtBiFHHSyw+ZJ5gaB2vdGU2Jt34LcvfBdgDaDRfdqCkTVoPQ7pBgHTjINNl+kneqqoVAlnk+0xHYH2qPDg7A0mgqtWuhhih8vTtbj9JqnL2HNVuud+erVdc9W69z1ersHnq9XLwtz1aru9u/PV6uV/Hnq3XfxPPV6vX56vV7nq9XfPV6ugeer1d89Xq9z1er3NV6uuer1d89Xq65qvV647c9Xq4lgDY89W69cc1Xq7vz1erq/PVuuiRz1ero30se3PV6u789Xq65ut16/jz1er3NV6vc3Xq9zVer1+er1dfRz1errmq3XuarVe5uvV1z1ar3PV6uuerVe56vV1fnq9XV+erdcd2vPVuu7nnq9XYPPVqu76a89Xq9z1er2nPV6ur89Xq94ac9Xq946c9Xq7tbnq9Xr89Xq9256vV7nq9XG9+erde7c9Wq7vc25qvV6/N16uvo56t15gDoeerVe56vV2e3NVuuxz1arw7c9Xq756vV7Qannq3XvDXnq9XR56tV125qt165Oh5uvV3pz1eru4tz1erq/NV6ur256vV2Trz1erq/PV6vHnq9XV/Dnq9Xr+HPVuvXHPVqur89W69fW/PV6ujz1er3x56vV7nq9XXPV6vc1W69z1er3fmq9XE81Xq935ut1xPx5qvVxPx56vV43tbnq9XHmq9XROnPV6ur+3mq9XR7c9W64Hmq9XA81W64n49uer1cT8eardcTrzVer3fmq3Xu/PV6u7a81W6ZcYy5huNwGOdAsg1SQaMp8DfjSkzVgYrlTwxvh+x9GiG1wTexXvqfDxHw41GFXqr/1R9YJMi44cfyFSGjxSE2evRtiygd4p4vsyoe3vajwPAg44XVaU06q57oQMaI3ReqSufGcRxnMUKmDE2R5oVLKRINDJF4XI0I8RbhG9lHe7NuONF6bkrMkUMuTeoL5sxSmrsquIqWjcTWqwHFxpYRdtpvYgngVctDamFCT1bKM21ajhQjdMslYNmTPs1NiM0VDDCzTKywgKJL7h5RI+zfwv204YWjJcX4hApShmTso+SYjh+LLVZNzxJT1FLicfkrJGw8tyV2srqTeN20K+BPbXg7CgcDxpatqRIHnVR/XLpJnboVm94KKVzh0reZSTC4R1v9knsrr4j6+Nd5o8JoD3DBZMjZSi6I+qnMOUcbagz2ZpMLtvYpcskqAmKVR4i/usPYeJlOaMU+ynLe40GFbKb8b9eecM5jEcFxqgjio3SRaWogBHuye6AWOjHt9fNOtrdGJ9KXi82iKWPSXPeR5KOmwjqBUxfPxPIPKH/FEgsVsfY2ot24DbplSSSkGKqhYjHbQhr6r8A6c5+h+fmkxXCaGF6R5FX9PEjkMLj/dNlr+23D3LyoAE+lHCLlJToJqynKGbcCzTgMGZMv1ST0NXEskUytcFWFwfp+HBwh0KFbcbKDBoO4s6dYcJczVlCtZTK7ixi123IBFtb27ezjHeLFFxmhYy51EwTHtsEwakqCBeKXQg+wE9+LkPhW3Cr7aEAEW4rr1JbqPUAZEmjcku0sYQfH6eFtzimKWs7arXzfUV9RmY0Zk/RLa6k6CzAEp9PAQWkoMjChElNRsRxAUNFNFSBopgCUCA2Yg3u1/hxwmlaRQ8enD+a4h81mTHECvUOY0HewUXcqfY1+G9t00VXR4UNnUvF8uJgjYRj1RHFDVELIWYe6oO4n2gi2nHLtxGnSo7aLm8Map16reoXL2U84VNHT1MwoEnkRPMPmxzIP3ZAfb3B9nCFrLFO4ppO5eJbViaP76fk6e52xV8UyTVhsOmooTUwGT/ACszi9gp7rH7eKrVnSqFYdIPGjtbgKZTjUP1M9GaXL38s635Jpoy+WpI5K2ie/l1FIG/SqV8fdNyO+mnbmrtgIBjYrDyPA00y5Jxos+d8l5HzJmmi6l58qRQ5ZxCSIy01J9tYyvZC17HTt7OAxi6U2ShIx52UjuAFqk7KQXWXOHQbFMSo8PyHiQiwyAmKnbYAypcC06nU9u44eW5cSomDj07aa71swCRQqekzJFblXPUmbsMkhxKir0kgCIdyh5CPLNjqAw78OHX+8gEYiji3YCASONDhnzK+D9FM0NJXVEkNXUTU0pRpG2SxSBxURqrH7KtYr7ONOJgxRq2rvBQU52zVjGC4jR5ipmVcOxNNsZYgWBNmVj4H+7iUCaWCm/FvWZh/SPLmHZYwzD1rKtmlLlmssaA6A2+0fZbhxbawMIoL5i6lognaaL31j/EAzJnrp5Jl/DcIWmbz46uOoDHzYngJsYm7rvBIPgQbcMghThhZEUHRfBGKRUXpJ16zz1SxnDMuZd8uGOvG1S4REvt97t9H037cJnbUMkzS1u8W8rSKuD9O1dmijpoMHx2qaSEicRIT7quRYlQf8dtbd+G1qYMcKMXEmMdtDXjdKtbBLhlfErwSKUZGAIK+w34IwJEUTGgqynl+m6eYwUqEaqwaqk2sR/lKdW0N/8AEqnUHuOJko7o4bK9toSMcwqPC6zyqeZKmnkVXilQ+66nt9BB0Px4uSZpumpSSbeF+WrVR6x9sZ2/a0AHx5U1YVWL635P5diOG1EV9qJZgLm4Y7WJH0214QvDxRQltD4aq9oci/1qzHWY1mCNnpqMbowL7XaM2Fv+Ik9vHilT3dpATtNLEta1SaHIYdhUJgqwFjgiB2EHXQX7fHvwmkmjWBSVxueLDMFkEZAaZHVH01Mp8PiRxSgajTCzAo+PpJyZGfMzizbiwWKPba+1QL3I7a6HilpMmaJ7pcCKsJoIozLvQbW8b9+HYoMmlMoULf8AhxyqVwc7h9OvPVqosjWPvc9Xq4CS7fH6eardeaQW10Ov635qvVHaXTTla3WAkkXBvzVbrkHH3256vV2HHbT283Xq5gkCw5aq1njYAi5GnN16pkbj28tWq5l9fqtz1ernv9vN16syvc3P6/Tz1eqQGtYeHNVupCsba81Xqzq9+x/p5qt1mDdiear1d7g1iOer1ZFYA6Hnq9WZZD+7zVbrIH/X6Oer1cg3tPPV6uQb6u3N1qs6vbXm69WYPYaeHN16uV9OerVc1J5uvVIRgAbc9XqmRNrcHm61UPGoUqcOkickWDHT2EWP5cTOiU0+2YNU49axU01dU0mCECRJHVDbsoBufZbYx+scBSI1Y0PE/bRSa/ADTyk0qhphaR2AuSdQp/bw6SuaTlMUrZ6V6SM+4WeWJUqGB0jKKb6+J1vbjYM1s0e30XVNOM0NVRKGiipdrEf4n0BI+gfnwxZMGia6EirTIG3Qhz4i+vDsUGjXItpflqrXDdrpy1arlu9nN1qsitbm61WUnS3t5atV4HTm61WVTbm69WUHm61WZO9hzdeqSDbnq9XLdz1ermp56vVlBF+er1ZAdeerVcwPAc9XqygEc9Xq53vzdarPEdRfnq9UpT7ebrVZVOpHN16ud+er1ZAdNOar1dgntz1erlz1brsG3KVusgPN1uuQN+arVd83Wq75at1kFxzdarnz1arvm69Xubr1d/Hm61Xd+ar1d89Xq756vV69u/NV6vX5uvV2DzVer3PV6ur+zm61Xdz25qt11fnq1Xd+erdd356tV4c9Xq7vzdbr3PV6vc1Xq67c9Xq68eerVcuerdcdfDnq9XLnq9XXPV6vX56vVyU2YEcqatVXnqO6N5xwqpxbMVPITRSzRPCyDUiViHQnwa/ICzDLXGXCraCcPWtON68RS39GfR7OGV8ffO+ZoXpEFI8IElwZJJGBuAddqqBr7TwV5LZraUVqwEQKZbbKdtJbr7h2dsE6x19XiqyTUOJhJIGSIlbX1JcdmB0K/Xxq5aLKlSNpnzFKH2+9AI4UkqzMC00K4PUJtJXc8f2X8u9i4vrb48RNNF09QrVrbKCgThQV9UOo/SXImSfIhw+KWOaX7e7zHLNrvOvYHwHBq0grOFC9StONFVynjeX80Z8wbGqCnFTTGY/oyWEaSLcndftbRuJ7oFptQJ4U0tQUJFHuhw7LNRlKszDHtrccimCU0AuqiIktJJIe5J+yo8O/I7QtHExSYEGjA5Z6t4nknpXiOVsdhMU3ycb4Uwb35IKksDf/AFo2uCeDNm4JT3fVgeqrtoBVNLL074JitRlrEc/NTrBUTj5aBCdQsQu2vjduHbbZ0kirvODUBQLdQxmTOmMQ4fTI+G1YLlpGbZs1IGv71wdO/NsAI20+s6hRecVy/l6HEJcIz7XTYhHIANoTy7uP3Q3cjS5Nxw9SSRIpCRTrlCtyPiGZMKosEi8qCSvw5YliUDQyNdmt4+7qTrYc9B402dlXB0CS11KI3YhJFIuRqwIsSb9gfDno1CKLp041XS2XG6Z9fVkwFxBFM3y/kE2J3PveRb6MHbXXUa24HQSkx0UI1eNM0xeqzrJhv+cD+qmGQN8zRCIVUrDQyr76BQftBQb37X4jfuDJCaJFud2IoLsEzd1I6k5npcOkqJ5IHkiWepkLeTGPZu+yD4D48DylFZxqjYUo1C6o5ixXDnrcC835ioFTOgqmN98SqoiRiNNwHbipoSfKhYownDooF0/zxdX8doMs0uImSdkZY4ZJlWNiNAFDEKNPDvxahOo9JqPHipZg0dLo76Pc+YfUpW5wqKeipv3khO6V/u0A+HDti1UcTVUtkVZBgOB0GW8KiwnDVKxRC2upJ8WJ8SeCpICRApREU7XuNOPVqvH281W648rXq9z1er3PVuuuer1evz1ervnq9XuerVe5uvV7nq9XRNuerddX9nPV6vXJ56vVxuOerddfHla9XXfnq9XH6Oar1cSOardcCPbz1erha3N1quJ56vVx56t11z1brrm61XE83Va483W64kc3Xq8Tz1argebrVe56vV1fnq9XCxBsOerddHvz1ero28Oer1cfHnq1Xubr1cSfHmq3Xjrpz1eriTc89Xq439nN1quPPV6vc3Xq6v7eer1cL2Fhzdaron2c3Xq4689Xq9fm69Xt3hz1arq/N16vX56vVwPs5utVxPPV6uJOtuer1cb89Wq4Hm69Xvhz1bru9ubrVdc9Xq92PPV6vD2Hm69XW7xHPVqvAn6+er1dbjzderjz1errmq9XBjzderhz1errnq1XVxz1ergx7c3Xq4ctXq65qvVwN+erVcD8ebr1dc9W66I56tVjOvPV6uN/Dnq9XHXnq9XR56vVja/fnq9XE89Xq656vV1bm69XG2tzzdarja/PV6vc3Xq6+nnq9XQ5uvV39HPV6u+er1dEac9Wq4+PN16uiRz1arrwvzdariRpc89Xq43sR7RzderGyhyN3vWva/bnq9XmJ156vViNuw5qvVxPe45qt1hN9eardYzzVergdOardceerddc3Wq6uba89Wq6v+fLV6u7/nzdartauKipquunbYkMEjMfhbw4XXJ8NLWBJqv9cSqxU4zWyOVPzSLGjaKFOu828Br93AzFCiaU/TyknbPFLWBmEZp5pLHQHfrcA9jwxsh+0HrRfdn9maN/hZ2wC5t/R4cGJoKU7hiwvyteriwBP0a83XqyROyzqTr7w+jjS9lOI20UTPJioupdNQ0qsZ6gM0jAiwG43Bv8O338j53aaG7WIpRUeG0AxifB3UyNMCX32t7xvtX6OGVoArbRdcGKJC2TeqOZqjMGMUdYKfK0FdIlBE5vJUBHaOZ5H72DCyd7/VxNc2o+4DzNI0DUYmjGdFsx1NRhv9VKjzI5oZYnYvb7A7neNGGluGdi5ohHXVbhvDVRgsQWSShqIFZY3kRwXPZbqQCfo78GCsQfKg9VZOY8hS4zHHhVENqvM+2axJd2Nt9l1s1tPhyAywoqIA40hU2VUo+jVNg3SvE6rOma6yDCsPwkkyvLKrSSSWKrHHGDuJv20ueCfLUdy5rUYA99aQnRtoWssesyk6g4zLg+W4DRU0XaWcjzH1tfb2X6NeCn+Zd6YThVw6CcKM/kbG8xY5XK87u9Og3Ox0X4BfieHDC1LOOylAM0MDNf6eHFWrh8PHm61XAnwvzdergSLc3Wq43+sjm69XW4+HN1qscknlqWPs5uvUksXx04fRTV2gSGN5CT7FUsfq05Y4CvDE0XL0+1dTiOSGz9isZWqzFNJWG/cQhisI+tRf6+Mt4iafd2xRjMNXzpPM7jw00H08UGk1PM5lRllivtX7Q+HGjVhWZKmMxeZF71+1vH+jlprVF26u5WzvmbE6ePC5L0lgJFjfY/xAJ8OAnM7R+4UC3sq8BVInpfkzPWF19RR4zTOKS/6N5WF7ewa3P08L7K1fQYWMKb0AUajCMK/l67i12ItYduD5pvRtrVPWnbiuvV0ebrVdEbtOerdddtDz1arv283Xq6N+erVdg89W69r35utV6/PV6vW1+PPV6ux256vV1z1ervm69Xjz1er1ra83Wq6vz1erwN+er1d69+br1chprz1arw56vV3Y+GvPVqux8eer1djm69Xduerdd89Xq9z1br3PVqugPDnq9XPTnq1XfYX56vV0Tbm69WNm56vVwP3c3Wq7VTcBRcnw56vUtstZSrcXq1jVNxOp9ij2njkhGJqmKtlGUy9lXDsCiEpG6W1tzWv9XCxxwrpYlGmlQSET2AcS07XtwvpYc9Xq4EaE+39e/N16ugLvvbva30e3mq9XRIK/r+XPV6uPY66AfDnq3Xj2Nu/K16sDDTte1uMGnRUdrBu/fic07XiBe5OnNV6sbgkm/8OardQ1iSJdi9vp9vc8sBWqwBbJY+Hbx/U8uK1WJh724C2nfl6rWVIwTa/LgVWpsQF+PimjTlGPcsDxyqVniQRoES9h+up56vVlC62HPV6vGwI5utVxJF+er1dH2dvby1aqOwF7c3WqxGwIH6/dy1arwOg+sXvzder1lX6uerVdgHX2jnq9XrW7crW65D4nmqtUpR7PHmq9XILrrzderlYa83Wq6IJB7ctWq4rYG3c83Wq7ABNzpz1ermASbgX/jz1erna4Hs56tV6wAt3PPVuuRIvbtz1arrXdb2/rbnq3XgD7eer1Ro9skyzDcyqCF8Brob+34crVqyvC/mB1udt9Pb9Ps56tUz43j0OEwGUqH29yTZV9pPt+AHHUp1U2TFAtjmeqrE3thimO3aRwN30ov7v8eGCWY20iU7OykPZixklYszakk3J4t2Ulrle/bnq1Xel9Oerdd2Hjz1arn30HNV6uQB56vV3z1brkBz1erkBz1ersC+vPV6vfw5qvV2Neerdd89Wq9z1ervnq9XY056t13489Xq9256t17W/PV6udtNfDmq1Xv4c9W67+nnq1XreHPV6u+br1e56tV3z1er3PV6u+erddc9Xq756t12Oar1e56vV7nq9XfPVuvfRzVerlz1ar1uer1d81Wq9z1er3hz1errnq3XvHm69XIc9Wq756vV1zVer3PV6u/Dm63Xuer1e56vV7nq9Xfw56vV7nq9Xubrddc1Wq9z1er3PV6uuarVdE256vViaS3bnq3WBnJPPVusdyeer1e56vV4c9Xq99PPVuvW8O3PVquJtzdbrjz1erokDmq9UeSYL48tFVmm+WpF7DuOXAqs03STk9jxwCqTUVnJ5atVwue9tebr1cSebrVcL6W8Oer1dadjzdarGWPjz1erib25uvVw156tVxLAc3Wqxlj9HPV6uNydeerVcCw7DXm69WIkHQ/dzderiWIHvc9WqxFz4D+nm69X/9Czu3I1qQa78Oer1e5qvV3z1er3PV6vc9Xq656vViZQeWr1N1TTxTKUkUMD4HjgNUpD4lk/BK2GWmmgUxyixFh9X1jj4qhouGYMmPgtbJQ1a3pZwfLk0Jvb7LDx42U408FVW71d6fZkyLFiGMZIH6GeTzni2gFXHaWK3w0YdiNCOGDapwNJ3E4SKq1xCdcAzlUV9NAaOaQ+bZVIAkvdgR2aJ/DxU8NBjRfRjMCzdQ5lwiHFaAgSILNET2sNRb+HPRFemaYMWxONhJSSDVgTGw7j2X9p/ZxQmmDQR4shqS0E+u4Xv4E+wDigUnNAfmTLqbmjp0v3BBF/iR9PLlM1QGKKpmnKAoK162jUBkbdtA/h/Ryk1ukjWSM9R8wyBY3GhXSzeII/o46Kqa9SV7w76GoO3eDY30F/2cvVazw4bJC6SA+ZCSFaRSO58COVNbFW3fh445Gc1T5eoK2SobymeOB49CdNwBPYr4cLntnrRozto9PqNy5WZqytUYbWAGsj2tKD714g19T2B9vEaFaTSxadQqj3P2D1MGY3yzjUYkgZjLRFHAkjPfYp8CfAHS/DkGaJiKtA9B/X/F6OajwrEZ1qWg2oJT7rGNTYpIvg6jW1rHuOB++Z7xNHtm7pMULn4jXRXB8Vy6etGUIEeSqs1cFS6y3FixBFwxH7w4V2DpHhVwpbeNg+IVr50uX46zHXiGxoUWSWN3BuQBfy2YeF9Pp4KZwoODbURI4aktPFG0LRG1mH8B7Dxk4U+Kn0lLBTjY85MUn2ka5t9HKbavXGYwpagrGKRXPlNa507KfZzwrxqE1V58K080brt+1c3P0/2ccpquFRLTOHEfvKyg9tSfaeXFVNc6bdV0hgdN77hfWxH9vNmtClXSVOJYHPE0CGaSNbMO9xfQafDicwaUSRUTEKiWuxClqaVPLdiQ4Hf2lTbXtz3Cq8axSCcVI8CHFgTfafp+jienqUFLiX8wmkw6JBBPECSWNtwHiunhxgiKeBmmfEKtpWJlcsY7AX8T8bcsBWiaFDAMRgWgaHEaeQR1MeyOSE3dDfuFP2h4W+7ihAFNKJoYeg/Wfq70AzUuaulGYqrCcSi/yNbRzPG6sD9lgLMD7QeOFZbxSY6eumtAcwUJod8J6tZnzf1QHVzqdXGoraipWeWojG2QudHkO3Qk+It24QXai8DOJNHdqkNERgBRjsyYj0yo8QSPJ9asWLzVALwLGVTa9mZhfQam+nCayccSfHso6ukII8O2r9/Sd1IwDH8lQ5CxGZGNZT+RLTyHViFtf6bfs4Es3Z7tzUnYaMLRetGO0VXL156KDKPWaqGFSGIys7RbSQhca7SPB7cuxcakQa2tqFSKMR0b6XZI6h5VfHMwQOuY5qopU7lAienUWV47DSSw19vfhHcPFsxwoybTONWHZC6TZcyDk+px/C53tEquoeRleMp2EanuCOB+dQ1GlS1xhQIZi6x5YzlDUJnQy1NPE5iUDcGDgfoiWFra68spR0ig444FUi+imb8v5wzvjuB4kL1+XaDbTNqh8osJGJHaS1+/s4YZeSy4lXA/uryhrbo3mByNGiyIe4H3H9nJfoLUsVZZhcd/Hla9XYFubr1d89Xq9z1er3PV6vc9Wq7HfXnq9XK/PV6u+er1d3t28ebrddjtzVarv4c9W66Fu456vV2DfXnq9XfPV6uuer1dbh4c1Xq63Dnq9Xrnnq9XEG/hz1bru45qvV0SOer1cGsO/bnq9XFb6G+nPVusnfnq1XV+erdeBtzVer1+brdevzVar1zz1br1+er1e5qvV6/N16vX8Oar1cTe+nPV6u+erVe56vV1fnq9Xr89Xq6JHPVqvX5ut11fnq9XRPPVuuN+arde56vV1zVervnq9XYPt5utV3fnq9XfN1qvW5qvV489Xq98Oer1dc9W69c89Xq656vV3fnq9XXhz1er3hz1errmq3Xet+erVe5ut17nq1XtTzVbr3fTm61XfxHPV6vX5qvV7nq1Xd789Xq8Tz1ero6c9W6656vV7nq3Xuer1eBN+ar1ev7Obr1dajnq9Xrnnq9Xr81Xq9z1er3PV6uuer1eHx56vV3z1errm69Xuar1e56vV7nq9Xuarddc9Xq9481Xq656vV6/PV6uJI56t10b89Xq6156vV125qvV1z1arrmq3XR56vVxOuvNVuuHPV6uJ5qvVxJ9nPVuuvDmq9XDmq3XX0c1W671HNV6u/p56vVGrsQpcPj86tkEae08ZUoJ21cCaTNRjeFzSPJTToYqmNkZtwADAaH7uI1LB2U8BVanV/J9JmQT4fiaeYt22SW0bXQj2jiVtsDEUVuCq4M2+nrMU+PrR4BC84mJCgKSAb6W4+RFF8KJo23p39KnXnpjikPUHHaKlxKOna7YXJIBJLEQQdjn3BIo1AbQ+0cQPIChsoRWoUj7jVoGRc1dPs1wyJgUccFVTnbUUU8YiqYG8UlibX6xcHuDxhC0mjRQUKlw5Vyzj2YsQkr6SKRYRFGBtGl133uPH48oEBajTxcUkCKJz6h8mY+FbAcMqDX4TiDskUcsm/ypR3T3tRtGoI1I4Bbx5NsvUTgKMlgOtQocKr6z10bzRlCsVgfOp/c2zgN7ut7MDqLfw4ktc0avBhgeio5XblJwp0w7011fUPAK/F+mFRFDEBuEE8gMdRMDeYQP2Vb9h7eUGb/l1hDw9RwHCRxpYWJGFI3GPTH1mnrKWelw+RsS2e66m+17diwNuCK3zFpw6QZHRSU26zQQQdLutWBZ2+Tzjhk61VQ9xG4bZKR7u5WGht4i/BEtSFJ8NVTbuatlWa+niXOPp2rKTBeom44JibJLBBYlaOR2+zr3hkvcEfYfQ6HiJCvGDH69dSChs91BOz3dVWuJmvLBiLCvhbaOwkBP3ePBL36Omg1FejhyzmKIzQiGpCnuLEg/xHLp0ubK9ThRUElDJ5cEhMB7I2u0/6p72+B46BFepJ9VWxGiwamTC4hUSmUP5ZOjFNQD8D48I7xRgRRkyKIz1XlxijzXHnmrweHC4apQjU0bb1t3Zh4ob68CRKpxo7RNBtmvM1cuXp8WwSmaWjLqal1F3SLsXUeNvEezXjoGrClwEUMvTnrHkjIuAR02Y2MVHT7B566hd32WZRqAb24tYfDeBotuGicaDWqyp086n59rcPwrNQihrd/wAvJUOw8x5BdY0MlkuDpa9+FykJcWSDRetmRNU1dXen2ZIc81uB1cRWow+okpnje4DlGKjvpe3jySrZwFANAG4aIWQaWnRCtz/01xqmvNLTxI7AqZWVQpsbAjswP624zcNpeFKbZa2T1Vb9H1izZm/pFi0WMu9U6I4kXZcLEVAVjKNCWJOnI4u0qJ0zgIoeteIBUUUzp3g8mZaNsNzNUPfD2+VNLMvubGF43+G5LcI7ohBBTxxmkVxE02496fMo4jHVYvhFJMscAO9mA2bh2AP7w/Pj1vdkkJNIW7VDhxoUPTNlPNeGZvo6nJsiUxgZdonkKxOGN/KYnQByCLjte/BQvGhU02GkwNlKb1Z5Vzp14zNRZqwWOooYKJHhpd72L1MY3TRxnsQoGng1rjl0OaJJxmtOtkphJgiiK1XqEGVa2gy/1GpXrY6KTbJJt2yqCbE7PstYffywty5JThREnMyydLgnpPGrIctdK+l/qW6ZfLY6sQVbVFHiFGi7o7jsy9zcD3lPEzJKFUeXCUXKekHZRL+rfo/xPIdcRgDHEaBqf5ppaZWk2R32linfaT3t24a94dtBJ2y07KBboz00zdBnUYXluOUyYaVrYNqttFOzX8xnA91Va4ueUungUazxwPnSdDCgoEcKuzyfmytgxTAqdyqpDMm6xuVYm9yfFb3+rhcxcAkCaGBgg0cPMUyVGKyyxgAX7AaaeI4PRQaNJ6RA+h1vxyqUxR06QFkjAUFibeF/HTw5sVqpCgWvb4ctXqiYhAZ4QUNmB0P7OUONbFVqesnDMVq67CJ0IkieSalmYD7KlQ2n1cIHjBoS2ZwiiR0k1NhmGVSKpWKGOTbb7QVWG6w8SLcQnxGj4YCgcx/qDh9Lh88c5A3QpGg7t752kgDsSunwvwyQwSaRqdAFJWuoc1ZmFMcUi+XwtbeWhf3to0u5Gt7cVpUluY20lUFL27Ks99EWZREKnLMjraxljXXXXafotYcYbMKpJdJlINWV0cWoI7j9Tw3FBw09qQVsOx5etVhcWJ+HN1Wost7Xvz1bqKWsCDzVerxbxJHNVuoruy33djppylbrEWLdz+vw56t13uAvbX2c3Wq5K9zoPoHLRXqzbhrtPh48tWqyqSwtfsebrVZw51Pbx5utVn8zadp56vV2HN9Obr1Zg+u025qt1mWbxvzVeqQklhY6duerdZlc/vDmq9WcP2tp/RzVbrIHsLc1XqyBxcW7Dnq9XNW8Seer1ZhJppz1ermG9n6+znq9WRWJHs56vVkDHw5uvVnV/Zz1arNvN+br1cgx8ebrVZla3PV6pkb+Fu/N16udQQ8EkZ7lSPy4yvEGnE4Gqnc/YXBU4pKFlDOZWo5B9Dkkn/Wtp9HI7Jg1ITeIop2PVGH4NjFTUbrKrCM2OgG4ktr4L2tw8bBUKZVgaCjMOb8bx+injyhYCUm0jG4DqdFA7klfHwvw1Q0EHxUhUsqHho03o0xXHcm5xjrsUqDMX8tZSTcNc2IP0X7cdKxOFIloJGNXrUtQk9OrJoLXsfZ4cNQZoMkRWQtrxyqVx3e3m61Xe4X15utVmjYctWqzFhblq1XSnw5uvVnBvr93N1qsgPN16pMft5utVlB156vVz3X056vVkU89WqyqeerdZAb9+erVZl5uvVmB8eer1cuer1ZIzrz1aqWrc3Xqyg+znq1XMHnq9XLm69XNb+HNV6sgItzVbr3NV6uQPPVuudze3hz1brmDzYqtchy1erINOerVd3HN16uXNV6u+br1e5uvV3zderrnq9XLmq1Xr356vV69ubr1evz1eru5vzVerq/PV6uj7ebr1evz1eru556vV6556vV2DzVar3Y89Xq5X5qvV7nq9Xuer1e+PPV6vX8eer1e79+er1dfRz1ervXnq3XfNV6gb6q9dsh9H1gGa523zkARxi7AH95vYOB68zBFqdJxPQK8VBGJrPjWLUHUzK0P9VJVqoZ4Ya5fiFkBjBB7G4N/o4gdcF6kaOo0oTETQxF7+8PHW3s4KkjCmjWNqenqiEqY1kHhuUG338qtsLGNXSoiqbervTfNubvUtU02GeZBDVVcMQmjf3miK7do10ijPew4BWFBoEHpNDdQ1AHqpBeo7oJguYM6YR0wwemaSaGSJVkVSB5zW3tppsUam/F1o+ZNJXkDTNGT6xdGct5CwHBcJwWlhooo4LFo11kcfvMR4k6cDmay3B6aJFOSKL/l/Faujxby5Qq67XHhp25G5xNIZpe9ScTfG8HwzDZZCnlO0UTIfeVZPeZVbwtbcBwVWTpnpilrS6tTyBgWH5W6fYZhOHyedFFSxWlvcyFl3Fr+NyeS42AEiKZUdRooPWOshqcwV0dFOpFNCrTPtuUJ0G09ib+ztxCn7qOR9tE/wjofn7qll/FMVx2okalkkaOjYEhiqE72JHg1rA8OSvRspHS46T5Dw/ps+HtDTGaaSWNG3C9mGpPwI1uBrxGt0qNPaMKtYy/jmGYthSVlBKJVA94+II0Kn2beKkrB2UUqQRgaKH6nMvy1WbqLNEC+/R09O0BA03iTcSfiAOEdx9/so5YMpjzoJevfSXK+PyUeecueZWYhiUCzgmbcjEMDIfoA7Dwtbhe42kK88abS0HPu4YUJ+dcKw/D+kdBkjA3joqr5KnrJEjAUMGbbdz43b28R3ulAAHnSq1HiPRRXsbocWpsJrWxanSVooBHOFIBAYXVwvZvh48KkUdK2UU/NeGYhG9HjGGymmqAkcieWTfU23Nb7N+49h4YpwoA3zJQdQ41Zl6ZPVPT5oqafph1Ak8vGIUSOnqW0+Y00SXw8z2Hx+ngntX9UJNIkOTgaP4GuNOCQU8a4njlarrnq9XuVr1dc1Xq6Pbnq3XV+br1d35qvV4Hnq9Xr683Xq7vz1arq+vPVuuidNOer1dc9Xq676fTz1erq/PV6ur+3mq9XXx5qvV14W5qvV18OardcTrz1eriRzdbriRz1ergV56vVwPPVuuuerVddxzdarjrzdarie9hzdbriRrzdarieer1dc9XqxuSNeer1cFZjqRa3PV6uXhfm69XHnq1XuerddX056vV1pbnq9XDwvz1erxtY83Wq4A3HPV6vc9Xq4E9rc3Xq6vpr35utV1fx5uvVx56vV1fm69XV/Zz1arhfxPPV6uubr1dE683Xq9fXnq1Xr89Xq4N8Oer1dHm61XA89W6435utV2e/PV6vey/PV6vE+PN16utL89Xq656tV7nq9XXPV6vX5uvV0TbTnq9WMn2+HPV6uPPV6vc9Wq4HvftzdbrGebrVdc9Xq8ear1cSfEc9Wq4G5PN16uPN1uuJ05qtVwJvoRzderhz1brrnq9XR5qvVwOh5utVxPtHPV6uPPV6ujfnq9XiObr1cfjzdarq3PV6uubr1ePPV6vHQc3Xq67c9Xq9256tVx5utV1e2vN16uJJ8Oer1dEgkW/Pnq1XA3tc/Xz1ergT7ebr1cCSTf2c9Xq6N725qvVjbt9HPVusR5qvViJN+VrdYz256t1xvYWHcc9Xq9e2vfnq9XHUnXnq1XidL83Xq6uBqebrVQMbVP6uVzM2wFCCfgdQPrPCu5OFGNuMaIjljDa6uwDE8XrI1knM/wCjB7E3KA691RRc/lwjihATGFK7JFTWzdRZITY08NJ9tdd1yNT4C57Di6y/unpSC7/ufrQt9T8Qxmly1HX4ApkmgfcY1PvEe0W7keA4IXwYkUElYCgs6c+p/D8UxhMsZljkgnvtvIhRwf8AWU8L27rGFUwh2cDRvqepgqYFngcMrgEEHQj2jh3M0rrPobfSOaVsq420WPPNEqdS6OfcI2V2Er2Gi/aYL8dunI9fGJobMmRSNr814jHmfFcZjgUGnhMgSRwiRRBS53OdSQoufadOK2F6RIpI8mdtIXIufKrN+DDJeQKQVVHS0Zkqq+qYxqssrF9uwDcxuew4q7/v0lKdg2miltY1zQSS5tpcq0j4hmDMcGG1bupSBUAayuF90Alj7QDa/jxCjA0bOKCRBozWTep2GdRMLWKtc/KiYxGqCNGsxA0jcMLpuPe+h4LGnu8EGg6tAGIpUdR8Gx5MlYtNkWCKLGTTuKaQxr9oCwA0+1bRfYbcVvNyg6RjFFxnhVAOZMIx/FsUd2ileemPlyBrnZLc79wP74Pcn6ORYUkURqSTRtfSD07oq3qHRw4zTvUqdT5JZrN/ilbttHwtw2sWNa8dlPspxxq8WnpKeip0p6ZFjjUbQFFgPo5JQATgKNKzEjsOXr1cCR7ebrVY7jx05uvVwNzrzdarGTa1xzderjc25utVDrHAiJ8fjzYrVFp9QmbZMs9OJqeggNXX45NDhFFCvdpaxvKBPwVbsfgONunDClLIlUnhQw5ayfS4Hl6hwKI2ShghgXaNLRqF0+7l0jSIplR1GaV1NRx00exNLcvTdZ7HS59t+er1NdQfkKgVBNomuG9gJ7H6/HjeyrjGo8j+bKWX2WufD+3l6rWMr+k3MQLC/wDRz1ep9juVBOnL1Wufh7Seer1Fj6r+rXo90oxBsExSuNbiKGzU1IPMKH/Xa+0H4d+FTt4howdtJluhG2kd0/8AWz0rz1i6YMEqKKWUgRmVQQ307e318Zbv0LMbKol9KsKOJS1MNXAtRAwZHsQR8eHYM0rqRr35atV1rz1br19b89Wq7B8Obr1e156vV2Rz1er1rjnq9Xtbc9Xq43N+br1c+br1eFuerVetfw56vV1ttqObr1crW5qvV3bnq1Xf0c9Xq5c3Xq9zder2vhz1ersc9Xq9z1erv489Xq9bTnq9XduerVd25uvV0Tz1erGzDtz1erh/Hm69WaGGWdxHELn+H082BNVJihPyjkaqxOQOB7lxukI/Ic0pYbrwSV0Y3CcIosHplpqVB21PifieFSllW2loSE04XaRmMtrAjb7fpP7ON1euROlhr4ft5utVgYe9f9deardctT73s+PN1quiCTrrfnq9Xr3uB35qvV0ftW8fZz1erx1N/Zyhq1YHtck9vy4wacFR27WOl+MU5XWvNVusJtuJ56vViIvqOXqtYXFl+jl6rWBtv7ve/L1qsiAEgsbjlxVTU2IXNyePimjThGAwP7OWrVSl1+14fnzdermvgT35qvVxNu4ta/PVquDFhc2vb2ctXq4kA+77dP7+brVYm1PLVqsHultoI5utVz1Gvcc3Xq8ddRz1ar1rrcfvc9W67trr93NVuuaD2+PK16pC3UWGptzVbrrY7m8lwL9h7PC/PV6sp01t9XLVquG3cNp178tWq7uCR7eerVeNiATr7b83Xq5DUkW7frbnq9WUWXv9/PV6ugbH3fDW556vV4nYt20A/X8uar1cI5FdBKugbUE+I9vPVuu7rIm9rgfTbT+3mq9XVRVUdKhedwALafH4D282Ma9QZ5tz1FSIKemdlmBv5CEB2/5et2jXxt3PFKGiqk6lhNAxW1uI4rMajEZSwv7kY0RB7EH7TcnhmlITsovUrVWLQDaOO03XtOerdetz1arIo56vVyA0+jmq9XY56t13bnq9XLw56vV2qKt31+/nq9XK/NV6uXfnq9Xuer1e56vV63PVuu+er1e56vV3bnq9Xfhz1er3fmq3XibWVRc89Xq5j489Xq7+J56tV3pz1er3PVqvc3Xq9z1brvnq1Xuer1e56t13zVbr3fm69XfNVuu7c9Xq9zVeru3jz1er3PVquxz1ervmq1XfPV6vc9Xq9z1errnq9XfPV6u+erde5uvV7mq9Xuer1e5uvV7nq9XfN16vc9Xq9zVbrrnq1XfPV6uuer1e56vV0TzVerEzgc3Xqws9+3NVusRPPV6uh8eer1d89W699HNV6utL83Wq6Jtz1briTfm69XG+vPV6sTzKOeitTUCWqHLxVZpukqL345FUmobOT25eq1j3Hw5utV0TYac9Xq4E+zm69XRa/PVquFzb2c3Xq6Jvz1ergTzdarGWF+erVcN1xpzderGbc9Xq6Nu1u3N16sZvzdargTbnq9WMmw56tVhYnw5uvViY+03tz1ar/9GzrvqeRrUg1y5qvV7nq9XfPV6vc9Xq9z1er3PV6uJ1Nubr1YHTTl61TXPTFiSp7+HLg1SkdmDLdDjdIaPEIwwPbXsfAqfA8eBmqbKKhmvJPyVfNguNKklPVBhEX7bvDXwb+PLzToM1XD6gvTO5pGxrDYQ7wgncos6f6vsYHi1tzTtphxGrEVV7jtFi3TPMiYhg7s0Ex/SQt+647pp7fC/DkeKis4UKuB4nRZvw04vS7WYfaS/2T7D2PPRFU203Y1TOFIUAA+39v1ccBps0GmJ4fKV80i2n3g+HHppmKBXNmCxVCswGvb9fYeXiapMUBOZMs1QiNNGojN94YDS59vw5TZV9tBouE1dFE/z6gEG4YH9nLzNaiK7w+sEFas0SOURlLodTYeI8COerQq178PrLdRWdU/6x0zFEhiaTTS6keFv3lvqOF7x8NGbIkzR+fUPnyDCMvYnHQRkyKhJmOp97Qgnxv4cLUiSKMFnSK12uoWdcXxfM0uKTMwKyBkftYroDbtpwQJFB9Ro1Xpi6jYPh+eYKrFoWWOt8vzJoX2ssqnUlT7pV/EH7+NOI1DCn216TWxbhNflbqn09r8uKy1VBWUpRkPcFl2hkXwKGxt9PACsFpc0NUw6mK1uetWT8S6cYli+XpII3rqeV6d1RPLYR7twKobEkjxHBkhQWJFBFaSgwaKzT4xLVwGgnkZZdp2FwF/4G/t44UxjWgrhThhU8lPC/nRrMQCQjAm3s+PKEVcGnelxY4gR/MqHbTgWBtYLp7fE8qpMbDWwqdtQZcE+dnkmw99rLrqdCPj9XNTXommSaKspm80PvX7JVe9/G3tHLiqGpVHidJBHJNtLG17A2t8eer2yn3BMzvAZPnNYQPcBGuo7E9/o40pM04lcUj6rEqqsxRsQwhSrg7gq6+8O31314+EwINJiqTIpSLi1XiVL8zKVWeMgyqQATbxHjf+HEikxStKpFZZcSavxKGSN1jdDtLk+9qPEezlNMCrzJqVK6RVb3Nwe58Gse9uUpylHS5xxahm8mjgQrGm9QVG7Q33LbvYd+OJEU2TNTcv46KvEzWyyEeZcsDewPtv8AqebVjXk0aTpNh+KdQsfjybhe1RKCz7jdQFGrX79u44RXJDQ1GjljxmKODjvSPEh1OwSkjiSriWhgLsJAr7kJQlW0uSo7Hw4R2q+8SSOmjt8aSB1Vav6bsi4xheb8LzhQztUGhLRTCNtQo0RmQ+JGh+I4WZm+CgppTaNwZo2/XbKOZMX6k0lJTRRpQYhAkheVQSXvZiD9pHHtGltDwBtOhtJPGj5SNVGV6YdGxR4VS4IQLDaqyonv3PbcR7fDiQy+fOvFQbFDb1s6cZg6b5VpmzPSySKIvMjOu73fZ8beHjxRc2qrUDUNtFibhL0xVYFXVZCqRW0WITvRU1VUL5rvaytfcG+/ifTIFFaog03YT1HwjA+pFI2ThFPJ+kgdGCg1ETpsdVbxPiuuvFQuEtKBAwFIu+AGnjR28o4umI0QnjiMaqdpV9HX4FfA8kJi+S+JiKLCKEKFrgMPq4dAzVamqS4+PN1uvag683Xq756vV7nq1Xuerde56vV2Dbtzdarv6Oer1d3Pbnq9Xr6W56vV3fmq9Xffnq9Xrg89Xq7PPV6uieerdcSdOar1dXFrc3Xq9zVer17+PPV6vX9nPVuur+HPV6ujZhzVer3PV6vc9Xq9356vV7mq9Xuer1dc9Xq9fnq3Xrjnq9Xu/NVqvc9Xq9fnq9XXPV6vCx56vV1fx5ut11cX56vV6/PVuur25qvV1z1br1+erVe56t11z1er3NV6vc9Xq9z1arwIOo56t13zdervm61Xd+er1dX5qvV6456vV1fXmq3Xubr1evzVer3PV6vc9Xq8Obr1evzVerrnq9XfN16vc1Xq9z1er3PV6vX56vV7nq9Xvo56vV4nnq9Xr89Xq9fnq9Xuer1dc9Xq7vz1errnq9XfPV6uuer1e56vV7nq9Xuer1e56vV7nq9Xuer1e5qvV6/PV6ur89Xq9fmq9XVwOer1dX56t134ac1Xq6vrz1eronm69XROvPV6ur+znq9XXw56vV74c1W66PNV6uvo56tV0Tz1briT+XNV6uNx4c1W64nnq9XR+HNV6uOvPV6uPfmq3XXNVuujfmq9XVuerddg81XqYsyYTBjOGNTTEjaQwI7j2/lxO4jUKdSaCOXpdhkmYEwlZpWp9hkmG617mygey/GgiKtTRmHpUsU7w5dvUwou4xSamM/6jHv9HEa2zPhpgopbdOKTA8RoC8uGR0tdTNskIjADEfvKSPHxHgeKW/EMa2BQl1NFGIHZF1Cm3LrThToNVydW+mVZm7Mb5hnklp8RUFY6qlZopVt9n3lNyB7DpyHbjvQoqn04U93pBoOsh436junvUL+rsrJmGmxKEOvmMsM7eX7rICf0bSKuo7X4qtHCcQSDMEbRS1C9WBoVsmZvy3j3W6v6S50gqsPaupXqcJFfG0UhqCA0qIW913Qi4sTcXsOLrqxDyDOzYeqjhbgKQBQi546eYLNlijzNPPGtPPvimEg+xKNNh9lyNOQivKnLNYUiSJ9f3UROIg0Uis6A9Suj1L/WLp07Y1l7Fd1a+EB13x3O6RqOTdbf39w6N278FTp/mEJdGlWwL/whSZQijddEMt0Ga6ODqJRYqa2ikskCIxDAqLNHOp1SWM6Mp1BHD/JsoU0srdwKcI+fl0U8nDGuPUnKNVjXV7LVHRKk0FJJNiU0TntsXyzY+BYkHXQkckQN6VGONG6XPDjQoZ96fPnzCRhjRxxKjblmk1tpqAvcA8deaLgwwii7UYInbQVZCyJh/wDMp8AxWQQ1VNJ5RV7gHS42E99w1HG+4KsNlIg1GNGryRl3Csm1VRUzwfNJNEyqiHYVe3utrofoPDhpnuuutU/4bMtZRtMtvPiJvGdDe2nNlc0rCIpMYzJgmJ0gx6WsEb0IYyRkWG619hPt9nCdw68aMEDRRGM79XMMxGsq6EximA3EtYGyt4MWFrH2/VwtLCttGiFCiWZ563YvgdLU0VEkcuGujLJMgsq377rdjbi1FoFefRW1O6KLzkbrWcZqGpq+latp5IJ4XjGm7y77HuexIsRy13ZBsSDBotNxrEGhqbHcnZiyXT4Hl7FEpzsV6mnnX3yV8bjUFfAjt34BHEOIXJHspKXEqTCTFBN1NytJmTLVVK1c81fTokkVUTdpEtZTMRruW1ifEWN+CGxvCwsSMDtHQeqkN0z3iNXEUAmW89Z6o4YcoV9Ok1QHVHdrEurCyOrft8eDZTiSNQ2UGW3FfbVqXRfHsO6bZBoMJxCoOJU7ytU11GTbzBGbr5Ja9nU/aU6EDw5HTt6layTxOzqqRmUBCBJxpDx5uyXmbq5THCpJaeXMpnpRTOoj8uojJahGujBrlDb4cacaDiCeAxw6DtpSthDsY0Y3rBgWCYV6a8E6hxzOlRibPHX0Pmi8MsTGNolUfvB1Pbm2bZCClSTJM1RpoIUR0UX/ANNGF12ac5YfPj8hpMNgrI9tHJIbupfQFvZfw4JFgCB76WnAYVbn1WyzhFRjNBR+WlLRpVxiNUUBUvG6hQPHThgtIwFEaFHbVG/qn6XZDTG8Ugx+X5OrjlPkuAL+8e7L3Kt42+rjDOpJgCa1dMIeTJwNB56b+s+cOh+baLC6YfM0U7LHU05PuypqBLGf3XHh9x5ZxqfFxoqtlqZOg7Ks8wTqBlirxw59yrM0+E11HXU0tHINrU9UB5pjAPZZLEjwvfiAnR+FCYwRQPZuzjXZF6Y5H6nZeKU0jx1GEYk8SgNLRzyESU8htZiLBvhYEcYS1+YBRskH20ldjjSuwLNuV6uoREr42lidGUpdbx3F+/iO/A2i0W0RI40gKCKsK/rJlnGTHU4ZXwTbkQWEg3E7R3HtPJVbeSobaRKSabcTxX5ILDBG01RIDtRfzJPYDj6nIwFWS3OJpKVtFnSaT5kVMMBYAiMIWH0F73+scbUlSuNPJUhPCa4UmJV8EnkYhdJkG54mO5XQfaeF/Hb32nXjYWUGDVlJChIpVVYQwM26ygbgw9ntHw4YGi+q3/V7miCimw2giIdAZpZNttbLZbEe37+B9/xGhLZiATVYGMY3ilbVNguGWM0jSW8bM+qke0a82lAGJozKicBXLCenH8uwWGvxELPX1LDzZGANgmrbfZoNeeW/qMDZXktQMdtKKcRQxWNlVtsccffXbve5PiAeMDGnThRyPR3hFJPmapxJtqxwra/baz6gH4cVN/djRVdGE1aVQL+5J7reI78PBQXNT3VlkuexA0+PgeXqlYZN3Y+Ht/jzdaqI7AfDtzdbptkYDx7X5St1wLnaQeer1Y2NmNh+ffmq9WHeSbHnq9XEPY3vry1erKHU/rpy1arKpCr37/r483WqyJIwJ9h07ctWqzK/s+/9e3PVus4e9xfTTnq9Xe6xJ7fr4c1W6yq1vdb26c9Wqyq+g8Oer1Z0cePfnq3WVZB93NVupAltre3NV6svm66Hmq3WZWuLH6Oer1cwx5qtVyWTsBzdbrKHJ9vNV6solsObrVZVceB56vVmVrAeznq9WXeRr93N1qsit9Vubr1ZUbx56vVNjkFweerVZ53CxFj7P2coqriquuu9HVUlXiv8tUKKeVahmBALbWF9PbrYnkekeOKH7R8IqtvqGZM341PQ0cjRU9RNJdxqbtZipPgASRpwTsfshJpE74zFKzJuU4sIpYo1iBEDqxZSdTtOvsuQONuOazV0J0ihy6VUdYua0egiDxNPDtQtb97c2o+HNoNMO7KvFwSZflIYFsFeFHTX6iBw/RsoIr209l+P0zXW62ptzdarsG/N16syN48tWqyFjflq1XakX56tVnVuWrVZwRz1eqSvblq1XME89Xq5g356tVzBPbnq3WUHm69WZTzVarOO3N16sgPPV6uYPPV6s0Z15utVmBtz1erMreHPV6sgNteer1c1Nhrzdernz1armCRzVbrne/NVuuxzVermDz1brmD4c3Wq5jXm61XZPN1qud+br1dgjnq9XO/NV6vc3Xq7vzder3PV6vc3Xq7vzVero89Xq9z1er3PV6vc9Xq9z1er3PV6vc3Xq9z1ervnq9Xr89Wq9z1ersHnq9Xd+arVeueer1d/Hvz1erxPPV6vc9Xq715qvV7x5ut1XP6kekmaMz9VRitRh8mIYRWRFA6gsIXVLJdRquvjyJs0t3O9KgDB41RbeuKFj0c4Li2C5PxOjxWRpjBURwwyEWHlKpIQfFSbHhtkiClKiemroBSINHDv7eD8Vaug+03HfnjWxRaM3dPcBw/q5T5uwVgMRjp3nmV77Nr3DC3x7+wd+AR9AbUQPOhiwsrRj5UA/T2ixLMfWuoxyj/TrhauZib2AnO0C50JuO3e3NWiCoyKtcqATFGX675Fmx7JCYjSAvU4Y/mGw1KEWcW+Gh4/mdv3rcjaPhQVOIiqzMawSWhxiWogGkgB08D25Djgg0yKF7pplOLMmKQYZWTJT1KsJQ0o3BQFulk/1r24I8ta70kTFLWRRzqTHajp3lWHLVTKkxiV1iYC1ozc6AnS3gPDkmMAoSE0qIEzRY8By9XdU89vUYhUTUmW4ZQtSyLbz5ALrFu7qp8W7cM0oCaspZo+2CZXwvBKGLCsLjEVLFGEhReyr4W9uvFcUVlU0APU/phW0+NQZpy0dhgk8yaK3uG6lWcfEjuOIHUxsoxacnA0EmBdQ67KkMlXh6tIGCh0B911DWcX7b1On0cJ0uFOyjRbYVtpo6v9WsRznhww/wApKel2uI2F93vLa7fQe3Ci4uFFVFPfdyYoN8mY62M5Up8DrZdseHoUkbdY+SPsIp/4n48uleujZCwsSKW+eMxQ5ioY8Hw52p62TCaSaNgpLhInKMnx0ueJrk6lelXtyEmKBDG8/wBFg9e9HmqpiqwyxrcDukY+yzDsbkXvxKhJOIo2NFl6g9VqbqJmI0fTzD2pKijj987AKZhHoST22k2vr8eGSkhA1K2UHLsAppP5cr5qzOdDDWzQ0WJyzRhJ/Nskcht72/vtv8OebVJEUCONbGGX6k1OCUkks8dVMIYhLNEwKPIEAdgR4E68kJtUijOnniqtV1zVerrmq9Xuar1dX5uvV0Tpz1brjfX483Xq7uear1dHtzdar17i/jz1erwtz1er3x56t1489Xq4XPPV6vfHmq9Xu2vNV6uuer1dcrXq4nmqtXXw56vV0bc3W6656vVx5qq1wI5ut1jsRz1er1ubrVda89Xq4nv9HN16uHhrzderjz1aro25uvVxPPV6uHx5uvV1z1errnq1XHvrz1brrTnq9XRawtz1erjckc3Xq489Xq6Pu9+erVePPV6uBvy1erj8fDnq9XRPN1qvc9Xq4/Dnq1XC/s5uvV0dNObr1cb89Xq6Px5utVxvrz1arjfnq3Xt3jz1eroty1arq/hzVbro25utV1256vV7m69Xr89Wq9z1errnq9XXw5uvV4m31c9Xq43N7c9Xq4ki3N16uifDmq9XE/Hnq1XRN+er1cPG/N16uPN16uN+ar1dfDnq9XEnTTm61XDm63Xuer1cD7OarVcDz1brjzdero81Xq4k89Xq6a/jz1ariTfnq9XVrW5uvVx56t17nq1XG3LVquJ7c9Xq6Ht5uvV7nq9XY56tVxPbm63XEk205utV0bDvz1ariSPr5uvVj7DXnq9XXh+3nq1XEn+7nq3XBh7pB8e/PVquPY/0+HN16uifD9fr56vVwNtfDmq9WNvaeerdY2Bvbla3WMkc1Xqxm3bnq3Xu2p56tV0R7ebr1cD7Tz1er2vYePN16kd1PxOXCcg1T0oVpqhkjjDGw3eLE/AcKLjE0aW4oh+XsflGRsRl8xiZa6SIbO7AaWX6WPb6uFREUdbaFfo1O2IHFMUqI/LUSpBHruOxF0BI03br3t27cNrFMEmii9OwUOU1yke4XJ967dvZwTCg8aAjq/lIVmXanE8vU8bY1WNT0tO7gD33mUgsbXAABvbuOFF1bhfiG3ZXgJoZOmy49gGDCgzTUx1FUzbmaFSsai1tqg8VsNFtMK21qaGWKUSKGH08fNOCi7dXEhpswYVUMhd5J7G3sJFy3ABcCCaGduZFAd1yqYcFjxalEiSy4pGlPDGutkc2YsPH3RpwvWvQjzpLdqgRUfpv0pz5FkY4Ka/+RUlb+nqZIRurJFbSNAze7Cqr30JN/Dh/Z2iw3BwnGg8DpoK8O6dZT6aZ8g/0VaucVCzS1VXeZ/KW/cvcAsxA7eHC8ju1R0UI0NJKZG00P2ZOkGIVWLPmTpxWfy6SpP8ApNJKN1LODqSyfutbxHBmhrDw8aIu9jBVRanOWeMg4vheQswVNO8eMxyR004JvTstt25m+0FBsl/Gw46VFvA1sIS4CocKETIvSvp7NlNIXwuBxVvLNKJEDMWkc3LHuSbd/bfjqWkqEkUhdxNC9l3KWA5Wp/lsBo4aSLsVhjVL/TYXP18UpSE7BFMUp27cvWq4lhbXuebr1Yjbx5uvVwJFrnm61WMnx5uvVxJ8Tzderhfnq1THi1QscfvEDl61RYcQqKfP/qAwfAqVhLQ5Po3xSoK6qaurvBSIT2LJGHf4X5SZNKB4U+dGyp1CRhB4cvSasupAA5uvV1r256tVAxA0y0cpqyoiCncWNgB8T4fTzRrYoJMDzTQUtd/JKmsjnR2PkShh7w/wPfxXwPiOIkuYxSxTZIkUJkDLNOY49SoGttPqPjxbSOniwVbeHLVqg26u47Jl/ptjWJU1R8rOtLKsMmu7zWWyKgGpdjooGvE7x0pMVqJrXhqMh5kxDEJamtjK1c0hLrKxEgLfaLX7EeI78ilTmONBstkmh86N9Hc5wZ0pken+ZjhZTuhUkX7ghh4Diy2BeVgDTqGiDV0+RcNxmjp1bEY/JRUsqk3JPibeHJHZSU7aO0ihF4uq9ddtOer1ePfnq1XvC3N16vX56vV2RfTnq9Xvhz1er3w56vV7co76c3Xq7uD256vV63t5uvVy/bz1aru2uvPV6u+arVe5ut17bfvzdarv4c9Xq75uvV3z1er3NV6uxzdar1rc9Xq7t489Xq8fh483Xq4k+HPV6sbN7Oer1dAeJ783WqmUdDLWPZBZfE/sHtPLATWiYob8mdP2qdtRWKY4BrqNWP6+PGHHdGAq6UasTQ6wU1NQQilpVCAC1gOFhM0tiuRFgW7+JtzVeriGLDd2v+uvPV6uLWJ3HUjtfnq9XG+6wXXwvz1arok2LKLm33+z6OerddR+YUUzAByBcA3APjr4jnq9XLS/xHPVqu+4Hs5qt11ZSOVNbrDJY63PGDTgqMbAj2fr+XGKcr22/bXmq3WArcfA83Xq4Ea6/ny4qtR3Ck6/Vy9VrCRrYfTy1armpHe/bjgqtTYzqF48KaNOEeo73+HL1qswYKfif2d7/Dmq9WZkDrbv2J156vV7Q6Hm61XBVsuotfm69XTdrdjpzdarARbt9/LVqsIRI2baNWNzp3Px5utVyFiQRa/N1qu/o056vVyIW/w56vV0PEc1W6zINL8rW6zgDuo+HPV6uR1Nhz1eribaL7ebrVeAFvdPb4a83Wq7Aubqe36/dzdermLeGvPV6u/AW56t13Zr2AufZ/bz1arxKgAsfo5qt1wUlydp3K1ze4+76Oer1dTxNMjQx+72uStxa/a3t/Lnq3Tbi2JUmFgSO6KU1997KL9t/wAT4DmomtTQJZizvUVsrQYYdrHRpgNbexAfs/T34ZtsxtpC47wFILy0F763NyT3J9pPfi+kVej8y36Q3PN1qsg56t1yt489Wq5gc1Xq7Atz1brlz1ervnq9XK1u3PV6uQXnq9Xdr81Xq78eer1e56vV7nq9XenPV6vc9W69z1erlY9+erdd2PNV6vAE89Xq756vV61tR489Wq5Dnq9XfPV6urc9Xq75utV3z1brrnq9XfPV6vc9Xq9z1eru3NVuu9eer1d9u3PVuu7k81Wq7HPV6vePPV6vWHbnq9Xf081Wq9z1er3PV6u+er1e56vV7nq9Xuer1d89W69z1er3N16vc1Xq7tzder3bm63Xvjz1er3PV6vc1Wq656vV7nq9XV+erVY2YDTnq3WJpOerdYS3NV6uN76c9Xq6+I5uvV39HNV6vX56vV1e2vhz1bronm69XHmq9WJ5VXvzcTWqhSVIHLxVZptlnJ44BVZqKzknU25aq1hOz948tVa6LLrYW+nnq9XAvbx5uvVwJvz1erGxY9tObrVeItz1ergWPYac3Xqxl7ePPVquFydObrVdD7+er1cGN+br1cfp56tVx0tzderhp256tVwYnsOer1YWN+wtzderEddObrVYzp3+rnq9X//Ss7HI1qQa75qvV7nq9XfPV6vc9Xq9z1er3PV6vc9Xq6IuObr1R3jvy1aqBNThhY8cBqkUH+a8l0eYqMwVdyV1Q9ip8CDx2arsosGYcIWhmly5mdS3mqQklvddfr7MOKU1omq9/UR6TqTHcJbMWVBuZQzEgBt23te37w4ubc04UnUjVVS2YcEzp0wx+TE6CndIm1mjI90kdzt+Pw7cM5mi8iKWWDdQMKzeiLGohlJAZSfH+BHLVSs2N0XkqyBPbde+nibcsKqaCLG6GAteMaC5sR2Pxt3/AFHHwaZIoMsTp4mjaCVND31Bt9A49tpvZQAZ7w35Ta1PqtyCP4WPb6uUiKtM0FcNZWNKY49JB2v3t8OerVWkfhw4/ic3UZMsE+7VRyIo3WKki5sb2N/ZwvuB4ZoytzjR9vUlRPFlfFcGyfC8reVaQzC5vex7jQA/dwrQcRRm5sNa+ueMMxbDcSaHEkIIvZ1IZW17bgbaePBCmg4qoWV8cqMArYq07kGh902B1119n7eOVQGKvT9C3qNoq/HqbJ2aahpBNteml2bDcatE7C4uR2Pjwju2NaZFHlo9pMGhO/Et6J4V1AweLrdkMpvo18moVVGoOqs5HiO1/v4S2bug6D6Ua3beoahWu/mWJZcUKe8rJbcQfHx4Lk7KDCsTXSYpDh8kLwv5im4KE3ZbdyfZ8OU0zW9UVMrsdd2klpZD5QUEBhoSe/0Ec2EV4rqZl7E6nEqrybn3EJUHvb97tqRxladNOoVqpxqYZ2q2iiO4KCwPa/0fEcZp2mxKMRt8zUH9IQbAiy/qebqtYnrqMRltg2HTaNSPaPo45FNTSew6vkWoknpG8tFBNwBoe6n7+OkUyDSlpKrGcdqWxvFZjLU3G5yLFwRoTYam3Ei4GFKkY02YpPSTSmaM7JYidLWPw7c2kVtVKTL+NR1kbxV6hztG2+hB4ypMU8lU0t8vZlwqjMtDilOk0UyOikGzo3+JWHcfDjRTNOg1DeuwrD7UuHi9/tqwuLeFvEcucarsoXei2fsfyFmSnzNlxlNRSy3CMfdkUmzI49jDThe+0HRBpewsoMir08g0+I9TMTpsx43SrhdUnlS08ZIDeWyi6lhobN2vr9fAI06m1lIxoYLbLviOEUf7IOUsYw/HY8fpaqBZJl8tbP5e9QPeEi9hIPb9fCq7MpxpYzto7HTjFf615S/keakaDGMPkeOH5hN29e6hWGjow8RqD34DXUAGB6UZgnbQk5B6kZWw/NuHYdNWvTwwzIa1VH6SIXAsFPcA6i/0cct1d2oK4A0meGpJFHF9YPqDytmfJy5EjanxV4I0aDEKdh76MPd8yPujgaMOCnNb4XCdAg8Z/TpoKWluWiVGRwiqZ8v5Ay1mjHKrLuOEpLLFPNTQtpvlQEoCfEcBallApaUg1WpnKl6i5S6jPh+G0nzMaWqoljBZ4VuW126rsIPNiCJNBG6bU2vDZtFWy9K+oNVnfLdDjeLQ/L4i0SiexvvIFg5t4nx4I7ZOjCnkr1CjIYDicc9OaaXUnUH2HgzYXwp2n5GJ0XhpWqyhr9+/L16uV+brVevz1ervmq3Xuer1e56vV7nq1Xf0c3Xq7vbnq9Xd/Dnq9XYPhz1erxIBvz1er1tear1ce/PV6uu3PVuvc9Xq63WPx56vV7nq9Xd9Oar1dc3Xq6A15qvV3z1brrla1Xubr1e5qt17Tnq9Xvjz1erq/PV6vX56vV6/PVuur89Xq6v483Xq9fnq3XXNV6vX56vV19PPV6vc1W6656tV7mq3XuerVe56vV7nq9Xuer1e56vV7nq9XQIOo56vV6/PV6u+erde56vV7nq9Xuer1e56vV7nq9Xuer1e56vV7nq9Xuer1e56vV7nq9Xuer1e56vV7nq9Xuer1e56vV7nq9Xuer1e56vV3z1errnq9Xuer1dG57c9Xq756vV7nq9Xr89Xq9z1er3PV6vc9Xq6vfnq9Xgeer1dX9nNV6u7jnq9XHnq9Xri1+er1dXPPV6vXuCear1ev7eer1dajtzderonnq9Xt3PVuur89Xq656vV7mq9XXK16vX5ut11fXmq9XRPPV6urnU89Xq43udear1dc9Xq656t1xuOVr1cDrz1br3PV6ur81Xq65qt1125qt13z1erxAYFT2N+VNboP46nEpMz1tBSLb3YVMvgo2+z28TUqMRNLiipIaCHyo/DUk9yfaTx2Ipgmah07JT1zwwqCkrFyR4Ej+B40NtWOynm5HHapSJxfJWHYhOauJvKdu+gI4QvWCXTOyrg0A/WjJVLh2BUuMRSHzKeoUmVfdMdxYEEdrnThQ5aJthPTXicMKI1n3MucqtWpsSiXMOHQusrKXIqoXXVZ6WUHfFMncMptpYgjiVKkp/i9uymg+pPXXHMPqDShyeMAqWeuYyRzTebbfIyi4dwNElB0e2jd9OB51wrMClDt6kDpNF8z11tL09PFg1RNSI0hk2ozbY7/upr4nuOFzVtKiTQddu52ULfpd6mZuylmyTE8Np5KihxJd9dSMwUzsouZYg2gmUdjpu+yfDgkYeKFRNGNm4VmDsqzTpl/Lc/YrW9VcLk86krVSmopNReGIkvoexMlwQe1rcFraNRmhCtWkRQvYhHHSz0kU7BY5JDuubAkAkC/FSgExNJQZouPUrM0GA9W8JfCEixCLG6WeGopVdS0j0o8xdgv/lfLvt9trcSOOA7MaXNJkQaGTB8UnFHFV4TIaqklUPGsh9/afAN3uO1j46c2lw7RjTKkYwaVaYlR0oTHJlaFyRC6uLbg+mvt2nUEcqtY204lPCi0+peokwLI6SZcQ1McU4Fa6N7wLD3G+gE8YaAKopWSQJqryt6sQYXTT1lNJ58jExyCdQNB3X4X4cm1KqZFwBRcuoHU2hq0/lWUadab5wDzRIpMe491b6fby6LUjFXCqLuQrBNOfSzpvjeOzKZYVhYJZBuK/Vcdh2IPbgXzO7DKcMaulpShTdjXRvE6jM8mBYPJIohIRn3AmKVxcKx7bSex7eHCVm/GnUofuoOu2pKoFMGCYjnvKJq8q5wDzwxXupH24r2kVGOqkjwPjw7Uy2+AtG359dUbdWzKF4in/D+ltVkeenznhE8eM4DM6TU/naTRoWB0/xLGftDw4XuPd6Ck4HYYo1ay5Tf7QYp99GXy1Hg1OqHCZzXVMMryVga+1mla5Kf4QBpb6+R9czOIjo9KNMBgDjxoHPUF06xKqzDl85QqJWxKedqlmT3TSshBgdWHZd2pJ7cFuWvpZQSvZEedOKbIgijIdMZ8tYz0HGL5sqpGx+SvqVlWWRmip6hJGWosmoF9Gv43uOF7r3dP6QMIEdYoyS9H3UxR1kWAY/SV9VVGmoopYyrqdCwa5Onhpfh2H0qFNl9I2mrZuvWcKWmyVgGcKOeOqjQiZJImuJNkDSK3xubg+zh2V6gCKRo2mtfj1C4pmTqLWy5rzhDUPThbGWEgWZj+jU+wcPW4YT4dtEV6pRGrgKA1c51+B0sEMVIze5timY3kPsJbwPCsgrJM0G/zKhQxZDzx1dwahnp8BU1aYpsjemYbjuveNoz3EinxGvh24jUEqONGLFy6nZj1UaTphJi+YqKLJnWqCbD8Mkln+X3ofKeqQ+/CbaJOoNx/i4wv9l4kbaGTGp0ftBFL7JGJpRyyZTgaOapwiqlp2m2AkxoLxPf/WQj6+Xcx8XSJpXp4Ut8ew/GaJ2zTlx2kpAQX8q4YHvcqPAHxHCNToSY40UPMqHiTRifTv1WrserJMp43unep3S087DUMBrG7exvA+3h3ZXMHQeNF+or20quoXqCyhlerkwRC0lVGxRtLKp8QCe5Hs5S6zcNylsSa0QEbaBRur+O1uG1fm1jThbMn6EAxlr7ShGoa3s04Ev5q4rAmtJdKaFnH+sGUsIyhSYlmmVqU7UjKKp96TZdSB32sPb434PWLwPIHTFGPcn7umq6eunUzK/U7EnmywjqcPS7Bhs0P73x5tZkz00bsCBFFtyplrzsSmxmoOySq92BbaFQLqbe2/j7ONuOYRS5IxmvYjiINDJUVcjIYXdG3G112oQR7bi4PKpGOFXKqA/GuoK4tinyGFQloYlO5h2VZG987u27tr7OHCGdIk0Wrd1HClVgueMey0aStwWsmiYsElQOVLj90kjQlfC/HAgGqFVWh9H/AFRYjDl80mZ5/m3ijDROwF2AOqEjsR34m1lFJ124ViKMvlL1AZTzC0NArmMzAEO5uvve0jilL3A0XrtyMaHmKWOaMSKQwGl/28MgZosIioklhoB+vjz1epumItzVbqHu2i3bvyterFvUNr7P1vzderg1iwPPV6uhb43768vWq73AdzcActVayb2Ci2vLV6uavqS3N1qs4cePPRW6kI/t8Oar1cwTew8eer1Zw+0bSb81W663kG2g5uvVnSS+h7c9XqkqwsLfVzVbrIGA7duVrdZA2nx56vVmRwdQbc1Xqzq5BFjpz1erlv8AYPz789Xqyhxfnq9WUPz1erKHtz1erMrgeNzzdarIDfnq9XJDca83XqkI4GgGvN1qpcbjvzVeqRKxMJAPhyh2VYVVx1rxFoKPGlqSxG+QOV+0VY2AB+nkcjFfrUgowT6US2rwVKGqAiS0kax2Nu+nmAsPFie/D5KtVNERTHXY3R5ZWbH8RnMEEqiOGMHUsV0vfQNcn6uKEoK8BTKlacTQtemTPfzufYXqIxJT3BhNx3GgNvEE346pGikizrFXsYHDS/Iw1cBLBk90nsFJvZeHiBhNBRRxp53Hj1NV1u8Obr1cwRfTm61WeNrG/N1qsm7Xlq1WQG/N16sqjtrzdarOjG/N1qpe7S/LV6uQPNVquYJ5uvVzBvz1erMpvz1arOvt5uvVlB9nPVuuamxtz1arID4jm61WaPx56t1mVuerVZgTz1erKDfnq9XMX5uvVzBI789Xq5356vVyHNVusnK16uQ56vVyHN1uuannq1XMctWq75utV3fm69XLdz1erkG5qvV3fXnq9XfNV6vc3Xq9zVer3PV6vc9Xq9z1er3PV6vc3Xq756vV7nq9Xubr1e56vV7m69Xuer1d89Wq9fnq9Xr89Xq5D2c1Xq6v483Xq7vbmq9XvDnq9XfYac1XqRFX1CypRZxTI1VUqmISRtKqXFjtG4rfwbbrb2cIl3aAvuztp6KyZMwGgwaCqrcLP6HE5vmtgPuqWHdPg3fmrRoNgkcTNbVS0uL6cPRTNclVXuWNgATf2AC5P3caWYFOJxNFzlxyjxeTF862Yhac0tiLgKbhCPbccATqtcqoZNp0wmgZ9KDtFnTNVJBvkhnencs/2kIvpr+6x7ePDWywEUhveFH/AFSOZCsgBDe6Ae318O1RxojFVs9Z8Jy1Dj1bVZDUVCl2UQIQSZATvEQPhfsPu5FdzlwcUSjDGjVbGHXSuy1h+GZUmXPuOIkUq0kEUMEllbzET35WB+yE7WPc8EFrbhgTx2U4EQKTeV8LGfs0wZtzPVTDDZ6lKZUMgKlnuVdh/hJFvr4IGlAYUmWaPlgWXMLwnDPkaKBYYyb7QNPYLj6OHQTFFhUTT9BFHBCsUI2qOw9nsA+HL7KpXc0YmhaJhfcLG/x73HNHGtjCiddX+n0eUnixvDKcvh0lQrToneJnYBmt/ga9vgeB99nRiNlHzLusQdtFu6jYNS4fhFRXUzGOKCo8objdvfUEX+g8Dj6JxFJrhjWJG2gcy1iuHZcrx/OryRvdFQnRnYbgT4WB9ul+Ffed2ZovZlkyaE7I3ULBcT6nYFitZIaGLDGkp5lChxKChG1mPZAW1PHkPguBSsBSsug9VK7rh6P6vGKObNHTiveWmnUyywRhWLhveLRN4gDuDwQLZ7sak4ijNq51mFYUTvL9ZTYTgsuVXw1oRh6ht/l7fM7+Zc92bxIOnArdJKiFTW7xJKcKBzCMJwnE8YqMQoYWSrmLfL+ebKCLltp76DtxYFYRQD0zR3/SLn3POBdQ8PypUCSSmrm8mSPeWQjU+YB2G0a7tOHNg4UrjgafQTVvmnhyQaVV1z1erq556vVxB5uvV1c9+er1dX156vV7W/PV6uuer1evzder3PV6vfTzVer1+er1dc9Xq9zVer3NVuuu/PV6uifHmq9XH4c1W66OvPVuujz1brq/NV6uvp56tV7nq1XR1HN16sZ56t1x5utVwPw56vVwPPVuuvp5uvVxPN1WuJIvz1eribjvzderiebr1cTz1erq/hz1ariSb89W64k66c9Wq4nTnq3XXN1qvX056vVw7nnq3XV7nTm61XG+nPV6uPPV6ur83Wq98ebr1cb6c3Wq6v483Xq438eer1cSeer1cLjm61XR7c9Xq4c3W69z1arjz1arvTm69XHXnq9Xr/lzdervnq1XfPV6ur89Xq6v4c3Xq4N7Oer1dXN9dOer1cb83Xq8SSear1e56vVwJ9vPV6uJN9L83Xq4nnq1XG/hz1br3bmq1XRI7c3Xqx3vpzdero89Xq656vV13HPV6sR56tV1z1brrnq9XHU6c1Xq463vzderr4c9Wq6trzderrnq9XrePPV6uBPN1quu3N1qvc9Xq605uvV1Y9ubr1dE256vVxv7Oer1cWOnN1quOnN16uDfr/Tz1eridTYc9Xq6OnPV6sZtfnq1XAa9+br1e1sbfRz1erj8Dz1ergRYc1XqxHU81W6xOSbfTzVbrgSDrz1erj7PG/PV6utb89Xq483Xq6vr9HPV6gu65PFB0ynmmuXdrRgd9BZreyw4RXB8VHNuKIZBhyYVR4XRzkACSSsZS3uLclldv9bx14Wapo4iKHPoOphylPOshmEtZM9yB42NzbsT34IbPYaILvbQ4vNIz7ANbfn4cPJolikpU1kGM5jpcFpZVkFC5qKgg7gpCkRKT4MSSfgBxvVJintBSJpcU5WSVUQjU/TcD49uK6SUv4Z6akovNqH2qo1J7W9vEq1BOJp0UVDrJj1RmrG8M/q3ASlJUKWqHuqX7BRbU9teAW4OomKEdu4TgKReccqVddnXDBKdkzSBzIy7gL632+JUdvAacKktl0gddKrlGrHoo2VFDGNqR6gLbabX9lifjyUwIEUEiZot3XyGnwmKkxmOMKoOyS2huT7u72he44Dbtv8AaYcaFFsvwULeQcepc15Rocaw/wB6OZAAdpF7Hbe3xI4K7dWpIoOvp0qNBthGG0PUzOWO5jxGNZcLo1bBKBiPtvG++tqEPsEtkUj/AAnjwGsk1vV3YAHnSBwnrtk/o70ySPOVWZK6gnrKRKdDumlMMzKGYH7III1PC529RbJ8W3oph8gGab+n/rXw/PeImkocHkSIHS7lmI8bEDaeFLeahwwBSFLoVR2Mv47R5iw1cRowVDaFWFip8QfjwUoWFiRSjbTuLHQX049Xq4ki/N1qsR783Xq4k83Xqxk+3m69XVrA356tUlMYkpUEk9YQsUas0jNayqouzH4ADlq1touPpgw+qxrBMT6tVy7HzhiFRXwx7bFaSM+RRL8AIk3D/iXGkUocPCjbrpYcepNXIdzfnq9TLjeLxYPSecw3SNoiDUk+36BxM66GhNaojvXbqBmVqUYZTzFQ7XK7rJof3vb9HI8zC7WE4GmSsp2Uv+hWGU+eOmRjzZGlYyTyIshFmsLEe8NRbtpwQZQovMgqxM7aVpcMUNeXcIx7Khen89sQw/8A3MSG80Y/w7v31Hx14KBKa2SFUvaevpapd8Tg+0diPpB7cdmmooNKU4dmXHv59iTiRaZ3ioImsVQL7sk4U6GRzoCfsr278TJOozShQ0CK7m6Y9P6rFDjs+EUstW2rSmIE69z8TzRYQoyRSWl9hOE4bhMPl4bTxwKbm0aBf4DilKAnYIrVO97a+PHa1Xvjz1erq9j256vVy56vV3bTXnq9XG1jz1brvm61Xi1vHnq9Xd1fTvz1eruwOjc3Xq6UEE66HsP7eer1ZANOerVe1vb8+br1d2tzVeru3jzderu3N16vc9Xq7tbnq9XvHnq1Xu/PV6u+/N16u7Dnq1XIA89Xq9Yc3Wq4s1uerdR2Y3sOer1eGnN1qnjDsKnrXBKkqewA1PLedamjD5NyJBFEldiai4+zH7P+JcQuPTgKfS3GJoVlJCmONdqi1vo/ZxBSquKLIvuudx+jm61UWSSoE4RUBj01v7e5t4Ac1VorKdo8eWqtcDci3hz1ersa/Dnq9XO1gP483Wq4KpuSOardevp+Vv2c1Wq5eFz4j+/nq3XRFu/KGt1GI10PGDTorE3GavXmB27vDtzVbrCw0tzYr1cNDr3v8eOCqVGdSTr/AG/Ry9VqM1r3I5avVlSxsG/LlhVKmxgAgHQd/r4+KoanxnxPfl6pUlAAdq6c1XqzkLttz1ergBqdp56vVxt7NL83Xq6YX1+/lq1WCTxHLVWsbG5005avV2ACPd156tV4hT3789Xq7Oo15qt1xuOwP0+zmq3WeIX17/T4c1XqlKdLrrpfm69XrXa50+jmq9UOemeWqhqPNYJEWJQfZa+nve23hzUVsGpQUn3TcHl6rXP3QO/N1qujpqdL89Xq5bwos3e9vifo5qt1zF1AuLaduer1Yim57lr7tLeFh/TzVbrnGsdEJJqqSysfcU+AAtYAfx5sCvE0jsfzdTYdEQWEIYE2PvSN/wARUdr/AB4oS3qplSwmgKxrG6jG2tKvlwhtwTvc/wCInxb48M0thFFyllVMyqqCy8fpmuR0HPV6uxz1brn3HPVqu7a256vVz5qt12Rz1erkF56vV2FHNV6uVrfs56vV3z1ervnq9Xuer1e56vV3z1br3PV6u+erdevz1erl8BzVervnq9XY56tV3zVer1uer1e+jnq9XtPHm69XfPV6u+brVe56t17nq9Xuer1d89W69z1ervnq3XY5qvV2O3NVqvD4c9Xq77c9Xq9fmq9XfPVqu+er1e56vV7nq9Xuer1d83W69z1er3PV6vc9Xq9356vV63PV6uxz1br3N16u+er1dc9Wq65qvV7nq1XXPV6uBYDmq3WJpBz1eqO0lzz1brj3PPV6ux9PPV6utfDnq9XX089W67JFteer1eLeHPV6uJN+er1Y2kVe/N1qoctSB48sBWppslqb9jxwCqVDaoc6DTjkVWawlj3PN1qse7wHPVquJOuuvN16uTOXAXsPhz1erGVA783Wq6Paw056vVxJ1156tVj5ut1jJPN1WuHbUc9Xq4k27/dzderxtz1arosALDnq9WNjr35uvVwLAf089XqwNKBovN1qsZa/fnq1XG58ebr1cdRpz1arCZFAt483Xq//07Orm9jyNakGuQ5qvV3z1er3PV6vc9Xq9z1er3PV6vc9Xq9z1eriQDzderGyC3LVqok0IYEcuDVYoPc65GwzN2FNR1Q2SDWORe6sP2e3jyVaabImiaYumPZFxyTCMQJelPtGgv8AvKexHtHFg8WNU2UWDrN0Oy/1D8xKOFUecM6ug90uRrp4X8fDihCyKqpIVVYXUH0x5v6ZK2Y8vUb1CK/6QXsVHtAPgeGKXAqkKm9NBfT5keRzHi0MtFKPdtIhAv8AT7COKaS024nTmaJnVBtv9GvtHLCq0EGI0SrI9hZhoLa3/X8uPzTMUDuesvviWFyxxDbIBdbePj9/LTXoou9BBU6xSAebGTY6brjla0Kse9AIxCHq5APseZHIDcDXTVhp3Hw4jf8Atpex91XXZrfKlXgFUKmOSqliibR9HYgWNvH+OnA4Zmj6QRWtd14w2ehzXWYhRwGLD555Nl/3De+0gjQ27X4KW9lBhe2i5mpOy0ZJ1Nhbx9o+HFNJaMT0Yz3jmScQgqhL5VPHLHuv3XW4uRqP4copOoRTqFaTWy10gxrJvV3o7UZZw2ojrIscgIlRtWWQrtdo76m3e3fgCfBYXq6KG7JDqIrXO9UvQ/HOiHUity1XqGCSHy5Bezp3Ug99RwXsuh1Migs62W1QaB1sxZdxDD6aCvwwJXU/uvUq1hJH4B07Bh/iHfx46RTUilbgWTKDqJiL5Yys8VJXSgvSRzuEWd7XEAdjZZG/dudTpymrTiasQDSNjyfmXKGKv/PKSWjnp2a6yAqQw0K682pQUMK0hOk081OLr5G2wG4e8dtrH42178TRSnVSflxCi+WaNXBL3Gh0ufhxwCmiqkRidQyTCN9wKge8o9vbioCkijTtVwVFDhUEdOoMsx1sAdO+vGxiaucBShwqpnjoonpF3kna1jYKfEAcSrGNKkHCsdS0ckpGJeWJz7vs3C/iOaFWNcaCJBUyPULYAAbg1itjcG/jzRqwqaIAytW0ziZIzd9uu2/Ykew8pV6lRzRVlOWAHmKCWYk+9r7unhYaad+ar1LvJUUUVVEaSRn8+xC6jYTowZu1we3GV0qbq9X0uZ9zLi+U6N6ikasFF+gkm8dgGjta+gtYkcAl5ZpQdQMTjQvtroqGk8KP9Ww4vTxw47l9nmVtsklOEcruIt9pdLewjhRrBGlXtow0mZFHL9MmY8UqJhgua6ZoyJC8bhixRiLqbNqPYRwH3aQlWGyjZEkUn+t/QHr7mbMVfmLopgNRjUtUjS1AgbaoiXRmBBBD+FvrHFVmC4CIJjHATSC4UEDaB50TvpX1QzRh89RlfM61ML0bPC6zszyRlftI27W6nTlXmwTI40RKdIwNCB1G6gZ5xTM+Usb6cQrVVtE1QtSyHaGgeMopPxVrdx9HErmhKTrMCBFUK52UgfSPTdV8y9S6qv6mpGK5nqaXexD+bHIjKACPEewjhNmb7MBLJnZ7abbUVTNGX6QUmMZfaoweuiYGGV0A+AYgcHFogrANEQGkxRvctwVokV5Yyqe08FDbZBp0UIaggbwNRwzq1e7tuHjy9erMCeWrVd3I7c1Xq7+PPV6u9ear1e5uvV3zVer3PV6vc3W69z1ar3PV6u789Xq9f2c9Xq9r356vV655qt1489Wq9pbnq9XXPVuvc9Xq77c1Xq4te3u89W66ub681Xq5c9Wq65qvV7m63XXNV6ur89Xq6Nubrde05qvV6/PV6uubrddc1Xq9z1errnq9Xuar1e56vV7nq9Xuer1dePPV6vc9Xq9zVarvnq3Xuer1e56vV1zderoWHbnq1Xuer1eB56vV3zVbru/PVuvc9Xq9z1er3PVqvc9W69z1errnq1XfPV6vc9Xq656vV7nq9Xhz1erwPPV6vc9Xq9z1er1+er1dX5uvV3cc1Xq8T4c9Xq63c9Xq9cc9Xq7B56t17nq1XV+er1evpz1errdz1er27nq9XtwPPV6ur81Xq6J1NuerddXHPV6u93PV6vXvz1erjc+PPV6vX5uvV7nq9Xrnmq9XXPV6vc9W69zVerrnq9Xr81Xq9fx56vV7nq3XHx56vV18eer1dd9Oer1dfHmq9XV+er1cfDmq9XR+PPV6uJ5qt1xPtPPVuuiear1eHNV6uvhzVbrrxueer1ev481W65Dmq9QW0GKz4DmzFKDEV/3paOWBibApaxBJ7W4n2UpiRTXmjqfUYJUrSRQxyqw950kB239oPfjKlGqxWDp/1BwDHMcqMN+chNWqjbEHF2vqdgPf6uNoMHGrKM0NK1COLg34smmYpprq0q21DrxpRpwCkri9DRY/hc+E4svmU9ShR1PiD/Ajw4gcSHBBp0CquuuXSbM/SzGEx3C5pKqjqS0atHq+moEiDsyjxGh4AH7ZTWAxFInWyMRRJMUxWKqq2hlV/OkJspQruP19+IdBGNBxe2kVQ1WD1+Jth2KQyxSpYKpAIDHsSo1+scVlKkiRspNp6aHroBX0M0+LZLqFmqcw4l5S4JUicrHS1Ae8hqYmH6SBowd3YqbEcOwwCNUUI7NGkddHI9OnqMj6V49X9L+pFEMPkEzuwpm8ylMxP+Wpj4LL3Ze19dDfho2VNCRiPeKNUuBZ0KwNKD1V+rzLGGYOct5Yqo3qZfdNpAbf6ykeI4kccVcGNgp94flx0mqqcw4n1RxqrhzUs89OKOpiqIa8B0enJ0JYjQqQdSOUZU2glPEjZ00jSpS8asv6Lde8Z6XYB/LM61iZnQuZGmWXaULjdeIbfeBPcH6eEyL0oVEYdB4UYav6Ro7FL1gwjqf07lzPg7LD8vtiEMtlaNyR7xHiLdvA8Pe970TStuDsoBarPmDV1bieE4ijT0lVG8UxS4VWK+61j8fDvxsynGlwE1V11E6TZjxd8U/l00US06SSoG03gahgfbwZs3yEATRI5bKUTFPHQDCMqYvlOWtxGKN69WEUqTL4MbF/oBHfgezNxQVgcKNbFKSnrqx7pF6fcmpgr51xTEWeSGNxDSR2XbYG4N/tB/ztwHrQH0kqPp00ZLUUkACiJdTqvLeX811uYMo1c09HX0iwT0kwAEcqte6SfvbGFwT9HhxE0yFwnZGM/KiS5HdKKhxo7mQelvSjrR6Y6bGsahiOIUsE4WtBBlikjYsgltq2vukHuODFlISjrGFIh+0InEUD+E4fh2KYdjebM14NT0WCY1DNQ0ZjusVDiqQ7tVOiR1hXYT2En08TuIGnEbONCQq0jSD6UQSo6jx4FiRzHlFQ9bWwGKppD/k96jash9hB+/hL+S7waXNgMg/KgqtwJUVJ9aNd0Bz10hremGM1uaK2pp83rFM6ySsCGkVTtijI921z9k9xxNc22vwgYcANkUILa8S4IPrRX815Rz3QZmwzEIKg4fhmbKbzXh95fLr6ZQJEdT2aSP3h7bcXoSl1JBHiRx6jRddtF1WB2/GhjwXp5M+ES0mYGkM1KHkVpCbEFRtdL9ivx4TccKRNW5OBoIqvrviWW4XyfRYqanDU3B4/PDCJ3BjkkjS+lge3Bdb2iwJIIpU2rRhIpJL1cxKXLpwgQQ1dOS6h5Fssyj7Nwf48OizJk4UvCpHTRcMUmzfiGKR4jhsHyMaFlkjSQOY7a7hf91vy4bJabAxxoPqtgoyBRtPTV0/zVnLqVg9WlXLspIJKlgAbkxqXBAHc3A4WP6QkgDbRo0yEEKo9lD1eyFlnCMxdHM007Yh/WVYMQo6sDcElljHnsh7iWOUAi2oIseBdaFbRRt3qUmDRG8PzzmDBep1dlbEZFp6zGIEigqz7qTSQE2lU+DNHoy+BHDlaApoKGwbR0TXkujVHTVk/pNpMSzphFRkqecVuIickFBddrfa3Hwt39nI7v2S8saONKdYSMasV6m9MsidCOldTheXtiZqxtI4vMRA8kZlIUuoH2FXvfThgtKbdISD4jRZ95nhVGPWzLeZulWEy4jmeR3qIaoqs0b+Ysy3usgB1AGoYHtwKHxO6RRJcoLSdRoAst5u6mnH1xjD6oYhh9ZKFBS9otpDKXHdQw+7ixSWynTEEe+iVGtRkYij40EmDZ3y9ieJZmqBJ+lp1EbMLJGPdZ1YablY3W3s+PPJfVawkYGKkBCgEQaCXprkuin6myZYzHQCooa1jTCSNR76Hu9x7ARY+HEj164BIUZFB+3cWlwg1H6iYZkvp9irYTLTmCOlZ4ojLIA7CM20sddOP27r95JBnypS8XCcKDjEocjZs8kU7wyRTsEISTsfipGhB+PDFAfZ2zSHS710iK3pjlfLdLO+ITRUkeyVf0YBDkKSqOL31PY24I7e7dcIBBNGNuXEmFbKJ1W1VZUZkoMLw0lpfObeoIsEI1XX2DtyRUgBJJp8mVACjKYB87gsNMsrmNw7C413Ag2v4G/CNStVHCUxSjykMw4fnCbFqGSYxzjaIOygkatc9hxYXEqRB9tIu7IVPCraumPWLCBlXD6XMMuyqQLDKQCQfBXv/AB5pDwTgaLHWCSSKME08MqCSFgymxBHYjv34ZTNFMRURmU6/r+fN16obL3tz1eqKzMfdH083WqxBlFm8Obr1cxIvcm2nLVquYbaA1uWqteL6ActWq9u7A89W6yLL7O+nPV6s6M37x9nPV6paWI2jx5qt1yDDuf19nPV6vbvEd+er1ZVcm3x56vVIWSwtzVbrP5gOhNuardZBJbS45qvVyEl7A81XqkK57A89Xq57yPjb489XqzI9zfnq3WYNbv4c9Xqy7tBz1erMrWGnPVqsu/8AX+jm61WRG05uvVIU+HgOer1S0Njbvz1ernUvaAkHuONqqwqrP1FyRivxKjF0VpvMZkOpUWPY6ad/o4AAP2hoft/YKJ11EzLS5d3zyjdIGiK7GuXYoyhbdzfS49nDlhGumXFaaByp6fZjzTiNLjWajbbImylRvdiUob7ge7NqL+HDUOpbEJ9tICgqMn2UYnpHljDcMxamMI2bKhFU7tbMRtS/tvpxEpRUadIgVflg14sKp4SNpSNBb6BwQo2UD1bacd1xY8vTdctx+rlq1XIMb83Xqzxt7ebrVZQd3Y83Xqzrc683Wqyqbf083XqzIbG3N1qpO4g83Wq5hvA83WqzA83Xq53156vVmQ83Wqzjnq3WQG+vPV6uYI56tVzB1F+br1SIzrbnq9WcHnq1XNSSdeer1ZVbm69WUc9Xqyg38Oer1cweer1cxz1ermNdOar1d2uLHla3XLvz1eru/PV6sga+nN16uQPLVqu+erVe56vV3y1erlfnq9XMMOar1djnq9XfNV6vc9Xq67c9Xq6JI5uvV6+vPV6uXNV6vX56vV7nq9Xuer1e5uvV3z1er3N16vc3Xq9z1ervnq9XXN16vc1Xq756tV3fnq9Xa66coa3RGPVB0wxuozlhXU3LreTDEr/PTAG8YijOpA8HjuAfboeRpmzBQrvBsPuNOFOrEcKf/TZ1+xPqZi0uUayiigjo6YPCYybiJAFTf4Anhpll0t06FRAGFJ0ua6OOL24OKcoNOsWZazKnTjEsTwywqmjKRFrbRuHvM1/ALwP5g5oRA44UcWbetcnhRbMjDEx00nxyaVmgxE7rzAbmEYvoo0uxuFt4cB5kChRhNPvpLWlqqLGMXjpJKaaerkLF+20aBd3tHBRZ7KIrzaKMz1JxmPBMh11Q9R8pvTYJQt2977W0e23bl7tUJjppPap1Knoon1WmWcj5VGaa+KIVchDI81gylRZZDf8AePhbhIjGjpZjGi44lm6TqaJ48WYxU4YQl3e/mXOqoR4e3w564dSxsxNFReo2/TzKOXcwdN6nA8Pi8qupAZBIGO4susZX4C1uKraH0HppEV40bTLeJJi+XqLEgb+bChP/ABKwDXPtuDwToVqSDSMiDUnEK6iwqikxDEpVighUs7u1lUfEnsOWJCdtbAJ2Ulz1DygaGSupK1KpY032gDSswtcbFUHcT4e3jRcAp4Nmgmr+t+TM5U02UqKnqHqqm0LxSRbNoc2uSezDQgfVxIXQ6IpZ+XU3jQYY/kLE4IJMFzPQmSlglLtVaEOjIUNz4gXBsexHCF9op2+2l9s5NEN6mZDx5cPTGMtTefJh5CzQj7TBLgEeBDDXgdWicTSh9nViKQ2CY8tFQJiMtK3zdc7eYv2fLFtpYd+44XKFB1xEGrI/Sr1LnmDZGneSankjb5dpB9mRRqF8bMB29vBRlz/8BpkdBpO+pfp3FgNB/M8LjENTVHQhNDbuLD2i+nCy/Y7tYPTQttnO8SQaJ10R6TUvUrqPHgmPTmnNFaSHyRqxBO4KD2svfhwzZhVBh1kChJx7As7+lbqHJnHDojVUjEindheOSNjaSMj91wPZ9XLhBtl4UWqRox4VZz036hYH1MytBmfBDtWRR5kRN2ja2qn2/A8GjLgcE05M0vD7eKq1XE2uDzderhfm69XV+er1e5qvV7nq9Xuer1e56vV7nq9Xuer1e56vV7mq9XXNVuvc9Wq489W68e/PVuuPbla3XV+er1dc9Xq65qvV6/PVquPPV6vHm69XAnnq3XE89Xq4Hnq1XA3vzdbrieer1cW7c3Wq4E215uvV0dObr1cTzdarjz1erjz1eriT4g89Xq4nm61XV7anmq3XE69+br1e56vVwtz1er1+brVcb356vV7nq9XDUc3Wq6PN16uJNzzdarq9+br1ceer1cSeerVdfs5uvVx15ut1xPw56tV1356vV483Wq4k+PPV6uPw56vV7XsObr1d30HPV6uwb83Wq6vrpz1erq456vVx+nnq9XDx56vV3z1erq/PV6uvp7c9Xq43v8AObr1cSbd+erVcSear1dHtz1eronvz1eriT7Obr1cDzderjzVer3PV6uFzzderifbz1errnq9XG3PV6vW9nPV6uJtoOer1cfhzdar3PV6uiCdeer1dHvzderrw56vVwPN1quJ7W56vV7uObr1eJHPV6uJJ7c3Vaxk+3tzderide/PV6uj2v93PV6uj3uObr1cPdHw56vVwFr69+er1eJN9Bz1erh7AL89Wq4/Ac3Xq656vVwO7U89XqxN9PNV6sR9g5qt1jPNVuuJPjz1erjcDnq9XVzbT6+brVY5pY4YzLKdqqNT7AO/Kk6RJrcTRM/VJ1ToafIUkU8xi8gqggT/KN5jaL8Gbv9HAWt4vOYChBbnSKJ/gGazm+S9KPLp1p5RJv7oIxbaL/wCtpc/VxwiKMpmju9MaOLDclUUYIBmUyvYg3LeOmnhwR2uCaDlyZVWHGMQxfN2NVGTcsVDUdPSgfzLEE+3HvF1pKYnQTMpu7fuC3jwxSrUYFJNOgSamUPSbI+H4etFQQSw7O0q1Enm3094ve7E+JPfjgbA2VVTylbacqHHcQyRKRmqRqnDz7sVUF/ShuwilAFjfwYfXyrjvdYnZTekLxFOWI4/WY1IrznyodSEB0VRrqfb7T93A8t0vY0xT/mOmgnyfhGIxw2jaZGaO1iU3WBPs014lfThQltjQf4xiEq9T0gmkDKwjDPbRpAP8nEP8KDufE8L7XBY86MXxKDQuANGWUixc9r6/WeSPQJoE+tGHviuXWVWAQRyIN3bcymza+zw+/gUzDwqSqhDZmQRRa+n3VrNmG5TrMnYTTGKsqStHhIHbzZf0fmm3ggvJ7NOK2XNGA4008gKMnhRxsFhy/wBO8rRZXw1hKmDU0cZjQ3ldn+yzf687ktr3uTwQAhAiiMyszRCq70w1/V7MuNZpx2vgot+J1UZp1UvYrt32a9jqdSfEX4C3srN2srJjqqjzQJmhw6YeknCcoYomIVuLSVES/ZhijCLb/CWBJOvFbOTpaMkzSVLYTR36Cgo8MpFpaKMRoLaD+JPt4KkpCBApTUprHvxytViIsADr7ebr1eI8ObrVY7fdzdeprxHFIaBCqqZpipZYk1Y2/gPjyhVFeqPQYzS1sBLuElVbyIfdK+24Othy4NeqvL1P9Vur0WDx5Ny7hSvQZ1nbCaKWnLNViN9Z5Vi73NOHI8ACCbcRKWonqpUhNH3yRQYfQZWw6jwqnakpaemghghcbWjjRAiIy+DADUe3i5Oykp20rbHvy9Urq4F76c9XqDHPWI+XULTRJ72z7X0nhBeGSBWiaID1oxnD0zDDlup0eRNSDqpvddf48jbMCVUhUcYo63QrLc2WemuH0NTuSWUNO4Ya/pDdQfq5JWWM9wykHzpWMBQ2RrZLnh/V6Kt6geu3Sfpth3lY/PNJiElvKjoriX4XfsAfjfhLc3aGhG01UuhrbVbuEeq/NGWM5LUQpJHhUjlko5n8xyGY7i8hAIZvC2nAunMYxiqqvQraKsq6A9cqTrEtVTJTfL1FIEdkDbhsa9tfaPHgmsr0XUiIiqIWHNlGhXtYfDggp2u789Wq79l/Hnq9Xjfnq9Xrc9Xq5XA7c9Xq7789Xq49jfwHN16uiLi3PV6ugoU6c9Xq5d+/PV6uQOl+brVcxrrzderlzVer3w56vV3y1er3PV6vKb6eI56vVytfnq1XvpPPV6uvo56vVzA5utVyHPV6uubrVcCwHPVusRJPPVquwpJsO58Obr1KzAss1WJVCxqu5z4AXA+nmyQgSa0MdlGNytlOiwU75BvnUDd7FLagXPjbhUtwrpalGmlpFEsd31ub/QAdbDiena57d+1nvuA+jv35utVijWSNW81yxZiRfSw8FAHgObrxr27X3u/PVquL3Jt4jm69XG2v9vPVuuySToPp56tVz0sObr1cQT49vbzVerikiuzIpuUIDfA27fHTmq9WXt+zmq9XCQezw5U1asDC4t4dvr4wacFYjbv93GavXTjTX7+erdRtWGnh4c2K1XE97cuKrWO2hvpy9VqMRZjflq1XOPZ4csK1UqMjQE6duPCm6nxWNy3j2HL1WpisCBb2eHNV6spt7eer1cbnuO/t5uvV2LH4fr7ebrVcfD48tWqj2U6n425aq1w2rt+jlq1XlsBuHY27/rrz1eruwt+vj7eer1dHTw78rVqxq43bT37c1W6lIDa19fj/AA56tVLHtPhz1ervQaezm61XG3e3t5uvVwJVbLbVu31d+er1c7D939fo56vV2LDW/wAPo9vPV6sgAB3kWPhz1erwFxvIuB3Hc81Xqh1mK0VEp3OoZRdtxsF+k/DmwJr2ygYzDnx5yYsMIke20zG9h8EB8OGKGemkS3eig2mnlnlNRVOZJGOpOp4YARspCTNcPieerVeGmvN16uX2uer1dgaW56vVzA0seardcgAOer1djtz1ersA+PPV6uQXnq9XLQc1Xq9z1brvnq1XfPV6vc9Xq9z1ervseerdeNvDnq3XY56vV3zVeru3PV6vDnq9XZ5qvV3z1arw+PPV6u+br1e56tV7nq9XfN1uvc9Xq9z1ervmq3Xubr1cvhzVerrXw56vV3bmq3XL6OerVe056vV3zVar3PV6u+er1dc9Xq756vV7nq9XfN1uvW56vV7nq9Xvo56vV7nq9Xduerdd25uvV1z1er1zzVer3N16ujzVar3PVquJYDnq3WFpB256t1gZ+ar1YyTzderr4c9Xq9pzVbr3N1qvX5qt11zder1z4c1XqxswHPV6okk4HLgVWabpaoi9jxwJqhNNzyk9zy9VmsJblq1XFib689Wq43J5uvV7uLc9Xq438Bzdarolu556vVx3DuObr1Yi1u/PVquBb2a83Xq6u373PV6uj7Tz1arge/N16uBax5utVxuT3sL89Xq4k/vfnz1erGW0sPz7c3Wqwlide/089Xq4+wqLDm61XROmgvz1erCzKDzderGzE6eB8ObrVR2ksPd8Pjzdar//1LOtLduRtUgVy5qt17mq9XfPV6vc9Xq9z1er3PV6vc9Xq9z1er3PV6uuer1cClzflq9WN47ggjlpqtBjn7IdBmzDnhnQCYKdj2/Lj6VRVCJquHMeH5tyXjk5o/0kUJ96I3BUjQlPZf7uGyYWKRElNPeD5ryZ1Kov6rY4DTYkysYHZBZyPtIVPut8RzWgppwL1UTv1D+neXE8FlNHQRvA11BQFSDfsCNQL9vZxxpek15xGoYVUvm/LudOjWKCnrklnw6bVA4LhddVJ9vsPDgGaJyIqC1Th+LQfN0wK38D3W+pF/G3LVSmjOWDJhtNF5o3F0DOT7G7fWOar1E3xmhjwfM7Lb9DI+8D2gnXXlwZqlWIenTP2BZdzjhNXVCBYmKhTFHay9tzsNQfbftxM6kkYUsaUEmrVeouIjGqjysLZgIovMXeAAfHRxr9YPCThRxVH3qLxzLEmYq7CMSR1aVxLvQ2ue13W1ty9r+PD1rZRI7tNEpxFcNoZj5LNIpB23t9RuDxaKQnCnbLON1b18NNUyL5eihmOtj4E+z6ebNaBq4r0adSMAyhWphcGJkOZI2ijD3EcvgV9t+3Ci6Z70Uc2z3dmjzetropQepXplS5nwCGL+s2GREyxItmlj1a6+JNtQOBS1c/KqKTs4UI7lv8wnUNta6WMZPpqDEXocWlmpnQ7XZ4D7tv8QBvwZTQUikXi8FVgLERMs8YsyyRX8OzDsVPwPY8uMaocKcq3OWaMwUITHKmWv222GVyzCw8WOp9mvNaQK9qJpLvVzwqs06sLn3vgD/EctFVmK5mioK0GopUMbAdl7En2A9uar22nqjw5sdo1TDXtV22SQMNWA7On+L4jvzeyvbaeBGskf8AL8XhCTRgg7Tbt3I8b8YPVTwx20wjEqallSmpVO2+3t3J9o5opmthUVwxZaOaWOpY732m4U9rHxHt5QVc41Gw6sRVZ6uNpUc2UW7WHNEVtJp+EclDBJLBFpOoDFTcFT3H0cap7ZUqngj2Fl97cLW9g8Qfjz1boTcoZLzhVT/8ZiNqhDt/SRruCgnsfYfbypGqnAYq630rUWdMr5MraamLLi9FB8zTQMmk/wDxdGbaE7ew8fjwiuSkKTr2HDyo0aJg6dtDlkb1tU+Ua2WknpDS00pBlhcb0VjoxUd0F/u9nK3WVh5Ph2/GrMZjoPi2UeHp763MiYvV01DT08vvMiCSGK7ozdiNO308je6ytaQSaGDN4leAq2jIvrDToNhVRnKKoilaKFP0brbz1kW6h19pOht48KrG8ctjCMZ6a3dWyHx4qIp6i+n2XOpOA4L6i8qp8jiGcZ55cRo4UVqdbjcrQsDuVh+8G79+K1ArUSeJ2cKJnGwAAOFEPEeOdMerFAuJmWClqFRI6ndZH3H37eFx8eEGYtEtkUXxoIofOnuaBlXqa2F1lMIZlr4f03ZSA91dSfap5HSkGJp1BhUUfqvwbDqrMlXTSosUodyHUeJ94fUeSfkr5a8uIpI4mTWfBcSNP/o82qg2+gg+Hw5LpE7KRgxS3OkYlQ3B4xT1clIOvHBWqy/Hlq1XKw7nmq9XE6Dm61XV7c9W69f2c9Wq5X56vV1fW/hzVbrlcc9Xq756vV7nq9Xuar1d356vV7nq3Xhz1er3PV6vc9Xq9cc9Xq9z1er3PV6vc9Xq6vzVer30c1Xq6vz1bronnq9XV/Zz1br1/bz1erjfnq3Xr689Wq8dOerddXHPV6veHNVqur89Xq7056vV7Tnq9XXNV6vdu/PV6vc9Xq9fnq9Xuer1e56t17mq9Xubr1e56tV1z1er3PV6vc9Xq6IHbnq9XViO3N16u7nw5qvV4Hnq9XLnq9XV+er1evz1er3PV6vc9Xq9fnq9Xu3PV6urnnq9XV+er1d356vV6+vPV6ur+3nq9Xd+er1cb+HPVuvE89Xq9fnq1XVzz1bru556vV1fnq9Xr81Xq7B56vV1c256t16/jz1arrx56t17nq9Xvo56vV6/PV6vc9Xq9z1er3PV6uuer1e5qvV7nq3Xuer1dX8Oar1evz1er3NV6uJbTTm69XW7XTnq3Xgeer1cSdeerVdX5qvV3c+PPVuur83Xq6PK16vc9Xq439vNV6vHnq9XE89W64ntz1erq/NV6ur81W64356vV0ST35qvV1fvbmq3XVyNBzVbrlc6X5qt0kMxwQU2JUGOTIGjjY08txcBJezH6GtxpVOCq9vUPjNdR4jiFVh48tgzbFQ9wBpa3EgNFzijNVc4J1FzfP1FoscFQ1MiHcpViCrBtCbdrEcI7pekGKRpUZrYbyJm2bMuVcNzFIdrVlPHI2mm4j3vqvw1aXqANCLbSwnfzm3j4Hj5xrwonXqLz7nPL1YMEwmY0dPNBuWcd9x0sLew8BOYvLQqBgKupWkYVWDN1v6gQYxHBiWKTvUxyMsTl91ip10b/EO/LJakTRR3yumrBfTovSTrrl58FzthFNPj2GFpWk27TLG7f5RCttVOhHhoRpwxabSrAijBJDm2kl1p9G2QcjVkXWPA6qqWhoJkOJU5AkK0jm0ksZ7t5RIa3svxp218JSDgfcaum3Ss0V7CsEr6DPtT1WypSmXAZZWwyCpYe/cjd5yEdiV/LTjaG+5b0E7OYq5bLRwoOuoprMm5orHZ/enBljLLvjLOvgvgG76djqOGdv8AtU0Tu+BVBni/T7H85dNJOo+WqunxChwuop4q2jnW08ck7Eq63GiBrg+3TllJ0qin4LidQ4Ugs2dY8xYFlWryfDvWiqYWCwqSQhA99btdtpP3eHGWrFKlhziDRcq5KPDUH025ur63D5sq4xKzSDZJEZCS20HuL6m38OKMwtwVBafWqNuE4GrFMiT5hjwepp6Bn8lgoDG+1iNQPZpzyG0pFHtsoyaHvIWD568xKfNUKy4cnvqimxv3G4ge8D4X4WvqT/DtoVNg8aD3rBjdBhuF19PS4bsrDGWQSsBoT9PiOJ2UknqpQ4dIogfTzqbS4D1GipqgBopHWnm26bPMNluPFSdPhw7uGe8RQct7nQ5HpVnvUXDKjN2XqfJmCVktFBUeXFDKrEATsPdVyupjvpcdu44CE+EyaFzg1CBVNvUSLrZ0C6g1OTs1bqmmil8uSGQ79qu2jqT3Ru9+318GTIZvBIwNR1cLct1QcRXPIvX7O/S/O6Ytliok+WWoieeiZm8icKbmORL2Ia31HXh7+WSpPX00UIulNqkeyrDfUH6qcsV3pcqaPJKgVWbcVleGl23ZEYrJID7Cj6X+vhIlvWrQeGJoXPuQjUOOAqJ6OfTH0h6t5Dlx/MmKtFmCleQV0BkQK0bWKkKxuNoPccQXP7VWnVpA2UnbZBQFUFvqJ9F2a+h2ZYavp9iT49h2LmWRKPb/AKQoQeYWULpJZRe49nNhYHhVw40iXalPiT7K5UnXml6mdGJMp52cfz7AMSw+vpq1lAPkwjypPM8dU91vvPGu6LZwE6gf3fhRk1cd6MdopT9Vc6pXZWrvImD1oVF8rfe4cauxXQLt7e3hZasFChNHRQUIJPRVQtPRRfzmeKQn5mecxs3gGY+6B8D4Hks6sKjkCT61Y2+TsEyHgQyriiKZoqSORlchishUFmFv8YP1cB6ll1WodNSIhIQmOqih4LFiGO5pxjCKCQwimUMi+CL39+3t7X4fLhCQTSFPiJFH59HGG4ljeclgpo6lqnDkZpJKScwyACwLITcadiD34TvDopalWGNKfrVkCp6XZkWkqMSekhr6t6mhTEofdLO242mT/JsWNiRp4kcJnMTiOHCkTxAgzQV9Z+n8ucailzBhNLV0uM+7PT0xdfl0qI1u00U40cSKttuhPs4itrju5SY07D0x5U0UFZkbaVXTr1SZz6L9O6+q6XRqMXxeNfNnkX3o1VtVjHcMpuDfW455VrqXBMDqpQtwoSSBJpT9O+svXvMcQzdmPMR82Vvt1Uh2bvBGGtr304TXDCGlYA/GkSHHTiaF7M+GZs6n4c1Fm6tp5Gq1Ub45RJHtU3uo0t7COBs6dckGffRjoLohVFg6mUFd06mfKNBEmGmriEz1EBvvhY2Vo/YGIIt3HBVZWqF/tNscD00ubYS39tNOS8fnpsvvgGH1Hz3yFpamEEjdGX3Ku4d7Am/GswYBVriJwBpDd+FOFHfyFm/KFLh8mdaWoWIU8KNGrdkaVSrIPoYaHkYvsLkJjGrMqBTrorWfMu436iy2K4RNHTwYVu+YnJu5JNgqD99gBf6O+vBVaXicmGlYJKtgpnv8Mac6X09YFg0uCZbwXFXSUPGbyINsgkfcZGN/bqeMjeRS9SlIw6jXk3oTAiiwepGgzF0izbXZRxxD87FuaFgdySxtcpKhPdCPHwPJUyt1F62Fp2c4UaOu4SKCvodlKbFcTkzjizb2dFRDY2v4Ffo/hw6vHdI0iq2reo6jRtsNbBocLqn8tLQsVBbUs4FvH7Nu/wBHAwqSaPxEV1BFN89FFTsXd1T3lH77au1h4AeHHEqim1JmjDZaoK5aOGHE1IdmEiqDYaf4h9HHNYOykhTFHF6Q5tkrKiqypUtcUqK8QJ1Ck6i/iOGlqvhRDctx4hQ1OwIJY3+PDmiaopYk3tpzdaqPJre3j+t+WrVRGDDU6c3Xq7DgHU2Px78vFarmri4Hja9uWqtc/MAHPV6uPmC9r/083XqzKfFOar1SV7gPz1bqRvuPd5qvV7zR9o/fz1brLdSb83Xqyhj39vNVqsqtZfu56t1l3Aad+erddiXT2c1XqyLJfXla3WZX8eer1ZwwIFjzVerNG9rDnq9WcOLG+g56vVkVhfXvz1erOHuNvPV6sgcnm69WYPfQ9uerVZ0YE6Hnq3U2JlOvPVqoeNVK02GSzyEIqAsxPsHEzp0pmn2xJiquup2JRYvjtZUOPNE8UhRR2JVwfHxCt+XAADKp66kBKdKYomFNSR4zBU5tzBDsZBJ8vGwGhiBAkN/3mOg+HBHOmEj1ovicTWXAZaml21GN+5VVgkmZQdwiUKNsZPtA1PxJ5dQB2cKoD00PnQDB6XHc+00IkstJKs8iX8BpH9W7x54CTSd1UJq6XCXL0g1vb9b8ESaCZpy3W5eqV2GHbm69WRX+vm69WZGF+/PVqs6tuNh48tWqlI19ebrVZgbC3N16uat7O3PVqswYdhzderMDzdarMCCOWrVZVNzz1eqQDzderKD7eerVZRbnq9XIHm69XMduer1SIiCeer1SNSOerVcgfDnq3WVTzderMp56tVmU89Xqyg356vVy56vVzH381Xq5X8RzVbru/NV6uweer1ev483Xq5g+3m69XK/s5utVyvz1arvnq9XfN16vc3Xq7B9vPV6uw3PV6u7+HPVqvX56t11356tVyuO3PVuvX056tV65789Xq7ub81W69f289Wq8Oer1cuarddX5uvV3z1ervm69Xuer1e56vV7nq9Xuer1e5uvU045j+E5bw2TFsanSnp4x7zubDiG4eSwnUowK2KQ1HnzJPUjLNYmXauKuhlPykqnwMnukMp8LX4HVXTd42Qk7cKdTjspE9EPTzl3olW4tiGFVMlZLiT+60trxxX3CMHx18eLbKzFtjM0mCAjZRh/48ENXoiPrPzZ/Nf5H0fwh2aoxCoDVKoSP0Z93Y7Dtu8B3PA7deNQ6vjQhtBoBPTSr9R+D/wBXemdHlXL0ppEipYog99pvtVbX8CLXJ8OED6QlYAo1t1agSaUfpVoJsP6W0x81ZHkaRpSCT72431OvBBb4JooucVUu+rGbMs0tBDHjDoyUbiVkdtCw1W/t18OInz3igBT7CSgT01V51KzNiHWjGRJMzLgdJMXlOg8wj7CqR4A+zw4V3T35JMjadlNvLkUC3V3qdF03y+ajDY46mqGwxUzOFIjVtpksNSqG2v38D1haKvVSZjievootaTqxOyjielb1AUFJkmDNecZlkqW3qyQkXdCNPh7p05IjVn3C5SMIrbgE4UJ3TP1pZFp8y1eR8YpZaejaeVsOmjIdnLncYHTTaRrtINvDvx0AsYHHj5U93XeCRUX1MdXK58l0uI4jL/K4sQqmhpKcTRswhEd3nqNhNpGvYKfs/TxIuXTS+3SG9tAL6UuoGG5J6nYNg0WMfNUVYzUUiNJu2+cCImIJudrAduw4oSIM04+NSatnkyDlAZgbNRw6H+YkktOF94ntckaE/Hi9KEkzRCXFRFOGZY45Ms1wkQyEQSMFAvdlUkD6+IL3+5mlFr94qqTJeesGzHFjK0iiWWuYRlQReCaHQKVPgQNCNDwH6SKFAUCaBPrbg9VRYfVVmHwNSS0843xsNqkEd9NNt9R9PEIbAVjRdctyJFALhPUHNuTkjzDgeJTUdUZR5X6Qjym2+98CpHb6eKtMHD3UDLp0siRS4wb1T9ZMUxn+qmP4w1ZRVTNtlljSaSmR9N6bvYTYg+HbXlVI14qMxSezzRSFwdhoasMzivTTMWA9RqOPfVLUeRLBAN0aNbZIXIPaS11PsOvBEwqBQxeE1Zn1fwGi6odFp6jD4/PEUcVfCD++E990BHiybhcePF1ynvET0Y0VJGMHjTr0l6d5TyRhKYlk+WVqPEYY5Y0kYEBXAcfXxbbICBIO2k5EUL54bVSsZPN1quPNV6uuer1e5qvV7m63XuarVe56vV4m3N16vc9W69z1er1+ar1evzderq+vNV6uN9L83W66BPNV6uPNV6vX56vV1zVerq/NV6ujcc9Xq6056vV0ebrddXt256vVx56vVxbnq9XA9uer1cT356t1w5uq1jPfm63XHm61XR5utVxOmvN16uJ56vVx56vVxPt5utVx1vzVbr3jzdergT7eer1dX56tVx+PPV6vc9Xq6B8ebr1cb683Wqx+PN16uiebr1e56tVxv483Xq4k89Wq6sObr1dfRzdbrr6OerVe056tV18Obr1cPhz1errXvz1ero83Xq6v4+zm69Xd9OerVdam9+er1dXuOer1dc9Wq656t10Tz1erjfXm69XVyTpz1eron2c1Wq4k+zXm69XXPV6uO7Xmq9XC/LV6uvDmq9XEm3N16uJ7c9Xq6JFrDnq9XG9uer1dc3Xq9z1errmq9XRGljz1erj4c3Wq4W56vV38T483Wq9pz1brjz1errw056vVw8Bfm61XHm69XEnnq1XQPhzderon289Xq4gkm40A9vw56tVxsT9HN16uJsTtHbnq9XG4t2vz1erja3fm69XR8Oer1cSTaw56vVwJDX1+HPVqsaqEXvz1erkSL6dubr1YzqPhzderGdde3s5qvVj8TzVbrEdBzVerhcfXbnq3XHXwtz1ar17mx1tz1bpO5jrI6fC2nkfYgbaTa5v2AHxvxE/imKfbGNV4dTcs1eMxYhmHEoEWjSW8INyAyLYsSftyOxAHgLacDTg0mBQhZFBJlLK5w3IVTV1YbfVJIJJR+6S+xbDxI727cqVSaVARRyaWqbJnTPD48KiMtSKeCmo0e13qJLLGGH0ncfoPBAlWhFEJTrWZ4Ut8pZdp8rYPFgkLmVkLSTSk6yzud00re0s17fCw4atJ0iKLnFazNKtWIsFW5uNT3GmnbuSeKZpNRQOvfUynOK0mRcEkEz0s0dTWvHdhFtPuRtt0GpuQfHgbv3p8I9asMKHHKeUsTzVDSU1QXSk2RyzTf4gw3BV+J9nhy9u2TVSmKGvO1HQ4H0+lNOxEdKrBFLbmAGvjqbeHKXKYo7tzQAY7X4biGJ4Tj9DTyCepjiVYjoYI0FzJL7PMOtu9uB1kwr1o7cxTQg51zvlvIeBS5hzTUimgQXAOryt4LGvdifh9fJCceSyJVQFOFVkdX/XDi+Z6WbL2ScJSnhdrCeoO59oPfYPdBPsvwF3F3352YCmk3xZ+0UEXR3r3nKPOEkslNHKQnl07BdI2tYFV8bePKC4KcRTiL1TphQo+WQMgZkxrLU+cGqvNxatnWV5GldXPlnT3gdoJ/d004f2gU6jX00ZBwJ20tOhGLBo8ayZm9vKxamxOdvLmcGTbMFkUll90sR7NbWNteHbRjA00/jiNlG+oaKOGECPSwAHFdIKcTooA5qvUn8dzFhOARrJiUgVpNEQau5/1R+3txpbgbGNapI4VnLEcwVyU+G06rGD77E7tov4+HEKX1OGAK2MaEi1jpw2qtJ/MmPU2XMJkxKpG4roi/wCJj2H9PKLVpE1o0l8g4fW1SyZrxclp6zRAf3Uv3A8AfD4cYZBPiNaFOedMuJmHCJaOFzT1LqVjnTR0J0uCO9h4HQ8WkTVwqKJx0HoMazV1dzFimbKhcTGRJ5MHwyURbQjTIsk7AXt5uyysw7dtOJEI8WNLHFADDjR66RCsI04tovqTcc9Xq4EC27m69SAzjgk9cFraZdzqLMB7PaOFNyyV4itETRP8F6K41m7rO+Zsej2YPQkMzHvNINVhQHsPFj7NB34FGbAvOSsYDHzpN3Z1SaPVDGGbaBa3gOw+A5INKah43h+I4nEtLRTinQ/bNrsfgPYP48aWkrECvVVx1gyDUZi6kyiji8yOhDss0i31T7TC+mn3chvNHu6VHpSFadRqs/N71WOZmlema8scrK20EgKjHa1/v5RKYTRGoyat4/D2w6pnyji2ZqiJY0eSOmjZRq+0b2JPj3twc5K3AUrro4ttlWK6jg3owr17c3Xq7uRz1aru4H1c9Xq6tprz1erwBHPVuudzbnq1XvjzderzE9zz1erHY21PPV6slvbzderla3fnq9Xtb83Xq581Wq9f3tv189Xq7BJGvLV6uRF9OarVcbEH4c3W6yW8Dz1aro3voDz1ernax56vV3zder3bnq1WNm8Bz1erF35utVkjieVwkYuf1783tr1CNlPJVZi8m5AQPFyNPq5Vaw3XgCqjH4RglFl+lWOBN0hsGYD7yfYOFKllW2lwTFPTLYWA+P08bq1cfG/j8f4c3Xq67i556vV1diuuhPhzdarEt+erdd3FtdDzdarh4W7n9b89Xq97pPibfqeer1ZBqt+brVdG3381W692Otv7eer1e08PHmq9XEnXU9uNGrVgNhr4DjJpwVxIv48bq9cWPgf6ear1Rmt4ePLV6sbNrf28vVa4svb2cvVKjMCNBy1ertdPd5utVKjNrXNgeOCqU4Ri+rcvVakqL9tB256vVI07DvzVerh2Wx7jm69Xdwp1Pjblq1XRsASL/Ty1VrE3e39nhy9VrEexA0+rlq1XgB4/eeerdeO0DTmq9XFgNSBrytbrgANx8CeerdS4tRt56tVMTUajm61XLb7eerddCwOnfm61XEAX0Pe/3ePPV6u7KwJ7256vVz7H+jnq3Xb7IUM8rBAPaP4Dx5qvUhMy55oMHJpoyTLpaJCC7aX949kHH0tlVMqWE0BuLY1XYvJvqzZb3Ea32j6fafieGyUBFFyllVM7ttsOxPbj1NV5YwpLXJJ8Tz1erJ8eer1ciPbz1ermB7ear1ch256vV3bnq9XKxPbnq9XYGunPV6uVgPp5qvV3pbXnq9XfPV6u+er1e56vV7nq9Xuer1d89W675qt17nq9Xdgeer1eA56t12LDmq1XY56tV3z1ervnq9Xubr1e56vV7nq1XfPVuvc3Xq756vV7nq3Xuer1dge3mq9Xfbnq9Xr81Xq7+jnq3XtBz1arlzVar3PV6vc9Xq9zdervmq9Xuer1d9ubrde056vV3z1brrnq1Xduer1e5ut17mq9Xvo56vV1489Wq9z1er3NVqui3N1usLSAc1XqwNJfm63WEtz1errnq9Xuer1etz1brw56vV7nq9Xj7eer1cCwXvzVeqLJUBfHloqs03y1Q44BVZpuknJPfjkVSajlr+PN1quJJOvN1quO4jtpzderiTbtz1ar3PV6uN/bpzderosBr7Oer1Yy2nN16uBJHPVquPcWPPVqva9gObr1cSQBr+XN16sZIHfnq9XAn2683Xq438eerVY9wvca83Xqxkljrz1arrae556vVxLW789WqxljzderExJsSeerVYS+3UctXqiu5YXOnN1qsW4AXH8P2c3Wq//Vs68eRtUgV2NNOar1d81W6756vV7nq9Xuer1e56vV7nq9Xuer1e56vV7nq9Xuer1e5uvVjdAw5aqxQLdROnFFmRXxCJFFRsKk2+0PDdxSlcU2UzVWvVXp1ieGU1ZVwIwnopRKFQlZB7HRh2sf7eHja5otWmKR3Sz1LUuK14yT1DYrK6iNJ5BtV2GirMOwbw3Due/LragSmrIdnA0ps7dD8M6nPU01F5YlgXf5TAKzqezKp0NvG308TJd7ulSm9dVy9buiXUHpnBI2E4NSTLqyzLCFYr/gkRfdJ9jDhoh1K6LFtFFEIxXGs3R1p/nlGxjYi7vdQpOhVg2gt2HFFJaCDOGCw1dXYkRBTfWxAuPAi4tzYrVS+mc1bheaqX5RhIYpEbaNS1iO3xPLba8MKvszhjgzZhOFVGE0zUsYp427bbEoNyi3f6DwgiKPpmqcfVHkyWgzM+YMWiRIpTtJD2LFdAQD34bNGRRQ6INEurcTwV0EFLRkEfaLtqT7dOLwKQE045YGX5a5FrCYJAwKhhuRvYGI1F/bzZrwod8HzPiuVHthdClLUxSLIGjJYyJe/uN8PhzVXFX4+lvqp/nJyvTZzqVjjejj8ipgn0Li1iLeB9h4A71nQYHGhtau6xNV9evvoamA5vizHlpCYMS8yWO5AYqT9kWsCVNx7eG1q5qTjworuW4VhVcWFYti2Dys8DRsUuGjnjDKQNCGDcM9tFmyknjdWauqNSaSOm3XJEK7U7/4ewvx0U0aZhWJChA95b2swvYeN/hy9ariJAX36bSLA2tf2689Wq50ctMW3IzJJGQbqbEHwtbnq3TpiNbiGI3qpZy0ii24gbiPZfjdWpipjA8ACPqmv9/jzRrYrrYtXucKHuACUNjb6+U2VfbSqwvC4iYKaVnVZGGqi5A+HsPGjSgUIy5bxNalaOlpjUrtuhRW2uD4EW78T0oo13SP0XZsztsx0w/KRRlGlSoO0m4uNoP2h+z48bLgTtp8NatlWw9KvT/0x6SYDJiVDHDNWWQTr5hXd8FX4HtxKXSuntATQjYnmfK2D5kwqWjqEoql02y0zgncNTuFhfco1vwLXzanEkUZMEA0SPPmWX6m9RK+p6eU6JG1iZFBAkYfbsvx9vbh9bvG1aAcMmipxnvlnTQienWBMO6m4ZgVRXrDKz3QXIF9QVe/huFvaPo4iv1962YpdZjQsVZd106n9OqvpthqYzVbseoa5I4o0YHzoAffSQoRcL3UkfDkdWtssLOGEUKn30xRysq1OB5iyVhRwObzMPhp7Qp3UFtT28R24esN7ZokcXOyiI+qroxmaozvlzNGAT1M+Ey1SQYhSo1/LDnSaK/2de9uMPsgT1jA1UK1iDSR6nVOYMDz5Bh1fI0M6QQlJXBVJNg2q4YXsWAF/Yb8iFTHdkg0XOkpNHo6T5yzhjNLT4hmZi0rKsZckMx2iw3EaE28R34aZedKoGym9ZVRk6PD6KX9LSXRm1IvcE8l9l8xBqtKynbywKaTso1+B4aDHGrTTlYDTw5ut1yvzdarkDz1eribeHN16uF+br1dWB5WvVy05uvV1fnq9Xd+erVd89Xq8GHPV6uV+er1e3c1W69f489Xq7v7eerdeuOarVd689W69z1er2g56vV7nq9XVxbmq9Xfjz1err4c1W64k89W6438Obr1deHPVqvc9W69zVarr4c9Xq8bHTnq3XQAHbmq1Xd+er1e56vV1fmq9Xr89Xq65uvV7nq9Xieerdd81Wq9z1brvnq9XXPVqvc9W69z1ar3PV6vduerddX5uvV1z1er1/Hnq9XtOer1e8eer1d89Wq6vY89W67vz1erq/PV6vd+er1evz1erq/PV6vXuOerdd/A89Wq4/Rz1br3PV6vac1Xq705uvVx5qt17m69Xuar1e+PPV6vc1Xq9z1er3PV6uuer1e56vV7nq9Xuer1e56vV7nq9Xuer1e56vV7nq9Xuer1e5qvV7nq9Xj256vV1odOardcT7Oer1dXN+er1dX56vV0e/N16uuer1e5qvV1z1er3NV6uuar1evzderq+nPVuvX5qvV1fnq3XC9+ar1dc9Xq6J8eer1dE81Xq435qt10T7eer1deHNVuuPNV6vaX56t14HTTmq9UXEaKLE6GWgn+xMhX6L9j9R5Uia2DRNsx9CJeo1TUz09WKUxb4ZDfcVnAsWA/wNodfjbiTTIiqqbBM1S31P6bZr6OZ2xPLuYkD1Cyb1lRgV2d9wHxBvbgbucTFFbiC2aPF6YvW9kXDsvUPTTOytTvhyeTHWId6OoNwWXvpfW33cZRcKZwUMOno86Ws3KVeE1aXgWNYbjuFwY1g1QlVR1KBopYmDK6nxBHBChYWJFGlJ/qD08wPqJgLYXiqC63aGYD3on8CPaPaOJbi3FwmDWtuBqlfrf0Vzf0+zgExikuHfdBUov6KW3Zr+DW0I8OEraC34TRQ4jSa4dJs2410y6qYHmOhJKecsM6g6FXba6kewqePDA1RK9Kgauh625fxXOHSLMOX8tgtWVdDOsKjuxZb7APaw04ZubKEbZg0Tj0cR5W6o+nKs6SVEixYvg07rMhIEkcl7xS7TrtuCrDw7cYWjXI6cRSp0QaLr1cyZM+FV2DZgpPl6vDmJRZVIcMp96zfvRyDVeFNsotuR7aJ3W5GNFsydhX8+pKbKuVK0UsOY5o6Us5Kh3Emkch9m8XHx7cE7g4nhSZrEQONA71s9O/WHKWYa+lzjglXSx0W5XngjaSFlGgmWRRYxsNSfDx5ptwJwFFjtuqaDjonlbNeL52VsFjNcmHRGeTyrFxCg99iB3VRwwUQRB40w22ScK2Iel+W8Bw30+jETEs711QjxRbQX3KAFv4qf2cDT2BobW6NIpox7MOLYFhE88sPyE3l3lL6fQBft9XCfTqOFHgMVVt15zbj+LQSZglnj8mBVMhW7BgP3CfHTh8ygJ8NFVwsxNV74fnBMRz/TV9Epp4pZrSIvvWQnuPE28eHumExQNSvUueur0MgYvjOfemQwyCWJcWw7YiP2Un7SuRr3HjfgDeQEr6jjUktL1CueecN6f9ZEafq7ElLXimeOSRBtkhqYlC3Rv3le1yDoQeR6531i7qakifdRVcNhf3VVX1f6Z0nT6rixuGaOuwypjE8FRGNpZUbY8Tr/xYjC30Ecmuwu/zKYOB4/jQLuLbulYYin7pB05xDqBl+fPGN1EVOKKaJhTyNqtPO/k+4vhIrAN7SDxHmD/cnSno29YoSNMd+maEOXE8M6b5pfD5IKkQVFOshSE2lVlJXcNRuBFieAx5pd22CCJBpx5HdCBQuZZ6+4Zi9FBQYVjzUeJYXQ4p8lNWE2WokjAjh3G+y43AX0BItx+3bU2IXjs2dFMJuQUxONVzS5E6w+XiebYcMqJqYJJJU1HlsIkWQG7u32bMfp5IrTjZgUFAlYM0IfRrqDUz5KwzA8bjXyy26WUX8x7N9lie6i1rcT3bJ7wkUfNZjpAQrZ01YN1p9OPRvCOnVN1zyLGsVXWLSeWqEPAZVA811U6qw8R4HhRbPrJ7tXXR24yg+MDGiS08HVvNWa8erKSm/mFDh1OKieY6sFAuVLeJt24flKEJHA0mC1knopZ4P6aMzZdwiPr3gFUlZl7Eod1RJCSWRSbNHMmpGw6HXlXXdSdJGyn2hCp6aP8A+kLNnTnLuKYsadRHiTRxFGRdxliC3aIKupYd7/RwuBKMTStxOvZTl6ncbg68YLJSUmG1cWB4QZI5MQem3IlSSNyy67ljEfdhqD37cLnlkqkUmcY1J0mvdGcpVeFZIGWc9QLV01QYwZ4pVkiNKFt8wrHsUFjprwDXB8cikrMt4Gq+s8UmDxY5ieU8p1azPDUSfIzqLiWEndqpsd4W9j4/TwfMJKgFkcMaNXRIwoZck4N09/q9WU0eMiCohWKUQVL23D7LkDxsfr4w/JIwpSyUpwpAZjzZieTpoqvDJjJeQiMJe1zoSPy4ylhL20UYqc0bKYauqxarRK3OEaSx1lgqAbZQB7wO72A+FuPBITgnhVJnbSQxnKmL4ZDLj2XqvbGQwADAHdb3i23XbbSx04pSsK8KhTKkcaQEud8UpOj+P4FWxztNTSU08U12AQFiPD91jfjn5dJdSoRsIpnUA2oR0Ubv04Vte2RaHLs5EUiRedLIDpIso3HcPGwI+rXw5DWdJCnlK9PZQRWvUojoqRmTNWOxY1fLw3zQBadDodqK3vlbe3+PEDVukp8Ww40SuOGcKeutGRpOpnTzAuoWc8RppKnBpxRrCrL5ywTXO1yO43C4v2vwQZFcG2cWyiYIn1HRQwsf233GgfSibC5aSlwBY5KWnicEIyjaT2LW00vyQSrVJVtoYAadlMGM5fzZV4QuEYdNHH57tKVN9zuR4eIAA78fQtIMmmlJURApgwdupOFSiXCzvqmJXzLkrdSLg+FvjxUQ2vbspPK07KHLLcPVVJUxDHq2NHJ3EKSR3Gh4o/ZRCRSPxzJqxHopl9N75kkYyVAXyy5N7gnUfRxi2Eq8qS3SoEUYh9pOuluCCg/UVtwH08tWqxbtfo1ty1VriVVl9068vVaislgTp8ebr1YN+2wJ05uvVy3BjY/lzdertWHhofH9fbz1erPHJt0PYHnq9U5ZDY21t35qvVzDg6jnq3XYkHj+fNV6sgYAW56vVmVtbc3XqzhgT3ueer1ct17WPbmq9XO/s7c9W6yB2IuuvjytbrIrEa256vVmV7A/Hmq9WYP+6O3PV6svmWa4PPV6uYe40/X4c1W6zAkHQ89Xqko2v5c9Xqko4B15utVJQjtzVeqXGR38ebr1MGcpooMuVM0wuiqd1vAWN+F119hpdbfeKq3zNQy08klJ5RfWSPehIKM0ejj4SJtZfiCO/AIDjQ9Gyg0zTg2D4pRHDJkYO9oyyCwudm5gB2JAOnt1HF7aykzTK0giKL9mrNFDSVkuHUYeorJJJNgtdVBbYCwHfTXh82gkSaKVqjCjH+kSgqMF6lWxGUyT1IdZjfQqQWUW/wAIItbjmrUoRspK4mEmrpMAlD0vxOv5acOk0GjTwTc8vVK6VvDm69XMOfDm61WZH8TzdarPG3s5ut1LRzbnqrWbdpzderKjW15uvVmDDtz1arIreAPLV6s6trzdaqQhvzderODzdarKra83XqyBrDnq1WQNY89XqyA89Xqzxk7tObrVSRprzVbrJzdarmDrz1brKDfnq1WVWHbnq9WVTpz1erKCDz1erlz1erle/fmq3XtRzVbrkDzVerlfmq1XY5avVy18OWr1dg89Wq53J5uvVy5qvV7nq1XfN16vc3Ner3PV6vc3Xq9z1ersHnq9Xr89Xq9fx56vV6/PVqu9eerdd25qvV65OnPV6vXN9Oer1cr81Xq7vrbnq9Xd+ar1e56vV7nq9Xubr1d83XqAP1E5LnzrkVqSlqoqaSFtwE7hUf4XOgPs4D84t+/QIIBHTW9OoRREp+lXUPph0hxvG8WlSilmeCSM0xJJRGJaQlNAuoAPI4/KLZTqPsptCChJo1XorzZnfOHS2WszdLJPFTzmCkeYXkKr9pS37wXSx5JmVFRRjs4VpBJGNG+ZxEpkP7ov93BQTAp4CaJNlTLlZnj1IV2M4+iNSYFD56oVvvqJTaHU/wDFYufu4QlOM0eaoTAqZ6tcRxCLAvlaJRJJLsRFZblWc+85+FuB13Fyjpj7aW+VsQoenfS2ho52RammpUh7kBiBu3N7Tr34cp2RRYoSaqy69dfMVqcYxJaaM18e0BBTXchwQGQL7CdL+HfioNAV4roM+g2KdYcfoajD8xYZFTU8zu1OjyFWRSQQHA7hNdR34H8wZS/AkyKqpJWKC/rh0XzBnDHqbMWNsnnUSmOOCN2VVBNjv26kMPA6cM7BQtUaBVe6wA6KXPR/K2NYA60lU1N8mgJEIBUW9lyToOGa7knZWw0KMLjuXMq5iyolDmKKlhk3q6zUygSgqb2DD7N/E8S94ZmnQmMKT38pyYuJU9ZJIRImwvHKA8TgLtGh0HxPie/PSRTsUIGXosnVeOeexo4ihjKssIVoyFIGxh3N/H7uVJNUNGdyRnavwqf/AEDGHkp102vMdwI+BJuDy6DppAtM0t8Z68Z2wxjFQNHW08qsjo6AtZhY2IIPbjD6isRwrTY0maqyzw2K9P8ANjTZYiMFKHMsYUkd2LbHJ1Y3JsTwOEFJqjzikmRRnsmZ4y91ty3WYZnJPLxKWkYIhFryJGVTafG5A+vjS06zR1bvB1MH2UU3qB0RxHAMUjoK4usEflS7JQQrKQGZS3tIvyupSfOg3f2feCBspORdOEy1hlNmuZzHg9XWVFOhEi+deFQ5QJ9oqCQN3a9uMFxShJoIotQ2dXAGmugzJRVGYzU5YkMblkQxM5sGvZSVOhOuvPBSkY0Z/mscKOLl3rhn3LlXSU+AYpJJh9CNhiOqNraQMp02trb4duIk3CwZk14XSiaMH036qZ/y/lWHEZaynfL9F82sZeMmZB5m6OK99pFm90+A4ZN362oAo+I1J1UZ/J/U3Gcbw6PEZgjqwBsPZ9I4PWXysTRQHJobKCvgxKlWqpzcHuPYfEHhsDNKNtTOWr1ceardev7eer1evz1eronm69Xtwvz1er1/bz1er1789Xq9cnnq9Xr6c9Xq43sNOer1eue3PV6uu3189Xq6Pw5qvV1z1errmq9XuardcSear1dd+erddC/bm69Xuerddc9Wq489Xq6PPVquHPVuuJPjz1ergeer1cCe/N16uB5uvVx56q1wPLVuuJ5uvVxvz1Vro356t1w789W64n483Wq6J56vV1489Wq43PPV6vX15uvV0Tbtz1erib8tWq4EXtY9uer1e5uvVwv7eerVdE3A9vN16uu+vPV6vc3Xq4nm69XuerVdc9Wq65utVx56t1xtz1brrtrzdarrm69XifDnq1XV+er1dajXnq9Xvo56vV0e2nPV6uBPPV6uN/bzder1+erVdc9Xq489W647u1vDnq1XVrG3PV6sd+er1eJ5uvVwJtz1erq5Jse3PV6ur6c9Xq4356vV7mq9Xuer1dXHbm69XAtrzdarq/PV6ujzderq9+er1e56vV4n2c3Wq4k89Xq4Hnq1XDw5ut1xPw5utVwJ+7nq9Xdxz1arhqQB7f6O3PV6vE30HN16uj7R4c9Xq4nXt9HPV6uBPieer1cSRfm69XRPPV6uJBGhFtL89Wq4G3cntzdergSPtduer1YWqYY3jhkYB5LhV8T8eamvVybXvzderG3a3bnq9WMjS/s5qt1jOl7c1Xq4Hw+PPV6vXJAHPV6g96gxTJh8a0guszHzLmy3AuCeIHjpxpW2aL71eknGTaRYSrvKjSIigHabFSwA7BP7O/AwsyaETWyi74jmXCkyqv8AMyKeghWOSRxe0cCGxPxaQ9gOMk6cTTqlBIk0AfUb1wVNbhsGMZFwkImFVpiokqnu0reSR5zxr2EY7C/c668XB/VA6KDJuAlCljiYxoQfSB6m+p/UfOs2V+qPy8zVin5ZqaLy/LZRvKsL6qR4978NmbnUqKI23y4YNWO4hSCqpZKOVmHmXDFCVax7gMNRftprw+iRS3ZRV8PxrA+n8mJ5VnoPnJMNqzVo9JD5haIkvtqGt7skYJHvHUa8J8E4RRgEzjSxwf1I4lJLPRyYHPQxFo1HnMA6RsBtYIPFh24qSuabWiKSHVPMK0OHTRYLPVSpLGS6yE7ve1IIBsPZwOXD0bKKVvFGygMyl6gMVxaUjMVKEbD4RDGqNcyCO5Mrjwsgt9PA2lwzIo1YvS4PFRSc99Ss7dUMyVOZ8eqnhQApTQ6lYkGuyNfiO54oW4XDjjQadcLhmmhci0CRCqxeQFp1XQHU7u9gPH6eVSZpIRWDC55MOzRTYDllBF5zFAFBLlR9rd4X9pHDNpAIxpxqZgbaOFi/q5xbJdOvTfpzl2Sux2IDd5m75dLqDcW1YqBck6cP2HS2nSKN1EjwxJoTfS1geeM1w491Ez/TfzKuxrEpLMJBDDF5CLEfJi+0HBFixPhbh2yCRJpYSQMdtH2wHFa2lqBgmMRsrnWF3sd4Hddw0LAffxYDTJHRXLNmPVOFU60uGIZKuoDeWAu6wHjtHx9unGXVlIw201QRYV0vzHj1YcXzfVvG0ncXDSkez2IPgOI0sFeKqbih0wfBsOwKkFDhsYjjGp8ST7WbuSeGiUBAgVenX4cdrVInHsoLmbGKeoxOS9HSi4gH77k3Jb4caUjVWqWPlqqhQLACwA7ADsLcfr1JjNOO0mXsGq8dxBgtPh8E1VKx0ASFC7En6By1eGNF39JmB1tB0Ww7MGJIRiGZZqrHKot3L10pmRT4+7FtA+HNCrLONGWrcTpsLRRVSXZvsxqt3b4Ko7/w5403WKBMRr5Uqq5fIjU7kiBuxPgZD2+oc8Ma3TsRcgE8tWqxyL3Pfm69WLykK2IAte1uer1c1VV0GluerVdkDXm69VbXrAy11ZooHOQIHkoq/wByZoVu6qT7y3/dv7fZyOb7LtTmsieNI3go7KKL0r9InUPqBmuRqac0GXnVPPrnQjzL6tFTodZGB8fsjnrexW9twouTbknHZVzHTjIOXemeVqTJmVIjFR0i6FiC7u2rySEd2Y9/Z2GnB+y0GU6U0cJSEiBQhC54pq9e5utV0dR9PPVuvX56tV699Obr1cr89Xq9fnq9Xd9Lc9Xq5dxbnq9XYFzrz1erl28Obr1et7Oer1d89Wq756vV0Ab89Xq5X56vVzFj38ebr1d+Fxrz1eru3hz1ar24Xsebr1d7lBAPc9uer1e7d+brVYWbw5uvVxtz1erPBTyTtZdB4nmwJrWyhhyTkN8Rfz69TDBcW3WvJYXuB7OJ1vBOAp5Lc4mjA0lLT0UPy1GuxFFh7P7+FhM0qiKk+6g+4c1W6wrIsl2ja4BI+vxH1c9Xq7vca/2c9Xq6BNvjzdarqxAN+er1e0te17c9Wq6vqL83Xqxg/DTm69XYBJ+jnq9XJCD20tpz1erJfw789Wq47fBe/PVuuwNNPHTla9XBgAbk242auKwG47+HGTV64WANvDjdWrGwI1trpz1bqP4a82K1WMKL2H93HarXe25B8OWqtR2+1ob/AK2HLVquQsNR4eHN1qsyW0NuWrRqcliCT+vt5eq1OjI0vytersNbS/PVuuibtr93N1quIZWNz9/s9vLVqstgdLcuKrWNxrbjgqtYj7B+o5utV4aDT6Obr1cfE81Xq4OTe/K1uulUaW8eerdTYhZrft56tVLjIAudObrVc9vjz1eriSo93xPbnq3XIrfv+XN16uIv2GnjzVeqBWYhDhsUk9S6hUFzc2Cj2seeAmvTFAlj/USsrmaPBvdXsJmHh/x2v8CeGKGemkKneig513NIxLO5LMx1JPiSfE8MaRHGvAg9uerVctO/N16vAc9Xq5KOar1ZLc9Xq7GvPV6uwL89Xq7Nr89Xq7789Xq5AeA8Oar1cha/PV6u/D4c9Xq9z1ervnq9Xu/PVuvc9Wq9z1brkPbzVbrx56vV2Oer1cgLc1Xq9bnq9Xuer1d81Wq7tzder3N16vc9Wq9z1br3PV6u+br1e56vV39HPVuu/o5qvV3z1er2gOnPV6vHnq3Xu3PV6u9b81Xq756tV3z1ar3NV6u+br1e56vV7nq9XfPVuvDnq9XfPV6vc3W67tz1eronnq9Xr81Wq656vV7nq9Xjz1eriTzVarG0lu3PVuo7S+znq3WItfnq9XHU83W6656vV3z1er2vPVqvc9W69fw56vVxJsOar1R5JwNL8tFapumqgPHlwKpNN71BPY6cciqzURnJ5eq1jPbm61XRJ7Dnq9XWoGnPVquuer1cdw7c3Xq4liD7vN16uJPieerVYyb9uer1dEntfnq1XXfm69XrqPp56vVwZzbm69WIk9+erVcN3t5uvVwLeA56vVxJLCw+/nq1XlQjvbm69XEuqjTXnq9WJpL/ANPN1qsJk9nN16uDMo79x256tVHaQ/R/Hm69WBmJGun083WqwkA6k6ePLVqsTyJH3PN16v/Ws5B9nI2of13z1brlzVervmq3Xuer1e56vV7nq9Xuer1e56vV7nq9XvHnq9XfPV6u9Oer1dEac3XqjSQhhblq1QI9SOmGH5oRp0QJOVK7gNGB7hh4jihC9NNETVOXqL9PNRhkFXUYQrQVMBu4AtceFiPb7eCVl4Koncbiiz5P9WWNdLsUpMv54Q1AhtGXa+5QNBsk+jup5dTAXsrSXiirRMndQck9e8lUkNL5FYVazpYeaEb2XHvLb6xwidbLJo6bWHBRDvVD6RjhNM2KYBauw6ZnawW7xNa5jkA1tbseKmLicDSV5iMRVUeJdEJcUxSSgNG1J5N12uSivf8Aev4/Vw7CxRXoNS8t+n3MGA1MFUkEqp5q6JZiVvqd3hpqOe7xNb7s1Zc+aMCp8Fo8PoYJal4IwBvexsANCR3PCnTNGgMUQT1KZaxrPWJ+fhixyoVGxCCQntA01PF7R0ikDoKjRCp+nFRRVsj1EEztEdQsZ2g99b+H1cWhdICioWK0GJ0exqqhEUZ1V0XabHsSfHj8zTURS3y5iVPNSrQY9FKIFXQsb2PgUbuD7PDm61R0/Tn1Go8j4oFSZsQwjElswMjLLHY63XxI9o4jeb7wUuZc0GrkqvLWSvU50aruneP0ymvWEthFU32hMougV9CC2lx2I4CVTarngdtCsRcJjjwrW/6sZDrMoZsrcv5qoqnD8Ro5WhmUggFl03WPt4LkwRIoLKkGDQVpHLSL8vCyTRnUbl94H6+O1SslJg9LXVqx1KiLcdDewv8Aw5YVWs2M5RgwyYilW+hvc9ie1vDX4actFapFSYe0UzSDRuxU9z/SOar1Q4KyoVvl6yKykkKD/TzUV4GuqKnjWrWNh5cTGzHvbd2+7mjVhSlw3L2M/wA8/kS0paVCSCh7jvvBGh040acFHx6Fel7M2dCJqCGXEWZjeJFsuwj3rSGw3DidRApYlJNW69BfSHlrLH+/DNFIrPEQyRbrSEAarIGYqzLwifdwwo8ZbjbRs8y5wyLlrLQjpqik2WO1JUTdfxUA214RQpRo2kCqrc09bcMrsy1kuCU0hEcwUeVJ3BNmK2OjKPAjh6htQ20RrWCcKcellDjFb1aw7NeYWaop92+OWFt7NrYOQfsm32gR7Rbia/kNGKva4rFWGdVOlFPRYDU5i6S0caVNR+mnMGhMbLdtkR/cv9sKdDqNOR3b3RUQlw4DZQnW2EglIqmjFxPR49TS4fO8OLVNQGpWEuoZn2ujHuCG7HvyQEiaCiqNbi3T/qhQdQKPJ/VzD6qgxoRxOY5oyskiyAGGb2FXXUEcTghQlOytKSoGFbavN9OGV6nKOQYsJqTeGEbgC1yD4n4AcTFMY0+DwoPOqHXGgwfMEeFfKLNGkisu5iCSD3Hh9/ALdZpoVAEirhwJwrh1TbK2dJ6XD6qkLVk1PTrA5IIUOQ2jA6WJtf7+A24u23/OlqkhWBpHdJcexHKGYK7IdWHRYpzZJb3Sx8L+37uetMF40UEaTFWDZYq/nDEt7FrDkoNbK3QnPTKkYc9xo308P21YRVqxq3guo4/Xq535utV3fx56vVxJa3u9/jz1er3NVuvc9Xq9z1ar3PVuvc3Wq7uO3PV6vc1Xq7uO/N16vA25qvV3cDXnq9Xd9Lc9Xq6uCfhz1ersGx156t17dr35qvV7d489Xq9u56vV64A05qt14nnq9XG/PVuvEntz1arq57c9Xq9fnq9XXPVquuarde5qvV647c9Xq99PPV6uuer1d/Dnq9XXPV6vduer1dc9W69fTnq9Xuer1d89Wq60789W67vz1ar1+ar1dX8Obrdev7eer1evz1er1789Xq9r489Xq49uerde+PPV6vDnq9Xubr1evzVerxPPV6vX56vV7nq9Xuer1e56vV1z1br1+ar1evz1er1+er1e56vV7nq9XXNV6u+br1dc1Xq75uvV1zVer3PV6vc9Xq9z1er3PV6vc9Xq9z1er3PV6vc9Xq9z1er3PV6vc9Xq9fnq9Xuer1e56vVxueardeNvHnq1XV/v56t174c1Xq49+3PV6uPN16vc9Xq65qvV7nq9Xuar1dc9Xq9z1erj489W64356vV0eerddEnmq1XXPV6vX56vV0deardcear1dHnq9XXPVuuPNVuuJ0HNV6vX5qvV3fXnq3XYI7jmq9SAxPCsRwDF3zNgEfnxTaVlMDZnHhJH4b19niNONRFPTIiiuepH01Ze67UDZxy6kdRWvDsYE7WfaLAX/ddexB4SXVuXPEg40ytAWINVKT+jzN3T7EBi2JU09HGLsVlRmFwf8SXHAu644PCpJooFoU40fr0o5jxXpxg+M4ZmpJ4sMaJq2kBVij7Deb5fdb3ralfEa8X2iy2MaOWEmINWfdGGyT1hyzLiFDi4wjEdiy01NiMTQLUKe3lTN7u63gbcECHQqlhSRST6iZCwuupJMsZ/ol8mU7bTW23PZo37X9hB5pYB21UCaI5TekrBapXx7AqyRKyhqJLwSgOjPC+5RfQjcLC/C+Jpo24Bmjg45nSkwnp/NnKw8uKnMmwm3vWsVJ9obTjjjmlE0sAg41Q3lfqZ1CyH1WxLrl02hVI5J2Wtp3F1kS93Jt4W5tKdSQlRg8DRSi9lRkYUfPM3WPJPU75fqHmHCZa/B56ZIkhuFVC1vO/SL3dH0XX6uBB95aHOg0ed4kjZhRXcy5f6f5Ro8xYrlJJpoqCmnrMKd7ny5I9lRHa37yupF+9uHDV2p3SFcTBq6GEgFQo1eXPxIckYtlwVedsAV1xGkinpZBOCoJX9Mk0ZBDK2ot7eMLuFpUURJBii8vJFEg9P/UTo7kXr7mzNmQqZI8JzFTPDQJK1jA1Sf08XbaYwbgXt7p+HDG4cc7sato2/Kq26kBwxxqxHpb1JGFVbZLq1gMmElYHkHvo9PbzKd79jIqnZfxsO/LqSXEhQ4ijpJ0mKA/rf1XStlxCszLTyywUySMu5toKHQe7428OKWmNImabceCRjsqq3rVm5sbwOlwfLW5MOkUyM1u4Y6X8Rrprxe0kAknbQeffS6NIOFFwyrlyeqxyl+TBkiSRd7IQSov72nDFSoFIG25IirXfSt1epMp4pJhVaDNTHfBG0i23xXIBP+snw1HAzcslXiG2hpbuAYUcvqnkyKtyXWnAIlmrPKE9G2haUqty6kakgHUcDCmwrbRg8jvEmNtVG0HTvO2bMfbLmLwSSUmGSTVkgJ3JuIDeWD2OpDFe9uDVtaWUyNpEUFBbqIg8KEuiwCrwHNBy3l/fNBKsMlUCLlbPuJQjsFufu4R3Cu8Go+lHTaS3AT60os8YZiWZ864fUGrjeWlqKemFVGFKWlvEPMUeBuNw4T2ydCCBxkxXngVKoH+oXQHOmJVOJV2A4fJTvhsoTEoUUusLE2SUNreJz2Ph24YNLgY40GH7VRxFT8gdXurmUshYl0QzdO82Dz2aKN9SBqCqP32E91Pjw6SlK4UKKy4tA0Gi/dM8HxnMsVLguH0ski01RUQKUUmwWQn3rdxbQ+zh++oJMnoFJEtKdVCRVm2F4hDSZDo+muOUprKeUFY4t7F4pG0cqo01NrcINPi1ipFSNKQk9FHi6Q+mbAsl5XFNTTS0z1YU10BF1mjOojcH2DTT4jilSC5iTSXXpwFFrqMTxD06dUMx9A6nDpcQyfm6GeuwqCMBngeRCJY4lP2lB+0g1tYjmlmR8fkaqgwqPZ8xRfegGOjphnZnoNvmQBzIxINowQLEHUWB1B7cadJImjRIGyraOoC9Pem3Q2Cvq55qfBZ2Jdohu8x6oEyeYexEgaxJ4heRKRFNIchRJqi/+tubOnK4tlfL+Kzz4avnqIFYsqRSEqrREnQqCLgaePFi2kPQogTRGp8JJjGKQuVcewSszph0dZKkq4ph89G0oa0kFRBIJY5Ln94XP0g8NNEJPUZ9tGDb4dII4iPUUIORKXFs64ZjObzhiV+H4W0lFXVMS7mWp18uWONbHy5Bb7/HiJ8BqBME4jyp1IK5MTQL1PUOLL+ICinpamhRQS0dQjSxj/iO73gD7QdOXDOoTINE/5stGII86FOnzRhOZKGmkwmVauWgBkKbiWMT+6zITqSl9Qe3A+8s2+0bfjRv+eCgI4UtoqjDRhkmJ4U/m7Ii5Xb7y20Nx7PAniVp9LpjjRs1cJd2H0pN4blyLNXTvMs6RFPmo6eyH/ielvp9nF7jnduIHnRkhGttVDp0bo8SjyeuJ0scbyR0/yTi4DRzRKdm9e4DJ2PiORZm4CHiDsJkdYO2PKgQ80UKJ6aCzF/Npa6PDqeqVK+RiZpFOg3alVY6Xb2ccQQoTGHCgk5gYrNm7LFNUYfh+RcLn2yySxPUuXsSxN0T7+CrL0luXVcRhUg5fad2mTtNK/BsKy3heByASboMOd4onY2891P6RmPcxoe3t4YLUpR8/dQ0SAB5U5YLlWhXD6vFvNFRXYkpSNUfdsTxH+rf2caW8ZA2AVdKBt6afcuZG92OGB9jhQWAubW0sPbY/0csHpNNqRFDjhGWMLqaEUrbzJCdpDLYHXVfrOvFfeFNFxTNGV6R4ZLhlLVLIbJ+jAAOgsPaeHdmdRJogu8IoWpTYm/x0twQ0RVFEl/AH23H5jlqrXBre39nL1Wo5OzU6XPL1WvXDDX9fq5uvVDkI79ybeHN16sYYFrHQHX289Xq5f63s56vV5JCLDw156vVODqFufbzVbrmsp73+nnq9WQMban6Dz1erOrjnq9WbeL9/Zz1erJ5gI+j2/lz1erlv96+ltP1056t1kVrNdeer1ZEY27/Hla3WZJANeer1cxID7x/jzVbrmHN789Xqyh2Gh7nmq9UmPXVf4c1W6lp9nTnq9UkEXt4c9WqzKwI7a89Xqzqwv9H389XqmRuew56vUms5OXwSeEDduUggd9RY/lwvuRKDS23MLFVy4jR1FHTy0laTK9IzJDKDYtGW0ufEL4X7G/I6mTUhUXTqrnGpyrHLR4fAZKrEBSPRrGNDIQwO7xVLi54f2zfeYnYJmkDq9NB1hGAU+HYf8xiKrJXSLHJUOv2L+8vuX10Itfx4ZKVJw2UiCYo2Hp2nglzecSmjQGONPea2hbsPqHKowNJ38U1aplypMkHtFh3/AC4JE0FTSkdtfjxyqV1f7+brVct3s5utVzLac3WqkxsbC3N16paPpbnq9WQtbQc9XqkRt7vN16s1+erVZFc6fDlq1UhSDqObr1SUb2ctWqzhubrVZAeer1ZlN+br1cx39vPV6soYc3VazxHXTmq3UsG/PV6uXw56vVyVweerVZQ3N16soPPV6sqkduerdZV789Wqyg89Xq5A81Xq7156t169uVrdcgeer1cuerVcweWr1craa83Wq9e3N16uYPPV6u781Wq9cX56vV3z1er3PV6vc9Xq9zdervnq9Xuer1e56vV7m69Xubr1d89Xq94c9Xq9c81Xq9zdervdzVeru9+er1d7r81Xq7v8eer1d356vV3zVeohfrAxSshp/lKoyrAApj2DQkEfeWOnI1zrUoxwqiyYpLZI6/02WKfBMh55wmWqw6vo46YtIASiyN++raMrkgW9nbhVl9yUjQsSNmNKZgCrDsHwTCsv4ZDg+CU8dJSwi0cUahVUd9AOSq0gIEDCqGuOOVaUeGM5azPdRf8As46s1dAmi/Q11XkOjTEEp2nrMQcSStoCqK9lDH2AduBh90pMChC02FjGkTjla+ZcdmzFjgXakhEMLMLHT3SfaB4fHhWAVKmjLBAigWrJ8fz/AI1VZaMhhpIxaWVSb9h+jiHtPtPDydCaLiJNKOn6UZOwTCDHQYZAGsR5kpAsB7T7e/ESlFW2rRFA9jGBYfhdY1TQyXeb3W+VU2AH2V9vEJp+k9/UemxCX5rFIJ4IP3pBqxtp25sKIr0UscNyz0qwiliallLy2KsKhbqzf4bD28Ug1WKcMNo8vy01RUU2DxyVQGxYxGxiHtawudR4+3jgNaoEMclw+rxRkwekSNLsCrA7xa4JItYe9p7fDioV6nLAaauimEc2EvJeM+Xui0ZQdTe3t5aqml7SYfhM1M0mIUjwTi5UoxCkf6vxHG6ZNImrEb1ppqSrlhkQhwWbQjxF/HiY1aKQmc4KoRMFqhVLa25he1/bf2fDiaJppQmgJbMuY8NxeHEMImjhKAR7bWU6/Dte2vLpbFJEo0mRRzcW6k4T1Bvk/HAlRJi1NS/L1JPvRzpZQh9oOoPj2PA+tWlUGrruQo6DQTdVugn8kweLM1bVTquHpUxYnSM2kKs6+RNT+1WtZvq5dY0DCi25tYEjZRJJslDDcZOMYLXSLF5ytGZVI3294j6PDlg7qEEUC1Jg4UaDAszYdQBKVY3LVcb++FukVxfex/es3a3CjuyfSlSKHLozkbNFJ0ZzJimbMakw7C4qqKJFdQVnV1LOyI+oY6WI045cKCjKRQot5DZ1bKHn0uZkOYsKmw5ZxJ8pIV0vYpeysAdRuA4NbJeoRROgTsqwLLODyYWk07vdagqyr/hH9PBYgQKMAIpUcdq1cL683W643I5qvV655utV1fnq3Xr89Wq7vbtz1errS3N16u+er1eJ156vV19HPV6vc1Xq6vzVerrnq9XR7c9Xq6Onbmq3XV+ardceerde56vV7nq9XV+er1e56tVxJ056vVxPx56tVw56rV1fmq9WI6c9Xq435uvVxJ05utVxPN1quBPN16uF+brVcdOerdcSeer1cb83Wq4356vV18Tzdarx9nPVuuJ7i/N1quN/Ec9Xq4nm69XV+erVd83Xq46c9Wq4MRbm69XG9jfm69XY56vVxvbXm69XXPVqur+3nq1Xj7ebr1cb89Xq6J56t10fbzderiTzdaro9uerVdX56vVxPtPN16uJPt56vV4E3tz1erq/PV6uib689Xq4+HPV6ur+3nq9XR+HN1quidOer1cObr1dHTnq9XAk3t3vzVeriSe45uvV0faeer1dE3N+er1cTz1err6+er1dE21HNV6uO6/N16ur89Xq9cW15utV18Oer1evz1erjfwPN16vfAc9Wq6J8Bzderonnq1XA97Dm63XE+3nq1XG4tpzdergSDe2nPV6vXGhv+XPV6vHtfvz1ero6C9+brVcO/wHPV6ur+A9vPV6uHc89Xq60v8AD6eer1cSQBe3N16uNiXaVtTYD6h2tz1aqDV1sdLE0pG5hoFHck9uUKoFbApJS4nmCmImqxGhkNo4gLseIS4oVuKfcNwxaR3rqljLUyizOfAf4FHgB+fFyUxia1TubDTx47WqxEnW3jzVerC3NVusZ5qvVwJJ056vVw90D3u3NVugux+ebHcRGDsDschYrdi3iT9X3cCzyy8qOFWTtosPW6XEckY/V4PFU7cOxCDyYqiVQAkyLd4ge3vi9j7QfHiFQg0KUHCidZozNR5pyxW5Uy5D85TfLL8zULcgWIGh8SR28ABfhc45qBikDzneJITjhtohkuWkrMzqKc7YUilaJAth9ravb224oSYFAp9WlAFGh9LcVXhvWLBYljMcj1CksdLIQQ5P0ji63PiFJbf7qs86m9Wcr4PjkmUlxmDCvKj8+urJHVTDE2iJBu+1NJqAddoFz4cEzj3AUKQkJEmia5z9bXSrLGUKnLuRsJmqjOJYGaM2Rna48zzmG6Yt3JPEZd4AUkVcBJnbXXSnrfJ1Mxp8xZigSgjKIOxIUxoFsWPZj3udOEzxUThTSnO82UMmY8GxPOdFIuC72iRC8kg0vHY+9fwHs9vETqFAbKaTbqewFA/jfQ6n6c5ETMVVXmesxZmBGiKAELFIgfebah989rnhWgRR4LEWyJmSaL7njIsFbFCMIoapJNieXEkL7ze1raahuGCW1dFBxxudlS8I9PPVTD8NfOWNUC4dR0hDs1W5QW3BQAp94l2IAFu/DJNuuJIgVVFspZ6Kc6nLk3T3qNSRVe04pUQOrADSEto1vH7PieLmUCJFH7VoLcztNDzh2MYDl+OfOFBTxzSwULwL7vvVEwmApYh4nfMVB9oFu3FqNsUrUIxqwTpPk05HyPheVpj5k9JAFnfweocmSof/AIKVmPBOkQKJFnUaVucplo8F+bRN0sc0PlAHUuXAAH080rCtp209Yfh/yherqbPVzC8r/HwRfYq+A+vlwKoTU13Kj3AWt3t35aqVzU6aDm69XdtL83Wq7t48tWq4EiwsdObr1FJ9XuI1UnSVsj4U9q7ONfQYFAoJvaqlHnsB7FgVyeeOFWTQwRYilHXw9PslovnUEEKyOy3jpKcJsiLW0aRwvuJ7NTpypPAU3S7w/CKbDrygtLO49+aQ7nY/sHwHLjCvU56X9vN16uhci4+vm61XBvaNOerdY/j489Wq6221PPV6vfEc9XqQuLu+bjLlzDmIotUrahTYEfvQRHxZhozDsPjzRxq8RSkWlwzCaOGipwlLBEqxxICFCqosFQHsAOW2U3U1AtgRa1uWrVZQdObrVeJN+erde8eer1e07c3Wq4+znq9Xu+t7c9Xq7F+er1cr356vVy+jnq9XPv256vVy56vV7t38ebrVcteer1eOnfx56vV4c9Xq6Xdb3rX+HPV6uZF+/N16sg9o56vV3zdaruwIseerdcGtfcRrzdarEzXPPVquIHjzdep0oMLnrWAAIB7W7n6ObrVDpkbIDoq1eYIrE32R/wCqOxPxPEDj04ClSW420MqxRA32qNgIHwHjxBSiueoUknXm61XBmQ2X2W056vVikBcWJ2gEHQ/lz1brISD21tpb+nm6rXWtiVNtO/PVuuxcLcnX483Wq4W8B92nPV6vaAjdzdaronxPPV6ugRYgj6ubr1c7Htz1aru3gP7eer1eWw056t12R/RyterEwGt+Nmr1hNrXGh9nGTVxXYAB+I5SrVik97S/NVuoxN9F/hywrVcRYEfr+XHBVK7I105eq1gK2Onhy1arjYFte3NV6syEEj8/7eWr1S1Ynm6rUuNrjXnq9WYqBr4Hnq9XvCx5utVxXl61We5sLm/7eXqtR3AZt3Y2/L2cuKrWKQhBYDXlq1XSsWU/r9XN16ufe47EfnzVerhtFteVrdckUHX2356t1LjFxrzdaqUgG7TW/wBXPVqsxXvz1errbHfcBqNOer1YjIikWNz7Po8SfDnq3SQzNnGiy7R+e4aSSQ7UjQXc+3voB7SdOPIbK6bUoJoAMax7FcwzbsSO2MG6wqfcHxP+I/E8OEoCdlFalFVNRYDReOU3XEgAXPPV6uWnPV6uXw56vVzUc9Xq5jnq9XfPV6ux8Oer1d/Rz1eru1jrz1erkLc1Xq7vz1brlz1ar3PV6vc9Xq7+jnq9Xuerdd89Xq78eerdd81Xq9z1erlbmq9Xu3NV6u+/N1qvW56vV3z1er3PV6vc3Xq756vV7nq9Xubr1d89Xq656vV3z1br3PVuu+ar1eHPV6ux8eer1d9+arVcre3nq1Xvp56vV3zVer3PV6vc9Xq9zdervnq3XfN1uu7c9Xq6056vV7Tw5qvV0eerVe5qvV7vzderrmq1XV+erdcC4HPV6sDTc9W6wFyeer1cO/N1uvc9Xq756vV7nq1Xjz1br2nNV6uJYDvzderC8oXm4rU1BlqhrblgKpNNktVftx2KrNQmkZjbl6rWMm+p5utVxPPVqvE2156vV1exuObr1cd1jrz1ergW9p5utV0SO5PPV6uG4duer1cSw+7nq9XX0c3Xq47gBz1argzHm69WMm/bnq9XR056tVwJPN16uHfnq9Xiov8AHm69XEsBoOerVcGbwJ+oc3Xqj+YLaeHPVqsTPfwtzdarEZDY25uvVHZ7anS/6683Wqxltb+HN16sDzbTYd+brVYC7yHQ/r9PN1quzEie9IQPr56vV//Xs3v7eRvUgV3u1tbmq9XK9u/bnq9Xdxbmq3XfNV6u+er1e56vV7nq9Xuer1e5uvV7mq9XfN16ur+3nq9Xfca81Xq6OvN16ok8YkG0jlxVKBTqZ02w7N+HvBKAJirBGIv3/dJ9nFCVaabImqGfU/6Wq+mxqWWrpGjU/vhTb/iSm1rHgmYeCttEzrcbKCbopRZ/6RZjpJaeV48PViWZ9ASugU37H6OKnglwU20Sg1YjF1jizEKc4rEfl5f8q4S/Y+9vHtA8ex4HS1p2Ufh2dtJit6WdOMSxpsVVlnopVJicHcoYi+g7jTtxsrIpwIBoK85ZaiyNEuIUojrsOQklY/8AKIvxXuB9HHUrmqqTppK0/VrpdhcMEsmHRsJW/SXUFgPZpqBbx4oKSaThYFCRh3WzojEklTNg8EMKWET+WpBf2OBqPp4XllfTS4PI6KQ+L5p9N+PYbPiyYYgrapmXy4wuh7NqPDx+HLhKxhVSpBpK13R3oDn+kpIMHSNap7q8b2EZHiQT2N/DipC1p20mWhCtlIHPXpn6bzxJlnAFFOwVldrLqbe8Bbw+n6uLkOK20iW0mi2Yt6QsXy1SLiOCTnQ+YDE19tv3rX0P0fWOLQ7NIyzGyjr9EsXzvHlzDxRTh8Sw6Ueat7LIgOu5NPeUeI7jx4VvoCpnjRiyojZwpO+vjpbVZ5iper+BUKYhCY44MSeJdzpIBZHYX1UjS/Edm6EeA+lP3TZX4x61UXPkjD62NWip5ack23pdlFu4ZTqPq4ezRFFN3+bbEpomWCVJB2BsR+t+XBFeiuVP0eztMwpaWNluLqkhJUjwsRcDj4E7Kpsp4ovT31gq6ZpaPCvmgrbSqkFgx7ffxzTG2qzNKPCvTB1mxmJwMuzuYzZlMQYK3sYfaHwI42QBVgCaFPIH4e3VbOeKrh+MYUcM03C06rf4hH7/AEjiVTiRSpLSlVYt0k/DfTKctJjfUCrVKKBdkkcXvs1+waQaW4WLuQcBRki3jbVhWEQdJujGXhBhUdK9HEQWjJEZIGhBv2+OuvCZZKzjRskBNVw+oH1wdKsp1dbWZHoZf5k91XZVbqYN2FgLkn22txShgq20kXcBOyqvM79TOo2e8ROO4xNKYZJkWK17XYbrK3a4/v4sjTgKR6irE0aHox0qnxCSnrcUppJIZtpBbT3r2O4X1+Pt4uCQgSqk+oqMCrPcF6U4fkum/lAKUWZGpJKmhRbgNGp99n/1lBuORteXnfbPtnGheyx3W3bVfmM9ePUL0+zFi2Vv55IXoNzQuGvGyswuyFu2h1HcePDBq1aeSFRtouW+tBImgY6bZl6bY910wnFetWK19BhclWsmIYhg8MVRUUoJv50VPIQkrI+pS4uL21tw80aRh6UXBcmTV7GQOp2a/V71mpM95sw+jllwilgw5MRw+jNLHXUtKGipauWnJIinkjsZFU23eHC5tkNiB00vWvViaskoskVdDhLywTCNUXatwV90+B4sWkARReDJqqf1C09XQ5jO3SSBjf2EX7g/HkL3rWma8uhf6d5lxOhzNlqumiFSs8UMscTC4kiY7HUA+I9nt5GjSu7cnoNGqTMUdrG8g5RzDmJsUnh2zo52TJ7rgeCt7bdrHk+os23khUQY20lO2hTwbLSYesZimJ2WIuOGSWAmvRQmysssTSHU+NvH48eTVqax7eLqpWYHnq9XfPV6vc9W69z1er3PV6vc9Wq9z1briwJIIJFvz+nm61XIc1Xq9z1brvnq1XXPVuuwfZz1ar1+er1ePx56vV6/PVuuuar1d6+HPV6uuer1d356vV1z1er1+er1e5qvV7nq9XXPV6vc1Xq656t13fmq9Xvp56vV1z1errnq9Xuerde0789Wq8eerddc3Xq9z1ers6c1Xq9fnq9Xr89Xq9fnq9XV+brdevz1aro6d+erdevzVer3N16vX56vV7nq9XXPVuvc9Xq9zVer3PV6vc9Xq9z1er3NV6vc9Xq9zder3PV6uuar1d89Xq65qvV7nq9Xuer1eJsL89Xq9z1er3PV6vX56vV7nq9Xuer1dc9Wq9fnq3XfPV6ur89Xq9e3PV6u+er1dE89Xq9z1er1/Dnq9Xgb689Xq9z1erq/PV6uibc9Xq6vfmq9XQI8eer1eBHjz1brq/t56vV4m/PV6uuer1dc3Xq9zVer3NV6ur89Xq99HNV6ur89W66Pt56vVxJ05uvV425qvVw5qtV1z1bro89Xq6Pfnq3XXbmq9XXNVuuuer1cTpz1eriTzVbrjc81Xq6J56vV6/t5Wt1z3ezS3PV6kriGB1EVU2L5ddYKl9ZI2H6Ka3+MD7Lf6w19vGyKvNJefGsLxOoOD4pF8rW2uaae3vW/eiJ92RfiNfhxMvrp4UT71F5mx7E8onD8lUqmkjn2moC+6ssR1C2FwB2Pt7cB1+6UbBhxoxSNKZ40SqTrT16pcagqI8Xmw2klZQySRqYUAG0rscaA8JUPKViCT5UjJWT1Uoso9cOqGacFbJmIY61bh000held1kjWzH34mYloiuhFjYduLXFrSnGacQSaPNlbOGPZL6Pz9RaiVcQj8ppJlfRiyHyxJG3juAFwfHipLpbb17aUmDtok2eOs+Zcay/NlzD5Z5aaqcvoo2Dc28pbxXw4FGXlrX4jh0UXPPSIFE9xDEMR6ZYJsqWRlxCZ6mJS1yo19020Kn2HTkktrTcmRwEUFNBRh00aXpF6l8s9OcaoVxDLkOIZTro4VxrC4bESuqgNV0qPpHUEfbQGz9xY2PCQzJ1Y+fR0fgaE6LhI8JEDpoz+dMU9KfUShbF/TTHW02G1EkySCrO5VV1BMDwtqrxtfx1U8Z1BCoKSOME0foJ0SDIqnvrPkDLnTGursl0rkzvuaJSx8ryphuUxE+AN/d8O3D8oL5Do2cfSgo80OG2ip5QrsewvEkw8K8VbAQLAaONdjL8SP4W4JChKxjsolTKT11fJ0YwGjwrp5T5sr591fiFBG0zzDb5TR3IGw6tbw4Gkqg6eAND0J8IJ6KIz6gM445mPFlw55wKQgeXJH9lreBP0/dw5SABQTuXioxwoAcTky3/V9mxz3JqZNsLp9iUf4HXw11vwrGoqwooBpF5QzxhOWcV/mOE0tOhcqXjYXDKCCVN79+KnGS4IJNLmnu5M0PGT5MCzJWiPBq35PzHknkBsPLkAaREW37rD3QeNEFG2hKy4l3YatoyjidFjGVMMxfDZy8tBC0KKDu2SEC4b2C3e/wAeBVwQTQxQZFBh6e8l0OB5yzTLnST5yqop1xlIJCPIliB8uoi2HQt5Ruh9otxep0KAjgIpGUQTRCM6Y7PlrqrmGgyziQmw4Vc6YfOo0khd/OjQn/UuR9VuHCGUvJBIoOXTymthpFpjlXlGpnx+eVlasqBNHpdCws3lsP8AWsbX46WwvwxswoutlnUTVmXpv9TmUosYxSTGKGWaOqpodsqi/mw3LWaNu7I2jD6xwjSnuNvlQhDiXsBhFG/yL0W6PdUpZs4Y9hlFVz1TFDAYyqwLe4TYLMHINyfu4pABGFecSJxE0QvIvSLDOked8zUGDtGKGlrqmaNZAdI5DuKoO/u8adeLsTt2UtaYDWzjQw9GcPySazEOqOba2ClXDn2UoIt5qHu6IbltdLdx35tLgTgaq4knZRrst+oPpRmjFkwalrzDUzFVh86No1c+xXbTU9vbxcm4SoxReWVJopH4heacKw+gy9LhztHmnB62OsoZYx9iNTaRGPgTobf080tUqjqxpGvwpnrwojeNY9XdWMSqc+wUr09VSFRXVNNHsjZZGCkuF0NydCfo5pgx4TjPTSoOaxIo7kOaMzV/pbzVgzYrFiiYFCIXoaqBW/0d7eXIjjUMp+ybacTrEKHCnnFQknqqlDMOc6SGKowtaaSFpV8uRzKToD3U+3h8luYNR9+ZQmRBxpHS1j4xjeHrhY8vzZPJjkIIZjImwmy92A104ZtjSDRhaqCj4aPXk7Esx+mnCqtM1SRfyTOtEop2ikUq8lE4KuwF9u6MlQTqSOB59Ivft2pPxoctq/K/dsPypwyh6gcrYvWyNlGppqmZkdPLnp0ksN19UkUjaR3twqcs1I+6R5GlDd208YEE0I+QOntHiVPV54kwhKEVDmNZI4dsL3BMixG226nXaOR3ntwpoJSDI4/KkFzbhI1AR00GuLZcrMuYgcSeZYYpCQ0Y1OhtusPArwjYue92bRxoMglBmlRhM0FVlHG48Mb3QkUqkKBoGv3H3W4PUL1lCjUmWi+8aJp16Q0FThGUMy9S8cZlim2UEEO7aks4uyOT7EXQn2HifM2RdqQ10YzxApksd6mVUCWZcy4xg0JmOExB9h3VKgsCxIN1J7EDt48MGMtbB2k9RolFihozE0VvHeq+I02JGvs8kzWIUXJuDYM5+Da/RweItUkRV1PlNQcOz11AxqnMGErPVCPasrsSisXOiqDoEHfTv344pltG2BWkvLXsoWcEfqhhVZBRNI1MZEaQgXIRVFvtfT9fjwpc7pQmjJHeJNHC6XZy6lw1EdFWpT1e1UeLeGBZT/rr3I8AeE6rds4iRSzvF7DR2MifP4zWtS4xQCObbuYq2gHsHideICiTCcaqVQJNGewPDY8LoTCosztvP9n1cF1s33aaCdw53iqlsLdu3x+nhoKL6iOoBP6/Vy1VrDuKfVxyq1gke9x8eXrVRzMUPe3hzdarg7g9xpz1erATpYc3Xq5Br63/AF8ear1dgkm5/Lnq9UtWBGvjz1erIt7EHXnq3WcyW76c9W65qb6E89WqziU92+nXnq3XMSXsLa89Wq7Dgrc39vPVusiya7r3P9HPV6uYk9h+nmq3WQSE9+ar1ZVZTrzVbrMGtYrrzVeqUrD7J8ear1S1YCw15qt1nSS/PV6pIe/hpz1brne/NVqpAcdhzdeqSj625qvUm8xTEQjX8/u+jjSqcTRKOodNHh+ZKlKQXQQ7wCLKHvcXB/dJ8eRq6kJWQOmpBYVqQCaJlXUtHiuPw4hVu0hu4UDwBLMgW/sHDpB0iBTahJpC4/mSjwGCaqxxlRFjWED27mYqF/1j7OGKEFeykS1acTQz+lbNlceoFVhGJQL5GIxxvDuXWPy+6fAkan28fICYpCuVA1cRlGeN6VSnbwvw5QaDaqWLm/0Dj9N11vsPbz1aru+7Q83Wq7ZiLW5uvVJjOg5uvVLV9eerVct9yLc9W6nI2mnPVqsoPN16sqnm61UpO2vLVWs4PN16soa3LV6sqsOerVZla/N16sqtz1arIDzderLG3vjmq9UxW56vVk+PN1quQI789W6zA+znq1WRSSObrdZQearVZgfbz1erKra89XqyfTz1ervmq9XuerdevytbrmDpz1erkDzdarny1ar3PV6vc3Xq7vz1ar27nq3Xd+er1dhuerVcwQeer1d81W69z1ar3PV6vc9Xq75uvV7nq9Xuer1e5uvV7nq9Xuar1e5uvV7nq9Xr89Xq5Bjz1ersHnq9XMnx5Wt0G1TmXI2ZcdlylikcdRNTQmpCyorAohszLf2HhE4826rSrhToFAH1F6CYznzqllLPklQkeE0MolraewXasbb6cADvbQE+HA8bUhYcOw+6rqGr0oX8vdbcDzTmefB6KJvl45GjWe4sXDWIK9wL+PDu2vQ8SIwpsiMKEHFGpZ6hpqkjyIjtN/G3gOG6jNPJEUQ3rh1YxR8xfyHAyFmpwAA1yG3GyqoAN/6eFRZBOo0eIUQIFF5xqu6oVVJJX/JyiWkJLRyHYkqEjRbm4buR7OKUBIqqpNPHpl6jZnxfP2K0mPwuKAQAESLZ45kfaFLWubr25W4SEgVVEmh9zhmKhqKmoS3lwUouwBubfEd7+P0cDK1Y0ZJGFAPmrqVg+BbMPw9o5JZXIJ3AlRa4YAd9fbxqZrRFA3i3WuliolWuqTVVDS+WIomstvBi3YAePHe7KuqtaSaCyi6xU0VXUzSUsiIJfcUEOfdPvE30+scV90Ywq2g0LdB6nczy46i04gw+miialVpfsONm4GRl1W/h8ePhFe0UiMo9eDl6qmz1EkUktZIqTUdTFuVkR9+6NuykkfnxZ3RmKZMEUN0Hrmwq7U2L4LT0dEUVKdIHJIcOXNra3J8e3tHFYbUaRlIHGlGfWDkvMlNUQT4LFGkUl03S2Z2OtlAWwI+mxPGVoIryU9dBXi/UDIOLVn80qQ9H5gsI1IKjxvcaXHY8QFs0poPMQzBDMrRUM4njZmKG43bRrqp7i/18aKKbNBzUVGF19QDIphc33C1h9Y7jlgCKYpdZOamwjF6fE6t2eamI2htVbUG3wNux4Xvsd9spGtkKM0u/Uv6kcFpaxsEwdVM1XTKkqv74iVxv2MPE31+HELjROFI7+6DY0jaaJdX9QJszYRS4eA5JYxxbEFwLdz4njKGdBmgQpesUd/LDS5VwfCctZl+XQRUsciSghhKG1QlrW3C9mXuOFrjKkK1dNCBKC2kTQXdSOrkFLRpg1NixakpalRURn3tgYkRtbwUgm3s42GlE7KRvvEjSDhQ2emfMrzdQaUZbLyUYENPVOi6CCQ+5UMB9pVINyPr4JbA6VQaetMZq7iMxeUvkEMlhtINwRbQg/EckIGjauzy1arGe/wAeerdcBfnq1Xd+er1e56vV7nq9XXPVqu+er1ev7Obrde56vV6/PV6uuer1e5qvV1z1ero6Dnq9XH+HNVaur81Xq6vz1eronmq9XQOt+er1e+HPVqvHnq9XEnm63XR9nPV6uB5qt1jJsNOar1cDzderokc3Xqxknx56tV0Tzderjfm69XAnXm61XAnXnq9XE6c3Xq49u/PVquuer1dE+HN16uF/Hm69Xr6c3Wq489Xq4sbC/s56vVx3ArfuObr1d6kfTz1arie9+br1dHXXm69XRFuer1deHN1quuer1dX5utV7nq1XWvN16uN+erddfDnq9XHvzdero6c9Wq6Pbm61XG9zbnq3XEk218eer1cOerVe56vV7m69XXPV6uJ7256vV1e5t4c3Xq6v93PVquPx56vVxuAObr1cTpoear1cLk9+br1dE89Xq6+PPV6uN/A89Xq6Jsb89Xq4+N+er1ce/N16uJPPV6vX56vV1e456tV3f289Xq6vzder1x489Wq67nTm69XEnnq9XG/N16uibd+er1YydebrVcSeer1cb25uvV3fT481Wq9u8ebr1cSfBeer1cNNLa/Tz1brvS9+erVcSdbePPV6uB76c3Xq6JJG0c9Wq6B8PAc9W6bK2iE15Ijtc2v7DY+PGyma2DTTMYZapcQcETREXQ+A7Ej28bIkzW4pRKwI3Dt34pqldNc9+er1YyTz1erET489XqxFiP7+ardYyfHmq3Ud1DIUbsdOUImvV6iooo5lkUKGX7Jt2v3PEBaCMadTtqvT1mYLnLPuJ0mXxMtBhFLKTGgUmWaVe0rgaAAnQE8DKxrJo97sqAxwoG+geHYZDhEfTyspQlUrVaVXj50xU7Xb4EWt4DtzSGwTFbWkNogUUilyHimB4jW4virGJKFJYbMtmeUyMAAD4Ad/q4WLVHhoFXCIA6hRoPSPlt6rOFb1GxuInCcHha7Mukk7DaiL/iYflpw5sxjJ2CmrRJUZoz/WHJPTTMGW62uzdQ0dRiFTBI8lVUMI44CV9xPMuNE0CqNSb8Ol6Yx20dqE/dsog+bvSVgWeqCkxfpdm2iYJBGJ6eV0jRHCjdsK9tdNeJkgHYaLFNBf2mlP0vyTN0GGK5bzpUU6HFsHr2pZTIJIHkjAFkft5gvu297ajj7aCDJpYy0RhQ64tmzqBWZb25RwXy0qqOgoPMaUIFPlgCQG41kXXsdOMP6TiaEzQ04Cknl/+d9QKRazPQMn8silo1tcQ0sKHexiI0d5GALv3Oi9uFGhKcBSxY1baPzkquoK3AKKtcp5ssMYF2UsBYAduDJggpFBZ7BRpF9VKIZkzDljp8l2grK75+rA0Hy2HjzrN8HmKLxSvxYVVvwyar79VVFWDqulRhCeXKkqM72t7rD3rE6WYnXhMkaSR10aTIBoxfSHKOA5rbBRPEG+RqlqFB1DSQKxA+gOdw+jjbUl0DhTTp0irAKWDyEBfU+J4LaIaTeJf79cyUuFrrFQj5uX4uSVhX77t9XKnGrjAUqN3t78cpquGxg5fdp7PDm61WR38tC3fxIFvzvzcxXqQ2KdRcvYXGWV2nKgXCDt8C3a/C5d2hNUJikpS9bcsykrVRTREan3bi30jlPziBtqmoUImD5kwzMeER4xhTmSCa+w9ibEg/nw0QoOCRVqr99R/WPLOWPUDgq47MhhyHgtfjxgILGbEaz/AEPDo7DWyjcxPgDxp1wNiTwq86QSaHf01dW8l57y2seEyTPiNQxnrJqiPY1RUMLyuup90fZQeCgcZZfS7spgLC9lGkJP58MavWJpkRGlchVGpJOg+Nzz1eplo8z4FiFYMOoquOaexOxGDGw7nTmpBrU0+sAe/flq3XHaL3Hcc9Xqj1E0NPE01Q6pGguzMbAAdySfAc9W6DWtzHiGZ3/l+Waed6JiRLVj9HuX/DCW8G7FvZ25SnQI209PQ5hosKMdBJT0aQRsUijjLgbQSBckXPt5s4VTA1SR1b67dT8zZhlzFWYgxWJzCiR3SOHY1toTwPjr34CXLhS1UHnnDNCH0S9WPUWqxyPL2O15kCgBN3Yi+gN/aOGDL6q82+dhq2TImdoM24ck7gRzeIvobdyvBE25qwo5B1UvwbX04qq9dEi1jz1ervw1HPV6ugBz1erkAQdebr1etcg+znq9XdteerVdjnq9XIN7eer1cxz1ersd+br1crc9Wq5AHx56vV4jm69XW3S55qvVkHe556vV2PbzderlzdarG/cEHtzderEWLH4c9Xq7C9vy56vUo8IwCrxGoWOJC7k/Z9nxPLEhOJrW2jJZTyhRYMglqUD1Xck9h7LX/jwpW6V0tSjTSq2tJPaFynvAysBfdbQID4C/fiWnqcC6kC5v+v8ADlqrWNmJFxa/hzdargW22sL/AK+PPV6vFQVIf9bc9Xq4gKCWXuTz1ermNR7SfhzdaruxsRz1erhoNf1+vm69Xjf6OerVeuFsvN16uJtpfnq9WQa2Hjzdar30nvz1ermBfS/x56vV4i53fr93K1usJvbjRq9YjtJNux1J/bxo1euifhytWrHJa1xzVeqORYWHjywqtYwNdfDjoqtZGBsPby9VqHGyMLxD3RceP1nXnq9XfcW8B935c1W68jAnw18Oer1TEIsBy1VpwjsNDbm69Um24a+PPVquJC62+/m61XFQL2Pjy9arJYWv7L8vVaxOLLfvy4qtR54xILIdp735atV2ieXGBcnnq9XI3On36fw56t16wAAPdhzVermi7Rb8+er1SkHgOer1S0AvpqeerVZQCxIHcc9W6gT4hTUi+abyH90KL3N7H6BzQxr1BlmfPUFFvpaYiScX9xPsA27u3730cXttTiaSrcigZrK+pr5zVVr75G/L4D4cMwI2UXEzUPUm/LVqu9DzVerlz1ersDnq9Xdrc9Xq5ge3mq3XPm61Xuer1ctO3NV6uYFvp56vV14/2c9W65256vV3z1ar1teer1djnq3XuerVe56t13pz1brvmq9Xdxz1er176jnq9XY15qvV2L89Xq8Rz1eru3s56tV3z1er3PV6vc9Xq9zdervnq9Xuer1e5uvV7nq9XfPVuvfTz1ervmq3XfPV6vduer1d25qtVy5qtV7m69Xuar1d89Xq9zdervnq9Xhfnq3Xdubrdd89Xq656vV7mq1XV+er1dc1Wq9z1er3PV6uDMBz1brA0ns5ut1HLk6c9W64XPfmq9Xuer1e56vV7nq9Xuer1djm69XRb2+PPV6sDygDXnq1UKaqsO/LgVWabZKu+g78ciqzUB5SxtxwCqVjJHj35utVx3g6jm69XVz2HPVqvA2Nuer1cd3h356vVwL+znq9XC9xpzdaro89Xq4Efeeer1dG1/289Wq4Ei+h5uvVx+ANzz1ergdPHXm69XEkH489Wq4liDzderjfnq9XHco0OvN16uBkPhz1argd/jz1ergb83WqwmRR3sebr1YmlP0c3WqwM3t5utVwcm3vaDm61WFnVRoOer1Ryxf2/QP2nlq9XQVB3N7fUOerVRsexXBcp4DNmzOFfTYLhNMCZKyulWGFR7AXN2b2AXJ8Bzdaqqfr5+Khk7Lgny76dMNOM1oun86xSJkpl/16Wj0klt3DSFV8bHm4r1f/0LN+RvUgV3fnq9XLxvzVerv481Xq756vV3zVbr3PV6vc9Xq9z1er3PV6vc3Xq9zVer3PV6uwdObr1d9+3fnq9WJhfm61TfUQB1sRfjoNUNB9mrJuFZloJMOxOBJ42vbeoJU+1fHj4NNmqm/UH6csy5UrHxXC1euw+RuxYkRgn2eFvb28OG7bo2GkakUFNdhq5ay58rQNslEXvLbW37wHgTypM04BFBjSZ0RMHnpqSpVZwSywFtm+w/c8Aw9nNFM1cKpDVnUXHqjCalMSJPy6gmMj3j/rfUNOa017XRC869XKygxGWfLaRSqm5iCRu79tp8Po4uSnpovWrooFcT68T4tgk8AT5SsYG8aOGjkA/wAXs+riwNxSXvKCDCetec8KHn5eq2DLe8L23LbuVP7w/PjhbFN94aEXKfqq6gU1aHBAlKt5l/suPE2PYnlS0KsHTQj4H63s5UdYsmJRJN5ZABt3Udg2vvW+8c13Qq/fGjJZP9YuC43SyCGknmlKsHgVgz2PcoCbsAfDvxst06HaHHpt1Yw5ataulhllY++qraOYAjtY9xbsDrflVt6hV0ORRlchZ7ibGZBVBP5ViIZaqnn0BXUMGQ6qQeBu8ZJTI2jZR9bOYwdhpYZV9EGE52xGpzbkp1hwck+ZLJqIydQHQ+y+pGtteBZ7NFMYK29FCFuwS5iNlJrNnpDmypHJi02HTzQQgM9VRBXUqD38v95R8NeKGc0DhAJjzqjthoGA9lIjf0WWET0tbDQ4hAdhknvEGsdAyN2I+j6+SM2ucRQJcQBQi5Q6tZDy9iS1FUtKz+HlbSkgA7Mf3v2cUL8VJ0HTQ0Vfqm6Wvg89TjWGRIKZRulpWAkjsL++lr2t46jhUWTO2jAPCi2Vvrr6ZVUD4PjTJiVEXIhnsI5UW+liNVI+B5pTPEVsPjZSB6s+p2PAsqQ1fTSuqbzA282UeW477SX/AH/ge/hxhLXTVlPQMKq+6t+ojqFnKP8Al2cIamVQD5bCQptU+AK+61vj24vS0BspApwnbRV0q6OtmlaaaUwblIkkI37vYw1BI9o4+RFMVad6dMip1KyPTwZgd0wyjnMsHl7SDOQFaQeO4gDcO3jypSECSKfB1YVaX0q6JthWAT54pZY1+RV2QSvYOwU2O02Fj4g6HgQv7vWe7HrQitGNA1UHXTHrnWdS+q7Y1m2nZEwWj+TiqWT3ln3neHXxQroB7OBi6tg23CeJoxbf1qk8KKF6kaZ6XNeZMIxCRI8Oq5xWxlB7ib1G8xki/vDTQ24JLIeBJ4xFE1wfERReelfRAY3iFNiNP70VewaCJWuxUNYK+txu4aOLjbwpM2jVs41tcekPpFX9Ken8VPicIp6mQKwhK6xgjQXOpv34HkXQdPh2UbOs6NtG7kaSQlJDdSO3H9RNJdIFE19RHQrA8+NHV4fULQYnJcRBgPLlZRcqfENbt7eBDMLXXiNtX7vvKL5PlTN2Ssv5dxMU8M1Zgs0iWWUAW371+O068h520U0olXTSggoA6qMDljrXhmZcV81IGpWY7mRz2c/aUHxAPY+PJEtc2MBOnZRcpYBo2OAYlFiNEskeht24Omng6JpwGadqeSqoqh0mIMbfHtxxKcavUxZFIuO3FoNarKDfTm61WQc1Xq9e3fnq9XfPV6u+er1e5qt11zdarvnq9Xr89Xq9z1br3N1qvfHnq9XfNV6uuerde56vV7nq9Xuer1evzVer3PV6vc9Xq6vfnq9Xieerde5qtV7w156t16/NVqur89W68Oar1e7c9Xq756vV1z1ero9+er1evrz1brrm69Xuerde56vV7nq9XV+er1evz1er3PV6vc9Xq9z1er3PV6uJUHvz1ervnq3Xuar1e5uvV7mq9Xuer1e56vV7mq9XXPV6vc1Xq9z1er3PV6vc9Xq9z1er3PV6vc9Xq9z1er3PV6vc9Wq9z1errwtz1er2nhzder1+er1dX56tV7w56vV1c89Xq9cd+er1evY83W69cc1Xq6BHPV6u789Xq9u56vV3z1erq/s56vV6/PV6uN+er1evrfnq3XV+ar1e7/Hnq9Xjz1ero89Xq9c89Xq656vV7nq9Xuerde5qvV7mq9XXPV6uJ7c9W68b81Xq4k83Xq6Jvz1erjz1ar1+ar1dePPVuuieer1dHnq3XEnmq9XG9uar1e56vV1fXnq9XW7mq3XDmq9XHnq3XRJ5qvVwufo5qt1y3c1Xq7DEannq9SczNljBc04ccOxuBZk7qdQ6HwaNxZlYe0HjakzVwYonkuTOovROorIcPikznk+sleeSjkscRoy5vI0LGy1MZOuw2YeB4VOoHR+BoxSvVQWZ16dZe6r4OmY+j702LPh0wnlwiqYxSkaiWmkV7PGxH2dwsGA1twJ/y8IUS2YkbOjypXr6ar5wLp3gzddHy7leomwL5qZrxVamNqa63kjkjPcg3AtcHuCRw58RbhYnhSdDfiwqy3AMQXIuTqPKvW6lUZZhLQx4lEGNNMXYiNq2P7UAIOh1Un2cRhoEaSMOilpSOG2iueozJuTMg4GlZ07xIV2FSTGoSOEiX5S/fbKl28s+xuE/5QNuak7IoneZ0iaKnLj+RsfyW39YKj52uiLLHGsRVoS3aRH7PERe6nse3FbQWheGAotb0q21ZPkj0UdFs+9NqSky3jFTPiCjzFrKU3YgqG8t4WFjtHj3+PFiIXjOPOFGKrdIwop2aOnmD9IJ8QwjImcElxeVwJKOejkiWcx+7qwFllXte2vGA4l37hgPdSxlQZlJO2gBznDV4tUYDJ1YoxDiUk0lL8vUJt3U7+9FUQTgmOTawt3BF7MOCFlQCT3Zw2+tMJSCRNO2UunmD4h1JlxnBqOKnpY2JMMu1js3DZ5fca/A25rvPDE0qSEKVhQ/dacVzDPVxZcy1RtJKsaq95Qi7iP0ahR/dyjcI8SjVrhRiBRUMN6W5yoMEr3zfDJAg/TmOXVQpudyn4EHtzz10lagEUDVWywJIwovGfMZy7HhKQ0MXnEM273tALfaHjY+HFzDStUmkATFFRq6hY2aPB98jgljusNov3+I4fgVoY7KFrphmDNdPmilxuCMSCnTawB911/1h48acQCmKMGJQqaso9MnWvE8B6hR5axRGpHrztKPqmgsu5Dqu5ToeBy5ttSNQ4UMLZ/SrSeNDX6tcLzDR4LV5yye0tEIYlWZUBG4NYmzDuvjb2cJbSCYVRje6gnUmqlMoZ5xrNFbUZWFHLPVJO0qPEheRri7EAC5XS/w4N1tBsTNATvC6nTtxqZ1JxDHFyb+mLpNDIm1xqsibrgg+DIdD4nidmCuqolNWQ+mvGcJ690GBZGoIYcGrngkAnKWZzDZXVGFgzt3twMu25bWZM40fNL7yrVsfjzZkY4bPRVkCYjh0axvVJHsknhQbQKiM+42nj9Ytxh0FNCFmF0Rvqt1ASfEqhojFDV1ayMwG4llvdrt4MbcTJBONLjhhSar2w2PJ1FnfJNfDVPQuGqMMqwC630ZlUaMttd3bTXidRJOlXtq0YSKOV0dyB09zXk6DqbjlVT1lQ7kyUpsBEQLrYfvAjUW4rtm0xKuFIn1qGAqu7r8kudevGPN838zhUvlmF1JIjgiiFyinUuDcEePbji3QNm2iktFaoNWi9KejWTss9JP6u0UAC4vSK1SZQNzNLGLE/Bbggft4aNNjTPE1VR0mBsFVdU2LYz0izVmDI+YUllOJLUYXXU7fvxkXp6iP2+BB4ara79AI4Y/pSYr0yOmq0s6RUbYlUCBS8kLMAGG2xTTay+0cebkDGo0cwUaaajFo6bLWHYjRKIK3D8TgkQgm1xG7XB8LH2cUoHiPQRRzZq0gkcKT01bmLN2ErhuNVRMjTSPTlmJVWe7FR4BWP58fSQg4UblxTyYNNWV8aqcqpFX1yNTVETNFLZdpUg23/QeNup7yidKi2Z2Gr1/SL10HWPozXemTMEaNU00TYlg1Yi7W8yH9I8TnsxdSbEa+B5Cud2RTKhsPuP4GpFtbj84juztjb00qMdl6TYXgVaccgM2J0nlKA6hWFhqCDY3v35FjVm+pQCQQDx4Uz3EGCKAvIYyhQQ4ni1XFLS4bjXm0oVVBED7Ttlt+8gPe3JbUlSQlAxKcfOhxaNJaR1Gk3nDP2XsRwjDunOTLtQYIJBK+3/L1D6u5U/u20F9eGTDCkqLi9qvcK84tJ8KeFBRXwVldhtVBWAJRSoPLZLgow+1uv200+HDdJAIjbSEiR1UgsGyDgdPQTYng9OK2ueNURWYH3u2p8Rxat9RMHAUmS0BiMaE7AsrUIlTDqq0EeHAPUdtpkZbs27xVAbAe3hW44dvTS9CBs6Kd5qmDHsZWlynGPJQqk8sv2VYD7C+LWFr204nA0DxU/Oo4UZvprkd6bG2nVjLKYlBdvdUX7BR7NOaLuoRSdSYM0ezJ+AxYZEs0q/pEG0EjUgjuW8b8NbRrHUaD905OApaTEJqpsR/H2W4JhQfNYS1zcfdx2m6wG3fv+vfl6rUGRSoJ5atVFZrE38fu5eq1Fc308fh+vfm61XFZCRb8+br1YX76HTnq9XQax2/Dnq9XPeP3f4/w56vVJilva/0c9XqkhgDftew/Xx5qt1I8xex56vVlFh8bc3W65A30t+fPV6uSj2G3PV6uZ93Ukc9Xq8Hvo3Yc1W6zDb/AA+vnq9XMEDTla3WVWuSOar1SEI76c1W6kLLp73NV6s4a97/AKj4c1W6kJIPo56vVnD3+N+ar1Zw/geer1ZkcePjz1eqSkvjzdepL5ka8Vu3hxpVXTRHutgqY61ppFdQW8rQ6bFBc3PsHI6c/uh86kC3+wUVTG8bwzB8I/nGKqFeIbgVNiBcg7l+Pt4ZNpKjArSiAJNF3OH/AOc3OUNZiMbU9AS3ysJJ3MyxlklcfEaD+nh8FdwmBt40Ukd6ZOyjSdEcKqaTqNh8mirJMCxvf923b2cRkzFbWIBq3fKFRdmjUWQEhbfA/lw9RQWVQhPprxTTNcQ1ubrVcw2unfm61XTPd/o5uvVMjb3RzdarPu5qt1miN2F+erVTQbc3Xqyhuer1Z076Hlq1UpCLW5atVkDD6ebrVZQ1ubr1ZVbS515utVnVj9XPV6soYEac3WqyBvbz1erNGbMObr1TVbmq9WRSO3PV6ud+br1ZFPPV6syn2c9WqzDnq9WRTbnq3WYHnq1WUEeHPV6uXPV6u7nmq9XR5Wt12DzVbrkCb83Xq5g35utVyvy1ar3PV6vc9Wq9z1er3PV6u783Xq7ueerdcr215utV3uHNVuu7256vV3fmq9Xd+erVe56vV7nq9Xuerde5utV7mq9Xuerdevz1ar3PV6u+bmvV3zdeqNXJNLQzRwH9I0bhf+JWNvz4y5sMVYVXzlOqzbmz1AVtZDQvDS0zUuHVEsgKqsDEeaI/8Tsy2PgBc8jJsqcdnhsNLIirGGWORPLYAqwsR8O1rckJQChFJxhRM8J6aZgybmiuo4k/32tNJJHMi23bm3ESHwK3twK2tuppRHXVlJkzQ1vT12YcIqcPpZB53mLtbsBde33cFuynRRBep/VnI/RSsr6SiZaiqMyRTz1Nr+cy70RHPgLEADiFLanjRvIQKBePqXmHqlDGmFK0cTQtHUNIDs3FtCoGoKk244QGtteEq2UssPwjHcmCDLmX50ra7cZ/MncRCWQ6hXZv3TrofYOFrqwvE0pQmKLHnrr3mPEnqsvYjh8dPVpIZZqimmusm0bWaXw2r2AF+JiwFCZp/ZQD0kz4jUHHmxREkDAGLzLyMu3fvVf+Kv3b3+1pbx4tS3A2YUz3ni047JnhtiPPjHRQLZnzfUQ440NVOWpZpfdNgrJt7A8MEt6hhVS5pONPsGb6mahpq+CMySoJXVl7bFew8zt31txnuoMU93sipuKZpw6CcxI+6Cba6KdQr2uwB8de3hzaGzXlOCg2xDPlW1G9phE8hdE03R6Hvp2Phbh0hoA0ULdwppjxTG8RjgllXzdx2xt4XA/dt2ufHiqAKSaiak1eZ0iENK0rpN7rCzHWx+yfZxwNzTZcihApM01+KX86fdTyBQVPdWJsbDiMthNKgsmu8eDvCkVJO4SEXLqSCL9ha/h7e3GwK2aasJznnGilsZEqPLUyBnBZdoH7x769uNKYSqm9Zofsr9UsDxbBlXEy1JURo0hdlPlnaLkC2vfQcLVWxScMaUpWCK50nSHDusWZI8z0eISCSS0jQBdbKhLG/wAVGl/bwvVa6jtoiftA8rVNC3RHp1hecW6X5Xw8RrhSwrWvUj9Iks5BUK/2jcG5A7DXi8W4QJilCG0p8IFGW6w9Fsx45gz12BoqvQpEQmgBYAEOidjuHfiNxkHZSlbciqWcwZdztlnqHPNi4eenrmaGdNhKsjntcae6dR8eFCkaRB20CXmyhRmrTvRvkmLLlEZMw4sMMpTHUYhFLO2zyo6NfMXcbi+9hcr2IHbXhY2qV9H40YWidJxoynQb10L1Fy3jOJYahGHQVaw0NQ0TJHtZyHZWP7lwdgPhwTh1bB0r2nHyoy73VVhfTjH6zMGHyVc0vnRkKVf4nwB+jh60rUKukzQicV1euPPVqvac9Xq6vpz1erq/PVuu789Wq6vzdbrsfHmq1XV+br1eueer1dduerdd9u3PV6uNzz1erx5qvVxvzVerrnq9XXNV6uF9OardevbXnq9XV+er1evz1br1+er1dX5uvV0Sbc1XqwHnq9XXNV6uJvzderhe405utVxPN1uuJtbnq1XEnTm61XC/N1uuJPPVquJOvPV6uJvfm69XG/t5utV0ew56vVxOvN1qui1hzderjp356vV3YePN1qujbvfTm69WM2J056vVy7d+brVcWJGvPV6sTsNhYG1uer1dgsQC2h8Rzdar3ftzderq/N16uiTz1bro89Xq9489Wq68ObrVcNPHnq9XR156vVxJ56t1xJ05utVx56tV1fnq3Xrnnq1Xieer1cCebrdcSebrVdc9Wq6Nzzderom3NV6sZ1Pt5uvV19PN16uJPPV6ugfHnq9XAn93nq9XXx9nPV6uJIAvz1ariSe3NVuu9w789Xq4Em9jzderiTfnq1Xr83Xq6+nnq9Xr+HPV6ut3fm61XgbD6Oer1cSx783Xq4kjnq1XAnm69WO/PV6uyw+rnq9Xtxtz1eriGB+PhzdarxPs56vV1e9hz1brq/PVquib6Dnq9XR+Pjz1eriTqQvjzderoNpz1arjzdeqLUU0NQv6Vb+w81E1uYptanr6S3ycgdALbH/Yw57ZW9tY/wCdU0LiKuBgcm3vfZP0N256a1FOInRxoRry1arpvfJtzVerg1uw+rmq3WJjpe3fla9SSxHN+DUFWuHKzVFSxsIoV3kH420HGioV6aWuEyB5YWmSwJBIvex9h+jjbn20+3togXq2x+lwzMiK85hiuXnk7n3mvsjH5X+ngXQmSaEcwBQNZZzbgOSOpeH47i7JT4fiCSQyzOQqx+4GjJJ1NzoW7C/HkYGeikz6gE41KxJsrdUeoFBEsYxGCsnDy00RC3SMMwQjxDaXPC5KC65KhQdIC6A3r96o6/A8cbpf0sp4sEosJl2u6Ku5pxoQircBEPjqSdePXFwU+FOAonfuC2dKaLbDi/ULOmFSU+LV1TPBLKqlqhpCkzsfdVQQR9fYcJtC3TxpGhDj/wCtH+6P9HOjXSfLtRiXUzFKDFMTmi82ZBIGjhjHaKFQdzMT3bx4KbdpFumVHGjlpnuB10UX1SdV+n+csmxx5bwsUs/83poaCNJNqOqBmmklQaCyL3Frg2PFlrcB1RgRFGCFaqMZjHVnFKLJmHYTjUUVM8h8+Z4hr5sqBUVUB+zGLBbaDhM48FEijhDgRtoacoR09L0wpaiptJJVNU+aL/vsCAzAfur/AB4mG2jhWyo1L6fcFxTKjZjy1V1UOLQwSPHtmfyTKF7BCfd07D268FDSNSdVBZaAlUUJHQfDkxaorc7LNUz0kUEOFULVbl5NsX6Wrck2+1UHb8QvDBkTjXnfDCaDH1IZci/ma43KEAljCFmBsu0EksP1ueFzo0r86WtKlFJn0z5lxCLDYJsT0lSVokBI1a+3cbf4l/LikpCFSKTHxDGrJY6hTCHJHa5PgBa5J4eA0UEUn8riWqo5cbnFnr5WkXSx8pfdiB/4EX+vm01tVKQXAvxymq4Mdovz1eoOeo6YjiVBHgmFvLulO6ZIB75jA8T+6pP38LrnUoQmqkTQSx5DzVW2goKMQRR3sZjYD6O9z8eEKbVauFM6akf5knr4npsx17JBKLNDTXB2+I8w63Pw4ZJy7V9x9lV00MEYy/kzLdiUocKwunZ2PZYoYlLOxJ8AoufHgkSkIEDhTgFVh9L/AE74l6ncVzR6luprTUNFnBlGBYebhvlKclKOqn/e2lRuRPHduPhxI6x3w0mnFwRFG46JenvFOmstM2IzxLBSNuHlk+93t9A4iYtO6NJUo00JOe+tGF4FUvguXE/mFeLhttzGht2JH2j8B24YrXpq5MUHeEZa6n9Tj/McwVT0dFINA10UrfULELfeeJAlTm2qCTQwYJ0vwzKka1OXJnjrVWxlcghx/hZewU/DXi1LemnAIpbYViprvMpKtTDVQ2Ekd/uZT4qePVeoWMZlpcJnTC6dHrMQlF46aK263+Jz2RB7T9XPVsCagQZXrMXlWvznKtQym6UsZIgj9lx3kb4tp7Bz1WmNlLRUVVAAsBoAPAfADtzdN1jdbix7c3XqJP1p9L2B46K3MmTaNFrKoF6iDQRyNY++o7K/A9c2mvxJ20nW0F1XFlbolnrAepXzGKYNUYZSRt7iTAsdNNHHe514gaaUk40ShopOyrOelmXcwx45SVlJDLCkespkuE2W11Pj8OHrYM0bIBFG5H08NqVV7Xnq9XVyNB4c9XqwNKQfdGg56t1nikEgvz1arN2NubrVcgB4c9XqxAgyFP8ACAT9fPVusnN1qu1vz1ermL3vz1ermDz1arle3PV6vAac9Xq7tz1ersX5uvVy7d/Dm69XBmtz1arFqx5uvVzSNnYIguT4c9XqXWW8qVmKVISFbnxb91Qf28qpQRXgNVGOwTL1Dl6mWKnUPM2m4jUm2tz4C3ClayvbS5KdNKDZ+mYqvvMo94ewdgT+enGqvXPcqKWttHew9vN1quJe4uOx0/v56tVjdgPfbsL/AF83Xq4pd/ecW07ezmq3XJwGBuAf1/hzderr7Iso07ADtz1armO+mv6+zm61XIADm69XDw056vV0fYP6eerVdBdLc3Xq4m407c9Xq5PG0kRiRipYEXHcfEfHnq9XJQAoVTe1tTz1ermANbc9Xq77DU681XqwsRcj6NONGrisZHGzV67CqCCOVq1Y3uG15qvVGsB9HLCq1wAubcdFUrI20aDjlVqM6hmBHhe3NV6sbA7f1NuVrddKVuA3K1apsY1v2t48vVKcYx20+PLVqpIA05utVjbvoPb+fPV6uKDdYDl61WchbfQOWqtYm2m/8P6OXrVYyBf4Dlq1XWg8bfr256vVxtY66c9Xq57bKb6X56vVlUAm57c9Xq7hV2kbzGDKGuoA+zbwPtPNV6pgkO1vK1ZdLH2+F/hzdepoxXGo8HovMrZVja12fw/4EdyfZzwBVgK0SE7aAHGM41VWr0WFloYGJJYn32J73PgD7Bw2bZCcTRct0qwFIv3b8W0lrq1tear1cxroeer1c+er1d81W6528Oer1chbnq9XIc9Wq9zderl25qt13z1erkOer1cvo56tV3z1er3PV6u+br1eHw5qt17nq9XLvrzVbr1vZz1ervvz1er3089Xq7+jmq9XevPV6vDnq9XLnq1Xuer1e56vV7m69XfPV6uubrVcvjzVWrrnq1XfPVuvc3Xq75qvV4c9W67156vVyHNVquxzVar3PV6vc9Xq9z1ervXm69XfPV6vc9W69rzdersc9Xq756t11z1arrmq9Xr89Xq656tV7mq9XEsBzdbrC0nPVuo7SE81XqxXJ789W6656vV7nq9Xgb6jnq9Xuer1d9uer1d3056vViaQAc9Wqgy1QHLgVWabZaonx46BVZqA8xbXjkVSawE83Wq4X156vV1cePN1qur256vVxJvzderxIvYc1Wq4d+3N16uifE89Xq47tdOer1dXHjzdergSPDnq1XHW9uer1dHtzderpjbvz1arGSO6jnq9XA3Pjbm69XEqdbnTnq1XAjX283Xqx9hrzderjubXnq9WIyeHPVqozSMTYc3WqxMdLk25uvViJA90DXm61XElgTt5utVhJY6jTm69WMRFtAL/AE9ubrVQczYzlrIuX5s35+xOlwXCYATJVVkohi07gFtXb4KCT7Oer22qqOuP4rOVMC87AfThg5xipS6/znFYmipE/wBeno9JJbeBk2g+w83Fa2VUX1U61dYuvGNjHequO1OMzKf0azHbBAL3tT062ij+BC3+PL1qg7psPXd743btSbX+/wCPx5WrAV//0bNuRxUgV7nq9Xd+ar1chprzVaru/NVuu789Xq7056t13zVer3PV6vc9Xq9z1er3N16vc9Xq9zVerl3056vVxOvN16sToCOWBqtQJY9bjjoNUIpFZuy5Bj2Dz0DL/lEI+/x49NUqmrrxlHHcrYjMaNDIUO1gRcaHXT2kePDFo6qTrwqu7MuE4lVyTyJI6rKWsNDY+0eI1+PF9JqKdLX5+yrmCrjw3EZrFCEMnvmzd1INweWAqtIvBcJrcZxeV62igrJirEpMxVGvqSGB0IPNnCqRNBTjvRjFqjEp3oKW0v2xTI43AHxS594DilLsbaTlrooCcbyxW4ViHlFGEi3uCpUj4kHioKBpKUxTGYamglWYkxh9Nw9nieXFN7Ki1VQ0bkBt4GoYctVa50uM1cE4qImswtqLixHst25oia2FRRisjeozNeWvLWrmeVo9EkIV3HsDBx74+FwfYeaiKc1UcnLvq9ocb2piqwy1LbCZDL5RuPasnu/ceJS2KVh00cDCfWth2A4BBhmC46MNpKpQJ1LbgSPtKoUn+n48DTmXpcMkSaEaL9SBAMUO+QfxDcnlIsu0uKxzLEhjSKrJjjJY3I3ahh7L8Db2TazIw8qO2s1AwoWereSPT96ustLLivlYPmMoqhqdB5R0srtstoT3P18YZ7/LDH3Jp10NX4nYqqXuuvpj6senLM1Th1PWvXQU7XGxmeNkYX3Rt2Btwe292m4AOyaBj9spgxtiguourGY4svF0ms6goS9iwbtYk6m3DGi+i1Y3VVVdNJL5oEwYtuAsDfsNNOWFVNcqfNWZ63Lxy2plnRHMo94kDSzXHj8OXiqyaXnT/Dcy4rUNljFIGqqGuQhVbXZIBdWjY/ZI/hywTNVJijQdOvTFBXVMVZjikRhlJEigBF9hI0a/t4tDQAk01qJqzzo/0nOHw0uDYJTrBTm1kF/e8CRbQaePA9d3AQKPLdkmsfqi621eJYAvTvIK1GHxUbiCqlkBTzjtsygDwB+/gTYYg6lY0ePPSIGFCN6fsy5Cyz0tpTnmeKiqn3gzTrdJwna0hGrqPA9xwqvWFrVKMR0dFOsrSBBohvXOoxrqn1TkGFIDhKxoIiv2ZEAJ3/AfDh5bfsmxq20gdHeKwo13pwyXQ5diGI4fCauCH/elo18wpHazMFPaxPcajgfzJwrEbOihFYNhBmtiLorV1GJ9L8Ojq65sReljCRTyqRL5P+5pLfVio0B8RwrsfDV73E4UJcgC+8dAOCSiCgY6n4hhLYaFqoTO0TeZGRptdfstfw14QXb6QKdSoJopmfMtz5spcKzDSMVknvFJ71veQEtdR3tbvb48im4dDyusU86nUJpUYZhuUcWyrHPgsDLitIy+ZGG3PIL6lUHe3cW+vjiPAqiIgKGG2jL9OqhjBFGp8fiNPHQ8kW3VIFKG6FyZUlkZzrfgrAwpTXcabVAGgHHK1UgcsK1XJe9zz1erkQp781Wq5a256t1xFh356vVz56vV1z1errcAbe3m69XLnq9XVxzVervnq9XXPVuu+erVe56t11356vV3z1errmq9Xjz1eron2c9Xq6v4X56vV4fHw56t11e2nNV6uQ56vV0Tz1er1/A81W66uPDnq9Xd+er1evpz1erq9uer1d356vV0eer1e8OerddX56vV7nq9Xuer1e56vV7nq9XXPVuvc9Xq9z1ar3NV6vc9W69z1er3PV6uuer1e56vV4nmq1Xuerde56vV7mq9Xuer1evz1aroG4uOer1d89W69z1errnq1Xd+er1cbgc3Xq756tV1fnq9Xr356vV0Trzder1+er1dX156vV6/PV6vfDnq9Xr89Xq6vz1br19Oer1evz1eroc9Xq9c89Xq9fmq3Xr83Xq7+HNVqur89Xq65ut12TzVero89Xq9zVer3PV6vc9Xq656vV7nq9Xuer1dXHNVuvX56vV6+nNV6uJPPVuuifEc9Xq8Tz1ariSPHm69Xuer1dc9Xq65WvVxvrbnq3XRbnq9XRPPVuuN7c9Xq6vzVerrnq1XXbnq9XEnmqtXEnmq9XV+er1cDf6ear1dE+znq3XEnnq9Xr81Xq9cm/NVuvE305qvVCq6eOZbtxsiauDQBZ46PZUzZiC5gjD0GKxXEWI0L+VUKfYzrpIo/wALgjhapsHZS1LhFFC6q5Ox3L2ZqfM3WPDVzVhKw+THi+GwiHEaSSN/MilmiHuuRqAV79tvGVJwoybVq2U19ROv2Vs9dHMdyEcZpqz56n+Xp63Z5MhLW2rV0sm0qx7b0ut+9uI/Ek4jZW1tgiQaqayz1Mzt0Ex6KlrZxGUO20676eRb/YkU6FGGh8D4cPShF0JFBsXCmPCrEVY50iwj0vepHDMWrKbCFy3i9RC0lKqS7YPmhE3mxU8n2WjZrMI2sw1twjWyWzjS9tKHBqArn6fPxHs+elHAqnC8EwTD6qmDWMNXDueKSO8bMsv2rNqCOxFvEcQpt1pJ0nb1UwXcYIotPUz1FYz1+6jVGc8GqKaOqxA76mBgI2Vj9nY4H7o0+rlEWpZnXxpMt3WfDSTxbD+oWZFbDM/T7iZkSJTd1VbizDTRiOxHDJtAR9teOo4KoPMfq8W6cZpbLtdWxRtEPNhYTWup7a+Bv4HjotSoSATRMsKZVgamZY6q4vj2L4vjE8zVuNYYtM9JBvCJL7xWaOZT9k7BdDpr9PDBxkBAScAdtHDTqnMTtrNL6tZa7K0uUsy0sr1pM6pLIyhdkjbvJe+vua2PC7+WaVhaTh0Uv/NAo0KokmZMzRz5hgoY1JpJiAd67SqjwXwN+CxCPDQdcOMU/wCZMCw6vrYqLJNGU89kSKO255We11I+GtvbxE2SgSs0ZIaTPh40Zqh6e9O+kOEwRdTp5FxGsiVosNhO2RGIvaV/3OEn5ldyf2ewcfwo7Nu3bj9ocTwri/qKybV4pT4tR5fijqqYx0kc8kn6WSOPRdzCwO06X8Rw0RYLAjVtxpGq+RM6dlWXZbxjNPW3p/STxxJiNNU0nlmn+w6kAq8ZP2S8fhfuLcCTrX5ZUdFCttwXCJ4GqoIMpdSugfUSvx7L0ckv8oM8ivGNsyIdJIZAfsnb2OoPBQtabtvScJoH9wu0USMQK6xXqTlPOOc3x2jhZ6GoSOQqUA2uwG9nj7bt19wA+I4iat1tI0k40WPPBapFHf6C76fEsMXDkkmovMZyYHEbxuDuR72vvBOtiLjhe6OnbRrZqM0fnO+LrlnCPncfxH5qepG8SS6tHHY7Y2N9beHC4eM0Lp01TZ1n67U9Ljpq6RnGJ4bVK84FjE1M3usAvf3VN+CZi1kQdhHvomeuYOG0UmKHqFSw41FmeerYRFhuWM3Xy9wDIfAaeH7OMONYaYpkXICpJq5X0i596Z4NTYrgGZcQilhxbymo5qlVEXlqDbXsri/0acDzLqUkpVhRq7K400RDqf1V6O5exQnAK11x3C8RqFqUUiSlnjMjFKiBx7yECwKdjxR+VU5sGBpG48lB24igcqPVTn2gx2SSfEqipoKhEhdA7KUe/wCjlTX3bA/Rbhm3ZahEwaIVXKtXVWH/ADi5h6gYtW4pjlRJU11LDtheQgs0aaKA3w/jpwVsoCEwKSF0uHGoPUfL2X8bybSZlr6c0uOND/pLqu0SbTYySL4nb3Pt4iIIVhsrzzKHE6iMaAzG8p0NTjGG9McH/TitmgqoZXNvMfyXSUBhqF3AG3cc82shJWcIw99GP5RCEhCOOPrT3mv0355yL0cl6hYzTkQYbLAXZXBufMBkjO3/AFdb8YaukuOaRxmq/kVMp1HhRo5+guT+p2VGzL09oZ0khpWlnFYrHfHsBUxtt2nbwJpvHGVlC8RPDhRyuybfTqGB66EX0kZZyt0AzTPmLPmKLJJh9O02GeUC0bykDfCf3laxsVP1cK80eN2mEDbt+VUsW0WSpWodVIbOWI5j6ndVpsaqoTLLjVXIybOwJv8AcoHwt8eLWglhrbsFCNLn5lUjjS2zriOHJjFFlTA5gkWDQeX5hNleR/8AKFraEFtL9vbbhfbpMFav4jRo4oSEjhRcaNqvDs/YjTsBCkqiYp4L+6zA+w+Ps78EhhSBRUMFGhuy3QHF4ZcNgJdpQBJFJ3QsCLMf8D/untrwpcVoxpekThQG5Eq4VxirwOjnSOCllmiaKQlJoZVawQA6MnsYH6Rw3eGAPTSBo4wKEnqRk/E8fydNjGWpnpaplUVKpcbwO5I9vt4XsOhC4ViOFKnUFSZFSujK50w+qiw3BTT01NsUyyS05edztI0ZtF4++0heKpn3U02tScBs99GxyXhuZcSli8yrvFGzPGVB1A7hrfHiVQSjYK9JNWDYHJK2DU/zLAuYk3EDxt34ImPtFBR77jTm5va3hwzFIDURtva/jxym6wFgdfr5eq1gcj7J1+jl61UCYMouNR4ctWqhuwIK39nN16om/wAL356tVwLhQRfx5utVyuQRft4c9Xq95gN2Px7c9XqzwyMG2sNebr1TlbW405qt1lDjUX/bzdeqUjePjz1erLuJFzz1er24eBt7OerddM7X17c9XqyBv1tzVbrIBcfDw5qvVkQEEG3NVasykfvfTzVerOra9uVr1ZVI7j+7mq3WdW2m+mnNVuswcePfnq9WdGFrc1Xqzq1jc6jnq1WdG0A5uvVJVhrbnq3SZzK9ovuP18aVVxRVesApa+GLzdSrqkviArgrr9Fx+XI7ucHDQ6tfsFV35rpRmnFYamWMCKBHhmiUkmQroym2lrC/Dho6BXljUaZa2SnwTFi9LYMWiaLTsFXsPoA4pHiFMnChw6NYnHVdWYaeml8uQ75EFtL2se/sHs5YCIpK4cDVrWT51O1ie9/HTTQ/Trw7RQXVQrs/ujW9/hxXTFYQ/iObrVZA19ebrVYt12789XqcEbTTnq9WXdrrzdeqXAfE81Xqlo31c3WqyqfE89XqlobDTx5uvVlBtpy1VrKGN783XqyhvHm69WZT4X5utVlVubrVZVPN1qsytz1erNGdebr1TB+XNV6swJ8ebr1ZRpz1ermOer1ZwRbXm61WVWv35qvVlB56vVkQ89Xqyg89XqyAjsOerdcr81Wq9zVerq+vK1uvX56vVzvzdbrkGtzdaru/LV6ut3PV6u93N1quQII56vV4Hmq9XfPVqvc3Xq756vV3c89Xq7vrzdbrsHXmq9XInnq9XfNVqugfHm63Xr89Xq9fx56vV0SBqeer1e3c9Xq8D7eer1cgfDmq1XfPV6gi6m9cem3SRY1zriC08kuqxKN0lv8AEVHYfE8Jbq8SxgcTVxA20m879SsqN0brep2Xq+ERzx+bST3A3Ol9qDS+/ubHhA8sOtlSCAeE9XDzpUkx5Vn9K2dMU6h9FsNxzHJDNViWohkkJ1O2Q7Du8fdI14aWatTYmk4OrGhUr6hKmNsM+0HllZj7FVtov8Sew4saMz50rIiopWKip/Lp12gDQDv7OK1GBVEiTVNnrr6SZZxLqTlqghkNO2I4lRVFcBICGSCQSMyp+6VFxf6uM2r2gKoycb1xRyIMhYZQI8mWYEXBazEacSSbblGaMyhdNQHIB+H0cDi1FWJo3SIoC/UhkTHsUDNTUIkfEacIwZiITASbbmT3kdbBgRqLc825pONO6ZGFVC55xPMmXp6fLGKIYkaY0M80NmW/lFomW4/yYGrHx+nggACsR50hUSnD0oI1qazBcHCViLPUwSEGUE7ihNgot2INjb2cXpUFGBRWUkDGg/xapw3GIWnkrh5jzHcrX0NtvvcWIBTwphStXGhdwPHMGoIYqPEwpi8iwXcVYv8AZUfQRqR2txIWyrEUtS4BgaDXNmMT4faXB5SSzKAg96x7aA6Ae3hm0idtFziynZWTDsXjrcNkyzUqIZjukkYkX972AdieOFMGabC5Gmn+PEcUw/L01OEJeJkaNlvYqj+8bey3s43AJq8kCkYplw9QccVilS7PGCLbST4fvAa8XAzspEcNtDHQYfSYfUWeYBTtAAvuJKg2J9o8eISZpeBFKOjq6cUM8bsHhjLsWsfskW2m/wDh8OJyKdBpPYTSYdi1PUQUlQYvNRQ0anVhqAFPhc6/Hx5syKaGNKtBDDAsLMEloxYkdgLXXx8Ryhp0ULPRbqpVYLmulgWZYHxJHj82/vAkdgPHcotxGtuMa8VU84VUHCc8YxmXCHZ1xRgXeW7OzKh3ncdde3tFgO3CJ+8IASOFB9d0G1YUdLEMz5+xvKuH5kykfnYWWlaxmAdlCWmDI3dkbwvfThg04FiTR0lRcTqTRVBirVeKy5cxeMpLvmAMse0EOxIXXtre3Ed03AkUXuGhewaqgr4IsuSxAyLTPHtkNkssbXjZj3JUW9hvwId3jqoo41YJ6cuh+G4d04o4BRRGHFKIPVQSRhRTzxSCWljEVhYbD+d+CBpknE4zt86OWUaRjRv8p41l6Zv6v4DEsXysSvJHGAFjYnaYz/rAg8ErKgoYU6oRSyPw4sqlcebrVcCbc1W66PN1uugfy56tV7dz1er1+er1d35uvV1fnq9Xr89Xq9f2c9Xq9fnq9XVz35qtV1fnq9Xjz1brie/NV6uOvhzVbrrmq3XG+nPV6vc9Xq65qvV6/N16ur38eer1cWNxz1ergfh356vVx+jmq9XDtzderjfTm69XH6Oer1cCfHm61XE89Xq4k356vVxvzdarj4c3Xq4nm69XE89Xq6J5utVxPbm61XE6G/N16uPY83Xq8xt38OerVdNY83Xq6vrfnq9Xr+PN1qvXHPV6sbKrfaF7c3Xq6I13X56tV4nx5uvVxvzder1/E89Xq6JI56t10TzVarrXm69XR56tVxvr7ebrdY/Dnq1XvhzderiTz1ergT7Oer1dXseer1ct2nN1quJOvPV6uPPVqur2PPVuurnw5utViJ05uvV69uer1cdfDm69XHv9A56tV1f289Xq4X8Oer1dX8Oer1Y73N/Ac9Xq8Se3j489Xq43t256t11cnXnq9XV7c9Wq68Obr1eJ56vV0Te55utV0Tz1erjfxPN16uO4+HPV6uJPN1qujfnq9XG/N16vHS9+/PVquF9dNOerddDQEj6+er1eB8OerVeJPfnq9XV+er1e3Dtz1eriWHN16vX1+nnq9XC9j73N1qujYd/Hnq9XiD2+7nq9UaZyil/YObr1Vbepb1m1GXcyVGRMh+TItIGSrrJFDgPexSJex2nS58eBa7v9B0ox66LnH9BgVk9NHUDrZjmTXzlBVLi2HGqmjFJUEpLZbaxynTUnsRbhhZLU4jUaWsKC0+Kjw5K6q4Vmd2w6pVqLEYh+lpJ/dlT4j/Ev+sNDw5p4iKFiORJVDL48rVaQuN1OKY7K2CYIxhUG0s3sHiB+uvEClFZ0itmnnB8v4dgcAiokG63vSN9pvpPFCUhNeGFKrDCBVIG1F/1PGnftpQ3tquf1NUy4tm6LEKyBCiOuxO4CqG3M9/8ACPzPA22YmhEoYCgKGWsq5xwfMOauoeGjEqDBaOKopYZZXSO+oG4KRoo14oGGwxRc8kLGNBHVdbOk3TzqHBjnRqhcxUUMimapdxTyyuoUrCje/tX29j7PHjIfEwkzRK2tKiUih89N3T3JHWapxLqpmnB6XatU0SQRRnypJV955pCxLOdxsF+z424vYZS5ioU440lHDGsHq863VWSIU6TdPaFIp6kRJU1KRpaFXNlgiUC29h3PgObuFAeFNEz9wW/CmquqTCMawbqMuMZnlkmWWbaISTtKJq2o7m/1e3hUG5GNFHfGZpSUuVlzt1fkTCCI6WnhEjwSMCFepcA+WOwtGnf4/Hir+4ogcaGNqjvETRtM60mYMZxWPDI6VPLpGj0ZQDoVjjW/7qs5Hx8eEaW6NigqIHRRnOnOD1eVun8+EZpmNRWebN/rbSx3Ki+Fk7fRrx0HUcKPIgQaG/8ArHH0+6N1mYcNT5ialp5BTo5/ytTIfLhW58GkYDgtYMIoOuJ1LoSunuXqrKmQsKy9XsHq6enU1Ljs07kyTt9HmE2PsA4boECi1xWpVAD1zzXlnFs103SewmxAUrYlVMDdYYVP6ONvHdLqfoHx4T3KsaMrcYUEnRvDCmZ6hqpG2lknjUeJcEEKB46D6BfjgMgV4iKP3U4otfggwmkJWqq2Sn2nRgrfbf6AgNuG6VYUVlMGaXkcMcMSwQjbHGFVfgALAfdxXSSuPY6aW5utU319YtFDvUb5XO2NL6sx7D6PbzxqwE11QUPycbNM3mTyndLJ/iPs+Cjso9nPARWiZpOZw6g5QyNQy1uZ61KdYo2lKXu5UC9lHiT4cZW8lvaabJiqZeuXq66qY0KbNuVMWkwinmqnWGip1Fo4F+w1Q5vvkfuVGg4RC6Lij0URuvHaKE7px1cz76vcCw7oHikTxQTzfM5mxKMbEfDISGWjjI182rksjW7ID7eHLDpXgeFLrd3WMatcoKWmpooqSiRY4YlWOKNRZUjjG1UUdgFUAAcNaVU8VNLBWUr0lSu6KRSrj2gi1uUrdJ7Ask5Xy2pTBqKOJj3bbuY/8Edea0itRSnIsLWHLVusbM6voLjxJ56vUE+Yq7EcazrTYFlFhHUUKs1dVWusCOLLEQdGkbuF8O55Q406MNtLzA8v4dgULpRAtLKd8s0h3SSN4tI51PwHYcvVCZp9AFr83Va6PsHPV6ujbx56tVGlD7PcGvgCbc9W6wPSwTW+YjViNbEA2P181FerMqKvugAD2Dlq1XfcctWq7BBPPV6vWH1c9XqxmEHXnq9WQRqospsb9+erdZQL2B8OerVcifdvzdarpbXJAtc628eer1c/dJK+zm69XrWN+er1d256vV657c9WqyAe3nq9XP4c9Xq9z1ervsL83XqwvJbTvzderhYnU89WqkQwyTNtjH1nsObr1CVlTItfiz7j+jiBG5vEjvYeHGFuhGynUo1UYzDcLo8LphTUqqALfXwqUrUaWARTlu7k+HNV6ug533awF7DXU+3nq9WGR0VNrjQmwHtv7eerVeN7AD2flzderoHwH5fs56vV5SdouAPztzdarsDXXnq9XIDXXufDnq9XG9/HTm69XNbDtz1arojTTm69XDS3bTX+23PV6uhc9u5+PN1qurWuDrz1erOBf+/m61Xjb+H6/Dnq9XK/gvNVuu+2v6/XyteqMykk/H+HGjTgriTbQj9fhylWrkG7Hw5qt1hksDfw5Wt1FY7rWGn625cVU11pcg8dFUrmb2Pa3L1WsLWuQb/VzxrdYDYcbNbrioNwfZc9+ardOEYuLHx5eq04pY6D9n38tVazLttt56vV5raE8tWq4L7ebrVcydLj6uWrVYydOWrVYHPu6c3NertRfv3HPVquei2C8tXq5qLrt5uvV4SxJKsMjAO9yq31Nu5H0c9WqkoRCTNeyDv/AE/STzVepCZhz9heBqaKgPzU1mv71wDf94juOLEMlW2kq3QNlARimK4hjFU1VXyF2Y6AaBfgo8AOGoSE7KLyoq203WsLjlqrXjrpz1erIARz1ersCw56vV3zVersfDnq3WQc1W65c9Wq925utV2Pjz1brkOer1d28Oar1ch8ebr1d89Xq756tV7nq3XfPVqvc9W68Oer1cgdeardd6Dtz1brvXnq1Xuar1d+HPV6u+erVet489Xq9z1ervm69Xuar1e5utV7nq3Xfbnq9XfN1uvc1Xq9z1er3PV6u7c9W65WHjzVeru3PVqu+arVe56vV3zderrmq9XfN16vc9Xq75uvV3z1Wr3PV6vX56tV7nq3XXPVqvc1Xq9z1ariSBzVerC0gHN1ao7Sc1XqxEk9+erdceer1d89Xq4llHc89Xq8Dfnq9XYsNBz1er3NV6sZcL35uvVElqF9vLAVWabJao9r8dAqk03yTk6g8ciqTWAliOWrVcfp56tV0Tfm69WPnq9XfN1qur+3nq9XAtz1erokeOnPV6uiU7Dnq1WMkDx5uvVwLew89Xq43B1783Xq8CL9+ar1dEj283Wq4Fifs89Xq6JtrzderiXPN1quJf26/r489XqxlyfHnq9XAuANBrzderCz+JOvPVqsBmF7eHN16sHmEn483Wq47iLX05uvViZwTprbx56tVwDEm6683Wq5BWc+7cnm69TJm/NGTenOASZt6i4tS4JhkIu1RWTLEunggOrt8FBJ8Bz2ytVVR1x/FdwPCxNgXpswf+YTglRjWLRMtOrdt1PRCzyEdwZCoP8Ah5uK9sqoPqZ1R6mdbswnNPVPHarHa4E7TUSfooRfRYIEtHEo8Nig28Ty+ytbaSENE7x2jNxftc+zvf8AZzU1uKcIqPcwMlm/o9tuVmrxTh5SAlWsCOw9vsN/bytbr//Ss25HFSBXuer1d9tear1d+PPVquXNV6uwfZzVbr1+erdd81Xq75uvV7mq9Xuer1e5uvV7nq9Xuer1e56vV34c9Xq6I56tVgdPDlwa1UGWEHjoNUNFd6/dHY874NJW4Z7tTGLkeDDilC9BppSZqlTqr0nxvDpHgVjSG9mbbrt9oPjw2SqaRkUTfN+Wq7CqvzI4vmIgdWCm97d/br7OPg03Qef1Op8Qonqk3o8TXCpoSraFTx6JFNcaUeBelPqTnTBajMuRH/mC067nh8wrOlv8Cm17fDw4kUoJwNKUpJE0WzOGUMZwWsGEdQaCaCWJtPNjINvH3vG/NpMbK0odNJvEMiZYMDx0Y+Ypn95Da8sZPcAfA+Pjx4LNM6BQXy9LMWmxFZcCpXqVVjffHdD8GPYD28Vh3ppJ3fRQaV+VZoauRZovKdSQQPsg37DjveU0W6xf1Uq5YzUQi4Hs7i3t57vBXu7NMs9BWUsxEikW7i+lvby0zTRBFZ46upZTTMzbdNL6cqa3NPEM9TGO7EpqNb6f2nlavRsuhfqKzzkfE6XBqKreWnlZd6SvuG3xC37XGmnGFJChjSpCynZVt+UureH9VMvT4ZFtkWdQz0k4DPdexQt73bxB4QOs92ZFCBp7vBBornXP015ZxrD6ysyOop6tU84wlhdm/eXaNAfbxQy6U7dlJXWwrZtqtCXCcSwPFpcIkpyk8fuyxuh1P69vbw41TjRVEULnTvpDmDNNYuK4VGIUjkG4A+6RezC3gfaOXBmqlMVYB046c4LhtUIfIQSk7d7n7LHxt8PA8NGsKRLxqy3oxgeFVc64BjNFCbAXlCgoVI+0SRoR3I8eEuY3HdDDbRrZNazjWTqr1FkyjO+SOkxFTUoNklbGqlYy3Zacge8bePYcDLbJf8SqOVuhrAUCGXehmaeoGJwpjqsq7t1pWLOzsbsz20uTxcpKWRjSILLhwoQ+t/SyHL/Tw5Xmp3kjht5YIuEN/e8tR2B8eFXeiZFLwgxBopPUnL65TwzBf6iSosMipDKGs0qSD7cMuvu21sexHCNp0uElVHS0BAGmhz6a9O+peCYpFXZTUQVUqF0gNxHULb9Iqv2sQex4hefbdEH91L2mVt4irr/S9i+ZYMqU2EYzE6pEtrSL76X7oWFwwU9j7OKkIA2UWuqJONGHxR5BDI6+F+PubKLjQJZ2opa6kKwakjQcKHGu8EUVOq0iajYDlnLWNYdgmC4rCRW00lQwYXUgstu/jca6fHkQuNFp0pPExRoy5rSKL7i/SLPWAY4MQyVXgrFIWVJCVkXW/uuO4+ng+VlSjBTiKLSiDhRuOlVPmJwP61hHkdS25ftX8bkaE8O7e2LO2liOuhZ2WFvZ24JxV6y3NtRy1ernr35avV2C1teerVc735qtV3fnq3XfPV6vd+erdeGmnPV6vEgd+er1e789Xq4iynbz1erl25qvV6/PV6vc9W66N7jnq1Xr89W69fnq9XVzfXnq9Xrjnq9Xrg689Xq4jvfmq9XWncc9W67v4W56vV76+er1dXvzVbr2vPV6vc9Xq7vz1brvmq1Xuer1dc9W69z1er3N16vX5qvV489Xq656vV7m69Xuarde56tV1zVervm69XXNV6vc9Xq9zVer3PV6uuer1e56vV7Q89Xq9z1arq/PV6vX56t13f289Xq656tV6/PV6vX56vV7Tnq9Xr6X56vVx5uvV69+er1evz1br1+erVdX9vPVuvX56vV1fm69Xuer1e8ear1dc9W67vz1arrmq3Xubr1e5qvV7nq9Xuer1e56vV7nq9Xuar1dc9Xq9z1er1+er1e56vV7nq9Xuer1e56vV7nq9XR56t16+nPV6uiear1cSddfHnq9XV+er1dc9Xq6vz1er3PV6vc9Xq656vV1cc1Xq6JtzVbrrxtzderjoeer1dXHPV6uJNuar1e+PNV6uN+er1e8eer1cCb81Vq46Hnq9XE9+ar1cNeer1cSbnmq3XE35qvV6/jz1ervd49uardevfXmq9SC6hY1VYPlDE6+h/y0FNO6W/xKhI4keVpSacAqqr0e+qvGM09Wq3p9meUmLFEeSAM19lRFqyi/bzFv93ECPDSNl3WYNWtGihxCArtDBu4IBB+o9+KSnVRmDFBrnPo/03zthcuD5swOkq4ZFK+9AoYX0uHABB4wU6dlPhZqnD1e+j7L2QVqcWytislDhywLJBTVbGoWWxs0cYe53KfAHsb8o1cKQvQRM8dlJrlkLTrBiOFAX6R+s+Q8gV9Z086zxzQZVqpFmL0SbkEwN1kkU/pFQdrobr43HDS4bJGpOJottrpKBpOHXQ49Zss9Jc1tVydPqlKvDZj8xTmOUO/lEe+Lg62P1+0cSW7hUMRB2Y0uXChhQKdKugdZUZmWiwWRamPEkf5GRfeVJ0Uuqz21TcNPYTbjNyr3Uiatyo4UZHpBgGZcYqK2LGopCMLDxvK43Wdb2jVT3A9vK/YBRu00Tt4UQb1RYJiOE4+2ZcWpZKdJ9yDzvFh27agcFdqsaYFE10gpMmgMynmnE+p+eZIqrF4MBqEw1af5mQGKOd4V/RJMyg/bAClu97E806A0nZOOzopM2rWdsYUhKtzilXV4CzGPFKbTy5HuGIP7rDR1bwPHIjHhVFK4caV+V865ersoQ5BzfQlcQjqt1PV299dNpib2EN4ePEy2lBWpJw6KfS4ladJGM4GjieljJS0sld1CzgI4ajCzLS4T8zpG9S6kozE91jGvApmLkwhPHEx0UKMva7sFxXDAT00AE2dc55lqsw431AhjnqqEy75iB/lCSoCN2K21FvDh0hlLYSlGw0RrdU7qUvhRfaR6l8TpYqv7Mtti20CjXd9fBgExQPK5q2H0G9XcXwzPhy3U1Voq0HyI2HaQA2cr8QLH28CebWoKNY4UNMpujq0HjsozHqcyLJBN/WvBgGrTTySTqournu8cngynvrwI2qpwNDF8cRVVWE9NqHNVPNj2THekxXzJUejm0uQ12VCO7L3Q+I04K1KKcDs6aA5tw4NSdvRVnfpd6ZY5geRZKiSIxzUh83c52o/jJt3eNuw4HLpYUqhDZsFtMmgs9UHXqfCsCaioqZZmdwke07htF7hiNbg9/Zx63tgcapd3RbECq6aCoy1mzD0xjFIpjXurJPTSfaZTcBoXt7wt4fa+nhwsqbOGygyFa8aTGUM1n5Ws6a4pSI/yzsnnhbSbB/k2Ynudthf4cs+1MOA+leQufCaOV0lGMS4euGYhTVDUeAtsqYZFYNHFKjGORxa9g/gfaLcB92BMjaeNCq2JAg8KJR1ey75eLDEsLLefVMRKVJ23J0I+rgqtFyIPCgdcJ8U1zzFlbHMCyvSYLNVkVlXEr3c2ZUPvKtz4j+B4624FqJGym1JKRFPHTbMFRl/GaXEKkMflCY5FdzZluNbH93vxcTFaQvSaNJm/rLPjmA1dJJRU86i8UckbkkRn3Sdttfp8OFgVjSxd1qERQNZczIlDmHCMwQKJKrB6hpV924ZWiMdie+hseXUrUCnppxm70xhsoyuZvUjnPDuhWNdMcw5bmrKPOCxSUtR3hilEgUm4Frki224PEbNqnvApJ2bRxoRKuiUwQcdlHF6HZyzjV+k2Hp5Nf+fVKzUcJghK/Jwq2zbVP4OouLdyLcQXLSUqJSNpmtFxZRE8IqRljoNl3IFLLhGZK+GTGKiINEsjXBjYauL3v7LngMuAtZ6BRQlkIGJxoJcgZHz/AIrTZkxDKMT1FVR1EtLBIyWUB1tvjP7otp9PDJ3SNIOzAmKGeXS22enhNZun/QTOuJyxDNdXS0jRl1qF+YR5R7bBLm7eA7E9+FOYZo3aJJAJ6OilZlsSaEGL0x5LnzLTz01RW01RBoJHsVdWFiNp8PHTkcp3qe2FKYNFyXiVbKd8c6KPlOoauy3Wxz1NMmkoUrcA/ZkXxXwIGniLcENrnqLs6FCJ5wo7bcCjA20S3OGC4Plfq7V4/itP5FNjdMapaZwdomQbJk3j42KkH48kphwutQNqTE9XCm1pCFz00YLpbimH45h4p5UvZ2hlL99p7I6+DFezdm+nhU8nQaXIOoUu8r5fXCsRqsIhezxFlS47An3SD3AK9r8MO81AGkBTFGAylV4RPLFgc36GqYiIraxCjWw+J78ZKCT1U2VQKM9TzokSQQkWVVX7hp9HBc2MKCjm2s7zg6g9tf6e3FwpGawvN+t+OCqVgMwPvctVaxmVS3625YVqo7yg3F9Dy1apsl3Kdvh7fA83WqjMdNNObr1R3fzVLX/s56tV1FKG0bv+zm69WUv4eI9n7OerVdCTafdP0fHm69U8VBK+Fhp8ebr1Zlq1Nri39nPV6pkco18b+znq3UgMDoPHnq9XMEX3ffzVbrmG3nvrrbnq3XPcp977/wBtuar1ZIxft2/W/NV6sqtzVWrPuFte/NV6sgI9vK1uuYcj6DzVbrIr2F+ar1ZVk9vPV6swk05qvVmWQWtzdeqUr637c9XqkK4Hw56vUmcyyKtPc9uNqq4orvVAWrqvC6sMkMixSiRe5stiL/6pAJ+HI1uP7oaH9v8AYKJPmfBKvBMdVGQL5kQnBH2bG7E6e29+GzZ1CtK20EudMz0OB4gj1bI9RWRuEJHYkbdw+FjwybQVelI1q00p+h9HjGG9S6DG5XPnfMJcE3DLItrR/D28fWobBSTTgSauey3KVqQNQO9vZw2RQaVQslj5Y14ppisQe5sebrVZhJYXPh7ebr1Ykf3uerVOCyAKLc9XqzI1+/PV6nGA2XXx56vVLQ/G3N16s6c9XqkDt8ObrVZkPN16sgI5utVzBv25uvVmVhe3PVqsyk315avVlU+PPVqsyn26c3WqzxtZhz1eqeptz1erKD4c9Xq5gjm69WQHnq9WQHnq1WUG/PVusqtz1erKp56vVlVr89WqyA89Xq5jXmq3XL+PPV6ujqOVrddX156vV6/jzVermDy1arlfm69XuerVe5uvVyDc9Xq5Bhzder24X5qvV3e/PV6uWnPV6vc9Wq756vV7m63Xdzzdar1+erdd7rc9Wq6vz1er1+erdev7Oer1ePPV6vc1Wq5A256t1ExEVb0UnyBCzgXS/YsPA/A8aXMYVsVQd60f6/Y/1iqpanCJ5A0Shqfy2v4KSjr3TxBGnIxfXKzqwM0iuEknCjb5B6f5Jw/oJg/SnrfiD4HFjSRzUiOxWWGpmmKhrnvdQBYiwB1422kIMLMTiOrroyQIRBpnwXrZiHT7O8WW8nSfKYFl6obD0pT9mQRvtuf8TSWJJ9p4HHLpxtfhOA2frVwoAxwo9WWs5VWIYw+HVSLtA3blvqzXckg+y9uSdYuFScacWqTFPObs1UeSsGqc54kjSQ0yEeUmpdrGwH0d+GbmOApS2KqQzpB/X3AMT675iPyU7s8GD082rOim8klr3O61h8L8LnldyQ2PWjlsa8T6UGeGdfs/4XkmHAMKxZBI1WtaYnYjfPIPddG8RGi7bdvDjGjUaWbKs36L9R8v9aulNbgePDyMYo6drqwAMmhYlRfsQb6du3EL7ekVVJgzRD/U/wCl/EZenFNPlSkj+Yjl+ZqHIayRt+jZ1HhZbacU2rpmFVZ4BWyqmuomDv8ALGjpmenhh2ndpuIQWP2f8Xe/hfgkZMGihxMiir02O0vlTyQREozny723Ow7WHsHtPBeG6DGup5qkhjj/AJhVOZ3ku+zuml9o3d7nm9PRVdXTSzXF8PqMSSVQXCBShWxAPjuHstxnQRTmoGmvE8Sw2qzEcep5XppI1IlZNVPtIB/LltJAimyoEzQ3YfLPJRQ+eoYCHfFc6NrfaR+zhadtGQOFI6kw2XHM2Q4tihf5eCOVCoI90sfc90/aAPf6uKtWkYUnCdSpNCfiGC00VVHXr5loXVpCT+jJNtoHtO3v9HE4M0qKYqBiGLUdQksCyMklUX90AAbgdP8AkL9vLhJpsqFJ04VU4LStijTblChgiGxHtH1D7uOg6sKTkacajx5tpsRjklrC6OxBlQD7XfVW/jyxaitByaD6rzaqY7A9IZVZZIlhIIVlYmwsw9nhzeiBVSqasmpMHzHhuAVC1eyILGzsJANFfVD7QLd+RNgtcbTNBdxBKqArDfUVnDDJf5VkaIilw6pU7ldmA97ZKbX0B72N7clG3sA2mFbaXsrU0IFDNL1Cg6lyYbXLvixJWlEwdQiMgb7SHuQe+vgDwsfa7rA0ZBeuhEwjPcmH1dZhedKc02I0De8iDezpusjKF1bcNb8CLltGKdhpA4nSasz6TeqvCppabC84EUuKUcMcczbhaspk0V7f8XRLYg/vC455FxBxozadChBo1GRsOpMvYlimZZauKc45UmpjWOxAp21iNx4nueHrEJE9NPqNCjUYzhdPtM1Qi79Rdu/DLUKbmpiSJIokjIYHUEctNer1+bq1cfDnq1XXPV6uubrVd89Xq9z1er3PV6vc9Xq9fnq9XV+er1e56vV64789W66vzVergearddX0ueer1dE81Xq6J5qvVx8Dfnq3XRJvz1er19eerVdc3W66JvoOer1cDzVeriTY89Xq4X5uvVxJ15uvVxJsNOerVYzz1ero83W64k89Wq4X19nN1qur+3m63XVxz1arifhzderonm61XEn2c3Xq4+HN1quib83Xq4XbX8ubrVevz1er1xfvzdero89Wq43t29nN16vduerVeuNebr1cTrzdbrjzVer2vNV6uib83Wq68eer1dc9Wq4n4c3W6483Xq4Hw56tVx156vVwPPVavE6c3Va489Wq9fm69XifE89Xq6789Xq4t25uvVxJ8OerVcebr1dX5uvVxPe3PVquHbnq9XC/PV6urnm69XEnnq9XDTnq9XRNvp56vVxJtz1erjcX56vV7cOerVdX8eer1evzder3PV6uN/Hm69XHtz1ariTa/N16urjnq9XEnS57c9Xq6JIOnN1quj7Bz1erokHtz1eriSPDxPPV6vBtdPDnq9XG9tPDnq9Xr689Xq67nTnq3XRN+brVevftzderi1if489Wq6OnPV6uIBH2ewv35uvUxZm+aXL9a9FpN5Mmw97NtNj9XG17DXq17s19J8ezDnB8DwGmaoq5apTcDVgWswP1m/w15F+hS16RtNEKmio4Vbt0syFT9OMj0GUaUq7UylpXUWDyvq5+gHQfAclK3a7hATRskaRFPeZco4dmJUqW3Q1dOS0FTF7ssbeG1vEe0HQ+PFJFPBUU5ZFz7idFiS5NzvtSusTDONI6lB4r4LIB9pfrHEkwYNKNM4il/g+ZcL+XjUSAea8hdj4G5Jv9A4hDyUmK0RFLSMpMAyG6tax4tqlPGGgLiETMLbTf7uw+viN4wmlTQxqvbr1IGkxIyIJJDK8BY6LY9gnsA8TwMo20IlbKKNjGfGwbp9iWAYWr/LYntikrZ4ywKxgK0cSdtxIvr2Hbvxi5cKRhxojuVFKcKADpD6ac49ZM6Q4tJTy0mCqxaSpqk22U6WjHiT3AH1nie2t1rOGHXQaZQQZ2VYd0GXC+hNBjmQceqglFhdbLIZXFikc1mgmP+rIPduOzDgrbX3M6qFTqe9AIoveOSYH1J6lw5tqKOaWgqquVqWNVJeaQ+6Cq/vBbd/jp24RKd71eFBW5ZxJGNFi61YBUDqN/IY4JV2WhEP8AugkLAlSF7X0HtPFicKJO6MxQvdCOnlZi8BekpTPjFdiFXLCsBUNEaUJTQtVOdIqeNgzMDfdawBvxWtvYD0VIdsO6bpr6pYselOccRhzJjsFXUYjLC8pgtIC0UiSeYDf3Vcg6d1tbx4xomtKeCDJO2hv6ddZMiZroTgWCYxBLjFZXMI1djuMRSx2A6FnN9PAcRdyU4xhFGKbpDmAONPEOes64bmrBenvU2jWTBKbEjisdTRo0rNSUYunzEKjcgFQylm7adr8N2SCKacTjPGjc13XfIww7EMZweoTE4cOp/mJmp3DAyOdlPTqBq0sshAt4X14cd6OFE4aNEP6lZUxzp51KwjMOYg1Ri+aqWSTEajcfLSqLmQwL4KkSEIq+xb+PCZ+dQmnQ5pUI8qGLIGJSrjMNdEqws7ELYabbEKWHgT34sRShVDxgvUeGDNeH12Ixbo4o3pUcEXJkexlt/hQCx4YoVBouWcKNT5sUiCSNw6nUEG9+GVIai1+IUmF0j11e4ihjFyx8PAAe0nsB3PPHCvATSWwk11dmNsUxSPyf9HvBCdWjQva7n/ixxqfYNONpJJp9WAwpQVdY0MCyFkhZzsRXPdj2A+PjbjhNJ6rG9WNBiuIMuGtDUSCn2vifl3v5T3G9T4xn29gdOBC6QdU1t5OoYURnPvTWnkyNhFDlZW+RrK5XhklJLKrDawYntt78LmnfEdXRQfdbwEUdj0NxPSdQMyYHhtORQYTRQQvUAWWSVnuoBGlttyPH28ENgdRKumnbcQTVoVNuLr8QNTof7uCqjOnMa/EnlatXZuB9PN1qutAb83XqCPq11Npun+B/6MQ2KVakUsZFwPAzP/qp+ZsONKVpr2zGiv4F12xjLuGpheEUkQG5pJZZLtJNKxu8sjf4mP3DQcTd7ScuTSnoev8An3FqqOiwyhjldmUN5aMzEX1sOw44Fk14LNHIgaSSBJJVKsVUsp8CRcj6uKqUVm1Og5utVx789Xq6Pe3PV6uOwA3Hfueer1cAVYnbqQdfhz1er1tNObrVeA2k83Xq5rrqeerVd89W67tbU25uvV3a+nNV6uYFxzdartVA0HPV6u9tvr5uvVysPHnq9Xip56tVy22056vV61tOer1ZLc9Xq6vbvzderA0l+3N16uIAOvPV6plPSSVBG2+09vafo5uvUNWSMgvVquIYkpihB91D9pvifYOIXHeApQlHTQ4pTwxQfLU42IPAcL9tKK4zD9BsVbkDsO/s5qt1l81XAdDcaa83WqyMdBcffzdarCwvo19LHnq9Xj9r6+er1d30+Pfm69XSgd/bzdarx7a89Xq7Njpf6+er1djtrzderkGQMYwbsNTr4eH389Wq6N769ubr1cCDbXm69XRH189Wq70F9dOer1ZfDUGx5uvVysL689Wq8O1uardea4Hs/hyterE2ugHGzVxWMAeA/o43Vq5C2ul+ardYnAJuRzVbqKbH4flywrVcND3044Koa5mxG7jlVrGxUNY6fDnq9WEgnTt7eN1auCWvbvflatU6Nh48sKpU5Dpy1aqQDpfm69Xi4GhF7c9XqxliGGvN1quYUn4ezlq1XFjcf0c3NerAfeFz3+vm61XakAi1x4actWqzKlxfvy1arGlREwJRt3f8jr9XLTXqasSxvCMBgNfVuC5vtU6sfHTxt8OOIQV7KaUoJ20CeZM74pj4EAvBADcIp1Nu24jvw2Q0E0XKdKqRY114qpNXY/Lnq9XVixuO3NVuuYG3Tnq9XL4Dnq9XhzVerkB7eerdcvo5qt12Oer1cueqte5ut1y56vV2Paeardchpz1ersa89Wq5c3Wq9z1ervnq3Xuer1e+jnq9XY1PPVuu+2g5qvV7vpz1brlzVarsc9Wq7PPV6vd+er1e8Oer1d89Xq9z1erw5uvV3zder3NVuu+br1e5qt13z1er3fnq9Xhz1erkNO/NVqu+er1eHPV6u+arVe056vV3z1errXw56vV3zdervm69XfPVuvc9Xq9z1errnq1Xuer1e5qvV1f289XqxNIBz1bqM02vPVusJYnXmq3XHTnq9Xuer1e5qvV0deer1eVbC3N16u+ar1dMwAuTz1eqJLUKBoeOAVWaa5qv2cuBVJpukqL8diqzUYvfvy1VriX8eerVce/N16vbh9P089Xq4s3N1quri3x56vVxLkHnq9XDd435uvVxLeHbnq9XEknnq9XWvhzdarjoOer1cdw7nnq9XHf4Hnq1XDcCO+nN16uiR4G/PV6vX1B56vVxZgt7nm61XAm+nbnq9WIsBpzderGz2F+brVRmksLX56vVgYlvq5utVx969lv/AEc3Xq47yg937+erVYwHYfT7ebrVckjudPePt8Oer1Mecc4ZI6cYDJmnqLi1LguHRC7T1cqxr9CKfec+wAE89NeqqHrt+LBhVB52XvTZhIqZAWT+dYrGViB7bqWjuGe3cNIQPhzcGvVUJ1B6ldQ+seYTmrqfi9VjuIbiVkqpLxxf6sMK/o41HgFA+N+X2VrbSTipJZrPLexGtj4fC35c1NbiniOkjjAYIV76nta/jyk1apQgCsE1+Hhr/RzVWqRsW3wBta3t9vjc/lz1erntZQdo7Em+lgfjz1er/9OzW/I4qQK756vV0L35qvV3bnq9XIe3nq9XK/NV6vA35qvV3cc9Xq5c1W69z1er3PV6vc3Xq9z1er3PV6vc9Xq71789Xq9zdarq3NV6sLoPDl61TfUUqSja40PLzVaKN1r9P9NmahnxPC4fMksSYgbH6V+Pw4rQ5pplSZqrjN3R+sw2pkSopGTy9W8wEGwOm0ePDhCxSFSaLniWRlwvHZMTWP3JDu2ge57LkDtxUFUyU0KnTHOMvTjFUxCGDz8KlkUzwj7aAHVoz3uR4X14hcGqlaDFWIPS+lH1FYIuF1yYfVvsB8mUhJ4yR28GuPh9fEYJTSgjVROesX4UuTawSY50lxv5SQjcaSpF0Nx2WRRbigPdNMFFVydRvTP6lei1HPQVFBJPh9RqzwaxyL4X23txQFpVTZSRRJMYwfEZauSLE6OSF72YOp+6xsePU1tpLHJVYZjPhEyI47xknafhr2I5rVVdNMOLZBxwOJ46ZpAdGAF9pHhp+XLa4rWimasyt8vKsU0e07gGGvcjmu8Ne0Cs8GV4oYmkljZD8PH2hvH6+e7w1ruxTpgeUUWaWqihkdol8wINPrDfDj4VNNlMUaboliWJVkqVrVU0E6OPKFxvUj7VvEjjsAiq7KO/VYv8nV0k0xEdU/vsN4/Sj4q2t/o+7iEomloVFZse6QZOz20eY0pv9OcEMqqC6n2nT3lP5cSwQaV4ETQ29MegVDl6lMyho1YAMpjYHXvbSxvxel0Iw40iU3qoc8D6L0KeditaFWljA3PJFZrDWyW/e9nEFxe6BCdtKWrXUZOypZnxasdsByjQzR4et0EtiGcHuSTYjXtbhIDrOpZk0ZK8OCcBQnZE6M5hnCikpBEzewXJ8e57HitV4EUjFqV0cfp10Qp6WbzMUk3Sr+4DYg/E8Dj10XKNm2AilJ1o6ZZdw7Jk1dVJFK0aM5gnYxqwUX92YdmB1F+Bx9wijthIJqivEcpS9ScNxrqv07g85cBZ2rsPqpLvKEazzRbe4Qajx4vK+5IQrjsNM/fKhwqz7pPjuH53ytkKpjpyqvI0zMltyAjYY2ZR7y3Fxex4Ee5PelI6QKERcGjV1VZpRUVDRxlKFQAPYPH28kZtvQIoCrXqNSJIlkQqR9occKZpmaCnNWG1NHTOSp2WPvDXhWqW6L3UahTR0yzvlfDYDhuaptsdRI/y8zLfyp01C38Aykj2cjO80lc1e2lKYNJStz/llMXenaqWRGbaHHbcToL+I4PG81ZQACeAqxoe8mVlNURpPCwKkdx9HDvvkOplJmnU0oKfEKWqnNPGw362Ht+A48lwKwFXqdxVW670PPV6uXxPNVqvc9Xq7vz1erl356vV7mq9XV/bz1ers9uer1evz1br1xz1er176Hnq9XvDTmq9Xuer1cb6683Xq6Leznq9Xr356vV6/PVuu+55qvVxvb6uer1e56vV7w5qt16/PV6vX56vV1zVervvz1brrnq9XY56vV3fnq9XXPVuvd+erVdc9Xq7vz1er3PVuvc9Xq65qvV7nq9Xuer1e56vV1fmq1Xr81Xq9z1erq/N16u+arVdc9W68Tz1er3PV6ur83Xq9cc9Xq9fnq9Xr89Xq9fTmq9XVwO/PV6u9Dzdarrnq3XV+er1evpbnq9XV+brde56vV7nq9XXbnq3Xuer1e5qvV7nq9Xuer1e5qvV7nq9XXNV6vc9Xq9z1er3PV6vc9Xq756vV1z1er3PV6vc9Xq9z1er3PV6vc9Xq9z1er3PV6vc9Xq618Oer1dfE89W66v/AB56vVxJseer1dHTnq9XXPV6vfHnq9XXPV6u+ar1dc9Xq9z1errmq9XDdz1brq9uer1dXHN16uuer1dc1Wq6vzVbrq1u3PV6vE81Xq4HnqtXHmq9XA89Xq656vVxPNVuur35qvVxPPV6uJ5qvV749uerdcSbDla9SJzLB58LRyjdGwKsPaCLEfXxK4JFPprX8q+muKdIfWNTYbgiNspsVpqiBhfWnna63+ABI4Wo+2iktltythPBEMcZZ9P6OL07KN1V1Dj+XsSaaAtdodCTp/yD7eJi6k4U4EmiG+unCsIzh0uGE0KzLX084mpWKXXdYqyG2tmX+HCo3AbWDw40pcYLiCKo1wrJGOYziElLBCYZwHK27NtHvEHwPw8eHSr1CeM0BQyomKFPCeh2YM19OcRztk2aXDc1YDJC1RDHAwp6mikIBqJCOxjewY21GvEQvNDmkiUn2g0eMslSegih99N2KZiw+pqTUwzYDm/BphT1tFUC0cqsp910P+Ie9HIvhY8eeRqMzKTsNG9tKduBFDd1L6+0mTKN2wrDpYa1htb9HYFj3Jb9vjxQ1bd4duFLXH9Aqojq31AzN15z4tHixdaaBGQIniw+HbglQ2GBhQPefLysaL9T1tdhOZK/C0ZD5ZjR1dAA4UW2lv3Sfz4oI1CkkxSDztieGyYnE2D05p8RJBQK59xR3Nx3v2txS0kgY7KTOLFKVMbpcexmnhEDR4nKIv0b/wDFo0Dow+0Dp3+jjCmy2OqnkK1HDbR9PUfmT518u9LhMtFPl6hgkqwmiTVMihpNRpuUG2v0cBdk2Rqc2hRMeVDzMXNWlsbUgT50B2d8JlrMpSy09WI1hkp2eBWA3oSAxI7k24dW6oWMKC1xOmsyYVh+VsbhxKvgSd/JVoVJurXOhFu+nBGHNdBjTpo3Hp8OG4znClzJgtC1HU0tmeSIEwsu7UX7o3Ci7PgIPGhNYJlWoCIq0v5F8dpEp6+AS+bu2a7rhx2b2gg8jX7ThUl7RRek9PuD4Vm/+c4UfJMxKyRuNVII3sPiBoPZ3HDH8wSINF3cAGRS66odQaHpvlOXBMFjtJTggKze9tP7wv4njDLReVJp550NJqmDNuOZmzDimI4rRbammDmcRRNueIr9r3fbbgz7sJAFR24tThJoJIeqmZKYTT4bDBNTwqNitGAym/ceIZT7eOm3SdtOofUBUBOqOYJswYRj9fRwNU17tA0jIoWQ3/eH8b8v3A0kcBT6HiVAkVaNlvr/ANRcIxU9QKcUlRXV0BwaomXY6TSRxgRwVCkWKNGBta3h34BFWaCNOMDGhn33GB0UXrqVmXpdlzqAmFYZgNRisVRHFNUOQ9PJFKwvPGsZurBDcAjQjhqy0paZmKD1w622uNMzQf8AU3L/AEj6iTpi+KVuK4JNoFdo1miVQPdF1sygDvxYwHGBAANIXe6fMyRRo/TFkTJOMQ4akNThWYcOwqpWZ5ZI2jklCaiOR2BKxMTY99eIH3lNqxBE8OFG9vbocTAIMceNLX1J5a6fQZpkrMlYPDg88se6qpoZUlg76NCU0W47i3fhxYK7+ZpHeMJYiKT/AKY875N6Z9Y6PqDj2WabM2CGiqKaeiKD3XYWWfYQdzLoSPEXtz16yVJgYGfbV7VKZmnLrv1grMezTj2VMDwyny9l/EJaOq/lVOQYhIrKY5o93vRM97nbYfDiKztgkBZxOONGjruk6atU9JuVsNwzpdPXlN74riFVUylrNc7tguT37d+KAAcaSunGhOzh03yPjDJjcuFQz1lJZo92m5QbtESPBhf6+JHWARhtppEE+KkQscMQxIQUyUMNWI5fl1GioP0QXTv4X+m/C9lnQSDxo5cd1ARworOasgQYHmRs5YEojibb8xAG0kXXt/rA6g8Is0ysXbZQMOjqNM97rEGpuG5pqJauOlgqDU00dz7xs8fgVcHUEcxfu7NyzMOCD7j5GmCSg40Jk2YMCwuamxeph33JBQ6EWFtD2IPiDxC2vGRS5KwMaJV6o8uYdVYKc3YYrxnCZ45oUfsKWZgJFN+4XvppbmRGSXJcAB/iHvFCdz9o2F9FNOTMOofnlrsBbZLJEqCx/Ryp33Knc6/u+HdfZw4eUYg0+gDhQpYxiUeFtHmeKULHFJFE5ZSD741D+NlYaH2HiVpZ+2rrTxoXaLDhisVPmemO2ogtIrI11ZP3T/rAfeOGLTsYUWOooxOV8wJiWHiSQbZCbOP2/QeCy3cCxQUfb0GlQZk+0hvf4/t4biis1gefuPbr+fHKpUVpbkkn48tWqxtNtJB0t7P105utVHeoC3N79yf483XqgyYgjDvceN+brVNr4ha+06nnq9UN6+VQT3BH0nvzdarhFiO5htFz305atVOFaLXcaH4c3Wq5idG79/Hlq1TjDNDKu29jzderOpVu/ftz1erIkrKSy6EduerdOUUvmDQ69uardZVbcbtp9V+ardZFe9j489XqzhtLj2c1W6zK9iGP6/389Xqyq+l7681Xq5AqTp4c1VqyBx2PK16sgex15qt1lDg6Dmq9WQN2t/Dmq3WVZGHfnq1WZWB7d+eq1SVbsLWt489ValIVJAb7+erdJ7MQ305Gl/jyhqwotfVR/mqpcMgW1RLRPLut4qpCj6xyN7rByh7aiUURXOeZ6SHClrkHmyEmm0ud1gNth7dbfRwzZQdlbWqKBXFspVWIVD4/j0qT1cW2NYrGyIg2n6DrqRw2DmnAUhKJxNDlk6iZc9YW0Q3kz0+xR3QNZiR9JubcYGNaXgKtky7JvqFk7X+/T+nggTQSNC9H/kh8eKaZqMLDTvy1arnIw2d+/PVquCtrfm69UsSqw08OerVSUY30HPV6nSNrCw5qt1LRrmx56vVMUjtz1erICB35uvVkU35utVlVuer1Zgb35utVkUjx5uvVmU27jm61WZTzderKrDnq1WZGBI5utU4BvHnq9WYEc9XqyA89Xq5Dm69WQNbnq9WUN7Oer1ZQ1+erVZQ3ieerdZQfbz1erMG056tVzvz1erlfmq3Xr81W66vzVerq/NVuvX56vVzB9vLVquQ783Wq5c3Wq9z1eru/PV6vX56vV3fw5uvV2GtzVbrkG5uvVyvzVarvnq9Xuer1e56tV7nq9Xuer1e56vV7nq9Xh25uvV3zVer3N1uuE28xMI9W2nbf220/PjS9hirCqNcydWOrc/WJ8QSraWvgrBBDSTAHcqyWlRF7WOgsdeY/uPKUvUomZ5FNKWoKih19c2Rs/wDVLJeAdRMp4fNVoS8TRQK3nU+4BVcKBchmDeGmnBqtC3il2MCI8qfeTqEClfhHp7wqjyplvF81I9PmSspoGxKJXBQug9yRgfsylbbraE34lVYIVBxB6KWttgiTRwslZPiwlvNpyxMi6ltdumpv3N+DlhruU0zpxom/q36pvvGV8JSVI4AWfUBNlrMSve7e0/Vx1QhOr2UbtJkxVYHWTq1hWO0E2CUlRNNWCFWi8ltsdOu0KUIHulbCwtrfueFrTKlq1K2UbrUlIgbaK9Q12L4nX4fVVM5uyK6RgW8tAxA3e2/D9KAMKLFKJxoU4urGaOjPUSHMlNWSM9KvmU8IYlQbAvcA+9uGlvjyzluHhAFJ0vd2cau96O9dcp+ozpXV5ww9UAr0gjlhZgTEQ22aFx3Xa509oPAe80bdWk0ctrDgkVVP+IX0Yruk09Zj+UcHL4YyIs0oBO2OYWAsNUCsNCOCawWHFQo40WXMoTIqobCaI4ZhhqWCSzOCIr/umxsB7LHg7ONBAYVzqMEXC8ryVWLxGSoLRlg2jBr3O099e2vPTJwrRwFSK6tpMLq1w6JRCk8MUqsouQTqwfx17fVzQE1qYqdg0FNABX1puJJFHvEdm+jQi/hxtdXTQ1VEtNI0KLGZWK+6C+33QACRbsbduFYFGc02VONignNdECvlhI2G25BXVbe0Hx46EzhVSrTjUrEMx01Ws2OVMkhaArspbEJZrb2ue9r3A5ZKYwrxXONJnP6VkS0dXHIWeR2tGPtg2FibaEa6cXMRjSJ+cKZscxStrcKjxwlo5oiI6mO9gfASWPgfH48eQkAxTC1Eiaw4TidVU4Q5qEDCY+TE5FgXOuuniObcSAa8hUjGrNfS96GXoMpjrX1ilWmgSF2w6nZLlpGICTShvAHsPo9nARe3moFCPU0dIt8JVQLeqbqng+XMBlynk6aSdqabbVzRyXLBhZhu/wBQkH8uWyyw7s94eIw6qIlpCaCD0/YhSSVdG+IeUkElQPmFI0kjb94/SdDwaKkjCmhhR3uoHT7A8EyPDV/MrhsuKWqKOpIF4nYlUBPbZqAw00PCB5BRtxpWkhWyix9U8/ZgzJkjD85mI0uYaSpgwxjTG/nLCpXfvW/ZjYX7g8Je7CSQdm2mXz4ZoxuE0OMU+VsLzPnZXOMwwRRyRpoTY3ubdvdsDwIyCvSnZNEBVxo+cHqey508ypDVg+Y0ESkxE6kWttv4G/D2QkRRqHtIoJ6H1yZbxPNKUuIyGP5g+4rA6bv3T7CO3FLaiRSM3QmrSuh2aJM3YK2I08rSUiW2+ws3gPo4ZIxo9aVqFCxBmDDarFWwmnffIASSO2ncX46DNKqeuWr1dHm61XXPV6vE256t17nq9Xr356tV1fnq3Xr2789Xq7B0vz1arq+nPVuujrpz1erq/jzVbrrmq3XA9uerVdE8rXq6vz1erjfTm63XV+ar1dc9W69fw5qvV1fW3PV6ujrzdargfy5uvVx56vVwv489Xq4sfHnq1XAnm63XR56vVj/jzdarjfm69XV+er1cTzdarrdz1erxIPLVquJbwHN16uB735utV1fm61XE6fTzderoac9Xq8SA30c3Xq4k89Wq4k683Xq9r25utV7vz1eronnq3XHv35qtV4E+PN16vd9Oer1dac9Xq6Ogtz1ero/Hx56vVwJ1tzderh9HPVquvHm69XE+znq3XDm61XG5HPVqvE+HN16vd+er1cNx3a9uer1dc3Xq6J5utV1z1erie9uer1dH/V5utVwJvz1erhz1eriTprzderjrex7nnq9XA+3w56vVwJ156vVwJ9vfnq9XHnq3Xd/Zz1ar263PVqvctXq9c89Xq4ntfnq9XV783Wq4Hmq9XRPs5uvV0T9ZHPV6uBNjc83Xq9c89Xq430056vV647c9Xq9r25qvVx783Xq9e9+erVdfD2c9Xq6v35uvVxJ56tV3qDz1erx5uvV647ntz1eprxXEaDDKFqrE5FjiGmvj8APE8opQTtr1BA2A4JC0maKKgjoRJe0joquyn95j3UHwHs15RsJHigCqkUzYdmLL2KGWPDqyGcwAJJskBC3PZj4EnitKwrYarBp9AFhu/d1sDx2q0nsfy3h2P0hosQXswdJF0ZGGqsjdwR7eMLSFU8hRTjRRMyZkzdkXMc+V60POZFaenltpPFf3ygHZ4/3l721GnAk+hTZmn3fHimjFdA+s2HZpgGXK+oVagMyxox94W/dJPt8OLLZ/VgaRIVO2jamrLU7PGNr7dW9nhut8eO3JhNHDOJqqXrzi+IjNFaaqYQYdTzgOX+0i921OlytyfZwPpMCjR5WmmLodg+c8yrT9UsfwJazLcQZsFo3mVXSIkh6+SBhZ5ZAPcDH3U7C54ZwE9cbfwpCVaqVmYepfXfqRWSZd6QYcuF0MMrRmuZAEbYbG8jDaijttUEn28aL7jhhIgUSuBQMD20ULrJ1Drst5tlyjmrOdPjOM1sS0te1NAopoIQwZoWcayubWAA0J7jtxpYJpewvT4VGk/hnqGrsp5jwXNeWKSOpiwtvLipJjZjENGkViQqva9r9vEc8wz3eJ21stajRhOl3TXMnUWnx/1S5klkwWknFfX4ZSII5ZiixswmMxuE1FlIW47jh2loHGmu6CFTxpYdK4crZIyNl8SyeXTSYRS1mJJE9qitlrS86I7j3irv8AbN77R7OI7h0IJUql8hKKQ2demnp+6kYFiucc3o9JjFmKSL+hpkcaRQIqXBW1hc6k8KEXiV4A49EUh0odONLv0w9J+nuT6mrrEwekTMFMoWNpgW8mJ1BNRHuvdgNPaCeWW6VbDhR41bIaxAxoF+rnWjGemOaMxT4BVK1ZXxx0KznU0tOCZHVD4NJIQB4m2nblgsgRRXeP6MBtqF0Lyrkfri+HYD0287C5sBhOJ41irSbKmfEJCflaWJAdrRKw8xmINhYdzw8aOoUnac8NQOqfSr1u5nkhr853xKiwhg6fLSxK8m0/b8tdXNtTbUjTnloKsTSdSSqheyfirVWFwQwS/wCkPKS7gMoYKuiJuAIu2ljqLa8dTRkcaOt0fp6GZ5hLHEzxoEW4B2p3axPtPc8NG8aLXKAjP3rHybknMFXgvTRBimzekjE2pknBsWitqwH73YE9ueW8E7KKlvBOFInp36h8yY/muXMGd6tqmgwaGWvqYlQbFIW0aqvYMXICk39vEyHSo415tZJoRcs+obMmbppMz1YWiilJSGKM6CNTc73OrWPc+3id19QOFGQICcaEHB8ZxHqpm+jqDXNSR0d5aWyhrugvfadD8Sfo4+y4XDBpIfFiKAL1adTK3pelLBmiakxrE2V6mmSBDHPHAty7VcZJjana1rEgk6gXHPXKwkhJ41fVHrRKn67TZpwmKSfD18mAPFABYD313lo1NvfUG1/bwOrtgmTNMutk0dv0Z49iGJTvUYam6hrVIkO+6xMn2dwsD5p+zY+HDXLpSSKo0mE1ZFSR2XeNb9r9/rP0cGFWqbaw18Neer1dXtqe59nN1qk/mjMuE5RwCozFjUmynpluQPtOx0SNB4sx0HNExVgJoEsA6ZS5+lkz71RRjU14Hy9GrFVpoP8Ac0NtdxGpHtNzxrTq21ZcbKV9D0W6cYax20Pmk/8AFjs33c93YpjSKX+FYHguDoY8KpYqcePloAT9J48ABVqd3by03m5HsA15avV3fv489Xq7I7seer1cDprzdervw+nnq9XDaB4c9Wq62356t11a3fm61XK/1c9Xq7HPV6uSjTnq9XfbTm69Xra256vVkF/Dnq1XMXP1c3Xq6AH2uer1cwvN1que23PV6vWA8Oer1cSQObr1Rmd+yC/PV6vBQuvN16pNDR19diS0kMV1XV73BNx7uwdjr35QmKsBNGOyXkJMPX+Y4qAX7qvgo/p4XLd1YClKURQqFlS+u0Ad/hxJT1YKKoSqgEqI6K17eYNrH4kHXnq8azPYod/Yanm69WNDe28a3uB3t/bz1arILDX2Dm61XRuRZdDbTnq9WMKoO4m+n6/Xz1ervQanx+rm69XdhqBz1erlrYW8ObrVe8Nw+/nq9XaqLkWtzderILXJUWJtfnq1XA21tzderj3Fh483Wq6IuNNbc9Xq6B94E689XqzoARcnm61Xv1/v56vV2Ao97mq3Xem3lTXqwta9uNmr1wFiT9x7/dylWrmn8e/NV6sUg8OVq1RjY6nlq1WPQGx44Koa8bga+3l6rWJjt90ac9Xqwub3F/19nGzV64oQCCO5/W3K1upsYuNPv5atVMRr6H9fp56a9UkMSPZzc1WuLEg89W68PtaeBvzdarKlgCdP176cvNarg9txFuemvVHYE6Xtz1erKigDU3t305eq1y2mVWD3RV7ntu+j4cuMa1soM8X6hYZEkyYSD5m5kJIsfd0v8B7Pv4YoZnE0hW7GygXnmaeUyvck+JJJ/PhqE6dlF5Vq21jC2PLVSuRBP0c9W65Ac9Xq5bTzVertVB56vVyCe3nq9XO3t5qvV6w56t17nq9XdvHnq9Xuer1d81W67156vVyHfnq9XYHt56tVy56vV7m61XfPV6vc9W67tz1brsc1Xq756vV3zVer1uer1d9uer1d256tV7nq9Xteer1d89Xq92HN16vc1Xq75uvV7nq3XfPV6vc9W67tz1er3PV6u7c1Wq7+PPV6u+er1e5qvV7m69XfNVqvc9Xq9z1eru3N16u+brde56vV7nq1Xr89Xq9fnq9XXPV6vE25qvVjZwBz1brA83NV6oxcnnqtXE9uer1e56vV7mq9XXfm69XfPV6vc9Xq6LAc9XqjSVAUctFVmmyaqPt44BVZpskqGJte/HYqk1FeRmPw5aq1hvzdaroknXnq9XV9eer1dXt483Wq47vAc9Xq9vN7nm69XEtzVerhfW3N16uJPj256tV647nTnq9XQPs5uvVx3eJ56vVxLezm69XAnxGvPVquJK3ufbz1er2n73PV6uvsj2c3Wq4F79v7+erdYy+n8ebrVYnlA0HPVqo7SG2h5uvVhJv2NubrVcSTew156vVjLW1PN16sZctoBppzdarksZPh/Tz1epKZ3z/kHpjgsmY+oeL02EUUIJZ55FU/QBe5Pw7/AA5qYr0VU713/FZih8/L/pywgynVTi+IoQmuganp9Gf4FtoPsPLATXpiqjM+9Q8/dVsebMvUfGKnHK8m6yVDkpEPZFEAEQD/AFQNPby8RVdtJunoC53sLm/iL2P0+HNE1sCnmGjSwZtT8PD48bmrRU5Y9oJkFrfDU+zt481VqzMnuXaw+Gtz4HQc9XqybDYgjdYgG+gFxpY+N+er1cwLSEaWHe/Y+NtPy9nPVuuYjDHYxJNgSNDr4fTbnq9X/9SzXkcVIFd89Xq9z1er3NV6uQsOerVe56vV3+zmq3Xd/bz1erkD4Hmq3Xuar1e5utV3z1br3NV6vc3Xq9zdervnq9Xu/NVqvc3Xq6I8Oer1YmQHm61UaSAMCDy81qg0zx0xy5nbDmosTis2uyRdGU/T4j4cdSopqhE0QXOvpybLVTJ51KaiJ9wRl1Ug9rjikOmqaKCSk9OeYc0Xp8DpvJBJ+2tlUgePwPL97WtFAHnn0u9R8tVvzuKYbLAImJ8+AXXT95WTUHj4cBpsprDgnUj1A5XpxSUGOTVNPDYLFUAv27Xvrx7QFU1rIoxWHeqypxHD48D6uYLIpC2MsNnRgRa5Q6jXW44mctydhp5DoG2izZ1y30tzNmI4jgDJPTOCzw1EW1gPG27vb2jilGtIg02opVjRaOoPQ7Kld5lblqj8qYDdsVjsYfR4HhoEah10Xlek9VBjlf0x4zn/ADCuEYLiMGHV8tjHDUMyeb4XV+1wdLcYWjQJNPJVqwFKLqB6DuuWRkjrcwwRVNPISPMjKzKNL+9bUcTAhWw08QRQQUfp/wA41kvkYRTLWyAEskcTliB30He3w5eIqoM0oIPT9nCjpzPU4TLGQb7UhkBAta4LDlwYqhE0tunfSXFqXGEr4aJ6XYRfeOxB7gdiD4+PHgumtNHgj6UwZ4poZqqjj8+LTcV7fBT3HESnNNKwjVQ/dM+hWI5noRhkNMtPLCCVkP6NwR2IbseFL90lqjFpgrozGR+jeY6F0o8XqZMQWJwWRgqggafl4HhO9d69mFGLbGjbjQkYl0bzXja/KzxpFShtyAsPf9h00vbhalwJpUUk0IGVujLYQIpJUUbdGW2v1A+HNKc1VUJAow2EZTwnDIVqGRWFtbCxUn9nExBNWJqNVSYZRTbYlWSRTdXXRh8CfHmtlNFdBJ6genM3WLp1U5YeskpYZTsLx/aFxcaccQgqVhVO9gY1WJkT04Yl0SzsuW8KxsP/ADFCTC6ArNf3WU7j4+z6e/EN0ounSoY9NPtrCRIqxTo7lVshZTfL81FTQISVURAkL71wy31X6OHFjaKaJUvbSG4uO8gCjOYTY0in4DhwrbSMU6dxxur1BrjCIWExAB735qRxqpoAs8YFQtg80sESARyeYRtAvdSLg8j3OWkgjSNtaGANEuxrLSNWRCnkZQvvLt8SNdR9fAoG4oiK5o6nQupqJcMZapiyRqAbn7uC6ywoyYM0MRwmshxBZqW3lX3X8RwWBkgzSqlfuLe8e54bVeuX0c9Xq9fnq9Xr89Xq7BHNV6vfTz1er1+er1dannq9Xteer1d69uer1eF7nnq9Xieerde789Wq7vzVbrr489Xq9fx56vVxF/Dnq9Xuerdd9+ar1dX56vV74c9Xq9ra3PV6u7+PNVuuj8eer1d315qvV1fm69Xuar1e5uvV7mq3XuerVe56vV1fnq9Xuer1evz1er1+ardevz1ar3NV6ur89Xq9fnq9Xuer1dX56vV6/PV6ur+znq3Xieer1dajnq9XdyRz1er2vPV6urjnq9Xrjm69Xr+3nq3Xuer1evrz1er1+er1dX56vV7nq9XXPVuvc9Xq9zVer3PV6vc9Xq9z1er3NV6vc9Xq65qvV7nq9Xuer1e56vV7nq9Xuer1e56vV7nq9Xuer1e56vV7nq9Xuer1dX56vV7vz1erq45uvV3fnq9XV+er1cdw789Xq9u8Oer1dX56vVxvzVeru/s56t11z1er3PV6uuerVe56t17mq9XVxz1erxI5qvVxPPV6uie/N16uJPPVuvH289Xq4nnq1Xuar1dc1W6656vV1256t10SOer1cTzVerrmq3XAm3PVquJvz1brjzVerqw56vVxPNV6uJv4nnq3Xuar1cDoDfmq3TPWvTSkwn3mA1AFzxhRFPAUX/FOjWWsydVafqM9KWrqGBYTuICHaxaNiPFlueIdBJwp4gbTQ6phmINA6ST7SQbKgtrbxJ49oMVXUKDvJWFUddiM8coPm07hmDHuDe1vr78LENSrGnSuBU/qv06o89ZWfLksJeFg73UhXVgp2bW79+OPsahhWkubZqkDMvQ3HsqZqWlgqZqWSTcFdW2lbk2BPsJ7Hw4FVDTwoPlJBo0lB1i6i4dgOFYPmnAKaKopaY0ZqoVVZniI2SLLGDtlR1+0p0PcWPNB8gxR6hw8RQU54zKKNaHOeYBFSYnhkTYbTVDGxqKQH9D5xOrtCp2qx1Atfg0ZGrAbNtLThjRSOpM2Y864Y+MU1ZNXN5whhp4gXaYnVo0A18wKbr34ImoRhRU7KqLnRZGTB8tyZ2wrEYjXU0c001LUloJDFHa/kM+jv3G3vdSOKVL1HSRRR3ECZoEsdwamwTBazqd87FUYhNXfKNhNTEwkeGWHzBVMdBssbDxvr24oSdR09W2kqhoE0AuEUFTWZ+WrCs8UUQ2G3ew14YbBROrGjm+nnJOF529QeXZ8RjDUdCZKuo29gsCmWx+Fxwhv3C2yqNpw9tCTKWw68J2DH2UE3V7qHDjnU3GM3oNvnV07BWPuhSx2lfZcDtxTbW+lsJ6q3cPanVL66Ya7HJcYoDPFIxdTcoPYVu30/Djob0Gkri9YmplDjlTU4dEstRI0cIXyo73K377SdQBzREUiIq1H00SNU5ConpH2V0lQdzLrdSO7Afkfq4SXFCqx+31qyjAM1YC2GmJ6l/5rQsGClbLLHpcAjs3s/PgOLdDMKrHnDMmQ834BLX0lWkAmJBdTa0o920lveW55cIKa1qmiC9bMuZjw/C1xnFZmqoArpE9ySV8A3tK+BPDZoiYFBq9SdM1Vb1FwDMOX6Bsey0zwEEl5Eba9zqSpHf6ODBCwvA1H0FGIpvyFjtTjOGGfOtCauHcIzVxx7JVDfZMjoNp+G7v24keRpPhMdVHdu5rwUJ664dXsuVlHgFNm3JbfM4dQvGSygFoxe7CRBqAfbzduqTCtppU8gjxJ2VYTkODIXSzpDhXVHqpAytOwlo4NWFWsgH6Roz+7EPrtwCPFy4eLbfDaej99DllCGGgtz066VXqUq8gZ1wDL3VPpXiMFdh9fBdYUZRVUFXEu6poqhDZmhkW7RN4dr8X27ZZJSfX8aKLtQuEz0bDRFcRzSIq0VsZSuoZIwzhbAxq2hG0jUDsfjwSIbkdBoCKXBowPRfNkOUOmmI9SsmTJRzRwV9OIZoy0Uc4H6LanY+YCNpP2W4Q3QlwIV1eyhXbE92Vp66A/o7hfVDq7mGrqcOqvNr4qeaZoHlVA6AXbaXIDEez7uCRKk2/lRMAp40YvoLjEWF5pjwfGKe8M0UsUhJ2lWsQPiGVtPo45eN94mRRnZud2qDSox2i6UdQ8RpajDMWbBMQgKUZWsBaOV4H0UyDUG1rX8NeELanWAQRI24UIFJbuDIMHZjVtHSyqrso9L6HDId9QIKUtJPSS2lBYkyWibSQa7tO/08Ki7qM0oU1QTydds8ZIzDJBj1UMWwyVrxu67GMZ13IR2IHgeMh4poocPdmDQ0w5nw7OMFFmDLk/zFK5kRrd1ulyrDuCpHFoWFkEUpRsNJ3G5oGR4zEJW2kqD23AE34qUcKoKqszf1cxXBc3VFdEkphaR1JQ2ZSDt0t9rXgdVYouEwoA+eNG5VpwOyhVyn6j8UzlQNlmsMNbJT7ZkqI1KyNFfb78fbeh0NvDXkfv7rsMq1pkA8OE/hTjaEuGKFTNlLjeYcmYll+o/SzzUbCFhYBZGUkRjdoCR4HT2cctkpt1JjAA0LS3CNI6KL/0OxmsxDJNLLicLCSlBjEqg+5LG20qb66HUjw8OCm9QErw40X2yipONGQxvBJ6jKlbi9fukjki3ny1LX8s3DbR4r3v4j6DwNochQAo2UnDGlpkDH2o6COknU+Wsd/cuQVIvuT4MO44/qg0lUmaHTLdRLguIpBXXMTAkMmth3QH2X4btPaTIomda1CKX81erBaql1jbsL+PiODi2cDomgi+33ZqOMWTsQRbXv4fDhnFIKkLiSSag6/r7OeitVzaUv8Ar7eerVM9VOwYxg2/Xtz1bpinxDyrs7WUHvy1aqDLmXCoYWkLgKl7kmwHxudOW01qaBfN3ql6IZIZoMxZhpInXQokgdvosl+K0sKVsFJy6lPGgBxj8Q701UFRuosVmn11CU7W+q/FYs1mmDcppxwf8RX03VhCVOKz0/s30zW+nTmjaLHCtd+k0KGB+sP05Zgk20Ga6NGYjSYvH/ysLcaLC08KcDqTxodsBzvlrM0a1OXMRpq9LaGCZH0+hTf8uMlJTtpwKBpWw4q0T7ZDtt/iFr/DjdXp4hxWOYey3w56K3TnT1YHvIbgm1+Vq1O3mqx93vzVbrKJLDd4eB56t1yEmhJvzdarOHHceP625qt1kBF9Oer1cg5Bt2I5qt1kRu1vbzVeqQD7Pv8A6OVrdZluRr9fNVusqnTTmq9WVST3/U89W6zLY2PiearVZ0extz1bqQjAm5797c9XqZMdXzYgq6k6/wB3GlVcUWLOprYM2tOUcBPKVnYXVQvdVv2up5F90ZcNSLbCECq+c84elHjWIRiLbS09Qxpip2ncze4yjsdNLcELJkDypI4IrDWYjDJNU/MttnieQlvgQo2n6+KIpuaFnpvJh5z9hImqBDJDZ2B/5d7bfX4ccRtpK5sNWY5eqo0njWM2AGgP5X4fpoKGhdjqCYxbTimmKiNM24gnlq1XJXc/bOvN1qswfat/Zz1erLA/ck689XqcYpFDXbmq9TnHMjG1+ar1OEDePPVupgYEX5uvVy3e089XqzBvHnq1WVTpzderMpuNObr1ZlPN1qsysTzdarIrePPV6ue7m69WdH8RzdapwD+I5qvVmVubr1Zg3PVqsgItzderkCDz1erIre3nq3WUc9WqyA89XqzKbc9XqyqR4c9Xqyg681Xq583Wq9c81W68eVr1cb+3nq3Xt3NV6uw3N16uYJ5uvVzv483Xq8Dbm61XYP589Xq5X56tV7nq9Xuer1d89Xq7Btz1erlu56t16/jzderu/t56vVyuO/NVqutw56vV4Hm63Xd/Dmq1XV+br1d35qvV3z1epmx3HcJy9QNiOM1EdLAvd5GCi/sueI3nUsiVGKsBRN87T9GqLqThmfqGgpq6pqirCsjlGxZfMC+Y47aC9/G/ImvHme+CkgGcfWl6UjaaUmVvU3gMPVOm6Z4kggpK+Kb5Ko1BaZHYtHIp7bh9ntr9PBJa32rA7NlNKAJjjTXBgmP4j1cxTOOM1d8PqnhioqcNoXVSG3DsLeHx5VCCp3UemjE+EUN3UbOlN04yBUYrVyLHKEPlixJNh2CjXXgvPRSNAk1RX6h854jRYemYMTqWNRizCedZTdhEwusa/wCqB2t48ZjWrSKN0eETRCJK16/Cp8Wpo3Xzy6qH1ADa7AR2va9uGYTBg0yVSJFMGCVGLYsuHwwh1jaUwiS1mIU9tPC5t8OL9ASaQFRUKfOusD5fxaGrEhkRoUAa12Un/KafR48XN+Ki9zw0rfS76la3obX1EeHURr6PFFYyxvIUY3Huk20A0uBbuOJLq1FwINPMP91WwPBjXTn1V+nKrxeucVUWK0tNQSkAGWJtQVZe6uhPj3PAYts2yusbKECVh0dRon/p/wDwdqnrbmzMmWcErPlYMGo/mBNOpZpA6kRrsUjawIJJvoB2J4ft3Tj/ANsYYmeeNE7jbTJ8R27KrW9Y/pqxb025vPSjOsqy10caGpdfeZoyoaJ0Pjpbvr7eGNncF6ZEEGIpHcNBABBmaIfV0kUVRVV0JJKgKvt2gAaW4f0VU95ToBBW00mKDzKUhmcXuQe66H+HG104nbS2xTHEZnZktE0dgV77nN9qj26acSpbpQV1yqMcj+Xko6RWdlj3DdY9h/T354IjGrFzhXWF5ypHwz5qpjuygg6XG4DUEeItxwtGaqHRFOk1dJjlFBLRKglWMBd6+7a/aw7fTyyU6dteKtQpF1tNJVTfLzkxecCjKTpprYW8b+HFIMY0lImrXfw//Sw+P4b/AJzuotFfBaWpD0UdVHZqicd7I3+5KBck6ezgbvriTA9aObZmBjQoeov1hLjecqrpjlaMyrG81IywgWGxfdMajS4fxHYcIW7bSnWrAU7c3ARgKr4r+gWJ4LRVFZj9UtS9c7TVSDVYkku20E99t7X9vKfzYkwkQBs66AiniNlFmxeppel+PSUFNLJsLK0VwCCji41GoF/h3F+D22c79AVStC9QmrGennUluq2SqikzCFlo4KEUxLAMBIAzqVU6HcbfXYc3cowmlbRor3R2pzbT9WIKPMdE/wDLDVxKQY7R7lP6PQ/GwNvr7cCN0JQfKmFlRBFH1x+bFpc31eI+U1RB5iqVA91QQL7B8BwLtBIAoNLJmgFzti1Bj1TLh1NKTNNVJEND33W2kDt9PHZxpaDNMXXHEciZi6v1lf09wyOgw2nNPTRImu94kWN5gt/d8xwx4qalIrT2lasBWwb06wPGOnPTbB8LyxGyYXVYfSyuX96VJniBl3N7GPb2cNkyKF6E6EiKFvpxh9I0MuLBi0wJjsR9kd7/AF8UpFOChRvx6rVxJ5ut11fnq9XXw5qt17Xseer1eJtzder1/Hnq9XV+er1ev4c9Wq9fnq9XXPV6uuar1dE81Xq4k81W64ntbnq3XXfmq9XV+arddc9Xq9cHnq1XEm3N16uib89Xq6PsHN16ujprzVerhz1erhfm69XEn289Xq430056vVxPPV6uBPN1quB5uvV13PPV6ur+A5utVwvprzdero83Xq4X8OWrVevpz1aro9783Xq4tr35utV1f3uWr1cRz1aroknm69XtBrz1err6ebrVevzVerrvz1er3fnq9XRIvzdbrrubc9Wq9f2c9Wq6N/Dnq3XE31tzdbro9tOerVYyeer1cD8ebr1ePPV6uBtz1ariT7ebr1dXseer1cLnm61Xr35uvV1fnq1XX089W6937c3Wq6PY89Xq4s3N1quHPV6uJ0HPV6sR783Xq6J8Oer1cCdOerVYyfr56t1jv489Xq435utV6/PV6va89Xq7B5uvV7dz1errdrz1arjf7+br1cSb83Xq6JsNO/NV6ur9ubr1dWPb6uer1dXub+HPVqvEnVzoBz1errX6Oer1ev4c9W643t256tV5j4duer1cf289Xq8Tftzderrxv7eerVevbXx5uvV2O9+er1R6iojp4mll0VfYLn6AB3PNExW6DTE0qsdd8RFPOTD/ALzLtAAI/eIbxJ4XkFZmnYpK4v05zRnGi+Wx+taniYAsm7c1/wDgbAcsWte2vSBQM5r9P+EZXwyKGjr6taaWpQzxQbU3jaRusouSPaSeVKQyKulcU3YNlTN1KWr8h5nkqaWPanyWIRiRVK6lTILSKfpvxYhesSk02VBW0UpcG6tYeuMLlHOsaYRipDFQ0oaGYDuYpL27eDWP08p+YSDBNV0dFFN6/wDqByfmSaXJeWInOIUEyy09ew2+XKl7NAo95lJ91r6MCdLcDV5fAmEieumS5ow40AfT/FM4YriE+esVKYRU0U8Yqwfc3Suw8v5eMWJVwCVI078QNyg6umkqhHiNHO6wep/NmB5eQZcro6achQXQKfAeLXuf28MXHC4INbVdFvEUR3Cc55i62ZzwrLGPbaqN5maqcEL5nnMAGYeOxVP5cROq7lsqHAYUZWr5ujCuFWFZeizHmOubLOVplgpKeNoYFA/RoApRd1vtBLgm3c6cj9rNFE6VHCjALClUSzPnVDJXRTCqjpdmGsr824zQebBSwRztDTxysTYzxxbQx3EsNST48k5l3UJGGFF9y+GzHGq56zKOIYvjEeJZjlpcFpy252iTzJA3f7I7O3gCeJO8jronSSTJpf5iycmKYNDQZakaSaZnkknIG2niiALTs2gAVdXvpfQa6cXIWTto0WsnZRqupOUYMP6RVa9Ec9tFTYVQGCWnFeCcYlMQNY8MRP6NNSqAD3je3DhMcaX6xG3GipY1njMuJw4LFhAliaopKam+XLFdiQxqAXY/ZtY/QL8CF8SpUDZTD0qgDjQ0ZS6v5WwfL1VRZuqxNHTR7qeMJuaepYe64TUsAfs37d+ELbJBBTyKSJcS3hR5KLFP+bT02KVrrQ1kSw1AqmFnMskQHkm/+5uO4Og4cDBVDPV4JPRRCfUvU0eYaQ5gw6MF3W0sKj98WA2nxN+x+OnFyU6jhQSugHFAj1ps9OkeN9J8VgztHUEGArUTCNiFmBYb42+FtB9HExf0rw4UWJVJmr9lroavA0xqnjaSKSATqoA3MHXeFF/3iODqZE0vqtTrDmGmxDF3xjJ8beb5ytVRSIEZLkBwR4EDx4jG3Gl42VxzPnTOGHdJMXo8BrVo8Tr6d6dJWJuInNxstrvcXHsAPL69NJ3BhRbuiPo56ndQ8mz54xbF4MPo08xqVYgzmqKIGJRjYKin3S1tSDbnkt6hNB78qeJowWSKnJNB6Ws7ZfpKXy8ZpEV62cvvkqG8wCNr91RToFGg788lSdJjbSttIGFFoXHK+hwWiw+WscQRR+/Gh2hixuVv7B/HhKXQTNFzzhUYGwUZH07dUaDEOolPTLOsFLQB5ZpGlsixopMm5jobjQC+p563We8FPMEnChE6+9HsF6mZMx/1I4/jTU9CMMnqBSRQKyvFAhSmjEjG7bmtc9iTpwQrs+/WFz6UuUkT5U19LvSD07yzk7prQ5xhkxDF68pPXRySMECNTNUPHtHZEJUEnXTi38sJxp6Zmjsw5w6EdJqBcu0GI4XhcaXIpaeVCR4ksse5r/TrxXKW+qmNJp0q+vHTGgw4YgMREy23KkaNvf6AR48p36TspokCn/LHU3LeYcFgxWoqIqKSpuVhklXeov7ob2EjXjqVg04Ek40u/nKT5ZqsyoIFQu0hYbAoFyxbtYDuePTVYovlK03V/MlPmisjMeU8IdpKVpvcFVIvefYf9z/wk+Hbvxo4mn/tHXSQ6jeouKnqHwfIW2RlJV6xhdfYREp7/wDEj9XC924jBNFynI2UXuHNGfc14ylJQ1lVV1UrAKqO19fYF0AHECVqWcKT6iasPyTg+JYFlmkwzF5vmKtFvM973c6kA+IXsOCJtJSMaXClWFF7nj1bruw7+3m61XTXP6/lz1brq3YHx56vV6w8e556tVxPsGvx5uvVyCnnq9XRUXsOer1dbCe/1c9Xq9ax56vVyF+3PV6u+er1ch3PN1qudieer1dga83Xq57bac3Xq7RAvujtz1arIdOer1YnYD6ebr1RmJ5utV0LWuAT8Brz1epV4Fl+qxKpEUSbmNu2oHG1KCKuBNGKy7lOkwCn+YnG+UWN/EfD7+FC1ldLkpiluSbe78P7eN1uscgBAXwJHfxsb89Wq5MbNuJOv9Pfm69WNkWUhXAKjXv4jtpz1erNoFudPbzderEW0J56vV4EEWv356tV4BFvbx1P9PN16vG27TTnq9XOwufbzdar1rG/ieer1dgjQtz1erkLXue/N16sikdhzdargbWuNeer1cD7ebr1cND29vPVquiy79h72vzdeqQm0nXnq1XehHbt+tuer1cgDt+J/Lmq3XmOljoeVNerGbaW042avXAjUaafs5SrV2PadOer1YZBfw+m/K1uox0BPbnhW6wsQPGx44KpXTEX1+HL1WsW6/2uVrdYjpf26HlatXaWDWHccrW6kxtY83Wqmx9v289Xqkra2g56vV2FOnN1qulHiObr1ci5Eixjxv8ATzc1qu2X2Dm69UWQsfdTQixOmlvZ9J56a9SVrc30mFxNVYlG0IJIhhb7b20LMPC57W8OPtoLhwptagigbx3NGMYzNKss7R00gA8lTa3h9oa2t4Dh+20EUTrcKqTKqPAW4qpNWYLrzdarnbnq3XevNV6uWg5utVyAsNOardcuer1d89Xq8Oer1d81W69z1er3PV6u7eHNVuu7c9W69z1arv4c9Xq5C9uarVd8tWq756vV7nq3Xd+er1d6jtzVbr3089W65fs56tV4d+ar1d/x56vV4W56vV3z1ar3PV6vWtz1ersc3Xq9z1ar3PVuu+br1e5qt13z1ervnq3XenPV6vd+er1e5qvV38eerVdgc9Xq8Bz1eru2vNVqvW5uvV3Yc9Xq7+nm69Xuer1e56vV7nq9XXNV6vX56vV1fnq9XEuBz1erA0vPVaozSE89Xqx39vNV6vePPVuvX56vV6/PV6vfHmq9Xubr1dEgc9XqwyTqvNgVqabpaz48cAqk01S1Rbx48BVCahNIWNieWqtcCfbzdarGbX56vV64783Xq4E/dz1arq58Obr1dXuO/PV6uGvY89Wq6vr8OerdcSddeerVdd9BzderiNOx5qvV4+3m61XHcT4jm69XE7Qe/PV6ur66c3Xq4kjsOer1dEgc9Wqxl7du/PV6uBY7rk25uvVjaRfp+PPVqsDTA6E83XqwtISNdBzderhcC9/DxPhz1arGWsCRzdergXLaDUn7vu56q12Ir2v/AG83XqSGfOouQulmCS5i6gYrT4VSQglnmlVT9Fie59nf4c1NWiaqQ65/inyTNLl7oBQBUa6/zWvUhLf4oYdJJPaN21SPby0E1qQKqZz5n/OnVHHWx7P2K1GNVYb3HqXO1ATp5UI9yMD4C/tJ5aIqu2mCKillYPLcbvE6fDT6vZzU1aKeYaRQ4vdb97HtY3t9HKTVoqeqhUtGC17X1Ht9vwHK1usrKqlixvfufZrzVbrmNq+8RZRck38NNLfHnq9XgpUAsbX7/XqNT+o5uvVmVFXUG3wPh7eer1c0Q7tsd7MLakX+Hfvz1erKFlZSZDdvaBp9x5utV//Vs15HFSBXuer1d89Xq756vV6+vNV6vX56vVy+nmq1XYPPV6u+ar1d89W69z1brvnq9Xuer1e56vV7m69XY56vV38OerVe7aHnq9XrHx56vV63N16uBW/PVqsbR35uvVElpYplIlUMPiObrVQxhtNGf0car9AA/hywrVR58MpahDHPGrg9wR/Ty9VoLMy9DenGaG83EMNjVx+9CNjf8m8cCyNlVKQaLfmz0aYa9T8zlWt2q2nl1ALW/wCIkeHFabgjbTJbBoEsx+kPOFGhc00NUsY0Mban4gW0PFAuRTXdUBtR0VxbCajyDSywyJr7ymwPiD8OLkvA0mLZqViHTeLEaaClnpQtXAwdJ1uCp9qsOPKdBpkNkU4YrTdV8UhTBZMWm8iEgKVO0nw98jueIoSMYpZKjhT9lZupOSKvclZFLUAXRWgjttPckhRckd9eUMKq+KaGFM7dS8eUionpooitiY6dQQLd9fz4xpSKvJNI+DIzYzVGrxV/mJkb7QUAG5190ADmiuK2EzQnYB0axmWuDYdAyJJa5tYDiBbwpUls0arJ2Qq3LuDzUtUqyTTjaJALBV4RODvDNGiFaRFKnCMh4hhlpIaqzg3PjflSia13lCrQUsq0ny9aFkDd7Cw+n6eVDFaLtO0EG1Qjktt7G+vHA1FULk13PL58rUttq7dfiTy4bApsqmkSaUQ1UtM/ws39HCopgxXhXsSxrDaISYVWyrGaqJfJDG250PYfEjihpQCxVVjCq3Ot9PQ5i6oU3yVYPMpFXcBdXjYG42sPb3twiu3BrMUpaOFHGyhmSlxKhgiea9SqKrbtCzAWJt2JPw4JbO+bdAQT4uuixxMGaH7LtSJaQIdCuhHb8uGqxjW0mlHxqnKDPOtRIY3jBIAFuET5maZWaBuixKkpsPraXMFaDS1kTxorg/o2GoJfwv4cii7uIXpJ8qfaEpNE5iz/AEUOcIMExySOCGVzHHPfcGUGwYqPeNh35dKyRRCUiasYyfl2uytHDgihZUe0xqIzeN1YXjKE6kEa/lwYWLK1YxhRulOjChkTsAeSCKdrlzder1+er1dKSdTbnq3XYYEXHPV6uQPPV6vX56vV3z1errnq3XfNVquuerdd89Xq9rz1er3PV6veHPV6vX9nNV6ujz1er3btz1er3PVuvc9Xq65qvV39HPV6vc9Xq78earde8Ljnq9XXPV6uuerVe56vV7nq9Xuer1e56t1125qtV6/PVuur35qvV4nnq9Xr89Xq9fmq9Xuer1e56vV1fw56t16/PV6ur83Xq9fnq3Xr89Xq6vz1er1+er1e56vV7nq9Xr89W6656vV7nq9Xuer1e56vV7nq9Xrjnq9Xuar1e56vV7mq9Xuer1e56vV1z1er3NV6vc9Xq9z1er3PV6uN+brVd35qvV64tfm63Xr681Xq9fnq1XtDzderrnq9Xr+3nq3Xr+znq1Xr+znq3XV7c9Xq6uL83Xq6PPVqvX8eerddEjw5qvV69jz1er1+er1ceer1e5qvV3z1errnq3XuerVe56vV7nq9Xuarddc9Xq6Ps56vVxvpfnq3XV/v56vVx56tV7nq9Xuer1dc9Xq6PNV6uvHmq3XXPV6uJ56t11z1erq45qvVxv4c9Xq4k89Xq4c1W69zVerq+nPV6uJ56t1x1Gvbmq9XR5qt0z4rNKFSkpjtkmJAb2Aak/dxpRq6a4UlBSUcPlAli32mJ1J+J5XSKvqJqfBFDCLRAAHX6fp5sCKrtqQDfx5utUipMqvT5ljzJhEvlm/6aI/ZdW0e38fp4zogzVwaXm4AXPhxyq1X76nsmVdI0mL0lPI/nAxwyxi+3dqQw9oPCTuQFY7KTuIJxFAv03ydXU+F0ecs+TgpBuWCFgAW2jRyD9kjt8fHiVbaNWAowt2zEqouHWLMuXeq2b4skYRh61LX8hSGJbezXa/gqj/FwQW6S0NVKF44UXrrflTD/T11Qy5hXUjGa/B6Gok+Ykmw9Q7UTKn+i10IOk8YNxIo96wNteHLB75JgfrRY6Q2RjRWs/vlqs6k4vknMePRZgwupjllw/GcHb9E1RUDfE8iSf5NHkPvqbEMSO/F6QQmQI6QaL3CFKxx6xRcOpLZqkzEMEzI2/EMPWOinUG+7yFAj7d/d0v9F+K2wIkUXPScKcsGwLMFJicWIXjZJo77e20kaK3hc8oXBspH3RoyfQXE67p7knqP1FxWExtT4atHSA+ElU2xipGhsuunCS7AeUhA6ZPpQoy/9gha+gR7aKLi2QZa7KVLmhayOqhViZI9w8wAH3tO5K3v9HD9LsK0xRApMiaeKTDMLwikTEJZi6fo4jrYFGNhp9HY80rGqpMVHzLgc1JWtg+FS70Wxv7PZc/R9/Ga04I2UeL0h4jnTLqthNcxaGNhKjHxt4a67SPD29uFj6QpNHFiopMVZDT9W8Ly/VJNjlKsys/mJUIAEB8UkHsPt7g8I0Wpc2ULlPhG2nHAOpfQnPOL1ENbHDhdVLZpVUkKwJsXFtDfsfz5Zy0cbHTVUXCFmJpP9daWfK2Dz1WE1S1+Fsq7AWDsLjQqRcEH48QtpkxVnz4TVVfWDPtMuD12HYLTiratjCqVAARX7sFHYg6EeB4KrdgkycIqO3TpJoIej0uasKFVg0IkkpcSjWKSNASZLyLtR19oaxHs45eIAAJ4Y0rsSZI6asf6c+mvLfT7Gq3Gupby/LVCRyw4bcFpWdffSVFvaMmxHY+HI9fv1OgBvbxP4VINvZpZJU57KDCpz7nbO1dTZxwWmjheheupafD6qNZacxU14Z0gjYEHYhBKEXtqOGqGEsyDxgkjbjsmqqeU/iOEiKRWTci4HS4PXY3QzxzUktoI44jt2tqXe3cWb8uHDpJAoOtDFVBjkXotlquzliOG43nWhwKnoKKWrjapDSCW7lTTgJqZQ37tu2vFSn4TsNEn5QE7acumFNiWf8ZpsiYYy0OHiVlmEbf5QWJaVlOm49gPo4RXigyC4cTwo2Z2aRsp368H+o2L4Zk3pepwqPClmLuSPMlLkEszjx07eHHstUXQVLxmkdydEBOFCF0hizFj1JR5sxalcT4oCgYLpJIj7d6kaBjpf28EalACOinWElWPTQj+oHolSZSx3C8Rw3e8WKvTVDBdNk9vLk08b8KmbiZnhR4tmNlWo+moz47kA5aroTK+GsEQsNSpFxYj2HTgadeQ2ZVgDS1UgCKjZ96cLi+NzZaWnSWP5Q1FLHKDfej2liD6Fe4K8bgL+2qGFjxCg26VYFRZframpoRWxxozCppmU7klUWBtpca9+J2/Cun22wlBj30MtXFS1+ESzYXIryOjrtJIkDAXsyn3rn6OHKnBFMBBmqkM5YZT02KzSYoDAEneM7lIIKe8SQdR34XoVOyjgpjbQHYpnPDunmP4TmTAlKNFCSVGglLNtJYePu9xw0SyX0lKqQqcDJBFHy6M+oDI+dqGso6sq8kcauYXbZPCSPdCt2kiJ7Br2PjyPL3Ll25BGzpoXW10l4ddBP0YxiHFsRxjLk8ZiSsrql40N0QPuNiP8JYdvjwyvE6Qk9AFJrdUkjrNWPZXoMMrcrzYdX71lhhUxzo3vjabbto7EHQ30OvjwBqONH9FnyXnKCqzLWYarBIIKmSM6kkbWsCPHap+0B2v7OHbiCgA9IpIDqwo4qQ1NLVpJiC+dFOqKFj0bQXWRD2NvYdD9PKtrpItNLBIkmopJoxdFYm4NtT7VP2W9o4M8uWdUUFr1OE0w1CyI20jdfxB0PBuKC1NrTyKQd2v3cvVazDFpkABNxz0Vqos+NLZna5Ph4/RzWmtzQH9Ss+UGQ8vVeZsdYlYBaOJTbe7dlH0+Ps4oQjWYFMqVpxNUW9f/U/1F6gYlLQtWvTUguEpqclUVfiB9r6TwWMsJRQfceKqI7iOI1tTKzVEjEm5N7/TrfhoBFF5NMwmbsfdHf48tVaPR6M+j/TDrFV4vhGda+mp8RgMJpIaqoWFGhYMZJFLEb9rAKbG633AHhNduqagpo1tm0uTNFn6mYXguVeo+M5cypVisw6iqpIoJ1bcHUeAb94Kbi/iBwxaJUkE7aROAJUQKh4Dm/MmAVK1WC109JIDoYZWQg+Gqnl1JCttUCiNlHU6WevnrxkQxUuI4gMZokIvDWrvJXxAk+2Pv4XLtUK2YUtTcKTtqz/o369uk/UR4sNzMWy5iEhCjzX30zE+yXQr8Nw+vhI7bKb66M0PhXVR+MNxSOWNJopNySAEMCGVlOoZSLgg+0cKzS8Ut4JxJEsyG4/PjdOVLErWvr9B9vN16sgn2GwPfm61UqOcqCGHPV6pAkU9/wCHPVqs6uhHc89W6zKR3vfla9WfT+34c1W6zKbD3u/NVus6kHU81Xq5jaLA81W6yC9r81XqyBuwta3PV6p0dTeNYSoYXtcjUD4Hmq3TVjoiiTSULYi7W7fHjC9lOp20XXq/RVWG4nUYlRh2VqcysFIIdgu3aR7D3NuRY8PHUjMnw0SPF45qbDKmcQidoEhlswPvSM1j73e63vw6a2iml7KL9njGcMwWqZ3IleSRtBqzMbMSLd9OCBtJXRStQTUbImLZhpsYbMOJKq1CVDIUU3sFAliDHwG0kcu4AMBTSSTtq67p5VDEsJpMYJUioiR7fSL2PDJrECg46NKiKGD56FFFjb4cWUkrCayNn3A/dzdarLFUKb2vzdarIZt1gOw8P19nPV6p9LKv2b689XqcUcX56tVMiJNhzVbp2iltYd+ardOCNuGnN16sm7W456vVmRuer1SFYePN1qs4I789XqzKdPbzdarIrc3Xq5htNeer1cwebrVZVbXm69Tgj3HNV6pCtpzderMrc3Wqyqw56vVkB8ebr1ctxvpzVerKDzderKDbnq1WQHnq9WZW56vVmDX5qt1yv489Xq9u1+HPV6u93NVquiQe3NVuuuerdd356vVzvbnq1XINzdaru/N16uV+brdcgfDnq1Xd/bz1ervnq1XfPV6vc9Xq756vV7nq9Xr89W69z1ar3PV6vX56vV3fm63XtTz1eru/jz1eru5vz1eor/qzyPmzPPTIwZLjNRW0cnm/Lg6yraxUX8Qf7OBLN2VOtynGK8RqECq9Ol3SvOOPZSp1yfTNWN80y1qvL/vPKWHuDd9oLYkn6uQ+i2XcKlIpWynQmjrZw6HZJfN1P1MmV2xmnlmVQrfo2baqq5X/ABq17ckQsBGNLEoCjNG+wzofiuUsn4TmHNYAOJK08G7UoAdXPsv4cFLdqWgCrjjVC6F7KIf6sc3VVbV0uEYPKm2MGRmAubKQpvfQix7ePFqhAmrt1Q76hc7JnjNclBE5iSkCRC2oI3+8ifQT+o4ptW48XTWnl/w0D+K/1lo8HlwqmqVNFKxmSNhZww90WPiRbQcPUtpkEjGi0uKiJwqPkirrKKJK+SRXMTMyRbrkHQHeO9/HnnUCrNqPGmHqTNiWYqtJEkMn6Qee26wBPYfQeKGRp20w9jsqw78Nz0P0fqp61Yf01xLEY6JKiGeVrDe4RLfYvp3Ol/C/G1AukgECBP6DrqpUGE6lY4xVlfWTI3RH0C9VMD6e9I8clrji1DLPmGllcMIKykmCwi37hkX7I8QRa9+AgqNwsp26QMY4naPTaaEDfhSFERJwHSOmjD4D1Rz1geMYnmfo7jv8lrMWWmp3/RrKskcqaMYzpZS3fw9vKhSmTgYp4oS6MRNa1frJbrPifqCxLK/UdpK/HPOERqWLHzkc+6wJ7A+Fu3bgzskoS3KeTQcuiorg8igJzN0p6gZFxyvyLnvC5sEx7DCY62jqU8uWAhVkUOp7Hy2DA+IPDHWCJ4Uk0EGKXvVb0xdbfTvU4ZJ1SpJMObG8MpcYoAxVllpKsbqeYEabX4nQ+h4kDhHvq6mlIE+ftG0UAqVjQLVzVek0YO0KNwG6+1vp72+HF8UlmkpPjtVTtDTx3EpiZh4HaT2b6Dx/QDScrinGXGEmw6UVkJVWkR7gEfu3LezX+HPaYreqaF7K2TsVzJh1NiLVBpMFpoWqaioVdzspNhDEn70pb3VHtOvE5IBpUMRVyHos9KGT804VH1J6i4CKOmpVHyfzQ3SvITdSS1tzKD7xACjsO3A3dv6PCk0csNTiRS49WvqVy3kjC5OmmRaiSCtjgKRiFV8qONdSSy9iSNbcTMW/eYnZV3ndAgbapT6a53ok6gPmTEW/0qVXSJ20XzpGBJv4Fvj7eGV/bKdb0J9fKgi6S4KHPMfWmgSSTA8QmeSrYLHPZLAOh+wh7E3010twItZO4rxYAcKLu6JomHWGslzPjDY+F8pGjWGwH2AlwL28T305INsz+XRo20uQnSIpadEOqGI4Ev8AJ4JL0xkhWog8GG4Hdfwta/NvjWmlqDpq1hso0NRgNDiUyPPvmSdZoyN0bHUiw8D8e/IiVcqKiPSKZW6TUjH6rG8KqYy7KlPLCdddyMTt3bR3FtdeVboqKAqpeM9AcF6YYDh3UitxVa6vxeqkCUqRWSJ4l3GWQsbkkkEC1vq4vKDRmu27lOomg+9LvpmxvOPV+OszuoTBxUCSodSC0q+YNuz2AsRe/YHixOMCkFux3i8a2Oq4wYZgchCBY4YwgUdgosoA+gcPdgoYVOpoaeGIfLKEVgDoLX07m3Liq1lOunN16uJI56t10e/PVqvX56vV6+nPV6uuer1e56vV6/PV6uubrVe56vV6/NVuuJI56vVx1I5qt16/NV6uN+erdcSeVr1dd+br1dX8e3PV6uF+erdd3vz1arrnq3XV+er1dE+znq9XXiTz1arge/N16uB1781W66N7X56tVxsRr7Obr1Y7+PN16vc9Xq4Hm61XC/jzderrm69XE83Wq6+A5utV1zdarq9ubr1cb/fy1arhYXvbXm69Xuer1ddu3N1qvXN783Wq4356t16/PVqva+HPV6ujz1ero6c9Xq656t1320PN1quifDnq3XXPV6uDE205qtVwPN16uN+er1cCeerVcb3HN1uuLH2c3Wqxk+HPV6uG7wHN1quW4X5uvV1489Xq8deerVeva3N16uLHWx5uvVxJ56vV1z1ariSew783Xqx6Dnq9XAnwvz1erET489XqxnXnq1WMnm63XHXnq9Xd7c3Wq9cc9W69f289Wq9fm69XVz489Wq6JHN16uJ5qtV4HTXm69XHdqb9uerdeJ9nPVqvfdbnq3XV7kDnq9XiL2t489Wq6uCSBz1eriTz1br3bTnq9Xhb6NOerVcdwI5uvV0b32jnq9XjrzdarxOl/bz1eqHO3+lQq32bt/yFbT8r8rVhXKnAVDEddpP9PPCtGs97i/N1qgP6v5lo8v4RJW4g/lRoRZvaT2HwtwM3a4VBrSjAqtLGepeNZ1XF16cSVMzxWlqYYiVsqggybh+7btfhC4V7Ez6UX6yrZTtkLpt016g5Elkhxt/5tEr1GI1FSpPkIo3MArmyqP8AFe5Ps4YM24UnE40YsnSKTeXssYT0jpoc/wBZhcMlDi9WkdLX40WMwi23+Y+XS7+Wx1UnsNTwyRbgGYowShKsRtpOdW8p9bM+183UXAaAVtFSRfopIKX5VWp0BYbUlO+S2pVvuHNut6qLrtnUmRtHCiB5h6ttidKaHFvmCFJsrqb6G1uJgiKBpUTTjkbqNLgdEuPUcfyxo6mORzJcXRV3k7u4WwNyfq424gKBSeIoSWSw0gnjR7skev3p9RdNMYxjIGGTNidD5C/MVFliTzX8tBtFy2pLDxNteAcZMUrGo4e+jBu4SlJUOFV154rMx49nOrqkJaaskMzykAO8kupkf2XvoPq4PGgEJoFvOKdXPTQuS4EmXMsw5KxSdBNCVMrbkP6Uak3OrWJte9rj2cD61krKqdKi2YPCg2zvg0qyQ4PPUOlNVxFZ1hZg0qb9yBn+xYNqQPhftw+tnNQnopeVqdEcKQlH0/zvhmEPi2G0ckGGU7bEq5VJBO4DaWA26k2AGvDnvEmkwaWMRRiqXIFRUenfHOq1dWhMSgrafD8NWJwyvLJfzwUPZI0Ba9+414gWkE0J2nSy2Sr0oAMg5vy5kXMkeJV1AaupV1UO7Bjc6Puv7fgNLnhY40V4CiBNwkKBqyrPucMPzP0ZwTDaeQvPWIrN5Z9xpNdd3jZdAPDhKoEL6qFd0+HUACgCo855JwKakr894VLjVHhhZGhp5Ahldl2qy66pDe4B7nXh2wI9aJUOQINHQyXlTp3nLo7iOfujOVpq6soZkEdLizMIpdtnlSMqbPZdB4bu/DAMIV4gMaUpAIkCpuVPxAcnYhuwvM+Ey4e8N4m8oh1jK+6V2G3a1tL/AA4aB2k/5gDA0x52z5k3qLiUWJZVNP5NfKkTPtCyyKBvYsvcdtL8ZKpxo8ZWFjCkdm7JmIZuqqpcKAeohUSxw7+8MS+/EAPss637a25YY04tM0eL0+Zny5m/peMJyuyrDQCSjig8YUZborX19y9te9uGLf2kUgcEGq+eguVsUroeoNfjFIksMhlwmlepfy0lrjJZUBJAYJbcfZYX4Hxx8qRISZNFkzBj6VeFSUdVan8hjEqjbuZlbYwv223vr28eB8JM0hKY20E+XaPAYuopgzHjUFDgOHWaaTzCIZnsTII2A/SBb7VuLbr+zh4yjZVUgA0cPqL6w364dNML6K5IwIYZh9XiNBSyVzk/KmkoWEzRCBbTMkgVRYfa1AuTwZIVRlIOyrCMg9Dct9T6odUuqGL4hmirbdFTpIzUVHBHorxQUELAxppb9Id7Aa6cdT4q8VFNB96jMs1GE4xgvTrpfhNNg2ClTU4nU01MiyTWbbFSo4G43sWfXhFfFWCQMOJpOok7KUeRugwx/G4MRzBNFBQRbf8ARwwMstgDa3gpPNW7eumu76aNhXZGyVhWBzlMMhMUKSy7do3XC3+0dRwQlISKVBRFE0wbHKzFsyU2V8fmZMuV88fzdNE21WN/cRje4jdrbwNDwrae1GDVAvXRour2H41mDLi5Iymm6eYIzxoRGkdOmgVj2VWOgHjb2cM3UlSYFUMkUDGVfTDPUHz86VYRQBaCl1J/4lIRp9Q4gRa9NJQ300ZfKeQsr5Ip/lsu0iQk6NJ3kbT95zrw0QgI2UoCQKVyK1y5bS1rftv34/Vqz/u/Tzdar19bH9f7uer1d6H4+znq1XWh9vPVuuyuvw56tVxt4nnq9XZFu/PV6va683W65EHx56tV0Rc3HPV6uNuer1esL3HPV6uVibc9XqyKpOh5utVlUE83Xq7aMtYdtb89Xq53tzdarC8gU6HXm61UN9zqQhsfDm69WZUJ0HPV6lnlvJlbjtUkkRZEQ3Y+Hx3D+HGFuBFOpTqoyuA5fw/AaYRQLdvFvaeFKlFW2lgEU/C7qGcW8SOUrde1+nm61XDehBt4aH+PN16sCxIx3qWszb73vqf4Dmq3UoWBv9AHLVqscokZAYjYgjv+d+ar1dgAc3Wq7BDCxPPV6uiDbm69XjtXTsOer1dgH97Tm61XK2m3tz1eri7eUpfv8AO/1e3nq3WYAkfs5utVz0PN1qscxNrILknnq9XR1PN1qsZABuNOer1crXtfsNfjzderMlvq56tVyt4c3Xq5gqTpoPo5qvVj9txyhq1YyfC3GzVq9axGtjytbrnaw05qt1Hl1v4/Dla3UVgLEfDnq3UdrXN+XqtcN+mvhrr+uvN1quB7356vVic2S5F725Q1auiSBa19R+t+ardS0te556tVOQW07/r25utVMUWHN16uYAPYd+99Oer1e263P8OerVZVXxHblq1WKRgpII7At8AB7T7eerdA1mXqGkCz4VlZhJUWO+pOsSOdO37xHsGnDFq3KsTSNx4JwFBI0k0shnqpWnma26R+5PjYdlHwHD5KQnAUUFRVtrsD28vVKyADnq9XPnq9XID289Xq52PY89Xq7t7eer1d89Xq7GvPV6u7c9Xq9b2c1Xq71PPVuu7X7c9Xq7A9nNVuvc9Xq8Oar1d89Xq756tV3zdervnq9Xubr1d89Xq9z1brsX781Xq5c1Xq6t4c3W65c1Wq9oOer1dE2156vV39HPV6ux256tV3z1er3N16u+er1e5uvV7mq3XY56vV3z1brvnq9Xuer1d3J5qvV3a+vPVqvfRz1ervUc9Xq9zVarvm69Xuer1e5uvV3z1errmq9Xuer1ePPV6urjnq9XEsBz1brE0thbnq9UZpCeerdYt1+/NV6uP8Oer1e+J56vV1a/fnq9Xf0c9Xq9rz1brr3Qb89XqxPKAdTzcVqoE1WB25cCqzTVLVk8eAqk1AeZm78vVKxXN9ebrVcSfZz1arjuPbm69XW62nfnq9XAsTz1errU6c3Xq98Oer1dX8eerVcCdOer1e3W0HN1quBb2c9W64lxbX8uer1YyxP183Xq73FtOerVY93N16vE89Wq6vbnq9XjIB30/s5uvVhLkjTTnq9XAvqba89WqjvIx76/Dm69WEudQb83Wq6LHxHPV6uG4DUePiebrVYixYXOvx5uvVzWJnOv1c3XqSue8/5E6XYDLmXqFitNhVHECS08iqT8FBNyfh3+HKzFbiqg+u/wCKwxafL/p8w4WF1/mlchC6abooNHf2gttU+w8tpJrUgVUznjP+eeqmOnMfULFanF6u5ZWqHuqX1tFELRoB4BRe3ieXiKrtpjiw2Rxuf3fo+JubezmprcU8wUMUJG1fr/byk1eKcghBBJJPcaW7978pVqyAEMGGuunxt+ffnq9XNFsoEdwFFrjXX6+ar1c0B3gW0Xxt256vVkVQr3Jv7QR7fjz1brJstZdSba/sHPVqsgVr7rkXYiwH7ebr1ZTHa5fTtpbnq9XNA+mhtfsbHXtpzder/9azTXkcUP6756t13z1er3PV6vc9Xq7HNV6uwfZz1arwPPV6uXNV6vXPPVuu789Xq75qvV3z1br3PV6vc3Xq9z1ervm69XhzVarvm69Xdj489Wq99HPV6uBBPjpz1brqw56tVxK6dubr1YyhPhz01quBiBPLTWq4+T7eemvRXA043aDm5rVRJcNoqokVMCSA99yg89W6QWZekuU8wxMY4FpZdbPGoHfwI44FkVqJoD8T6IYpQOKWljE0bdnGn182XTXggVgi6CV9RYyqCe+rdj8Dyvemr6BQgYH0Iw+CLyqkd++p40XFGthIFCll/ptlrAwPlqYbyNSbG/38bMq21aY2UIsVFRQUw8iIKVNiQO4PGog1qZrhUhIIWcDQA82rAVWiNZ56qZrwnP8AS0OGq5hknVCVGhBPY24FFPnVhSBT0GKNphOZjIVSpFr9z8fH6ODct4UoCqWVRXwwUxqGIsBfXieKfmgExPrjlrDc0VGCVFVEkixIUUuLs1yCo+Pw4hW+hBIJrYoaMIeLFMORplG5wGNvAnXigtgjGvBVJrNeScOzBSy0tV72xN0Zb91gbhvbofZxKWAdtOaqq7694bmHK+a48YSJZhUw2adVsH2naVb2svge/A44zCjNe1FOyldlPNOLUGDYfUVsX20ADoTdrGwuOwPt4E32JUYMVta4o/vSHMc2Yab5adT5yC4017dr+I4L8uvlOjQvEjjScY7KGkgqbMLEcFwq9I3MeFrNG8r6qRrwnuERjTahSFw7KGD5jy7WYXWwhhOs263iqDuD4HkVXVsHXaUM4Jqv3qN6RserMy0+MYNP54pJA8RD7WCn91gdDf2g8ETeWuAeGCDRM61jVoORziP+b3A4cYUCrpYmp5CpuPc+z+XBjYtFlOk7aME7KWIta3DqnK7vrrzder3N16uhbdcc1Xq7AA7c9Xq5Dnq3Xuer1d89Xq9z1br3NV6u+br1e5qvV0b256vV76eer1e8Oar1e3C9jz1erwAUW56vV7mq3XfPV6uuer1d89Xq9fnq9Xuerdevrfmq1XV+er1e56vV7nq9Xuer1cAxLFSLW8fbz1brlz1er3btzVarq/PVuuuerddX56vV4nmq3XV+er1d39nPVquieerdevz1er1+er1e56vV1fnq9XfPV6uuerde56vV7nq9XRF+/NV6vX56tV76Oerdd89Xq9z1er3PV6vc9Xq65qvV438Oer1e56vV7mq9Xuer1evzderq/PVqvX9nPV6vX56vV6/t56vV1e3PVqur2HPVuvbvZzderq/PV6vA89Xq7J56vV1fXnq9Xr+B56vV3f2c9Xq430156vV7nq9XXN16vX5qt17nq9XXPV6vc1Xq9z1errmq9XfPV6uuer1e56vV7nq9Xuer1e56vV7nq3Xuer1e5qvVxPfnq3XHnq9XtPHnq9XE/Dnq9XXN1qvc9Xq65qvV7mq9XR56t11489Xq4nnq3XAnmq9XXNV6uuer1dXHPV6uPNVuuPNVuuvp5utV7mq9XAnnq3XC/jzVerq9tRzVbpDZoxMYZiWHTSfYlkeG/gGdCV+8i3Eqzpp9Amk1iebaPCh8xiNTHTxk7d0rhRf2XJ4kW6EYmngian5Yz3gWYojLg9dBWKpKsYZVexGhBANxblm3gvYaqpEUIdPUxSi/fi0Gk9OKrEy3DbSPaL8tXqwVmJUOGUbTYi4Vey/E20HGlGKcSNVFmzb1ENdG9JFDuFiHj73W+ht8OFq1E0YoRBokPVbNuBn/AH11+JGiSBXK3NtW02le4N+IUIJxAmjOQKAz0r5qyXhvWqfLNasU9ViY20Mygbkkvdo2B/ddb/WOHSwSkGisxJija+rz0w0/qNxaj6bVkgp62qwPEFwipIA21lM61CQuSNA6aXHhf2cet3SwZpC42HBFE46Y+jnofjeVaXpP0zeSl6nR0s64vLUbVejG/ZU0+IUj3WWIH/JlBc+66sOGC7lc6lfbwpIllIEDbVSvWjpFjfp26+4p02z9iK4nLQTRPJV0jlmlhkte2/VZQngex78EDSw6iRRUpOhUGjOepbLeE9HsAy1XZAWPEsPxWkWpwrEKdQ8GI07C0jVMNy9NXwv7syfZJG5O54UtJ70mfXq/SlrwCAI/fUPEarGab0dD+ZYcPOzViDs6AbCscWiut+xBBvxEhANxgftFGeKLbZ9xoieDZUzphVVJTUKs6SD3Rt3Xv3BUXt9I4LDBoK6TQsYL0rzLXYUTNTSvSl1EYEbFlbvsIt9kHseNEidtWDSuijq+nv0kZ8zhJNmKrw9/lmWNJDPGbOL2utxoV7XPs4TXF0hrDjR1b2hcxNWqdNfTl01yDhz1GLTRmSZQG8x1DXB0IHgAfDgPcuFPbPdQobYSyKre9XGbsu4Ma3BskSyQVEchinUdire8GU21B9vBZl6FbVUQ3qxsFFB6E00Wfs70mWcYr3pZ6hylPIrlWDjUKfu09vBM6vQkmg80nWoCrNMa6T57y9kn+V4mf5lSTI/leWT50VtSJI/FT7R93I9W4FK1ChwGzp0miiVPR3pnPVU2J4xWMaypa0kdHGWEhU/Ydm/ybHx04sNy4BCffRemzbOKjj1VGxDP+TOmOJVGXOi1PFT4r5e55ZyJ5oyup2FhYW+H08aRbru8Xjh0DAVS5u0WIhkY9eMVHwXqNi+B4RXZsxyvaor5plmaV2802Rb7WW/2Sf7OVct0yEAYURM3a1HUoyTQA5r6wdNz1Cx2tyNWYrh9JPDTYlRJPGt4MUliT5xCq6fLs4bYw1Itfhs3bK0DVB4Hy4UvXdhBOmekefGpXTTNFZh+Zoc8zUjvg2ITmLEadQdgaa6+fGD+7uN9Ox05R9Mp0TiNlMsrOvXGB21zyb6e6zG8VjzW+JfL4Y2NthUlSVMpp5JNUkk8NrX8eFN3mAtkwRJ0z51sMyZnjFCvXdAH6H9UKjIk81e2baXfNW/oz8rFDvvT1CyJ3hnjN1PcHTw4GzmYu2u8w0bB0k8RHSKXlgW6oxmk71bx2DMVbh4lwt6bEsOhIq1Y61JvdX/4i/t9nDaxVCZBwOzqpE944gULvp/zbmXE6rEIs0xRYbHT1UEuG0igrGJJCDIsJ/wiwuL6X4ZvKAiMemjO2BMzh0VYnnrI46p9Kq6ekZZJmkSWkcayQTQn31UjU6X+kfHhGVlpfxoQadSaE7oLii5LWlNTIUFTFaYjVQ6m+p11PhbgazFKnUHTtFX0xRiMRzHhUOcpMfzNeem2tFGIrByjIBuUD98NY6/a1HCewuVNETsFUUnUIpMZmw8mZsy4GRL5ZRmCrbz4QLSAjuG8R8Rbg9bSVftKTFYA0UBXXHHIsAyLVYxSEeY6qYZh9r3iLFT7bcffAUPOt28pV5VWzUdasRxDFavBcxYdDjFMH2tvS7lWIsSe99vjfhf+VAEgwaO/zGMETTsuS+i3Uinjho8NqaGvZTN7pMkaxxttO0N2ufv4jU+9bcQRSkMtP8INOeLelfDP5oJssV0AWRS0pUmGYAr7gtqCCfYe/KjMyR4hVTYgHw0IHTDpJi+Vb0mKSCSUjczld29VPYkmxOvfhHd3Qd2UaMM92MaNRgrV1BEzyQqny6g+arFN6k2ZWv49j7D48CyhNGwoB+i2WqeDHsVzBIPP+flnq1DDVXLMLhf3WA7jsRw4unCoBPQIpC0iJPTRso81USYLSkB5lkYISO8bEast9DbvwtQYq60zS0waVpaSSffcF9rLYg6ADcb9iD4ezg3yxUqoJ34hNZalZoyIhqO/1f0ckMUCzTPW0jIymVSA1iP7eO1Sm5gVGwjvy1arB5ZDXAOuh56t0RX1oTmfKtPSq3lxiZlLHsCVub/EcMbb7qRP/bVQUnUzLuTaqriythi1Us0MkDPUBXDeYtmOovZSLpa3sPBUEzQeJiizZlkxHG8WqMarlWOSoYuwBCgGwBsOKxSYmkw8dPG4EkqD22ufpOg7ctVazXo2dQlVELHS5K/dpz1bmnWlwqeazwPFNfttmQn7rg8oavU9aOop3AmjKk9iR+3mq9ThTqDYN9ke3+nlatSjoWlhZWQlT279/p5U1cUfX01+qnO/SeshwTEZHxLAZGHmUkjXMYJ1amY6q3+r2PbhS+wF+dGTTpTgav3yBmfCM45XpMx5fqBU0dUu+KQDwOpVh+6ynQjwPAooFJg0fAyJpcIxHu+zlatUhSbjdry1aqYAbEHXxH7eerVZlYdjpzdarN49uerdZEN9D9HNV6s6kjt46c1XqyrKw07c1W6k+dcjmq9WVZR3Ht781W6yiUA/r93NVusocEW5qvVkL63Hf4c1W6ZsZMj0zPAN5XXb3/LjSqcFI7NFZRVmCQ0kyAGaOojYm422jJVx7Ne/IxuMFetD5jEVWn1Lzj/I4Dhixsz1MMyIy6hp1sPdI77vG/DS3b1Y1t1emi64PkTFoa6bFsdlWaSVY3jF/wDJqz/ZF/EgG/3cESnQRAopS2dpoVcBp4o8To4Gi82HEGRmIFjvEIXc3s0+/iYY+lOHCrYMoqmF5ZoaWNQrRQRqR9At24fNbKCjuJp1q81Ybh6GSvmjiVe5eRV/5WPFQpJSJq+vHS7DHKV+YMPiYdw1XFcf8ncvpPRVZqNT+orpPVHbTZhw6Q/Csi/5q5rSRwrdLHDOqWW8Ub/QKynnU+McyP8A8qnldlbpeUGPw1v+TPe39nPVqlRDUW1vzdap3p6yxseeit07Rzbrc1W6c4JBe3t5qt1LBHjz1erMr+PPV6s6trrz1erMrHvzderOrDnq1WVSb2HN16soI5utVzB05utVkBI05uvVNibQfRytbqUp05uvVnDX5utVlU89XqzA83Wq5D289XqyBrnm69WVW8Dz1erIDrbmq9WZTpz1erKG0056vVkBvz1ar1+er1d356vV3fw5qt16/K1uvXt356vV3fnq9XIHm61XPm61XfN1quQ56t1yvzderu/PVuvX56vV6/jz1arrd7eerdcgfbz1aru/PVqvXtz1bru/PVqvc9Xq6vz1eru/PV6u+er1djnq3UaRysisDYg34nXVxRVeoOYsD6KdK8Yx3JwhgxF5pHjiBBvLIWZiV7+6pLcitx1NsITgSaNlYJJ6BQR+knq7mLrpj0mU8yIJ2hqKdhVqthskYE7j2JHfTi6yWXFhKsRSFp0qST0VbB6u+p2B4NBLhAr4DT4XAlCPLOqCnSxA8Lyk7j48kZ93vF6Rj01tlrQmTWtB1x6njD8RrM1yzv5dQZFZDe9ipWNWF7L7Vtxo+M6aXgaRNV95IrcJzLV09F8ostXE7OszG5Ut4sf3tfu4YhopO3Ci8qBoTurWXMKw3DKHEpYf9JokYbeyln0DkeJHDMdFJOuib0StBFUVlALTu7m19SB30HbT7uGkTtpFMbKhYtHiNLh8FdWBvJqJDtH/ABbYC5v7Bew5sAE1UkgUMnSj1I9QOjGYqfNnTyvqcIxGH9HHVU8vluq9iFPsI7g6eHEy7UOcadS/p4TTr1O6r5pzrUDP2J1s9RiWN1LVMkkz6yNALq3mH3iDIPvHGGLVLXhA5NOuPlePOFHM9GPrCjjz7hWFZ4lbzpWiYOzKIo5SduwnsY3FrjwPCq5ssCU0YMXIOBq5LOWTenuYavE+o+f8rrjS0aV0YghKxyvI1OVhZZQLjypWVwB3HCVtfd4UYrTriqH/AEt9dMn5H9bWE9UfVfR1OLUEOIiTFIq1fOkk8oeUN8T92VQPda+4WvwUafAIEjiOmiJRJUcYPA9FJX18+pbLHqF9Q2PY90oeqjyiPOp8Hhq2YiCkjBeOCJGJ8pIzbag0HhbiawtTbpM7SSfIcB6U5dP97ABmBBPSeJqvilxKaoaVqtTtRFDuvYsOwA9v9vBGRRMDSSxOJ6/M6Y1EjCDymV1v4n3QDb26cUDARSdWJmhI6XYpj9K74Xh1CcUWpdI2hkj80NrZQhsbNc2/jxpYq6DV7/pa9IGXsxYd/Nuo9NItFQMks8DSCOITrZ44kKgArALg20JJJ14GX3yDCTQiaaEY0Ovqs9UmWMg5Vnyng7QxSfL+XThHBKgAi6hdFFu3t4XM2xcVNKXHg2K1xsSzBj+Zvnak1UqzVUiqGLklYibkG+ptYcHIbCcKCKllVPeWst4TFVw4gztNJ5sbqi+DAgnefo1+jjKsK1S7z3lrGKLN9TiVbTmGnlkd1ZkOsZN1Oo8eNMLBSADVJmi+Zrxn5iSTA2BDLeRmHbXup9mnHVHhV6SWFYbilN8vidLuhR2ZCw7Mydjb2kfw54Varguj3UaXHMp4dgM88lGaVYd0o2lXuQN0jH/De3x5HF/l/dqLicZ4dFJlijC4tU4Nj+My4tHN8uaeNIhcXSQ+JAPgfG3AwkaaqBTJX5xwWVZsAzRLJXRQtI8cimzwvoNPaF7a9xpw81Ap20cqcSpGlVDP6Zs/4fSZ3TLGHu1R8whp2DpY2kIKsPYQwB5VCpNILY6VVbtjUrYxlT9BdpKhIyFHcm4LWH38PgZFCCnLDqivnb9LB5FOihUDH3yRpcgaAcdFVp1J5at1xvz1arq/N1quLEgbhrbw5qvVyvrz1er3PV6ur89W66uBz1erq/PVuvE+F+er1dX56vV1e/PV6uiear1dX5qvVxJ005qvVxvz1brq/hz1erjfmq3Xr89Xq6vz1erx7c9Xq6vpz1erjfm69XRJvz1arj356t11fnq9XXw56vVwJuNeer1cBp3GnN1quuer1cG5uvVwPs5utVxJ5uvV1zdarHf2c3Xq7+A5atVxvc2HLVqvG1ubrVcebr1dE+zm61XWnPVquNx35ut149uerVcSeerdeuOer1eJueer1cb+PPV6vc9Xq9uvz1eroG/PVquifEc3Xq4k81Xq4E89Xq4E6X5uvVwJ56vV0x8Oer1YWbwHN16sRPt5uq14a83Xq5A635uvVy+B56vV7QW5utV4n489Xq4G9+brVdX9nPV6ujz1brGT+fN1quJPPV6sRJ56vVia50HPV6uDfDtzdergeer1cSeerVdX156vV3f2c3Wq9p25ut13z1arq/jzderjfnq9XEHXnq9XHcBp9PPV6vc9Xq9cAc9Wq617e3nq3Xr256vV0WFxrz1arotoB+XPVuu7m4Pj4c9Xq49uerVdEm3N16ur3156vV1e1+br1evYH289Xq8CdOerVI3FKx6+Gr+Vdo0ogTuX96TuBf4cSlWqeqnwIpuxDEKCkqoaGIzS18yoQqv2ZhcBidB9HGyoAxxqs13iGJ5xw2HzPlY51XveRQ3x+BPLyoVeEmiodasOzpnbKeKnG6JKSGJQ8Ijn3u7AEWZQLKov9fA3eW7jh19FNuJBEJM0XX0XdP8AFsl45i8maUkpxjEG2jjnQjzUje8p10IUW72017cXWSYJJ6KQssqbEmmnqV0no8ZzFJnLptvo8PaqipaKnW7Lilb5l3MUXY0kJF2J91iCR7o5txvGU0Yoa1Y7KsAyT0ipDhBrM++XjGN1cWysqZF3J7wsY6dSLRRAaAKBfuTw7SjSMaprPCiddcuo1V0Zgl6WmtmljX3KVoIxLIIJVI+XmJNlMX7viVt7OENwtQ8IpXgoTxqv6g6eVnzUmBVWFSVNdEnmRpFEZGaH7W8gD8zwLFShs2UG/wAkuY0zReurmDPXZSw7LGCzo1bjtQZXWIiwhUEBXtotiNR7eG7UpxPCnFMFCY4mhayf6f6LKvRmGixWoZZsVrkml2IGbZTraNL9hukJNz7NOXU5qM0+GNDePGhB6fdNq6DMdXmKjRK1cKETKtbfZPMyHaAFFyIQbk/ZuBxnvIEmmGWEpOro6aK916wrPWPY8M047TrDTxskKCnUKsIUfo1Kjxa2pOpJ4jDgXsoLXSi4rVTT0mzNilJRVWS8xb6mgrI5JljbUxSKLB1b907dNNOVWopxG2nLZ4ow4UZ7AOrmPYRhGH0OCxCpSKq+YocOkBNLtT3POkQ/acMSRfTdrxWyskSfbQvafhE8ZoA8Er8Uj6dTYFmHEWpIKDF67fTA6mRmubKNN2vfwHDhZlXoKKL5RVhwoJMfwupqaqOLLdHJKxLbpGICpf3md28LDvzZFEyWFqxg0YihzPimG5Eo8v1VWjRUEMiRBAFYvKSWJPc+wewHheWwozRgXilOnoprjhpMr4fgtdL/AL8K2sqIkmjYFoitiREIxqRoAdbnW/DQNxjTVs9Jiri8g+o7pvmbpPVZYq6mkylia0UtFFTsRFFHI8RUPEV0AJ963ccVJVhFCRp0LqsLp1mbob0/wTEaDrNTyYswpilFLStZyQ5DshuAA/fc1zxGTBpItI40G+AdWsuHqFB/V2gfA8JlK+Wk0xnlIY2Uu2gBbxAFgOeBxqjCw2qasOr8u1GPYrQZywmomgk/QU8clPOY9x/3WXaDra/3DitOGFCpRnGhGoqUel3qo+Z/mDU5UzBIlPWVAN/l6t7M3nKBtX3tVPsJB4rB0Y0kP7QUAnWDEZMy5/hknjanw3zJp4KembSISkjzyg0Mjj3t32iT7OR+66p5ZI2TTYbUo4UVTqa/TLMWE/J1GPyHHaCM0VDhZWKniiJY2kqZybBjq7dyR7o4Jbdo7TTbrQWduyhD6X9HfT1RoaB1fNGP06xifHschmGE03YEUFFCf0gUm95CL9zoeCFA17KYLOmlT6XMu4Lg/XHHcz5vxiOhhwhKimpqlqVCskzylfmKKMgrEFisI2sbEm3bipKKbCYxoz5zW/RHM0eK9Nc11GY48Wqd9VhVejGWTeLeZFIQLtfS/t4mUotHCng2VVi9R/qtq/nKbp7hEEuCzSxB696gKJkY9oY2BItb7TDv2HKuOd75UXvEowFJ/pb1K2U8VZi0rMkF2SXX7IHva+JP8OFSkkHCkyFGjlZLx3HvUBg0fzCvQZahYrUOrWlxB0a6xKRqkA03nux0GnBQ3K040vBwprzF0DFLU1eOU1b5VHDG8kcaj37rqi3Olgba8Si20mRWkJg0PuTKHFY8H/mWPqBiFZZ5gP3QAFjQfALr9JPDJIwxpxcThSt2sF97x+/jtNV0q9/Z93N1que1m97w9nN1quSA9x3/AIc3Xq9cW/bzVarv6PHx5ut13a6/t56tV1z1brv483Wq7UG1h9/PV6vW19nPV6vO2wFu9u9v2c9Xq7HtPN16uzr2789Wq95YFjz1ermq27c9XqyIot25uvVkA2/089Xq83w5utVHlk8F5uvVG1J+nm61WeKJpNB2/P6ubrVCrlHINRXMtbiA8uG1wOxb+7iNx3TgKUIRNDvBSwYfBHT0aBVv72tibD8zfhUTNLRhTiqKGMh7nv8AV7OerVcajzZE/QGzGwv4gX1/Lnq9WUHQ7RYD+Hs5aq1xJB93w56vV3oQCPYOer1dg+B7c3Xqyd9Rpz1arxIFtf7Oer1dXA/tPPV6sZtu783Xq5Aac9Xq5+Hfm61XLU9+er1d2B8L28ebr1cgBru56tV0zIjAOT75Cj+PN1uvG/c2v8ObrVYTcgj23tz1erHFGEQRroB+vfm61Wcd7n77c9Wq5qL/AEH9b83Xqy2B7/Xz1eryi5uTbmq9XTBQfhyhq1YiQCb9uNVeu1A7ffzVerxs1hzVbrDOCFbZ3tpflTVhTdEJ0DGdw/sIFuVFbNeJJFrcuKpWEkE8tXq6FrEfXz1erxU2v9duVrdYwgB9vK1upsQ92wF+brVT0B7j8+Wr1S1A0HNVquezXafDnq9XbWAv2HPV6mfFsxYXg1OaitcgEEhQLsw+A+Phx1AK9lVUdNF3zbmrEs03o3llpqIsWMSPZpB4K7LqEH+Ed/E8PmmAjE7aKHHtWyktGixoscYCqosFHYAcMaRVmVNLW5utVzAtz1erlz1erkNBfnq9XMa689Xq756vV2B489Xq7GvPV6vc9Xq5Dnq9Xeh5qvVytrrz1brvXmq9Xuer1cbW56t1y56tV7nq9XfPVqu+brdetz1eru2nPVuvAH2c9Xq7uear1e56t139PPV6vX1056tVyGnNV6vW56vV3356tV3z1er3N16vc9Wq756t17nq9Xuerdd256vV3bTnq3Xteer1e/hz1erlbmq1Xuer1e+jnq9XIc9Wq9z1ervnq9Xuer1e56vV7nq9XC7brW056vVy5qvV6/N16uJbTnq3WJpLc9XqitLrb289W6xk35qvVxv7Oer1cd3jzder3NV6uVuer1e8eer1evbnq9XB3AF+br1QJqhV5YCtTTVNVkmw48BTZNNskzPy8VSawk/fy1arj4689Wq6v7ebr1cSb9+er1cd3hzderq/PV6uO4nXnq1XG+tuer1eJ056vVxuPDm69XRN+/PV6uG4fTz1ergWPhzdaronUX56vVxuBqB9/PV6uu+pOnN16uri+nPVquN/bpzdergzX+jnq9WJ326j8+brVYXl7356vVjLk6jm61WM6Dm69WMudbaD8+er1cA+77Pf283Wq5pEx73OvPV6knnvqHkHpZgcuZOouLU2E0cIuzzyBe3gATcn4d/hzU16Jqojrz+K00jTZc9O2G6aqcVr0YLbtuhgFnf6W2j4Hm4Jr0gVUxnzPed+qmNtjfULFKnF6skuJKiTcEv4RRD9HGo8Nov8eXGFa20n6TCjoGuvf6/o8bn2c8VV4CnuGgji7Cwt9Y+N/Anjc1eKmrGgO0DuNPr76/lzVWqSu3eNwBtrY37+w28OVr1clQfum5OoNzfTvfTx5qvVzC7vftcG48bezm63XNEjIG8DXt37Dt9FuarVZQrIdtrH77XPN16sgU3BHh2ub3Pt56vVzUKBfQ/Wfv7d789XqyWP7va2vsHj9F+er1d7gSd2unbXT2f0683Xq49z7x18ACe4/Zz1er//17M+RzQ+rvnq9XfNVuu+erde56vV7nq9XfjzVarwNuer1d/Dnq9Xfhbnq9XY5qvV3fnq9Xd+erde56vV3z1ervm69Xuer1d89Xq9z1ersac9Wq8Oer1d81Wq6PN1uurc9Xq6tz1br23nq1XgvPV6vbebr1e8oE69+ar1deTfub/Dnq9WTYO1uerVeEKKPd0vz1brmse3vz1erKBbmq1TlQIsiyQf4luPpHGF4Y1um2eISRtG3Ygjjm2vUXDFuneHUGYGxeRme53ojdlPtHt15RuzQDqouUiDNMlT1LyzBWwUIl3VVRIY/LQe+GBs25T2A4/+bTMVuYqV1bx7NcOQqo5UUy1CodFHv7fEoPbxq7CkolFPBVV4dNMu1Oa85Uy1jrNKz+c6Sm7Mqt7xF9dD+fAF3JWqroOONXM5foBRUiwrfYAAL97W05IZq6afGgR3DtqQCPqPG6doOc85FynnnB5Mv4jHGGFzGQBdG9oHE60hYg14iaJJmLo7n3LFQkWEx+fRxn7Ma3B1727qfaO3jwMPWSpkCeuk6qNj6e1zBlyWWpxajKB1AUyCx17kc1Z2amyScJqyMKMRXVIrKlpwoXd7OCxI0iKe201VYVoWVhcW7cuRNVoHMZxjMOD4nCMswxTDy5/Ohc23RbSX2Ednt2+PI7zT9koKFPNnhSMj6g4JUPC877WdApBJ3W8Cw7E25a3zlKAApJpMsg8aGfB8VK5cdKYBkuJI3B07ag/TwSfmAo6k8a2NlPuCYr88nkTkb7XU/R3B4YNOFWBrYM0//t4vq1djXtz1erwFu3N16uwTzVervnq9Xuer1d89Xq9zVer3PVuuzz1brrmq9XfPV6ur89Xq9z1ervnq9Xuar1e56t11fxPPV6vAg9uer1d89Xq9zVer3N16vc1Xq6vz1er1+er1e56vV3z1errnq9XXjY89W66J5qt10vbnq9XZ56vVxPPV6uu/PVuvc9Xq9z1er3PV6vc9Xq9z1er3PV6vc1Xq9z1er3PV6uhpz1er1+ar1dac1Xq9z1er1+erVe56t16/PV6vX56tV6/PVuuh8eer1d35qvV7nq9Xr83Wq9z1brq/t56tV489W66156tV1fm69Xf089Xq6J56t17nq1XX0d+erddc3Xq656t13fnq1Xuer1e+nmq3Xuer1evz1ar3N1uuuar1e56vV7nq9Xuar1e56vV1z1er3NV6vc9Xq9z1er3PV6vc9Xq9pz1br3bnq9Xuer1dX56vV19HNV6uideer1cSdeerddac9Xq6vpz1arrnq9Xuer1evz1erq/NV6uuerdcTz1brg3sA56vV7tzVarh35qt16/t56vVx76c9W66vz1errmq9XG/hz1eri3s5qvVwJ56t1125Wt1xJ056vUg+oOWpc05bqcIppfIqGAenl/4rmQ7on+gMBf4X4ldTqFPoOk0Ratw2q6pdL8bzBnONosZw2eeGal3HbSy0zWdVHiHX3gfFSOBy5bJSaMgvoqu7F89S9JM/UGecjyvTQ1Z8uXY52+YtjfaNCGGhve44HbdalDrGyihx7ulTwO2rrujHVDD+p+V6fMeGOCSAsyA3CSWG4A+IPccGls93qZ48aVKA2jZRg4iSgYcN6TUGvVnEqSgwGJ6waFztYGxDW+HhxlQmnkYUSzM9fiFXCauhdkkjDENext4nTvxKsRS9BogHqBz3U4bQ+dmehirIiSI3TVxcayXHh7Qe/HGGtRwNWdc0jGg29HOQsI6l9bKDHMEkmWXDJ0qFW9rqvvbkPf3W7g+HbhjcEoTB40XtwTIq1D1s9dMa6eUmDvkWjSfHYauKqpajzRelng0YSxdzHNGzI19GU+0cQNJDhra1aBRKcz5oyp1myhTVHUHDBl/O0Ms08eP4ZVSQ1Y81tzRu6EM8drKEa404vSFNnDEdBpMohe3A0B1T0RyHitdNmKuWrxPEzIrHEJ3ad5NvbzDJo+7x4tDyk4DAdFMd2DjQw1XUDHqmeLAMPy9S1L0lvLSOgiUCw96wIIF+5t9PEfcjaTHrRgHjsgeylh1NzFnHLNPhmDZey1DW0/yyPJE9MrJHLJ7zKq7SBr3twvtWg7JJjGjS6dLcADhXHJS9ScyPS0tLkilikUgrMsO0AHQk2AIt+XH3tDf8RpK0VL/AIaOb/UbCMuxQR4n8m9UxV5EhcALYX95T+9/EcD5WVbKOgIpEZ06u1OAYW+DZCnqFqI2IkVId0LAjuoHdvr4rat9eKqTLd04CiAdQeqGepa2P+sOFz1cSHc/l+ZGTY3Ug2uvBS1bpTsoOPPq4iiY9TM2f1nxOStrKKqUiwAkfcdP8RsD9/DxtOkUQrXrNB9l+LLeG1KYzPLW0kikssioGUOpuv2bMLHxHHzJpkYY1ax6dPVxh+MQ01B1GqUqRAwiWYrskMbDb39oOvA1cWYV9uBoSW95wVRjuoXp9y3n7Dz1P6QVCUGMUlQm9VA8ucMQVd4vst8eB7UWvCujyAvFNVe9Wel02FZ5xDHsbw3+TZgk8wSyxremDEf5QqPsb/G2mvDhh3AAGRRDd24cxOB91FKnwjMKxV2HYhF5aSKu1kuVYX+0D2IPDYicRQYDKkHGi/4ZhNBhecsRw3FZZJ4hTKytrclTbbr3twxJJSIqrgg0e7pDmZsWho8uVzIywmNKZn2hGjYi63NtxX2HW3AldIjGj2zXsBqzXpvmD045D6d5k6XUNFPUY5mSaUVFNLFeOorD7sHy0g+wFcgrcAj28InD3qRqEwNvQKPSgIUQKFfI2BYj06w/L3UjqPRPiWP4p83hWP1krJKJY9hjp4GQ9lppFAW3cMT48inMLYuShrBIMpA4Hj7aP2yAJUJPGq7/AFs4FFkzqNl2WvwtcEp5BNLAoALNBe5ie2psb7b6gHgt3eacQ2sLJOIj8RQSfIC5iBRUafqzDmisxXEaBhR4dhVNGkUSEHY17+YSdSWb7RGvbw5IvcluAdpNbD+ryFWhejTN2IY9hFBhGITfpVZpKgM3e43Ryp7RrZuI7pIIo7YJFGOrZTQY+MNpAIKFGMyHbo6uxVxfuNpv27cISKMKVtO2aTPEcXpFL3cQS202AaMf8RA/ePAu8lKFVQmaGjIuG1s+W0arJ3b5ACfEX78Hdji2KJXj4qLz6gKbBcs5bqKHM1I1Th06sYNrFdjHRhcC42E7lHaxt24y+dJgelGlv48fbVe2DdH4pZHxPJ9SMR+ZkRWiZ1WojWPXaY+zG9hpwtXcxgrCKO0s8RjThiGe8JyJUVcNRRvR1hMNM6OoURpGu+Vrd9XI4j7gvjbhtpV3oa4VCn6/baenTp/ghrZHYrVVUrEJG37rL4naNfYTzSbGD41R0CvKup+0TT6+MZxOaYMTwySo8lZadpVuBbzLAiy6j28YU2jTjFOBapo4WYsmZgxHLkmX/NeemlOpRvLlCkdlcXF/pHCo2im/GBNKE3KVYHCkZgGDVOSBNR42z01FZEE5HYr9g70uAW/e7X4WugqpcgihCNXIXpMLZVep3K5aJgQpI9xwR3EinUcTBNeJofMKoTg+ErCyqssh3Ob3Y+y30jkh5WzpxNAi/d1YCsc5Zyah7aeA7fR9HBwBQTNNMztIxJJt7PZ7O/HRVKbXXW5tqPZy1VrokEbV781W6r09Z8IPTlJZX2IlQzSSH91QhueL7b76SP8A21QdmHHlqa148IHlw3Nn/eYe031H0cG6URtoKKVOyk7/AJRNkg3MfbqT8deOU3NNWKUwWIS2+zcD2W5uK1Qe4q5EwUDsPv5uvVBWTau4X/t+HPV6lXlfEat6w0kkrFXW4BY2HtPfjZFOJNC1Q0VbMl6eQX9jj9vhxin6dkq5cOdY8YjanB0394z/AMEO3125XbVqFfLzLIVZD7CCNfz+PEyqfTV3X4fGZ62oyzi2Wqh98EbRzxg67XPuuB8GFieBa7wVNCC3xFWPXDanhZSypMbg2APw5eq1Pj2397t+tuWrVSkVfhz1arKIlJuvN1qsgiXTXmq3XNY7C1/6eer1cgh1HNVuue1rdv19nK1uuRv/AAvzVbrmLhtO/K1uu1Olj4a81Xq7ZyNfEDTmqtSdxyoaKDejMt/EHXjZxq4oN85V6xU9FW1alYonSQsD9qOWJo5Lgdrci25+8jrqQrb7fSiD4pgdVJTrV45CoeSSQwrvuYIbmz37BmFvo14atqjZVVCdtM2IZdnpsPc04bZfcviLhWtr4akcWpck0nKYFMeXKxBmCjV7kI6BrfZCR2BtbxvxfEUkNJv1V+sHN/T+mTCMKqTQuXliXyZLsyoB7rgfZIvfg4sGA4JONAW9dLZgVT9nr1F9Rs6VDviOJ1DKxPeZzf7zwYJZSnYKDCnSqgZmx7EqpzJUzu5vrcnW/H4FMTQ7+nTph/nv6o0nTz5kwSVUU8saq215WjAJiQn94jX22BtrxDcu9wjVSxhHeqilZ186c5j9OPUOHLOGYxUFKinFVE6TOrqu9o9dpGhK3UkAkdxxm3cFynURTryCwqAaXfSD1r9fum1VElLmOpqaVCAYapvOQ/Ab7n8+XXaoXwqiX1Jq4fol+JTg+Y4oaPP1CqSaBpqVrG/tMT6H6jwlcsyn7aMkPhW2rM8kdTsoZ/w4YllWtjrI7AsFNnS/+OM+8D+XClSCnbS8GdlCVS1cbEbW0v7eMmrUp6V9x17jlKtTgGB156t1lVubrVSFbt4c9XqzqwHPV6s6nXm69WVTzdarMGtpzdarIGvpz1erKLc3WqnLoBz1bqQp5qvVmVtebr1ZV5utVlXTXm61Wa+vPVuu7689Wqyqeer1ZAdPbz1erIDfnq9WQNbnq9WQNfnq9XLcCb89Xq7v4jmq9XYOtuer1c7i1uar1dE+znq9XtwHfla3XIHw5uvVzB5avVzvzdVrkDz1eru/PV6vA89Xq9z1er1xz1ervnq3Xr89Xq7vz1er1/Dnq9Xd+er1evzder19eer1d7uerVd3056vVyHPVqkTnbOWXsj4YuL5lqRTQyyxwRnuXlkO1EUeJJ4T3dwm2TKuOFKEJ1VVX1mxvGJfUlLlWkYT081UoigIuArxqrF/Dst/ZbTkL3AC1k9dLVEyBQo5G69ZLyl1Ar8mZJw6PD4aH3C1Og2yyOdgcsLWu1gD8OCa3UQrDAU4hSVHSOFCT12zP8pSUuCY3IqLUT09NWYjUH3Imq5F82RL6ttU6t4ckGzSQCqru8BVPHrOxPLknUHGsiYJUpLBGvk0kyr7shjc+TJYf4xf7+LbVKidR6as8oBOmiu9HKA4XLU45OBSrSx7XXd7qyKe30n2cEJNEYFcMz5lxXMU81TirbqZww3g2uB2I1tf2DikDopmaCzEEylhWE/zOjqX8+VQIYSAGYk2Y3/dC+PFwkmKSkgCaT+KYnUYvFDT1UqSUlPGBEdAVYkG6+wg9+PhMUwVzSNq8xUlHhJpzAlQwQhNLXYtq1/q45FNTTXJWY9jeWo8yVflwU8UzUEMPnWlbZH5oZYjrtG77Q0Lad+PJgGKYUSRNI/JWJY5g+Prify0lTC24Hy9xCO52Kx2/Zbd9m/jxWtIIpElRBrYO9HHrjzZj1bVdFeqFLLRY9TyAtFPGyPGINiyCaN7MrBLMwIuO/I+vLYJTqTQ5tnis6TQr+sj0g5E6qR451wwpXpKyhp1+ZhplH6ZjsdZRt1JUCwt4anhPa3RaOk7PhRi+wHceNa03VrDMxZPxP8Ak80xLeawkCN/k4r3jp0UagAWLE6k/Rwfg6hIoGlJSYoNqLFMYFIYJJDFvdPMIN9Lk/eRzc16KEfI1LHmSKfC4600WL+Z/oJmsaaoV/8Ac3bujqfsk6H4ccmqRNXJ/htekTMuMY5F1h6mlYcvURkWGl3FfOqEY7gw0IVSLk/DTvwPX1yANI20dWtuZ1Gju+q/1dZW6K5amwfLkFLPLHuSOBXKKptcfV8fHhVb25dxNGL7wb2Vrm9UerWbc0Z4jx/F983moDqLADaX2AD3bWPBs0kJFBJxZUaDbAM/fzio2048pyNgL6G58Ae3fiykc0dzoLnjKuH4PjNXJSp/MQ8UbJKAzJtWzPCD/jP58BmaSYiY+dF76lCh96j56yvi/TaLC5UlareKGUNNqd26wUeJKi9/hwqsQS4I4baTWwOuarUz9hsqZwlrhaOO0bkX0Phb6D48GihjQioQcXoafDcoPEZEkVZZOx7PtDrYj2jtx6rU99DM347jWDY5ljC5j5UioygnsbhmC+Nh4cQP8DTzYmjDdNcx9Rcz51gyrjE5loqNpmiNtrgEXcO40sTYKD2PARmCEtoKgMaTOwkUPuY+nHUmeqNVUxLBTqoL+9u9xTf3z3JPAWHUnjRQqTSx6QeoSm6GY3i+ZHwuPEJo4lNM9SCvkTKbLILC7KATp48NEEp2UrYfDRxq5T0mdY8M6pdN6atraoPi8YPzCEBFUO5ZBEt/s2P034fWzmoRxoUocDokUa8nhrTlcObqtcSb89W663W56t16/PV6ur89Xq9fnq9Xieer1cb66c9Xq9fnq9Xr6c9Xq6vz1erq/NVquJNuerddE+zmq9XG9+erdevzVbriTbU81Xq4kn93nq9XW4d156vV1u156vV1fW/PV6ur+HPV6uuer1evzderq4HNV6uri2vPV6uBYDTnq9XG/N16uLHd9XPV6veNuer1cWItzdeqOzhdDzVeru4PL1Wva9ubrVcdBflq9XAnw5atVxLBWCHUm9vq9vN1qu7m9zy1arq/N1quOvhzdergTrt56vV0Tzderonnq1XVxbXnq3XVxz1erskePNV6uN/u5utV0WPfnq9Xt3PV6uN76c3W68TrYc1Wq6PPVuuGp56tVxJ9vN1usZPPV6sZbTnq1WFjzdarGTc83Xq5g35utVyHPVquQt35ut16/N1quuer1da3tzderjp356tVibcB7lvr56vV1zderon289XqxMRfm69XAm3PVqsRPPVuuF7m3PVquJ789Xq6vbvzdersaHnq9Xrjnq1Xt3N16uiRfnq9XDdbXm69XRPPV6uiR3P6/Dnq1XZPcfRz1brhe+g7c9Xq7JA0Hjz1erhr2HPV6vX2ac9Wq63Eanx56vV4uCTz1erq5783Xq7JAJHfnq9XrgLrz1erjcnwt7Bz1er19debr1Y5AXQqCRcWuO4+jmq9Qd59xKhyrlQxw2jDOoUDuxvck+0k9+JHPAIFW1caZ8i0r1mIPj+IEs6AWY/42Gv1gcQ2ySolRpullj9fEIGJYKFuPD9vD0VqiQZz6tZkyVmWLLWdtsFBUyEw4isAkhkUn7MqnsB42+nhWtwgwavMUFueuvmXoc/S0uJ11JVYVhG+mlqxKIommnjDSU8ezdJIEQAOygKL2J78Tk4zRiCnTBNTOgPqQ6XdRM41GbsyVn8trKktQYLRyqUpqeih929M9gplmOsjDsLKNOLELTqxpKtWEA/rR5c+9TMI6eZUXFDIjTVTiKnVSCCxF99x4INb8u+7pGG2k2yqjuv+Z6fFy1TRo80tQVSBQu53ndwfOdu5NgdvsHAs4dGJ9a8HdFCt0Rx6pxSXHMyTRuJaWjhoCqW3F1QRgg9yjuW/UcD7kGIodWywsEjyolOYsiw/5+EoPlilPHHNPVxw2CxSEgB9x7l7WNvpA4cByESdvCg9cgBUUbHCMT/zX0n9dcfw+irafMFNLS0VE9YBJDALkyCKzWLf4mtx9tWjE8aQagDJp8qfVx0jzJlXC8hYbQSRVVXEEmZUQIrQkjYSurbiLj289eSWyAPWiZ+5QZAoCcw5fbHqSfFKKEmJy8csZG7TsD9Px4Dm3AkwaCysaKv07y4uA5yrcRxamkmoqAPHVMF96RWBskIHfTUnhw7inDjsp1lEGah5r6g4JhuJ0mMYVH5D08IWwJ/RgOWLOoGgCAXB8eHFnblQIV00eYhOFBrgla/VHM0/TTKPkYhLj1etZAV9yp+alSwPmntD4stteCctBIBPRFaRLioIpZ9HsJpavNU2A9QIZZBEZoKmnWXyR5i+7+k1B/d7ePfiJ4GMKFaQDgdlIvOmBU+EZ5lpMPLJSylnhjL3IQHVb37geI79+JVJigRdNhCjGyhowSoTHanC8FpIFp/KkZlbsSojJurHtb2+3ijXhFFrQ0GaEbMuVMSoaiCmw2omxCeGamk208PmtYMDcooIYIB7xOlvp46NlLWFlSqAPqnl2DMnUKqocMDy4lJOHkrXTyo5BcFrRWAW3bbYcSqMbaPFr011i+RcUwmoiRaqNzF2SenHuv4ESJY/xHGUL1UXhYVQ64D10x/DKeHC56VqSWhj8qFw4kj3kDfLrrcjwItbi8qwwo5/MQmlRXesh8L6b4r0ezbh1DXUUpWMYlIZGjSSc7t2xLyVM4Y7vc18OLkpJEUoSYoGOmFB1ExOvjx/NEs0FBM09MZKjekrSIPd3htKddoBsbtbSw4R3ISnAbadKjQx9P8A0NdRuu+ZImztTNlzJdFM8sZaJVnqWY3eWNPtyNIfsvJoq9uL2UKVRYtBUcdlXH4fkfpH0kyFHhEOGUtHgOCU7O3mRq/uxqWZnZgS0jW1J7k8PMEDGnZqrj02dasCy1lXOvVjGMPirszZyx6SLA8LmAtBSLcRSOhFoIFJubC7WsOFbt6hrrNJVOgVlqOsmJ+fii5lp6PFMUq22molFpIxawFOBYRordlA9nfgeF2XjiKVM3BJilZ6ruhk64XhWaqenMk1LSRGo2qWLJtDFr/aJjY2b4a8M0hTaoPGlV02HU607RtounTTOVPnTDoaOmJSmLNTDZfa+w2a57bT4keHFi092eug8fDV3HQrCJcH6ZYelSNrTAy2tYBW0Xap7AgafDh9biE0sTsp06r5nwHLuWWp8aqkpvnZYorM1m2FgZG2jUgKNePOKCadSQDjQZReonDMyY+mWOnWGz4lM5CrI/uRqOxdhqQqjUk242HZ2Un1TsoyESOEAlIZgBcjtfxt8L8WCnK5gdge/sPLVqufveH6/Hm69XQJ2+I56tV19k/E89Xq9rbX7ubr1dFvbp7eerVcvHnq3XjYfD483Wq77Lrz1ersKQQo/P8Abz1ar393N1uvKL89XqyKDbU9+erVZNml+er1cgObr1crADXnq1XiwGvPV6oryk/Z7ctXqwkdz4e3nq9UqCllnkEcalidAPE83srW2hwyf0+ETJX4yuuhEfs9hI4XOPcBStLcbaGQLHEqxxDQeHw4gpRXUnloQxF7dtLnX+znq9XQeSNBZQSCBa+gF+5PPV6s48Bqfj/by1arGrblLEg6m1vZ7NeerVcwRew7c9Xq5gAAg625uvV5R7Pz/bzVarnp4+3m63XtCOerVd+GnN16uiNde3089Xq6BN9fv56vVktrftzdaro3JG3t+Z56vV3vQOEvra9v289XqyKbactWq6kQyxlQdpsQD7D7Rz1e2V4KEUICTbS57m3t+PN16uLi9ie45utVw7226jnq9XJdTr35utVkU31PPV6snfnq9XhbvbTla3XTG5udfp5Q1asQBvbvxurV2AL28OVrdc9Nul931Wtb773+q3N4RWqwufEWtxs1eoTqrWuPj/RytbqM4vfl61WFvj4+3m61WRQd3x5uvVzIsNBzVerCBbTvytWqdEtvo5uq06It1uRoBy1arOCgIS+pF/hbx56tViaWNRdxYA2ufHTTlSatFBNnHP0tDVnD8H8qZGQq7Xa6t4Wtpb2+PFLbCnPKmFuhFA3U4jXVzGWqkaRz3JJP1cEqGwgYUSrWV7awKPv4/TNZAuuvPV6svN1qux3056vVyAHPV6u7adr89Xq5aHnq9Xetuer1d81Xq9bnq9XIAnnq9XfPVuuQFjz1arvtpz1er3NVuu+er1e56vV7nq9XubrVd89W69z1ervw56t12Oar1d6DTnq9Xf7eer1dc9Xq9z1brkAearVd29vPVqu7c3Xq9z1ar3PVuvc9Xq756vV7nq9XfPVuuwOer1e56t17nq9XfbQc9Wq9bnq3XLtzVarrnq9XK/PVqvfTzVervm69Xuer1e5qvV1zderq9+erdeFuer1dE256vVjaQDnq9Ud5fZz1bqOzknnq9XHw56vV7mq9XRFz7Obr1di4056t163NVqu/p56vVxZwvN16oktSqjmwKrNNU1YDrx4Cqk02STluORVJqKWJ5aq1xJI56tVxJ0sdObr1cb62HPV6ur+zm69XV7/Hnq9Xj2vcX56tVwNu/PV6sZY83Xq6BI56vV1f7+erVe3W+nm69WO9/bz1erjcE+34c3Xq4k/Hnq9XVzbXw56vV1oOer1dEqDrqRz1arGzm1j/AB5uvViMl+/Yc3WqxPKP3dT7eer1YiTb4/Hm61WM6/Hm69XEtpcnm61WM7m0GvbU89Xq7Ed9D93PV6krnrqFkPpXgUmZOouLU2D0cQuXqJFUn4KpNyfgNT7Oar0VUH13/FYlmebAPT3QWQbl/mtchC+zdDBo8h9m7ap+PLaTWtQFVRZzz9nXqfjhzD1Dr6jHK4neJKuRiqa9ooFtHGB2sB9JPNxFamaT6YYC29gFPewHhzU1aKeIaDTywoAtofH6Cfjys1enARC9h39vt9nx05WrVkU6Ffbp4fqb89Wq5EE3193S4B/InvzVerKF0KLa/h/Sf7Oer1ZFUobOT8fo8NfZzVerKqbbpci9r28AO4+7vz1brkQVNiCPaLi/wPPVqufljfpfU3ve1/p56vVzBI7+A7+A8dR7eer1cnVw3Yi5v3Hb2nm69XShRoSbm+ncnx09nw56vV4KxNiCAAfAfWT9Pa/N1ush0bQaaaDt2tz1ar//0LMh8PDkc0Pq7HPV6u+erdevz1ervmq9XfPVuvc9Xq9z1er3PV6u9fHtzVarvXnq9XK4HPVqu/o56vV39PPVuu+er1e56t17m69XfPV6u+ar1e8Oer1e+HPVqvD289Xq756vV38ear1e+nnq9XtOer1crc9Xq9a3PV6u+er1esOer1cvo5ut13z1arkPjzVarvnq9WaGUwyrKPA8oca3XOoCiVthuL3H188K3SVzJh61dG1xrY9u/FKDTCxNFEr8KybkzEv5ziKSSVsYbbKx3FkJJ2g9iV4Svd3aqlUztpESE4mg4zznKr6tYauTOmmJy4RikoaQSX2sAg+zc6e92PPG7Tc4ClDK0nGs3Rj0z47hOYKfO2b8QMlfTghY4hZFvoRf4nU+3mlMkCjDvAdlWJ4cKiCFKepO8gAbvb7L8VJURgapToQRoeKRVaTeN4P82RVU6/pF72NieMrTNOA04UFMvyypMSWH+Lvx1BIFVIpyihSOwTS3LmqVI15qvVBxIyikcxW3bTb6eVOzCvUDsVFXUuZcEzK7kxVDzUs8Zt7jspABH+FgeRdmiiTjtEU6gY0UHM+M4bR4/PgbLtlimkUA+1WI908DaUnbROvaaOz0tj87JkAnG4TFrg+AAt+fB9lYChBpejZQgUWC0dBJ5tMCPpN7fRwYpbCacAinjw4/Vq7HN1quxzVbru/t56tV6+nPVuu+erVev489Xq8Pjz1eru/NV6uxz1br17c9Xq9zVbrx56vV13056vV3zVerq/PV6vXHPV6u/jz1br3PV6vfRz1er3NV6vc9Xq9z1erq+nN16vX5qvV6556t16/PV6uN+erdeOo56vV0Pjz1erq/t5qt14nnq9XieerVe56t11z1ar3PV6vX56vV3z1br3PV6uuerVe5qvV7tz1erq/NV6vc9Xq9z1ero89Xq9zVarq/hzdbr1+ar1evzder3PV6ur+HPV6u789Xq6v7eer1d38eer1dE3+jnq9XfPV6ur6ac9Xq9fnq9XQ56vV7xtzdbr3PV6uuer1evz1er3PV6vHnq9XXNVuvc9Xq9zder3PV6vfTzVer3PV6vc9Xq9zVer3PV6ur89Xq9zVer3PV6vc9Xq9z1er3PV6vc9W69z1erq/PV6vXHPV6uiwtz1errdrz1bronnq9XHTnq9XXNVqvc9Xq65uvV7mq9Xuer1e56vV1zVeronnq3XE89W661vz1ero89Xq6PNV6uNuarVceerdcT7eerddc1W6489Wq4t3056vVw1vzVerrvrz1brjytbrju8OerdN+KUtRVUEtPSP5UrKdjew+F+NKEitiq8855oz701zbiWY3o48Sjq1SPEKNl2GZYxtWZGXQyBCVOnvLa/biMtasK8HCnbQW5q9HGV+smX0zR08xRqSnrQZoYpEv5LH7UenYq2ljwhFloMp9QasttLoxo0XpK9PGL9BMn1GBY5X/AMxqaqfzWcAqigCwCg+J7n48O2m9NaSnuxpmaObFHZL+A4YV6g/6mZafNuW5MMjfynU70a1/eHt42TGNOJokeb6L+rODSPUm1gS5J8OxK/A8LlK1mjNIigAyzknKGbP5hmjqPERgl1WMn7AK/wASw8OaKyggDbVVY0FmWMMoMn5rrKjpHF/LKGQ7PmBcSW3d4/8ADwyPiHipJs2U/Zny6teHxLGq3czWaSWaQeYx/o5dCtOwUwoTtrrA67prgcJqIh5s4G07U33/AOCI5dQUqqCBTrT5qy462w3ApamTVtxcKL3ve3t42UHpq0ilNkzOeNVeYIad8JjpopGId91mT2MGtZvjfiZ9ISkmaX2/iUMKMNRYdXLLNiOKiSeBb2iUW+s28OEwMCKOVpkzWes6gZboMGaelxP+XVaFoxAU96w8Huex+HK9ypR2TWg4E1X71J6t4pFUvFQyIQr+Y7ox8w69twPa3s8OCxi2TFED9yQYFd4D6xsdyhRJDQ0tDK1gz71O4keNz3v434pNpPGkX5rqp0xP1n49jsJ8rDaKNipBYID+TA+PNi1jjVDczwoqubs4R5gq5q2qoo5GZtxCAfXoBxclMUXqXqpNYbmvK9G487Ct6A2ZCAQQfG/geX0K6aoFAcKUFLN00ryXGHmksdwaI7GBt3YfZIvzXiG2tYGjZ9Huv+NdKp48Ha8tPePfFUgglGUMoIOoBUgg+II4XuNh0UYsP6dmyje9RM1dOusiipp6ZJqaqgjPZRPTvfa63/eH3g8KFNqZgij9Kg6INEG6lenzOeS6st8iPlKlWkjmWMPAykmxZfDS1/y4vS8F0gU0U0U3qD0ny9PTx4wIBRVEcREiqpaNmH2trdxu72P0X4sS6RhRa4wlWNBfkzpJivVAx4bkauhgejkLkVLGBg57gE/aA8COUefDGKgcejGqM2pfwQRh04Uamp6L9damopsbxDH8KoK+lWJXnjqrNuhFoqg2B2yBdCbakXOvA+HmuAJHlR4q2c2kifOg4zL0b6px16s3U2hqZGdJCTiUinzN1ww127x7SNeKkvNx9nuovWwv+n76ETE+knUnPdCi9fc8wY3hGHRSSUtRE4lqIw4s9tLkA2uD9I4g75DX9yTBO0UvbtVL/uigRRZ3yf6esj+Zgks+IYlLUTBpNREoA7M4U32fmeGPevO4iBTGhlvAkmhL6Q9ecdwvqPRUmSqAxUKsaeMKbsCdBvv3BH3+PPKY8MqONOJutSoSMKuwhx6gxCHDJMWhSmmiiZLfuF3UbtpPc31Px7cDfGhFRpMmUdPX4FBS4rAkqSRjyZf3ht0Zb/Edvhy6GkuYKE0WumNlLWaOhwmkvIgip4x7x7hR7SPZ8eG4hAjgKL4KjRWfVLFg9T01mq5CjtGwkQggkoPtW8Dp+zhfckECKNLQEKxqkalxbNOF0MuFYYWNYs858xXA3Izgo5YagMLW5VSEqxOyjUKUnAbaED5yTqVSQZYz8rTVaArDXxD9OhI99dx+12sFN93wPC1Q/LeJGzo4UuB77wq9tDrgHSBKGhH8saE4e9QIoyhuZFiW7MTb3T/iB1B4H3boqOO2jZDISIFDNkbIGGHN7Yi1QHdtiNERoUT7RK+J7WPGw4XAE1RadEmjmJgqRRKCAQALHx+i3B802NIoAuLMmk7X5ZoKqrSrli3yxqyKCPdKt9oMvjf28YXYocMkU+i8W2IFBpl3L39VOrQy/hK78NraF6s07C600scoVTG3gj3+z2BFxxJ+RRqilpvFFE0Ps+CGqPnbjdvb+zgkbb7sQKDq3NZk0zVOC1kd9tjf2/x4tBpMaY6mjqVB3IT/AB+/joqlNLCYELbT6OWrVR5aeYneVIPcn9e3NVuiQ+ujIeK4/wBBsZr8GRnalMc8qqL2jDWdhbwAOvFtqoJcE0kfSVIMVrf1ULwSmJxb+PJAoG1jjY37WJ7/AFac1W6k1RSen+XsNF7djfm61QO42KhK0xgW/XTla3TUPmgTdDYX+n7/AIc9W6cMv1Pk4zAZLj3gD9B8fjyprYo1+BwIqiO+6/5j6OJDSwUItJSxzJ5EqBla4YEAq3wIPEhMUqAmoZy7V5akbFMtqXp1u09FckgX1aAnxH+H7ua16tte0acRVxf4e1ZTVeC1+L4e4eKbyNrD2MTcEd7+B4Gb3aKPLbZVpi3A2t9Xs4VCl1TImA+P6/s47VKmRyKPHXm61UxJDfYo+4/r4ctWqy+bcG/jrz1erMsuhB/X489WqzrJr8eerdZlNrAeI5qvVkVht5qt1z07ezla3XrLexsOardd7R25qt1jkFlv4gcrW6TeNI88JjQbmPYeHGjTgpK5looavKM81ZEJZJYdhjOgDJc7xbwA5F9zgs+dD63PhFFMzRhU1ZlP+b1yL+jaQuiDXZ5ZUFh3spXXm21QaWKGFJHLNJlXGaCighxE0AnRPmZHXepIbVARoqsouT4cWLUU8JpMBNGKw7oRl5220EioZpQ++4t290ow0YNpf48R/mVVruxVKXrzyzhcOPY/h/krDWYM1OdzSC9T7xDzLf8AeVT7wHccmXKFlSAen3VGmZpGo9VVNSQyO58pSTwd0Dql0uF101ljRifqvzVeilVh2E5wwWshxfCknpqinYSRTRPtdGB91kZGupHgRyhhWBqwkYis+M1+Z8exSXFc0VFRW1cp/SS1Ls7sfC7NftzQSEiBWySrE16ljKsC/wBnty9VpaYRU1VFKr0rlLakg8bNXFHJ6NeoHOGQ8VgraSqkhkjtaRGIP0E9iPgdOIHGgqlqFlNX6enf1JYP1hwtKeqZYMXhQMwTRZlHd0Hgw/eX6xpwMPNd3R22vXR06SvYqGt314gpTTouIt42156K9Wda0sfZzcVqsy1Tc3FaqVFVt+9z0V6pyVinQ81FempaVcZPNxXqkLUL4Hnq1WQVKDQc3XqzrUrfnq1TlFKGUFeardS1N+er1ZQbaDnq9WdTy1arKL83Xq5hhz1armOer1c1PPV6soPPV6uQPPV6uatbXnq9WQNz1erID8eer1eXnq9WS/NVuuweer1d9uar1dX8ear1cgbaHnq9XMEc9Xq5jlq9XK/hz1ar1+br1d39nPVqvXPPV6uV+er1dX56vV7x56vV2Dz1ar1+er1d356t11fW3PV6u789Xq8Dz1erlcc9W65jtz1aosPWvOHTnFZv6k5qJSWjYVkM/wC7FPDqCD7R7PHtyNs5vGyO7VOGw9dK2yE7aIx0py3LnXrDivUClxpqySjgipo4JVAeXzrqJl8AFUHt7eAq0V3w0cds8TTiFd4okHZQ7ZR9MmE9O5Jcw5hIq2qZjWzWJa0UQJjhUDU+9Yn2ng2bYLcTSplsJJ66r69Z+e824nNS4dVyyscQk3fLX2ndcBbgE7VVTa37eSdbICECkLyiVVXDmc1Gb8zVlalQ7BTs3MpuGWyhQfELbThohOgRSJStRp/pZaPDMsz4ewEbIiNKwOkkt9WN/bpyvGrjAUXrMOcZaXD5cAiN97G2790nXS/iO/DZCRtoqWo7KSORsj5w6h5hFNhiSVU5WRYaeL3i2xCx2r31AJ+88UKcCNtMJQV7KX2LZVoYxFFjLx0rIqI6l9oDi10FjqSO3HEqnZTahFNuIZewlcWOXMKeLECY0IMV9l2UMygkX3JfadO4PDm2ty/hG2i517u8aM96oPw7c+9BclZAxykxCCuXOWBxY/CIJCTTpO5Ahe/74t2Njw2t8rcuSsIB8G0nZ6UVvX7bQSVEDVsojlFnfPfSXfHgvkyQ17xJXQTpvhmMLGSHzk7/AKGS0i2IswBPs4VvMA4K4UpadjEUIXQjqzV1nXNupWaqitxbE6ud6jEq6eo3SVrRrvbzSdSZdoB11twlfthogQB8KO2LjxSa2QfT519y11by++B5eqknFQ0DwbjqiBhHLBIviFYW+I15F91bFo40P2Hg5squz8VL0h0WA49W9Yem+HiPDtsk2KBGAMc1rIwB08si408Tw2y64MaFHyovu2Z8Q9aogyzglZmbG4MMplZbxSM4AY2VFLXuPYoJHBXMUHImrnPQP6GcD6rYfh3XXqPT+RlmkQCmikZonq3hO3zttydrNobaG2nEN1caPCnbS9hjVirZVn/Xz1d5J6Q5NjyhluOjonlAp6dfNBdWYEKzR+AJ1ue/CNu2Lh8VGi3g3srWR6o9Q879Vs5timN1QqRJIEMhPuhNxuhX92wubcGiWw2nCgmpZWaGvqXgeZsD6J5bw3NuXpcHnNZWYpTYjLStG2IU8yLCqLK9vMp4lW6bdAxJvwsbUC4YM4RHR10tWk6BI47flRRssYScw4rPQUDBIlKgP4gAnU/0jh4MaJTVhPTLobTSZXosyz1clLiDojeaT/lLMdm8DsD4+PELoBEGk6jOFB96mJqvLedDUQVMsqRSLGwXUIdijQePvEmw4mYSEJgUtbAAoHswTVWZsuSYe7MrSWd6jQqAv7iv+7c978UE0pIpiyHilViU5yrV0vnxM7+a+ug8sqDftcAdvDjlUBqX0mxiryfnl6vDmVZVjcRqxKjcrdnP+ryikBQg1ZKtJmrM+nOF4zhVZFj+NRRwRV8QmqdrX8oyMTuJ7rc2IB8ORzmqcI4zSJ9esUP9bmyumoIqOkqvLSNw07k6ldChA/ev4cBYZAxos1nZReOu8uccQwaqiwXB5p6eSoghrJVi1pRJZl3EfvSKNB4Dhk0kDE09oUcYoyHo5zqldmL5ekkZIqZAu29trE7QLeI0v7eHTKNJp23cJMVfrlGvmxLLdJWVBu7Ja/tsbA/Xw8oXpxFKAm/PU5XE83Xq9z1er1+er1evz1arq+tuerddE89Xq9fnq1XRPgeerde3c9Wq4k89W66Jv35qt10Tz1erq/NV6uibc1Xq63Dnq3XG9zzVerjfnq9XHQCw0+jmq9XXPV6vXHPV6ut2tubr1evz1ergW056vV1f2Hnq9XVze/PV6uJI56vV0SDz1ergW5uvV7cb89Xq6Jvzdergw3d+brVeJ8ebrVcCwBtfXm69XAqLlubrVcbXN+WrVcT215atV3fXm69XAnm61XG+lubrVda+Pbm69XEk9+erVcfDm69XV/Dnq9XRPjzVbr24nU89Xq6vz1er1/bzder1+er1cb89Xq6J56tVxJPPV6vX0156vVwJ56t1iY6c3WqxMbc3Xqwkknm61XXPV6ua9tebr1cx7OerVcr25uvVx3d7c3Wq47vy56vV3fwHf9debr1cSeerVcD3sebr1cWJGvPV6uBPs56vVjJHfm61XAkc9XqxE83XqxE6689W66vz1er19deerVevzderq/PVqvbrannq9XrnU+zvzderh2sPZzVergzG9hzderot4Hnq9XEtz1erwf8APnq9XIXc6c9Xq6uAP6Oer1deP8Oer1cS3cnw56tV0dD9XN16vD/EO/t56vV0Ldr+3nq9XYI8e/PV6u93s056vV0bDQc9Xq7JuL89WqKd1zpcz4ritPUUkDfJQMiByQEHvDe7ewfx7cSLSVVRQmhXOIU+CYW0ZkSGGnQvNK2igD7TE+HFaEBpPlWiZqpP1Ees+vzXW1eS+noaHCqc7Zqu9nlsdWP+GP2eJ8eBC6u1OmEYD40gW6dgqBmvpZ6nMfytlrCKuvijpsXnpoqRZZ/NkkMymRS62siRR3dtvh48M22VR4qXpSY20AvU70sUHTnN1dR/PNidfRRxT4hIiFKeGndNzSsPAyyHYvwueXdltMdFbWjQnUKTk+cqLNeG0FdJVBqihhFNQiK0fkwKCCqqAFG8kknue3AMt1QOGyg+47wmh06Z9QMYrcMiM7/M01CDEfOYsFdhZQoN7gAffwsUtSTM1tpZUKR2Y8643iuItNgkcKVVRKVaokIEMMY0AB7XHc2+gcspZc+7ZTwWSaV3TnMtdlfMFbT4BVy4lR4hSeXPVOu2EVMB3llHhHsNgB3NuCBCElIoc2i9A8Jn8aC7FuqeDZUw+tzPiE3nmqqFhD93aRwT7w7BVHcDw5vuSs0VuOYlRpWnOk2fcn4PhseH4ZTSU8Mxk+TZmlZ7bWE0j92e+4AdhqObec7uAeGykDygE0XWiyTkXL3ULDqimrlhqfPBWAzXuf3mYHWw8SbccVcLdQZGEbaCIQJqx/CMHxzD8KqsTeOOSiB8mOVNYj5gsSPbYePI6WsExxpSGlJxNEMzni1dgGeq6fAp5BA0kAES3AlYDUAWuQfHsLcHlukLbE062dNE/wA3ZjraOuxenimeFsUnmFXsA94XuYfMbVVKm2nftwXspBjq2UfJMig/6V5gzLk3FTmzIUEdJU4bX3aW53qiKFHlt333Pfw4ZuY7abBgyKNxhWFri9ZU5mxRpYajFYhI5qG2tId5Z5C/dhuvra9xbheFTSxLsbaiYvhGEOn8xopExCekRrKjMjIN1z7jj3rL4d+OLSVbRRM+tK9lLzKOFrjeFRY6G8mM7hGT9pidDYeN/AcIXJSYoqAq3n0pYblXJHS+WvxqaCnkgdpqqWd0Vow2qrLI3ZFGoHY38eGzBAGNCVlvuxjtO2iOeq7qP6e+oec6bNfR/FBU43SGSGtMFMfkqiMC9nlsAZQdFI7jlHSFbKachdFVrsexzMtP8hSU01QyC8jRxtIEJPZioO39vEqG42UWhvorjhuL5JyZnWUZ8jbGJIowrRUxKne1iUBa2xlAsSRcHtx9ZCNtGAKWvuxqJlbqJkrCOuGEZ7qMvQYnT0tTvWhnAkKkEbZI9oCmZdLG2pGo5dNxIin03AWoCKuByM2WOtuVcdzTLRU1NgMuNVNRevLrIJzEscgaJLagnQX1PhxXpB20aHCnXAOoXWvDTJ02ynhoxirwtYxHVVY8hWpCCIJX3HezGxB0t7uvHQojAUlX1UUj1Vy9a6HKtJjPVjHqNKbE6mKloaOkmC07SO4DNKVO50iS7MRcaW04hcaU8cThRW4hStpoRJ8k9IOlmBw1eUKmDF6pKRD89uVkmmYEs1xfYg/dA8BbvwF3adK9I2caSuJS2KKnFlBqzF6CpjcVUtXVU0aqgJMkjtfuPC/hx63JKoFXtQSSRVonWbHqTOeb8P8ATlg0cs1S9Ok2P1tNJsOGUU0fkxxmTwqKokhE77AWPhyQHdgoRsjE+VQ8i9IuiuH5gwHJmDYXFTT5eSp3QjcAUhO2EPfSS99xOpNrnjwaCsTSFbY6KXfWfqzm/A8ag6c9L6B6rF5ollllSIuIEbRAFHuhmte7aAW04pccIwTSNUjZQLZP9PWaM/ZhrMU6m4lJupXVJyr+bI0pG9og591SgI3W7E25VLROJpruzxo6mUckZWyNh4w7K9GlKjfbYau/xdzqeGCUhOyngIpYKB2H93Hq9XHy1LbrfX/RzdarsLbvrzderxPN1qsYbcbWsBzVernqdT/bzderraAb89Xq9Y317c9Wq9tPjz1ervbfU6c3Xq71JsNBz1er2wd+br1Zwt+erVZFXWw56vVyAN9Obr1ciB4c9WqxNJt56vVEklL6Dlq9XBV8W56vU94XhFZi1StJQoXc/DRfiTyqlBAk1sCaMPk7JVJg1MKitAeq/ePcL8Bfx4TqdK6XBGml7bd2Pj+XGavXI2va+nN1qmqoaZ/Lp5iNzszWS490fH7uUNOCpSswmRbe7Yn6LeP18tVKkh93cePt/Xvy9VrysT7zDb8O/wBXPV6uQIPbx5uvV5WZhdxY+y/NV6soIAuebr1dgk6e3nq1XV7aD9fo56vV5fD283Xq708e3PV6uQsBf2c3Wq9GSUDN3Pw8Pr56vVzJPPV6vbF3bvHtfm61WQXPugfqObr1crDsPHm61XnFz256vVgNj4fr7ObrVeFlPhz1erju9o056t1kU31HPVqst2UXHfnq3XIEW9nK16uDn2coasKx3NyD48aq9ZPd781Xq6Pw+nmq3WJxbU8rVqiMbd/Hla3UVrltTy4qtYWbabaX/XTm61WcDS/5ctXq5kC2vNV6sFiD8dOUq1OMIRUG49u55aq1MYokXvAsDofr5uvUj8y45UZfoDUQTJAgZXYy9igN3SMDUs3hxuCTCadwGJoJcV6lYtmCmDQwNh8Mg0iYgy2/1iNBceHfghatgMVUSLfnZSHZmkJJ4agRSCuQW2nLVWuYH3c9Xqyjnq1XK3t5uvVzAtofHnq9XIi/fnq9XevPV6u+er1e56vVyHNVuu7W7d+er1d9/hz1ervtpz1eru1+ar1esO3N16u+erVe56vV3z1er3PV6vc9W6756vV7nq9XY15qt138BzVervnq9Xte3PV6vannq1XfPVuuwPE83Wq756tV7nq9XfPVuvc3Xq9zVer3PV6u+brdetz1ervvzVer3PVuvfTz1erkO3NV6u+erVd681Wq9bnq9XvHm69XfNV6vc3Xq656vV18Oardevzdarq/N1uuBktzVeqO0vPV6o7SX056t1w79+er1dEA2JHbnq1Xf5c9W66tz1eruxHfnq9XvG3NV6vFgOer1RpJ1Ua8uBWppsmrB7eXCaqTTTNUlvHvx4Cm5qGXJOvLVWur+HN1quO7w56vVxY2F/Hnq9XDcCL+PN16ujbnq1XRYDwvzdbriSTz1arhu56vV0T489Xq6uO3PVquJN+/N16uJJHb7v6eer1cCQDrqeerVcDu783W68TYc9Wq6LAC/PV6uNx28RzdergXHPV6sZc62t9J56tViLi/+I+3m69XAknvoObr1Y9BovN1quJOup56tVwBZtF0/jzderkIuxc6/nzdapJZ96g5E6W4FJmXqNi1Pg9FECS88ioT8FBNyfgNfhzVbiqiuuf4r8m2bAPTfhO4ktH/ADfEIztHhuhpzZm+BfaPgeOaSdtVKoqpLPWc+oHVTHjmbqbi9Vjde5JVppbxqL9o1FkQD2Io+nlxAqhk0z0uGNYCa57EBdLeGlvZ+XGyqrgU+wYeI02qtgLNoO9+1zxuadipqx+XdQDf4HU/t5St1yMZIuQTbxA1A9o+HPVusrA3IAANyR4/d8fbz1eryWZSrEAdjp3+A/X6+er1c1TwIvr3Pj9/PVqsu3xQaHx+r+HwPbmq3WULtINySfAd9P4jnq1WUICAoFtxNwNDr31+PPV6skcYDAhQu0+IN9Oar1eILeFx9Hx9nN16vKL6/wCLudLW7dhz1erzRbrk+It8f1PN16uW2/sv43/h9Ht56vVnKhiAbjXv4/R8fr5ut1y2XUke8Te/sH9vPVqv/9GzHudeR1Q+r3PV6u7jnq9Xd/ZzVervnq9XfPVuu9Oar1e156t13e/PVqvc9Xq75qvV3fw56vVyHPVqvc9Xq7vzder3PVuu+er1e56t13z1er3PV6vc9Xq9z1ervW3NVqu7c9Xq715qtV3rz1ervx56vV4c9W675uvV3z1br2vPVquXw56vV2L89Xq77d+arVc1QyERjx5U1uo8orY6plazIpt37jjCZmvVyqE8yFl9o4qFaNE/6tZEq8wSoaJrSq+0AnQ/R4XPx4V5gwXAFCih1BXgKLtgnTDOeCdTqWeqo3pbKbO5t2IJta4NxwPNsKBBHTWmkFIxqynLaU/lpGNSftG3j8eCouBZgUbJEUrdAb+zj8VepDzeYtmUXHiOVSnTW6w8crVcFKlyPEa81W6zD8uWrVd81Wqh1xIga3s5utGgHzbiGOlhT4YbUzSRzSMACUaM3uB8RpwEZpbqcGoCek1tC4NNmMdKOmGb8YxPEad/m2lRKhX3bWV9C+32G/hwhtLdt+AFGeI6KotIMmhQ6e4E2AYUKSJmeK9lLG508Dwb2dt+VlO2tJoSdbcPKdroHWzd/wAubrdZO/PV6vfTz1er2o5qvV7ueer1d89Xq75qtV4nTTm63Xr81Wq7vrz1errW2nPVuu/p56t13zVarr6OerdePhbnq9Xu556vV78uer1dg25qvV7x56t139PPV6uvgOer1ePPV6vX0vz1errx56t11oeer1d6fTz1erifZzVer3PVuvdu/PV6uuer1dc9Xq9z1ar3NVuvc9Xq9fnq9XXN1qvc9Xq9zVervnq9XXPV6u789W6935qvV1z1er3NVqur89Xq9z1errnq9XRPPVuur83Xq9fnq9Xu/PVuvXJ56vV1z1er2vPV6uuerdd89Wq9z1er1+er1dc9W6756tV7nq3XXPV6u+erVdc9W69z1er3NV6vc9Xq9z1er3PV6vc9Xq9zVer3PV6vc9Xq9z1er3PV6uuar1e56vV7nq9Xuer1e56vV7nq9XuerddXHbnq9XG/PV6vd+erdcT3vz1arrnq9XV+arde5utV7nq9Xuer1dc9Wq9zVbr3PV6uuar1dHnq3XX0c9W64+PPV6vc9Xq656vVx5qtVx789W66PPV6uuerdceVr1dc9Xq4nnq9XD4c1W64Ee3mq9WNtTzVbrq3PVuvH2crW6Q2bMhYLm0K9bujlS1nTufp9vKEVrbSVwbLuE9Jz5NPu/ldY95GtcQzHTebdkfx9h5WIp0Yihdh8oorREMrAEEG4IPYg+N+XqlZbm4Qm1+3s5qvUGWYcxV9OjU0rIhLFLe32WPjp34gUs0uSgUQ3r3irRQTRSjzFaNgq7iPeGty3biNrFdLlYJohEWe5o6b+T1MpekQqCCTtA79r+8V4Ku4EyNtEHe8Knx5prsTq0wrAHeKgJBdz7pI8bePGijTiauFTgKXtRhGC1gVqioDgiyqvvNxgKIqxE0ocv4DCsbwU1BLOyoXA2ncABcnaO4tyql1tKaE/I2FVVXRpidLTp8pUErDMPeV5RoysVuY2B0O4cQuqiljaJoRq+mp8AwietxOFJJGIVYoRqq93LE2vp7OFk6zFHCE6BNF36y+qjIuAYNFheGvNBPJEQ0gLKwPYAL8B4nvw5ZslE40XvXaUiq5MW9QVfmWvf5uSRmjJ2EfaA8SSP48E4t9NBVVwVUHf9ep46s1cc5ALEgN21P3anioIpLrpQ4RNgmLz1NPWOiF4mkVywChgCba+3mjIq6YNIeXHpKWoaGGYFQbgXsdNdPo4oCZpiakyZwimTeZGBHu3B1va/0c3orU1lwvOrx3jIDhW1VhqPhzxbr00tqDMuDVTGR7R3UuwbTsdbX8eJigirilLRZpwSp2x73ZrEFi33FieM6CKdBFKjBOptXlXEGgoJwyNZQNx9oOmvt789onaKfSsp2VbJ0d68YJ1hyhhuXcTgWoxGl8yM7jbzImGqsvYtpwgdtIMp2UIG7jUINAN1b6MRYfQVuOYAXraRJHSWFB78QHgV76Hw9mvEwXjBra28JFV8LFgmGV+ynjeFlN7oTe9/yPDNUqolBihLwuNsfp9s85axI3SXFr/EeziBQ07KWpOrbSKPTHLv8AO0GYqeCrpvM8RY7T9ob17E9wbcoomMDFa0Y40g8/4RlvJkdbSYFPM8dW0kdJErt5gZgACW1BAPt4ygKURPrXlAJ2UWylosOSOPJmJv8AMVfmrJX1aOPs7gTDGT9qw8eHZn7h6CkpSAI9po6mB5cyBlAUOOUMqT0wN4kiXbNG/hu9pHccCyXFuEg0sYSlJmj2dF8wVGaFky7XTllDeaiTe6XQakoxOjfR480pEY0JEqkUfrpxj+XMPrYKbC6l/l7lHhkbcIpCNdfYR9XG0ykzSdwahQ3Y5UYnHA9NBQmpDqRpItiCLa38LcUFZPCkQAHGibdcMuwL0kq8PzI70cRYFWiG+SJC32LEjcL+Px4VLlIwo5aUFqohtJ0InqKHEcZ6fKcwCghStqaaEEVSU0Yu8ohPvMqDViL2GpFteF6bkuYKwo4LYTiKBjJPUDC8GxKLHMwGL/Ro5qkKouWIuIlceFz7OL3mCsQmmm3AkyaFLI3qNxo4v5X8ujamrVWmkKKQN4BYTBe4kXtv9mjAjhO9YBImaMG7nUdlCb0rwnGqDO0WOT1tTLIzKxhkAvtL3ultGUX12/WBxnWIgCrqT01ag1OpjDEe8Rc6e0fHkgt4pBqOnMCaYcUmoMJhNdiDCNU8T3+gAan6OOlQTTYSVbKS+VKWpxDEq7M+IwmP5kLDTq62YQJqCw8GZiTb6OUbE+I064qBpFLsjTco4rpHWNwb2U+3lqrUKSFHB39rc3XqbJcPp2uxXXvoObrVR3oYApWwI+jnq9TJimDUtbSSUlTCk0EytHJG63VkYWZCPEEcrjW6oH9YPoFzBkCuqs+9L6eTEcvSM0jRRjfNR3NyjqNWiHgw7DQ8F9pe6xpXtoO3FrGKaq4rMHq6KQoyEEfx8eCUGaIyIptKncW7E/nzdapGYnRM1a7T3Jvf4ffxs1cVKXD1VTGwB15WatFR6fDYYq6GaSPcFYG37Qeer1GdwHD2gRZJBuDi30D+niVVLE0IOHxKNb7h3B/b9Px4iVStNKSxiA8s7dttfj7eJ6U1aT+HTl2qpMPzQqx2pJKijqI+4VWkRjKq/SRut8eEd4ZijG3ETVpbxaXGvCoUtNSQl7E8cqlZURtwOtv1+7lq1WdU1ub25atVIW2hPPV6u1cDXm69WcP7TrzVeqSrFvd7c1XqyqQul/o56t1k3g9zytbrkGFu/YeHNVuuz31H58rXq6JLC48OVrdMte/lrvY2A7njZ2U4KROYYav+QU9MHs7TTx7iLfbjIGmuh5Gd599Dy0+2ie9RGxCTZhENR8u00bOtja5J95bnwcXFuUZjbS5dILL6PlmlkwueFUcyK0MLgN5ilbSIw9pPiPDi1R1Y0wMKMHmvqBR9CMsHEqt3qKuq8tqagQ7tgZQh0OihO/ETLBuVQPU1pxwNiTVP3qDyhW9Q+omNY3jk7ymoeNYgqXESWu5cnTeT9k+A5MuXrDTYAqNb1BcWSaA/L3TvI+EVApcSw8VUx0QyMWN/YVFhbh8p1R2UTpaSKZOrmW8HwykWvhw6CmSOKQWjUAXXW5Hw46ysmmnkAcKr1qa+qMpjiZgCb9z9Xbh6BRITTTUYrilO/wCjnkGmnvt/TzcVSaHfoxhbZ4ir4MVrpopqcxeUy7WHvXBDK3fXiVw6aVNjXQ0Yn0+zhlu86RpicCDVqfSQD2mJu9v9U8ThYVSgtlNZMAxWiry0VI12j0dGBV1PiCh1B+rniK0DR6/S7nPE8s58w56CRl2TRW17XYD8xwreTIoxaMGtlPBMTixGiWZNGsNw+nt9/AsRFHdPaNb4c1Xqlox7Dnq1UpW8ebrVSlbTm69WYN4Dnq1WdGsNOer1ZlbwHPVqsoY+3283XqzKxvYHm69TnBOyqNbjla3TtDVDsTzVepxSUOb81XqmKQebrVZh7ebr1cr6W5uvV0X9vPVqvecL89XqyCZeer1ZRKDrz1erIHHPV6sgYc9Xqyiw7c9XqyA+PPV6uV7c1Wq59+erdevfnq3XfK16vfRzVbrmLHTnq1XPm69Xet+Wr1d+PPV6vc9Xq7vfvzdar3PVuvX56tV6/PV6u7+HPV6uifDnq9Xd+er1d356tV6/t56vV3fXm69XK/NV6uYNjfnqtVbPqRyhLNmCoo8XQrT1SyhZhe/6QjYyH2g+HISztstqnrrRRrNF26fY/huQc3VWWq6o211EkB80gKDuZUYC2u7UEj2cD9q2uQ4OOFPMw0Sk1YX1BzHjmWcpyUuGSL855KoJJx7vvA3bx1725L7SNZANHAMY1RN1RxPEMUzhJWvN5jRpJsd/HYCQWB0UsToPDg+VAgCiQSTNFUix2nwillxetQRqZHUFTcbt1jb2e8e/FsUimKCPMGZmmr56eokWJKh0Vlud3uagewBjzwSa8VUBGZ5sRqZHq4R5YQke29jb3fgOGyKLVGhi6P4F1oTAsbz705weurqLLsIqK+uo0cikRrr5krr9hdSCfjxI+42ggLIE9NKmkLVJSNlF7zBmepxPGI8WxKTzBOUlKM1rMp7N+Vjw/aThRI6rGh46P45h8PURYcSZGEytY/4Hb3hf468knJQO+TqoGZmo90qKte6ret7pfSenzB+g1JhCRZgPmq+KTM0rGPwVb32Rx20HxIA15O+aZozaoKU/coQBGH+NUJ5dlb1w4FL+1JmZknq6qoszfj8tPSV1RVSmYSvKu4jVzJ+8R4E+zmMLo4nprIRvopC5TzZHgeIw4xbymogwi1I3l7qSR8AdDwuWnUIpelWk1d7+FlVYBn7OS0kME1FFh8T/ADI84lXf7MbKzAbQzG5Guo8ORxmydCaHWWq1Vb/6iun6dRun+JdKMfqIic0LUUcE17+VLGA8CzezdawPtvwF2yihQV0UKHQFAiqyPSL+Ha8+O1GMdVg0ElPJLSzpTe55igWViTfa2wAEgWI+ngvfu9WCaD7VvoxVVifVPqtl7oxlacxjD6DCcPiFJQ0sZHvFAAgF+yK2rt2+/jDLZewpxxwNCa1LerGcMbzz1Trsz5hq2mlq6lmdl00W/vAdgFFrDkmsMhCQKj950rUTTNkfCsUxHMVLlzA4nxCtxaWOFYkBZthOv2bkEjW/h48e/KquVBCcSdkU0HwyCpWyrJvxC/xAcf8AUjkjp10DxvA6XCz0sws4SXikLGr8m6M7H90so1tpfXgVXl6rd8lR2DTh5zj00IEXSVtQkbTqx8owqnfA8145hmYvncNBgSdztU3ICk3Cm/e3DEiKL9tXPembOVF1Jov6mV85o6jDqRXcrYrZTq4v2LX7cDV9cm3RqAnHZSVfhNKL1DenPB8zYRV5nwCpmFdQLLU7na6y+WAWQr2BIGh4GbTM1KWEqAg1Zt2DFVsVFbiKYQ6UM4RWYGZHB2lbd7Dtp3twd0aKppwzOEuX6n5anjssy+Zv7XJFr/QRx6mJpcVmF008QzTTL+mMkRbXb7pX3L/X3Px5YGrVcH6cFbG8k1tdmWIRTYjT0qNG49+1jclfD+jkb3ELeI2xSphAIM0rYMFwnAsuGvFOPmIJJveYbm2ox2kX0sVI+7m1MpHClCGUp4UPHUCixjBegORY6OmWKPGXq5a4qtmqqpG3QzTN3JWM2HsHbhOtGNXd8KRFDT6X/TZ0uxcTZ7Smko6svB59NHJaNnEd2lCnULIew7d+KbeVelaRbIHiA21ZfTwQ0tOlNTqEjjAVVHYAdhw+pbWQnx5uvVx+PPVquuer1cbi/PVuu781Xq6v4c3Xq6J56vV3u56vRXG5789W69fmq9XV+erVdc9W64k81Wq43056t11f289Xq9fmq3XVz4c9Xq4k2GvNVuuLH281Wq4X0tz1bron289Xq6vz1erxOnPV6vX5utVxvz1bromx56tVjJubnuOer1e056vV0Tc83Xq6vz1erje/w5uvVx3eI5utVxvzdary7R73c+3m69XFmubc3Wq9fw5avVx5utVxuDc+HLVquLWBvzdarh8Bzderon8ubrVcL+3m69XV+ar1dduer1dE89Xq63e3nq9XHd4Dnq9XV+br1e3a89Xq63c9Xq9ewvz1erjfXnq9XRYc9Xq6J9vPVqsTNzderCx15uvVw056vV74nm61XMG3PVuvX5utV2Tzdarj305uvV69x8eerVdeHN16uifAc9Wq4fs56vVwLXFz483Xq4E356vVjZubr1Y7256tVjvzderie/PV6uN/Zz1er3N16uieerVev7e3PV6uO4g+y/N16uu/c6Dmq9Xr28ebrVcfgPr56t1icNuUjwJvz1erxJ789Xq8vbTuOer1dhra9uer1cRawAGngOer1cge/PVqur66c3Xq43tz1er37Oer1dG/b2a89Xq4ltrAAEg+PPV6sJMhrB4Ki3sPFjpr9A5XjW6lbgBubw5atUksx5yy/lpVXGKuKmZztUSOBcntyilpRtNVmif+rbrbhnSHpsM6YwXnp46iLy6WK26pmuGiQm+kSkbnt4W5datOzbwqurTiaJn0967Z69XkGI9PI12lgawGnIp4hDfasdSzXcqHOgGreNuEi0uPgpPuqqSF0hemfobzZmPqvmXBeotfAcIwQU80CUoJEtXJaSCGcm141QbpF7kEC/FbNsEAYYjaa0lvQZqxrI+NT9ReqMVXXwrSjJ+HyU08XZIsRqm2SBPDalOl1PgG4ZIVNKlJ0jzoqnqAzfFRemDO/U2kCRVmd635OCSQgutDE5hjkAGtmRGZQP8AEOE9yrSgnppq4MJjqqsPpF0rzNmzIWYc91rjD8HwGJfLmnBHzNQbE00YGu6xFu+p29+BBLRcGFBsW5dEjhQ+ZDwfOWW8u1OGYxSNTfNFV8mRSHDHxK/a3L7e3As+sBUD1qraVNiDSDxQUrySmecx0UZZI9v23I8QPC57HjzYJNeAk0r8TrDifTuGmy1URwwUIidyjgS07K9x5ik/pN5ve3e+vBc2NNDNtWlHh4UAPVakoMw5EpcHo4zDXivkqakKpUyOyrHdFOqi1jb2k204qRM0lfh1AjbONDJ0LwT+VUNPiuHVVO0VNMEliLrJNKYgA6KOyruNi3iQQOB+/VPhoP3B0QBTfnDIOQVr6epxk1FVjmITyssdIQrKrOdoZj7oVr2+AHG231kQPtA40WoImhjy71zqun2SKvpTn+qD4fhE0pw2aIGSRVXUxMB9tSex8BwvftA+oLQMTt/Gj1apGmiw451focexqOLLtM0tbWb4Ii62KDspudFa57nsLnw4JrazKU4nCvNMahM0WjP2WanB8wQ4NLKlbFKH86WBt1nUkyMxN/tNezePhwXMJnGlgGNGO6N5HytlrIiZ2x+lVFqENSsE6loyd1lYgatc6gHiW5Klq0pqv240kc31uZ8zZinxqVBEiQqQgO2yrdwth4hBew1HbvxUygN4CmCvVM0LOXsvjPOHJWz1c9TTULiMUaU0jCdiAS7Mgvtt+3i9eAoPLXjFHV6X5Hy9lLHP6yZiipFNJCnytM+nlQt7pcRtoXY9tCfbwlSgYk40IbJEnUaL/wCqHE8O6jYtUYXhFVU0mG06p89SRK/nVUiteGPyox9i17k+3TiJRKBNGdyNdB10e9Pld1VzZh2W/lavLmAeeXrDIpEpRbbI4k/4sOqhjrrc9uJkPJKtJMk0XIb1dVW8dWcmUnRrpwM0dHaCKgjwam8ieFVA3Ug+1UHS7zQEmQFtWNwdDwSEAUaoHAVQ11yzfl/N2PV2PUEPk0qOVpmPuyyxL2nkb955W94k3JJ4iWBxpDcJHGhZ9I+Q8DpcZ/zm55ieoGGbJ1pSSfLdz+h83wMrrdgp+yACdeIXPBEcaWWdqPvNWcDprhlJFR52zdVyy4JmrERU4nFBK0YpZ5WApZFKmwWwWOS3tB4YoEgGl52kU3eonEYunua1y5lqvqIxX0T0mynnHmRxSsB5EkrEkR7/AHgSdwuQNDy6jBooeXGHTVdvqy6Y4/J1PGDUdZPitPljCcNhmYuZKeimqkLJTq9tqMwG63x1J49sFMFNCH6ReiHUPqh03xaCgkaHD6KqREjYH9NIVPm/pCLEIAAQOB24t1OkKSKL1sFzZUGozVnHKvVHC8odH6c4lmaCveloEj2PC9YVZWYaEGOmQ75JOwOnL2lqUnUr9eTW2AWyQKtw6T9LX6LZbwrLOOYgcbzRmTFGr8cxN/t1tXsLyNfv5USgJEvYKNLX4Jl8B10IWxgeoUYjFMAwzFFArE99G3I6Czo/+JWHjxfFIwYor2EdU5unOWZP59JHLiuN1dT8vUs63MxlMX+meKLAgBv9mwsNTyiVQKfKNWNGFyfX5TwrA6bCcNxCGpABZpQ4Jmlc7pZT8XYk/lxWlQpErGlujwzt5iENbW4a+nxtxQKbqRotlXx5eq15tNDrblq1XWgsFHN1quLHahNrnm69WBSgk2Le9r2I/bzVeqQtyCW932e3m69XEkKtz4c9Xq7Ht8eerVd2s2pvz1erkEuLkc3XqyBdLnUnm61XJV8Tz1erKv2b9vp56vVzA9t/2W56vV7sCfDXm69WF5Ao5utVCZt50+nm69XSxkmwHN1qlbl7LFdjlSIaVDsB99yOw/s4ytYRTiU6qMnlvLGGZfpVhpFu/wC8/tPCdayvbS0J009+8kIWIWCm1jcm3w+J43V6yBtoAF+WrVcQoVTt56vVEqo52ZfIt9r3i3YDx08eaNbFTQADdeWqlcV5uvVmFh2GvN1qugDfT4c1Xq9qTfnq3XYA1PPV6udr2015utV2e9+/PV6uNx4c3Xq7B1v3t25uvVkteyjnq1Xa27Dm69XMg2/W3PV6uQHa/s5utVyHvHX7uer1c1GtubrVcZBe7W5uvVi0tf289Xq4Gw789Xq4EE/VrzVerMoH7v5c9Xqyi1/bbmq9XLx15qvVxYD6uUNXrCe9rG/0duMmr13c9gO/NVuvEgC508ear1cHN/e5U1uorkbS5sB+vfla3UIu8g3Jp4Xt4fRy4rVcIoYozv13Hue55etVJFyL+HN1que0Wsear1YypZgFPK1as0oDJtbtY6Wvc/H6OaNboP8AN3UeHCImwzA1StrtA92tFGfHzCt/+QRr7eGDTBd6hSNboRQJ4hiGJYxV/PYtMaibw8FX4IvgB9/BA22GxAonUsr21hRSdW7nj9NVkA9vN1quYH3c9XqyW56vV3p4c9Xq5jXtzderIBbnq1Xr+3nq9XIC+nNV6u7fdz1er3wtz1br2vbnq9XfNV6uV9Oer1e+PPV6uxz1ervm69XfPVqvc3Xq9zVervnq3Xrc9Xq7tz1brwHNV6vc9Xq756vVy+jmq9Xuer1d89Wq7tzder3PVqvc9Xq756vV7m63Xuer1e56vV3z1br3NV6vc9Xq5c9W68Oer1etzVarlrz1er1rc1Xq5c9Wq9z1errm69Xuar1dc3W66vrfnq9Xr83Xq4Ejnq9WFpCD3056vVHaQntzVerEde/PV6urntz1brq4HPV6vd+er1dgHvz1er2oFr81Xq9e2nN16sMkyqNebivU3TVnLgVSaZ5qolr/AHceAqk1CeQty9UrGSBzdariW8Rz1erju56vV0SRzdero2GvPVquJfwA5uvVxLDvz1erjc89Xq6Nubr1cb6c9Wq4X1789Xq4Xtz1eroMDpbm61XRa/fnq9XHS+n6/Vz1errXw56vV1YX115uvVxJNu/fw56tVwL+On9HPV6sBcd+/N16sRNwA3N16uiwHb8+brVcWkIFzz1erFclvd5utVyEZ/f/AFPPVqkpnzqBkXpbgUmZuouK02DUMQJMlRIqk28FBN2PwGvw56a3E1Uh1z/FUaWSbLfpywzTVDjGJLtTt9qCn0Zrd7vtBHgeWgnbWpAqpDPueM/dVcxPmLqNi9RjmIE3DzSkog9kUf2EF/8ACBppfjwwpsyaY4aBtN1h20Xtc+HKlVWAp5io1A2EBbAW11797/0cZJp0Cp6R+WxIUE38NBpp9NrcpVqzLckkCx7/AEX7fDXmq9XKw23FvhppbwHPVuuTXIuosD+vbtr4c9Wq8sajutraXvqfhfw0+7nq3WVRfQ21Gm0m30fVz1ermInsCe30/nr7eer1Zdo227N2Nv1781XqyWGhBsbHx8P1/W3PV6vbe7AE2H0fV8ear1cwpCkH43sdNPbz1ar1mBBB1+nx+HgObr1cyApNtQfafr8dL+OnNV6uYBBL2AA8b6m3hfm69WXsw3aHQA9yfYPpPN1uu1WzbVFh7L6+znq1XJVAFu4va27Xt3sPZzdbr//Ssx5HdD6u7c1Wq9z1brvnq1XfNVuvc9Xq756t13z1er3PV6uxz1erv481Xq8OerVdjnq9XevPV6vXPPV6uV+br1e56vV6/PV6u+arde56vV76Oerdd89Xq7+nnq9XfNVqvc9Xq7vz1arvnq9XfPV6u+er1e56t1yHN16u+ar1cuerVe+jmq9UmlYJOpbW3t5RWyt1jdt7lh4nmxXq4kXFuWr1B5mSjWKoFVtDL4g/t4uR4hBpGsRQc5zr610hxaAC8DKCg/w2ta/ED7Xco8PCqhVCb06q3rqOOolBF7d/G/CNhJjUaUoM0IjLtYj2acOxTtdc3Xq5Hm69TKUrosWDj3onFifZxiCDV+FPgHFFUrl25qtU3YixFO1vZzYqponmbOunTnp3Xx4dmWvEM0zNt2qWtra7W7D6eEq7xsSnbSJagnbSTps3umINj+Vp1qKVjuVoyCjK3axHIfWo2rkpwM4Vs44ijW5SzStdhEdQtlElidfskf08H9tmCn8aVJ2UJ1LUxVdOs8R76MPYeDJtWsTTlZ7+HH63XfPV6vc9Xq9z1brsHmq9XLnq9Xr+PPV6vc9Xq656vV2Oar1dEX8bDnq9XLmq9Xu/N16vfTzVbrvXueerVe156t17nq9XY7c1Xq942HPVuugRzderom/PV6vX8Tz1er1/Hnq9XVz9HPV6vX05qt10e+vPV6vE+3nq9XXNV6vc9Xq9z1err4c9Wq9z1br3PV6vc9Wq9z1br3PVquuar1dX56t13f289Xq9zVer3PV6vc1Xq9zderonnq3XV+ar1e156vV4nnq9XXN16uvjz1br3PV6uubrde56vV3zVerrnq9Xuer1e56vV1rfnq9XfPV6vc1Xq9zder3NV6vc9Xq9zU16vc9Xq9zder3PV6vc9Xq9z1er3NV6vc3Xq9zVer3PV6uuar1e56vV7nq9Xuer1e56vV7nq9Xuerdevz1eriT4c9Xq6B8Dzderq+vNV6ur89Xq8DYc9Xq9e3PV6uPPV6vc9Xq656vV7nq9Xuer1e5qvV7nq9XXPV6ur+3nq3XjzVerq9jz1brrnq9XXbnq9XRtz1erq/hzVerjfnq1XEnmq3XEt7OerdcSeer1cC2vPV6uBOnNVuuO4EXPNV6sTMOxPNVuuBkA5qvVwMotzVbrgZear1cPNPPVusUhSVDHKAysLEEXBHxB56vUxU2Ey4UWOBvshOpp3J8u/tQ90J9g0+HKxV5nbXUeYI45DBi1PLTttup+0hIPg40tb2242TFXCZoGsz4vTVtcZGJMEUjBG9oPcj9vEik0qSaK51/hoqrBZ6KBhvaM2v4k/ZNhwubOlwUYkakmqmqpa2WaTDES8iXFiLAkHUckKRtoHEcKFPJmAS0UMdTjEvlRXFobe+T9HsvwsdVOyljYjbVgfSvoZhseGQ5hzBGuHURIk86cgMQfidFBPYnhAt2cKNEoApYR1OPZM6q4vgEkapg0dLFVYZicEYcecLXpnIvcPfUH6uMGCmeNKBM1zpMuplfBJqrEaWoplxWd5pjTptRGkN2ZVOik+zjROqnxhRRus2dcWXB6qTLskqUOHblcTOoqmBGsiodWTwJF7eNuHDLQTt2mkbjhIwqnLqRnyozRmGWZ33ofc1/wj4e08GLSNIoJOr1GkFh00Mcm2Oo8mVibKQRcdrA+PFRFJqnzz1dPEaUyh1Z79rg2739nPCvVnp8ebDSFKrJ+7r+duW0zWppPYtj0dXVDywA977dfvHs48ExVSa8MVhaEK43N3NidfjzcV6aUOGYw6RM5jvpqPo5XTVpp8p8Vp61vLdgl+24+HewPNaYr011BilTFMVgdSjrY62+j6bc0U1uaf6JaaCcS72kYEG5IJH/ETxo04KEzBs6Y5gUi4ngFY1HPGwlSSMkFXXsxA9vYjibuwdtPhZGyj4emv1Y0uO5jlwvP1SKXEaiSF0lv+hdgQrq4OnvLr8eElzaGJTRxb3IJg0OvqA9NGHY5X1vUHIgiNJ5gM0ENh5buoO6MeKt7OEqHtOBpa4xrxFFCo8GmweOShnvGzXXcoNw3YFlPYfEcdUdVJQmKy4VgGYaDEoIXEVZTzttDnQg9wW9n08bUoEVcAimvNHTmLGZ2RIj5sMjCSI2uLjVl29wfAjTlErirFMmgAl9K2N1dFNVZZcjFafcEp3NkljJ3e6T+9fi1VyBt2UmUySMKYKGafKcyZWzRvgxBmCmAi+x01Hf29vp4x9+IpO3+zMKoxuVM31OPx0+E4dVruiVnikUbSm3RlPiGHs42pGjE0fJXqwFHo6XLU4WlPisiyTLXRhZDuZg0iahwfBuFi1ThS8Cj50OdIc15O2YDUlaynQo6kgOQPz3A+HCm61hEJwNJVJojmfc0ZwTEa/LWZYZKukeJm8ttSGbUW+Bt25E77rjZBCiDNFKXVtqookfV7O/SLqHg3UPKRkgxAeUsaL+9GQVff4GN4yVIP18ke1Sm6bPVx66GCH9UGmPMGQsu4dm/Ec0xKrRYrIJ6aFR7kSSAy+WB7Fa/w8OGCXlFIT0UpDYkml3/AFCrsu4FhtbhlMq1czWO1NxMkhuQBf3Vsw+7hSp/vCZOFGiW9IEUdzIvSmKqqaPDCtlpSpka591jrdG7qR7RwmYWXFQONPPkITNGcqsrrLtijxCsEanRfN1K+wm17ck9FuANpqPVXGOwVjpMq4TRVAqmD1EgNw8ztIw+jdxalsJpIp0qp7NgCvYcUUlrCxsQRbm69UdyWv8AkeWrVYWN9bc9Wqjkd7Ht7OWrVYDcMF1/pHhz1eqPInueH7ear1QHiUMSoAvoQRcEeII1uPhypq9Et62+iLop1cqZcQpKUYBikly89Ig8p29skHbXxK24aM3amusUicYS5VYPU78MjrHl0yVuU6WPHqVb2eie8lvjC1mB+i/BAi/SrbhRMu0I2Y1XN1V6dYpk3MM2H1yFGiIRwRaxHcMPaD34aIcCxNIVI04UG8UI8xk9hsPv8Dxym6f8NwtquoEIG699P2fVzU1sChUoWm36XsCAQPC2nGjT4oTsN9+FDGw3nw+PECqWpozXR706dSOreIxfymhkhoyRvqplKRKL6+8QL/QOFjjwbpehsqq9LpH0vwPpLk2HK2Ee+RaSaW1jJJa1yPYBoB7OB1aisyaNQIoUjsYG+tvjpf2nla9Xe5VGl9Pz45Va6Ep8Nb+w/nzderMkhIubW5utV2JA1vgObr1c0LH7R56t1lW+23fw+nnq1UhSQup156t1mGi3H6/RzVerKCoAA+vmq3WRWU97X5WvVyDANe3NVuuW8aG3NVumrFFLQE2vf4flxs1YUhc4VcmH5XhsTdZl8skahpCSFP8AqgflyMbzFZoe2n2iivZ6w2hrpY8QVXaZ/NUqrKQWiXcVHx8QfhY68TNmMKMiKj0dRgmACXP+e4B5GDwLs3/v1DKAIgB3sTc8dAK/CnjTZIGJolGc8fzP1SzIMz475lNDVCo3QgltgUbo9oHe1u3t4MWUJYTpFECyXTJqfnzLOYKqaOtwmUGGWiiM0ZZV1TQ+7+8SLHh5ZuAJg9NEt0gzI6KAOvy5WtOlbStGWQAlWFjcexhwRpXwogKKBf1JLXx9LaqseIFo02swYGwNtdPAe3hjbfdSK5+2qmmrJY3LRXa59n7OCigvUeeslkcmRQCdNRz1aoxfp2nMeL1IAbYRGWI8CpNuI3tlLWdtHr+flEOpufaBrY9j/Rwpo3pFZqydQZlH8yiLUtfGB5dRGLMp8AbfbHtBvx1K4ppSNWNCb6WsUrq/qjR5MzAgTFYSrpt+zPGp0eP9o8ONPYCRVmTjBraDyFDUQ4ZTVFULMyLceFiBcHgSVR9QvLSwjw4xNbrIlLFaw8eWmtVKWkS3PTXqy/KC/u83NarkKVwLDm5rUVzFO+l+bmvVkEEgGnPTWq5eUx1HN1qsoVu/N16pqAqo5qvVnW/fnq3UyGVl7c9Xqcoqq3PRXqcI6gMO3N1qs3mBu3PV6sTPbm61WMy2783Xq953x56tVzWcc9XqzrN4g89W6kpOPHmq9UxJAear1ZwwPbnq9XK/PV6uYbmq9XP6Oer1di3NVuvcrW65Dnq9XZPgObr1c1PN1quXN16vc9Xq9z1er3N16u+ar1dc3Xq9z1er3PVqvc9W67vz1er3PV6vDnq9XMEc9VawV1WtDSPVP2Uf3cYcX3YmrCgJzd1KyQskOE5xEUczyqITIoYAE2La9tfHkcZhftqGlYx4UsaIBxom2dOkGBZuz+uK4FGoxWpiJkO73X2ToN48C4QdvHvwM2/iwT00qcZ1K1ULXqOzll/LS1FRjM4LYdGJlgvYMdAgPxsNOSnaNlasPKrKUECqSeskqvjJzZT1BOHV0MlSGBsFnaTe0Oml0Hf4W4KZkxRccBNFFzfFDVQLTlyIIQssKE2Bvq0hPc/wHDYGilVFtxXG6GqxaJpB5ak33P7b6nXvp+Wo4YIGFIlGnyuFLUVEtPR6UwQHcPeIbQHXxtx1IqqjRwfTp+ILnn0wdG869DsAw6kqMIzzh0mHVjToS6JI4leVD3Lll0voNOFz+Xi7OJwMSOkAgjyxFLGrruIMYiYPQSI9aqkzJWPX5kkNITslf3d2mg+zr2uBwZIGkRQZcOozQ2dLvIbNuH1dewRZXj37m2lmjBAVT4liNLePBzlGldwgKMAqAJoM38paUU4kAxV5v4j3pG6adB/S70s665Px6mrq/NdBHJV0qBLrJGoZn0JZS5YqwNtRf4cnPeplqHAhBR3SgkKP8YI2j9KhHda7ddWNawoLCjA2oIMQaoqxuLD8Vw+eKb3ljBnL/vADtbtcDmO6kBW2p7SdNB1h1LlOlikmq4/mrqdu5iCWPawvoByoS2kTtp2VGthj8KTNORsm9EsVd6U12KuyO/y8IlKBHJIe2uhtY+I5CecJK3OqpQywhKOurEc9Yz/WahkzTl2V4675iGXygRe6WJAjOqSAAm30+3gcbRowo/UqaSdf1GOMxUGH4YfLTFatYZJFcoF2oJJdwGu4rcAeHbw4rNNAVUz+IvQYthOMw4tNIxpqzfSUZfdsRSd0oINgGVfhqTfgsy1QOFBnMEkY1STi2NO9dMKWbzfNbepNtDr4keN9RwcBUUDYozno6684j6afUHlbr1hwglrsvyvPDHVxCWAyMjJaWPxQ3sfEd+HNjc/lHNe3Ajo2iNoxHnRZd24ukFB6QfZRf+sOeK3qb1hx3qPjgSOpx2vqK6dIE2RK9RIzuIkGiopOg8BwjuHC8sqPE0ctICEhI4Ul6BBSyhgoZdwF2IAW/wDEnhUqloo53pWzt/Ic5TUpQx1dbCsEUxBKh3e4B8SGFuBrMbcuow4Y0ldRro63VXq9iByVimW6eWb+arUCgnj8prPHsPnTow0ABso8TcngRtbTSsKVs2+tL2LM/carlzbUU7Yg1ZGNkcqqEQn7JsRIrfC9jc8kNOyn3MDSSnjjxOWeqXb5QTevhtA93b93HKT7aUGE5gE2Gz4TM922AqttQyAFSD4j2cuKtVw/pf6hVGbOlOJZzFPtNK1LDuuCd+w+aSx+gADkbXaRbPeeNLmjpBNCZnnOOD45kGmxvDvMSAVQSRToQQynYw72a/3cVpUHBIpQlYUJFH06a12SevWTsr9JM0lt8Dz1xMbiNvLgTZHGh7jcTqo8BwvUnGlXhWING+yjhGGZWxmKoweHy6eeeWgYJ9kJEAIC30EEX+PGWhoVPTSkjCKHM6cPqTVjuOerVcb89W64356t16/PV6ur89Wq9fnq3XRI789Wq7vz1eronnq9XXPV6uJPjz1brq+luer1cSb81Xq9fnq3XG+nK16vFvE89Xq4k66c9Xq4lvZz1brjfmq1XG/PVuuNxz1errdYc9Xq63eHPV6vXtpz1erjfw56vV1fx5uvVx3fXz1erju9nPVqur25uvV1f483Xq6J56tV1c25uvVxuO3PV6ui3LVquN7Dm61Xt1+brVdX9ns5avVxvbtzdarq9+3N1qsf58tXq489Xq6+PN16uN9dOerVcS3x5qvV0Tzderjcduer1dX5qt11fXm61XV9Obr1cS1jpz1arq556t11u9nPV6vbh256tVx3a2PN16sTNc89Xq4d+brVeHPVuu+br1e1HPVqux8ebr1dbvHm61Xjcnm61XRPPV6vE6X5uvVwuR9PPVqsbW7c9Xq4Mbajm69XBjYW56vViJ8R483Wqxk3PN1uuN9eerVcSfDnq1XG/PV6uri3N16vE83Xq47rGw56vV4Hx5qvV0CLA83Xq8TbXtfnq9XG9zz1erjfQX7c9Xq68fjz1ers+wc9Xq4DU256vV3cAc9Xq6vbnq9Xib6+zm61XG43bSPaeer1d3sPo56vVjllSCMyTEKii5J8Pr5UkJxNepnpsbpcRqmosOcMVXczEaW7aDiVD6XTCa3Wd6xqWtWKqsEkFkcC12HgfifDiiYNWiaBjrZ1twjpTgu9yGrZVbygwOwWH2mPj8B48RXL/cjDbTC1aRNVb4Ph/Uv1PZpmq8Vas+R3qWlcGGIJuuTutqAOwGvAo225dLmPWitILpk0hfXbiVZmbqZD0xpZ/Lw7AcKS7veyl03F/aWYBRxdeXPcuAbdNLV44UOPob6PY50cyvVdWc4SRUOE4jhcbRwtpJtR2cNIx1BYaqB3vrrw+t1EjWrCashFWB9LMMnwvKMeI4gCK7GZJMSqb999QdyqfYEj2qB8OGqNlKVmTRC+ufV/HeimQs2VuWYy2J5szNXUizMukNPFDHHIw0tuK3Av2uTwnuHS2kxxqtwstpBFVKYzmjM2ZqymWtqZHSmA8lJH3Q6HQKguNOy6cBaiSMTNBdTilnE0Y/JnWHMeCpheTccoJK/C6StpsQkw2NRedqVzMkQNtqCSfaWv4DnmHg0CScKOGn9Ig7KMF1WznNU5XPUvOMkUGJY0ys1JC17Sy6fLI3gAbAudFFyeBHG7fMe3qqih3h86LHTYxiWRMrYrimbmw2aTFVaPDY5IDKi7brJJHIjb7xE6G1nI9nBu2ykQEz10KEWyWE4xjQM4ZT4PWVlLmNappRRzbZ4rFfOfbuiZFOgBNzY6XA4ZKmIotcTI8JoTOr2YYMNjo8TqxfF66KMLEov5ayi5dtNXCfn24XMp0COFXWBbNgH7j7qden9DTdLMHpZaWsSWWQDfF5fulXYuTfvfW/5HhVcnvjjQJdBSqkTmbP8ASV+I182CQNLiKO0UCxt75ubBltoLC/0X5pDcATspkGglyrT5kx/ME8WISB2WmqFCEiySsh2gs2vfue3DOQNlGtuC6qOqn/IvS3Eq/DZcWxadTBODE0cJBLMv+GTtp+8RpxcLwM+GJNGzbncJg40sBkfAcu4DUYTXYa0FTAEVp1kZ/OWZz71j+9YhQBYAA8FDDnfDUKXIUFiaYsd/rniFH/J8PZ/lKJYoxGTZVS+1QPr4r0DbxpOoTS06R9JupGZM31LYPVRzUCUFR5ocfor23PJIxF1JIsvixAHbiZ1QSK2wz3p6qR9Fj+M9Ms5UdPPUvS1VG5kjPm7ll3+8m5VNvs+B+vimQ6mg4u1U2rGjMdKes9Z1U6kVeH5lheedY0ETiK4iiQ3LOxO1QzeP1AcJrhHdIwoSWZ4Ub7MeL4Fl/Da3MU9N5dOqrLNVxQBtdtwAR7zWt2+NhwCG3cfMT6GjRYwmiI5X9fE+Seo61z5af5A6Is5Id/fCiX2q7HXZ7LcENvl6WVBcyR7KI+9g0e313+oeDBOj9F07wlZYsezjDTvLBGA70+HyDdMzN9kPJogHsJPhwTFU0rUvR61r91NTjVTmmmytldBi+M1ciU9PGCSsZAsGt9n9GL3J0Fr813cjUrAUXlJWqjTZUz1Fhrw9F8p1L1dPTTtU4liER3PXVdgJAh1/QxkbF9oF/HiUtT4z6DooQoc0wgep6TVhvV7OnU+P0trgOTwsNPOopK1gheoETMGWOl7kuTa7WuOw5RtXCrvggSKr72ZnwzIdTh9RVSzTy1LSVE0krecAtlKtuJYOD3F9OadknCgm9gatX9O2WpsD9I2K5tw6KLF8WrKioqcQgq1Z1mEQCrHOHG4ssQup+OnFKZ040YtghNAlhPqJzlmahfKOLy0uSci0qutcMJgMcix7TIyRve++XRdNSTbjKVajFJQ4VmNlCN6POnGAdF87J1F6p4hBS4hi+B+dh8U42mjop6pvIiBOvnyRjdKw79hfhlIFLdAbE0aSD1N9Oce6oJBRR1M1JhULqKzYFiV5WCM4De8QQLA8opQkGmk3SMUj20aXHM0YJl/CZ8ZxGdUhhgM5AYBmQC/uqTckmwH08W6wMaUBOrCqpcX6ox4h1Gh6r4tQU09M8zCnpNq7JYFNmZgftbjc7z9ogHtwhVdAKitP3AZGmrIelWf8mdTcEbEsvUqweVYSQtGgZPZ9kWIPhwQsupdEikSFhzEULkVPDHrEip9At/DhgKvWbW3bl6rXrMSLdv1ty1arldfHUHm61XBgXUqdQdObrVdxiy7RoBzderu1xt9v6/nz1erpYwugJ56vV6x7DXnq1XIL4H7+br1c1X91eer1ZAAv089XqyBdvN16uYHe4156vV3cD7XPVqsDy62HLV6ojXbQ89Wq5Kin3joPE/2c3XqEPKuQcRxp1qZgYaYm920Zh/q/TxM46E7KeSiaH/CqSlw+A09EiRwo1lI1LW01Ptv4cKCZ20tAiniOxW9iNf1056vVxSTzAHH2df6OeFariygHU6H7xzdary66E83Xq52Nr+Hs5utVibd5igEBRq37BzVerKthr35utVkJH0Dm69Xib81Xq8NNF/Pm63XPT7zz1er2t+3PVquj9q/hz1erx973bc3Xq5ggd+brVeC7hftzderMAba9uerVcjroOer1eFwebr1cxbvz1eruwvzdarp9tjcDm69WBiosB29vPVquPc689W66W/jytbrMnvdtLc9XqyLcc9XqyBQB7p5qvVwcnsBxo1YVgN76HjVOV74crW663a/H48rW6xyldLAn6Oamt1DAE3vMNPD+k8rW64vfw9vHBVaxSCXZeCxb49vj25atVnUlQAbe025aq1k23U37ffzxrdQKqop6CmNXUyLGiA+8xAH0HlAJ2VuYoG8y59q8RX5HBC1NBqGk7O49i/4R8Tr9HDtm1jFXsorcf4JoOYYIoY/JgUItybDxJ1JJ7kn2nXh5RXtqQFHbnq1XMc9W65gX56vVyA5utVytz1ersc9XqyDtz1ermOerVeHPV6uWg789W67789Xq9205qvV4c9Xq92HPV6u+4156t12Bz1erw7c9Wq5c3Wq756t17nq9XfPV6uwPHmq3Xdr89Xq9z1erw56vVy+jmq9Xtbc9Xq92HPV6uwLc9Wq756vV7m61Xuer1d83W69z1er3PV6u+er1e56vV7nq3XfNV6u+erde+nmq1XY56vV2Oer1etz1ervmq1Xuer1dXHN1uur356vV489W66vz1arq/t5uvViaS3PV6o7SHw56vVHLE81W66ueer1dE89Xq7+jnq9XXfvz1ervnq9Xt3PV6uDSBRe/PV6oE1Wq3seXAqpNNEtZ7OOhNUmm95mf6OORVJrBuJ7ctVa43I7c9Xq6Jvzderr489Xq8SObr1cN2oHPVquF9L89Xq6Jtz1erib9zzderje3fnq1XEt4ePw56vVx3FvgOer1e3c3Xq4HTwt9fPVquNx2t9HPV6uvH6Obr1cbgfXz1eroufo5utVjL3PPV6sbNf8Ap56tViJP9vN16uF/Ac3Xq4FtNLfVz1erGTrYePN16uwvie/s5utUkM+dQsidLMBkzR1GxamwahiBJkqZFUm3gqk3Y/AC/wAOar0VUl1x/FXabzsu+nTDBZrocYxJSE103QU2jN9LbR8OW0k7a1IFVMZ9z5nXqhjjZn6h4vV41WtYiSpf3Vv+7DCPcjHssAfbx0CKoTNJunw8yqAyFhqTfT7geVJqwFKCChAGlhbQ3tc218ONE06BUqOKKL3Atha57DTxPt78pW6zCNyLj6LEX+v6/wAvHnq3WUKVIYd9LH9o9v6nmq9XZsxBubDUDQ3+nmq9XNrudqm4AuNfzPx5utV3Huc7SDc2+jXuf2+3nq3XMRIR731EX/h489XqzFGtvOnc9rag/s56tVyFiSoHw1Nu+ugv489W65Ko7LcA6/Htrf4nnq9XLZt3LcG9r+H0W8Lc1Xqz+S5YPL7v09tO3NV6uhYJtTsL66+J56vVzEZAuOx11t28R8Oer1c/LvbX4dh9X6+HPV6uNjYLr8LDXm69WTY7e+b28SANB/bz1erKishuBtK+H66X56tV5Y7naPs6drdv7ebrdf/Tsw+HI8oe1y5qvV4Dnq9XY5qvV7nq9XfPV6u/jz1br3PV6vc9Xq7+nnq3Xu3NV6u/Dnq9XY+HPVqvDnq9XLXnq9Xr256vV3z1ervnq9Xuer1e56vV3zVer3bm63Xd/Hmq9Xf089Xq7B5qvV3pzdaru/t5qvV6/PV6u+br1d83Xq75qvV2T7NTz1erkCear1d89Xq4yU7VClV8BfjCxIrVdYS8UcjQVgO1h38QfbxOmRWxUhgAbA/28XV6mjF6MVVMVtr4cfQYNNqE0CWY4HOHtDYkl0Hx+0P6OK3sU0kTtpQ4XmOlwt1o/NCyzMAq3F7/AAHt4U3TgRA408g0LsdYZP8ALfa8fj8eJw5GBpXFSEkRzZTrxSlQVsrVZNBxytU2RYjG9S1LKNkiHsToQexHGtWNXinVb3txyqVz7c9Xqa8TUmnYL3tpzdVNUnep3p7vz7XtmKhDKymSjdXKbj3K66Pc+HIzcbUysg9NEtyJM0LXpPylUZh6V1+NV8kkTU1UsQjCkKIyLAbD2IP0/XwG3894BS+2TKJNWSZa6U4rlPL1Hi0UvzmH1oDq9tVPiGHBlYW5AB4Gl4EChDhijhQJELD2ckgCNlVrLy1ervm69Xfhbmq3XvDnq9XfPVuvc1Xq9YX156vV3rbnq9Xrc9Xq7tpz1err4c1Xq7vz1ervw56vV0NdOerddg25qvV2Tf6Oer1dX9vPV6urnm69XZ5qvV1pfm69Xrm/0c1W667c3Xq9zVerrmq9Xffm69XHmq9Xuar1e56vV7nq9Xuer1dc9W6756tV0fhz1er3PV6vc9W66vzVervXnq9XG9uerdePPV6ugTbmq9XK99earVdX5ut10Dz1erxPPV6vXPPV6urnnq3Xuer1e5uvV7nq9XXNV6vc3W69z1er3NV6vc9Xq9z1erq9uar1eN7ac3Xq6Hx5qvVy56vV7mq9Xuer1dc9Xq9zVer3PV6vc9Xq9z1er3N16u+er1e56vV1zVer3N16vc1Xq9z1er3PV6vc9Xq9fnq3XV+er1eJ56vV1fm69Xj9HPV6ujbueer1dEnnq3XHxtz1errmq1XZtz1errnq9XXPV6vc9Xq9z1ar3PV6vc1W66vz1er1+er1evz1erjzVbrq/PVuur2056vV1fm69XV+arVcb81Xq4k89W64Ejnq3XEuBz1ergZB481WqxGTm69WMyHmq3XAubc9Xqx3JHNV6uBueardcD35qt1xNh3PNVusZYc1Xq4F156K9XRdeer1chJrbuLc9W6S2Z8TSKkehUbvMXU9u/8ATxk06KBLM89NDTinCBEdCo2j7JGoBPGyJq4MUBnVrL9Dj2UxJTuwkhi8wMo1JHgfgDpwjUdCvWjtA1JqrWfFcJwYVGY8xo4Vmbygg3E7DZy9tQfhwbCVYCgyrDE0BOYOvGWaOvirMDaZ5BvVyW2sp/cZe4Nj3HiNOLxbE7aRF4ChVp/Up109TGTsN6IYZTSSSUzlXqKVmTzIzYJ5x7AJ9P8ADiM2qLY6zSpLqnxpFW89CsKbInS+gyhn/GYWbCo2aWRjukdr6ID+8V+PAm6daiQKEaU6EgGgozPnvGepmMTYOMRaLDaViFkb3UK6gDTxJ783GgVU41O6z546PYX0twv+t0dJiE9EjwvRMqkyFk2vskUh0B7jX7+eZStSvDVVqSkY1QZnHDcAzTjuIYpgUBoqZWcpBu3GNe+0P3IHt5IbcoABoFLhRMUEFXT0eF0kWJI3mRCRQVN9wHj9XFwxpIa4q9VXyS/yxD5JsdwuQP7ee2ba3t2VJqaGdaVJ1s3vWFib7rfvL3+vmwa3FMVdhuJzIKzbZiNb6HvrY+PHQRVSDQh9KMDjxXNkUNSyldjkxv2JA+PElwvQmaV26NaopgzJQV2AY3LBv3IpJdR4a3tfxFuPtq1iaZdToMUnY6wtKKxPfK3tpfTw+viiKTU6Q4jJLKRU+4tgCoP6256K1NLGhxH5eRBG/ugWH3ag8YIp4Gl/RVNPU0Y85rSt7ug91h28OxHGIp+ocsMWGKDWwyLvY7ZFO0m3sNrXHN7a1sqzX0qerKnaOnyFnXdOCI0aVvtSxx6WbwJ2+3XTvwkuLLvcRto5Yu9GBozvWLow9VQ1HUvJs4qsIL+/FY7oQ4upHiUJ+7gWV+zMGjkjXiKBnAMnVFVh08kl0qFCPHc3Dqe/w14jU5BqyW5pqTDoKmrVMRLI6kbJQfZ4X8eWmvaZo6uQelmL4flSPNGP5dlxnBakD/TKe6yxsP3opF92/tVu/EZOqjFKYGNF/wCvXpkyx1XwsZh6f1iz4vhr+dD5ieXWQkC5jqIj/loSB3Go4+0st+XEUkeYDnmONEmxjp3U4BiOHz4XSvDidWqjE4FBVEkBP6WnbsUcWv4+3i9D2qQdg2UmKNMdPGjc5PzRmHK+XFxKQSGKCzX2EggaWI7gjw4l0haopfqKRNDngGb8AxOvpccwerWKWq8uRj2IJ0IdRoT8fv4842Qkg0nCgrZSr60ZbSb5jEacGSYKTuGhKkXt8R/DkBXiSt6B00mUjUqqys6pR5ox4EK0DUCmNQf9UgGw9l78kqxZNoiNsmaELbenChnwPKz41WYThtFAZo0EYbYblYluzkk69h9PG3HNAJo8QmSKHvOPUrp1kerSGQJiOJMvlU8EI32JUE+cP3Nex9otwOtsLdx4dNGqnAmp3QfPuP5hzBvkLLh7VDAowuUk/eBbxHhbw8OGLbYaWn0ovfOtBo9jlbkjtr+XbkrioyNQnJ7HjlUqO27ufu56tViZdBflq1XFyQfG/N1qozaH6Py5uvVjYA6eztzdarGwAXXmq9WAhVWwtr+tuardRpNqIZBqfiOardJnfvfzLa/nzdbp/wAIqWhrEdNCGBFtPr+rmq9Wrp6yWQ9QsYlFrtV1B++Qkng3tvtFBm4+40SIxKta6DsHNv49uGdF1Dp0bwSHGs3UVNOLo0sYcf6pYX14ncMClDYk1sPJ6CvTJQhZYMGqHuqsd9W9rsAT28DfgXVcrPGj8MpoXsk+m7oZlKNZ8ByvRJKn+6SJ5jD2H3ydeF7jyjxpWhATsFDrFSxUsK08CLFEv2UQBVHssBpxFSiazKLttYfHlhVa5g20H08vWq6CnQfqeWrVeWP3jf8AW3LVqs4jY2HttzderKkRte2mvN1qpCxW0I56t1zUMNe3PVqsqoSAD46/281W6zCMA2Pjz1ermIwCb81W65qi3vbmq9WQKL635qt1l2gfAfDla3UHEDaIkDmjWxQVdWppIMn0OIyx7oaetohICbbUknClgfhfkX3OKyKH9tgkUW3AcrYjmCGow+ncQmhxOody9wVjNQ9yPi2lvp4iKtJ9KMqAzrJWRY0wylQF2wmjd3lYsSWqGfdIXI8b9vADtw7tRp8XE0geM4UHEklOj009W1qWnVncgHW42WNvptw4SCdlISQNtT834jFJHRUNU5QQI8sfuHd75NgSO9vDXhxaiJonuTQK1sSRHy6JzIPEsu3XXwHBIKIDRZPUvilThPSioRFF6yaKm1F7Kxux+m3De1EqoqujCarEpaOBZi233Tp204J5oM1yqcHhaTei2uOemvRRq/TZSYHTYPi8TR/6duiJJ7GJgdu32WbvwvfOyjG3AxoxMZZIwVIK6a9+3EFGFT4LGD3+5+OnKGr0ZT0+9Kamv6r5RzXTQlKimxKBVa2rRyXEik+Itr9XGVqwIq6U4g1sZYbRKkiwQj3E0+ocDJo1pbL7P2cardZ07c9XqzpfsOer1SV05utVlB8Oar1SEI5utVmXXw56vVlUKe/N16swjT2c9WqkeQm0eB5ua9UdoHU8tNarwFjrzdeqRGfv56vVKRyo05utVJWU8tWq5tJcac9Xqwltb83Wq47vbz1erlut256vV2GI5uvVmSVgOar1To6ix15qvVNjmHNVupayg81XqzBhfmq3WYHnq1XPmq3Xuarde5qvV3f2c9Xq7vzdarnfnq9XK+vLV6vc9Wq9fm69XfNV6ur83Xq9z1erq/NVqvXvzderu/PV6vDnq9XY56t12Dz1brFWUyV1K9LKbBx39nx4y4gOCDXhhVPXrMr8QyhncQwD55UiRSFuCCxv3HYjQ8hW/YHeFJOyi+5OkilX026m0P8APsJr67y6WRUWao3OCHkuIdGvbaqW15WzAbAPRQ3acS4gThhSF9WlRhWNZrxCpgqvn0qqhYrq3uqUjFo4/Avc/QR25MOVLBSSKKrsTFVg4rmaKhxmkwmWnjrsHxuM0slHUgqAplVDIhBBjlW5KsNdNdOHKU6saRLVppDdXOm+KZVy8KWJVr1qpvKo5lN5GgViNotoN6kbjw0RjRSo0R3POA/Kz1dUXuxIAS/2GHukA9rW0/Lhq3SFdZsIrJJMGbA4021cSmQhF+1uAJI+AsL/AF8WaeNMBXCgmzfidXAwmrtdjWDrazWF9o8L/HjyMKaUZoPMFjqMWxOUwlhBH+kuR9kHi4GkpE0rYMXGFpFWR7nmgJa7akewgeGuvFaF6DNJymaV/UPrPn3M2WKHA8zYlNiFFEpMSNISqnvtAvot9beJ4ILnNri8SEOrKgnYCdlE7GXs2yittASTtIETQXL1DxTEilNVhEUqI9trdh7o+jhV35NLu7FJLFMRkp6ny/Z3HgL+ziJRmlQwq7j8G/1CZHyZnqt6WZptTSY4VMErMP0jKVcQNf8AxFdD9XAHm1spwak8KGGWvpQdJ41f0kPTPDcwV+YoasrilZXzyNvA2IjiwMaH94DQfXfgOQhZGIoVqUKST4x0my1V1OYwkDTL+mEcjBbPa3m7baFh34u7lR2Ck/eAcap+/Et62ZOzVkzB8Mw+k/mE/wA5Myxb3CqdoLG41v8AT3twQ5fbqbUSaIb55KkwKpPpKnBceZMPwrCoaWeTcqSrJJcMD43JB4OUiTQOUa2K/Sz+EVkXrD6Ds3epPH6poqvL6E0bpItnnSMM5kv+6SwCjt4nvycV5Xa2rDSFiXHRqmT4eiOB6waiJObPvXKwmAhsxEbeny6q1yMepIMPr6mOZvLkhmeMlQLGxsSR3H1cgx5GkkddTEhUiaQFXUSRCOGZgd5ZwRqBrYa/H48RxT00dX0iQx1nUjDp6s7FSVAzE6Xdwsdr9j3N+Inx4D5VcYkCtyD1w9LvSp079H/T1MOgw+lqsXWCpr8Up0jad45HbeWZfefaupBPcWGunI7uEwpAbHAz18mhlaLVC9ZwBwrTW6sQZdw/H61suzfP0UTutK6+6zh3OxyP+IC+va/BwgYCg86caCBq91VMIW1pSDc+Pt+kDj8UlrjPRy/NQVsMgX7DbRqT71tfYLc2K8atR9JdTLB6b8y4XRQvIjYrHPCi3uwRbEaa2BsQPHvyOM3EvD/Fp0HwGhvz9WUEXRLB4aNnjqMXr4mkcj3i/m7GC/8AAg249aphM+dK0YImk1lzNlbgmYabM1TWSUb0Uhkh2sd5VGG3aFOltO/GCJFA8uqCtU1fj0pzvSV3Q/CMzZkr4/ProXqTJLIkZdzKz3AJH3DhcF6U1IzataQemjN4fXw4jQQ18B3JMiupHYhhfh+k6hNVNSSeXrVcDfnq3XC/PVqvbhe3PV6urjx56t16/PVqugTz1erlfx56vVxvz1erjpz1br1+er1dc1Xq6uO3NVuuiear1dEi/PV6uF+br1cSdb81Xq68ear1dE256t1jJtz1brq/PVqur+PNV6ur6X5uvV0Tz1erju56vV1fwPPV6uN9L89Xq6vpzderq+nPVqvE83Xq6BJ5uvVwJ5utV6w8e/PVqsZYdvq5uvV4kX5avVxvbm61Xtx15utV1u7E8tXq9uuL83Wq6J5utVwJPN16uBPPVquFz356t1xJ56vVxuPu56vV0WHhz1erjfm69Xrk+PPVqur+PN16uN+er1ce2g56vV1usLc3Xq4356vVxJ05utVj3eJ56tV0Gvz1brkGBPN16u7+HPVqvX1Nubr1euPHm61XV/bz1erlceHPVquPN16ugb689Xqx3v25uvVwuDfnq9XAn283WqxH2c9Xqxk+36ubr1YyeerVcCebr1dX5uvVxv7eer1evrzdariWHfnq9XQOtuerVe3aa89W68Sfo56vV1fx56vVxJN7nvz1erw01PPV6ut5tYc9Xq43vz1erl4WB56tVwuT356t12QLa/lzdaronS57c9Xq708fu56vV32OunPV6ktm35hcHeoSyxJ9pm7X4RXxMACvcKCPD+oGVspvJXYpMT5u2Jdqm5sblj7BwutVhkkqprUBQmYritDiWHbdHilUEH6RcEeN/ZwXgahTkxRQ87dQMpYJn7C8B6h1tJJTxJUlJJmQ7GYARidDezjsD9fEZI1QcaURKcKHTCKrCq+giqcIkikpm1jMJBjtbuCunDVMcKRmiS9XfTrS471nOfsQ8zF48R8krhMS2klMNiRLM3uRwEgbidbaAa8CtzZhbmo4zwr0TjT1metzA+GV56xKkFUstMmHYfSa0kVKWXzZEA0eRUBW7dj24w/cBj+6GOgUpQdOJo5uUMz4NmqiixDByfLIT3WG1gpOgsfAAcElvcJuE6kbKYUKp59VHUHCa/D67INZT1tXJR4lj1XJ8nGoVaiSVUplmmk90RBb7ra3sOFb6O8FP3CNSKJB04yZFgbrmfOamauRmWKkViqKz9ndv3io7AafXyP7p6fCn1NAzTpNCxXV+RsvUzzYhK0UzjcszFi4I7pEo1ZidBwsShx3Zsp0Ams+EZoiwGrosTxCGkxWGvgLw0UrmV41uRI1Sum1rjbtvofbwwDeiY2jj+FL2lFozXDqJBLmzG6WqwSNKNI1ZjGsY2sW1C3Giqo0HFLF1oHioy/MknGg4fBcEyNhNXjWbC8vnGmalpFb3551Yswa2qxg2ue57DglR+02UuDYQNR47KeUw7M+camfHcUmp461YRJEztbYWX3lW/iALLbt9PCt9QRAxpM+2pzE7axZxyzWJgGHVNbNsanpT5rFvdI3naDrYm3jxIFQYokumFNgT0UicqYsxdcKwVxFVVZWNHjiHdj+8zdv6OPKRO2iQChB6uYHl3pR0rnx2GGTE8SqJYqUANtWWoYEgE9/JW128SBbTj9u2XlxsHyo4aEYU6dO804fUdPMGqKqsp4gsClkZwCGP21ZO497W3jxC7brDhABONOEY035uza4xyHE6k+YqqsiIhuwjiW6Gw0QljfXUePJCtWu6bijZJ7sUEWHZrxHMmOxQYoGpo56gC+6ysX00F+/s+/i8HoraF95RyKDq/B6eMwT9JosNFVUYvDFJ54JAhWRLMpvodijU+HChQ7zGlwd7g6aDOpyJ0+zFib4Rm6oeSLF3BascATUpZQvmwEaqlu6nw1uDwpFytBw4e/zoqcVrVjsPGg96t0OavTXV4TkTp5WJJQmMVNRXqt2xGWViFJkOvlxIAAngbk34bsOC6BUrbOzoppxRt4Cfb00b/of1gHUPKlPkrF2QM85kdbhiQfddTb92xvbiRxsJVIo+t3u9EGgpz10vwvIObqTMFOyOKeXzoKqohEwDq5sEjN1JFgFLDQDjiMaLrlnusRTN1Uw2s655rOOHFJZMUVYxJUs4t5QUXFgNqr4DsByxVo20WpKlmiOdQs85O6V4xiuX+mQ83EMS8xa3FLHbTwaA0NFcXsT/lJO7dhYcWNIU6AVcNg+Zo1WtLeCfb8hQi+kfG8Aw7PFNibwLU/NOoeNTrfuTY9gO59vNXGApTbYmr1OjObcAxnqLSHD6dPfZgIyNwVgbXAOitcX07d+EiFSaOnEwKrnzn1A6PZBfMfTPHoIanEzmvEJZK6OMSkUTyb3Fl/yhBJVBcC+t7cMFGYNA64WhJjrpf4n6/xTpmgdOsJXCqLHIoYoVrDueBo4BTmXYgCF5UAJHYacYLp2CkyrwcBRcsFxDHs/f1byXk9YKmoglbF6taqVVilFIfNCvEbbybfY/e7cohUY0kS5qOFLjO/WnMnU/PcuMY2HmZlhMjRRbQAp2xwxr2WOIaADTU8XgUXvvqdwNMuKZ6x7Esebp309jeWpmqI4isJ3O8rgBIUXuzXOvgOb04SaTNyTAoV8GxbD8n9QoMp9ccbasoQFfGEo53rKiRoiCmGvVlhGkW4XlWLQABdxPGyuKFyLhDGBONYOoWc8Fzh1CrMaykoiw5jtpI0UqojOiIkfgPAAcJVjGaD76+9XIxo6vpJfHsp51jwzHqeWD+c0zBFdbC6e+Db6OGdi4CrA0YW6SgweNWWr/rG54MaM6yKL9z315aq1y0Oh5eq14Lrc8tWq70IuRqebrVdbLsLeHx5uvV69hz1erwF+/PV6shUqbsPz56tVyAJFzzdermF02jnq9XMLb+PPV6u7HuebrVcb92XXnq9WF5ANL83XqwFrtrrz1arNDTyTuFQXJ0/s5avUNeUOnAZoq3HUO290jtoSNbsf1vxA47wFKEo4mhl8hU2JELKgNh+Q+ocLqVV2iqiBI1FluR9Pt56vVxXcz3Nwq9x7T8eer1ZwQNTy1arA4DD3r9781Xq8oBPwHb+3m61XkcsSQDYaD9vN16u27+5+vt56vVyBJa3PV6sgA+/m69XKxJv3I5qvV6w9vbtz1arsX7Dnq3XK9ha3N1qvWB1AuTz1erom52j6ebrVd9hu+HPV6uaMGXd7e393N1qsw72J5avVyGhLHnq9XV9PdGo/W+vPV6ue4a35uvVy8NP1+rnq1XFgW0HPV6sbC+ns8fHm61WNhpbwPNVuvKPADS1uar1ZgLH9nNVuuW7vbtzVbrJqe/s56vVwJIHu8aNXFYWFvd14yacrj7vs0tbla3XA3IG09+/K1uugDYKBr9PNV6sCKViCN3Fwf7Dz1brG4Ym1vv5cVSvKp2hT4cvWqjRVMbVJggXcD7zNfS3bT2m/K6qtFIDMOe/5JXtRwoaqojP+QU7QFYaNIx0Fvz9nHmm1PHDZ0024tLY66CbE8YxHGalqvEZS97bYwf0cdv8AAvx8SdT8OCdpkND50QrcK6bQupb28V0nrKBz1erIBz1ermB7eer1cuerVd256vV7m63XIAWvzVermNeerVcubrVe56t13z1erl46c1Xq6t489W67A056vVytz1arvXnq9XgOer1d83Wq756t17nq9XfPV6vflz1ervwtzVbru3t56vV2BzVer1vAc9Xq9tBse9uer1d256tVy56vV7m61XV+arde156vV7sbc9Xq756vV3flq9Xuer1e56vV7nq9XIc1W6717c9Xq7A5qt12B489Wq9zVervnq1Xuer1euBz1eron2c3W643vr7Obr1dc9Xq656vVwZ7c9WqjtLz1bqOXJ5qt1x156vV1zdbr1+erVevzVer1+er1dc3W66LgDXmq1UKWqC6A6cvFVmmietue/HQmqE02PUFjx2KpNYGa/N1WuPN16uideer1cSeer1dbvZ+fPVqut3s+/m69XAt4Hnq1XHeCeerdeDW7c3Wq4bvZz1erjuv35uvVxJPh256vV0WH7vPVqurnueer1cd2umg56vVxudebr1cSbi3Yc9XqxliTca89Wq6JJ789Xqwkr46/Ry1erizHtz1arGCR483Wq4MwBuTz1brhuYjaNB/Hm61Xe391vu56vUmM8Z6yN0xwCTNXUbF6XA8OiFzNVyqm637sa/adj4AAk+znq9FVG9dfxWEtU5e9NmFbioZTjWKJYey9PSXDN7QXIv7OWAmtExVR2eM9Z76q462aOpGK1ON17MW8ypk3KlzfbFGPcjA8NoGmnHQIpsmaaKbDmLB5gLE6gd7ewW7aePKk1YJp9ShhDtZAoLGy3ubH/WPf2camnYqb5CRqNh9tj42+j9nK1auQAc+9a4v2t+Xt5qt10qBbWAJPiLd/HvqPjzVarIFsNzWPtvqPZ93PVuslltoNDoPj8Oer1cxHu/R99ddPAeA+rnq9WYKxO0jvp27fd356vVyKkqC/u63tz1erkx8wXcaDsPD42HjzderwVO4932aX++38OarVcmVUH6QAAeP1/nf+znq3XIeXa23bb8/7uer1ZrOTtsARpY9/wCj8+er1drHuPvm7HvcaHx5qvVlVQQA2h7j6/6OarVcm27ty29oPh8NOerdcmDMbBbWv3vpf4+3nq9XYUFQzm/e58PosObr1c1AUWI22A9vt9ngear1dhCr7e+3XQ+P189WqyDaBcEWB9n635ut1//UsvBNrcj2h5Xevfmq9XYItz1brv4jmq9XQJPw56vVy56vV7nq9XfNV6u+er1e5ut13rzVerw+HPV6uxz1erl489Xq94W56vV0QG+0Oar1cvo5utV3fmq9Xu3PVuu+erVe56t174c9Xq7156t17x5qvV3z1erl9fPVqu7nvz1erlz1ar3N16u+erdcvp5qvV7U89Xq5DXXnq9XLmq1UmBtgc/6p40sxWxUdWWQbgbj28uCDsr1eVWDkk3Btb4ctXq5su5SD483XqAfqrNFguFyzEkGTRSNDfw14zdXAab6+FI1eHGiw4FSZyqsZjzOYHqGikVkXdtLa6hb/DkeNhSl6tuNMpk40fTLuIxYxhsU0qNGxGqN9pT7DbkjFIUMRS9Jp/jpo433re442lsJxFOTUrj9appr8KWrmSpjbZInj7R7DxlSZq4MU7ICAA3HKrXPtzdappxeoWnpjLJfaDrYcopWgSa0aKfNmKizPmubLWY6SKoiJZoC8QaxB/1h48J2Lnv16VAdVITiaUuQc15FzFgGacuZXQQ1mEDZPR+WUkRozu91be8CuoI7jgPzpCStJAjD50vbHhNDd0UzvNjOXRlx6nzKW5Kq37reNvZ8RwxsZAracaW8g2OU9hPBwMa1XDm69Xvjz1erlz1ervmq3Xuerdd89Xq9qear1djnq9XXPVuva+HPV6vD46c9Xq5C3NVqveHPV6vHnq9XvDnq3Xr89Xq8CfHnq9XXhz1errm69Xr81Xq9fnq9XvhzVer3PV6uvp5qt17nq9Xuer1e5qvV7nq9Xuer1e56vV1z1er3PV6vc9W66PPV6ur89W6925qvV1z1erx56vV1z1brvnq9XV+ar1d9+er1dc9Xq9z1er3PV6vc9Xq65ut17nq9Xuer1e56vV7mq9Xuer1e56vV7nq9Xuar1dMLi3bnq9XgLC3PV6vc1Xq9z1er3PV6vc9Xq9z1er1+er1dX56vV3fnq9XW4c9Xq63C9uer1eLAc9Fer24ePPV6uixHPV6ut3PV6u9/PV6vbxz1eroMO/PV6vbvbz1er27nq3XW72c3Wq9u8Oerde3c1Xq6v7Oer1dX56vV6/NV6vX8Oer1evz1errnq9Xuer1e56vV7nq9Xuer1evz1erjfx5qt14+y/PV6ur689W6481Xq8bc3Wq6J56vVxuOer1cd+nPV6uG/wAOar1Yy/s56t1xLEm/NV6uFzz1brgTprz1argeer1dac9W64Egc1Xq4M4B156vVjMg8eer1YWm5qt1gMp7c1W64GQ81Xqwljz1erq5vrz1brq5trz1eqZC8UULyTsNii55Q1YUX3NuaIWncKxA3Hx5WKtNALV5nxCSkrZ8YYQQFiijxYeDD/WPs5fT0VsGsOXcapsWwKVvMaVId1wBchGHugjxv7OB+8RBo8tjhVLPqewLGMv5nxA00rRQu2+eHy2VU3GylG7Wcfcb8GtgoKSJoN3iSlRolmFZRxrMmNpQZbp5ahnIUCMb7m9riwuB7eCVSwgSaIUpKjhV/fpT6GUHQDJ7Zlx4RviFbApljeRVEVx2A7lvaOR/d3H5gwNgoaW7HcjGi1+oX1LCOokyfFDBtilZp5Kd/fMQOjAjW47fT34Y21rhq6aR3Fxjpop+ZetVViUIjgnkpfLjjeIA28yNtVLjxsRwyFsOiixT9Bi+asQzVWbcZrWV1YsC9yrA9jfvYX4rDIa2Ck2vXtpfZR6WYjPXDFJSGpJN95VsyMCDqCP29+MLfAEcafQyZnhTNmPoVUrghqpo1EckjCO4IsL3DKfEEccTcgmm1W9NWVqOlyngdSVg+zt7gNqpuQSfA8TPEuGlLI7sV7qBSYRmjdX0VOlNvIkJQWtoN2g8Ce/G2FFrAmadeSHMYpM4bTYlitNDDUxoaSNShLqoUoQb6+0HUcfUdOzbVAJwrDj8tBlLA1/k0IEq3CzAXPvDwP8AhPs5ZuXVeKtLhpOAoFsz0eKzYbT4/LIr/Nbha/vXHcEHh0gidI4USuAxqPGmfCMQaBSFhDMO5PhcWvbtxQaT0L9d0jz1huUaDO9VQl8Kxa/y9VHZ03qbMjFfsMPYeJA+kkpnEUqLCgNXA06ZfywcMxpaDOFOVplCiUOdhCkaFW7g63HKLXqEpq6W9JhVGnyPkLptRVdFhclQMRmq5h5IaVY4wW0XzHOg+ntwjcdcOIwo6bZQOuofXuDNuGY5Hl/NWFLh9LF71OIlVon0tvSVRZ7juRxTawRIMmk1zMwRAot8EbYfXjEsMmeJ4TuDIbMvhoBw420U7Kta9Inq0qI8Mm6aZ6lE0VWYPLke3vMhsoYHQErofbwPXlqHBI20fWr+kwdlHFzzkjDsIgxLFMtRFKG+9oCP8nG1mJjI7qpudO1+ANSINCoHCigHGlmxCWphUPENgsdA1hbd7NQe/FUYUhnGj3+n3qh1HyPgTydNMU8/Dp9KnC5yHXTveNvH2MvEpEGlwMihTzHXdLeprCqzDhsmWsaCnbWUp2ruve5ta30csa9soo/UTKOIYHNfMIXEKGU7I8SpiNyNf3TIo/P28b2VvBVSa2ppKXLcdCkLKgjC3CizEG5I9t+VbMqq6xAoAenuVsIzr1IgoKStNJTeZIo2Gw09g9pOluCx1ehFECE6lVZ31EwykTpnVYRRSCIfLFBOwBsLAHU6kngHcaSkYD1o5aHiqkDqVDGubquXDbmjjALy9iGUWW3wJvrzbZAGNKHXQ2caQNF1UzDiuLDB8m4l/L/Kdn3SMVYRuLSfSV72+vj5aQBKhNIk5klZhJjzoWcF6e4u+Nz09ROaieWGAtVbrs4dt/mb+xPjpwpdfGno6qFDaJO2eurDOgGTqHB1SFHv5tQapWcWJVjobe1yOEjKu9cE0ruPAg0bSRjI7MwsST27a+zkspqMjWBgQb27a8cqlY2/X9Tz1apkxbGKTCaY1FS6oCbLuIFz7LnjDjoaEmvRNBfXdY8u4U7Ji8U9Mymze5vA8b+73Ug3v7OIk3YVwqhIFCRh+I0OM4fDieGyrPTzqGR0NwR8P2jvw0SoLEit1NIFtx/j9/HK9WFhe/t789Xqwv35qt001soYCMH9fZzVbpraMeOn8ebrVONANtQjew256vVq9eqmvpqTqlV1VcglijrJi6N2YB20Pw4NbfFFBt8wqiXVcxqcZqplUIryMwUagA9lH0DhkKLjRkfT+qf10oD/AMfw/wDK404md2Uqb21teu/bXQKvj/qixHAcaElZKBiGZR9k68TrFOg06qD9k+PE9OVyVNdPHlq1WRVVhcDt7OWr1cwACQRry9VrntuAy8tWqzLoBt5utVmszAf0c9XqyrGRoeer1c9oIue369uerdcha4Fvz56vVlCk6W1/j8Oar1Zdh7D2fr9/PV6uwh7X5qt1y8sWufH9dOardcwns8fj25qt1GrB+iIH9P5ePNVugk6yUtVNlqfBI23Ji0KCCO3+UdLGSIX+zIU99PaVPIkuPC4fOpGt8UigUzbi9XgmWlwzDW2VM36WrlksGKnQ6ju4I7fHiVsajjS00WjFsRiw6srMRkDLBMsaMhsUZ/KG/du9vcn6+CVsSAKL1mKC3I2MUmb8wTYfg1MZaWF9kslhs3Eg6X+1b28EiEaRjRGtcnCrDsxdCcC6kZHp66M/y+uMLQNJGl1JGjBl+kXuOPNHRjRa6qTFEFzz0B6mZGeRpaF66kBIE9N+kFh2LKPeB4eoeSqi0pIoh3qQwyoxLpzLRyxNG0FTFIyspBCqGBvcAjU8P7Uwqia5EpqssU4jnKt7SbcElBqlDT0IqGt2JtbtzU1YCh76PYNLhldXVMlxFPBHbTvtfUcRvGaXMiJobkKSDyIGN72t9dzbiKltGN6P9J8RzdXRCWmeUMwCIiszHXTQa8SrVppSlM1eJ0C9PcWTUp815ljWKqgQilphYmIsLNJIe2+2gA7fTwlccnAUuSmjdQRLGoRBZeF9P05qpsPhzVerOoHPVqs6C3PV6pAsRzderKthrzVerKNNOer1Z1OlzzdarKDpYc3XqzA6c9XqnREbQT4c1XqkAK32uerdeaBTqOWmtVhNOy9uWmq1x2svL1quQax15uvVz3ac9Wq8Tpzdarju5uvV64PPV6uYI56vVkDc1Xqzq3PV6s6MR256vVMWYjvzVbqVHN4c1XqlpJ481XqlK4PK1uuYI56vV7Xla3Xuer1e56vV2DzdersHm61XK+l+brVevz1er17c9Xq8Tzdaru9+/NV6uiebrddXuOer1ev7Oer1eB/Lnq9XYPPV6sg56vVkTUgc1W6rD68ZMw/qH1ImwfMFacMVyVlnZbxhd10+O4gW05B+ZGHiThjVVthw44UBvqM6P4R03OG0eXKg1WFxQbUqo2NmLIWd2bXQ/ujw5SzUAspmdkddO3jXdpTp2UWOlTF66kw5sTm3UlJUCRDuLSPtitrbVrEgA8mW1SG0yOIpOySsAGie43uwrqLh2WsfkDTYTPNUuh0UCR/MEVz4gEH8uHbWInpp17DCs3VLqkIsv1OXsDlV1hxfdEH1f5aoQAbfYFlBU+wWPDNsTRMsxRReo2d8KoBDlOugijliaWSKrKfbaWzGORvEIR7vsvw0bRONJVK4UG+U2lxOpfEJC5RYnEmxrEhjaxP7OGUUjmg86hfzCsCNFDampgyxRi4Xb3bXxN9Se/1ctEV4maTdDitZhmHfLIhEcxQz2ABIP2R9AP3c8NtW4VNx6PDlw5ZYGLtIo3WBvoex9o+jisGmDQc10hRCHvCXG4DU+FxcfHjgps0jqyteWYVTMBsAFvH2jXlqZiuo5SxM1ZIdx1Fzcn6earYqbl7NOMZexuHF8HkenmppFlikRiGRlIINxyhSFCrBRTWzP06zvjXV3pDh/U6qqnoK7bBuDOxid0srSLftu1OvieEyUJCoijwqJTM0J+DDDcUlqc3V+KLO1XF5TxE2WN17M6ke7utc378stECBWkqnE1UJ67uoeWK/OpwPBauKrhjhQMad/wDd+7G47hSLW8b8swk0y+oGq6sLxCehiSqimYJ5pYgX0Yix19tuG4wopNWF5K/Ek9QfTzonifQnL2NSQ5dxhVNTTq595kQIrkW77QPZewvwdDPHO7DZAOkQCdoHUaCJydouF0SCcTBwJHSKr2fMEtbWz1Na5SBjuDHUkt+evAQrxY0K0mKyyJSzRiJDuCstyBcnxNvhbiNQpWDNWY+kjorLmrBaHNNPWfy0R4jC5QoZGkZLOip/hVRa54D8zvPy3giZHspou6TS+9ROEdQOlmUBidBj9ZW4WKh4J6ascssZnZiJI1PuhS19NLaEcLsvuA+rSoAGMIpWi5K8Kr2zdWy0NNBNDIGLnfY/ata1vjfvwXgU7NJWqqzNLDTQyBpVWN3WMXtu+0pP7pH9/NxVpoQsOoqqSci6xRAKBuNzfvu+OnG9lXq63pfiOD9AvTzBhssBmxDFZoJrXAMYniD7nv2O3w5GLiTfPkjYPlS5HhTS7xTJdBn3I2ATUTGcUtQK0rHf3GJKm5H7tvDhygaMKXpbkUrcn+nfJHUDG8VwyWrmpKiipTVmCPaSwdgm4X1A3EEgeB4WPfsxIpCrL0LM4ijIYX6OFzjjkUE+bzPguCuKF6aG5lUwaOm2+2PcT3tfhMhMzEUtDHXgKsl6R1jT5Kp6JongOHvLRhH+0FgcohPtutuHVuZTSsiKEs24uqlcGN+erVcb89W66vz1er3jrz1er3PV6vX056vV489Xq6vz1er1+ar1dX/Lnq9XEt4Dnq9XEtcW5qt11f2c1Xq4356vV1fnq9XHdz1br24Aaa81Xqxlr89Xq43tz1erju8Oar1dFuerdcd2t+er1dXHjz1erq/bm69XRIvbnq1XFiBpzderrd4c9Xq6JHhzdarq/hzderq/5c9Wq7ue/N16uBPs5uvVwvbm61XEH283Xq9fW3N1quN9Obr1diw05utV1u05utV4n2c3Xqx7vbzdargTzdergWt356vVwJPPV6uFxbnq9Xt3PV6ut/8AHnq9XgfZzderjuPN1quJNjz1eronw56vVxuObr1dEjm69XG/jz1arH3789Xq6vrfm61Xr689W69vtpzdarsN+fPV6uw2vN16vBtfhz1arkG9vjzder1+456tVxP6256vVwJ5uvVjNgL83Xq4k+J56tVgkG9Cjdj7NPz56vVjY25utVwJ5uvV0eer1cD205uvVwJtrz1ariWvoObr1dXHPV6ut3jz1erl3Nzz1erq556vV1z1eronw56vV1e2p56vV4/Vz1erq5056vV0Tppz1erkG56tV65PN16vdu/PV6utL356vVxJ+7nq9SLzhXpi2AV+UaLaZ2WNy7GwjO7976Rc24VPo73AbRW4wqoHrL1hpcIzJ/UzzhM9LNtuumngxt4k6W7214CluHhRK4rSYo/VPmCriyxhNNgLJNiVfTxJTG+5F9wGSocDukV7n2my+PJGbPgAG2KN0icTTTW9Cem9dl6owWsw+KpnqkfzquZA87yMbmRnOu5m1A7Dt248GQBW9dYcg4V/Vmhiiw2nWjWik+UxClQWQEfYqIl7LuFjppYn2c0gRW1ULuY8Zw/LGDV2Y61T5VDTyTSlbE7IwWtf2nj61aBNJyYqgzqV6vOsOcM1V2MNHTpSnctNThbiKL9xAT3a2rE9zyPLplN4rUuaJzdK4bKtL9OOYkzR0PwTqpgxNBNEXNbC8l0kaM7Ju/Ykap7O3D22bFs34eFHLTneJBoIFyzh3UDNWaKemgpsap8bLtSwspD08MknnVJFzYyFrAEdhe3A6u8NySlnb00YqdC06RQb9QeiKZLwuXF8TEWHQiMmH56Qb3YEArBAl5JXYkKmgG7U8JkWLgP7TCiY2wONE/69YhhmduolTjFPhX8nwvD6Slw6jppHXziYY7SyNsOze8hJJ1I9o4eqUkYI9aTuQkwKQGWqzKr+Xi2KzCmk3Khf/dCIxayJ3KL/AIiLE9r8LXArYK0lBVSixLN+XsAqUrnqpcQw8EmYqpQqg1/yhGwn4coxZqdwIijJu1JxVgKROYesdBnHEUTKWGQ0tJTAMj1ou2y1gWJ1Vra3+7gsQxoEE+yjg3CQISMB01PyrmzJmcaisOcMNeijpfJpqWpkkYRSSi22MKLP5Z8T2tqeMraKNhmljbyHPuEdFBl1BzHj1DnmTD+p8hWFSnyi9qdE7RrHb3Sv3n28dLAWmUbeNBfMUKKsfSlvl6fA56UvQzxwurrtbeFJtrdT4jhWptQOygkUkUkeqeY8fz/VUWVcIq3rIKGVWEcFipdvdLNb7TKt/o4IbRnuxqIgn4UZNr0jGg4zxl2gw/FavEcuVLrSUrQxorLZiwAMoMgNhtI7jvwQIGFPIe1GKnYX1VwCmzTJPP5gjamkjMb/ABA8w38Te3NrSdNLHFhQgUZToH04y51EevjrpA4VZHTbq8O5QV94d5Bp2+yPieNJRxpxjGkhmHEMZzTmanrKVfnK+BZKV3YFpCIyVCgA6HS5v4DjRTpFKVrlYAGNP2SqJZsKo89NipkeWqelaBCjKVRC7pY67wLFyLWBAHAperKZEbBM0ifPhJodcRlbM/y2A5hgZqWihlq6REiUyXIsbX1UH2A6DkfruFgYHjFEKnVLEHhQF02Mw5FzHSY3EskTvOIZEjFmAcHXTuRbU+zg0y1wrkHHCltm4Qqjh9RYqbqtl+jWBpg9LRxtStTMqSzWU+buDabVIFie59vD9B0Ghy6gOiq68+Z3zNgco6TVsBwunmAD/K3WTcdQKlz7zOPh7uugHDkNBXi20HdRjTsot+KZdxM5wXDsTpjKzOsfkFDZQpuGdvEsNea1QKLHFESKPH00yD/VKnwfN2WpaWoep2iqoy6wko1wFjkbTcD9fCJbuslJ9tK7NRSoGZ6qFLrZ1rxvIOVo8nYBBNgmPYveSpm8xS0dKw2otMyG6+ZYhm0Nh8eJ20gGdtGWYXRSNAwJ+FEPqqbEcs00WbMSpnklq1kFDvU+WzIbNMWb7exu1vHixRmgVpIxNJXCMcr2jaPF2MqsdWa1y1+/334yRTcTRpunWf8Appl3MVDjGNzyQyYUENPT0sRmqZ5BqIwF12t2JNrDx55tpSqXNojE0s8izdQq+DGPOpXR/emKbA8kEDM0myNV+0+3TaO2p7DhgQAYphLRcJAoynpgyfRzZSzZm3p5PDSZoOGVFTiGKV8WybDoWVjFRYbDJZpJ6kf5WqttUHYlzxSUlIxoQsWwbSSfu+FAhkz0ydcs8YjTUWDYBVu82webPG0cEatqzO8gFx4nx4jKSaIRarUdlHxzj6YKH0/wYXmShqmxFgsMLFlFvmAu6Vwp0C3+wDwjvGlITjsNHCbYNYijY9AI8WzDmA45XR/6NRQkq5FyZZRYAH2he/HMqahRPCl8TRwNqqouPpPJArVdfaGmg+7lxVa5BTfxH08vVa56dl1/hy1Vr1t1ie/fm69XgCw0/v5atV4IB37j8uerVc7Dw7+3nq9WQCw2+PPV6uQHj3/bzdarmLDXnq3XgtiL9/bz1eri1gPo5uvVEke42jm61WI+9oOer1OOH4bV4hMKakQvIxsAB+ZPPExtr0TRicoZCw7AdlViBE1U4uLi6r4m3x4WuOasBStKIoRy2vw8APhxLTlY2N1IYWv356vVjAI932fqeerdcgddO9/489WqwKrhimgUdgPzPNVuuRsfp5uvV0D+tuerVcre9tb9fo5uvV3qTqO/N16vC2v081XqyHXX2+P589Xq5A689Wq7JG4X+vnq9XJO3x56t1zsCbn+HN1quJs1we517+3m69Xr66fVz1arwsfr5uvVyGt7DU+PPVqsoFtf1+vlq9WQDW9tebrVeOoAtbnq3WQW7nt/RzVer1r6nm61XTG3ujnq9WM6E28Obr1YyCOVr1clHNVuuV/hr7earddp3+PNV6s2gAPfnq9XBm8bePjxs1cVgJF9OMU5WKxZtDcHlKtXJiFTe35fdfmq3XL2n4c1XqxsNP2c9XqwSOkMbSysEQDUnsPp5aa1TfX19PR0jVczqkSqWLuwCge0nxvy22q7KB3Fs7LLRmmwWZmRrnzyAGIOvuKNAPq4cM2k4r9lF7lzGCaD0sXJbtuN29pPtJ7k8PwAnZRQTO2ugunN1WsgA5uvVz18Oar1cgLc3Wq756vVy789W67A56vVyA56vV63jzVerlz1arvm69XIDnq9Xuerdcra6c9Xq7t4c9Wq5c1Xq75uvV7m61Xuardd83Xq6uO3PV6u+er1d89Xq75qvV3Y+PPVuuX081Xq6tfnq9XfPVqu+er1e5uvV3z1ar3NGvV13789W69z1ervnq9Xuer1djm69XfN1uvc1Xq7+HPV6u7c9W678OarVdnnq1XfNV6vc3Xq98Oar1dG/N1uuNyObr1dc9Xq9cd+er1cCwHPVqo7y+A56t1HaQnnq3WPXx56t11z1er1+erVe156vV7vzVer3N16uLOB356vVElqgObitTTXPWWB46BVCaa5Kkv346BTc1ELE6k8tVa435uvV1ceHPV6uNye/PVqutTp25uvVx08Neer1daduer1cSebr1dbuerVcdx9vPVuuG4EXHN1quOp+vnq1XEkDQ9+er1dFgQBfXnq9XRK9+er1cSQNeer1cd/f9fz5uvVx3XF7ac3Wq6vv1tfmq9WMuF938v7ebr1YiSdWNhzdargXIF1056vVive9tT4/wB/N1quG4k2HN16uwmvvfdz1apPZ1zpkrppl+TNfUfF6TAcNiF2nq5hHu+CKfedvgoJ56txNVH9e/xXqWlE2XfTPhPmk7kGN4rEQvs3UtHfcfaDIR/xHlomtExVRmduoGf+quYXzR1IxWfHK5ybTVbl9gPcQRiyRW7DaBbloiqzNMVPh7Mnl99bnTXUaH+A5qatFPVNQrE2lha1/E/RYePKTVwKc0VIrbbaXB7e3t9HKVasyiNTfaBprcePt+i3PVuu9gLXawPY/T3tr+o5qvV5goOwkG1+30aj289Xq60sWAIGnx/t789XqyhLd/HuSdb+B/Zz1erkIrndYbgQBawAtqear1ZgEtbQ3tYAm3wv7fhzderkqKtie/09/YPq56vV0AF1PYi1r63+vx+Pt56vVyIN9O9/A/G1/Zfnq1Ugbe3c/Dt8bHnq9XFUZXBYgBQDe3a3bvz1brkoTcrjU/Htqfj4nmq1WZYySN1gSLH3h9d/1tz1erkoINhft3v4e3+jmq3XMIDow3Am/e4076/Dvz1erkWjS5j1J1vpr9XN16shDAfpCRY/qNO5tz1arkCGAUXAt+Q7/l4c9W672Kr2GhsTcnwP5fRbmq9XhtFr/AH9n0Hnq9XIowWzd/4+B15uvV//1bLhyPqHlevpbnq9XL4Dmq9XGx37gx17jnq9WQD281Xq756vV3r25qvV7Tnq9Xhzdbru5HNV6u+er1dfHnq9Xd+er1dg89Xq98eerdchYc1Xq9fnq9XffXnq1XfNV6vDnq9XvDnq9XfPV6vc9Xq756t12L89Xq7+jnq9XIHnq9Xd7C/hz1arvnq9Xet9Oer1cgeerdchfnq1XLtz1er1hz1eqVSMFmAbs2h+vidxOoVsVBhgenkkQ6Lu0txppBTXqk8WV6ux/Dnq9QX9Usu1+YMuTxUCCRwpKrYXvbwvwlvWVOpwqihIoovTbFs3UWN/LZ5wqeKjo2JScyAWI0Dadxbw4Em0KZWCqcDSNE7KMphXUDLdBiS4e9agZj7qk976g6cHRzFhWGrGnACk0NlLX0tWoaGQNf2HjyXEq2GldTvDj9arv489W64LIjtsVgSOVmt1lHN1qmvFY/NpHQdyCNeaUnUIqpor1DluvhzP83Uo0Qhd91wCCD2sfG/CW1tlJXJERSAjGhvyBg2Dw5iqKqOniSpqomLyKoDOUW4LEC50FuFWfthKAodNGVsZNJbKedMqHMNRBRw+RPvO51FgxvqdPz4ptrltQECK9EGhwEgkAcG99b+3gmFaru9+br1e5qvV2Bz1erlz1er3PVuvc1Xq7Ht56vV7tz1brv4c9Xq65qt13z1ar17duer1e8eer1ev7Oardevz1erofHm69Xuar1evzder3NV6uuer1e5qvV7m69XuVrde56vV7mq9XXhzder3NV6vc3Xq9fnq9XR56t1489Xq656vV1rbXmq3Xr+PPV6vc9Xq61vzVbr17c9Xq9z1er3PV6vc9Xq656vV7nq9Xuer1e56t17nq9Xuer1e56vV7nq9Xuer1e5qtV1z1ervnq9Xuer1e5qt11z1ar3PVuvc1Xq63c9Xq9fnq1XHdzder27289Xq6J56vV0Tzderq/PVuvXPNV6ur89Xq9zU16vc9NeroE89Xq8Tbnq9XVwe3PV6u781Xq6vzderu/NVuvX56tV7nq9Xuer1e56t17nq9Xuer1e56vV7nq9Xuer1dXHPV6vXHPV6vX56vV1fnq9Xrjtz1brotYc9Xq63X5qvV1u56vV0W56vV0W56vVxLWHPVquJc89W643J56vVxPPV6ujz1arie3PVuuJ5qt10zAc9XqxGQeHPV6sZktz1erEZDz1erEXPt5qvVwLHvz1brgTz1erESO3NV6uBPjzVbrHp25qt1x8beznq9XWwgA2789Xq49uer1ZPKO0SE2HNVugr6tZiqcAy86YSfMZhdvAgezmgJNbol9PmySvglxjE2KQRn3lJ13D2Hx4oI4V4UCNdnqXqBmD5LyXOHUfvK0etmU3ta+pbtx7RoHXWgdVGG6U4tlfE4qumwYfJ1kbnfFMAAwOtvoP93CC5QqQTRywRFBp6kvTrg3XrKdTHhZlwjFaJwzINrR1CgaIzDsD+6eOWtz3Bqr7HfCkV6VPSpk/otE+c80rPPV+UyvCWAiT2EN4njl1eF86RsqtvbBnHjQU+qTrjknEY6rDcrxmnrIfckIla0dvFlvoSOLbW2UDJpNcXAiBVO8WYpqvGsUxF2Z2WGQ3kOnve6Dfx9vBlpgRQQ1SZqDS40mNslTVsCsQSEgEA7EFl2/QOOARTZVNP+NLU4TVQClcEgBxuAuAe4PtFuXSJrSjpoXOn/UXOGTsMMmBj5jBwbzwyi4jkPdUPcA9xwudYS4cdtL2nlIGGyhhx3rrh2bcn0WFqipUv+jYJ3UhtD/wQ4WC1LapoxNwFiKROHYQ6Smn1YTbmQNoSQOx8DYcqs04gVJosuqadlqVMe4nwsSB2A9qk8YKqUBNImTAMRxnCp4ZqV4aeKQiQJe49jr/iBGh4/rCTTOgqFTsDwjD8OwaJlvPSudreab+8Dqot2sfDjSlkmnkpAFRMSy1guMUvnNArU0b7QVJBTd42+Pt48h0oppTYXtpOVXT7AKmp2YHEY20O5z4L7PA3PfixL6htpKphJ2UMvS3P2NdK1lwnEFSvwiqNqrD5TugZSdWX/C/+sNRxK82H8RgemlDSyzgcR0UMfU30+0OesLpM6ZFrjLQTxsXSdrSUyou4K9u6jUDx8eFrF53JKFDH40vetO+GpNBHifQrM1BkgZxypLHiVLQRlqsQMTJCAbEsnew734bou0qVpVhOyipdoUp1DGusK6l12ZMsR5Fzg7zUIs0Esn2om8CrHUA+ztx1TWg6k00HNY0qpDYnlFIJNxk2yLbZ4BgfEfT48Vpcmkqm4pL1GIT5MxFYo1BJsQQb2J7ajt+zikeKk5OirZvTJ6jcUzhgMWVsxzhtzJCWkYaP2V9x/wBXQjseBy+tw54ht+NCC0eKRHChO6v9Km6e48+ZcsxefQy2aopQbmFj3dPahPh7OBHhFHahGNIDAM5y4BikeIUFoWazXRrjXwPwPKEVsKijg5Zz/BmGiIlRGkYDzaeQ6G/7ynwB/jxqn9tBfnHEPMxhMFwWQxLKSstM4v7oOjDw4wqlCRXKqSqgo4VO1veAKnwUGxHwBHblW9tWXRXereJYN0wz3SY5lCV0gqBEZF2bdrl7l0I0+13Ht4LLf9skg0Hnf2ZkVaNgWZMI6rdPKOupZRUBlRqtBa+9dR20s/j+fAu6mMDRugxjVKHWqqqMJzPWYN8pJJJA0hXyRqYyxbQDvp93ESWtRmiq/bUqCBOFE7mrTi9U9bHRyxThvtMNhGuhPa49vjw306BE0BzRqMi9ZcE6WZfnwmtc1lbG8D0UyH9HYgiaKRG18QVKnvcEcDj1sbjZhQwsr82o07eijf5A635gzVjuFZjowseH7Ei8uNbeWezLJfv7QfYeEGj8uesGpCZe/OInpqxyTGcNpwslZUxr5iqwJceIBHJNRcIIBkY0AnEFBg1NiraOrj3Usiy+PusD/DixKwrYaTxXm97v347WqDHqhgNPjuV5DIxSeEXhsTZnOgQjx3HThdcN6x5V4iRFFpiyJ1PeSI4tQFvLTau11Y7L32+y4+PC/uDwpJBo1WSMOmwnLMdBPTinbdvKr2B7E27KT424cMIKBBpQNlKoqAoC6/s4srdYZLH3Seer1Q55EWMqD3Ht/Lmq9TJYs1z+z9bc3XqyLHewt7dLc3WqkRgpIo+PN1utVr1cg1HUHEVU3vVzDT/l4RwaW32ig1cfdRRPLPzTOdSdQfD2cMaL6Mv0Aa+c6AeJnhuO/wC+OJHNlKm9tbWZb3Qe3ur39m0duBE0I6m4ey79zDjKqcFO4Yg2PjxMadrq9xzVbrmL7r/f9HLVqpCKCOWrVctvt7acvVayJqSP1HLVqsquAdBoear1Zle97fSebr1ZlBA789XqyqvtF+ar1Z1Wx0H089W6yhTf3f1+HPV6vFG0PNVuuwnh+uvNVuuW2wJHbmq9WGdVMdm17aDmq3TDninjqsJoMQMSz01K17399JFJ2EeB0Nj46ciu/QUuGh/aK1JFFa6oyUdVg9TVg+WxaFlJtZnBN0cDwPt4XtfdRqRhVf8AnhcbztVtQ0MElJg6SEzncQZXZQg8s9wCBa3jwZMw0J40SuSvypS9Lq3BchVFHQhFjWZkG0DURtbdcfA/dxaklwzSRUJEVch02AnyPS7/ABaVgfbdvtfXwyRiKD7v3VOxXAIpgWjFmPcjT7/hyxTTM1Xf+IBkCCt9NuL1dNRxNVpVUe2YRKJApc7veAvr48M7LBwUhucUVqy4vh0+HYhJDUrtZWI1Hs9nJFFAw0osARZJVJ7k+PKmrirZfRz6ecs9cMrYtDjVVPRyYYIpUanVSXEhKsrFvDTw4H7h7uzR4w3rFWX9O/QL0LwpIsRxCCsxJiAx8+o2p/yAgGn18KlXKjRgGgKPNlDI+U8jUS0eVcMp6BAAP0UYDH6W+0fv4jKirbT4EUvaOpeGSzfZbvxurUpI7DW9+N16pikePNV6pAPt5uvVIW3hz1erKo56vVkHNV6s62HN1qsqnnq3WZebrVc+wsvfnq9U+K+0buVr1Slbtfnq9UhTy1erOCD315uvV4xI/YW5uarUWSCw/by01qorKVPL16se4jvz1arrcL83Wq7B56vVkBt256t1zBHPVqsyHX4c9W6koear1SE56vVkB56vVIR2B5qvVMjmHNV6payX5Wt1kDX781W67BvzVervmq3XubrVd82K9XfLVqu789Xq656vV7nq9Xuer1evz1er3N16vX56vV6/PV6uweerVcwdear1QcUxEYZSGo27z2Ue08TOud2Jq1VzeoOvxPOmY4amlo2/0dHidYibnv79wPq18eQbmrpfcmOFMvJKgIpk6s5exjKPp8FHjCuSKeGWSOxaVFlYARPfxv3I7A8SWjRbcSD0zRwpJQxB6KrgwTEocBoK3NFdMQ9Ok8MUVrlJXcLEyj/VN7kcnW0SXBFB+2XpxNV29eszpSY9ujnFRWVR8yaaN7kFb7UPtYfvDgsYbwjop15dTun+MZZrKXFM35+vL59JDCYYxdxUKwMUiL/iG27D6fbwwCYwFEyzJou2MRpn6prcGxOPfMhdlnUW3Ddbf8D9HDJHhFIzjTvgVBQYHgDYTRe9JHdixN2IvYhj4kcUAzVKSlZJHisDQkHzlBKdtrAd1PgDbx4q203QA41i4SV46iGysLKACLre1mHtHGoxp6cKT2K4qaiaLCqZiFkF19qjt/DjyabNRa6rgCRzkrtjAVgTftqD7Trpx2mjSQp5qaWrYSDRgdO3jy1UinWemVoUhh1JLXt7PHU+znq1FLPpVk6vzXnejwjDIhUHzY0YW3KQzhQB7SxNhxpZ0jGnEpk1tA9WcvZU9Pnpvp0wmF46mGmBanYgRtIyhFjhU9wGJP3nhCwrWomhC8NKQKC7I+F0b9CsYxWtXyJZ8PqJWme6hW2i5JPxNv4duGS6QJrWlzNW1MeZ6kvIXtPJe5uGsxsRf4cWpGFFajjUaqxuSol8tlXy/gu0H6QPHjgwpsmudOkk0axIfelv71vAf083VKl1eGVjYY1XE6qVubt42Fuer1P/AE+jpZcQMtTcU1Gm+Vzpr3FvE68TLpS3R8fSz12xfK+dVwOS8mHV4qJ1VRrE0ELsxC+IKrr4juOBPM7X8wmeIqq2wuveoz1P0PV6giyrhTmWjaWnkZ2BVT5QG1ADqddWJ8e3E9jYm3OpW2vNN6KJvjmIzY9UPKCsTUxCbx2Avchb9yBwTgRSyZp8y9BDDWyVVPEHkCxg3NwRqWv4i/KGnRQljFKCoqoae22J5I5Jb3uAWFxb2ADw40auat+mbBepGX8Kx3GBL/LcSxIVG2LRzBBAsUca+A0Av8NeRuyDbrI4gfE0uTGE0brp/TY3iWWp5cNjMQjtFBKdq7kU22PGlgRbS47jXi+JNHwMChp6d4flfp5g+YM/V8V6+rnoYqiZG3eRS+bGG2r2C31J7ntwtfk4VuYxpXYz6cusOWc/z9aOiOPxpJiVRJXzYZUBgkolbcYr/ZIZe1xcHx4WBsjEUiLRnUk+lHc6SYhitRlxRmKFaXEKh5aiSBTfyyzlXX4gMO/sPDW3+2nzjtoVW4vqlcDbnq3XHnq9XXYc9Xq7vz1erjcfXz1er17Dnq9Xt3PV6ut2nPV6ut3NV6uNzz1erq/hz1erq+vNVusZPNVuvFtbHnq9XG/jzVer19eer1cCeer1cS3NVuuBN+br1cd3PVquO4c1W663Aac9Xq6LeHPV6ut3N16uO7nq1XVyT8Oer1evbm69XRPiebrVdE83Xq6B/p56vV2T4c3Wqxlubr1cS1u/N16vXtz1arom2vN16uidLfHm61XV/HxPN1qu7jm69XAtfty1ariTpzdarGSdeerdYyfE89Wq4MdDz1brhuv25uvVxvz1arq556vV69hzderrfzdarrcOer1dbrc9Xq6vzdaro89Xq43uObr1cSbc3Xq4nTnq1XEntz1brje/N16vbraHnq1XdzzdarkG8eer1eDH7uer1d7tObr1ev4HX4c9Wq4lubr1cSeer1Y3IvYdhzdarESObrVYi3N1usZPPV6uJa/PVqui3w56tVwOpuebr1cSSdOerdeB5utV0fhz1eru/wAeer1dbh92vPV6utx7duer1dA97c9Xq9fwHPV6ur9uer1e8SfZz1eriT4duer1dO6ou5zYD9e/PTFerBBW01SWWncOV0NvDlQoK2V4iKk7rm/jy9ar28Dv256vUG/UrPEuTMtzYjQU71lY58ungjUsWkPYkexe5PGHFFAkVsY0A/TLGcXr8u10OYg8GLS1Ewq0kPvpuHuEWNrFdR/Zxi2RIM7a0rCgCwX04ZI6Z5k/rnV78w49iE5iw6Gptsjka7GQrrfYt2dj2AsNTxEiySydW08KZQ0mZqdWVeN9E87SVC+ViAxfQ08aFfLjB91YVN/LYvclQbMbacbduTariJJoxUQtNDtT9VMuU1QaTNm/CaiNVdlqQAFDdrspI+nh0m5B24Ux3R4Y0HX+0R0cpuqP8joMdp5jWwJHMY23Iswf9FucDbdlJB9nw57vk6ttVIwih6zNgtNmzLFfl9mITEKeSEt3AEi2v9HFixrSRSQicKoIx/pzSZTxyuwnE6dm+QqXjkU6sxVraDvZhqOBvuNO2gQtRSoil/VdYMKyRgkWRJaqeno6J3mqIIiBFHLLZiGA1cgeHgeBu4tnbjYcOAoxQ6QIpPU3qQp8uVVDnfp2GkqIqhbTPuVQoFtrr4qw028pbWi7RWpXpRgw8EmdtHRyhkfqf6nMfXPWZ4vkqKtpEmNZtkVFBH6Onhja5CIdSRb2k68NXR3plRoWwCmBQL1XQjBswdOsSx3CZ2xLGxJXNS0scS+VBR0U7Iaqd2PuLJsJVe7E+PPJtwjZSTuUpOyq/wDKeD1+NZ0mocOw8yV1TJHHNI8ZIhic2LlT+9Y6X404ggY4UkaBWuBQv+qODCsXxCl6fZcfdFg9MFaIEAbQt2adlAu3jbnrFJTKjxoZ3EEBA4UxZWyZ09hrKrCKOaSWU0VN5Tkh/Mc6M6qdVUve1x2HHFuLnHpoFujSaCzrPgNdlyTDkwMh4bPGyFiyhfF28dxP2T7RwxtiFTNVRtoNMr4/FnXMcfR3O26tpamq2U99JKUuLiaOQ66+KduLXBoGofvp5T2s6FYj4Uu+pHR2TpqYsIopmrKWpDbPM0lUgXa5GltouLfRyjLveiaK1s6dmIoPOmb5kypX1tPl9xFUwwvJGzxnUMPdsD2Y37fXw1JB20hcThNJnDqfPmPQ02H1t5Ia+qMsyCMsY0D7iWtou49hxQpYQJpG2vSZpWJ0HwOhx2SvxWsqqmZpbwU6qt2ZjqJe/wBw4V/mysYCnu8Jo5mXsEzD0S6cVdVh1OifMAxSKp/So0t2AZzpdmILAaj6uGaAYxo4blAxoveVcySYNhL4bTylsXqqgh5ADtFOF/SOrdz5re4D7LnlHRJrTrvdCeNJ7AcxYTkLP8ceXsKDyncjRFy8W1/tBBeysf8AHa+gvwsuGvzCdJO2ihT8irAenWaMhY3i0tbVVDUgggDs051jYG9g3bYD3J7+zkYXeWutiImTwploBz0oJ+ri9OMOwz/OVUTvDhmF1DmURkl6uZj7sUe7UA6bm8FvaxPBXlzCmvCRifdRxbJSPFUXph1VxWrdsyIIga+zUMcn6Mqo0CxxjXYg0Ht4IHk6dlGwuCK49XsNrZcTqOqXUDDo2qZWRWqjCiqNq3UKik2sBqTqfbwuQXFYAwKLXw59xoI8LzrQ47IlckyStNuEakDc20aj+jj3ckUSAFRoO+oPUXDsRnjgo6eTzoNscb2KpDpfw93ePYOLENFAx40wVQajZQaiz1mWgkzQZqxR7oJlN22/ZRydQoOtvz4VXKi2kkUsb/aHHGjM9ZuoGSMCp8Oy/nl4cUNHR/KYfQUxUyQxX3bUUaLuY3ZmtfvrwhtEPP4iQBtJ5xoyMKwNEVmytmjMlPiGYqhDh+E0ILCJTYMTfZH5gG5z7do+vgtCkowGJpEEgUZzoXlTLWWViSWiNDjNXS09YXlALPHOpMMaNrYEa66nx426pR27K2qaNplWuky/nKGkaGKaOdoJLTXCWjH6RJSLXBNt+v2TfjQVGNOML7tU0LvVHrVR+p3FsBfoxgb0GbcFa8dVGoSmTyJPfSYqt5qWy2iQrYsb+HDhJ07aF20SKcz68fULgsddgWPUuHx4zRNtlo6mlmWVHtcBwGChG7g68aUoo8umkhOmhG6S+oTqv6hpKjJ+f8BSSjp0SeRsN8tX0ayiLzjq1/BTutxkkPCDjW21pXVg/SzFMiQYMuVsqO8ctKWMtNUqY6kOdS0iNYm/tGluGzKUtiBhVFpNCoVv75P9nDAGk1JnOeY4MpZSxDM1TbbRQSSKp8WA9xfrYjlFr0CaocKKf6c+rGas05pqcBzTWfNfMRtOitq0bdyt/AW8PDhew6SYNJUKJo7Sqvbv/A8PBT9cghJ76d/Zy1arn2Nhpr35utVyEZtcdvDnq1Xe0X9vwH583Xq5Ko783Xq5geC89W660Ue7/fzdariWFgTYc9WqhySFjpz1erGqM5sPb7e/N16lLgOXMQx2rFHQJr++5+yo8T+vflVKCa2BNGXy9lPC8s0gipk3S296Q6sx8TfhUteulgTFKL3bi9h20/Zxqr1y3Lex5utVga9+/bnq9WBnRLXIFyB9fs5qt11edl0AX3tfH3R9Hiear1Zdx3bbad7/ALObr1dMDbcLfR9H8OerVdKbaG1+br1ctS1wNDz1erkLdhz1erkvhbt7Oer1ZBzdar1ydear1chYG/j8f283Xq52FvbzVervvpfm69WEpaYuCdR2NrfTz1erJ4dvZ25utV7v30B5uvVzAa+nN16soFuw/t56tV2uoBbS/PV6sg/X4c3Xq7Oosfo56vVyHYhv4fx5uvV0176c9WqxtroRz1erha5F9eVrddKw3ADU81W69ck3Hj48rW6yDce+g+j+PNV6sxt7fr/Zz1erFKWsde/jxs1cVgQMpO7t4cYpyuQVdLjla3WULrf281W68V7+39e/PV6os62IiUsCx1I8AO9/AcrW6R+bMxYRhNMYK1RPLICBTgi5B0O7/CtvE/VxU20XdlMLcDdAPjmN1WOSBqzasUekcSfYUDtoe5t7eCZm3DXWaJHHi5TT9vU6g8X0krIBfvz1erla3PV6uQHPV6uVrc1Wq9fnq9XIDm63XIDnq3XK3s5qtVyHNVqu7c3W677c9Xq99PN16u7Hnq9Xd+er1d89W65AHx5qq139HN16u+erVe5ut13z1ariy7tCdPZz1brl8Oer1cgPZzVbrwHs56vVysO/NV6u+erVd256vV63PV6u+br1e56tV7nq9Xubr1e5qvV0Oardd89Xq9zder3PVquxz1brkOeq1d89Wq7tpzVervw56vV32156tV7nq9XRNuer1dE+znq3XEsb/t5uvV1c9uer1e56vVxLgc3XqwvKB25WvVGaQk6c3XqxE3N+erddc9Xq9fnq9XV+er1e56vV38eer1cbgd+er1RpKlR25uKrTXNWWvrxwCqk02vUtK21fHtx2KpNQ5bhihN7d+XqtYb83Wq656tV0Sf3ubr1cSQO556vV1uHc89Xq4FubrVevppz1brgW+PPV6uJbwHPVquBNhzderq/t56vVxLKObr1cSw+0NOerVe3f4fvtz1erjuFteer1cA57jnq9XBjc+3m61Xifo+vnq9XBpQhv3Phz1erC0kjD3jYfDm61WMNbvrzderGXP189Xq438Dr+vjz1armFJvu7ewc3XqYM55wyX00y7Jm3qRi9JgOGRAlqislWMN/qop952PgFBPw56vVUn14/FeoqdJ8vemvCC7G6nHMXQqo8N1NRXDH4NIQD/hPLAE1WYqnvPmf+ofVzMbZo6j4xV4zWvu2y1cm4KPEQxiyRIB22qOXgCqkk0202DkkSHUmw7X+oeFvjypVVwmn2GjSOzPqSToLHjc05FOcabNDdQTYkDX7/Dla3XY7BjoOwP6+3mq3XIKTfTUjTS+g8bHnq9WTy4lJMpsD7tr3108eer1cgU2WICgdrn7v7ebr1dKl132sTbsPb4jv9fNV6svlICD4MG/LT6ye/NV6ubgg7TcHuQq9v18eer1c2VLknsvcW/j8T483Xq72OvYjQi3tv7b89Xq42IuqAdjr7D7Tfvfnq9XIaEG+moIP69wOer1cwjEbdABb7vj8b+znq9UhRY6KdARY9/o09nw5uvV0IW7SWub6fdzVerIFVgQoAF+5Gn0/Xz1erkouTf3g2gYjS3gP1789W65AAi4XTtY9h+3mq1WUknVrKL30Fvj49h7ear1c1lJsq2s3w/h9fN16u1VrEIDoLiw7e3W/e/PVque1GQajaL20v9fPV6uBVSbG2hB7fnpoNfz56t1yMYsDpcn2XGnb7zz1ermoBBKrtHtAv9/6/nz1er//1rLeACh3XfbTmq9XIc9Xq705qvV7vzVbrkOer1e789Xq9zVervXnq9Xd789W69z1arv4c9W668deerVdgkac1W67Gp56vV3z1erw9o56t12LDtzVarvxt489Xq8Dz1erv6eer1e5qvV2D489Xq7A+HN16uWvPV6uXPV6uxz1ervmq9XfN16uX081Xq7sfr56vVyHN16u9bc1Xq756vV3exuO/PV6pqQyVkb1EQvs+0PH6fo4lC4MVuomg4prVd/Hnq3WCqCmmcOdCDf7uaOyvUXDEMUpo8QGB4+BHSSe6JyPcKnsGJ8eBB+6KVd2sQDx4VUjGaDzGukSV2Z4MWy88axqV3IWI0HZgfG3EbuUQoKbIjopMTqNGry9gRoaeISvdkA0vwSMMaNppVSzFuHFerxtz1epho6GWnxaaqY+6/2f26caAg1cnClBcjU8cqlNuKTRwUrzSnaqgkk+wc8VBIk1o0UjOnqN6c4BOI2mErA+W/lkFQw9rH7JI4GjnTbWEE0gWoA0N3RrM+CZ0xajxjAZRLESwYeK3HvAj6OF+aXSLu3lHSMOIpfbYmaRFP01xbKubcRSmi86JqmV0YH7IZidAe30cra2qkpBGIIpxW2jA4RHUQ0McdR9oDgwbBAxqtOdrjTj1erv489Xq7HN16vc9Xq9zVervtz1ervmq3Xuer1evz1bru/NV6vX56vV7nq9Xr89W69z1er3PV6vc9Xq9z1errmq9Xuer1e07c9Xq9zVerq/PVuvXv25qvV7nq9Xuer1evz1erq/PVuvfDnq9XXw56vV2eer1cbc9W66ue/NV6vc9Xq65qt1483Xq9zVer1zz1er3PV6vc9Xq9z1er3PV6vc9Xq9fnq9Xuer1e56vV7nq9Xuer1e56vV1zVervnq9XXPV6utOer1evzVar1+er1cd1+erddE89Xq6uebr1evz1erq+t+er1dc9W69z016vc1Xq9z1errmq9Xuer1e5qvV46c9Xq656vV7489Xq439vLV6uuer1d38ear1eJHY83Xq6vz1br27281Wq6Lac3W69u5qvV7d7OerVe3nnq3Xtx56vV1uPPV6vbuer1e3E81Xq9c89Xq6vz1er1yRrz1er17c9Xq6J56vV69+er1dX56vV1fnq3XR156t10Lc9Xq6+jmq1XV+erddE89Wq4lgObr1cC/NV6sZkPhz1ergXJ1HPV6sRJ8Oer1Yz356t1x56vVxJ5qvVjPPV6uuardcTbmq9WNteer1Yjbx5qt1xJ5qt1wN+er1de8NBfnq9WUOjW8wX+PPV6srhIaKWqlYGONSfr8LcoTVqLTmTEhjVS8ch925Ovh4DlwKrREuu1DjlFlipqcnTJGsSv5UBYK0hW5ZkvobHw4raInGtKBjCix9H8ax98q1KoGgrZJRJLHa42lbXRl9rakeFuLHQJpto4VATLHUuizzTHOOLzYdh9YUWOujGxkd+wkI1sPb24/rTpwE9VaCVasTRusgY71OyHhC12NtJj+GNO9HNLE4MhIayTWHcfH26cD7iErOGFHSFKSMcaT3XvqbJhuQKvMWESytMhKNEWIU21Bde1yLi4/jxhlmFY1d1yEzVFPUfG0zCP5vhUjKKo+ZND5t5ftH9IG/eQnT2jg8bEYUB3TJmk7BhLVWES1cUgCvTtGtvtA3G3d8B4cenGk8YUzUeGTYVh4mbYyhgrFdfG+v18eBmqbKXlGVxqPzJ3U+XYAeJA/o57ZVttKjC6mbDsOqKGmkJSaxkjYe62umvbTjKhJpQkwKUWD4JhtbXiaiiMLOAdqG9tNSVPfidaiBTyRJoc8s5Tr64RTJOJn80RqEDGwbte/Yt7OEThijpsUfDN3oR67YTkWlz9jOEyxUkEYfzF7eU2o8xf3SOB1Vx3W0YGjlLYXsOIokc600M1TglHPJFPStZo2upU97XPgT48XddMdVQ4MLqFqVo6mBUWsBkj2ra03a0g8C3t8eeKuPRWor1Lk7EYEmhjIlkZrqntB+0v0jw453gNVKCKb8d6JZiWeDF4C/kEjevvDYSvhfuOKEXKdlNKYO2spoKXLkr4Ti0Xv7bpuT94jQi48eKArWJFMkacDTxknMFdhVW1LW1Ej0cpZZYUJGl/AH4cadbChPGn2llJjhTtmnCsZo6U4jkGvlhpKqN4t8bkecp+3DMB+8PEHlWlCfGK26k/wGgWwiekp6lMHzHGqObIkjKbfFX9g+PgdeHCzOIopSIwNDVh2Q0zFl6rwGGd/5vRbTSUz93X7TJu7nTVD2Pbvwv77QZ4caXdzqEceFFrzLkvHaQ7cQheNZCbMwOjX1U37MOHiHUq2GiJbSk7aEXBqLFsj5RFbJ50L2Mq7Bcm3Z1I7rca8QLWHFYUvQgtpxqzj0p+qKHPmWJcG6g+XVTVCJTrM/e6+32Fh4/DgfurbSfDRyw9qGNJLrx04xPpfPLj2DK8+D1rq0ckZLLA8hvsY+CE/Zv46cJ2SHMDS91GjEUyZMztib4YcZomZ62hAJRW+0ANUIOnPOIgxXkKnGhoyf1Do881qZnlj2ps2uHSzRN4qfbY8LHUFBg0YoVqE0N3TfL+YM5VlZiM9NupKR472t7yG4DAfA+Pt78s2njVVqik/126IYFX4a1ZUQST0bC9SsS+/ED3ljU9yPEePDRtwtmRRctIWINFh6BdV8V9Pmaa3Imbg1bgs7ARSgkiallN1mQ+DKPAdiCO/Fdw2H0607eNMMq7s6T6UqfUdh+W8nZ5oM6Ya++hxaN5hUML6GyrGPA+7r/HgSAK5AoRhQTiaqx6wZjxLNWbp4enlBNXU9K3lOFjc3cW3PoLBCfaeHjDISPGYJoC3jXfuEorlk/ov1ZzbjdHXYng1Q6EEopliGwL3YXPYcYdebZB8Qp22ytxagSMKsp6OZczXlWjpMIrMsSSmKZmkMU8Z81kFibkjQcANytLqpSalO3Z7hMRFHMqnwuvq1XHMsYhSuES7ALIBpoPdbtwV2zCVoGoUDrtOpW0Ur8BmyRhVWtdCZ6KRQVKzxyIv13FuHbTKGjImijuzwoRIMbwKtby6SqhkYC+1ZFv9178MdYqndq6KjSUbVuIJV1OscX+TQ/4vFyPb7OVA1ma8fDhTqU0Nu3FFM1wdWK2Ph+t7c3Wqjsbfr+tuer1YG3D7Xbx0+/nq1TJVm7Ejx56t03SzxwRmU+Hh7fgOer22nGnKvHvAIv4Hl6rUja41Xvrb7u55416qOep/RPK2L50EOIRB5zLLNUT33CSR5GIiVfAKut+/GDerSMPSjFNmhRx9aSOLdEeluKYBFhWIYMkbxNOfmk9xlF7BWI7+9+XEab51KpB9KWqs2lCCPWixZUyXhOS+pNLPg0ry0MVVEjyHVQfNUGx72Ht4NGrkuiFbaCDtsGlSnZWzdtJAtrovb6BwqNKqz00jwyX7g8oasKUa/pF3A6HiUinhXPYbkHW3KVuuggB1GvN1usqblIueWrVSLXGvY8tVa5bRe5v9fLVquagXt3+HLVqs6gdu1vbzVeqSh97XS/PVus69r9/z56vVnUH7RHPV6syIPHx5qt1kC356t1z8oAezla9WMxgac1W64tGbajmq9TBjdGZcIgppoz5LzvcnVGYoQoI5H+ajxChjl58NFXzph+H4hh1bl2NhEKIK8cynQspIWMk+BBF/b4cDDatJoTESKKJiVRJJ8xF5fkmRxvdfEobe7/xH9vBSgbKK1UXrOmN4NQVNFXI7CtDI3lbtWVSSAvs4IGATPRRM6RV8PSHFKHGcgYTiOFX+XlpIiA3cNb3gfiDe/FbeyiR3BVCPON3fiik1Fl9WdDDUdBMYSZQR5lOdR7GPF1v94pM79tagvVzyhnWoSCwCMbaafHkgJ2UDlbaZcvIPNAHbx5Y1oVe9+GTIUpcwwn96Cl8P+PDccCV9tFCS12VdphlIaegjcCwI7cJxRjTgje8Pz5utVKv7eer1POHzdom8O3KVuntdf2crXqzqSO45uvVnTtbnq9UlT8Oer1cxfnq9WZfaOer1ZFFu3PVqs6nTm69WRTz1aqdH9gHla3Uhbc9W6zK1tRzdarMrW05uvVlDX5utVyuCObr1Y2jRhoObrVRJILcsDWqivGR2HL1qseo+HPV6uatpz1erKPZz1arKp56t1KQ+PNV6pKHmq9WZe/PV6sgIvbnq9XMNz1erMkpHPV6pKyX5Wt1kEmvK1usgk9nK1uuYcc9Xq5Aj283Wq5g8tWq9zdervnq9Xjz1errnq9XV+er1d356vV7m69XV+er1d35qvVyB56vVHrqOHEKVqWW4DdiO4PtHGXEBwQa8KA6LJ2EdPMyVHU/M2IrFh9HGwZCtwQ3fcP3iT2sORvdWibJXfqOA4UubNEp9SfqL6c9R6GfL+D1r07ztErsyWMlnuRpewtr8OBxtf5pzvEjDrr1xcoUjSDRJ8U6N0mD5fh6g5kVpqV5JAsavt8wdgxUG5A769+/JosVK0ADCaJmkaRJqsL1SYLhcuW6TM+WDtlSreBLR23+LBSvcC+pPfgrYwMGqvYiRRc8qTVOYq2hM0si009TElWF0YWYEsPZw1GFFKqMVSQ5WhknTA4xTpS1NSIJHNwwJNhc97drcepFQAzGfCKRnkI3iWQvYa++T4+w8dFeoLcWxdI4Z5aSaMNTDcdz+02VVHifbxTNUoA8Xxasx7GolrG8tVIUlfidTf2njkRXprDNIXxbco2LEDGt+3c6k+3lhXjTQmG4nX4lHDh0JnkcsrL2FlG5ib9gF5aqxWKenCK0iGwUn7hy1VryJWVMgo6IM57lV107+HPTWqth/C06TVOM9cqHGqmnWohpY3q6hZ1skax6BgD9prgWI0H08KbtcJo0tUSqjv/iodQJWr8r5Jpql41nkNZKzr75jp7oAkfYCRmtr7L8Q2YgUtuzwoYMvYXHm30/YtguIxhPnMAqRQQgkndDD7jyXOpZgfu14YE0lAmtV7Fllhr5PmV99XKm/ib2/jw0GyiU1HMLTyiSJjZRYj2H2/Ry9N0pKVSXRS1kbsPj42PPVqnHGsQRKD/RwGJsm2/x1PPGvCpvmw0WEpLCPehXcw095m01+r7uJ1Y0oGFCp6bmMnVFcQkYBEw7FpNp7X+RlANvhwtuvs9R8auDQKy4sy+WIl37U2G47GwsOLQK3NM8E9Q7yI8wuAzMpNu/Y8ciqzQtdOszV+G5exelgoo52rYoYfmnJ3wKJN7iMdt0lgCe4UG3fiVYpUg0tsOxlaiqiplm7sTJIQNABbT4cZIp0Gau5ypC8Pp5yHQTKaI1UOJoGB95PGKx9p5D1yuH1xjiKdWYSKcsAzji+WciUFRJUGhxt0fzPmHO1qbcU3+SLFt3YHxOvhwQpd0InbV0vFCeult0z6oY9nrGIOnmHwS1GHVL00E8ga7solDI0h/1W/LThGt8rONXauVOnSKucpOsWVcr9NBm7PFStHDhkhoJmOrPPC3l7UUasXtcW7+23PB0JEmhCSEiTSh6YdRspZshNRRNdqqWRoZGWx8t23Kt+44rYWCKT94FbKGpRMtQUN/LC9z/iv2H1cMacrPzdargTfUc9Xq63ePPV6ur+zx56vV1fx56vV6/PV6uuer1evz1erq9+er1dEjsearddFvbzVerjcjnq9XAnmq3XG/NV6ut3PV6uO7281W64X56vVxJ56vV0T7eer1cC3hzVeriTzderjfTnq9XEnnq1XW489W69u5uvV0WIGgvzdaru9tRzderjz1erwPhzdar24W+vm69XHcO3PVqur37c3Xq4bhbTm69XEm/N16vEjnq1Xr83Xq7uObrVdFrdubrVY783Xq4lvDm61XAt489Xqxkjnq9WMm515uvVwvz1erotbm69WMn283Wq8Sb689Xq4lubrVevbvz1errf483Xq733789Wq9fm69XEm+vPV6ur315uvVx8OerVcd3PV6ur83Xq4g89Xq7B8ebr1eJ056tV466Hm69Xrm3PV6ur+PPVqutxvbm69XRY2vzderGX56tViLc3Xqxluer1cCba89Wq6JJGnN16uN7n6ebr1ev28eerVcPHXnq3XG+n083Wq7J8Bz1errUc9Xq9fW3PV6uAJseer1dX923ieer1cgTYW56vV1e/1c9Xq6vb6+er1eva456vUx409N8uEqWIUkAKDbcSbAcRPERjV04U7RRJBGscahRbsOLEiBVNtZb62Pjy1aptxSvp8OoJa+rkEUMKs7u3ZVUXJPNEhOJr22qseuvrWxDAqmWHJuH2hUsiz1AJd2/xJGOyfTwgcviTCR61UmKJnh/qj9QeJ5wTNGAKaoAJBPH8lujkFwyh9oGo1sRrxIm4XM1TUo7BhVrvToZhxmM9SeoEQoKmanEdPSltKSmsGkZyf91mbVz4KAvt4JW1EjUrClCugUAXUX1GZLyrRYljeHGOtxhJnippDYiBewk8s+Pgp9uvAy6+CSoCTwPVXnf2YomPqA6kVdb0mwPFceAiqs0VM87vu2MaWnAiG497M+49+IiVBIjjRYt5SU+dEYyBnRajFp4stRLWkuyQtNIUQeBIkt7yqLa/VwzZYkY0k72EmrQugeffWdLlSeowOkw3HMOwmZI5IpqgiVgU3eXC5AvsHjfggbwG00tt1ak40V31B+oWv6g48c05ZwOLCp6emlWvEku7zJYW96RXXsFGgJ7nTjJ8ZikNy0hzEbRRPa3Zm+SmroZJLVd/MDXJZvHfbxb4cUjwYUTts6zFDn0Jycmeus2XOkGHyMMFqqxahzIqofJiF5ZG72JsVT6uV7gO7aMUN92oJq2n1K+ufL/oyjh6Y9O8ETGcXakFlqJSKalR77TIy+9LKe5UWFu/s4VXdulZA6KPV3PcieJoiPpX9cCZFyXVZcz9l2KowuslqpJ6uF9s07yF3dXV7gou7aoFrDtxrve6MUw08XNtDn1KzT1afpsM0JhOEZcwSsSnahxSojV6+aKQjyIiIiAzhdSW8AOMOEKEGaFrYAxFVQ12XM05vx7EKukxiR4nqCstRpHvLE6uBey2uSL9vieHDaQE7NlE7jhBgHbTz09zGcuZgbLPnRRSUkomkrtu1pEsB5W6TUhfAezXhe+3qx91JHBJpSZlzplKtxSpo2H8zmrEF4lRrAhhZk7Dvb6uJ2kHbTKCkmgbrsx5WwH1FwVtQAHosQgKsbBAfdSRTbQ7Te3DHSVN+lK3ykqI41ZZ1tw3DB0/mx+ekWVY54zHuHvNGZACFt4kkEfRwOW6zriaLm1aTjspK9O+iWHZlpMQ6g49UE00/lw06RGzM9ru0z9rRjQ/T4W43c3qmyEJ28abuW0oSIxpVip6V5WhgwLKEy1s2+0iw0wJJ7aMf6fjwoJccxV8aDBioFH0wwChzTWZ/o6eSOaONFMdT7scG4381lGgJHa3hrwR2F1HhV7aXswDjQF59zXiHVDPM+AVVRJh+VsGQyvNGNomtrKyX1aSU+4CfA3HBwHQdlGZWFGilZnxCTE8yVuN4fL/AKOkTi8T6KkCgLTowtcjQXHsN+NExXrpGsCsHSSsqMRxuurZ081wkZjjW7vL5hI7n3r205WYxoNPI0wBRtqHL2IQ5MeKKJlxDEqhfPD6CCmh1UOPa76n4LrwpLyVL6hs6zS9pkhEcSfYKR/UrHMEebBMBrcEnxfDY54lpaZQ8azbTukmnkAIUOb2B76X04sZRMqmDRqlIQQOigQz9W470/61YlhUsdRSRQVETrDWNG01PFJEJBCWiPl6XAUrb3bXA4bJGpNVcVpNWUdHvkOs3Sapy3ickeJCuqLre26PYLMAP3uFS0d2ZFCBlQeRBxqu3GunOZum2b5MJzBAaGGnqGenYk7XiJ3LsPjoNfZ24oAmgi8gtKihvylguCdQY3w/CqSlCQN5rxPZxuIvuuNDp4/VwN3BUxiScaQExS+w3JuCYNXruiFO9+6Io18bWHY8K1KLgxqgWRUfOFH0y6T5Dr6vL2AUmI45mZ5YzPikQmWKJRrLTTFhJHLuNgBdb68NWHS4nSeHRwo9YXrSemirZh6p0k9PSZSoY2xCtUAGmgQzSOdtgu1B4n2+HFLVuUnUaUIbCjQ9YB0f6hdPqamxrONDBlKumVHkglkD1KpON0LzozHbI4+ytgFFgLcVO+LDbSC6XpMbKGnAsOzbR4hT4fi1ek0c28uWKEKrHUnd33fvW8OJA0RRV3k0oemGROpuTc04znDpDSUuPUmG09RLPQ1UzQyupQu/yrA/pPL0e19LWHfhokahjQptXysQaILjXVjM2YM8pnHMUtTXYkNkdcZWYTsOyIVbwQaL4W0PLlOEUwpxSTjVuHQjraKfqbl3Es4V8eH4RQ0z0brBBHBA0zroZkQe9IP8V9APDhM05Cqdbc1GrLcfx7o1nPBnzBJjVGRQqZRXU1Ugmgt+8rA7vqsQexHD0kATRpimq8qz8RrGsHSfCsGwuDFGo6iSJKmqLQyVEKmySGJLqjnxsdfZxMLjopAp1JEpqTi/rpwvrJkCpyTT4HNQYxWyQQKryq0Ju1yyvob3AAB4nduNQ00wXJEUOvpP6ZY9hePSZrxaBoYqaN4y8ilS87faCg6kKL3Pa+nN2YUtUkQBVG0FNH+bYoLPra5J8ABr4+A4KZpRQIY96luhuXMR/lWJZjpTOWC7YyZAD21KAj8+JDcoGE0yVgUJeWs55WzZCKjLldFVL/qMLj/ge+nH0Opc2GrTNK7ZdeKa9XZCqLn+/m69XYUnU6D2c3Xq4sbjTt+unPV6sLOATzdeqHLKX91fbr/Rz1ar0cbNoPbqf6Tzdepf5TyVV4/OrEbIFI3SEfkPjxlTgRVwmaMlhWEUGBUi0NCm1f3jbUnxJPCtSirbSsCKcPC5N7crW6w31LfHw8fjz1erCzNYhe/5a89XqxHdt11I/P4256vVhlSSQARvsYEEkAHQdxr7fbz1bqWATqLW789Wqx1EogXzCL6gWF76m3hzRMVsV2w29+4PN1quI+PPV6svbX9fr5uvV3fT2c9Wq6vfnq3XbF9w222+Pt+rnq9WaxP2uer1c1B7C556vVzBv7ebrVcj7Bz1erC2j6c9Xqydjb8uWrVcbXHw+HPV6uakdgebr1ZAT4ac3WqyA2HPV6uVvZ7Oer1cbi9k+nmq9XIe0+Hx5uvVzIvrb6Oer1Ym77uer1YWPt7crW66Fu358pW68CANg7fdzVWrMO+v6jmq1WS5Isf1+7mq3XAnW/fjZq4rio8eNVasl7NtHf8AZytbrIBu0XvzVbqDWVUUEE01RIII4rbpXsBbuSp+HNba3soIcwdRi0TU+XxsvoZmFzYaDYv7eG7NoV4q2UWuvxgKCKaeSaRpHYs7m7MTck+0k8EqUhOAomJJ21iC20ty1VrKBzderkBbnq9XK1+ar1cgOer1dga256vV3bm69XY056t12Oar1d256tVy8ear1d89Wq8L83W65Dnq3XLm69Xhz1ernYcrWq99PN1qu+er1e5uvV3zdervnq9XVuerdd89Xq9z1erlYnmq9XYvzVerl256tV7nq9XfN1qvc9Xq9z1er3PV6u+br1e56t11zVar3PV6vc9W675uvV2Oardc7W5qvV3a3PV6u9OerVe5qvV6/PV6uJPN1uuN783Xq6Ps5uvV7nq1XRaw5qt1gaUDnq1UZpb6Dnq3WIknnq3XXPV6uuer1e56vV7Xnq9Xfx56vV0Tbnq9WCSZF0vzdaprnrVQXJsPjy4FUmmhq5ZV3xtcHsRx4CqTUNpGbl6rWO48ObrVdEjnq1XV+br1cNx8Oer1dFje/PV6uBNubr1cd17kc9Wq4k+I8ebr1cSeer1cSdeer1cSw9vPV6uBYDvzdarrd9f0c9Xq8TrcDnq9XRNjqdeer1cNWJI8OerVcCwOvfm69XRPiTbnq9WIyqug783Wqws5vc6nnq9XAyEn3bnm69XViTrYc9Wq60Gg56vV1YnTw+HN16k/nPOeSOmmX5M2dRcWpMCw2EEtUVkojDfCNT7zsfBVBPw56vVUz11/FgpKcTYD6ZsJE7i6fzzF4yEHhupqG4ZvgZSB/q8tFamKqJz9n7qL1ezIM1dSMZqsdxCS5EtY5YR3/chjFkiUeARR7OXGFUxNJ6nwiIEGUs8m6xuBtX2ae2/3cqVVcJpQwUYTapt7SDe/6343NORUxI4o0Atbw7af0fRytbrLZB7wPj7P+Vvbf4c9Xq6EZZgl7XvrfXX8jzVbrmELAuQbLfT2D4nx56vVlTQWFh8Dp29h8Oer1ZLBixSwIFyf2/Dnq9WVI1QBdSxv+vx/hz1erltjBv8ASDprzderjt3JY+PcA/dew156vV2Bf3gQDpYfH2nmq9XixZb3AHtI+rnq9XlRdRcm4J17k/H6Oer1ZEFl0072Fu99LgeJ56vVySJgotqStx38T3sebr1ZERLhSNR+ug/Lmq9WdNuqw2OttfZ+znq9XWxVl3tbW1++v1c9Xq5DZfaAG9hPj9X1ac9XqyKAw3W0Pc2Ovsv9XPVuu3BZDuta1/pHx/o5qvV7aEXRbWtp7f7vHnq9XJUl7N8L/s+nnq1WawUFltuUC+ptr+vjz1erkNtmjX3r+w2/Px56vV6xf7NiDa+tgfZ8O3PV6uRRmJWIGyg2sbG17/Vbm69XOynW4PckX1Pw056vV//Xst1HADQ6r2vPV6uQ15qvV2Dz1er3x5qt13cjS3NV6uV7m3PVuu/C3PV6vc1Xq9z1eru3PV6vd+er1d81Xq7tc89Xq6t7eer1cgOardetz1erkPjzVer1he/PV6u+er1e56vV337c9Xq7GvN16uQ+HPV6vdtRz1ermOar1d89Wq756vV7Tnq9XfY/t56t1ytrY89Wq5Dnq9XfY89Xq71GvPV6ux7ear1TXMlHUrNTtYlRceBHx4nCQa3UUkE3HFFerrXw56vU24vLLDh00sS72VGsPbp4c1W6K7nPL82Y6SioGqGid2Ulf8RHvA373HCq+s/zKBjBFUScTUrBMl4/FmQTzyPNCLAKH0UjvYcDDVg62ZmR51qQTRjsLw6aDa0ugHhfgpaaKTJpylDw0rVeJAGvPV6o8dRBLLtjYEjQ8pM1aKk/Ry1Vpnx6hTEcMmoZSQsqMpI8Li1xxtbfepKemtGqns4enjMuTc21ck9FNXUVbZg0NnU7j7rsrahl5Fz1ksHp8qJltlJoUck9KusNJS4WcHq/l0pqtHeNSUbYAQrKV8T4g8JX7RxvEjbso3tkkCjE9Fs95+zHmDEaHOkD+ZFLJGXYHRkO0NqOzDkkZYVhASqYjjwp9e2jRacE1Urlb289Xq756tV7nq3Xuer1e+A56vV3e/NV6vc9Xq7+PNVuvc9Xq8Oerde5qt16/PV6vXHPV6u+er1dc9Xq9z1er3PV6vc1Xq6+HPV6u781Xq9z1err6Oarde56vV0ebr1evzVerrv356t11205uvV1z1br3bnq1Xr89W69cntzVarrmq3Xuer1dc9Wq9fnq9Xr89Xq9fnq9Xr89Xpr3PV6uuer1evz1er1+ar1evfnq9Xr256t16/PVqu7+zmq3XV789Xq9fnq9XV7c9Xq6uear1dE83Xq9fmq9XV+br1d81Xq483W69fnq9XXPVuvc9Xq9zVer3NV6uuer1e56vV7mq9Xrjnq9XV/Hnq9Xrjm69XROnPV6uO7w5uvV4tz0V6utx56vV1fXnq9XG/PV6vX5qvV1fnq9XRPPVuugQObr1e3+3norVe3a81W663WHN16utx56vV7cb689Xq9uPYc9Xq73Hnq9Xe481Xq73c9Xq9fnq3XtOerVdbgOer1dbvhz1br1789Xq6v489Xq8WHNV6uG4eHPVqui/s5uK3XAvzVariWPPV6uF+er1cbjm63XEnx5qvVwJ156vVwOvNVuuJ56vVxPPV6uJPNV6uJ56vVxPNVusZN9Oer1cDzVbrjtJ5qvV1ssLc9Xq8Ij2PPV6uQi0tz1erxjHgL81W6DzqLjL4fhIoac2eY6/HlONWot2KV8dHTMskm0sDcnwAFyfoHHTVapT9TfUXMmM9Wz/K6x2wqhQCIwvYXQETMB2tIvt4IWGxpx20WurM4UMXpnz9hGKYvLg+HUypMwWopf8Mq27kdgw1Jt8eJnmyMaVtOA4UYrPeZsvYxX1Bxmn92kJRGKlkWwsxBGn0cL9BGyjIKHGgd6R9ZFd8Ry7htZ+lw2oMkY1CvG9hcX7kHv3seWdZjE8a027OHRQydesZwWoylVb6eFnqId7uqjZLpb31Ggf4/t4XtpINLHCCK10M1tXV2OVOKKipHHIyqI+wVTorKOxHB2jZQFXiaiVOI1tDGApIJQNodLk+H0cUgUmNRcEq6l5nI3yh7gAGw1735eKpS3pKDFqSUyzfo10BbvcEcttrcGhQwYYlBhpqLCdS6okbi+5e5sR/EHTiVW2laZihrwybLVNW0suFymCqITzIpyCB4t5b/AL1j3B1+PC1WqMaWpgHChHpswQZSx1Mz4RMYwkolKIdyk33DQ6aHUcK1J1iKMwrRjV52HfjRRY/6cX6OZywVJ5pKEUiThE8ttDtkZ/r7W+vgUes3Vqxg8J/SjdtTQ8QkHo4VRJnfM8ObcW/m1IUp8Wo5WG1QB50IuQsq/wCMDQHxHx4fNtFsQdlJVuBeI2ik7j2dxPiSF4HB8pQArEH/AIEePHUMYUyp7Gh96P5hwXMBjxeuNnjJ3l+526FSOwPx4WPtlvCjBpYXjWz36OOgvpO65dFp4cztTx4wpN3mQEkbbhQSbi2nbX2X4VN9ypJCiQsSR19U8OqqXCnm1ApEpNUCes3pNhmSeodfDg22qpKGU7QG1jF/st48U5c/rTT9w3GNE3nwg18oelS/mpujdDbdbuG9jKeCLXFF+iaYMGzDimWa+ajxuNmoqlt0rCy7HX98E6bj4jx5ZSA4JG2vJUUGDsqXjlPlvEw9RQytNGBuD7dUvob6e3mkqUmrqSlVPWFV9VhkmGZsqqgr8iyIsw1baOxNtdo4yrGU9NOpEQaNF1DrMpZjyqmcaMRTU9c8TN7EqANr39gbub8JG9SFRRo4AoTQW5iy/NmvpPUYbEjLXYR/pFNLGTcQyf5WDTQi3vW+scXNr7tc8DtpE43rRHEUSzKWYMQ6dY7KtPIxUMLxs1g1zaw9hJ7fHgiV4xNEaRpwq2v0sdZI87YViWUOo8O4y05pjDKd0ckYNgrA9j7D3BAI4F7hnT4k0fsrKvCaRvUT049TsAzDX4t03RajDpI0kihicq6qBaw9pU9z48ZS8lQhVbU0pJwob8g4JHkjItLhGJqprKv35i1reY/gW8LdvZwmcOtU0ZIGkUP/AEY6iYVlTD5cFqnNLWo5KKTcSox7A+0eHgfp4qQKTroybQxY2i10Qs4FzH4EEfasfz47TFVtep7o5UxTrieWgIVRzJAp+xFKxEhQHwilI08AeK2nNGBphSdWykVlSupOs+Vk6a4sHWrowZ6Ek/pYKhftwlfFHI9348JbpstSpPGlOouJiisrnaTp5mvEHpW2VDTusyNFbW9nSSO1iD8RrwKd0pyOqgWHFMLJG2aNJlDqrkeoyw2OwJHTBgkLRKCWQ797Kq97Oex9mnhxO7brUYqU8vu0vI1HbQpN1toVe+SqAzTyGNN7soVUJ/SX3eIPhwtDBScTFCMuBQwo4GWMX/rFhNNjTf5SdBv+DjRgDyTrFzvECo6vG9CzS3VRLGA43Ajsdfh48PIonpMYrkfKmM/pMRoYmfwkVdrj4hlseU0inQ4RUP8AqzjGHLtwPE5UQDSKoAmUAeG42YffxvQRsNOd4FbRXSVudKJttVQw1S+DQSlSf+Bcft5aVCtQk8aYMX6hSYNJFDW4RVo0x2hiF8sHwDODYX42XCOFXDQVxp4pqzHKyUSVMcdJDbVvMDvf4fujlgommykJpLYv1Ky9lioko8y1KRBWRRMCLMrC4JF9CPG3Pa8YpsppSQ1EFdAtXSsJIpFDI4NwwPiPhxQDNNVAlpoZsWiKj3olYt7PeFlv8fHm4rc4U9xrtsPD9vs5eqVmeKUwybBrsY3Phoe/NHZVhVXfUOCgwrHY55UG8yS2cdwSpbsdLnW3w4HjJFCdOFEyz3m3EcfxQZfwB2go0IimmBsW3Esyr9Fxc8WtICBJ20w4sqwFDP0Y6ZjGMZwmioqeGsSmqopKhJbbDENX+kjQ24824VKpO4gJTjVx0Ee+MHsLafw4czQfrmIrSC2g/X+PNVulHT6IAOwHE5pwVLaMH3vZxs1esNr9/r5qt1yAudNObrVZUX49u3LVqsqjsPZ48tWqzKviO55atVkUFuer1ZlFjceP3c3XqkRk2sNeer1S47+AtzVerMg8B/bzVbrJoBz1brjf3rWtzVerwI+881W67Avoear1ZZ8FqK7K2NM8/uqsc9OP8DxqST9Z8eArNESfShRYKj20RzM9TFFlSeoS8Zl/TTORpGACFuDrYuND48BzQlQoYK2VXxnzq7NTbMDweESTzbi67v3iiMHP+qNeDxm2nE0HHXowFBDlDI+MtWvW5mnNW7BauF9ttqBrOg9i+zhu66NicOFFiGzMqq7/ANK+MzYhkyXDip8ukdQje0Mtz93GWaS3IxmjStHc8MKLKLN6u28joBjsp/d8g/8AJ/Ftv94pM79tadPUKU1ebqua+gc2+/kgJ2UD1ba6y8LSBj7fq+7njWxV5X4Ys3mV2YIowTenptO1rSm/ApfcKENrsNXwYZGsmHqpHYW4R0ZVgMJDbSOXr1SUTcPjzVeqTAzxSBuer1KGGUOt15WvVIVrHnq9UlG56vVIQ3vrz1erOpvpz1arONNeer1ZAPC3fnq9WUc9XqyqPbz1eqevYc9W6yDU81XqzDx5uvVkBuObrVcw3N1qvA+3x56vVz3Anm69XIG456vVxaMML8tWqitDpcctNaqM0dubrVeFxpzderMvfnq9UlL35WvVJU+3nq3WYH2c9XqyA89Xq5A+3nq9XMc9Xq5hvZz1erKJNNOVr1cxIL2PKxW6yBx3vzVbrIH56tVzWU+PLV6sofm61XMNfnq9XL489Xq6+PPV6uB3X+HPV6u789Xq6v7eerVd3HN16uwfA81Xq7Fieerdc/481XqJJ6huoWEZqpcV6bUs3kthfl1MlQT7u8XXyrD6fv5DufXQd/ZjgfbT5iCKrnxLIGApJPmWcJVQQRPIfKjIIdXUXYdyADf+PEWTHX4T08aStNJMk40XLOvVirzpXwZeoKhoAshWjic/o5DezAKNBpp8OZGs24aTjtpCp3UYFCN1N9NuNYr0RmxFEiE0AMkawrYRTqN6Ai1xvU3t27+PCgvwujkNynGqt859P8U6YVD4FWRrFV1LvMRtAKOEViBexIuTwQsu97jRI833eFS1ENRlj+STpaaZLDTUSOAN2vieG3CiUjGgCzzQ4hhFBJh2KPYAeU89rbgO5+kG3HU400rCicV+HtBTnEYZ9WmK2PiF7/XxYDTNQZZUWbz9wNxr7333vy9XqBI1Ss6oWO0nTxNjzdap5pmmWUU0Ulg4O9r20bQ/eO/NVaoNfUPAVgg9648NextqPo5YVo0/5Ry3imLYnSzYWTC7zrCj327CT9pvGwB/LlSYrwFbUvoL6Z4LlPI9Z1twmqFZiOJUSUxaWMwqsFMNl44W/clkF7297v48Cr51GKEzCYE1Sn64erWKdYfVRJJSTfNmnEWHx7T7obfqgHsLjTh4ygNpomeXrVV+XRDK7YR0egqa14qsS0EqAjXyo1jYOit/iYA3+HCxbkmKNEogTWpr1YpcLps+4mcEBaleodkvrbdrbTxvcfC3BC3soOObaQlNDJFGwja5YHd7QT24/SeoEgnjj+WkBN7nXwPNVqudJT1DlQXHvdwTex7AEc1XqmGoEbLh7fpN7bAq309pJ5U1eas09GPpHzNnV4ep2Y6qPDMCniqqOM2JllEsbROyDQKoBPvE68AeaZmljwJEq29Qpsu6TFJb1m+l/K3QfCsLzBkeollpp6lqaeKRg0m+NdwlVh+6wvx3K79V2SF04heuq3aKlq8ZxlaKiUs9QwCgC5a7WVR437duDUJKsBTkxjQj4dS1+D1EtDEdvlO0TRnuHPut7vtFuMqEbaeSeih66cZSObM50OTsLtJUV1QoFhciOL3nLHwBI4WvOBpJUeFKBV7+Z4K3Esg5Ppcq0ytUYY9a6qRdNLKhK9jusSORK21rcUTxil606kioWZ8h0XUnIwzNhkoqMzU4czwdj5cYJ26dgFFlt48GhYGmBsppaAsddLf0m4vlzCs80+A5TjJxCek+bxLfr5CqnmkEkWAjUa/E668DzzIQkq9lKrVAQcKNJ1u6b4biGSF6hU6zT0cbQx4lSsWdV3LeGtQeFw1mI7d+3CGJFL7hEiaHXoDlynOWsPTCJS20x2uf3b+34cMmE4UmbFHyY2PDijGuBPgebr1cL+HPV6uPPV6vE256vV7tz1er17c1Xq63Dm69XW4duar1db+er1cL6c9W66Jv35qvVxJHPV6uJPNVauJbTmq1XDdz1brxPa3NV6uJb289Xq4X0tz1brjfmq9XAt4Hnq9XHd7eerVcb89W647ubrVdbvbz1errcPHm69Xi19ebrVe3c3Xq63c9Xq7uLc3Wq47tLHm69XEt7eer1eLXF+brVcSdOer1dbgObr1dbvb356vV7d9XN1qurqNebrVcQx7+3m69XW72c3Xq4k83Vaxkjnq3WJn96w5utVxv4nnq9XAk83Xq4X9vN16ut3hz1arjuHN16ui3jzderq48OerVcb25uvV1fwHPV6vbtPjz1aroNzdersNpzder24Hnq9XHUc9Wq43vzdbriTz1arsHueer1dg683Xq8Dpp489Wq63Agjm69XmPPVquF9ebr1Yy1xcc3Xqx7tNeerVYy3N16uJbW/PV6uiSTz1ariTcfTzdero+3nq9Xrn7+er1cW7EIObr1cQfZz1ar1/vPN16uu50GnPV6uAG0aac9Xq6fcAPp56vV4t49789Xq8W8D489Xq6B8O/PV6vbv19nPVqsU0ywxNM/wBldT9XNEwJr1JR4psYWPEpEP6GTcsZ0uo/bwmCVPHUeHCnaUtPVxVQvGfe9h7j6Rw4CpqhEVI3Dv7OXqtJrMWHwY/TSYLVKTTsAZx23A6rHf49z8ONqGvCnBhjQE4p0tyRTVjTJg9Kz6m7xK9vj71+OpZR0U0VGoOH5Sy3gUjVdHSpCFLSbQPcVvFkQaAn779uOBlKcYrWs7KIx6iutfU2fHqfp/gFM1EcWIWjprbqqRGO3zp1BPlhjcop1tqeBG9cU4dPDopzUUbKD7HvQ/jVNi755pp0gghpFaqjqqgszGNN8zudVG8jRfDx4o/JkJx2UyUAmar59TmZf86ecKB5nepwfDIaeiosPplIjiA7xMBqzO5u3tJ4nVIiKT3CIMUaHLXo36l0mN4NguK4RFFV1lBNNHDFOgWNGZCfObshQEA2F76cM22lIFIzbyKO1R9Maj0+ZPiyHlzG6isqcUjkfEoiQYw0q7LxFrOgI93vcgX0vwtvnzbiAcTt8qWJToTAqs3rT0vzHFl7E6eKlMYxWup42CDSOjj99gSv7u4At9XGLK9QvjsHvpKpspbJpE4vFhvTjC4qx5YqF2AjpZ5AxUkjYQqKLsQpJJGv18MmXe9VNFNoSlUmjV9AMf6ZZc605I6jUlTLW09ZhdXR4mainVZVq7EJ5UKAXVxYR7QTYG+vD9KgmhYGtWPVSz9U/TjLXXjN2H50yjgtVQ01NKaOrrasCOnmkVbpHEgu7MLe817DQHXhLd3CWhqPpTbrQjxbaLPVdCMVyslJWVfl18chmWKFWK7HUEkMBew7Ekd+BT82l44YUgxGyjCZ4wDOjdP8r5D6hiaahwjD4zQt7oZWkBDCSKO+8qD+jY+H2teHurWcKEZcFujGiP1NPmXL8FRTx0ZpaTzNkUVh5xgUm8sw7eZL311AtwUJTIgUEu9xk0X1sTqM3UAw2ankGJV9Q0dMQFRwx91UQN3UD7ROnECxp8qNJLgxpTZDwn+WdUqOn6hutIcPHmy66SbB+iij8byuBe/hfw4jiUynjTLSe7WCeFS/UDgOAT0kdXhEEZqB5sk1SbXU6sb+29zb2acMLaeNIXFlSiemjG9Jut1f1A6JRZWzWu6roRGaNmXWQQupCyHxay3178JH7Xul607Dt6q0FyYozuB50yVjWSYcDkqP5QrySq9PIzKsqu253BHd79x24HHWFJM7as4gqFJHKb5Sy/V11VhCxzilF4DoSzgE+8TpoR4c2tKnImikIpV4Hgmas0ZNqcXxGukvXyPJ5cmu+MfaNhpcnvfQAWGvLhrSRGFPJQTgarE60Z8nyPidRlnKcSxytEwlqHu36QtdljVtBtXQH26jkiWzIUNRpStASYouwjfAcnxYkkzBJZmRlLXA8wXN/wDiXjx0+JUUsI8E9dGJ9KeWp835wqOodTNPQ4LhsscAMA9+V1Xd5cYAuz2OltbkcLbkhI08TT9sx3pk7BQ29RM5Z4wdcTp8MWnbFMSnKpRrMCmHUgIKxFjpLVsLbr6LrfXiFppOHQPefwrTqwyevo6KLpivU3rdgU3yE9VMt5FEKnazAnRY2NtrD6OHKUJ6KJy4dtCTi2Vc2dRsFp6XFqhJaqqdjUShBcshAYkjvrYX+HD1DMbKIV3mONTOgufh0fzGKGGuLJhM9RvUm25HO24Xxs2t/Ze3G1ICwQaE1q5phVHx61YPgHXPp9Rz4duGJnC52gkUdpXXQIfAuNAfAX8eBxEpVjsmha6gOp64qpTp1Fi3TOd3xStkesgfbJGhYJFtJBQ+0nxv34ZuoDogigYsfw0Z6m9RWEeXHlbEadqjFToq0wZ9vijG+igKbm5twhOXwZBwpr8r10CnVPP83U2sgy/iEqYXQ4QXAihlLTz7rf5SQe6i37BRf2ni5u37gSMSafS3owmnzptS4r0nz7hNdgyQ0NW5p66EQSpLtCkMnmkE3Yge8rG+vbidRJqydSTR6M+5vy71kzBNjudo1bEa8R3q2eWFZ3Le9NKhJKbR7qIO4HgOIw/Bik9yO8M0sMg5UfNmLPl6HEKKnpMviNZZ0cTuZGuI0HZASvcXNuGSV69lFQbqXh2dv8yXWWqq6GvqJfINRDUtSqrq0ckYXYgcFI7t3axNhYDlSvroUWrYbIUaBDIHpkxvrPjOK5myzW0VBPQpNViTGGMXmwx7nJjCgaC2pNvba3HkKBEUZKCVkmgxwzOFHSUNHhuNKYK/D8RjlqoACzGI2/TRH99XvcW1Og4i7nxSNhGFEsQfWtjsdOujfV7JdPi1FhtFVQVtIohqooUWVdyAXLIAQ6+KnUHQ8XkahFCFU7DVZGavw2OpcWLv/Vmvo6ulvuV5ZDHI2pNiDoOF3cKFEptyDINBfX+nXPXQTMeGYt1KoGiojKamOek2VKh6ciRRILroSNQPeIvtBI5YsxiTSjuuJqz3C/Wt0oqOmhz/AF8xkrtxgGGU4vPLNe36FWt+jPfebADvrwzFwE7aspYAoEMX9deZ5MQTC6fLlPLBVHyjB5zlyhX9Jd7Ae6Da40vxg3RNFpuY4UV+v6J4P1Nz5imH9CG+floFWepopF8uWJZLEiNn0lKsdtxa3CkJKz4aaU2Fnw0ucByxm7pbiUKSyVFDKHCvBKXVww1uhH7vxB4nlTZ6DVQCirZOlGb5s65SjxeoW8iOYiw/eKgXb6fb8eDO2dLqJNGYMihH3Rq9mIL+y/b6uGE1au3YE3Pbvy1aqNJIB256vVCLeYbeGvN1qs8NK8lgPG1hzdeoXMn9P5KsiqxcGGOxZUPdlGlz7Ln28ROOxgKUJR00OVFSQUCCKnQRogAUDsPbr/HhdtpTUotddO3N1qsRY9iL89XqwqzNct7dOer1evcbuWrVYiLdv481Xq6sDYnuOerdZ721UXPPVquZ+jw56vVgWNULOBYsSb3+jnq3XIAjQjm61XMD3bjw56vVy8R4n4c3Wq4k6279uardZAfb483XqzCwGnfmq1Xe1dQB8Oerdc1tb6+er1cra83Wq4FRe/s56tV0bA6c3Xq7B96/t5uvVz8bHm61XYvb483XqyDUac9Xq52B909uer1dWAJ11PNV6uQHidLc3W68zEc9WqwudbHtzVbrEQCSew9vKGt10e1x9XK1auVxfTla9XaHcSRe3bt7OUq1Z79r681Neium7coatXa97e3lKtXpJEpkMsre2w7nt2HtPKkxVqTuK5qwvB6WOorWtJKoZIh/lCPiPAD48cQ2XTAptawjbQAZgzViePPtrHGxSSI1FlF+wPtI9vBMzahvE4miRx8rwFJj3m+0b/Tw0pDXYXmq9XML483Xq5Ac9Xq5gAc9Wq756t12Bz1ersc9W65Ac1Xq9Y89Wq7+Pt56vV5RYW781Xq5W56vV3bnq9XYHN16uXN1uva81Xq5AePPVquxzVar1hzdervnq9XfN16u+/N1uvAc1Xq5W56vV7489Xq9489Xq7tzVerwtz1erl256tV3z1er3N16vc9Wq9zdervnq9Xuerdd89Xq9bnq9XXNV6vWvz1eru3N1uuQHNV6uduarVeHNV6vc3Xq6N+er1dE83W64c3Wq9z1erj2HPVqsbSAc1W6ivLz1brEWJ56vVwJ56t16/s56vV1fnq9XfPV6vc9Xq7vz1erBJOq83WppsnrbX2nlwKrNNMtaxuBx0CqTUGSXzPdbXl4qlYNAAF0HLVqur35utV1fTnq9XAkX+nnq9XRItqeer1dMbdubr1cC1z356tVxJPh4c9Xq4lrd9ebr1cdwtfnq9XAsAOerVcS2t/bzder1yR7vPV6uO4DXnq9XW5R/fz1erhut29vfm61XEtf+jnq9XAnwPN16uBe3f8AX6uer1YC9zqeerVcdWHu6Dx5uvV3ZVF218f19nPV6ut5tdfo5utVxAZjpz1epNZ2zzkXphgcuZ+pGM0mB0EQJaasmVAbeCKfedvYACfhzU1uqleuf4r1GrS5d9NeFeaTdf53ikZCjw3UtFozH2GQgf6vL6ZqsiqkM9Z+6idV8xHM/UfFqrHcRdiRJVylljH+GGMWjiUeARRxwACqYmmWmwwout7A+H5/VyhVVgmnumogi3IIGtu/bw142TNOgRU5bWC2tf2+F+39/K1asg3CzEDW/fxse4H9PPV6uSk3LX90aez7ra81Xq5xhQmwkG3x0A8Qeer1d3ckWNu5I/IX/XUc9XqyoGUqVFwPE9tO/wBN/Dnq9XMIgIHcC979j7O3PV6syhih8LDUft9nbw56vVyX3WFtB9J+nW/e/N16uJ00Jvpc/T4du/PV6uJDfZ/jpb6xzVermiLoUJYHxtrc+zm69XIBl0Y6WNiNe3wPx/W3NV6u0Xedqiw7m38L89Xqygi3vG+46f2frpz1ermLgjfpa1zrfTwHPV6uPlswIOlh2FiPpPs/iOer1SI73Pj7WNgbd/o789Xq86lbuftA+P06H6PHnq9XYW43m2pv4fWbc9XqyBQTaM3F9bd+3PV6u2ViCHGpuLDW/wBAtr8eer1cyjA3vtA7eA10tbmq3XLQOd2oa/b8yOerVc1RWII7nv7B9Px56t1mACsBqrW8LX00sfADm61XOw3W7D26a/2356vVjKMx0FuwuT43v4+y3PV6si+UL3O0m/gLdtTzdar/0LLOAKhxXfbUc9W69zVbrlz1er2nNV6uV/Zz1erv4c1Xq9fw56t13zVer2vfnq3XIWvz1arvwtzVerxueer1eHPVuux+XNV6vXv356vVyHt5qvV2Drbnq9Xu3PV6u+er1djnq9Xr89Xq78Bzderlqear1eFwAO/PV6uQ9nPV6uV/Zz1er3PV6uV7c9Xq78Oer1cu/fnq9XtOer1cu30Hnq9Xr81Xq7+HPV6poUzw3vdkHbxt/ZxiYNeqJ468fr1eAvoeer1NOOuVwyUhveKkD+HNVYUCGOSGkqKSp2F2jc6AD/Ce3tPFb2CRSdGJNKfJGeKHNeYJ1gpTGFjUvfTa/Yi3x78D1tclzwREVfTBoYhe2nDanK756vV4jcLHx56vUmI8Fnoqz5ijewJuQfHiXQRsp7VNKkXPcanimmaiVgvCbd+XTVTQO9RanEaVaephYXKLYjxA0Hu/T34A7p9TSoSYgmmHKVOVq9BTU8kvuyVEoK6f4VJIPLXTnfKSeoUuaEJpQ4SySSyS2G5mJOnx4PIgDypKKUw7DjVO13z1brsduar1d89Wq9z1br3PV6u+/NV6u+brdcSSCLD6earVd89W67vzVbrrvz1arx+PPVuugykXBvzVervnq9XenPV6uuerddd+/NVquz7eer1cb+92tz1bru5trz1erw5qvV7Um3PVuuiRz1er1+er1ddvo56vV6/PVuur89Wq656t11rzVar1+er1dHXsbc9W69zVar3PV6vc9Xq9z1er3PV6uu/PV6ur356t13c89Xq67c9Xq6+HPV6u+ar1evrpz1brrXnq9XYPNVqvduerdevz1arxPPVuvX56vVx156t16/PV6uuer1dXF7Dnq3Xubr1e56vV7mq9Xuer1e5qvV1zVerq/PV6vX56vVxLa6c3FeroseeivV1u5uvV1fmq9XV+emvV1fnq9XW4Htz1errdbQ89Xq6Lc9Xq6vz1er1z356vV7dbm69Xr6Dmq9XXjzderj8eer1e56vV7mq9Xuer1e56vV7nq9Xr89Xq9z1er1/Hmq9Xr89Xq6vz1br1+er1evz1errcOer1e3c9Xq47+er1cSTzdbrrvz1ariRrfmq9XuerVdc1W66J56t1xJ8eerdcDz1Vrgbc9W6481W668Oer1cSNOer1cbXFxzVerxjv256t11s5qvV4x81Xq9sHNVuutunbnq9XW2+nt56vVyC89Xq9svpz1erkkZMgPYDvyprdF1z1ia4jjstj7kVwPZYac8mrGiq55wnGM31Vbh2DeeQtLMxenQuIRGhctKB2RgNT4c3MVeMKo46gU1XC9VVyuJIgHXcpve5sD7eDFvhQdXhXXRXqHLkrFaeWjG5oJkUkWFkfvY+B734663rFVbc0GrifTvgNB1IxaXG8dkD5dhbzg57OzC4B8CAe49vAtcgoGG2hOwoK8qg55yj0a/r3Hh2BGCKTGDsj8qysShtdAva47jw78LULXpx4UYKSmfOgb9RWVKzJmEVq0haWmWnECuw3J5hFwkinsSPH9vHWV94qmXk6U1QTiiVNDmSeQkiUVG4lrFGD69xoQeDpNAdW2uGY6NWxf5yiUrSVIDoSNAL2ZPjtOn3cfFMqp9wk4dE4jod2794ldSfZp4cuaqKEmkxDD6mh/l+Jg0surRqSPtKNVHsDcbinpFTxm6pkykMDVkeFajzVdO6Dbt2sO4/p5Xu8Zq2vCKcafEkw3EqeaQiqiZQ7a/aVh4H2/w5sp1CtBWk1krMbi2TyYdUusavss/j7NOwIOnG+76avr6KesJxfNeHRxNNughluVR0JR1PcgHTUcTKQk0pStQqG+Iu2Mx4sJPlyLBQVJ92/ce2x+7lSjCK2FYzQj4hiWFYpBNVREPPBYMbdgf3vbe/fhaEFFLysLp/yJimHYJgEonV0kqJCQd1r69reIJ8eMuI1GlDatIo2mQ+v+asHolosBxGelqo1KsI3ZGYKL2IUgNbtwNPWKSZIo+auTEUgazPmJZqrJ8dxuaXzJGN999Qb3BJJ3A/Hi1LIaGlNJ+814mmYZoy7TLDDuW+8iK3beRYk/SOO92o14LSKkx/KZhwaSlxSGNppN67wtiCDddw7A/6w78pig4U5GsY0DsMWIZXFbPNArU0aqrlTuvu0v8AAfDhgo64pEkaJpSR4nhVdg8VNC4ipYiYZLi9kkF92muh7HiUyDSkQRS7pHhyBlyry/NMa2krSmxre4QwDFgD2IPiOIyrvVT0UpCe7EVlwPqwmE4nP8oqUdP5cYa93vt0Nj297x5ZTOoVUORQDdUnyZnJpMXwK0VbI7SXbRWK9lUDxv24Ys6m8Dsovd0rxG2jS+i3FcOxGWvrsyssIk2Qgv2LAeB8NbcYuU4QKdYVOJqx3LnUnKbZgjwGaomiqKMrEZIptyyRyaXUHvtYajvwOrZIE0bpcBwpL9XqSjwClXFqF1emRpA+24DbydkqjwbcdQNONNp1GrLVAoomXersldWfLYhHvMJO2YHbIpRrE27H6OH35fTson77Vtqy3pF1fw7NlPEqzWqUVQb/AGT8R9PiOIFtlONKEqmhXzhl/C80YVJTzpvilUq6/wCFe/u/QdR7ONRNamKqXzLkfG+iHVWprqSd/wDS3jkgnudbG9r+BI7H2jj6v2iYNWSIM0K/qByT0+zxg2FdY8bhEOIYoq08stMl99RF4yhbAb11BPjwNqlsxS42rb+KhjRYabLC1NIiwUJpWhZ5o4yfe2R92YjQ/svxOpYTS9i2S39oijl4fk44ZluLEcUpYzVypCZFtZVW261h4ka/HgLUuThsoXJTAoy3Sikno8pNSTQtCY6iSRAezK9jcewXuLcHeVLlJ86BWZphXpQvU5JTXQ8GVBM1IJvp/D9nN1qsdwLDm69WE681XqwTRJMhikAKagg6j7jyhxqwwqCcPpCoVY1sB2tymkU5qNAD1X6GYJnyrp8agf5espQoVD/kXS92DKOzHwYduXHh2Uwoaqc8l4fW5dUZVeV46eFQIQ/vFAeygnXb7OMpJnGtihUpqJaWPapJLEksdST8TxXWqmpFdrAc3Wq6zBE0OXasxd/KcXBsQLanX2cZcOBp5G2qketVa0Iho5NGWQ7nGhU7St/oII78KUij4mi94Jg1svRvRxrPMksJW/2mWV9pLHvdbE35pSsasE4UbL0006SZ+qaWlff8vCRKqkbRrYH/AJCHH7fbNJLj7asqo1UQjda1hw8ogrzJZwTp+vflq9TvRNuG06n8uMmrCnMK23UXHG6vWNo7Xa2hH6/VzVWr22/bmq9WQKbX5utVzUAi1hy1arOotqeWrVZlUn6TzdarKq/2c9Xqygaggc9W6kJbuOerdZxcjnq1XKzHUm/hzVbriIz2Ph9/PV6uQjIPK1usqIQbntzVeqXiFS8GWsQCnYphJLfQCTbgRzQwBQksBjRKOpkUFVkOspT+ifykE0lr3dZCQo/1bEH4cBjJhQoYr2VXZW5Iy9lPEosSogairSJXd5LFrMPe07AHtbg4S6XBFB9SAkzWdKqmnloVH6NWpgjLGvugFiysPEADuOXiqTVrvpZwh6PJLVr6ipfeh8StvtW8L8XsUSXJxo1HlWHbU8MaLKLf6q8DjzB0Yr8vTSGJa2WnRmUjdsDbn238bcoXu48VOIa746apSr/T16aMMw16vEqVDKxO95ZnYi37xNvvHCn+Z3CzANHgy5hIxFAVmL0xZHzAZa3p9XRUrw2NlvtNxoGVgCDf2cO2c2W3g4KKncrSvFBijffhg0VZgnUXN+RMeQxYlh1JTSMh1DxtMQsi/DT6uHNy4HQFDYaJGUFslJ2ir68NRUplU66cKKW1kqILkSLz1erDGoGh5utVIEYOnPV6s8RaJrjmq3Twg3gEa89WqkKDe3NV6s6jwtz1eqQtjzdeqQvw56vVmXtz1arMBpc89Xqygfx56vVOGnNVusg056vVzHs5utVyue3N16u9xtrz1erlu05uvV3rz1armLc3Wqy7rC55uvVysCNeer1Y3hDDTm69UYxEd+WrVcdtjz1erKunPV6swY20789XqzKTbXTnq9WUHnq9XK/NV6uYPN16uY+HNV6ud+er1d6X5qt10L305qt1kDtzVerIJPDnq9WRZBy1arMJPbz1arKGHfnq9XPdfvz1erwJ56tVxOnPVuuuer1evpbnq9XK/PV6uQPPV6uM1RFSxNUTMFRBck9gByilBIk1uqvc/dNMxY7mfMmZcoyxYjQzVCP+ie8quzX2tH9oL+XIOzBkuqJRjjw668pBVsp1xb09ZzwbpXUSUIQVrQmSpiJIIimRlcKfaps1jw1srY2Kda+pRpQ2mEx01ULP0ZmxTNFPhOATSzYvhTGaKU22yeSN0zRKPYNR7ba8l20zYvnxAAHZ1dE0FwmVaRR5ulfWqqqMp1eE5xIapdvIChbBnibRyT49iPhfl329CsNhoVMr1DGioeuHoni2bsMquqOFkF44I6kbD7i+Y36VNe+7wP1acUWj3dmDxql01rEjaKq5wXH66roYY66dbU628yx3KqnQHxsPD28GANBMigo6t9SIqjEYMOmjX5Vo7Ih7kg3LsfEk68VoTSNZoCsarsNqg+FUibqVpBMGA95bi5UfG/5cUCmaY8Wy3LitBTYrTxCmiKle/dk194e23NhUGKtFMFCnyzF6j3lj1t4/RfjtUFR3kUqGjS7sTY+B17EfDnq3UerqYKeqRZ9PdG63ct4gc2K0TQtdIsOxrF830QwaLzZlkDRIxvdwwCBVGpa/bjSqdTjW1rm6nh6I9A8MipIRDLS4e1RVyO9pA/kF1hVL+6gkNrHvY24GUDvFGaEazoSK1iMrZswVOpaZxrKdWnkq/MJeQlY2L7nlYHsRcm17ewcEemBFB4HGa2U+gecqPEOllNlISGRp8PmBkAI8x5Y2CpH7DYjUDhIpGJNHiV4AVqydVMvyZVzxV4B81HK9PIzLJGSVuWY7ST3IuQfjwQNmRQdcEGkFHKksitUWRlbUAXuPE/DXj9J6jzSU1c7K7BfLN1ue4+J+nm6rWL5eSCUywXvIt7aW+BB5WvVmw94YXieb7dySfgex+rmq2Kt79PHqyyXlbod/V3NGICnOBlKdFKM3mxyMXWTYP3lN1v2J+HIwzHLHHXtSBM0kU0VHCiM+qH1JYl15zI01ADS4VRu3kxfvOQoQSya23FR9kaDgsy+wFmnHEnbStA0iKLnlDE5cOxqnxWhsslK4kBI0uDcG3fw4KW1aFBXRXljUIpcYjVRYvmWfE8NBWfEGZtpAsrP7zkAfZ97t424w4dZJ6adQNIirQ/RF6fcfosYkz9X0U0tVJSvDTuysAGl913AI1CpoT8dOAfNleDSOnGjJDZVVtWcsWpMmYS2WKWGF46CijLxgWeSVI9xUN4KWJ7d+Alg/xHiaOFeEVXV066lZjosXxA4jFJTvI0rxmMNuKHURn2Kvh7eCzMP7n4TRIomMKOn08xTFabHsZxPJVOJKiqwOeGoZFAdYmgVpC2nYC55HLazpg7KVMkzh0VbZ0QqcH/zWUeD5jeAVMEK0desrL+kYRgoXDH9+IqbcM0EFNCVGAxpX9F8kYJg2X6fFsM3KlQZJFj/cVS7BAvwA7cXWyYTTWgA4UOjG3DOt1j56vV1fnq9XG/NV6uNwObr1dbiNOer1dFvbz1erq/s56vV6/jz1brq55qvV1fTnq9XEsOer1cdx5qt1wJ5qvVwJtzVeriTzVbr27S3PVuuBbmq9XAnnq9XW7Tnq9XDdcG3NV6uF9Oer1cS2mnN16uG7XTm69Xt3PVqut2nN1qvA83W69cePN1qui2vN16vbxz1arju8Bzderju5uvV1uN789Wq9u56vVxLWH089Xq6B0ue55uvV0XsL89Xq63ctWq63c9Xq9u05atVwLa6c9Wq4Mxvz1erGbNzderhuv7vs5uvVxLeznq9XAmw5utVxvY25uvV0Drz1arxPN16uBItfm69XV9L35utV1c89Xq9e3N16ur89Xq63eHPV6ut3583Wq736c9Xq63X56tV3fx5uvV1356tV3425uvV1fnq3XgR35utV0e3PV6uj7PDm61WInnq9WJtDzderhz1eriTpzdarxJ7nx56vVwN+3N16vXvqfz56tV1rYnX483Xq8Drf6+ar1cL3+vm61XVzzderizhdDz1brq57DX2c9Wq6Le9+3nq3XEkak/Dnq1Xi1zzdarq/h2vz1brrQjnq1Xi11I/jz1brom9/o56tVBqcNpql/OIKyDs6mxH3coUzVwqK4xQ1sTBTPvUf4lF7fSOeg16RTRiGGn9JUfMzIXN7IwAB+jmtFb1UAyZzjrMdnwKWpSqETFUmS1iyi7RPbTco1078s24CYrakynUPWlCZSiGQC9hcA9rjsPrPDE0joj3QjptnCTrpmDqd1Thti7AmBHIIRZSQhSxsAkQsP6eBe3aJdKl7afKSBNHHzblz+teVMRyqJDGMQppadpP8PmKVLW+HBGtOoRTANV1enT0X4Hl3DqjqdmGuFdi8NVPNTwyoBBC9JK20ThvtEbb+AFweFQt4xNPEAKJ6afus/q8pKPFcNxvpaokxNIJ6aeWoFo088qWMf+NlZdD214lduxHhqpwBoumIZ66tdVcBqZsHppauWOYSNVRp+kka5uiqdSuhuToLX04CFWocVqUSTxmkQKnKArMXqNw/BsnVOCyUiy1l9skqy+YSTcFSgNlBPbW3jxUxaBKpmnk3AaSRE0lsAy9m3OWEx5gzjTzUabB8ipguY4Cfek94aO9rKB9JPDM3CWTCY6/Oiwv6dgApPx1mXOneI0+bK+dppKOpiljinZrlBqEAGql1vr8eGjLpdMUpYeJONWMZV9XVL6isVh6U4clJhdBh9EamNlBWRhohiWP7JsNdy9z9fCrOQUtgxONL1EEwKU+Px0y0kGG0m1Kt5jTwk6mzgF3t7VjBJ+7gFtklxXVtraEajFFbzf1SzBVZ8xCsUSzRJNFT00TS7WRIVAVXt33mzMPq5K7LSQgTtojvFLU51bKLb1MzZXZRmxqLGJhX4rX+VGis1hCpJbznA+yguQB3PDUrCU4UkQDqxoof9dcOpc2fMYXNLVYhCA8dUxG7zAvugDsAo+yB27nXhedlHnfg7KWuH47B1CzZR0eZqoyS1rokkpFmjUdyrdm07DjaToGFNoPeKgmhU6zdOcZ6c0kWFSsMSoa9rUNWy2HmxD3YZ7XF+xsftacdt3g9jsPEUaPWvcdc7DQAdOBmDDhPhmNSNG4cyhomFrMN11INu44YObKBz6SlQNDsMxpLTUYqJmM0tM5LOSSBuuh+vhQW6XsLKgQaMb6fsiUVdgkWbM2zFFknEMdIG0mdveUO3cBQpOmvhwvdT3QmlJGhM0arG8ajpMDqa3Dpo6KmqFZdhv5aIhu8kf8AhWw+i+vERWCdlPNOIRirbwNUo9R6DCs+ZnrcyYTjNKaasrXMBebYViT3be8PebvcjkhMy2kAjhWi2FmZFCLkforh3VfLq4DR4rDNUQVkEs0EDK7GILtRrtYEE/dwiubj8uuSNo20dMWoeRE8aPNgmE0XSelp+mGUqKWjnpg7PUkA+WZNZpl7kysSBu8AABwMrfK/EardOixGhIxoEcZ6D4BSYyMUy9WzRR75WqSTvWeRmuXAcnYb31B14rTemMRUcruCTTdmPpvQVVKkdPO/mxkPdwGVWvZbeP3cVN3ZnEUn780spt+S8lLBE4ml8pbzFfL8p5Cd17/08Gdtcd6JFFCk6jVXeZc1eXmarhiqFu8zl521RI10W1u4J1+63FAFDRrwpAqyz0Y9TJM3ZVnyfitWPm4kWKIHRkuf0bjxAFyeIbhvjQhtnP4TS19UHRbJ+G4dWZlzbXSJh9HH5poKVQnzdeUKxPO6+8xYEE+AF+JG3Tsp+4aAx5miV5ax+ihoKbF4YhAxganmvbeRu0923Zhp9HHnMKLdWFcMH6I49i9TLLdjHK198aFmcuSVVT3Nuw4XKfiiMzNLDB+nMuR8xVlKtPLLFTwKZN7WZJGO0/AMR9Y4wXNVPpURVk/T30sZrzB0gg6m4e0c9JZgYA4NRECwQqytpuN7ix4HXUFSiRRo1bl4TVg9J0fyd6YfT7XY/imDwYtjkSySqzQBxHNMoVA9tGSLuzHudBw4QktIx20YpYSkRE1SV1G6oUInlwjB4imJSTCWur2k96V3G9o026IoJ7Dw9nEOgqxV7KDjy8YFCR11y31qyv6Ocsy0dM0Bzpis1XW1Et1mgo4wEo4ANCqz3Z2A1YWvpw1t0pbxVSiFJRjxpN5byFmOlzrljF8kRJieN4TPTPBHMN4qZU95oHB7q1rAa2NjwsYvNa9J2GtNkhQq1P0y4LmDMHTReqPRKubDsXarrI8XwWvZmpJ51mZijjvTzgHbvXTQXHBKRGBoUagaOX096wYTnPE5MpYzTyYJmKlF6jC6uyva+skDj3Z4j4Mp+kcscKaKYoE/Uthj9ZMOhyN08oXxyswiqNRVMjhaWBghURvKx2tN/hQXI8bcTOp1iBTK0SKpIzlUDLmZajBMbw6bDKqkcxtCwIZXBNyT4e32cQaKDysDBphwjrm+W8wq+ZV86kqCtOJBHumgVuxB8VY9+X7qRhSRQmrS/QRXZVxfqni+aIpjDiT0r0siOQPNVWVkkAPbS/02145beFVGjAq2OrwnDMVRRWUsVSqn3S8av9xIvwQGFUvNVw9Y/U/TdMMwYz056UeTvao/SVC2208uwCaOFexbd49ge3Chx7u8E02owMKg+mJ8/wCcuoSZhkr5tkaGataV2fch0CMPax7c1bypU0wkkmrKJZffsO1uCSnqjBXk76/Dm61TnQYZU1lStNAhZmGlhcfRzxMV7bRhcq9P6fC9tfigEk3gngvx+nhatzVgKVJTFCCSI2BsRtFreHtsPjxLT1YQzOFY3F9fq+PNV6umYj7IuSe/w9vN16uLNrbm61XQsPD7+er1euR2H035utVj0vf9bc9Xq46E37W56t1lU30A56tVltbXm69XRuBr39nPV6sV9bfnz1ern4XH1c9Xq5gKWN9Oer1eK6/npz1erKotz1erLbTT6+br1eLKW2W1XX4a81XqyAG2v625utV3rb2fHnq9XBhbUDm69XrWuOerVdjTm69XNde3N1qu7DdcePN16uY/Pnq9XMXJAPY89Xq5AA+HNV6u7AAHv8ebrdcGN7/Hmq1WEkXueVq1cOw0PKmt11tJs1+UrddhL6/38rVqy2sf115St165HKTVq7uqsLm1+UJq1cKiaSMhksQmrgHuLdgPbflCasBQZ5rz7HSMtNhqg1C6lmsdmnYW/e/hwzZtS7icBSB18IwG2gPrKuoral6qdy7ubsTqTwToQECBRIpRXiajhRx2m65jTvzdbrmBzVaru3N16uduarVeHN1uuQHPVuu7c1Xq7tz1ervnq1Xduar1d89Xq7tzdervXnq3XfPV6u+er1e7nnq9Xfbvz1erv6OarVd89Wq756vV3zdbr3N16uxz1erlbnq9Xtew56vV3bwHNV6u+3PV6vWHPV6vduer1djnq1XfPV6vc9Xq9zdarvnq9Xubrde56vV3bnq3FcvDmq9XrC3PV6uuer1crc1W65AW56q17mq9Xr89Xq4k69+brdcb+3m69XXN1qur89Xq4FwOar1Rnm8OerdRy9+erdceer1dc9Xq6vz1eru/PV6u+er1dc9XqxNKF0PN1qoE1YB2PLgVWaZqitJJAPHAKpNNskzHVuOxVKwFyfo5utV1ut8ObrVe3C9hz1eriTz1eriW8TzdergW1tz1arrdbnq9XRb2c3Xq4k3156vV1u9nPV6sRbm61XXc6/389Xq4kgdz256vVx3e083Xq9uuLd+ar1YmNtebrVd/Tz1eriWtz1erE0g+yObrVYSxAuObr1cfh7eer1d+6pse456tVxLm2hvfm69XVmftz1epOZ5zpkrpflqXOPUrFqbBcNhFzPVyhAx/wxqfekb2BQTz1eqobrv+K20vnZb9OGFHUMv85xJLD/iVPSdyPEGQgW1tzYBNemKqbz7m/qF1Sx85n6l4pVY1WubiWpkLLGD4Rp9iNfYFA078sIFVMmmqDDV2ai72HvdtB4fVzWqrBNPUFKEQD7I0Nh+va/G5q4FOC3RLLdhqLgcrVq9a41NgNPq9v7NOarVcrl+wN9df1725ut14Ib6/Tr+f5c9Xqz7XJ2C19e48PHnq1XhG7jcAAD7Pu7nnq3Wby4m977ak6KwNr2sR8eer1d67T5lmsLWPjra3stz1erLtCkDxtYADS/tPxtz1erkxCsVBNrk2I7/Rz1brnsZxd9TfWxI+q/PVquwLWNrE6XP8Phz1brsgfvjcfC37Pr5utVxCBb3/ALBr8PDmq9WQoAQGJIHbS9vD+PN16uRVHspJsfZew8B9PNVuuxqQBtG09wLCx789Xq5i7LY20Jvp4+HbXnq1XYQBr6Hvpb8z8eer1Z40W5DfTe3ce23jz1brH7oaynXwuPZre3c89Wq5BQwLEC4t2Gtvq0056vVzUFffZhcfw7a/0c9Xq57SFIAFh3uPyJ56vV5YCw2jv2t9H0+Ht56vVIGoIUg2+Ha/52tzVerpFDKQhJ7mx08O2njzdernbcdxIF/Z30/jz1ermRs00B0Judbnwtbtzdersgk6H7HcDv8AVz1ariAq/oyPeA7G+nt7dhzdar//0bLD3+PAHQ3r19Po56t113N+er1d81W65a81Xq717c9Xq7vzVerlcePPVuvXv35qvVy7c9W68Pbz1er3PV6uxz1ervmq9XfYc9Xq98TzVervW/PV6u7XPx56vV7nq3XL489Xq9zVervm69XfPV6vc9Xq5DvzVarl8Tz1eru2vPVuu+ar1d305uvV3pz1arsdtOer1d9uer1chqL81Xq7vz1ervnq3XJWZDvU2I5qK9XV7m58eer1e8QfZz1epMZmMfyqRsbb3A+7XngJIq8wKCLMKs606jVjKALGx8b2+P8AHhi8MBSRvjQy0GGUtJNBLTxhC8EW4gAXNu5I4UMiE+pp3jSjtfQ8dpyuXjzdarvnq9XTC6nmq3WKCojmFkOo7j2W42FA1YiK41WkRvx4U2aDXPmCzY9liIUzKkqmVEZuwPcXt4cC1zZm4WQDB20yrEU39PaHHqKjw3DszKEqXLMCnvRWPu+43f6jwpS2pKfFwMUv2CBS/wAIQxSNEf3WI/O3JCmUg9VIk0p7cZp6u9eer1evz1br3PV6u+ar1e56vV7nq9XfNV6vXHPV6vc9Xq9f281W69fnq9Xu4156vV0qqosmnPVuu+/NV6vAnnq9Xteer1e56vV1fXmq9Xr+3nq9Xj256t164781Xq6v9/PV6vc9W6618ObrVceer1d356t1xDX7eHNV6u+er1dc1Xq9z1er3NV6uuer1e56vV7nq9XvHm63Xvo5qtV1zdbro356t1481Xq8Oer1dX056vV2Oar1dHnq9XW63jz1er3PVuu781Xq9cePPV6vc9Xq9rz1errXm69Xuer1e5qvV18ebrde5qvV7nq9Xuer1dXA5qtVxLW56vVx3Hnq9XG/N1uuuer1e5qvV1fnq9XRPPV6ut3PV6uNxz1arrm69Xuer1dX56t17nq9XXN16u+ar1e8Lc9Xq9z1er3PV6vX56vV7489Xq9z1er3PV6uuar1e56vV19HNV6uuerddHTtz1er1+er1cSx7c3Xq8T7Oer1cb83Xq9z1arrmq9Xuer1e5qt17nq1XuerddX5qvV1fnq9XAkeHPVuuJN+er1cbX56tV7bz1br2zXmq9Xey/1c9Xq9sXmq3XdhzVbrjYG45qvVx1tpz1eriVuOardeEfjz1ersx89Xq8Ihb6eer1ZAgvz1er20AW5qvVExGpFFh0tSNCqmxP0cqasKIT1CzUcFgqsSuSguCL3JJOtuPJTqrRMUT3OXqRzNkylrajp3N8lPiVM1JWSCS7RxyLsbao0dJUJVwe2njxSm21HGqKf0jCq4c79PsVoMakw+smWCerpPPVXe0cgUFxb/AzDsDa/D9tQiilSTNADlzDqmJFL3i86XZuOlre8bk/DThvRbFXIemXN2EdOugME+Yp22Vs1T5EKk3sdQW8beHA5ctlxWFCS3WEJxoiHWnrHhWAdcMLzrlqA01Lhk0cyxREsPda7DaTru1vxewxKNKuNIXnwFgjhV3fTnM/Tjrv0hxSvqKZCuKQtKjut7q66Kw77l1X2j4cAL7Rtl0MGnA+mtfP1D9Fa7pbiWIYZimGf7xv59H4F6GRiAQezbGP1X4NLa4D0EHz86CdwwWpkfuop0dW1dRHCa2Mx00Z3xki7RuftC3sYdx9BHD8CiQmmxLUe+qw3WVbXvqbfDx49FN7KWkmcYqnAaegqKOAOHBaUL+kYjwYnwHKd3BmrlyRFLHN+S1pc3TYdl+NVhqESojRT2WSESEfEXvxlpWpONOup0qgUnKaheOmkE4KPZSATbS32hfjxpioeE1dN83WyVzhFeF1VAbfpLaEew6aHlTVhSuoepGL0+XVy7XHfSSEbS43MluwDdwfo4nLImaUB0xFH4xHrH6bcQ9AUHSanppYeo1JmAV5eajieOWjMW3dBWC0sRHaSEkoxswseFxQrXPCjILSURxorHRmTK2O9QsNwvHJxS0lbUwwzPKbqqOwVmkt+6P4c9dSlBI4U3bwVgGrdfxFfRBkP0kYplbH8h1SVGXMw4dT1kN50qE8xkBco4s1ix+ydV7a6cCls+pZ0kzIkGhG42kJ1ARBgg1Vliomkm/nVFOBfVCuhHwPs4d9VIeumbFc24jTRLJUMDJPt8seFh9okeAPHENg02pwiuWAI2JS/OYqny8FVKqpI3uor+Fz4A88vw7K23jtqXjGbIstCTB8QmlkCtsSoU2sL3B8QR7L8bS1rxFOKd7vA06ZVzBh9lpml86KoDCRW+0yN+8RexIOunE7qDSplYNK7CJKjLNd8rBTJVUVf+hSQopALi4se5t48LljvOoil6Do65pPDH6XMLvkvEzJFPCGKoW0G022p7LjW3He7KPGKZDgX4Ttpv/kmJhP5bCQvmKxR2XXa3w9jfDl9Y217QThSaGU6LDY0hNV50tJG1ROltVRSAVQ+Jvpfw46XSrhtpkNBPpSt6UZhx3OGaEwXK7pTxtIloY1Ch1X7KX7GQnueKYDYk0m1Fw4VbVk3ImV8TlpaHHKdaWoikdzIWMZLoNJF/wARU8DbjhOyjlKAKFupynRZlyDJlOWrirKioRmQuRuVwbqB9J4XSUmaVEahFVPYxiR6fZ6r8qZzoNroxXzYz76MRox8G+I4LGx3qZTQcWe7VBoYulGaq+LFoKfDJDtdgdB211t8PbzziMMa8hVW4ZUx/wCZpIi7FyVUH4j2W/hwOnCjHbQX9e+nsec8oVS0MIlq6dTLTED3rrrsvyuwzTiTwopPp8ztQZyoMW6XZ1iQx1UbojEEvBKLhfd7blbse5B41dMx4hSxhzh0UhM2Y7Q5Dr66LzdpVqHC4zUIwvGxElRPH7bEbSD4cDKmS5h5mhClwJx8hSrxj1L4DitRW4Xk6nGLCku3nFykfuKCwYdyb+zw04TfkFIgqwmjH80FYJxih66GdRc1ZpxUrmNlMdaqGJUSypYW0Piw/McMbRX5ZcDZxosu0d8meNHIRHico494ackRJ1CRQBUIMGsjNbQnQfdxyqVgMqDW9uar1YXqLGwPNVuuKyI+pN/r5Wt12LNz1eqBUKD9HYc3Xqhy4fT1NvPX3lJII0I9tj3tz1apwC7tAfr+H9nL1qsiRncLC/PV6kn1Bw7FqrCZlp5StOYXDKpsST2+q3EruylLUA1WBn/B4ZhW4niUhDbCFB8do0v9NuFpPAUdAUXjFsxjCaCqw3BZPMqCFan2kWTW6km2uhuLcqlGoyauVQMKXvo0gx/Cs4xm5qfmEfzCzWZl3neT4Egjx4Z6pVhRaoeHGrm6aO0IOluGNE9dPFr2vf483Wql0dkO23blTW6fI0v28ON1avNECu0jw5WrVj8vbqRa3K1auYS/2h38earVcgoHftblq9WZEYagfRy01Ws4U9vZy1erOiBRzdernYafr256tVy1vz1brIFsNPp56vVnvoPAd+er1chcHTmq9WRALc9W6zKv181Xqg5hrqfDcqVFVUt+jsxII7sCAq/8FwC5oZVFCzLxhVfOescrQMSpatSIo42DHd/lJCPMO0f6qAAn2nThA0mYNCVZwopGcpaqHEq1rf6RUpSxJcahii6Dw768FrIkD1okcME0C8/UnAos2RYXhhM8wVVjjQaFI/dZ2bwBN7e3huGDpk0Wl4TFbBPSKXDa3I2F4jhQCwVFLC6KosBdRcW8LHjjWyil3A40K4A4rpJRYPVBiL02VabDYSN87yMB/wARQkHhPdmBFG9omTNU65omp80L/V4HbSI26ocCxZtlggt7DqeFLfgM8aPl+LCnnDafD0w+aKyvC0cQL9ri1h9NhqOVJM1bhR7fRRlDBIMs1GfTArYxiDtTVFSf8oYYXPlR3/wjv8TrwTtKJEcKCtwPFNWIUQ2m3gOK6QU7BQdObrVQ5Yyj3Xx56vVlQXF/v56vVnVPhz1eqbTyeWdrdjz1epxRd2o56vVnVPDnq3WQJbmq1WVe3PV6sq+B5uvVnXtz1arKBc89XqnDtzVbrkPhz1erJfTm61XRbnq9XYJ5utVyBHPVusvfXm61XLTm69XMEDnq1WUH2c3Xqyr7ear1cigfm69WB4SuvNzXqwlCDzderiCfHnq1WZSbac9W6yA256vVkBvpz1ermDz1armLA683Xqyc1W675qtV7tzVbru+nNVuuWnfw56t1yB8eerVcwbctWq5iT283Wqyq/PV6sgk5qvVy3r256vVyuPDnq9Xuer1e56vVyHNV6mzGqM4jhc1CveRSBftfwB+HEzyO8SRVhVfb4ZmfIfUoYztnpqGNXauaNSP0KkP37EEiw5D1whVqvUZAGJ8q8iZrlT+uDLGM5hmwTNWHthuE4gJKZasPv2rreVx7ADr7OL/AOYG7kFOBw6xTYuEpONJ30w+mLp9iWeJerWB5jpsx4XRtUxU9PDfRpQQTOG1X3f3ex4L7VsEYHZSVpsatYM0D/rV6A1fTyvfqDkGIRCZi/kIPcDWAYD2KR+fBewufAqjNY/iTTd6beouA5lyRiuWs1vBX0WIxGKEybXMMiW82F1bxW91BGvGHk6RhSppWo0Q71seimsyRPP1C6J0aSYdVKKitp420ijUbmlRT/ufifZw6s7nDSv0osurefEj1qk7qTQnEaaCaljDASC8gF9gP8ATwYtmgksUkslYzlnAsQrTnDDDilLLR1EEcaymJoqh0tDUowvdoXsxU3DC4PFQMUnIJ2Uw1mKVNdSLQTuq+TGff1AIt2t7D29vGwIpw0nIa+XFjFDHtiYXjKW7DxIP72uvHoimpmsuI4JU4cjwQtvYWIIN1t4EfSOeBmtGmGKhp6rE4aWQXLFVFraE6aH6e/L1WrWfw4OiGX80dZIpqmpWpqsF8qsJC2iUo99iMdWa4ubC1hwnu3NCaN7VvWqrI/xBOra5X6M10UnmvLi03kEsNsjq12BjX9xNLe2308Q2qZpfcq01rEwVbR4ikskRaz7iNfe17W8eCegxWyZ+HnW4lV5ZwTHcSh82Ghp5VhDj3UmkNiWv3KDUewcJ3ttHbRkVS36u8sx4B1vxvL8K7JIJnDN/iJlZt3wuDe3FrRwoveGNFcqEMLeVUOSNbEa9/jxXSI03xQRRySQE3Ey2ufAjlqrTZXVFRHIkrsfcAt8D8Bz1aqTDUvIC0jbmIv8ADX4+3mq3S7y5huJ4rlPHJMOjaZKVaeaY2N1VHP5a68aUQCKdAkUH8e5i9vdVzYgd7+3jlN0JWTcpSYqZquSYRqrJHGoQvK7NptVBqT7b2HKzFOATV1npX9GGG5eo6HM/VDB03746sRzMPMZbe5uX9xD7D34SvvRgKOGWuJqxrB+o2VMCxw4Jh03ysxKO8MYA2Qi7Wb/Va1vjwD3p8E0bBQGFFcqc/VGb6nE801usjPVyRqRcG4Kql/8AVsLDgRcWcE8BRIpwkmkDlbD6jGMZomlSQUVS5BWTQsStyq9iUUjv28Oefd0IMbRTdunUcaNz0vzHV5FzS1YvluuKRvR1cW0WlgZrCOy6ghbAW14F2bggxwoSoQEGaMj6keo/STImU6HF8xYSavMeOtVT0sSu6GniY+VHJNsIB2BRsBHh7OCNTgSOs1Z5wNjGjYejPP1HnrozRNT+Z52HhYJjIb7za6yL7Aw8PA8PbVesVptesUbM6k8NKergT7ear1cN3PV6uHbm63Xjz1erq/PV6uJPt5qvV4tz1erq5vbnq9XW7S/PV6ui3s56vVxvzderjfx5WvVx3Dmq3WMnmq9XHdrz1brjc35WvVxJvz1brgTzVeriWHPVusZa/fnq9XAt4c3Wq6Lc9Xq430056vV6/hy1arq9+erdeLaac3Wq6vzdarrcObr1dFuerVcSdbc3Xq63eHt5uvV0WPPVquJbXTnq9XRN+er1dbiBzderju7A89Xq6LXPN16vb+brVcd3hzderrf7OerVY93s5uvVxZuer1cLi2nN1quJawtzderiW156vVxLHm61XV76ctXq63aW8OerVeJvzderiT8eerVeJHbm69XHdz1erjfm69XiddOerVdX5uvV489Xq9cc9Xq7LWOnN16urkd+br1d3Pb6+arVd+F+br1evz1arzHXTw5uvVxJ15utVjYi3PV6sN+br1dG456vVxNrc3Wq462v7ebr1dNcm3PV6ujf90a/wHPV6uttrljfnq1XRI+nnq3XHcQB4c3WqxMbNcX10P8Ab7Oer1dn7Vh+o56tVwJ9vjzderxa3PV6uN+5PN16uvYeer1dXu2ut+erVeBBJ9vPV6vXA8fo5uvV1cgXHNV6u7i1vDm69TZi2IDDaF6vYZHAsqDuxPYfR7eJXnQyma3RZs04hnTM2H1MEVQfNKMsMFO233zooZj+6O5PAe6+t3Dp4U2ZNBbF0yzHk7Bo5MvTmomDLUz087i5qBqWilA0J7EfZI4JmrYtIHTtNLWFpR4TxoXMpZrw3N+G/P4abPGxjmRhteKVfto6ntY9vaNRpw+SrUKRrRoMUwZjxSDKuN1eZKxDJGlNBsRTd5XVyhjUeLMWAA4UOL7pwq6qVbUetCHgjYrLhsLYwqR1cg3uiaqm7UR69yvYn234boJIxpAaAHPEf9Rhj1Likxpcu5kinY1QDFaGsZCH3gdo57A38G0PfiN2YI6RSgeMVTElRBj3l0lYxgvOUjbaLmFQWUOfaxGnAOg6QeqkDbkgijZz1dFl30n4jhmUKp6PN1ZIXlilLRTNTsrRBYLgFo/LPce08NC0EIniaMO7ISY6KKz6fujOWsqGDNOd6da/FZZleGncXiTb/kmKmwdi3a+gA7cBVzcqxSkx0mgkFacKNXgnUCDGsdaTG6WQxyyOjIje8yqTa3goY+zsBpwjUggYVULk0Sz1JZ16avgONZfp8KlbGMRraJYAyjbSU6GzEnu0ki9ha4HJFyxCgEknD40ZNKFBR6Z8Op8P655UxnMsE8GCYVWNJLV7mgimhEnlhDI3aHzCBIw3W+ngvdAWmDxo0jGjo5kzhWYB6jsx4/K8VRhFHi26nljLyUcCSRjaIjYXVdSo8bcCbjaRASI8qOkCDRR+q+banFKlJcEncVElXO6LDoQJWF5pWHi4AIW/BC2nSKB77oWoxRccSqq+DD8bgxGoapqasJG0m3c8jdwhd9V2ga2+jj68BRaVVl6WZNwKmwmozRjMaVFVUCSOnhJsBYe9Ibakk+6OFLrhkAVVKiKlYPVUWCY1S1mZIKdadVZljhjKsJf3A7309ptxa2JpQXYoasd6k5lzF0erclUiRzpHXJOx72cguNhb3rAdm9o5cNpDmrqoQMPKU3p240WfEeoLYFkKvSakWGeUxRxSeOrl37a7banhulvWaRPo4mhAyLLj/UXHYZ8SXzGrDTRAQgIqoVsqADRQoF7kjjDiAjAUywjVhVifUDqRkTpLk+jpsKigjw3BZBLVTqS71FQE2R08D9mYt9phoLcL1s9/gKM3UAJx2CiI9QOs3ULrRgzYzlTEESKlRknw6MALsI96Q+LFQe3b4cVMWqWD4h5GiJUKoldVWUNbO8UMixbAUVj2XTbdR2H1cE8U5NHF9M+V0pcs1GICoWF2qTCanf722NQ2xAPC5v7Pu4CcyV4gOqkTzhTABqxjJcS1tLHhVRKDI6E+ewZ5FtqzmQ97g6DtwDu4Y0x3yliDjTbjGB4LEGSKuusdxuIJUWNgLjxPHUqJ4UTLFMKU1FNSSvQy+YI9S3bcQNbA+HgOPzG2k9Fs9UuYMvjJ1BlYVLtiVXMsqwL3WG1pZZQp1Fvsg9z9HBflwVieFGFsnGarxiyiH/0lC07mS8aFQPdQ3UsvhpYnw4K9VHOqjEdP80UnS7FY8XjkeKoq5PMqZip8xy3fU9wPAcoTNVS4UqmrfssZgyn1zyHRUkNL809Yvm1BcEsHh0ctpp7liv5cDjgLRnhQ+aUm4SBVYeO0uG0GdMVw3DNiUornSKWrOwjaQmxRruY2sB34YkSKD7iYoS+nvURMo55qosK82OWKVookdmKdtoIit7xv4jx7cJ3W5GNFJwNLjEKHMWMY/mPCvKaKSA0vmxSfb1AeRpD4XNuJhwrUYGjG9M/Up1J6MZCOW6eKlqcOrZ0kaKqN3shF1jUG4BI1J+riRRg0Y29wWatdyV6iMg9fem1Xh1XGaKtqKCR6ijmFgFXSTY50Kj6j8OLA+lY0nbR6jxCaS+WfQ16VMOxiPPWH4P8AzDynNQsD1TTU3mmzFjGPtWPZSSPaOKUIChO2kfcJBmKGrrf0lj609OP6sI6UlQssNTTNImkbR/ZG3wUjTTsObea75OmnFo1iKBLor6V8t9B8Rm6tdRMVjrKvDoZHjKqUp6QEXeUbtXcDRT4X04it7MMmTjSZDIbxogmcfVLjPRbrditf0drKSXCM5VXzc4MLNDDUqNrIiE/5QrZnI0LE+zhxOHlSvvEjroZcmdYsv+onGYsB684pNg1XRs/8rqqKBadCzqVDtWC8itr9g2X28YDwptFylWGyjDYj6h4/SRlyLJvWDDxUUsELNgldhca7MRC90ljvaKo1BdjcNqb8eU4EVZxYTiaKL186cY31WyJhHVGtpYcIrc4zSVFDSK3nVEQOoWYqPeVhY6fZJAPCsJIVq6eFJu57zE0kOk/4f+Y8/wCdDhvUCpXLy4UlPUCF4mkmq0Y3EqKSAsRIsbnTtbhi2nVVFWoGNWX4X6QclYNlnFSVFVjFVUS1SVQXyvD3ISkZUbD4qLDixDIRVkJDeymiD094tmHJZxDLeNrh000DmOWkkrFcSgEbQrTlFIbS9jb2cUgahT5VFE3yl6Juttcj1OM0sVA0zPdqirDudbiQ2u12Pt73ueF3cFW2k+3A1ZD0PwDLWQstnJGHU8tLiMIWSsFQB5sr9vMVho0V9Ftp9fDdpIQIFVKNOyhyWJmb3zp8fZ8eKqpQT9E+o0/V7qFjmSqWMRnDWV4vDdFuKEsfHUX4UNXfeEjo2V4eIxViGW8qYblul3KA8x7yEfkPYOWUsrpYExSjMm4e748aq9RpDbU+P6/dz1arA5Crck2Gvfmq3XHW1yNfZzder3dTbx056tV0CD256vV0AL6eHLVqurgm4+/nq9XdtvYduerdc0Hs+i3N1qsotz1eriSB25qvVx+0Rfnq9XdiBbtfm69XIW7Hnq1XOx1A56t1lRe3t+HPVqsoIt+v383Xq8O3tt+unPVuuQ7i/jz1arlYfQOer1dW0+jx5utV1oObr1eAA7annq1XJQebr1djm69WRQL2trprz1arIO/PV6uxcajnq9XIjTT7+erdYjcc1Xqxa9h+v081W66I93Q2vylbrgtuxF+Uq9ZgNLLytWr1wNW42a3WVADqRylWplxvGqDA6X5qqI+0Ft4m51sO+nfmgkrMDGvFQTiaAzMefazEVeioAKenYkG323+JPhf2DghYswjFWJ91E7twVYDAUH5YsSTqeHVFlcgNebr1c1781Xq5W8Oer1dgHnq9XKxvzdersDnq9XYHPVuuVje/NVqugNe3PV6uQHPV6uVuar1e56vV2BzdbrkBz1erw056vV2Oer1cvo56tV7nq9XvDTmq9XduerVd256t17nq9Xteer1d83Xq5c9W67789Xq8O3N16uY5Wq17nq9XreHPV6vAc9Xq75uvV7nq1Xubrdd89Xq9z1er3PV6uVvZzdbru3NVuvEc9Wq7APNV6u7e3nq9XfPVqvfRz1erokc9Xq435ut1xvz1arrm69XEsB356vVHea3NVuozOWPPV6uHPVuuuer1eB8eer1e56vV1rz1ervnq9XBpFXU89WqgzVQGg5YCtTTTNW3uBrx0CqTTZLOXPfjsVQmohbWw5uq1jJ/Uc3Xq4kjm61XR05uvV7cDz1erokffz1arrdrzdergW56vV1pe/jz1erq6317/wAebrVY2Y2/o56vVxOvPV6ur2HPV6uBY315utV1e+vhzVbrjuHN1quHx8Oer1cbhe3N16uLNbvpz1arCzc3Xq43I5utVxPPVuurjUDm61Xhc/Z7fHmq9TBnXN2S+mOWpM5dSsXpcCwqIG9TWyiNWP8AhjU+/I3+qoJ+HPV6qk+u/wCLBTwGfLvpmwgTOLocbxeIhR4bqWhuCfgZSAe+3lgDWsKqHz7nrqF1czGc29TMaq8axFySJ6yQsI7+EUQ/RxL4AKBb483EVrbTXS4dMDodTa9+1/j48qVVaKe4qYpZd5snh3IF72HhxunIqWkaKt7dzpbX6bfHmq9Ujyyt0IA8Phb4c1W672kLe4Vba3/iOer1c1APuC5YdhfX8tOer1c1AcbgLgjUDt30P0e3nq9WVYpN+3cbgey5v+p56vVlSLaexHbS+ug76+z2c9XqzKg1NvuFz9d+br1cQEWwU+F+57a9r9+er1cjuuEfS/exOgPYH2fDnq9XNV3RgkhVOtu5J+n2c9XqzKFA3R3XtqQb2v8A4f1tz1brtywBJttIspv4Dvr+p56tVxNlkDWvfXU2/h4/Tz1erojUNITfU/02Hbnq3XaOmthcG97XFj9Pt56tV3uZf8ofEXsdBp4eP089Xq8AGHvHv7PD6j2/p56vVkUPYkD7NvqPh9I56t1zbeuja99b6j6Dz1errYu2w9p09p+n4c9WqyaozAkgD77D2W789Xq5tv37hofYToPAc9W65fpGAIva4+vT8r89Xq8uu5SNCPp+jTnq1XLYslr2B0F7+HiAP489W6yXQH2Aki1z3Pf9fZz1erNtLJsve+osfH2H235qtV0js+qHdqfEWPw5uvVmFo12Hvpr2P583Xq4C7jUgAA3AOvftr356vV4ICoXsG1Fjr9/fnq9XrXAYDYCRa57+Avfx56vV//SsoIv2JHALQ2rkBb7XPVuu+er1d35qt12D4nmq9Xdza3NVuvX5qvVyvz1erl4c9Xq8PaOer1d+PPVuu781Xq779+er1d25qt12PZz1arw5qvV34c9Xq9489Xq5c9Xq61Hfmq3Xd+er1d89Xq756vV3pz1ersew89Xq5du3PV6u+er1di1789Xq5du3PV6vfRz1erlz1ervnq9Xha/NV6uQ56vV4W56vVy5qvV7nq3Xffnq9SHzbNEZqamc2JLMPqHHWxKhVTsNBFm/FkwaGjqpACvzEanTXU8UXCtMUy0Jmh6wDHcJxd4vlGEiiFVuD2Ki38eEDbk4DppTFKHtwxr1dfHnq1Xfw56vV3z1eqIKWNajzkJUnvbsfp41pgzV5rnU6xHjwps0GuZcy0GB5eqUrr3hfzwAL3ULZiOE93cps1a1dHvpraKC7L/AFtyv1JxmkwTL8k1JUxhERiAbMvvE3Glz3APfgKOYtuApxEmadSsLOFDll2slqy9S9QlSHdrSItg3gSbaXv35JqDKB5U2KWY5Wnq931HPV6u9ear1cr6+znq3Xr+HNV6vePPV6u+er1e56vV19HPVuuQtzVar3PVuuuer1e+PNV6vc9Xq9z1er2vNV6u7m9uerdcdb6689Xq9cjnq9XROvPVuvA89Xq8TzVer1zz1err489Xq656vV7nq9Xuer1dac1W69zVer3PV6uu3PV6u+ar1cdebrdd89Wq60789W68b2vz1errnq9XXPVuvc1Xq9fm63XV+ar1d356vV1zVer3PV6urDnq9Xuerde56tV3z1er3w5qvV4nnq9Xuer1dc3W69fmq1XEn2d+er1dbuar1dFrjm69XVzzVerjfm69XXPVuvc9Xq65qvV0Tbmq9XRPN16uieerVcb83W66vfS3PVqvc3W6656vV3z1er3NV6veN+erVe+jnq3XfxHPVqujz1brrnq9Xuer1e56vV7nq9Xuer1e5qvV7nq9XXNV6vc9Xq9z1brjp28eer1dW9nPV6uJvzderrm69XXNVqvc9Xq9zVerrmq9Xubrde5qvV1bm69Xrc1Xq7K356t11t5uvV7aOar1etpz1erq3PV6vW9nNV6urc1W69a/NV6vbT256t13sHK16vbB489W67Kjnq9XRAvz1erq2v0c9Xq8PaOer1dc3Xq6uR25WvUmM+yiDLTkEq8mhA8Rb+njZpwVWr1Aloa6SfD8YmZKaKOYqy3vuC99PjxejCmFVVNUyw4fDMrsJQrvYk33DcTf+ngg20SbKCnOEtRi5p8WnqHMkYKqC17p4Lr4KOOt4VZWNIvL+Efz3Ff5ZJKsTO2he+29/wB72X9vDCYpLE1YXn/E6LIGR8P6ZR0wmrcPpWMs26yqJBuAU3sW18O/EradZ1UsWrQIqpzHcTp6uuq8RqHMgpA8sgJ0IB91F/4kdOGVFlGs9FnqkxzKs9VljGXvSVzkxq0lhHu7i3gptbhVd2oeT10a2lyWjBq4vrr0cy36o+iWK4zhM6PiVDSw/LPazgsN2zw7kW+Oh5HDazZuDzxocuIFyg+6tefN3TfHMCxGfBaymkE8EkdMY5AfNWYLukRtL2AswuLW15JjLwWJqP3WikxReK+s+TrnhpEeSRSR7oPde9rd78NRRYan4bVzVkbGZB5cZBN9DY9jpxyqUMFTnCirs0RYlJI8MEC06uqm0nkhVSQRntu23tfTjCG9Iin1r1GaZ85Y5lM45PDlWrqJ8MSR1pZKmMLM0QN0EiLdQw8QCR7OXKeimQrpoO5sR82by2G55DcuDoTfsR/DlIq80rcPiapwyeqmQiOmkSJ7MurODsO0+9rYgkCwPjxqadp2y/jEmO44MKoKXzgoO+MkdlF2KN4EcZVgJp1GJilHA+D0EwmwpvOWVrKWGqm/7yjtbjBxGNPjA4UK2L9ZswZvwqHLmYMQq6mmw9fKoxLMzxxsPtLtcmwJHh24UItktGUgCdtGqrguCFHZsrhgdZSPVR4dUnzVlW5C6i7d/rvzyxxp1BExSOzLFJhdXUUM6idl3xwkm+ntB9o9nFjfiFI3fCYpOrjONT4UuDYhUMYFF1Ab7hxXoAM0k1kiKEefL2GNkemkxWpkVpGKqzC53AXH0jiAKOsxRhpGgTSXxjDyuG0UdEpFSyOGZTYMvh37W+/j6DiaTrGAoU8jZzhwzJ64fjNX/pFO7QQwspLR7v31fwtfThQ+wVLkDCjdh8JRBONI7HcLxmqxsjDI/ehiEyFTcyae+S3c3F7fHihEAY0lXJOFClQVOKwYbDmeR2qKemplSMAEbLg7gy9wV4UqSCdNHKVEDV1Um8sYUc3Y2lJHUGPzIJzK9ruFjUyNtF7EaduWcPditNjvDS26BZVxpcytmXCaYwKs4ejVU9+Q38E/wnvu+7ilZEQaSIBmRVtdb1OyNNlqgwvMwlw7EsNnkZlqUsfeTWzdyh7EeHCEME/bjRsXQNtE8zjj+MYtjFRmbplWmB4GjEuHmYrLGR9iSInR424ZobAELHrSBayTKTTL1syZmDqDgWH5/kj8jE6WBRUgqQ0qjUsCBZzY/Txu3cDRKeFbfbLg1caCHKObXw4iShRonj9zcRYhr66eHDhaZorSqrO/Ttn6vzDEKPEZBKVUMki/vFRqrA+wcD7yAmjVtU0cOSZ5ELKQu65B1tr/AG8Lqfqpb1M5dr+jfU+HqDlcNTUmLgM+0kL5h0dT4DXXhqyO9TpNMLOg6hQt49kSbrvkvCc/01UamtNqSppZEvCrqAolYjRDJpc+NuA25JtlwKFTEPJk06YZ6ZaPIVJHl7GNs1TiwRbUmram7lm0At/DgYfuy4Z6KPWmQkRRwOnmVIcEqqYYVRpHHBtTeRua/d9fD6vo4VtOEqp11IihgqbmYOP3+59puf48lq2PhqNX/uqFOxV/KJF/HhhSKobXJvzVbrCwuT7OVq1cADpbT+PNV6pCyEe74Hnq9XW0NrywqtctoA0GvN16sqpfsLHm61U+CEMb9uer1NWaxAcGnWQmyo+g78Yc2U8jbVTXVqXEIoHaFl2maWIKQNCGNtPEe3hWAKPKK1l7LYheCkxBjJJGk0oYahXLWUkewAWH08spfRW0po1fppw2agzF83GqkxREstr7RI2r2+HNtmVUy6PDVpmGDfRx69h39p+vh5QfqTJGe3s5uvVxRO1vDnq9T9SjelvHlDVqk7Cfhfla9XAwi2nK1augp7nw5qt1zCEd/o56vVkVAPDm61WZY/Hvy81qsn0X05utVz2i5056vV3tt9fN16sqrrYjXnq9WRUJNv105uvVkGn16c1XqyDUft5qt1nUHS4vfv8ATzVboGusuPQQUNNluoYoJA88p7AInuruPYAsfy5HV8vWvChzZI0pxohvU/PIosm4dQMoWrxDcC7qWVFebahUnX7AB10txq2b1KnooweVAoneaIepHUDFZSh+UpKhvmTU9tyqvlkIv7pPgeC5soaHSaD6wpw9VQMAyVlzAMPpKijgKyU7qkjup3A3DdzqVa978ut1SzVEthNXgemEzf5sKVGB2I7hP+I99D7L8dY2UWXG2jMbSy+zi+i6iUespa+HKlPWYdII6iMyMuncWAsfv4S3UYTR1acarF/l2GYTlOZa/wDTJL57Tt2a7Id1iNRe33cJASpWFCCABjQJYdmj+fyQYRQB6WhhVI7X3iUqvuneO9vhw2U3oxO2kIVqwq5r0iQo/T1Zo0ADzOwYdj2ubcXW+yiW6+6jpUzHsw4Z0V04qmt/A83Xq5SRh156tVHjFm2tz1eqUo056vVmQc9Xqc6Zhttz1eqYB3J56vVlFuar1cwL89Wq5hfYOerdZADbTm69WVTbvz1aqcBpc89W65e725qtV1uHN16ut3PV6u1J8e/PV6sq83Xqyi/N1quY56vVyHPV6swHPVqs683W6yLz1ernYHvz1erC8XiObrVRmjtpzdergQQebrVZAeerdcweer1ZAT489Xq5356tVzB056vVyvfmq3Xd79+ar1d81Xq7vzVbrmDzderle/N16uV+brVeBI5utVyEhGp56vVkWTnq9WQP481Xq5h79+er1c+er1e56vV5iAtz4a8qcK3QV4rjmS87UVblWCriqt5WCoiRxuCudp/v4E7lxq6SW5nppQKri9QXpCjylkivxfLAkxeWWYXQhgYoiLfZU6gkAE/XwJGxVZLBBkfCih9iUmNtdfhz5E6hZZz7jWMz0slFgjU3kz7ywjmm0MYjVhqY9dRwY2olUikdohSduyrV845YwPOGCy4TmCAVFM6OriwLBWFiy/6y9xwQLTNCJCtNUMdauhuIenHOGLY3l2rHytVUUzCRYWePyprlp4h/xap0IPbUcWNnvhB2irH9mZFLrpp6iMv5rxnDsDzSflJ8OlalxCnqCt3p5o9qSqhNmjcakfTy5ZIFXDoNBP1t/DX6f5qnpsb6PMtPDisdS7UzMGjEkR3Eow+yJfANoD48fav1MmFY0ncs0u4jCtePqX0zxrLOOVmHfLSwzwSyJLBJEUeN0Yg99CNPA8HLbgWJFA9xsoMUCOIYfO6hgbR7Lndpc+NvbxUDSU0lGqKnDJ1+VUrIt7MPh42+HHttJ5iphXGa/Dyd0jMTcquut/EDtz1brqDD8RoZjEVaKTtZhYg+NgfaObqtbEP4ZHTeTpz0Uxnq/iWxXxl2hpC4InZIr7wEOoVidCO9uBO9X3iggetCuyRoSVGijevXq2MbzXBgeJO1VLGvzBgRwvl6jYde9yLleG9u3pFFdw5qNVc1GNBMxx49BAscqsXMTgFBbsVHb6u3DWiqr1vQXnrEa7K1FhGGxGlUyu1XNOfdRGS+9AdBuN7W4VO7aOGtlEV9e4wqr9RGa6PCYtlTQypIoI+3A6KxAPjsvf4g/DjzOykz22q+ayAOd7ttuA3t4vouNMLxYjT/AOkMC4J029gPby1VqRNA9ZIsdjvYa66afHnq9XcFPLAQWj08NdDbmq9Rico4liGCdIa+eSpipsNxOomg8pUBnmlEP2i/dYwbD4m/ES0gqFKkmBTd0U6FZw6yZgo8Ay3QPIJZbS1FjsiW1yzn/CLae3isqAxNNhJVsq9LpD6SOm3RNqCrr2XE8eUecPMQCNT+/I+7vt7gn8uBp9/WYGyhE0wECTtrv1Zesylo8Lh6SdMXpq+vqb/zGop2BeOPTcoYfvt20+z4cs23qEnZTLrmnAVG9PPTHGzX1VdmAS3q6ZFUSHe4adlSNFFy1wp7Hx4CM1vEOAIQZxqzA1UeX1Bei3EOmGS0zzk9wtJUTIKvD3P6SLzLCMIx0bcwu47jw04FnBohSqWOWoAkUC/SnoHUZl6pUlZnCuX5pqRo4qZS3uonvbPd0QG/2vba/fiVLgfT3Y2HGaqw2NWNWL4T6LsCwaaSto8ZlSsGtJKYUZYJCR+kMbaOyjQA6X18OXby8IxmjrSBRL/U501xuvzlhslRFJVmChjo4Ga7GSSB2jZW8C7Gxt8eFj5KD50U3LZURVi3pKyJXdLMkPkvHBHHiDCGtkRD9lZVts+PlkWJ9vBdZjQIO2n20aBFGxLW0HDmlFYubr1dX56vV0SO3NV6ur89Xq43Hfnq9XG/N16ur89Xq9fw56vV1fmq9XRYc9Xq4k689Xq47uer1cCeardcN3NV6uBN+arddXFuardcC3NV6uDHnq9XAkDmq3XAnw56vVxvz1erhuPN1qur+Nuer1e3WPLVqut1u3N16ut3PVquBPsPN16u92nN16uO6/N1qurjtz1erju15uvV1uHbnq9XW/X289Xq6LX056vVxLeA156vVx3689Wq47vHm69XW/m69XRb8+erVcS9u3N16uO7m69XFm5utVxvbm69XHd7OerVdX5uvV0T4c3Wq63c3Xq47rc3Xq8G56tV1e/N16ur315uvV1fxPPVqur83Xq8D489Xq6vrz1arlzdbrrS3PVqur683Wq9cd+erdeBvrzdar1+erVd356vV3fwHN16uB0J56vViZubr1cL89Wq4m9rnm69XG5BsebrVdA+PPV6u9Dpz1erieer1dHvrzderh3Hb7+er1cNb356tVxJ105uvVxJ8bX/AF789Xq4nvbm61XR008f1tz1eronxGtubrVevc689W64i9yb9zzdarsnx8P1156vV0WJ7eA56vVxJ1J7256vV65tp483XqbcUojXw+Qr7FvrYXuCNRxE+z34iYrYMUy4RlKgwp5KoDzJ5Le8VA2qNAFA7DjbFslnHaarTFjeDsGMka3Pst+Z4cg02RRYs7Q0VHj5rsjTSJmIqFeKlj81JrfZWrW+wKP8RIYDidZjZT6TOB2UC/UvOXVrL2Y8OzBnCgpYaXC4POihpiZ0llLWvLcqwsfs2vbvwP3DgQsFe3hSuBo6qjYF6yqGgyzVYxnGjPzryyGGCI7ESMCy75H1uX+sDU8UpvTHTSXux00pemXqGxrrRgtVQz4NQ/Kq709TUSzlqVt2qxLHYu9gffYjbftxQh8uCCK8ERjRPcY9P1PDnevlypiFHWUWCebX1qKkkcKCGUSfLRTMxuCfcv7LjhK4UIJpvQkGaecM9VWTc3Ynis/WnAV3xwBaWUOq01JTXWNoqdAAzSu1rHvb2C/GnLgOpgbeFP21wnXjsoJc64bjk+NA1AEQ3gQbRttGRdFO3QkJbTgCJAJoG3Sf2h86VjYlgPTXCUzbmAojJE7U4eTaJJbWjQk6KCdPh48aZbVcr0D16h015tONIH0bdYujmA9QMc6kdVsEmxrFK+VRDKkMdRFSsx/SbIn13sbKr+CjTkwMtJtgE8AMKPm29Oyi3eobqlhGearL+B0kUixZdmxGCKPbsRYKioeUbgnd1JBYG4voO3FQSTj00rdIUMKGjBup+VcsdHh07eqpMTlr4vm4pIyXZD7ymnqxbd5yD7B7BT7eEamFKXqg4UaJWA3p6aJ/S5owgY5h8IJeaCRaiqjVLKENxHEg72Ue8fb8OGhSoigUpropMdX875AqKkYll5DWxUti0cY2Bie5N+1h4ePKIbURBpAGyNtR8GznkxMmPmDEZhh9VKhWGkY3Kr4OoX3ix8Ow4jLCiqBj11YCgRzH1AmzXiEKU0YQIEWPS9wnY+74j+nh4lruxTahQ4ZXxCqrq+lGJ+ZTxNGsb7FBLkG4BA12+z+jjIM0eWxxoR88dDqrMmCPj1GrRRbdnypWzMSNGYEXB+IHHm3dBij11nvBNG26D9LcrZJ6XtmDEIhAMMhCwxygnzalv8rNKZLGw0RFP7oPt5Vwl04V5tKWE48KId1/x6iz/iUf8jrJcRWhJ3xqFWFWbQqltC1vu7C3DtkJawoGvXJdV1UWDK+NYfkml8ygLU+IRyMTvFmuxsF2k2ZbaWP08MNIXSIqINQcfxLC8Yxenx3LWGLI1NGfNgCko0jG7MVPgDqPu5Qp006lU0q+mPXGfpli/nZgolxKkqPeqILCMpZu8Xgp8O1iOFVxaC5G2D008rxjGjEYj6y8WrsLxDD8p0S4e8kUfy04nvLGd1zK9xZtw0CjQd+FacoSCCozTYbArrK/rPr4qGbBM1Yd87LISxlUhGbS28A6E/dfnnMmCjKTFMqYCtmFcsS9XVPT0kpyvhUkbBGErTsCAT9lgnYgd9TyyMox8RmqJthxNFBxbM9Xm/McmYqqrlmnqtzTMxs9zpYntttoFGgHBIGu7EUY6QNlC9lygmSA1NPeRUCmaQfZ3EXESeJIGrH6hxGoRVgiKecGypjOdMc+VjQzSuzLEWYeVv0uLkhQEXU3PfvysxWg1Jqwr0+49gORcAkxhMUrDXVkbLh0EdOTFPEpMEtZJLfZHCkl1XSxtpfiNxHeYGhAwe7GFE7xyOCXNsMeLgqKWqURSOSUapdiDO5Hcre4BsCbX4+BVKs+yP0GwKgyph+JYfDA2LqS0VTMQxkL6NtN7XHtPje3C51vXVy0COukxQ4BhtPiuJy5cBmxGdZqWaZpLoZFVgNxk9538zhGqRh0UlSjaKCrCcj44iQVOJwzviYdV8lE3l7n3WVrEKB7Pr4nJ1UnS0Rwqx3on6dsxZ9pIq6iBwPC47pLUkHzJmbWVY1/e17sdPDiNFqp4zsFCAeERVl+Q8g5e6bZbjyzltHWnVmkd5G3SO7fadz7SfAduClpoNCBVSZpYncftXH1/t4oqtIvqFkDA+puVKnJmaPMNDVlPOWGQxswVgypuGoF+/t57ZWiJwNUReoz0x4FhGdsQwzpVi0lRXYZViaHBJYm84Ki+YxjmOkoYA2A963ttxvX00hLYSYHsrvJ2Sct5yylBj8Ek1ALFiXc++7tYxEH3SSdLDtwNOFTSopKGZo4/Q70m4L1gyjLmDqvX11bJh8k2H4WssoaGmp7HeIoyLM25jZvA2t24bso1iTS9LeHixoUujfT2P0+dRabpjn2d58PqTGMv4pKoPn+VuYUVRIdIZ1J3ALYS2B7jhlFGM4QKNd1WhOBw4d1MpgfPwSdfmLaF6OZhHOjfBbh/gRx2mk44ULstfR0tK2IVDqsESNKzk2UIBuLG/hbiiaSxQfdK6Gow/JUFRXhketlqKtYzoUWaRnjW3/ELH6+bbECvK20t5Nzm/t9nt+HFFM0F3UGX+R4ngeY6eGSoqY6k06wwrueVJUJdR7doG4fRxtStONKW065FCzgWX8952opDgGFtQQyIyiqxI+UilhYMIVvI5F+2g5XvZqmgDjQI+kjp/ieQfUNmDC8WCzTUtA0bTBbXcSAMRbwe9x+XAuwNKyKbQnSTVnjSaW8fy4dUpqItRFJKYk1ZRc3B7E256t1ycgDXm6rUWVdy7CbA/w/t56t1yvdbWt7L89Xq6vb3bfr8eerVdA/xPPVuvGw/s5utVjuST4356vVyAuNo7/r7ebrVZVHt+jm69XLQttHgNear1eYX56vV0dDb7ubr1c0Nzrz1erkAfHsObrVc/H+HPV6uYta1uar1Zex15uvVyA0v7fjz1er1u9uer1e7dtfDnq9XibfRfvzdarwGt/Hm69Xenbm61XYAbXsDz1erkvvfs5uvVlvbUfdz1aru5B936/hzderILHT2+HPV6uVhb4W56vVwK6WPjzVbqJMWhTdtZzcWVe5JP3AAcpWxUjYew1P581W6xLGBoPHjVXrKo0sPHlatXnVQCDoPHjZq1BxmnP9PhcRpcN2yVBv8VX6bdz8OLWbYu4nAUlceCPOgGrsSrsRqDUVsrSu3ck/wHYcEjbYaECiRayvE1Ctc34/TVclUDnq9WQD289Xq5W9nPV6uXN16uwOar1c/Dnq9XrHx56vVytz1ervw5qvV7nq9XLm63Xvhz1er3PV6uQHPV6u7eznq9Xrc9Wq7tz1eru3NV6vW156vV3bnq9Xduarde56vV7nq1XfN1uu7c3Xq9z1erkBbnq9XYA5qtV39HPVqu+er1e56vV7m69XfN16vc9W69z1arvw56t17nq9Xdvbz1erkOar1d/Rz1ersDnq1XfPV6vc9Xq656vVxJ56t1xJ5utV0ebr1cC1uar1YXmAGnPV6orSE89W6x356t1x+HPVquzz1bro89Xq65qvV4gHvz1erizqNSeer1QpatV5cCtTTVNXXNhxwJpsmmySck9+OxVJqO0hPLVWsLN4c3XqxX9nN1qui3PV6uBc305uvVxvrz1arjut8ebr1ct38Oer1cSbm55uvVxLAd+/PVquJN/q56vVxF9eer1cb2Gv183Xq4ki/t56tV1ctz1errx9vxPbnq9XAnW5HN16uO8dh256vVwLC3vG/wBfPV6sZkv205utVjNu5156tVxv4D7+brddb79ubrVdWYnvYfr3PPVqmDOeb8l9NcuSZv6j4tSYFhUWpqa2URqx/wAMan3pG/1VBPw56t1Ur11/Fdp4PPwD00YR5pF1/nmLxEL7N1LQXBb4NKQD/h5vSTXpAqo7PvUHqL1gzI2bepmM1mPYk19s1XIWCD/DDELRwqPAIo00147sqm2mSnwwMdzLcj4dzflCqrgU9x4cBuD/AGRr+v6/DjJNORU/y4oQdnjfUfwJ8Pq5Wt1yK2JMhI0Gnsv/AG89XqyBSFv2Ghve9z7AOar1ZFUC6sDY+J8faR+vw56vVkKg+8Ne57/Hx+rnq9WfykDEMSfAAH4c9Xq5iMKpVgAPYNL/AEc9XqypG6L7twTbX+OnPVusgCq14xuv7f2fSeerVdeWNxCgtpe3hodf1HN1uveG4XbXTT8vj7eerVcwD9k3v42/b7Oar1d9tQdRfTTtf4683W65lNLG/wBPf6z7T7eer1ctrKm9hYi3gCf+B+Ht56tV0VKt7ANRrpf6Py5qvVxtYl0a1tLn4du3s56vVkC30uRa/wC79fPV6ukR201UEi1tdfH3jrpzderIbJcX8Nb6d+/ft9PPVuumAPstYa2/h7SOer1cljYAFLH4/sv3056tV7aA20OL6AHsCLfw56vVljW92JuSPZa30c9W6yspvr7trXJGg+rvcezx56tVwsSCpa1/G1ifp9nPVuuTXFwPtdyfp9lvHnq9UhrHVT3se1wfA3PPV6u7gH3wNw+Hf9tuerVciDKmugv3/dJHft8Oer1dM7lfeNu9gew+oeHPV6ucigNukJLaDX+H083Xq6YX90kXN9P7fhz1ersG9mWzW0vbQa2Nvo7c3Xq4KI0IHf6B8PDwtz1ar//TspvwEUNa7ufHmq9Xrntfmq3XfNV6uQvz1br3b6ear1d9jfmq3XfPV6vd9BzVbrnoeerVe8Oer1d81Xq78NOerdchzVer3PVuuXbnq9XV7jmq9XYt4c9Xq7789Xq756vV3481Xq9z1bru9+erVd89Xq7HPVuu/ieerVd38Dz1erl256t13fnq9XfNV6u+er1d/Hnq9XK3PV6u789Xq99HPV6vX9vNV6uXPV6u+ardBDnOGMZnoJbksVm8T22jT2W482IUK8r7TSFzdQx4q2HYXL9mWpiNu+qnw5u7MQKbZEzQz5Zyjh2XJZZMNLIHJJXwB8bezhclgNmRVwZpaLoO9+Ka3Xfca83Xq7Gunfmq9XVyTYi3PV6sdQzJEZEF2XW3KKwqwpro8RXEIHYjayk3Hw9tuNtr1VtQig9zzlPEcyZLxhcCcJXQorQsf+Je8tz2uOBTO2VXGlKdvxpoCQaK36acjYpiGcMZw+vgWixmjX5mliICCoK3JW/Y3HYjx5H6bYgwrAjppKyIONHCyspihCvAKZzcvGBazk3fT4n2cnVAhA8qdTtpfr2HG6frkRz1brwOunPV6u7m2uo56vV7wuear1ev7dOerdcvDnq9XXbvzVbrvnq9Xgeer1d81Xq6JPN16vc1Xq8eer1e+nmq9XtPHnq3XV7c1Xq7vz1eriTbnq9XXPVuvc9Xq9z1er3PV6uuar1e56vV7mq3Xuer1e5qvV1z1er30c9Xq6+nnq3Xd+erVdc9W68Tz1errnq9XXhbnq3Xjz1erq/PV6urm/NV6va89W69z1er3PV6vc1Xq9z1er3PV6vX56vV7nq9Xuer1e56vV1fnq9Xr89Wq6vzVerotz1ergTrfnq3XRvz1errm63Xuer1e5qvV1fnq9XVze9uar1ceerVcSb83W6656tV489W68eerVe5ut11z1ervmq1XXN1uu+er1dc9Xq9z1er3NV6vc3Xq9zVer3PV6vc9Xq9z1errw05qvV3zVerrnq9XuerddX56vV1bnq9XXjpzderq+mnPV6urnnq9XXPV6uuerVd9uerde2nnq9Xe081Xq9t5uvV3tPNVuu9oHPVqvWHPVuuiCBpzVerrtz1ero81Xq9Ynm69XrHmq9XduardesOer1eIHNVuvG3bnq9XXNVuuuar1cb9uer1euOer1cb89Xq9fm69XiL6nmq9XEEA+8L81W6AvrHmelgp3w+mkIensGHhdhcDmkjUasTAqtvPGdoMDmmNdT/MbVdVN/slxbdp3AJ1HDUIpIVUR7GaPA2k+fiUNG0kgZU1Adu4+n2+HF2o0kKRtooXUrGJhiJo8O2okBIC9rqO4B7a8WIphQpQ9Kt2YM84ZS0FhPU1EQRWNgfeAdTfxt9/hxWTApkCTRtvV5NNhtNL8wBCUGyKIEF7Ktg1+9gPbzzJwpx7bVOuIYpT0WH11NJKJZZ1j2gE2HvhiPifbxcBNFxNCVgFXhVfh1JXYZ5dNNDoz6KGBtb678epmatz9DnqXkSpbJmPVkT09Qnyqhm9yaRPfELX1EhS5U2toR3twK5jZpcGobRQosLog6TRwvxBOg2AdQcnwdS+lMcYxmCj8uRlFvMQINHt3kjHug97aeHAnY3BYOlWyaEN0yHRKdtUs+kP0m5o9RVXnI5bzHh2Xc15Eo5cbpqLEZ1hkrhSNvmjpjINrzJ3CH7QuLHg6ubsMFIiQrjQKZty5MbRRbI5MSzFiU1Xi5QbnmaV4Y1UEs5ZgVGgG/sABbtwVIbwohW5Jpgq8doxh9RgtFTL5JljdZJFvNHIikOkcg/wByfuVIv24/3XGmNfCkdUs/zBp6i6+7usfAH2c0pMV4GajRYglD/o7QebHLq+trW7MCOx4jWmlCVUbHG86emPNXpfytlbLOXq7CureGYtUJX4n8wWosRwyRbw7o2P6OohfQkaMvfXsTBK0rM/bw/CPnNGYKSnr540mIsvZj6c1rIaZXM8SzLOUt3HvqrdtPEcoSHaUhJbovk2Y6mHEnajYqspLk6kbrm4+7l4pqcaXWWKyLFKwYd5gikAaZg7e4xAvoT2cgWHGymnwablxvBZ5pcTSslo6qmdWEDggyC+oU9gRy2k7KrqG2uWP5rWpq3r4ZtyTRqVa97HxBHgeOoRAimluSZpL4Xmqvlcxv+kBNwGvY/C47EjijSKTBRoZ8c6knGcEwvD6YFhSbmZbWZXPcewgDtxIhnSSTxpat/UABwp+bPMmN4fFS+Wl4iCTts1/BweNd1oxp3vdYipuBVcX89MeLbWjYMjMRbQrcML+Ibja9mFOpOONCLHVJhOHBSzlVY7N32o17lt3+H8uF5Go0tB00vpcj51r+n1f1RgpqiXAqKenpJcRp1LU8VRMCYYagKfd84A7bixsdeXDB064w2V4vidM40H3S+fE6bqJS0uD0hqHmZovIIuQ0qGMsoH7uvbiN9GpNKmFlKquR6A9BMo+m3JsONZ6eabGnT7SAsIAz7ljUHx8NO3A088XjA2UeNt92KJf6y+p2Xc14n8pgtVK1XSljvcWO0G20W799eCGwbKcTRLeOA4CivZGx/Okq/wA1k21HyCEuxU3MYN9pI1CgcPHUACidtZo6WAdT6jOOVaTDqWzCOEtu1I0bUAnxA0seAtxvQqhWhzWKCHN2UMOkxqkxHC3cUuMq5UKR+iqF+0rj2X4bNOGIPCixxsTI40Y/o9VSZKhp6aukuyyrLJtb7NtLA97e3iF46qUtiBR9MLzzh2Nxg00yiGUCxLCwY9xf8rcJiCKWxUj1IdKKPqJ0gqcKijDTxRCppidbSRC5QEdiQCOWbcLZmqFOrCidehfO2G4bVS5RzIrSGSRwsDNbbMhPkl/apNweJ8yb1jUBS6zXpwo/qSZNw3GpcwZurFNc36KKFCfdLa+8Be3gFHs+nkRuHGh+gGKVWH53w6rk/lGEUppd8cjh5P8AKFwbP7o+yWBvw1y9IcdAIosvSUNkipa1jhO+8jsT4DksIEVHKsajs7Nr7eP01XFjfv8AXzVerraAoB+PNVuu9u0eA5qt1zVF7W+j+3m61WUC+tvp5utVy2WNh4683Xq5qg3aePfm61TtTABTc2+PPV6kvm6GaTAaxo9GETke3QcYc2U+jbVWHU6ilrcRmMa2SSS8fssUuxH18K5gUdgTRdqCSjy7LPiFe+9IYKhSQO9jp97G3Gz4sKdHhoX/AEdVuL1XUaTEcWcCSqhkCoAdqroYwP7eLkgBQAovdkpk1b1QC8NwLaDhpRNWaRLeHjzdarHGtu3PV6naiUg68rVqdPLt9q1hylbrxQ3Hhz1brC0fvEW/X+nla3Xe0+PNVuuYHPVqsqDsPqHLV6soS+luWqte2635avVzAa/b4c9WqyKpOo56vVnVdbDm63XihBvz1arkgP8ATzVbpzo4i7mQL/kwWJ+gX7cQXKtKDSxhOpQoo/qIglnzBjGEzlfnf5TBJTw7dwlWSRmH0arYnwPI3KvFj00PGx4cKI1W5BxmgyxDi+bEerrhTQwrG7XVAFsVX2tdgPgOGiHgVQnATTZRhJoPanERgNL/ACukkRXaMLcjd2Nn+stpbhulOvGkKlacKS9dj2F0dTDS4rURpHVzKhF7AE+A8SfAcWJQTiKSFQG2r1ujeBUeXun2GYXhziWKOFSH/wAe73r/AJ8M2xAoPuGTjQtLH4d+KaTUSv1j+THlOieYH/enZr22sNT9XCK7o8s9tVP1z1eMfNZfj/3mRRvbxJBbcgPjcaX9nClPhg0eHHCmkYNTYPBRUNPCEaUARoq6Lr7o08eP6tUmmoirg/Snhq0XS+iS4Jcu2ngb2tw5tsU0Hbr7qNhCB3OpHDOi2nBCfHm61WcAHnq9WKSO3vLpz1ersaHtbnq9WUafTz1erOpK+8Oer1OUclx8eer1S1F9fDnq9WUWPbmq9WRQOw56vVktpzdarkLW0789XqmKQBz1er1+er1cCTfmq9Xgebr1ZARz1erIDzdarIDz1brKvN1quYHPV6pCjXnq3WUaDXnq1XO/s5uvV2Dz1ernfmq9XTIrDXm69WJora83NarCY+br1cdRzderkDbnq9WQMOer1cgeer1cwdOer1cx8Oar1d81Xq9ytbru/N16uQNuer1c9wPflq1Xr356tVxvpzder1yDfnq9XISHx56vVmWTnq9WYN8ear1ZgwPNVuk7m9K+XLdXFht/OZCBbU28bD6OI7gFSCBXqqNw+txfJHqBp8XxBJKfCklilq5mDW2Rm+zXQEkdu55FyyLdYUeBpCklKuqrP+nWfMN6j0dXi1FEUpkl8gFjfcNu4n2ePBlZ3IvElUYbKMgQdlFLxv1ZYzkXrEvS04RGMPoVVZZL2dizHaUt29yxtbiK3ulAx0GKYdc0KirBMNxKlxSghxKibdDOiuh+BHjwag6hNX20AXXbpbhfUDLE2DV8avFPYJf91idVv7G8Pjyg/ZGRT48Yg1rgeqr02ZmyFnQ49R1go6eKnWJ5Dv8AMIhcsosLm630Ps4J2XQsUVOtlJmjMeiz1QUuAxP/AFixVK2SkYUsQnNxMjqR5bgj3W2gi/joeIH2McBS9p3DE0ZHrf6eulfqWyFJS4Gn8sxYVoCVJQSArUi4ibbqLeDA+Gh8OIG3VW6+ropcptLyY99a+nqa9HPUHoLN/wAbKgvSTPLClTEGdNwYqpcge4xt2+/gyYug9soJ3FqWsaI7i2SMzUNGkUkBkSLdteNNx2nvYi9hw8CpokKSKaaCgpKGYQ1FdHFvtpd/dN9QygXJ45VIijN+m7pm/UjqpheWqSJp0rJSZKipj9yOJNXdITclgoO3d4204lec7tJNKmW+8UAKu+689U8sdKsjYZ04yhLJFhmCU5k3FF8xidU8xhoWPcgcC1o2p0lauNCi5WGgEjhWtr1FzTU5pzVVZpxKdzLPKWDm7MPYCToPo4M0iBFA5R1GaQf8zjnKLUwhkRgWYaXv3tftcezlqbq2/wBE/U5aiB8r4fM/y7R+X+mUM6RA2IRh3b2ezha4k7aNWlDZT768sh09Dn3AOqVRKEOM0LLM4VSnuReWEkPcsVt215tnorT/AE1UQyiY2jkSRVB906X8La+PDEUWGorpV05MrQuhQbTcH8/AjlqpWKrWOvpY3ov0cliCPBiPZ7Obr1Kiny9i2N4NSQYVSvJNUeYsiRoTcqRttbsSDypMVaJqxv0w/hzY31Gwj+svVyslwTDY9jrDHGS9if3y3uqW8PHiB14J2UYNsE7at76Q5G6N+nanr4vloIMMowWe0gR7hNZJLm5NvqHCNTxWTNHIaCBhVSfqg9ZeZc95uxPDenc8lBgMnuRugLzyqugO791D4C/08VNMaPErbSN1/VgnZSS9MnQrHs44nSZnxDcZ6+riVt5u1wwN9vifEnw4scUEpx6KRJSVVsTdHOkk3Snq/h2G5mqo5JlkocRVAxJ8syBAJAfssCwJ+rkFrA70dVCFhnujRzPUXnbp/mFIOkuI1ccs82I0qVyq+00qEkh2caK3bS99eKbhaVQnroyJGw0gemHSjI+WetGPYHko+ZQYPR4etW8kplmapld5vLMhOgChSw9gA460yEnCvJQEbKN5M25h4En6Pr4Z1ei15JzXhuYs6YrlvH6RdyVstbhbugIaO21nQnx3An6OFrYCtvThTOrGKxrimY8K6u1GY1LPh8wFHEe6gxW8xPoLG4+PHmlHUTTDhKTNGvpKpK2ljqY+zi/9nDwY05M1nvz1brgSRz1erjfx56vV1u8Bz1eronnq9XV+er1dX1156vVx3Dnq9XRbnq9XG/PV6ur89Xq4E+HNVuuBbnq9XEtz1ergTytbriW56vVwLc1W64k81W64E635qtVwPx5ut1xv489Xqxknm61XW6/PV6uib/Vzdar1/bzderon283Wq4Fuer1db9Obr1cd2t+brVdbuer1dFhzderiWtz1eriXPPV6vFuer1cSw56vVxvpz1erreD35uvV1u9p56tVwLX56vVx3X5uvV0Wtzdarhu1tzderon283Xq63G1jzdar17a83Xq6Jvpz1ariTpzdariDpfm69XQYXuebr1d7rc3Wq4ltOer1euPHw5uvV3cfTfnq1Xr89Xq9f283Xq7uOerVdEjw5uvV7v25utV1e+nPV6u73PPV6uiT3HN16uLOBbnq9XQdr9uerVeLX5uvVjJ56vVxuebr1dG9iTzdaroHW5156vVwvbQG/N1quvH2356vV3qNeer1eJ8eer1cDe9iObr1cTcakc9Xq4kWFuer1cNbaC3N1qsYNhprz1erj8ebrVdX7+A7nm69XZOvN16ujftz1arjuNtOer1daWF/wBfo56tV1u05uvV2G9vPV6uiRbb35uvVzvfnq9TRi9NDV0ximYhD3Cta/wJGtue21qgJxjGskZMaSikqaWgNtzpuUOfEnaPeY254uJaGJqsE0SjrH1HwbO9bW0lIkq0dFRmRJ5EKhQh3tLID2R7FRf2cj7MF/mVAjZsFKlp0tkVXFlvBs19cc6JgsbCHetoID7sUatJYFyftHXcxPc6c003ohIoLtanVQKso605LyRkDpfhuVabBkopG8uD5okGolKWvsEJu7yufv04IbhRaQANtCJStIps6b9KsKwjIuJUOP02IoMRpJzPE7EKny5Dsu0tu9zQsTbU24SXLS1pEetPBMjGiB9WBhlTl44bgVATLHJZp7Fwsa2KsbAhXf46W4zb23EmkabbTjQ9YBglNmzImE49BWPVYuyJI9KxN/KSPaJyg12gixI+vhe/aYnTVrq01ALTtihOwboJlTr10lxl8+1aCChpt0TQTpGwqo0LxoN/uiO2rE972Hbi7LrQtEuHAjYOmi9tjpqrTHMir0fyxhMrV6Tw47E9bLDDVBiiRyFEiqdn2d9twHsPt4LFK108tstiaLxVvm7qTnGrxXA4YUZUkmkWBRDBFDGL+6GIFlA0Hc38TxS2rSKT6irGnCtpaqnp6Z8PnWSSqhDzOygMrn7IFtSF/M8XB6tKfCYoOMewepy7C2OzzCWeeRVj8slHLMbA/C544lwKMUwHgqhIzJ0+gwnCaTLeENFW1dW0Sz7YyJSze84LkkWTsTwqt7jvlkkQK86oJE0GmY/T9j0Cy1uEkQrTxPM7s92ZV+0VPYgdhY8E+mKI03CSYoP8tYdDTLT4XgVpK2rY3eS621tZDqEA8T4nmlJmjEJmrbfT7kvAP5GKqhhSaosqtVNHubsN5Um9rnx9nCReCooUW7YSmaOhkXLuRcJq6eCoZijvcxeWWmNzYuXOgHhw0S0IxrZcM4UIPqN6XZazT0WxulyjR1cUtPRVEsTRIz3ZFvrf7W61jbXxHCtC9CqUOt96giqCsgZTpaXIENVPvFYJJFlidf8AJnddj7TpprwyWYMVGj2Bigx9QZyRh2H01ey7a8FUQJYPIpFy0nsA9tuGNrJnoqjcmgByp1QwXKuHS02GUzGokcne51Bt/iHcDhipGqlJRNMVNNgeccfepzPUSpSKGZ/IUFt3cDabXBPe31DmgNNK0ia4YbVulG2GUtK3lhixkZCWcBrjU/ZFvAcditzSqqYKiSE1auY1lQuLLax9hJFzx5IqxqDFmCsrCYZP0dPM3vrtIKhRtT3j3ueW014KpJ1OIy07uZtFj0AsRe3gPG5PLRXpoQ6fGJcEqKCbD6qRIK2Pc0QvtB8QfD6fHiNSAoGaUgxFDpJmjHaujp6WpcL5KvJTwBgYruNWAXQ7v3hr214W6KVxVinoRxoZqwLHchZYxumwPFIqCeoxusxgxtTz0UUbeTFTQupaL5Ykm6sEAIO0txG8nTj7KWtHhXqPJWTscyXVZfw8fMzYkrAVpQ+8CdsbJu969xcaePL7KdAmjN9DupGXMDy3PhHUlpKTMuFPHQmAqFjjZRaKQJa5SQa3Hck8aKONOgxhT3QYLhOXetuH5mzrhsi5fzH5MVSEYxiKtbVGQjVbkA/EG3ClxCTMY1oIKVSdhq2/JWHdMsdys2BYNR0yxlDHJtVQSdbNu+0dde/EaQCINGSpBml9lnEaKDCI6GqeOKSh/wBGdbhQpj0FlHgwsfr4qQQBSdYxpszb1GwHKWDS4vVGScptSNIo2Jklc7Yola1tztYD7+O6hVAgmp9LV5wrqKFpKOGimZFMnmyF9jEXYKqd7drk8c21rAVNGHY3Mh+YxDbc/wC5QqLD2Xa+vKwa9IoAuqnpgy71FkGYqbEKmhzNBtamxRWu0ZQ3UGMABl9vjbx5UJim1AKxpJdAMjYbkPFcX9P2eY4MXmw6RcWoKianQCeGqO6Yotvd8qfcLeAI5dSQYq4wFHMokwvDGhwWiWOEBGMUKAKFUd2CgWA+Pt+PPDCtUxZ4yJl3qJlmpytmaHzqaoGhU2eN1N0libusiHVSPZy0V4GKAfKeYMbmpcY9PXVKbz8ZgopvlKwi38yoSpRJ18BNHoso9vvdjy4pzjIpU9PMOzBnPIeCyZwq4paEQRE01OGBqDEdqCqkbUopXVFFmPc2047ANNqMGhyJaViXIN9LDQfV7OPikprDiuI0GAYXLjmLOIqeDaZHOgUEgfdryjjgaGpWyqgTSPqs25NkxmTNvzcNVS5SwvEMUWEuEE1UyeXDCC1txC3ZrdgeFC75s4pIMCaUAFKTNU+Z79SvW3qZXw0OcMy1Eays01PR0shihjv+4FjtcgaC5PAQ5crexJoOKeUrqqV0z62dZejWalxvCMXmSWoZBUCqPmrMi6iNyxLaeHGG7lSDKTVEPKQa2B/Tt1iTrd04hzk8C006yPBPErFgrrre/wDrDW3hwbWz/fpmhIlWsTQ6DRdt/jwyq9cD2289W6xt38Bz1er1wDqO/PVquBW5AHbXnq9XtCObr1dkD+7m61XGwI08Oer1cVHh215uvVJQXFvv56tVzAIFm8eer1cStrjvz1ergVYD3QL/AE83XqyoLAgePPV6sgHs783Xq7sPHnq9XJfEfH9dOerVZdL6c9Xq5AHx156vV2Br8Obr1eYG2vPV6uLEIhcmwFyT4c9Xq4xjdCCtzfW576689Wqyj3hY8tWq5aEX5uvV3e/x5qvVyU9tO/N16soFtTpzdarkoN/e56vVkFlGmvs56vVwKtu8Ley358rW6463HNVuuyGseVrdQ53aICVbbFN373tbsoHiTxkmnBTFjOM/yOlaqqqkIjNcF0GgtpGqjVmvr8PHlAkrMCtkhOJoGMx5+xXF3ampT5FNa20faY+LMfAfAcP2bXTirE0UOPzgKD4s7m7cOKLq7Vear1ctvhzdbrmBzVarlt56vVyA56t13bnq9XfPV6uYGmvPVquVtear1etz1eru3N1uuwOer1e56vV3bnq9Xfhz1er3fnq1Xduar1dgc9Xq8B4c9Xq7tzVervnq9Xuerdd89W69zder3PV6u7c9Wq7A8ebr1d28eer1e+nnq9XY5qtV3z1arvnq9Xuer1d89W67tzdervm63Xhz1ersDmq9Xubr1dgc1Xq9b289Wq5Dmq1Xuer1eJtzderiTpz1erjzdero83Xq6JA56vVhaUAc1XqivL4Dnq3WAm/PV6ur89Xq9z1errv8ear1e7Dnq9XfPVuuBYDXnq9USapC6KeXAqs01T1nx44BVZprkqC3HAKpNRGkPL1SsRbm69XAm/fm61Xrjnq9WInU25uvVwvfvrz1eriT7OerVcbm2vN16uIuObr1cxc89Wq4Anw56vV43Oo5uvVx3L35qvVjLDsDzdariAvPV6vEAH2/Tz1eribd2P6/Ac3Xq4FwD7vfnq9XAtcXY9ubrVYi/io56vVwJvct29v9HN1qvB1Bva9vb256vV08zTEbvDsALD7uer1dEX1725uvUx5xzXlDpxluTOfUbFaXAsIhB3VVbKI0J/wxg+9K/wDqoCfhz2yvbaqZ66/itUdKJsA9M+DipcEp/PMYi2xg9t1LQX3N7Q0xAP8Ah5YCa1sqozP2f+ofV/MxzZ1Pxmsx7EWItNVSFggPhDGLRxL4AIo0735fAVrbTFTYfqGAt3+u3ccbKqvFPMFGq2JNgPYLk/f+o43NXipqRKh220OnjflZrdSPLbcN5AubWP8AR7QOarddxxEEEgqNNfb8LeOvPV6ufl7X1uQR3tb6Tfvz1arKFcAE2Y2J8Po/Uc1W65LCpI8T9OoA56vVzts0+yCSbj46fVbw5uvVl8rae1gB8dPZ2/Pnq1WRUBZSxH0kd/q8Oar1S0jt3YHc17W9n52HN16sbKrMRYG3gbj6/hzdergzC/ur29o0H6/w5qt12V0tKfgTbvr4DvY83Wq7EKlfd8bCxuPpufbbmq9XJVKCynuB8Pv5uvVzUKsfum3e5/XQWPPV6uyCwsdbW8bfT9/9/PV6uYj8CLWvfTsLdx9H5c9Xq4hVA1FidFH697jmq3XIrchSde3t+NreJPPVqvbfsv8AxPt9v0+PPVuu9hJ96zX07HS39HN1quOzdYL+92IB+r6v7uer1ZtoOpIG65Ntfp0ta/PV6uQsHuCFsTYflYj2c9Xq5Ri7X001tr9OnwtzderNMWFgAANdBf6L/Hmq9WIWY6W0vp/HT283W6zi4JUkXHY66e3XxP7Oar1dA7Qypo30eH9n8Obr1c1BDR7doPhqfHmq9Xjs1L6dge57/Ac9Xq5sxcX+wT7Tr8NB+Xfnq9XlBD7G7kgE3+q1/bfm61XPeBGApue9x4/Rzdertm3C6kG4IA+q/wBF789Wqx2U3ab2i9j8Oar1f//Usn/hwE0NK7Fuardcr256vV4ezmq3Xduar1djnq3Xfh8OaivV2Pj25qvV4a6c9W67ub89Xq77c1Xq5ak689Xq7HNV6uXPVuvW5qvV3z1erkOar1e056vV3bnq9XfbtzVer2vN1uu+arVe56t12O/PV6uQ17c9Xq77c9Xq70789Wq70vrz1brsHmq9XY56vV3z1bru9xz1arl205qt17wvz1arl9PPV6veNuer1d/Hnq3XTfZP0c1XqAHOeL7eoOFYXJGu2ZKgiUtaxVb7CP8AWHbjwMKFbiUmuNFNTYtnOkw2Eea9KwdgpuVJ+zf9vC67dClhPRW2klKSemh+hWy697m/FRqorN356vVyBFhz1brtb9xz1er2vbnq9XK3NV6mmWlgpy1RCgL6nTx9vE5GnEVeZoMq7qlgOXnrsPxNvKSqiCq1ifeDX1t2HAncX6daSoEaab2UFUuDYrUZwoM/5axMRVFKLxREAowOo3WN7Hx4+5bC6X3oUMeFJogzQh5b6gpV1vkZmiahxSR2vCynbI17s0DjR1Ph4/Dg0TgkCnQmcRQ10dQamLfsZB4BhY/dxinql81Xq7vpz1er1+er1evz1eru5PNV6vAi3PVuu7+PPV6vX9nPV6u781W66vrz1ersHnq9XHdckC+nj4c1Xq5X56t16/NV6uN+ar1e56t17nq9XR56vV7nq9XfPV6uuar1e56vV7nq9Xvp5qvV7nq3Xuer1dc1Xq9z1erieerde5uvV1fw56vV3zVeronwPN1uvEnnq9XXPV6vd+ar1dc1Xq9z1br3PVquuer1e5qvV7m61XvhzVbr1+er1evz1erq/t56tV6/s56vV1fnq9XHdz1brq/NVuur89Xq9fnq9XV+br1e56vV0ear1e56tV1cc9W667ac9Xq8bc9Wq4nT6eerddX056vV1z1er1+erddc3Xq9z1er3PV6vc9Xq9z1er3NVqvc3W69256vV7mq9Xuer1dC/jzVer1+er1evfnq9Xuer1e5qvV7nq3Xjz1arjfnq3Xjz1erq5PN16uPfm69Xtear1etz1erla3PV6vbear1d7eer1d256vV3bnq9XfNV6uuer1e56vV1z1er1r89W69tHPV6uwOar1esOerVdW56t11zVbrjzVerrm63XXNV6vcrXq46c9W66Px56vVwvzdero28O3NV6vX5uvVyHt781XqzokTsANB48qasKJB1bxNaxKqriIR5Kxl18QlgfyHH2BWnMKr6zMi4hVzyvIb+YxK3uddBt+HDY4UjGNAFnKnwbDMGk+XUp5YcggW19vs7/XygJJqxAAquLMksmLVbT06nYshQkEk2/e0Opv7OGqcKLTjR8PR/wBLKDMPUGjr8Q2fL0cRlue6sBdGJ8QByy1YRV204zUn1rSZRwB5WwypfEKhtJpmJspLbSgB7ADtx9nEU29tojvQ30a9XPVRn2bIPRekGJYlJTyVUcW4IZUjF2Cn/F7Ld/Zx1y4SwPFSdDJd2Ugep2T8d6W4nUdMM14WuG4lh4WCphIIYSrqSxNxub4adrcXMrDydSThSJ1JaOk0hso45iGHVFJisMzUdZQVAenqhpqeyygeF/Hw4sKAoRSQLgzWx96Nuv69XsAp8KzW0XzdNSyR4hSNY722gJVU7diGA94ci3M7QsGRsOw1JVjch9PWNtE+9cfppk6eYwnU3J0bmkr41lSogDRyRTA7WgqNumoIKONCND24syy67zwK4dNJL+30eNNBD05pvSdjnpOzHheYosQw7qPh22XDquOxp5n3XqIKuMi6v4owNrduZaWos37HRACwCSrjq4R1Vjddfm2rwKBlswNPCOM9dV6VeXJIMHeomvE87hxdftbe/I77mEyaG2uThTXNhqy1UVWxDNGVFib3B7g38eJlIBxp8KioeL0dRS1YaKFYiLhl7ggjTdfhQ6mKXoNI1q5YaqKWJWWeNrsobSwOpHCw0uTRvcxeoHBcy9KpMoTqoqQgEdidyuRqVJ7X+nhSGtJmjku6kxRQhNS4FVUtPihZVBO8Fb2Df4h8Py4q+7ZSL7dtLHCMt1GIUzR4BItU87gRyrcDadfev9n2DjWqNtPhM7KEGtwjBKvA0hx6WJKqJCsizL+l3LezIy6sD4HjYOOFWIwxoBZqJ5JvlqAssMtwWYfZt4cXikBFT8KKYYj0TL5jkrbTUj4cvVdlCHRxYbNTSCldjKwuulj29vtHN16ldkjDK+px6k2bdlRNFEPMGl2YDW/YX1J4ncwE0oRto4nrp9JfUT0v9V4ct9Q8MhwinzHQ0WL0K0NUZ6WSCohUrNTTEklW7lSfdJI8OEdq+LhM9HT10aOJjy+Y20UKkx6TDq2KCapkqqFo/IAkNpFBPvBlPex4t0TTeqKPF0AzLgNVl7MORa3CsRxWPH6L5WiWiqXgFNXpIGpKqeGxjqY1N1dGFwDdSCOPd6GUKCuPupnuy6oFPCrW+ivpm6TdD8Dps7dQpfMzB5XuJssE3AFjf23vrfQcjZ26U+SE7KHTbAaEnbQFddOvmHVGKSR5axIPVOFhjgcggp+8QPEgaji22tycVDCmXngnAbao36l5sxU5ujfFKgvNvcs17gbnOmnw14PW0ADCgU4ok40eT084guN4Y+DVMe0zAh3QfaRvt3HjYajjL4kUoZONZ0rqvI+YZ8m1jCmg8y99troxvuB8N358Di06saPUq04U602aosQLUdR+hpg7SQva5QLoHQ+N/Ec2ERVCqaU9BU5oMIqUZIljN/OZgFmHwHsP0c8QK9JoYOmnVTF/5tBQYksdPRamVdvusV109jE9jxO40ImrpcNWkZIz1Q5qwOPDnKqY7eX719ysvj4X8P48DxEUYbcarBzdgX+Zr1QSbx5dBXIKumYGw3FrtGSPFW4aAd6iKZnSqaskbK0WaJqPP+BvHT0mK08bMjLqzj/KP/qm+g+PIYu2u6WRUlW7utNCFQZHOEzLieIT7yqymx1uZALX9oUacMMvbIcBovvVgoIrmsUaWRG3qfhb9bclBJqPjXHaQb/Hj9NV0oa9vHmq3WZNDbw5qvVlCDXdz1brKsdtW5utVkWJtfq5utVyVfdt2/X8uer1ZfL1/ZzderOoI1HPV6mzG6U1VE1O5ssqsjm/7pFjrxpWIpxJxqtfP2Dy02HVccbFzSo6gm2oiYs2vgQvCUmhAmiH4l8zmCP56DdHA0h2gi+4DVifathpx4eCtHxUcn0t0FNFnZpYyivHTltl9ffO0EfwvxxnFVJn8E1aBhtzAviSPDhxRFUx1bx783XqxqgvuHYfdz1eqfT6EX5qtinhRv1+rla3XLZ4DtzVer2zSxvytbrGUYajnq3XaqSBzVbrmBa1vHnq1WdVO23blq9XIRjx5aq1y22Ivqebr1c1HgObr1ZkB+kc9XqybPh35qt1xEY7Dmq9SsyvRiomnSe4iaGVS1+11tf6r34TXp8FGVt91FpzvhM+P5jr8Vr1Ar/lYsNihK7iir78rBh3V295T4DTkYqUSYqQUJgUSjrlmqaPKNO+DStNLNK1R5ae9+hpVIlkXbrdn1/4Hh5aIClY0keVAwojtO+NZ0pKOtwJligpWJkSVNtR9q5bYf8AExvf2cF4hqQf0ogMubK5UvSGUV0+NYnL8ysalkdr3DG7XW+l1Nvu46bmRApvueJq7v0k1uLVvSWiTFXMjwFkS4N9o7C/H2eNFdxto0yrpcePF1F1EB9aVVPJQ0uEKAA6lgx8CHDFvuHA7dnGhDZjCq9IKCKkoJqxB7gdgC37oAufy1+jhLMmKPYig0lqsQzTUvX0e+mjpyECWH6YEG0gPdQbacMgA3hSMnVVqvomxSOsyAcHjkDNSOZBcktscnS57+8D9HDi3OFENyMZo80cZDWBtbw4Y0V1MAtry1arICb/ANHPV6swAbnq9XF4rG9uer1dL8ear1ZVsDpzdeqTExB5qvU4xlSObr1Zx2156vVlU2156tVzB1156vVyB056t1mDAgHmq1XLfbTnq9XQsebr1creA56vVz7c9Xq5jQ256vVlU35uvVIUa89Xqyr7eer1ZgObr1cr689Wq5X56vV3fnq3XK9+er1cweerVc9PHnq9XExg9ubr1YWTm61WEqR25uvV4Ejnq9XINfvzderncc1XqyBuer1ctw5qvV0fjzVbrwPPVuuQOnNVqu783Wq5Xv8ADlq9XR783Wq9ew156vV1cHUc9Xq7vbnq9WVX9vPV6syv7ear1Zg1/Hnq9RNvUN07qMz4xDQic09NiE0LhrDYsi+7d/q4AMzs+9PRNNrGrCmrp91x6SdPa+PpnhlQ8sPmiFqqwCNUgWkJXvZj2twvtbxuz/ZiY6asFpGFCfmz05dOeoOcKbqFi0UkWJrEkTyQvtEiLqoceJA0v3twYItkq8XTVloCjNGJw6ipcMoYsOol2RQqFRfYBw8AgRXq51MMVVC1PKLq2nNkTVtlBh1/6G9POpvR6rq0hjOMwRFJ94u0in3Qw9th3tryxX3UKHqKunx4GtPb1C9L80dH8wVdHTeZHhrzSPEUa3vfZ3AjW4/LguaUFiaJHE6DFPfQr189TOluF0fT3F6RK+OMjZOZHSawPub3uQ+zuL9uaXbpWZNXQ+pAir1ct566cerHpRLl7Oax4gK5jJUMCAyPYIwktqlj9o+Bt7eEDie7XKcOijxCu8TjVHHrC/Dlz/0AxivzDkY1eMYC1QFilpBvaFHUOBIl7+2xvqOCVi7C8FYGg6/alOKcRRK8M9NXWHNua8FwjLlFNXVGKM/kTLCwM0akBW2MNysNQb+y/DFV0hAknZReLZazAG2rVOgPpn6o9O615sUwqWSeZlw+nniW0hnGr7mHYDt/HgeuL5t0QDQhYsltYmlf1p9GPX3Ocq0GN00dDG84/RSThpB4O8jdgNb+PHra7RsFM3Fso7aJBjH4fubKrMlTl6jpvm0jAj85CBGxv3+k2+vh6H5FEpt8aC+r9COdVq2aeAinUyusaKb2jHcX73trx3vRTPcGhh6Z9Bcx9GMSwnOFMj/LzM6ux+z+k0kG32Lb6+MqXqp5LegzR3+vXTbDevXQrCcN8ofMZbmSSTyT3FUClzfWyoPqPGkq0GaeUjWIolGA+j3pbgbwnGCKz5qQKQGZTHuNhqRbT28cL5OyqBgDbQ5J6COkFNsSpqZDSyuY0kFQSoZtRfTQDsD25cOmqFlNCdh3oB6K4PKrYysMkFOfcJIEckdg27zB3J9h49rNU7sUvabD+guR8MkwzJQw+kjpiH3VSrGgfuxRjdix7Ai/s4RPqUvZNHDQSjooo/VL8SabIODVOSumUSS11SzNJVyN5kSKNNscbDQ39vbw5a3YPHZSd98cNtV5476nupnUmKsixNpKmtxNDFI7G100LA2tZbC30cOEspTsopU8VbafuknTTE8y5goa6ngklZWCyBBuRRu0uewXW2vNqwrSca2ivQ96XcOyjg8fU3N9DHFFBdqSGRdSEG5pXHgL9j4n4cAF9cBfhGzjQqZb0iTQldRJcOq8SOM4fO9PmTE2rp5ZjHdYqOnjE0MKsezNIi2Hjc8jpwyZ40tNEa6ZYiOo+eajLOb6pKWqxyrE9dUSNopka82+5G0he33cTgSoE0SNL1KINWO+mfKeUckZ5zjh2Sas1dDjK0OLI7TeaRuaWnYBySSPcB+BPBIyrVR7A4UZDPmZKPKmWanGK1/LACwofbJKRHGBfxLHjrqwhM1akviWUcFw6TC8xzOIGwCJiZTYK0SxneGJ7LfW/KQECeiqETjT3lWgpazAKeKpAkWoXziT4mQmTcD9ffjzIwFaIkUJWGUgoKNaUNuCk2P0nhkMKaAiphbTm63WO/LV6uLaix5qvV6/PV6ut3PV6uJbW/PV6uJN+br1dX5qvVxvz1eriTbnq9XRIPfnq3XG/PVquF+ar1cGbnq3XAnx5qt1w3X5qvV0TzVbrgTc89Xq4lwOerdcL+zmq9XAnTnq9XEtrbm61XG45uvVxJ15uvV2W8eerVcS3fm61WO/N16ut3hzdariW9vPV6uO6/N16vFtbc9Xq4k356vVxJ56vV0W56vV0WCqCO97c9Xq4k3N+er1cSQebr1cC/NV6uBa55uvV1e3bm61XHd945uvV1vHN1qut3hz1errd4Hm61Xe7S/N16ut3s5uvV0SebrVcLkXN+/PVquydObr1dX15uvV6+v089Wq7Btz1eru9tObrVevzder19Obr1d356tV1fw56t14+HN1qu++g5uvV1fnq9XVyTzdarG/2geer1cteerVdc9Xq4Hm69XV9b83Wq43JFuer1cd3h25uvV7w56vVwsSebr1dE3Gnbnq9XiTfXnq1Xd7c9Xq49+er1evz1erG3tOp5utVxYH7ubr1YrDvzdero7xp7eerVcRqbLrzderjf2c3Wq4gtb3u/5c9Xq9uBNgeerVdX7lebr1eU2Nx489Xq9e2p1PN16uYJPxtz1eot/XXrThGSMrVtPgtSJMXKmOJY13+Wx0ZiT7u5R2B8eIHndIgbaZUvTVTWTOu9V06xHFMcxjLi4nPVO01XXVMryVPldgtyp2he9gBfgNU2XxpnjSNDxSdlHQwukyX1RyPmesqaiGmwuvhwiTz5SoRYFhEqiS3YMxIIv3078EbVtKNB29NHSvEAOmnLpz6e6Hp5TVuM5ZqqSVcZXzJ6mpjJVaW28JGvZUUe8DcHxPFCLPuRgfbSdsJb2CixZp665Lyb1UwzOedcTkxLD8Gd4cNw8xmSolj2lWrgo92Py2sEDWJU378Rt+I6toHTW1qEycKDnMPrF6n9QcWxeqyBg9Pg9Lj0HyNPFWH5io2EkTzhVIRN+lyxPb4co88lElXrVEuyIopk3UGKnzT/U3DamtxOSo2rWVlK21CUFvKjRVACp+8ex5VMRMAdE01+bRq0j20u8Kq4pOkeI0kuJTx12H10sNPV0rhGsbSIJ3NikCknfYXsO3LBX7QHhFCVCu8a9aCPCM/Yf0vxRzUUkWZEO0GdhLJTPb/dhHKQGUg2UEDsNOGKj3v2mOqi8rAPTSO6zdSMrZwx04flaGOPDIRFIYooliDTNa4NgDZSbW4kbaWn7qD91cFw6RgBQsZp9P2H5V6HQ56xKSVcWrpInSkNkRolVpJvdGuxE2m5Pc28eWaUVKiljtoENapxNV9Yp1SnasamwqKOmXX9I67m07ALpb9nDkIoHmmDL1fV4xjcIxOd6qd9zDfYRoF94EAeII49EUoTQ8ZRzTSYXX1+YM31lPSQFY1igmch9zNfdDHt97T7RJA5VDYQcKq8CpMUYGfKmXs0UP86xXF2iRYlugYKjxMfC+mn3cXayMBQcgg0V/BMq5OOesRzE1Yv8ALcO8yOmjIsZJCb3tfVbnW2h5YqMUKmtmNWp+lrDcPxzIL41iOIfLqp2TKgRC19V8tR3Fu3jwocB1TQwtyCih0l6z9Pcq1EdfXU0pkhl8sBFjWRlUaNLcEgr3104boYMYmky3hwFDdR9WM5Zx6TVOJ5UgWtpqxSaJgyl9lyrqwA1sfZ34RvANrijRrxpmqA+unTrrT04xjEJMTq0T+bySVL3geOy3/dWwAt2I04ImtDuNAu5tylUmiLV+SsQzBXGoxD5muddGZRtBJ8AdbAcECQBRbEUIeXeikcxieqpIaVGIJkmfedo17cc0itUOmD9JsHSZVSoVx4LS02t+9yzD8zxowNlPgUqs35Dw7BMKimeilu53BnH2idB7oAvflk4mtGi8Yllelq53nqGMZX7Kl9BrqABfw4/TVK3BaTCKTDokrIwxQkqNg7/62mvPV6smI0uWauoQ1GGowNj21+B+Px5U1apcHT3L+OzRyz0cixIGWNSdyKfge4vxIulSaeY+hRiqRPgUrQbRZRJ2BPe172B4kKqVCjaekj0nQ5v6tLL1brRh+ETQzRlFmK/MAoSrF0spRWAup7nwI4kdc0jCljaZONDTn3DMX6G9Qp8s09atbRqVShrQABs7MEYe7uXxt424yIWKVSUGkRTdM8dz/W1ec/mZxiVDNAlPORuIUagyr2MQ8R9oXvy5UECKskasaFei6gda8x0kdFVYBS1b5dlSapc1DKjshZFfYQbJ4g9z4acQdykGemlZWSKNR0Ezn17zhWy4hg1Hg6RtFtWLy6ioYnd7gVE2gHTuxAA1PGnUoR01ZBKqMRjeF9eMjBs053zHh+F1mJoiR01DhqSIhQ/YLyMRv2m7EffwiuHUsCY99K0jvMJpTYD0FxzqxhFFj/V3NuLVM4LT01JFJHBHEhNo5fLQXDMOxPhwxZc1JmIn20hWIO2hch6CrSxLFSZszBGEUBf9OBsBoAAU8OLZpmsi9JM/0BvgWe8SU+C1UEE6/wDBXUG3PSOit031tF6nMDpXfBq/BsfZCRtqKeSjc/EMrMp+nlMK1RKuvXXHrRk/MGGZ8zNgNNlTFMuvJHFPI8k0eIRVACSwQso2bVHv2Y3uNOOJQFYTT00arKfqHwLKNVh2CdT54f5hjdNFVw19JL8xHPGxtEHCjdDr9lbWv8eJCdNNrUE7aMhlLP2Ws6ic5fnEzUz7JY2G1la2l1Otj4HlkLC9lMhYVsoOOuvTupz5gtJjGV5mpMw4BN85h9VH9oMo/SQE+Mcy+6w7duKgYp9Bg40gvSd1AbNmRp8FxeMUeJ4fU1BkpSbMsMjl0kUHUpckX8O3Ng1Z0Y0YTOeJ41l7C48x4PB81BSNeqgU2Z43sisp/wBRiCfaL8spUUnSmTjUv1B9HsFi6FYni/UTNX8nnEYkR2kEdM0oG5KVIvtOXOg7tfXhBepDyDJjo/dVjAFVKZYx2vxnDGmll+ZMCES08vvXQj3ja+o8ORopruziKKyomg66DdE8pepr1WVvT/K1RNhGEUtDNKZXHmujRKpYWuAA8hNvYOCZpkuAJ2TSRDQcURwq4LCfw4+m1Lh0VDjWOV9c62DSeVGhIGgCnW1vadeGYy1A40Zi2SKO9056c5T6VZVgyZkmm+WooCze8255Hb7Usj92dv7Bw9aaDIhNLANIgUuSR9X0cU16uBYE69783Xq6bw+B783XqxCRC7J3KWvp7Rcc1Xqyr8Pp5uvV2baAduerVce/7Obr1dBba/qOer1clA5utVmAHcajnq9XMdtdQebr1cCSSbf389Wq4lbajvz1erILW56vV2t76fVzdern9Gh9vPV6ud7fC3hz1erna/bnq9XMaePt56vV1Y9ybc3Xq5MxvtH3/Dnq9XR7WPPV6vbSb21tzdarzG3iNeer1d+8dBzderkpsbjx56vVm0BuO/N1quSm9v4c9Xqypca2+PPVqsouLeJ5uvV1st37c1W64lT2PK1uuiPd08OUNWoNsw59w7CY3iplE1RcgLcFR/rMRpf4cfaYLvlTC3QigBxPE63F6v5uvlaV9bFj2v4KPAcEaEBsQKJlrKzJqCB4cepquYGnNVuuQHNV6uVuerVd83W65AHmq9XK2mvPV6u7ePPV6vAX56t1z5qtV2Bzdbr3PV6u+er1e56vV2Oer1ePa4HPV6uVuerVd2PNV6u7c9Xq7tzVbr1uer1e5uvV3z1er3PV6vc1W67t7ebr1e+jm69Xf0c1Wq9zderlz1ar3NV6vd+er1cuerVe56vV3z1br3PV6u+brdd+HPV6vduer1d/Tz1erlzVar1rc9Xq756tV6/PV6uJNubrdcT7ebr1dXPN1qur89XqxvIF5qvVEea/bnq3WAknueer1ceerddHmq1XevN1uuvhzVar2gHPV6uiwB15uvVHknVb83FepqnrR2vxwJqhNNMtSWPfTjoFUmojMCbnU8vVaws2lubrVcTe+vPVqsZbx5uvVxLX56vV1zdariTfnq9WNu9iebr1YyR+7z1er3fXm61XidNOer1euLWOvPVquBOl9Dz1briWvoNObrVcbjwF/wBfDnq9XWvN16vEeznq9XFnjHu9yP18OerVYWkA1PN16uBlv9fPV6sRbx/jzdarizhR7vN16sd3b9nPV6uQA7nX6+erVQMx45lrJGXpM357xOlwTCIbmSsrp1ghFvBS2sjexVBJ9nPV6qp+vn4reV8BMuW/TThf82qzuX+eYtCyUqntupKA2kmsezSlVP8AhPPQTW9lU8dReovU/rRmhs39Vsaqscr7+7JVyHbEP8EEC2igUeARR9J5fZXqTtJhhNmIv4/n+3lSqtgU+Q0UYFjYd79v1+vjc05FTdiX2WYaEW8bAeJ9vKVusgjYe7JrpqF8L/T3+Nuer1SwFjJXfZtd1tTbv29nPV6vLtAZnGp7G3a/e556tV2qs8gI7r210+sntz1brkFW4LXZ7a6/H49rc1Wq5onukyEA99ND9fx5uvVzVWc2Tw00/P6eardZAI0OxjtBH0n2fRz1armI2Ehtdd1xY+N/283Xq5gFVAfSwsb9z93w56vVkhJYFU+rXX7+er1cGQbt2h3aj2H438Pjz1erIosNg8CL3Omumv8ATzdbrkECWZjuA8fj7PpPPV6vMzmyjw8SbfV9fPVquZjG7br7wsfYP7L+H589Xq9tYkkjwt4WI+i/PVuuwo3aX1tf6T4kjTnq9XihJLAX1I+Pw0vbQe3mq1WVguokJA7j4fQB9HPVuvSJIGKEC+l7EEe0EEe3T6Pp56vV7aHuAdVt9Hx+7nq1Xtqg6XYga69v6Po56t12ATe9l0Ont+vx5utVkKEtbUi/1X/afp56t1xte6gHXuAB28Pr+jnq1WZA4YJ4N2sLdvjz1bruRAEt2ufoPsJJHhz1ernoWO0Mb6WHiT4Dx056vVxZbLc+6B7fu/I83XqyhRewJ1F7Hufovz1ertgxUAm1/Gw+vmq9XNLfZS7t7PD6+er1eYyMSZCdB2Fjp+vfnq9XRUaINfG3h8Phfnq1WMn9wGw17/w+PN16s4V1Y7hYG9wLaG/a/hz1erotJIQdfG4Pf8uerVf/1bJ+/bgKoZ17x56vV3481W69fTXmq9XK556t1yHNVuvEi+nNV6uxa3PV6uXfXmq9Xjcac9Xq7B/Lmq3Xd/Yeer1d/Dnq9Xdh9fNVuuVxzVersW+nnq3XenNV6u/oHPV6uwfA89Wq756vV7w5qvV38Bz1ersc9W69z1ervTtz1ervnq3XYv256tV76Oar1cteer1d3F9eer1ch315qt12Phz1eru4tbnq9Xhfnq9XY56vV3fTXnq9XhbtzVbqPWytBTPOFLFQTYeNvZyijpE1ZInCqyut+H536s5nEuBVc1BR4ULOtM+yoWZztFyftIRrpqOEyXDcknoo97sWw6ZoUvTP0/z3kXNMFHm+uSpb/KRSKzMzjUMGLa3F+MuW5QsE0W95qSaPeT7xv7Tw/FI6925uvV38Obr1d+Ovfnq9Xdwear1dk35qvUlcZXGfmlahbbGe+l7H4+ziFwGcKeTFBhnPIuFYnVHHaql84xQuz7CVO8D3XsO9j3+HAVm9vpT3g9abA1Gi+UWasrU2OQUDTeXO0whlhDD3SPZ9PhwBtqUCCJpomjK5bqaXEooqkASLcgXsdVNgw/aeZAWjheZSo9FJxgaGGnJKA82aVCs4OtuVq1dg3Nuer1eOvPV6vfRzVer1uer1d89Xq9489Xq7vzVbr2vbw5qvV6/s56vV49+erddHdfvpzVersG4uearde56vV7nq9XfNVuuuerVd89W66vz1er3PV6vfHnq9XWnhzVer2vfnq9XVx481Xq9z1br2nPV6uibd+er1ev4c9Xq6+Pjz1brvTnq9XXPV6uvjz1er3w56vV76eerddc1Xq9z1errmq1Xuer1evz1errnq9Xuer1e56tV1cc9W66JHPV6vA89Xq6ueerddEnmq9XXPVuuuer1e56vV7nq9Xuer1e56vV7nq9XV+erVcL2PPV6utPDnq9Xr89W66v7Oer1eJ5qvVx5ut17nq9Xuer1e56vV7nq1Xuerde56vV7nq1Xuerde56vV7mq9XQv489Xq9rzVer2luer1dX5qvV6/PV6vfHnq9XV7Hnq3Xuer1dE83Xq68eer1e1tz1erwBPfnq9Xdr9+ar1dgc9Xq7tzVervnq9Xubr1d89Wq9z1bru2nPV6vbTfnq9Xe3w56t13t5qvV1Yc9W6925qvV1z1err6OerVe56vV0Tz1eriTytbrie/N1uuuar1dcrW66vz1erq/PV6uJJ7Dnq9XDnq9XvDnq9Xvjzderl9HNVum+srDTyJHERuPc7gNotofiOJlqin0JmiO9ZqxqSjnrakLL5RlkAj0vrYfee/F9tjTL2FEFxKeuSoXEJoWhMjBZEJB27gbMSO4+HDgiaQg0XjOSS1FDVRVbny2KNGoNje+q/EHvzcRVZouVBkkVOa6iuqox5VOzFAF1d2AuLePH9WFM6caP56cv5PlDJ+J4vioek2/ZOy5G4GyNbx78ptp8DTVeHqAzEmJ1VTUGMrBKXkaJjcgAkKT438eHiUaaKFq1UmfTp6qepfpt6g4PnXpPXGhrsLdJqadQLo1hr8QfEeI4y9aJucFSOsbRV27gs7II6DsNI71U9YsV9QWfsT6sZvkQYxic7SVQhXYl2sAVXwGmv38NWGE2ydKcaLbh4vq1HCix0i1ZlehgffcW2n/ENfz4vFF1Gb6B9RM39PcaXGssVAFdSlWWK9ty3tLHbxG03t9PGnmQ+nSqlbDxZVKa2OuhnULL3qByBhmGYx5OLUk0bU1ZTPZjFJY+4w8dfssO3Imu7M2a5GFSVb3IuU40XLrD6PPTr01yHmjMGE45JgWc6aqjmw+jmN4MUo5CRNEhI0qYD+74jmS27l/bP2cLIDqZnHEjhA2HjPRUF59aXDV0C2JaUPYePlVL2dqmjxeI0Ubxx+RJdTYq4J+0pFtLePFVwoLFMMpKaC6PA8GFZHU1VSZI5NGCsAU/4l9H58JghM40YlR4VK6hrg0WW6ebApB5sDMH94ncNLXv2Pw4V3ukAaaXW8nbRfPmpvnkuFkLAAr2DfC/AwaORSsgq6LDzLRzUq+bJdktY7D3sCe/EKgTRgkgUoaLM2CSyfIVNJ81M4C2ZAQB4m/cW4wUmlAUOIp5XGKPApnjwE+WrXUopsGQ62+o680AVba2SE7KR+J1vmStNX2MRdCDfWNSbWHFKaSqpuxWehlpnhiqHUFrhvC3suOPikxphomWoljamZ5Jo7m4FzYdr+PL03Qp4DVU9LJHJUHawO9rjUEeNvHXw5evUPGF5iwjH8fhgMYNTJt3LEoVF2295fAG3ccebRqMVda4E0dTGOgPXD1C5dmzcuMVubMGydRiNGWZqj5GnvcRG5JiRT4eHBc3u6lKC43AG0x00G3M78YbXM7BNFGrOnmaOqOc6PL+A4RJXVMiw07zwD3lVdF3bAACB3bx7nkevFLQknChmgKcMRjV53pt6HUnpgyBJiWPtBLjIudzx7xCRqqq7aFiO5P0cje6uTcnDZQ3t2AwOui39c/VfiFZixwiatgeqYFZUC7oxcfYuPaPZ48MrO14mkVzcRgKrIx6mzM+Z66vWCQVETCWnsCTFuG0EsNBa+l/o4JzAoPiTRYc80FRS4oy1EomZmu1hqrdrm/jfvwwbMikCxBo1npy6lVWC1kApZRHPs8pA2tybK1vgdD9/PEagRV0q0waNP6pct4k2N5fzp8v8A6K8TQ1TLpHHIg3bX9gK6jgX2SKEJxg0h6ityvjeFUwwyoipj5S79oYqri+4jxG4dx255MivKg0sMNpsLqMBNDUSmqUe9CqkqSw+2AToRzx217hUfDp6Cd2TBJXSWAC9M5uGA77W8WHs+7jnnTVHF6EZ3koMSgaZiUuAVPw9vjwluEUuaNCB66spwYnknCupWG2MuHzL5pt/uMlgWuP8AC2vErCsY6aeWMPKhi9KPVetzP0dkwhKbzaiimZI3QglYzdty3uLbh9XANm7Pdq1DjQty9zWIPCjKUOK4ji2DvX4luSRiFVXt9k69/p4myo6lY1bMRpGFRqJX3Em/xvr35IAoFGpM0ZSW/t/U8fpqsWyxJPPV6siakH2c9W6lRoewPPVqpQQFb6eGhPLV6utpOvPVquTJchF8T+v389XqzhQq7rdvZz1eqQmxvdB1AH99uer1QsQEcqiImwCuddPDt9/G1U4mqterdRWwLLh9Cx/0x5A5B0VSxBJ+BFxwoA40fCi6Y1S0eC4RI1QBHSU4ve1rADbofEniVJKjSsjSKh9AMx1kfVuhzWJWiiqp1pJI/DyWsqj+B4Z/ZAotV4wavFwyCSCPYTcAn4fqOGtEVODLc28ObrVYtovp2+nm69UpBYgjmq3ThE5C68rW6mKwI9g56vVy2681W66sDpytbrjsIHfv481W65bb689Xqyop+0eer1SAC30H28tWq72A83Wq5BSNSfhy1erIguQR4c1XqzAc1Xq9tHfmqtSgweVqCriqYmGg95T2YNcMCPo4WXI1JpYwYVRfc74lBgeKV/lq81R5n6C5O9o5IrbnH+EakW8RyKFYKqSEYpFV7Z4wmWSsXG6qsQwYanmKIoglgF9+IMOxJIuO978ELCuHTSJxPHooFK5KNTHiSmOCpmiWSVYgQTJft7AG0J+N+H6Z2UWHppN1uYcWjxXDcEw1XmXEXWnlhXsVYWuo8ChN7+0+zi1CAZJ4UkUsiBV4np9ydU5H6cUeA1RYui7mL33XPcNwzaTAogeVqNDnawN/7uKqR0RP1e0DVkNCziwAkjDgdyw0BPwPAzemDNCKyqrHGcXkx+jhw3DWbbKI5J/AqwBjkX4aiw+HEKE6MTRuo6tlPVFhUeXI6x6whkZYSb9o1C6DX2C9+e1a4rUaatH9HeX8Lpel9HjuEhZPnGmYvYglS17X+BHs4I7cYUGbkyqjiRoT9sbTe3tvwxotqU6a2Hfm61XHaD256vVmS+gPPV6s5W45qvVg22OvN16uQHiOar1ZANdNOerdTIGINjzdeqcBcX56tVzvz1arsPYc9W67El+3jz1erMGuvNVquwfbz1brIptzderMD483Wq5A89W65WHPVqsyD289XqkKNRbmq9WYaW9vPVuufftzderlfx9vPVquV+brVd81Xq75ut1zB156tVzGvPV6sgb289Xq7IB7jm69WNo+er1YTGebr1Y9vs5uvV659nPVquV+er1cr89Xq5A81W667c1W694c9Xq5XPPV6uw3N1quV9bc3Wq6vz1er1/Dm61Xr89Xq9uHPVuuQax056tVnWTXmq9TRj9BQYnhklPiMSyx97ML2PtHx4keSFpINWFVe5m9P8fTLNlXmjM0vzGX4qh6uFk96VjY/ozfVWJKgHtpyJrmzNuvHYdlI+6040eboTnPNedsr/1hzJAlLBIUSjQA7jEi2LuT3ufH6eSHYLUtEq9KVJVqE0PitpccEFbru+txz1eqBWU8lZCYYwAT2a9iD7RbjS06hTqTBqqz1cemjCM/YfXY/SwrJToJFnjQC8c1rbwPYTr9PF9k/wB34TVLlvXiK1ks85MxDpjmyqpMbplnWLesRIvYNoSQO4trwXTNEERSl6HepLq50fxCbK2XKpI4q1yW8xQyzRytuZA/dQ2hNvZbjS2UuYmnEOqbwFbF3Tn1DtnvKOG4h1Lo2oJa2lpop4JF3K7xGwkC21VwL39h4H3EDECj1CjAJoSsqVfTuHHMVzvlmOFa0QxJSBdoSMqCWCHwBGl9OEDiVAxR22oETRXupfqkrcv5hTEKSFkhp3dyTokcoYhZpPg5Ov0a8WJstVJ1XWjbVZ/Wz8QHNeK1OIV8la1SHKOVjPZkNl2m/wDk2trbgwt7INigk/eFRovWSPXvjeCxVcOYJaqeprJhIpiYWRu4spN1t204b9zRUHzQkU34gtPR0cNBC7LUSIy/Myjfs3tdVFuynx8RzfdVvv6GLLvXCXrnmGgyngc0SwlYDIUYbPNQ/pG9g3KT9J5RSSBJpxKwowKNtXjLOB5PxLBa68FLPE0LqjbXJIBV9wP2ha49g4lVspUNtIzDemeVM14bV5owTEnenpaF2iaSS1pIIi8yAeJ7a8RFRSKWhIUaDzN9F1h6cZYwvFsJxUxU1VCjoqxq/mJIvmE+8CCRx1t0EwabcbIEiqo+r3qF614Xi82XKzF6kYdVr5sNmKKFc2ayjQbTp8OHASDRGpZFBBhvUmuqcv1zYrUzVMiPuiJcmzMLePsGo9h5aAKa1TQMySU81SXjZ9rNf9IPe+gn4Hx8eOimaNf0R6JYlm2aOon3xU8trybT7y3BZQfYO7fHj8Rtqm2tjz0P+kLDK+2YMVhePCqV0VorbTUMNRf/AI7FtfaeA+/vYBQmhFa2/wDEauKzO9MkeH5NhIWTEHSPYosBDFYsLDsthbgGUmRFCCq6us2YcBy51xpcmV08sM0VZDIFZtpkVjcAE6GN47j6rd+Bh1GlR6BTCjBoJvVG2Sc15nxXM/QuKFmIpP5pJFFs8zzXOgubtZlG7aBb48sSkqnhSN8A4p28aUPoSm6hYTn3Fmgw1psJajQVRkYrNGvmkwGBG+2GYNf4ajhq1hsrVtI20b31PSYNm/pZUJh9Wy1eFVdLPJTaq4DEqfMTuCAQV9vhfia7UFJ8jRi6JTVXGYOsPUrN3WdPPr56vDo2jp4aMyEQtFZYxG8Y0Jc97/XwgKyoYnGiHvVFVXYdPamp/klPh1ZbzqN3pm2j3QI9FsRpYrYD6OC+3OGNCEbKGCM3UfRw4puumawv35utV6/NV6uN9Obr1cN3PV6ur+HPV6uN+er1dE89Xq6vftz1ergTfnq9XG/PV6uieer1cN3PVuuBPPV6uJI5qvVjvbmq3XG9uar1cb89Xq4FuerdcCdear1cSeer1cS3PV6uBPN16ui3hz1erjfWx5utV1fm69XAtpzdariT4Dnq9XEnm69XRNhzdarhu8R9HPV6ur256vV0CO3PV6uN7kjnq9XRbnq9Xt1hz1ergzX7c9Xq4bra+zm69WLfzVeriW5uvV4t25uvVx3XFhzdar1/Dnq9Xrjm61XHdbm69XRYePN1qutxF+er1eBPY83Xq7uLc3Wq6vz1erju5utVyB/d5uvVyvpz1er1/bzdarwbx56vV2D4c3Wq9cDT2c3Xq7vz1er17AW7c9Xq6N+3N1qut3hzder19eerVeNjrz1eriT7Obr1e056vVwub+735utV46D4c3Xq4te3PV6uJ00P189Wq4a+A5uvV0WH2h+vw56vVwPx8eer1eOt/bzdaronXnq9XV7nXTnq9XV/bp8eer1e3WBA05uvV5rfvc3Wq4MRfb483Xqxm3fnq1XBu415uvVxY+PPVquFyTrzderpu9jzderrdpc9+erVe+zqDzderoMPHnq9TfV41hmH/wC9tTHDu0G6QD+PKFQFe2UAPU7J2X8Qy1US5WoaR6qfcDUSsPLiUj35Ce1wOIHWgoeGmyJomVBivTP09ZMxXNeYJf5pHWP8vBP8qbVEoB8yFS9wIrnVjpb48btmQnZiabgNCaKh0l635BXPlVls4VWRYFjNRHULhNGPmUSeO+yCDsT5zn3E7JrwxLJT4jSlDwX4RRsOqfWXMdXC+B4/iWHZYonST5nConNRWRxItxHU1CfoUkNtvlITt8SeEd+8rTCKeQEj7jFU55jgwfE80VU8NQ0LYpMFR3e1g7dlH2msv7e3ESCQB1UGnFBapFLXGupWX66kOH9MYHp6anp4qGWsayvJa5kMYBOxSBYXNz37njKmZIKvOKq+/pRCfbTx0XyVNmXMM0GE1UOE0dFA0tfXzPtWKMD7G7u0kh91VGt9e1+bd2Ugs2C8vqG00OOVemtNl/J2Y6rAYWmpsVqEq1jqFAVI4wwD2bwYHdr4WLcJFXJVh0YYUMUDQ0sJ6qLF1Oz7lePJjZcpqTzFr5IZXlmuPOeNiSCRYmJPBVsCfhw0s2VJVqPCiRl4Ng9dAXl/K2G4jia4phSyTEMrRgr7xcdxtHgD2/Pg3Q5hBqyVBZpWdXurfUnMGGf1GzBVtup4kpSbLuRFk8x0UCxu7W3n4AeHFLbKRiKNnVlQg0RbqBh1fgcHz2GshkRvA7mIbUW8fp4pQ3jjQWW0U11lGgzH83Hj2JptWmhmexGxfsG3wOp+/liAMBV0I6aEXJ+GZlz9X1mIY4N0bxGOmg3BgpgUP5zHwA7AcaWQjAUmWDTNmXEcXweQYOlQ1WZu0Akay28SgNrfT344jxUyETRufRf6f8d6/wCYmrq6OSHDKIP81Vqh2tv0jhiB03k6nwtzzitAo4tme8NWyYvl3pf6Y8vJh7UcXnLGXaSpYsdwFrpGT70hPYaBe/KoQV40dqIaECqn+rXqBzDnCuq1WNqSkn3RXjKqrID9os32mtppw3AomKyaX/pX9YMPROI4biTy4lRyVW6OjkclUB0sjAe6GPt04XXNr34+dGFvc9zt2Va3lvrP0H9UeX/5FjESJiYYx/L1YC3U+8AtxrY9iD8OBBdq7aGRs6qE6Lhu5EHb10UfqR6DpfmkrsmV4Xf53+i7AFJBJUqew09vBIxmPBQ9aIHrCcUeyguxb0z0PSjDI8b6nwy1bOp8uFX/AMI3M8nZVS5so7nhyi7D2CaKF2paxVSTxPqNhmG4YafBUgweMtorbTIF7FnCDTdpbx9vFgXNIlIoLsx5rwLFaEpW4sJmPcSKQO99ovc8cSaoRQRRYfgtfiBhNVTxwtc7hdtut+w45MV6Jp3TCcOimYpVpJGLqLodR4H6+bmtaaznCdqJLT7XjclVIItcd+456a3FTMLp8RhrVi2gx33SAr2HiPd4wunU0OdNNgcoUQytKwA3q0m07R4D2/R8OFhBFLRFGx6f5ZlXLqVeXMUXzZBcQuFfbf8AdN7EXHbiVRxpYkYVDzbkbMlfsosdpvcRhJEKZrh3ANrB7hbXubePNhQq5BodOmvTmjyfhMOIVzOi1cbmQuCyN/iFz3N9L9uFzjmowKMW0QJNFvxbqLNlvM+M1uBJ/vo8xqSSWNioLDRVde5J9v7OH4a1JBNE5dhUUcb0Y5gx6vqBT4bUDCnmDiJpYvMQ3N9rqCNzEd/Z4cIrsaYo1ZOoUdrNeVcc6t12UpcUt8nTTVT1wjB2bomtuHiA1rAfG3A660XyJ2DbSsHRMU39fswV/SzM+WOq1DLsw+GoGGYhCPsvTzH9Gbe1GFxw12Gi8mjSQTx1MKVMDb0kUMrA3BBFwQfiOKga9WYD8+bqtN2LYzhOA0DYnjUyU1OhVWkkNlBY2XXw5omK9QXYXV5Y6ySVNVU0qVuCUfnUiCeMMtRI9hNIqNeyKvuqe5JvxoHVWwqqvMf6LVGV8Yx2CnAajwfFGpUjuRJTROvnUkgN/ehYXHwPG1iRTq0h1MUncv8AWzMnSzOmG49TI/21SrjAsk0V7Mr27m2q/HiVGGNBtEtqo5/UHrpnDqdmKm6YdBqgU61iqJ8QUXks4BYx30jSMXBbuT204p73UYFHBXjAoDPUr02xX01ZjydnrpPiE1NVyu8VU0jvJ5zxANI8obQxzbjvXtfUa8ut0Npxp9TmkTRkav8AETyzRdPqvDZMptHV1sXy7TvUK8a7xZ5PLX3iB3UX72vwn/NajTXfpHTVfPql9W2bevvUjCHx4PT5awOgjpqZUJ2zTFbT1TqfszMRofACw78fnXjRLcu95gNlDv8Ahv0OWs59e3xjGqUV+H02F18ogqU3I4iTckhXsSbW9nC8pBVB86V2g1Y0uvwrsKGZfUv1A6iRe40MFWRFGgEZapqSqrcaKEUe6Pp5ZhMq8qdYHiUavwoY6hadRUn3yBcHQrp20724fijI1LuAdBy9UrgRY3Pcc3Xq9ax+I5utV0dTp+vx56vV3a+nhz1aroXIuNObrdd2vY/Vz1arq5va3N16veOl+er1c1sebrVZlFxzdersA9h481Wq6I8Obr1cQCRpz1ertbXuOerdc9xuT+7zdarIGubjnq9XQta5+/nq9WS9hY/lz1erLuF9dP289Xq47j5gVRpbv7Oer1cyLi409nN16ve6B7ObrVcb3YD9Tz1erltBIa2o/Lnq9XIAduer1dC3bw56vVmGo05uvVyVSCSO556vVkWMlhYnTmq1UoLb3eWr1cfLYMZGb3SBYWtb2/E35qvU0VNVJRJLU1zKsKm4bsFW2u4nx41iTFXwFAtmjqX83C2H5buEa6vOwsWHYhAe1x4nXh01bRir2UVuPzgmgj17HXhtEUXV3bm69XIDmq3WS1+erVd89Xq8OerdcgL6c9Xq5c1W67A5qtV3z1erkD7Obrdd81Xq75uvV32HPV6uuerddjnq1XIDnq1Xu/NV6uQFhpz1ervmq9Xhzdbrvnq9Xr89Xq9z1br3PV6uVuerVdc9W69bnq9XfPVquQHPVquvhzdbrux5qtV3z1aru3PVuu+ar1e56t139PPV6vc3Xq7tzderu3PV6u7c1Wq756vV3z1ar1+er1dEjnq3XAnm63XXPVquubr1Y2dRzVaqNJP7Oeq1RmctzVerh9PPV6urnm69XV/C3PV6u+ar1dW9vN16vaKOer1YpJlQctFaprnrgO3HAKrNNE9YW7ccApuahNIx1PHKrWAvzdVrgWJ5uvVxJI7duer1cCSPHnq9XDcTqNebrVdE+HPV6uJbm69XEnwvz1erokaHm61XQt2HPV6ut2oubc3Xq4swFvjz1ergWv7oB56tVw3nx789Xq6JY6tpzderjuA7fnz1erjeRrX0B/Xtz1ergSLa83Wqw7zaw56tVwJ7kffzderiW0uBf483XqxFmJ056tVyVRf2n9e/N1umjNmaspdPcuy5x6hYrSYFhMAJerrplij08Ev70jf6qAk+znq1VT3XH8VzCMPklwD01YOK+SzKMbxiJlhBt9qlw+4eQeIaUqLa7ebia9VSXUTqV1S605gGaOqeOVmO1ZN0ercMkI7gU8C2ihUeARQbePLQBXqTNLhojbcwuzdye9/jxsqq4EU8R0kaKN4LAW1Oo+74cbmrxUxYzcFB2N/D2e3wv7ear1ZljBS5F/Dt7Pb42HhzVbrOkagixJJ7g/H6Pbz1eqQsRIsSQTaxt2FrXAPb6Oar1ZNhMVrBVOtz3t9Pjfnq1XY1sB72g8bAW7fVz1ernssbSDQ3JA/bz1brGGJAUAjdqT3Bt/Dvz1arsLtsGF9vhobAfT3vzdbrJ5SrdGJXxFu23xt8eer1eVVItt0tcX07e2/c256vVmDW1DFl11Iv+tvb4c1Xq95e4W1YggC2gsfHxub83XqmxoLlJNPy7D8tfu56vVjZVBJYfa+17CB7beHPV6uyWK+ZfT42Gl+1h356vVyCqWAZWC/Dw+kfTz1arvaLbnsTcCwFxYnxH089Xq5WGjam3jbw/u5uvVyIKt76my+3t8fjp7eardckC7Qtie+trEa2+vnq9XQB925OnifuPbnq9XcYuCyaAjv7APh7Dz1erxGtjpttr28NAfYLc9XqkGIbbbuw8R+dv2c9Xq7jEQO5QSBYewfE/Hnq1XQWxJY37aWHj2+7m69XIIzKFcXt4fQe1/489Xq4sAhYEd9R7e2o+vnq3XJPMVgiAWBNiV8f6LfXz1ersEFRcm2tjY9/G+vPV6uPuKutvG57a/Dnq3XLcSCxHj4DT9dObr1ZlZQu1BYeN/D6/C3PVquADBwW7N8PH6fjzVerJcMV97Qaiw/5O+jnq9XQO1dAQddLe0eHhbnq9XbJbv7hI7c3Wq8SHPiRa4JHf6/bb4c1Xq5BN6BWG3Ui1rD7h7eer1dgAswbsCb6fHnq1X//1rJu3bgLoZV3r356t17ub81Xq5X9vPV6u/G3NVuuQ56vV62nNVuuwL9+er1d6duar1dgc1Xq7Hs8eerddXtz1erl48rW67+nnq9XL2Hnq9XfNV6u7356t13p9HNV6uXcc9Xq98Oer1e79uar1d6Hnq9Xre3nq9XIduerdd/Tz1ervUc1Xq756vV7Tnq9Xd7HXnq9Xf081Xq9f2c9Xq5XNuer1d38Dz1bruxtzVervnq9Xfw9nPV6u9D9XPV6uL/YNuer1FUzjheBR5wgwangeB6yQzyPEbe8v2ST7L8RlKULgcaWhalIkmYpeR0lU1ZTVFE22piddje09j38Dx+7SSARtpEydtCdR4rjrYkkNVTiNBfc41B+I4hSpU41elMWBOnDCq10Dz1eru9+br1evpc81W6756vU14riUGHwbpiQWFhYcTOKirgTQV4nnqqwmlkloY2mqVDLHtAYHcNNwPs4D8yclrSaUoTjRFsfmypT59jxLF4GEVy0skR2hWJ974qb+Hs7cjK1eCXBr2TjTDyADhR4MrpQQU0C4awMG0FCNQV8CD48yVaCdA07IworG2hpomvEPoHEaqWipvfjdWrrxvz1erlz1errtpz1bru3t5qvV7nq9XfPV6vePPV6vX5qt13r256vV7mq9Xuardet489W6708Oer1ePbmq9XXPV6uuer1d81Xq6vz1erv489W69+XPV6uvHmq9XG/t156vV1ex056vV12Fjz1brwNuer1dk89Xq6uDz1errnq9XieerdeJA5qvV1zdarx5qt16/PV6vc1Xq98OarVdc9Xq9z1brrnq1Xr83W6656vV1fnq3XHnq3Xr81Xq9fnq9XXNV6vc9Xq9z1er1+er1dc9Wq6vzder1+er1eueer1dE+3nq1XEnXnq3XG/NVuvc9W6656vV7vz1ar3PVuvc9Xq9z1ar3PV6ur89Xq756vV7nq3XXPVqu+erde5qtVxvfnq9Xr89Xq9f281W66JPNV6utToebr1e1vz1erq48Oer1e+PPV6ujzdersXOnPVuuu2nPV6u7ePNV6uxz1erkNOar1etfvz1er3w56vVy56tV7m63Xuer1cgOerdcgOar1d7dearVcuer1dHnq9XV+erddHvz1erie/NVuuuer1e56tV1z1ero9uar1cTr25qt1w5ut11ytbrrmq9XROnPV6uBP125uvV1c89Xq65qvV1z1er3jzdermSuxi3sJ5o1uilZgzPVpVySzpJPZnjCkkEqSRoR4jvyugGlAURRec9ZhklyvNVV8bxTwmaIrJ7be6x+B78XW6YOFJnjRP8AP2ZZ5aFMN8pI6vekiSqxAIRdzKrdm3DSx9mnD1ImitRii9YfQivqMUOJlknp2cCFydqrILrKt+wPKEVsGk7l+UVkpWBjC0H6Ms4BufbY9ybacqRVgaOlRRDL/R6OHBqWOokrneaV6hbC9toKm99DxtP3UoP21Tp1uxAQ5ylw6KcSooG5l73P2u+hH93BKKIFYUXaGKCKsLT6Rx3v9HttxQDSc1xzDjmD10ElCjqszgAG1wFA7H48fCqTqFBxhdbHLWeSZmWZDoR4+F7/AMeOg0mIoSKTE1p6qOMMUkBF5AT4a304pSqm4oz3QD1R5q6LZ3ocWwwuKPz1MwDfbW+tx24luWk3IhVLbd825kVsCY03S/1h9P5cv5llETVNPHWU86D9LFMjXWohYHQqNGtodeR4QuyXqTQ8Gm7TBqkf1Y9Bc3dFczzUOYAlQayKN4qknYKi/wDuy3tYsLE/H6eSPYZkl9EHbQDvLEsqnhRHK6KREUKpjmUWkXwuPH23t9XDBT00XBuKTJrhSM8NXIGSYAbe+0+BI4VOGaWoEU3U9GKOvlaORWZ1/Rhvs3v3HCsmjJKYqbJQ1O5cVj3JNuu6uRb2afTxqafAqJ/pL1RjCtCCf0jjx00+rmq3WaeZopLSAlo23OW+ztPbmxXjTpVrTVyXVAgABK91uR9oX7A/lzYqpxpEVtXLSs4IXb7oX2W/p48KTGm+OecTLU0jFHF7le5B5aqUJ1ZicsSU0gUtKadLva1yQdT4ac3NbrHgGYsQwqohlw5rSKe/xI8CfDjiSUmRVDjVh/o6xvr5NjlVh/R/E6vA3xeN6GtNNUbI6mnl92WOdWBDKR4/t4sXmK7FBIVAO0dNJ0WKbxQBExsPRV7/AEv6cZE9MWUaeSmmo2xWaPbUVDgXaRjcC57KvbTkMO3CrlXVwFSm2yllMe+iJep/1lMprcoUlRHiMSBpAaYDZoPeLgXLKD4DUcOraw7zxKwotfvA3gKpkmzDitXn+TFDIHarlWpjKm6FG7hQe232cGyUACKCClkmavy/Chrs99RMU6gdJ8nZJw7PMGZsEqqeuhrpFilgeJDLDNTSbWZpVNyABYi5PbgUv2VqHhPnR/bvIRivpqoL1JdEsUwLFcRr6ynNDiFFO9PWQMDo47G/axGlx48esriQEmnbtj+IUVzp+1fRZghqqNCrUT+ZLfQALqWJOmnBApUURJE1dfkbEsG66dIMXyfXTbpaqJWjFtY5Yhuice0PqpP0cDz40GRR60dYg1XPlLEpcHlrMEryn+hSGGdSoH2iQm028Rrxw00nDCjFxlIsHi+WJJptrIxOq7x307g8YpTTDTSfy2dZzGTPOd8coBADjsR+3jm2m9lDHkXM3y2Kx4g91LsN63+y/wC8fgPEcSOiRFPpONWU4zh9N1N6IVuXalrP8rIl7X7qdtuBwHSZoyImiY/h/Z5xXp/nlsoYmjyU/m/KzqTcgs21WUeAJtfjmaNB1Ejzp2xWW1RVxuOolMpplspJdiFGly1tvtuBwJ5c3/FRter/AIaTtFF72uns4LxQZqXVwnarAduOCqGoAFu3LVquapuNu1jzVarKo2+NgeerdTk1GuluWrVZwt9fAd+er1RayojpIzLL9ka39lvHmiYqwE0VHPPqcwzC6qqwLL6AzRC6zP8AYNjYlba3B4iU4eFL0s9NAa/qpzhgtU3mVccgBu4eNT3FxYj2jlEqJp4tgUP+S/Uzk7O+HvDmCaPDqraVAOiOWFtysex46SeNMd3Gyiw408WKPW1Q3Sne6REEEbBdib+zTw4gXhRojGiW5zxeXOeNxZdhkvRU5dpVsPftfapI9h15ZtPdieNbWdeFL3I2Fx1WZcKoaGPa870yKwuPeBGp5UGTWlYCrycPjKwKL3sB/dw/FBipTgkWPN1qo7KTe1h7Oer1ZU2n6fo56t1MRlZBpfla3WQMVYG/NVupcT3Go56vVnUC/wAOardcwg8e3K1uuO2xtbmq3WUKbAfnz1arIPZfm61WYAHQfw5avVzC+PhzdarsAW7fXz1ern72235c1W65Lra+luardcvOeKWMrYWZdbfHTiV37TT7e0UjuuDNhuHtj9VRRrVUdIyWQ3vcXuD7B9r4a8iZwSqpFaOFVbZ3qMLyxkZZsVrEqqaaETs8ZsWeqmZyCG7HaLfR9PBFbpLi8OYpO4rSnGiaVHUNMWkhpcFppqmUq08kYWwVAbIGc6Df99uC4M6cTQfLk7KEPp5hGb6vOWGZgxlgriZWjhjUBVBIJW/iwPGVKSBArcHaa2IsCZ5MLp5JFKkxobHv9ka/DhujZQbVtp47rxyqUQ/1p4maTLFAyRkiSaRd6j94rdA3wJHA7eCYo/s+NVt4Bgqrh0uI1QCvUnzJD7NT9n6PZwlUrGKPwONI2epq864j8nQr/vvR9kkjNpMFJBt/iUHvb6OLUgNCTtpKo6/KrYfRcMRi6fz4XMF8mOdvIkU6EAAOoHgR3Hw4dW5kUQXQxo7EaFV297e3hnRVUnb7trduXqtY9vs5qvVkAW9h489XqzLe+nPVuspQMLjnq9Ue2vNVuuYFrX5utVkWw156vVMSUFfy56vVkuT256tVxG65Pgeerdcvj7ear1Zx256tVk056vVlU83XqyA83Xqyrrz1erKovz1erOo5qt1nXTS3NV6uY1PN16uYNuer1d635uvVzHPVquXw5uvV335qvV3z1ermObr1crnw56tVkBtz1brmNeerVeKgjTnq9WJo7eGnN16sJQdxzderGQebrVdjnq9XYJ5qvV3fmq3XV+ardd356vV3fm69Xrjm61Xe7m61Xrjm69XV9eer1evz1erlu9vPV6ud+ar1Aj1pzLXZPwj+sCVHkQKojbxuSdRbte2t+EV6stiaopWkTUbLuZcldZsurXLEtZRqU3xTAHbIpuNwHf2jiNlaL0YjZ09NXCgsYVzTqn0/yhjNNkjFq+KlrHmeGGE6WFwVBt9lTcAccZuUNnR0GPKnCQKHpHuuvBLTdc99uar1c0fXm69QN59yTj9VWRYtlF0uzt8xA9tsitbde+hFhax+rjWkCngqaqm9dfokpswZfiz3lXDvLnZi1XBCpKxaasgGu328UMXZaVCjga2tgOCRtqtn06emGgwSqxnqpm6jFfguCCJYYGYbfOlYi9z22AXI4bvXWxCdppI1bR4lbBQ0eoXrBl6uqcIxjCqh6BKGGDyob+8XiIT3APtA9viOXt2SmZ41p90GIojeHerivw/FajAVlanLO0YMZYLvQMygg6666Dx4aFhJotFwoUFvVb1kVmOYIY8CUx4g5kjcg3Bj223MLWJOosfp482wAaYcuCoUSOfO+J41HLiMMUUFXSBWAVbhoi3vixuNGNz8OHMRRLM0l5MfhSSWohplhqJrruUkou4WbauoBP06eHHYpqaTM9TUOiQOxKJfat+1+5+PLVSjtelrCM00mHx5vylP5dZT1MixRyIzRSCw3I5H+K/1H6eLkW5eTTPfd0aOfi+bupGcMcTJmZ6B8OjkDSrKJBdpR71j8CdB8OInbUs7aXouO92UuenPUeOkjo8pF/l4ZHKSAhtpXeVkYW095Rb4jhG4njRu0vhR2P8ARM04ZHk3HH/0bC5qlqQ9h5IW6j/iIX7+B1XTQhT0VXf6k+gGXc3UIrsAP6SjM25dCFT7a2OhUG/1cVM3BQYNIXmAsYVVpj2UqrL8H8vWFmd2uSBc/DT224JUq1UGlJ00an02dFOn2bMs5mbqVhtfUYxUU9ImXJKWVUp6WqWpRquXEEZS00bUoZY0UghyGJsLcookkR0404hIgz6VfD6PPSMcxpHW4pAabBaF1MIkj1mYWvc+HxP1cQX2YBA0p20rtrXV4jV3GVMvYJk/Bkw3C0WngQgfAntf2XPI++4yaFGyn6ljp6/FziyIpECNEklhdmP2rH/CO308ciq0S31qdFMIznlc9VaCnZ8ay7Ez3jNi9MpLOCP3indfEa8ILtHEetUcRqT1iql8sY7SJLTx4rWqPMImqUDBWZJSCie9+/t7cJIohSqDjVxHRvqLkXE+omYaqiqY6WGuhwunw9JCql4qSEobHtfe2g8e/Dll5M9FHqXAo4UIfVTpphWYMMxHEo18uWqRDV++wMyU6H5dLjtsexHh3v35q6a1pJFKDiIojeA1fSTo6VxPMuW2lxWDeuKMrrMm42JeO+lr+8PHw4GkqQ2cRJorBS2dlHdy1nzKr5locEwSxpMWooa2mlUWju2iRn2MyC4HwPBU06NUDYRRjqBowcRug4IBVK5E83Wq4EgG/PV6uO7x5uvVx56vV1fnq9XHdz1briTbXnq9XDQ689Xq6J56tVxJ56t1wLc9Xq4XPjz1eriW5qvVwLXHPV6uBPPV6uJb281W64k89Xq4Fuer1cSwB56vVxJ9nPVusZbS45qvVwLHm69Xib6c9Xq47ubrVcS1+erVcSw5uvVxL6c3Wq4FieerdcWbm61XHdrz1brreOer1cd19Bz1er24+HPVquN+er1dbrc3Xq47vZzVergXF9OerdYi3jz1ergWvpzdarotfm69Xt2nPVqui3t5uvV7drbm61XW7TTm69Xr+PPV6uBkAax5uvV3u1tzdaru/t56tV7dfTm69Xfjz1ar19ebr1d3783Xq9fXnq9XYPN1qu76WGnN16u7+Hhz1errsb+HPVquyQDzdarq/N16u76c9Xq6uOer1cSebr1ev489Xq9c+PLVWvXIHPV6uFyebr1cW3Ae7356vV1cga6c9Xq6Otz4DXnq1XA+6L83Xq4G1z+v3c9Xq6JIvfnq9XAMRzdaru4Gt/hz1erjfxtr256vV1uPb6+er1dkm1vHm61XHco91dbfrrzderxN7tIe3gObrVcfjz1erEQWBH383Xq6I0ve3N1qsZ00Uc9Xq6AI5uvVGqJxTwyTMrPsBO1Rcn4D6eaOFaoCcefqlmFZYKGnWCORgUBJGwey/ifbfhUoLXTRk0HlX0IxOuiNRnDGnH7zrGL/AB1ZtBy6bcnbTPdztNJfD+m8OJ18hw2etp8KKlHead2eqYaBliPupGttDa7ey3Hk284cKfGFB3nvIlDSZQxfJk9UlLUzQiJJJ3vT1ENSTGZJI3JEckepJW2oBHfltIa9KXoR3gqvWiw7pzkeCXL2QwZGSVKOire9dM6MAaxQv+TeWTse6xhVUaniR24KlUj0hrAUb2vyNk7PtHlHKOJxNh9XRYjB8/SlDFBJSxI0tVVs0gDus5ULvY6EkcotIO2rqQFbaL1hvpBylnjrTXY/heYY8Wo2erbz6eJKehimcFUpqeV2Jl8lSbiJbCw1uebLYAgUwLdJMk+lG4xv0LdI8UyfhuUslUrYaKAEtWAkCoe1t8i93Y+B0Cj2884yVDD206bdtfhVQK1fQHLuQMFaOh82ihneWWNWi3y1DIpF4Z/s+4ty2m47vADgaUrWnVR0WE2yShIiiVZu6lY3j2RsyPVKaKlGIUtKA90CqA27zHJ1XaBcdjyjVuGyIxMUHASppXmBQOJlyvzdE9NhmCT4nFhtK7Q1bzmJAAd7TrFtu0UY9pHhw8ahBxMTwpCGgBjSSwnFa/L9VLFglS21NzuI0IaUqLi7gErGp72+vhyADVUL0Hw0XHqxGGzDQYDg0NTIZ4onqa9m/SSzyNvchL+7Hc+4fZ9PD1vZT6lTSVzXtyksv83igrgUhmusgZwkgOxWKmyvfVwex0PHQNVNKMUHEWZ8OzRVLhlJEzSz2QLc7R8bE2FuOlBRiaTpXNDzlLLOasm0VEcuswatqtsgV7nyRZSFGu0Pclj7OISQvbVtIoVOhnpA6l9fM9T4lPJJHSTSlJZ7WTaG2aEWvdRYW5YuhAgbaUt2/eY7BV4mZc6dPvSN0mp8gZRp0w40cTCIb7PJMdJKiUj3ixPiewsF4whvvDKqMlLDIhNUx9Vs+5s6lYw2ZMQknqBIxCyyltp+CFja3wGvt4bg0THGknhnTAY5VBsy1kdGqfbknJWNLC9gNST7AB354uRsrYTNNmKY109wGqGF4JF8wsbHdJ2kfwOv7oPt46kE7aqqBsp1h6v1+XKdY8PRaWVCnlsgDSCw0LN3At8deOlM03sxo2PQb1845lTGEp8+AYnSBNqy7gsqNfV7nRiRoQR24UP2AcHhwo2ZvSg+LGrfsJz3lfr50+lzFgdRBXrIjRENGqsimwXchvfbe9+1xwGlCrdcGhQlSXk4VUl1u9F+cMCjqcWyu0mIo07h2ZjvAvfcRax+oacFzN6lWCsKDb1mpOIxok2Z8pxZdr2wHGgBPAUEqsfeBbsAB29vD5CtYkURrTpMV1hv8voahqbDoUvpu3i509pPgO5HFFNVMqsdqIpBLPpdhbaD4+I0tb483WjWHEnnxCU1SSlPl1UuoNhY6g2Frk81XqcsInxRnWmZjJ5mobzNe3bS4I42auKUIoaijnpvJmLNO6xkKpdlZjp9OvGDTooxnS0YxXVEdLTRkxNKI3IbaQTptLXFh9PstxC5Apa2Jq27LvSGjocvUWIV0cyTRIDaZ/eWId7k9wTr3+HAk5clSiBsoSoYCRJoMOq/VmgocqSYBhNKZpXkZ0kLA7Vtbb9/vez6bcOrdmcTRY87GyiF43XjF6HatNZ7FdVNmIa4Zuw3DwJ14JkiKIVGaHHpRnCnwbG2xWjqpqYwiP8ARITtDbdZCB3Omtu47cLXW9YijJpzTVs3SfrLHFlujpsao28qb3Uqab9IrsxuodO6M1/HT6+EZa7vAUZk68aF/Fcn0HUK756o1loowwp6GQbgpbQzzW080jRQDZB8TxmJqhpeYbQUmF0MGF0KhYaZFijW5O1FFlFzqbDjwqhqSCCbn7zy1aoEeueQMf6qZZhyJh1SKKiqpleuqP3wkdmRYx4sW1+r2cbUCdlNqEiKJnjeW8/9DcQjw2KtqB7toKyHdtl9gddV3jxuOJCCk0ngoqVlzMuM5u6uYbhGeAtOuZqRaSuDRNGaj5djJAQCAA7C6kjw48mVbaWIVSd9UPRKPp/SU2Zsvq9ThdTP5DQIu+WCRwfLMbeIJ0F+3PFAFb06qG/8PiLINRhtPQZlp5cCzVi6sUGIKEE8CuVSOglJ2S9vfFw5PdbcTxpmK2hrTjVpvVXotlXqH0/myXWUcUzIVmgEq/7tFqise4D9j8DxhXi20qAHGtWz1c/1S6cZzpsl5TwowU+U6pziUhMrVVSk7BnSVHO1WotVUqLOPe8eMtoBMdNE9ygIwFBJV5ypM9Zgkosi/Lrg+HVFM6KyeYal5AN6tIe0ag6qPHl1NhvHifdRWlBOEVcj6YeiGc+nlVWLMVkzPm/LlTDBh4QxJQUk8wWOrrHX/eeJIlZ9bMw2gAkniFKDt6aELTPdiaPP6EPT/k3ot0klxnAYpDiOZJ5Jq2aUn31hkeOJYl7rFa7C+pJueGVsjSJqoQG8KO6APZ+XhwyrddHQ83WqgVi1jFPlWUKD76sPtKdNLa3HNGtipSaL2tp29nLVWu7WuPy5avV19oC3PVquwOer1d2tz1eroC6kfrpzderq1yfHnq9WQa207e3nq1WZe1/Z+v3ctXq8DoS39PPVqu+3f8uer1Yxf2duer1c1sdR+v0c9Xq4sofRteer1ZdpHN16uV9v1c1XqyakWPN16uDRglHJ1Ui3t5qt1K0t438ObrVcG5uvVx1vc/dzdervadwI7D9vPVquWm61/Dtb8+er1ZBpp7Oer1eAuLkf2c9XqyISQSvt/XTmq9WQ7wPctc89W6kohI3eNu3N1quwCSzXF7AW7gc9XqQWa8+4bgn+iU7edN3IGoH0n2nixtkuUmW6EUAOY8z4rmWq82rbbEPsxKSFUD4eJ+PDltoN7KK1uFe2k6B4Diima5hQNTz1erlbnq9Xenjz1ersc9W65W015qvV2AOer1cgunNV6uwOer1cgOar1d83W69zVeru3hzderux56vV3489Xq8B7Oer1crc1Wq7tz1er3x5qt1y5uvV7mq3Xubr1d89Xq6tz1ervw56vV3r25utV3bw56vV1zVerl256tV3bnq9Xreznq9XtfDnq9XuerVd81W69z1ervnq3XfPVuvc9Xq71PPV6uwObrVcto56tV3rz1ervnq1XEm3PVuuN/jzdbrj9HNV6uPPVWuDOBz1bqM8/gOerdRXkJ7c9W64C+3Xmq9XW7TTm69Xt3PV6vbtOer1dg89Wq94c3XqxPMi3APbm69TdPWDwPLAVWaZ562/x48BTZNN7yM3HKpWEtfUc3WqxFuWrVcCbaDvz1erje405uvVxB156tVwJ8O/PV6uJNzzderrcLX7nnq1XW4DXm63XEk2ueerVdX1vr9PPV6uN7DTtzderiWFjax56vVjZj46f0c9Wq6LG+mg5uvV1dgNND7eer1cbj6/aebrVdbwh094/r93PV6sLO51Jt/Hnq9WK4+jm61XDfpp/ZzderiXvr+v1c9Xq8FaT9fy56vVCzFjOXMkZdmzjnrEqXBMHpwTJWV0ywwi2tgWN3b/AFVBY+A5utVU315/FXwHC/Oy36Z8J/mdTqv87xaFlpltpvpaC4eT4NMVU99p5eK1VQmf+ovUjrJmRs2dU8arMdxDUrJVSErGD+7DCLRwKOwCKNPby2yvbaYaTDQCLixYdgPyvxsmrgU7xUSL4a97du/sv+fGiavFT0XaQp08B7dPAf08rVqziMqQ5O34W8fZbtyteqQI7CwUAgXF/Ae0eH083Xqy7SVUi5v4f0fA81Xq7MdrFdP7/h9Nuer1ciCxttBtrcjxGnbnq9WZtm4SWJNjY/HsbfRzVarkoO269hpY+3sDz1eriyge6TZR4d7+Gn083W66VAWKrcf0ew+34nnq9XJNzHaLCwBv+X3Dx56vV0qkjzBf3rX17eH3nm69WQKTZe9ibkewdiQe4+j6eer1ZkQLYEgDt+o9nPVqsgCv3Nr+PYfn4j481W6yQDcCRpbv8PZr7Obr1Z2iRT4X7i2unhqfZz1erFcata+62o+jXvz1er2xSSrLqD4aX1/LTnq9XJlFrHw0FtNL256vVyZC5KW009v930W56tV7yyTck+FriwPsP3c9W65OVdvLubkePs7c9Xq7s2u8gAe38ib9uer1ZACNCbhbaL2BHx56vVyYKCGVh2N7+PxJt4Hnq9XCOO2o8TqTqPot7Po5uvV2d5AKm7HW1/Z2At8Oar1ZYwGBt9Nu/hp9FrePN16urHbpYDtuJ9vcc1Xq4gXBXW1tPE/2jm69XYVgSpNte2gJ+s9hz1erPcMosTr7T930256vV0Qu27HQa2Gv189Xq4stjZxaxJ11P1fDnq9Xfl7ytr6X7/mebr1cwoUW3e78PzJ/X+HNV6uXdCf3RrroPYfp5uvV2UawAOoPj940PNV6vBb7jqSb9xax/Xvz1arvR7ve4NtR42+nnq9XLZ5fu/ZuO19bfX7Tz1erygqxRyb/AB7nXuLac9Xq/9eym3hwGUMq9+tuer1e17c9W6618ear1d81Xq7HPV6u9e3PV6u72GvNVuu7eA5qvV34/Hnq3Xdwear1d6c9Xq92781W67+P8Oer1e07c1Xq5A305qt12L89Xq5WB15qvV2Pbz1brlp4ac1Xq8LDnq9XfPV6u++vPV6vft56vV2bc9Xq7+jmq9Xffnq9XvHnq3Xhbnq9XIc1Wq5ac9Xq9fXmq3XG3vbgbe0eB56vVyDX1HPVuufx56tV3c89W69e3NV6uL/ZPhz1eoBsxtV0GdYqgwGWlmQRSMFvtJbQj2W9vCq51hxJTs40uZ0lJBpwwmdDnSmo5HAjiDsQT3sPdB8dD+fFVwuVBPVNJECEk0MsLiWMMOKKrWb483Xq5A89Wq7HPV6u+3fnq3Xi1uardIrNOaBgrx0yRh3k1G7twsfd0GKuMKS2F5tw2vxKNcXgWG1yTb3WA8Nex4Hrp4KTBpQ3toE+oPR7KOfsQbEcGqpKTcwcmNftg9t6nuPD2cojJ2b1IWgwSMYpG6og40KGVcFXLuE02DxyF0gUKpa19Ow07ckZhruUBHRRfQ04XIPJHEyxS1NOx4zTle/UX56vV3fnq9XtDzVbrvTw56vV6/jzVer1iRbnq9XfPV6vc1Xq8COerdd305qvV4X56t169jzVer3PV6vXHbnq3Xr2PNVqvc9W69z1erq/NV6vE89Xq9c9+er1dHnq3XX081Xq6v7Tz1erq/PV6veHN16vc1Xq656t17nq9XuerVe5qt11z1er3PV6vc1Xq6vz1erxPPVuutwvz1errcLc9Xq4lubrde3E81Wq6v7eerde5qvV7nq9XXPV6vc9Xq9fnq9XV+erVevz1erq/PV6vHnq9XEnnq3XRPPV6vE89Xq6v4c9W66vz1erq/NV6vc9Wq9z1er3PV6vc9W69rz1erq/PVquxz1erw56t11z1ers+wc9Xq99PNV6ur689Xq6v7eer1e056vVxJtr256vV6556t11fXnq9XtTz1erw56vV1pz1er3PV6u789Xq98Oerdevz1ervsPo5qvVyHx5qvVy5qvV7m61XfPV6u7c3W65BeerdcrX781Xq7+HNVqu+er1evz1erq/PV6uJPN1uvXv35qt16/PV6uPNV6uuer1e56vVxI56tV7mq9XAnw56t1x56t11ytbrq/jzVerGfby1erje/fmq9Xte/PV6uuer1dc9Xq5A89Xq5AgDXx5qvUXDq1hddh1TJiNLFvpJ196wuVfx7dvp5sCacmiZV2JRYxl7E2xshlgm2sG1LRkW974ji9oaTTLpmueSMP6TYrknEukWasHkxHMtfVUVRlrG4ZNopgjfpoKmI6SI62KnuDwaWrjZQUKTidh6/woK3KFpUFJOA2iq6vUtFmDCOpVc1PTNQyKgp3jUWuE90kjxB8OIVpxxp9tWFA7gjVa5Zj2qZaiKsUsqX3mMAFV9trniUjGloNHX6q5pmwzp3h1dEVp1mpwfkxo4Yg6t7LHvbmmkajTzq9Iql/MlSMYxOrrJP0zQuQGGosTewPwJ4exFExM0E2NzyJF5hG1JAQ7ezw7ctVKC54ogzLArOxYWN9bHS/HRTBp4qcElwGr+WxQiOoiUOoNuzC4BP0eHHAaaIrmK6eRUnAJa9iw7XH7ePA00RS4wWGKeB0q5Gi80bl03i48bDWx+HHhTVHQ9MvqUbp3iX9UaqrdaOMiVXIKtEDo/lka7L2JH08K7loOije2eLZjhV/OZsh9NPV101ocvZ2YSTClBoanTcrMgYKD++hHf7+Rupa7Jcpoe6U3SYNa7PqP9MuduiWP1GDYgyt5DsYGBveK+h3eK21F+Ddi9D1Ax60LVEpr6ZXjFKi2m1bezezw+J4alVFsVLwxPOpxLiik6bQPb7GB4jVS1NLLB0EOWayHEyJiGGrXvcaLY+BtxunRTPHXQRooqAJES1yDax8Cfo43FOTTVijU9bg7uGJnhcCS5s2xj3t4jlxgaaVspmoY6pkf394VbAfT7Pp45TNY5vLj2Urxn3hY3Hb2H7+WFUNSaagp182OVGDqAy30BHjrzc1uKXGC0Rx2lSjo3VamFSI43IHmL/gBJtuXwHiO3PTXomh76Jem/qX1jxtcHy3hE7CMjfKI/dQHxLduMOPJaEk0+2yp0wK2I/Tv0U6c+nbp3T0FVFDVY40ZNTIzEHcouYgvcDt/HtwAXVwq6V1UNrdhLCeuiVeq71C7K6bD8KooDUIkibVkLCMEbTqTYv204f2dnhJonuruDAqlXOOc6hcXlMJljlkV0ZTqDuGpB76g68FOmguVTShyLNTYpg6VtVaKqw0OgkbTej6qGv4jWx56vCjBenH1ndX/S5nBM39I6w4di9LcJIQffLG43gEEgi4Bv2NuFt0yLlOkyOsbaMGHe5MwD1HZQi529XmJdS82V2NdVAK6kzC7zVkYiVTFLIu1mitbbtsLD2D28DyLHuh4do49NCE3gWfEMD7qAzFsr0mUco4rjEci1VPW/LpDML7XiMlyyHxZdAy+HjwyC9agOikJRoBPTRmPSNnikwuvXE6qQf6EXDw7rCSBhra3ih94ccdRrTFUaVpNPnqD6SR5ZzbiOK4a5ekxeOHEaZgPB2BK3HcanhU2qaMFpigmwnPU0ENOalyLmxDC1raD6uK9FJtUUKmO19XmHDPNwyNY46ZvOCra6naA2vircaA006cRSwyxAUw+mxrE0VEkIQncLn2Ej4HseJnOin0dNWTen7HIaqNsOq2uJ4jHtPjYaEC/e3cfXwOLwNGe0URzMFdL0e9R2J02HgkPURzKD7C11X6PYeLinvmo8xTQV3a5q71q6gzHlzD83UDlo8QhikUD90ldVb4g34F7NPdymjO6OrGsVHGSfu4IRRIam1Ee5CL/dy9UpiZQrW8ebrVcwPH2c9XqyDt7P17c3XqkRsAQD35uvVMj1789WqQPVHEDh2R8QqIzY7CL9rX+PhxK8YTSloSqqV861OJjGZcThU+VEwFQO48tjYvb2X8R24XAzhR3EY0VjFc8Y7i+av6u4BE1TJG2+VgdDrYXb/CBpbh0lkITqUaLFOlStIp5xzGM+YFRebVQ7gUJRo2va3gB4W55spJwNbXqAofOl3ULE8WyrFgAc/MtCCXINl3akk/XYcQXAgzSxnERT9Q5ZgoMRZYYPdWNCXtc3cndr7T7eFSlzRgERS46KzUlT1cwTDIpFHy7iRypBAZgxVWJ7EDipsYg0kdOBq5akT3Lj2cP6DNZpEsLm+vN16oxGvPV6uIOoUc1XqlI2luaq1Z+/1c9Xq5bjfU/fzVbqbHJ4HT9fHmq9Wfva/8eVrddewnmq9XIBr38BzVbrKO2nN1qsisb6fTy1aqQvN16uWg+nmq9XY56vVzA15qt1ErYxJGFVgCTY3+7jCzApxG2kf1voZsSwepkEzCaGmTzmIJ3gx7FQD2keI+vkSLPjqSGsBVQGaciY1NWGnzEjTYe9ZF5SNZtxYAKH2nQKB/dwWsvAYp2xRe42Tt2UzU+XcJy9W19NgsMcUAi81rdyWciwPgBbisrLgBNMhITsoYfTplWozt1Gw+kjZfJgvVyKTpZDrtB1NzYX4rQnUYpA8vQmauio08qmRPEAD7uCAUFzUo+0ctWqrq9ZWY6eipYstVCnZPKs3vAfZ8SPEEH8uBm6xMUI7QYTVcc+JT41SSYJh0hSlTzFkKnUoWFlRh2Nza/s4WgacTRwTOFS6GmpsvUNOr2jEaWOlgFUakDw+J9vLTrNU+0VbT6WY8PbpphP8ALQ4/ylRI7abmYkHaR3B/Lx4I7fZQauNtGyUH7+GdFlSBZhc83Va4kEGx+vnq9Xhz1erOvfnq9UlbX5qvVweO32eer1Yr2789W64Fj356vV2jWPNV6p6WI5utVz1tz1errXw8eardZQfbz1ermDz1erKDfnq9WQHm69UhfZzdeqUtrXHNV6soFu3PV6udzz1erlf6+er1ZAeer1c7+HN16uSnS/PVqud/Zz1arvTx56t13z1ersd+br1c+er1cgb89Wq5g89W65g89Wq583Xq6ZQ3PV6sLR89XqwMvhy1arha3NVuvX56vV1e3K1uvbuerVePe3NV6u76ctXq75atV699eer1dc3Xq7vzVer19ebr1cgdLc1XqAP1G0uC4p0+kwfM8bnD6txG8sZs0LkWRx4WPY379uBrM1aUDDjVVAKEGiK5A9QPT/oJSHJOX6CeroVl2z1DzKGWZRZxY6W/wjxHAfb3pt5gbaRJcSzhSC6+9POoXULqFh/VLIlJLimGYylLJSywrdoGvaRZNdLHX2H6uKWmlKPeAfcZ58qbfBcIIq4nKwr4stYfDi5DVUdPCsxHi4QBtfp5JCNgmjEbKf8AcDpxyrVyDW156vVy8zmq9TLi+ER43h8mHzuV8wED6/h24idb1ilja9BqpH1M5Lbpb01WgwOGGkrcaqqtJ0F/JKs6gLs/x27Edjfw4X2Sip2FcBRxcQG5TxqoLqr0nzFmXC/kqYCqr6Gby2QXAjKtZWW3vAX8OSShwHGgUtB2VXbnDAsXwfOU9FjNP5LwSq2gtbUFtvxJ8TxYFSMKREQaRGb8sYfHjRq6ElKKtjM6o1lePeTZD4EXH3cdSum1IoJhR1uG1/zFJHuEdwynxUizA/AjhkDIorKYNN9XRRwSsEFwbkEjsp/dPxHHgaaIioEeGpIwDPtFvH9n7eWmqRR6fTj6gsm9LshzZXxulmaoNTJKkkShgyyAWBB1DKR9fD63vU26dJFFzlsXTIrF1P69YnmiqNTl15A1wTK0ZDADTao9vCa6uu/NGjDHdCkr0+9QGJZaqqWlx6iFWKYuVnLHzCC25TcC3u624TKEijJKoozNF6m8VzHWJSU0stIku2JfMcAiMOGFmHi2oIPhoOJgyKVd8aN5lZKjHHr4q4s8McEzSai825Lqth4nhQ83GNGTbk4GiJ4R07kGbNtVDJPXsbkEErEGbRV9pC8OkqwonUnGrivSN6Qa/Mc8dXicb0+Hb0kUMCGkI+0baaX0+jhZcXGjZtpc01O3ZV+OA4RT4NhcGFUsaxR06KgCKALAd7DxPAefEZNHeylCsUZj2MoIPgeXAqtZ4o4qeFYYVCoosFAsAObrVVb+t71S5+6RZjk6d0WFpJhmLUqp55BLMkoIlKt2G37Pt4GrglRKdgpK++WYgbarpxbIi58ohGY0oa6p8uSOUH3QIxZg1tW3ra30cKkL0Y0ULR3lRcrYtVYpi0eG0krxx4dH5UW0m4KttJ01DXBPEjlFoONXSNnLNOM9AsHooYZ6nGseoZYY5kU7AYhcvK/7rOgsv+I8MXHFKZgbSKF6SVInjFEfwDCKevoJ8HzDUrCtYskc0z3JQk2DG+pYHw4B0zqojbxMGjh9IOmNHNj9PmuKo34VhULYXS0u77XkR7PNZgdu7eSwt27cHdqzqVq4Cj5KcKOlStIYE8zVrC/021PBgNlXrMTy9argeerVdX56t1xvbXnq9XC/PV6uib89Wq4k6a89W64Xt256vV0W56vVjJ56vV0W156vVwLeznq9XA81Wq4k89W64E89Xq4356vVxJ56t1wLc9Xq4bhfnq9XEtz1erhu8Oar1cN1+er1cS2nN16uJbw56vVwLc3Xq47rc9Wq47ubr1cS1xz1eriW56vVwLeHN16uLEag89Xq479Oer1dbrd+er1cd1xz1er19eerVcS9hbnq3WPd7OerVdb9b83W66vfnq1XAkg9+er1cbkc3Xq8Dzdarrd3I5uvV1extz1arrd7ebrVd3v256t13p4ctWq6LDt489Xq8D4jnq1XPdcW5uvV0XA0Pbnq9WPefN2ggjx+HN16sobm61XIG3PV6u783Wq6B115uvVyB0056vV0Tp93N1qui1uer1dlvDm61XEtz1errcb89Xq73WFzzder19debrVd3vpzdarrTx8O3PV6uLFr6dvG/PV6uB/Lnq9XXx5uvV19Hjz1erojxPPVqsZ725uvVxPa3f6Oer1cTcn289Xq6BN9ObrVeB9njz1eriWbwNuWr1etYC3hz1arxPs8ebr1daXOt+erVdEsRtGgJ56vV1Ybvo5avVxtcfT3PPVquNrkX5uvVwsOx8Oer1cHNxrrrz1aoOs311NS00k9ewWCJWZ2bsAASSePAhIk1Q1W7jPqT6o5m62Yd096X0cRo3ljEiSxksYNDLNIw/yShdQPovqeBhN6p5cI2UzOMUazqh07o890yU8caGqK+UtRMhZYkJuZNv7zjsvxPD91subKWJWQIoH8J9PeRMl1z4RgNB/PsxVIDSVdY2yCjB7SsI7FWJ1RFO9u9wNeIRbJbw2mtIEY0qcMXp9jVdW5JxvGlxrHcs7Kavkqo1BajqoyXR1XukbHbqSRpfXhU8YMU8FVTH1TpcI6T5ypqvCKlaLATU2i99maKF5LSGGO/wBoa27XsObTLlErg0nVwowHU/8AFOwKvxjB+nHRIS0WHu8NNW4tiEYMoh91D5cYJ23QEs5110HDJ/UUEJ6KVNXI1jzFPeUM6T4l1txTFMwYqMeocYkmoMDw6Ko3SQR2WQ10pv5cUGxSosbm5OvAq2jS0ARjGPnQtUCt0mZE4DqpL9Q+jtfQ5Tq8S6kYpRVdC1e88TU5D06bYj5UQAJZnF/eLjv2HKKJR9u2kT7OlsnrmgkpDj1XlCtwnpZG2Y56uBxJBh6SSRxKigvGZFHvbCQZLXVdFOvFbTRWRqwoNlJIwxoQPTb0twvAeiWO5lzgiVeKYwJKUWU+Z5Sj3qeEX3Ak/bb+jhu4uVgDhRxaMBDZJGJqo/qtA+DdQo6nHZ5JoqGaAgRe7vpI7bYVYCwYKNpJvc68FrZkUH3E6TQfYvidD1LzpXLguH/yigr1dkp42Mlo095Uu2rEWuW0ufDijVpE0xOvChG6b9FsYwbHVw6ogWlirCBu8rfUMtty+Sg967aXHb2nja3NYxqyWuFW5+kr0PYxnXHRjOcQ+GYVRDdVfMMfmBA19scajQySHuR29unCl10IwG2jlm24nZVkGZMzdHukuCy4Ll7yMHpaCPy4y5KIpUWUAD3pHHgq311Y3400jR4jtNLnFjZwFUjdZ83nMeZ5syVJlrpHkbypK0lVCk2GyAaKoHa9z7eG6FaqDqhJoveYepcVDT3fbPUQWCSv2QnxhiHurbisCarpoM8Trs75xR8YjSapjj93cTZQB4XPcj6zxSnSmqFJOygnpcwrQVZmiRp6jcQzMuit8B4n2X0t4cWRSaaaf55W11XLLWe7vB1JILG/f6RxyKpU4UlenvoA4sTfda58NeWqlGK6G9f+pXT3GYsDwTEHgEh2i5GxT9ok37i3f+niB5kODGlrLpQcKvP6A+qDBs+4dh+BZ8U0eIvUMqtOCPOUMAZY7DseAq5tS3inZQvYuAvA7aG/1G+jPp1nSPE8+5CpqZsflp0kilZFeJywtu8v7IcACzfG/fia1vlN4K2U6/aJcxG2qBcwdMs55Wr6imx6hmpplqHg2yrtLyDV/htQalu1uSEh5KxgaBK2lIOIpJ4pNDQMy0kxqDGbMwWytpqUH+H2X79+KhSY01jEMLqJI5qgG8p2MbWbt7o1056tVMypQSUFSfl6qwvZww3WB1A/1dPZxo1cUNmBiogNRU4VEjyUiboWsLid/cjIJ/wklvpHEy6UJqxH0r9DcVjyfinVjPsUscVS8b0kBQD9OAbSMvjtk1t49+Be9uIOhPrQks7efEr0obfU96hWwenoulWC4gPnVpIZMXnXwDqPcJA90sddo7DiOyY1HURhwpTdvafCNvGia0mYcPxGujpZ0cFrATNcppptFtCbajgsFBk0MUmSKbEMOjqMLWyqLOhH2v8AW3Ds3s47VKStDhNb09mkx+lpPmdisvlyL7vltqVkHgfEH2jja1QKuMKMz6YOrWFVeSlwjHQhdDUrISCbxFiU7dgvYHwsOFqv2okUuaVG2rKem2d6nEIFwHMTCKqVVNM5N/mIdo2sD2MijRh49+FxwpYRQqEKAp7W+Ht5cU3WBmAawH6/Xy9VrDIQt2J1Pt8P7ebr1QpY4W96VQxGoBANj9enNV6gT68ZdxDGsjVeN5ep1mxjBgtfRae8slKfN2JbUeYoIPt7c1MVdIoRs3U+DYl6ZazrLX08tZSth9NilNBTx+ZKXBSVbL4BGvuPgAeFq1zhSkDTUrphUQ+qmGixfHumxy9lSSCdZ3r2WKSeQqrU0tDHHtkRkYE+aNtr9zxOFVtKpFCHimMdUfTPh8lZiwrM8ZIpFLNJGvm4zh8ai9mXT52FRpfSQDvflqvgqtb71MZ+yx1Z6o5l60ZQ8/ysZrC0FNIgDIJF2Mk1+9tpZiBp24iJKVQfOil2FKonuQsoYVlqjNZUTVVO9NK+sUthuJ3RkKPs2Gl/bxWt0rNaUSNlXf8AoZ6meqbrdi75ZyFgNPhmVjUQzYzjFZSP5U7RIsaoZHbdUFUW6pdhuJLcYAJOFL+9KuFWsdT/AFddMek/Uij6X4jHJK5CLVVMe0RUxYDYhA0LeLAWCjipVwlCtNI1OBJg0Zarx/BaHBjmGuq4YaEKrmoeRRFtYe6d3bXwt34v1ACaeAmkrN1T6dQ4WmNVWMU0NNKwWN5HC7z/AKqn3iPjbjReSBJNW0GlnRVlHiNIldQSLPDKLo6NdWB8QRxSCFYimjhUm3h8f7uWrVcLHUDlq9Xf089Wq947e3PV6ux28BzdervTU89Xq4W/s56vVkFr35utVl8BrzdermLXvbt256tVxIIAtz1erq2pB56vV2O1+br1ciB4eHPVquXx56t14L38Oar1SVFvePhzdergftA+Hbmq9XetiTzderkva/183Xq7A1ta5/p5utVmAFrjm61XDbdgf119vPVuue0C9tear1djv2+gc1W67MgQhSD7b2v+p5Wa3XNHWVySpuun3+HPTXorBV1jwoZFYILHVjZQPifbblCTwq0UC+cOoYkR8Jy8xWK/vS3O5vaF9g+PDtm3jFXsoqcenAUD7u8puxvw4otroLfXnq1XK3gOerdcrc9Xq7seer1eA5qt1ytz1erlbmq9Xhfnq9XO3PV6vW56vVy56t17Xnq9Xet9Oer1dgc9Xq756tV61+ar1crc9Xq5W5qt17nq3Xrc3Xq78eer1e56vV3z1ar1vbz1eru3jzderwHPVqu7c1Xq9bnq9Xduer1d25qvV4Dnq9XfPVuvc9Xq9z1ar3PVuvc9Xq7tz1brsAc9Xq5W56tV2F156tV2F56vV3z1er1+er1cCebrdcTz1errnq9XAsBz1aqO8oHPVuojSk3A5qt1gNz35ut14nXXnq9XXb6ear1dc3Wq7Fuer1cu3fnq9XBpAouTz1epvmrVUaHlwKqTTRPXbux46BTZNNjTsx147FUrAXPblq1WMuLd+brVYixPjpzderiWtrz1arizDm61XW4dubr1cS2vfnq9XG/t7c9Xq4Mxtc83Wq4lgfD8uer1cd3s783Xq4k+N7/s56vV0GA8Py56tV0beNr83Xq6OurEDnq9XW+w92+vc+36uerVcQ+nf9f19nN1usbSLa2vPVquBksPYObr1YvMJ/s56tViMmt1H1nm69WMsTr3A8fDnq9XapI+g8ebrVZcTlwjLOBVGbM2VtPhWFUilpqyslWKGNR3u7kXPsAuT4Dnq1VXnXn8VLprlCKXBPTrh5zNiNioxXEInioYzr70FKbTVNvAtsT6eWr1UzdVOq/Vbr1mQZp6uY3VYxVg3jSV7RQKdQtPAv6KBR4BRf2k8tXopH02GoFFjYG3vDxt4/HlSatFPMVKqtp3YX01IHG5q8VPigFveuBre3x7X/XTlKtWdY9oOhuB2739oPw5qt1nEW0A7dtvjpbt9fK16u1TS+0geB/hof289W65opisoGo0HYgaft56vVlClrMSSR7bX+FvDnq1XMMEuLXJt27Wt9+vPV6s20Fgkn0WA7AfsHPV6s8dKwjaRjZu411I9pv2PNV6o249gR27nU6a9h+o56vVx7E376W117d/v56vVk937Hb97UA/2W5uvV3Yt7t9ftXJuPoFvC3PV6uYWQ6tfW4Hj9/7Oer1cvdkNgBe17Kb/V8fhz1erIiKACNND4XJHh8Ljm63WcIo1/e7fH6fq8Oar1Z4iqtuAKi1xYj4ajnq1XA3DAlde40H6/Tz1bru7M92F/bewPx9t7Hm61XDYxYhtWvf2AH6deer1c2BJ3hSSpP0fR8b89Xq7Ct9hLi/jb8/Zz1erthtBsfG1xc/T9APPV6uflv3IsTcaAfWLHW/PV6uY957svx8Dcdjf2c9Xq4tZO1yWv2tfXvceznq9WaPYwuBYe3T8hz1ermVGm7X6dPvv25uvVwG5TbvfxsPZ7f4e3nq9XTbtlmttFvG9/h9/PV6uMj3Gvf2fx+r+/nq9WSwZQL/AJXOuttT9/PV6sFpFAa31WGo9vPV6s7A7dD8fA9/1+rmq9XkWMjS/ujWwGg9p5uvVlchdJBbvoRqfoI1/o5uvVx1btfW1ha2nst356vV1GPK3Fbk/av21Ps56vVmUBBvGovfS1gfG1/bz1ergdpU+Xe1ydLDw156tVn2qBtILEW7jmq9XA7NvvC1/ADtfUE35uvVy3E+5tsB2v2v31Pt56vVxG0Se6NwOuotY9hcc9Xq/9Cyzb8OA6hjXG19ear1eI56t114X5qvV3ra/PV6uhfvz1ersa81W68Dz1ern425qvV7T6Oerdd+OnNV6vfRzVbrwAHY6356vV2DzVervS3NV6u789W69u8OardcgSOer1d9+3NV6uVx4c9Xq7BHfmq9XI256vV2Tbnq3XZtz1arvtz1er3fmq3XYGl+er1e0Btfnq9Xfs56vV62uh5qvVz56vV7vz1br2oHNV6uxc89Xq8Lc9W67BHfmq1Xr89Xq7+vvzVboJc9mWilhrIbizqpsdbNofy44rFNUGBoKJ+pWUcD6qYDSZyhCR1JaGaTsrMp91wf3WI7/H6eR1cOLaWROI2Hqo1KkkDr+NHAxGnwiKpWoy+5ehqUWaEnX3W8OC+1WpxHi20gUINQh7O3DGq179vPVqud/bz1erxF/jz1ersW8OardMeN4BRY9AIqoEMpurDuOJXGg5VgaDXHOnTRYPWR0Lec00TqUN9QRqFN7hvYRwM3lvpThSlsxREcv1OZsAr4MIw3EqhZ6RmjjjnJO4bizISRaw8OR+H3GV6kGPLZTC/FR78vU2I1+V4scrAqT7hHPEp96Nu6lh2IYdiOTZY3f5hA1baLlJihIwVyYRfx4tcpQmlD4WPEtPV14WPbnq9Xf089Xq5HT+3mq9Xjbnq3XjoOer1eNuar1dn4c9Xq7vz1erq/t5qt13356vV1fmq9Xieerdd35qvV6/PVqur+3nq3Xuer1dm3NV6vG9uerdcTY689Xq97Oar1e00vz1brjfnq9Xjbnq9XidOer1dfRz1er3PV6vX5qt11z1er1+ar1dX56vV6/NV6ut2nN16uN/Dnq3XidOer1ceerde789Wq9bnq9Xuer1dc1Xq9z1er3PV6uuar1e56vV7nq1Xr89W6435uvV0T7eer1dX8OerddE81Xq6vz1erq/PV6vc9Xq9z1ar3PV6vc9W66vz1ar3PV6vc9Xq9z1errnq9Xuer1e56t16/jzVbrxvz1erxPPVqurjvzVbrq9z8Oer1e7Xtz1er1+er1da3seer1dc9W69zderx115qvV1z1er3N16vc9Xq5WPNV6vd+erdd81Xq5D4c1Xq7A9nPV6u+er1d25uvV2Bz1ermOerdd/RzVarvmq9XfPV6uibc9Xq6v7eerde783Xq656t1125qvV0eer1dc1Xq756vV1z1er3PV6ujz1arGT7OardceardceardcSDe/PV6uJ0783Wq6vfnq3XVuerVe56t119PPV6veGvNV6uQNhY689XqZswUUFZhVRE5sDGe4+HbjSqcTVcOYsv0kuI1OE1RWJJirAge6bMdD7R4cVMKk1t0YUDJgOXOqlBijsYY6RUDRK1toY2JQjvY/dwSsq0mg++JBpSesbpyuKRRZuokaaaWNZJahQPeDAbD9fieGT/TRVbq4VXNl+ip2q/l41ZajdYmxO4390adjrpwvNG4oQvUI8lNhb1c7eS0VOiyO594+5YkXvYeB4pYqj1VR5XVTQ1LRNuEjs3f2+3hoKLaY8zQ0zUzRKhCka3HY9tB7OeNeov8AV1FPQYl5FO3cXAOpVh7T8eOimTS3Ssp67EYcVxy04faHUmw7e78bc1W4qJjooHYrhQ2RPISE9nwv8OPppOsUocBpavG8MTDsLqIlr4JN0cEh2tIpH7jn3Sb/ALpI+HFFMVCrjj2GYhFT4pRzU9ejFLFCCQ2na2oP58aNOirTfSX6m8Q6YYbhWB9Qqt/lFqVQAyawqwsL+IA/s4U3Ful0bKObe4LZxNWm9d+mWX/VT09qcDo4Q+NUcCtQ1yWHmknckfs98e3Q9uAnGzVjQsIFynCtc7rF0yx3pzJU4Xm3DTSNTSyxlTo6te3cjcLEWIPbgwacDgkUE3EaDBovsGIVEkBpY4VSFdrKdT8L37k8dVVBTh57Q6lgUewJUnv4XB43TtQa6ulL3RQVBs+n7OerRNRXi+YjMka7X72t3HN1Q1xSWo+yNq3GhA+r8uXqlR8QlfyArkhlPvG/hb7zxwU2afMFNZjdTT4ZCwLMyxg62sdAb+zmjhWxjVkXps9CGIdVsyx1eJV5WjgYGW0RCE31CSdjbhU9dBoUaNWxcNX2ZZoulnQDIgyrTU/yYpdvmzRtsZyB9ot438b6cCCgt9U0KE6WhVYPqf8AU3gKY+MRya80klwkhEpKsnYg28fYeCa0tIHioP3N1/RqqzqBno5rxGSCg86KFCftvuvfU7vjfx4ItlB4maCWuDYg6TzG0sZHvEaMPj8RzdVpV4LW4fhmXJaXEN3mVbbRGpA+8/DjajToqJNiVPhkojkPnJtHlsR+kjH+EnxA9nE5pQKyyxUMlK85lMrykFXAIGo7fXxMTSgbKMF0zloc35NxHpPm6Zacyj5nD5WOiTr3jHs3j6r8LHpQoLT6+VGjMLSUH0rroBJUZd6hJhdYTF5O/wA5JBqWTurKfaO/DD7qRDA1aR1kpoM09GqTFKGmMz0NRG8bAarT9ii27hSfHw4QJGhUUdk6k1WHmDBcQiw1KynQ7P0iKq67bG4+vhomi0065N6ltHOmC4iWVpEUE+2wsb8spuaqlfCh5irKsPDCGLUq9r+GmvERFKwaOb0KzDPRYrBUSyb0Dp7x7bex/o4HXk40boOFNHrKyPLD1Mos/YXMEWqpYhZrautyLHwNrjnrdzApry0TjVivpgxpsf6B4ZBUrapwxpKeVba3J3qxPbVTwsAhZpU59oodIVCajw4YCi2pBGhv29nL1WmiqVQdxNwfZz1arCqkc3Wq5jv305uvVIj76c3Wqmxmw+jT+7m61SE6i4BVZmyjW4XTgLJNGxUHwZdQfjceHErg1ClLStJqoTqDhMmGUNSdpWVVdHNv8n4FQPFT+77Ox4TgY0fzhRYenOSv5LFPVrdqySc3Y6lrsWRBbUkA8MnnteHCkjTWjHjQlZkNLHTvPKA4SMK6jWzsPeJ9gPx4jRtpWqkr0KqEw8VkcqCdUnYIy9tu4kKfgBx+6ximbfChazfmmsXFqrBspSKZR5W83uFNtE110v24WtowlVL1q4CmTA6CfKiVOPmcwzxxPM0p7hgLXHha4FhxTq1EAUmKYBqxT0q+oWfO+GwZazhInzZW0M4+zLbwP+Fj4X78Nkq0mKJFtyJFHdbW5Bsb8V0hqI4PcaDm61WLbY2PPV6pKXHbmq3UheVrdc9vsPPVuuYvex5qvVJjcDla3UgWOt/r5qt1lvoT4Dmq9XHU9tPjz1erIump56vVnQ+HLTWqzFjb289Xq8o+7nq9WTwtzVeqBMry1CxoLknT6PHiZ0wk+VPt4kUjOuuFSPhjxVKtM8KJUJqR+kUWjGhswsdAdORIR4qkhs4UQ3qJPTxY1huE0yMJMOUyzhtN8xj37te5UNa30cO2BAJplw0STNmeMJwRJadN0tVU7aeKJSN73JLk2+yu46E8FjTJVRG46E0Yr0XxZjm6vYXjOIjyCjzQmMdvLZSoT46WN+LcARFFzklJmru0G1do4Z0Q1lU689Xqqo9d2XJKnGKRqCItIE3mQsSWZnsPH90eHbThA+dKqENtimiZ4XhseBUDQw2kZImL2FgWJ3M1vp4Sk6zR2BAoOsZzEcXw+leocJQCRIgTcFiWsCxOpQtp7OGLbcHrpGtUirtPSPh60XSeCErYxzyKo9nwHw4cW+yiC5+6jU6dxwxotrMnx5atV2bnvz1ertRfvzVerMp156vVIX289Wq5PYrY89W6gsSDzVbrjra/PV6uwb9uer1SYpLjbz1eqUCLc3Wq77c1W65C3NV6uQJ56vVkB56vVzDHm69UpG+q3N16pSm/bmq9WUEWtz1erJfnq9XY56t1zBPPV6sgI56tVyFh256vVkBB5utV6/PV6u789Xq5c3Xq5jXnq9XIHnq1XYJ8eerdZATz1erkCOerVcgebr1d6Hvz1ergyePPV6sBTm69WMoeer1YiOVr1cdR35qrV4nnq9Xg3N1quVxcHm61Xt3N16uVwe3N1qur+A56vV6/PV6vXHPV6k9mrBsOzFgVVgWLxCelq42iljPYq38CDqD4Hid1AcSQa3VXPW30s4TQYOuYstxy1VK00T1UP2nZx+jADdzvNiT4W+PIzubQt4pxHwpA8wIkUcj0/ZXxnLHT+mpsadvMlO9ISdIEtZY1H5kcGWXIKGxNKGklIxozVPpEBwRU9WYm3PV6vBj2HPV6u/M56t12XLaqeVrdFP8AVd06w/PGR5qurpi9VQn5unKnQyKLstv9YD7+E6pZc1DjgaOGyHE6TwqhDE67GoMexCvo3kw+rdd9mUsxl33S9/3fh9PByBCRxoPEyaGilyv016/YRPJnOhpq9tkK+fDCY6yCUpZ1mZftKDezWOhHCVTi7c4fpRoEJfGP61Xp1K9MmT6Z2/klTPFIwfZR1yLfYCQGhnjO0j4NY8PUPz+lE62QKLnlnojFi+NLhXmtTzuxj73sAbHXx+vhkXFATReGwTT9L0azlglQaA0sFXTDfZ3gPmWB1BG3UnjPeTTmiKY8S6bpMm6fBI0CgFghtYkd/bzYcI414tg8KSM2S8Tpqv5qPCogqjatwLE9gbcc19dN6Oqn6h6Y5rzAiw4XhNTPUXsFp4nddTewCA3J57XFe0E0M/Tz0S5rxzqVl3LHWppOn2CY9JNtxbFKOXyohHE0gb5eMedKrMAg2ju1+w5Uv4EpxjgK93OIBwmp0/RCHJON4fhWNw7zMyX2AAAE7VN/E9rcWtr1iaTOI0mKNRlKtqosbakhjbcsYV7DuVAVLAfHvxC7iKVt4UeL0m+kObMWfJM15iv8pC6vZ1+0zalQTr/fxC/caBAp9trUZNXeYNlrCsFijpsNhWBIQAiqLAC1rAeHAySTRrspRgW5utVzB5utVyvz1eoinqvwjL/UvCWy7LlysxHEsLSWop6ooI4IDbXfI32lOnujubcDN2eI4V5aQsRtqsPL+Z8Oq6iKPFAyGikIIHulo0fbImuilhfafrHCCTRKFdNDDnrp5k/A8Ups65SVUocwxfNQU8YP6EhvLdCTqzAjU+NzxM9wFJbhITBHGrFOl+acOzxlelwmd/I/lq00bUkfursA2Biw1b4gW4asOB5MHhwo8YcCxhwoqNRlRKb1L1uHVCwDA6usZX82wiEewbowDoD7D4HiHux3kcJpGR+0oxOYOpOBdFsWp+m2WKH3Ko/MwWJZEik7m/csz8NlvfljpSKMyoIwo4lBK01HFM6lS6KxB7i4BtwXJMit1JLezjleriWAPPV6uO7nq1XEnnq9XEtrrz1eronnq9XAnnq3XG/PVquJI56t1wLc9Xq4E+J56vVxJuLc9Xq4k+HPVuuBPPVqsZPPV6ui1uar1cCebrdcS1uerVYy3PVuuJN+ar1cDf6uerVcL83W64k+HNV6uJPN1qsZbx56t11uHbm69XAtz1ariW9nPV6uF+er1dbvDm69XAtrz1ariW0NuerdcS2l+er1dX56vVx3ePPVquJYc9Xq47rDnq3XRbS3bm61XV+er1cd3PV6ui3N16ut3N16vbtLc9Wq435utVxv7ebr1cgbDnq9XW+xtz1er1/z5utV3fS3N16uW4c9Xq73c3Wq6AUA20v3PN16uQ90WHPVqu7/AJc3Xq73aezm61XV9bDnq9XK9xbm69Xt1+erVcebr1euLX56vV43J5utV1fm69XY11PPVqvE6/Dm69Xgb/t56vV2T+zm69XRPt5qvVx9o5uvV0W9p56tVw7d+er1dX13fnzderpfb3tz1arxNtF+PN16uNjtIHc89Xq6sLWHN16vbL6nnq1XE3Xv939PN16vWC+8dT8eerVcLm1/u5uvV0T7La/nzdarq48O3bnq9XSgHUn9fjzder1yRp2+PN16ui3gvPVqotVV09DA1XWOI41FyzduVKgnE1sCah0+Iw1UQk2SRK32TIhW4PY/C/x54KmtkUDfVbA8QzZhEeBUEnkrVVBWRyLgRRe82niWOgHE7yS6NI416IpE5C6V5T6eR1NTgMJ+bq23VNVILyyEG+2/7qDwUae3jzFsm32bemmDUvOmY8Vw802U8oIkmOYqJDA0wJjp4UsJa2ZfGOO4CL++5Cjx4sUeApxI4mi+5xq+n3TOifLcSVWacz1dRFDLUPI91rao7Y5Kloztja+oiQFlUdgNeI1ADClqZVjsFU+YP/nlyx14xemwuq34hSVtVS4lNLIfJku+2RJG7sp8O57djwDXLwZBUr9aCKypCzSv6tYFgucK6bC8xQH5cOHXyz7zOVsxU/ui/hwpbzFSYKaaU7woimAdC84z5wqMCy5HTSNVPIY5ahjeOPdtV3v7fC2mh9nBq5cgI1KoxFqpONGywbp5i08VTguS4qXCcUw6kWira6oq0ipaakQXmrIp2sCXPuk91GgFzxO2rXidhxFCiDo8O2njMgnxz0qVEOGYpU1uFR5gSNsUqbxHEdlKRItFHYP8vuspY+82pNuLVNhtezhWjLjO3j7fKmfoPlDqFVZTo4sBrKnCcOc1D1bwM8I8q+2OlhVSCwY+899CSN3bliRNFzLSlDoo4GfK3Esn9DY8AoYmoS1O8ZkZQJ1ja5YexXk8fhxttIUuaPXPA3AqkLHxJmJ4cMYSSOJXWKMMWYM9hdiLnYDqfuHBWfDQNVjRgOkHpTxnEMxwVNLRyzYhJFcwabV1uZn8EQD2n7+J+9geKnW2Kuv6BenXDsiYTJmXMcQWtlfY2ISp75XZpHT7gW27/tNa5AAGnCl10rMChAy2EiTSh64dbcO6XQthWWKljUxxNDDBD7i7iv25GP2Y1PvHxJ9g5tpqcVVZ17SIFVL4911nhxA4lKy4niLE+XNOBKisftFVa6gX8e3DgNlW2iTVQF56mxGTDYMwYzVpHJXNKXQjdMxBuZCh1WPWy3txSnoFVIoD8PnixCrWLC1CCG4erljvp3Y7ToLeHx04pOFNjGhcwrLuY8dVUwqORsMgO+eW4AUXCmV7aKpJ8O504kUoJ27aUBJOzZQI4tkSTMubKmjynUedUM8myiAKyllNrr4MT308OGbbkDH20XLbk4UElQuI0dSI5aYm0jRsq66g2ZT9ffhgMaQHChEwDBcXzVJLFhNJNUMihpI41uEHiLjsvPEgba8ElWymDEMu4guLrRmKX56YqqQW2hFB+05NrWGpPs789NaiKMXlTNmNSYlSYVg+KbRhkeyGdWJKsDd3UnxZ72+HEikilqVGrXvS965JMKzcmQeoyefhkVKYWrU3B3c22s19NtwAQPHgUucv1CU7aEtveQYVsqzfNWQekfqq6YYoMGmj8mSnVoKtFAkR+zRM32lBIsw0vwKNrctF4+yhC4hFymqJ+ufpYzJ0VxjyqynZ6Zx5yTBWMdidACdLWt39tuSRbXgfHXQFuLQs+VFKxvB6mWmleVQrxHffsPdPw/LhzRPFcMJgqGxFoYhvaoCEKNCCezN9XKGrirVvRl6QKXq3i8Vfnd5lwqMGSYwvZW8rX5cEa+YW+0ewHxPAxeXRRgnbQjtbYKxVVmXqGzJlvpt08qcoYdIsEvlCCOmXR79hsQakgfvfXwKstl1U0I3HAhNUGdR8cxSfPswzHHLSJiUysrSFiSQALue5BI7eA0tyQGhCaBLxlRmlrh2Oy0apgiyF4I5Uk8tW+zJYKHB7lSO1/o49FME0cbpxnjBqSHycUq44l+yVdgNfbb2+3mjhWxjXXViqnzZgJwrp/HNXT1rrA7RxtYRsblie20kd/ZxO6CoQKtUmt6XVuTsuxR5LlCAQJFMNR5mlyd3f7VyOVCAgU8KNJ0s6lYdmjLNYKmZlrcGplKK77bmFDuCONQ9tVPc8L3G+NLUuULPpK625+6tTY1DmdBU0dEU+WqNlmOu1lY6BvgfGx4TtK1TTLLhcmaOe0gAugu3x/h9PF1K6hSuV2gHU6sfD6By1VrNh1BXYnMsFIhcubaA/XxtSoq4E0YnKvTulwmn+axBFlnYH3XHugHuDbv8AHhapZNKQAKJXieasQyB0Zzb6dcBCy4+MZ/kOCw6i8GLN8xA4U6+XDE0l/ABeJiZp4jjVh+D0U+GYVRYfVyefNS08MDy9gzRxqjMB4AkacdApo1kxTFMNwbDqjHsXkENJRRS1E8jdljjUs51+A5YmBNVrXNg9PS9fcQxfrxmiKTK2QsaxqqiircOjUtSF2tDUSQEa0ZY2kcG6sbnS/C5CCvGkCE94SaMUn4a3Tr0909P1hzFXtnHDqCWJMTozBsjbD5/clrAVYs00BYSKe20Hi5LcDH91K20QemrYcAwbOmS8Fo8NydJR43gkMSfKwsFpZFiIBTY8S+U4K+JUE+J4oAKdlXJB24VRp6q5cRn6h5hwvEKA0VZNiDyNEzhyrsAwO9ftEgiwXS3AW5gszQZvPugUZD0N9RMR6i5ooekHVNJMZgweGSbDoZSWhhePUyyxjSTaNELXC+AueGtqrWqDiOFK7R8kQfbVo/U7pxl3OWTp8Hkp4YZFtJC4jRT5i6qtwAbN2tw+fZDiYo2SrGisekPqTXYtnDMfSyaMmPClSoisTaMFtjRkH468JcvcIJSabJnDoo+99308FdUrrS2v38tWq4ObWvz1erq41B56vVz1Oo15uvV18Tz1er3fQ83WqyD7Xtvz1erJ8O/N1qudxe3PV6uJ9vN16uOvs56vV4G4/Pnq9XK58D7Pp56vVl7256vVyB9v9vPV6uJ3MLDQd9Dz1brmFIF+er1ZQpuCeerVd2tqObr1ZAo3e8e/66c3Wq71LBQDaxufAfD6ebrVZAl9R489W69YW3Hla9XDbum0bVR2+ntflatWYny1LkhVUHcb2tbxJ7Dmq3STxvNWG4RSDEGnVt4BjjVrl173AHb6Tpx5ttTpwptTgQMaADMWb8Vx9zE7mOmuSsQOg+LHux+nggaZDXn00SuOldJUAniuk9cwumvPV6ufPV6vc9Xq52Frjmq9Xe089Xq5W56vV63s56t13bnq1XYFuardd2056t1y+J56vV4a89Xq7seer1d2tzVarvt256vV76Oer1crc1W678ebrde5qvV7nq9XevN1qvc9Xq7tz1erkBzdar1uar1djnq9Xdtear1e56vV3bnq3Xuer1e56vV3z1br3PV6vc9Xq9z1eru3PV6vW8OerVctvPV6a7A9vPVquVuer1d89W68Tz1argTzderiSeerdda81W64kgd+erVYHlC89XqiPPftz1bqOW56t1wJ56vV1e3PV6vc9Xq7789Xq94c9Xq6Z1Uc9XqgzVap35cCqzTPUV5OgPHQmm5pqknLnjsVQ1HLEnXm61WNn9nLVqsRfXm61XAt4nm69XW6+vPV6uiR2HN1quNx489Wq43HhzderiWvzderq48eerVcSddD356vV0T4G9ubrVcC1/dGn6+3m69XG9u/PV6uyW7nT6eerVYvM093X4/2c3Xq6AJO5tTz1erizgaN483Xqxs9/HTnq1WIy+Cjm69WIuNbG/PV6uJ3HTwP3c9Wq7SJmI8ebr1c8arMByhgE2b874jS4LhNNcy1lfMsMI9oDuRub/VUE/Dnq9VanW/8VbpPkdZsD6BYa2acRsVXE65HgoFbtuhg0mqLdxcKp5uvRNU7dYevHWz1FYuuMdXsdnxBI7mCkBEVNB3t5NMn6KP4Gxb488TNbAoLaXDE2323b29z9Z9vKTVop5goyQdvh2FvDxP9vKzVqmpAsYLKxPt8dfpHf6uamt1IVYwNvY9iLDt4Hmq3WQxlm8u2lrW7j6D7Oer1cylowVuCx7nx/o5qvVy8u19oPs1v9P6nnq9WUKx1bSw+gn6/y5qvVyvb7WoBuNLfWLa256vVnChbgrdfhcX08L/nz1erkUAux0P3D6ra/Tz1brrbYW7biLX0NvHTw56tVKFRIYfKjUbDe573+BPcfDmq9UYbrlxqvfT7OniLeznq9XYsFAA3A62N/HwsO/PV6smxtN1gO99tvHnq9TjHTU/yjynVbE3DWt9XN16m0KQ21B7pKkWH1j+3nq9WQIV94kgDsoFrfWBqCeerdc91hbuL6/s+jnq1WRr7r/avfxPh+dx489Xq5xxsr+93Ha5/Uc9XqkObfZGh1Ngb/fz1erGL3CqfgD7fiP1vzder2xCo2km2th4fH+gc9Xq7uoQqPs/T9VtPHm69XflMT4gjubdj4c1Xq5gAkhe3tt7e9+er1cwLIxIta9zY/VqdSOer1ZPLXZsUWA7n9fHnq1XE7onYWF+1wO3w19o+rm63XSnsRo3cX7c9Xq9axuBqNTrz1erssWYp2C6C/wAeer1dKHZhYWtYfD6uer1dpGoUgDvbx9h8fp9nPV6vFGJIBsw8R3uDr8CBz1erry1DFgNPpOnxtz1eqQV1s3s932du+g9vPV6uBYFd6jRe9zbXwbnq9XF7g2Zb662v39tvDTm69XY26dj8O+o8debr1ZNqixJNhoP4j+3nq1WRVI1Fl8TbwI9vx56vVjItdQO2hJvbXuf1+jnq9Xt11Ic38bC/3XHhzVermFs/vW7ai/h8eer1c1RXbYg3lyAPe9ugI10F/E/w5qvVwVR9oLa306/Freznq1X/0bLvC/hwH0MK8RfT9bc1W64kHTnq9XRAtfmq9XXY2bnq9Xvj7eer1dfT/TzVbrkQeer1eG0nnq9XIG9h35qt17mq9XenNV6vX56t1658Oarddi373PVqvaDmq3XdvDnq9XdxzVbrlofjzVerl489Xq70trzVbrl2N789Xq7FyOar1cr256vV7nq9XZIAvz1err489Xq7J5qt13rfnq9XYIPPV6vDnq9XK48dBzVerxsdOer1e+jnq9XY+PNVuvX156vV3z1er2vNV6khmjBmxWnQJ9qN1b7j25YGtGkFUZSwbGcYoocwUqTGGVWTeASCdND8fHjd4yh1BJEkbKaQSDFC5hWHnCqRcPUkpAWRQTeyg6AfC3GW/tFKCKc+/H61XIfDm69XgPZzVarvnq3XK/t5qvV7mq3SBz3jtbg1B8zQKWkT3yB4gakWPtHA5fLjCljYmgehz1066r0jZdoaVqXEaOQVDSeWqMjdiVP7wPiDwOWbCL1ZQrDj11R5UDCl5h3+h4VJhpPmGbbvftu2m63t7OSPa2gtgADMUUlU0vMAAEIQdrdjxU5T6KVPElP17Q89Xq7B9nNV6vduer1d/A89Xq8CPHmq9Xvp56t169zzVerv9nPV6vW56t17vqOar1d89Xq9fx5qvV428Oerde0B5qvV3fnq9XvHXnq9XtDz1err489Xq9zVbro/Hnq3XV+erVdePNVuuuer1e56vV0SO/NV6vX56t117eer1dX56vV0T4c9W66J56vV4n2c9Xq9fnq9XXPVquu/fnq9XiT3789Xq8CDqOer1e56vV7mq9XXNV6vc9Xq656vV7S3PV6urjnq3XHcObr1dX56vV1fnq9Ncb81Xq6DBu3PV6u+ar1e56vV7nq9Xuer1e56vV1z1er3PV6vc9Xq7vz1erjc+HN16vE6c1W69fm69XHmq3XfPVqva3056vV1fTXmq3Xt3PV6vX56vV1e2nPV6vc1Xq65ut17nq9XfPV6uuer1e5qvV7nq9Xubr1d6c1Xq9z1erkB7eardcgOar1chz1ervnq1XubrdcgNb+HPV6uVuardd256vV3zVar3N1uur89Xq6ueerdeB56tV1fTnq3Xrjx5qvV0eer1dc1W69z1ar3PV6ur89Xq656tVxJ05qt1wJueerddc1W69ytergfhzdarj8Obr1e+PPV6uuer1dc9Xq481W66HPV6vAnx56vVwqYEqKV4ZBdXBB+scoRVhVfHVHDIMOro4JzbzjIhbxu2gF/C/NM4GlC8RRDOqM+L0+YsOra4uIytlfXUodpseChs4UQubaO3kWai6k9HZMM8z5iojRwpdrkWB7Eaj4jh2k6xQcX4FUQXAMoLkzqQI8UgEsbMXZGBBAN9VHjt78LFjCjttU40Xn1PY4sklbFi07AISbrZhY2ADW07fWOGTCYTNJ3lSYoiOUvlhR7IkAVma1tQRf48V0kpyxXCY8SpJDGFumo08PG3NVui15tyc9HVpiUQDoCt7d/p+j28sDVSKTrSSU0eySNmi12nuBf9gPLCtVOjWqkiMsVtygCxPcW1I48mmFVgoq6qiDJEwjRzZj2N/A3PHZpmJoSMB65Zuyri9Nh9RKKihQBGWdVkIW9r73BIsfAHtyppwUlcTzpmPH8zV1RiTeZvSX3V0Fl94EAaf2c9XjVlfoZ9VWI4dhMvT3M9TJJFHYUzeYwkj/fUJIToVYe6Pq4T3LAcFHNq+WzFXHdTujHTH1n5HWpxRIP549PGYqsAr5k0ae6k4HcsNCfbwCB5VkqOFC9TSbpM8a1v/UX0OxLpDj9bgFZRy4ZUUx3bb3ikG6x8snUW4MGXg6JoKutFoxRWaQu8hbEGMZj7XGnfvxcaSCnOCeWrDrI27doLeJHblatUsYg2wQFSWHiPb8eerVZKFpBOWsDpv2kezQjXx9vLVSnSLLVfi4Z8OQuGtZDa+uotfvy01SJq1/0T+habPFDJnDP8UlHQSx2j92xN2F7A6hrD6uEdzdaME7aO7e114q2VazmfqB0e6Z5bqMk5dnallpFCEw3DjaAt3awALAcDjba3lajR8taWhFU2epj1d1+O1q5ayjWzS0UJZJpZTpKw0soHZB8e/BaxbBAk0Fri51GBRCMQzFiNTEKjD52Ybmbbe5C+y3iOG2yieZpgjMzzea7AM5vfwI+Pw5SrUq6KFK6YJts8hte1h9NvZzxMVaKb830LS1gggICxAD439vG6vSKeSoNi7XK+6T8P18ON04Kzw5wrqJTh6KjRjQAi/135QpmnAqKEemzXWzYRBDEVMu7eSAAyBexv9HGCmlIVRnMAkkz9l6DqjhQ/wB+mDyrFi2xQXEB0iqyo7rb3XPhpfiAK7pWk7Ds/CjGO9TqG0bfxqzTpBjM2J4FVZYoXiqcPradlu3vBXkSyst+wa/5cSP9NLGtkUAWWuh/qMj6G53xHK2X5cSytRVMTYrXCnRvlKmEsYrOffj90ndt0ZbX8OGyGlLTrA8I2milbiUK0E+I7BRBM24PJhDQGJSk+jFtba6mx7d+bBmtERRkOmuZGzFgzYTMB5sOhv3LWt9Pbhe4Ixpc2Zwox3TDFqrDseSiYAXPidAfoHw4TuCaMUGjAerVKPFKPAsMkQr8rAjgLclgxBt99+EjBhVGihIocPS31VwLpVk9sOqnOIU1YUkcMLOrgbQFXvoPD4cZWFFVOwCmj9o9PiNFDjdAxemq18yNrW0PcMPAg9+LUq1CitQ0msZXw9g47TVR6mIMp07c3VabSq9xy1arq1jrzdarMnf49+er1SYyfbzdeqWqiUbT2/bzVeqsz1TZQbLWMVPlj9HV/poZDoTvPvLceN+FC06TR22vUKKjlWFMKqY6vDy8c2rkqOz6glfgV7jiFZml6aDuDMVfi+aKjDFlEdNCp83QHzizFlLm2u3wHbiwpCUzTQVJik/mygmy/wCXX5fX5ZamSNJFS1iTYBgB4X462rXgeFUWNOyhvyhgGF4LhLYnVMHmWdmkd/tOTbcb/DsOFbiioxS9CQkUB3WvOrVdKmXsDXdDVOsc8guFjF9xAI8T3PDW1ajE0XXC5wFKDJGZsRydhcNXTSFXpwoUAWa/2lOnifDlleI1UCBVsXQb1GUvUGGmwjGdkVVIgCSKfdd10KsDqr/kePocxg0XONRiKNkRcEjwvxdSCsJBB0PN1qs8W61uardTNtgNdOVrdc9RYc9W65Wsear1ciLHce3NVupUTEi3e3K16s/caa81W698Bz1erx8RzVermGOnPV6s264BP3c3XqzLcgHm69WUagnx56vVFihknxSCniO0u6gn4H+niN8wgnqpQ0JUKldVMh4Tj+HpXYjDUxvJGUAjd9pCC6mQLe1yO47ciFSoM1JCBwqrTqHRHBMfnl/mKVNNVKE8mZDKykWttdbEEAW3HUjvwRMK1CmHBFFRkyblilxhcUlp54zLM0iySREMx8ADqNvBKHVERROWwDNWGejTLeXMYxaqxhT5r0iholIKlJN1mJtpuH7eLGBjjRTdKwwqyS/DqiGvFiBfnq9ROvVVlMYtS4fihA2qJEJ9jAXTgfvBGNHtmeFVU43BU1lUogPlRiMllP2mZL3II8L+HCYYUfnGk1mHKeH4rSU1DWWDSMpUXIHdT+vs4racKTIphxAUINXw9GcCpcv9OsMw6nNz5Ks573ZhcngjZEJoKPGVGhWNhpfiyklZk8CObrVcvo5uvV4E31156vVkU89XqzhtNearVdltLc9W6xOvjz1erAPZz1brkfaear1eU215qvVMje/183WqkDwvz1brmRbtz1arje2nNVauYN+erVcwfHnq3WdGI5utVNRtOer1ZweerdZQfHnq1XPnq3XK2mvPVquwSOer1ZBz1brkDzdarl9PPVqvAnx56vVy3Dnq9XIEc3Xq5buer1c7j289Wq5gjnq3XIG3N16uwbc1Wq5X9vN16uV+er1e0PPV6sZXxHPV6sbRjmq3WBo+ar1Y2W3NVusdubr1e5YVqu7+3m69XgebrVdX56vV3fx56vV6/s56vUH3VLFJ8EyVUYvA7J5bIGZPtKDf3hwnvlKS34dtaJii99JcxZ8rJ6bC6qIVuD7J5JK5z2laRiiR+LWW1xawPjwLZa44vA4pq0zSmxPrfkHJOYKbJ+OVRjrJp3iVQuii99x+Gvhw6bvEIJR0HHqqq1hJx40ZqncNErDsQLEfEacEwxrdZSebr1eBFieer1cb89Xq9z1emmrHMOOLYbNQ2DF0IG7t+p4ypOqnUq00S/qR6Msv55WtrcOmXDqp5FaIhdwYBfsuRrbcdLeHfjiFqR+FWVCqqk6o9CuqnSTM4rKiCTDnpWG2qpGIjljublyuhVu9j9HDdt1Do0n2Gkq0qRiPdSGqOqTyVtTi/ULBYZo9hpqcUw1AIBkYo2hDd7Dsfp578ppEIPtrf5mfuFBRmnLXTfMKHH8HxT5GZJvMSmqN0NRGAN10K2BQjtr30tfh20pScFD1FFboSrEH0oT+lXrO6pdLsWp8KxqKkzRlihC7lraWF5/LZgLR1ITerAdr3F7A809ZpdxGBppu5KMDiKu86LZ49InqBhR8u5dw6aQU/nypVYdDHURkfaWRRoVHgRobcBriVsmFTQhSQ4JFLLC8W9FtTiMlBfK1NLAjzeUIqZZNsbWaR9w0C+zvxjUo9Pvq8RRZOtH4gnRLpMk2FdHqfD6qtDt5Bhp4zC1xYkiNQdwIuBfx14pbtXHzsgU2t5LQx21Tt1a6+5/6zZqfOeJ1DS4i6Mvm1OoiswtHFH2RdbKBpprwYMWwZEUQuvFwzWDAMp516h4ZDQUEU9bK0oPnGNriRWBQBrWsB4X48XEtUxpU5VjnQv0x5rq8WWbEMOenUHdULKLWfxIJ8G72HCN58K2UattlO2rgsl5aocrYLFhtIiLtAvtWwNvz4SEzSylWdOer1cd3PVqvBvDnq9XINbTnq3SI6gywLlbEIqhxGGppW3MbCw7/AHcKrsSgjqpxNVn9Z/S3j2aBheL9OY4lhoXY4iZWCsW8sOZiR/lNt7bfu4GUswJGNI3me8iMKb+ueRqPp/WZbyzQ4mJRHh1PEkTFVKybmdpAvdRKxvr7OMvt4gDopBdMkgBPCjA9IOk2ecGy/iWJYxJ/Lq+vijgowhDspLCTd4jW1h9PHGmCgEnCnLVlTYk8aU+TOlWXs25jg6nVWKLjNNJ5hMewBPPRihXaNAEIIIIvccMWbcKOo40v7oatVLXOlVlTKeaRnDOUUK0bQQU9PIyhpTMrkiNEtoApuLfs487pbXqUPKlCiAJNGBwjEKXE8OhxGhcSQzqHRh4g+PBEg6hNNbanluO16uJYc9Xq4Fj256vV4tz1erjfTnq9XG/hz1erq/PV6uBbnq9XEnTTvz1erhc2sebrVcSbc1W66JHhzderHz1ariTz1erGTz1brgTz1eriW56vVwLHnq9XAnnq9XAnnq9XEn2c1W64E89Wq43056vVwZr89Xq4bvHm69XAnXXvz1briWI56tVwLe3nq9XEtY89Xq4l+br1cSbanmq9XEm3N16uO7nq9XEt7Oer1dE6WHPV6uBe/PV6uJOvPV6uBY89Xq73ac3Wq47hfm69Xt1+er1dX56tV1u0+rm69XHd4c3Xq73WHPV6uJJtp356tV7dc69ubr1dhr89Xq5BgRpzdar1xu15uvV3u5uvVy3e3nq1XK+t+br1dAgm45utV2W5uvV1e3089Wq7B5uvV4v7Oer1e3eJ5utVxue/PV6u91u3N1quQI5utV1f2c9W69cH3ebrVct2tuer1dBtNeer1eLXHPV6vadhzderj37c9Xq4Gxa3PVqute55uvV7x9vPV6ur2789Xq71NybC/N1qu7jUj2c9Xq4kGwtf6b2tzderiW2r7o1J5utVj263Y30vz1erxIB+PN1quH71z9XN16uDfrfnq1Xjp30tzderq48PoHPV6utyKNDf+HN1qmLFoo6mqpvm/wDIRM0hFr7mUe6oHjY6niVxOoidgpwGKxTS47iTN5VqODwZ1DyN8dt9oH08dxVVKBbPn89y9SyTJi0tO8BMlM0lOskLA945AouCdfH6ONQU08MaQuVerFRjIFJjeDV1NWhGmYCH3GhU2M0e8htniQRceOluKQ9G0Vos9BoI6vPlTVZaxHPmFVD0mK5nmMdPKy7ZKPC4LrDt36C67pCx03OD4DgTvMyLB0pEqJ91XUnTFYOkeTMez6tHi2C08mEYJh4lgoqpAyySvO22rq4DIS8s8ye6Kh9QL7Pbxa0pxSdSgKuFdNBP6583dFOnudKKPB5KbC6XBYKfDocPhj/S1O0GU1BA94kMf0jyG7t48A79mu4GrjjRXfpEiKI3iWb8o4/WYfiVM+xcQo5qiB5G2KHDFYxqNS0mgW30kDjdrYqBhXA0UoYlQJ2baf4fTB1cSlpceoKDyK0hqyYTbniVFJby5ZCRGsKpqbGwFzfgsMklJBihOTqorWD5toOo3UuDJWOSb8t/OTOwwuklnWtYIVYQU4vI/mtoi32ADefDgpbtu6T19fCvBzCOFW6YJ0x+Zytg+Qsj5ObBMAw4+ZXQ4vOr1Xn7R5Tyj3mDFSxEYtbTcOET7wbVKjj1UfNI1JEChZ6gRzYXgdZiGRKOHDUw5Asj1AjiiUKtlRQoud2mii/tPEbRCjjxpSsaRhVIfXvqBm/O9E9NW4mJYYpmjEUbNdmY7dqMdW17cG7DaW9goIvLK+NHJ9A/4aL5vwqbrt1TxBaLL1MUaprnsiwr3aCJpLK0x7A62724S3t/o8CRjSu3tf4lVbZgGV+n2YMZDennK5wvKaSCBa+p3OZggs0m9wGqZXa7aAIvwA4Hka/4zJo5UAftGFAt6gOv9B0+gq8v4VsMlIrRmpBWR4mt9hddolPjbt8LcFjFvHiV6UTOO8BVE3XL1D4tnOuTCcIjS1NDJHIY/fUFm3PIzfvynS5Pu30Gg4cpRGNFalThQJ4NhlBT5fkx7HnvFFZoBfWVy17EDut7C3HiabigvzFi+OV1bVTQowWQeXIWb9I577BfW3tHHgKbJpypKzD8gZTqcPxKD5nHK17+XIQ8UCH7J2A2Zh3AvYHuDxojWeqnQQgddGXyvkfEqfpnluDM8fysWYJgQgukzpuKAEE3Ck6+6NdSdAOFDjw1HTwo4aZ8I1caQGYsmx0eZ5sVoPJiqsLmljjdLlmjsUjUj/Euup14sZdkQeNInmoMjhReavCRiFJVYnhomMkTkOTtCql7Fj4lieH4VGFB8iaG/A+vOL5XwIZaybhMFBhk0KxVJjUGR2Fj5jTON5cke3xsONlsKxNOBwp2UF+YscxHPFdUPFD8s06kSFF/SMqDs7a2UnuBp7ePgRTKjqrJkTKlRJXiSljk/RroFFlJANyzHtfmlGrITQkU+VcchrI8Rnb5eH7TFmsFQkXGv2i3h9/GtQp/SRRtPTt6na3orm+phy/WyvhmKkQNTVMu5FPfeW7AHtcduE9zbB8Y7RRnb3HdHqNXqZVzd0z655HjwnOcVM8rxBCHO5RGU3htfjoDrrrwCuAsGRhQwRDo6ZohnWn0PYfT0Yx3plh02I0WJi/lq15YNptuBJHuFdSNT2+PDq3zQnBVFT+XD+GiEdNvTJ1BxLrAmQKejeOqqmaOOWRGXZEjfpZWJ+yALa+PhwSLvUhM0QIs1aoq9TEosmek3pHHSS1fy9FQ05V5Q1nlmcXJVV1DSNoCdeA0arteHH3UKvDbo8qqSzh1dPWnH63EcUdqepI/0eYS7mijGpU2IJB76m4+PBo1b9wIoJuPd8caCLFsSw/+bwvV1DTrRxKokk95nsS3717DwvxYBSNRpIY/mnCavMUdfhFLFQPMyhoo5S6FfBmv33nuPb244MKaJmn4tieZK+N6WsNMUcRbwoIsT9lv6RzxrVWfenh6LImC/wApxeVqt5x+lnIJOvZVH+Advp5pOFOUYt8vUddE8lCUZHDSJEQLle4I+IPPGriirdTckYxhcM+ZcnRyRsytFVJHoGVj+8Oxt3v3PbtxEtM1s40dH044/gGWMFp8uYZCaaCGKMVDHs8hF0cn2kX/AIcKFN93Ri2ABAo5DTB0Et924C1j4H2ewcpTsU8ZcyvieZKvyqZDYka20A+PG1r01cJmhN6XYPHJmzG8dppGfD8PKYXSkn3JZYverJlHsEhEYP8AqnhaV66VRpocnkFvp7W8eeqtVj1tVgWbvxLqSuli8uly/g0lJHOSVWpxVF3lR4MaeF9pt46HjU/GlEYTVlisBpfXj1JqKl6l8SzLnqOk9OfT1JGxHMhRsVqkUiKgwwN+leaTsGltZF7t7NeJXSVeEVRQkUYzLOQ8p5UyPS9OMIpI/wCTUlMKNad0BR4iu1xIp0Jc3Le0ni5KdIiqgRsoBsMlj6HVo6Y57b5rImLF6bC62oO4UZlupwutdv8AcmBtBIf+IHw5YmNtPfdiNtN3SjqJQdI8+P6W8/VqxTQR/M5aq53Cisw92Oym3sbGelPuWv7y2I5cGK0tOrEUE3rG6PDqlWYBiHTrDFqMXhr0o6ivDqnms6lUgS+kxj1eRhoqixN9OFNyz3saaY7lLn3UbXo50G6edEcMeLKNEgxGqjjFbXN70s7gXazH7Me65Ciw9uvDNi3SwMNtJwkJ2CKSfqg9RuTPTV0/GbszkT11VIYMMpdpZpqi19xA12RjVj9A7nln3O7HXVVrDYk1QFjnUzHMcx5sYx6tqsExDFpGrKqWhYws8bMSm8IRYeAXtf224FEyCSKIVPyeirmfQx1PzLnnLeL5ax2rnxGPBGgENVUA+ZtmBIieQ/bIAvfw4ILNwrGNHTa9Yo+OpGutuHlO1i1Z7nw7fRzVbrkAPbb+PN1quVtLd7/nz1eriddB4c3Xq7AJ+1z1ermO/s9vLVqsw1NhcX56tVztrfxP6nnq9XC/hb9Rzderjb+/nq9Xdwfjb9nNV6uSgnUnm69XPUAe3nq9XiDa9uer1c1U356vVkSwFjz1erL3XXm61XI9783Xq8Ab3Pjz1erKAbWtzdartbOCV1Hh+3mq3XJVDFgO/jzVepqfE6OCaemWRd0HvSljZY9y3W7HQk+wdhxvyp2KBXOOeI8RVsPw73kKNHJMQff3fa8tf3VPtOtuGrVrOKvZRc5cRgmgsld5G3vcmwGvsGgH0Dh4BGyigma4W0sObr1dhCe2nt56vVl2G/NV6ue0Dnq9Xe0Hm69XKw5qvV3b283W67tzVeruw5qvV3bw8eer1etppz1ersLzVersKL83Xq9pzVer1jbQW56vV3tPPVuu7W56vV3zVer3N1uvc1Xq7tzders6annq1XgPhz1erux8Oer1cgOerVd25qt13z1er1uer1d256vV61+er1e56t17nq9Xdjz1er1r89Xq9bnq9Xrc9Xq7Avz1aru3N16uwOar1crc9Wq756t17nq9XEnnq1XEm/N16ur356t11cDnq9WF5QvNV6oUkxOnPVuozMTrz1brjc9uer1dX0056vV19HNV6u/o5uvV7Qd+er1dMwGt9Oer1RJqpU7csBVZpmnr73se/HgmqE00y1LOTrx2KbmopN/Hm6rWJmC6nm69XBpPEc3Xqwlj35utVx3C1h356vVxuLX5utVx3m3PV6ut55uvVxJ+PPVqut1hzderje+vN1qvXNtTzderjub6Pjz1arptBrzdero2H0c9Wq4E+Pb4nm69XAi5uT3/AF0HPV6vbwBYC38eer1YGkJ1J0+HN1qsRck6a/s5uvVj3X1vfnq9XvtDcdPp5utVzSN2Pui/xI56vVFzLjGV8hZblzn1CxSlwPCYNZKyunWGIW8FLau3sVAT8ObrVVVdePxYsrZeaXLvpqwgYtUm6LjWLQssF/8AFSYcLSy/BpiqnvtPPba3FVCdTuqvV/rtmAZp6tY7VYvVA3jFTLuSIf4YKdLQQKO1kW49p5avAUlKXDEjJlUaW1J7/ST343NORT1DSFRc9h8dNfHUa8pVqcI4VA9oP7xFh4afHmq9XMLuHvsC1zpcWvfsOar1ZkjO7T6rHx7Wv8OerdZNmunYX7dvZ489XqybXsRbao8B+fjzVerl5UhHsAt9fNV6uSqqt7o94eJPt7WtpY/Rz1erN5fdyNLi1j4/0n2ePPVuuYRlO69r+N/A+3nq9WT3QxuLHXT9e/PV6uPvakatYgEkXt7AD7ebrVclQd21LWF7d7fV7Near1dm7AEDQ66Hw+jwvz1ervy7PuW3c2JN9O/bsOer1ckBFmtr7Cfr7n2c9XqyHe2u3X4mx/X6Oer1cSqMLgX00N7c9Xq5gbTuYWuNfaPDnq3WI6nQeHt/XS/PV6soGvvnub27301PPVqs6xtu2e6tx2/o9vw56vVmiFrEi1zr/SR7Pjz1eruXc3uxsNL9zf7v283Xq4bTfaANO2v3DT489Xq57SwNxa2p/X4c3Xq5birm97m5GvfT6O556vV228IFPYG4F+2nh7b81Xq5jYi2a9xY2+N9DYe3nq9XK5sGJ2qe3tPt+7nq9XbALZexXT4/G55uvVguoRVHs73I8fAeI56vVk2XXaNwF/A6feOer1deYpGwC4I1N7HvfuOer1eHve6mgvY6W+It4fnz1erJtLD3jbv42/v9tzz1arpt+ihTfQ/XbxPx56vV1baR4L466afEc9Xq577k3JuPE208bX/W3PV6sq32+97Bax9ne5789W6xXIIPa2gH6jnq9XIKwvYsLD/Fr9Ps5uvVzVh/lADYi9h2uf6fbzdarss1tpB+ojsPHnq9XvMcqNxNiR30156vV2UmdfeBHwNtdearVd3P2Rf7+33ezm69XOzWJjB8LXtr8B9PNV6sW0GygXH9A7fQB9XPV6uS7tpAupNzpbsD/Dnq3X//0rLRdbk68CFC+vbgRrcc9W67Iv73NV6u9Qbd+ar1cbXOvPVuuJW3PV6uIA8Oar1d3tz1er1/Aannq3XfxPNV6vBx37/RzVeru/PVuu/p56vV4m3NV6vXPjzVerv2W8eerdcvhzVer2nNVuu7356vV3r2HNVuuQIvzVerlfXXvz1erl9HjzVbrlz1er2n089Xq708Oer1eHw5qvV3+znq9Xj8eer1cuwvz1ero38PDmq9Xr+J56vV2Ce3PVuu+w5qvV7Tnq9Xduer1dKoBLDue/NV6uXj8OerdcZFVwUPjytbpKZlgmFElfSACop3G3Xvftf6+UUfCQeitRjShwvEZsUw+OtqAFle+8L9ncNGt8L8bbECrmp2l9eP1WuV7jm61XYPx56vV2Tz1eqLW1kdDTtUzj3UFzxha9Ak1YCaTOHZ5wOvqhRhmjkbQbxYE/TxILhKqc01NzThcGK4a1MfdZgRute1xbhdeI1pmnUq01X/AIVkrNmWOrv8xYq1KCQXVm95e1iPYfj29vI4ZeLDoUOBpM4dVHCppRKgbx+P5jk6sOh5OpNF9L3AT+iuvKOUpRSpHt4kp+vXPjz1erwPiOardd3tpz1erxJ5qvV4Hx5uvV74c1W68Oer1euOer1dnmq3Xd781Xq67a89Xq8Oerdd6c1Xq8PZz1ersHnq9Xrc9Xq9pzVer1weer1cb+PPVuurjmq3XV+er1dFuerVcS1u3PVuvFuar1dX9vPV6veNjz1er19Oer1dX5qt16/jzderq/NV6vc3Xq6vzVer3x5uvV7mq9Xuer1dc1Xq6J56vV1u56vVxLc9W66LHnq1XG5PPV6vX5uvV7mq9XXPV6vc9Xq9zVerrnq9XtALDtz1br3PV6u/Hnq1XXNV6vHm69XRPPVuvH489Xq9fnq9XRPPVuvHnq9XV+er1dk356vVx781W678eer1dX5qvV7nq9Xjz1er3PV6uuerdd89Xq65qvV7m69Xtbc1Xq9zder3NV6vc9Xq9z1ervnq9Xrc9Xq7+HPVusgHK16u+er1d89Wq9zdbrlY81Xq5c9W6756vV2L89Wq8SOar1cdebrdePNV6uPbnq3Xuer1e+PPV6vc9Xq9fmq9Xubr1e5qvV1z1erq/PVquN/bz1ergeaq1dc9Xq6PNV6uPfmq3XE83Wq4k356vV6/N16vc9Xq489Xq8ear1dc9W6756vVyvzVeon/AF6yw+KRVKUyksn6RbaG41Fvr4yDBpUMRRMOoFDS5n6aSvtHzNBJukiNrqX0Yg+BBF/jw3bXjSFxGFIr0qZul6fdUHy5jkhjw/GHDQ79QlRt2uq37CRdbcEbC8YoOXLciaFL1ZZVfL+Z8IzBTU26CoqAjSxWBQSD3RbsbHjr4imLVXCqbvU/AtDJU+UGghq51YI5JaQG4OngPAcVtfYKu6PFRZcClpkwamaIEj2eNvb/AE8dpqlpTPIFYix8B4Gx9nNVeg+zdhbwIzQG6XIII+8fQeUNWFFgxGiMdeUpA6x3uyE+3xHHRTUVngxaXC6ho5kDRkANYagHxHjx4U0qouKTrVkSodwAuwUdyO2nt44TTQFMIY1UW+Utaw+kW0IN+Vq1L2nxalwTDyFiErlLAy6PY99BqFtzc1qKbst5lbAquTEcKhMQYFW94kAHUae0e3mttbGFX7egj1AYzjVHhmXqnbLFFSsgl33LHzNykg63A8fZwJ31olYkbaFdlcEYGjQesr09t6m8mVWZskrCcew5YvNo5Tb5tO2jfuO3YMPGwPAnbPG2XpVsoQXDQfThtrXIzh07xXAcRrMNankg+Rl8uppqtfLmgkJtskU+F/3u3B8heoTQNUnThQaxUT0VUV2FDfQ30IHs8OPUzT7N/LEg2uyl2N9wb2+3Tvz1aNKnIHTnMef8Wjw/A4mleUhQQCQS3ZfpPPKISJNeCSswKvq9LfoKwDIlPBmfqO8FXVeQDHTTKCAh1KtfuF/LgSub3X4U0Jbe00YqoefUNnnJGSnWrwrGTS/LIkclNR1BSEqB7p2r3v208eMW6CvhSl9ejjVNHqH9QGN9RDGcFZ6alSYIQqlWkIIKs3izfX24KWmA3QWefLlEnzNRNJiNS6yACJ28dDu94j778MhRWqmbBIvPk8+NzHJFqpHifbzZqgpbxJQ4m/mSr5M66ugttcjS6+wnxHGjTwpV4clJTwHF9usYsF+I8deNE8KeFM9RC1ZMZzdywNwO/wBX0c9NbpOY/RNHB8qVXQgkjufDmttWpB02G/6SGi1bW4Pa30ezniasKU9OlRBOrR2UDQg66ew/T/DjJp4UO3QavzNTdT8Nw3LDiBq+QwSA6o8TD9JHIp0ZSt9D8OF1yBoJPCjO2JCwBxqxfpPmXF3rZqPIlFDS0kUxbY4LKIozbde97E+ANx24g0yMTRmFY4CjR0/rZ67+nPDM49O8mUcBy91ApDFitFPGJERmXatXTnxUjUX7HvqOWQ8pKdE4baYdYSpQWRj00SXo7jnprxTMeK5b9SkeIPhb4TWxYdV4ay+bBiPlXoppUbSSHzLCQd9pvzThWkAorSAlRhRiiuYbXVmScy0lfTWkXcN237LKSRf7teLPvFJvsNHZw3E4kxWmxek2skwje4OouP6eEihhRsk0JnqMzNUzrR4pQ1HuwGkB2j7IKe8n1ntwuZQJpcs4U+dJ8y4VRhsVmVIJGAO2pW8beO1Sex+PHFtk4VULAo8/Q/rxX1uYxlGthb+XV5CqLX8qTsNvtUnx9nGS13eNVUrXRupU2OyH90kG3L0kqIQFWzm/jz1epuddjlDy9UrCR29vt5atVzFguv8ADnq1UhNfjf2+PPVupceh0t356tUC/qB6fjP2Q5YaVR85SjzITa+632ozfUA20+PEjqZE0sZVpNVJVVM+BVc0sm5aVt0jBT70MlveAtqV3ai3Y8JTjR+MKCzIq01fU1dQ6NEalxtkZdHF/dIPt9vw4qdwgU23jSwzrRPSYNA9QRGUmjRmW1w1iQfu4w1tp1zAUAeZuo+ZarF/6mUAM0Jit54Bsyhuyn/FfXhshlIGo0XLdJOmp82Giiy0GrbyK84hZz3V2G5S31a8qDJwq5EDGlBhVRVYhWxUqruiQkEhbEvtuX9lvZxpWFXGNCflHMK5UxdWpWbcsqyqqf40YG1/C/E+O2rkVdV06zphGecuQ4vhEvmCwWRWFmR/EMp1Hw4coVqFB9aSkxS6ZSbsRbj1M1kQac9XqnLfbp+v38rVq7II18eardcwD3+r4c9Xq57Qbg81XqzKLC/NVupI+zc8rW698O3NV6uviear1dX8BytbrIp921+br1Z1fm61U1Ps2HN16suA00dXmSmppNAzjxt+fC28MNml1sJWKZOufVHLWQKaTClmmmCtrGjhWuT7yBtTtY9h4jkVFvWYFSGjZJqsHNOZsMo6yU0dEsgqHlZYmfcUWQbtTrZ11B+kcO2UmqLNFrzZiaU9CKGnlkpVkZVjJJJ11IK/uA/H6uCRkSaJnTFWj+jTL0GG5TqcTJDy1DINy2s/ugs2nYn2cOWNtB65PCjqEe9f6OGdFNeOul+ar1FZ9Tkjvlqlp27F5Bo1jcrobcIrzhRzZ7TVXWL4dH83JUVxAgjUlfhc+weAI4HwaE0UBtXmapzNmiOLC1X5aIrGm0+95mt39lgL/Tw1SjQMaRFWo4Vfj0Loqih6a4Ss7li9PGwJ7m49v7OHjAhNBh8yqhiY+Hbi6kdckJP9nN1qsoOnN1qvH4a89Xq5r256vVzLW5qvV2rG/PVusn2hzdarE6kc1W64a+PNV6utRz1erKjEHTnq9UuNtwt489XqlkaX56vVxI5qvV1cjXnq3XIGx56vVmUkHm61U1Cew56vVn9hPPVusoY89XqyAkjvz1ermDz1arlfxvz1erkO2v589Xq5X5uvV3fXmq9Xd+br1d35uvVyB56tVyB15qvVzB9nN1uuQOvPVquV+erVc91zzdbru556vVy3c9Xq7De3mq9XdxzdarvvzVeriVv25qt1h2XGvNVusJTnq9XDZrpzderjt5atV63N1quJHPVuuubrVetz1epB9TsIxDHchYphOFC9RLAwRb23Ea7b+F+F9ygrQQKqRIog/QLqXW5OxCLKGf5Hw6AR1ULx1WjLNFIGhdf9WSJiCe114A7S5Fu4Qo+E+40lbXpwNFx64YLm/MHW+aow+mlrxWTRfIvFGWG0qAZUI02n8tTxu3lRUelRPn0UguQVLwq6HKVPV0OWMOoq87p4KaGOQ3v7yoA2vjyTE4AUcJEClBxyrVxN+ardcC2vPVuu93N1quQfmq3XAhT35qvUzY3l3AcxU3yeOUkVVHp7siBhp278rp41cKIoqObvRL0izNWSVdOJqDcxkRItpUOR3AYdh7OK0PLQIBpopCqrm6xfh69Q8AqKuqyrCMepNpZZVID2HtiJvc3sFGmnDVm+4KwpG5bT9tEVz36aeseRcLjxCbB56GaSNkkjkjJW1vd3dxZl7Hw8eGovEKMTSA2ykiYpBZaxHqjlTFzDg89RhTy0zwTSo+1pYpgN8YP1WuOeWEr241tBUjZhTHimRcakraNsNp5J6pWLyWuQ277Kaanvrx3WBVNBo2PSf0Ddas8KldII8Lo6kpIzSr74CsLED6fDiBd6lOzGlKbYnbVmnSX8NbprljFhi2f6lscVFUJDYxpuGt3INzr7eFC7xatmFLUsJTViGWsiZPyhhsWC5awynpKWFiyJHEtlJ7ntck+3hYZViaVbKWUEMUC7YE2g+PPRWqkXAFhpzdarxa/PV6uN+er1eFuar1dlgvfnq9QTdW6PB8x5ejyxiputZJtVVYhr2JGi67dNSdNOFlwoERTgFFqgn6tZQpsy9PMPpZcRofl56ugxNyL7rAz0spPd2XRD7dOB8akJIFVkg0RTqfheZevdHieMYPQYhUY5S0EVOoWnkjISFdtm3Ae+B4g68sySlYJ2UlSoqNLDN/ULrZifSjLmXsvVFQ75WoaeLGXp1cTrUfYiEqn390YAB8PHXl7iSerhTb2qBp9aFn04dZc25bWDBM9Uc+ysWR3JjCbApGyU6D3pAT4e93HGrd0tnHZTDb5TgqjddW+mOG9XMNwmGeskpfkqpaqGWGxuGSxUg+DDhu813sUZrQHBFDrl7DqfBsGpsJpLiOnjVFv3sPE/E8OEDSIr0RTwW8eO16uBbXm69XEnnq9XEnnq9XW7m69XRI5qvVwJ56vVx3a683Xq6Jtz1arju56t1wvz1arq9u/PV6uDH289W64E83Xq4Htfmq1XAtpz1erhusbjm63XAtz1ergear1cL83Xq4MdOar1cCfDnq9XBmtz1erHuPjz1erjfnq9XAt7OerdcC3PV6uO49+erVcN3PVuut3s5uvVxJ56tV0Trz1erju56vVxLc9Xq4lvHnq9Xt2luer1cDz1erhf289Xq6ub9uerVcbnm63XW7m61Xt/NV6utw5uvV7dfm61XW4c9Xq6JvzderjuudObrVcwwsTz1erwbSw5utV3utz1erwPN16uYPN1quV783Xq9e3N1quV+brVe5uvV0W0tz1erq47nS3PV6vXNrDm69XW4c9Wq8CSbka+HN1quV76Dm69Xib89Xq5X8eerVd3HN16vX1tz1er17c9Xq8Trc83Xq6ubAc9Wq42/s56vVxPPVuvX09vN1qvG/c6c9Wq6vu0btzderveew56vV3cEa9hz1ergLkfHtbm61XE3Nx2F+br1Yj3936Lnm69XC+l+5/XTnq9XC5Gv6/Hm61XRbdqeerVdGx5uvV0T4jnq9QKZ+w3rPiGJPHkivpqWiIG0sAJFNve94g6X4wqaoZOyiW5zz/1VyhXzQVOaHqGjNi8L7k3eIXQXtxF3knCkClkcaX/AEd6tZyxvKdVi1S02PwUNRsqy62q4dy7t0aj3ZowNbaN9PF7aqUtK1imj1TYlX4r08wjE8kZgGG1WK1cdDSSrtKTCrUpIHdveVVQHf7PHlbk4TS1IMEDCqzqnBOrTNVZFzlj0E+GXEsv+mxNHIdF8pX+1oqj9GNAPDhKnSfEBj5Y0kKV7CaE/APU7nDoJHT4tQ1E9TRxOF+RlkLRskY/dVr7BYe6V+m3FGqcK0FFNYuqHp7pfVzjmAdRMBxgGuxnD0r5wV3RLDLOyRo8vZGiIIJPe2g4yG4wpQ4yLmDNAT6meiGXujj5blxbHYK7DaOmSkSmpHtWVSQyO1TLTxHQIGOzexsTqL240lmD61p5kIjoj1plz76heuXqWzJSdLsntLheTsOp6VanDaRmMHy8Sj9HX1GjTXUWkFwtr6a8MHH026NS/T9KSrXGAo6GF5+xXA6qHEMjx0uFSfLJhtJLTUNPClNAAC6UwjH6KSaS5LasVCrwEOZmpQwwPTSQvdFLvJfUWoyDbDcRrKytq66ZpnVg8rMTrI0mlrn++3AuLlx1czhRnbXimyAZM0FPrd6pYpBlinxHGa1YFKaUyJtlKOLLfXarez8+SZlw1GKFd5CU0QD0q5aoup3UPCsxdRaeQ4PS1C+RTDWSrdWuxI/4rFrX+J14MHjpSQKCzeJxrZeyJhOXeqsCVHWhJ6XAqGZjhWUcHCR0xN7B5/AlrXY27dzwAPSj7dvTQlR4ttN3qP6/ZbyPSVlBgsMGFxU9PsipKaUtHTxgALErnVmY6taw4ty20J8a+mm7p8DwprWE9Q3VbHs+4zVRQyybT5rKlyBtGpcqNLH2/RwepAoLqoD4Y6yqweLCMDokip4YozXVIvd2k1HmSE+9rqFFtBy5IFVAJ2Uy5izDEmIRUWHz+ZDSBdg/dZlNyw0sLH2DXjiRVFVhytlrHM/54p66jpfJjmdUYMxVN1vFmNy7Xuf6OUccDaau22XDQvZo6dZayhVxTmNcRpoJHkkqmey3XVlYD3mVDoPie/C5t4udVGLjIb66f8u58qeo+a8PzDmGuHykUqBklJJgSH7EVOunvMB3+OvG1td2kgU6hzvFAml9mrFsvUb45jGWqJozW+5+n/SOsrNcSRxjubeA7Dv340yCYBNOvECSKANo5KDLyx0dMz1VdvaaR7BFQNcDZ33XvwR7TQa2CsGVslw5gnnpPMCymPfEAttzEaIu7xtqfu48VRTYTNQ4sBp6OeoqjI7HaUQgldwA1vt117fRxwGm4qTXZupspQ0yYCSzGNWmJUld/iu3xPNRq21vVp2UvcNhr8WoP5pjMU0wlTzFBBIu/wBiyey2t+NEgbKfAJ20312RlbBknniNLGJWk81zZyLWsAfD6vp57VVdNHz9H2LYjmvOWHZZxOaqbCKIpEqRi3mi/wCjhVjqUU6uwv7BwMZiAEEjbQjsFErArYUw6oy5hZo8Ix7E4GefzGgtKsXlBFsNq9zY6C/f6OABpBoWuKoPqqLJ+FfN9TTSRvU0gNHJM2m5VYsNpXvr7O578PYkRRXONUN+rnqzmbPua3eqdkw1XJWAe6qEEizeBcflwd2TKW04baCF46VnqoreFrSRYjHJTMY4LKSB376g+0k/Vw7ompgzVU12L4zL8jtgScWCbtStrEH2Ejv8eNkV4mabKLJ+FYVXxTYxiQdGu0ccYJYeB3/4bfXxuK9Q0UWD4VTz0j1NVtoX0LKT4dmuO/exHN1erA+n9ecJwyGkkkeWljUeVMwuT8DbW/s5SYp0Uc7o8oxfGKaGcebCHaQJJ7hJ/wASjuF17H7uMrOFPJFHExPIOGY3hk9GtPG6zI29VAAceOg7ke3iAmlIFVL9VMWxr08dRKbC6uOQYViNRF+kuSohVidvwKmxv4c0tQUmlDYg1ZR6UOo69c6cU0pSNaZzeQ3PmRDtsA/e9t9BwL9+QdNG62gMasEzpW/1CyRJFlSNTilY0dFh6n9+rqDsiY/CPWRvgp4ytUedNpTJ6qd8pZYoMi5Vocp0DGVKGIIZW+1K5O6WVvHdJIWY/TzaRpEVpR1Gae2eSNg7KQRY2It8bctNVqo71jYw/pzzX0n6lVURlkgxWtFbUQmyI1RUrNUSuxGu6JiDfuB7By6EapFOFekUu+sv4o/Q3pzmJ8AyJR1OcRH/AJSspJEipAe5WORxeSw7kC3gDzWNFK7pCMNtK/Jv4kvpaxzKsuZa+unwqt91p6BqYyVLECwYGPSRR2Bvp8OU16doq35hBEzQGdWPxNqnF4f5b6fsJkh8qRDNX4nGt5EYfYp6e9t1+5Zuw0HE6n52UhXeJH2409ZC9beBdYOluaenvWnD2rK96GRYI6KjeT5kufLiRogCI5BKV2sbL8b8UoWVDGjG2dD2I4U34t6Tuq9flbBcy+oGN81x4TTJHQQIN+I4HEHEpWdUIFeG7SqpDooAQkjigyBhRtrSThRT8tfiB4j0u64R5akpJsWyflWaeCioppnM8bOnlS1FLLMok27SfLilvt1u1+VgiDRat8aik+2ru+n3qP6WdT+nlR1GyVXfM0lHEJqqndfLqYFNt3nQtqtu9xdTbQnizvBFU01Uh+IJn/Fse9RlLl3EEWTCcLwmmqMMV47pKZP0s0yn97cbDTsBbgeulajRPdE4DhtolWFdMc89VcfgnhZJKnE3jip6RHBmke3uJHAmqIq+JsB342jZCaIQ0XTWw76SegNR6felSZexqRZ8YxCX5qvdW3KrldqQq/7wjXQnxN7acETLXdjroUto7tMUaGxOvFtP1025Tp483Wq4qP3eer1eCNuudFt2/t5utV3st2sbc9W68L9h8ObrVZANObrVZBfQ+PPV6uVgFuBbm69XFrXPNV6sMhK9ubrdYqaORS5bsToPZ7b8qK8amgm/jy1arkAPHX6uer1craE89Xq8FBWx7Hnq9WT7Og7duer1ZVGnbm61WQL+8deer1ZANNfD283Xq7dPMjMY1uLHw56vVzVFgiCL2AAAHPbK3SaxbNGE4TA0lUxIG4bB3YjQgX44hsubKbUoI20XXMOZqzHp2LgRw72ZYx2ufFj+8bD+jh60wGvPpoocdLnlSbsT8eLaS1yCW5qvVy2i+nPVuuXPVqu+erdetz1erlbmq3Xduerdd9jzVarw+PPV6uXNV6uuw56vVytz1ar1uerdd29vPV6vW56t13z1bru3PVqurHnq9Xrc9Xq7APjz1erlbnq9Xe0c9Wq7Cjmq9XY56vVy56rV7nq9Xuar1e5uvV7nq9XfPV6uyNOerVetz1ers6ac9Xq9e3PV6u+/N1quhzVbrlb289Wq7sBz1er1uer1d256t13z1brjfnq1XEm/N1quN+erddXtz1erg8gHfnq9UJ5gvbmq3UVpLnXmq3WM89W64/Vz1ar2njz1brsKOerVd7eerdcTYG9+erVR5qhE7W5YCtTTRUV972/LjwTTZNM01U7+PHQKbJqGz31vy9VrGSNfHm69WNj4c9WqxNYm/N16uBNu/fm69XEt4nvz1arjcDnq9XAuL83Xq47tLnnq9XEsBrz1arosTbm69XDft0J+jnq9Xe4+H583Wq47/E83Xq68wfHm61XHcT8L89Wq8L/a5uvVx3Koudfj/RzdarE0w/d56vVHL7r21/hzdarGzeN783W643b2256tVkRGc+4Dfnq9TdmrMWUOnWXpM4dR8WpMCwqG5eqrp1ijPwTd70jf6qAn4c9Wqqs67fizZUwDzst+m7BjilYbqmMYtEywKe2+mw8ESS/BpSqnvtPLgTXqp76k9UOsHXHMf9a+rGOVWLVg/wAm1TJdYwdQsEK2hp1HayLe3jzeAr2JpgocFigPmFSCe8j3LH6zqfy40VU4BSigowg3SG23T3u/ftbvryk1epqxgd1uQNCR2/u9nK1upWwE3Y2U+Pjb2D2X8Tz1ern72wXBsLePx0GmpPPV6ukRlvJGO4A76W+Ht5qvVlW40Ps08bewfXz1ervbZC4BHjb6Pj4689Xq5bTvHZgBe/09v7OardSBGVvvF7WNjpbm61UhFAW4Gvt8Df8AhzVeriqk6HXv7v5d/p56t1yVVGg763A+Hj+v089Xq8y2A7jT29/p9n7eer1dlbe6otYg2v2FvH6+brVdgBF1PbXU+Hj9HN16vC5OhLMf9U2A8Rr7fv5qvVkFxZ2vr8bW8dPp5qvV2VuNqgAH29z8ddear1d2AO4ar7T/AE/s56vV1ZbFye4ufDv+z6Obr1ZAtrhBoNe1/r9p+nnq9Xib2ANzrtI7EeJFv489Xq5ICoBIvqB27W1v93189Xq5gDW97drAX8NbeFvh9XPV6ssatuvcAjwHifEc9XqySLtSw73t+pHY89Xqx2GiLfwvf9g/ZzderMg3kkH7P031/X+jm69XEpuNoxc6fr93PV6uWrOSt2bve2v9luer1dxq662GtrfVrbtp/Dmq9WRe1xp4/D23+jm69WFgCLkbQQT937Oer1dKpVtF07/H8/H489Xq6CXAIFvHUWB9lh4/Xz1ermqElSSTc6G3589Xq5/aYMwuGtqT2I/j9PPV6uzuswAuSe58Pb8Oer1cABu98aHsCL/w56tV2CDGWbtoPq+F/A83XqyeXZNGvc6ez6vo5qvVlj7hSL9x93st7ebr1cSrKQCQGHa/0fr+3nq9XrAEX0AA9t/Zz1ersBNpLMDf29/7Obr1ZGVlHu3uO4K/WNe/x5uvVjAtuc3072B+okfTzVarkSA289gR38Ley3PVquaEA3tfw0Fwbc9XqxyIyi4JYgff4/d8earde23OgsL9tfu+j489Xq8A5W76OCBa1rc9W6//07MdvAjQvrgVbuOer1di4Fzoearde1Pw56vV3YAW5qvV0Rr/AEc9Xq6YA/V481W64WI056vV0AO/s5qvV1356vV4ez2c9W65X105qvVyIHPV6u/jzVeroWJ+HPVuvWtzVervQm/NVuu+/PV6u7j6+ar1dk81W6718fDnq9XIE25qt12Dc81Xq5eGnPV6vAsP7ear1cgSCDz1brlrz1arsEHnq9XXwPPVuuwRbnq9XYAHPV6uwRzVer3w56vV4W7Dnq9Xr62vzVbrvmq9Xr2HN16vE681Xq5E378rXqba+BZk2E2D2U/DXTiR3ZTqaaso+YuD+RKpVo5JFIPf7R7nx4qiAPKmgaU9+brdd3015utV2COer1cr81W6w1EMVVA1PNqrgg/QeNqSFiDWwYoP6LpvB/OYpjLuhVrhbWPCg2+jGlAVNLqtpZalflafV+wufqHN3CdSYFUov+L070WJyUc+5JAxVgVOh+BHhfkffllzsNI1bac8Fpmgjc3c7yGs/gfhySsqt1MIOriZpgmaFXAbeV8OHTlKEUqL+B4jp+u7jxPPV6uu3bnq3XY56vV34WHNV6u9fDnq9XQI56vV3qe/NVuvD2c9Xq9YnQ81Xq77d+erdeHt56vV3pzVervmq3Xrjnq9Xr89Xq6LDnq9XE9rc9Xq98OarddE356vVxvz1arrv356t11z1erv49uar1ceerde1tzVar3jz1brrnq9Xuer1e56vV7nq9Xuer1dXHPV6vXHNVuuJIGnPV6uO7nq9XW489Xq6uebr1dc9Wq9z1br3PVquuar1e56t10Tz1ervmq9Xuer1dc1Xq6056t139HPV6uuer1e56vV18Oer1dfA9+brdd38eer1dfDmq9Xubrde5qvV1z1ervw56vV1fmq9Xj8Oer1e56vV76ear1e56vV76eer1e56vV1z1br3PV6vc9Xq6BvzVervnq9Xuer1e56vV7nq9Xuer1djnq9Xeo56t1zAHfmq9XIc1Xq756tV3zdbrsc9Xq5agX56t17mq3Xd9deeqteJ8OerddfRz1brq/PV6uuar1e56vV7nq9XXPV6vc9Wq65qvV3z1br3PV6uuerVdduer1cT8Oar1cOeq1dc1Xq6JtzVbrgSO3N1quPfnq9XtObr1eN7gDnq9XXPV6uI0056vV2eer1cdear1d81W67vbnq9QWdSsHlq6Ra+EAqo2uPHXtxlQmn0GKq06qYdiuVKuqxWBitFUMY5Et7pv4keFuGDSgfOm3BFFAzea3EcFeXBp7V1HaalbcQBJEd6Aka+H7OHKFY0VLTVg2X+pUnqE9NWHZup1j/AJrSeWaulkIF5IzsmCk/ZII3LwzdMpojaToXVHHqpxWur8QqmxCRTNBVKq2JKC2tl9tjxW1ggU8791AzgFFLUZfpqmOIJuuSB9OpHHqYp3qUMCJPCCTrcD2/R8OerdMGMO9UzJKpZWFjc2J0te/hz1boEMyYKjs0dObS91Nvy5bZVaCDGd3mbU3CRTt+J46KaNSsHmo4qlaCpnWDcrLucXAJHj7OWqtOVYmFUGHCmiBNWrWY6bCp7MD3NzzdepMVUhZfMlQeZ2LA/lb481XqxRVU0AM8QESEhbjv/dzdaozvQPr1i3SnMNLWUgDJBKsqhTsDFTcxsR+6/b6+J3Ea6UNuaK2CulfqE6e5zrKfPeXcRENLicK0/kyNeSkq1O8xyLfVCfqI4C7m1Oyhixcg40p/WH6RaXr3U0XUXp+kVLjctFvqYY1DpWFUG4bj9oMvgdfZqOFzNwbbA7PhSp1kP4jb8a1wOrORJ8k49NQwxSxJFI0ckbqymKVT70bq2oI8D4jUcGbTneCaCjqNBikDgeCVmK4jFQwgyPPIEUbbgk8VUnraN9G3pwwfpR0upsxVOHLNidTDHM/mKv6IlbjYGFyxHcjtwC3bxcVHChlbNBsddO/Wb1U4fk9pcPxbCYY4ooyznvK9tGXTQKfb48ZZtNY21d25CKou6+epA57zJUx4PRrQUkd0iQakWNyz3vcn8uC5hruhQUfd700BNLnHEMUwZsCoFEdQpEiuAC0h1EgUn7JK+A9nDGaLjSKrFdwaeRL3bUX101v9N+WFNGp8dPTQU6vENCLG3fnprUVLkaAncllZRdfj/bz1epXYSYpoI6W4VTrr7T7fh8eMmnxTxURCCj20os4J3EeHxv7OM07ScrqCGopryEsbDU/rflprVIeXDfIdpV92xCjXt8fr5qacFYE3JMxXQkD9dfDlTTgoauj+YIcqdR8CzPUm6UlXC8unZSdjk/QDf6uIH0d4gp6RRiwvu1BR6aPJ05zNi3THMeMdM8bURTU9U89FOuqyxzNvXX9+ORSCLduIUp7wBQoxKu7JSenCh6631LLk3Bc1sYhDS3pquPuZFkO7YjfRcj6OIVJkxSsKgTWX014R6LavpX1Lyt6lRLRZuloVqso18Tt5TTXusTBRb9Imt20JFuMvvrQnwJKjhs88Z6htppDQUrEgDj8oog2asn1MGVI8ao5A0EcvktdgGDFbkle9j4Htw4bXjFIFpwmh66QyrieUKSpezTUbpGV8WF9L+PED2BpaziKeuuWa1w2vEKRWSpkjd0fwKqAAPZ7RxCynVSxxWmmnAs1YljVHDSxSb8N36sF/SXta2vh8R34tiKYnVViuR1xfptPR4jRRirpIEhlSVgC6GwZQ1u69xfhao6/OlIGmrH8OxiHM2CUeZqKJo466MSbT4H94fUeNUwRXJiwO0iwFj8OWqlQqi29WU99L/EcuKoawqdLD8+Xqtd2sNPu56vVmQW+vnq9U2IX0vfmq3U00wniZXGhH93NHGtiqg/VVlDEsh5uxSro1Igq4vOVVHZXB37B7Ce49vCQohUUfoXKZoPcu5GgnyvRJRRBkNNDPEBoewLWB8bE8K1ueI0ZoRgKQGepqmnx6HKtRs/TBZW7G6n7LW+n9vFzP26qTObYpizHlKiwtIxTJZ2YqwA119h+H58cQ4VVpSNNJPN+Sc35gyrXZgwOBxR4bLSefKw2rYXUAC1m2j7RHbx4uaIScaRuY7KyYFLHDTPQ04O6NLBr9rr3B8O/Gl9NOpqfglM1G0klVumD22Hbrob+Pc342ozWxVjPpKxKswqeqocTJjWpWNlUm9yPskH227jihowaQvJkVYAewPgfu4a0T10p10P389XqmIdA3s5WrVktqRz1brvXt7OarVcwPC+vPVupEevbmq3UtRfQc1Wq6YG/NVusZF7jvylbrgCL25Wt1zBPh489W6zqB3783XqnRgkWUa+y/N1qmqoxiPDq1oaCWM1kayNcsCEsNT7Pd8fZwKXt0D4RQitbYjxGq+OteOSRZhhgqm+cqJN08ANy07tq057+6g0A7k6cDjScKFJNAvjlW+Xel709DIKbEsTlEnzJRWMcbEgjXWzEanwtxa0Na+oU24dKaBLpfleifMD4hjkz1lTURxMzStcWZjb3ewB8LcEa1cBhRIkcTVwvptlgp8rTRxR+V5UkRYDtrddB/Hi9nCiV/E0aRrgkcM6Kqx67rE9/481W6KR6jp0llggl94Rxs9h8fZ9Q4HbsyaP7QRVVuYfmszY3UUeGe5h1JUvGTfVgzGQLu7FV8eFQ8G3bR591JSkXB8tpJi0u1I3mBUgDWUkqqgfHisSvCmDCcavj6W19LX5EwieiN4TSQbSbf4RcaeIOnBI0ZSKCTohRoRd9xfiuk1c0N/Hm61WQHQW56tV6/383Xq73W7c9Xq73eHNVusinTnq9UhTp9XN1quzqLc1XqwOD3HPV6uGh56t14E+PNV6s8TEEW56vU5I24W56vVyuCT8Oar1cbjmq3Xdvu5uvVkB56vVMjIvzdeqTfS/PV6ud+er1c1NtDz1erKDfnq9XK9+erVcwRz1erlcDm69Xr89Xq756vV3z1ersHnq9XLdzdermDfnq1XIHnq3XYPPVquYa3PV6ud+er1evfnq9Xr89W65A89Wq73c9Xq7Dc9Xq6v7OardcDbmq9XArfmq9XEry1erjt9nN1quto5uvV1t56tV1t56vVikQbbkX5o1uqcOt3TLqNWdca7B6Siqq/+ayl6eqQAxxRFgRGT7AftX1HhyI32Vd4QOn20SPtKUrCrI+muVP6uZLw3DKq0lRBF+kewvvJJYKe4AOg+HJAs29DYHGjlCNAihlpUIiA+HDwVupFr8tXq4kHnq9WNhz1eriRz1bro89Xq6vz1aru9+er1ev4c3Xq4kc1W6Yccy/hOYaJqDGadKmJwQVkUEWPfjZTNXCoos2ZfRx0ZzFVRzvRGmWL7KRm4Gt7C+o4+FqTxqpg8KWGW/TJ0Yy3iseNYfg0YqISNrPdu3bQ80VFW017ZQ+Q0cECBIlCgaAAAAAdtBykVqalhbDTm4r1ZQ23Tnq1XPzOar1e3c9Xq73c9Xq73356vV3fx56t0g8+dQcp9PcPixHN9dHQQTMUR5L2LAXIuPhxM44Eba9Mbar+6r03UfEfUdguasnPLV4XUpRu0iSf6PBDttMrEGxZ0IY/A+3gScVqWTSJ4q1AjZRzcXzjlWlpcWw6evgjmDAiNnAciQLtIUm5BB4tLqQCCaMgZoUqFKZKiMFQEYqHsNNp0P06cNgABWqLbmrA8NyJ1Ymr8OIirMbwuvgljX/dZqSwp5TfQuye6L97fDhYvwGKscaDbP8AgGOSVeEVkNG09ZX0cArUSxkjk+wjbV0CjsTxOpMUT3DRUQRQ445mzCemOA4FT5mqFXe8cDnuxIQglQO+1u/FzjoYCZoyBCAJoccMqYqqjjqoGDpIoZWHYgi4I4epMia9U0m/fjlariTz1erjc89Xq4Envz1erq/N16uiR481Xq43NzzderosOerVcL89W66vrrz1ariT7ebr1cC2vPV6uBPPV6uN/bz1brgW56tVwJ9vPV6uJ56vVjJ15uvVwOnPV6uDHnq3XEnW/PVquBPNV6uBPhz1brHfmq1XBj4c9W6xk+PPV6uBa3bnq3WMkDTnq9Xd/E89Wqxbrm/N16vFuer1cSeer1cdxtz1erq/PV6ut3PV6ui3ieer1cb/AJc9Xq4lvr56vVwZtq3AufYObr1dX9vPVqur+znq9XEn2c9W6435utV65783Wq6vfnq9XVyBrzder17XPPV6uw1xpz1arvceWr1dg+PPV6uW7m61XMH2/Xzdar27m69Xe7m61XLcPr5uvV0Wt25utV4kk38eer1dBvrtzdervd7eerVcdx8dOer1dg+3m61XIE+PN16uwdPo56tV4EX056t17cbac3Xq5Xtz1arwJ56vV69z/Tz1erxYnnq9XG/jzderwsB8OerVcWIHfT6+er1dFtLjm69XX2e/f4c9Wq6J9nN16u7tYg+Pfnq9XK9+3N16sYPs7c3Wq6trr256vVwJA1v9HN1qsGzv7fHm69XE7lGgv7eer1dXIF/hzdarjuI+jnq9QG9a8x4rg9DS4fSFlp6sSCZ1BubdluNQD4+3hbcqIECmFmKKgenGaM+VYTA8Odla36WZTHEo9u5u44XtNqIwpFoKtlDdlfoDh+R8H/0LEKmDFpm8yasp5Sibh9lBCbo0a9veFz7eCBpGkRS1Ce7FEN9TuWeomVs+5SqseENbl9q+WOkSkjKXrKtDG7SRG4RmBBULcbrkW4kfSYPlRmCFJwrvqRN0L6H4dlDBusDvJjdOGqGw+kWJ6hFjQiNpVIuGlc6lzqBoOFTaYGO00l71LYGqq+uueeslZrzwcWy3TYhFBiairUV6pEwk+xZUj90oy6ggD2Dm9MDCkrrgcMgUtPT11Jzz00xnGck5Fq6eCbMNMmH0k1XJ+jpWkfcBdv0YZbsVJNlPfvxYyNW2jFgYEmjgepPpxk2twjK2TMXwytr84rTQ08JeSCab5d3EQq6mSH3FiknYbI7XkbRdATxb3Q4Vcq17RQy5R9GWD9H+mktDh8DtWUyPWYjVvVlvmpEG+ovEij3GUFVUHQacL37IPGVYxspMAkmgG6l9Hqryss41Q1ojhzGq1FFh8VxNFDI10dxcBRtN97WCnS/A05l4QSQdtFD1rqV4T6UbPAclUGQsDqs05gxGnrkw6CaT5eGZZAIytlSWUGzai5N9TfhKMv7lUzJoT2Vr3Z1KqmXqfnDHPU51thy9iELz0FHV+fNHGD5dQsZJSIWtsQLYPY2+N+Sjasi3R10mfd75XUKOF0+yZmP/ADp4bF/VunWGnjSGnhogUlDMPcjVVa1gfbqB31PLrUAk400kEq2Vbvj+IYJ0fwg1NfH51XRwLJiTxsfLSTadtMjk2Bve4Gp4SNMd+cdlG63O6FUm+qnq+MagqJq4qZ62RZhTqd2yMA7UJGgA03cEiQNidlE5PE1W/k+urcYzHUxzBJHrKeaEX1W5BIHtAHH3fCKaaOo0ssPy5luoyPiE/wDM3EOHMgaNlC+dUMpZzGvf3dAL3sPp4jU4QoCNtLUtpKSZ2fGgo6b5JhzHjtDU4haKCd9hErAALvs2g17nT268WPO92kxSRlnvFCdlC/mHM+U8IzvLgGW6AtTUbpDFGXtvZQffEngxPf7uF7SVKTKtpoxdUlCoTsFI7D6+orqmXDseiDLOz+bBcgBb7gu3xe44uiNlIpnbWKpwCjOG1eLwQClw/C1SQanzC7tYLFbS7dyT2HLgyabUMMOFTsGnzlnLB2lwyUU6xiQBFsJNq6lrnU373Hfl9KUGmwpTgpM5SqMfStiedXaJRIpkIsAzqQGBP2bDW/DFUUXJmnzK9BUYLiFNNLKZ2dh5ZB0JVre8R2W/188TNeAihPxDFcKbC5cKwzC6WPzV/SM0paS+7cHa503Hw9luNgddPSOinnBazJsWEmsxDAo5593lr5MbDUWuSngv8eMq1E4GlCNIGIp3xGpwKOD59ppYrqAYor7lUaDbbuR2tyqZpxUbaCfOWLfLwLS0CSVCWUbpDuaNW12W/dZvHixIpAo0Ivpu6rY/hfVzA8QxOvNLQU8qwknaFjgX33Y9u2luFl22FtkUvtHNKxWxv0+yTQY0XzlnoLM2IQE0cp1LAgrGpJOg2kHTw5GgmYFD9ShFOmQ6TL2aqKXp5igZJ8JkZKhGYRxyAncJFF7bSO1vo4d6CkA0VFYJohHrYwTp+tVRYHQtSnEJlqpaeGNAQwg94BvFGk1se5It24IsvKsSaIr0AgCqpamioMGaCVJkkNXGHbYDeIkklLnsw8beB9vBltoInCkTjWB4nitcMRw9BJHIVCqlwwsLXPwH8eVNap8xjLMIjgW/lTTgR71uRHJ7T7Q3j8eVKa3UfKs+KYZRiuxetSSChqFjEDWLEk2BA7FSRqfjrxqt7KP/AIPn6hwHKU2Y6dBMsCCRADYbT8T22nTTlCKUTQqdNuomI5xnw3MeDVywVSNrGXIBF7Ncew6d+MqFOpM1aLkjqLLSpDMQZJLqdxay37tYn+ziEilopr9TfRfLfXnp9NW4awWviR3p122KyqNxWx77uF6weFLEGKrr9D3WyTojnGHK2OyLSwUVRJ58bHUR6q4BPf3tdeBp9J1ax60etwoFB9Kv4wDEqfqb1KfNmFSkYFlan8qmdh7ktfVxh6mcA+FNT2Qf6zNxpJ1meApMoaBB2mqJvUn+I312xvPmK0GQsYbAsAopp4qeKjjQSukbFA8srAszPa/gB4cVDxCgJc3ygspTsFFByV67PUblfH4cSwLNlc0jPvlWqlM0UgJvZo5Ljb4cr3enZSNN8tJ2zQveqD1tdX/Vf07g6Y1NPR0OG7lkmnp4SjSVCRsLrKxLKhuQVFgRob820otmVY0sVmBcEAR01XBhGZXfCqenwvDfLkkRI5LSMdVG1iAe3vC/s4ZqGNEC1QaX2WaeaurRI5ZDCQrPY6t22i3cH+PE69le1UafJ2LrUR1GB4ofLliIaClltvkLCwa/gg7m3CQpjEU4DNWVfh15SzO+carC8z0fl01c6YrK8lg8sOHsUp02/a8k1LhhfRtg4aMpoV2QKEmau+LGQ7rn23/bw1ozqpj8Sn0eYf1KybJ1t6fUKx5mwRd9THTxgNWU1/e91B70yHUHuRccYUmKZcR3nnRLfSvXZjzzlyXowaKowvN0FLK+DYk0qUTwRf8AIxSVvzFhPTODfyyCRqVtbiTjSm3VwVR/ek+Tco+pHMKx+obDETHsNpVpMN2s8UFRh8AMay4SdGeF3BeWQ3ZjtAATU+S2HDjSl5IjZNHj6Y9BOlPSKoasyLhSQVjx+U1XKxlqPLvfyxI+qr8Bb48MUNhGyiwJCdgoZto0I4pq1dE62F9NTzdarAxOvPVuuwTuFu3089Wqy2JPw5utV2R+p5uvVwtc256vVz2+HN1quW3w56vVktbtz1ergQRoOer1YxGE90aAc9Xq5KNot8Oer1ZQT9o89XqyIC2vhzderoi3b2356vV2Ax7c3Xqygagnnq1WdVJ09vPV6syqLe9oB3J0HPV6uwAVFj9fPV6uvMDPsT9zvfT46k+Ht56a3QXZt6jUlFG9DgxE0xBUyd1X22/xH8uGbVuVYqpAt4JwFATW4hWYhKZqtzIx8SeHISE4CisqKttQwt+XqtZbAac9Xq7HNV6u+er1crac9W67281Xq7tz1brxGt+ar1d256vV2B7Oer1e5qtV3z1er3PV6u+eq1eF+er1d2156vV3Yjnq9XfN16vW56vV3Y81Xq9bnq1XLnq9Xrc9Xq75qvV3z1brvnq3Xuer1d89Xq9bnq9XK3s56tV63t56vV4Ac9Wq7tz1eru1uer1dAeHPVuu9vN1qurG9uardd7QOerVd256vV3z1br3PV6vE89Xq4lvZz1ariTzdbrr6eer1Y2cLzVbqNJPbtzVeqG0u6/w56t1iv489W66Nuer1ceer1e+jnq9Xf089Xq9cDvz1eqPJUIg1Pbm4rU001GIAaX46E02TTPNWM5sDx4CmyagNIW1PfjlVrGW5utVwYjm61WJm9nPVquBsR35uvV0dBpz1erGRYam9+br1YyTz1erj9PPV6ur7ex56tVjLXN+erdcL89Xq4brdubrVeuF7c9Xq6LC3w56tV7dc+P183Xq6v3blq1Xt4H1fdzdarC8oH083XqwmTd21Ht8OerVY9yj3r3/AIc3Xq4ksw+Hs/s5utVkSJmPug356vU0ZxzVkrprluXOPUrF6TAsLi+1U1swjUn/AAxqffkY/wCFAT8Oer1VLde/xasKwtZsvem7CPmZdUGNYtCdhP8Ajo8PB3yfAykA99vLgE1UkCqh8/dQ+rPWzMb5v6pYzVYtWtfZLVyb2QeCwxC0MAHgI1Fhy2ArQk03YdgVPTC8IF3+0xN2b6zqeNlVOhMUpIaFUPmKBpbv3/5BHbjU05FOEcMUZJS9zpuY3I+j2fDla3WbaCPMLGxPfx18eer1ZAFB+k6aG/suPj7P489Xq7VAp3Hve58b/C/ttzVermbqASRqB318Ljt4c9W6yKpBF+3cfC58O2h56vVyQl2JB1JO7v8Afb9fhz1arkEG/b9rf2+Hx+vmq9UgIGtt+jQ9/j9HPV6u1CqbLfcNO+vbubc9Xq8xLbU7W7gG17+Hx56vVksLCPdYe03v9AHPVusixgtcaWuPabez2c9Xq72rtDOR4a66gfnz1erF5dksBt++/e9j7f489Wq5Kq7itifHXS3w07E+HN16sjR+YACRrYkez7vh29vPV6uKsB7yi669vHS3cdrDmq9WQgBdACT2Ph7QTftz1erkYwt1YbfHaP289XqyIvdha+uv9B+jnq9XMqDcHW4uLft8Tz1brpVU6FO5FhfuO/bw5utVlsCwVyLkXvfw9vNV6sZXX3jqAb97H9Rz1erNEjkgXFz2/pHjz1erI0aKAZL2vbS2v0fEc3Xq4p3AvqfZ/AX/AF9nN16uRTRiRp43+P0fmOer1ZSF263A8Bfv7Nfbfnq9XA2UnSw1I0Pbt29nNV6sZLEjW5HceHfv8Dfnq9XrBl8zv31+u3fnq9XJVVAGte/x7/G3s56vV0gj2j3rN7L3+nU9r83Xq5k3Y31Nx3PYfADnq9XnVPtMb28b6HTuRz1arpyoI0C/rrz1erltBZVQdtLd9f4ffz1erp1LQFblb9mvqP225uvVmsEUFhcka+NvDt8eer1esLd7+Atc2tp3+nnq9XKOVYF8wgfUdB9Xx56vViezX1F2738foB9nN16uYEhta5Hb3r97XH0Dnq1XFQiaW72PtP3eHN16sjMdF0A9njb4/A89Xq7aMXXQ2vprrr32/Dmq1WOzF9SQNex0HNVus1h9juPYrG2lgDz1arrYLAk6C+gJ/M89Xq9u1Nza1vu9l+/fXnq3XbE3BXQjTvc3/pI7c9W6/9Szh4CnvqwYHx4EtlC6sOlzrz1brrt/Rz1er23vfmq9Xvr56t13bw5qtV1489W66sCOardcbA/2c9Xq4n281Xq68Ljnq9XrkHmq9XLsNNfr56t14G505qvV0bW9vPV6ve0jmq3Xr62HPV6u7m1xzVbr19NDz1ermNfhytersW8Rz1brvvzVersEduar1c76c9Xq7Hbnq9XdtNeerdcgdLc9Xq8TzVerxI7c9Xq9u05qvV1cc3Xq8G115qvV3fw56vV0G8Dz1brkL81Xq9p9/PV6u7gi3NV6vXHbnq3Xd7nXtzVerBUCKSNoJezqy/Xb28YXVxSayhL5lHLc3YOAb9wQLWP668WucKTopWgixHGKeru/N1quVze/fnq9Xd+ardd3Oo9nK16ptAwFUp9mv5cTubKdTtprrMSgw2Raqdtqhu5/bwvuFhtMmtigYzZm7AavNq0kE9mqGLpuQhSANRu7X+B4mtsyZVCNWPPGki01OXvvUBvbbx+I4Nk0kpdYFbZ/ZxK5SpFKm5PEdKK9c9rc9Xq7ufDmq9XfPV6u789W69bmq9XLnq9Xf0c9Xq9c+PNV6vX8OerdeHPV6vX8Oar1e56t17cOardevz1arq/t5qt14kc9Xq6vbnq1Xrjmq3XWhFvbz1erx0156vV1cDtz1brx56tV0b89W665qt17mq9XXN16vc1Xq6vz1erom3N16uiw56vVx3Hmq9XHceer1dDTnq9Xr89Xq9z1er3PV6uuer1e56t1438OerVd81Xq656t17nq9Xu/PV6uu/NV6vc9Xq43sLeHPVuva89Xq6v4c9W67+jnq9XV+er1e56vV1z1br3NV6vc9Xq656vV7nq9Xduar1d2N+er1dc9Xq9Y+PPV6u7ePPV6vXv4c9Xq65qvV7nq9Xuer1dc9W69z1er3PV6vfTzVer3PV6vc3Xq9zVer3PV6u+er1djmq3XMC45qvV3bm69XK3PVqu+erddjnq3Xetuer1evbnq9Xr89W69rzVar3bm63Xuar1dc9Xq9zVer1+er1dc9Xq65qtV7nq9Xuer1e7d+er1dHnq9XRPPV6uNzzVbrjz1brom3PV6ur8rXq4m3e3PV6uN+br1dc9Xq9Yc3Xq8e9uer1dc9Xq656vVxPfnq9XEtpzVerq556t11f2ac9XqwVcSVFO0MgBBHY9uVNWomHVrIMFUlTg9YqtBP73vDsPZf48Z+0yKUgyINVA9YMj4z06qZKnCI5TDHJ7hfVSp1K3Glx4cP2XAuixxBTS59LOcaLE8JzDlaFhHHIpqyFNtsgtut4rc8MVGBSEJkzRBvUdlSajo6vFxKJIFkLAM1943bmbTsbm3DdH20XODxUHnTpI8Yyugw/3vLc7Qe4tqNfjxyaZqTjcRRzN2OlxYWOns56t0hMRmjJbYTYrb4jT48uKrQf1NM8pLVIBK3Gne31e3l6rQLZogSmrjGBck6keNu318vVDSZxJI2IqYLbrWs3x5uqmodEjSkCU2t9nXv8A2Dm61ThEtldTbXQkD289W6iyQPUp8v8AUDpqPH6+erVSxTw09OI0PvAXJv3Phbnq9Siyfm7H8JxFWpK+ak8v3wyuftL9kn+nlSJrYJGyr6/RB66Is1YHSZL6gVrw4phcsYgkX99C1t0Z9ovqvYg8C17Z6/EKFFndwIVRm/WD6csLz3NX5ypsITEKiCBqmcRJ/vVTlfdkXbqZYz3Hs04SMum3OmYo4dbDw1USH0j+nvA4M80udZcKkWGGfzBTVLXFk+wfLtcEN8e3DFy6kET7KL27aDMVZ51nz5iuScrVWKUVTI9XGjGSCBCWVT2EVhYfSLcJkpCzRupWkTWvV186y4/mrMRkxKZkkmRVdd1yY1Y2Rv8AWA+g8GDLYSKCLzhUaLFVI0tSyKQxJuGOv/Eb8WUhNT8NikF3U7WB/d/ivs56q0pMSq5K6lEdSiO5/wB1tZzbwJHf6eWqhqBGfKXyxqvsP9Ps5uqVEDSiwf7PcfDm6pSlwYbHAGhFvq9nGzTiaXNPE0tg/bsxH5k8TmlQqVNgk7QBlFwNL2+631cpqpzTScxHDVIYFbDS1vH6uamrgUknw15ZCbWFxb+3npqwFKHCsPmjHmldV1ve+nhb6eNk08BRoenecIcVq6PBs1SsZKKPy8PqyQzRgnWCS+pQ/u+z6OJSNJketLUq1YHhso9mI5Zh6ldN8Uy/UOWNLR+YjLYCOog99O3+IXH18K1nSqaMgNQiq+cRpcSOAwV1Q1jRSbFU3+zIPhroRpxUkiaSqBihl6R5BousVZVZLxnHKLL3l4fW1sEuISFIppKWIzLRq4BtNUEFY76btDa/Ejznc4gTjyacQnvMKVHp6gpvmWw+RGKySDQ9yAdRb2qON3BwmnWBjFGG619FsL6iy1UWWoqiQ08fzKbAGcBAoHnG9gpF9R49uEDVz3Rxo6Wx3gpmyL0ekTDIcQuQYUNgRa4A9g4sU/JimA1Aofum2O5gmjjkqomailiKJvFg2yQooAOpvxxyBTCZNWwYXhC4Xl2jpKOkCQRQpddxBjJFzr9J1HC4LBrZEViqnwyaYUlF7oXTzWb7beN/Yvs4sFJjTNMl4iCO3HRTdQS1zc8vVazKAdeer1SVjuLjmq9U+OPS3PVupMx8qnklD7disS3+EAan6uUOArYqpX1SZ5kx2uPn76ilhtCaiwugNxvsPtbj3X7uFQGszR2PAIpPZUq6ejyquHyFFqaKCKVCD7xG2zjXwI1twPuCVedHiDAotFDO3UXN1di+ojpIUiVl/eTcbkH/AFPHh2R3KQOmi4HvFE085pxenw5KHCsRZvNd2Qva7ts7kDtcDjLaZkinFqiBVmKJk2r6MQUyx00vnUfkRoGVfNLxfuDsWZdT4g8VDZRYZ1VVhgOA1FDiIgqFWGGQNH/iYkE209ii1+UWuRS1KYqbhGJU0+KNQqjyCCS5b90EaAe0AHw8TzRGE1uaOV0jmE2KU3yZLHel9SCCGt46d+biKYJmrLo28yFGI1sL/SOHooPmuNzcnseWqtTon/U8rVqkXHPVuul9h56vVyW5P7ear1TEFhbnq9UgX0+HNV6vN8ew5qt1hfQ3Hb28bNbrhc9uVq1dqdbc9XqdoIFqEUxH39dD4/QfDT280TFbAmpuLpLg2XJaiBlNbUgRQx/vXbQsvxUa8ILi54CjlhjiaJhnCdMl+Zl3BJWr8TUmSR3nuwBa6swGrXJ7Ae8eBRcLM0K28BRac3ZyjpKiLC6tvmK+omaJ+1xL3MVPt98Rp3dhouqjXjyUYTwqxVjFJL1i4HiVGMIyzgpXficFFA4RDtLPAC3l6XBU3On18W5aoSVHhjSW7BIAHGgQyNjNHkiiqMVzHUCSmpZ0paRgb+YIrLtHiWLafDh6oazh5miweEY0N/ST1UZiw2s/mGGD5ahmZoFE490vG/2JvFCx0VhpxYsd3sONIQO827Kt6yJ1Ly91EwCPH8AlDAhRNCSC8MhGqOPAg9j2I1HFbboWKKXGi2caWMlXcMqakjtx+aYokfqDxCCoxapoYX2y1EcQhIuNpBvc+PfQ+3gYuFeKhJbJ8NV+GklwTBsVxPE0/QwVDxxo1rMqKQCD4hjc34Wk61ACjYeEGaA7L0lfnTFXxTFIfLp6L3IoFHu2Ope3tHh8OG6oaEDjSISvE1ef6aZqibpHhfmncFDqG7DapsPotw2t/toPXP3UYEkjhhRfXlYj6ubr1Zt2v1c3Wq5gnxtz1ertrjnq9XEE356tVnVrC3N16s6tz1erIPZz1erttdBz1eqM115qt11e4/hz1erykhhzVeqfHJrbmq3UrcTz1er1/bz1eroE256vVyTvz1eqbHfm69UoEjnq9XZ056vV2CL2PPV6so56vVkB56vVzvc89Xq7HPV6uYI7c3Xq5A89Wq7B56t17nq1XYPPV6uQPN16u789Wq5g6a89W65A89Xq5g89Wq5Xvz1aru/PVuu7nnq1XV/Hnq9XYPNVuu789W6435qvVxuPDmq9XW6/N16u+/N1qu7ePN1qura83W69Yc1Wqj1KSmnfyLCTadt+17afnyqtmFbor2A9KM313UE5zzXiH6OmkulNGzE7hqAWGm3+PAWxaKLhWo8a2QZofqVEhjkU2URu1yTYC+vc/TwTIhI9auae6SSKaEPCwdfaCCPy4uSZ2U2akkcvWq47eerdcCPbzdergR4jnq1WMgjnq3XHm61XH6Oer1dXI56t17dz1arq456vV7Tvz1brjzVer24DUc9Xq5eZzdarvfc81Xq9uHPV6uwxtfnq9Xe/nq9XO9+er1ct/NV6gj6z9McudXsmTZNzMp8mRg8cifbjkX7LqT+ftHEjqNQrSkhYg0AXT7pAnQ7AjhEFfU4pStJI5efui2ACIo0APCEpKTJovW1oGGNA/wConpnm3PeLYHmHprhUtTViZ6eokUhFSHYNjSEkfYfsfZfiVxvUZAqiUqUMKN9N1UyXkHBcKw7PWKxU9c8EKOjG7l1UKzEDt7wOvDQPpQADto3mNtBdi8Waca63UeIYkpqaOtEdQ4UXjjiIKRBX7fZNz7Sx4VHUp0dFbJ6KEPAx5fVbMFWEKxUVNTU6rY6IvvFh8b6/EcM0YOE9FMgyqmLrd02pOrGXqOowqdWqaVmalIN45C+tmI1A07jseN3TPfgEVtxGsUNXTykxvD8p0eH4/HHFPTxrHtjYsAFFhcnx4dsApSAa0JAxpaluK6tXAnnq9XAnm69XV9ear1dX156vVwJvzderokeHPV6uO6/N1quixtz1eriWHPV6sZJ8eer1cSRz1eriW5uvVwJueer1cSear1cCebr1cCdOer1cL+PPV6uBbm69XEtzVergWsL89Xqx7r9uer1cCear1YyeerdcGbS/NV6uDN7OerdY789Wq4Frm/PV6uLEm1/Dnq3XC556tV0W5ut1xJ56tV0WF789Xq47uer1cSddPHnq9XRbnq9XW49+er1dbvHnq9XHdzderiT489Wq9c2vz1brGGuxFu1uerVdiw56vV6/PV6ui1ubr1cd1/o56vV4tcctXq9cBbDnq1XK/t5utV2DzdersN4c3Wq5X5uvV3uA5atV4Nz1arlc9/Dm69Xgeer1e79+brVePvC3t56vV3fx/u5utV4G4vz1er17jdzdaru+l+/N16veNjz1erle3PV6ui3ify56vV4HXnq9Xd7Dm61Xe43vzderq5GvNVuur2789Wq9e/N16uvGwHb8uerVdG3f9QObr1cSTe/6nnq9Xd783Wq43Gnfnq9XYbWxPN16urkDm61XEG+p5uvV1pf489Xq4ntr2HPVqsba9vHm69WM37Efdz1ergWuLW7c3WqxSwRy6TKsgFj7wB/jzUTXqyhCRta1h4eH3c3Xqb62lE8Zv30tpy4NaNEj9W+VMwZmyZgceWJxTSw4xBMs4PaRUkMHvfugygKD4Hid4yKVMjGKpFp/TJ1g6idRKPM+f6pMMp8cq2lq8XqpXn8oNKVLTlblGkIKxByATroOE2mR5UUfklqVKsKXvq/xahq+oLYP05oi2B4XTx0FBiWxXMggXypDCw90gG6gm9mudeJ2mlJR4tpxIpbcjRs2Um/TTnWnyHnGinxvKS42IqOroMOwtyJBU11ZtWJp3lHYv9pvAXtbi63QQokmZ91JGXTxo4HVPo3nv0t5JwnqvmSqlxXNuLYqJ66OhneGlpZEib5eGOX3m2UwJWJQNvc99eHRwpW49oGyhF6BeoebrAarp31FxLGqDEq6mqVphDWiSCYrCzeS94xIpKg+Nj8ONk0nae1mIqN1fwXL1Vj2X+lOSZJXxabD6KfF8Smd5ZUiaMPDRx2O1Y1TUqB4i/CZ86MeilaQVqgbaF/1O5Xp8u5AocrZe24ThbJA1YtNTaSybbFW22008dB3PCK0c71eo+lCx5HdoiiKdMcn1uDZtamwCILJPCTVVTqHYRuS0cUYtZS51Pw4MCrDGgxGOFXE+m/pBhmScBl6k4tIKqpjRooV0srHWSVmOtlHc8JnnNZCRRs0jQJNV+euPr3Q1scXTnB6vzJCWkEMA2wx+9q9h9uUgaE8EjDZbEe2il5YWap1fG8LzVmyOLMxnkw+EnzPJezEE2LHd3A8R7NOLlJKU4baSJIUrHZQxYn0/wAoZU8/qhkJmq8O+V/QU5u0iykFF3KLm0d7m+t+EZeUvwKo7DKUeNOygOzxlXDIZ8MytQM8a0zibE5Zvd3BwJXcA2NgvugcWtKKpJ9KRuIAgD1pd5ezJhyxVGIyUSmCFZY6EvGPMJvoVUa7lGoJ5RSCfnTyXAPlSKw2lypgscWYqsz+e8vlgbBIWeTXQWOo+0fZ48VkE4UkEDGljmPAads44fUYVC4WGRWcHUFpBZnkb2bb6eGvG0nDGrrHiEV1mLD52w6uwuklieCZvPeLb9lCNkA7XJNr6+3jidtNL2EUz5JyjimD4tBitdIYZYUZPJVblkOpYqNAD/bx9a5EUnQgjGlTVQYPS0UlLiahY5nuGW62A1CsfG+l+aTJ2VYxxoM80UlfRU3z2HIYljA2GLbYDwC9wR7b8XJNIVCkll+DEoN2IYjMxDWsFUXBPYWPj4njxpoUtGzvTYffL9VUTTsTZNbOWHhcaf0cppmnNcYVFwXM1RG8uNVjh4kbbHTp8e53E6kfDx45p4VUL4mnasaoxGhMGGHWbUADa5bud7+Hs57ZXttCbmjpLUZGGB4rSVUU81ZHA9RTEAiNTbddtSE9vt4XFzXIpeG9EGtivLHUnD8C6cYBNmWilSNKeI0xkXbaNksXYH7EVr7CbX78ByLUuEwaE63wjbXpM55Gp8VirAsdLR1S3SdPf/SNqhAuTZu4a9jw0NuqIpD3wmiiernC+nldmXL1RSSBKyiqI3q9hW5V23s7nvtRQWb6QBxfaJKQaQ3JCoqopqWuzZm6owzLMXn/ADdRKKWNNLpvOwgH2jW3t4LwMKCpxNL+sgeOojw2eLyJqGMwybBYhg3dx7QRzdapYzYHR4vSQIVXY8YZtQGZl7keIuRxqr0AuZ+nf8iY4hijtNSzvvtGtmUg3O6/b4eHGyIqtCDlbP8Ak0wUuBVXmxwOWEnzJ3CzC24bdCL2Nj4jjM05NHSy9jmSstVWE1eGTwyQugjLRKNoJ/fsPs3PcfXxqCafBAo72UM74ZWQQoapDe6jUeHhxvRT4XR0+ntfhWYsJWgrNVkspYHtfQEHuD8eFykwaWgyKpd9anSHG+l/WD+sGAgyUWIo9RfaFa4kG4MezENY8LFCCRRklUiatf8AQT1umz3lU9OauRRI9NMVb97znjKvf/FZvHhB3amyQdhpe4QsSKoD9QHTrHsiZyxvKmPxGPEcOqZ450VwRcOTa/juBB9mvFKTUTXLZQsg0WKGgtWoKliqsQWVVLXHgoI8b6HiikUUJ+GY/NNOlJOwjggTekY8CpuA3E5TVk4Uz5YxPCqCmq8ErB5kvzsrFrD3UZ94G4a+PFKsceqnHKut9OH4fS9Sej2D9UcHxyDfjaSPLDUxsBDtcptQpfd2vc6688g6hRy3YBxIVNHB6Nfhs9OcoZ1pOo/VepTMeJYeV+TpUVkpI2TVZJgx3TMp1Cn3faDxwIo1Ys0s4nE0Xb1y5D609AutdT6qujk08WHYtFBHiBp72ppYgEHmoPdEMgAtpYG48eGLUHwn0p5/UnxJ9asX9I3qLj9RnTdcfnpmpsRw/wAqnrhceXJOUu0kNv8Acz8fHjShpMUpQvWJo1hCkXIvblqcoMOoHRXpn1Vovls94RBXNtYJPt2TR7hbckqWYMPC/G9ANOBZFBLjOX1pIaLpt1flaSljdEwLMUAEM0EqALFHK66QzqLBSPckAsRfTjERgfQ0pBnFPqKXuUM+ZlyxmaDpl1WCtX1W8Yfi0ahIMQVBfYw7R1YH2o+zfaX2cfBjA0ypIUJHsofhqfd1+jiiktQqmWKnieeZ1SONWd2YhVUKNzMWOgAAuSeaJivVWn1K/FL9OGSMdly7l9K/MdTC5jaWliEVMWHcpNKQXUe1Vt7OIS+OFI13CEGCaOL0V64ZA645aXM2Rq1JyAvzFPu/SwOf3ZEOoHsbsePNOhylIUFCRQ3hgSANL+H6+ziut1yIHa/N1qugpuCPy5uvVzFyb+PPV6u+5APjz1ervstrc9Xq4WBPuc9Xq4Hvfnq3XL6OerVZQCTe36+GnN16vBWDk3vft9Hs56vVm2n97nq9WRV56vVkSMAmw15uvVkLxRj3yBz1arwMdi6sGvYd/q56t03YzimG4PRCqx91jU/ZUas5Go2r3sPu44hBcMCqKWEYmi/Zqz5iGOg0dGPl6UXsoN2bXvI3ifh24fNMBvHaaJ3HSvypA68W0krkF9vPV6ufPVuu/Dnq9XK1xfmq9Xdvbz1brsWvYc1Xq5Dmq9Xuer1e56vV3bnq9Xuerdd256vV63PV6uVvZz1brwHPV6u/jz1er1vHnq9Xdr89Xq7tfmq1XrDueer1esOer1d256vV3bmq9XfPV6vc9W6756t13bnq9XXNV6uxr25utV2Pbz1ervtzderl8earVdgW56t13z1er3PV6vac9Xq9z1er3PV6vAc9Xq7tz1bro2HPVquieerVcb83Xq489W64lgOar1R3mA56txUJpmbUDmq3WE69+ardcfhz1brrm61XtPDnq9XuardeJA56vVieZVF79ubrVNM9eF+yRxwCqE0yT1jMTrx4CmiagM7NqeOVqsW7lqrXRYDvz1arGX105atViLX+HN1qujp35uvVwLD289Wq4bubr1cb666/Tz1ergXv2156vVwLX789Xqx7z2HPV6uFyPHnq9XAsSdOer1cS1uer1cbjm69XVxftfnq1XRYdvD7ubr1Ymm9n9HPVqsHmN38PG/bm69XW8kX7/w5atV0SxOmnsJ5utVlSFibDU83Xqac45qyb01y3JnTqTi1JgWExfaqq2YRISP3Ywfelb/VQE/Dm6rVRvX/APFnw/DzLl70z4T8ww3KcbxeBgPZupMOvvfXs0pA8dvLaZqs1UVnfPPVPrTmM5t6l4vV4tiDE2mrJd7ID+7DGP0UCjtZF0HLYJrWKqiYfl6momuFYuRZmOp+HvH+7jZVNOhMUpIaLygCRs9gFhf6j9PG5p2KmpCqOfK+0LDvc6eP6/Dla3WdIwy3I1A8D2F+x5qt1ljWzbLDw7+ztrz1arMLAkDU3P8AR3v/AH81W65e4Lg2X7Oov7PDnq9XvLuLgfRf2DT6e/PV6uQEYvsGnsA/h9HPVqsrRXexYAD93+P1+znq9XPYoQ3+zf2/XzVbrKp1LKNGvfTufhz1erIL/aJA0sQLnx9vxPPVquyXtooVLEA6dvH4/Vz1ersKDex7eNreGgHPV6uQNhd9NDqdb/Tft9PPVuuQclQoBINr2Opt4/Rz1arzfa0Hft3+r7uer1Y9oQgG50FhfTQ6k83XqyKPe2H4W+n6vHnq9XQQ6hVsLa372vrpbXnq9WcbX1buR3+Phfw15qvVkiSNpt0zAKBc3vYfT+v0c1XqkzwxNN+hIYKB2BHhdu/s5uvVgKdgTcsOx7e3Xm69XI+6Pd8fA/HSw+B56vVzRJO17Ei2n9vb2c9XqwtGSSVU9tD2+gH6NeerdcySbsND43Pe48OarVZFCmyqDrYaED6Oer1Z2UX2od7aa2GvwJ+PN16sLAKbDxNh3P5+OvPV6pA9xN0fjqvjp2vf2jm69XBl0JU2Ha97n6Pgf489Xq6IYJoBawsfp781Xq4ON6+PewB8fYb/ALear1cgCQCg+J+BH6683Xq8WCEC5Y6n6vb9HPV6uW07S4a5O22ncjm69XYsGFhYX7DTU+H9HNVquLL5TE2Jv4W+OlvhzdervRlJQ6EanwOvs56vV7cCrN9k2Fwdfo+o/wB3PV6siIb3bU37jxF/Z2F+er1ZFYBQ5J8T8Qb66+Nubr1cFD7bE2AI+rv4ePPV6vAEPuFwfaANPpB/Mc9Xq5bEB9wHXW19fpF/Dm69XC+0ln+jT4+Nvbz1erwO0AKBY6WP8D8OerVZLXAIH/Jvj+vbnq9XTqCwZj9N7eyx1/W3PV6uraFSCD2076a6k6/XzVbrJqVuRcnuLez+jnq1XJvcN1NyNfeHhzVerg49+47W009v8bfHnq9XabgvvbvDvbTnq3X/1bdsXyNWURapwRvMTxiY9voPAml8LwV7aFxbKdlINlVpDBMphlXujC39/HVIjEYiqBU1jKFDtcW4zTlcLgjXnq1XrXFxz1br3w/X7+ardeAv9PNV6urEHnq9XVlIseer1cSB481Xq4nQe7z1brq1u3PV6utD9fNV6uyb6c9Xq8DbtrzVeriCSfe7eFuerddjXtzVerrtzVbrv6eerVd3v25qrVzXsNx5qvV3e3bnq9Xdwe3fnq9XlPs0tzVerkDb9nNV6u9Qe+h56t1zLc9Wq9u56t14k9jzVerjz1er17a89W67B56vV7d4c1Xq7Bvz1er1wfh9HNV6u+/6/lz1ervdzVbru9hrz1erwPjzVeqXQhDVIsguCQCPgeJnPtNXFJDL0K01VXUyjtIfpuLi33cVkylJ6qYTxpTBvZxuna717ctXq7D+PNV6u7i/PV6u7/dytbppxnEJcPonqoHVXjG4Bja/wHC25VpGFPIoDeoGZsaXBGronR9ibyIzuAPsbgWuSXMCaaWYGFEmrM9Nj7V+EJVrTBl3oXckxSg3K69hftyLLxrQaLkOapFCh0xz1mjCK2lwTMDmrglADN5gZl192QNfUH2cEeS5su2cDZJKFGIP8Pl+FPETR68AFo9fq5OzlOIpV/DtxFT9evzdbrskHmq9Xtb256vV64uL6E81Xq5Ajtz1brsannq9XYPt56vV6/t5qvV6/NV6vX56t16/PV6vX05qvV12PPVuur81Xq7v489Xq656t13fmq9XWnPVqvX56t16/PV6uN/Dnq3Xr89Xq9cc1Xq6vzVeriT4c3W663c9Wq63c9Xq435qt11e/N16ur+HNV6vc1Xq9z1er3PV6uuer1d89Xq656vV7nq9Xvp56vV7nq9Xvp5qt17nq9XHnq9Xrjnq9XXNVuu/Dnq9XR56vV0faT/bz1errm63Xhbnq9XjzVerrnq9Xuer1e56t138eer1dgc1Wq9r4c3W67tzVar3PV6uvjz1errnq3Xr81Xq9fmq9XXPVuvc9Xq9z1er3PV6vc9Xq9zVer3N16vc1Xq9z1er3PV6u+er1crX56t1yA5WvVy8eer1d83Wq7HN16vDnq3XLmq3XtOer1dHnq9Xuer1e156vV7mq9XXPV6vc1Xq9z1er3PV6vc9Xq656vV7nq1XvDnq3XRPNV6uJOunPV6uN+aq1dX56vV1z1erq55qt11fnq9XWt+arVdW05uvVx7c3Xq6vz1er3PV6vc9Xq49hz1eriTz1erGdeer1ePNVuutO/PV6uGt7NzVbphzHgNBjtA9PVoGJUgH+3lTVgYolWeumdLVVL4VjaLJDIGFiBqO1zfsQOJydOIpcnxCDVXH+a3EenHU7EMNgvT01YsiERmzbSpCg28LHv4cEaHg6gHjRQWu7V1UTjqzTy1NPiGXK17uI2UKpOxQDfaL92PfgmQfDRCsY0WPpJnCXA5JcGLB0dt20j2dyPYeXpmhurZabE4jPBb3muAbD6RzVboLMbozFIJIuxJ2/X4/Rx0U0aRuJ1Ao4XlYFkVTutob/wBHHapQD5mhaurlqomJBG619QR/HlqpSTqYGuNjBkc6/R9HN16ua2pkACbl1sfG3tvz1aqQiiaO8TEagW8dRz1brnT1MBBjqE/SC9gNO3bnq1UWTyJFLgENe5B7fE/Vz1erFTvHEwWoBIHj9Pfnq1VhfoW6HVHVrOhpICYlpLSNKGI2WN1YEG+psB+fEVw53SZpfbt94qK2UenwxihwynrcQqGlelj+XqY43HnKDozmM99R4cjl8ajIofNGBSvkw7I+QIHxdaGCenlZmaWNrSJfViyL4X8RxAlJVhSgqApEZt6qZOrcqefhtLDW0rI24xqDKbeBY6/Dj5YUNtUDqTWtL608q4PTdSJcz5UpjBSYjvqPKFwIzoGUA+F9eDmzUSmDwoF3aQFSONFBoa0EWluF7Cx7fR8OGpFFdLCildNoXsO517fHjdbpRwhGR5gNxtceP5c9WqzLuZANl7/s15uqGo81PuY27DS9/wAvp5uarFTcMZYSGAuOwGunw5U1sUtsNdXG212I+z+vs9vE5pSmhUqK1cSw2nokAXyBoR3P0n2/TxEcKXjGkpWUFKJjHGCxNip9l+4b+nm5r0RSUq8NO/zU90ag21/s56a3FS6GlPlCE3uwsLHxGuvKzVwKd8DSKhxmCslX9HHIpI/YebmvRVsPRPHI8XZKOMeW1XS+VI6j3JY3ui7wf90Rjp424VvtxjRu0ucKA/pDV9P8s+ovAsv9e6fz8oU+LK2Jqo1aESbHuw1KKvvEd9NNTzbSw2QoieqmHkqWkpSYPA0IHrRy10Ik9UGYaf0nvFNkx9tTQ+U3urGEu+wsb20vbvqRxElwqkqEYmPLhTqEFIAOJjGg56Y4LhsmEfzSgxMUc0Mu+IONZVBuygjsOMPLOyJpY2kbZoyOXM54k2IVkOHeZH59M0c0q6gxA/Z9ov4cDymxhNHSV0cboLlHLud8SpsJzAZKegEJLyD7YLCyXB7C/E7ytAkVZI1UdDK3psyPgEtLmvEad8SqcPZ1SLeCssSvZpEi9ouG4XfmFHCnS2KNDU4jkl8i11JTedM1LuuskZBdXNlcMB7q+AJ0460fEKYWMKKjIixufKNluQAfAew+2w8eCsUQmuN9NR8LcdqlNxBVig768tVakJa4281Xqc4ANNOerdTVCi/a9uar1Fn6ydRRDSPl/CKixYBZ2Gmp02i2t/hwtWvUYFGTTcYmqzes9fV12C+VTlhHclVUauRoGsfZ2HPJEGlZxFArjed56TDKbG6VzG7RiJkuCu9QAT8bHQ/AjjSWpMGnSuBNLnIxpcr5XixWZQDVmcuh/wCK5wTb4WHbiR3xqjopS34RNAvLii41jrYvM7yRUjeXDsFyLC7Lr3udT4nhiE6BFI51GaH3KWZs2pkdso4vGvyE5MkCSLeVW37kI1uu1b2sb6+ziRSgNlPJROJqHNQ1lRF50EqQ7toDMLEqG3Np4X8T48SyBSiKTkgqqbEZ2pYo2hZy1xdWk+jT7IPjx4GRTREUZro3jldiciUUVL8sY3ULJe4a3YL42+nlyOumTVp+GGT+XRiYAOFW/wAdBfh6jZQeVtqQ59vfjlUqVEw3Dmq3UkG30jmq3XPnq9WUDTXmq9UhGK/Tz1eqSth9rmq9XTMF15Wt1hck9+VrdYmPsNr8rW65RXLWHPV6l7likpAtTiOKELT0Ubyyvf3QAt7f8SJ04VXTvdJpfbo1qpEdQsyR5Oy7DVIPPxzEJP0MYs3liSwSMKdFsO59t+R8p0qoaoaqufEsz4ZSZhrMaqq0RVVHLLtkIUveO5nqibae8RHEuupvxUlBIp4mDSqwDLeF5bw2p6oZujggxyPa1OhUMKYT2tTEEWZjfe58S3w4nWsq8Kdnxq4TxNGv6kdPP87PTGT+rMUZxjA6XdIIowXPmwfo6ynB13xAkW0uOJEO6CPf114pnD2dVUnZx6d4llvGqbDJkSSjy5TAIQDaSpmbV9h1DLctrqDwetPhwSNqvhREtrSeofGm/DZKqtAgpoliolirJH0JO3aqwMWGhLyKdO/c8eP4VWhj6XdU8z9G8QbMVE7iCkeGKqD6rJSzKrRtIPHy2O0nvax78ZxmU7ecK0pIUIVs5xq4vImesH6hZbgzLgjDbIbOm6+xwLspPiPEHxHDZp3vRNB15otGKLx6jMBSKWhzahG4s0O3t3+zr7PbwhvUR4umjyyVPhqvPOaTZrzGuVIDspaZoppf+Im947f4t3t4XNnQNVG6hqMUm8FpY8FppamlTaLgt4NYXF28L8UlWo01EVcn6f0hpel2F01OQYzCJV7XtJ7xuPA7r8FFt9tBK4+6hqJP58MKQVjUm9xzdarOPDm61WdW1156vVzYi3PVquAbW456vVmVjbTm63WVTz1arKGtz1erluHPV6sbXJ56vViPs5qt14H3tPDmq9UhG1789W6mRuCLHmq9Wca81Xq68eer1ZUB56vVMTQc9W6zDm69XLm69XgdLc9Wq5Buer1ZQbc9XqyA+PPV6udzz1eru55uvV2Dbnq1XK5+vnq3XIW7Dnq1XfPVuu+erVd356vV3uPN16uYPPVquYPPVuuV+er1d3P3c9Wq7vrz1erq/jz1er1+er1dg256vVxvbmq3XR781W66v4c9Xq7BPPVquxy1eru/N1qvA681Xqj1kctRRTU8Js7xuqE+DEEAn6+UWJBit0Rf0+dbcRoc45q6XdU6kU74NKJaapqW2XDNteDee5XQr8PhwLMvpZJCjtpOlZkg0JXU/I2e+peNRLk3GI6bAZxC87o99zoLWUL3BHfXvxl1lV0o6FeExT65IgUYPK+A02WcCp8EpGZ1hWxdu7N4sfpPBUy2GkhI4VoCKf8AimvVxvbnq9XWluer1cCvs56t1jII789Wq4HU83W64kc9Wq4Ec9Xq4Hnq3XHm69XWvPVWur89W66v489W663c9Wq47uerddh/Ec9Wq5b+er1cgw56t1y3Hmq1Xe/2c9W6bcSlCQl3NgASSfADxPGVmBNbFVtddfVbhceGf1Xw2B4I8Q2+XVh/eCiQgSADsCVNvHgKddVcCE4UWP3IRhQzekOXOM/Tyqqs3LOqzVjNSeeCGaIrq6g67GbUe3hrZggGnbYkpxoG+qvpWzz1G631WbafEIlwPEJI/MEhO+nVAN6xr+95nh/hueIzaqWo+dOuNFapqxXC8IoI8JXC4l2xRQrGnttGtk19unBKlAiKUGsVNgFFSYrWYvCT59cIzID/AKi7fz5sNgGa0BFJWugqaLNeF4dSRqlGiyOQug3NdRoNNOI1AhYHCrE0JiDYtuG4rVeJ9vN1quieer1cCeer1cN3PV6uiebr1cSdeer1cS3N16uN9Oer1cSeerVcd3PV6uJbw5uvVwvz1erjfnq9XEnnq9XAnnq9XAnnq9WMtfm69XG/jz1ergW8Oer1cL3789Xq4356vVjLa89Xqxk681Xq4FvHmq3WMtz1erGW5qvVwJ8OerddE256vVjLHvz1ariW5ut11u8eer1cN3t56tVx3a83W663c1Wq6vzderjc9uer1dbvy5qvVxLAc3Xq6LXF+er1dXv9PPV6vFr6c9Xq47uer1cSb6c9Wq9f2c3W66B9vPVqvc9Wq9fm69XfN16vEnm61Xd7c3Xq8Gt25uvVz3ac3Va8GtzdersNzderu+luerVdg+PN16vbr6E83Wq7Hfm69Xd/aeerVd7uerVcTc6Dm69XId/hz1ersd79uer1dBh3Pjzderlust/Hnq9Xvd0Xw+HPV6vbrjm69XH3iQTa3PVqvMwB156vV3489Xq73c3Xq6vpbnq1XEn283Xq47tOer1evpbw5uvV7TQH9fp56tV7cdQNP1/hzder3hz1aro6i55uvVxvcnXXnq9Xvo5uvVxNhe30X56tVjAb+nm69XQFtBz1arxAt/Tz1broqbgDU83WqjV7bKKeUNYrG5B9hCk/fyisAasnbSWwzLFHXZPpcBzBCsyvAolRgCLm5J/4kL9/A8bSmUwadUqFSKLFh3Q4zZcn6b0VbCMHNVVR1GEyhl+bVH8wCeojPmFCCL/dxIKVFdAn1D6AYDJgdRhuH0VPh0GHxyTvBFIWhp401IgLakDwHifjxClzWrGrwHBpOyij9NqenyVmyLPEccYqaItLSBo1dUsrbW2Ppuvrc+PDNWGyipxARsoydf6h4OpPS3Fsv9T0ir5kZHgiMIQta/6RmU/aUnwtxhalEgUk1ggzSG9KuNdOcvZtx2upMPkqMVOE1vk+Uodoo9n6QxqTcsRodutrgacUpJ41ViCagenpkzP6vqzDVwypxVqtoJnlYMtPTUsMKNFO79rNtCqP3vs+B4SXgIQTRvaYvUovWfnnN0+dqjBaYhYyykasQI2cDw93ex0vrtHEWWoBE0Ir1RGAocfTP0k/rVhnzDqsckjo80gW9l22tu8TfQcNHFkmBRehAGJoaPUfmitynlSfL1NUmmwehijgMMAWNpZSdy+bJ3bda5AtpxbaNAHUqm318BVAubXr+o+aayLBGiifynQ1M0mwJFqGVD7W7X+0dQOHinQkSaKg0VGBQYYh0+nyrieHRlYKhK0MSp3AKijV28dQLr+fGi+HAadDJQRT1l6qxU1uH1mEt/LaVJ5JJHLgLKSPdVy2gFgAPAdzrxCoAzONLkk4RhXLNGXZ6nzq5qqmdsVqN0srSB22jUIhtogPf4a8faMYdFNOY+tN0GWpcDnXEsQHzHlRsqEEsB5nusVUfaIB0v8AdxVOqkkaaRlBg+O4bUVaQVQp44ZbCZiBFHF3c31szaCw14qgGkwkUpcqVGG5hxt6ygqJJqeA/wCk1BTYHBF3SFL6XtbXw14nUNIp5JCjQqYJl9afEjjWKRFpKgvNJ7p8uOJTeMSbvjaw9g4wTwFKAMcaT9dilLhs7nAGauqq0uvmTjag33uwA1YAaa2HFATO2mCqNlBRi+P4KU2Y5Oj9lRyNFK6AKPEHw4vSnopCpXTQf1ueh5ythwknSNvLVEX3GLaW7duP6aYKprJHl/MVbTu2I1Hy8SqXIiFjroV3Hv7NO/LbKrSbq8mUNH5lbQyfpY9thc7Vv9suxN7keH1ccBqhEVKiWnpNiM3loAHA266e3w238PDjoqhoUMOx3JtRlSZpGn/mqWMYIHlye94KB9kDxOpPbicgz1UoBEddWnegD0p4l1IqH9QnWeN3wWjCnDqWqJtV1I7ERn7UcQHa1ibeHA1eP6fCn1o9tmp8SvSld+Ip6j6XLWVJej+Sa0zYtjKbZ/e2yRxMdbnug2jaq6adgL8X5ewT4jspLfPBIgbaq69LPXjMWT8zpgmY6qoejb9BJHJI1kiZrFwW/wAPgR27cFC2wRQaQ6Qauw6mdJcP609LJsUyNUwyV8Mcfy7W2i8i6qfG5X26a8DqDoVjR+oa04VUpXZexvpVjSxYoHw2vgLKPB1dftEN37HS3tvwRpUFiRRAoFBijl+lf0Z9WvVVgWZ815HjjWjythVTjVfPOWLSRQnWOEAG8rk396wABN+L22O8E0Wu3AZMGin442O4fVRnCY97RssbMNU9up7cQxS+abMdxWpxylalxR1RF95VZgtyosw+I+HKKFeBouVfXQJjhEDr5bsQHuAF/d3/AFcLjT1Gp6XYXX0FLFVPVxVdOVckI3t/yffse9+OVoU5YH1ox7Bs9S0aSf6GjskcJAsbEBtfA38Ry01ScatR6N9VZ9lPi2FzMEkCu0Z+zobMB7CD9/GlJChS1CyKHT1kZfh6t9DEznlmy4hQho3Ugkqsq+XJe2ttpDAjhIpONHCF0TP0TYonTLMr4Fjc8lPWYY8QJfRxZrEEd/e724jeQVYilbZjCju+r/0H1vW41nVbo/MJMxVoR8RoWkAWt90bJo3P2XIsCp0PfvwnIonubQPYjA/Gtf7O+TMZyFitTlDOlI9FilA8kckLKVZGB+ywP337EdjzQoIONlvA0FVBHURYbIEffLUMAfgSddT34+aTBJqN0fynm/N/UWTCsFoJ8TqKmaS0FNE0hZV0JCqDYKASTx13ACjcMF0gAVuk+l/I8XTX0/ZRyYkwqDSYfG0kqAhWklJke19dCba+zmmxhQtQju0hPRRgF0Hx4opymrMGXcEzZglTl3MVLFW0FYhinp5lDI6HurKf1vrzdVpI9J+jfTvorgk+XOm+HjDqOplM7xh2YbyLaFtQPhx4nUZNNgBOyhVBZTr+v0c3Xqyg9gfbfm69TfjOCYTmPCp8ExyBKmkqV2SRvqCP2EeB7g6jmiJrYMY0V+opsGoK8+nrqvVyVMFcpnwLEpXtL7jfo4vO8KmnNtjXuw04n2YGlu0ak+tCd0gzRnGrjxHJPUN4pcbwKcQtPGCoqadheCqKnszr9u2m69uXSeBphaRtFID1ozYqnpszNR4XLJG9fHHSO0bbWEMzhZAG/dBGhPs08eNPqKU0lOw1qI1WXsxLjkmG0YkqngJgVWBvGVNjvt7ABbhRqETQFIxq3v8ACayL1BwvrlimLjzzhkWHSLiMpuImZyBToL9336gewX7cUMq1Kwo+s0kTWw2qnRhppb+3h9R3WRtBY6D6Obr1esbi1+brVcwATe/NV6vagj+PN16vdteer1cQPZpz1erxU83Xq77kjw/Xtz1erIVbvz1erIoPj489Xqy7bNfnq9XNF/x+PPV6suws2t7Dnq9WMwvJCUhuG1AtYfWb9h8eardB1mbqJhuBbqPBilXV9i/eKMj2f4m/Lhk1blWKqQuPBOAoBMSxSuxeqasxGRpZG7sxv93sH0cPEpCcBRSpRViaghfHl6pXMKLac9W6589Xq7A8Oer1d9xpzVersfx56t1ztzVer1vZz1er3NV6vePPV6u+br1d81Xq75urV2Aeer1d205qvV3b2c9Wq7t7Oer1dAc9W65W5qtV7nq9Xrc9Xq9bw56vV2BzVervnq3XQFuer1crc9W67t4c9Xq8Pbz1er3PV6uwNOerVdgeznq9Xdrc9Wq5W8eerdd256vV3z1br3PV6vc1Xq7tz1er1ubr1et4c9Xq9256vVxJ56tV0Tz1arjYHm69XTEDnq3WB5QOar1QZJye3NVaKikt481W64k+3nq9XV789Xq9z1er3PV6u9PHnq9XB5VQanm69TZUV6pe3hy4FVJpiqK5mPHgKaJptkmZtTxyKrWBnCjXU+AA5utVw3Eanm69XAv/AHc3Wqx7z4c3Wq6327m/N1quBe/fw9nLVquO7S69uer1cL/Vzdar1wPhzdargT4c9Xq4XF7c9Xqxk3Hw56vVwJ+7nq9XAmxsOer1dEk6DXnq9XEsCLd+brdcSf8AFoP1789WqwmYC4Gp56vVhZ2Y66Dnq9WNnUCw1PtP8ebr1cSxZtObrVZUQk3Av8TzdVqBmrMeVMgZdlzh1AxWkwPCYAS9XXTrDFp+6hb3pG/1UDN8Obr1VIdffxYKHDnmy16YsJNZIPc/nmLU7CMX0DUlASGa/wC60xAPfZzYxrWyqic+Z86qdaMwHN3VXG6vGa/ustZN5mxb/ZijFooFvoBGo45gKrBNNmHYHDBbywWbS5Y3J8bljyhVVwmlPBRLG3uC/YWX89T243NOxU8bE0jtoew8P7+Vr1ZETcwuNe3e5sfafDmq3UhIUUAAXJt4EX1/Zz1brIVLXFx+f6697duer1c1j3LYkDUdhY/WRprzVerv3FYAKSLa/r37c9XqyKSp11CjUH+Onb6eer1c7MTuYWGvs7+37vAc9Xq5EDbtewP0G+vs9mnPVquQWwsg23uTex0t4fR7eardZje23tbvceFu5PYfrrz1eruzDbuuF7C/b+/mq9WRFLe9Gl/4C38eerVeKbQN32tfo01t9/1c3Xq42F7WFxpcDQ+2/jrz1brKI7aaLf29/r/v56vVkVUFnmFr/Z9tr+3tzdaruRAX22sb2J+kXA5qvViC+J7nuCNbXGvwF+br1ZAoVfdNwextp372HPV6stiHDG97m/u315qvV7Y1gRoD8D+tieer1ZEVCASPe1Pb7tP2c9Xq5hbJtJDEHUeBHh93hzderobbkD3bfvdza3b6Oer1ZVW77Y9fy7e3nq9XUcZKAA6X1FtbfvH6Oer1eMYA3SADsfu0/P2c9Xq4XRLhdL6WHiPifjz1ernIFQe8QCb2FjzVeqRe6EaWHh7SfafH6Obr1cPMRrixBI1Ht8PH4+znq9WVjvUjQXsLfD2+B056vV2Nga0a3NvAam3tI0+7m69WEsDYqNTrp+zmq9XCwVmXRif6La21HPV6uR0vvJJW1vj9Ps56vV4nc24BQO508Oer1dooN1Itf2fTp8Rz1ermbAWttDW9uo+Px56tViVjsDINAbncPD6vj25uvV35bXBktt1v8fHw8Oer1c03A+730t38dbj6vy56vVyC295rAH6fo8Pb4ePPV6uXurp9o97fr3t7Pv56vVj3NYoth3vpr938ebr1eO1msb639vsv2+HPV6uVlF1ewA7fH4/r256tV2FW+0C3x1+483XqxgqHsPeJv20Hx7nmq9WZQV0Y7QSR3v8AV+evPV6vKosQqj4G5/jz1bryqp3KDqPD2H481Xq5Bz3I0N/E/rp+fPV6vWawF7kD4jvp9enPVqu0VfdXsovZTpbTXtoeerdeLWQSLa/a5J7drDw5qvV//9a80MVWzG9vHxtyPKHlM2L4DhuNRhKyIFvBxoR9HH0OFGym1JCttBTi+VMawiYrBGaqlAuHFtw+BHfhklaXduBpIUlHWKTJVWG6M39o8R9I7g/Dnikp21oGa6IUG2t+Uq1cfGy83Xq4kDt481W69ewuf1tzVer2l+erdcTY6c1Xq4ncNO/PV6uPYc9Xq6Pb4c1Xq46/Xz1er1wNDzVbrojW/c89Xq73G9vZzVerq/PV6uMillsrFfo5qt1xiiEItct8Sb81W6kdtR9fPVquwL9zz1brvx5qK9XLv256vVx/L9e3NV6u+2nPVuuwb81Xq9c/dz1er1yeer1dg6689Xq78dOarddXPPV6vAjmq9Xd76nx56t1yJHjzVerrTm69XIFb9+Vr1eB+HPVuuVz35qvVIpm8uoR/Yy/x4nc2Grik5SbY8WxAr2864t7CePj7E+VMp2mnzTlacrnuAFh+fLVquIsPsjvz1erlc+PPV6uLMqKWPYe3lDhVqCzqFSVmL4YlZgxEyRN74U3IPgbDXhBcftDIxragYoEqfBM1mpirqKmY0zPtqFkU2KnRgFPdWHCosleEUmg13n704ZJkRosuU64ZJVJHM5QblZiL3O46fVzS8lRdiQogjDpFNKATspMZK6FpgFfDVYpUiYU1hEiqQB8b9+XtN3EsrC1qmMYFVmjj4Am2AA+At93B25SlNKcHiWn6756vV6+lz49uer1djX4c1W65A/Vz1er17aHmq9Xr89Xq8TzVbrxJ56vV6+unPV6vc9W68SPHmq9XEHx56vVyBNteardciR489Xq6v4jnq9XW6/NV6vAi2vPV6vEjx56t1x3ac9Wq9u9vPVuuO4dxzVerrdz1erotz1eriW56vV0T7ebrdevzVer1xz1erq/NV6vHmq9Xr89Xq98eer1dduerdeBHPV6vX056vV3f2c1Xq9fx5uvV0T4c1Xq63A89W67vfvz1er19eer1dX9nPV6vX/Pmq9XRYDXnq9WPf4AE+3nq3XPnq9XXhz1erq2t+erdd2056vV63NVqu7c9W69z1erwvz1eru3NV6vc9Xq98eer1e56vV1fnq9XG/NVuu781Xq656vV13HPV6uvDm69Xfx5qvV7nq9XfPVuvHnq9XV+er1d89Xq9z1er3NV6u7c9Xq7A56vVyC81W67A8Oer1cuerVd89Xq9zdervnq3Xuer1d81W69z1erx+PPV6uPNVqu+erddc9Wq9zVer2vPV6vc9W69z1ar3PV6vc9Xq9z1brrnq9XAsL28eardcearddc9Xq68eer1dHmq9Xuer1ePNV6uN7nm69XWvPV6ur+PN16uuer1e56vV1z1ergear1Yze9+br1dHTnq3XXK16uOl+brddXt8Oer1Y5NzDTlTW6LD1GeuoswSBmLwSAg6X76fURxkpmlaTFFxzNk7BM0CGnxiB4C3mwtKD7we36NlJ194cdR4NlXV49tErzv6OMfzBJVTU8sUMUCuxlmGkgte4Pckj26cPU34SINFRs9Rwql3qNkvFOmOcqmlMEgjRiwmA0W5ta/2Tc/2cEiFhwSKD60lswa54Rj2L1zRqh8ttdynx8T2147FMTSqxIjF4lenYFxrYEWPLCqGg8xvFaChilgnO8295fp7/AH8dFNk0DUho5iYEb3GLEH2X7D2jl6rSbqII4n23BudD/T9PPV6sMqbNsZvuBv3vp4W56vV3h0ZM4kgYBpCRqbLY+B56t1zqGVrnaA19D3Hx5qvVEEjiUHvYHW3PVqsK2B2OdDr30vz1eqxT8PjMedMI6m1FHlmPzUqqZzIAbFRH7wb2EX0I+PENwApONL7ckKwq7vEcB6l5swCXG8rRph+MzRFQ0shQkjQqT2Nx2HA+ClOBxFCEhR2baDyXIXV+roaSjxHGkFWuksIkZdWvuQ3P0WHt5YrQDgKqErIxNO2XenvTTpc02OY7mGZ8VqG8z5WW4jW3cAX2gE9+IXnFOCAMKVtIDZ21Tv66+t2C5/zZT4Rg1LTiOgEiyTQ6rIxbWzDQjT7+HFmyWxjRJePBaoHCq/oK3ypAy6gnUcO4ommlvT16n3JNVIA+jjMU7NKWgrCouna+lvD4fRylepX0gV4728dwPj9Hw5Q1uubx3YliLHvp7e3NTW4qOsNn3x+PbX9vt5uapFKPDalqdxtAvp7w76fDjKqeTQk4FWRMNrnVhtGl9e/ESqMEUoK2BtJI11sVK+3Sx4lCqUlNJ84b7hjP2vD2W+Px5vVWgmpVDg6CI1VQjMAQNq6Br+N/p5Qr4U4lNKKnooaWikrY4Nz6AX96xvpofZzwVJq+mKO76eMYlmwb/TyieVZr22iykFreF/hx5zEVVswan+pPpjRYDmD+sc+yWhzLJBPTSXvJGQN8m1R3DdieFGoCl8SaT3qj6HdN+jfUPDsO6O5yps34VXYPh2INVU9l2S1EYaWjkQdpKd7qR39oGo4whyZG3r56KdKIx2dVBBlilq2xCKgQuYxcnxvciygDxvyyjhNaSMasOyLl+HAsPjhpCTW1ShGBsRfw2j4cCylazQgSNIqy/pD02oMmYTFBjNmqq5A88pJZVDD3Dpqth3t48TvpK9lUQsA40bBMMw+aChxLAJ1laj2shAJcjRXVh/xE+8D3GvCNSNO3bRgFhWyhtxPLtZLWI+SpaamxCKFkkgnS8FVTzC5iceJU+8lv48fSqKZUKKfn/phjWS8MhxTHJUJqHKRqg79ybN2IHhwTW7/eGKJHWtONBHrf28N6L6j1CDfuHY8tWq7hB/ZzVepyQqup/hz1epNZnzNDg+EVVUp9+CN3AHiQNLfXxO4rSKeQnUaqBzZn/HMPhlr6h71LVIqmDXN1Ym6j23voBrwjSdRoQkRRfsz4nmsUcjCpjeFwDukBY7CSWVCNAutge/DFKgqkxSRTPlzIsuZsFenpZUVGZpkivbYdv36jvzS3dBraW9QqViFNimKxHB8brP5fSMViQxKH8yyjcYydBa3buOVBAxAk1YgnA4UpMPyJTUVNHU4PWRrHuB/S2KnwVgRbafb3PGC7O0U6G42U+5jwzNclRT1NHJG+zVGOi6Dta9jf48YSU8aeUDTDDmrEqWYJjtF5snuhiwBBDHQgD220HhyxbB2GqBRG2ldgeK4LmHEPkEBp5rW2TXBt3tc6bfoPEykKTT4UDRyukORayixenaVS9ypOgIAJv4cfb8Rikjh0irAYolijVF0UDglAoMmuz3tflqrXKJre7+XjzVbpw+I15qrVlA9nYc1Xq5q1mseer1ZB35qvVmDC3NVuut9/281Xqxkki3K1uuKgsdo1J5Wt1JhpaueUUsCEu33W7kk+wcaWsNiTTiUFZgVAGZqTGMRoMr4W5bA8PqPm8YmAt5vlKWEKE9wSALePI7vLjv1dVDa2t+5HXwoj+fettXmnMeL5swtAsEEsuH4WjXO+olBEkp8SKdGPbQE8Soa2Txx9KMiqKBTKL0+a81Q7IxPQUNbTx7nAvJBQL5kxt+8Jalhf224ZOfsk+nx/Sk6fGaWfXfHpDhlJh6vIHkVq9l23ZmLEobn2Io8OIrVM0pdMUMGDeo3HMpdFMu9bcFDQ4liEtFhkkMcyoxWINHIQSCpAB94Ed+MG11OFE7Jxr3eQkKonfViuxbM2a5cfpV8vzpEqquKM2k+YqATGUHby3UEWHZ9DpwQW4DaYNIHZJwoKs2Uk1PTTYBTWgmoImlmdNEFVMyRCIAdxGHP18NGzOPT8KRLpa0eCSYnj+K5eqg3+k0fuDwKR3U/TccrGAI6a1OJFHK9DGKVFHgOLZTrRc08hZCfFUIit9R4tb8Kz1iiq4GpIPRQ6dfavzMrtHJCrU1LIhL3uxkIIK7fYAb34gvTIp6zEGiCYFl+aKWrmqLebLNEyzWvuurFgfo7A8DilzQkAoMMwxT5hxJcLwT3cPWRvPkQ3LFGNxp3XuD8eGLXgEnbSVeOyrV/TTI/+bunKn/Js6IfDYLWHtH0eHBLa7KC9191GNjlEsQZe2un0HhxRVXa/T356tVIQ319vLVWs6aHTnq9Xmk0sO/PV6uIPie3N16soYd+erVchIBz1brIrG4HPVquYPt56vVzGo5uvVwYEm55qt1xW1+ar1ZRprzVbqVG3K16pam4tzdbrMqX5qvVJWOx5qvVmAAHPV6ud/ZzderwI8Obr1czbnq1XibHm69XIHnq9WQN4c9Xq57vA89Xq5Buer1d3vzdernrz1er1zz1ermDz1aru456vVyHs56vV7Tnq9XIX5uvVyBvz1arkDbnq9XL481W675uvV7nq9Xr89Xq7vz1errmq9XXNVuuPx5qvVy5uvV6/jzdar3PVuu+brVevrbx5o16qrfWD04zpUZ9oM6YDh8+JYdWIkcgpV3MkyOdWA/xD94+GnIxu7ZWsqGw0W3SCogijaeljKWb8pZBmpc4/o6iWoJWnBJES2uL7tdzA6j4cEeWNFtJnp2UpZSUjGjNDTgqFKK8SfDlq1XEnw5ut1x17j7uer1eBuOer1e5ut1xIHNVqsZXnq9XAg83Xq4G/PVqsduerdcLHw5utVxOp5qvV0Rz1brjfnq9XV+brVdac9Xq9fnq1XV+erdcg5tz1erzzxxrukO0D280cK9SOzhQHNGXq3B6aYwrPDLF5imx3FSAL+y/f4cROp71JArdU3Yh6UeqGc8eiwnNNL/LqLDb7Khph8uwDlkC2O4gknTgXKVMjAUHDaKWcdlW4ZVIoct0FMSCIaeJL9gdihb38Bpw/bMpHlQkSIEU90VXHUbmiIZQ7AW9o046gzVjSwpG2x3OnFqapUeCGoSveRhZD8e9+UAxmmwMaz1aIyGdU3SKp2+36uWUKcqSrsUBbQ2F/p8eO1qu9/t56vVxJ56vVxvrzderrdYc9Xq47uer1cCbc9Xq6vzdargW56vVxLc3Xq4356vVxJtpz1ergW56vVx3X56vVwJ9vPV6uBY+PN16sZa55qvVxLac3Xq4lvZz1arhfnq3XEnnq9XAtcc9Xqxk+3nq9WMt7Oar1cGPt56t1iLe3mq3XVwO/PV6sRa/w56vVxvz1eriTfmq9XEn289Xq4k6/Rzdarjc89Xq43HPV6uJI56vVxLc3Xq6JIHPV6uieer1cd3PV6uiebr1cS2nNVqui3s5ut14Hw5qtVx3Dnq3Xi19Oer1dbr83Wq9f2d+erdeDW56vV3u8ebrVevzdar19L+3m69XLd7ebrVe3c3Wq73ezm69XK/3c3Wq8Py9nN1quYN+/jz1eru/N1quyebr1dMebrVev93N16uQPj8eer1d97E6c9Wq9fm69Xr+I5qvV3c83Xq9u0056vV1uHb2c3Xq9cDXmq9XZvew05uvV4tbvz1aronnq9XRPe+nN16vX9vPVquJI+HN16urj2ac3Wq6DW1Pjz1erjfcObr1diwNwOer1eJAP0c3WqTmM5uy9gUpp8Tq445QATHuG8A9iR4fXxG5cIawUa1MU44Ti1FjNCuJYe26KQna3a9jY2+vihCwsSK9U8rpb2cdr1e94G3cfrbm69XZ0Nzz1eroe9+fN16uyL6A9+ar1An1F6sYTl+Q5fpY/maqUbQB2ve21bas1/q4WuPjYKfSIxp4wf+tmWst/zbEzD7sZlmhmka8fiFD66geHt5ZOpsSauohVBXkHqH/WHHsQzFT0qu1Y4oRJ5oVYnILIDcaB7WDHudOJGjqJPTVQAqg66s5Crsy1dTlyrrDEmF0SSVvyu4u9RKf9Eol7BpJrF2FtEAPLIR3UmlSYOFBDSen/AA3Gct/zbGN5xEo6Wgk/RoFH6PcpGpFiD4cK3LsoVA2UkeTNEDxTDsakqp8Pjkj3pIVZrkG17AC3cacEgIig0aEPp2crdL8g4znKmx+CTPcy7YMLFNPLLSxK4ImglRSfmCQDYe7t90345ioYUqa8OI207+g3qDmvFvUvSU1bPO5rY6tZZPLkVNtPG0ghcMAqgSNYC1gTbgdvkFLZJo9y2S5jRqer+WsQ6jdYqDKqASNTGWWR4X3RhAQNkl/tMHOnZRwss1d2gmhTcJ1qAo+8lDlzoxkqPAKGdKY08amqmk9+SSoKaqo0G1Rc37AfDght0d5iaJ3VaKqI6wdd6jqphmJUccLRYVTVkwRg4LsQtmnkY/bPsHYaDi1ZhUCqIGE0U/C8t0gdhgbLTRI0cnmSjUN9q8h8Rtvb6eUWsnbV0ojZWXN+FrHPTUMFRTPUVigARsWaOFwwN932FAJLfDx4yg08oUlWOFfyGryfhL0mLlUWOGnN1l2KbSspt9pmsbHw7cUgGdRwpiREDGmzEKHAYcDpMvxwtBHQzEtFYuWle+61z9lfp8PZxWiZmki4iKccQw2mosHpUrp5Ghpy00ZYbGkLWvoNSB25dJk0yoQKDjNGUsUzFXU2W8ERXpZP0oXdtRQdGdgNWPw4tCwgSaRlBWYFWp/h1fhXdTvUviVPgeDyNhuFTVTvV4jPAfIgCoNsZNrGRlBYKDcLqeEDt0X16Gonr2Dzo1S0m3RqXPkNpr3rgyx0l6CZ/wAZ6JGOHHKnBJ2SHEaWVwrARhDE6XsQp1vqSeF1il1ZMkYEgxsMcRS+4WgJGESJ6/WqtcZqxO3zMcYhV1KRneN1wNTcafdwaJSaDilUpehvoizh6j63MOP5No3xDCcoYbJjWPTNVRwJSUMJ/SO0sxA8xgCsai5J8NOKVOFAwpOloLNHP9CXpL9KHXbNucMwdZc2R9Oso5Ogavo6eZ1qKytYP/o9InmWFRe1pNoBN/AG/C24eKEkHaUmDH8XAR10tZbCjMSJGExh0k9VEf67dR4eoPVTFcceCns1Q0si0VLFSU20e6qQQxWSJAgACi4Ht8eKrZstoAO2PfSa4WFLMUWiSaLGak07xrTxSPuQra32rkanX+nhnEUX7aYsb/lKY61J5jMZF3BtTtA0sB244KoaOz6NfSRjfqN6oU9JiJnoMvUKfMYhWaaRLYJHH4+ZL9lVGvj24WXFwGxA20YsMFZk7Kul9V/qRyf6UOmtLkjp7TwUeLvS/J4TRM6tJFToADIEBPlg9yzasxPs4HGWC8ZOzjR2653YrWQ6g55zhiuZa/M2KM1TPLMZXnkuzguN2038PAeHJAZhKQBQKeJJk0ERzzir4x81WRneQxZAdoI8Rca8V0iq2X0T+r/Gsu4pFkrN0MtTh9eIYhO0tmhSM3XzL/aC+0dvo4XPtasaMWHdJij++t3oVl3rR09m6k5AJqsVw3yZZJKVjZ4dVMjqAd3sNuFLLvdq0nZRs60HEyNtEa9PXX/rb02wzHulvT7Hq/CMLxuGKnxWlglZPmVA/wAnKw1Ki5uo08OChDpSIFBZxpKjJGNHLyt0FpsSyaMQqCVeok0EhFk8fcUeJPt4lJreuKJL6nOnUXTqCkmhQJMkje9YG4IJvY9yOJ1mliMarvxjFVkqTF9oW3yIAAQL92A7H4fXxJSmKGrLucoqakhwrD18mYqNpT7RFtL+Fl8fbfihMUmUCKiZqxNEqKPEA26qlVzKo0+yfti2gv8Ax4yuvDGjwem/qUMRwRMIgmEcq1EQjW+u3946/HnqfRhVvOSc1jF8mV+H1bXjalkSQgdxYgMPiO/EKxNL0mKJ71V6nZZiz/hWdsq09NHWV9NDTV0YQ7vmIWFpif3nkXQi3hxC2kmQaMlGMasj6E+qCvipGgxhqeeSp3GGINtk9zSwXU7R4+zhc413Y1U6k68KMPiPTToN6kaM5tz3lfDsYnULCZJY7uCDba0ikEgHsDe3EY8WNaWgccayZ59H/p6zt04PS98r0GH4clzTvR0yRzQOSN0scg94sbWNyeO6Y2U1A6KDT0ZdD+n/AEIpc4ZHydRxpUYXjU1N84yL8y1M0SSwo0tt20BjoNDy06jNKFAACKOvGixAKgAA0AtYfVbTjlJ6kKbG3hy1arILdhy1VrkhsR7OWFaqR31bty9VrKoYd/1+PN1qs69rHsebr1BF1myBR57yuPMpRVzYe3npF2Z1A/SRow1ViBdCOzAcZWJp9CtJotOGZ7xDKPWTJf8APJmrEx6KXDYcQ0/0ukK+ZB8yo+zVU0o2v7b3HjxODBpWRKTR0c54BlzNGVsRwHOKK2F1MEi1e82AiC3dt37pUC4Pw4tosicKqh6d/hxnH45s4/1ifB6DFKmSakgakEtX8luPkPM7sFE0qWNrEAEE68KBba6L1WiQatF6X9Lcm9Icow5MyRTGCkiO+R3O6aolI96Wd9Nzn7gNALcNG2w2IFLQNIgUIqqQuo/Xw4or1dG4Ww056t16xvz1arpTfm69XM7VGtjz1er1gBfnq9WKPzCl5BY+znq3WbUXA783Wq5Kh8fr8fu56vVk2knX7uer1Zgmlz4c9Xqiy1IgpXq5hbYCSDoAAe5Ov38rMVsCpkQ3Dzi90exW3Yj4eJ+nm69UXF8Xw/AaYVuKSeVGbgAasx9ir3P0/fx1CC4YFNqUEjGgBzT1ExHGw1Dh96WkP7qn3m/4m3cj4DTh61bhGJxNFLjxVsoN+/bi+kdcgNBfnq1WQC3PVuuXx56tV2Bz1erlt1tz1brl205qvV4C3PVuu+ar1e5utV61+erdd81Xq78eerddgW56t12BzVervTvz1arvmq9XfPVqvDnq9XfPV6vW56t163NV6u+er1d89Vq9z1er3PV6vc9Xq5AeHjz1aru2luer1e56vV3t9nPVqu7c9Xq7tz1ervtz1br3PVuuVr81Xq94c9Xq7trz1aruw783Xq9YDvz1eru+vPVquJIPPVuuBPPV6uuerVdE256vVieUKOercVBlqfZzVWiobuzd+ardcOerdcSbi3PVqvDTnq9Xuer1eIBN+erddNIqjXnq1TdPWhb68uBVSaZKjEGPjx4JqhNNLzs5uTxyqVgLeB5utVwJF7Dm61XAsOw15uvVhZ9bDnq1WMPrrrzdarHv8Obr1cdxOvN1qvaA3OvN1qvbuWrVdFz9odhz1erhutqTzdarjc2sObr1cNL3Y356tV1ckWtz1ergw/w/fzderibW0tzVbrizL/dz1arE8i9h9PN16o7OTr4c9XqwlgPsi9+er1YdxPfm69WRULdh35qvU2ZozFlHp9l6TN/ULFaTA8JiB31VdOsMWngm73nb/VQE/Dnq9VV/XP8AFcy1hQmy/wCmnCv5pUC6DG8XhaOmU/4qWguJZvg0pVT/AISOer0VUP1K6hdTutGYxm7qzjtXjuIHdseqe6QL3CU0C2ihX2BFBtoSeerdJ+lwsCyou0DuTqb+0n289Nbin2npIoxfaW7DXsPp5qa3U0DcAG1Hs7DX4+3nq3UlIz3/AHR+Q7D8+er1ZQthcAE+zwP7dear1Z9jLdgSb+Gnjpr9PPV6uYTb7rafx+r+j2c9W6yi6rfxBIAv+V/jzVervYW91raeAv8AV9Xjz1erki+YQ0fYm4Itfvp9Hx56tV2up1tY6nU6HX2/w56vVmjjN/8AEp1HiPpJ56vVmAIPveOh9tr37+P0+PPV6uiu2ysbC1tvs9njzVbrkCVu0Zt4/sHfwPPVquUYAa7AsSLd+2ngfp5qvVyKkj3yLdwRp7Nbc9Xq7sga1wLa9rXt7fhzVergffbTsDqb9r+P1c3W65KrhirEX05utVJQtuJWyi/cC/0/Trz1erGwY71Gpt3J176H7/Dnq9XNU90kC1r/AF20ubc9Xq78spYA7b3/AD789Xq5H3Wttv7QD2Gnc/R2t356vVkW2/bYtqb/ANnNV6slkttku2va/wCY56vVkdVADWvbXsSLm2nN16uiE3GwsbajsT/QObr1cmOhB90WANu3f2+3m69WIsC9h2tcEHT7/wCnmq9XNnDAAHbuIvrbv4/Rz1erB7V8Gvr7Nfv156vVkAViNvsvfw07c9XqkFFA3N3F7AnX7uer1dlgg8uMW0ta+mvtPs56vVjaVg17dyADf42Gvf483Xq9YM+1RusbEi/6256vVxdkuoDaWHY2Nuar1cl8t0KxqL6HwOp8Pv56vVjLE2YDW/h7QLD6/wCHPV6uTo4sttRrroNNe49h56vVkS4BUaqbeNrW7689XqyNdUYAAajXxG3wHsJ8fb8OerVdKm5b2va3iPvBOvPVuvbfe3g2+82Pjb2356tV2AypsHu3H1m4sBfw+PPV6u2B3bBr4W9tux/LQ89Xq6W5ABsb3+J18L89Xq9/uupuR9Gvx5uvVz99gdLgew2/M9rc9Xq4fpE0j7anT+HN1quAV9wPcjtrY/dz1brJEDoEFw1/u+nvz1arsIqqLkge8Nf19nNVusgY97WNu4F9PZ9B56vVzC2JAuxPgPh4X5qtV2SAACPdA+m9j4/t56vV1du63H1jX9t/o56vVhJ9339C1reJB8Lf083W66kY23Kbad7ez9dearVf/9e8sFmNh29vj9XI8oeV2VZ47a39o5qt1Emkk32kYLE1tpOm1v8ACfbfmq3SbxbKOH4tvmCfL1Cn7S6BvYbcWtvFGG0UwpsKoLsSwHF8OdvMj+YiU2MkRvb4Fe44YJKXNmB6KSkFG2mZCsgvEb/x5UiNteBmvA/l4crW678Ljnq9XR05qt114W5qvVxt7OerdePfT+znq1XDw3Dmq9XEi3Y6c9W66+g89XqxsPZpbmq9Xdrd+er1evbvzVbrsEXv7Oar1cx393nq9XLx56vV7cO556vVyuPDTw5qt10CBpz1er1zex5qvV3fWx56vV19GnNVuvBgBrz1erwI5qvV2Dz1ersHx8eerde3W+PNV6uxzVerwJGg9vPVuvX8Oer1d3A7c1Xq9ceHPV6u++vNVuu92tzzVernHE0ziJWKltAfZfx4wvAVcUmcHjnWrroql/MdXsWtbcfaQOKSQUpjophO00pr9r+Ivxqnq9uNrctWq6uRqObr1dg376c1Xq4yos0bRt2YEH6+NqGoRVgYplwrJcWBqMVp6iSTzCyFDYAePh34XoaCDT5XqFSpl8uiqhOwYkAg2tYX7W4+Pupg7KY82uk8OHTROD5lKguD/hJFjx60w1edJF0j0UtIB3J/W/DymqErCFAiGnC1dLE0+X4xTleDa89Xq7JA781W67B1sOer1d+OnPV6uweardev4c9W675qvV7489Xq75qvV1p256vV0QG0PNVuu728eer1dE+3nq9XE62vz1eru/PV6ur689W69fXmq9XW7Tnq9XW4c9Xq4356vV6+t+arddE+PN1quuar1e7c9Xq6v489W65E81Xq43PPV6vXHNV6uybc9W66vz1er1/Zz1er1x481Xq605uvV7dpzVbrok+3nq9XtLc9Xq6OmnPV6u7n6eer1dX15qvV4keI56t11c89Xq9fnq9Xu/fmq3Xf7Oer1chz1er3hqear1e8NOer1e8eer1d29vPV6vWHPV6vac1Xq8Tz1erq/PV6ur83Vq6vzVer3PV6uuarde5qtV7nq9Xrc3Xq9z1er3NVuvduerVe56vV7Xnq9Xuerdetz1er3PV6vc9Xq7A5qvVyAOluer1cgOar1d+Nuerdd89Wq756vV7nq9Xr256t11ew9vPV6uXPV6vc9Xq9fmq9Xr83Xq65qvV7nq9Xuer1e56vV1zVer1+er1evz1er1/Zz1eronnq9Xr89W64k3156t1x78rW6656vV7nq9Xuer1e5qvVwvzVerrvzdero/Hnq9XHnq9XQIIvzder1xzVerom/PV6uvG3PV6uJI5uvVw56vVxPNVuuPjz1erhrzdersc1Xq75qt0BXV/A8dmSPFMEgM+37QQ+8CNQwHjyyQONWmKLxieYo6aids1N5EMgXfZfsMuoYew8uETsp3XG2gkzl1qwL+RNgWDV7SmsHklpo7XubWX4eHL/llbSK2Hx00BvVb0y4FiPRmpzTiDQvNI+90aQAoQpKptP73sv34pZdLaopl1sOA1QF1VwzHcnYylXSENSybkjkQEWudQw8NODZONA1WBp16fzzQQmSpcP5i6Le+nhpy9UpF9TYmw+uNZABtmHZRazdzr+zjgps0DQqqlmLkG172He3jzdUrLWfKxytFh7O8R0VnWzEfEDS47ac9VqwIbxCOUWYa3B7jw56t1HP6AjaPcb4ajmq3XP9INFJ7aezmq9WNVdTsk1JHt05qt1zQDcSgv7Rbmq9RxPRt1qwrov1TjxTMEDT4dWxS0sxAuyiQW3r7LHiV1OsRSplfdmautHqKx7GYadMmVAqIJ5FSKXYSQANA27tfsf48LQwnjRuXydlBnn3qZ1BwGv/m2bIFaOAtdYgftW0YP4i1vo5vu0jAVTvFbTRAuvPqBq82wrQJW7y0J87bJqnhcHx+PjxU2jTSNx0mq7cZxCtq6poZgd4sSg1F/8S/A9+LqQUyeYy2Qjt8O3jz1ap9oqkfaU6eI/X28qasKWuH16WHcG2l/2cYNOilzh1e24AnW+h9t+MmnKU8CpKLEgn4ePt05Q1cVMWgtaw90n8+/G9VX0zWVIFifd4aXv7D4HniZrQEUsqBPIiRkdW8wBtO628DxEqlyaEfDQahVhfQW7H4+3hcoxRgkTWOsw+WnkG7xvaw8PC45oKmtlMVKwWi3Vm1TdT3B7drXt8ONrOFOoGNCxU4TTR5bCrCVZ3DFlPgBt7HwPjxAlzGlykYUoem+O0pxmHC4C6mAlrfuvfRgB8D+XD5tWoRRMoQZo4PXmPFMy9OsuZhgVSYJXgBAHYfZC+zgYcVpUQaECEyJFEVgy1irZuMCQtIVu7bdQSx7k8f1jTTGg6qN70nyhgGARDMOLK82IVDDy4lsyRr/AIre2/Cx5wqwGylzaNOJo8OQKHDKnNcGM4nGZqagKyTFRolrW3W0FzbhPMUuNHaxzEUqJYpqByqBfc02MFbUdtDfhs2nponWeinXJ+eceyfWCrw2S4EiOyMAVcDRkYHwZdDzbjIXVUuFNL/PWf6Wor6SfKFVMtFHE5ip30NM8l98Sv3ZFOqeztxO0xG2n1uzsoKK/MWNYlQx4diFVJPBCSY0kcsFJ1JF+1+GSWwjEUiKirbTIPaeKKarI8e9CPrvz1arjEPHnq9UqS/l6C9uer1BH1CSFsEqIJ3MYnDRKVHvFnUgKAO5/hxG9spSztqmnO1BiFTO3yj7vIkVihezBVezXHf3fHhQ2Yo/UJqZUU+CY9Tph0YtBVxlWVVOz2EqbaG+vKglGNWgKoPsqyY3k7ERlPHXKy32U0wj2iRLkr73bdbvxY5Dg1D1pOiUGDQ64VguEYpT/wApxMoFAu++xG4nRrj7LA+PCpSynEUvCQcDScxnprjVLULLhdQVEJBhEq/o2t294faB44m4B21QsnhXHDM04pgJkhznhUsZiUrHUIokhS17sEJ8fC+o55SAv7TWwop+4U+5fxvIWaU+So69I66Qi6VH6Nxe+0Kx0sfhxOpC0cMKdSpKqGrJnREY7iEZSMvTOV2otiugt7zey/e/FbZPrSRwgVY5k7KVHlHL1NhUCjdCgVmt3PsB724IW0aBQccXrNKZgPHS3FNJqi3N7ePN16ucbhjb2+P9PPV6nVLEa3H8eVq1ZNe/NV6uQA7Ht9HPVuvbja3NV6uvMA+nmq9XMN7Oar1OFPh9bVwvPTxl0jtuI8L9r8aUsI204lJVsqHiNTSYFGstYrsXLDai9yNLBuw14gXcJGylqLcqpinzNmWkqY8NwZHTzkBnSOxaNHOrMzeweA4Fbt/VQht2QmnTrN0mjzT0noMb6VYosdLXLtkCizAi4keax91iQbjx8OBJxWIPDnbQjaESDVbefsJGE1OE5dy3ExioYWpqZ2Q6iS7VVWR4sx0XvYEcOWVziaTrTGFYOh3T/ElzdiWBUpamgwOjijnlY2HzE7mdi58Avug/Djt06FJB6T7qo0iD5Uh+rWJYxilVW5lnlWBqDCYKZJHNl3LvUvbtdhrbj9tAgdJrT04nqpoqsMxg4b076f0Lg01Cr1MpYAhjKCSzA973uT8eKAoStR44U1pMJFZ8Pr6ChpMw5wSmerkoal4YVfs0pIVUX/V3WsfDw54g4J6auOJpqp8oYvS5aqsfzNQywS1ctKVEgIO6WVWawPcKw48XQTCTTGjCTTtNJNl3MlBj8f6Q2kX4EbtV19qk8fbc1JimVogzQp9LpcRy11SwmbAZfLpsRxCSCSLvdXUym+uoNvdPFPe6yOkRSNTekGjp9aaCirco1dXUxjz1VFhYtYAswI3W731F+XvANMmkNoTqiq56/FsVQzYJgodaqUxEmwuioGWQgH8uBcAbTQpNMuX8HiwJIVoWXzKeV/NZj2upZrDtqTqOKtWo0xEVah0Hp4Kfp5RJGBtqEMxI7Ev9qw8ODG1EJoHXJlVDWqrGixoLADsOGlF1cT35utVKi1HPVqubSBdObrVcAzE83Xq5Xv489Xq5g+znq1XMNftz1brmrc9WqzA356vVlVjzdersm/fnq9XAXvbla3WQAsLDTnq9UmJW3a8rW6cokvzVbqWg7ac1W6528Oer1d356vVy8Oer1djm69Xfbm61XK5N+er1dXINubrVdg6/Rz1ermGvz1ermDbnq9XIHvbm69XMGxtz1erkDbnq9Xdzz1eru556tVzDe3nq9XK556t14Xtrz1arkDz1erlfm69XINzVerlfnq9Xd/Hm69Xuar1dX56vV6/PV6vX5qt10TbtzVerwOl+er1d83Xq7vzdar3PV6mDMeET4zQeTRzGnnTVHHt9h+B4wtOsV6kF02GesMpqnCc9LAaeBj8rVLILyKWN1dT2IPY8KmZTgrZVsaXkVfh9NilTRzyoj/onIZrE7xYaHvcjihLiUqIJFWin0cMxTVcTpy9eriTrz1brq/PVqur2056vV3f289Xq6vrY89Xq4kjnq1XH4c9W64Ec3XqxlT4c1Xq4W5uvVxtz1argdNOerdcDzderieerVcfo56vV0b356t1xvrrz1er27nq9WCaGOcBZRe3Kkaq1TfGgFGSE2Ekmx17HTlAIr1IXGcTwnDoPPx0A0jv5cofsVcFSPh7QfA68K7pYQnxbKvVePX3rLiWXsjU+SMjtU1VGK6RFrUViZadRuRGYfvbiQ1vYOBdT+tOgbBSBa8MKNZ6WxmhenkdLm5JFqGfzozLcOYpQCC19QSQdDr24f2M6YNKG5jGjX29y1/p4f05WZpVc700B5uvVGFWpnEEdi373wHGtQmK9Ujfx2vV0W8Obr1db+br1db+er1dFvDnq9XHdzderjv8AZz1erhuPN16ut2vNVquBI5uvVwLW56vVxLc3Xq4bhz1erHuubc9Xq4luer1cSwPPV6uBY9uer1cCw56vVx3c9Xq4Fubr1cS1uer1cC/s56vVwLc1XqxFuerdcSeer1Y93NV6uJOvNVuuF+er1cb89Wq47uerdcL89Xq4k89Wq4k6c9Xq4Fj25ut10T4c9Wq43ve/PV6ur89Xq6vz1erjc356vV1cHvzderiDYW56vV1c356vV657c9Wq9fnq3XHnq1Xr/VzVerwPN16vX8Tpz1erq+mnN16uV+erVdA/Xzderu5JI9nN1quwb6Dm69XYI5uvVyB7Dm61XLdfm61XK/hzdaru9jzdar3LV6vX+r4c9Wq7uObr1d3156vV4m3PV6vEjx1PPV6vEk83Wq7J0tz1erosQLDnq9Xr+z+3nq9Xd/C3PVqur6c3W67N/DTnq9Xg1tfZz1arosebr1dbrc9Wq43A+7m69XW/xHPV6ujobNzdaru9yLm3PV6ugR35uvUGfUTNmJ4VRyYNlpWbEZY2IYC/lgj3SPAsT2+/hVcvFAhO2m1GNlEAyF6aM/5mx+ozJ1TrJ4Yqh2MiGRjPNr8TZFPt7+zhAxly3TqcwHvosQySZVVmeAYfDheDU+F0sYhhgjWOONewVRYD6eDQJCcBso1FPDOqnU27D6+WrdeLG2vjzdaro/Hvz1erl4X+vnq9WKbeYW8ruVIH3d+Nr2VsUAFHlPL8daMzUSVeIV1HUB0cxfovdPvgeDAqTY/DhM22BiMaVbag9aOrWR6HLy4TVQyV8lW25acM8Wi/vOw1239nFbjiVCKZKNO2ivY/1pw2vwVMBwLBqfCpEiKAUsvvSuxAiRrjUbtfe1vrccqjHZShuBxrBg+ec25Bwilrc6R0+Jo808kyJXL83LLJpJNKF3NssAm/Q7BtWwJPFCwDVyoIpA4p6ncSwnKcmBZewiOBpjKFnklJsjsSCEtf3b2XXXhUq0StWon0ooXcTsFFWrFFZhFRjNAkjVtPZlWEFyfEtJb90eJ9pAHDIdFFZE0pPT9jnU7C8wY/m+joK6gojhU0uIVMNqYeXG4EbNNMt40D6t5Y3EaDvx6NIpdajHGj7+jLFsKqctYjnfEsJhwXDY5al6SuqJHlnrZ5BZ6gs4Bbe17KqhR8Tc8DN+dUJBk9FDW0x8UYUKPT6DJ1JnqrmR4oZFWOQTyXa00jnZEX+wSur7e99T2HELKVRFGDihM0Rv12+oTA8mYKMv4NUvUV1Y08UtUzEBtwPmLEO5W2hbx4P7a3KU48aCFw8Car5yVVKmS3pfPO+rVAbvcHzLOqqvtPbjDqfFTzSvDQ0Zay3g1B5/8AMZm8ydAscZUsFcdvcB123JJPCxxRNGSEgUisey+MrV388xSb52PEDsPlLZhFtsNxbtuPcC2nFTateA4UmWNGJ40hpsRwnCMfVsOwyKCZ4fMDbtzgeB9ihR7TxeEEjE0i1gHAUlBnNDSeYirPUXYm+tgPtEDsFtofHisNxScuTUfDBjOaMSkx7MCmGB4gkKlgQqg3XahNwpGp44QE4CmJKsTR4/RhkzotnLrtl3DOvmLHA8sVM7fzHEA2009HEpYroCUaZgFuASAeF75GxUxxjb1H0pcxOJGJ4TRjPV761cp9M+rmM5A9DOZMUwvp3QSgUcK1s4D1LxiOeWMEhiJLd21tpfhLZZWXpUudpjhhwJ66VO3paABgqjGOnoqpHN/UnG6vHf57i1T5tVVGQN53vbifeL3c92Ol+/Bui1S0NIEAUHlXClnUaZKjFKLGKeGTD5BF8uryyIA2xVIsDuI90eNhx1KNNUK5rBg+ecew/BazLlFLWRUuIRhDT09S8S1LqwKNURi3nRqeynxI7W44UY1QLIEUo86Ybn3KZkosz0LUFX5k1LG5ZWQzQ7RPFFJGTG4jLBXZCQDdb3040mDsq8mh06Iek6HOXQvOXqZzbj2DUWEZH+TkfC8QqgKzHKuaW0eHU1PGRIVa13IsAmt9bgseuClWkDox8+jp6T0U+22Dif0w6aIznappA8sOBgROkskhRYtkUZlJcwQnwSO+0C57dzw3TMY0kVtwqB0S6Y5s9RfUBunmWovOq6hooo44wAyqrbpXf2hRrc6c844Gkya2hsuGBW0ZFl7pH6DPTsjQzbUoER6p4yGlqKt02qHkb7Ujt7qKBZV1HjwI6S8qeJ+FCXUG09QrWS6k9X8R6w53xTqdnPemMVdUZRKZw0UNKFIWlhiNyXGgDdrdx48HCGg2nSKCanStUmgVrsdlzRPPhiQmGGo9+NTqQ47jde2nFSUaaRLXqp0wPL+FTTpSrGlTZwt3uNoNgTfxN+358uowKbSJNXh9QfwrcP6I/h/YN61885wpKbEMeqoIMPwWKzGWByQ0qyg3LLa5AFgL3I4Fk3hdVGEEkAccOPlR6LcJB2yADPDHhTd6KfVbg2GYpBknMVYKNYwVqzIN6SL9gLET9o/T3N9OPPNTjTjTkYUMPWDoPQdN83ydScoUXzWBY5VB53QEmnFt6eUF+yH7/wDJvLMvcDTbzE4j1o1XTPrL0vzvlWHB8uTwVdVTjbKQAJFv7oG02N/aRwy1g0HlNlJ2VVr6/sd+Zq8Lw/DEMgkeVUiJ22stg1hck+zlFKkUuaTFVS02Vx/OpnlVmFRYyEsbjSxS/fX+zjBNKQml7hU2F4TXKZDtFOWuD3tt+zYeFxbmwYrRTNMuZc4zY/UQ1kUJjggVtoI1YXuQbeJPbmyZrQTFK/p1nufJWIxPQx7wSHa5PusTpY+Njrb7ubmtxV+fpy6iYdnLIk04sasQyh9x7kj7Vv2cYUKUDGqwMzZu/q318qXr5pFgik3BD+4Le/r3B+I5YJBFbK4NHw6e1NdmugpeoU7oIoA0UYjfbJFTk3ZVVAO/dixvxGpIilSTVm3pVzxLJmaXLUc0UtGsyPC0b7gQylhe2hYDueB9aNJmjOZFWRlQE3AaHw5cUkouOV9uXvUdmvAjouPYdhuLRX8Wh3Uk9viPdJ4yMDSk4powWlr+HFFJa5WsLc3WqypZj25aq1nQW7/Vy1armBtIty1VrIB2+nm69WRTrfm69SG6l57pOmPT/GeoOIR+dHg9JLU+VexkZR7iX8NzEA8aWrQJr2ytYLPPVvPNbX02f8OqDFjEGJtVMQ5Cxsz+beFDoEUmxt4d+ATvSpUmidT6lGRVtGXfxDuh/UTI+G5V6n4zT4Fic1RTxYyrktG1Oq+c7xsgOk5CoV7gkjtwSpuNSRNHCXEbZE9FWX5WzZlvOuB02ZcpVcNdh1WgeCaBgUZOwtbsPC3hw4SoK2VqlcmouOO1WsrLp8e3LVqsRWwAXW/PVuuNidOerVdgBQLePN16udiTrz1erxGlhpzdersISLeztzVerntB+jm61WQKbc9W6yhLm3PV6uewgWPf4flz1erjKEjQoqiR2Bsh7G3t9g9vKmt0H+aOomGYGDSYYEqqoCxsf0cZ+kfaI9g+vhi1bleJwFInHgnAbaL/AIrjGJY1VtXYnM00jeJ7AeCqOwHwHD1KQgQKKVKKttNwUnvxyqVkAA56vVztpfnq9Xgvhz1ermB7Oer1dgHnq9XK3NV6vc3Xq75qvV1z1erkBzVbr3N16u/hzVbr3PVuu+er1et7earVd689Xq7A8Tz1eru3NVqu+er1d256t163PV6vW5qt17tz1ervnq3XfN16vc1Xq5Ac9Wq7sL6c9Wq9pe3fnq9XIWPPV6u+erdd89W69zVer3PV6u+er1d256tVyHs56tV4ac3Xq7PPV6uJbnq3XC/NVuur83Wq656tVieRV56vVEkqB2HNVeKgvIzc1W6xXPPVuuI56tV7nq3XXjfmq9Xeg56vVxZwObr1Q56xEHLATVSaY6jEbn3eOhNNk0zy1LuePAVSajM99e3N1qse/XTm61XEt7Oer1cCwHfm69WBnJ0vpz1arEWtoOWr1cSTfTnq1XHcL6m/PV6urkjbzdargX05utV1usL+PN16uJcX5utV640vzdar2/T4c3Xq6B9mvN1qumfxbX4c9Xq4Enw56vVjaQAWB+rm69Ud3Y6k25utViaSx93Xnq9WG9x3156t14Iz2FteerVJrO2ecgdMcBkzP1JxmkwSgiBLTVcoQG3gifadvgoJ+HKTFWiqpOuv4smH4aJcB9N+BmeU3QYzjERCg+DUuHA7nPsaYgW1283BNe2VUpn/AD11P6z5hbN3VjGqrGsQJ92Sql3+Wve0EK2ihUeARRzeArdNlHhyw6AbdLbrXa3jr+vs5SatT5DToD7q2I9vt9o9vw5WvVOCqoCxm49p+jw/W/PV6syhpNfAXAHYfH6ebr1ZACv6QEe3TT6u+mnN16swFzqN30dvp56vVJjuoLN9m5+AFvz56vVJVWN5O24eHY/0c9W67KbbIO58PD+zmq9XLa7FfHQaAdtex/YOer1c1RVa+pt3v7fgf19vPV6shjCxkA2Gm466fAgfT9fPV6uYUgn8r/l8OerVcgBoBa5FzrckfH481Xq8B9rYt9umgA+n6xz1ertUQGx1se47fTc89W65EPa51I7H2X7kfHmq1XNWaMMO9u9wPrFvbz1ery3WxOt7i5HNVquCgbT5puD8Pz56t1zN2IU6kWA0B8Obr1drcsDbTUdux/ieer1SYgbkkgHbb4g27n4c3W66uhNwNV9uvjqRbw789Wq5bGuTqduuo7+zUfDnq9XNFuvcG57eBFv1156tV7ZZ/e1+H0/t5qt1ktcWJ3WuAth9/PV6slmVSqEkHtpbXwtz1er0iM7jeSfHTQAHTT225uvVjDAkk3uDew/jcc3Xq4vta6L3Ivrrb4/Xz1er1la5BvoLnwI7Ac9Xq6YMffsdde3gfgdeer1c7breYd3s8PDv8Seer1ZHdmO0WA17afAd+ar1c1dinlge7pce3Tt7R8Obr1cbOqk9z2Ogtp+X089Xq6YM3uEbiNSNLH6h256vVkjUlboSLEey2vjfm69XbQ62Y/atoRp8CLeI5qvVwJLWCW7eA1+P0nnq9XPae4uCR9Pbx+k81Xq698nUE31+Nuer1c/L9/dKdO+oFh7Bb2nnq9WaUE2Nte/bSx10P089Xqw+AuSSb6W56vV4ncLWOttD29hPPV6ubF3JUC5N/wC3Qdr89XqxtZQzN2PgPibW56tV5m8w66LfW3s8Pu56vVy3WG4AW+A+Gn9vN16st2dtfDwtr8SB7Oer1YLXBAJBGugv9evN16soUA3HcWPvD9fr56vV0SGBH02/Ud+ar1e3m9gAB2vtuO3ifhz1eriLLop17ae3x19vPV6u9pZTc6jvp4+B5qvV3IhUAWBAOlhY3t4f283Wq4g2G8+z2d/rHjz1brij7NW1PsI1t4f0c9Wq5HX3nH2Br7p8exPPVuv/0LzUsDYcjuh7XSbHG8KfH7uer1caqJZ02uobUaMARe+hF/Ec9Xq5tKF0a4/XX6Oer1cFgiYEAXB73Hf+nm69SIxvJFFiN6ugPkyHxH2T7dw4uQ+RgrEUmU3xGFBViNFXYVJ5OJp5Z8D3Uj/iXF+nUJTj8aSzG2oYsRcffxqr1yvc3HNVuuPhz1erq9hf281W68QCPjz1eriRbtzVerjtHYX56t1xsb356vVxt4Eduar1dc9Xq6+A56vV6/jbTmq9XZ7WPbnq9XS7B7vs56t1z8T/AA5qvVyv489Xq7v7Oar1dX0156t13ew56tV0d3NVuuJ72Pcc9Xq9u18bc1W69uN+er1cwRzVer24kX8eer1eB9vNVuu7i2nNV6vXudeer1cr+znq9Xr+I5qvV7tzVbr272eHNV6pVG6rUobdmHEzv2mrik/hPvSVdQB/lJmt9R4pIhIHVTKeNOwchttiR4fD2jladrle3N1quwebr1clGt/Dmq3XLW3w5WvU5Gqg/lfy7sA6vcX9hFuJiYVTnCgP6sZtOVMHevD+X7pBa1wL9iR4gePA1mLqm4CDBNJ3F6EzRd+m/VucV6R5pkjkgkm2qUbddG/eQ/A978jtF48wv7iQdtFbVxq20f3OnTDDcOyxRZ8ylU+fQ1ACyoftRue//Ak8lawvy6dCseg/jRqtA2ikxhYtAAfAcEC62mnW/iOM05Xfjr+fNV6vX9nPVuuY9vPVqvXB5qt13usOer1ev7OardeuOer1dbtdOar1d7ge3PVuug3PV6vbr/RzVerrcb256vV0Tpcc9Xq9fS3PVuui3s8ear1dXJ789Xq9uufjz1erq/t56vV1cdzz1er1/Zz1erq/PVuu789Wq6uPq5qt16/NV6vXtz1er27mq9XtOerdcSwGh56t17nq9Xu/PV6vfTz1er1+ar1e+HPV6uvDnq3XrHw56vV5fj35qvV3fw56vV7se/PV6vac1Xq656t12FPPV6vbeer1d2B15qt133789Xq9Y+HNV6uwL256vV3Yc9Xq9z1er17c1Xq483W64356vV7Xnq9Xuar1e56t17nq9XrHnq1Xe3nq9Xdhz1errnq3XXNV6vc9Xq65qt17nq1Xuer1dgc9Xq9bnq3XrX7c9Xq9rz1er1uar1chqeer1dgc1W67tfnq9XK3PVqvc9Xq756vV7mq9Xubr1e56vV7mq3Xuer1dc9Xq9zVer3PV6vc9Xq9z1er3PV6uvp56vV7x5ut11z1ero356t10b89Xq9zVbrrmq9XXNV6uuer1d89Xq65qvV6/PV6ujqLc9Xqx/Tzdero89Xq65qt10TppzVerq/hz1ero+ItzdaronTm69XDnq9XXPVuuJvzVeriAO3PV6uJ5uvV7Xnq9XVzzVerHIiSAB9eer1F46w9K4sw4dLiGEKROq/ZXUOBrqPaOPNr0mtETVYeI4HR0GLmozXRCdKRi0RjlsFJ7uw/dI9nBBioQDReIScaBbrL1rwTN9KuS6VJI5HkSBmLm0gv7rN4Aj2823blGNeW+FYUis7elvLGdctphOD1bvNJGADIoO2Wx0HiU3fHQ8oLopOIq5tQsYVVznrp9m7o7mBsEzPStTkNaN7HZJbX9G3jpwQIWFiRRAtBQYNcK+noc14GyhSs5F1U+DAaEX9vH6TGgIqKcIGppF2yIbG+n0jm6bpKzJ8sA1TcWNhbx+g8tW6xxuXYkr2tfW+l+erdcy3vMASR3sT3HwPNVustOhP6IHRhpbwP9PNVapIgVrq/ci/s1+vmq3U3DjSfN2nUuNpCroLsPs3PKVsUrsly0lNmKCqxCEvGrXaMHbcC/cjtbx5RVOCrXfSjnWoq8PxWWumiVYlVoIYzuttOgDNqd1/qPES6Xt40vfU/imNZl6brUYUxpvIZA6E2YO9wdy+wiwPG0nGnVjCqQMZgqUrZlnBVtzBlPgb2IPDCiqmfzqkW099V2hja4HLVquBUMnl1K3BsVcd/jpz1eqNCDC3ldx4Hx56vUoKSreAAX+zoB48oRVwaV+G4tIx8tha/Yj+HGCKeBoRMOrHTY5IG4aWN+3e/GDTwpfYdsniW/j3HEqqVJp9nwwNF7upbS9vyvxOFxTxRNZsLp/JnELaX1t2/M8qozW0iKFXB6VpXAjJ0At8SO/CpZijRCZoRRgcdfSmMD3luRYdz8TxBrg0u0SKZaXDfk5NhUgg2+P029nHSqabCYow2UcBp8fw9cMAIYIwUjXXvqPDgecWUmjxtAUIpMYTk+owjN6VTKUiXdvBBBFv8J4JLV6dtET7MHCrEMj5YHULIZwOpX9Czq8VhYhgftKO4078D18rSqje2GFQ4+lmHdPvPrUpfnpSRa9txPsKnvbhWlwqpcUhNIjM+IVGUaumhqYVfEqkXihAF0jY2Daadzbi5CdQ6qSKMUfzJ+TMElyNSdPFxFcLx6sppqmoYIJI5Sgv5EpvvjI0+B4Wp8SsKdUYFC2mF14wWCd2EyQxxruTUAWsb+IsfA8ECTRKqo8MLW32sBrxRTNcH5YVqsAsWPLVWpCrbUdjzdeqQiWPvc3Wq4bQrEHsebrVZRqNTbnq9TLiNB8wtza4IIPs+j48qRNbqsz1IdIcVwHMsuasPQGgrSGY7f8lKftA27BjrwlWjSaO2nNQotOXMDqUm21NQ601GCAqgHde5A9pA7X4lWaWpFKdskYNmaQxYrupwQD50j7Qik6ka+H38T94UbKe0hW2mGjyxiWWa2V8B/wB+VGhsszKVcC4At4P/AB5YuBYxwrQSU7KG3Bs6RPRpRinAktZ42U7iLn7LN2Uf6vChTcUYBVOeJ4D/ADqiWnkgTaW3qH7KPA7R3P0njaVaMasoTT7kLoZBj2JIDh6MhfcXKW2+22mgPDdorcOFFrpSgY1YplTKVBlTDEw/DkGxTdrAA7ralT4cErbeig24vWaVM7blueK6SmmaRiAfHx45VKiSOAfaebrVco5Lvfmq9TzG1wL/AA5Wr1JBA5qt1lsGOnPV6sT6aHla3WAsR73cc1Xq5xsRp3tz1eoTen2b6TLlRU0WLwifD8QRYpxa7R2NxLH/AKyjw8eF77RcGFK2l6DjRjMGydlzEcGfFqSg34e5ID23yMl9t1vpc+PiOBtR0HTR2nxY0EvWzB3xbKU+D4HR02WMDceVUYrWMElkJ7RwIt3ZifZ9enAvdLJwOA6aPrdMYjE0TDp91Ar8kYxUZVyWr1GCNCI0irCCZpwx/SRkjaQ+otpYdjfhKcMRRzE7ayHFcqdYJ8XxTAsMiixHL9CHFGku5owJA0my4W4U6Pa9tPDl1JKcemqJNCF6beneQOonRKsxnDKjz8QxieatnFNKGm8+MkNRyBtArKoNj28ONvKIOk7Rs566sgcaJb6g+iWKQ9OswVdbTPSxVtL5UMTKdY0u29LX3WOh8bcNbO4hafOk76AUmlR0/wClVZmbL+VscnDtRT0FMm9IblJUTyxquoWx+vx406/Cj5mnEI8I8qDrNvSLE8h5J/q1iFLJKcXearimQ2Rkjk/duLbgRcgnQ8um7K1A7Kc7kAUIjYHWdU8lvheHUzRE0C11KZAXeT5ZwXJkGgYkH3QNOJ2V92r21dxGoUAlbg0uNZRjo4Yy1XQzF13DVkLFgCf9ZCR9PD9LoSZ4Gi1TcihK9PWAYZmzPdDlF6jy8Rp6jzsGeRwiyMbk0MrtYBib+WW7n3bjjpd0KCuHGkqkakkCj99Tug3UuuyVWtjVC9BNQv58tHMjRzCKO51BG3tr3tw0uX++RgPbRHbt92uqxRleGB6vE2YqalHYyG5Ea7rKB9ZvwNd5OFCfTFAfmWoaux/+R4YzCokfdUOmi7AASAP8RGtvAcOWhAk0gXjhVpnQBpU6e0Eqybo4w62PZQDbQ8FVr9tBS5+6jDb7j+3hvRVXgfe5atVn3bBppzdarGWN7nm61WRXHPV6ue7cLjm69Xrm/NV6sgaw5uvVyDc9XqzK1x8eerVZd3x5qvVzG46e3nq9UhIjfXx5qt1MWO3PVusoUAWHNVupCOQeVr1SQdL81W6yA37c9Xq7v7Oer1di/PV6u789Xq583Wq7+jm69XR5utV0b89Xq7B8Oerdcwx8Oer1ZAdbc9Wq7B5uvVzvfnq9XMHnq9Xd+er1dg256vVyB56tVyvfnq9XYJPfnq3XIHnq1XK/jz1erlu9vPV6vX15utV2Dz1er2nPV6ur+PNVuvE6c1Xq43J7d+ardcVG3Qc9W653NuerVe3Hm69XO/PVquMjlUZ1G4qCbDxsL2H080TFeqt3rv6i8IzNlLEck4Q09Bi2G1CyOnfzoTuU+XbUsjWLL7NeAS7cLgCeukrroggbaBDL1P6geo+F4Tmmiw2vqRGWpg8jbNwUjYZb62QHQ8JTbOL+2T10hSXFirdst02JUeXqGkxhxJVRwRrMw7FwNdfH6eSawClICtsUbjZTybcWVuuBJGvNV6uAa/PVqvE83Xq63eB56vV3fnq9XRPPV6uJPN1uuj8OerVcT8OarVcDzdbrgR7Oer1cCCOer1cOer1cTzderifaOerVcCPHw56t1x5qt1x5uq11rz1erFNqhHNV6ii+pSCpq8qJRYVVLBXeZ5kSMSBL2W1/YL9/jwH5rEJHXsqjgJSYp06OdOqrJeTv5bmIRTVUsrTsu3csdxYKpbxA8fbxdZ23dI8XHGqNI0CDS0zV/XWB6aqyYV3RsfmFIBZ4/AJfS4Ov5cXLCgoadlKDsoSMqV2Y6unZsfhEVgNh7MfbcDi9M8abpVl9OOVamnDqSaBnnqCC7k9j4cRtNlMk1qnhjdd/38W1use483Xq9u9vN16uJf2c9Xq8W56vVx383Xq6389Wq4ljz1erotfnq9XHdz1ergX5uvVwLHnq9XAtz1ergWtz1erhutz1erGXJ56vVx3c9Xq4Fh25uvVx3X56vVxL89Wq4luerdY94tfnq9XAtz1eriW5qvVwLc1W64bjz1ergSear1cd3s56vVxLc9W6435qvVwJ5utVxJ15ut1wJPPVquJOvNV6uix5uvV0Tz1erjfXnq9XVzbnq9XV/Hm69XG58OarVd/Hnq9XRNjzderju9vPVuvXPPVquIJt2156t14knQac9Xq63ePN1quibd9Oardd/E83Wq9uJPPV6u917jw5utV4Gw56vV6+nx5atVyHPV6uV/Hm61XYY9+2nN1quQI5avV2G8ebrVcidLdubrVd7h4c3Xq8DcfDnq1XlOnPV6uiT4d+er1dgnm69Xd/E89Wq8T7Tzder24W5qt11c3+HN1quw2mh56vVyLC2vN16uJbS3PV6vE3tzdar1x356vVxLW+N+er1cTa/wABzdaromw789Xq7ufr56vV4EE2HN16vaE69ubrVMuEQpIpxdwPOqCX3WBIQGyIPYAPz40Bxq6qeNke7cQN3cnj1N1yBNrDTm69XtPCx56vV3f3bsfiebrVdFlXv38P289XqT2OZsy5ltQ2OVkVPe4AZtdNSdo109vGlOBO2t0nca6lYBTYXSV2F1lPPDXTCAyeYNiIR+ldvEbR7eJluSMONXSJpoxjq7lLDqVqPBDLU+XHpJHC6wxxjTeZCALaaAXJOg5Vx0IFXCeJqs3PuPYlmeulzpUuVgq5GMIPdYlO1Aw8Afh3PCxPiw40XuArM06dAsgVPUTqQaujokxHDMGQzVQq3Mcc0zXWOMsgNgL3C/DXhw0mNtebwNGvz/6dsz53mkhoZMPwemjhjSCOliKw2B3Mrge+7E92Y29g48pEmlJMiKAWq9DOe6+ojhxHGqAwbru6pLuX4Be55rRFIC1NB51swTDPT8I+n/Tevqoax4oziNYwj/TEuJY41QqdoQgEkHXseJVL0Gmlr7nAUDsPVfrp6guseWukldjEVU+JxywOsdLHCjQ7hKTU7dHAZQ1rd/p5Rb3gKjwpTbKLywkcaucr8HwR8JocnphyxnDKBaaJo7BpAvuvK6jQXNyR8fbwBhcmakrTAii54rgGX8gYa1BjLVJhEk8kTuhMYkcDcUPc7QLA2svtPBgwytY1DjRK66lOBqiT1qZgy9mTH6bE6WqeVSW2Ru1/dBuzKf8ACfbpwcNJKcKCLygrGonRk0OOUtGtSQwp2VoWbQXAsF01I9hPCy4lNLWPFWxv0O9BuWemvT/I3q19W1WtJkfFquQVOH06M1bND5TNCLIL2mcBfdIIBuSO/AXd6kpCtiVGMNsfrQpZUFFSE/eBOP2+vlRQvV90UzBl2am6r45lkZdylm+afEMuUrEB2o1a0SKly62Ug7m8DfXnrR6YTiDE48RMSOkThVblIJJBBjA9R+VVP1mERVmN1eMwy7KWQENa7SyN/wAVIvio7lzYW4NEqgRQZIkzXWFYRSQ4WaOuiWCOEESiMAvKGuQZG/e73t7OOkzVYikrWzweYRTL8tL7imV20EY0Hu3/AHvZ34+KTmm7MWG4nJQ/N0tS77rM8SA7VubqDt/e8fh248jE0mVgKC9p8VoEK4pKtOTtANw7s7nQAC5Fh9Z4IUiBRMTJoYMhelWn6vrmrOeO5zwzK9DkrAZsaP8AOJHEmIvG6xJhlBCgJlqZpGsqiwVQzE2HKPIWgAhJM9HCnW1BWBMUEMGbMfzRGMZxGrZvmUU1UwKliI1CKhCgABVUKAPZwzTbJAwFIlPknE0z43ipNYdTE3y5Ce9ZzI5v3+jvbiZTOjbTgd1VHwPHJpjQUVY7SGi3xwQbmZRuN5NL7VBOpI7n48QqR0UtQulBDW1OX8WqDik4KrG7RyXJQBxYEgHU/s4k06qVAxXLC6Om6j43SdPaqpmmqpyBGaCmZnVyDYMbhLEfxHKq8AmrDxmK2MfR56VMpejfpPPnaOhh/rLVUvzWK4vXuoSkg2l/lYrd9o1bbqT48Cjzyrg4bOFCJppLI6+NUletn1Q4n12x352sqZqfD6eWc4Zh97Bk1Q1koBG15R9m9yq2A8eDu0sw0J4nbQPurrvTHAbKreo2q3pZnSnDW26D7W1e4AHYW8TxcU0hCqUlHiPye2qekAuLKovZC17n6bcrFeJoS8gTUuJYp8xmUyRUsb7FMQCm9wTu9rdu3EzsxhTre3Gh7zh1NzLj2AJlXMONVL4XSFloaWondoYF+03kxM2xC1tbdzwoSylJ1AY9NGZcKhBOFAxj+aI8AnwquwWQVE8qmZiLgh2O2NSBoBYXsPHi0CaTkxV/nov9SuHZy6YUmROozxSSEEuQwcKXG1IT7GA8fDgbumygyKEFusLEHbRa+qnSCPoNneXqbgl4BA/++yAylULS3CVMgP27KSVQdjqdLc82suYGtOICMaLX1hxXMGaM1YBUS7a2pjo0kYgEtulbcSQNS1rcWkwKSJFABn2WGqzZI0NI1E0u1lY+7vKrZ7qOwZh38OeRsq68TQXR4DJMRPMQu92DgMbhb/Zv7T4njpVTITU3EsBeqSSiwxAXpbI4v2QkFXJGgGtgeeCo21opnZWM0mG0EsEzzncpU7wLg+wfTfjgM01EVYP6UM41uXM2U+EGVvLrS4t4aqSfp+HNqMCtp20DvVfGo5OsdZVVKoqOHWaRjpcG+6x/xDT2ezlkYiqrwNGU6IZgzBmfL1VisoZIYI3anpIjsQxEbV3/AOMn7VjbiFw6TFLW/EJqyH00YzLl402I05igqcLiLSxuLW8zuWJtf2W8OFTpCqMEAgVdDlbFJsUwWCpqgVeRQ1j8Re+vEqTTahQM9ZdmVs6ZO6pr7sdDWthdabafK4iBGCf9VJghv8eaNOIxBFGB1VrezTjtJ6yAHse3N1quY10Pf9fy5aq1nXtc/Xy4rVZAp0sdOWqtc7G1vbzder1rDnq9RWPWu1bH6W84vQgs4pEJsL2XzULH6hxFcfaabXsNautRi1RU1L4nWH/R6RSZDa91C3YEDxI7cAsYwKDU0U/Ndfh+K1dTjtLLaWplLLGpsFQk6fAgC38OCBvwiKLFK1Gavk/Bi6yYlW12NdIq+pEkMsXzsETOS6PHo5QHsm3uB9PFjCiFx00I7NeoEHhWwZFbbw9o3rMz6iMdyO3w+PN1qvFTbm69XAfauPq/bz1arlsI76dv7+br1cwLrbnq9XrdgPHnq9XIBuw56t1zCnw56tVmUakc3Xq5qASQp1Ght+3mq9TVi2LUWFQiorZVhhFyzG9yPYg7sSeWSkrMCtEhOJoB81dRKzGt1DhYNNSm4OvvuP8AWI7A+wcPWrYIxOJopcfKsBQbfEn6uGVIK5hdOerdcwp56tV2AeerdZLflz1eru3PV6uX089Xq9z1er3NV6uwL89Xq8NO/PV6u7c9W68Aeardd256vV4c9Xq9zVervXnq3XduerVd81Wq7tz1bru3N16u7e3nq3Xuar1e56vV2F8eer1d20056vV63PV6u7G9uerVesOerdcrc1Wq7789Xq9bnq3Xdhz1brvmq9Xuer1d+HPV6uwOer1cvDXm6rXIDnq9Xuer1cSeer1cCeardcSebr1dX56vVwZ1Hjz1aqHJUWFuaq0VBeVm7c1VqxXvz1brq556vVxPPV6uzz1errTnq9Xiyrqeer1RJqtE5uK1NMlTiXcDjoTTZNMstTI/Y8eApuahs5N78tWqx7iRzdariT489Xq47rc3XqxF/Dtz1arEW1ub83XqxM+vwHPV6se650GvN1qut4789Xq4Fj4c9Xqxl799ebrVdFye/N16uiwPPVquTSggbQBp4fx5atVj3gdtTzdarkWFvuPN16uvMGthbm61WPzQB3sObrVYjIT2PN16sTOCfbzdariT9fjzderqxPujXmq9STz7n/IXSnL75s6mYvS4Lh8f+6VUoQuf8MafadvYFBPw5omK3tqpXrt+KVV1STZd9OeFNFG14/5xikdmN9N1PR3B+gyEf8R5TbV6qqzZmTPHUjGzmXPmJVOMYk/aatkL+WT4RR6JGB4BQPr5rAVvbTJSYFBTlnYXc+8SftE/T9PNaq9FKCOjjRFAG3Tw7HW2vieUmt1NCqWLkXIJ7+H0W8ear1Zo4pJVso3C1lsO/N16uTxPHeNl1Fx4fC35fdzderlYu1mINux789XqzKvmH3vC2t/1HN16pKIt7EHvbW1u/iObr1SAtr7be0G/f+j6+erdZUtewB8NPA+PPV6soVLHwa2ouOx+J56vVkIY9zceztofDT8uer1cyGIFvDS5N9T/AB56vVwKldAQWGna9vib89Xq7EIJ90i5110+sfA89Xq5kjfYAkaD6/bc/rpz1erIUDAXIsBcE/xHxP8ADmq1XR98e5ZtO57W7i3jz1erxFl3Xv2vp7fHTtz1ersq6jXt4X9gPw+7mq9Xt243B1729lvHXt+zmq9XfxbS5t3PY/089Xq8V92yCx1F7+Hif7Obr1ZkVtzF/dW/h30Hj7Phz1brmAQwTuTqABe4A/X6ebrVZWVlZifcK6208fYPA89W662AatfTt91gLd7c1WqyKntPjppoPq+PPV6soIRNii1jbXtz1err/idmB1va1rdrHnq9WMudlv3W9vs9nt56vVxKv38CRe2nYdjzdermI1Cnc1lvb6fhcePh7ObrdeA0CBde+h11/p56tV0feFj3XQKLfRp8bc3Xq67k7ANL9v281Xq68wLJawPbvbv9P9HPV6shssl3GvxP8Phz1erPbem0aWsLeN/b8Oer1cSm8BWFraLqR/Htz1erjaOM7u+o94H7+2vPV6uSAtYrbbqPb+XN16s0kYN2dr30YA6A+0ew81Xq4e6dBc9uw8fgOer1dBWC/XqB4fqear1c7qLm9jcE+0W9o/X289Wq7sbknufDTuf43HPV6sjWYkg99fdXx9o56t1hdTexOp7EHXT2c9Wq5oLe5tF/E3IsfDmq9WMsdxVNfAfx9lxrz1brvaH99joe3h9IHN16se7abqLXtYfH2c9XqyokYBBAH9pt256tVIVECqx7rftoPZ483Xqw+8lwp0HgNba99e/PV6utNfr7febeznq9XlcsA20q3bT7+er1c5rKDtY6HT4/C3w5qvVHi0fz18Lm3ha3e3t/Lnq9XMi8liL9yST4nseer1clUizk3tYG37f1056vVy2nb5iNrfQXN/HuO3N16vFZdu4aHS5vp8SL89Xq4lFjjDuwRTqSzW7fxPPVqv/RvMGpta9v28jqh7XJzYjnq9XiXW20ePj/AB5uvV3uAFh2Pe/PV6ujtK7Wt7O3h/dz1erjGscSlBoBfvrzderFVUtHVxGGsjWSNhruF/DseXSopxFVInbQU4xkKojvVYJYAamEnQf8RPhwyS8F/d7aSKb07PZSBdzHKaeoUxyDurC33e3igpjGmgZrnbT23/XtxqrVxtdtNL+HNVuuiLDnq9XC1/hzVbr3fQePPV6uNr3A56vVxIt35qvVxsp7DXnq9XQFv1/Zz1ero3A9nNVuuj8NBz1aru/t8OerdcN1hp25qvVzGv0jnq9Xe7xOv1c9Xq9c9+/NV6vXB789Xq9cX156t14keP1c1Xq60PPVuvaDUc1Xq7F+er1cr38Lezmq3Xra29vNV6u+9wOer1dj489Xq776c1Xq6N/v5qt1338Oer1d9u3K1uo1S1TGFakQSNuA2k2P1fRxhzZjW6iYKNmHi9772OvfvxSqm07KdjYj4cbpyu7309vLVqvXA19v66c9Xq5Brac1W67vrbla9XbLHPGY5kBIYML/AHcYKZNXmg26i5VwvN+Az4VXybGABX4ew2Pe3Ce6txcYTBFMuJ1pg0Umn9OtfhlRBUJiUBpXJYRRx2trqCL+63jcfXwLJylTxPiHnRMLfQdtGtydjWN4BgVRlyoq5KinqAoCk/Zsfz4MrPLwxiTJFGmsxFCJhv8AkR+vfhyun00439nGavXf0c3W67J281Xq7LA/fzVerrdbnq3Xe7w56vV0Dqb/AFc1Xq73c9W68GNuar1dMw56vV4MG7356vV7dzVerrdz1br2vPV6uySxvfmq9XVx489Xq63c9W66B56vV6wBvz1er1/Dnq9Xv7uar1evz1er1/ZoeerddXHfnq3XuarVdE27jmq3Xd/Hnq9Xh35qvV0O+o5ut13fmq9Xvo56vV4fHnq9XXPV6u9Oar1dE+PNVuuubr1dj2c1Xq7A56vV6wtz1ervnq3XvDmq9Xdtb89Xq7tcc9Xq705qvV46c9Xq6B01Fuar1e8eerdevzVerj4c3W69bnq9Xffnq1XVuerdeseer1ctvt5qvV4Lbnq1XK3NV6uuer1eOh5ut1xPPV6uuarddW56vV3z1er1uer1etz1ervb4c1Xq9b289Xq9a2nNV6u7ezvz1brsDmq9Xreznq9Xdvbz1brvvz1ar3PV6vd+er1d83Xq9z1er3PV6vc1Xq656t17mq9XuerVe5qt11rzder2vPVuvc1Wq756vV1zdbrw5qtV0ebrddajnq3XXPV6vc9Xq7trzVerjzVbr3NV6uuer1dc9Xq8ear1cLnm69Xr81Xq4n289Xq6PPVuuuar1deHPV6uJ5utVxIvzdero9r+3nq9XHnq9Xuer1dW056vV0fhzderGfYdeardceer1dHvz1ergTzVerixJ56t0EWZei2Qcy4m2K4hQRO0isJEtZXJFrm3jx1LhTsqpSDVSnqM9IgyViFXjGFRmSBiKiArfcmw7rKfHb4/wBHBRb3IWINEzrMGRRbKbrNBlt/nPJEAur2UvZHvZjtJ22Y62uLH6eOG2C6sm50UNOLdJsk+qrBny7mIpTVbwmqo5muo3kD3oyP8X7y+3jaQben1RcVUt1p9PnVL094s4zFSyTYdIzeXURHegA7HcNdRrw5QsLGFELjZb20WTMVH/N4VxWmcOZO9u+niQOPUlNMGFiaqnXBapN8bmxVl3e97RbUaaacdTjTZwpL4zhn8mxEwQPviP2WBGo9l/aObIirAzWBJ6Ly1CglyPeuNPh9XKGr1xSo+WkJjsFsSBb6+Vrc1I+bE7AuD7wtcHW/9/K1asiw+VPGsjBlbW47r7bjwI5Wt0tMJxZpDHT1sKSFTYSahtdLEjw40RToNWWei5qGLM2IV4wx5EpafaiBrqHJ+0wIsR8TxG5spc1RpMfSTP8AFiGE4hAFnPmArcaMo3Kotof4cSTGNLokRVNfUjLnl5qq9xCFpGuAPEE3vfx4Zg4UUKGNBm2GOql21Um4uPq5aapFQ2w2dls1wp1X9vNzXoqOMLJfba9vZ489Nais38vdZLHSw0B15qa3FOkEM0VnvodCbcbNOClVh1S0LBAeMmnxQpYLWDy0sbfTxEqlaaFPCpklQFr7D4ft4XKpemlSmBQzKHiWzHw72P08S95FKO7mlll+CSCVImBABI72Hb9vEjhmlTYih3wLD1lWPy+9h+oHCJa4o6SiaeMzZPXyFxOlXUD3gL6/6w4nbe4Gnls8aFTobgX8xxtIpSViQe/oSbXHbjLmNXR4asDxLp/k5cCkOIU0QmhIZJCO9+xYeN+OJXFNKE059P8AEsAXElSn2ReXptIs6fRbw4X3Oyn28KWGYcMgxCKqrcKkQtCryN5o090E6MOFzaopQqgE9LvTTEfUT1vqs14yqw02EKJVSRbxsI3CxRE62BP2uGrrwZTFIwnUaO91X6c5b6f59fOuHQlYaktS1qwv5ny7TjYkqN+/AWFiD7yaG9uXYUFjUKQOEjwmuFA9TDGERyN6hWIOjD4jx4cikRpwszKAxOnHKpUKXvy4qtYFTUa25etVJVbfx056tVzBtax5uvVxmbQN+vw5uq1xWQHtzdarlYSqUbseardR8QwrDsXo3w/EoUmhkWzI4uD/AG80QDWwYoo3UT0kYTjbSV2RcRlwipN/d+3Gb69u4+riFTAOyl6bgjbRfKb0wdWcJxAUtQ8NbHbaHZ/dIA72te5/v4XrZJ4UvTcJpk6hZUzl0iw1MXzJAKyIKI0jja6i/YFrW14iNsdlK03AOygzkz9mHFitRS4fHE8ibUll2lgR4KvYW7XPG/y4RtNKO+KuFBBiPUPM9fiMOD4HL5seonlDMA5v7wAHYL+fbi4MJSJNJi6TgKt+9NmLz4h04w6TFpRJUgNE737lDYWJ9o9vF9vAFFFx91Gb0268M6LqhVC3W415uq0xS6aHl6pUNz7OWr1cI3sw156vU/wvdLjlKuKkqxHfmq3WZXAaxPNVuvObjTTmq9UdlJ1HK1uvXANh25utVMhJUjm61Qy9PeqGM5UlSimlaXD/AHt8BOnvf4f8N+Fb9uHMeNL2ninbRlsAqenPWug+UxekFRi8MMjLA1/Ip1BKgIfsgMLFj3PAVdWpRtFCZh+dhomGbOjuNZZxyepx6FZHEu2CKmRjDsHvoEe3vFO9+BFaS391CZC9eyq1ut2C5nw7qImLYBBJg2G0iPNdWZXl3r/pIksblHJttPt4bMOJKYVt4U0pJmRQO+nrOme+nFPiGccl1klDWLXtURoD+iNgCEljNldSNCD7e/BW8wi4gHo2jbQfS6pqY9lGOzt66MUzp06xnJmb8rUL/wA2pmSJ4GeM00rgq80RP2e+4DtfQjW/EacoKFSCDj0U5+fChsI9aMx0E9WXRXJfS7DqCvwqaaXB6GmpZ4JGMQlCR2dhu080tYoB9q+hHA69aOoWZTM9BwNGqXkLSIVFGGTq36KOseB0GRcKzLHTSxD+Y0VNVsAUkcET0jEj7TAlWW/sYcJVtd0AFBScegwD50ZJWVHAg4cDwpMdEsay7W5LqIcHj3UeWsZmwrFgu2SWNZTaOWOVPdttZd3t1Da82QUp1Hpx6YPGqcY5mkD1G9JNZlFa7BilRJiUlTNU0s1Mokg+QB3+cy6MNhsD3GvHGivZt6PKrqUNvM0VXqH6eM64VhpzstLLD8r5QnkhuI9z6q6yDQXOoHt7cN0LKkwRhSNUBUije9MfXr1pwbJ9f0V6hVMWN1nyDijlr4vNNXRSR7C8UujebB9l1JJ7HtxcPCnn2UWrQFKmq6+odZilbgaYfgYUCTzaeRrgCEh1ck27sRaw9nGGwAcaWGgbwzAYcOqYJKdmSR1nu7Hc7WbR2v33DThpqmkhFWV9A6VBkKhmEm9W3MFHb7Xcj6eDG1HhoH3R8RowaDTTtw2osrmo7m/0ctWq5SMbfRz1arq+lzpy1arKptpz1arlu56vV2G56vVzDDnq9XK9jz1erKp1+Px5uvVKjQkWPNV6pqKq89Xqzx/asOerdZrjmq9XO/581Xq9e2g5qt1nR9PZzVbqSD7ear1cu3bmq9XIHm63XINrz1arkL89Wq718Obr1d83Xq6vzder1/Zz1er1+er1ZFOtjz1armL9+br1cgbc9Xq5g+3x5uvVyB8DzVersHw56vV3fw56vV2Cba89Xq5bvHnq9Xan283Xq53ubc1Xq5X56tV6/N16u9Rrz1er1/Hnq9Xr66c9Xq65Wt16/NV6uuer1e56vV7nq9XIHnq9XINrYc3XqLHm30p9MM/Z4peo2IpNT11NUCZ1gfbHKUcOu9fpGtu/CEsBRmmlNBRmjG4QtO1AJKLbskaQgpbbcsb2tp34uZA04UoNTncb7DT9fbxcKpXAnjlariTppz1arGe/N1uuuer1dX56vV4H2c9Wq9fnq3Xrjm69XRJ5qq1wPs56t1w5ut1xOnPVquieerVcTrzVbrgRbm69XE89Wq4a256t1w56vV1zdargTbnq9XFxdeerdV9+pebHcKzMs1RS1UlD7rU1VB7yRk2LxSr3Av48jrMm1d5J2cKSOEijVYZX78vU2KV1oi1OkklzovuBmJv2twaNqhAJ6KVCo+Sc85UzhUM2Wa2OsEdwwQ6rY2uQfC/Y8q08l0wmt7aFsHS/t4ZVqmXHY62agK4ef0lwbdrjxHE7gJGFVVWTCnqRSD5obWvoD3A+PKsyBjWhToVaSJ2U28sbvpse3FBMVaut9xfjlbrxY89Xq4Fj3HPVqut3hzdbrrfz1ariWPPV6ui+nPV6uO4c3Xq6LePPV6uBfnq9XFn56vVjLDnq9XEvbnq9XAtz1erhu1tz1erGWv25uvVw3Dnq9XEvz1eriW5uvVx3fHnq1WNmFtOar1cNxA56t10Wvz1ergWHNV6uBY256t1xLc1Xq4l/ZzVbrgW5uvV0TzVeronx56tVxJ56vVwvzdbrq/N16uBJ5qtV1fXnq9XHdz1er1789Xq6vzderosAN3PV6vXvrz1erjfnq9XV+erVev7ebr1dX8earddE21PN1qui2nNV6vEi+vN16vbuer1dbvZpz1erkCALjtzderrUkHtbnq1XIH2c3Xq7BFvjz1aru/N16uQPN1quV+3LVqu72PN1qu9x8Obr1ev4DTm61XW63fx56vVy3G3N16uifDnq1XdyLEc3Xq9ci1uer1dX56vV2Gvz1ar24Wt25uvVyJN7nnq9XYP389Xq6ue/s5uvV1f2d+erVeuebr1evbnq9XEjwHPV6vFrXJOl+brVBhV9V8tDNceS6KQzVjq7HZqq7BcqxHY24hTdIU53YMmqzSwgzDRiJpawiBUAJdtB+p8PE8MSNNbGNZVrMUrQHoIlp4jrvnvuI9ojHYH4n6uMgk09ATtpmiy/j1GP9Fxd1W7EIYI2Vbm9hfWw+nngCK8VA8KziTOGHm8kdPXqP8DGJ7fQ11v9fHBVDFe/rakGmJ0FZTHxvDvX/kKMnnpivaZrBL1FyXAStRXori3ubH3i/Ybdt789qreg1xGfMMqCP5ZSVtYfDyqV1H/IUm0W5aarpqJi2YM6Q4XU4jQ4VHTfLxSSgVU+5jtXdtEcIOp+J5dUASDWgBRAcfqsx9QKs1+MMRVVDJM1NTDbtLD3FJ1a9vDtwLF3Ga0XNWEUZ/pL02y5lXCExqppPmsXmfdFFISyqSLDeDcAeJJ19nFiMcT6UoQnCg565Zqq6DMX9WIZvNliVZqqQC4Lke6No7Ko0VfZwiunNCsauslUAUB/T7L1P1u6iS5QgLxYXhyB66SIBTHENIoUOoEkzXI8VUE8NrMd4JphSasnyVkfK2QcDjy9lGiSipEuxVCSzMe7yMdXY+08EoEUmGFK77RLHlq3WK1yGGt7jTnq9VPPq2p6uo6pY1iVYD7hVIUPbYqAbvoPhwPuq8RFElwPFNBZ6LenuYsR9V2W86U9SKYYdDUSSXZSxiEZUbBfQsWtcjhc46NBTRjlqSXQaujxrHKqtxyrwbLdG8UUQV6mpcqq2VvdG5ibgnX2X8OFVugD7qkNxROyipZxy3h2AUGI5uzvik9fVVW8IqOZIoYtbIi6GRz4sbC/bTkhMnUAEigq4IMmqJvVtgdBm7HkrsGjGHQQiJGJj2lFYnaoC6bj3b8+HaVRRKtOqmjplhOMYD8ljVRdKORnWnc9m8nQ2HgNx1+PbiN2FiKUtSnGttz0j+r/AKLdfOlwi9cOKUn8gyFgqU+XcCRDHHVz7GjapmVNZZlUDbchR9rgTdSkgpcklI8A4T1xxo/GseJqBqPiJ6PWqPPVp1zzH1KqpZcSxmorsKw2IUtAtTUM60tFvIhp4g2qhV/wjXlbK27sAq+6Meeir3L2rZsquzFM1SRYmIzKIaRt12IK7Y7algexYW7+HbgnSmaI1KilHm3OmV8ayxh2FZKi8qeFEM9SAWMrC4baL2F+/wDDjqUkbabUqdlN+XOjnUWHIM/qjzDgdXNlKCuGHrXzQuaN6jSRacSdtzAG4GtjzXfJKu7BxqvdkDWdlILMHVPEswwT1UcyRPUs3+jwIEhANyCfGyiwA+GvDZDMGixTsilx6TPTNnv1J59w3p/09oBiOMYniEUcMCkhiVBYgM2irbVnPYe3Qck/Jcq/mKiSQlKPEtR2JSONAHNcyTlyJIJKsEpG1SjsAo6PrzwnqH6Wel2OeifqBlPBaTHJMRSqqcapbz12w0w8qhWoB2ilQXYKFUlyd19DyUc8eTaWqW2vElwCFDARMzBE6jskmI2CgDkqfz1wX1akqQSCk8Dsjojj51WTkwUlDliDB4FQtCB5hexYAe0e08h1s4VKaxjUPOWBV2N4lCMOjiij8opCWcbgQbs5B1IPieedaLhwrba9Ipno8jTZWwZcanrIxJVxt7rEk7r+APawHEy7cNJ1E0pS4VmAKQ1DHjONynBMKQ1r1IAK30Cqbk/BR3J4G1EJxo7AJwq+78Ov0P4nlLMUHqI6405pYI6aFMHwgofNll7tUzR6WVf3L977j24Erq5C/Cn1oR27BR4jUf8AEp9ZtHTxSdJMkut45lbEAJBKHkkJWGnkZTtUJbcyjXSx4vsbefEaRXb2nwiqIsWoZMTrP53irvLNM1hIxBuw0tYeA7AdhyQW9kUC19NOeXcBqFrZhTws+6MhnRdRpe49v0cVaKShU11HlCvxTzsOpEtJT/pJlJ0jA7FvC5B4jUilINOGG4dVUmIxYYsrWYs2/bYEgXa30DQfHhS4KWo21ix3EEk8mlrEepE0hUI1jsA/ea/hfU2+jiClwrNmPKgw2gnZy1QAqGB07X/dU27a/cOaBqyhFKnph1IzLlTMsGIYc7RSShEeJSAjWPa3a/sPgebUkKGNaQopM1spZcwHpt60OmmF5ax1r4zh0RqVmjIDr+jBaMMSQVPZrjTw14HwgtmjwrDgquXrnk6v6DdVIs5pItBK4DUNME82VKZE8osyMNoDsLIWOo8OMlWvCnkDRjRWKPFcPx+qr8bz3SCUTh3TaLSRm97ADQA/R7bc8cMBXkkKxNAvmp8NxCuFPh8bJHOx3eDAixtfsQB34pRIGNMLxOFR2rFw3Bau9o/OYbiq6MvZCCdSB4c3tNa2Cg+y4mLSStUTorwswEasf3gb79fh/RxZNIoo2WSK+qocSw2uwyyvBIjEagnS3u/GxPG17KujbUfqJ03zDnzqzEtO/lR1yRNMq3LBJH2WsPDbc8oh4Npq62itVGbxnK+Ken6jw+jwJz5eNSK0RuWusFi6i4H2hYCwsOE35gPz1Ubdz3PrVgvpuyVWdac2U+eaWJo8MpZ6eOvsx2PsIvHp9q7Xv9/bhDiTFGqyAKvaoUiFMixKQgsFBFiAPD4W4biiE0jeqGUI899P8Xyk5IatpZViYd1lUb4WHxWQAjniJq6TpNROkWaps79NMFzPWDbUz0yLUKe61EX6KZSPAh1PPCtLEGhIBIW4H8eXpusqn2+HN1Wsi/Dw15cVqswFxYcvVa5297Qc3Wq9bcLc9XqaccwXDsx4PVYDjEQmpK2J4Zo2GjI67WB+kc3Xqqa9XHoFydl/oRWVnpswQrjVFUJVVQlnaaSajRW86KMPpcA3sNTbhM9bJiQMaQusynwjGtctun9PiFc5w2lfy0bdIF1PfVbnXT4cKdZFBXuz0Vdj6GvTNhvRTLNX6k+sVWcpUXym3BK2KV1q56iQXZEpW/yyBVtYizX9gvxe2NI1GhRaN9ziaMXl/wDFmyVLhUlFi+XKufGKLd56RyxxI6qbI6Brnc4sSo+yeP8A5kgbKNxpX9po0/pm9cvTr1GriMCUr4BV4bA1VJDVzI26FfturC2q9yve3FTT+swabI4ijU5Q6kZF6gU/zWT8Ugr1/wAKPZx9KNZh93FiXEq2GmqXAsTpx6tVyKk6r4d+er1dhQPd9vN16vbTe3bmq9XPaQDbv9HPV6uYDBrHxHPVuveckcqwTMokkuUUdyB3Nvh93PTFeikBmnP+HYIxp6ErU1PjGv2FPtkYdz8B9fFzVuXMTgKSOPBGG00AeL43ieOVXzeJzGRvD/Co9ir2A4foQGxAonUsrONNQW/HabrmEtrz1brmBfnq1Xe089W65WJ+HPV6uXPV6u+er1evzVer3N16uWna1+ar1chfnq9XYUc1W69bx5qvV635c3Xq9b281Xq7t7eer1e7c1Xq756vV63hz1brv4c9Xq5W8ebrdd2tz1ervnq9XVhz1ervb7ear013Yc9Wq7tz1eru3NV6vWtz1ervnq9XQHPVuu+er1d81W69z1er1uer1dgc9Xq70789Wq5WF+brVdjvbmq9XtBzdergTz1brgTz1errxtz1ariWUC/PV6oslQBz1WioD1BY2HK1aKwE89W64FuarVevzderiDfnq3XK/PV6urgXPNV6o8tUkf08tFammapxIEELxwJqk0xzVjOePAU1NQ2c315etVj325uvVwLEm556tVwvrfm69WNjt156tVhZw3N16se61/Hnq9WIt4jm69XG9+/fnq1XAk89Xq47ie3fnq9WIlrd/o9nN16uBJJO7Xnq9XEuAbc3Xq63H6+eqtd+6Bc6X+rm61XRfU25avVw8zv8Nfo5utVwLEjQ9ubrVYwwOpF+brVYi+42vy1ermN7HTW/N1qk1njPGROlmXpM19S8YpcEw6MEmarlCbj/AIUX7Tt8FBPPTFeiqoet/wCKXUyifAPTXhGwar/OsWiPbxemor308GlIH+qeVmrRVU2bs1Z06nZhObOouL1WO4oxLfMVchcp8IY/sRKOwCqNOVmKtFRaSiEa7igBa9idT93gfjxomrU4CI6LoF7m3c/E+255WvVzAC/ZAW1/v+n2fRzVerksRNgBc300v/bfXm61XQVQCB7b2He3c2+vnq3TgK9ljEUR26EEAafTf9ddOer1RVQtZCfgAfH6bdj483XqzCME7U08e3s9vPV6pKjTao1HLV6sgj3C5u1uwFvD2eHN16pKbfDT6AdPj8NeerdZVcm72ue9gfb3v43+A56tVmCLfax1Bv8ArfTnq9XlIKjZYXIsCdPov4m/hz1brsAgfH239p/p56vVyQ7xaNfA6gfxPt56vVz8pSbOQdwIPhYW56vVx27hYi9tNe5v7P1/Pnq9XgLgk3BGnha3fT8tRzVerkDqNfdJB737+B+vnq9XQJKgamyk2+Ps11+vnq1XY3BVLAsRbudT/f7Oar1c1RgNGFhr2+/vz1eqRHH5n2TbS+na/ifpI56vVzkgjQ7fYfaPDmq9XRVhdm0Fj4+3m69XKJHRhIhtt8dL3+Nvy56vVyaMKwFjqNNfz+r289Xq7Uggkg+zv2Fr+Hbmq9XNQQpIP2h20Onjfm63XiHZjsW1rX7afH+3nq1XErdSzHw1toOer1dmyks7AXGv6+3nq9XlVQAI7llHYG/x/s5uvV0Ulvub3SRruP2bjsRzderwUauFLDW/YW+OvPV6uBCbQSTYkdjYf3ntz1erykrb9zU2sPb3I9vw56vVzRSAAT2GoH7b/wAPDnq9XFAy6k2B17E/mP1HPV6paINo0ZrdiSLAeBHPV6uJZhfZcaWGvh8Oer1cvLVV2jRiNTfU+Og56vV2pQHXw+I0sf489Xq5S7mAOoA1Gve2tvr56vVwIW1vv1+sduar1Y7G110/s8faOer1ZdrDTXx/v56vV2RY7ibkfG3x7Dx56vVk3ELvXUjtbw9t/bpz1eriCASzXvYDXwH9nNV6vEAgsSdPC4N/Zz1ergw3g6nW4A9ns7ePPV6uWxJG3MQL6mx1Nj25utVyTYNF7HxOlv7eerdcVO73yTpra3jfsf1156tVlDvIw2aX7A/xHPV6sbsd5JO5vafD9fhz1erjtLDcxt8faAfH289W68HdgQlzpbwAN+1voPPVqvXCgbT7fy73Ptvz1erEx195r+NgR9Pf281Xq5xhyWJH2uw8B8eer1Z1gmkawAO322A+Pf8Abzderpyi1Cw7zLIbFUQFmIOllUakfs5uvUqsOyfjeJtumVaKIW/yg3yn2BUGi2/1jz1Nk0JOE5HwDCnSSdDLUAG8spDtfvZR2X6hytVmv//SvRNz3+7kdUPa6tfUfnz1er19Ne556vVx90Lb2fdzdergzC9j481Xq7Fubr1dk3Nj43/Uc3XqxqfLIjiWwHtPhzdepqxjLmFY4myviDMNVYaEHwIPFKHC3sppSAqglxjKGLYJeWANVU4vqPtgfEdjwxSpLmzA+6khSU9dJmOSOVN8RuB30/iD2PNERtrQM12Rp7OVq1dEW8O3NVuuNr/Dnq9XR+7mq9XDTtz1erphfnq9XA27L356vVxGmv8AHmq9XV7ajnq9XH6eerdda+PPVqur2Nuar1d3N9f489Xq6BtoOerdd7hb2c9Xq7JtzVer1/Dx/Lnq9Xr3056vV2ddTzVbr1wOar1eJuT+fPVuuW/281Xq7B8Oer1d3A7c1Xq5jX6eardcg2nu81Xq6uOerddAm/NV6uQkMTxv/hdP+VhxM6PCa2KwQxeQZYrW2yyeP+tfl0GUjyqorNew145Vq7BJ+nm69XrgX005qvV3u00+nnq9XYYd+Vrddk6acpW6Bnqhl/NOM0+3LlatKSLMzLc2/wBU8C11aqfVIptckYUWfHMSznknBYcupjHn1MjyShZSo3aabWPZb+F+R29cO2ai2lRHTFJiNIFOmROp2L0lZQ0GcXUCsurbzseIhrAqP31P0/Rw6yvOXEL0OHUknbxFVmjtYaWWLb7OxBuPq5LK9tLE057tdeM05XRa/N16vX05qvV3vv356vV7dzVbru/s5qvV1c9+erdcgQdRzVerq4+/nq9XR1Fu3PVuva9uer1d39vjzVeru/389Xq9fw56vV79e3NVuu+er1dEg89Xq77eHPV6uPx56t11fXTmq9Xd789Xq9fx56vV4a81Xq8eerde0vpzVerrtrz1bru556tV63NVuu+er1ePNVuvHm69XR5qvV7nq9XhzVbr1rc9Wq9z1bru1+3NV6vePPV6u/jbnq9XZH6356vV3oPjzVbrxPgOer1dE89Xq618Oarde07jnq9XLTmq9XrHnq9Xdr89Xq9Yc9Wq7tzVervbzdbru3PVuvc1Xq65qvV63PV6vW56vV1z1arog+HPV6vW56t14C3bnq9XevPV6uNgDz1ersfDnq9XrW+nmq3XY56vV0RrYc9Xq715qt13bnq9XgNeer1e56vV7mq9XfN16vc9Xq9z1erokDvz1ervnq9Xuer1e5qvV7nq9XXNVuur89Xq9356t16/PV6vc9Wq656t16/PV6vePPV6vduer1e56vV7Xnq9XQHPVuvc9Xq9z1erjytbr1+ar1dc9Xq9z1erom3NV6urWFhz1erie/PV6uHN16vc9Xq65qt1x56vVxHfm61XQ9vPV6vEEnm69Xjpoeer1ceer1e56vVjYkc9Xq4c9W64nXmq9XE3APPV6uJJ8eer1Yzbmq3WJjrfnq9SZzTlzDM14YcLxRLqb7WtqjeDD6Pz5YK07K8RNU3epX0r1GE4zVYhhcCOKzc0kYUhCCCDtA097vp2PBJbXXA0UPMziKr9wzqLnXovhDK4kno6CpVGjckyQe9f3Se6/D+PBGpCXBRMFqbo5mEdXOnnVPAHw7OKCowitEd3Vg7U7kWJKH3tm7uO4+jhQWVNGRRul4OiDRBevvosxTL89TnPpLMtbRMSzUiHcVRtQY27MlvrHjwybdCsDtotdZ04iiFRrmXIGa6THKUNhuK4bNFVRNbVHjYOrWII0YdiCLd9OGjai2QobRRS4gLEHYa96iusOY/UR1ZxfrHm6gw/DcVx2RZqyLCaOOiozOECPJFSxfo4vMtuYIACxJHfl3nC6ZNNsthpOkcKL/IssdRtc37A8S0oqXHIrMVN9NB48rV6lRmPbuQkt7O3Kmt0t8vZXlx7FqfCXnipWqLFZp5Nidr+8fC/h8eJlq0CaeSNRijsdPehuQcJydiePdRxWVwkR4MMqsMlhNOlcoEgSpL+8RsuSgsbag8KlPlRAT6z0UaJaAEq9Io1/QapODYBVR5Vw6ZINiJUyI24+Y4O3cTqDbw7ePLmTtq6YGylHU5rkwamMlQp+beRgSp03KPtfTY+Gh5Qpp0KoufWXJGC435GcqeLzRVoRUeXptlvqSB2D9/geW1EYU0pAONF8hyRljEHSiLS06Ei77d+32m2hIHs5ouEVoIBrFV9IJaqZocGrIqmOME2tsa30N3vblO/6RV+56KY8b6bZiyHNFLisMbCphWaMoySoUe9t22+1h4g2I5dDwc2VVTRb20gJsEVjoQbntfse/3cf1UxprCcFkC+4CdQO31/XzWqvaazxYXLT3Dix7fX7OeJmtxFLPCIwst397b/AB0/jxIqlKaFbBGYuHvtI7DXTXxHC5dGKaGfA284KJ9B3P0/E/TwpXRmjGhNpMMWaRdq3awtbtbw14WKVFGITNDHlnDZY1BkW1wBe2p4TuKmjZtNDnheCQ18Hy0oBVxZh4X4TqXpNGITNCx0sy3/AFPxF5JI/ckBBO21xfTv4jiwL1CkKkwaOLNVYfiGCJWGmEu5CjAr7rW7fX+fEskVqKAjA6ygXMcyVNLYr9lwCL/6rfs444dSaqkQaET+SYljWBV9Jl9HkNUvlxhb3uxtb2/RxAjbTqiBto02VMuwenvJ2BZZo6aOaeu3T18uqSGQBWWMkake0djxS4emi4K1UsMbrqTMWBiOkpY4lqC/mxKblrm+oPYDwtxeyuKRrTNB5DT+SxicWKG1j4cOgaSmpTKAvHQapUB4gT7OOg1WsflDS3LVWu9pH083Wq4WPfm69XB1LIeWqpqCC19ObrVSo38T+XPV6paNcac9Xqzja4uOer1cxAjaE6/s+nla9QOdasu0Vfkiop5IldS8dwR+8GuLE8RPDClzJxqqfrbhkmHSUuAYGyo9Qpd5F1KI2n1E9vp4Xo6TRwegUwZEyPDh1P5UsaxpFfazgA2A96x72PfiF53VSlCIqzHoC+HT5GojhzhowWvoAL3+H73x4aWv20S3P3UaGNgFAH8eHFFdYZd202+4c3WqT8z2LBuXqlRD7Rpflq1UU3Bvfnq9T3SSMI7HlTVhU8N4crVqyb7acrW65qf4flzVbrlY+HNV6vBb/RzderKgC/RzdVqdE5Hc89XqWOWs3Zhyo9RJl+qanNVH5Uu0D3kve2vx+viZxoObaUIWUbKNnkLqfgXUDDYssZqdKStgiHluzWR5PslkP7htYkXseAq7y8pxTjQnt7ucDQJdaujGR+oeXagxTpUGMIBPBo2528vX/UJ8RoDwLrtFNeKj9FyFYVW91R6CVvRbCmjxdUhXEamqEaKPMaKOFVjG5R4v31+ngmtApP3UT3K0r+2q6swQL71K4sEYgH2+PBmDQeipNBg1ZVEVErvJGqDbe5AA7fRY8RqVS1KaB/HqeJ6x40bbIrbgVazA99D7eb27a3s2Vd3+FdiVFH03zDiFRU05kEpSpo57IkoVNxklv3a1m3fDkdXyNLp8h5R+lChhUoHrVm+X8OGYMfo8x1D1YRIUSGpD+ZTgOpIREHvGCQH7JuL8JkN+KaWKWIihSbJWVM1dPcQwLMKU8+DzRCHEI6ZiqwvCP0NVDfS3tHcEfDhwk4RRadtVoeoroPkHKFdhmF10bDCKdErKWqgcfPmd12yPEy6iO9jYjvfuDxpS9OA2e+nUicTtqvnG8JoQMTjw2mkp4EqEeNZLkm6EBnJ8WGo8PZxxJp6i6ZgxF5swLlbCSz1OyxmCk+XGmrpftua31cPm0wJNFyjjAqyT04Of6gw0oJKwySIL97Xv+3gpszKaC12IXRloxp8OHNFNZVuObrVdSqTqOer1YwT9k83Wq7LEctWq5A/dz1ernc89W673aXOvNVqpKoSPZz1eqakQ789XqkqNBbnq9XMHx56vVljb3xzVbqWbnXnq9XG+thzVbrsNpzVertGsdDzVbqYjX05qt1lB56tVkvzVerkPjzdbrl9HN1quX089Wq98ebr1dg83Wq756t1x8eer1d356tVzDEc9Xqya+HN16uXPV6uQNuer1eub689XqyC/PV6vA356vVyvz1erlfTnq1XIN489Xq5A+3nq9Xr89W67vz1ar3PVuvc1Xq756vV1z1ero8rW694c1Xq6vzderu/PV6mnHMUfBcOfFFjMqwkF1Hfb4kfRxpatImvUXDqL6hBlLpxQZ6yo0M3m18lPMkmpXZdyjLfQuvY/dwKP3KkgadpJmmnHQgTUrpnlnqDS43SZpyfjEc+TsZUVgpJwTJAJRueOMjTR72P5cftmlphSTga8kk48KNDJ/iHBSKcrATfjlargT483Xq481Xq43tpz1erq/j7OerVcb+PN16vbrduerde3X56tV7dz1erjc3vzdero89Xq4+PPV6uJ9vPV6uF+erddXPPVqujz1erGbEc9Wq4nnq3XHm69XVrnnq1WM37c9W6BPqVnnKmUkCZgdCJQwCHba/huvoPr4Hry4Q34Tieim1LCNtATn7Okucug+NUGVbvi4otrQRXLWLANstqRt724k78PNwPWmu8CwYoEPRTlTPGF4xU5rxmmmo6G3y5EoK+c7H3nRWFwiWFvpPLWySlWqmLdJG2rP6erp6lb07q9tDtIP8OCgGaX1mJvpy1eqC8NUmICpBBhkQAjxDL4j6eNAYzWqmbrRHXvpy9brEWPYctWq8HPbm69Xi/N1uuJfnq1XRbnq3XAtz1erju5utVx3c9Xq63jnq9WMvrzderotfmq9XAtzderiX5qvVj3W5uvVxLc9Xqx7zz1ariW56t1xLePN16uBYnnq9XW7x56vVwLeznq1WMtz1ergW5qt1x3c9Xq47uardcS3PV6uO4c1W66vzVarhcgc3W663c9Xq6vz1eronnq1XAtz1errcOer1cSfbz1brq+nN1qut2vw56vV6/PV6ur89Wq9u56vV1f2c9Xq438Dz1br1/Dm61XRPPVuur6WOvPVqvX8Bz1erje/PV6u7+HPV6urnm69Xd+ar1ev7ObrVcgebr1e3Hnq9XK9uerVd3Jtblq9XIHm61Xd9ebrVd3HN1qvXINvDlq9Xdwe/bnq1XQ0uBzdbrs+3nq1Xrjvfm61Xtw8Oer1dX9nPV6uwR2Hfnq9XYOnN1quV9Oer1d38fZz1erq55uvV38O/PV6vXGoGtubr1dXAN+9uerVdeGuvPV6gO634/nehwSPB8i08klVV3DTIP8mvbT4n+HCi9U4EQ2MT7qbVPCgB6Z9Ocy9M61s4ZsK1r1EbrJ5ZLSQF2uzkdnv+9bUcK8uy9Voe8XtPuqjaI27aG7CmGb89JPCwmw3BhE8SodyS1MqlvNYjQ+SlgoPZmJtpwVTrPUKWkd2Os0YC53WY6nl6YrxI7jXnq9TPjuKrg+HPiUzABBoCO58OUUrSJrVM+F0lXjmHQYjjczN5yhlhiJjjAOouB7zEjvc25pPiEmrTFP9LheG0L3pII4m9oUX+/vx0CK8STTiD3t28L+36eWqlcWClSrC4INwdb3Fjz22vUhsudNso5XrJq3CqazzsXYu2+xOul9dPAcSBhIMxXhhsp0zJi2B4Hg09djLJT0kI3yufdAt27WJJPYd78cXpQJOythUY1WP6gvUJkqnwrzMIwBWxWtkWgw+aafywrSsAaqoRNdkV9xvqOBqG7swRs408i4CRM0br069FMP6G5RkwaGvOLV+IzCqra4rtE8rC90W+iD934cFLDQbE0wteqjQw+8gLd9OKKpWYm1jbnq9XE2I0156tUW3rn6d8B6xxGpjqWw7EQoXzlXcrgDRZF0vb2jiJxgOGaYcbDlBv0f6AYL6ecYwytirJMSxOvkaOpqdnlpHBa7LEnhc2946n4cJbhgJBoxsmw0ZpX9d86Y3k2nxHDqPC5jh5UmepBZUKsL6HsCuhOupI43YspUrE49FHlw6QMKKH0XOJ9U8cqqvHKiWCgopTAaQOSpsilHbwPf6BwXXL4txAGNETLZeMk04+pv0gtP02izFk6i+ZlmSR/0Z3GTaSJLKdBcafnwiavtSvFRm5awMKq3x/EMTylNLlrE5FWnpUhWKELom2+o8SSSSfjwQjxY0R/bhQ6VGK1dOlNK8qx0JpoUiuw3lVALs0YN13sbKD3GvEumaV6iKATGsS/muYEZ4RsjmEhEikgAfZ3KDr7bffxTpgUm1SaDLNWE4fJBW1EcjTVFVMxYOQQSzBbXB0t4Dj7dNrrnNFHlvAkWJFHkMsJKqGuWG4KAO9r/ALOOEajVNgoUepPqU6s4p0gwT061mPTSZOweV6umwZdogSqmFnmKrbfLrYbido4yyyEq1dc+uyfOtvOEiOqPToor0WCVe9paBS/lk9wAEBu20376d/Zw8Suico6KHDoJ6oeovpb6iDPvTerbD8XiBeCaHWSJmTb+jPhYcH+VZurLNWkBQUIUlQkEdYoF5llaMyAC5GkyCDBB6QaBLrt6hepfXvOk+aczV09VUVkxlqpZpSzySE3Ys76lv4dvDmsxzVzMlal4AYADAAdAFKLHL28vRoQPM7ST0k8TTFlKoimwRYIdqFpJDNMWI2Rg7gqH94nx8DwlQuaOFJpb5iz7hLV0EGC0X6OniAMs1iWL2ALMfovbi5V0DsGykyWSNtILHMaq8RrIpsQK1axhHEKi11193/D29nCB9ZWcaOWhpq9n8Nz005SxbBV67Zjw6mkp2WKDCUMa7SyDfPNOWHZHG1VF7214B7t8nwe2hXbNR4qE/wBdHrnh6SzjpplzEFfMFay/NzU6W+Vp9v2PMP2pZDYAAAKNT4c3a2neY164uO7EVra4zXVGZ8Ulmq5VV/mGnAUHYsjEsZGJ1die59vB2gQIoGLMmaETAMt01XhcNRK71k6F7RWs246rbhk2aSLFHCyX0PrcUoqKrpJZ3nqIi0tNHFdkJFyBtHvHtf6OSFb5cX0gjjwoIPXoYJmo+ZPTvVZCwqQY0ZVr3/TSQgbPdt7t1Oo29zfvxm5yvuEnVtq7F+HThRRsWKh1nhYqQ1tbra1z7x8AO49vIzcFDNJpKYrjkdVh8tTEyxB3vDLa7SOtgVFuwYnx04VmjAU50MeYFjNZRSGLdGQ8bXYMFGmxSe99OUq1MFVHicyw/LBluFHm2K63J7+BX+A5em6s09CvqAjylnKkyxS1LB5IfIoJkGpnHeOQtqTIey9vHiB9OE0vYVBirR/WL0qfqTlemz1hlMs1QIIoqxmF3D23KxcaWGo9nAyVaTQjQAoRVNebcsY1RU5qKmFqUSkoh2sQwGm5QdSttP4cVJVNJlJil30m6HYNmTLE2asTl895451ZHNo6KmVT5tVJfuwtZR4nQc2pZ2V5KBRTcTwOOuSnwSKd5I4d8YZQbyRi5U2H758R4fDigKjGmCmcKDLGKinw2oo8Fow8VQsg8xidQCbrZfoGvFiTONI1CMKNB0wqHmx5KyVD5NJJ5libKQNSWPs8eVUcK8nbVi3QHJX9dszVWYcQ2mmepilSM2G/Ylo4wfZrew+vgefVpwFHTIkzViFd6UsH9RmGitq8Qlw1cKk8hIUVSzo+r7JGHuqe2nfhe2CiYpQ4vpo93SToflvo/lSnyvgEQipKZh5UA7Bri8jsdXc27nt4ceSiMTSRTmqh4WUFdwFra8V0lrlcj3h8DzdaokuTereAdI/UDmvoLnaU0FPiT/1hwWplBEBhqQBVwl+yFJwSL2Gtu/KbMaUEatlEA9cHrA6l5K9QtKnSTMckWD0FDTlUhuaaWV7tIWDC0nsv28L8SqXjhRDdPKYIAoXOjv4q+U8ZhjwzqrhEtJUKArVVJ70bHxZo21U/QeaDpG2qovEr24VZ/wBNeq2ROq2DDH8h4hHXQaBwDaSMnwdDqP4cMEq1UZAhWIoUVLbbqBqfu4/XqzGwP583Wq8o1NtPq5uvV3sJF7c3Xq4S0yTRvFIAVcEG/iCLEfWOar1FE6ydD+jkWbsmZ1xTLGHvBS4mlDUIKdURkqUKQNKFsHEUwBG7268QrbEg0+hIVPTwoQevXpnyN6hKGjp84ST082GKyUrwMNsQOhtEfc8PqGnbjrjYXScgKwNUzdcPws+rWVayXHek7JmRGZmsjCGqHsurttJ/4jwtUwU7KolEbKGX8Pn04VeUs3Jm31D4cprqwVdBhdJIBshqYCDUfNRWv57x6xA3BW5782y3pVJpeZ00DPXHL+efTx1ixKqFTNTMZ2no2p7oGhdiYmVgdQOx+OnCxaCgxQXelpUirNvSD6qp+sCHJWcbDGaeLzI5dB5yr3uP8Y738eHVu8VYGl7TveCj3l3kfZEwsh/SG+q+IAHtPDWltSym5b+Hfm61XRuh/SHaLgjmq3XEMShd7AG+09zb281NerBV1kOGUrV+ITrHAo+0w1uPBR+8T7AOWSCowK0SE4mgIzR1DqsRL0eCj5eI3VpP91cHwLfug+wcPWrYJxViaKXHyrAUGNr9+GtF1c9txz1erlt9vPV6u7Dtz1ermAB256t13z1ervnq9XiOer1dgA89Xq7tzVerv9bc9Xq5Ddb3hrz1eru2nPV6vW56vV3z1er1uar1etz1br3NV6u7c9Xq7A5ut1yt481Xq9bnq3XY56tV3bnq9XreA56vV4C3NV6u+erVd81W69z1ervnq3XfPVuvc9Xq8BzVer3PV6uwOerVdgDnq9Xe0+HN16a7289Wq5W5qvV7m69XV7c9Xqxluerdceer1cCwHfnq1UaScDXmqtUCSpY9uarcVFLk6nnq3XG/PV6uG7nq3Xt3PV6vXHNV6uyQO/PV6sEs6przcVqmeoxIDS/HQmqFVMktaz9uOxTc1CMlzry9arHdiCVF7dzzdVrEW5uvV0WHcc9Xq4Fra+PN1quBfS556vVgL315uvVwYt4c9Xqxk+B5utViaQdxz1erEH3a89Xq4F9bc9Xq4X1tfm61XW49156vVw3a2OvPV6uidB8Oer1cfMA1HN16sRlsb3t+zm61WJpQLD2c9Wq4NPuuR35avVx8w3vf6+brVeG6Q+9c35aq0w5zzhkrpnl5829ScYpcAwyIHdPWShA1vCNT70jf6qgn4c3MV7bVUPXL8VOMiXLXpkwrcSWT+eYvEQP+JU1DcE+0NKQPHbz1biqpM4Zlzz1KzCc2dR8YqscxFzfz6qXft8bRJYRxKL2AQD4356QK3FRqehl2lbWUH/gfrPjxomr1OipV3blBbXw0FrePtHKTXqnJGFF9O3j2sO2o5WvVndUvssBb2L4/w/W/PV6uLKtrnVtO/j4c9XqxHcQLEAEe94HQ6du1+erVcRGCWLfuE6drf0X5uvVlCn4C3gNBfnq9WRE23AJ1v211+BGn9HPVupCAWZVWxJGh8faT9A5uvV2pu1jre3fTv2GnN16s6xgPZSBfw8Obr1TBEFA3WNvp+gfTzderKtrXvtv9/wAfpP8Adz1erIqAkmP3RYX01/oI56vVk3WN9La20/gD256t1js2zvaxvr+Y56vV2N20kAXPf4H+B56vV4xkKVa19Sb6/wAeer1cybge6LBdRrqeer1cG3FdRqL2P8ear1eOy4C63F9fEDsTz1erIEFryaG9gPq9vh/Dnq1XSopuDoGI18foHNV6pMSozBSt9fHX6/q56vVMDlAfaNLeGl789W6xxSGYF7BiPjfwvp8bc1WqxsLEMv6/2c3Xqypo4a1/bfQe2xA0+nnq9XJzckjUeFvH2/Hnq9XlW3u/ZuSw00011t489Xq6VS43bb7rm/bT2256t1ylVQxB8B+Xx+PPVqve6puSAdb6e32Dx5qvVwuWNyLlbW+I/u783Xq4bjbeLWB7hbD4Hm69XMLMwIAuF23Itpc2BHj8P489Xq8XS1id30eF9fy+jnq9XrNsKm2mhb9fbzderj9tQzEAEdifbpa/PV6uSnbqgJJNwbePY2/X489W67WO3vnU66a2A8ddLc1Wqz3G3YvsvqLD+0c9XqyHspY3+Fv1vfw56vVhOwAG9rG9hzdbrnHuTVVII7G369+erVcrPI5Frk+Pt8df2eHPV6sS2Qm9hbSw8L9781XqyMyKx23sCL6a37AW8Oer1dbmHb6Qe/f8uer1ckBd9t9b6ac9XqyMVVARcAj2fWR93PV6o11IAT77H9dear1cwtje1vh3Iv8ARz1erKbILr3tYkDUjufq56vVxuSDvFj4nwP7ebrVcTJptHu2/b4c9Xq4i32e5/Xx56vVyUuDYi30f0/x56t1kK21J8Lgfx+nnq9UaWO5Dg3AI+v9fDnq1XJnWT3W1N72Oo17fXbnq9Xlibbu0NzYgDXw1+HPV6sq08xZkUAAD4ffzVeqZh1DVYlMabBoWrJFOojHuj4M5sot9PPVqhEwvpjUTUwqsbrNjFiPlqcG9rX96U/wA05qqk0IOGYFhuDQB4YUp2X3Qsajf8NzD3j8deepuayvNDDdY1A8W1t9Pw789WqgyVDAk2C3OuhJN/bft8eer1f/070Ct/v+nkc0Pa8F0uPHnq9XIG42i9vjbm69WJ1jYezmq3WPt7oXQ+Ps+rnq1XZ2ra2vN16vXBbaw0PN16uYYjXvflq1XJC6gk/vHTxtz1erKRvXZ3A+HPV6g/zDk/DMRqAaW9NVspYMqnabdw3hxah8pwViKYU2DiMKCzE6DE8Fl8rFI9oPaRRdD/RxeAF4px+NJjKdtQ9bA37+w341Vq4k+ztfnq9XHvqPu5qvV1c/u3tz1briTYac9Xq4kE/Rz1ergdwPPV6sZB8P1+PNVquIF9AP1/o56t15r9+1uer1cbX+r9dear1da293nq9XHcx0Nuer1crnde9x46ePPV6u7k99eer1cgQBbnq9XYO74c1Xq9fw0uOar1eBF7eznq3Xge/3c1W69oBz1er27wt35qvVk3/Hmq9XK/s56t17drqPpHNV6vXI5qt16/hzVbpsxiqFLh7Tk22shJ7abgeNqGoEdVeJinRpYZmaeE7klYuCDe4PsI402ISBXq9caacfrdd7idebrVdXFrXvzVbrreAbePPV6uW6/K1uvXNtOUNepnxVUakdwdb2+jTjKdtVVRc+s/SeLOuXqKso3WOokjdSD2Yq2l2/dI9vATdZYbxZUgwoew0nWJAoAcH6W52OK08FeqxwRbVPmOJVYL4gd1PsINuFTWRPTiAOumIqwXL+6PD4oXNyiqpPtsO/JT06AB0ClqaUF/AeHNU7Xr3Fhz1erwI05qt12DfTnq9Xdz3PNV6vbtNe3NVuuVweer1ev+p5qt13e/PV6vfHnq9Xd+ar1dduerdd31vz1er1/Dnq9XdxzVerq/PVuvXPhz1er3NV6u/p56vV7TuOerde79u3NV6uxqOer1esb89Xq62jmq9XZsOerddX+HPV6vc1Xq9zVbr3PV6vc9W698eer1e5qvV7vqOer1d/Tz1er3ftzVbr1uer1dkaduar1d2t356vV325qvV4dubrddXPNV6uwNbc9Xq9bx5qt13bTTnq1Xrc9Xq7tz1eru3NV6vW56t14c3Xq75qvV7nq3Xuar1e789Xq67c1Xq47hu289Xq5W56vV7nq9Xuar1eI8ebrdetz1ar3NVuvW9nPV6vW56vV7nq9XfPVuvc9Xq9zVer3PV6vc9Xq9z1er3PV6ur256vV6/NV6vX56vV4m3PV6u+er1dc1Xq9z1er3PVuuibc9W64/Rz1errt489Xq5X56vVxvzdbr3fnq9XfNV6vac9Xq6vzdervmq9XfPVquuer1e56t1x5qt17mq9XXPV6ugTz1ar3NV6uN+erddXtz1eriTc356vV1z1errnq9XuerddX8OerVcbXv7ebr1e7d+erVdfx5uvV0TzVbrieer1dHnq9XA689Xq4G3PV6uJv4c9W6xduardcb89Wq4MR489XqwsfA81W6wPr356vUnsdy/h2YqM0mIJexBRu5Vh2Iv+p54YVuqpPU76dqaasqiuHJBLVIwLRD9FUAG4db6B1HcHv24IbW50YHZRU+xqxG2qlOoGQcWyFjjHJ0jQVAUP5e4qreF1v439v18FyFhYmg6pJQaEfpV6h6/L8YwTO00dOq3jIkF03X0DrrZTqDb6eUW0FYjbTqHinA0LvV7o/wBMuqOC0eeKfD0pqmRVjqfIlDKpOkdRGwOg7bgdNeXQSMDW3AFYiq1Oq/pfz/k7GJqSKjNZAqmZHjFyU9hC6G3tXTiikZTFFCxDCpASNpVgSCpBBBB1H1coRVaTLxTRN5cQJCnX6O3G6tUqlo6uVW8jTaNzAakjlasKUOPTh/lVDEDyY7W+v8+NVahN6fZmjo0jpakmyPuKt5hD3G3dZTbeoOht8ONlM06FRVtfprwCLB+mmK18uKS2xeRLMUF12qVVfvPfiRW2jJGygu6n4vSZUDfJyNNFENyhj9liQGA8de/s54Ca0VRUrIeasAzzlbFMtysaWqqUvBOw03kaq/wJAsR2PKKTFOpXIooGZKDOmTccmw+smaJoiWHvA3H+IE6MD8OV0g7aoSRTfRZ9zBRTLKoV9p1DLqw8QSO3KFoGthwilxgnVJYKoS4phqVCKfshyPqYHv7OJlMdBpUl/pFPuK4p0ozbef5OTCagq7ExKGXeb7QBpoT35QJUjrqylJX1UFj4eiyCJWDaX7e36eOTTYFTosFjcna17anjZVV9M07UWX5Ej8+JCbC97caK6dCKXOD4ZLcsR3sLke3iJaqWoTQsYVTSR7St7XA7fD+PClSpozSIoVcuxMSNb+It/ZwtcpeijS9P8EqcTmhpkiZy/wDqn7+Ergo4QYo4WS+kMmH1MVVjiMIG1Uix1/1h4D6OFCtuNKyrDChsxfBMH/lwpqWHbIn2NAb/AFjw43qIpmpWDyx1GAy0UqiMw/ujlgZphWFBstIqYrOXGltTx2CrCmiYqwTon05/lWXafGUSP5pyjxhjYbD+83wP3jlo0GPbRW8+lH3Hyqd6jsNxLD4MHxGcxSozzqXBF9FV1HtDWuB8OLHGi2dKhBwOPQaTMPh7FPlQL/5xIPlENRCiygIi7ECqwAsSwH73tPjyoMUtiacIKyixoS1UbiN1UMoY/b11Qe1h4fRxa2uKYUma4ki9iLW7/T7OGYNJjUdwGOnHRVKwN7vfjtVrCzC9x25eqV0Tflq1XYQbju56tVCkj2yEDlqrXlW3fnq9WdQV56vVnRjYXvrzVeqUjfr+0c9XqC7rFWTUWTZatV8yNXjEinvq1lZT7Qe/w4kdEilbO2qyc40EaVs2LsoZ7bi3xJICr7LcJXFcKEDY40DWL5lxnMtScLyn+jEJjjqZNwK22i6qfuufq40GwjFXpVyoqwFWG+lOiqsJyxUUNVcjzQQGN9ba2Ps4YWhmaKrsRFHNU3QNpbh1RNXe8Ne/f+jm61TbWRqy7vHlhWqaWsNbfTy9VrAbX76/x56vVOoj3W9xzRqwpzDW7a8bq9dbh481W6yowYe725WvVJQ3/X9nPVupKKO/N1qsmyxuObrVZo79uer1OESX7DmqtUyJpID7jFFawYjvbx42auKX1HiEeGU4G1o2dWVAj6NGfssV8PbwvW3rpSlWmgb680NTm6lolEruIg43P3IPg3t14gU3ppYlc1UP1YyTWYHjUnijtu9nj7OLm1SK8RVinoNw3D48EzRFVw08s8mHwGETojWdJDa2/wCnW3EoV4j5Vd0YCnPqRg+CwKcVxbJ2HYxaoijaH5KNH8pgfMe8Wp2tblDJwrSYFO2R+m3QWupqaDJoqsnYljSyb44y0lLviktEJEfVAzXU/A8Dz7QVgr20aNuEbKN96fOrGIYVj2Wsn5qqVTCWpnoAwUDyGkc+S+4faRJRdb9gSO3E6Wf2c04XfHFWDzYHJkysEFHtpZaxJEqQFDRpIGvuMbaFD/AjhWlU0uii+dZG6F0+Ay5mKU1Nj2Gw1KUz1Mci7pnUrpGAQ7bzcLe1tfDlTBxjZsNbxGFUQ9R8bxHFcLjwqnHm1Cxqnmn7YRWbcHYfaAYnaPDsOONjppSaLRkCiqK7O1fGjAU1O8kYuvvOwWzMx9pOunhw8XgkUgG01Y10HFJHlBRRnf8Ap5Q1v8QNuCiy+ygxeffRiENk04d0UV2jW56vVmDX0PLVqu3EYuW56tVEYi/u83Xq8Ljvz1erKCfr56vVniQOb81XqcEXXXW/PVus4Phfm61WQHS45qvV2CRpzdermhG8A81XqmX8eer1dXJ5qt1yB7W56vV1fW3NVus0bW5qvVMVtw5qt1zBPNVqsgN+3N1uuYN+erVctebrVe783Xq77jnq9XfN1quuerdd39vPV6vX56vVzDeHPV6sg115utV3z1eru/PV6uQNubr1ct2vNV6uV+er1cgeer1dg+HPVqud9Oer1d/w56vV6/t56vV4kWuOerdeueer1e3aX5WvV0W9vNVuuieerdd356tVwvz1brlc9+er1dEBvdbsdDfmjXqqq6u9V+nWD9Rsc6X5rytHLhtVWxLUzpI8cqSAhYpAPs6A6WGo05HbzkKIj8aLnXEhWkirQMrQYLQYBSYXgGwUlPDGkaxkEKoAsNDe/wBPBpbqSUjT0UYART5IQbEePDEVqsBPHK1XHnq3XG/NVquN+brVcSbC3PVuuJv4c3Xq9fnq9XV+er1evz1errcB356tV1u56vV0SOer1cb+HN16uJ56t1x5qtVxJP1c3Wq43tz1bronnq3XR5utVwI1056vVxvbU81Xqra9ZuGR4BlelzLVRmTzqqaKokBvZRYxW9gtqeAi5Z8c0TXYwpRenPpvnDBXoMazAnlRR02jXBEokF0K27qFI4rtWTr1cK9bNFOJo3WIU5NDNCt18xSoI8L6XH0cEDiZSQKOhQcZWwXMeX8ZWjp45NqSbdxJKtHfuT27cqgEUngg0OeIVpo0BQbmY2AvYcfcXopwmKkJP58CSDtbl0K1Ca2K7coHIXtYa/G2vLCt1gSVZI96+PNpVqrVeJ45W66vz1eriT7OerVdbzbTnq3XDee55uvV1u56vVwLa89Xq6Lc9Wq4E83W64356tVw3c9Xq4Fyeer1cb89Xq4lrc9Xq4M3s5uvVwJ156vVxLe3nq9XAtz1eriW56vVw3ac9Xq47ubr1cS2vNV6uBNu/NV6uBOt+erdcSx5qvVx3Dnq3XRbmq1XHcL89W663c9Xq6Lc9Wq6vz1brGHN9eer1d3Hfm61XW7mq9XW7nq9XV+er1dXA5uvVxBA0vz1br1+erVev489Xq6v483Wq7v489W64lrC556tV66nUc9Xq9fnq9XR56vV4m3N16vX8Oer1eBPfnq9XQPYnnq1XK/PV6ur27a83Xq7BPPV6uV+brVdhuWrVcwebrVd38ebrVdggaHnq9Xg2mnflq9Xdzfnq1XV7d+br1evz1ar26/PV6vBvAc3Xq6JBPPV6u7k83Xq5A3GnPV6u9e3bnq1Xe72c3Xq6vbvz1erxNuer1dG3PVqu76XPN16o1VSw1S7Zh2+/wCrmwYrVQVwehVt9tR215aa9FRsPosNwSSpjoYEp4GHnEooUFgLMdO7N+fGPtp0+Ko1DLmKqxBZ12fKOdRKvlsg+HcnjSSonqrZAFKb+w8V0zQZdQIJ8bxDDcswX21MjvLY/ZjUWJP1X4kdGogV6KEmONIUSGAbVjAUD/VGgH3cWCtVlBC8tWq71Og7ePPV6uIcDVdBz1eqFU1QjXv93x5cCq0Sf1h422DZFocTran5ejWpkaZv3QFjJVmHjbwB8TwgvwTpA40ncEjCqU63Cc354qkxiZJi2IS+VSQkHeRIwCKAf90kaxb2aDw4wCE+EUROHHSK2SOm2AYrgOScGwXG38yto6Kmhna97yJGqsAfGx0v8OCdGAFCBIgUJkYKDX6OepyuQZiTfS3t/Zz1erx7G/N1qsUmnj4c3XqQeNJHUY1EZQCkJiGvb331++3CS6xNL2cKTvqJx6hw/pvmDEJYkqliKqiOPdLuQouPHXsPbwptRLoo2cwQfKvekH0gY5iWW8qZl6lVSZUwzPVZVSrXVaBFMUIPnSoCQAE2hVBIBNgPHiq/eK3QidI4KOzDaeuk9sAhBIEkcBtx2CnLCM69OF6oYz0ijxb5+moaqpgpJX9wVV/c8xVFwu5e6+3XgWShRGrhQjKgcOMUUP1Uei/Bc11X8xyoIo66IGRNpA3K5uPM07jt93BJa3ZbwViKKLi3DgkbaqazDRfyWebAcxr5GNUa7JYXOoEXuoynxLKNR34Mk47NlBlWGBoOjhsuIO+MtUiKG7M4NxtUfa/Xtx8mMKaCZxpM9Q8Sw2LLXyOWYGazLIzsnvHx3hvp5ZsY41pwiMKD+aTFa7BIZaNg9XKgZCDqLfa17AkcURBpjaKBDEqXF/nlxKbeJ4LokIBFhc628faeKhFIyDS0wvFsTjpaTCqy5LiSSYgm4uwW+ngB3HLxVJrJFGlV8y8cHk7iUjkYksQptZQdbH2jikKpiJpGYjl16imaaUlZlkYjaLm/YlvD4cdC6rorhhyPG700z7dwta1xoO9+33crNORSPzlHjwqHiw4StCPLLbAbC/a9vgfv48k02oVYj6OPRpmz1CZhpYszRSYfTUnkCSRl0RQNzOU7uyra4NhuIHt4T3VyGhhRtbMFw41e16jOvXTr0a+npsHy95cT4XTrRYZEUQySzsC3mFV0UE+87e3QcCdu0q4VJoRPOBlNapeds+5sz/mybO2aahqqoxW7yF31G46gX1v8eSChAQIFAlaysyac8GoZhNTGhIkl8veBIu1RrYBbaNpf+PFSaTGjN9FaP5jOsZrqeN0ZDvLnaBIfshbC1j2H58PLVMqpG8YFbv8A+GR6EsjYB0aoPVBm0RyYmKdqhYZgrxpEyFQACLFtvidBfkn3V7+VAtkjFQEqG0HoHVUTIQblanjsBwB6Omtcz1xZ9/zo9bszZ5xX5emWWskLxxECERxSFYo9LaMoF7cX3wCUhJP2iP30qsgZkcTNUvZ3xDDKuprcLitMsxZpGQbdlzdUVuzWHIUfIJMVJ7Q6aBuu+UlwCnw7C7z+THKurbbysdwsR4BRwh40azT1lzLGecUkTDsJkaqXyN7IPc8o2u25j7B9/GyRTgBpXZMp6qvMkMxEyKm3U6LtNtxHj7Pz5uqirefQRm305+lebM2f+tGW48zzVOB1b4RSMyF4a6W0FHNFv+zKrsZNw1QC48OEd0lTsBPX+/0oxZIRt6v3etDf6S/U5jPUHHEyrjSmX5qVqeppjZrrGSzTENpcrft3428xAwpa09NCL+IVR5LxWXAY6TDzQ7KaKloEoIyvnITYFj3MvfcfAnhPbo0k0aOKkVUh1ExqmwqZMEw7FKilwimRRLEIgqvIhsVHvAOA3ZmGve3F8Ulmi+4tmtaaF8NplMMR8zy1hN5He/2pn7nw90WHt5YVQmgvwbBsQxLE6euqSJJ5p1BOpIJPY+wD+7i7VhSPTjVh/Rbp9ime8SGSMBjXzWUPVtpsAJ0Vz7NNR46DiZS9Ik0oCdWAq1Clwek6SZDp6mmVVmutNTGwEk8sjhCdv7tidNO/CBR7w0cJAQKt86I5Kocr5SgY05WoKqGZiSS1rlvvPLJFIFmaF2oCyAo4v2P0kduPUxXreI0tblq1XLvp7fDnq9Rd82YNQYX6jctZoqoklGOYViGDv5iqwDQstZEFBB+171/bbjStopQD4TVf34qnRTFczYLgHUzLOGtOuFpPS1zwJrHESGhYoo0QG+vhxpxNEN42XEyOFUSLNWwOKQKNsS7fdH+I6k+1uIqCWyjueiDP3VfLvXjBMF6cRSV09dMkM9LcmNoCf0rS20RUX3rntbjgJ4Ub2ilTHCtp5VCtZTcfx4eChNXIgh9Tb+PN1quQTx78tWqyjTX2c9Xq94689XqCzrhhZxLpPjYiH6alg+ciNu0lM6zIR8fd40sSKUNGFUKGDVwxfCKTFR2qoYZf+Q0D2/Pjgpg4GnMx317c3WqKH6oKDMuVsLj6h5IoZsQmFXQSVENOLukkEoMdXYfuiLeklu6keziN0RjS5nxYGhU6p9GenXX/AClFSZmphKkkYkpqiPSWLeAwKN4jXUHQ8utsOjGi5SQcDRd+hXoXwjo/1IXqJV41JXSUocUsEcflr74K3mJJ3WHYDTiVu20GSaYQ0GzIo+aRqg2otrfDufH6+GlKa6Zbut10WxU7v3vYR7OardZdiSlbjcRcDTx+g81XqROac5YRl4eWhFTVroIlayKf+PGHj8Br9HFjbBdx2Ck63Q350XrHMfxXMFV81iUpkP7o7Ko9iqNAOCFtoNiBRKtZXtpmAvYjiimq5gaX56vVkA1vz1ervtz1ersDnq9XfPV6u+er1dgW781Xq5AHvzderu2vw5qvVysDpz1ervnq9XWg56vV3z1er2nPV6u+er1e56t13bx5qvVytz1brsDmq9Xuer1etftz1brwHPVqu+ar1dgc9Xq9bnq1XevPV6vc1W6756t17nq9XfPVuu7c9Xq7tpfnq1XY56vV6x+vnq9XL4c9Wq7tz1brvnq9Xuer1dE256tVwLeHPVuuBPhz1ergWtz1aqPJMq+PPVuoElTu7c1VoqIzlu/PVusdx35qtVxJ1tz1brrmq3Xrc3Xq8D7ear1YZJUQa83Xqa568C+uvHAmm5pkqK5mOhPHgmKoTTc8rseORVKxlj489Wq4FvEc3Xq472CkA6N3A8eerdcCR4HnqrXAtpzderCZD2vzderESPHnq9XEsR35uvViZ7eP0c9Wq4br9/Hnq9WGQbhYaH4eHPV6uBBPN16uJsDY6c9Xq9cDtcDwH9PPV6uNyRrpz1arHvUc3XqxO9jcd+er1YDLrpz1arE0hbRfy5uvVjL3Omp5utV6xJt+X9HN16mLOmcsldMsuyZv6kYtS4FhkIO6erlCAkfuoD7zsf8ACoJ+HNTFaiaqb65/irRIJcu+mnCw0h3L/OMVhbsOz01CDuPwaUqCNdvNTW4qqjN+beoPVjM39beqeL1eN17G4lqpS5S/ZIUAEcK+wRqPp56t1gpcPEaWQbQfj7f6eemt08JTBDuHcaH4afx5Wa3U0RHTcLm17E6D4gc1WqylQjXcaD9TYduar1dsoRe24HUeH66flzVbrxZk/wAmNoPa336fG/N1qsQD32gEC+gB11Hfnq9XZjAAY2Fjf2fd8OerVZWCKRbXv7P4eFuer1dEkG3a3de/w+889Xq5Kg13MVt49vp+nXm63Ujy9bObW7nx08QObr1Z1Ld9F1++/s9nN16shX92/e9tRew0t8Lc9W6mhNQCLE6jw/Lw+PN16shj1Ddy30fVbnq9XFiXaxJbT9T9A56vV2qEai4tf22+J/o56vVkFluPb2t/ED2c3Xq8btf2ix08Aear1c/dsdbG17eJ/YOer1cShIN/4+38+er1Y7eB1a9rD8+er1ciQnYWA7WPj3BuOer1cwrBdOw7A/s/s5qvVy95iI2BN73A0P6+3nq9UhOwC6X+rw056vVmG59Bf26eH7Pv56vVyJOwXtY9gBp9N+er1YidrEiy/C+tvHT+PPV6ukjLhdRbxuToPbYD7+er1SNv6S6NppqPD22+J56tVjRFVQUBHe/s/u9vNVuuzqqhOw1tf9p/Zz1arwIUbU7XJI/hY9/1156vVxB1+N/r/s56tV0NoXS9vp1v/Z4jnq9XXe7DT4j2/RzdbriRHfb7OwBv+o56vVkQszaAggaqNfu/XTm69XEj3rXANuw+PfXwt7Oer1dhbNsJ1HfUX+kn9nPV6u1MYayd/EDt+p56vVmC7TcMDYWt8L6EH2Hx9nPV6ssRcINNDb6T4X56vVjBK/ZGovb6PH7/AGc9XqxhRbSx08Tbw7fXz1erKp98E63B7H2/Dnq9WaV40Qq2oFgBfuLaduerVR7kgog/MC9tP7uarde2IbAkWFtPHm69XZkuAsK2W5Hfv/Tz1ertGO8AaED4/Vc+Nvv56vVweMXB8fbf8vv56vV7cB2vY/E9vo56tVys20kEW8bXH6nnq3WRWhNmOtjpb2fAfA89Wq7Oy3unUA3JPfXw9g56t1jDAjttHh8eer1cCY1G462Ovh+t+er1ZNSpEirYC49lvh8Oar1cGYBbp2/xH+H183Xq4BPMIHxHs0+nnq1UjYI0PzLCMXuddPhYn+/nq9SgwjLOOYsgmw6nZYTa08941APfbpvY/AC3x56tE0J2GdLsOpyj4471kvjGfdQaXHuDuLe068rTeqhCp6SlpIEpqOMRIl/cQAC3fsLffz1UqFJXxBHkZj8e2uun6+PNVumySdyNCVV9O/e3iT8eer1R6gLHZaclje26wt9IGvbm61URIggYC7ONLk6/Wfjz1er/1L07X0/X+3kcUPa7F783Xq6PbS/N16uB7gi+n635qvVjAJHsvz1brpjrcc9Xq8w0+v8AUc3Xq7v483Xq5hv1+HN1qudzew56vVjKRsA7XFh8e30fTzVerBPRU9SJBUgOr2BUi4H0cuCU7K0RNBbjGQ5YA1Xgnu+8bwsbg/8AET4cNEvheCvbSRTenZQes5jqDSVKmKUX9xtL/EHx4+UxjtFMg15l7kjjVXrGb9iLX9vPV6urE9xYj489Xq46Wueer1dW9g+vmq9WNgfhz1briQAbjnq9XW029tuerVY7kac9Xq8QO/PVuuHtv9/NVqve9fm63Xe4X5qtV3oTfnq9XPcfq5qvV64tY6Hnq3XHRdB489Xq7vb4fr4c1W66vY35qvV7w56t12CPD281Xq5bvhfmq9XO5OnNV6vbtTfvzVbrsMLfTzVbpmxyJamiWmYe7JJGp+jdrypMAnqrRp6NNBQj5SkXbHF7qgdgB7OMNnUkE1auix8dBx+vV0b89Xq5KdLHvz1erq4NyOer1d38O3NVuuDE7dDbjStlboDM7Zkr6bDJWf8AQEOyh+wuBpf4HkUXT61TiRVFKgUlumefsTzrQPlnGWT5ylLSUyL9pkJs4K9rdiOG+S3+JS6fImkSVldLspJFKUkBUqdVI7fAg8ldJChIxrdCNgrDyQFPw4hWKVppQXB+vjFO12SAb89Xq9fS/NV6uwfHnq3XIN4fnzVersduardd9u/PV6u/jzVerwvYe3nq3Xr+PNV6uV7c9Xq6v4c1Xq99PPVuuBWS3utY38dfq56vVkvp356vV2CBoOar1eNgeer1evz1brv6NOer1d6jtzVer19Oerdd9uer1dX9vNV6vX8eer1euOarddX056vV3zVbr3bTnq9Xu3NVuu+er1etpz1arwF+arddgX56vVy281Xq9aw156t14m5sOar1eNxz1er2tzz1er30c9W69rz1erxUnW/NV6uXPV6veFuerVe56t17Ttz1ervmq9Xfx56t17nq9Xuer1e5qvV1z1er3NV6vc1W675uvV7mq9XuerddXA56vV3z1er3NV6vc9W69z1er3PVqvc9W69z1er3PVqvc9W69z1er3PV6uuar1e156vV1fmq9Xffnq9XV+erde56vV7mq9XtPDnq9Xr89Xq4ntzdbr2vPV6vE81Xq6vzderq9+er1e56t17nq9Xhz1eru3PV6uxzVer3x56tV7m63Xuer1dfXzVerx56vV1zVer3NVuuuerVcfhz1erok256vVw15qt11z1er3PV6vc9Xq6+nnq9XWvhz1eruw5uvV7nq9XuerVcD2+PN16uF79uardcTz1erxt356vVjOvfnq3XE89Wqxk89W64ntz1erGear1YmJvfnq9WI81W64H4c9XqwE37c9XqY8ewDCczYY+E43EJYX+GqnwZT3BHNgxjXttVjeo70tz1yGoVBIkO401YoAN+4ilI0B/1u3t4bW9yWjSJ1kOVUN1O6DV9fV1VFUK9JicMbNG5UqJFXUhj2uB2I4NWnEvCRQYW2WzBouOE5v6tdFa+SCWrknoJ4ywhk95XUjUEd+3H9m2mgaOdkr1NZSzzhdFTYgqUVVAEHlSG6OALbkY6+8O40Nxy4M1aacs3dPul+Zaw4jW4dF5VYrOzWAeNx+9dftI/tPt49FUNFYzb6QsIxlJKnLlZ8rMCWCfaX3iSAfG1vHjMCvRQIVfpSzTRKZ6WsVngYrKre4VNtLe0c2UjpquNJGr6Z4vJiiUTooMCWCgXJUDVr+y9+J9NXpznyBjFa9MmAU7tFCAokRT3J1LHvrzREVYAmraem+XY8n9NqHDq6oUSVkYaWFgQGutgTfVTb2fSOFpMmjZIgUR31TY5W4dU0eW6eNySBK5tdh4KL+Pt48gUmcPCkB06zm1DIlBVIzbSpVrWN+9yPZyyhNUQqKOhV5NwTqtldaOrWOaqijaSmlU+8p7mNj3txMcKXRqqv/NGV8RyniMlLVRyQFCSb3NtdNx9l+x5eKTU1Q4hKWEk9nB03aH6z48qRV5pS0ZpZQG3+XcGwNzfiY0+KUS0ckVmnG/sQ69iLfrpxKaUClHQU8u4lFDC3j+vbiZVKE0uMKg3J5UZKJa4XiJdLE0tcPwoyyrHChOvgO57WPEpxpQMKMVlXo7mrE3jZaV0DE2LiwP/ABHhYujFNHe6U+mLDqOCHF84yrDE4Fhbsb+PCxa6WpFGtpRk/KlAiUlPEVS4WRLbtDa5HfXhQpXTS5ImnKmzCMRZ6OFWMdhq3fXwHECsTSkU6NRxUxWpkc6eF+4txoxFUxNLNOn+Zv6ly9SaKFf5TFMlMz7gGZ3O0bE7tY97duGQttKdfCiw3AK9HHbRiegnpewvPuaMJpM5wVKQ4lLKsk0SExRLHGZCJW+z5nYFb3114Lsuy1TxCliEH2mgre5holKNvTQ95vy+cm5jqMNwyN6/DKGrNLYKVCxqNoWQx/ZuQbf08GqMuZaMhPHjQRLinMSaFr1R4H6e829LMBzUshhmFJ/o8dIzvGWFKCgkkW4EisLdze9iNOI84YbW1rUYI2H5HqpZYOrQ5pTjJxFUo18zQNE9MzGOSx2vob+I00BB5EiTNSYRFL3KuI/LFJJ3YqSQ3iVPtHx4pBpo0uGxL5qRqgte5FzbW3a5+PFjbnCqLRhNOCNvGnDIUhrqRLAnjgqpqLYEWPfjtUrsKO3hy1VrMVuNOer1Rp17MP482KrUcG4seXqtd38fv5qt1kDe3Tnq9WZZQDoeardILqe0cuUJoZBfc8dvpDX4je2UrZ+6qw+o8FRiGNNl+hukIO6Y3tc99g+PCJRjGhCnHCktgGTsOybhFbIYjFErmWodwVHmFhe/0DiNbhcNKUpCBR+OgtZh+JZQpMRwkl4qjc+4ixBBsQfo4d2YgUH7syqjPoBstbh1RTWJr7rg9+brVcC5YFSObr1MUoAc+zl6rWBiLWGt+br1c6d/LkDA9+ardPF9y3HGTVxXC5781VqzxNY81XqlRk6W/jzdepxjt38ObrVSowrHU2Hw5uvV35ZGo5qvU5Uxv35U1alTT4MJaE107+XGx2A2uSfHTvxkmrgVHqpFes8yMbVAUAfBRb8+ME06KbcxvDBSQ1lSjOnvIoW3vPa4XXtprxG5T6KReZul2RcAwR8153y5NmHEFVZno0LJDBE3dpm+0wA7WHfhQ68pkbCfhRow2HjGoCjPdMOlXSbMuRFr8Myjh1JULTpUClaVxvhYj3g4YEkXFx7NeGbQS6mSBNFT8trgEkUDfqd6G9A8s5YwzMJy9PhlTXmWR5cLxSeEwgybIljLMQ3je45a5Wi3SDppy0St9RTq9tAHS5PxLK+Rpc35dxirxikpiJRR4vApqYQmh21Edt6Dvu8O9jwm1B/FPqDRqtBaMKjzFOGR8Yr58Fw5qiEirhDoyNqbhiwN/ZY3BGnjxW0jSIpG4qTNWm1nX7J+NdJ8MxHEnarzDQQpCy2K75VXYGYn7SW0b2jhILIqX1UYC50iiWdd+pOO58wKkjxfy46Wk2OkaKNGFwx3H3mP0+HFj1sGEYVRt8uqqv5sJTGsXr3pVACWLudAdQTtHgB3PCKaPKLKMa8rGpP6uxLumkZVYXsFuQ0jexnN7DhjGGNMUdX04RVGFZcqMIkLbaeTTcbnc3vFiT7eCWwMg0HL0QRRqKapWQCx4IqIqlKTe3N16su61zzdarE8hftzdariAb89Wq7Fubr1SERnNhz1epyRdg15Wt1mU+HN16udx9fPV6uwx56vVyDHw56tVyjuxFuer1TlOtuardcrHvz1erwudeardeHw56vVyFwear1S0bmq9WYdteerdZQbc9XqyBiO/PVquQbXm69XIHwHPVquR5avV7nq1XQN+3PVuvE89Xq6vz1erlz1erkDzderIOer1e+jnq1XLnq9Xd789Xq5A83Xq5XsOar1cwRz1ersHnq9WQX56tV46duerddXte3PV6urm3PV6ujfmq9XQNu3NVuvX56vV7w5qvV3r35ut11fmq1WOSaKAAzMFDGwJNhc9hfjajFbqsP1Y4bkXCeumXs05xpH8mZlYVMblQzxuEKOv2XKaad7cja6SouKI2Hk0W3MBSSaGnKPRrq1lbPcVXlnFUOXZGjmjnMp3vCwDlZIj3bWwPs4YW9kttQKTht9KfCVThso78h9240v4ezg8FKqjccrVcTz1aronm69XA83Xq6vz1ero81Xq6J56vVwvfm61Xjpz1erq+vPVuuPPV6vc3Xq9fnq9XV+erVcCb81Xq43PN16uuerdceerVdX8Obr1cSeerVR6mpipIWnnO1R48oTFeoEepHSrK3VDLdVQzu3k1RRmQG6kxkke6e1/G3CN9kO4imVIDm2l9Q0kVDh0GHwLsSGKNEA02qqhR+Q4Yt4ACnQIpOY7mTCMAxCiweuY+dicuyJRraxFyfYvGnXg2Qk7TVxQlAbRwzqtYJ4o512TC45QpCtteiswVVpQF0CG1vgeeAitVhF7i358tW6w9vhzdargT7OWrdcb83W66Lc9Va4k89Xq4FuerdcST489Xq4FrDnq1XW7Xm69XRbTmq9WNm15uvVxJtz1ergTftz1erhu56vVxLc9Xq4k83Xq4Fuer1cS2nPV6uBa3PV6uBY89Xq4ljz1ergW8Obr1cdx5qvVxLc1Xq4luer1cSeerdcb81Xq4356vVx3ac9Xq63c1Xq47jz1br27nq9XEt483Xq6v7OerVevz1erq/PV6a6J56vV1u56tV6/PV6vXtz1brq456vV6+vN1qvX9vPV6vbuer1cbqD9PPV6vAm9+er1dk2HN16uN7Hnq3XV/Hnq1Xifbz1ersHnq1Xd9bnnq3Xr2Fhz1arvuObr1d3BPfvzdarsH8+brVctwtceHN16uQPLVqu93jzder2+/N1qvX9vPV6vG9jt56tV4a/Hm69Xt1+/PV6vXtr7ebrVdAjnq9Xe7nq9XeoOnN16uV/G/PV6ut3N1qvKwLeGn6256vV0HDfZ8eer1d6X1/u56vV2W9ns56tV0CT27/r356t1648ebrVcXk2DdYtqOw56vV4br7j35avV3e3bx56tU2fIJ/NWxM2LLEIlPsF7tysYzXppx1sb+PHK1XYJFyB9HPVqujcCxN+br1cJ5fKW57jTmxWqTNROztdQSB71/yv8ePim6IN6qziXVWvTppg9M1bhuX6iCevjhUs9ViMyF6ShW37sMX6abwF0B4Q3kmCNvM04pJ04Vy9O3p4zg2d6fqb1SgNLTYQCMIw6w/ypG35mUDsIxcqDqTr4cS2lvpxIorbZM6lUfM1tbjGKvhGEuYqanI+YqPFm8Y4/YfaeGhWpxWlOwbTRpS0iUJEI00Cj6TxeKrWS9gAdTzdero6nt35uvVhcAH6vp+nm61WLAMBlxzFKuaRN8dM8bONPsIvb6zwgujFGLIoMuq2XXx3LGI1YCiCIrVj3RtQRAgM9+5U6ge23Cy1VDgo0cHhNF+9YPVDO3TbLPTTp70/zamYMPfCaGfyKmRnNFUzl5Kihj2+6AjEXuRYnXXit63St4kzgPTHbTSHChsRhj7arOxrP+PQ9UlxOjrPkq2LW8ZCgMG95m+k979+GKGhoikKnTrq2Loj1hTP8C4bi84qMRRNiOqjQN3eUjw/wj28Da2u7OGyhGlesUGHXT0QTZ/x2ozJlA2xGpiqVYFAR3A3LfxVRYfSfDh01dd3ANFbjAcxqkLPOU8z9OsXrMrZmBjqotPJKnY1iLgE+84+jQHx4MEKCxIoMqSUGDSeqKqTGMPOHxbQyxNuU6AFhYd/FQLDw5sYGtnEUDWUIcQno66lxJxFT010c67jrZQPjrxUqk6ahZ2wamwqwp5FjZ44ydrMRtJ77jqCBrY80gzVViKSmEVM8lW9LEqSzwgBSZPdIY+6r37m/FFJ654nX49SYrLPTFJapisYUMCEUaMb9huOg47TZrJnKWbKmDeRW2E1Y6MkKkWQEbrsb3te97aE8qg6jVljTWfKNDl6SoZs2SM0UmgWM2cNoQdewOn1c0tR4U4gDjQ9dOMhVOI5loGypGcRxzEKlKejQK8myVyxVYqZQUeTZpdjYat4cRuPQMdlK0NScNtbJUdJkr0mdIZaCZ1o1oaJKnFZY7NNLMU99WlJIuXJVQCdbngVTNwuhEYZTWrP6gPUFj3VrOOK5px2qlkpqqSRYabaTCkSm0UNm7FF7nuTfg9YZDYgUDH3u8NAIcWpcRwgyg7ZXABVwNpH7xQ9wD2APF0UjmaesDzXU0L/AMuknQ0yiNmjbvpoArdwT8OOjCmpmhxyJnU/zxMUjkkgjpipkM1gtrgWAHx0114YNOaTOymlJ1Cro1/F16oZW6St0GyVitXHgEVMYgp2CRRb313DVYyxOlzpbgyVm6SdUeIbDQPGTidpgmSOFVD9ROpeN55xp6upaR1uwjG/3LyG1iL6n2k34E3rtbxxM0KG2EtCAKA/MD12DwvDVKDHJfeD9kMo1se5v4cJSaXgVgqMKwxsLw6vLeRJOivEPYQ197HtYnt9HEJNK4oRKWoqoqKXBqWrdRPueR9UMvu+LDXZf6r8YNPU7ZYwyioGpoqEECZD5sjNcKqm7slv3QL6nueO0zWLG82SZjxaXEaKRo4qcbI1cmyoo2oBfS5HNVahi9OPV7EMqdT6PMsMhT9JHDIu733NtpCHtqO99AOVWmRFOoVBrYTzjlbCeuXp9p8NwOr2YysE0kU8TIZXWQ/5JHNxE0o7Hva1rX4HD+zNH6TrFa8ucMKrMAr8SwDNNMKKfzFVY5e8SI21YyDqGHt8eU8qts20E8+GTU8pjpakT1TK4QhNoUtrdbn3r9r8uKpQk9MckZgzXjkOUsk04lrgEM1RfcKcNZSzkaF/BV0I46DGJpuOAq9b07dCsI6HZMiqaq8VbVgGSRgu95NSXk1JBbWw8Bwied70wKNG0aMTTplLI2cfUBnHFajDpVekwljV4eEFx5tNaSFLabhI4sfA3+HH1J0ADjxpkK1GTsq6XIuaqXOmScLzXQxNTpXU0cnlMu1o2tteMjwKOCPq42nZSZQg0onJvfjlUroEc3Wq5re9gfhbw+nm69QKdcAaGkyzmhNGwvH8OZj7I5y1M9/hZxxpdPt4yOqhsqaKGdJKedFkjYMjKwDBgdCCDoQePxNJ6Jvn/wDD+9MvUXGv59iGDPh8rE+YuHzGCOTXUsliAT7RbjJaBpIplCtoowvSrol0r6J4IMG6aYLT4VEFtJMq7p5PaZZ2u7X+m3w48lITTiUhOAoXgLLuGt/C/H6tXZVu3Y/Hnq1XgGP2tDf9TzderkdLAD6NPz5utVysSN3Y89WqRXUx/K6aZgJIW+HVgv4XaJlH5nlVbKeR9wp5yBSTYdkfBaCpbzJYaCkRmA7ssSgn7+eTsqq8SaWAHcHl6bqBjFVS0GF1ldiDiOmhp5pJZGIVVRUJfcToBbvflCYGNWSJNAJ076n4VhPSfBamOixHEmSkhuKOhlk+0bgbmAB2qRcjiVLgSmlS0EqNC9lnP+UM37kwKsWSWP8AykLKySofHdG4DC3jpxQlYVspKUxSvZ0jcBjbcdo17nxt9HjxytVjrKujoKVqqukWKFftOx0+j4n2W15YAqMCtExiaA3NHU2pn30OAXihOhkP+UYdu/7oPw14ctW0YqorcfnAUELPJK5dze/DjZRbXraa83Xqybfbz1ernbnq9XgLduer1d89Xq7sear1d28PHnq9XIC+vjz1eru1u3PV6uXbnq9Xteer1d89Xq9bXnq9XW0W156vV2NO3PV6uQF+er1d7T2HPV6uQFuVrddgW056vV1bnq3Xhr9PPV6u7Dtz1arvvzVer3PV6u7c9Xq7tz1br1uer1d256t13bnq9Xe3nq9XXNVuuwOerVdhfbz1amuVhz1eru3PV6vc9Xq756t17nq9Xuer1cSebrVcNw8eer1cC1uardR5JQovzdaqDNUjsDytWqC0rMdTz1brGTbvzVbriWPPV6uFz4c9W6756vV7nq9XBnVRrz1epvnrUQEcuE1SaY6ivLdjx4Jpsmmt5mbvxwVSajl/Hm69XAk83Wq4kjx56vV1e1rc9Xq4FvHw56vVhaX2c3WqxM/x5uvVivp8Bz1ergW5utVwLeIPPV6uJJ7duer1Yi+nwP389Xq4k67Tz1eroNru7c3Xqxljz1erreL/AE89WqwtLbuebr1R2kt7eer1YS5Y6/Xz1erjcnv9w5utV3Yn3Rp8B+3nq9TFnDNuTunGXJM39RMVpMDwuG+6prJliQkfupfV2/1VBPw5omK3VUfXL8VCmgWXAPTPg/zLH3f53i0TJHr+/S0Ojv8ABpioPfaeama9VT+eM49QurmYWzb1RxurxvEGuFmqJN3ljxWGOwjiXwsij6+e2V6oNBhMVMDGllvp21Pjqe/KzXqeoKWKEAL4nSx9vh+vbnq9TlGhVB8O/YD6viOer1ZAt2Krci3bw56vVkQWQede3xHs0Fv1789Xq7A2DcNQfEj4ac1W66A2kkgXN9D4/H+7nq9XKJGZvMU+y+46H2E89Xq68tBfbZiO4voPv9nN1qswudSdRa9hft8Oer1dbShBHtA1+Pj215utVzEAUXQajXT6fC+mnPVusiBt27bYaakH8r97nnq9WQIY9WN7jXT+HN16s6kWIB1X/D7R7Oerdc0K3uCPet7PuP0e3m61UtLAd9TY28bdx+fNVusoQ33m+vtHs1P1fw56vVjdVdNpFvHtpzdarwNyAnYm4sebrdeUe5ZvdGlwO/b2/R2tz1erxK37mw+r67fTz1arkC7DaAFLHv3I+Pbmq9XiFP8Akra+F+br1eB77Nb+Hb6bn2c1Xq7cgN7wsRbRfC/9PN16udwCRc+wdv26c1Xq4WG3aW00NwfHnq9UiORWayDXx7Dt8PZz1bqQHvo35fr93PV6uWqqSTYD2fkOer1Y1SI9tRY3Ntdeer1ZVVTICwOltfo9gPf+HPVqsk8o09v5XPw/U89W6jnVBvN7Hx+Ha/0c1Wq7Y7veI76kdj+fs56vVwdmA2m3e1x2PwHt56vV1YAhibAH2ff9/PV6u3QA7X92w1F9fgL89Xq8GMgsBbXv+Q7c3Xq72krYC+vj9/h7Oer1cyN1kDbvDUWOmvfnq9XC9hc9jckWt8e/089Xq7ZRt8uO5Hjp9/0+znq9XHc2/U2vfw/jf2nnq9WQgFSpA+PtJ8Rr8Oer1ZkAI2yk6ePbTvb+znq3XA3AsLA62UaWP0c3Wq4lgAQp3ad/y/Lnq9Xe5yNngbE+zT225uvVykK2Zgb37nv46dvHmq9WM7vBbey9uar1eYKxGpBJ9uunfTwvz1ertQWBKXUH6P115utVmDKq+7qL+N/2c9Xq6VWku7aDU7dP1vz1br1m9nfsdP17eHPV6vJvFpGO0drHw/s/bzVerouR390+JPjzderiNNqsPH26/D4X5qtVwDfvX7X0HgB7f6ObrdZQ7lDtufae33c9XqyLFPMboLkfZAHf6BzVerhFG8tQIArSTMdI41LMfAiw/ieer1CZg/TDMFcPNxJ0oI7i4sJJPYNB7i/WTzU02VULOXciZcy5UCoEIqJhcCSo/SNe1ri4Cgjw2i3N02TNKISQUwsLX7+Y5tfT9vw5qtU11uLLKbK1yDcsRbW2osOar1NE1UZreY32ha1rafAeI/bz1eqAVQqJQLnU3Pex0H0W5qt1jIdbWDaiwKi/bw5uvVi8tQtwSQTpp7O/x/Zz1arobzvva/gR29tjf2+3w56vV//VvW9txr+vfkcUPa5E9yOer1cSdNObrdYzuOg056tVwNrnX+0c9Vq4WIG5u3fTnq1XehNz9d+3PV6ulsTpp+XN16vAnS3N16uz2A7nvfnq9XYvYB+45uvV04vcX7/rp9PPV6ukcBtoJNtOer1MeNYBh+NRNFWR6ke6+lwf9U+BH3ceQ4UbKbUkK20DuL5NzDgJ82mY11MO5OjgDxsO/DJLiXOo+6khSU9dMSMk4uhvbQg9wfj7OXIKdtUBmvbdunhylbrGwax2gHxA8OerdcLsVuwsfv56vV77Q0/jz1errbf+jnq9XEgj481Xq4aHTv8Ar/Hnq9XEqQL89XqxEezXm69XQJGvYa89Xq6PPV6urnxOmluar1ZN3ieer1dAnQ9rac9Xq8TY6ePNVuuybC7ac1Xq8Tc3vpzVer3x9nhz1br262p8ear1d7yNSeerde3sNAOar1d7zbla3XMNubX9fq5WvVEqQjvArGw86MnX2G/GHcEnyrdSknM6+be+4sb/AF8sgQAK9XfYa8cr1e3Hm63Xr6/Hmq9Xjfnq9Xe6+p5WvViqJhDA0rdlFzxhxWhJPRVxRWup+aMCzVhcmEVVM0kO4kvFLZrgHv7ORhcrLp1YCkrigRFBp0VwbAMAxcZ2p6l5Y6omGRKq6vCw7A+Go7Hx4SNoxk0lZGkyKshrEy71WyNJiWC00cGNYHADM8faoiU2uwH74HjwbZddlpUHYcD+NGagHBQXYE/ubSbnkhuCmUUqAx9nEtPV3cDmq9XSsrLuQ89W65X/AD56vVyuLX5qt1yuear1eBt356vVyvY81W68Tz1brvTmq1XvDnq3Xevfmq9Xe74c1Xq8O/bXnq3XdtNOer1e1tY89Xq99HNVuuV+er1etz1erq49nNV6ugR489Xq756t17mq9Xvp5qvV3e30c9W69z1ersDTmq3XdtLc9Wq9z1brkOarVe56t17Tmq9Xri2g56t13c+HNV6uvC3PV6vAC/081W67tprz1er3PV6u+erdd81Wq756vV7nq3XenPV6uuer1e5qt17nq1Xuer1eHPVuvc1Wq656vV3z1br3NV6u+/PVuvc9Xq9zVbr3N16vc1Xq9z1er3NV6vc9Xq9z1er3PV6uuer1ePbnq3XuerVe8OerdeHNV6vDXnq9XR9nPV6uvjz1eru6356vV76Oarde789Xq9f8uer1cT8eerddE3A56vV1fm69Xr81Xq9e/PV6uuerVe56vV7nq9XfPVuvW9vPVuuxbnq9Xuer1e56vV7nq9Xuer1ePPV6uuar1e56vV7mq3XXPVquJPPVquvHnq9XR56t1xPNVuuuer1dc9Xq9356vV0bA89Xq756vV7nq9XR56vVxN+brVcSRz1brrnq9XAmw05qvVxJ11HPV6uO7Tnq9XHnq9WNtOardYydNeer1cC1uer1Y2OvPV6sRNu/PVuuB9vPV6sbX8eer1YW05qvVHmp4KmB6WpjWWKUEMjC6kewjmq3RJ/UH0ay/BggSllEVFUTBlicKXjkII/RSnupBttPFTLhQuRTbiAtMGqaev8A0K/l/wAvQLvK6JHKR3Vjb3b/ALy+IP8ADg7bf72gu4z3dEEzx0/pcgYpNTVURcWCXF1O83s2n2T+3ismkkRTTgPVTNFM/wDL8PmklkiACQyksWUaGNTpf4A/VzWoivRRkunufs9YlM2NYdGHpRZCjq1gSNUHide4Pbw54qpxIowuEZHzznzC6vM0YFPFSQhpYBZme3dmv4ADiUuxhSwNFWNJbB+k2W8QrY81VdYr0ay7I7+6bMLE38Qr6cbLp2VcNDbQ8ZfyllTC1qKqijjWnp5I/duDcMNouD7G9n0niUmaUARULq3miipJlpo5GeKJQ7uIxZEAtsv47SNDzaKquif45mvL+ba2qkxKJahlSMsw1IN7Ar49uKwIpJM0sIcs9P1p4psRRKdwquWDAFlH2bDvqP6OWitUMvTjBKYZhp48t1j03lqzs1xtKnsNeJl7KWN7a55s6C1eZ55avCZkr5AjllBB0J1W3iOJQ9G2lCmZoledegOO5WxF5KajkMQUSMgUkC/gCO3HguaSlsppgo+mmP1ERrkjZQn2gykAeNhf2caKhVgk15IK7C5VgroiFY+4CND8QfZxoinAaXmDYT5riRt1nsUVb7ifh8BxKoUqSaN9039OeZM6pBVPG9KG7sYiSwtfuO3EqkxtpakzR1MgdIMgZFhenxCmWsmQh90oCyLbuNreI/PiJShFLUihpfq304ylItPWRpU7wCE0LID7QO/Chbg2UuCTTZj/AFfosc8uDJ+6JpyAwf7Kj6Pj+XA+4Z2UZoTFO+Wst4jWESVvvSE3NzpcnU6fDhUvw7aWpxoVC0OFjy6Yb5QQDp7q2Ha/jxAV6zV4gU6oazEGQbWlmk90KBcsfAADuTxUlEimVKijM9Nss41TYbSUNTVTTO8vmU+HlrxU00uhmKf8WBRf2D6eCPLmfzjmngNtA/Mne5EDaePV0VddkbLdL07ylTZMwot5FMS5cnWaSQB5JX/1i1wb+wcm5KQgQNgqOTjRZ+umC5jwqgrJMqYe7TVU8ld83Ckl6gLZ2p6gKSjKpvtNgRa/KqpxNKrLHTHCs5ekmLI0CmBws+JwCRBeKrVjM0en7jDclx4N7RxK/bpumy2rYaulwtL1DaKqK619JD0+zElHVKo+apoa2Fw5IAnTzEFvEHUe0Echa8tTYOaCZBEjyqT7O4/Nok7QYNAzKMQo5I5pkKLtuQR3v3+r2cRiDiKXERQt5RzNSQSLT1CI8J3BwV3XVlsQR3t4+32cUCq05RrJQ1Hy0v2WAeMnxU9iPbbhmgzSJSYqYWW3FQpisRsDx0U3XIDS55atVkuPv5utVhfayc3WqgCw0PLVWuIuNebr1cve8ear1cgp8OerdBj1Wqngy4VU2O4MD9He/wAOIHuilzG2q78511Hl/E566aoAKxeaxIuddL28Te3CNwaqP0GKACTNGa+pFTLAyfLYZG6uILHfNbXzH+Gui+znihLI662FFzyqxv0xUNXh+FVOHTECKJ47AXtdk1t92o9vFlmZmiy8GyjhtbYG4fUR1gup8e/N16sBI7HTm61UGpVbhjY37nlqrUBlA90a+3lq9WMoQbj+PNV6nikIki8bj9e/GjTgrMUN7nlKtXaixt+znq9UyMc3XqmIfDlq9UtPgbcrXqnRgN356t1OiiPddeNk1YUoKZ2ZVRjoug+vXjBpwVOmplkiDL3Avxk1emuGop/OWlrgDEGD2bwZex+njCjTgpb4v1vxg5ehwXFaWCeow1GSnrNpFUIGa4hk/dkW9vtDQW42VahBprRpMijU9NuqGEHpvhuP1FLTTVFaiysfJQeUb7ZVUAe7f2DQeziRbWIjhTgc2zQZ+o3qTlejwClkkwGixGkjjJaCcfZs9gY7W+yfetxUsahjjTDStJwwoAMNw/F865JGfMDjRsNqqqXDRCVCItQIhIadV8CyNdfbxCHEtmIiaMlBTnGi/RUVdhuKNhG1ohSr8uUYe8EXQIfoGnFwxpPNCRRkRU9gfDioYU0aTeZ2aqweeJxuQKSPgSe44XXIlBpfb4KoqOY6uowXBWwuiH+lVTyRowFzobtu+FteAwUK6CTDco0mETNSxIFd5FkJ26sFAv8ARqeKdc1WIo0nRh0OC18sTgrJUlQPEBVAvwWWBwNBi+2ihxw2U+ZtB4IRRHSnRbLccvVaxyyG1geWrVdJ4E89Xqz9xzdarNDGZGsOer1OsaKgsBrzVbrmeer1dBranm69Xt3iOarVd7vHm69WTd4c9XqzxNZuer1Sg2vNV6soN9Oer1d3Hjz1brq58ear1cgRz1erKr205Wt1KU/lzVerKDzderkCO3PV6uQPjzdarkG8ebr1ZQw9vN1quXjzdaroAc9Xq756vV1305qvV1p356t12D489Xqybubr1d7uerVe3eznq9Xd+erdc7+HPVqu7+zm69XIHxvrz1erIDfmq9XIe3m69XK456tV46ac9Xq4/RzVbro6c1Xq65qt16/PV6vX5qvV6/NV6vX56vUwZqwEZoy9U4F5phadfckXujjVW+i/fid1OsRXomidZbqMlTT1XRzrvX4bi9ZQ1UlRQeaGMglb3iPMbQEaADv4HgG1pEpX04efnTeBOlUGjxYc8LUUL01thRNu21rW0tbg0bIKRHRSiKkSOABfx4qFUqNuPHqrXRPLVquN+er1evz1errmq3XEnx5utVxPa3N16uHPV6vE89Xq6vz1eronnq9XG/PV6ut2vPV6vFuerVdBhe3t56vV0ebrddE89Xq4X56q1xJ8Oerdcb89XqbcWoVxOgkomO3dax9hHY8bWnUK0RNJzDMFkwehkiqZPNV0dLJofeGm0+348QFET5VVIigC6Y1HVDLuc5sq5ujlq8Km8z5apYBjHtN1V3H53+rhPa621QdlNDUDB2Uo8WyHi+PdX2zNWErh+H0ca02v2piSzED/AFT34oWwpx3Udg2UpowNyVB9vBHWq4Hm69UZ2ZZAPbxgmFVSuyb8fq1cCebr1Yidebr1cSeerVcL89W6435uvVxvz1arGSeerdcSeer1cb83Wq47tOer1cSdL89W64Fj4c9Wq4nnq9XAkeHN1uuG7nq1XEnnq9XAtz1eriW56vVwvz1erotz1ergWPN16uF+er1cb81Xq4btOer1cb89XpriTzVeriW056t1xJ5qvV1fnq3XRPPVqur89Xq47uer1e3a89Xq4356t11fnq1XV+erdd30tz1arq/PVuur89Wq9u9nPVqvX9nN16ur3Hs56vV0LWt3t7eer1d356vV4c9Xq9fm61Xr35qt10Tzder1+erVevz1br2njz1ar3PV6u7jnq9Xrjm69Xd7duer1dg31Px8ebrVd7vZy1arlfw5uvV3u0v4c3Wq7vzdarxY9+br1eueerVdkjx5uvV0Dcac9Xq6vc25uvV6/PVqvbtTzderkWB1781Xq6J0B5uvV46Cx56vV4MP3ebr1cr+PPVqur+HPV6vbr6c9Xq77C1+/N16u720Hjz1arjuPc83Xq7vYAnm61XV9Lc9Xq9c35utV3p4knxPN16ux7bj6+br1dEhfev256tUyVs4L7R2B/X6+PAVQ0HfUTOtP08yXXZukhNVNTpakpU1epqnG2mpo1GrNLJYaeFz4c2TFbSnUaDT07ZRxmky1RYzmiCSGtaOapqWmUrJPiNa3m19QVOoRTaGO/7qXGnGAJM0+s8KM1XzU+GYbNXzttSFGdj4iw8OVWvQCTwpkCaph6i+rr1A5DzxUYRln5aClglPkwPT+YrRnUMT9py97lrjXgKReKnopItZSYqzr0+dXMd6pZBw/G86YVJg2KVKMxjdCsc+w2MsG73th9h18dRrwZtr1ClCcRNGAsPHuP1PH63SezPmrLmUMMbGMz1kVDSrpvlbbc/4VHdj8Bxlx1LQlRitExtopuYvWXkqilkGC0U9TAmvnykRo+tvcXVzwJvZ2lBhKZpEX0ijadCc3Lm/p1imc5EMQrR5kajWyW0BPj7bccU8X06jhIoQ251AGgp60Z1osidI8SzVjCEU1Oyt5THas8tv0St/i3vYbfHlLRBW4AKNHVBKCTVOHULrBXY/iNOVcSSYIsn8zF9FYoZZHNxa4kNrD2Ad+C5xjxknjQeS7gKLtTVEuJVlZmnEDtMpF3J7La/16dv6eKI04CkszjQmZIz3iWU8Z+fo5XiauCr5SMwYxJZgSdNt7DjK0Be2n0LKNlWZdGvWTi1DGmBZ+JlpZdWqkc3QOhYMPYBoLe0G/Chy1nFNG6LjpoYM++nDpf6julgzbTa4w5byKyO2+Us1rFxra2tu2lxxttwsmPdTq0BwVSt1v9MHVTpviM1P/L5alfMkjLg2WyW2KD2sf3QdT39nBK0+lzDjRK4ypGNV1VNdjNNmCpXER5SiZfNg2lbOo1BB8QO5PDmKKaYv61SY7mGR65DGk6siKfdt5esYsfbbltMCmtWo1Iky3mWgqnxGpIpVkZZCn+7BGFgzX+yGPa+vjbngoVvSaesuYLlmcV2YcXqVpYKHY851JC291QP8bsdT3tyqlEYVsJnGkrjuEyZmqo617K/mhwx98eX4bfZcWAB7culWmqKTqp1koa2TGYMmYLTtUVlS0UccEMbSyFzoiX/eYm2g8eUKoxNOBM4CtmT0d+lGg9LHTuDqn1GqUoMz1NDvK1ZXZQI6b5SqD3jOwFmf90XAtrwKLc/NnDZQoQj8uMdtVKeu/wBa1N1vq3yTkismjw2mnZJnVtonCH/KEDshI90HUdz34I7S17rE0Q3Vz3mAqrarpKmuqIIohaHc3uOxAdye9u53e3giBig+RNPEGE4dWK9DV1qCpjA8qNbABVB3XHe36jlSqKuEzSVoqHEamtEVPDJobEoh0HYWv+3j8xTETQn4cKalhmwiol8+8bMbttEaJ7zM9zrY+HfjJVNKQmKUVG1TRJLikp3sYklVbXXXRQR2JAsbdhxqadiKaUepqIVFdIYqncJI93ix73HfaSeamtRXLM1RiOKpPTVayKY3ikdSmh9zRgTra/Ng02RTnFiEC4BR4HJCry00DTB3BJAZ95BHx9nsPs4mO2nwcK44ZWumKVAYNJHJueOKVtI42Gi2P2RuueVNboZ8CSmoKCMYrIZZZEQSIgsiRObLc+JvqfE6c1XqCrMcEdDWzVikCOR9kSqwN1GhYr33HvqOXSa0aZqDEpsLiqMSl1RNYzYhu4uV9hIHe3bjlUq470b+oaowTF8PwzMspnXEoYg0PbYhYfaUEdlACt7LjhPcJmjm3VGFDZ+JL6bcPzFmyk6n9M0RnxeJRU1M8irFHZAQxA1JC+PjYcKULExRgpJ21X30l9LHUrqnmGnwHLdJH8pAyCor6hnjZrm72UgEBx9kD4G/HFLS2MabSkqq7/oF6Vcj9BcF/lRdIqpi0ruYQCzbdHJJN7D2m/Cdbne+VGCU93sov3VrqrQVGaswU2BVTyU+DQpSIkR92SpqvcRgT3YKSf4cOLa3hMnjRc87JirSfQvkWHLnTz+slWt5p1iQG1vsi/6+08RuYqmrTAihk6Q4ouWKvEOkGOybMSw+oqaqlMj3NVS1MrTLLFe1/LLbGUfZI9h4lThhTiscaHRzqR/Zx6mK6A8TqDzdermFG7f7Rbnq1QPeoJN3SLFKjuaZ6OcfAx1UTX42vZT7e2hwvvO89yAfvF+PCk5rKCofa1rkH8uXqtSAoYWP18tVaygWHf8ALlq1XdiLjm69XYW4B5utV3sPY356vVyKnt93PV6go61NLPkb+rdLfz8cq6LDkA7kTTAyH6BErE/DjS8RShrbPRQxxQpEohhFkTRQPADQD7uO0n21zmkip4mqah1jjjUu7sbBVUXJJ8AB3544V4Y0XbGskY112xajxPNNVJR5Hpyk8OEpdZsUdW3JNXP3Sl0BWEasNX0NuJCC5t2UtCg0IG3p6KMgZPKj3ysscagAfuqoGgHsAHYDiukW2gf6pdNDmiJMz5VcUWYaIBqWpQ7S9tfKkI+0rfG/Eq0TiNtW20iMg9aKzEMuSSZioHgxOldoJFYkBnQ7Sy3Fwt+/x7cXsMqd6hzspGp8J86TuN5pxrMU/n4lJ20VF0RR7FH7e/BM20G9lFK3CvbSftxTTFcgDz1erIov3056vVyAtz1erlz1er1uer1d2Nuer1cux015qvV2B4Hnq9XIC3PV6u+er1e56vV7nq9XfPV6u7X56vV63PV6va+HPV6uYW3x5qt1yHx5qvV3pz1err6Oer1d89Xq9z1eru3N16uuer1d89Xq7tz1bruw8eardeA56vVytzVarvtz1er1vbz1er1hz1ersDmq9Xduer1d89Xq9bnq3XfPV6vaW056vV1fnq1NcCebrVcGPN1usLSBe/NV6oMtVbTmq3Te8rNzVWrBu9vPV6uJPs5qrVw5utV7mq9XfPVuuBcDvz1eqFNWKv08uBVJplqMQJ0HHQmmyaapJ2fueOgVWajFz4c3Vaxlrj+jm69XAnXnq9XWnPV6uifbzdarE0g56vVHZyTrb6Obr1Yi2uvPV6uBbW38ebrVY2N9fZz1ergXHs7c9Xq47jbTtz1erhu728ebr1cS9vj8eer1cNwOg156vVjZ7nTw56vVhMg7X/U83Xq4O5A942+A7/Tz1aqOS3f9f7uer1cbC/N16uQBI0056tUxZuzblDp3l6TNuf8AFaXBMLhB3VNZMsUdx+6pbV2/1VBJ9nNTW6qn63fim0UEk2WvTVhHzknvL/O8WiKQ3/x01Fo8nwaUqp77eamvVVFnzOXULqzmU5o6o45U5gxK5CS1Mm5Ih/hgiAEUKD2Io+k8rWttNNNhyqQraKLHx19nhrzVbp8hpEtawNrC/YfD6R4ac1W6nLED7trhvD9mv9/PVushXWx8RcD+jnq1WVIwQN/YX0vf2eHN16sp2gEAW/ifr5utV0o2e8hux0uD+vh356t1zRGJ3HTv4635qvV4bVUCwHxPiT+WvN16sxVtAyg2BF73+/289Xq7awJI17XF/h489Wq8vu31DG3h9wH083Xq7A3gNfw00Pa/h7Dfnq9XZSQDaNDqT4kH6O3089Xq7Cx/vaaHt38LnXm69WXUe6Bt07X+/wCNzz1ersAkqyGxt4/l2/X289W6kRKfM3G5B7i3PVqpS7goGgJ+Hc9zz1brOwAOuvbQ3H3D8+br1Y9rsd7m9rfDvp356vV51AubjxH3c9Xq4nRgL3sfdHs+/wADzdarzbg/fd9H7PHnq9XLUWZRYKOw0+7mq9Xibfatof1GmmnPV6uO1z7doGutvzHPV6u0uF9zXcT/AGfTzderwKIyk3uSRr2B+n9RzVbrtg9tw+o3+v6f2c9Xq5g3IDWt7AD9Jt4m/PV6s63B0sP2X+jnq9Wc7Ilve5I7Dv7O/s56vVwJ3MWjA8QPhY6nTnq9XIkhyx7Hxv7f6Oer1YofOZ2aS4/1tuvsNvqt9XPV6uzdiCBcj7j9/wAearVZtpUXQ3ANh9P0+B5qvVjkAClCLW9h9njz1arHtcghQBbTU83W67CKrbjtY/WdPo56tV5DtJjB1Oh1017/AEW56t1kdQzWfuCdL2+/nq9XruylVN/9btfnq9XRbQF3texGncj2ewnnq9Xe1n2gDUd/gfbbwAPPV6u2ju3jtOuotr7D9P3c9Wq5LuJuSB4g+At8OerdcodwRvhbTS9u/fm69XBgdRex0Gl/v+H6jnq9WEsBHuGp+Gl+br1ZInZ7MF1I8R4X56tVlKqUDKQdRa/8bDT4a9uerdYCT7rk7RfwF/h9Op5qtV2qr+5oewv3PtPPVusiruH0+H938Oer1dqu0WU6Hvbvfx+rnq1XM3kJd9AT8b83Xq8G2rddb6XPw9g/ZzVbriysEDsSBrbXx+Hs56vVjVJpCRfcBe/vWA+Fvp56vV2oXbYEDXw/Zz1erHDRpDvYADed5Jbt8df2/Rz1ep/wjBMUx87MIp3rBcDemkYPxlay/dfm6qTFDNgXSCt2+djlYwUizRQmy2/wmU+8beNgOapsqoT8EyvgWCArh8CwEHUKurD2E6sfp5qqEzTjVV9HAhiAVFFyFI/5lHa/035qtUmKvFC7Hylt4AkkkA/ToPq56rU075WcSORfaS25uw/4j4k89XqhSShEMbBbgi1tR+v8Oar1YxISDM5sT2B7m/j8Bz1erHI7k7gdoIsbk+HttpzderHut3cG5v3+q30c9Xq4lth3qDY3A1PjrY/Dnq9WK3maEXt31t8Ba3PVqv/WvYIuLLyOKHtdsbCx/jzderojU27c9Xq4NbXnq9WAn90c9W66BI0Hj9/NVuvE6309nbw56vV2utrnQ38ObrVd294kc3Xq4jfYqwtr9XNVuvWH16c3Wq4k2GvjzderG20NvGjHQE+PPV6o0bVKSGF9VYEhr6j2i3s56t1KR2Ysm0gLpfwYfstzdapJY9k3CsXczU/+j1AGjoND9I7EcWNvlGBxFMKbCtmFBVimE4ngkm3E4x5etpF1Qj4+zhimHMU+ykhlO2m0pdbodO45St1iZSup7/RzVerjYi/589Xqx3PNVuvEi1j2/XXnq9XE6c3Xq4Xsdfy56vVwuvbx/Lmq9XBgfD6eer1YyD2HPV6vEAg2Nuer1dEC/vflz1errcR489Wq5+YG8earde3kG45qvV4lj8OarddkdiT4e3nq3XY+/nq9XQ+A5qvV1cnmq9Xgx5qt1yDeB5qt1gqaFsRaGnjkMbGVCCp9h7fEHseJXTpSTW69Q6UgWTQgsPuY8eGIrQqVqRzdbrluN+br1eBJGnNV6vX/AC56vV1fla3XTgOm09j340oSIrdAzm/opg2NRT4lQ1D0k1SCh2gED2kfE8DCrFJOBptSAaTuXulOBZDylFhMDyVRqJZHlaVtxJGgOvYDj7FiiSlQmk4To2Uosm+bkWtqajAJJY/m4WilUuShRu4t7Rw6Zy5tvAT01bWaXWBS+YN1rXF7fTw2cqyKWCm49g4ipTXgeer1crg81W69cHQ89Xq5A+3mq9XLmq3Xd/bzVerkNNDz1brw0PPV6vC1tOardd35qvVyBF+er1euL681Wq7ue456t1658ear1d3vz1brq/3c9Xq6OmvhzVbrlz1er3hzVeru+vPVuvd+arVd2156t12LX5qvV2AfDm63Xf0c1Xq7/jz1er3NVuvXFr89Xq98Oar1eJ56vV6/t5qvV7voOerddjvYc1Xq8Pbz1erloOardeseer1d2156vV2Oar1e56vV3fS1vr/Zz1errnq9Xuerde56tV7nq3Xuar1dc9Xq756vV1zVer3PV6vc9Xq75qt13z1brrnq1XfNVuvX56vV1fnq9Xr356t17nq1XXPV6vX8Oer1e56t176eer1d35qvV1qO/PV6ujqdOer1eFuer1ddhz1brsW+jmq9XXfnq9Xu/PV6uu/PVuu789Xq6vz1errnq9XWnPV6ur89Wq9z1er3NV6vc3Xq9zVbr3PV6u7G9/Dnq3Xu3bnq9XfPV6u7nnq9XXPVuvc9Wq9z1br3NV6vH289Xq435qtV69+3PV6uOvjz1erxPt5uvVxvz1bro89Xq65qt11zVervnq9Xuer1e56vV1z1arrnq9XEk83Xq4nnq9XHnq3XXjzVeriSeer1cfgOer1cDz1erg2vPVuuBt489Xq4Hnq9WNibX56vVib4c9XqxXNrN35qt1xJuNOer1Yzfnq3XEm/fmq1XE89W6TGcMn4TnXBJMExUXVjdT4qfbzYMGa9tqvXq30nxLApWyjjUfzuHT+/TznRkI7FXPZlPcHQjh2y9OzA0gcb6arL64dG5MYkraioVRUQBVsBcSk/ZdD43HhwUoUFCiBadJog2Zuj+ZMDhp8bWGQiQ7lZVO07W1ZJD3ZT3UajntQ2VooO2rFekmCUzdFZMYxeNYqwMjSSRKACwPvNY9yw7/fxtZpS2IFKeDqdh3TvM8SUVUDh2Jw+UHIuofsqSewHtfx7cSxNK9Wmg+r8LxHBoKumtG+ETzPNBFruj3HcwjI8L689NV2UGGf85Q9NK6KSrMksNXGXanFw7AkAbfiPH289tqpMUCfVzrzD/Lv5Xl2B3NdCFn84neg8VC+GnflkimlKondLnPF6CoZKZh5Mg8dCQfae9xxTNJKkYpnPGMZMReZwUQRnU6gH3b/RzU1uKE3KfXHNeWYo6FaiaSBBtZd9r+A1Ivp+fPSDVwSNlG96ddbMYqsL86hqDR1TggXb7S39o+PblFNhVKEukUb/AATPuJSYCqSUoqIKpFSpZ03sGHcbvafA8ZLMUsS8TTxj+Hw5pwXysFgSiVjECXsT73uksvs8L8QLEUsSZoD8V6A41PjMWXqp46XaolXzfsqb/YQnwPfjfeRVe6mhuyF0eost5oRsYUTPYGzkBQAO4Pj9XE6npGFKUsxQ+4h1Nw3JGF/oJZKdF3GOAd2tqde4F9eJSZp6KLniHV7OefaiSSB2hSY6qSN1vZcC/wBf1cKnBO2l6FdFL/J2TnqwDWHazFQdwuT7NeFCqMBRuMlZEpqWNKmqVUH+JgL/AFcKlq00qGNCnLBIo+RwqJmAIDMFN9D3IH2QeEKpWaXpISKMPkbpjlfHslVlVXVEz5huvydJEgKWP2pZ5Dosajv434ZNNoCJO2i9a1FWGym/E8OwDIVBS4qJHqMXDzIdpAWlmiYbTbuwYeOngRxoknDhVx00Mnp+r8JwLF/5vjcjVZxFZ4ott9wmnAVSSe1iTrwa7vgBajxiAKBOcKKlBPQKurliZAsbd1RAfpCgcligNTVS4XPHjNViDTuYKiKJBDuuqsAyyso7DzFtf6Obr1PeUsKp8u4NR4JTC8VJGIwO4IuSfvueerRquP1qZKipMSwY08ZRoqKeFWtcMkUzPEV+iNyLeFuRzvEz4UuDhgfWhVlT/drKTsNVdY/XYrgssuF4ixeMFT5bAML9xY97EHw5HrJBqRHBFKDC8awaow2nV4zFNHI1mAFmRgLg2/wnUcVDbSM0IU1LVfyxXYhliO6Mq19CLkA+wjX6eKkmDWiNQrjHZgL68MxReakCIkX47VK78sgcvVaxlbDXm61XGxuRzdapvmUqxHbl6qax69+brVc+x156vVmTwBOvNVugr6nKZKGJTqPfuD2t4k/DhbcGjBiq3OqeFtiWZ5MZpo/MhUbQv7rNYAn2EDsPv4UqVAijtAmmWhwWXDqxKuosI40s0l9t7HQADhaVTS6Io7np5xOkxXK/zdDePdJIDca6HxPjw8shAIoP3mJFGwQkxj8+H1E1Q5VbUg89Wqj7z/dz1erDVXaIlR7w15YVqmtZ1kS/b2/Dlq1XNpY/E2/X9vNV6nnD3V1KePhxs04KcdgOoGh5SrV2sVj7eer1Z/LW/wBPN1qsoisbc3XqmRA3ueardT41vytbpzgNuMmriniBAw4yTV6c1aRlIjUnaLmw7D2n2DjRMVekrja0VBN81Vy7baCwvZiLi/sHtPEKpVT4FIvOYeCjgrpJ0MtVGNyi52IRdSxGhLHuPDS/FAimzQwUbYtg3RnLNbCGXzVnB23A3JKQT9Y55Yg0jBkmnzrPQVmI9JqnEpVbzUpZJIgVuGsUJI+jlCaq3toBOmknVKq6VYjU5ZqI5su5TxKgxjEqWWREZJ6pfk4Z1Q++yabDbQXBIvwrcSDto8QoJI6Ts9MaWmfZsPxatbNeFABpAoqFAFt4Au48bnxH1jm7dcYGrOonEUkIcRjkh0On69+Hc0WxTPjNYkuEzqTYAd7ew/D2cQ3H2GljH3CgBxOjgbE5cUmG51AAHgCex+k214DYoVg0G2Za5cLxWSmZRLNYiNANQDYkk/fywFboS+hTS0s9fSSMWSSzHd3ve99PgfD2cEtgqCRRDejAGjIYapE17acFQoNmliSVh3DjtN03qbtcnXm69UlRbQc3VakRLvbaPr5qt06IoTTnq3WUNfUa89Xq6ueerVcb683Xq6LX7c9Xq9uJ05utVkDc9XqyoTutfnq9U1W5qt1mVhbnq9WQm4156tVx0789W67Hs5qvVyGmo8OardSI3005qvVIDc9Xq5XN+er1cr62PN16uQPPVqsoPLVquYbm69XK/PV6u9Seer1e9nPV6vEePPV6utRz1ersd+er1cgTzVaru/PV6vAnm69XYJ789Xq5huerdcweerVcgbc3Xq5htbc9XqyA635qtV335uvVx5qt10b81Xq656t11rew5qvVxuRzVbru/PV6u735qvV3GxDAjuOVNbFV0dVug9VQdRse6h0UXztLOY5Ij9pqeSRwKj3fABdQ3xPIsvWynUBsmkTjXi1UZH0wY9j+YenJrcYk82GKZoaY+yNNCoPiB/HgiylSi3Ctg2U+2oq20Yl9Fv8A3/DgvFPGo54/VK65uvV1fnq9Xj7eer1cCw5utV0ebr1dc9Xq4356vV1fmq3XEnW3N1quN+er1dEk89Xq656vV7nq9XR56vV0WItYXvzderq/PVquJOvPV6uN+erddc9Xq4X8earVJLGBUUAjq1JZEkAHja/t4VO+GqmnFSvmsi/vANxQDW67lfyoXlNrKpJ+ocdJgE1sU05TxibGsMNVPY66EeI5plWtMmvUoZNwUlO9tBxVXqi04lMQaotvPcDw+jjSQeNarmePV6uBty1erG3s56vViJ8eerdcCebrVcSx789Xq4Fr689Xq4nnq9XA89Wq4k356t1wue/N1qur89Xq4Fuer1cL89W64k83Wq4X56vVwLc9Xq4E89Xq6J56vVwJPjzderjfnq9XG/NVquBPN1uuJPPV6uBPNVquJPs5ut1wJ5qt1xvzVarju56t1xLHmq9XV/bzderq/NVuvX56vV1z1ar1+br1cb89Wq8Drz1er1+er1evrz1ero89Xq6v489W69fTnq9Xr89Wq9u056vV4nnq9XTNt15uvV3cc9Xq6vz1br1+erVdXFuer1eB0vz1ersHW556vV6456vV3u56tV7drzderu/589Xq8Dzdarvd483Xq73Dtzdaru9zZubr1evppzdaru+lhzderwaxudTzdaro33X3aDw56vVyLDm61XQNuer1e3Fu3N16ugfC9+erVciwA56vV2D489Xq8W1uebr1dXA156vV3e/bm61XYN72+rnq9XQOnw56vVyJGt/Dm69Xtb/TzdariLEnx56vV7ubnv2HN16udza58e/N1qurnw56vV2Cb6annq1Xd7c3Xqi1UpWM62HLgVU0wPJvO7XXsT4+0Dj9N0DlFB/Xzq3UYjUe9huTSKWmTurYnUIHqKg37tTQkRp7GZj35TbT58I86MHSxqFuNT7eVJpsCk1n6DGqrKdVSZfh8+rkCqiXAuCfe1OnbhfcJKkECrighyz0UwfC46TNmZcOhrcXpUYRoVDmNW94qt/dZr9r6DhSxZBvxKEnoq+2lbiWa8HnpHjxAyYXWwfpIfm0MdnXUbX1QgjQ69j24eKcEdFaSkzSqwrqRlnF3hw/DaqGorZVU+UJVFiRfaTfUj2C55UPBWytlsjbRTvVNhWUaAf1s6n1OL4qIY2khwvBoVLLGguzEsf0af4pGsOEt1bhwyoz8KROIChJmqXeo/VR83Y21PgWGNl7DWW1NRvMZH2WsJKibvJIfFVsPADhKm3Q2cBRSU9VbEno4xWm/wBlfCqptYlw6NjfS4W4+ok6W4YqEChdbfaKV/WTKGW8yendcTx2maY0dbNVuXb9CnlovksV/wAURuwv93H7Bfdugil1wnUgg1TDgGVsoT9acTrpVVqPE52jq4GJ8tmBV4oig0NmO7Xv34MVq1KxoNEaU4UlM89O8NyzXVOXaBPNWOeVtp1Cox7W+HgeNmqIOoUG1Maapx2WSkWOQU0AQOWsFB00J7kfx41T9JrFDPhjl2qPIjRQzsxI1bQov+K48B/DjgqtGI9Pnrtbo7hSYDSxyzYdHVIwErAiIAEnYB4WFyBf8+JXbcLM8aWtXGgRwq6Q5v6d9YspV9fhRhxDDMTRJSjqNrvIm5drW0cHUH906cJQkoVRxqChVVPq7/DhxoYRSZn6WQLXR16gywqyiYM2pHmk63AN7m/38Ombsg+Kit23CvtqoWu6X03TjGpBjokhxZN3lUdZFtKOt7Myn7KJ3JPw4fBzWMNlEhb0Gg0xXCMWxSo83H6smVneVVRj7xIsWJOhX2k9hx8EDZTJE7aQ09UGhFNH79HJIxdADdz/AImPhaw18b8eiqUo6hBDhiwNujq1dVSKJhYq/wDk9xGmp9ve/Gquaur/AA3/AEcVeV8SX1G9XqZayooxuwSkJJc1K3Hnuo9wxxjsT3bgWvH+88CdnGhHas9341beFNf4mXqWr6ikXIuRqv5ktJtxvEPNDPvtuNFbtGqDVlUWvYE8OLBuE7KQXjuOFUJUVauMVdRTLH5cgkDqp/3WK3vXPYMfE/dwVEaaDAOqlRh+DySR1jU29qmKNoIEJLbA3eU+P2dF42TFOATXPDMGGX2iM6xtOrAzVMh7yuLLEp9gHe3jzxVNeCYrmmL5owqaf+YIKaFQ8cytYC19PLI1Pt5eAapJG2udPhhx1v5nWSiLcw8uLbbdGBcsB3I8TfvyhMU4BNDJhlFHBgrQ0VnRtUFwxtu0OuoPfQX4kUaVpGFIfFcKMi1MiSGWrik8wqt7+WBpcjQEH2ccBppQqDNnx54hh+M7ZFkVR5hUtuCt7vYjUfdx7R0Um7zpqVSS4ZQ1E+LREtD7gLEasNNwHgVA7nic08KyQYlT4tUV+ZGUR0lMSimxW7EWjU+J8Lj2fTysVbbT7PmJFp4S04d0QyAHQM5FlEh7gKfq8Obr1BVJiVXiVYMUxchXclEUdrX0N/EfR346BTU1jqcTqnxyDDnkV1kdQyu3ujcdN+3sPGw8OXiqzVy3oqyFl3CpaTNWcAmMmtVkpoaVuwU28xhYsWudO1hpwN3qyBAoR2SAcTV8uXd+P4QcOr8HjrUSFWhZ6cE3X3RDLF+7uHY/fwMEzso+Iikz1OzJ066C4Mc+Y9HHQUm6JIqTbaSSaUW8pb/Hx7cqlJcMCqlQSJNVRdcvV/1FxjM1TAFFPh9JJsURmyMJELKWddGCjS1+9zw+ZYCeuid10nAUlOkuX5s64xgWW6eJnxHMFSuJyIXO5Ed/Lple/ayBm+i3t4ID4UzRQMTFbT+SMp4dkzK1FgFCCVpolQFvaBrf268Ce2jeaTXVDIlRnTCYajAWSnxzDZUqcOqWFtkqG/luw97ypRdZB4g34ytM7KcQqNte6VZ9l6k5U/rHPSrSvHU1NIwjk8yJ3p3MckkMmm6MsDtNuVQrUK24nQaEy3a/3f0cUUxWWwGh+rnq9RevVfmAZX9PeY8WKFyI6aMAC9t9TGNxt4KLknwHKKE0+3toe6DFsPnjpYY50eSohSVFDXJTaDvsOw18eXFMEU9AFjcHjtUqUPDlqrWcAXt4e3lqrXdte/PV6ujofjzderxugBe+nNV6uxrra5PN16gulU5r6uwxJrR5TgaV/EGvrE2Rr9MNPdvgXHGdp8qUfanz+FC480FJA9RVyJFFGCzu7BVVR3LM2gA+PHSYpPQG586pZAzF0/zHT5Xxmmr2oaYCq+XlDiNJHVG3MNLEE8QKeS4CEmaUtDxCh5oViFJEKe3leWmy3baFG23wtxcKTnbUKtqqVYnkqGVI4vtmRrKPEBx7fEDvz33YCvbMTQJZn6ixzFqbLTGMFdjSX1I8Qg/dH5/Rw5ZtRtV7KLXLjgPbQOSQmSq+aZjcjX48OdMUVzUgDxPbl6rXLb489XqyAc3Xq5Dmq9XdtL89Xq9qeer1ctvt56vV2Bpprz1ernoOer1dD4c9Xq756vV7nq9Xubr1d81Xq7tfnq9Xdhf281W68Bfnq9XPaLAc1Xq5Dtz1aroDnq3XfPV6vc9Xq9zdarvtz1brw5uvV3bmq3XIDnq9XgDz1erlt5qvV3bmq1Xteer1e56vV3a/PVuu7c9Xq7t7Oerddgc9Xq9bnq9XXNV6vHnq1XAnTm69XV/Hnq1WJ3A783W6hS1IUac1XqbZKhmOnNVaozMT4356t1xLa2HNV6uBZrac9Xq656t17nq9XTOBqTzVbqHLVqg0PLxVZpmqMRJuF46E02TTRJUu/c8dAqk1GZjzdarEW115uvVwLX56tV1e/PV6uFzzderiWAGvPVqozS25uvViL3N+erVY2fxtzderhc256vVxLE89Xq4FiND/AH83Xqx3N7eP089Xq4lhqfAc9Xq4MwI1+/8As56vVjLKBcn6+br1YjJpbnq1WFn19nPV6uDOL7R4/rfnq1WNrXF9ObrddqC3189XqYc4ZvyZ06y7Lm7qBitJguFwA76qtmWKPTwUt70jexVBJ8BzVeqqPrl+Kjh9MJsA9N+E/OSC6/zrF4mWAX0DUtCCHl+DSlVP+E89Xqqkz7nfqR1gx9s2dUsZqsdrzqklVJdYv9WnhUCKFR4BFHxvytaptpqBmVS9gLG+mlj8OVrcU9Q0QjFyDe4tp49tRytWinGNDpe5F9LWH8fbzVWrnsRQPC3iB7fp7a83XqkBDutYm4Nzft7b89WqzKot7nYdj3OniDzdarqz/wCT8ADYaa39v1c3Xq5FTIxZmsD9f3Dnq1WQR2YFgb/D2keHhbw56vVz2Sn7fugA3Pw8frA5uvVyFkG5Rqe/0f0W56tV2FYNrrr4dvqA056vV4RjsbsNbD4c3XqyBWADn3VHiB7db83W65HfIxFvtXv9Pxt+duer1cToBGPd9ltD8CP235utVyVRsCa7hY6afef281Xq4gKjbWsdNR9Hh7eer1ZNWFjoD7Dc/DTnq9XIAk7nvqR43Pxtb+HNV6pJDEDfoPp/PT283W6yglRdSNRb+k89Xq9Yt73f6R7fh+vt5uvV37puoFidDb9f489Xq7Rbjcb2GnxHh3/Pm61WNiEJKi5J1t2+nT281Xq5oXJOlj4fX35uvVybao3EaC1reP8Adz1erjYg28NRc66d/wA+ar1eKke3t93t+Nz+XN16uG2/w/XufZzVerPHAqNY6m3Y/Hx56vV2HsAp7nTvb69OerdcmLsbnsRr4X7/ALeerVSFFk3KNw0IBPe3PVusYDHVhc97g6d9dPDTvz1erkiMND9/hYe2/PV6siA/u3uDa3awHw8Rz1erizbu5uwGn0fr35qvV617qoPgCfD6Pr5qtVzWeSGmelDExSlGZR4lCdl/+I3PLzhHrWoxmsRDEC3uAC2nxFrWOo+j6eUr1estwpBsLW76H+NjzdbriXt7oG23h4ew69jz1arLtZl8t7gHS19fo+P1+HPV6vbRoxFwR9f0d+w/v56t14gE+74n9Rz1erKojVNSCRcn6z+6Phz1arhNJ71+19SfG1uerdYxuUbm7XvqdNB+f6356vVmjUr9gGwsQPYO9tfG/PV6sboGv7Lnv43vfQc3Xq4Lo+4+Btpqfiebr1cwW8wgge9c211HNV6szK32XNgwte/183XqwgBQWbUm+t9LfVzVargH9wE6bu5Ons8fhz1brKBuG8Etra/h9X9PPVqvM5J32G4WuO9/p9nPVuuJY7bEnXubffr4fTz1arhaYi5Glx3Ov0/Dnq9XnVd3vNuN7dv4/EePPVus0hh3qp0BsFGpJv7ANSfZbnq9S/wHpxnLHvLemgFHG50kqTtKjwIjHvH67c9TZUBQ25b6GYLRD5jHCcRmFrNJZVFj+5GNLf8AEr89TZVQvQUVBhVKqwbdqgqtlCqLHtYWH0256qUnajE6WIGMHeynddTYEn2se/0DvzU1umCfEqmohfaSqqLBVuO/ck9+ardJ9kC/YBN7Hcde3jf4+36uardR3FjvIB8bA99e3fm69TdPOzktbVrWt4m/j489Xq4RpN9pdLixv9P3c1Xq7iJVdN1+/wACO3fWw56vV1YM2vZe4trYeI8ObrVYjZXCkka209v3eA56t12oXdvBJAFrWBGvcc9Xqj1E0ccW9zY3J1Hw9vjzdar/172gPp/p5G9D2umvb2flzdbr3jY689Xq4HcLBh9PPV6sQv8Ar4fRz1briBz1erog2sR356vVy1+vnq1XE28NR7Rz1bruwNuer1dkE2/Mc3XqwvqNBpprzdarCrq59242Gx+P0c9W6ybbm4N/1789Wq8G2/Xzdert+20D6+erdY2jhniMFSA8ZGob9t+bBivETQeYxkKN91VgT7D3MRPun6PYeGKX5wV7aRqa6KC95HjqpaCpRoZYjZgwNj/xFux4rjCRiKYmNteaMDt4cpW6wsNdvsvz1bryu8brJH3XUXsfrsdPq5oicK0axW9vfm69XE6ncfHnq9XBgRoNBz1brogEdtOer1YzY6dx8Oer1Yz9Avz1arjqdNBz1brqwPfmq9XrW7+zmq9XgSuh56vVkvfW3NVuuRI227n2+P3c9Xq4jQXOo56vV4kE3Og56vV73gLnx5qvV1uA7d+ardcSTfUd+VrdZ4alIKinkbQCaP8ANuJHhKD5VYVylUQTyxjsJJNf+CPLNYpHlXqx3sNunH61XYN+3fnq9Xeo+nnq9Xe6wtzVbr1wNf1PK16u+442a3WKvkcUKqnezHXhW4ooBI4U5RYcc6pClynNjZo3tR1bwSj2bhdWK97HseRx/O3G1SAMaoUgilLlrGqTMuDJitEw3AhZoxrsY6j3vFSOx5KuW3qb5vUMCMCOg0hIihOy/e1/C97frrw1cp1NLBWJO0g/T4cRUprnoOerdeGv1c1Wq5X9vPVuux4+w81W65X0uOer1cXkRRuYgD2/Hla9XO5789W65C3Y+Pbmq9XlbXTnq9XYJ8OarddE/VzVerlrz1brxNtear1dg6g83W69fTvrzVer1/ZzVerv7+erddjvzVerkPhz1ersC3PV6vc1W6715qvV2bc9Xq92056vVyv9XNVuurkjnq9XvjzVbr2nPV6u9Oar1d3PPV6vGx789Xq5Ac1Xq9zVers89W6756t17W/NV6vaHTnq9XfNV6uubrde5qvV7nq1XfPV6uu3fnq3XtOer1e5qvV6/PV6ugRz1eru/PV6vE81Xq9256vV6/PVuvX05qt16+vPVqvXHPV6vc1Xq6+PN16vXvzVbr3N16vX5qvV1fnq9Xr89Xq61HPVuu73156vV6+nPV6uibjmq9Xib83Xq61PNVuu7/nz1erokdhz1er1x481W68T489Wq6v489Xq9z1erq/NV6ujz1er3PVuveNuer1e+nnq9XfN1qvc1W69fm69XEMW1GnNVuuV+erVd83Xq6uRzVbru/PVqur81W69e3bnq1XRJ56t11fnq9Xvo56vV19PPV6vX56vV1fnq3Xubr1dc1Xq65qt17nq9Xuer1evz1errmq1XR789Xq4X5uvV1z1ero+znq3XXNV6uJPPV6uJPs5uvVxJ1vz1erjzVeriT7OerdYSdL89Xqx7r9teer1cCb681Xqxk25ut1jb2c9Xq4aX5qvVwPPVuuJItz1erjc+PNV6uBZh256t0x5qyvheccLkwbFlvG62B8V9hB9o5sHSZFe21Wtn/pQuXMWny9iRZljfdTllAUjvo3sYfnwTMvahNE7jcGKJ22P5m6UyY9lvEadMRyri25KvD6mFZUiY2/0iJWG6OUH95CD48utpLpCuI2GtodU0CngdopiwjG6eHJNRh9G6tTOzjYb2Kt2UN3DAWIv34YmkYoDYsMwrE52TFIvMgS+u4htPYL/AF83Napvznn2tyhh8aZePmRuNqPUJvKBR71wbWW3G4mnJiiW566v5xzRiNUYHjkJ2kN5Y3AKALx3+x7dO/PBNMlU0X6urcaragz4hK7y31Zjc/Ecfik9YJQ8qq4W9+4UdviPp56vVkitFJ5p12+wePhfmq3UiEsG3WtbW9vbzVWpS4VjFTRVKOJWiCHwJ+7T289MVujQ9PvUfnHCQmGVbo1PorFhay/u9vEfn480VGngaM9gXqNwCGWFDM6t5U0baXjIfv3+Pb8uF65NL0qAoVcjdY8BznhtRhVbM8iqVEcrr7yKNNqk9/r4lU2eFK0ujjQ14TmCrqMvjD6YpXVSs0cLWKuq9rsAdQBwtUIpekzQE46uK4ljTyY1JeSMgEBrgAfw05QVo0vslzYBLMvnyxx9veW5YfVbt7eJHKfQaMTh2cKenhFJgsJklVj+lcA6DsVA7n+HCdaSaMUqoz/R2lxDNmKrS5tqvkKOdN3zTxltpX3tqqP3m7W4TrSKWA0cyi6h5YyZQzYX08olWeoglpKqtqVDtUxsbrIqNcROF005pT4SISI+dV0E4k0s8v1WGnpHilblgWqoI9lWT7rWk0ADDQgdwPZfiCZq5wpJZ86QLhvS/K3U0YmtfLjqSiWMW3weS20o5+j/ABani11gttJdkQqRHER00gbf1uqbiNMY9M0+dGsHo5cWwehAfzWroSO20gHUNfW/a1vjfgmyBKConHVw6I/fQXzZR19UVehVwETMp8NPu05LVAmsMcWvPV6nOnSxvz1eotfrCoKCo6bYbXTR3qqWuBie3aNl2yofgbjhVfNB5pST0U80dKpqlLqZhENPjLCWwjsNOxt4W9p5ADJgxUytr71sK6qVuXvT7n+s6aP1apsNlkwWGRoGqNp2tJ4BT2G3xPD3uV6e8g6enhRb3yNeiceio2VJgJvla9LqwK7e3w/LlaU1OWIUrtTsNUJU3+HjwzSZpCRUhZAdLcUim64k+PHKbNYGJ9nLVqsbEmxvzdaqFUDsRrzdarBr468tVa5WBbnq9WQGw5qt0BHWE1M9ZR4fSi5mV0N+3vd7/Vwqf20aMbKKn1Ko8Nw7BhUSuF2pJfwFktc8D65Jo+RgKLHiWIVudsapoMMlMNCsRZWAIWVg269/8I/PlgA0MdtWPjOFWGenyFaPASoFwdnawB01NvieGViZmie92ijTLICl1/hwQUR1gllVTuY83XqbKippIzcsAeeqtQmxWk7bifq5aK1NMBrEjkJjOnh8fq5uvVnWvpybdiear1O+G1sUdR9sAG478oauKU8c4YBlYEffxqnalRyAj6fby1VqYjg6Hlq1UpSvhzVbqVGBbla3U6KMNytbpxjhbQ8ZNXqWkjLYDueMKMVcY0o1qkpsPlijdleVAG29n1vZvgP48T7ad2UCea6uSUtSsw8CB7deVAq81NyBhWEZgxajwHM0zxU5qIUlZLEiNnHmgX0JCXt7TxxEFQB2TTThKUkjoq7Pqt0b6GZC6V5TytTVTR4FFBiho640y1LVImAmiSTZYltx2hhYr42seSq9ZNKQEnYnYeOPxqNk3C9RVxO2seXulfRvq70bxHptLiYfFMWiljo5GTymiZIiYFR290o1ve7ffy/5FtxvuwPI8Z6a0m4U2vX7aoQzBk/Gen+aJ8Kjqo6h4lCTvCxMb2Nyjg6NtYdiCL6j28hdSZJB2g1Kza9SQemkfgbTDFZpsWeo+XNyUgIDbuyaNptB8PZzenjV9UUrnqPPIbDXDME3uN30kgjwYeI9vH0qNNKE1jFaJaGVW7MhuDzzuKTXm8DQdYq3kQOYE3zyBTGh7HabG58NDwIEUJ0mkdPgccQeqqlMlRKzAm3+IA3+o/lxunpoS+lEVKXqnjsXGwFh20/p4Isv2miK+2ChxolHney/bgrFBs0+Szq3uJ4Hj1UrEpF783Wqzq9yB489XqeKYIqXGp9nPV6sxPj256t14tpbnq9Xt9xzdar17256tVxLePN16u91vDnq9XgTz1erMh156vVMDc1W6zhrWPPVqsitzdermT7ear1dXt356t1zBJF+ar1ZFfX6ear1SVa55qvVlB1uObr1cwdeer1cr89Xq5g83WqyA8tWq5c3Xq5+HPVqu789Xq756t13z1erxNuer1eHt5qvV7w5uvV3481Wq9f2c9Xq9e3N16uQYjU89Xq5hr9+er1cw1jz1ermG8ebr1c948Oar1d7uer1dX056vVx3X56vV0Tfmq9XHnq3XibHnq9Xr6c1W6D3qhU47R5MqK/LyyvUQFXKw/bKfvbR4kd7cI78KLZ01omBRSMjZ9zPmyfEoJsOqPLSXY07qURgxA2ShrWJb7xyOENqSZJnppGFKVR8sLpYaPD4qeKCOmsqlo4lCoGOrbQBbvyUW06UgRFGAqa5A4rTVTUe44oqtdbubrVcCfHm69XV789Xq6vz1er1+er1dX56vVxJt489Xq4E83Wq6Jvz1errnq3XV+erVe+HPV6uibc9Xq4luer1cdx5uvV7ceer1cb89Xq6vz1arie/PV6m/Eag0tFJKp1A0PxPEzqtKZr1NuHPNWUMfmyW2Nci19w9h+HETZKxjXhSXzPnjLeVK6np8Zqo4WkLAhmAKi1wxHextYcSPXSLc+I1qYpO4z1Iy9WYdSR4LMtWmKsY0eNrKqbgruT4bb8aXdodEJxmtg0I2X8Hp8v4YmGUzFljuLt3Ovj9HBA2juxFep4PH69UZ1JlRl0ADX+vtypGNerzcvWqxHnq3WMnnq1WM/Dlq3WMmx5qtVjJPN1uuF+erVcS3PV6uHPV6uN+brVcSRz1ergTz1WrjfnqrXA89Wq4knnqtXAm/PVquBPN16uB056vVxPw56vV0Tz1ergTzderosTz1ergTz1eriTrz1ergTz1ergeer1cSearVcG56rVxJ8Oar1cb89Wq4k2156vV0Tz1brrdz1er24nnq9XRPs5qt16/PV6ur683Wq7vbnq3XV+er1evz1arq/PV6vX56vV6/PV6vX9nPVqvX56vV1zder1+er1evz1ervnq9Xr89Xq6vz1aru/s56t16/gOerVevzdbrq456tV3zder27nq9Xd9b83Wq73G/fm61XgxvzderkGPN1qvbubrVe3Am4N+er1eLjcAO/N16uW7Tnq1Xrgd+br1dflpz1eru9/Dnq9Xgebr1dkg6c9Wq8Dcfx5uvV6/PV6u7g89Xq46G9/o56vVzB1udObrVd+F/z5uvV4Dd37c9Xq9vLfZ0H583Wq9+o56tVxLD+zm69WS99ToObr1dXv9HN1qu9w/d56vUz1T6nee9vpvx8CmzTTWV1PhlFNitQLRU0Uk0l+1o0LH6gByxrQE0gOheEVFJ05oMQrx/pWKmbE6j2mSskM53HxIQqPqtxunl4mhxUALsv93K1SuQufeUa3/UDmq9XMe5a+nw56vUTD1CZo6jY1JW5ZyLQTNSYfdqsRx75ajau8KlxpFfvbU9r8Ibpa1+FOylCE4zRRei+FZnx/M02as2Vz4PU4ZJHUQSwvC6juxUqO1QRosRA0uW9nC9q2hQUSa33ZJ1KM0cHqjNEuA1nTrAsTjxCvxenZ522iSrmBayws8V928/ukAADwHDZ4EiBTqROOyq2Kv0edaMcx6KhjytOslxq5QQqSb3ZybCw+niPuSaKloPCrfegmXJen/R5MgSVcFbPh8DRyyU7bod6MXdFP7xTtp3I555Omjq3GkRQ3+qdMiYL6ecnYLQ4nK9LiIOKY1AxCJ56lgYUX7RjACjXuePWmkuJjox8/3UocnSqfTyrXM6+9UK2ixioxzBaSCgSLYw8qIoWn3mVJ5nufNJWyqR2A28FpR4qIFK8NKet6j0vUPAYc10VvPnhG8gD7YFnVh3uG+/mlJikaMKA3BFpag1EDVHlTxyPqxGy4F9bnuT+XGFGlYFIyuxSnzU0dOrnzFDbTfSQi91P7DzeytbaB3HxiOG7lhQhaa0rMRYC+gAUd9nifHltta2UPHSv1adROmnymXKKpgOD0+6oqAqfpHYXa/mnsHJsfpv4coWgrbTqXijCri/SP6tsO6vZajw3HzFQVWIVSokBqDJAHLWjNz/k97DZ+fCN9kt4Cjtl4OY0Mnqq9J+WOvWAVtXRRrh+JhNpHlKZY7Wclm+0wYi1/Zr8OMMPlnHbT7jQdwPtrXz9RHpn6m9JaSCgzXTiOmlin/wBKUe6IiL3Ui53N2t49rDgvYfS5soMOsKb20TPL+WFwWJDirl4i+0RhrMSBr30AHj93DRStVF6UaatW/De9Go601mKdS8+0BpcrYbMscVVNJpPMpu0cO4e9sFgWH2b2GvCK6ejwpONHVs1PiUMOFH89bfrTyb6bMpHpx0+2HMM1EUooY1Ip6KNRtSR1GrN/gU921OnGLez1YmnX7rTgK1hcyY/i+MUzvj9S6TV0jzsdzPIzMbl2Gpu5734M0JCdlBJairbUDJ+GYXS7UxFwZmmLRjzPtaf4fH6Ow46smqIApcZfxOLA5p8SrGMbTXZ5ENy2to1A9gHcduJzjSgGKnSY9Fi/6ZId5ikby1CC5cizNr7q6flzURVpmmimrKGGp/m89Os8tmUB7tudtAxU+I8D4+A5eq0pqOGeuxOGkmKSSvcspGzywOwBHtPceNuUJirjGn3A4q6lrWqKiYxB3KpG99dniANfe8PDjSjTqax1b+bStimFI4FEWs7aeY7NYo3+Je+nNCvKpD43hUsmI+e8IEaDckR/wkX8Pj+Q4rCoFIFJkzSaLnEMWjhlqtqRq7JDbT3lsDtGlrfXyhrYp7gqqjFIf5GqqtGtrALbeq9yT4Mza3PYDjNPDGuFZh8k0bNNPc+WF37QFCDsinxJ9ve/Ng14ikrjMlQ1TElLHsWJBGinuLgXPxI48KaNJTFWTzG+T3Iy2sR3Y3738OO00auZ9FOdMUy9gGG4XhCmqq5VMgeEKGUopfYQ2pAAufb34H7loOHGhDbOlsYVbX0r689T89Ylh1ThFC0FTTvMZ5EICyR2tslX22sV8PZwrcYCBNGSXis0F/r/AMOxzqvk7BIqieSikopHmMTqFEkhX3hdtNw02D6T7OJrUSo1e4wTVbuJZN+bznSdPaWpeWkVKdGLtfYPLElS7WuD5ag6nXtw/SmiRSqta/D/AOlP876nDrPidP8ALQSAx4fG+pWGIhYmt+77oA17689dOQNNVZTPiq+03+134QUYVBrKSKspZaKa4SZGjaxsdrAq1iOxt4jlSJrYMU2ZdyzgeUcCpcs5apkpKCjQJDEnZVvc9+5J1JPc88BFWJ1Y0+KCbkajm6pXO1vDt7ebr1QsUwjD8ew2fBsViWamq43ilRlBDK42kEHTlSJrYMUDPp5mwKhyIuAReRDWYTVVWGT/AKRTI7UspRWZidzXTafZxtJGynVyTNGJQG3FNJqkoAfjfl6rXJCWJ00Gg5uvVl22Fx35utUTT1y9fcQ9PnQ2px7Lz+XjGKSrQ0UlgTEWUtLMP9ZEHu/E34U3jxaRhtOFMOud0nVVIHR71KeoDAs9Q52wbF56tptHWrkeWOYHurRk2a3e47cAP5lVuZBxoPt3C9UzVnHp79XnWjNWecdfqXFRz4RBSL/LYKSHy3mrpJBHT0sepZ2kY697KC3hwQ2V+p8mejZQjtyXpmrJsgZXq8q5eWjxd1mxKqkkq6+Zf90qpjeUg/4V0RfYqjgtQNIxpUtWo4UWf1hZP6vdRsFoci9O6Waain3S1XlEAO6kCNJmJHueNvE9+B3Mm3HgEo2ca2kSNtBz0U6R4ZkYQ9Ms20UdLjOOyCTEqcNvRqGlAmCAj3W86QgW8ADxNZW5YEK2nb5U8hOgahRsMZocsZXjHy1RU0zoP0dPTVbgAeAO4kIPh7PDgwaty7swFI3HwjbjQDZyzBmGupVglq5JUdjo1rm/iSALm2lzrw+7oMiB+tEqnS4caZMKp3pY0b95rbh9PKtqg1QiRSot4cOKSVkA56vVyHN16uwvNV6u7afHnq9XLbz1eruwHPV6u7c9Xq7HPV6vW56vV7nq9XfPV6vc9Xq9bnq9XK3hz1ervsL81Xq7AJF+3PV6uXfmq3XfPV6vc3Wq9zVbr3N1qvc9Xq75uvVy2+HNVuu9o56vV3b2c1W672i/PVqvW56t16xv35qtVyt483Xq7Aueer1d256t13Y89Xq5Beer1etbvzVeru3PV6uBPN16uBJ8OarVcAWH2jzderiWUDXnq9UWWpVeardNk1WzduerdQme51PPVusZbwGg56vVxJvzVbrrnq9Xuar1dE21v9/PVuo0tUiC5NubitTTNU4iF8bcdApsmmaWsLt378diqTUQuTy1VrgSBzderjuv9HPV6uDGwtrzdergSDpz1arokHW/PVusDSgMebrVYS5Ovfnq9WAn483Wq4lj489Xq4lrak/QOer1cGe+ns56vVw3n7vbz1erhu8ebr1cC4Hbnq9WMyWOnPVqsXmEnm69WPfc3HPV6sbn/Ebc3Wqx7wDpz1brksbN356vUw5uzfk3p1l2bN2fsUpcGwqnBL1VbMsUencKW1dvYqgn4c9Xqqh63fipUKGfAfTZhHzrgFRjeLxMkA8N9LQXEkntDSlVP+E8rXqqhz7nbqJ1dzGc29VsbqsdxC/uyVb3SIH92CFQIoVHgEUfE81XqaqXC1+2L311Pt/o5qa9T/DRRx2O0gi9h21/s/PlKtFTkgVU1Hf87f0c1VqkIii7r4WHcjx8fbzVbrNtZ2AC9vHtr/dz1ermqIPeOpOl7fwB5uvVkUE6G4AHft9B7W789WqyLHIyloxoSLnsNPp5utV5YkUbQST9oG19fgPjzdeqUsSG1tBrb4+FiexHN1qspMWwn7RA0Ht56vV0U3Gzm48QDa9jpr+tubrVeQFPeW3jrbX6Phz1erlZSCotfQHXv8fjrzdarsMXZVNwbkdtdPZ8Dz1brsoyt5TaWv71v2c3Xq4FGN2ubEg9vuv+vw56tVwuo+ljfX9b83W65+WdvmNc38T3IB7fC3NVqu1Rrmx2/Ea89Xq5WAUWY3Pt9vj9HPV6sisCL21/P26Hmq9XtxuHGo00+Pja393PVus4FrkAaki7C3wA5uvVnsdo3HQ9wCQPpHx8Obr1Y23llB8L20+76Bz1ertQzKWYnt4/n2+HPV6vEED4+39vxtzderyo3Y2A8e5H089Xq5KoIDL72pPj9WvPVquBVi2wXHjp9515qt1zuo0OhJ8NfpI/hzderosxJvoCbiw7aa/Dmq1XJPtEf4e3PV6uyFDk67r+AI0PbQ89W65GRgfLa97nwvb4j6eer1SUBKEhbWsToNfif1156tV5WsTewJ9uunttz1broE6mxNj4+Hx+nnq9XKwDBW0PgAOar1YmJ2NuFzfx1156vVybc7G6nw1v+34c1Wq97wFybfHX77fw56vVxVr/AGRYH2d/uPPV6vBLsNR7dp/hzderLoyiMDQagAdrez9e3PVquJe9yND3/Lv7R9Hfnq9WNzFfVd1+9+xFu+vY/Dnq9XIqJFvYlWIsPHtYfDnq3XUKkOFv9o6j2j6fifHnq9WaqIDBwBp2+J9n1c9XqwIAwBF23G/3/sPPV6pEbbHZwoa1rXvb26X9nPV6uil294mxAuANB28fHnq9XBiCfu0IN/b4eHw5uvVzu+1VfUEjw9nb4gfRz1erIzk2soHjc+J+A56vVgYb12DUi9wDqPp5qvVwWyr7/ui1iObr1dACRhuANtLe0e34/Hmq1XTFd3+I2sABb6eerdZz4kHb9P5nm69U/DaKsxeoFJhNI9TL4LECxHxbwH1nnq1soXcudFcwYlJ5mPzrRQqCzLDaSUgdwWtsUn4X+nmqbKqH3LvTHLOVIxLQQESvqJns8vwO9tdfhbm6aJmlVUT4fRNsqCP0f2mGt9LdhqPo9vPVrbTJU43T7W+WPukC28e8R7bDt9fNTXopOVGJSzKA8hLeF/si+p/Uc1VqZ2KA+Y6+93ANwPj256t1GaZlCqSF+n2H6Oar1QampVvdRiVvpa4FviR+fPV6oNQpeRtpIve48bjsAeer1Y0jRY9p77r3Hj4W9v8ATz1ersgbyG95fr7ez289Wq7NghCgbTbU37+Fx7PhzdbrC7QqzWAA0t3BP0nnq9TVW4rRUcbPUOFUdx+tubitUEeZesGCYU7w08nmup+yvNxW4mgCzF1bx3F3ZKdvITXQG5t/T8OWpwCK/9C94e7bX9T2vyOKHtdaEW7H9vPV6ulU356vVj1Go+nnq3WJr2JI56vVxB2n4/rbnq3XVhe9rW9vt5qvV3tv/bzderrQfSear1eCe8GGvgDzdersr3YDm69WF9w0I+o89XqwJcA3NyDbt+XPV6uRva9rc9Xq4qwI0ta9tPz56vVyX2ubnX6vhzderhL76bQtwDr4H6uardZxYgBfDTm69TPidDh2KQmDEYQy6WYjXXsQR93HELKNlVUkK20EmN5VxTDnMmDkVUC/bVriRfZbwI4aJdS5twPupEpBTsxpMA7/AHVPvDwIII9otx4iKaBmuDqUHK1usLKT256vV17xNxbnq3XW03NjY/Hmq9XEggdvo56vV14689Xq4sGB9vPV6sRA7r256vVjsx0H6/Vz1eroewfl+vjz1erib3uL+Hfmq9XYNiL+3mq9Xdx4a89Xq9c/aB56vV1ckXHfnq9XZb6uardev4E9tOar1dAkC3NVumPMNU1HSR1FidsisLdzY37cqRIPlWiYpQvVJW2q4VIWUBrMu0i4ubg9jxM0ISBThrgr2YA+PFFVrnfw5uvVyUm3NVuux+vw5qvV5dxFjrrytbrp5BEp8PEcTrUEiTWxTBjOO4ZRwolZIIWcabjb6+B5d60AQo7ascKCGXKeKTYNjP8ALdlVTyxpOLAEsu7axv4kA9+R/d5UrUFNkKB2VYLkGkp01y3jWX46o4pKz+eVVI2ABVF1Xtofp/Lkg5FZLtQorETw+dIFGaMJgSWQEj6+DBynE0qASBYcS0/Xd/A356t14kgc1Xq6v8eerdd7j2HNVqu95tcc9W67up+1zVbrkG9nNV6uW8ntzVbrkDfnq9XVxftbmq9XQbmq3XK+nPVuvA81Xq5Annq9XYPt5qvVyNuardd3156vV39GvPVuuQ5qvVyuLac9Xq8TzVero81W694W5uvV6/NV6u+er1eJvrzVbru9uer1ev7eardchrz1erv6eer1dgePNV6u+3PV6vX5qt13fmq9Xt3PV6vaePNVuur/AF89Xq7vbTnq9Xrjnq3XV7ac1Xq7vppz1erq9uer1dbge3PV6vfTzVbrvnq9XV+er1d38Oer1e5qvV146c9Xq78eer1evz1er3fmq9Xr356vV6456vV1z1brq/N16u+ar1dX56vV6/PVuvX9nNV6uuer1e56vV7mq9Xuer1e56t11z1ervnq9XXPV6vc9Xq8e/PV6vXHNV6uteer1dfTpz1er2hOvhz1br3fmq9Xrc9Xq756vV7m61XfNV6vc9Xq6vz1br1+er1e56vV3z1errTtz1erq/NV6vX156vV1z1brx56vVx5ut13zVer1ubr1e7c1Xq9zdero81Xq9bx5uvV7nq9XXNVuuuerVe5qvV1z1ero356vVwPN16uuarddHnq9XXNV6ujzderGRY89Xq6vzVergTz1brESO/PV6uBNtOer1Yy3PV6uBPiOerdY2PNV6uB56vVjN+er1dfHnq3XE69uer1cLa689Xq6+nmq9XIMRp4c9W6iV1DR4igSup4qjb2EiK30dxzVbouHWf05Zc6mYfJPhUSUGJkX3Bf0bkdgwH5Hipp4t0ytsLqrbPvQzMvTKtloa+FqSORBd9haCQg9wew4I23g5RSpspos2OYXiWG1ax0Eat7u6Q+K+H0fXxWDNMERQUZzyzjVbIErkMwqEEaANYKSe5UfHm5rRFF4zL0ox7LGI/M45QVFK7G5byWVGFvAkW1HjxvVOyvFMbagHJmG4zNTU2H0qCpdSSqOxJJPult2gIHs78bLmnbV9Gqp+eei9Zk+sgo8wxJh09ZEKiJVkUgKdLkKTa/sP08oh8L2VdbOjbSRm6Q0c2HvXwYnGKhXVWhdbe6y3D7gbd9Ld/Hj/eUz3dQKjo/jdPEs1MyToQOzdv7Pjy3eCtd2a9L0fzpGGaCmEqKbEo4bwvce0c3rFe0EV1hXTbNlfVmhpKR3kXc5AGpUC7Ee0Aan2c0VCthJpVYbkTMss7JTwNIY7ghQTe2l9O/1cZKhTwBoyXSzK9dhsEkUgYLMO/huAsdp9t+XSqa0UxRvOnlTW01bHFF7zRmxYizHT2jvxA+mRS5lUGnTqTktpMQircNX9JVDfMFv3BsG+7vwkSaNVUI3SPoPmzNGKQw4Xh09QzkWCoQLnw3dteJnFgCnEJo0g6a4l0yxs4TimGRQ1sYRgQRJtB1BUi4J4TqV3gowA00LWWmxNwRVREljcP222+A4XLFKQaECWeOmF5k1Ivbwv4/fwrcpUnGjKdNo8HXo9iLUj2mxadIpRLcKvktuXb4HQ3PsF+VbAJFUXhNBxi1RV5exSmokk+aw9klkihaTfGjyDZILD3T27jXt488pMzXhRhuhAoazPeXpREIk+diUgXIu3Y6/dwW7vqAdI6qA2bIKVScZq6iupiKhxb94/x5MVAqoiwEHmq9U+GE35uvUBPqjpaSXpUfnA1lm90r3vtvY/TxpYkY04jbVKnVGiop53indkqnkgSIm3lBXNpDKe6hRYgj48x0QmXCOs1LdqT3IPVR+ulfqvy3089LePenXM1KanF8PeeljqKZkmpJUmcHzBIuh1X3WFwb+HJATfpZtzbq+7ECNlBpVmp14PDZgT00Ryjp6QtFWq1mlV2PsPvkD6OBJFCpVY8Vhb+YSOBcNtINvaBrw0RspErbUMKRqeKhTVcWIAPj344KoajGUXsPDm5qtR/Mvfm5rVR5Lsm0ctWjUDzWvy1VrIJHFiDz1brksjga81XqDPPUcUtVSGYgNuf7iLX+rhTcUaMUQTrGkmORJl5AFoxON7E6sVY+6D31Hf224TE6TNHaRqEVOy9lfD4YbFVdFjRvABAy6gEdrW4SqWVUZBMUbfpjS0ODYPDTwADd7xP+IH7Jv48F9mAlHnQUujqVQ5RzoIxY9/Zw3miuKT+MYh8tTPPexHY+zw5cGqkUAGeuseUch0TYpmzEYKGAX/STSBb/APEV+031cVpQVbKTFQG2iR5x/Eg6OYRMYMFNbiTAnWGDYv1M51B4uFqs0lL6RQWy/ig5b879Bl2tZfC80an4Htx38kemm/zIpSYd+JtlSRPmKrK2JLApCySo6Mqk+BIFr/Xyhsz0irC4HQaFvLX4ifQnF5vLr2rsPOlvPp9y/eh4ybVYp0PpNGlyP6jelGcwrZZzFRzOf9yMwR/+QJLHiMtkbRSlKwdlGFw7NkMpUOdwPY+36DxORToVS5o6qnq4hLCbj2HuOU2U5TpGtx+3la3U+FLG/NVup8Q03DlK3TzDIBoeMmnKlIqWaVvDQfTxKo04Ky02H1NWB5LqqN9oudBytemmDEMm4XXVqxYvikKWbaxU/ZuLi5A0v7fDjJVFPQaFXLnSjAK8rPl96ionkYJHaG3mMPGNF10Pj48fYYXdmEUWXF0LYwRNDCmD9RsKrcNyxi/zvyVNO0aQ1QcxwyTMA7hDdY9dW7XHfgtt7e5YcSFGUjrwFBN11t2SBBNHpzR6aarqBlqnxeetko8w7HhrtLRzmP3IjCqFViBWx3Dv34NLi2FynSSR1jCidDvdmRVZXUzoDiWXa2poMVp5oK5Bt2yi9wpvuVv3v6DyIbywcsTO1PT+NSDa5gl/wqwPuopON5HSnV6hqmONjIUMOu8aX3E/4SdPp4WpVIo/UmkDsNFNt2neujW9vgb+PFSRScmKdcUiaoo/nVbcAgVtNdBYfV4cZdGFPN7aQNXIZoy0HvnYANL2v3P0e3gYUKP00kc24xM0C4LhBVqmRXJudQAApb7u3GKUilb0bp66nmqKetNzIoLnt7yGwPDqxPiNFV4PCKMUGWCO4ILN8fz4MUigsakRSDy73v8AHj9NVy84eznq9TnRJv8A0jdvDnq3TtZW5qvVkAI8b/Hnq9XEd+br1djt7vPV6u+4v35utVwIvz1erkB483Xq5qPbz1aqQgu3jz1eqaADYc1W65i1tOer1cx2056vVz56vV1t9nPV6uQF9RrzVerlY25qvVlRiLDmq3UpWPPV6so+HPVquQ05uvVyuLc3Xq5g89XqzKdOWrVcxbvzdarlpzdars89W68TY25qvV1356vV7UC3PV6urnvz1erw9p56vV3ex56vV2Cex56vV3rz1erw56vVyBt356tVzDc3Xq5htL81W65Xtz1aru/hzdero/6vNV6vc1Xq656vV7nq9XXPVuuwATxlVWFVT+p/qNnfCOqlflNZDT0AkhNPSL7i1GgYS+7qxv8AXe1uRy+jUpU4Y0UXLykKgVaXg9VLV4PRVU6lGkghdlPcExgkH4g8HDRlI8qOBiKmSN72nFya8axX47VK65utV1zder1+er1dX56vV76Oer1cD35uvVxJ15uvVxJ5qvV6/PV6uJNh8eer1cb27c3Wq4k89Xq6vz1erq/PV6ur89Xq63c9Wq47j2PN16utxPPV6vE356vUzY9TVFZhUkFJ/lNCvxt4cTup1CK0ai4bHWRYdtnjtJGrWUfvWXdb6TxGBoFeFVc+onEf60ZgpOomHrI2F1YeFrAnypoxseB7aBh3X2jtyNrxJcWV8D7qKXzqxFZ/TTmIYtjtZgWLzoKenw2pSGaRgiK7SK6KhNhuLDX28VWMIVjhhVbdRJq0PCa41+HwVh7yRozfSQL/AJ8k5CtQBo4pwJPfj1ergW9vPVuuBPN1qsR56rViJ5uq1jN+ardY25utViY+HPV6sZ5ut1wJ156tVxvYX56tVwJ5ut1xJ56vVxJ56tVx3c9W64E89Xq4k83Wq4k89Xq4FteerdcCeerVcSeer1cSebr1cOer1dX56tVxJ56t1wJ5uvVxPPV6uvhzVarjfTXnq3XA+3nq3XA81Wq4E83W64k+3mq3XV+ar1dX056tV3fnq9XHnq9Xr689Wq6J56t13fnq1XV+er1evzder19eer1dad+er1eJ56vV69xz1er1+er1evrbnq9XQsO3PV6u7+PPV6u7+A56vV1cc9Xq9fnq9XG99eerVeJIt7eer1ev4c3W69u15qvV4nXm61Xr+PPV6uV+brVd/va83Xq7B5atV6+nPVquO7uANR+unN16sfmyE2CW+PN16sxA8Rfnq1XK/N16uvHm61Xr3UD489Xq7JN7X56vV7Tnq9XV+br1di9+br1c76c1Xq6v4dubrVcgR4c9Xq9e1/z5uvVysP7ObrVeJv3N/h+3nq9Xr2A15utV4XJ7c9Xq9uA1H6/083Wq5C5Fubr1evz1erjK4CEj48sK0aYWZZCZTqG1+rwPFApqgu62VFXT9JceXDmVZZqY06sxNgJ3WInTXsx5qdNPtDUqhhwqiiwyhgoIV92GGOIbRoPLQLY/dxqqU8H3Rrp8Oar1cgx7jT489Wq7VddfrvzderkqqLyGy3+/8tTzUVqg5zN0tyNmIVE1XhVMtROrqZxColDMLB7ra7A+3XlSgKpwLIoFJ+oWQeiUE8eY6EYbiMdNFEkFPBtFWyuwEkDqLEH7Tkm69jrxApwMSTSojXxpAdJuvOIdeM4zZCzNN8hSCF6iOnpS0Zq1VtY5prlgirqVS27xNtOIbe7/ADCopklI+2jj0eH0uH1wwbC4UhgkgEccUShVAAswQAAA2/p4suUYU+yrGjk+sDo30rT0n4FjVVVU9RmyAU8UcEMisq07R3jjkVfdvGhJcn3i2rcoyEs6FAjVOPl+lOFSllSSPDHvrU/9VmSsLTJVTR0aPIKCpdYmUA+Y1w8nvDso3dj2A4J58dFJEpoiOSsx5kwmVcOwyeWOKqlCpGpU3YqV3BuyjxP9PHlUjSKcpj/VWuNRAzzxzf70u7XJYHut+5J4lUNVKBhSQqs1LDNVPAhWCRZtre9+j08La3P93Naa9NMNXiuMLgy1k8ss4qVVCHIDFTfbp3W3LRjXpwoIqDF58OWpo3laMSMoYBrnYupuD4+zhlpmkExSqyx1IzVkurR8p4vIoeWOVAv2VEbblJA7sCOVKAraKslZTsNX7+jj1idZuvGJfyVKSOurAlPT1e99rExIbncL3DLqT+7wIXTKWKFts6Xqsd65dFcI66dHJskZliRLSKokiN2iMZ3g7/p7W7+PCy2eLapFLnm9Yg1Qpg34bPUTEurWHYTnhDRZfWrldHVzK01MCWcqY9FJOgU+8fz4Lfzg04DGg7+VOrHZV1meM+dP/T90voss5boUWhy/C0VLQkKVZ9tlDRqdoBb3m1JH7xvwiabK1SeNGzqgExWrt14zRnfOWcq7OmfjFNXYhJ5u5blBGNI1Q9yqgWF/Hx5IDaQkQKBjqirE0WOqx+milmNXIN7gD3AL6kXN/Cw4uAouJpMvW0NTiKYrUIHdCFjhQmzHw3Hv/wAS9vHqa40J1NWw4hhUkONKXA2nYo98Nu90BR4Dw4lIilgxpQYXGKaOPDxYu4aRzoVJHc/SPH2cbNXFSaPCZqirpsHw6JxNPIWh0AJuLA7mNwBc2+Hbnpq0Urc2JU9P1hoaNd01og7EhySDe4J8CDb8+NjxVc+Go1JlzEqrM6YviTmNo4ZPMO9iCGPum3hb2DlScK2BjTrW4tTy0kVJQ7XiXfsC6gW1JsPEnuPr5QCrKNJ81E1ZTTVSRhmlQbEHZQPtC/YbvZx7ZTFBdXUMQkmxOAmn3sii4O4AasQx9vaw45NNRSjpAggSqAMkSe6SPEGxJP8ARxmnRXPHa6NaGOldFmMLGRSx2qqHXVfHb7fHsObFeNIOppquWsR5ReWoYH4LGNRp7W9nHhTBp/qMJhmf+XQWWabaqAgkubgbVsLm/wDdzc1uKub9DXRnOXSqWgx3qHSpS0+IrLEqSEXIYbiqn2lRrr24TPL1GBR0ygoEmrMq8y4BNiPUfpW6NhJEFJJTrGPOjqFWxJjHdLmxtr2vxKRIg0rBgyKydXc24RWdO/5/mbD4Kurp1MdMJHskE7pq1h9t4luxBOnjxu2YLZnhVbh0KEcaIX6dujGYeqWYJ4MOlX5zGqh6KKZwbJTAhqmX2hbbYwfG54auK7sTRWhOutl3pZ0ey30uyvQ4BhKANTxqrm197BbEj2C/A+tRWZNGYEULrk3uDpxqt1wvr/Zz1brkQew56tVyAN9o8ear1c9hAt7fZ356t1kMYkUxkaMCCL/frzcVqi04r0ByDhGPV2PnBBW0mJSfMTeRJItTTy2ALwBWG6Nu5Ue8DrrfiQtCZintU0J2Us54DTxVOFw4gKqKkMCwCUkVBEnuiNw9mZlbS9u3fihJiqlNDBIsqJYD3uw/p+jj9MVJjXUA/f8At5aq1kKi27T483Xqrg/EiylQY10xwjHcfjebDMKrJDOEW5VpY9qOfCwItc8C2aJUUgp6aYdAUkzVLHRrql05o+p4y3WSpTU0qCGjjvfbcEndJrZpG721tppwBvMK0zt6aC6Puq430c9JcJzB1Am6wzx7qPA4vlMOjfVFq5B+mmUdtyJoG7jdwSZKztWaFjPhSeurPQNp263/AF78H9OVjnrYaVHknYRKgvvc2QewE89twFe2UAueM54di22LDIgJYXDJUWs4ZTpsPcL9Pf2cNmrScV+yi5dxGCaC6aepq5TJO1ySSeHgEUVEzTbiNEaymMSmzAhh9I5RadQrwMVgog0sgLCxAG76RwvaTKqUKOFPYHDaktcgL89Xq7A56vVy26c9Xq5WHPV6ux8Oer1dW56vV3z1er3PV6u+er1e56vV7nq9XfPV6uxqbePPV6uYHjzVeru3NVuvc3Xq75qtV7m69Xubr1d89Xq9pz1brlpzVerxHPVuuQtzVerlzVarvm69XuerVdc1W675avVyAvz1ermBbtzVbru3hzVarvnq9Xuer1dEi3N16sZa/N16uPNV6uBYKPe56vVGknReer1Nk1XftzVWioDyFjfnq3WMnwHPV6uJPPV6uF7nnq9Xduer1eNhqeerdR5J1jGvPV6aaaivHYHjgTVCaZJqxpDcHvx0Cm5qAzFtW5atV1fxPN1quBZh2Fhz1eriW56vVwLM3N16uNz356tViZgO+vPV6sBlJOnLV6sRksbjnq1WPcDz1erotYa9+er1YWYePPV6sYfXTnq9XibHt9/N16sZfw56vVj3C3t56vVjZrf389Xqws2tib/w5utVw3Erbnq9XEkgn4c3Xq4ruZh7Pbfnq1SdzjnTJfTbL0ubOoGK0mC4ZCCXqa2ZYo/oXcbu3+qoJ+HNExW6qm63/ipUESTYB6b8J+elF1GM4tEyQD/XpaEEPLbwaUop/wAJ5qvVVFnvOHUPq/mM5t6r4zWY/iI1SSqk3JCO+2np1tFCvs2KPiTzcxWqbaXDQwB+v6/brpyk1un6CiSBQGse5F7/AHW7nlKtFTVS3ZbnsNR+o56t1mCSbgzeBufj4W+vmq3WZVKrdfsjXce4vp2+PbmqtWXy+8r9hpe/h7Oer1ZBdVLAaHvc/V25qt12Qzk31bTW/YH8ubrVckjj7k3F9B4H6uerVSljL2A0+B5aq1J2mP7Q+HcE/X7ebr1eZZSLEWa+g8bd7D4c3Xq8FVTub3RrYAXJ5utVyKtfS62Nvj8Rfnq1XewXKWJ1vfX9vt5utV0qXGxPAm1x7O/x056vVzRpFb9GfDU6dj4f2c9Xq4sxB927HwLa+P8ADm63XTKxO9tO9gDr+XsHPVqsdgB+j1076eH083W6yELH7SToT7Pj8P1PNVqsT2Ygt8PD+JPPV6spEj6drnx7jwtzVerkkQ22NtPjrfx156vV4od3vlifH+/6Pv56t1l95owQLAjudCfifZ9fN16s6hkO5dQPp1vp9/N16vLvKElvzB+n6rc3Wq4nxPYN210+P9/jz1eriS7WYkG40F9T9HNVusgLaktftoB3+HPVqunu2pIFvh+t+er1cioK2JuP18Oer1dqFBsoBAuSb+P8NObr1cAUK7Pbbv8Ar489W65gkAAam5N7aa/081Xq5asWXUjx8Lm2vPV6u9q6MDoARfxt481WqlIzsoUAXte5Onbw8eerdYLIi7Sbt8bH+4fw5uvVzu5juy2t9N9ear1e2G/awA+n+HtHN16uZXvZtO41t+Xh+3mq9XBrBRsve2njb2/Ac1Xq7HlyWeS1hrp4c9Va8bkhr9rCw7fVz1eriVVG2agi/Ygad7c9Xq43Q2B8fAnsfD8uer1dlnAtpodfiBoNeer1Y9GIAvY+A9nsv/Dnq9XZBZr3HgPh9FvhzdbrmiqrLcAa/rfnq9WcjcQEAVh4HsPv8ear1dhAbI17gdubr1cSugLGwNjY+Px9o+PPV6ujZI9zWt20BOg8Pjz1erD5xkVSAbHTUWPw0Hbnq9XJjIgG4e74+GntH66c3XqmIpeH9IOw1+j4fDmq9UEuxGpsdLe36Pjz1erDu2oTI249jc3Pw156vVyZ5m3uwWNQLks38bW156tUt8s5JzZmxwcDopZVAs00o8mIAdiGYe99QPPVUmKMNljoFhNOyVOcXNdL9sQx7o4l/wCJa73+uw5umiqhyosAy/hOHrDQQLSpGCSkUaiNbe3/AB/XzdUmk7WZojpiUobSq6n3rHuPo0tblZrcUmqvHsTqhZri17WAGn09/o+HK1aKazVDy/0nvbiTtJ1v4Ht/Hnq9WCWYzWJuAoGgIOlrntz1erB8yHO6PVQul9b+IA+PPVqodTLJJ79rBidwuLDx+vmq3UEsPLIHvX11Phfx5ut1wVXDkIRrqPgfbz1ersroUW9hp9P6nXnq1XC8YGhue3sJNu456tVFeZaZS7sARbudOer1I/Hc7YJhUbyVUyoV77msB8R+3lwJr1ALmbrvHdocHQyP2JJ934mw7nm4qwTQEY7nvH8bdnrahvfuSoJAsdNBy9XikVNVMSXJtfub/nzUVumSqxulpVIkbVddDrxwIJpsqAr/0b3fe79/afHkcUPq8zhVLMbduar1ciCHsNebr1cDc6X+vnq9UeTtYfr9HNVuuFr+99f3c9Xq7t73x56vV2F8R/fz1eruxuPHnq9XGx3XPgfDnq3XXfX9b83WqwuD27Dnq9WEqolJAIuO/h/fz1brlptv28fbzderGqFCe1m1t4X5qvV043rsOu79Tz1brxZFN28bW/h256tV1HE6SPJ5hKvb3TawP+r46+zm63WQlbEDx/j8OerVRI6ULKW763+vnq3SdxzKeH404Z18mcX96M2+8ePFaHijDaKYU2FUF2K4Di2B3+bj82K9hKg9vtHDJKg5s9lIyCnbTPZGG6M3H8eerVYmHiOer1cD7eer1cR7vhbmq9Xffnq3XFvs3t8OerVYzoTqOer1YrbhcjT4fxvz1ergfd/Zz1erHYnUc9Xq6uwNh4356vVx0APNVuuRN/26c9Xq6Ynw56vV69u417X5qvV1e/b8uer1dhr6duVrdMWOEWp1HjIOeI8J8qqeFLLGEVK6QRm40/hxAx9gp9W2m3sO3FlUrktgDt5uvVyJYj3Ta/wvzVersFidfHmq3XNSNR4crW6TmZqOorcJkipb+YPeG02Jt3APt4H8waLqPDwxrdFy6oVdPPh4osTezLCvlAPaQsRqpv4nw+PIxWSBTThpQ+ljE8y5noqrDMHo2qYJ0lihhJ986WcC+lwRe33cX2DpRgdgM1VuVChArKSooqxqOqQxyRsVdWFiCPCx1vybG1hwBQ2GmSIpZYRcQBiLH9nE66UJp7BNrcYp2uVxz1brstftY81Xq6Da6+HPVqvX7Dmq3Xdjf489Xq7vrzVbrkCPDmq9Xd/bzVbr3xHbmq3XK7ac9Xq7AuOardeF+ar1cwPhz1brsaDmq9XL6PHmq9XfcX56t1yBtrz1eru5Hbmq9Xt19OarddXJ19vPV6uQPhzVbrwPPV6u789Xq73fdzVer2489Xq7ueerdd3tzVarwPPVuuVzzVersnTnq3XXNVuuXfnq1Xuerdda89Xq94a81Xq7Hs56vV3fmq3Xr2+nnq9Xrjmq3Xifu56vVxB0tz1eru+nNV6vXNr89Xq94ac9W69435qvV1z1ervnq9Xhz1br3NV6vX56vV6/PV6va9/Dnq9XvDnq9Xr89Xq9fnq9XXPV6vc9W66sO/NV6u+er1e56vV1zVerwvbXnq9Xuarde56vV7nq9Xuer1d89Xq656vV7nq9XX089Xq9bnq9XV/Dx5qt17nq1XduerdeA056tV3z1eroajnq3XtPHnq1XfPV6uuer1e56vV7mq3Xu3PV6ujzVerrQ89Xq7056t17w056vV7v256tV1z1br1/A89Xq6uebrddc9Xq9z1ers38eer1e56vV1z1errmq3XXPVqvc1Xq4/Ec9Xq6Jtpzderrnq9XEnmq3XRPjz1eron2c9Xq6J8Oar1YrW05uvV49+er1cfHTmq3WM38Obr1cPCx5qvVwI56t1jbnq9XEjnq1XA6ac9Vq4215qvVxK6c9WqxlTz1br1vHnq9WO1+3PV6vW156vV1489Xq7BHs5qt12CbXPPVuk/mPLmDZqwuXBscgWogmG1lcA/d7DzwOnEVoiaI7nP0UYTWzVFXlyseFypEKEAoQf3GPcH2cMhdkbRSUsA1XL1F6NY/k7G/lcTjlpnhBN3W4a3ax7W4aodDgwpEpsppY9L+uOdumWLrSYtQ0+Y8HqD/AKVS1sSzxmO+u0OCYyB2K6cTuMBezA0oS6U4HGjoJln8OTrdP8+uE0mXa5EV5AJjSSLf7XiFYBvZwm1Os7Z+IpfoQ5sj4Gm/On4V/RfNe7E8pZhq4hIA6SSOlTHZhdSGv2IOmvHkXsbRSZVuTxoruZPwcM2At/VrM2HzTBhpLvhJ9lxrrbi4XqOuk5t1UHuJ/hR+pjLVOZ4JaOaKO7h0rwqgdj9sAcUC5bVx91N90ocKLjmDp3X9NsTmwCvxBaqspiN3yzBkHgwuLjX8teHSGAsTSBb2kxSEbBMYpq8YrQoBtH247gC+hJA7XGh55TEVoPU+YMK+gx9cQwaJYYmAV4x2VrWJX2e0Hw4hLdKg5RisLyNg1PhseLYRWrKN5tSDeXgZh77FiACrnX4caTKTTpxoZcJy7SJTRkr5U4tr7fH6j9HE61U8kUbvI+L5PosvU9LjmXo63E4ZPNiqXckFDa0bL2I4FXUEnA4UfoWIxFCrifV3N+JwpT4eiYXTwsrRx0ibCtuwBHe3E/dgbavqqPR4fi+Ou2IBJqqRzdmIJOupJPGDCcKcBmhKwPKmYa3ZDDTMPECx+u3EahNPAxQzSdIKVoI2xGtCudq7VF9T4fdxCpE06F0N1TljK2A5OpsOoJvlo6WSaGojkN9rzxELO3iPfsARpbiQ+HCn/uxopElNKxZSCqQ3XaDcB7e8foPfj+0U1sNCx0tzFJguKRSLIEeOSOWF76CSNgyk/C+h+nm7W4/JvBzhx8qQ31v+Zbw2ir4ch56y91Uy6uZMAa0i7Uq6dvtwTWBZWHip7q3Yjk/tuJeSFJMg1ExSUmDSr+TIPbj1aqVFSMLXHfm61RevVfUR0XTGnoQQJ6yrVEHjttZjb2cQ3LnctlR4CnWxJql3qdiVGaqeMw+Y1rKw0KhfH2H2cxzQouKKuk1M1u33TQFIXL2JVOI4O+Aw7KOKRhUb/lyfMmhUrBTpIvvKJCbW+yGsTw7SNYpKo6TStwanqjSRCo+3roe4IOqn2W7HilIwrRNTCSzFvaeLk0lNY2txQKpUGUDwt9/L1WoTg+GvPVWsJU3I5atVyEZ7+zlq1UOWnKvf6+WqtcPI1N+br1cvKe1+er1A71WkkgFEyAeYSwT2knuPu4VviTRkxRQuo+FwYdLHiddJ5dNTuqsQf3pdovb268D7hnAUIG6DupzfHU4t/V3L0jNRwuVqHVNHNtEBOtlHfwJ04Xd3Ak0s1SYFHU6cw1EGC0cAUiNEKgEe8Nb3IPbgmtPsFBq5+40Nojfy7WIP0fx4c0V0jM5P8vgs8oB3BGsPabXA+/m61Wtn1ifG+oOcavH87YkIovNdEWRzoAT7sSHRVFrE8GTMJThQadxONFlzBhmB01SqYDUNUxhPfkkXaC9yDsH+Ei1uLhSM0nVgbvbXty1aozXTPrjR5G6a4lkCtwCDEXrUmWKpd9oTzdbuljuKHsRY20OnC51nWoKmIpe27oSRFAtR4YQFXUgAan4eHFZNJRSnpaeWN1dPdYHv2P3jtxo07RmemvqB6v8AToqmC4tJNTCxNPUkzRH4WbUaew8QraSqlaVkVbV6c/VlhnUerhwLGoxh+Kmw8steOX2+U3t/1Trwlda00aIXqqw+iqllUEEeHC+lUU+wMp56vU804BtfjZqwqbZbX4wavTnPFFTeXTzHSylrdxfW308T07TFjFSr0RghLbFYlvZf9wXHjblK2Kg5UpYcSxryZYiPNKgEg69r8SrpTIAk1cn6QcoYfSx12bJIR5kSrDTFhfYpJBZfYTryX8ttxbtDpOJqKLh0uqJNGgzfk7Cc2zxVtV+iqYiAZV7unij/AOL6+H22kIMUsvOufd0AsAPYBoBzdaoOOqnTbB+peWailnjAxGGJ2pJxoVkUXUH2g9uNLQHQUqxBqwOmqKOq+UmWWWsEAExJWRApuHU2cWHx15A9ywbR0oPTh5VKti/+Ybx2jCilV8go5Y2jXayWuSb3F7iw+nigYilZwpX4A9HjsT0ky7ZWDbzpsPhuPxJPLESK0DBoLsYoJcDq5cHq4ik6b42BFiCNQx9g8eBhwaTFH6DImkbhWXnEYxGp/SVEnvE6kkG9voA4Xmls0tMCxHAsBaVsVqI6YmNnJdrXCC7a+O3x+HDSzUEmi65BUKwU3VXp/W6YZj9BLroBVRj8ieDYGgoRSggzVuTzaWZJk77o2Vh96njk03T9RZniqCA5B+vw5etUvqDF6eYC2nhp256K9SliIYXGt+aq1ZyRz1ergdT8ebrVcgADYc9Xq5EL4c3Wq8NoPPV6uW9eer1d7l7A83XqzRWLa89XqnjTXmq9XK19ear1cwdNPDnq9XYJJvz1erl9HPV6vXtz1ermDzVersEX5qt1nVra+3nq9UlT489Xq5/E83Xq5Dnq9WSx56tVzB5uvVkBPN1qud+WrVd89W66vz1aru/hz1erjqfp56vV6/hz1er1/jz1ersHw56vV4EX5uvV38Oer1e56vVyBHbmq9Xd+er1cweer1cw3PV6uQN+erVcuer1dc9Xq6t7eer1eseardePs56vUwZpzBBlPLtVmWqQyRUih3VSAbXAvc6ePC+5d7hBVtit0g8GpOnPVt0zjNQQV0tHIoikmjBeJ9oa3wsdfYe/CZgoupVFeIC8aFxV0v3H69+HgFXrC5JOvFIqhrjy9ar3N1quNzzderx56t1x3Hm61XRPs5uvV0Se/PV6uuar1cSPDmq9XAnW/N16uF+WrVe56vV1ytbriTz1eron2c3Wq43vz1errm69XXPV6ur6689Xq6Lc9Xq4kjvzVarlBNCKjbIeyMSAbGx90/x4jcxwr1FT6R9IMeyc2cMDx7ypcKxKtabDla0hXchDSMpFgQSNPaL8DzdqdKknjs/GkyEaSeuiedRfTDidTmmlwGrzJR4dh8zbzZtkoXuwWMePs8L8Czdv3OBIpE4xjtoY+gmdMxyZ0nwKoqppYMNlFFGkzbmaJdFJ8L278E2XrNPIWZij/HvbgyowrGTzdergT7Oer1cCear1Yiebr1cGPPVqsR5ut1iY89Wqx356vVjJ156vVwvzdbrgT4c3Va4k89Xq4k89W64E89Wq4Hm69XV7c9W64k89Wq4c9Wq6J56t1wN+brdcSearVdX56tVwPfm63XEnm63XR9vPVquJ5qtVxPPVuuBPN16uPNV6uJPNV6sZ5ut1xPK16uPN1Wur356t11u9nPVuui3PV6ur81W66vfnq9Xd/Hnq1Xr+PN1uur89Wq9c89Xq9fmq9XV+br1d35qvV6/PV6vA6X5utV4nw56t16/PVqvX9vPV6ur+znq9Xr89Xq9fnq9Xr89Wq6uQeer1eJ5uvV4Hnq9Xd/bzder1zz1arkLHT6Obr1d30PN1quVz7ebr1euADbm61XV/bzderu/0c3Wq7B156vV7m61Xrjseer1eB56vV1e3PV6u9xvz1errdbQc3Xq7v4Hnq9XYJ56vVzFrALzdarsNr93N16vA31I/s56vVyBFrc3Wq78debrVdWBsPy56vV2B4jue3N16uy2mp56tV2NND+XN16o9QwKbSdTfTlxVTTWLFidb69u/08fpqgw9T2AV1H0HxDFqaoMfnQozKugKmVdwv3uAO414FXbwlzRsg0rSIxpl6Q9YKTH6p8iYqSuIUXuRO3edVA0+LqO/+Ia+3hsy8HaT6gTRihYm/wDHi2rVmB8T9/6+HPVqu1903H5jnq1XgL/T7TzdbrkWutgLn2nnq1RDfWblmrxPDoHoYWaarhFOsh1AVWL+Wn+FmaxJGptwG5qCSK2r7aDT0g9LJUz1Bmp4GifCYZ1mJN182VPLCj2E6m3EOVIUXCTsFaSABNWUVqPTVNPiQNvJexPiN3jf6eDx1OoU62dJocuvnXjprmj06R5JwjBhSY5h96xoolbyUphCI2fzmPvS1Mw3yaaWFjbhWpYKkjSE48OijFAMEzMj31rS9TswwY3S4zS4xC26QiWOJTZdvl7GKj98XF2+PBe6mFTRChUiKqm/mEENfV01I9hGV95gQDdtBftoPHliKYBqHiucM0UWCv5KrWqJFZiU91PAIGHt7k80EAmtlRFTKLEayakp8RmZQ1SHLoqkKNoudgHgPb7eMEQYpwGm3AKqIGWqqGeQIWUxs23aT9nex0A/Pm1CtCg7zVTRU9bNCiKksq7nZfe08GHs+AHFzeykqxFI6n3w+7hTnZ3RmX94d1vbufy4q86TeVW2fhV9SJemPVGnFTCHxDHp58LgEjbUinqYbrI1+4UD22F+BfMkd4nyxoS5erSceNbGdBl7qBgtRFh9di9MqzQuaiAkuZWUn3QAbD3f3tPo4HGIXsFHzvh21xzpnHBsmYJT4dm6ArTPIYZJEX3QhGm0pqpB7N3PD0oOyiwKoGckdO8qY9hk+N4qJa41dTJFSO8XmO1FFfc6x/ZRHJ2gn7VieNKkGriqE/xL8Fp8HzTBU08MdHMtVUU1NTwIFtRRAGIOq9ihJAvqQb8FNmZFBu7EGqnWwta+dmromiCAFpEUlSPE29vDyiOlPgGTKf5oVs4YwAXUEW07e99Pe3NFVWSmhMEdBhsKyQxtI0WgIFjrqLe1fieJ9tKNleAalnEscQSNQSzK1kCG17E97n2ew8rVqEiGohw/C0xCB4xHIqsG32kFu5Y2uAfC3GYp2g6qKuszFmBKmkAeGMr73dWA1Lgf4V9nHYgU1Mmn/Gsxyw0q00gIL7h5x94PY/bYfR4W5QCrlVJ+rxD+TKs8C7aURgrr7zEnVr+BZtT8OXAmqExTNQ5th8yfECCyRsQyXsO32U+Pe/LFNN6qblxPCsz1EvywZoBYAHQKD3B9vs9vPERW5mnmioqr52amq32RGwhW3uKgWxJA076W78aNOCknQYXW4jL/ADc3ZQ3lxg92Cm5JB7KD27njlUiakTTrRzvWSAswvtuAe/cgHTv+XNiq1dv6BfSphOYsFwrqd1MoY5pAFmoafyt8sh7q8hb7Cge8FAHtJtxA66RgKMmWpxNG79TOHRY9hlJh2S4mbEMPm3Vde0pWlw6nX33LMCF37PdAAN/p4lbw20rcE7KBLJnq9wXLtRVZJ6dR12K4tJHIRiNXTf6LTKF/S1hUayLCPfF7DQbie3FSWO9ONI1P92MKTCpmbG8Cosu4ZidRX1NbVeVSpLYFaeoYvJM6jRWmUGSS2u0qtxw/cSAiiJCiVVdj6O/T/hmUMEgztVQmKpqVaGkp/CGnQ38wkfvSG5I8L8BLzuvChShOkVYkCO6/eeIqdrtgd1+ar1Yy1vj8Oar1ZgLfSebr1c1Sxueer1ZVXwPPV6sgU2uPDnq1WZVI7c3WqCDN+CZcxDPcOI5ogWSkw7DZ6s3Tcbq9i3ujeSi3IA1vxOoCcafBMYUCuEZgyRgkmM5s6X1uOY9SwU8dXDR4bXNPTBHjJYsagsFcuLeWCWFvs8aUrTjjThE7YorOQPxHs5UmYDQ9TcFjNGzsF8oFJo13EDcDoxA73AvwOozJST4tlExfAMERVpfTnqXlPqpl9cx5RqPNhuA6nR42tezr4adj2PBU06HhIpSDOynzNuUMAzxl2rypmqlSuw6vjMU8EgurKfb8R3B8DxxaAsQatVRmffwsulOWMeq89YDictHSWihoKCOBZKiSrdrRJ5rm12Y6m1woJ8OB9dkI24UwLRCjIwq1rpX0+oOl/T/Csj0RVzQQqs0gH+VnIvNJp/ift8AOHTLQYSEjhSo9VOeaM1YPgEJStkMkrLZYUNn1+P7o+J4Ytsl3Zs6aYW4G9tF2xrMWI4wRTu3l0yElYlJ2gnUkk6k/E8ETTKWhhRM46XKYANeLKS1yC+3nq9XMAc9Xq6WNUuVFr6nmgIrc1ksb66c3Wq5BTe3PV6uVuer1d89Xq9z1er3PV6u+er1e56vV63PV6u9eer1c9t9Oer1dWFuer1cgLc1Xq72g83Xq7Atz1er3PV6vc1Xq7tpzder3PV6vc9Xq9b2c9Xq75qt1yA9vPVuuQ7ac1Wq7Atz1ervnq9XubrVe56vVyCnnq3XIL7eer1cgLc1Xq7t7Oer1d89Xq65qvVwLC1zy0V6sd7i456tVxLAc9XqwSTqguTz1bprmrD2HK1um95mY3PPVasG7nq9XAt+XPV6ugbnvz1eru3s56vV3oNeer1cHlRRfm69TbUVwUEA8uE1SaYaiuZjpx4Jpsmm55CxueXiqzWInXnq9WMkHnq3XEnnq9XAknt489Xq46ntz1erpiF7+znq1Ud5/BRzderAWvr7eerVcDJfm69WMtY9+er1Yy9uxPPV6uBfXXTnq9WMknQdjz1erq57eJ5uvVwJA/t56vVw3p489XqxGXm61WIsNT2HPVuuFxew/P+jnq1XtreJ5utUl8550yX04y7Lm3P8AitLguFwAl6mslWNLjwXdq7f6qgn4c1Xqqe63/inwHzsA9NmEfMtqv86xaJliHgGpqLR5PgZCqnvY89W6qqzzm/PvVrMf9beqOMVWPYiCdklXJdIvHbBCLRRAeARRp3PNTFaqFS4c6gFBp4nt4fx/jyk1uKeYKJLm4uB93w+kX5WatFOBCjRbk3t8O33C/PVuK5Ea3t9rWxP8B305qvVkjiLC6pofb7O1vr56t1KSGzdwD4XH5gd9OerdSBEb37N7L6/SPZzVWrshWfaBdtT8PD9fjzVerkBvX3m72uBe2vs9nPV6uRFl222ga28Ph9AP8eer1Z0hF9zAXvr7ST2HN1qpCgKt17DS57nxHN1U1lsid7g20Pcj4/r4ctWq5lQLqDbwve/x0+HN16uAKA7Rpt0+j2f2c3Va4sAo+zcm2g/ib89Xq7CRg7GFwSbAXt9P9N+brVdsXc99x+g3Pja3PV6vBTcgm4vf2fdfnq9XdvBbXPh4e3T2gc3Xq7cx/asQQAe+hJP2voPPV6sSWAG42t7DoPafpP8ADnq9Xiu4WIGmmg8e4IF/v56vV0gDDcBtPtt9wt4ft5qvVLRCbAajwFxY+3m63UladyNRYH+FtPz5uvVGkjCe5caX7jtzVerGQbFiLHtofzJ7i3PV6s6KPE22jUW/X6Obr1eRP3ftKTbsPH+P7Oer1cvKO79JZbgD+yw+H5c3Xq7CEx6C1idfb8f6OarVdhGW4DfX7P7eerdcRIgtYi5Nibd79rc9Xq7ZASb9rdz/AAv+3nq9XmW5CkA66Lbt7Dz1arrSP7IA+I1P9Hf6+er1dqQrMP8AEb62PcdiPaOer1eUHuxH0Wvrfx+HNV6uToHPvHVfz8f19nPV6swJddFHYWuO47m9u3PVusS7UIXVQPh8bW+/m69XMsHXaFJINjc+0+H181XqyC8g3uPH9fZzderr2XG4+NwCP6ear1cnjJexOgt3t29vfmq1XAho3G24A8Pbz1erESxW6j6vDnq9XI+DprbUE9wPh+znq1XkVQVUak9v4H7uer1d7Q930JPjaw0PPV6vW3ggk2Og+rXUeJHPV6uRK3APj7PE/X3+jnq3XaqhtsW9vb21/t56vVIcgHyxZb+A56vVi8xVHu210v4fnz1erECWPcm4HxJH6+J56vVwazv5isQDp2Pj8Pj+XPV6s7WB2nU+NtT/AHeznq9XQBFmsR7L/s+PN16pIjFt0mvha1/r156vU3NNGs60wBeZ7WjjUu7X/wBRQeer1CDkrpbnHOWMT0tRTyYJBTIjST1sDBju+ysCaK59uth481NUJijR5S6H5OwGQVkcLV9YhH6euAex7+5EPcB9mnN0yVE0My/KYcvn1L32kKQ38FX2Ac9TdJ7E8wQ1QcYYCXAK7iO3sC66Dmpq0Uh62SpqtKmchBb3SbD6Pv8AAc1VqbJDGlg2g8SB4+H1c9W6bZXRFDW1Bubg317X9o56t1Gke921UdzpbvpbX8+erVQ2qIrFVGmpA9vx+jnq9UZzqxhJFwNOar1RmZidoJBAuNLfUR35uvVyRHlAW1tL+9oP1OvPV6siomnmmw1+H3fTz1bpqrMQoaaEtM4UDvcagjvp7OerVBLmXrBl7B4zHvDyW7Jr9Q8PDl9NeAmi8Zm62Y7ibMuGjyEta/du2n5c8BVwKB+uxitrpTLWyNJfxPtPbTw5ur0y1GIRQG8j6gk6fRf8+XAmqkxSTxHNlJTqVU3NrDx+7ipLRNJlOAUiK/NNTPpEbDw+nvbixLYFJFOE0mJqyeQlpHLfmL+wcfpiv//Svi0YC3bkb0Pq4bL2Lannq9Xdie2l+er1cWPw7c9XqwPcneBf4c1W64W1tqbc9Xq7IPY+Hw5uvV6xBFvD2c9Xq5Ddp/R+3nq9XAi2nPV6uyLi505uvVgcC/x56t1iINyDr8Oer1cVUIAB/Hm69XGxUm9uar1ctv6nnq9WJlDsCwvbUft56t1zTdtux19vbnq1XYd73Hbm69WFJFksUvY+J01Hw9nPV6u2uTuGn1X79/jz1brxCzRFZLMO3vC4+PN1qkBjGQ6aZnq8FYQyn3mXuh+kHtwxQ/wVjSVTfRQa1tHVYbMIMQjMTHsf3Tr4Hi0eLEY0mOG2opQjXmq9WGwHwPPV6uBG3mq9Xr6WOp/Zz1eridB7vbnq9WMqALL+f8Oer1YyNbeHt56vViIYft056vVidgCRYlgL2/YPbz1eqNDP55YeW6EeDra/0c1W6zk6fDm61XepJ3afXzVergoa/v2+7Xnq3XPaT/ZzVersAA2HK1uk7mOoipUgqJSFVZASb6f2coVBKTPRVTwpXYnVwmpZmcC9jfTsQOFrKwlIBNPnGowJY37fRwypuvG1tDrzderluPPVusfzKbhsYG/x15WvVm8xb35Wt17cBqTxOrCrUgOomTsn50pEfEKYSMqBS63Vww+I7fTwNptm351DGaqsTQP4XiqdHcWp5sHd6elkcMjq7ArKDod3fXhNc26bZUAYGmk+HZRvOqGPZWzlg+B5rwywxOqgPzpU3DkGyvp2Yi/BXlqVNyk7Ip1whWNI/DxsiBXTh4qtCnK7Htxqr12DqOer1d89Xq8PYv3+PPV6uQvf2c1W68Dftz1ersNYDmq9XdzbXmq3XP4c1Xq705qt12CD9HNVuuVz4/281Xq5E2Gnhz1br1yOardcrm/t56tV655qt12TYc9Xq9uF7c1W67v4jmq9XIn289Xq9fS9r81W68pJGo789Xq5XI56vVyBPbmq3XV789Xq5XFuar1d89Xq8L89Xq7+nmq3XLvpzVer2vPVuvfEc9Xq8Oardd89Xq756vV1zVers89Xq98earddX56vV7nq3Xj8earVdc9W675qvV7nq9Xr89Xq9rz1erw9nNV6u/jz1br1zz1er3PV6vc9Xq9z1br3NV6vc9Xq9z1er3PV6vc9W69z1er3PV6vd+er1dWB5qvV7nq9Xuer1e5qvV7tz1er3PVuvHXmq9XQ56tV6/s56t14356vV1cd+er1eB56vV2Oer1ePPV6vXHPV6u+er1dfRzVervnq9XRF+/PV6vc9W69zVeriTz1erxPPVuvd+ar1e56vV6/PV6vc9Xq718Oer1dX8ebr1ceerde+nnq9Xuer1e56vV7nq9Xr89Xq6vzVer1+er1dX5qvV1z1erq/hz1erjqebr1dc3Xq65qt11zVerrx5qvV7Xnq9XA37c3Xq4E+PPV6uPPV6uiNb81W64EHx5uvVw5qvV0Rz1erhY9uer1dH2jnq3XA89Xq4H2c9Xq4kc1W64Hnq1XAjm63XAg35qvVw+nnq9XWvf289W68e/PV6ur6c1Xq6JFuerddA6fRzVepFZ0yBlrPuGHDcehDWYMkgUFkPtW+nbuDoeeB0mRW9tFixf0VZIxAzVGHVj0U21thjT3XudQ6kkD/geLU3ChTBaBooPUf0fdQsDWoqqaGPF4ivusqe8o+I+A8eGTd2k4HCki2DwovyQZ3ydG9HQV+IYZAy+XLTRVMip30st9NfZw0CEOYkA0iK1owkimbGqjqTUiOcY7iM9QFF2apkO2x925v4DjwZbH8IpkurPE0Itd1I60ZrysmVcx5jqZ6RAFCMxG62gLMPtft5tFu22dQFaU8tYgmg0mypUYXskkjFS0j7XDLr9JPs/jxb3wpJ3RpZ4Z0qxPG61v5RTSzrIo8uKBCd1+4b6eJ13CU7TT6WFK2UIuVPTpnCrqnpMJy9O707EzqyEMtxYJ71ux4WrukAbaXBhVGTy76Oc+1lNFWVRgpxLGd8bNZkN/sMvt4Sru+gUYpY6TQwQ+latkw9YXq46dkVRrckn428OIfzCqVd2KXGU+gGH0k7YPieKeZUUwRpRGmgDfZG4+NuI1LKjSkDSKMHgHSzp7gEkkuw1QttDTEWVjqDb49vhxMcacBpaYfV4fhbfLYXSxxIbnbYDTvt9h+HKEVuaxPjE0UZhjYE7r7reHs40U1cKpr8+/vAm/Ykm9/wC3iUppwKqaWXGFNFiLW3LtVzfQ+xj4g/lxrQDhTmo0gcSwKTCp3EikA2BHcEeP06cRLSUU8lWqkjWypRVcz07AxMfdKg+77NO6niHVO2l0UZjox13zH04xCmq8OqvInbarh13xyKvZJk/eX4jUX04dWGZrsDAxSTiPwoP3uWpufEnBXxq1DL/qu6V4qaePMUdRhJnhhkMoQTQb2uJFBQ+YI1bsxBuPC45KzecWy48YE9NR0q0cTPhOFJ5fU1lPCuq1RheGtJieAVerSKNsscoXWSmiezPExFrEA+NuXObW4Xo1j5e2q/ll6dUGOmKK36guudPnjFVxWojNPTUiNHT0iyKzRjXdI7DTeR3HhyO85zhN0O6a2cT+FCrL8tWo6l4Dr41WjmavlxKukaNtyuSQPgdeAxsQKkJZpR4PJjNRg9Bg1TOWo6WpaoihbRFZyolYsvvDdYa+HccNW6LFilzUx08LzSwfoiZJCse8vtG7sH8R8T34YpEmkmwU2MrAX8OLBTNRXBI48KrUVkYnXl6rWMx/4tOWqtcNijw5aq17w9g56vVhnRSu7vblhVai+7e3L1qsNTVRUsDVD3IW2g7m/YAfHlSYrYE0EGcYK/FKWLFMSCReVM6LCupAH2WDd9x8R24VvYiaM2oGFEY6zfOZqtl6Mt8vG6STMBqWS4jGn71jr8ADwnJ7vGjlI1YU0YVgMGF0EdTTxhUhhCWC6u1r2N+/8TwlWvUaNEpij45ChEeFU0TEH3F8SbaXGp14KrQeAUFbn7jQurGCgPfThvRbSMzhhxraDaBuAJBH06flyprYrWQ62YakOfsSw17l46mcKotou86m/YHgyYPhFBt37jQXUWUoJm/0hx9Ca/mfHismk4TUDNWALhNBDWYYzAbij3I9nuk+zlkma0oRSChzDidO3lxSgjtqqkfmOPFM0zMUpqXNFU5CyJEy6XOwA/HUePGimnAqjFjpzXzQx1eFSx1CyKrqp/RtqNBr7t+FfegYGjPuztFQzQVOFSCHFoWpW8N4sCf9Vhofv5aZ2VSI20NHT8S02KU1ZSMY5UljZGBsQQdGHs4gcpYitiLKldJW4XT1ErXd44yT8doufr4HAaOCKXMEtj+v3cvTdP1NNawJ5Q1unMSbxYa8ZNWFKpcOkmnSR7srbBrpqdLG/sPGBtpw7KVvWTo7X9MYqKaaoFVSV0MVQ/lght24LIgv7N2h4suGCwRxmkjD3ez1UlsnVc5mXDqA2o4p3eITBTUIANQzjTafEDQkcJiPEB10oeIDZPVVznpnpZaPpdE8gt5sgIPt92/3a8ndsQkVFittDwz68dqldB+er1T6WQiZT8Rzdaqozr9hseEZ1x+GAKCwkdSLjaXO1mHxI5GuetCUr9KFGWrIcA6arCzHhG2sZY/tKbj2fQPjwKt7KHCzWLDEWFDKW/SFltY+Fu/38dqld9Q6CGPFXrSS3zFOjFj7QNrcDt0INHbBkUHOLVRgm/l+E/5Xy1Kf6oVLXb4a/fwmJo0FBVnijgo8mu2KAz/pVKkkqd7CwJYa7X8fDj9tOqqPbKp36hRwS41LTxJHGtOzooiFltuJ0a3vfTyVWNlAN3bQb02Ys1ZenFTgOJ1VG6kEGGd1/IG1vq4ZhIVtFICoih6yR6yOs2UZkGNzR45TLoVqF2y2He0qgG/0g8aUwk7MK2HCKtM6B+pjKXV2mWnw1zSYhGLyUk5AcW8UPZ1+I19o4XrbKKUhQVR3cHq5HULe4YXtxIaUU/h2Pjz1ar1z489Wq57rXPN16uO8jm61Xr6c9Xq9uPYd+er1cgb9uer1Z45NrDxvz1epyjn015qvVIVwdebr1ZbeB56vV2Oar1chrfm69XrW0PNVquPw56t1yvz1erIrkHmq9UtG56vVnB056vVkHfnq9WQc3Xq5jtpzdarlfx5uvVyvz1arkD7Obr1d83Xq9r35qtVxtbm69Xvo56vV76eer1e+jnq1Xu/PVuvX5uvV3fnq1XVzzVerkDbm63Xd9ear1c93PV6uV/Dnq1XMMebr1dhuer1cgear1e56vVx7a89XqiYlhVDjmFVOC4kgkpqyN4pUPYowsQf2HiZ1AcGk8attoEujvS/LXTfG8bpMt4pNVgShJaeWQMY2KhgXHe4Gg+HA9aNpbUoA7MKolARsoe3Nlvf+/h+KdqITxRVa47vDm69Xr635utV3fTTm69XV+brVceer1dc9Xq8Tz1eronmq9XEkHS/N16uBJ5uvV1fnq9XXPV6uiear1cGPN16uPjc89Wq656vV7m69XV+ar1Y7625uvV0Tz1err489XqSOK1iYTjUNUzWWbbG4Hsc2H5i/A5cud04D01Q0/wA9TR0zIlVIqFzZQzAXt4C/fhopQTtNbqn7OWWeoOPdc8RwmqpKuokxKqZaSojUsnkk+6286eXt00tax5GqUKPCTRA+hSl1Y3056PZWynUpmanif+YTInnbmuolVdrMB7dOD2ztg0AaOUthNDUeHtP1iN783Xq4nmq9WI+zm69XHmq3WM83Wqx89W6xHTm61WJuerVYubrdcCearVYzfm63XHnq1XXN16uB/jzderidNOar1cSeerVcb83Xq4k356vVxJ5ut1wJ9vNVqujz1ariebq1cNb83Xq6PPVquuVrVcCTzdbrgTzdero89Wq4nmq9XAnnqtXRPPV6uB5qtV0eer1cDbw56tiuPPVuvc1Xq6vz1arq/PVqvc9Xq7vz1brrnq1Xr89Xq6vzder3PV6vX5qvV7x15uvV6/PV6vX8PDnq9Xr89Xq9fnq9XRPN16vXF+ar1ev8eer1dX156vV69ubr1e7Dnq9Xu556vV337c9Wq7v7ObrVevzderlf8ubr1d35utV2Drc83Xq98Dzdarvdz1arw9p15uvV3fTnq9XRPN1qvadhz1erjf6uer1d356t12Drpzdar1ydPHnq9Xfhrz1erlf2c3Wq5X056vV2NbDm61XINbU+PN16u/gOer1d3Hbm61XgSTcc9Xq8Ce456vVyvbX2c3Wqi1CqbOR20vbw9g44KqabKipjo4mqaphHHGpZ2Y6BRqWJ9g44SEiTTdFw6udY8m9Ueg2asFwJpZJ8Io6pb2AXYsZdXA7+8Qe/ACuHXNadk0oCsKI9mjqdD01ngzFlGrikrqzCqZnaMhxTtMgkDKx08zYSPat9eaadUgkDpokdc7s4VZJ6cMVzNjfRvBcaza0j1dUjyDzT7/llv0ZYnU3Go4MGSSnGjBslSQTQ5bvev8PZxXT1dliDr4fdzdersXJ17j9nPV6uQsPHm61TXjWBYTmShOH41AlRCSG2t4Edip7g/EcbWgOCDXtlc8GwLB8vUQw7BadKeG5bag7k92Y9yfieeQ2GxCRFeNT62m+ao3hXXcNPq9n18uRIrYMUgIMwVlVlzFMgygfKYrF5dRaNWdmiJaAByNyrc62IB8eEqsCD0UaIqmHrfkGgxTNFJVYhI1AphaiWSylVkUm9luDt72I8dTwcLVqSD00HEpgkVWPinTN6bEsVy/K/6SmAbyh9tlN7uP8AFbQ2HhxOVRVgmaC2nrqmkw+fBoIDKhDImlgWJtck9rHmzjjWh0U4ymnwiKmw5yVnmKxNGo0TTUG/s+HGttObKTCR0mF1MuFxSMEmL7i2o3nVRY9xbt93HNtN7KS2Y5I63EBWQSBmpwAvcBFsPeb2m/bipvCk68aTNRjNQu33xtF9SoBJ7m47WPFQTScqobukvWHGun1dT4thlStNWYdWw1sEhAYKFUq9hrckWC/XxA8wF4cDSxp4oNXy+mX1L0fVHFKD+s+PCnxurpqmuoTEdkMjRknynLG5Mo3FQRZgDbw4RaCycBgKEAcDox20drOWXGzYYFzRi8c9JVxxz+bHCUjaUapGiBr7Re5N9fZx6SarspXrmqgyrlVcnZPqoWrpEVql1SRpvKXV3KoLr/hiRR3I8L80G5xNVK4rXM/EWzLguaOoFZSUDSJiGHCM1aslm82Q7PL0/ejXbe3Y3GvD60BSKJLsyarExKXFaOkjjp6gAx7S4IuRbsDw6FEhp6oPm8x0qVIqJFRCokYtpfuNqDU3HPHCtjGlZNUTJWrCibiNvmspsNBosY76ePGqemnGlzBVwV5app1l8uwETm25fYQdDrrflCKvNP2YM20lbAKaio0WdgALt7oZtCo0sLe3jYTViqmrBqWTDPLopWMXmMUe4Oy5BOlu6jv8TyxxrQwqXi2HippImpQxVCQqsLaDVrkdyf4cqKsaZsZjw6LB5MLxQvPtVn2r7oV73Av3sOWFVNBxUZNxWqhFpdkUsbOxHY7bFl3adr68f1Uxop4kwlcr00eKhHeURhlV2t3+zoNPj/HjRM06BFPeB48a2AYlIz+YAQiMBa5728dONxV6kVFcWKUMYvGjC8aizbj22kdvjfm4r01Yh6RPRdF1mx+DMee/MjwqhkSd43OwyIvvFQp1N7W078Srd0ClTbOvyq7Dqf1Nyn00yg+TsmyQ4biuIU6RQU9LH78NOSFLs2pA223eJ8L8LEpKjJoyUdIig8bLdTj1Pg/p1wBmONZpSJpag2BG9lVWKns0jH3CRp3IPFLadZmkji+7TRtfV5+Gx0v9BfTjCcSqsyGszBjCK9fHO6RxRxJZxT2AMjRPJ70hOrAdteCppCUYzs99BVbqnMIoG/RP0Ug6u40/U7OcP6NI9qBLgSl3LO4JAKRy6WHfaB2B4Gru5JOmhDbshImrqsPoKfCqaLD6JFjhhQKiqtgANAB8BwO0a05JqdPvPPV6uZB1Y89Xqwx3cB7EX+rmq9UpVFtR+XN16swUmw/j+vfnq9Xdh8Dz1erKB4rz1arMik6ntzdepFZ5i/l2HHOMMkcMmDRzVDGZgsbQKm6aKRj2VlGh8DxpY41dPRVYf4f8cWZ+vGbM80OJg4U1HJJQ4dDLaCI1VQXk2wj3Qwtqw78TIGONPr2TQx+q/wBFpz/iB6kdMkWLEkVjUUa2VZD3MsQ7bz4jx8NeE93Y954kbeiip1rvceNAb6Ks1Yj0t6q1GBdQZJMKosRg+WcToyIlSHAgErW2xGQ3C3sL6d+JbAltRBwqjKFJwNW6VGcMJjpqiro/09PShzPU7lSmh26sXnchdPhf2d+C3WOFGAQaKrnXrxmHK+O4T1AzjlSpbLBMkeGGnfzao1L+6tVLTbAVWVLiEE3AJJsSOMiVq+FXWQ2PjQjYj11w7EcMVcDb5WWUAsJyFkjv+7tuQGX23Pw4IWracV+yiddx/RoNWmapkaqmkMrSalmN73+PDwCNlFZM1zVeWqtctpHcc3Wq9Y89Xq7AN+er1c1Xseer1dgWPfnq9XLnq9XfPV6uuer1d/Tz1eroa89Xq5W56vV3Y9uer1dgc9Xq7AHNV6uR7c3Xq7HPV6vW56vV7nq9XfN16vc1Xq756vV3a+vPV6vWA5qt16x56vVyC89Xq9tI56vV3b289Xq75qvV3z1ar3N16u7c9Xq5qvPV6uXfXmq3XfPV6u+brVe5qt1wLDnq1XAseWr1cCQBrz1erC8yqOar1N09YBzVbprlnaTx56rVgLePNVusTN7Oer1dbuer1dac9Xq73Dnq9XFpVXm69UCauVB37cuBVCaZajEGJsDfjwTTZNNbys5147VKwk+PPV6uBNuerVcCb6c9W6x3N9Pu5qt118ear1dFwBfnq3UeSo7i/N1qorSMebrVcN/t5qvVw3jve/N16sRf289Xq4kkd+er1cNx7jm69XEnS/a/NV6uG7m69XAtYe3nq9WMtf3j9XPVquBOvN16sZcAaDnq9XRUk3bm69TDm7N2U+nuXJ8459xOlwTCacEyVdbMsMQt4Asbs3+qoJPs5qvVUx1w/FRolM2A+mTCDXuLqcdxeJo6YeG+lojaSa3g0hVT/hPNV6qp865s6g9XcxjN/VXGarH8QBuktY944gT9mngUCKFb6AIoNvHlZivbajQ4YQALbtL3N9Rb2j8r8rNeinWGhWNd1rkjuPEdhzVXinAKLkEezX6P6OVrdZQPMABF/o789W67AJAa+nw/Yfaeer1Z0Ug62117nm69WYK17Se7ewWzEfWbc9Xq5Lusq6j2DxHtFx/Dmq9WTaFjOgA7eOvbUnvfmqtXMH3dq209ugB8be3mq3WXydx94aa/Tr31vrpz1eqRGgRLAeGvsF/Z+unPVqu1VQLgAgdza/s7n4c3WqzBtpFvo18L/DwHLCtVlO5rqQdRpcd7e348tVa6EbOdoHYD2En4c3Wq6svvKovuuNCbDxNz3PN1qu9gLXTxGnx17G3s56vV28V12AXv8bH6/q56tV1azEuo1FjYdvoP8Obr1cQxJuPAXH6/Dw56vVyVTIBtF2+Gg+Pf4c9Xq4kqTa9ie1hft4/RzderiQIiSugHYX/b7Oer1cm0AvZQLeHtH6689Xq5xx+/7uo+jx+r2c9XqnguiAt9nuNPy+PN1uuBYA9rX9t+x8deer1Ryd/bVjppb8vbzVergl7629vxt9J05uvVlVPe943sPZa30fD289W6zEMB7x9lrDX29xzdar19vvEWt3sBbmq9Xr3Nr31F1P7P489Xq4EKii97D7jz1ariHb7BuSfhode3w+HPV6vAqWvfTwJ18e/189W67HgYwPpJ7+23PV6uiVWMq+0C9wRc2A1BH8Phz1arjYKwXaAASLWH1n6zz1erJpozgA+B+n4+N+er1cS5kvYnTQlTYjXU81XqzpY7SbC3jb2+B/Xtz1erGCpO4m7eNvD4keI5ut1k76/4T9Nvjz1erssCA9/b3118e/hz1arkLklQLbdPp8e3NVuujtAv4/w8DrzVarioYgWUA9zf2/E89Xq6BC6KdCR2FvDX8+er1cSVQDyltcG4Hj8BbwPPVquQUN71xY20ta/9vPV6sbMAdv1d+er1cSNrb76WGgJ8PEc9XqyX73IGp/U+3nq9WSnaMMDfsDqb2v8At56t1zqCWfcgJP7PEE+3m69XDafs6X+rx9v081Wq9O6vL5gUADsov4eB9vPVuuW53XerAWNrDv7bW56vV3Ehb9HHYbfadB7b+Hx9vPV6nXBMDxnNNWKDK9JJiM1wD5A9wW775TZRb6eerRwoyGRvTXS19SanqfXz01Oqj/QcKZWmJI7NUyAqvsO1SR7eepkr6KMFgHTzJ+U43jyrhSYfH/i3NNM1v+LJn1J9vYfDnqbJmlRi+NqEp48WqnqPlkEcUbN5nlqdQq+Cj4e3mq9SKrcx1tSpjo1EKqTtc+8/wN+3fnq9SVnqXlZpKhtzr3Yt4+N7/lzVWpteZIywsFAvqLm9x7B489XqgThGIkdjfwu1z7PoHPVum+omiUbhY97gAix+JPN16m9pHYa2UE20Fz9PNV6ohUG4c3v2uTb2E3PN16uSwuV8yLRbeB729t+w5qvV4whU3O63+HcHxP3c3Xq4M8US3dvHS7ag9rknvfnq9SVxfOeCYPG0tXMgtoLsL38debr22i/Zp6/UsZeDBV81r6MNBy4Fbii/5g6jZjx+W1ROVU/uqSL+Pf6OWFWikLLUXO+Zxr4+2/fXm63TJWY5SUly5sRfsdfz46EFVNlYFIjFM53vHT6i/f8At9o4qSz00lU70UiK3G6mtNpHOupse/w4qSkJpKVE0zNKx99tTf2/ny9UrrewANxqCRf9vN16sAbQlBYEe37+er1f/9O+UA+zkb0Pq4k30+HN16uFgO2nhzVero2FiO4+HPVusTgeB+vmq9XAWBG3sTz1erxHe/N16uzfsdeer1dWuLLrz1eriRrc89W67F73H8ebrVYm7dv7+erdYTf6xz1erhZh9n8xz1erwBAsO3PV6vak6c9Xq9e9wO/PV6sMi7n943FtB4j2/TzVbr1jYD4ePN16uPiNvhz1eroWB56vVmU372+jlq1WNSEcQ6/AfD6T7Oar1YK3D6LEYmgrog6MPZry4UU4iqkTtoMcayLUUl58IbzE7+We/wDwJPDRLwXtw66RlsjZSCkjaFzHKpRh3UjX7vH6eKSIpiawFbG36/VzVbrGwvrzVerj7xP19+erdePb9fv56tV1Zrg/WOerdYSns/hz1eriU1sRzVargVF7+3w5ut1xKW7+PNVquBUm27Xnq3XRLWIPc9uer1dLr4/fzVeru9zcXHK1ug0z1iUloqOnI8zdezfvcC98+UgoFbNPmHxVdWo803TaAb91I8PjwqtmVPHqp+YpVl44I7toBYXJ4ORhTNcg6kbgRb2jlq9XJvj9R56vVwb31K+B8e38OVrdclNvq5U1usiSICGbVfH+niF4EpMVsU94TiGCLXRtXRreNluraq6k6g/Dkcv6k41aYp46t9K8kjCWzThUKjDqxWHyznd5cmlipOu0+HHLS5NwtLS8RPHb5U84gASKL3RqIlipEFo4wEVQNAB2Hw5LSRpECi2hGo/8kCfhxIqlIqbcge3lKtXlLbfe5uvV69wb81Xq5k+J56vV33H389Xq6AsLeznq3XK9/hzVervdb481W67BtrzVervx+jmq3XK+luardcgQOar1crnnq3XgfHmq9XYv2PPV6uwbc1W671Og5qvV2Dfmq9XY+7nq3XIE89Xq7+PNVuvac9Xq5A/Hmq9Xdz3PPV6u76X8eer1ePx5qt1yJtzVerw56t13zVarsc1W67+B56t14a6jnq9XK9+er1ePw5qt13fw56vV1z1er1+ar1e56vV7nq3XYPNV6vHnq9XXhzVer19b89W692056vV1481Wq7+jnq3Xr+znq9Xuarddac9Xq756vV6/PV6vduer1evz1ervnq3XXPV6vc1Xq9fnq9Xdx256vV0Tz1er3PV6vc1W69z1er1+ar1euOer1cSeer1dA89Xq9z1erlcDmq3XWp7a83Xq8ear1dj289Xq6B5uvV7S1uar1d89Xq6+jnq3XV/q56vVy7jXnq1XQOnNVuvdjrz1erq55qt1xJPbm69XdxzVervTw56vV1fnq9Xuer1d356vV0Tz1erom/PVuuuerVevz1errnq9XfPV6vX56t17nq9XWvNVqurgm3PVuur+PNVqur83W66PPV6vfTz1erjzder3NVuvc9Xq65qvV7nq9XEnnq9XHwvz1eriT4c9Xq4m1+er1cCfDnq3XA3789Xq4c1Xq6J+PPV6uH0c3W64c1Wq4+HPVuuB56t11zVerifZzdaridDzVbrge2nN16uP0c1Xq4a256vVxN+x5qt1xvz1erj9HNVuvBfD289Xq7INuer1dG58Lc1W65hmCFFP127/DnorVBPnzo3krP0LtX0qxVDC4mQANf2/HjqXFN7KqUhW2ic4h6Ts3QY/wDy6Io1FUyhfmFOir4MQNRp+fDMXeHXSXuKMvlL0x9NsvCGavpzXTQqA3mm6MR+8F4kXcLVhTwaSmhijyVkqFfKgwilAIsbwqbge244hk0op5oMPwzCUEeD00VMo8I41X+A5qt04mplY7mOvtGhP0nx5qt10JiLi/fnq9UetxSlw6hlraxgscSlySe1v6eVOFWAmkxlFJ0w58UrBaoxBzO/wDaIv/ArblQKsTSmNSfo5uq1japJ5SrVxFRc240RVxUqOYXta/EiqeFOEctrEcTEU7NSX86vh+XVDN/qfvL8UPj9H3cRrmnwBQTZswh6eptT3BvZlIKsCPBgdQR8eIViliFUnpfm2xmhpN+rHXw1Btr9PEYEUqmaV0uPVcOKVJqSJG2EKpWw9gawNr+z468SlE1fVTJLmnFKjEGxcyv5iRj9JusbjS9x48sEVuYrjS5gqq/Doqx3PluSHub638eOARVSZrrDIaitrxSbR5RbQ/E6C58QPZxagUkUaMXkzpfiGK40mFSVcESSxSsZjKPLssZfU+G4Dt34aoTGykC1UHdVYTkDsCQD9HjwyQKTKruNwRbj9M1wkCjtx0VqoZGvL1Wozac3VawmwNhy1erh8eerVe2BlIPN1qm5l2m3gO445Va72+7Yi/081W6DrqiXiy8siWDCVbX8SQbD6+IH9lLGdtE9xDK8tJiEVNUyX+Yu2/xZu5JvoPYOBe4VNCVkUB2cM9HDquDK2Vh81WyXLuFJSFbd2/178RoakalbKWKXGAo7XROqranKlGK1t7hdHP7wOuvxvpwRWapEdFB27EGaMYiEIBa/Duiisc8JdLWv8Pbbnq9Wuj6z+jeZOl/WTE8frIHOFY5O9VR1W33CG+1EW7LJGbjb7NeCm2cC0gcRRC+jSqemirUkyI2vdf4/H6eGJpIKccUSnxTBp6OQhPdJBPYFdbn6OaGBrZxFFURpZZj5Wq3Nj7fjxdSGniGSaIBXF9PHtytWo+WS8YqI8qYetQQJPJTUm5FtAb/HgfcT4jR8hXhFLAYrSVcBpq1VkVhqjqCD9R4xpintU07ZAwry82UMWGjfST1EMbRG5MRZwAUPil9CD25RRkV5O2th/A8GOGUUdKe6KFNvgOw4HwKNZpUwxdrDlqrT1BER+3lCK9TmsZC6d+NGr0pI6maE+cTcWVgL6XHt4np2lTnLqHimfsNioceqnRKGLyYlI3WXvYnudePLcU7GozGyk6UBsmONJrIbVEmJRU8k29EFlv7PH48QH7geurPYtq8qu79OoZukOHhm3FGZb/QBydEbBUWK20MbKeOVTbXQHPVsVKhuGB9nPVqqyfVZRKOoFaYxo8DXt4kHdwEZ4mUA9dH2Xq0uCiadLMs9NWzNmWn6ytsoWw6eOimEnuLXiMSw++uhYrqB3OvfgJZ7sAlyYgxH9LhNDa4KzAb2yJno40E3S/LOA5jz3gmXcXqvlcPxKojo6uocAeWJASzi+i2NteJXVFCJG2KWoEqio/XHLWG4I2HUWFzCqM1PYMPp94G3s4HnFlwSaPkICMBQJ0mW2j8yQi7Mp3NexIt2H0cKzS8UX31AYpHgmVIYKx2igqpEieZf3GHZCLdmX6/ZrwxtEyqkr5hNVG9Q4KTB8bqqexcBiVdGDKynVSDoe3t5JjBkUCncDQbR4RiWLUxxLDqOWaEE3KJuItodF10+jhmFAYGkBSTspM7IhL5J911OqG4YfSpF+P0zQ49E3qqDNMFbh0vkzxSI0ZDWN/Yvt4w4cKdRtrY7ybWR12B01RIV854oy9u1yoJt8OB+jOKVy35uq1zsO3N1qu9tuWrVcba29vPVquYU89Xq7KeHN16vKo56tVJiFjzVbrMFtzVerIpI1Xnq9UlJj4+HNV6pCvrfm69XLcDzder1/Hmq9XAEA89W6yKw5qtV38Obr1ZkPs5Wt1JQ+PPV6syue/N16sysOerVcwb83Xq5X56tV3fm69XMEHm61XYPPV6uyfAc3Xq6vz1aru/N16vc9Xq489Xq756tV7nq3Xr89Wq9z1erw56t13rz1ar19Lc9Xq5X5ut1kB5qvVyv7OerVevzderkGtz1erxP5c9XqSees2JkbLL5nnQSQwzQRyAm2kjbb/Vwpu3iwjUBONeJjbRUR0czlmrrLF196bZkFPh2JzbqiFixDxqQrhQPdYmxAv24QstF39oOJnrpIUEq1A0duS20kX14KRS+onFFVrq/PVqur83Xq7vz1er3N1quieer1dEnnq9XEnwHN16uN+br1dc1Xq6PPV6uNxa556vV0x8eer1cfy5uvV0eer1cb+HPV6va89Xq4EkHTnq9XRN+erVcObr1e56vVAxGtFDTGYC7XsBxO4vQJr1NmHLTYkj19UoZmfx127RYW+gcQpSHPEa1VevqOrc3LmtKjFWnWijjWWjMQYDYpICXH77G1zwFXAUpfi9PKie51ThRweh9bX1nTHC2xyLy62FGRkbR1F7rcd+x4J7EjuwDtFGLZJSJp3xXN8VPipwrCmWQXVndGB2k6FD7Dfm13Xj0pq5VFL2jlklpUkl0Yi/D9BJGNXrOb8dq1cCfbzdarGeerdcCearVYz35uvVwJ8Oar1YieWr1Yn56vViI56vViPPVquBPN1uuJI8ObrVcLnnq9XEkntz1erq/PVquFxzderiTpz1brjfnq9XEnnq1XE+znq9XE2HN1uuN+er1dXPNVquPN1quJPPVuuHN1uujz1Vrrmq9XE+w89W64Hm63XE81Va4nmq9XEnm6tXE81W665qvV1z1arrnq1XXN16ur689Xq9fnq9Xr89Xq9z1er1+er1dc3W69zVar1/bzdbr1+erVevz1br1xzVar3jzdbrjfnq1Xrkduerde0HPVqvH+PPVuuifHnq1Xt1+arVd35ut1655utV2Dz1ersc3Wq9qRbm69XYPc83Wq7B5uvVyFubrVcr+PPV6uN9bc3Xq9e/PVqvX5uvV0Tc89Xq8DYW56vV4m/PVqvX8Oerddj483Wq5XP0c9Xq5AjsOerVcvA83Xq7Fu/N16u7jw56vVyHsPN1qvXt256vVy0JPN16u7gDXnq1Xr9v1+rm69Uacg6Hx/ieOCqGkjmvCZMfwKpwSGUQmpXYzOm4Ff3gV+PG3kd4kp6aqMKK/W9D8T6XZEx4ZbqP5rJi8fl1UMsCGNadUbVF+0Sqk99PhwO/kywkxjNVjooO+i3pIy/jVBh+dM8yCaglVJ6ehjHuSR2DRtM3faVsNg+gnjtvZH7l+ykKbcA+KrGqYRJGsUKhEUKqqo2gACwCjsABpwQxFGNSATu1Glu/hz1brmCSL9+erVch208dNObr1ZD2+Pbm61XMC7bubrVcxYNYfXz1erlDEkd/LFrkk/T7ebr1BpmPBJsOzDDUR3WGsdGuP3SD7176a/lwjfwMUaNYiqz/UplmuxKqrJfl/l2ppnejiY3JQkqzG+p3Ekj4cE1v+0aHVRU74HPOiU+oLJmW8y0GC9VcnzGlrII4aSriC2kWTspdfANa3DhcOIBFE6JbWQdh2USTE45cHxCaDEVJExLNEtvE30tqNeFhEUbA0HOJ/MSYvO5nFXHfzhGbbgbeB7kHtpoOWGymlbaRcVBXV2PDHKi4jp4Xcjtqo+yB4nWxPFEwIpPGM1LrPkqVQK2ZfPqAJSGUXAf8Ac2jsPp+nl01U0HOMYDUR1bDDjuiK7zfxBOpX266W4uSaRqFJCeb5R0pKldyjQC2028bn9nFApg0KuQ+oePZazhQZiw+WVZqd4whL2AEdjsAH+qLAduJ1thQilCFlJmth70+eprAvUHhGH5PwF5qDNExab5bcWpzThTvMch0uO5A7DhIhHcAzR4pzvtlDvivqOwvorTDLOAQo+LV000PzLL77soG91Y+8yLf3T2+HFASXBIpgqDZg0Tz8SLoTlxunOFeoXLEKxriN4atowPfm08qa4+1fW5PfT48ct1QYpu4Eia1/cXL4eXoQd6yFiNLbiddxP+r4cPU40Qmo2WqSZgBA5UuLE9gvxA7X5c1UUJGFtHCGJlJbaAjAXsqm5YN/iPGTT4p1g+SxDCKzEVIWWwZGlNux7A+0+HK1akZDWYs5RRERcki3gTrfXw5sgVSaUEUmMS0apWIw1ZgtiC3tNz8PZ25SnBShwqPFqqH5imIiRLbFZgO2p09nwPK1ep75bxKrRvNMAJ233uAGubnt9oD2jtzwrddz4PjUK1FGUikRAHZo2utjY2APcG2o+HPRXqQWI4TieITNJUBml2ndvY2RfCy+0jnqrUimjNNHBhGFQtPUy2Vdq3JvpYAag89E1uas29HvoexTNmPR4vn+hmPlbZYqeO4GhsUkkItvJPYagX7c8olNXSmasP68eqvpx6UjL0Y6e4PQV+YkjjjqSpvFSFxcCR1uNyix2Xv4sfDhSWy4ZNGgc0CBQB+mjK2Yc6YvifXLqjVSYhDRhqionmbb5shNoqWljX7RZrAdgF4+sRAFJ0mcTWwJlTLfpk9PHpOqfUjjmIU+KdZs2Ujy05eQSNhgfSPZCCFjNOgst9Qde/DhCEITwOGP4UH3FrdXB2TVPGM506n+trqxT4Vmqqq8UjSoRZ3nkeTzDYCKBSx0VVG5z7L+J4lffw1H0pcyxjArYT6c5AwXprlGkyvg6KBAi+Y4ULvcgb3sOw8B7BpwHk6jJoQ7KXX727x+jmq1XNBz1erntubHnq9XOJCo3Hv2Px56vVIUAAA81XqyBSe/N16uYQc9XqyKBfaeer1Z1XwA056tVBxbBMLzDhVTgWNwpVUVZG8M8Mg3JJGwsyMPFWGh54ia3MUQzrJ6J8LwrBMJxX0m0MOUMfw/EIpJHopGhE9NI4E6yM5K3jHvILW8La8ZWnVV0mjhYBhHWDLWFQ0lfXUOY5IxZpJUakla3Y7k3ITbvcDXlwCK8dJoLOtVPmF8j4tNV5OoJqjFY46JmfEFUuzNaFnkWKyLE53l2+zbjKh1UoRE7aTWT6LNWBYVQw+ouuhr8QoEj+WoaNduGbYwBFOF71E973MgCqdVXx5dplTp6vd+tUedS3s/WlFmPPdbm6Qguvy4uFjXUC+lyTqWI8T9XBa00lvZQYcdK6AyfpxS1Tu4nKKSbWW9h7Pq4spHFL3CcKXCKNaISNIifZLfat7DzdXpyKuGvYj4c3WqzIrICz6fDmq9XFn3fZFhzeyvVxsOWrVd89Xq9z1eru3PV6vc9Xq4681W67tzVarko15uvVzIstl156vVy56vV6w5uvV2ABpz1er3PV6u+er1e56vV4Wvrz1ersC/PV6uwPbzVernbw5qvV7bzderla3NV6vc3Xq9z1er3PV6vc9Xq9zdervnq9XYF+erdcgvK16uduerVd83Xq9z1eriSB356vVjLE83Xq483XqxPIqjvz1aqBNVqNOVq0U1yVDOdOerdRSb9+/NVusZYDXnq3WMtfTnq9XEnTmq9XRJ7nm69XRYL356vVClrFQac3FVmmaoxA3sOPBNUJpqkqHc9+PAU1WG4GnLVqutwPPV6uJbTXnq1WPQeHPVuuG7nq9WMsB/ZzVbrC81hoeer1Rmlv8AVz1erCzDw56vVxLHnq9XAnXvfnq9WJmJFubr1cbnmq9XSkAn+nnq9XrC3vc3Xq4MbeHPV6sJYn6eer1Y2ax+Phz1erhvt8ebrVdEkjva/PV6mDNmasqZCy/Nm/PeJ0uCYVTgmSsrplhiFh2DMfeb2KoLHwB56vVU/wBb/wAVbCaZpsv+mTBDi8w3KccxeN4qNf8AXpaK4lnt4NIUU+w89Xqqjz1m3qV1pzH/AFx6w45VZkxBSfL+ba0EHiEpqZbQwp7Nq3+J5UmK9trBT4UkSKdQxt37fUPHjc1aKeoqOKFLWGmgHgPq+HNTVoqSE2rppf4a3+j9b81W65Ak6EdvZ/Z/dz1erkkRNtNTcA20H089XqkrGCbKBu0Pj2GnNVuuey+jXNrmw/K5+nnq9XIe4L6W/W5+/nq9XagltpN76C4t/bfnq9XKyabiB7Ldrf0n483XqypHcAsTtuSDb89eardSljRiFQG2l9L+Hc/RzVbrkN4TewsPH7u33fTz1erxO77Ottbj7hb+jnq9WRFKXF1LX7AjQ+NvjzdarKhMg2jsO9zcaj2/s5aq1kCxtZFG46G1iTp4/X25aq1yEY2/Qew/gSe37ObrVcd4Og18NPG3f7ubrVZdvluR7NBrrf2m2luer1YfesLd73BPb4fDnq1XexR7zXsAdCbD6/p56vV6ynv2PYHT4+HPV6utt/dPx0GhFvG37ebr1dkNawJVe+mmvPV6uN1sQNLgaHW+nN16vELYBPeIPfx7+N9L/Dmq9WdWKqCugOl9Py5at1kQsT+j94D2k2v3t8NOer1cLKTZh2+o356vV017gKbfE/lz1ergtiTI2ja38ex7/Rz1erKo3t7xPew9o/X+HPV6silhoxa+mnYff+znq9XYRrFgCvx0+sac9Xq5lSWJPhprYgD6PH6Oer1YmUr7xOo/MePPV6sJ3i6EW3fDw9hv/Dnq1XlIQi59nhz1erwDta2p1A01v8eer1dPIwG2/wAdDpceH9PPV6ug+tyblfG+lh+z289Xq5hFvc9r+P697/fzVerI1gBqPE9vh25uvV3G4Ispt2v4n481W6xtuJ0AAHc/D+j4c3XqysVZ9y66HX6Bp9HPV6vIbWIJvpp9Xf6+erVcib+7GL38P2a81Xq781lO37ZOthpoOer1Y2l8Cuh0A8LfDmq9XRLObt+8b/D2fw9nPVqvEajbofvOnfmq9XKwkNu5t3PN16ukGhudfo56vVyNwfYO1j7T+znq3XgovuN+5H9/t5uvVkjkCuCDqB318fbz1erMwDrue4A0v7fp9nNV6sDln91AB29gvz1eqNI8cCBpJBGp/wAR7n4eJPPVql7lfpp1AzrtqMBw5oaUn/eqsJhisPFQffc+yw+vnqqTFGdyZ6XsFpx5ucnfF5I7MUJMNMD/AMuxq/19+epoqoySZcwPBMJjw6BYoIEtdIkWJFA/dBXU39vPU1NJqqzFQ4WPJwxAStzYD3b/ABJ1Nuaq0UmK3MlZXK7TuQp02x6AD6PZzVbimE1iBgouV1IJ0Pw08Lc9W6a5aoudmoXQXt38Rbx+P089XqgSSvKQYyNqg3NgNO274nnq9WDzAE2kmwFrADQfT7fjz1eqC8pe/lG1ie3tPPVuoREshv3v42Guupt25uvV7yJibsdovr8Rz1erkwGij7PY3N7aa6/w56vU31GKU9GN8zgKARqRf4duerU0EmZ+sOW8DEirOJHN/dUgnT48uBW9tFzzR11x3EiYcLUxIR9okEkfRy8VYCgQxHHMQxSYy18zym+pYn+A5urUyVFbDGpLv4a3t+o5uK1MUl6/NVJTnYhDEDUA3+Hfj4aJpguAUg8SzdWVLHyztB1ufh20HFiWwKSKcJpLz1tTO5eYsbEk69r668UUxtqIZHI23LLqNPaeerVYi4cFTr+ugt3vz1brEdourCwuP1+HPVqvG4a3h3+HPVusiR7yFAux7Aa89sr1f//UvkIG3d2HI3ofV3Y9jz1ero669+/PV6uFvZ256t1jYWPvc9Xqx3FiO/j/AHc9Xq8QL37W56t10Lgc9Xq607f0c9Wq8VNx+fPV6u/euW+vnq9WGQE69wR+XPVusBa9+2v589Xq61056vVxBJW/09ubr1crWPx+PPV6uBUq+/d7trFR/H2jmq3XEK6vdja3YD2fEc9Xq6IAN+br1cLm+h+/nq9WIyJ5wj3e+QTbx+nmq3Wa/YHsf6ObrVc2JK7jzdartWsb+A8fhzderHInmaNqO4H0c3WqY8Yy9huNRkVC7XHYqbEH6eKUOlFNKQFUE+NZWxPC5G8k+egF7qLuB7SPH6eGKVhfVSQpKaS0YG0Krlj/AK3f6/HjsRVK7K276gcrXq47B3Hhz1er3Yc1Xq6NzYka6fVz1briRzVerGRZv105uvVwt+8dPp05qvVjYFe393N16sNmtbx8bc9Xq4tppcfVzVerognv2PK1ukljdHT1WL04njVylrFhe2vKKbSpMkA1Q7aW1aEEi+WoAKr2+j4cRM7KfVUPcDxYKrXYcEEDlq1XgW7jTvz1erxC/vc1W662nUW/PlTW66Z7CxP18SubKtSXzZSeYp+XkMTLYhl9tuEarYODDCqKpvGe8/43hkuUKdYytPQySQyOwPmSIbhdvgNLcie4C7F7vEmIPpS4K1p00nMrYnW4xRrV4hTfJ1CNsmiBuA3e6k67T35NmXXZvGtShB2H8aLCINC3Rg+UAPDi80+Klm5FvbytWr2g/sPPV6vX8Qeer1e3X+zzVerkLk3OvPV6vXNtx7c1W65fAeHPV6vDXnq3XYsNTzVerlr2PNVuu9DqPu5qvVyB+Oo5qt1y7d+ar1ev8P1+HPVuu/jzVervUC3bnq9XIW5qt1ytpz1er1/Ac1Xq5XIPNVuu7i2v8Oar1eRT2JJ156t1ytfXmq9XLnq9XLxuOer1e781W67vbQ89Xq6v7eardcwfDnq1Xrj7+ardciAe/PV6vAW0HNVuu+erdd681Xq9fnq9Xuer1e56vV6/jzVer30c9Xq9oOerdd89Xq65qvV7mq9XXPV6veHPVuvc1Xq8O/PV6vX56vV7nq9Xuer1e5qvV1489Xq756t17nq9Xuer1evzVer3PV6uj8eer1eufHnq3XtOar1dE89Xq4g2OnPV6vXuObrde7a81Wq6ub89W68Dz1er3PV6ueltear1eufDnq9XW63PV6ut3t789W69u56vV4m/PV6vX15qvV69xz1er1zex56t13u56vV0W5qvV1fnq9Xieer1dc9W6756vV3zVbrvnq9XV+erVdc9W69z1errnq1Xuer1e56vV7nq9Xhz1br3PVqvc1W69z1erqwvfxPPVqurDnq9XRsNOerdetfvz1arieerdesRz1errm63XXNV6ur81Xq6Jtrz1ergTfm69XV781Xq489Xq6PPVuuB9o56vVw56vV1zVerjz1erjz1brHz1erib89Xq6tppz1eriRz1ergQeerdcSDfnq9XRGvPV6uBBvzVerxBtp9/PVuuBWw56vVwsBodear1dBdOer1e0Hbnq3XG/w56tV7vzVbrvTx56vV7m69Xt4AIPY81W64lx7ear1cPNtpzVerH5h8PDmq3XDzT7eerdcWlFtOar1B5nOpOJV2HZZXVKqbzJ1IuDFHrY27Xaw42aeThS58yygLoBoPh7OXpqsfmMe/NVuutx+vla3XYduNGripkbnsOJyKdFOcBbuTxORTgNOsb+WA6EqQQQRoQQbgj2EcYImnJrDjMn88ebFcRDTYhPIZJZmb/KAixLC3276k+PEriJp5KopDVWArUV4qQpuB7OFxbJpWFxTHV09XNLFFKCfL3RoF/dUncbfAnW3E6gRT4VNR0welp6WrVwSNthpbU/lyoqxNOGVMtrPSGkj9/wB4bVt4k+z6dOOpTNNqVFDY3S/HMrSiDNsJwpHRZVMwAZ0J/wByXxb4G3x4ZJbKcCIpB3gXiDNMeKz0BqNmDI8VOFUe8xJZlFmkI8C3s8O3DJCOmk5NMrxiT434tFMGozKqnx46KpUZ5T4cvFamo7SeIOvLVWsLNc683Wq4nUXPN1qui1j25uvVyUG9z356tVFnT3tPHl61WNVOlu3N1qg76jlBhMcMnaV9CR9khSb8L7jZS1jbRAesWY8RSu/k2CyBn8ohZUPYMosAPHX7uECkjaaECCeFI/p5kinwd/PBdy4YySNrJdrPqR3v2vwofe1UZNo00fzpnhsGHYaMPgJ2QkAX+IuQPgL8EdgPDQbvD4qG2NVVBw/omr21b7Rz1epIZxyRlXPmA1GWs30EOJYfUi0kFQgZT/rC/wBlh4MLHlwSnEVU47aqr6p/hrYHUVk2IdIMZfDQxJFHiF5Yh47Y5l98L7NwNuG7d2RgrHrpAq3B2YUTTOXo39RmT6SoauwI1tGkbl6mhmSZFQA7nYAhwoGp04YC5QeNI1MqFVu10KUVY0AtZWIvw7FFJpzpYvmj5Whv8P2crW6MllSonosGpcLqNJUWyqe9ibr9Xs4VOYmjRBwoc8o5FzfnCqigwWinmubbYYpHJ+O4C3ESiBSkAmrPvTz6SsfwyvpMx55p/kqendZRC9vNkZTdV2g+6t+99eFbjoOylyExVlqgFix7nhdSqanRaHnq9TpA5tryhq1OIltpxkirCnIO1TQkxC8kY2le5K9wbW8O3E5FPA03ViGY+6p0W7D6O2nKgxWqkZcrHocSR30KlSPZr/RxlYmnRiCOmrmfSHmylxTLlfkppA01Owq6cX1eJhZwvt2N35LOW3H5hodIwNRdctFlRBo2EtMyNZhbh7SGsHkm/PV6pEUJJAHN16q1PVNJHUdQcQSlAcwxFSAddzWG2w8dOAbPV6WwOk0IMuTqcFVqVLSNULl7E6ySLDaupjnmRBcoY/d87yj3dELbbkXvbgESqBAofqGM014XSxwVzRwq7QrKWVpE2s63IR2X/WWxty5w21RNYs9V1EuKUdHVEb1iYhR4Bm7H6bcIbhQBijtkEikXi0dTHTiooddqkgNYi9v3iNQOEa6NE0WPq9g2JYj07qk8s1nll5J0iCsXXaewPYg9vZbTj9srSuqvJ1JqnLOuFYjIxndJJNzMrO8ZQAqP3iewA8eSiyoUCHUmhF6B4NJW4FPVpIY9szqrDsQO5+PNvnGrsJwoWc0ZByzmqHycy08dSyiwlVdki/8AQxbNf9nGUOFGyn1the2i1YtkXEulGY6PGKaoNfgrzwr55H6Wld2AUTW0eO+m/wC8cNkuB0RxoqU33RnhWwR0+hrIMNpoJjcrGlyO32Rpwg40uNCwq63vx2mqy6DXlq1Xi3hz1arwde9ubrVZhKg0PN1que+PsObr1cCw7rzVerLGfe5qt1MGmnNV6uVr89Xq8ABrz1erIrjtzderKHB5qvVzvfUHm69XG4vY89Xq7Dg81W6yBjz1erKj25qvVLRgear1Z1A5uvVk56vVyHt56tVzuQOer1cr89Xq5X5uvVzU83Wq5XHLVWuuarde7c3Wq9z1er30c9Xq6PN16urkc9W69u/o56tV65tzdersk+HPV6vA6X5qvV3f283Wq7vzVeru/PV6uwx5ut12Dbnq1WS/NV6uQPPV6mrHcFwfMeCVOBZgiE9FUoVmRuxXve/gR3B4meQHEkK2VqJpOdLcs5ayflCPA8pljRRSyhd7ltQ2up8Po4W2iQlHh6TVgAnAUtpDY2HDUCrVgJ45Va4E356t1xvz1erq+vPV6vXPN1qu93jzderok83Wq656vV1z1eriwv481Xq756vVwJ9vLV6uJ56vV1z1er3PV6ujz1ergWHPV6uHPV6uubrVdX8OardcS1jz1eppxWikrokjiYLY3JP3cTOo14VqgE6w9Rz00oaXAcL1qa12Kkm3ugfZB9rHgXvnCynSkx10mdc7ulj0oxOvzhkalxjM8aTTtJIFZoxbapsDYjT2fVxXYKLrcrxq6DqEmiOer+h6rZXz9DnTIFXVJBW+XArUwYCJwu0xsF9339CCRxKtnU4cMKLLrUCCmjJenfIWZ8Hy1DW55hZauYb5RJ3dyAQxHgB7Pbxdb2oQqYwp63bKRKqNJ2FuCOjOuJNubrVYyebr1cCbc1W6xE635uvVxPx5qvVjbvzdargeer1Y2156vVjPPV6sLDm61WM/Hnq9WI83W64k89Wq6vzdarhcc3W6439vNVuuJ56tVxJ5utV1fnq9XAnnq3XR056vVxPPVquJPPV6urnm63XG/N16uJPPVquuarVdE89Xq4356t1xPN1uuB781Wq6PNV6uJGvPV6uHPVuuuarVdc9Xq6vz1erq45uvV1f283W661789Xq6PNVuvXtzdaru/PV6ur35qvV3fm69XV+erde056tV1f2c9Xq756vV14a89Xq9e3PVqvc9Xq9z1eronTmq9XXN1quvHnq9Xdxz1eru/PV6vX9nN16u727c3Wq9oPq5uvVzPfaPDm61Xt3N16uwfHnq1Xrjm69XgebrVeB56vV6/hz1erq+nPVuvbtbc3Wq9+6bac9Xq7v+XPVqu7+A5uvV2O+ut+er1cxbufDm61XIn8+er1d35uvVyv7Oer1cr+PPV6u76C3N1quJVWXb7eer1cAFhU7bkXHx56vVmv4fDTm61WGRtNPH+HHU1Q1HBBWw1+rU/38cpum3GovOwWuhXQvTVKj4XjbW45o7KunbSW6TIqdL8vKf3cPphb6EtzydlXc2mhIiJ/f5YimhU3UjTjVXrlYn4/Dnq1XMe3x5utVyF+w7fl9HN16u9Qfv/v56vVkAG3afHm61WVB2/Pnq3SY6hKpwECUFomIVyAbqP8AELdiDqOBa7OlYNH9sNSYon3qGy69LhFNWCQzTwwFw8gCkrY3UW+BB18eHOWP6ioUjvWoANVb5uy1iVThEzYXG81RGd5ij/eQG5VgdSdbg8O0nSaKinUKJxnvCGx4J8pG9FiMLkTBgRZezM7H26WHFajONJ0jhQLVGSjgePS1FdNvEob3ybW927AW/dY+3jczWyIpPYxTyzP5VHEiRWDeYhsLjU7iT2PHE02qkZjBVI0p6zbJUP8ApAyXIBv9knwtxWikyqS9bUvJG8NUChAte5AW/hf2fRxUBScmkBiFOWqy6DfGliT7SdLffxSKTml7geX6iWAy0c/ltEjSkP8AvbT9kH229nfjRNOgUZb0t9Uca6P9VqDHMFmSSPzVWqDFiPlCweWKJdArPbuNTa3a/EbqdQilbStJmrWfWpDSZpwZ80ZXvFshp8QpJFIV0SQBydw9oOo7aacraHAin7kYzRufTR1NyB1i6TUfR7qDTxVeFVlA8UlLUDUEDWZGYXDo3vi3GnElCpFOoUFiKo99dHpJxz009RpspVEDVFPMompa5Qxjmif3lKsPdLKpAI8DwyaXIxosdRGyihYZll62hpIKNJEqAX3qRqy302jxsO4/ZxRqpLppdwdN62SOCvjqEjjqrpbeAwjU2ZpE/cBPbxPhxorp0JpdvlbJGX6Nqaac4iY1X7MbRxMA2pJN3uR93Y8Z1E09pApFUWLYdhm+GjpI4w7li7je2pO0JuvtCj8+WiapNYMUzCtUvmO9tihQLi5HtsNLnlgK9NJKrxXEo6IiKN4wPe37e7Hxve+nhxwCmyaaKbEK14GauLMb6BTay37ADtfx5uK1qpW4diGGioSKoufM91gDcC/Ye2wPNRW5p/w3DMcxOZ6agDW8xEcshLEsbWVRd23eGnPRNeJqyv01+hTMebsWpsw5rw+agoEmSSRSdk8u0g7bdo001W5J8eXwTWwCaPL6z/U1lL0udOqLp9kSeOHOWJRmNIYH3yYZTnvVVAHuxyONETVvE2HEeJONKyQmqdOi/TnNnWLqDPUMWrYA6zvUSX8yV5Duu1/tOx7jW3NSBiaqATgKtY6uSSZbxPLfpx6YRWlpFWfE5biwqnXszA2RYkPj73e3EaVd4cKVqToFBbmnFcz5lr5MsYJLLK1Qyq9SGZ5pVj9y225RUY3KqNT7oJ78WFQGApDBNWyfh/8ATbLWUJmq8apWhqgRHTK4t+kIu7OTqZP8R9vbQcDTr2tUcKO0taE1bWwF9p8PDjNVriQ3a1+Wr1c4wRpbmq9Wfbc/Hnq9XNRc/t56tVnCG3x5qt1kCm9/bz1erIAbc9Xq5qhNr/qOer1ZQn+Lnq1UiNT2tzdaqfGmgP583XqyO0UETTSGyICxNx28T7Obr1AJ1D6rUEGF1FFg0a1JK7Hd1uhB/dCt3HtJ+ocMUW0iV+z8aQLf0/b7aJ9LX1lQwiqW3L2T2KPAD2AeHFezCikqJ205UdVPRyLOja9iPA/DlgrTXqE2kqkmgWZB9oa/DhkDqxrVSvMF7kX+PLVqvGWQ+P181Xq4nXvzder1uWrVd89Xq9bnq9Xduer1ctBzVer3PV6uwPDnq9XYUDnq9Xdrc9Xq756vV7m69Xuer1d89Xq9z1ervTw56vV63PV6uQXnq9XK2vK16uwBz1ervm69Xr256vV7nq9Xvo5uvV3z1er1uer1d256vVy235qvV3Yduar1cwPbzcV6vc3Xq756vV0SBz1erGX8Bz1argT483XqxvIFHPV6oMtUFHfmq3TXLVMx05qrVELk6nnq9WIuLa89W6xlzzVerHfXnq3Xu+h56vV0WAHNV6oktUqduWitTTNU4hbx46E02TTPLUvIbceApuZqPu8ba8tVa6v7ebrVe5uvV0Tf6Neer1cb+Hfnq9XEnx7c9XqwtIFB289XqiNITrfnq3WA2Pfmq9WIsdeer1Yy58PDXnq9WMuTzVbriWI7d+er1cC1tL83Xq6P089Xq4s426c1XqxFy3t5uvVw8yx1PPVqsbSEc9Xq63SH4Dm69Sfzbm7KmQMvTZvz5ilLguFUwJkq66ZYYlt4Bm1Zv9VQT8Oer1VQ9bfxWcHg87AfTLgpxaUbl/nuLxvFRLb9+moriWe3g0hRT7DzU16qp89Zt6j9a8w/1u6x45VZjr1uYjUv+ggB1C01MtoYVHYBVv7STysxXttYKXClRtRbb20/ZyhNXAp5ipBELkC/7vj8bE9uVq0VMWPYv6Mbfba5Hbw/o5qt1yC7WFl0Hs+Ht0vz1erryAUswH1nt9Px56vV1dQwsCB42/Z489WqmogWMeZYe0C31fDnq3XZcBCq9jYWJ8P4/wBPPVuuBAvtFvqHw7/r9PPV6vIFcA2ta9gfu+/nq9WRQDdhY2Pf+F/Zz1erMiWAYkW+nX43PPV6s6KFHvad/o9l9f1+nnq9WYgE2J+pe+vjfmq3XPaqnaSNAPr9mvt56vV2G3+8O99QPYfafGw5utVzVUBKRgEr2F9O/f6eer1ZtpB3SHx8Dpr8Pjy1VrNu2EqQAF0J9l/z7ctVa790kO1ra/0Wt8ebrVcbhf0VgT4/H2c9Wq6AG3c9ri4v8f6Oer1cFKi5XsQO3b7+/N16sm1Bq2oPYX+8fH9vN1qse4D/ACY0Hb+znq9WRW2jv29g+vm63WNjdTtA1sTfnq1XW3adLG3a/wCY056vV5gTcntrobE81Xq5sSBoL2sO+t+4+v8AhzdbrKRIVLMbaXGumvc+znq9XFVBFpDcAXA+v+nm69XDYXNrHX9fHmq9XFEiuBoSLgHxv2/Pseer1Zk2kkAXvYAX8Pj7debr1Zg4HvkAfQe/0c9Xq8ZW73LW1Gvt8NB356vV0NqDedQdb2uBr4fRz1erEAra6Ajt8P7OerVcV3Off8Dcm/6jnq3XvdDa+BJ+7+PPV6uNg4BJsR2B118Tp+p5qtVwIXb4E9rn+n2W56vVj3OzBdDa9ge1x356vVnV1b3QQfp5uvV2AhGxzdTe/wBWoufjz1brLAw79yfquPp56vV5twNwL/G2h8Df281Xq8rWbaTc/rr7OerVdKxFy4PtP389Xq7ct2I1v+6P+Vr/AK356vVxSIs5awudL9vo7c1XqyBIxZWA7kfs0+HPVqumI3bS31jX489Xq8NrLuQ+y/19uer1c1Yduw/bbt9PPV6vDaVufCx+nnq9XFPLNh4n46/Qeer1dmUX3AX/AF/jz1bqXTkyMGTX2Af081XqwSTo1cKGFWqKgmwghQySE97FV/bz1eoZModAeoWbHjqcRCYTSvrsYCWobXtsHuJ/wR+rm6bKoo3OQ/TvlPLanEEw7zqiPbuqqoiWW9v3S3upr/hHPUyVTQwznK+D04bEG8ye19pcMQR2AA+PPbKptpFYjnqera9Gqx20DOv8B35UmtxSErcQqaol53aRwdCxtbT+HK1emF5t6fpD9r2DuT7P1056t1CdpYgdNrEWI1sANBzderqS+0B23Le9gug+Pt/XXnq1UN3aGy7gba3PcH4c3Xqb5aqSS8Nvd1tfX7gOerdY/JcgiXQE6m9vy7Hnq1XvJiiO0tuKnxGmulvp5ut1hkMCqXXsp7ePwP089WqSuMZxwjBojJV1CKFU3NwPp05cCa9ReM1+oTDaYPTYIpmbtu/dHsty0CtxRc8x9Tc0ZilJmqDEuvux6D67d+eq4EUHk1Tcl5Drp+pPN1amOuxukpgXmIuPHt/dx8JJpkqApG4lnNbEQDTt7Po4pDXTSZTvRSJrsdrKlgZHIFtbXuQP6OKQkCkxUTTLJJe5v37m3e/HKpWMyDsNAB2/oHPV6sJk2g6fSfA81WqxmQn4n6f289Xq7AJ93cB7DbWx8Bz1bp+wrAKvEvfUpBEv2pJTtXv4dyT8BxsqAq4TNLDDMuYRBIPLR8Sf2kGOK/b/AIkdfo40VzToSBS2osn4jXMqMiUyae5EgH3nUn7+agmvE1//1b5TdgVBt8R/Hkb0Pq8u4qL6fr+3nq9XWtvr15qvV46HXsebr1YGHvXH5c9W6466g9/aeerde8NvPVqutbA+HPV6u9e9/hz1erhqD8Dz1erkQdQvf+nnq9WBwf3fHnq3UXb3Le3nq9XI/Weer1ea476Hm69Xuxse3NV6unBvY9v17c9W66VSFuL6f3c9Xq4sCNCb89XqxNuv7f2c9XqxbEZtxFz2B9mvPV6sy30t4ft5uvV2Rf2ag89Xq4HcFuNfH6xzderiXsNxJF7dv283Wq5iy3J0v30/M83Wq6kRXa1rnXw/XTm69SMxfJeHYjeqpwKecj3ntofpHs4tQ8U4HEUnU3OygyxPCcQwpzHXR2XwkGqn6/A8XAheykhBTtpsdGA3eHt/XvzderAbtoeer1cbW0H06c1Xq4sWN+er1cTrf+HPV6sLqWAvzdergQOzW+rmq9WNl2m33c9W6xsPHtz1erGTcakcrW6SeMv5OKRyrqbA9/j35pw6WyeiqcaSmd+q1LlT5aorPLWOYWYs+gt3Fx2P08j0ZoU4JFK1CKeckdR8odQqR58tVkdQ8P8AlIww3KO1/iL8FVpdpuhhgRtFMml2NNNeG9arwY/ab7+er1d6X5qt13cdx9fKmvUks1Yw+D0QkCbw2hvqLeN+BjMrgsJEcacFFE64dSc34NVrXZY82SGBkEscb+8NBa4sfdYcjRy7WdiiKQvLI2UMnp6zX/XrGqM4x5cVfGrpLDuJ9yRSFY2+ySe9uUWn882oqOIj166U27s7aEKghlpZ3pZjd/MYs3tI90a+NhyZ7JkMNADzqqjJpf0uiA+HFRp0VK3a3PNVuuwNb89Xq6NtLHmq3XvG/NV6uViOerdd2Yd+er1ciTzVer19dO/PVuu737681Xq78dOer1cu4uvNVuvDxvzVerlr7eardeHbdz1ermCCLjmq3XYHgear1d2I05qvVy9h8eerddjU256vVytcd+ar1ctb6681W65ePPV6vad79uardd9+ar1di/bnq9Xri3PV6uiCB7vidb81W65gWvz1ervUaDmq3XYPNV6uxfw56vVyv4jx56vV1cc1Xq7Jseerdd3PNV6vc9W6656vV3rz1erwN9ear1e7c9Xq9z1brx5qvV3z1errmq9Xuer1dfDnq3XfNVquuer1e56t17nq9Xuer1dduar1ePPV6u+erdev7Oer1eOmo56vV1fmq9Xr689Xq4EDdc9+erdevz1er3PV6uuerdevzVer3N16vc1Xq7+PPV6vc3Xq9fmq9Xr89Xq9e45qvV1fnq3Xr89Xq65qvV3c89Xq9z1er3PV6vc9Xq9z1br3NVqu7HnqtXfcc9Xq6+PPV6u+arddc3Wq9z1er1uer1e56vV7mq9Xuer1e8eerddXA789Xq8CCNOer1d9+er1cQLCw56vV699ear1dfRz1arx8eerdcdRz1ero/Dm69Xjz1errnq3XWvNV6uidear1cT3056vVx0PN16uv481Xq6tzderrmq9XE6c9W66Ps8Oer1ceer1cDz1eridOar1dHvz1ergfhz1brGb+GvPV6uu5vz1erq2nPV6uj256t1xtbvzVerq3s56vVwOmnN16uB5qt1wP3c9Xq4nvzVerjfW3PV6uBIA5qt1xLW056vVx389Xq4s556vVxLkiwPPV6uO6x+jnq3WMygePNV6uBlvzVbrGZLm/PV6sbOOer1cCfDmq3SMwM/zDHMRxk6hWWmj+Cxi7W+ljxsU4cKVtyfq5aqVyAJ1HhzVbrIEIGvbmq3XO1u/KGrVmjsOMkVenGKQcZIpwVNEoGg4wRV5rvzC7CNe3KEVaanxnbOSptYcoBFWmkxUf6ZVbG017gAH7+UUjVWwYp1r8Ehkwxk3EA+zjQbFXKzXLJNQcBxCKroQBNCQyswDXINxcHTTmywCIrWulfnjNWYc2Vi4hmCpaplUWUt2A9gA0HDDFRkmeFJgAkQBFIwSo6j28eArU1FkYqbDjgFUqK7kk8cAqtRnS/jy9aqK4tzdVqMzG+mnPVqsYYk8tXqyIbaHm61XPQm3PV6uM5utx4ctWqwqQQb83VaDLqrQy1GXfOhuGRri3gSLcQvcDS1k40QeXKdVHnFFrRaOUyoVJFroN1wT4twN3S5ThQjYGNNlZ1GpIo/lMnUjVM7tsqJfsiFV0UA/vNu0PhwkDJ2qo119FHa6USSTZbpJJh+ksS57XY6sTfxJ78Flh9nrQVvfvoc1J2cPqJ67II789XqgzPv9wdvy5utVDkpoZdHHN1qkRnDC1TLmKmK4LUNWNPjC3NVcVp35spTT5gnhQWAdh+ep5IKMRQNVtp8yxRtNUxJ4Agc0o1tONbQXpNyLlNvT7luprMKo5qnypd00tLE8h/SGwLspJt4cB76iVUJWgIo4uG09NRU6x0EUcC2sBEioP+TQOFhpWKm2N7nlatUhFBGp5uvVKjAvbnq9U+MD7uUrdToowxseUNWFOdJNNSOWgYrvG1reziZQpwGnKVVqD8zB7sg1cDxv+8B8fHjW2rRFMNXTeWd9tthe4/jxpVXFCp016nYhlPEKaalq3pZIH3RTISrxv20YeDDv4HxHLMXC7NWpHqOmmLi2TdDHb01Zf0q9SNPhT1GCdSXmZiFliaOPzHLO3vF1vdAAdxtcey3JKtM2auMFeE9ez21Hz1otrGMOmjBydb+js+GVU8mNRI0O9WhZJPMex08tQvvB/Ajt424fl9A2qHtFFukmknivqe6cR5dnxHLEsk2ILGfLimhKKsltA7HSw9vEKswZAJ1A0qFs4TGk49VVVdV84TYrUnEIZ971sskkzISGSbvtN9QpGqn2acii7uTfOatg4CpCsbb8qPFt+VFwWFKqWRKiJns4ZnXW6AHetj9rw8dOWbAG2l6zOylPSjG6o0WMYlJueaFo0Yyhy0MbGKNNo1RY1G0A6ka8q7O01RuNgoJOoNBFilfLX0smzYQsT294BNF3A+B4DnjqM0J2hpEUicExWSvp5KbECq1EbbG2sBcHs24eB4VlU0YRSPzNXDLVWcRBYQSkCdSAR7FkHhp+97e/GpmngKAzqz08wjqHlmspqJI4aqSI22jQsDfVbfZfxP8ADhraXJYUJ2UkfYDiTRAul/8AO8AwCXAsTp2h+UqJkS40Md9y2bsbHS/JNXCjIoHI8IihAlrqiRSxsCx93+/lAKvNLrJPQ7NXV+UYKIGiwqYqKqqlUhFjDAtsv/lHNrKBe3fjoVoxphWOFW9Ybh9PQQR01ONqRqqL9CgKPpNhxKBTRp5Ea9rccqlcTFrppy1arE0T9xz1erjsbnq1XrMRpzderKqN7Oer1ZAjc9XqyorDnq9UkAnQ81Xq5gkDmq9Xd+er1cWuBfx56vV0jkrc/wAebr1Zt5t356vVk3Hnq9XQ23v256vVlRvYdOar1ZxoeardZ4+1+ardSlNu3PV6soN9OerVc+br1ZAdLc9Xq7+jnq9XYvz1arkDzderkDy1arlfx56tVx5ut13489Wq9c89Xq4nvzderrnq9XRtz1aru/N16vX56vV7x156vV2G56vV64vz1arsHnq3Xt3PVquQPjfnq3XIHnq1XPdz1eqDJitHHMaZ2BcA3W3h4g8SqdSDFepNZZytNlmuqXpapnpJyWWBv3CTf3T7OMts92cK1EUsGJPbi2rVj9vPVuuj7Oer1cfHnq9XuerVdc3Xq9z1ar3N16vc9Xq439vN1uvHnq1XAkXB9nN16uj3056vV1fnq9XXbnq9XV+ar1cSbac9Xq4Hlq9XXPV6uuar1cCbnnq9XEk3156vV4Asdo56tUDPUjo/gPUXEIaqvleGaLaRIupCg2ZQDoL+3gfubQPnbTS2w5toTMPoKXAsNp8Mo1CQRARRj22FyB7Wtr8eGCEBoBIpwCMKkeRTyXDhZLsW1sRf+zjyQDWzWSYsIyy6kduKDsr1R6WSeSMyVA2k9l9g55MnbWqzE345W64nmq9WIm/LVquBPNVuuBbnq9WO/N16ujzVerEebrVcDz1brG3NitVjPPV6sRtz1ergRfm69WNtObrVcOarddc3Wq6N+brVcL25ut1xJ5qvVxPPV6uPPVquuer1cb83W6656vVx5qtV1z1aronnq9XE2vzdbriTzdbrrm61XHla1XE28eardddubr1cTz1WrjzVarieerVdHnq9XXN1uuN+arde56tV1z1er3PV6uuer1e56tV6/PV6vX56vV6+vPV6vX56vV7nq9Xubr1dc1Xq9z1ar3PV6uuer1evfnq9XRJ8OerddAm2nN16u9w7c9Wq7vz1er19bc3Xq75utV3uO2/N16uV9NObrVevzdar3h7Oer1e8b83Xq9cj489Xq8CT9HN1qu789W69+XN1qu+w56vV4EbrDU89Wq7v4c9Xq8pt25uvVzDKOer1d7vbzders27ffz1ar26556vV2Lnm69XO9jr/fz1arsG/N16u7nw56vVyJuQb83WqwSkdz48uKqajh0Lbe4vpYfrfj1N1wqf0lHLEul45Ba/tU2+jmjsqydtITorVQ1/SrAKqE3RqQKCP9R2Q6/SOaRspxz7jQpxqygaW9n9nLmmKkqvdV41V65ggaj6/wCjm69XfY9tPbz1erl3NubrVcgLafQb89XqyAC41/Xw56vVm1uNL256vVNmEFbhc1BMDZwQtu2v8BwP3reoTRxargxRTOtmWMRxvAKykjvTLEz7VW7M8Z0so7km17X04ky50Nrx40vum9aMKqy6kwY5lPFPMomZHokUnw36C9/o4OVAE9VBcEgUikx/B8YpWkrKOnqJ50CNIyi5PcC57D4/XxruyONO94DRSupuRIEqJ2p3RYJ4yVKsWsQQCoJ7/G/1cWATSJVFwzHTArBhKR3WBfsW2hv8V7+0didOXTTaqDbEGeOtfC6aMiKcd2Nip8FU+z8uLE0lNNNUkMoSjaNlkttUgG1vEm/c8fFMmkbHhYjU/MHaNdQe5v2A49NMxQi5fXD22x4hdVt7rgHcGtaxB9vGjTooRsJx7JVLOBiFHBT1EMZaBkkKpPLcBfOiYW07+6RfsQeMkGnQRV4dZkuj6ldHMIwn5j5meowyKnq6sbUWOdYvdhATQAaX4W26tCyKNHk60g1Vt0W6oZu6edZqXLFY0x+Rb5WVWYlNqOSSjN2LMQbnvw5IooSYNbL8WW8heqHpC2XOpTQSNiE+9HcqTQy6ohpnPgAAGXt48IdRQaPdIUK14+vXp7x3oB1AxPLGMLLFSU87/L1LqLVAP2ZYXA7Eew6ePDdtesTRO4jQaKzic4CnzGIsCoN/espuPgLd7nigUnNTcu5r6c08/wA31CgxDEqSMkLR0EscJmZddr1Lhtgv32qTxS2Eg+ITSN0qI8BA6zQIY9jxrcSmqcNpVpIHkPlxbjJ5a3JVS7asQNCx782QKuCaSs1VLPfzpvLtcFB4/wBvNxXppqkxSjp5vLlmlc31Ba4B9hPxPPVWakYVm7EcExJMXwOd4p0J2OpG4Ht4gjt8OOJJQZG2qKAUIND9006dZz6g4jR1eGUYLtNtBAHvkDdY97szEa+GvKGnRV4Hp79IR6dYXT4/idO9Ri5kWSWreNFEbuLksZDb228APv4yszspWhMYmgQ9S34h1F0wxbEemfRDdiNZSFY3xkzhoRMpBkFMgG11vcMx8fs6a8aCemtldVj4LhuZ+sWIV2OYnK9RJUt5tTM53vJM7XJJb3ibXuSbeHLASabq5n0s5DXp9lOHE6qgmfFZpP8AQKaEbp2kZdm4aEtvFlAUFmbQdieB+7eAMTs20d27RiSKCjqNh/UHAcdr8s1sApMSxPXEW37pKPexBhZgbmpcdx3XtyzZ1iU1peBxownRrKWJ4Rh611IqeWGiUSsVaQFdFuRql/hew4ocOgRTTY1GatS9MGGYrjfUfzsyEbKKJnjEZIEhIHlsx8dv58DIHio3WYTVlR72HfiukFeA12jx05uvVmRbjTnq1UgADTnq9WVYyfpHNV6s6r7B/Tz1ermiHueer1ZfLsfhz1ersLcD481W6zLGx1PPVquR3oPcsW0+1ppfX8uer1NeN5rwbL1N8xiEmhB2IpHmOfYF8F+J04+22XdntppagjbReM057xjNDGC/y9IDdYUOn0se7H9RwRtMBrzolcdK6QlRTLUQPC374P58VkTSagyqKZ1kaKcEMhtbhURFVrnFGJ1Dp3A7cpNXoS8OpzT0UUR7hRf6T34aoECvVPAtxyq1ytz1brvm61Xuer1d89Xq7tYa9+ar1e5uvVysear1dgc3Xq5fTzVer1hzder3PV6u+br1e5qvV7Tnq9XvHnq9Xdvbz1erkB7Oar1eAPPV6uY56vV03bTnq9WMA9+erddgseer1cxu8eer1c+brVd256vV7nq9XO1+ar1cgNLW56vV3bmq9XuWr1d89Xq9cd+er1cC3s56tVjvzdergzBe/PV6oU1UF5qvU1y1ZbQc1Vqgu5Pfnq3WFm56vVjL+HPVuuBJvrz1er3089W66JAv4c9XqizVKoLDXnorU001GIBdAeOBNUJplmq3kJsdOPARTZNRCxYEk8vVaxk28bc9Wq4hj/bzderxb283Wq9vPfnq9Xrk6c3WqxlwNeer1YGk8Oer1YGe/bm69WAufHmq9WIv3NteardYi7djz1brGWuear1db/jz1ergT38eer1cC9jbnq3WJnBF/ZzdariSBcnmq9WJpT2Hbm69WMEnT9fp56vUxZrzXlTp/lybOGe8TpcEwqnBMlZXTLDEPgGY3Zv9VQSfAc1Xqqe63/iqYTGZcv8Aphwj+bS6r/PcXieKjU9t1NRG0s9u4aQoh9h56vVVRnrNPUbrTmJc29X8bqsxYgPejNU36CAX+xTUyWiiX6FBt4nmpivba402DKkn6T3bEXHxOlmvxuatFO1PSU8UK7F297e230n+PK1eKl7VI9wDS3bw/u/t5qrVlWNRZAuttR8fEEduar1ZjuPbuRp9Hjz1erxjZzZQAL+F7Dx1t4/lzdariIxKfeF7/C3YfTz1ernGFF7aHw17eOvPVusqrtbSygH6/wCjnq9XaoqEA3F/11Pf7uar1eYb1PYhTof2/Rz1erIFBFncam2niLXv9Ps56vVnDXKra48Dbv8Ar8Oer1c/LRE3NYEaC3s/Xvz1erPclvfO24trrr7fjz1brKqtbaDca/rr256tV6xuLaW8Af2c9W65ENuAa1tSRbQfdr9HN1qux5kiaXup0O0D6NObrVZI0XXd4eB/gPp5utVmQlCNLn6vosLeHt5uq14KSu5hf2Xt2HifbzdarsIu4BdS19fHT2c3Wq4t5cere9oL/sv8QfDm69XQO3WwudNB8dfz56vV4AG+7QHwPfT4c9XqxbmLbR2+PN1qu0Ym/bTvr93N16sjybl19uulvDnq9WC4Pu317drfRz1ertQCdxtt7C3sHbnq9WXZbb5am5vf4c9W65rY6ya69vGx8fo56vV4+81iNBpa3j2+nm61WMm6kA2H9vsHNV6uKmNQFA7ai39I56t1lDHVR7t/EjT4WHN16uZkZySbm2l9NPZ+o56vVxCBz7xtfwOv16e3nq9XIPsNlFwT9/0fHmq1XDeDrfQ+AH5H6Oer1ctrCwfQA6j9n189Xq5kN2Gp+nm69WFgGcMp2n2k2GnNVuuZtYKDp8fz+v6eerVcCpHY2sPv9lj8P4c9Xq4KyKO+62unY66fRzdbruy6FfG9r/T99/hz1eqTGDruJ+PjzVeqRHHFMsp8wRlFuA1yXNwNi2/e1J18AebAkVQmKiNdB7+l+1/Hw5qrVjUsyhbnvcX1/Lmq9XLWzEXtfsTrbtz1ersyM7Fdb9vgPYOer1dKWAMhJ7C3089Wq4ecu4sPDXw5qt1kEjMQEOoA8fv+vnq1WS6XubgnvfX6jzderA7kHc2g+jmq9XiVTdJYALqSSLH438OerdO2XMv5hzjN8nlPD5sRa9mkQbYV/wCJztZB9Aueb21omKOB059LuBskdd1QrZ60shYYZhbGCNZAdEqatxvdSoJIjA+nnqYK+ijeUeQenmEwRR5TwChwCjhCxuacEPIO5MksjF2b4k3N+WimdRrHX5lwHAD8rQbZW3EbY11t2A3DTt3JPK7K9E0hcazni2Jy7d3y8aiwW/t0t7NB7Byk04BSClrGZzIZN7sbrp38DY+PK1ammWpZH2KuhAvusfqA56t1jMUrAzSdye17W+A9t/jz1aqOhjazSHda5Um/j3Hw5uvVgM0GwsDoP3Qfy0+Px5uvU3t58h92+vcsPr0+jm69XSRxsQSxANz73b49+er1eLxRgqQAzaA3tpftp3Px56vU0y1VLTRO0jbQO99AfoPPVqgqzV1fy1l1DFNOHZeyKQT7PDseXirRNFnzV6hMexMvDgq+ShOrHv8AUOXitxQC4pjuJ4tIajEZ2lLE92Nvpty1XpNz1sMQLyP8TrpzcTVCYpMYjmmkpS206/T8fH48UBsmmS4BSGr811NSD5ZNtdb99fz4pDYFJlOE0lJq2eZmMrXva5J9n9HFGyk9RXmIsCQCB25atViMgvc/kf281XqxeZqQNbm/fnq9XFSxHfQAfr8eer1OVBg+I4mxNFEWC6MSNqr9JOnKkxWwJpQ0uWqSJ91fUeY3jHALn62OgHGC5ToR00uMPy7UuFjwyjSmUge8w3yG/wAW0B+gcaxNXwFLzCenPmuJKgGa3fX9nLRXpoW8GyGNigIAAPgObmtUI2GZSpqYXcX8fC/0X5omtxX/1r6QpDH+HI2ofVxIN7Cwv/H6Obr1dEG9/wBfhz1brrsb/t789Xqxvfue/N16sVivbw0781W69bwPjz1arw1tz1erxPgNeer1dHvca256vV49iP1789W6xEH8vHw+jmq9UUopk3Hx8b89W667Xse/h+3m69XereH6+znq1XgTcEX09nNV6u22/dzdbriBzVerg3aw7Ec3Xq42Hj356vVja9tBcd+/NV6uzqC+vN16vA+HN16uDMqkAkC+g/o5qvVjZkBAY9/1vzderAZ0NQIHBBOoOuvwHNzXorJURyyQGOFyjnsw1I/ZzdaqYouvfU/x5atVGlihnLUtSodGGi7e/t17c2DGytbaD3GsiEbqnBGA73iY+79A9nDBL8/d7aSlvooOqmmmppDT1cbRSjwYW7ez224q240n2VBeP8ubr1YCDu1P3c9Xq8WsfZz1erGbG4Jvp7P6eer1cb256t1x2/vfRqeer1cGTTmq9WJgV8R9XNV6kfjflPiEcRsS1tL9z8Pjxp0gtqE8K0NtVW+pvGepuB9Rq/BoKVosAnjjVmkRiJwR2jYfZbwBGvIR7taJBBGNbdVjT96Nsi5vw/PcGaqSB6TCvJkUpIjK4Dd0e51BOobgoylpSXJPRTQFWuAk9h+fJKp+vX0t25qtV1rYgDTmq3XIgg3XvytbpnxrCqbGKF6GqGjDv7D4EcJ7u3FwnSfSrCiZdden2fvmWly7AJ1um5U0MkdgGVx3BHgRyLXcsdGwSOqkbwJ2UrPSHkH+W56knzG9Vh0EibYHnsZIpAb7TfVkHHre0cYSpShGFet0waNtnbI+MZIzOaPFPeScCaCYfYlR9Q6ftHhyUrJ8PNgcQINKlJ0muoHZUAFrW4uNWqTrb281W64oSP0fa3bXw5qvVlvfnq3XfbX2c1Xq7FhqPHmq9XIm3u89W66L2a/PV6uQb2c1Xq5aWt9fPVuu76X5qvVyBPfnq9XhoOardd35qvVyB105qt1y1+jmq9XIEaePw56vV2D7Oarddj4c1W678bc9Xq5D2Hmq9Xd9Oardd3sLc9Xq8wDKV9vNVuuQtpz1ersc1Xq5XsdOerdevY81Xq5XPNV6ugR256t1yHPV6uyear1dEnnq9Xixtz1er3PVuux35qvV3489Xq7uOar1e56t14c9Xq9fXmq9XenPVuuuar1evz1er3089Xq75qvV1z1er1+er1e056t16/PV6ur25qvV4ADtz1er3x56t11f2Dmq9XWt+erde7ac9Wq6vz1br1+er1dE81Xq9z1ero89Xq8Tz1er2vPV6vfTz1brvnq9XV/Dnq9XfPV6uiAear1d89Xq98Oar1dc9W69z1erjuvz1eru/s5qvV1z1ersduer1d89Xq9z1ervnq9XY5qt13c256vV6456vV1z1erw9p56vV1z1er3PVuu+er1e56vV7nq9XXPV6uri9uar1ev4c9Xq9fmq9XV+brddbvbzVerxOnPV6uiebr1dX5qvV1zderrnq3Xr3HNV6uuar1ceer1dH2nnq9XWnbm69XrW56vVx76c9Xq656vV7mq9XE89W64sba89Xq46Ec3Xq4kW5qvVx+jnq9XVtOerdcSPHnq9XVuar1dEeHPVuuJFzz1ariRbnq9XA89W68Tbmq9WJiOerdYyfZz1erCzk6c9Xq4Enmq9WK+nPV6uJYHXx5qt1wLAG456vVwL356vVwLkc9Xq4bjqb/XzVbrhrz1eroi/PV6uOoHNVuuj7Bz1arjY+HPVumHHa+SkpxT0nvVVQdkKj2nux+CjU8qauBUvBcGp8Gw5KCC/u6sT3ZjqzH4k89WjjTwsRI1HPV6soisO3NV6uygA5qrVhY21H035St1wDk9uVq1So5CNRxsit1mEhPh8ONkVeal0pJfdxsirA04+ZsDN7RymmrzTDTf70i48eb01qaWM7g4cynldNbJpGwTGCqDfHj+mm5pSVzrNDuGunNAVs0mhIUew7HiiKbmpBctzcVqo0mmp5eq1gLnm61WJ03fC3N16sBj8QObrVYCNdBz1argTtN+3N16uS9+3N1qshO5Cvw56vVDB283WqSWeJUXAmDnuy2P58RP7KVM7arv6x43X43i0mDYMphp6XfVVEyaMLLby0P+JjoT7OB5aQnE0Im8cBUPI2VIqDDIKcqwj2Joy/avY2v7SSbngddcKjRylMCjn9L65ajCYqeBdyRs6s6kEAg/ZPjcg3v24LMuVKIoL3yYVNDpFcJfgiokqJLIb7RzdarEqgj6eer1Zwnjbm69SfzHTedgWIC2ppam3/RJuaNbFaeWeKJVzPVqdT5r7vqY8HbZwoKLGJp3ytAoqoz7Svx8f4c0o15IraQ9Jmvp9y+pOgWb/pIeBF77qEbeyjNUyqBfwPe3ERpQKzm1u2nKVauSOfq5utVKRjz1epyiIuL81W6c42vxs1apigEX4yRVqU2XaGLE6r5Bw5nZHFN5ZFzLa6A7tCpOjDvbtrxKsRjShOOFRJcNkrKp8NqwYJ4t4lUi+q9wB7eNTNWIik44kepiQIv6NQvbuB2Jt3I9vG1CrJNKhM0SU+KO8MriIBNsbMftbPefdrYKdBr9PE2iae1VinzzidQyVEtQw0K23Hx8eV7qvCBsApK0GY6ylqZKd5HIlNwCfjxQEitzXddUMsrozndKB3Punx+8Hj4AFMqNO1LTzJJHD5bMrW2qlyb2v7vtJ5sqiqxUfNU8WA4IamkCxVtZGPsiwVB+/r+838eIHnIHnSxpEmg0wrFI8wYZIrr+ljuJLk3v4Nbvt/IHgXJmj6IoKqKppsIziuFYorPFXqyhtCykagDTU28D34XExS4CRUXqDSU9HRTw1sgeCUGNHW5Qq66Cx1Rh4D7ueTVqCvJWNfO5fSmxgeW9KzxJULqCEO24He40uPHjqxBqwqJlHpFkTHsw1tHXmSKRZDJ5MEpjjdH977NiDc6+HfgytLhTmBNBm5bCMRRgcsdFel+ByfM4dg8PmX3BpQZCD/wZIH3cEYJoiJoYYqSKnCpEoVV+yAAAPoA0HHKap1iZXW4FrcuKoazactVa7tbXm61WPQ6djz1er2gHN16uwNNeerVZFNjz1erLpa3fnq9XJNTr25qvVLAW/N16utq9uar1dhV56vV15a89Xq4mHnq3WPYy9uar1crgaHnq9Xu/PVuuQJU81Xqzq9tOer1SFcXtytbqUjDmq9WcEc9XqyeF+br1c735utV2PZz1ermDzdersEdhz1armPp5uvV3zdar3fnq9XYNubr1evz1arrnq3XE6aHnqrXHm69Xhz1ervnq9Xr83Xq9z1ar3PV6vc9Xq756vV3fm69Xd7duer1cg3s5qt0l2wGVa+WsjkukhLbT9q9uwPs4UqtpVIqkUpoifKXd3sL/AHcMxV6yX5uvVxPbnq3WPXmq1XWvPV6ur89Xq6vz1brjfm69Xr83Xq7J5utV1fXnq9XG+lubrVdX56vV1zVerrXnq9XEtzderhf2c9Xq65uvV7mq9XAt7Oar1cL83Xq4k83Xq9z1arwYi6jx5qt0wU2LUlbiT0kZs8StceJF+44WB0KXFbptzvgdTmfKlVgtHO1JUho56WZTrFPEd0bfFTqGHiDbnn2+8THsqhE0i+j9BnzCMCqsMz66TzpUyyJUI+4yCU7zcW90KTYD2cpbAgQa0ARtoU6iR1S0YJY6D+3hodmFWrtdwA3HXlhXq7Jty1erGTzdarGfhz1bri3NV6sXPV6uJ56vVwJ05utVwPt56t1xPNVqsbctXq4H2c9XqxEW7c9Xq4G/N16sbEc9Wq4Hnq3XHm6rXA/Dm63XHnq3XXNV6uJ+HN1WuN+er1cSebrddHnq9XEnmq1XG/PV6uP083Xq6vz1brjfm69XXNVWuuer1dc1Xq6vrzdbriTz1brjzdero8rWq65qtVx5ut1xPN1uuPPVuuuVrVdc3Wq9z1ar1+er1evz1er3PV6uuer1evz1erq/PVuuweer1e56tV3fXnq9XXPV6vX56t11fm69Xr89Xq9zVerrtzdbrq/PVqvDtz1erkPbzdarle2vN1qvA83Xq7Go5uvVxXcL7jfXT6ObrVcweerVdX05ut13c+HN1qur+zTnq9Xgeer1dhhqRz1arom511+HN16vMzbTtNieer1d3PPV6u/j2HN1qud+er1ev3tz1erkG5uvVyHh8ebrVdk681Xq9drC3tvzdernr4nnq1XMc3Xq8O556vVgqHjiieWQ7VRSxPsCi5P3ctMVU1R51n9V/WbP+Z6tsg4xLlzAKN2SCOmAEsoVioaR2G4sx1sNAOEJu8aBz92onw4AUNXoz9SfX/qnPinTrHMNbGnooJnXGKg+THFcbVimlVdsr3NwAL2B4coUVCjeyeLn3cONH66E4ZLlXK9V04qJTPNl6reAyHTfHKBURuB3AbebcWJwo8cOozQ4xooFiNfbyxpPUhStzbt7T+vbmgK2a6XU6fx5eKrXPQjTW/GqvXIX+nmq9WVQT25uvVzQKguAO3PV6soVhcD6eerdTo2iggaaoYiw7hdfqA4VXeCKMLfFVB3BR0GP4zFT0kpndUY3sfC+vsFuBRvChIqiy9ZulWTKTCJ5q2JY5kUM7gXdvYWJOl/byQLYlSZNBZ4AGBVU/VbpLWdMcaXGY1Z6WpiDtGVuI2tfavt908NQZosIii9ZikxTHsMuIQiwm6AiwJ7WP+qPz5YYU2caLPnDB5sXpzMLLNENsm2+muuvjbw5dNNmghko5mmMVWvvKLKxHcDx+A9nFIpOabjDLO4gb3jbRgfs37geJPx47TdQWofLjYshVE7kgG99L3Px7+w8tNVisNJK9OdiLuYmwsb2HgPh35atCpVThVXWqlXhzA1dOyyfZvr4HadLD8vZytWq830a45HTelKnirP9NrDXl5ZHkG+NpWu9r99xAF/abaduEDmDs0etYt0Snrj04xjpb1QmzRicBnjnmWuWwJXaSd1yO/wvw8QoLEiiVaCg40Yjot6pJausqq7FMS8uCrqFYRSKVjjYL7sQVDqzjxFhe9zyimpFPIdg1atlrqz0X9QOTGyd1bgoKsQxCVInK7l2vYbH+0rWNh+fCJaFN4iaOQtLmBoG+rH4bPpw6gUNdJ0YlSgqaZ4naKpkkaJbruSIsG3KJPaL24pbuiPupM5bBWyqXutnoB9X2TKyqranLD1GHRG8UmG7XgKsdFjsb6fvHv7eHSHkr2GiZbKkcKKbUdA+p1DDM+NRJSVUIBNG8gWRbns5bQH2C/DIJmi+YoL26e9Uq+t/luCYJUTG+zcsfu3Oh/SfZ/Pm4NapgxTppnbKeJnBc44fNR1AVZLWDBUa9mYgka27Xvz0VqjF9A/Sx1A635hgwvBUWnp5SAKiUNtVfFgtrn4DvfjajFOpTqq/3pn0x6P+j/pytbmOubZTt+lrKhF92TxMKkFnct2VfHU8RqXrNGKUaBVaXrI9fuP55qKrp70veXCsGJeKUCVmqqpT/ukrX/RKf8A19vLJTTSlzgKIr086aZizi8WK+YfKe+/zSDfaPeI9gHsPfjm000KuC9KnTTAsFo4VxKgjjpKeSKeeqmjP6WT7UNPELXIA1Ohu2vYcKrl7uhhto0YZ17a2PF/2b/RT0og60YRPR5v6xZ0wow0FMJkkTBEljIWoiRbiKWFGsLkEHu3tj7Ui42HUo4EcETxPSrooQ6VA4jSke1XV5VrX41Pi9XnaSpFW0uyaRp6lm85PMZt8r7m+3Mx7yE99B24PWQEpAFETkqVNG1yhhmfMKydU/wBTIytPXSbdki3lXeBulVf3APZfxHGHlA7aUNJI2VdT6TOjmMZEydDmTN9Q1RiVdDGFDaFIxqNw/wARJ+oW4TASZp9auFG4A3e8Tx6k1c0BZNw072vzdeqVGttDzdarOUPa3PV6soGn6/fzVerKqkC3PV6sqqb81W6yFCNLc9XqyBSBfmq9XbkRxGcgnbckD2eJN/D281W6CTNXUykpC1BgQE0ym3nHVBbxQfvH4nT6eGzVqVYq9lF7j4TgmgOq6ysxCpasrpGkd9SWNzw/SkJwFFBJVtrGNeXqlcwvidOer1N9fhMGIAFvcYdmHfjSkBVbqJQ5coqP3mLOfj2+7lA2BXtlKEfHiitV7nq9Xf0c9Xq7A56vV3b2c9Xq9qNOar1c9vs56vV61tO/N16uVjz1er3PV6u+er1dc9Xq756vV7nq9XvDnq9XLW/NVquwOerddgDvz1er2p56vVyA0seer1eI56vV3z1er1ueivV3zder3PV6udhzVer1ie3PV6uW3mq9XY+PN16uQHN16vc9Xq9z1erixGnN1qsZJOnNV6uBIHPV6oktSq9ubrdNc1Wb2HNVuoDyFu/NV6sJYX56t1iZ+br1Y9x56vV1z1er1xz1erBJOiDXnorc01VGIBRZeOBNUJpjmrXc6Hj0U1NQ2fcdfp5uq1j3Hlq9XEke3nq9XAnnq1XDm69Xr+3nq1XEm2g5uvVjaS3bm69WBn8eerVYb31J5uvVwLG+nPV6sTHnq3WFmA7Hmq9WFm0t7eardcGYA/T/AA56vVjL6XJ+7mq9WMyE9tOerdcCzE69uerVYzLce7z1briGdzrz1epmzPmbK+RMvT5wzxidLguFUoJlrK6dYYVt4bnPvN7FW7HwHPV6qpOuH4qeDU4ly96YcI/nE1yv89xaJ4qNe/vUlFpNUa9mkKIfYeaNbqqLPWa+pPWfMX9buseOVWZMQU/ojVP+gg1uBTUqAQwqOw2qPieVmK9tqNBhMZszAgLbt3t9Hs+HKTW4p/hpVjTYAFB0AGpNv2X8eVq8VNWNES8QDfrfU9xzVbrmqAAA6m+o1N/7Phz1broKRdT+X69vbzVerMqWAC+22h0+Bt4c9XqyWLNdBrrpfv4An9nt56vVyAIABHxsB4fR+3nq9XYjt7qdjpb4fEdtebr1dbuxjFvAX7G3hp+vjz1eroqoWyHTuQQdbeP1duer1ZVU7dSqgjx7Dnq9XMAADaNBYa+A9nNV6sqIEexOhBvbvrr4duer1dIU3bfdsxI+Bv8Ax56t1K2OouT2AuQBf+jt3Hfmq3XNYm22GoHsFzp3+rm61XPsu421uL3107/Dnq9XHW/ui49nckW1N/ADnq1XYRCVCgN3+AsRfv7L9vDm69XIudHJNwe9tb/T25uvVz2XXbfsdR4X7jXv9NubqtSkRe69hbQ+B/X283VakMgS/mEWHh7fhzdeqOx0903toR21Av8AfzdVrgoVmtckaWA7/Hm69Xbrc2JA1Gn8Bfnq9XAbrE2A07/l9QHPV6sLWI2qLjT9SebrVejuCQPp0/P6eer1cgfMa48Pqt9Ph356vVjJs+4N37ft+/7uer1eXdb49hbv9H3c9XqlpddToDe2vN16uTB3JiVrE279tNfv56vVw3LuNhc63Pa3ttzdbrGwO7cCLn4afA8rWq4i9hv8SL/H4W/W/N16uywLdib6dtD/AHc9W6ykyFAV0+gdhz1eroLYeY3ukECw056vV2u0prYkadtdeerVZLAjxt8R+XN16sfug3Gp7Xt2+jnq9Xj4Ea/re3PVuuu3vP4drdvb9/NVqua+4BtFiO3a/a5Nh+Q5uvV13GmgJ7n299ear1cVUENu961/Cx9tvo+PPV6uIPv7R8D+p56t1LFwNbkewdvr56tV2xJFlOvtPxHNV6sOy4v+ft8b/dz1erjoGvfXw56tVlaNgCT21uCdfv8A2c9Xqxy7kQAeznq9UUuzrtva3fmq9XFlaw8u9r6fT9Pw56t1kaOQhFH2m7C4+jX2c9Wqy1EtLTFaeofy5HsEQAsWPYAAaknwAB56t0J+VeivUTNMqOKI4RTMC3zOJq8W74RU9vNcnwuAPjzVVKooz+TvSrlOiWOpzF52MVF7mWp9ymX/AFVpkPh/rE39nPUyVUZ7D8tZewCjjScrTwBf0YChVWw/diAFvu5amZpvq860dGpgwaHzHtcyv4H/AFU8Pr5oqremg3xXM+J4hNaectuO4AGwJ+gdrf3cpM04BFJ6aundWiiHlbrXsCfC/wDHmq3TXLHUyAmQEA2sToD7Nb89XqwmEHRPda3tuLHwA56t1mVkjTYAQttOxJ/t9mvPVqo0rBCTu3NbXt9dydOer1QVWRwArdvbp93sPN16uL07m4a3u99LfcBzderg0ZVVaV7kX0HgPo7Annq9SbxXMmC4TCZa6VY1Fxcta3tI9vx5aK1Rd82eovBsPLxYOBUy37j2+3d9HLRV4os+aur2bczSsJan5eMfuIbH6Pr5uKvFBXPXNI++ZtzHvck/x+PLxW6Yq3HaSmW7v9Y9vbjgSTTZUBSGxPOuhSmNyNOK0tdNJFO9FImtx2uqmKu5A8bcVBIFJiommZ5maxY9vafHlqpWIuWG5Bf9nw+vnq9WNnv71vb93N16sbPtW5trY9tearVeYs4F/wC37+erdZYadpLhLk+Fh3PNTXqUWHZYr65gEQgntYX0+N+U1VaKFrB+ndTMNk7Eqf3bmx/ZflDjVxhQtYL06SLtGB8bdv7+U2VahUw3I8UKjzAAF0F++nPTXopUvRYHgUAlrpEhUdy/c/QL3P3d+Uq0UlcS6k4bSDycFgaoJ0DEbV/pPN1ukVVZizZj48tnMMbabIhtB+k/a/Pnq1X/177GPu/r+XI3ofVxsbEnsP1/jz1eroD2/r/R8Obr1dFdxuLk89XqxEFm+PNVusJtew7Dv4/Vz1erl2Hc28fbz1erq9vdBHPV6urWGutvh9/PV6u7nv8AWOer1Y18thdSO58fEc1W64uLe8x+/m69UaRGPbQgj6Pr5qvV2oJJ9vN16uNrm9uar1da276n9bc9W667C/gfq5uvV3rbTsdear1Yyvhz1erGwW2ttP1156vVjIvoToeerdcwFP2TzdarxXbdvD9f489Xq4spFgNNNOer1Yl3lrE39h56vV5gGHtt4X5uvV5m942NvjzdarKrECzeHgPv5utVzBH2k1v93PV6uLDd7l/Ze/7eer1NuI4TRYlSNFiEfmjSx/eH/ET3HHUrKNlVKQrbQU4zk/EqJjUYYfmaaxNv90A+Hg38eGSHQrbgfdSNSCNlI4puuq3uNCPEfTfseKIpmo7R7DY6fnzVbrGQo/O3PV6vbTa4Hw56vV1Zje3PVusW0ga38ear1ILqPmNsqZTqsYTRo1spPYE6An6+Fd24WkSNtXFU2dac/wCa6zM1BjdPiUiV0aSMtP8AMG0pBupQA30/w25HaySZNI1rNWRdC8xYr1N6VYTNnmj3Ygm+OQzICZEBBQlWHhyRrFILQ1Y+dWB1UZeGhpKZRFBGqBRoFUAaaDtxcEgbKUVn18Pq5avV1qTa/wBfsPPV6urm2pv9XNVuuvdA3X+Pfla9UCtqJFGxR9rQa8Jbt0tDDjW6hUGXMczViMVDROrs5CIZDbXwBbtwNIzEsYKxqgGs1Aq8rY/geYHwWtialraYlirD/DrcHtY+0acP1vJuG5Gw4VuCk0JecM81Gb8DwTDRLu/l8TqCwBdbtrG3wHgfZy1lbFgmfSnFK1Um0uo234c16soI5uvVlDWOvNVuue4Hmq9XINprzVbr1wD9PNV6uZ3duardeLaX9nPV6u7kC45qvVyDECx56t12Phpz1erlqe3fmq9XfcX5qt12N1tOer1dg6+zmq9XIfDmq3XIewezmq3XY1Fwb89Xq75qvV2Oar1cr+3Tnq3XI9teardd315qtV2NRcc9W671Hx5qvVy789W69e2nNV6vbhcgd+erdd6c1Xq7v7eer1d3a+vNVuvc9Xq9fx56vV6/x5qvV3c9+er1d356t16/NV6uieerdct1u3PVqur37c1Xq9cduerde3Hmq9XZPPV6uNz4c9W65A+HNV6vX9nPV6vXHPV6vXHhzVerwPN1uvX5qvV7dcc9Xq4k+3mq9Xt3PV6ut3s56t11f6uer1ev4c9Xq9fXXmq9Xuer1dX56vV1z1ervXvzVer3089Xq7+nnq3XXPV6uzr256vV7nq3XXbtzVar27nq3XW7Tnq9Xr+PNV6vX9nPV6vfDnq3Xu2p56vV1pz1er3fnq9XIW5qvV3z1ervnq9XYPPV6uuerddE89Xq9fnq1XV+ardd83Wq7vbmq3Xrjnq9XVxz1br1xz1arq/NV6ut2nNVuur+3m69Xuar1e56vV14c3W6656vV7nq9Xuer1dc1Xq6vz1brq9hrzVariWsL9/hz1brsMDz1errm69XvhzVer1h256vV1bm69XHU89Xq6tzVer3PVuuvjzVeriQPHm69XH489Xq6Pw56vVx5qvV0ebr1dHnq3XA6d+er1cLjmq9XEsOer1cC9+er1cC3PVusRJPPV6sZPNV6uBa/NVuuBPPV6sRbwGnPV6sZJ8OerdYyCdBzVerhY3tz1erog89Xq6I5qt10fz56vVx1tfnq9XthPPV6u/LNuer1d7CeardMuO18uF0fzCKLMwQs32UvoGa3hflSYq6RNewrARRytX1kpqKmUayN4KddqDsF54CvEzSgCADTlqrXIAeA5qvVxLGxtzVbrGxvfla3WDbfXlatWRIr6nmq9WcIRpzUVuuQXwPfmordS4SARxuKtNeeZbNbnor003Qk+b7ObivUoWlLUwTvflIq00mJwRIOOgVSnuGUvT2vzUVumydDck8cFVr0bG22/bm61XnGnPV6sDWvpzdargpt25utV0Rfnq9Udk17c3WqxMthfvzder23tp8OerVclU3tzdaqNOmyTTx156vUHvUVJHy8djWZXUj2G+nEL+ylbO2iY45h0GDpiE0rA7EkDgi5kLRHv8AQdfq4Frg6qEzGFBfj/UVKfL0dBl1kqq3EHkpl947YIwbPKCO9joPaeFaGZMq2DGjFS4GFGX9NayUeHVGE1BLvFsNz3uBY697kcEFgqVKokvk+EUbpnCx697cFNBqoYv7debrVZ0A9luer1Sol3c9XqgY/EpwasB7GnqP+kbcoasK1BM05czBjOcq2nwigmqXWaQsqRnQbtCfZwYpdSlIkig6ptSlGBWaiwHMOAVMf85oZ6UbgLyRkC/09ub7xK9hFa7tSNoNbMvo9l+Y9PuAt4Dzx/yfwOO/dR0jZRqqcAad+JDT9SGHj48pW64roeardSoSOw56tU4RtYac9W6nRm/K1anGNrcbIrdOUJLEEEjxBBsQe9wR2PGyJq4NDvTYtkTOWXJ487k0WOUlOEpK6FNKjYPcjqkXQue2+1z468ohtMGT5YfGqKUqQRs40BsmHSUziYx3B/eU7gb9jfw4mKCKU6gabBIKOY1MdiwJBuLix05SKtWKWlWSnIhTcB7wFu5+HPGvCmJHNXUQxmIAoQGXx17E8ZONOjClTieGKqxlV3n4agEdrkcqTFbNTIcYocMpjPGqz1jKAkRJtEb33Ag+7Y9/hcHjCnAKcQgmgEz31GmwR3mx9fmnmIsy+61+wsPhp24TOKJo5QgUEs+O1czx47lyJo5Imdma5s2g3I69yvgR9fChVGaaRudOoOBxL/NKaQrUQsrLGG2sk3it+20HsfEcTaCoxSoYU79Qsy4TWZXgxfBpE2ybTLEX+wXBJUg/u7729nccq2DMV40GuQnmTJc+OyXCeaQ19TbfZZQT3Zex+B+HFjg8UVQUyYfnWTB84UmK0MhKptJRh3G+zAkdrDUX4vaJQQeikjidQIqxeiaOWBKmI3WQBhb4i4PJBGONAQ4U4XBG3jtUrysUNxzdapwuHAI5eq142A05utVx0PPV6uwNeer1eHPVqsgUW15uvVz23F+er1c1Hv8A1c9Xqkkc1Xq47vHnq3XO/t56vVkGnPVquQsTYc9Xq70tY9uer1cGiVuer1YmiKiw5qt1x22156vVzB9vNVau1J5WvVnSVhpz1eqUkw5qvVJDg9+br1Zgbjnq9XLW/N1quQOlhz1erkObrVc9eer1dg+3m61XLm69Xteer1dePN16vaEc9Wq6PPV6uJ783Wq607c9W66uBz1arskc3Xq9rz1er30c9Xq9rzVer1+br1d38OerVevz1bru/jz1aru/PV6uyearddX9vNV6vX56tzXr89Wq4E81Xq4356t10Sfbz1brq/PVquubrVd35uvV1fm61XV+er1dX0156vV1fnq3XAknm61XHm69XV+ar1dbtbc9Xq4luer1cb6c9Xq483Wq656t10ear1eRrOrN4G/PV6gpwYTw5wknK2RtyPfv7xuPzHA+BCwa0KXmM4lR4Th02JV7iOKJbszEAa6D7/ZwxcWECTVhUDDJsWavqYqunWGk91oZBJuL6AG6293Tl2prxp84tqtY2Lg9tD481Xq6J005avVwvz1erq/PV6sTfHm69XAjS3NV6sZP5c3Xq4Hm69XVxyterg3N1qsfLVuuJPK1qsR78tW64nmq1WIjm69XA89Xq4k83Va4Nbnq3XHnq3XE89Wq483Wq49+brddHnq9XE81XjXHnqrXG/N1uujzdWriearVdc9Wq65qtV1z1err489W64nm63XR5uvV1fnq9NdcrWq489Wq4k83Vq4k89Xq65qvV1z1arrmq1XXN16vc9W69z1erq/PV6vX015uvV6/PV6ur+znq9Xr89W675qtV1f283Xq63c9Xq7uOer1dE89W69fnq9XRIvz1ero89Wq6vz1erkObr1ct2vPV6urgc3Wq5g3HN1qvX8Tz1ersHm61XV9Obr1e3duerVe8Obr1eHs56vV6/5c9Xq9fm61Xr2PPV6vXtovN16uxYac9Xq7vz1eru5trzdersfHm69XLW/NVque5TYDx5utV3fw56vVyBNx8ebr1cx7e/PV6uVvu5utV2NdBz1erDVQ/NQPT3sJQVJtfQix/Lm4mqmqWsc9L+fZ+o1VkTL1HLJFJWMqVJQ+UkLtuaZnPu2A7geOg4FzbqKoHTQRXaKKoGyrfcj5FwTIWVaHJ+W4hDSUEaooVQPMYD35ZLasztrfgrbQGxAoSpSECBTRWqMsdVKTF7WpsxU/yUp8BVUwMlOT8XjLL9IHH5pQMRQpIq3LeLWJ18fD4c8aapsx/E5MCwGrx4Qmo+VVW8sabizBVF/DxP1cTOu90ma3QH5b9SmQ8w9TT0mgWX+aHcVcAGnYKu4gve4YjsLa8TNXQc4RTHeAmKMYp328b8MTT4rMBrp37cpVqyBbmw19nPVqsqixvz1brONPp5uvVzkNSKZno/8ALW9y9u/1+PENw2XEkDbSplQQqTQC586nxdO8MbDntDPU2Vzorlh7wAPitzr4ePCGztu8VCuFHdw9pTI40UfFM1xZ9x2hwikqnqsL835jFKhalf0kindHDbU+WD9q/gLePB2o6QAKDQ8WNNOelw7PfUVMRSaCelh82ORVLPGrBBsVfja5Jtxs+EVuNRoKeoPpySagfMGWnLPIweFSAGkGm6IgaFifs/nxMHKc7voqsfqLgNHi9QaGopZcNnSSRXhQWIIO0MxOunj4Dhi2qkSxQHZoyriGHwiSvp02oGVJUuVbwO/bc3I4qBpMRSLqqOhWFCbxBgpJ7jTwBt35cGmyKbKnAWnjI8wBGF77vePib/R8eOBUVXTNNM+V53KHDip3XKm9iLd93La+mq6an4JgM9PVSTwOTLCdxUD3SexW/wDrcqVivBNWZ+kDPsMEh6cnbJHi4MUdO1M++ndbyFdw91hfVG73768KXhB1UcMGRFGC9a8lfW9OqZYKUSV2Dy/L1VkO3a32EnKgkAewW10vxy3XKqrcIhNUxR5twzAMYYxCVDUt/pCQbWLGM3EKb7qgLe3t31sBwQDCg8aEfIHWjOdBjIxPCsJYBnUvHEu4MreDzMN7O31D4DjhE1UKirW8jdV/UcyUma8v5eqIqTemyBydzxKbKJQfeJkJsL62F+xHCpTSdlGyXFbaPNRdQusuIUEWX6epo8v0vlyVdXBUS+cYz3EY36Xc3BUfSOFXdBNGYWTQZZp6AdPM8yCPN+PYY1XNsenJRbKFUyeZUMPBL3F/hxSl1TeymVNJXtoCMN9DnpfxfCIZ8SzePmKipeAFJHVUijXd50iqbIrHtYXN7cfNysUnFuiiO4P6L8R6idZKzLWWaOvGXKGeQ/zOuikG9CdPl4/3r9wToo+PF35kJT4ttIvy2o4bKvC6N9LcA6H5PWnwGieaby5Ep5GiCbios36R7kr7WsLnQcJvzoJ6aNvyhiqevWT026z5qzLFmPHqqsp6VDN8pTxp+ipye7bmI95hciw00twxZdSrZtoudaUnyqvLIXp8XGs0RNjk7Sz1LuyR6krY3BkPxFyeLirTjSEJmrRenHSvLGSct1Gbs4ulLgdM0YpwsJMtQzEKkECH7bOfgT3Oo4kdfB8KaWNs6fEqljQZtxgZvnCmSi3yMsAmBZKFP3bQLo0pXViex004VKSCKM0qM11nunzPikP8p6eUNUyVcwinxytZk80n7SQxk9xqbC4A7jiVMJ2x5UoVJ2e2hfzPkPCcmdLoKCoo4qmpl8kJAqss7lSCZSw1Av8AD4W4209rVTi29Kash9KvSbG80UlNm7M9P5VHOqqYmUqJJFYH3EbURqBqT9o8adVrMCmgdAq1GNY0RYYtAgCgHwA0ty4wpMa5qpJN/Dm61WdFstubrVSYkJt+v1c9XqkiMk69+er1ZBHt1trbnq9WVY23dvdHK16pEak+Fv7Oer1c9gXVtOardMWMZjwzA6X5nEG2anamhZwPFQPA+06cuhBcMCqqUEYmi+Zpz5i+Yb0sR+XpvBFPf4uf3j+XBI1bhvHaaJXHivypCqu0a3J8TxfSOsyi3PV6uYA8ebrVc7W156vVytfmq9Xdubr1e5uvVytrzVerwHPV6uW22vPV6uQAHbmq9XreHPV6u7c9Xq9Y83Xq756vV3z1er3PV6u/G3PV6uwLd+er1e7ac1Xq9r4c3Xq5AG+vNV6u7a3HPV6u7c9Xq75uvV3z1er3PV6vc9Xq656vVyAJ056vVyCjmq9XKwJ15qvV2Oer1d8tXq75uvV7mq9XRIHfnq9WMt7OerVcCfE83XqjySqBc+HPV6m2esP7vNVumyScsdTz1bqOX1056t1iZ+er1Yy3PV6uGh156vV1a3jz1erg8qpzdepsnrgBy4TVCaZp612OnHgKpNNzuT9PL1SsZNjpz1eriWHPV6se489Xq43Ht56tVxuT483Xq4s2nPV6sZk5utViLm2uvN1qsJJPfW/hzdergW8GtzdergWvcnXnq1WIt4c9Xq4XPt56t1iI8Py5qvViYgaHmq3UcyGwK9+er1Y9xOv6/VzVbrEXVb2HPV6uDNexOnPV6mjMeY8tZLy/Pm3OuI02EYVSgmasrZ0hhS3+u5G5v9VbsfAc9Xqqu62/io5boRNl70zYQcdqdU/neLRvDh6HtupqTSep9oL7EPsPKTXqqe6hZz6k9bsxDNnWLHKrMdelzCKggU9P/q0lIloYVHhYX9pPKzW6g0mGeU1z4drd/wBR8OVmrAU/w0yRqb+BvYeHt5SripSoqgCMC4H2jYAa2+rmqtWdFYgj77+32fQeer1ZBGLi5GhYXX8x8ebr1ZLatcDtc9vAd7+z8/Hnq9XalRYEm/fTS1uer1ZCh1JF9Pe0tp/f4c9Xq7AA1JsBofh7Oar1cgViICDwsfu7/Dnq9WNFcqQbH9baeGvgeer1clS9wDYNra37PHm69WQC6hnH3k/x+PPV6uYRSdji7EjTw+kj6Oer1c1jLjtcgey4+kc1Xq5CPwv4af0W9nPV6sqKSb2s3t76ez+/tz1brKqaaaa+Ph93jzVbrKrndtJA0AAA0/o5utVwuG0Jue4Hf6vo56vV1u7qTr4jTv8AEjm61XRiXeArXY+wfcO/PV6s1wG7knt3+76Pq5utVnG4Lc2B+H3m1uWqtZI3Be4F9Trf4eP69ubrVZZrBNG076fH4ezm69UZmkJ3d9tvq+rnqrXZtILsRbtp2P8ARzderGzXuoGjfs56vVxAJ+17b6nXX6Nbc9Xq5bWN2vYfw/s56vV01wfAHvr209vw56vViDKFudRbt7D7P1vz1erHvsO9zc2Nv18ObrVdqSQT2F/D9fbz1eqX9kX7i4+IJ8NObr1Zdp0ZRtW9vaOer1cWIIuTtGo+n489Xqw7DYgmwt8NOar1dELY3uLa2+nxHN1uvH9G5RTew0Pw8Oer1ZTYjdMe4uBf9e/N16uGjEkd7n2/f9PNVquyxJsvj4/2c9Xq61C6C/w5uvViWUNdgSf4d7a/RzVerMrK3fx9vsHs56vVyZwo923tvz1brju/euDfx1/L483Wq4mysRaxN9SD35qvVxRwAbn7PgfD6eer1ZL3J179vj9J56t1nVQRrut+vj4c1Wq7dQouqg39nbw56vVxZdpHmH3jc6afr8Oer1dlrH3hoCdTr4/Dnq1XPfZgALa6C2vt0v7O/PV6sBYW/p+HgP289W6hNvZxsJN/AC2ngfj9H589Xq54fS1uK1v8pwiCauqjp8vTRmRh/wAS26KPiSOarWyjA5P9Ned8wur5iniwSI2/Rx2nqWHjcj9Gh8LG5HPU2VUf3oj06wLojG1ZlrC6L+aOfdxOtgWqrddP0ckoIRR/qqPp5XbTJVNK/M+caeTFZcWxqU1VY4AEjNucAHt7Ft4c9WttBzXZ4qnDxUwSPdcFjqw8bjw19vNTVgKRtVjFXUsZZy0jX7tc/QD4/HlatFN01ZUPcsfdfSw/o56t1FLNMfKICm1gWOuv8Dz1eqI0caufeJZgACToP7+br1YZWJj3FrDwHh9OvPVqsKRzfYT3+30/A3/Uc9XqyrRbyGcW230XtcewePx5qvV4x0kZ3ykKbaAfR42/Pm63TbXV1NQ+9K4uump7f8S9v083XqCLNnV7LeW1PzVSm5RbaCCbn4DlorQor+b/AFI4rXSvDl5Ng1G9/wBgHL1YCi64zmrG8dmM2KVLSk62J05urxFJWoqoYF3EjQXN/b48sBNemktiOa6GmZliIYiwtxSlsmmC4BSDxDN1bVDZCdgPx4tDYFIy4TSSnr55tzyMW3d9fv047FMzUUv4kaEA6eI5utVj+Z0KhiAx1A8fZ93PV6sQtuC6D6P2c1Xq47rnW9vG456vVKSlqCpcKQCe57X56a3TnS4JUTEKqkknSw7/AHcqTFbApcYT0+rKrazrtBN9fo40VVcChZwPplEjBmTcRYnv9x41tq8ULmDdPo0UXQKAbjwt/Qeer1CFQYDhuHw+bUsqgeJIUd/jpz1bimyuz7lbCyYqO9VJ3tCNNNDdzpb6Oer1I6tzzmnFH8rD1FLGbW26uf8AgjzdepspMs4riswnqWaViftMxN/C9z7Tys1uKX+E9PGJDyiw7f381NXihKosl0WHxiSs2xrbUs3w0sOVmrxX/9C+yx/X2+zkb0Pq46g9rfG/NV6uVjrYfHm69XHwuToO3PVusLKbbTpz1ergQLan6eer1cey6aX56vV620ac9Xq46G5btz1brxAHa/NV6sax7WLL2JuRr37X56vV0wPgfDw7c3Xqwte17/t+/mq9XE3J1+jm69XtANe36+3nq9XEr/i1HPV6u/DadfjzVbroXAHj9PPV6sZW19bffz1eribAG33c9W6xkWGnbnq9WTWxubc9WqxE2F3NgO556t146Dv+v9HPVquBA7nQ83Xq4kHw0v3v4c3Xq7227DS33c9Wq4lnFtlu4ve/b4c9W65MWUbge2v9/N1quatu96/02HPV6ufv/WB7ba83WqiRIyXuNoNvcHYHxt8OardMWM5XwzFxdv0U1tJE7/X7fr4qQ6UdYplSAqgoxrL2JYJdqhPMg0AkRSR/wQ8OGKVheykhSU0nih3Bl1HfjtUrCQVIFtTzVerpbG1+er1cWBtY/wB/NVumrFcIw7GaOTDcTiWeCZSrxuLqyn2jjDiA4INWopGP+jro5iudqfMk1NM80JTy4zMxRddLDv8AnwmVYISnVTJQCaNDhWA0mDyvT0ihIovcRQLCwFu3fh4g+ERVgKfCCNLjlqvXA38debr1Y7jt9HPV6ut1v4ft5qvVxJsdp0Px5WrVHmjWUBGHc+zt9HEbqA4INepMVlbi+C4q0eF1JjiVr29jDx+PA1/LA4ZOz301Ok4U6Yj1Dnq8QbEMwyNJN8s0MTlb99Bcjx5Z5pFkkAdM1fUVYmmnBX8/bMnY8Fbaw4kKFUFK5WW1geep6ubML6nnq3XRvtHs56vVl368rXqyB9Lc1W65Ajw5qt1wKXcvvYXH2QdPpHNVusyg2sdRe/NV6uY7ac9W69fS47/r25qtVzBJFhz1brvx056vV3qe/Y81Xq7ueardcra81Xq5DXW/PVuuxzVbrlpbTmq9XI35qvV2O/NVuuXjfnq9XYI5qvV2O9uerdcgb81Xq7BI5qt13uubnnq9Xgdear1dk66ffz1brhqNTqear1crki456vV39Pfmq3Xfbnq9XV+er1d356vV1f281Xq7Jt356t13fXTmq9Xrnnq9XvDXnq3Xvo56vV7mq9XevPV6uuer1evz1ervw5qvV6556t17mq9Xr37c9Xq6Bueerdd30056tV0W5qt1xvz1er3NV6utDrz1eru/PV6vXHPV6uweerdevz1er1jzVer1uerdd89Xq9489Xq9z1arr4+HNVuvH489Xq4k305qvV4H289Xq9356vV2LeHhz1brrt9HPV6uv1HPV6u76c9W67uear1e+nnq9Xrc9W67HNVqu789Xq9e3PV6uN+erde3a89Xq9e3PV6vX9vPV6vC/PVuurc9Wq7vz1brq/NV6vE89Xq6ueerdevrzVervw56tV1fTnq9Xvhz1er3bnq3Xvo56vV1z1er3fnq9Xjz1erq/PVuurc1Xq6tbtz1erraCOer1dAEDnq9XrHnq9XR+PPV6ugdeer1euOer1dc9Xq6vz1erq45qt14nnq9XRIHfnq9XDTx56t1xLL7eer1cC48Oer1cCx56tVxLHmq3XC58eer1cCeerdcGI56vVwLDmq9WMtrz1ergWPPV6sZueerddFT2HNV6uDX789Xq47b89Xq42ueardcLa89Xq47eer1e22156vV4Rjmq9Xgl7gc3W65eWR356vV3s056vV7b7eer1dkePNV6sUkaSoY5FDKwsQRcEeIsearYpPtgk9ICcEqWpx/xWw3x3+CnVfqPKEU7PTWDD6zMFGzxZghEi39yWnF1t/rKfeB5qYrcA7KeosUoJjtWVb+w+6fuNubmarFSrq2gN/o56tVxvYa81W64hvZzVerKt+er1ZO2vPV6uxrqO3NRW6yKTz0V6axs3uN4c9FerDEPf5qt06b7RgDXmordNlRY35utVmpZBtK89FerhMT489WjUce6b8tXqynUc9Xqjt308ObrVcGtf289Xq6U2NubrVdkX+vnq9WMqTfm61XgmhHPV6uW3Tm61WKdQ0dh3GvPV6kHnMxjBnST/dCFHhrfT6OI39lKWttVydaMXxpKx8GwCMefMsZ3390BhsIJ+NzfgfUkbTQhQTsFB9kXJdHl6mmwqpUvPBEi3P77Ftfe7d9fhwpfd14ijNtGnCj+9JcFbCxLiFQLSzpGp/ib8X5YJJNFd+cAKHckMLjW/BjQYr1iTpzderKovrz1ap1hQBbkc1W6TOfnrqfJGK1OEyLFUpSzGN3F1B22Nx8RfjDhhJp5vEiqV8Jy1DQ1L1USeZJPLLNKQfedmNwFI720HssOB9xwqwoRoQE0msShxDGqlMHxqleCnZizh01dlN7A9gLePc8ebV3eIONNrGvA1b16cspUmTOk2G4PRTmogkMtTGT2RZm3CNf9Vew4I0rKwCaDi0hBIFDqhIf3e/LGm6lEg+OvG6tWIXv7eVr1S0BPbnq3TnEDbXm61UxDbXmq3UuJmJueVrdOkThe2nKRVq5SVD3sDpysVunjBcUrsNeV6GTy/OjaKQWBDI3dSD/AB78pFWpRDGcj4ljUNfmXCWp6bynjqVw6XyzJJa0cyI91WxtuUaHjak6ury/Wtz0U7ZAwrpvV4ph9PmaprI6Fp0FUyRISkZf3mjt3IX2jjZQAcZjj86sSSMNvChu6lT+ijpPilBimXabE81SpVkVFPLUeTHLBtIjXdsU9zcEC+lj34T3jzbS/wBmVEcQQAfQjH2in7Zl50HXpB4EYx5ii8dVepP+ceumxrDaKkwaKVFRaegi8qNEiGxO2pcj7Td2OvC43GoYYUbpYCOvzooj5hOV6hgzBnlvZDq5X4L3HtPEHeEUZBE0F+YzLnXGInmKlpGiULe+1d2p00J5Qq404E09YhF/KMGRKD3ZGEwGl7KbWYn6VP7eISZpUBRc89ZTw6pwyYoAGDe8Tob2ufz44hUGrkSKAKkmxvG8Qp8qUayxh1KtuuAqL+9c6XH38NikJGqkwUThQ65gzHgeXcDGXKKUAA7QpFrdr3+k8LEoKjNKSQKQ+SqGqr6KtxLEJSDPUrBtNh7roTE1vDUEfXxaraBSY7KtByjC0OXKKnY7tkMa3PtCgcHzX2igM5tNPj/o24/TNdbhzdarJFLZrcsKrU4sDY83Wq7Ht5uvVyWx5uvVl23PPVqudrCw56vV4C3PV6uSE7hfmq9We4Jv4c9Xqxm7duerdd3Pbmq9WQMb83WqyixGnhz1ernbW/PV6sgHieer1d2HPVuuiintzVerA0NzytbrjttzVersDwHPVusgv35qt1kDEc3WqkrKfHnq9UhJBzdarMGvz1ermLW05utV3256vV2NDfm61XLm61Xd+erdd/Hnq9XR7c3Wq4nnq9Xu/PVquB7c3W665uvV3256vV489Xq6Btz1ar27sSeer1evzder1/Zz1ar1+erdev7eer1d7rDmq9Xg3PV6u9wPPV6u9wtyterq556t10bW15qt10eerVceer1dX5utV1fXnq9XVx35uvV3c89Xq6uOer1cCeWr1dXPPVquuer1dc1Xq4k89Xq4E+A5uvV1zderrnq9XG/NV6vHtbnq9XAkW56vVx5uvVCnpFdWamQecxU6DViDoOJHRAmtiiOepLNNZmLOGFZLweVxAkAq5ChNiXJCnTx92w+vgLv3O8IjZRa8oyAKOhlyqety5QVjnc0lNCSfadgufv4NGcUjypeKd+K63XBibW8O/PV6sZ56vV0eer1cDzderHzderonmq9WEk35uvVx5qvVxJ056vVjJ5atV1z1brgxHNVqsXN1uujz1erGdOeqtcDrzdbrgwB5utVi5qt17nq9XR5utVwPw5utVw15urV1zVerieaqtdHm69XA83W6489W665qtV1fnqrXuer1cT8OerddHm63XE83Xq656tV1z1arrla9XXPV6uP0c3Vq489W665qtV1z1arrnq9XV+er1dfRz1erq/N16uuerddc3W66vzVar1+br1d356vV3cc1Xq6J5uvV0TzVarrnq9Xr89Xq9fnq9Xr89Xq67689Wq9fm69XfPV6vc3Xq5X056vV7dfm61Xdx2PN16u789Wq9uHPV6ur+PN16vX56tV7v25uvV3z1ar1+brde8NOer1euLfDnq9Xg1xfm61XdvZz1erl3789Xq5DUG/N1quWvbnq9XINa2vN1qu2ZUG9uer1cxp25uvVz7/2c9Xq5Le3x+nm61WQewa89Xq5bd2h1t8eWFVNeVWKlR4+HibcfpupaLtPvDQfmPq5utUjeo2A1GPZSq4sP92tplWqpG9lRTnzY7fSRt+g89sq6TjTlk7MlFnPLFBmbDLGGuhWUAa7WI99D8VYEH6OaGNeUNJigZ9S/V2i6d9OqjLtLOBimJNcRpYskQQje/8AgHfbe1z24SX2IAHIphatKSapEydmXO2bur+DUvTeCSTEYcRpQhhRmKjePfkIGi2uWZvDidtuCKDaSVKEVsnBbOfH2kdif6OCI0KRXJQe3a/K1apAU2uPDnq1WQAA35uvVzVQPHXm61UkWFmJ7a/Hnq9SFzR06ydnOVZcyUKVLICAWGuvfX48qE6TIwpzUSINAzH6VclRVwlwueSnoy13gVFG4HupcakfVfjxUTVQYpmzr6TY8OpJca6Tblrb7vl5JDZmvoFJ0Cg6kH7+X1E7a0DRUXzp1e6L5nXBuqdG8ExYvDMIz8vIrmx27hZWvpobX1vza2kufbTjbpRtoTMTyJ6e+v0NZjGYaeOhxCeNBDMgAYSDR193xY9/Dx4wNTWFPmHKJt1Z9CGccv0cWM9Jq2LFKeeTbJQyLaSMi9gCe4bwI8eXFwONNFjoqvzOvTfMOA1MlPn7AarCjDcNLJC4iBva+5QV1+nhihYVsNIVoKdooMqzp1BHhi4tTTI8FQ7RKSQBcatbXUDTX28f1Uxp40l4soY5POkdGzOhNnMSlmJ/1Ra9/wBnNFQG2tBJOyjAZJ9P2a8wYb/WrMWI0WTsto4E1di145HRT75p6bWaobQ2AAUnx4WLuADA8R6qMEME4nAddDplLO+W8r9WMrR9MqOXDck4IWnnxOqeNa/Epxcmoqh/uaO20JChsF0vfjYQVAlWJPDgKf1hJATgBx4mrBcqYVU52hxnKuFkSzZvhqCZZTdVdwW85y2tgpsoGt+bawPlTjg1Cil5j9GHS7ozlamxbMEJrTiUtReWIK0jmAWdYVJ91VvcnuQPDh0l4qOOFE6mQkUnm6u9GujOVsMxvCmw1Ygsq08LrHNVyVDjYZmUXC7f3SdFA4uEmkRhNILqV+IFh2SsJy/Fk01VQk+GiUVbsqJI6yusxHdvM8z3STbS3KhrVWlPadlEgzF62upOccRljpESljmfztxaSWQtbW8hPiPhoNBx5LATSZT5VSam9VvV9cSGJVNUgYEe6se1SvihsQSreIva/hx/uxTRcVQ/5H9ZH80oafAOolDIySupEtIVjY+C+ZoCbeHKqSAMKcSsk40bvAPWXgeWcuTYtgslXfDpVUJXzuElDXW9lJJVWHcAjhOpiTjRsl+BhTiv4iWes04lBHthrvNVYIzQyMYYUJ3ME3Ws7HvcX8NBxoWiasbpVHTyT6gcl9dssSZWzhSItUYmKovvG5WyhCdR/rX17nha5blnEUZNvh4QaLNm7oLhvTPFJc3GCau+XhIpoadFRXlA3nzZXYFYwpuSAbjQanlk3BcEVpTIbM1PxnFc05/yhguAZNw+pqcajjR8SrpQEpKaZyR5GFQNqsaIVDTPaRmuRYcbCgg1vSVjCjJZJ9PmQun2BQY11FrXzHmJFR6bC6VyIIiSGZ6yZiLs3+EfXxK4+V4DAU+hoJ20PeQOmGP9U8/fzashhikk8xqGmiBamoISRvKqRYn2t3J0GnC4eLwj1pYTpxNWf9POhGUciUEDNBFX16kO1ZNErNdu4QMDYewcXIb0UWLdK6GWKlggJdLd9LAC3h4cfAik81K8ruTcX9mnLVWsqpYbQOer1SUU/aOlubrVS4ENveGuv3c2K1UtUAA9n0d+ar1d6eYqG+43It7B7eardSVS2vPV6u7jYSmrLfv8O/1c1W4oK80dS6XDWejwfbUTdvM7olv8P+I/kPjwyativFWApC4+E4CgHrq+txSoarrJGkdj3Y3/AF+jggSkIECihSirE1EUcvVK5geA5utVyA56t1zA+/mq1XK3hz1ersDm69XfPV6u/hz1ernbmq9Xdh4c9Xq7I5uvV3z1er3PV6vc9Xq756vV7nq9XdvZz1er1uer1cgDfmq9XIKOer1d2A56vV4duer1d89Xq9zder3PV6vc9Xq756vV7nq9XfPV6u+/NVquQ5qt13p256vV3bm69XfN16vc9Xq6J56tVwL+znq9WMnm69WF5NvY89XqgTVgUWU81W4prlqWc9+aq1RC5OvPV6sTPbm69WMsTpz1erhcnuebr1d89WqxvIqDXnq9TfPXKosOXCZqpNM09cz9uOhNUmm5nLG5145VKxFubrVYy3PV6sbNbnq9XAt4eznq9XG4tfnq9XAtbm69WMv8eer1Yy/Ynx56tVhZ/Dlq9WPeCNOerVcC3j25utVxLEnTsebr1dXNrX56vVjbXQeGnN1qsZIHjzVbrEz629vPV6o7e9cDt8eer1YGYDx15qt1gZyx/o5WvU05jx/LuTcAmzZnLEKXB8KpQTLWVs6QQoBqbySEAt/qi7HwB57ZVqqz61filZUwvzcC9N2EHMNULp/OcTR4MPQ9t1PTaT1Vj2LbEPxHKTW6qf6jZ96mdccxjNXWLHKnMNXG14kqCFpab/UpaRLQwgeG1b+0nlZr1M0GHx+72J17XAF+9+VmtxT6lPGqWY2t8O3s+/lKvU+MPewGuo1P5ac1Vq5iP3v0Q11+A07/AB5qt1I2mwc/D4W9g1789XqlJGftNrrqCR9XPV6sigg707+0218dOer1cSpDDcLeNraH+7nq9XIBRr2H0e3+H8Obr1cgHLHtcXvcW8f289Xq8sYsSb63tr3+AHhY81Xq4qoszG2lr+w+2/wHw56vVk2hlIv7uutrAH6vDm69XlIBG1j4AnS4PtNuar1ZFUhveBt931c3Xq71K2tprrp+XgOar1SYkZ7ra4tcj9e55uvV4oqkK5BB/esdfo5qvVyUhLorEAf09rc9W65XC+939l+3s/Lmq3XMr3U3a+oHj28bfx9nPV6ugQbsov2ue2va/t15utV3a6gMtz4/d2Nux5utV0pNirixte4Ht5utVzFgp1IHge5t8L83WqyrqNoOmh+72+3m61XL3yPeJPjewv8AEgfs5uq1lcEASEknsPjp+vw5uvVgYlFsmpF7c3Wq4qSL3Oh7W9gHbnq9XG6kBifC17W5qvVlVpBf3raW11sT9Pcjm63WIfa0PfS9tbfDmq1XAFQNo7aj9lv7ebr1Y1195CToPp/hrz1arGxU/Zt3t/f7Oer1dKfeHh2+/m69U+Fl+xb79P7uer1ZWZDcgix09lvhzdbrEVQktpb4ac9Xq4Hdfta3j/A81Xq5G4s3t8fE/wBvPVqsyEkbfiPD2dtO45uvVjG8+8oBGt7G3ftf489Xq7GyxVfe/h/YOerde8sXtI3h29o9p+r2c9Xq82xrqp8Py56tViNr+adDz1erghJ17i36/wBnPV6umEi63vbU38L9rDnq9XIOwO+/fXtz1erokqob22Hcnv7Pgeer1de99hRa3fx/X4c9XqzJId973v8A3Wvz1bqSzaBT/b9A8Oar1dRtstu0PYeP9/PVquTt3Vra62Ha/tv+3nq1XF5bOCl+4J1sRp356vVFkmKxlmICrrdjYfHvz1epQ5Yybm/Okv8Axk8PkqoidpqJP0VOPplbv9Cg81WpijYZQ9H8MqwzZ+xCSodwC1NSkwQAHsGl/wAo/wAbWHjys01ro22V+muSMk0AgwqKKjhj/wBzgQKp/wCXh7v9ZJPfnqaJmpFdmrBMKAiw2EO1jrH7b9959h9g/LlZivRSDxDNGLYjHaNvLQdgtwdPa3f+HNE1cCkt80SWLkNbx/jr+tuardN00wLKVYX0Fha9viRzdbrDJL5iKpYgDXv4e3mq9XFzMzbgBoDb4c3XqzeXtO6Rh71iumnxN+5+jnq9WCSJz20sBr2H0W5uvV0KXYQ7Nc6ansPbYeJ56vVmmlpqd/8AF/ivovt156tUl8YzdQUNODJKIY49QSQoHt7689FeouOc/UZlzCd8GGt58gJ0SxH1nw5aKtFFUzb1vzjmVmijmNNET2QncQfa3ttywFXigdqa56gtNO7Ox1uzX7dzfl63TJXYxR0sJMji4+P18ulJNVKgKROJZzU3FIPHQ+Fz3txYGemkpd6KQtbj1ZXayOSPgeK0pCaSFRNMMklzuN7jX6L8cpusDyL3vfTw7/XzVerHu3H2ey55uvVi95tQdfp/ZzVersA7iw1H589XqnU+HVM/2BpysxVopZ4PkuvqX8wRn4buw+rx5Qqq4FCzgXTN5ivm7pWt28P6Byk1ahVwjp1HDtCpa9zr/bxurUJVBk+kpkDy2Xx+j+gc1W6y1uZMpZfYRPKssgt7sY3H8tBzdbpHVfUzFqxymC0qxJYjfINzfGw7D6+Vr1MTUWYcxSF8SmkmJ7gmyj4W7DTlqrFLHCen7sd0i2Hjp939vKFVWCaE7Dsj0tLtaUWOl7m/j7O/3cbKqd01GzDnfp1kOEvjddDAyahCwLX8bINSee21vZRbM5esfCqQPT5HoWqJNQJZxsjHssg1J+7l4qs0U/N/WnqTnR2OMYlJHA1/0UR2L9Fhqebqhxr/0b7tTrp4eP7ORvQ/rjazbfDnq9XEKCB8e3PV6ur2Nrc9Wq6IIub89W6x209vNV6uHbtp/Rzderw+Gp7W8fq56t11YEm/NV6vW1svh4c3Xq6+j9Tz1arGRf6P7eardR2vf+PPV6uIsPo9vPV6vHm69Xa6Dmq9XEWPw+Fuerde+z93PV6sZW2p/X6+ar1YyLjQ256vVjP2rr/d8ObrdcvtH6dOerVcJEDIy2PY9tDb4c9W68UCpsuTpYe3t489Xq4WKgdz/Hnq1XHQjT6v1+PN16utPrPPV6uEkXmptbXaVYWPiOer1ZW0XdftzderwN9U7H489Xq6WVG3KhB29/hz01quiTckm/wH7DzderkpDG5+r6+br1cTslY7husCuv5i3bnpr1I3Gsk0NWTNhhFNL3Kge4fq8Pq4vS+R92PxpOW52UFVfhtZh0nlV8Zjc9ifst7LHseLgQrZSUiNtNskRXv7b83Wqj63JPfnq9XRNhpyhrdJrEKuKkxKOae21Sut7W15Rz7DWuNTqOVqzEZRDZjISQAdT46DlgNKQK0Kmum24YWIOvh9PN1asLKRcX+4ctXq47V1b2d+er1cCoU6eH6jmq3WM9u/KV6otUqNHskNlNr62PGyK3TBmiiWixeWkhN1G3aSb6EA9/o8eatzqTNNKEGmeEQvSTLLGZDYkBRdiB32/R34U5iglIPRTRp2wGIpCpQki2mmtu/FlsNLYBp1NKhbDvoeLKer3jp28Oer1chYm3PV6uJvb9Ha9z37X+rmq3XNdwAB1Pw5qvVnUn2aduardZVt+6eVrdcrD7+ar1cwL89W65WB781Xq7NhoOerde+g81Xq52ANhzVerkLjsb81W68ptqNP481W65H7uer1evc6c1Xq5E9geardcgearVdg89Vq7BFuar1cr+PPV6vX015qvVy3eJ56t16/t5qvV3cnmq3Xrnnq9XYPtPPV6uvjzVbrsc1Xq5X56vV1c256t17W/fnq9XLt35qvV6456vV7mq9XQNu3PV6u789W69fmq9XYPs56vV7nq3Xr+I56vV699ear1evz1er3PV6u+ar1dc9W694W5qvV6456vV1c89W69zVer3PV6vaduer1e5qvV7S3s56vV3e2vPV6vEljuOt9Tz1er3fnq3XYPPV6vX56vV6/NV6vfTz1erq47c9W66vz1erjfmq9Xhz1er1/Ac1Xq9fw5ut14Ec1Xq6uNObr1evzVerwNuer1dAnnq9XMa681W67HPV6urjx56vV1fW3PVuvE+znq9XvgOer1dg89Xq6+HNV6u7X56vV7Xvz1er1zz1brx56vV0B4jnq9XdvbzVerrnq3XR5qvV4Hnq9Xuer1evz1errTnq9Xuer1dX56vV7nq9XVvbz1er1zzVerq556vV69u/PV6vFvZzVbrq+vN16uN/bz1er1+er1cbgc9Xq9fnq9XEkjmq3XEsOer1dFhz1ergXHPV6uJk8Bz1erGX56t11u56vVxLDnq1XRYDmq3XEtppz1erE0nhrz1eriW8Bz1erhc215qt1iuToeer1dEc1W6489Xq9pz1er24Hnq9XAst9vPV6vc9W69b6Oer1cLc1Xq726X56vVyCc9Xq62gc3Xq7AFuar1daKOerdcS19eer1dEntzVbrjYk89Xq9Y+HNV6uwo56t13oOer1RKiGnnFpkV/pA5Wt1hVEiXZGNqj2c1W66NzzVbrknsHPV6pABGvN1qudvE89Xq8T4Hnq9XgbHXvz1erxvttz1brHGdfp5Wt1IaTtz1eqPIbjnq9WOEsHtz1erLJe9yeerVRydebr1dqdeer1ctpI3c9Xq4EAfG3PV6uGpHN1qu+/2uer1c7fDm61XVrG/wB/NV6vEW8Oer1cQBbnq9Qd59p4zgTzSkgRsDceHEj+ylLW2iE9QcNjpKSSvU2Z3DO1+xB0+gDgZcMmKEjdArifXOmy5U/J5aoosWqg1OWR3ICi/vLIVBIF9fjxGm01/cYFLS9p2Y0eL0+VmOYxgFTjuOO7z1ciO4cEbWtYqumg9g4ZZeAlSgKKb3EA0ZqOI7NPr4K6DlchGOzHnq9WeNAW5utU5Rgbbc1XqSXUWqrKXJlfNRtGpET7vNFxst72niSPq4le+2lDWKqpdzLSxwzPjdX+hRmCwhWKlb3AYW1vYaW7cIBjhQk66TtNnLMX85jwmWA1eGfYvK36Zb6bkYDtf28eDYieNMlZmKtw9O8M9P0xooGYNTgyGn73WMm+039jX4es/bRG991DtqDcfx4qpJU5BccrXq5rGPu/Uc1W6zxqAL9uVq1TI2sNeerVSFN7/Dmq3UyEgCw56vVL37V15Wt1j3En2HmordO1M4VOaivVAqZNNo9vPRXqf8GmMcZUG3GlCnAaArq/VPHjlK7tZWnpgNdLNuT+PI/vD4zQutU+GmjLOaamYSYMhAk3biO9o0PcnsNx7DhelfClxRxpI5/pY6et/mYIaonWRWYi51Q2tbx+jlyca2kUDvTPGYqrPUmX5RaSnjJVr6XQC4H0cusQJq9DNjdPJNbEoh+jUs7W9rXBCgd7tr9fC+aeFAZj9GMVxA1Nc7JZGZYlFiCVGrE/vHjwNWosmZscnwnGlmgfbtQqRcX2k9ifG/DltGtNJFKg13lnCqvOOMwYhjCNFRXV5Q+pJAZlUDxudeWUe7ECtDxUJVfVUcciUJsEBhVipA95ZLgfH2cZaSSa0swKspy7c4NTqQAQii31C3JBb+0UBF7TTy1mFjx6mqhG6Gx5qvV2Cfoty1arMkxX483Xqnqwbty1VrL256vVlTtYc3Wqy97256tV0Brz1brkp1vz1ern8ear1etpbnq3XYAOvPV6uQHPV6sijx56vVnGnPV6slhz1eru3PV6uwBzVeru1+3NVuuJQeHNVuuHl81Xq72fHnq9Xdjz1ersW56vVzUnnq1WdX8Obr1Zw/PVqsob8+Wr1cgQebrVcx2056tV3zderrnq9Xuer1cdfDnq9XjrzdergTzVbrq/LVqvX5qtV1cd+er1eHt5uvV7nq9XuerVdHnq9Xd+er1dX8eer1evzder1xzVer3NV6vc9W67vzVer1+er1evz1errnq9XG2vPVuuOncc1W69y1arq/N16ur89Wq8ebrVdc9Xq6OnNV6uN+erdcObr1dE89Wq656vV1fXnq9XC+mvPV6uBPN16uuerVdX5qt1Nwz5VsSgWst5Ia76290Ak68RvfbhW6K3lzozTYzmrC+oGKykxQU3lGnOhdo53aJmP+HadR46cD6LTvCFHZSbQCZNMmBY312oM61eWJaBBgcE0q0NQkYO+HcSu9idCL24tZ1jCtSqeqjMYUMTFKDixUyk/u+A9nD0TxpRU0kHjlerjzVero83XqxHm69XHmq9XR56vVhPw5uvVxJ05qvVjJ15avVx5qvV1zVerGTrflq1XDnq3XAm3NVquBPN16uPN1uuJ5uq1wOvPV6uHNVuujzdarh9PN1quJ5ut1xPNVuuPNVWuPN16uJ5ut11z1briearVdc1Va67c3Xq6Ps5ut1xvzdWrrnq1XXPV6uueqtdcrXq6PPV6uPN1uuPN1aujzVarrmq1XXPVquJ56t11zdbrrtz1ero89Xq605uvV1zVarrnq1Xd+er1dX56vV6/PV6vX56vV648Oerde5qtV1cc9Xq8Oer1d356vV7m69Xvhzder3N16u+er1e5utV3z1er1+brVe5uvV6/PV6vX56vV3cc3Xq9/Dnq1Xrgduer1evz1er3N16u73+vnq9XY9vt5utV3356vVyBN+erVchoObrdct3PVquV/hbm69XagAWAsOerVZQbaHTm69WVbDTnq1XffXx5uvVkQX0Ps5cVU1LVLAMwFxY2/aePU3WdVstj463Pw5utVyiJZluNuouD+v6jnq9Rf8ApRkljkyI4NiVZhimorUnhgZCnmCpkDMm9SYyR32/TblJK6VuGDQqR9PMpR4TLgc9BHUwVJ3VHzH6V5mP70rvdnPsudPC3NqAXtpIca45Q6b5D6exTRZIwmlwwVDbpWgjCs58NzfaNvZe3KaQnZVUpCdlLKw9nPU7UhR2056vVkAIGg+nm61WTcO2nt5utVkJRTc83Xq4Fy2rf3f283Xq7XdLoBpfTm61SwwDL1ditSkMEZdj7PD2/Ry2yq0ZbLGTqPAYhPOBJP8A4rXC/AcTlU1cCpOYsqZWzTSvh2YMOpq2CRGR0mhR1Kt4WI0+rjUxVqri68egDDMQgbGehJOGTqGZqLzmWNvEiJzcqb9h24uRc6cDjVCjV1VXVgmaPUX0gxKfLfUmgkipISyXqg3mh3P6MpJ2ZEt7fHixxlt4SNtVQ6tswdlDfF1jwTEqj+R5hp4q2Gph8urpnMdpQ8e9SBJp2ue9/DhSLcpM0aF4Ggnxj06ekzq1gFJNh+HRYbWU5WTfSzeShRiTvKg7QA3e41I40p1xk1cNodFIaf0v0OS8nYlW9JM0tTy4nUUw+caBHlgVNwMYLWvEx94uLE2Gh4XquO8UEqFLUsd2klJoHovSVlCDFnzd1IzS2PVEUPmeZWNaLzB4lN7FtncKbD4cOkkpGAgUVFIJkmagQdIemUlTPm7NSSYvTQyFKOJHJFRIEJEjAW2wofBQASLdubLxBgCrpZScTQv4FmTOOHRxY2gRKaCRI4QHWEMwX30Kd9gX2dtRxhJg06rZVdHrz9SEWe8VounuS65jRYRHIKiqhkILyzm88cZBssYNgbd7WvbgiYQdpoPPuTgKqhqMEqJbmze9u2gE6W8SfD6OHqTRAoVNqqrEarLFJlau8oUtHLLPFKwvJ74s8d/8FwG22+1y4FUOyKTFNbDzvBIMhspAuFW3Ygdj9PL03T/AzfKruXdta4Mht38b+F/ZzVXpSYTFFV4nA1UWeLcu5FvZveFxceHxHG1bKdTSuzdlTqbm7HcQzNDSy0+GFhG0ixOIFjJ2xR3A2qtgLC/hfiTvAKVd2o0P3Sf0gZkqKmkxqLHqcTlkZt7eRTxge8fMqXIWNdNSfoF78qHRVyyaP36e+n+L4ZWwZzpCHpKmRnk8qS1yh1AZuw4juHAoRS+3bKTNHlz5lOv6gZ3pKvEpaWjpFjuGZjNbao92491T9N+BxKdAij1R1mha6VZakmrqylwunnqDcRwxNTMye6LGVT4q3+K9weUWkq2cMaskgbaNvgXpq6j4nT00+P00OGxyuo2LteZUNyzPbx+u/EOgmrF0Cj25H6e5eyDhqUmEwqsu0LJKRdnP0+A+HFiEaaL1rKzS6ChF2jw4/TVY7C1gOerVZ1AK6a8tWqyol+1vq56t1KijbaQ1rfs56tVKi2MxF+3f9nPV6pjbY1u9+/8AHnq1XKIKXbTtpc+P9g5Wt03YzjuGYDRmqxKQJ3CoNXc+xR4/T2HHEILhgVVSggSaL1mvqDiWPbqWH/R6b/itTq3/ABNvH6O3BC1bhvE4nnZRO48V4DZQe+8x11vwxpDXMAWtz1ermRbnq9XYGmvPV6uQH5c1W67A56vVy5utV3z1erw156vVy8eer1cwPbzVerv6Oer1d83Xq756vV1z1erlpz1er3PV6u9vPV6uQUdzzVerkLc1Xq75uvV7nq9Xuer1e56vV7m69Xuer1d89Xq9z1eru3PV6uwvPV6uVvZzVerwXTXnq9XK3PV6u7c9Fer3N16vEgc9Xq4M3gOerVcLnm69WMuo56vVBmqgvY89W6apqp2OnNVuoTsW789W6xM4Hbnq9WJn1156tVjuSebr1evpz1ergzqvPV6oM9YFGh5cCa1NM09cW0vfjoTTZNNrys/c8ciqViJsebrVcCx5uvVwJPt56vVwvftz1arGT+fPVuuBI56vVjZhz1arCWNtOer1YXe3bm69WFn15utVxZvDnq9XEt483Wq4ktp7ebr1cS1u/bm69XG/t56tVjLjsvbm69WPUntz1arEzotyTf6/1vz1bqOWdza9vo5qvU1Y/jGX8o4BPmzOWIU2EYVSjdNV1kyQwpbwMjkC/wDqi7HwHNVuqtOt34ouWcLE+XvTdhP87qRdf53ikbxUKkabqWk0mqbdwZCiH2EcpVgKqd6hZ56m9b8c/rP1bxurzJVxkunzD2poB2tTUiAQwqpIA2rf48qTFWpipsM8s2axGmgGmnZfhfjc16nSOALqfeI7crVqnRx2NjYXH0fWfDmqtWZF9yyi9u59vsB+rlatUsRi/v8A16fr/bzVbrkI/tHue/0/389Xqz2jJMYOo0HsB+jmq3WZffOg+zYkWtr4AfHnq1XNVugViAOw09nN16vGMdibA/HxH8Dz1erqPvde/wAB2+F/Hm69XMLc30DaixsPu56vV37qW3Cx18dfZ9/PV6uRuCFt9Fx8fZz1erFdifeNyNbkeHh27c1Xqypq1n72Nuer1c1iFh2G4+3W/f483Xq57kW+lidTc/qdeer1S4HGzQ6G4Ps9t7c1XqwuC993j8dfvPgeerdcVW7B7AnUf0D2X/hz1erICg+AOu4ey3a3x/Lmq9XMe4No7XsBfQfT8Oer1clLMLHsQbW8QfEnuBzdarG24EAED6P1Fubr1ZlIFyp0Fj21PsP0X5utVyAYXXue7e3T4frbm6rXIFCtwb3119n9PLVquRDIABoDqLAfn9PN1qpDxo0AZbd9bnm61UG6XIHvX+79fo56vVzAO831Gl/1+HPV6sBYlTsHxv8AEfD4c9Xq5lmEgLdvr7f3c9Xq6UkjzPDUDv28bc9Xqw6Cyj3rjQD4f089Xq4FgAGP2Tp9P7eerVcbSBrobm2p/oHiTzderiDvbapI+n9fq56vVniYICjD3iO2v589XqmXLFS4BIFu2g+PPVuuF7/QP283Xq4khveuSPD26c1WqyRpZhtHfW38P7ubr1clNyN9ybWuND9Px+vnq9XMXG4AaW/v056vVxYXHuaLcW9v9OnPV6vAjbdxcX+Oh56vVwkva7e3nq9WEst9v36/t9g56vV5Q4Fzp9P9vfnq9XYIFtOwFxz1eri/vMQ1rW1+i/w5qvV59qi4AJ7fV42t2vzderGWJHljUj7te3bvzVerICt/eFvbodT8fDnq9UsSqbbvYB/Qeer1dSTKdbfD4fVz1aqJJOiSLTuWaSQ2WNFLuxPsVbsfqHNVuhmyZ0H6i51aOR6cYTTSaiSqB81h7VgGo+lyOeqhNG8yT6WciZblTEsd83FKpdQ9SoKBrC2yL7AHxIJ5qmSqaMGyYJlmmTy1igKLYBwL6exbW09nbw5WqbaT+I5xpTGfk0JI/eYWufEqnx+rlZrcUgcSx6qqW31kjMPC40+pf28rVqaHrkUlbWC6666+z489W6bpppCdrOL6/SPqH3c9W6wIsgChFGmgW+oPhp9HN16pT0T3u9he2u3vbm61XErCBc3kIGn+H69OarddrT1TC7EIra+Pj+vbnq1WUGCEbG99hf6ObrdQqyupY/dYiJR2F+/wv4fs5utUFuZup2Xsuo01fVBCBYXI0+rw5YCvUVbOfqad91LlyLcP8b3sSPH225YCKtpotGYc/ZmzNL5uKVTsr/ug+7r8PjzdXAikTNNFFrI1h8f2nnq3SWxHNVBSi6Hcw0GtxxQlsmmS4BSCxDOVRUMVpztUjWw78WhoCkpcJpHVVfPI2+Rj+z4/VxSBFJyahSSi9u1+1v6DzdVqM8t9Ae1xcfn9XPV6sRkDLax7d/h/RzVarq9yPEDxP589W6yx08s3+TBOg1tp9fPTXqf8Py1XYg/uITfvtH8T4crqq8UJeC9MKupINQCADrp/H6fDjWqrRQzYJ01pYLOIxce0ewa35UmrRQo4bkuKJR7trWP9GnKVeKeKmXLuXorVs6Rn/De7G3+qNb81W6Sdf1MiVfKwGlaS5+24sP8AkEa2Px56tUlp6jN2Y9wqp38t/wBxAVX7h3+vmq9T5g/T+ech5Bpp7fv56atFCfhmQKans06gW72H1jlNVW009VGIZTynR/OZhqIaQDdo7gfRe/jb4c1iatsoA84erjJOCq9HlOmfEJRpvHuRA/SdSPo57TWtVFWzd6iep+by0Yqv5fTvcbKYbdPi/c8tFVmgOqZJ6iZpq2VpXbVmZiSfrOvPVWoYkAB2DTXnq9XB9zAa63F+er1f/9K+mZGkjKLcX/Xw5GlSBXJU0JJvut3/AF0vy1erlY9uerVdMGvfw8ebr1cDYD3uar1YrED289Xq4AAkDx56t13rbv8AUOerVcSCfr+HPVuu9u3t4ePPV6uv3STrz1ergVNrc9Xqwm6mw9vPV6sVtNPHnq9XtpIuebr1dWtqNfb8fo56t12yk/TzVeriBb7P9vPV6uLWHvHT9f4c9XqxEWuL681W64Nf7Nrm/PV6uwtte/0/rrz1erw72U/eeer1dNfVRpfm61WLaDp3+rnq3Xre9zdarHbXXx789XqyAdgfC/PV6umG5CO2luer1YkBUbWF/jz1brIRGASQPqH8ebrVY2Vfsntz1eruMg/Z7HXm69XYjF9509o/Zz1erq4Me2EhidAW7fX489Xqw1FDS1tKKWsjDJa21hf7uXSopxFaImgxxjI1TCGq8GczIdfKewIHsVvEfA8MEvA7aSFuNlB9LGwlaGVSkinVSDcfSOLDSeobxuh05Q1agS6sUec66BKHLFP55lBbcr7WVk94DXQhrW14QX4dUkBsYTjWxSQ6UZV6mHGTm/OM7U/narTXF0toNBoD9B41bsr1al00kHjRlX3OxdiSb3v8fbwSU5XDYL6jm61WIgAa+znq9WNgvs0118OerdR4ZYZ4xNC25ToCPutytbpuxG6REdh9HPVU1CzV5nz6TN+9FEb+P2bduM2v2+pqq9tdZKmNPmyieUAIJVsb3vu0a/0cZvR+zNaTtp9qKVKavqIo7DZK4Fu3fm2jKB5U7XNQLcfrdeB9uvN1qvD4a89W69tv3HNV6vD2j8+ardcwzE6c1XqzpIfEg/Dmq3WZXB1sNO1tOar1chYGw1tytbrkD4L/AB56t12NfDmq9XraX9nNVuufbTtzVbrx76nmq9XL489Xq77Ac1W68TbQnXmq9XMDuDzVbr2vc89Xq5AG+mvNV6uwAdOerde0GnNV6vA6c9Xq7v481Xq7J56t139HNV6vX5qt13z1erwN+er1crn7+ar1dA89W6718Oer1cr+081Xq98eer1eHfmq3Xr3056vV46635qvV1fw56vV3fnq9XY7c1W69c89Xq8Seer1e1781W69fnq9XfPV6vE89Xq615qt13fx5qvV1z1eru/hz1errXmq3Xgeer1d356vV19HPV6vX8Oer1e789Xq6ChWLDx5qvVzvz1br3jz1er1+er1dXHjz1eru456vVxuO3NV6uJN+erdeub81Xq438eerdd89Xq6vz1erq5vzVervnq9Xr89Xq9z1ersDXnq9XK57Dnq3Xu/PV6ur3HPV6vduer1eAvz1eru3e/NVuuXNVqu/Dnq9XXx56vV4/Dnq3XXPV6vX56t11cWtz1er3jz1er2vNV6vEac9Xq6156vV7mq3XXN16vc9Wq6vz1err2c1Xq4kjnq9Xrg9uerddi3PV6uuar1eJ56vVxJvfnq3Xjbw5uvV0ear1dXHPV6uG7x56vVxLc1Xq43J05uvVxJ9nNV6uGnfnq3XEkc9Xq4FrHnq9XEtzVergSe3N1uuN/ZzVergSe3PV6vXPPV6uOvPVuutb81Xq4/Hnq9XDuOer1ceerdd7Tb+PNV6uiLXvz1eriU9vfnq9Xtnt8eer1e2gfVz1brvQ89Xq6Pfnq9XLnq9XAsAear1cGfnq3XC58eer1cSTzVbrrU9+er1diw781Xq73WGvPV6vb7jTnq9Xtx56t1wY+zmq3WFibc1XqxdzzVbr2n0c9W6yLrpz1erMvN1quxz1aronw7c3Xq6Hfmq3XTtYc9XqxqT9XK1uvPqeer1c7EjU81Xq4AWPN1usj6689WqjHvpzVerIvtHN16uR7a83Xq6YX156tVwIPYc9Xq43A0HPV6uwSdDz1ervwtz1erkBcX+7+3nq9XewXB56vUj87pGMAqy67l2dvr4ld2Uob21WL1upsexipfLmAt5a1F5HlBNkjZbEH/AFr9vHhASE+I0IEScBQYZP6V0uBUOJttJqFSIySk+8xZgLsfEgduFj1yVRRg21pqyrpfQz0GDJBVS7pTtJQG4UeDW/1gOKssxJNFt/woblVdl/bwZUGaxlbduerVZ4dvjzdeqWCL6c1XqD3qqyrkPEne5/QsNoNvotxK99tKWvuqm+TDpMz4iK2S7R0rPIL3UDYSAdvsJ7HhCo6MKEQGqktJmDCaXNkOF0b+fLHZW2agW7kntfvx4IMSabKhMVd5kCCOHLFA1OuyNoImVfYCoI04IUYAUHF4k0udv+LjtNVnhuOar1TgAO/NVuuVituVrdc0JOg15qvVJQ81W6nIfHm69XMuTp4c1Xq6DG9uerdT0ltGbc9Wqb5Xvz1bp8w+TYB4cbUKsKAvr5hlTWZeaaAr7p3At+6wIIN/gQCDyPr9GlU0MbJUigg6PYjLSYVNi9aGFTWSXKsAAyJ7oA8B46cICrSaOynVXXUTF56qSGGkIMsNQdA1iV26nTwAufp44lWqq6YoIsAbC8q9TMPirZdyyTSIS2jb3B8sk+DXI4umRTJFGaxCmjqY4KFLhmLC3ZbqWJUn91lb7xwpmlFF3zjiFTgGDtWMoeplIjjBH2ibjU+xdT9XFaRJrRoG8QyRg2IYIuDyhpKli53kizuLENfuC17jwI04vS6UmaTlEig4wXqE0FO+F4jGBWx3iaKMgkAe6WI/d90cMFNTiNlJgulx06yzXYxmWnrMXB8p1VoUbU7nfb5hU+wduOpOMCml4CTVrOFU89PSr550ARdo8ABa/wBJ4NEiBQMUZNOxUgm/HaarBIq+Pfnq9Ue2vbnq9Xgbm/N16pMMu0AHtzdaqejBhcHvzdarMpt356tVkvzdervdrrzVerwuTYc9Xqzj4689W68Bf489Xq5gWHPV6soXnq9WS1z8Oar1cxzdervsbc1Xq5Dm69XMWI56vV3a+nNV6vc1W69bx5qt13z1erltvz1erry789Xq9tI56vV2NDrpz1arKDzdarmDblq9XMPzdarmGNuer1ZA9+erVcrg6c9Xq656vV13156vV0R4c9Xq4+HN16uJ5qvV7nq1XXPV6vX5uvV7nq9XVz489Xq94c3Xq9c81Xq61vzderrnq3Xjbtz1arvU81Xq9fm69Xiear1d3B56vV6/hz1er1/bzVerq/PVuuJPPVuuPPVquuWrVe56tV7m69XXNV6uBPs5uvVxvfnq9XRN+er1cb89Xq6vftzVbriSOer1cLnlq1XXPVquJPNVuuJawtz1epOVOOth+b6XApNPOidvC2+24A39q8K3HPGE16suK5hwrAURKp9ulwq2uB7bezjFxdotYCuNUJisuBYjSYxhMOJ0R/RTqWW4se57jwN+LmHA4kKHGtzTmTppxdW6w89Xq9z1erEfZy1erhzVer3NV6sTffy1erhz1ergxtpz1erHzderrla9XA9ubrVcDzderieaNbrGTzdarhzdbr3PV6ujz1VrGbc3Xq4keznq3XXNVuuPN1SuBFuWrdcD8earddHmq1XE83Va4kaX5urVw5qt11fnq1XXPVWuuer1cSNObq1cebrddc9Wq656tV7nq1XXK16ujz1erhzdWrrm63XXPV6uPK1WuuerVe56vVx5urV1z1erj4c9Xq656tV7nq9XXPVqvc9Xq65qvV7nq9XE9+brdevz1br27nq1Xtb89Xq9f2c9Xq7uOar1e8ebr1evbm61Xd+er1euL83Xq77c3Wq8eer1e5uvV3c81Xq6vy1ar1weer1evprz1erlc9+br1dc9Xq7056tV4Hm69XfPV6ugR4c9Xq5X5utV3fwHfnq9XLXm69XMHnq1WTXvz1erkCbXA56vVzvzdarKmmvt5uvVkU7tebrVZRtCmRzYKLk+AHe58OWBiqGgzrOs/T+lxpcDFU00sliGjQlbG4vu9lxxg3KRRUbttJiaWmVs6ZXzrSPX5Yroq6JGKv5baoV02svdT9PFaVheIpUh1Lv2maWCJYg97EXHHKeoOel8SpR41QADbT4ziSDXsGdZLAf8FxtNKnOHlQnnbEuzx105Ymk8VFs7fb7+P8Afxur1zCm+nbnq9WZR4c3WqzKovYc3Wq877PdAuTzderFa2vc/lzdaqRBA85Cj283WqEzKWSKzGJgVWyA+8xGg/t56YrW2jI4NgdBgVMIKVfeP2nI1PE5M1YYVPkm8LGx5WrRUXcS12PK1uuSvc3H0c1W6S2dMh5O6i4PJgGc8PhrqWW25JFF9O1iNR9R5uYrc1Wp1m9AmX8Pjrce6fSea01O6JQVCjYHDAqyv3O1dFUnilFwUwD7aqUBWyq2ZOmudelFfQJmyGopvNnalSGWJvI8pjo243BB8VuD9XDlRS6OFJEgoNQ8M6jZowKsxXAa6ho2wwVImZ5gxZVt5UZQhu9h27X18OEbtlqUFiZo3bu9I0mKa8mYXg2dcUnHU6lAw2gZJ0FHKyPMu/RdpG2QEWuL3PKva0iEbT01ZrQoyvZ1Uvs3YfOuW8QzTlyjSge1RHhcTkXSmU7llkjP2bX03eHfXiFEggKx6fOlyyCJTh0VW9jOAZyxLLRwSvxV6mV3nnEgc+WoKXLm5uXbwt2XU9+HyVAGaIFJJEUWWo9N3UHMlSk2HUE8/n7ZWmYDYtxfQaX9oPj3tw1/MAbaLe5JpEVPTOvpMMxKbEqNohh8zpIzsTvZBY7AuhsSNeKA9TXdUjMq+n3rF1CraCjyxg1TItZIFjmlisGJ1BjUkWUDUk8Ul9KaSdwpVHrwr8N7PFDh9Nh+acVwrC6mUodrVMck0rMfeCohO2y3Nu5PC4Xmo4Uu/KxtoQIfQF0dyQJsez/jNVW0NDLGk1LDTSedK8ke6IxOwEZ8QRe6jU8uh5x7BIqqmUN4qNJvE/T30swfNUOZMs0OJ4dhCVBZamqkRWjVF9wJCAUN31O4liNLcM+7cA8VI9aCfDRpcG61ZUyTHJRNhgzj80jbKXGGaSho6mePyXqoKKDy4t5sChlLKltF4Hl2qnTMx5baO0PpbHT50XN8vZwz1jUeCVszOuITBo6SkiB3bTsYFIwLEWGlh8OGUpaFIYLhq5n02/hx5u/k9PWZ+xKbDqScb2oAq3ZfAEEe49vuHCJb+o7KM0p0CKtSyJ6b+l2S8Ijw+DDoqlgtmkqVMrG//E/d/LiQ+IzTmo0KdHk/AsOcS0lOkZUBECqFAQG+0bbC3NRVJpTsof3jr3PL1Wo12LHf2vp+3nq9WRu3LVquO0ffz1eqSqHx+vm61WdIwTY89XqnJH3BPPV6skUa23HS+pFu4/o5qvVzcyJTBYm3Na+42BA+Ps5UmrCg0zP1GpsLY0uE7Z5lsN/dFPiP9c/l7eGLVsXMVYD30iceCdlAPiWJ1uKVLVVY5kkc6kn2/wAB8BpwQoQECBRMpZVtpuCnvx2m6zBSNObr1cwB25qvVyA56vV3YX56vV7mq9XfN16uwL9uer1dgX5qvVyA7jnq9XIC3PV6u7c3Xq9z1er3PV6u+er1djnq9XYHNV6u7aac9Xq5DXTmq9Xdhzder2vNV6u+br1e5uvV7nq9XfPV6vc9Xq9z1er3PV6uVrWPPV6uXYX5qvVy05qvV63N16u+br1d89Xq6JA789Wq4lgOer1YyxPfnq9XBmC9+br1RJahV8eer1NU9YSbKeaq1N7SE9zz1erEWtz1brEz2F+er1Yi1+br1dX+7nq1XTMFF789XqhS1QTlorU00T127tx0JqhNNjzO5ux47FUrAT483Va4Fiebr1Yyeer1cCbc9Wq8B7eer1cbgc3XqxMSRYc9Xqws3iTz1erAz628eer1YGf/ABc3Wqwl/Z256vVjvf4c3FeroMDz1ar1+br1cWPs0+PN1qsZcD3VHN16sffvrz1ariXA0Gvw5uvVwYs2p0+HPVqm7HMUwLKuBT5qzdX02EYXSgmasrJlhhQD2yOQL/AXJ8Bz1eqrrrX+KLlHB/OwL014SMxVS3Q4ziaSQYehH70FN7s9TbwLbEPx5UmrxVT3UrqP1O64Y+My9X8dqcfq0O6KOYhKWnB7ClpI7QxAeBC39pPKE1eKTMGHKWG8A+z9fZxomt1PSCNTYqPDT9t/6OVrdSfl7gliCosSALafs+HKVas6gKB4kX8O1u3025qt1kCbgQwuNbdtT7fq56rVz95bCM3Kgj6vEc1XqzCMi0hGov4e3wP081W6kKt1BJ1GoNu1/H4ezmq9XLYpFj9Gg/U689W6zC9x7D4AfnbwHPVqvBSPifqtp4A+GvN16s0aSE3AHb2eHh3789Xq7AQAaWH52P6256vV37wGxFve5BGp7/s5uvVz0KhrWtc+H8Pp56vVisN+7U/R+VvZ8eardZlCqLWufEDT8/jz1eryshcqD4aBR4fE89Xq5Fwo9hNrEd7fs15uvVxAUNubv9X5DwPPVqpEO47k8NBfxtf+PPV6scguL+A0t4/l+zmq9XY3Kw2i4H328fhz1bru5CDUgnt4adtP6eerVdAowN9LC2n09+er1ZFO5robd9Phb7tebr1eOw2cnX2fsP089WqzWW2psDf+n7ubqtcgQF0NgTc+AB9vLVquwO1gb66g/X9fN1qutxUhgDofb/EeJ5atV05Yja3x+jXnq9XBy4dQdCb+0m9vD+3nq1XUey1jqW11Pb6Oer1c5CWI8wnS9v22+nnq3XA+6u5v7r/Vz1ergXUJtY6rrexHPV6uF9dLAX9na/PV6sZsTuYfr9P9HN16uLMC12H0D+PNV6uSjQA+6rfXc/Dm61XNWCk79fo1Ivpfnq9Ullcx3YW1/L6Phz1briQxbbp7b/x56tVk93cyj3vzNvA89Xq72ux943PgT2+Oo56t1mGxyCdf6T+zm61XTXawbW3x0t8D9PPVusO0/bY6n4+z489Xq73Lfch08Rrf9bc9Xq6YGw33ueer1Y9ABGmhOo9n6256tVx2qrAXva47/wBPhz1erhuJ93/F93xvzVeru43bCbka2Gv8O1vbz1bri6ggy200H6jnq1XQ2uPH4gdvafq56vV4ncu/7Itc3v3+n22+7nq9XWHwYjj1aMLyxSz4nUX27KdN4W/+KT7AHtueeia1MUbHI/pKzTjH+mZ9r1w+KysKehIkZtwvtepcbVIGhCqdfHmqaKqOBkLpDkHp7S7sBwxIZtA07e9K/t3TSXex+FuapuZpa4lmTA6E+Wvlmx+xEun0XPe3x5qa9FIbEc9V1WT8idin97df6rnt9A5Sa9FImfEauecPUsWPhc3Px7+J5WrVjEsl2LdwO4/p8eer1YXLsA0QAHt8T7bn+znq9XEUhQqEbcx8ASPo+PNVus600EKBpLENrp483XqjuRv2RL7zG1h/D6ubr1SBR1EqB5G2jxv/AGfs56vVwD09PGwi076e3XsT+fPV6k9iWPUlCDPUOqqFNr29lu/gfbzdaov+cuvuVcBVxTyiSUaKkbXO7tY205YCtxNFQzd6gMz46zxYYfl42v717tb9nHNlbCaAvEMWrq+Rp62ZpnPi7E2+A+HN06KTlbi1LTgySuB8D7eOBJNVJApC4lniGO/youfE/wBg4pSz00mLo4Uga/MldXMd8ht7CSPrPFaWwKSlZNML1G73mFzofj+p47TdR/O2gBx27fDnq1XDzB9n2/x56vVj8xpZNo3Fj8L/AFDmq9SjpcrYhMglrnSjhJ+3MSD9SfaP3cbKoq4TUlsDwsOYqGSSqf8AxBdi/TY3PKa6tppT4P09rKvYSpse2nN6q9poXcB6VKCPPQtr43tyk1uhfwbIFNR2Zox38Bof7eerdLE0GG4NAZqx1iQa++bfX9PNVuk/W9Q8Ho7x4LEaqQabvspr8TqeVq1JCszJnLHiU3/LxN3WLQkeILd+ar1csOyVV1sm6YMxbUkknv8AE689NeihLwfpzGCBItu3blCqnNNLM4dl7LcBqMTlSBFBuXYAWA1Ps5SZq8RQPZt9TXTHKoMOFOcRnUEbYACPrkOn3c9prUxRXc3+qnqJmEvBgQTC6du2y7SW+Lt/RxyIpsmi6Yni+K45UtWY1VS1Up+00shY/Hvpy1VpuJRBtQWU21/bzVeri27ba5t8ear1YSunvm5Phfla3XtjH4+wa83Nbis8dJK1/u+/lZq0V//Tvvs2oPf28jSpArxFwSTr9HN1qvEEjXnq9XEgg9vEc3XqxkEEXHPVusTHWxI5qvVx1Auf7uer1eIKgj+H8Obr1eIOoPx/p56vV1axv4n9dL81Xq68Bt+7m69XE6J2v7Pp56vVGF3Abtfmq3WNiNwUjv4+GnPV6uWoA738ebrVe1v9HPVuvHUc9Wq4sCTY689W642BNzz1erCfb+vw5qt1xI9l+er1dgaH8/7eer1et9f7eer1daDVuer1Y9T73t5uvVxsv2h+fPVquuxPt5uvV2B7eer1euD2sTbw56vVxsCb35qvVxGltfZzdbrETufY49236jnq9WRLqoJ9v9nN1qumsVI+B56vV2ilRt7AeI8fp5uvVyBC30vppb9dOer1cGG9bLdd2umn6356t004ngWFYxFesTbIOzro48O/HkuFGymykGgoxvKuJ4USYh8zBa+5BqB/rKNfrHFqXAqkpQRSOhp4vmGlj0CRPode4txlxWIHXVQKhQp5cSi3h9Xt4YGm6yq19T+p56vVxJXnq9XFl1A56vVjK7Rc89W6wsirqBb9fhytbprr0BQgm1+bFVNMOK4cuHSLTxM7rsUjeSbbtbXN/dHgPDjVudSfU1RVQqQTrVx/LsYnDXVgL2I1vbtxLff3JXlW0baif1ixE4tNN5yTwqzGTboVP+sp7DkTsX7rZmZA4cKUGlxRVkGIU6VlMbq/b9o5LLLofSFDjTdTQTa54rr1eC66c9Xq7KhtPbzVbrlcWJtz1errU2NteVrdd/8AEfHmq9WRTpzVbrMDcWPNVusobX+3mq9Xel7tpzVbrsd/jytbroWv7Oar1ZAWA156t14HTXmq3XYvzVerkNR3781Xq8CL256vVz7aHmq3XZ056vV42tzVbru55qvV13OnPV6uVz4c9Xq9f2c1W67vz1arsc1W69f2Hnq3Xtear1eufo56vVy5qvV6+nPV6u+x+PPVuu/DXmq9Xu556vV7W/PVuvD4c1Xq5E89Xq6vftzVer17jnq3Xh356vV7w9vNV6u+er1e56vV33PNVuvXtz1eriWvrz1errmq3Xieer1dX56vV7Xnq9Xrm3NVuu7nw56vV19PPV6u7kc1Xq7F+er1d6c9Xq4C9737+HPVuud9LHnq9Xr+HNV6vakc9Xq6J56vVxvzVWr3PVqvc1Xq756t16x56vV4Dnq9XXPV6vaeHPV6u/hz1erkAPDmq9Xrjnq9Xr3789Xq656vV7nq3Xfhbnq9XfbXmq9Xd9Oer1dX56vV0CfDnq3XZPjz1eronw/Pnq9Xvp5qvV1356vV6/PVuvXPPV6vX5qvV1fnq3Xd+erVeuOerdevz1arjcc9Xq6JHPV6utOer1ePs5qvV49tOerddH489Xq6PPV6ur89Xq656t1xPNV6uJvpz1erj3156vV125uvVxJ8TzVeriWHNV6uG4Htzderjf2c9W64k81Xq4HXXnq3XEjnq9XVuarVdWHPVuurac9Xq47b89W662nnq9Xtp5qvV0U56vV1sHjz1ervYL3PPVuvHnq9XW3xHPV6utv1c1Xq9t1056t11bnq9XA2AsOer1cT8Oar1cPp56t1wI1056vV7bz1erogDnq3XHt25qtV0b89W64Xvz1erq3381W67APbnq9Xdrd+er1cGuBYcrW6wn+HPV6uFr/R7OardZFFuer1ZVW2vN16ufYc9Xq6Nuw5utViJN7c1W663HuOer1dMeardeRPaOer1efTmq9XJW0tz1eru3jzVerIVDC9ubr1YHXW/PV6uI+PPV6soHPV6uQAI156vVhcaaeHPV6sJHPV6vD289XqyDU2PPVqsqm4sOer1Z1Ww5uvUiOoDBcuTxke89gPZqe3EbxwpS0MaIDntKbDYZGnJQxJvLAXZvfAv8RwLu40JWsKCD/PLJTxLl/LuHpX4nVyxtO8otDFEjGyt7S51A+HC9VtOJMCl4d4Cjn9DI8Vq3qcUrvd8xArAfZup02/AA2HF+W4KMUW3+KRRnYz7oPBpQUru2425utVmUAKCB35utVyU3N+ardAX6jJ2XpvVUCSeV83aMt47bXNvq4jeOyljIk1TfiGI4/jOPPgWWfMgpkEcM04/fINti/SO58OFpATiaOQScBSqyDkynlxzDsJh8tGkrChYkAne9jcn2+34crq1mK3GkTV3WXqcQUUdMugjVUA9gUWHBCBAoNqxNKSw5aqVzS6kc9XqljS1uardevqear1di2h5qt1Mj7WPK1apYay/Hm69Xiw789Wq6DW056vVJ8z3LDnq9UZiAQeerdOtM+23K1sUzZrwWlzHhU1BUe6WRgrewkePw4UXVsH09fCjG3f7o9VFqxKD+pOFw0hXQqEtbRX+0p18GAtfw5FrqS2YO2h82oOYikJlulpMWbFM41D+eEdPJRNQoBtKobtofHt4ccBgRVlCix9X8aGI5ppHpBaXzUk332i6CzXt7CPp4csiQaRrwNHnyhWUuf8r0mdISTOyNFPEDcCZbL51hqQwGunt4TLRoNKAqkHn3AYanMmGUk6q0IjqDKL6IzKFDD6DY/380FQKtE0GOP00WBUFTiM67FooyCF122B26+zd+XFTZ1GKbVhQEw4HQU1OmbZaOOGfd5srHU62JBPih728OHWsnw0iKQMaEvo5jcObep9D/L3WRYSxlkT7FwL2UeOns4YMN6VCaQPrlJqzik+wAR37cGYoHmpTKALDm61UKQlrjmq9WEc9Xq7sBz1ersaHm69UmF7HaebrVTwebrVZfC/N1quixtoO/NV6siNrrz1erOdTzderynwI5qt1mXtfnq9WUDXmq9WUWtrz1eru1u/PV6ur89W67B56tVzFvo56vVzGp56t13a4vz1er1vZzVbru3PV6uwOar1ZAb89Wq7sOer1dFR3HjzdersLzdarlbm69XtObrVe5uvVyBtzVarkG5uvVzDDmq9XLdfnq9Xrjtz1ero83Xq4Ec1Xq9z1arqw5uvVx+nnq9Xr89W69fnq9Xr+HPVqutLc3W66v7Oer1dXvz1erq5trzdarsnnq9XVzz1eru9zzVerxPNVuvX56t16/NV6vXHPV6uuer1dac3Wq8eeqtdc9Xq9fm69XEnnq3XDm69XR5utV1zVerhc35qt1xJtpzderhzdar3PV6uiRzVergSL89Xq4HXm69QaZ9miwU1efq0MY6FqWVVQXYhPdkA+kHhBdfsz3h4RWqKJ1OzlU9Qs7MMh1jS0s8VOkbRIWINrkgEaEHvfgPvFd+uQKLVq1nChfxDO2N9Hv5JlKriWVcT3Sea1ztYAGSOw7G+t/jwQW6l28I6pp1S+7gUYDL+PJjtIJwmxrAkfTwVIVqpUlU0/cdq9cCebr1Yzz1errmq9XEn2+HN16sZPN16uPNV6sbHw5sV6sfPV6ujbx8Oar1YyeWrVceerdcTzVarGdDzderjzdbr3PVqujz1arGebrVceeq1dc1W66tzdVriTzdargbc9W64c1W64m/N1WuJ5ut1x5qt1x5qtV1z1arrm61XR56t1xPLVauPPV6vEc9Wq481Va9zVerrnq9XDm6tXXN1uuuerVceVqte56vV1fnq9XR5ut1x56t1xPN16uPNVqvc1Wq656vV6/PV6ut3N1uuviOer1dc9W665uvV1z1er1+erVevz1ersG3PVqu7356t13489Wq9cX5uvV1356vVyuPHm61Xubr1d35qvV6+mnPVqvc3Xq7B9nPV6vc3Xq9fm61Xv2c9Xq7+jnq9Xt3N16vDvbnq9XYF7c9Wq5D+7m69XYa+o56vVzGuvPV6uQ+PjzdarmNOer1cra83Xq5A356vVlA9vN1qsy6D489WqBTrilfLgFKlNWvSJJNsYLcBiRput3t7OI35oru50YVXXm2pgjapocLndq5VZPPLHxb7JtoqjtccQoFRm4mDTB0qrc55LzoMxYe5oBTHfMVa6uL3KOv76MPb9I4qLoTspy3UppUirr8ExCPGMIpcWp7eVVRJKCuos6htOHIM1KSTImkN04qIxV5pjhI9zHKu/wALxxG3GwaWrGzyoRr6fRzU01WQAnXw56tVzC37n9f6Oer1ZgNNOXrVcGkUHagvz1eriGNrW15utVPpKKSocBQSTzYqtDXkvp7JXhautHlwjxtq1vAX5pR014Y0PcFLBQ06UtIvlxpbQeNvbxNM1eupJNCW0AFzz1bpvgl8+FahlK79Qp7gHsDyoxreysuoJ9hty1arixNtOar1cw3h3/X9nPV6uZjilA85Q4WxAIuL/wBPNRW6SubenOSs+4fPheaqFKuKoXawYdgOxU+BHtGvNgRjVpqpXrp6Dq3LuJT4p03f52GR5JjRzts3ga7Y2OjMBeynuTpw7avNOCxhSJTGvFO2q1ZMMzP0+xqt6cSPUwUN1kjgq1KSJOSCttwuNwuNNDxY42mZ5itIUoCKMBhUEvUOio8FoIfIqQGp65pGG4AdwoOhLDw7e3gVcT3ZnhR+hWsRSrwrJ/S7KmXMx5ex3FafC6CanpwXnpFlmkmjmJhplbazozMbnyyLro1wOXSoqplaBM9FV09S8yYtmbMlDlzJxrJFMroHJaGGQr7u4KAC6aWN9PZw5Qmi1ZkxSgw7pjk/Kfl1HUaGetoMNdJpqencRKCR7xN1JA3E7fE9+XxNbiKPf6aOqvo6h6hDAcfyrXy4XVOkdPiWITyqqSyAWhMY+zHbQNpc6nTja0KIqoUJow/Vr1MdIMMrazp96Ucr4LDWRGSmkxaoo0mEchFmkofM3axi4LnS+oBI4oZttXiXgOjjSZx2MBtonWbss4ZlrBf6xYvjq4w1OrFo5ZCzySyWMgiY38tAe7EfAcErdwG8AAPKiVbBXiSaBGi6L9S+t+KPWZTwCuxumpyr2o0kNLDrdbyPYO7ggbu5GgFuefukASTXmrZXAUe/pP8AhWZ2zY1LjnWuuTBaUopNFSAGoIX7Ecmm1CO5sTwKO3ZVgnCj1DKU7catZ6Oemzox0ZppFyTgdNHUKVjaqeJXlcoAC29rtcnueFxUVbaU7NlD8VA1UAaW5qq15LKoUHQAd+brVctebrVcrad+brVYCo3G/wBHPV6sgjB0voeer1cggGp5uvVLWM+Hb283WqkogBvz1aqWFC+PNVumLGsWpMLs1e/lwOhBtqxN+yL3JPiew55KC4YFeKggSaAvNOfMSxgGig/0enHu7FNywHbzGHc/DtwRM2wbxOJ52UTuvleAoPmvI25teGdF9dhTz1erKFseer1cvHm69XL4c1Xq9z1eruw56vV61uer1crAi55qvV34fRz1erkAOer1d89Xq9zderu3PV6u9pPNV6uVje3PV6uQUc9Xq9t56vVy56vV7nq9Xubr1e56vV3bnq9XgOer1e56vV3bnq9XrG/PV6vW56tVy2nmq3XYFuerVcgOerdesObr1d89Xq756vV7nq9XAtbnq9WMm/PVqsZYDm69WF5wvfnq9TXNWXNxzVbptkmZzcnmq3WAtfXm69WNmtqOer1Yix5uvVwNz356vVxJA1vz1eqNLUBR35avU0T1/cKeOBNUJpqkqGf6+OgU3NR2ew5aq1wLk83Xqxlvbz1eriWudebrVcCfese556vV46Dnq1XBn9nN1usJfnq1WIuO1tOer1R2k72+rm69WEudbc9XqxfTz1ergW+rnq9XDd7ObrVcSbDXnq9XBpQe3183WqwmQNqNebr1cWcHQfqeerVdXYnT7hzdeqLi2IYVlzBajMuZq2nwvDKUFp6yrmSCCMD/AByyEL9Xc+A5utVWL1r/ABQcj4A02XfTlhf9aK9SUOMYiskGGRnsWp4NJ6ux7E7EPxHNExVgKqX6ndSOqXXLHVzJ1ixyox+oRr08ElkpKcH92npEtDGB7QC3tbjc1eKTENAgsHFrgezTjZNWpyWBFAuND27Xv8Ryler224Fx27D+Jt25qvVzVAkhLd1t+XNVapCoWJTwt/HvzVWrsk6C30D2fT9PK1uu126Cx01GgHbW+nfXmq3XPY5U3OoIOvc+36r/AFc1W6yJtBKqextc/R+fPV6pQTeQzXHe+7+Fh8eVrdc76dgLdyT+ft56vVlRAw3MAQRp7NTzderKjbVBFrflbtfTTnq9WTY19L2+i306+3m69XI7SA8Zt+36v1vz1arpQdysuimx9mnwt7OerddiJdUItf8AxfDW5I56vV4qL2YAE/t9vj9PPV6ugTILaEk6D2/Rbt+znq9XL3bbTbbfw+/sPZz1erhJdhd28L9rfHXnq9XYKglU93T+4nnq1WaEKv29QNba+HsHPV6sjhISSbi35f283Xqxuxv+kbU6a+J56vV67bgW17WsNb+Oh5qvVxaNRcv2Hf8As+nm69XLVVsvj2/tHt5uvVIAH2zoT7fG2trjx5uq1yAYgk+2/j3HN1WsuxmsBb3fjpp8Pp5uvVi8xL2B7eHst483WqwqWLFhpoQfb39vN1quw1gNv19xzdar3unQH9fj7eer1eW5G0nuPAafT8ear1d23e/fte9x7OerdcGGtt3ukj2nW1vr56vVwJ1sRqPHWxPj93hz1erGb62009n69+er1cNp3X7DT6fv56vVlWM7Tt0/Zz1erKpVRcG/tNu3sv4W56tV522Etax7HTX6PZ9fPVupBBEY90gj9bj2W5utViAa5D97aAan6b89XqyqrmPawIF/D+I56t1z32FolJPw+m3PV6sbFAAF94lu3t+F+er1dFUJJ107a6Af383Xq5RrvN9Ft7de2ug56vV4lCSVuSB3HYa+HNV6u9f3tD4j+Hfm69XBgApVx+Xf9TzderiqkKNx/wCIjvp481WqxkKPdvqb/lz1eqOqrBK8raF7X09nh9XNV6sVTUwQRGasdY4ras5t93t+rnq9Sryn0/z9nry48o4W7QNtHzVTeKFb/wCEMN72HsHNbKrNGjyZ6P6BphUZ8r3xVksfl4QYaf4gi+9h9JF+Vpsqo2OC5fyzknD0w/CIKemgj7IiKoXTtpp/E/Hmqamaz1WboKYXhQyue2ns9l9eemtxSLxTHcWxElqmUoL6qNNPYOUmrRSclqAltgJ3HUsb2+Pt56t1gjSefajlj7QoAsb3seer1S4qd1A2C9z4Due/1/XzVarMkERW7kG+g9g17689W65EmVjYXIuBYW19t+erVcRK2zy0GpvewHgNdT7Oer1Yl8sL5zvtQ327Qb2+n2+3m69XpMQpaRS8WinubWsfYD3PNVukBmLqFhODxvPiFSqDW+42sPDTlwJrVFczr6nqCAtTZeDTtb7V7Jfw5YCrxRV8z9VM35ocmuqmSMm+yO4H38tEVaKDN6oA72Oup1Ov583W6TeI5ow6i7uL6i1x4eI48lsqpsrCaQGI53qJW2Uo2g9vo4uSyBtpIp08KRdXilXUlxLIWNtf6Pq4qAikxM01mW4119mvN1WsEkp797aE/D6Oer1YmlJPc9r81W64xrJK+0AsToAPjzVbpQ4fg0MkwGJzeXGPBRcnx042VRVwKWWHUVfK4XAqQUi2sHA3SH2Es3j9HGttObKWGF9OcUxGQz1Qd2Y3JY3a/jc81Femhny90yig96aPVb+F+brU0KtHlmgoIvOksiqDcsQB8e+luar1N1fnXKuDt5cDmqlHZYRcX+Lduer1I+tzvmjFiYMKiFHExtce+9v+JHQc1NWpvhypiWKTfM4g7zMD3e5P1ezla3Qh4T09KgNINQNCRc/X9PKFVX00v6LKlBR3lq2CKoPfS3b42+/lSqavFIjNHXDpVkVTBU1iVM63HlQe+/0aaX+nlYmtkxRXs3+r7M2Jh6bJtElFHqBLN77/AE2Hujl4pvVRY8w5zzTm2oapzHXzVJ7hS52j/gRoOWqs0l96poo/Lm61XYe5965J156vV0WBNh+Xbnq9XIo23Ua+zmqtFZI4JXYHbbT9b8pNbArOKMF7trblZqwFZ/LhjACi/wBH6/fyk1eKyFQe+gHfmqtX/9S+7cO97g6i3x5GM1IVciB4G3x9vLVqvG50HfTm61XFSxBDgD6DfTnq9XR0N+br1Ryo+gD281W66I7fDtz1aribE7rfr9PN1uux732vZz1arqx7c3Xq8T3v/bzVeriQO+uunx56t1GkUOtj481Xq4EDsdL6fdzderzAW8b83Xq6+0Lfr9XPV6u28A3fnq9XACwsNLX56vVxN+366c9Xqxki1x2P6k81W64Fbajnq9XJRutbv8eer1dWGv19+er1dMhPx9nPV6sZ29vov4c9Xqx6+PjzderzC3bnq9Xa3At2vzdars6dvu56vViYkEFiAe1+ardcirFb+wXP6+zm69WM6gAn9f289Xq63HQ3+rnq9XK4GhGvPV6vXuLjnq9XRFvG3N16vMRb+zm69XaIl7210v8A0c1Xqxh73QWv2Glhrp35qvUGOOZeFfmIU8MYgjqIHLTIbEOCNCvYg+0cYC/HjVSmRSGxLB67CP0OKxWW5CyDUEeBuPb8eCJKwvZSApKdtM0sLot11X28dqlYTY6Hw56vVx9th8eer1dtrc/Vytbrhtv9jvytbppxAfoyCQB8fZ8ebFVNNmMTLUTiWM3GyOx7gWHw4zbiE+pqqqlZZo0krJpp9VhhdvrtYfnxHeKwA6TW00kMVydLVyvXYPP8rUSgB3C30Hjb48DjmUJUrUkwDwq8zSly/gv8jw75IyGVrlmawFye5sNB9XBJbMC3TprURT7fb4W+vhhW653Fww/Pnq9XHsNfHmq9Xdh3GvNVuu9PDw5qvV2L6fHnq3XZH3crW66D81W6zBraDx5qvVkDENa178rW6yLu8e3625qvVy0LePK1uudvq56t16wIB5qvV7Q6jXnq9XIMear1d/8AEuerdd6/qOar1d689Xq718Oardd31vbmq9XXfTnq3XYJ9vNV6vfAd+er1d6m1uarde8eer1d+w81Xq9fnq9Xd+/w5qt1yv7eer1etrz1ersc1W67/Uc9Xq9f2c9Xq9Y9+ardev7earVe8debrddkXFjzVer2nPVuvDmq9XZOnPV6vXHNV6ui3geerdcSx781Xq6uOer1d356vV1z1erovtIFj7O3NVuu7356vV3fw56vV1zVer3PV6vC/PVuuXbnq9Xdz35qvV1qeer1d89W69r4c9Xq7vpzVeronnq9XV+er1e5qt17nq9Xuer1e56vV3481Xq98OerddfTz1ervS3PV6vX8Bz1err489Xq756vV6/PV6vX56vV7nq9Xe425qt10DfTnq9Xt3NV6vX56vV1fnq9XV+er1d81Xq6vz1eru/PVuvX56vV1fnq9Xt3PV6vX9vNV6ut3PVuut2uvPV6ui3PVqvbuerdevz1erq/hzVbrsnx56vVxJudeer1dXHPV6vX56vV1fnq9XRJ56vVxLezmq3XHceer1cS3PV6uG+/PV6uN7Dnq9XG/PV6uPwGnPV6vWuOardetz1erq2mvPV6urc9W69t56vV7bzVeriVvzderlsHNV6uJAHPVuvWubc9Xq62jmq9XW3xHPVuuiCRbnq9Xio56vV1tA15qvVwNrWPbtz1erjfXnq3XAgHnq9XCxv25qt163PVquFl7HnqtXRJJ56tVxJvzVbrGT49uer1dWv256vV7afHnq9XW0c9W67+nmq1XVz27c9W64Ennq9XBi3K1usR005qt13z1erIOer1c92p5uvVxZ/bz1eriXPt56vViLeN/wA+er1dgjnq9XIkc1W68CAOer1Y2YdzzVermpH8Oer1Zh356vVlA0+nnq9WNgDz1erDbXXnq9XMEc9Xq8WPjz1erh5YBvbU81Xq6YePPV6sdrHm69XvieerVZlPieerdSQb25utUHfUecJhKJoQ0gJB76Anhe/spYyMarc6wV2JYm8uCYUv2N3my30jjJvoP3mY6fDhGoAYmj9GOFSelHSV2oQz07Ss2xNu3V3ZtHJPfx+PA7c3EmBRu03FHS6c1WD+bV4DhU6SyYcY45fLIKgleykd7HQ/EcOMr2mie/4UM0a6fR4cGtBapCxi/wBPfm6rXM6i3N16ugpHPV6i7epWkkqMmRAfYMjK+ngy9+IXuFLmNtVoVeI5fy5STSKDGEPuIO5bxAHib8IiCs0fghIoKcryY5XZzw/GKvdDukjkWMHRSTcE+BYDi4wBApLiTNX4ZducPhZiCzIhPxJA4eJ2UHlbaUJ+/l6pXJbA3Pjz1erOW0vzVbrrcO55qvVmS505qt1KjNtOVq1Zb+I56vV1uPj4c9Xq8p1+jnq9UhT7vN1WsZN27ac9W6nRnaLjmq3WRm3Kf281W6L31uwh6nC4Z1kEY3MGVtVkFjdWP7tu4PI6zRvSvV00NcuckRSMytBFgnT7yJYgqLCrspGpD3DX+F7j7uBoGj04miPw5fxHMmZcXqkbeMJIAQ9yv2lZP9YLYm3D4KCEjrpLEnyo1fp1xeNMLraWnJEdK6Tq0ehCyg79L9rjty60d4g9IpMTpUOuhzxbAaGtxqhrsQjIjqoJo5g6++u4FlcW0NrC3AuTFGQ2UXLrqP5BkaTAaqHfVVYahVrWLCQhomJvYrt+sHThhbfcD0U25iKRdHl+op8Bhp8Tj/TRoscisv2ottmJvp21BPF2uThTBGFOvpvyVR4RmqoalcPDTs/lhQAp1sbH2W/Pgmtld6sTRFc+BOFWIUlhGLaHguFBU1NYaW5aq1BdLN+3mq3WNgQb89Xq6tfnq9XVvA+PPV6uS3B56vVNifwPLVWpN/r56tV65Pfnq9XNbbwTpz1bqQGudOer1c1OvPV6swJPNV6soPvc9XqyDXnq3XIHw56vV1tueer1d2t256vVzF/Zz1erkBz1ern9PPV6vfTzVerkADzVersD2c9W67t7eerVdjnq9XLTx5uvVyFiebr1cwBbm61Xto5utVxK83Wq428Oer1ev489W67B56tVyvbtz1erwf289Xq7uOar1d89Wq6vz1er2nhzderiRz1errw56t11zder3PV6uN/Dnq9Xuer1e56vV1z1ar1+er1e56vV7nq1Xr89Xq65qvV6/jz1br3NV6u789Xq9zderrnq1XV/bzdbronTnq9XC9jpzdaronnq9XXN16uJPNV6uBPhzVbriTy1arjfmq9Xiear1Yy3s5ut1x5utV1zVerBJDh9ekmH4gqSxSJIkkbWN1kUxk7fgDcfHhe6A54TWqrsydiOPelWDHHzdCKzCpcSNPSORtcxxxh/OVrWtIrAW9oPA1rNuqImiWfy0k7Joz6yZG694HTYlhdReSBYaiN1ILwlyfdI7e9ax+HDVopuTOwil4KXxIoVsAwKHAaT5eNt7Nbc30duHqU6aUgRT4eOVesZPh4ctWq4Hmq9XEmw789Xqxk68tXq65WvVxPPV6sXLVquJ7ac1W6xk+PN16uHN16uuVr1cToOerVYzzderrm63XVuerVcDz1ariddeerdceerde56vV1fm6rXHm61WPnqtXXNVuuJ56q1xI9nN1quHN1auuVr1dc9Wq656tVxPN16uJFubrddc3W6656tV63NV6uPNVWuuer1etz1ergeWq1dc9W64nmqpXR5qvVx7c9W64n4c3W665ut10earVcdearVdc9Wq9z1errnq3XE2PN1uuubr1dX56vV7nq9Xuer1e56tVx56tV3z1er3N16vduer1cr89Xq9cnm69Xd9dObrVe+jnq9Xr3PPV6u7+PPVqu789Xq8D7Oer1d+HN16uvo5uvV6/PVqu/o56vV6/PV6vAjtz1ermObr1ctDzderseN+erVZFHPV6u1Nzbnq9XP6ObrVdjQ89Xq5KWJ7aeJ5utVkGo5uvVmDBRz1apvxXCKDHaB6DEUEkb+B9vtHx5VSdQiqKSFCDRacT6FPFIflKOOSO7mytqVPbv+9p9XClbSuFBpyw1Vlyl6foMQqxNnWlUUwN2i32L6myWXXaR3JPwHKtW5mVbK2zYaTKqMPhuRsDwGJYMqNLhSJ9mOCQmMf9CpNy8O4oTDDCo+WMJpssZgrsIgZ2WvVa3e5uzzX2TMfC50JtpzQ6KfUdQmhCBsPjy9MViqKykoofmK6VIY/wDFIwQfeTbnpqtRsPzHlzFXMeFYlS1TA7SIaiNzf2WVib/DmpFaGNOhkLDal7DjlbrmisTtTXlq1T3huGTVUgSIXPa/flomqE0YrJfTmGkRcRxlde6xnv7bt/RxtSuivRNCw4RFUIAoGn0DienKwMQvY9+er1YgCSbfdz1erCyDbp9XPV6ugrdvZzdarqx5qt1xCnw8Oer1ZlsTfm61WQa9j2Hbnq9XqqkpMRi8ivjWWO4NiPEePw5uJr0xQTdWfT30l624X/LM/wCFrOybTHUQnyqiNl+wyzLZvd8L8sJTsrc0W+s9BPTjCZv5vlavrYqqOO8ZkZXbzALLuCgb1PiDxhYKqVIcAoouefSf6isJpMSqKDC6TGQD5lMf3ka/vSCMn/KW7X7cebOnbVlK1bKAHCemXXvFi2PUeRpKTEcJYwEVESrHHEAT+hDaO7k3J9vDgOpSNtF5SVUCGcen3qKnxKDAcdwB6eqxGV5vLMYJq5H0RANTsUdhYa8v3qVDA1rQqkF1uyr1GyzkZOn2PZcfD6utakmklqEaLcsLXdi3g7aKAOwFzxcy4k7DSJ1JipPSukx2aKHLWXKT5nFK9oaenp6OISONSLs9iVBvrbv3PHlugU0hBNXz9G/Rf08y5gtHJ1FwamxPEXiXz1lJdA9gSNh91iDoSeBhTilGjWANlHgw/DcMwTD0wrA6aKkpYQFSKFFRAANAFUAaeHGq1NZJdxv7fb/A89WqhxQrEoij0AH1/E/Tz1erLYA28OWrVdBdPd5atV0guLjX+PPV6s2wgWIvy1VrEIyxseardSBGBoNLc3WqyLGLi+nw56t1JFPukSS59wHTwN/E+089WqyNsDhWvrzxrYoO8x9QaHAYzTUTirq7nUfYT2AkfaI9n38XM2xXicB76RuPBOA20BWJ43ieM1LVWISl2b+HsA8B8BwRIQECBRMpRViabAAO3Hqbrko9nNV6sg56vV2B4nnq9XLnq9Xubr1e5qvV3p356vVyUDmq9XYU256vVyAtzderu3jzVervm69Xduer1dgDuOardcx7ear1d6duerVd83Xq9zdervnq9Xuer1e56vV7nq9XYGvPV6u7Dmq9Xr356tV3b289Xq5Aeznq3XdvHnq9XfN16vc9Xq7tz1er1uer1e5uvV1fnq9WMv7OerVYz7Tz1brE0qrz1epunrNvbtzVeprlqS/bnq3UVm9vNVusRcc3WqxFyebrdYyx5uvVx7C97c1WqwyShe/NxXqa564DtxwJqhNNEtQX8eOgRVCais2mvL1WsbNpbm61XAtz1ariT4jm69XG4PPV6uJcdxfnq9XAtpzdarEz319nPV6sZa3fvz1erA0igfHm69Udn9nPVqsZNtP483Xq4kgd+er1YyxOvPV6sVwF+Hj/AGc9Xqxs/wAObr1Yibn2/wAOerVYWa/c25uvV0ASLL2Hhz1arjVy0eFYXPjuN1ENDQUwLS1VRKsUEajUl5HIUfff4csMa9VbXW/8TXptkwzZe6DUAzfiibkOI1AeHDImHiii01Tb4bEPtPKkxWwJqo/qx1a6sdfcZXHusWNzYz5J3QUx/RUVMO4EFHHaJLe0gt7TxuacikZDQJcK+l/H6f1/p5Sa3TksQQXC6jv308L/AHcrXqyFVN07+3T6/wA+er1Z1TXaO4H5fT8ear1cGjJuLWvr7Ph39nNVuudmK2C200ANj8L35qt14xbiCTqB+fw+r2crW67CAqSmqnw/Zrz1brnt1MpF+9tfqNuVq1cghkHvnvqSPDw8Pbz1erJtBI921vEeweB/p5qt1JUXYliW9guG7a/fzVermEswa2rXvu9ns+jnq3WZEIUeJ+nt8ear1ZA4CjaO9rHv9P3c3W67+y1r7hbX2fH6/wBe/N1qsihx4EeAt276d+er1dn3zaxN/af4/Rz1erkQxGtvesfAn9Rz1eriFVdfEdywv9X69uardcgt9G+IP16j8+brVcbSFfftttr2/P6eer1ciqXtck9h/Rz1erjYgey58R9Wvtseer1doxWS6nsPA/n7LHnq9XbBi3uk3Pb9g156tVwU+WDbxGot4e34c3Xq5roDuP2iPo/tvz1erwDrYXIv4+PtFjzdaqQFi2WPum40Hc89Wq5hjfanY9xe/wARblq1XgQCL/u6D79fpt7ObrVcZmJO0i9z2A0NuxvzdarC261wNL+y309+brVcVYbjpzdarvd5je7rb9deer1c/tNc3ude/wBZ7c9Xq8NrH3dP1/Lmq9XBwCx3EkL38LAc9W66u2rAad7DT8zz1eriFBUktu8bDnq9XjsYWQW7fHnq9WICM+6oBuT37G/h9HPV6sxUrZU8SRa4tr/R/dz1erPsYAFhb4+z4G3PVquRZQSVBIPb+Pbm69WaTZErKL20I9vxN/bzVeqMGsQtrAfRf283W67EzePa/bwt/fzdariGLe6De5vrz1brogtYnQ9hz1erssAC1u3h2HwsfHmq9XdiE8p9QPDnq9XmVwLE29o+Hcc9Xq7A26dhe2vj9+vPV6uUIaQqtra2v/RzderqVTA+xQSw7afmearVNMtUPmVoVvJM9tsUKNJK1/8AVUX789XqGXKnQTqPmllqMTjjwCiY6vUESVBB10iHuqf+JHmqpqo2mRfT102ymUr56UYhXKAVqa4+Y3xZVPuJb2BeammyaGqDEMLwuO0bKjAe7tFzYf4ba6+w8pVKbKvN8qq0NEgRWsbtrbTQ2/p5qa3FIepxbzz5kzs7NcaH8j8D7Oaq1QpMSlUWRAliBpcsP7eerdYlDy+++4WItfVj42v8eerVOKLsFrewXP3/AH89Xq523qSwIYnx8T7Lc9XqyRwS+XuX3mBsxPa/gbduerVdxoHcFAJiPFtV018PAePt5qvVynaLebC5AvtBsNT+tuer1MmIYzT0sO6Rgqg63056vUDudOtWVMsITPUo7D9xSD9AFuer22ii5x9TON4rvp8BXyUa/vvrp7QOOxVoouWMZkxrHZmqcWqHlJubFjYDlqvSXqK+np1JmkC29p7H4DlgJr0xSNxHPFJApjpgWNrH48VpZJ20nLoFB3iWaq+taxfap7W7cWpbCaSqcKqTU9S8pLvdj9OvHqZrA0p0Pf483XqwBiLkWH181Wqw7766X/X7+er1c0ikklCqpLdv7OardO1JgdZVOFVdT7PjypMVYChOy307xif34kC38XW9hbUnx4yTNORFDFg3SZJJhPUKWOhb2X+A43VqGTDMk0FIu1I1Iv4jwHL1qplbjeVcvDZVTIZBpsj99/uH7eaJrUUjK7qJiNQ5iy9RrDpbfLqT7LKNAfp5WrUwnCsw5jkBxSeSUE/ZJIQfQo05Wt0s8H6dso2mMAA+P9nPTVooScPyZQ0iDcFIGv0/HldVX0015mz/ANNciRsmN18KOpPuKd0h+Fl1tysTW9lFuzZ6w4gWpMiYbe2gmn7fUg7jm9Na1UV3NvVTqHnZmGYMUkMZv+iiOyMX7+6vf6+WqszQblox9n7Xa5/jzVari0jhhrtHb7vDmq9XBmuLXI056tVlUPYN3trzc1upUdK7CwU+0n4crNXipK0LtdiLDvr/AEcrNbipAhUAL4j28rNXivF2AuB25qt1xAv9oXHK1uu2LsQB49/DtzVbr3lM/bQeGn381W6//9U8+UereccpbYI5vnKVdPJnuwA/1W+0OFLtoh3qNHLdypvrFGiyh1oynmQxwTSfJVTWGyXsT8D24GnbNbWO0UeN3CXMNlDA06RIXv7vca/w9vCqYpdE1jFRTuq1Kn7Wl7a25ua3FZ9yk3HgeWmq1jt4Aafrfm61WNjaynQn9nPVuuRAvbtfm61WLQ6H7/1/Pm69XTdiL/tt9HNV6uvfV/ettIFvbfxv+zm69XIhRrz1erE9hcgduer1YdL+PPV6ur+w/wBnPV6uOns/X9nN16uRtusBrz1eriBc+3nq9XE7QD4d/wAuer1R49rIHRrqdQQQR9R5Wt1292AB/Uc3Xq67C/fnq9XYUXA0+F+er1cWIB2+Pfnq9WOxFgR93PV6uN7X3Dnq9XRtb283Xq5Je9h/fz1eroqRp/A89XqxmxOnj8Oer1d30HsHN1qsTA9vH8uardd9yNLHx8fu56vV0zbVv/Dv/bz1ersbT7wOnPV6urC2n8Pz56vV0fz7c3Xq4A3ZlbQDW97356vVjRkkjYKpWx7HxHgR9PNV6ov2sSEjC1o7fnpxJ/H6VfhWeWKKRjHUKJEdfeDC4+jXTXiwYVXbQb4pkaRXMmDkJuuxjJuPgFJ7fQfq4YIe/pUlU30UgK6gnppDFUIY3HcHhgDNJYim1w6HX7uarVYC3j7eardeILAKT8OVrdFv6+Z3zDk7D42wMC8gOp+HcfEW5H+cXLjJCUmARwppatIwoBY+r+esOxileOPz6R4k3AnYFP7wN+4PAIxmr7RnVs4HYaSlw0bfBM5o9Gs1GivBWwIxk3f5MnUqbfdyQXczDukgddKQqKESmQtTpJoN6gi3Bi2rWkHpp6s9gSLC3sP9PFFerHt3HTlq9XdhbX9fp5qvVxtpcm+vs56vV4rtFwfbrzVervXw8fHmq3XZN9DzVbr2l7drc1Xq5Bdbf3c1W65L4e3la9WRSQQO/NVas4Y+PNV6uQtex+rla3XMgnvz1er3tvzVervYNxI1PPVuuX081Xq6Fre7zVbrnf2c1Xq6uex156vV7W3t9nPVuux9PNV6u9fDnq9Xr/V8ear1dnTtz1bru9tOar1d+N/bzVers356t14fDmq9XJSO/NV6uj8Obrdd35qvV3Yntz1eru+mvPV6vX8TzVbrxJ8eer1d7vDmq9XV+er1d35qt165+rnq9XRJ56t11c81Xq4htNOer1d31tzVeronXTnq3Xr66c1Xq7BNteer1e8L+znq9XK3jz1er3PVuurac1Xq77c9Xq9z1er1+er1dc1Xq7Hbnq3XY56vV3e3NVuur89Xq6Le3nq9XRJ5qvV3z1errtzVervvzdervXmq3XdyOer1dX56vV6+l+er1eJ1ueer1dX5qvV1z1er1zz1er24c9W67B9vPV6u+er1dc1Xq9z1br1+ar1dH489Xq7uOer1dE+znq9XG+mvPVuvXtz1er3jfnq9Xtwtz1erxbmq9XW7m63XV9Oar1dX56vV7Tw5qvV6/PV6vX56vV7nq9XV+er1eLA89Xq6uBz1errdz1erot4jnq3XG/t5qvV1u8Oer1e56vVxOnPVuuibc1Xq6vfvz1ergeer1dc9Xq7AP3c9Xq9tPPVuuwvt5qvV1t156vVysOer1eIHPV6uJHjz1br1uer1dbfZzVer1vDnq9XHaO/PVuu/DTmq9XVubr1etpb281Xq6tpz1brgT489Xq4X56vVxKk6c1W695ft56vVwKgc9W64m1+erVcCLjmq3WMrfnq9XHb7Bz1erxQ256vV35Y7c9W68UtzVeriR7Oer1dFT481Xq47T2PPV6vbPEc9Xq4Fe3NVusRHNVuuG0nU81W67Cc9Xq5gW+jnq9XEjm69XBtOer1YyD4c1W64bdb256vVyANrDnq1XDvrfnq3XLW2vPV6sZB5qvVkQkduer1Z9x5qvVkVuerdcC47jnq9Ud31tz1erkr6356vVkDDtz1arkebr1cdOer1Yvhz1ar3jfm69XMAGwPPV6s6nT481XqDfqbA74EppyFdJAVJ1sSO/wBHEL+yljO2iL9QMZwbLWDVUlQqIZVLNexvtkUnXvcr4ezgbdSVmhE0dNAzh3qA6jZvL4Z07pxh9DJLKtRMYzvKEWHkMf8AJixsX78QLs0NYrMmlyXiv7aNd6W8pS5XSupJlKqiWU3LA7mLC7HU63N/jxbZO945PVSC8TpR60cyJQBrwZ0E6kgctVa8wvodebr1doBp489XqAz1AGP+p6xVGkbuNRe/Y3+7uOIH9lLmNtVA4jhwxHHarEMRsyE/oox2UAEB/wDiTd7cKiY2UdATSmynW4RS5nwmixhrwT1FMrAfbClhdyO4UeJ5oCTXiYFXaYZSwUkK09OoCqABbsR4EfVwSjCgwcadiwGvN1quDfDTm61WRWNv1/W/NVuufjfmq9UqPtftzVbrOCeVrde3ffz1brosear1dqb/AFc3Xqkg205utV0Ddr89XqkBto+jmq3XON9deardMuYcEhx3Dnw+p7P27d/brpwlvLf8wmOPCjK2e7lU0DeZcNbKGV2hqGNRTNTtTyrtAsu7dZR4WbkZuNFowaHKHA5jRYcs5bGB5cq8RU2eqqZHbX3njPbv9l1GoPs5dS9Rp4CKBvJuMYvlvqaMRwacRGk3B4VJHnxO3vx2OnxHs8OHoc0JmkCkazFH0yXmiox/MFHhGIuDEXMtKW0ZQQf0RLC7aeHhwJrMmjGIFB71zy2uangyvmW3zS1UUEDX9xgsgZY2A1Ush0Ph28ePtuFvGq6dVSc80eC4Rh7UKsd8UR8gMbfYUh6dr9/9U+H0HitkzTK6CXoPi1RS4dT4wq+WJZGkYdh75JDfX2PBO0e7XNErw1JirBsNrYauBZ4TcEAkX7H2cHCVahNA5Qg09aFb+zjtN1wI3d+er1RXXmq3XVjbmq9XEj289W69p4c9Xq5XFubrVZFmI56vVKDAi/s5utVzQjnq9WddTzVerOpHN16swtzVbrmNeerVZhcc9W65Lqeer1ZAulxz1er1hz1ersDmq9XIDTTm69XIe3nq9XK3NV6uwNb89Xq5c9Xq7789Xq7tz1errnq9XIaHnq9XNTfm61WQctWq6Kjm69XEr7OerVcSvs56vVx289W67uOerVceerdeBtz1ar27nq9Xt3t56vV3uFuer1ev483Xq6uL81Xq9oRzderrnq9XXPV6uuerVe5qtV7nq9XG+t+brddc9W68D4c1Wq7ueer1e156vVxJ9nN1uvbuer1e3C4HNVquV+er1d356tV1pz1brgfhy1erjz1arrm69XXNV6uLG3NVusZ5utV1zdero2tzVerGTz1brjfm61XXPV6k9mHGkwikaS9msT9Hx4ieWUDCqkxQXZIStxjNbZyZHgpmgakAcEGUlt/mWPhcfXwKWaVFwrOzZVEmcaXOfsg5a6mZdkypmuEzUbur2VrFXTsysOxHj7e3BQ42HRBqq0BwQaS/TbKeW8s5ZnwvI8QpI4J5Y0b7ROzTcb97jw4is0iCR01ppIQIFCspOwFtDYX4e0orgTzdarjz1er3NV6sTG55avVx5qvVxPPV6uDHwHN16uB5uvV1yterCdDpy1errnq9XXK16sZOt+brVcTry1errnq3XXbnq1XBuerVcL89W6656t17nq1XE83Va4E83W64k689W665qvV0eerVcT256tVxPN16uNubq1dW5WvV1z1Vrrnq1XG3N1uuJ5ut11zdbrjytVrrnq1Xuer1ceerddH483Xq483Vq656tV0eerVdEc1Wq4Ec9Vq483W6656tV0earVdc1Wq6PPV6ujzdbrie/PVuuubr1dc9Wq656tV1zVer1+br1e789Xq9z1errtz1eru/N16vc9Wq9fm69Xr6c9Xq7vpzder3N16ux3156vV3z1aru556vV3cjvz1erwJ56vV2Pjzdar176e3nq9XY9nPV6ugi33Aanm69WTtz1erw056vV3rrt5utVzj3FQZBY+Ivfnq9WUc3Xq5Am/PV6uQB7Hnq1XKwtfm61WRdebr1ZFDE/D9vPV6pCrYWP1c9WqyKPH2c3XqzLr9ntz1erOLDnq1SVzZvooabMcIJbDpd8gHcwONkw+oWb6uVJp5GOFLJGSQBlYMrAEEdiCLgj6uXpmqnvWpmbO6ZhxPBJ0fy2gIowjEBFIssii9rnUMeF5kk0WXJOwVX10X6WddMdrIYen9FiDy006zSTxo8SrZgbB9NzE+N+3KRjRK024dk1sj5IpszQZTwyDODrJiqU8Yq3S20y296xHf4kePDYUKRQo4Bl2vxupWmoE3F+3xHt+AHt4551qjS5TyLhuWoVlcCapXu57A+JUeHGFKmrRSzYki5+njdbqOxun8b/t56vVhCNc2+xpbmq3XYuAT48tVa4kXS556vVjKm+vPV6uAS62XtzVbrsIRp25utVzCkaHlq9XlFu3NVqsy9uWrVcwSDYePjz1ermGItra/N16uRcDUDvz1eqJUU9NVLaZQ/s3aj7uaia3WKPD8NaeKuaniM8ItHIyKXX/iLHUc1FemkfnnpnkTqVRNh+eMNhxKFr+7Mt7e0g9wfo5vZjW5ioHTboz0x6SUppunuC0uG7iSZI4h5pv3vK13P38tt21omhKZlmXQ/X46c9Va6Qybdrix/I/Ec3Wq7IJvc89Xq4KDbQdvHm69XPb483Xq68v3dDzdVrrYQbE3+vw5uvVnMetubrVdCPaeerdSlisSebrVcWRV97sFufo+PNV6mmvxuiooDW1cwhgjOnj5h72Xx+7nkguGBXiQgSaBHNXUOqxommwxTBBqL395r97n4+wcELVsEYnE0TOPlWA2UG+pN+5OuvDOkNZAPbzdarlbnq9XIDnq9XMaac9Xq5fRz1ervnq9Xuer1dgc9Xq9bS/PV6uYPs5qvV2L89Xq5c9Xq6ud3w5uvVy56vV3z1brlpzVersezmq9XfPV6u+er1d83Wq9zdervnq9Xduer1evpz1erxvz1erkALX5qvV7bfXnpr1cvo56vV2Dz1ervm69XfPV6vc9Xq756vV0T7eer1cCwHN1qsbNfnq9WMuBz1eqFNVqvbnq3TTNVlu3NVuoLOT356t1iLgC3PV6sLSX7c3Wqx3B7nm69XjsHbXnq9WB5lUd+er1NlRXhfs8uE1QmmiardzbjwEU3NQ2e515etVjL+zm61WMtcc9Xq439nPVquO4du/N16uBN+er1cC39nN16sZfU/D7uer1cHfnq1WEyAnTw56vVgeS2nh/Hm69WAsTr+XN1quG7nq9XEsB356tVwvbXm69WIuLXv2/Xvz1erGXYmx8Obr1YWktqdeer1Y2Z2NgOerVR66qw/BsKnx/HaqKjoaZS01TUSrFDGBqS8rkKPo7+zm69VanW/8AE2yFlIy5f6C4eua8RF1/mVWJIsMibsTFGLTVRB7fYQ+08qTFWAqp/qj1e6u9eMTGLdXsfqMYCkmKluIqOC50WGkitEu3wJBPx40TTkUh6WhRAVUDtqOw07a8rNbpyWONbbbAjxOnwPNVqswDfv311N7eP8fhzVarKtnBsb9r+z4W9vPVuuaID7rDS3Yff356vVlEJaMhRe3bT67/AEc9W6yssX2dL97/AAOh5qvV3sFhE3hqbePNVusZUKLKdO97d/q5qt12y7737eNz7e2nNVuvFAdTchiRc/Aezx9nK1aufusxbXTU9vu+i3PV6ucYv318NBp9Z+PNVupKK1iWYoD+z+HNV6pSJ5ZCDt3+Jt7PhzVWrylQbJr4DTw7Xtz1erxG4EX7WOnPV6socADwABuT9x05uvVzQNuAHdhoNb/d7Oer1cxGqghiLfd9OviOerVeZVZwQCye3w7a/G/PV6uHvarGLaXtb77ntz1ersqFvc3c99e1/bzderzsWuW79tO9xz1erhvBJXspHs7/ANJ56tV1GXdtpGmh+r283W65qRvEQBudNB2+H9vPV6o7yJu+Nhproe1r89Wq5Bn7NZfbr9VjzderKnuPtU9vFj+dvjz1arkNz3HgLaXPjzdarmQx1I3WGo7EfT9PN1quiwQlib2tfTt/dzdarv3Q5sSdfYPzv25utV2qFRsYag+Gnfw+HPVquQSS5Un6/D+63N16uDe63u/G3h9N/hz1erGpFtdR+uh56tVkUe0aXsD/AEnnq9XL7IspJv8ADwtzdeqOyquo8Pjfmq3XBwXFwDYagd/p56vVkZrHboCB7NPu56vVwUCwJF9LgH9o9vs56vVzjsdFuSb6EaWPx8Oer1ZtqRqPGwP7vfW+nPV6uLSXsxNj2Hf+PN16uTMwGtwBre2nPVqvPIrgEjUDnq9WA7ySfE27j9vPV6ufZDIT+p/hz1brIjORtj7DW/s+NubrVeIQaXJv3N/b/Hnq3XSRobmTXtfte3wtzVerOzbbzFdpPxHh+zmq3WI71s1totqW1v8AV4Hm61WEuiXdxoBcksALH4nmq9XLCqbMGYK9cPybRTYnPcC0akRoPa8x90e3Tnq1NGSyl6ZsVxPZXZ/xMRIxJeiw4m4BH2Zag3P0hRzVNlVGmy504yNkWh25eo4qEbQWYD3z7P0jXZviSeamm9tOb49QU5Hy0ILILBidwPjfXQH6uar0Unp8Yq5ZWnlkZ2NwBoqhTqQeVNWpvetDEsu463J/XwHK1qojvWzgGRto8TYfl4a89W6yU9H57E3sddL2/Pw056vVKWKCPUj3tQdp0tbwv+fN1qsgKC20bR4dj+ft56vVLSMi7NYHwv8Ar3/hz1arpahJX8xQbge7v/M+w89W64PWxo5ZjvI1PgB9fPVqkvi+bsLwdWaqdIUQC43ezwse/NV6i2Z29TOVsHD0+Et8zL293UX+LcvFbiijZu6550zNeMTGmhbsseh+sjv/AB5erRFA5VVstTI01U5kZu7Frk/Tfm6tSbrsyYdRIfNe5Hs8Phx1KCqqFQTSCxLPMrkpSLt/ieLEsxtpMXeikPV4rU1b3nckNp34sAjZSQkmmtpTbadba/Tbty1VrB5gIJC3v4fr4c3XqwF2IDW18Bfnq9XmJOp7H4W56t1JgoZZCAi3PYW7fRys1uJpW4RkzFcRYLHGSB4WNvpv9PKFVW00MWXej877Wqxcd9NNG9nGyqrxQ4YJ07wnD1H6LUW8NCfG/KTW6WcwwTAIRJXypThR+8RuP0KNTzdbpJVvUemUeVgFK07X0eQ7F1/1RqRys16KStRWZuzGwFXOyIbe5ENi9+xtqfr5rbVqfsH6fSmxdfp/pv8AHntleoUMLyNR04BkHb9dOUJq+mp+LYzkzJ1N8xjlVDSKg/3Rx3/4j3P1crtq2AovOb/VnlLDAabKFLJiMiXAd/0cXwP+I8tpquqivZw9QHUvOIaGStNFA/8AudN7mn/Eu/NxWpoHZHapkM87GVz3LEkk/SdebrVYw+w7V90n2c9Xqx6kbf6e/NV6uyHADDXla9WQQMf3bj9vw5qt1KjoZJPf7W9vKzVopxhpadPtG5Hh4crNXArMtTsHuIBytWrFunkb3jpoO/581W69awsbE6/T9PPV6uJQ3Pl3a9rc9W6kBTsCsNddDytbrn5S37W56t1yAUXvc6c1W6//1jOEX07cpSqsTx7lt+38xzVboRsp9Vc4ZRAp6eb5qmW36Gf3hb/VJ1Xha7aoe24Hppc3cKbo1GUOsuUMz7aaV/5fVsQDHMfdJPir9uBh6zU1iMRR83cpcw2GhfWRfDS+t/D7/ZwqBpdFctqqSQbX8P28vWq7d1Qbm0A/Z35uq1iLCSPfERbwvze2vV4EMAwt9Xb6ubrVeBvew108ebr1ciB2Ol+br1cbADXw+HPV6sTgE689Xqwta3PV6uJ8O/N16utD9Xs5qvV2QLjx5uvVx0I1P081Xq6Pa3PV6okUCQKUiFluTt9l9eaq1ZCRa5+B5utVx7fH2W5qvV1YXseerddkD29zpz1arjoftc3XqxkG/wAO1+er1Yz3HN16uSDSwH0fDnq9XbCwuPDnq9XBgL2Pce3+HPV6u9L66W56vVjNtbHQ/lzVerjr46WHPV6uQBtbt9Xt56vV1Y91Ot/Hnq9Xjp9oW5uvVwJIGmvPVuvL7o+vTnq9WJEVWue/t9vs5qvVBWwr2tdiEv8AnxGPv9KvwqfG8jIGcFbE3HFgqlc1V/NaVm7gAD+P18vXqg4hhVBjUO2uQMBoD2OviD305dKinZVCAaDDGcjVVEGkoD50Nux1cfC3j9PDBLoVtpKpuKD+aF4n94e6f48VUzWArtBHbx5WvUWX1M4lRYRkf5vEIg0YkUrJtvsPgfZc/HgBzwSEjzpl0wmq9cv5hhzhmegwSomM1NWqqKjHbOvvWupvoB8O/AG3aBZCek0ThWo1ZZRZExzDsOjoMnqtRsiCvHKbDao1YHwYdzwbvZYWEjSZo00dFCxl+mqKbC4aap1dVAOv69uDS3QW0BJ2ilAEU8FARa1ieLqvXFgb28DzdarGQTodfDnq9XBztO6xb6Oer1chcnTS3NV6vanTnq3XEFdR+XNV6uQv3OvNVuuZ07a81W65A3Gh+rmq3XZtb48rXhXYuDa/K1usykePPVusosf1+rmq9Xe4n+3nq9XRt/Hmq9XIE81W671btzVeru3+Hnq9Xr+3mq3Xv481Xq73afx56t134a89Xq6ckg2OvNV6uYt4HXx5qvV0Phpz1brvxuear1crgjmq3XQ2jQDnq9XLw+PNV6uwQe3PV6u7/Xfnq3XW4256vV3uuOar1e3ac9Xq6108eardd9zprz1erq/NVuu93PV6vFuar1dXvz1brq/NV6vc3Xq6BtzVervXmq3XLU89Xq7A56vV2QOer1ePNV6u7Hnq9Xrc9Xq98eerdet489Xq8ear1eNxrz1er179+ar1dX9nNVuuteer1dfHnq9XI/Hnq3XXPV6u+/bnq9XrHvz1arlex05qt17Qc1W66J5utVxvrz1er1/bz1eronnq9XifZzVbr19eerVe3X5qt13fnq3XROvPV6u7nnq9XRPNV6va+PPV6ui1+erdeDHnor1eJ9vPV6uN+br1eue/NV6urnnq9XV+ar1evfnq3Xr+zmq1XWttOer1d356t169uer1e56vV7nq9Xuer1ev4c9Xq6vz1brrnq9XXc81W643PPV6vc9Xq9pz1er3bvzVerhfnq9Xuar1dEHuvPVuuyt+er1eC256vV1tHcc9Xq72gDTnq9XKw5qvVxI56t13bnq9XRGuvPV6vWvz1er1uer1d25qt1wJ0I56t1xPPV6vc1Xq8Bz1ero2A156vV4jnq3XAjxPPV6uNhz1er1tdeer1ceerdcCfHmq9XAk9+er1cbDnq9XWwnmq3XW0Dnq9XGwOo56vV4gePPVuujfnq9XH4Dmq9XVr6c9Xq9bsOer1eIPhzVerpu9zz1erCT4c1W6xm99earddC1jzVbrlb2c9Xq9cW9vPV6uNiRpzderraO456tVxKg/Dnq3XAjxHPV6vEe3nq9XWy/NV6vbeer1cXU9+ardeVSOer1c9Oardd2PPV6uDA81Xqwka6c9Xq6A5uvVkUADTnq9XLU89Xq9bw5utVxK3+PPV6vG97c9Wq6BPPV6sisb7eerdBt1KqBHhMYluEMgY/HaLjiB7ZSxnbVeHVbJv9csR+Zr0Py9Od6RJoW3kbWkP7PZwjW53eyj5tGuhRyH0fn+Y+ZrqTyofKRAR3te7FQvcDvf2cCLz2rCj9CIo1mUjl6kaqwvBZ4p5aZokmMRuoNvsj6OHWVfcfKiW/8AtFCXCvui3B+KCFSACO3jy1Vrrbrpz1ernbnq9QY9XsMpsXyFWx1q7Qi+YhPcMvb7+3Eb/wBs0rZ+6qes54rhuAY29POA1VURlo4r66aC1u4PCJIKqEBMUlspZdn/AKxU+LYrIvzU8kazOxsiqzgBRfsF4+VTgKa08avhwba2Hwstm9xRcHvYWv8AXwQp2UG1badTbw5aq1iOvbm61XOM689W6lqvs5qvVnUc1W65g+J5Wt12SB25qvVjJH3c9Xq7jaxv7OardTAfdFvHlq9Xgb9uar1ZGIH9vPV6vRsb29nK1usjG/fmq3SQzzhVTi2X56ZY1lRkIYE2b4Mp9vAZmLBV4hQls3tOBos+YMuy0eV46yIsrUyLHMGPvFrfo5bHQg9j7CLePATBScaFgVNFW6c4dFjec6ulrowzAK58CAj30BG7d4/RwxfUUpEVRAk0J+L5uky/ikVVCjtV4YGlXTQhZANSPaD7eFyUa6VExT9Q9U8m9ZOpGFYPT4g8VfWVGo/4rZEPvH4qQAeWXbraTKhh000laTgKU/qEw81lGMRjjMj7QJYxoVqGBjubd95CkctbKxptYwpPYHlyqyZlDDUxNbsY98Ww97Ab1J8DqQw7g2Pbh029qVhRa4jCjB9Hc3w4/hU1GhO6mchd32thOgNv8Pbg7tlyIoI3CIM0O0Ta2J4a0WVm08ObrVdXDDnq9WErbla3XDvrz1brjbnq9XFu9+erVcQPbpz1erOrW1vzdeqbEdzC3jzdaqcqjnq9WS9teerdcgear1cwQe/PV6soN+/PV6sgPjz1erIO3t5qvVz76c3Xq5C3jz1er3jz1ersd+er1cgeer1chzVer3bnq9XLnq3Xh29nPV6vEW56tV7nq9XfY683XqyA83Wq5g8tWq5c9Wq6Ivz1erjb2c9W64Fb81Wq4bbaDnq9XVrc3Xq4c9Xq68OerVdXtz1ersMebrdeuOx5qtV4MCbDnq9XLm63XV+erVe5qvV1z1err6Oer1dc9Xq6PN1uuI8eer1eJ9nN16u76W5qtV1fXXnq3XXN1qvXHPVqu789W69fxPPV6u7kc9Xq6Pa3PVquPN16vc9Xq4k81W6xk89Xq483Wq6PbTnq9XAm/NVuuHN1quuerVcb81W6xSxRSi0yhx7CAf48oRNeoLus+LvlvpniuN0bvC1JGJAYm2sNpsAG8BwMZkstt+HDECqKMAmiKenTrFnKqx6pyXJVtVfzaCoNM0hN459hMVgdQWta3j34WW7qsQOIohZeUTFWCdPcLnwHKFBhOIDZWeX5kyk3IdtXufEg8E1k33SIO3bRy2nSINLNjw4pRWPnq1XRNubrdcLi3N16uHPVquuVr1cSdNebr1Yzy1errmq9XRIHNV6sJ5avV1zVeridOar1YyeWrVcebrde56vV7nq1WJjzVargebrde56t17nq1XA8tVa4Hnq3XHmq3XuarddHnq1XXN1WuJt25uvVxPN1uuuarddc1Xq489Va6I5utV1zdbriebq1cbc1Wq425qq17nq9XXPV6uj8eerddW5ut1xtzdbrrnqrXHnq1XuVr1cSObrdcCObrdcearVdc1Wq656vVxPN1uujrz1brrm69XHm6rXuar1e56vVx56vV1oNearddbiObr1d7hz1arrdz1er27m69Xt2uvN16vX9nPV6vBvbzdarsHXnq9XMHnq1XfN16vc3Xq7vz1eru/581Wq8Dbm69XRsbHxHPV6uVzz1erkuuvN16ufPVuuQ9nN1WuXt56t1yHhz1arvW2nN16sgtz1arkP483Xq5DXv93PV6siAjvzdaqQPG2ptz1erKBbXnq9WW9z7ebrVZV10Hhz1erOLA6c9XqyeWsimNwGDAggi4IOhB+rnq9SAWvrskqmCSRGop3cikmZtqRKe0VQ5uRtP2T4jTvyg8NKY1406HJ2BYlKMSzBTU+JVbWJmkjVgPYsYN9qDwH19+bCaTnGldRUMNMgpqONIkHZI1Cj7lHHAIqlCZlTI+KZgqVSmjuq23E/ZUfE/s5snTWqHHFsZyx0iw+lpIaaevr64lKelpIvMqZ2UXcqvZI0H2mJCjt34XPPhvbiTsAp5Der8a4dOs047miorcQzLTVGEzM22DDalbNHEn+67u0hc9yDYDS3E7DinJKhHQKfdQEQBj10JjnsNfr4ZUirEp3LfwBPPV6uRGlz+vs5uvVx/4jzdariVLLtB56vV1svz1errZ4nm61XZUgd+br1dFPHvfnq9Xgvs5utVzCN4a89Xq9p3uPbzdersk9ubr1cSeer1cCNbjmq9XEXV/dJII+of2nm69WcKe556tVyFh9XN1quIULfYLXN9Pb7eer1ZAvN16vWF7DvzVeroEMxA/d0P3dhzderJsuLnm61XewAfRzdarmiWPbm61Wfy/E+HN16uvJA1tc89Xq7kWNkKX1Ps9vNVug4zZn6hwR/l6RhUTi4KLqAfDe3wPgPr4vaty5icBSRx4I2YmgFxXGMQxqpNTXyFyb2HYD6B2A4IUNhsQKJlLK8TTcF9vHabrIFA5utVzF789Xq7A9vPV6uY00HPV6u+er1d9uer1d89Xq8NNeer1creB56vV38BzVerlpz1erlz1er3N16u+er1djnq3Xduar1et489Xq5DtzVervnq9XYvz1arvm69Xubr1d89Xq9z1er3PV6u+er1d9zc81Xq5Ac1Xq5Wtrzdervnq9Xubr1e56vV6/PV6uBcc9WqxM/N16sZkA56vVFkqQo56vU2TVhPbmq3UB5WbVjz1brA0gAtz1bqO01+3N1qsJYnm69XG45qtVjeZV5uvU2zVwB044BWpppmq3c2B46BTc1CZ2J1PL1WsZcDtz1erGX5utVxLfHnq1XAnXm69XEnnq9XEyWHPV6se/Xnq9WIt356vVjaS3N1qsDSD+/nq9WBnv3/AF+rlq1WMtY37c9Xqxs4Hb289Xqxk376c3Xq4b7dtfieerVYi1+55uvVjMgsFHjz1erCZGbtzdarqvkoMFwWfM2YKqDDsNpQWmrKyZIIIwNSWlkIUH4dz4Dnq9VafWv8TXpzlUzYD0DoBm7EEupxKq8yDC4m7XjWwnq7d9NiH2nlSYrYE1U/1V6zdY+vmJjEerGNzYmqm8VGoEVFCO4ENJHaNbe0gt8eNlVOARQf09CsR0Ov1fqOUmt05iBVJNrnsOw1HNV6s+y4KOe/gpH9o5qvVm2lSBe5PgB4+37uerdcoogQdPDwPh+znq1Wcxj3gew8e1h9A8PDnq9WYJ+kAJJtYCwse3PVupTKNlzYH4fHnq9XBoyBtLa29v3W/jzVeriRtXfr4X8SfoHs56t1wI2+FidLk3N/Hmq9XjqNTfTv8Po5qt12VFwT749vw/ZytWrIuug96w8O33/x5qt1k3bQFB93sD9ev1fHnq3UnY4Nm0+HfT6Paeardd7Vt7x1vqTrpp29l+ar1ZAQTtINvDX2HuPhz1brkEO8EfePo156vVzFhfd4H+zvz1brKNRsN1uLX1+jnqrXY3Bvd+oka/T9Hw56t1z8wqPf+z2IvYfdzVerAXVrhb2ubWBP0Ec3Xq4u1izHw1A+6/PVquBDAbDp9fj/AGfHm69XiVU/pDrp9R/jz1arzAsNotYHsNB9OnhzdbrggYMQ+nhz1arI4j3lb7hYG/h9fbt+XPVquB23JW5A+Hfx5utVkGywB179/wAzzdermGZu/wBm3fw+nlqrXNQo0b9vbnq9XEb/ALVjYEX+/wAObr1ZVj8X01v+pHs56tVlERKKx7+Fv283Xqxm4NxYeHj2PiPbz1arBoNNT3Fz/Dm69XoxfsbgW5qtV1qwN9QL6D8/r5ut1kZQAC5Fr2HfXmq9WNib3U27fUf7eer1cXAWwQaEnS1/iPG9vbz1erpYzcswuPba3f8APnq9WWyC5YeF9f7Oer1cd4VLGwt4/wBHN16uBlBvu1tqfZ+WvPVqvRjuzG/bv+fPV6sr2JDDx8b6/Xz1eriQO3e/e2nPV6vEFhb8vHnq9XkLHsBb2d9Oer1Zy4vcjsTe31c9W64Q2mFyCLDta30689W6yEKvu/Zv7P481XqhVFYlC+6pZBGbgByblr6bANSOer1KPA8m53zQFmwyiMNPpear/Rrbw2x/aYc9VJodsqdB8EppI6vM7NisujDzfcgHssgOo+nmpqk0YehpcBy9S/K05SNWGkUKhFP/ABIDmqpU9swzxoYqELESfo1+A9vNTXqa5Kt6qz1UjOSdLn4fZt4W5WvVDeeFALkgkC9jz1brj5ytpHbx+P3c1Xqz72FrnudNbEfT489Xq5eeSNyjQdtL/TzVarkJ2lkKanTt4fVbnq9XPZEqfpX+I8dBzderMtVGn6RAFJta4u36kc3Xqi1eJxRP5j2BN/oH035qvUGWaerGW8tRM9fVILdhu+Gth35YCa9FFTzl6pJZlkpMrw6HQO2gudO3L6a3posWY895ozLKXxaqeVSfsBrKPqGnNxV4ikNPWwwAvKygH22v8df283FepHYlnSipgRB75ANvp4qS0TTBcApAYnmytqydpKr7B+uvFiWwmkqnCaSstS8zfpiTb9bcfpiozOVOh+H7O456vVjLi+0dhoeerVYiWsbC36+PN1uu44nduxbnq9T3RYDW1T7Y0JB72Gv0cqTVooTMB6WYpXMshQgE9+/GyqrgUOGA9J6GkVHqxvIA7gD8+NTTlCjTYHhmExeZJsiRdbtZR+evNV6KbKzPOA0B8vD1aqkXsE0X/kI/sHPV6kzU5jzdjLeXTkUkbaWiHvfW5156vVkw/I1XVyCap3O5Orvcn6bnnq9QlYT07ACu0RYH2LzVbpWz4bguW6Q1WKSRU0aC95WVRb6TzVXAigSzZ6m+nOWlenwZnxSddAIAAgI01kP7OVr0xRXc3+qDqFmAPBhLLhVO99IdX19rt2+oc9VZovuJYtiGMVLVWKVEk8jalpHLG/0nlq1UJlcn3r/Tz1arlZVFu5A5qt1kXcCD8Oerdc1jJJCjv4c9VqnQ4dNP9kE3/W+vGyYqwTNOCYWkWszA/R7fZymqavpisrRmKMsgsvjpex9l+VmrRWAyLqq/3c9XqxlZCwAuATp8Oer1Z1Q3uv3nlatXPyGBuxtfUg/tHNVuKyBEt+j1Pw56vV0qkdh39nNVuso3CxUd/v56vV2QRYc1Xq7sTra3ttz1er//1zQE21Ovs5SlVcbKdPZ4nmq3WIqG93w5qt1i8tSbjv8Arrz1eoTsodWc35PKQRTfOUY08ickgD/VY6rwqetEPdR6RRg1cqbw2ijP5P6tZSzW0cDyCirNLQy/Zv8A6r+PAy9ZrZx2jqo+buEuYbDQxJN5iGxGn58LppWRXSxLES9z7xvrqB7bDwHLiq15JPMvuFrHS4783Naru2un6+3m69XZ01B5utV1Ydvb8ebr1Ynt4a9+er1Yyvvfr+XPV6sRAtY+J156vVxazC5+nv4c9Xq7ue7c3Xq93F+3NV6uBGlyNf289Xq4Movf9fhz1bri2mn6/qOer1dXvY9wOar1e1+yeer1eLeznq9WNgG94HXm69WMgA356vVxPfd4fTz1ertQw1Pj8ebr1dmxGn0Hnq9XAa6Dw56vV4G+g8eer1Yza/x/Xw5qt10Pq/p56tVyBNr3+jnq9XtCfd789W64GzN7fbz1erg9+9/pPPV6vLcHaut+ar1e7eHfnq9SaFC39YjiSSsFEYQpf3Tre5HtHC8J/aE9VO8KUR2WGp9tgf48MaarjGGU7WBtbQnX6j48tXq9ISuoJAHaw56tVmUjaC17jTnq9THi2XKHFSzFRHJbuo1J8bjtbj6HCmmyiaCbGcs4hQSHet0PZx2P9HFyVhWykpTFBvmTL2FY/hkuE45TJUUso2uki3BHxHKONpdEKE02RNAnTem/pHlbMNPjuC4UsVTSgGFizELcX90MbD4cL2LNtB1AY0n7pI4UYPJpiixhVksN0cqC5/1Tb8+K7v7fUUoTXBVtdT+ft+PFlbrkRfUn6+erdY2IGn1ctWqxlQSSp5uvVx2sTz1erjY2s3t789Wq6Ki9m5qt14W3fT+fNVuu7XO0ac1Xq5qDb8+erde8B4crW68SAtx9Vv6Oar1clOuugPa3NVuutwAuutr81Xq7DNe17Dmq9WUSePNVusoJI1N+2nPV6ur681W67vrbmq9XO/gear1dA+0/Dnq9Xr205qt1yBvz1erw7a81W6943Pfnq9XY1Fuar1eJ1uBf6OarddAjuOardct37t+erVd3Hfnq3Xe4HxvzVerkDrpz1erwNz25qt12fjz1errtrz1ersHS3NV6vFrfXz1br2p781Xq8bi1+erddX15qvV3z1ersHW/NV6veHN16uwb9uar1et489W6581Xq9205qvV3fnq9Xuer1dXF+erdd89Xq7uDz1er1+ar1e76nnq9XEnnq3Xr2781Xq47vbz1erq5I5qt13fnq9XtO/PV6uXNV6vAW56vVyFrac9Xq97Oer1dX5qvV0Tz1bron+7nq9XG/s5ut174+zmq1XWnPVuvHtzVer2vPV6ux356vV4G3PVuu76c1Wq6vbTnq3XV/bz1erq+vPV6u789Xq9fnq9Xr81W66vz1eriSGHPV6ur89Xq9u5qt16+l+er1e+PPV6vDXnq9Xvo5qvV4a89Xq7Hx56vV4nw56vV1z1broj4256vV43tzVerrvz1br3PV6uvp56vV1fmq9XuerdePb2c9Wq9bnq9XfPVuvW56vV7nq9Xuar1etz1er1uer1etrrz1brraL356vVysO/NV6vW156t17nq1XG48OerdcDzVerjbm63Xjbx7c1Xq65qvV3r4c9W6656vV1fnq9XEjTnq9XC9tOer1dX5qt1xIvz1erja/PV6vbQTc89Xq8eerdcdOerVcD318OarddEafTz1erojmq3XR56tVxtbnq3XR9vPV6utb6c1W69z1erFfXmq9WM81W64E97c1W64+PNVuuQAtz1erkFPfx5utVy2jtzdarj4c9XqxG5N+er1dEHw56vV1bxPNVuu7WOvPV6uuer1cD8Oer1cFvfmq3WZbHTx5qt1zA8Tz1erog9xz1argQLa89W6x2APPV6vfQObrVc1XXXTnq9WTaOer1dFR4c3Wq6KEdj+v081XqxbL9uerdcgumv6/Hmq9Qf9RoYny+ZJCNsciE/fbiN7ZSprbRDerWZ6LJ1HW11VIVk3pZhqDrb6rjTgeW33hgUIW1aRNAbh2cOrnUlmahxifDMMqAivSwNYywFzoz9011KixsLcLXG22Nok0YIUpyj/8ARjKVfl7DfmIg0wMax3JILjddX97jdgs95IFM3oGmDRjKGoFRCWKMhVipDC2o7ke0ew+PJBSZoGERU8OSdeO03XDcb256vVJQ83XqCbrZVTUuQa2oh7LtBsL311AHEL+IpWz91U5Yvhhq8ZmzViQUOQ4i3DRYxaxHsJ7n7uExMeEUfATjQa43X43iuKpUQxmKlgk80x3ILgGwZvoPYfWeKEgAddNkkmr3ujuOJmbpvg2Nqd5mpUu3tKjaSfjccOGjKaInRCjQjva36/rfiik1YtTz1ernEbG3geer1OEfa/381W6y/nzVerkLX1HNVuur21PPV6sZJ5qt1ySw+PNVus4Nuer1ZF7gjvz1erk7C3PV6uCPrpzVerPe+l+/NVusm2OZDDMu5SCCPbxpaAsQadSopMik3V5Vp6nC3pahhIVLFGKa7DqVYeJv+XbgJubPRh7DQlZuZxoqUOScFyZmOqxemh2VGJyNucA2ji13rc/4iPdHAu+CMDwoSNK1UAnUEVVK8dGpAjq1kDC5JCN713PcNcDTl2BPpTyzRE8+Zno+j2ZsP6i4aWWqpJdrMmgDSoY5HA9m3vweMNfnEFs7DQYfcFsoLo2fTnrtX9WMdw+pmk2U8c0b1kt7oY0H6NQD2Zz+3gZfsPyoPuo1buA9sob8+9RcJwfAKvC8QnWSEzCSNkJLJLrtb2gdlPtHE1uyVHCrurApIenDP2L4fWwxBPmPPp5pZIipDmRCWeND4k2upPftwbNHSrCgy8NSasXyxmagzTgsOOYWHEUw+zIhR1I+0rKdQQeHwM0QEaaU6zK3fl6pWUNfUHm69XmBtcePNV6sIOu3281W64sear1Yf4c9Xq5A+PN16uY9g5utVKiZgw+nnq9TrG29b9vp56vVltddeer1e1vz1erkOar1ZQb683XqyDnq3WQWvpzVerIp5utVzJ8eer1djnq9XPwueer1e+jnq9XenPVqu+erde56vV335qvV4c9Xq78eerde0tz1arsG3N16sg5utVyvy1ar19eer1dc9Xq9z1erqw56vVx289WqxsBz1ergR7Oer1cDz1erq9ubr1dHnq3XV9OerVct1+/PVquQbnq9XjzVerq/PV6vE89Xq68b83W667c9Xq483Wq6Pfmq9XubrVdE81Xq9fnq3Xr89Xq75utV6/PV6vc3Wq6vz1bru/NV6uBNuerdcCSeer1cebrVdXHjzVeronnq9WMm/PVuuPN1quJI8eardcSb89XqRee6fMtRgTPlFwtdHcqpNg4Phf2jw4jfSVDw00uYwoMMsYVnzMMEmD9V2hamrIJaV6Jdrbww3GRm7kqB9V+B1ptTpKXNlNoCiPFTD089M+Vcg5x/rklRLWTwX+VRwFEehAvb7RUGw+/hk1ZhozTCLdKDNGIpYqjzWqKwAMdFAN7L9PDVCTMmltTr8U1auJPPVquDHTTnq3XDnq1XEnnq9XRPfm69WMknm69XHmq9XuVr1cC3s5avVwPN16uuar1cTzVerEeWrVdc3W66N/Dmq9XDdz1arjfm69XHnq3Xuer1dc9Wq4nm6rXA89W6489Vq9zVerrm6rXXPVquubrVcebq1cTz1brrmq3XXNVqurc9Va65utVxI5ut1x5urV7mq9XXPVquPNVWuuer1cebq1dHXm69XR56t11bnqrFcearVdc1Xq483Vq4Ec3Xq481Va65qvVxNjzdWro83Xq489Xq9zdarrmq1XXfnq9Xubr1dW5qvVxPPVuuJHN16uPPVqvX56vV6/N16vc9Xq7B5utVyFjz1erkD489Wq5Dtbnq9Xubr1d3156vV7x5uvVyvz1ar3w56t12LePPVqu+3N16uwfq56vVyDaa89XqyDtzdarmPZz1ermNdOer1cx7BzdarmAeer1c1HiOer1ZVU3uebrVZV9nN16swGn0c9XqyqOer1ZkX289WqzqLn4c9XqybwD7gvzderG0UU6mKVQ4Yagi4I9hHPV6mmHJsCyWwOWaidtQIX9z6TG91/hyumnNfTT5l6LM1PJVV9JV4Rj1Lh1mqIhWpS1YH7wS5MRbwA0udBrxvvNPEGvJ0uYDCjZ5C6mYFWYHRrW4RWZYSrH6FMRjCBzewvIpKgt4brE+HGQ5O2rqaIwGPlQoCjpFxI4qIl+aaIRGaw3+VfcEB8FJ1078uAJmmOqmjMUYjw98Ua4ko1adCO42i7KP+JAEEcqvAT0VdG2OmpGDVFViGFwV1WqpJOqybFNwob3lW/tCkX+PLIOoSaqsaTFOTLZdfu49TdcWBt+XPV6ulB+jm61Xapqb+PN1qvW2gg9+br1etr29nPVqu9vt8eer1dFNObr1cNne3PV6vG9u3w5uvV5lP1c9Wq6KMe/N16uG2/PV6u9p56vV2QxGvbx56vVyC21+jm61WQL7e/N16uytrDx56tVyVATbnq9XZjBNye/PVuu0APbsf17c9XqzeWRzdarksft/v5utVmWPWxOnLVqvSbUI3kBW0Bv+93t93PVumfFMYoMKhkmr5RDClruT3J/dUdyfhyyUlZgVUkJEmgHzP1HrsVd6XBQaanOhf/dHH0j7IPsH18P2rYIxViaKHHyrAYCg3AJOvDSkFcwvt56tVy56vVyAvz1erlbTTnq9XMADnq9Xduer1d89Xq7t7Oer1dhTfmq9Xe32c9Xq5Beer1crc9Xq9zdervueer1d2tzVbrkB489Xq7APNV6u7Dnq9Xuer1d256vV3z1ar3LV6u+er1e56vV7nq9Xdjz1ersDmq9XILzVerlYX56vV3zder3N16u+er1dc9Xq4lgO/PVqsZYnnq9WNiBzdaqLJMq9zz1bptmqr9jz1eim95GPfmqtUZpLc9XqjtL7Obr1YCxPfnq9XEnm69WJpQo156tVBmrAosDy4FVJpnlq2fx49FUJqG7km55aq1iLc3WqxFvHm69XEm3PVquJa4vz1brgWHfm61XAsbWtz1ergWsOerVYi48Obr1Yy/t8Oer1YWktz1eqOZSTf283Wqxbrn6eer1cWdR483Xqx7j3vbm69WMyE6Lz1erGWv8Aa5utViMvs+/nq1Ubze41PN16uqySlwvCZ8w47UwYfh1KC01XVTJDBGBr70shC3t4Xv8ADm69VaXXL8TLp/lMzZd9PdCubMSS6nFatXiwuFu26KMWmrCD2+wh8SRypNWAmqluqXVPq114xdca6y49U448ZJhp2IjpKfxtT0kdoYwPDQn/AFjxmavFJCnpNihFW+0W+H1D9vKzW6lJFGvu2Oncjt937eVr1SxcEHTS3xH9556vV4Avcgi/7Bz1brKIgDe5HbW3hz1eqVGosWLdu9u+v5c1XqkKW26rdjcae3+HPV6uflXtv0Px9njb289XqyIFA2qNDe49t+br1c99iLEA2tceHwB9nPV6uLXuHbTXUDx+nnq9XVwhsGOg7k9uar1dMNdgvcjw7+081W65FbNY37eBH1/289Xq5gbl1NgO4t38Nfo5WrVxG1vf126eHNVas6C3hYi576D26n+HNVusrhj20GpF9O3t5qt1lVWXaAbG3bv94/o5qt1kC7tEXTXv7eer1cfLUWJBt3J9tv2356vVzeyjbft2FvE99fbzVersKP3mvYjx+/Xm69XSkqhI7jx7/Rz1erJfxJ1v3Hf+znq9XAgjUH2+PtHt9nPV6uW1bXiA8Nfbr4fDnq9WPSx3aXBH9I+HN1qsQlVgCmtrX7i9tPu+HN1quIZhqDcDtp4eI/X6ubr1YmKqdDp2sB28bfr4c9WqkSaW7Aj4d/o+j2c9Wq4qjM3gttNe31fDm69WUhgfd1PgO+vt+rm6rXJTZt2o8ew+u/hy1erIJFILMdo0/t/pPPVquQMm4hSdB46E83XqzKiI2428BqOx+jnq3XbNoVXuLfTbx56tVwG7br4e39nPV6sRUhR7O5P089Wq7VQLI3cWsDz1ero7mH6M2X6PZ4c9Xq6VUNwi/Se/1ezTnq9WLYij3/ZawN7c9Xq7stztUDv3P62/p5uvVxLk6N7P499ear1YzJu9wdh4m4H5eznq9XHaTq17k2t7Pj9fPV6pKoBqxK+BH0+JB8eerVcBGoPva2JsO1h2sfjzdeqQ5sRaxtzdbrgSQNgOpHb4c1Xq4hQ/1a9+er1dO4UjfqWvpf2c1Xq5oWlbaF3WHj9+vPVum2XEYxUikpVepqNAI4FLt9dtB9fPV6hBwPpjnDH7TYiy4XB32j35SPpPurf2a8rVJoecp9K8qZaYVdND59SAC00/6SQnxA3XsPu56qTQitXwQN+gCsdR9fxHjz1VrA2IzSkMT9JHj8Oer1cDWBWLg+8T3tc81XqyirYgGJACP3ie39h5qvV5Hnf3mb7joPb/AE81XqnqrEbbn237/d9PPV6pMaoh2LZPb4nt356vV0Gjjsu06HuSP481Xq4yVGiM4JDWF7/X2Ht8Tz1erjLVtbUhFOm2+tvb8eer1MtXjuH0CfpJNE7kn87dubrVArnHr9lnAA0Uc/myAH3YyC1/ieXAr1FSzj6g83Y87Q4YwpYm9mrW+n225eKuBQFYhilZXzNU4hK0zHuWa/8AdzcVekzXY5h9CjF3tbwv+XHAkmmyoCkBimewAY6Iadv7uKgz00mLvRSGrMbraxyZHNh43OnFYSBSUqJplaUsdT28eXqlYi1ja97WOumnPV6utwuTfUadtOer1dXNrL4afqeer1SY6WaRgFQ625qvUqcKyRjGKOEhiPvdrg9+V1VfTQ2Zc6NSgLJXmw72Ph/TxkmacAihywfIWD4TCAqAqLakfrblavU2uzHlrBF8pn81wNUh946fHsOemvUmKrOuM4iNmDwCmQ6Bj7z6/kL/AA5qa9TdDlvF8Zm87E5HmY/4jf8ALsOerdL7C8gLoZV+/wAfgeUKqtFCJSZcwbC4POn7KASSQoH1nlJmrRSFzP1/6YZF306zx1M66eXTqJTf4t9kffy4qporec/V5nDF98GV6daGI3AeQ73+oaKvNzVaK/mLOGZM0VDVWYK6arYnTzHJA+hRoOVmq0nVYtfSw15ut10qbm0B+A5qvVJSCS53C3LV6pHkFha5/t5qt1ISkLt7i/dzUxVgJqdFhrEa+Pa3GyqnAmnanw+JF3W29u/GyqnQmprBIjtj1I0v+vhylXqMysyFRpu783Wq4COQL5ZuVBDW8L+36bc9WqiGNf3Ry1ars7Eutve+HNV6skSiSPc2l+3t/Pw5qrVwCOdR95PNV6siRsRZRb22789XqyhB2Qa+zmq3XMK66fZN/oP9nPV6sO9CbbR30tr+t+erVdFpGH0+z8uer1f/0DNgntxuldeBJvbuRz1eroKSbHX9fHmq3Xv4c9Xq7sC1iNeerdYyhNj7Oar1CVlHqvm7KdoI5jVUot+hlN7D/VbuOFrtoh3HYeql7dwpvro1OT+sWVM0GOkWQUdU3+4zGwJ/1G7G/A29aKZ2Yijxt9LnUaFOSQOdj/o7i4JPt9nCqaWxXMBwAD3+7lq1XIN7dCP115ua1XffU8tWqxuQV18ebr1YSL6X+rnq9XFtbKdebrVcfD3uer1dWI08fhzderrQGw1vr/fz1er1gRp/Dnq9WLTcQT2HhzVbrpttrX056vVwubhjoT25qvVyFrXA56vV0yrt09nfnq9WIqAbfDw056vVxsdT+v083W646W3X1789Wq8o19o+n9bc3Xq5HQWH589WqxtqdPu5qrV61hz1arG1/A3/AF8eerddH2C456vV6w1Phbmq9XZY+HPV6uD3AFtRz1erixBG3sTrz1erGykghTtJH0/RzVbrkd22zan+Px56vU3wbWq5b+BX6O3EiD4jVzU/97w/X9vFlN1xJJJFz4/r9fL16uLIHupJ1H3c9Xq5xr5YVVvZf1Hfmq9XKmjFNEIEvtW51a51N+/fnq8azkLKDHKoZWsBfW9+9+emK1QcZpybRClkraVxFYElWOnx18NOWW/oEmmi3NAxiPy9RXFKSZJX2A7UYE2A72Hh9HFbDqVCARPnSM17BMGp8Yq2o68FF8uRjrrop7EezmrpUJ9a8msGHU4pqVKYSPIEFgzm7H/iRPc8WAQK3tqadDy1eriUZhft+vx5uvVxAt28LfDnq9WNxcW9vN16uLKvt56vVxKjx56vVxNu3hz1er3jpzVerobSearddbxa3bmq3XIG/NV6uZIHfQ81Wq68TzVbrqwGt+3PVuvXtpbQ81Xq5rIfD8uardZQ1yRfmq9XK4tfmq9Xe4bRfmq3Xr681Xq5a2ue556t1346a89Xq8Pb481Xq5A+J5qvV4a89W69+XNVuvduarVePf2c9W67t9XNVuuV/Hnq9XSgKNO/089Xq42Nw/035qvVkvc89W67B9vNV6vXtY356vV4ez281W67JPjz1eroH93mq3Xe4D3j256vV4EeHPVqu727c1W67vrrz1ern8ear1e7/Tz1er3hz1er179+ar1dXJ07c9W69fnq9XK/NV6ugwPbnq9XV/Hnq3Xt31c9Xq6vzVer1+er1dX9vPVuu7356vV6/s5qvV2L89Xq7He3NVuu/oPPV6vX56vV7cOar1dbubr1cb689W69u9nNVqur89W69fnq9XXfmq9Xr89Xq9rzVbru/PV6vXHPV6vX56vVx3ePNVuvEjseer1dbrc9Xq9u56vV6/NVuut3PV6uib6Hnq9XV/Dnq9Xr+HPV6vX8Obr1dc1Xq9fnq3Xr+3nq9XK/NV6vbvDnq9XIX56vV7mq9XtObrddXv4c1Xq9ew56vVxvz1br3jpzVer3PV6vc9W69z1ar3PV6u+ar1dc9W677689Xq7+B5qvV3tuL89Xq7C89W65ac1Xq4kC3N16vbfbzVer2nbnq9XWnPVuuJI56vV0ddear1cb+znq9XD6ObrdeJ8ear1eFr689Xq68dearddc9Xq8WH0c9Xq4X1056vV1p2Hjz1erq3t5qvVxsPHTnq9XiPbz1brq2nPV6uiNOer1dE81Xqx89W69t9nPV6urXFzzVer23Xnq3WM9uer1cSD4c1W699PN16uJGuvK16um9p56t1hJ8SO/K16sO7mq3XWvb289W6yKh789Wq57bd+br1d25uvV0SOer1YmI7c9Xq4n8+er1daDvz1ervw5qvV0Rc3PPV6uJuTzVbrGwJ56vV4fw56vVmA1sear1clHs56vV2e3089Xq4W8Dz1erER4c9Xq4jTX2c3XqyAnv489XqyDTvzdern8Dz1ariQe45qt1iAv2HPV6unJUW8TzVepB9Qk35XnBIAutyfDWwP38SO7KUtbarTzflyTMWMyVuKsXSIPGq91Zox9pvD2C508eErq9AgUfNJmhBy9j3Sfptgj4xmesSFzBTOkBF5JJCWIEaD7Tg6W+i/AitC3zAFH6SlsUP3R/rQ/UzGfLpaM0VCyBKeOX/KHaN25raX8DwxsU9y4AaLrwa0SKM8FutjyRKBRrE4I5uq1iLNuB+nnq9WWOQ6DXmq9SH6qYdFjfTzFKBtC0LEHsbjtbiZ77aUNfdVLcFDieNV5wLE42WDDJdr+Id0uAd3ioBFx7eEbhCcRxoRIE4dFN2Zqujw7ZSAKatltHEnYksdCfgNSOVbBNWVhVt/phwiLDeldHVRybzWl6i19F3aFAOwAt4cP2PtoPvnxUP0gKm/FdIqj7tbDnq9XJTrfnq9TlE2l+VrdZ+456vV0T7Oer1dMfjz1brjqdPZzVerkvK1aswN+ar1ckI8dDz1erkx56vVjU2bnq9Ui/wBXN16sivZrjmq9UiNrNYDv3HGXEBYxp1Cik4UCXUSKeSpiooQpaolsFbwKi+8/QByMbsY0OLY1X71xzHT5Ngqa+tkLVU5KpGi+8zAKsYUanXXT6zzVm0XTFLnl6BNV19Sss5mz9R1Fdi8xpUo0lZKYG+4hd/vHx0uPp5Ilq4liAMZ40E7htT2J4cKWXS3OVJgGVKSmw6HyqeMIzAi4NtTex7jjFy0XFGacYcCEiKUOGHEM3ZixCYybKNpUlmdze43DaqnxDnv4gcaIDaQONWxWTRx/TniRn6wQxkkiND5ajwLAo9x7CALcbaEEVR/EGrTIgNt+3BHQcrkG8PZzdaqQk1jZubr1TFYHXnq9XFx481W6wM2p5WvVwJPjz1ersc9XqygeJ5utVJQXOvN16p0Ugvt056vVKBJ056vVz56vV2Neer1ch8ear1Zb+znq3WRebr1ZBrzVermDfTm61XanXnq9XO4tfnq9XMa89Wq8Lc9W69a+nPV6uyOer1dc1Xq756t13256vV69+erVd3F+br1ch9N+erVcubr1e5utV6/jz1er1x2HN16vX5qvV7nq9XR9nN1quBXnq9WIrz1eriRz1argeerddHTm69XG/PVqvc9Xq7ue556vV3utz1errdfnq3Xr83Wq9fnq9Xrjnq9XWnNVquj8eer1dX156t1x7c9W66vbtzder2nPV6vbuer1d7tOerVd7uer0VxJHPV6uN+br1dc9Wq6PNV6uJP1c9W64X8eer1cebrVdX56vVxJH389Xqxk356vV2oLsFXudOar1Iaqy/h0ufabMLbpJqOmnp42ZtAJWDSWXtc2sD3twmQ2Q5NUk7KWR176cOqtXEm/PV6uuer1Y2I5ut1wPN1quuVr1cWI7Hm69WI683Xq65qvV1fnq9XEnwPN16uBOvN16uubr1dcrXqxk2789Wq4nlq3XXPV6uj2tzVerEw156tVx5ut17nq9Xuer1e56tVx1vzdVrgdBz1brhz1br3NVuuuerVdH483Va4nTtzderq/t5ut1x5ut17la9XXK16uubrVdc9Va65uvVwI5urV1zdbr3PV6uuer1dW5qq1x5qtVwOnN1auubrddc9Wq656tV1zVariRzVbrhy1WriRz1VrjY35qtVxYkeF+ardcbg83W69fm69XXN1quuerVe56vV1z1errmq9XAnnq3XifHm61XHw56vV7nq9XHm61Xuer1d39vN16u/jzderseznq1XK3hz1erkTzVer2lubr1e0GvN1qvAnnq9Xd+er1c7+znq9Xiebr1e17c9XqyA6c9Wq5gc3W6yi9uerVcwRzderILAc9Wq5j489XqyDm69WYai3PV6sqrfQ9uerVZh+unPV6sqjxPN16so7XPPVque7d4256vV2oB+z9/N16nSiopqpxHGLm9vgObFaNIXrRmQZLov6oUtbFRYnUxLNMZFJYQt9mNVBHvSD4iw4HMwui0NCNp2+VI3HNA66IRRR09JnenxHAaZcPniqqfyY0uS1ZvBAHtN7HTseR+lZChp2zSJowZFbEjUr4hhiUWOIszyRRioV1DKz7RvuCLH3r8lcCRjR3MbKSUWTcQwQH+qGIPRx+FLMvzFOD/qBjvj+gNb4ca7sp+008VhW0UXjOnqFytlPGqrIvVLMmF0jhF3x4YHlmkVn2vC5c2he3cam1+E7l4lJKVEelKNKU4j30ZzK2YMAzRgVNjuWJkqKGoQGJ4/s7ewFvAj2eHDxpxLiZTspArClA1r304oqlcttwL/fy1arxQjTnq1XYB15avV3YgXtz1argENx4gc9Xq57b83Xq47b6dubrVcP1/u56vV3t8eer1d7LHXm61XErr7v1c9W647NP1+vnq9Xth7c9Xq9tBFubr1c1QKLW5utVlRbG4789Wq9stYjtz1brmVPjzdarIU1PNV6u1jUAs32QLm55uvVnCezw56tV2iKRqB30/s+PN16uMu1ZUdWOhsFAvuJGnPV6gxzfnrDcCqZKeEitrFICRhv0cQtr5jDuxPh4fDi5q2LuJwFJXHw3gMTRfsRxGvxipNXiUplcm+v2R9A7DgkQgNiBRKtZWZNRAul+O01XIC3PVuuduerVcgPDnq9XMC3PV6uVhz1ervnq9XYHhz1ervXnq9XKx5qvVyAA56vV3bnq9Xubr1d28eer1cgunNV6uQXw56vVyAA7c1W69bnq9Xrc9Xq7tz0Vqu+br1etz1eru3PV6vGw056vV7afHnq9Xe0eHPV6uQUc1Xq7sDz1erlbm69Xduer1e5uvV7nq9Xuer1dXtzdergW56q1jPx56t1hklVRY89XqbJqu2g5qt02STMxueer1RWkA56t1EeY9hzdeqO0h5utVjL+I56vVxL7dSebr1QZaxV0U8sBWppsmrGY2B46BVCagPISbk8vVKwlubrVYy1zzderge/PV6uBNjz1errcPG/PVquBJvYc3Xq4Mw9vPV6sRPPV6sLuPbzdarE8u3tzdeqO0l/gOer1YSd3f8APnq1XEsq9vbzderGzE/a056vVwLgajm61WIvf7XN16sLzAWBOnPV6ojTG+nN16omK4hhuA4RLmLM1bT4Zh1Pcy1dZMkEKAd90khC3t4DX2Dnq1VeHWf8S3pZkwTYF0Kov644oPdGIVAeHC4j/iUECapt4WCqfbzRMVaJqpLq11g6t9fsWTGOr+OT4qEJMNHpFRQa6CGjj/Rrbtcgn48ZJmrgRSFio41NyAR4d7ad+Umt1LEe1FawA/L67c1XqyW7W0v2+g+089XqzqjaKhvYnxOvs+rmq3WSOMk7W9h5uvVzK7DuYW/4lqeer1ZIlUbrmw1+v2X+jmq9WdRuNlUlhp20t3t9/PVusiWI1Hf2GxN+9xz1erIoO3S99CB8Po56vVlClQbX92/3H2+Px56vVmUMrW0t4Dxv38O3N1quBXaBYkH9nxPbnq9Xfl3BUC19df18eer1dXsQx1HYfdr9XNVuuFpLWJAHtOmnNV6ssaMT7vZu1x/Afrfmq3XMo1gWBv8AG36nmqvXONQq3Yk217+PK1usyaKLC1+39v7ear1ZiCiE22ganx8fv56t1w1tb6766i/t9vx5qvVy94G4vfw8fyGnbnq3XTbv3TcePe30H6Oer1Yzs/cO7S3Ydv6eer1ZF3Ai3YeJPf6/aOer1d7nPa4B/U3B156tViDKpF9Se/8Af7AOer1ZDZ1ZgLHXTsbfDnq9WCRWKk/uka39nN16sTEgbWNxcf3/AK9ubrVdmI3K/f7T8ebrVd2DajuB4j9e/N1qpLOWQFAPrBAHhofp9nN1qutL7GJOlgPp7i3s56vVyUi/u3H0W9lvy5utV2oJYBO3Ydh25utVkX3SWNv4aey/PVuuSDUKnj2/Z+XPVqsgCEEbjf2nwt2+PPVuuTMQFCeHj4gc9Wqx+Z7+hJtqDz1erE2pLObD2AeHj3/Uc3Xq5AA32gC3gNP1J56vVwK7gFJH0X9nfv8Aw56tV2SCBtFh+zm69XDcAd47jtf9nPV6uA3sBYWB5qvVwZNvu6Hx8SPv56vVx2nQHQ6E6X+Fvp56vVl3EWUj8/vA5uvVkRLsPH7769wR7Oer1e2LcDvb4356vV0bgnQG3x56vVyCkoXbtp4jt9PPVqvGXYC4si21v2+889XqxUdJimMybMFppKsi/vgbYxp/jOn3X5qvUIGGdKajEArZqqzsOpp6a6qD4hm+035cpNamhfwPL+A5dpflcKpo4IxYkIBc/Fm7nmpqu2lGKtoxeMkeA7ft/ZzdarGamZztZj7SdQNdNfHXnq1WeNlce8fe7AezTsObrVTUiYD3zY+3w+7nq9UlEjUdvhcH+Hx56vVLSKMDZ7BfXT6fv5qvVPRUGtrt4m2g+B+nnq9UsVCKNSuvgvgear1YTLY9iq6C58fr56vVhkrKVdJDe41I0H6nmq1SSxvPWF4PAZcQnWFQLXZhb+3ltNamiz5v9SmHUwemwNTUPqN17DTxvy4TV4osWZeq2bczSN81UGNG/dQ2HwvbjkRV4oMqmviUmSZu/csdT/dzcTXtlJXEc4UNJdFO9hpodD93H0tE0wXAKQWKZyrau+w7FOmnhxaloCkhcJpG1NXLUNucn+P0cf2UxtqE777Dw+nmq1WMvYaEEc1W64bmFrG/8fo56vV2sLzEhQTp+v1c1XqeaPAa6tcJDGxvpypMVcChYy50dx7ELSSxmJdDcjw+vTjeqrhNDpl/pDg2HqJKkebJ7De3GjTlLhp8s5Zj2SvHEw/cWzMfhYf2c9WopP1Wf5XHl4FS7jqPMk/YvNTW4plNPmbMB/06Z3H+EHag+Fh4fTzVbpU4P06lYKzLp+37teaJq8UJmHZKpaaMO63sBa9uU1VbTTDmPqP02yHGRjVfEsq3tEhDyH4BV5Wt0W3Nvq5di1PkjD9vcCaq1+6Nfyvy0VWaLDmvqbnnOTn+sGJTSIe0asUjHjYIunPVWkCZAp+nQ83Wq4Euw9tuerVc44WPYa89XqzCJFe1tfAjnq9UqKMFtqixPY89W6fqXA6mSMSFSoPt7/TbjRXFOhNPKYVSx6n3yPb2vxoqmnQkCvNHFG20C5Ha39nK1eurzE2Hu/x56t14Q3Guo8f7eerVd+WzKD3t9/PV6sMoUEKPHW3s5uvVmW1vf7C2n9/PV6m+VfLe4vb9deWrVYxYgac9XqyFXJt+fs5qvVkEKXNjc89XqyhVUDzSLd9Drf6OardcfPUNanW1/Hm69UR3Fy0j2t2H8eerVYWnXvGPAezTmq9WNpXc+Jvp/Zz1ar//0TOEAm3t43SyuVtdNb89Xq6AFiB35qvV3pe456vV13tc81W66vrfnq9XRHgeardYmXXTnq9Qi5Y6p5syzsp2l+cpAQTBOS3btsc6rbhW7aId4QekUvbuVN9Yo0OT+rmTswbaIzNR1Tkfop20v/qSHQj4cDT1oprZiKPG7hLnUaF0TQNIZAQdB9k3763P9nC2aWxWYgkDyz3sfaOXqtYy5ZCjgg27j9dObmtV6wIW/c/mf4c2K9XHwtr7OWr1Y/283Wq8ArKdLac3Xq6s2oOvbt481Xq8SCbjw7c3Xqw6k2P5fDmq9XBtt/d156vV6xP2hf2a81Xq5+0k3J56vVx79r+J56t1iNgLX0HPVquBsV9n7fhz1bribXA9vPVqul+OvN1uslgV+n9dOerVcO5t9/PV6utDr7ObrdYblybgra4tp4ePNV6vDU6G+nPVqu7g3v8ADnq3XFb6lvvHNV6uz38Rz1erAYwZAx7jseardc0sLfmOer1dHXQ+HNV6k3hIxJcUr46sq0O9DEVBDWK6hvA2PC9qQtU06dlKMkknxv314ZU1XWjDabHXt/by1ario2k3N76jnq9XIA3K3PPV6uakX3dr+PPV6sqWKk6681XqRPUmoxalyViVRgSeZUpC21du69xr7p76cJr8qS0SnbVhVMdbmzF8Mz3uppZqKpo5FUqpYKxsGBUdhfxHbkQsLKCFJOPA0SKUdVWuZVwvEqvAaTM8sYMtbS3dALEMy6m3x5NbjhUAD1UtCcJpKtRyQbtNRfT2ffwSgyKbrCjiVSwDCx7HT6/o5avV2V8Bz1eropexP0/089Xq4lbE83XqxD2Hnq9XAi40+vnq9WJyV0P0c3Wq4MDb3f6f1vzVerhY3ufy56vV2HYePNV6uQCgafVzVbr3hY/r8Oar1dA6c9W67NjpzVers66nTmq3Xr63+n7+ardeLeI15qvVlD81Xqy3Hcc1Xq7Bsb+HPVuuxfw5qt1yBBNhzVarv4Hmq3XZIHjz1brwPs8OarVeFrX56rV3e/181Xq6Fh25qvV6/wDHnq9XdyTbvzVbrwax1/u56vV3e5056vV3zVbru/PV6vE30uear1eW/ib89W67J5qvV65B56vVyv4c1Xq6tbt489Xq7vcc9Xq5i17c9Xq7J0vzVbrxPPV6u7+zmq9XHnq3Xiw8Oer1cb81Xq8W56vV72c9W67uOar1dXAHPV6ut3h7eer1d3v25qvV4nnq3Xr+PPVquVjz1brwIGnNV6u7+B7+3nq9XV23dtPbzVer1/Hm63XV/Hmq9XRN+3PV6uiQTbnq9XvC55qvVxvc3B7c9W67vbTnq1Xr89W66J8eer1dEte99Oarddljz1er1z4c9Xq6v7Oar1e+B56vV1e3PVuvXPNV6vX56vV3fw56vV1c256vV6456vV1z1erq9+ar1e56t17nq9XfPV6vXHPVuu+ar1evz1eru/PVuvBra81Xq9f289Xq9uHPV6vX56vV1cc9W69fmq9Xd+er1e56vV7489Xq7+B56vVyPPV6vAX5qt13pz1er2hNu3NVuurnnq9Xe7nq9Xr+J5qvV1u156vV3uHPV6uJbnq3XG5vzVaroezm63Xiear1cfHnq9XVh489W698eer1dX5qt1x8eer1da+HNV6uyPbz1erjYDnq9XuerddHUa89Xq4c9Xq489Xq9zVer1hz1erja/PVuvWHPV6uJGunNVuuiAfo56vVxPPV6uJHfmq9XHXw156vV0OerdcCba81W6wMb6Dmq3WOxI078rW65BL9+er1ctoA5uvVktYW9vPVquiNObrVda7dOerdcSNOer1cGHieer1cSD93NV6uJ056vV46c9W6656tVxOmvNVusZBtz1ertV56t1JVR489Wq7C2PNV6vGwHPV6senPV6sZGl+er1cRcnm69WQW56tVyFyO/PVuuQB56tV3Y2tz1brgQb+A5qvVhYnU89XqSWdEppctVcdTcI6WuPb4fnxM7spQ3tqvbqTVYlh0S4bluLdUEyhb/ZKyJYA+3ub8DTkE40I2+qgj6adAsZzHmCmzHmhmxGqgWRg8hG1Bew2p2te+vfThXcXYQClOFGTTMmVVY/0n6ewZY2Vq0/kmNSyh+5DE2U/Ufp9vENiorcBrV3gmKGs2+m3JRFAM1xY6e3l6rUZl05qvV6xAJB+jmq9SQzstRU5TxCKGwLQSWY6Wa17/RfiV37TShvaKpOzxmcYJjdJheEMfnJJZhtv9ksv2j7QTwjCNUk7KEeqIApG5VwKqxqtOYcekJlppZIhGD7iWFyV9rH2njqlBOAqiROJq7DoBQ1GG9M8OpqwWlKF2HsDncB9x4csfbRC/wDdQzT2I7cV0kqETc+3nq9XNT+XPV6nCA35qt1IJFzzderonxHPV6vb7nmq9XakEc1W65j48pW653tzVbrkDz1erlfS3N16uKg3156tVl3Hw5utVzU89W6yA66C/wAOMrMA04kSaBLqrjsuBVIrfLDuLqykd1dbAAdwQbWI5F10ZND22ThRDc5Zbpcaq5My4wGmrmLDy3HuwqoGoJ0uRck+PPMrKfCKVrSDjRTsZl/n1JJgmG06z1E4exRhtdDcK7W7EHQDx4LGhoMmiVw6hApgocnRU8ceCYrh0jVflqrKhsANNzMRpYDt4n2cWKdkyDSVKAMCKWqUuIeX8vhNKYoBJGkYKkWjUWvYd7t24yMdtWJjZR+vSV0yxWmNRn3MMJiMqiOjDizlTcySv9J0UezhgygEz0UVPr4Ue61hYcNaKq463vzderw07c3WqlROQLc1Xqy776c9Xq42Dc1W68VPcduVr1c0Q+PPV6sugHN1qucffQ83XqkD2c3W6zq7DXnq1UlXDeN+er1Zhz1ervmq3XMHXnq3WQe0c9WqyA89Xq5DQc9Wq5A83Xq5A6356t1zvz1armOer1dg25utV2PYOarddc9W69zVeru/PV6uuerVdX56vVyDc3Xq5qT483Wq756vV135utV4tbQc9Xq47rac9Wq8Drzdbrvdpz1ar1+erVcDzdbroi/PVuuBHhz1ariw5qvVjI56vV0b83Xq4m45qvV1zder1zbnq9XW7nq1Xe+556vV7dz1er1/Zz1erju56vV7d7eer1dXHN16ur89Xq6uOer1ev7eerVe7Dnq9Xr89Xq9fnq9Xr89Neronnq9XEtz1brgTfvz1erjzdarom3PV6uJI789W64XHjz1arjz1artX2MHHca89W6YonjlxB3C3AuQfYTxKjE1UU6k8V1auuarVcCfDm69XAnnq3XHmq1XEnm63WPlq1XHmq9XuVr1cCdOWrdcDppzdarrnq9XEkjla9XVz356vVjJvy1errm69Xuer1dHmq1WIjnq9XHm63Xuer1e56vV0eeqtcSfbzdariSPDnq3XEnnq3XXNVuvc9Wq483Va4nm69XE+3m63XXNVuuuer1e5qvV1z1arrnqrXR56vV135ut1xPLVauuer1e56vV1z1aro81Va481Xq6IHPVuuFuWrddc9Wq481Wq6PNV6urHw5ut1jI5ut10eeqtdc1Xq4kA9+erdcCq+HPV6uJ05uvV7m61XXNV6uuer1dHXTnq3XWl+br1cSeer1deHN1quCR7NASb+3mq9XLm61XW4L356vV3zder3bm69XIXHPVqvA+PPV6u7356vV6/hz1eru+nPVqvDTm69XfPV6vDv35uvVzueerdd6Hnq9WUG+nPVqso5utVz8Oer1cvHm69WRQb356tVkW/ttz1erOumvPV6sq3v3156vVnX4c3Wqyqpvfx5uvVk8Oer1ctt7X/s56vVyVSx07c9WqUeC4LV4rOsUCk7iBoO/0ctWqNVkzp5RYBEtXioEky2Ij77b+0nueNFU16KoT9Zmacy03qXx+kxANTTS1fuM0pIeFVUQlUP2FCgWt35GN0SXFk9NBy8B1jyo3/oy6A5nzfi+H9V84xtFhmGVQqKc1EbB6udd3vIrf7mrEHf42AHH8vsy4vvDgB76NWGiBKqt6Utckm5JudeSHS+mrH6upoMDrq6jP6WGnnePTsyoSp+/jLpKUkjoNWTtrW36rZBfFsRlnQlWTfM7lSXeZm3vI58bk2+A5E7LJPimiS6fk6ase/DczpX1mWsb6eYiG30DRVa3vYLIdnug9t1r8HOWnSCkU/brKk48Ks82Em/w4K6XVy2nw5utVx2MZLroOx/Xw56vVz2jtzdaroKGF1sRzder20Dtz1erlY89Wq4FQfDm69Xttu/fnq9XHYbkjtz1erypofAXPPV6uW32afVzdariFF+3N16vbb9+3PV6ue0X7drc3Xq7Cn2W+vnq9XNVF789Wq5FNb89Xq72bm2qbW56vVmKWPN16uSoLAHXX9b89W6zsAurG33c9WqYMQxvC8KoGrq51jjUnazaXuO6juSfhzaUlZgCa8ohIk0A+ZupmKYnGcPwW9HT22lgf0jC1rbv3Qfhr8eCJq1CMVYn3USuPlWAoMlQAADQcNaL65heer1crHnq9XMJ7eer1cwo789Xq7tz1eru3PV6u7eznq9XILrfnq9XO3NV6vfx56vVytzder2nPV6uwOer1c7a81Xq5W56vV6w56vV3zder3PV6u+er1etz1erkBzVerlay81Xq9256vV13vzderkAOar1etz1erlz1er3N16u+br1etz1erkOarVeuLc9Xq6JHjzdergWHN16sZbnq1WJ5FUX56vU3TVgGg56t01S1LP481W6hPL7eerdRZJ/ZzdaqI0pPN16sZOtzzderpn8Tz1eqLJUqvw5aK1NNc1aWvY8cAqk03vIW15eqVHL8tXq4Mx5utVj3ePPV6uG7nq1XifDnq9XAnT483Xq4E/Hnq9WNmHPV6sDMe55uvVhaS3vc9WqwPKx156vVhZr9vz/ZzderhcA66256tVxJOoOnN16uBbboO/N1qsDP3trfuf7OerdYZJAvc8tWqhyVJPbt7eer1M+YMcwHKWBTZpzniNNg+F04Jkq6yZYYhbWwZyNx+AufYOa2V4Y1WF1o/E7y3hUk2X/Tthf87qE9z+b4mjxUan/FBTC0swHcFtqn2HlCatFVb9Reo/U/rXjQx/q1jlTjcym8cUp208NzcCCmS0Uajwst/aTys1ek5DSBD5YtbsdPv7dhyleqckYQd9b6kD2crXq7UbV0Gmve/PV6sioSd/gdPv1HPV6s6KTa3e97aa2+PPV6soUKbeOn02789XqyhtwupsTa1h8e3x5qt1yVgGsDr7P6Dz1brIAos5bXv9Xjf4+HPV6u133G420vb4D4fRz1eqSENtLg+Gl7f3jnq9XMr7xUD9hvz1ermgte4JN/1v8AE/Dm69WQFQL7rE9h9PPVqvbStlAC/wBvPV6sRumhu369weer1dsCq7VNgNL635qvVz2qpMh0YaEnXtzVbrIqszAg31Bue+v0aD6uerdZxEijcBe36kfr35qt10SCNSFtqPq9nK1auViO/bve/wBX381W6yWCLuFyb6k/x5qt1x2N9rdex7/TzVerotGpGpa1z28b256vVwa9lC9h/D26eNuer1cAFuoN9NSfbbXtzderLZtFGtz7PHnq9WQsALt+vsGnPV6vAMFUNYnt+f8ATz1erGJFDG3tBIOp/X2c9XqxF2Ubrdzp/Ht7PjzdVrEGF9p0Ht7+N/u5uvVzUM1wew+OnN1WsoijU6ix+m/3f083WqyCYNH7uu3t8fh9A/Pnq9XhuKEMLePf2+3m69WSOO7e6LfV9XPV6s1kS/ugfHw+nm69XEhQQCDrqNdLfG/bnq1XK9/dXsRa3Ym3PV6vLcAqh+kn6Pv/AKOerdcWDOS1rC4I9vPV6sgQbQptuBP3+Fuer1YhsYE3uO30n9e/N1qsdmKkC+vPV6u9pA1GvsPPVqsWpGy47jt/Tz1erGzXIUCw9trm47256vVkfXS5b2eP6jnq9XBQxUkHTwsdT7eer1cljKC40JAI8Qfjz1erP5QD3cX08QBp3PPV6ubHdcjt2uNPz056vVhV7Xa/u2IJ9vjb283WqxE2912EVxpu7m3gALkk+HNVulThGBYviFNsipRDvOkk172+EY1+/mprU0rsNyBhcUiSYkDWSjUeZ9kH4INPv5UmtTQhRRwU8axABU8FAsNfgPC/flK1Wc1bLaMXW+hAPPVqpERUv711ABP1+AN/Dm69WYandfQaG/j9B+HN1qpSEki+vc66eP625utVOjexsL3F9SPA+Px5uvVnBW2zU9jYnW3PVqpMVVEjf62gv+znq9UhayWVv0fw76fl9HNVqsrFx78rAHvYHQDxH9nPV6oU2LUVDdiwJtoWP8BzVboLc09YcuYBGzVNQpZR9kMCR9Q5fTXttFgzZ6jMaxENDgCeSgJszHX7vo45Fe00XrGMzYzjMrT4lUvMT2uTb7u1ubinIpH1mM0lGN8jD6L8dCSaoVAUisRzsiApRC/x/v4rS100lU70Uha/H6+sZizEC40vxWEhNJSommNp2vv8Rc/Tf48vVKjF+7fqOer1cC+/X9v58rW68C7N7e4Px+HNV6plNhtVO1o1Op7kG3KzW4oQsA6aY1jEyxwwl7kAeHfjZVTgTQ8Zf6H01KVbHJAgtfYmvwAP08aJmrARQrUeCZRypCJEiii2dmkN2+kAj9nK1em2v6g4cp8rCoXqDqNzDan1DvYc1qrcUmajEs2Y8hRpDCjH7EQK3+v7V+arcU6YT0/qKiTzHG7sbn49teamvRQn4XkGmpgPOAPtNuUKquE04YtjOSMjUpnzBVwUgF7B3G420+z9o8riavsovma/VtlmgDUuTqJ65xp5sv6OP4ED7R5aK1NFizb1v6n5z3RV1eaSnYaQ036Nbey41P383TczQPujPIzzElj3JNyear1YiQoIP3D+nnq9WIBnOv081WqybDbcBc/Hnq9UqODQm1u2h8eercU4w4dPINu3X48pqpwJqZT4SpkDym/KFdW009wU0URHlxgX7G1z8eNTTkU4lpGJiW5UfTp7OVr1YtkpHvH4eHPVusaQt2sSf483W6z/ACpYDcQt/v5uvVndFii3HX4c1Xqjks5KoLXtrzdbqIyokl195jzderhNuBG8XJFv6ebrVRpEL33gD4D+jm69Xo0JA8Po8f7Oer1SpBFGLnt7D+vbnq9Ta9QzG408QBz1amo7zKncXP6/x5utVgaZgoA0Hw56vVxNy/cj26c9Xq6ZVLa97duar1ZQF7256vV//9Ize/Xtxqlld356vV3fwPbnq9XV7nb7Oer1eN7/AEc1W69oRrz1erxGnNVuuJOnw56vV0QDzVerC6kiw8Oer1CNlPqlnDKQWCmm+Ypx3gm95fiFPccL3bZDu0UuRcKR10aDKHW/KOZNtHXN/LanwWYjYT/qv2+/gdes1NfbiKOm7lK9uBoWjIqxrOv6Tdb3lOhB/eB8Rwn2UYba56j7PY6fVy01quyQo2sLkj2cvVa6AOmw35avVybaSLae3m61WK6sTfwtr8eer1cu5789XqwsL/ZFuer1cCQNfpP381Xq4i37utjz1brmxBPa/PV6uBC/TzVerhoRp256vVjbb37e3vzderrQ9xbnq9XEDuO9+er1ZbggG/f2X/Lm61XDsfoNuer1eNyLn+HPV6sDgldo0Fuerde22QDtbnq9Xevjp8earVcQzeZtIIFu9/1+rnqtXT3uAOerVdHuR3tbnq3XX2Rf2aDmq9XrAaDX6ear1Q4f96pR4sFP19uJk/caudlSbWOvhxXTdd+Fh4e3lq9XC476nmq3WRbBR+vf489Wq8dDe+nbmq3WZPc1HPVqgv6wZ0qMgZBr800sfmtSoW+yWtfTcQNSBwP5k8WGpHHCtzAnoqiGv6yZkxHNknUulFNVTCZXMZjG19rdip1Nl8Ld+Roy2GiI4Y0GVOlR1VaZN6jqrMXT3L+ccqhaJ61GMsRW+x4/dcKD+7ftwfP3BgFO2jPvgQCKMvl+h/rnlamxXF1ArJYgwZFC7ja97eNx7eCxl0hINLQnUKTGM5RxHC1891Lx20ddbfA8NkOBdMKTFJIqF+IPs/jxRTVYyo7L3HNVuuBIBtz1eriVvrz1erGym1783Xq47b6am/PVqsJUeGv0c9W6421Hxv8AH6+er1cQun9HNVquJFu3h+XPVuvbmNgeer1eF/vvzVbrslR9HNV6ur2+vmq9XYPhzVbrrQ2/jz1erwOptzVerkrn9nNVuswcXHNV6su4HQa81W67v2N+arddi4P0c1Xq56k/nzVerxNjfx56t176ear1eLezU81Xq46EX9nPVuuNxpz1erl30PNVuu7+zvz1ervuBbmq9Xgfy5qt13e2nN16umdV95iAPbzVersSKSFv3vbmq9XIm2p1+HPVuuV/rtzVarrsLc9W69bnq9WQADmq9XIW+/m69XEe6O/381Xq8T7eerdeYn281Xq6v4c9W663c1Xq5X56vVx3eHPV6u7jtzVer3PV6uibe9zVerq/jz1brl379uer1eH089Xq7Guo56vV33056vV645qvV1f29uerdd3vpz1errd9/NV6ur+Pfnq9XR+Phz1brq/NV6ur27c9Xq6ubc9Xq6LWNjz1erv6Oerde56vV6/NV6vX5qt17mq9XXfnq9Xd7a89Xq6v4c9W69fx56vV6/NV6u9Oer1dE6c9Xq63ePPVuvac9Xq9cc1Xq9u9nPV6vAg89Xq7vz1ervmq9XV+erdd356vVxvz1erxI5qvV1f2c3Xq9489W68NNR35qvV6/wB3PV6vC/PV6uV/A81Xq5a89W68Oer1cgeer1eubc9Xq7v9XNVuuwdLc9Xq6JPjzVbr27m61XW7mq3XHcewHNVuvXF+erVe7c1Xq6vbnq3Xr3GvPVuuJNuerVcbm/PVuur81W68Tz1er2vPV6uX089Xq9Yc1Xq6056vV1z1ero/Dnq3XHv356vV0Piear1dHm69XX8eardcbXGnPVqvfDnq3Xrjx5qvVxueer1dHnq3XV9Oer1cO/NV6urX07c9Xq4E6c9W64FiRfmq3WJr81W68VPbmq9XgABYc9Xq5eOvPV6u7W789Xq9483Xq4/Tz1er1tNOer1cSBz1erhbw56vVxI8ear1cSL99Oer1cT7La81W661OnPV6urEnTvz1ersLzVerw+PhzdarML+PPVuu+/bmq9XXw5uvViP8earddbT483Wq6tbnq9XrC9xz1arnoDz1er3c66nmq9XO/hz1brgb9/Dmq3WBr356vUgc/GZ8vtRxna0rKPq78SPGBSlrbRFup+LYdlqQTWAMMbgKTbdI7CMLr4i5a/A24kroRtmKRuSfUrjmVJKijyfgsGJsSkUVRVhkhWw2BmK6sgJ7dibnhK5aA4qMUZpd6BRtOic3UHMGbaisz3VGerMQZokXy4UWS9vKTtYW+JtqeN2hShwaapcglGNGhlhMN1b+PJOSZFAM4VFYk6njlUrhp256tVz/ZzVboPepcktPlCunjLKI4mZipsbWI+sHxHs4if+2lTOKqqEr8Bw6LFKjH6yMLVTvH9sfYS25SPZp34HVLOwUJkp40iHxw1ST4HlsbTHcy1JW4eRiN0cY9pHj4cdAjE02TOAq330+4pLivS7CqqRtzqjRk+3YxA/LTghYPhoPPjxUNUknFdI6iibnq9WRXHjz1eqVHLY35qvVP36c9W64bzfXm69Xe+3NV6uxIb6c1XqzK9x7RytWrNuuear1cg3NV6uiQebr1cgdebrVcxa3N16uQ7356vVKgkCTK5G6x7e3iV4Sk0+39woBurjrX4q8TuC+H0kz+6RuZSb2e2nuj6+RK+ZVUhMCE0QnqtildU/OZXwMCoqJWCSMPsoXUW3EeO0nQcMbdIBCjXnDIgUEGV8nYdlzEKZYizSQSqJHuN7oH7k+OugHDdbpcFIQgJo7Bo+guMXioGqUMq3lWw1YDRlPYa+I+scJUB0HGlCymKFTIOSMhYwxqqKiaSCEbEMjKykjsQV1NxwV27Go+Kg++8UjCjC0FLDQwLT0qrGiDaqoLBR7APYOCcCKD5M1NNrW45VKxOGvz1ergbjXnq9XJXI5utVnVtPbzVbrIhJsear1SUAOvNVuswA8eer1eMfe3PV6uK3DWtz1eqQDcac3Xq5jTTm69XMXHbnq1UlJPbz1eqQDcc1W671GnPV6so9nPV6sgvz1erne3PVquxfnq3XYPN1quYPs56t1zvppz1arkCRqOer1cuer1d3uOer1esOardcDa/PV6vH289Wq6+nnq9Xhz1erkCObr1c1IPN1quV+brVcDpz1ariebrddc1Xq9fXnq9Xd+er1dX5uvV1fnq9XgRz1arrnq1XEqDz1ergRzdbrjbnq9XAjnq1XEgjnq3XDnq1XXPVqvA83Xq9fnq3Xr89Wq6vz1erq9+erddFuer1evzVerju5ut17dz1arrdz1er2489Xq9fnq9XV+er1evzdarq/PV6uBbw5qt1xLa35uvVxJ56tV1z1aronnq3XA9r89XqixQJDfZ4978olITWqzcvXq6JtzdbrETz1arjzVero89W64MeWr1cOerVdc1Xq6Px56t1iNuWrVdc9Xq65WvVxY89Xq4E+zlq9XHm69Xuar1cSfZzVeriTz1Vrgebrddc3W69z1errtz1arrm6rXG/PV6uLd789VhXHmq3Xuer1e56tVx5uq1x5uvVxPN1uuuarddc1W69zVarrnq9XXN1Wvc9Wq4nm63XE83W665ut17nq9XXPVquuerVdc1Wq65qvVxPN1auBA5uvV1bnq1FdW5qtVxtzVbro9ubrdcCL6c3Xq6tz1VriR481Xq4kc9Vq4+PN16ujzdarrnq1XEjnq9XHtzVbrq9xbm69XZBvz1arjr25uvV1bW3PV6vfAc9Wq935uvV62nN16vc3Wq9z1errnq9Xu5tz1ervXnq9Xdxz1erkOerVdi9+er1d256vVy5uvV4A+PPV6ueq689XqzBiRzderJz1arIPaebr1ZR256tVkC37c9XqzLzderKvt56vVnGnPVqsg56vVzBN7d+br1ZFW556vUu8rZLxXMFXHFTpfUEgg2C+JY+H0cts21WaNxlfJ+H5Vpg4US1FtXt2+CjwHGVKmvAUpXJkBZvj+fGqtQb4x0l6Z5jzImcswYDQVuKxKESqnp0kkCr9kXPe3hfiNVuhZkiavNCGihFEcYCBQNALAD2ADtxWBGAqpM1zUsQTfS+luXqteljSaNoZBuRwVYe0EWI+7niJwrwwqqvrT6T+qkONVOKdPoTilNLdYo1dFcK7XIlVyL7QbAjuBwAOZe40SEYj30ldYDp1A40aj0m9BqnoxlKsxDHxbGMakR507mGOIERxXudSSWPgNBwUWFuWE+LaauGw3gKNkim3vcPatXMD28tWq7CnW3hz1ervaBz1ariFse1rfDm69XIKObr1ctthz1ergy3Gl7c9Xq4bTe3PV6uQW/fXm61XYAubjnq9XRUd/o56vV1sPhz1ervZ2B5uvVx2XFtRfnq9WUAePN1quYUDTnq9Xez3uer1clgTzDL+8QB9Q56vVIdQF0+oc3Xq7ijVb2J949ifyHNVug1zb1Gw7Ar0VIFqqoH7F/dQ/8eEdyPYOLmrdTuOwUlceDfnReMWxjEsdrDWYrL5jfujsqj2KvYDgkQ2GxAojWsrMmm4C3H6arkBfQc9Xq5Bddeer1c7ePPV6uXPV6u+er1e56vVy8fjz1eru/NV6uwTz1erkObr1d89Xq756vV39HPV6ue32c1Xq70tzVbrlzdar3N16uxz1er3PV6uxpz1brluCi/K16uwdOerVd6Ht256vV63PV6u9LW56vV3zder3PV6u+br1e056vVy05qtVy0HPV6uJI56vVjLgctXqxFubrVY2cDnq3UKasVBbmq9TVLVMx0PPVuoDy21J56vVEknHhzdeqI85PPV6sBN9TzderjvA7c9XqjyVCr2PLRWqbZqsDReXAqk03vMzHvxyqTWAtzderEzc3Wqx305uvVxPx56vVxuB8eer1cCSNT356tVwZgObr1Y2k56vViLg9jz1erC0lhr3/AF7c3XqwPKT483WqxFie3381XqxlvHm69WMt4Ht4nm61WIyqNPZz1ergz31/Lm69WIyADXT9nPVqosk67S4I5uvUwZhx3A8qYJPmnN1dT4VhdMCZauslWGJQNbbnIufgLk+A56Yr22qxes34nOWsK87AfTvhYxqrF1/nGJI8dFGf8dPTaSzfAttU/HjZVV4qrTqD1F6mdZsdGZerWN1GOTodyJUECnhJ/dgpktFGB4bRf2nlJrdJuKmi3bE+yD9H93KV6psapYBm1Pcdh/d7Oer1SAjKdpU6j9fo56t1kCMRv+gC3b+znq9WUoQtyCPpJ8fHX4fVz1ermEDMxXXQ2Htv7Oar1ciLDT6vp8LHnq9WUDuw1JtrbxP9vPVusyJpoRb4ff38OerdclBKFR4nQc9XqybRusde5sL9/p9vPV6uSFNtl8CdSD4d7+znq9WUA31FtQT9Ph9HPV6ueiKWk0tb4k89Wqyi+4bPDT+wc3W65Fxe6+y1z+ZHsPPVqum8zbuPib/V+3nq9WONTe6Dxvb+06X56vVmKsDYEntoP6e/PVuvLHEutr/DwHh49+ar1TzGqe7u3HQc9W64vby9qadhc9/u5qvVhvtTvcW1Pe/t15qt1lC6XHs1A+rlatXLUXYNr3/o+77+VrdY2uxKAbifo19p/t56vVwGv2SAPo9n089W68AdbC51Oo+o6+F/hz1ergw3SbRoPh7Oer1cb7ft/D6L9tObrVcy+1rd7E/T8fhz1er24MwuxsO+0e3xNuer1d3C6EDQ9v289Xqxnc32j7fbf6ObqtdeWwTdYi2ug1/u5utVyDFSdLXOp5utV1bc1zoPh7Po5uvVIiDNawsD+t+er1ZlW48z2fX9H389WqyhSx26+7a4/X289W66YC111A/P4fQObr1cbXa2pJvqRqPp1tz1erjs27Sw730/p56vVzT37BjYewDx/p56vVJKIi6dh3PifG/181XqjMb3C/r/AE83XqwixFgLW/ZzdariD22C1hb4nnq1XI3LXA+gm/1kc9XqxMNzFT3J7n8ibeB56vVx0WylddDYA/089Xq4hC9wfHuP2c9XqyOhYNc/l7O2nPV6syhYzuH0nUm3PV6umO620a/4f2+znq9XCmaWvmNPQgzOndYze30sfdHPVqlbhGUMTqEAxJlpY/GKNt0hHcFpPC/w5qa1QgYZgmD4TEBSQqGAtuIux+JY3PG5rVPPmpHqB7R3NreHNV6uhPK1huKi19tx+Z8b89XqypKi7gBrbUn9h56tVkjLXudq210N/bzdeqQpXcR3uf1tz1eqSjsbEA6e0X+FrctWqliQg38de+mnf6z489WqlpUrGPc7A+P7ebrVSF3utibgeBP3X+I56vVI82CEeYzi/e9rX+m/PVqmbEc30GGxF3kUKuhJIH339nNxXqAXNnqEwXCi8VAxqHGgCnt/wXLAV6JotOaOsmbMfYpFIKaJvBe5+vloq4FBPPiSiYzVzeYTqdzG9/p5eK3SexHOWF0hIWFCwv4k8UJaKqYU4BQfYnnioqt0VOgRT7NL8VpaApKXSaRNTXz1B3TMSe39PFQEUnJmoTSd20uNf7Oer1Ynd+4+v6fhzVerFvLC973+vnq9XNIpZdYwSR7OVq1KDDcr4liMvl08ZIbXQXNv2coTFbihmy70XxCdVmrQIV0vu+1+o40VVeKHHCOnWXcDhFTKqkqBdpGFvz78amr041GcMv4cfl6D9My6WiAAH/Bf0crMVakxPmnM2KtspVFLGbkbdW+HvHlJq0VIoMmYjicwqKwNI51JYkk3+HNVahMwzpr5SeZOth46WF/r9nKahVopVTUOWss0prsWnhpY1F98jhR8ftd+ekmrRFAnmv1RdPcvK1Nl5XxOYXA8v3Yz9Lt4fRzYFaJos2bPUj1KzPvioJlwynbssP2rfGQ6/dy1UmgGrKupxGoNTiE8k8h7u7Fj955utVHDRhbqOar1cdxvYEHmq9WFiBqNR+39vPV6u443cFm+7+zmq3ThTYdLIAVXuO/KkxWwJp2gwgnWVrH2DjRXTgTT3BQRRoCi9vE8bmacis43oSOVrdZKONHbfJqfDTnq9Tt8rGiXFgSNCdfpPPV6sLqAAjNopuTf8vo56tVikmiA+zovYEjnq9WAzHuNB4f2c9W647gDuOnfvzderg8jmO3ifHm63XSlyGQAa+J56t1xaJTY2JtrYe3m69UeTde408O/383WqjF0iA1ube32c3XqivX+WPcGv625uq1B+YLPc3b4/T4c9Wq6c7yGjPh7PHnq9WLYTqx+/vfnq9XZ190Dw5uvVlClvj4681Xq5BCTuXW/PVus6xMzBIwWJ8B3+7mq9X//0zNX1141S2uyANear1evpcduer1daXPPV6u9L689Xq9a5+jnq9XWl/p5qt13a17c9Xq6A8R8Oer1dA681W64nnq9WNkB+1rfvz1epZZY6h5tyiyphNUzQBgTDLd008AD9n6uIXbdDu0etK231N7KM7lLrplbHnSkxy+G1J0Jb/JOfYG8PoPA69ZKRinEe+jtu5SvbgaG9KmOVFkjYMr/AGWBuDp4W014TzFGMVGasSGpFPIrLdC++3uDW20t4Enw56a9FTA6v43ty81WK5Xvrf6+brVcLC3PV6uJ/wBYac3Wq4Gx7e3nq9XD3SST+vw56t1kJGpHjz1eqPqzEnx/X7+ardd3v218OerVcGv4+HN16sbai6/n+fPV6vIRcX+m3PV6udvb256vV1uHt/s56vV1318fDm69WNr3056vVxOh0/v5qvV7Xv4a83Xq72gm69+2vNV6sZt29v8AHnq9XTEd/hzVeriNb/dz1ertrDU+zmq3SceujTH0pCw3vExsT7D+zhbqhyOqnYwp9ikSVRJEwKnxFiPZwyBmmq7II97+7lq1XFlcHQad/wCkc3W6yKbgKdfr5qtV6/vXGlj38OerdZk+HNV6otdTU1dSSUlXGs0UisrowurAixBB7g8TupC0kGt0SvMfoR6EZymjxA0s+HOHaRlpJtiM177gp+yfDTgdRlyNtJF26VGhmrfTzkSqy1hmV6FGoosKYGJoj7xHdgxPff4n28XOWwUAOir90mIobsPoI8Poo6JD7sIAUAWIUCwFuHAwFP7KcnYOF3qXDHt7PpHL1ukHjuS6KuT5qhXyJSCSosVJ+rtfi1DpG2mFInZQR4nhFbhM/wAvXRmNvA+B+g8MAQdlJSIpqYHu2tvHlq1XTDT2/wAear1dbgSNO4/Xvz1erjtufd7/AMeer1YjYfAjnq3XAgG9uerVdEWHu6+Ovt5uvVjIuNPHnq9XVraDmq9XHb7eer1dXP381W64m3Y/eear1eJt9fNV6uWtr89W66v7fHvzVervuPe+N+er1d7rdjp7eardZke2mn381W6zEj6uVr1cg1hrzVbrmDrb2duar1dbh2GvNV6uFyD3789W66v9/NVuuROvNVqurjx56t14sBoe55qt12SL7fb4c9Xq7v7B9fNV6uwTz1ersHnq3XY+Nuar1evzVeru48Oer1cvo156vV39PPVuuQJPPV6vHv7Oar1e3eB56vVxIBN+ar1evrz1eru+luerddD2Dmq9XanW3PV6ur2N/bz1brsa9uar1eF+er1ev8ear1d+PPV6vfHmq3Xr6c3Xq5Dnq9XV9Oar1d3Itzderq/Yc1Xq6uAear1dbiPHnq9XG/hz1brxJ8Oer1eB+PNV6utb89W677ajnq9Xtear1euOer1da89Xq7vz1errmq9XQJ/e789W67vrzVerwPPVuu+er1e56vV1481Xq756t10Tbnq9XEnTnq9XRvew5qvV7tz1er1/bz1brlr3PPV6uXbmq9XXPV6vX115qt17vz1er1zz1er3PV6vW56vV63PV6uwOerdeINtOar1eC/Xz1eru3PV6uwOerdd2I781Xq6GmvPV6u7c9W67t489Xq6vpbmq9XG5tcfdz1er1zz1brokDmq9XevNV6vHnq9XEn2c9W66v4jnq9XVz7eardeJN+er1dc1W69a/PV6vWPPV6uQ56vV4kjnq9Xgw56vV1f2c9Xq6J9nNV6uNx7eerdeNhz1er1xfXmq9XC456t12LX056vV1pz1ero2tz1errnq9XRHs5qvVxIHPVuuJuPC3NV6uJPhz1brhcX5qtVwJvoPHnq3XR9p56t1wIJ5qvV6wXnq3XVgfp5qt163NVqutAb89W67B0uebr1dnm61XHQi556vV7cPDnq9XAkW56vVwvzVerjvA56t1xLX07X5qvVxJ8Bz1brw9vPV6uxpz1ar3+tz1erq456vVzDa81Xq5A2056vV3oeer1cTa/N16vEe3nq9XA6dzzderqx5qtV14ac9W67v7fHmq9XLdpe/NV6sTMPDmq3UeRwil+9uer1BNn7GIFqaejmby42RnZj93bhe8Zpc0IoiWech1+bca+bxz3pZGTyYASFQD3Q7jxZie3YX4TPO92MKPGkattDzk3othFGs9fj5ip8Ppk0qGIWKHywNzOTZSBrrwFuvFeyhAlEUYrJWesm1+INgeR2esZ0YNiGzbC7f8Vwu2raeIFvjxVYp0LGqkV3inCl5uIO0m/JXFAE1x3KAdw78tVaxkgt7v2T7eerVcwdL9+ardMeY6aKswOspplDI8MgN9b+6fDjKxINOIMEVS9n41ePZibBYt0dLRtEZDqCzWKCL/iOmv1cDH240KfuwpiOHUWCRS4hAF9xmDJc2DFgTa2pv8OeBKq3EVb50VosMpOnWFR4Uv6F6dJPpZxdj9/BKyPCKDLxlRoVJoweKqTU1TBlbnq9WISldL256vVnjqvetfXvz1ep1Se4uOar1c948ebr1cd/s5qvVzVrm55qt1IRrc0a9UgN7OVq1ci/s56tV4v256vV2GF9Obr1Z1a40tzderu4789Xql07KJUJt9oanw4le+0+VPN/cKLV1UirIcx1VVGTCi7o3HcP5lwEt3F1N7+zkOOnxnzqSmvtonMlFh9FicNMiGIO7E73ANlHuF2PctbS/hpw1BkU2dtAdX5snxXNr0WDxGQEutRLp5aut7KngSPhpw/Q1pTJorUuTAoWaetjwLDaGuQmOBomecsBdnVdxYey3e3jxtIk1o7KMx6bMwfN4fRzRXjirUdtm73dTvUgHseCVpXiiiB5OFHHRuG1FFSwPDlq1XZAt25utVgfTUduer1Y1sOer1cwdOar1ZlN208eardTEPPVuswsfhzVermO3PVquNhe456t1yF/Hm69WZddOerVZF5uvVy+jmq9UmJteerdZxrz1ermNeerVZBc89W6589Wq756vV7x5ut1yGvNV6uYPieer1cxzdarkLc9Xq5C3PVuvHnq9XH4c9Wq481Xq9z1err6ear1d3PN16uQPN1qud7jlq1XR56vV12HN16uJ5qvV1zVerj2783Wq6vzderxNuer1dA89Xq9u56vV3fnq1XtOer1cTa/N1uuJHPV6uBXTnq1WMjnq3XA89Wq4nnq9XG/PVuvE83Xq6vz1erq+vPVqur83Wq9fnq9XV+er1cd3hzVbr1xzderrcOar1e3Dnq9XW7nq9Xt1uer1dbr89Xq4356vV1zdar3PV6uO4Xtz1eriSCeer1cOer1dc9Xq6J5uvVw3Dnq9XDnq1XXNV6uDEctW6x83Wq65WvV0Tbnq9XAk83Xq4/Tzderjypr1e5qvViJvy9erjzder3PV6vc1Xq4NzVarHy1errnq3Xuer1e56vV7nq1XE6c3Va4ntY89Xq4nXtz1brjzVWr3PV6vc9Xq483VK65utVxNubq1cearddc1Xq9zVbrrnq1XubrVdc9Va65uvVx+PN1aujzdbrrnq9XXNVquuerVdc9Wq9zVerrnq9WMjlqvXuer1dc9Wq4G3Y81Va6PPVuuHN1aujz1VriRzdarogd+Vr1cSD35urVx56vV1zdarjz1ar3PVquBBB07c9W68O3N16vW56vVxvb6Oer1cfHnq1Xdj25uvV3zderr483Wq9z1er3PV6vc9Xq656vV2Brbnq9XYv4c9Xq5/Tz1arlp4c9Xq7GnN1uuYsBz1arl9PN1qua89W6yjnq1XMac3XqyL215utVnW3NV6swJ783Xqzrppz1erIoJBPhz1arssbXHb4c9XqzwozuFQXJ7Dx5uvUMORenVZjtStROCsCn35B2X4L7WP5cv9tU20bDCsHw7AqJaPDECKP3vEn2k+PE5M1upTG+hPjylWrH4+3w56vV5FVdEG0G5t9Pf7+ar1dtGN28aG1vq78tFemsgUd+bqtZAlv4ctVa5Mo0J8OWqtdKttRpzderNt0v8bc3Wq4izfZI05uvV2Bf6Obr1c9uvPVquiB3/X4c9Xq6C+J7d+br1ZAL9+er1cWXm61XBUIN789Xq7VPHnq9XPbpcc3Xq62m9+/PV6ugn9/PV6vMutvjz1ervbc25uvVz22Njz1arIqKbX5uvVl2m2g8fHmq9XrBVuRp3+k/Rz1eqJiVfSUNE1XXyLBEguzOe30fH4csAVGBXiQnE0XzNfU6sxFDhmXi0MFrNMdJJPA2/wAAP38P2bUJxViaKHbgnBNBRtHfuT48N6La5Ac3Wq5WFr89Xq5Dtpz1ermNRzVerloObr1d89Xq9z1ersc9Xq8T7Oer1cuxsOar1cwLac9Xq75uvV7nq9XY789Xq5i3fmq9XL9vNVuu+w56tV7Xnq3XfN1qvc9Xq78Obr1d356vV7Tnq9Xf081W65Ai1uar1cu3PVqu+erde56vV7m61Xubr1d89Xq9e3PV6uDOBz1erEZL9ubrVYmkA56vVFlqlXnq9TXNVltAeardQHmubk89W6hyT2HN1qoTzk6Dm69UcuTrzderhvtqebr1YXmVfHmwK1TfNVgdjy4FUmm953c37cvFVmoxNhflqrXBn5ut1jvzdariTbtz1eriSPHnq9XFm56tViLgd+br1YmlPhz1erCXvz1erE0h8ebr1YjIT20HPV6sJa3bnq1WMsObr1Yy/N1quDNb6uer1YGYnQDnq9XAkDU9+brVRZKhV0Gp15uvUxZix3B8q4FNmrOWIU2D4XTjdJVVsywxKB4AuRc/AXJ8BzVbqsLrP+JllzCnmwD08YUcdqxdf5tiEbx0antvgptJZ9exbYp+PNE1aKq16kdQOpvWPMP8+6t4zU4zUoT5UcrAU8IvfbDTp+ijA+Av8eMzVqTsVEiKQ3YEdv2/RyteqZsU+8ngTa3PVqu0Hs8Lafr489W6zogAGwaA6fqfp5qvVmENwBqBc83W6zKp0Ynt4+H181Xq5EWUCxsB9X0/Vz1erwFtRoAdT4fT8Oer1c7h1Ki+o8Pz/Lnq3WYWuD+Q+/t4c9XqzKoPukW+rXnq9XJdwJINr9rfH8r+3w56vVkVQwNtFGnj489Xq8trFlOmpsO3s1tr356vVmXcALGwPcjtz1erktxYt7CDzderyqwG0Em49ml/2eznq1XNTcHcTc6fV9PNVuu9l76X7W+7Q83Xq5W3HXQG+n0eJHPV6ubttTTS/f4fRz1erpmBO77R7EeN/r5qvVkRiqbWB1/Xvz1brix8wb49Tbv8P2a81Xq6VyOwIA7WH381XqzISH3MTf4fmOaq1cna1rge3UePsHx5qt1wYWcFRYdvgPh9fNVuu7sh08fYR/Hnq1XVz2tr933c9W6xsTu94jXt7CTrrz1arCSdxIAUeN+9/bz1brl9g6i/hb2c3Wq8oZha9wSfhr9Xs8OerVZNwAt46nUfw+vnq9Xbqdbi3bUezm61Xtm02FrDxv8An9HLVWuJBL7b6gH6B9PPV6ubJqB7PHw+rnq9UmJHsRbT4f2+Hx56vVlCG5ZvZ9/s18eerdcl+yVU20/jpz1er3lquhFjre50+rnq9XG7bfdOngRzderiyMbki37fbrzVbruyiwXsR9HPVqvM9vev8bc3XqjvroNTbm61XMIx90eN+/t+nnq1XDQEIgN/afD2fXz1er0hbb3B07C9vr8b89Xq4bXY6Ed9Nb/X9XPV6uNlB3Na/wAPj8f19nPV6uydbIoA/W9/bz1erqokSOLz3YRx31LMF+q57356vVjpziOIjZhFMZQSAJZLpEPadRubnq1SoockCf8ATY7UNML/AGI/civ7LDVvr5Sa9Qh4fRUeHwJFTgKq9gABc9rWA78rtrVObT2Uqmo+jQ/XzVarGJiTuawt+34fDnq1WTzVBKqLfG3h7eer1clmZibC3fXv9w+PPVuuwS4N+x/W9+er1SA3hbQ+Px56tVmSZU10/M/n8ebrdSVnYtuBA8CRzdVqQshLBb+731/Xvzderi+KU1KpLt2/L6Pjy1VpG491MwfBYy886rbsD3+Fh35uK1Rfs0eoCeVjDg0ZY/42Ol/Gw44BXooAsezlj+OyNNiFSzA+FyFH1c3FXpD1WKU9NdnYA+PLhJNaKgKRlfnSKL3KYbu+vFKWZ20lU70UiK/MFfWWZ22jXUezi1KAKRlZNJ55Wc7mOp/jx2m6wNIRp37frbnq9WAyELYd+39PPVuujuvZR9Hw+jnqtUunw6tqiEjQ2P5/RzVboRcvdMsYxaRbxm1wddBxvVFOaaMFhHSijEcQxMKEisTHGNo+JPE81eli9dk7LEfkx7AQb7Ixub7x/TzVbpplzjjNc3l4HSiEXNnf3j/RylbqLT5ax7HpR860tQ5026sPo2jTT6OVrdCtg3RqtRVfEQlGhFwZmAJHtCi7Ec1VxS7gyrk3LsZmrHMojGpYiNNPidbcaJpwCgtzj6jOmOUFakw+RJ5lv7lKu8g/FzoPv5WJrcxRXs3eq/O+MA0uXIUw6L9129+T6bnQHlwmqFVFxxrMuN5jqfm8erJayQ63kcn7gdB9XL1SmPzW0sALezmq9XnMncePNVusQLai9u/PV6vIDb3e3PV6pcVPLKAAOaNbAp0p8LkYXkFj46+P7ONFVOBNKCHCI4kG/Ut+tuNlVOBMU6ilMe1SL+Px43V6keT2lYD9dTpzVerkpsCgG4+waX5uvV0gu1vZz1arHvsSq6eOg/Lnq9WIVD79ngve/wCfPV6sbymSxB0HgP489XqwO5JJHfxNuer1cPdPvA/V7eer1ZdwOot935c3XqxNKx90/Vz1bro1Kx28xvd7kD9vN16sFRiMR9yMXPt9v93LV6mqaqZiVIsLe3m61UQuxGp0/X7+bqtYgCT8e3N1qsg9waDQac9W67WxG46c9Xq9tuQe1/bz1eqRDGzsqKCzHwH9nNVunVcJqIV86vaOlXXWVwpt8F+0T9XNTXql01PSsN9LDNV7f32/Qx6+Nz73K1upsTVLyfLLMIVOnl0kdyfgX7/nzVer/9QzZsLEcZpbXr6X56t114jnq1XVr81Xq71Atfnq3Xu2vPV6utBz1er3xPbnq3XY0/hzVar2mh56t1x56vV4j2ePNV6uBAPPVusbIrAq9iPEW56tUrMtZ7zXlNx/KqpjCCCYZPejNvCx7fVxI4wh3aKVtvKb2UaDKPXPLOOlKHHB/Lp20O/WJj20bw+g8DbtkpGKcR76O27pK9uBoaqYwNEJqdg6NqGU+6R8OE327aMdtZyxCbh38R305ua9WQk6Ad78tVa6ve/8ObmtVgcHeLC4+i/PVuu7+Pe36683Xqyi1rgW56q1j2C1gLc9W64GxGnf+nm69XBu9hrz1arEQNSO3x56t17xu36256vVk0JuTrz1argdoFvjz1brq9tbfdzderCbgsDbQ6fR4c1Xq7Ugd/hz1erq5GvPV6u5A5aysLeI9vPV6uLeIHh356vVxPgPjz1ergtgfo5qvUGPVbFuoOC5akrOnOHpiVd28p2sQP8AEoJANvZfhfcKUkeGrUSVMp+q/qK8tfmTy8KxOIbaclxGvkuf0i3jubDx8fZwLlpbq+NNjURjhRz+j+SsdyHlGHBcfrfnake8z+9tBPgt9SPjwVMNloQatQri1rHUH28X1usZsguLkAdvbz1erIpO0FhtJ8PZz1arkLdm7fw5qt14siL72gHt05UmK9WA1tLUQPLTyLIFGu1wbfTY8YKwoYGrV1hxUUsfxX8/ZyreytGvYliVFhdP87iEgijRgC7GwFzbU+HG3VhsScK3UuGamqQKmmdZFYWDg3BH0jilJChIrVSQdwMViLg9v6ePV6sSyKmoNlOot8O5/s56vVjq6KmxKDyK+MMp0IOunwPhxwEpxFUImgrx3INTBuqcFbzUHeM/aFvYfHhgh0KwNJlIjZQZyoYpTCV2uLg30I+kd+KqYrhb3rNp8eerdY2Fvs6k/dfnq3WNIpNo8039o8Oar1c9ovca83WqxFd3canmq9XAi50783Xq4W73+rmq9XRAOi+GvPV6uBBU3H089Xq4aKbDX4c1W67tYfr35qvV0B7dLc9W65XF9earVdN2N9eerdcSSLAac1Xq6DG9uar1ZVlsf7eardZxIpGnK1uuy97jv7ear1e3djzVbrvQfx5qt16/9/PV6uQNzbmq3XgCO36/RzVer24ePPV6uxr3+/nq9XV7j4gc1W67vYW56vVyvbv4c1Xq756vV4WtzVermo09vPVuuQ56vV4d9b81Xq8W56vV0SfgOerde7c9Xq6vzVersHXTnq9Xd7c1Xq94c9W661vz1er1+ar1d/Tz1erw9nPVuu9fDtzVeru/PV6vc9Xq70tc81Xq9u+PPV6ui3jz1erjvPhzVbrov483Wq47ra81W663G2nPV6uV/Dw5qvVxF+x56t1yvtGvPV6u7jnq9XVz9HNV6vE2F+3PVuvE256vV1fnq9Xt2nNV6uu/fnq3XIDT2c1Wq8ddDz1brsdtear1d89Xq9fnq9XenPVuuN789Wq70trzVbro89Xq9odeerdet7Oer1d7dfjzVerwBHPVuu7ac9Xq6trzVer38Oer1etz1er3bmq3Xteer1d9+er1e156vV3bTnq9XevPVuvc9Xq7+HNVuu+br1e5qvV1cc9Xq8TzVbrrnq9Xr+3nq9Xu/NV6u7ePPVuurDx5qvV7nq9XHU681W69YHnq9XQA5qvV1z1br1vA89Xq9z1er3bvz1errmq3Xd+er1dXtp7eer1dXvz1er3NVuuP089Xq49xcac1Xq7tpz1broHnq9XRHPVqurEd+erdeOnPV6uPx56vV0e9zzVeriTbnq3XFjc81Xq6uDz1erGeer1cbeDc1W66tz1brrb4HXnq9XWnfmq9Xr81W69z1eronTnq9XVtOer1cvo56vV0ebr1cSPd+PNV6uNvbz1eribXvz1erGSP3eardcCLtfnq9Xtvjz1ersBrgDt7eerdd6W789Wq42156t10bg89Wq6vzVerxP8AhHPV6ui3hz1ermrc9Xq5k31PPV6uBcXtzdbrgX5qtVjMlu3N16uBm5qvVwaoUc1Xq782456t115gIvzVeri7XGnPVugM6l4eJcVpqs3A23t4XU3t8RwvcwNLmjhRSOsOfXy9T074WA9TTz3MaECR+zDQ+G4W9nCVbes40dtr00XaLCM9dT8WXLebsRnqMNjliHyolYQEN+mbzCpAb2HS1/DiFakMCUjHppakKcwOyrOOg/TY4DXrIrF0hYfLm1gEVVDG37o0IHt78JGV61g0ofEJodKllFRIq9gx/jyVkbBUfq21HZtP4ccqlcd/h4Dnq9XMOAL81Xqg4qDLQTx99yOPrKm3Gl7DTidtU8ZrxPB8nPX1mYJSGimsX2k++5FgQPHSwPAmUlZgUKwQBJoJsOqcQzXiEmKVV4KRZXEMR0JZT7zt4X/w20HHyNGFUB1Vcn0dNMmQcKNG4kiaBSrKbrr3+48EDP2ig699xoWGe4sOK6S021H+Ma89XqgsRrrzdVrjexup56t1MSVl789Xq5mdlNuer1ZUqAw15qt1JSZfA81XqkJIRYLzVbrIJT9XPV6sol1/Pmq3XmlsL89Xq8JdLnnq1WVJf3hzderJ5tjzdaqXRvuqYx8R4X+q3Ez32nyp9v7hQadYqTDv5xEKk+VE8EslxcksFPlke0jtyF3sF1JLP21WDj1JjOeMKqGkkNPRyGdVnjBDsEYjU/6ym24ePbh82sNEdNMqSV1AwnC6HLj0mGU8YSIDc2l9tl3e8T2JHj9/DAKLmNJCNOFIjM+OYjnOakyvgzhZZgzNoR5UW4xhj7BINB7eGCE934jSNR1YCjE5Gx/+peO4XglLKi+SwYx63WNe4A7WubX5dtfGmXEThVlGF4nDiECVNOwZHAZSNRrwVpOoTQXIinxWNhxym6yFjbnq9UR2uT489Xq9cnQc9Xq5qTf6Oar1SVUjXnq3WdSQear1ZQ2nPV6uYYc9Xq8G156t1luL81Xq5g2156vVITXm61WXbzdermg9nNV6pK89XqyDnq9XMfHnq3WQc9Wq5c3W69pfmq1XvjzdbrsE25qvVzX2c9Wq5gjm69XYPPV6u76X5uvV1r25qvV0fZz1errmq9XXPV6urnnq3XIc3Wq5A+zm61XLQdubrVe0tz1ergebr1dHmq3XE9uerVcCNebr1cb89Xq9fmq9XRJtpzderu/PTXq9c83Wq9cc9W69fnq1XV+er1cT256tVwI56t1iI5utVwI5qt1x5uvV1z1aro6c9Wq4/Rz1briSOer1eJ1vz1eriTz1eronW/N1qvXPPV6uuer1evz1er3PV6uiSOer1euOar1cb83W647je9+ar1dE35uvVx56tVxuOer1dFhzdergWPjz1erjzVer3PVqujzdbrEeWrVdc1Xq65Wt1xJA783Xq4E68tWq489Xq65WvVxOmo56vVjOp5evV1z1errla9Xr81Xqxk83Wq4nlq9XXPVuvc9Xq9z1errnq1XRPN1quJPt56vVx56t1x5qt17nq9Xuer1dc9Wq6PN1WuB9vLVuuPNVuuuarde5qvV1z1ar3N1WuuerVe56vVx5ut1xN/Hm63XXN1uvc9Xq65qtV1z1Vrrmq9XR56vVxPN1auJ5uvV1z1errvz1arrmq1XEjnq3XAjm63XHm6rXXNV6vHnq9XEjTnq3XArY83Xq489Wq6PPVquhfx56vV2ebrdcdDrz1ergR7Oer1cNwBseer1cubrVdc3Xq75uvV7nq1Xuer1d89Xq7tz1eru2nPVquwDzderq99R4c1W67tYac9Wq5qfHm69Xe4Wuebr1ZAPHnq9WQaDnq1WQaDXnq9XMXPN16so0789XqyL356tVnUkc3XqyB7C556vVy3FtD29nPVqp9JSyVMmyMXP8B8ebia1sowWQOlz1yriOLgpTnW1rM/wHsHNk6artoylPDBS060tIgjRBYKNAOMTNbrLdmJ3ac9XqwSllQk9/1/hytWr17f089Xq7AJOnPV6soDEWPL1WsqgXv+v1ctVayW19nfm61XRAItzdarsA7do1Pt56vVmtbQ8tWq676jnq9XJVsL+zm61XIDm69XfPV6uO3XTnq9WTbYac3Wq4PHpYc9Xq4KoRQq9gObr1d29nfnq9WQD29+er1eKgnTnq1XrDw/Pm69XHbbv489W65BBf9e/PV6sln1Ki5PgdObrVZQoK7k97S4sdD/fzVersN7wVdGtqL3t9fPVukBmrPmEZZD0zH5irJO2FD29hduyj4d+LGrdTuOwdNJnHQ350XLMGZ8XzNVfMYnJdV+xGuiJ9A9vxOvBK20GhAokW4V7aYgPHw4/TNcrc3Wq5c9Xq5W05qvV3r256vVk+PPV6vc3Xq756vV7tz1er1zz1erkO/PV6uwOar1cx7Oardd89Xq99HN1qux35ut1yv7OarVdjtfnq3XYNuar1cvo56vV3z1er3N1qu+er1e5uvV63PV6ux3tzVer3Y89W65iw5qvVyH0c9Xq756tV7lq9Xiba89XqxmS3NV6sDSHw5utViaT2nnq9UeScDueer1N8tVoQDz1bpuknJ7nnq3UN57d+brVQnqLm3LRXqitIT356vVjJPhzderG8oXQ83FaqHLVWBseXAqs02SVBbTl4qk1HLgG5+7lq1WJnBJ56vVxLHxPN1qsd7duer1dFhbm69WMvbTnq9WMyD+/nq1WJpCe/N16o+/nq9WNmA789Xq4M/gOer1YSy9+br1Yy/t56tVhLnvzderhusfjzdarhc272/X2c9Xq4MR3/AD5utVFkq1T3Rz1bpP5jzFgeU8DnzRnLEKfB8MpwWlqquVYo1A+LEXPwGp5omK8KrE6z/idZXwjzsB9OuFfzuqF1/nGJI8VGp7bqen0ln+Bbap+PNTVoqrLqHn7qV1nx0Zk6t41UY3UqSYklbbBD4gQUy2ijA8LC/wAeUmKtSejpxCfMj9zS3um38O3Kk16pioF0jtb9fv5WvVz2aAX76D2/2c1Xqy6Np4Xt9X0d+br1ZVjYsbtfte/5Dnq9WVUuCBYr/R/E81W6z7FQG5Nza5+vtz1brmCwIKagHudLfrfx56vV1tDNcNc/HQfX+vfnq1XMLu7CxHa/b6hz1brkFuLkXJ/Z489XqyAG92IF27a/UNe3089Xqy6Bbj2+J7eFj9fPV6uahiQoY2+H33IPPV6uyLqC+t9NTz1ersbhYn4a9jr7Oer1ZRtADt8R+3U89Xq43PbsfZ/bzdarkGUk38R317eAv7b/AH89Xq5r73vLe9uer1cxcgE+Pt+7+HPV6ujeJ9w/Lv8ARz1brkWZST9Gvx9gHNV6vAkMUAufh2sfDnq9XMMQCTob+z8/hzderhZSSx0tb779year1chcNYDU/C5H955qt1mT7QL6gfDx9vNVusrMQ1vGw+gez+/mq9XVxc6H6PZ93t56t15rW3Xtf6j9Xs56vVjuSdy3JP0XsO1j7Oar1Yyu67X+s/tPx56vV7bre/h9Y56vVzZdo946E2v9OtgObrVeVgy6aewfs+vm69XS3W6W1/ie/wBPPVqua7WBc6aD++3N1qu73FhqTz1ergAvewAtp2sfv56vV2FH7o7+I8Pr/bzdeqfTxEoWkIW2oA+jT7+ar1YlI+At2sfb3tz1erORcXBtft/cPZz1brraxtfU/ToB2ueer1c9qA6Ata+th+3tb+HPVuuHvyLYki/sHf6eer1dAKLhR930fs56tVj3AizHaAOWr1YiWk8ABfue39NuerVdG4BANwfq+vnq9Xj71kQCx9o56tV1YDTvf6z+p56vVg7v73f9fAc1W641LQ00vkF7sQNFBZj8Ao7D6eerVTqTCcVrWBjVaWNr+/IN0n1J2H18rqr1KijyphNK4nqENTN4NKdxv7QOy8pqr1KlHC+7Ifota3K16sokIQFB27H6+brVZfMYHXXTvf8Ab9PN1qsgZr2tbvp7P7ear1ZANwCg7n/O1u/w5utVkuSRrr3H0f089Xq5FwRY6Ad/h9PPV6vGZgNADrp8Oer1ckkZm32Nra/Rz1eqQZljLOxsNdL/AMR8ebrVNtZmGholJYi2lrm33/Ry0VWgrzL1kwXCwyJL5j/4UP3C4044BXqATH+ruPYoGiov0CG4GtzY99fDjumt0Fddik9QfPrZWc/4mY/x5YCvbKSuIZmoKRCu4EgcfS2TTCnAKQ9fm6plYrTe6D7dPp+vioNAUlLhNI6qr6mpbdLIWIPt/hxQBFJyZpvMoAIJ07c3VaxO17a99D9XN1qsLG7WGvPVuu445pWCxAsfhr9XNVulPhWTsXxSS1PEe/8AH+zlCoU4E0NeX+iVW+x64CNTr3u36/w5TVV4oV6TKeTMqxh69499r2JuTbw299eUJq9dT53RCKXAKO4H78mg+pR3+vlJq0VDSizZmaTbUSSNGddkei/Xb9p5WvUvsu9JZJCr1UkUANrh7n6+VmrAUKdDk7LNBAJJFad11G6wS3joOxA5qatFJ/MfWvp90+Ropa6GKQAjyqf3pD/yD2J5qt0VXOPq7xSrd4Mn0Pla6TVB3N9ITwP18rFamiyZj6hZxzhKXzJiM04JuIw1kH0ILDm4rU0ii4RtqD6/p5qtViLA3A+7mq3XlBYWKjvz1ermket+ardSVgJ1/W/NVup0GFTSCwXTX9RyhVFW009UuCoTtksfyH3caK6cCad1paeFSwXUdhxqacqTFEXbcBYc9W6zgN+6L2/u56vVJJ2R7iNvtPPVuo0kieGpPiTz1arAahlHu2GvNV6sMUjMLan9debrVdNKn2F56vVw3qD7oOlrn4+J+A9nPVqsSvbVbKPbz1erEZRY+9fnq3UZqhbEmx+rm69WFqs2ATnq9WF6iQ99LctXqwSSPLrfx7eB5uvVivewP9nN1quSLdtxtb9nPV6u5k98+X2+HN1quCx+8CdPr/hz1erkI/NYIg3EnsASfuHPV6nX+VSwxiWukSlQ9vNNmP0J35qa3FZ4KamcWp4Jav8A1nPlR/efePKzW6cEer/3ngmWIHQx0cfvfQZDc8rXqd6LLNWX875aOnLd5JyZH/O+p5XVVwmaUkeX6Nver5Hqn7WLbV/5BHfjeqnAmnunhigXyaeMRgdraD8uVmrxFf/VM2Brf2cYpdXrfdfnq9XvHt9XPV6vfQeer1dW56vV1z1br3jzVerv489Wq4nXUc9W66156vV46nnq9Xteer1eNzzVer1raHnq3XVuerVcCgOg56t0q8s57zRlCUNhNQxiBv5MhLRn6vD6uJHWEvbR60pbeU3sozGVOu2XMTPy+Or/AC6d7XY6xnw0bw+vgcdsVIxTiPfR23dJXtwob4qqGohSajdJEe1nVgyke0EcJyIwNGQxrkGJb3Tp2I/oPNV6sm0X977uWrVcUG1rE33E9/Dnq1WRii9za556vVxLXHe5HN1qvE+HN16sbdubr1YnXtp49xz1erwAv9HPV6uVrN/Rz1erg1jp2/Xw56vV2Lka+PPV6oyxomidv1789Xq53PYc9Xq4Aa+23NVuubD3t3iD/Hm61Xu41+vnq9XDW336c9XqxAC9ydTytbrx07/r/bzVepv2qcS8b7D4/HiL/XPSr8Kn6i1uLqpXtba9x8Obr1de6Wv/AB56vVzsNCebrVe03W8P2crW6KD6x85Znyd01jbLhdXq51hkaMkNtIvYEdr8BmbuKSEpBgHbTTpKUEiq2+lvUXMeUswLiNPjFTIs0irNCrFrLKbEPfQW+v6uAkuKbxGFEbLpCttXj5Xr6XEcApqyjYyxlANx73Ghufbfkr26wtAI6KEW2ia+qvqbmLKuIJgkTGHD5IPNJKjbI17bSfYPHgDzd5ZX3fCtKOkUNnppzNPmHpfB83G26KZzHKT9pG12699p7HgpyonuQDVUmaMKpLAbfhpwTVauEtyDYAnvr2+HPV6vRl9u2X7Q727H4j4c3XqkKQNH8e3w5atUmsayxg2Yb1EyBZwLLKujf2jj6HCimymaBnHMq4ngl5ivm097+YoNh/xIeHF6VhdJlJKaSiyK2iG9u/HapXJrbfdt27c9Xq8CGFr2I56vVwb2Lrz1erE1+99Oer1YyA30jXmq9XDt+v8AHnq9XFjb7Q/X289W6xbjv2sPDQ9/v5qvV2zWHfnq9XZ97Q81Xq4W2+8T2+PPV6uwbHnq9XEW7/x5qt17Udvj2/jzVar2n2T356t11v176crW6yrML6/lzVerMGB1v/RytWrkbDmq9XYI7/nzVbrsad+er1eGug5qt1xsRpfnq9Xm3AhlJ+jS3181XqyA6XPPV6vbvH281Xq5eOgtz1brn256vVyBAHNV6u9LWHPV6vFh7L81W64knw56vV7dzVerxNjz1ervW+nPVuu7jw56vV1cDQac1Xq9re/PV6u789Xq9fXtzVerxPPV6u7i9hz1brrdzVerwOt/bz1eru4H1c1Xq8X8Bzderovr8Oardcdw7c9Xq63c9Xq7J8b89Xq6vzVer3Y689W69fx5qvV2LeHPV6uyQOer1dXHNV6vA89W661Oh56vV7Tnq3Xd+ar1dX56tV4c9Xq75qt1yvz1br1/Dnq9Xr256vV3e3NV6vXHNV6vX156vVxvfnq3Xieer1eF+/PV6uQFtRz1ersG505qt13+3nq9XV/bz1erstrzVbrq45qvV1c89W671GnPV6u7c9Wq78eer1e156vV2Oerddjmq3XfPV6ur89Xq9fmq9XV/Dnq3XifbzVersG/PVuvW56vV0x2i/fmq9XK4tzderq+vNV6vXPPVuur2HNV6vXB7c1Xq7789Xq6sOerddHTtz1err6eerde0B15qvV1489Xq78eer1dc1W66vpz1erjcH481W69f2c9Xq9fnq9Xr3HPV6uj7ear1ddjrz1bru5vpz1erq9+3PV6urjtzVerrTnq9XRsBz1erETpz1brjfnq9XR56vV6w8OarddW8Oar1cSo8ebr1eKi3NV6urC/0c9W64EDW3NVuuNr81Xq6PNV6uhfw56t163PVquR7a8tXq4k81Xq4kgc9Xqx38Oer1Yyeerddc1W67sPHnq9XIW56tVxtz1brs2OnPVquFr89Xq4n2jmq9XE89Xq6sTz1brlbTnq1XYGvPV6slhz1eriUHc89XqxMNdeer1YWG0fTz1eqK17689Xq4bTzVbrmFJ7a89Xq72kfVzVeroKSb+PPVugc6tYg2H09O66bAz69jqNPr4icEmljVFKx7KtPUyyVVYB85WMxBYD3QfsqCe1gfv4HrhyNlCBhM0JfTuTo707parMOeMQVJ0lm8mljAkqJ/dSMOkQ1Cr4eHjfgVe1OmBR0nw0ZDpF1gwXqXU1eB5Tpmo4aBQD51vOZTqrNbT3u/HrVBbWJpNcYppYVCmNiCdQT93t5K6dlR8rbUIzsDy9VrtagE81Xqyqw/bz1bqBis/lYfPIeyxsfuF+Mr2Grp21TdnLB1x7qHNJXuPk93niO/ulk3WZge+vbgYKtIw20KkiaROLyVeKQw4VgAEcaSbZJlGtlBuq/E31PNpwxNeVjsq0D0wz1EfTeKnlJKRTSKl/BRbQfDh7bYpohucFUY95vEcX0X1HeXeCp783XqbXe3bty1VrD52uvPRXqn083u2PhzVbrNYPp7OerdcShGq81Xq43de2nN16pEdU66c1FeqWtSraHTmordZPP8Aeer1cvMuNear1clYLqTzVern5h+7m69XMSe3nq9TnhqyT1kQQgWdO/wBPbiV4wk0+39wpP9f8Ew+uoqSStWSIUUrFlBA366Kx8Ft2PIZfPiqSGNlEOx+oMuFLUJSLTxpI0Ua7VRYoyx3SG5/ydu3tPFDYk0+rZRZqzGJc1YxU4bliISUjLIhnJPl3S67b9ySfuHBY2juwCrbREtWs4UkcExuHIE9Rg+NoFxWdRJPNMb3RB7uw/wCAabRxapHe4jZSUK0YHbSnwyTEaivnzbMDFDJAyojNc7AN4a/7utzb48pgPDVtuNGA9LvqIxHEa2nyljroaWU7Kd7EMniAx8Qfy4IAru8KIlp141ZhBMHSw4Y0WVldzew789WqwE3156t12pHjz1eqTGQNfu56vVm8y2nPV6uxJ4Hnq9WRZD2vz1erIrX05qvVkUa81W6yFT3I5qt10CR25qt1mjkK83XqnRyDm6rWYMPDnq9XMMfq56vVzDEc9W6yBvHnq9XINrcc9XqyBiOer1c91hz1aru456vV3u8eerddg356vVy56tV3fw5uvV3cc9Xq756vV7nq1XXNVuuuer1dG/jzVbrsC3N1quV+WrVd3v35uvV437c9Xq6Nuar1dHm61XR56vVxPe3PV6uHN16uJHhzVerieerVdX8Dz1eru/PV6vX5uvV6/hz1er1/bzdarq/PV6uuerdcCL9+br1cSOerVY2HNV6uiObrdcCOeqtcCLc9W64356t11z1arj483Wq9z1er3PV6uieer1cCeaq1eubc9Wq63c9Xq9fnq9XV+br1dc9Wq656vV0e3PV6sdz489W64k89Wq656tV1z1brxPN16uBa/bm69XDnq1XXNV6uieerdYyfZy1arjz1errla9XRJ56vVxY83Xqx8tXq9z1ero/Hla9XE6a81Xq4E8tWq483W69z1er3PV6uuerVdHtz1aride3PVquFueq1dc9W69z1er3PV6vc9Xq656tV1zdVrie/N16uJ5urVx5Wt17mq9XuerVdc3Va656tV7nq9XXN16uJtzdWrjzdbr3PV6uuarVdHnq1XXNVquuer1dEc9W64ctVq9256tV1z1arjzVar3PV6uiNOer1cCt+3PVuuJ5avGuueqtceerde56vVwIHfnq3XW089Wq49uerVdX5ut17nq1XVr89W6xtCjasOer1cfLCDTm61Xubr1e56vVy56tV7tzdervx5qvVyA015uvV63PVquVjz1er1r83Xq7t7OerddgX56tV2B7eer1ZLnm61XMHnq9WQW56vVkU2GvPV6sg156vVlHt5uvVzvz1arsHx5uvU7Ydh89dKscIJubaC5PwA8eWAmqkxRpchdMoaCNMSxtB5ndYjrb4t7Tyil9FajpobV7bQAAOw8LeFhxmt1zV/eI/Lnq9WcAnXlq1WF0W+vtvzVbmu7c9Wq7W66duerdSAPZ48cqlc7AfRzdar2trd+br1che2ul+eqtchoLc3Xq5jW38bdubr1cwunN1quYsBYC/fm69XgLi+muvPV6uyL3+PPV6uwPhzdarKqi3N1quDKLW56vVwK6356t14AA6eznq1XMIo05uvVy2fC/PV6uIUi55qvV4L3B56t1yCWb4c3WqzgDvzdeqDiVTQ4PQvWV86wRLcgtYW+he7G/s5sJKsBXiYxNFzzb1NrMVqfLy8ZKWEAgvcB3BFuw7Dx9vD1m004q9lFTlxOCfbQU6klmJJJubm5P0nhzRXXMADnq9XO1xY89Xq8CSSLdubrVch356vVzHtPhzVbrv/V5qvVy+nm61Xubr1d89Xq9z1er3PV6uY+HNVuu7Hx5qvV3re/PV6u+er1d89Wq7A5uvV2Bz1brmOxvzVervnq9XfNV6u+er1e5utV7m69XfN16u/o56t17mq9XMXtzVersA256vV2OerVd89Xqxlx4c3FerC0l+brVYWb283XqwPKB8Oer1N8tUBoOerdN0tQTzVbqE9Rp35utVBkqdLc3XqhtKWPfm69WPcfHm61XAyKB35uvVDkqQDbx5aK1NQJKlmNuORTc1FZr+PLVqsZb2c3Wqxk3F+er1dE89XqxlvZz1erEXN7Dm69WMvz1erGzHtz1arEZLDm69WEt2Hjz1erEX56vVjLffzderA0ns5uvVwZ+erVcASe+nN16sZa/1c9Wqxlwmvs56vVEepJ0XU83WqY8yZgwPKeBzZmzniFPhOGwC8lTVyrFGAPi5Fz8BqfAc9MVsVWD1p/Evy7hvm4F6fMO/m9RqoxauR46QH/HDDpLNbwJ2Kfjyk1aKqx6g566k9ZMdXMnVjGajGqkHdFHM1qeHXQQUy/oo7e21/ieUq1MMNMIz8fE2/byteqUqKiXGn1ad+ar1ZCgDe94e24+i30nXnq9XMKyN9Gg0/W3PV6pMcTtfbYD94j4+zmq3WVIlW6fAaDtb+JPPV6sqgLqRa3ieer1clLOLWve3wHPV6shIv4kaC/fx108fr56t1595IQd/y1+HsHPV6uews26/3f0c9Xq5+WoFxcWB056vVz+yddW0J+HsP9nNV6vbO6r42J+Ps789Xqy7VBF9dbH2fHXm69Xi/mai4Hhp+fNV6uQZUIcjt4ePN16vAkWB1JH5Htr+znq9XdmFhoL+znq9WVSbC3Ya+Fvp56vV739xDabR2v8Adp+0c9XqyAE7iDr3Nxf6/jzderMgcmxvprqb6+3nq9WA7QbD3r/rcDmq9Xgx3AEH6vAf089Xq5e9YCNe1iL9hrpz1ermEABa/wAQOerVeAGl7L4D77d/289W66Un7A0sLaf0+3mq9Xe8asPov7T2sRrz1ermpJIjAPhYXF9fjz1brlYk7W90i479rdwRz1ersgGxXTsfq+jmq3XlVQ1rEDvYfHtzVarKw1uNfr0v4c3W6wgsdGOmvb8vv56vV1t8D207af389Xq7YgHQ31+vtrz1aroBbXceGn1a89Xq5XJG4G4Fxc6A/wBnN1quOgaxBJ+63gfq56t1za4te39Hw+jnq1XNZDtKJfxv8Lc9Xq5Akx2I1PtubfED2/Tz1erIguC9xqb/AKjnq3WViiuVGnxP635qvV4aggWJNvHw7fVzderkGbb3styL+H0c1W65bVBBI8O1+556t1xbt7PD+w89XqjmPab2vf7/AM+WqtchCXXcdLe09/b9/jz1erh2AUeP7OemvViLswcDw01IC/f4X5qvVGjc1jeXQhqg6htmijwsXOgtzU1qn6jwGpqDfEJAieCQg/m51N/hYcoVVulJSYXTUK2pUCA2uSLE39rHU/Txsma9TuvlRD3tW7eP6/089Xq8juza6X7+36B7ebrVeUrY6aX8f2fTzdarONn22F/2e3Tnq9XPeRYCw+P7be3m61WQS7hZBcDt4nt2+P189Wq78zW/cW9tvpvz1ervzRcXHe3625utV0JCDqe+n3c9XqwPXU9OpaRgLdvj8eer1JjFc74fh0bOzqqjxJt93LgVWaBnMPWZBuiw4ea47E6Dt48eCa1QL4xnXG8aZvmJ2CH91SR8R9XHIr1ImpxKCBGLuAe1/wBfbxwJmqFUUjq/OUMY20/vEewePFgb6aTF3opF1uP4jVuSz7Lntx8JApMVE0wmVnN2NyD9/HKbrAd5Nu9/abffz1erExazW8earVYxc2Nv7fr5utU5UmEVtW4WNDr8Nfq/hyhUBVooTsvdJsYxJw1RGwX2sLfrbjeundNDRhPS3AMFhWoxeVVsLncQot9fflSZq8U/f1py7goEGAUxqHF7EDaPvOp+ocbmrVAkxTNmO3iU/LxH92IWP1k683XqcsJyBJPIJasFm8SSSf6TypNWihQwjIdBTWeePei+H2QeVmnIp0xrOmTcg0TDHMRhpFsRsJUsR7No15SJq0xRcs0+rbB4g9Nk+iNSU0Es90U+A2oPeP8ADlorRNFlzX1i6kZ0Zv5piDRU7XtDAfLT7hqfr56KpNBXoST9rd317/XzVertmsbewfHnq9XAkGyjmq9XEDc25wdfH+zla3XMIQdALc9XqnwYfLL2U2I78qTFXCZp6psIZz+ksns+7x4yV04E08w0EEQsia/H+PGiaciKlIhRwjCx8OVrdZo12MVve1/j9XPV6sqJGoLm3bW5/Zz1br3nrb3Ln4f089Xq6ZnJBU3toB+3mq9UWeeNUsO5P635uvVCFRv90DTx56tV3NIzrsLAeNhz1arH5saKV56vVgecjRRYDsD+unPV6sZqTs07nuBzdbrA9Q7W2jtz1bqM0jubN4eztzderHvkYbfZbTnq9XhuJ7c9Xq7sFFvHw5utVx1H2fH9bc3Xq62g31uObrVSYo2kZY4wWJ8AL3/bz1bpwfCJ6ceZiTx0ikf7o1mP/AC7c9NerNHS0Vg1NTy1Z/xyfoYvz948rXqloaqW8EUoQf8AFVFHY/XIbtzVbp4ocs1yETx08dNu/wB0mPmSfE6k8qVVYJp/iy9Sn3q6R6lvEM1lv/xEcb1VcJp5hSOBPLpUWJTpZFA+/wBtuUq+yspWzXB1tfT+nmq3WQW2i3b8jz1ernus23uT29tubr1f/9Yzfca9+J6X12bduer1dHXTnq9XfxPjz1erog9+er1e0Phz1erog2tz1brvmq1Xvieer1cbC+vPV6u7Dnq9XG2luer1eIPh256vV4A89W670GnPVquIFvDnq3XA97c9Wq47B2+nnq9Smy3nPM+UJw+CVTRpfWJtYz42Knt9XErjKXdopSh1TeyjGZY654JijrTZkT5F2t7w1Qt4knwB4H3bEpxRjR23dhX3YUP1NV09ZTCqoJVmjcXDIbg+ztwjIKcDRmMdlZ0B0L23fr9enNV6shG77Xf6ubrVcA24WAIPgCLc3Xq6ujglTfm61WM2tcfHm61WNmNibXNtBz1brBArRx7ZW3G/e35c8K9Uy910+n2c3Wqxlhc6c9Xq6Gl9Lfr+3nq9WFrHVjqBz1brhcWtb9f7ear1ctdp7689Xq7LX01tz1arr7R79vG/N1uuiwC6/Xz1erio/e/hzVerpwCNvNV6kpP89/WiCSFwIPJcSJa9zcbSD4cLT/dfSneFKgBTo3DIU1Xj3Fubr1cSCDp9HPV6sinaAeer1dmwOo56vUn8z5Sy9nPB5MvZmpkqqSYWZGH3FWGoYeBHEbzCXxpUJr22ijVvow6PZeqZMw0lRWUsURMrIsotZDuAJtcqD4cCz+WoQCZMUnFumZFCnlnr50cpvKy+MSjo5I7qFlUopI7kN217349bX7QATsinNY2TQkY3gGR+o2HxxY5BS4tROu6MEq6Wv9pWB7cMHEt3BBMGntopY4ZheHYRRR4fhUSQwRKFREAChR2AA4btpCBArVOym97d/wBfDj9arxZtd3hy1erokafHnq1XFJGa/ulbaa/x5ut1iZpo0Kxi7G9ie1/iOer1cmZ3RIJVvuuGNrjt4/A89XqD/H+n1HWbqnBrU0uvufusf2X4uS9wNJ1N9FA7W4dXYVUmHEIzHJ2s32T8VPFwxxFJzhtrACH76c9Wq6Ka+9r+znq9Xio0HNVusJW3ve3m61XA/Z/K45qvViIsbD4W56t1j9pv35qvVx2KBYAc9Xq4gFdALfDnq9Xe1WWzC456vV47Tpf6+er1dantzVerrQa+Ht/s56vV0x0sNear1Yrgm9tBzVbrwe/bmq3XNZRbmq3UlZAT35WvVmDe3la3Xrnx5qt12Pbz1erwudBpz1ermQbX+vmq9XdwNTz1brvQdvhzVerlu056vV4H281W65adzz1arxbw5qt1xLAi/PV6vXNhbmq3XQ+Hbnq9XYItbnq9Xr89Xq7uR25qvV7da3PVuvbri3NV6uO/x56vV2Wv4356vV0H0056vV3c256vV3cDnq9Xt4781Xq63eN+er1dBuerdeJ8Aeer1euOar1eJtrz1errcb2tpzVervd489W66Dc9Xq7uTz1erxYjQ9uar1e36nd25qt12W5uvV3e/NV6vXvz1br1+er1eHfTmq9XgbjTmq9Xvjz1erwN+erdd7vEc1Xq73c9Xq9u5qvV19PN1uu/Hmq9XXNVuu9Tz1erv489Xq5ePPV6ur89W699HPV6vG/NV6uYB7nnq9XRB7e3mq9Xrac9W67Atz1ervmq9XfPV6u+er1evz1brq/PV6u781Xq6vz1br2vbmq9Xu/PV6vAX+jnq3XK1uar1eJtz1brom3PV6utx5qvV4c9Xq615qt12Lk89Xq9bS3PV6u1AXnq9Xuar1evz1brrnq9XEHW/PVuvE35qvV63PVuvXAvzVeriSeer1e56vV1a3NV6u9eerddfA89Xq8L3156vV7mq9XWn189Xq43vz1br3PV6uJ56vVwJsNOardcN2uvPV6u/o56vV7Tnq9XXw56vV63t56t13YeFrc1Xq4kc1Xq4X+/nq9XEn7+ardcbjtzVbriR+fPV6urHmq9Xu2vPV6u7XN+br1cdPD9fp56vVx93nq9WNrk356t10AeerVcbHmq3XVrjnq9XXY256t13r356tV4X+7mq9XRGnPV6uNj7ebr1dFeer1dG3bnq9XEm55qt165Pfnq1Xgfbz1erID4Hnq9Xr3056vVwIIHPV6ornTnq9UcknXtz1brq9uardZA3NVquV9e/N16uy9hbnq9Qe9R8ETFsDFR2amdXPxX94cTOjCaUNmDFEJ664ricNdT4LgCBqmtQKlgTtYGzEj2W1vwPEA4nhQhQTwpkyL0kaKHD814vTyz1bkJU1DXYtHuKLa+iBv8I8RrwN3FztSNlHbTXE7asW6R5CbKtLimMRxpHTqqwrKoH6RlRbhW/esSR9/GbKVOCmbogJpTTszDf7e45LQwqPjjTZIV8eWqlYCLHQ9uer1diR0+j281XqjYlP5lDLGx+0jD7weNL2GnU7ap9zZgdRjOfMSDzn5WBvJSJLh3IQkdtdvjwLqVpFCpImu6/EMHytlqjiqlWB2basY1dpL91A/MnQcYSCs06SE1Y10Impv832HSwp5fmxlmUnsxY7j9fBTbjwigxcHxGhteW2nhxbSGoMkpB08ObrVQ2qfesRa/x5aK1Xi27UHvz1eqVTMd1m5o1unFCe505SrVn3gf0c1W67vce3m61XXlqbk6c3Xq8VYiw156vVhu6H6Oer1Zlne/NV6pUcgYgk25qt1m3ew81Xq7JvoOardOmETtFiUJU23MAD7Te4Gvx4jf+w+VPtfcKjdb6+mqMHnrZCY1p5ojd9DYfaUg6FQD9/IXdMrqSWRAqrPPC4j1QrGoaN3pcFpSsc1Qt1epYsf0KDvsv3b7uHbBDGJxPwqrg7zDhSawnBaXJMENDSKQnzQBVToFHukj+JH18NNfe4nopAU6MKQvUnK2E5qzYMNo1khmpYkkjnkIIY3IU7R7u3wtwxYcLaZpE42Fmkd/XLE56psnYlTtCaVI1mkK2A94A2PjvHbi4NAeIcaTaz9poOsp5mnjzKZ8uv5EcNXIBIDqxDW3L7AD24ZqThj0UhSqThV0HQLqfUZvy2KbFqgT11OFEjaXYHx+njzK5wNInkacRRhxOWG7i6kNe3nw56vVmiU/aPNV6pIPNVusoIPfvz1erILA6683Wq5hgDz1erKrC2nNV6syHXmqtUgE81Xq60781W67GvNV6uSuwOnbnq9UxGLDm69WQHm69WZbnnq1WQXvz1erIDfnq9WQc9W6589Xq5W56tV1Y89W692OvPVqu7ntz1erkGPjzdbrkDfnq1XPnq9Xuer1ePPV6uuar1dkc9Xq656vV38ObrVd83Xq9z1er3PV6vc3Xq6PPV6uuarVcD7eWrVdHXmq3XDnq9XEi/PV6uu2nN1quN+er1evz1er1+brdev4c9Wq9fnq9XXfm69XHnq1XR56tVjtbmqtXE83Xq4Hnq1XA81W64ac3Wq65utV1fnq9XR056t1xufDnq9XEknmq9XZPN16uPPVquuer1e56vV7nq9XXPV6uieerdYyeer1ceeqte56t1xJt35uvVxLe3m69XD6eerVdc1Xq9zVergbX5at1jJvzdar3PV6uuVr1cCebr1cLk9+br1dc3Xq9z1eriT7eUr1cSRzdarGeWrde56vV7nq9Xuer1dHnq1XXNVquBII5uvVx56t11z1br3PV6vc9Xq9z1errnq1XR5uq10Rfm61WPlqvXXK16vc1W69zVarrm61XXPVWvc9Xq656vV7Xm69XA83Vq65ut17nq9XH481Va65qtV1z1erx56vVxPN1auJ5uvV1z1errmqrXXPV6vc9Xq4nnq3XE/Hm63XEjnq1XXN1WuteerdcDpz1bro3+jnq9XE25utV1z1errnq1Xuerde56tV1b2jm69XVvDnq9XRUeHPV6uNrc3Wq98Oerdcr+HPVqufPV6vAc3Xq756vV3zderlYHnq1Xuer1chc89Wq52tzderkAbac9W65C3PVqsoB56vVkBsOer1d3Pbm69XIaannq1SqwDLOIY5VpTU8ZdntZB3t7T7BxwDpqpNG1ydkChy1EKio2y1h/et7sfwUe348ZUrVWwIoRYb+Jve/h/Djdbqbtv73PVWuhYHm69UhVFvYObqtdHX4D6Oer1eIHbm69XNFtovbm69WdQvY8tVa5eHN1qutttb89Xq5205uvV4W56tVlsbaac3XqyW8T4c3Wq5LZh7pvb483Xq72i9z/Dnq1XrDw+PPVuvKh9nN1qstiBbm61XErrcc3Xq42Pbnq9XRVR2+nnq9WVADrfuND/Rz1erkUue9+er1cQCPq5qvV1axNu3PVusix7pBGup8fgObr1ILNfUfA8rrLSwH5nEFO3yh2U/67dgPgNeLWWC75dNJnHQ3RZsezDi+ZKw1uLymRv3V/dUeAUcEjbaW9lEi1le2mcL7eP0zXIDnq9XLm61XfPV6uVieardet49+er1ZANOer1d89Wq9z1ervm69XYHNVuuwPHnq9XILz1erlb2crXq9z1er3N16u7c3Wq57b9uerdd205qvVyA56vV3bmq9Xuer1d83Xq9z1aru3N16uwDcc9W67289Xq5AflzVerlYc9Xq7seer1e5utV7mq9WFnN9ObitVgZiRppzderEzhRrzdaqDNVKvjzVbprlqie3PVum+SoHN16m+WpA7Hm69UFpmbm69WMtfnq1XAuB9XN16oz1AAty8VqagSVLNpflwKoTUVnY68tVa4FvbzdarGWJ1HN16uBPt56vVw3Hw56vVjZh483WqxM/wAeerdYi+nPV6sZYjTnq1WIvppzderEXJFuer1YS3PV6sTNbvzderAz83Wq4bjz1eriXsdO/N1qsTSAaseer1R3nY3t4ePN16mDMWYMv5SwaXMeca+nwvD4BeSoqpVijUd+7EXPsA1PhzRMV6JqszrL+JdgGFmXAvT/AIb/ADepG5f5rXo0dKh/xQ0+kk1u4LbVPx5SavFVY9Qs/wDUTrFjozL1VxipxqpBJiWZ7QQf6sFMloox7LAn2nlJrdJmKBUuBcXtc3vcfE/TzVaqRtBuNB7b6c1XqzBWvra97WPw56vVkCsfeuBpr+vx56t1nEGt+zWva2p8PHvzVbrOke02W/vX0F766X+/nq9WQAn7QAt/DxB9l+erddhSuiiwPc/3+Pw56tV3ttqhtb9Rz1brJpbYmtr6a/ra3PV6s/vkWk1A0sPv/U89Xq8F26LYEDQDx+vnq9XC121b6Lft8eer1ZALjax0Pbvp8Ljnq9XPcUTautjzVer1yQL6D46W+HPV6vW7NGDr+o789Xq7KkndfTQ3+PtA56t13dbbwttddfb4fTz1arkCVUC9/GwH6jm69XNFsgAGo+N/y56vVlCq2g0+oaX7Dnq9XgLGwFwPC/3Hm69WUB3PvG5t2Pb7/hzVerJZTobix7D6Pjz1eqOWFyNO3gdO3t/bz1artR9lj7ST4fD7uerddFgtgOx7X/Lnq1XbSDQroL89Xqx+YpLXuzagfH2c9W64tI6pbsD7TYaeP089Xq5C7nTXx0v/AA8Lc1XqzG4TaBpqPpA/hz1erMCL3a51ufZ9OnPVusoLNpt972+2/Y89Xq6YeBNyfH+39vPVqsJcutlFwBcW/Xtz1errcwsBcjtYE/TrzVbruwWxkOg8eer1ZiBoT9Wmn1c9Xq4bjqU+8/T7ObrVZLFT7wudP1+7nq9XD3Ddm8fj9X589Xq47htJJHjoebr1c1LE2iF/o/XtzVerImzdZh9Ouv1nnq9XmdjbtftpzVbrMFHc9j7D/E/w56t10bKN1vH6/u56vV2r2dgWuLXOv7Oer1Zd37zagAX15qt1iZwrFtvh4dv6OardcZHIUFjtB9o1H9vN1quE9R8mg807Af8AFe/3ePPV6sMNLiVe94YdqXsXluB9Sdz9XPTFap9p8uUtw+IH5lgbgN9gf8ANPv42VVulHFTpCFjU7QD9nw/K3hylerOYyyj91RqRe59n5c1XqyFmLbblr6C5/h/RzdarwsTe1jbW39HhzdarIAdS19Ae/wBH6/Rz1erzSKB31Xv+vt5utV08jBAp0+A/Lm61Xakg6jt7Pbz1armHbaSbj227H283Xq806qptoAPH+PN1qmqsx+kpr7jrbXxt+v8AZzcVqg8x/qXh9ArbpQDa9lIJ/LjoTVaBnHOp+J1jFKAbRfVj3+7sOPBNVoMK7Fa+udpayQufazfs9nHIr1JiuxyhogWkkBN+wP7fHjgSTTZWBSKxDN8810pRtB1vxUlsDbSZTk0jKjEKqpYmZjfigCKTkzULedb/AJaX+PLVWsTTXPvc9Wq8zFx7f10PNV6ucVPU1G1I0JPsHPTW6V+D5AxjFXVY4jY6j+/jRVVwmhqy/wBFliQVOJlUTQ3J0+86caKjTgTFLiH+oeWG2UaiqlXwRd2vbudONU5WGbNGYsSBp8KhWlQ+wbmHwue3PV6uqPJ2I4m/n17yTMbm7XP3f2ac3XooScJyBAkaO8ZDDW/1+H1fnyhVTgTSuqYMr5UpTWY1Uw0iL+9IwX+Pfjck1aAKBHNPqgyFgO+kyvC+JzD94DZHceO5tSPoHLgVWaLHm/1F9Sc1b4YqkYfA2gSnFjY+Bc68ciqzNAdUzz1s5qa2RppCbszsWbX4nXnq1XgE26fw5qt1yuRqB3HNV6unuF3L37c1Xq6EbM1jzVbqVFSu1xt5qa3E07UuDTSnfLoBxoqpwJp7gwqmiIJBYn9e3GSqngmnZIUQhQup7cbq1Z1jiF/MPt+OvNVqsoIjBUHv8eer1RYwkLFpmAv29o56vV65Y+949j/b7eer1c7xau7X9hPNVum2WphDn/CfZzdaqCaxrkk/V4W56vVg892N2sANb2v9AvzdergS7qSPhf489W66VTbv315qtVx8xAd766Hvzderg1QP3B2789W6wmV5Wte51/W3PVqukj3C0pNtbW9vsPN1uuREZGpvz1erwOmo56vVxu37v589XqyxRSTOEiDMx8FFz9w56vU6HBZqceZiUkdIvslezH6EF256a1WaJMOWy0sElWdPfl/QxfTb7R56vVKE1bITBBKEB/3Oijtf6ZPtHmq9TjRZYrdxlWKOl/15D5kh+/x5oqq+mlDDlqiDb65nqX/48Nl+7txuavpp9jhjpYzHTosS+xRb+HNVbZXIqT4i3b+7nq9XMCwA738eardcdAx2nv4eP5c1W6eKHBMVxEFqKnZ0X7RtoL6Xb2D6Ty0VWaYMUxrLeATvBjNYrSp3jgPmE/D3Tb7zzYTNV1RSYkzVimMiSDKOGyCMi3nS6EH22Gn5njwSBtpoqnZX/9czd7jX7uJqX13rfnq9XWvPV6u+erdeuPDnq9XXjz1erqzX56vV3b289Xq8LezXnq9Xr30789Xq6Fj8Oer1etz1er3w56vV7x56vV1r9J56vV0bnnq9XE6HXt489Xq8dp5qvVxIAvz1ergVF/Zz1ep+wDNOYcq1S1GB1Tw21Md7xsPYyHQ8ZW2lz7hNPIcU3sNGSyt1/wALqwlJmaD5SbQCWO5iPxa+q/w4HXrEjFGI6ONHbd2FYKw+FD3Q4lh+IxCooZknia210IYHx7j9RwjUkpwNGoxxFTioDFr3Jt31t/dzVergtwpZvG9/2c9Wq4H7RJNxbUctWq428GPPV6uN9rbr/VzderKNBrzderiQL69+erVcFudBoDz1brG5Ba456tVxsL6c1W64jTS+vbnq9XPTxv7f6eer1cbg6Ec3Xq6Y/V/TzVerhcL356vV2xuL/r+fNV6mI642rDQiNv48Lj/dPSnOFPSnQ37cMabriTfUHtzderFIQvvfV+p5qt1nRg4H383Xq8t/Dw5qvVmUjW3NV6o1dDDVU0kFQoaN1KkHxBFjxO4kKBBrYqor1AekfqLUO+M9PYHxOjkkeRaeNwJI7m2wqbF0+g8jcZetBkbKJ32CrFNM2Rcm9aulOWo8P6gyNR01ZudP0hDKAbCNwDYAd7Dj3clrbhNJxraGNWE+nrFcXxTAZZKos1MrARuxPveBK38OCjL5gzRu0rUKMmlte1vr4I6frs9rc3Wq4NqSp0vz1brEzBVJHsva3PVuvRybo1ZyASBfb2vzdarkC1ytrADTXx8fu5uvVGmlqQ6rCoJPcn/D428O/PVusVVQUmKUZosTjElx4i/3H4ccSop2VQiaCLG8g1dLepwMebGLnyz9of8AEfA/Rxel0K20mUiNlIC7oTE4IYfaUixH0jiqma8LMPc/Pmq3WPct7N3/AI81Xq4tqf1/XTnq9WMhj37H9b81XqxMouSvPV6uittLXHPV6sZta3N16sIQIzOguzWvqfDmq9XLcLfE89Xq6J3AX8eer1d7hoV5qvVjNu40tz1ergddT37c1W64n77+PNV6ugW7nUfr+fPVusilluNbcrXqkRuDqfHxH8OVrdSVIYXvr7Oardch7eardclK3sPr05qvVzv3B9vbnq9XXx789Xq9ceHNVuu9wP189Xq6vrYX5qvV2T7OerdcSdear1db9T4c1Xq77D8+er1eLkjnq9XEHU81W673E6c9Xq9ut3PPV6vE3Pu89Xq9u8RzVerwuT4c9W67BDajnq1XLwuOar1eL89Xq4lr89Xq9uF7c9Xq439vPV6uydQCeerdeuPHmq9XG/jz1erssPv56vV1c+PPV6ur+HNVuudzz1brsd+ar1d356vV1oe/jz1eru5HNVuuVyeer1eB9unPV6vXvzVersHTnq3XRNtTzVer2489Xq9fmq9Xr681W69c89Xq71HPV6uxrz1brw9p5qvVyt7eer1dj289Xq7+HPVuu++nNV6vannq9XreI56t13a4vz1erlb8+ar1eI56t17W+nPV6veGvNV6u+erdeuOarVdDXnq3XtTz1er3PVuuViearVd7dOerdd2HNV6urgc9W66LAa89Xq4lideardeB8eer1dam+mnNV6uyD4c9Xq52vz1er1tdOarddc9Xq9fnq9XQJ5qt16/jz1erje5vz1br3w5qvV645uvV3e/081Xq98Oerde781Xq6Pt56vV1bmq9XreHPV6uxz1bro29nPV6uu2nPV6uvp5qvV1fxHPV6uJPs56t1xJ56vVxJPNV6uiL689W68R7Oer1dc9Xq9p4c9Xq8TbXmq9XuerdcSTzVero89Xq4nmq3XC19Rz1errtzVbrx9nNV6uJ9vPV6ujbnq3Xr+PPVquBJ5uvVxseerdesPu56tV7trz1eriT7eer1cDzVbrq5trz1er3Y89W69u8TzVarju8eerdda3789Wq708eer1ce456vVwIvr7eerdeI0sOerVcde3PV6uY+PPV6uWg156t1jYg81WqjSE81W6jG/jrz1erHre1+er1di/fnq9WYW9vfm69XP3bannq9TLmHbJgdWgIv5T9+3bx4059pp1G2iCDGaebNiHF6Py5nVUjlPvAEHcAPZfx4DrpMJwNCxg40bvIufMlYFl3DEFHPW4hApU06RsFU7mtI7EFWAvusLngIXgaEAE0LTTzQZQEtTC9PRqU+WTbtJdyWkksdLEnW3BBlUlyia/gJpKyYhEIdvw5KooBGmdsSiL6nUcvFVrmlZG3Y689FeqUsyt28eUrdQ8Wljjw6aZjcKjH8uNLMA04gSRVWXUbF6DAcfkrcIhM9bWymJEB09wWW/gLA6/DgPjVt2Chgk6RSFwjKEsldJieaLVFUNzRtqFQXGgB8Lk88XIECthHTVlHTdVw/A6WghIIiiTt2F9T+fBcwIQKCbxlRoT3rVVTvN7cVUlpqmxaFGOt+Wqk1Clxmna3gQebitVlixmEgbm156K3NOMGJ0+8Hdb9fz5qK9NPcNbDJojKfr43V6mCUn6eaq1SFe+g56tVlvcfTzderux56vV4W8ebr1cvLQfDmq1XA2U+3nq3XEzbe3PRXq5Cr01H3crFWpVZKaaszNRwQqHBcAgke6D424U3uDZpdbYrqN1ywimqsMqY6+D5qiSTz9oexLtH9hlvqgI1H0chtz7sKkVrZRBMxUD4WIad1jigijlkLAgnzCPLQADuxux+HDNoTXlmKL9h+YUx7E5sLjYM9Pvdn7qjN2iDr++qDuPHTgi0aBNFWrUYpvzIKbB864LWS3EdVvp3k36B2IK7l8A/s7X1FuPN+JJHRTasCKWOeMMwxVGJT0kbxEqs1u7KPsk2PdCbgj43HGWFnZNXcSKBrE+nWD0EW6mijWBpN8EyErtLG9ntoQT424dJfKqLVNAUJnSXMlbk7NFOnmhVVlViBZdpIBDnsRxUlUGaTLTIirXcPrY6mnWWPVWAI+i2h4fgzQeOFOseurc3WqlqwHfTnq9Xe8c1Xq5h/b256vVmDa/dzderIpPbmq9WRWtzdeqQh7crW6lCw1PK1uuXNVuuPjzVbrIPv56tVmRh489XqlC57c3XqyLfnq1WUFubr1cxfw5qt1kBI+nm69XK5789W659u3PVWu7nnq3Xd+brVdc1W69zdarsX5qvVzDEac3Xq5qdOer1d/Tz1arvnq3XjpzVerie3PV6vDtrz1ervm61XfN16vfDnq9Xuer1dc9Xq656tV1bm69XDnq9XEjnq3XR56tVxNu3PVquGvYctW66PNV6ur89Xq9fw56vV7m69XV+erVdc3Wq9z1arhz1WriRrzVerHY3vzdariw156vVw56t1wPbnqrXE89W643Pbnq3XH6eerVdc3Wq9z1er1789Xq656vV6/PV6vX8Oer1cL356t10T7Oer1cTz1arrnq9XRI7Hnq9XAnx5ut1xPfTm61XHmq1Xuar1dE83W64sbjXm69WPm61XXK16vHnq9WMjm69XDlq9Xuer1e56vV0eVr1YTcac3Wq65ut17nq9Xuer1e56vV1z1argb81Wq4Hm63XXPVuvc9Xq9z1er3PV6vc9Xq9z1ariebqtda83Wq4Hm6tXXNVuuuarde5qvV7nq1XXN1quueqte56vV1zderiebq1cebrde56vV1zVarjzVVr3PV6ujz1eriebq1cTzderrnq9XXNVWuuar1e5uvV19PNV6uN+bq1cT8Obr1dHm60a656tV1Yc9Xq4WPPVuuvH6Obr1dd+erVdc9Xq6OvPVqurePPV6vdtOer1dEc3Xq7trfnq9Xu/PV6vWHfm69XW0c9Wq7tppz1ervm69XfPV6uQFhrzdarsDw56vVyAJNl5utVyA5qt1yA8Obr1cxz1arkBbXnq9XO5Hbnq9XEnbz1ersG5sNSfDm69Ql5HyJiOZ6ndGto1tudvsr/SeOARtqhM0bzLuWcMyzSfLUC3ZvtyEe8x+n9nGCZr1KJQFGwD6+VrdZIwL7fAW5qtVNW1rc3Xq4abxr356vVm2MzBiTp4eB+J5utVl0/v8A6OWrVdgHnq9WQAgWPN1quYH1X5utV2F+NubrVctouCebr1ctCOerVeAGt9ebr1ZUFh9HPVqu2VW0I08ebr1YoacCpaQEgdto7X9p5oCt1MKnXby1VrsLoL6nnq9XILprzderJt015atVxKjw56tVwKgePPVuuwotc89Xqyqii1uer1eO23NV6uDGNAGc2ubf0c1W6j1UkUFOampkWGKPV3c2AA76+F+WAKsBWpii/Zu6qSVHm4dlImGJi2+o/ee/igIuNPHh6zaxiv2UVOXE4J9tAxqzEsSSdSSbk/E8O6LK5hbc9Wq7tcac9Xq5AW56vV3bnq9XLb489Xq5ADmq9XLm69XfPVquwObr1dkaX5qt12Ae/PV6u9vs5qvV2Brz1ervw56vV3z1er3N16uQA8Oer1ZAPHmq9Xdrc9Xq7tz1ar3N16u7c9Xq7K256vV6x5uvVyA5Wt1yA8eer1d256vV3bm4rVd25uvV3YgXPPV6uzpzVerEXA5utVhLX5uvVhdwOerVQpqlV56t01S1bNzVbptkn1ufDm69UCWpA5uvU3POWPN1qsBbd315uvVxLW7c9XqwPMF7c2BWqgSVBOi8cAqk1FZz+93+HL1qsRYc9Wq4F/C/N1quBb2683Xq431uOer1Y2kA+PN1qsLSc9XqxFr89XqxlrDTnq3WMsL6duer1Ymc683Wqxb76Dnq9WFnHfw5utVhaQnTnq3WM3Olrc3Xq438TzdarG8th+enPVqojTsdF0+vm69SbzLmjL+TcGmzFmqshw6ggBMk9TIsaLbv7zkD6u/s5omK8BVZHWT8TLAsOM2BdBsO/nFULqMSrFZKND2vFHpJN7QTtU+08qZq9VgZ/wCoPUnrBjP9YOqeMT4vOrBo1lNoYdfswQLaOMeywJ+PGtlbpOQReXG8aH3SBuHt8QPgOer1ZvJs1pBqLCw/ZzVarsRlRbQD6+/1c9W6yBSBdtPv1v8As56vVmC7QVPftbuPo56t1JAVQBeyr7P17c9XqybWYWGoGo+P081W659jt9vh3vz1erkFN7IdAL/nY/UOer1dXIS7W8L/AA19nPV6vbS2qgMb6Dxv8fbz1erKI1C2uDp2B7e3nq9Xt25wttLDTsLfSfZz1eru1wLA69j8PAc9XqzWIFvEfAHvoTzVerwGm0m1vE/0c9Xq6GhO0X73J9nfm69XD7Skn3l+jvzVerkt2Xcthpe5+HPV6si/pQGbVfjfX7uer1dkK5MjA3Hc+z6+br1ZSAlj31FraePcn2Dnq9XI3BCkg3/L7/Dnq9XgpZrOe/b9fbz1erIq2+z2NvYL/wBvPV6udyoIU7vbb+36eer1Y920Am/sHjr9PPV6sQax2+A8L9h38Oer1cjIwFjY9vAa/H4a89XqwbpCLnT+/wCnnq9XIoCSp8fbz1erkq2BB7m1+er1dhLDQ2NtSeer1ZEQ2I7kE3105qvVmQbr/Hw+Hgfbz1erKTb3iBoSdf289Xq5MzX1BAGtvhb9vPV6sN7+4ut72/X2c9Xq6HvnexuT4W1I+jtz1ers71AFvuv9fPV6vB9uii17j9Seer1c1CrYkAEeB9n089W673e6do9ttf17+PPV6uBZn0cWB+Nzpz1argsfm6HxFxuP9HPV6sgW/vNrawt9HxGnbnq9WawKXOgsPhz1ersMq3FrkfT2+v8APnq3XdgSNQfYO3NVuuakKAPj9P0G3w56vVzXaguO+pu369uardcJNttSbj2j46c9Xq7JUBg+o9g/t56vVDkrUEhp4bvITYIi7m79zbRb/Hmq9UunwTGqohpmSmW+oB3yfV4Kfv5Qmt0paXB6Smk+YRmaQgXdzvb7/DldVep29xFAJLXtr435StVyKufdJCg+C/089Xq5Iqn3XAP6/s5uvVyJW2p+H94+jnq9XbaEa6ezXm61XZa2mh18Bz1erjvI1Nu3h2/Uc3Wq8Gvfebm36kf083Wq8rgDYR7dL+Ps56tVhlrIYftNYDX6x/RzdapMYnnCkolJZ1HtueOhM1WaCXHeqsEbFKZjK2o0/hx0Iqs0E2LZ3xbEtymTYvsX2fT48dCa1SHqsRjUlpmsT7T/AE8dAqpMUl6/OFJApWAByb8fDdMFyKQ+IZnrKo7S20HwB4pCQKTlRNJ6ad5HLSG7fT4+3jlNVgkey7fZbnq9WAyHw0I56tV0Q7sCBqew/s56tU9Yfl/E8RcGGIj9fZzUgVYCaFnL3R/EawrJUqQO/vG306caKp2VcJoU6XKeSsrgDEZUllUX2Abjf6r/AJ8ZmnKdP637V8jLtCq6aPILn4e4NNPjzVbioz4NjuYGD4pM0t/3RcIPoA05Q1alrg/Tke75id/aP4fRys1fTQgUuWcJweDz8QaOGNPtNIwA9ouSeUmrwBQdZn9QPS3KIMNBIcQnTQJANw9li50A5YJmtFUUWjNvqkz3jhaLAUjwyJtNyjc5H0nQfUOO6YpvUTRc8YxrGMbnarxuplqpT4yOW/j25uqU0Esfo56t1xUAt+vjz1brtlF7trbw/t5qt1JCjy7roOar1eWnZiNw7nla3TnT4dJNcKvf28qTFWAmniHCEQjeb/D9fZxoqp4Jp/jpYojsWxI8be3jdOVzayxEj8hf7zytWrhT1cO7y4m1/W/K16s4jYnQG3wP8OarVZSY1A2KF8Pj9PNV6oslYkVxuue2g/Lm69Te9eimyrqO1+er1Rvm5WFgdpt7earVQ3mdjvuT+uvN1usdm1LWAP589Wq5rANhm1IvbTtz1ergs0arc6ewX56t1g86x/j8Phz1erzSuyBR2PN16sew2uzWH7earVZEQd+w/hz1brvet7+znq1XiSR9PN1uucUDyv5cSl2PgoufhoOerVOjYNJTr5uKSx0ot2kb3vqRbseardZUhw9Tenp5Khe4eZvJj+77R5qvVLWor5gaSlnKKdDHRxbe/cGQ+8fv56tU54flWuD+aESnLaF5Dvk+nW+v18oVU4EmlJDlrD0bzK0vVMf8ZsPuHK6quE0+xRRU8e2mREAtbaLfQNOaq+yuyP8AHqbm+unbw+PNV6uP2gT3t8f2c3Wq4+O0E/QObr1TKTD6qrlENKuo7k6AD4k6D6zzcVUmuFbW5PwOQpmLFU3qCfJpR57k+y6HYuvtPL6abK6TVPm3G8TV0ypgm8N9maoudv8ArBRZb/TfjgSBVNRNOsGT8/Zgg+XzbjMlNTMbinjawYnv7q2X7+WkcKrjSjy90wynhVYpqKc1AUhmV395h7BbseNzW6ELDsCrcSm8rC4xBEpsEVfC/c/Dmpq1f//QM0ddfbxJRhXr+A5ut13ovPVqu/yH089W694c9Xq9oTz1er3PV6uPcXHPVquxfnq3Xri3PVquvCx56t1346Dnq9XQt356tV2b9+er1cfo56vV7w056vV7nq9XDbrcd+brddW8RzVaribjtz1erjp489Xq4Wt256vU95ezRj+U6w1mAztCTbcvdG+BU6HjS20ufcJp5Cy3sNGRyr6gMLriKXNcBo5uwlS5iYkW94HVf4cDb1iRijHqo8buwrBWFD1heK0uK0iVVJOk4YXBjII/LhEQU4GjTA7KcLroebrVeYWYE2+/lq9WPxsf6Oer1c76aH9Tz1ariR483Xq4gm1+er1Y3Fze+v5c9Xq4HQWvz1aru9/etqeerdclPPV6sZvb4c9Xq63g89Xq4DQ3789Xq6kcak9h7eVJit0EuK9ScmYPm80WKYhDCVp92rg92tYWvc8IS+kOTPCr8IoTqGupMSpI6+ikEkUqhlZTcEHXh6khQkU3UzSxBGvtPL16os5sm72frpzRq1dwOjJYEadhzVeqWCCLnt7eerVcZJ4KeMyTMqKBcliAAPr05QqCdtbqPDidBX07TUE0cyqDcxurW8NbH+PGdaVjAzXq50Cg0qlR9fKt7K8aY8zZYwHMsMVHjtLHVxK4O1x4+3id5sLia1E7afaKgocOpxSUEaQxIAFVRYC3sA4uSkJECtVPUkC17eHHq9XZ2gaeHN16sTdxY9jp/Rz1broEAG/7f1156tV66qLDQE83W64WsLDXTx1Px56tV64D+J05uvVzFgfh+v583XqyFgUswueerVJTHcuYRjsLPLHtlDbRIBtYHte/jx5LhRVSgKoGcaytjGBTsWjM0Ci/mp8fAgfx4YpWF7KSFJTSeWWORe3HKpXjcAHvfmq3XFrFdTbnq9WJlsQbfHnq9XAka+znq9XAj/D2v7OerVYCbNYjv2Phz1brr7QsRfnq9XC9m932/nz1er19w9nNV6uN9L/w5qvV64tpoLc9W67Nj3056vVxNgf6ear1dE69+/fmq3XlOgGoI5qvVkWoKkg3017ft5qt1JiqEkG5TcHla3WcEEG3K1uuzfsO3PV6vX8b9uer1euBzVeru/3c9W663jmq9XZcc1Xq63aa89W64knmq9XRbTt9XNV6uO9+57+PPV6u7gjnq9Xtb+z+HPV6udzbnq9XQ07Dnq3XIWvfmq9Xu9x4c9Xq8Xt356vV1uPPVqu7g689W647hrfTmq9XW6+oHPV6vbuer1eLeJNuer1dX5qt16+unjz1eru9/hz1erju5qvVkBHj9XPV6uwx7Dmq3Xt1uerddk6c9Xq8B7Oar1dg89Xq73c9W69fwPPV6u781Xq6v4jmq9Xrk689W68SPHmq9Xd9Ljx56vV373hzVbrsC/089Xq5ajmq9Xd/Zz1ersDXnq9XK2nPVuu/hz1errXtzVbrlY31056vV2Lc9Xq5CwuPbzVerq9jz1brw76/Vz1eru47c1Xq6v4jmq3XRY+HPV6vA256t14fRzVervnq9XfPV6u7gc9Xq63Hmq3Xt3PV6vbiearddc9Xq8Ceer1eC81W652+/mq9XV7C/PV6vBt17c9Xq5d+er1dX9nPVuvHmq9XVuerdev4c1Xq4N3+jnq9XV+erde3a81Xq93HPV6uXPV6u/o56vV7w56t17481Xq9b2c1Xq6+HN16uuarddc1Xq6Jt256vVxJ56t1xub89Xq9cHTnq9XG9+3NV6uhz1br1+erVeGvPVuuNie/NV6vduer1dc9Xq4k89W66vzVer24Xtz1bribHla9XE99Oer1etzVbrrvz1brgear1cT7Rz1eroC+p5uvV3tsfZzdar1uer1dXvz1brj7Dz1arjb2c9W642HPV6uOluar1evbmq9XC+nPVuvWPfnq9XL3e3PV6uOl789Xq618OarVdHm69XC+tuarddEi3N16va+HNV6u+3bnq9XmHs5qtVhaO2vPVuo7qq99Oer1QJaqOPQc3WqhNXEmw+rm69XQqZO55uvVlE7kc9Wqd6TBKDGMOl/mFSIEsd5btbx4S3DxQdNGbLYUJoi3VjPvTPKchocPwGavlWTaZpKnZd9blQBcADX+PA240tzjFCFtQTSuyP1m6HS5LJyv85HidEV82gxKMHzA1y6UdUvut8FbU+HA0/brQcePs/SjptwKo2XTzqV0/wCquDf1ZwSQLJGt1ilVldHUXMbKxI7fvKbeziu0JaWOFIrlOpNIWrgFHO9M32kZgR3trpyXEK1Caj1Q0mKTsxO+9tOKKZrEpkX7J7c9XqkLUzqbA81W6wYxVSNg9UJWuPLJ4je+00pa+4VXtLhtPT4hLjdWu2SRzJ7/AO6u82IB07DgLdPChg2MKCRscOYKiTD6HfFTrsLt9ouCzEpp4W1+jj2nTVZ1Ufnp5j0dNhFHBUAhvIjOh8ALD8uC1jFAoKvYKNKLNedIMFw96trBIwWZibADi5KZpETFVl9W/X0mWqyXDss0/wA06G28namns8SOHbdtO2ilb8bKKliP4jXWt5G/l5pqdT/x1u7aj7Xs4t/KppIXzQjdM/V76rOqMGIPlQ0E4w1A8okhAJupYAW7XAOp04ytpDe2nUOKXspqy9+JX1QilUYrQUE4BsRtdD31GjW44bUGqC4NGv6d/iJ5dxpkizJhL05NrvTTBh/yC9j+fEC7Q8KVpuAaPdkDrzkPPKImDYgnmt2imPlyfQA2h+o8LFtFG2l6VhVDxTVpkF7kHsRxNSinWOpYi/N1WpHnEjvzdarsMxN9eer1c9Roe/PV6vXIOp5qt15tjA356t1GYC3uE356vU85KxCHDM20dXMt2V/dAPiRb6+/CS//ALmaMbT76WvWo4ZHkzEsTxZV8mB3ZXB+wwTcu4j6NeQ9Go+tSEnCqd8xTZ/6sBaOgl+QwqN5C0n+6zq7HbY30tc6juO3BK1pYxOJ+FMLBc6hS5wTLWDZOwFaOKCO1MCxAFi6KQQvxbW3LFZdM01pCKBbqvi2D5hjNJhqPLsCBffAkjYe8jhjobHQ+PDa3SUbaROkGunzTPjmXqWtjDSBltMQbbHUhWUg6Gx1v4jlg3oUa0V6hTRhuOLV0Vbg1Y5L08rK4bQNGw3KyeK3X8xpxWUwQaT6pwqHl3HaOkrFwevd2JXdFI+vuE2XvqbcVxONJzVufT8znLVH57+YBEnveBG0flw+RsoOr20IazWPHaarKJDfnq9XXmakc3XqyCS2o5qvVmjl8ObrVSRITbx5qt1mEgtz1erOsgGt+ar1TEdSOVrdZr8rW68faOarddi/fnq9XMG+h5qt1KRtbHm61UhW5atVlU89W6zISOer1ZfG/PV6uQGnPVqvWPcc9Xq7F7a89Xq756vV1z1ervnq3Xhfm61XY56vV7W/PVusgbnq1XIHmq9Xr83Xq9yterrm69Xteer1d83Xq75utV7nq9XXPV6vc9Xq6N7c9Wq4X8fp5uvV0ebr1ceardcTz1ariQeerVdEDw5uvVw56rV7nq1XR56vV0eeqtcbnnq9XROnN1uvc9Xq4nXnq3XR5utVwI56tVjI9vPVuuJ56tVjIsOer1cDz1brrm61XXPVqvc9Xq489W69z1eriWPPVquifbz1Wrieeqte156vV1z1er3PVquJ5ut1jPN16uPNVqvc1W69z1ergTpy1ergTfm61XHmq9Xuar1dHtz1erGT7OWr1cebr1e56vV7mq9XXNV6sba83Wq4c3W69z1er3PV6uuarVcSfDnq9XE356tVxPfm63XXPVuvc9Xq9z1er3PV6vc9Wq65utV1z1arrm61XA83Vq656t11ytbr3NV6vc9Wq65utV1z1Vr3PV6uubr1dHnq3XE8tVq656vV1zVerrnqrXXNVqutPHnq9XE83W665urV1z1erieeqtdc9Wq6PNV6ujbnq3XVjz1bridebr1dc3Wq656tV7nq1XXPV6uiOerddW5uvVxI5uvVx7i/PV6vW56tV63PV6uubr1e56vV3z1er3N1qvc9Xq9bnq9Xdrduer1d/Rz1arsC/N16uwPDm61XPmq3XID289Xq5W8ebr1cre3Tnq1Xf0c1W68WA7c3Xq7jR5G2oLnmwJrVDd0/6WT4ztxPFgYqYjS4sz/R7B8eXJ003to0eHUFFhtKlFh6CKKMAKoFv7z/AB4xVqd9LW5WvVyIsQvPV6ssfvduer1ShbUjnq1Xe0fQTz1eqQq2W3bl6rWXvoebrVdgG1zzdersKCtiOerVZQLWvpy1arkuvbx56vVyt7RzdarsqANBz1ersKALjnq9WUDxvzdarlew5uvVyRQtxz1erKB+9zdarvYL3PPV6uYF9DzdarkV/wAI5uvVxIBNubr1cdvPV6u1UdvZzVerJoO+lv4/Vz1eqI0wMgp7FWe+29tSPZys1aKSeZs84TlSMpifv1YPu0yEMzD2seyKfjr8OK2mVPbNnTSdxwN0WnM+cMazZU+ZiT7YVPuQJcRr7P8AiR+J4JWmUtbPbRItwubaTG0dzxVSeuQAHN16uVr6c9Xq5bRz1erlYdjzVersDm69XfPRWq7tzderkFPNV6uwNOer1c7c1W67tzdar1tear1e5uvV7nq9Xuer1cgDa/PV6vWPPV6uYFjzVermObr1d6c3Xq7tzVerlbXnq9Xduar1dgW056vV3bnq9XfN16u+er1dgc3Xq5W9vNVqu725qvVjZ7d+WivVgaTw5uvVhZwO/N1qoktUiDU81Xqapq25056t02y1B8eerdN01Tbx5utU3SVBOnLV6ohck3HN16uJJ56vViaVRzcV6oUlR7OWAqk1EaRmNzxyKrWEvz1arEzfqebr1Yy3t56tVx3+J56vVjZ+br1Yy+nPV6sZb289Wqxsx7+3m69WIyEi3PVusLNYW56tViLi1xzdergXHjz1erEZNbHXm69WIsT3PN16uN7c9WqxllXU6c9XqiyVQAsvfm61TFjmOYVl3BZsyZmrafDMMpQTLV1cqwwoO+ruQCfYBcnwHPV6qyutH4leVcJE2BdAMP8A57Vrdf5rXq8VGp9sEGks1u4LbFPx5QmrxVW3UPqF1K6x4ucd6qYzPjE6m8aSHbTw/CCnX9Gg9lhf2nlZit0mIKVI4wqgW8Ba4+Ityk16poRbf4bH6D9Vuer1ckW1tbJ4Hmq9WUINpBOg0ue9v283Xq78orckAE+F7/ePA81W65hAgt2P39vhz1erPGSo2i2nt08bW+PPV6uS9xfWw00v9HPVuuQjkUAi+vY+J+B+vnq9XIqqvZdSbH4/f7eer1ZAGAC3OtiLHTmq9XYQKSIz9Hw9p5uvV4EsRHYjQ/qTz1ermRIw3Ne/cfx56vV2uuo1OvYD+Pw56vV4XPYm3w/iT4c9Xq5hxb3iBbwHbX87c9Xq8QVJJuOx1Pt5qtVwvtICL9A+u9tdOer1eJP71tbd+31Dnq3WUBVJ2XJ7dvvsTz1erkFK9z7p9lvy5uvVyO2wVT2Pcn4/Hnq3Xgyv27eH9vPV6swjLA6D9f4/Rz1arse9u9o1J+Pa9zz1err3WPgV9vj8Nf289Xq9uB08Ba/9nPV6uPvMRpYD+79b89XqxsNCRofb2+vnq9XSqqa2t8R/Tz1erjYgXXU6jnq9XMgAjufab2+n+nmq9XZYt9kW9ns56vVkRQfcXQ9v6Pz56vVnGxQAxAHcjXt8fhz1ersBXJAvb+J/o56vVnWy/pNGPsPh4c9Xqxnbv92xF+/1fxHPV6uo1J91CdfH+jnq9XtpYbbnx5uvV1GUvrqTqLeH089Xq5mS2ot+vh/bzVerixuSQLg3+Gvx56t16x3An42t7fb8Dz1ermLEXUd9L/tHPV6uyza3O0H7/gOerVcmb94gKTr8PZz1brFdUIVTu0/U89Xq6UtIt7/atbXv9B5qt1l3BPeUA6d+/wBN/bzVbqSIJxB5jKBfsTz1brFKV1klbtqTe31a6Ac1WqwwCpqif5VE0qjTefdUe33z3+q/PExW6e4cr7lD4nN5g0/Rxkqtvib3bjRXW4pR09NR0UYSBVRfYq20+PjxqZrdZj5hH6Abh7T2/t156tVz8oEbZDex7Cw1Ps9o56vVyKA6iwH8fb+XN1quRVfpUc3XqxggAWPs7D9vtvz1arwkJtttcdzbXm69XQII/SeP125utV0zqO1u3s/XTx56vVikkCDeSNB/d35utU1VeOUlINSPZYd/iB8eWGNa2UHuOdRsPoFKrIATqADc/Rx0IpuaCDGuqFZVe5S6X7Enw8ePhMVWg2xLHq6vJepmJB9p/Z4ceAqhNJmqx6jpF/SOCfZx0IJpsqikbX5wc3FINnxPj8Rx8N9NMFykhVYlVVJvK+nFAEUwTNNrPZve8P283Wq4GRuy6+36jzdargxvqfb4dhzVeqRT0dVVMFhU6/d9Hx5omK3FLzBOnOMYsVIjY/EiwPG9dXCaF7DulmDYNGs+PzxxW/d3XJ+rv343qmrRSnhxnA8Mf5fL9F5z/wCNxtXQeI7243Vq5Bs0Y9J5U0jJGbe5ENq6a/X9fPV6lRhHTqSRt0y2Ld+/38qTFXCaEnDcj0FEheXaAupJ7D6/ZxvVTgTSdzD1V6XZEUx1lZHPOlyIoPfY+waaD6zzUE1aQKLvmv1YY1VbqbJ1ElIpuBLOdz28CFHuj8+OhNNFVFnzHnnNWbJTLmKvlqB/hLEKPoUacvEU3M0kmlWwCDtz1arH78hsdB4Hnq3XYS5G7Xw56t1lEI26gA+z9fZzVbrtIWY3YWtr256t1LXD6iZgWF799NOUKoqwE09RYQR9o/VxoqpzTTnFh8K+7aw+jjc07ppwKJTgyvoBpytWqFBWRyTbV+sn283XhU8SJc+Y1h8B4fRytbrBNJTyRFYyQRr9PNVumpFEbh3IBHY81WqmPVuw8tSe3NV6ojNKbEkhewvz1ergysxBJ56vVhY99h0/Xtz1eri0hiPveHPV6sLz+7ci30c9XqxrLfwufjzVerIJn2lSfd72F+/PVqoxUMCCbG1+3jz1brkuuo+Gvx5uvV32tb8u/PV6ugDfaPz56vVlihlmfZErOfYAT/D281Wqcmw1qU7sVmjpR7HPvfUi3PNV6pdPDRkbqKmkqbf7pOfKj+77R56t1MiqcRmLU8T2U3Hl0abR9Bf7Vvjfmq9TjRZYrQdwSOnv3Zvfk1/X28pqq4SaUMGWcOSz1Bepe/75so/4EcpqpwJFP0SrAnlU4WNQNAq2+vlavsrJox227anmq3Xa2Oq6g/ly1argXUmxN9PAX++3N1qnSjwLGcRVp6Wmby1GsjDagA8WZrKPv5aKrNNtViWSMGjcY1iyyzp2p6NDMx+G/RF+88cCabKqj0ONZhx8NS9PctkKdPm6wl3HxVRtjX7jy4ApoqJpcYB6eM35rh+czni5jAJ3wKSot42I0v8AVx0CqE9NChlHpHkDAXRGw+KeJGu87XLNbUqC2gI+jlsKoZ4UtsWwRKyuCZeo44KS91JsPDubC/Kk1ZM0zN0/q6mc/MPFHGbXZVLMfovxmacpS4fkjAaBjI6GoY+Mh7fQBzVepVxRQwLsgRY19ii38OarVf/RMwPEHw4joxrvXUDvz1ersdvbzdervv356vV337c1Xq97B4c9Xq8feHPV6vePN16vX5qvV1a+vN16utOer1d9+er1d99Tz1erj8L9uer1e9pHN16uvHXnq9XRt356vV7S1+erVdW5qt1wHbTXm61Xrc9Xq6IsOerdcSvhz1erGyixHfnq1TvgWYseytXDEMBqWgkXQi91I9jKdNeNLbS59wmnULU3sNGOyx1+oq7Zh+bYPlXJF6iPWP6WX7S8DrtgRij2Udt3YOCsPhRh6OvosRpVrKCZJ4mFw8bBgb+Nx24RkFOBo1BnEVnJANyB+zmprdcxuC3+s89Wq6Jtrf4c9NerjYEbj4c3WqwttuCNbfr356t10SvZvrvz1aroj2+3nq1XI+y2nN1uuJuDp9PPV6uFwVupvz1erj8eardAp1m6WYx1Mwb5TL+OVGCVKXs0RJRvg6gg/XwquGC7sP4V44iKLJlD0eVhRsPzzjj1UkMqyGWAEF077SXuVv424Qs2epUK4U3owxo+GC4RR4JhcGE0S7IqdFRB/qgacGCU6RFXpz0B97Q8cr1Y5rMh8ywt7f105qt1CiUCUyDVTytWpwA2rt8Ox5uq0Q71tZrzRguCYbheDytSwVDs00wNl93sG8D9HABm7igoJ4RSK5UUpwoi3TnqdjvS/MMOMUeJyiGdijxLeRLsddrNYEEagNfgWadU2ZTRG06Wztq7zKFZ87lqirC/mebBG+61t24X+q/JVtVakA0KqCDqj16ynkHMdHlLEJWWsnaNx7t1K3+zf2nw4SXmYBlWmNm2qlQTtp26d+obpt1LxSXBcArClZExXy5VtuI7hT2JHs4Y2t+i5MDA9dUCwaHVTcEE3/hw9pyuROgv+v0ctXqxOToOar1YwGKk3v8AdzderpiO3PV6ut1gAdPbzderrQm408D7ebr1dqbHU/WOerVd77G7du/N16vKVIt3tr/bzVeruUCRChAt8QD9ItzdeoN8fyHQ16vV4aBTygnsLqfpXwP0cWIdjbTCkTsoJKyhrsKm+Xr4zHfse4Ye0NxcDqxFJyI21FujXa9vhb+PN1quF2W4Oo56tVjaxOo156t1wPfaDbwH9vNV6sTDw7X0783WqwMCp9n6+zmq3XEndcNp9PPV6uJYdwOar1eJt27nnq9XVwbgfw56vV4WI2/r7earddFvC+ncW56vVw3E2J5qvV1cAa/r9HPV6u7n7v1+rla3XavY7vZz1eqQkw8fDt/bysVupKyjudfhytbrmG1seardeLHw7256vV0CP7uarde3XHs56tV1uvre/s5qt14kaHvz1brr6+arVcri1uarddXAF+er1dXuP1/Lnq9XIkDTnq9XZtz1errcSbDmq9XtxHjz1erreP19vPV6ui2lr/Rz1erose556vVxD/089Xq7J56vV4W789Xq5XF7DTmq9XXPVuvAg6c9Xq7vp35qvV3p2PPVuvA317c1Wq5aDUflz1brsHxHNV6uIIYW8Dpz1brkCPDmq3Xe6/PV6u91+/NV6vXPt56vV0m4XJN+ar1e3Am3fm63XIA/a781Xq5W5qt1y8b81Xq7APPV6u+erdd35qvV2R4c9Xq9zVerkL89W65C/fnq9XIc9Xq9r256t17481Xq7FwdOer1d38OarddbgOer1cdx5qvV489Xq68Lc9W67J5qvV6556t16+vNV6u7356vV3f289W69fTmq9XV7c9W69z1ervtzVerv6Oer1e+jnq9Xd9eardevca89Xq9f289Xq63Hmq3XYJtz1er3bmq3XideerVdFj3HNV6uJII56t169uer1dePNV6vePPVuu72056vV6556vV3fnq3Xfbmq9Xd7/AF89Xq60OvPV6vX+HNV6uF+erdcS3NV6uiT256t114WHPV6vG3jz1erh42PNVuu+er1cTz1ar3Y6c9W65D2nmq9Xjbvz1erjpz1eriTz1brgbc1Xq6I56t10e/NV6u+ar1cT3uOerdeuOar1cDz1bribDQc1Xq9a/bm69XML+XPVqvEc3W64ntrz1arjbnq9XEjnq9XDS2vPVusZt35qvV1u9nPV6uu/PVuuOvjzVerzX56vVxt7eer1d7bnnq9Xe2/bnq9XYW/PV6vFRa3w56tVxIFuerddaW5qvVxt2vzVervnq9XBu2vPV6mapdrG/PVqmZ0Ym9+WrVYAhHfm69UuNVtfnq9XN5o4xz1eoKs49ScFwpnwOap8slSZSGFlABazHsCQNBwkuHRMCjZhonGqx+qPUvL2a86RZdy9MjebZZSjbiCx0p1267r2Mh/4Hw4m7shOo89dGQUJ0ih66B4LhDwT1c6mZIKp8MpWYe4KuqXyy7Rm6sEF2U+32cCd4szHTjR4yKM7gWWsPlr6ivypHNPWYRLSQUkcACSGnVmilrJZB7oLyglQdSOFrS4NPuJkUYTMOHrVYfBjDDZI42SA+6RIF3EEe3kmWTxWINAW5b0maDeaImzcENE9YRD7R9456vVlEOm63NVuu56TdTvGUupVgbjuD34yvEU4nA1Wr1Uw6qxTNX9X6R3WjhMs1Qw7KgtZFP8ArEW+H18BRITjQySJFB5R4bh2Bmux2e0cIkTex0uUjCKoHta9hzRVqgVeIxo93T3C6XGcFosWpSQs0CHadbWFrcF1ufAKCr48Rpr6yZUerybiFPFJsJp5TqNLhSeGKFQaL1CRWtd1CME2IyUlHBZUc7pWN2Zhp9AX4cGSKC6qCxsIr5m/QxM3hopP9nHqaio9DmLFcsSVEOH109B81H5M6xF08yM90cL3HLaQqqyRTeK/CYVVlqlIOltrC33jm4qs0sqOor8NZJgGQEA3IIH035Wr0cLor1HmepipKl7m4sb/AJ34hcTS1tVXkenrN2LY7luWmxGYzLT7PKZzdgD+6T4geF+Bh1MGj9syKMjDVyC3jfiWnad4akj3mt9HLVqpXzA725uq141Cn3Tz1erEagE2J7c9W68st+5vzVbr3mDtz1epT9N6ajxfO9NQ1cioGYbdw1La6D6uEOYmG6NLT76Efrv0xoccwYYXiEzUtJMCXvIzlyTc+ZHdVbTsOxFxyJinQqaHiF6hVfuc8Ay9lDDamGgfzYqYJ5ckERi2qummp0UE6W4ZtjVXiYoBZc30OJYc2FUybZ/LPle8SWAB1DDub9+GYaKMaSFYVRfKvKuYMIeorioaOSVTKWJ2g7dzEX+yPbw5S4FYUhUgjGgiwPOk1PmzEEw1WbBp1JWYqRtmUe8At9Vv2I78PCxqSOmioO6VHooSK7HummX3hlzJiyUUjw7ahSGJs53Jc6MdmttO5txlNu4vYKup9tO00mX63enLLGK0mJ4hjMuLr5uyM00JCRaA/p2b3tfYOx4ZtWDqtogfGi129bSMDNWD9FfU906z6oo8qYtDUumhp2O2VAPAxnX7r8OlW5bGNEoeCzRysMxqKvhEsbaNxGRFPg0+LPpr481Vq5+cb356vV2srHx56vVIV2vzVeqQrN489XqkqWPbmq9WdGN+erdTEJA78rXqkKzDlatWUSHla3XfmG/PV6sglB781XqzLKL89XqlxSbhpzdeqUG56tVlU83XqzhiOer1ZAeer1cgfDm69XMW5qt13a456vV7bprz1erjt9nPVqvbTz1br2089Xq7289Wq57ebr1e2nmq3XrHnq1XE81Vq6JPPV6uwTz1aru55uvV7cObrVcr83Wq9z1er3PV6uiNOer1cbWHLVquuar1cfhzderrmq3XE9rnmq1XVubr1Y+br1dc9Xq656vV0eerVcT8OerVcTzdbrrnq3Xubr1dX56tVxvz1VriRz1brGeerdcSObqtcDbtzVbrgeer1cebrVe56vVxPPVuuHPVuuPPVquuerVe56tV7nq3XWvjz1er19L89Xq4E83W64k89Wq481Wq6PPVuuJPLV6uBPN16uPK1qvc9Xq9zVbrgTy1erhy1arrnq9Xuer1dc1Xq8b25qtViJub83Xq483W69z1er3PV6uuerVdGx5qtVjN/Hm63XHnq3Xuer1e56vV7nq9Xuer1dc9Wq65uq17nq1XXhzderr4c3W64ePPVauuaNer3NVuvc1Wq65uvV1z1Vr3PVquubr1dEc9W64kc3W665ut17nq9XR5qtVx5qq11z1ero256t1x5arV1z1ero89Wq481Va4Nvv7vNVuuIDAWY35ut14XHjfnq9Xubrddc9Wq6PN1WuuerVd89W69z1arrm63XW0Hnq9XRFu3PV6uNtebr1eAHPV6uivs56tV2bePN16urX56vV62tjz1ar3089Xq5W56vV2Bfvzdarlbnq3Xto783Xq9tN789Xq5gc9Xq7H589Wq59uerVdE35ut1699Oer1SKamlqpBHCCSxAFh3PsHt5YCaqTFGX6f9KYaZUxbMiXOjJAe1/a5/ZzRVwFVjpoeYwg9xRtA0Gnh9A41VqzxgE69zz1aqYANBzVerMB4nT4c9XqyKBuF/Dnq1WdbHQ89Xq5gAtprfm69Upfd7feeWqtcx4c3Wq7t3PN1quQAPbm69WQC57X5utVkAtbm61Xa2Go56vV2w00PPV6ulUqosdx0156vVmUC1/Dlq1XJV8Tz1erOB4nm61XioJse366W5qvVzKg9ubr1cgObr1ZNutubrVcCptz1erorfx5ut12di++2g5qvViqamlo4Gq6yRYoowWZ2NgPiTzYBVsr2yi85v6sPW3ossAxqpP+lEWYjt+iU/ZBHideHTVnxX7PxorcueCfbQLMXkdpZWLu5uzMSST7STqeHoEbKKiZrsDw5utVyAueerVcrAAkc9W65BSO/PVquXPV6u+3N16u9utuer1d2+7mq9XPbrzVeru3N16u+er1e5uvV3z1erux56vV4Dnq9XLbbmq9XIDxPPV6vW56vVytz1er3PV6uxzderlY9uar1d9uerVd2005qt1yHt56vV3zder3N16uxfnq1XIDmq9XLQc1Xq4lrc3FeqO0ns5atVhL83XqjSTqo15qvU0S1KKbL489W6bZajde/PVum+SpHgebrVN0tUT9nlor1Qncsdebr1cLjm61WNnC9+er1RHqPZy0VWahvKW8eOAVWsBb283WqxFz4c9Wqxlvbz1brhu056tVwLac9XqxFzz1erHu7nm69WPcO/PV6uDMDpzdarC0lvH6uer1YTKT9fPV6sRf283Xqxlz35uvVwNyPhz1errUeHfnq9WNnVfeJ15utVGlqVXQd/hzdeqDWVEFDhVRj+MVMOH4bSKXqKurlWGCJRqTJNIQg+i9z4A89WqrS62fiW9OMpvPlroJh5zdiiXQYnVK8OFxn/FFGbT1Vu4J2Ifjys1aKqg6k9T+qfXDGRj/AFcxuoxeaIkxQtZKWC5uFpqaO0UYHwG72seNTVqSsNJsA09n8PZzVbqXsKi69x4nT489XqyLGNARp7Pjf+PNVus8cd13a6fQPpHPV6soiLXb7I9nwI/o5qtV2EAAPbX+HjzderjJZtO5/X+HPVuuWzcQw0A+Hx/jz1erOVsdpFwPjr/dzVeryXsAvjrrz1er1924KLi9ifhz1erJtuSXFxcj+74c9XqyXNtrdvo5uvVw2MVBAAB7D4n2nmq9XI20IubC4v8ATqOer1cvdvusbXGn5+P6nnq9XgDoo0XU+z6Oer1eYDXvbTv7fHnq1XIBlI2jTw+A/p5uvV4BQbkW73P9Px56vVkFhqugHfw+rmq9XEAnsew8dPq+rnq9XIDQXHw1/hbm63XibnX3iB4ez9nPV6vEHQDufD9fHnq9Xla5sTc+Hjz1eqU7MDaS2o7E3++2vPVuuF72AF2Gtu1uer1dbySNCdTp7Pbz1arorfva3tGnY62/bz1erne7FF95hb7+3PV6sJJK6/n2+Fuer1dAPfavf4drezmq9XJVZjtNgD8ebr1cyCBp/eR3tzVersLrYnw9v9Pjz1erKDcD/VsBb4aeFuer1ciSTfxF+/8AD6Oerdd7lYgg3tr+v0c9Xq5lyPcXQk30F/D8+erVcQCTYdjY97f3a89XqyOFUWvuJvqOerdYzqLN/Rf6ubrVc7E32jxvr4/Vz1eroC2o1Omt/Zz1erkQftj6be081W643N7L7bn2/XzVern7wO4jbfnq3XmEiEGS4Ivp46c9Wqxb2Bvt8Tc29vPV6uW5WNrXF72A9nb6uer1c9iuGa5S4tu0/hz1WqRRskAMk5u1jtBuW+gKNfy5U1sU4MmKyg7wIEI7yXLE+wIO318pNbqZQ4BRK61FSrTONQ8lj/yCg0A+rjRVVgKUyRSDVVtbuo7D9g41W6yGEAkswXT26/V7Cebr1cCIEYt3JB17/rfnq1WQyJbcfC3tAH183Wqw+cpvcanS9v6fA83Wq95wJuPvtrz1erh5ptrp9Ps+B5uvVhaS43aG+ov+fN1Wui7MTc7fgbX+GvN16o1RVxQrvmYDx5utUlcTzhQUcZJcErr3HcfHjgTNU1UEuYerMALR0bb38dvYn6ePpbpsqoI8Vz1iuJNt3lFPgDqfHijQBTc0iqnErXeof62P3247FVJpMV+Z6WnO2E7m1tbXjoRNMFcUk6zMdVU3VW2L8Pz4oCAKZKiaTsk7yfpHPfjlN1h3XuOer1cC4U39vf4c3Xq6jimlIWJWY9v1+HNV6lJhmU8VxJvdjIBOlhfT48oVVcJoWMG6RER/MYoywp3u50/Pvxsrq4TS6poMl5fAjoozXSqB2Wy/ee/1cZq9OTYvmXEV8nD1WkjOgES6/RuP3c3WqdMMyBWV0omrCXY9y1yde9yeamtxQnYT08p4V3yoD28NNONlVOBNSMbzP06yJEz45XxRSLb9GCGe3s2rc35rE1aQKALNPqwo6YNTZLw/zPZNOdo+kIP6eOBFNldFpzV1cz1m+4xjEXEd9IoiUQX8LL3+vjkAU3JNBk0g1sNfadTr/Tz1arCzM3bmq3WK5Zbc1Wq5qQRYc9W65x7tAPHnq3UqGmJcbtR+unKk1YClHS4M8mjaC17241qp8Ip0psGjjNzr8SP4cbKpq4TFPBpKWFQDpbsB/D48pTlQJJ4FXcnfnq9XAVRJ2jS+mn9vjz1apurpmliCLqo9njz1aqHTw7SHOh1Itz1eqeb22EAEnXmqtXIRmwufo/p5qvVi8pi+xhz1erk7xICpN76X7c1XqitMVF+/t/s56vVhaYk3Hx56vVHZ9za+J8ear1dXLMdO/t7c9Xq4FAe5+PPV6u7KrfA81Xq7ZbnT6+er1dAWOl+3hz1arLDFJKdkKlzfRVFz+XPVunGTCmp/+SnKlJf92Q3c/Qi3bnq9UiKmgsDT0sk1u0k58qP6Qv2m5qvVIiWuqwYY5mK/8VUcewfW/f8APmpr22nSjylPa7Rx0xY6lvfkPx+H38oVU4EUo4MvYfHtaffUFf8AGdPqUcoVU5oFPyLHCgSECMdrKPv7cbpzZXIsSoW/Yaez++/PV6uluRex9vx5uvVxMkYNwbn2DX6ObrVPdBl3HK9PmIoPKgFrzTsI0Hjcu5C6ctFUKhTXiGL5BwRvLxHFTXzm/wCgw9PM19hkayfdfl9NN6q9DPnTM7JhmSMvDDlce9PVkvIf9a7AKot7BxwAU3qNLem9PedsbjSbqBjpNOv+5CY7bD/VvYfdy01Sl1gHR7KGEzrBhdFHUOgu8xO4A+AufE81NeoTzg1dTokNHGIUA/dOv1+w256a9SgTD4I4vIQnadT7xLE29pPPTXq7goaaAbBdhe43H9nPTXqmggaDla3Xrjx56tV6/PVuuha3PV6v/9Iy97cRUZV4eznq9XY729vPV6u73HPV6uVwNDz1erw05uvV74c1Xq921HPV6u+br1e18eer1e8b89Xq6BHPV6vfx56vV749ubr1et7ear1cdObrVdm3PV6uP089Xq6+nnq9XRN9Oer1e+nnq9XWt7Hnq9XAa9+brVdeF/Hnq9XE+3nq9WIqCDu7Hnq9T1l7M2P5TqvmsBqXpzcFlB9xv+JL2PGltpc+4TTyHFN7DRkMpde8Mq2FLmuH5SY2HnR3aI/8SHdfjwOu2JGKMeqjpu7BwVhQ/wCH4nQYhSiroZUljbs6EEH6xwhIKTBo2HixFS7krqL+0jmq9XIA66dubrVYJGLMSe5sb+3nq9XElb683Xq921HPV6ue7uO/N1quDm5uOer1cG3BOerdcQ3736/Hmq9RH/U36kcz9I8Zp8Ay/HBTmaPzPmKlWKm+gC20+ngQu7taFFKeFVcVoAoH+mXrRzLT10VT1FoVmo6tmV5qdLPGF7OFGjof4cQ298UK8fHjSYPTtqynBsawzHsLgxbB5lqKWoQSRumoKkafR8RwdpUFCRSqnMMb7T+p45W66a7LZh3v9fh9XNV6sUSIilB7vfTnq3Un3R4Wv/Rz1apgzPlLLmdMJkwPM9HHW0sttySLe3sKnuGHt4ldZS8IUJrRxwNFyi9G3RiGvWrkgnmhSQSrTyS3j3jsTbU2+J4R/wArbHTSMW6QZozGCUtPRUQoKZdqQEooA0AtoB9A4asJCRA4UvNFf9SXp+q+pctLnLK6Ry4rQWtE77BIFNwVbwYdrHvwNZjYKeOtG3iOmmVp10VfIXp76pUXWRMUXCBhtGsyVD1JJW/YkCxsSDf4cJrK1cCkkiIpJ3ZmrY4AdgDakeP7eScKX1kJHhp9PN16sbeJF/1789Xq6tprzderGx26Lz1er1yO47e3nq9XC5BAXU+PN16uRYKb+PN1qvEnvz1erxVXFu1vpHN16vW3G4+489Xq5K6yAXHbSxPs56vU24jRUldT/LTwCYNob+APsPNhRTsrRE0FuN9PZ6bfU4GS6D/c3PvD/iJ+Hx4YJeB20mKI2UG8ivFI0EylXTuGFiPgRxXTFRmJ7rqO/NV6vFriw1+u3PV6sTbw17+77O/589W668PaOar1YHQAWXnq9WNhY2Gp56vV14adz+fNV6uBOlh+fPV6uywsT29l+er1dFr6Nz1brr49vjzVarie/t+HjzVbrjv0+nmq9XQK3svN16uJfTX9fo5qvVkScLpflYrdSUnvpysVus4k00N781W68r+PNVuu+9rjnq9XIe0Hmq9XEG3w56t12G8B+fNV6utwGoI5qvV7zNy3B56vVyuB9Px56vV7cPEn289Xq63Ht25qt17dbTnq9XAm+o56vV0DfTw56tV3z1brsHbo3PVquweerdeuDpzVeru58eer1d3Ftvs7c9Xq931H081Xq9356vV3cX1056t169tTzVer1x4c9W69f2c1Xq8Gvz1brvmq9XO556vV2PbzVbr2vcc9Xq5X/Pmq9XgOer1d/Z7c9W69pfXnq9XPmq9XY9o5qt14c9Xq5C/ca81Xq5C/s56t134XPNV6vA+I56vVy8Oer1d3HNVuu76a89Xq9cDvz1brosear1dXvpzVbr19Oer1dk+PPVuur+3mq9XZOvPVqugearddFrfXz1brlz1errtr35qvV65vz1erlu5qvV4duerdcuer1dX5qvV6/t5ut13zVer19Neerddg2OvNV6vc9Xq98Oer1dg6c1Xq9qO/PVuuN+er1e56vVxv9/NV6va89W69bmq9Xvjz1brx10PNV6u+3PV6vDnq9Xhfmq3XYuNOer1euBz1eru/NV6uuer1dac9Xq46k81W69fTnq3XV+er1cSear1et489Xq9356t11t9vPV6u7Dvz1er3PV6vHmq9WM28Oer1cNPDmq3XfPV6uPY6duar1e0HPVuuN9vNVuuDPyterhfx56vV3qeerdeA115uvVy0+7nq9XYbw56tV6/s8ebr1cb3789Xq428eer1cSPbz1ergQe3PVuuOwdvHmq9XWwc9Xq9Zear1esOerdcbDtz1eriLeHPV6vad+erVchz1brrab89Wq5hD489W678vTXnq1XEoPHmq9XBgg8eer1YDMg5qvVGknW9ieer1QJmVr83XqbJR7By1aqE1y3PV6uaq9jbXnq3Qf5xzG2DLFTp/l6txFCvtYn9nC+4e7odZpaw13h6hVUPqlzbW4HlPN2KQVRasfEqagikj0G2NQ0hHwJBW/jwrs0944J6CaN7hXdtmOoUH3p3yWuWMBk6mYzC0U2JJ8xS+ZHtMFO24F9e29jcHmswf1q7scNvnV7JrQNZ47Ks46d5FklwrKmCUkE0dCkMmLVVbqN0s4K0lOigd0jBa50YkkGw5HL70kk7ZihYhEAUM+EZiwzDJ67AMFEn8ykloaOVVFgIoiZXkuNLA3v8O3EgXFOFE0PWMQtV01PRYiyRzOvmMhYbxPIS6hh4FktwcWV1oI99BS5Y1Cg+FIoZo2WxFwQe45IIM40ESIrywR9iOerVZ1p4/YOardQsWlioMPmrNjSeUjNsT7TWF9qj2nlScKsMTVWeYc/4JBmDFYcOm8tnheXbMNbs1/LkXuCBfT28CDjROPXQubWBhQaUmFYxm7EUrsUJio4BeOmU+6xN9ssn+tbsD25rUECBtq8FVWOdFMJFLkTD4lYvo5ufix78Elr9lBu5++l7mnADimGT0baedG6a9veUj9vDCkFa0HU7IeOZTzvX4LmakamqaaaRfKdNAN3usvgVI13C9+C9CwoYUHVI0nGkjT0iBdrDt4W5aarFFi6r0U9Jm2SGkC2ZEYAeFx2PDBsyKL3BBoKKymr4lDyJ7tj93FFJ6N1lanlTK1Aaog74UJF9wsRpfwPEB20YJ2Uscm4PAuOxTUBMEm6+5NB9a9iOUUcKsBV9/o+MldlGu+YW0sDwq1uxupIYcDNxto/aOFHQigsvvAacQilFZ1hAHblqrXPYLdtebr1cDGCdR25utVjMY7+HPVuukQAcrW66kUWuCeerdOHTukq5+olBUQlhHTOskhA091ht3HwBOl+EOYqCWj10aWgldBt6k8z4xime8TxDFa95YqIvFGnmWC3XZHa3e2pJ7ezkTJGpVSGkaU0TrNVXW4/C1VlORgtP5EdVNHJ2BAVljP2WN/tXB4dMw393pSZzxbKRuVchNgubJMyLWeZTGRnkIuLXGxkCHQBvtaePDVy41o0xSBLWhU0wZmWrz2y02Hgx4WHmMqMxBm2qFDsRqApHbx5ZpQaxO2rLSV4cKLp12wp8N6e4rhOVl3VdEgmZY38towpBuGAtcaNbuQOC3Ll6nAVcaDd8mGyE8KqtxzqfX5lB/rVi38wrZkaKepIAZNusUUegG3dqxsDc8lNLYTsFRspwq20y0EsAwxaJGs7SF3BIsQVAFr63768cNNUvsq4jW4Li0GJYdI0M0TKVdCVa/tuNRxsiacBitjb0mdSMwZ26c02IY7P5tTG7RFz3cKBZn/1vj48Cj6QlVCNoyKOPFW1RUXPENKacEq6o9zz1eqUlZP4nXmq3UpK6bvf7+arVS0xGQDsDz1bqSuJP4DlYrdZlxJwe3PRXqcKfFoz7sgt8RzUVuniCojkPukH6+UrdTV15Wt13tBsearddbbc9Xq52PPV6sqFhz1eqZG55utVJSQkc9XqkLJ489XqzqwPPV6sosdRz1ermO3PV6uweerdcwPHnq1Xrc9Xq9bnq9XYB56vV3zder2vPV6vc9Xq756t10RzVeriQOar1dbfDnq9Xgvs5uvV4g9+er1dDm69XYPs56q165tzderot489Xq6LAfHm69XV9OerVdHm69XXNVuvc9Wq489Xq4ka89Wq4Hlq3XXNV6uJHPVquJvz1eriebr1ceerde5uvV0eerVcdearVdc9Xq4nm63XEjnq1XAjx56vVwI56t1wPPVquNubrVcW7c9W64d+ardcebqte56vV6/PV6uJPN16ui1uerdcS1u/PV6uieerVcearVe56t1wPLV6uB5uvV1ytarrmq9Xuerdevz1erGSb8tXq4ctWq9z1er3PV6uuar1cSRzVarGTy1errnq3Xuer1e56vV0b+HPVquB7256tVxPPVuuPPVuvc9Xq9z1er3PV6vc9Xq65uq11z1arrm61XXPVuuje3N1uuPPVuvc9Xq65qvV7mq3XuarVdc3Wq656q17nq9XXbm69XE3PN1auPN1uvc9Xq65qtVx5qq11z1ero89W648tVq656vV1z1arrnq1XXNVqutOar1cbeHN1auubr1dHnq9XR5utV1z1arrnq1Xuer1e56vV3z1errnq9Xrc3Xq6t+XPV6vWtz1er1r89Xq6AtzdersDnq9Xduer1etzdar1ubr1d89Xq7HfTnq9XPbz1arlbm61XrW7c9Xq8R7eerddd+3bnq1TrhODV+L1cdHRRGR5Doo7keJPsHHAOJqpNGzyN07w/LKLV1qrNVlQd1vdS+pVR7R4njSlTsr0UJ3fv3/AI8brdchZTYn7VubrVSU2ggnx5uvVOC6W5qtVkUa39vPV6sjKSBY/f7Oer1ZFGmnPV6skXvXufq5utVKSxF725atVlA115aq13tJvbm69XMD2c9WqygeH1c3Xq5gX0HN16uyNvx+jnq1XZAtc83Xq7AB5qvVlFiLc3Wq5ADseer1ZUBAFz25uvV7bfVf6dPZzVern38eer1c1BIv25uvVm2XFuWrVYyLizaHt/dz1erBJvIG3Tw/u5qt0ic258wnKibKk+fWMvuUyEXH+s57KPz4saZU7s2dNJ3HQ3totOZc3Y5myoEuKyWiU+5CmkafV4n4nglaZS1sojW4XNtJsDW/FVJ69zderJa55qt1ztbtz1aru1ubr1d89Xq7trz1erkBz1erlYE3HNV6u7Dnq9XfPV6vc3Xq756vV7nq9XYtz1erwHjz1ern4c1Wq5fHnq3XfPV6vc3Xq7HPV6vc9Xq5W8TzVaru2vPV6uWl+ar1d25ut13z1erkBrzderkB481Wq5WPjz1eriWtpz1erCz8tXqws9+/N1qozzKo156vU3T1gAsOerdNUtQzm/NVum6SoC9uer1Nk1UOw5eK1UJ5S1xzdarBfm69XAuF56vVGknXloqtQ5Ji3blwKrNRy2uvLVqsZbnq1WMsT25uvVjLc9Xq4F789Xqwl/Ac1Xqxltbnm69WEuL6c9Xq4F/Ennq9WB5NNdOer1YmkPYc9Xqw7/Hm69XEtftz1arjfTU25uvV3p35uvVxLhRcnm69UOSpAuOerVRKiUU9DNi2IzR0dHTqWmqKiVIoo177pJHIVR9J+jm69VeHWX8STpFkEz4D0WojnrGk3L82++DCYWGlxJYTVVj4IFU/4iOVJivbaqW6u9autHqExWPFOsOPSV8MD76bDobQUFNbX9DSx2QEeDNub/W42TNWig+ipIorkD3jqT2vr4+3XlKtU0RFSPC2gt3Nu+nhz1brl5YbQaXt+XPV6swj2r8G/UH+jnq9Wa1gGPbvr+39vNV6uYIIsNAP7/uvz1erlYMvvX7XNv2c9Xq4i5baOx9na/0/Dnq9XIKw7i58P19nPV6u9gv3sLdvz056vVyANyFGne/tPPVusq2XUi/6/wBPPV6uZEo1Jtb2d7+z7vHnq9XGxI0Pu28D38OerVctbBiPpH6+znq9XdtllHbW9uer1cSWZu+n7PZz1eroEX0Fz3tr7ebr1c9vvEbTbvqPj3/s5qvV2fdIYfl8faP2c9Wq8rEKL6lTc/wuDz1ers2JKpoRc3/b+vfnq9XRb3Lr73s79z7eer1dAgncTr+vfm69XLdZdwGnhz1eriCb7STp+vhz1bry7CdR20sR+3nq9WZPdcnxtcaj7j8Bz1brs6sNAbeI+/mq9Xa6gL3A7/0E89Xq7S32bWPYW/Pnq1XIMup/fGvt5uvV2bbfAC/bvp/Tz1eriLBjJ3Nu/PV6uA23ufu/o/t56vV47dW72+Pjf8+er1cgdxv8Ow/Xw789Xq8oFgQL9z3/AI89XqyjcRYEXN7fd2J56t1lRtbAEn6b681Xq6IbTdoB8Pjz1erMqErZRYe3v+3nq9XSk2Nu+mp8PH8ubr1cSLncD/EX5qtVyVVBstr63vp9Xx56vVyFrEsdTrfXnq3XDTVidT+Q8Bbnq9XL/Ut317agjsOar1eR92vb6D3Htvz1brl3Pu/X7Pz9vPVquBF7Ddr3+H389XqxtIN/6S43WJH19z+vbnq9WOKpeeTycOQzt2IjG62ul27AfnzRNbp9pcrVMv6TEJPJA/dj1J+l/wCgcZK6vFLKiw3D8NI+USzW+2dWNu2p4wVTV4ipTu5BCE3YEm4t9NzyterGXZUIcKTpr4W5uvViLuQSvujsPAe3tzderG5N9ztp8fj256tVj95LWN/q0uO3PVqu97G5J0H7f429nN16u1DKbe0kdj93N1quBY2F/HsP6P7eer1dGcJcki1/E6ctWqaqzHaSkUlnBYa2/jywE1QmKDbG+pWH0AYI9vHTUn7uPhumyqgaxvqhX1m5KW9j4k6d+KQ3FMlVBvXY5X1jf6TMxJPj2/o4+BFUKqTlRilNCu13Bt+v3Dl4mqTSXrc1Kt0p/teH1cfCKYK6SFVi1ZV6sxt+w8diKaJmmssSbr8fy5aq1wLg6L2/P8+erddMxa6nv4C3PV6nGlwnEq0DyYiAxABt4+z6+aJitxNCNgfS7FsQIkmQhT3J0FvaT7ONldOBNCPR5Yyhl5AlbP8AMOO6RDd9Vxp343M1en2PGKwj5fL1ElOvg5F3+86Dla3ThSZTxvGpRPiDPIW1O4mw/o+rlZqwE0KGD9MxCF80C47j6fDlJq+mlPWLk7J1L8zj1VDSoov+kYXP0Dufq5XE1bAUCmafVDkzBt1NlSlevlTTe3uR/T7T93LhNUK6LXm7r51GzTvhas+RgNx5VMNmnxYe8eOhIpoqJoGKiqknkM07NJIe7Mbn6bnlqpWAuz99PZz1erAxIO0Hmq3XH3vs+3mq3XRHgO/NVquSRs3x56rU4QUcze+dOUJq4TTtBh6brHUnjZVToTTzDTxwXawv9XGyadAinNZk+0gsD3sfz+vlKvWJqlybqO3Yc1XqjSNPUMFQ2PtPhb6ObrVYhHIQdde1+ar1cwtlvcePf+Nuer1RXbznCEfV7ObrVSNigbV0+nX+7nq3XTPsHbaeer1YmmsdDuF9dOar1RmmZ7i+l+3PV6sF9Cb3156vV6zOfe05qt17y2HcgaflzVerhtFrAd/Hnq9XflkG7E3HNV6u1U37aeHNV6s0cEk83lwK0jt2VQWJ+7nq9Tq2XZaY/wC/eaOhB8JGu5+iNbtzU1uKkx0GHxLvpKaWpW5/S1B8iM/8CLsear1c1eqkUwLMdf8Ac6RPLX4guPeI+k89Xqz02ESQNoIqck6tbzJD8STzU1aKc46HDxINyvUOezStpf27Rpys1cClJSuyp5VgljYBV2jt8ONGnRUwfZAHfvytWrkquwva1ib89Xqx7lLbFJYnwUXvb489WqVVHk7MlVT/AD00IoqW1/Pq3WFAPbuci/1X45FN6hTLiGK9PcEY01Ric2NVnYQYbGSl/YZnAB/4FTy4TTZXUzC6bqnmTa2SMvx4TTk6VFSN8n07pNL/AELx0ACmiSaXuH+natxif53qZjU9eTr5MTkJf6ToPqHPTVaFnCOn+SsrxsMvYRGjJ/ujKGYn4M9zytbpXJRVRW+8QkgEgAE39gPNzXqytQRPKHqSZgL2Uj4eJ5qvV0aSdZGmpJvILWFlQW56tVjMOLH3RV6+N4webrdYiuNAhVqIzf2x/wBvPVqsYkx4m+6A/Aqw+g9+br1eNRj4FljhksT4kX9nNV6uzW40gLNSqbd7Pfnq9XmxHFFu3yZJ093evf8Ao56vV4YxVNZWpJQT7Lc9Xq//0zLX04hozrw0Nuer1d31sOer1dk/089Xq5Dtfnq9Xrm1uer1cr3789Xq99GnN16u/Hnq1Xr+J56vV4jXnq9XXw56vV7Q83W6656tV7S9+er1de0j8+er1e1v8eer1dfHnq1XuerdcbdvHm61XVr89Xq6IHf2c3Xq429vPV6uvH+HNV6uJv483Wq9a+nNVuuDKNSObr1Y9pvt56tU8YBmfMOVZvNwKpanF77AbofHVTpxlbaXPuE0+hxTeyjKZS6+YTWMlJm2MUUhsBMgvGW9p8VvwNvWJTijEdFHjd2FYKwofKHEaOvhWqopkmifVGQ6W8bnhGQU4GjTbiKkk3NlNvz+/nq1WJrj283Xq7J9vjz1erslQtiCObrVdEgGwHN16uibdx9Pt56vVjGtvb481XqB3rN0Zyn1ky0+CZgTy5VB8moVQXjYjQi/cfDhTdWwfE7CONaI1CDVTWePSH1sw2WGuyTGcSp8LZoIjBJtdrH3iUJHf2duBBu3WZkTRc4wUnCrJvSllDPeSOmiYPn1DBUSTPKlOWDGFW/dJGmp1sO3BvaoLaADSptJSMaM7c3uO1+GFKK7J8fA89Xq7IFrjx9o56vVzGtrD4c9XqyDadbc1Wq7N7W781XqIn1n6mZv6M5xqMcwhzLSuBIYH96NwBqpF/dYeFuRjcXK7N4xspl1ZRjRiOinWrLnW3KozBgiNTyx2E9O5BMZIuCCO4Ph48Gtrci5TqraFheIoQVzXhC4s+BVsiwzQ2273CiQN/gubkjjiLhOopOFPxSmVhoRrf8Ahw0rVcjtBsfHlq1WNhYgfdz1brgSew+nnq9XRse3PV6uG5rdubr1cdutj4ac9Xq5XIFxzdarjr4d+er1cdwOh7fr+o5ut1yQkALe9uerVcu/2uer1eBLAbxqeer1c3mVgGJsD7e518PbzdapO4zlzB8fP+mKBLY7XXRh9fjx5CymqFOqgex3JuI4KWdVM0Hg6jUD4gezhilYVSUpKaR5UAaajjtUrFf7rfnz1ergSC1gNfy5qvVwsdQNDzdbrEzeI5qvViNux5Wt1wcgix7/AJc9Wqx3731+rnq9XDdpfwHPV6uy+v0flz1ergzMDobfD9t+erdYywXsf1+HNV6ui2l+erVcSxudvbt35qt10XOoJsPHnq9XISFbG3bTla3UhJyD35qK3UxZUYe7pccpW6yAjx5qt12Hv2vz1erwYAWXsear1e3K2nPVuumPu81Xq9YC3hfnq9XjfsDzVer249ubr1eLC3NVuuifZz1arvdbXnq9XROnfnq3Xd76c9Wq9v1+s89Xq8WH1+PPV6u/Hmq9XIkaW8eerdeDeA8Oer1dnQ66/RzVeru4F+er1dbtL89Xq9cX5qt17489Xq78bnmq9Xfca89W6yWv30vzVerlbXnq9XYIHNVuvX5qvV3oe/PVuu+er1dW8Bz1ersHxPjzVbrkOer1d3Pbmq9XPQ6nXmq3XZ07/fz1erl4WHNV6vfQeerddhvbzVer24c9Xq63jvzVWr1z489Xq9uJ+vmq9Xr89Xq94W5qt16+l+er1eBvpz1errTmq3Xr89Xq7BN9Oar1dduer1dg/Xz1brvXx5qt1yseerVd+HNV6vXvqOerdev7Oer1eJ9nPV6uXfmq3Xteer1eHNV6u+erdeBtz1eru/hz1erq/NV6u/p56t1x56vVxIIPx5qvV2dOer1e+jnq9Xdr81W69a2gHNV6utPDnq9XZN+erdesDz1ersduar1dEg89W649zz1er2vc81W66B056vVyvzVerokAkd+er1dd+arddDXnq9XiD4c9Xq8Bz1ervQHnq9XROnPVuur2156vV4mw56vVwJ7c1Xqxnnq3Xr81Xq6789W67tpcc1Xq4/Ac1XqxkeB5qt1xsb6c9Xq722HNVuuQB05uvV3tv356tV7b489Xq7235uvV4rz1erqwHPV6uJI7c9Xqxk+zmq3XAk356vV3Yc9Xq47fHnq9XVuar1cdp56vV0Rfnq9XYU256vV3t056vVyAC9+er1cd4Hfnq9XDzhz1erg1QOx56tVGepH081XqiSTudBp9PPV6oLO58bX5ut1wVSearVSoqWQ99B9HN16pH8uv35utV1/Lo1Nxz1brHWRw0aOaj3Av2r8bUoJEmrATsooubMRfHM3/AMxq5446TD1NhG1/LuftSH91+w1+FuAS6uO8PwoY27Pdiqv/AFLYNiGKdJabCsLQyV2I5hMQUd3LTGNSD3ICD7uHmXrCXJOwJpBepJRA2lVGVwfqDQZfwdsm45hxraSgSGCCGKQKXCAK/wCmkBWNdOx+PAo/bF1WtJicTQgbdCBpI2UbTozjeG02Ly4vTV5opkjlqq+nqZnSCaNhanw+nZzZzEgNlW3ckaHgQdBHO399HScRQ7YnFNVxUeOVEKUUuPVPmGONdgENPHuEYvrtY7A3tOnE81aIpPYJjVfiEuNYhOGSaVKiocqb6U9QsbhL3JKoL/C+nFrSyJphxAMUMGJYc6xpWM29ydjtp79kDo+ml3U6/Hkr5c/3idJ4VH941oMimRo1DXPY68EdEtY5ZIaWJpJmCqouSdOVJitxNBXm7qtlHLQCVNQJWOpEdiVHtb2cRLfSmlaGFKqqnHMqR451elzpjrLFRzt5caqRaViSUklA0G0W08eE63vBpTR+lvxSacMXzHU1uNSZXymwClAtVWRqNgVWuY1vpdrd/AcQpRAlXspUTJgVYz0FoHo8hUlI3aF5VA9g3Xtc8EdoZRQbuvvoc5qdJEIYAg978M6LqA7qh0dyB1KoPkM6YVDXhBaORl2yp/xCRbMPvtx1KyjZTakhW2iD50/D9yU7tU5Sxirw0k+6k6LPGP8AgtHtwwTdHjSQsDhVRvqz6LVfR/qIMvV1THXySU0M3nIjIrBgbDaxuCLa8EFs73gokuG9Bori4etUAj9iPy4ZTSCKsi6U+jzqlnHpvg2YsClw9cPrYWaF56na+0MQdyBTaxv48I3LhKFRjRyhgqAo33Sf0BYtS18ddnDH6dUvcpRws5+gPJYD7uIV3c7BStNvG2rUOn2Rcu9PMBXActQmOK+53dt0kjWtudvE/DsPDhUpRXiaXgacKXyHlKvXM3btzdVrie+uvLVquDKT256vV7ymvfvz1ertUfdt5qt16SJdpJ/Lnq3ThTYhHk+rpDIzCauhlqBGDbcEOyNT7VJu31cjrNntZ0jYKGGXtQJ6aJhnjHcKwymqMUzajVuLVflyx0ivaEMSREZ3+0bk32ewa6cDDSCvZs6aEylRQPUeJU0EAZFMyzSeVHGgAE09yoKAaAXuR7FGvDTRNJiadcAqIMXlr8t08hZREAWU2G5W94D263tyyk6QDVJmk9mvEKPAy2UMrMvzIE0dRUbfdiB2kWJ7yHXTw462nV4jVFHgKADOmHx5N6O5mxggeZT09QS9SWIkZ9C5ZfeOh7e3TtwT2iu9eSOuiO6HdtKPVVF+ZcSGf80q+E0sFHCiIsKkLG7KqgXduzMxBIv7eTQkaRUSKOs0PtLgNTFSp89GNxQAhkB+8HiYqpSE1npMsAyB6AmNzqAdYzr2K9x9I5rVW9FX7egfDZZOi0FZNH5brWVKOpGoKkXF/Ea3HAzdHxUeMjw1YZFTXF2HfhdSupK0qW7Dnq3WQUkZOq83WqyCihIvbmpr1Z0oojoRbmprdZBQxeHNTXq5jDV0s1uemt1ikw+dDdDfnpr1YUeWEgMCDzdap5gxSVBZve5qK3NO0WJwyABtDxuKtTkskcg90g8rW6yBeer1ZFB8ObrVSENjzderOLeHjz1erKPbfnq9WUc9WqzAnnq3WUNbmq9WQPpfnq9XNW56vVzuOer1cubr1e56vV7nq9XL481Xq6t483W69zVer3PV6uuarVcfhzVervx5uvV3y1arrnq9XW0d+er1e2/Hm69XW3tbnq9WMg89Xq61HPV6uuer1eN+/PV6uifv56vV1u15utVxLXHN16uieer1dc9Xq4nnq9XHX6uerVcCObr1ceerddHnq9XXPVWuu17c9Xq4689W6618Obr1dEac9Xq489Xq6PN1WsZB5qrVwPN1quuerVcCPZz1WrHz1arrnqrXE89W6438ebrdcTz1erjzVar3PV6vc9Xq65uvVwPN1uuB56tV1zVar3NV6uJPN1uuJPN16uJ5atV1z1er3PV6vcrXq481Xq4E83Wq4nlq9XXPVuvc9Xq9z1er3PV6uJ56q1jItz1erjz1Wr3PV6vc9Xq9z1er3PVquPN1qvc9Wq6PN1quuerdcbc3W6656t17nq9XXNV6vc1W69z1arrmq9XXN1Wvc9Wq65uvVxJHN1uuubq1dc9Xq65qvV0eaqtdc9Wq489W64nTm63XXN1uujz1arrnq1XXK1quuer1dHnq3XRHN16uiNbc3W66I56tV1bm69XXPVqvc9Xq656tV3z1er3PV6vc3Xq9z1er3PV6vW56vV7m69Xuer1e5uvV3bm61XYA56vVyC+J56vVyAA7c9Xq7A056tV7m69Xuer1dWvqeer1LfKuScSzNUiOlW66FmP2EHtY+J9gHHo04mm5nZRtMt5Sw/KtF5OHjzJ2/wApI1gzkfHwA9g4mUSqrARSnAuwA7fx5Wt1lUabj3PN1quYUeOns5utVIQDx56vVOU3W47nnq1XYYA/Dmq9WQXZr89XqlImnN1qsqdux5uvVyiJaMO42ki/f9vNitVNC3Ps5aq10LDm69XId789WqyIQVDG4PN16udrjvzdarx0I8L37c9W65XuLnnq1XNQCLe3m61XNQOer1eVbfHnq9Uj7Jt2tz016u1Unvpz1brmFB15qvVzAUDXm69WUFXAdNQebrVNWK4jQ4ennV7rDGoJ3MwA762Hiea2mBW9mNAFm/q5PUlqDKZMSDQ1BHvEdv0Y8L+3ggZtOK/ZRS5ccE+2gSdpJJGlkYu7klmJuST3JJ4eARsopJmu/p5atV3Y89Xq56D489Xq5i/fmq9XfN16u+er1eHPV6ufNV6uQHhz1ervXnq9XfPV6vc3Xq756vV7m69Xf081Xq99HPV6uQFuarVcwOerdd256vV3zder3PV6uXNVquVhzVersW56vVy05ut17m69XfPV6uxa3PV6uXbmq1Xi4HPV6sTS25uvVHaXm61WBpQBzdeqBNVhRoeer1NUtWzc1W6bpJwNTzdeptlqubivU3STs+nLRXqwEk683WqxlgO3PV6sLzAd9OWAqtQpJyxsOXAqs1GZz3PLVqsZfw5utVjLaW56vVjLW8eer1cCw8OerVYmbw56vViLH6uer1YzIPA89W6ws4GpPNV6o7TDw5uvVhMhYXHPV6sZbXnq9XC+vt5uvV7nq1XQ3EWGnN16vMyINebr1RJqtQdOer1QK6qiocMmxzFp4aCgpxeaqqpkhhjHf35ZCEH339nLVqq7+tH4j/SjI7S4H0SphnfF1uprXLwYTC3tElhLVEf6gVT/AIuamK9VU3Vvrb1k6/V3zPVnHJayljbdFQQr5FFFrcCOlQ7Lj2vub48bKpq0UGa00I0iTaugCi/gNBfx43W4qdtULr+6PDt8dOardckR9xCdj8Pv/u56t1kWJSVUa6fr9HPV6syqbe+Rf6/Hnq9WQbRcnx/W3PV6ugRuJsPp8Bz1erl+9odRcnS3NV6u1VWf3z3Ot+30n+NvZz1brmFAbapDAE6jQWHj7bHvzdaroKAL37j9beznq9Xe61vZ4+PfxHPV6uwffv8ATc+z6/jz1brKB3BIHa/t+F+erVeUbbFjf4H7+erde3C5Hfw/v8bHnq9XRKfaPfX6Oer1dISRu7A+N/yH635utV2CSSV7+39fE81Xq6srd/rv+Q05uvVmFxcPre2vw7fdz1erhrYHX69OarVdsNosbfA/2fw56vV0799/e2v7Obr1cWBLHwt3Hh29nPV6ul3gBhqfZbtz1erJYDx+ofn8Oer1ZAv1Xt46a99eerdcgNpsptbT9faOer1drGblvAaDwHt56vVy962vbXX9fz56t12t7Fj4/cPp56tVwFhZWOutrD2e3nq3XkN/s39uuuvx56tV4v73mWvf9T9XPV6uhce6ov2+o89Xq6K++d+vhbt9Q+PPV6u2IB90aD29/u+PPV6uaAGVRuBLWOg1v7Oer1ZAQdFFvj/Dt256t10VsN3Y6aeHPV6smlrDQHw/j25qvV2SxcL29g8e3c89Xq7XYwPwtbTt9Hx56vVzIUe8NFHbXnq9XDeCNpPvdu/19vDmq9Xd5ATp9A8Pr5uvVyIJBaRtD4ftt3+7mq9XgwI2gC/j4fHvz1brgiyTXU2HbW9vu56vVl32Q2UXPfx+/nq9UaWojjJeRgEOlyba/tPNVqnWkw7F8WA+QgKxEX82X3F+kD7TfUByhUBVgJpR0uS6VdsmLTmpIH+SHuR29th3+NzxkudFXApTRU9LSRCmgUQqNQq/DxFhxkmavsr2wp7wAXXudT9Xx5qvVxHx94jxPt/hz1arux7Jp28Rb6Pq5uvVgkGtyR/Hm61WNwGFr27W11+u3N1qvWgADO9z2I/X2c9Xq4F4lJCi5Pj9fPV6sRnBfZ7Ldtfpv8ebrVQpa6OIfp2AHjc21783FemkdiuecJoQQGBIBsSePBBNNFVA/j3VyFt0VOdxt4a6/TxWlumSugkxbPWJYluBcxqfAd/ovxSExTJVSIqsWQMXmb3vHx44BVCaTlVmOBSdhv8Ar/DjoRTRVSZq8x1EpIU2A/X+HHQkCmyqmGatllO5ybfr4cvTdR/M8Ce+vN1qsZPcjU+I5qt1lhhlqWEcS3Jta3fnq9StwnJWLYjIAqE/QNfv5QqirhNCZQdPsIwpQ+OzJEw1KD3mP0AcbJmnIpWUtVh1EduA0O82t5koH5KOVq1PkWD5kxxgKpm2G3uj3V/LlK3FLjBemLG0kyj3dTpblCqr6aESLLeX8Bh+bxKSOFF1LSMFAH0nTlZJq8AUGuZPUT00yuj0+DFsTqF7CBQFB+LnT7ubArWqi5Zq9S+fcdLU+D+XhkBBA8oXkt8XPw9nHQKaKjQBYnjFbis5rMRqJKqUm5aVy38eWqlNZlIvr9w56tVg3MT46gc3Wq7BI1/hz1erkwJHtvz1brvyGbX+7mq3WZKMk97g8rNWip0VBENWOg/XXlCacAqfHBFHoANeUmrxUpNq6Hw+HK1as6mQe+oFx2PNVapbXcXcnW9vjytWrKVSNRubQfRzVbrwaIMAy38OVr1dMzMt4gLeJ7c3Xq4pE7La9l1uTz1erl5AC6nuOer1YJPIi1uASe/9PN1qoElTY2GhPc89WqjvMzi47eHPV6sfvEbvHmq9Xe32/dz1erIq7R9n6j/RzVbrthuvt+rmq3XhGxIA1tzVbqfh2HV+LVaUGEwSVNQ5AWOFC7G/YbVBPKzFb207y5WrMPd0x6eHDmQlWjla81wbECFLtf4G3K6qtpjbUiOlwiFT8vTSVZsLSVL+RGD7fLX3z9duar1ZWqMRq1MFNKdnjFRReUns1f7R+s81W8TUuhwOsiu8cUVMW7sffkN+53Hx5UqrYTTouA0av5lYWnYi/wCkJt/yCNOU1U5prJNTWUwxnaBY7RYWHs5sGtkVDdDJb3Rcjtbx5aq15I5L7n0Hieer1O0TNMdkALt2BUEnlKtS0gybjrU4qsSWLDKUW/TVsghUDxtvsT9QPN6TVNQptkxXprQSmlgqavMtWNFioIWSK/jeRxcj6F45pqhXS9wTD+s+ML5OWsGosqUstv00yCWoAI0IZ9zXt7AOXpomnhPTzTYrWfP9RcdqcYmve28hfj9om31c3NaoX8sZGydk4b8tUEcEuo8y26Sx/wBY6jmq9SklmrGl1ARAddx1+OnPVquUc0Ue4m7knux0HwA5qt1w8wE7rc9Xq4s9rg6nnq9XAyfWPaOer1e8w28Oer1dbz7P6deer1d7r6H6P6ebrVcC2mn7f1tz1eriZto3G3sHPV6vFmbQWHh46c3Xq63XW4789WqzbgAAD37c9Xq//9QywtfiCjSuXPV6utut/Hnq9Xfjfnq9Xf089Xq9z1erv+HN1quV7a89W67B8Tz1ar2vYc9Xq9awtz1er3jzderrmq9Xj7RzderrUajnq9Xjrz1erjz1arw+7nq9XXN16vX56vVx0PPV6vc9Xq6Hx5utVxsB356vV0Tz1ero689Xq4/Rz1ergdx7c3Wq6P1c1XqwsNP6ebr1PuXc04/lWcVGB1JjHcoSTGfpQm3GFtpc+4U+h1TeyjKZS674RibJR5pQUMp0Mo96JviSNV4G3bFScU40et3aVYKwoa4sQpq+BZqCXzlI3rLEbiwPge3CMgpwNGoxpyU3AKte/PVWsoIGp5utVwJUc3Xq6Pw7+0/t5uvVwNrmx5qvVxkts9lhzR2V4UnMsoFoXNvtSSE28TfiG2Hh9auvbSiCqLfr+XDGmq6cm/19ubrdcS3t/Lx56vVkQ3FyPy5qvV22g9vPV6uYIUe8T93PVqubNYCw0+u3NV6g3zF09yjn+gq8KzbRJVwyP46MDa11Yag8JFWyH51DjW1Cdtc+nnSrJPSvDpMMyVRikilbc/vEs58Lk6mw4qaYSwISKolITspPZ+6aHPFDUzUUy02JRSCSknIuFIFtre1W8fv4WOWveyobasoaqn9J8Y6iS4fUYF1Nw8U9bRlRDUxkGOdO3h4j8+LbRS40rGzZWhPGhb90iw7nw4cVuuGlrdrfrrz1brifADw7c9Xq4XsBf2c9Xq9c9rc3Xq4EkjXw56vV64UgD9fZzderiW3D3uer1ev4c9Wq4r3sOerdcY5AToLc9WqybgACew/hzderi0im20XU69r/AF/2c9Xq6sysdNNbaj6ubr1Sd4kWzjvp8ObrVB5mHJVBXsajDysExNj/AISfiPbxWl0jA400UTQQ4ngeI4VMY62Mr7D4H6DxcCFbKSkEbaY2K31BB9nLVquG8A+2/PV6uB2n2Wv25qvViN+3s5qt1gYDw+k89XqxsdrWH381W6wM3idOer1dblP2vDnq9XEsRp489Xq8GAsP7+arVdE28NR483Xq6NgLfH2c1Xq6JsT7ear1e3drfTpz1brree9+ardZFmKm35eHNRXqlR1IbvpysVupYkTt7OUrddhtdfr56t1zOvNV6uRItY89Xq6LeA56t17dbUfnz1erjcahjz1erv8A1uar1cTtsSO3w56vV1c+Gnw/t56vV7cPDnq9XZIJ+Fv1+vmq9XIGx8Dz1ersEd+er1dj4c1W65HQd7c3Wq6BNvuHNV6u7mxtz1br1vZ9duar1e8Rz1ers27jnq9XO1teardd6c1Xq5ac9Xq9u1N+erdcr+HNV6ugQT7Oerddi3e/1c1Xq59gD7eer1cdBcjueardc7e3nq9XLt35qvV2CQL89W67DC9jzVeru47c1W673Dtz1er249xzVerrdpr4c9W69cc1Xq8S3hz1brsez2c1Xq7t7eerdd/TzVerotz1er2vNVuu789Xq8DzVeru4vfnq9XHQduerdeHNV6uR76c3W65i3fmq9XWvcc9Xq7uOar1eGug56vV2Near1eG6/N1uuQ/Pmq9XjzVer3PVuuyfZz1erw5qvV1c+PPVuvantz1eru3NV6vXtz1brvnq1XXhz1br3PV6uvp5qvV4XufZzVbrsnnq9XtOardevz1err6Oerdd/A81Xq6tfnq9Xgtxc81Xq7156t11cX056vV0TrpzVerrx156t11a3fmq9Xfw56vV4Dnq3XI/Dnq9XXbnq1XE6c1W64k89Xq4Fvu5qvVxPa45ut163NV6vWPPV6uWg7c9Xq469uardcbWPNV6uttzzVbrxHNV6u/Hnq9XvjzderlbxHPV6uJ5uvV1qear1cbEd+/PVuuvDnq9XEi/N1quth5qvV1t56t17aBz1er20HsOer1cbW5qvV0Rz1erGWA156vVwMlubr1YmqAove3NV6or1Othrz1eqOZ2bQc9Wq4B3P2ubr1eFzz1erOsLnUc1XqyCkZuer1chRDxHPV6sggRbc9WqkrsXUa89XqyXFiObr1YZVPNV6lHg0uHYpQzZbxd4qdJEbbUMguCBdVZ7EgX7cKLtsqThRgwvScaAbrH0WxvLOHUuG4LZ4sVYTSBYgylFIZpJbi7N8PZ25ETq1sq8QqQmtLgwqpL174g/TDqBlSnyPKI6vCaR6yWRVUqKqe5DeVqPdTQDwvfvyQ8hT+YQvXjMD0oLZmsslJTwmigenzqVgmD50nxLrLitb/AC6eKdo44E+YAqGO9WeFiBsZtL309nBjmFmXG4ZAnDqw86Dtnd6Fy4THzqwzIXXjImLYXR09fC+GQx1L1bswj2NJDFsiO8XIVib6AC2l+RndZO6iY8VDljMW1xOFHn6Y9V8t9ZqmmxMSS4jjUFLDTwSELHS0wmlIiMg0/dHcak9+BJ+2XbGFjHYKPW3UvCUHChqw3IldgVJT5woNtTDS1k09UyIPeidzFWi3gGBG0WtcHiZJI8VWUQcKXuKZSxKhwz5oSCWgSnpnpgFsxVGKSFm7MQpXw0HB7lTmlUTtFBS/TqT60hqmJFO1SDt9h05IlA6KLL1t6lYfl6kGERPumc62+yPYGHfhW+5OAoyYb4mq2MyY5jEHUKmq5qn9FXoY0AXR3X3vJlRtASt7MO/Y8LxCkHqo1+1VKLMWXzi+V6l6OQwRhFmZOxTaftKfCw7jiBC9KqVqTIrBlamwvAMCbGKho6eGCLzS7tfeFFlRh4uzH6+bXKjFeT4RNWRdCK/+b9PqLELbdwIK+w/2jXgjtME+tBy6+6htmuo9vs4Z0W0yTIHJJ8ebrVJ+uw5HUAi/N16qKfxPMvwwdRaGsA1fDob/AFMw4JLE4GiK7GNVSUkbK9wNddPp8eH1FFbEHpGZqz015Xa9wiVCDx0WVu/AjcfeaEzJ8Io8uU6VVgBsdeF5pXQgRAILEc1Xqmx2Pbnq9U5QG0PN1quZh9nbx5aa1WIxaXHPV6vbNdO3N1quXl7joLnnq3TskOB4VQ/znNMj08H2kCgXkt+6i92JOnCG6vAzhNGrFuXaK/1u6qtV1dVX4xJFBHSIjw00cIQwU6G9nkPvGWQ2UAEAezkelRuFedDdtsNCikYXS5hzTRGbEFZaqp3SbmO5EMp3sDfuyJZRbt4cVGGzAqwlQxppxzO2H4fFBgmWsPlqKmmBhEvlFQofSaQM1hHcX1Op7duLm2SrFRwpMtcYCuuh+HzYVVVdZVVDVLO7VcEniI923ZpoV9lubujMR5VRoRQmZuwrD8Ojmr5lVqeFXqA7ADexawJPc6nx7cL0EnClRorXUTG8ex7K+L4bgbJBT0cTVCu6BiCo3ah/dNhewIsba8FNmkIWknjhRHdEqQQKpvxOuxTO2NA4qaYs8jjdTwRxh7HRrIBp4jkyAaRUTqOo1ZNlb0SddM3YLRYrh9FAKaphjkjmlqowHQgWbxPbhOblIo17lRozPTf8OTGVq463P2MwwxKQTFRq0kh8beY9lH3HiNd30Cn0sdNWq5AyFlvIOWaXKuWKf5akpQQq3JJJ1Z3Y6s7HUnhSVFRk0vAjZQgLHtHNV6uQTXT7+er1ZgmnPVusiqeer1ZlTmq3WZV5qvVnC6681W6zbfbpzVerg8CSCzDnq9UN8N/ej05aa1UV6WeHUi/0c3NerlFPLGbA2tzVbpzhxORdG5SK3TxBiEMgsdDzVepyiZW+yebr1TF10Pjz1armBbXnq3XMC2nPVqsgJ56t1kDc9Xqyq1xrzVernz1erkAebr1ctR4c1Xq8GPPV6sgY89Xq7vbm69Xd9dOer1eJ56t17nq9XXNVquuVr1dc3Xq75uvV6/N16vc9Wq9zder2tuer1cT8eer1cbac9Xqx89Xq8eer1dbdbjm69WMjnq1Xje3N16uPPGt11zVarxPN16uN7c9Wq4k89Xq4k83W64356tV0Tz1arhe3PVuur89W66vfm61XV789Xq656tV1zdaro89Xq4Ea89VqxnnqrXRHPV6sZGvNVauFubqtcTz1brgeerdceerVdc9Va94c9W69z1ergT7ObrdcObrVdc9Wq65Wt10ebr1Yzblq9XHm61Xuer1e5qvV7mq9XXNV6uidL89Xqxn2ctXq483Xq9z1er3PV6vc9Xq6PPVWuJ56vVwPfvz1erjz1Wr3PV6vc9Xq9z1er3PVquubrVdc9Va65uvVxPN1uuJ56rV7nq9Xuer1dc1Xq9zVbr3NV6uubqtdc9Wq9z1arrm69XR56t1w+HN1avc3Xq65qvV0eaqtdc9Wq6PPV6uP0c3W6483Vq9z1arjz1arrmq1Xuar1dc9Xq6tzdbro89Xq6PN1uuuer1dEc3Wq656tV7nq9XXPVqu+erde5utV7nq9Xubr1crc3Xq9pz1er203tz1er22x56tVyCe3mq3XMADnq1XfN16vc3Xq9356vV0dObrVckRnbaguTze2tUMGQumddj7LX1oMNJ4yEauPZGD/wArfdy5OiqfdRp8OwjD8Ioo6DDYxFEngB3+J9pPE0zV9lTHUg6nTmq9XELYm/PV6pCgkctWq5ADnq1WRSoBA8eer1SVYkW156vVlVQBt9nbnq1UhAO3jzdeqUg1156tVzANyCNLc3WqzhbWAty1arPbSw5utV2o10783Xq5j4c3Wq5/DTnq9XMW05utVy0J156vVzsOy6Hm61XIJ489W65AWNjz1erkve38earVZlFzp4c9W6yoL9h8Oer1c1HgOerddgXFl/Lmq9QdZ06hYLlWTyI2NTWqpUQo2gv4yN2FvZ34taYU9s2dNJ1uhvbRZMwZmxnM1R8xislwNFjUWRR7APH6TwTtMpa2bemiJx0ubaYALacWUmrvnq9XL489Xq5KLjXmq9XIAdubr1cuer1d89Xq7A56vV4Hnq9XMDmq9XK3jzdervnq9XfPV6vW56vV7nq9Xdvbz1erxBHPV6uQHNV6uYFtOer1cubr1e56vV3z1eru/NVquQ9nNV6uQ56t13fm69Xuer1e5uvV3z1er3hz1arg0gHPVuo7SkjTm61WBpLdzzdaqHLVKvPV6muasLfZ5qt03ST21J56vU3S1YHjzcV6mySqL6Dl61UUvfU83Xq4sQObr1YWmUaA683Famobznv9XLRVJqKz668vWqwlyeer1cC2l+brVcN3s56tVjZx25ut1jLe3nq9WJpL6+HPVqsLOANO556vVhaTmq3WBpTaw56vVgMhY3789XqxFr89Xq6B5uvV19OnPV6ut1vDT4c3Xq4lwlyx56vVDlrANF56tVArKmGjw2fHMWqIqGgpVLz1dTKsMESjUtJLIQi2+m/s5utVXD1m/Ej6dZT87BOg1CM34ku5f5lVB4MKjYabogLT1dj2ICIfaeVJrdVS9VurPVbrzjAxPrHj1RjCRkmGjssNFB4gQUkdolAPYkFvjyk1akRDTLGAmwKLWA8O+h+PK1upYjVhYanv/RzVbrkovoutrg+2w8eerVcyGtawDC4t7PEc9W6zbd1vM126Dtbvpp489Xq5DaF17ey1+x9g+PNV6uS33aC1vE6n9f489W6yMANbXv8AG/0fHnq9WNbGx7nXv3v4/WeerdZxGR7p+7+HPVquyoA2OO/h7fpPc89Xq9fa2ul9QAL/AAP1c3Xq4hh3j1t2+HNV6uAUsLm/6/Hm61WcbNwCi41HfuPhz1brmG7Eew2/pHx+HNVqulCkkdj8T3PN16uO5jqCPhrqfAn4c9W67FmO0WFr9u/PVquxuX7J1t9/w+m3PV6u1MrWsb+IA/bz1err7Q3LcAW+Pw7eP189Wq7jOut/7vG3PV6vEtbTt4a/w56t1xc7ST4i2pHN1qvCwAH+texP8Oer1eC30Ogv+3tz1ermPebSw7HXx56t1kv4KLW07+HwHs5qvV0xJ0Ph+pPN16uClnYspNvz+HNV6so3d27nvf79D4c9Xq8zm9lN/r8fbz1broBpBrc30Gun9556vVystyreFhbx+vm69XIAEX0+j+k89Wq6t2LfkLH8vHnq9WMSgLuB0v8A338eer1dfFRa3x7c9Xqz7GO2TZrr9Q+PPV6uxYWAPcDw56vVkjHu6Wueerdcidb3uCbfX8Oer1cWlVBtHYnv/QOer1d6XuL6nx/hcc9Xq4BgVuATc/w7/Tbmq9WViSoZu/8AEHT7jzVbr1wBbS1/u+v2c9Wq8rHd7htf9Rz1brL5Zvfbft4/VrzVerotuI/eB0sAebr1c2K+YKdQZnPZI13E/SB2+vmq3T9QZTxyuI88LRJ7NGk+ofZF/jfjJcAq0UsaPKeEYaRKiiSYXPmSjcwsLaX0H0AcTFZNXiKdXick2vrpoNB93flK3XIxMl/MNrnUeI+v2c3WqxsiLZVFv2fH6+br1cBGFABNx27/AMTzdarjsJJY9reHh7eer1R2W/2bXtp9/f6ObrVQ5ZBGNR7f19nN16m01jbSoUg+F+WrVRnqXdt5sPC58Pb+XN1qmSsx6lovtS6g+34ePs5cJmqlUUHuN9TKagj2ghLD6/y9vHw3TZVQKY91Mrau8cLWHgSf2cUJRFMlVBpX47V1rE1MpI9m7igCmppMVmOQU4O5u3hx4JmmyaS9XmSWRiIxbuLnjwTFNFVJ6fEKiW5Zjry9N1BaUsbHtz1arGGB8e/N16u/0r+77fh+znq1TtR4LX1zgQxk/E/sHNTFbiaETDenREfn4vKsSkW942+4dzxoqpwJpZUNBlzDVEVDA1U47Mw2r/SeNTTlKinp8xYmogg/QQ/4Yl2/n3P381NbpX4L00qJgJJ11+IuT7SeV1RTmmhXwvImGYfGJqiwA1JYgaW+7TldU1aIpN5i6wdL8jgwvVrVVKiwjpgJD9Z7D7+aia9MUXbNXqkzPiO+nylRx4fHqBJJ78lvgPsg8uExTZVRdsfzTmLMs5qcx18tUx8Gc7R46L2/Ll9lU20nTJ4ILC3N16sQY2JP9/PVquJ32s3ftzVerwW/ujXm61XLazn3e/69uer1SEpG3AdyP18eemtxTjDQE6sNOUKquE1OFLESNnh3P9HKTTkVyMMaiyaDtzU1uu1QKva1+/8ARzVbrgY1Q28fj7eardc4mIJLfx56t1JViyHbqPZ+evNVus8Ibbr+7e3hzVbrMsbSNqR31vytbrMVhR7kFh+vjz1brFLKigWsLc9WqjyVVvdPfTm4rU1BarPgbk+PNxWpqGxeRmZ/te3nq1XIIP7vZzVerltW2uvxv+XNVavf6guRz1erkNzHTt7Pb8fhzVeqTS0tRVSiOmVpH9iKT91uaq1KT+rM1IAcaqIKBTchZG3SG3siS7X+m3G5q0UoMJjynhgM8+HTYow7PVzfLQfT5Ud5G+gkcoZNXEClHUdQM14jBFh+AsKGCNdnk4TAKVSL396YfpH+ktxoJCadKidlJuky5XF2nkaOlLm7EDfISe5Zzrc82VVoJp3gy7hkL+dKpnf/ABSNfX6O3KFVXCQKdVREBWMBR8NB9GnKU5XECx9n69uerVeZbg30BF9fo5uvU2immrnEVNEzv4bRfU9h8fhy4xqhp8TJ1TStHJmKqhwmBgSHqpAmg7nafeOvw47ppkqrJBWZAjf5HK0GIZrq79qaBoqe/wDrSMC33ActFU1UJmHZU6046iGjgw/J1InbYglqrHuS53Nf6xy1UmlNQdAskioGI5wqqvH6u92ernIQn4ID2+F+bmtULuE4VgmARijy7RQ0cY/4qRQT9JGv58rXqiYg2JVU3kmdYYAfeINmPw015uvVzaamRQkCkKttT+3289XqzNXzN7oYKD7B/Hmq9XHzWIub+GvPV6vF1tYm5GttPz5qtV2G3H6r9+erdcNF7Hnq9XbFgQyADtfXw+rnq9WQNceP6+HPVqvFge2gP6m/N16uLNcHYPC/PV6vEtKLLqLeI56vV5FYsb9+1/483Xq7Kd79j+Q/v5uvVyUL9pj8R+vhzVerm0ZazqLHX6fb9XPVqv/VMwBwvo1r3PV6u7Hnq9XvDTTnq9Xduer1dfAc9Wq7HPV6u+3N16ux3Phz1ervnq1XXbnq3Xd783Wq9e/0c9Xq656vV61xfnq9XWvPV6uuer1e7c3Xq656vVxvz1arvS9jz1ero683Xq4n2jnq9XG+unbnq1Xjodeer1cPo5uvV61+er1cbC2vPV6uPPV6sZGh5uvVxK37Hnq9WMgWtz1ap8wDNWYsrVHzGA1LQ+1CS0Z+lSbcYcaS4IUKfQ6pvYaMNljrzSV+yhzIvyMrsP0yjdFb4jut+Bp2xUnFGPxo+bu0qwVhRhaWupK6kFXQypLE4uGVrj6iOEhBTgaMxjsqWt9o3am3PV6uLAbSdebrVN2JYlDhdBLiE4JSFS7bRc2HsHGVr7sSeFbiaC7K3XHIGc6uTCcMqjBWIGAhqF8stbvsJ0b7+Fjd8h3DZ51UEGlrk+danBlljO8M0hBB01Y9uK7b7asqlT7O9x34Y1SsZuTYDQc9Xq4Pp39nPVuu42vqex56vVIBFgOerVIDqfieM4LkXEsUwBS1TDEzJtFzp8OEWYuKaaKkbauKrPy71+6k5XxlcfqMQMtMWHnQ1DjafarKb207W5HLV+40ZmaJO9UDVl/S/Mr5sypDj8oQGqLOvltuXafs2YjUW5JVo53qNXTRsDqE0vKqupqCnarq5FjRBcsxsB9/DFSgkSatUPAsRocUoBW0Eqyxuze+jAi/sPs40ydQmvU8WsT7LcWV6vNqdB9XN16uJ0a/s0+HPV6uJ7gj8uer1Yz3056vV0fe0I7c9Xq4MzXA8Pbf9g56vVyOq3H3+PN16uPfTtfvzderja/b+7mq9XRNrnsD+tubr1e0HYDm69XTEEWPNVquRYEWB10/U83Xq4syqS5NgPHwHPV6uQk3DQ6/s56vVhdN63te3vAad/p9vN16otTT0lVCKashBUjW+oHwv7eWBivRNBbmDILJefBjvGvuH9h4vS9O2kpb6KCyqo6qmmaGZSjjupGo/p4r20xUIaHW/bnq9XAuf3tT215qt1xL7h7RpzVerCbX156vVhP2Tc35qt1xJtpb2W56vVj3AeN+er1eJtqvPV6uBYBvdH02P6689Xq63X7frf6eerVcr2BBuP2c9Xqwl+1vDvzVervdYi3PV6u7305qt12XvqOer1SIZyGseVIrdT0lBIPbjdWrLuGlvo5qt12bXAv/AH89Xq9cWt2HPV6u1c305qvV7dYfw56vV3cXJ789W66JDaDmq9Xgdbffzder3jfmq9XIXAuOerVd30sTzVer3b+HPVuuZBPPV6uuwv7eer1cu515qvV2o1789W67Bsbc9Xq97Oer1d+NxzVer1x2HPVuuXiQear1d6dj356vVyuO/NVuvH2jmq9XVr2PPV6uYA789W67BFrj2+zmq9Xd7ePPVuu91tDzVeroknnq3XK5781Xq9fTnq9XfhpzVermCDzVbriL356t13cHQc1Xq7H8eer1crAc1W67vYa89Xq4ltOar1eJ56t11cHtzVerkO9uardda89Xq5gG3PV6vW56t13p4jmq9Xv4c9Xq5XNuer1dg635qt176eer1eHPV6u76X5qvV7Xtz1ervXnq9XYtb4c1W67tz1errd7Oar1evfvz1brq3PVuuXNV6u+er1ePs56vV7mq9XY056vV1pz1brj9HPV6uyD4c1W68NDzVers81Xq4689W69pz1eru3hzVbrmL89Xq78Oer1ddhzVerhYk6nnq3Xu45qvV428eer1dX1v356t11fw5qvVysBz1eroadhzVersgjnq9XVieerdcT356vVx156vV62vNV6uiPZzdbrwXmq9XLbYWtzVerq3PVuvBTzVer1gOardcbC2nNV6urX+rnq3XiptzdarwQ89Xq72XOvN16u9vPV6uioB56vVx2Dnq9Xigvz1eriQoHPV6uBYWuOar1Yi4HPV6sZkAOnPV6uBlv256t1jaXmq9WFpQTbx56vViaX2c9XqwlnY9+er1Yitz7eer1eEJI7X5utVzFObannq9WZaQDXnq9UuOmHfnq1UlIUXvz1erICgF+er1Y2IPNV6sLLcd+er1YgoB05uvVnRh3On089Xq5FVOg5qvVCngMgKnx5o1YU70tRV4lPJT2LRWVXWVyUC9hGNbm57Aa8JnmErBBFL23SkyDVaP4jvQXIWFZJh6m4HTvSYqtZFQTB5ywZGjZ/cja+mn2r/DlMtZ/KqCU7DOFO3bpfSSdoqmvLOSI8WWvxWcf6NhcPmTWNizO22KMHwLt+QPB0tzTA6aDCUTj0UN1BhrSZQgxisjUipptBGQANjlNhA+yBbt3trwsJ8UUuAwmhn6I9QM5ZSeahynVGjSbaZCFDW2/YClgbKOEl7aN3EFYkijO2uFtYJMVZD6VetHXPMeYqvJudaeHEcKqo5p4q+U+XNGfM2fpJFG1ogQQFI8fHka5g02yIb28R0dc0NLVanMV+hq1/B8rPmDKEc+KIRMsDxqBqCpj8syIo7D/EfHQ81YmSDTVzxFFKqqGSmkkp5BZkJBH0clhJkUBSINVO+pCWal6kVUWJM0dOgEiOgvdj+5J7Ap/LhGoYmj1s4Cgkxekw/N2VZ2nTzamkdZUkUkSRkENuVh4HiIS2rzpaYWKEzGopIcsTVqxF/OpztZQCrh0+wwPtva/C5P3etLDspI4FgMf9RI4sXhEnkQrIQV0Oxbg69yB48fUrx4U2keGj/wDpqbCn6eQSUEiyMTukA8L/AGRb6OCO02HzoO3f3DyowsyXOunDaiqmx4hrzdepvqKUs1wRz1aqjz8U6m8jNODyN2koR+UjcENjsNE91VPdItyDa2pt+vjwQTRNWxD6HKKOt9MmXpH7rLWqSPhLf9vAlcnxmhEx9oqwTL1CFgA4XTSylO1MBz01uu0isdeemvVPRbc9Xqz7Bbm61XbRg9z37nm61WAIo0/jy1apTZZwuixHFEgrH2K32NPtv4LcduIblZQnClbKQpWNDvR5WpMbFVhePU8XlUm1aRm1J3AXbcASpDaqORTdPEzPpQ6ZRERVf/V70dYvElLQVtf82a+rmqKpjKpLxxENGgUfuHxJI104Rt3ZY2x1fjR4UByiQdY8u4/01zLDPishoqivLAU00jRrDTx+7GFsNS7ak+PhwS2yw8ny+NF7g0mouUMAzDjFHNFjdfJXYVK7LMCQbX1MZB98r4r4+zilbqU7MDTIQTt2UqKCGhwzHkwjAQ8sNJFIWmYWCKV/RoPAkt4d+WMqEmtbMKh5zw+pzP8Ay75xyaalW/kLpvl7lpD2Nu4HbmkHRWiJoCesiUOX+mOZaeBWlqauidVVR7/6RNo0PYFbjX6uCPL/ABup86Jr06W1eVUx5Up4XxiJlTy0uosPCwta5+jkyqOFRQkY1t19Koopcg4EVUBTh9HoBp/kV9mnAMrbQqFCelLHE1wON1apaJbTm61UpTu0PN16s4Xw56vVkWO556vVlCHnq9XIKb3PNVusovpz1erKn0c1XqzCw56t1lA5qvVyA9nPV6sygEEHlatWJ6OKXVhz016oM2FuATGbjnpr0VAMU8Le8LctWqmQ1c0Y9083Wqe4cTb97nor1O8VbFINeeivVNV0bVTyterIBpz1brlbXnq9XMG3PV6uYYDvzVermGvzderIG9vNV6u7jx56vVysPo56vV3Y+HPV6va89Xq9rzder1+ar1evz1erxI8eardev7OarVdc3W6715utV3zder3hcc9Xq6/jzdarrxtz1erjfnq9XE9+er1dc9Xq656vV1fm61XHw56vVxNvDm69XHnq3XRHPVquJF+erVcCDzderieerdcTzVariRzdarhz1WriebrVcTfnq1XV+er1eueer1e3e3nq9XW7m69XHw56t1xPPVqujz1argb689W6xnnq9XXPVquDC2vPVuuBHN16uPNVqujzderi1/Dm63XC/PVquuar1ce3fnq9Xuer1cCdObr1cSebrVdc9Xq9z1errmq9Xr81Xq4k6256vVxJ5uvVw5avV7nq9Xuer1e56vV7nq9XE256q1xY256vVwvz1brrnq3Xuer1e56vV7nq9XuerVdc3Wq656q11zderiebq1ceerde5qvV1z1er3NVuvc1Xq9z1errm6rXXPVWvc9Xq65uvV0ebrdcebq1dc9Xq9zVerieerVdc1Wq9z1arjz1brjzdbrjzdero89Wq65qtV7mq9XR5uvV1bw56t17nq9XWnPVuuu/N16vc9Xq483Wq608eerVd6c9Xq6HN16vd+er1crc3Xq7tbTnq1XgL83Xq5W5qvV3bmq9XLm69Xubr1ctvPVqvEW56vVx5uvV3z1eqRS0k1ZIIoRckgfWew+k8sBNaJoymQukMMATFsyrc6FKc+PiDJb+H380VRsqkTRgFjRECoAFUaAAAAezjFWrttBpzderAVXsOx/X7uer1eAsdfq5uvVlABO39fr5uq15iLFTz1erki3PPV6pyqPZzdarOgN7gf389XqzoLGw8ebrVZQFAuOer1SAPH2c3WqzAaW9nN1qsh2ka+PN1qvL7P1/t5uvVl056vVkWxJ+HN1qvAHdfsOerVZAAe3jzderIFBO0DXnq9XgbWt489XqyW9vPV6s6pc81XqkIgVrc3XqyWF9eer1QK6uo6GmesrpVhhQXd2NgPr8eaGOAreyi45u6vYpiMsmH5atTUw93z/91f2kf4R7PHgiYtBEr9lFDtzwT7aBkKBc+LEknxJPck+JPDwCMBRSTNd8tWq756vVy289Xq5hQOar1dgW5uvV2Bz1ervnq9Xdhbnq9XKx5qvVyAHhz1erkBzdervnq9Xuer1d9zfnq1XIc1W68NO/PVquQAvcc1W68Rfnq9XfPV6u+br1e5uvV3z1er3PV6u+erVc/p5WvVy+PPVuuxzder3N16u+er1cC4HPVqo7S+HN16sDSe3m61UV6hV8eerVNc1YTfmqtTbLUXNyebr1N8tVbnq9TbLUsxsOXr1Qy27vzdariSeer1YmcKCebrVQ5J/Zy8VWaiPLflqrWFmI5utVjLc3XqxlyNBz1erEW/Lnq9XBnvz1arEz21HPV6sRf2c3Xqws4vrqeerdYWf2c1XqwM1/G556vVj3a83Xq6IPc6Dnq9XE2H2fr56vV0Rpbnq9XEt7Dc89XqwOxA7gc9Wqb6yWkpaCbFMRqo6SkpwWmqKiRIoIlGpMkshCr9/LV6q8Osv4j/SPIjS4L0aoznfFkuPm2Z4MKjYeIksJqq3+oFU9tx5qQK9VUHVzrN1f9QOJjEesGNy4lDG26DD4h5FBTg9hDSR2j0/xNuY+2/GyqatFBysKLdUFto7W018AOUq1Soo1B29zYHXwHPV6si2CgDt37e3nq9WRUuNpsQL308e+nPV6uYCke7oPYf17nw56vVkAK2A7D7v7f1vz1erGBfUC5/Xtf289Xqz+BZAb+JPhzVbrvx0v319v0n289W68qMx0107fHnq9WRbbgidjqNPb4/Dmq9XgNw1BA17+0ez289Xq8zd7adjrqfo5uvVx96TW+p8f1/jz1arltZlII73uT7P2c9Xq97zAKCTa/bw5uvV7bt1N/Z2/Z25qtVlVWIIN+1wP2/R8Oerdd6aqR4ffb6Obr1eubEgAH2/0c9XqxsWDWbTwtb+HPVqvAFe/j37C36jnq9XE/ZG8dj+vbnq9XMaa97nT9t+erVcwCV3N2789Xq4+JPjYdvhz1brs2I00Ov1fEc3Xq4b1sLAgdu/5c9Xq5btqlR46f2W8Tz1erqzlvdINu/s+i3w56vV4I3YG5GgPhr305qvVlX3iSuoPcm2mnPVuue3aASNfHW31/Dnq9Xarc/AfX+fPV6uTLoV8Rp8Pv9nPVqu12kk9tPrHPVuvM8asCo/X4c9Xq4DzCNvc/H9fbz1erpl9zTTXx8BzdariwY3IAP19/gP281Xq5ou64I18fDm69WQDUaAA6gj289Xq73IvuLr2+i/t0/hz1ergJJG+wdPH9Rz1brmCxJtY9tf7Oar1dttK7ha/w7/E89W68pFjrc+3w+vnq1XRlC3KkXt4dvz5qvV7zAWBBBA00/b4W56vV4OPA2sfv/W/NVus7S+QhlHur4kkAD4lj256vV7DYqrFNz4FTyVZ0u4ukIPtLt3P0A6coTFWiaEHDOntdMElx+oDbtfJp7qv0M595h93E5c6KvFCHSYXh+EQfK0cSxLe5CC1/iW4wTNX2V28ZuAq28bsP4e3mq1WIxxxiy62t3P5c3WqwSSkm1tvw9v1c3XqgyvHtHiL2A8dfDm69UaZ5Ctuyj2/d9HN1quBkdVItbT+H7ebr1Y3kcknd43/AF9vPVqorSHdcG3s05uvVGkWRz9m4Pbty1apL41j1BhMRepkUED7+OBM1QmKAvMfVWmXdFSsWt7O/wBfFqW6TFdAti+fcSrbqkm1T4L/AE8UhEUzqpAVOLSMxeofXvcn+HLgVWaTdXmGKPSE7vj/AB46EU2VUmarGqmYkXsP1vx4CKammh6jSxN+WqtRzIxOpOnNVuuXfT8uerVZoKWaqfZChdvHaOe2V6lnhmRcTrFE09oktre38TpyhVV9NLShy5gWHWLsZ3X/AAC/3seUmatEUsKSnxKU+XhsIgT2ge9/yEeUrcUssK6d4hXSCarLMWNyxNyfrPKExVwmhXwfptSwKJKn3hb+HGyqnNNZcbzf04yFGTjVdFHIo0jSzyfUq3tysE1aQKATM/qrEMZoskYcFHYTVJv/AMmL+08cCapqouOaepueM4OzY9iMrRn/AHNDsjHw2rYcc2U1M0gi1tE1/XvzdarsP2uf1PN16sTW36a25qvVxUai4+vnq3XJFub3t4H9nPV6sywkjadL/rrzU16KlJRk+6R4/lys1aKnw0il/f8A7OVmrgU5xUwPvIAFFvo+gH28rNWipDxtoh0UW5qr1iZUBO831sLDTnq1XBo9hKr4/n/bz1erksZtdtb6fXzVerBKhQjxsAfv/bz1eqPd9QDz1bqRFeM3c6+Fjcc9W6dFmjMYUaDxPj9HNVusUlXFG9otR+v8eer1Q5aiSQaEjmq1NYWmLDaObrVYbEmwOnPVqvFdfj+vhz1erraVXdftz1erkFZvr789W6z09FU1T+XTo0j+ARSfyHK1enT+UfKsq4pPHSlv3Cd8n1Rpc/fys1uKc4aTD6YB1pXkB7SVLCNfpEancfrPKzW6daeSrqYzDDLK6HTyqVPJiA+Lj3j9/KVvbTnS4FUIPcEVEDoRGN7n4l242VU4E07w4Hh0LeY6GeQfvSsWP3duNFRp4JFPF1AAUmw8ALAfdxunK7Kquo9t/bb481W64ShAlye/ieWr1cqOkrsSkEOGwSVDE6BFPf6eWAmqEgUqajJFVg9P85m+upcFi2kgTyjefgIxdj93L6KaLgqPhFXkyql8jJ+D4jmyqH74Q09KD7Szakfdx0JApkqJpeUuS+r2NQtHUVlBlOjkt+gooxLPYeBm7g/8FxwU3NOmDdF+muEVyzY5HNjle92aaudmW/e4Qafffm6rQtUs1RRRNQ4RRiOJNAsUYhT4ADS9vaeerddQ1dXTgDEzEh1JAcu30aac1FeqBVVlJVSGRYt/h797W+gc3Xq5NiNXMpjLhV8AotpzVeqKO+4jtre3PV6swD7TuNtbH6/Dmq9UgA6jwH5/VzVbrKAwBKgWt9PNV6ulQjx1Pf8Aieer1ZRD71yPDsB4c9Xq5eSex0+rnq1XIQoP7eer1d+WtyfDt/bzdersRlgVI7eH8Oer1e8svcsLAc3XqzeU17qABpfS/PVqsgpyVsSfu7+znq9XM0pILPr2Pbm69XMUaKfMksANdx+z955qvUhsf6nZCyyCtXWrNOBrFAA7E+wnsOVJinAkmv/WM1wuo1rvnq9XXc89W698Tz1arvxv7Oer1dePw56vV7nq9XvgObr1cre0c9Xq9z1arv489Xq8T489Xq925uvV7vz1ervW3PVquPbnq9XVvEc3Xq6tz1bro89Wq67c9Xq6789Xq6N/Dm69XWo+vnq1XXx56vV1rzderom1+er1ceerVdHXm69XE37c9Xqx629mvPV6uiAOer1cCqkk25uvVxK/t56tVwZLix+vnq9T3l7NGYMpVAqcAqmg11jPvRkeIKHQX+FuJ3GkuiFD8aUNuqb2UZbKvXvBK9Upc2xmhmNh5qXaE/FvFL/RwNu2Kk4pxo8buwr7sKHelqqasjWqo5FlhcDa6sGU+OhHCQgpMGjTbiKyOiS3RgGBuCD2t4i3KHGt0RfrZ6YcaxLERm3pjVGCVHMr0ZICk9yYmP2b+y/AfdWBHiR7KTLb1Yim3pH1Z6j5LzrR9Ls7YLUfyyVFENWkDlFdu48xQRYHvfjlg6tMBWyryQYNH7JPYfDgyq1cG7c9W64Sn9GRe1uer1YoyqR3J2geJ/Xw5qvVKDszgLYq3x/Pm69XMokimKQBgRYg6jXwsf4c0RqwNaot2dPSt0rzfLPP8s1A1TrMKcgIx9u0iwP0cDLuUtLMjCmFNhVZos1dMfThlqLLOM1/ylFTBVgEh3MV+Pt40h9Fl+zpww2MaCDPfqu6L54ytUYLlnFS9YrD9A0LKWF9drfZ5p+7S6nCki3QRAozvRs0r9PsOnpL7ZU3m/cknW/x4c2n2ClLeyhVB29vu4aCna5E315uvVhckjTv3HPV6uALXsRoQdf2c9Xq9fTX6Oer1cN1za3PV6vLbwGh9n9PN16urG2tr/qOer1dXsAANO3PV6uFxoBrbnq9XRJJ+/Xnq9XrkH9b83Xq7OpufC/9vPVqvX2jnq9XAKv3m/w56vVxGy+4WHN16uYezBT3sfo5uvVGcyrKGRvdPcW7fHnq3WKXefsG3xHPVqmjGMCw7GITBWrZrWVl+0D7b8eSsoqpTNA5jeTa/DA09OpmhBve3vj4sPHhilwL6qSKQRSJeJgCPC9r+3jtN1gY2Gvj481W6xFtL6nnq9XFmtqo5qt1hfQ2Itbmq9WGw1t+XPV6uF9t/H+PPV6uO42uDqD356tV7cSdT256vVwDHTbzder39HNV6uJFhY9uer1dltuvs/Uc1Xq6DXO7t+3nq9Xd7t2tz1brIkhGnt5WvVNiqfE6crFWqYrgi47crW65qQ3fTmq3XIEE2GvNV6utxI07c9W65Bgdear1dbiRtPx56vV2O+v381Wq71J5ut10qKrFh42H9nNV6so9o056vV4Adjz1arwIvz1brsDXXmq9XY0HPV6u7i1ux+P8ear1dKe1uerdcrDvz1erxF7Dvbnq9XK4PNV6uQNiOerdcrG2p56vV7Q681Xq5c9W67N797c1Xq9cd+3PVuvX5qvVxvzVbr3fnq9XMWAvzVersH29+erdd6c1Xq9f281W65XJOvPV6vC55qvVyt4356t17dfnq9XW+/Y8rW668dDz1er2t+ar1d356t12Oar1cgAe/PV6sg7a89W68O3NV6ux3056vV1r4c1Xq718Oerdev7Oer1cbsTppz1brnf2681Xq94c9W67+J56tV2DzVbrwI56vV3c9+ar1e789Xq7HsHNVuu9Oer1d/Hmq3XLXw56tVxHPVuu+55qvV7nq9XfPV6urc9W643PY89Xq8OVrddkC+nPV6uVuerdctvNV6vWFuer1e+jmq3Xuer1cSSdear1e56vV1a2vPVuuO3xHNV6vBTfnq3XYUW56vVzt489Xq9bmq9XgOer1etzVaro69uerdcANNOerde2+HPV6u7Dnq3XG47Dmq9XY56vV7U9+ar1dlSOarde2n2c9W662c1Xq72a81Xq9bm69XrC1zz1er22x05uvVx8dOer1cb256vVwLDnq9XAuL2GvPV6uBkA56vVhaTTmq9Ucyjnq3WFpb9uerVYjK3s56vVwJJ781W64WN9eer1cgoPPV6uxGx1tz1erKKZjqebrVZ1pgCDz1erKtMo7jnq9WUQouvN16urop5qvV0X9nN1qsRbw5qvV0HHNVuuYtfnq9XOyka689XqxFNNPu56tV0qEfDnq9UxUB056t1yMQYac1XqxCKtMT0dEW3SsjAJ3LL2/Xw4yoU4KKR+ILhD1fQrDFnq46qq/mA3rEQ20CFtl3AA3A3DAaDiVBhwHzp84pNVXVGGtiOFrkWghhiocFgU2ijUGaqdAZ5ppQN0jEmy7tFAsvDEKg6jtPwpPGEVKwvKq02QjI62Dva/5fx5orlVeCcKW/SnAhWVlUkC3MaXYAdgB3I9nGnTV2xjVv3pRw3KuaMhYTgmaKqGgiRapEqXULtQzmZ0Mg/eLgWJ7cAOYWRexHrQotrnu8D6VYPnbPGXMj5aoXyrWR11e+ke0H9GoW15L+LDw8e/FFlaEHGk1w/OyibVAapmknfQyMzH6Sbng4AgRQdJmq9PVh0wxSWafOGDgyJUIBMlr2dR7rAewnvwmdGhUmjllWpMUQfJFLmSHEfOqAsVOYitXqbtckEWOl7/AHDlHSkj4UobmaMLUYlR4p00MMZLoYJEjYEj3kBFh7GW3j9ofRwijSv1o0mU1LwKgrKPo9T4rWSbbUewrqQdykB1uNCPEHlFmXI66sn7fShd9L+JtQrQIoKpUxbDrodL9vAg8N7delzzoruEakeVHpkFxp+XBXQYrDsHjpz1erG0Q2Hnq9VWPr36SYXn/MuB1uOySLSw0siFYmsxIkJ1P18um5Uxgmri3D23hVZWaugOQKM0+H5VScVbgtKXnJEaeDMNdW8AOKm75e1VUXZI2Jq4j0a5AzDkHoTh+WsxQ+UyVVVNTneGMlPKwaOU7fsltbL30+PKOud6dQplLfd4Ud/CacrEBb48T05T8YdO3hzVbrD5etzz1erOi+HPVqs6pfW/flq1XZjuObmvVhaMjTt7ObrVDjkDAXxFoMdhjWSKO8ZQGwiIFmY213Ear4cDd48U+ECji3bBxpVZ5rMU6Zlcx01PV4jGCyfNUhX5inYL+iaGAWWUgXuG/jyLLwlBn38R5UOrYBYjk0hcp9T8CzNnfEsGelOFyyBIvmZQpgqSkfmTt5TrdW1BZTbUHgfUAk4HbyZFG0GKBz1E9EaXq5idNU4IIayuoqb3nhkDLPaMzQiNLliQBoBe2tuGLDxaMCk6kg7aJfTV2QcXwqqwjK+JrlzFnpjPXwOq1ADQ3SUROBpILaKQCBprw38SSFKEjhTRgiAYoFMo5frMPikpp1lMtVKJYFqX3SMhu5kmsftuPeCj7I2jgjW4F7OHRRYEaadq/FKiGKopKKESPFEsxRtLWGwSEd7dj8bHlQJrdAzPgrzYBjmLZjlaqkngdpJHNizJHZVW3YLayjh6wrxpA6aKnx4TPRVNNJSQQZjlNMnlxl2ZACSNpN1Nzrr8dQeTLOFRPGNbYXRgiXprl2cdmw2jP/RscBajiaEwoYvL43W68I7e7zderKqaW5utVJRT2bnq9UkRkc1XqyBCNebrde2HU89Xq8Bz1erLbTXmq9WRVI789W6zqPDmq9XNde3fnq3WdfhzVerKoPbvytbrJbXXmq3XFokf7Q5qt1DfD4m1Aty01WsJopY9V8OOA1qK5LuQ2YctVamJM6i4PNVup8Ncw0bmor1OCVSN305qvVn3AjQ81W6xsxUc3Wq4Cotz0V6sgqB7eer1SFnB789Xqzq4Oo5qt1kDW56vVyB05qvV6/t5uvV64PPV6vbRzVbrrab89Xq4gc1W667c9Xq5bubr1ctwPPVWu7jm69Xu/N1qutb89Xq4Ennq9XHnq9Xuer1dc9Xq4sdObrVcDe/N16uPPV6vc1Xq65uvV1z1aro89Xq4Eezm69XG3PVuuDCw56tVwPbTnq9XHm69WM6c9Wq4m/bnq3XV/bz1errnq9XV+brVdc9Wq6vz1er1xz1eribc3W6xnmq9XXPVquuer1cLc3W64kc9Xq4nmq1XA6Hlq3XC/PVquPK16uvC3N16uJPN16uBPN16uuerVe56vV1yteriVvz1ero38ebr1cfo5uvVx5uvV7nq9Xuer1e56vV7nq9XXPVqujz1arge3PV6uHPVuvc9W69z1er3PV6vc9Xq9z1arjzdVrrm61Xuer1cfgebq1dc9Xq481W69zVbr3NV6vc9Xq656tV7m61XXPVqvc9Wq65uvV0fbz1brjy1Wrrnq9Xuar1dc1Wq489Wq656tV18eerdcTbm63XXN1uuuerVdc9Va65qvV7mq9XXN16uuerddc3W66N+er1dfDm69Xjrz1er1teerVe+jnq1XgNObrddjm61XfPV6u/Hnq9XY5qtV3z1ervm69XubrVcwBz1eru9uar1dG/c83Xq6Pw56vU+4BlzEsw1iUdDGzlzYWHf+gfHlgK0TRvckdMsNyvCtTV7Zqyw9611j9oT2n2nlCqarFCUVsNR7deUrdY2J9lrc9XqwnUX56vVhYa+089Xq7tqCebrVct1u3N16vaG4PPVqpcYH5c3Wqlpbbcc3Wqzpftz1erOm0nnq1WVbCx9n6689XqzgC3N1qsykeJ05atVkNr2HPV6ugAO3N16swHjz1arIBbm61XMHW3PVuuYHgebrVdEqdfZ4c1XqyKpYajnq3UlUtz1erMq9rc9Wqy3VR72lu/PV6kTmzPWCZThPzzGSoYHy6dPtt8Tf7K/E/VxS0yp44e2mluBvbRWcz5vxjNtSJcSYLEn+ThS4RL/AA/ePxPBUywlkYbemiBx0ubaTPFtJq756vVyA56vVzt7Oer1dgAc9Wq5c9W69z1er3PV6u/Dnq9XIHnq9Xeluar1che/PV6u+er1e5uvV3zder3hzVeru/PV6ux3tzVermLjmq9XfN16u+er1e5uvV3z1erw9vPV6uduar1crHmq9XLnq9XuWr1d89Xq4lgOerVR2lPYc3FaqMznx5utVHeYLqebr1N01XbtzVbptln9p56t03y1IHPV6myarJ7c3FaqAZCxuTy9ergWIGug56tVjMo735uvVHkqPZywFamoLSkjvy8VSsDSWOp5utViMns56vVjL683Xqxl9PZz1erGz+PPV6sTPz1erEz2vbm61WFpP18eardYWkJ1v+fPVqsJck/x56t1iLj+PN16uIJYX7Dnq9XFnUaDvz1eriWLak89Xq4mQADm61XBpPaeer1NuL4xheX8InzDmCrgw7DqcEy1VXMkMKD/AFpJCFv8O/w56vVXL1h/Ek6bZaMuDdFKJs3Ygtx87Lvgw5D2upIE1Rb/AFQqn288SBXttVVdWOsfVjrvX/P9Vsalr4I23w0EY8qhgPgIqZfcuP8AE24/HjZVNWAoO1gjQWAsfo/XtxurVkAQjvYKe1vu0HN16uVzbf3JF/6e3jz1brMoJUWvc9tO/wAPbz1eqSoNwNB8eer1c9ugv3H6jtz1erKVUCwuTbx018RzVerDtYnVSND8Pq5uvVyt7dfoP5c1Xqyqpa7eHb4fr8eerdcmFjdfdt7eer1eLHb42tp49/Z8earddkiNdvhre1tfp56tV2rEvbtbt+vw56t1xUKq6ak/0/w5uvVzKkrrc21F/Z8OarVcgC0YFwQPqPN1qugSNBp9HPV6uhuB22v4m3a3w56vVnAvcn29vDXx56vV4yCw2D6dfz5utVgYgAbr6fvX56t1x3kC6G9h3t4256vV3rbQc9Wq7sxuFN+ar1di24WFri3f8+br1d3Fjtub2+7wtz1ari1h7o73Nh+enPVuvbtdw09l/wBe/N16uDNYWPYdrd+er1c1LMov4am3h/dzVertDfVmu3s/t+HPV6sqqGF3vbx+jnq9XIB7aXA10/O45qt1zNxa38Nfj/ZzdertV3p8Dr2v9PPV6utPdvp8Br+fx56tVktYEff8P7eerdcAi6FveP7Oer1c7Naw0+n4Dwvz1erGwUtdvDUfXz1arhutoNbe3+j9Tz1errfIpG1e97ft056vV68f2Tb4H438PaPC3PV6ve4QPp9up9mvw56t1yEse8xBdSNQP2n+jnq9XHcSwBOgHh/Hnq3WRTYjcRpqNeer1dwvskEjLuHiD2P9/NV6unAvtfUPr71h4/rbmq9XLaFKrbc1jYAH6LADXnq9Tth+Vs3YzJeiplpIe/nVAt/yBENSfp40VgVfTNCRgvTbBaYioxiQ4hULY3n+wtv8Mf2f19vEynCauBFCGJaChRY403W02qPduPZxnbV6jz1Msos/6NQNAPD4fRz1aqM0yromhPj/AE83XqxNIWXaAT3/AIfs56tVGkLHQfR2+rm61WGxU+928Pj9PLVqsLkh9BYW7c3XqxEXuwHewP6/Dm61WF7637+z2f083XqxFF3b2NrfVa/x+nnq1SUxvOGBYDGTWzqGHhcE/dxwJJqpNF+zb103I1JgaWUk2LaX+oduLEM9NMKXReMbzfiWLStJWzFr+F7D6hxeEgUlKppC12NxIT5jjTwHjx4JpoqpNVeYXYkw3F9L6Hjumm9VJ+aummO6RifHvzdUqD5hK7R27jnq9WJgSNe456vVySJ3bbGuvsA/Xvz1bpRYdlXFcQK+XGVU638f7OUJqwFLmgydg9Jc4jL5jae6vvH6NNBymqrxSww+nWNRBg9GsaiwDP7zfTbtrxuatSuw/JuNYw4epLv8Nbe36OVmKsBNCngnTCOID5ka/Hvpyuqr6aVdY2RsjwfM5gqoabaL2kcbj9C9zym2rbKBnNPqjyvhwakydQvWSDQSP7ifSB3PLaapqot2aetnUTNgeOrrzTQH/cqcbB9ZGpty8U2STQYJPFteplO+e4I3+9f2kk8tVajSTMb2t3+jnq3Ue5bQ89Xq5DUDaDr2tz1erkQRr8Oer1eEbHUDnq9UqKAtcfx8OVmrxTjDSICGfXlZq8VOEMaraNdR7eVrcVlEd7X8bc1W6kU8BBLW0v4/r25qt1Lcu52BraeA/Pnq3XCxtcjd8Sf4Dnq9XAxMWKMe/wCtuer1c3UC4+Hc/wBHNV6uxExh3qbgaHXtzdeqBJsH2T4aW56tVEDhDr356vVyLG9x9X7Oer1eDOpBva9+erdcrqQN2g7XHiPD6ear1crDdb2dtObrVcZDay2/t5qvVwCNey6Hx56vVIp6Goqn2wK0jexRf6O3PTW4p4GCrSW/mdRHSn/DfzJPqjS5+/lZq0U7UlFRoVeGkLDU+bWP5afSI01P1njZNXrORidfD5ETySx/8V06iGHXw3D3j9/KTW6caHLc8JJQx0itqViG5voLt48qVVcJp9p8BwyKTeyea47tIdx+7sONFRp0JFPixe4LaDTQff2+jjc07FctjXGgP5/TzVertV1sfb9Z5qt0psMyhjeLASUlKxRr++52L9ROpHNgE7KqVAbaW2H9KZm1xerCA2OyFbn6CzfsHHQ2aYLo4VGxHB6DBq84RlrLdTjVXFYmeeTy6ddwuA0hPvW8QOOhIFNlZNT48p9T8wL5OOYtBgFGf+RXCY7uR4hp2tx2mppQYP0j6f4RMKx6E4hVDXz66Rqh7/Dd7o+7mq1NCXA8ixCFUEUa9lUBVA+gWA5utVikxLD6dtk0gJGtgL25uK9UGbMaodlJHr7W7/dzemvU1T4jiFUtpZDZj+6bD7ubit1DsF1W/t8b+2/PV6s6sfDTt481XqlINN2n8P1tyteqSACt1P0ez6beHNVupAUAXUXP0/lzVeqSqhRZdfr5qvVmVSQAeer1ZABf3voP089XqyA/usbeF/289Xq8q7vhbnq9WUQMSFJ17gXsPp5utVljp2Nvj8deer1chTki7a373P1annq1WYUvu2Hbw18BzcVus6UqhbyGwHc30+n4c3XqR+OdRMkZcBFbWpJMupjhO9rjv20H18bKgKdCCaAzMXqLqyHiyvQJFe9pZzuYfQosPv43rpQGemgBzDn3N+aXLY1Xyyof9zDbU+jaunKyTTwSBSOCaHYLm/blavX/1zM69xwto2r19Oer1c7+A8Obr1dWHNV6vW8e/N16u7c9Xq9qdOer1e+HPV6vc9Wq98ebr1eGpsOer1djtz1ersaac9Wq6+nnq9Xubr1dc9Xq8bjvz1err6uer1cbc3Wq9256vV1pz1erxtex8Oer1cdRz1erjrbXm69XXYfHnq9XRN+erVdc3Xq4m9gPZz1erge/N16uJv39p56tV1oDpz1ergbfs56vV5jbnq9XA2PN16uB766256tVx26W9vPV6nzLmasxZRnWTLtU1OoN2iPvRn6UOn3cYcaS6IUPxp9DimzgaMnlPr5g2IbKTNcPyErWBmS7Qk+F/wB5P4cDD1iUYpx+NHrd2FYKwoQ819QcnZVwNsw47iEMNCwuJ/MDKfot3J4FnnQ2MfZRrIGNFBw7109KxiS5eoop6qCFgsk6gDbuawcIdSPz4Ss3JTAIpOXkk0ebCcRpcVw6HEaF1khmRWRl7FTqOCsGndtOTFTcm1/Hm63XCUADt8eer1R7lGG7W/x5qt1OUgWHsva3N1WsoOlzr4X5utV337/nz1eohnq29NmZevckbZQrEpKygjB2ObCYE6oW7D28BdzaKddKk9FJnm+9FBp6afRXj2Qs0xZz6ieQr06sqUiN5qkkW3MxFrW8OPsWZTiqkrTGkyasmwLD6LCqIYdh0awwwkhUUWCjuAOHzCdIgUabKfSdARpxfWq6uLWBvzderFfW3PV6sY7lzYAc1Xq6NrAnuD25uvV1cKb89Xq4biD7vb6Oer1dq1hp8fr5uvVw3XNz8f1tz1er1iT7Pbz1erxsdSdf17c9Xq9rtIPPV6vHtbnq9XRJAPN16sdwbgC9+erVe3agN+fPV6sbFrHZoTfv2vz1brgu8KAx1/Pm61WMsdtx2783Xq4Mwv8AH9db83Xq4+YWXcLa/d9HNV6kZjeTsOxIvUxgQVDW94HQ/SO39PFKXSmmlImgdxjL9dg8m3EBtHYOv2D8PgfhxekhWykxEUwyIyMNw7+zxPL1Wotx9H6+HPV6uBbSx9nNVusevNV6uO0kW7fr356vV0y3HxFuer1Y2B7D4+PPV6uPe1zzdarha/2hfnq9XK/6jnq9XAv4Xve/PV6uNz2A7Dmq9XLfr+tuer1cC5+HNV6ue/S55qt1JiqCmh9v6nmordOMUwbseUirVJJVh25WvVy7e8RzVbrw3eP1c1Xq7AFv1+rnq9Xd7a89Xq5eN+ar1eNhr+3m63Xri9jzVarq5vc89W67HfXnq9XIkAXvz1erkCdPo5qvV65Pfnq9Xevh29vPV6uXY25qt14eznq9XY0Fj9/PV6sm6176c9Xq9e3bmq9Xr3OvPVuu7i3NV6uiwGg/X6eerdeL3F+ar1da9jpzVbrsaX56vV2CD9XNVuvfw56vV2G1235qt1zvr9PNV6vE9uer1e3ADnq3XZPNV6vAnmq9Xfw56t14CwsNfZzVertRzVbrlpz1erxKjvpz1brle/NV6uwQbW5qvVyB5qt12Tfnq9Xu1rc9Xq9r35qvV0Oerde8SQO/fnq9XLw56vV2PZzVbrx056vV3u8Oer1ev4c1Xq9z1brv4c9Xq5WJ15qvV2L89Xq5eHNVuvC3PV6uVuerdcT7Oar1esAOer1djXmq9Xdxz1eriRcXHNVuvWPPVuuwDzVerl2789Xq7vbmq3Xr+znq9Xt1tear1cdfHnq3XfNV6vBTz1erv6eer1d2JHPV6vBfA89W672nx56vV6x7jmq9XdgTY89Xq8Rrfmq3XG/PV6ujc89Xq9Y89Xq6IPb289W642J0tzVerwS3PVuuSpc3HNVqvALqeerdcrgc1W64huar1eDDvzVerjuHe/PVuuO8duar1cS/PVuuJfm61XRkHa/PV6sZm+PPV6sRmt256vViMw737c3XqwtOPDmq9WJpr89Xqxbz7eer1Yyeerdcbnnq1XLaeer1ZBGT4c9W6yLB4nnq1WdYQOer1ZQirbw5uvVzBA1J056vV2JABpz1argX0sDz1briSbc1Xq4kE9uer1cdunPV6sbLY+z4c1Xqx3N7Dmq3XMFiear1SkF+brVZtgsSo56vV35Y8O/PV6uSob83XqlIlu/K1usxhI95CRe4+/w5Q1eiseq/B1xjIeGYNTxMzvWSMSL3H6LwA7DhW8rQQaVtiZFEy6f+n7P8VNVTvgdaY6gXRvl3sw8CpI1+nmlva4gH2U6lATtIpS5m6QZgwTKCYbU0FRCd+43gfT6dPDjIehUmrlGGFYeguRqpKnFp6hQWCso07afvcXOK1UmSIo7XRzAnw3pxh9DUC7K9QxB+MhPHkDCmlHGhfiheVzI+pP6gfdxQBTJNZXjsOWqtJnG8Pp62lkgq13RSKyuT2AYWN+IXQFDGlTZg4VU7jWQMFp66fBqybdTpLKTJG1gybiEGnc27cC/eEbKFGkHbQX4hidHlqjqMuUMwFHWJIyIxuQQNoHcnce44pCS5idoqpOjChCzbnBcH6aRYZqqVVNFEslySHYBdR8b/AFg/DiNLepc08VaU0KfSmFsvGlmUEfLhQ1rgHaLowv4+36eVDkLmvLRKYqwHBMUo8ewuHE6Ft0cygj9o+rg6QsLEigYpJQYNObQaX45TdcHiuvPV6q3fWVilacfpMHov8rHApViPs7yWLW+AHESttGLWAqu0VdDhTvNSqajEJohs3Ak7na+9z/hA/s5fb5U7MVax6S8fxrHelkNHjzI7YZKaWNlVg7IBuHmX0JuTa3h3148ii90QaObh0dohoOPUnp18q4+nnq9WB4CNRrzVerH5duer1SUXS/t8Obr1Z/K8ebrVYGh15uvUscpZuxDK0sgpiTC6kuim1yuoJI+PETzIdpQ25oozOGZsy/mTBG+XqoxXfLrUGM6lGBsLIRbv38bW5HN1aEE0L2XwYquvrjj8GLZjGVKWnqaCsxX59454XVoHMYC1KsT7zPJew7Edr6cJLWz71WoxgdlGr1z3aYovvpa6xV2MY/inSTqtjUCS4HFBhmByzAUtRGjybEeerS3+RAAV2sR2J14bZllYb0raBg7egHqpFa32uUrOI2ddFC6u1ydE6/EMTwNhNUwzyCuqmYSJJuZiIyCPed9SG18D48PbK1N2AF+n4+VJrm6Fvin1ocOgXVTLHVnEhhEMKz0mG7oopYIgXVDEZxJMTZhp7rW+rhPe2S7PE8aXMXSbiY4U9VtBSYfm6pxHFpN1HUU6JGVXbvUBiSB3KHvr342gkpApxW2gdrMIbMtTW4DUxeRhsjGFN2jSEabyBoACRbh60vuoUNtFzidYIOyiG/7MWEUeOYiK55acRzlI4oWBEaBtXLNe4trwe/zJRAigb+QTJmr8eitB8j0uy9Q+YJhDQQR717MFFg1viOIwvXj015SdOFDAqWA47VK5CO/N16sywkeHPV6soQW156vVmRQObrVZdo9nN16uQUWsNObr1e8sc9Wq5qngeardZAvu6c9Xq7sLc1W6yAG/PV6soHK1usi89W6y315WvVytrfmq3Xrc9XqyqvPVuuRhRhry1VrE9EL3TlprUVHenkX48vNarirMp9nPVqpEdQy9+erdSVqd2h5qvVxZx35utVw1B56vVkWQjx5utVnSdh3156t1NSoHt5SK3UtZL6c1Xq539nPV6va356t12Dz1eru5tzVbr24c9Xq9fw5qvV1YHm69XrHnq9XrHw5utV1Y89Wq9c83W66vz1arjfnq3Xd+erVeuOer1cTzderH8OerVdc9W6656vV1z1arrnq1XE9ubr1dc3W66PPV6uJ56tVxYDnq9XAgc9Xq4EeA5uvVjZSOer1cTz1brrnq1XHm6rXWvbnq9XE9rDnqtXC/PV6ujz1arrnq1XEmw56vV0Wvpzdbrju56vVx56vV1fmq1XAnx5at1jJ56tV1fla9XEnm69XAkHvy1erjz1ar3PV6uuar1e5qvVwJ1tzderiSTpzderj35uvV7nq9Xuer1e56vV7nq9Xuer1ceeqtcSear1cSfbzdbro89Xq656t17nq9Xuer1e56vV1z1aro83Va65utV14a89W6483W6656t11zVer3NVuvc9Xq9zVer3PVquubrVdc9Wq9z1aro83Xq9z1ergb83Vq65ut17nq9XVuVrVceerVdc1Wq68ebrddc3W6483W6656tV1z1arrmq1Xuer1deHPV6ujz1brrm69XXPVuu7c9Wq8Rzder1ubr1eA56vV2OerVe56vV2Brfnq9XfPVqvc9Xq756vV2Brbm69XK1u3PVquyeer1dC3c89Xq8dTzdeoR8j9OsWzZViybYV+27D3V/4l7T8BrzeyqzRxcvZTwjK1EKfDEu5+3KR7zH9g9g42TNep8JsCFFuar1dHt2tzdaqNI1hbmq3WI37c9Xqxknnq9XELe/hqRzderIFCi/N1WsgW9iObr1SotNObrVSIb7AW7/rbm61UkDsfz56vVmXU256tVmUePfnq9WVAvb6ObrVZQQDb2683XqyW9vPVquQB8fu56vVz17jnq9WQAnm61XMEe3nq9XLQCw56vVzVQPj489Xqkr7ov93N16pIXTTnq1XFp4YYmnkdQi/aYkAC3e57ac0Ma3QCZz6wQxl8PyjaRrkNUsLqP+XanufidPZw8ZsycV+yity4jBNABUVFTWztVVkjSyubs7sSxPxJ4IgAkQKJyZxNcAB35eq13z1ersW56vVyA8eerVcx7Oar1d/Tzdbr3PV6u+er1dj489Wq5C/NVuu7eHPV6u7G/PV6uXPV6vc3Xq756vV7nq9Xfw56vVyHw5qvVyHw5qvV2Lc9Xq756vV7lq9XfPV6vc9Xq5DT6Oar1cxzVerlz1er3N16uiwHN1qsLS28eerVRmkPLV6ozzKvN1qoE1WPDmq3TbLUE9+erdQJahV7c9Xqa5qzwHNxWqb3mLHlq9WEn283Wq4F1Gvfm69UZ6gDty0VqahPKSeWiqTWAyePLV6sJf4dueqtcC2nN1usbNY3PNV6sTN4+PN16uBa+p5utViZ/wDFz1erA0g15qvVgaUnXnq3WFpB7bnnq9WIyfRz1ergWJ76Dm69WPei9tT8eer1cGmJPN16sTTAfHnq9WPztxtfnq9TPmfM2WskZfmzdnfEqXBcKpwfMrK6dIIhbwDOfeb/AFVBb2Dnq1VY3WH8TvLNB5mB+nXB2x6o1UYzisbwUCntup6TSept4F/LQ/HlSa3VXnUfqN1N614wuYOsGPVGPTobxQSEJSwa9qekjtDGB4WUt7TxsmtxSW8mygW0I9nh/TzVWrm5Y6i5PgfD+7nq9XRYm5UEk29puD2vzVerkluy+3v4X/Xx5uvVmAHa1tPp+79vPV6pAXbcfeSdeardZFbudbHXTv8ARz1erkLki5APe3iPhzderIFspPj4H4/r25qt1w+14eJtf6NOerVcgg+12A9nt+Hs56vVkuCdO+ttOerdc7qh3KdBa5Pt56vV2qkAX7C2pNtPgfZzVbrqw+2w18Oer1d7feLkXt3+Pw+rnq9WQXYWHjr+vjz1ervyrD3hf6Pv7c9Wq6v7oZRcWPfm69XY3A7/AIeP097e3nq9XRc7gFPN1qui28kdyfHmq9XCTde47Gwvbw8OerVcT/yF+3nq3XK6jQaW8fhz1erldey9/D9fbz1erkSQfc7DW/iebrVdM2xrnw10HPV6sakliG7X+v6uer1cmLKLjxAuT4Dm69WGxGpPa+o79/y5qtV4bT46eItprzdbrkFZwdbdtO/0/XzVerIAqgXGvjcn79Oer1ZwWCe8P6fo5qt1ztIw1Nh7PHnq9WSyXOvh4+PPV6ut51KAm/w8b9x7Oer1YzHUX8s+4fH2j+3nq9WRUstz+vifp5uvV7cAoY9+49v3c9Wq4u+77Qv9P7Po5qt1wIYmy+Pt18OerVcQu6zXt8f19vPV6u2JP6TuRofh8Obr1cQ5/e0v9OvNV6vFjcaanwt/Rz1briSpuoP2vv05uvV3aVlCKQD4/Ef2c1W67jQ+wWAHYa89Xqf8CwLGsyYlFgmXaaSsqpCFjjjW+vcC/wBkfXyhMVsCaEWg6VVsqiXGJfK2n3o0ALqRpq50v9HExd6Kd00JWFZbwHAVtRRAMLXdhuYnwJZtdeJyomrxFS5cQ7tHp4C47e23x9vK1umqpqZJiAzFyO4tpfm6rUN2ctZtB8Nfz56vVi2M2tiLa66n6+brVcvIYmw11+/nq9XLygAQPjb6P48tWqwuGtsbw1/W3t56tVhcoQdmp/Z7eWrVYXkB0vtHw/p9vN16oFVV09IvmTyBQvtsBywrVBNmfrJlfBgY6aTz5B2C248EE02VUXHNPXDHcX3Q0jCCP2L7PZfx4sS1TBXQJYpmKprCZKuUuT4seLQmKTFU0jazMMSm0ZZz+XHgmmSqk3VYxU1GimwtpbjoEU0TNMskzm5vflqrUc7v6OerdcQxHvac1W6m0eH11cwjpYy5Ps5Wa3FLGkyW0dpcWmWJf8I1J+oa8bKqvppZYfhVHSWjw6m3E2999B9NhrxuacillR5axbEVEUrHYbaKLD4Cw5UmrRQk4B0xZwGkXS/jymqrhNCQmW8tZaphVYtLHBGupd2CqLfE9+UmavEUGmYPUT06y1G1PgKyYnMv2fKG2O//ABM/sHPaZqpVRes1eozqDjwaCgkTDIG0Cwfb+F5Drf6OOhIFNFU0BVdiVTiM7VWISvPKx955GLG/tueWqtYQ5Gvbnq1WABt1k05qt117x8eer1d7Ld9dP7+erdZVUFdT+3nq1UtIpG8Pu56rRUuKjLtr9Ov69+VmrxU5aVATcXHx5WavFSVitovjytbipKwWUeHNVuuaRxEBbm/PV6sxVTJaM6Dtfnq9XZJDWB+nnq9Xtm5bsT8Oer1eeyqAPboeerdY9+3/ACp15qtV3LUxXDA7v7OerdRWqQye2/gP1783WqgvubTw9vt5qtV0qPuJOtvhpz1brvx3Hx7/ANPN1qsigk63I8Oar1ckQEXbvftz1bqXBSz1kpSljMjE/ZUH6PDtzU1uKdBgsVK23E6mOmbxS5kk+pEuf4crqq0U4JSUsCl6ekZl/wCLa1/LX6ol1P1nlJq0VKjFVWR+SJJJ07GOBfIh+jdoSOardZ6fDlplKxmOnBOohG5j8C7c1Nepwp1oYWEnll3/AMbksfz05U1sU7xzyug1svh9Ps5Q06KnUe9msykHsfp40adFKOnoJp2sqn3rdhr93KValrheRcSxCxETD2btNOOBBNNFwClLP06w+jgM+KVnlAC5VALn4AC544W42mmu9nYKl5aocOp5FfBcGqJBc3qarbELf6gf3vy44lI6KaUonjS5imxO/wDpTwxjwWJWaw9hZrD7hx2mqliQk37n489Xq5GRtupJA+7nq9TXU4wlM1iynW1lNyB7Sew5cJmtTUCTM0x0gjCkeJ1/Lm9NemmmbF6mq/y7MR4jsPuHLRFamuCTLcMLnT9deardS1du4FtPb3/u5qt1LWQgE38P2X5qt1kQMbAeOg+H181W6nRhrbL/AF81XqkrYEXH0aeB5qt1LjFtW1Fv105WK1WZB4D6iB99/q5WvVnEZIFvH9dPjz1erKsEm64J/XtrzVaqQlAzGxPtsObr1TUoUXtu56vTWZaWMGw/Pnq1NZhTix2j283Xq5CmAu7HuO5Fuer1I/Hc/wCTcuXGIVybx+5F77n4WGl+UKgKeSgq2UC+PeoZVVocuUftAknN7fHaO3GC70UsSx00DOMdTM0ZhkLYvUGaI6eUDsX7lt+fGSomlYQlOwUiJJxKre9tDXJA0F/ZYa80KuaaZJ0JCqpJubXvxymqxIsjGyi1rk+HLVWutkjNZyBt+vm61X//0DM2N7cLaNq7HsHPVuvWHPVqux256vVy8Oerdd9+erVdWN+erdd20tz1arq2nN16veOvPV6uiPDnpr1eueer1dm9rc9Wq93OvN16veHPVqvW0PPVuurHvz1ar3bm69Xre3nq9XEg89Xq6Iv256tVx56vV4683Xq4kdwOer1cebr1dHtbnq9XHnq1XR+PPV6uNvbzderie3N16uNjzVerjYc3Wq6tfm69XG2n9vNV6uPwtzderGRoDz1eriy3Gh7c9Wq4EadtOar1A51i6eV+f8ufyzC6uajkjLMnltdbkd2jPun8jwK5jY/mYUNopSlUCKIxlToP1qpcwxYFj8AEc1REP5ijkReWp7zX95PrH18Bqcvc1CBh08KcBjbWyH07wRcu5Mw3B45lqVggRPNVtwYgakMLi1+HBwNCZAgUuG3AADU/H2e0crTleIt256vVh2AHdaxHPVuubSJGyrYktcaAkDx15utVgxLFaTCKKTEK+QRQwqWdj2A+vjLjoaGpWyvRQFUHqg6S1mPnLr4gYpCVs8iWTU27+AJ8TwmbzJtwxjSbvUzE0M+FVENZV1NRCyuu4AFbG4te+nDFpQWSRSg0x9RsdrMtZSqcaoDteAKb2BsCbE2Ohtxq7WW0SmtTGNcOl+KU2csuTZsw6vNVtaOOpgYAGKS3uuviVf8AjxPZKKhJONVCtVCGdSOHtWroWAJ/X8+br1Yi19eer1dXtqfr5qt1wOnu+Pw5uvVxJ92/8OerVd+N/Zpzdergde2vPV6uyxY2H93PV6uBvY+PPV6vAntz1ervX7/1vz1erie2n5c9Xq4ePveHPV6uJIU6aeI56vV0Tb3uer1YlLahtNTb6PDm69XmY3A8fHm69WA+JPj9XN16uDNpf9fz56vVik1G1uerVYwRtVALgeJ/Lnq3WKtiiqqcwSIrgkAhhpb+k89srVBzjeQEYGowU28TGx0PwU+HFyXp20nLfRQW1uHT0kximUpIO6t+z28WDGk5pre6klxe3w56t1i0Bv4W/jzVerkT3U3ueardcTa9wND7f489XqwuoJ7fVb8ubrVYD7o7/C3N1quBbWwBF/h256vVxFx4fn/Dnq9XdvEc9Xq4NqLeB8Oer1dX/ebt256vVyBt/Dmq9XZawsB93NV6vJYAjsQPDnq3WRX2ajTmq9TjDUkmzdzrykVapwkUjQ8pW65kqDrzVbrsEA7ear1d3Fu9+/PV6vE3/u/jz1brskAjnq1XVzfvcc1Xq7UbRa97e3nq9Xet7Ac9W67O3v4/s56vVyB11156vVz37rWAX6Oer1dAi9vbrzVersG3b7uerddg3F156vV0Wudo7c9Xq7Bsdear1eDjuear1d77nnq3XW5uardeBt3Nuer1dB1b7BvzVbrkGuStu3j4c1Wq5X7Hm63XK48ear1d/TzVbrobQbjnq9WQFT35qt11fTXmq9Xrm2nPVuuxY/Xfmq9XIC/bnq9XIC3081Xq7Hbmq9Xv9Y89W67056t12beOo5qvV0bdiO3s5qt1yBB56vVy8OardcRbueer1cr3NhzVervnq9XgfbzVervsbc9W67HPV6u+ar1ePPV6vADx56t138Oer1crePNVuuQB789Xq5XuDzVarvT6OerdeGo7W5qt13Y89Xq9f289Xq43HNVuvXvpz1erxPNVuu7+znq9Xtear1eAPjz1erl9HNVuu7XOnPV6vd+ardevc6c9Xq6F/Hmq3Xdrnnq9XILbnq9XIDnq1Xu/1c9W65WHNV6ur/Dnq9Xd789W6973hzVergxHfnq3Xr27c1Xq6PPV6vc9Xq9uvz1er1x3PNVuvX8Bz1erotz1erovbmq3XEyePNV6sRfxPNVuuBfmq3XRcDmq9XHzB489XqxmXnq9WMznXw56t1jMxvz1eriZOerVYyxJ156t1wLH6ebrVcGB9vPV6uFj356t13sY9+er1ZBAxFuerVcvl7nnq9WRaew1HN16sohA056vVz2KDpz1ar3u689Xq4lrDnq9WMyX789W643PPV6u9TzVermFHjz1erJtF+br1d6DTmq9XV/hyterG0f1c9W64bB/RzVbr3bUc3Wq7UkHXmq9UhJCebr1S0se/NV6sqgduer1SUS45WrVKgQao/K1upuCZUgzRmuiw+Zad2p2apQVTBYSYl32cnwNu3j240U6q0TAoxeBdWOrmFVODfzmMSYXjMclTRnyoSogjm8mRlCKSqqwIswB8bW148mdk0jXAFGBz9j2WYfnoqavomanppKkR1VLEWmKD3qeOyd27gsR278oCRtqgIqu2shybm+grMRmwqlw+tZW2VNKgiLHwSWMGzDwuNeVgK2iPKlgJFIfBcKGF4ZDhyG+zd2/1jf8uOARVzjSg8gRry9arAybj7eerVB51PmqsPyFitXh/wDlkp3tbS/gRfw04WXJISaXsYqFVgtlWrlirq3HJxHBILoFJva1re0W9g4FtcbKFOmaLnnbLuWMLEwjnRqiOG5JuSG7hdfH4cNmVqVSJxIFNUmZYc24DgNEpMsdRNDAEOt2SQG7HwKnsfYeP933ZNNa9YFHZxyvjwTL9XVxMQsMTkW10ttAuNfcbT6LcCyMTR0rZRlPT1ijtleDC6yQ7hGGQHtu/eUcF1o5JIoMXSIxoxzRgjh5RLWGSNVW/wAOerdVresHD2mzbAILpNPSopPhtD2DE+GnhxGswaMWtlEOqoMGykhxivcBm3MxOryH7ChR3J9g7c0JXhSjBONWg+lNsOrejlBiuGQNAtTLM0lzcl1bbe3gNoFhxUgRRY6ZNG7w1TsF+P0mp6UaXPPV6uLAduer1Yivh3PNV6uUY56vU4IgbQc9Xq5NCCObrVegpJJZPLjITcCCWNgAe5J5o1upWF+VQ4xEKEusdiHdiPeNu/sCg2sOJnE6hjT6DBonHWnCcSwrrhlOlppisFXV187w3LKZaiPdI8J7ojW+yfG9uB9hvQV4bYijh9epKcarS6zYdNB6hamNWuyzqknsYeKsvZviD48GTP8Ac6Di/uoM/UuuN01U1O9TK0VWqM2433GwAuP9W1gfZxVax0UxczS/9I0fQ/CsrzxY9mDFKHM+KVMMM0UNIPlqemUnZPHVbrmXUqyEbSD7OBvN0POKBCQUpHTifSjvLVttjEmTyKtCOUZ8Fk8vHaaF8OxeHzkcJZkjJ8lHvqwjcgn4DtyN9c0NIoEMwyVmAZiOW5QUq4kld9A3lC1kH+sLfZPj34aNjUJpMo0VGRMQzdGxiMhwyEyKspWzzMt91z3KhuCeQ350Tff5Vav0HZJumOFKkgl8mMpcG4BBN1+ri9oyKJ3RCqHEQ3W/FtJqypGL356vVlEdtLc9W64lAvhblq1XV76Dm61Xatz1erINdebr1ZFB56vVmReerdZQml+arVdbbc9W68q+HNVusluer1cgDfXmq3XMd9eVr1ZAfbz1ersX5qt1yBseerdZ0Ps5utVIU6ac3Wqy2Uix5uvVjkpUfnprVQnoyNV5aa1UZonTRhy1argCR25uvVkDaa81Xq5gjm69XK9uer1ZFa3PVqpccx5qt1PSUke3la3WYHmq9XfPV6vXvz1erq9uardevz1bru/PV6vX56tVyDW5uvV3fW556vV0fo56tV0ebr1cSOer1cWvz1ergbjnq9XVzz1errnq9Xr89Xq47hzderiTz1arjfm69XV+er1dEm2nfnq9Xgfbzder1xz1aro89Wqxnnq3XXPVuuJ5utVwPPVquLe3nq3XDnq1XXN1quJ7c9W64Ec9W64HTnq1XWvPVquJBJ5urVw5qtVx56tV1z1eronm63WM83Xq48rVa656t1wblq3XDm6rXuer1dc1Xq99HNVuuJOnN16uBPN1quPN16vc9Xq9z1er3PV6vc9Xq9z1ariTbnq1XEnXmq9XE9ubrdceerde56vV7nq9Xuer1e56vV7nq9XXN1WuuerVdHXm61XX089W660GnN1uuPPVuvc1Xq65qt17mq9Xuer1e56tV1z1er3N1WuuerVdc3Xq656t10e9ubrddc3W6656vV1zVero81Va656tV1z1err6eerdceWq1dc9Xq6PPVquubqtdcrXq49zbnq3XZ56tV1bm63Xuer1dWHfnq9XYGpvrzdarvx56vV63N16vc9Xq9z1ervmq1XfN16vc9Xq7ty1ermNOar1dFr6c9Xq60B15utVyjSSaRYogWZtAB356vUO/TvpPVYvKuJYr7lOupb2/wCqntPx+7niYqu2jW02G0WG0CYdh0YhhS1lX8yT3J9vGttbqS5JsfYe/PVqsWn0W/X8+er1Y3tqRzdeqOSTYnnq9WNLlfeFjrp8O3N16uj3AH189Wq8t/ZzderIBcnm61XiVj1PiQPv/gObrVSksRr2/Pm61UlBtGoH6+PPV6pKaNpz1arMii+nPV6sgsW18e3PV6sqmxt4Dvz1arKNt9x725uvVkub3HPVqu9T27/w56t1lFvp56tVkFhzderKFub256vVz2tbnq1UhFFtObr1ZOwIHPV6ktmjOeDZUpfNxCTdKfswoQXJ8NPAfE8UNNKeMCmVuBsY0VrM2ecczQxgnfyaW5KwR6KP+Jf4j+XBSzbpZ6z00ROPFzypIKo4vpJXY156vVy5uvV2O/PV6uduarVchbtz1brlbm69XfPV6vc9Xq8Phz1erlbXTnq9XK3hzVersD289Xq5W56vV7nq9Xubr1d89Xq9z1erkPj4c1Xq5DXnq9XK3NV6u+br1e5uvV3z1ervnq9Xteer1cgL9/Dla9XPnq9XiQO/PV6sLSgctFaqK0t+WrVR3lAF7683Wqhy1YXTnq9TZLUs3jzVWqBJOB356vU2TVdu3LRXqbXnZzzdaqMSebrVcSwA15uvVHknHhzcVqahyTk9uXiqzUcue55aq1h389Xqxlvjz1erGXHbm69WPdz1arGWvz1erGzDU89W6xPLYWPPV6o5lvz1aqMzki3PVasbHwPPVqsZPN16uFwBz1erC0vsPPV6sDSgd+brVRWnv7q83XqS2c875P6c4BJmrqFi1LguHRXvUVcojUn/AAoD70jf6qAn4crNbqsXrH+JyqCXAvTlgonYXX+c4zEyxD/XpqAEO/waVlB77eVmvVWJnvNmeerOYRmzq3jVXmLEVN43q3vFEP8ADTU62hhA8Nig28Tyk1um2OO1wq6nS1v48rVqy6XJJ09vtPPV6uLF72AIAv8ATz1erGFLEqdfDt/Dnq9WRUuu02Ggv3156t1IEYI3LpbT4fcPbz1erIt1O1dLeJ/iDz1er1tw0N9Lk2+77xz1brmrbmsb+z9fp56tVnVNy2/gf4c9W65D3DdST9Fvq0/hz1erze7a5v7Neer1YgSDp4X/ALPH9Tz1eqSoLgG+mvj49jrzVerJZtth43/o0HPVuuhtJBvoBcX8P6eer1dbbsWNj3F/b8OerdZNCbfa7fdz1arKABcDW3j9Pfnq9XEjadzXJNrfD6uerVesBr7D9Xx08fhzderG0lh8fZ4ffz1arE4LMBrr9A/L4c9XqyDbtUiwI+PPV6uXur30+n+P389Xq4ki/axA7X+HN16uIIe+oAPhoPp5qvV5SdvxP6+PN1quQYH7Iv8AT7fjzVbrG7AW3+yxsf6PHm61XEGwsdP6Rz1eriCSQzHQfqBz1erkp7EdzYfr8ebr1ciFAsb3Hc9uarVdx6aL39v9HPVusq7WAbaPr5qt1IXdYbj37ewc9XqzBG7k9+w/t/hz1brzArYN2tr/AG356tVkUg+Nrfn7eer1dSTougAB+8n4k+3nq9UYt+/pbUe36/brz1er3uxi9ywGmot4fDnq9WN0WEeWpu2h9tuer1cdwHvN7D+v389Xq4q7eGnx/O/0c9Xq4FmIvfQ6/XzdertFe5ZBfaAT8PZzVerhTtUSuWdfLUmwN9T4E28AfZ489W6lrC0e6w177m+z7Nfbf2c1W6UuEZSzDjY3UUP6PQ+Y4Kqb+wnU/UONFYFWg0K+B9JKSK1Vj8omYm4RAVT6/wB5vr04mU7OynAmhIpaXD8IiWGgj8sDQKnugXH+rxOTO2nNlcZKshdsdgT9fPVqmuSVX90gsxG483WqiuABZvHvb6NB8ebrVYxEZCLC3h9H1c3Xq5CCxuup+Itf9Rz1arkIXY7QfG3N16uiNmlyPH4aeP081Wqws7hrgaeJP6683Xqb21W7WJ17Hm61SdxbMmC4NCZ62ZVCj2i/bXTjgE1qi65t9QdJTB6fAkEjHTe3a/bipLRO2mSuKLdmPqXjuYHb5ypYKeyjQD7uLw3FJiuaDStxyNSWle5+B4oCaZKqSlXmKRgRDp8fHjwTTBVSdmrppm99ieOU1UVnPYH9f6eWrVcN4Jsxtf7uer1dx09RVMEp0LE6aD+PNTW4pT0eTcRnHmVrLAvf3jr93KFVXCaU1Fl/BaRhsRqxx46Bb+3XW3Giac00tKDCMYrLR0y+UnsQW/5O78pV6ETAemFXUuplVjfW9r/f7eNFUU4E0LeH9OsOw2Az4i6xKg1ZiB8O55TVNORFJHMXV7pXk1DTQ1QrahNNlMNw+gt9kc0Ek1rUBQB5l9T+aa5DT5Yp48Oh7ByA8lvpOg46ExTZVRe8czHjmYKo1WO1klVIfGRyR9Q7DjlN7aZC5BsuhPPVquix8eer1c17e9/dzVerJYEaduer1cNtzttqeerdZFhdjrqear1S4qUvct48qTVwKcoaNVtfw/X7+VmrgU5CnLkL2t+3mpq8VJWkZtbX5qtxUho49w2G23v8eardcSl7WJ+/9dOer1dhQbhDp/Hnq1XFFN7i369+er1ZGItqfh489XqxhWYFu4Hfvz1arvftADnQHnq9WGWouvuG47WHa/0c3XqifpGUkeH69+erVcGjI+19nx56t12N20kac1Xq4ncbA/DTmq9XMKLW8eerdOmGYPiuOVK0GD0slVM17JChc+0k7eaJirATSzpenzwwSVOZsSpcM8tQywM5mqZL9gkMNzf/AIkRxrXTmjprDLh+C4en+jU7SHcbT10gRCvgRTx3a/0nnpmtRFZIVkromEnmzLoAkKinht8be8eamt7ay02C1FOpZAlMoF/0K+98TvbXlZrcVKWgo4k88Lva9i7nefvPPVuKwzymRr3JHgD/AEdueqtYmRnsEHx56vVLjpHf9H4+A5qt0u8CyVj2J2NPA+zT3nG0Ae36Ob0lVe1gULlFkPA8JVGx2tRXtpGhu30WW5PL93002XSdlLnDKaigF8Gw87P+LZ7Rj6QD7x48ABsFJySdtOhqZWX/AE2pt4eXANot/wAS5bGtVhNbSUoMkMSp/rN7zH6PjzUVusEuIyvZmWRyf9W38ebivVxbEKeJbubn2D+H089Fe1VAnxx0JWFQtr9/483pqs0xT11VP70zsRqbXP3ADltleqGGe5GlwLG456vVyIe4J9nx056t1Ijj0sfAaf081XqlxqbBB2v28fq5qrVNSPd7w8PZ93NVupiREf6vfX481VqzC1hf77W5qvVKW1rA9vH281W6mxKxAU6EE6fnyteqZHGA2o+k/RzVeqesZ2kqB38BqfEc9XqnRR3tuAFxzUVqpUVvAXH0c3FarOBp7OaqtZPKCrqbC2pvpp/Dmq3SPzFn/KGVXMeOVsSsFDCJPekN/aB7eVJAp1KCrZQJZg9R8a7kyxQk+G+oP8EH9PGS50UrSx00CWO9Rs75oYriFc6Rv3jQlFsPCy8TlRNLUthOyke8UhO4v38R3P7eN0/XMxKmuii1tf2c9Wq4yyQD7NiAPAaH6ObrRNNs87S2QDT6P1vxwU2TWI7gLouv66cvVK5bZJNAdo7/AB5aq10UjF5GN+3PV6v/0TM8LaN67789Xq7Hx56vV1uXdYc1Xq5WI56vV62nPV6vAm/PV6uQN+br1d/Tz1eru2nPVquuer1ddjz1erieer1d89Xq9489Xq65utV4fDnq9XgRzder3jz1arrw156vV1zderrx056vV0eer1cNe/PVqvWsbc3Xq42/Lnq9XR9vPV6uJ5utVx056vVxIHjzderjz1erojwPN16uFgL256tV0R4duer1cTpz1erieer1cDz1eriBpfnq9XVrtYePG1bKsKmYlEiT7FFhtHErH21de2nbK+dcy5Mn34DUlIj9qB/eib2goex+Itx5xlLog1dt1TeyjMZU665fxhkpMwj+WTkgFmJaE/Q/dT9PAu7ZKRinEUft3KV7cDQ3xyxuizU7iSKQEq6kMD8QRoRwo2baMdtZtfMCk30+FuerVcyoddpGniOWrVJ7NWXKPNOAVOAVpKR1CFbqbFT4MLd7HiC5YFwgoNWBiqoesvpf6gYFL/M8Fw6fE5Y22xyUbXLIToGHdbePI8Nk6ydJEjpohetjtFWFenrB8ey90/psNzNCaatAVpI2YttJHa5+FuDHLklCIVto0bBAxoU84YZSYzluuwevG6GqieIjtowt94OvDS4SFIINPigR9PPRHG+jVNXJiOLtX/OMLIAVRVBut76lvbylu2WxjTCEaaMsp2nQ+HDKnq8XNvE3+H5c3Xqx33H6PH+zmq9XW4E6Dm69WMkHQeI789W64MQRYG2nbnq9Xma+g8dObrVeFjz1eridx156vV4sCbn8+ar1eBANj/bzderu9zrz1ergxbQnQduer1e8Phz1ergba/dz1ergWUOA3j2vz1ersCw05utVivrcX56t1gJbcTfvzderg1tD/Dx56vVGcnw1v4c9Xq6ZtAb/AAv/AEc9XqxsbsV0udeer1clkdWJYi35/G/PV6m3EcKoMWhaOujDra4/xC3iDxxKinZVSNVBVjWS6ukU1NHeoh7/AOuv0+Btxal0K24UnKIoPZqZkYhRf4W7a+IPFNM1FZgtlOluer1cSTa/NV6uy1+er1Y2F7X56vViZTof7+br1YQPAjtzdaridBY/Xz1ers2vt5uvV0BoL6g81Xq6Ck6309v9HPV6u/G/b6uardeuw0/jz1arw0FyLc1W65BrWJ0tz1erPFUMpt7OUIrdOMVQr9/y5QirVKBB15Wt1yuBrbnq9XLt2+i/PVuu9ptu1FjzVarwK29v0c9Xq8xH7v0a89W660tcc9Xq5X05qvV0CAbnnq9XPdYW+/8Ao56vV3f+/mq9WOTzLgxEAX1BHcfA+HPVuuasRYn7uer1d7uar1cd1zu8Oer1djQc1W68Du7j9Tz1ersaac9Xq7I7g6/mOar1crm/081W65Ei+v0c9W66uCLX5qtVyDfC/PVuuwfDnq3Xeh8dearVd3vz1brl9P5c1Xq6vz1brLoNDz1ersWuL6c1Xq75qt13cd/Ed+arddfEHmq9Xdx356vV2W0015qt17QDmq9XYsNBz1bru9xp481W67HbXnq1XLXvzVbriAo56vVzLHvz1erq4+jmq3XY0HPVuuXPVqvWtqeer1dj4c1Xq5A6c9W65d+arddEnnq9XK/hzVeru/s56vV2Dbnq3Xr89Xq481Xq65qt162nx5qvVzVfHnq3XMDTnq9Xe3XXmq9Xe0Ac9W670Hfmq9XHdzVerq47c9W67ueer1cvHnq9XIE81Xq617c3Xq7F7W5qt12D9fPV6urnuear1dXNteer1dlrduerdcS/hzVeriW56vVx3W+jnq9Xt/NVuuDPbXv9HPV6u9/gOar1eDHx56vV1u8eerddbrc1Xq4l+er1YmcdzytbrEZL6jmq3WPex7c9W647iNL89Xq4knmq3XEn2c9Xq4m556vVx2356vVzCMTfm69XLymPPVqu/I8Obr1ZPIAvpz1ern5I56tVzEI+rm69Xewc9Xq6O0Hmq9XAkAc3XqxmTW3PV6uBk05qvVxLE89W642Lc9Xq7C3781Xqybebr1dj7uar1dbhe3PV6uV9earddXsOer1d77681Xq7uL81W68e/PV6u7X+PNV6vbB356vV3t9nN1qsi7zoPHmq3U+BWOvPVunSNAq7u/KVus/lM9vK1P5fXyhMVYCa4YtXYbhcO8MsklgQW7Xtfa1vC/EpXVopf9EVzr1Vz1hmEYPJUOMMoaghIVDeXCGDNYAXYBm8bnX2cVsNKeJCBJotuFhoSaMBmjJ+JYlV1skcTyy/LVTQBIizPIsdgqhdSb+FuaLToMaTPlSND6DxFETwNJabC5oK33JEJDqwsQb6i308pswo5AmnKkKH9N7e3LgzWyIqZJ72nt45VaxhFAse55atUGHV6R6Xp5ilUoNkjBa3sLAE/dwsuvsNGFv9wqsmqyhjWOo0eIV3ykLMXCqbuVGtz7L9uBPUE8KFMTQAdS8CoMJwo0GGQ+ZXVDH7RLEDsWc+F+GtusqMnZSR1IAwpN5By1T5fzJh2FVab0glWWO4+y4TcCD8R4cVPL1pJFMNp0kCjRz12HYnBHgrSMz4m7RIo7Hc43sR4FbcDgSQZ6KNyQaGWPHZMsYhh8NHJ5QSQfSDGtmBHsItxQ0rSZpK4nUKPRh1ZFiOHRV0X2ZVDf0/ceDlCtYmgcpOkxWZx7vHabqtL1r4tDg2M0tTGCXWlCrs95mZnO1QO418fDiNQ1GjJowKr7xPL8FTii45j06SOsXvK3+TgX7TBfjfueaCoECnyniatL9JOYMs4x0gof6uuymOadZkcWIk3dwP8JWxHw4qRhhRc7iZo5GG2aIMPHj1JaelCkW5uvVkEYJv4nmq9XmpgdRz1brB5JBvzVaqRECtjz1epwCXG4c9Xq52unl7R7b21P0/Rz1erLHSJLdWHcW7cqatSEzblmPMPUDL+K10aSyUrSsrsuoYKALH6OJFJk07OFVa9Tuns8nWWXE5lu89XI9jqPtnTihLmlMVopkzQD+rTAVikw99tjsK217eGvjxdZKmaS3QwFA/0qwJ0pZKxFsyG49lx2+nim5Vwpu3Txq3DGM74tieR6DK8EW6T5VCKwX3Reai+dBt1V1BG4DTaxPttyFigJWfM1JgMj0oOIsErKcQyVjyVkkQCh5mJlMar2J72W5IHgNOLAueqmCIoumaZqkUUtJgu5EUuonGi6EXSMeLkfdwQI2yaKldVWAelNaj/NwYHFkjqHC379gW/PhsydtE74xo18Ud0t7eGApFWXYBz1erxUWty9erEwDC3s56tVgIseWrVcbc3Wqyrz1erOgvz1erOq356vVmA3WHjz1bru1/q56vV4KeVrdesebr1dkc1Xq7A5qt12B481Xq5i/PVuuVuer1choear1ZlbwHLVqpCMCebrVSF56t1k+nnq1XBolYduerdRHowTe3LTWoqHJSOvbm5qtYSrL305uvV4Nrz1ermDzdermCQdOarVSUltqOerdT45tNeVrdSVIYc1Xq5c9Xq6N7c1W64/Ec1W69e3PV6vA62PPV6u7jx5utVzB8Rzdar1+br1ev4c9Xq656vV0fbz1erib9uer1Y+br1ePNV6uBXTnq9XEqRrzdarh2056vV1z1brrW+vPVqva89Wqxk8tXq8fZz1erq556t1699OerVdXvzdbrrmqrXC+l+br1cDcc9W64H4c9Wq6vzderiTrpz1brhzVeriebqtdfDnq9XEt7eerdcD35uvVx5qtVxPe45uvVxPN1uuB5qtV1zVero83Xq4H2Hm63XHm61XXN1quuUr1dHnq3XA3Gvt5atVxPN16uuer1e56vV7nq9Xuer1cT7OarVcSdeerVcST2PN1uur89Xq656vV7nq3Xuer1e56vV7nq9Xuer1e56tV1zdarrnqrXR5uvV0Tz1brhzdWrx5qvV1z1er3K1uvc9Xq9z1er3PVquubrVdc9Wq9z1arrm69XXN1uuPPVuuubrde56vV1zVero81Wq6PPVWuuer1dHm63XHnq3XXN1uujz1arrnqrXuer1dc9Xq9z1er3PV6vc9Xq4215ut13z1arvnq1Xrc3W69z1ar3PV6vc9Xq756vV2Bftzderlfm69XXfnq9XXPV6pVHRVFfUCmpFLOfZz22tUafp90hgoUTEswj3mGkZ7t9PsHw+/miqKrtof0CRxrFEojVeyjw+HG69XMMCNfr56vVxe9r83Wqj6Dw56t1iNmN/ZzVerGQPHm69XV7A2FubrVY/j25qvV2qgm3t5atVlAA1HLV6upAxQqmhI7jvz1aqVD9kbxc+NubrVSUW4sf1PPV6pCi/189Wqyr7L89XqyqNoueer1Ze3fnq9WQWPPVqsluer1drYtt56vVIAv9HN16swT4c9Wqz7B25uvVksf3h356vVyDqoLH3QNSTp9OvNV6gKzd1ZjoZWo8BKVMyk2lH2Iz2sP8ZHt7cOGLQrxXgPfRe7cBOCcaL/WVdViNU9bWyNLNIbs7G5J4J0pCBAojUoqxNYbEDTl6pXIC3PV6uXN16u7eJ56vV2BbU81Xq5Aaa89Xq5Dnq9XfN16u+er1e7c9Xq7Btz1erkD481Wq7Gvbnq3XIDnq9XevN16vc9Xq9z1ervnq9XYHjz1eru3NV6uYFuar1crc9Xq75avV7nq9XYHPV6uYXlZr1cuw5qvV4kDm69WFpLctFaqM0vx5utVGeX283Xqhy1AGnPV6m2WpJ8eer1QXnA1PPV6m2esA5uK9TXJUs505eK9UYsTqe/PV6uBYAW56vVgkmA7d+Wqs1DeUtcd+XiqTUdnJ5atVgLG2vPVquBbnq9WMtY35uvViJt356vVjL+HPV6sZa3c83XqxtJYc1XqiNIfbz1brAz/AB56t1iL6a689Wq4NJ4dubr1Ymcc9XqwtMDz1eqO82nfm61UcyM2i89XqR+es/ZC6X4C+aepeMUuC0Cf7pUyhNx/wxr9qRj7FBPPExW6rA6xfiXVVUZcC9PeEeSmq/zjFovq3U9De5+mUj27ONk1uqz825jzd1Hx45t6kYpU45iRJtPVyF9mv2Yk0SJfgijTla9TYiKEv2t+vftzVbrmVW206L/Dnq3XNQT3ufq7D4ewjnq9WQAn3rEX0H0fs5qvVxZSRfQ2Ftf6B+o5uvVx0IG7XQAX0/hzVeqSg8FPcjv94HPVuu72AJNz8e5ufb4c9Xqyqt++t9fu8OardZFUkBj2Pj9H0c3XqzrGSbEGx0tp9Yt7Oar1cm9w20FyLfH9vN1uuiQQBrYX/X235qvVia7G5AFxa30/0c9Xq63AMxFz7NP1056vVIW9u3bx/Zz1ermFLDa+lxfvcm3NV6uQsW1tcD9b89Xq6Ks2rd9f1HPVuuwPAXPtt7ebrVZB7F0I7W/hz1arEzkd9bfqbePPV6uIDmPfewvp7fu9nN16ue1QDp/YeerVcSBuBawA1tz1eroAhALW+HPV6vEsx17n289Wq4sLDUW8P7+br1cPtAb9dTcfs56t12Soay6AgH4WPb9e/NVqse4A+y+lv6BzderxZgNRb6Py56vVxNy2ml/y+jnq9XMA3118Oer1de8Tt1N/jz1erLcE3cd+9v6e3PV6swtu1Hb4frrz1br26/uqQNDe3f281Xq5+ZZrH2dvH4Hnq9XNm1FzY+Hj9f189W680gBsT39up56tViSRtBfx0+j2/Hmq9XiymTcwuR+fN1usYK3+nv8Aqeer1e8zW5JYeGnjz1eriXKnafAeHPV6sd10Y9/h7eerVcF/TKytcC30fdz1eqTHTu5IJ1Ht5qt1nWhlqKny6USPIRaONQSSfbYC/NTFbihLwbpnmbE2R6hFooLXvJrIT42jGg+s8TKdAp0JmhowXp7gGA2LD5h7DdJIAxH0A+6tvhxIpwqp0Jila1VTwgpTj2Dt7NONVamaaq81u/fT8vZ8OWqtNzzMwKp29vN1qsLPdrdidBrra3s5atVikO07F+0BYAdh9F+brVcdzm3f6/u5utVzKrfW9x2v4X9nN16uNiliLbrfVYeP389XqwEO/vM+l7m/6+PPVqos7QwqZJjawvctb9Tz1epI4nm3CaEtFCfMYDw/p5qa3FAjmvrJhmEMVqHuTe8cbe99G7wvx5KCvZVCQmin516ly5jqHlijMER8C5J+snhq21ppCtyaB+sx5Abbyx4YBNJCqk5UYtUzD3W2/R/Ty4EU2TTY8jOdTr+vblqpUdpLCy6Hm61WIsWaw7nXTvz1ep6w/LmK4gbhNi+LPoOVmtxSoostYZTkmpkNS/8AhQaD6T25XVVopbUWGVbqsWHQLCO2g3N950HK1ellhfT2uxBlkmVmv4m5Pf49vq42TVwDQwYL0pWFRLVAKB33D9nGiqae01lxjOPSvIEXl4lWxvPGP8nDZ3PwsP28rBNWkCgLzP6qqwK1JkmgWBdQJZ/eb6Qg0H183pqhVRcMzdQc45slL5gxGWcf4N5CC/8AqrYcc2VQmaRqyg6JbTm61XEuzLbnq1XA3JuPv56vVk2D49reznq9XYAJFuerVZVRra/389W6nx00sh29j46crNWipiYe1ttvq5TVV9NToaQAAAfQPDjZNOBNTUo/FOVmrRU0RLYH8jz1WrKLAbBoBp9XN16uQIdrAe78eWrVedF+ynj4Dmq1XFUJ+0Le3m69XnEhbfe39ns56vVido1Jub28eerVRHm0+yTrfmq9XRllf4D7uerVYvLuLk7rG/w+PN16uQOp2rZib6dvo56tVju5Av2HN16vEkkhh/Rz1erLS0dVWsUo42lJ/wACk2+n2DlSa3FPLYItJL8vilQkDjbeNf0suvsRL9vieUmrxTvAMFw0q0dH5zbTd66TaNxOjLDFqRbwY8bONX2UqZ8xZnxtmkpmenhOoio0FFTqNoUiyWYgjvcm/KYCr4msFJgE8Q1kWnB7rTqBe/tka515TVVwmnWLBqGns8cILae83vH6yea1VbTU1YEU+6bke3vzU1uKhzTwJ433WNz8NLcvVTTWYppzsVSwJJsPjy1UNKXDci5gxU7o6dlUDVn91fvPs5cJJpoqAp6GBZKwWcQ47igqKjt8tRqZZPoIS+vL6QNtU1E0JeBQVKRXy7gC0cZ0FRiThW/4kIVux+u3HwOgUyT0mlBJgVRW/wDMQYtNUr/xRTWp4fo9332+/lonbVZinClSjweHZgtPHFbS6rd/p3Nc3577dla21LFRJKN0xYltfeP7Ob216uUVQ0Y2oeeitzXJp5HYM2pHb+zlYrU1jkR5NTc/XzeyqY1GagL2sObmtVhbC5SdP7vqHPV6sTYR33an289Vpry0Dfv66e3t9fPVusq0qA3Jtf2H9fHmqtWQU1OlgTb289W6yboh9oW7/TpzVWrsVKXBvc+Bv+f0c1W65JU62QW7d+ardSE3uxGvckH9e3NVupsKLYeAI/u5qt07oL3uL+wf2/Dmq9U6OwFjc+B8e/NV6pKym9wPC393NV6sgkMi3GoH1fffm61SZxzqBlDLYb+a1yB1GkaHe/w91fZ8eUKgKuEFWygex31ExC8WW6AsOwmqGt9yL+3icudFKgx00C2PdR85ZluMTr3EZJtHEdiD6Qup+vjBUTStLYTSJZy7/pAWOmpNz9FzylP1x8tzFcgDU2J8dfZzVerIAhu1/E9vb/Rz1brlYBCr2ubXHj/TzVeriQFWxX6/H489XqxSypGAiW07fX25cCqGoLy7NPG3s7Dl6bNR3qCTbseWqs1yWVthJJA5utV5WXT4+NuerVf/0jM8LKOK5eNjz1arsac9Xq7sT489Xq8QfHnq9Xv7eer1e+PPVuu7c9Wq9rzder1z25qvVyFubr1dHtfmq1Xrc9W6469uer1eIPfm61XrE89Xq6+nnq9XXN16vd9Tz1er3w5utV7XsOer1dc9Xq9bm61XE+znq9XA6Hnq9XR5utVxI9vPV6uNvbz1erjpbm69XRvz1arr4c9Xq4EW7c3Xq4ntfnq9XE6aHnq9XEjS/N1qurc9Xq4Hvbnq9XNHETrIU3galT48ZdSVJIG2rAwah/zrCKljTxSiKdCT5UgsSB3APjbw4Dy6tJ2ml2Bry4nDichMdgQgNvH2duHto5rEUnWIrp1B8L2/LhzSeuJjVhtOo/XvzdapRZczdmbKEqyYDVNFGrBvJb3oj8Nh0F/hbiZ1lLo8QpU28pvZRmMpdesAxSUU+aIhhcxsoluXia/fXul/j9/A27YqRinH40dt3SV4HCh9p5I6qFKmmdZI5PeVlYMD9DDhMRGBoy21KsOVr1YvGw0t+Y8eVrdNCTp/NZKQd9isRb8+JUnxkVo0WvrZmfGo82UGWaKd4IpGiJCm27c1u/w4S3KyV6eFJHFEGKNDQI0NFFE5LFFUXJuTp3Px4JEbKVVMv4HjterzEKObrVYr9hz1br247feOnw5utViJ8CeerddEgnt9R/LTnq9XVzrrzdarosR9n6+er1dHX6SPHnq9XrhRY2Bvz1er2vb2c9Xq49teer1euCDz1erkDpb289XqxXBN/wC/nq9XSgi5HY89Xq7JuNPp5utVgdv3m8Lfrbnq3WNtDc689XqxMQDz1erCwF/eF7c9XqxG2p8fbzderETfX2+zmq9WKQbgVbxt2Pfnq9WUGyWGg56vVxFQtzH3KgH6B8eerdJ/Fsr4bi15iPKlbUSLp9/t4+lZTTRTNBDjOV66gvI63QEgOoNtD4+zhglYVSZSSmklNA6EeYNe/wAOOVSuFgCNvfnq9XFmVRdtL6A/s5qt11t/o56vVwYD7+er1YiNouvhzdarFu0v2P6/cebrVdG/c9/y56vVxuR4c9W68CBYnnq9XtBp93j9/NV6vfQb/wBvt56vVyI29+ar1eJF9fHnq9XJXZD7pPNVup8FSNLn9fo5Qit04xyq2q9uUit1mF+19e+g56t11ovc3+k35qvVyuLW/X6uardcSdNOer1ev7unPV6u/r5qvV7S9uer1d7ra356vV3vsbjnq9XDefv5qt14lgfjz1ersE+PPV6vAm/NV6ufYDx56vV4EDUduardd7lGg56vV2Ceardd3PPV6uzY6315qt176eerVdg89W652tzVerkCAdTfnq9Xh7Oar1cgPboeerdcu3bnq9XK48ear1d3uPbzVbrseznq9Xfca81W697Oarde94Dnq9Xgearddj281Xq7I0IHjzVerygqNt9eerdeVtCxv9fNV6uROmnPVuvX8Oar1d356vV3e/NVuuxpz1ervdrbmq9WS9+erdeFu/PV6u+ar1d3HPVuu789Xq756vV1cHTnq9Xfx5qvV4fHnq9XIHxPNVuuxYac9Xq5djf8+ardd3PNV6vE3HPVuutear1dXvz1brvUnmq9Xrc9Xq5hfbzVbrvbbvz1arla9xz1er3btz1broHnq9XW63NV6vbvC/PVuuJPhz1erosP3uar1Yy3hz1erosb6c9W663D281Xq4Fjf6eer1db/Zz1erjc35qt13uN7Hnq9Xe7nq9XQb281Xq6LgfTz1brGxP0c1W6x6k8rW646315qvV0QfZzVbrx056vVwtbnq9XYUkX56vVk8q/fm69WQJYW5utVlCDm69XPy/Zz1ermFtz1errQDvz1erq6gXHPV6sLS+znq9WFpOer1Yt/cc9Xq4lz4c1W64AE89Xq5BTa/PV6ue23bnq9WQD289Xq9p93PVuuifZzVarhuI156vVxvrzVbrxbnq3Xrjx5qvV1utzVeroPc6c9XqyB+er1ZhJzVerlcc9W6yKpPfmq1UuFFbtz1bp1ijW1+UNbqQIwNO1+VJitxNSsQeGkhajgtIvukyAEHt2sfZxMTNO7KDjMJepgEENtrfaHEilRTwTNCl6cc/5t6b5zjbB2KU1UG26WAmH+TbcPeCsCVIvY3Hs4Y5ded08lI44e2ijMLaWyo8KODnP1S566IY7Jmqqw+lparCqe8VOYzKlQZV2rIsl936bxdT4a66cHN/mirFYTpmdhnbQOtrX8ydM1WziPUXFs9VlRm7E0WOpxWeSd0jSyXdrkgewngCLnekqO0maH6W+7EDhT/Q1ST2RDb9fy5YGKtT8zmKUwuLMLX4omaZIiuYRm1ItywrVJLPNOJco4lERuvTyXFr+FzxI+JQaUsmFCqvJKXGsexuWHCiVSEXklsbRjuLe0jTTsOAg4UMhQZ5wiwrAcdw/BIlE9TI/nu3d3VfF7/E8VtyQTTaokUjsz4XLgc0dbEf00ex40J3NcgsCD7Bf7uK21asKYWNONTun+OPiObJKwgPFBTkL7BLI1ma3e4tzTydKa82qTQ0JiC5hzO3ycpk+QhCyMASUklOp+O1ALfTwt+0UsiaPz0nrWmyZT0kj+Y9OWjLeJAPuk/V34L7RWpFBK6TpXQkSEW114aUX1XR6vcFVMz0OOyreNoGCkns6kjt8BwvcwNGbOIqubFcPr8wVUj18f6IMESM6G32iTb227HngrTT5GqrIvSBlGty9kFsRrG2xYjKZ4V/1R+jJa3tt93FCMTNIXjwo9mHiyDiukNO6kg6nnq1UqN/jz1eqWhHj3PNVuubRhhcc1Xq4hLHXw56vVPhTUW5qt1IMFtbc1NeqXSRjeOUJq0VDxWCOHGsOmkB2rI/2e+q+F+Mk1aKIXnDCkxnqxLBsuFnZht+J7f28L1uaRS9CZos/rByqq19FHGG9xCb208O/F1k7BNJ7huRQd9Lciyx5SlqSltSe3b2c1dPyqrsNQmrCMTpsCy5lLC46ZCAKOH3E1a+y7ADxJP38jFZlR86GadlIEYZjGLYolXiIalihKiOIMNVKgEyHxJB7DQccCwmqkTQMdRKTBMv1E1BVMFmd28uNEJYkkbWa32e+p4btEqpCqBRv/SpFUydPJkqSkhSqk95VIuGANiD/AITpwS2xkGiK4GNGmEW0WPDai6o7iw078vWqhs/hzdarFv8Abzdarl3HN1quW3x789Xq5ga83XqyqADz1erOuvN16s6iwBHNV6uenPVuu7eHPV6vbeer1dW9vhz1er1tear1etrzVbrsD2c9Xq5gHmq9XvHXx56t1kXm61WZTbnq9UhW9nN1qswJtfnq9WQHmq9XIEc3W67ZQRrzVeqNJTq3NzWqgS01uw5aa1FRSpHN1qu7nm69XMNzderKrka89XqkpPbvzUV6paVAI5WK3WcSK3NVuuR15qvVxI56t11b2c1Xq65uvV7dbm61XI37jnq1XtfHm69XW7sOerVeuDoeerddbr6nm69XXx56vV1zVerrnq9XE27nm61XD6ebr1dEA89Xq4kc1Xq4Hm69XE83Wq656t11356vVxPNVquJvzdaronnq3Xr89Xq4nm69XG3PVquJF+br1cLezmq3XHnq9XE83Va4/Hm63XA681W64d+eqte56vVwJ5ut1xPw5uvVw5qtV7mq1XHm6tXD4ctXq4nnqrXuer1dc0a9XR5qt1wty1arhzder3PV6vc9Xq6PNV6uibc1Wqx35uvV1z1errm63Xuer1e56vV7nq9Xuer1e56vV7nq9XXPVquj25utV7nq1XXN1quPPVuujzdbrrnq3Xuar1dc1W69zVer3PV6vc9Wq6PN1quuerVe56tV1zderr6Oerdcebrddc3W69z1er3PV6uuar1dHmq1XuerVceerVe56vVw5urV1zdbr3PV6uPPVWvc9Xq9zdarrnq1Xuer1e56t163PV6vc9Wq9z1er3PV6vc9Xq75uvV7m69XIDnq9Xf2eer1ddzzder1vHnq9T3gWXsTzDWLR4dGXLG1wObiqzRxsh9N8MypTLVShZqth37qv0HxPx5QmtUJt1vfueUr1dXvofHnq9WS1u3N1quL6DbbXmq3Ud+9+/PV6uFtNwFz91z7Obr1YiSR9HPV6uNvet93N16uyG+jm6rXSaarp9XN16svfw1PN1quQHjf489Xqkotha3N1qs6kW05uvVmWw1bvzVarMl725qvVlF7gj9fo56vVkX2c9Xqyg89XqyLdtPhz1arKovz1eqSiX0tzdeqRZQb+HN1qs9iRY/Hnq9TFj2P4Tlyh+fxiYQqQdg7s59iKNSfy9p4820p0wmm1LCBjRXc3dRcXzOGooCaai7eWD7z/GRh3+gafTwUsWoaxOJoidfLmAwFB6AO3bhpSGsgF9TzVerkOer1d83Xq9z1eru3s56vVyHPV6uY+HNV6uXfm69Xuer1d89Xq756vV4e3nq9XPvpzVerlz1ervnq9XfN16vantz1er3PV6uVuar1diwN+er1cgOar1d89Xq75uvV2AT25uvVyC35qa9WS3K16vac9XqxtIBy0Vqo7y8tFaqK8h7nlq9USScLzVapulqSfHnq3TfJOB489W6b5qoDx5utU1S1RY6cvWqiFidTzderGTz1brE8wUac9WpqE9QSLDl4qk1GZy3flqrWJmtoPz5uvViaQ89Wq4Frc3XqxM1tTz1erGXI+HPV6sO8d/Dm69WN5jew056vVFeTTXvzVbqO0hOvPV6sTOB3PPV6sZkA789XqxM/iTzderA0o8Pr56vVGeXXvzderA0l+er1IPP/UrIXS3AmzJ1ExemwijAO1qiSzOR4Rxi7yN8FB5omK9FVfdYPxKcYxAS4L6f8L+VjN1/m2KQ7nI/xU9Fey/Ayn47OUmt1WxmfG80Z+x9s15/xSqxvE31NTWSmRh8IwfcjX4IoFtOVr1YIYtg2KoJI8R/Dmq3XrW1bsB+tuer1dkWGo7ac9W6yrES3mN7P289Xq7CAEKLm/jzVerL7xGvug+0fnpz1erCyAntZR7R8b89XqyBChHj8e/fnq9WRVWxLX+iw56t1lQN3B0Xseer1ZQhuSdPo/p8eerdZAtxY6X8eer1Zgqgaaae39e3NV6uzbd7q3b7h9/PVusLKSy+YQSPZ+ut+er1dkbkDN4j2dvbz1erGGCjbb6yfz56vVmG4rusbDsb/wAPbz1erK4YGy6HuRp+o56t1xBG4KpvbW58PoPNV6uwd19NPDw+HPV6uJJI0sLeAN7c3Xq6a9xp/Rfnq1XTKw79ri19L/Xz1erIApFh4+0/r9PPVquvLUKE/X283XqxXFyfz/Pnq1XZc9x3+jv/AH89XqxlrfaOpvbx+vnq1XBnF7d/jfm69XR3HX2+34c9Xq6JF9PzNu/PV6utQgZe+uv9HPV6unW5s3Y+B+69uar1eH2dgNx2Hfv483Xqyix+1b43/jz1erIotdVF17d7c1Xq5LobX18Le3nq9WQqL7e476eHw+HPVuumLAH3tptpbnq9XAS27CwF72/p56vVzAIFrhdfDvzVbrG+0jSxA7Efd9f8Obr1dpcaX3H2n9vhzVerwLdjqf10PPV6sLObHd2Hh7P7eer1YjK37otYezm61XLYXJFr3/Xtz1bqUKcqoc2Fyb3+H8Oar0U64Xg2K4/MIMCpmqSO7KLRrb/FIdPuvyhUE7asBNDbl3o8HVZsxVBkJ+1FTnaov7ZG1P1AcRqe6KfCKGPC8EwDLdOafDII4b2vZfePsLN3+/iQkq207srNNiMajaihQO1yOaitTTDLWtJ7CQLC39Hbty1VqEZnH2jYC4ve2nx5uvViEibiTc/T/Dm61WFpC3hYHvr+f08tWq4kvf3Ce/8Af9/PV6uDtGCdL/Rry1arg8yr7v0a/sPw5utVjNTsXT3rfHXnq1TbWY3SUis87AXt3I057ZW4mkDiufRCzR0uqrpr2BPiT4/RymqnAmgszDnWbyjU1s3uDXvp9HsPNCVVaIorGders9QXosLk8uIXF1Ov1Hvw5atuJotW/wBFANV5hmqHLA3P+I68NQgCi4qmmKprZ6m7M9vr/XXjkU3UFnBFj4ctWqwGWwv7TrzVeqXSUFfXG1PGzA9/Z9/NTXopQ02WY49cSnsb/Yj94/QTyuqraaVlDhCLZcNpgv8Aryan6hxsmrbKELBshVuKyKcQdpL9gNF/L9nNVvbQvYN0qpXsdmngLWUfEk681qq4TSjr/wDN9kSDz8x10MBGuy4Ln6FF25TE1fAUDmZvVFl/DQ9LknDjO2o82Y7V9l9o1PK6a3qotmbOs/UDNgaPEK94oT/uUR2Lb2aan6zy4wpsmaCt53kdmbVj4nnq1XW9ipHs0P0c1W647T9Ovjz1erMvcac3XqyhNSDrz1ertUfsvPV6pUNOWJt489Neip64ewI3Cw9nKTV9NOUNCgYAj9vKE04E07Q0xazNfbfw43NORWQx2u3hr9PNVupCQptBb6uardZWXX3tAOw56t1hOpBHj9/N1qvIxe+3QctXqzIpiBDi9+erVcHkCHaV76/383VajS1JLFRb6ubr1YN7sbnT8uerVYwgbQ9/G/PV6utLgW56vV3usCPbrzVarH7xuSD7fu9nN16pEFDV1c3kUiNM3iIxu+NrjTnprwE08JgccThMTq4oG/4rQGWX6Akd7H6Tymqr6altTUNGv+jQWN9JKxwDb4QR/tPKzW4qdDSYnWxbCZnjbTbpTw29m1bMRyk1aJp0o8DKLsZxEB3WnQJ/yedSeUKquE0+0mD0dI26KEBu9z7zfee3GiaeCQKdFgjBPmXa/Yn2+Oh7cpV6zbVTQg9vp5qt1xhjmqZBBTRtIzGwAF/utzdVp9hyTmGpQyVhSiS5IMzhe3hbvx8INMFYpuqIchYFXDD6yonxWsW26CjjMlmPZdy6fnxzSBTZUTSswmlzzVR7sv4LS4LF+7NXN5k3/EvLXT7+OhJ6KZJp9bp/LiQEmcsUq8VA1MQbyIP+QI7Ej6Tx3TO2m9UbKV+GYbhuBw/L4FSQ0Sf8dRgH627n7+OARsqkzU0xTym5v9J/t5utV75JALEE/Wea017VWTymGg0HLVqveT7eerVZFiA5qvVmVAOarc1nA9nNRW5rMAf3RzUVqa9Yk2vbm4qs1jkKqLM2uuvb6hzdepomdATrcD4c1VxUJ6pFJt8bG3s9nNVaob1t7AEjvr435qrViWoZjtQ2B7fV481W6yIS5Fh276XsTz1bpzhDCzG/iCLac1W6nxltl+2g+74c1W6cYg76nsfaO3NVupkYb97UfVbmq9THjGdst4Ap/mVYgbvtU7m+sL48oVAU4EFWygoxnrxTRB48vUTSNp+kn0+vYNT9Z4wXeilIZ6aCfHeoebMeUivrHWI/7nF7i/cNeJyomlQbCaRAVt3mnVvjqdfbxunaxTMhbuSQO3PVuvRFE9zb38ebrVeMkjPppY2+rnq3XO97BtAOx5qvVkZ4Yzd/sjvbnq3XBpYtWQX109tvbz1eqMZZXBINr9+biq1HaMOwIa9/Hl6pWKSnt4knx5aq1wEII3MbActVK6ZLi63s37ObrVeQJsJc/R+0c9Wq/9MzIIuQeFdHFctDpz1ervubc9Xq756vVyvzdero6c9Xq9b4c9Xq8e/PV6vWvz1ers2OnPVquvo56t14XGvPVquwfDnq9Xrg89Xq8Rz1er1vZz1erifZz1errm61XWvPVuuuerVe56vV7m61Xuer1ce/N1quuer1dG9ubr1cTbnq9XE83Wq4nnq9XFr9ubr1cdRz1ergTz1aro256vVw0OnN16uvC3PV6uF/Ac3Wq68bc9Xq481Xqg1GF0FdIrVMSswIsbaj6+JHGkrxIq4NOtfR09HVFIVC+6oNvo4zbJAThV17aiHThlTNYrePPV6uj356vVxv4eHN16lPlfOWZcmT+bgFU0aE3aFzuiP0odB9VuJnWkvfdShDqm9lGbyZ13wbGqhaLM6rhspACuGJiY/E29y/hfgXeslIxTiKPm7lK8DgaHiCop6mNZoGV421VlNwfrGnCWjKgvzbm5MnZlpMTrk/0J08moa/2A59yT/gT+XCVxzu3JqijFOuacm5YzmtHjFaA8tIyzQSxtb46n95SOPvtpcGqvFIO2lzAAkKi3YDW3DNGyt1m1PfU+3j1arg3b3r689XqxG/N16uu3389Xq61J15utV0SR7Db4e3x56vV0CQbDw+/nq9Xix1I783Xq67G3PV6sbWYbTqD4f089Xq5i9hb6uer1e+J8eer1da9xfnq9XEk3uPo789Xq43JIt4/fz1erq9tAOer1eN7knXT7uer1YGv25uvVwYt9nnq9WLxB9vbnq9WMe739nPV6sMl2uO/PV6sJPt7W/s56vVj03aG+7Tmq9XSMxX3j37aeHbm69XD3jIWItfS/0DTmq3WQOJBtfW/t5utVlZo3jKOAb+Fhr8NdObr1IjG8i4ficRlw/9ExN9v7t+/wBR4rQ7G2mSiaCbFMCrMNm8upQobn6PpB4uSoKpMRFMDQlX3ye8bWAtr/fy1ariUsvuduardYy1yQRb9f4crW64nTsNTzdarE3t/X6Oer1cGA0I8Nb35utVxZrCx56vVxOp789Xq4hh49+br1chppzVerx07H+znq9XgbGx0PNV6uYYXP8ADnq3XEGxIA0/X9vPV6pC1BRg1/7f2crFepxhqxJoTrykVapW6+hPK1uuRcDtzVbriWBPNV6u94tfnq9XW7dqPo5qvV4tf9nPV6uK6H6eer1ch3vbmq3XYt356vV2GuLDw5qvV3e55uvV3uHhe/NV6vFvbz1erloL35qvV7Xv4/rrz1brgB7xYE/QeardZiSNeer1e3eHhzVerkPhz1ervvz1erna66c9W65i3h93PV6uw2mnbmq9XZJ9vbmq3Xrnnq9XK+nNV6u7689W68Oar1cr256t13r7Oardd3HNV6uV7DXTmq3Xt1jrzVerv6dOarddXHt5qvV64/Zz1erq+uuvPVuuQ5qvVy56vV6/s56t134X5qvV2L81W6yX56vV1e3NV6vC1teerdcweer1cgPbz1ervnq9XKwt9PNV6uHf6+brdcvhzVerloTfmq9XYAvz1brsG3NV6uvHTnq9XLsbDmq3XXw5qvV3tPhzVerkFPjz1brnYA89Xq6BABvzVer1789Xq7J56t1xJ9nPV6vc9Xq4a6c9Xq4nTx56vVw3ezmq3XEnnq9XEnwPNVuurnnq9XG/j4c1Xq63e3nq9Xr89Xq7Bv25qt11fTnq9XDeTpz1erw3eJ5qt174c9Xq6IPhytbrh8fbzVerxPNVuuN7mx56vV7aT356t1zVb9uerVcwtjy1erKqAc9Xq5gc9Wq5Xtrz1er27nq9XBpOer1Y2kvz1erC0l/o5uvVgZz256t1xNzoOer1cgPbzVerlt9mvNVuuQW1/C/N1quYW55qt13Ydhz1erxY9+er1cD3+jmq9XXw56vVxsSTfnq3XRsOar1cTe+nNV6urc9W68V015qvVw8ear1dEE/Vz1brKo1ueer1Sktfnq1U2NQ3PV6nCOInXmq3U+ONlGnGjW6kiMiIyt9kH+/jKqcFN0ivI7RX+/8ALjFO0KvSrpVL1CxylwSnRXqKyTYm/RFUC7ySEa7UHs1PbjtpZG/cKSYA2mkV5eflUgJ2mj/4D6TOneXcYFXj00mKw04jMUYtBE0g1JeJNbIR7vvWPiL8k23yxi2MpTj0nbUfuXC3fuNBF6iPTMuasYp8ZyLG+ystFPSveSJHUe6ykm8an4aA345eWSL0QrhsrbD6mTIolue+geM9OIoabEY4wGvteCUyR7hqYySLq3s8DyPriwNtikyKGzF53v3UCDO9FU+XqAe/t+vhakyKNlClfQSGRdxuxGtz3P08fTTJxp0aTcNOPVSo08CVEDwTjckilWB8QRY88RIivAwarZ6gTQ5IpK3DMOQoyvIsZFwx3naQxHgRbgDWjxUMm1yKLfU5cx+ozPT19YqzVyrCjsBdQu42UewAaH8+PhQAjhVyMZpzz5RYbg0T4njJMkriwUDcTYbVCKPb215RolWAqyoGJoreVc0vguOVWDzqIKmpZig3akJr9j2j8+H7qNSQaK21QYo23TkHDYZ5qZyZ5ZRLOWUhmkl1Fx27dh4ePA26ZNHCBFHO6FY3TVc1YtPJuSUtoPAxmxH1XP08O8vViRRHfJwBoy7rdLd/hwUUHaJD6wKKCTA8Pnc7ijuu0+NypF/gOF7u2jJjjVaGY0xFK0YFhBDyKWeWZdREG929+xZew4ymNppaeirEPRylfTdO6rA5gzU1DUkQyMSdZBvZdfAHX2a8VtqmaLnhEUeKgi9zXiykFOTKbc3Wq8Lrz1eqUj681XqnxNcW56t1I8vd25Wt1JiiI8OVmt07ww7140TV6yJH5UnbjZNbinGooKWpnpqurl8qKIkuwXcQCLEgcZJq9ZenHQTojmnNn8xqJK6onqnYk7ygt4sqqtrL4i/GO6SvbNaLxRspS9a/Qj0kzAi1WI02IPPHJ5atDWD3lLWDBZBbUagffyhZCQdMz515FwScYii4Zz9GGG9O8sCPAqqsio5p1pmNRTec6M5tGw8j/KofHbqBrbhStlUySfZRul9OwRQQ4/05xnKOZqjK+ZZYqquwzy6JmgkEkICqLNEw9oIue41B1HAo+nu1lJ6aEDSw4kEVixDD6ZatICBKyk2HgCq3G4+3jCauaJpnLCPksbfFMdlDVFQDUSktcbFax2+ACmwtwQNqwgUiIo33pNxOCtydXxGMxv8ANeaAT2Rlslh4dtfjwR2h2iiO6Gw0ah2FrcPKKagSG9/Zy9aqGya6c3Wq4+XpzdarkI2vb6+er1citubr1e+ydeerVZNw56vVmVrac3XqkgqRz1eru/PV6si2I5qrVkABNr83Wq6K63HPV6uJFtOar1e2gc9W67A56vVytytar2njz1bru3t56vVlXm69WQHm61WcHx56vVkB56t1zB8earVcwbc9Xq5gg89W6xsl+er1QpYPZzc1qKgOm025eq1iOnfm69XIHm69WQNz1arne2o56t1lWVl781XqkpUc1FbmpImB05SK3WUEHUHmq9XrDm69XVtL89Xq9Ykc3Wq98ebr1cPo5uvV7mq9XXPV6ur83Xq6vpc89Wq6uOer1cebr1dHnq9XXPV6vc3Xq9zVerGV9nPVquB5ut1x5qvV1f289Va4c3W64nnq3XXN16vc9Wq6vfnq1XEkc3Xq4Hmq3XHnq9XHm6rXE9uerdYzz1brjz1Vro83Xq4E89W6489Xq489Wq9zVerr6Obr1dHnq9XAjlq9XHnq1Xuar1cT+XNVuuB+HN16uJ5atV1z1er3PV6vc9Xq4nmq1WMjTnq9XXN16uuerde56vV7nq9Xuer1e56vV7nq9XXPVqvc3Va656tV1zderrnq3XHm63XXNVuvc9Xq65qt17mq9Xuer1e56vV7nq9XXN1WuuerVdc3Wq99HPV6uuerdcebrddc3W69z1er3PV6vc1Xq6PNVquPPVquuarVe5uvVxPN1auPN1uvc9Xq9z1errnq1XXN1Wvc9Xq656tV7nq9Xuer1e56vV7nq9XfPV6vc9Xq9zderlbw5uvV3e2nfnq9XH4nm69XKwOp7c1XqXOUMjYrmyrWOBCI7gknQW9pPgPzPLRGJqs0cfKuU8KypRCmolBlYAPJbUn2D2DjZM1qlOGCjTw07afRbla9XZIOh156vVlS19dbc3WqyfD8uer1YmF/2c1W6wN2t7Oar1eJHb8+br1R2BJuL3HN16uai55utVwYA+HjfXm69XJBck/r9fPVquRIty1arkthpz1eqUtvDm61WaM3Hvfnz1erOuh7X5qvVlBF79xzVerIBc356vVJVCe2mnN1qsigX056vVmVbm556tVIUc9W6kJ7Lc9WqybLoY18eer1BBnTqzQYQz4fl5lq6tdC/eKM+Ov77fRpw6YsyvFWAoucuAnBONFvxPFMRxqtbEcVmaeZ/wB5j2HsUdgPgOCZCAgQKI1KKjJqCOO1SuYGnNV6uQHPV6uVvDm69Xuer1d6ePPV6uxz1ermCLW5qtVyFuerdd83Xq9z1ervnq9XY9vPVquXbtzVersc1Xq5c9W675uvV3zder3PV6u7Hnq9XMd+Vr1chYDmq9XfPV6vctXq75uvVyA5qvV2Dbnq9XRe3PRXqwtLzcVWozyE8tXqivNt5utVAlquardNstR7eer1Ns1Wo8ebit01zVRPblqrUJ3LG55uvViJPN16sTSquvN16obzk9uXiqTUVnJOvNxVaxlgObr1YDIRoebrVce+g56vVjZwNf7ubrVYS1+ardYi/tPPV6sLOOer1R3m19vPVuozS30vpz1erAX0/p56vVhZx7eer1cC3N16sTP4D7+er1YHcePfm69Ud5ANCeer1B11E6rdPelOCnMHUPFqfCab90zP78h8FijF3didLKDys1uKq76w/iQ5ixVpsE6EYX8jEdyfzTE4w01u26CjvtT4NKSf9XlSa3VdOYcWzFnLH5M1Z1xCpxfEpDdqmskMji/gl9EX/VUAcpXqgLGFTaDcCw0/s8eerdZgu+50U/cLey3NV6ue0FRb2annq9Xaxbjstrbtfnq9WTywBY3Hh8fhz1erkwY2tr4X9n089W69sXsb2019vPV6uzuFhoANdP289Xq7UWF/H8r89W672akduwv/AB56tVy2gXFrnxv209vPV6swj1uw+/8Ao56vVmRSdPYO556t15CO58D4689Xq5F2KXc3N7kD2c1W66GqkD3QfC/fnq9WBm3NbTS/1fRzVerMLFfe73Hb+PN16uIUX2jWx781W6ybhfcRYWsT/fzderzNv0UXv7D35qvVjU7Sbd/idPr56vVksx93Ugfx739nPV6uQVb6aa/Xz1erpiQbDQ2P1c3Wq7tqL9z9H0XH7Oer1eLqQVOhsfq/t56vVhLMo1Fgf1+jnq1WNjckta+vt+4/Dm61XAOo+z317/Rfnq9XQNza3ex1Gntvz1ero+7qNANfh9PPVqu9L3He/wCv5c9Xq53AspIN/jzderuzMtzqf17fDmq9XmCkqPHudebr1d22nTT4/lz1bryrsuR3b6/j256vVyuWJLW+H0c9Xq5+Zr9nX2c1XqxMZHNhoPED+nvz1ery9gTqPo7fQeerdchoxA7m+lvh7fDnq9XQIZwbEkgD6ear1dub+93Pw/iBz1erg24aezW31X5ut1ysWHujU6nmq1XZVTcN273A56vVyLJ5iQqCzubIgF2Y+AVVuST8Bz1epc4J03zvjLLEKT5FSTd6rRre1YR7xt8bcTqdApwJJobsH6O5VwqnSoxTdXzi5JnI8u4/wxL7o/4K/EanSaf0gUI8JoaBFhpwu1QNqqNqr8NLC3GNtWqBU40d21Pj9kaX+rm4r1ME2IVDSFie/e3a3s15aK1UWWqLWD3F/v0725uq1GepkKgoLaePfw+7m69XSNPMwHiR2Ovx56tV7XaXQhrWuPC9+brVdh3HY/tuLc3XqwtIwO639Gn7ebr1J3FMz4XhCb6qVTbwB8Pj48cCZpsmKCLGuueA0DGKI+YwPu2Op4/3dU1Uxw9Tcdxz3qNfLTt7LD6eJFYUoTjWGpxaqmO+R2+km9+MU9SFzJnHBss0vzeKsCw1Ubrfl48eQgr2VRSwnbRP86dS8UzVVsqsYoAdEB1t8bcETTAb86JHHiug2kmLsWP8deLqSVhul7u411tbXT283Wqx6yuI6cFifADXmq9TvT4DUuA1Y6wL7G1Yj4KOVmrRSmw/BKNGBpoGmbT3pdAfoXlJq0Uu6DKmJ4gojbcB4ogsB9XKTW6EzAulM7bXlTaCfp/XTlNVOaaEpcr5SypTCuzBUxU6KL3lYD7rn+HKyTV4ig6zD6i+nuXA0GWKd8RmXTdbZH9O46n6hz2nprWqi85r9QvUPMgaCnqRh1OdNlOLG3sLnXjgEVSZoFKisqayVqiskaV27szEknxvfXm6rUffoLd/2c1W6wMSST/bzVerIiaf2c9W65hL39o5qvVkVCdO/NV6s4gZx4m/PTW6dIsMlcC4t48pqpwJpwiw5FPvG572PKaqvpp3ipo10T6eVmrxXMxb3+A781NbqVFEhIW3w5qt1PCiPRe369+er1Q52kElhr2+vnq9XkFh5ZGvifp56vV2sLyGzeN9P6OerdZPI2jTvp9XPVqvGRITuuLnwtzdeqLLUFhYeB7/AA9vLVWsD2U+9a/s/p5utVHe5PN1quRu5MjC556vVztpZfDueerdSaainqX8umR5W/1Vvys1uKlmghhfy62ZUf8AwRjzZPo2poD9J5Wa3FSxBTU7XEKob6NUvub6oY/2nlZr1OIpa+rjCyb2iHYORBEP+AT3iOVmrRThS4M+wbWKr4rAojX62PvHlZq4TTxTYRBTuTCix28QNzn2+81zys1YCnWGjjS/csfEm5P38rV6lxjYfu5qt1npaaorZPKoImlf/CilrfTysTW5ilF/IIqALUZjrafDktc+ZIC+v+op5bRVNfRTO2bundLVCmwKmq8wzDwjQhD9QFuW0jzpsrPlT3HTdYsZDR0sdNl2kc3tZTJtP0XN7d+KAg0wVCs69MMBVvOzNV1OOzj92SVhGPE2Vf2nm9IFV1E0KOD0lDhVGlNg1NHSRAaLFGFt9J78UAUyTT4kc8o1BHxPL1SalR0SDWRiebrU1J8uNfsjnq1WFlvpzdarH5THw56vV7yT7Obr01yEJPhzVarmID4c3XprvyiO/NVqa6NhqPDnoqs1FNS47fRz1e203yVU2u0m3s/b9/NVcCoMjSWtITYgdjytXFN0jXUsT+vx5qr1DO8sb+Nvu8L8rV6ypTNIAGJA7afr/Hnq9U+KiHh8dB+R9v081Vqco6ZUFxY6/wAfYRz1bpyjpBfba5B/XXwvzVepsxTMWXsBUnEquOJwPsA7m/5BXjRUE7adSgq2UF2Lda6aJmiwKlLn/HMdo+naOJy70UrSz00FmOZ8zNjabKqqZIz+5ENi9+1x34nKyqlQbSmkafMY3U7QL7iTrylO11eOMXY3I+HPV6sLyhjuhHbnq1WJJixu3j7PZ8eer1dKxQAINDr72v189Xq8XubOfo156vVwLhdRre/6nm69WEHcb+F+erU1JV7kbbEX10v9HPVua4na5IUW9oH9HN1qvBEJ7/QebrVdnYI/eFjp9P025uqVFd0UXC7fZy9VqH5yC5XW3tN/hzdUrmGLXv2Atpfm69XFEJATsB7b/wAOerVf/9QzfCqjmvW56vV3356vVy5utV2L89Xq9b289Xq94/Hnq9Xuer1ePx5uvV7Tw5qvV6/N16vaduerVdWBI56vV4c9W661tz1ar1+erde79uerVePt56t117b89Wq6783Xq656vV1rfTnq1XfPV6uIIPbm61XXw56vV0ebr1deHN1quGluer1cebrVdEc9Xq4Nbnq9XHw5uvVw/hz1arora9uer1Yza38ebr1eN/Hnq9XE3vz1erGfjz1epoxfGIsHpzUyC5HYfn34X3DvdiOmrikrQdQKnFasyzojozKummnbv7RwoafU3hwp0wqhBkVVPum4Ivf6eCcUmrF4c3Xq4kE83Xq6AvzVerrQaEW56vV42YWIvz1epT5bz1mfJj78EqmjhGrQv78TfSp7fVbhXctJcEq4caWtOqb2UOeDdW8m5wRo87xxwQ1KCJwAXhuPaftIDwAG1UpRO0UepfSvA4UMggw1MnGDBwDTPEYYNj7xt7Czg+H5cQvCEEUYCkZ0kznTy1Ff05xqdjiWGsfKZzrJH3trc3APfiHLXioFCtopqcYob1QKNovbgpq1dm9tdeWqtYHBYe7oeerdcb9x256tV1qTYa83Xq4lhf3eer1dbvE83Xq5XIF/ZzdarGS2ltB8Oerdeue4Pbvz1aro7r356vV2Trb77c9Xq676A9+er1d9zbx56vVjB3Ag/r8eerdeLXXTx56tV0zG9jqL6eznq9WNv7uer1Yttubr1YyGIuT7e3PV6sLEg3I56vVwPa3PVuoze39bc1XqwkjcSdTz1er1we4t9PN16uj7wv7Oar1c0Nlt2t25uvV2TqSfH9nPV6pCSeHjbm61WOqpKWvgMNVGHU+3v9PLgxsrRE0F2PZBfaZsLO5f8P7w+j2ji5Ls7aTFEbKDKqop6aQxSqVIvodCOKqaptMRBFxew735Wt1wIK9tRzVerF4e74+3nq9XG19e3N16sezUbv4c9Wq4tcaeJ1+jm69XXwJOvPVqvXGi9+br1dL2781Xq6JH39/p+HPV6vMQra89Xq6Mlx3vb9e3NVusZftb8+ar1deYwPfnq3U+GsYGx/P+PKRWxTjFKhHf6PbxurVzu373NV6uZPiOerdd3v8ATpzVersMDoOer1euLa+zXmq9XiSBf2c3Xq5htvfw5qvV1c/aPf7uer1dXsbLz1brloBcaa/TzVarloFt356vV69/d56vV4FSdPDvzVbrn7CNPjzVerlc3Atz1brl9PPV6uQIJsfA689Xq5X8Oar1e1LanTmq3XO9h3056vVyBF7c9Xq60H0c1W653BPt5qvV4HsBz1eru7d+erddX9vNV6uV+ardctTz1erwa+vNVuuQb281W68W5qvV6/s56t165I5qvVyG3seer1dH2HQ81W653JFxzVervXmq9Xt1u/PVuuwfDnq3XLW3NV6uYHPV6uQBtfnq9XMKOx5qvV2Oerdcgeer1dFvZ35qvV1e/PVuvc9Xq7AJN+er1cgOar1ZPHnq3XR0Nuar1dWI7c9Xq7tfmq3XKx56vV3oOar1chz1brvUc1Xq6Pb289Xq6tY689Xq6I0+PPVuvX5qvVxJPPV6uBNvHnq9XAk+3mq9XAnTXnq3XC5Pbmq9Xtbc9Xq8B7Oardctthz1ergR7eer1eLDw5qvVwLHx8eerddD2Hmq9Xdh489W64kHTnq9XrntzVerux56vV1s15qt14r2J56vV4AjTmq9Xe0Hm63WQd9eerVcvjzderu4tz1erot7Oer1cC/gOerVcGe/PVusRc89Xq43J0PPV6uttzc89W67CaWPPV6uQUDQ81Xq7AsLAac9Xq5AfdzVbrxHjz1er1+er1e97w56vV7t356vV1pz1er1+arddE3F+er1dfHmq9XE+3nq9XVh9HNV6urG+nNVuu7Dx56tVyAHYc9W65AeJ56vVlHw56vVJie3PV6nOGW3Kmt06RzqRxo1ulThuEw1uCVdeatYXp4ZZFiNruVZQEF/Fr/lxCpRmKUhOFYcmZalzjXz4bDJFDJFBLOHdtoYRjcV+JPhx5tsumB0TTLjndCeujU+lWdKHPQq5LBYKSSx+L/2cFeT+AE9JoK3/wC0M1YBU1Ym99TcHg+maC9J3FcTSjpXYtYkHjS1QKcSJNE/6sbcby5XxMNxADr8Cp7jgXdOqhA2IquLM0EC1kVVa5cXZewvftf48ASk6FEULWla041xwSrNijLoDf6r9uOjZVjSoUBWK27csKoa6d408L8dBrVEp6+5GlmxVMZWEtTO25mA1v32/fwNXKIJNH9uuRFAFgyUsuN1lZiF2jgZYwoGpIF9CPZbhCvARR0nGmWsyzS45VyV9Ql5Jz+j7WVCSbd7fTxoLKdlPaZop/VHLeFZf6j4fUwxoPMhZxUF1MepFxdblSQNSeH9usrbNFziQFChNwvM9RVYiMAwULPNK0e1yLom03Zr9jYeziJSIEmlYVjFHn6F5bXCcQNWJGkDRsth2v4uQNNe3Fthiv0osvfto2AJ2X9vBhQVog/rFXEJWw6CmKp5kcp3EXuAQTf6OFru2jRjZVeUrw4eJIsMBlqpUO/d37/vez6OJtu2l2yjqeiOqxA/zrC6yVzBIsNXsJNt7Eo1vZpbTits40heGANWPYeq7NDf6/y4vospzKg83WqxNHpbvzdertYyNeVr1TIiRbmq3TpA1zpytbp0jQMQRxomr06QADU8ZJq9cqllVd/a3GiatFR5cR8rDXicD9IpPvf4B3I41Nbrh6dK+rPUWooWqA7/AC9YYtCABYFSF9o5tKoE0kdFDh1YzJjNVlWoxWarkVsOo6ge6x1lhYMj/TY25QOjZTSU40WvEOqwzJk3DKMiWlrUiqUqqn5qR/mZJJN0UxjJ2wtEh2e79oWPfjLiwsQMDRklJQZoumCpXz1T+aTEEfa7H7TMDrYnvc+PAE42QaGCVTUjE5lpqKWSBAijdtNrgFtNxHft34wBFWJon2acm1dbistXicjNA8paKFtCXJ76dwFA04aocjAVQpmjR+mek20GK1MQ081IiL9tuvb9dOCSy4miS84CjQurXsOCQURGozIxHHarXAqPHlqrXG4GnN16uQCntz1arnsUjnq9WNk56vVjCG/N16uYBPbw5qt1IQkc9XqzowI5uvVkW3jz1erIO2nPV6sgsTz1ervaCNOer1cStuer1et4nnq9XXNV6u9L81Xq9z1brIO3PV6uQPjzdarMpAHPV6soPN16uYPK1uuXPVquQ56vVzDe3nq9XTKD356t1FkgDc3sr1N8kG3l5qtRbFdDzdarsHx56vVzDc3XqyX9vPV6vD281WqyK5HY83W6zLP7eVit1JSccrW6kiQHmq9WTQjTm61XRAPN16uJX2c3Wq4Ec1Xq656t1xOgvzdargT4c9Xq489Xq67c9W69z1arq456vV1cc3Wq8TzVerq9+br1cL6c3W66Nuer1cbDmq1XC3hzderrnq3XHm69XE9teeqtcCfbz1brieerdceerVcTzdarq+l+er1cSb89Xq4E89XjXEnXnq1XG4tzdbrhzVbrjz1Vr3PV6vc9Xq6PN16uBNtBzdbriT483Wq65utV7mq9XXNV6uiL81XqxHlq9XXN16vc9Xq9z1er3PV6uJW/NVquJUDm69XDnq9XXPVuvc9Xq9z1er3PV6vc9Xq65uq11z1arrm61XV/Hnq3XG/N1uur89W69zVerrmq3Xuar1e56vV7nq9Xuer1e56tV1zdarrnqrXXN1uuuer1dHm63XHm63Xuer1e5qvV7nq9XXNV6vc9Xq656q1x5qtV7m69XVuerddfDm63XXN1uuuer1e56vV1z1arrm61XuerVe56tV7nq9Xuer1e56vV7nq9XubrdcgLdxz1arxNu3N16uPPV6uSgsdoub+A5uvULmROmeJZimWpnHlwqQSzC6gewf4m/Ic39tNzNG7wbCcPwOk+Rw2Py0XufFj/AIifHlJmvU4s338rXqxkj93seardc0Ivbnq9Uke0c3Wq6d7f0/Dnq9WMEW19nNVuuD+0c9Xq4AXX6ebr1eYG9+WrVcbEAEjm69XRIOnjz1artAQb6c3Xq52tqBz1arlpcc9Xqype1/bzdeqQLAX5qtVlFvHmq3WWxP8AZzVaqUi2HN16pCXtrz1arL+fPV6uYJDa9uar1SQbN8O/N16mTH8z4LlqnFVi8uwEXRRqzntZV7k/kOPttqdMJppaw2JNFuzn1PxfNG6goAaOibQop99x/wAeMPD/AFRp7b8FTFqGsTiaInXy5gMBQagACw04aUgrlbm69XenPV6uYPt5qtVyBvz1brvm69Xubr1d35qvV7nq9WQDS3NVquXPVuu+br1e56vV3z1ervnq1XLw5qvVy8eardd2HPV6u+Wr1d89Xq7t7eer1ch7ear1cgOar1cuer1e5uvV3zder3PV6vbrc1XqwtNbTm61UZ5j35atVgaYDm69UOSp56vU3S1B9vNV6m2WqC+PNxXqapqsnseWivU3tKzaHm61WFm9vPV6sbSqo5avVDkqD25aKpNRXcnlqrWEtzdarEz/AJ83XqxE89Xq4Mw8Oer1YzIe3PV6sJkPbnq9WFnANj35utVFaYePNVuozy3156rVgaS5056vVhL356tVwZzz1erEXubDm69XAtbUffz1eqPJMq+6T+vx5uvUGPUnq7076SYMcc6i4vT4VTke4JX/AEsp/wAMMK3kkJ8NoPx5Wa3FVbdYPxG8048ZcE6H4b/KqY3X+aYjGHqGHbdDS6pHp4yFiP8ADyprdV4Y1iePZtxuTMmcK+oxfEZTd6mrkaWQ/BSxso+CgL8OUmvViWICw+sm/f6f281W4rJsHb6e/bnq9XNY2sS32e9x/Dmq3XNVXxIJ+rX+nm69XMLdPe0Fhp/dzVerkLmwGlv1789Xq6AKgXFvj7ebr1SBGVXbt1/p8OardYxESO1rft789XqyLEqa3Fh4f389Xq5FWJ90WB/Xtz1ersRKPpH6k83Xq5EhLNtv8eer1cRe4uBYe06c3Wq8259Bp8e2nNVuukBvZja97/r7ear1Z0BC2Iub/T+o56t1iNhqdSo/W3NVuuCAn7Ontt/Tz1erNtFrDQeHj8T9/PV6ulUEArbW4uf7eer1dvdLObtcc9Xq4bnA1uB2tb2fHw56vV0Sdx0sP4ac9XqzgEaE6d/o56vV2L6X7d/r56vV2WAXQeGlhqfoHPV6sTOzDT7h2/p5utVwZjs1Pb+I56tVjLEnXW9+3PV6sB+0CDp8Rp9HN16vKPAC/wDDv4+HPV6uVrix8R/dzdarkI/8PcaDT9bDnq9XagAm3jp9PNV6uyWF1XS4tbnq1Xvie/0c9W643uN4P3c9Xq5BDYhz2Fjz1ernuBGp7a6eP9vPV6urubfAa6c9Xqw7iB7x1+/nq9WQlidhuL+Fv6OardePuC4sL6nx08Oer1dgXbwA1+nmq9XKwA3Mbn2i/e/hz1brmu4ny+wY37ePsB+PPV6vBSjWtY3P930c9XqccIoMUzBXDDMvwNWTkEWjGg8TudjtGg8TypUE7a2BNC/gHQzFq1kqMx1IgjY3MNN776+BkPugj4A8Rqf6KeDdDfgeTspZMZTgtKsc99Jr7pRbxMje991uJCsr208EgU+y1oRfdNmY7jfUn438bnvytbpOyVJlIZiTbte/93N1WobEN7rAknwHxOvN1qsRW+vgLgfX4W5atVHeOMkFhex8LW19n08tWq4/LLeyL+0m/wBPN1qu1pVFxcfDw5uK1NdBKdDuDXPsvqeerVRp6jD6RDJMQlhc3PNgTXtlBzmHqjlrBEciQOw+P66cUpaKqZLgFFtzb6gppg0eHnaNRf2cXJZApOVzRccwdRMVxZy08xYG/jxSEU1qp1yXhz4tUCrqFLganTS30niVwxT6caE7G+o2UcowfLTVC71GkURDN7Lm2nC8NKXSsuJRQA5l68YvXs0eBRCnXtvY3a30dhwzRagbcaQKuCdlAlimNYhi9QarE52mkOt2N/u4ZJSE7KQFRVtpoacE+y3HKpWaOkrJxutsU+LGw5qvU50uERyttG6Y3Gi6L9/fnq3S+wjKuIVCgRIIVbwRdfrPjyhNXFCvgPSyqnIkKbToSxvfjRVTgE0MOHdNsOwin+cxaWOGOMXJchQPv8ONTTgTSXx/rP0pyYjU1A/8xnS42wC6/QXOn8eaivSBQBZp9TmccV3U2XUjwyI3F1G6S3/EjoPqHLRFVKpovmL49i+OVHzmM1MlTI2u6Ry33X5eapTO0h1sOer1Y2179/Dnq9WQXJ2jm63XNFLHx5qvVJSK4BP0c1W6lxwu/wBgc1NbipMVE7ntp8eUKoqwTTpBh8YWzgE/RxoqpwJpySmiUbrAezjc1eKkKGvbsOerdcUpiJDrfx/X4c9XqcbBF2gd/D+3m63WBnYMVHY/Dnq9WRJJAQfDm69UlZFC28L/AH/Vz1erCWYn9Gvfnq9WUpIgvMbW0I8Rzdbr3ngXEK6e3vp8OarVYWM7gSOCF7X/AKOer1YiAutv7ebrVdMxQdtfj7ObrVYyLm5+vS1+WrVZYaSerJWljaQg67Vv957Dmpr1TFoII28urnUP/wAVxgyv9yaD6zzU1uKkqIo2tFAoJ7NUHcx+iKP9p5qrU4ijxCrW1UXZB23kQxj6I49T9fKTW4pyp8FZU8sX2m3uRKIk+s/aPKTVtNPVPhMcIAgVYvbsF209rNc35Sacip8dFDHra5J7tqfz5SatFTAgBstreP1c3XqyRQyTm0Ks7D2D79e3N16sNdVYbha78Zqoqb2DdvfT4Lp+fLBM1Qqik82f8GfdDl/Dp8TmHZ3BCD/gV0tx3RTOvopU0OAdXM0wkz1UeB0ku39GujkAWuEXXt7eWCabKqWODdFcn0Tioxt5cVnXuZ3IS/wQH+J48E02VUKtBS0WGQ/L4TTx06DQLEgX7yOXAiqTNTvJnlFnAA+PLRVZqRFRIvft7ALDm4qs1PSED7ItzdVqUsZ8eer1cxGTzdarkIGPPVqayCnI783WprmIAObrVd+WgNubrU10UHgO/PVqa8Ub2c9Wqwum0e/zVaqBLNSro5N/Zp9N+aq0UzVFckY2xruJ9v7OVpwCmeaulZjt0I8OVpyoPmVEzWN9p8R+3489V6zxUE8hux+79fDlatTjBQohBcXvqBbX2c1V6dIaIJoO/bte39vNV6m7FMxZcwEE4tVRofBL3a//ABFdeNlQTtp0JKtlBpivWnD4bx4FStM2vvy+6PpCjW3Exd6KVpY6aC/FuoOb8ZutTUGOFj/k47Ip+7XTiYrJpWltKaRl5JSZJpLk3Ouv3k68ap+o8kscZJ7j7/1HN1qo7VXubVAP5683VaxLLJtG0ntrfm69XC7IxG4j+jmq1XhYaG+v3c3XqyyaN7vunwsP481W68VfaGCs3xv93fnq9XipFxIQD3Gv7ObrVchCq7txN7a6c3Wq4hIlNwT7Pp5uvVkgkijFwNpA8fz56vVwecNISL2HgP1156tVHaVwhsfG9gdOWqtYTKzA7TzdVqOyhv0jG5t+tubqteAu1gp9n7ebrVOEOH1bqJdm0e1jYc1NbipkNDEPdeQt3sFHf6zzU1uK/9UzXbhRR1XIDx5uvV3489Xq8LjXm61XY7c9Xq9z1ervTx56tV6x56vV7Xx5uvV7nq9Xrc9Xq9a3PV6vd9ObrVePs5qvV0R4c9W6656vV4jXm69Xgddeer1dX9nPVqvc9W68eerVdW56tVx5uvV6/PV6uvG3PV6uPgObrVddhqObr1dE3N+brVcT356vVxPw5uvVwPw56vVxIN9OerVcD7Bzderj8Bz1ergf7ubr1cbc9Wq6+I05qvVxIHN16mnFsIp8Zp/lai+p0I7g8QvtBwY8KuKQVL0zXDqpUefdFG26wFiT4A/RxI3b8ZrxwoS0XYgUeA4cjCqVy5utV4j289Xq4256vV5vhz1ergR4g89Xq5xJFI3ly9m0+vhdcglGFOp211TQfKYbJT1ZRWSQ7ToLg+FvHhJanSaeVSmyvmbGcqQyVOCzlBuBEbe9Fu732E2+7iq4tU3JE+0Vdt5Teyhgyp1VyNU5gOYM2YemH4rIghNXFuMTDw3nulz4n7+FCstLZlONGrdylRxwo0tFWUlVEtVSzJNHIoIeNgykHsQRprxCQUmDRrtqc2pJuDbv8ObrVR917qNCO/PV6veOvLVquJPhzdaribA6+Hs56vVjJt21/Xtbnq9XYa/bm61XW7xPs9nPV6uJ0+vnq9Xrm2o+HN16uiX1a17f3c9Xq9cuuuh8f6eer1d3uL/fz1erj439n8eer1d+9YHwOvPV6uA05uvVjkO7U9/DTmq9WIm48Tz1eriT42vz1brH43Op56vVhJ729vPV6sDkhvdP0f0c9XqwG63Fuer1dXJ7j7+er1evtNzrbnq9XfY31+vm69XC7BgotbxP9njz1erNvOl7g83Wq5hm266kc3XqzLMB7o56vU2YpgWGYuD81GA/YMNCP6eOpWU1Qpmghx/Jlfht5Yh5sX+MC9vgRxahYVSdSYpDSU7IPf8A1/s4/TdRnj0+P69+ardYioDXJ+/nq9XErcc1XqxOLfEH7vp5uvVjG46Nax+P3c9Wq4NpYH8ubr1YS58NT9PPV6ut+vt/Xtz1ergxUdz356vV1fx8eer1cd1rDx5qvV74jx/W/NV6vK9iF8eardZY6l1fQ81Fbp1hrFYe9pfjcVupqsToDof48rW65gm2uo5qt1xV/MYjaVtbU+PPV6soY6jS/wB/PV6uib2vp+3mq9XFjrf29+er1dkk89Xq5X56vV7Xt4c9Xq7BPNV6uQbw56vV3a3cfdzVbrmLXJPPV6uXu97anx5qvV2GF789W67Ugan9fZz1ermGF+ardd6duer1d7rD4c1Xq68bjmq3XJTpY9+er1dgnX481W67ub9uer1dgjmq9XVwfp9vPV6uVxz1brlpzVers81W66B8TzVbrkLfa56vVy3C9uar1dhxzVbrokMLEX5qt1ju8bXX3l9niPiPbz1eqQrA6g3vzVersk689W661tfmq9XJQe/NVuso+PPV6uYtzVbrlceHPVquww56t17drpzVer1z489Xq7156vVy+B56vV2Phz1br1/Zz1ersEW5qvVyLEdhzVbrrt7vPV6uxqbc9Xq56HTmq9XenPVuu/p56vV7QHmq9Xu2g56vV4+3mq3XHsO/PV6uJaym2p56vVx3c9Xq4Fzf8+erdcS3NV6sZYgezmq3XRYDQ9zz1er1x4c1Xq8Cbduer1cidLc1W6xkm3PV6uieer1da9+arde+HPV6uQGp56vVy2G3PV6uQUc1Xq8FsOer1dEafH289W668bc1Xq6sbc9Xq6Fuer1cuerde3Aa89Wq8zX783Xqxl+er1cSxGvPV6uJ789Xq9b281W69Yjnq9Xu3w56vV3b2Dmq3Xdjfnq9XK1tTz1brq3NV6vH2Dnq9XGxJtz1eru2l+er1chbaOer1cSSeer1cb+HPVuuN9de3NV6uBc89Xq6F+ar1eFz25qt12SAbd+ar1dFtfp56vV3uvrz1ersPYW56vVyEg8eer1c1YeHN1qpUeg56vU5xL7eUq1T1UKOMmrVyUv9kC5H634yRV6xU1RJT1O8EqdQLaaHvxg07to0nRKpamxeWeI2JptPv14JrBUJ9aDlyPEaNTT53q4E2E8FKXyKJC1NMWL5qqa8FS2nGlulVOJb00HuPSXwSrkkG4eW1xxEaViiDzQ4VLmHD48butEZo/mCP+K/M94C2v2f7OBNUFzHZONHzchGFKvOOHZOw7OlfS5Ql8/D1cCFwb6dyASBcD6OadASohOynWySnxbaZ5o0aTTQWH8ONCnjTfNDY3GvHBVaT2LUFLidFJQVi7o5AQb+F9Lj4jjS0BYg04lWkzRHsYya+T58ShqiIdu6RGA0YEaMPp8fr4CX0FBg0LWV6xhRd8bxuszJMMFyvuWBVu8yjsAuqRntqb34wlITiaWTOApIZ0yxhOEZKNXWU6NTs8ZUEC9yfo3XHH2lkqwrSwIxpy6P4dR41iyS4cgkQ3VSqfZGgC7R4X8fE8UuJJpkKAqzHI+AHAsPvIACbKoHgo7/AFk6nghs2u7E9NBq6d1mKXjSjbppw6oqolnrCJGWqCSIC5klXcf3fd1IP0eHC57aKMbfjVbVWcJypQ1M2KMEkijL773d2Y2At3Jt4cSiVHCjH7aOv6N8TirKXEd0Hy8gEJS+rGMj94eBJF7fHj7QhRpE/iBVhuHzAJYj2cM6KqdxIOerVctwtpz1brIljzVeqZGgPflDVqdYYuNE1eKdYoiq8amrVnSTyx7/ABs1auLV9NhwGI1rKq6hFYX3XBBJB7Ae328oa3Rfcfze8tZUUsbM11IQk9tLgC/hxg+GnAJoTvRL1D6RYH1mml6weejVFNPDShVLRbmA3LJtO8Gw0tw5y55ttyXYiMJ2T10T5g0st+Hpx8qPXD1H9LFS2M4b1HixCHLtTHWRtV7iWijewjIjU63Og3XPa/wEylWUEmOOIn3UFG+9JGnb0VSzjmaMLwzHpKHL0ryUJnlEBf7Xk7z5Ra37221/jyOVhJJ0THCdsVJSQqBq28aE6hqFzVSiWhIiqIwBdjZWtoAxHYnwP38KXWddLm3NNRI9ggmjrRd4/ebcbWYG1v178DyklOFGqTNAlmSjrswe7HeOC7XbszeB2+wH28qkxSuKHz0+YdQYfgNXBRFQyVASQJ2WyAi/tv7eCywMg0H70YijBNGg1HBQKIDUZwtrjjoqlQZBc8vVajOSO/N16uO8jnq9XXnEc1Xq5Ca/N16syuDz1erMpXnq1WZSLc3W65ADuOer1dqxGnNV6swYc9Xqyg83XqzA9rc9Xq7tpY89Xq6KHtzVerhb281Xq6I56vV4r7Oar1eHN1usgPPVqsq/Hm69WQaCw56vVy56vVzBvzVbrkLc9Wq7HPVuuWl+er1crX5uvVjeMHnq9UKWnB+PNzWqgPEUN+WrVY9VHbm61XIHnq9XK9tOer1c7jx56tV3p256t14G3NV6syykc1W6lpUePNRXqkiZSObr1c7g9teer1cSBbm61XHtz1briQOerVYzzderhzVerxsD7pv9Vv48qK1XHtpy1eriTzderjzdbr3PV6vX056vVxvz1erxI56vV0TzVVrgTzdbrjzdbrrnq9XR56tVwI56tVw7c9Vq4ntz1argfbzdaride3PVuujbw56vVx56tVwN+er1cO3PVuuPPVWuN+br1euOer1eJHPV6uN+brdcTzdarjzdar3NV6uuar1e5qvVxJHPVusZ+HLVquubr1e56vV7nq9Xuer1e5qvVwJ56q1jPN1uuuerde56vV7nq9Xuer1e56tV0ebrRrjzdar3PVquHbm6tXXNVuuuarde5qvV7nq9Xuer1e56vV7nq9Xuer1e56tV1zdarrnqrXXN16ur89W66PN1uurac9Xq656t17nq9Xuer1dcrW69z1arrnqrXXPVquJ9nN1uvac9Xq61783W66I156vV1zdbr3PV6uuerVe5utV1z1er3PVqvc9Xq9z1er3PV6uwObr1crW1PPV6uidOerVcebr1ZYYZKiQRRC5P6682BNa2UYzp30jNSq4rmAGOI2Kr2Z/HT/Cv58vsqm2jLQR01JTLTUsYjjWwVVFgPo42a9XB3c2MZGhsb+I8bW8eUrdcyR4n6+brVcSQOardZF0Nh4c9WqyAknX6eer1dEA39h5qt12oA0I5uvVjY3+vnq9Xa2JtzdarGe/N16urNuI9n635utV0176eI56vVyjuwue/N1qspG46c9Xq60J93nq9UhPjoeer1ZgddLEdrEcqa9WVFv356vVKRQOer1SFHh9fPVqs4Pe/N1quQPhzVbrxkjju7kAKLknwHtPNVugizZ1co8MBocsBaie5DSsLov0D943+rh0xZleKsB76LHbkJwG2i94jiVfjFa1fikrTzP3Zj4ewDsB8BwUoQGxAwoiUorMmoqgjjlUrlzdervvz1er3Y6c9Xq5gc1Wq5D289W65c3Xq9z1ervnq9XfPVquY5qvVz56t17m69XevPV6u7c9Xq7A5qtVy5qvVyHPVuu+br1e5uvV3z1eru/NVquQOvPV6uQ5qt1y56vV7m69XRYDm69WJpbc9WqjNLzcVqozygdzzdeqHJUeznq9UCSoPt56vVAlqgL25uvU1TVh5uvU3PMz9zpy1arCTc89Xqxlx25utVElmIO3lwK0TURpCeWqlYWbw5utViLa83XqxM3PV6sZa2nPVqsTP4c9XqwlxaxPfnq9WF5ABrz1bqM9RYXHPV6ojSnnq3WBnNrd+er1Yy+t+er1Yy3t56vViMgvYa89XqxFie+vN16uDyog9vPV6gr6odZum/SDCf5x1IxiDC42B8qJ23TzH/DDAl5JCfgLfEc0TW4qrPq/+IvnHMayYR0Tw7+SUjXX+ZV6LJVsPbDTaxxX8C5Zh7Byk1uq9MWrcazPjUuZM2Vk+J4jMWMlTVytLKx9m5z7o+C2Hw5qvVw8sLa+oA0+PNVupCCy3Jt9Hw/Pmq9XNImkHunaO1v18OerdSY4UXUEE9vv5qvVxIVlNuwH8Oer1YyAFO6/66annq3WTZf7Z8T+unPV6siwFgNfu5qvVIWO2oW19Dz1brOEv740F/wBfv8eerddeXZviR+XPV6sMyCO28+z483Wq4ixbcbA9r3+7nq9XFnYgewd+br1cQ6ro2p56tVxNt1m1te4F/wA+erVciTYO3w+v481W65RlbbToB+fPV6pBUOuxe2h+nmqtUfawNn9l/wC/nq9XIbhpGLA9/wC/w56vVzSPcSWOh7a89W6loE2naLX73/ZzVeqIzqSV7/V+f383WqwWf90an9Seer1ZkTbbcbD2ewe3nq9WYEW8dfjqOer1cCxNm8R4Dnq9XB7dvoFhz1erE8liANb9hz1aqPuO7e5F/j7f289Xq71jXsPeGn6+3nq9XEqdtvDTm61WVFuBu7+JPb6uer1eV0UXGtgbn+7m69XBwRp7fbz1armig/a8Tbt+XPV6uWz3O+n8dbc9Xq5WA7Np7T8Oer1Y/MuSRb+jnq9XRufdAt8Pj4Hnq3XQIuSTa366c1Xq6kPfZp+fN16uO6zbSNbAfqear1d/aO0v/b/fz1brkjeYoJF781Wq5bHILL9Fzbw56t1wNTTRsIZ5Al/sgjU6eA8OerdLPAMk5pzLMI8NoZRFpeWVTFGAeze8NzD6BxlTgTVwkmh7y96f6KOQVOaqpsQYa+XGpSH6Gt7z/WRxCp8nZT4b6aF+kwfAMBpBRUccaxpqqRIAv1AaE/E8SEk09srBJiPkXsB7ngBoP6ebqs0yzzvKd4AjbXsPrOvx5atVHZSDue59tz7eWqtRpL/aS5v8PYfu5utVjZCm23iPA+HLVqo7By5F7H2cvFarGyKqbnYL9Pb6Dy1VphxDNGFYUusgcjsBx5LZVTRUBQd1/UkbjsARAT4+H08VBimO9pB491xo8KjZKdw0gHe9zf4fHlgxWu8oumautmLYqxVJPLW9u+tvbxalsCmSuaBHFc1VdUzSTSbj7SfZ424oCaYKqRNXj4YlQxdvDjumm9VMi408cvmTKH267L6XHtP7Ob01XVU3EM/ZirKX5FZ/Igtby4fdBHsNtTyugbasXDSKeoLEl7knxv8Ax45TVY0WaYDYCR2v4c1W6mR4e8jWdr28F1/Pmq9FKTDsr19U6iKMLrq1rn8+emtxQn4L0zrKxw8yvIT4nt+fKzXooacD6U09OokqrBQNfZ9/hxsmnAmpeK556U5BQxVtWk1QgsIoP0jfQSNBxuDTmAoGcz+qXEJg1Nk6iSkTsJZvff6QosAfv5qK9qoumY89ZqzXMZcer5aonsrMQo+hRYctVaSLSE9u38Oar1Yy5tf+7nq1Xu+o1vz1ernZjrzderksY3WXnq9WQJdj7B+uvPVupkFO0nu81NWAp2gor9/HjZVToFPFPSoh3W18OMkzTgEVnKLfcPHw5St1njTW1r89Xq5KhtduerVdHQac9W6yo23se9+br1clkZyAfDnq9WYIw1005ut15RJqG0He9vy5uvVJMaEWUHXxPPV6uUZSGxGrDXTnq9WKRjKS7n3j489XqxbrLob/AMOer1cTV1Eh2SN7kY0HgP7+er1ZKeknqifIjZwupIFx9Z7c9NeqQMOjRhFUyjebsFiBlb6Dt90H6Tz01qpCeRGR8vTqH8DOxke/whj0+881XqnNR11Ug+fZtvskYRp9UUWp+vmpq0VPpsKjZRGiuyf4UHlR/Rp7x+vlZrcU+U+GiIBI1WJfZGtj/wAhHU8rNXinKLD6ePS19Qb6k/HXlatUkJ7u4i1zytWrPFA8xIhUuAB2FrfWdLc2BWiYr1S+F4VdsZrYaUC2hbc30W5cJqhVFIqfPtI83y+W8OkryD/lJAdpHwHx47ojbTWudlZBg+eczIJsYxCPDqZyVMMR98DwsB4fTz2ArWJp3wjplhMLh56aStlb7LSMWJPtCjQfXz2omtaQKGfDcpVlNhxpYo4Yd4tsC6j2e8n58tpJqmoUqaLLKIu6uIlk097UHTtre+nHQjpporpQ0uHQUybIRYd+/jx4JimyqacEhA0A5aqVJSnJ8OerU1LSlPs5utTUpaVubrU1nWk56K1NZlpwPDm4qs1lFM50C89Wprl8pIdDpz1emuJpVAux5utTWGTyIxcnTw56tVBnq0C7e2n181NbppnriNWOhH5fG3NTVtNNU1Ypva+mv9vKTTgTTPLWX76C33W/jzVORUTc01gPHtz1bis8VC0gs2v181W6c4aNI13DuPZzVXim3E8fwLA1vidUkbG/ughn/wCQRqeNFQTtp5KSrZQfYr1hwun3QYLSNM3g8vur9O0a2HExd6KVhg8aC/GeoObMaDR1VSYI218uH3Bb421vxMVk0rS0E0jmdHJaQlmt9on9vGafqM1Uim50Pjbm69WB6mR029j8fHnq9UUyM+jk30v9HPVqui4I7f2/Dnq1XewsRt0ufD+zm63XZVtx3dvA9u3PV6vIg2nd4ewc9XqzLAwNgL373/YOar1ZmhtJdiFA/Pnq9WCUxq/6IFh8Sfr+rnq1Wbcty1tl/r/t15uvVhaUj7RuBrcjtf4ctWqgmR2e3dvj+zm6pXZ3n3ib38T8Oer1c9h22BFj7debr1cNrSEBFLE+wX56tU4w4VVSne9kHa5/o9vPTW4p1p8CjaULrK/sAsPp142V1YJmlTQ5eMK740C29gv9Y4mLlKktUq8G6cY9mKRflKaSYnSyq2l+2nEqnwilSbYroaMtemvMdVMf5qEoI0trOwW/hoD34hVdzsowTZxtr//WMwp4T0d1zGg5uvV3cc9Xq7+B56tV3qObr1ev4c9Wq7+nm63XevNVqva35uvV7vz1erqw56vV7m61Xf089Xq98OerVdEW5uvV1Y81W667c9Xq9Y+PN16utOer1dA256vV7ceerVe0I056t1x56q1483Xq46duer1dH6Obr1e8eer1cfy5utV1z1erib83Xq4kePjz1argwsLjm69XEi1zz1arhbm69XXfTnq9XA2Avz1erie3PVquJHPV6s1MoapQfEcYc+01cba9WEGpcj2nlm9grR21EPfXj1Vrrvzderog9xz1err4Hnq1XWltOer1cT2uNOardcbC2o5U1uklmPL1bjEqy00rXAsVv4e0cI3WDMitnGlXhmHtSZfTzSC6NtYi+umn3cUNJKDBq3CurDtw1punzL2aMxZTn8/L1Y9MD9qO94m+DRn3fuseJ3GkvfcKUNuqb2UY7KHX/DKh0os2wihka16iMloCQLe9f3kv9Y4HHrFSMUY0et3QXgrCh9oMSpsSpFqqR1eN7FHVgysD7GHCPZgaNIpx8LDx45VK7sSebrVRJWEZIP1c9Xq4KbqCfHnq9WS5tfTXm61XFiALc3Xq94c3Wq4kg9/1+HPV6uizKLjwuf7Oer1cVY3B7fHnq3WQkAanXnq1XAsD7x76c9Xq4liqn2c9W66De9+v589Xq4OR93PV6sQtz1er1789XqxPcsbaaj8vDnq9WJidT356vVgN79tfb+vs56vVh72v9B56vVx172tz1eriCb+zXnq9XIgaE/r/AGc9Xq8LeH5jm69Xha3u/lz1ermpIN/pHN1quR00Uac9XqyCQqB7D+uvN16s6yhjZhodNeer1JHGsm0OJBp6G0Mp+Hut9I4oS4RtpkomgZxfA63CZvKq4ypJNja6m3sbw4uSoK2UwRFMOyQIBJYnxsNOWqtR3G3Udx2HNVusbFbAEdv1+7nq9WBi1iB2Ha/PV6sLDS3N1qsZGunN16uDC3u+2w5qt1xJA1Jt7b89Wqx3Nr89Xq4M+03Go9vPV6uYLD4c9Xq4jvdu3NV6vBwCLnvzVbrmCfDnq3UynqnU2JvypFep2ilV1FjxurVKDjb25Wt11e3fTnq9Xh3P5c9Xq8u3w5qvVyOmns7W56vV3oBYfHnq9XWg8Oer1c7+PNV6uBdf3votz1brkGsear1ct19R4c1Xq5br2INuerdcgxawvrrz1er24ePNVuu72Nu/PV6u96gX7c1W65Fr3vzVersMOw5qvV3drC3jbnq3XIMLm/hz1erkW5qvV7cbd+er1dBh4+Hjz1br24E3HNV6uRZrX789W65AkmwPNV6uQt3vzVbrmNoBHNV6u730Hfnq3XvivNV6uhofp5qt1z+nmq9XHsdy+PPV6uStftzVbrmCfDnq9XMEjXueardc7kjnq9Xuer1cg1rc1W69c89Xq7BPhz1brIB7earVcx8Oer1d9+brddi1uar1eY+HNV6se43uOardcwb9uer1d89Xq5jb/Rz1er1/Zz1er1zp4c1Xq8WHYnnq9XtwvYc9W66D356vV1u5qvVwJ8Rz1eriWHPVuuG49jzVergW56t1w330I5qvV3oeVrdet4H7uer1dki3PV6vc9W69u0056vV0T4c1Xq6Hbnq3XYBPbmq9XLZ4356tVytbXnq3Xdx9XN16vbj4c1Xq6J9vPV6uN/Dnq9XQvzVer2nhz1erq9u3PV6uO6456vVxLHnq3XQPN16va81Xq7A0HPV6uQGnw56t163t5qvV0AfHnq9XIrpzVbroAWsO3PV6u/hz1errQCwPNVuvW9nPV6u7X1PPV6ug1vhz1eron4c9Xq4356vVwLc9Xq4lj2HPV6uFyear1eI56vV64BtzVbrouO3NV6sXmfHnq3XXmAc9Xq680c9Wq4GYW5uvVyWQnnq9WZZDfXm61UtHa+nK1up8UzAcqatU+OZ2Fhxkit074VLTw1yyYijvGVYWRrHdb3Dc6WB7j2ca2VbbTdUqrSidNQT7w9hHcHjasasDFCRkLOcmWsTiqd2gbayns0bW3qfq1Hx49bvdwrHYdtJ32u8EjbRrqXMWCYriXyFBVwymVj8uqPd3UC4LDwJ/wAPcW4LgoK2Gg8QRtqbWS01CN9a6x3BYAkAkDuQD3ty9aoO8851wWlwKagwydKionAFkNwq9yWP7OJ3HA2JNOJSVGiT45O9VXBKX3gpAHx+PAhqKjNCVKNAinLDEK067hukDG5J1Kn2/QePGqinKWdgxYdueFbqDNVgjtxyvU1Tzprfnq1RR+tdLPi2Kmiify4/LG4A973O36z34D7z7qE9rgmi9H+R5fpqgySKKeCRoGK2BDeXoqga7yTYacJcVGjmomUsFxnqRWSYRNCgo6aEtDFIdzsVsR5j9rt4fdxY20VmE7aYW4ECTRxMndNsIykq1aKnzLbWIWMKi+0C2rfC/BUxa6MVY0GnrnXgKFETCw7cPIiig100q7dDp8ebrVEv9X2I08OUKSCVfeefQk6AW1t8Twve4UYscaq/hwSpx3Fo8fzDdbOEiRv3UUX3NfuxHb2cZ1aRApdpkyaso9K0mDy5JlxTDlbzpagxyMbf7mNsYHwt7fHjrIiaRPmYo52H1IMQv9HDCi2nhakW17/nzdeqQswvfla3U6GYdzblCatTvAQbcbJrdPMIIAtxOTTtOauALHjM1uuh5M0ypILoLs4vb3R315qt0DGfczmN33EndoAPBRoq/Rz1bAmkFl7LdfmTGROgtGhQuwB+yRaw7/d48RlKnjpQJJpUpxNunUr99HH6c+h7PuKYhBm6lpYqLy4zUU718hRXZm8vynQDejbbm5vYW8eDK0yNSSFOkdMD50DrnNS8kpAgH21izb0GzzjGD4j03xTLvk4nPVm1R81tgMF7LFCWO2VVcBr9x214d3eWpebKUABUyDRRb3HcrC9scKJp1P8ATTmXpdjsuD5hhkiqacbirDupGkiMNGjPgw0vobHkaXVs7Yq0rGB4jYakG2vEXYwwPRQcYViVZgzeTAdqggEnUX+I8RxMDqNLCIoWMRoo8YwSPNEZ9+Jtk2w/bC2F7d9wv3Pca+HC25b1CaVMrgxQP5krajEj8nhC+VACRI9tTYahP4X4HKPhQtdAcKfC6LECoKws6Kt/EgEk/nbgmy/iaJb07KMM7WFj4cFqTQdNN8zhVsePimqb2kAOvjxyq1j3bjzder3fnq1XHYDz1brIIvjzdarJ5fbnq9Xtrr25qt1JjYgAHm61UlSO45uvVkADc9W68VI056tVyU81Xqkra3N16so56tVkGunNVuuLID25qvVjIPNV6ugPZ4c9Xq6IHc89Xq8Pv56vVkB9nN16ua/Dnq3WS55utVzFrc9Xq5a81Xq7vz1ersfHnq9XY7c3W65ac9W66Kg89WqwSRX56vVCkgA7ctNaiojIV5utVw11vzdarsE+PPV6uYbnq1Xt3NVuvbteer1cw9vHnq9WZZSOer1Z1mvoebr1ZhLfmq9WQSA89W67BB5qtV0RzdargRzdbrgRzVergQebrVcebrddc9Xq656vV1z1argdOarVdE83W6489W6656vV6/PVquubr1dX56tVxPfmq9XG/t5ut1xPPV6uJHN1quBH189W64duar1e0PPV6uLD8ubrVYm9vPVuuPPVWuBue3N1uuN9Nebr1ceer1dc9Va65qvV6/NzXq9fmq3XVxz1erq9uer1YyeWrVdc3Xq9z1er3PV6vc9Xq9zVero81Wqxsebr1cebr1dc9W69z1er3PV6vc9Xq9z1arrm61XHnq1XE+zm69XR56rVx5qt17nq9Xuar1e56vV7nq9Xuer1e56vV7nq1XXPV6uubqte56tV1zderq3PVuuubrddc3W665qvV7nq9XXNV6vc1W69z1arrnq1XXPVWuuer1e05uvV1489W66+HN1uujz1errm63Xuer1dc9Wq9z1er3N1qvc9Xq7tz1eru3s56vVysBzdargWvz1erj8eerVOOG4XVYpULBTKTcgXAv8AUB4nlgJrRMUa7p90qp8IijxLGkDTaMsTWNj4FvafYPDlieim6GrcAwU9/DTjderizG/a556vVhDqwunbUduardZdLd+er1cR7eer1ZdLa81W65A+HjzVarl+XN16uIIbx56t13r+p5utVwVT7x7X9n0c3Wq4nda7fqLfx5uvV79nN16uItrfnq9WRbAj9vPVquR76+HPV6urDdcaX5qvVnQWGnPV6syqSdTzVeqZHca83Xqkr3tzVarNGp+0Oer1dPKiC5Og768qTFWikxjubcIy7CtRikoTzBeOMX3v/wARUa2HtPHGkKeMJqi1BsSaLjmnPOK5lkMalqemubRKx96/i5Hf6O3BaxZhnE4n3UQO3BcwGApGKp8OG9Ftcx+XPV6uQv489Xq75uvV3z1ervXnq9XIEi3NVquQ56t1y5uvV7nq9XfPV6ux356tVyB05qvVzHPVuu+br1djTXnq9XPQjmq1Xep5qvV2PjzVbrsc3Xq756vV7m69Xubr1d3PPV6uXY81Wq5X5qt11uA5uvVxMlueitTUd5eWrVRml5atVFkmtz1eqBLMeardN8tQBz1epsmrNO/LV6mySdnOvbm4rVYC2vN16sRcDvzdeqLJUAD3Ty0VUmoxlPf9Ry0VWajlzflqrWIuTz1erGWF783WqxFza/PV6sDPz1erE0gA56vVHeb2c9W6ivMfbz1bqO0vjz1erAZdeerdYmdQdeerVYWfTXw56vVwaT6+er1Y/fPfm69WNnjTRjrz1aoK+qXWnpl0Zwr+b9TcagwlHBMULEyVU3sEFNHeVyfDS3xHNTVoqqrrF+IvnvNTy4L0Qw85eoWuv8xrVSWukH+KKHWKC/gTvYfDlTW6r9xGXFcexabMGZ6ufE8RnuZKqrlaWZjfW7OSQPYBYD2cpXq4RxJfaLgD2C3PVusotfS2vc/rrzVbrOqHQDwv2t/dz1eqRHECdxFjfx/p+jnq3WYAW/X+PNV6uiNpta9729n089Xq4Mhb3Raw/j/bz1ermi3BNrjT9fp56vVlSId20+J5qt1LVVF1GuttP6fhz1brpt207jY/qD2789XqzBSBuA2/E81XqxkGxP2QO1/1vzderC4Ja3x1+jwA56vVgdCSdfq7a83WqxlXZtP108eer1eCkEA3Nx+vbnq9XFm2khW2/H+g89WqxC5W47D7vp56vVMiAXRjYDXQfqeardcg7MwtpfQjtcc9W65hYwSWN/vtzVerGbGyLp9fPVus4a+p8Brb+nnq9XGRnbwt43t9fPV6uKxkDaB9B+nnq9XBlC/ZA3EXIH69ubrVcTc3W1rHt4C3ieer1ev7u34+A8fZz1erolrm2vt56vVxN/tXufG3PVquBO4bVFtul+er1cAqjwvra/0+znq9Xmu1j7fZz1ergSxtt7e29v1HN1quIDO/va/r4c9Xq52AbcNeer1chY+8fHnq9XPedGJ7/wBHPV6uJfS72N/C38Bz1erGpJs/c3056vVyVSBa+o7D9nPV6ubghrqdT7P2356vVwYnS43Gx7jnq9WM6rbv7D8fHnq3XlD2Ct7txci3581XqyiMG2mvb2n4a+znq9WeljnqqgUVEjTTkWCRKXe49gUfx5omK2KGDLvQ7NuMmOTF3GFxsTuU2kmt4DaDZSfieIlPhOzGnw2TQ85Y6I5Fy/UDEjTNU1cR0nqDvYE+wD3V4gU8pVKAgCheqMemWkWCV1lC7vecDcOwsWAuRYaa2HE8U5SbrsaLARo52/DQf3ccAqpNJqSobVt3tuP46cvVKwNMiEFbi9vpP083WqwmRVYWBJHs7fUOWrVYGCt9q/027/08tVa4FUJ90nS+vhy9VqBVV9DTITNIFABNr/DXlwJqpMUHeM9SMMol8ui94jt7L8WpZJ20mU6BQRZg6k1MwYzzCJPZe30cWhoJpOXCqgRx7qjR025advMb2knisCmDQM431IxPECVSSy+xTYc3FVmg1r8xSuSskl/r48E1UqpK1OOStfyjp7Ty8U2VUxTVjym8hv8AXy9NTWD5hACd1j7FHPV6oLTBj7g5qt1lNPNYNMRGD7TrzVepxoMHmrrNApbwue3NVsUu8JyNiOIuqy3I00A/hblCavFDZl3pI5QPJGFuQSx7+yw+Hw9vG5mrRSyrj07yJHvx+thjdbe5cM58fsLc89W6CfMHqUwuhVqbJ9BvYdpp9APYQg1+88rFbmi/Zn6r54zYWXFK9xC3+5RnYn0bV7/Xz01qg5MjMDbvzVerrf4nmq3XIEsbjmq3Xe0eHPV6uYjLC6jnq9XNIjbcRfm69UqKnZ2sBqdeamtxTrT4W7+8wFuUKqcCa7WkCMTa/NTW4pxp4BGLW79/hyhM1cCp8agH+nlKvUrcpGuvhyteriWS456vV0H9unPVqu99iOer1c1JY2PPV6pCjwt9PPVushGzU9ubr1Zg4I3Ofq5ut1zDE/Z0P5c9Xq6aWw/jzderFue9iTb9vPV6stNS1NW+ymjaT/iIP3E9rc1XqlLQU8b+XUzorjTy4QZXHw933R9Z56a9UynGHRExU9KWqCws87eYbAagwx+7e/tPNV6s8tJUTDbXyHYT9iRtq/VDF+3mpr1OcdDGY1is7qBooHlR/RtXUj6ear1OsWGyRxiMgQg9xGu37z3I+vmqvFSoKGKK21bm/wBJv9Pw5WrU4xwiQ6C48Pb93jz1brOImF2sQo8SdoH0k81W6YK/NGXMKFqqqVm/wRe8f+Qu3LhJNUKgKZos24xi0gjynhTzE9pZgbf0ctpA21TUTsqXJlbP2LsDj+IrSKR/kozrY/Ry+AqkE0/4P0vy5R1aT1jfMi43uxLNr7AdL83Ne0UKGGZUp3k+XoQ0cAa5QxgXA1AJHe/08pt2Vc+GlXBlGnp3MtwG11ABIv7B2HLaCaprp4o8IpKJzLFuZ27sxuf6OOBAFNlRNP8ATwEp7o4pFJTU1KVj4ctVZqdFh8j205uqzTnDhbaXHNxVZpxjwxjoF5aKrNT4sJkPhbm4qs1KGFIv+UYLz0Vqa81PRRfaa/t56tTUSatoIATpzU1um2XGoF1B0+i3NTVopnqMfiB231/bymqrhFM8uOa6g6e3vb+B5XVV9FNsmLzupaxF/D9h5qatopsmxGY6g3ufr+r+HKzTkVAeqkJsO/cc9Nbio+6WQlbaWI+jnq3Uqnop5LKlyP283XqwYhjOX8CjLYlWRowudoIJ+4ezjZUBV0oKqDrF+r1FTsY8BpTIW/flO0fd34lU90UuSx00GuMdQMzYqm2epMUR08uP3R9/c8TFwqpUloJpEy1IJJkNz3uT+3ueNUorEagt7zE/fzVerGJZCAo+7x56vV1cBCD+f9Hjz1ertACLC1x4+HPV6vLCr2Qnafbf8z8eerddRwGXQDS1gf1156vRXNo/L0ZRu0He/bnq9XIstr3JsNfZz1ergY95G1dv0/Hm61WXaYiCSL/AXPPV6sgJtdQBbvfw5qvVxe0ZHvbyfC/PV6sfmBQLaE/HXnq1UUm+huCPj73LVqsBJA3HXm6rWSKmnnP6CMn49+brW2n6LBKmTWodVv31v/DlCoCr6aeafL9ObbUMnjdtB9w42VxToRSswvKFTWSLBTxsxOgVFI/PiVTwTtpWhgqoRMG6K4/iGJQYfWQtC1Q36IbTrt1IB8fjxCu8AEilybIkwaMRg/p2y5grJUZyxKGluPsA+Y5+lF1B+nhOq6Uv7RRum0Q39xpf4Xg3SnCpHhwrCZcXl3ALJKdsdx2so1I+F9eM6XFcYp7W0jhNLSl/zj1aNh+W6RcNhmcMUjjVTpoACBu/Pmg2OONOd4YwwpY4Z6dM+Zrj+axozvIh/fBEYHiSx8eL0iKLlKnbX//XNJWYNiVATuUso9nCBLgVQgKSKbVmsdrgqfjx6m6zbr683Wq53056vVyBsebr1dg89Xq70789Wq93PN16u/jz1er3hpz1ar3bnq9XvC/N16vfHnq1Xu55uvV46Dnq9XXfnq9XWnPV6uxzdarr6OerdcTewHPV6ujz1arrx056vV1z1er3PVqujzderiQeer1e9uvN16uJ+PPV6uj7ObrVcdeer1dE89Wq4G/N16uJ56vVw1vzdaribjnq9XAg9+br1cSLc9XqwSypEN8rWX48bUoI21uuVBX0ssySwuHF/DXiRbiVDA1YCucxLSEn28WJ2VU1iPs45Va8dTz1erib+PN16uN+ar1esew56vV1fnq9Xm0TzCdAbcYWsI21YCpOHlWZplO4BW1H0cSKWFjCrCplOwfC6iI91KsP4c2cFCt8KZeL6br1teWr1dflz1apQ5bzZmLKFR8xgFSYh3aJveib6UOn3W4ldZS99wpS28pvZRlMp9fcCrgtLmuI4dO1h5q3eAn2k/aj+sfXwPO2KkYpx+NHbd0FYHCh6o66mrqdaugkWeJ9VeNgykH2EG1uExkYGjLbXKsKiXy2sRbnjXhWMAE6a256vV22gJ7DW/N1quKsDZlPxBHN1qu7t28ebr1cCW/d7C/PVquIII1/X289Xq73N3+/m69XTMTp9fPV6uO77z+XPVuuNyunbnq9XDcAdDrzVerp72ue/wCvjzderGWPYG3t56vV4kk2PPV6sVz4jvz1brGzaEc9WqjnQ2tz1erH9q/sPN16uAv356vV0Lgn4689Xq4sCbgmw56t10zW+g81Wq5Ai+0/Vpz1ermWIGnj7ebr1cySTfvpzderlc7iT2tz1arvc3fx8P19vN1usqSC4A56tV6eKmq4jBVRq8bXuCL/AF82DFeigyx/p9oajA2v/wAdMf8AlVv6eLEu9NJyjooI6uCopJjT1kbRuv7rCx+r234qBmmabWAtoPu8Oer1Yrm9xqOer1YyQde1uer1Y/eBt4c3Xq4XAH8eer1Y2awA5utVjBsDYd+ar1cQ1jZf1/p56t1w98MCCPYNL89XqyC4JHs5qtV4qCLc9W67ub6afx56vV2rWH69+ardc1mMbac1XqdKerZrGQ2vxsit1OEq28Se/K1auW8mw+rmq9XPcdb81W663/4b89Wq8TfQ/lzVbroFh39vt56vV2WJ1HNVuur+Hbnq9XMG3x5qvV4yAf025qvVk3EncL6c9Xq73kHnq3Xd7fRzVbrrzFB156vV3v2mx1ue/bmq9WQ2b+/nq9XdtbqPovzVbrtnNvafYOer1d7ja3NV6ug4vYDnq3XO5Itrpz1ersWPfmq9Xd10PPVuuQPhzVerlZg2nbnq3XImwG3mq9Xgw/etfmq3WXcBodB7ear1eJHt56vV39oc1W67AOluar1e+nnq3Xduar1ZFUga89Xq5Ae3mq3XK4+nnq9Xri9+ar1dgi/PVuuQtz1ermpA56vVz3Hnq9XgTzVerlfx8eer1dXPbnq3Xr3781Xq6PNVuvXA+HPV6uQPPV6vBuer1dbubrVeLG/081W67vz1erjf289Xq9uF9eardcC456vVj3j281Xq4s/jz1brgDfTmq3XVzzVermBfvzVerkL256t13tY9+ar1ciD93PV6utpJuOer1eCa89Xq5BARz1erlstz1brxvb289Xq9a2nNV6ujz1eriSb89Xq4+PPV6ur89Xq9fXnq3XrnvzVerhfW3hz1ero69uer1eAJHNVuu9ptz1ersLbUc9Xq5BOer1cgvPVuuwo8Oer1dG1r81Xqx7vb9fPVuvbvA81Xq6ubc9Xq99PNVuuiR356vV15g8Oer1cPM9nPV6vb1Pfnq9WMyDnq9XEyHw56vV1c+HPV6ur2tfmq9XW7nq3XAk+3nq9XElu55qvVwIPbnq9XEq3h25qt1x2tfm61XghYc9WqzLFbvzderOkQA+HPV6s6xqNDz1eqQuztpzVbqSjoOVr1To5gOw42atUu7yC/bjVWpzUUtRSqLSNUpu82wXYYVA2sLa71N9xPhbiciNlXGNMk8/nzxRKqqsQI3qLM3sL/HjMTTuyuWHYhWU0r1NPIQyEFSCQQQdCpHY80JSZGFVICttOeLZvxfFKqKXFJGqZ20LSMWNh9PbigvOK2mk4YQKZmxOtleWEsRs727WPw4xBVtpQAE7BUCOjZ5fNb6j/AB4rAim5oQ2w6DDMpRYpUkrVVcpFPHoSYU0klf8AeQ7rBB4i55c1oUmjMjKQdDzdeprmCHty1aprm2gG3PV6iada8xPg2PTVNMu+T3Y1Tx3W92/0+B4D7oSs0KLb7aLfgGRpxjT1uMympqZ908jFTZSxudg7XAsL8LFOSIFGwT00bXpHg9JhC1HlqPP2oXW4JUNqAfZ27cPMuEkmiS+OAod23nVuC4CgzXG3t5atV1ICAfu56tUTX1TU1FNheHCvI8tZmLKTp20P1HhY/Rpb1WviL1ebaqOkgaSnpN+5RY7pSTt94j7KfDx4nHgpefFVk/p0wCXLuR9UVVq53kWx7KPd/Ox4rYxE0XP7Yo1mGyN5YuOLqL6dt1jYDm69UlJF8b8rW6nwSAa8bNWFP1NLHe54wTTgFKSmeM2HE5NORTkxi2k8ardNjzxwwTMwLFtqi3s7n87c9W6C3ql09zvgmB4TnzMuHTU+FYwJFw6bZaOdkazBT8O5B1tqOKnGltpCyMDsNMtOpWopBxG0UZX0j5Ww/HOo2F0NbGHhiHzbi2hKEBQQfC99OCTI2tq/SgvmjupWnoq4Otq5J5WkkNyTfkh0FKbS6PIkkiqzRX2MwBK377SdRf4c9XqLD6wsvrjXTGnzJFCJKrC5wpksCwglHvpc91J1twrvWe/aUnqwpQ0rQqaowzxFQ/zMYeuHxU8gsPNhLAvYaMVJtr30HIHalJg1MKSFpCumlLlIyxKqyxr5Em2KRg25DuXUX/xbTqPDixQBFNAxSTxTDIMPqp8NiHmTxO6gW0FjoT8La8B7ggxQlbOoTQ1dKqRqXAZIJmuwlJ+Guunw4IbHAetE93iaEiZQO3BOmiM0yzEk2HFQpk1DYG/HKrXMAgduWqtdXI56vVzDe3m69WRXAPPV6socc9Xq8JB256vVlUg2tzderNttzdermrEfHnq9UhWBF+erVciikXHPV6uluDrzVeqQrA89Xqyjvrz1ermLc9Wq8VB5qt1iK25qvVxtpz1brq1jz1ar3PVuuQYePN16sqnnq1XPm69XMH289Xq9oe3NVuuwfbz1ersHm61XK/N1uu789Xq5XBHNVquLKD356vVEkhB7c9XqhPCVPL1qo5UjTm61XXPV6vc1Xq9z1brvXvz1arkG9vPV6uatpzdermHI5utVkEpHPV6sglB5qK9XMSc9W65eb7ear1e3A83Xq97vbnq9XE256tVwI5ut1xPPVquJvzVarj483W646Xvz1errm63XR9nPVquJPPVquvDmq9XRPhz1bronnq3XG45uvV1z1ariT4c3Wq4k89W64k356vVxvz1ar3PVquBHN1usZ5qvVxtz1argV5ut1wIPN1quPNVqvc9Xq6156t1xPx5ut1wJ5utV1zdar3PV6vc9Xq9z1er3PV6vc1Xq4k89Wq6LDnq9WO/PV6uubrde56vV7nq9Xuer1e56vV7nq9XXPVquubqtcebr1dac9W64c9W69zVbr3NV6vc9Xq9z1er3PV6vc9Xq6vzdVr3PV6uuerVdc9Wq9zdbrjpzdbro89Xq65ut17mq9XXK1uvc1Xq9z1arrm61XXPVqvc9Xq9z1aro83Xq6PPVuuiebr1dc3Vq656vV3z1errnq9Xuer1d256tV63PV6uwL9+erVd/ZHN1quBa/N16uPPV6lRl3K2I5hq0pqWNm3dgO5Ht+A+P3cuBVSaOHkvIOG5Up1llVZaq2rW0S/cLzRM03S4VmIu+l/je3KVuuINhY9x483Xq8Cdbm/NV6u721+7nq9XIk256vV7UfDmq3WQWPcc9XqyAILnnq1XXgeer1dqoXW2vhzderslrm9rD8+brVch35atViI1056vVwNtCdeerdcSWtY81Xqyr7ObrVc/C45qvVx8fiOardSYx7ebrVSEU+PPV6pMe6+vNV6s9ze55qvVhaQ+ZZSexv/T8OUmr0EeceptJQrJhuX3Wpn7GYaxp7QP8ZHw0+PDhizLuKsB7zRa7chGAxNAFU1VXXVLVtfK00z/adzdj8L+AHsGnBchAbEJEUH1KKzJrEOO03XIezmq9WTQnnq9XfN16u+er1d89Xq7tzVarIPhzVervm63Xubr1d89Xq8Oer1crHmq1XIDmq9XLnq3XfPV6u+br1cwb89Wq5AcrW65c9Xq9z1er3N16vc9Xq9y1er3PV6u+3PV6uJcDnq1WF5bc9XpqM8vLVqorzfHnq9UR5zz1eqBLUhfHnq9TXPXfHlq9TVLVSPoNObr1RWYnU83Wqxl1UXPN1qo0k/sPLRWpqK8pbxtbloqtYC+l+bqtYWk5avViLEnnq9WIt+XPVqsZcjTnq9WFpCO3PV6ozyDvz1bqM8t9eerdRmk9vPV6o7SX1HPV6sTMW7nnq3XBiAeerVYC/gOer1dC7G3N16uDTxRD2nnq9QR9V+unS/orhoxHqbjUOGmQXhpR+lq59O0NKl5Gv7SAvx5Wa3FVT9X/AMRjqLm/zcG6JUIyzQNdf5hVBZq9x7Y01hp79wffYe0crNeqv+tGI45i02YMfqp8RxGpO6WqqZXlle/+KRyTa/h2HgOardSUhiTRjqNfqt4nmq3XPy7fZA7flzVbrIUUajU9gT2+HPV6s0VO7NzVeqWI4/s2uLfUPo56t12bFbdr27/lbnq9XiwAI7nxv+znq9XCOORzZu3x+jvbnq9WeNLrbt7de3hz1brIkdtT3/Z435qvVyO0aKLj4+z2k89XqyIBbtcn2Dmq3XiCTuNraix7/Tbnq9XMMNWYdjYE/tHPV6sJsCQut769+er1YSdnt0vc+IHa3N16sLmwvrf7vo56vVxvf4W8Lfx+vm61WUGPad2ntN+er1cPL00sPp56vVySytc3JPw8eer1Yzr4/wBn93NV6uTMpIVu/wAfD+3nq3WW5Y7+1+55qvVxBHZRb4H+znq3XYG2wvrpz1erldSpsNfD4c9Xqxjdt07Hvc/s8eer1ea50PfuL83XqxeYNtl+Ph7dbH289Wq47iPdJ1/X9b81Xq5AA3vft4fnpzderzMe3h9N7c9XqxPZCCRr/Rpz1arh726wH1+Fuer1dWA1Ot+4/X2c9Xq8QL2Pbxv4/wBPPVqsfukEW7e3+jnq3XP3Svif1056tVkKsCWJ18beF+br1cCGOt/r5qt1zugNyb/A/wANObr1cS4sQLd/115qvVx3MRe2h1H6/Dnq9WS1xu7Ee32H+znq9XSbpCALkeHs056vV3t8uPeT2P0C/wATz1epzwTLmZsyVDLg9O9YoYgMqhIlHxlOh+q542pYTtqwBOyh+yn6f3rCs+bq66WBNNSEgH4NMRcj22txAu46KUBvpowWFZSwDKFKKbD6eCkBsQsIG8/8TfuTb28QlRXtpSBFOU2LU0OtMACBa5tqPG/tPGwKtNMk+MFj3NvDX77cuBVZpnnrSzhp3a/hry8VSm1qpvMO0+25P39uWqtdCRma58Re3t5uvV1uRPt97frb6ebrVYjUrtu4AA05utUlcYzlg+Fk+ZLdgCAAb+PFCWyqmSoJoI8c6tVDq0WGjYp/ePjbwHDBLHTSNTvRQQ4tnyrcPLVPJIxBVe9tfp+HFwQBSYqmgVx/qTURkrT+4Rp8ePCq0EeLZvrK1izyEDWxJP7eXitTSDq8fUkksXPbueOhNNFVMFRitRLdRopHYfrpxwCmiaa3qWJ3E83VaiNPfQdxz1eqJLWInc9/D8u3KTW4pqfEjcxxjse5/YONzV4pUZYqcIfFYHxEyeSrbnIAJJ/dUA6C578tNaobutuUKXAsfw2qo1VIq6ignWNTu2g3BLHlq8ay4A2FYXSpNiEscMAQlizDv8R3+7mjWxT1VddMo4DF5WXqNq6UfvN7kd/bfueJ4p/VQS5m645+zCjRGrFHCdPLpvd0+LfaPPbKqTNA7PUVFTIZpGZ3OpJNyfrPPVqopQj7R05qt1jAudOar1dhTfXseer1c9gH2u556vVnRCbX1vzVbrOIC1go+7mqtTtS4VUTfAfHjZVVwmnVMKjQ3c6jjeqnNIqRFQqhLjt7PDnpq0RUtFVRbla3UYwjcfZ/bz1erlttp3HPV6sgNjYc1Xq5XPfnq9Xha9/Hnq9XO9z7Oer1cwANbc9Wq5hlXudOer1ZPPKsFTQHx56vV0QxX3zfx56t12HAJVtfp5ut06UtFW1520sTS/FRoB8T2HPV6paUNPHIY6yoXeO6Qgyv9B2+6D9J56vVmVY9wjoqcbvbMfNfXx8tLIPrPPV6pU1NUzWTEpdqL2SQ6fVDFp955qvVnhpImBSGJ5QP8f6OP6kXv9Z56vU6wUVVba8ixJ/xXEu2/wBJ78rW4pwio4ovdVfuHt+PPVunvC4YP5hTpVuIoy6bmbwF9SRz1ep/xqfCRiVTO8pkg94Ru5Cg2Oh1tpbnqtNBviWecs4deKOUzt/hiX8tx/o44EE02VAU1JnvNmJSgZRoBRACwmkO5tdD7zdvqHN6QNta1TUyh6bZrzNUCXMWIMVbXS5B9o9nPagNleidtCrg3SfKmFMJFgM7aWLjdb466coVE1aIpZySikg+VoU8pE7bbWt46duMlUU+EE0lsQpKWeV6yeU6C+0G/wCZ+HG+8p/uuNJ/LeMVuJ4neoCx00RNlVQAR4XPj9PPKXhVkt0KFVmqOnAipAbC3hpxgOEbK9+XHGuDZxXRrj6P48c7xRqhYFOFFmSOrZVi1vrp7OeCzTRZFDbgOEGupBOO1+CBOImiJZg0qocAjTU8cimdVT0w2CMduWiqaqzCCGM6LzcVqa4PMEX3Bbnq1TXVYi8YNyBytbpP1OJTdvEm17/x5SrgUx1NbLIbFr+Nvhb28oTToFNUspZBc28bk3+/lZpwCobLJJ3Phf8Au9nK05XhHRmNjKWL6BbMLfX9HNVam5kQfvdv1vzVbriyMT9I8B+YHt56t15KFpdVFvj+3+3mq9TTiWLZbwNN2KVkSMNNqncx/wCBHKlQTtpwIKtlB1inV6hpwY8Eo2duyySm1/jtGvExe6KVhjpoL8bz9mvGmMc1UyIwN0iOwa+BI1I4nLhNKg2E0iHqrtdxc63Pfv4cZpRUYzsw1INtf7Pp56tV1uaVgB4dhbnq9XIJckWsR3H8Bz1brkyhDZ+1u3NV6s1gIdiAA+0D9vPVuskW1f8AKEbjprr4fHmq3WImnDbFJP589Wq5sQp8yFAB8fDnqtWYJLPqWKr8B3+jnq9XUcMa+6dPz5qvV05iuUAJJ5uvVwaS67GHfwHh7ObrVejKAXY3HtBufq56vVgYgre19fHv93hz1arKUJuqkm/Yf3c9WqzR0FZMLBBGf8TafmebrVOEGCRm29mk01VV7/WeVKoqwFPVLgjvIFp6a1/aNxv9HbjRWBToQTS2wvJOM1xUU9PJMWNhZdL9tbcRLuEjjS5FupXCh2y36c814jGrYkYqEOO8mh+49tOFDl8kbMaOm7BR24UMuEdBun2WRG2Ya417/vRwKLAeNmPf2cKVXi17MKN02SG9uNCpguKZcwQPRZHyyshe/wCknUuR4A9rduIihTm0mlmtLWwClCuVOr2eZofLhFOsO5YrLbYrWuqWGgPF7dvH60gcuJ/Sheyn6SpKhVqc2VDeaNWupb8zw1bTpojdWVGh5wjpl0jyTSCGrO9k+0SVH5WPFkii+DTVjPqT6L9KaWWSlpKIshDiWcqXAFwAu4+PcgDjMTsFKgIGJiiSdVvxIKHExLS4PvqB2RIV2IPr7a/Rx9Fuo7aaL6U7K//QspqcLp5wQRwAA0M4pH4nk6kqBouvtH9PFSXSmmSgGkJX5QrqQlqUlh7DwwS+DtpKWyKTMkdTTNtqYytuKwZ2UyRFeWRWNhry1Vrne/PV6u91xz1ervnq9Xevbm69Xu2g56tV325uvV7UG/PVqvc3Xq7seer1cr+3m61XRGnPV6uvp56tV1bnq3Xj356vV1e3PV6urW5uvV1bnq1XE89W642Phz1arr6Obr1cb3056vV1f7+er1ddxz1ar2vN16urnm61XC/PV6uJt4c3Wq4nnq3XAg9uerVe7683Wqx6c9W668eerVMGO4dNiFKVp2IZdRY21HC64aLmI4VYGkXlCPHKbHlgrkdO4G7sfjccKCkirpoUJaiWos1SAJLWNvG3BE2IFUONYrHj9Ur2l+br1cNO3PV6vc9Xq60P0c9Xq8T489Xq7VttwRdSLEe0cYWjWIq001YDhdRDiUqB2VH+yCbg8JUtlo41cY09GKaOF50NiptbwPwPFqzOyvVxkakngSogBRzcOh8D7R8DxU2SRjVTUa3FVVrwHPVqvWvz1erq3PV6n7LeZ8fyhU/NZdqXptQWjBvG/wAGjOn3WPE7jSXfupQh1TeyjD5X67UGJ1QhzbH8nI5A81LtET2F/FPj/HgZeslJxTj8aPmrpKsDhQ90ldTVarLDIjq4JUqwYMPaCOE+wwaMttTQAVI7g6ctWq4LGEXanYaafkObrVcbHx783Wq4m1rk/Rz1errVSObrVcfY3s56vV1u9vPV6uN9fo7/ANvPVuuvtan9fhz1arDtLOChsV7n9n189W67Ynda2vN1quLPYiwOvw7c1Xq42tYc9W64E/w7c9Xqxsd3wvzdaqMzAMSBb+nmq3XEEj6ebrVcfG/PV6uF23WI0Fjfnq9XZOvvD6uer1cCxFz+v6nnq9Xt9jz1erkALDnq9XMFh2IPN16uYYXuBzderonT+znq9XLVT7v3c9XqyK9hp483Wq5lyRt8Oer1MeJ4Ph+MRmHEY1cfutazKfgeWSop2V4iaCDHsjYjh7GbDgaiHxto6/SPHi1LoO2k5RFIGRDftqLg/wB3FFNVGG4CwF/jz1eri2ty2t/1789Xqxa37d/bzderHt7sOx/Xv7eerVYyCRcHTt9fw56vVx2KBr2/Xtz1erq+trc1Xq8WA0J5uvV4s1+/PV6uPmW5qvV0XN+3131+7mq9XgTYk81W64+bZgb/AF81XqnQ1hQ28NOVIq1OsVSri/t43W6z+YCL3tf281W66RyW0N7c1Xq7Dns4t9H8OardZQSPHnq9XAttFgdB/Dmq9XSOGuwOg9vNVuue4E6Wtz1eroPtJVjc89Xq5k7htbx+/mq9XgZN3hb9e3PVushYfZPPV6ugoI110+jmq9WQEL7v8eerdeLh1IOo5qvVz3/Vb8+er1ciRb6vH281Xq6Zhp7Tz1brlc3sw56vV2Pesear1cxYi/jzVern8Lc9W69Yg3Gnx5qt1lBsOar1clIuSPr56t13YA3tz1ery3239nt5qvVl18deardcQtjf289Xq7sGGvfmq3XjtB15qvVzFxz1ervcRz1er2481W69fmq3XIAkc9XqyAHnq9XMd+er1chcanXnq1Xd+erdevpzVervd483Xq8Wt35qt11v5qvVw3W0HPV6uO7Tmq9XIPz1erwYE683Xq68wD6eer1debrz1erreTzVbrou3bnq9XEsT2PNV6uFwvNVuugTfnq3Xdm781Xq5AX1A56t13t5qvVlCAak89XqyBR35qvVyAB7Dnq9Xtptbm69Xe0aX5qvV7nq9XG5vbx5qt11cdjz1ervvoeerdeOmvPV6sZYXvz1arjuHfnq3XDceer1e3G/NV6uO4nXnq3Xt3hzVerwJ56t1yA56tVyHNVuuY056tVy08eerdeuO556t10XAPx5qvVjL+zmq3XAtftz1erjfmq3XiT7Oer1cGPPV6uix7Dnq9XC9zz1ergW9vPV6urnw789Xq42Y89XqyCM9789Xq7CAc9Xq5FR3Hfnq9XRAGg56vVwOguOer1cDYc1Xq6LLz1erGXA156t1jaYc1Xq4CTnq9XMP7ebrVZVc356vVzDnx5uvVzDnw5qvVkDNf2c1XqzI3hfmq3U+Fj48bq1OUT+HKEVuameX7hY6X42RNbqBDSlJGCMBp2bt9R5UImtlUVgw4yRyyrMPKF/HVT9Y0PG1JKasDNcMM8utxhrOrAX40MavSmyrk/HMw45PR4HSyVhtdvLW4UXtuZuyj6Tx4CaoVRtp/GG4TlPEZKfMKJWzQsB8qj3jY2/3WVOwB7hdeWBr0UwYritbite+I4nIZZZNoLHwVQFRRbwVQAOXONepNzPY+7483Vaap5WB78cFapvknJ0bty1aonPXGkgXNMOIzxlkWLzAd1gG1A08T7OBG8EK86E9qZTQSVWb8Sxd5qXLUaJJEoEtSddjb7hIwNCxHfwHCLTG2jkUO/RGA0NdiEFZIzzTKhtIwLttPvN7TqdeH+XnxGiW+GAoyAtY+zgyoLV4G5/p56tVxkI26c9XqIX6v6J8VbB6RJvKAYs2l7jeAd4/wAIB4WvGD6UbMCRRF6vM89RigwDLMH6aIujzAXCC9gT/rBew8O54j0QJNGE8BVm3R2jXCenmF4ewYbI9C2psWJFz4k34YM7KKHvuofaGoj2WB4rpJTk1UiH+3nq1XS18PtB5qt1Oir4hqTxkmnAKe6avp2Nr2PE6jTgFKWmm3WKniVVOinHzJdhudONg140zVc5+UmQGxuOXFepr6qepfPGeum2X+i2KRwfynL0zyQyrGRM5cbbSNex2jQEAG3fhk7cKW0lrgn30hat0ocLg2mjXejOWnj6lIgA/SUY2H6CdB7NeDHJTLXqaBt8IcM9NWeTg34MKJKh6356rUG3WuhgxLo7mGnqlLIlKZCAbH3GHj9fKnEVsbao4xTIq5+xnL2VcInhhxbG62OhhaZiq2ksBKzfuKviT3HIJcZl/QiPEqOrbxqRLJ8pbUVDBImoeXenGZcJ6n1fRV44qzFaatkpbxNZJJ4AxLq5O0qUUnXv278Ze/Yzq4GDFHbf7UAjiJFNmeaOtos44gK+AQzho/MjUfvbBYAcCTp1KkUI2RpTBpYdNYcRXDp/nBYs25R7L91v48PLPAGim5MmhAqXZBe/BEmig0yyOwPFgNMmo29i9r8dFUrl5rctNVroyG2unN16sYmI7c9Xq5ecfZz1erms5Oh783Wq5Ga/hz1eqTFIpF+br1S0bTm61WUENzderIotqvjzVerOj2GvN1qsoIYc1Xq9tsdOer1ZAdLHnq9WQHmq9XMfHnq9Xdgdeer1YmTxHNVuuFvA81Xq425uvV4c9Xq5gnm69WQHTnq1XLlq9Xd+er1cgfA81Xq9e3PVuuYI56tV3fnq9XK/s5uvV6/t56vV3305qvViZQ3PV6oskKntzdeqG8NuWmtVgKkHXnq9Xgdear1e56vV7m69Xfjpz1ersHm61XO+vN1qu789Xq7B5utV3vtzVbrl5o8eer1d+YOer1ct9zc89Xq7389Xq8GHPV6vaHnq1XEjnq9XAjm63XHnq9XHnq1XG9+ardcb83W66vz1arjfnq1XEnnq9XW7nq3XEtz1erjfnq1XEn2c3Xq6vz1erotpz1erq456t11pa3N16ujbnq1XHnqrXRAPPVuuGw+HNzXq4W56vV1zVaro9uerdcDbm69XVhzderjzdar3PV6vc1Xq435qvVxJ8eer1cCeWrVdc9W69z1er3PV6vc9Xq9z1er3PV6vc9Xq9z1arrnq9XXN1WuJHN16uOnN1uuuarddc1W69zVer3PV6vc9Xq9z1errnq1XubrVdc9Va6vzder1+erddE89Xq483W665ut17mq9XXNV6vc1W69zVer3PVquubr1e56tV1z1arrm61Xjz1erjzdbrrvz1br3hz1er3x56vV3rbnq9XgOer1eHs56tV3Y89Xq7HLVqvEhRz1erGSW56vV63t5uvUJWSOn2J5nqgUS0akFmb7K/T7T8OX2VQmjdZcy1huWKP5egUF20eU/aYj9nKEzVafmdewHbnq9WMEg6/dz1arq5OnPVuuQPjz1ersE9+ar1dg+K89Xq7J8Oardcx3HPV6slxa3bnq1XIA2B5uvV4ajm61Xm73HN1qvKdbnsObrdcWOp56tVwueer1e7n4jmq3XIGxv+XPVqux3sDz1brmqnmq9UuMePN1qsyXBI+HNVuspkCAMR4gffzRr1NOMZhwvAqT5vFJQikkKO7MRrZR48uhBcMJE1RSggSaLhmLP+M4+r0cDfLUjE3RftOPY79yPgNOCq3sw1irE+4UQvXJXgMBSHAAFhw6osrnt56vVy281Xq5Ac3Xq5D2c3Xq9bnq9XIX5qvVzHa3NV6uxbw56vV3bm69XfN16vc9Xq7Iseer1d2tzVerkBzVeru3NV6uxz1ervm69Xubr1d6nm69WRTyternzVbr3LVqu7c1Xq9y1errtzVerosBz1erA8nN1qo7SHlq1UZpR7eer1RZJeer1QZagL3PPV6mqorQNAebivU0S1bMbjlq1UUsT35uvViaS3N16o7zW5uKrNRWkYnXl4qtYS1ubrVYC2483Wqwlj25uvVwL/Vz1erCX9vPVquDSAduer1RnlHPVuosk1j356t1FaX2Hmq9FR2l56t1hZye3PV6sZYW9vN16uBdR4689Wqx7h3J05uvViaoijHtPPV6gb6u9e+lfRLDxXdTcZioJHW8NGn6Wsm9gipY7yG/tNl+PKzW4qqfq/wDiJdSc5mXBuj1J/VPDmuprZtk+JOO107w09/gHYe0HlSa3RB6o1WJ4lNjeNzy1tdUktLUVMrSzSE6ks7ksQfZe3wHNV6pKRhAQPb4/0c1W6zbXWwIsD9+n9PNV6sgTfYeGvjb9fhz1brMqltNWFx+uvPV6pCRbB7pF+xt3+rnq9WUAKDu0Hx56t1yLAkjU6ez89ear1YmNhvJ3Fuw9nwueer1c1UX3jQfr7eer1ZghYWB7dtfDv256vVyNj7v3Dw56t1kIGq2vfv4WtzVer1wLW1+I7fdz1erkL2Kmw+j8v7+erdckJtqPpufz5qvVxdmLBgQB9H589XqwsF7X+n9nN16sDWHu308eer1cNp17EjxHc/qOerVYwW3XUWtf489Xq5x+83und8ewH0e3nq9XNVNrjQa/3W56vVx3BG+nv30+j4X56t1wP2rKLeHPV6ualQBoD9Pif281Xq7Fz9gC97c9W64MVVQb38Tpqfq9vPV6swVzZgLfAc9XqxyOLX737nnq9XEMQNdfb8Oer1eDW9hHgbc3Xq7uo1Pb8uer1cbFRde36+PPVqut1xb8rc9Wq6YnaS1z8SfuHw56t1he5HxPa/6689Wq5FiAQP1+Nuer1YgBbcdD/T7Obr1cwotcEeNhbXmq9XJUJvIRp21Hc89Xq6u1zbQ38eer1ciWJ1Fh8P17c9W64gIBuckfC366/Dnq1WPVjsQWBHPVuuvKPe9wO/6/Hnq9WRTtO21iD256vVGnaGNTFNJYuLBR9o37kAak/RzVeoactdDs+ZppKTEKGmOG0Eyf70VzAM237RjgU7yPi1r8SKfSmng2TQ54D6fen+XESsx6qkxWoU3tItowR4rEPdt8WvxCp9StmFKA2BQkypl+jREwtWKKPsWVVBvrYDQD48S7dtO02z4vLECiERqe9vjqQDzdappbEDKSxH1t4372+rl6rUGSohGpu1/by1aqJ8wb6rYt8e37ObrVciQPbc3Fz+Xx+7nq1XTSKRtAPwPN1qmusxGloVLVLqoPtP8ADlwJ2VomKD7GepWH0m6GiXzWHj7LeHFyLcnbSVToGygsxTOmP4u21maOM+C6afTwxSyE0kU4VUG2NY1h9CDPiU4Uexm1/v4qApOTQOY31Yw+EMmER+Ydfebty8VUmgcx3P8AimIMwqaggHTaug44BVJoPazHJW3CMWvxzTVCqmWarllJLsSe/L1U403STbdQfo56q1Hef2m3xPNTXqjmdmI2G5PbUW+jmprcVHmqIgjJM5Lj91O3/IXKk1umgjc1wLD2a8aq9c0jVfC5/X8uer1ONO3lMG9hv356vUO/X3qNh+bMfgrcvv8A6NDQUFOgtYjy4gGH/IV78uTWqLy80sgaWa539rkm338bmrV0pkmIF+3cc1W65OBHqe/NV6sie6tvE83Xq4GJmBvpzVbrh5aAe6Oar1eSJpGsvt56vU4xYbI7C4+rlSauE0+0+CgsGc/UONFVOhNPSUVPSkqqi4043M07EVzWQIu0C3K16sTML+9z1eroyH7PNV6uAJPfx5uvVxvr9HPV6urgG/PV6vbhz1eru9+er1cgBe/PV6soQkXOg56tV5nOwqBz1brHe7adjpzVap3osPqqy4pYmIHcgafWToOer1TVw+nj92acFv8ABCPNYH4ke4PrPPVup0MdMs2zD6XdIv7836Zv+iaWjH1k81W6mTrVTDy8VqAQRpGxuB9EUVlH189XqkU9Cs1kp4GlAsP0p2p9IRLX56a3FO4wyRk8l5ii31WNQo+Hb9vNTVoqZT4bTw6pHe30kn7+emtxTmaVolUv7ga9v4E89W6xz+TSRebUMsS+2Rtov/Hm6pSQxDPOX6MlKd3qn/wxDaL/APEjrx0JNNFQpp/rFnLE1/300q0iP2d9W2+27a8tAFakmsKZQq8Un87MNa8jHUqpNue1Rsr2mdtLaiyhg2Gwo8MEYLC921P0m+nKFRNX0xS1wjB6vEJEGGxS1DAiywws1vrAsONEgbaeSgq2Ch7wbImba8JDFS/JUxAG6dlDfGyg+3iYujhRgm2J24UNmHdLcIiw4T4lXx+YO26QWP8AiJA8eF5cJo1SwkUmMYyZkZJGc1w2qbKnZiPEk9uJhPTSrSkUgZaHphAkkE7vUMw0F2AA+q3HIPTVfD0UhInybl+nNHg2GCrk1PmSSMNxJuPdHYeHL4mqQlOwUkpJc11dQzR0VPFGSdoVGNvrJ146IFJiCax1WUcy4pVh6VhTIbAo0d1Hxv315fUBVO7KqdE6eZ0w2IVFGYas31Eb7Tt+g+N+b11otEUZnpviFRTZbFPiEZSRJGVt3w9hPccEVuqU0ELpGldLWTMFCg94i/08WahRfoNQJc00moiG74+HNaxVu7NNM2bNx9waeP7Byuurd2aZKnMszHwHjp4cprpwN0zy43M/2e338pqq/d1AfEZCbuTu9n6+3mpq+moktaW1c9hys1bTWI1ZvYE81NWiuzOz+Nrm9r3+j6zz1eiuaKxW1/v7DmqtScxbNuVsGQjEatS6/uRne30WHGysCnQ2VUHuJdYYUBjwGhu1tHmPa3+oP28Tl3opWljpoM8ZzzmbGmKVVYwjYn3IzsX8vDiYrJpUG0ppJSVG33EO4nuTcm/18ap+oElRKzbyCCD+XN1qozs2rnUfHnq1XFdxjIYWJ1vz1erlGbHaV3BfHnq9WVYyx8xvdHtPPVuuaCN2LA3P0c1Xq6D91RQD7T/bz1bry7pe51t9HNV6siUrNcMPe+Ps+jnq3UhIAIhY9vA6aeHPVuuUTWYqouB9Vuar1ZXRh9ogAXvbQ/289Vq4ny4kDKDY+N/6OerVYGALBvaPv5utV6OGpqWCQIWv7FPPVqnCLAak3NQVhU/G7H6hz01uKdKfAKYt5lnmI1193lCqKsEzSnwfKGMYnOKPDYbSOLBUQkke29uJl3CWxJNKm7dThgChZy36ds95hlAhoJAt9paQ2UH2EnT+jhUvMEgYUaoy1atoowWEelXA8GhV88Y7TUjm944n8xgR4aePCZeYKX9oNHSMuS395FKzDMq9K8Bnmw7CqGTFPsqk7Eq1h9ogAW+vlP2i8ThV/wBk2YGNCXQ4NmTFI0pMr4WlDEALe5a9vEm172433Cjtq5ukJ2UKeAen3PeY5A9a0hD6nvywY6TTZup2CjO5E9H+EU+2qzNKIlK3u2pIHs9nLlCU7KaDil7cKFLFMten/pvDd5I5XjWzGR1Ue3w8OPIJNMrAFFs6jevbojkOmfCcHmpS6iwECCRzbxJFxfhihorovU6lNV9dSfxJMcxRpKfKFFJY3tJO+1foCLr+fDNNseNFqrgcKJXnH1NdX85My1+KvTxPoY4Dt09hPc8XBlIpEXVGgMqcbqMRmaetd53773cnX23J4pAimCZqOksrMEbQX7Dmq9X/0bPtOx7DkfUNa42tp/Hmq9UeSmikFnHN1qmOtwGmqQQygg/DjyVEVUpmkHiOSE1amO0+wduLkv8ATSYtdFIyrwPE6C5dS6jxHFqXAqkxSRTX5oBs+n1cepusim4uO3N16uQPj25utV3z1ersc3Xq5X156tV7uL9+br1djnq1XZ56vV6+vN16veHN1qvHnq9XWvPV6ur6c9Wq8QO3PVuuvjz1erj8ObrVcSOer1cTrz1erie9+er1YyLc9Xq4nQc3Xq7B9nPVquJ9vPV6uu2o5atVx56vVx7c3Xq656vVxIAJI56tVxJN9eer1dG45uvVjPf6eer1S6DYK2MsPHiZ37asnbUaoQCdrjsTx1GytGsPHarXAnnq1XRPPV6uj7ebr1e1HNV6vfAc9Xq6+I5qvV3Q/PQyvUSFSisCthqPp4gWDxpwVMxjEqKlQxX+224W17jtxAHQ2cacNM9PWU9ULwNc+zseGrbqXNlMxUniqtV0Aebr1e56vV76Oar1dWPbnq9XRHPV6lNljOGYcn1Hm4LPtjJu0L+9E30qex+ItxG6wl3aPWlbbym9nsoyOVuueXcVIpcejOGztYbyd0JP+q3db+w/fwPOWSkfbjR23dJXtwobaOqp6uIVNNIsiPazKwIPxBHCnZgaMKzORew0PPVqsZ7anv25uvVjYKHAN+35f089Wq5e8Ru0t25uvVjJANjz1argT2A+rnq3XElgNdPhz1arpifaDz1erG7voR/ZzderwJItz1brhfaNNPo/jz1errudPD4/x56vVjN72P3c9Xqwm4766fr9HPV6sWv2u556vVxuxO02/X2c9Xq9cfr/AA56vVwPYi2v69+br1dG/wBP69uer1Yx+v7eer1ZFbwB56tVy3e3m69XMNqB+v1c9Xq49hcA+H089Xq539vYc3Xq5sTe36/089Wqxk2Fjr/Hnq3WFmbUfxHNVusayNGD7up7j+PNVuk5jeVMLxhGlsIZ/CRfH/iXt48lwppspmgfxnK+JYM26pUGMkbXXVT/AM0/XxelYVSYpIpMFGiPb6OO1SsTKN1j9fPV6uLWtr9On7Rz1erC24k7e7fDTnq9XFlYePhrz1erA6E38zQ/A89Wq4N7vft8eer1eIa39HN16uJJtc6c1W6x3Ia/gOar1eBKm5+rmq9XBlL66fefz5qvV2pWM25qrVlSdoyNn066d+VrdOCVxey37+Pj/ZyhFbp0hYBQAQR35Wt1kGhub/Sear1e8CrWtzVbrtWBUhe2vfmq9Xrnw7c1Xq5AKxv4HXnq3XO4Pcc9Wq60OoNvaeerdZF/Me3+nnq9Xtb7vZ4c1Xqyqw8O/PVuutxY7bac1Xq5AgfEc9XqyWsbDTmq9XlANz356vVkVSBc6c1W67KLofEc9XqyWubc9W67Gp7ac1Xq7PcEdvEc1W68SSQvbXnq9XM2A3WF/jzVermocCw115qt1zdrH289Xq9u2qCATzVbru6gW/Pnq9XkFtO/PV6stvC5tzVeruwtfnq3XdhbXmq9XRXnq3XQB5qvVzAHfnq9XJTrYmw+jmq9Xe7nq3XK/bnq1Xr89W68GHPV6uiSRz1er1z356vVxL27c9Xq47r681Xq4lvA9uardd7jz1erok39vPV6ui3geerddHmq9Xhz1er24gXHPV6vG5PPV6uhuHNVuuduer1c9pGvNVuuQS/PVqsgUDnq3WbbvAK81Xq6C2789W65ALz1ervS3NV6vXv356vVwLWHPV6uBbTmq3XG/cc1Xq9r4c9Xq9z1brgxJHPV6sZNzpz1erq1uer1eB0tz1eru3NVuurX056vVy225qt13bXnq9XK2nNV6uVibW56vV6x56t10b9hzVeriQ3PV6ugreOnNVuvBDfU89Xq62m/vc9Xq4kW5qt1wJtpz1erjz1eriQObr1cDfsTzVer2gbvz1erq4I156vVy3KO3PV6ujIfDnq9WPzSO3PV6sZkPPV6uvMP1c9Xq4FnPbw56vVx9/w56vV2Q3hz1erhsbvzVbr3lntz1arsIp56vVkAAF+br1cwQBbnq1Xdx4c9Xq9vAFuer1ZFaw5qvVJQjueVq1SxNbsOVr1T6Z9bnlatU9qoBbezlCKsKwQyXSSQnU8pW64IY4qdUIvuOvKVuo2EUNHHjElQsYBI7gcpFXpRJmHGsLp3oMPq5oKWZyZIo5CqOT33BbX+vno41qsGJkOomj00vy8Vqm0TiaL4jlxWqa5pGVtOXArVRGO/4cuKrUOoRSPd5uvUSj1DrW1uO0+CUtr1SBVc3si63a3tFtPjwKXeCqEtr9tA4cZwXp5gktJiMT+cXpxTx7gWlLg9rdr9yfDhFpLho5nTQmdEoMfnzfTYzXlGmaSoUxo5ISLadqC/2j/ibx4aWsBYikFz9hmjiJVuwuVNuDmgbWRaq51U89Xq6lqVC6gjmq3VbXq3XE8RzTHQQyNFBLADJJ2CKD+6fidOFjhgzRsyJTRVqWuw/CKlct5bUTVHlAvISLpuBu7nuXJ8PHiUgnE0uBjAVZHkbEZ6bKOF09UdzrTxhiNNba3PDNGyihwY1i6jddcs9KMLFXju95JFLRQpYswGhJJsFH08XttlzZSFagjbVc2evxO8Wpa16PK+AxFVvZp6lifgSEA4bCynaaLTdRwoPKX8S7qnJMJJMHw8r4DzJv6fHnjZDprwuuqh4q/XT1bydVUlPnvKUVMKyMTRbapwWQ21G4EXF+Ff5YL+00Yd8U7RQ75I9e+S8VMf8+w+soSdCw2zKPj7tj+XC1dspNLUuA0evpz1ryTnmJZcuYhFVE90B2uP+JI1mHCxQI20sih3TEYJY93e/GxVCKiUzUU9YaasYokysoa19r2uhI9hOh+njw202aL5nympaKpGJU6/v7Xja9lfsTp4X1HHlDVVUHSaNN6YupEGXc24XjVQbJTssMxH/FbkWc/AH8jw9ya5Da+7PHZQbzRg/eONXhTQxzqKmlYSRSAOjKbgq2oNxyUKBVQPl2OvPV6gK9SubMKyp0gxXDZ6iNcQxaNaWlp9w8x97Au+3uEVRcsdOJH3QwgqPAU6gajhVCHUCpVsSikoZ3heFgqyxsQ6FRYFSLEaXPIBQe8UVHial1lHcthPGn/Kq4hXY/Bm6k30u+oeNvLc2jlVQbIxYy++p3MW8SQCeKyjw44iqBRBjjT5iVemJ5oq8XxJzIxkP6RjckKLXJ+rvwIOfcYoSN/bS0yxj2GNSzPGdqaWPa/hw5t3QBFFryCTWGvzTh5k2LIptf8AeH0cO0OTRcUUmqjNMKMfEfrrwwSqaTFNQ4s3UzybdwvxUDTRFPtLjKVHa3HKpTl8ypFuWrVdGXXnq9XvNPbm61XJZD256vVmD3tz1aqVEQV05uvVKViBcc9XqzLJrzdaqQsg56vVJD+B8eerVcr/AOHnq9WVX8Dz1erILW56vVzUkc1XqyAg89Xq5fRz1brsEdjz1eriwvrzVerFYA89W698ObrVetz1ermD7eerVchzderlz1erwPN16u789Xq9425qvVyvz1brkD4c9Wq756vV2Oer1d6dubr1cSAe/PV6sTJfmq9UZ4gebr1RHiIOnN1qsNrG3PV6uuer1d83Xq927c9Xq5A205utVz0tzdVr1+br1dfRz1ero256t1xJ9nPV6vBiOer1e8y2p56tVzD89Xq5Bgeerdc93hz1er3PVuujz1arieerVcCOerdcOer1cTfnq1XE6c3Xq4m3NVuuuerdcebqtcTz1ariT7Oeq1cSeer1cb89Va6J56vV6/PV6vX56vV1cc3Xq9fnq9Xr89Xq4H483W64c3Va65WK9XEg89W6xnlq9XXN1qvc9Xq9z1errla9XA2seer1Y+Wr1e56vV7nq9Xuer1e56vV7nq9Xuer1e56tV1z1erje3N1Wur+HN16vac9Xq4nm63XXNVuvc9Xq65qt17mq9Xuer1e56vV1z1arrm6rXXPVqvc3Xq483W6656t11z1br3PV6uuVrde56vV7nq9Xuer1e5qtV1zdar3PV6uueqte56vVx5ut17w56vV135ut13Y81Wq925uvV63NV6u+br1d25utV76Oer1cS1ubr1cO+p56t1liieVxGguT4f083trRNDf086XVGMlcSxMeXSjsx7v7Qg8Pp5aYqhxo1FDR0eGUy0VBGIoYxYKP4n28pWqyswHbU89WqxFjew56vVxBJ07f083Xq9qXB7W5qvVy3W1HPV6uShrn9fp5qvVz73HN16u76a/TzVbrmD3Xnq1WRdWv483XqyFjaw8ObrVcQebr1ci3PVquAa1iDpz1brok3tz1erhuuddOer1dDXmq3WRELa89WqzBSCSebr1cwpAsOar1SE9p7kc9Wq5htdPy5qt0G+a+o+HYMDR4aBV1VrEA/o4z/rEdz8B9Z4aMWhdxOApC7cBvAYmi94hiNfi9U1bicrTSnxPYD2KOwHwHBY22GxCaD61lZk1EA4opqsgWx5WvV2O3PV6uXN1qu+br1d89W65+HK1quwD481Xq7AsNObrdd83Wq75uvV3c89Xq5CxFuardcra81Xq9bw56vV2Oar1d89Xq9y1arvnq9Xdjz1brkBz1erlbmq9XLmq9XY15utVksALk89Xq4MR4c9XqwO/s5uvVFaQ8tVajvJbm69UVpuer1QpagDvz1epqqK8Ae7zdapnlq2fQctXqhM5bvzderEZBzdarA84Gg5uK1NRWlLcvFVmsG/TXm61WFpDzdarEzX1PPV6sZYnnq1WMtzderA0gHfnq9Ud5fDnq3UV5r+PPV6ojysTp256rVgZz25qvVj3c9XqxF7DTm69WEyDw56vVjLnv256vVHkmC9+erVAn1c9QfSfojR+f1GxiOkqXUmKhiHnVkvjaOnT3vrbaPjzU1aKqp6vfiH9U87+bg/SSlGUcOckfNuUmxKRfEq1jFT38NoZv9blZrVEMn+YrsQlxjFJ5aysqG3TVFRI0s0jE3u8khLE/SdOardZkjA+zYAW7c9XqkhbaXAt/D2681W6zxRG4J0B7H9fDnq3UpFWwA+PNV6pK6XIuT7T7f7Oer1dhCy2Jt93PV6ubPtFhqD8NTz1bry7iAX1+n9vPV6uV92g1H8OarddK2vv+HYf0/Tz1arIASwAFrC9vDmq3WRfeXaL99LePN1quYAGpN7+A56t14Fj2BVT95PPV6uIYAWU9ri9vb/Hnq3WMOVIuLeOuv081Xq7EjXIJ76/T9P1c9Xq56W11Fjca9uar1YXtawPh7dOer1cWW1y3cc3Xq4mx0U256vVx/RLodNdAO+nhz1arnvYjZ2/Xw56t169r28dSeerVYSFYncB38Py56t1zF3Y7fovz1erPGoW9zr4X+7mq3WFmRNf1+PPVquG7d30udDz1brne4+vv8fj7eer1Y2UgX7aafqPZz1ergzELta5Hj9Xgf2c9Xq7j1se3t+7+PPV6vGwsb3Opv3/AD56vV0x3HXT2c3Wq4kqlgDr+t+er1cboNDex0+/w56vVw1I3N2Pj/Dnq1XW1nJK+I56vVxUlu1idfy5uvV7ebWv93NV6ulkJN1PbtY/x56vVzDf4jqfDv8AVz1brssFJt9FvbzVerhfeRYe9fnq9WQgoxFwR301/X4c9XqyUjVOJTigweCStqBb3YFLkHw3Ee6PrPKkxtrdD1lroRjmZJP5jnPEYcMiezmGD9JN4XDNban1X4gXcBOzGlAbnbQ9YV006YZOkWbLtK07hfelm9+RmH729v4AcLy4pe2lOhKaU1RiouDTLoB2BP1XPs5QCrTTc9TPUoV1Y+Bv7o+AHLRVahmCoPuW2/xP183WqwNB4hRu9p1+k82K1WGeIhi2+4sO2n6jl61UYLE4AGn8fz5utVxdaeNTJIwt4+wc3WqTOLZuwDC0PnSh2UHRTc8UJaUrZTKlhNBXjXVB5bxYam0dg3jwyRa9NIlP9FBfiWY6msJkqpSb3vrp+oPDFLYTspGVk7aQuLZsSgUijgaV/Yg7+Pc8d001qoJsczX1GxRmhw6AUkZ0JLi/383Fa1UGNflnMtUWqsZrIkHctJISBy8VWaDXGP5VR7o48QNQ4OojSy/8hHlq8aRUswLk3J9lzy9UrjBeqmWFnEYYgbm7D4n4c3XqeazLxjxGmw6gq4q0zmzPBuZY1/xMSB29nKzWyIpnxLD1wh1jxJnidgWCFCGt+6bN4N3B5omvRTJiGKUE2Gmip6UJIrhvNLEuR4g+GvKE1YCmjuQD4+3lK3XaxaG4N+er1ZQmoPfmq3XMITYnQ89XqzRIb+yx56t1ixWq8w2A+xtX6bePK1usCsJVF/Zz1aqQsYUbR4a89Xq4d2B+vnq9WSwVto1+PPVus0VNJMdBf2crMVsCal/y977TpymqnNNOFNQRp3/X28bKqcCYp3jSKKwXvxunKkiUra2mnNV6sDTktrz1erotYX56vVj3+znq9XEm/fnq9XK42256vVw+HPV6ur89Xq9e3bm69XNRc81XqkrYd+er1TYaOrqRaKMsD7BYD6SdOer1SlwumT3aiYbv8EI8xvrOij6zz1ep0pI4lcHD6QOy6bpLzN9NhaMfWTytbAqXVQzVDA4rUbrDRSd9vojSyD6781NbipVPSh0208BkGmshso/4BbDTlSatFOy4TWTR7J5Cg/wpZVt9A5WatFOtFhNNTBhAl28T4/n2vz01YCKcNiKQCdfYNTp4WGvPV6sFRV0tEm+pZIbXt5jAf8m9+WAmtExSYqs7YZE3lYaJK1/ARgqPovqeKA2aYLgrJBR9TMfgMuF0f8vhJ+22ht7ddePBumiuahv06n8z/jQVslS/ewN1+/lTKa2BNKXCMnokwgweiMkmlhHHvP16cZJ6aeSmdgoXMK6KZrr6c1lcIaKPS/nyDfr4CNbniYuAUuTbKO3Cl9SdLcrUkatiEj1Dr9op+jQ/Vqfz4nLpOyjBNskbcaeYMIyZhUvmU9NCr3Au/vWNu+vGiomlIbSnYKnNmqoVWpMKuzKrMVhW3uqLkkCwsBxo0/RXc+9bafGcQo4sFmdTHGY5LsVBbcbEa+z28MEMnjRO5cAnCk1jHXfHpIVpKeoayqFYr4kdzcDx5f8ALCmjdGhryTiWK53y1DjTAopunvG5JXS4+HES0aDAozaWXBNLWHKcDf5Yl2P3cZilFKCmylTRvuKqAToLaj6+Vpyn+LAYCQVAtbT+jnqtTnHQxwpYm232+H0c9FakCouIVlLFEYGk1I1KgXA8beAJ4pQ0VUXO3CU4CmCtxf5iZmgQxRWUKm4kgAWuT7fEnhyMBFBtXiMmmuSpnkJB8PH9fDm6pWLzpmbub/D9dOerdcWdr3e5BB056vVi8x9LWG36fHm61XETEn2/2c3Wq4gSk3J07+z6r83Wq78iQKZDZUHctoBrqTfnq3SaxPOGWcIUioqxIw/di94knw00B+vjRWBTobJpA4n1cnFxglGEtcb5jc/8gjTicu9FKQx00G+L5wzHjPvYhVOVvqqnav3Dw4nKiaVhATSakqUYjT6/2/XylO1Feb3QqkAm3PVquO6RtR9Q/jz1brEqO5Aufq/p5qvVy2EAWU7jpz1er0sQSNbOLAag9/p56vV2gTyyve456t1gLOpKDQ+z2c3Va5mMuwQsSRf6Pq5qt1njhkVvdsSo8B+RPPVusqUyhh5hvt8DzVerME1sgJ8eerdc1jdm/SN7viB8f289W65rHGh3Fd1u2p/Pmq9Xtt7n67fwtz1bqfBhNZVKBTxkj4jQc1NbpxTLgjW9bMq2Fyq+8foJ7Dmpr0VMpsKpgwSkp2lYEavqAfjbTmiYrYE0tcOyljWIWSkX3m0sosPy4jU8E0tSwpVGB6X+mPGc747BQV8opYmDPJK1gAi6sVv3Pw4SP3+gYCjpiw1kBVG56fdPPTj05TE63OtMMWqmvBSUfnBWGtvNawNvp+rgUfceuAADHSaFTLbNuSSPSlhl7M1NlrMMmK9KcrU8RdDEJKuBZWjDCx8ssLaeHjxv8uViFE+lXNyGzKQPWnKk6PdYOoM7q5ljjmdpHSJSF3N42XQcNmWkpEUTv3RO2h+yJ+HvnfMLrPicLWJuWnbatre06f28M0wKDy3VGjB4D6SMgZMRnzVVU9Kqm3vSKTYdyAOXLvRVEonrrhmDqj6TujytLilVDNJEotcqFuPh3J42CpeGNKICccBRNOov4pvTLLiy0XT3DfmmUkIyJYfD3zxYm1UduFNl9KdmNV8dTfxFOtWe53TC5Uw2NzYFbsw/Z93FqbMDbSVVyTsomWbuqufc51Dz5mxiprGfurSFV/5BGn1cM0NBOyi9TilbTQYyVMdiwFiT+t+KqTVB8x2ayi/fX28tVa57N+j6n2afXz1ermGRAQo0/aPZz1erJHJpuCk6jXw15qrV/9K0HbbXkfUNK4hbfTz1eroc9W64XsLnm69XFow4sdeerVN9RhsE4sRa/s5uYrUUkcTylTVSligv7RoeKUulNNKQDSCrcoVVMS1NcgeHbi5L4O2kpbNJqanq6Vtk6EH4ji0EHZTBEVjEqnv35atVluPp5uvVyvz1arl3Hx5uvV3fXXm61Xdwe3PV6uuerVd38Obr1dX9vPV6uXcc9Wq4k6a89Xq68ebr1dH489Xq4kac9Xq9zdarjz1eribW56vVxI56vVxPt5uvVwPbnq1XBhrpzderq9uer1evpzdaro89Xq4nnq9XH4c3Xq4MfA9+erVdduer1ceer1dxpvcR376corZWxWWqj8qZoyb201PNIMivGohHjx6q119HPV6uOp056vV63iOer1cbc9Xq99PPVqveNuer1TKUGRXhXuw/hxI5hjVxSfxDCpK3zDH7jpbU69/EcIlNFasKc4Viw3D3pGMkxu9rcNGGC2ZNNE08AaaduGlVr3fTnq9XRHPVuvW05uvV3bXmq9XG1+er1etz1erhtB05qvU84DmLHsrVXzeX6p6ckgsn2o2/4lG2mvtFjxK4yl3aPWlSHlN7DRjMsdesIqlWkzfD8hIdPPj3PAfif3o/ruPjwgcsVJ+3Gjlu6SrbhQ70VXSVkHzNFKk0Te8rxsGBvrow78JiCkwaM9tS77QTfnprVYzYDePh/ZzdarEygHcwtz1brgdBYc9Xq6YsxI+/9nPVquDNra+t+br1cbsNfp56tVjub89W66u3df18eer1cASCD7Oer1cGNxuB/s5uvVicBr38Qfo56vVggRYY1jH2VFhzVerl379j483Xq7FxqOerVcWPf4k+PN16uAO0256t10T2ueerVdKoAsosDrz1brJc6fdzdarkBfT289Xq6Yi1wNBz1erkP8Qub/nfnq9XRJ5uvVxF+5Hw5qvVwb2eFuer1YtxA3DmqtXGMsLm1tfb+fNV6ubtuIicB0c2KkaW+PPV6kHjuQ4Jy1Rgto27mJj7p/4if3eK0uxgaYKJ2UEddhtTSSmGZWRx+6w1+r28XAzTBwpoMQA7WPe3LVWuG0ix5qvV0VW1+wPfnq3WNrkWAvc+HPVquBiGobw9vt5ut1i8kJoPd+H9HNVqsYBH9o56vVjJ02nx5qvVwCFV9/X9fHnq3XZu+o8e3NV6uDnaLtzVbrkFKiwH9/NVuuF2K7z+X3crW6lwzsllGq/Hvbla3TxDURyDYO58CeUrdS1UFgW7nmq9XIi1yLcrW67Ca7rk3+7mq9XNe+g56vV67KBbQfHnq3XLQH3jp9HPV6ulYrdRqNf7uer1crlvb9XNV6uixYdr2tfX2c9Xqyqbdr89Xq5ESP7o0HNV6soF9PZz1erlcDTvzVbrINPG456vV2rbj3t9fPV6uy3hbvzVbrICBrfnq9Xi6gXHfmq3XtxBsear1c7k9/Hnq9XPeLX8OardcTc6DQc9Xq5qXJ79uerdc7eIPNV6uVxax56vVzuLac9Xq7Vhfvz1ermTfW2vNVuvaMeardcSfZz1ariWt4c1W678OerdeXtpoOar1c++ns56tV0GI56vV3ex156vV1uPPV6uBY/Vz1briT7eer1cS3181W68CToeerVdgnuOardchf8Av56vV1Ydrc9W69oBr356tV1cA3tzVbroE3156vVyAPPVuuYXW36nmq1WQLfTnq9WZV56t1zCgc9Xq5CwGnNV6uyxHvDnq9XOwcbh35qt1w7Cx56vVwZgO3PVuuBIvrzVer2vPV6urEjXmq3Xf081Xq4lgOer1cdx8eerdcPHnq9XXfTnq9XYHPV6uwtxz1ervaD7vNVuuwt+3PV6uwpPNVuuVj49uar1d2A156vV647Dmq3XW4Hnq9XvDXnq9XtwHjz1erouvPVuuBkHjz1erE8qeHNV6o5nse1uer1cDMPDnq3XEzHnq9XAyM/c81Xq61PPV6ud2+rnq9XWvPV6uBB1IN+er1dFdb356vV3Yc9Xq5Wv25utV4AW56vV73fu56vV0WXnq9XAyINOerdYjMBrz1eriZT29nPV6uvNYnTnq1XZ3Eac9Wq9ZvHnq9XPXsfhz1brIqg9zfmq9UpVUagc1W6yF/q56vV2shvzVeqUJ2Rbg8pVq4GUHS/K1upcM4SBm8OVit1g88sin6+VirVNw6cASS+NuaivTWOomLwlh3GvPRW5qS1UJKNWJ7d+WitUymsSF73789Xqh1dclr8tWqZnxF91uWrVcfmJ6kWB781W6K511qhhWIxzrEZKgIFQKBua9yF+/gVvBKqEdrsos2XMhYljOYRNjcslXXSKpJIuIYwSESO+gIF7+3hOpcCBRuBxo0XSqvwajzpNlfDY1aWnjl3yKbhHv9gf6xTvxfZYLFIbvFNGVEJ7sNeDighWXZGBYjm61Uad4gCLa/TzVbqsr1jZoMea48GowEkgp1JZ/sgMbliPEDwt48LlDUqjZowmimxwUuTcNaSyyV1RGFRTcu8jk+8T4nx+AHGf7oeqlf2UcHpB6ismYhJTZKzNDJFPRhKeSqUhoy1tCV7i50PcA8Ug6BjSJSNRkUhfXtF/K8t4bjeClJDJHKFewdAAbk37dvDh5ZmVRRHdCBVIGOfzrHZQ+ISI6o24bIwvcWuSBrpwVbKDu2odJSxUsghmU6juB7f2cqauBQsx47X41UUqYxXVNYYY1hhFQxbZHeyohYnao4XlITspfM0P+XMq49BEs70cxjGu9ULL8Ps34TumjRAoxnSyqqaTGIJ6CUpNE62KnawN/HxB+nhG7R61jV8OWaGebDqeSpY7mjQtpbUqLnhQnGvKp9rKJPL2r3H8eKaT02Yr5smXqiZaGnngeE0dbeMmRd7Xhqt/ZWH2RbQ21140BGNWiaL3R5imyHVskTgh13BrXBUmwDAe3xB5RScZFWIDg0qGFG2y76ws/ZRynRZUwTEmpKenklnhCxJKx8226NmkuTHpoh7eB4eIzx9pITAMcTQfVk6VmQqPOhTqPxAeoFXTU6bqOlmpxeSVKX35dwtudWbYB42A4t/tEv8AoD20j/kqv6QorfUDq/mTqfmObHaqqNZX1tg0zlUsnYIiiyRIB2A+u/Ald37t6qV4DgBsoQ22XotsTifhQA7Y8QqHppI380M1zfQeHb4a6+PGQKMyaGzL2HrljARUyRKJJNzxMUs7krt79yijUc26rSKZQnUaSL0kcsDRS/Y8RrdjfQ39nAk4aESBQJ9bmqmyM2F4YzCbzodEYg7nJst1+HFFsfHjVXBhVbWYazD4MAxB67EayHGYZ9kMYlk2EA2YtY6HvwetiSIGFEDhwPTReK3POfcLkaXC8croGHbbUyd/DuTw/QhJ4URKWRxp8y56tOumVqhRPiS4pEp1jq4wxt4++lmvxT3KTScOkVaN6a/UXH1boZPMpWpKuAL5sV7qb/vI3iL+B14iWjQaVoVqFHUp695EDWPGqvUgzytpqObrVdB5B7eerVchJL2156vVnWaT489XqmQzyAXuebrVOCVsgGuvNVupsdcv7w56vVOjnjfUc1XqmK5A9vNV6s6yDtzderMDfnq1WVdO3PV6sqtz1erKB7NOar1crnnq9XYPPV6u+erdcGF+ar1Yjfx56vV0Obr1c7+B5utVkB5uvV3z1arsEc9W6708Oer1d35qvV1fnq3Xe4c9Wq7LC3PV6uQPPV6u783Xq9z1ar3PV6uDDTmq3WEpfm69WBogdear1Rmht25uvViKsO/N1quuer1eHLVqu+3N16u/Hnq1Xubrddac9Wq9z1brjfnqrXXN1qvc9Xq9fnq9XYa3NVusgfTnq9XMNz1er3fnq1XWnPVuuB56t1xtz1ergRzdarGearddc9Xq6tz1arjbm69XA/Hnq3XHnq9XHnqrXXN16uvHnq9Xr89W694c9Xq6A5uvV74c9Xq65uvVxPPVquuerVdc1Feriy37c1W64EEctXq483Wq9zVero8rXqwt305avV1zder3PV6vc9Xq9z1er3PVqvc9Xq656vV7m61XE83Wq6+HPV6uPN1uuuarddc1W69z1er3PV6vc1Xq9z1er3PV6vc9Xq656tV1zdVrrm61XR9nPVuuubrddc9Xq656t17nq9XXNV6vc1W69z1er3PV6vc9Wq656tV1z1ar3PV6uubrVdc9W69bTnq9Xuer1evz1ervnq1Xubr1d83Wq9zderiW9nNVauIuTz1eqVSUk9XKIoRc/r+fw5YCa0TRl+n/AEpipkXFswITcArCdCT4F/YPhzxNUofkZUQIAF0FlA0A9g+jla1XEuD7p/t5uvVjd7mx056tVxBPYc9Xq7W47c9Xq94knsfHnq9WUdr89Xq5BhbUac9Xq7BOp7W56vVyBI7fw/Pmq3WSMeJ5utVzN7/Ac3Wq7JJAtz1eriWLaHnq9XZYX1HN16uBYrr4c1W66J8O/PVquiL6j6xz1brkulxz1aqRGCdAO2vN16s1r3tzVerkSV+PNV6mrFMZoMIpzV4jKIYxfU+JHgo7sfo5ZCS4YTjVVEIEmgCzN1CxfGpZKbDWalpGG0gfbce1mHa/sH18FLFkEYqxPuFEbtyVYJwFB+qgCw4d0VVz2+3nq3XMA89Wq7A9nPV6uXN16vW5uvVzFtOar1dgA81Xq5c1Xq75uvV3zderuxPPV6uyOer1d215qvV2R489W65c1Wq9z1ervnq9Xuer1d2115avV2Oardcx8eer1cuarVd89Xq9z1ergXA5utViM3NxWqxGblq1WJpRfnq9UZ5L89Xqb5pwvjzdeppnrgt7Hm69TLNWO/bl61UNnLak89WqwlgNebr1YHmty0VqaiNKTy0VWajl/Dm6rWIufHw5uvVwJtz1arGW0vz1erEz83Xqxs/PV6orSgc9W6iPMAOardRJJdLDnq3WBpL6nnq9WEt4+HPV6sRf2c9XqxmS3bm69WBpAPtG30c9XqxNNawXuew56vUBPV/1G9IuiFMW6gYukVYQTHQU486sk9gWBNVv7X2j48rNbiqp+sH4gPVvPpmwnpnF/U/DGuBOGWbEJFPiZbGOC48EBb/W5St0RN0lq6uXEa6SSqqpiWlqJpGkldjrueRyWb6zzdarKECG4Nh7RzVerOqnQrfXvp3HPVus6RNfY3ibH+gc9XqlRxbRe1gPD2c9W6lxKGFgL37m/s5qvVkCDdc/R8Pp56vVkDEDf4nxJ/hz1brol5NCb+P6256tVlARWN+/9Hbnq3XbPuG3uDr8Oar1YTuc7La+P7P1PPVuswjBUFfrB/Pnq9WYCw1J56vV2xsoaTQH2c1Xq4s2u5FuRrcez4c3XqxPJe92vfv/AEc9Xqj+54eP13HPV6s6snhqR+p5qvVyuttx0Op/o56vVxUruDMbA/T+oHPVuu7G+09gbc1Xq70Bs9yb/T+p5uvVjZGX7X0ADmq9XFi6J4D4nU/lz1erOB7ne38fqHN16sShAdSP1+HPV6uNj/ulh+V/q5qvVm8243J72njpz1ergGa27uDofbbnq9WB1t7w+u/w56t10tr2Go+Gn9nPV6sruzLvUi1vDnq9WHzAF3AG3hprr489Xq5bo10fQN9OunPV6sZkDLZT9Olvy56vVxD7yRcA9jz1erov4+Hbnq9XBpG2e74nm61WIyWU37nse3NV6uNyo3nW3e2n6nm69Xi7WAW+pv8Ad7eerVcRuZtiLr3+N+er1cWJW9reyw/s8Rz1ermrnaSbX8OerdZF3NrfQ6dtOar1dNJHCu+chV8Dfv8Afz1epTYDk3OOa5A2BUMjQtf9PMDHCPiCRd/qHGlLCdtXCSaMFlXoBgsNP83nqvesIN/loLxRX9hsd7cQKfPClCW+mh6wiLB8vUIwvL9FDSQr+7Gi3+kkdzwvVKttKBhXXzESKW2ruJ1a/wDAduaivTUGWcsd8pA9v8Pq5eKrNYRVQI4WOMv2sSbC/wC0c3FeqUaiWTU2jB1AHN16sXmHtIwudRfuPjYfnzdaptq6vadNdbXvp9w5utUmcRxaCnjZ6qVV7dz4fRx0JJ2U2VRQcYz1Kw6jZlpPfbsbe39e/DBFuTtpIp4DZQX4pnXHsUBADqp7204ZIZCaRqcKqRdXUTq2+qcL7SW/K3FgpMTSbq8bjQlY3BPtAPLU3NJWtxuEKXqJPdHfUAafw5em6C3HuqmAYcGjpWM0gvon3at2HN1ugexjqpmHELpRMKdP9XVvvPNVukHXY5i2I/731Lyj2Mxt93N16oFNT1dfOKWhieeRr2RFJY/QBzdaqdVYG+Fbv6wTLRslrxH3pddfsDsbe081sr1JCtxCIzkUIYoOxfufibacoVVaKWvTOaKrzRBRYrJtp2LnbewZ9pCgjxF/Dnga3FLnrTVYNKmHUMJWXEKaNhUyqSQf8Kj2AeA5414UAMgPkM3jofz5SrVIjiLDcf4c9Xqf4qYRU4kmXZGykhyL3P8Aq+3XlZrcVAWMCwP189WqybFIIH5c1W67EYB97w8Oer1J/E9yzMtr6i/NV6pNLHcA9/o5avU6JSu/uAHXlSa3FZ/5cQ3vfVfTlNVX01IjoYU1vflCqrhNO8bRoBYa/dxqnqwFgzXte3bnq9XIEr2+/nq9XLdfT2c1Xqybja3s789Xq4EgnTnq9Xduer1d2tz1er2nfnq9XHnq3XuarVdePPVqs8cMkuigkc3W6mpSItvMa/wUXP1ntz1ep2pqUn/IRAH/ABN7x/Yo5qvVP8lCP9Nm3W7L9r7lFlH581VqmRUjyrupabegsN0mo+pBZeVmrRTymDYnPH5dVOVQ29xBYD6QPZyk05FPNDg1JS6xJcn/ABa/3coTNXAinKNIVOxNT/hXX8hylbqPVYhh1ChatmjhAF/fcE/8grfjoE02TFIyr6gYcZDBhcEta/gFG1fuGtvr46EU0V1BVs+46fKiKYfE3s0P5anjoAFNEk0r8C6TYXPItVmKplqtdbGy/R7eLUpmki1RRhcDwfLWAUPk4TSRJ43VQTf4k6njkxVIqTOzVKtG7EBhY25SYrcTQmdPsNwHDpDUjDYcRmRfdWcXRT4EqPtW9nCS5KlUKbJKU47aVsdE0QKgJCD3WJAg1+jvxCBRxNZDhkDLd2A8e/HgiaaKopirqWnaPyH94A6C5GvLBFUK6a0wrDmuBCth3v7OX0UzrqHX0WB/IVEVVDJsaGVQILiQsVIVRYjQnvra3LFvCtd5FVl5qytiuUcQQ4nAYHlDSKslr23WuQOGyCDQacSU7awV8gkp42Z9zNHdtBYH4Adjxym5qyDpJkqly3kShphK0vnotQd37pkFyB7AOEjoJNCRlQQmhJFPh9L9uRABe9zr9w40ETThfArz4hhcY27mY27qLD4d+Od1SU3PXTTPihv+iQKB4k3P3duPBoUmNyTsppqaieY3kkI76DQX4+EAUkU4pW01B8tQt7dhf28dpisZABNtO4NvE35avVw2AqCe37eer1YnsoBt/Zz1erBYdlFu3fx56vVykpHjTz5rRoLe89gPZe556vUlMXzxlLBbq9R8zIP3acXt9LdteUKwKdDZNBxjHWHECNuC00dODpvc72+7sONF08KUBkDbQY4zmjGcYa+J1TyEC+3cQtj7FGluJySaUhIGyk780hXYui+Hx9vK1aaxvWMDa5AN9Oar01gM7gNtubc3Xq5kMq3dtDY9uardZ1jJW1hzVbrsRohBY2A+P8OerdeRVBLMup7X5qt10XvFvL3Iv256vVFKN9pk9libn6OerVSjTCRLk7dvs0v9XPVuuaRRKt0F7fC/PV6pSlxtAFgb6nmq3XZsj3Y39tu1+erVZid4BNh4+8D7eerdYgvnHYu469hf9nbnq9TjT4PXGTcB5fxbmq3TkuFUnmAyMXbTQCwP181W6UFHhxY3poVv4XG43+HhxsmKuBNCJgfTzNuZWAo6eR7EdgQPhwucuUN7TRg3bLc2Chqw30yY4qipzLPFSILEq7Dfr2svs4TLzEfwijhOXH+I0NWVOimQ6MpFHT1GKSHuqIVBPhc+zhS5eLV1Uaotm0ddDrhnRTM9YkUWB4PT4anYOUJb/kI6i/EHeztpdpA2QKMN059B/VPPeIpOHnqNoB/R3A18BbjnezgBTBATtNH+yR+FDQYLRHNXUKelw9U96TzmUOQNfE8fCoFFinJOFL2ryD6NOkFCsmM1yV9REdFUqI9Pafhx0LpOdSqLV1G/Er9O3SunlwzKtPRwMl1HlBZZPhbbex4rbQpewUmWAPuNVqdYvxg855gElJkujkCWIVpnMY9n2F9vx4ZJtFK+40x3yUbBNVr9QvWJ1x6gTOcTxiSFGv8Ao4Pdtf46nhqi1SikarhSqLLiGN4rikpqK+Z6iRtS0jMx/wCTjxcEhOykZJNN6yq13mfvrYC/L1WsLMiasSb+zQj6OWqtQ38+SxWy/E/tvy1UrGIwdF1AB5aq1wjJ1CC48BzdarooLlmtr4fx56tVl8tCAFF/A3+B8OerdZVDKoZtPC3hzVbr/9O0PbqSNL9+R/Q0rxvb4c9Xq47QdDz1eriVF/6Oer1cSCdDz1erjb289Xq4kG3PV6o0lOjfaAtb2c1XqZazAoKlbWBvfQjjoVFVImkPiOSo3N4fd/hxcl+NtJi3SKrMAxCiNwu5fhr+Xfi5LoVSYoIpq8x00kW1uP01XNJAe3PVusm7m61XfPV6uXbtzdarsG+g56vV18ebr1e+jnq1Xeluer1ddubr1e+nnq9XR5utVxN+er1dc3Wq68NOer1cCOerdcD356tVxPN16uNrduerVcDzderieer1ce3PV6uJOvw56tVx0PN16ujzderidOer1ev489Xq7Q7WDeyx5Q4ivCpuLC9UWH7wB+8cZZ2VZW2mz6dOKqpXXN1quJ56vV7nq9XR156vV1z1eqLVVsNIu6Y9+wHfiV10NDGtgTUWnzBHDVoqo249tNNfjwrVcheEU4BFKWGpDSyrUgJvU6ew9xrxQMAK3TewZTZhbhmDNNVwueXrVdg689Wq8Dz1br1+er1e56vV18Rz1er2p56vV1bnq9XHXuOerdetzVep1wXHccy3L52AVT0tyCyKbxsR/ijPun6rHiZxlLv3ClDbqm9lGIyr16w+qVaHOVP8k5sPmIrvAT/rD7cd/rHCF2yKcU49VHLd0FfdhQ90ldS4hTLW0EyTxPqrowZfvGnCQgpMGjTbWdiANPpHPVquBt27ac9XqxsTf6Oer1Yzc6Hx5uvVjLEaHUePh+fPVquO++hPb8+er1dd7nm69XC4156vV0Sbfn9Hx5utVi3abh8eardYyGJ05utVxUsR72p9o/hzVbrwJH2fy5utV21hp8f7OerdYtQbDQ6jnq9XE2FrafRz1ar2v1c3W65AsbX/AD56vV2dNe1ubrVcibEa689Xq71Pb7uer1cWJsQvPV6uG/sT9fPV6sRLJcanX8vhzVbrgWNr+I/Uc9Xq7u17/TzVbrkGAG8/r8eer1ZjIQfe+kc1Xqh1+FYdi8Jjro917kN2YfQeXSop2VUiaCXMGSa7D91RTg1EA1uo95b+0eNvbxelwKpOUxQfT00ketty/wAPp4opmobR9rnx7e36Tzdbrvbpa35W5qvViYG4A8fbz1brGyk9tP4/XzVerAVZQNN1+3PV6uLBtth9rTmq9WPZsFz/AB9vPV6ujoTYfE89Xq6Fi1zrp+XNV6uIUIthr9PNVuu2UEAkd/17+znq9XZCAWPj4crW65JdT7Lc1W6c4Kz91+Vit06rKj2I7X76cpW65KQWBAFj9/NVuuepIsfy5qvV0wVjp4/Hnq9XW0gWHbtz1eroppZbgeNj+fNV6slgBcfR/Tz1brkmpv8AqeerVZdxNuerdcwxGo5qtV2T4AfVzdbrkGAFzpzVer3gP1781Xq73MTc89Xq9u3D3TzVbrkGJO3tz1ermpJ18ear1eBYDXx9vNVuuVwGufAc9Xq73+IHPVuu955qvVkUnsb89Xq5lhexFuerdc781Xq9cd+er1eB9ncc9Xq78wduer1eMutuardcCxPbmq9XEOfbz1brIGv25qt1zDE6nnq1XYJ8eerddCQEbhz1errfbnq9XRa45qtVx3+A56t10G0vzVbrw8Nfv5qvV2GB1PPV6uYIAvz1erreRpz1erjuuOerddfEc1Xq7789Xq5gHnq9WZRfnq9WUAc9Xq53A7c9Xq7uSOar1dgi556vV2GHPVuui4OnPV6uG/b25qvVyLgi456t1jJJ05qvV65OvPVuu+ar1e3W5qt1xY305qvVjJvz1brq4OnPV6u91+er1cwvjfvz1erkCD356vVy1I056vV73V5qvV2XVfHmq3WMzAc9W6xGbxvzVergJNx2/Xz1bru9+er1eD89Xq73Enmq9XRaw56vViLE89W6x7r6ntz1erifp56vVwK30PNVuutoJ1156tV2FXS/PVuu77Rpz1arovfnq3XFmuear1e1tz1eriT4c3Wq67689Xq8WPhz1erqznvz1erra33c3Xq4lfbz1errQePPVquBZfp56t1w3g6W+/mq9XQcnm69XL3ideerVes1+er1cwpPfnq9WZUXu2g56vVmuB2FzzVbroyED2c1XqjvUBftH7uardcBU89W65/M+PNRXq4NUk9uairVklqitN5YPK1quxPZBr2HNVuplFWqtFJzUV6o64iWjKjw5qK3UaHEJHieInx8OerdNBeZ32c9XqcIaSRxZzzYr1c3oIU1OvN16syERj3F56vUV/rXR07Zpo8UqnLeVTk+WPEhrKW+Fr24Fr3A0IbTZRccSx/NMmLGkyo/kxS2DyAC63GoUDU29vhwjgcaOxRiehfT6HLVQ1VIzP5ZZy7H3mZr9yddSbm/F9mda56KQXWCaMlLVBbk6cHNBCkljmaqDB6KbEa+ZYKeFWd5HNlUAXuf6OaKoqwTNVl9dPWVmarlfBul8ckNFrvq9pWWRfEx7vsg/fbjQ8Z6KWBAR10Smg6mVud8IxPFceqJpKqJxE71O7zNoPmWF+4JtYc2tvQRTiF6gaWq0clClTnTMzWmWOMwxMTtiVu1v9Y314jmfCKVRGJoOOl61uI0/nOH8yaefzilztJkNwG9tuLHzppO1jR8Mv5Hy311ybU9JXxhaOZlVqeR18wrMo+wV77W8ba8SsOlpQVW32w4kiiQ589CHqKyRVSvFgn85pkJtPh0iyhh7fKNpB9FuDNN2hW3DzoIG2Unrop2cckZhy7XxUWY6GfDqixvFPE0bkX77WAuL+PbioLCtlMFBG2uqDDQksTo5faynT6fD48bUaeAo+HTnPzYXDH5cwUrYH3tR7Ba/CZxGqjdpcUdDK+Dw9Vq2mlwnCz/ADBCjJWQxFLbSD+mYAK6HxB1t24HVjThR0lXGrYqCNRGqluyqDbtcADT4cLkiK0TTqKdWX4cfpmpmCVZwDGYsVjpoa2NDaWmqFLQzxnRo5QNbEdiNQbEajm04baqcRTFmDoDkbqDgLT5WxlKbGp2leHA3p5JJHkUkinhlS5Z2X7DEWNiDYjjSoJwrwUpJ2YdM0U3MOVsxYHjtNTWKtT70ZbFXNtCp01txN0g0tmoEOF4vL81NVq1mGjEjQD23+HE5Apya9gOCNV0pcjzd1rhT3sfh3HGya3FCphGCUWDt59aLv8AuxL3+lj7PhxrXor2nVhT3JNWY1UiqmLMsURVEFyEXWyj2cLnHSulyEaaDnF6+Z5nwqm+0Apd9Pdtrp8TwoUZoySKD3N8xrMt1GGwruqJE3IV7iQXZG+JFtPbxbbDxU07gKphz1nvdUNEjOsibklDqB7yki/tvbvyUWmaBjztAwmL1GN1EgV7qovew09l+G4TpopKpqJh+CY3i2LR4fhKiaZzZUJ2En2A6i/FBMCTTYEmBVvPoQylWGgx44rStSV9FPBDURyptdSVLKSvbUdiND34UvKkiKM0CBjVnkeGp5eo19vGAa3XI0JT7I+HNzWqxPBIO683XqxmNrfY/Lnq1Xtvjt/Lnq9U2nijkRldebrVdPQW1TXnq9UVo3jNjzdersSFeerVTIax107jnq9TvHUK4BGh56vVLSS405qvVJR/bz1erOCDqOerdZVcjQ89WqzBgeer1d29nfmq3XYPt56tV7nq3XRAPfnq9WIi3PV6va83Xq5A+PPVquYIPN16uXPV6uuer1d/Tz1erq556vV7nq1Xd+erde+PNV6uQb2c9Xq7Lc9Xq5buer1dE356vVx0I5uvVwItoeer1YyoJ5WvVjZAebr1YmiHN16sRiNtObmtVw2MOWrVdc3Xq6PN1qveFuerdcT8OerVe56tVx56vV0Tbm69XVzz1brjfnq9XLdz1arsOe3PV6uYcc1W65hvZz1eru/PV6uJ56t1wJ8Rz1Vrrm69XArpz1erja3NVuujzdarjz1arGRzdWrhzVVrjzdbr3cc9Xq8LDnq9XLmq1XR05uvVw5at1x056tV6/PVuvE356tV1z1ar3PRXq6tytergV9nN1usZ05atV7nq9XErfmq9WHm69Xuer1e56vV7nq9XuerVdc3Xq656q11z1errXm69XV+erddX56t11fnpr1dc1W69zVer3PV6vc9Xq9z1er3PV6vc9Xq656tV1zdVr3PV6uubr1dHnq9XHm63Xuerddc9Xq9z1errla3Xuer1e56vV7nq1XXPVquuerVe56tV18Obr1e56vV7nq9Xuer1e56vV3zder3N1qvdubr1cC1+3NVaugOer1O2F4TV4rUJT0qM5c2AUXLH2L/AE8sBVZo2WQ+nVDl2JK/EgslV+6o1WP6Pa3x54marQp7zs+N76/w5SvVwZvG+p5utV7QNcC556vVjYgsPhz1erle48fiObrVcr207/Hm69XLXwHNVqu03brnt4c9W65k67fHnq9XKxIvbnq9WRFJFjzderMO5A05uq165I156t1xJI5qvVxDENe1uer1ciLm/wCv0c9W672m2n589Wqx69256t13c32r9N+er1eQm55qvVLQXFzzdark8iqLH9T7OardBxmrqDh+CFqLD7VVWNCoPuJ8XYd/+Ij67cMWLVT+JwHT+FInXw1htNAPieK4jjVUazFJTLIe19Ao9ir2A4LmmktCEig+twuGTUEC/FFM1zAHNV6uVuerVd89Xq7HN16u+er1d28TzVbrlY9xz1erkBzVarvnq9Xubr1d89Xq7sebrddjTvz1erl4ac1Xq5ePNVqvW56vV3z1er3PV6u9eerdcxbm69XYHt5qvVytz1ar3PV6uiwHPV6o7y+zlorVRmk5atVHaQe3m61WB5uer1RXqNvPV6oE1ft7nnq9TJPWs/Y8vFapuaRmNzzderGXHt5uvVHedRpy0VWahvPfXloqk1gLk8tWq4Mw7nnq1WMt4Dnq9WJm0vzderEzAac9XqwNJ356vVgea/PVuokkw5qt1Defmq3UdpCdO3PVusBe3bm69WJnPbnq1WMuBrz1eqO8wB1PN16o5nZ22RjX2Dnq9QE9ZfUd0f6D07DqFi6JiJUtHhtKPPrZPZ+hQ/owfbIVH08rNbqqzq56/urXUKSTBun0ZyjhD3UyQOsuIyJ/rVBGyG/sjF/9bldteoixUy1UlfUu01TMbyTO7O7t7ZJHJZj8STzVerkANthoCdQPj7Oer1cwpJtbv4X+76uardZkiJNzp9HPV6pqQgL20Ph35qt1LCIugsAf1+jm69WZbEXI22+v9Rfnq9XdySR4+y3625uvVz8t1v4kXOuv6/Hmq9Xaxg+8Te/s/t56vVmYNHfbYk/r9XPV6sDL7xDafC/f4X+nnq3WRAfsj8h+f1c1W65IoIKLYfwP081XqzAAC6anub/s56t1327ePs01+vnq1XZUJ7z/AA7Ec9Xqjuw18P19nPV6sL2I+P583Xq4KT9rt8Bz1erIobv4g2t/bz1erJbZp7Py5qvVxMo1t37Ec9Xqx31G7vz1brPdCoDGynTmq9XFtyG62+7U+3nq9XMbba+9bt4X56vV77INiALd/wCHfm69UUu5YFb/AE/Rz1ergC7WKnv+t781XqzFnFhb9nPV6uKuSvtB7a83Xq4ObjW5Pbmq9XBrhysncH9SPhz1erLuTRjc/d4fw56vVhaRdxOmt7c9Xqwgk9ze3bnq3XTnboWtc+H7eer1dB2tYaD4/s56vV2XHmW8bHnq1WNjcndofE89Xq6tsUOvY9jz1erGSN1iNP1789Xq5g3H0fHnq9XbMyqQujWte556vVx2MACW1v8AdzdarwaPzUp41aWV9FjiUu5Pt2jw5qt0LGWej2c8ySJJiJjwimNjeUh5mHwQe6untPEynQKcCSaHnBOl+ScubKh6Zq6ojGk1SdxH/EB9kfUPr4hU4VU+EgUJCYlKkISFhGo8AbW+r48TxTk1wkrHdi1gGPdj7OaivTUGWsiQEK1yf8Pbm4r01HaukvdRprqeeivTUdpkUgghifE9x7Lc3FarzVcMSA7g58LA2Hw+J56K9NRpsVcC7MFt3Pbt4cuBVZpFYrnrDMODK0hZj4A/lxUlgqphTgFBbjHUyvqWMVCNgPj7fbwyRbAbaSKeJ2UHWI4/PVuWq5Ga+pu2n5cXpQE0jKppOVGbGoIyIdqD27QD9549ppvVSExXP9OQxr6+KJR3BlH8BflgBTck0GeJdUsrUrErUtOy/wCFSR9V9OWrUUHmL9X5ZU8rCobf60nh/wACOer0UFeJ5kxnGGL19Qzj/CNB9QHPV6mDzFBuNT8ebr1T6HCsUxOQJSQs1/h/HlZrcUuKTp28YE2OzpTqBexOv1KNb81Nep5kq4sqYPWyZULwyLGQ9SwAOxiARH4hj7eVmrUXyqnkqWMkzFr63JuSfaSdeVJmt1ijp96XuAfAH289XqzU9PPJMscAYuSNoHcnwtbx56vVOrKKupKloa5HjlB1Dggj6b89NeqFUIRTPft7PoPNV6pcKgRru9g/X6OerdSTc2DEkeAN7D6OVrdZETdp25qt1zSMltB481NeipkVGxF+3GyqrhNJrHqby6vv3A5YGa0RFPuH0MKwh31JHKFVOBNPClUHujjVO1FdC7Xbm5rVesBYDnq3Xd781Wq6Atz1erkCOx56t1yB005qvV4k89Wq7HPVuuXhzdbrmLW5qq1xNvDm63XJIJZT+jUn+H381XqyeQif5RxceC6/n256vVmjUL9iME+06/2c9XqlLG8h/Sm/w/s7c3XqdaelBsbWA9v9HNVunZKd6grGzEJ/q9+VmrxShosGpFszICALsT7fAa9uVqwFKGBVYhKcGRu1oxf+z7+M07UOuxbC8MBbEKiKAr3UtubT4DlwmaqVRSRnz9SVEvk4NSTVx9pG1fuGluOaIqmusi4X1FzChSoZMOp5LWUWGn09+WAApskmsg6c4Jh53YhM1bN3NySPaTyxNVin/CcDxKcGlwen8qJ7AsEAFvp5qtUI2F5LmhUGqkC/Aakffx4JqpNK2kwOjpTf3nP+sdPu4oBik5TNO6oqiyi30c1VormLePPVunGhxOsw6YT0TlGHiDxogGnUqKNlLWl6hVsabaynjlPidQfy4zoFLPzKqkjOlG5D/JtuH/Hn9I5vSK335rG+aKKU3NJJb2Bx/RzcCtd+a8uZaZLmOjN/9aX+gc3hVe+NdNmGoIvHTRqdO9+Vr3fGiCeonFqjEs7usij9BGiaaDXXj6BFJnV6omgVp1l8jbKe40/s4/SUVZ1gBkTA6FJXY7YIQBcnsgHEJ20qp7R9O9ux9v6681Wq4vPb7Wvxt4/2c3W66uDfxt310+n4c3WqwsYwQV1A7X1vzdbrhuZr+PPV6uwnY3/L2f283Wq9NJT0kZlrZEhQdy5C9/ZfmprYE0gsV6lZQw0MtOzVbjwQe7/yEeNlYFPBomg1xPrJjMgIwqKOkB0DW3v950HGSsmlIaA20GOL5mxjGmMmKVMkzX/fc6X8LDTjczT4AGyk89Q7DaDbb481XpqEahv8mDe/bxvz1eroNJa5+jX9deerVeWNiLN9FgeerdSVpG3WGnbXt9OnNVuuaonmFVBYfAW/M81XqkMyrHtGm3wvr9/PVasCyA+/Yk3/ACtzVerOscu0Ko23uSfEfRzVbrmKey7pbm+gubc9W65QRKqkx9h8NP7+ar1dFGVwCQV9o/Pm69XFWR5CrEki+p9vNV6sjTMD5aafQf489XqmUdNUVIEKxlgwvu/t56vVOjwSpQHzmWLsbWueamt05R4bSJtKq0h+J7nxJA15utUqsLy7i+JSpS0NOQ7sFAjW5JPYXHcniZbqUbTSlLal7BRsMi+hjr/n/HqTLGAZerqqtrVDxRpC5LDxPsAHjc6cBT+8NuyFKKvt20LWsjecgRE7KgVXpxqsm5gmy9nH9FXUzMstOrK7qVYqQwUkAgjx44zmwu0BxvYdhp57KTZrKHdo4UbvJHS3pxHgVOMpZbrcUxQECSoqbLTKf8KRr7zfSTwmddeWrE4dW2jJtDTacBj7qNPk30s9Vc7VcVAsTUjFVC09DSszC5sFsgJuxPieMJBNbceCasj6TfgkdaM5w0+K4hSPFDITvevlWJh8TFq1h954bN2jrmwYeyg+5fto2mrRcN/DC9OPQHKUNZ1Vx+nhMUY8+eMJEl7agNJdrnwHf4cu9YpYErWB1dNJmswW9ghBNAj1E66fhl9IsJMdFTHHq+AAGao92M7AbHcdq6+xRa3A2tQnwSaOG23VffAFVh9Z/wAbHKuVKN8F6S0lJQQxXVI6OAFrdgTKwAvw0Rbuu7BAryi019xk1T31l/FM6t5+qfPwwtBL72+Wpnefe17giPRFA7cPmssjFRmi5d6NiRVd+e+u/UXPlQ8+Y8WqJi97oshRPoCLpbh+3bpb2Cidx9S9poGJayaX3rn4se4+HF4EUimmqSou292Zj8P6eXqtYgzMP0Ysp7/2/Dnq1XDySTdmtce3tz1erII1QXS5HtuPZ35utVxdmvtAsToD49ubrVQJGABuTbsBblqpXBSDoq2H6+HN1WuQMhO2/ui4tzderEY1VS41J8L89Wq8rSAAOQD7P4c9W66/SX33At4fTzVar//UtGNr2OvI/oZ10LX9vN16urH2fVz1erj+fPV6uttxbnq9XArfsNDz1erGFJ76H489Xq4kc1W6615uvViKg6Ec9Xqgz0EEvdRc83NepMYhlWlqAWKD6RoeKEulNMlANIPEMnTwHdTm/wCXF6XwdtJS30Ul56WspGtMhHFgUFbKYIisKyjt2Px5aq1l389Xq53B5uvVyBHN16vX9nPVqvfTzder3jz1erq9xz1ar1+br1deN+er1deHN1quuer1cTzderh37c9Wq4ntz1ergebr1cT7Oer1cLac3Wq4c9Xq4G45uvVxI8OerVcbm1+er1cd/t56vV1cHtz1erouEG5joPbzRr1OdOYsT2B3Ce6QG7g214XBzQYFPaZptZdptwzFM1wtzdarrnq9XR9vN1qvc9Xq68Oer1Q6yigrY/LnFx+Y4mcaDog1YGKg0+DxRSoQ5O0i1+FRtAnGauDSpxCk/TNfttB5ZPjEVc4U2R1UrxillH2L7W+Hs4tZBTgaZNZNOL6rXQ156vV4jnq9Xuer1dD489Xq9z1er1tdOer1e+PPV6uraa89W69z1er1rHTmq9XXbnq9TtgePY5lipNVl6qelZvtKusbf8SjPun+PE7jSXcFCn0Oqb2UPmWeu1JKY6XONOaZxZfmYbtF/wAGn2k+nUcIXbEj7MaOW7sK+7Ch6ocRocTpVrMMmjqIW+y8Thlt37jhEQUmDRqMcRUogEH2g6nnq9WMg/x156vViuO51B/Xtzdarg2mvN16vE+A+7m69XG+tvvPPVqsLHXb9Phpz1ergTtI56vVxvY3bSx56vV0blu/bnq9XYJ0Pj483Xq4nva3PV6uB/1fDTnq9XA3JuNfHnq9XgRca9+er1cu69ubr1dk6kN+vx56vVy9pv8A2c3Wq7BsbHt4fr4c9Xq7Ptvfnq9WK5tcak89Xq4Fzu97x+HPV6sRA228f281W64tcaHx5qvV2pP2joDrz1brmzmwN/p5qvVzVha/h4eH189XqkpIUF+49nN16kvjOTaDF2NRS2p5jckqPdb6Rx9KyKbKZoHMby9WYVIY62Py7/ZYaofr+PFqVTspORFJuSJ0JUj7+3L1WsO07r25uvViAYjTmq3WJgBYD+znq9XBoxuubC392nNV6sUigLY9z7B+fPV6sLAt7oOv5c9Xq62kgG3PV6ugGtc2+nnq9Xdxe5Pt15qt12vu6Dx9p56vV7f7th7OVr1cV0Gy4t+ttOer1dpWGE3Q3t4crVqeaavVxtbRv178bIrdOCEEWv3/AC5Wt1yvYe2/PV6udyb2+jnq9XK5tcc1W6531Avpz1eroFSde3PV6uYYnsbc1Xq7BAG9j+v0c9Xq5FrDd3+vnq1XLffXnq3Xe645qvV5SL6H6uer1eJB07Dnq3XO4ItY/TzVertQf3Rbnq9XY/hzVbrmCOer1cgCe2vNV6sl76Dnq9Xe4duerdd7ja9uar1dBr6c9W68G9p5qvV1uudLa89Xq47raHXnq9XDfr9HPVuuJcnuear1cA7XtzVbrOsngear1ZtxOo56t13u56vVx3m/PV6uJcDmq9XHzB2PPV6vXJ5qt14ew689XqyCw56vVyvzVerkDz1erq9xz1erh31OvNVuufjb289Xq5BWPPV6siqeer1ZAdObr1ct1u/NV6vF7c9Xq8H5qvV0X5uvV1vv25qt1xaS3PV6uHmgac9Xq4CbU25qt1mElxbmq9XLcLd+erdd7zbla9Xvjz1br3bmq9XrW7c9Xq4Effz1brsC2vPV6uQbtzVeriW09nN1uutxHbmq9XEuSb9+ar1cCSeerddAE81Xq5+Wba89Xq7KAduer1d256t1xJA056vV00g8Oar1Yidw+Hx56t10Wvz1argTz1errc3bnq3Xu4v4c9Xq4bgunPV6uPmDw5qvVxMh8Pp5ut1xLNzVarkpY9+er1ZQq27256vV73Br35uvVxLKfDnq9XW4ntpz1arxY+HN16sd2OnPV6uOt+er1cSptpz1eriR4c1Xq42uTbtz1erIEvrz1erJ5ZPw5uvVyCgdzz1er2+Neer1cDUgePNVusDVZ7Dmq9UKSod+556vVhDHnq9UiPQ81W65lwBYc1W6xGTx56t1jkluoF+Vr1dyS6WHNV6uUDSfKsB481W6z0lNIfdbla3TnBRxpJdvHm69XCVI42ug56vVli3Nr+XN16pDqhW7Ec9XqgyzIpsvPVuiO9fayubPkFBvKU9RDGXI/wAAPb4XPs4HLoSSaP7bZQa1WL4TlOnlxeunAlaqaER6bhoAmxfH3db8DhSV4Cj0YUYjojmrE85Zvmra8iOGOExpAotb3bq59rN4+zi6zGlYpFd/ZQ/5mMOGU8lVUyLHHGjO7HsoGpJ4NiYEmgkBNVPddurWIZ1qXpIpmpsKgN1hHaQbrK7n2t4L4Dhfr1mjYI0CiW43iuN09O6yqkpdS2wglhfsNy9rjsPv4uSAaZUSKRuSMXgrswLS4lAsEckZmlhPbfEf0ZLeIPj8OKnUwMKYbMmhHxLNdRmiCTGq5BDQ0flnaD7rvvsf+JAHufq4iSjRgNppWVasafsl/N4bkiL+Wr5c0zVE0sid1EjE2QH9+x+riV6FLxp5vBOFGY6IS5dyzV4c1JKITVzQGIO95GkZh7x8ST4ntrxGpRUrGntIAq1HE0meM1ERYE66G3b6OHBxoiFUVfiX4nInVvBjPIZGGFRav3A819Po4f2Q8J86KrowRRA8vYmZ8ao0J91p4gf+Qxpw2WnCi5Ksa2ecs4NlChnjSLB8PjBjjI/0OLvtFzfb38eAAzQtFGCwhQkQjgVUj7bUUKPuHG9NbmltTTBF57TVZqfFU+Y1l7crFemnXzUiiLt4crW6Z8NeqOLxYhSSNDNC4eOSNirowNwysNQR7ea2V6seY62pix+HF6hVq6mJt6vNcsrE3LqykEMT4/HleNbmldhGI5egggxLOWBx4/BSRiOCGSpkhWMK2+MXjF2VDfRr3vryiYQZiryThNZM19XD1awEUGI4BhtBjMFS7TYpRwLFPUxopSKOREAjREQj7I1tc68IFuAYRiCcZ4Hh0eVLW2NJkEweHAeVFnx+o/k1c1LTIamT7JJ/dv8A4j+zhOt0zRylGFZKKOpRnqi58xgbi9go2+FvYeJCqadighzJjjYZUmCiT5moZGU67bG/239n6254Caepmy1kzF81UWJ0NBVJDWpE8zzvcqLKSEUDUW8OHFsnUrypA+qBVBWco9ldU77ljI+4tqSdxuTfxJ8eSw1iKAbm2lD0F6J5x615hxHL+T6mmppaWnFRJ81IyoU3hPd2gksCfu4644G9tMoQV7KPv03/AA+874Nj1PjWYsx0cXlMG200UkjH4AttXiNVwFCAKVJa0mZq0zp1kbB8iUky0TGeer8s1FRJbfJ5a7YxYaBVF7D48RAUqUqaFZXRgNuvHKarslOer1cDt5utVxZQBe3PV6uJVD3HPV6pNOkRuCOer1ZHol/d5utVGkpEce99fNTXqgvhZNyh5aa1FQJKN4zZhy1arpGkj0B56tVNjqrfb056t04x1AP2Tfnq9UxJh4c1XqlLIDpzVerMD4jnq9UgMR9rm69WSwbnq9XEgjTmq9XXPV6uNuar1cCPZzdbr3b6uer1cgfZz1erlzdarw56tV3z1brq2t+erVd89Xq9z1br3PV6vc9Xq9e3PV6vX56vV6+t+er1d7jz1arrnq3XE81Xq4H289Xq6056t11YHm61XRUHnq9XAoDzdarG0XLVqsRjPN16uBUjm61XXPV6uOnPVquJB8Obr1ceerdcTzVerjzdar27nq1Xgw8eerddhvZz1ermJCOer1chIp781Xq5XHfnq9XWnhzdarvnq9WM+znqtWNuerVYxe/PVuvHm69XDmq1XXPVquNxzdbr3bnq9Xd+erVdeHPVuuPhzderrm69XXPV6uvo5qq11zVervm5r1e56vV1z1eribc9W6xnlq1XXNV6sLCx56vVx5uvVwffYbLd9b+znq9XLnq1Xubr1dEnnq1XHnq1Xr89W66v7Oer1e1PN16uubr1dc1W665qt17nq9Xuar1e56vV7nq9Xuer1e56vV7nq1XXN1quuerVdc3Xq9z1eridebrddc9W6656vV7nq9Xuar1dc1W69zVer3PVqvc3Xq4689Va9z1er3PVquubr1e56vV3z1er3N16vc3Xq8bDnq9WMknnqtXYtz1apVZaypieZa5aSijLE9/YvxY+A5aI21SaNrk3JOHZTp7xETVJADTEWP0KPAcqTNepZBlHu217/T9HK1quZbw5utVxBOljfm69XZJvfnq9XZJvb6+erVdgnxvcc3Xq7S9+br1cxf7uerVdkA6MNDz1erIFN7jt256vVlFwL+3m69XMW8PHnq9XM9+3PVquDe7oOardcS4P6/x56t10qm+vNV6udhuuebr1c92lj4c9Xqx/Rrz1ervU9+er1c0BvrzVerhV19JQQNUVsgiiRSzMx0FvafafZy6QVGBiaqSEiTQF5o6kVWJq1DgW6ngNwZTpI47af4Bb6+CViyCcV49XCiR26JwT7aC9VCiy8PqKa5gc3Xq5gW15qvVytzVarvnq9XfN16vX9nPV6uYHjz1brla3PV6u+arVe56vV7nq9XfPV6vc9Xq5fnzdbrsC/PV6sg5qtV7nq9Xuer1d89Xq7HNVuuVvZzdbrmBz1arxA8eerVeLAc9XqwNLbm4rVR2lvy1aqOz+3m61Ud5bc9XqiPN7ebr1QJqoL489XqZ566+i8tFepteVnOp5atVhLDuebrVR5Jwovy0VqagvUFvo5aKpNRySx+B5aq10SBqeer1cd+lhzderEzg689WqxNJpbnq3WBpB489XqjvNzVbqLJMBpz1bqG85ta/NVuorSE6c9W6wF7a89Xqxs9u/N16sLSe089XqjPNbubc9WqwbpJWCRgknQD+gc9XqAvrH6j+i/QeGROomMKcSVdyYVRAVFc/gLwqbRAnxkK256a9VUXWf8QLrJ1KE2D9NYhknBTdT5EomxOZTpeSqsFiv4rCB/wAS5Wt0RA0yNVPW1BaaaVt8ksjtJK7H953YlmPxJPNV6pisBovYeIPx5qvVmBBsfZ/Dnq3UlYGfQaDxH081W6kLEo+1356t1JVR27m9j4W5qvVmjUAG+o8P7uer1ZA/YKNPb2/v5uvVkEb92sB9NtearVZljQHbH+p8eer1dggKAddT9XN1uuZux07jt/d9HPV6sZQX8vsO/j955qvV2IttgbXtrz1bqV7my1u40+PPV6sK3tt9p1Ph9XtPPV6uwRfb3+vw5qvVkIWxdzc81W68+4i5IUeH3c3WqjkaWGo/Pm69UcqO1rfRf6eerVc1uDdhr3t8eer1ctwsATe3PVuuHmC+2/b+Hs5qvVj0Vtfb2HPV6paIQN5At8PhzVbrGZAz+73te9rfVz1erIwvrJ7x+H8OerddCVA1gbqPDnq1WF2DAbQSP6P2Dnq9XFo7nXW35/X7Obr1dHb3Xuf17c1XqxGQtc+A1/U83Xq9fQAafV+znq9WNpRfaLkk/r9/PV6sLu/mFLf2W5qvV4MWFrW79uer1dkm+1iT8D9/5c9Xq9cut9Pq9p8Rz1er1wlj7Pb308fp5qt1xNiwt9fN1qu2C23C1x8OerdYbsBfnq1XZuLDW3fnq9XexQbDX9bc9Xq5abCw0+HPV6sYDu4WMFj7LE/qeer1CBl3p7jeOHzZR5EXtYXJ+rjCnAmrhM0YzKeUcMyrRbKNQZXHvyke8fr8OIVqKqdAiloJ2Fmubjt/TxmnKxz1f70pue2n8LeHPRXqhPWObuBr7T+z6ebitTWJp2k0la/j7PoHPRWq5LUrbcSLaajXXtrz1bmuDVAJuALeOv8ADnor00y1+YcPoIy9XKq217/d9XHAgmqFQFBpjPVOjpwYcPQue1z/AB4vRbE7aSqejZQTY71AxGqDPV1HlRG9xew4ZJaCaRKcKqB3GuquXcOvuked9dF7feeKdlN7aDjFuutS0fk4VQIjH992LaeGnYc9WqDHE+qmcK5CjVXkq3gihfz78tVaD7Ecz19UxaoqJJT2uzH+nl6rNJyWsdzfxA5utVEMlhpqebrVcoY5ql/KgUsfYBfla3Sxw/I2K1aiesIgi01c2/jyhVVgmlbRZby3RlbK9ZMp7Lov1se/Kaqvppf0GD47VjZRRrRxeyNdbfFjryk1eKVeHdNXkPzFUC58S2pP38rqivaaT3VfCsCwbJNZG7pHUMI9kZYBydw7L35oEmtkCiXhveGg0PbjtM04AD7R9t+br1KLK+IrgmMQYoyB/KcMV8SO2h9o5o1sU957xylzFiseIQBr+WqNvtcW7DcNWuO5PKirGkHVx3o5PZbm6rWWkjaSnQgdwOaJrdOSUzEacbKqsBUxKNRbdxvVTumpKxIh0HKTV4isu8KOardJDH/enVz4gfx48mmlU+0Z/wBHW/s42dtXFSL81NWmuDEEc9Wq4c3W67F/Dnq9XK3t5qtV63PV6uYHNV6vc9W69a3PV6s0UMsukak/Hw+/m9leqTHT06yAVUml9Qg3H6j25Wt1MZ6RbrRQaX0eQ7mt9H2Rz1brEyPKf0zFrdh4c3WqyJTFjZF+/m61ThFh7N9o83XqeKfDwutuer1PVNh0zsPIQt9A5Q41YVyq5MKwO/8AOaqOnLC4QDe9voHbmwmtlVNbZxhqdyZew+atPhLUEqnbvtFgOW0xtquqsE9RnDEoDFiWIJRxHQxUygMfhcc1gK9jUvBslYJu8+qheofvuc7r81NeiKFXBcIrI4B/LqVYt3diNAPZYjmwK8TSrpcszk3r5yw1Fh/C544E03qp8psEw2l1SJWbvdhc/nxwJqk06hbDaBYctWq7sebrVe2nnq9XYQ81W6yLETz1eqQlOzcoa3U+OhAF38OVrdOKUoUXA7ffytbrMabttX9Rr4crW6yLEB7wA+PPV6uzHIFOncka/wBPN16ip9b+nM7pV56hmUKgQvGwJJ1Cjb4acUINNrFBT0uyZBn/ABySjxKoaKKnjElkAubG1vhx1RimkiaPpAiU8KRR/ZjQIPoAsOITSmshJGg9nh92h56vVyIlIsOw8f7ObrdcQhe/hp9ent5avVFq63DcMTzcQqEiA1/SN7PC3jzVbAmkDivVLLlA5WiV6px2Kjavb2nXjZWKeDZNBji/V7MdUSmHeXSqdRsF2P8AwR40Vk0oDQFBxX4xX4jL51ZM8jX7u5Pb4eHGttPjCmZpJGBLXYgjX+nnq3WJidvb6f6OerVcCshG4kafr4c9Xq8sBZAwBPPV6sgiTdtdgAAO3t+nnq9XM+QG3H3tvix8ear1Y/PQfowTc66Dnq9XQkl+2q/DXX7uer1SCjOACSATcj6faOardZxTRg2uCNNSfz56t1zAP2FUm/t0H081W6yl1B/SED4KO1vj481W6wPLFbc4vbQbu/089W6xvPI5AGt/8Ivz1aqdS4Vi1SA0cZsvZm0H581XqeabLVPH+kr6m5/wRjd+Z005QmrRSjo8OoQuykpt3jufUn6u3KE04BSppMs41izrBSQu4vayqQPuHccTKeSjaaUJaUvZQwZe9PmaK4x1GKxCkikP+UnOxbH967cLl3oGzGjFFkTtoYMK6PdLsKlMWI10lbOpsqU0RIJ8bsfC3CVy6cVswo6btm07caNH04lo8k4nHX9L8k0tRPGtkmxJWn2tbRxGLDd4j2HgafaU+PGo+lCFt5DP2JHrRyMSwj1j+pKpwjDkqayghpEWBYcO3wb1fWRj5G0kkjxNuB22yxhhRIElXTjRjcZi46kCYA6KOf0f/B26jYpXLmTPvy+GQzlXmqa+dEY+1iGNyfbwXtpCUwMB7BQPduCozMn21ar039L3oL9P2DwzZyzNQ41W0hLSjzlECMP3VjjuzfSTrxUXbdseJXoKJ/27p8KfbSP6n/ivejv08iTCemFNT1UiAnfTRpChIPbdtMjH2+HEozAD+4N+ppUMsWvF1cdVVcdYf+FAfVjEMSmTIMq4dSEm0ZjUi3/Lwktx0OXbu1UeVKvy1s3hEnpNVJdefxRfUJ1blkkxzMdRIrHRFYhRf/CpuAOXRlXeHU4ST104b0MjS2AKrOzp1ZzPmiqeqxmslqGJ7u5bT4X/AKOCtqzQ1sFEbtypzaaBmuxlqh2Nyb/r3+HDUIii0qmk9NUlgTa272/lpx4VSmxpZNhAIU6C9hf7/bzdVrC0ql7Ob+FvZz1aqPuAICix7nTlq1WdCzuS79vh4fT8Oar1dMAps4uWOh5uvVwkMliAQPG5/Zz1aqOrJ4sWPb2fnzdVrizAWAW1/wBnfm61XB9u4bRcj6vvHN1WuKQu7XNxf2f0c9Xq5svv6AgHQD2nnq9WRYjKAGU3v7O30nmq3UlqX/WsD25qa3Ff/9W0Y624AKGdddteer1etpc89Xq6v8ObrVe8eer1YyCDbmq9Xj3tz1briVB/o5uvVwKC1hz1erHqBzVbriRpz1errb4nTmq9WGSCN76X56vU0VODU8wswBv4HjgURVSJpEYrk6A+/CNpPs7cWpfI20nLQpD1eA4hR3IUsv38XJdCqTFBFNW4obSix4opqswN+x5utVy56vV645uvV7nq1XfN16uuar1e05uvV1cc3Wq4Ennq1XXhfm69XHXnq9XR005uvVwPPV6uLaDm61WPv2HPV6uJFuerVcDodPHm69XA35uvVxI1PNV6uB+J5utVwNzrz1eprxZKuWicUYDPbQHx4ldBIwqwqLk+LFDQTRYmPLeNvMj+6xA+rhcgaTJpwbKfgQ9yDf22PDoGaZr1gBoOWrVdEc3Wq6PPV6vc9Xq8eer1cT356vU3V1cuHx+c631HEL6tIq4qXS5i/m0TQuoWRbdje4HEduJNWKprILcOqbrvm61XY15qvV39PN16uuer1d/Dnq1Xuer1dc9Xq8eerde7c9Xq9bnq9Xreznq9XVjbTnq9XiD4c9Xq9bW/PV6lFlbFqjLtbJWUFXJREqSREfddvDemqmx17a8TONB0QaUNuFvZQy5Q65L5CUmfEWKYaGqp0PktroWS5aM+3uL/AA4Qu2JGKMeqjpu6CsFYUOlHi1Bi0K12FTx1NM638yNgw+sjseESgUmDhRqCFCRUoOrOyA/Z1+rmpr0VzBJ0tbvy1arpu1zzdarhYgkjx56vVwZiDzderDu3ajt7eer1cBfwNjz1erpvdQtbw56tV0jEj3/YPv56vVkcjxPN1qsZJPPV6sVtNvPVuuC7wTuN9dLDsOar1ZVPva6W7+zm69Xix0Y689XqyH3rMbezm61XgGFwO58Obr1cddFHPV6uN2Gn6/Tz1ergzEC5/X4c1W6xWIv7NDb6+er1cBdjf6vq5qt1kUg3t4c9Xq5DT6Oar1dByD3/AKLc9Xq5hyDroOer1SBIexPN16uckcFXCYKlFljOhUi4/PngYr1Blj3TwhTPl9h7fJft/wAC3hxWl3ppko6KCjEKSfD5PKr4Hgcm3vjS/wAD24pBnZTJwpvYHuNT7dPDl61WI/4yOer1Y2BPu81W64lbHuNPjz1erCfe90A89Xqw7bA30PPVqsZPvX+jTnq9XA6d/HxHNVuvEsO36/Xz1arrcbm+luarddD3dbi/NVuuFwOw+rmq9XSsASVIv4kc9W6n09cY7JLqe3KEVunyOYSWKnjdbqVvDduerdcy19BpzVerrdc9re34/Vz1erskgWt8ear1cw+t+3PV6vbww79uer1dbyCQe/s56vV5WsAeer1cw3x56vVzt4a89Xq5i23Tmq9XPUfV+o5qvVyLG+nc89W673C1+ardcl922t/r56tV2GHf+HPVuuQbS1tOer1c/iear1dXANidOerddGYD3fbzVerGZAB9PPVuuO8k681W663C/NV6ur+PPV6vfC3NV6uwAeerdc727c9XqyKx7X56vV4v/bzVerGXPbnq3XHcQe/NV6uweardZBoeer1cxroBfnq9XKxsFPPV6uVm0tz1erwQnmq9XPbfvz1arkEHfnq3XMC3N16uwfEc1Xq7+HPV6uJYDnq9XAsfq56t11vH181Xq4NKvib89Xq4mW/PV6ut7Hnq3XHd4Hmq3XHfY2tp25qvV2W8Bz1brKGPbmq9WUED6uardZBc81XqyAc9Xq77c9Xq6t4E89Xq72+B5qt1xNuer1cdL81W64nTXnq9XDnq9XdgRzVerkCBf4c9Xq7LHS3PVuvWY9uer1dbDzVeriVPbnq9XG1hz1erGTbU81W6xF7nXTnq9XC/geerdcr37Dnq9XgrePPVqu9t9eer1cdo56vV0V8eer1et4Hnq3XX0c9Xq656vV1c9uerVdhexPhz1ervae/N16u7Nz1ervyzzdarwjPj489W65eWBz1argUW/NV6utgvfnq9XEsijvz1erE1QB256t1gapJ1JsOar1YjUHsD9fPV6uN2Orc1Xq4Ejm63WFnI05qvViuTz1ermtu3PVusoYeJ5qvVwL6256t1HZnb7PNV6sqQM1r81W6c/lVsSRytbqSERIhbW/PV6skLn90WHNV6pR2j3nPfnq3USoqYlN11+PPV6oIq2Jtz1brKshft356vV2YZH+z+vt5qt0Sn1WTvgkVHWRAB2Rxe4Bspvpf2cJblMqo5tlQKKvkTK2aM6Yic35lH6RpAtNC2hVdv+Ue17Fr6ewcInlBsaRR22CrE0fLp7RYd09xOkkxFhC8iSFo7aqqC7TSAaj4cT2i9K5NeuU6kwKY/VBnqmxHp9Q0OVKlTFizK/ng6NEPe2nxAY9+C11c4UHWUQZNVS5rqsOramamgiaoCMBvI3LvH2j7PoHKtiKUrM0i8o5EzLnLM0mH4DBITJtU23FbA6b7/AGPj7RxcVhIpOBNHvzP6HsqYZ00xDGcp1clTjopRLEZSAgK+/JGoHcMtwCfHm5MSaYChMVXdmKoSqwin6f0UPkCsjiid10YKku6Q2+jueXQIOvopxRkaaHGPCpqvDEwzDgKOlCpCCFu5S37t9BceJ4UKVBk40YgSIFC50r6Zw1ea6SmpozLUxkFWZveVFIJZT8B9HGNZXgKuUhAk1bY1Neg8vdqB49+38eCECg2TWvf+Kb5tL1tweAMP+SRD7T/uj8EdiMD50TXZxFEGyYryY7RDuTPD+bjhq5sNF7e2tsLDsM2yRMWBtHGO3+qPHgAIoXTQ0YJGUpwDzUV6af1DP4ac1FamnemQoLnXlIrc13UuXAjHKkVuac8HjEcm63YcbIq00z4wnzFeSRfmor00rIIUkwLyWHhxgirigZklOE42lJSrsWYAOQPjbT28BFzguhQyJTNJ3Pldh+DQvilQwiQHRmP2jfabW724WnbSxIoOcqZuxOtrxLFF5MUkciRLOPtNYnc3sB9nLVcikDn7E6LAvOrp1SLzQoJGpdz3Vf3jY9uKW0zVTUn09ZixXF82YhTVKmGKSklXZoSNqkqzeAvf9nBBbp0n0opuDh61QlnWqSfGq4GwInnH3OwP58kpkQBQJdMmjifhxU5fqxjcI/ewlzr8Jk43ciQKuzhNXc4fhimEXsbcLwKVE05imeI7dPhzcVWayRiRG0OnLxWqnC7jTnq1XeyTQDw56vVyCyEjm69XRWQdhzUV6pMHmI2mnt56vU5pKD356vVkYKw9vNV6sRitqunw5qt1wKX0kF+er1RZKGN/scuDVYpuejdDYctVaxCJl1trzderOjuvfnq9Ulagjvoeer1TYqkdgeer1T45xbnq9UlXX9081Xqyhx2bnq9Xiotpz1erha3fnq3XVh35qtV0UHPV6uNrG3PV6u783Xq756tV7nq3XuerVd89Xq9z1br3PVquuer1dd+erddXtz1errceer1d7+erVeuPDmq3XdxfXnq9XXjz1erGe/N16ur89Xq7vcc9Xq8Drzdar3fm69XRXnq1WNl9nN16sLR83XqxFTzdarhz1argbc9W64Hnq9XBubrVcSb6c9Xq4356t11f2c9Wq73tfnq1Xe8c9W65BwTz1arsSG/PVusvmDx56vV1fnq3WNuerVcebr1cb89W64nmq1XVuerVdWB5uvV63PV6vW9nPV6ujz1ero83W64Hm69XE8rWq9z1ar3NVuur83Xq6OvPV6uN2vzder1zbXnq9XDlq1Xuer1Y3HPVqsfPVuvc9Xq9z1erq3N1quJ0PPVWuN783W66J5qvV1zdbrvnq1XR56t11z1er3NV6vc9W69zVer3PV6vc9Xq9z1er3PV6vc9Wq656vV7m61XXPVquubr1dePPV6ujzdbrrx56vV1z1br3PV6uuVrde56vV7nq1XXPVqvc9Xq656tV7nq1Xubr1e56vV3zder3N1uuibDnq1WO5PPVuuwPDnq3S8yXkqvzTWDYNtOhHmSHsPgPa3LfbTe2jeYFgeG5eoFosMjCj95j9pj7SeNnGvU6l2sQh1/Lnq9XUjNtO32frrz1arkL7bE83Xq5A28Nebr1e3MRYa89Wq5AkG/N1quY0Ynnq9XVyFJAufC3N16smpOmnPVqsoFyDfm69XL7Xu+HPV6swv37683Wq8L9+er1dBjf9nNVuuJNz3tzVerruNOardZF0IsLnnq9XPUi3PV6vWJ1PPV6uIHieerddkqqkfqOer1IzM+csNwGMRBhLUEgiJT4f6x/dB+/i5i3U/swHT+FJXXg1t29FALjOP4tj8/nYnLuA+zGuiKPgv7TrwXNMpZEJ9tBxx0uGTTSBxVTFdjm63XMDw5qtVy5qtV7nq9XfPV6uXN1uvWvz1arlfnqtXvpPPVquQvzVervnq1XfPV6uxz1brv4c9W67+PPV6uQ56tVyvbnq1Xuer1d81Xq9z1erkPhz1WrkBY89Xq7LWHN1qsZltz1aqM8vLVWozOfHlq1UdpLc9XqjvLzdeqFLUBfHnq9TRUV3gDy0V6mmSodzry0Vqo5bXXnq9WJpQBa/N1qoMlT4LxyKbJqIWLd+Wqtda89Xqxl/Dm69WNm9nPV6sRfnq9WBpNOer1R3mtz1bqJJP7eamt1Eee45qt1GaTw56t1hLjvz1erCXNrk/Hnq9WMyX7c3XqwNKPbfnq9UZpGJCpcltB4k/AD489XqA/rF6h+jnQWnLdS8ZWOvK3iwukUVGIS6afoFNoVPi0rIB315utVUx1o/EE6y9SBPgfTZf6k4JJdS1PIJMSlQ/8W1lrRbh3WED/AIkeUmvURNIFWeSoku8krbpJJGLSOx13PIxLMx9pJPNVupCtsOnceI56vV3Y9z9A5qvVkSIn3rWHx56vU5QRDdY2J7W5qrVPWMn3Tp4ad+ardc1VF95jcm+puBz1brmF9njbTvz1arOkTX2uNp0797fVz1brlu02J3J9l/DsOerVdDZcXuD29pP035uvVl3m1gNSPHnq9WQjUnU+GnPV6sqgv7zEAeP9nt56vVyOwCyr9P8AR9PNV6uBcbyO4/Xvz1bry62LEnt955qvVwcbe5sPZz1brJG1mFzcDT6eerVciqlSzD2frf6Oer1YWYg6m9tD/bzdergzjsnY/rpz1arAwVQdLnwPPV6uKsGJHjz1erpfYv0m3f6dOer1cdrHVfq/bbmq3WRQqtbuL9uer1ZpBI5CrqB8LD6uarddKBGAQfePiPbz1erk7Ko7356t10ZFeyldR4/w56tVyLDQAnW3PV6sTOLAE9yT9H189XqwOygkjuDzdeqO8l/fvz1arE8rnVzbx5uvVwBsABcDw5qvV4OAbGxPPV6sqK20MdRe9vDmq3XdlBCsdb6c9Xq4Odw18B/bfmq9XQUSPukO0Gxt8eer1ZV2Iu5r6eHt56vVxd18NB+vjz1brHoy6WHN1qs5sQRa3181W66pqKrrZBHTRtIx0sAfzPPTFeoR8C6XY1iW2Wt/QobXv34nU4BVwmhwy/09y9gSCRk3yCxu2p+7w4jU4VU8BFLSR9qbadBGnwHt/hxuvU2PViMkE273F/28tFVrwrwCQB+vtPPRW5rG1YrHce9+3hz0VqajSVAve3wtf9bc3FerBLUoilpWC2Hie45uJrVJXE874PhhsX8wjwB/bxQlommi4BQW4z1KrqoMtJaNR944YoYA20kU4TQN5gz3RwEzYlU3bXQG5P08WAAUnJmgUx7rCiFo8KXXtu/oHLRVaB3Fs5YzjDM08jEHwB/LjkVWaTJM0xLyHwvcnm61TZUVUqAoGt7T4/VzcVqaY5qks13bdy1UqO8pkNlFr6W56vU74flvGcTI+XiITxZtAB9fKzVgKW1Bk/CqQCTEZDOx/cjF9fp7W5TVV4peYXg9XJpg9GIFP7xG5vZyk1eKXuFdL8QxF1mxGRnH+sT+XGyauBQkQZOy1lym+bxWaOBEFy8jKo/M8rNWikDmDrx08y4jU+DI2Iyrce4NqXHtc9x9A5qK1MUAWZ/UDnrMLNT4a6YdCdAIR71vi5145FNlU0FeH4glRji1mOxPia2bejSMGbTvu7i3fl9lUqPib4C87zYMJY4yxtHLZmUezeO/PV6o1FG8suwjT2c0TFeAmncRAE2H6+3jc1eK4iB5W7W56YrcTWaalU00gb/Cf4cb1U5prnQRxrRREf4BypNWAipYa3K1aue/Tnq9XQLNqPDmq3WEut7c3WqjTUcVYbyjt25sGKqRNZlVY12roBzW2vV1uPN1aK656t17nq9XIDx5qq1y+PNVquwOerdZVjduw5urVkEcY+231KL/AJ9uerVZQltYkA+Lan+jnq9WUq0hvIxbnq9WeOndvsrbnq9U6LD3bVuer1OkOHqupH389W6eYMKmkG5UNu9zoPvPNVusFRX4FhjFK2pQMP3Y/fP5ctVajR4/W1Z24Bhryi9vMm91eer22uc2G5mrGMuKYgYYzp5dNpYey/KzVorlR5cwVHD08G6U/vSXdmPt17c1JrcCljR5PxfEAAFZY9PtEKObAJqpIpc4Z07oqdxLVuZba7QLD6zxwIqmql3R4LQ0YHkRKpHjbXjgSBVCZp0EYGnL1WuYTnq9WQR89Xq5CI9uer1chC3PV6uYgPbmpr1Z0pie45qa3U2Kj15Wa3TlDSX8Nfjys1upyQC58QeUmt1n8kql+3xPNVuuKQRd2vbv7Oer1c2AAuBqv66eznq9UN3J1JJsb2/X289XqCLrDStU5Drwn7qqxt7Aw1PHk7aqcRQCenqRf631NOO8lOSL+0MDx9eymEbaOhHSM/up4fnxJSmmvEsbwHAot+KVcUOlwpYFj9Q1+rmtlbAmg0xXrNgNMzQ4RA9SV/eb3F/pPGyqng2aDjE+q2ZK52SFxAjA6ILEfSTqbcoVGlAbAoOqqtqquTzauRpG7ksb/Hx43TwwqE0lwSPDv7eardYWJG5b2udNfDm69XAKTrb7On9vPV6shisAzkduw9vNV6umWBTtVSx9nhz1brp5Y9uy+wfDvz1eqOkxDg23EjQdgBz1arsebYsoAvb7uerVcVpNwu/5/t56txWXfDD294/DXmq9WextZdB469/ZzVerhuLfbY29i+z2c9W6yfMALZVsfhrz1brgsk9RIVhUux0sBf8As056tU90+XcRnUB9sOgvuOuvsA15QmKttpR02TI44vPO+ZreA2r/AE8b105pp0w7L9cZPJo6UBhpoNfpv35orArYQTsoQcI6S5yx2RIo6dmLW0a4H18QLu0J40YIs1r4UNmEenWGhRZMz1kNODYbEs7a/AdtOEy78n7RRyjLwPuNCFR9Psj0LLT4JSyVcgIvuUW+mw8eFxfWraaMAwhGwUNuR+nOf6mUrlWiWmMlxuEW5hfvtuDY8aWsHbjVwgjZhRvOmnoH6odQq1HrYKmpLkXMgbaPv04kU8BspwIjaasIyd+GpkXJFCMW6pY1h+ExRWJjLq0p9o2jhUu5Kac0asBSwr89+gjoPhjLSxDE6mAg+dUSJDGdupspO4i/C4qce+0GlIb0bSBRTup34zHTrJsT4X0qp0pRGTsWghAI+mY6nhqzl7y8dlJHH2kbTNVrdVPxXetvUWR46SoniifsZql3Ov8Aq3tw8Rlf9IzRab9I+1NEzzH6oupWaWY4xiszhv3RIygfcQOGqcvQnhSJV6pXGgfxTqTi1czyTVLsf+JEn6vhwyRbpRsFIFPFW00i6nMVVLclybAWudbd+LQgUm1mmCqxmQr+lYsT4KLfR248EgU2VGmOatkluQpP9Pjx2KpNQpZi/uuLW1sPy+vlq9USRRcuzC58b/rrz1arE3l+AJPhb9e/PV6uOhAYL9/jfS/N16uOxyd0XuqPZ+evs56tV0GBBvYWvfnq9XhtPvgeHs5qvVguQbXuf10vzdarEkeuguL3tb8ubqtdTOLXFj30v9x5uq1gvJIAqj3rd/hzdaqbDEVSzNub7+erdSvKdgFL3v8A4dPp15qt1miUiTtdWNr/ANNuVq1Z3VU99B2Hfw5qt1//1rRrflwA0Mq8e9+/PV6uPjr9HPVuu7DufHnq1XVvz56vV1489Xq483Xq7Ovbnq9XVhz1ergQLW5qt1jZQTz1erGV8R9XNV6uNu+nPV6vEAG45qt1jdVK6jm69TfPQQzCxHPTFapNYjlamqbkqPpHfihLpTTRQDSDr8o1MDE0p09nDFL4O2kpbI2UmZoqulbZURnisEHZSciK4LKjfTy1arJe/bm69Xteer1evz1errx05utVxJ00PPV6uvG3N1quux05uvV1zderifjz1arjzdariSOer1cG5uvVwJtz1ergeer1cCL83Wq4t256vViPfm61XE89Xq6PNV6kHm6fEYEDxllhsblASb/G3Cl8GeqrimXKcuJNiq1ILmNxdu4Gmmt+UYBmtUKYbW54d1WuW8Hm61Xr89Wq7vpz1brjfw56tV7mq3UOppYKuMxzjcLX+7iR5MirCpGH0UFLg4aKJQWfVra/AX9nENucauRXamw4dU1XL4c3Wq9z1ervTtz1er3PV6vc9Xq8Oer1euPHnq9XuerVd356t11z1eru3PV6vW56tV1bnq3Xfw56tV1bXnq3XXxHNVus2HVeIYJViuwKpkopQdxMRsrH2PGfdYfSONLQlzBQmnULKNhodsrdbUjkFNnODy2Y2FTCN0Yv/jT7Sg+J1HA47YkGUY9VHjd2FYKwowGHYhSYnTLWUEqTQtqHRty/fwlIKTBo024iphKs20HWwPPVquitze3N16o1nVfeNzr9HPV6sOgH0+HPV6utoI/Lnq9XHda47Hm69Xdja/1c9Wq7Ykm507eHN1quF/G4056t1wuCdvh356vVxHci1uardclJVRr9BP8ADnq1XZFhZx483W6yE6a6A/rflqrXAtY28P1789Xq5MTbXnq9WO1hb2c9XqxMLjmq9XDXuOerdcTcH2ez6+ar1ctRrbtz1brnqxub/dzVeriTrcGw56t1yBOtu3hz1erIjePfnq9WZXJN7+z6fjz1erMJD2va5+/m61UeuoqTE6U01bGsiNoQw0+o82DGyvRNBHjnTeWFmly6+8DUwv3F/wDA37OK0uztpgo6KDCogqKeQwVSNG6mxVha31cV0zURiwFvZz1briTYbh256tViZgPC9v115qt1ia50+7nq1UcqSwB56vVwJI1+vmq9WMXU3Pfw56t14m9/1+vnq9XRPYKbe3mq3XgNwIPj+uvNV6uOtvd0+Nuar1di9h8P489XqzxTPGNym1u/NRW6dqbEPdCv39vKEVanNXWUa9+1+UrdZt/181Xq73Eggac9Xq9cnubc1Xq7UW7d+er1ctbW56tV2SDqup56t12G1v8ARz1errc32SdOerdZd5XUDX2c9Wq8rEN9I5qt1k3W781Xq5g6W56vV15lvH2c1W6683TTnq1XvON7jnq3Xt58NOarde3n6+ar1Y2e3Y89W68Cfo5WvV2Gsb9+erdc7+PPV6u9OerddgntzVarsA3t256t1yt7eer1cwANDzVerzAnQ89W6xn/AFe/NV6uNz356vVkVTtvz1eqQqga89XqyBR256vVzAPPV6vWNrHnq9XPS/PV6vbuer1d7j4c1Xq9fnq3XZva456vVwLc9Xq4ltdear1YmYnTnq9WF39nPVusFyzW725qt10iAAm/fueer1ZkG1bd/iear1cmAIseerdcgfC3NVushXmq9XYB56vVmUDmq9We3PV6uz25qt16/PV6u93s56vVxJIHNV6sbG456t1jJPNVuugL9+er1ctvNV6uYQ9/Dnq9XMR6XPN16uYVQOardeNhz1ergSO9+er1Yy4XvzVeqO0hPbnq9WIi/PVuuQjHPV6uewDXnq9XW0D4c9Xq6+PPV6ujz1erq/PV6uJ9vPV6vAE9uer1dhD4c9Wq78skc3Xq5iLnq9Xflrz1ervaBpzderl9HPV6uOvPVqvAW7nnq3XBmA1PPV6orzqO3KzW6hvVfG3NVuojVBY6c9Xqx72Pjpz1erkqk6Hm61WXaANOer1cS4Hfmq9WB5R9PN1usLSHt7ear1cRuI1/W/NV6s6i3jzVbrle3bnq3Xe1m5qvVnSmPdtBzVbpxjVFtbv8eardcpJPA81W6wSzKigDvzVerAtVIfs6c1VorIWkca83Wq7MLsNRzderitKd3t+HPV6p8UccerkD6+erVSTU0iDvu5utUTb1TVmD1VPQ07xj5iAPISf3EYgE28SbG3CO6MkUdWuw0TPB+rOZ4amnwHp/TRvKzs8krqWWNSe7273NtOEa2RtVR2lZ2CjYZUpcwYY1TmTH6k1dfWi4klAYmSQaQoB+4vew7DThc2oE4UpcGFIf1MZWkwLKGC0mDO2wC3mFLKXkbe4AHYkk2HhwUDHHqoiBohWKwRwUcOHUqhJp5HSNST31LOzeOnFKTxqqhR1vRpUYVSYfjODv+kr98MshCjaY7bQU3a6Hv9XFSDJpC6MKOr8mRKfKNoJldZUP2bkWDID2J1v4fDigikgNUldRMhJ056pYxJmAlkoJAlKoH+UjkO5HX/gTb6eU1SNIpakY6jXClpM65irBPWVHyCSuGjjQDci2F7ntcAfVxGopT10sAUqjtel3I9PR5imxujqDMaVSjsz73YyLYXJ7X1NuMtErVNVeIQmOmrElgUUlifDh1RJVHnrrynlfqN6goYsVlmCYdRx0UnlMAVkF5CTobhd2vH2rotAhNbVah0gqov2CemenxbFKRumclRU1kdRCEhqmRUl2sCxWQ22gC+vbjqcwKjpUNvRVVWISJSdnTV/MEzwlCGtZUBHfsoHEFXoUcErJHQC9rAac2BVZpWRVD7rX5UitzTotW6rcnmorc1wSpd23E8rFemnqjrGDHXlYrc011FU71BbvzUV6aVNPiHl0gjNu3GSmnAaADP2YEwrNNCaiNyFDsiqDq+m0NbwN+AS+ELoW2uKKDvG6cVFcJ8Y3SSAOyo2oQBdxCL2Fr8JYo0oOsIzphxx96KJjMKOJppFGpuNCNP3te3sHFWgxNNE0HOeXpKuMZgxEGl8u7+S7bkjuLEq3tIsdfbbi9kRhTKjS49LGNyVWasX8ymKRTUm9Cw94bWIAN+1wdOCFgQfSia4Mgeda+GbcVkTNeJwwhpEWrqRuCHv5rWH0jklIT4R5UB1nE1YX+GfiUB6wYrHVKVLYVMLMpBv5iG9jrxFcCAKUs8avcoHozFp/DhdSmp7/ACrDU83Wqgt8urAEjm69XlenU3Vh9/PV6pkclM3iL83WqkBYD+93+PPVqu/KhPjr9PPV6uSxKDoeaq1cwtjytbrxvpzVbrvew7crW6yLICNRzdarnsVhodeer1cWjYD3hcc3WqwNAjfZ0PLTWoqM1NY+8OWqtYmgPhrzderh5JB7W56vVzV5I+/N16pUdRzVeqZHUX8eer1SknFtTz1erNuVhpzVerjzVbr3PV6vd+brVcbW56vV4c9Wq756vV0Oer1e56vV7nq3Xieer1e56tV7nq9XE81W64G/jzderj489Xq9fm61XYOvNV6u93PVuvXvz1erjz1arrnq3XubrVdhuer1d305utV69+br1cCAeer1cCo5uvVjKg9+erVYDGAeer1YirDm63WI83Vaxkc9W64G/PV6uN+erVcCx8ebr1cdx56vV4MQeerVZBJY3PPV6vbweer1ct3s56t17zD489Xq7Dg89W67uDz1errmq1XXPVqu+er1etz1erq3PV6u+br1cSLjnq9XAjxHN1uuHNVquuar1dfDnq9XRBPN16vAW56vV4gc3Xq4n2Hm69XDm61Xuer1cX7c9Wqw89W69z1errnq1XR5utVwOvN16uuarddX156vV6/PV6vX56vV1z1br3PV6vc9Xq9zVer3PV6vc9Xq9z1er3PV6vc9Xq9z1er3PVquubrVdc9Wq9z1errTm69XXPV6ur83W6656vV1z1brrmq9Xuarde56tV7nq9XXPVquuerVe56vV3bm63XfN16vc3Xq4FgO3PVquHfnq3XYBJ2jXmxjWpoYMidLa3HWXEcZBho7ggWs7/Af089MVWjOUdDR4bSR0WHxCKKMWVQBp4X+J5Q416pgew11056tVxYszbew/h8Oer1druLW1Hw56tVmGmn1ctWq9r4c9Xq7BAW/N16uaEgXbnq1XMEf389Xq9rzderKbj6/DnqrXNR72njzdern2PN16sove9+erVdX1+HNVuuvDTnq3XHx1Fr8rXq5i6j4c9W677n+3nq9WaNfEc9XqhS0ld/NlrFqiKUQmM02xbGTdcTeZ9q+33dvbx781jVsIrlVVUNNEZqhgkaalibAfTzYEmBWtmJoGcz9RZZ3ajy621LFTOQQx9uwHsPideCRiyjFfs/GiR264J9tBTYkksSSdSTqT9PBDRNtrlt5uvV3bm63XIc1Wq5c1Wq9z1ervnq9Xduerdd63156vV2OerddgePN1quduarVe56vV3z1er3PV6vc1W6756vVy5ut13356vVz56q17nq9XfPV6u+ardd6jvz1briWsObrVYHl5uq1HZzy1arAz83WqjvJpz1bqHJOF56tU1z1yqNDy1eplmrHk0GnLRXqhljzdarE0gHfm61UeSUeHLAVWahySlu3L1Saw+8Rfty1ariTz1arGz+HPV6sTPfnq9WFpBz1eqO8otcnnq3UKSoA05qt1CknY6nmqtUVpL89W6wF+er1Yy9+x56vViaQAe0/lzderCZLgk689XqxAu7BEBZmNgBrc/Ac9XqA/rN6iOj/AEDpd/UjFdte4JhwyjT5iukI/wCOVO2Jb6FpWUD2Hm61VTXWT8QXrF1EM2D9OY/6lYQ11LU8glxGVDofNrCLRAjusKqP9Y81Neoim1vOkqJ2Mk0rFpJHYvJIx7s7vdmJ9pNzylervcu0lO/t/bz1brhcMfG3PV6s0cRFx4eA5qvVMipbjWxAvz1bpwjiRVB1J+P9HNVupwcKNP4ft5qt14Aa30t7Bz1erkpUC6G/8deerdZLsw2/l+f6nmq1WRFVBc6jwHe/9PN16vM5ZvcFvDnq9XPYqi1txPjzderIL2vt0/jzVerMWsgIt43+rx56vVxZlZtDp8f283Wqxlm02mw8f1+HNVuut1lNtPG3s/v56t1kDs62PbXtfmq9WMe8tywB7dv6Oer1cwwRbINPj2156t120oW7HQa+Hf4j4c3WqiPJeQ+I9vPV6uO7xe9v29uerVYWJvf4/Vz1arwksNDYdrW/jzdbrIt2QMdLa+z7uar1cBbcdtxqOerdZ0Dd9B3AY81Xqkbt3u9h2PPVusV410Fuar1Y3e5uovftp+3nq9XlcA9wfq056vVz3grcjQ/r9XPV6osklj3v7LDnq9UdiWOl7mw/bzderCdtrA3Hj/T9/PVWsMkkZF9fr56t1w+1p2F/1+/m61WeLy194638Lc1W6yiQm1/HsfHmq3XhIqElySOwIPt56vViRt7FTe9wT7Pv5qvVIJUdtb/Hm69XTMA30XP0c9Xq7p6eWoYBEaU9rKL/AEDmq3S2wvIuP4g+kIjU+LeF+NFYFWihNwjpTSK6y4pIZSLaAacTl2rhNCjh+A4RhEdqaJVt48TFRNX2VlqMQaIXXQX0t/Dmwma8TFcaCqEsp85gSfjf6vp5siK0DNOks1l2iwPG6tNJbEZ4YJCSwJPs14+BTZNNorlZ9NfZy0VWawVGMU1NFuqXVbW0/hzema1MUHuM9TMPoFZaaxPiSf48VJZnbTJcjZQLY/1YWYsjzs3wXsL8XpbCaTFRNBHjXVampwboSRf7R8fo4oimTQQY91WxvELpTnylPs/geORVJoM6zFamqk31ExO7v+3l4qk00S1VOguz28eeivTTfLi4AIjuObiqzTdLiM8urGw+HN1qa6p6avxB9tLG0hJPYH+PK1ulNR5SlvbEpFivrZfeb7hoOamtxS/wrL8QITC6O5/xyC5+kDmqtQnYV09xnEyBUEhb9hoLfVxkmnAmhUwrpnhmG05nrtqqupLEAD6SeNzTsUz411V6V5JLRwziunXTZTgPr4Xf7PPCtzFAPmn1L5nrQ0GXKePD4uwY2eT7+w+7m4quqi+YvmbFMeleoxyolrJnNw0khsvtsvbXnqptpkRZKmYRoLs5CgD2nS3N1qswhaJ3ikFmU2P0/TzdarJGzxe9GSpOgt8e/PV6pENJIx90X+rtzxMVuKfKOjMJ3dieMlU06ExU/wAtRc8amnIrjcLqOerddMxdCPaDz1erHSRSCnSIC5AA56vVOFPt/wAofqHNVuutqAFlXt7debrVR5XZ7Bu3s5qvViKgDm61WSPTmq9WN9ObrdcObrdcwNOaqte2jmq1WRUY89W6yBEvYm/0f083W6yBGuQihQPE6k89WqzLBu1cluerdSUp2OiLz1epwiw921bnq9TlFhqra456vU902DTOA20Ip/ec7V+m55qt16WvynhMvl4jV+dIrWMdONxI8fe5WSdlWrnJmirklJythS00ZBAlqTuNvb73jygSeNWKuimuXCMSxuQzY7iMkl9SkQ2r9/HtlN7aUeE5ZwygYGipVZiPtW3N955SZq8AUuqTL2J1RAkTYnx/o7c2Ek1oqApRU2SaQtumu3wv9/1cd0im9RpWUeA0dIoWGNVt2sP29+XGFN7aeI6RR4c3XqkLT+wc3Wq5+Qebr1cxTnnq9WQUx56vVmWm5qtVlWnB56a3WUU2vbmprdZlpl05qvVNipbmwB8e45Wa3TjFRsSAB+vjys1upy0b23Fb20I/YP6OVrdc/l5FFwtjzVbrHJFKL3UixP6nnq1XAwybe3cX56vVFMb32vr8e30duer1ealBXc5Nhrce0dubr1BX1KxzLUOVsSwyoqovOmgcKiHcS1tNBe3LTVook/TXNdTlTMiYnSxLK/lSIFe4Go7m2unFKzApO2JNCji/UzOeNL5U1UYIj+5ENot7LjX8+F5VNGQSKRRdpX3SEuT3JNyfrPKU9WXZIp2vp28f115qrVkEZYge2/PVushiunvGxHjzVbrEvkxdzfwt4Ac9XqjTVEIWyDaOwt318Oer1RJKiKMBe5OptzVamvJKxfckZ07k/wBvfnq3XYjmlJdzbcD2GnPV6uccKhRfT4nv9XPV6shARLFb/Ed7nnq9XfmJDdQR7dfD4689XqwmpAYAa2Gn9J5qtVHkn96ye7e3bnq9U6lwvEq1R8tCzA+PYfTc81srdKWkydVytuqZFQ+xPeOvx7coVVfTSnpMmU6MAsBk2/vytp/yCON66cCCaV2H5JxPE5RDRxOwHdIksLe0kcZU8E7aeSwV0MeWeh+LzbWmhWlU6F5Trb297jhU5djhRw3Z9NCxB0syNgMXzGYsVEzr3ihXcSfgew4Vm4WrYKNU26E7aeqKryThgAy5hZLqL+bL7x18RxGrUraaWJ0p2ClTTU+bczxpSYZC+1QQqxR2tuPbQanieAKUzNGn6Sei/PGeWWux0Ckpja8s7WHtOnGisVU4VYVkj02+lvphGKjqDjqvJELlIAurewMxtp8eIlLKsBWwYqbj/wCIJ6NfTvG9NknDaGpqogbNPad9OxCrcDl0WrruwUnW6lP3Gq/Or/42WeMZlmhyDTPTRyHQqRClvgq68OW8rUr7jReq+Sn7RNVo9RvXb19z/NIa/F3pklLEiFjfX/WYk34cN5a2jrpAu+WrZhRVsazpmHME7VeM1k1XIxuxldm+rU8N0NJRsFFanFL2mk+2JTB/tbSR9fbw+HHYpqaw/OPvtvYn2A83FerozyMCPAntz0V6uLVUgJUnQezw/s56tVHMsg01YaePflq1WJ5CPe2k279u31ctWqiuzN9o2FvD4fx5atVg8wOfdNu+v7Rz1erG2xVC3Bva2mn1c3W64iTv7D3t3+i/NV6ovnBmsy/G9ubqtdNMrWNyPaObrdZWCk7SSD+v581Wq5kMCiJ+fPV6uLJLuN7AHw+nxvzdarlYaKPdB9nhz1arpoYv9zGg7fTzdaqOJPLlFxe/iD/Rz1aqRuWIbgDfw0tz1brOJYZPt+79fK1ao61AAKohI8Ce/wBOnPV6uB3DSTX4c1W6/9e0a1uAGhlXK3PV6uPsI56tV63N1uvfHnq1XEiw56vVxPe3a/PV6vWP089W66PPV6ujY89Xq4k689W64n7uar1cCnhz1eriUF+er1cNpU6c1Xqx2toPDnq9XWhHPV6sUkMcgsRz1epnqsDpqi42j7uOBRFVKZpEYnkyJhuhGw/Di1L5G2mC2KRlXgWJUWoG9fhxclwKpKUEU0+cUNpQVPx4opqswdW7a89Xq9YEWB56vV1YjQc3Xq4fDnq1Xubr1cCdNebr1cb/AFc9Wq63Hm61XE89W64n2nm61XA/Hnq1XR5ut1jPs56q1wJ5uvVwI5uvVwPe/PVquBuOer1cTY9xf+HNRNeqSYo3pNyABozrYdwex4nHhVFObRUUi2nFVN11fx56vV7cRzdarkG56vV7Tw5qvV7x56vVFqZjTR+dbcARpxI8rSKsKfEkjFOI30SRLj4N34WoMGaeNNEbqw3Kbjh9Sest9dOer1dac9Xq7B5uvV489Xq5ePPVWvc9Xq9256t13z1er3PV6urDnq9Xu/PV6u9L81Xq756vV7nq9Xjz1arojS3PVuuu/PV6uJFteerdOODY1jOXZ/msAqnpWuCQusbW/wAcZ90j8+J3Gku/cKfQ4pvYaHPLvXOlZ0gzfSmB+xqoAWjt7XT7aD7xwhXYkfbjRwi7B+7ChzwnE8OxehXEMKqEq4GvaSNtwP3duEyklBg0aAhWIqZZQNqjla3WJ0H7unhfnq9WAdrdvv56vVxYC+njr9PN16vH2fUOerVd3sLHvrzdari+gsPC3jz1brgdWt/Hx5qvVwPu6m/fnq3Xak+PPV6so72HN16vXsLH6ubrVcD21tb2c9Xq6Pb2dtOer1eJvodDz1erGW0udb89Xq4m5Nj49uer1dGxF+3NV6vNqbH6O35c1W65AkaHnq9XQsfs+PNVuvdjqe2g56vVzQsNO/7eer1ZCQtidT+unN16uZIUfrfnq1XISXFj29nPVuuSkrqg+nTnq1TVjGB4VjkflYhECddrjRh9fHEqKdlVImgVzDkTEsKLVFF/pMAubj7S/SO/3cWpcCqZKYoP3Vh2H6+PH6arDqBu/Pmq3XRIJt8b/wB3PV6sLEk7h356vVj1AuT25qvVjdWtZeerdYiWt8fbz1eroEnTudb/AK+J5qvV2GsQo781Xq5dhe5v4fHnq9XQe3usRr7Oar1dbr9uerddbrCwHbnq9U2Gqkia4JHbvysV6nqGsSXUG3bjZFWqcCSNf1/t5Wt1zv4nx56vV64Hui31c1Xq9cfXfnq9XQLk6Dnq9WQez6Oer1drfx789Xq5kqDu8fbz1erozC5AHbmq3XvNYjUfXzVeroubd+er1d7r81W673DuOer1crm+vfmq3XW6/bnq9XRfx781W66vr8Oar1ZRcn3eerdc1S2vNV6uaAA356vVyFuer1cwR2tzVbrsd+3PV6sgAGhPPV6u7c1Xq5Hnq3WMjXmq9XrAi4783Xq7UH6Oer1Zwvhz1arILc3Xq5bh256vV12vfmq3XW4c1Wq6LE9+erdcbm+vNV6uwfDnq3Xi556tVhLHt489W643Pfnq9XVx4689Xq4kX15Wt1w22PPVusgQntzVermEv356t1zCeHjz1erIEJHNV6uYjv356vVzEXNVusnlfVz1arnt05qt13YW056vVjJ5qt1xB1sfHnq9XmB789W64W9vNV6uQUdieer1cvdH2eer1djaBYc1Xq73eznq3XRY89Xqxl256vVwLHnq9WMtfnq9XE+9zVbrvbrz1ersCx7c9Xq5AHnq9Xe0256vVxKHtz1ervyrix56vV15duer1e2C2uvPV6utg5uvVzsOer1d2vpzVer3xHN1quteer1eIPPV6ugNLc9Xq9YAc9Xq4Fwvbw56vVFkqABqbc1W6bpaq/bmq3UBpGa/NVuuIFzr4c9Xq5qCe3PV6sgCjm69Xi9u3PVqsZc9xz1brGSTzVerERz1er22456vVlRD481W6mR07PoBb6eVmt1IEEa+85vzVbrkXVdEFuarddBiR73t5qt1kDEaAW56vVjZXf281W66amc23aAfHnq9XSmli+21zz1eqV89CBZRz1arHLWsRoLc3XqbJqmdjbcR9HN1qscbN3OvN16pit7vK16iU+rbLGIYpLQChYwxViPTzSk6Rhff3G2p0Onx4T3B0GaOLfxCKAugq8J6dUyYDkyk+ZqUjIsDcszD7csh7E9zf6BwMrl3FVCFPgwFDV0uytnPMWYv51nOd6qd4wsUQXZHTC1ykSjv3+0dTxlKkzCf31dQMSaM91Y6eU+bslPl5tJ40V4Xvqsqe8v39jwXIb8FBYuQqqbMQgvmZaKpBjeFJLA/utvs316WseNjAUtOJpuy3mTG8o53qsWy3XPBUwCKMrf3SD7xVh2YMeKOApuJNWndJ+uWSeo2G01HUTQ0+NN+jkpS376qWcoToVIF/wCPFSVztouW2U7Krx9WOKYcvXOvhgd6memCKEc+6vmxqUSJR3Ci/wBZvyoEzSlJgCgSko82Yp5bVcpoaNbRBIiPNk13PubwHtt4DjMpHXSiCaNT6Zes+W8r9QpMlSRgUuIPFG1Sre7HOPdXcO7Bha58DblUgoxNNuQvAcKtoxGRqDDJKyGJp3iF1jW12PgNfjxeTAopGJqozrp0uXC88GDygGrqaSoqaktcRTyszCMFrkhQAPb48KFL0H5UfNjUKQXTWPMGU8ewuvpZWZhLTLFG7X3+9tcAan3gdPz57XJwq5ThjVq8mHGNjuNjfX+j6uHIFB6aEDAYGWNTfl6rS3hhYi/KxW6yujgbTzVersBlF+eivVMoy9i3NRXqijeZbn281Fbp2aVlsvYcoRVpoJeplatAq4kRueERHXt9ux19tteAPME+OhbZYpotudsdxrNVRV4Pg7NDSxwQRvOttzFlDTLG/feALE+AJ4TJEY0b0lcBp6OgxuBaJQscKOWW32l26kk9zc24p20yaDfM1NPiOKVNVi8hakiKmOMj3QEAPve0+NuGLeAw20wqjBemPEaTGJMaq6JTutDZiLAruIIHwvw9t0wTRLcmYquvqVgOS8rdRsaOUYIYsJw6aRomUb1PmMWe27/WJ1N/hxYVlfHbVUpCRsoTvSbU4hW9ZxictNCgemqot4XZJ5RCn3tuhJNrfDihsxhSZ4SJq3jDTeMDhjRTTu6jvzdaqLJHu0I56vVAeIg2blq1WPbY6ctWqlxybhr35qvVm3eA56vV4OVOhPjzVeqQlfMmncfHlatUxK+OT/KC3K1up6+XILoQearddeXb4c1W67AZe/PV6squbc3Wq5XRu+nN16uWxvD3hzdarE0KMNNObmtRXAxsv2hy1VrwiVhzderA9KRqnPV6sJSSPvz1artZGXlq3UhZyPq5qtVJWovoeVrdZllB1HPV6sgcc9Xq5c3Xq489Wq756vV63jz1er3PV6uvjzVerx9vPV6vDnq9Xr+3nq9XXfnq3XEjnq9XA256tVx+nm69XR056vV4Nz1brsEeHNVqvfRz1er3PVuuJvz1er1/Zy1arrdbnq9Xt/PVqu7305utVxv489Xq9YEc9Xq4EDtzdbrgU1vzVerAyc3XqxGM83WqxlOer1Y2j5utViZDz1erGQe3N16urePPVquuer1cSeer1dFiOer1diQ+PPV6uW+/PVuuQY89Wq5hzz1brmNearVcwObq1cgObr1eI9nNVqsZ56tVwJ56t17uL9uer1Yzy1erjzVVrq3NVuvHvz1er3PV6uifDnq9WM9+Wr1dc3Wq9z1erG4Pfmq9WPm69XXPVquBJ5atVxue/PV6ur89W69fmq9XXPVuvc9Xq9zVer3PV6vc9Xq9z1er3PV6vc9Xq9z1er3PV6vc9Xq9z1er3PV6vc9Xq9z1arrm61Xuer1cTzdarr4Hnq9Xu3bnq9XH4c3W69z1errnq3XXNV6vc1W69z1ar3PV6vc9Xq9zdervm69Xubr1cC3hz1VrHfnqtWWCnnqpVgp0LsxCgKLkk+wePNgTVSaMhkXpTHhwTFsyKHn0Kw9wv/Ej4n4c2T0VWhyXbGoCjTtYdhxqvVg3Ei/fnq9XaP71u3N16uYAvb9fr56tVzBsbfn+y/PVqsofm69XLW1jp7ebrVeF+4056vVlHfm61XZ737c3Wq7UsR3+/nq9WQG7c9XqyLoRbm69XNTuJt/D8uerVcxcae083Xq8WFtO3NV6vC9teardde935qt1ktpe/PV6u0Gt/r56t1mjKlN1/Hx+HPVqkhmfOGF5eQpO3nTEe7Enf/gj+6OLWbdT+zZ00mceDW3b0UAmO5lxXMMt619sQ+zEmiD6vE/E8FjTCWRh7eNB5x4u7fZTBxZSauQHs5ut1yt4c9Xq5gc1Va756vV7nq9Xduerdd7bnTnq9Xe3nq9XYHPVuu7c9Wq5c9Wq756vV7nq9Xrc1W69z1eru3PV6u7ac9W67tbvz1ersDnq9XMc9Va75uvV7mq9XiQO/N16sbyi3PV6orSE8tVaws/PVqsDyc3W6iSVAUc3XqaqiuC+PN1qmSaud77e3LRXqgM5OvLVqsRcDm61WFpvZzcVWaitJ3J5eq1GaTd35aq1jLdx256vVwMnx5uvViZzzderCZAOarVYGlBP0c9W6hSVA7Dmq3UKSoLHmqtURpS3bnq3WBpBz1erC0l9Oer1Yi3PV6sZYntrz1ertUaRwkYLsTYAC9z7AB3PPV6i99ZvVD0W6Eo9JnTFRU4sBdMJw8LUVhPgJFU7IAfbKwt7DzdeqqbrJ+IL1m6jxzYFkJRkvCJbq3ykhkxCRD3WStsPLuO6xBf+JHmpr1EZ3ySXkqJGdyzMzyOzuxc3ZmZiSWJ1J7nla9WMyIliDf4n4e3nq9XEncQQdfhrz1erIiMxBIsDzVeqXFT3sx00P9/PVupiLGiBe9/Zp93PV6s2+1raW8R+t+ardZ0At+ulvhz1eqQoJABP6/H481W6yaNrfTXnq9XIMqj3ra2+8+znq9XIyXW6+PPVuuetgFGp/U89Xq5qhB2m1vEfrrz1erIFFrgaD+I56tVjdgpJJsTc6eHN1qsZY6KR356vVkN27AE+znq3XRN/sm9/1Fxz1erirjvJfwA/o5qvVJDsBZtP4WPttz1brgLgE6H4fsvzVeroyFR73b2C3N16sfZrNcjT7/aeer1cCvvew99eerVcCoIufD+PPV6sL7mby1056tV2Iit2P338f7eerdZwpK2Hb289Xq8VNtDY/lzVbrnbcNToANLa89Xq5j3e2p8OerdR3uSCRY/089Xq6Fr2J8Pbz1ergDvfwP5ac9Xq7ctcW1A56vVjew9nt/U81WqjFxbZGdT2+j2/Dm69UeZ7DU20tfnq9UbeD46/qRrzdarIrFjYX+HPVus7TXtF7P115qt1ySSO3ck3t7Li3t8fo5qvVm8m4FuzA6d/qHNVuupoo4VE0jCKMX95zYa99Pbz1epyw7CMZxoXwKkaRQReeYGOK3wB95vqHNTFaoSMH6WEgTY3UGVu5SMbVHwF9SOUKq9QoYXh+B4QohpIkX6Brp8eJVSadBpSLWoI7qthr8BxmKtNcWrXvsGnY25YJmtTUSor5CR7+nx0+m3w48ExVJplmrAfeZjY/HQe3l4qlRvmFjH6Jmv93PRW67bEaxht3W7XueV01uaSmK46KP3zVxqQDYFN2vx148lM00TQaYx1ElihVVrCJACHKooUm9xYdwANPz4pCBTRUaDSuz9hk0btislTM/gySqgH/AlSDxQBGyqUEWZs8ZWDt8nPVS+7oj+WLN43K91Hhx4CmyaDM54oJJx87TO0VtfLksxPhqdOOxTM0mK3NlC0heLDqVF9jb5D9ZLak8sBWtVJyvx+gqwNlIkDi+sRIDDwuDflqpNJuoqy+gJA5aqVDVoi21wxv7PE83WqUNFgZkRjWxOpP2dzhfvABY/C3KE1aKVeH5Zp5WG2n85rg/Z2qPgBe55SavFCbhGRMYxAhEXy18FQbVtxoqq+mhZwPpJDF+kqbH26afG/KFVOhNOWKZm6X5CUridZE0yj/JRfpHv7LLcDnsTW8BQM5k9TtQEanybh6QoNBNUEE2+CDT7+eitTRcsy9Rs2Zpk3Y7iEs4J/yYO1B9Ciw5utTNIx6pyLRjaP481WqxlWIDk89XqzQqLjS/NV6pMkQazRC30eH189Wqn4fSU8m4VBINja3+L4/DlSYqwE1IShcuGYWAPPFVb007qFUWGnGKerIXOnNVuvXv8AXzdermKeZ18zadva/hzVarl5O0a683W6cBUTUqCGNAlxr7Tz1arNHWzbjJIoOlh2HNVusDSgktYXPfnq9TfUC1rc9XqjMdOerVck7c3W68Rc35qvV2F9g56tV2Avtv8ARz1erMiMey2+nXnq3WYQ7vta83XqlJTsdFHPV6psWHSM1z256vU7Q4aBoRz1ep1WgSBPNnKxL/ichR+fPV6mqbMWXqU+XTu9ZINNkCk6/wDEjzdernHVZwxE7cKokoU/4slG5vz05UmvV02Ua+uZXxyslqGvqASE+rjeoU5ppaYVlmjo3AwqlW6jQslyT9fNAk1uAKWEGU8TrNKgKik97X/LjgSaoVClXh+SqGCxlBkPx0H3cvFUmlbTYVTwACNAPoHHKrTrHRgeHPVqpiUo5qvVJWmHiObr1Z1pQTz1erKKcc3XqyCAEX56tV35Fz7o56vVlFPbw5qa3XMU5I5qa9WZaYDw/Xw56a3WZKUE3H58rNerOsG3Ujmq3WazKNlxbv8A081Nbisu5joCf6f6Oar1ctBb4fffx+7mq3XRZzofz56tVwXbEpmnIVR3LMFHw7n+PN16kZjHVDJ2A3WasFRIt/chG7Xxue3KkxVwgmglxnrxWS3iwKkVFF7PLqf+QRpxvVT4a6aCnGc8Zqx03xGrkKn9xTtS30LblJJp8IApGVe+SKW51Ktr9Xt5sVo7KDLASoxJATbVtfq4ZL2UVN7aERSFB2C4Pt4gozqSNx27jYDW4/jytWrOauED/ETa5v25qr1DlrrksPr56tTUGStaaxW50sfr8TzcVqa7WOocgtoPjzVWrn8mxO+Vifhaw9nNV6s6UsMY/RKB3/W556t1lkMESEy2Ww1udD9Hs5rbWzhTBNmFXlFJhkb1Mp0si3+i3ieKUtztpKp2NlN+IYjmOkYJUU/lu1zt23YfSPDj/dik5dVTX/OcwfbaF7X8F5rQmtd4qlpg2F45jA3PT+Qp/ec2H3d+JFwmliNS6XVNkqlK3qpGmPsQWHb/ABHU8Rd5S3u6fqTLflyItDTqhNveK7mA+vtzRcFWDZNDDgnSfMGNlFw+immvoWZSF+i/YcLFXQG2jNNqTsoYqLoRW4VFuzNVU9Cqi5TeGe30DhebrX9tGIttO2KdHwzpRllTZZMUmUXuPdQn4Ad+U1LX1VeEI665nqI6Rmjy5Qx0sYFrqNQO9y/x42W+mnQ50Vkwhc75zqVig3qHPvE6DXxPiR7eVUAmrgk0O+XegRqpI6jGagRxgaudQfrv48QKdjZSxKJodIMt+nTpzRLVZir1ZkGokdblv+InTheA66cBS0qbbGJoOsY9dPQHpynlZQw/+Y1MV9pUXW/09vq4at5c4v7sKKnL5CdmNFy6h/id9aM0QNQ5bSPDaWxCAalR9AsOHLeWoTtxooXfqP24USnN3XTqjniVjmTG6qcOdUDkL9wtw4SylGwCixTyl7TQcmqmcNI/3k63+J9nHopiajrWPIdrezW3gfbz1brvz9xBA1BPx+/+nm69WR2ZkDSN38PgPZzVbrgCA3mBSut/1HPVqsoMxuwAt9Wt/wCzmq3XabY1Yg6j+Hw56vVh37tFBN7EX5utVxbcR7xCi3wP02HPVqsV4mtaSw+nW45atVgIiYBAfH3vh8fp56vVyaNdtlvtPs8fhz1bqO0TLrYAntfXTnq3XIRkXEpAv9X1c9XqwOqXuvt9v7OWqtdoqsQbfd35uvVkPlFw5F9vhbmq9XpJQoJ8B4jnq1WITXuQtr+PPV6uAk3MGYX+j8jz1VrCZrsQF+sn7rc3XqjGWbuAB8f18eeqtSSZDF+ke976f0nmqtWSn8pTfS1r/wB/NVYVMOq7YwANLk305WrV5YkQH3tDz1er/9C0fdY68ANDKu7c9Xq6J9g5uvV7nq1XQHiOer1cTa/x56vV7t25uvVxsPr56vV7vz1brojXTmq9XRBHPVqujbnq3XQF+3fm69XVvH2c1Xq6ZRb2fTz1erCygaEc9W64smvfmq9XAqfu56vVx8L89Xq4Mi+zmq3UKWgilG0rzcxWqS+IZXpKkEhQT7fHihLpTTRQDSBr8nVFOS9MbfA8XpfB20lLcbKS08FbSNaoQ/SOLQoK2UwQRWNZlYWHLVWsga/PV6vA35uvV6+vPVquJ5uvVwOnN1qvXHbm69XC9+3PVquPN16uJ9nN1quB56tVwJ5uvVjJ5uvV0Tbnq1XAkHuOer1cL+znq9UimlSN7P8AZYWPGFiauK4vBIoZwLqpsSOXCpqsVHPHarXHvzder1zz1er17c9Xq7DDmq9XmKMCj9j48RvCRVxT1HHQy0McsROjBXQ6gH2jhSmQafpuqoxBVPGosLntw8bMik5rB48frVe56tV3z1er1+er1evrfnq9XY5uvV2OerVdgDw56vV7nq9XY789Xq9z1ar3jzVbr1ubrVd81W67HPV6vc9W6656tVxtbtz1brj9PPV6vdtRz1eqVhddiGA1v8xwOoekm8TGfdb4Oh91vu+vjK2w4IUJp1CyjZQ65X62KxFFnSEReyqgUshH/Hkf2lPxFxwgcsSMUY9VHTd0DgrChnwXGqHHKM4hh0qTxFiA8bBhceGnw9uvCQgpMGjUEHZTmw3KSvhzVbr1rC4783Wq4WFxp256vV4g7SdebrVYzdhr38Oer1cDp21vpzVbrHYAkDv4c1Xqyrc+7bS/PV6uxa/6/wAObr1dm5HN1quG4dj256vVjN7m/PV6uybjTm69WMG3ug9/1vz1ersg3t35qvV7Um1v19nPV6uzc9jzVbrrXX4c9Xq7Pc3PPVuvWF+3PV6uS3At3Hw56vV3Ypbae3Y89Xq5KSTY9uer1dbm9v0+3nq9XYYg6d/1789Xq5K5tz1erGZDa2mvNV6kdj+TcLxpTNEBBUd9ydj7Nw4+lZTVCmaBjGcs4pgz2rE9wnR1F1P3ft4tSoKpgiKTDJtNmuBr2t3+vwv345TdYiW17eHPVusTEdlv9/b+zmq9WLcVufA+HPVusjLpu8DzVeriwJOvhz1eqPuCi3YH4c1Xq7INrMbm2vPVuuKkmzC1+er1eLG3sPPVqui5Bv4c1W68Db489XqyrIyEEaa89Xqd6avZhZvr42RW6ekkVgNb8bq1ZdPu5qvV2dt7+J9vPV6u91tf2c9Xq6abaLDnq9XAMB9fx5qvV4ve/jz1brrcTpzVernuJ56vV7cDzVbrmCCPhz1ersP9/NV6uwzHQa89W67AY6W7crXqyAXIN+brdZlW2pH089Xq5g2NhzVernre3fmq3XYG77OvPV6uwPE89Xq56eHjzVervd9XPVuud79uar1dC/ftzderu4HY81Xq4Eg/Hnq9XEPbXm69WVX8z3h356vVkW9zfm61XPcBz1erouT481Xq73Hx5qt10NdOer1dgdrjmq9Xjcc9W64ltear1cSddOerdcT4356vV4eznq9Xe23fnq9XtvNVuuwvNV6uYXW3NVusgUduerdchp4c1WqyAjnq9XINbnq3XYf2a89Xq8ZCNTzVerEZWtpzVerGZWXW/N1uvBiTzVerv4c1W65nnq9XgOar1cgBbXnq3XrG+nPV6vbhfXnq9XRPNV6uF+3PV6uNyeerdcdp56vVyEfPV6sojW1zz1ersqvb2c9Xq70HPV6vX156t14jnq9XXx56tVwvc89Xq656vV3/AB56t10b256tV7sear1dGw0J5ut10GHieerVdXHNV6uJkA56t1jaXue3PV6or1SjS+vPVuoUtUx0B5qvVDLFvtHXmq3XDdY2PPV6uAsO31c9W65C/cc9Wqya205qvV1qBrpzderx1vz1eriFuD4c9Xq4lAdeerdcLoDb2eznq9WZELakW5Wa3UqNVB0Fzys1apFmYXPbmq3XiPbzVerC5W+ptbnq9XD5inBuzXPw56vVk+cS3uRlvieer1YpKuoOikKPhzVeqDK7yfaYnnq3WJAL3PPV6pik2056tVkO4j6Oer1YjCzc3Wq5JAf3uer1To0ULz1eotfqZp58RyxR4TCdnzlR5Zcj7A2+89vgPz4TXmEGje0xJoCsmUmQcFo5IcUrI4kiZY185vecJ9ssf3ieA50qVQqQAKMdl7PK5kqqHDcg0pWnmmVKmvkUh5FuT5cEXdV01Y628AOaaEKiqu7Jow+IrHKx8oaKbfdyR0iBQEUZNVt+oHoLi+H5jl6hZSiNVS1Ds9ZTgfpEL6lktqUJ1FtQe+nES0aaMGnJwNV31VNitPmyphlpwrVQ91nbs8em1raqSDpp9HL4aae41Jy/VY3heakwnEY0jkql3Rsha8ki6HZKvZtv0cqqCJFWBMwaUk1BVUmYhQ5glkmqKoM9NWPcts/wO+t2Xt9HKapEj1FWiDBrFPlLGkxCKGXETHGu4RqUFnuNVEi/Z/jzXeCNlW0HpppylkjMOA4mk88scciP5g2eJDblO5tPDl1uhQptLZFXV9Auo2KdQ8lWzRsSvgbyndCAJRa4ZV8GA7+HjyzS9WFIXm9Bmi3+sPKtPg1BguK4SxjnapnDbiSjAR7i0nxA0HGHEhJpUyomiI5kzW+UMLps24Y8UGIB4fl3h7h7gxggki+munG2k6jFKnDpE1ax0pz9S9UMh4dnKBBFJULtqI/BJ49JVHw3aj4HhwkzRCsaTRgsEX9GF0N+PUzSuh91QOVrdciL9+ar1YXYm3PV6plObRk+3nq9WNL7tfbz1eqRK1mHsHK1akB1KoErcDSeRQ8SFlkW50AF9wI8eAnMUYzQqsVYRQA4ri+A4VSLEjX3tMSioNxBVSFCn8z7OBkUfRRf8AnxB83JjeLGzsSqwrqqI4JYH/ESDe9uGR2Um40G2eKlMclloYJ5EoPNG4G+6ZrXDHx2Ej6z304ZsjTjxpK5jRqPSakE2GZkp6B7VKRJEo7rdg20g9vtd+HDI2+VFFwdlV/Z3yvVYLjdbQY8ylaZ3EhVrxlkvusTqQvhfx5pJjClBxxoVfSHiUmK9WzNhihaFaWZfs+81goDH2AHt7eLkDSeui90ymrcMNC7B9XDWien2ykDm69WNkjOtuerVYWhQi3PV6oT0wHcctWq4CBRrz1armoBuObr1d+SD8Oar1cDAy/HlKtXQRlPNVupEYYajQ89W6cYqmZNCb/TzVeqYtVE32gQfhzUVus4WOT7JvzVeriYm8Obr1dgMObr1ZFbdYEX56tVlCH93X4c3Xq6MQOvY83NarGVdDry1Vr1kbvz1erC9Mp18ebrVRzTlTYc3W64FHGnPV6uILrrzVerIJyDrzVeqQlRfnq9UlZVPfm61XMWPbnq9Xr89Xq7BHfnq9Xdxz1eriRz1ero3tz1erHvPjz1erlvBNzz1er27nq9XA/Hnq3XHnq1Xjz1erERbnq9XQNu/PVuue7w56tV4E89Xq9fnq9XV7d+br1ceer1dc9Xq9fw56tV6/N16u+br1d3HNV6uyVPPVqsLkc3W6xc9Xq4aE256tV0V56vVwKc3XqxmMHnq9WJ09nN1qozKRzdarEebrdcSdeer1dg+PPV6u789Xq7Dc9Xq5g356tVkU89XqyA81W6yqQdOarVdm3N1usZ56vVjPPV6ujYDm69XA83WjXHmq1XR5qt10Aeer1dWPN1uvH289Xq4kc3Wq483Wq9zVerCxuebr1ceer1cTzdVrGebr1dc1W69z1errmq3Xuer1e56vV7nq9Xuer1e56vV7nq9Xuer1e56vV7nq9Xuer1e56vV7nq9Xuer1e56tV7nq9Xuer1dac3Wq656tV7489Xq65uvVxPN1uur89Xq656t17mq9XXNVuvc3Wq756vV7m69Xubr1e56vVjZvZzVVrhzdWp1wTA8UzFXDDsJj8yQ9z+6o9rHwHLRVZo1uS8gYZlKETm1RWMLNKRoL9wg8BypM1Wl60wDBPEjTla3XBpLLqL/Dmq1XG66nnq9XJLlubr1SO57annq1XIDx+vnq9XNbX7dubqtZTcaEctXq5a2ueerVd9tG5uvVk1C69+erVdAk6nnq9WQaeHt5uvVkUkc9Xq7AF9x7256vVyufp56vV4EHU6c1XqyWIFzz1bryndqfDmq9WQLpz1eqFX4pR4VA1XiEqRRKPtMbXPsA8SfC3PAEmBXjhiaBzH+p1TUD5XLd4YmX3pWW0lz3Cg6AD29+CViyjFfs/GiR26nBPtoLGZ5HMspLMxuzE3JPxJ4fjCijbXdubrVcgvN1uuduarVcrc9Wq5Ae3nq3XYU89W67C+znq9Xdhz1arlbnq1Xrc9Xq7tz1br1uar1d256vV3bnq3Xrc9Xq9t8Rz1ersKeer1d7eer1d256tV3bnq9XYA56tV3zderq9uar1cGcDtzdeqM0lzy1arCz+PN1qsLyDv256vVFkmC9+er1Nk9aBy0VqmSorydF5aK9TY8jPq3LVqsTNbvz1aqO0o5atTUdpeWFVmsLSgctVaju+7m61XAsO3N1qsbOOer1R3kA789XqjPOBzVbioclR7fHmq3FQZKknS/NVaKivLfsebrdYGk8BzVbrEZCO3N1qo7Pz1ergCxNhz1erLFBJNKscYLuxsAoJJ+i3fnq9RbOs/q06GdDHkwvMuJ/zTGkBthOF7Z6kHwEz38mnB9sjXH+Hnq3VT/Wb149beq0c+C5bkGTsFlupp8OlY1cqHS1RXG0gBHdYgg+nnprVEmWJIQ7ro0hLO17sxP7zMbsxPtOvK16slyo93w0ufv56vViszfEW056vV4IX+N/1+/nq3U6OBrC9h7TzVerOERDtHf9dDfnq9XMPub2W8R933256vVICWN9L/AH81W6zlR3Y9/wBf489XqlKupsD49789W6yH3DY2J+jmq9XEvY7Rofrtz1erj37W1J7/ANPPV6piqFG59ba2PPV6sqhyAb2Bt9I56t1wJUCyi3t9t/jz1arjYldp18B9Hx+HPV6umJ1CDTt9fw56tV4BbbTz1brovssT49tf2c3Wq7Lse/ujXTtz1erpS7+5Gt7ewfx5qt1l8t2952Bv4Aft56vVld0jst7nW36jTnq9UcE7vdHh4Hv+3nq9XrttsBY/rrz1erxOt/4/x56tV03vqLeHPV6ulVbAdx8fDnq3XYtcG3x76fVzVbru52gH6rf0c9Wq7VTcbwfHw+7m63XK/u6HuNf7+er1YfMt7oNh+v6jmq9WAnebDU/nz1erGd272fHnq3XIMACV10/hz1eriWbs3a9hbnq9WBw207Wvz1arHGdiFxpfT23trz1eqHJJvIH6jnq1WPaSSUFj+vfnq3UkC6q27aPuvrz1ertVd2IWx1P0n6vZzVbqXDDEk4p2LPK592OJS8nbwVdear1L7C8g5sxCzsgw2JgCXks8xHwjHurf4nlZr1CJhHT/AC3g8gq5k+dqhb9NOd7XvrYH3V+ocoTWqW8nlIm7S476aW9nKVuoM9SL2Jvb2eP9PPV6s+F4nS0cvntEsreG4XHxNjzVeqXiePfNi7+730UAD4aAc9FemmEYqsbXIBHsv+3lq9TdNiLytuXQey/PV6ok+IQxIWnYKPp1PNxWqSOJZ3w2hU7DuI8f48uEGqFVBhjfUmom/RxNYXOi/wBPFIRFNEmgdx7PuwF6iUR/Sbk8UhNNExQQ4x1E3kijBYj948cCabKqDrEcyV1YbzykA+HYcdApsmk1LiNtVuT2vy1Umm2aslk8bA+zm61UFphu1FzzdaqbSYbW1+sSbV8WbQW9uvNTW4pRUOVI3b9KzTH2ILD6ydeU1VuKETBciV9UQtHAIx8B7x/4I6242TTgFDBl/pA7ASVYsx8Te/GtVOaKXVdT9Psiw78wVkMJGu0sC5+AUXPNbatsoJ8xepbL2HK1Nk/D/PI0Ek/ur8CEGp+vm9NUJoumaes+fM1Xjr6544WveKH9Gn3LqfrPLbKrM0GRnllc97nxOp5uvVikDtcyHXTx5qt11sGgHNV6vKkjkga256t1kKNfS+nfmq3TlR0rSXIG72c1NbilBBQBLM/3eHGyqnAmpywpGNBbjc1eK6PNGvVwNh3NueqtYTMg+wC//Ef6eerdZ4WmZwWAVdNBqfrPN1uszzSklAx237X5qvVniVgA+7uO3PV6pBkYm57+3mq3XDmq9Xuer1RajUjm60awGNux05utVkCRhN27X2Ac9W66AYnTTnq9XPy799eer1ZkiJ7Dm69TjFSM3fm61TpDQbrC1+ar1KPDsBq62UQ00Rdz4Aa83XqiVtRHh0xpI4JamdTYogsL/E8rNWimvfnGsXdGsWHR9v8AE5+vmtQFW0k1mhybQTP8zjVTJVvf99yB9QHGivoq4RS7wvA4qePbhNMO2hC/t5USqrYCl1SZfxmoUGpKRX721P8ARx4JJ20zI4UpaPKtLFYy3lI8W/YOWCQKqTSlgw2KEbUW30DjlUpyjoz4c9XqmJSfDnq9U6Ok9o56vVJSmA56vVJFPbnq9WUQ215uvVy8seHPV6veXbXmq9XYQc9XqyiM25qt1Lip7naykk9gOamvVnWn1+zpc/qPbzU1usvy57j6Lfr7Oar1dKgDXYEc1W69t/ctqbHvr256tV4xgW8Qfjz1bqHV19Hh0ZqMQmjgUaks4X+J56vRNBvjPWLJ2FqYqV3rXsdIlsv/ACGfjyuoU8GyaCfF+uWYay8WFwpSDwY3dgPbc6X42VU8GxxoMMWzLjmNMZMWq5Jix7Mx2/RYacpM08EgUwNKnYAkgW5qrVxEzfZXvftz1ar15WNrEL2v4c3Wqh1sj+U25raHTlxTZ2UHmDbRiUZPgWJJ4Yr2UVo20ILTKi28fH+niGKMJrB8xJIlkUn9dD9HPVaa7EUrtaVrD2jU/XytWFSYqGEAM3vX9p/p5qa3FTxEi2CfwHNVeu7PYsq2HfXwP181W6jvOVbaDrfvz1eqO9SI42m12oBqRc/UPjzdVJpW4Z03q8ToFzLnRnpKFvehp0AE0w9iqfb4nw4uSkJEmi5SiswKe1oaiBDBgscOC0Z0sPfmYf60ne/0cYK5pSluKbRgNCH/ANESSqkP+6S6An22H7eJyqKUJTSswXIeM17qsEBNuwRbfUeJFPpFLUsKNGFyl6dc9Y2nny0vyyEf5SchFA9vveHCdy5Ao4btiaGrC+iHSvK8fzXULHxNItrwUYB+ldx0+m3CxTzi/tHtozSw2j7j7KnDqD0iybKRkjLscz2ss1WfNf8A4lY6Dngytf3H2VovoR9qfbSRxfq9nvHW8mmYQQnURwqFUezQDjyWEppOp9SqRpwDOONzB6t3O72nw8DxUBFJpmlvg/TukjJ/mdWqj94kiwH7Dxsk1cU84lmjoVkyiMWIVsc0ykGyEG9vBl1J54MrXwqpeSnjQeYj6wcAwSDyMk4SWcXHmSWUEdte5sOKk2c/caTm7jYPbQHZo9VXVzMKsi4h8hG5vsp197/kI624tTatp4UlVcrVxoBMTzBi+MymoxSolqna92lcsPp1Pt4uAjZSKZ202ozr9ohB7Bqfjzder3mqf8ku42+76ear1c0EjC7ttB007c1W6zqqFCA1z3sf4n2DmqtUrylUe+QpvzVWrKBCiFXUEnUW00+H181Xq4ghbORa/PV6sTzxAtuJ01Fj+XNxWprh53+6EW+v4ePPRXq4/N+9sjBbsRoB+fPRXprt6qRwSx721OvNxXpqIJZVX3Wv7dP115uq1xVnZrMoJt356vVwVoWbsfYP6ear1dSgIV8tzfXS/f2ac9W6mUlNUHc0zCw8Ceaq1cncLbdr9evN16o8I3SWawHfb/TzdarNptJBC/RqTfnq9UZnk7dreP8AZzdarAAx9+9wLduer1YLCx117AA/xtz1VrNqPC9j2/Xw5qrV2RK2qgWJNgBz1aroxhlJOpHs9vjzVermsCsouRY9vj9XNVuKzRxHdaM3I+rQfTzVWqQUQWX7R9g/jzVbrKziNd0Yt4fH6Oerdf/RtI7G/ADQyrw7d/q5uvV1p9XPVqurW789Xq7ubW7c3Xq4liO/PV6uNwNBz1erx7a89Xq60trz1erom/389Xq8dOer1dePPV6vCx7ffz1broa6c9Wq9a556vVxIvpz1brgV8eer1cCL9+ar1cdvjz1erjtHbw5qt1jI9vPV6uDDS3PV6o8kEb6Eac1W6ZavBaaoB90XPw5cKiqETSHxLJtPKS0XuH2ji1L5FMFoGkZVYBidETYeYo+/i5LoVSZTZFNBfY22UFD8eKaZrluv35uvV7dbnq1XK6tp25uvVwK+zm61WM3A56vVx3c3Wq47hzdaronm69WI35utVxJ8eer1YyT25utVwZjzderjfnq9TVXviq/7wqjg+3iNzVwqwp4o1qhhqyv7pPuuoN/iDfmkCDjtrZrETxbTddX8Rzder19Neer1dX056vV1c81Xq4MCVYqbFRf+jiR3ZVxT9gOGmqwed4D+mj99lJ7jvcfEcKxgaeFQ6+aOecTxdmAvf29jw1ZwFMmot+K6br1+er1d3HPV6vc9W67v7eer1dg+3nq9XY56vVyHN1quxbnq1Xuerdd256tV7mq3Xuer1djnq9Xu/PV6vfRz1er3PV6vW56vVxt7eer1etz1erja3PVuurW156vVMwvE8UwGq+cwKpekk7t5Z91v+Jofdb7r/HjK20ufcKdQst7KGzAeuOzbTZtpdgtrU04JX6Wi+0v1XHCNyx/oeyjdu7B+6hswbHsEx+m+cwSqjqoyLkxte3/ABJe6/XwkUgoMGjUKCsRTtt+vlKvXVj+X66c9WqxHVtOer1YrDW3s156t1jIBP6/VzVbrlYjXuOerVeUEGw+PN16uwxIuObr1cfDU/Dnq1XDcbflz1erkw9tvHm69XEbieer1dXAW3NV6vEkfnz1brmAD+vhzVeri17/AJjnq9Xd799Oardda31056vV5SzDX+PPV6sgIJIGvN16uBJB0156vV7cO5056vVyve9vD4+3mq9XRY2sO3PV6sLMRpfT2f289W647je5P389Xq84SWIxTgMrCxBFxz2ytUGeO9P4JyZsHPlub3jbVT9B8OK0u9NMlHRQR4jhdbhknk1kTRkHS40P19uKwQdlMxFNRVu5Fubr1Yytja2vPV6uCu6j3L2buvgf6Oar1eJDAW1+n+HPV6sNy2nPVuuJ0N+ar1cTc6i58eerVcrkElT+v189Xq4eNu/PVuuJ23Gl/br256tV3eTeAOw5qt1zDm1+wHPV6pkFbLCdrHTlSJrdPtPWJKND9PGoit1MDmwbmq3XZJA3LzVergdTY81W66W99R8Oer1ciDe405qvVyAJ8Dpz1brJY9hzVersL4E9+er1dgA2tz1erJYfaH581W65AFhpz1erOF1v+XNV6uSjXQc9W6yBTfXmq9XJQCb89Xq8Ow5qvV3c3t256t13cntoeer1d9rc9Xq7BA1OvNV6uX0c9Xq8T4nw56t1wJ1156tVjMlxzderGWvpbnq9XUblTcc3Wqmo+4XvzVermX5uvV0Ce3NVuuY15qvVyDHmq3XtwtpzVbrGSCbc9Xq9uFuarde3DseerVcrX97nq3XMWvbnq9XYAPbnq9XLaO58Oardc/dGvNV6u94B5qt115l+3PV6uQYEW56vV64vrzVbr1wfHnq9XRfS456vVxLH6Tz1erj4c1Xq6+FrHnq3XIaHS/NV6uaA2ueerdZApvzVermFKjXnq9XZF+ar1dFQRrz1ergQL6nnq3XRAvYc9Xq42W1+er1cgOer1dgc9W670U6c1Xq7ufr56vV1oOer1dn289Xq4buer1dF18Dz1ergXXnq3XQYeHPVqvBj7Oer1djcRzVerqzDvzdbro2Gt+er1Y2dRzVerC06r8Oer1R3qU9vPV6ozVLk+7zVbrC0rHudeer1YGbXmq3XDUaDnq9XRvfmq9XthPPV6uaqF56vV4Bebr1dX9nNVuvbgBz1erC9TEnf6eamtxWH5l5beUv189NbivJFI5vKSb+HPV6p0UBHZdoPNV6KzbqWH/KsNOVq1YmxSjGkd2t7BzVeqOcUlb/JIB9PPV6sDy1couzafdz1erH5dzdzfTm69WYFF+yOar1ZN5Hujnq9XLW1vjzVeriwOluer1dpCWN+er1To4rDTXmq9UhI7dtOer1deWLa83Xq6Cka89XqzIvhzdaovnqOmWmyMswtuWoj2ltLW+P8fb24TXn2jzo2tPuoonT3IOEVEn84zZORO01kPlsYlu25gDaysB2v48CLrp2ChWhPTR+ummJYDFJNheXoDHS0wKJPIvvPIbb3jFhpbQHx8OXssV0nuhCaFExqR7o0/jyRE0BzTLiNB50ThQb28O/wty0VSaLh1O6D5M6hRfMYhTmnrk1WeFQrMR2Djs1vjxhTQViMKUIdKaJB1H6FY7lewdmraKNvOpqxAUaBgNfMI1Ug/Ue3C5aS2aNm1hykJ8q2Y8P/AKv4xaOrjAZJGFisg1SWNxpYj29+x4h1aMRS8DVga7haauVst44kqVSKAXi7FgLh1cXGttDxsmPENlOATgaU+BUOJYhbBMzfo6ohWilP2JE9twLCQeI9vEy1Rimngk7FUev09ZbqMvNM+xfJljI3EHcHv7T7R7OGdsSTNE91AEUDHr0zA1DlvC6NHAVRUStp42CKb8XLxUBSVrAE1UrO+IPJBmrNoYp5IjoKXbruNy07303HsB4D48WCPtT6mvK6VelW6+kHEaSbpVFTQCzieRpNLDeQNygewe3488ikru2j1YJKCo4/SSlSHHYHmq3WQsAO/PV6o5a5ueer1TYzZNDz1erlH3v256vVzkPvac1XqZscoJMawOrw5G2Exlh/wIO767HgezBGpE0dWSoVRPKqmEzNXYtb5kweSpAN9i/ZBPgzW1Ps04AJoZxQHUFfV1WfaVsMS1JCzbnkU6tYgKimxNranhsBCeukW00H3UTGsRr8dqcGoUESayvKqAeUjADYpGhsBoLcM2EiJpI4cYoyXo4qcPpKvGaOjcb46eAtFf3tu4ncQddTw4Z2mil/YKJl1FSuztmnERXN/oyzTSsDoZG3EW/4iLa/HjSTpxpSROFCb6Sc0UcfVmTBqOIPFPSPE8ijVHjIYBbaFbaHhg2IM0gexFWw4e1gLW4a0TU+LICP2c3Wq5bvZz1erixA056vVhdrix5utVFe3hzdarESb356vVKhuWC89XqnCIeHNVuuflL7Oar1cTCOeq1cDE6jTXmq9XHUd+ardcwT3HNV6pKVMoHe/wBPPV6pK1SH/KC3PVus6mOQXRhz1erIAw56tVz3XFm56vV38V5uvVjZVPwPN1quFmTv25utV2CG0PN16uLRq3N1qsDwEafXzVeqM0Xt56vVj8sX0056t12Gdfjz1arOs/t783XqkLKD356tV7U9uer1cg5HPV6uYk0156vVzuDz1eroi/bnq9XAqD20PPV6sYuOer1euR256t11fxI56tV0Gvz1brpv489Xqxnnq1XXPV6uweer1evz1erle/2uer1dac3Xq65qtVxJ5uvVxv7ebrVcg/PVuumBOo56vVxWxPvdubr1dG3hz1erhyterq/iOer1euOx5utV2Lc3Xq60tzVerAy35uvVgZfA83XqjugvzdarCUI5utV0Aebrdevbnq9XY056vV6/PV6uW7nq1WQN+XPV6ue4c9Xq73nnorddbxzVar1weerddH283W6483Va481Wq756vV1zVer3NVuvW56vVwK8tNerH8OWrVcHPhzVerFzderiCSb+HPVqujfx5utVj56t11z1er3PV6vc1W69z1er3PV6vc9Xq9z1arrnq9XfPV6uuer1d89Xq9z1errnq9XubrVe5qt17nq9XfPV6vc9Xq656vV7m61Xuer1dc9Wq6+PN16uJHN1uuvjz1errnq3XZt4c1Xq65uvV7nq9Xduer1d256tV0dO/PV6sTMSeer1cObr1LLKOR8XzdUAwjyaRT78zD8lHieb2VWjWZdy9hWWqBaDCYvLT95j9pz/AImPjflCZr1PW5tGH8dOar1dkm925utVxB/Lmq9XiSeer1ZIhr256tVmF/HsOWr1ZC2nw56tVkjJK9vqvzderKAe/N1qu1BB789Wq5gnvzderu9j7ObrVdi1/aDzVermuo73+jm69WUX7nx8eer1drYaHmq9XOxuCeer1dEG+7v4c1W65qwPs0Nuer1cyP3RqTzVbpDZlz5hmAH5aD/SqrX9Gh0W/YyN4fQNeLmbZT2zAdNJXXg1t29FAHimK4ljlWa7FZTLJ+6OyIPYi9h/E8FrTCWBh7aDzjpcOPsqCB7eK6TVzA56t1zA9vN16udrc1Va756vVyA156rVyANubr1d25qtVy56tV63PV6u+erdd81W65W56vV3bW3PV6uW3m61Netrz1er1hz1emu7c1Wq7tz1er1uerdd7T356vV7aeer1eI56vVwJA5utVgZzzcVqsBa/N1qsDPpfm69UaSQDx56vU3T1ir483FepjqMRJ0Tl4rVNMkzyG7Hm69WEtbXm6rWB5R2HN1qajtIeWiqzUdpB2PLVqsBlvzdarEz/wCLm61WNnA56vViaUDm61UWSosOardQJKjXvbnqtFQXqb6DtzVWiobTE81W6wmTnq9XHeSL89Xqxlrc3Xq4G55qtVygp555RFApdm7AAkn6ANebrdFe60esLoX0OlmwjFsR/neORafyrCmSaZW8BUT38in+O5i3+rz1eqp3rR64uunWGKbBcMqRlLAZroaLDJGE0q+K1FdpK4I7qmxfgeVrVE+igjplKRAAXubDuTqWPtJ73PPV6ujq17X7i/t/o56vV17xJsL/ANvs56vVz8lr37Dwv/Rz1ertUVRcm58dOardZrDu1gLe3ueer1d/ZHsN7Dmq9XaksLEfVb+J56vVKUC25jcEeHPV6pMUdgL9+brdSkhCkWv4/TzVbqQTtGh7/wAear1dH3e4J+B56vV0F8wgL2+Hh9HPV6u1B3bQdOer1SwliNb/AB+PPV6sbWA+Ht56t1wIDakXt3v7eer1cyFWxOvs/u56tVzK2XdKQpPh3On5Dnq1UfzQfdHuj2/G3PV6uG0L3BYn2nm69WXbf3lI9hHh9/PVuuTNtay+8Pu5qvVxV2/cBA7i556vVwKu2h0F+3x8dOer1ZDuPj/Rzdergtma9yRrz1erKEGgTXnq3XgpVNxPNVquhYADv8TzVbrkNhXaSfp+nnq9XLQan46e3nq9WK7N49/11PPV6ui3i2o7fHnq9XFz/h1B7ez9Rz1erASSf9U/r93PVusR3BhfT49/gear1c7gNuZh9A5uvVw3XJ+I8P489Xq4TBnBe+vbnq9UMhyvl6ff9fPVqsYRQgka+vs+H69uer1durk3FyT/AIR9dz7B9PPV6n7Csp5hxZlXCKKWoLbSXI2xqPAmRtPuvzRMV6hdwbo3LFGr5lrPLU3vFTAjv4NK2p+oDjZVXqEfDcJy7l2IxYJSRw+DFR7x+lz7zffykzXq6qJ2luZWOg7LYDvz1epuNYYydlha/c/l/bzVbqPUV7S9gE7dj+vfnq1UA1lu/vW+Pbw56vVCeW2oYDX289W6jPUBB77AW9vf6eerVMVdmPDqPVnDEez8teXCSaqTSExXqCEusJC28fHjwRTZVQUY51EChmqJwo+La34oCaaJoHsY6o0+4rTbpWHY30B/bx0Ipsqig0xPPuLVbFfMES/DjwTTZXSHqcXeVtzsXb4njsU1NNcldI9lXQc3WpqC0+u4n9vPVqvRrNUErTIWt7B+o56a3T1Q4G0z/wClMb/4U1P39hyhNWil5hGRqqocGng2n2sNzf0A8pqq+mhfwPpHXVRD1QOouL8aK6cCaEyPJ2Ucp0vz2YKmGnRLm8jhfy78bkmrxFILH/UTkDLitSZXp2xGVdAwHlx/UTqb/AcuE1rVRfc09f8AP+ZA0EM4oYGuPLpxtP0b/tcsABTZVNA3UVVZVytPVO0jN3ZmJJ+s83VawmMt3Ons56vVkWFI9SL89W65RqFG46c1XqwEhjYC556t1MgopZzoLk9uVmKsBNOkOB1Dm1tva/Kaqvpp1/lMSA31J78pqq8VNgiSPS3KbatWYi3NVusJa4tz1erGTz1argQCbc3Wq57QBbmq3XOIkEAe0c9Xq4vo5A9vPVWpqH3B9HNGr1z5qvV7nq9Xuer1eJ2gn8+br1QnYvq2p+PLRXq6UXPPVqpCxu32RytbqdDRltRdvoHLV6n2HCahFV5U2BuxPjzdapzSimVf0EXmN/rNtH381XqaWfMb1Jg8yKlRTYhF3E/We/KTV4peQY5WlljllYORtJVQvh8ONazTminKkwyWscCGB7EfaIsL+0+PK6Sa3MUqKbJjToBOoX22/Z7OOBvpqmulPQZMw2mYSFAx+PHQgCqaiaVlPhscK7UUD2acvTdOMdIPEc9XqnJSaduer1S0o/hz1eqWlKB3HPV6pIhtYW56vVlWP26c9XqyBDcaDnq9XIAW56vV49r89W4rjbcbd/2c1NeqSUjYqIFINtb+J9o9g5qa9WaOmYkaj281W6nR0lhc6205qt04RwxhLgj4gXFuer1dSrtYi/e1vq5qtVG/RlhsW7fTfx056t0w4tmPA8FTzcWq4oPGxbU/8CNeamKsATQWYx1vwGjuuEQPUv4MfcW/h315QqFPBomgrxjrDm3FCyUbJRxnwjGtv+JnXlCung2KDGsxCrr5DNiEzzN/rsSde/fjdPgRTfJIoO+1x483XqjM7Hv4c3Va5CB3X+nnq9XZhFtznUc9XqzJZAAygD4nX6+brVR45VqJvK3W3HuOwt48vFNzSSzJjM8Mn8vweO9x7z297U6/RxYhHE0hccOwUxYPSYm9XGkEZErmwDCwN/jxQRNJAYpYziuwt/lsWpWhZtb27j2jw+7jCm4pQlyac4fLmTzYW3Ai5t8PhxMRFKwZrMEnkQFfdHs5Q06KyRgKu1iSf4/RzVbpsq8YoqYmNm3G+qgfr248EE0yXAKz05xXEkWeClYxsNGLbR8CCeaICa2FFXCn2jy+0xHmMzsSPdiW/wBQJ4yTSgCaMTkzpbh1FhjZzxqnEtNRyCOGBzf5iqIvtH+JYx3+PFiAEp1Gi9RK1aRSep6avzJmaSDEJ2klVWL9gsQH2EUdrdhtGv18LisqxNGgbCBAofMhemXMGP0SY9nCeLDKRidola0hA10TuL/HhW7cFOCaNmbYKxVhQ80nT/oTkyNRUNJitQncJ7q38LeJ4TkuL20dANo2Vjqs+wws1Jk/DIKFQLA+WCxHxJ9vt5YN9JmmFO9AikfieJZ5zO5hq55GBH2RcDTwA9nFAQBSVSydtQU6WYxWkVE0yj2hzrcd7D4fw47TE1yrcqZPwCEVOP1ixlQftMoH06n6+WAJ2VqYpC1/W7pllkmPCx8666ARLfX6TYW4oDJNMF0CggzH6kcw4hePA6SOlT/E5LN8NBYDj4ZA200XTwoGcbz7mjG2ZsRxCV93dFOxdfgvFASE7KYKirbSREkrG6jv3J1P38vVajuGJJmYkj6+er1YhIFuQNSPZzdarmGdgLtpf93T6hzVermDGrNcMbdtfy+PPVupCMqx20W9zYdifbz1brolSg3tcj2eHNV6pBlUn3BqQNB30/jz1WrkrHdukNra6+zmq9XITQxm6nU+Pfv2056tzWJzKyFgSD4eP583Wq4BSAFtqLan289Xq7kv3Og9p56vV017hUOv0/x56vV5rn7eugNvD+7nq9XjISLIt/H+nXnq9XGNpW8Leztz1arIlI4bexv27j9nNVupUIgjc7RcnxHNVaupHZtNF7ix5qt1gZlAK/w/hfx5uvViMhsSmtuxGvN1quDmQSFr+y36jm69WJI5WIDC9+erVT44ApJlNlt29uns5qrVjEcSakAWFzf+PPV6u1N/sjT4jmq9XV3b3pbL37G9/gear1cB5dydxvr29v189Xq7LIwsnwP3ezmq3Xe5kB8xjY2/u56vVw88KdxJF+3xHPVuoklVuN77QO1tL8tVZr//0rRu3ADQyru57e3m61XV76nnq9XR7256t10fhz1arq1rjnq9XHsLHm69XWmnPV6uifHnq9XX8Oer1dbtdeer1d7vE81Xq5Agn2c3Xq7uL+3nq9XQsDzderq3jzVeriQLc3Xq60Pw5qvV0R/h5uvVx23781Xq4sunPVusXl+ztzVerG6kDXmq3WIrc89XqwtGGvzVbqDLRxOPeUc9XttJrEMsU1UCWUXP38fS4U02UA0hcQyfPAS1K1vhxcm46aSlropKVFFV0p2zJ9fhxeFBWykxSRUMSAG17ccqtc/MI5utV15pPfm61XRZWGvPV6vEKe3LVqsZ3Dm61WPcex56tVwLeI8Obr1cCebrVYy3s56vVxJHN16uNx256vVKoqtPNNJIfdlG36/DiZwRjVk01PLJDM0Un7pI4oBkTVDUlXVluOWr1cr+3nq9XV+er1cSbc1XqyLSxyRST295QNf2cSOHGrCvYU1ZR+bVCY7ACtvHXw4l0YxV5qTUgvRxVI+KnipvAkVU1DEg8eLKpXO+vPV6u7+PPV6uV/bz1aru/PV6uV+er1dg89W65A89Xq7vzdarmPZzVervnq9XXPV6u7c9Xq9z1brvnq9Xuer1e5qt163PV6vc3Wq656vV1Yc9Wq656vV0Vvz1brha2vPV6sdP8zh9V/MMHqJKGpGvmwHaT8HX7Lj6RyikhYgiaslRRsoX8vdcsdw0imzpSisg0AqaRdrj2mWImx+leErliD9h9DRsi7j7h7KMFgGY8BzVSCtwCrjqU7nY3vDxsy9xwhW2powoUbpWF4invSxGluM07WHaSB4256vVjdSTfuTz1broDQnx/Xvz1arv93Xv205uvV69vePhpzderG2nu2t/Dnq1XXvBrHnq9Xd27/t56vVx3H29uer1eJHf9bc9Xq7vbQ+HPV6uRAv2vz1brpd1/bzVervvY9vr5qt1juzanSx9vPV6si3BsdOer1diw1b6xz1eriTce3nq9XE3A056vV65Hw/X+nnq9XEt2v46+3nq9WBib3J/t56t1j3EMT2vz1er29iLD9fhzVerj5jX+7v7PZz1bqNVUlJW0hgq4/MXXuLn42+PNgxWjjQVY/0/khvU4MS69/LPcfQfHixLnTTBR0UGE9NLTv5cg2sL9+44r20zUMkg+HPV6uLG5uCeardcDqdzDvz1erGVFwP1+HPVqsJsrW7HtpzVbrmSW79u1xz1erhuLNc/lz1ermdRe1h+uvPVquO3tbnq3XrH6/H6Oar1cx9556vVlWVom3g/XzVep5pcR12yn4X8ONkVundJBIoZbfVxurVz2m2v6jmq3XK3h7Oer1cvjzVersvrr93NVuvXPbnq9XEX+76/o56vVlA7Eduar1ZVBvz1erMve/PV6uYt9fNVuux2/Xv8eer1drfxtz1erIFFvDmq3XvDm69Xeo7DtyterwJvz1er30aHm63Xd9bnmq9XG/jbnq9XHcw1B5utVxuTqTzVeriSBzderjqx05uvV2LAfRz1ersPY89XqzLILc9XqyK5tfmq9XMP4Hmq3XW4nvytbru9uarddW/Lnq9XE6i/bmq3XYB56vVkDgDnq9XRfU256t10JG8NDzVeri0xOt+ar1cTI1tOardeDHseer1ZkBNwear1Z1Fhpzdbrv3r81Wq8STpz1brsEnnq1XrEjnq3XYTnq9XMRjvzVerKFW/x56t1yGnYc1Xq7vftzVbrx9o789Xqx7rLc/lz1errdfQc9Xq4knx5qt17aLjnq9XegPs56vV7cv9PPV6ut69uer1cS+vNVuuvMN9Oer1e3knnq9XG7c9Xq6s3PV6uxH7fo56vV3tXtz1erv3Qb89Xq6vY256vVwMwHfnq3Ud6gWuPbzVaqK9R9fw56t1iMrEWXTnq9WEsT3PNV6uOlrHnq3XEk3tz1errYx56vV2Iwup5qt1xIt256vVxNhqeer1cGcW/o8OardR2nUePNTW4qO1WoFx+fKzW4rF8xK7WHflZq0VlSmmkW8nug+3nq9WTbQxL+kcMR7dfy56vVHfFKZBZFLW+7m5r0VgbF6lvdjUL+fNTW4rCZK2c++5/hz1brNHRG13P381WqmJAiCx/Lnq1WS6r20PN16sbygc9Xq4fpG+yOer1Z0p5WPvHnq9UpYAPe5qvVJEIA7W56vVyaLmq9XIIq89XqzDQ89XqyAG/PV6uyDcH6uer1diPW/PV6sm02se3N16ib+pjEqipr6bBaM+asCBpYwSPfb7N/oHA3eKlXlQgtEwJoL8mY3Ph0qYfikEcglsColZCoA0Absbn2+PAo4J2UJUUffprU5Qqsvu+C1S1hhBWQB77HvtK3GlgT3Hfw4rsxKopHdGBS5jiNRhi1ZAEqgh7CwYA2DAeB9vBqws7DQSeSNopneWxI4Z0gpgxED7drBvhp8eWrVFV9R2Y6jAOmWJ1MDbfNXybgdvMO1v+Tb8SO7KWMjGqmcNy/nzMNdDUYDWz0UcRaSNASXYKLBnLX0Om1eJlLQgYiaM0pUo4Gjv9Ecof5wcRrsMx2pjbE8Lp4T50K2O9jYrLY7T8VHbhUhgOzGApY4+WoJxo1uAdC6SKqhrK91BiBttJJBJ7rfTX8uKEWUbTSNd5OwUP9HRUeC0HyVJcKLkk9z8b8NUNhsQKKVLKzJokXrMpsLq8n4dimJWc0lXcLa+9bXYN7QtgbePE7gxpYwdtVjZpypU55qYcZzA5oqKhjZljDWup94PJ7D8PAc8253eAxJpStHeYnhVjXpXwqqosiYbiWBYkZcGnFT8xSSwr5iVO4BGjnHvGPb3U+PFSKLXdtHuwWoHlDW3FNI6VS1AHjfm69WYVII56vV0sgJ156vVLEtlFjytbrJHMAb35qvVzeS5sOardJ/MOJSYbhUssZAdxsBLbbD94k+wD2cD2YqhEdNHNkmV0SvOGapxVPDCsIFR7wL77oR9q5BuRe1h8eAVKJoYkxQF1GaMchzNTJ5Rr4YGu5hYloDa4279e/YX7acOAgaeikRUZqD1OxKLA546eKEzYhUoZxpZV07yewD2fVxVbDV5Uy6YpR+juhxKkzviWLyOZd1JNLO5OrMyjYNPAMNBw+SZPkKJHBh60XHNNTU4nPNTBjEnmyrUugPmXkciyAdvp8OJ04Y0rONDl6PzhWH9UpsFo4jM8NJIvmDsrbhdfjp3PF7ZJMmkL32xVrlNuRBfw4a0TU5hiQCebrVdhz356vVyMgtfnq1UZpSDYfnzderhu9nN1quQW/PV6s8RAYfDm69U4SFdOVr1ZVlU6Hnq3WUWOvNVuu9tteer1e2g9+ar1cWhHcc9W6xbGXmq3XWv73PV6vBtO/N16pCVEqD3Tf4Hnq1UlKxDpILfEa81W6lI6Sf5Mg/RzVbrn9I56tV6xH2eer1Y2C9yLfHw5atVx1T6PhzdarkGB05utV5lVuer1YGiBN+ardYWiPN1qsTR6c3Xqx6rpz1erKspGvbnq9WYSaa89Xq5Bgex56tVy156vVyDHuebr1cr6aa89Xq4n2256vV0R4jmq9WO5B18Oer1cD8Oer1dXPPV6vX5uvV19HNV6vHnq9XXbnq9Xr89Xq756vV4nTTm69XE+0c9Wqxnlq9XV+ardcgx8eerVevzderrnq9XXNVuuBNuerVcebr1dX0056vV3fmq1XXfm63XAgHvz1erEyePPV6sLJ4c3WqxlSObrVcCt+er1cCp5avV6x5uvVx56tV3qNOer1d3I5qvV7eeerVd7xz1ervcOait13u5uvV4MPHnq9XfPVqu+er1e5uvV7nq9Xuar1cG5qt1wOn08tWqwPbnhXqxnXm69XfPVquJHt5utVjPPV6uPNVavc9Xq9z1er3PV6vc9Wq9z1errm69XXPVqur89Wq8Dfnq9XfPV6vX56vV6/PVuvc9Wq9z1ervnq3Xuer1e56vV1z1arvnq3Xuer1dc9Wq65uvV1z1errm63XR56vV61u/PV6vDnq9Xduer1cvo5qq1xYgc9W6wMxPN1uuBNhzdeoXcj9MKnGNmK5gUxUvdY+zP7L+xeemNlVoydPTU9JTLS0iLHEgAVVFgPo5St1lJN738LW/bz1arjexs2luer1c7nse3N1qu9bXI5qvV1f/AAn+7nq9WVL7gebr1SPHm61XZAAv256tVmS3bm61WQHx5utV2CLXHPV6uZsRftbm69XYv2tqf1156tV4H7+er1c1Fyfrtz1erJuA+vnq9XYFvq5qt1m7+PPV6ueg1bX2a81W6h1FdTUMLVFXIsUUYuWbQD7/AOA5oYmBXjhiaBbM3UarrmeiwC8MB0Mx0kcf6o/cB+/6OCRiy4r9n40TO3XBPt/CgyA1JOpOp+J8STwRARgKJSZrmObrVcgObrdZAOerVdgDmq9XIDnq9XIDnq3XK2nPVquXPVqu+ar1djm63Xuerdd215qvV3tt356vVy283Wq5WtzVar3N16vc9Xq75qvV7nq9XMDnq3XLbz1eruw56vVxLAaDnq1WEuObivViZr9+brVYmPN1qo0jqo15uvU21FUiA689WqT9ViQ1268vFeplkqHkNyeWr1Ri3N1qsTSgdubrVR3lP0ctFUJqO0oHN1qozyHlq1WEt4c3Wqxs9tOer1YWl+PN16orzqBzVeqFJUad+eq0VBeoNtO3K1aKhySk89VqxXPfnq1XAn489Xq4Mw8Oer1cbk9uer1ZqammqpBDSIZGPYAE/kObr1FW63+sroR0KklwaurmzJmCK4/lWEMkrI3sqam5gp/oJZv9Xmq3VSvWr1u9fOs6TYLFWLlTAZrqcPwl3RpUPYVNabTyj4Aov+rytaoo8FPTUyCOBFQanQeJ7k27m+t+erVZQzOtx4/H+Nuer1cSSQBbTS47/qeer1ZvLOpNtNNfDnq9WWM+K6Xve47/AAHPVuuyx22tfw156vVwF7AW+nnq9XWzcRuN/b8fZzVerJ5QbsdT8Oer1ZhEAp8dfHnq9WXeBpa/ha3hz1bqZAXZbAW+P9vPV6pbKg94m9++mnw+jmq3XZU6+79Fhbm69XtpJPgDpe31jmq9Wc2C7QNBr4X/AFHPV6sSuFG0m30Dnq9XXm7htsdPD9vPV6umkUC3a9u3stzVeriGXSzbtPD9fDnq3XIuf9zuAb3v/Enm61XFWVgL6n+P0fDnq1WMksfe+4ez6ebr1e27veY+0/DT6ear1Z9qXKKbW+Pfm69XQCE3Pw79+er1cC9rBfuH8STzVertJiDoDp4Hvz1ermWubnsPq56t1xAYaHb4c9XqzsXBuO3t56vVz+yNzaW/X7+erdRyw3BD4+BHNV6uQkHceH5Dnq9XRkuLfr9Z56vVjspJ8Ld9eer1cHuovoe/j256t10zC9gdfy56vViYMzbzoO31ePPVqswYaMfHt4ffzVbrBK7Akaak2tz1er0aKISexU6jvp7T9fhz1erEUdm2Ea27e0fx56vV1JCsbKrXVn0UEEt8bKNTz1eoQMudMs04yRUmmFNA3Z6olSRbusS+9p31tyhUBWqFfDOleUsMfzcVdq1hawmI2L/xGNdO/tvxorNbpdy4tHSxNT0K7FS1r6Wt2AHhblK9SerMXqJkKyszD2HUfcOWr1MstY7H4jvzdapveqcrZzf23+/m69USSVgCRrcc9Xqb5C57dvZb9bc9WqZK2tFKC0rqnt+r48sBWpikbiGbWpbiFu3t1HHgimtVIfFM5VbIWllCjvYnj4SBVJmgkx7qTh9NuV5fMbUBV7/fx4JpvVQO411Ir6wstPaJfh346EU2V0HFbjdVVOZJXLXPiePRTM0zy1kja7tDzdaqK02h3Hv7ebrVYd8kj7YwWbvYd/y5qvU6U+C1szXnIiHgDq1v+IjlSatFK3DcmvUC6QtIfa//ADSON6qtFC1l/pVieIENLHZb2Glhb6tOUKqeCaGbC+luD4NB87jEqRRqNWdlUAfS3GiZpyIpixjrD0myWGpsMJxGdf3adfduPbIdPu5uK0TQFZo9SedsXDU+AJHhcJ09wb5Lf8SPb6hzekU3qoBMRxfE8ZnaqxWeSqkbu0rljf4X5eqU1GIt9r7uer1eUKguOer1SgpbTnq9XPywDa9/bbmq9WRKd53CgXF+eq0U7pgsrg30Hx43qpzTUmDBYhL7+oGvKaqvppSU9MkKblQKONbacisjLuPu6c1W688Q7Ed+er1RGst1Xm61UZiSbDnq1WEi3N1uuB5WqmvKCWvy1bFZGFjz22vVyiPvgfEc1W64PpI3089WqmR/YHPVusm0nmq9XIIfHnq9XMR+wX56vVkEHmfoydoPPV6uDYdGraMWHw56a3XNIIIzfQfn/Zz1arOs8KHQXPx1/s5uK1NSYsX+VkEyn3l1Gl/y48ETTRXU2bEMwY648mN2PYG1gB/C3L6QK1qJpR4dlLNdYqpU1PlIPBdTxsxVxNCLg2RFpCJJ5Hmb/XtofgBxuBV5NLily9SowYoCfbYctWqUMOHqo0FuerVOkVFz1epwiowD25qvVNjpAPDnq3UlKa2vPV6pKxAdteer1ZAg56vVkC28eer1dqDf481Xq7sAL625uvV6+gHNVuurbtbE81XqyJC+mn93s5qa3UqOmub25qa3UyKBEJb2Gx5qa9UldkYsQBrbnq9XIyrqW91R3N7DT2nw56vUjsW6hZQwRWWsr4ywudine2ngFX8uaJirhJNBTjHXekVWTAqMu5Ng0xAFvbtHKFVPBrpoJ8Y6mZ1xy8dRWGONv3IfcFvq1/PjZUTT4QBSEeVn9+V9x8SxufjqeN07UYyg3Cj6z/Hnq3WF5GcgA39mnPV6vNEzIGb7XjfXTm69XMw2B8SPYebrVdM8cQBuLgdrfdf2nm6rUX5lZCAo3/EfDm61Xt9TKLmyeH6256vV0tJJN7j3Y2Gn6+HLVSmnGqyojjjiw1dsUdzJ7TbS/FaRSFZ6KS2P0080KYxQsdje64HgR7eKU9FJFCcaz5fWqFN/NMSkYxdkiHd7e0+A5Y1UU64pXZjxZlevf5SkiHui4NgfBfb8eeJmtgVFwKbEKuuFJl2OqrJO1lUN+QGnGFQBJp9AJMDGjB4T0izriFEtbjUaYWp12yv75Ht8tbkcKFPpGzGjtDCjtwoPc8YTSYRVJgGCTtVVIG6aQAKqg6BQO9yeLWvFiaQO+EwKy9P+l+JZsx4haZ6iGAgbUBO5/Z9F+eeuA0K2xbF00fDKXpH6lZnKNUUHyVLoN1R7gH3+zgZXepGyhWiwUduFCHmX0+5J6cYBU1+MYvDNXRoRDTwa7pfsqLjwB9nG2XVvKAAp15lDCCScaT7Q5mxGhXp9lmnikXDKYQrKUBMZk9+eW/i7HQE6gcFF4rTCeAoIWKZlXE0m8h9KajBcXHkwmaVWLEm5O7/Fc6fWeEhWTR7oCaNrhfT3MWK+Wa1HIm0W5v2/xezlIq+ulu3ROhMKVNbF5CRj/KAbR/wRb2cpFb10GOYsW6EZBqzTZoxmnikG5rRnzm0FwNkd9SdNebCCdgqhWBtoKcL9QGXM0YvLg2RsElqoYVL/ADVQ/kxxopJu6j3rW1tfQcMmrUubTFFbt0G9goo3Un1DZwxrF6nDsvV4p8PRtkbQJtZwNCwYi9ie3w5vukpNXDhIxovuIYhX4nKajEJZKhj4yOTf+zj2yqHGmkyNEhuQfDtz1ar0fmyRCbsCe3w9h5qt1KDEIdgB11PNVasYjLklrAD90ajnq9XpI2Vhv7m+n7ebr1Y9N1u49lu3189Xq7ZolBB0Ph/Tz1eriLsLjQHx9p56vVJCh0A7XN/h9PNVusSje21SNt7d/Hm69WQzKgJtck2v2HPVuozzSF/d0Ps/X2c9Wq7QHWQLe3c89XqnIwv+kcgHS3t+PNVuujIpXywNOer1dAP9i4IJ0+g6c9Xq5qJHBS2nb2c9Xq5Km9tjahfj7Bz1brtlUaMw1PgOar1c/NijSyi58COerdYmn3e8fZqD7Oar1dE+97t1JPhqeerddspsbHW2t/17c1W66WM6Fxpbvr9dvr5utVyWGNgW7n9dObr1cNkY0UD4a3P9/PVuuwxI1NvZ/dz1erjIWK7txAHYfDx56t1jVd0YJFrnvz1arlozATaA+He/x5qt1xd4w+0X+v2Dmq9WJnUaG2nbnq9WJ7hveN7fHt+2x5qvV00liLezt2H0c9XqjzzM4JA+j9fYebqs1DZiW9g8eXqtf//TtF8f2cANDGvEX5uvV74jnq9XR9o56vVx+PPVuvAezm61XGw56vV4jQnnq1XRseerddfSeer1dWPc89Xq67HXnq9XrHtz1er1z256vV4G2n8Oer1eLEd+er1dbge/583Wq7IHf6uer1esCdOerddaDnq9XrDnq9XRUW5qtVwK89W6xNH7e/PVusZjtzVeqK4B0tzVbqM1+ardYXiV/Dnq3TXV4XBMDuUX/Xw5uYrUUjMQyjTy3aIWv7OLEvkbaTlsGkdW5brqUkxe8OGKXgaSFsik/IkkTFZFK8VAzTNYdy+3m61XdtNDzdarluNrHlq1XHcLa83WqxkA6nnq9WIqTzdarGQRy1arExPPVquJOluerdQKiR42uul/H2fHlVCa8MKTGK4vj1NUB56cSqRoy3uw9v08KQ4tGEU4QDSmw6q+apUmKtGzDVG7jhsk6hNNU4bjy9er19eer1cb25qt1NppLwyxvfaVvxC8KsKhQrOYphu3KoB7dx7eJ0mDjW6kQTM9BJAQbKQwPs/v4qOChWqh7+LapXLzLc9XqyLIDz1arnvHPVuuw456vVyDc9Xq5h/bz1arkG8Obr1cwfHmq3XMEnXnq1XO/PV6uXPVuu+er1etz1errnq9XfPV6uuerdd256vV7nq1XR56vV1z1ar3PV6vW56t1xtpz1arhbnq3XrEHnq9UZYDBVriOHyPSVSm4mgYo1x7baMPgeaICsDjWxIxGFCxgHW3MuEbKfN0AxCnWwNRTqFmA8d0fZvpHCVyxCsUGOo0at3ZT92NDzlnOWAZug+YwOrjntf9H9mRf+JIdb+3hA40powoUcocS5sNKf3SCF1I7j2fTxPT1dAKR7Obr1eItp9XPVquFyLn+PN16sb6NY6WHPV6uKqBcjw5utVyIN7DWw5utVw0+1/ZzVbrkCO3b9dOer1crE6dr89Xq5EEAH6eer1cG2jQa28Oardchrof1+rmq3XE7vDUjnq9XYIvY3sf1+/nq9XgR9fPV6u9TqDp256vVjJ2i4PPV6ujcHQ/r8BzVbrgSD4W56vVifW+ug56vViZlJG76eer1Yd3jzVbrxvfvoP1/Pnq1XO0gjEgFlYkA+FwNR7dBzU8K9XAze6f1+u3N1umTFcBwzGlKzxBX/xqLH+3jqVFNUKZoIMcyViGFPvUebF4Mo8PiPDi5Kwqk5TFIhqeRG2X/O33cepusRQEdtfH+nnq3XTqfHnq9WMoSt7fT+vs5qvVxMZ8Nb9tear1cSu0HUa89Xq9uI7Hnq9XZc3AbvzVbroLfsOerVdgki19earddi5GnPV6vH7Wht+vs5qt1Mgq5IRb28qRNepQU9dHMNTr7ONEVapgI7j9TzVbrmWBPu68rXq8AT28OerdcrAHXnq9WRR7ear1ZRbnq9XffQnnq9XM3BN+er1dgXNj489W65A3PPV6sgY2tzVerse3nq9Xelrrz1er1+ar1euDz1erq/t56t11uPbnq1XAvZde3N1uut4Asfbfnq1WNpfZz1erhuJ0HPV6udz+XPV6veJFubr1eHfTnq9XJTbvrfnq9WTdr35qt1zVj4crW6zKOar1cu3NVuuWvf7uar1dbfA689W64kG1uardcSNb9uer1cDftfnq3XDcbXHbla9Xhz1brmvcX56vVlW1rjmq9WVWJ7c9Xq5ru789XqyKNdeer1cwBz1ervmq9XYPs56t1yBHPV6uW7281Xq63aWHPVuvFgear1d7gBrzVbrppAdRz1erCzjmq9XXmaac9Xq8GPhzdbrl71uar1eAPfnq9XtmuvPV6vbR489Xq72qNeer1d+7a3NVuuJcc9Xq4lh4c9Xq63jw56vVxMl9Bz1erg0lr3PPV6sTVCj7J56vVGNTc89W6wGVjqPHnq9XCzMdear1e2Hnq3Xe3XTnq9Xth5qvV1sA79+er1eso156vVwaQJzVbqM08a9zzRNbqK9ZH+7/AB5QmtxURq4ke6OVmrRUCWsKgmRgo+J5SavFQ2xKnZvcbd9HblZq0VyWsVj7qFvp05qa9FZzXVCj3SIx/qj9vLTWoqOaiSTQksfieerdeWOR++nLVqpCUyjVzpzdaqWkca9hc83WqkK4HYc9WqzDzGFu9/Hnq3WTyX/e05qtVy+X/wAWvPV6sqUwt7ebrVSBCO456vVlWNR3+7nq9WXb7Oer1cja2vNVuui2tgPhzVeriNB9HPV6sov+7z1erLZr38Oer1c9pt7DzderIoHf8+er1QMWxOlweietqjoNAPFm8AONLWEDGnEp1GiLdYMyVSR1GNtGkfmkEyv4biF90AbiTooA9vAq9+0NCZkaBQQYDhGFV7xSY9UN5clyEjRzIWU22qkdyRf28J1mNlHCRNHi6S4nlTAY2yThabKs2EllsjOWLbN3+MDwt34psT48eNI7weHDhQ/NiE8sflrZE190aWv3F/jwdpQBQNUommqVgDoeKKYplxR7UxN/s9ubrVE69TFRRN0zrErl3DzYioJsLqb3PtsOI3tlLWNtVx0OK5tzHLHR4Vvp8NkTYpjUCSXS7HcNVVjpprbhcoJRt20cJJVs2Ufv0i0GW8JXG6PCXElXE8CVNuwuCbAnvY6H48ctyVEk0kuhAAFHridNg2/dw2ompvxKotE1zbvzdemiPeqeelkyZSSTnc8FUHSP/GdpFj9fC98bKMrfaaIDiOG4tmOen/mytFRJaQ0+nhqDMRqST2XsOJEqCNm2jIjVtqxboLgwy300oYrqWqi1QxW4Hvt7ot20GnDRoYUSPGTRn8JqyFFhbimklK4VJ2AHlq1WVao6C/PV6s61LX0PPV6pIqvd5Wt1ljqwO55WrVlWsjRWnlYJFGLux7AcZWoJxNOJSVbKL/1H6hUNbhtRiCN5dBRowLeJCsN7Nftf+HAVdOF44elCu2a7sY0QmvzhUdQ0ix6gQx0U9WIIvMJQyIkq+ZIBoxFzYdr8aDXc4HbS0r14inzEM1w5fiqq3E5RAqNC6BrKobaXPxdmFgB9A5pLevAV4q04mkrj+OtnHAxnekp5GkYBpIQn6RQCLAAaFba7vDx4sbT3R0mmFnWJoUvSVJjEefa2qxPawnpnMkaX8tF3DYAPEk9z+zhy3GrCid77caAbqbhuIYT1BrsDwKby0NTMssttbM19q/6wHGcBM0pBJAoX/SzVYBRdV2wmHak1PRSWUHuSwv27n8zxS1Mgmkj/ANtWj0lUHAB14cUSU8tNYc3WqjtPYd+brVYvmCx156vVlWXcdeer1SV2kXY83Wq6LhdOer1dJML3HPV6pCyr93PVusgaxsOer1ZRIR25qt1LSa+h781W6zixtfnq9XLTnq3XiD481Xq4+WGPbnq9WJof8PN16sZUr3HPV6vA2PNV6vadxz1erKtROmgbd9PPVupaVyH/ACqlT7e/K1upqSRyD3SDz1eriYx3U25ua1WIrbU6fHlqrXW4r37c9Xq8HuOer1d3B56vV7aG56vVjaEHm61UZoSO3PV6sY3L356vV3c83Xq5iQjTnq9WRZAe/PVquVx3B5uvV4Nrz1erkCD256vV481Xq4Fb9uer1YyCDz1erom3PV6uGnhz1eroFu3N16uQYHvz1er2h1HPV6uiSNOer1dBtdeer1d3Pjz1ariddRzderj489Xq481Xq9u56vV4G/N16u7jmq9XE83Wq43A1HPVuuPN16vfHnq9Xuer1dc9Xq4Nz1ergeer1cSL83Xq4FBz1arrZzdarox89Xq4+WRzdarG2nPV6sR5avVx5WvV1bnq9XfN1qu+er1evzderkG56t1kBvzVermLc3Wq9z1WrieaqtY7/vHnq9WJm8ear1YTry9er3PV6uuerVcGOvPV6uJ56vVx56t17nq9Xuer1e56tV1z1er3N1quvo56tV489Xq4356t10CfDm69Xr89Xq6vfnq9XYOvPV6u/o56tV3fnq9Xr89Xq7vfmq9Xjz1er1/Dnq9Xuer1e56vV1z1er3N16urc9Xq9bnq9Xrc9Xq9b2c9Xq7tz1er3PVquLMBz1bqOxJ783W6yU9PUVU6UtKhklkNlRRck83XpoxGR+mNLhm3FcxqJamwKxd0Tx1P7x5Wa1QyM+t1+uw+rla1XQJIG3tzderpie1u/PV6ujp4Wt256vVyBPcm/s56vVyG4DT6NOerVcibac3XqyLo1j/Hnq9WcEA3PN1qsmt7nm61WUWb7XjzdarJqextzdarmBppzVerw+OnN16vAEn4e39nPV6uYW2g56vVzFybA81Wq5WP0/r8eerdZQLWJ5qt1mHuroQOar1JTMua8Py7DaQ+ZMdVhBsT8T7B8fu4raYU+cNnTTDjqWtvsov+NY9imYan5jEnuAfdjXRF+hfb8TrwXs26WNm3poOOPF3bs6KagD2PFtJa5W56vVzA5ut1yC27c1Wq5c9Wq5DU89W65256t1yt4c9Wq756tV3z1ervmq3XY56t1ysOer1crc3Wq7tbtz1arvnq9Xuar1d256t1ytz1brvb4c9Va5AW56t13Yc9Wq9zderEW9nNV6sLHlqrWM83W6wu6rqTz1aptnrETseer1J6qxYXIU35cCtUxy1ckp1Nhy1eqEXF+brVY2k2+PN1qo7SE9ubrVRnlA5eq1Fea505uq1hZ/q5uvVjL/Hnq1WJntrfm69UOSotoOerdQnqOamrRUF6n2c1VoqI0rE81Vqxlr+PPV6uiR9PPVqsZJ5uvVjNz256vVkhgmqZBFApdz2ABJP1Dnq9RYes3rA6DdDZZcJxzEjjmOxj/kk4UyTSqfZUT38iD6yW/wBXnq9VSHW71uddOtiTYFBVjK2XZrj+W4VI6PIngKus0mmJHcAqnht5U16ijQwQU0YSBBGo72Fvrv4356tV3vLOAotp4c9Xq8sZBANz8Rz1eqalMXFjpf6u3NV6vWRXt3GnPV6serXB8O9/483XqzBBtt4dvu7Hnq9XiAo8sD7j4/Rz1erigsDbx/u5qvVzCLY7tb/rfnq3WXaLbRfTnq9Xj7Gub+J56vV1tuQToNdOar1OKAeI9n5c9W6lDWxJv30/XTnq9WSxPut4dx/Tbnq3Xge9vH2eHs156tVjZ/ADtz1eqJutYN4fr38eer1cmN9Ow9n9/PV6uwEZLt7Ow/Xx56vVkuy++V7aW/otzVerxkLjVr/D+zm69XAvt0H03789Xq4hd2guT+v8Obr1cwbafn21/t56tV2AoGp7ez+nnq9XVwWII+N7356vV3v7r7eer1e3Le/svz1ertr2G29vH281W6yFtv8Adfnq9XLzR2uGPPV6scjlj4t7Ph+zXmq3XRewtb7+er1YyWLbRbX9deer1ZwpCh27HT6+erddeZ+k0uPZ/SDzVerC7m1wLfTzderoyKDY+PcfH+nmq9XY1XSxv+v1c3Xq6K20Psv35qvVylo6uakeqiQ+TEy+bJ+6m6+0Mfj4c9Xq44JTVeNVBoctUkuJSMbb4h+iU9rvM3uC3s156vUMWA9E8bqX87OFalHHe3kUZ3Of+Jztpr/qjjRVWqGHCssZSyqoTBKb3x3dhuc38Wka5+7jZM1upNVivmnsI7+zX6Qb8rXqTtTXWZnIBNvHnq9TNLUPI3tDfDx5uvU3vLa5t2t29vx+HN1qohYnXwFz30+i/N16o8kyx/aIA9p1/Uc3WqTldmKhpL723MPAe3jgSTVCqkHiWdJZVKw2QX8PZx4IqhVQXY7nWnpLyV86r4AE3PHgmmyYoFMb6swR3TDlLn/E37Bx8N00V0EeL52xXFG/TSm2ug0HFATFMFU0j5a+WQ9/p5eqTUB5rePb9bc9XqwNKPs9zzVerlHFUTtZFsPadOaq1KbDcr1FRZvLMhPtuF/p5UmK3FCngHTXFK6wERC27Kth/SeNFVOaaG3AujkcC+diJWNRqb2FvaSTymqrhNScVzv0hyAvl1FQlXUIP8lABIb/ABI90a/HmttXkCgazN6ocbqN1NlCijoYzcCSSzyW9oH2R+fPaarqou+P5xzNmmYz45WzVRv2djtH0KNBy9N7aToVgb356tV0GQHQc1XqyoxNyOer1dKGY7T7eer1ZEDFgUUkduer1Z4qGrney/w8OaJirRSsocvR7N9VJY6WUC9wfG/GSungilNS4VFAqmFNSe5Fz9Q40TNORUuSikG4EAHwv3J5qrRWIRRU0Xu++1/z56t1GIJF2Gv69uerVeUbGsBz1erHJc6t256vVBY3HN1qorm2nPV6sJPPVquPNVqssduerdefvzdbrJBDLIwKAkX56vV6eIrJfXUnnq1TjHCyxpcdxfmq3WURHmq9WQRW56t10xCi5PN1qo7TqPjzcVqawGaRvsjlorU1liocQqjaNCebqtKfDskYpWEeYCoPsGvPaor2maEnB+msEJV5lDH2nXle8qwRFCZQZWgp1FlvymqrRSngwlY1AC2+rnpr1OcWH+IHLVqp0dD4gc3Wqnx0dtSOerdS0pQPDnq1UpKfsOer1SBCBqeer1d2sfbz1eroi3s56vV4Htz1errTvcW5qt17TuDz1eriSb33W/XXnq9WQC620PNVusyn2dr97crW6lIB9o/f9ft5qrVzlqKaki8yqkWJNTdyFFvr9nNVqg/xbqtk7CSUWoNUwFrQrut/wR078rNOhBNBPjHXnE5bx4HSRU47B5Lux+NuwtzWqnQ3QW47nfNGZJjLidU7A6eWnuIANPsjTlCaeCQKSoY779zytXrKYyv2vHXlatXvK3rcDubH2W+nnq9XKOmbU6Lbw+HsHNVuuvJHmEKDbT6v7eer1efy42Ac2/j/AEc9Xqxu6shCIdPE6fqObr1R9srRld2nwFr8tVawimGpI7W8e5+PN1qsh8qMBCbX56tVzNQsNiEAPx/XvzdarnSzmSrTXQ6dtLH9nLgU2TSaYtFHVUO3fIu/Yt+/1/0cWgUXGk7gdeJFNE+0l/dZG/f+APgRxRFJpp5anWOJYipQDTTWwB0A5qt1BxhpHpHkP2RoPgDypq+2hp6ZZ2oMtUUeF4Uqo7fbkI1JPckjhNcJ1Y0eWywnCrNso+nqlxPDEzN1XzZQZcw0071UlRM7SgIsZcWSHc5LaKqjxOvAU5dEGEJJND1uzSoStQA21Wpl/Kf9YcVr8wO9ozM3lsyn98kRGx7e4N1j24PtXdoE1HGnvVmOmj09Ec3zdJMuT4XhNDG71biVamRAWsBt0JHa/Ay8jvTJoXML7lMChhOdOpudWVJpaiRifdjjBtY+I8OVS2lHCrqcUvjQc53y7iEeZ8PyxiCbaxkFSyHUhAwA3kE2ueCCzGs4UG7892MaFz055nyTlvJeacz9QK2mpZ6jEJIo1dwhKqbnYe9racavQVKFasiEppjzN6w+h+UYGocpUTVswJJeFD758CZH0I4iDZNLVLFABmP189TqyFqPJ1HS4XEL7CUEjj9l7cUBoCk5XRaM09YurPUWpMOYccrKsyn/ACYlKp/yAlhbj4SKbKqldN+jObOo1bOcIjU0tEN9ZWyuFpaZR3eWZrKSPBQbnhm0wp3Zs6aK3rhLPnwFPnUTqHlLLeX5elnSR2mo5CP5hirLtkq5B9pIvFYb/Wfo4664lI0I9T00yy0pZ1r9B0UWwXI2ixuO5H9PCujesyRKGs5I5qt1zMQlIAXUfrfmq3Wb3LkG4t2A5qrVlcIi2QAfr35qvVD9wLYtYsb9r/nzdeqOTGLMLt/D4nm61XtwkO6JbAD7/jz1ernJEth5niOer1YSytIHQX+j8uerVecO627d7/sHPVuuKxMAwIPs0/O3PV6pO0jRu1ux/jz1brNtidgTrpz1brgqhWOzTX22Hw5utVICISo1Ov7w7fHmq3XTRQpMSo08b9/7+arVSJHUlWIF+1/hzVWqL5wRW9+wOl/2c9XqxbpfNBANuw56vVkKuTe+lvrv9HNV6uLQMBfUDQ89XoqQIrABQSTa3NVaK5+Qd29xbW1ie/7eer1cSyx3C639nb6Pu56vViV5CRsa2pGp0+4c3XqxiUg9zf2+3m69XFnO2yMF7afr2PPV6oy3FzuGne3bm69XOWpUKNot7f19vPVuozSSMvsBHttf2/Rz1artJVC2fuv5fSeardcJpVEt31A01PPV6o5qbNZQTfS3bmq1NdXa9r/f+vhz1ertIXdgWOt/1vz1erOaW/Y9/u+/m61XRppd13O7m61X/9S0bt34AaGNeA/v56t10fjzdarj8eer1e7fRz1eriR7ebr1e8L89Xq8dRbnq9XWnPV6vEc9Xq489Xq489Xq8NW+nnq9XVuer1eOhvz1ar1tLdubrdcCAde/PVquB0Pe3PV6ut/gOer1ZBJ4Hnq9XMMp7Hm69Xu3fnq9XHcvNV6sZYA6c9XqxOdx15qt1j2g/A89W6jvGAPjz1bqE6MG/hzVerjfw+HPV6uDhSuvfmq3UOWlR/tC45qt0nq/AqWqBEigE/Dlgsp2VUpBpDYjlCRWLUwtwxTcdNJlM9FI+pwuspD76kj28XpWF7KSKSRUEOy6MeP01XPeOWrVdXB783Vax7yO/N1qvF+brVcCVPN16sRUeHjz1eplq3JksPDlq1U6vYGjpv8AiJ4lb2mrGsVJ9kk8VVSptwdeer1d89Xq8Rfnq3WZEWKI1D+2w4id8WAq2ysVPWK9UIk/RqwKt7NeI9JFeBqTh4/0eqj72X9vFK9ordNRbhjVK63256vV3v56vVzWW3PVqsgk5qt1yEnPV6uXmePN16sgk5qvVkWQX5uvVmVwearVZg/N16sgN+3NVusi89Wq5WB56vV1bnq9XEg89W66PPV6vD281Xq7A56vV6w5uvVx56vV63PV6u7c9Xq6I56vVxtrz1ar3fnq9XEjnq9XAgjUc9W6gvRRmoWsgZ6eoX7M0TbHH1jv9fPHHA14YbKEnLvVzN+XyKbHohi9NYDzR7s6j4+DW4Tu2SV4pwozbu1JwVjRiMs54yzm6HzMBqRLIoG6BvdlU/6ynX7uB91lTJxFHaHUubDSr220XUa/28TU/XA6Dm61XAjufDnq1XEra1zbm69XuwF+3PV6ujc/Hnq9XiG/e1Btz1er24g6E89Xq5g/XzVbrDck35qt1mUafH9e/PV6vEANfwvz1erobit17/Tz1erwvfv8Bz1brw9hANvDnq9WMg3/AKfZzVerq4+17Oer1cGJGg/I89Xq4E+A56vViZRfTTtz1erCykCwNr+z9vNVuuF9P7OerdcCQTrofb+z489WqxM2m3nq3XJW23sfr56tVm3t9ljoe99fp5atUk8ayXQYqDJTAQyn/kE/VxQlZFNFM0D2L4BX4RJtqENjexA0P0HixKtVMERSfvY6/Vy9VrGRfQd+ardcCvxt+vfmq3WJg1/v56vVxBIAJHx/s5qvV1pfTxOtuer1dm5Fz+XNV6vHX7vZz1ervQC5+/8Ao56t10WH2R35qvVwLMSbeH66c9Xq5o5Vu+v089XqeqTEWU7H7cbIrdPcUiygNfv3HGjVqzBidOardc1J0t4/dz1ermGsNPq56vVzDXNvZz1ermGtoPHnq1XtxI56t1y3G369+ar1dhx4d+er1c1kFtDz1erl5oHjz1erh51u3PV6uPnHnq9XRlB0Phz1erxmNv7OerdYzKzC/PVquG9j35uvV0HY6C/NVuuQJtz1ermTYafw56vV4HW3fnq9Xffnq9XJQeer1cwpP181Xq5bSeerdZVB5qvVnUHmq3XP235qt1yv4c1Xq4FvhzVbrGzePNVusJfwPNV6uG5j2PPV6vWPNVuuYv4c9XqyqnPV6s6oPq56vVmVR356t1mAANuerVd7lB5qt11vBNhz1erle45qt11cePPV6ur37a89Xq5a+23NVuuJt7b89Xq4kk6c1W64WJ0HPV6u9p9vPV6uW1D9PNV6uWl7c9Xq73Lz1erosL2HPV6vbxfXXnq9XRYX9vNV6vFwBrz1brG0gBtf2c9Xqx+cOer1dFzz1brrefZz1ergWbvz1erEzG2p5qvVivfsOer1deWTrz1erl5Nzbnq3WUQW+vnq9XJac89Xq5eSo781W64MqDTnq9UZ5UTubc1XqgS18KDvzVbptkxFn+xz1Wim2oxBYxeWRV+k8oTVgKZJ8eoI/3mkPw/t42TV4ppkzLJIStNEAT23a/lys1uKwGoxiq+2+wewaHjc1eKkxYcgO6Y7j7WN+VmtxTrHHEosBfnq9UhUdu2g5aq1mEAI98/Hloqs1nAjAAAvry9VrMoY6Ly1aqQlPI3hzdaqWtKL3J781XqlpBGutteer1Zgns56vVzCe3nq9XIWBtz1erqw7Dnq9XMWJvz1ermAO556vV0WAW3fnq9XAuCdSBzVbroSIDZiOar1ZFmhv3uOer1chVQjS/N16vfOR28eer1cfnkHYE83Wq5LWqdCNb+zmq3QSZ1zFDPVSQUzo80F1EbW0I+0W9oXxA8dOEjp1Ko3aTAom/VnGJsLpI8SxGIzGP9O0ZaxLL/AJIP7LX3fA/RwuUnUYFGqDAmsHRMYdjLR9QKjfJQ0MDSSmJlKyTC7FIdBZALA+JJ8eEVx4Dpo5Z8QmhHyHhNdhz0OL11SqVeP1wEQKtdmVxJO1x4QoNo/wBYn2c0lWPlXlpwo9NUWliXEIARFUXK3+BsRpyQWF94maATqNBimtjIfHi2klM+KJvpyvtBtrzdeokHqYwc4x08mjkfYsE8TsT4pchlHxPEjpilrO2iDnF8YrIBgmBHyYlAWSVRZr2AEYbuPiR2HC0pAxNHAJ2Cj++mPAqPLWDTR0xCykRrIoNypPv2N9fG+vHbVWok0juxpAFHNp6hmjAB7cOqJaacYkkaBmRrED2/lz1aol3Xij/mWE00FdqFqlB07ggnv8CAeFlzgAaNLXaaJXVrjGaa8mAmloowWJ7PKQQNbfuDU28TwuEIHXRuQVUf3JWISRZWwxaNg0fkR7T20t+unD5nFIoOPfcaHvAKyd4Fv30+niiKS0t1rG2ix/Llq1XYq3Hbnq9UuPEHJtbmordc2xAgduVit1FlxV09xVJJ0FteUOFWGNAl1Y6sUeX3GQvl5RWSor1MxHuxiobyoEU9i7DcSPDgPu3S4cNgoVWrOkSaKt1HjzBiGWsYovNaOnrqmOFdrjRN1o0Vb32vYXIF7X9vCtpY1A9FGq04U2wdPs8zYHT4qKPbR00clQ8gQ2pvMKlQRa1iy+73OvLF1MmtaDRX/UfiFdiOf8Gw8yBGpoKS8YJCiSVWaOZh4kkEA8EVikBBPTNEl0ZUBRpMtPSR0eHVmGBYLxlZ1JO0ll3OB4WPe30jtwPL2maO07KGXo9RVGA54xHFaeNYsOq4FKKikCNlYGxY/wCLW33eHDi2VNE9ynCil9U8Uq8QzviFFhiNHUVM0shY6iNCbBwe92PHRjiatsECl16ZMvfy7N8VbILT0YneWUn3pASVTd8Wv34sbOpVInvCirPsJxMSxgo30cOKIqV/zY23J8By1eqJJUl2789WqyRsx0vz1epwjFrEm556t1IEnjfXnq1XB5L/AFc9Xq4RyWe3PV6pO8c3W6yLIex5qvVnD2HNVusqSNfXvzVbqfFMTofDla3UxXB56t1z3KdebrVcwL89Xq9tPjz1errZz1brG0Y7c9XqxPEw+zz1erFZhoear1ch256vVx2C9xofhz1brOtRUxn/ABD481XqkpiCEbZRtPt8OardSF8mUXiI5ua1WJ4WGo/Lnq1WAs8fcXHw5uvVzSYHXnpr1ZQ4PN1WuWjc3Xq4NEDzdeqO0RHNV6sBQ89Xq4bip97nq9XMP7Obr1c92p5utV7dprz1erveQe/PV6ufmc1Xq9uHN16uNgeer1cSLc1Xq4sAe3N16sfjY89Xq9c81Xq73t483Xq6HPVqu+3N1uuuerVe789Xq4nTmq9XG9ubr1cSfZzderkG5qtV4tz1briTfm69XHnq3XuerVd89Xq656vVjJ5qtVxPN1uuPN16uQF9OerVZLA89Wq9tHhz1brg627c9XqjsuvN1qo7J7ObmtVhYEc9Xq8PZz1ervnq9Xuer1dc9Xq7B5ua1XIHm63XIOeeivV3v56tVxLX5qt1hZyTp25utVjLe3nq9Xuer1dX5uvV6456tVwNjpz1eridOer1ceerde56vV7nq9Xuer1e56vV1z1aro/Hm61XE38Oer1cfDnq9Xuer1eseerde156vV7w5uvV63PVqu+erVeHs56t13z1ar3w56t16/PVqu+2vPV6ur6689Xq99HPV6u+er1e5qtV7m63Xreznq9XfNV6vc9Xqxu/gObr1YCTfm63TxgOAYnmOt+RwuPeR9pzoiD2s37Ob2V6jQ5PyThOU6cyR/pqph785GvxC+wcoTNapYA7U+r+3Tmq9XQJAsSfr56vV2GKjvcc3Wq7JIAt4c9Xq7J056vVzXXx010/t56tVzAuObr1cjfnq9WSP7Qtz1arOL3/ALeWrVcwbjUc9WqzLYW05utVzB0783XqyXBOvPV6uiNdPHmq9XhuF/p056vV3e4uO3PV6s6ggg356vVzAYkt35qt1wlngggaad1jRe7MbAfSeVr2yghzF1EEj+Vl8EEaCZx28DsXxv7TwQsWM4r9n40UO3UYJ9tBVK008rTzuXdjcsxuSfieCYAJEDZRGTJk14Dw5uq1yseerdZAtuer1dgEc9Xq5W56tV2Ae/PVuuQFuerdd/RzdernzVVr3PV6u+er1d/Dmq3Xdz256t1yvz1ersH289Wq5c9Wq75uvV1rzVermDrz1brne/PV6uWh156tV0SBz1eriZAO3N16sLPz1arGX5utViaQDx5uvVBnrEjHfnq9Sfq8VAuAeWivUnp66SU6HTl4rVN7SePfm69WAyDXm61WFpebrVR2mCj2nlqrNRJJ2bReWqtRyxvzdargXtpz1erGX9vN1qoz1AHPVuoElT4nmqtFQZKg3sOamrxUN5STrytWrESSeer1e0J9vN1quifHnq9WMtcc9XqyQU01S/lwqWNibAX0Hc/Rz1eiikdZfWr0D6NTzYK+IHMuOQ3U4fhLpIEf/DUVesEVvEAs3w56vVVR1r9bvXDrDHLgUFWuWcDkuDQ4U7xtIv8AhqKsnzpfiAVX4c1NeonkUEUK7FAW5J0Hc+3481WqlsyIL63/AF8OerddEGU7tSP6OerVZ1i7KNBfw/p/p56vVLjjRDc6W1Fvy56vVydyxv4Hv4f281Xq4CPd8fC/t5uvV4KTr8P1vz1erPHCS1/zA05qvVmKKBtsAPjz1eqOQA522uSL89XqxFthGmvfnq9XMMexv8P7+er1ZfLDWY/V489W6ygm5I0J+H5c9XqkRIC25r2Ps05qt1NBFgB43BP9HPV6uBFxb7v2fTbnq9WIsN3vG4Px/Zzdarp2KjaxFxz1eqI25mIt/Zz1erIQW90Hxvf9fHnq3WVQo95Ru79/289Xq5E2t7fp56tV0U3L7PD+/nq9XBRsA/X+PPVquYex26kfD9vN16uzqt9bjU/s56vVje4A3eHhfnq9XRa3u9/pHhz1ergADoPD9bc9XqzADVQdT9XPVuuaEW2W8Pb9/NV6s3c2Y2+jnq9XEuFX6ear1cPMFrntz1brGzLuAB18f6b+PPV6oTVVNET5jKttdSO3NVusq4jTOPcNwddAe/PV6uSMpFxfnq9WbQglr9tP6fu56vVwLKV9ngfp76c3Xq4vVU0AUVLhWb223G3gq9/u5qvUs8DyHnXNoFbhtEKSB7fpq26KR7UhHvtb6hypIFeobcJ6IZVw2FajM88mLzA32yHy4AfhChsQP9a/GSvor0UKEbYfh1GtHQ06QRRmyJEoWMfUABxvbXqaqjEQTvfUg9r9h7Lc9XqT01YzMR2Phf8AbzdappqJSb6m2t7+3xv8ebrdN80gHc2OlvE/Xz1aqDK4LG/iL89Xqa6rEKeCPdMwW2tuWAmtTSPxHNdNBdacfXx4IqhVQd4xm2RlMk8oRdbkm35fHj4TFNTQM5g6p4NQXCyedJrovbigIJpoqigSx3qxi9aSlKfIXX7I1+vigIpgroLa3GqurkMk8hdj3JbXj0RTRNMzVBYk35utVFaYDx+/nq1WLezaWuTzVWpxosIrq9gYkJ1t2/O/KzW4oRcA6b4nWSAhD73ew/K/GiqnAmaHfLXRSRtsk6hPie/x41qp3TSvrT0v6fRbswV0QlTtGp3uT/xFdfv57E1bAUFuYfU7S0itT5GwxR4Cao0H0iMft5qK1qou2aOp2d82u386xCR0N/0SHZHr/qrp9/L03M0hQjE3OlzzVarJZO9r+3nq9XBSWPu/w56vVk8hmXc3bmq3XRhF79zz1eqfTYfVSqSqlR8ea1RVomnqky8doeXsdeNlVOBNPtNhNMIgwGo0AtxsmrxT5TYVaLzAANxt9HxPKVYCnWKkpoB4MR9ev181V6zpOkZIcWA56t021EkkxJa4B9ns56tVDC2BLmw+PN16uyIyu5T9HPV6ohYKbtpz1erA86m6+ztz1aqE0x+wgvz1arAyki55uvVjK2PNV6uxGx7Dm61FZI41De+1vz5qt1J306axpuPtft9w56t1xaeeQbN1h7BoOer1OcdHNNBC6KWue/183WqcJYxHIwfuDbmq9WIuB9kc3FamsZ3ty8VWazw4ZU1JARC1+e2V6lRh+SMQq7EpYH4coVAVbTS/wzpqosZhrxkuVcJoQ8OyNSwgHy7/AE8Z1VeKWFLltYwFC27crNbinyHA1QaDtzc16p8eFWA044DVKlJhY9nL1qpIw8L4X5eq1yFMF78tWqyLCNAObr1ZBCAL89Xq52X2/r8Oar1cGFtNBz1eqKRtN+br1cCx7WuOer1c7aAm9+emt12do0H0crNbroIzd/19vNV6vCPW3f4c9W6g1+NYLgwLYlUxxfBnANvZYa89WwKDzEus2W6JjHhkUlXIviPdS/0nW31caJp8Nk0G2LdYc2YgfLoSlHGBY7Brb/iR8eV1U8EAUF+KY9iOIMXrp3nbv77k2/ZzVX2UymVnFybAnsDz1brgJABZR+p5qvVzQPKwCgm/6681W6lxq24k6W005Wr1MCCM72Fh4m/hzVbr142bcNb+H9PPV6uEhfUBQvx735qvVGMUkj/pG7D8+/PV6uSQ7VubC4vrrzderjI8KqLEkC+nN16obVLaMpGp0GnLVQ0z1+MQ0aeZMTc6KPE/C3HggqphSwmkqcy4hXTinwyAu7GwVQWb6NO3FQbA20iLpVspa0PT/P8AiiLNXMKON7aysNwH/ERqONFaRspwNrVtpuzdQS5Sp2wqGpNTNKB5klrWF9FX6eOI8VMuAowrhlWKLMMy4VM+2vj+wf8AGoGh+JHjxWEzSQqpvx3K8+H4iJakbDusSBZb/wCL4cuRFVBmhROS3fKi4xGWMM6kBzrd1PvLceN+W04VTVjFRMTyxVTYNFWLBuhVVUL7VOup8WB05Qpq6V40ksHy+a5fPwe6TqTujY3tbvpbtxJo1Ut16aFHDl6mY9GuW8Qmk+SVVBvIbBdwABHgLnjabYAyBTqrokQThTr1IzHmHp1Vw5Ry7HpGvnVJ2bh5j6Kt7eCgW4teaBwpEy8RiKfMteoXPsOGRLX1GGxJSJsjjlpnZ7XvoB3P0nhWWE0bJuVVJxP1m9a6aIrgE1JTqAVDRUyq232Kt9BzQtk8a2btfChb6c9YMl5Fy7NnvNeO/wBZsz41tesjVTtgiVSI6eI2BDC53EWAPbtw5Z0siiF4rfONFfxTF6vOmLT43JBHTpM8jpAHASNSTtUXPe3j48KHcTR0z4RUaHCZai5Z4lQdrMWOvYWUE8YCSaUlYFK3Bsg5griJqTDqipjGrO6fLwjwu0kltBx9LRNJlPAcac0osi5VmWXMtWMRkUHdQ4cxCXH2RLVnvr3C+HHoS2cceoUwVLd+3DrNRs9dZs15xwWHJ1GkWD4DAQyYdQgpCzDs8x7yvbxbmnLgrEDAdAqzVqls6jiek0EYG4kdxbQW1+r2cRUYVJ3G1tPr/jz1WrizkEkajtfw09nPV6siSsFseVrdcmZ3XTv3N/4c1W6xMp1ubbbFdL689WqjlRbUG37e/N16o2+TtGAAOx5utVlCObE99O/NV6u2UMPpJ156t1mVDsBk0udNP18Oerdcj5RXaouTY89Xq5xmVCfYfYOw+F+erddNGQxZxdew0/bz1arkAFW6aW56t117p1IvbufYfZrzdaroyMW90XH0frpzVbrsGSSWwFyfC3NV6vLTOzDcTa/h4c1W65GmEYIX7jz1erOpUDYdbfd8OardZlHuNZhuGt7X+7nq9WJ5IYk3Ld2Pj3t8Oer1cPMsd+mvfXnq9WF53c++L29nPV6oz1VxtU6ai3jzdarCZRYfHTv3+rm69XElwVAawN73Nuer1cJJd6hn7ntbvzdergxQkm1vh7Pq56t1wMqga2HbQDXnq9WBnNtykC/t7/D6ubqteXcy2ckD2fr8eer1d+VY+4Dr35qt1JWl3DYT9369uardSo6cBNBr4EjvzVbrOqxg7QLm/cez2W56vVk+yt9gGv5c9XqjtVRxk77E3sPC3LRVJr//1bRv2cANDGvc3W66Ouv189Wq9z1errtqeer1cdDrzdero+wc9Xq9p256vV0ddOerVe+B56t1xv7eer1d2A56tVxPfnq3XWg783Xq679uerVe7m/NV6uNtNebr1e07jm61XBgDrzVbrjfW45utVxZjaw8eer1cVugsunw5qt1yDkfHm61XB2U99Dz1brj2F/Ac1XqwvKfAc9W6w+Zbx56vV4MDqeer1Y2VLix56vViePTTmordQjGRqP4crVqxl+9+ardYH2HQ9+erdQ6jD4alTuUEHwtz2ytUkcQyhBLcoAp+HFSXlJphTYNIityzW0pJjFxwxTcA7cKSKaIpOywzwm0ikcXAzspMRFYSbjl6rWM/DTm69XBiRz1apPZhxebCaE1EWpuB9/EL7hbGFbAmkphmP1NU4ExVtxta2oP1cLBdqG2rRS6kkeXZDJY2AGnD1vZNNmnGOJFQAcUVWuZRvDnq1XreB56vVytcX5qt1zrgUijhU6W3ffxOnHGrGm2CJmnUHxI55eytCpEbViVsscFjGFa5Pe3s4ixkTV6bGkYHhvTVcPO8Obr1eE/PV6sqyjx56vVzEo56vV353NV6uQl56vVzEo5ut1kE3PVqsqz81XqzrMOerdSllBPfmq1UhXvz1erMH9vPV6ufPVqvW56t1wOmvPV6uJ56t14W5qvVz5utVxPx56t11bnq9XLS2nPVquiPHnq3XG3PV6vc9Xq8Rrbnq9XAjnq1XArz1errafDnq9USWljM61kZaGdNVljYq6n4MOe24VvZiKE7L/WDNeCAUuYYxitMNDKlkqFHxHZ+E7tmleKcPhRm3dFOCsaH3LGeMtZvg83A6pZJARuhf3JVPsZDrf6OB9xlTRxFHaHUubDSqUX7/G44np6uIvb4DT+jnq9XZFxa39/N1qsZve419ns56vV2exA9ptz1ergBbsNDz1brn9P1X5qvVjuxNu556vVlQHUaD4c1W68RcaDnq9XtbHwB56vV18LfT+3mq3XtzfV+vhzderojx1H181XqwixuRz1er3j9XPV6uDW7L46c3Xqwnd2Hx15WvVwcaE+J56t1F8Pd15qt1wdTcgez7uar1YXv7bfT+fPV6vKw3DdpzderMGF/eHflq1WTeQNf235atVwqIqasiNPVIHU978sDFVig1x7IAkDVGDG57lCdfoB4oS5G2minooKKujqaKUwVKFWB1BFj9QPFQM0zFRQb9v1tz1eribEG3j+t+ardYZFNrjX6/Hnq9WEsR+vfmq3XgTe57eHNV6vEtfd7Oardd/bJ8fbz1er3Y7vZ483Wq7tre+v6689Xq6A18Pq56vV3uIIINrc9XqkwVckRFvHmiJr1KClxBZRtbueMlMVcGndWBFgeUrdd6AAnTm61XK9xYa81XjXg5HfS/PV6vK913W789Xq5bj3J56t1x3X76c9Wq7LC+vN1uumJOl+ar1d+F+er1dE689Xq9ex+nnq9Xu456vV4/Ztz1erwAJtz1erIENuer1cwpPbnq3XNUPNV6u/LPPV6sgS4se3NV6uYUDmq3XMKt7c9Xqye7zVermAfAc9W672k89Xq726W5qvVw+nmq3XTdrc1W6wm57c1Xq4hDfXnq3XtgAueer1dgAc1Xq5qygWHPV6uYf2c9W67EhHbnq9XIym/NVuuBlYjQ81W67DsfHmq9WVLka89XqkgEc9Wq9r7Oer1evz1brsW5qvV0Xvqeerdcd+t+arVdB7c9W66L3HPVuvb9b89Wq63Ajnq3XDzF5qvV0ZfEc3Xq6Mr3FtOar1dXdvp56vV0VY6c9W67EQ/e56vVy2oup156vVxZwBtHNV6sZYnnq9XWxm1PPV6ufkn6+erdZ1gYjnq9WUU3ieer1ZfKVear1dEKB8Oer1Q5qyni+0w05qrUyVOO00VwDe3NTW4pL1ubKdLh5FX67/AJDmpq0UmKjOFObiPc5+4fnzU1uKaJs1Tt9hVW/t15omrRTTNjtVN/lZWt7Bp/DjRM1eKirPLOf0Sk/E8pVqnw0EzndKbD4cbKqtFPVPTpEvuDXjRM1eKcY45Baw05uq04xwKBdj9/HAKoTUxVHZV5eKrNSVp52Ha3LRVZrmlJ/xY2vLgVqazrBAo8Pv5utTUhWgX94W5utVm+YgUaHmq9XfzcI7c9Xq8KyMDUc1Xq8cQUaBebr1cTXtawXnq9XA1sx7Dnq9XH5mcmxI56vV2J5T+9z1ern5sn+Inmq3XG7k9/z56vVwPfxtzVerq+uvN16uatpbnq9WQHxPN16sgVvHnq9XNYzfXmq9WOsgr3w6b+VIZJ9tgB+6Dpv+O32DjDpISYp9sAnGih5swk4xV1EtUJEaE+RCw91yym8sn18L2laRRosaqrt6o+oqmyFmSCkz1A8lNLJPAKlVMgYw+7tkX/GNDa1vqPDVWXm4Eo29FIU3wYML2UMvpo60ZNxTDPJwWcxQ108jTJUooUoE1WCHsrKDe+lrW4EMwsXGjKh7PnQms7tDo8Jo9mGGDG6+pz5RRsuHYXJT4NhB0u3zDKjygD94qWLH7zwMTFHpFGCgIpqGGhSZp9qn32ABNmYXIGmo+rkiWeCBQBusV1wPmMb666cNaLaZcUlSCAtM4UfE83WqJR6gsRoMRyXiNBBUDddCxtawLWJHgSL6cTO7KVsbaJFNiuHZeaDBsuwCqr9pTy9AsVjuEkpN9SdbePCkpKsTso8B04Cjk+mKnqqDL89XXuTLVPGxeRrsz2u5ufD4cV22KjFF91sFHQpZWMY+y318OaJabMXqSlO3u3+jnq9RQOtU+H4hliaKr0Mcsb+61rANrcjw9vC65GFGVt91FRYT4xD8vQximo94V31u4GpA/wAK278JNlHu2jCZXztlfL2A0OHT1sUIVSFWaVEvqQNgYgkcEdt4k4UHLkQqhZwrq3lumVStZBb2iZO/39+LoNIKFvC+pGBYmoaKU/Ta4+8ac1sr0UsaXFKaqXfC4Yd9OamtxTvDJG40OnPV6lPgNPlyokmXMFS9OAl4mSMybmv9kgHS48eMLnhTyI40o8WyZiUuCVFVlqn2zLC0imYBFsouHkYm0aDxubngVunVRto/t0CZqu/qFk7GMGy8uba2ebFhi8fzCVUamTZM91QJcDaw+ylxZb6XPAoh0KVFCsogVkyrNhnVzBFyZmHB8NpZsOeCjmmNQYnlkVCzKrH7E0JH21PvG40vzbgLJlJ215ELEEUYar6gnAcWpsVy9SQ5pEMUVLUUb1DJEoSP3JY0YHcHVSATcXGuvC5AxxwpSoYVWT6h8My7mPHsKzdh0iUuJ4vVSeZh+/zJYIKbfMrS7VAUbnAW2h7C3BzZLKUkHYOPnQYuUBRB4n5UZfDenE8hkwanDO8VBS1DlRcBrAyfRYHXhEpzj1mjQJ4UvejtNjK1tfQpG0zxSyxKhbduAZi6a6FgLMOG7KoxoreE0UvNqHLmN4vIIy1TLUPHGjC7knUAk+CA68VDxV7ZT90Lo8SoMzzYjWS7pZ4nWZRfYu0+6ie23DNkgqworuB4caPTl7MEcQVZXtf421+A4dUQUKCYzDKAqmw+n+PK16nKCcz/AGDcc9VqdoXMYsDfm61UhZnHjzdVrKJX8Dz0V6u979789Xqyxud1r89W6mhideardZCx5uvVlDm+vNV6sytzVWqUkhvfla3TjG/bmq3UpCp5qvVlt7Obr1cgzD489Xq57ubr1chYjXnq9XRVe3PV6uBjHbmq9WFoAeerdYTE4+zzVerjqO/PVuvGzc9WqwmIqdyGxH1c1FbrLHW1UOj+8PjzVbqSK2mk0lBQ/lzVeivNEkg3RkN8Qeer1YSZI+2o56vVlSoXx5earFSBJfx5utVkBDc3WqxvGPDnq9Udoweer1R2jI56t1xD2056tV2HHN16uWh+HPVquiCOer1cdebr1dhyup56vV2JfbzdarkH5qt10bW56tVxseerde56vVxJHPVquiSO3N16ug/t5qvVyuPbz1erokDTm69XEjdz1eriebr1cb681Xq6vYc3Xq8SearVcdx56t1zDeznq9Xr89Xq4seer1cDrzder1xz1erq3PV6uxz1arIOerVd83Xq6OvPV6sRHPVusJQ89XqxMvN1qsRXlq9XEjmq1XHnq9XV+er1eJPhzderoNz1er2/m61XEsTpz1erg0gHujnq9WLeTzderq9+er1e3Hmq9Xtx5uvV3fmq1XXN16uuerde56vV7nq9Xuer1e56vV7nq1XXN1quJ9vPV6uN789W665qvV1zderu/PV6uu3PV6vc9Xq7vz1er1+erVd6fXzder3x56vV3fw56vV1256vV6/N16vW56vV2NOarVd3PPV6vX56vV4c9Xq7tzVervt356t1geTwHN1qsPc3PN1ul/k3IWIZpIrZr01CDrKR70lu4jHiPj256vUZnCcHw3AqIYbhcYjhAF/aT4lj3J5StVPcixVbWvfnq9XEuCbDT+3nq9XQJIsDe/jzdernr9fPVquze1/489Xq5qCRz1erkotzdarmq+znq1WQgHseer1ZEBJtzderMdO3jzdarmPbfm61XOPv7L89XqyjaBbwvzdarIB7Pu/Zz1erltVVsunNV6u7aXPbTnq9XYB09h5qt1zHgL/T+3mq9SbxrM2H4HrWOQbMViXV29n/ABEfE8UssqfPh9vCmXHUtDGgPx7MuJ5hm3VR2xKbpED7o+J9p+PBexbJY6z00HXXy71DopgC214YUirmBzVermBzdbrmNDzVarkOer1dgX56t1yFr6c9W65256tV3z1arvnq9Xuar1e56t1yA56t1y26c9Xq5Ac9Wpruw56tV6w56vV3zderu3jzVbru3PV6u9uvPV6uVgNeer1cS556tViLctWqwk89Wqxs4HPV6oUtUic3XqY6rFVjB15aK9SbnxCWU6Hlor1NzOTqebqtYWk9nN16ozyHlq1WBpgPHm4rU1DeoJGnblqrUZpNe9+WqtcDJfnq9WMyDnq9WBp7aA83XqhSVeljzVWim+SoJvys1eKiPLc81V4rAzkC/hz1eru1h73f2c9Xqxs4vbueer1ZVilkHs+rmpr1drTee5hg3SyAFiqjsB3LHsqjxJ5uvUTHrT66ehXR6SowHDKj+tmYKcsrUWGyD5eKQfuVVeQY1I8VjDt9HNVqqnes3rK699dIZsGxPEVwLA3OuF4TvgjZf8M89/PqD/xJgD/h56a9RX6empqSER06BAB2AAA+oc1XqkAW7C3jzVerDpu+N73/AD5uq1ISLXe3e3PVupQAUdtQObrVeuT7nYH9dOerdZQQU3DtzVern5bML/Vcjnq1WeOM/aPw+nT2c9VqzBQBftbW3NV6utzbbJp2156tVyZfDuf1uObrdRpgB27+3t+fPVWo9hptBHw8fr56vVKSEFRrc/V+vw5qt1mEVhtI0+/7+ardZlRSL/s+76uer1ZLkC9vh356t1m1UXBF+erVcPdHvHtp37/VzderEW99vL0BJP8ARz1erG6qRvvfW3N1qo17GzeP6256vVMjTQArr256t1yKn6fo0HPVquNtdt9R7e33+3nq3XHcwsv9vPVWsBkANz3H389Xq5q/mEmx9vN16shftbw+7nq9WFpe7X76ac9Xq4BgDdtL28fhbnq9XW5AbePwFuer1ZvNCqI20P627c1Xq6V3DaW+nnq3WZWPZT+XNVusgIDG418Dz1eriVGltb81XqySyPJQHDyq7GcOTb3ibWtu72t4e3moxmrTTZ8hTlbiNfjpf8zzdaqfBh6n32QALpr+R+vmq3XMQiNVdde+n7Oer1cKKOqxKb5DCoZKyY/7nToXI17sfsqPpPPVqhRwHormfFmWbMc6YZCSbxQWkmt21c+4hPwueNFYFeoccs9N8lZQbzMLoleoUWM036WYk+Jd9F+rtxorJr0UtnaNHLM9j7TrfjdbpmqauOK7XuTa/iT8fu5utUzyVTsLA3HgD4X8Pp9vLV6muQn3pPh8PZzdapslludt+/s/j9HN16oAjqaiYU9NGZZGNggIHxJu3PV6k1X41R0iEM121vt/p5cJJqpMUhsRzTM52xe6LW7+HHgmKbKqCXMOfMMw1TLiNSt/gbk/VxSE00TQDZi60LZosKS/cbm4qDfTTBXQJ43nfGcYJeqnYj/CDYcUhMUwVTSLlrHdtT39vt5aKpUNpyRcnnq1UZpbePf28rW65wU9VVPshQsfDQ81NWilbheRcXxCRQVIv4W5Qqq+mhwyv0RnnKySxHXxPGiunAihafKWQ8kU3zOaa2CnsL7XcXP0KPeP3cbkmnYApBY16ism4ErU+TMPasYCwkl/Rx/d9oj7ue01rVQDZp61dQc0q0VVW/KQHTyqcbBb2XGp+/lwIpsqmgklmaWQyOSxbUsxufvPflqrUdmdje/K1uuHmOp937/Hmq9WRWJJ3H489XqyhrnQfDmq3U2CkqJf8mt/4c1MVaJpQUmBeaFMz3v+6vhxoqq+mnz+T0dPECtge3tPKE04BU6lplOgQsfb+3lKtT1BBTxhlqm0UGwB0v4a89W6hQmVFZ4Ut3GvPVqpcaMIw0pOmvw56t1MuDoBYMRYi3NVauc80FOhLuL27c9W6YJ8SiUgpdmGtz/Rz1amm+St3ub3Pw5uqzXRqJpFsPdHbnq3XRjZUvuvu5qvVwSnJPYk89NbipMdDK/2NB4/DlZq0VxNPFchSXI8FF/7Pz56a9FdfLSHsoX6dT9w056a9FeNKf3rnm5rVcfl/hz1arLHQySmyKTz01uKdqXAJpDeT3QO9v1tzU1uKU0bYbQpABKxMR99EsxcewG1l5cVQ00NQ1eI1TzxRFQ7Egey/Ycd2U1tpR4dkfEKsguCAfu5QrAq2mhCwrpvEtmmF/z4wXKcCYoRMOybSQAbU+/jBVNOxSwpsCiSwAHGprdPlPhHbS/081Nbp+p8HYmwHh7OVmt080+COw3dv1/jzc1qnBcGWNdrfVflga9XCSigj8PaeOA1SoUiIv2B346DVKgSG2gFuXrVRmIvblq1XQlAFm5atVwabTTw/vvzVbrH5umnbw5uvVjaVra89XqxXvpax56a9Xdm7+B8eamvVlAAUu7bVA7nQfTrpzU1uKS+KZ4ylggK1tYhYabU98/lys04Ek0F2M9c6WPdDgtGZG/xzNYf8grzU1cIoKca6pZtxjdHJVGKP/DENo1+I156rgAUHs1bPNJ50zlie5JufvPNRTk1IhrNpudf18fHmoqwNdPUvIpG7S509v6+3mq3NR0AF79vhz1eqUtOzLcC17anmjW6lJTMPdZbAGxJ5qrVldY098EkDsP2X5Wt1ljlZNRYeGg1HK1auSx6+Y2t/adbfRzVeroyLH71x9Xh9Pt56t1xlqYwdqga6356tTTfNXFri+vblorRNQ5Khh2sObrU1LosLxnFR/ocDup8dtl+86c1IFeAJpxqcuz4UqVFbJEztoIozuI07k9jbl0mabVhQf1GXKzG8d8iS8VOlgzW/bxXrCBSHuy4aMhlrLsdBTJQZbpwbqBuRbsT8Wtck8IlulWJoQoaCRAoZMI6Q54xmlWrmgNPC3+6TEIP+TjxjvwNlKhblVF66z9KsRwWrkihkWoaysrRkFWFuwPtB8OHtq5rFB28Z7tVALlrDavFMz01HTb4alT77LdSm0XLg+HDcYmiM0dWmyZS54wHDzmGRKKtxCqkpKedv8k6xqDeVf3bsdu4aX78WHZSMGDhQxdNejWN5TxqbK+caYPhVebiMEbIpQNiTQm9gCNDr21480AqmHVEY0vY/T1Q4VQ4hg2KzvVYH5hkWqiUPNQSD96WFdWi/wAYHcWYcV9zHl8KR9/J6/jRds99Gq/KUc+NrFJXUiqW+bw6Qb4r/ZksoIaKTQ31t42PC1xkjEUbtPhWBpB9OOpubMMxBcGzfWR1WC1JAlby0eWDUbJGcAH3SLlfEcTpUeNKFJHClx1YGMJmrFczZOq8MxWlrZVIj85GdQEXYyI3dSPAfRxYvpEUhR0GaC6mzXieDrT1GKYbRzrOGe09F5Z0NiFYHUA6XHCxx3TRo2zq6qeR1Rydb/fhkzC5mv3vKpPhrY6cTd+OgUr/AC5/pGuL9T+m2GXrqbIGHuQbFPmZ7EHwP9nHUvAnZSdbBSPuNLDBfUhk/DaZGwjpzgStckGbzprHtqGOvst4c8p8JOwV5NuVj7jU7GvVx1JrMNfDMv4fguX4GsP9AwyFHH0SMCwvxg3KjsgUqTaJG0k0XfGs35ozGzNj+J1FUpO4h5Dtv8FGmn0cRlZVtNLktpTsFJvygosba208ON09XPyldQQQR3v/AEc9Xq8V/wAQtfXXx+PPVquiyBdxtfvz1eqO0jMfcH1nnq3XJSWFvE+zw9v189XqlRkHTw7/ANnNVusc8pLd7W8B/Hnq9Uc7pFHiPbz1arntuCTzderhsiBtqbdtfy5qt14AkgIToT7fuHPV6s/k7gCNR7Pj+vfmq3FZVgs6upAFr89W65gxqS418P1PPVuui5IuLjTm61Ud2LA6arcfR+vjzderiHQOqEgsRrz1aqbHSuHJa4FrW/bzVWrnFH5T7rg3HjzVeroy+XqCB9J9vNV6sb1Ia/l+9a393PV6opmQHaB2v93PV6sLVFrDUk6anT6ubrVYTLKws4JsLW9n189Xq9Gr3Kdh2JH389XqyWjFyzdx7dRzVbrE8yWFu2n1ezm61WAyuWO2wBtz1arG0gZdrNc/R7Obr1cCSXse9tPhy1erq91IFu2n1/0c9Xq5rAzOD8D4/t9vN16uUcXmaWJJ11H8ear1TlgsQAPzseerdc9gDbRY3A1HNVusl401Y2A7Hnq9XS1aJqvNRWpqK1a/mbgL/RzcVWahPUP+/c3766fXy0VSah1DOvjYG30nlxVDX//WtG4AqGNe17jnq9XiL9uerVdafdzdbro6c9Xq68bePPVquIAJ56vV0fv5uvV3bnq9XRPjz1ero28ear1cfp5uvV4/a56vV63hz1erxH389Xq42BPt56vV0bA3PN1quBNweer1cTpoeer1ce9x7Oer1d83Xq607c1Xq4lbjnq9WKQaeznq9TezE6DTmq3XHzWH2tebr1deZGdTz1ern3F783Wq6N+3fnq3WGWXyxubQfrpz0V6axLURy3GhHKkVsGsbIrn3fbytWrC8Njcdv1781W6jMWiNyeer1cxMGG1teer1Y5IoZja3081W6aqrA6OoUrIgsdb8uFFOyqkA7aRuIZIV7vSE+PFybkjbSVTIOykXWYFX0ZIkQkfDhih5K6RqbKaTtUyQKd2h9h4qpqk1UxpWkx1AujdweMrAUINbFSIsiJg9KMZgBaFjYWNwrEePs4RpbClRTpEY1NoqZtCb2HBCgaRFJzTuqHsePVWsyrca89Wqy+V4W56vVgnp3ePbGbHjasa9XVXHsUFj9lRrxMDAJq5pnw/EoJqoAai9h8D4cRd9qwrQpTRwGGpkaQgb1Nj4G/FBMxVqZJaPxHDEGm6bpKVhy9erCacr35uvVwKkc9Wq4ncO3PVuurtz1er25r89Xq5BzzdarmJGHNV6uYlPPV6sgmt489W6zpUn281XqmR1Q56vVNSoB781XqlrKDz1erMHB781Xq7uDz1eribc9W66v4c9Xq5j4c9Xq5d+eqtdW9nPVuuwPbz1eru3PV6urc9Xq9bnq9Xivhz1erGV8eer1dbb89Xq6Ki3PVusbLz1arERfmq3UWWjjklFSpaOZbbZY2KOPZZhrz1e2UKWXOrWZ8D202OL/NKZdPM0WcD4+D8KHLNK/twoyRdKTtxoe8uZ0y3mmESYRUAuBdon92QH2FT7OEDjSmtoo8Q4lzZSpU7lBPfXienq4vbw56tViPbxH7Pjz1brra1rL93PV6ua+N+ar1dafukfRz1brsE2IOvNV6ubWJ11Pjz1ervuPo56vV4gdr/AE81Xq4FSG3E25ut1ic3Gnhf9fq5qvVxVvE+Nuer1dXNrN3+B56vVjJNwfp56vVwa5A7eHNVusLWt7Dbnq9WBySOardY9wNydPr5qvVHsbad+er1e07Xtbm69WRDtNmvy1arISxG+9+brVcSxvrz1erpW2iyk6duer1Q6/C8PxeLy66MMbaP2YHwseXBiqkTQVY7kOroianDT58Y7gCzD2aePFSXJ20yU0HsiNGbOCCO47f28fpuuBZRrzVbqO7X0OvNVuoxLDX2frrzVerj5gOva5IH8ear1eLEi3fm63XAM3YHvz1arIHZjtBsT25uvV2EYj3z2t8NeerVe2m9jpzderItr6256tVnVmUXB1GvPV6nGmxB4zZjcfRyhTNbmn6GoScW+HGSIq1ShYAKv625qt11qDYa89Xq5X8Oer1etcbh3/jz1eroEqO/h356t162tuer1dEXNvZzVervwsNL83Xq8CdTzVerxOl+br1c9T35qvVlVbfHnq9WQAA6c9Xq5gjw15qt13f8uar1cwzc9W6697mq9XdrHaRz1erIoPjpzVbrmo1PPV6soIFiOerVcxILac9Xq4+aBqeerddeZftzVerEW5qt167W15qt1wufHnq9XVj35qt1xYeznq1Xr81W6756vV2L81W673Nz1erwue3NVuuYAvrz1brKCoF+er1Zg7fu89Wq5qz9r81W6yKD489Xq8be3mq9WJmPbnq9WItbnq9XFpLfHnq9WPzNO3PV6veYx56t12Nx09vNV6vbGHN16soivqTzVerkI1Gtr89W6yWUHnq9XEkDx5qvVj80c9Xq4+YSdOerddBXYa89XqyiLtz1erKIfHnq9WZYfhz1erOsHt56vVlCKvfnq9UaerggBZzb6Tbmq3SXxDNVBSgjeNOVmrRQe4r1GgjB2feTYD7+eq0UHdf1IMpKiojS3sYHnq3FJaXNyVbG9Tv/AOC5Ug1eo641TWJLj6uVit10ccp7bVYn6AeVg1upUNRJUahWAPtFuNmrU9U0cIILKWPKGrUoIZWUWSMDjZFWqckrkj3QTzUV6acIvnGsFUL9XPRWpqfFBVtqWt9A5cCqTU5Im8WJPHAKpNZ1MgHe3L1qufvHuT9/N1Wu9fHm69XIC/PV6slgNBpz1armNeer1cwhvf289XqyBPDnq9XYUd+erddkAC3bnq9XtpHPV6vWGoPNV6uwdbnnq9WRdRzVermSPp56t1wJF/jzVerjZibDvzderkqG9+3PV6pcaa6c9XqmLHpzderx2jvz1erJDMYZRIoNx9WvNVuk3mDK+EZiInrxtkKOpZBYkN7fj8fHiNTIVjspUl0pwrWj/EBwxML68YvgVJJI1HSVAZIydFZ40MjAeBa3BvYCGxQWvDqXSM6TYmcCyrW16RuKqqQ+UWN/JTerq0cd7XJUA37i/hy1y13pAOyrW7ndiRtq1r0xerHB87WyjnynXAVhl/mDFlfyJ5rqojhWxVNoBaw8W+HIsvsnWwdSPEPeKka0zJL40qwPuNWl4rWBKy8Kko6I8ZZdp2EXW48DbhraDwCiO5PipilqayXRDa/s4aUX0mcVwKvxKIpZiDfvzdeiineofKDZe6cz1kYLzzTQottbFm0vfwuOJXjhSxgY0UPL+H5fyzQT4xnKYIfPcyTke88hRbRqO7EE+7wkcJXgmj9EJxNGg6BxV2c6rEq1o/lKSBo1p4PFEP2S3+uwF2t27cXWY0EjqouvDqA86OJS5WZIdqysNOH00QRSazHkuqqKNwtSw0PLA16KJf1FyXW5ewyorMVmL0xZVYX7hm7d7WJ78QXapTRja4KoBfKxDN9IlDHenpI3BGw7XkI7tfwj00HjwOTooRfdRLvWvhFd/XvDxRndDBRIYCjAWS53s1jce/YfDtwdZOf2Z86BOajxjyoruZMSwzEBSw4JTzUYjgQVCtMzK8/+MWNu3Y9+CpKY20GVGdlT8ndQ87ZPr0nwbFqynCMNEqJAP+QSbc8pAVtFaCimrb/Tr6kc64okNPjUwxJGKg7wFk+kMv7eEzrA4UbNPE1a3QmV41fYQCAfqIvwkNG1PsKXABBF/Hla9RmspZ6wLGctPljOLIY/IaGSSUW3RnTZf964+vhFcMah50bMuxWLEMnYPHhXy9DUTy0NRHsSrQRN8uhAQPEhFmeMXC2+yTc35H1xb9100M2XtfRVbvVP0/ioxaTB4o4aakw+ORaNqF2kkjjL7byncHaVmO9jY28Dx5h0oE7Z21ZxIUaLD05zNUY3iuH0eZM5UrT4bilRFWUMkq0pMNO4SJZ2ABKyayNqdfieG79voBKUGCBB27eikTT2raoYHEUucMwXKvWnrVFW4XJSyQ4JPNS1TwTB4/l0/Tp7zWJ89hY+3abcTyu2bgyNWInnhV/C6qRjFDpkJ8RoMfw7MuK0y1UdXHPJJSl2RWhnfbsumoCxEfRpwrcIilaRJoYepWB9RsEx+bGcoYJHHFS7aqlNFE5kkkpRuljkB1YtGNy276gcWWboA0njSF9BONFe9T2UsiVGNwdUcnVSCgzPQfzGJBIfNpJpFAqIJovtRMr3sGsbfDhjbrJJT0GmlpwmiPZn6wVfSnItT1CwuNHhi8ilp4pyyidmOst197UDT8+/BZZta3NPt6qD94vQ3NBDQev3PUODxZoxLKKHD3lMSzR1rgbxoVG5Trfgw/JjZNA/8wdsULWVfxIMtTuq45hWIUPgWRo51H1CxtxpVkeBqwuRxo/fRr1T5E6mIseCVqTaaggoyn2Oh1B4XrYU3tpal0L2UbmlxalmQMsiWYe3ieKemnFayI6h1+/m4qtZlqYz++Pv5uvTWZZoydGGvx56vVIib37X9vNV6p6MVNr81VqkqT489W6kBvbz1erKu23NVusyW7A8rW6kKXGl+ardSUlcDwPPVupSz81XqzrKp8eer1ZlcHseer1ZBY83Xq7tfXnq9Xreznq9XRv489Xq4lear1cCoIsRzderC0I8Oar01jMbrpz1brGT4Hmq9WN41bsbc1W6jmKSM7kNvo5SKtXJayoTST3vp5qa9XP5iF/tDafbzc16K5h2+1GQw+B5utVmSqI78tNaipKVSnQnlpqsVn3Kw+PN1qsbJf481W6jvF4jTm61WAprz1erjqOerdc1cjXtzdarlcN35utVxKA6jnq9WIqR356vVxNxrzdarvew5qvV35nPV6u/MXx56vV0ddb683Xq6ue/PV6uN+er1e56vV3cjTmq9Xr35uvV7vzderojnq9WJrjmq9XG/hzderq/PV6vX56vVy3c9Xq73X5qvVxPN16vc9Xq5fRz1arsA89Wq9z1errXnq3XYJ8eerVcTzdWrjz1ergfjzdVrEQOardYyvs5atVx283Xq4FeerVcSuvPV6uithz1arFy1ergzWFh35qvVhJtzdargTuNh256vV3u8eer1eDX56vV2GB56vVy56t17nq9Xuer1e56tV7nq3Xuer1e56vV1z1arq1ubrVcLHw5qvVx7ac9W69rz1er1/Dnq9XXPVuvc9Wq7+nnq3XteerVe5uvV337c9Wq9zdbr3PVqu/jz1er1ubr1e7duer1e56tV39PNV6uxz1erlzVbriSANeerVR3ct9HLVuuA1t92nj9HN16hqyT0vapKYpmqPamjR0x7nxDS/D2L9/KzXqH6yxxqiKFCiygCwA9gHYc1Wqx77anmq9XBmvoPp56vVxFyT2PPV6u1IYXU3Ht56tVzj+ztP58tXq5kG3PV6uQIVAvPVqufPV6sgDA6C/jzderKxG0c9Wq5Kb9+er1Zhp2/X6ubrVZIwD2/t56tVkW497m69WSw+i/hz1erIL7r+HPVqudiO/PV6uJICi3135o1auEkqRA7yALEm58B4n4crW6C7MHUSNAaXAgHexBmYe6Nf3V8T8Tpw/YsSrFeHVx9aJ3brTgn20E8ks08zTzuzu5uzMbkn2k8FCUhIgbKIiSoya7A5uq1y56vVyAPN1uuevjz1erlzVarvnq9XIX56rVzB056tV38Oer1d89Wq75qvV3z1brkLePPVuuQNubr1d6W56tVy56tV7mq9XYtfnq3WQBebr1crDnq1XrDnq9XiwHjz1erExB56vVjPN1WsLEDx5uvVElqUQd+er1MFZiiRjvzcV6kzU4nJKbKeWivU1tKzHU8tXqwl/v5utViLm3N1qorzKuh5utGoMtX4DlqrTe9Yntvbm69FRGr1A56a3FRmxFvDnpremoz18p1HNTW9NR3q5W0vbmqtFRzOxHfnq3FYS5vrz1briW8eerVYy5vpz1erj5gvfnq3XYkLac9WqmU+F1FQWlQGyAsxJACqO7Mx0UDxJIA5qa9RNuuHru6I9IIpsDy5Uf1yx6O4NLhkyikhbtaqxAgx3B7pEHb4jmq9VSPWD1cdbuuVNV4Pj+IrhOCVDI38pw3dDCAhJAeW/nTk/vb2sf8IHNzWqLXDTxRJtC+3T6R/Dla9XNf0SkJ211/hzderhsZzfXUezxPPV6ufl+A7nnq1WZYQFv7fhzderKfdFxe49nPV6u0j3C6/2Dnq1XMR3HvE6a29p7d+er1Z4ypNzfT9b89W6kWL6nQd9PH+jmq9WVWZddP1+nvz1erEdR73b2fw56t13drd7/AA56tVyTdbZ8f1HPV6uxTF29/QW08e556vV2IgpAW+txzVernaw93T6OerdZNQdxBN+er1cGckHadPDnq9XLUGx+4c9Wq7NrWA/p56vVjYHw766c3XqxlrX156t14MCLA/r483WqxAkXsbfSPy56vVmAue1h8T256tVz3bQPDx9vNV6umDXt2/t/Lm69WErpYnv9x56vVjVF3WAv7AT7PZz1armw26A2/XXnq9XHeDdlF/if4W9vN16sTOpI3a3H3Dnq9XR3FRvIJF/q+jmq9XtygADvY+P3c9W65hjptXXw+jx56vVlVAbMRqT93NVupqxWF29mv69uar1dbbajv9/PVuuYTS4t9fc3+HPV6sSksoGlgb69+er1dSTRUwu5Fj9Wv8TzVepZYFkLO2ZFWfCaBo6dgG8+pBijsexAI3N9Q+vlCoCt0MuA9D8Hp3WozTO9dJ7pMesUAN/8Kne/1njJX0VqhaocLwzBoflsMgSnjU6JGgUfWB4fTfjJM1uprS7Ixv072UfDmq9TVJWTvGVAA/xAeH0/Xy1eqA6yk73Pcez+A5uvVElIFw3c9/7ubr1NE0+67ILn22/Zzdapnq6yGFN80lh7Pjy1apGV+aKWI7YO47/VxwJqhNB3jWckhDPVzrCo7e9a3HkppomgDzN1rwHD2ZaJjUPfwOn039vFaWyaZKwKL/mXq7mDFiYYX8iL2J3t9PFYbApOVzQS1mLVNW5kqHLE+JOvHwIpqZpmkqGY3J5aq1GeZb6m55qvVhUySnbGtyfv5qvU/wCG5UxjE2GyMgH2j9nGyavE0LeW+jNfWMrSxsxPt0HGiqnAmhzw3pXl7LdIKzMVTFSxLqfMYKPqvxqae0xTDjPWjpblBTT5dgfFJhbVBsS/xY6n6hzcTXtQFAdmj1CZ/wAdDQUMqYZTnTbTj3yPi51+63NhIFU1UCNVXTVlQaitkeeU6lpGLE/WeXqlR/fZb9gOerdYSwP2uVr1Yy58Oer1esW+yCeardS4aKYkbtfo15WtxT1Bgkre842g+J1/LjZVTmmnKDDKeFwXG6/t42VU4BTzGixoVVb28P2cpVqzQ73fYTsX4c1XqdValjl3MvmG3Y9uerdcxUzS9vdGpsNOerdS4SgKM4ve/wAR8Bfnq9XKtqoYk8q4Lc9XqZ5K4v7oFlOn9F+er1QzVNExbdfwH9nPV6oMtRubfe5/hz1arpQXBLc9XqmJ8uB+juTzVWqZT4fW1bfoIyygdwNBb2nmiYqwE07xYbBGh86RSR3WP3z9490ffxuacipXkwkWpY/e/wATe+fhYCyj7+VmrxXb4a07b57n4E3A/wCBFl/jzU16KyigCrt7gfd9w056a9FeNH4Ac3NeisT0IQneD38AT/DnprUVkaCkpioqLKD4n2fRywk1UwNtS46nD4tVa3sNgfuHbntJquoU7jBTiEMdXHK0kbkr73gR8OamK3tpY4RkyDR5Fv8AVy2qqxQj4flmng1WMfTbjZNbilZS4ZGgA23I/LjZNWpQ02GuxAjj7/Vyk1ulDS4HK9iw0/Xw5SatSlgy9sF9B9P8OUmt09U+FU0aneCfHmq9UnyoIhcLY/2c9Xq5EqhO0fDQ/r483XqiTTp9on6v2W5cVqmmpqFudb/HjoFUpqmqgL2Px/vvx0Cq02PVC9gdOOVWorVBN9foJ8OWrVYWmG73jzderE0ttVJ0+PNVuugXZjtOoPYH9b81Xq4T1lLh8Xm4jKsIHfewFtfjzU1uJpC4l1ZynhjMkcj1Tr4Rrp/yEeN6qdCDQaYz1vxaZmTCIYqZR2Y3dvz0/Lm5NXCBQXYtnTH8altX1MkwubqWIUfQBpysU7spMSTO4N2+gfw5atVFdz4aft+nm61Ud3ckkfr/AEctVaiSSFT9PN1qalUxmeE/4f7f480asKcrhrBBYdtf19vKU5UyGPYL/Z8PjzVbFTNyx6Iwve1ydT9Hs5WrV5qhd43G/K1ua4NUrfbtufaT+fPVuawPVEWAIA8bd9eer01FlrFDeJ7+36ueitTWM1UstkVdzW7DX8ueitTU2nwzE513bdi+1zYa80SBWwCaeabLcIA+alMhte0a2+kXPGyunAilPQYTS0j74adFtaxb3z8NT24wVTT4TS6oMuZnxpBBhtPPNcW91Tt+j2C3GNQFKNJNR6DI1RRdRoclZq20fzES3YkMBe5vp8fAcVBfhkUiUjxQaErH+mvTmhw9ocOr5p6tSTfYNhv3H18Rd4o7aXFtI2V7JeM5pyrMpy7GqtJ7je4GNuwK+w8ZUkK20oSop2UNEWXeoGfaYyYpM0KubC72IPjtVeMgaae1ztrNh/p5zxBHLHXLBiGGyX86KqYQ2Frb45O6sBrft7eLW3tBoveb7wRQV450v6ZZCz1h1VlzHYcQlqY54JqNwrT07MhtvmT9HIt9FPf4cGLCwuDQLfQUSKW+asE6tU0SdMcnZaosbpBQRTz01YVjmjkqP0kU9PJuVw4XQgXB8Rw2UkjACaJUqSfETFFjl6L+qCmWSixuTEaCA3Lw/MqqLroCWewHx4gLaxRiHEHjQydKM8Z16X5mosOwjEJczYjMFWqpad/MEUJ02SVFtrOfBdQO9+KG3CgxtpO60HBJwpYZ56u4fkjPcmJ5FxCmh8s75qRhuWN3HvwkC6Ejs1ja/hxxdwGzgabbtlODEUA3U3qtkLPsnz0OWqWjrmP6WWEbFdvFrLa1+FztylfCjVm1W3xovCRUVLUNNSRhHJ7rfT4cJysmjoIApwrMXxKtWIVkzSrTpsjDG4RL32r8Lm/GyZp0CKbdwC3te/t5Sr1klaNsOnk3EMoQqRb7V/4fRx1G2k7myomE0dUuDitZW8ve122kqDfQE9rnm3Ntaa2Vm82O5LG/fvxPSuuaSLt+zcAXvb+PPVapRQOb3GnPVusbRsffc6gafT+v3c3WqxgKq+938b89Wqwbh2U+Ht56vV6NApLEgWHa/f8Av56t1zEoA9wfWear1ZtlyCeerdc2TWzWF9Pq56vViaORRYkaXv8A2fTz1aroxpbyy2oPhz1erssngLqfr+8+FuerddqLsZBcA/f9HNVusvlIpO73W9oBPfmq3WVUR27E+H1fXpz1eqQUG0+YNSPZ/Hnq3WKOJSpbb4d72PN1quE0iRER6ajv9PN16mbbGtR5sd7/AB9nsPN1WpprmBve33+y3K1asMlWxXYrN8D4flz1eqGrsw2tZuerVZV3yfZB+HstzVerzRbDZ2J1+oc9Xq4bobbn11H9n189Xq7aVr+4v39/y5uvVweR9EY9r6DwB5qt1gL2Y3t7e3383Wqw7iGKqLj4c9VayLG7rqNT305uvVmWkJ+2SCPu5uvVISBR4W9un583Xqy7Uja9j9Q+rU83W66YEbQxAU/AX0+jnq9XAzqwJW4JItz1amsMlQiNYAEn6zz1aJrEKgkgHQc3WprFLIbm9xp7OerU1iLkDXQAey/PVquBYHXUD2W+63N1quv0kmtr/V+f389Xq7+TlmHvdvo5ua1Ff//XtH+HAFQxr1+er1et7fHm69XE3789Xq9z1aroDnq9XR/Uc9Xq93056vV14a83Xq46XPt56vV1p489Xq8Rz1ervm69XHmq9XV/r5utV0xvz1ergb89Xq4/Ac3Wq6I56vV61tOer1e2i/N16vbR356vV0wFuar1YH1Fjz1epvcAHmq3WKxvbnq9WMoLi3N16uNmXUd+er1d+a6j2/Tz1eptramNhtOh46KoaaTH+9GbcdpuuCVdRFoDcfHlSkGraoqZHiZ7Ov3coUVbXUgV1JM20MBbjRSRTgUDXJ4FYXTlKvUe0iX3ajnq9XaVK7tp7fHmordSI5Y2I9vNGt1irDSGItIAbg/f7OMkxVwJoJ8cy1HiLGSGyn/CRpxtNytGw1tTKTQVVWHTJVvRBGGz7TAXUewX73PFyL8LwUIpCpgjZjSiwisqqCjmwiVN1POliNTZgdCOLGwFmRSQ+HA1ySOMaLw5FJqyCK3bl5rVZVh15ua1FZBEfZzc1qvSqFQnjajArVQaMxVzNFuBsDa/jbw4gbXrwq5qFHl+jiqDUoCCTe19Pu493CRjVJqZWJL5OyJdxGo4y6Oir1iwqWoqEeOddB2JHbjjJJ21WnBqND3HDGtVClw89xz1eptlomHhzdeqE1OR4c3XqwmE3tzderh5Vhz1arry7c9W695Z56vV1s5utV7YRzVbrsAjnq9XIFhz1erMkzKeer1TI6kjTmq9U+Op5qvVJWYHnq9WYNfmq9XfPVquweerdZAfbz1ernz1eru3jz1erkBz1erwXnq3XYW556tV0R7Oer1dEc9Xq47eerVdEc9W6xFb81Xq47L83Xq6Kc9Xq4kAc1W6jNCpkE6FkkX7LodrA/AjmiJ21sGKEvL/AFYzLgKLTYsn8zpx+9fbOB9PZuFDlmlX24UZt3RT92NDnlvP2V81rtw2oCzKLNBJ7sg+G09/q4RuMqb2ijdDqXNhpXupGnbx+PElKa6IAu3PV6vbdL256vV0yjsfHt+3nq3XIdteer1d9x4Ejmq9XZuDc89Xq43Uac9Xqx/8S5qt1jYg66dvbz1brpV2+PPVquJIuPb8Tz1ergR356vViYD7INhzVerExIvbXW/PVusTnxuLdteVrdRbMSVI0P1c1Xq4sSCB+fhzdbridbHt9HjzdartTfQnm61WX2k+zlq1WP3Tfv8AEc9Xq439up56vVyViNOer1SNxsRfTnq9SaxvLmFYwpedQkthZ1Fj/wAEPHl0rKaqRNA3jeU8Uwti6r5kQ/fX9o4qCwqmikikezbR+k0J+7+zjtUrogA3PhzVbqOWIYjS/e3NV6uVjbTm69XmIGg056vV0GYN73PVqsqMezac3WqyKQe3N1qu9wUm9789Xq6DEdvDm69XMv2voDz1arLFUSRNdDc81E16aUFHiSS+6/f9Rxkpirg08K371/r5SrVy07A6c1Xq4MwHbX6Oarddb+1uer1cbgC/PV6uVz3+HPV6uY72uPo56vV3356vV2LnQfdz1erkgW9vZz1ermpPcc9Xq5C5FjpzVbrIBfW3NV6sii4uNeer1c10tzVbrkNBzVeru57A89W69c3sOer1choL+znq1Xd7c9W66JA7Hmq9WO99e/089Xq7uT2HNVuudjz1erntJNuarde2n2c9Xq4kc9Xq4W5qvVjZT489Xq49uerddgk9uardctear1ZADe3PVusqxnmq9WYLpc+HNVuuYsOer1ct9uar1eMg5qt1xL89Xq4Fgw15uvVibaTz1aroqO456vVyEYuR7eer1ZQq9uer1c7X789Xq8Brc9uerdctwHfTnq9WMzAWtzVerEZGY2HPVuvBSxv4c1XqyLCTa3N16s6QH2c9W6krTN7OerVSRTgfa56vVyEcY7an4c9XqlR0s8yho0sp1ueWia1NTFwxre+/1ActprU11PhlM0flgsL6Eg2P1c9Femk1JknC3GxpqiS1/tybu/xtfjZTV9VIbGeieA4xu8zEsQhuSQI5lAH0e7rbmgmraqD2u9LeXam5/neIE/6+xx92nL7K9NMz+lHCPtQ45Ov/ABKnQ/fY89Jr01Ki9M8lJEsdNjCtt7b6e38Dyhk1aa6/2d8aja64nA48f0bryhmrSKlRdE8bo/8AJPTufbuN/wAxxkgmrhQqenS7McP+5xt9Eg5XSa3qFToen+OxGzwix9jA81pr2qpyZNxSPVqZjb6OaivTWX+Q10Jt8s4tr9nnorU1wNJUR94nH/Annor1dBSuhU/ceWrVdGRVN+3w5uq17zEPY9ubrdcg625utV7cp7c9XqyJrz1arOLDnq9XNSBpz1brJuHc81Xq7uPA89Xq7uNBz1erlcEc9Xq6J/Lnq9XZ56vV7Re3fmq3Xep+rnq9XMJc3PNVusqxrz1erJsXuba89Wq8VA7/AH89W6yJIBoBz1aqQu4/Ry1erKIWP2ueivVzCIp946jnor1cZjEosNb+3mq3WsZ67quKu9TGZ7MGaOrsF3C91Rew+HBfZ4IFB65xXQW5Sp56zBWqaovLNKQWJOrfEnxPH1nGqoGFGY6aUEjYfWgL76RNt3a20+jiZRpagVsD9O8A/wCMPgstW7SOaCkJLEk/5JfE66cCajiaNaX6YbBH9hBpytbrDU0p2Edvo5aq0Sr1i1cGAdLP5hUao9ZDGTa5FwTpxI8Jil7GBqs7B8qYlmWWnxzNVQIqGOqM0O8iwLKP0jA9iFW4+HEK1hGCdsUbISVYmrDfSlmPCsySVtDgsLihRB5c0i2aVkYhm+AN9L/TzVqChZB4imLshSQR00edcPj8u3BDQdpmxPDVaJgD38ebr1FQ6+ZbopunVeK0lUDRgfE7wbD2X4X3WCaMLb7qIFh9diOO3hwhWp6ZF27lH+UKaWT/AFR7eB5Q07aEgM0Uz1Y4NWYjT0GMUMRmw9qFo/PjUsVkSQkxtbXaX1H9nBvlCgEkcZoGZqkkg8IqtyB8YVCCGUDQ6kWP0e3g1oHUYrLOB4RiWWqWoxBFeYqQzhirjXS/xHGSYp4CaO56Z8t1i47S0+DRyVgaWMeWilmtuHYqP48QvKEUtaTjWwSMMEQCKOwA/LgXmj2p8VGx93aB9XPTW6yPh5a4K8pVqkSRVs2Gx4YZZHWG5hBY2hubsEA/xHUnidSQraKeCiNhogXq1jzllbNGXs4ZfqZYq+FZnWaO4YsGX7QGjD2g9xzaGW1gpIEU/wB8tOINVmUOAV+O51xHHMcitPWySzTFUAUvIxZm29hdje3bhuYbSEjhSCCtRJ40joqjHspZq8vAKqSBlkVyI2KglToWANjbW3s5ZSEvJ8QmtJUpo+ExVtPQXGKCqwODHMdqHpIp1dZI5SzNJELB7buxYajb3tYcibMG9KilNSDbL1JBNWmj1JdCul3TmszVkzGmxfEEpmioqVll96eGP3GkDAMsSN3NrnsNOJbdAThjNVdCldFUc5v83OC/zHF6ze9Sz1NexJUSySHc4NgNCbn6OCBPg2UwoaqJ/wCpzGoq7pDiFRh1PvoqeppY4hs0YAkPIP8AUtpfgpy1MOieg0HMxxb9RVX1HXVTzR4QS6RNKh8oyEorOQu/Z2uL/TyRKj+jPVnQjOGEoZKCWlr1HhHKUf2/YkAN/r4mDgNKC2RRsPQnlJMT6qVVJVPJT1lJSSNLA67XtuUBl9q8R3SoTT7CcavSwTK8CUyjc+mmvA9qo4ilKuXYl1VmH3c9qrUVk/kRB+2fu5ua1Fcv5JIv2X56a9FZFwurQ3RySNe556a9FSEq8Spj+lG4D2j9vNRV6eqXF6eWyy3Rvy5WK3NPaSoy7lNwfZzVWrOjo3Yjla3UlF105qt1kUHw15Wt1IQ+3nq9WZSPEc9XqyWv256t1yBbTnq9WUMw8eer1Zlllv7eer1c/OPYj7uer1ZBMpHPV6u96ta3PVqu9Dz1errbz1erjt056vVwaO/hz1bqK0Ps5qt1gYMvhylbrE21tD356t1gaHxXlYrc1HKbWvqD7RpytWroyVC63Dj8+er1eWujGkgKc3WqcYasMt4yGHwPLTVYqbHVodDpy01WKkblbtry1arGyq2nPV6sLIRzdarERbnq9XVj3HPV6uW49zzdarmJPr56vV4qjc3XqxGMc9XqwsjA6c9Wq4EHm69XrkDnq9Xt7A89Xq73jm69Xe6/bmq9XW7w56vV6/PVqvbvHnq3Xrkc9Xq4E35uvVwseer1Yix56vV7ceer1d7jz1ermG56vVyBvz1ervm69Xuar1ZBz1Vrie/PVuurkc9Xq7Ht56vVxPPVuuubr1cSeeqtYjz1Wr1r89Wq6235uvV7YfDnq1XRXTm69WBwO3PVqsBXbqeWrVRjcm55uvVibU2HPVqur2Fuar1cebr1dc9Xq7vbtz1ersNz1erlu9vN16u9wPPVqu7+znq9XHd7Oer1e381W67389Xq7DA89Xq6uDrz1arrx056vV18OerddHTTnq9XXfnq9Xfx789Xq656vV7nq9XXPV6u+er1e56vV4Hm69Xuer1c7c3Va656t134c9Wq7HPV6vc9Xq5c1W64swUc3Xqis5blq3WSmpqitqUo6ONpZpDZUXuf7OerU0YrJXT6ly+UxPGAs9dYEDukXwUeLfHmia9Qobve1v35WtVyZyFtfx56vVj3Hx7c9Xq4mzaH+7mq9Xteer1cxe1x35utVkTawsObr1ZBcnm61XIC9if4c9Xq5KSSfZ3/ALOar1ZB8ebrVc/C/PV6uYBNgewOvx+HPV6s627DW/N1qsqAi9zrfTm61WUDXXnq9XO3Ze3N1qs4Fl5qt1xbai7idBytbplxfG8MwmlFVWsNjdgNWa3sXx14+00p4wn9KaW4GxJoE8x5vrswMYlUQU/hGDcn4u3j9HbguYtUs47T0/hQdduFO4bBSUHDOkFc1HPVusg9nNVquxzdermPZzdbrnytarlz1er3PV6uXPVauXN16uxfw5qtVyHPVqu+er1e5qt1yHPVuuQ7c9Wq5W9vN16u+erVd89Xq7tbnq9WQG/PVuvbgOerVcC556tVi3ePLVqsZfTXnq9UWWpRBrz1epkq8UVBcG3NxXqS9VizyHanLV6mZ5mc3c8tWqwl+br1Ymk056vVHeZR3PLRWqb5avwHLRVJprmqD4nlq9TZLUM30crV6iNJfx5qt1haTmqtWIvz1erEX8Oer1cfMHjz1erGZPjz1ergZBfnq3WJpANL3J5uvV4F3sBrz1eqZFRyPE9VIQkMQLSSuQqIo7szsQqqPaSBzU16iQdY/wAQDot0xabBOnynOuNRFlIpJPLw+Jx4S1pB8yx7rCrH/W5Wa9VUPWn1Rdb+vW+gz5jBpsHLXXBsNDU9EPYJVU+ZUG370rNf2Dnq1RfFjgWMRU6hU0tYAAD6PZ4c1XqxKF2aHT283XqyqAVB727356tVm2qBuvcg3/X4c9Xq79032/Z9v8eer1cQCdRcEc3XqlBTbUfH4fdz1ervZY7u9vjp9fPV6soIt7QPj/Hnq9XE3Y30+77xz1arnEqhht0v/Dvz1eqZtFr6duer1YbG976ez9e3PV6sgjuTfw5qt1y2IgJI79z4c3WqkRrc3IAA0B/p5qt1m3bkG0X+FvH289XqxPqbD7h8PjzVerCSg972WPN16uixPugaa+P8eer1eJtotye3PV6utwAvfTnq1XMEizHw8eer1cDpoDe4HfTm69XT27sLg/d9XPVusNyWGpDWtcf0fRz1arkoWMgjXnq9WUklQe30eP083Wq7sAtgAPo/L7uardYXJZve8eer1Y917kAH4c9Wq6XfYk6W8f6ebr1Y2kJFrH9fhz1arh7w76X7Ac3Xq4jYWtY63/Uc9XqygO1gbAc1XqzQ0xNy37tjbmq3Uv5cIL6WPPVuvKqC7EaD2/lytbrMhdje2lvo+7nq9XXkkHU6nw56vVxpmlrKoYZhEUlZVNp5UCGR/r26D67Dm69Q45a9P2csbWOqzRMmCwMRdbCWot3FwPcU/SSeMFwCvUYvLHSLJuUP9Lwqh+YqQo/0qrO+W577QRtX26DicrJq0Ur6im2yFppCx7Xvcn4a+A43XqZZ/IuCPft3BP7eWr1N+yolNlUDXS3s56tVzNEAC0zdraN3P9HN1uoslRSwn9GLeOg1P1c9WqZKyrKXJUIB3ubH+jlq9SUr8XpYCdd7jxv9fjy4E1qaD7Fs0ARs6kKtyLk28dfq48E00VUBOb+rmV8GDJUVnnSC52Ibn6+K0tk0wpUUWnNPqBxKsZ4sDjESG43Nq31W4rDXTTBc6KAfGM34zjDmSuqHlJ8CdPu4pCQKYKppLS1bMfeN/H+/jlN1AeoF9eerdQmmkfRBzVepyosDxPEvchjP02sB9fPV6KErAukeJYi6mZSR7B2+88pNWAoe8v8ARGjw+AVeKFIIxqWkIA+9uNEzToFSsSz70byIGhjm/mdSugSnFxf4udOaivYCgfzJ6lc0VyvS5Xp4sLiOlwN8n03OgP0DmtNe1UAGNY/jWP1JqsaqpaqRjcmRyfqA7DltlVJmmRt1rDQHw56vVhYnde/NVuve8FsPy5qt1y2vcIL256vVIionY2Ot+aq0VOiweR5AEUsON6qvpNPcWEU8es7a+wcaKqcCacoYoYv0cahe308bpysoDkHd7fH4c1Wq7UxGw+0eer1SQ9nCpofZzVbrgqSR7nkNyoPfnq1UmCQeUd+reP0fRz1bqR8xTgjcxb2AePw56vVwkrZqkLEllVAdB4c9W6bZdGDHU/Tz1erGCWY2Ove37Oer1cJInZSq6W15qvVPoMBr69PMpYmYX+12UfEsbLb6+aJithJNPFNglFCxjqKrzCNWSmQy6j2vog+/lNVOaaeqWhjcWw2kUEfvPeZvytGPz5QnppwDopy/kldUHdiExK/4SbgfAKtkA+o8pqHCnNJ41MTCaWMABd1u27UfUBp+XKapq2msxg0t+XNVuK4/LDnprUVkWidhcDQePPTW4prevwuObyEczyj9yBC5+sj3R9Z5uq1LNBmKqqCY2joYNLAgSSH7vdHNTXopW02VqDFGjSqieV1AG63h4nntemvFE0p4+m+UUZTXSPELeFma4+HNhwmqFsCn6mwLBqOlio8L8yRVZmJkA1J9lteXqppY4fhbAjZHf6Rpy1UpYUWASuLv9w+OluNk1ulNS4JApvYW8CT35QmrU/w09HTixQXHfjdbqX81Cui2Ab2frrzVbrgcQjsdpuSQB9Q+Pt56K1NY5MSVUJJH16W5bTXpqHLirXNj9H6+w8tprU1ElxKWxCAkn7uXCa1NN01XMe1vaSPy5eKrTbLPKexve394+nlq1UZ3dxY9vZ7eWr1Y9TcCw5utVjZGIN/Dm69SfxLMeBYOCcRqkjIH2dwJ+4crqirhJNB7iPWHB4CUwmmedvAvZR93e3KFVOhug8xfq1mevHlwSrSoR9mJQCP+COt+VxNOaQKDOuxOsrJGmrZXlZidXYn+PLVum55SV949/wBfr5atVjsNfD6Tz1artXjDe8L21056vVjaUt4AW15uvV15G7Qd/wBvfw56vVISkLizAn7rc3W4rBJBDA36QDQWtf8AhzdUqGJQ7GOPQe0c3WhXMyyjVXue1gfHlKcrsTfpFLX156vTXP5s9rDT4+H7eeitTXJqs7L3t435qK3NcoY6qrYeVGz38bc1W9tO0OCVLN+ndY/gDc/cOUmrxTrBgcBIUxvMf9Y2Gv0cbKqcCaVFFgNbOBDSqEJ0AjXX6yNeMlYFPhBNCLhPSzMNYwE0QiFgSZWCix+B8OJi5SkNGhNpum+RcHhWTMOLedIBcx0y3P0bzpxkqJ2UpCEjbT/VZs6aYLhS0GWMvoKtGu9XUSGRyBr7qH3V1HhymknaavqA2Ck7VdS81Yq6wRyeUh0AjATT4W5bQKqXCaTtdkrF89tHJg0xXG6ZjLSOzWElhcxMx7Fv3fadOKkK0+VF7g1edS8pZoy1V1L4Jm5P5Ri0JKyRVQKqXH2rE/w5Uo6K2F9NKrHeqvTvK1MkFNFPW1i/upAY4/8AgpG0b4W5UNk1suCg3xD1MZ4ZDFluGHDkOm43d/vOmnL90Kp3hoJcy9Rs+Ztc/wBZcaqqpTrsMzKn0BVIFuKEpCdlMKUTtpsynUUWHZgpqzEYJJaYMDKENnt3upPiDxc0vSqTSF5GtJAozHXP1HZV6qVFVPQ4Z/v2mp4qSmeHeDCqqoLDZqXDAlb6e8QdOHrt0HdgxoPM2ZZ2nCgywvIeY6ulXFOpWKy4BhSgAiokZ6qUAf7lTbr2PtOnE4Qo4rMClRWkYIEmuWM9UsKyvhkmWOklK2F0j+7NWM16qfSxLN+4G9g4yp/SIRh10oRbFR1OY9XCgIlqi53G1msdNfp14V0cVEWoO64O6/PVquYqWNxYG/f6hz1erjHNJbabD4jmq3WYM4Fk1a+pI5Wt1kk8z+XTu1vs2H32J+H7eOo20w5sp1wHHJKfKzYGpfbM5Ljd7lg1xZfb7SeWc21VoYU1tG1ttu5Ph2+HE1LKnQQlYbEXt4+Gvt5qrVJfyo0CWJt4+HPVuopKowcanx5aq1gY7ySguTz1erAQWNrdxoe1te1uer1ZAkaLsfTtqNf4c1VqzeWnl2fSxFrac9W6kCwFlGg7E+P7eerVdMx+0PHTtzdarBZibHv200+HN16vNCiqFc6H2c1Xq7ZVPuoN3t/s5qt1yKsSA/u9gfH6Oer1dXF7XsB7b89W65vUxp+iTse51vfnq9Ub506qQCt9Nfy56vTUWarViVDafDm61UXzSX2oLn2nnq1XapKBqQO+g/jz1erL5TFSG0sNbc1W66AjUi50tbX29hpz1brstGCCvt+r+7nq9WHzWt7psPZbnq9WIksRu8PE9/o56tVxsqgMBqfv56tVlMsrXEeg/XXnq3XXy8rkAH6z+3nq9WVKQC3md79uar1SRABpGObrVdsoQjcB8fhzdargftE9g3h48tWq4SOqtbt4fT/ZzdaqKZHdjtNj7Lfrblq1WGQvc7Trz1arAu4W1BJPx8f2c9Wq4mTYdoPfueer1ZgzSjeO+twOerdZFpaiSx0W2mvNTW4mpAoVsd5vY9v18OVmtxWVIYUPbcfbbmpq0VIVFJuAFBF/ZzU1aK9IwRbgiwI0HPV6v//QtH9g4AqGNd6c9Wq6HYnm69XHx56vV4duer1e1I+nnq9XWltebr1e56vV619eer1dEC9+er1dH8+er1esbX5utV6wJ7c9Xq6tbnq9WMjnq9Xdrac9Wq6IHfm69XDbbvzdar1hz1erwHPV6uW0Ac9Xq4bbduer1Y2GvPV6sTC3PV6objXnq3WHaO3PV6uJX2duer1cWTnq9WGRfdNuer1JqrO9yTx0U3UAl1uQbePLVqo5qXX7Yvy01qK5LPDJ2O0+w8vVTUSRP0hK8vVK7SoqYf8AJsRb9e3NFINbmKmDGpo0/TqCPhoeNlropwOU2V2c8s0ELTYpVxUar3eeRY1v4Dc5A/PiYoPCnwoGsaY1FVUwrcPkWWNgSskbq6H2EMpKniNSopSEzVX3Wrrr1VwvOtVh89XUYclM11jjUfZvoVF/eUjx4DXXlk7aKXXVNqih26R9cc7ZsoIMGxCNKqeUgCp+wRHbVnTxI+HLtXKlK0mjJl0uDGjrZXwikkphGACv724asfEnglbRhT6jFPtflnDXBRUA9vFYGgyMKTEattIDEsmuhL09+GKLkjbjSZTIOyklPQV9Ef0guPj/AE8M0PJXspGpsprEk4Bs42n48VTTNd1mIUmHUcldVNtjjFyebFVNBXSZvzFHRz4rOvnxu9oUK2AF9TfuBbjBVKtNepzy7mrA8QqfMqHNJN/xW5ut/arf088lnQZrW2hIkJMBkgsxtcWOn38UKwFVpP4NHVPWOamYeZb7AN7cK25UaeIilgsOg4b0zXZj1156vVwMIPN16sT0gbuOardN8uHX1HN1qm2WgZfDm63URqQg9ubmvVganIPPV6uHkkc9Xq68n4c9Wq4mHm63XExHxHPVquJi1056t115Ztpz1eriEI56vVkUsOar1S0lI056vVOjlv35qvVMVtw056tVktfnq3XNQRzVerOvN1qsoT2c9W65hLc9Wq5eWOer1dbOer1dbNeer1dFLDnq9XAgXtz1ergV9nPV6uIS/wAearddFOer1cCOer1Y2Xmq9WIr4jmq3XEoeer1YJaWKUiR1sym4YaMD8CNeardLzL3UnN2WwsE7fzOlW3uSm0q/Q/jwuctUubMDS9u4UjbjQ6ZX6iZYzUVgpJflqkaNBN7raf4T2YX4H3LdTe2jpt9LmyhBtYWIPx8LcR0rrg9gRz1aroL7eerdcix7fXz1erhbUkHX7+/NV6uiLgG/PVuuDWBsf1+nmq9WIntfmq9XgwPjfx/v56vVwsb6nt4c3W64OzC23vzVarG3bW+vPV6sJI7+F/bz1brFoTYd/o5WvVhYj6R8eerdY2FgBz1erg3fvf9e3N16vDb3P8ADnq9XPuNfD4+HLVquBva9/D7+erVcC1hrfxtz1erkrG2v1c3Xq5knx+j+znq9WJ2sSD4nla3UQtcFSLgjx56rUjsXydheJK01LaGU97D3T9I48FkU2UzQVYrgOIYRJtqo7A9iv2T9B4rCgqmCIpmaMMLHx/Zy1aqOynt8Oar1c1Cjwt+zm61XmUWvbnq9XDd4Dw5utV3uBbbbT6ebr1eElzYc3Wq571tr7eer1db7e9fnq9XFn2+7fnq9XNJip9089XqdqTFHiIWQ3HGyKtNKGKrjlUFDr+vbjFWrOW1+PjzVbrj8CdOerdcgb9+er1cgxGvhz1erkFF7ka/x5qvVyJPjzdersFj356tVyUHw5qt1kX4d/p56vVlU35qvVkGo+nnq3XO4vfmq9XhYd+er1d7gLD7+ar1cw57nnq9XHcR356vV1vI0HPVuvEt2PhzVerlYNrz1erkBz1erMpsear1c7256t1yuDzVerixPPVusG/2c9Xq4Fx4c9XqxE35qvVx1PNVusgUeOvN16sy7fHmq3WZQALDmq9XO9tPDmq3XAvbU81W64mUDtz1ergZdO393NVuveY3PV6uxvP189Xq72MBz1erKI/jz1erkEA156tV3dR3OnN16u94HPV6vGQj4c1XqxF2btz1broKx56vVnSlY6tzVbqWtJfw156vVJSk15uK1UhYIxpzcV6pMUDyH9ChP8ObitTTgmFznWQhB9/LaarNZ1w6mSxYljy2mvTWdUiiH6NQOb2VqvFteer1cA1+ardY2Yk28Oar1Y2bTwHK1uuF7jXvz1WrGQDyterGVX6Oer1dW05qt1wIHjbla3WIjvzVbr1u9+ardchtvew56tV0SOerdY2F+erVRmBDEHlIq1YiqsLMBz0Vuo7QxMbsi3PwHNRXpriKOlOhiU/8COWitTXTYXh794U9n2Rz0V6ajtg+Gn/cE+7nor01i/kWGG/6ED6z/Tz0Vua8cv4YeyED4MeaivTXBst0J+yXW/8Arc1Femuv6sUYFhI1/q56K9NYXyzHY7Jmv8VB5qK9Ncf6sG2k3/Jn9vNxXpr39WZgNJl/5BPPaa9NYjlqtvpIlvr57TXprGct4j2DIbf639nNaa9NYxgGJWJCKbX/AHhrzUVaa5/yXE9tzF9VxzUV6axHCsUUXMDfeDz0GtzXv5diIOsLDt4crFamvfJzrcvG4/4A89FbmuxDYX2N9YPN16vA97L2+HN16uhUBDYA/dzderJ5zOPd56tVzSGeWxHbm69U9cKkkK7iB25qvTVJHrBzp00bF889P0w1JMxzkRQquDfpEkaZHE4rj71vLBA9t+GrDmgCTA86TrZLkwJoreTcnVdNlgmoopVcbTuMMg0t7dtuUcv2tUax7afRYuAfafZQsZAwupjesjmRo1kiIJKspI8Su4a2+HHQ+lz7SD61v8utv7gRWwflGmSDKuFQoNFo6UfdEvCInGnKULIRbwHPTWqbqkKENtebmtUU31UZbgzH0gxFq1gqUckNQVPZtrhSv0kHiZ7YDS1jbFVb5Zw6fqPjC3jY4ckqpDEAffdbK5t4qv2bHhe4e6HXRygaz1UeboHV0GT+oa9P6YLJPOjvUWP+SLaxx3Gm42Nx3Atxi2UdWrpwrVykaI6MasFTaUBA4KqCtRqmNCh056vUV/1I0VPV9K8SpJGMZYxFSpH2g4sPoPYniG5+2l1v91VQ0ldmjGcSqMOp9lNhtOPKZ4CRdUJYgMbaeBIHCQgJE8aEAJNG3wbBcIrfRnnWrpxFKBh2J2IRTtIjFtp1sfiOHllgfWiG8x9la49HDIrESgg+6de+o8eSRQArYx9EvS7p5jnppyvjOL4BQVlZN83vnmpkeRrTMFuzDWw04GLhZCiKP2UjSKsWyxlXBMCpxFgtFT0SeyCFI/q9wDhaTNLwKV5o1UaDla9XNIADzVWqescNvesONGrVkSOC4t+QPGSacFA/1r6fpnCgoqmIpG9HIRIZVY3if7Qjtpvv7fDhbcv/AJdBVRlbN96oJNFjofS3lXEMRqKmnqp4ywNwhAtfufHkVXW8b7eCYqQG8qa2mio549Ik1BmOaqwLEvOYXtHMne/Ybl4LMv3iVcJhY9RRRc5QhBlJ9KHyTCsay7lPAcGhpxLUQ0ixVEYlVzDIjG6pJoroy2IOljpx91xLqioGm2kFAg0mYMYo8SdqCsJiqYiPNp5l2N30YX7g/A82AU41c40wZiw7DcQkTCq/ckTncjrYNr9pHHZkOnje3H0mmiKL31ChrMLosTpaGERxYZGqKJYwVla9yNjC2zadOGzG0ddF7wwoBMT6NdMM7YjQZgXdg2IS+XLuhCmFmW1i0Z0AvoRwQovVtCDiPfRAuyQ4ZGB91GwwD0i51z3EuKYPmDC0pZTcEmRp9o0O+JRca/Hhg3dhYmKKnLYoMTRuehHpHwfpNjjZvqsQlxTF2gemEpjEcUcTkF1jQXZtxA1Y6eA5Vx4uCOFUS3oM0dOkwowxBQdRxJSipIo5FO4duar1cxTS/Tz1armIJAdRzderPGpU2Yc9XqzeSjD2+3+7latUaTCoH12j6Rzc16KjfyueE3pnP0c3NaiozrVRn9JdT7ebr1ZYqmrj1V7gc1W6dIcWlB/TLf6OUirU9QV0Euim3wPNVunCN1P2SOaq1ZwF5qvV3s+rnq9XMA89Xq7sRz1erlu8OerVePt56vVxIN+er1cdze3nq3XayuNAeerVZBUNbUDnq9XMVCW1HN16uXmxN481Xq6Ko2oPNVuo7QKRrz1eqO1Oy6rysVuawMGGjjmq3WDYp1Gh5WKtWJ4jazAHmq3UCSlTdvjJVvgbHnq9WMVdbBo9pB8RY/lzdeqXBjEP75KH4683Wqd465ZBuBBHtGvLTVYqWtSjaNy1VrslGF11HN1quNubr1dEHseer1cCvPVquILA6689Xq57xfm69XPS3PV6uBW/PVqsJj0vzderEVYc9Xq6trzderjz1ergeer1dbyO/PV6uQkHPV6u9wtfnq9XgRz1erxYDvz1erCdTpz1erG3fnq9XG9uerVcg/hzderIH56vVlDX5qvVy5ut1yvzVarrceerdeuOer1ct3hz1aiuPN1uuBOnPVquvHm61XBu/PVuute3NVuuQPN1quV+eqtcGPN1usDAHvz1aqNIbnm69UZ/hzdarha3PV6uiBbnq9WIix56vV125uvV7nq9Xuer1e56vV7nq9Xuer1evz1ar3PVuvc9Xq9z1er1+er1d356vV4Hnq1Xr356vV4c9Xq7PPV6vc9Xq9z1erw0156vV62vPV6vd+er1e05utVyC6a89Xq7tz1ar1ubr1ese3PVuu7c1Xq756t1jeQLzdaqKzE6nlq9Tjg2EYhmCv8A5fhSb3Grsfsxj2ufD4Dx56tUZHKeUsOyvCBE3m1DgiSZhYt42X/Co9g5Sa3SwuRqR73NV6s4cgHtf8/q5utVxVj5die/PV6uemtuer1cVN+/bmq3XIDsRz1arOF0t35atVyWwGvc83Wq5g2789Wq5j2356t1y7Nbw56tVkG23s5uvVy8LjQjnq9WRAb6c9WqzAa3PPV6sykDvpzdarKunhz1eqQB256tVxkaya6k+Hb+zlTVqDnMefKSgLUmE7aif7Jc6ovtH+sfy4dMWRXivAdHH9KK3boIwTifdQPVdXVV85qayQyOfE/wA8BwVIQECBhRApRUZNYABxyqVkAA56vVy5qvV3zdermtjz1erIOar1d89Xq5ac3W6589Xq5W5qtV7nq9XIDnq9XMDTtz1brkOerVetz1eru3s56vV3z1erv6uer1cr/Dnq9XPT2c9Xq9dRz1erjvHPV6uBcE83Wqxl156tVHkqEQX5uvUy1eJJHcX5uvUlqvFyxsnNxXqYpah5Gu55avVHZubr1YC+vN1qsDyhe/NxWpqFJVE6Dl4qk1CaQt35aq1GfU3PPV6ojgHnqtUN0WxHNVaoUgA5Wr1HZza1+ardYDJ4c9Xq4Fuer1YSwGvjz1brHvv356vVzClvr56vVOpqCWpV5I1/RwqWkdiFjRR3Z5GIVFHiSQOaJr1EV61/iCdGOl1RPl7p8gzzjkJZW+Ul2YXA40tNWgEzEHusKn/ifK16qoesvqW619e5zF1BxphhwYmPCaEGnoI/YDCpvMR7ZWY+Nhz1eoBwRDaGM7QNBbQD4W9nNV6uO13BB7fr25utVyEDtoQGt21sPqPPV6uYiYX36X1+APbmq9XK1k3nw8P4c3W6x2d3vIdD2Hjz1arNFGze8dLfdz1eqSkaxgtaw7W9v93PV6swiMh297ajm69XLZobWPja/7ebr1esFW1gTe/fnq1XEtZiw0+jnq9Xav5ZBI18eer1SS5ZdAbHx/X281Xq7BKqW8R3/o5uvV5XNtTYH481XqyowOiiwv469uer1ZgTqTrYjnq9XB5iqj29uar1RgSQFJPPVuvKj+Ph4n8+er1cxYXA0H6+PPVquQ1BW+mv63/bzderwU6E6C366c9Xq6U+/tI7af389Xq6tYksCfYdPutz1erEzArZdRY9uerVYlux3W79vZ9PN16smpJJ8O/PV6uwwIBPPV6sbsQNT2On189Xq4FrADvr9fPVquDNpdDofv56vVjaQa27nw5uvV2jlri9ifEj8h9PPV6uA9lrW56vVzKA+Gns56vVI3WAFrW8f2c1W6zRK5UhT2Gvb7/jzVerOiTOtj7e3NVuveZTU/6aZgvhckft56t0ucu5Ez1niFZMr4TK9OO9RN+ihNz3DMLtb/AFRyhUBXqMZln0r4fH5NZnzEvmw4UtBTbooV3alJH/yjMLai4HExd6K9FGAwbLeVcrYd8hl+igoYl0tElmYeG5vE8ZKidtbistZilDTLtjUM+h94/mSeVivUm63Hnc2g94am3hy8V6mz5ipmHvC6nX4ff8Oer1YWVY7NJYob28B/Tz1aria0KAUPtt4Dt2+PN16k/WYvBGbzS7T8NSfhywFamkfiOaI4lZqZba23Hw+P1ccCaoVUEeaOpuB4JG8uMViodfd3DihKJ2U2VUVnOHqZw+N2iy/EZSOzvoPqvrxclo0mLgotGZ+rOa8yOfm6llQn7Kmw+jiwNgUnKyaDCeveRiXYsb+3j0U1TbJUG3ew56tVCeYHt37c9W6l0eG12IuI4EIvf3tbfRzU16lvgvTTF8SYNIpsfBRrxsqq4FDnlvoaSfNnjCAd3bw+/txsqpwJpWV1d0l6fLbGK1KidR/kYbSNf2aaD7+exNWMCgwx/wBS1RCppcj4bHSKLgTT+8/1KNBywTVSqgAzHnnNmbH87MOITVAvohchB8Ag0H3c3VKSBcAW0+rnq9WJmSwHK16uANySdLc1W6xksRpqfbz1erIkLNf8uaq1TYaJpGAsT9XKzFWAp3gw8CoAlNiO/GyqnQmn2Cno6dtyqWYHx0F/jxmZp2IrP5jOw8wlVv8AujmqtXDZEtlbsTbTmq1XbusRutvHXmq9Xh5s2gUm/Y89WqkR06ox85tAdAvPVupLVMER/RrtI7eP3+3nq1TfNVqfeA1Pt5qvVhNYgGtyPh256vV5KqyfoV9tvbz1erLE0p+yLX7356t0502F1dYhljjYqO7mwUfSxsOaq0U80ODYYN3mztO9/sU6bvvlayD7zyhNOBNO9HRqz2w2kRCOzsDO33nbEPz42T006B0U+DL81aVOIys23sJG8y30KLRr9x41rinNE7adYsHw+K14y9u283H1KNB93GyomnAkU57TbaBYDsP7OUq9YjFz1arktDNJqFsPadB9/NzXorkKFDcLeQjwQXH1k6crqrcVyECRX8xVX2a7j9fgObmtRUStjimVfmI96eF/2KO/PV6pFFTFxYL5SeAsF+uw5bbVdlKemgp47CKPefawtzYQTVSsClBS0tbLqp2L293T+/jwQKZK5pTUuARsqSOxZ2J3KR2/w2PjccVlKQkEHHGRGzox4zSeSTStocKhhALKBxirUqITTQL7ot+zlDVqmitES+4PeB1Hw+HKxXq4msk3e83f29rc9Fbmu2q3fVR4fre/hz2mvTXH5iYi3YafTzcVqa4mWQ/5Qkjx+nnor1cC6rdrXtYft5uvV08wXSMXJ17jnq9Ud55m1U69/hb9vPV6o7sSb9vz7d+br1YXZFTzJCqW1JJAHxNzpz1epE4rn7KWD7hJVrKy/uw+8fvGnNaquEk0GmLdalRWTBKQa/vytuP07RzUzV9FBdi/UPMuMXWprGCm/ux+6tvoHNxTggUi5q55NXIudD4m/PRVpqO9QCSbn6ObiqzXAVNxa1r/AJc3FamuPmDu5vz1errd3CjtqDzderkEkcAv2bXnq1UgQW9g56rVgaSGK4JFjqbd/v5uKrNZDXRxr7iAW8T7OeivaoqDNicjWKn7v48vFUKppmmnZz3ue/bXlqbJrLSA7rEE3Hhypq4qU6sxuBr8P2cpTlchRV0hufdH+toPu8eemvQafaTLAdQ9Q7EexRr+fGS5FPBulLSYDTRgNDCAP8TXY/npxkrp0Ipc4VlDE8TZVSF5CewUWHE6nIpSluaW9H02eD9NiksVKBbS+5vhoOJi6TspSGgNtKakwHJ2FwNVyA1zK20KTtG76B4cYlRpQAkU9VGeRh1DJSYRDFTEgBgkahtp8b69+bCasV9FIWqxjGMRn3O8kkY0sSRdR2178UgUlJmuFJhWK1I3PdRoSb9viCe3HIpua5S1WVsKPmYliEYkj12L+kY/6thpf6Ty2iq66Y6zqpglBdcGw01DeDTHaN3tCrr+fNhFUK6SGJ9Ws7YhG1NFU/JxHaNlOgj+ybglh71/r5cJApgqJruPqDLiVA2F51o0xmPuJpNKlP8AiMw1P0G/LjCqHGlHgUvTquiNLUYvWYWu0hUkh81QbXAJF7j424oEHbSVQUNlCBlzJHTWvZo8Zzxh1PA41/0R/MNz2+xp8TxSlCTtNJVOLGwGnNumfQGi82pxrqJHIqsVSOhw2R3IOl7kAADl+7QNpprvXTsTSTxWs9M+AE/y+nxnMjrYBqmRKWLv4ol2seb1Np6TW9Lq9pApDy9X8QphJSZFwujy/ERtvTxBpbf8vZLtc+NueNwR9oAqwtgfuJNBxV1NbilQazE5pJ521LyOWJPe5LG9uIyoq20YJSE7KiyQudw7nuT/AAvytOVDane+0g3/AC+GvPVqsMkTgfo/rHPV6sYibbcHTxtz1ernHGtiCNPZ4kcrXqmeWQgCk/dz1bp3hKjB62NYVc7FvI3dRfw8NeXTtppeyk9lxtlG7EFjvOg/Xtyzu2qM7KfzKxAKrt+g/wAeJaWisLySP79yFGn9HPVuuJWQr4+y5HN16uIRF7dxf9b83Va4b9y7UFgPHtf4X789Vq4gPJ7z6W008fbz1erOlgAwtf2A81W65x2YgIAO57356vVIsoBN9bajtz1erE7xo242F7fHlq1UWSTePfub+Pt+jnq1WJpVCEhQRpqe/wALey/N1usYncHTSw9nh7ear1cBKY77+w7256vVikqw43rc/t5uK1NcN07Davujw8T9HPV6sIpi0hNz8b/Hw5utVlEUfYeNtPbzVerKGjFwfu/p5qrV2JFSwP1W56vVjaSTVXFvDvzVbrDuUAlj3tz1erj5pc3RTz1arlFBMx3KNL3t43+P0c9XqkiiYNdvb+o5qvRUtaVPsHW/1W+P0c9Vq7kh8pgP4n+HPVqsJKgh3YnXt9Pbnq9UuJqchvMS7HUf3c1XqilyI9obUg6dra6f2ctVawjzPaDYHTm6rWEyAbTqSNB48vWqjuza6fHU8tVa4qpY/pWIDewfDm69XS00jtsQWHPTXoqQKPwc2Iv9HKzVortaeJZBdSbD2ix/s5qa3FSQHX30sv1flys1eKzeUU0BPb28rVoro+4Nex1781W64u5LWFwT2t7f7+er1d7W3XY979zbnq9XjsU/a1sNBb7/ALuerVf/0bSDew4AqGNev93N1qvXvpz1eridRz1er3bm69XX8eer1evpbvz1er3hz1arvvz1ero9uer1cSB25uvV63PV6vAHvz1arwA5uvV0ynuOer1cQDz1arsj2c3Xq4215uvV1YjXnq1Xdhbm69XYBPfnq9XArrz1ergwsPhz1erFY+znq9UaRNb81XqwFdbc9W647Tfnq9XRX4c9WqjVHuxkjx5sVqk5LGGJuOPVWoMsRsQOerVN7xi/N16orx6m3fm69TG1TPTye6fovy4qlS4sUiZrTCx9o5eapFRMYrYI6BpYnBtrxyq1T1+ILmCpqOlq0s7FoHxGlDpfvd7Lp9PDS3GNInjFE79JeO9TK3r5R9MMrZqxDLcFVQV1bGKMid6iWnXd8rBSTnyXkYa2PcA214aqZS7goCkAdLQkUZ/CvVbmjPEmP4X1pyhTZipspV0mHVGK0DrQ1hkX3isULFo5XCe8yAi2vAhcZQhf2kjzow/Na/vE1Yt0Cg6V4hQxY/05d5qaspQ8ZlF3sTqpA7FOx4AEtBp0pOBFCBoJiU0Z+hrpqc7qdrKPD+3h+k08RU6XM88Em2X3gL3ty2qvaalUuZ6Wf3HIF/A89qr2mnEtQVo2uAbjXm5mqRTJiGU6ORDJCLH4f0cVJeUjjTBQFVV91/8AWD0p6c9Wv80GPyVAWgKPV1cMfnQJIdfJlVDvUqO5AIvpwVMJU4nUeNEbhAMUNsnUrLOf8jx5o6d18OIUJlRVlp3DroLkEDVbexgDxA2goXBre0UG9ViE9dUNU1TXZu9tB9QHbhzVKVuAZzx3BHVKWUvH/wAVubj6vEc0RNbowFJmzCoDTHE1WCeoQNbQd/jxCgScKsaX1LUU9SgMThvh48VVSpJUeHK1uutg8Oer1d7OerVdGJSNeerdY2p1Pcc9XqwNQRN3HPV6sDYXEebrVYWwhebmvVibCB356vViOEnnq9WNsKYeHPV6sZwtvZzdbrGcNPs56tViOGsPDnq3XE4cfZz1arGaB18OerdclpnU9uerVSI42HPV6pqISLc9XqkiK/hz1erIsJ5uvVISLW3PVqs/y59nN16uZgNteer1deT4W56vVwMN+er1Y3iI7c1XqxGIHQjmq9XDygvYc9W64FNNOerVYmXmq3WFlueerdcNnNV6vbL89Xq8I9Oar1dFNL256t1xKeHNV6sMlNFNrINR2YaEfQR256vUvcu9R805b2wTN/MKVdNkps4H+q/7DwsctUrxGBowbuFI24ihzy3n/LmZ/wBFSyeTU6boJSFe/wDq30b6uEDjCmttHbbyXNlLcbgbEW8DxHSqumAIAv8AX+vjz1eriSAdnjb289W64m3t5qvVjOi2HNV6o5BGoPPVuuQt30vz1erFcbtPHnq9XmJ3aakdjz1arEbXsPu56t1jOieGnPV6sLeIbTtzVerGb/r+fNVusOuoGl+er1cbjw+i/wCvbm69XIC9j7Pbz1ar1vdt7deWr1cCAdBz1arGUJFx4/x5qvVyDWufo5uvVzN/b256vVGkYG4v938OardRJCTqfq56rVxD2F+er1c5IoamMxVAV1bupGh5sVqg8xjIccm6owk7T32Ht9R4pC+mmSmgzq6OppJTBVRlHHfd/HikY01sqGFU+72Nv7ebrVddtBz1eriyrYWH389Wqwka2Hf2+PN16ujfufy56vVxsQb9j+fPVquySLAW08eer1dbb6nQfTzdernY6W7+HPV6vWFviOardSoaiWF9wPb9nKxXqU9JiEcwCNo3GCIq9OqgHtylWrmFJGmvPV6uNyDYajx56vVzAJ1v356vV1oD7xHPV6uYU3vb6+er1cwDof481W65qgGthrqfj9PPV6s9vA81Xq5BD35qvVytrrz1erwA56t11pe3PV6vA356tV0W9njz1brj7OerVd3vpz1brmDfmq9WUE9uer1ZRe3w5qt1xLAac1Xq8ZF789XqxmYDnq9WEyA9hz1erHv+HPVuvF2vz1erwLHmq9XZDg3Xnq3WWOQNp29o5qvVJVrcrVq8SSOardYjGW789Wq5+V489W6yCMXt7eer1ZQqjS3NV6uSj283Xq7t93PVuuRItzVarEzD6Tz1brjvv9kc3Wq7Cs/PV6sq0zMe1+er1S4qMk3PPVupy0qr356K9WdIlJ9wFvo5uK1TjFhlXJ4BPp5YJqs1PTCYgP07k/Rpy+mqzU1Kali1jQX9p5aK1Ncy9tBzderGzX5qt1hYnmq9WIkHQePNVusdz2PhzVer1/bz1brjcnmq9WNtdOardY+ardePs5qvVwOg08eardYideerdYmbla9XWl+erddX5qvV3e3PV6vX9vNVuuLHnq9UV9OVrdcLk689W64Hvz1erkObrVcvH2c3Wq6IOtubr1dgX+vmq9Xh3s/f2/r7ear1ZEAtYc9Xq5WA1HPV6urLfm69Xhp/bz1arnoNebr1dkA6Hmq9XY156vVytfTnq3XLuOar1eA8eer1etYXHfnq9XEnwvz1brhtG7dbU81Xq47V+HPVuu1UE6gH6uVrdTI4o9wBQafAcrW6mfLwf4F+7la3XP5OmZDujX7uUNWoj/qfypTY7nTC5aemi3UlMA7iNdzF3JG5rXNhoL8j7N1HVA6KHuUkJSZ6aEPKOS1OQZqhqdCEABBUez2cx/uEuFyakRLicKb6PpNlLO2B0dPmzDo6miWpUMguh1NwQ6WIsbdj8O3BpkC3EXIJJg4UT5opKmSKNHT4bBSxLBASiRqEVfYFFgPoA5kNUN1k/l6n99vy5utVglwoMptIQf8AiI5uq0DPWXIE+bOmuNYLSzjzpaWUxXUD9Ig3oL+0kco4JTT7StKqpWjxvE8DgpsoZYYQYg0bR+cvumIGxlmJ7blYH6TwqICvErZQgB04CjP9CjlrKGdsCgrZDU19bPM4kMhLIHG3z5fEhmNtfq4nbWSqeAitup8McatWOF1UKWurW+PBdQQptqqar2MAoN/9bmq9RZvUFh9RVdL8WpnQISiMSSDYBhcj2acQXH20vt/uqq2WQY3TTYVhTClpPKZWkLW3L9khf9XTU+3hH9uJoRbcBRuumlJFmL0x5yyJkxDVV01HV08EcdgJJHiCpsJsLMdLnhzaKg49M0RXaejoqnFfQp6sYImmfJNe/iWR4n+ns5vwdfnG+mgb+VXV8fo1yPmfI3p1y5lHOOHz4didF80J6adCrrvmLAkC/cG414QurC1EijdtJSADRzqRAiAEG/0cTU/TkApBufv5qvVlMKk6W5Umt1kipYy/mg3Pb4fVxk05UswMDpxkmnBUatyZmzPVP/I8m0U2IVWjtHCpYqg03N7BfxPCG+ZXct6GxJo6snUML1LMClBlX029Y8HMzYxgVQvmrYAFDrbT97kcu7u3KzJA9tCw5wzwPuoCs1emzrNTtWZgrMBqxRRNZpFTcFJ7X23OvH2coftdqfZjThzJl3AKosOZ8GzDQ4r8wGfYwGkq3Fhp5agAFBf6+HaRhjSMkTQd5kw+LNFG9BiES0VXSruRmIvHrpIjnup7cWIOimzjQDfLV2MSUymUvZibofdULozH/VYacMNlNVw6p09ZiFHSUQeFEClGMjBfMA0WP3vdD+Hx4+yYNJHBNAVg+CPh8vylRDteGwaOUWJA1UG/bhmpc0jCYox3Q7HsyYBnqkxkhTGi7HiUGzK/cMx0sB2042lWgyKacTqEGrfqCjSSljq9u3zFVrfSL8PAZFB4iKnfLgfZHL1WsLRe0ac9Wq4+RY89Xq5CD4f089Xq5rEPZzVeriaZV1GnPVuuQRlNrX5qt1mXy2Wzc9XqyGlVh4Ec9NbqHLhULm6jYebmtRUN8KnW5T3hzc1qKj/LshswseerdZozMn+Tb7+er1Toa6ZNH5qK3NOkNbHILHTla3U9SCLprzVbrnrz1erkAO3PV6uJUc9Wq4Wbw5uvV0QbW56vVwJHNV6ur+zm69XR56vVxI7c9Xq6+jnq9XhI48ear1d+e472PPV6ujOG7jmq3XAmFte3NRW6622+yQeaivVjeND9oc1FbmoslMD9kgj2Hmorc01VFEG+B5qrU0vFPTtuFx8R35utVnjxeoQWezge3Q83XqcYMaiNrkofj2+/lqrTxFiKOL3BHwN+WrUVPjnik1BF+erVZ7AjTm61XHZ7eerVYyg56vVwsw56vV35nhz1erlcc9Xq8RzdarEQD3HN16uBQHnq9WMqeer1YW7683Xq429nPV6uj8eer1cQeer1cg19Oer1euOer1etfnq9WNktrzderHa3PV6uQJvpz1arMDz1erOOar1evpzderpm5qvV0G056vV3uHPVuu7+3nq1XE/Hm61XDnqtXdubrVcearde5utV0Tz1ergW8BzdarC7aWHPVqo7Hx5avVjI1u3NVqsfN16ureHNV6uBB56vVwI9vN1quubrde56vV1z1arq48ebrVdA6c9Xq9fXnq9Xe7Ww56vV7dz1brwYc9Xq7uOar1d89W69z1er3PV6vc9Xq7vz1arvnq9Xjbtz1er3PV6vac9Xq6Avz1ermObr1ctLc9Wq7tz1br1vZzVer1uer1d83XqwSS20Xm4r1RzcnXm61T/lnK2J5rqLUf6KlQ2knI+9Y/afj2HNnCtUYzB8Gw3L9IuH4bGI417k6lz/AInPck8brdPYPvWPhz1erOp0uPDnq9WRSPb3HN1qstl8f1+HPV6u1IPfnq9XgRfnq9XMC5v3+PPV6sovbm61XJSbX783Wq59vp56tVzQal7+HPV6uTC4B0A/jzderIvgfy56vVk8LeHPV6sid/eOv69uer1Z9txY89WqkKDaw5utVljt3PjzVeqDimK0eE0fzte4jU3A11b4IO5PHm21OmE02tYbEmgRzLnivx3dS0t4KXttB95v+Jn9nbgtYtEs4nE87KDztwXMBgKRS/DhpRfWQc1Xq75avVzv489Xq5d+ardchrzVarkObr1cwSO2vPVuuV+arVd356vVyueer1d7jz1er2889Xq5Bieerdd7j483Xq5BjzVarsMfDnq9Xe5uer1d7256vVyEj83Xq5eYw789FerozN356tVjMzePPVquHnNzderC9Tt789XqbqjElQd7c3XqTFZi9yQh5uvUwTVUkpuTzdeqIWPfm69WEvzdaqPJKF1J5atVBlqtdq8sBVJqE8pbub8vVawM456tViaW3N1uozz28ear1QpKo6681VopvkqSTfmqvUNpideVq1Yi/tPPV6uHmc3Xq4GQk2HNVuuYgeXXwHPVupMdIzwTVe5Ugp1LzTSOscMSju0srkIg+JI5qa9RCOtP4iXRDpoKjBenFs741HuUSRO8OFRuNCrVYXzJyD3EK2/1+arVVG9bPVN1x66TEdRsYL4RuDLhNAGpcPQf8uEN5iOxaVnJ+HPVqgkRQFCU6BAo7DQfqOVrdSY93YC17DTvz1WrKiEWCC9h2HNV6pawWN309lu/PV6uU0aLHtBsdR8Rf6eer1R1LIQyj9f6Obr1ckUuPe1t2+vnq9XLyEVhcdvZ/D6uer1cwDtAHj356vVzB97a3bx5uvVmNkfaRb4f2Dm61XepUW0+r9vPVqsTbgLG4Oo/ptzdarEd62HbT9bc1Xq4HU7r+H625uvVLgLA62tfX9vNV6pMbgFie3gT+3nq9WNivYe2/PVus4UEe74eN/Dmq9XZBaw+zbnq9WIhQvj9P0c9Xq5fZNxc89Xq8GU3U9h42+vT4c9Xq6VgTf7vhz1ermvusfMFvp7c3Xq9dDZlB19vNV6umYlrqLE+JPb6ObrVYTZveBJPw/iPp56vVikJvqde2vPVquCs7G1vH7+br1d/bW6gj6/r56tVxDkad/brzdergSbht3bv8eer1cH76n9fhz1erxY7b+0W15qvVxJXddfDTnq9WRVK/pARci/0fTz1erxZQL37X1tz1br3mKxsBe4/UE89Xq78uWTaEJAP7eer1O2HU1XVYgmG4fA9RO9tsUaF2Ph9ldfv5U1ujK5R9M+dsYVMQzTPDgNMSPdktJOQRfSJTZfrPE6nAK3Rjso9FOnuTlMlNQCvna3+k1tnfT/AhG1BfwA+viYrJrcUKM2JpSRCONQoAIFxoPgFHhxqrUkcRxyNPeZ9zdwAfzt25aK1SPnxasqmN5No8AB+fLxVKbgpdmaUkntqR9Gg5ut12xijYBBcjT4/3c9XqiTVrJYSMqjXx1+g89XqY6vG4Iidd3xI1+4eA5YCqzSHzBnWiw2nM+I1UdOi6m7WNvZrx5KJpsqor2cPUxlHBt8GFM1dKPEaKD9PF6WSaTlYFFUzd6iM6ZgLR0sopIjfRO/38WhgDbSYu0A+IY5W4hM1RVzNK57ljc8VBIFMEzTLLUk3udOWqtQpJgunc81W6xxRVlU22nQsTbsOVre2llhXT7F8QZfmPcU+A1PNTVooZ8t9Ep5iGMRce1+33caK4pwJmhGmy/07yKgkzXXwxuBfylYM/wBGxdeNyTV4ApBY16isu4Ohpck4Z5hGgnqLAfSEXX7zy0V7VFAJmnqtnzNwZcTr3EP/ABVF+jjHw2jvy0RTc0GjuzHc3jrfm61Xe+xuNTzVerA0mhPhz1ergt+ardc/KZtB2PNV6pcVJLKLLrftzRNWiac4cIlDEtpYd/hxsqp0Ip0p6FFFgNx/LjZVNOhMVLCFAFuF+jueN05WQEmUugF9Lc1XqyFtvvdwfDmq1XDzGY2W58Oer1chDIVux23+/nq9XbRqD7g0trfmq9Xln2qEJ1Xw56tVjepZtPp56t1FCykEg23fw56tVyELtcs1h8ear1OdJg9ZVp5lPCSoH2291be0s1hzU1YCaeaTBoHTWQykaEU63A/4lK9kH58qTVwmnigwyoL/AO+ylUW/fI85h8dz2jH1A8b1U4E0o0y/JVyebic4kf8A1j5pHhoNI1+ocoVxsp3TO2lBBhVHFo0fmEeMh3W9lh9kfUOMFU08EgVOJuAh7DsB2+i3KVauQF/DmqtUiOmdhe1gfEmw/Pmpr1ToaKJzoWlt32DT/kI6cpqmrxUsJBANSkVvZ77f0Dla9UcsGO6CBpm/xSa/8mjQc3EV6k5itXjEkop96qviBoB8NOKUomkqlwYqNAhVjIxBLdwBpf6+O6KY7ynenpqiUhY0PjxwIquulJR4DVykX9vHAmKoVUssPwFYbNKbW/W/LxVJpU09JTRfZF9dDfnq9TpGxQC4A+n+jla3UtJLsbvqfj+uvNVupAkH2vH8vp5WK3UhZL226dzz0V6uW+4uR31/p5qvVkEkjC/fUEfHmq3WUvY2Pcad/wBvsvzVerjJP7Ldh3Og56t1GM6liL3I8Rrqfhz1bpvrcXocNjMtbNHTr/rsF+N7HXmjW4mg2xXrFlWgLJRs9Y/b9GLLf/iR/o5qacCDQYYt1vx2clMMiipVPifff6bntz1X0gUGOLZsxvGGD4lUyS/8SY/wGnPRVppheraxsT42PLRWpqD5utm15aKrNcvNsCV/X6+er1cDI7C4tpzdamujdrEannq9Ncgmovp7TzderMBELEG9/b3/AKOarc1xaphRbp+vxtzcVqawy1VhcduWiqzUOSpc9yfr/hy8VSawGdgfeN7356tTXHzS6+6O/a3N1Wa7pys8oSa+29tO/wBXPV6nSvwyrp8RbDo41jEYBbX2i/veN/hys1eJrPSYNUuy3B76eF/p4ypYFPpQTS0o8t1lTIscYJPayj+jXiIuUvDdL/DOleNTtvaAootd5TYfnxKp6lQZpbxZOwLDyq4lXI7/AOCL+niYqNKNIFONNHgtPIP5RS+Zr9uTwt8Tpysk1rZTj85jVUG8p/IUdlTufaR9XLAVqaZv5bWVDb5LsbfE6k/0cvVal1NDDSoZ8WqI4FNtwkcKPu7/AHDlwma0TFJKrzZkqgBeBpKyUaHy1932W3NYH7uPBFM6xSYrepmJWMeE0kdMpNgzku3x76flx4JimSqaSNfjeOYtriFU7qe67iB9w0HL03TK0OnxY62/t56tV2kVjtAHsvzVbrCYrProO1/18OerVckBdWBNz9GnPVusscTA9/q+HNV6s24xm9r3Pb9deerdeMjuoEbED6h9HN1quDI8jEtqTy1VrIYooVAtYaknx5at14hZP3dTr7ObrVcmkCAsranm61UN2lZdth7O1h9XPV6omx9uouTbv2+jnq1XPX7R08e3PV6uKFE7X+Olu/NV6uTySd2Nhz1eqRA0ny86RD3WQg/R/RyydtNq2U1YAjtTyqb/AGx4/D2d+OO02zSl8oBCDqfp78SUtrmhURWBAOv6/Ac1Vqwubj3tfhy1arCPK2nuT4D+zm69WPeCh2C3xt93N16uTAqdrt38P23PNVuumK2Fh9x8ear1d/NEJti7+Jvrbm69XXmtcA6afV8eerU1xdiANoub6a8tWqjuyDWxPwHhz1eqPJIDJtACqNdf4G3N1quKh2BV7kfdz1brry7J75+79nPV6u9ipIB3+PgOerVdO0aC1+3bnq9WLzQGDgG+t/7Oer1Y/NZuxsNfDmq9XlksbX1vbtcfVz1erIFlIAXw8eardZhSSym8jW+HNVupKUQXQDW/jr28RzVbqUsKIbEC50Hw+P69uer1cGK276a83Xq6873jt7kak81WqwyTbhcHX6L/AK/Dnq9WKSUnW9/4afHtz1ernECFG4kg38L/AFc1W67Z441tcWGhP9HPV6sEjJp3OnLVWsLByt1B7d7fny1VrlDCd3sI8e/LVqKyBI1UAm572/v56txXMG4Cov3D+PPVaK5lJG7m3xOn8OamtxXRESnTv9F+VmtxWJJPeJXU6EXHfmq3WTzACSOx/bzVbriS7AE+3S4tz1ertnswuRY21H9PPV6o8s67gS53djb9vN1quayQgbpFOulz317H4c9XqwtMshvcKNBYd/q+nm61Nf/StH1vwBUMa8ebrVd9teer1cebr1d9u/NV6urX5uvV38eerVdannq9Xu3fm69XfPV6urX56vV4jm69XQ789Wq7PPV6vW+/nq1XEgjm61Xrc3Xq9a/N16utut+er1dgc9Wq7sO/N16uBX2c9Xq47NNOer1Yto5utVhkTS45qt1gKe3nq9XWznq9XArz1epvqwSdvLiqmmdo7Dtpy9VrBJEQCfbzdaprki8Lc3XqiPGb89XqTk8QZiTr8eWrVNbwm5Pbm61QZ9SJKinwSWaBipCHUd7nm68Kpv8AWbmauxDpRVRVlnFNV0kgJ0vaQaH2cObcwaL3xRFIs15bqfIraaRqOqifzEfdtZHH78cgIZCPaDfh+FA0TlJpZZVxjE8Io8YbKFaPlcwBWrQ1pleVbqKiMtcxzFSVLrqQbG/KkA1qrTPR7VY9k7JFDjWGyNHJC7yxK99l76rb2OO/IfzFsvXBKeFChlWhAoVPVj698ldCMVwurwHDnrp8bpfmJqRn2JSyhtkiXHvWZhdbeF+GuXMd+CFcKeeuNOKaJFW/jAZrecyxZSoREfbLLf8AM+HBd/LW+uiz84rqpT4F+L5lXzlfOGWFRNCxpKlg4B72WQEHiVeWJOwkU+m8PEVYX6dvWn0H9Q9SuDdPcZMOLFd/8trlEc7AC58oglZLD2G9tbcIH7NTGO0UaNvpdoXPUp1/wzoB0dxDPleR84VMGHxHQyVLiy6d7J9o/Ry1sz+YVHDjTTzndDrrU/xnGMWzJjNXmLGpTPXYjM887sbku7bj9PJBCdIgUGJmrEukXTqN+mOFZKqcXqcIxeqY45B8jL5U4QnyURmBB99fe1BHtHIhzHMF2rynm0yB4Z4UZAeGPWh1xzPuP9McvSYljdSmMxUq7mFYyU9SwHdVmRQjyHw3J9fL5Znbl453a0beI4edNHClL0U9QfSrrHjFPhGX6uSkxFmuaGuj8qUhdW2OLxSADxDfVyRnv2Qk1pJ1UZPN9d85jTuo/RKAqewqBYEe0fRxloQmrk1My/m3EsJAijk3IP3G1H1eI4oiq0NOCdQqKr2xVLeU58JDofof+nlNNboRIMQp5wNdpPt8foPblIrVTb8rXq75uvV2Oer1d7fHnq3XHmq1XfN16vW5uvV1YHm69XWxeer1deWvPVquBiHhz1eriYfhz1erH5S+zm69XRhQ89Xq98qhGg56vVxNEvhzderh8qRrzVerKsYGnN16pSQg83XqlJSg6jnq1UxKQkWty1aqStESO3PVqa4fI20I56vTWFqL4c1Fbmo0lKb89W6jPAFGvNV6ojpa/K1uozqe3PV6sJiJ56t115Xieer1dGKxvzVeriUHjz1erht5qvVxIHhz1briVFrc1Xq4lLDmq3XHb7eardYpIEezMLlex7EfQRrzVbpeZd6h5my8q08r/P047JN9tR/qv30+PCx21SvZhRg3cqRtxocMvZ9y/mILDBKIKjxhm91ifgex4QuMKb20dtvJc2UtSLHcNTxHSmuilxfx+jnq9WKy7dp5qvVhbTRDz1erEbIBftz1brGbXsNTzVerG261x2P69+br1cCSo2jx/U81Xq4XDaA+3nq9WNyfAfRz1erE1he4t+fPVusdh3P6/Rz1erjY+Gp+nnq9Xdhu+Gnx5utV4r4gfqeerVYzYg7ebr1cPDT6NP4c1W65WuNPq56tV4iwt4c9W6wva2nPVuopBtY81W6wNoRtv8Dz1erihsNDce0c9XqlIxGg/t5etVBxLCqDF4/LrAGHgR3HxB5YGKoRNBNjmTa7DyZ6IGaEez7Q+BHjxWlU0yUxSMKhDYixvx2qVysCC3hz1erEya/Dm61XC1xppbmq9XFlJOvf22056vV4Lrc9+br1d7SPovz1erptNB+t+er1cQttRz1erKF9mlu/NV6sqKVYMDr9PK1unOnrpo/dc3A5QirTSggqUlXcSPbxqIq1Tdt9QLc1XqybPafbzVbrkIze1+ar1cxGRYvrz1erLs1t7Pv5qvVl2keF+erdcrAC456tVxLEgjnq3XAsR356vVw3X0HPVqui2mmp5uvV3cePPV6uBa5voeer1cd1u5tzVerl5gGnPV6uQcew81W65h2AsdPaeer1cvMc81W64e8W781Xq9t8Ceer1dlfZz1br1guo56tVjJudBz1brq3Ynnq9XMEDvz1ersunNV6sbEMwtoR2PNVus8btex/LlKtUgKQL89W6yrcd+er1cgANeer1cvd7E89Xq73gduer1cfMYa9uer1YmkJ+nmq3WRWLAWGvj7Pq56vVlSmY/a5uvVMSjPc89WqlJTqpt3Pw5uvU5QYfUS2McZt7ToOXCarNOseCv8A7tIB8F5fTVdVTo8Ooo9du4+0nloqs1LBSMe6APoHN16ui/PV6uDEnmq9XEtzVbrgW5qvViJ56t1jY89XqxMfz5qt1wvfXmq9Xr89Xq6vpzVbrhfmq3WMjw5qt1wJ5qvVxOp56t1iIv25qvVwP2iOardceer1dc1Xq8b89W66uear1dHmq3WEm4tzVergbfVzVbrgQL89Xq7B+rm69Xd/483Wq77g83Xq6t9/PVquQPjzVerkNfDnq3XM83Wq4EWNj+XPV6uxcjTnq1Xaiw7/AH83W65X5qvV2NLix56vVzBHNV6uQtz1brkPbz1ervueer1YyLDnq9WE81W66v4Hla3WdLHv3PK1up0Y7cpVqnAAjlDVq9G4JK8bmrU40eTejmPA12dZKyOuYWZksYrLooG0XHxvxC7aNPmVTNLEXLjQhOyhQwrpp00lwhsHwrE3ip6m194BYEjvqARwuVkbC+Bp4Zk4KTFf02yjgWWnocGzBSVBWYSIjaSFhrsAW/e3EiMoRbqCknYZpUcxU8IUOFIJXEhvwS0T1KW3jzdarHIqnU/x5YVqmLEadaimkpiTtfuAddPAHwJ5YiRWgYNa+mZ4jk7OOLUzp8zWS1s9PEt9du8lUv4fE/TwnHiHlQkBihm6C5JxCXMP9ZMdcNUVFRTiWUmyxoHsqKTptX+OvELrwkJFKkowKjV1siMIBu8ABwZigUaaKn7Jsdeer1Fn9Q9XDR9K8aknhMqNBa17AXcak+AHEFx9tLmPuFVBU7vjLGdrRUiooWE+6HRTuLMfBeEn20IRjVhvpGpKNun9XitMCfmqjU7Qq2UaFB3sb8NLYbaJrk4ijv5dpompRbvxWoY0hBpURwLu3HmwKqTTiieztxQKarMqi/YfdzdarKiodWUfdxs1asnl04/cU/Vxg04Ka8RFM0LI4t9BIP1W4nNPCkHQ9Wsa6cZgjxbLFbU0EkYMcs1M43bD3VlOjj2g8shwoMitqQFiDQ+5L9VXUjF6SpxFsVmxmGGRF8yek2mJWBt5mwADUWBPD5tZcEmiZxsIMCuVb6y+q9HmGlwzDPKdZ4HkESUoaRiu7aFDWG24ub/HjDrpbIgU820FjGq+et2MZjzf1SqeoVXOYKbEIYZn2aQNLGtpQqaLcez+ngKuE61k9NDC2UEoCeii1VWU8Tz8lTi9a8kUc6lFZWI2qL27+BHh24gnQYo2oP8AL1BNTRCl8s22bA50DBeyn4j2fXxScapQo5/9PWSupnSCKbOeJz4f5b/Oq9OVV7Rq1l98bWuddNRpxYw4WfEPfRQ8nvfCaKQcNm+S3VlS0FPHHHd5W/SuoFl3Hudw725oKk0rKcKML6dcrYdmXMSYhhlO0qxyI0iyKwGwHUtu0I4sQCTFF7pCRVr8VegjESxbUUWFjpb4cPJoPRXe95OyafTzdarwgqHPuJc+Go5uvVIXDq612jA/4IHnq1XRpKkGxjP1Ec1W65JDIDYxt93NTXq5GGRtPLc/8Dz1eriaeS32G/5BPNVusRjFypBuPgeemvV2EdDpf7uerdc4p1Ylf8PfTm69UkKh1Dc3Xq6ljRwQ4B56vUzz0qqboebmq1Ej8uTVCGAuDYg6+z6ebr1ZxEDrb7+er1TaeVk0J5Q1YU8xOrjmq9WXZfQc1W64EEc3Xq46d+brVcbg89W66PPVqsTAc9Xq47fjz1ergbjnq1XWvh4c9Xq43v356vVwO22vPV6uB5qt16/PV6utDqeerddEHwNuerVYisndTz1brG0kw0ZAw5Wt1EkaB7ggr9I05qKtTRU0VO5vex9vKxW5pimp54dV94e0c9W6jLVPEbqSp+HN16p8WOVMX2zuHt7HlpqsU/0eZojZZDb6f6ebrUUpqbFaadRZhrzdVinMMjj3TzdVrzRjm69WIxn2c9XqwspB93mq9XW5l0PN16uQYMOerVePw56t1w56tVhZVbm69WIp4jnq9XE/Hm69XHaL89Xq4Mbac9Xq4iw789XqyBubr1dm3PVquBUc9Xq4gEHnq9WdQOer1ZuerdYjcHmq1XG/PVuug3N1qvX56t13fnq9XINrz1arrnq9XXbnq3Xuer1dE89WqxlubrVYmawvzderCzX5utVjPt56vV0ear1cDblq9XHnq1Xuer1dEX5qvVj2jm69XVrac9Xq425utV0Rfnq9XArpzdarja3N16vEW5qt1x56t17mq9Xd+er1d7iOerVcg/PV6uYYHnq9XfPVuvc9Xq9z1er3PV6u7nnq1Xu/PV6ux7Bzderux56vVkA5qvV3z1br3PV6vEgC55utVHklvovN16ozuqKXY2A7k8tWqVmUcmVWbJBVVoaHDVOrdmlP+FfYPaebmK1tox9NT0tFSJRUcaxxxjaqqNAPo43W65aB/adLc1Xq5KdQBc/r256vVJVgfj+unN16pAPs8PDm61WTcBa2g56tVkUC3e3PV6uwbduer1ZDcajXnq9XLsABoObrVck0Fh4dvhzderlYAa89WqzKLjTXnq1XMWJt7eerdcx7D256vVzB933ear1ZEJNtLeJ+nnq9UtdBfm69WYFrWHsvzVeoPsw52osMcwYcwqagXB8Y1v7SPtEfDThyxZlzFWA9/wClFjt0EYJxPuoIa+vr8VqDVYhIZHPt7AewDsBwVIQGxAFB9SysyaibRx2m67A56vVyA15uvVzCDmq9XLaPDnq9Xdhz1erkF56vVz2Hnq9XOw8Oar1e56vV3z1er1uer1cgvbm69XLaNOer1crc1Xq7tz1ervnq9Xra89Xq5Bb83Xq5bRz1arx+HN16uBPPV6sZbnq1WJnUDXm69TdUVqJ489XqTtXiwGgPPV6k7PWyzHU6ctXqhFvHnq9WMvYc3XqwNIB3PLVqoEtWF0HLxVCab3mZ+/L1WawM/t56q1hMlubr1RnmHt5qt1DknsPhz1bqBJUHt4crVwKhtKT25qrVgZr6c9W66v8AVzVerEW1sOer1cLFj7x56vVLCJBRTYpWSR01JTLumqaiVYoIl8WklkIRB9J5qt0QTrV+I/0U6debgvSiFs+Yul1M6M9PhETDT3qi3nVVvZEoU/4+ar1VTdY/Ub1x9Q8mzqdjTnCwd0OD0a/LYdEb6WpozaQ2/ekLk97jlJrdAJPTRQkbblfd08B4dubr1dVdO8oSmtZd3vHx2jw+s83Wop5hQ2007D6gOVq1OBgUgajnq3XMOBYgai/bmq3WVHQfxv489XqzyIB7xsb89XqgFTqzf2Hm61WQEhSQLEeN9P7+er1Yt4JuT9J56vV5S590aAdtfyPN16s0W0NZdb689Wq5lXV9yjQ/rrzdarLvSMasNebr1cCXe4X6eerVYvLjPjc+zv8Adz1erltRCD8f4e3nq1XmlBO0DS30c9XqyjzCbn2fV7e3NV6vBCxBbX+Onjz1bqWgVhYG2t789Xq5qqqbnnq9WFyxF9AOer1dXULuOlvZz1erj7wtfUXvcf089XqxhuxIuPDnq9WYFzoe2up7c9Xq6uNSCD7e/wDDnq9XQdT2Gg/P489Xqxs2gJ0B0/W3N1qojG5sPD7/AK/p56tVx8x77QL2J5uvVzEqWGlwPb7eer1cN9yCxHbnq1XtoP2tDrpbnq3XWhF/h489Xq4tYm419txz1arpCb6+A1JH5ac9W65KysddB9Hb6uer1cmUEF7jZbUsQAPjr256vUusl9Nc959P/GPwmethJCmZh5cA8btO9lt9F+NlQTtr1Gwyv6TKemSOoz/innytb/QsOO1RrYCSc6n2aW4kL3RVqMfgmT8r5Fp/ksBpIMOVRqI1G8/8TkPvE/XxMVFW2t13W47R053QKb6d+/03P7Oar1JmozFPK+5bdvZ8fby1apO1lfV1R9/W5v8A0fXy9eqAwsCJTf6OWrVcHqVjuI7bT4aa83XqgtWKra6gj6ATzdephxDHoaaEvLKqAfG2g9nLAVUmi/5z685JyzG61VSssv8AxXEQST8bdhxYloqpgrAopWcvVhj1czwZZhFLGbje2rH48Xpt420mLtFbzBnvMWYpjNi9XJMTr7zG33duLUoCaTFZNIx6wnxv7ePU1UF6oW1N+amvVHEs0h2wqST7BrytWp9w/KmN4m4IQqG8Tys1uKFrLfRmurXUvG0hPhY8bJq4FDLD06ytk+nFRmmrhoUUdnZQfqHc/Vys05ppL4v1y6c5ZVqfK1G1fKugkf8ARx6fT7x/LmomtyBQIZq685/zIGgjqPkqdrjy6YbBb4t9o/fz0CtaiaBqWqqapzNUOWdjckkk/WTrzdUrphp5l+/jz1broKFNyb+3nq9XAk/u89Wq62sx79uar1c0p2c2A5qtxTtDhU0hBcbQfHlCqnQinKmwyNR7+vw40VU6E04xIkakAW5SnIrpvLJ05qt1JMgRAF0vz1bqPfc+4kc1Xqzw05lYRAWPe57c1Xq5lKVSRK17HsOarVSHqQw/QqFA0Fuer1RpjtCu5uGuRr9WvNV6orM7rtU6c9Xq5Q0kjaL/AGnmq8KU+HZOxmvXzoadvLHd39xQPaS1uUKwKdCCadzlOkpVQ1dV5pN7pTqCAfY0r2Qcprpzu4qdT4dTxADCadNwN94UzP8A8hvaMH6AeV1dNb0xspzbBauumWTEPeItYyN5pH0A2RfqHG9UU5pnbUo0UcZKN75XXdId1tPBfsj7uVma3EVxWrcrsZi1tAPC3iRb2c1W6e6clAB7ALga/cBxs1cVkq6qmwyPz8UkSmjOgMjhb/QO/NVfZXCnr4Kxd2HJJVD/ABquyP8A5Dew+6/K16pIWq3D5idIdLbIV3sT/wATbt9Q5qatU6njYAGKMuf8cxLH89OUIrdd1dekJMdRNuI/dQ3/AIacfSgqppSwmmpsZQWECAfFtfyHFIZ6aTF7orGtRiNY21S1vYNB+XHw2BTBWTTtSZarJxdgfbb2cdimqVNJleJCBKBc83FepQwUMUFrKBp9/wABz1ep0jui7RoBp4d/6earVSVl2kE9vZ+3mq3UxZ/ADv8AG/K1upSyOTp949vjz1bqVG4NiddL3Px9nNVupAmIFx497c1Xqy+cfo0tYc9W6kLJdbOdOVrdcllkK2j1+rTnq3SZxjOWC4KS2LVsMVh9nddvqVbnmq2BQXYr1ywqBymEU0lUe26RtiH6u/K06E0F2L9XM34nuSGoFLGTosQ26H/WOp56rwKDqrxGrrX82qlaVm7s7E/x5qKtNN71Lt46fDlorU1xEjb/AIc3VZrszBWsLkc9FemuO5mOnN1quXl21P6/Xz1arluQ6kjXXTnq9XTzRge7r8f7ObrVYnmLsGJtpf2dvo56vVwMrDuTr+uvN1quLyOT3++/625utVHu5vY/Xy1Vrrbt+vm61Xe252nv+vbnq9UgUrIhk27gdBtHPVqsiU9Q7hdgQHXTX8+er1CXkjIddilZS4xJH/o/zAjBt9pgNxA4mWuMKUNonGhTzRkmin6j18YT5GMeUQH3Gw8sXJvrqdeFhcMUcIaBNPENB0/wFS1WWqpewt7q3/Xx4n8SqVQlFcpep0OHx+Tl6jigIvZwgZx/wR157up2mvd9GwUmKvM2ZcbkHzM7hST49r8eCAKYLhO2hHy9lqlSAVFS4csAbuR9epsOJ1CnUmpWJY/kbCkIrauORkuNkZLH4gBdNOaCCa2VAUHuJdVMMjJXB6EuR2MrbQfZ7o1sOKQ300nLnRSIr+oWZq9Wi+YFOhGqwAJ97dzxQEgUyVE0jXm84madmlf/ABOSb/fy9UrmWbRF0Ufqeer1e8sG7/la/wBZ56vVxRe5J+kDUflz1arPc7CFAtb489Xq8Ed7DQWHj+3nq9XDytzbnJ09g5qt1ls/l7UGnjb281XqjvuvawC+Fuer1ZRBe5Z7DXv3Pt56tV2ohC276fV8Obr1cmkVNVFr83WqxEsbG2g1uBy1ertpGVQut2PiOWrVcAEVbNoCLk+Ps0HPVqvPKkehsw9vjrz1eqO0u72Dv29vx56tViO6QAg6AWPPVuuUdPsIW4HiP7ear1c/JjU+W50Gp056vU50gCUtQULbmibW4AAH8eWFUVspLYCxHnFiftDX6R2PHXKTs0omcLfbfwJ4kpfWJZH2bb+0W56vV28jm5fT+PLV6oolZToduncfrpzdbqPukPf+Ov8Adz1erGHUkFW18dfZz1erg1U7XUgWH5256K1NeQSuPea1vh4c3XqmoqLbwv4/sPPVqs+ws3uj9fh7eer1cGRgLn6be3m63WBgEOhA9rc3WqjhkLXufo9nPV6upJVU7Tra5P0Hnq9UUztus2g7ad9f6OerVY2MrsLduerVdpA76ufhfvz1eqYtGpQFiSARpytbqRHThTdRoNT7Pp5qrVMEW0W/o7fE8rW67tuUF12gafr8eerdZoi7usetvC2vf2356t1ikIico4JPj+o56tU3SzhNCwt7P6ebqtQ5JTtNgbaWv4D483VZrAZ9AQtz7T3+rm61NdpLNu+wbc0a2DT9GYvKVlUsfHwAH168pTtYjGxVnfW50t356tV0kanXbf4a/V8Obr1dKGJAHu+Fr/s5atV1YXO8/RpzderuyhbBdde/t/s56vVgeVgBY97Cw789Xq4LKzNYHTXv7eardY/NjFgNSNLd/qHNVuu2e13T2/d7earddCR/L19wHnq9WKWUAHX7z/Ec3WqhrOzaE+P1D4ctFVms7Esq7jr4nT9njz1ermTuiHw+v7+erU1xKWX3SCLaW9h56tV//9O0cX/u4AqGNdi/f+PN1qvC5HN16uteerVdk/Dtz1eriebr1d81Xq6A5uvV3bTnq9XvHm69XuerVd/Dnq9Xrc3Xq7sBz1ar23nq1XW3m69XrezTm69XiL83Wq8ADz1ervbbuObrVcivhz1aropz1errZppzderEUt256vVjddL89XqjeX4c9Xq9stz1ergU9o/Lnq9TTOpJ19vHBVTUFoiO3LVWsLx6dubr1NskHiObr1RJIbd+9+er1J6eE7zflqrTdPDe45utUHuecP8AmsIkhtckG33csBXpqir1i0klP04xtJBbZLE31CUDx8OGbO2kb2yqzsOyrjmeaiTAsFRRKULGRzZUDaC5+Ps5e4ukWqdS/wB9IQnVRhOlXRnN2UsvRYSKuOqljkZtse4Xub2G4WJHCROds8ZFbU2TV23SSOlXIGG0tOm35eFUfTXzNdwI76HhdZnvtStsqJpc5hHlRPvVP6JafrhiM2fsEzS2D18SBPl6xWlpWI7CFk/SRMx/dsRwX27fd/bSBS+mqGc4ZYzzk7NNfk2uqtlRQuY5AezDwZbi+0jXUDhuJprbQaFcxviyUU7mSSRgosd3c2tyqqsKuq9FXoD9TmUer2V+rWY6SPA8Nwyogr3kqp0VzCBvbbGhLXKHxsAO/A5cO96kpSDRuynujJpy9fHqWHqB6wS4bl6Rv6s5dZ6ejQHSWW9pZreO5ux9luG9qx3CY40Xuud6ZounRTIkOec7wRYsfKwukvUV03YJDGC7fW1rD48ZvrjuEYbTgB11ptOo9VNfVjqZX536jVebMNkekQOIqQRsyGOGMbIkXbYiygduetbYMthBE9PWa0tWozSRxfHMXx5E/nGIT1cgGglkZ7fABjxchlDX2gDyFNHGjY9OaWLod0QxHqtX2GL5iEmH4Urd1iI/TzgHUaaA8B1yr8/cBkfajFXnwFLEju0zxNF+yL196u9M5b5Sxqb5UsSaOqHzNMx8f0UhJX/gCpHB33YNIdRFHi6e+vTLOIbKHqjg8uFTGwNXQbqiA/FoW/TIPiCwHE6mY2U6HOmjx5Oz3lTP2HDFcjYrTYvT2uWppQ7L/wATjNpEt/rKOJCCNtKAQdlCVg+bcWwghYJN0fjG+q/V7Pq5WK3QwYD1Ew6rKxVLfKyHwY3Q/Q3h9fGymt0JkGIJIoJtY9iNQfo42RFeqesqsLqeardZQ/PV6uwQe/PV6uJ+HPV6vc1Xq9fnq9XenNzXq7tzdersC+p56vV3tHNTWq47PAc3NeriU+HNzXq6225utVzU2PPV6sqlT356vVmWCN+br1Z0o2v7vN1Wn/D8BxKqP+jws4+AJ44EzVCQKUy5SxqNbvTOP+BPPQa9INdHBKuP/KRMD/xHla3WFsMPYi3PTXoqJLhptoObmtU1T0RQaDnq3TJPTtuPNRVqbniA05Wt1GMQHfvzVbrEyL9HNV6sLW8Oer1YWF9OardY7X56vVxK35qvV1sHfnq3XRTXTmq3XHb4Dnq9Xtgtbmq3XHYLcrW662+zmq9XFoUe24du3tH0HvzRrdLLA89ZlwECBZfmoF/3OU3P/At3HC1y2SvZgaXt3CkddC7gfUnBMWmWOqvSS2tsc+6Se1m/p4SOW6kddHKH0r6qEPcpUFLEHsb9/o4gpZUeZSVPt8PDmq9XFgp76nnq9Ud77bnx56vVjZtb/t56t1xJsdPH8+er1YTr28Oar1cWsT+vhz1ergQBrzderHpbnq9XA699LW5qvVytrYeNvr5utVzO0C30/Vy1arHp4HtzVerCdTcePPVuu1NrX56vV2dFuO/tPPV6o8ljqPp56t1FttPb8+ardcHBOtvv/hzdarje418fHnq3XYIGo9nN1qugxuT7Oer1cxLb6+brVJfGcpYbiymeL9HL33AaE/Ef0cdC4qhTNBViWB4hhEu2qQ2v7rD7J+F/6eKwrVTERTYIzoBpzdarJ5F+3PV6ujTHw1HNVuuIhAsfH4jnq1XYRQfG/PVuuJhF9Py5ua1WMxEagc9Xq5ovYePPV6pCxWG4C3NV6uXl629nNV6ske6IgqeerdPlJXD7MnfjRFbmnyOxW66+F+N1epHl3Gh5WvVyCEA6c9Xq9p356vV3u056vVwdiNT356vVhMg+nm69WJpf1+HNV6uHmHUjnq9Xg7H3uer1e17sbc3Xq608L81Xq72nw789Xqy7CfYOer1ZFT26nmq9WUAAaeHPVuuPcbhqOar1cS/t+HPVuuLMvNV6ujKBrz1erE0pY6a89Xq6Bc6jsOer1dhXPc89Xq9tI8eardcgunwP7ObrdcgoGnNV6sykjXmordSkkXsO3K1usm0Ed9D25qt1jJRAfHm69XhISPdHNV6uYSV9O3PV6s6UTMddebitVNSiC/a56K9U+CheQ2hjZj30FuWitTTxFglUdXKxj7zy+iq6qnxYPSof0pL/AF2HLhIqs04RRwQf5JAv1cvsqtZS99Tz1erHvsOar1dXtzVbrq/PVuuJPNV6uLEkc9W66vzVergW56vVjJ5qt1jJN7c1Xq4MTz1brHc81Xq9fvz1broaac1Xq6+PNV6uBsNeerdYiTzVbro81Xq4Em3NVusd/hfnq9XRseerddHmq9XDTmq9XjzVbrj4E81XqxHvzVbriear1YzcHm63XWvcc9Xq7t7ebrVchr35uvVzt7OerVdfDx56vV2L89Xq5jUa83Xq6783Xq65qtVzFuer1eFj9HPV6uQ7WHPVuuQ7c1Xq5d9Oer1cr3HPVuuXNV6ujc3sear1Y2HNVusdgdR4+PK1asyLfQ9uNmt04xeF+Uq9SL7Re/KE1aor1UEV6iY+4ncX1JPYAePx9nExVTwFMtLi1NX5igoaqaChiqnSMyyErFHfTfIRc7R4njrKe8UEkxNUcOhJO2KPXl3pF0+qcDoZIszRySVAofOm2rsh89mCyRpvDSRlFJDW+m3BPobEDV69H40G+9Wf4aIN1XhbIWacZy/hNcmIpT1DfLVSgp50V/ck8tveTcDoDrbgZeSEKMGeg0JGVa0gnDqpvytm6nxWnEcxC1KAeYn/ADML6lT+XKJxq5EUIcMwksebqlZWAtYc2K1TTVrCYnSexQq265sCLdtO308c4VoVQfm7+UYTnXEscx5lSaWpqGs9z5dnICKe97ePc34HxKhAoUiE40KeTmzJmI4XEFejw6Jo3FPb35HIuGlPhYahfr4UrKUE8TS8SodVXGYc8jYHSNO4djDFdgbgnaLng9a+0eVARz7j51HqCANRx6mqLr11pcMrumePQYsSsHykjEg2+zYj8+In/tNLGfuFU3yYXX47N5kyilw6Da2psXFrjzD+6vsHj48INWnzoSRNWPeljEcOxHp9OcKAEcVU63sddBqPhbt+XDW1wBmia62ijr5XP6H4X4tNF4pYKddOWFVqUhvpx0U3UlbAWPN16sqhba8bNXFYJiQLjXjCjTgoP8y11S0LRQnaNQW/YP6eIFKpWkTQKNhMtfO4cbrqQPZcfDtxgKpTpo3Pp3xfrNhGUcUyNlKtposFeWGfdWU6hIp/3wsm0u4IsCpuAbEAcP7d5a06E7NtEN2220QtW3ZSH9QubOpeZMWwLKub6HD6Jst0bfKHDowrFapjI7ySqbu7m5IOi30Gp4ofcU7CTGFatkJSCpJmaAGCjw/MGX5sq5pjc08zFo5wf0kDAWJjHYhv3ge4GnCdTGFG6XYMikJ1VwOtyBgVRhJXy2lpoWppEPuSRyW2yoexRh9xuO/AxpxoRpM0G1RlyOhwSD56MgDypCdLEr4E+0jx9nE80o20045nqpzZkOpyCSIPlq1kJYWYQld2wAexvHxHHtUCKYCBq1UWPHVpaOpcUdK1VtdY2dyN5sNCAe4J7W7cUoxrasKsV9PeTYssZOgxCZCk9cqyFWsSiHVUv+fD23TAmg1cL1GOijGKdq27+PDKi6nelVpLIo15uq0oYIQi6jXl6rUsHS/N16sTAX5Q1asd9deVrdSIwOar1SL+znq9XYbXTmq3XIbfHmq9XXlx7zIB7xFuerdctinWwP1c9Wq4+REdNq/WBzcV6sE2HUc+3egsjBrDTUdr+3m4rU14YXhy3aOCMXNzZQLn2m3LV6uzhGHl/N8kbrW8f4c9Wq7/AJVQG/6P8zz1erpcIo1Hugj6CeaitzWcYdCBozffz0Vqa8cOQn7Z+4c3FbmuJwtCb7z93PRXprEcJBFw5+7nq9Ndfya40k/Lm4rU1x/kkl7iQW+jmq9NY2wOfwdfz5uvVgbBqsGwK2+nmq9XBsHrAdAp+vnq3WA4TX/4P+Thz01qsTYZiI/3Mn6COer1YGoK8Gxib7uerdYTSVtv8k33c1XqxmnqVFmjcf8AAnnq9XArMvdG+483Xq9v1swP3Hnq1Xd0PN16sbJE3e1+ar01CkpEOqHnorc02z0ANzax9o5qKtNJ2swqRiTExv8Ar4HlYq00mKpcRpTqA4+jnq3TacUI0dDp7ObitTXKLMMdO1w7R29vNxXqU2G56VRpKsg/4lY83FVpe4dnHD6ghJjsJ9vN1WKWEFTT1SB4mDD4Hnq1WYxAjTnq9URoLc9XqjshGvPV6uG5h356vV2HBHN1qum1HPV6sRHPV6utDoeerVYzzdbqO3fnq9XXhfnq1Xvo5ut1y3kd+erVd77Hnq9XNSp56vVmUgDnq9Xi3NV6uiRzderGRz1brCddeer1dbuerVcg/PV6uQcd+er1c9w56vV6/PV6uO4c3Wq4M3N16sRa2vPV6sJY+PN1qsZPhzdarx9nNVuuBPN1qur89Xq65uvV7nq9XX0c1Xq9zVerr6Oer1cCAObr1cSObrVdc9W66IvzdargV56vVxPx56vV1zVer3PV6vc9Xq72+3nq1XY789W65XPPV6uV+erdd89Xq9z1er3PV6vc9Xq5Dm61WQX56vVy5qvV3z1erpmVRc83XqhSTX5atVCqauGlj82Y2B0AHcn2Ac3E1qhAybkGsx2RcWzEpgpBqkPZn+n2DmyYr1GDRYoI0gpwEVBZVAsAB7Bxut1y/dJA5qvVGDkt73NVus2oA9vbm61U1bBRzdaqQmhuPr5atVk0vr9fPV6sntI789Xq5AC5J+rmq3XIkEX5utVzGn0c9WqyC1v4Hm61XK9/hzderPcWF+erVd2F9fHmq3XPTsOer1ZlFwOar1ZdttR4eznq3TbimOUGDx7qtwgtcD94n2KPE/lx1ttTphONNLWGxJoJMczliOMK1LB/o9MTfYp94/8AE28fo7cFrFolrE4nnZQcduC5gMBSRsLW4bUX13zwrVcha/N16uYHNVuuwAear1cuer1e5utV7nq3WRbW56vVyBHNV6u7jnq9Xr89Xq756vVyuObr1cgVtrz1ervcOar1crjnq9Xrjnq9XO689Xq7BTm69Xe5R25qvV0ZV5utVhMijm69WMzIOerVRJqxF0HPV6mGrxMJfXnq3SaqcQeU2Xlq9TazeLHnq9WFmB5uvVheSw1PN1qoM1WF7ccAqpNN0lQW5eKbmopk5utViMnPVqsDSW56vVDeb2c9VqgyVF/H281VgKgtNytWrAWJ5qt1xLAePN16sJf/AA89Xq67jU6c9W64yPDTUM+KVk0VLR0qlp6molSKCJfEyTSEIg+k81XqIJ1k/Ed6MdPxPgvSGnOesYjuBVXenwiNu1/OsJ6q3sjVV/1rcrW6qO65dfet/qDX+Y9TMaaupon3QYXAgp8OhW9rRUkfuM3+s+5vjfla9FBrDTwxQGJxoy2/X2W5WrVI94jb2tp+vw56t1mEaSRAE21F/wCI156t1Il2yMHtYDseVr1c4xtIAGluWr1StrN2+m3PVuujCF08T8e3NV6uu9gNTcffz1aqb8jWClaoMZKx99Pzt7Pjz01umU1F+w7fE8tWq6WQufh+znq9XlsD9HPV6u1J7j6eer1ZIpApt25uq1KLF47Iebr1YQLWHt9vjz1arKrXA8b/AMObrVYmN2AJP9vPV6vC722gn+jnq9WVUYfG/wDHmq9UlLMNbfTf+HPV6u1PiOw8eer1ZQx+1fUD9Tz1ermXD6C5vpqf4c9XqwsEJvYk9reAtz1erAzCx2Xt4c9Xq47mJ97X4c9Xq5XN7j7/AGHt27c9XqyBxIun5+P1c9Xq8QR49r+H8Oer1YyxBuBz1erGSre8/wBP9PPVqozse6ffzdarEQ7mw7HS/t56vVzsFNla/wAfo56vV2SDdnG4fD9dObr1cN372g1NuerVd2IJFu9u/wCXPVuuaQsRcWte3xv9H7ear1ZWkjp3WjYlppLBYYwXke509xbtz1eoZcn+n3qRm9UxCaCLA6Nu0laf0rC/dKdLkfDceMqcCa9to0uTvTp02y40eI4pFJjNYti01cw8sN3vHAtkA9l7niUuE1aKHhq2ho6VaaNriPRY0NowPYEXw4m216mOsxusf3ICsQbsq/aP1Dnq3UIRVdQ12BBP78jXP9GnN1qu5aRV/TS+8ewv8dObr1Ncqwovlhba37jlq9TPWTxxe67WH+rywrVJ2rrtP0NwD29v08cArU0HOZuoeV8r0jVGMVscIA1BYbj+fFAbJpsqopWdfV9hNBuhylAaiS5tI42rp4+3i5LBO2k5cFE/zp1wzxm+ZzXVjRRt/ucZ2qB7PbxeloCkpcJoHajEZJWJkYknxvfimIpiZpqkq7/aOnhzdaqI9UTonfmpr1S6PB8WxMgU8bEHx7Dmq3FCXgPSbEa9g84Y39g7/qeUmrRQ8YL0eocIpPnsbeOkjA1aVgoA+luN6qd01HxDqZ0kyaDDhgbFqhDYiIbYzb/Xbv8AUOVxNewFBBmX1H51xNGo8BEeE050tTi8hHxkbX7uWitTQEYjieJ4pKazE6h5nY/akcsfz56tU0k2A26nmq3XM+ay+WTp3tz1erH5bXtrrzVbrOkTFPEWF+er1eEMnhrz1epxhw2WUXHKzVwmac4sKAt5nGyqrhFT46ZIgNPqtxomngIqaSg0Zr3HYcrV6jFgPsaeHPVqsdmYX781XqyLHf3hpz1brkANd51/XXnq9XNSsZuovr3PNV6sfnFrnXUe3x56vViJZ73FgOarVcwDbd2+nmq9TvTYHW1EYqEj2R21dyET/kJrDnprcU+0WB0RG6QvMB/xSoCE/wDL6Sy/dflCauE0vMIRKRVbC6GNJEvdzeU/XI9lH1A8TKM0rThTpPQ12InfitQde6qd31a2UD6uNVes6YbQoQdm8js0h3n6ADoPu5qa3Uzwt2H5fUOUrdcDG0h2xAtp2HPV6k7i9Zg+D7lxiqjp7gfoydzGx8FHHACaoSBUOgxTDqyN5sCw+prDGhYSygRQ3B/xMRp9APLRG2qgzsp2paLOWKrGrVSUokJAioIdzD2gyvp9w42SBVwCacKTI1PR1BqZaR3cGxnqm81h7bFiQPq43rmnQiKm1dTT0i3ndpLdgq8rNXiklVZqrqdSlDTIh8HfU/dxwJmtGsGFtmDGZX8yRpCfAaAfUOL0ACi9yaWFLk3EZPfn92/FM0lilXQ5NpIiDOQSO/PV6lJT4bRQR/okHb7vHnq9U1TtsFFhz1er29u6+Ons5qtV2C8nuKAb/X9fNV6uYglPewDe37vq5qvVmWmPZu3081W6mRRAWJ18Lc1W6l71C2Xv30/jz1brkslwXY2/Zz1eqUoupLnaF1vew+/tzVbpJYt1ByfgBtWVqPIL+5D77fRpoOVqwBNBhi3XY6rl6hAAGj1Bv9e0c1NOhFBTjHUbOWOlo62ufa1/0cX6NQO/7up5qnAAKRzT+YxJJJ+Pfnoq01waRF1Gvhz1erD5trMTr4ac9Va4NIftX1HN1quIckXH6/Tz1arsJIRuOl+brVZ7Rju2vfTnq9XmmVbKg+jm61WF5Sw729l/1789XqxGUnS1/wBfZz1arkvmk7bW56vVlEXiT21PPVusiwMdLA/Vz1eriYjcnuT256tVlEACke3vz01uK7EF2JY6X5ua1FZYaUSSBDbva/1205utRS4ODtPLHT0YbUhFUWJZjoNew15TVFb00NWeOm8HRqqpsv5klpMTqqijp60tRzrMqidd3kuyGwkjOjDvfiYL109pCazYD1Co2wd8DkhEMcTrPSOg1SZText+640Ps40pOM0+lVGrqshUnUbLtF1PoDEYUjEFTAjBHuv7ljr5qAk+99oHhAteg6aPWwFCaLTnjJuWaPGGhyjPUVUZsDHPAySK1veFhcbb9jxc0okY0ndAnCkZjuGUWU8Nir8TkBkmYqtOgs/0sT2Hx4uGNJDSIfOFYCTQQxwad7bj+fbl6rSerMXxTECRW1Eso9m82+oDTXnq3TSH8t7t7vjf4fXz1arMTJKx3XPgdeerVZVjUPY/389XqzqCGIUa28e3PV6sg37fD2ai/NVusoDG47jTwtbnq9XlEEbWTQfD9vPV6ufmNqUsSDz1eriyyObXtr9Xw5qvVkEB+0w07Mf1156tViPujYq3t7O5+o89XqxmSxI+zb4fVz1erpmOi6/R4fVzdarEd97XA2+GvN1quSRpe5JJ8Obr1ct4tuY2Glvp9nLV6ukYyKwRrtre3jzdaqO43MDKxA7a+HPVqs7xi4ZGLD2dvy5qvV20ceiA/Sbd/wCjmq3XYUXXue2p56vV4rrqe1+arddlItxDe8Tz1aqQNq0s0gB+w62AHe2nLiqmkbglhPMmhGmn9PFDlJGqUqsjIW7gfePgeI6XVxSUC5Hc/nz1WrGS9rMLnlq9USVpmQLp3/d/p5avVjKEEH7Pbueer1ZPLG4ufp0/Zz1ergQNugG6+nPV6sgdO9tfG/PV6s8UiC9yADzVaqQ09kG24H3fXzdaqAZ3B2qdRqba683XqiM7OSIwST25utVzWB3Ic2AN+br1cvkVF2Y3se3PVuuQpNLqvY2trzVarNEgJ9z2j9fpHNVuucaACw1+nt93NV6sxAtde/668rVq7Fwu4eGvb+HNV6sZm2jcxtfTwv8A381Xq88tlIUkgW0+H089W68tXOp3Rix7Lz1eqPaV33yE3Pe/h7Pq5uvV0YY1bU/UP4356vRXvIgPukEge089XorKI4kFyQG8Lc9W65hUB2r3HNVusigC9j2I5qvV2Tu+1e473tf6j7Oer1Y2mZY/0d7D2ftPN1qsZKq5Ht8b83Xq4vMoPidb6c3XqwuTI147m+oHgPifjzdermFdrPpY38fv5WvVxCL3fTW1/h9HNVuuP6KN/cAN/Hx/s56t1hcnfufxOpH69uer1dsZAmp90g9zz1eqJIjPfYpB8fb9/LVSuHly+7uGg/P+zm6rWRadzp4/26c3Xq4mKWK4a/0c3Wqyi1wN2mvgNP7eer1f/9S0kHTgDoYV4nXnq9Xrc3Wq608eer1dfTzderw9vNV6uioI5uvV3356tVy0tpz1erxFjzderv489Wq9zderlbS3PV6vWtz1ar1vby1ersj2c9Wq7sLc3Wq9a55uvV3t5utV4LrzderJt7c1Wq6235utV1t8Oer1cSnt5uvVwMZI7c9XqjlD356t11st4c9Wq4mO+g56vU1zQ/Dx44KpUQx30I5atVieL2c3XqhNDpqOerVQpYb83XqT00VySOWrVN8sN9TzdepLY1TpJA0b2IIYf0cuKoap39ePTfFH6Z45U4RA0z+V5m1ASbI4Y2A9gF+GDZg0mcxFVPdMc8ZWyrvTMv6KOu2NFU2dkDAWswUdr+Ph48J80s13QBRw4UlSqKPzk/GIsVw+mrsNr4pgpAcxOgDA9nDA+Hx15FTlq42qCk+yngasj6KYnhWc8s1dJhEqVE1FIAzAre5A3byve3fgtypC2BpVhNKHSFCgH6yVlXDj6xS1ckOH0sgkMcCgyyyKbg7SQND2ueSMy7q2bKLVIqmjqrlyizxnWvzFj2DmPEJpW3M4ZGkUE7HO1tpYjvrw2KwaaCYoFpenmB09as/8uaKSJgwkWR7gggg3Onf280cauMKt7zL+IdmTNnQepyKmCJg+N1UENCtdTVJeN4lQRybY3AdHZRqbkDXiVFulJmnFOFVVdvh60eIChqHFi3vPfTXxP0cMKYq3CspOg3Tn05YthXT96fEMXbC45a2ZG8wMZSFG5x9mxPujw5DLgfuLtJXIGrD0oyTgk1TqIzU1IiW/vm1h/ZyYyYovo/fS30k4BijUgznWyiScI8iRMqCHdrtJOrG31ci++ztxE92BA6eNNlcGhh64+nSo6q4d5fTfHIpKrLVKYYcDnARpYogS7Usg91pTqSp1PhwmyrNPyyv2qfuMlXWemlxUHtnDhVUM8DQStAwIKEhr6WIPY+w8nAGaQmuKF7W0ufZ4fTy9VpywrEa/BcTTGMGqJqCsisVnp5XjkFv9dCDb4dvhze2tbKOF099bvVjK/l0WdI4czUi2Baf9BVge0VEY2uf+Jp9J4nUyDswp4OEUerp16rui3UJkolxE4JiD2X5XEwIbsf3Y57mF/wDkIfRxGpoppQFg0bTB8yYzgQR6OS8L6hSd0bD2r4WPtB4np2hdwLqNhNaRFiH+iym2p1Q/QfD6+V0zXqE2GdZkDxsGDdiDcH6D240UxVpms5kK6Npylbrn5nNV6uW8c9Xq9uHNV6K9u56txXt/N16sgfnq1XMMOer1ctOerVcuWr1d2Hjz1erkIk56vV75cHQc3WqyJTPf3TzderqfBsSxPbTU05QMQCva+vt7jjqTFUONWDdFukuBYVh9PIIXkkcBi8k7Ncn4XsOHqMBRIrE1YrkLoOmaaQSxUcRhA1kawX6Lnx4kWqlQTAoQqj0iZSq1tWLTX8bKf6OJqtSLxr0KZGr4y1HIiv7NR+ZHKwKvJov+bfQVUUcbTUSybRf3lG4f8m8tpBrWsiiQdUeguYMio87J5kS+IHPFuKslyaKhiTCCQxzKUN7aj9vE1KxTFI41tytbqExe9rcrW6wWYnmq3XAob81W64lDz1eriY9eer1cfL8OardeKc1Xq4bCOerde2a81Xq4lOardeKW156t11s5WvVx2E81Vq8VF+ar1cTGGFmFxzVepT4Fm3HMv/o6eQzQn/cpCSLfA9xwvdt0uUtbfKOuhhwPP2C4sRBKflJjYbZDof8AiLcIXLdTdHaH0rpcrZl3i3wPhb4eHEVK64OA3PVusDgdrc9Xq4W96w7H9bc1XqwNtJA/bz1brGe9v4flz1arG1h308eer1cD43PPVuuiLe6eerVd9vr9nN1quRUXt25uvVjJJ7fr4c9WqxMDa3f4c9W65qv389Xq4kWNlP589XqwSL4fRzVbqMSOer1Y2BItz1ergVF7tz1erw1H0frfm63XAt71jp9fPVqu79+1v6ebrVZL2t3sObr1ZmjSojaGZQwbvuFx8NOer1IfGciDaanB2F+5iY+P+qf2Hj4c6aaKaDmWmqKaVoZ0KOuhDCxH1ezj803WMpc3PPV6uzGD73hz1erH5Qv+o56vV7ygNDzderrySb/Hnq1XQj9n0c3Xq5hfEaE/rpz1arvb9XPV6vbe/t8eer1di4Pfmq9U6mxB4GA7gacoRNbmlJTVkc6+7a/GSIpypRc9ieVr1Y9xN9bjnq9XRJtcfnz1erGSL6m30c9W6wFxcgc9Wq4kXFrffzderwDDueer1c9o73156vVyVQOar1cxYDnq9XEuBoebr1dedbvrzVero1Fuw5qvVjNS5HbTnq3XjJI37deer1eAcm515qt1yH7Oer1dggm5156vVzUDnq9XLeo5qvVwMgJOvN16uvMHhrzVbrmpYm4HPV6sirKRbtz1erKIGvZjzVbrIIwCCvNVupSRO490W5Wt1Kjw9zq3LRWqnwYbuNo1LH2AX57TNemnmLAqsi+wIP8AWP7OOhFU1U6xYHCNZpCfgug5fTVdVToqOjg/ycYHhc68tEVWakb9LDtzdarotcc1W6xsb6c1W64En6eer1eOpF+ardcvDnq9Xvp5qvVwNxpz1brjcc1Xq8T425qt1wJPPVquB7fDmq3XA81W64Hnq9XA89W6435qvV1489Xq6Pbmq3XE89W64HQ8rXqx6duerddc1Xq4nXXmq3XFh7Oer1cO/PV6uOnPV6urfdzVbriR8Oar1dAHueVrdYyPDnq3XXw5qvViPf289W64n29+er1dDvz1erIo5aq1k7gjnq9XEAc3Xq5aDnq9Xu3bnq1XK5PPV6uvhz1erkACPhzderse3nq9Xu5PNV6uVrc1Xq5fHnq3XevPV6u9O45qt13fxHPVuuPhytbrocoa3WeMaacZNXFOKW5Sr11JBUVEciUQBZEZzcgWUdzrxhRinUikVUmoqmVZnL+WNijwAv4cSgTSinCDpjj+YIFxmnCw0sCp5ksoYgB2KgqigtIQRqBxQJgkDZtqhIBCSYnZRt8vdL/5f05mxbJ1HLVrLSPRzVskShmkdLCKQaiEI2qAEWPc8MxZOupDgEjbtxojF8lCyhWHCaIHjXTzM2BsaDNlO9LVKgkVpDcutvdIdSVO7XW/w4nLZTgRRslYXikyKD4xzYZWrVI5SoXQN/D6j4jjBGmn9tD3lTG/5pRLJINsgO119jDuPo9nN7aYIilqGvz1VpmxeGaqopqemsJGRtjHwYi17eNuWIkV4HGtevN0lPSZyxrHcxq/l0DyQora3qBIRI9j7BbTwvwnSDEChKSNpoxmTc6YzmuhpMLyzhrUNLN5UMs0gPzFQ4VdwQa7FZe5729nA842GziZNGyFaxhVr2SqGpwvJlBh9YxLxRge8bkC+gJ+Hbg7tQQ2JoD3JBWYpzqCdrBTxbSKi/8AWxov81mP1NSLpHRyFx7RcC30cRP/AGmlrH3CqacWo67OlNJVzk0+FhgAguiybVuWf/VA7cIEnR50JCNXlVgHpHxHDXylX4Zh4H6GZSZFuA36MDQeyw0Pjw0tjtFFF0Nho+mVovLp2LaBrEcXHbRYKVyqb6HlhWqlRhhx2qVNVb6Hm61Ugxm2h42asKa6zfHEzX7DiZVOig+rYXqolDOSAxWxGgJFxYn/ABHiIJmloNDN0i6Py5ux2ioJCP8ASpo4k9heQhRuI1Cgam3gPbxxi3N0sNjCdp6BSe6ufyqNXHhVwdJ6SelGDYfHhZmrJ5KewWTeqRgj7QWBRbazancSSO/JUbsGmgABs4nbUZOXC3SVKO2kpnL0hdOMTyficWGb2xLymlgmlUE/owW8kkXO0i4W1rG17jl3LNtYIAg9NPNXS2iDOHRwqjTOuVVwHGpaAalbDtpbvf6eANaCJFD9KgoAjjQd9RMBrsz5KFBUNvmpNpiDAm0bON0Yt4H7QA7HgbukaRIo7t14waTHVrAJqHDJKCEDfHGgWxHYgBfrA4FEnHGhCMaAzN2D11JQMmDpCJzHeQuDuIItuuO9viePJxqmykD0s6X5mzhnaigxJonple0wEZB2qbkgk6X7X4atjUYpG6vSJqzSHBlw5VghUKiABQOwA7AD6OCZIigmTNSViu4B47VKUeHxjvy4qtO6i4ty9VrJYduer1YiLnTla3XW0c1W6zRovhzVerNYDmq3XWg7c9Xq5gc1W67PfXmq9XK1+brVdgc3Xq5215utVkHui45utVzA9vN16vfRz1er3Y89Xq5jnq1XIHnq9XLm69XvDnq9XY56vVy08Oer1euBzVeribXvytbrH2789W66H589Xq7HN1quwthb8+brVcvG/LV6uVz3vz1erq/t56vV4hT3AP1Dmor1cPKiPdRr8Bz0V6sfytMftRqf+BHNRW64Gioz3iT/AJBHPRXqwthuHvp5KfdzUV6ajtgmFN3gT7jz0V6aiyZYwGU/pKZTp7T/AE89FbmmmpyDlKp/ylILnxDMP289Fbmmuo6W5LmFjTOL+yVueivaqYJeiWRpGJSOdD/qzn+jlprU1gHRPLETXpqqsj+AlB/iOexrc084b06p8Nqd9JidWNlrqxQg/lzVaml4lDsjVN5ZhoSR3+7m4qs1HkppF1IuPaOaitzUR0U6Hnq3UZ4Qear1Q3hIPPV6sDbk+rnq9XhIpOvN1quWh7c9Xqxkc3XqxEePPVqsJB56vVwJsdeer1eBJ5uvVyHPV6uYGvNVusm63N1qut556t12XFuer1dEkc9Wq6OunPV6sbAjtz1erGSe/N1qvBuerdcwb689Xq5bjz1argW56vVx3fdzderCW1vz1arGW5uvVxv7Obr1evz1arq/NV6vc3Xq9z1errmq9Xvp56vV1z1er3w56vV0SCbHm69XG3s56vVw5uvV7nq9XXbnq9XVgBz1ariVPPV6uFr89Xq9z1erv6Oer1chY89Xq5fR356vV3z1er3PV6u+erde56vV2LePN1quYAGvPVquQAvz1brmBrzVerqSRYxc83WqbZZi5udOWrdNtTWeVKlJTIZqmUgJEvc38T7By4E1WaGbJXTtcOkXHMz2nrdCkX7sXs07FvyHKk9FeoXhIWJJ+HKVauYdv37eNhzVarluFjY+zm69WAEE3HNV6pCmwFvo5uvVNTUaaHlqrUke7pzderna456vVkU+/Yn481Xq5X1ue49nPV6uQNtDzVerIpuNfu/o5atVyG36+er1ZLfd4c3Wqyr7Tz1arLYkac1W6zoALc9Xq9LKkEfmPoutzcffypMVYCaQePZ6paNTSYQFmkFvf7ov/NR/LhyxZFzFWA95oreugjBOJ91BTV1lXX1DVVY5lkbuzH+HsHBWhAbEJECg8pZWZNYBfj1Urnytarvnq9XY07c3Xq7vzderlc89Xq7BY81W65X56vV3zVar3PV6u789Xq9z1ervXnq3XME89Xq5a89Xq78OerVd89Xq8Oer1cwGA056t1z156tV0Tbnq9WMsTz1erCzHv4c3WqjSTBfHnq9TRVV6x+PPV6k7U4kzkqnLVuml5Gc3bm61WEuOer1YWe2nN16octUqa8tFVmmyWpZ9AeOAU3NQ2cctVawmUdxzderA8wHPV6oj1A156t1Ckqrc1NbioDzkknlavUd5DfvzVbrC0ijx5uvVw8wtovPV6uJudTz1brhUzwUGGz41icsVHQUqlp6qolSGCJR3MkshCL9Z+jmpr1V89YfxGukmTI5cK6QUzZ1xVSUFS3mU+ExN2v5lhPVWPggVT/i5qa9VVfV/rl1i681i1nVXGnrYYiTBh0QFPh9OPZFSR/o7/6zbm/1r8pNbigjjp4U95hdvae30W5Wt1IJJa/cfT+zmqtWVEudTb+n489XqkxpHoTqf1781W65KjMw2fR9fbt489W6cqfC5iA0xES37uf4DjRVStLJO3CnJqzDqOHyKeNXe53SNe5vpYD4crBNKBpb2Y0yy3Dhovsntrf6eap0gHGsI73Nz8D8Obmq6akJKFWyj7Q/uP8ATzc1XTS5y7U+fEaCoZZBKpW4PvbSLWP0Hl6RKEGg2np2p6h4JbgoxXT4G3HhSeuYjYDf+fNV6sqjW9tOerdc7WNvy56tVwA8Sfo5atVlBIQgdh8eerVRrgj+PN1qpURBAUeHb+GnPV6upAWJA1+nnq9XJb7bC2vjz1arKFJf6NB31+r289W6kILHcRc89XqxgMTu/j+zmq9WZSwO61vjzderlcnRje/s/jz1ergxS2weH389WqxsNwt4eznq9XRUKdoNrc9Xq6N3Fx4Hnq9XmYL7y689Xq4FiQS3j/A6c9Xq6csR4ewD9p56tVH2se59vf8AM6c9Xq7MQB0+On8eer1dMAr3YgD4/HTm69XmB3lUF/D6/bz1eqQgHltft2t7Oer1YnhIQyEhUFiSbAfeeerVOuXcuZgzZPsyzRTVx7eYo2xL/wASlfS30X5QqA216jD5T9NVRUKarO+ImJdL0tD3t/rzn9g4wXOitxRlcp5ByRkWDbl2ggpTpeXaHmbwu0jXb8+J1KKq3FLKrr6NI90QPmeDE+Hj9N+N1umKfEZJD+lLyEfGy/2256vVKQCVVTdZfHaLfn35qvVNiNLBpAtm8T8PDU89Wq9JVqF/RA7tRqLD8+/PV6m3EK5FQSSsQbAA9h9ft5YCtUhcbzLh1JA80swiUalidq/n346E1Qmiy529TnT/ACnvhSo/mFQOyQ9tPb9HFiGSqmisCiZZ79WOdswCSlwPbh8Dk/Z1e308NEsAbaSF3ooruLZlxPFp2qMRqHqHbUl2J4rSkJpOVE0m5atzrfjlN03SVgOq9+amvV3FT11aRHTRk39mv189NbilrhHTfGsUIaQEA/C/K6qsBQ4Zb6GmOP5msQInctIbD29zppxoqp0IpQ12P9IMh/o6ysFdUR/7lTDfr7CR7o+/lRJrxgUGmO+o7HGVqbKFDDhkXYSSASS/TroPu5bT01rVQDY5mrHsxVPzOO1s1W/tkclfqXsOW2VTbSckkZ29v0c1W6wESMdbL4AcrW6zNCqore0c9W68IrN256vVmVGv2vz1eqdFRTTaBeUJirgTSjjwLyaYTT6HtY9+NFVPhFc4aCnCXUEn46Acpqq4TUladbbb29vs+/mqtFcGBj+wO/bmq9Uba5JsOer1ZVp2buNAeVrdZPlYwpIvrp+vt56vVzCKx2ggfTz1erBK2269/Zpz1eqMXkA0Gn6356vV1tcjXQc1XqdaXB8TqozMqFU/xyERr/yE1uamtxThFg+Hx/pJpGmPshFk/wCislh9wPK1qlPheFVExvQ0ywqf3wu9v+istlH1LyhMU4EzSlhy2jsJqwqzD95ryv8A8hP7o+peNFdPhFPMOHUcVmVPMYdmkO8j79B9Q4yTNOxFOHvkgMdNeUq1TKejqKs7aaNpD8Bf8+3PVqmbGcawTAdwxitiicabEYO5PssvNgTXiYpkpcwYxjQZ8rYPLMi6meqYRxjW17d7ctAG2qSTsqRUYNmeqb/fnjCwgH/JUChQPpdtSOa1AVvSTUalwTIWDTmo3KJQReSd1kNz4ln7G/w5UqUa3pApT/186YYXHEuKzz4g0jAKkKWiAvqQ51/LjfdqVsp0KSNtLrJ/qB6P4Rmimrc8YDV4rgkbgVFFRVAo5JoQpBjWchjGb2O4A3txKu1WoeEwaMmnkJPiEighzB1wwypLQYHhnkLucqZH3kAsSq/Gy2BPj34pRbkbTTC3Adgig6m6l4xVsWmjRF8QiD878U90BTGqu8JzbT1MxXHm2pY22Jc38Pq9vNKRGyrJIO2jFZOwjDqNhimG1iVtNUxAXVSpVxqQQw7A6A+PFLYouepds/gABoLe3TiikdcdhI2gk6+HNVqsgp5WF+x7256a9UiLDXOjXF/1+7mprdShQrbcw0NuamvVkWnspJHhb7x489W647NmoGl/D7+er1ZQFLBbaG19dPhrz1erlJ/o6efUMsaDuzED8zzVepA4x1MyPgoKNVCqmX92AbvqJ7DmqcAmgwxjrliMqGHL9IlOL28yU7mt7dosOamnAmgwxbNuZ8wsTilZJIDf3b2X/kEWHKTTgEUnwqp7zkBj7Oaq9cbydnH0Dm69WG93suluerVecnQsALC3N1qsTP7umpP6nnq1XguvewPPV6uZZE7e9ftz1ari058NObrVYzI7Hx17c9WqyAnw5utV2qt4nnq9XewdlufDnq9WQIdAvbnq3FZxEO4v318eaq0VnWO9gRfTXmpq0VnEe0WYaHXXx5WatFZNgAuv3ez6eVmtxXEIzm1/Aa83NeiuQiLE7Rf+j2c9Nail9kPCaeqxKXEa5V8mijMgDjR37Ig/xam9uUWqK2lNSGwfGMQqn2BmuSw8Bb4ActqAqkE0pKSikwOrNNLSCdPdDhFNybXPf2cbJmtgRS8roOnMwhqMDpquhq9i+bDMA0ZPiyHuPo4nk8aewoYMq+ozpflvI0+XcfhqhilOTHFU0QUpUQj7MNXFJ7rlDor6MBpfiFbBUZpYlzSKAfG+ukldiE02EUXlGfuzObW+IB/IcVJZivFc0DOM4rXY7XmuxBt7iw72AHgo+HFAEU3M1BBQ2D3U62vz1brMkRsQmgHPVuuPkMzb1t28f105qvV15XlLqb27DT6P4c9Wq5xsLXawPt7c9Xqkq8TdzfT4jmq9WRXj1Gt9bD+nmq3Xg+5dx90eFyP1056vVzEZF2bUewD2+PPV6su1VG6P289Xq7G5lAfUX1t+evPVquLqRqnYdv6Oer1YgCSUcgG+thc89Wqx+Ut7qPabnQH46+PPV6sTlXYr2Gp7e3m61WD3Sdtuw9tubrVSGZCR7P1/Lm69XrjUMNp/O3jzderiZkUbYtPy05uvVhADLpb4C1+arVZAjnQnsLD9fZzVbrkV90X7W0vz1erGh2nS5B/jz1erzTWO06H462Px56vVl3swAb4c1W6cKVWWmldpVVXDKF/eJA0t/TywqppC0EksNbNDGBdgD3728b8VLxFIW8DT8iPIHBJ3aWA9vElLqkLSyxize6PHnqtXbRqLgm/7eWr1RpSqXudT/C2g5uvVDeRQbEaa/qebr1cJKhFGlrm4/t56vVGeV5Ox0vb9fp5utVlRJZrC1r+w81XqcIoXVd3bw5qvVlEQLbH79ze/5c3WqxiFT3F7/rqObr1ZGjQD3T3tYjXnq9WJ3jiPva+Fuw+rlq1NRoK5KmVkF/qv+tubivTUhpLWa1vr5Wt12v27AC19QdPz5Wt15nCkbrkn979fDla3Xmqb3EYA1t9P081W65Msji+un1c1Xqxile43/nzVeipMdMdnu6AW/PnqtXZgZGvfsOerdd7F8bk28P7Oer1RwulwLC/h+vfx5uvVxVFIJOv0c9Xq7FxqCARoR3/Ic1Xq5SFALbxb2/0c9XqxGVAWKEkA218T4W5utVjedCbWuPjrb+3m60TWMu5vu7j+HPV6sIVAdfDwHN1quw43BVHgf1+rm69XNnkYfowov+Y5qt14CU6X76Hmq9WXyiVsfuPf8uarddpTu3Yi3bUc1W65ilCtuJsLDufDnq9WYxoE8GPb+36uer1RXjO6w96/8eWqtZHjdbGTalveIP8AR7ObrVYZgi2sdbX2gfxPLxVSahearNt1J7rofrvy0U3NSUV2C7Vt7A3tt7OW01Uqr//VtIsb/RwB0MK756vV49r9ubrVe56vV76Nb89Xq4gWHN16uXYc9Wq99HPV6u+/fm61Xu/PV6uQ5uvV2Bz1ersd7nm61XK3t7c3Wq5Aa356vV3t9nN1qugBzdersDm61XPaBpzdarsJzdernt56tV2EvzdarxQ9ueivVx2C/N16utltOer1YTHrc89Wq8I+er1cdg5uvU3zxWY29vLiqmorReHLVWsLQ+3nq1UR4T38eWr1Q5Ye/PRXqTskF2I+PLVqoDwc9XqSWNR2VgNbjjqabNA1nTJ9FmjD3o6pAdwI18bi3FApuqoesvokwvEjKlDSiOLczr5XubS2twBpr46cVBZpkpFE7i9BXUOorDHliveAbrGNlNm+sEEEcUldMaasm9MPpc6idB6yOqxZUlp8QVUlMchBJ8CAWOo8dOEV6136esU+g6asIxvpZkfNdOMC6iUTPFJ7q1cKBaiA/wCLcPtW8VPccBDT7jJwJHVwpZAO2ij5o/D66hYTVVNThUuFYpRatG08tg8Z1RveFgWHhf4ckVt4qAJFIVATAoMc1dCOnXRrJWIZgxXBI8bxyGnaSpigQtS0cbab33HaDc2udT4Dly4VVYgCqZczYvDiOOSV+Gw7aQEiBV91RrdvoN9Bw/SMKQGkVVVRmchrgnUX1P383W6Ox0p6YY9inp9zBJQSQQVONtGtJDPKEeoSnfdL5QPfU2+rkdZheJZuUyDCdpHCaMW0+A0HuA+lvNlfhpxqXFsOoXiIbZUSOouDovmBSoN+Xc3gaSYCVHypOG5o5WPZwrunkWB4Pmby6CqqYIXSvmh/QVFrB/ImBKtY9w1iOAVLZvNSkCROziPSkzjMUF+ZutWWcq1VTi4qaaprw7NE9K13ZhfYRt91LdyfZwxt8rdfIEEDjNNJGmq8cUxGTFa+fEJ7GSd2dja2rG5P0Dk2IGkAdFXONNqqR9knjtVrIpJG46DXt8Pp5uq1JU66f2/V9XLVqso2yxlWAZT3B1v9IPN16hV6f9bOqfTBgMk41PT04IJpJj59M3wMEt1A/wCI7eUUgL21cKKaPH0+9e+DVZSg6pYNJROdDWYdeaL6XpnPmLf/AFGYfDiFTHRSgO9NH86VdYstZuhOJdN8dp8SpV0kSGTdtbxSSFrOhHjdRxNBTtp2QdlGowXO1JWiOmr9sUrjRWIAb/iN9D9HG1N1sKparFFP/vO21v8AC3E5TTk1Fl82nO2ZSvx8Pv42cKc210Jxyteisgl56vVyEg56vVyD81Xq5iT483Xq5iS3NzXormJObmtRXMSX56tVy8zm69XYlYc9WqyJLJ7eWmvVNp5ahHDqxFubmtUaLpb1Nkwto6fEKllCka34atu4QaLlt8asv6S+pGly9GsVHiCFHtujc3VvpB/j34rlKsDSM6hRwsF9ReUMWRfnIwpPdoZQw/5BbX8+MFroNbDsbRS5puqWRakAiqZL/wCKMn/lW/G+6VV+9FOSdS8j043/AMw/5Bje/wDDm+6V0V7vU0Uz1L5y6cZhy1O8EAEwRg0rKq7z4e6PZ7e/Fwb0JxNJ+81nAVQ7moRNWzLFGHjLGw+HCNVHaaD9nhiHlmMi3t4zTtRGlpybbeardYGaE+HNV6sLeV35qt1isnNV6uFhz1eriVXmq3XAjnq3XHb481Xq4lOerddbeardcduvNV6uivjzVbrraLac9W69suNOardcdvNV6uiptytbrjtB7jmttepU4Hm/GcCtHC/mw/8AFcmo/wCBPdfq4XO2wXS9t8ooYMGz1g2MKsUrfLTE/Yfsf+It/TwhcZU3Ryh5K6Vbfxtr+fElKqwsAx1/t5qt1hdSTe3f6Pq56vVw8CTp/Dnq9WI3H0c3XqxHS5GnNV6uvdvzdersHSx/u5utVyvdbn7+brVYSQRoT9PNV6uJsBr+o7c9Xq7QgaDXnq9WUlQLDt9HN16o0qaXHfmq3UXaNdLc9W68QbeznqrWNgDcjnq3Uc3sQuvPVuuJN9ebrVeFrbgf1/Zz1ery2Rrnx5utVKjJVrjw5uvU5RtrYn6OerVRsRwbDsZjCVsd3Ue640Zfobw+vlgYrRFBjjGTcQwxTNCDUwi93Qe8v/ElH8Rx8KmmiIpJsu0XGo9o45Va4EJbTm69XGwJuO3PV6uG24Omp56tVjbdbXw5uvVjN/bz1ariSx+sffz1er2vY6c9Xq6bvY2/XXm69WMyL4t4c1Xq8lV5J3Rk256vUoKLGo5BtlGvx4yU1eaeVk8wWU6HjVWr2lve156vVjYpfd7Oer1cVlC6H6f7Oer1deYvcfr9HPV6ut4A0B56vVzDMeer1eHmEXPa3PV6vEaXPPV6ugtrk89Xq5hPC3bnq9XPyz2PNV6vBVGvPV6udl8OerdYHnRdOer1R2n056vVx81yPd05qt13+lbxtz1erMkR7k89XqzJCOerdSkhCm3PV6s6oL6C556vVKSlmb7ItzVbqfDhjM1jqfZ35vbXqfKbL1S4B8qw9rG39vLhBNU1CnmLLwX/AC0gHwUftPHAiqaqcIcKoYbnbv8A+JG/L6QKrNS12RDZGAv0Dm61XTv4nmq3UcSAi48Oarddluar1cd1uerddbtNOar1Y9PAc9W667aHx5qvV2O3NVuuQPs56vV481Xq6N+ardcT7eer1dc1Xq4nnq9XC55qt1j7ac9W66OnPVquBJ8eardcT481W66B9nPV6uJPt5qt118OerdY2B5qvVwJI79uarddduar1dc9W6656vVwvoeer1dWH1c1Xq6I156vVwa/fmq3WNiQdeardcLnx5Wt10T4c9Xq4H289Xq6+jmq9XvHTm69XIC3hzdarlb283Xq9b289Wq7A8fZzderkBcc1Xq6Omnbnq9XZHhzderkD4nnq9XLx5qvV2FFuer1dgDudOar1cgoHPVuuu/NV6u9eeq1d256tVxt4eA5Wt1yAAPGzV6koRpxk1cVMJQjjdWpgxR7yrEh1INgPG/GFY0+msOHok1QEAGoB2+PgNL6kc2BFPbavH9M+TMr1fQxqHE6KKojxKSSGfegLNHGAFUN3WxudPHXkoZe2EMgRtxNRneuFx0nrwoccUydlyuyNUdOqSmSkwuaHyRDENoUXDX01LXFyTck+PDiMIornjROfWf0cyrL0rwzFMDpUpVwhEw9FRf9xALxa97g7vpvwjv2QtEjh8KPcveLa9PA/GqRRkzGM0Y+cDwCllrKhg5EcUbOxWNSzkKgJ90AngGU0VnDGhz3gQMcK55Njlw3F3opiSXGtwe4FwdfHhdsMU6cRNDMhUjTlhTNYZ9qnd/DjwqhqnD1V5Dgj641bpCVpZo46wL2VpZFsW9hO4XPtPCRR7skUIWvGkE0psoZqoKCgp6LAcOmoqlkdJK2Yrti7eZIliSXZRoT9kHgXdSZkmhC2ZFWg5ekFXlWgqVcSb6eJt4N911Fmv43HJFYxQPKgA/958651ANjxVSWi89djDB0yxmoqX/RrA24eB3EL71vAd+ILj7aXMfcKqKdmzPElFXyfKYdTyW232mRQL7n9iEeHjwPjw+dCT7qPX6UJ8IfC8UjwUllEkZ3kEblK2AF9bD48NLXjRTdcKP3lpt1EAR2Oh4YmiqlOgCkDlqrUpBbjlVqTGPbzdarKS3hxs1amjEHLQOG004wqnBSnqMm5XXoniHUaPFYP53T4jT0f8rkC7paaZCXmTXddCNCBYa38OLA0nuiqcZ2U33ig4ExhG2h39IyrVZwwYxEx7a6Jtpa6i27RT8RpxXlI/belFmbfanzNXR1YPnP9J/jySaAdRlB8uQe2OT/AJVPPCt1QBn/AAHLeI9V6akzPVyUeESVISvqqeMySU9PdjJP5diSsem42sOR1eBQKtG33VIFqR3Ymgvy9g+Xal8RV6sskDf6M3l/5ZQ5ALD93dGA3124Q3AlNHjJxxouXULOsGZcyxRYNCz00gInDKAFZDeN799TpbgE08aFycBQMJiaYjm6WGRlaNIlBFyQFZtR8QPbxe2jCkzho7eRslYZljD0amjXznUFnHsOoAv4cEbTYTjQbdcKzSpr1s23twxpDUOGIWLHjgFVp5pEsCx45VKcV9nPV6sluer1YiPE8rW66A8eardZ1Hhz1erlbw5qvV61xbvz1erJbx5qvV7S3t56t1yA9nPV6vDTvzdarnfS/N16si2IuObqtc7XGvN16uhz1brkO+nNVquxY683Xq5gac9Wq7Ht56t11fm69Xduer1d9u/NV6uj7OardcLjla9XEn2c9W64g89Wq5XvoObr1cgebqtcvDlq9Xr+zm69XfPV6vX05qvV0Tz1br1+erVe56t1135qtV0eer1e56vV1fnq9XEi/N1uuBtz1aribc9Xq4lQfjz1erjoDcd+br1dMx56vVgeOOT7Y+7mq9UV6O+sZ+/morc1BkgdPtjmq3UKSMHvz1bqHJAO45qvVHKunbXm61XYlU/b056vV2QDqObr1Y2HPV6sFrc9Xq8PYObrVZ1iLC/NVuvbGXnq1XffvzdbrGVJPNVqujpzderjuN9Oer1cgfbz1erloeer1YmXXm69WMi3PV6uYItz1arGW9nN16uPfTnq9XB38BzdarEST356vVx5qvV4k89Wq4lubrde3c9Wq9uHhz1er1+er1d3A056vVxJvz1errd7ebr1dEnnq9Xuer1evz1erq/N16uuer1e56vV7nq9XVuar1cCBz1ar1tL89Xq42v256vVyHN16uXw56vV3489Xq756vV7nq3Xuer1d/TzdarmvPV6snNVusMlQIxtU683WqbndpDrqTy9VpsSauxXElwLLsfzFUxszfuR+0k+0fcOWiMTXqMDk3I2H5TiNS5+ZxCQe/Ow7e0JfsP48oVTW4pceZfW+gueN1usySAiw5avVnDDTxPPVquZtbnq9XV/Dw56vVkFz/H+/nq1U5DoDblq1WZdTrzdeqQtyfh256tVmVjb2c9Xq4gAnmq9WUezt8fbz1erla41789Xqyg2Iv3+HN1qsmg79ubr1ZBGsgs4vzVeqQCNvsHPVumzFsYoMJgWSscLc6Lf3jbU2Ud+XQ2p0wmm1rDYk0EuP5rrsa/0dB5NOCfdB1b/AImf2DTgst7NLWKsT7h5UHnbkuYDAUlgvDii2uYXnq9XIDnq1XK3PV6uQXm69XLaPHmq9Xgg56a9Xe0c1Xq5W56vV63PV6u7c9W67C89Xq5Bdeer1d7Bz1arkABz1er1uer1d25qt12Bfnq9XLZz1ermBbnq1XibDm69WMueer1YWc35uvVheYKLsear1NVTiCIO/N16k5U4qzkhebr1M0kzyG7a83XqwFrc3XqwvIPE83WqhyVSRixOvLRVSaa5axm0Hbl4qhNQ2k8Ty1UrCZPbzdbqO8vPVqojzgePPVuoUlQAeamrRUGSctzVXiorSc1XqxNJ489Xqx3J1HPV6uOgF2PN16oeL4rhWXsGmzFmSsgwzDacEzVVXMkMKAam8jkC/sA1PgOer1V1dXPxJ+nmWzNhHQ7DGzVWruBxKsElPh0ZGm6OMWnqfgfcU+08pW6q56p9ZurHXfEFxDqxjc+IxISYaNbQ0UPsENJHaIW9rBm8b81W6DMLHA9k7j8v7+Vrdcrux7XJ7+zmq3WVUYka9vH+/nq3WURBNLH7v4jla3WQKBb9dPDnq9UuKIltB7p8b81TgTNcKietonKw2QHswGp+g+3ldtK0+HZUIySOdzuW+JNyfpPPVs41MVkqEIc2kUEA+32DnqoRWeNkegXd+6Txg7aMkiU1G97f8R4/R7ebqkVzVGf3j437/mOer0Uo6B2oaqOrQXCn3rezseXFJlCRUfNUPk4zKy2tJZgfgRx+i00n4veFu/69xzdarmXY+72OnPVuuQ1v9Pbnq1WW3747c3Xq8yix+J5utVgICkW+7nq1WeJCV9/Tnq9UllRtLWB7/r489Wq4rpe6gfr7eer1ZIvp1t4c9XqyFgL7fEfdz1erhEPesx1/L489XqzOqlSDqLa83Xqx3O0WNvo56vV4sANy6e0nnq9WFpLe6dNB4fr356tVjDoD7xB8Dz1eri0wtp/bz1eru0m0/HQn289Xq7K/u3uTbmq9XP3NpLghtLW/Mnm69WO5J1IB8Pq56vVlUKV23HxPsHPV6sZenF7XLdtRfnq9UdamnjnWmv5kjfZRLvIx8NqrqeerVC3lXor1GzUyzyQJgtKwB82t+0R7VgX3j9duNFYFeowOXegWQsDZanGN+M1a2O6ot5YP+rCvu/ffjBcJr0UNtNTUtNSpTxRBUUWCgBFFvYAO3w4xW641FbFGu12Bt2VRpf6Oer1N8tTJO9rHb8O3389XqyRgf7vqCe/7PhzVbpxgkw2EeZIhY+09u/NVqnD+a4bGpWOMADsO5Px+HPVqm+ozRSUwNkUldb6fx7W5cJJrRMUDeduueVMqK82K1sVOBf3QwZj9A1PFCWppsqolfUD1pBg9Hk+nMl7jzpdPuHDJDFJVOUTXOHWLPOcJC2MYhI6H/c0JUD6AOLktBNJysmgqmrixJJub68U0xTZNWKp11+vnprdQxNUVB2QqWN/D48rXqUmG5Lx3FWF0Kg+3+jlSYrYFDNlfohV1hEksbP43YED+zlCqKcCaEGbD+mGQIv8AjRYhCJVH+Qis8hPssvb6+VkmrwBSCxr1D0dAhpsh4UsYGnn1VifqjXT7zy2npqmqNlAdmPqDnLN7E47iM0630jU7Ix9CrYctEVQmaR2i/ZIH0c3WqjFlLFr681W6wlZDrqPhzVbqbMGKpGnYDtzVbrgsf181XqcoaKomh3KPs9+UmrgTTrSYN5n29PbbjeqnQinOLClB91b69+U1U6ExUsRNGNy2Vr6W8PhylXpyxUIrwxsSx2gn6fbzVWpr3sdAv0jmq9XRi3dvH7hz1arpo2F7fxvzdbrlGqxi3189Wq5MVQXH3c1W6j3aY7RqBz1arpoSCVbw56vU4xYDiEsQnMRjj/4slIRdPi1r/Vys1aKmLgtMo3Tu0tzpsXYh/wChklgbfAHmpr0U90OFuEE1LCkKf4wLm3j+ml0+5eUmrgU4NQUBkElTIZXHYi8h/wCQ5NB9Q5Wavpp6pfklmDwQqxBHvPd3tbwLaA/QONE06BSkhmaZbzHUEjv4eGnhxqr1JEZK72+yNbnQfedOeivUm8TzdlnCjsqqoSv28uEb2/LTlwgmqFQFNS5sx7EkUYBhPlK50qKx7LbsTt5bSBtquonYKm1FDmXF/czTjJSJbAU9EVRSPZuGuvGyQKdgnbUiKbKWVmaOnoKelmsLvP8ApXKnve9zu43JNOhMUx4j1HBmJiTzlTRLLtX7ueCJq8Uk63O+Y6qFqej2U8bXvsX3j/wR146ECtxUXOmXI8K6W4PnKn8+WoxSrrIKhpCnlqYCuwRKLvqD7zNYX0W/HGlSsjopl5OlGrpNA61bP/LkIKDafdFySPo4ZRROFUoE86WCN3Nyyg/XxMaM07K5pE97DlKepxpMOq6tvLhjaRj2CAsT93KTVqE/LvRvN+MMJpoTSRdy0n2re0J356KaLgFGaynkKLLOHLQ07vIw1LsddfYPAX9nLjw0jWrVSziwYA+YbC33Dm5pmKmR4dBGCt+369+amt1lEcKnTW/cD8uerdcWWxsv5ft56vVjdJexFvDQ+3w5qtVHqpqTD4TPiUqQINS0jBRb6/bzdeoK8a6yZHwjdFSSPXTf8dLZf+Qm0/Lm63QTYz13zHW3iweCGhTwa29/vOg5urRQV4lmHHMflMuK1Uk5Pbcxt9w05WrgU2ra39HNVesqaLuf6uaq1ZzMAm0d/D28rW64Ro76tp+z6+erdciVXx7+3nq9WBplRtoOh9g56tVHecHTv4Dm61XBpnOgI+Fhz1erigc+2/PVqswjvYHx56tVmEF9ebr0VkCAd9Lc9W6zWW/w56vRXNQx93nq3FcFhLG1739nhz016KzhQFLDv48rNWis8YVT8Byk1eKzJZmvblZq1ZhGSALXA/Xx5qa3FeAJP+LW2nbmq3WbYRf3dB9/NTXop0wqibEK2Gjj91pXCA+y51PKkxVgJo4+dcm5fyvlXBElrKajdImaOkX36mUufenmC38tT+7u1PgLcLULKiaUKTArFgLYXSxwDDgss5VtzOhK2+C2ve3j93LE9NVApUYFkCjxPEfmKzEUpib7bxta57XJAAHKFyKtopM5my1iODy/JVqrKikFJIyGQjwIZb9uOJXqplSYosmeMIosPxYmhGzzVDOtux8fv4tSZrUUi2p1Ce6Lgfrbl5q1ZYm90gg/d7eaqwrKKRZPfb6rfw5qrVLgUCO5Og8e/wDfzVbrqSdS1lv8PZcc9XqiO7vrew8f6OeqtY1gL2Et7kf3ffz1eqSiKjHcSL+39v8ARzVbqXEbmyLZhf6OardSPKVWFzY6G+n381W6lIvfaCQb6+zmq9WN1DWuf2/dzdarx0P6U/H+k89Wqx/owCwuddf6L89Wq4mSwNxdf1/Pm69USRy3vLrftcc9Wqjl2kB+ofD6+WrVYGLg7gNxGgv+zm61WeLcLyGw8Pp+rnq9XbSRqt2Jb2gAfXrzdbqOJWc3RbDw/o56vVNRSqWtrpyk1uu7lmPw+P8ATz1erCGWMgsNx17n8vjzderFGXZ/d03aajt9HN1quIsCDa+vs/L6eer1SALG409g5qrVJiSEyBXuAe5HfXQW+vmprRFJqgkWmxabzVBJRgAfbfvxWrEUgRgqnb5hlNw3bX+/ieldc2qCxJJ8Pr56rVBkkY9vHT2W5avVHPmE2jANv1+7lq1XJaa91ka/9vPV6pPy0JsWF+/PVuuvKW9nItr9XPV6pEUah9j9u/6/Hmq9UtvLAv38L81XqjFwD+kGhtqNfq5utVwkdmAFwBzdaqGZ4zcu1je3s+jty9VqNNUIRtUn6DzdeqInmJrEpuebNaqVElVIbkC50t/RyhrYpwSkkZrk2I/dA+6/w5SnAKkrSKX3G5Jv9HK1asq08ai6gAg6f2c1W6ylU7anTT9t+VrddqGJNha/bt256t1xcsfeBsB/H4c9XqwyywhDvNvAXP7Phz1eqJJUr9qxsfYe/wBfN1qoxm3e6L2P3/D6+er1dFybMSAD7ear1cD5aWYeHx1+r+jm61XAybSNosf18ebrU115pCnue3hf7vZbm61NcPefvoD/AEc3WqypA7ptta/PV6ssNNdS+pFz4/Vz1eqT8sFcX1Pa36+HN1uuflx39nh8PptzVbroMkZstyPHw+7mq9Xi1r6d9AbjTx5qtzWNpGDbr6aePNRXprgSg97ab+B+nuPo5uK1NZFjqpfsqVXTxt39h5YCqk1xenQHy6iXbY6BNbfDjwRNMlYFY2amjLXQn6T+tuOhumS7XBqyMqFUAAHSwvxwNxTRcqG9Zrdrtp3J0/LjmmmiqawGYk7lFvAfHl4pua//1rSPjwB0MK7J9vPV6va6nm61XvC3PV6vfDm61Xte3PV6ux7Bzdarux8Oer1e56vV3bm69XLbfnq1XKwPx5uvV2F5utVytz1erkBzdarmovzdarvbbm61XYA5utVyC+zm61XJVFr83XqyheerVc9nLV6vbOerVdFObrVd+WL89XqxNHrzderiIxftz1arvy7+HPRXqiTxENy4qtRDCL8tWqxGDxtzdaqK8FiRz1aqFNDa9+br1MclP35atVBkp7IdObr1IrF6cs223jx1NNk0lZqME2I047VKTWLYTFNERIoN9NRx0VQ0lIsvUVPUBlQCx9nHKpQx5Hwv+e4/HNVLeCksVB7E+HGyJqpwobcWyrRTzfNyJeJ/8qB+TD4jiB63ScSPOqpWdlBximHYnilVHk3LRY923NqsMV9ZWHif8I9vLNCcBsp0+HE1XX6xcw5ZqJX9OmSpj8vQmKrx2ZSTJPM2sUUzrrYfaYdhoOI8xuTZpATtNJknXiar1/zHZVXDpcQj2SUVthhqEKgOTqwA1Nh214CTmjxO2nCR0UF2cfSzhNScExnptVSSU9fVLSVkE62amfuJlPcwFb9+xFuCa0zwkFL20CQenq862EBWyp2aqnE82dS6WhyMscOWMoRLRxVDtshCJpLMWOheR7tYa88rSGiVYqXw40pIk4bBSnwXO+RMQRqytxijmSOQDyp5douP3ihHvfA8BrmXvpw0H0puRQa+o/rHlPM2UKXIWXKgVqxT/MOwBMaPbadhPYkd7aHTgyyXLnLdZcWIwiONMrVNEhJBXTTQ8kumK6A0HtOlj+fLTVa57TtFv49vaeWrVc9P239njy1UqQC+2xOjdha3LVqsq2voO3j9H9PN1quak301NtP1+PN16sqRVVTLDR4aDJVVEixRR+127eGgUan4csBJgVUmMTR0On/T6hynFErztFHh6GpqapGZHuPec71INy2g14MGrYIEK2DE0G1vlRkelN2H+vjqjhucZaWqgp8ewcuRFFUkx1Eca9ttTGNbD/Gp+nkf3OlxZKRA4UMGQUJAViaP90d9f/TbMwhoa2vfB52IX5bFxaO/+GKsS8Z+Fyv0cL8R10qgGrE8udVMvYxTR/MOI0mA2l2DxP8A8QmS6kc8AFVQgihAbC6KsjE1BJ5RbUAnch+hh24ypuKsF0y1VPW4c1qyMqD2bup+gjTicginwZrEtQDylWrOJ79uerVZBLz1erIJOer1ZBJ7OerVc1a515uvVlBPN1qs6kePLVqsyuB25atVISTXlq1TjBUEHQ8tNVpR0eMVNOR5UjKR8eOA1UiaWeH56x+isaerdbf6x44FGmikUvsN6254w+3lVjn/AILjwcIpktg0sYPUpnaNPLlm3fTx0PEU0WQaD3N/VzMuaEMdZMdp8PDjanSqrpaCaBaqrpS5LG/EpNLAKapKpH0kHKTVqgvHC+o05qrVDeDb25Wt1HK2Pbla3WMg89Wq4+PNVuuu+nPVuuiOarddHmq9XXNVuvc1Xq42HNVuu7Dnq9XHbzVbrq1zbnq3XGw8OardesL81Xq6tfmq3XW3mq9Xto78qca3SowfN2MYQogjfzIv8Da/cfDha5bBeyl7dwUbcaFTCM6YRioEcreTKR2c6E/A8I1sqb20cIeSulSwAF79/wBRbiWlVYySTuHs56vVicKTYc1Xqwdzz1ero2A/hzder28KbDt35uvV3e418b83Wq4E/V9PPV6sZJtc81Xq5Idd31c9XqydtT7ebrVYHAta3PVuovjde/PVuuyDrfnq1WJtBY89XqwEDxF+ar1Y2LC7ewc3W66X2Dvzdarw01Y+PN16pMRBFx3HNVqpqfa/W45uvVKV7HXx0+n9Rz1aqXEwGq6dzp7eWrVJzGMr4ZjBaZAIJjrvXsf+JL2P08uFRVSJoI8WwTEMKcipiIXwcaqfr8OKAZprZTPulB2sLctXq4lHIudOer1cGTxJ+PNV6sLJYWW/N1qsZVtSPDm61XDY/ibDnq3XRRLWuQeerVcGEQuDzderGXj7KB7ear1cPNYEi2nPV6nCkxSaIiM6r4jlCJq00paeqjql3KdeMERV6kGIKDuNuar1dCNAdt+3PV6u/dB2jnq9WQNf4gc9Xq6949hz1erv3jY3sOer1ese1+ar1cgyL483Xq7MyqNB256vViaY27c9Xq475GvzVerA3mPZQeerdcRCvdubr1ZQgHYAX/hzVerMqaC3PV6pCRXPbnq9U2Ondhot+erdOEWGzOQO3PVqnyly1VzWcRm3tOg/PjgQTWtQFP8AT5XZB+mdV+A1P9HHg3TZXTvDg1BDqwL/AEnT7hy+gVQqNTkWKAWhUKPgOWqtdmQ29vPVusJc9+VrdYyxtzVbrGW9vK1usMrEC/KmrVFVyTdTqOVrdZ1k3jm61WS579/hz1brgTrfmq9Xrc9W693PNV6vWtoeardcvzPPV6uiTbmq9XRFu3PV6uJ5qt1xJ5qvV0Rpfnq3WPx5qt1xPx5qvVxNzz1erh4Hw56vV1rfmq3XWoPNV6vHnq3XDmq3XR+HPV6sbXPNVuuGva3NVuvEe3nq1XEjnq9XGx+7nq9XVrHw56t11fnq9XEjmq9WM3vc8rW6x2PNVauB05qvVxPfnq9XZ156vV61u/N16uQ9vPVquQtzdarrubc3Xq7He5156vV2CLduer1eHa3PV6uweer1dXu3PV6uYN7Dmq3XfwHjz1arkgtoTzVbrISQOer1cQo3X7c1W656d+er1dGwFzzVeriGHfmqtXMMO3GzVqzrY8ZNXFZGGnfjdXprfGVwx5Y5IEl8+J03MLlO12X2EdxxgjEU+k4U74VnJMOytW5Eaghm+aq6WtjrmH6aPyht2IwH2HB11HFJn7cI29dUABIVj0Rwq8P0s1HzfRSkkVt1qmp/Paw5J1kdTSfKo1uk6XFDroeLG9uGdIKA/wBTlStH0VxCpdVa01OLMLg3LXH1jiO4MIPlSy3ErA66os6Z9bMx9C+rVN1IyG0P84BlphR1EReCeGVNrAMGUpI72CLp2uWtccBLL35dWoY9VDt5oPjSdnTQew5k/rPm6pxWqiWOoqJaiR1VdqozSEsAo0AvcW8Po4HFLK1EnaaNAnSmBQhw3235YCmTUevqIKWmkqqpxHFGrO7MbBVXUkn2AcdGFU21SN6juouD586lVFbSVHzUMciRxttIUbB9iPW5A734SYqJVQjQNCQKcunGa8kp5C56MsyxsrxQ0ijaf8XmsTftrbX48I7hpW1NHLSxsNXFYDU0VRlykmwxkenaFDEYyCuwqCu0jwt+fBxb/YPKgTcYLPnXGdxY34qpHRf+utXR0vSnH3rFBikpjEQRpd2AH0cRXBhJpYwJUKqLw2grs3BFqAFoFZiq9t+xb3b+Iv4cDpOjzoTDxUfn0vPg75RrZ8El83y6gwyMwsDtUFSp9lu3hw4tRgaJbo4ijzZYdjQKxFjc/wB/FxotpVo3ax5atVIQ38OOVSp0ZHs5utVlLADlTW6b6h4nIWa6odGIFyAe5F+J1CnRSWzNhtXg1QMJxmPZI6K6q2jpr2cd13CxHwI4yFYU/GNGV9MebKbL2cqSqnQMtLPFKVH7wB94fTYkjhrYLDLoJ2HCinMEF1vDhjV7SfK4pBDiOGyCaCrTzoWB+2h7MB7OSjFR1SOzzmrBOneXqrHMfmWNo4nEUN/fkkYEIoXvqe5PYcopQQJNOJBWYFa9/UrGY8UzBUVlObBywYobG17sO/YnwOhHfkdrd1EnpNSI23oSE9ApF4hU4fh2DHNkBHmyUbmdEZyVnDMl33ALvl0ey+6o0HCO5WDiOijNhJGB6aITi+c54IfIoaRzb7RGgJGhJJ8L8CGjpoXg4UHuFZjpqHE3gqXHnkhi69tR9hR7BxclM0mXVqOWZ6iqy9QVVRHsd6eIsv8AwIt+XBAjZQWXtNZq27SgDsOKBTFYQdPd48KpTpSPddvs5atU4qPFuar1dkac9W648rXq5Ac9W65A25qvVyJ56vVyAHNV6snbnq9XEi/NV6ux256vVyPw5uvVzUc3WqygePLVquYtbnq1XiOerdetz1ersAeHPV6udubrVd/Tz1briOer1cx7eer1dWHNV6uJHs5Wt11bmq9XBh7Oerddadhz1arx115uvV4d9ebrVcx8eWrVd83Wq9f2c9Xq9fnq9XR5qvV3z1errtz1broDmq9XR56vV1z1erokeHN16uiRbnq9XRN+brVdHXQ89Xq438Oer1cT/Hnq3WI6a89Wq46+PPVuvc1Xq6uLW56vVFlpopPC30c1VqgSUDLqhuOer003yQupswI5qt1EaEN2HPV6opidTdDbnq1XYkYf5Qfdz1ern7j6rzdartIxu56t1IItzVerG1789Xqx29vN1quLDnq9WJjYW9nPV6sV+br1evY89Xq5Bxz1ervcBzderA7jw56tVj383Xq7vfnq1XR0FuerdY/p5uvVxtzVarib89Xq439vN16uib83Wq4nnq9Xubr1e15qvV1c89Xq756vV1fTm69Xr89Xq9zVer3N16vc9Xq9z1er3PV6vc9Xq9z1er3NV6urDnq9Xrc9Xq6I56vV63N1qu7c9Xq756t17nq9XY5utV2F56vVkGnfnq1USap2+6nNxW6bnkABkkYKALkk2AHtJ5atU14VDiud644Zl68VKptNVEWFvEL4/tPHI07artoyuV8r4VlSgFBhaW3D9JIdXkPtJHh7Bxgmacp+WYbbsfHla9XPzB9n6L89WqkxtYa9ubr1SlI8db/w5utVl1K2ve3N16u0sDzVarKpBNx/fzdeqdHa3b8+bqtSEFzp9fLV6s1x2+/mq9WRStjz1ersae8e3w56vVktcaC1/bz1erkD3A0A15qvVlT3u/PV6s9hfnq1XLzVRWL6AC5Phpz0xVooPMYzwkR8nCAJWtq7D3B8AP3j+XDZizLuKsB7zRa9chvAYn3UHdTVVNdO1VWOZJG7s3f6B7B8OC1DYbEJEUHlLLhk1jAHHaarlzVaruw5avVzAHNVuudh25qtV7nq9XfPV6u7c9W67tz1bru3189Xq7t93NVqu7eHPV6uVuerVd89Xq9z1eru1+erdd25qt1zC+3nq1XLm61Xibc9Xq4F/Zz1erGX9vN16sDyqBrzdepunrUjBueer1J2rxW91Q89W6YpKh5DdjzdeqOT483WqxFwebr1Q5Z0TuebArU01TVjNoOOAU2TUB5PE8vVKwM9u3N1usDS89WqiyTi3NVuoMlVp8eaq0VBedm5qrVGMh56vVjZh4nnq9WEt7Oer1Y76e+fv5uvUzZlzNlrJeCS5mzjiNNhGGwi8lVWTLFGPgCxG4/AXPw5qt1Wl1e/E1yphaTYP0Awg43Ui6jFsTV4qJT23QUotNP7QW2Kfjz1aqrrqR1T6mdacaXH+rGN1GNTRkmKKQhKaEeyClS0UYHhYX+PK16kXETHfbp309o+PNVusrF5Cb9v18B25qt1LhiO3UH22/t5qrVKVFU6DX7+VrdSNykFVOt+ardcRtB+nv8AHmq3UqlQSygyahfD2/DmjTqRJp127j7w0+I8OUpXE1IakjlgMTjuPrvys1eKSNTA8cxQeHjy01YJrywMT74Oh+v6+amnQ2aeKSMfLSRd7e32+HGFHGlqEwIqKLlrAWFwDceHL0nqUk+xrKtx9Hbnq1FS2xSqSL90X8Ao8ObmqaBXLMFa9bBSVUi7WZLG3YEG2nFIM0UrTpMUmUk96y2Hs+vlqZrOPiNfhzVbrKgu1vE89WqkKoOv1c3Xq7K3F+/h8ObrVeWIdzqeer1ZU9i3Pfmq9XIuG8SR4c3Xq7Ivqo7+P7OerVc4lXVjqAf1+rnq9Xp5GChR9w5uvVGU7f0ns/Lnq1WcO5Qm3hr9fw56vViaVhoo156vVjuw95vZ483Wq4vtazgWt4+PPVusViSB209vPVqpEYCmwPs/W556t1naUFLL/RzVarCPAE2/h9fN16sTMkh9wFrfd9/PV6sZbyyS1gFGuv7e3NV6nLBMEx7NFWKXLVDJWs1txjUiMa/vStZRzRMV6h7y36cqmeQVmecRFNETf5aiNzb2NO+o/wCBHGC50V6h9y3lrImSIfl8q4fFA5AvNt3ysb/vSvdv4cYKia3SmOICaPe8hufDlK9XAYhbSHsvs009g5utV20k1R7+8qD4A629nw56vVKjpYfLO5u+g1ufr9g56vVn89IlJXT2X1+n6uer1NdVjtPEP0gvYDv+zmwJrU0l8VzrS0EbVVZLHBGgN3kcAAfXx4N02VUWTPXq0yPlxngwuQ4jUC4/R6J9/FSWCaZK4omOe/VT1AzSzw0UwoIWuNsX2rH2nhglkCkxcotWI5grcRnaesleaQ3O5mJ1+viwACk5JNMUtZc6m/18tVagvVs52xi/s5qa3TnQ4BjeLH9DEwX2nQc1NeoVcu9F8SxB1NUGa9uw05qauBQvJkHJWSKdajNVbBRAC9nYF/qUXJ+7jUzV4ikvinXLJOAAwZNwxq6QaCap9yP6Qo94/lzcV6YoGczdYM/ZqVoa2vaCBv8Acab9Gn0Hbqfv5aBVSSaDEsrNvOpPe+pP1nlqpXFnQfG3PV6sDTk+Hbmq9XH7ehPPV6uawEmw7c9W6mw0TuQtiSfbypMVcCnk4TL5m2RSCLC1u3GtVOBFOEGGxoLhT8fo42VU6E064fAiiSM2+yT92unGyacAis9PJFHd7HmqtUbfK3ui4HPV6veSzHbKe/6256vVPxJb1ig6bFUfl35qt1hXy5AQO/66nnq9XBX2Iy6WH189Xqb5JLrs7EHnq1XZkkI+Hh7eer1PuH5axeu2y+V5UbW9+U7F+otqfq5QqAq4E0uKDK2B0bKMQnadr6pEpA+ncdeMFZp4IFPIwtoztwmkWlAv75AL/Tve5H1DlAemnCI2VBrcFfzlmq5DIx7EAs31vJe31AcsDVdNRpqRYU+YX/KeFzvb727fVzc16KbNskjXcknwvr+XN1WnSDDatorvFsjH7znao+s8rNXpuqccy5hreVPVmeTxiplL6/8AEu3PaSaqVAU3VGcMWYbcDoVpVOhlqDub6dvbltAqhWTspgkNViklsx1s9RqLIh2qR42A782TGytRO2hEylkLGsSVnwPCXWEkBZHULp7Szan6uNGTVxCaFyl6HYhVFTjmIlgD/k4xf6rnS3N6a8V0lMxdCc6wzM2X2Wppzcqt9rgfG41+nldJFPpcFBtV9Kc+UjM1bhc5I/etuB+sHmqUBQNNMuRs3RP7mE1LH/l0R9/N17UKxDp/1FqPdp8JqFH/ABG38eWrWsVOzbgXU7Cum0mD5mEsWD00hlhhYrtWaVhuay+9dgPHt4ceRgaRuqBFANRt5lFHBYWR76/Eji+isGjoYN6b4qqmiqsTxAlZER9sMYGjAG1z7OIDRkHOqhQwnoFkXC2UyQvVN7ZXJH3Cw5Std4aEuhytgeDReXh8EVOB4Io/M9+bpokmp5jgQm3vAnS/f6+erVcXnUDt2+A056vVDeUML6e3+8c3XqiHaZNQ37eer1NGK45gWCoZcXqYqcAfvuLn6u55uvUE+MdecsUBMWEwyV7rcA/YT7zqeer0UD+Pdcc7YjeGgdKCM3/yQu1vZvOv3cvFeoIsRxfEcVlM+JzyVD3uS7lj+fPVqm8a69/hz1brIhBNyOVq1Z4xe/j7eapypQuAAT+vjytWr36JB+kNyO3PVusMlSoYbdPo5qvVkWZ0iG089W6jsWc6k3PPV6vJES9m7Ec1Xqy+UNP6O/PV6K5rED2+rmprdSFja48OemvVyCkC/h9HPV6uwp1F7fwPN1qs6REAHS/h8OarcVlCnaDY/sPN1uK5Xe21QNR35qt13sMg8Sfu5qa3Fc/lztG4W15Wa3FSUjRG957nTsOVmrxUlRHGQVNyT9P035SrV5huJaQ6D9bc1W4rKGAX9GpB0tfmq3WURsbszfcP6eamt0LXRjOVH076oYFnzEqeKtpsMrIZpoJollWSMN+kXy391jtva/jY8TuJ1pIp1JgzVg1Tmzptm/OUWZ8t4HTS4VUTzyyQ0+0ShGe8S7n95mA+1ex9lhwgUhaUxMGl6VAmYwo+ODeqfov0uyNV5Qp8gYVNT4nHE0/zmGK8xaK5TbPcugBNztI3ePAIvL7h5YUVnDro975tI2VX5jvqdwmDEMTTAcHgjhqIwlOu3bHAwNyyobliRpqeC1NspMSdnvoqLgMwK4Z1Sqrcg4Zn7HEgwqsxCmlqI0iVIbQRNsDzQ9mEv7ugJ4YNK8UUlcThNVv5jxeszDjMmL1O1NxsFUaKo7cEgwouFMrhFUSAm48ebq1RWlG3y/4/H283Xq5ytN7qC+mn3c1W65lAVsSLe389earddNGjDc3jfv35uvVz8hUX3tGOlj+Qvz1arzBYzuBv7Lc9Xq4pNbuBr7ear1ZoagMbgkgc1W6lpZrra/bW9/uHK1asiu1rP9Op56tV08up+PN1qobzKump5uvVwM7AaC3tPPV6sgmLL30GvPVqvPZlG8+3nq1WAtZSUF/pP3c3Wq4sTZizW7WA9vs5utVgUI1yV94d9O39PN16vD323X1t7PH489Xqyjx0t+vhzVWqSgC2udD+z6eUq9cyoJ2gbrePPVqKwNFqd5Cgn9SB4fTy1VisQaGIlb7jr2HN1qo3zALe77oPw8ebrVZklLe8bkgdr+PKmripqTJuG4a38fD9nK1s0lqoeXi9094a/nxWMRRecFU4RRSD7QtftfXjVKBUnyiDf6u/b+znqtWQxXJZBbTv/Tfm63XV4woJ8D9X1ctXqwFlA90AnU9+x+HhzdVmm2WtnNQsYB2i1+WitTTj5oHjYeAA7f2crVq5LKAoDXHNV6sctSOy97jvz0VqaiGpLsfG5ubD8ubqk1gK1Trck2Gnflq9Xa0trF9e97duemvRU1KRbhgPr56rRWcJCg3TE2H62/t5qt1JgCyDdACV8Pb9XKmrCpgjISzi3h/Sb8rVq9+iUnd3Fvb9XK1usTTqgAAF2F+er1YzOm2wBubG39PPRXqjvVNus1hfuAPu156K9NRJqmMsSxLDm4rU1CNbGzW29r+F+bitTWITSElm+637O3PV6a8PM7Hx5qvVz8p3a63t9HNVusy0s7LexAPtPN16svyalQzG2vx8OerVZRHHfaQSO31/Tz1erN5abdbX/PTm61Xd7KFNz7b6D6Obr1dXkAsvY6X76/Dm61NcY2LIdqm9+bitTXf6Z2/RRFgT7NR8ebitTXJ6Sq3gyWW/ckgflzemaprroQQJdGfcT7F0+88uG6bLlYx8rEpZEvfT3jf9Rxzu6bLtY5cQdSNnujw2qBb7+OhsUyXDUA1bk+8SbeJuf7L8d00zqrE0zMdw0Hb2ctFVmsDiQa37+H7By1artVKgst7ac1Wq4qhN7/Tz1brksd/dP8Oar1f/17Sdb68AdDCugdObrVd6X1789Xq928ebr1e156tV2B7Oer1dgeHN1quWt+br1d256tV63N1usg+PPVqvW5utVzA15utVyCnw5uvVzA9vPVquYXm61XPb483Wq7C25atVkC89Wq5BeWrVZQnPV6uYTTm6rXPy+br1e8skc3Wq78vw5utVxaPnq9NdeVz1ervyubr1YJob8sKpUQw8tWqxtDzcVqajPBzdemok0Hun6Oer1MslN8OWrVQZqeym45utUi8Rptzm/HhTZpllohfty9VpjrKPWx8OOiqmk7UUXiR35aq0JuRJEoYy4Gigsfq42TFVONJzGOoeaq+rkMcvy9KhI0YBdv8ArePAo9cqXPAVsCKB7Ovqmyx07yzjGI5WqJ3xakp3k2qiSRzOg0UltUA7g81bXoSdAME4DjVV+KqCsT60ZZps41fUd67FYMYxKSSSpDNHMkhkO5w4buCfu04fvWbtwnSvSevjVQUihiyp6jMC6k1QyVU06GR0eSGQx+WS6rcjQkFiAdLcA13lLlqnvCZArWB2Uucq1WMUmOmppa5KjD0XfIhCl4k7srIfH4ePAy6AU7MaZ1QaidQOl3TTrfljEaTprX1ODYvRpJUw0LH/AEOp2jc6FRYxyNY7TqL6W4aWF+5ZrHegKBwniKXaw4IqpWoElNK0cgsyGzC3Yg9vv78nkGaRVCZvNI3XB1HwN/D6ObrdY9u5gL/Xr+tuer1cytn0vfm61WQAyaX172Hh48tWq5jUWtfsbjlqrXO7fTfv+v7eWqtZ107ka3Gv06fVzdarJGGU7xe33WPt5aq0OfQrK/ztZLnqrUmNC9PRi2p/4smH0nQfXwQWLMnWfSia7cjw+2lp6ic/nLmA/wCb+hYCpqds9cbe8NP0cYPsA1PHsxuO7GgbTtqtkzrOs8NlEpjSSkojNL/lanXQ6hPD/kLgGoV1GhrJktqdRqCNCPYfbzUVanjC/UT1X6Q4zS4b0qxqbDnJD1EBImpXB+yklNJePXxsAfjxsgGtaoqzTpN+KdX5PrKfB+q+FyxXVDNW4OpkhVj/AMW0Ep3C/wDx2xt7OaxFbiat/wCi3q96QdZsPEuVMXpMQUgb1p33OvwmpJLTRkePukD289ANNwRsoxjZdwjGKf5/BJlUN+9G2+Mn421XiZbUVdLlJWuwzE8Jb/TYyEPZ11U/WP28RkEbaVAg1ESe/jylXqSsvN1qsyyc9Xqyibnpr0VlE3x5ua1FchNzc16KzB7683NaqSsluWmq1LjnA5cGqxUyKotqe3L1WpsdVc8vNViporSvjzc1qKyGsPe/NzXorDJV3HNTW4qC827la3UGQg9uardRSWXtytbroTHx56t12XV+er1YyFIuOVrdcCvPV6uBHhytbrgRbnq3XVhzVbr2nNV6uuardeAtpzVbrq3PV6vc1Xq9bnq3XVvhyter23nq3XDbz1bru3hzVbrjbmq9XVuar1etypxq1KXCs04phdog5kiH7raj8+3Cxy1CtlLkPlO2hNwvOWGYlZJT5Eh8G1W/08I1tKRto3Q8ldKdijjchBB9h/bxNSqsJAN/C/PV6uDAA29nPV6vAC9+3t5uvV2QV7fHm61XENbv256vVw0I08dL89Xq5fvX/t56tVyX6+brdcHAA056tVEI1uP489Xq7tpr9PN16sL3I/o5qvVHbQ2Hc/r9/PVusZsV9mnPV6ujpzdarkQOer1SI72vzdeqUm0Dv+v9vPVqpKWIHN1qs5KgW8ebrVdK1w19fhz1erHEVcPDIA6HQqRcEeNxz1epGY3kiOp/TYIRG5veIn3f+BP7v16cfC+mm9NBfVU01HKaepVkcd1I1/Pv9PHapUa6W92/N16uBOlhz1erg28kgjnq1WIqwNiebrVYCnjrpzdergUubc9Xq4eWDr7eer1cdrEEnTm69XPae4P5c9Wq8sjRveMm/wBPNVun2jxhLiOc6/HjJTVwafEkidbodD7ONVavEgKRfX9b89Xq68wA6a+P9HPV6ujKQLLz1erwMpOnNV6sixtb6u3PV6vbANb83Xq4s0a9/hzVerH5qjxvbm69XAuT2Gnx56vVyXzWNkuOer1SI6KV+55ut05wYYz2NieardKCjy9VTaxxn6hy4STVCQKUdNlBwA05VPrufy48G6prp9gy/h8IvJd/yH3DjvdgU2VmnWOOmpxaBFX6B+3jkRVJrk0pOvPV6sRc9xytbrEznmq3XRYnx56t1iDXA5Wt10TrY81Xq4X0tytbrgPhzVbriQDzVbrD8uR9k6crFbmvCEK+699LW/bz0Vusg729nNV6uifz56vV1435qt139PPV6uzpzVersE9uerde2k81Xq92P089Xq4du3NVuuj35qvVw789W66Pt56vVjIPfmq3XAggW5qvV143HPVuuPNV6uJPPV6uje1zzVbro81Xq4kG/PV6sbd+ardcdeardddjfnq9XRJ56t1xNz356tVwIv356t11c2789Xq6uSNear1cGFzfmq3XG3cDmq3XAg2tzVerhbw9vNVuu7Hm61Xe2556vV2BY83Xq8RY89Wq6trz1erkBrzderux+vnq9Xag9r/r8Oer1cjcd+er1dc1W65i456tVyHPV6uWvhzVbr3btz1erw72HNVuvM1jz1ergb2vzVbrgSRzVerknKGrVJU+PGjVxXJyxHGjV6T+IwROVaq3GNWBfb9oofthb6XK3t8eUirTSMeqjoMbqsDE5pY4WZaeSqIU+WfeiWZkuoJW2o0vypXFPJE0dDoD6zcc6Y5bnyy/ktBMpCiZDIiS32B7IQwIW9yDYjXuBw3tMxXbgpiRw6qKbvL0vnUDB49dHwg9XSz9LDmeBcKmxJZ2omPz2yMSC5WTyWtLsK2sb2J8eDEZiktd4dvROM0ETZLC9EHzorXqa9X1LnjJWG5Tw5YUlaAzVi083moaixW17C2390fHXhTc5gl5OlPr+FHdpYlpWpXDZ+NVTvRVOYMRaeXctzYe7fv4HgSWuhUBQ/Yfg+B0mAS43W1ElVj+IVUTH9D5caU6RWkKm22TdJZQV0908ZAnGqk8Klwu1hfigCk9E79WPVKnwrAJMiYVPeonUfObDoiHVImbwLnVh7Pp4heXwFGVu3/EaqBxPCXpsTabaJ3YWLFrC7HREB8TYknvYeA40lUil5EUNmRcuRfz7Da2ujDRVvm09KF7yVRAsAvbYFvc/XwpfXIIHr5UYtJgyasH9OPVKDEqOTIzRIlPE8ooZo/svsYiWMqdR7wJT4cMrF6P2Z9KKr1mfGPWjTyOSpPBNQaoHuqmF4Xj3TzHsFxkkU0tHMSfEFBuVh8QRxK8PCaVsmFCqdKiPG8zfIxRL8rhzP5SohsZABdma2oXTT4fDgYBCfOhQZNH79MtJhdNlCpfCyXDVLIzntdVFrW7jXvw6tMQaI7s4gUebLbJJQJsH0/TxadtF9K2NeWFVqXGo0I45VamKLc3Va5EXFuaivVhkRSNRe/GyKuDUzO2J4Vj2U8IhgpHjxnCzLFLUl9yVNOTuiVkOokjNxfsVtbUcaKQRFXCiDM4UF1FjeJZfeDFokeJQ4BKm4BtcDQ3A+niQGNtLInZQ64P6k830FLCtDXzxSU5KJIsrqyA6FRYgWN/Zw4ReuJEBRonXZNqMxQeZr6x5txieRaqrknMn2mkkJ/iSeVU8p37iTT6GUtfaAKDuGPEKis+ZqS8aEncQLMwPgAfbxkqwpSBSZ6pZzMNFR5Xo6dIqekieVvL1aRmO7337MVGg9g04Gn3tXhHCjthmMTREc2GWokeko6wQI4LqW0Kgn3hp7DxGk0bRhTRlXJtLW18GJ1zs1KtRGDKNDMVYM6x37KANTxSFxhSZQq3yjETQoYAAm0bbdrW0/LgiTsoKq21FqlXzAo8OP01UQp7eOCqU50ijy9Obr1OAUgc1Xq9YEac9W66t48rXq5C/PV6vW56vVzC81Xq7Xvz1brIBYc9Xq62i/NV6uQUXuOer1d7R2HPV6uagActWqyDvzdarmAObrVd28Oer1et4jnq9XQHPV6uY056vV327c9Xq9bnq3XIdtOerVdfHmq3XHla3XtOer1cDfw5qvVxPhzderrnq9XY5utVysOWqtd83Xq6APib89Xq7IPhz1er1uar1dc9Xq9z1erq456t1x0HPV6urjw56vVx76c3Xq9z1arrQc9Xq6Jtz1erq47c3Xqxkjmq9XHnq9XXPV6uJPt56t1wPNVuuB56tVxvf3WHPV6umG4WNiOerdQ5KSJvs6fDw5qK9TfLSSL4X+jnqtTe0antrz1aqI8FtV0PPV6vK8ifa156vVLZilt1tRfmq9XHeCNOer1dEeI5utVwPPVusTjnq1WE+7zderHe2vPV6vbuer1cHew5utVCZzfm69XlkN9eerVSFcWvz1erkG56vV3bnq3XC1ubrVcSOar1cCumvPV6uBFubrVcebr1dc1Xq9fm69Xrjnq9Xrjnq9Xr6c1Xq68NOar1eOvN16utQebr1d356vV6/t5qvV6+vN16u789Xq7vz1er3N16vc9Xq9z1er3PV6vc9Xq9z1eru3PVqvWPPVuuwObrVczZRc89WqgTVBPury0V6mqrrKagp2qqxwiL4nxPsA8TywE1qawZeytjPUKQVtcGo8HRrgdmlI8Pj9PYeHLk6a1E0Y7DMPocJoo8PwyIQwoLKqjt7SfafieMEzV6e1f3Ab3I5Wt10GBHw56vV2Gse3w+PPV6pqOdoIPN1Wpkevblq1Ugm456vV0mtyB9fPV6sy22683Wqmpa3N1qpKBToebr1Zb+zXseer1Zlseer1d3AOunNV6sum0le/NV6uajdrbvz1erOgH7vh4nmq9TdiWL0mEU5qK1gvfYvi58AB3146hCnDCRJqilBAk0EeNZjxDGZHRj5dO1gIge4H+M+P0DT6eCtizDeKsT7qDz10V4JwHvphAvw6orrKBzVervmq9XK3N16uQ5ut1zAHK1qu+er1d89Xq756t12Oer1dg3+jnq9XLQ/VzVersDm61XY7c9Xq756vV7mq9XfPVuuQ5qt1y1HPV6u9eerVcS1u3PV6sRbm61WF3Hfw5avVCmq40Gp56vUnqvFlF1TXnq3TBLVyyG5PN1uohcc9Xqxlz4c9Wqiy1CJqTywFaprmrWbROOAU2TTa8jMddeXqtYGe2nPVqo7y28ebr1RXnt489W4qDLUeHK1aKhSTFuardRyxOp56vVhZwBfm69WEyXOnPV6sTyql957eHPVuk3nHOOVun2X3zXn7FKXAsLjBvU1swjU28I1PvSN8EBPw56tVV71l/Exo6dpMF9PWEmse5UYxi0ZSIf61PQgh3+BlKg/wCHmq9VYWes9Z+6rY5/WbqfjFTjlapJQ1L/AKOL2LBAtoogP9VQfjzVepNGMDTx56vVIEbG4Hw+HNVupUcW4+8eerdTY0QeGgtzVbqWEA+r2crVq7Efl9h205Wt1jIF/dv/AE315qt1kQ2NxzVepzpgViKXsT8Pr+vlDSpAqfF7T2+P5cpSoVnEpIsB9H189VqTtTcVkmncg/lzRpa3WJiw0It9XK0qqbQS6SAdyO/1cbVVxUMtfbY/r8OOUhrxfYxHha2n089WqjtKGB/Lnq9T5mKjejo6GJidY3bXTQkHipNEjhk0nUFm2jl6YrOlt24ac1W6lKO/st4/2c9XqkgE2sLA6E83Xqz7N21rC58L6fqOerVecA+6PHx5qvVg2C9ubr1Z4xb6O1z356tV6xIuutrWv/Hnq9XTe61yQLfHm61XmOwWHN16oYUgk+AvpzVerMhIuq9j4fw5uvVzkV/E+PNVqsRI0It35uvVi8Rv156vV2oPgLi/e2vx56vV2XCncTa/fnq9XYu7bQLMdRz1ergzRo4R9XvYKASxPwUXJP0Dnq1Qm5e6QZ9zFGs7Uowylcg+bV+6x/4hCPePt1txsrArdDPgXR3IGXpFmxwtjFQp1M2kSn4RJpb6b8ZKya9QlrippqcUmFxrBCl7JGu0D7vZxqvU3Grme7Fve79+3PV6uxVEndca2GnPVqs8dUdxYageF/1vzVap2hqm+wbadhb7ubr1Znroobs8uwd7XF+eivTTRWZuoKZD5V2Phc6afE8cCKoVUBuc+v8AlTLCMtfXxq4v+jiO5vo07cUpammSuijZ09XmK1m+nyvB5S30ll1P1KOLksUwXKKvmbqTmrNc7TY1XSz7tdpYhf8AkHtxaEAUmKyaQE1ex8eO01Ta9YCe9+arddwU2I17baZGa9rac1W6ETAOlOOYxKrVKsoYgAAa/wBA5WatFDnhnR7A8u0wr8xzQ0USi5edwO3sB1+7lCac01ExHqt0sysphy9TyYtUDTcB5cV/+JHU/dz0VqRQU5h665+x1DSUEyYXTnTZTLZrewyH3jzcV6aCColkqZjU1btLI2peRizH6zzdVqFK6tcc1XqiMxtp4c9Xq7Hx783Wq5FSz2P5c9XqypTs1tL256vRTtTYZLJ+7bjZVFOBM0+02CqNW4yVU+EU6Q00MOu21vEn7tONzNOgRTniLJDMpIvdVP5crVqgB5d4IHhY89XqyUcYPmjtZD93PV6stLAAjSWFgDqfb7Pp56vVEDb7EgW+GnPVusgVzOPd2gsDz1ep0zCsX8xIjsdoXUeJt2PNVqmCRiqlQNt+3xHPV6nOHAcSlhE8kfkRf45WEa/Vu1P1Dmpq0VPgy/RR2kmd6m57Rjy0/wCikmpH0LzU1qlfhuGTpZ6CmWBf8QWzfD9JLdvuHKEjjTgBp/hwVS/nVkjSSWtcEk/8hPc/dbjZVToR009QpDTi0Chfj4/edeNU7WRnJ+vmq9TZiFOHj86pkESAG5Ztov8AXpzYrxpEVOYMqUrER1D1so7JApN/rtbjwSaaKhTOc1Y1M/lYZTwYcnYPL77/AEkeHLwBTeommKqw3E8SqB/Np5qx27KzG2vb3F+HPTVSkmhZyn0ZzRiSo9NQPCDb33IiUD6TqeNkk1eAKHLA/TdRJEJMw1DSte5SPsPYLkX5qa9NC9gnSrLGAADDqCJWjOjuAzX9u489NUJNK9sOhj/RyH+Gp/Zzc1WsNoY7pGtyO3N16sTtKbqmnssf17c9XqwPSTyHS9vZc6f081Nerj/Kahu5IJGp56a3FdNhg2+8xt2I+n2fTzU16kVnjIeEZ3ytXZaxCrek82J5IpI4RKzTICYYSCQFWRtC/wC6NbHnpI2V6KrTyt07xjGs7Hp87x0lWjyLKzksq+WLsAR3Ps4ZFWE0kjGKtAo99BRwUYbcIY44y9rbiqhb/C/EJxpTsrI9QCtmPt8NeVrdRWnQAMCfCx56vVHMxsTb7vD6ebr1JbGM6ZawNT/MayOIjuoO5z9Crrz1Wigmxvr3gtOGjwSkepP+KQ7FJ9oHfm6tFBBjnVvOWMgqKj5WM39yEBdD4bu/N16KDCorKiokM9Q5kY92ckk/fzdapslnt3/LTm6rUXzN3wvpy1VrwBOvNVupCRNbXx5qrRUsRRrqTf8AhytORXPcFtsF7crVqxsZTp2Hw56vVwZGNhf6fbzVbrr5exVvr156vRWcx3UAHx+v+3mq3XONAGBAv4a81W6zAKBt7H6O39/K1euaLZbH97w5qvRWZV7AC/0c1XqyCK7WAte3hzderLtAbcRfm69XIf5PatgSb2/t56vVxsL2kJI9nN16ui23R+3x8Oer1d+YiruuBfmq3XI1BtYEgi/Yc1W65hmbsPhr4Hla3UiOJz4a3+i/t5U1eKcI6Y3uxABtyk1eK5yRNPKAmqJrp/Hmq3WREOu0WF7e230Dmq9WRUewFyO2gHNVupSq6sFHb+HNVunShr8Sw2XzqCd4JAbhkYj+HKETV6EGk6v9R4VWJcSedV1ImAkHa1ve413aeirajXpeseeKch0lp1dezpSxBtNRrbTnu6Br2oikPj+eczZjn3ZirpKk+AZrr8PdGmnHgkJ2U3M7aTBd5iIzc7j3t7P48crVTWgtZTcdr3Fx8OarddBAhEtrk89Xq5FkU+0n2c9W6wyTPcbQAPbbW/0c3WprFZma49gJ5uvV2PfGh1v936+PPV6uG4fZfuPH489Xqw3UMQpB8dO3181Xq5h7ra36/RzVbqXG9QtkZdo8NdSeVrdZ2ewOtzz1aqDJJ3VAT9PgeWrVR73XfIdPZ8ebr1ZQzFQh1t2v4eJ5qt1nWykWsfZ481XqkAFlv4gc9W4riUsNDoPr/W/N1WohjZxuUXtoR3H08tVayLHtjIb3f7f289Xqwh4+51tYE/wOnPV6pCWLa6D6eVNOCpSCAEHuddD+ffvblKvXRqFCBbjTT9TzdVqC867rg9r9/wA+WqhpuZlBBtc28OOU3XlkJN2sAO3jz1eqQGjQANblKcrtZU3hAQBfv9Hs56vTTdIvmYohP7x4pGykR20ogAG7WAHj/RxmlFYZHsQym3sv4+23LV6o7zKyakAaaA/nzdeqA9VGjgfaFj9/t9nL1WsL1W5dF0Pw7fXzdarD5U0l2AA8Rfm69WaGjlZveY6frpypNbinMUTWCsd318pVorxo1Ojn4c9Neiua0yDVVv8Af+fPV6KyCCRtFFlIHN1uvCFENr6/f9PPVqsyhFUxqLc9W6xFYdhAW4J5utV5HKR7Ldh7fztzVWFdSzqRa/sPfmq9UH5ok6G51/uHPRWprksjkBQDfw56vTWG0rm/ce3mq9WNoixuTr3tzderiKUsW2+P6/dz1eiuK0i+OnwJ5qvRWdaZgtlUkHUHnqtWTYqkoFUX8O/03+jmq9WdSzLp2W1rafWOer1civuqGGg8b+P7Oer1dFg/2r9/Z29vPVqshQ7rW0/XXm61Un5WplsUU28Ce/1346EE00VgVkXCZmf9IRp46n8uKAyaYLorOMPjgsXJcjW4Nh930ccDVNl2u/cpiNgtbv4/nxzuxTRcmotRUG99VtrYG38OX0iqFVQJ5XZfdUWN7G/j4/HnoqkzTeZ3YkE9h2/s5utTUZmZmuv5c9VaxObXv497d7ePPV6uJKKfcvbW1+9r+NtOer1Y2YDsve2v9nPV6uDODooNm9h56vVk8tidoGuo7/Xpz1ermEa3h8bc1W6yJGwQfH4/s56vV//QtJ+jgDoYV4ewc3Wq77n6Oer1d/Rzdarq3PV6uWnN1qux7Obr1d2vz1erkObrVcgOer1cvjy1arkBfnq1XMD283Wq5hebr1cwvN1qsgXx5utVkVebrVcgnN1qsirprzdarmEuebrVZhHzdarKqc3Wq5iPm61XLy76c3Wq78vm61XjFcc3Wq6EXPV6uYi15uvVjlhuObFVmoph+HL1WsZg5uvVgan5utVGlg0I56vU1SUx1uOWrVN9RT+4ebrVJKppd0hNuPVSmySksO3N1Wk9VUZLEcdFUJpmqaK2njzdepQ5TjVKwQv2vqPgeUIrRoE/UrT02QYaQ4VWLTtis0VPHvUbVaeQJdiTbaL6/DhDcWU/aYmtJMiqK/UD10wjKuY8f6dZdqVxKpglkpKjEIvdp3ZTtcQL4+I3HTmrXIy2sLWdhkAUwHNQqu7FcTnxCpaV9Qbiw7D6L8kOm6jYbidXhdVFiNDI0UsLB42XQqw1BB9t+UWkLEHYa1RwMv8AqVwur+TXMVHJRSwuDLPSkFZGOheSNhu+JANuRw/kRElBkcAavSnz16jcvYK1TQZPX5yuXfHHXxgJGVcWLADU99L/AF8S2mSLUQpzAdHGtxFEXq5Wq6hppiSzXJN+9zryUAIr1R/dHYXPx1+r7ubr1c1Q7dSdvtPNVuu9oa29bkafHv8Anz1ermQ3ZdLfs/p5utVy263FxfXlq1XYXddtCO45cVWpAAYC3Y+z9nLCq065fy5XZvzBTZUww2lqjeRwf8nEv+Uc/VoOKWmy6oJFJ1rDYk1YO0+X+meU2xgIgo8KjWOKG4s0tvcS/iWOpPhwfEptkTwAoIAKfVHE1Wbj+N1ecMy1OO4wxe7mWS/0/ZF+/sHw5GbrhdUVHjQ/bbDaQkUm6+rNbVNKNNx0t2+AA9g8OJqepmxXFYMHw+TEp7Hyx7qk/aY/ZA09vK16kNlSkamhqM6Yv78lyYgR9uVu31DvblKqKm0slSrGadi0szF3PtY+3laeilhg1Q1FWRYlSvJS1kRBSop3aKVT3910Ib8+arVH76M/iE+oPpJUxJX165mo0sNtWfLqQvsFQg9+w8HVuXBimyJq4XoZ+KB0K6kpFgudWfA8Qk0K1YVFJ9m8fon/AOTT8OX0BdMmU0faiwzJOeaNcSybXwt5guvluCpv/q3/AOVb8QqYIxFPJdjbSbxbLWOYGSa6EmMf7ouq/Xbt9fEBBTtpaFA0xiblKcrIJb81NeisqyePPV6s6Sc3VYrOJbc3Naisqz+A5ua1FZ1n5aa1FSVm5earFZlqPjy01WKkfM83qr0VzFTp35ua1FdGf489NeiuBmN7g89NbisZlvz016K8ZA3fnprUViI9nNVasRYjQ8rW65CTnpr0V3v5ua9Xe4c1W64kjtzVbroW5qt11z1errla3Xuar1dc9W69zVer3PV6vc1Xq6Px56t17mq9XVuar1eI56t1xtzVbrq3PVuvHmq9XgSpuNDzRxrdKDCsyYjhZ2xvdL6qRcfdwrctQvZhS5FwUbaEfDM3YfWjbUHynNhqbj7+44RraU3to3Q8ldKbcjrvQgj4eP0W4npVXPSw5atVybtYctWqwsL9uVrdYTuv7tu+vxH9PK16ua20+PN16sqkKeWrVeYA6juebrVRHAHc9+ardcSRbTm61WFrfWOardYTa4I56vViZrNbm69Xa97eznq9XehNgebr1Zl3XB9vhbnq1WZb3G7vz1eqSmrAePN1qpNwPD9fby1VrGpspLaePPV6sFMQHJFx/Hnq3UzfsY3+nXnq1TbiuGYdi8Pk10dyPssDZl/4i3cc2DFeiaCrFsnYjhl6iC9RBrqo99f+JKO/0jikKBpoiKTaxowuDe58Pby1VrgyKObr1cWjB0t/TzdarAU26Ec9XqwkWNgPu56tVwum73tB4nx+7m69WEyKATzderCzqBp9I56vVHZ2Og56tVH2u3a/hy1aqdSV1RTN7xuPZflCmasDFK6jr6apA11/bxMUxTkzTgGiFra+PK1uuBmQe6Bc+znq9XJWkNiBbnq9WYLKx1Nuer1dGBjqTzderzRxjU81Xq4Khdv0YJPwHPV6nejwSsqW9yMm/LATWpiljQ5LrHUPNaMH2njwaJpsrApS0+VKGAgyuX+gW4+GhTeunqCgoKYjyohcdidf48dCQKpJNTTKfH8uWqtYGkPjzVbrEWPNVuuvp5Wt10SR215qt1xtbvzVerib+HNVuujc6/VzVerGuq81Vq6N/Hmq9XCxAPK1uuBBtpzVbr1jzVbrvtzVerg52i45qt1h8xfHmq3XPQ689W65bdearVdgc9W671I5qvV0FI+PPVuvDvzVerwHNVuuvo56vV0QbX5qvVwI8DzVbrqxvz1ergRbTnq9WK3NVuutvjz1erqxvzVbr1teer1cCNeer1eI15qt1wIP081XqxnXXmq3XHnq3XRt4ePPV6uJHNV6uuer1ceer1cSNPhz1brojnq9XG3bvzVerq3jzVbriQB256vVxK6c9Xq6AN9eardd7fA83Xq8AbX56tV4i4v+p56vV1s118eer1craf0c9Xq8Brfnq9XKx0v4c9Xq9bnq9XreJ156vVzsTpz1erltG255qvVy789Xq9qe3fmq3XiDz1erqwtzVeriQTpz1brHblatXd7duVrdcw1jbjdWFZQ9xxsirVDqU3jXmqtQYZnyvFiUMstMwhmK2ufsN8GHh9I5TRNXCooueNYlmDJEcTTqyFZVb3tVIB12tqNp5XTG2ntWqn2s6sTR4tS0sXumoXuygsAe6hvZfloitbaEDJtUmaMUkpawPG17lz9i38dfbxlZgVYY1ZFk7pL0ayfkX+tHUGaWWpnU/KUgVoy1h/lDcAst+XaQ2pBU4TOwAbfOkbjiyvS2BA2miw47XPieLSVzBUUm0caDakaD7Kxr+6o9ntuebbTpEU8tUmg+z3nP+qeCuaYFq2ZCIBbQX03k9rLyrjgRhxpxtvXjwqsLqHhmOYxVp5cclQZZJHeRVLbtqlrk9/fbx9gtwkU6E7aP0INFWxKap/n0dHWKWaN4nYEDRvKK3BOob2+B4oSQRIqp2waWFXgWP5zwzBcMwCSWNsGqKppljYrIqyJeGQEG+0i63H0cR60tEk8aU6SsCOFHf6EYYKHMNAkyeU9HFAWDja/v3udvf7Rufp4XW7sOg9dKbhEtkdVHvcMVN+SLQAoD+s2MU+X+nGNYrVIJEFO0YVvs7pPcF/hrxG+rSk0sZTKhVRDU2P4+0SRs1JRpptBsWQgAsxH2BYfdwNiE0JcTViHpjiwtOl0f8skEgapqC5GoDbrBQT4AcENr9tB+6+6jqZZVf5elvbxQdtI6VyD7v17c3Valr218OOVSuYcDtzdarmDcc9W65FBa55Wt1GmphKm22nK1unnImKZWy9jEsebcLOLUVUY1dGkYLGtz5jiNbF2I+z7w173426nWOvpp1tWk01VQ6WN1YE1FTVGGZZnKWWulV3iksC4Z4l/yZa4QkXA+1rwnWS0BPJoxQO8OFHL6r5s9GGS8gLFkmKDEcXLBAUVWVhbVlJG5gO9ye/hw3eftkIGidWHH24UUMM3Kly5AT0fCq0OrfV+lwNsNrMtUKU2C4m0YeqnQNOoD7J0jCkpE1u1yWA4F3LsrwTh8aFLVsE4nGkDnKfBMwZXosxYFUL8grz0wqX0UEAkJJb7L6ePe/A+lyDBo70UUDClwHMEEqY7TyVBojMqpF7plZf8AJ2Y6hG7E/AcXatNUImsuCtVpnugqZVNJQTywRinAJSLcwChQNCo/eYi5vrxU2QaSuCBVr0EQgj8pey2H3cF4woGmm+oIMxA47VKwWHs044KpTxTQ7EA5atVN2W8Oar1YSCeardetppzVbrwHNV6udiBY89Xq9t5uvVzVeVr1ZQotzderxXw5qt17bz1erwW55utVkA5utVyA5utVz5uvV2L89Xq9b2c1W67tpz1eru3PVquvp56t13z1arl9HPV6vE/VzVerhrytWr1rd+er1cTzVeriebrVdH483Xq75utV335uvV7m61XfPV6uuer1e56vV7nq9XWnNV6ur689Xq6Oo056t1wPw5uvVx56tV7nq9XXPV6utLc9Xq6PN16uPPV6uHNV6vHnq9XE9uer1cOaq1cDz1ariRbtz1erh9PPVusbG3PVquiRex5uvViaGJwQRzVbqFLRf4T9/PVum+Slde45qtVDaIg3GnPVusLFgbnw8RzVerksx56vVl8xD489Xq6YeI5utVhIvzderA4seer1YHcLrz1aqOZQTY83Xq4kDvfm69WFnsdeer1eWTXXmq1WdZAebr1Zd3s56vVz3e3nq9XG/PV6uBNuer1dEg6c3Wq4aHm69XA6a81Xq6va/PV6vXPfnq9XVwe/PV6vXvz1eru456vV7S1uer1e56vV2CObr1djnq9XG3hz1erlzVer3jz1er3bm69XfPV6vc3Xq9z1eru3PVqu7ac9Xq722PPV6uYHt56vV0zKguebr1Nk9QX0HLVqmDFsZpMIjBnu8r/YjX7TfE+wfH7uXAmtGn7KHTuvx+oTMWdwRFYNDSDTT/W9i/DufHmyqMBXgKMHF5cUQhiAVFFlUCwUDQADw4zV6wEjff8AUc1W6mb7r8OarVc1YWt9Y/p56vVy0P8AHnq9U6FgfDlqrUxLbebrVSSQNG/jz1aryn3bj6Neer1ZgbkX5uvVNjPu7V0I5utVKW97aAfRzdarN9o89XqzpqQB2P389Xq4fa7i2vt8PDlatUpe1zbnq9WVCraeP9HNV6kRjucIaG9LhgWWbXc97op9n+sfy9vDRi0U9icB8fKi924DeAxNBnUVVRWzGpq5DJI3dmNz9A9g+A4Lm20tCEig2tZcMmsI49TVZAObrdc+arVcubr1cgBzdbrmPhzVerlzVar3PV6u7c9W678Oerdcrac9Wq7t4nnq9XK3PVqvc9Xq75qvV3bnq3Xuerdcrc1W670789Wq6LDw56tViZ+br1YWkHt5utVCmq0j8e3PVumCrxexspvzdepgnq5ZjqdObrdQi/PV6sZa/fnq9WCSojj7nXlorU01T1zHRdBy4FUJpuaRnOpvy9UrEz256tVGaW3N16okk2nPVuoMk2tyeamrRUN5fjz1eqMzeHNVusBfX4c9XqwGQ+H6/Tz1erAzqD73f2c9XqROfOouRumOBtmTqLi9NgtEAdr1MgUuf8MaC7ufgoJ56vVV/wBXvxNqg+bg3p6wYIfeX+c4vFuI/wBamoL2+gyn47OarVVl50zlnbqdmFs3dTMXqscxI9pqyXfsHsij0SJfYEUDmq9TFGipqBr9H3c9W6kLEzLcA3+H7D8Oar1SUgJux/hpz1bqSkYAuRbx5qvVnAY+8vst/Tz1bqVFE1+3fmqtUhEUA+Phcjla9XEqg906+3nq3XW23bQ/HmqtXAxm+4m4PNVqneFT5e5dDb8+NmlydlZwLgC+nt/s5WnxXIKCQo/U89VqTuK1UcVWET7S2DX8ObiadSvTUNsST7XgNO38DzWmng7U7CqpJjJs00Pf2D6ONKEUobXrqOxEZIuPG/LUxXD3VI7n+jnq9WEGM9+/089WqVOP+YmA4a0pLSOHN2NyFuAAPh8OK00RubaSysu7Tse/9PLUxU5CWAcWYDmq3U6MAn3hc/Hnq9UtQQtgBp4c9XqyKp+yfeN/u56t1mRfGw05qtVw2NvugBP66a+HN1qu5kCJ2vz1eqIHYH3dR7fhzdargWNrnt7PHm61XVwR7uoPPV6sbHa20+y9+er1eDMje6e/t56vV4bmIU97jTnq1WJ5Y/PELWL2va2pHbnq9XQm1Vibhj4+HN16unYDcysW5qvVIw3DMVxqcQ4NTSVRJ/3Me79Jc+6Pv54mK9QuYF0ilNp811ogFrmGlO5z8GlOg+ocYLnRW4oYcvR5WyahGW6GNJidZmG5zr4yNdvu4ySTXqeJcw11ZJvqJDY9xc8rXqzJURvq5uD7Pztzders1Kou5SSNfp56tVi+ZaVbgDTtzdergXWFS8rhfr0+7nq1TZUZko6Ubb7vh/aOOBNUJpHY71OwfBKdp8UrI6dVv9phe3sAHe/H0tzTZVRas3eq/CKDdDlqJquTwd9F+ocWJZpMVxRVs4ddc95qZxUVZgia42RHaPvGvFgaApgrmgaqcSkmYu7FifFje/FAEUyaaJawD7TfRzdaqOj1FU/l0ylidBYc1XqV+FZBx/Fyt0Kg+0HlZq0UN2A9D0jhFZiwWKNdS8hCKPiSeNlVOhNOVXmvo7kZTDFKcUqF/wBzpVBW4/xSNp39l+VxNbwFB3jnqCzTUg02VoIcIhIsCoEkxH/E20H1DloqpNAtiWK4tjdSavGKiWqlPdpXLH89By1VqKEsBv8Au5qt11u1Krz1erDIDusearVcTfsq/wBPPVuvLSsxubk89NeinCLDpGbUfRzU1bTTjFhPvXPKFVOBFPMOGpptXX28Z1U7ppySBRo1/wBf2cpNO1mI8t9q6Htz1erhUKxG0+PNV6nHE1jSoWN9Csafw56vU2a7db28Neer1TqFFvMUF/0bW+HNVupdPE8eFSlxa7KB8bjmq1TX8rPM+6GM7R4Bf2c3XqfqXAqyIxyVpWmVtVMzbAQD3UHU/dzU1unGqoMMiqC+56osBtIQRJ9Rb3jr7F5qvVNpcIxNyGpIlpge7Ktj/wBFJLv9wHKkgVcAmnuDL0G7zapi7976lr/8Te7fw41rpwI6ad4KSmpzeFFB/wAXdvvOvKEzToEVJ17nmqvXmtGhllIRRqWYgAfWear1J6fN2XoSUpnkrZB+7ToSL/Fz7o5fSab1Ck5WZ4xudTFhdPDQixBdz5shv7P3Qeb01rVSOTDMQx2sUVjTYlLf7DFmH1KugHHZimYnbQzZf6FZ4xfY0NMKKFwLmSy2v4BRrbjeqrQBQ55Z9L+D0h87MVQ9W5IuoG1b/T3I5Wa9MUPmB9Ocp5cUDC6OKIjXdtDN/wAhHXmq0TStEVNERtG74/0c9VKwM0ov5SgC/wB/0c9XqiyR1Ehte30af389W6xHD2Ynv27+Ovfnq9XP+XKgBax07flz1erjKtLCNij6T3+vnq9UN6yAEIgF/D2/2c9XqbqmpBuw0vYHT6/Dw56vU2TVbOSCbgG9/Dm69TRNO24bu4b29/u5utURjKV09TtYy/8AF9WdP+Iezi0/bSfjR0H8xAZJLRra5JIAA+k8SU/SBxrqTkzA90VXXLLIuojg986e0jQX+nm4rdBTjHX1nZocAoQgHaSdr2+hBpz1XigkxrqRm/HgyVla6I17pH7gt7LDXnqvSGdyxJc6n94k89W6wb3Ovs9nN1qo7OoQs1iebqtQy5Y2U/qebqtcJqdxYgg+z4c9WiK5R0LsoJ7Hufbz01YJmpopETUtrymqrhNSPKS1ma36+PKzTkV5IgF9/uPYOemvRXvLQ6gc9W4riyp9X0c9Wq6JUgso073PPV6vBQzXPNVuKzLHuBXX7uVmtxWQQONdb8rNWiue1dtmFvZzU1asghuPeX7+amvVILMiWKgDuOardcC0h+xy1VrhIkj6toT8By1arCArD3n9h/uHN1qswhV11YADtftz1biuxHAguzhvDQX5qa3FZC9ODopc/RzVWr0bwTy7DcN481XttOPloibvA6HlJpyKjRzOSWdiCT2Hj8OarVToWL2O1te9+/K1cVORlVCU7aD+zlKtWdYpBqvib6nnq3WQj+36/wCjmq9WUyxqttSwtqNNOerdcJJlkuqEjwufH4D4c1W68jKgZF+jX9f489Wqkqizte19up+P9PN16odaIktFHZS3a3s+PLCq1ihby3Zmube6Oer1Zlcsuztfx/j9fNVauLgi4B7jXnq9WFmiQ97/AMNe3PVqsLSC+1B25atVw3OP3rj2/Hnq9XTTMALm1z2+PN1uuiHb3rW5qvVykijfRNAew/jc+3nq3WYJGoNwbD6vz5Wt1JB2CxAW/b6+3NVuvSEnViW+r+PN1U1CZW33N7nxv/Hm61WZUsoD+B9njz1brpjEfEXAPt056t1lhV2XQW/t8RyteqWI2QmR2sdPz789Vq5P5aXVBe/gebFVqBJOVBKnbbQey3jy9N03sSb+YdPC/f4HlqpXS2a5Xt4c9VhUtRtAGmhB7cbpyuLTxjRjusNfZz0VuaxGqZSVVR+vfm4rU1HaoDAkAA/R+XN1WurMwFr6/r48tVK8ELEhR7O/PVusZp5mNhp315WrRUuOhWOzDU+34f089NeisFWojr4mHYEcfGykqttSjVspuLe93J5WnJqE8krMAt/p8BzdersUskzWOnhb8+emtxXS0igWbW/h/Rzc1qKnR0+47exHw56rRWTy1V9u25Hh+vt56t1lgkM0hXZsVfv5o14U4BUUam/KVasbMvew56vVgaZydov7bjnq1WCSQgsHNviD4+3lq1WEzIQXc6D6reHN16u2qVVdsY3Htf2fXzdamuIlmZrDT2EDX6NNOer1cjFOzENppqear1Z/kwVB010AB19vNVuuPytwWUEeFv4fdz1aisy04Ue8bfD4fs56t1x8hVubE/SearddPExW6Lr3tb6vDnq3XDyCFBNz273H5c9Xq8igRsrL9r6eer1eCCM7tx0JBv4eznq9XFYiCVCk3/wr+XNVqn+hy/iuIShaWneQfBfq78UIZUvYDTC3Uo2mlBH0/wAYB3VAWMLpZmtf6u/FwslnbhSFV4kbMalrk2mp73YPex+H5/w4qFqE7caSm6Ktlc2w2ggB2LoLEeBt9HHg0lOwUyXFK41ClaNFKIovz0VqZpqnm2i20jTvf9e3KVcU2O7gXNxa/Yft5WrVAlfa/cki9762PK1aorsd1jpcH7/hytepulAvYfV7dOVr1YGPv3BJ+I9vPV6sDKLa31v+v181Xqx7SRfsO39nNVuuvLY2A1Frc9XqzeUoBIA1GnPV6sZ2eA0Hs56vVk3xXtr9HPVuuLyd7j481Xq4mW7Ag6+PPVuv/9G0ngEoX14Dnq9XO2nN16uI+HPVquVr9+br1eGnPVquQ5ut1ztf483Va7HPV6uQHN1quQB5utVkA9nN1qsgHN16uYXm6rWVVPN16uYXm61WVV5uq1kCeIHN1qsgTlq1WULfm61WVU5utVmVOWqtZRHz1erl5YB5utVyEWvLVqufl356tV0I+brVc/K5uvV08Ol7c3VajmEnlq1XXkW8OWrU1haDXtzdeqPLT3BPPVqm96blq1TbV01kPNgVqkzLR3J047VKb5qX3Tpzdapjnorm1uOVSmaoor3Nubr1Y6RGo5POXnq0arx/FL6g4Tg3RzCsPLk4nikjxRRa6RJZnm3eBQ2A+ni5Deog9FJwqJFa3eLyNVAER38pipf/ABE62+n+PDSqUxCORjstcnQjxvzVerLJBJGVjkFm8R8f4ac9Xq5gtZb6Eafd25WrVy127r7T2+/xPPVuuBA7Pc3v7e/h25Wt1Io6GorGKwC5HYXF+ardYnilidomGo0N/bzVbryBNFI3AffY+w89XqyjcPeI+r+HPVquZBt7o0799eWrVcjEzm/a+v6/Ty1arsyJDE08591AST/R8eXqlGO6K5YqqGn/AKwVEJNZiVtq/wCCEGyIPEHxPBRZN6fF00Q3S5wpKeoTqE2MVMOUsIH+hUhIv4ySH7TfsHEWY3Os6BsFLLJjQNR2mi31MJoqZaJDdidzm3drdvoUacDVH9M/lPe0Wu7QAfTzVboM8TaXOOZosHpSWpqdrE97t+8x+jtxvbVNtP8AilVTzTihodKSivGn+s/77fEeHGzTgFQ4ypa4N11PK1elDh7MZN8bEEai3flq1T1HCZyUNt2nY9/p/bzdUp+XK9fMoeEkjvcHtf8Aby0VWaHbpd1c9QfSCphqckYhUeUnaElijAHxU3X8r/Hl5IpsgGrVuif4tuO4X5OA9b8GkiDbY2qFiZ4ySbe8Dqt/gfq55RSr7qbCTwqzWLPuRM94bDjeVYZqKaaxenlUqLEX3KrgOp+FrcI1qbP2GaNUJWn7hXFZhex04mmn4qSkmnPTXorKJeemtRXMTc9Neisqy+B5ua1FZ1l8ObmtRWZZgBzc1qKyCe3jzc1qKzCfm9Vaisgn1sObmtRXITG3NzXor3na89NeiujJ7eemvRXhIRz016KyCa/LTWoru4Pbm5r1cCbHmq3XW481NeivbuamtxXK9u/PTXq5Ajmprddg89Ner1+er1e05qa9XX0c9Nbr3NV6vc1Xq656vV7nq3XtL89Wq9z1er3Y2PNVuuP081Xq9b2duerddac9Xq656t17nq9XQJBuNCOa21un7DcxYjhrfo3uviPD6x24VOWiVfbh8KXN3BRtoR8Mzdh1aAk/6J/b4f0jhItpTe0UboeC6Vm5HUNGQVPiDp9RHGaU1w2kG6m3w5qvVjNuardYmuW9vNV6sw9nt5atVyNmA5uvViII07nnq9WEgX08ObrVYn15qvVHNrW8P289Xq4Ei9zpbnq3XlCgc9Wq5WF9eWr1ZV7W7n6O/PVqsljfnq3UiMkG/N1WpPYaactWq6Cgxm1v18ebrVRac2kN+aFbqRKff2k9/Hm61WJyLadv10+7latUuil2p/xHlhVTScxrKGF4ruqqYmmn/wAS9m/4kvY/T348FRTZTNBXi2FYjgreXiSAKdFlXVG+vw+vjwx2VTZTM7p9oG9v105utVHLki9vr5uvViKsx1056vVgMXix/X483WqxFFGrePN16sJeNe2p+A56tVEeduwFubr1Yd8pt8e39PN1qvFJGA156vVyRWiYMjG456tU/wBFjSr7lRr8eMlFOA0pYaykkH6Mhr+HGSIq81OEpYdrDla3Xt8g76c9Xqyp5bkF3A+JNh9fN1qnegpcvb9+IVqBRqQoJJ+v4ceCRxNUJNLSlrcjURAjmR7ju1z9GluKBoFNHUafY825bjQRx1ca200Fv4Dj2sU3pNZBmnAG1FZFf4tz2oV7SazJjmESdqqI/wDBrzeqtRWZcRo3t5c8bfQ6/wBPPTXorKKiJhYOp/4If081W65BgdQeer1d2NuxtzVbrwHw0Pw5qvV4+23K1uurjmq3XTac1W646djz1erHYC9vHlatXVuar1dbdbc1W64FdOVrdd205qt11Y81W66ZR9k81XqitGQTrpzVbrwIB1+jmq3WcEWvfT289Wq5AA2PPVuvbddOer1d7Sfq5qvV0Rfmq3XgrX2/fzVervbbnq3XGwYXGo5qvVx22HPV6uJU89W64MvNV6sRU9h3+PNVuuJX2c9Xq6C+3nq9XW3mq3XAqQeer1dbTz1brjYnTmq9XGx7c1W64W/Lmq9Xreznq9XEr4c9Xq62+3nq9XHbbTnq3XRX281Xqx7fHnq9XHZ9XPVuvbSDz1eroi/NV6uiL89Xq4lbac9W67sT25qvV1tBFuer1e2die456vV3Y+znq9XZW+vN16vH4jXnq1XYFzz1er23Tmq9XdvAc9Xq5AEDnq3XLb7eer1cwn8Oer1cgCR73NV6uive3PVuuJX281Xq4kW1vzVerE2vfmq3WBm5WrV1uN+Uq1c0J5qK9XMru5WK3NNVbT7vdA56K9NIrHsuUGL0wpMQhWWM91Yac8RNWBoLcU6LZPxCvhrTHLG0FtoSZgBbtoeV0inNZoQsLy9R4TUJJRpsK2FwTc21F+a0g1TVQnV2O45jFYa/G6uasncBWlnkZ2IGgF2OgHsGnN6BXtVQ2csd3HIqk1DxXCqTGqTyakXIBAvqCO9j8L8SusB0ddPtuluq9fUzkHOGR8lY31AwOsp6ejw6CMtTo0gaqYzLsHf3AD9qx1HChNjj4jNHX5zDwiiRZK9QHQ/PGJVFb1ApqvDa6lEUm2ODzI5DuPmorIb3APuX8O/EVxlj7IhsyD7aXM37Tv34EUdfKvUH0x5wwKtzHgOJUlBjVHBNvIikjIiP+RbZY3sBZxtOuul+BZdrcNkJUDR4i4aXikip3p0zJFnyrp8SxHdBWSmaojABEphRyELEi5DAA3H1Dhilkoc0jhSZboUjUasBlUBTbX9vJJBqPCIotnqRqIafo7jLTLuX9AO/a8g1P0cRXP20tt/uqpqshr8dpis0ho6Dad6l9hZLnVmHZT3twiB09ZoQHGrJvTAmEP0xVcE1jjqJkY9rkWsQPYR7eH1qfD60Q3X3UdjL9OIaMbvEXvxXSGlGGF783Va5gk8vVazDvflq1Wce6Oer1ZO/K1auR7cqa9XUMC7y9teUNWrAcJWpkkCW3FTtv23WO2/18QPI7xMUraXoM0QjqxHi2WcaNcY5VghcMNG2Fm+2rey/h8OAFgSrSaGyyNMii4526v5kxHJlblaiqlGH1FQtY8YUEhwALIx1CMALgdyOCdFsAZNFqnIFAuPUZnbJ+DyYNl6rMdLPIslRAyK0b+7Y3BFwRpY8WiwS4ZNJjdFOyh6wjMTVuWMPzbSJ81HXOTMyi7RqfdYlh2Ut39hseBVxOhRSeFHyTrAIoR+kmU5JOoeEDGahpzVTlYZJbXYxjeYgngAtuKmFhagBSK48KSas5WBUQbO3gL+zgzmgZTHURWkN/p46KpWNRrx4U2afaZAIxy1VqWRpz1brCRY6a81Xq481Vq8F5qtVz266c9Xq5BRz1ermqjnq3WULzVar23nq3XG1hrz1ermNObqte+jm69XIW5utV3Yc3W65gDtzVeru1+erVeI09nPVuurC3x56vV14689Xq7Fuer1dkezmq9XduerVcT7OVq1ceerdcear1cSdbc3Wq8PZ7eerVchry1ervnq1XH6ebr1d89Xq78NeerddHnq1XXx56vV1z1erjzVbro256vVw5utV1z1er3PV6utOer1cR356vV1fw56vVxt4c9Xq67fDnq9XHW/PV6u/jz1erq2mnPV6sZAJ56t1xI56vVwYac9Xq4Ea6c9XqxEX056vVjsRzVbrjv8Abz1erl7pFuer1RpaWN9R7p+HN16oEmHvqVIbmq9TbLSsv2hbmq3UN/MB1156vVxFQV0PPV6uT1SW0F2PYDnq9Ud91rk6+PN1qojbubrVYTz1eriGI7c9Wq7JuOerdY2FtfZz1eroPY89Xqzq/PV6sgfw5uvVz3Dw56tV0WJ789Xq489Wq6PN16uBB7c9Xq439vN16ur89Xq7B56vVyBA7c1Xq7Ht56vV1f2c9Xq9uvpzderu+vNV6vXt25uvV4HXnq9XY7fTzVer1xfnq9XK9hfnq9XfN16u7c3Xq7Avz1arltHPV6ufPV6u+er1YpZViFyebr1NUkzSnXlq1SersWmFUuE4NGamtkNgq6hfp9p+H38uBWqFTJfTWnwSQY5mUirxJiD72qR+z6WH3Dw5UqmrAUKLvd9x1v8AfxurVxLjxHx5utVgYjfYD6dear1SVtt1156vVmP2Rfx56tV2TcCx5qvVOhYXsL8tWqcIzYD49+WrVSgRfX8uerVdAAIbnUDnq9WcGyhTzdeqdGAAPhzdaqUmvx5utVntc2HgP1vzVbrKjbm7XF/7+er1duq2vqPiO/Kmt1BxLF6PDFJq22XBsPE/8RHj+zlkpLhhImqqUECTQYYvmapxFfl4B5MXsB1P/EiP4Dgot7IN4qxPuH40H3rorwTgPfSbHa/D2imuY56tVkVfHm63XPmq1XY5uvVztz1brnbx5qvV3bnq1XfPV6u7c9W65WA56t12AOerVcgAO3PV6u+erVd89Xq9zVersc9Vq5W5qvVytbXnq1XEseer1Ymk8OWrVYWf289XqhS1SJ489XqYqrFVW4XU83W6T89ZNMdTYc9W6h3vrzderGW56vVHlqI49Sebia1NNk1ezaJy4FUmm55Cxux5eq1HMnN1qsLPrz1eqM8ttb89XqhSzjwPNVuKhPKTz1bqK7k9+erdYGkA56vVGaQntz1erCWJNu556vUgOpPVHp10ewP+sfVLGabBqYi8ayveaX4QwreSQnw2qearVVW9ZPxLsfxVpsD6AYT/AC2Agr/NcUjV6hv9aCjBKJcdjISR/h5uvVWrmXH8z52x2TNGesTqcZxKXvUVkrSPr4LfSNfgoA+HNVqm9VsALdu3NVapCQlviPaP2c1XqlJAp7i5OnjzVbrMIiB+kHb+nnq3UkKWAC6WP389XqkJSkm/t5qt1Pjpwovpc81W6zMmzUjX2ez26c1W6w7Ge+8D6Oer1cvKPa17ewc1W6xNsViCb89Xq4XBPu3056vU9U8aCAX1PcW40aXI2VLRY7m30/V4cpT4rICFYuwtHEDI/ssoufv7cqTToE0FVVUzVk8lTJ3kYsR2Gvw+HHwKYJmsRYfZv4a83W5p9wUPAkrsP3LjjK8aVMGJrloRpytO1wllP2V056vVG3WB56tUss4zB48OjI2lYAxH/EuLKD6ttI6E66fl7DzdN07wKxUMO/081W6co9vYm58fZzVbqSG19tr3Jtz1brg5kHur356tVlibsR9fPV6pQC7QWHb9Rpz1erHLt0sNPy56tU3k2uG8BoObrVYwSwuToPq5uvV6KPcu5wfiTz1arntS596wGo/s56t1HlMca6HTTXnq1WEPLYkGwW3jr+XN16sb+XHJace/2Gt21tYADU/Rbnq1SywjIeacabz/ACBSRNYb6k7dP9WJfe+/jZWBW4oT8K6a5WwxhPiZfEJU1/SaRg+0Rj9vGCsmtxS3asFPEKWiRYYuwVAAoH1aD48brdYPmTI95WH0fs+jnq1WTdGfeBH3fVpzdariZLfYJv8ATpzderv5rb77tp29nbm61WGTMlHS6s4J8df28uE1UmKYq/qNh1MjSGRY1A1Ymw+88dDdNlVANmz1HZawkNDBKayQX92PwP09uLEtUnK6LRmr1F5uxgvFhpWjia/2dW+s8VhuKTldARiuY8SxWYz187zOe5dif48UBIFMkzSfkrGvZm15atVCNW0h2wgsx9nNTXqfMMyrj2MkCKIqDbUjnprcUMGXeh9ZVkS1oJA1JOgH0k9uNlVX00sZW6T5AXbi1bHNOv8AuNMvmvf2EjRfv5XE1uAKROMeoSaBGpckYXFRL2E8/wCkk+pfsg8tFamgRzBm7M+aJzPmCumqm9jsdo+AQe7zda20nwjWHgOerVZoo/Eaezmq3UoKBY9zz1brxXcL+A5qvV2FubAWvz1erNHQyStt2n7uVJqwE08R4MFF5tL+A78bKqdCKcafDoVh3INSbAd/rPG9VOhNOUOHFTtPtPhzU1YCpIpYYzYi7W05Wa3UhQCNF8ear1cD5hW6rtJPjz1erKY1QEt4fHTtz1bpvml3bR21Hbvbm69TtjyiOsHun3kS17W7d+ar1M9PBUO1gpb2DXT6Bz1epUUODVcNM8+KEU6SjavmkJ9YU+8fu5Wa9T/TS5eoaQ0EaTVzOQ17eWhb4E3c/UOUxNWwFP1FBmGpQx0VOuHwMLEou1j9LveT7gONkgbadAJ2YVPocm0lOBLPIXk1+zp/ye93/hyhcq4bilBDhdNSG9NGsZ8WAu3/ACEbnjczToSBWGaEg3b+3m69UCpMVJH51W6xIPF2C/x5vbVdlJp804bLJ8vg8cuISf8AHK+79btYDjmnppvX0VmSnzhXjfeHD4wdbAzSW+k+4DysgVaCaZqjJ8lRV+UIJsSmJBMkzM1/gEHugfVzYXVSjppfYP0czhjiLHUqlFBfRSB+Srzc1rChuyx6dstUm18Ud6ltCb+6v3DXlK9qih7wLJWX8DjVMLpY4h/qIB95789TZNK+OCOFL7bWGp/p56tVmaKT93Qe0fwH0c9WqwvToVu57nwPhzderEVplBG4Xv489W6iPMg7AX+PsGn1c1XqitXKoupW45uvU3S4iw90G97i38eer1NklXKVL3Fu9vZzdeqDNUNuFiFA7jv9/wBfNV6ojzva7e09jbm63UOaVtpINz7PA/289WqZcTxagw2Ez180cCDW7sF/I8tFaoJMc625Hwp2iglesdTa0K6fRuNhY8sBXqJRFnnE6fqfV5zwUCCed6hk3DdtDixH024rjw0wNtTsXzhmbHpT/OK2WYXPuliFH/AjTjFP0zrZP4mw5qr1yJMlt3b2D8uaq1dBja973/Ic1VqxySXuAeardY9sjkC1/o56tVz+RmYe97o57VXtNSkoo4yCTc8pqq+muRhaxAAUd9O/PTVorJsYqCB9dxytbrplYDtbmq3XtrXsqf289Xq8WPa35c3XqwuSND4fDm61XO6k9hfmq9XbgEgMNuv089Xq5xxg6DXwH9vNVus5QKbsPYOVq9ZL7mv7bduVrdek83dcHf7NPHla3WTyqlwFdjb2Dnpr1ZGMpsqsDbx283WjXNIpN3nq5BHa5/Zy1arB8vCW/SEkjtrb8ubrVZRBEyC30Xtz1ergsN77xfnprcVkiplLbgToe3s5UmrgVyaGJLqLA9+VmtxUFacVJsO/i3s5aarFO8NPEqiMkn6eNzTkVNjpkQXVAbW1Hjys1aKm3WM7b6D2fr25WrVyJjA0u48Da3fvz1erEalV90Le33/qeer1YDOpa7Ant91+erVcbk2Ze/a3PV6pMd2AUAanT481W65MsisWuCdB27j483Xq8KizKsl/17c3VaiNIPPZ2a203uLdvZy1ergJ1Ue52vfX8uardSRUSOhiUgXFr+3+zla3WJ2c6689XqwupDAL3Guv7RzdarGynfftfsL/AMebrVeRVAJANtR2tc83Xq8o0OgN/H+n2c9W6leXuYEk2A9n581W68Q0fvXt2Hx56vVmQAkE630A/o5qrVIjDMtitySSL6fTzVerxQgH26E35qtVGZJma5IAHLVquLRwqwLMSfAa9v2c9Xq4LIEG6IHabj6fbfnq3WTzmU31tYeHx9vPVua7aaQAqWtb26/DTx56K9UZp4yti2tuWiqzUZ3sO515aqGsBF2PLVSvbnXUf2crVq4mad2Ij7nx/jzVWrtYJyRvJG7+HPVus8dKocGQaj7vu5qa3FSFph4j4c1NerOaew3H9fZzdarkArDadR8Oer1ZPLjRRuvp7P48rVq6A3Cyr3Nvptz1eppqoQ+ILH31/hxQNlIztpyjpY7m2vt+nlJp4CpC09hdVAH6/Xz1XivNBcWdgNb6fn9HNzXorplhjG9feH1fdzderyOoH6O3f9deerVd7zq33E9j/b4c3XqxBmjO69r27W+r7uer1cDUgXXuQe/h9fNV6orzuT7otfx/t56q10HmbSwAHPV6uhERY+Pj/RzdarmtK9yAtx/D6eer1To6Bl+1bwtb9e/PVunGKgTuf3bX0tfmprdZEp41kAC6nt3J0/bz1brn5aIm3Qqe1j7f4C/PV6uFkI2oAdtgfrPx56tVFcKjEXub6aXv8ObrVdiM23dzp39vw5qt1no8KxXFJUjwyF55GNgkaMW+5R344lBXgkE+VVUsIxJihRwboD1axqPzKfCJYw1rNMQnftoTf6+HreVXDmOmPPCiRzNGG8CoemNCphnpEzY8AmzHiVNSAamNSZDbxuRYDh2jIV/xqA8saJF56j+BJPnhSi/2dMiYMRJU1s1W2gIIC6217flxeMpab2kmkJzZxzYAK5Pk7JWG0pTC6IAqLK7rc373vx38u23sApn8wte0mmyesWCIrTKqqANAAP4fHjJp0Ui6+rdyQe2huR7PEj28SKpWKS1ZK20oNPoH5fRxIaUikxUv7xQd/ifyPExp8U1Ss9tyKD+v8eNmrimeZxuAX2a/fxs04KbXlAYqPH46fXxurioMkgDFl8Nf19o5WrU3vMtiBytbqM017m35a8rW6xNNa1gNe1uar1R3lF/e8RzVbrxmbaLeP6356vVh33uHtr3t/Dnq9XLzYivYnw56vV4kOtlve/3/AFc1Xq5jUqWJ2/s/v56t1jslzu7628earddBiV95bH9vPV6v/9K0o+08AlC+vfTz1ersC3N1quxzderwGns56tVyFrc3Xq7sRz1armBzderkObrVcwObrVcwvjzderIBrzdarIBzdVrKq+3m69WUC/LVWsgXm61WVV9vN1qsoUnm61WUJzdVrMqctWqzKnN1qsypzdarMqctVayCO/N1qa5iP4c3FarIIubrVdiI89Wq5iLlq9Xmh07c3VaxGH28tWq68nm61WNoDzderC9PpzdaqI9Nzdaptq6b3dOWFaNMT0dvDl6rTdUUnhblhVaZ5aG9/jy9VpqmoDqLc9XqbZqC67bc9Xqqy9ePpM6wdWI3ztkCB8bFJHYUUbAyxi3vGKJiN1/9XXhk0uBFMqrX7qsIr8Bx2fAc1UctFMv6OaCeNo5Y2BsGZHAIIPfTi6QdlN0wV2GNS1Dwt7xUkXHjfsR9PN16oskLbdxFrW+rmq3XBYrrsIt8dbH+jnq3XXl+IH1nTmq3XZiVBtIPb4/n9HK1uutpVgy6Efre/K1aunZ5r7/eI7kn8+ar1YzcG63+oX8NRpz1erOiEjcp7diPj+znq9XPynU28beP69+WrVZo4wdPb30+7m61T7lzABmHHo6aRSaakKSVG4aFr/o4/wBp4raRrNJ3FaRRocdzFTZKyfUY6j7ayoDQUwUWAv8AbcDwt4cEi3u4QTx4USIb71UcONEmNRVYlWNi9cxkCe6m892OoF/YvfgLKirE0KQANlMVYQoO/UnxOv129vPU5SDzdjf8pwwrEf01RdEtoQD9puUJrRqDhFMmWMsGSO/z+JXSPtdUP23PjoON7K8BTUirGqQxWsg0JP3n4cap+pUJJaxW49oP7ObrVKWliYm8fj9oa2v8PbywqlLrB6cs4Ea2Zb3VtfC25eOCmzQ74BhyU7/KpG3nEI6a6kMLDQ+PiOLUik5NGKyVhL13k6kRFmHvIS24AbrpobjuQOL0iaRKMUeX07dMsFznmWLDcZpIKqkoHE83mLuRvKYNYAi6k9hfhXfOIt2ySKW2iFOrEVY9jGDUGLVDzzxKNzEqLWKjwUEdrDTTkLlwgyKkYIFML4Ti1ACaGYzILe5Nrb6H7gffxc3eKTtxpMu3CtmFYlxnyLJiMbU59pF0/wCQh2+vhw3doX1UXKYUmniOpWRRIhDKfEG4/LhkDNI4qQstzYc3NarOHvz01qsvmac9NeiuYk9h56a1FZBKfHm5r0VkWTw5ua1FZRNfm5rUVz83Tnpr0Vy8znpr0VyEnt56a1Fdb+emvRXhIQeemtxWdZuW1VqKy7weWmqxXd+bmvV1fmpr1crk9+amt12Dz01uu789NerkG5qa1Fd3HPTXor1+emtxXfPTXq8eer0V7x5qa9XX0c9Xq9oOer1etz1errXvz1errTnq9XXfm63Xvjz1errnq9XXPV6vc1Xq9zVbrwJBuNCOaNep9w3MWIYcw2uWX2f0jseFblqlWKcPhS1D5TtxoQ8LzdQV3uVP6Nvb4f0jhI40prbRwh4LpULIHjDqQynsR24nmlVZFF7nw5uvV1Yj+jmq9XEn6rc3XqxtY6+PPV6sevYePN1qsT2P2/1PPV6sJ942+/Tnq9WEi+vjzVermNPtC3N16uwLajw+7m61WdDpcfXzderkOw56vVmQ3Pflq1Ugdjf2ctWq6Bshvppz1aqNCR5hPe/NV6s1QR38NObNeqNK1l17frpyprdZ6eUFSANeWFaqbuvqBfTlqrTdVus6tBKN6sLEEaG/e4PNzXqQeJ5HpwhqcEYRN3ML/YP/ABA91/hx8L6ab09FBxUiop5zSVUTQy/4X0PxKns31cc21SopWVhoOer1Y/IZrXP583XqwvGBodfG/N1qo7qANBzdarDaPW/383Xq4EufsqT4duer1YylS50Ujw1/Xtzdarh8pK2rNbnpr0VlWi8WuSNddOamvRU+mDQNePQDlDVqVNJXxuQs514yRV5pzLg/YF/HjdWrhIrEfD6Oer1N0lCSd0eh728P7Oer1RBGxuAdQNR2+v489XqwN5g8bDmq1WNo3tcHm69WAq4FtOar1cGEt7jXm69XvMqR2J+/m69XMVdavZ3/AOQj/Tzc1qKzJiuJJos0g+h2/p5uTXoqQmPY2n2KmYf9DDz2o1qBUlMz5gXRaub/AJDPN6jXoFS484ZlH2KuU/Tb+jntRr2kVKXO+Z0/5GmI+Kr/AEc9rNe01KTP2ZkteVW+mMc1rNe0ipC9RMwDQ+W30p/Rz2s17TXOPqHjadxG4vcbgfH6+3PazW4qSvUnFQAXghP/ACEOe116KzjqZWD7VKh/4I89rr0Vlj6lyj7VICP+Jn+jntVeish6loQN1GbX/wAf9nNaq9FZx1IpGFmpXH0MDz2qtxWb/OHhLrtaGVfotpz01uK5DPeBuNu2UH4rzU16pkWesB7M0guPFDz016pf9dsvMQVnI+Gw83NerLFm/L7nb8yF+lTbmpr0VKXNGXzoKuO/j3/o5ua9WX+sOAyfoxVxi/8Arc1XqkDFsJNitTEfoYc9W6kpW0T6LNGT8HH9PNV6solpz7qup+hhz1ersNGx91h9RHNV6u2Q2056t1jOuvPVusZVr81XqxAXNv7+er1dlTz1ergdvYHvzVbridDY89Xq7231tzVeriQQNOerdYtvs5qt11bXmq9XW0Hvz1eru2lzz1erGV1B8fbz1erzKALnnq9XFlP089W64FdOar1cNpP089Xq9tPPVuutl+3PV6utp781Xq62n7+er1e2+3mq9Xgh56vV3s56t14J4c3Xq9Yjnq1XDaf1/jz1brmEFrnnq1XKxA056vV6x8e3PV6uarfX2c9Xq5hear1dhLa89W657R489XqxkX0OnNV6uJBPx56t1wZPHla9XAoeardRmW505qt1wItzVbrhc35qK3UgHT489WqjyqG0PNxXqhzxBmVeaivVCNMNxFueivVFaPaNw9vPRW6lx2IHNxWqyhSDY89W6kQ6Er7ear1Fb9YysfT3j1GRc1MlJF98oP7OUUY9tPIEmqBcDylLBX19Vssi9jb29uL1uSBTaUQTSp6bUFVS1OKVioCDEyliDe3cgW7XPfjbqtlOtDbV/nRTKOHYJkHL+IwQqKqbCqBZH2jcLRAna1rgG+o4iDYSZ41dTpUNPAUNcqkRnX6+OUmosnqTqcOh6RYzDiS7kmESKB33lwVPxtbiK4PhpbbiVVUzV0tXLIuIYzKIaZFYBHtsvf3WPtJ8B9XfhIDwFH5FWkelajw7/NRSYhQrYVUs8ji1rMG2WI8DYDh3biE0RXJlVHCw6ohjgWK4FuLKQU8qd3bXlxWqkIBy9VqQBYc3Wq9fnq9WVCb2HNVus6+HKGrVzj3bjrfjJq9TobX4wTTlFW9Y8VHQ9KJMQoRIKurqLMoa6OUjYqSD2230twgVbpS4Fjjto9aeKk6Tw2VShLjU8WGLTy7jpt94WNgPtW8NfA8FATJpGVQKBinkrMwZjGA0XvTVc0VPGL6GSRxGn3sRfi4jQmaQA6zFWR5J6Q9Ssj4jUZRxeKSGigE9NOsjWghqIztmc+GxrBgfHw5GV08lwzxmhwynSB0UZHpxXYNnLqvg9LhwRJcPLSyVD+7JUbI7bo0GiJ4e0nU8bs0EKE0zdGEmrBkvY/Hg5BoGRTVURbnJ4+DTZrAItp14+KaNOcI9wX+rjtVrODz1ariRfnq9XGwtytWrkoHjz1arnt15qt1kC89XqyAc9Wq5WsOarddaW56vV1Y2056vV125utVytp25avV74eznq9XYHt56tVzsOer1dj481Xq75uvV12781Xq4X01/Lnq9XYtfnq3Xdrjnq1Xjroeer1dkc1W64W5qt1xPNV6utObr1dc3Wq9z1ar3x5uvV1z1ersc9Xq98eer1e56vV1z1ero89Xq6PPVuuB0056vVxPw56tV0eer1dX0156vV4m3PV6uJ56vVxN+er1cb89Xq656vV7nq9Xuer1dXHfnq9Xu/PV6uJAvz1ergwBGmnN16uBHNV6sZXm69WIrzVbrGV56vViOg56vVw366a256t1y3+3m61XRKsLMLg81XqiSUcEgJX3T+XPV6mmfDpQLj3vo5qt0zyUzodNDz1erAJZY9JBuA+/nq9XMPE/Y6nwPPV6uDx83WqwMhGvPV6sWq89Xq63e3nq9XTKD256vVjBK89Xqyhx4c9XqyKwPbm61WQNfnq9XiD4Hnq9XG/iebr1dEi1hz1ar27283Xq46Hvz1err6Oer1d89Xq5buar1dA25uvV6/PV6vfDnq9Xu+nPV6uXb6Oer1cgbac1Xq98Dpzderu1+er1cubr1d/Hmq1XMW7c9Xq5jm69XfPV6o89QsYsO/N16mt3Lks39g5avU00kGM5rrThOWFIQaS1J0VfaFP7e/s5fZtqu2hyyrkvB8oUhSiXzJ3H6SYj3j7QPYONEk1eIpVu4CW+jmq3UVjcc9Wq8thf46c3Xqwsfet256vVLj2gC/fvz1arKzDsfH7uar1d7tbDXnq9ThDoAQNOWqtOMbdh3v9/LVqpSkD7X8fz56tVyjuRYAi3PVus4YHQa/Vz1aqZH8Obr1TFGhYc3Wqz3J+7mq3WVDpYd/wBfu5Wt0hMbzrFAxpcJCzyro0neJD42I+2R8NPaeGjFop3E4DnZRe7cpawGJoOp6ioqpmqaqRpZH7sx1+geAHsA04K22ktCE0HFuFwya4qOKKarIOerVZAB35ut1zHw5qtV3z1eru/N1usgJ5qvVy56tV3z1er3NV6uQHPVuuwObrdcwLDTnq1XfPVqu+er1e5qt13z1brl35qvV7fYc3WqxNLz1erA0nN1qo0lQqjnq9TNVYkqA2PPVuk7UV0spOthzdbqAST35ut1xJtz1eqPJMiD3jz0VWaa564nROXiqzTa8jMbty9VrAWtzdarCz83XqjvL4c1XqhvN7Oer0VDeUnXmqtUVnJPPV6o7yAD2356vVGZydBz1erAQSdupJ8Obr1Bp1U6xdLOiGE/zjqxjdPhCMCYqdj5lVN7BBTJeRyfDS3tI56vVVN1k/E0znmLzsE6BYUMv0Ruv8zxFUmrpB/iip9YoAfDcXYewc9Wqrdx/F8dzbj82ac3Vs+KYlUEtJU1MrSyG51AZydq/wCqtl9g56tVFVbAKO/NVupEcJPu2/v5qvVKWK2pHNVup0FOT75F7/D8+ardS1Tx76fVzVbr3li+8/D+/nq3WRYlDX789XqcESw+P0c1W6yBbak6/wAPjf289Xq5kKFAHj+fNVuo92vubT2fr481Xq8z+7b+/wDU89XqhsbXHbmq3XYJY6am3bm69U2Ccqu1xcEd/Z7OUIp5Cop1Ro0UG4t3Ovj8eNUvFMeM1zmkajpWAMlg/wBAN7fWe/PRVppEspU3bW/3fTfjtN7KxKks83lwi5PN7Ka27KVMlJLhtNepazygCx0uB3NvZxOTqoyQnuxJ401maz2Y2I+PNxXpFR3qY7+HNxWtQrpJopZArmwN/jf4c2BVCsU+ZhrPnMSRVNxFFHH/AMgrrb6zxVRGrE1Epom2+7z1Vp3iXYfeF+30c1VqnAe081Xqyq2tl1t4c9W652ZzZhaw+/289Xq4x+61jYeHw5qtVLQDunbX6+er1d+XIVa5uAB+p5uvVClFhZh39h56tV5Ywq2Jt9I5utV4iLyjoQLX/v56vVFAEp8ware/s+/m61UylwbEsXkEWF0slSddUHuj/iTn3RzRIFboQML6WzysGx2qWBdLxU4u3xu7afcOMFzoq0UJWF4Hl/L0VsGpVV+xkb3pD8d7a/dxgqJr0VLlrp73cg20F/jzVerF86HO2TT9e5PLVqvGSFvs6nw5utVGlilkta1u4/YBz1apqmqDTL+lbX9dOXiarSfrs60dINoNrfx46EU2VRQX5j6xYLhgPzVSqHX3Qbt9w8eKkt0wV0XHM3X2qnZkwSIjQgPIdfpsOLEt9NJyugNx3PGP47IWxKpdwf3QSF+7ikJApkqJpGy1rMb3+/l6pUCWtF9xJv8AHnq9Walo8UxFwlJEWv205qa3FCdlzo5juMMHqFax8FHs9vKTVgJoUkyb08yFGJs1V8FPINfLU+ZL9SLc3+7lJJpyAKTeLddsvYUhp8k4V5jL2nqzp9IjX9p54CtTQL5l6mZ1zWSuMYhIYv8AimM+XGP+BW3LxVJmkOhuCQOerVZY1JYXueer1TEhIIue/PVus+xEFvtE+HPV6uwjeOh9nNVup8FHNNpGD2vypMVYCadYcFk2gy6A+HGyungin2iwWO/vL4eNuNFVOBIFZUpxG7EAIPzvytXrsiAXVdSe5PNV6uS2UXPxsBz1eqUXklfbH7u3Q+089XqlUdG8r3c6Ed2Nhfmq9Ut28hCBZ1GgsO55qtUyV0m9woO0nuL3seWrdRyDIREpLE+A1J+rnq3SjgyviDFKiv2UMNwFaY7SfoX7TfdymqrRT/Vx5dacOGnr5AAoVF8pDb2Gxcj6Bykk9VWgedPFJhmZ5wFoII8LhPfaNrkfF23SH8uUKgOurhJPVTxR5Ko4pPPrpXmkOpINr/Sxu5+/jZc6KcDY40qaTD6Oh/3jiWP4qNfrY68ZKiaeAA2VMA5WrV6olpqCL5nEZUpo/wDHKwUfVfU82BNeJimX+tOF1I24LTVeJtewMMRji/6KyCxF/Zx3TG3Cmtc7MaSuJVuc6uX5UImGgm2yCMySaf8AHr6D6hx0aRTR1GnvKXSevxzGY3rqKorWuC3nK7sL+2/ujlVLMYVsIAONGOoOgmNGUGVYaCFey3ubf8RXtp7eJoUdtP60p2Usabo5g9ENs7PUXI0Y7VJ/4iOOBFMlyaVuHZHpKM+XTwKgA8Bb8+OUyVTSopsAjj1t9n9nb6ebqk06rh0UYJPgCfu56tVn3QQDW3b23P081XqiS1sSk/vAdr9v7ebr1NsuIsSdhNh4AaX9vPVum75mVTe5se3c83WqhySTsl1BsB2+PPVuoUm5l/Tt8LX9v7Oer1RpJI7Frkgaac9W6hNUK1yNNAf1/bzcV6octUinVr2/L289XqRuO5vwHAozNilbFB30Zxu+HujU82BWqBfHPUHl+jHl4NDLVvrr9hPvOvLRVqBzHOuOdcXLR0kq0UbXsIhdrHwLHXlordBRX4niOKyebiE7zO3i7k/x5avVA3BXs4+rnqrSSpjtxsm/i44oOyk/GlJTBmDMdQCdeJ6fFZwbXt4/w5WnBXhHI32B+z6+aq0VLio3NlkcC/ew+7lCacAqQlLEgA2k/HlZq0VKVbfun4aeHK1eK6YOTax0tzVbrDskPYXt8Dz1erxicP8AZHPVqsVhfX+Fuer1e2xD6eerdSY0bfcEgffzVbruRnFywB8e3h8eer1YQsL2FtrDTU6c3Xq80MdvgfZz01qKjuhQ2A15uq1x3yMu09z39o5qt1mUO3uuTY+F+Uq9SI4GRQRfU6X7fDmpq0U4LEGsB7p/jylWqZS0sk06U8YLu/ugDuTzVapV1GEUOB0LVFaRJISLAdr+xfp9vNgzWjhUOmp6GRPmMQskf+FFufbofE8dpqsUNHhM8pkKFIyLql7tYeJPhf2c3VZqRh2Fx1lXukpdsA7hWO63tuRz1eJil1N0+wmbDXqaeQxlB+jY6e8f3XHYX9vNkVUKNBC8T0zlJB7wNreJ+Hx4xNLBXA0byEPP9Gn9PjzU1uKzBKeFfKisqj+PKzNWiKxl76gae0/rrz1eqatRuKgDcV9o0+nmq3XItKRYHafZ3P3jmq9XmJKktf6R+zm69XAIm8sSdP4c9Xq7k2Xsikj289Xq5LFYbOxvf9Tz1erOzxgFQLW1+jnq9UeSufYAouPH2/qObitTTLPPK59ltLA8uKbr0VQrU5jkBJJuAATc+zm62KlRRMwBOl7XF/b+zlDVhU9kA8Nfyv7eVq9eDaqDrbxP8Oarde2Flv2v8Py56tVxjp1VBY38LE25ua1XIxrGAZL3tqf17c3NeriCGctGp8T2/Xw56vVz2Tm97C/bm69XShD7rMTr3J7/AFc9W6kJMqC221idD8PZbla3XmqQSLA/R4D6xz0V6a4vNLbaBb283Farg3mOdjNa1zz1arCUCCz66c3WqxNUrG3YD6u/N16ob14UW8fh+fNxXprAJJGHY+0n8u38ObrVZlglYEvYAW7c1XqyLTMCNxv4/V4c9WorP8vY+8Oer0VlFMoAEf181VorMtMUO5bAC2v0eNuVq9ZCBt906k6fH2Dmq9Xgw3X0JN7+3nq9WFk97Ua6DTtzdarso2lvH283Wq5Kpvr4c1W6yszsQrCx9p0P9vK1auUY9697A6/HnqrUarSOLElXuSba+y3hxSNlJTtqdHuFrn7v17cbNKBXBnLaoe35e3mq3UV5ESwB18bdv1PLVqsHmrvsR+t9Sfby1artalzpGup8fh9Xt5utVx2zsN5Jv4/H6+erVZflrqDe1zr8OercVLipFuQQbgEjw/Uc1W64mmBPgbd/p56tV5YFAO46Dw9vPVqspWO2qkC+mnPVqpCWVgDY3H5+znq3UtGAYhVGlgL/AK/fz1eqYFlkYKNS3gB2PNVuujQVjkL/AIwfHU+GnN1qlJhWRc2YkCtBQTTi9rLEx+q/a/w4tRbuOfakn0pKu4Q3tIFDRgfpZ6hYuRLiawYfHoS08ouQ3sRbngiayR9zbA8zQedzhlvZJ8hQu4D6Qcu0ixz5mxd5txJeOnQILewM1yPu4JGd30j71E+WFB13PlH7EgedC/g3Qro3grrJHhgqnUizVJMmo9gNgfu4Im8qYa/hnzxoOuZq+5/FHlhQsUVNhGDgSYPSQUi2t+jiRLgeHugcPUoSj7QB5CiRTil/cSfM1AqKxmmMsIZ3ufs6dr9z+3lzTYpHYn/MJT5be4Pte81z9HES6WIoN8Xpwu93YvYnUkKL/D4DhQ5Rs3Qa4tNtQhiQANNRf468J1mjZApA1dY20qDt1Nxpb42I1HC9RowTSOxCdSDYeHtNx/fxIqlYpG1tQ5F76W8CLf08SGlIpM1FQB3F7tob+Px4mJp8U0T1vvFyfiP4duNE1cCmmaqUg2HY3t/fxomnAKbpKpifc1+F9PrPGyacqFPOyjaddfbys1aoRlWw2fvflytbqM7tewFrnTnq3XgzeIsRcm/NV6se5gRY6/Hmq3XNWXuxNuer1YC8dyDz1arKJ7a+Nuer1Rnq7e6ulh3/AKOer1YzWAjYnvfR+fPV6ucZrZDtgiOvt5qt080mWcw10irFEx3D3e5P0DldVbiv/9O0qwvrwCUL65afXz1erwHN1qu+br1djXnq1XY+PN16uY5utVyHN1quQHN1qsg5uvVktrz1arIBy1arIq378tWqzKObqtZVXm61WYLbm61WVV8TzdarOF5aq1mVObrVZlT2ctWqzqnN1Wsypy1arMqe3m6rWYR25utVkEfN1qsoj5utVzEXN1qsgj5utVzMNxzdarCYdeXrVdeTzdarow83Wq4NBpz1eqO9P8ObqtQKmkuvLCvU1PSX8OWqtNs1ID4ctVabpKLxA5etU3S0Vr6c9WqbZaDTQc9XqVOVKON6gxPofbx5BimliaDTr36S+jPXygMHVDL1PiUgFkq1Hk1kd/FKmOz6ew3Hw4YAhW2i7xI2VSJ19/CAz5l1Zsa6DYgMxUabiMOrSsNei99sUukU9vC+1ubOpPWPfTyXQduFVB5v6d5pyHj02Ws6YbU4TiMJIenqoWikBHsVxqPYRccslwL2UppDS0TwHbaw1/PjtbrpaMMTdrHwv8e1+erdQ5YChsNe9gO/58pVqw+UAFFh3118fb9fNVuuvKIIZhoO36/t5Wt1xaIn7P8AHtzVerIisGva9vq+nvzdermqa+8f7L83Wq57xAAZVLsTtVR3dm+yot7Ty1VozmQMmR4bQRYbMyieXdNUTX0uRdyfgo0HBGy3pEUSOr1GgI6p5ylzXj/yNAAKaH9DEo7WGhb6+54TXLveKjgKNWG9A6zQc1TRIqU8GqRCwv8Ave0n6TwvpfScq50RWkYhUtuYm3ugeN+br1BLhcX9b8wTYlVArSQD7R7BF9o+PGttarNU1r4jWPittqN+jgW+qxjt9/GSZp8CKwrCd4IA1v8AVflatFPdJTJHq5Fza1v4jlq1SpoICzgWPb7R8D48cFNmhUy/Sh6m8sQva1xca30Nh7ePJpg0YTKtF5v6GwLs62aXWxUXADew9uLkik6qMlknBZmrzJXRyrKyo5cNc3tcFgfb2BHcd+KwYpGcaue6NdPEyNkGnExBrMTWOpqLptdLj3ImJ7kDU/TyJs0uvzDkDYKH1kx3KOs0IUkDA6ePAuaO6jMCSdw+vlKtUGeCKQeW63H7eNVak9Pl2ISedQOYH/1TYH6R2PFSHlN7DTSmwvbWI/zaiv8AMxiZR4oNrfWp0P1cOW77+kKLV2vRUmnxGnnbYjWb/Cws33Hh0h1Lmw0XKbKNtT99tOPU1XMSc1XorIHHPTXq57zzU16KyLIe3NzXorIH9nPTXorl5nNzWormsnhz016Kyh+emtRXW7npr0VyDW5qa9FZVflpr0VlVzzc1WKy7uWmtRXZN+emtxXK556a9Xd+amtV3fnpr1cgebmrRXgdear0V2Dzderle+h56a1Fe0789Xq9356a1XXbtz01uvDvzder3w56tV1+3m69XtO/PVquideerdcebrVe56t17mq9Xuer1dc1Xq9z1erq9jcdx7OerVPeHZixDDm9xrjx/u7HhY5aJVinD4UubuCnbjQhYZnGgqyEqfcc+Nrj6x3HCJxpTW0evCjhDyV0rYpopl3xMGXwIII4nBpVWQrcctXq4bVtcflz1erEVPcHnq9WJ03C/jz1erAQdPhzVerCfhz1erndSNNObrVctpHx8Tz1erKLW08Obr1dj2DTm69WWNrH4c3WqzyE7bL49uXqtcGIEZsLeHPV6okNg9/DmhXqlzue7anlq1UaYgrf2fw9vK1au6Mg3Hs5sVo1MJIOn0/3cvVabpmu53f0/dzVeroMxi+HN16ostDQ4lC1NXRrKnsI7fFT3B5sGK0RNIbF8m1dGDPhbfMR6nYxAkUf6rdn+jvxQFU0RSCYsWMVirLoykWZT8QdRy9VrgYX8eerdcPJA+1rz01quxEgtYc9W67Ki1156a9FcWiBPsPPTXqx7B489Wq8NNTzderjYHt4c3Wq5qykbR9/NV6pVPibUv2yNvKlM1uaeosUp519w3Pe3GiIq01kE282At9PK1usLK7NuQa2tf4c9Xqjiknudvj+t+ar1eGHVa97H4j+jnq9WFqeRVO63389XqxlLfaXnq9WEqo1IP3c9Xq5eQGGi89XqxGkJ0A/Pnq9XA07jQA6c9Xq8IpD+6eer1ZAjjWxt3vbnq9WbayjUHT4c1Xq5+8Ow/Lmq9XFrkEWt9Hcc9XqaJKStveKqYfBkB45IrVYfl8UH2alTf2pz0ivVganxoapOjfl+zm5FaxrH/v9XS6MPpHPYV7GpKTY0ftRRf8AIXNQK3jXMT4qPtQRn6H5qBXq7+axAfapQf8Ag+egVua5itqxq9K31MOeivTXP+YygWemk+ojnor014YmndopB9XNRXpr381g8Uf/AJB57TXprv8AmtNoTu/5B57TXprv+Z0JPc/QRz0V6a7+eoh+/b6jzUVua5fP0oAIl56K1Nd/zOIaJOPv56K9XJcXtfZP/wAnnnorc1imzSaUXapIA/1z/Tzema1NJ7G+q8GCUy1D1Mzhm2+4/b4kk6DmimKcR48KZouusRBkjqanTuQyn/mbjM0rDRqfTddQ8ghWuqNzaAFQf4HldVW7k0vMI6nYlisXmYfWmQW/wi+n0jjtJVCKelzpmBGv5w11IKjm6pUn+v8AjhYHzEJHwHNV6azr1Cxkd1Q/8Dz1emuf+cXE9N0SE/RzVbmuY6j1QsGgQ28Lnnorc1mXqMyjWnH3nmor01nXqPABd6c6/wCsebivTUiPqJh9rPC/3jmq9WVeomEE2eNx9YP189W6kJn/AAJtGDj6hz1erkM84B3ZmGvsvzVbrP8A10y6wv55t8VN+er1d/1rwBjb5gLr7D256vVIGZMCfRaldfp56vVmTHMGc3FUnx15qt1nXFMLYAR1Efw98ft56t1mFXRt9iVD3/eH9PPVqu1eMtuLLftoQeardZ7KLXOh56vVy2+Nvy56vV3Y9uer1dMoueerVcCAtr89Xq5hR3tzdermF056vV3sHcc9Xq5bbH6+ar1c7HUnnq3Xgp+nnq9Xtt/jz1erhtJ7c1W68Et256vV2E5qvVxKAd/Dmq3UZ00vbmq9UZ0N+ardYhGfZz1brKV8D4c3Wqjtz1arAx97m69WNftHnq9UeSPvpz1eqOl190crW6mINwsO/KkxVqk06ksAfDjc1aKBb1F5TxTNnTaowXCqZqpzPDK6La4RCSzWPe3ErpwmlTW2q4a70040uEVFVQKt5h4/fbgaOYgHGhQm0kbaSeRPT5mvAcFrqvEogI5GYMVN7Dt29nFozFD5wpMbMsjHGrlsuYYtBgGH0SCwhpaeNR2sFjUcP9U0GiKeKqELER9XLTVaKJ6pYox0xkeW4VZ4WvfTcCbX+Hw4X3X2+tGFt91Vf4zQYhmCsSuqov0Cqhjhdgqix+03ju8RfThOk6aPCJo9fp96q5IyjlJcqY5VGiqFnkdNynyiGI7SWte/t4aMPJSINFL7SlGRRuqLOOX6ujTEqTEKeSnkkWFZVmQoZHNkjuD9tj2Hc8NQoHYaKigjhS9o6+VDa/bSx4/TVK6jW6br3vzdVpwAvzdarsLrzVerloNOardZA+nKGrVmib2cZNXqTHILcYNOUST1w5jjw7JuG0DtbzPmJO+tvdXTiBYlQoyY4mqWa2p82JYyDqzEm9++vBAmmFVG9MWEHMvqbypg0g3pPjlFcfBJN50+heKLjBFImfuq3j1K4g9F1Px6tYmaoqKpl8sOR7vce7e1gDrf6uRG8P2ivOpBt/7mPKg/9MyVFN1PgTzvNlrd7yFlG68QLeVH4hR+fjwzYxUKSXX2GrWKZQ6B7WB1t7OC0UDajTR2kN9ePiqGojp+fFApo1OhS63PHqbrLs+HLVquOzw783Wq7KePNVua8sfNV6smy/fnor1ctg5qvV2BzVerkV005qt10VvrzVerq2mnN1quWw83Xq8RzderiF235uvVy23156tV3bnq9Xffmq3XrE89Xq8Rz1erqwvz1erqx781Xq927c9Xq7tfQc9Xq9z1er1jz1ergR4c1Xq4kc9W64nm61XHnq9Xu/PV6uteer1d356vV3z1er3fUc9Xq4ntz1ero2v9HPVuuJI56tVx18eer1ePbnq9XDnq9XV+br1ePPV6ur+3nq9XEm3PV6uPPV6uuar1ePPV6uuer1cWse/bnq9XPm69Xuer1cTp356vViBBJHs9vPVquJHPVuuDAd+er1YiPZz1erCR7ear1YSLduerdY7a89Xqxk83Xq9uPNV6uw55uvVwcRyC0ig81WqbZcMifWNrfTrz1WpmqcLlTUrcDxHPV6m688Q9o9h56vV2J420b3T8ear1eZLDcOer1R2F+erVYiSNBzderiT7eer1dFrHnq9XMMDz1armHPbm69XMSA6c9Xq5br+PPVquJPN16ut3PV6uV+br1evzVer1xzdervTnq9Xfjz1er1+er1dac9Xq5A256tVyBB08Oer1e7c9W68Pz56vVz8eer1d83Xq5gePNVquY15uvVy+nnq9UGerCe6nflor1NNRUxQRNU1LbEXUk/r35utVPy/lTFc62qanfR4WNbkWeW3w9nLExXttD5QYdQ4NSjDsMiEUYAICjv7SfaeNVeuUjkKb681Xqjs5sLaj+PN16sG8Ncj2256vVkH+EfVfm61WNmAYH49v7eer1SwxC7vbz1arlcEXtqL+Pfmq9XIH3gP283Xqcoe3b483VacYyLActValXNtB8Oer1doNwA5qt1KTQG405utVNjBI008ebr1SkvfT6+ar1NmM49heAwiTEZSGkuI0UbpJCPBEGrH8h4njqEFwwKopQQJNBPimPYtjxMdWfl6U9qdG1I8DNIPtf8RX3fbfgmYsw3irE+4UQPXRXgnAe+m9RYBRoBw7oprIo56t1kAsOerVcgCeerdZQNOer1cuerVetz1erIAObrdc+arVd89Xq9z1ervW/NVuuQtzdbrmOerVcuerVe56vV7mq9Xuerdd89Xq4FwO3PV6sDSHm61WF5Lc9XqbaisWMd7c9W6T1TiLOSI+br1NDszNc89W64Hm63WJ5FQa89WqbZ6391OWAqs01ySM5948cqlR2bx56vViL83XqjPJbtz1eqJJPbQc1XqhPKx+nmq3UZm56vVgZ7C3PV6ozOTrzderGEaQgDUnw56vUFXVvrh0g6DYcK/q1j0GGSut4qFLzV0/sEVJHeQ39rbV+PPV6qlutP4l/UrN3m4H0Jw8ZTw57r/MKkJPiUg7bkXWGmv3Fg7D2jmq1Vc1Y+JY9i0+YsyVc+JYjUkmaqqpnmmc3vdpJCW+rt8OemvVxKp4DTnq3XMRE6tp+uovz1aqWkft8PHnq3U1YrLb9f7+ardSUjIPNV6pKRk9+/6/w5qt1nK7TZdTz1brkqBbkannq9XNUt73s8dNPHnq3WVnUJZLAk/XzVerrdrc9vh489Xq97qe99J7ac1W67IYanw7fXz1ergxDXHh+X589XqxOo3HcLgc1W6xAlear1c2Pu6XJ7f383Xq5XkmvG8hFhp7L+HKEU+lWNN8+E4sVuq++1rx9z8BbjcxSuCdlSossrTL52O1CwL/AIAQXPwPs5TXOyngzGKjXU+PUGHD5fAqcIf+LH1b6fhz2gq21suhH20kauvnqpzPVOZGPieKAIpCpwq202SzMzFAT27Dl6ZJrlFFIfekNgdLdz93LRVCqnaGjdVBVQvxOp57ZVJJpzggRTuNyb+J5qvU7oNLDt+fPVusw0Fm15qvVy3m23+/nq9U2lCknXQ81W6llQNRaw8D356vVgBBXd2sfHmq9WVS247D9P8ADm69WYqWBB1HbseerVYXQRm4I9nN16sT1EUVgWsx+yW8T42Hcnnq1SgwnKGZseO6OnNNCR/lKm6aH/Cg94/lxorArYE0I+H9P8v4QQcQY4hKttH0j+qMeH0nicuE1eIpZzYmfLEEarBGv2VQADtpoNON16mU1Jdz5Z08Tqfv+jlqrU9JqRfcmLyfXtH3c9Wq4NUUjPt2so9u6/1Dx5atVilel3fo+/t+HN1qmOtxKmogSXVQNdbccAmqExQeY31Fp8PiL+YqKPFmt+tuKUt0wV0AWZuvtDAGipmNS+va4UH6fHi1LVJiui9Zi6r5ixhiPNEKG+if08VhAFMldBdVYnNO5kclmOtySTx2mZmmqSrY/aN+er1Y4xV1TbKZGcnTQc1Nepc4H00zJjjqXUoGIFrEnlSqrhNC3TdIcu5Xp1xDN9XDRoNf07jcfoQe8fu43NOaYqHV9VenGWV+XyrQtiUyn/KSDyov+QftEfdzcVUmg4zH1k6gZjQ0wqfkaY9oaUeWtvYSPeP38tFamaCycO7GZ7sx7ljcn7+brVRLM57ac1Xq72Fj9At/ZzdeqXDCRqdfp5qtVPSE22gX5qatUiOieS3cnmpqwE06xYVOTuYbB7T48oV04EGnKlwqAONC58DxoqmnAkClNHQrEoL2QW/UfTxrbTtSQKZV9z9fiTzVert5UIYAkae6B27+N+br1QTAoYs+o8fbzderC4G69gAPDvfmq9Ud52UkHQjnq9U2himnqRsAUEX97tpzxr1LiHB5JGSmnO9hY7V76/AcaKgKdCJp3rMk4lNGrylKWn7gytt/5NGp433gp0tGmlcvZZopglS02ISj91BsUn6dXI+oc3qJ6qrpA66UVBheOFdmH08WGRN3Kizn6W1k/McqVDzq2k+VOlNlCgjczVkjzyHubkX+k6sfv5QuHhVw2ONKWlpKWiXZRxLEP9UWP39+MkzToEbKkgEnlatFYauopcPi87EJUgT2uwH3Dufq5YCa0SBTdHjArH2YNSzVn+uR5UX075NSPoHHNMbab1zsrO+G5lrWCGrjpQ37lKm9reN5ZPH6BzeArRk8aVGCdKziEkclFh719Uxs0tSWkt43JfQfUOa1E16ANtGHy50VxyZB/PKqKjiAAWOP3yB49rDjXdlW2rd8BsoYMJ6cZJwUB5IDVz2AMkvvdv8AVGg/p46lATSZTpVS082GNTFTqEHsAC+Gl7ePHaYqFL5bG7W7jx8Pb9XPV6oU2xUPl2JPb2X+nmq3UcTqAfMS5HcDsTz1erC9eI12oRr4D+FuerdQJqhj7inS30ffz1eqA+9gf2/r25uvU3yt719NBe9/H+HN1qoXzUYQhmUkHsBYWPx8b83XqiVGIohI8G/h4c9FepqmxImTT3re32c3FepukrioY3CjW5Zvz17c3FboOce6pZLy/cYhiMbyA38uL320Ov2fH6eW016gVx71HUyIY8AoWlOoD1BsPp2rr955uK3QNY71Yzxj0ZE9aYUa58uH3Bb2XGvNxW6Dmaeaol86V2kc9yxJOvxPPVusO2Q6C4B+/mqtWRYFK7nNvYLc9Xq8wUDQeHs56tVDlUDUG3LVSktFJsxtih8Tx/hTHGlJTWsxY2NzpxPT4pzieNGtbX6OUNPCpAlcjvYfAfdylO1mUs6gljp+t+Uq9cri52sfv5qrV2ADpf49+er1dHeG0cn4/s5qvVwLEgHe3s56vVwd5IiBfQHUH489Wqyv5cgDoQRz1WrF5qghP1+vmq9XBmMesYvbW39Hs56vV2redYr2t25qvVnjpVYe/rfvzU1aKzQU7iTy1F9deamtxWd6E2IY/qea1VvTXD5PaTv1F9R/bzWqvaalQ4dU1cu2liZzYH3Vv+fKFQG2rhJOylRSZOxeVgHQJca7j28PC/ExeApWGVGltSdNaWwNZUmUt+7EhHx1J14lNzSoW1LDCemFdWyrSZSojLVFWZmZ+yDQklvDnkv6qotjQKWFd0TxPGcTpMEVlMh2NKSQNFBFh8SfDjvfaaTd1qpJ4X01w+HPFLgdVJvDSiL4Lc7BfwGp4qDhImkpQAYp/wAD6Q1lfjuL4XhFDJUS4Q8oqiwIVdjW19mmvG1PaQJO2rBuThSp6XDL9ZmlMPximXyEezAewGxsOOHZTRo23XzozhOX8KpMwYDRhcNrIjHK3dQzD3feOm4G30cTNuThVlJiqvs65TxDDpXxSnKNHtHmbWBKknbr7b99O3FtaSeFBodyttY3tr3/AF15qna722HunXw9vNVuuhGzEsx7c9Wqkgxg9r6aa+3281W6yG17gmxNhbnq3XnbyQA19e3xH1ezm69XBpzv8CCPHtz1arDJKxKgH6h7Oer1e89wQX1t/Dm61WJpfAE2P6nnq9WP7ShQQBf9Tbvy1aqDOjEeWNLXGmv325aqU60tMsA2N+9qb978qTVwIqTaNT+WnflavXbR6gEm45Wt1nVUK+6O/wDH2ePNVuvBJN50vp2JOp8earVZflQoDue+v9nN16Kxt5Sfo0F7XP1n4+HN1qsLykG8S6C33/Vy1VrEVZ7lyQD99ubrdcSYgCxsbWHPV6sLzxx6oL99L/Vry0VqajNV3Fi2ml7c3FamvLNIyhhcjmq1WdZJL7h4c1XqxlKh77O5/XTm69XI0pLFD9r2j9dOerdcoKWNB2v9Hw56vVLESI2ouD38NearddrHGlxftbw5qt1xDMvstzderk0jObdj9H7eerVZIyAe2nKmrCsj7XewN7X+7latXIAutwtybD2c1Wq7WI6lgNTzderKwRB+kN7+z4c9XqgvURJ25atU2PiAWQ7b2Pb6/ZzcVTVWIVkrMN2ltfiObiqzUmCWWeULra9zblorU1NxyJ6epgrF08wKVI9nbjgpk4Gug0pTuNvGjSkVxCyvorWv3/tPNVasq07Nfx8O3Yc3Xq5rRs4BBtbtz01qKnRUHi5N76i2nPTW4pwioQLFl0N7knnprcVkeNUttHYaAW1t7eemvVwYpfQncnc+329/z56tVFd93ukWOnhpzdUmo4gklN1F+4Jt7OWiqTU+mwyaRdxU6DSw/j9fLBJNUKwKUVBlmpqdWUAEHvxUlhSqTKfSmlVh2S3Lj5ho1A7ka+HhfitFpO00kXdgbBQi4Vk3K0QBrGeZjoQvujtoPd8Rw2btEDbjRWu7WdmFChlvC8p4TP5lJQKZT2LjcB2Gl79/v4fMsobOAFE7rq17SaFyjzTVlBEpVAOwAABt31+PjwRoXRAtFK2lxBsQUGql7akKL3PiLm3DhBmidYin6CzEr7w003nv8bDi4UgNTkijQqXcAjXQ6+HcHlqaqSWYszoPDwW5/PTnq1WFnkIZrfZHYm38PDlDVxSQxasK7gz6/aYdh8Lez+jiJZpegUE+PYjCpaNyPYQfb42Hx4SOqo5bTQO41iqxbuygDva+ncfDhItdHKE0HFbisZYhbC2tvo+jx4XKXRglNIzEcVD3Ya6gD+j4cRqXSsIpGVWKFgQ3Ynx7/rfiQqpQE0x1FcTck6/R/A8ZJp0Cmx6l2JH19tCB24zNXioMkxADNa9/1tytXisAdib30vf+/latFR5AL+3tqe/NVasJLr9og/Vz1erGVLaswBtr481XqxmeFF94g/H281XqgyVqA3B19gvz1brmjVVQCqRMx+jmq9U6my9jlY11jtfvYE89MVvSaVuFdLsxYpIYx7lhc393v2Iv7eV1VvTSupejwjA+ekBuNbEk3v2t7eU1VvTS0oem2XaSJZZlbQm6sLfqOU1GtxSzostYDT7Wp6dQQBt3Dx+PiBytbp1potie5GqupFyPAc9Xq//UtLHAJQvrsG456vV2LnTm61XY17+HN16uVvE83Wq5WHPVquQ7ctWq5AE83XqyAW56tVkA5utVzA8eWrVZVW/N1qsyg35uq1mVeWr1ZlU83VazqvN1qsyry1VrMq+3m61WdVv35aq1nVObrVZ1TlqrUhUvy1VrMqezm61WcR6c3WqyiPm6rWUR/Vy1erKI+bqtZVi5uvVk8rTm61WPyuWqtd+Vzdar3k83Wq4mDnq9WFoPhzdarC1Pca83XqbJKQg9uWqtQZqO+oHLVqm6Sj5atVAlo/hzdepvlo+erVScJU01crdteWFVNDXFGssIJF7jj4pNUGpwSlqRquvHAuKbKZoGeqnp66XdZ8BfLfVTAaTHaQiyGeP9NF/rQzraSMj4H6ueVDm32jbXgCnZVKXqB/BixGl8/HvTlixr4xuZcIxRlSYeOyGqsEk9gDgE+3lJW3/fD30pCwduFUpdSejfUHpRmF8q9RsHq8ExCMkeTVwtExtpeMn3ZFPtUkcUodC9lORQWS0MgO1rez4/V9HHq9UNqY97aj6vptzVbrgYmZbD7X9P9vNV6o7ROBuGtvZ+fNVuuPlqbG5t3B56tVkEdz+fb+PN16l102wFcZxZ8dqADTUl44QRo0tveex77BoPjwyt0ajPRSJ5cCKEXqbmCbLOAfyaE+XV1gBkA0Kxn7Iv4buLbhzuxHE0nYRrM9FFmwikhjDYhVrueW4UbiLDxN+4v24HKPKy4jT0kFDvWxZ7i31eFvZz1bovufsVKhMv0R3ST2MlvBb6D6+VJqtZ66FcBwODKkOk9UBLVMP3U/dQ+y/GyYFOJE027FCoige6NCB4eH5cZp+pKEF9xFr9iP4c9XqUNFDPJUIiKDput30tqDywqhpW4fSyk3l3Btb7QL248KZJoYcnUESTExqJSRZN/vD3u97EEHxHFKBTJox2RqOOdWFbHsaIeWjMASjfutY99dCPHi1NJVVZp6S+lE2Y8zNX1CrLhuEuk1TJu3I0lgUgVbXs3cg9uEeY3X5dGkbTRlZsd6qTsFWeVoMjlz3+HIqIocA0yyxm1/1HGyKvNRJUFu2vGzVxUCSAH7F+M1cVgWJlYG30crVqzMv+Hx+r6bc9W6bavDaSrW0sYOpHb9TzYMVqJpnfC66lO6jkuo/cf3hb4E6jhi3drRtxpGu3SrqrAK4xtsrYjGfaPeX7+44covEL24UWqt1J2Y04xurqHiIYe0cMgZxFIiI21lBPN16ue7Xnq9WYHx5qt1y156tV2G9vPV6swPN16sgPhz01WuQ9vPVuuwTz1erKrc9XorIGPNzWorKDpy01qKyA35uarFcxz016K75ut17nq9XfPTXq75ua9XK/PVqvDm61Xuer1e8eer1dduer1ePw5uvV6/PV6ujbm69XRNzzdarrnq1Xubr1dc1Xq9z1er3PV6vHnq1XA8tWqx83W67uRqOer1PFBj2IUDho3JH06/0H6+FTloleIwPupci4UjbjQg4XnSnqQI6pfe9q6H61Pf6uETjKmdow6eFG6HguljTVlPVoXpnDgez9o7jiaaV7ayEf4eWr1YyPHsOardYGta/e/PVqo7C5+vla3XYGvw/X289WqzC4+jl69Xf09v1789Xq7uLWHc83Wq5qdebrVSGIMepueXrVY3JCG3N16okbe9yteqVI25Rflq1WJ2DqGU6c1tr1caYam/t+r6/bzwrxqYTY7R9fL1qmuoYbte3gear1cAy+Ufae3PV6vUja38fDmxXqkSybRZe/66nm61UWswbDMXiHzaEOL2kU2cfQw7j4HjgMVUig3xXLVdhZMtvOgF7yKPs/8TQdh8RpxwGaoRFJ5oLLddQfH+7lq1WIx7T8Oer1cClhYc9Wq4EC/wAebr1YT7B+fPV6sbKB8ObrVYiyrrbm61UeR2I9zXw7ffz1eqG1PUSam1+brVco6eSIhjIbj2c3XqUdFVwLZJxr7b8ZKatNKWKaJhdSD8eN1asrSX1AH089XqwM59vfmq9XDy2caC3N1uuPyat9o35qtV38uia9uerdY2iHfuOerVcDAx156vV4QX09nPVuuXy689Wq5+Ra2tuar1deWBpz1brGRZSPjz1erHa47c1Xq7MYbTnq3XXlRjuB93PVqsRiRjYILfRz1brv5OHuVB5uvVxempV/dB5qtVFanhJuF56t175KE6kH7+ar1eGHxtqL/fz1erl8hD4k89XoqJLSiBt0pPln94Dt/wAS+Hx56vVlNCQNH/L7uer1eqaCZaZpqAiVwDZW93X2E62+nnprcUHeWM60mPYrUZZxSnbDMXpSS9HMQS6eEsLiwkQ/DUeI44RFVFL1aNXIU2sfG38eNTVoqDjNPJhOHSYilI1YIl3GOAAuQO+0GwJt4csDNeIimjLmK4Bm3CUxnAis0LHa2lnRx9qORTqrg9weWMiq0/R4LDO5jSBGa17X1Nu9vafhys1uKhyYLSTaNRhgeW1GtRScqsjUEz7kpCPHTUfceXC6rpopnqZlq+m+B0WNUUccQMkoHm06OGYKG2kaWsOOFQIp9lBJquHHMezNjFfh+O4FiJpUrH/TRPTFlV7bj5XlsP0dtNp1HC7vwCQRsoUflJSCDtqwTpziHUTAZaRJKGpemlESv7jkxs1tddWiN9D3Xsbjhs62EgFJFBRDuslKhso7VPSHylMzMT7QNPz4imvV2aZRceYf+QebmtV15JJ92YD6Qeer1d+XLf3Zx955qvVkEdWV2icWPx56vVzUVg08xD+fPVusgesH2vLPNVuu91Z/xWn1Hmq9Xi9Rruh0+Dc9Xq8ZZRcmA/eOer1cTMLaxOPz56t1156W99HH1c1Xq4iaG/Zh9XPVuuRmg8Gb/kHmq9XfmwXuHP3Hnq3XbTw3uZD+fNV6vLVA6rL/AB5uvVkSrkA9ycj6+aitzWZMQq0ACTkW7e8eeivTUkY3ii6CpbX/AFjzUCtzUlMx42o2rVMP+C9nPaa1NSUzTmNfs1bfeDzUVuampnLMoGtQW+kKf2c9FempCZ2zGfdZ1P8AwA5qK9NSFz1mHdqUP0xj9nNRW5rOmescuDsiP/A2/bz0VupSdQMVH26eMn4XHPRXqmJ1EqgffpE/5CPPRW6kL1CdjeSlt9D/ANnNRXqlLn+m/epXB+DA81W6yrnvD3N2hlAOnhz1eqTHnbCiwDJJ8TtH9PNVuKljN+Ck/aca+KHnq1FZhmnBG/3W30oeer1cGzDgzdp1+481W4rv+cYU/wBmdb81NerMmI4eRcTJ9/PTXq5msonGkq6/6w5atVj3wN9h1P1jm69WCRkB0IPPVqo27a1uerde3Anmq9XHyt2o05SrVliVgdp78aJpwCpRYRWf2d+ME05FQ8cw7HsyYe2C5PpZK7EqxGjhghXc7kjWw+AuTxDcE6DFKmYChNQB6auuMeXRHNl+cSBbkAxX7ezffgLVarKdlCAX7IMahSVwjJGZMmUyrmzDJqJlkFxPAyqRf2kbSPr5S2aU2oahxpS86l1J0mcKESmdahy6dvDkgzQOioGP4thmDYfJiGKzpT08YO53Pb4DxJ+A54rCBJraUlRgVXH1i6l49njzcHpoY1w0OrJE/wBqQqfdZja4B72+/gdduC75UJGrcN48aKritXSpK8GZKJoC1/ejBkXT/EV94X+jTjA6qVHrpOthddQ0sWN4cxxDCE/y0e4MyodDJH4kL+8Dr4jj2qcNhqkRTnl7KGOQ9UaHHSrNgKHf8qrlY5pFXcrsi9m23F+/sPHkPBA65ptbZUeqrmcv1lJiWFUuJ0B/QVEUbx69kIFgfo7cFiVahI40EVJ0mDQoYYf9G3Hl6bp0X283Wqy356vV4kntzVerCG974cbNWqUrEDTjJpwVyEgsQex4yavRIfVd02xvqBmDA6uplhXLsMM0FUoYip84tvTyx22MO7dxb48COa3psEd4NuwULMqtxdKKFbNtV95n9OskGKhsuVY8iKJiqS6m/wDxL4cKbXeIkeMYnoo+fyhAPhNcPQ30rzFgvqsy7W45SNspaiqqzKo3RgRRMRdxopJItfv4cH/55N0AE9VAxdoq2kqo2PqGqqfAs/4zG7CeeWrZ0BJJAYbiCe9lPf2cATqf2h86FLBlA8qY/TLsbqxheIYvMLzPIiWFh7ykhB7Lnx8dOGbEahSO6+w1bfToVG32cFlA2odTq5A46Koah7PDigU2acadN0duPimqkeXfjlVrh5duw56vV2UNteer1eCW+rnq9Xeznq1XW1u3K1uu9pHfmq3XYHK1uurc9Xq9t5uvVyK6ctWq4lfZz1arjbm69XLbpz1ersr481Xq608PbzVerwBvzdbrux9nNV6uO3nq9XtvPV6vWtz1ervaBzder20DXnq9XiLc9Wq4W9nPV6uNgeer1cduunNVuurX56vVx2689Xq6I56vV7nq9Xdrc9Xq7sD356vV1bnq9WMjw56vV0QOx56vV0QO3PV6uNuer1cSOer1cdb81Xq6+PN16uyPZz1erjYnnq1XR76c3Xq4nU35qvV1z1erie3PV6vW56t17nq1XibG3PV6ujYA/Hnq9WMjW45uvV0Q1+2nNV6urc9XqxuvN16sRAPfnq9WFl281W6wOtu+nPVusLAjTnq9WPnq9XE256vV3fnq9XA6fVz1erwYjnq9WGWCnm+2ov7Rz1appqMFR9YWv8Dz0VumSaiq6TXUD8uardRfmB2mWx9o1HPV6uW1WF1NxzVarCwPN16uFl7Hnq9XEqR256tV7zLaNz1erlu5uvV2snPV6ue8nm69XW8HU89Wq5br6g89Xq5Brc9Xq8TzderkG5qvVkvz1ervm69Xu2nPV6vc9Wq9z1erkCTrz1brktrc9Xq589Xq5Dm61WS3NV6vEhRc83Xqa6isLe5H25aK9TJX4jTYdD51QSSb7UH2mPsH9PLgTVaVeUcj1GPTR45mldkKWaKm1t8C19bfx54mK2MaHxCI4giDQC1gO1vYPZxqrVhmct7x056vU3O5t7PDnq3XDcCv3d+erVYtxNrc3Xq5xt4+HieerVcCbOOerdTO4+jm61XZJ/XTmq9Xa/asfr56tU7U/a3L1WnCO/cD9fbzdaqYm0689Xq5oDfX7uardSo9o90ffz1arOjKF0I0/Zqeemt0H2J5/wB0zUuWFSd1urVTXMCG/ZQP8sw9g90eJ4asWincTgKLnrgN4DE0igrNUPW1Mj1FTLo80pu7D2exV9irYcFbbaWhAoPLcLhk1nB49TNcwbc9XqyBuer1c+erVdg89XqyAnnq3XLnq1Xd+er1cwwHPVuuW4c9Xq5XHPVqu+er1d35qt16/PV6uYOvPVuuQJPPVquXN1qvc1Xq4FwOerdY2c83Wqws9ubr1Q5qpUF+erdMNVin7qannq9TJJNJIbseaq1YDf6uerVY2YKLnlq9UCWrC6J35uK1NNckzubnl6pUZmI5uvVhZtL83WqjPJz1eqK8tuardQ3kP9HNV6o7ub89W6jMw5uvVHd789XqwDdI4SMbifAfs56tUC3WX1D9FvT9TF+qONx09cy7osMph8xXy+wLTIboP9Zyo+PPV6qk+tH4lHV/PYmwXo9SDJWFPdfmSyz4nIp8fNt5VPcf4ASP8XPVqq9Kj5itxCbF8XnkrK2pO6WpnlaWaQnW7ySEu1z7T9HPV6uQC97WP66c1W6lRpu0HPV6uQj7DXTXU81XqyopJ1Gp8ObrdS0UE39ns5qvVNjia24+6P6Oer1SVEa/aOnNVusiD3iGGvPV6s5QAFhYW9n66c9W6xnQWP1/H+jmq3XRks1lAAHYc3Wq4nc53E6jvzVbrl9kAmwPx56vV4yKPZYeHx/geer1c/MPlgHmq9WEPrZTfQ/SOerdZNCvvfTz1erC/u6+J5Wt1yRgdFH6/wBHN16swBABGn9Pw56vVPqMWrTGYaQinuLMVF2PxJPbjPdil35gjZSZnw+WocvJMzsb99eOARTBcJ203SYUCfflJ+gctVJqOcHFwNxPN1SayLhkSG/s5uartrPHAsQAVANP1+rnq9UnY3jr481XqkpEFuT4/wAPjz1bqXZlO2/PV6ufura2vh/fz1brILkEn7uarVSIF8se9ckez4+zmq3U9lCodxsDr8fp5qvVGXyybKe/N16pSQxx2kkse+l+9u4v4c9XqyUEVbi87UmD08lXIupWJSQuv7z/AGR9Z5omNteoQsJ6X41M61GZJ0o4z73lxMHkt7Gc+6PoAJ4nLvRVgml7Q4XlXLMHmYTTxySk7S7nfLca7izAn7rcTlRVTmAruoxurqb+8VHsA/b354CqzTa9S97ICfZ8eWqtRHeVyDt+v2X79uWqtYAJ+4P1/r4c3Wq4tM0SFpDp2P6+zlgKqaT1fnHDcNBBcFvh2HFCWyaaK4oLMydaMNw1CJpQl/3VILfdxYloUnK6LrmXrtiFaWjwmIJ3/SPqfqHhxWG4pMV0BeM5qxXF5S1dUNIxvpfT7uKQAKYJmkpPWsRqbcvVab2nct7oJJ+HK16n/CspZjxxgKWFgrfvEcrNWAmhhwnoklHEMQzVUpTwju0jhR95PGyqnQinGXO3SPJa+VhEbYrOun6Jdsf1u3f6hzwxrxgUH+O9dc64irU+C+VhMB8IF/SEfGQ6/dbloqs0FNRLU4hUGrxCV55G1LSMWJP0nlqrUaKMbjfS3NV6pN9yi3hz1erEwZjp/Zz1err5ftcEW56vVLho93btfw5qa3FOsGGu+oHKFVOhM0+wYWi2Eh+rx4yVU8E07w0yRi0YAHb48bq+ypklLCi3c6211/XvzVbro1KRKFhAH6+3nq9WMOZ20N/jfnq9XCU+4WLdvu/t5qvVDNU0YtHrbm69XJairmPlIe/fw56vU4pSeVIqO3mueyrcm/0Dmq9SipMn4lWSCaqRKRG0Bmaxt7dn2j93KFQFOBJNKfD8Cy7TS+XO8tbKvuhVBRb/AAUXcj7uNknyp0JHnS+pJKynh8jDaSOlUnUt7v12F3P1niQ0rBrA2CxVMvn4hK87XuBfao+gDX8+eBitbac6engpV2Usaxj/AFRb8+/NV6s4Uk2Gp5qtxWCtq6PDU8zEJUhv2DH3j9CjU/dywBNaJA21CSuxCv8AdwOhkmvp5k36GP8AP3j9Q5fTG2m9U7BT9huTc3402ypn8tT3SkS31GRrt91uWkcB7a9BO33UJWEdFcNwxhW4kIYHJJvMxlmPxsbkflzck1qAKWMGRsOkAjj94An3impHgLE6c9FUKqW2B5EwygnMsdMg0tdgT8dR25eKZKqEmhgSBQVYBQdAoFtO405uKbmnRa1VW51P083VawSYsu4RgG7du/fnq9XFql3F2Nxrb+j7+er1YZJJWBTdtOmosCB4d+erdRHnRWG+S+vbmor1Q5sSpIyNzXPc83Femmx8bgttFtLjt+p5uK9NNs+PXH2hzcV6aapcbka6xnxsLA/rfm4rVNUtbUyaEEC3a/383XqhVVcKOMz1sqQpf7UjhR958ebr1BNmLrTkbA2aIVhrZV/cplJH/Ifbm4q0UCOO+ovG6ndHgNJHSjsHkJd/u0W/NxW4oGsXztmfH7/zSukkUknaGKjX2Ac3W6ShlA0Qa+3nq3WNQznXx5qvVmCE81VqmRwblYnQe3mqtWTy1TRR/SeerdYWQhLk+3nqrUWRwFtzdVqCzMdb9v18ebqtJlBsxo7r9j/Dj/CmeNKClu24nTXQ8YNPinNCEa9xrxs06Ky3cm4FviOUpwVISRbEW10t+3lavXbPYAageA5qt1kDCxv7O/s5qt1hMigDZ2Hhz1eqOlR4oLfDx56tTXBizi3tPbmq3WSENqg1uL81WxXIKRpbTnq3U0RlU3G/b9RytWqVSUnlx+93c3/X6OVJrYFPlPhsk7bIEaQ+FlJ/hxkqinwmaUVDlDEZwHdQl/8AEfvNvjxIp8JpYlgqpV0XTtpx+mLOvf3VsNfC5/jxAq7A2UvTZk0IOG9MoIEE0dCZCdLuC1vhbhYq8J40apsgnhQpZf6PZuxfbS4fReQJNN0lo1t4m7WHECrkcTNL0WxOAFCZH0Jy7gFN/wAabGqdJ7kGGAGVri2h26C/Ef5lStgpcLZKdpoScs5O6W0SRfy7Aq7HKz/jwlI72/wgcQuvKG1QFLW2U8EzQzRdA+qWa8u1PUvCssHCsNwSIo/kobbJT7okJGpDAW5u0zFptejVJNJMwsXHE6oiOFAzkzJub8y5lX+rk4owqQLiVe4Ajo4ROqfMzX95IlZhvYagfDg5cUEp+FR4iZo73Uj0G+l3of1Ew/HsxdVcKx+izNhVRUVMFLML0eICVUFN8yCULTgmWNiF0BHsJImru4UIKR0iJw6j1+U0tU00cQT6/EfrQY5cxTFejWe89UOEQYL1CyjmmgwvD8Riw2UHGpGhLPHX0UF9ZogoSpI9zbZu/FCx+YA1ApIMjo/dTaf2RMEEEVUTimJ1tF1CraqhpThzGoZo4ahrtELnarKlrkeIv34LEbBRMrbVhPTvIVZ10y2sPUTMFfjD0ULGjoUbyaSLaL3EMerG3iTxOtXdnCtAaqJ11Ey7gOGV0mEV00cEcLyQTXN9qMLiwH2mB8O/FqcaZOFFAxjLtfhjNIoMtMzMI5bd1BsGI7rfmyIpQFTSfWJi21je/iNb8rV65bACSx079/Dnq9WRW2jcoAHsHPVusJd9pXcTrrr+XN16uYACjctwfv1+PPV6sb/bJ22+nX7hzdarGVGzx07c9XqyRowXai7ieer1cZElv7ug72HPV6sL+49hc7vy+rm61WCnp3uWjB0uTb2DuT9Ht5uaqBTmgZjYC9727nmqvWYRMRdhoDre/t8OVq1SlRNtnv4WPw5WrVnEiBrooGh5qvVx2ysACfdPxt9HNV6uiL6OdwGnt7ctVaxu6RsdoHtve/fuebqtQzUhAb/d/Hl61UBqgsQCDuJv25aq1GkSYjTW48O3N16siUG4b3N/1009nPV6pKUm0aaMD28eercVn8qygsO1z/fzVerLGY+59t+3PV6sjakhfz56vVzjXffS5HK1auJZi1jpYjta/NVuvNYaMdddP2jnq1XlHZm156vVz+XsLjnq9WNiq3JOtu3N16oq1kSgk2NvC/NRXpritamoA93Tw/PnorU1jbE7H3bdvp5vTVdVYzVzm/gDr9HLRWprMWkmNjYAgafRz2yrV0aEyrrrbXTlJq0Vk/l6r9sH3ux9l/byuqt6azph9kAtdfbp9V/r56a9ppRYNlqrxRmjpBYqAWufb4D289qitaa6zdRqlLTrN+j8obLk3vY+HFCKSrppgSKqUyQKdo0N9NbfDlVYU6kzUlYkXRh7txfS1+NU/WVWv2tYEjxvz1ermgJXcB73f9nN16pqCX3bX0+BuOer1T1pKlx7ytfwBOg8bc9WqynCZHGvfTQfwHHAkmmisCpC5ckQeY5t30JsPr+PFYZNJC+OFR2ioqPTR27e3778UBsJpMXCqsSVZaTaQCL9hx8AUnJIpR00xG3ylA1Hf8z9N+KBSU0/UjyXG9ib6affx8UyaUNM1kJ2m17Xvr/T9PFSaYNKaCcoFWZdlyNFYXP18WpNJTSgpaqJgCSfDRTr9JI/U8MEmkZpeYRLIkitAu/2FtAL31IOo4atmi1wUKWDe7MpYDbYXN+/0D6eHrdEblK2E0ofzJz38L6ae23DAGi4inZqygQ+dGqqza23a28NT4ctNNRUOXHoF91GuTc3FtfDv8TypWKsEGmKpx4glVIAuF0bv7L37cYU5ShLdBNmHMkSSuNwupIIB7EfE/nwideo9aZoG8bzMJCzq/c2bsSbdtfC3CFx2aO22ooJMUxdp9QfH42+HfhMpc0bJRFIuornZh4g/nbt9d+JCqlQTSfq6t3HfcPp+/jJNOgUwT1JLEJp9PhxkmnAKbXmX94i+mt+Umr1BlnJPvdieVrdR3nQjcSCfjp93NVuoZr41YqCOVrdcPmZajSNWa/iB+tuerdTaXCMerbrTwk3+kn8hys1aKUdB05zDXN+mvrqNLAffymqt6aWlJ0YdIjU1c0ZUEA+8SbfAduVKqtFKWh6cYDTOvnLuUjw7adu3K6jW6XlFl7LWGUYZ6RfNkN1I190fD48pW6yCehjpXEEBTzL7bAXJHbcT2F+er1PlNVARLSiMKAujEAEHx5qvU2vWkn5ddshW4JOlrm3fm69XJBLCUlIDuwBIOoFu2vPV6uctRM9wzKGuex8eer1RxOAttGJ0KnufHnq9X//1bTLaW4BKF9esebr1cuerVchry1arlzdaru3PVqsgGvN16uYHhzdarmPZzderIBrzdVrKo8eWrVZVGnN1qsyrzdarOo8OWqtZ1Xm61WdV5aq1nCc3WqkKn38tVazqnt5utVnVOWqtSFTXlq1UhU5uq1nVOWqtZ1T28tWqyrHzdarMsfN1qsqpzdVmsoj5utVlCc3Wpr3lctWq5CPm61XflX56tV7yTzderGYdebrVYzBzdeqNLS3F+brVQmpebrVQZaOx7ctWqhSUunbm69TfLR+NuerVRloyrhzpbm69Qq4QfNo1+Atx6k5pyMdu/N1qulS3PVauL00cn2hzwMV6KD/AKi9J+nvVfL0mVOpmC0mO4e4I8qriDlb+Mb/AG42+Kkc2oBe39aoJTsqln1EfgvYTiTT5h9NeMfLSHc4wbFX3JfvsgrALi/gJB9fG/G3s8Q99PhYO2qNesHp16t9DcebLnVLL9Zg1QCVXz4j5Ugv9qGZbxyA/An6OPIuErw49B205p40BdRQOpIZfouO1uKprVQJYWuY2X3h/D+n4c9XqiNCBfS3sHj9fN16sclPVVrxYVRn9PVNsU2vYH7b2/1RywE4VomKNhlPCcKyngj4jPEBh+ExKW3G3mN+4hPiXbU/DgobSG0zwFESyXDHE0UrNWP12dsx1OMVp96Vy7exV8NtvACwHA04suKJNH6EaBApNzSmWXQ7Y10sPAD9nGaephxrF1oKCWrqmYQwLexN7nwUfFjzRwrVBHlShapqKvPWPapES4BH2n/cRR+XGq8KiiSorKmXEq7/AC9QSzfDXQD6PZxgmaUgRWcI26x0+gaDx5Wr06U0OvvC2mt+58e3a55utUqsOhkjK2uDYgFSddO318cFNGlzh1HUC0e8bm7fT/SPHjwFMGhvy5hiOy0M6AfZu9wDcWIIP7wA7+I4qTTZo4HTnBMUxnEocKwljW1tQ4jjOwbG3aKHHc9rfmOOLWECTTITrMCr7ul3Tul6XZEo8rxogqiPOrJFH253Hvbj47B7o5Ft08bhZUfShsy2GkwKU9Sg1P7PDhYRSwGm1oye/c68aIpwGojpfUduNEU5UZog17C/GSKcBrA0NiDYWPKVaa6eMkdvo5qt1AkDjTX6/HlKtXEaH3hb4f281W680ETizC/K16m+TBISTLCCjHxXTjqHFI2GKopAVtqE0FfAbMolX2jQj9h4cIviPuFFyrborlHURM21vdb2MLH8+HKHkubDRcptSNoqWo04ppmsnhz1erkBzVerIOemvVlHhzdernbnq9Xduer1c156tVzHw5qt1lW9ubmq1kHNzXq5rfx5ua0a58tNVrsfDlq9Xdjzderux5qtV1rzderly1Vr3PV6vc3Xq9z1brr4c3Xq6+nnq9Xuer1dc3Wq656q11zder3PV6vc9Xq9z1eronTnq1WMnl61XHm63Xuar1cSeVrVYydeWr1OlHjNbRuGDFreN7N9/wDTwrctErxGB93spch9SNuNL7CM4mW0VUQ48fBx9XZuEDjC2dow6RRw28F0t6eppqmHfTsGGvb+BHfiUGllZGAawHN16o7CzXH18rXq6W1xzderNa4J5uvV4Wvzders6n7+bmtVzB1seWrVZmYW05eq1je2zm69URLBtdOVr1ZXN1t4c3Xq67rb9nNV6vU51JOnxvzYr1Sr+J0B5aq021QIe45qt1wF/LN/EctWq40+gJGuvPCvVzmbcB48tWqlQNZFt4Dnq9UyOYX+jm61SVxjKVLXMarCiKeZrkrb9G3xI/dPxHHArpqkUGtbSVGHzmmr4zC99L6qfirdjx3bVKiMq9iO3389W6jutr89XqwMbX0+rm61WFlZu+o5utViEW0EnX9fHm69XiI1P0c3WqwPKo+zfnq1WMmQ6jQc3XqiSOqm7m/jzdarNS4tU0z+7ovx780UzW5ilVSYrFVLZWF/ZxOUxV5qf5h7rytbrxlkNh4c9Xq5LKRz1erIZW7nw56vVyEott2/Xz1ervzk8Rbm61XFqiIa27c1W6xGrivYc9Xq4fMIe3NV6g76l9VMq9KsBXH80tJ5ckgijSJQzu1rmwJGgHc83FWA1GBRdK31zdH6SjbEjBWmCM2kOxNy+Gi3976uM6xMU+WjtoIupf4kHTbDsFVemMclXiEh95qyApHCv+Lbf9ISdLaAd+GLbYVtpEuU1F6VfiNZNx6rOG9UhDhaJGT85CrlS4OgeIXKhh2tfmltRsraTNGGpvWt6ZanaP620sd/+LI5V++6cb7s1alBTerb041I/Q5yw25/xSsv8VHPd2a1NPdP6j+iFcP9FzbhTfTWIP425XQa9NPlN1h6Y1tlpsxYY/0V0P8AzVzWg16aUNLnbKdUAYcVopL/AOGrhP8AzPzWk1uae4scwqVf0dTC/wDxGaM/wblYrc1OWtjk1jN/oIPNRW5rL5/wP3c1FemumqApI2kn4jnor002GY0nvQ3aLuUAuV9u32j4fdzUV6azRYjHcSwuO3cdj8DzUVaaSWdcmYJnukRy7UmIUh8ymqoTaWBx2ZG7lb917c2DprcTSKyz1Iq6DGkyD1LCUmMtpTVA92nr1H70ROiy/wCJPu5Yp4itTQ009esZ8t/s31Hs+jjBFOA0G2askYjQ4k2fOmjJHiLD/SaRjaCuQfuuBokw/dfv7eOJVOBqpHRT5k3OuCZ1w963DC0M9M/l1VLLpPTSjukq9x8G7EajmyIqtCRC8GJ+6SBU/cJP2B/48pVqxB1W6jS2nx5atVWp+ITm/LJwHBcsfzCJq5ampaSmRt8iL5IsZES5QHwvblyDFLbcjVjVZFPn7KW6jw2rxGngaGeNu7BQPKVfEdgbg/HhWplWJihcm4RABI5FX8ZZxCKekoqmmlWSJ4IGWRHDKwMa2KkaEfHhukYCgIv7j50MEBV4he3bjVbrJtQ9wPu5qvVxKQ21UH6QObr1YXipSdY1/wCQRzVerC1PRnvGv3c9XqjvR0J08pfu56tVgbDqJtBGB9/PVusJwyi72I+hjz1arg2E0pOm4f8ABHnq3XA4VB/jcX/1uer1cP5SLkrM4+7+jnq9Xv5RIdBUNf6Bz1bro4RVAe7U/wDJnNV6uv5VXW/y6n/gOer1cTheIr2ljP8AwJ56vVxbC8RHcxH6iOer1Yjh+IA32xH6z/Rz1erg1JXLqYI/qfnq3XDyqkaGmH1MOer1deVN+9Skf8EOerVcdjX1pZNPZY/t56vV7t3p5R9XPV6u1mp1+0ko/wCAPPVuuXzlDpdnH0qear1ZEr8Ot/lSPpB56vVISuw9tBUAfXzVbqbHVUhOlQv/ACEOardSRPTW/wAun/IQ5qt1mSWI9pU/5CHPVus6keDr945qt1JRHOtwfu5qvVIWJ7fZH5crVqyeV7FA5qvV7yz32X5ut17bu0KHmq9XLaF/cPNV6slwD2PLV6vean0fVz0VquaPHu56t1k3LrtPPV6utCPtH6r8rXq5qHFtrH4anlTVqmxSzjs7a/E8aNWAqfHPKPe3G44wTTsVgq8TlijJd7qdPDjJp0Ck3NjWZcGpmxPDaiWmqqZvMp5YWKSowGjKV1Ujv8ex04iWsKw20o7s0czInUnrnjOCy10e7MlOagRUddLh5jNQoRSx3KFLMHJUnU8WoDygNCSR5TQeeYYSYJAPnSe619f+s2UcVxLpjj2E0VAkirFIlRTStNGkiBiwErFb66G1/Hia4CtcODSRwiKVWtu2AFtkn1+VF1wDFAadU0Itof7eOhU0YxRXeu2bYczVyYLSM6U9GWDbT9uS/wBofR2HCG5c1mBwo7tm9Anpor0uTK6tmaogr5YmF7obEaeBB119g4Waoo4ikdj2NQZVljhxHZVzqhYqlxsA03St2X6O55dKdVVJigmwvOtdRy1+Jph8cFFXbUjjW+1C3ulyPHcPD28XlsHCaThVD3kRMTx7HaGkpYCdg8qliAO9mlsov9H8OI4kxTxOFXL4P0GrcEwGiwuHE6e9PCistiLMBdh29pPByjwgCgYsaiTT62S8Sw+MQh43t4hhx+aTaajNgeJR91U/Qw5aqRUOopJ6YbpvcvoCbc3Wopveqp07yKPZY81W64fMwN9lx9/GzV6kqz7Rpxk1cVjd3B0HGDTlSsK9P2b+u8NUmXqimpocLF5jPIQ+6Qe6VjUFmWwte1vDgUzXL1ZgkJBgChBYXybElREk0H+PegrqXEkow7EMPqJvL0QytGdf+JrwMjIlI2KHsNHhzpKjiDSR6Q9Feo/QPNWJUefsOko1xGnjMUo96KRkkvZJF0Jsb29nBRYWy2FHUNo2iim+ukXKRpOw0S3rzReRnjF6+pHnzGok8tR3Kta9j4Bb68KXP7oR10bsHwCnX03ZSqa3PtFV1jLuDCU2+ygjJIRfu14ZMDUoCkd0qEmrV4nVwfp4LKBtQ50HmHx+jjgqprCIuPiqGnOnisgPHxTVSDHx2q1wMZJ5atVxaLnq1Xaxaajmq9XhGex56vV0Y+ar1dGMd+arddrHY2PK1uuzHftz1brryubrVdeXzdarxQ+zm61WPYQb89W65bPHw56vV3suLHnq9XHy/bzVer3l256vV3s056vVx2kd+er1e2+zm69XVuer1dWPNV6u7Dx7c3Xq6tzVerht56tV4rz1brjt56vVjKk89Xq7I5qvVjK356t10F56vVytpz1ervnq9XrDnq9WNl156tVxI156vVxsbc9W66INuerVY7W7jnq9XHxvz1er3PV6uu+nPV6u7eHPV6uPfnq9XEjxPN16vW56vVw7689Xq9bmq9XVtebr1dEac1Xq656vV125uvV0Qba89Xq6IPfm69XG1wb89Xqxsotp4c1WqxFfhpz1brCU156vVHIBFyPq56t1gZSDzVerHY356t1xb4c9Xq4Hvz1erx5uvVjvrbnq9XRcA89Wq4GZiDfUfHnq9UWTD6Wp1Zdh9o/o56K9TPUYDMnv0rX+jQ81FepokFTTttqUP7eaq1cQUk+wdfYe/PVqsZBQ6c9Xq8draHQ89XqxMjC9j25utVxJZe/PV6uxJfQ89Xq5hgebr1cgbDTnq1XYvfm69XYcjvzVerkH9vPV6swYduer1ZL6ac9Xq756vV6/N16u789Wq8ObrdZAx8earVchz1ermOer1dSzJCLtzdapnnq2mJA0HLV6mCvxYUswoKRDPVvokS66ntut/DjgE1omhRyd05FJIMdzXaesNmWM/Zj9gPgSPy5oq6K2BQtFyCP7+M1euSNdbHm61WKRrajnq9TYxbUdv18eerdcVNl+v283Wq6uT3789Xqyxtca/wAebrVcCLtbw1seer1S1Hx5utVzYkkbuer1dITutz1ap3gHukc3WqcYzpZtfo5uvVOUkjXU89Wq5A7I7jQ+A5qt1AxXH8MwOATYnLtLaRoo3SOfBUQasfyHjy6UFwwKopQQJNBTi2J4nmTdHiRNPRNqKRG1e/8AykSL9r/iC+77SeChizDeKsT7qD71yV4JwFcEVEQIgCqoAUAAADwAA0AHDuimsi/Hnq3WUduerVcuer1ZAdeerdcxz1arvnq9XY789Xq5g89Vq5jnqrXfPV6uxfmq3XIEjtz1brmOerVcuerVdgc9W6yAW56t1y5uq1xLW56vVjaTw56vVhLnw56vVHeYKNTz1epnqsRVdF1PPVumCeplmOp05ut1GPPVuuJNuarVRJahE7anlorU01Szs55fZVaiMebrVYGcDm69UdpLd+er1RnktzVeqI7k356t1FZvE81XqwO1u/N16o7vz1eqOoklcRRgszaAAXJP0Dnq9QA9bfU50O9PkbwdR8aU4qFLJhFCBU17+wNChtCD/ilZQO+vPVqqies34j3W7qWs2B9L4xkXB5AVLU8iy4nIh0/SVZG2G48IVH/EubrVEE8iSWqkxCtkeepqG3SzSu0kkjdyzyOS7k+0k81XqlAXO650Fh/Tz1brnHEW1sRbnq9UpKdu50H6681W6mxoLEdrHmq3XjA0hI7ez+jnq9WRaexAc2Hh/Zz1eqfFEndP6eer1S0iA19vPV6uAXcRe2h+rnq3WUizAmxv2P8AfzVerHIxAIP0/fzderEHcgEn9f7eer1cQSGsxt2sOer1SAwuBYn4n+HNVuuMzMvvAgWP089Wqilmc+32+znq3WfcAoUDt+vhzVerkLqNdbeH9PPVusu3aFFvj7fb4c9XqyshZNBa/NVuuCRrusARpp8fhz1eqSoCi/8AHmq9WBwN2mtvHlq1UeRiDtTTmq3UPbf3j3+HN16uZVbEXsear1cPLJ7aD489Xq5rCRdfD2Hnq9WZIdbga89W65FXBuO5/Z8OerVcygsR4E9v6ebrdZI1AIa1/G3NVqs6RlrsdL+PNVupkKMFDEaAkD+zmq9XBmjiv57Aey+tz8B489XqUGFZUzFjL+ZSQ+TF382f3V+pftE/QONFYFWAmhKw3pxgtIvmY2z1kh8L7UH0INT9Z4nLhOyrgUsfm/5ZT/J4TElNGBayKBp46Cw+njG2rUnKqomkYjcWv7NeWqtNbpV7dx90ad/Hl6rXV5EY7rk25atVz3zge8LD4/x9vN1WmutxajoLtUyW9tyBbjgSTVCYoPMZ6oYfhyM0Nrr+8Tb+J4qSz00yV0AmZ+uyMzpAzTOfBdB9/FqWxSVS6AXG+pmOYqWUS+SnsQ6/WeKwkCk5VQeVOISSsXdiSe5OvL03TTLWHsx5atVnocOxbGJRDh8DPu9gNr/Tz016JoW8A6MY7W03m4v5dPDfcXc2I+liQLDlSqrhNPko6Q5FulZUnFKtNNkADD63+yOV21vAUmsW65YyUalynSQYZF2DFd8tvbc6A/QOeivaqCTEcUxXHqn5nG6uaqYm5aRi1voXsObqu2mvymXU2HPVqsLgHw56t1MtZPZ4W56vV1FGxOmt+er1TEp3fRdOamtxUpMPbQD+HKzV9NOyYaANzfDjeqnAmp0dFGvvBe3t5TVTgTFOEcYZBuBA+H8OUq9To5ERbWt7Oer1cjIu4M+i2Pb48rWqwRtvjYjW1hc89XqjyzwRruJ3kewc3XqjNVySjaBtHs56vV6GGeaQIAXc9lFyT9Q156t0pafK+IPY1eylH/Hps1vggu5+7lZrdKGmy9hFMP0vmVcrdlv5Y+gou6Q/lyuNbwpa4fheLAHyESijbvsUIfvF5D9bDjJUPOnwk+VOtNlqihlM9QzSu3f90H6ban6zxsrNOhAFP8UMUC7IEVB7FAH8OMzNPRWZUZzZASfhzVbrM0CxLuqHCfDu3/II156vV6OOSRgIYGKnu8hCAfQurHlqrNPow+Wog+VQWDalkurW9m72c1W6lYblTCKSQzlUWQ+IUu5/4I6/nxzE03gKEnCKOjgRvJoROzLYNMxspPjtXv8AXy4TVCuljSUWIzaSSiBD3SFdi/Rpry8UyV0/0eE0UH7t20uTf7uXimtVKOMU8K/ZCjm6rNZzWohIZx+vhzdVmuBxGk3at3Ph4nxtz1erA+LRqCNhHh7x/b7eer1RJMdliUKgW9ueit1gkxmr0KsdO1u3189XqgSVWIVH2d1/6fHm61WAxYjL7zmw56t10tA50le37eerVczQIe7En4H489W6YcXxjKmXYTNjdfT0u3Xa7jcR3+zcn6uerVAhmD1GZEw0NHgMU+ISai6qI4/+Qm1+4csBV4oC8w+ofO+KlosKEWHRnS8a7n/5Cbloq0UC2J4/jGNymXGKuapN72dyR917c3W6Z2ZR9nt8Oer1cGbwXnq9XERs7X/ZyteqUkbuvl2uBfv8e/PVupEFMze6PHQ+GvKmrAVN2QwC/e3e/bmqvFcXkMltNPD281W6iubCw7/w5uqVBkYv9rtzdVqM6sbknt7f2c3VawnsNOWrVMLDbjinwOhI+jj3CmeNPcV13D48YNPVM97droPo43TtTIw3j7p7afw5WnKyiVY22vqPD2/SeVq9dSOqWZLt/R+3mq9WMyNYgHv+ug56K9NYXRx+k1seer1e2rcEnx56t1IjRftA6a3J5SrVPoqaaodjAhkY6ABSf4coTFOJE7KVFHlDG6j3zEIQNLvYfl34mU6kUqSypXClTRZAWQgVU5fabkRr+08RquYpam1nbQg4PkCKZwlHR+a3gWBY9+9u3C1y6jjRo3aTsFDPgnRjNleAzUrxxjtuAiX26k28OEq70DZRymzPEUM2D9B8EhhEmI16l7BtlPG0rH4XHug/TwlcvSP1o4RaD91GX6ddO8rUmUqfBqXI8uOYnLUVDSVdROyIkDxbEVYYxuLo43XJsRpwLXV2idRXHlR8xbKAgJ9tGET09+pvqjglHkjK+UhhdEjRuBRYVIJJHVdgdpipYkr3F7acI28xZbOoEqPnRq5bqUNJITQ75d/Cg6sphMeNdXsVpcsUK2LS4pXJAQCe/lkmQ2+A45/N1uHwCkhtm0DEk+VKar6Bfh+9B6eSXPudv6zzRC5jwulAiLAaA1FQRcX0JA7c13lzcGBXhob4AedA7mz8Sf0ZdJW2dJsm0QqILFHmc1b3U6HaAFH3nhozkTz2KiaL3c1ba4+yiW9WPxl+rOaKGrwXKdEtLRVVt8RVI4WsdN0KCzW+PBdbbtobIKjQauM9KxCRRdMI9eeTnw6qrcSybDQZgro3iqq6ldnhkVhZ2SnY2QyD7Q1B4NvyZGE4CgR32MxRUc5Zs6R52aaonlxilLk7Y4zH5SjwCpe1r8MUJUjopIohVMHpyzzX9F+vWA9S8vSzVYw6tj91zZnpnOyeNgNPfjJvbjzo7xMGmUjSZFDd6ns2ZBzl1sxLMXSqiqI6CaQsFmTaxJN7kdwB2Ht78SsJKUwaddIUadMi9QOoOFQrSriUmDU1gHSlBMjoO6XFj73Y6ji0t6hSXVBqR1FwXIdXP/Wjp/hU8GHTuEZsRqBPVCfaDKzCMCONHe+wam3c3442kgeLGm1kHZQL5oSCLBJY6hSVKMLAeP0cVHZTSdtFtPYbrjTvf9vEdGFcbxsNwsb9jz1eriNpYjXm61XAh2XQfr4c9XqzhHVCxPb2dx9HN1uohYtYeJ9vs5uq1mQgH3Lgk2se3189W6koDrGT4fqOardYfJV47gm40N9Pp56tVwVAouAW09v5/Hm69WdIIo7GJu4N7fDUi3s9vNV6pjNaMIO3gOx5qrViB2HeCCL37afH6+erdeMiAblvbwv2+74c1Xq4CcBTb6DY/lzVarg1WzNcX09nPRWpr15HF0FhrproPo5uq1yEKkby1xb6tfDlq9Xa0qkAeFvz5atVxCJGRZfb+t+br1eWFLX8Db6f1PPVuuxs3XUE21uear1dfYNwPq/t56vV1sJUgeF+erVd7Tf3jfm61XQARdx0voL89W65FlI+0AfD48rW64CWPYSTp43/AF7c1Xprv5yBRYa+A05uKrNcUxJWI2e74H4f3+3lorWqsMlXJLqNfDt/Dm4rczUORapjp2t9HNV6sfyEhG77RPh/E256a1pqQKK2qk+F728fDlZrcVmGHlU1X289qr2mpcVCSVa1yPr0Hw9nx56atpp1gokVrNra31jlZp0Cp8dJGdygW72HfjdORWVoQDcj6r9vv5SvVkjp7+A076fxHN1Wl5gOBVmIU9THRTGmlCoQwW5NzbaPYT7ToONlWnbW9M0kc9ZbrMKpfl6iQSOHufLbcAdNN3Yn2ntxY0sKpE6gp20lMCUCCeI62ce3W446qm0Gn2HDKiouEU9u58NfjxmKUaopzpsAleS+lh21P0a25cIJpsugU+UuXI926VgF8LcfS100nU/0U9LhWFQktvb4gW0+j6eKQ0kUmL6jWV8RwyjuIoVYjS7a/wB3FI0p2Ck5KlbTSersySs14goPwH6+HL66ropN1GJSzG7Et9fx5TVTkRTaQ8jXA7/w/bytepzoqTQNKext9fHRTJNLSipgxBVQdfZ304+KTmlJS0jEaKO1vuPYjx4+KaNPkdEV96Ugk+AHfilNJzTrT00Ua++Brr8fv8OLU0mNPcNYkdrAEWGgH3W4uSaSmnunx+OnuGHvDW/wPt4vSuKRKTNP1JnMBiC6qB3sfZxcm4pEpiacUznSsoUShbkm+viddO/HfzApj8ua5NnyKOS0KkMBbW2g/Xw5X8zFW/LTTJWZ2mLnZJbbe1+4NrnidVxShNvSXqs1yCRmaYhnJJt2I9l/p9vESn6WhikJi+ZBJu8xt1iB37n2nhat6aMUNRQd1+OBrqjaE28BpwsU5RilukPiGKBrgPofhe3t4hUulITSbmxKFQwOtj9Xbw9nGSqntNMtTjCBO40/X7+U1VbTTI2ItLdYlJ9lhys1uKxpFidW+2GE9/z5qa3FPdDknMuIyBFUr46iwH38pqFWCaWeH9G8QqGQ1kqgMC3e/blNdX00s8O6SYNFIscpMpP1fUfp5TUatFL2jyTg2GLvNKhsDYWJHsHf2crJq1Kalo46VGRFSBARYKBex8NOardZXCUhLoqjQ6HtzVepqopKydt+ws3gQoFh7Lc9Wqa5kMMpiksouxDDX6fp+rnq9TmJo56ExOQhAsRa1tdLHvzVappjpppZNnvMw1uAPD9nN16nuGn3wiaVw+1dRobfX7Tz1bplLK1S0sQuSfpI56tVJkiliSNWG34dvrJPPV6umjUsZEO42AO3TQe083XqjoAKmzAEA9u5v7Dbnq9X/9a0z48AlC+uXN1quQvzdersc3Wq5W5utVzUE9ubrVc1B5uvVk56tVzAty1VrKo5uvVmA5sVWsyr7eWrVZlXm6rWdV5atVnRfHlqrUhV5utVJVbctWqzonN1WpKJy1VqQi+HLVWpCJy1aqQqc3Vazqns5atVnVObqtZ1j5utVlEfLVWsoQ83WqyqnN1qsoTm69Nd+Xr25aqzXIR/Dnq1XPZzdervy+br1eMXPVWuJh5uvVjaHnq9UR6ex5atVHaAHw56vVDel10HN1qorUgGvPV6oclL8Obr1KvL+kRiPhxwU2aUJQ+HLU3XhHz1brvyzz1ervZzderh5SnuOWmtUnM35Kyl1AwGXK2fMLpsaw2cWemrIllT6V3C6n4gg8opIcwUK8CU7Kp09Rn4NPTrN5nx/wBPWIfyOrbc38srmaSmY97Qz/bj+Aa4HGAlbWw6h0Hb7afCwdtUT9cPSH1s6DYu+FdRcDqKEljslK74pPY0cy3RwfDW/wAOKUPhZjYeg05p4iit1WGyUjOKlSuy5NxYdr/XxZVKVfT7L1S7/wA6mivNVbUgX2JfS3jd+/FrIk0ldOFPHWbMrUdMOn9BOTDTHzKkCx3TkahbeC9vp4quXY8A9aaYR/EfSgAkgkoqBKNktNIA0h/1f3ENvvPCijWmaRP0gC3NtD+wc3VqCPNE02aMww5Ww5v0cLjzGHYv43P+qONHGq1KzO1OJocs4aAKWh/ypGgeUjx+jjajTqRSeEJDbSbX0H7eM0+KkQ04LBXHa57H8+ar1PlPF+lVgAR7T4csKqaXGFUq32yaAA+92HtuL+PHxSc0JmA07veSVgELA7dLm+jXA0U214+KboxmV8s0tLVRRRt5iElXVDutvG4NE4uNRp7RxUkRTJNXEehzohBiGIHrZjtOqQUimmoIrWDzKNrTWPfYO3+sTwJZlcY6E+tHVo3HiPpVjlaxeX6P28B5FHoNNEyblP7PDlCKuDTeyEakcbinJqO6G59g0+B4yRTgqI8d9CeNEU6DWJlAu3e/t43FWFYZI9xsB8P7ONmrzUCVLeGnG6vWIDaL/lytbrOsYP2e/NV6uXlsDfWx+B5qt1xKnseVrdYHo6eoFnUEE/T256vVg/lDRrup209h1A4ubuVt8Z86SrZSuo7RSwkiVbW8R+unDlF4lX3YUXKtyNmNclsw93hoFBWIpERG2uYGvLVWsoWw56vVlC2OnPTXq5gc3Xorvbfnq1XIDXnq9WQDw5utVytrz016soHN1quXN16uxy1armObqtd256vV38ObrVdW5atV7b48tWorojm61Xrc9Wq6sebrdcbc9W665ut11z1arrm6rXXN1qvc9Xq9z1er3PV6sbHlqrXDm63Xuer1cSeVrVYyeWr1cebrdcSeaqtYib9+brdOtFjtfQOGVi1vadfv/p4Vu2iHMRger8KWN3CkddCJhWeIam0dUNx+5vu7H6uEDrC2dokdIo6bfSulhDWUtWm6Bw1u47EfSDxDNLBWcIDr4+zm63WTaLactWq6JFgD93NV6u1sOWmtVzBFwR25avVztcccqtY5TaP3hofbz1eqMu2+vNV6uZI7jT+jnq9XMfZBHPV6uEJ/SG/PCtVMYACw5etVBqRfUey3PV6sQFltbm69WKAgCx7X54VqskzXYfXzderIhsgN7d/H283WqyxMPska89XqlrJt15avVwqYKSthNNWIJEbSxF+/s9nNgxWomgzxnKFbTM0+Bnz4h/uLmzgf6jnv9B48FA7abIikbbcxjNw6/ajYWdfpB15eIqtYyqjQ9+er1RXdV90c3XqwNvc9uerVYHsB758ebrVYWkN/cHLV6sLh2Uhu3PVqorkItwLk+3lq1UCQyv7zePN1quMbyxHzENjzVepUYfjlrRVWlvHjRTVwaVUUkUq749fr4zVqy6j489W6xF/Zz1ar3mezTnq9WLzLnvz1erH9q3j8Oer1c1QW7c1Xq7KeFuer1Ez9aMlJhXT2jzXidLFV0eG1JM0crsi2kXaPeXxJFuaUJThSy3UEqxqsvH+rXTGl6KTTT5NopDj1XMtNXw4xvekFPKgkj8jcWF7ixce8DcduBtthS7gq1GEj7Ywk8Z40IHXglAwGPHnZRP2xjKWLYjN/JqdopJAbDzBINNT4eHB00IoJvkHZSehxHJ+F421Ni0cpEqgAoyghl7gg6G4OnHliaZaUEnGlHJUdPJJFKfNRoPbsJHttY8S0ukV269OxUllnqBEV0JjBIPtsDrytbwqXFQ9NZPdkxCRb3vemPf6Ab68aM06NNcFy9kB3AhxpFB/xU0gtr2Pe/PY1uE1MGBZbhVvk8XjY38N6nX4256DW5Arn/L4YiTBjaJYeFTID9Vueg1qRShwuDH41LUuZ3VQRYLiMim/hYFuNKJFPISlVLmPGep1HAJKDNVSNgvZcUcm/1v3txHqNLe7T1U90GevUFDGGw/NtaS/YfzC/0d257Ua13KTT9VdW/VVg1DLO+Z69TGQL/MRvqe3ccsheoxVHGAkExSSpfVD6sqGV5Icy1L7zdt0cLBj7TdO/DbTRHAp6pvWd6s6J1kbGUcqb3eiiOo/4EcqUCtAUy519XnqI6g4FLgGbhQ1lMWDq38vWOSN1NxJDKhDI4PiOWSkJ2VoiaV2WPXh6lMv4TBhc0dFiS06BFlqoGaZwBoXdWBcgeNrnx42UCrRQgYR+JX1zon/0nLuFzg91/TqD4A6NoeULQNbEikhmr16dSMazPSZ1wXLNLgmM0xVZaimnlZaqG+tPVQuNsinwP2l8DxwIAwqmk0L1J+J5mBAor8lKT4+ViDCxHsDJprxruxV4NLNfxW8EihjnxnJFf58ZG6SKtiIYD/GGUe8Pb4jvzfdjprRBol2eKPHOoeN1+fpyTVVrNXxxlBL5zM/mLBIpIDqQbbSQDa3EReg0fptZHpQaL0Mepy/DBLDUx4hUVLzTpOqb40F2LKI/ciDfZEYvpqTxv8zKuqlX5IBA2z10Nvpl9fuVeiWSKzKnV5K2uIxGeXChRRIwiogtikhcqBsdbAD2k8PEsd5soHuO6asbyp+Iz6aMcwWmxKbFqnDzOgby6iikLKD2u0e5Tp4g8RlqDFPAyJpdU3rq9M9ULpm2lS//ABZHMn8U5Xu69NP9L6w/TxWkfL5ywsk/4qjb/wArAc13Zr00pKb1IdIa8j5LNGFSX/6XYhf7yOe7s17VSip+reRqw7qbGqCW/srYDf8A5P5ruzXtVPkOeMGn/wAjVQP9E0bfwbmtBr2qnFcxxTWEevstY/w5TRW9VZ1xsHUqw/4E81prc1kGNw92uPpHNaa3NY/5/SA9+aitzWUY7S63btz0V6azLjVIdN456K9NZVxamJ0Yc1FbmsoxWmOqsNDz0V6a9/NKcnRgeeivVx/mcB13jmor1YziMB7MOeit141kb6A89Ferks8ZHcc9Wq5+bCBe/PVuvGrgTQn29uer1YXr4vA89FerC2IrYAN256K9WBqxraH9tueitVwJeQa689W65iiDfaA/5B56vVITDqe/vKunjbmq3Wb5ChW14kP1c1XqxtT4YujRJ4+HPVuorUlG49yEc9Xq4/y6mH2gF/4iT/TzVbrr5SlQe7vHx8xh+3nq9WGRFTVZJF+iRubitVGMlXe0VRKP+DPNxXprJ8xikY0q5R/wQP7OagV6a4HEcaUf72OR9X9HPaRXprE2N49Gf962P0qp5rTW5qI+Z8fi/wCRgG3+oOeivTXGPOWYVN9yEf8AEBzRTW5qbFnnGh9pYz8dtuV01aacIs94gbBkjP38bIq00+U2caqS26JNfp40ZpwU/U2ZZXbWAD6CeJyaeAp4OPRvGd0W0/TxNqp2KwUG6sc1Fh5att2sbkm1728QOJFqpYlNDN066U4rnSsGHUkEtTLV3WKKMXd/FrXsAB4kmw5e0tl3aoRw40ju7tNoMcSeFWUdDemvWnJ+VcQ6b4xjVZgtBhpjrKSCn8mSbzrm6o7KViUjU2vuPfkqWFu5ao0LM44Rw6qjm6fFwvWBE0Tv1RL1T6mZiSr6qwiLEaKDyac/LJC0kSklWZluJDbUm97+AHAXnCHSsLUBpGAI6OuhJlbzbfg4n2UR0R1eGyGGKynUBSbDcPD4cCoVxoZKTRXsdo6OfEp3xBSJTIxcXN1a9zp7Bwpcxo1RSj6f5Zy3ieaab5+Hy6OI+YGkY3a2huPEE8bYQFqx2Vd5ZSnCi9+pXKmFYH1GmocIiVaPFPKqQV+yVAs1vjcaj48fcAQrCvNK1JxouD0oxfNISh96lpZBGirpdtNzW7aDtzQMCnSJNWFej/AUx/qNHjWD0fmUWFCRpJpGJHmLdIkHfaRcm/jx+2SSqk1wqE1bckqtHeS4t8SeCgGg6aYq2pp77mcDjgNMkUxGqpr6yDjk01FB5mnpvjPVrFaXBsu5hkwR6SGecqsTMs5ui2YrquxTuHge3EjiC7gkxS5lYb+4TVVnUDr5j/TfP+JZQpcXqMYpaCSSNa9WaKCYxA+cqeZFuJRtLjQngbStZJAXsoZFhvSCU7aFLpJ1wzt1CjlqqJJEioRFNUtOVNkYn3du1T7wGh9vF7K1naZiim5YQgYCJo/kFfBUwpKjaOqn7xw6NBfZWSU+730uBca8TKVpp0CakzRxxxwHD3qKaqVzaohlaGSx8NyEG1+wPGg7OFWLfGjfUWSfUVh2CiLD3rZnNIskf6SCeYqFL6XuS47kHW3DIMLJA07RI8qKO/bmNQ6KBnOXULCeoWWMF341K2KfJwzSwTgBVqUd4plutgjyKFYAiwvYacKW3RiD04UcloiCKqf9QNThkOcsRrWYEIblgpJJJG8flwJPCVmKGFv9gp09OWIy1GfsKxNAI4WkZEjNvslDfcPafZ4cWMYKFJLkSk1aLGR9kRrb6OCqgtU1YIJAGeBD9XL1qK6lpKUf7go44DVIqIY4Y9BFbj4NNEVgcrfRePimjUZmI7Ly9arA00i9l/Lnpr0VHNTIugUa/Tz1eisTYiw7x6fAnnq9FYzipB1jBH0nla9FYv5yinc0Z09h5qt11/PqcH3o2H181XorkMwULH3lZfu5qtxXf8+w0+LC3bTlq1Fc/wCeYaDYyfR7vN1qK7GOYX4yWPxB5ua1FeGMYUw0mUfTfmprcVzGKYawJWdPrPPTXq5riGHlNzTpf/iXPTWq5rXUJ/3ZLH/WHPTXqy+fTsLK6+P7w56a9Xe6K4AZT9Y56vVxQ3HvaHxF789W65MAFLHQDnq9XZUqt9Tz1argPbz1erhexO439mnPV6u7aXbQ89Xq4n4c3Xq9a/bnq1XW0duardcdpub81Xq4kC9vHnq9WM2Gh56vV0Rb6eerddDa32Tfnq9XK3t5utV6wtz1ergRzVerorz1ergVtrz1eridATzderiwvz1erht8ebr1dWtrzVerxW3N16urHmq9XVuer1dW56vVw7Wvz1eroL7Bz1erjYkXPPV6vAX056vV4jnq9XG3PV6uNuer1dk2056vVxIPbm61XX5a89Xq4lR4+PPV6uJQHTnq9WEqAdPu56vViZNeer1YWS/bmq3WAx6a89XqwspU681W6xEDsOer1cDzdbriRzVarCytfTsOer1YhEb3Y83W6ym4Hu9+brVeBbtz1arz7ZF2yqGHx156vU01GCUVQN8d4z4eznordM82GYhS6geanw/W/KxW6bCUY7W91vY2nNV6ujvXRuer1dGx+zz1ariy35uvVxK27c9Xq8r6689XqybtNObrVct3t56vVyB8Rz1erIDprz1erKpB+vmq9XYF+3N16uViO3N1qu9bXPPVuuxz1erIBz1armLc9Xqjz1Swi3c+HN16mZ5pJ2uTy9apOPiVfi9f/IsqJ51Q2jSjVU8DY9tPb93HAOmtUO2SMi4flSAVMxE9a2rykXsfELf+PjxsqmtgUILtfTvflKtXDfc37gfrbnq3XaOdhH1c9Wqxu5A01PPV6oDuvce083Xq4K3gdPhz1erIbEWA7a83WqyLo1zpbtzderGb+Z9/NVqpqj3b25avV29gPj+unPV6ulLFtdAOarVO9ObkqPhfm61TjHe/vduer1TlG33QLnnq9SExnOaiR6HL1p5lO15m/wAlER4af5Rh/hX6yOGTNqp7HYOmkLtwGsNppEJB/pDVs7tPUyCzzP8AaI/wr4Kv+qNPp4LG2ktCE0HHHC4ZNSQOP0xWUc3Wq5Dnq3WRfZz1ernzVarmO/N1asnPVWu+ar1cwL9+brdcwBz1arlbmq9XYHPVusgXnq9XK3N1qu+ar1cgp56rVzC+PPVqa7Og56tVjLezTnq3WIv7ObrVYHlCjXnq9TZU4gkY789W6YZ66SU2BsOerdQCb9+br1cObrdR5KhI/p56tTTbLUu/bty1VqGzE8tVawM1uar1YGfnq9UV2tzdbqI735qvVgY89Xqjs3N16o7N49uer1YlWSaQRxKWZjYKBck+wAc9XqLx109UPRH0605j6i4t5+LMCYsGw7bUV7nw3oDsp0voWlZbew89Wqp962fiKdc+qazYF07tkXBJAVZaKTzMQlQ6WnryAUuO6wqo/wBY89XqITFSxCd6lyzyysWkdiWeRj3Z3YlmY+JJJ56tVPWO590W+A15qt1ISBmFl1781W6lLSgi7n9f489NbqUkNgPjzVerKISfG36+znq3UxYFUXb6fjz1erk1ivwHt/jz1bqKSQ27/Dz1VqTGzWt7eerdc1lkUa666Dnq9WdLbveHbw56vVylI7D2eznq1WCQBRutp3789W6jmX/D2t483Xqx7ju17HuOer1ZUZidT4681Xqym2zTW2nPV6sSEnRT9fPVushQAbrd7eP7Oar1Zgvf428OardSAptc/T+p56vVnUXUKLjx56t14aN7ulh4eH9/PV6sdwCwFiPovz1erok3sPZ93PV6ojLddbED7/o56vVxsbDw9vPV6uXli1vHtz1ermsJc3bv+enNV6pSRj6b66c9W6whVJ3L3Pw56vV2x0Hh4Hnq9Xak9j483XqzRqB+kIuB+uv7eer1ZKCCrxCr+UwiF6mXuVjW6j6W7AfSeVJivUKeD9LscmAnxqoSkQ/7nFZ5PoLfZH1cTlzoq8UI2EZGwDBRvpKcGQHWWU73+86D6uMFRNW2U+vAkbEs4JHs8fhxut1DIeUWU3BPe3PVqsJw/cQSb3PPV6sJw19dg07Dt+z2c3WqjTYb5fvTbVA7+36zywrVI3F8y4FhSXZwxsexF/hr24+lBNNFQFANm3rXhWH7kjlWM/4UO5vy4vQzSZTlFozL1kxCuZhQLsBv7zm5+7i4NxSUqoGMVzLX4i5eqmaQnwJ0H0Dj8UyTNJuWrZidbA683VawwCrrJPLo42lY+ABPN1qhBy90nzdmJ7mLyo/Hd3+v2crNW00vjkrpnkciTNOIJUVC6mGE+Y1/oXQfWeVkmnIApsxDrXhuERGjyThccAHaao99vpCD3R9d+biqT0UD2P56zPmebfjdZLOo7Jusg+hVsOW2VXbSWLNbsB9HPVWpEZ3aW7+PPV6s7AqSq6c1W68Infw7356vVlWkBse/NVanJMOlez2vp25Uqq+mnODDFQHzBr8ONlVOBNTY6ZEQ7Fv9Hs8eUJpwCKkRQhv8mL8rVqlLE0Yu2h/P6Bz1erwC7NoGuut+er1c1QygMTtCjtzVeqdFTrInusAB7eer1RKgoosil7HQntz1eqEkdZVv5MCFz2CqpJ+4a81WttPkGS8Vk/SYiyUSCx/TP7x+iNbt/DlNQpzSaUVLl/BaR7FJKyQ290+4pJ/1Uu5+sjmsa9FK2jwPGnUCnRKKI+CgR/eFu5+tuUKgKuEE0902UaBG8yrdpW9g9xf+TdT9Z40XDwp4NilJTUlNRrspI1jH+qAOMkzT4EVLSN3NkBJ+HK1anGHCp5HCMQpP7o95vuXmq3T5Hlzy131RWEe2VtfqjW5+/nq9U80VBFEQgeUe0/ok+4e8fv56vU3FYIntHtB9kY7fX48uATTcgU4U9NLKf0UQW/ibnjgTTZXSjpcId7fNPp7L2H3DjoTTJXSooqHDKYBmI+NhfjkU1NPkddQxaRIWI+63w5aKbmp6YnUOw8uIDbqL+H3ezm61UgVOJSiwNtPDTT2X9nNVquXkVEms0ltCLFv489Xq5LDHHZSy6c9Xq6aSmiuWkv8ARz1eqFJX0q3Cgubezx5ut1g/mBvujXv+vfnq9XMYjMVuFA1/XT481XqzHEagIWZgq/UO3fU89W6QmPdV8lZcVhieJo8q2HlxHzGv7Pd0v9fPVuKBPH/U3SxhostYe0p/x1DbV/5BXX8+bitxQKZg62dRcwKY5q400LX9ynAjFvZcanlqtFBbNUy1MjTVLmRzqSxJP3nXm63UfcW0Uc9Xq4EgX11/p56vVhNhov189Xq7SNiNOer1Z0gAuW+sc1W4qSIgr3c2v/DlZq0VIRVXV/u5qr1lMgYWGnw/p5qt1iN2+0dL/Vz1erhZAtgbDx11PPV6ozAKCoJ+ge3lqrWBkLEIOeqlYHH7p7D+Pt5aq1Gfaqk/VzdapkqqeVa5KixAFtePDZTJ205QVFMpKlxrr340RTs1MRh8T8eNU6KkbjYvu/UduVq1SqWnmqn2wruI9n8eaq9RKmaOikKSki2hAN7fC/PATWiYpsGITVMnl0ELSE6e6pbl4A21TUTspY4NkrPGMm8dKYVWxvLZb/AA68SLeQjjSxDLi+FCLSdI6qMLLjVUI/hGL/mf6OFyrscBNGqbI/xGKWuDdP8ABo2tS0jVT3Fi12+q3bhcu6J4xRki0SNgmhmwfoj1GxCl+apMIempgCQzqIlIA3d2tfThSq7TxM0cps1dEUvMM6G4TR08dXmbG6WB3Tf5URMkmouAbaA+BHESronYKWptQNpoQcvZN6f0UKU+GYTVYrUGw3yEql/+IqL/AJ8LHrkjFSgKNGrcHBKSaNN0u9PfXXqTUQ4VkHLzwbiAvytKXkNz4mx4DLnNGm9mJoRt2S4lUJFWsdL/AMEHr5nSkhxbqDitLgSMAzpiM93U9wWjRtPoJB45bi8vRqSjSn+kohI9Jx91B+5v7S3Mais9CRPv2VZ10/8Aw/fwzvTThkVZ1mzzQ4rXRgedHJXQpGX2++BArA7b9rkn268EycotUeK4e1HoTgPbiTQbXm129gw3pHTEn34UHXUX8Tz8Mb04TTYX0ZybDjc9K145oKaJYS6iwZXZbkfHlFIskf3FjV1qn5zXhb3b2LzxT1A/hVT/AKj/APhQD1mzPFPhXSyngyxh5LWjozaQj2NKy7h9C2HGlWaryCpKUjoSkCljaWLPZKj0qPyqkPq769+vfU2tlq8cxuQl73a5Ztf9diTwQ2+Utt8KTPZos4DCiVZlz9mLMUjT4xWT1THv5krN+V7cFbdulvYKDTtypzaaD+TEHJ1Nr8MQKLZqF80D7qi/h3/W/L1Sa6jklIK31trb8ubr1S1Cm303+72Dmq3RyfQzmXIeVvUZgdf1ApIKiknZ6eKSoNo6eokW0M5vpYN7uumvC+5SVIIG2n2zpUDR7/Wv6doMnZ6ouo2TqBhhmPxOZ28zeiVSH32Rr/5ORSCLaX7cLbC5mUL28KU3TRPiT60RunWOlmEk80cCDu7EWUDx78FlEFKmu63dCckZalwrDqerzNiE7CR1c+VSI6/ZbaNW2/Txkk04E0TXOGfcXznXPUVSJTRH7MUWiqD2HtNuaJmnwkCkU8Y/eP06/rpylO1Gk2AEC5I/b483WqxKyqCFH2v4/Dm4rVeaUm+3uR+t/jz0V6u1kZk3X0PsPhz0V6sbSIRuGu3t+vs5uvV1uAcFT7D39vt56vVJabdoov8AR+Y+B5qt12rlxZtNR+Xt8eer1c95WQl/A2+v6uer1dmZrE3C215qvVFaqVTex+PxvzdamsYkZgAASb+PPV6uXlyOdzH2681XqkxUbvZLHTS3081W6lGGy7SQbGx+/wDPmq9WXYhAQL9kXBJ0+7vzdarOxS43AW76e3lq1WEm13H1f28tWqwA6du556t15nKrstceBt9+vK16uI3XGuvjf4/Rz1erttg95mNr82K1XPzadWO65K/Hw5aK1NRJq3UgD9fp5uK9NNctY8gZF0N+biqzUcNUSWVvq+P189VayeXOBtsQR9HNV6ua0rBhc31vzc16KmR0jM1zr9X8eemrAU7w0DsC261xcX42TTwFT4qDsbaX40adiuxRxklxoSPD+3lK9FZfIi3e2wvcAa/A83Xq5JGyaAXHtPe/jbnq9UladGFx7vbt7fHm63U/yWU7SLm4/X481VtlOKUY1djc+HsA5WtzUuPCxKwIFyeaqs0sMsZOxDMGMxYTh8F5JTtW5Cg+JJPw4ncX3Y1HhTraS4qBV3XpJ/CizF1YwerxXEcyUdIiwAzLHE8nlhklljDPoAXMW36+Qtmm83cK0oHtqUbXJkpEuGZ6KV3qn/Da9PfSjI1Ek+M1dZmKaKraspY2CinMaxSxFtDdZIpAQR34X5VvFcXLh2RRtdZIwUbCOuap/p+juQ8PyXi2ZqVJmnpXcKpksCEva4tfw5L6L1xagDGNRi5YobBImi0iSOsoKfEYx5fmlwV3btVNtL68FwNA1VO9LGxQa/AWv9ZI47qpmKdGhCLucntqeb1VrTTNV1BVNykaaC3LhVa00lZqi/Y9/wBdeXmtxTRLIXJtbTQctNaiukRj3Hcn6OXFUNO1FhyzaP7y9gQSPo+/jopg0vsKwBXYLGtzpp/bx2mDQk4TlOZl2FfoJFrHihImmSaV1Hkqrka4Qm17Edz8Pr8eKgKTk0ooem+PTWFJRytc3ssLHUfQLW4oFMk1OHSLOM0g8rC6pidbiBrfmOPggUyabsQ6UZ5o4/M/lNXYeHkt+f08VBdMFNBNjVJjODFkrKaeHaezRMPzI8OeLgrYQaSP80jaxJ2t3BvxnXFOhFZjjscXvLJtBHf2H9fZzRdird3NRzmuEKAG3WGhPtHY/Vxov053NNdTm2KwKkHx0v8AwPGC/T4ZpKYjm9pCAjAE/H9ba8RqeJpUloCkjV5lll0JL2v4aW+niYrJpQECmaSuxOrGyOItymomrxWaPLuZ69fciKj22t9Nr8bJqwFPlB0vxOviaepmCKpBsSSfj205SatFKOm6W0MNMayWTeAbEDT6z4256a9FPtLkTA4og3lgnXU6t93s57E17AUraXCaOhp7RIBcjadtyfaTblSmtzU2OirZbeVGQjE2JXQntf6Oa0mvSKf4qdUSOCXV4tNoNhcn2+3lor01NjjgpZ1KCw8bjW3fv7eeiK3trLXOtQCZXF31AHiR2Hw05Q1amGQmBgqDcG19uvx9nK1umvEKx7BbBbEC30c1Xqd4KpIsPldRtDKAW/eGunf2c9WqZXSKSPbIQtzftc6+w9teer1ep4A2/b9nuSRr8NOar1ZIh5VbaPawtYA3N9PtaeHPV6nRHCJGoj3Brg292/8AYOer1YWw0STj5X3VOug+z9Z5uvVCqVlE5gkKgL2Jub6dtNfjzderCUhj+yQyMTfbpoP2X56vVhCQicTogUAggDv7D356tV//17ThwC0L6756tV3bm61XPm61XYHN16uYHiOWrVZeerVcwDzdarIBy1arKF8ebrVZ1Xm6rWdRy1arOq+3m6rWdFPLVqpCry1VqSi83WqkIvLVWpCr4ctVakons5atVJVeWqtSFTm6rUlV8Ty1VrOq83WqkKg8eWrVZlS/N1Wsyp7OWrVZlTm61WQIPHm61WUIfDm61XLYebrVcgnN1quYQ+HN1quWznq9XtnPVqvbObr1deXz1erE8V9ebrVYDBfnq9WB4Aeer1RHp+br1Rmp/hz1eqVhg8mpC+B5YVU0rNnHKarwTnq3Xezm69XinN16ugh5utV0V5uvVjI5utU0Zgy/gObMHly7muhgxOgmBD09TGsiG/wYaH4jXlVJC9teBjZVUHqC/CJ6SdSpZMU6V1QwGWRt0lFOC9O3jtjkHvxg/G/GIWj7cR0H8aUBYO2qw8+/hw9a+h4qMTfD5poIlIpngJmgVv3X3oCQFHgQOLmroJ+6R51RSNezGq3s0dGM6YHXy1uNUrW3OzOAWG/vr4i/t5QuaqUpTFAZieEYhHKzzo1tQT3ufq7ccCqvFB9mqsXAsEaoQWmf3Ix4lm8foHLE1qkPl7D/AOqmW5MyVNzW1bFIARclm7v9A78amK0BQy+nToZkHrBjlfh3UXqBhWRaakpp5lnxAO81RUAXihhiACsHY+824FRqAeFLy3AQG0zO0kwAPmegUZtIQQSox0dZrn1M9NWN9M6BMabMOCYvh8l/JkpK0bpbakRxMCSQPaePNqK9oim1AJ2GaAf5VrajXT9R4jj9Up+w+keRAWQFQQCbXsT7fbxwU0aEHCMMeTaxtJHZgQDYhiO9/ZxSBTBoSMBwpnEcFIBfcQEIvbwIv+9fjwqlHN9OnTzMvVDPlNkrA42FZUFAjqLrEgP6VpD22rHex8DxNcvi3TPs6zTrTfeqj21sjZdypgmRcsUWTMupsosPiESC2rEfac/FmuTyPjKjJ2mhHPRUadGZ/YRxoinJptlQ3t9/GyKcBqER4Dtp+v1cbinBWB1H2jp7eNEU5UWRDYjt+3jJFOio7jcdrf068ZIpyawuulvbxuKvUJ0b+PKRVpriApUH9nt78pVqlRwkgkaW8fp5qt1k8trX8OVrdYJIR25Q1usQis1+/wBf69uVq1TIwFB7n6vq56tVzKo3cDnq9UN8Pgk98LtPw5ZKyjEYVUgK21HfDplF0O4fx4aovSPuxpCq3B2YVGMbobSKVPx4couEObD7aL1NKRWVVv4acV0nrIqeznpr1cth56tV3s5uvVy2eHNzWq5Ac1Xq7ty9aiuwDz016uYXx5aa1XPnq1XfLV6urc3Woru3LCtRXrEcvVa656vV1z1ar1ubrUVxPN1WuJHN1uuJ5ut11zderjz1Ur3N16vc9Xq8dOer1YTy9arrnq9XR5WvVjZubrVcOWrdcSdOeqtYyb81W64E83WiaxMeerYrGdebqppzo8dr6F1KsXC9rnUfQ3f7+Fjtoh3HYer8KXIfUjroRMHzzHMRDU+9fwNlf6vBuB122WzwkdIo5buErpf0ddSVibqdw3tB0P3cRAzS6pJsRYc3Xq4j4c8K9XPsb8vWqzXHt45Va6ktt7a83Wqg/SdOVrdc2a/63156vV3dQNPotzc16sURtNoOaFepyHa447VKb6q4G0nXmjW6x6iPm61WOCwTXnhXq9OAFvY83Wq5p/k1YDTm69WZB730+PN1qs9/G9+br1d3G7238eer1cPMvJZrffz1eqBjGD4bjEH+mRgOo92QaOv1jX6uOBRFVImgrxbL2JYaGmN6iBf3kHvr8WUdx8RxwEGmyIpKmZSu+CzKf3hrxytVgKySdjb6OerVe8qx9v083Wq9tt9Hs5uvVjdQx/s5utVj8sAWItz1erC1OpY3t4ac3Wq4mGNRa3PV6sJij1JHc89Xql01XJRt7h0+PNETXqV9HiFLVAK52njBEVenAwo32fv5qt118qTrz1arh8qOx789Xq7+XIPPV6uJitqeer1Yyipp356vUy4zhVBjFFJhuJQR1MEo2vFMiujD2FGBBH08sKrRcMyelzoVjsqy4nk3CZTG29SKRE961tQlg2nt48IqhJoJOpHol6OZyyhX4DlnBKPLWJVMdqfEqGDbNA4IINgbOjdmU9weKEKCTTKpVRK8h/hf5mXNAqereNUmI4TSyxyRpSpJ5tQEPZ7kGK66E3PLKcnZhXkCNtG2rPQT6bKokLlkxXNwI62oUD2fvHjc05qNMk/4dnp0mJZMLrob+MeJSj6dGB5ua9qNMtR+Gv0Cku0TYxET/hxC/j7GTnpres0xVP4ZfRyQH5bF8cg10/TQv/FOemva6TdX+GJkEEmhzTjEZvpvip2H7OXmta6YJ/wxsPQEUOc61T4eZQxN9PZhzVW10nKr8MvMCj/Qs7C17jzMPP1fZfmjVu8imWf8N7qTF7tJm+hlH/HtFMp+i4J41FPB2mCX8OzrhAL0eYsJkAOgK1C/s56K331N9X6DPUxGrRx4jhEota3zUy/xXmwkCvF6aYJPQ56qqazQxYZNtOm3Edv8V47TWsUyVXo+9WlE5tg8E3/LvEoifquRzc1rVSdf03+rGnmamGWZ5HQahKuFjY9iBv1Hx5avaqgS9GvVTQXWXKGJ66XVYmFz2t73fmoqwXSZzBlT1B5Po5MTzHlXFaOnhIMss1KAi/Fm7D6+bAmvFcUzQ1PV6aCLEYsuYjLBKoeOVMPeRHU9irKCpHxvzZTXg5XJ83Z5hHlVuXKhSNDvwqZT9dl/jxnRSjvaT9bn+pRZIsRwmzspsr0kyn6hb+HNhFVLtC3R9aJKKOKmp2ULGke3Q6AKCBY2It2N+FZZk0epuoFKOn9Rxmry8xCjcLXAFtCp/jxj8tFK/wA7NFZ6Y4xjVR10yjg/TXBsMxPMT1FTS0NLjAjkoZ6mRm8tJ4pisZLHRAxsWsPHgpRASdWzCgO5JUAnbjVhGQsl9DfUPhuL0ubZYemfU+iaunrqCp20+D1D07MKmOnjPvUTxlbGK5t3AIPES044UsQqACaJYmMZDWRo54JXC3F1ZSDY9x8D4fDjRSaVBSeNYnqum87NeOdPYWRT95HKwa3qTWZKDp4IGkqJdo0sQgNh9HK41vCm5sL6dTTAJXCMN3YwsAPj7vPeIVvwmnRMv5GSPdh2Yl3r2AeVB/TzUq6KvoR00/0OHyJZcOzZ5OhOmJTJrp4FhzWpXRVghPSKUdLXdUKPc+E52q9LECPF2On1yflyms1buUniKUo6heoDDowmG52xFja5Pz6t91yeeCzXi0Kd8O63+rGCQQ0maq2c6EbhDJf6tpN+WLkbaaDE7KWtL6hvWNR7d2IyTAnTzKCNr/HReM96mnfyx6KeF9W/q5wk2rKeCYDxOFsB94tz3epPEVU2xHA04Qeun1GUqhq7BsPkA7k0syE/c3N94mqflz10+0/4gvVSIXxLL2H20v8ApZk1+/vzWsV78uaf6b8QzMKWbEMrxtu8Yqt/qtuU6c9rFe/LmlDSfiH0At89lipS3/FdWhP1bl57WK13Bp/i/EOyHf8A03BMTi11KtE1vzHLAg00WVCnqD8Q7pE4/T0+KQn406MP+TW47pprSafaX17dFamyyYhWQk/46Nx99ieb01SDT3F62Oi86+5j6r8HgmH/ADLzWkVvSaeaX1YdI6z/ACWZ6MA/42dP4rzUCvaVUp6P1E9Na0/6PmfDW7afNKD+fPaa1BpXUPVnKlYQIMaoZiT+7WQ2t9bc1Ar2NLKizth8ygxVdO5NrbaiM/Vo3KxXsaUEOaWGqEP3tZgb/cea016azNnGaIC6HX2A89prc1gfO826wjYWubkHsBqT7Le3mtNbmk/lXq9lXPdBLieUMUpsUpYZDDJJSSrIqyL3jYjsw9nLKbKdtaCwdlKf+tlNELsdx9vhxrTV5rkc5wm9zYDmtNbmsBzrRKNG19nN6a1NYzm9JBZTtB735vTWprwzRRBvfe/t15vTXprkM10ZG0G1+a016a82aqAfaYX56K9NR3zVRns1vr5rTW5qK+YqNzYMCTzUVuaw/wA6oW1ZhfXx8OeivTXhjWHm/vjlYrc1yGK0b/ZYG/KxVqkQ1tK5FmF+UIq1KSgrIVsVYcTmnhS6wzEKYatY9uIiaUilI1XQyx2Ui/Exp0U84VRVJnpRIm2Gb3VbwJuCRf2i44VrVjRkkQJNW8+kTL/8vxDGMXq4is9JDDTpuFiocAsR/wASH3jkuZXbm3aAIgnE1E1473yyrpNHQaqc6X0HbgioroN+sOVcPz105xHD69A89LE9RSyEe/HIgv7p72bxHGnEBxJSdhq6TBqibOGXaipqqjE8Lp5JUpojNUeXEzrGGO3fIQLIm7S55CjlupKlJSCQNvVUp21wFoBUcT76LRnPDaY4maiJAWqYUdmt++p2k3+i3CZ0Uftmk2IaOnM0NMWd1IuwPa+thx63FbfOFFP6zV82IVweIlqel3x3J3XLCzst/C/EritSqVsp0ppGYZTw4JlWaqhUNV1CjYwFzuc2V1PiV4nmTSvZQoZWqM39MstVM2TcVqsPqZgzlaaTb5rIguX73GtxyuuTWikVK6a+oT1KT4skWM5zr5onElkYx2JXUKoKXsB48PLYa1gSfbRVceBBMD2UZbEuvHVHCMsy4tXYxJI0ez3nijJFzrf3eCFxvSMJoPtr1mDQBY/60+smC/pZa2k2ytaKJ6KJmPgBpY3Pc27cLNR4GjTux0UYLA/VF1UwHEqHM2EyUkdUiq6E0wt762ZWUGzKwNiD+zh6lrjNExcjCKID1QxCsz48mP45Ir1FXUV9WUUBUSZ5QT5aDRBrp7OR1OlxXnUsJGptPlQ/dLK3F6DEZ6afdLtEP+UYk6X92/ivwPDfLUgpPnQdzZZSU+VHVwPHMUqo44bXOgABJ+A4eKwoIjGhvw2PZ5dFcvKbb/h7fr4kImnRhRnulPp2zP1TDpgVO0pgjaVgAL7R4+8QNToNdToOLLe0cuSe7jDaThSS4u0WoGraeAo12bPTrnvLnR3D6/B6mq+bkgEFoZZBLCrn3FmQGx3i43DVex4JXcpUEagSVcf0oLN5gFOeIAJ8sR11W91O6PY3kPFJaDMVOYKyIAkEHxF7agcCjtuWzpWINDJp5Lg1IMiiadX8mUuZcvvmJov0+GR2kCABniJ1Zrakp7fEfRwOvt8eij63djDpol+A1NbS4/SgB4qSCZDGoJF0DDczEa+8t9PZwuSqKOFJkUc6i9c3SPLEf8hxGaSH5Z5Y4gYppP0UbWBLAX+A8eCBD5I2UHl2xnbSqwL8QT081lT8tiGMfJEsVtPSVK3Nr2+wR24rDp4g0mNuemhmw/1S9D8e2fybMFNU7xcbBKNP+CQccDw66YLChS5PUPA5UEkTh1YAghu9+xFxxek0gIiojZ/wYnQn7xxQDTVcR1AwQmxZvy/p45NUrn/XrAT3dh/wPLVqvHOeXifent9Knnpr1cGzbl1v+RhPuPPTXq4HMmX27VUf1nnpr1dfzrA31FRF/wAhDmq9XE4hhEl7TRH/AIMc9XqxtJhz9nQ39jD+nnq3WBlom7Mv/IQ56t1HNNSnsfz56tVHakhtf9vN16o7UkR8SOar1YmpIz+8eerVR2o0HaQ89XqxmjP/ABZz1erg1FKTpLzderC1FVDtLz1emuJp8RU+7N+Z5utVw2YwmqTEf8EeeivV0ZsfT7Mx/wCQz/Tz0V6uf8xzKmizN/yF4c9Wq6XGMzxCyO2mmjc1W6y/1mzQuhZiPjY81FerkubsxRn7J9n2RysV6uS53xqIAeWPd9qX/bz0V6sv+cPE1N2gX/kE/wBPPRXq4L1Dqx3iA+o/dz0V6uR6jSE+9Ctv+CHPRW65p1JAFnhX6ieer1ZF6kQd2iAN9bMf6OeivV3/AJw6Im7RW1vo33+HPRXqmr1Dwtvto2njuHNxWqkJ1BwY6EMPrHPRXqzpnrBG7lh7dB+w89XqzJnTA2bV2A/4j/bz1erL/W3AX0M1v+BPPVqsgzPgTf8AIwo+o/0c9Xq5f1hwUi8dSn3256vVlTGsKc2E8f8AyEOer1Zf5jhpNhUR/wDIY/p56vVzSspXFklQ+H2x/Tz1erMJI76MD9Y5ua9XvdtpzU16sZdjJ5YF/iOemt12A1+3fnq1XrNe/wCznq9XHW1/489Xq4bxf+PPV6vEra9+emvV61jzdergWUHbf481Xq70783Xq6uLX56tVwVlKkr4c3Xq6vbTuD256vV46Cw789WqxXB0BF+erddMvgPz56tVhC7tRz1brGy66c9Xqjsnfmq3WB4/Ec1W6jkeHPVuuBsO/PVqvWDDm69WJhzderrW/PV6uJ5uvV0eerVeuRp4c9Xq7S9wfptz1erDPTU1UCs8Yb4+P389XqZZ8CsD8lJb/VfUfUeVit0yVNJUU5vNGU+I1X7+Vr1RtbWPb289Xq9Y9115uvVw8eerVe18Neer1eDWOvfnq9Xe7XTnq9WRWPhz1erMpvzderMp56tVzBPjz1erILHQc3Xq5gDw56vV3YAa89XqbKuvVP0cRufbywFepknqkgjapqXCoouzMdAOWrVJugjxzqBVmgwdWpcOBtLOwILe0D6uw+/l9lV20ZDK2WsJyzh60WGRgXHvuftOe12P7O3GSZq8RStL6/Rr/dz1brmxDC5A156vVjv7L6c9W67jYgE+Hs56vVikN738dOerVQi2h/Uc3Xq5R3A8ObrVcrajd9Fuer1ZY2P2jzdarhuO/Tw56vU4gaa21tzdarzkA6aX56tVwXR9e/PVuniG23Xnq1WOvxjD8HpTVVsvlqTtXQlmbwVEGrn4DlkpKzAqqiEiTSAxTGcTx0eVODTUv/FQP6ST4zOvYf6i/WeCZmzCcV4nooheuirBPtqEkaogjjAVVFgALAD4Dw4e0T1lA56t1lA9nN1quQF+ar1ZAtjzdernz1arvmq3XIX8OerdZB256q13zderkLnXmq3WTXnq9XIc9Wq5A689VqyA+B56tVy56tVyBtz1brlvFuer1cTJYc9WqxmS/N16sLyKO55uvU3VFdHENTzVbphqMReTRNBz1bptZyb3NzzdergebrdYJJkTnq1UCWpc6DTlgKrNQi19TzdarEzc9XqwM/s56vVHZvAc9XqjO/PV6o7NfTnq9WBjbnq9WBzz1erjHFNUSLFApZm7AC5P0Dnq9RbOtfqw6A9AhNQ54xpa3Go1JXCMNKz1ZbwWXafLgB9sjAj/AAnm69VOHXL8Qzr11cFRgGSplyTgEt18nDnPzsqeyevNn18ViCD4nnq1RElpUR3nclnkO53Y7nY+JZzcsfaSb81NeqUgP8O3PVupsUDNr/H+nmq9TklMACo727ePNTW6mJGo0W3381VqyLGqkA+H6/XzVerJsF76256vV3vYdtB2/o5uvVmUAJvGrePbnq1XT7zc3tfsO/PV6oDAK9x2+/m69UjcSLDT6+er1ZFsI9zeH3/Rz1erKjbXAOgIPPV6udU7AgfZIOv189XqiDYfpAtqfz56tViOnbX483W64hgSO/1c1XqzALtH66c9Xqy2uNrnX6eer1clG1u30Dmq3WbZ7mmoPhz1brlDrqOar1ZlKbL21Hf+zmq3XlI26eJ18e3PV6o8xItYm3tJ/hzderIGX289Xq5Cy+8R4ePN1quEa7iSttQTzVbrwH7xPbS/PVusrMgsq+y36nnq1XKALcqDp4+PNVuu3JYGw0PPV6sd9b356vVheRFYAnW1wPH7u/PVqlZhGTsy4ym6mpvIibTzJ/d07kqv2ifq42VgVuhdwLpbgdFabGi1c977WJWMf8Aup+s8ZKya9QjpDT0lOsFDTrTxKLBUQKPpsOM1usPmVIAWEHxGlrc1W6imjrpDaY7R7B7PgOaitzXQwxgu3Vj3+HPRXprN/LpUOgPb225uK9NN1dWUmGoXqnVQAb63J07acsEzsqpVFA/mzrHhuCRnayJbsWb+A4pSzNMFyitZu9RNVUlkoSZe9jqq/d3I4vS0BSZS5ovePdSMwYwzCpqCFP7qGw+visJimNVB7PikkmoOpPc68epumuSqaQgC7E+zm61SiwXJGacwyKlHSuA5FmK/rpys1uKEyHpbljLEQrM9YnFGdT5Qa7n4BBryk1fTFc6jqnknLKGDJeF/MONBLUDYv0hF1P1nm4rUxsoMsx9Us45jBirqtooWveGD9GlvZZe/1nlqoTNB60kkg2jueWqte+WDWLtc37Dmq1XP5STdtPbnq9Wf5UA2t4c9W6mxU99F0/jzVeqdHQSMdwU6+3lZq+mnOmwlGIEhtf2H7uNlVOhFPMNFBGLKo8e/G5pwCKxlVLX7/r7Oaq1SEgDkBRob/wAeer1ZTFCiWkaw9o5qvVxWoVNIwBbnq1XBgZCZGB7XJ7Dnq3XF3iUe82vsGvPV6sMYq66YU9JGzMxFlUFifu5qvbaEPCOn+NTw+biLrSL3Ic3a3xVe318TlwDZSgNk7aUcOAZPw77Zavn8EFz/AMmp2+s8ZKyaeCAKdo6THJ0MVBClBA2ltFNvaQnvH6zzQPTV46Kz02UKJX82vdpydSPsrf6BqfrPN66popT09NT0i7KWNYx7FAH8ONkzTgEVJVGc2UX5qrV2Al9u65/wqNx/Lnor007U2HTSkbIrfGQ/8yr/AE89WqfUoIolvVsCBqQSEUfUO/389XqwSZmwunvT00tz22wgKPrI1P38voJpsrAqCuMTSMTToqXvdjqfvPLaKr3lZ0m80/6Q5c/Fr/l246E00VTTpTSIACgA+rjkU1qp2jmlNip/PQ8tFVmpiTbRbdfsP1HN1WnKOr2CwBNrfD9Seer1OsFfIo0ABA7/AEePPVqpyYnVaXNvZz1erMcQqrkbiLad/Zz1arGKyX95iToOer1chLJJ49z42vzVerp3VfdJuf1+vm63TXV4rQ0MJmr5Vhj196Rgo/Pvz1eoM8Z635GwcFIp3rpB4QDT62aw+7nqtFBJjfqLzBVFo8ApIqVTcBpLyP8AnpzdWiggxvPGbcxOTjFfNKp/c3lVH/ArYW56rRSUDqPr/bz1erE7hh8Pbfnq9WO7uDbtzderkI7DU3tz1erKI3I+nnq3XXkE9+3PV6K6KRoLnU/Dmq3XakWBOtx256t1mVWY2A5WrVkESqQFFyfHnq3XbLYlSdfb7OardZNvul27D+PPVuuIYup3dvgLc9Wqwubm2l/Zz1VrExBuB9fN1qsHvIHY6aX5aqVgdWPjbnq1ThPgmIU+DxY3IoCTbzCGB9/YbG3ha+nLVqgwq6zEgzNUDy2a5tbigUkJNOlLQNXuiNIVZhqSBYc0cKuBNco/nKGr+UiZZrnspJ/Lw5Q41cYUs6KjnqZFBG0aBmbsL+Px4nilE0o8c/l6QChy3G4LBUXuWkP7zufAE9h25okCrAE0t8m9HYqmNavF4Hq5WIO3XYD7LDvwievYwTQjYy8qxVR8+m/ow635mwfFqrLGVTS0uCQw1ldUSoIfl4JGCKzGS3ukkE/fwDXOcNtkSSZwEVI9pkbigYAEY40suo/pQr+jmdazJ3UfMVAtRRCLeaGcVCsJI1lUo6e6w2t7e9+NtX/fiQkjzq7+Xi3MFQPlSaoMs9LcNkC0dDVYzMDoXuqH6h4ceU6riYpIllPATQ15GyX1FxGoelyXg8NF8w4ZQkAZ10tozAk8JHb1pO0zR0i0c2gQKM9l/wBEnV7NzR1meapxGzA7qqo8uJR7LE2Fh7OBp7NwjBCaOG7AKErVQ8UPpZ9JfSyk/mfV3N1GkiHcYKUiVrDU+92v34Vfmrm6wSDTqkNW/AetJrE/W3+H10SQpkHAFzHVx3CvUHcgIOnuLYH4g8Upya4uvuwpGrNW2RgfZQIY7+N51qw+WWn6RWyxTMSAtHFFALez3AW+jXh+zu2lvbtoNP5sl7AiR10WLPH4mfqV6leYcyZtxKRZNWVKyVVuNbkbvDvw7TkyRtk+ZpB/MQPtAHkAKLRjnqEzLi8zz4lWPVSyX3PK/mOx7m7Nrwyby1KMAKTrzBSuNA9j/U/EcQDK7/a9n9nDxu1CaKHLoqoL67ME1U25nv27nhqluKLFOTSXqatnY97cUhNJCqaappPdsW+728epkmoO5S4HgNL/AF35aq1zFm0Uflz1arkJV1C6Ad7fr35ut1JVz2XTS3a/1k+HNVupkE9SrWUaX7fw5qt0aVPWP10p+lNJ0eXEIJMGo1KwPLSpJVIhJPlrUPdggPYcQ/lkFWuMaUd6oDTwos1bieI4lKZsQneUtrZmNr/R24vpNsqA0kYGg9nbT9debr1YDMwsw8Py+PPV6sE0xLhubrU1BdyvY66jm61WDzQDZ+1/v+jm4rU101S1iBe3b+zm4r01x85yNBoB2/ZzcV6a5okze6y3I5qvVMSGYAntzVbrntdrC/cC/NVuuaLKp3BiCe5Jv28Tf9RzVerm5kb3b3vbXtofo56vVwSHaoJ1Gtrn4/x56vVkSMm4QHb7PZ4fqeerdd/LlVBfxv29vPVqs6QgD4m3x5Wt1ld02gqSDY6f289XprkjANsA7G9vq9vPVqulEjMDa2n6683WqzjQB2IA7j2/Xy1eqDPURdrm3x8fp5atTTdUYgFsV9mo56K0TUd8Rkk+zcqfb/Ac3FU1V09XLYKtzcWH9vw+HNxWprgrTSGzdrctVazwxyMut7EH6/hzdbFTY6RiB7v1/HlDToFTVw8HTtYcamnIrItCzNdxuN7A+NuVmvRWUUVtV94D4WBv4H6OemtxWcUsLnaDY3Hb7uer0VLipir3C/WPD4c9VgKnRUyLZbeBNrfrbmjVxU6OlYJdh37An7uNmr1helk3e925qtGvNRuVvqfjy1NzXvkakqBFGzX7ezlwkmqFUU502DV7ncw2n4nw/p48GiaYLwFPFPhaR289uOdzTZf6KU1FSUMdyACQPHXni2BWu8Jp7w9oDLYADXsAO/18ZVArySTRp+h/p+6554zlQ1eScqYpiF456qNoqSTa8MKF5pEZgFZUUXNjwDZnmtvbtnWtI4beJ2UNrDLnlLCtJjrraI9IuI4r0E6WvRYnQ1T4xmzK65rCDairhdC0qvPGzkK7bWNkGp9nMYcwWbhSlJ+0KCZ6Cfxqc0NhcCftwI64GHwou3rN6v5Tz/07kbMVPg+F5ghocNrI6kYgpqaiHEqaKKONYYgd5p4ov0ikgpcHueHeT260OTiRJBw6K1cqShBBPTtrX4+SxvEkq8jYFRTYgMUqZUVowLAHtIoNrqT2HJ6bGmD0VD7p1SOmkfQ+lrGMPwaKhmWrWeOSVWDRIv6S/wBgEnUjTtw8N+U7QKDoy/V01Ix30t9XMlYlS0OcsFqMKSsRZIp5trxmNtVc+WSbNbw5ZrM2nxKTMUy7lrjP3CKAPE6SWBzARqhIOns0J4IAZohUmKQ2JbgDe1h3PHhTVI+omsS/j7b2/j8OPCtU2POSdv52t/H2cdFNmpdN5sv7vf2ccFUNG79Nfp1zH1zxOePDKmKkpaMqs803gW1AVBqTyylaRNJ9tWvdMfw/MuZhx+lybktMVzpjjkt8ph0GpUdyBGCQB/iJ+vi63YcupIEAbScAPWiy5umrX7jidgGJPpVl2UPwV/UUadcSoem0WHqdqquKVlOsxv4lfMYgDx04ZotmwcXB7zRKu+VwbV6wKMZlT8Ez1PzyKcVlyngcYN7iUzOB7LRRn+PFAFujasnyT+NI1XNwvYgDzUKMfhX4KPUqejjosd6jYVFHcFkp6CoNrdrE7b8e/M2ycdKj7KYi5VxQPaaFTAPwN+nax+ZnDqHic+lz8jRwxr/yFMzED6ub/PtD7W/afwrX5d8/csDyH40FnV38Mb0D9H8u12J9ROs9XhEsSsYlqJcOle4Hup8rCDNIxPstf4cOmFqfiGcOJkj3nCit1fczLuPAAAz7DWrj126gennKU9dhuOV6YmiPIsSQAmWRQSFbb/uZYa6nTie5DTRI20c2xddAOyqU8dxamxnGqh8Gik2SvI0cIsSqm9gSNNB34E1rmhelEUk5MSnkPkiM+6SNT+zicqmn4ip0OF5grwDBCxFjrt017d7d+NFVOBNO1H07x6vKtK1lYjxvp9Xc8a1indNKen6TAFRNK027uEUafAk9ueknhXsBSypulVFRm7Uha2l3Pjb2ce7tRpkuJFK6iyC8TimWEKtu4QAfnr9/HAwTtpsvgVLOTWhprKCSGsBewt/i+I44LeKb7+nXDsq0sMbCvBRWB9640PgLd7njwZA20wXidlScWyrh8yfMUrGOOK10K3J01H0/TzZaFaDppFvT0rw+TTrdFdrMBbt3Hxtxgpp0Kr0FFGre6pu/a+pFh2+m/K6atqqRMlSse6od9de9lXW20fR7B35QirA1HqIzDS7AtnLAkkWa3x8LX40RT4NQfOmmJZCwAJ8bjTwHw42RTwNSq6mhnRJCNPgdb+Jt8eUIqwNYIaeRYTIG7A+Pc+z6v48rFWmoNTRJJpp7y+I+on4c1FbrKtPRusdPKSGta57H2Xtz0V6s6UsMZAXcTtIFl0+o81FerHPGkVMsTHbt1a/e3h2781W6xROlNN5q6/ZPbw+Pt5qvVwrarzSgaHRPadLXv2+vnq9WKrr55FiAdFsfsJfvawB5utVziigjj3YjJ79jYeP+rr+z7+br1REjpNjMEZ2HZgbC3x9nPVquy7O4emiItp2vrzder//QtNHALQvrmO2vPVquxY83Wq5Aaac3Wq5gezm61WQc3XqyActWqyAW5uq1kUe3m69WZRc8tVakAX5utVmVeWqtSFW+nN1qpCry1VNSVX28tWqkIvjy1UqSq83WttSVX2ctVTUlF5aq1JReWrVSUW+p5aq1IVebqtSFW3LVqs6p4nm6rWZV9vLVWazqvt5uvVlAv25uq1lCAc3XqyhSebqs1z2Dm69XIJ7ObrVcth56tV3s5uvV3sHPTWq9sHN16vbBz1er2znq9WJkHjz1arGY+br1YXhB5qvVGeDm69WFYykgYeB56vUqFBKg8dmm65bTz016vbTz1amu9p45XprwU8uK1XivLRXqxFOeivVjKnm61XGxHPbK1XLc3lmM6qdCDqPu5sidteoD+o3pw6J9VIHTNmBQieQEfMUwEMov43QWP1jhaq2TtTgeqlKXSOuqn+vX4O1Dj5mxfpBi0cspuy09V+glv4ASr7jf8EOJiHW+hQ9hpUl1KtuFUjeor0F9XenRFFnfL1XSPTtdKgxFonW/vDzVBjIt215pu5BMH2HCnymRIojme8i5ko8YJkopjh9KipTOke4WIuzOo+ySeGIWFVSIoMzg/nHy0se+nst9Ot+epwV1JhaUuxY2BVxusP3T27eB5qt1zjpI3Bu19O5HN16lbhVI8DXexAsCLnx+j9nH0imFUK9BhULeWtNABMiqxI7MCLkn2Mfu4qFJqE3LWGeZPBTsTDG5V5TbdawI3bT+w8tXq2JvQv0Hbpj0+PUDMEKLi2YEDQHZteGkOoDA9mkPvdu2nAO+7+YXPAYDrPE0epR3SY4nbRyapd1z+z28TEU4DSflQ7trfr8eMkU9NNk8ZW/0/qOMkU8DUJk1A7a9/wCzjRFOCsJTQg68aIpwGoUiAC/b9fHjBFPCorot9eMmnBWFl0uvYaaflxsiriojAWv3vxur1x8sDTx5Q1upEXhpytWqQBvGvK1usLgHvr9HKGrVxSIE8pVqlBPo5qvV2Ydear1cdhQ3HNV6s0QNrEc9W6kGBJQA4Hx5qtVjkweB9YxtPw4sRcLb2GmFNJXtqDJhNRHrGNw/Phui9B+7Ci9VuRsxqE0bodsg2/Tw3SsLxGNISCnbXYTTlqpXYQc3Xq72c3Xq9t56a1XtvN1qu7ctWor3LVqvc2K9XuXrVd89Xq7vy1aiu/dPN1Wuio8OemtVxII5atVx56vV0RzdVrgRy1erjzdWrjzdN11zder3PV6uDnmxXqx8tWq65St1xY83VTWLlq3XRPPVo1iY+HPV4VwJ5uvGsbHw56vCsRPN1WsTNfnqtsrgT489VdtYGa/fm69TrQ4/iGHsNj71Hgx1H0N3HCx20Q7jsPSPwpYh9TfXQlYLn6Ce0FUbn/C9g31HseBx21Wz1jpH4UdN3KV9XnS/pcRpKob4GuR3U6H6xwu1UYban7iSGWw/jx2ZrVZLnS3HKrXcn2OWNaqDqT73h25St1ka5Nx7Obr1cNzBbduar1cEtvHt54V6nRTcbuP1SoFRrb6/u5o1uuAUeTcHtzdVrFABbUXPPCvV6otcHwPNmtVmi/ydzp3Gnt5uvV32cc9Xqyh9pNvZzderiSNuv5c3XqxXG++lr356vV6V227Sbc9WqgTyfoSB8fHm69SVqMr4fiTtUQj5eYn7agEN/wATXsfp5cKIqhTSLxLC63DGtWpZfCRfsH+g/Tx8Y03spoKa2PLVqsbEX29ubr1YzrYL+XN1quGg79vbzderEWAFxz1arEx3W+PN1qsLGxuOer1cNjtp25utV2oMZ3X156vUpMPxpkAiqNQOxPGimrTSnSrilUFSLcbirV5p+4Hj7eer1cfOJHvWtbnq1WFpx4c9XqxNMo0HN1qsRl36Lz1erhdOx5uvVheMNpb7ubrVcDSxkX56t1yEEXYKOer1chTRkDeL89WoriaWBtAOemvVwNHCR256a9XE4fD3235ua9FY2w6D2e3npr0Vw/ltOdSObmtRXBsHpj+6D9XNTXorF/JaQqbKPr5vVXoqO2A0nioPPaq9FYGwKkB+zoeb1VrTUd8vUTaFdOe1V7TTdV5Qw+qVdNrpqjL3X+ke0djz2qvaagLl2Hd8tUgB9LEfZb4j2H4c9qrempz5dw+soXwjGEFRTyq0ZWRd4KnQo6nRl+nlNVXjhRYF6N476fK6bFOmomrsoVDtNVYMrlnoy2rT4eSfseLRdvZrx/vNe3bTejTQ5ZfTDMyYdDmDL1WKinnHuyKb/SrKdQw8VOvGSYpwCmjqT0Pyf1ey9/Jsxo0FTA4mpKymIjqKaZdUmicD909wbgjQjm0uFFbUgLokWO+k3p3mzO8mH9e6BlzLVqiQYtRTGmpsTSMbUfy09yKqCj31/eOo4p1giRTWIwpnq/w2Ohvz0r1NRi8MMnYLUq3lntfVbsL9/HntYrcmiQdVPR3g+WeoNTheWqqcDLkv8wVjZ5qmNdjK3mR2CFSQVk7i3tHGDcFMp6aVJZ1wqrK4el/RTr9hdH1Iz5lyixTHcThiGK1kkJV6irhHlPMdrC7SKoLN+8bnx5thWpNNPjQqKzT+hT024pHvGWIor3P6KedP4PxSV0mE0ma78Oz07VOkWFVkHiPKxGYfxvyuut40lqr8NPofKb0smLwXP7ldu0/4JO3LaxXsaTFV+GH0zYbqPG8agPh78L2+9dee1CtyaSld+F3gQP8AoGbcQj9hkpYX/gRzWqrSaTVX+F9iA/3jzk5+EmHrb/k1+W1CvaqT1X+GH1FiUjD83UbW/wCLKOVdfqY89qFemk3U/hr9c6cEUmPYTP7LrOp/NTzeoVuaTdV+Hr6mqZt9NVYVMe10rJEJ+9RzcivaqaKj0VesDDCBTwRSbPs+Vi35i5HKaUmr94RxPtqA3p89cmCgrDQ4iy2P+RxQMNe9h5nG+6QeA9lOh9Y4n202jJXrswF1dMLx4GM3UoySWPbS5a/G1WzatoFOJu3E7Cam/wBd/XHg4mWuwzGGWWNoXE2D00wKOLMPehNjpoRqPA8Qqy5lXDr2n8aMEZk8nj7hSU/zpeobDE8vE8vykC9/Py8hP3iMc3+RR1+01v8APrPR7KZavrfnoPvxbLlCCBqHwVo/r923Pfkk8CfbWxfq6E+yk5X9aDWG1ZgmHxa67IZo/p03ePHU2uniaoq8KuAptpeqmBeZtqMOptpIOkrj6uKe6PTSTvh0CnYZ/wAqSMCuHJYn92oJ+6415ruz017vR0VImzllBhc0Eqg97SobflzXdmt96OiuZzh0/mgMbQ1CsBpbYR9Z7813Rq/eprDFiuRWcbpJU8dIgbfRY+H588WzWw6mldHXdKp4R5ddKkoGganZQT7Lg8Rd2ulXeIqTQ1OS3UF8T+VPixL7f+TRfmy2qvBxFPfz2WyoGG5q8tl0/wB6ZU1+GvjyoSscK2Sg8aecNxTH45QlDnGVFOtxiL6n2atpzx1dFaCUniKfMYz51YwfLtdLh+cqmYrTynatcGv7hFgLm9xpzaCVKAIrTiEhJOGymLoTm7qpknJVMmU8Q/l4xBI6ip2FFMkm3aHkFiCwXS/s49ckhRpPbISpImjJ0/VX1JQxKRihmBtbdHETY9j9nhUXjRx+VTT/AP54/UZTUhnnMU4H/Ssht93Kd+asbNNdUvqJ65pIYpqCmd/a1IVB19oPHPzBFN/k0ms/+1B1ahk2VWD0r3JB9yQfSe/N/mTVfyKeusg9V2eoXJqMBp2TwKySD6iL82LmmzYjpNST6uMwK4SfL6Mttds73BP0jjn5mmzZRxrMvq6Sw+YwVxoL7Z+33rywf6qp+T66nJ6q8MmP6TCqnb8JV+vw5fv6r+U66kn1UZaK/wC8NSp10Dqeb77qqn5U9NRX9VOXDpJSVidvBT+3lu9nhVPyxHGnOl9TWTpNZFqlPsKDX7j4cr3o6K2LY9NKen9Q2USAxkqFU63Kf28Tm4T0UoFmrpFP9H6g8luQDUyjx1jPGDcjoNOfk1dIpb4R17yfJYiplAJsLxn9TxKq5T108LNQ6KFrAer2VKxQUqmPjqhHECrlIpR+VVQhwZ8wOUKY6k39lj48TF9Jq4YUKFrKWYp540qqZ3mipP0jDdoihgC9j27gacYWQcac2YGrjvR71DwqpxPEcvV9QI5cWSKSl8x/tSR6PFc/vEaqPZ25K+U3PftwTiKim9YLCyOG0eVH0eF1cq4II7gjgpomphzfWQ4TkvFsTqWCpDSTak2FytgL/Hnq2KowxLrBmrp9UY3gGVZUgGYqEUVbE8SyJLCzmQRgMLowY3DDwuD35Ei7pSXF6NijBqQra2SpCVK2gyKJ9mnFKeorII5JPKWOP3j9J+yvsvwLOiKFrZk0FWJ43QUUFZTwzEGeMmIEd7aGx+jXiVC9IpcpOqKLbm/Dp2oGqKqYJT7LhL2J9tvG59nEo20soEMs5vw5sxQUGISiKko2AO64BI0Vh8FHfi5TRiRTIXJijO5RxuHOWKVGMUSj+V4ZB5MLf8WBj+ll1/xdhwtWnRhxpSkzQWYLhk+WOqVRXY/UJBAiyLSJJIoAjdd25b/4vHgis1jUPfRRdJJSaE7P2baCbJFZHFNG9kVgFkQ3IIIsAdfo4JnlApwNB5pBCsRRJavEFqK6LEsTYS1T+7HFu0Rb/Zv2A9p4SgdFHZofqbrzg2OxZiy/lumkgxPLMEYvUBPKmbcIgYiDdwD3Hs4IVL0InqogQ3rXHXRdKrMmbiwixCKSvWEyMqxqyiKRzut7imwN7gvZT2vwMhptZJmCffQ075xAAiQNnVRwOinUDH6nHY6fM86VQqowEl2qrBkBOw7bA+Nz48dtkpaOlPGkV6VOjUrhVhuTswUnzMEmi7SDr7bcXOYUH0iaPbB0sqcE6XYN1UjrYJ4cVraik8pG/SxvEAdzD2EHt8QeP9zDYcnaYpMHZcLfQAfbVs/o5w9aHJOJYgB70j00QPiAqFyPrJvwcZUgJanpJoDZgvW6erCjZiclteCSiWqyvXwtBPj0M9QFQpS0wdyPBQ/e3ha3ARmw8ST1GhjlJPiHlVYuZOk2f6LNz5FraAiVaZ6p4dyHZTVEYfzCwNiCGU6nT4a8iwvoeGpJkEkA9ez40P2scRw+VVRY/HiAx6WjKGFKN5FJW122Eo1vC3e3t4RDChZworWPGevxIJSUBY6ktKwBOuhI72A/PhyjAbaTqFAn1BxYNiVHQQiNJad3eYLfbucALf4he/DthOFFLxxobfTz/MsxV9PlzD7tPUzH39bqoN2Ps2W+ocdUMaSkwJq5unSOCnWn0sihRb4C3DVIgRQbUZNYGeNT3HHxTNcQ8fbl6rXNSltDzdaqLMEBvfm61UVjH35qvVJg2P7twTz1eqRsTxA+7nq3XjFCR9kfdz1ervyIfBQOerdclghJ7fnz1erOtNE2mtvgx/p56vVy+VB/ff8A6KHm61XPyJRqs0o/4M89FemuG2qU6VEv/IXNxXprkGruy1Ml/jbm4rU1x83E1/5GG+4c1Fbmsi1OInQVBP0qOeivTXQ/minfHVE/Ajmor01JWfFSLGWP61I5uK9NZQ2MeDxkfSeaivTXISY37Ij/AMEeeivTXvPxgd4kP0PzUV6a6NXig7wfc456vTXhW4gR/vOx+hhytbrl87VjVqeT8uar1dfzGQfahkH/AAPPV6uP8zS+sb/Wp56t1jOJQf4T/wAgHnq3XRr6M91+9Tz1arGa2hP7qf8AIPPV6sRqMLfUol/o5uvVxJwljqiX+nnq3WMw4S/+5rp8ebrVe+Swki+wfU3PV6a4/wAuwph9k/U3PV6uJwrC/awH/Euerc11/JqA6h3H189WpricFpT9mZ/v56vTXH+Rp+7UPz1amuH8lcfZqm56vTWNsEqCLGpv9K83XpqK2Xpt2k4Hs789XprwwfEohaOo/wCTm5qtzUUYfju8qJGHx8w2/jzdemsXyeYozdHlv7RIf6ebr1cmkzRTKZDLNYa/bJ/K/NRXqSWJ9UqrBESWtqGRXYqC8m25HgB48aNKEommoddAqCRao7P8Xm6fedOV9Kc7vrp0wjrdV4xXrh2F1LzTMC21WBsB3J+Hx46BTChppdwZzzlIdqbz8L8vppianDN+dhqyOfu5qK3NdrnTN6izwtp8B/RzUV6akDP2aF/ykJt/xAc9Femso6jY4B+lgHh+5z0VuazL1Kr1+3AO3+E/081FarOOp01rSQDT/VPNxXprKvU5f34h9x56K9XOPqTSrq0Y/Pnor01JTqVh97snj7T/AEc9Femsi9QsJP2lt/wX9nPRXprMM/YKy27H/iQ5qK9NchnfBSPtH7xzUV6awf18y4rEGVh9Ov8ADnorc1z/AK24DKLrNf428OVitzXv6z4K4IEv0C3PVus38/ws95PvU89Xq5DG8KYaSj7jzders4rhp/3ddPjz1arH/NaAD3ZkJ/4kP283W6zCtoSfdmT/AJCHN1qsvnwt2dT9DDnq9XNXVhYEH6+er1djtz1er17ae3nq9XgdfhzVepsqsPo5m3FNhPiun5duerdNM2CVC3MDB/qsf6OaivUyyJLC3lzKVI9vNV6vKQRfnq1XWl9Obr1e93tzVersKb89Xqzx9+erVSU7duerdSAgOg56tVz8sd+br1cH2xKXY2HN1qk7V4k8p2RaDlwK9TDiOLUmFU3zde21ToqjVmP+FR4nlq9WXA8nYnnCVMUzKGpaEHdDTD7T28W+n+7npjZWttDpRUVNQwR0lLEIo4x7qqLAcbq9KBHKp7o/U81XqkBiRdh9HPV6swcsdex+PN16urta3iPDnq9XKP2nx/X6uer1YpD7pJ5uvVAvbvr7Oer1ZEGn3ctWqyWNve1I/W/PV6skPvdtNObrVcho+nb9fDnq9TgPsbu55uq1xcKrre4J/ZrzVbrgCfMEa9zb+7mq9TJX5qCBqDBQtROpZXcn9DEe3vMPtsP8K/WRwwZt1PdQ6aROvpa86TKQyNUmvrZWqKlhtMr2uB/hRRoi/AfWTwWNNJZECg444XdtS1FuKaT1kA5uvVlFu3PVquXPVusgHt5qvVyHN1Wu+er1chfnqtXMXtzVarkPbzderlbnq9XMDx5qt1yA5utVy56tVy5qr1zA9vN1U1y56tV0WA5uvVhaTnq3WMuBz1aqFNVhBqbc1W6Y6nEWY7Y+brdNjyFzdjfnq3WO55uvVjeRU1J56tVBkqWbRe3LVWaiMTbU8tWqwnnq9WEtfnq9WBjz1erAzDtz1erCxJ56vVhew7m556vVgOp5qvV1HTy1D+XApdj4KCT93N16iodbPWf6eehTzYXj+MLjONRA/wC+vCmSeUMOyzTA+TDc6akkf4eer1U79bvxB/UB1lE+B5bnXJeAyXVqXDHb5mVD4VFabSG47rHsXmpr0UR+GjhhZmAuznczG5Zie5ZjqxPiTrzVbqWY7m5tYeH7Oer1ZUpifdA08OemvVNWFEG63b9fv5qt1LSO5Fhbmq3U1YlA3G5+H7DzVbqQsZuLDnq9XJ0HYXOun7Bz1eriR4t93fm69WMEmxU9+5/hz1VqVGAVBGmniOerdYpGVlsx+v8Ao+HN16sFgDuP1W56tV0zdkjvoO39H083Xq699Wu2n9Ps56vVLpzY3Xnq9XCqWxuP3v4/Hnq9Udf8Xs+Hhz1erix399eer1cbEaE9/q+889XqyIBfQ6dzpz1erMiaWPgb6fnz1erObWBU81W67UEgk6eHbw56vVlRbKRbT9RzVbriWI0I+vmq3XLeh0A79ubr1elU7N2tvj+XPVqsa3Sxtf6bc9W65qC1rn6uer1YkXbIxPgeer1SYgpksx2j29/u56vVjm91j4L8P6ear1cUY7vjbtz1bpwpKDEsSmFHhsD1MhNv0alh8CT2A5qtUJeD9JMUrrSY5UCkT/BEQz/QWPui/wAL8bKq9NCzguRMq5eBloIt0osRI5DMf+DPb6uNnGtTSkQQR3uw3f6p/bykV6vGrC+5CQD4e0X56vVFMl/eLXPt1/Lmq3XIT7fsE+z2fHtzVbrJJUpCvmzmw9p7fRz1epEY71EwXCFJDqSLgnsL+0nj4bJporAot2c/UrQ0QenopvMYXFo9bfXxYlkUwXDRVs09csy4yzrDJ5CHTvc2+ni0IikxVQJ4hmGrrpDLUyPKx8WJ47piqTTDLXM52s1/gObqtSMMwnGccl8rDIHkubXAPKkxVgJoVKPo5VUUS1uc62LDoND+kcKSPgDqfu5XVV9NS5sz9Isop5WX6STF6hb/AKRv0cXw1PvEfQOexr0gUkca6wZwxZWpKGRMPp2BBjpl2afF/tH7+Xqs0GMs81RK007FmPdmJJ+m55am6wMw7Nz1aroyDaQBbnq9WGzuQLW56tU60sQUWtz1bpwipXdtO/KTVgJp2jwgye9J4eA5UqpwIp1iw2OEA242TTgTFSfLVRqPhYduVq9YfL3eNv19vPV6spUJ7xOl+er1Y2dVF072AvzVerpZjtuAb3voOer1YXJf3Tp4e3nq1XOjpp6ibyKWNpXPYKpY/dz1epQDLGJLtXE5UpQddrtue3wjS5H125TVVoinClw3AoJBHDDLXy9vfuoP/QuO5t9LDnsa9hS3ocPzQ6BKVEoIfBUAT/kJV1P1txgkUoAPlSmpst0i2atd6hvEEkJ/yCO/18YJpSBT/DDDTp5cCKi+xQB/DjdXrOI3KlraDufDnq9UL52lLGOAmdx+7EN/3ke6Pv5aKrNT6eixipswhWBT4u29vqC6fnz2FaxpQDK0MUfzGMVNlGv6RtiD/gRb9vPTWopqrc45MwCAxU0hrJL6R08el/8AiRsObAmtnCkpNnXNeKa4ZSrRIb6vqbfwvxUGwKSFw01vhuJVrebi9W8x00LGw46ABspkmdtOdPFBSjbEov8Anz1VqatU/ja30c3FepwirZgo7fdz1ep3hqpzqx/L8+er1OUVTPt1NrfDnq9ThFUzDUnxue3381Xqco6idrWb+j6ubr1OlO8pUe9+v7eerVOEYm0Bcfd+XPV6psdNLLpuLH2eznq1UPFMSwjAoPPxmsiplHg7gH26KNTzVboIcb67ZVw28eEpJXuOxA2IfiSdfy56rRQO471vzjil46Bo6NO1oxd7f8Tb9nPVeKCnEcUxPFJjNiU8k7+13Lfx7c9VqbySQDYCwH3c3Xq4CYAbVvrzVermj6bPEc3W6yCNj7tv6Oer1clgQatrbvz1ersxaEqf7Oar1ZVW40789W4rncL8fo7c9W64srHRvjzVbrG0WwWOvPVuKyRwbveHY/D+Hs5qtxWYsq+6lwfE/r489W6wr9ry+w8T7L89Wq6Yxg2uPq8Tz1erhJKdIwSCP1vz1erI1409ltbfHnq1WIxlrHx5utVwZdPy/u5utV4xtNtSMXJ0A+PPVQ1H/wArUmk3ASgG4uNAO5NvActWqWOF52xzBaJMDdYsQw2Jg3kVCbgHY9oz3S/c25aKqaWuI4b0vzRBDNJJ/IK+pYlFnO+nf2WktdLnTUW5qSK0YpDYvkfFMt4s1BjMXkTPF+i328qVSPdaKQaMD93L6prURUmfC4Mo4VS4PIiCtqEWaXbYuS+qIT4ADje2rCkxVYiIZBRxjzZbWsp9xPaB7TyhNXAmhy6S5eSXGocRxqmM0Y2nyh9piT9k+wX4HbtzCAaFdk1CpIqx7AamvFEKXLlBBh8rDaoEYchvAbteABcTKjNSSgmPCIqdnfqh6ipcenx/qpNiNTRYjBHSVTUzNskhQBVBjTRgABoRzSEtKHgiasp15J8cxswpc4DT+mKvw6LFs354p6ZggYwSpIagBRYRsrgbbduB503QMNtz18KOEKtiJWseVOY9XXoi6Uo0eW8PqcxVER+3a0Zb6Vt/HjKckvbzFZ0iml55a2uCBJ6hQaZr/FlzXBG9B0ry1RYPBYhX2gP8DcAn8+CBjdZCMVqJoOv7yqc+1NEyz163vUZ1BMi45mWoihN/0UJ2gX8Ae+vBizlDDOxIoJuZq85xii4YpnPG8XnabFKyaodvGSVm/ieHSWEo2AUUKuFL2mmj+YzyEFiRpp7L+zj2mmNU1yGJMje8bnx+Px5rRVtVZ0xGQydzY/s5rTW9Vekr5FS5JP189pr2qm568tdSbW+PL6apqqK1aL6AHTx9nNxVNVRJKhidxHwtf8+Xiqk1GZyTYa39n9PN1WsKlbkEfWf7ObqtSCGtr8bX56t1zACe/wDbFhz1bqXDIoXTt421+nla3Ug1KatawNu/j9PPVaor1IsSL/EDw/o56q1BM/7w0P08vVayq+4XOoHxPPV6uIWRjdNNPHm69XBoXJIN7kXIPPV6sy0jHU/l+fN1qufyXvlXUC/16f2ctFaqUtFGAHcfXbtfnq3XJqcRjsBc3Gv389Xq8WihHuk39vb6eardYm2ltxUc1W6yN3WRra6An2c1Xq6byi52WsNPh9HxvzVerFIWte1r9tNfo+HPV6ue3cnsI019luer1ZBuRiW8QAfj8Oer1eeUEhTYKvf6/Dnq3WM1USyFT3+r8vjz0VqawmtjL+4LE9/Hm4qs1wfEFQWXt27/AH/383FVKqwnEJnO9PA9vby8VWa5CaV109up5uK9NdGkLm3e+nKk1eK8mHBR7wJA+/8ALlZr2ms8dDe7RjdfsLdvYOamvRWZKFQbdtbD9v3c9Neis4oCGBI09v8AZzc16KmQ0YKmw97v+vt5urRToISVPgtwfYOUpypHkgx7rWvbt4+PKVasG1muADp29vNVquBU9vbqf4c9WqykpHYsAAfC/s5utzU2mfcw2i5tp9HK1aaUmH4LW1bb6WFyb9yLW+GvLhClbBVC4lO00s6DIGO1pBnURAdiT3/s4qTarVtwpGq7QnrpXU/TGBLGunvp4ePFItQNppGbsnYKlf1YwfDfcSMN4gtqR/Ty/dpTTRdUqmOtiEQKqgFvEC1vq44CBTZk0jap5Ecpe5725Uqq4FNXmybjbTX+77+NE0+BT5hcpMgG7Q/w4lWaUpFHW9O+C4XR0kGOVFFFPWTVN45p0DqgU6Cx0vfW3ARmLhPhBwihnlrYEKIxmrY8y9WepuQsew6PJGb8SWKLD9kTU7CBYlq4THUwQxgXWNkJQj6/jyI/yTT4OtIONSsX1J/D4U0dNv59mn5h8RxCoqoKKiFNQrPPI7QU6XtSRe97kKsblR7pPfhbdoSzAAAkyes9NG9u4VCSaLh1Rwgx45UJPTrNPOEI3qGuU+2qkfYDdie9tOCmwVhRDfiTTFkbG8IoM5YdhVNRrTwkwvLLIodoyCRZLEHQdhfXgtjCaB04xQxZ2qnxHERPSyt8vLVsIx5dtF7yhPtCS2p+riN44HypWz9w86Ol60MHp6WHIGOiJTHU4HTHW29tvd3W/ukjsO3IyyNwqUsddCy+SCgHrrW46srBFnjFVo7LF81KUGn2S1x8Nfu5kdbGUCeioLusFmgAxR03XPvWuPh9HDQUUmk1MN32V+8f0+PHhWqxQxEWsl/1+PHKrT1RxSNbYo9uq9/r5atGjFdIOrWdOktZNU5WkVFqgEnikXckm3UEjuCPC3FSFaaSOI1irPPTZ+Jt1j6B5gfNHT+VMExCoQRTTUhBEkYO4o6SqwK37j9vBfa5gltJbWkKSYkHq40CLzLFOqC0KKVDYRtxqyOk/wCFAHqnWBTLjWEsQAbyYapb6ypA4Za7Q46P96NE/wCVux/HP+amm3FPx+vVLOpVcxYXT/GHDVvr7CwPHErsx/D7zTZtbw/xn2JoGcy/ji+rHFEZIeouIwbr+7RRwx2+g+Tf8+OfmLVOxA99V/I3Stq1e0UVDP34n3qVz7HJBi2dMyYskgJK1GIyLGbjxRLC3t7DmzmqG/sQB6Cnhkpc/uiifUn50SXOPV7qfm+dy7rSvP8Aak/3RgddXtv4TP5q49gTh1UfMZU0xsFFrxDJEmJVRmxeoZixJOwEkn4k9+Bta9VCdKYrPR9OMJjceUrgjTduYEX+jiUyaVAgUrpMg4NhcAemhjjlIBuVLN9Fz435QpNbCxTlheANUVQjkJAKhbEdiex55LUmtKdAoR8JyDMrRUlOheeWQAMiXAB11Hx+NrcNm7bhRW5cceFCpRdKqh5JInUo0b2Rgos2nvX+F/hw9RZk0RrvAKfYuk1bVzpR1KgIDcN4i2oJFvv9vF4siaQm9Ap4r+ljQiGmEu7bcsLaH4j4Hj35M01+dFN1V0xmVV+W7gEAlSPoI+PPfkzWvzgpow3pZXLVyGtlXaUYWA97d/i/Xtxv8meNOfnBwrPjPTaRMOaGhX9JYXa9r2XsfbrxtVoYwpxN0CcaBSpydW0zOssZ32FwFOg+H08JFMEUbpeBpPTZXroGPkhrsNSB4Dw+rictEUpDoNO9BlXEJ3aOaxjZdCRdrjvp46ezle6Jq3eikpi+BOK0x06s4XQafVe/hbiRSMaVpXTbUYLVUUqwSpYsAygdvpJ9p4yUEU8FzWBsPqJX2uhZfCwIuB2J43ppzXXKbCgKSWSU2FgwsLXt+up54prwVSblkdnSNFttBtpcW9tvbxPSkGs8w82mQwISQpuxAA1Ot+eIrYNYqcVaw7EJtcgDvY97+36OVq1RBT73d/edFv3HfTU38OVrdZKREFaiupZQRp4G47H4jmq9U6u8g1C0+0IQe58P+JfXz1bqDUYbEj2WS7f6uh7XOvs56tVD+XSWZd0YQbdtyT7e+muvLVqpOx8PRoyhsRqxBsR7fo5aIqszTslM6xI7FjE2th/HTl4qhNf/0bT7X4BaF1dgC2nPV6uQHN1WuY15avVzA05utVkHbm61WRebqtZALnm69WZRy1arOotzdVrMo05aq1IVbctWqkKtubrVSFXlqrUlVvy1VqUoPLVU1JRbDlqrUlF5atVJReWqtSVW/N1WpKrflq1UhV5aq1IVfE83VazqvieWqtZ1Xm69WVVvzeyq1mAtoObr1ZVX283VayAezm69srIFt35utTXLnq1XIKTy1arnsHNTXq9sHPTXq9sHN16utnPVqvbDzdergV56vba4FBz1ergUPPV6sLJ7Oer1dQw7pRzdap6AAFuOVSu+er1etzYFerlbj4Far1uOAVqu7ezlorVYins5qK9XEofHnq9XEp7ebitVwZPZz1brAy8bIrVYGU8bNeqLWw0+I0T4dicUdVTSCzQzIJEYewqwIPGVJCxBE1cGNlEx6oegf0y9TnkrP5McBrpLnz8Mby1ufFoTdD9w4Wm1j7CR7xSwPnjjVZPWj8HKuropa7JhoMxRC+1D/olYB8HHuM318pLje0T5fhSgLSrqqozq96B89dN6mSlxGOrwKRSQseL0zGEkf4KuIFbey44+h9K9h9uBpwyKJ7mPpB1Cyepr8dwWWajTvU0dqunA9paG7L/wQHFgqmoU35f+SxGJZcN2zSxE+Yu4KoH7pINip9vFSaaVQoYNTyCQGMlGhsxKWLf8ARqRrr4cfmk9WWeiL05Sda+pUH83pz/IcHKVVe5sVYDWOBD4GRvtD2cJrx4gd2nar3DiaXsJjxnYPea2FcTRI5FjhUIiKERFFgqqLKoHgAOEhTpwFKgrVjSfqATqf1+PKEVcGk/MvvWHYcZIpQKgPESBfjRFOA1BaKxPjxkingaiPH2/LjJFOiokqa2HficinRUVkF7/AJ8ZIp2ajyRaH2cbIq9QmQ2uPDjUVea47SLfHlKtWeJRysVas5S6+HKVuo7KL2/hxs1euSpaxAtytbqQFHs76crW6zAG1j4c1W65qt737+J5qvVnRFK9uVrdSBFftrz1erMqsBr9XNV6pC27Hnq9XB6aGYWcX5sKKcRWiJ21CkwONhuhO0/eOGiL1Sfux+NIlW4OzCmWeiqKY++tx7Rrw5buUOcY86L1MqTUYbfDi6klcuWr1esObr1e2jm61FdbebrVdFeWrVdFPZy01Wuth5ua9XGx5utV1Y8tXq9c8vWq6ueeqtdc3Xq9z1ariRzdUrg3LCtiuB5avGuPN1Wvc9XqxMdeWr1ceaNerrmq1WIm/L16uPPV6sTHmq1XAnlq9WJj4c9WhWMnnq8TWJm5uvbKxE256tbaxMbnnq9WJm8BzderCTbU89tr1YWO7vzeytU6UGYMRw5gIn3ovZWJ0+hu44WvWiHcTgekUrbfU310KeB9RKWfbDW6N7GsG+puzfkeBx20W1jtHSPwo7buUrw2edChR19LWgNSuGPsOhH1cRJVNL6kyXK2U8ua1URzY6cpW67Le6Lc9NerGSdpDc1NerqM7mHNg16nGO+2x4+KbqLOdQTzRrdYhby7H235utVjhJ1AHPCvV3MLi45Y1qssfux7V0v2vzdar1wRca/Tz1brmO37ebr1dXG2w+7nq1WAkmT2Hm69WOpIUX+7x56vU0zPZNw8RrzVerLh7bdxOnNitGpjmORCsigqRYgi4+7ty01qkRi2UoZSZcKYRsf9zb7B+A8V/hx8L6abKeig/qIpKOY01Uhik/wt4/8AET2YfRx6qVGZ7ar9x5utVhJBH9PPV6sTNzdarHqdB99uerVdhTe5783Xq5GwH383XqxEkHdzdargWI0tzdarNBWy0+oOns5oia9NP9Ji8c3u/ZPGSmrzTiZVI18eVr1R5JPZz1ergqszbjqebr1cwLG1/G3NVqsq6Gx56vVyLhRY+znq9XDcTcg/fzdbrkCoOnfmq1Xe651+7m69XZbXmq9Xdxzderrd4+HPV6uX09xz1errco9089Xq6338ear1Yy1ubr1YGk3XtzVbrhcn3hpz1ergdqm3PV6uBfTTnq9UZlWVLOLj9dR8eerdRGlNO2yo1Xwc/wAG+P5c1W6nwVBiHlye9GfDxHxHNRWwaCHMmRMYyvikudemAUtOd9bhpO2CqHi0fhFOPA+PjywM4GtRGylFlXN2E5uojXYU7LJC2yeCQbZoJB3SVPA/HsfDmiIrYM0/4/geAZ1weTL+YoBNHJb4MrjUPEw1Vl7gjUHjYlOyrbaArF8y1/TKSLLvUWcyYfOwiosYf7LE6JBWeCSeAfs3jrxSnxbKaPh21Xt6m6rFsvdRJqrBFdxitIkNQoYbNjny2LMeykWsB468SOgBVGLOKaNz0rwypwfImERTW2zRb0ZVspufs/So0N+Krb7KRXRldGrwS7UiBhrbXm1U0KffKF7tylWrkUQDsNL89W64bEIGnN1quJp4+5H5c1Xq98rBb7I/p56a3XE0lPa7Aajnpr1cDT0luw56vVHaCltYqL/Hm5rVQ5KSkOhUW+HNzXqhnDqI3IQX5ua9FYv5TSeC6fDnprUVwOD05GgOulgeamvRWJsChOhvY+3XntVeiokmVcNm0mhjc/60at/Ec1qrcU2z9Ncp1YPzWGUct+++liN/vXntVbimGq6D9J63/e3LeGSk+2ih8e/ZeW1mtRSUrvSz6fqsE1OUMK177aVV/wCVbc3rNbikdW+i30zVtxJlGjU+2Myr/wAqvzfeGtRSQqvQH6Z6slky80N/GKsmH/Mx57vDW4pgqfw4fT1V38mmxCD4pXN/zMDzfeGvRTNN+GV0R1NNX4tAxBH+WjcC/wDxJO/x5vvK9SdrPwwOm5uaPMuJx+zdFC/7BzfeV6khWfhbYMzFqHNswv4SUKH/AJVbnu8r1JWs/C8xaP8A3hzbAxHYPROPzDHltdeoA+s3oC6gdPcrS442YKCeGzJsEUyySMymyRi1tzW8ebDoSRNe0FeAoKvTz6XOsHV3JdNjGU6mni2pslgqpHgljKMVsUK+0c04sFZFONpKUAmjAt6FPUfh7CSl8iVv9TEf2G3G9tOBcVEl9Jvq2oT/AKLBVFb9osRUj7t45rSOqnO9PSagjoX6xMJJCUmKH/iMyv8A8z8qUA9FOB8jjXGbJfrCokKSYfi4Xuf0Ift9/Kd0noFO/mVdNM02HeqOkuKjD8Q9p34eDf4/Y5vuk9Fa/MKPGuC5k9RGHa1OGysw0vJhAJ+j/J893Q6K9+YV01xk6ldbEsK3A6STTXzMFte3tIUd/Hl9AHCq9+rpqWnXLqPApgq8p4NKDa/m4O4PwsVYW44EjoFULqjxp3wn1IYlhGLQ4niXTjLOIJEDup58Pq1ikv8A4xHMraeFiOLkLSgyUJPURSValKEBRHlQi4h6vcn4lRSRS9EMl08zqy+ZD/No2UnUMo+aIuPD8+OOuNuCA2keU0w2Ftme8UeoxQXR9dcKkiSN8j4SroLFxLVgt8SC5AP0cKVNo/oj30bpeV01Ji6uYdUsA+V6RfYFqJvv1PC1TKeijFL5pVUfUrDXdP8AjORaf4aiTW/08LlMilyXzQjYV1AwCs2Rz4JGuulp2/W/w4VKailoeBobcs5ty1RMENGHLWsDIRtPs+rhcpomnw6KGzAc3YBL9mlKH/id+I9NPzNDXl3NFHFIEa6Rybb31sR9k/R7bcXNxEGit0YyKM5lLqRVYDWR0hY6KHFie4NwykagjwYHj7a1sK1JMGi15lFymFfuo7uWvW71JwvAY8NbExMHjKo9VTJNLGAbXjmNi30m9uC5GduJEKSCemgkvKcfCqkH1F9Y2cs6YV/JccxAyU8YB8sKkSO47M6prIR8Tb4cbdzV18QAE+W2nm8rSgyoz1UTyDN9XmjFZcYqqiOKGLc89XIoKwooIJB8XI0RRqWtbgeCu7xoThE4Cgc6iZ2wzOeOz41TQLQU0/lxRQIbiCKNRHGpJ1J2i5J1JJvwocM0aIRpoEsYko58VBgYPFEBGq3uTc3IPsB4jil80ncUosCW9bmiq0kJSOJLlyf9VB3Fvq43jwpwUVjOuA0b9S/mDRy0mGvBDJEGUnzVBILso7FmFrezhq2uEddJVJlVGk6fQ4zj+KRZfw2n+SwqdYInksN0jJ7wVFH2V3HUnvbhO5AEnbS9NDh1/wDRx1RzJXpWYfS0HkxU8NylbSM+igFmIl7C/wBnvwtF6lrr9RRmi2K9vwNEux/0y5xyxicWDVjxxbnVWOkgF++kbte3w4atXoWNXzptdqUkCh3HonyWsUcGK9RMBSRk3OzQVqqvb3WshO7Xw9h4h/mZnAj3/hSgWA4j4UA+R/Sdk/DeqOdKiPP2AVj5exHCjBQxfOLNXRzxBiKTzYgjbb+9vYduHd1mBLSBH3Aweny/WKLrWxCXFHoIw6PP9KOVB0QyXh1UZ6mnikRgEO89xckKwVgCvwYHgVDpPGhWUAcKC/qz0mwmhwjDkyWyQVMlfHcyTCJVTYzWVvDtoPq4bsPaDJxomfa1in7p9hWcsEqYKp54ZUgKuV+dU3AOoAvqbcX98SaJ1sADZVmGCY7SYbPh8McskklZTLNPG23yo1c3g8plY7mMer7gCp93twVhWmB1UCymfQ1cj6WuuGSMDyVV4PmCcwySOk0ZAvcogjKN/h3AAg9u/Bnld2hKC2owQZE8QaBeY2q9etIkHo6aONiGfMr4TFhFdV1KmmxpysMqsGCqFuZGtrtB9028TwYlQAmgvFVL+rfqphucs011bgsp+Xb9En7pMaAItwb2Jtcg/XyM8xuQ8uUnAYVImX25ZR4tpxohmMY3i1TUyZ3oopIqekphBWTO7+QrqtxCjFyxEsSjerHubKALcAD5STIAAHs56aGDUjAmSfbVauIZiOLY3NBTQlKZSdzkWuo7qviQCbX4HwYE0K9FArieXxVVBqI4KqOK5J+0Lj2Gw14+m4A4ilf5cngaCnFOmOCyTyVoSrAnbcbA6fA3W4B4YpviMMKSKsAccaWvTfOv+ZjFqjG6SgNZLUxCG8rbRGu6/ubB4+PFzd0ZnCi56xCxEkUNg9YeKvCZmwEEg2stQRf46rbhoL7qFE5yvr91dUfrFStqDDLgzJbU2ql+jxGvFRvNIkikn8tJwBpQL6qqZG/T4PU6Ak7ZozoPH488MwRVTla+mpP+1tl6JA9RhlchPa3lm/8Aydx8XyDTJy1wcRTjB6r8lVSHdTV6Ed7wqbfc3LfnECm/5c4eivH1R5DCtJJ84ir/ANKxP8DxwXbZps5e6K7p/Vh0xWcRyV00ZP8AjpZB+zinvkdNJ/yjg4UoI/VZ0iZdsuLrGdftQy/808sHUnjTZt3Bwpyj9TvSORAUzBSgH/EXH8V5fUnppvuVjhU+D1H9JZyRHmOgYjTWa38Ry0iqFtQ4U8U/XnpnMw2Zhw7X/paQfxI5bCm9KhwpRUvV3JFSoaHGaB7+ysh/5q5uBWsein6DqHlyc2ixCkb6KmI/wbnor2NO0Oa8OkAMU8TfRKht9x5uKrNMedeqOVOnWUsQz1nKoFJhOFRiWqnC+ZsTcFBCLdj7xHbjgTqMCqFWkTUvKefsCz3lfD865Sm+bwzFIFqaWdVIEkbXANjqNR2OvPFEYV4KmlCuNAaMpFvCx5rTW5rmcUpm7XU/Rz2mvaq6GKKnYg/x5rTW5rtcfpbkObW8PHntNa1VLjxuAfZbntNbmpceOUr6MQCeV016amridOwvuB+vmorc1mFfA2hPKxXprj83CNQw5qKtNcxWxjS/KxXprv5qI9jr7OaitzXA1Md7E89W5rgJ4/Bubr1e89fE89Fbrvz4/EDnq9XLfAe4B+kDnq1XLbTHQoh/4Ec9Xq7NPh7faiT/AJBHPV6uP8uw5tVhTm69NYzhlANfKH589Fbrj/LMP19y30Mf6eeitTXX8soj9ncP+CPNRXpricLgBurP/wAhc9FemsZw9QP8o+nx56vV18gf+LW/Lnor1dfIN/xcw+7mq9Xv5fMNFmN/o5uvVw+Sqx2lFvo56vV75Osto6n7+ar1dfKVp8VP1nnq9UefDqqaNopPssCDZje3wPPVuiu546VZnnqZ8cxoxnDqdSkQhnO9FJspsRqSftcbUrSMKXNwoxSGxfBKKgwanwmneXyXIkfc4Llgu4200X6O/EiHCo0ZraAFGA6fdM5Mt4Z8/Ig+arVV28siyxkXSNSdfifjwy1UQLxNCfDhdRTKGKtr8RzU01FYcSxKiwSjNfi8/wArCGVd8hsLsbKPiSew54Vup6tUFBKrNY2IJX281Xq4meoW5Zu2uo56vVGpMYgr08+hminQG26Ngwv4i454iK9Uk1b99qnnq9Xvmh2KLz1ar3nx/vRJ+XN16ut9KftQL9w56vVwIw8j3qdf+QRz1ergYcLk706/dz1erGaPB27wL9XPTW6wthuCEaw2H0nmpr1QJcFwdiTGrrf2H+nmprdRJMvULIVTzCfbp/Dm5r1MUmVMQ3XgZWHtNweb1VunCnwzMlKQBOu0eDNuH8OVJBrdKmHzBGonIL21K6C/w43XqxzSac9Xqhld3N16uJVfC3N16utoBuNOar1d++DcH8+er1cxJMO0jf8AIR56t1kFRUX0la//ABI/081XqyLW1d7CV/8AkI89XqzrX1aaCVz/AMEeer1Zv5liUhs87fCx7c9W6zefUuBvcvfTXXnq9WbyBz1arg0TL2156vVjsx0bm69Xatbmq9WZGH189XqnRgNqOar1TUuOerVeqKiKljLzG3w8Tywr1I2uxFqpztNlHYcdAitUnq7FGp5kw+hhaqrZf8nAnc3/AHmP7q/Ty8Vql1lXICwTpmDNTLV19gVS14oh4BF8SPbyhV0VsChTg27WN+x41V65A7doGvt15utU4RH3Rcc9Xqkg30PbTX+3m69We5Gv5c9Xq712n2j9b89Xq5AkXHx56vVinN1uO36683Xqgknbb6ObrVSE7ADXlq1XPbv7aDnq9WZCPZpz1argNxkB7fTzVbpytZb308ObrVRqieKEb5TtC6m/6/lzYEmBXiYxpE4hV1WJs0LsYqcixRTZnH+sw1UHxA1PieCJizjFfs/GiJ66nBHt/CsMUccUaxQqERRZVUAAD2ADh/RLWe3hy1erIvbnq1WTnq3XMfHnqrXPm63XMc1Xq5jXm6rXIc9W65duardZBzdVrsc9W6yDla3XMc3Va7HN1uuYA8eardcwObrVeJA56tVjZr9uer1Y2Nu+nN16oskyqCTpzVbplqsSVfdQ3PPVuKZZZ5JT7x56t1i5uvV0WVBdjzdeqFJVeCc3FVmobMTqTy1VrgWA56vViZubr1YWe55qvVgLm+nPV6sTEnnq3WE2HN16sZ3NoO3NVquKQvKSsQ3EAsfYAO5J7AAdydBzdbokHXH1/enfoq8+DUlcc3Y9DdTQYO6PHG48KmuN4I7eIXe3w56tVTj1z9efqH66+bg/z4yxgMmgwzCHeIOvgKmqv505+tV/1ear1FCoaOKPbsQXuT9Z7k/E8qatTyI9nu9vjzVeqRHDfUC3NTW6mCBfAan6hpz1erIsbeHYj9TzVbrOItwv4/rbnq9WWMIba/Se/wCvx56t1PRVdSew/W3PV6s20kXXT9h+vnq9WJlv7q+9b2c9Xq8yOQLDTw5utVxWH/Hrz1ermR7ugsPjzdarDIdq3b4j7+1uer1RWksSo8fG/jzdarAzC927dtObr1cyCdDcA/rfnq9UyNbDd7Oer1c53uCxFtO37ear1RkVdm99b683Xq46WNu33c9Xq63kDW1/Hnq9WRCGJXx789XqzXv9Pjz1erkpO63YHmq3WRrf2frpz1erKGJt7OardeNibjUc1W6wWIbnq9UssWi2nwOnw56vVgY66qTYX+7m69WRB5puDpbmq9WJF921z35uvVykKxWLttPYfXzVepX4PkLNOOBZYaQ08J7SVPuAj4L9pvu5Wa1NCVhfSfBKJg+OTtXS6XRAVjFv9UG5H0nlCarNCfR00WGwCloYVghGgUKFH1KOUr1ZjJK/vMAWFx2/gO3PV6sbRyu1iST/AA/o5qt12KOUkm2nx+Pfmor1Z1pCPtGwHhz1epqr8VwrDFMtXOFI17g/dywSTVSYoGc2dcst5fRl89Vbw1Bb7uKA1000V9FFQzp6j6/EWZMID2P77tp9IHFyW4pMVTRbcf6gYzjDE1tS8gP7oJtxQE02VUhJsVke5Bt/HjsU1M03pNUVMgigVpHY2sASb81XqEnBukubsUgGIYiFoKWwJknYILe27W7caKqdCafUi6O5PAapnkx2rX9yD/Jg/GRtPuHK4mrYCm3FOs+OqDTZYggweFrgCFQ0tvjI37OeivaqCrEK/E8XmNbicrzyNqXlcsfqueXqlNpJLXbnq9WdE3E2GvN1qs3ksRf7ubrVcflpXfQWHPVqpMWHu1htN+amrRTrT4U+lxYfHlCqrhNPEGFxodz9z243qq+kVPiiSOxGg5Wr1mMqge5cfH9fDnq3XnlUt5jaG3NV6sHmk38sac3Xqwu7HUnnq9XQ3v7gue3b+HNV6ssNPNUyCCnRpZPYilj9YHNVqlFHl6vACV8iUoGuwnfJ/wBE47/mRys1aKcaPC8Gik2wxSVcniZDp9Ucev3tz1epV0uGYzUJ5dPamhP7oGwG/wDqp3+tuUJAq4STTvSZQoUG6sdpCe4+yv3Dv9fGiungilXTUtJSJ5dJGsY/1RbjJM7aUAAVKcrEhmnYIg7sxAH3nmquaakx/Dp5BDhokrnPhToSPrkNkH383pNNahTzTUmP11iiR0I7EH9LJ+xAfv5rCrTUyTLNEhFRjEzTMR/u8hIHx8tbKPu5qYrcTSnUYLRYe0samoEQvsjAjT7+J1OBNKUtE0x02L5zxKmNStGMMph9gBfeI9u5uNF3opQGI20HWNQ1VVK0lXMZD/rtc/x5ZJmvFMbKRVTRSw1ccq/41+vXixNIFiKEYyysTY2F7d+GFFNZFgaQ3Jvbw56vVKSkbduXx5uvVnjozbXQ/RoeerdOkNGNDqO3NVqnaDDxf39eer1OcdAjMLn4d/r+vmq3TlBRQgDcRbtrz1eqfHBCDe/a97c9WqhYjmrK2AoTi1bFHb90Nub/AJBW556txQZYv16wSjHlYFSSVLC9nk9xfptqx56txQU411izxjIMS1Ao4zrtgG36iTqebmrRQZz1dVVymaskaVydS7FifpJ5qrVhe1yRr/Hnq9WBrnt9fPVusax7rm/PVqsnk2FwNPjz1briEVe4F/b9HPV6si3CkD7+er1Z0J2m635qt10wbRmIHN1uuw6LoAWB7X5qvVJTzHGg2g/eeaq1ZNgX+j2c1WxXB1b6O+v8eer1dxoGPvH7+erddzuqkRKb+B56vVEMjDsLW/W3PV6sIuQCR8Tr7ebrVdoq6ufu56vV5AG1tp3/AKBz1arOQrvdjz1ep0pcFxWtP+i07t8bWH3m3KFYFOBBVsFKKkyFXyFTXyxwA+Aux+iw4wXhwp8MHjSRzhQwYLWJhdAzs8gAdmFjduwFu3FKFahNJHE6DFLHMuTP6k5MpcSmpyklU63cj7QAuVBPgOMNu94oilDrPdJBPGguxWvWNoAvZruT4XI8OGQFFRNRM8STT4HheJn34pUKjUGzRtZlI8CO/wBB5YVVRoRss9QcQw/A6PBMxRLimB1Mm0RTE7oDcBnp5O6EXvbsfZxtSeNXBoQeoXTaiyhmOTL4xASVAjjkRJ7q6xSKGW7H3ext304yFTT1MuAUFJl+oDYhg71CgizRSBgb9u19fHiR1BcEAxStlwNmSJofssdc8u5Pdp6DL0gkIC75FL7dfZ7eBlzL1LwKqFLeYpbxCae8Z9Vmaqn/AEfLEEsCWAstL72vewH9PGkZWgfcZp9ebrP2iKDrFuqvXHMytF8ziKwOAbFvIX2as1iB9fDJuyab4CixzMHnNpNA1jccq1Pm5jnWonuSUEu839jtrfhwkBIwomUSs40lJp1aUPYKo7Koso+CjljjWxhWNqg2O3Q6+PKRV6xBpXPudvb7eardclunvX1768rW6yiZgLk9+arddrONLi/081W5rl57+JuRzcV6axSVJANybH9bc9FamoUlRI5I9vfm4qs1wiZibL2PPVus5Cr31+A/hyterg0ire3hz1eqOZxe1r/D+nnq1WTzGY7EtfS3N16pEYlf3WBPiB/bzVWqWiOPD+7mq3XQikbRTY+0Dmq3XNKI2ufrv3+nnpr0VMjodq3C628OemvVJWkAHs0+k8tVZrtIFZ9p1F9fZ9PLRVJrmKVbCxHwHLRVZrv3YgSwBCjuP18eORWprC9QAbMLnW1ubivTWGaoQRiMNqTa1/uvzVWmoLSqSAwN76256vVzhE0gIRT73jbTlasKmR00kiEFbNa39PKVeub0ojAUqT4AD2e3481W67WnQApbT2/0ezmq9WFxEv6KRr+Gnt+PPV6okldDTm1texP66c9FamopnmqBYXBb9Ry1aqJtqre7a/5ctVK7+UmlYlja3x56a1FZEomKgnQ+y3189NaisqUO737XuO/7dOemvRWdKO4KkaX7c3NeinKGjAIDi1/h4/RzU1cCnFaaIEWFtNeUpyuZiSP3L6a/C/w5St12BHf8vAH7+erVdrGXso0PYm3383XqzRwlb63toRf+HLV6pkUMbrcDU9tD4e3mq3UqKFVu04vfXmpq1T1pZ53tBEzg9tqk6+zmgCdlaJA209UWQ80YuT8pSFV/xMbD8+LkWrjmwUXrukI2ml7g3QzEK9fOxisFOB+4iXYfTfThujLSfuMUTuZkB9omlfF0Sy5RNvmWWpYEXvpY/V4cMU5chO3Gi1WYrOyBT/Hk7BMPQRxUkcYuAbi5Nj34p/LoTsFJPzK1bTUtKSKlUFGGpOm23c+A+HNFMVsKmnQSxLGS/wBfsv8A2cRLwpYmsRqYxdNNexvqSD/Dhco0vSKaasNIWYra9zftxETStIpG4lTvJp2+N/vt9PG5p6KD/EaRgLMpt4/s56auE0nDGVcoCLn+/lZq4p5w4mOb3tbfH9RxhVPCrIvTsMKHTkVFZI71kdWqxQCMFPLIJaVnvfcp0A8e/hyPr+dfpQ9y77PWjz9Y4cBxLG8Lmy/uMQoaX3IwXcOE98sRoxLezgDYJAM9ND1YmKNF6S/S31s685ujy3kvDBFDWIyipmcU0BCjcytIdSNNdoJB+PKCxVmKtLcYbZOyrOZgiwTK/cKM3in4UPU/M2c63KGeMz5XyfBR081WtTVYtDJYAldPKJazP3P1HXThozljtsfGpAjiVCPdRG/nDb6ZSlZ8hRE5fSN0hy5XYthmcet2UDX4HLTjDqKlFRPPXVBm8oQwGJAGJX3v3idDa1yPO3SmgSBs8zOPDCMNuMYUyhHeECDj0wI88aLZ1VzHkXCcwz4O2YNzU1T8t5yUsiRxopKNdO7a3Pt4pRqeTMbRThUlpWJ2GjVepP1Q+mfqTl3IGG9PcdixHEcuYZFQ4kZoJYozUKNoUXF5FtYA+3TtwF5Vlj9stZUCAaOrq9bWmARtkfrVDPW+iki6j4sk6qHM5YhbWG4BgBbQaeHhyfbX7BUO3f3mi8V9KWYWAAN9f114cCiU0n5KSMsCdRe3HRTU1np6WBfe++/9HLV6afKWA33IpAJH0c3W5pY0GE4pU2NPEdTa4v8Adpy4IFVImlPHlDMfumUGIHtc208OOaxTeinqLJtaqCStqttjewuf1PHg7TRarCcMw6nPvs03cam2v9PHO8JpvuwKy06xRvsjiUgdidfz9vLaqpEVPdqt10fbfQr8Le34c3NaisNJSeaf0jMX/wARPw0trzU1unOkwydpTHEpkI0BUXOupNueAmvExQh4J05zTW4hFBDT7EmUsJJPsaanw14aNWq3DAFFzlyhAkmhti6AmpEbVk7O1lJ8uPuD3sP104Jk5QTtoNKzUDZQ44Z6csKpaeGaSlRFUDazsSQAL3IGtyPDgqbydI2igs5nCjsNDXgHSDCYamJQECOEIfbbvpqLai3BOzlyEnZQYezJZFDjl7pJlpcYeCVY5WWxIUG1u+h+FteHqLVAOyg85erUNtP+O9O8vwVzN5aIu3efduWQ+IHbXjxZT0UwLlfTTXiHTjKcK7KRkKI5ZG2bmsR9knte5+rlSwnopwXKqZa3ppSNGYXiRmIuDb89PHjZYSadFwoUkz0gVsXEwjSPeu0K19WOml/48RmzTSwXpFJPFOkz0VTLT1EflqiEkkXva+o+PEirQUuTeE0FeIZIqkpZKmGDe6A6WFyB2tprwoXa4SBRui6xgmkXPlCl8taiamTcy+8be3W3Cw2g4ijVNyemmmfKWFKAZIA1xb2WHs04lVaJHCliLlRoO8Y6W4TiFXIygxLJ7xsLbTbTaO9z434RrsgTRyi8KRSHx3piI5BGh37UX3ra6fT3/o4WOWkUZt3Wqk7iWTZGe0A2IgUC4N91tbcRKYpYl6g5rss4k/6Aov6MlWO7w8b8LVNGl4cFRKnL1JTxQwp+kaTQkDTXwP8ADlC2BVwuaTohngTZ5Q2BmBJ13fD6uJYilEzTNJTO26X3VAYe6L/qONEU+FVgjLU++GFCSdCxNwL6aLykVea6gZ4Zw4YkX1Zfh4W5WKtNSWp6earaRl2u7+PYi/h+uvNRW5qdWQUwG+nXaV90W8Ra5PLxTc16kplrESTQxlfE6g/G3LRVCqplVAail8tWVlTvofD2ActFVmmtkamhEUK32lTr4X11HPV6Zr//0rTxwC0Lq5D2c3Wq5a+PN1quY5avVkA56tVzAvzdarMOWqtZFHN16sygctVazqDzdarOq35uq1JVeWqtSFHLVo1JQctVTUpF8OWqtSUXlq1UlF8eWqlSlXlqrtqSi+HLVqpKr4DlqrUlF5uq7Kzot9eWrVSFF9ebqprOq8tWtlZlW/N7KrWcC2nN16sirzdV21kA5ut7KygW5uqV3zderIq+J56a9WTmq9XubitV3y1er3N16vc9Xq9z1er1vbzVergUHhz1argVI56vViK356vVJpotbnlhVTUzZy01WuRUHnq9XarbjwrVc9o4oAqtdhPZy8VqvGM25atVjKMOerc1wK35WvV2E15utVwZNOer1RmXlK3UdltxsivVFkTTjNbqDIvNVusIuI9Paeer1M2KwUeK0bYdi8EVZTuLNFPGsiEfFXBHGVtpXtE06lRTsolfUv0G+m/P0j4rhOHT5UxRiSKzBZ2g94+LQm8ba/DiMMFv7FEdRxFKO9naAarl6x/hYZ2rJ5MSwxcFz3EQVLzR/wAqxbYdGUVVPZJCR/iB15ULcb+4T1p/CreFWwx51X9iXoPrMnZigp63FsVyZGJ1DU2YaP5qALuuTDXU9txUdt4se1+KBcax4YnoOFe06TiPZjWxP0E6LZX6G9MqXKmWqhcSkn21NViKxCM1juLrIVHZQuijhYhCpKlkFR6NgHQKVLWFQBgBS+xJSxBPjzyhW0mmKeIg37jx4yRT80n6iPcxHbicilANQZEJFx240RToqC6acaNOiorpc34waeBqC6nv24nIp4VFMfgBf28aNXFR3Unvpxo04Khul73/AIcbIq81h2eJHGyKvWVE9vKRVprOVPhyhrdRyhvr3/Xvxs1esgVu4/LlKtWdfd0OvK1ushQjXla3XNVJsOar1TY18Tz1eqWEHcc1W6yCM2seVr1cwg5qt12sZFrjla9UtRZbHmq9WN4w57X56t03VOF003dbH2jvxU2+pvYfwphTSV7aZZ8HqI/ehO4ew9/v4ct3wP3CPKi9VsRspsdJIjtlUqfj/Tw5QsOfaZovUkp211x6qV3ywrVetzderiRzdVrrm61XrX5sVquiOXqtdWHLVquBX2c3Nerhy1ar3PV6uuerVcSOWqlYzy1Wrhy1Urx7c9XqwHvzderrmq9XBzzYrVY+Wr1cGNuV21qsXLVuuDNz1V21iJ5utmsTHw56tCsRPjzda21hZr89XqxM3gObr1YSbanntterCzX1PN1qsLNfQc9sr1YiwHPba9WFiD9rnq9TrhmY8Uwlh8vIWQfusTp9B7jiB21Q7icD0ilTb6m9nsoYcB6n0VYFpsT/AEb+1iASfg32T9duB121W1iPEOrb7KOm7lK9uBoRUrKarUPTOGHiPH7uFUzRkKmXuo5aa1WJhuGvx56t1wjYbgfHmga9TlEdDY/VxSKpWGc+9zxrVYSD5ZPPV6scZAJHbmxXqySmy6/Dm6rXNSq6Huebr1eNwbW56vV4mw2jtzderje5KkGw/P8Av5uvVhb7ft1vpz1erDUkKunbnq1TLUEbAQLDmq3Weh+wxUDvzYrRqUxtb48tWq4GQs3j7P1HPV6oVfSUmJQ/L1sYkQ+BF/rHiOWBjZVSJoNMVy5V0H6eivUwH93/AHRfo/xAffxUFA00RFJyPZUKXhO61wdNR8CO45c4VWuZgB/u5qvV0Utbx5utVhYAa/r9HLVqsZFvp5utVjO3x5uvVgLaWXm61Ud3Hbnq9URpip93w8ebrVOlLilQllk1XlCJrc0qKaoimS6Hw41EVap4AAue3NV6utwtbx56tVjMgHh356vVxsWNzz1brna+nt56tV7sDz1er1x4eHPVuuwwtbnq1XLSxPPVuu7i5I5utV0xuL+Hs5qt1wDW8dObrVdF9b89W6xkg6Hmq1WMkeHPVusbOB25uvVi3eHNV6sDP7Oer1dhi3PVuuDAMpVtQdLfsPPV6m9pXoF3atCB9JT9pUfeOerVTYK0xgSRsGRtSAbg/EcqRVgaDXOWQZcVxAZ3yNOKDHIVsXI/R1C/8U1SD7SnwbuOWB4GvETiKwZOz3Bmd5sHxCBsOxmiFqqikPvL/wAeRH/dIj4MO3jzxTFeBpW5loMDzVgFTl3NNPHVUlUjRyJIoKOpFrOP4HlBIxFWOO2qlOrfSrEMj4rHkiXEZsQogjSYd8yd8kMCuCsLv/uiw/uX1tprxHcqxmjW1EiKO3kerGH4VRUcpNTTvFD5iuLFvdFnH+Fx7R9B4aMDwCid8ys+dGYwyBEo0mpjvhbQNbUf6rexh+fKGtCnFTcX5Wr10NdPZ28eerVdlwPp56vViMlubr1YWl7g89XqjPOfjz1aqMZj7eer1YizMbXPPV6uViTr7Pq56t1zCkD3uar1cwp56t1yKnvfvz1ernYePNV6uJYdjbmq3XQlCgkkDnq9WGSoNrC/PV6sapLIxJHPV6sqwdtxtfnq9WdVRQCO/PVuufmKNDz1arC049uo5utVhNTc2QdtdeeivTWJpCftc3XprCZIx2H389WqL36lKSCo6epWMBejq4JV3C4FztJt4kX0+PEb48NLrY+Kk70bpYZupeY8YpY2WNaehjYkWDSNGCSf9a2h+/jDR8XpSp4eD1ozvubtPb7OGlE9YmCnVxz1ergqg9hYHm61XAiMaITp29nPV6sO0sSEJ9vNVuvGkU2LsT8O/KzW6wTUcRWxW/1c9Nbpumwmkl1aND9KD+jnpr1RWy5hTi700R9t4k+7tzc1uoTZPy9KdaGnP0wRn/mXmprddf1Aym7e/htKbe2nj/5p5UqNWrkvTfJNvfwqj/8AGaP/AJp42TTgNdv06yCL3wiiuf8ApXj/AKONxV9RqOeneQG0GD0evsgUfs5QpFWCz01OpemWRn0/lNN/0SA/McTKQOin0uK6aV1J03yXSJdMOgUnsAnC9TYPClgdV00oaLJOXoD8wKZFCi9he3ExbHCne9NSsIwqJK6V4x+jUdjqB7dvs5sp4VUKqRQfP1NRUUyuD5eqan3fHT2cb0RVtVOWTjhUWYFxPMtIcQFGd4p7rslkQgok+7vCx+2BqR248kRVFGac+quOVfWPMhx/HaOkwwRpHHHR4dEIKZFQEIfLSwZwDbc2tuWWO9MmPTZWmz3QhM+uJoDMX6e4FRtJOqurSKVf3zqPoPGyyFU6HlCiyYtlXGcmV9VjEUompVDbfeuxLfYuCNLHhU6yUeVHDTwcpOZYqaHD8TTHM576yud/dp4h71yLrGC2irfufHhevoFLxTvmXL02Zc7JU1snlSzJGViJJiii/dTcPeO3vb48aBgU5FDHgmb8sdHcSgfHcLXNLlkY4SlRLS74dp3+bURAtASNVtqeUSnUcRh115R6KSGbajoZnikoqrAOndTlCNo5EkMOaq6oapkLs6OscqXFlIU6W0vxzu0A4JT8fjT4dXGKj8PhRX2wHKNOZL4dXB/M0VcfnDhQCCgQxkknvfw7duHaUpOwD2UWFxQ4n20lIcVyfmSqjwnK1NjKSyTRwkPiIkVSe9naMbvaB4cdUwlGJA9lNi4UrAE0y5I6Z56quq2Z6QYjVUWG4fJRClrqpnlpo5ibyO7RqWYIbbggJF+KHloU2gYccOqm2StDijjwoZZMtdf8Sh34bitBXKGO6SCvcE+IOyRAQOJW8vbcEgUtczNTeBNOkXTPrdmJYsKzPVR0tLE6zioimEzB1FlULpe97H2cMG7BLZotdzLvBQt5Z6Q57w1lP878wCx9+Ai33NzS7IcDSdN+eIqx/oTk+gzTlM5RxrGo6LN1HLGMHeSJlpsQhlYmaiqJu0E0R96F291gShN7cZLYbSdStmz8DTK3SsyBt2/jTvhfVCuwiErXKVkjqBH5bGxuG2kaew+ziFS420oAnZQ0Sdacacz5cpqmqdUiHuB9EBO73GButjqdtuWW9qwMmOukoZG2B7KRGJjMNfhZxB4pmQnd5hVl97xAZhYk3114wVEilAATRe+rmbq+LBKPI+DzIaZN9RVRLIxUsxBZN1rMWKi59gsOEt26RCOj50c2jIJKzRc8h9QcRyV1ewDFaXDKGrdKlHT+ZKkmHs+v6OrUn3YWP2mOg4VASJEYGYOz1HEUJEjaOkRht9Ovoo9WOeo/NONx1OVTkjpXJUYo5dZabGaWHyiToIGeVQgv7ee/aGZDePQNnljhShIbbIOpzAbDx8+mgWyj116p0+D4tG/T3DcSjwtgtRJQ4nSTMN2imOPz9zrY91BHt5Y2i3Pt0mtKuW0feSKKr1K6sZoxXEJ5aLpvU0AlIYmOn8wEjuWW7Lc+Nvq4tRly+OHlNJFX7fAzQTYr1qzQtO1NiWQ6howPDC9p+8RG4+nihOVK2zTKsxbpB0XqGoMuYouK1GRBvQFdk+Eb02kEEshjALfHiteWuLEajSZN+2kzFc6j1sZMgbyKrJdGApA/SYPtBX94NtsbfDiH+Ruf0qVfzVvopK4v6xelVcZGfKOGwFiQqikkRAB2ItJcHjycmdSfuNVOaNEbKS9J6pukKVLySZeoCJFIPvTKFNvdIs9+LTljhH3GmRmDfQKx0Pqf6LQTs1VgdLLGSPcWtlUgjvYkkgc8rLHSMFH2VYZi30VkquvPp7xTEPN/lnkwtZiErmJUeI1X3uOJsX0Db7q0bxlR2VHxTqf6da2Pz6GkqYjvO3/SQ3u2tb7OrE8UN2z6dpFJ13LBpNYhnnodVz7VSoRRYhjIn1g6cMENOjbFF63mjsmmObFejVysTzKW1Nyh+63FYQ5SQrb4UncQk6UGfy4a1xuHdkXx8O+nFAC+ikqijpqIcM6TVNO08+JMh0CqIx9ZJvy0rHCtaUdNYIsN6arviOM7Xt7m2Mj6jbty0r6KqEo6aU2D4Z0wrKXyqnMb0koOjXl7W7nb/DiNa3UnBMiliG2VjFUGkL1AwDLdZk3FqanzG0q/KTuiNUSbZCikgMpYjUjx4ZMOK1CRxosuGUaDB4U5dL8JGHZHwP8AlOdHp4Ho4JPKirpo1jLruMYS4A2m/blX31hR8J21u3tkFKSSNlDY0Gc5oEGXuoMgdjba2KOp+re3CpN4sHxJNGirJB+0iodDjnW3DZzE+eqplva4xIHX2g3PFn5kkYTSIWYBxisU3U71GxTsMLz1WFR2vURNu+9dL8WIePGkK7YThWek61eqxqj5b+t0jgC/vpTt2Gv7uvHlP6RNJ02uoxQgU/WD1XUiLJNjsbBu26lgJY/dpwsN8KMxlvTTv/n79WFPdWq6OfYLsDRREgeJ0I+vnhfitHLa7pvVL6p6KYB6egmBPuj5EjT6Q/HvzgNJv5fFTqX1r+oaOf5eqwfDGYmwBhmS5+Fn78t+Zqv5HzpxPrx6yYep+ey1h77dTaSoU6fWeWD81U2Uca5QfiJ5/DhanJ1M63tuSrmH8VPHu8FM/leun9PxDcxowWoyUTpf3K1h/GPlO9FX/Jnprx/EfgiYJXZOq0P+rWxn8inHQsGmDbqFOsf4jmWAR83lfFEv7J4G+7txwKFULChTjD+I705P+9OCYxH9KwNp9T83Iqvcqp3pvxF+jEg/0imxeE+P+hq1vufnpFa7pQp0p/xEOgMrbWq8SiNuzYe/7GPLwKb0GnmD8QL08SW3Y1Ux3/x0E4/gDzekVXSqlDTeu305VCh/6zIgP+OmnX/mTmoFb0q6Kf6X1r+nWe2zOFCvs3iVfqN057TWoNKGk9XfQGqt5WcsKN9Nanb/ABUc9prWNKSk9S/ROu/3nzdhDE/9L0Q/iRz2mtY0/U/W7plWW+VzJhT39mIQftfmtNemniHqjlGf/ebGKCQf6tbAfy389prU06R57wWX7FXTt7NtREf4NzWmvTUxMy0k3+SkRidNHU/wPNaa9NZxjTHspPNaa3Ncxi8wH+SfT/VOnPaa1qrr+sCjRlYW/wBU81prequa5gpjodPp057TXprIMdpbX3c9pr01mGN01vtD6P17c1FbmgX689YMldOOn82I5lmKitdYIFSxLyAhiD7AB3PGlIK8BStpWkzRHqj1GZKxiAIFZHpWswZ1+y6HaCewZvAE6+HGE25TRqq4CqsK6V9Vcn9R8pQ4vlaq86KkVKeoDLtaKREXcjA/kfHispIojO2hBlxikN5JHWNQCSWIAVVFyST2AGpPKxVZoBcqY/Q9aM2f1sgPmZdwWV46G/2amoU2ept4qvZePEaKqDND9LiEDaAiw4xFXoCeoOb2zFmBOkGVJ9tdUIJMRmU/7y0x/dJHaSQfl9PHkiMaoTwoW8HwXB8u4VDg+EosUMChVA/ifaT48bJmrbKyzVCRWC+8zaAf0/Ac1FerpHiRdpNyTqfaeWrVZBLHbw56tVy82Ptz1erIskVtbc1W65hoSOw56vVyCwk3sDzVerpo4bXsOer1YGijGqjmq3XECE6W56vU05gxnCMuYRPjuLS+TTU67pHNzYdtANTc89Fbok2dvXX0VyzO9OBiNUU7mCnuPzYHj4amqExT90W9YHSDrZmA5XyhV1SYj5Uk3y1VTtEzRx28xla5U7b6i9+XUyU402HAaOFTwQVEYdGY/XxLFPzWY0EPgzc1FemuBw+M9nP5c9FemsbYf4hyfq56K3NYfkit/e/Lnor1cDSHwN+ait1jNO47m3NRXq68mUdj3+PPVuuaxyoCbEnmq9WWMsDr+fPV6nCKRV1bU/w5uvU4JICLg81XqyDXnq9XbRhuer1YDEO3N16uvL8eer1SYfd5WvVjrsWhoU2ixf2csBNapGz1tTWTb5Te/hx6IrVQqdMSxqpNBl4L7h2y1TC8UX+qv+OT4dh483s21qhdytlnCstQutKpeok1lnk1kkPtZvZ7ANBxsmatSpVh35Wt1khYC/sHh+3nq9XTSWcKuh8eer1OUW1F3D2fdz1eqSje7Y9uer1SRcrY9ubr1eB9z2+A56vVzubEH9fq56vVhmvb6e3N16m8E6W9v1/fzdaqfHuIB8B/HlqrWYGwB+Hbm69Xogbm+g7c1W66DWe19QfHmq9Xq3E4aWnJF3kF7KNL/wBnFjTCntmzppM46lrb7KSdRUz1T+ZMdewHgPgB4cFbLCWdm3poNuvKd27OisYTXiyktZVTm61XMJpz1erIFPPVque089Xq5hObr1ctp56vVy2nnq9XMKbc9Xq5beer1cgOer1cwOerVcrHm69XK3NVuuYv489Wq5c3Xq73W56vVwMvs56vVwMh5utViaYL3PPVumqqxKOId7nmq9TDPWzTGxNgeeq1Rb89W66LKupPPVqoklUBonLxWpqI0jMbseWqtY92lxz1ergX56vViLAc9XqxE+3nq9WJrnnq3XEgDQ89WqxO3PV6uG07Hk0CxqWdiQFVR3ZmNgqjxJIA56vVXp19/Ek6CdHpZsv5MkbPOPxkoafDZAtFC47ipxAgobHusIdviObrVU19cfWR6ifUL5uG5wxf+U4G7XGDYTvp6S19BOwbzqkj2yNY/wCHmq9RcpKKnhmaOljEUWhVB2UEA2FrcrVq7jiGlh43P1c9XqdIID9HK1unZYexUafr4Hla3WSKH3tp1P0c9W6meRcAk3+/mq9XJowpF9e/9/N1usbJe9zoPj356tVlhQqLjuCLfR489Xqc4Q5Fj2HgBz1brm6HcATp3P0H289WqyD3WATt7bc9XqwyBifdF/o56vV5QN1+55uvVgmYoCR25utU3SAsbH67635utVg2GxFrCxGv7DzdaroBP3e5+H8OerdZksVuNfZ3seerVZ0YqoF9O/PV6uiAWvqTz1ersBkNl0ufZfnq3WNt+zXw7/C+vN1qo5X3u/fnq9WZdDtY9rc9XqkKVJB9vPV6uZdB296/7eardcQQxvGNbe3x5qt1JS7Hdew+Hw56vVzI0BH3/r481W6jyPZtLnUc9Xqzw3bQdu/189XqztAZTdvs89Xq6oKesxSpFFgsElZL2tEtwNfFvsgfXz1eoScJ6UY1Vm+O1S0Kf8VwgO5+Bc+6D9F+UmqzQqZfynl/LP6XDadFk8ZpB5kh+O5+31cpNVmlOa1ZiWH6Qg6kk/x56vV75rywQSAT2Cj+J5qtVjFWrWVUvz1brIJZXOhv7NO/PV6sj1QgXdUMFA17/rrzVepF451HwXB4mkklBAv7xNgLceCCaoVUWDOvqZw+m3wYbKZm7Wj0UfWeK0timCqin5r605nxuRrTfLo1xZCSfv4pCKZKqBqsx2oqXMjMWJ7lj/HjoEU0TNMc1dLKdt91/Af0cvVaVmCdP845jUS0dK0cDd5JPcUD4k8qVRVgkmlXJlPpnlFQ+a8Z/mNQB71PRe9Y+wv9kffykk1eAKgVHVqhw29JkPCKfDU7CaUedN9IJ90Hno6a9q6KDzGMxY/mOXz8dq5qsjt5rnaP+Ir2A+jm4qszTYiHba9weer1ZViUA3sB8O/NVuuQBYDTXnq3Xlgd2DAduer0U4Q0jtb2flzU1uKd4sOZrbvr5XVV9NOS0EQs7i/KTVoqT5QAO0AWueVrdeIA+zoRz1er3ms193btz1eryDdKoOpP6256t1kqVO/9GCB3t/Hnq1UfYwXcdPp56t1mp6WqrJRFRxtK48EBP8OemvDGnuPLNX5gFfLHTgDVT78g/wCAS9vrI5XVVtNPNNhmC0hsitUP/rm/3Rxm33tys1aKeYocQmh8uMiCI9kUAD4jZHa//BE81W4p0pMEpNFqP0g7kfZX/kFdD9fKzVgmlZSR0kAENMgUHwRf6ONGngKnystNGZKpkgQdzIwUfnxur7KaUxuKql8jB4JsQf8AxRpsiB+Mj2H3X5vT01XV0Y08U2C5rr2CzzQUC/4Yl82T62f3R9Q5qQOut4nqpypem1IatK3EVesK6+ZUy3UH2hTZR9Q5UuRVg3PXSxaghgIpqfYWBAXaGKj6lHE5XSoNk04Nl+RC1di2JE0aqWkgp/0HugasJmBawPfjBcJ2UqSyBtoBqH1O5VyTjuF4vkbK9LNimCVPn/NYjUSVkNYyPdBPSSfozHbQr2PDFlhQOpRnqpEu4QMAKHfpF6hMaxSofqfFVU9LX00M9JPE+HU70qLOkisEgdCjMFc7WIupsRqBwMXtsJ0mYJnbQ2y98LTrG0CDhhSAo6ipz9jLUktTMlAgG+bzmDCMaX2ppr4DxPF7aNAoodVqM8Kx12S8u0WJlqOOokg3hFaWZSWUm+4xrcj4/DiqaQwKy5jwfApPKpcIpESpdmkZoldUsWGhUmwCge6LDilEk0jdgCsy4OnsOnDOiGpUOFqPcY27a2/Pmq9TpJS0Ukx8iMRJ7o23Laga6nvfv8OWrVSFoNv2V7aX+HPV6s0cEwN7an4c1W6nJBKi7msAL3JFgPp56vUmsVzvlLBjsr6xHcA2SM72/wCTdBzVboMsW62xxe5l+i9tnmPf/gV56t0G2L5/zhjd0q6t0X/BF7ij7vhzVWikczO7F31Zvjr9556rVj3SED2n4c9XqxfpG7A89XqzmFjoTpb289W6xGO52nQ89Xq9sA1Bvf2c9W65bNxsv9/1c9Xq4yKUAD+Hhz1brgNwFkFh43/Zz1erKqTt+jK2PPV6uaqjMY2e55qt10VRWsfePPV6s63YXGnw8OerdSASoNiBcc1W66MguAANfhzVbrG+5tL6a89Xqy7Cke/x8L+HNVusGyy7r6/Hm61WCU+5tUd+45uvVLpsNr65tlFA8t/8Km339uaJA21YAnZSpounuYJyHnVYAe+83P3DicvJFKAwo0tML6X0Qe1bJJN/qqNo9v08RquY2UtRa9NC9lvo7X13vYNhLuq6l9hIHhcu2nC5VxPGjRFrHChZp+hOI06rLj00NIn+vICR9Q4m72dlKu507aeaXIvTXCKhRPLLiMq3GyFDa/gAdb82So1sBCeuihepjpvjmDY3BnWkoJKagr/ehVgbhoxZkN+1xqPbwQWivDBoLXg8WoVkwjMmHdZshS4RnHMFJQS4cgjpKecMrtJaysCNAp7HjiGQyqRxply4LyYPCgKGUZp6WpyxWnyMcw52208lgJ4bX3ROdGdfAfvKbjhsDRSRQYsazD2aCsiMsQOqNe3s/wCBPx47SfZS0yucLzDFLk6BmEU582m8w2eOZR7yfQ69j2uONmnk44Ur85Z8zHmfFf8AjcoJ8TpIoqVZx7hkiiUInmeDNtA141p6Kd1UnsPrjC+7Ci0TeJDMpv8AFb8aVhTyRNKyHNOZ4P8AnITW1uAf6eIyJpaMKmHPecjcLiU4JHcNt/gOa0irTSfq8VxWvO/EamWf/icjN/E8tFaptBNzYafny1arg1hck81Xq4bkHvEc9W5rou5Oug9nK1uuwrs2g5Wt1nWJv1/jfmqtXPyytvv5qt12sYBG7Tmq1WGUqVsBoOWr1RmDH4dr29n089Wq4qQoF/rPNV6vMGP081Xq5ilZtGvz1erKlGb2tc/DXnq9ThBREC9hrp9XPVunimpLkBCBfsOardZ/lUuYz3HieVrc1zSnSQbm0t+ttOerU1Jip4LWsCT3ufqtz1amsxjQCwGvb9fr56qzWCd0ttFrj9fu5cCmyabjK5+zp2uSR9Phx0Cm5qLK7a2uNfDTl4rU17yJnFzck21+jwHLVupEOHNLo41J8OVJp0CpkWEQIxDC/s11+j4cpqp0JrO9FAAVhXc30cpNORUM+495DbTsOer1dtVqiDyxbXv9Pjfmq3NQpKmQmygDTudT/fz1apukmc3jBNvH6fbf2c9Wq8KUyMUGi6Hmpr0VJ+SQJfZbx+N+1uamrRUuOlu2ywGlxpqfr8OamvRXL5JgzLbcQLaf0c9NeiuRo4msp8La35utVkNPGB72pv7BcX8fp56tV2YQhO0XH5WHc/fzderOsCvoy2P9n5/Dlq9UpYvLjDMbg3tz1bqTHAHQFjtFuw56t1jamSW/sXla9XoqRb7VG4+FgT28eerVOHykw99wEB1G9gD+fLBJNUKgKxJFT32vJ7BZQSL8VJYUqkyn0pp/oMNhqT5QRjcX1P8ARxam0naaRqu42UI+BZdpLgmMEaa2/W/DNFqgcKK13SzxoZcDy7GkYEQWIfQB9x4cobCdgolW4VbTQgUdNQ0sYDktc2sdPA32/wBHFYpEanxyCNAtGliw03ai/gSfbblpqhFRZaysUtHNZdoFyF7aafn9/Kk1WKS1fLIxEsti48LaX9uve3GCadSKRlVUv5jHcARoLez2X+niNRpakVB/mqG6lr2Hf9vESsaWpwqSmKR+YPeCnx9vt0sLC54VLwo0QazmqSSzx6XN7W/p+748QKpcgVGqaYSobWJt7OJdVLYpBYpQtY7wdCbHU6/DlprcUiKmlKE3W369uWmqRWejiKvYjXS3hr7eUNbq2n0fZaytmDoTn3G6rDpajFctQUVZS1IkYRQ+bVCGXzYxo+9DYFjYHsCeRXnLi23UAHBWBqSMoCVIM8Ku96DZ86OYLPkHHa2fBcMaHGaT5qacqBHEGtunkl3HylUkmy2HjyGrhl5a1AT8qk4KSEHypZ5T9QnRjAW6TA5j/mLZaxbPX81goUnkMFHWzTfJyoi+WH80sGjAa9tbAacqll5sTiMOvnGqqCXCrAYhMbOG2iNdVusGFJkPBsAwzBjPieG4RWYXWNWOvvCStNVBURhSXMigWfdrc6e3hxZ2qiuVHiD01Z9YQDHHhsiqtsWonxvqTQZipKkU6NX0Uz+RSiTyzE4IIjZgHv4gkX7clUohEdRqOO81LnrFCLnnpRXYtmernqqyWU1s8s0phoUEUbO99gRW073t4cRtuBlMDh10ocaLqpPHqoyvUT8PzKvTfoZlrqnhuaWrZcymokZfkmhED0sgukisdzbv8Y93gTts+U88WynAddHDuUpSgkEyIqp/q1gGJLnnEY4kEheXcDGCVswFrcm21WFoBqJrpBQsigklyDj9YQDGUH+tp9fDcKAomKaz03Sid5f9KlXQj7Ovj7eX1VTTQi4L0mwMbTUszWFyDpf4X78qVGvQKXNHk7BKaYpR0qbdBqt/zPt57GvU+NRiKQxRIEINrAAX56K9NMlXC7S2dixFtB428Bx4CqTTBV2KsApLC5Yf0k8eArRNJadZXLXXViLe2478fFNGs0dCqKvk637/AE/R7eWmqRSloMu4hiBRYYzsJsbDW58b8UJQVbKTKUE0NOVekQqpUqMTJEVwSANXt4D2fHh4xZ6zjRM9d6BhQ+YDkPAMMqDNQ0qq7aAmxPx1b28FrFklJwFBZ67UoYmhmw/LlI7QwQKASSSQpawt4+FhwZIYA2UEXHydtLLDMAXyo6qhBdZCbNYg33WuAdAoGnDNDcbKJluzgaWdLhNTU/oY2DMyEF2FiCuhFvaBwySiaK1LApR5ZovPxBaXcwVNTYkm4N7C/YHwHFaBwpE4rCaGzK+DVC4nUVMoeOdgSGYe6ysOx1tf4cWgUWKNJvMUNbLiE7s+/wAhVs9rEKDoth2A5Q04mpkmMYZh8RiheMhFQEIu657sQTpe/wB/KzFXAmkKccq5JJDTMY0Lnb9F79/hyk09prBHi2ZKrG6SSkkCUyMwmsAX7aEA9tfZysmrwK44qXmrvmJ5mlIMm4udLnsuzTjCqfQKRrYhQ09ZIsD3EY9lrHxUW9n58RyKXhJiggxo0QqXdgFS5Ydzc/4dNBwrXR63spO1D4XJR+Y+5nYndYWAAGmvieIlxFLE7aRtXSIyeZ2vqBfhUoUaJNNVZRmQ2cX+kcL1pml6DFNEuGEsZAAfAbluR9HEJRS0LoLMwUtPSVk1GI1Eky+YVEZ9tt2njwpcTBo1bVNBsMErCpokhcuzWBK2909vHT4cLNBox1ik/i2TayhpVqlQtuawQX7+w/SeJFskUoS6DSIbB5GASdbM3YWtqO1+JNFKtVRzhTL5gjsSAL38R4g/r9PK6atqrFT4ZK7Ex2VVF2JWwsDYfTbldNb1VKGFtVMJZCVRWAAt3ube79PK6a3qrFNhNNLJLHJuuQRcm+vbTldNW1VE+XWkwswI6iRVIDeNueiK9M0yYbPXTToFkKDX/iX6+zmorxqctJ8qr7Nzlie3x9vPRWpr/9O04cAtC6sg115uq1yA8Obr1ZQObr1cxblq1WRRpfm6rWVRfm61WUDlq1WdRzdarMg5aq1JUeHLVWpCjTlq1UlBzdVqSg1vy1VqSg5aq1KVfDlqrUpF5aqmpSjx5atVJRbfXy1VqQi8tVakqt9ObqtSFHhy1aqQo5utVmA8By1UrOBYc3XqyKPHm6qaygeHN1vZWUC3N1Su+br1ZVW2p56vVz5qvV7lgK1XfLV6vc9Xq5Bfbys1Wa5c1Wq9z1er3PV6uiAebr1cSp5urTXHaDz1eqXGoVeWqlc+er1d8cArVchx5IrVchxSK1WZV045TRNZNmmnPVWa4Fdearc1x8vXnq9NdCPuear1Y2j8COer01FdDzVXFRnXjRrdQ5F4ya3UF0sLcpW6wlfc56vU0VMfNVYU0yLcWHNVamyZDf6uVrdMOLUtJiVG1FikMdVCx/ycyLIvw0YEcSrSFbRNPpJGymioRY0CqNoFha1gANAAONRFOCknWpult34nVT4prliJ7jXjRFOg0namIhie3E5FKQagyR9vdNuMmngabpU8R48ZIp4GoUiki3GDToqBInj3/X8+JzTwqKyANbtxk07UeRF7HjZq9QnWwO7XjRq4rgUtr7eUirVzVR28dOVq1ZGj8Br9fGyKtWPYfHjZq9cghI28bq1ZVU3+HK1uswQkW5Wt1kVddOardTIxpzVeqUAe+vNVusoU9vZytbrKF5qvVyAI+vla3UkC681Xqxsl+VrdcCCO/PVuvbdLc1WqxyU8Uq7XAIPhblgSMRWiJpoqMBhbWAlCfrH3cNW71aduPPTSFVuk7MKZZ8LroBcrvHtX+jvw7bu0OcYPX+NFymVJ66gX8Dw0FJa705utV0Ry1Urrl61Xubr1cebqldc9XqxG99eXrVdc3Xq656tVx5aqVjPflqtXE83VTXXN1qsLd+erdceerVY378sK1XDnjXqwseeFargeWrxrCT481W6xMbctVdtYiearxrCzX5uvbKwsbac3Wqwk2157bXqwk31PPVqsDNfm9lerEzeA56vVhLAc9tr1YS19TzeytVhZie3PV6sTMtrd+er1OuGZkxfB2HyspKD9xiSPqPcfVxC7bIe2jHpG39aVNvKb2eyhiwHqrQ1IWmxRfJfTVjofobt99uBp2yW1iPEOrb7KO27pK9uBoT6fEKOvhD0zhgbGw7/WOFE0ZipMdi9zrbmxXqcomBJt7eKRVKxMAG29v1vy1arFf3NeerVcYvtWOnNivVynI2+w3735s1qsijQWGnLVqvWN9dear1cdQwPfm63XbWB7eHLVqsDWDezw5qvVFqgQPy56vU1VH2fq5qvVyoSdpI1PNitGpLfaAJ5atVwJF7nXw56vVhc+/wA3Xqi3YHTxHa37Obr1NmKZZw/Fx81Fenqbe7Inc/Bh2YfTx4KimiJoPsQpK/B38vGI9qH7M6D9Gf8AiVtUP5cUDHZTWzbUKQhbG4IOotqD9fPVuoz9+brVRWa+t9OWrVYXdg2nN1qsRkuLkc3WqwFNzbAfbz1aryxAa9zzderKy3tbt+unNVqu4Z5IG9y4tze2vUoaTF1ICSmx8ONFNWmnJpRILqeUrddqpHvc9Xq57gOw56tV3vuPZz1erx1sTz1erGG1+q3PV6uQNuer1eLWB56vV7zNNPDtz1errdca83Xq7uAeer1Ynew56t1hL+zvz1arhu193nq9XG4Itz1ergWGtuerdYTp+3nq9XEN7Neer1cWa2g56vVHJcjU89XqginNO26nF1JuU7D6V9h+Hjz1eqXBUEHzYG1Gh/oI5qK3NJPO2Q8NzrFFiVLK+H4xRXalrIf8pGfYf8cZ/eU+HNJMVYiaDnD8+Vq1xyNn6FKDG9p8phpT1ij/AHSmY/v2+0h1Hhx2OIqhNFv63SFsVwLE6ktItNNIihdG1sy7mPZVNzwtvE4A0bWKsTSPxvAc8+n3MT5yy38xmHJOIuKnEMPuZanDpJAC9XQsdZICdZIvDuvDxkhSQOMURuylRPXR+siZpwzG8BpsxZdniraGtjV0dDeOVD4fAj71PEihTwNLmUI0XzlGbxC24H7UZ9jfD2HjdXqA1SBqOWrVYWqfEc3Wq4M9xc9jz1erEXP2u9+br1eCEgX05qvVyCKov356vV2E3G4H1c1W6yiMDVteer1eO1Tcfnz1briSq/H6+ar1YjILa81XqxtOoOmvPV6uA82btpz1brmIANZDfmq9WWyroBz1erkZNLDnq9XDfYa6ePPV6o71MaaA6/Dm4r01Haokk0XT9f28tFVmsZKDVjzdarg09hYePPRWqwmVib89Xq4tIW90fnz0V6ge65xSVHTmsKsV2tExIFzYOCQB7fZxI+PAaW25hYpC9BsTaqxfHJ3kDmeSH3SbuNi7dbaAA3HtOp4W23iVPVRpdDSn1ozO9j9o2HsHDyiCuG9VI2/Vz1ersiU+8TtB01/o56vVzVL6DXmq9WdVLe6x15qt1l8vboPo5WrVHdAT20vz1brCwUadz35qvVwCjQnm69WSwA3c1W6wmdV5WK3UOSsbuDfm4rc1Daokc9+ar0050sRbVuNmnBSihKwLe+vx4nIp0VNhqjK/e/GSmnAac6muKRinX6+Maadms+GyrFTSy315Qpq01BynPfEJ5WP+UNhzxTXgayw1Bocwym/uv35vTW5pxxCQQVfnp9l/ZzYTVSaSeZZlkonV9RbTjoFUmi04/WA0T01Q6jfIq7m/dUG5a3iR4DhdeYJo0tRKqYcs1eWJ8yxzUo3zq+8CQeYpC6BmPZSRr9Og4ElyBQnFCD1B+awuviOHzIz1UW55Y0A3KT7oB77R4W4KMuaStEkTQcvXFIVANVyZhzTmyozhX1mDsIZZHMTzG5AIO0AL4tbueXWlJ206hRAwoSsh4TVYBN/M8YrHmxTyZ3SOV7u+4WKheyJb2d+E7itWAGFGqE6dpxoSulMVBiuOVtRXQwmSljjARBfa0l9xLHx2i3BDZNgyTRBeLIgCgwocLp+n/UWekqI91HTTXVD2cVLaWPtANr8S3SDiKV2y5g0YWkw7F63G56AzEU7zHz4wbXkLHciAdwEsD4aXPbgWBoQxSk6N4BVwviD1pb9JOCkZF1jVQVUIw+0LDX48HlqITQIuzKqM5RYVCEBI4YGi4U8xxRIRHGBxg06KUaMlPSbLXLCx4jUmaUAxXcOZa3LWAVtJQQU0gxaMQSvPAkrooffugZv8lISLbhrbiNSNvXSkKpN5NzRPgualx2/zO2wMc5LRtr++BrbhSpgIxoxC9WFG76x+r3P3WXLdD07qqWlwzC8OUCmoqJAsd9uwM0pG5mZfHtbw4pevVvICDEJ2ACk7NmllRWJk7SarEzlj+LVOPTxTzohp3MCRwncpt31PcAePACs6zJoctp0jCgoyzismYM+UAxOqj+WaoEDAAW0O3cG7EbjbipSdCacmaDrrbl2ly3m2qrp1XahYKmy5YA2CAHvr7OL7M60xSR3DGn7oJieI1GYzNWQJaemszKg3oyNqrH2EW7ezgptkhKoFBm8JUiTR+cDolZAX0+vgjmgpFLCOgj26E/fy81WKizYVFJdbnT28uDVaZ5ctUU5O+NG/4kin+I5ea1TXLkTL9U1qihpnv/ip4j99156a9jTbUdJch1RtU4Nh73/xUUJ/5k56vSaTtZ0A6TVgPzGWcLf6aGH/AJp5aa9JpGV/pd6ITSF2yphf1Uij6e1u/HNVUk0mpvR50Amtvylh49u1GX+Dc3Na1GmiT0N+nGsN5srQAn/BNOuvt0fmpreo01VP4f8A6cJTuTApY76e5XVA/wCZubmvajSeqfw6PTzOd3yWIJ4e7iUth8db9+bmt6zTHP8Ahr9CZtIZcZhPwxAn7ty83Nb1mmqT8M3pISXpsXxqJtdfmIm/inNTW+8NNE34ZGRm/wB5c04xFfXVKdv2Dmq33hovHqC9DWX+lmRqmpoMw4litfVo8dNSfKQgyuw2om5ToWchR7TxOXQhQFLEpLqFGk10B9B+beoeSkosfx6bL2MYbHCs9FLRrLsDrcDcHBDKbhgex5bvUuqMU2UqZSJoYKr8MXPRF6XPUJ29t+HyDT6pDxyBTPemmSf8NLrHH/vLnPD2v/jpagaD6Ceb0ivd6ab5fw6fUbTsFpMyYNLb2/Mrf71PNwKr3tNE/oC9VVNcQ4lg8pv4VcqfxTntIr3e02z+iL1lwuTBJhznw2YqQPhbco5Tu09FX79XTTc3o+9cVGjCKlilLAhtmLx6g6HuRpzXdJ6B7K336uk+2msemb114dIHhwioYgf7niMLD837813KTwFWFwocT7ag1XRb1w4cpklyviUhBtuWSGQjxJFn5ruU9FOC4V00zPkX1p0N5DlbGDf/AKV1f+BPNdynopwXKummKTD/AFT4ZrV5TxckG+uHMdfE6Lry/cprffq6aknqL6mcIEiTZWriGJJ83BHbwA7iPTlPyqDwp384scaSVf1Z6tz1iVuK5YkDR+3CZ1U/8SATXlxbpTVDdqO2sj9eM2bxJiOW4mKi1noZkHt10FuV/LgbKv8AmzUWb1CxK6tXZZprqf8ABOhPt+o8t+XFa/NHoqTD6k8pmRvn8rUbxsQSgqJkFv8ADfU89+WFb/NHoFJ3Ees+Ra11aiwiCjIYkqKgvp7Pe9nLhoimS8DwqNT9W+nZld6rDTKdO06qNPq54tGtB4DhT0OrfSV1X5fCahNDuvPGwv2000HGiwemnxcJHCub9TelVRCyLh0wY6KzMn527n6OV7hXTVvzCOimU5r6aySB/JlQWO46d/hx3u1Ux3qa7pca6VLCxnEu8nuI17fHXnihVa7xNS0xDpZUOBDMQ3xiFuV0qFa1pNS9nTWazw1my/tTsQfC3KwqrSmsvlZDjfamLFbdyC4sfba/Nwqt+Guop8CE/lU2PyRi32hPKPq0OnN41rw07tVzU8kaYbnCRV1uwr6iy/C27mgT0VsoT0inGbM+dqDaMNzzW3A+xHiU5+o3e3NgnorRQngRTrTdQusaxhaLqDiEclu38xfT62PN6o4VXugeNP2DdWPUjWTGnwzPlc+27XauTt/wfG1uBAxFXRb68BS1l6ver7B4BLDnSpc2Bs01NJcHtpbjAfCqfNpHRQzenbqf6tOpnVzCstZkzRK+AQrVYhi5Wnp9/wAjQwNUVCq4W4LhQgIN9eKQsGka2dNE/wAQ6xdWfVF1kxHLvUKpNLgOFTYpNhVKY1T5WnlRJIo2kABkbYFsTexuOOXB7psLTtwq1m33rhQrZjSozn0+lxTG6XEaOspqaERxRTQxodzGNbbo33WG4+97wO0328JWbgpEGTQnuLVK1AiBSmy9166zempv6udNUo8Tpca/0upWqiaUo8I8pNrKy2up19p14atOBwY8KD1yxoIis/Uj1leobqPkSsyTi1FS4ZTYgFjqJqFJY5jGpu0QdmO1JOzEakaA8UBSQaLiySKXuTPXv1Syjl2ky1hWT8NSjoYUgiSKSoWyKAPEm5PifbyqiCasGjSlqfxKOp8dJJDHlOjgnZGEcvzMrBHIIRyjL720628eUgVvuyKQ/Q/1ty9KcKqlxfLk+OYzidQ9RX4nLWbJZ5GNxdNhCovYKNBx1ZBppLdGDX8TTCVa1VlOsQA2Nq2PwOtgU4min+6669H+JlkhJXmr8t4mHJ2jZPCQq9wBe1/ifb8OOBNNFuKdIfxL+l05tJgmMRk+FoD/AAbl9NN6DTxB+JD0eeQLPSYvFcDvTxtb7n5rTXtBp/h/ES6FsQJZcSjJ9tDf/lV+e01rSadY/wAQn08aebilZF/xPDpf2X5vRVcRTxB6+PTs4BOYmTdoN9HOv/MvNd3Xsae6X1z+neax/rXTKD/jjmX+Kc93RrUxT/T+tD09znTOWGi3g0rKT96813RrWqlNTeqzobV28rN+Ek+F6tF/jble7Nb1VmzF6lukeX8vVmZ6jMmHTwUULTMlPWQySuB+7FGrXZj4Ac2GjW9VV19RPxE+l3VrLGNZFh+Yy3MI2qMOrK03gqXjViIajygWgaTsn2husCRxR3BGNNh3GqyKzM+P5ky2MZpq2OHzFF1ETswv3vIx1PtH3cUBIBrRUSKNH+H70/xDM3WuPN8swihyrCKo7d6vK84aGNCDe63JL39gtxxeCaTjE1sRZflb5Nd+mnCQ0YClH7o7cpV64256vVy2kjnq9XApfU6c9XqxGMA89Xq4NCG789W6wtTWN10PNVua4h2TRtOardZLq/hfmq9XDy0Pa45qt1y2soup156vVIjndTZuar1OEcqNzderNs3annq9XExhdTz1apnr8TWmUxwm7csE1qaSUsoO6eoYBQCWYmwAHck8erVScKwKqzMvnMXpcOP72qyTjx2+KRn29z8BzWyvRNCvQUVJhlGlDRosUcWiqosAPgP28ocavsp6V2EYvr9PK16sqN7bi9+ar1ZadmBYj2/nz1erDIffvfTT+PNV6nendtg+jm69UpW7g3vz1eqWpNv4c3Wq7vpa9weer1crnwPPVuo8wJXX6RzdaqGb7x/Hlq9U+ADbp4ctVazgEWJ56vVweQRmx7/r25rbW9lMFViF22wfWeHrFlOK/Z+NEzt3GCPb+FNw3Md7HvwRARgKIiZxNZACTy1arKBzdarIF56vVlC89Xq5gc3Wq5heer1cwt+er1cwl+er1cgoA56vVyCc9Xq5bOer1ctnPVqu9nN1uuwnjz1erls5qtV3t5ut1xPN1WsTAnmq3WIm3N16m+pq0iF2PNV6k/UYjJJomg56rU2Fixu2p56t16/t56vVgkqFQWGp5aKrNQnld/tHl61WMc3Xq9cc9Wq4NJ4jnq9WIsTz1erjz1ero28eer1cGcDmq3XFUkkDuBZIwWdiQFUDuzMdFA9pIHN1qq9vUN+I90N6LyT5cySf68Zjjupp6GULQwP/ANLNdYhrHukQY/Ec9XqpS66erP1A+pFpKHP+MNR4Ix3Jg2GhqahAHbzVU+ZUMP8AFKzX9g5qtUXmChipYhFGoVRYAD4eA9nNVapawH90eHNTXqdqiHzKj3R7oVVsPgvNVuuoI4wLHuNR+vw56t05RqSLEXB0trytbpwjhdgCDY81W6kwU1ve8T4W5qt1lcKo7/Vz1eqKTdQfDw5utVzCXHb9e3PV6p8CAaMLW7nw56vVKRRvuuv09uer1eZVcEtpY9+er1YQdzbiTZfu5uvV1JINxsLHx15qvVgViRvtf4ezm61WCRS7XJHj46c3Xqw+W19dfj7fq5utVhdVU9+brVYwTYj2c3XqzAAi/wBfPVqsyWt4gDw56t17UkE9v4fXzVarIRu9n083W6wSe+Nvh3uOer1QvAW/v5utV2l7EEff4a+B+PPVupAO02J9h5qtV3uN/eGvs56t1li0O1B35qvVNRHINhcj281W6xvJrqbHtz1brnCI5nKutm8F7knw056vUu8GyFmbFIhI8Hy0JFzJMdunwT7R5Wa1NClg/S/AKS0mKiTEH9kh2RaeIRe/1nlJqs0u44KTD0ENEqQKv7kQCgfAW7c1VawtI0hui7bdieerdcRA76yG+umuhP0c1WqkfKnuSFA56vVyjw+P7Rub9tOer1Yayuw3DlvLJYr4C2n18sBNamKBrOHXHKeWCyvUqHF7KpBY/UO3HQg02VUUrOXqVxKuLpg0YiQ39+U3P0hRxUEU0TRZMxZ/xjG5mkxCpedjfuSAPoHbioJimSqkHU4pLIffaw+HHaampmC5dzJmWoFPgdHJMT3YKbfWTpypMVsCaXZ6c4Ll5RPn7GYKVhY/LwN5sx+FluB9fG9U7KvpjbWKTqJkvLS+VkjBleUdqquO8k+0RjQfWebidtekDZQe5j6h5xzZJbGK13j8IkPlxj6EWw5eIqpJNItmPYm3wtzdUqRSqd1x35qt05rDe27W/wCXPVupqQN9m1+ardT0oCy6C/t5QmKuBNTocLJ921uU1U5FTosOUEFu/KzW6nxwLGfcX2crXqmrGzC0ak2PgOardctrfZZT7bDw5utVFKMSAR9XjzVbrk0btrawtr4c3XqxKiKBfX6Oer1OdBSVFXOI6SMub/urf8/DniYqwE0sosn1Drvr5liHiB7zD7tBxkrp4N9NZDhWAUTFYojVP7XJI/5BFh+fNSTVtIFZJKiqZPKhKxxHTYtgP+QEsPvJ5uvVgTCmkA2sGC/a3Gw/5B7c9NeinClw6RrLCDIfAKunx7crNbint0hw2LzcVqIaRdTaRxv7eCDXnq9sr1DiJxFguXcPqMQ9ssg8mEfHc2p544ba0D0UpKXK2cMQt/Mq6Ohj8YqJPe+gyP8AsHG5FXgn9Kf8N6fYDRkVDwGol/4sqWMrfUGuPy5rUTW9IFKp6SdI9kcZNu3gtvoGvKhNeK6z4Y+LUUzSMosy7bKu23xB5somtpXFKaPME2H04SDAqWqkUsTJPM5YkfYBFrBQdWHj24wWZ40pFwBwoOMXr+rmJTKaQwUgVQoEJA13F917X3En9nbngxFX/MA0j6nI/UfEjtrqneDoQ8xKncbkMPEE9+Od2ap34onOZaGnwPOGJYVSp5awM0e0NezC26x+ntw4RsxokWROFHX6H5foqLp5BU0cKtJiKl5TISwJBKiw8LcJLi3LypnZQmtL4WqNOmSaXuXMhJl2rbEoZmkkcOLEe7Zu4K9j8OPBkCkKroq4UqEoTDcEWFmsFAXU+Onhx4NgUkLqjTd/LCgJjXU/n9J46BFJyZrj8m6gbhpzdVroUS3sdbg20/XXnq9Wb5ekgTfUkIoGpYhbfWdOerVJPE+oeS8FvE9T8y4H2IFv97HQc9W4oMMY614pMPKwKjjgH+OQ7m+mw056txQU4vmjMuMuz4lWSMp8N1lHwAHPVukxdFJKd789XqjvuZr69+erdT497qRISf6eaq1c1huNrC/btz1brsQbfdPjzVbivbCTuGhJ5qtxXIAhjYgfs9nPVuvJTA3Xue/x5qa3FSGgVY7toR4D2eGvNTVoqIVkbRPcA9oF+WrVYliG8NrY89WoqWKXEnBmjjbYguTt0t8D481Iq0Go0j1O337gHS9u/wBfN16o4UAa+HN1WvAbWNu/NVupCElbkkW8OerdSVjJKk9/ZzVerMUVSJAdD35WrVmipZ6mQCnjaQnwUE/fbmpitxNKmmyZmGsTdJGIUPi7AfkNeMF0ClIaUaUlH0ypxteuqHe99EWwv7LnU8TG46KVptp20I2XulKSkS4fhrzE2szKWP8ARxGp8njS5FsBwobcH6G5haMS4h5VBDb/AHR1X714mKyaVhsDqpax5O6M5Uj83NGMfNzL3ip7eHhf48ZIWaVAtp66g/5x8lxSCHI2X/MZSAJJl3n8/bzwb6TVC70Cn45zzFW0wGa8cp8FpAQTGtgSO+ip7ObDaRsE1UuqVtMVOHWT0pZdy/WrjoxPMOMkwmmdZBFTgAnzBIdWJbS3Nd24oiIA400XUAbaBzG/WjBhkbQdOcvUWGbe0jJ5j/Tua/DRNueNFqnwdlFgz3136j5+3pmau+Zhk18pgCvwIHgR7eGTaQjZRW4rXRasRwKOunMgYIz3Og4vC4ouLc08y4tVrQwYbijGtENljkc/pEVfsqG7lV8PZ4cuDNUIivLV00ussTSG/fcbn4X7n6+b1VqKh/L0MtQJUhcOvY3III7WItzWqt6afcRSbMDxPiYs6gBmBsXt2LW0vbx4zrindE1nhojG5f7RsBf6Pb7TxoqmnkpipRit3799ONU/XEsFUe3nq9UdjIfctcnm61WNkLWDkkDw5utViN920Cw5qvVkACG3j8OardZ1j3a205qrVlCMCN2h+PKVasoVewPNVuumBI2+z281Xqwslxpc+HPVquHludAL+wePN16uxQlrFgdeerVd/K7BYgfSeer01IhplDWBB5qvTTm1MF95VF/hqBzVerFZUOvc35utTUobEUAfrYePPVus9JIgOoue4sOardZ9oZwx7Ekkj4fHmq3XaWClf3ge/PVqpCp+i0O22unNVquMiSbbWNtO2v6jm6pUU0sge50PLTVYrpaSPcO5PtPb49+WmtRWdYgRtQAHw56auBWaOjkYXQGwIN/D8+bmrgVNSJoyNCSb9h93K09FSfIlki+yFB1ux5Wr01VA977d/Zb7tOer1NZlh1CAs3b8+/PV6sDRylmO23w56vVgSmZvdY3F9Lj4+HPVqKcEpW2iRU7e3X6dPjys1upsVOd3mSjRu5HhpzVbrIYIrAS2C2sQBf6D/Tz1erHEkSe7a7HUX8eerVelDi5UWtre4HN1qoTLMfsdvZ35utVLigawaQ6WOnb8+erVZV8tLhTr2J7/AJc3Xq7McjJ2sovYk2H3ntflq9WGWupYD780Z7XAYt93Hw2pXCmVOpTxricdwxUBXe5ve9wov24rFso7aSG5A2VxXG9wJp4kRfAm7G/t/p4rFqONI1XROyu/nq6Yf5QqNRYafdbioMJHCkhfUeNZaemLkGa7Xt46/fxSERSYrJpS0FGlyCLnjoTTRVS+wunWEEka2/d8D8OXApomhIwi8bK1wB4i9rW+J7fVx0U0aErDZYyoUSKARewIt9V/DikGkpFK6KuoYmUObAk317XGn38c1RTWmvTYmkOqqFCkHQnw9t/z5QrivaZpkq8ckcMpJbcD8L+zvxouVfRSIxXGKkqTt2jsAT2A8L+B4lU5ShLdBvimIVAYlpAtydNdL8QqXS9CKTjYkO7v/Hx+PE5XSkJpxpMU3G30fT9XEyzNKEiKXOGVDS2s2n66fTwqUaNkClLHADZRqpH3/fxIaUTWGrwcTxXFrW8PZ+vjzU16g+r8D2sbjQd+Og00abIsPKuPz/Zy1UmjsenlYYcCqVdHbzZdpG4hTYArcXsbGx14E79EmhbYL0ij7dXZ8FmxnCYsI2bI8MpUZPI8sCTZZ1CjvY9zrfgGt0wDPTQ5cVJFI3p5Wz4djySQmz6gWvoe97eJHcePGbsJKcaW2moKoSuo9RFiFI8wHnS1DO7yMmyTcR71wNQCRpwrtYmjS5kJ2UT2gpjR4tHiC7RJDIxFwxUHspZVIJCnUckRYlNRykkKozs+I40+JxVdJP5zVDqZaVD7m0KCXV7aX1PbTtwHvwEmaGFvKlCOmrqPVtkyaH8OTpVj2EYdA0VUKyKtq1kJkMklisJTsASL31Olu3Ihtk92ttyPvUsTOJIOwjhA2UJkL7x15uftSkgcMRiZrWmz3hccWPPSwIyGNVD30IbUNe/x5lJYeJsGoLzA6XCKDqow4CoAP2bDgkCaDZVXOPBwZbqL2tY/DjkU1qpVUmEERDQD4geHw9nN6arqqWuEeWLqCRYfr9fLxVdVQKqgXda1h7PH4ccCapqpM1lLIJGeNQPhb9vHAmtaqZXwx5LlltfUf28vFbmo0eUpZpLstvHt+XHwmaZKwKXmCZCgURzVK6sfEfUOGDbM7aQLeocsCyVhWFurhbun2dTa3gbfD2cETLITQfdeJpdxIqLuQhT2AUcEaE0HlqpV4HQO9V5zg+aQdoHc6frfght28ZNET7mFCRSmannV5/ckQBlI7lRpovjr4/lw+AiiBRmhUwnA5qhfMnRmVVBijWTaLk+JtYC/DZDc7aIluRQv02ShDQR1hXy1ZdrWOpDH3r+0n+HFoEUXlU1Bkwx8GYqy+YFkDKyAANbQBidQQPv5eqbaW1Nh+LV2ILtkSEFxI+ptqt9AftEDty+qmopNrSRTU7wzTAxtI4bzI7Mo1I3MO5J7DjKjTyRXeGYBhHnSymVCyuAvmHaPs6K9tD9XNjGvHCgxzPiqfOSQ4ZBGSjMwANk+Fje9ie3GlHopSgdNIdcRxmiqUDnYYiGYra5I/dDDQ24mKopWEg0z12KSmpmCMTqSXZgCd3gL68TFVLEppD1R8mJ5OyqW11Y/G/x4hUaM0ikJiOKmWINCLKr6XBH0m/jwuUqaMEpim6epSQ7XcOSLkW8fZb28SqNK0ioLKzRrIFBI+kE8QqpcmosouNqHU6m3EKqXJqPIEjAjlYNoe3x4lNKRUMRRKWkjC72Fi1hut7L8TGlApN4rDTwRFEHv7xqxvb23Pw7jiNVK00l8wxRUtEJCymNmsWXUAsPzvxGulaaBDEMOjlndidhFxYg6nuLE/D2cLVJmjEGkZilKom3WGlrd9dPHiYinwaho9RAmx9LnQeDf2243V6lvUBIGWVgW3C+0EaewC+p+jlKtTLXrK1WkCARqvvbiSNCO39PGiKcFQYnhKP5yAtcAa6gdja/K16ai4dTXbdtCkMQCQLAe3vc89Fbp2ghWR2O3aO7Nchbdvv8AbzcVqa//1LTx8eAWhdWQc3Va5c3XqyKObr1ZBy1VrKBzdarKvLVqsygePN1Ws4F+3LVqs6Dm61UhBry1VqSgvy1VNSVHLVU1KQctValIOWqtSUHjy1aqUi8tValIt+WqlSUF+WrRqSo5uqmpCiw5atVnUW5aq1IUW5uqmsyDx5utVlAvy1aNZhz1eFZVFuWqprlz1arIq+PN1vZWTmq1XuWFarvlq9Xuer1cwLcrVa75qtV7nq9Xuer1e56vV7nq9Xuer1dqLnlhXqkjjorVe5aK1XYHLgV6uYU8fFVrOsZvx6qGpCpbm6brIU0vzdUrg0elxz1emuGw89W5rlsNuarVYnTmq3UR1vpzVXqM6cbNWqFInGqvUF01PG63WHZZOerVNdRHfmquKapUsOVq1Nc62GvKGt0yVSaacbNOCmaqjJ0HGDTgpI1kZEhHE5pQKb3QG1/ZxqnKY6mIA2XjBpQKapYri/GCKfBpukTXjJp4U2yqSdP7uJzTwpvdTrfic08KjulmBHhxo05Ud1J142acFN8g+n+j48aNXFY9p8ON1euaAk8pVqykG+o/Xx5Q1auAuPp42avXMLbvylWrKo93XTlDW6y7fYTytbrmgINhzVeqXGPDtytbqSF7HmqtXNQew5WvVlseVr1ZgOVq1ZgLDXmq9Xto56vV1t5Wt11sHNV6uthH2eer1eCnx56vVkVRfnq9Uepw2kqx+mQE+3sfvHFTbymvtP4UypsL2ik/U5bkA3Uj3/1W/p4dt3/9Meo/Ci5dt/RPtpPVFLU0ptUIU+J7ff24etupd+0zRYpBRtrBxRTde5atV0eWqprrnqrWNzywrdcOWrVe56tVwPLVSsfLVeuPN03XEmw56t1hPPVquJNhfm69WHl61XBjblRXqxE+PLV6sTNz1arETzdaNYWN+er2ysTN4c3XqwM1uerVYSfE83Xqws1+erVYGa+nN7K9WFm8Bz1erCzAc9tr1YGbxPN1qsLNfvz1erCzeznq9WJmtz1erETfvzderC5vpzVap1wrH8VwaQPQykAfunUfV4j6uInrdD33DHpG2lSHVN7PZQy5d6q0dQVpsY/QudAx+z/yF/TwMu2K28U4j3+z8KO27tK9uHwoasPq4KyNZIHDAgHThak0ZGpulzbwvx6q1Ha4A0781Xq7QESa+HflhWq4ysAgtr215s16sy2Ki338tWq6Y2tfTnq9XtPA/r483Wq466W56vVikJDezm69Uep+x936jnq1TRUG9j2typrddUQLK2vNivGph1Fu1vHlq1WAk3DW7Hnq1Udx71tTzdeqEzHdzdepxhkHlgg/Hl6rXKQpJE0UgDK2hBGn18tWqDbFspPAzVOX2CX1aBz7h/4if3TxSFztpkpjZSENRaU0tQpp6jsY30v8VPYjjkdFUmuRDeItbmq3XRVTr425utVjEd+br1clUAW8OerVeYDm61WIkG59nN16ozyKpuPDm6rWL3mO7x56vU70Ve1OAp1FxypE1uaUsFVFUCwPGiIrdSNq+HNVuuNvbz1eronWw56tViZwCSObr1cfMPjz1erle9789Wq8Drzdbrq9tf1781Xq7ZiBp489XqitKAdPHnq9XW65udebr1cb20HNV6vFgBzderEZL/VzVerG3e30c3Xq46E3Xnq9XdvbzVbrptRp356vVhbTUc3Wqb6hSJPPpiFk8b9m+Df0+HPV6uMVcJGKi6SJqVvqPj8R8eaitzSJ6n5Oy11LyvJl3M0d93vRSo2yWOQarLDINUkB1BHflkyk15XiqrXqDjfUPKGO4dkPqTPHi/8AL6ktS1yMFariNgi1ka6pNEO57P34nu4UMKX2nhMmj0ZbzTh9RBE1JKtTRy9ipuAexKg9reK8UtwpIIpE7KVEGlpl3pdieVa+XNPTgxLhVY+6rw4sFhZyNZ6e5tFL/iHY/TyxM7aoB0UJ0NZU0rrUREK9rWOuh7qwGhHw4zV6kzPTzESU8bREi7IT7oP+p42+nm61XXcadhzderkIzfQafDnq9WUIo1P1c9Wq7JVTp256t1w8xb81W64+aALD7+er1YHqhbTnq9WBqpmNhpz0V6sJctoT7fHnq3XJQ3h4c1WqkhVB1P6256t1kEm3Qe3mq3XHzQvvE89WqwPVJ+7r7eeivTUaSrI+zpy0VqawNNI4uTb6+biq1j3gdh25uvVwaf2Hnq9XDzGJuP19vPVquYW5uTrz1brmVLWXtbw56vVw0Bux56vUFfWaSb/N1iUtHH5jpHdUJsCQQSL/ABHE7olJpSyYWKBz03IY5sdWNdheuSS4FkKvFcKrH7RU3FvDhXZ4k+VHN7sHnRtxFqCTf4Dh1RBWVV2n3RYc9XqzhNbnXmq9Wby15qvVlAsL/r9/K1asMjKNO3NV6ocklxz1brFfxOnPV6vFgo9t+er1RZJfdIB5uvVBkZmG22h5uvVGe7EWvzVbqXBEO55Q1anaOVIhp342RTgri1YW0HKxW5p1oJNieax7cZUKcFZDNcmU+H8eUirTWeGsPyLn6eV01aawYDUCAeZ7WvzxTXgal4nUL84tUp79zzUV6ay1VbviAJ08ObitzSZxWqMtI0ABYkWA9vNxXqJB1ZrWFYtEsh8qGTtGftyMbEEjWy/nwP3C9ao6KEFujSmemm/p31Nw7L2LU2XocOinnrXEDs8hUL31svvaD9vjwmcbJE0bpXwowOK175ip6fH2QKjxrHtX7MewlQqDuE9l/r4JsvWNGnjQdvUHVPCq/Ooz4zFmybAsuU+2sknfa6i6qD7xcjxt+Z5RQAJKtlKEEkACnfKuVDlrDsQxDN9c4xCopXcSFy820fbdraKAdANB7OFq3NZASMKMko0glRxoQuhuOpNVYmlCoFMqRFXN9zjUEt8Se9+Ca0TEzQbuzMUEHU/qk1R1VHkuDRUphQEHQmL33YkaW3aAnlH0d5NOsK0RRuqnHaqClxOuwqMmOroVJZlFoy401vcnXW2rH4cAaU4gHpoYqOHpRhOkInqco0dVVgCVlG+2guNDYHtfvyQWVakigE+nSo0NKttTYNOKKSVIpoxuuwtxs1cVJklMh2jic06KyV1OKiGKHwAvxMafFBxNQ1VJBNJCSpBJuPZ7OJ1CaUJMVN/mr4LhgqcUZEEoLLvYgqpGrqRqhYDQfXwH3TndqgUKLdGsSaLN1Clagym1VQRsJK8yOGJBdIwDYbvAkEE37cJ2hKqPDsoi3VDqpW9OcdwzL1Ao8tADJrr5cbDT4FmJN/hweWlmLlJUaDF3dm3UEijL50znlzqHk/Deqcsy2WJYJEI97eoII+Lk2+J4Hm2VW6y3RsXA4kLFO/QPD6jFsy0GOyExO8dSDH2DIbFQR2BB1+nTgktxC4oP3ZlFWH4fEIogOCIUF6dDPs0B44KbriJyx2g/r8OXrVc919bX056tV2GAF789XqyeZppz1errex5utVHlG4ctVag31K83Wqyoyg3HN1qnAbWHbla3XG4vYjm63XtqG9/r56tV7Qi1uar1ZQq/vc9XqKl6p4Y4KfKuKzRlqaPFI452XsgLIVd/gD2+J04VPjxA0dWx8KhSk6PCnn6m5uqVSz/6ODYED32ZiQPG9tTzVqMSa3d7EijJ+XF3sBe3DaiSuvKi9n189XortYYLXsOemvVkNPBezAHm5rUVw+Rpj9lRz016K5pRU6ixUc3Neishw+kfuovzc1qK6OGU4N9v3c9Neior4JSObgbT8Dbm9Veio0mDlfEsPaCdOemvRUX+W7f8lI1h4bjz2qtRXfyIa29jf6eb1V6K4tgFLL9tFf6UU/xHPaq9FQZslYHUD9PR073/AMVPEf4rzeqt0zVPSvI9Xf5jB8PcHvuooD/FOb1V6k7U9A+lVUT8zlrCXv33YfT/APNHNaq3jSbrfSz0Mrbmoyfg73/6UYh+YA5vVWsaTFX6MfTpWEmoyVhBJt9mm2/dtOnN669jScqfQn6Yp9Zck4eP+I+av3WfntdexphqPw+PS1UG/wDVKKM/8d1NQv8AzPz2s16mSp/De9L9RfbgVRHf/BiE4/iTzeuvUw1H4ZHpqlb9HR4nF7NmJyftU89rr00x1X4XXp8mW0M2NRWuBavVrffHzeuvTTDV/hUdF5R+hxnHIvpmhf6O6c3rrc0w1H4UHTVz/o2Z8Zjt7YqZv2Dm9demmWf8JzLIBFHnTEk3f4qKBv4MOe117VTFP+E06sPlM8zDv9vDh/zLJy2utTTJN+E9mtD/AKFneA/GTD5f+ZXPPa69NMtT+FX1VRt1JnHDpO9t9LUqPyJ57WK3qpim/C568xhvlcyYRKNfGqT6Bqp5rUK3qoZMByN6n/SD0rqMKwTJWA5srcSpsUwmbGaOsqlrEpa9LyfOq4WPyo7ARMLbex78odHExW9Sjsxqm7p7QdSP6yYxW01U1W9J5dCYYWeV0farEEKCAqjRm/xacXugFIFNsKUlZNC8K7qJET85FMChBAaNwTfv3HC7ux0Ub96rppzq8A67Y/R4RmTLlNN5VdWTYdTqjhZZqgBXKpETuZVU6tbaL2Jvx1LYFJnHiTtoXJfT167Fh8mqy9XyKbaLNAwJ8P37m3GtKKr3y+mkrmPKHrF6a5dnxnMeDV+HYZSgebPNFF5abmAF2uftNzXcoWdmNXFytA21Eiyz6t8Ww2OsOWcTqaacB1dcPuGB1BBC3tyvdoTVy8pW01FfLXqPovfxDKmIR7e5OGyH6b2S2nN6U1oOGouI4p1taFIanLE7RRksCcKkDE/Ftmo42GkinS8T0Uz4jnDqV7prMrMGXvuw91BFvYFHLBpI41UvE8BSf/r/AJlpx/pmAKoUag0so/Pw473Y6aa70jhUGXqrLKoWowWKH23RwbfXywa66qXp4V5eqWDxtdsLQr4ksRY/t5vu+uq951V2nU7LszXqMOUg3FlftfxJ+Hfm9B6a1rrJHnvKW0RTUZcjS4fv8QOW0mqahWb+tuUpblaOQA+1rn+HPQa0SK7GYshSx7pYZtwvoQLfT25aDVKxnGOmzRkukrG3ZlH66c1Bq2FNmIz9ORC8yHb7hK3UAhrdvv5cA1QxWWqoMuyZX+eLW/yYD7QWL7h7n0cfpGaxYPTU8FMaPD5gzeYG8otYfSPC9u45416rgvw3cj4jSUOacVqVYxzyUADkd9oc7fqB4leV4Yq6E41blQoKeIIPDhTS2nJZfAHmqtWYSsT356vVzWViLc9Xq7LN9N+er1Yy7+PPV6uHmt256t1wMpvfmq9WNjfvzVbrGSe45WrVy8w6htfiOer1SFN9VN+ardZlbWxHPVqs0aqDp356t1PEyoLseer1J3EcZOsVOfrHHAmqzSUqauKmTz6knU2AAuzMeyqvck8diq0q8EyfLXlcQzMu1Fs0dL3UexpT+8/w7Dmia3FCAnunb4dgLezwHG6tWXcfEn2c1W6mqzBbk+HNV6s0LEDaDbTnq1XOAH3h9/NV6sUmrAnTnq3TtTFigB7nnq9U1NDfW38Obr1Zxp3JJHjz1arIu61z256t1ltb9nN1qo8nvKTfxHfnq9UfU6X5atVNS4Av+tubrVRpqoQRh3Pum+p018LDub8UNNKePh9vCmXHEtDH2UnZ6ySoO0aLwVs26Wdm3poNuvqd8uisKgcXUjrKB7Oer1Zl0056tVkAN+br1ZQOer1ZBzdarIOardcxy1ermNOVrVcxzdbrlzdermo5qtVyt483Xq7tz1ernbmq9XLnq1Xibc9Xq4Fr83W6xkjx5utVFmqI4xdjbmq3Sdq8WLXSH7+aqwFMcjvIdzm556rVw289WqwySxxjXvy1aqC9Q76DQctFUmsN+Wr1dX56tVxL256vVjuTpz1brrbfnq9XZt4c9Xq4lrc9Xq4bGMbzsQkcYLO7MFVQO5ZmIVR8Seer1EF69fiLdA+jiz4PlKYZ0x+O6imoZdtJG3/H9ZaxAPcRgn489XqpR65ern1C+oeaWlzvjb0WDvfZhGG3p6NV8AyKd8x9rSM1/hzU16i3wUEEIC7AAB28Lc1NepwjhYEWHs7j481NbrMIN408NNeardSfIWPv3Hs/jz1erk1y/uiwsCAPH289W67hjdmv25qvU+QQiwYd/Dmq3U9QQBe3NVuvLv2nx1tz1brC13b4/Hnq1XHaD9HiOer1ZWYLe5Nvp5utVmVwfdUXtz1bqXGSVLeOp17c9Wq4GYFibg+F7fr256vVFWQs1x4c9Xq8Fdgb6X+i3PV6pCoqrYn2frbnq9WLy7g3F/17c3WqjTBQLLbm61URrDTse1+WrVYLgkC+v39+er1ZFJY3P12/jzderlqgOzx1tzVersyKBu1t+vbm69XUku4bSbfX9456vV65IsR3+P589WqjSL71vHt/dz1eryqWHw9vPV6sqD3btz1bqQVAvt7j2/r481XqzIyxEdtfb+XNVulJguCY1jreVhdLJMLkFgLKt+93OgHKzXqFPBejlPKqyZjqGuP9yg/5mkP7BypVWpoVMIy1l3BLfyWkSMhftsodvrdteN7a1TzJ5s12UfWf4fDm6rUWSmd13PIQO3t+4c3XqhvHAlwZL/V+fPV6oxmiGi9x8eerVdSV9NCP01kA0tf8uerdJbF+o+B5dp2lqJIwq67pG+vx145oJqk0WzOvqnw6nDUuCg1J7XX3Uv7L97ceSiqFVFRzh15zZmRmSapMEZ08uEkafT34rCKZKqBCtzBUTMzgkE92Y3P38d0xTRVTbSw4pjNSKagikqZWOgRSx/Llpiq7aESPpViFDCtZnavp8FhYXCzODKR8I1u3Kaqtp6axfz/pXlZ/98tDLjlQv+61Z8uG/tEa+8R9NubxNbkCk3jnVXOmNwGhNSKOl7CCkUQpb47dT9Z57SBVCo0HDOzEljfcbk+J+k8vVaj3N9O/PVquYikkNj25uvVmWlbcAeer1OkFATbmqsKfKbCnY+6pA43NXAmlJS4Qi/bOnGyqnAIpy+VgiIC/nylWrg+n589XqzpAvu62BIufp5qt04xUKuh2E2uBu/Zz1bip0WEyfZZ/LC3La/Dmpq0VyqI8HpAsm4ym/vEa3Hs+vmq9UF5KjEJbYbT2HYbVJNvie3N7K1E1KXLkhF6yZUt+6vvt+Wg+s8rNW005QYdhlOb+V5hXXdId3/Jq2UfWTzVXAFTTiqxptjcDXRQBYW9gWy/x5qnKwtPWVZDBiTc/a1/Lt+XK1YVLpsCxTEXEcET1Bvtsilv4aDlNVWin6sy2MuqP6y1kGH3/AHGcNKf+haXa/LTVNlS8Kg/mD/8AGewmpxBb286otBF9IB1OvNGvClAmS8z4iwp8bxIUqNf9BQR7dPZ5h15TWBW9JNK/BOkeDU0iz0mHhpPGWpJdyfad1+e1E1qAKFqjyPMwAmYkeAAsB8ABzUV7VSopclIgtt05uKpqp5TK1PABdeXiqaqjzYLTn7K3+rty8VSabpMLhDWsDYaaD8uXqtQzhcQ12i5/XXm69WVMPhHvW0Ht/bz1arjNTQptNrDva35c9Wqrp66dOMYyzmybNUhiNJjFWywhG94MQCdy8VJNNqo6PT/KVRlDJtDlyrkE0tMhuyjS7EtYX9l+JyZpylxEnvbPDW3K1asz0JYbr3t+v3c9XqZMRnw/DQXxGWOFRreRgvb4d+br1BljPVDKtESlC8lZICfsCy/8hHlZq0UGeJ9VczVV4cNjSmRjobbm+8+36OemtxQe4pV43ikrT4vUPK1+zOSPu7c9W6TcghgP6R9269hbm61UZpWBCogX4nx5utVDKGRbE3v3+rnq1XFYSPs9/aeer1ZzBtVWc99e3NVassJ2Sb3Pe/625qrCsrPTA+5qfC3NVasZEhIAtf4DmqtWQJMDcDU+HK1avISp2BBcX8PHnq3WRC49wEAHwUc1W6wlFL7Cb29nN16hZ6b9JMez882IpG4wugAesnj2koh7KlyAXPs4gfuAzhxOylzNuXceA20YnJnSjATUrIuHedhjS+UzP78qqezOB4/RwgduT040etWw6MKTfVPplXZHnw6ukBGG4gJfJHe6I1lb4E9vp4ptrgPSOIpi4ty1B4GgDqMJemepepG5IzrHpoDrtt7fjw5CqKCmlnD0amxHIUmb6CGVJr3jQi6NY+8t/wDEB/RxIbvSvSaVC0KkahQIVOFTUdU9FNGyyobMljcH2EcNgoHGispIwp1o8oY9VWIpzGjah39wfTrryhcSKuGlHhSzwvpzJIofEKm3+rEpJP1nTXiNdwE7KWotSrbQz5S6FYrjhaTAcDqcRMYBJ2MwF+xIFhrY8KlXo2TRwixMTFO9FkHGZ6hqOJI6Urf3CRHYDvb2247qmmSAKEbKnTvKMU3nZvrX2rYlIkLE/AHmlSasmJpaTYpkfB5fKyll+SokQBg0+ot7bcTEDiaXBR4CmjGs89Sq2HyaWKHC4D/gULpxwKSNlMlKjtoEcfxc+Y0uZMZkl9qoxN/aOKBKtlJTCdpoLK3qPlHCGIwmj+Yf/FMxOp8bfs4+GCdtMquEp2Uk8T6x5qxBGpaOQU0R0/RDb9HbilLAFI1XCjsoPqzGsSrXY1crSMe5Zifz4qCQKSFZNQxM/lgMdD9x5uq15n3rdAR8Oer1cHWU+6NBr4e3vzdVNRTSyMNvcHvf2fA8vVKwyYaCVY6EHx44DTBFQ4bJYjsCf480a8Kc41Kvdbdu3NVunSJbtu42aeFT0BbW9hylXrlIq7vdGvPVuokgUDQajm69URt/2ux5uq1xCaWvz1erl5fhz1erkLDTmq3WUDmq3WQRs2iD7+Uq1SFpWbvYHv8AqeVrdZfl0Uai/wBOnNV6uvJF7gC/hrz1arOFUC5XU/qeerU1Hsqm5IXue/1c3WprGGiB90E2+/nq9XMvaxUWv4fTz1erMk0x3KDe4IIHNVaawLFvYBQbjx/X289Vanw087Lp7oFjz1WpwgpijhidPGw8eVmrxTh8ursVbW+vKTVoqfHDGAbKNbX+n+nlJq8VkFM7PuPh8Ph7eamtRXXyjknYLADm5qsVHej00IAv4nv9Q5YGqxXL5OEDWx9n9A8OWmtRUaRo4huRVIv9Y8OWrdYRiAQG4BF9Bbm6tXCbGnjBSEix8NPz56rTUOTFpZgUOo8Qf6Oeq002mWacbl0sbHnq9UuGIsPcF/iRp9FvC3NVapJg9/bIutyNf18Oar1dr5UTiJiNzHQd729nPV6nIBt6ksBqL3+PhytbrpwNllOoOmh9vN1qsDSCOYkeI0ub/Dtz1aqJtrZSCkZKm+429g7nlqrXpWWlivI6R2NxvYdvHQcsBNVJimmXHcKp7I0xe17bV+s6njwbJpOXQKa5c4UyX+Wg3W7eYx/MDigM9NJy/wBFNU+bcYmU+SRGPYiAfDudeKA0kUnLyjTI9ZiE7/p5GJ+J4rCQKTFRO2s0MbC+5ibeJ8PZxQKYNP1FCJACde/HhTZpTUlE9wqC/wDEgfTxwU0aUVNhcjkFLnS+g/PjoFMk0o6XCZAA1rnuD7fAn2acvFUmn6lo3h1VNRp2+P668tVadIpHjbQ9gLeB+g89VTTjBXzA2RgAde19ONkxVgJpS0OLMHAc2DaHUffyuqt6aVVLjkD++7lrGwHf8vbyhXVtFO0WMRzJsgja+p96wt/b9PKd5Nb7uvVOI/MWcOvgOx7jw9hA42XJqwRFJKuaVyWcm2pP166cSldPhFI7EKfzBci9tNNfo79+JyqaUBMUwPTrcsDY8pNPRXoY2VgUubD+PKE04BS/waqEYAbTte/w4XqFLQYoT8NHzYsAWt8NeJyKcBmlTSYTVSqECm2vGyKcmsNdkPEaobkTv8P28sKqaT69OKjzP9IbaBrb+7x47NN0aDodhMsMn9W6Uib9Lu8trC4IBIBOt+BPM192JoW5W33pijm9V/LxPOWHjCYk8uGJIfLjVgEZFAZUv7zAe32nkYMKJSZ6alJxABEUOHpp9JPXDrLnOCl6bZZrcVkDiQv5IihRQdXeWUqlvbrx42rl74WxNMG8bshqWYqzqu/CX9SuPVaYFnKkwbCIGUrTy1GLQIEXvfy1JkY69tfp7c83u/ctnEpHmoUhVvCwoYBR9KBao/BojwrMsuF5s6uZFwhqa5KyYoHkOupeEFWXt+8eHK2nGfCpxseavlRJ+cbd8SW3D6fOge6y+lHoP0SoqnEa3rZlDGaqAFkosOeplldm0IUKrILd7btOBJ9a1HQlSV/4s/EihNavcS2pI/vop49Vfqj9PWZvRp006QdMs0UmJ47hD4o2JQFKqFoXcgRyB5VWExsL2Au1/YNOA+ys1KcRIPhKifU4dWzox6aPtZaU6sxCgkJ2YwDPXhVJdRDU11U01SWYsoNzqSD2N/EEa35lJYIhsVj/AH7kuGogwfzGLsuo8T7OCAJoOlVPVPgqHsmnx5bTVdVP0OEwpBbb4+zm4rWqo8tBp2/LjgTVNVMNXQAttUH6eORVdVNEuBuWuFuD7eXCa9NZaXLahtxTsNOPpTTSl0/0uXWWRWsQDbw/ZxWlNI1KpaU2DSwugY7lB3WPa/7OGiE0XLXT8YmawOnh/Rw9QmiZZp7w2NxGsSKNdbta+h4ImU0QOnGhLwPD6ioqA6N5bA+Hj4aX9vs4Jmk0G3lQIoVsu4Jh1bjxgxFk+YEe4nd2UeAHgL9+G7aQTjRG4ogYUO2HwYJHXJTpMITFHudgL9hpa+luGgNExpbR4llnEYaMYdXhy11YD7JIGoJOgH0c3NNxUucVIiiSmpx5EbbtxG7cw03E+wX5Wa3WH5ieDGoxNcx7O5A3d/fYA6mw7c9XqSGO10EtetMrqiS3IbcSAbnWW3djxgmKUpE0HmP1cdHDHBvMszFvLKGyqBo5I1Nr8bUrCnkpk0jIcJlrvmHScRHTaSrMwufBrWIblAafikzLVw/M09DUuWZWG9WBPjZtfbxkq4UoCeNSzgxxnHqmBHSGNdUG0M7AiwAtfbt8b8aOJp4HSKC3G6OOhglPnf5OXZsvY6D7S37/AF8QKMUaIE0GNTNFJWBVJfUEBz2+nhYo0ZCoMkymfyE1AN727/H6uJVGlKRUV6tzcJfaLgajQcSkzSoVBkl8ttwO0n2cSKpWmsLzqLl7geHY8SmlIpkqMVlhrTBIwCKu/Tva9rH48TE0qApPVWIYfHSsKhJN24bhqC19BfiJRpWmkZiWIyyuado7RA7gPAW7X9v1cRKNLkiktWPQTH3GJULci/Zj7BxKaUCkpLXQUs6yEh7Bgu7W/wBFhpbic0oFJivqRWyoy6WtrbX4k/HjBp0VBilEZZ5XuE1F9R+o8eN1euEtM1YTM5AUe063Pst4fTypFWmmsyyLHJTQpdyRqbAfTb28pFWmsdQJ4AsSJsLnVj3PgR9HNxXqcI4VWLyiG3OfdY9gB30HN1qv/9W1ADgFoXVzHN1WuYF+Wr1ZFGnPVqsi9+WrVZhy1arKBzdVrMg0vy1aqQo5aq1IUc3WqkINOWqtSUHhy1VqUg15uq1JQcvValIvhy1VqUg5atGpSDx5aqmpKDTlqrUlF5aq1JUXPN1WpCi55aqmpCjm69srMoueWqlZxzYr1ZVFubqu2sqi55uvGsnN1WuSi/LVus3K1qvc9Wq745Xq9z1ertRc81WjXPlarXuer1e56vV7nq9XfLVqvc3Xq9zUV6siDW/N1usvHarXfLV6uxxwVqpcY0tx0VQ1MVL9xxwUxNSEiU9ubqtZfJFubr1YmgI7c3Xqx+VYa89Wq8Y7d+ardYXTm69UVk015WrVGkS4sOUNWBqG8elrcbpyagSJflKtUfZ7vNV6m6dO/KVYU0Sp35WrU0ToL+23K1ameojsdONmrimeqUm+3XjJp0Ula5LyE/fxOaeFNzIONmnKY6lSWNuJzSgU3SoBxo08KaJ4vz4yaeFNkqsCb8SkU+KbJUIB8eJzT4qK67hfjJpyo8i+7p48bNXFQ5Fvrxs05WDafH6+N1euSgXvylWrMASNPq5SrVw2ntxo1eux7fr5SrVmUC/7OUrdZApsL9uVrdcl769uVrdS4tBbmq3UoDla3XMDW/bla3WQL4c1Xqyj2Dla3WYDmq3XfftzVer3581W65WB15qvV3tHPV6vbBzVertU8RzderIVIHPV6uPhz1aroqrjawBHxGnNjCtUyVeX6Ge7RAxN7V7fdw1bvVo24+f40iXbpVswpNVWBYhTXZAJV9q9/uOvD5u9Qvbh5/jRYu3UnZjTKSQ21hYjwI4bgzSA1xLctXorgTy9aNdc3Wq6J56tVjLezlq1FcL83Nbrjfm5pusbHnqtWPlqrWNm8Obr1Yyea21qsJNzy9erGx5qtVhJ5avGsTNfnq9srCzW5utVgJ8eerW2sLG+vN16sDNfm9lerAzX0HPVqsLN4Dnq9WBmtz22vVhJ8TzdarATfU89Xqwsb6c9Xqxsbc9Xqwk315uvVjZuarW2sRPt5ut1jLc1Wqxk+3m63T1guaMby9KHwucqo/3NtUP1eH1cROsIe+4Y9PGn23VN7PZQ75Y6yYVWEU2YV+VkOm/vGT/xLw+vgfcs1t4jxD3+z8KO0XSVbcPhQvxVNNVRLPSyLKjC4ZSCCPp4UzRntqQLbwR7OXrVelA2Ac3WqyKCUGnLVqumHieerdddzcdubrVeta3N16sTaMLdzc89Wqh1Fytu3089XqaKhrD4crW650B9wm/NitGpTrpYnXl61WBiLfr9/PV6osjHebfr8ebrVQXLeGut+er1To29z2E8vVa7c+INtdObr1NszjaSCNeer1NFfh2H4vH8viEe8WuD2IPtB7jl0q07KqRNB1iWA4zhDFoAa2lGun+UUftHFYUFdVMQRUGllhnXdCd1tCLWI+kdxzZEVoGak7RbaeardYGst725atVGdtCo5uq1jJ0tzdarjsBG5ubrVe2qDbm69XVh3tz1ar0czwm8ffnq1T/S4urWWTTjRTVpp1WVXW6nuO/KVauLNfuObrVcNuv9HN16vEgC3s5qvVw3i+h05utV15gB156vVxMvh2PPV6sZmub89Xq4b7G97c9Xq9usL+HPVuui5A5qvViaQW05uvVj3EnTm61XIkC49vNVusfmC+nhzdaroya/lz0V6sRmuOeit1Hlmse/NxWqjtJ4Dx56vVCqYVms4JV11Vx3B/aPaOerVJvF8QqBTtT1SWcDQqCVYeBHx+HLCtGqXerOJI/VvGaunkikElQfMZonkQgdtzDv9Wo4UuYk0ftYAUbboHWyYnT1VBUSxP8ALSIyGMMHAZdRIGA+Fj4jjlnxFNXwwBo/GDU6rRIpBI0NiT/DhgaKAae1jAG5RYcrVqyiMA2bXnq9Xrr2Xnq9XRkHe/PV6uDSn6u/PV6sTSC/w56vVFeotove3N16ajCR3Njf6Oer1eEUpNzr8Oer1ZlhNtTzVbrmoRew5qvV3vINh4c9XqwtOb+3m4rU1gacnxt8BzcVqajGfQn283FamsbSE/aPbnq1XAvrp9N+erdcTMBqvfnq9Xg7N9nQc9Xq9a5B56vVlBFreB56vVyMoBudLfrrzVbrG0obRb/x56vV2B7Tp7PHnq9SH6lwRz5JxGGQblMMm4E+AUk/RxtQkHyp1BhQ86Dno3HTthtPVQE7J2VwDoB+iAAVfBR4e3v48I7DYrzo/wAw/hox1gx4e0HqyKqgaePPV6swFtPy5qvV0WTQaE/lzVWqO0ljzVeqOzX79+ardcL297nq9WF2IGmt+er1RncG59nN16o0jE6jnq9WOzX7/cOer1c44+erdZ9+0aeHKVaoctRrob89FemudOxeQE680a2KfhIFUJxiKeqNVVJVNg8ObArRNc0nKUBDdzfnor01jgqfLg7/AB5qK9NSWqRPTK19RysVaa4zzlqb3uaitzQaZvzP/IsOlrpTs2KwLE2AuO48T9XELzmgUtab1miO5rzca3FaLBMGW0s7t/pLW8xEUEuy30B1sCL6ngcSmQSaEsxgKY+l8OEy51qautvC8CVM8bbd5WONdihAdWZRc27sSeVfnSBTjUTQsdJurUHUAtmbDqSSlwOKonwyKCouXKIFbz28PNckkjwOg4y6k2ihjjE1ZtQuUnDDZSN6sTDLnU2vwfDWEdbE8DiRh9qJkukhB0Pf6L34Ya++GrgaSJT3XhqNDSxYbkWrxuraSpd1vLU6GyFgrK7H49l+riEGVxS+IRNBllXqE2TsWfEqxLQYlG67bW2BQWikI/1m0Pw4KWF93NBt5HeRQOY3l9q3BJ692WBHWV7ke/K5bcbeIHsA54OYxVyjCj+ZRxqhn6WYfj2YW8tJsGQyXGodCqqFA7k2sPE304DnEw4QOmhMhUoBPRRsemklUuVaeqrY/JepAlEdtUUgbQfjbv8AHgvtNkUELv7poUaWQuwHDWKKafDtRfp40acqOW2ksfbbjJpwU6owYgX7LxKRTwp6wHLFPjs7IJlVYkMkisPeYDuqA/aJ4Wvr0CaXtJ1Ggb6qZTxN4a3EqYrTpI0QUN4KB7xa+iMBZdbe3tyOHFgGTQ7ZGAFIXqLknM6JhlNFhs8kLU8UTeUm8B2ULcutxcKQT7eNpcAxpQBNVL+qrpjmnKWeIcbx6B0hq4/KUuttrxaFT4jcNR7RryVcouUuo0jaKAmZMlKtXA0JnSPB6Cm6EUONY8d/zFRWNSxWvuZG2XA8H8BwvvFEvkDoE0Y2ghkE9dHQ9NNHJthrMRjtOVmsR2UWFk+kDilkQui+5JKaOqJFC/Vw+FB2ojzgk8eFN16N93c9+WqtTfMAAPbnq9XTSnnq9Xlmvoe3PV6uYkubg9uerVc9wYaHm61TfIpDfRy1Vriri2nN1qpcM5Fgx7c1W6mFge3NVuuri9+/PV6uyR27Hnq9XYJBvz1eoB/Ubh0+LdMKuGHaVgkhqW3f8dMSP+TrHhbdYJnro0s8VR1UGno1x6tzPlLE80YihWevqgW3tukOxdv6Q+Fv3R4DvrxxhOkHzqt0rUR5UcpX04totrrzDc3PPV6sgex56vVnVwTcHvz1erMrkDXnq9Wb7Rt489W66BI1vpz1arIkh7d+br1c7r9XN1qvH3e3N16sbJHIPfGvt7Hnq9UR6dxqp3eI9vNV6oxLI2h56t1lSoI0bXnq9UlZ1K3vz1ersSePNV6sgcHv35qvV4W+/nq9WMhe/PVuuio1v3PPVquO0X7c9W69YeHNV6u9q215uvV2UT7uar1dbFtcjnq9XIInhz1ersIh7jnq9WQRRAaAc9Xq78mPtYc9Xq6MMXioP1c9NeoMusmCfzXpVmCipfckeil2kDxAv+zjDmylDWCqr19K9Ng2L9YExjLlPFh1PhuBU1FXwRogaepDAF5do94k67jr7eOoM1d0aRVl2Mw5awugqMcxyOnSnp0aSWR4YzZQPC69/AD288MaT0CHTnIkGcc4N1ozHRpAWRocJptiqKanbvJtAAEkvcnvx4qgRTYE40Pz4JR28yygC+p0sB4k+wDvxmavFFsxPJGFdd83wzVoE+VMBmWSOM32VlWBq7g6OkXZfDx4oCigddNFOryoxkWXqWNQsY2qNABoNPYPDjOqrxWCowMVd6Xe3lf7p7x97/U+j283qqsVnbBI21LEAC3c83Nbior5ahbxv9x/iOemvRUCTJ+HzazQxsP9aJD/ABHNTW4qFN07y5UD9PQUr3/xUsLfxXntVeplqejeRaoFZ8Fw57/4qGnP/MnNTXsaTtV6eullQSJ8tYU9/bQQfsXnpreNMFV6WeidSd1RlLCW/wC+KMfwA5vVWsaY5vR76fqg7psm4WSfEU5H3Wbm9VexppqPRF6cakHzMn0Fj7BKv8H5vVXsaTtR6A/TXL2ypCn/ABCecd/+D5bXWsaD7On4bvQTMGXqvDMCws4dWyx2p5zUTOkbhgQWQn3l8CO9uWSuDWjjRR8n/hV5yqMbq4Oo2ORU+FRBxTmhJlkkc32SCN7LGF8Q1z7OK++EUm7ujE5Z/C76U4RWxVjY3icm3aWV44LNbv2Gl+Ml4mnAirFen3TvK/TPLceV8pU/kUqEsxJu7ue7u3ifD2AduIlK1U+BFLgg9vr5SrV7cR356vVyWdhe/PV6s4n56K9XMTDwPPV6vGTdodOerdcu+h5qt10fjzVerFIwQE8rVhURpi2g08Oaq1dq5BuO/jzVeqQjbh8eardSUZrWPN16ubTxwpukO0fH9nNCtUwVeMyTny4vdX28dAiqzTQZJXnSioozUVMgukSm2n+Nz2VB7T9XHK1Qg4DlOnw0jE8RYVNdawe3uRg/uxL4AeJ7nx5qa2BS3TsRe9+Uq1RZPtXHNV6vKSvbx5qt1Lvcbb/r9HNV6pMeptfsNeerVZYr3IPfX9Tz1erFN7L681W6eqY/otdObrVTBp4/Tz1brKt72Jv+fPVqszGwNrHm69XNLldPDQ35qt1gmsFJJ/X2c3Xqhqw8zaNT7PHm61UOpxIoWQDXtYH/AJWP7Bw8ZsyrFfs/Gih26CcE+2ml5JJm3ym57fAD2DgjACcBRCSVYmvBb8vVazAAc9WqzAfdz1erIObr1ZRfnq1WQX5uvVktfmq9XMctXqyD281Wq5i3PVuuYF+br1cwPZzVarkBzdbrmBz1armBz1aru3N16uJPNV6uBI56rVgklRBc89WqY6vFlUlYdT7eVmrgUn5ZpZjdyTzVWrBbTm61WGWaKLVjrzcVqmuWseT3V0HHIqtRr378tVa9u56vRXt3PV6uFzz1br3PV6uubr1eJ56tV21kiM8hCRr3diAo+s6c1W6JX6gPXb0T6D+Zg8cpzBjwX3aGkYWB8PNfsg+mx+HKzNbiNtUddevWB119Q9TLSZoxN8OwNj7mE0LGKnC+HmlbGU+3cbc3VaLBBQw06gKtrfDT6uar1SUj7lu/x56t1NgiY62AHgOVrdT1hFt3f9f4c1W65FLEkffz1erxiLNz1brFt1B+H69+brVeUMJPHnq3T7T6gKvfsRzVbqXr9ruT93NVuuYsIyttb9/2c1WqwD3fetr9XPV6orS7yCPE/rbm69XVi1rjx15utVMTaq3Xw07c9W6lLtIGpPhpz1ernsY9l8eerVZEhUa7RbTw/hzVbrxjBUt+zm69XlH7ijQffz1aqM4B98kkc9Xqhymwsv6683WqbpBqR7Py5aq1jZQLNpc/HUa2sebr1ZLjw8f4/Rz1erJdSbjw56vVjK3QE+39dOer1dKNovr489XqzrYNcW17/s5uvVkcbvePf4+PNV6sQRmX3rE/x56vVnRN5CRKXZrAKouT9Q8eerdCTl/pZmnGFBrFXD4WAO+f7VvYEGt+NFQr1C/gfSzKmDkVFXG9fOut5bBPqjH7TxoqmtUIGwxxCOnVYY07KLAD6AOaqtR9rgEqT7bnm69WGWqWEkyNcjsL/wBHN1qocuJ1Te7EhA9nN16sLrVuBvbaD9Xfm69UOrqqCgVpJ5fdGtybdhr305sCa1QFZw69ZRy/up6ecTSDTZD7359hx4ImqE0VjN/qQzBW7o8MK0iG/vE7nt4cUhFNE0W3G89YljEzTVksk7HXdI2n1D2cUBFNFVIybEKyscIpZyeyqP2Djmym5mljhnTTNmIU/wDMsRRMLpBqZqxxEtv9UN7zfUOV1VYJqVJH0ryuA0802YaoalYwYacH4udW+ocria3gKhYh1hzIadsPy3FBgtOdNlHGFcgf4pT7xvz2mqlVBdUVdRWzGoq3aWRtS7sWY/Ek8cqm2sJsW56tVyCX7Dm69XJKVmOt7c9XqmJQEkDnq9TxS4TJJbYv38oTFXCZp9hwRf8AdiLi3b48oVVfTTmtFDAt40+/9nKEzTkRWcADUD8uVrdZrspsfZrfnq1XYswv39nNV6sqpI2gH0/283Xqyxo24IdTcaC5/Lmq3TrH8+77aaFnYm9gLgfH2D6+VmnBUkYbUzgvX1G0X1VPeI+se6PrPKzV9PTTlBhtMlvk6bzT7ZDcfdot/v5WatFOgpJzEI6ptL/YXsPq0X8jzU1uKzjDJpSUjuSBe1rkfG3b8uemtxUdMrVlc2wB5SbWsCR7fZpzc16K9LgGBYObY1XRwvf/ACQO+T6o47nXnq9Qh5VwXEqlvNy7lmSpUEWqMSk8iO1vteWLsR4jidahToFKquwPOeKs1DimKCKEmzUmFQmMG3gzqCx+m/EnezsFKu76TSnwDo4kQE1LhkVK51M1SxklJ9p1Jv8ASeOjUrbhTRUhOzGhSoenIhjVKyd5gOyj3E+pV/p5cIpguTSso8pU0AARAAO2nHYimSqlDBhVNTjUduXiqTU4JTRkJzdVrtqiNAFXv4fr8OWitU21VZtHa/s0+/m61TLUVTa+A7jTty1eptYxJfzPDw56tVhkdVsQP1+HN16sRYkaf3f289WqwvovtN/p/Pnq3RVPVAgdMrU4t7+IagfSovx9NUNGNxrMuVst3bGK6GACw2l7t/yCLk8ZNORQS4115y1AxhwKllrHH7zWjT6faRzVWigyxPq3nHF2YJOKSJtNsC2JH/EjrzVboP5p6yum31BkmdidZGJ+6/K1epMVNUrIrIlrf4Rc39v0c1Xqd6XDcRq5zGu0W1vz016uT5baSRfN3mx9hUfV8OemtU0y4DJCW82PaQCLezXm5r1NFRhZiuxNw3b9n0ctNVim16VFBZhb4c9NeisSQEC456txUZwnm3vcDw56t1waENdgLX5qt16KnLWRToe5Pe37Oaq8VJ8xr+Wunx5Sr1wMZcixuTz1bqRNdrL7P48rVq4pTzgArZfp56a3FZ6TB2qalIQrO8hAG0Ekn4KNT9HKlUY1YJmrdGyxkDIXSHKPT6hqFxPEqynTFMR+SZ1CTVIYGGoUixmiUKLXtbuOR+84pair2UN2EBCQIoR+n/TzCMdq6HF8sSrTVwnVamkIYbxGN4Yp2ZLCxYePAxcXRbkKxHTQoYtwuCMD0UXH131rZTxXDcFjQq9ZDLOKZRfyBJKSqx28JB73BFkqu9BPJoizdPdkCiN4PT11ULV8ZCMxfbuuS9vdJPw4NFOBNBNDRVtFD7heY80tgFFglNGXjoixhYBmbcxudB7vfhCpKSonpo8SSAB0U6YX05zxmjFZcXqaHbLUMXkldQpY2tft4/Dj8wMKqEajJoTcK6A0VXIsuZa/5ZktuiC7mGvYAX154KVThQmjMdNOn2S8o49QY3g2Tnx4UTtJKMRdhFOhBUBkUe7a9x8eFj5BBBVRmxKTITQyVtX1OzDQvgVTiNFljDRCsDRUqrEWiQkqrOPeZgDa/EzXdpOAk06/3i9pgdVBlV5X9PWTYWlxzEzXSqt9WUJe3x104eAqVsoLqATQGZr9RHQrLjtDgNKlQV0AVdwuPo48lhSqaL6U0V3NXqhqa15Fy5h0dOGv77AXseKE2XSa8q/6BRfcd6j5ux5iaqqKg9wunDJLCU0VLuFLoPaiSapa9RIXJ/xEniyIpETNMs1EDfbqeWqs1wjppUi2H6viOarc1nSkIFu36681W5rMtKlrD23HNRW5qStOCPbz1emsny4UbRrz1arHtRfC/N16oFVvWzAePHBTCqYIFUk7hfXw+nnjWxTrFGFmsPZzVep1hhYHXjdOip6R+LcrV6xsPfsTzdaqPKNxuotbm69Udl/xa83Va4AhdAPr5utV3sLG57duar1ZVp7nXTnqtUuOJE5SrCpSBCAEB9vK1auQAsSCB7OVr01jeRLAfa5qtTWHznvcL28ebiqzWEtKyhSfq56tVjEO7XufYeer1SlgIsxNvbz1brPHSruJYX19vjzVXAqaIo1X3NdbWHK1auSpZtABb2nla3U6ODePtXt2tys05FOMNK1gSQOUmnAKdaekJO4H3baHtr8PbrxsmnAKcI6bZfQAXv8AHlJrdYf0bKNzaez9nLVU1gkmiS4YjXxvYjw1t+XLU3TVUVY7pYW8fH6TxwU2ab3xHam7eAvcW7/A/dy8VWm2StDXsulvz9luWr1Nsk7E2QgXHf2H6O/LVusG0tfc1xbTw+g89W6mRwKot2Pw+n281V6lxxIg94nv/HT9TzVWqbE5BFmsO2n6/nzVWrkZlQ7zZj4aXvb6Oer1Zkp6mYfMSx7SL2ZrAa+zmq9UGoxXDKJ/01VDe+0gHcdPZbjgQTTRWBxphqs54JC1oFecDsfsj7jrx4NE0nLwFM0+e6hwVo4UiHhpc2vrqePBkUwXjTLPmDGaxdss7KPAA20+jjoQBTJWTTazSMQXa5/X28eFMmu739299exv+tuXps14I19By1VrkLt9uxFv28tWqkxxKdfDTsf4cuDVadaWlJsdCT2/bfjwNUNLzA8IkrXEQG4/R+fHwZphWFGJyl0bxjHVDw07yXAN0jZvvsLcVpA40hUoijG5d9LuZJY2epgkQAbk9w6n6+318WAJHGkCiTQg0PpZxZtJEA0uLuoHs1v247h10nk9VSJ/SxiaIShhBv285RblYB4H2VbUeqkfjXpczuEZ8NigkAFwqzrf6LcaUgjYKUoWDgaLbnXp5nPKPmNi+HzxKL++BcaH2/w4VqXRkEUGEeNQw+5OfEd9fDicrp4Jp4psy2G2LXsN3b+HhxOVU8E0+0+YfMKldT9PExXSoImnSLGi4ve59n6+A4zrp3uxUkzyVFxq58bX57VNe0RXD+XVVQ21EOvt7+3w5rVFe0U4U2SsXrAJEjIGtvd/p5rXV9NPkHTHEWN5yRr27/w5rVNb0xS3wbpysbhzuY+0C1+UImvTFDZgGUqejRI0iBse5Fz+fGiirBdCTSYGColgjCkdrDlCmt6qc48DaSOzr3F7e3mtNa1Uw1eWCr/ZJ7knjoFNlVTOl+Y8CyLmmpmxLDlrat45PIaeQpTwDZYzME995FP2V7cA+cMqcAgwPjQ7yd5Lczto82TvU90syvlqhd8jDGsehqqeVcSrKm0KBHR3CwKCWDldpudQx5FLuXvLUYWAOipPbvW42E0ZZvxOuu2NZnpMsZVoKLL+HDNMuZqWKiaYGB6hBEKH3CqtSKBfy7WJPbQDjJtHGU6g4REmBhidvXHQNgplvuVq0lM+EJlWMgcSNmrpNB9nv1qdfcxZwjkxZ6Rhg1XW1NJSywvURRz1J/TPapYvIGtqrGwGgA4h/Kd54lKUSeJNGYKGvClIFE4xbqz1nXGcQxXDqinpp8TutSI8NpgGR2I93dG23U+BHBC3YMECQT6miF27cBgYelMdTjHULMNKsePVnmQU5tEvlRrtZbE/YQCxPt79uL+4baHgEUkDy3D4jVsHqcyVh+aPw8emOM4xhlJXS4S8uHxVscYEdFE95mpXjVffeWT32Zju8F0vyGsueU3fHE4kj2cPnNDt5CVIWD0A+uyR0eQqlnB4Wlq5oJYwhudoX7IA0AX4AduZgZcvWgVjXmSNCyaUkGFqZNRp7LcE0UGpp8hwsJoV56K1NSGogoty0VWabZ6EW7acciqzUJ8OQtubxHLxXprA2GWNgNB8OXArRNSoqFAQAOx/ZxQBSYmp0dLaTy07gA2PFaRSVRpzUX17XHbhu0KLHDXNVBOvduHjYonWaUGHldwjtuW2pt2P9nBE0KIXDQs4EzRRFJbb0udwvqW72+NuCBs0H3caG3AMJglrIhTUccTFGJmlPvN2vtA1OnDVOFEa8cKEqniooMUjpPKWpD3R9PsjxQ+Oo4rBpERQi0y4NQ/o4aACkiR1WJVBsCLs1tLm/wAeWqlOVHVrHDHUywyiNTdADZbMPst7AOar1PM2TqjDcYgxPGZoYhEqSrE3vhwxuii3t/hyk1eOmgPzXRNQ46rVtMWaoLGFFsEALGwH+JQfHjSqfQKDnG8Hko65Pm4/l2kiLBb3Onchge1/DidVKk0C9fjuL0NP81U1KMCskSU4e7G3YlVNhb48Ly4RRmG0mudHguEywx1s8k3zDIDJHD72p1D372A7jlIBxq5J2UyvjWM0maBRZTLLFPINqsyg7QLF5L3Kj4cYLhBhNKQ2CmVUHeYPnRWVUdW6uxlbc6LpuHgCdRxCtRnGl6AIwpFz1DQqqMCW10Pe59lvDjJM09UGE/pCwYa3XXTw178Tk0pFYBeNCsahde/wHYD6eJyaUCo86i28nX6NPq4mNKRTZWVKw07SqD2Pcf09+JVGKVJrDPVFYo5IkS72HgSSO404lJpWBQf44a6WGSsJsvmbQAtl9psfaDxCulqKQdROhSYmUuQQFO21x3IN9dfu9nEZpaKYqlmjtIV3Mf4nWxt3t/Dic0+KZK6eB0RoYA7LbUqdD4/Dvrxg08KZZnq1jaeKAbTcC2h+i/08ZNOim5qCsklXeBGLakAn6j7T8eVq1OZp1WmBaRWB7gL2+Fz3/ZytbrBPRTMA9KjEswtt7fC1vE81FbrBPRzSTrNOu7Q3JbX2f2c1Xq407+55MqiyMbHabrp+fNVuv//WtQHx4BaF1ZOWqtcxzderIObrVZVHLVWsqjm69WYDlqrWdRzdarOo5aq1JUXPLVWpCjm61UpB48tVTUlBYctValIvLVWpSDx5aq1KQcvValIt9ObqtSVFzy1VNSVHLVo1JQaX5aq1nQactVakKNObqprOg0vzdarKoueWqprMObrdZQLDm6pXY5sV6syiw541s1y5qtV7lhWq75avV7nq9XMCw5SqV3z1er3PV6vc9Xq9z1ervlxWq9zdervnq3WVRpzwrxrnx2q13y9erKg8eXFaqXGOOCmlVORdOXpipiLrrzderOq9+er1d7QDY89Wq6EY7c1XqxNEvYc3XqjSRW7c3W6hSRka89W6iuns8OVNeqK6aacbq803umh5Wnahhfd+/la3UKde9uVNbFNEqjvxunKaZo+UNbpoqUFuVNXFJ6VSH7acYNOCk9XRjzLcZNPCmt0sPv43TlM1Sm034nNPimyZBb6OMmnhTVMt9bduMmnhTVKl7gfw04nNPimuRDext4cTGnxUSRCO3GTToqO63XjdXqA6G/u8aNOCsRWw+njZq9dKv5cbNWrOF1tylWriy66cbNXFeUcbq9ZF105St1l+nla3XYGug781W6lxjTla3WdfZ25WvVlUG9+ardZQNPbytbrIvs5Wt1zHx5qvVyv7eardcgBa/NVuuQGnNV6uQ56vVytr8Oer1c1Xnq9WXbpfnq1XC1+er1cChtpz1eriQQeer1cLc9XqiVVDSVi2qYw3x8fv78UNuqa+0xTS0Be0UmKzLBF2opP+Bf8AYeHzeYf0x6j8KLF2v9E+2kzVUVXRm1TGV+Pcffw+beQ79p/H2UWLbUjaKi7hxVTFY2a+nLVquPN1uuJ5uqGsZPLVuuB5aq1jZrduer1YubrVY2a+g5atViZgOe21qsJPN17ZWJm5uvVhZrc3WttYCfHnq9WFmvz1arAzX0HN7K9WBm8BzdarAzW0HPba9WBmtz22vVhZvE83Wqws1+er1YWa+g56vVhZrc9XqxE+3m61srEzX7c1XqxFrc3XqxE35qt1wJtzdamsZa/bmq9FcObrdcCfbytVp5wTM2OZclEuETmMeKH3kP0qf2W4ldYQ99w9eNKW3VN7DQ95Z6z4TWMtPmNPlJTYeYNYz9fdfr+/gfcslt4p8Q9/60dIukqwVh8KGpKiCtgWopJFljYXDIQQR7bjhXNGQqVHqtvhywr1duDexHN1qsfvBrjUWt9HPVuvE2JB5utVwbRtOer1QakEj2i/jz1epumUeP0c1Xq9RC0Z+Pc/HmxWjWZ9Tr4/rblq1WIgn6vDnq9UIlt2p9tr89XqiMRYW/X483XqlwH3APu5YVWvSEMC3LVqmudr9uerdRr2e50Nh/fz1arNDJZybX/X+HLCtUyYxlPDMWPzUB+Wqe4kTS59pHjxSlZFMlM0HFfFi2ByeXjEZeLwnjW6/wDBDw+nj4AVspvZtrpGjljE0bBlbsRrytbri6Xvp35utVjKBV+nm61XEn6+brVYmYH+3lqrXrg3Pjz1arGSLG3h35utVGBN/h+vhzdeqdT1slO2xtV+nmiK9NKOnrY6hbqb8aIir1IL2HwPNV6sTMPDuOer1cGdd2mtuerVY2lHc83Xqws/9vPVqsZY9jz1brsPb7uer1deaO4/X6eer1Y2nsbDnq9NcN5NyeerVe8y1ubrdY2kP1c3FarD55tfnorVYzLtFjzderEzn289W6xalvo56vVzUEd/1+rnq9Xdu9+/NVumHHi0eHysCAQrEX7CwJufhywrRqh6StqJ8xVE8NTWwyiaeQ+VTLJFIN5+yT9of6p4RLoSoo53perDUVVXS/zM1ohij3RtA0bLuclblhcW7W1txTaDxHypLe/aPOrIMKZVpl+jhkaJRTkX+HK1asLPp7Lc1Xqxlh37jvzderiDtFz481Xq4vIFHN16oxYHm69XEFbHmq9XMNbQaad+erdcDIb/AE89Xq4lr689XqxtOitr4eznorU1Ekqz+4O/LRWprgSx+0bfXz1arF5qKTrc83WqwtM1rDQd+eitTWPztdO/PRW646k3Nh+vs56vV4MoGnNVuuYlC3v356vVx8/t4jmq3XQndzZB9fPV6sqAnViTz1eqWq2Hu+Ph+zmq3XMJft9XNVukvnxP+MhXgDdaGXv2+yT9GvKnYfKrp2jzoLOj1RSzZVwSWhdZFkhEkpDK7B7bQHK6dtLeHbhJYiArzo9vzOnyow+4cOqIa5F7dvH281Xq4tLtFu3w56t1ikluL/dz1brAXtc2t8PjzVergX08Pv56vVjLtfXS3NVusG7w/P8Ao5uvVwZhfnq9XEDcbdvbrz1erLsHe3NVuuLaD2c9W6gzTafHnorVQx7556t06UyhQSR48oauKkGfaDr25WKtUCSbeSD2HPRWqcpG/wBFCfDmq3TfUMUgsPActVa9Q1BMew80RWwacA3mjyr6sbDjCsBNPJxNBXmvpfjnUjMkyYhUw0lFFH59RPLvSOljjH+63AUaagAnU8Arz/iMUM2WsKIznnLq4ZnxP5OZDRU4VUeVCjSDcGZip95VZdV9o15dpzUnGnFohVNdBi7ZcxSKrgS7Rz2UG/2XeyrrrcN35ZQ1ivJOmhdy3h+e6TqGaWIx4jhGITx7omjEfyZtvU2QAbyQV3eJ078TLKFo6FD306kKSrpB91J31TY3hkPVuU4VKZqukpKZKpivuxMFNo08Ta4sD434stE+DHppM+rxUCWH5jYYbJlGqdhS4pbzwH+yQwZX29j72h4uLeOropgLw09NRMx5eqJ6kR1sRcPPCALEDyV95Sp9hPf2cfQqKZWmllhGG4VR4iJsQBq8QZlCU6LuAU9wxOiD8zxIpROzZSlKQNu2jYZLy5S03SykpY41qfIYtff7u4S3A1/cjuRbwPCNapXNGiUwmKM5hc3l4fAg1YINx+Ps+gcG9m2UJx40CrpYUrDhSnoKn943NuGhospRpUB9Dxoirg1kGrD6eJzToqQ0mwlv104nNPCnbCMbrsFrIcUwxwlRAdyMVBANvYdDxKtAWINPpVpxpqzF1KxeauWWtpKN1d90h8jWS/2hJY2YHxHCo2CF0ZJu1J2UTXq96o879LepzS5XCjCpIqUjDZWdolUqdzwvcNGxPxsPZxg5Q24I2HpoxRmCk7caK76kPVdXdV8ExLKsmX6BVnMTy1jF5ZAY7CM07NqhtcMfH2cW2OVi2Xr1Hy/Gk91fd6nQBXWS8MzXgPQXC8DxChaCso6qpZEkNwqPKJd24E+B+njFzBfJngKVWwIaAoz/AKbnxSm3tWy+a8r73uOwIttX2AcXNEFQiiy4Hhxo4claQuzh+KDprqKRnPvePHqbqaJETX9b8tVa7ae3183Wq78y4uOar1clY9v7+ar1Z/MPPV6sqva5PN16sci3GnN1Wohb2d+WrVe8zab+PPVqpcVRuFuait1KD+3w56t135nPV6uhN7DzVaoOuqVAmL5NxDDpO0tLPbS+qruFgO9rX4guv7mfSjG0P7QetF79GFOaHIFSpVUD1tRtAXbZQQF3DxPjx9n7ZqlwfFFHNL/n34/SKuzIPHnq9XPfz1erKs1j/Tz1brOJ2AHjz1arIsoJtftz1eqQs3cc9Xq9oR7vN16umdl56tVzSoX97m69WTcDzder1+er1cW2OPeF/wBfbz1eqJLSm14zY+w/sPPV6ojLKmjC3NVuuazkD3+ardZ1lH7eer1ZlkHe/NV6uW8c9Xq6Lj7+arVd7vC/PVuvBvHnq9XMMvPV6u+er1dad+erddnvfmq9XYJ+PPV6uYItf6+er1d7vAc9Xq47xz1eprx5DPgdbEBfdBMLfDYeNLxB8qcQYI86qy9E0Apuo2ajTxssTNTLc/aYszMCR7W1JvzbOKaUXOB9aPFijP1gzgcs0pvlzBJVaskX7NVVLqsKnxSPx+PHx4RNIzjQ/ERxRrDEAqIAABoAB2A+A4zV6A3qFjWJ5vx0dJsqSGNpVD4rUr/uEB/3EEf7pIO/sGnHkiMTVDjhQzYHg+H5cwmDBMJiEVPTIqKo9g/iT3PG9tbqfJLufyU+0RqfYPb9Ps5qvVzCBVCpoBz1aroqeer1d7COerdd7R489Xq7AB7c1W672i1uer1d2BPNV6uJRew56vV15a3tz1eriEUaeznq9XKynQjnq9XvLRu456vVjNNHe9hz1erryFGoHPV6sTQrz1aqOYiO/N1usflm/NVqsbopHsPN16o7kr35uvV0r7Tcajnq1UlJl0PPVupSvGRzVbrjJUQxqb9+VrdNjVAkbXtylXrIpW1+aq1ZbKRzVermoXx56vVwnqo6ZN7HXwHPRNepP1FRLWt+k0HgPZx0CK1XCmoK7EHMGF2CqQJJnF0Q+wD99/h2Hjy1VoSsDwaiwWOSKiBLSEGSRzd3PtY/wHYeHNEzW4pQA6G3jzVbrKjDaAOerdR5msbD6LH28rXq4qSTYa30+n6uar1OKX7sOer1Z42NioHPVqpEPdmHieerdYWDb/7Oar1O1N/k7HxH5c9W6noTYAnTnq9UiwDW5utVz2jtpr/Dnq9WVAQoC6/r25qt02VdVFEl3YW1Fz7f28UNNKeMJ9vCmXHA0JNJt61mBSK43faPif6OClm3Sz1npoOuvl3qHRUdSvhwwpDWZWHN1qsoa3PV6soYW5utVkVvE89Xq5hwObr1ZFfnq1WUOOer1ZFe2nN16uYYX56vVl383Wq5hhz1ermG56vVzDAc9Xq57xzdervzBz1arxmHPV6uBm+PPV6sZnUDvzU1um2pxOOIWXU81NWik/UVc1Qbk6ezlZq8VFtceznq9WOR44l3OebrVNE+Il/di0HHYqhNNpZmN2PLVSu789W69zdervd7Oar1da89Xq6OnN16ur89Wq4VM9PRUcmJYhLHS00QvJNM6pGoHizsQBz01uiFdbfxF+hHShpsHyrK2acXjuuylt5CMP8AFKSF/Xtyk1uIqo/rT65uv3WiR6V8ROAYa3uimoGKsQe4ab7Q+hdv081Femic+WC7Obs7kszEklmPdmJuSfr5uq1nWI39/wBn66c3XqkrTmwP7P17c1W6kLTKpAA7d/7eardTIYwbfWAOaq1TVhbab/fzVerpkCHaO/PVusaAtuU/T3789Xq7MBARm0JBPf7+er1RLKJWFv1+HN1qnKnYA2N/h8eerdTAVDbbc1W68DYbCDe/hz1erBJe+o+OnNVqsaxhT7ve4P8ARzderOqj94+Ons56vVOWOxBbx56vVn2Je2gFvD8uer1ZLqADb2d+er1eJLGw+PPV6syorWDaX019vjz1erGybbhSBa/PV6o0u0afmdOerVNkm2+4H8/jy1aqBJ3uebrVY9Su0dgf1PLVquAUK4tqSdR9XNVqs233dxNh8PH+jm63WZUUrv7i3fnq9WK/+EaH9dOer1SY133Mh7n6uerdPmEZbxrHLnCKV57/ALwBCD2kubD7uVKor1DFgHRCqqNsuNTbgveOn1Fj4NIf2cTlzordDLguTcDy+m3D4Y4dPtAXYj4u2vGiqa1SgkEIYeSuotc6/wATz1erG0YvtW1/A+NjzdaqLKqpIA51v35atU3TozdiQPjy1aqE8dPFdgNzC3fm61SBzP1LytlNCuI1cULKP8mCGfTvZV1vy4E1qaK/m/1RNEWXL8Vri3mTmw+pOKQimyaKnnDrNmfM8r/P1ss4P7ikqg+7vxUEUyVUD9dj1dNozbAfAd/6ePhIFNTNO2C5DzlmRPnKGjdKfuZ5yI4wPbuew5oqArQSTThNl7IeX2BzFjBr5gNabD13AN/hadrILfC/NSTW4ArAepyYXeHJWHU+EhdBMV86f6d76An4DmtPTWyropBYvjmJ49VGsxaolq5SdXmct9wOg+rl4im5mmixcXfm61WMgk6c9XqyJCSO3PV6pUVLuuQOer1OcNA8liBflZqwE07QYUAQz9uU1U5pp8pcMRzZV3E8oTV4qalMQ4S9hcDT87crXqdAkYHloBobA/081W6wzENpbTx0ta3PVquhSyIA2oFwBz1eqU9LF5LyOGubAf0356t1xoaOaV90I90DVjpa/wAeerVT4qCmAPmSGT4RjT62Nh+fNVaptHS7ZA0Siw72G77ybL/HlCacAp1leWRtrDRdQO/3aBR93G6frLTo0rgvY7fA6/d4C/KzVqVeHYViNf7tPG8xB1sNPv7crNbp4ho8HoarbitVG0vhBDeaU28NkYOv081XqXWD4BjtfMnyeD+RTkjdJXShGK/6kMd2H/BcrXppbYnlTCcUSKgnWokWMG8NGWRXJ/xuLaD2X4x3nR7qvp6ffT5lzp3h2CkfybDaWg/1yvmy/WzePNkKV1e+takp6/dQlUuWEf3q2R6gnQ7z7v8AyCNObDI441UunhhSppMKpqVNkKqii2igDigCNlJyZ21M/Qx9rE8tVK8Zol+Hx5uvVikroUAC6n+HPVqmyXEwVuSDb+PLVqoEuIDbcHtf6dO/N16oTV7fYBv256vVHapcmzE9/wCHN16okspJKMbbfYb/AK35utVg8yzXvcfr9/PV6vPOqqZWAVRrc6Cw+J05utUF2ZOsPTrLO5MTxOOSZf8Ac4P0r/Vt00+J5aK9FAbj/qkje8WWMMOlwJKl7fQdi/tPNxVoouOfeomZ8+VdE+P1AZKeRmhRECKhNr7bePx46Kqa5RVMkknmSMWY9yxufvPGavTvAxdhuPf9Tz1bpX0cDhd9rnTw5Wt0pKDDp5ZN5jJFvD+zla3Qj4DliSrkCU0JlmI0t4X01N7cZJrVDlljpdU1mILT19qaNwF80FXG/uLW9v08ZKq3NK/MHRd8PmCrMZ4SlvOCEIzDuuuq29pHKaq9NA1jXT2IyNMgO1FsosxW6n3je2vHQqt0C+M4IlJKYY1LW1v7P6eKAa1SHrKJiwUjQa38Tbty1eptEY26d15qrU3zUheQMBY+Px56a3FYzSldN3s/W/NTW4rIIZI2MigX5WavFZxTM5Fo93jys1eKlLQy2tGu3xJ7HlZq8VmFCsI7XJ9v0crNWiKzJRVlSRHTRMx9oH580TFWiaF7ozkbMeIdTcDkpIFmkp62Go8o6llhbzXG1e42qb68LLl5IQRRiwyoqBo8GcOolRmzqdXZlyFh9Pg2HVM4mipZU3XNxvvJoBuOtjoO3AWUAJg0LkqM4UdzJWYqevnSvxbDooZJVj8uWkkFop1NplQDsGQgkDQngAeQdgPtocNKnE4VXh6g8lZ06tddcSzH8o7iPy6aFQPdSKJdq2GoDN3PJBsf8maCaBl3+3cmhK6c+jPqPmgRLR4TIw3AbjGQCT+7fidx8zhRi22kDGKsX6Z+hjP+G4aYcyzUGCUsgs5kjQOAR3F9e3jyrdzp20w6yF7KWuZOhvph6XYK1ZnDNyYhWKDujgk0W3tPYAdjrx5d0V4JM9Qptm3iZEdZoj2c/Vv6Z+n8z0uXcOp6uaM6WYyaj2kdz9fFzTDru3ZSd55prjj1UUbqH+IZmfHd9Nlak+Tg1CKoWNQPDtqeHKMtn7qI15pH2iikZj9Q3U/NErfOYg8YbwQm/wDyEdeGyLNCKJ3L5bnGgsrMcxTFH34jUSTE/wCNyf7OGAQE7KLSsq203+YC24cvTc10wZjttz1erop9HN1qsbxKD7ebrVYX9qjm61WAhmbXnq9XIIoPt5qt1nVL2Fvq/p5WrVIVAVswsPhzVbrpluD4c9W6ilTqFH083Wqg1SMFuBYX44KZVSXiG9/eOm4/QNeeNeFKNU2t+t+ardOEOo3NylXqQtwCTzVWrCSL83WqiMbt25aKrNcCpNjzdarIsfiRz1erIFHNV6sgF+ardc7W1HNVuu/e8dOarddqgOvfla9XYj090c1W68qAHmq1Xgq+A7c1Xq5WOl+erdcxckAc9W6zxxMbj28rVxU6OBQLnS3h+36uUpwCpEcMVtPzvr9PKVcVKVo4vtEfff8AhytXqTBVU8T+6SbHWwv35UirzUuTE6eMsq9u/wANPjysVaaiz4zKbG48bkcsE1QqprlxSRh7pJOmnLgVSaa3qpWY7SAfDxPx5eKpWFmndbNcey+l/q9nN1quooN2hJvp2/XTm69XToqCyi5B9vb+3nq3XFaVEl97xvqR7O39nN16pKUvmGyAtcdra/f/AE89NWrK8lHSJuqZUiJHZmAP0W5qJrcgbaap805biv505kP+GNPyuePBpRpkupFJ6bqBRxK0dBS66e9KxP5Dj4Y6aYNx0CmafP8Aj0waOJxEp8EQD8+/HwykUwXlGk3U4riFX71RM7n/AFmJ48EgUwVE1D80ltDzdUrmJDcX56vVkEmg9vNV6sqyE28fjz1eqSjs1ifh/ZzdaqSrHdqdfp5uq1mRQ6lrX+nlq1WdImbViPA2v+fN1qpcVK7EajU83NeilLh9BKNdwN++v5cvNUNWU+i/B+k7pWVmeEpqrE4pF+XhqHCqVIFmVWIU69+Km0lZgUXOq0iTW0V+H76QvTD6hsIqcd63dS6HJgpJUjgwKjmo6OpmiIuJzU1fuBCfdAjVjpckaXFr1mbdALaCskYngOrDE0BU3/5hxSFrDYGzpV144Ae+rgMu/hifhn4PVx4jWZsmxhF7xVeb6DypNb+8Idht4WDDhEH7hOxv/eTR0WWFjF0+ikihtPpz/CmyXOmI1GDZAhaFCo+ZxCjmFiLEsJaltzW8SPj35oLvHBACv9LHyqi27NvEqH+m/WgtzdnT8FjJWF/yzHIshvFHu/R0dGKiS/8AxKmRmPw14Yotr5WMEecUVLuLFIwM+Womq+us/r4/Bi6dZUrcM6edJaPMU5SRUeXCTQwgkH3jUzsZyB391b+y3D9pm4b8TroSBtAgmPZFFSnWXRpabJJ2Ekj12zhWph6g/WnlOrbE8FyDgizR1ZmVDUe9FCjk2EQa7PsBspJHa/AzeXSVkhIwobWdopIGs41VRJV4hVVJ8qLVjfW/AuTQoAp/oMKzHUrcxEKextb+PGzVxQiYblGvsvzJ2km1iSfyHGCJpQFChOwTKas6ghn7XsLfx43pq2oUMWEZFE6gQQEsfb315rQTVe8AoXMN6T1nlo6IBcam33i3He5NMl8ChIwvppHHApnF2A9vcnjobik6niafEyBSkD3SCo8NPv45opouGuSZNFN2QfTYctpqmuac6XBI4LIwuTzRTXtVKujpECgWH3cZKadCqkSYcE/SKNON6ad1V56GOWMqBr8ee017VQdY/k5aushanU+aWtdf9bQ8I74DRjR5YqOvCh9yp0ZxvE6GCKmopJNV2hFJJI9lgSbci9asakpKwNtHf6O+gH1E9T81UddlLKdfIgZP080LU8QIN9xkmCqq/f8ADlRZuvphKT64fGqm/bZVJOyj6wfg5epHNGOCtzbFhlCHN2klxGJrey4jDMSOWbyK4AjwjzP4U0vPGj0n0pXP+CD1EkrZqKfNeFw0dQF851aSTftO4Ax7QdG178XDI30/xI99IFZyhX8JrvEfwQs74bQ7ss5swypqH91o3jliFvB95DAkey3PKyR8/wAST7a0jOGx/CRShx/8NL1N4P6bca6NyUmB4xCZI62lqlxaWKWFotzS/oSqxys4+zuIt8eA5e6j6Hu/SUmOAPwoRo3jaUnSoHZGytb3N/T6syTnGowTE4/KqKUbJF0I3A9xbkz5S2Uok1F+aOhasKgR0i3vbXgvoKVMEQAuRz1emsDxa3A5cVWaiNRX95u/HKrWL5QP7pHLV6a4TUwCbQLm3HBTZNYRCsag+zx4+KZJrKjfpdoGltDxaikijWRiANwF+HSBRSozXIJ5iqSQt/Hh0gUUrNLPDIY3w15VtuvYnQ6fXwQN7KI3NtL7LBIlPl7mcgKCexPhbw4bINE7lGGwHD5qsfMi6PEBvce+EHwt4n2cOEmiJQoRcqpNLC06FJXkma102uNwt/Dj80moZaPAap0gS5UFiNt7btPeKk+Pw5aarprMcPraekqPLLARo27cQLqRYKVGnNzVYp2zRRZoMVFieJQwwUsMCAtt3qAQBuHtNvu56a2QaCLqD/LcRcxqswWmW0cjm5UgblK+1Se44wo0oTQHY7UU0mG0dNV0jOERi9TKdpdz4d9BxhRpQkUXM10lHUeRh0UJlqXvcBWbuSAWOot7OFJMUdATTdVzYjSSiuELwyI1yUY+2xY+AJ8BxgmKeAmusWzJ/IpoYYqaOWqlEcnng3uO4Qr20Pce3vxpTmmnko1Ug6yoqcRqZKue7TTFmNhZQfbppfiIqnGlyRFQZ8Oihw0TR6yX2sW8CdRb9vs4yVTTwEU3VeEpSMkkUwk2Luckd/gPbfjZMU6BTbEkLJ76kMTfv2HsA4wTT4FYZ0jaXfIpBH1AezicmnxSdq6VGjaSnUBwdST7O3c208OJVGlaaQ8U09DWbqlTvYk3Ug2F9e2nx4imlwqPXRzVw8h7hZGZkBN7+FzawN+MKpQmkvPgURnk+ZBBJW4OgA8Le3iMilYNMtZTwxMYiVuAbEa300P0cYNPimOpdTDHCIwZAuhUnapPe3t4waeFQEnEqGmkZShBIGgOnj9Z41TtQEniidhO90Istj7PC3KVescbKE8ymCgAkkta9z8PbzVWpqp6iqiu9I2y5Y3Ld/v/ALuVrdRpDLJU+X5m6MqQNxtr3Px/p56vVHiCNuV7qToCP4Hmq9X/17UR8OAahbXPm61WQD2c3XqyDm61WVR4jlqrWZdTzdeNZlGvLVWs6jXlqrUhBzdaqQg8Ty1VqSg5aq1JUacvValqObqpqSg8eWqpqUg05atVLQctVKkoPHlq1UlBy1UqSo8OWqtSQPDmxWqzqPDlq1WcDXlhVazjmxWqzIObqtZFFzzdbNZebqlclHN1us3NVqvc9Wq745Xq9z1erw1PNV6snK1Svc9Xq9z1er3PV6vc9Xq5ccr1etz1eiuxzVWFZlGnLpqhrlxytVyAvy4r1ZwDy9aqVGOXFMGnGMX5emqmKna/N16pKp7OerVd7PDnq9XW24+HNVuuJW5vz1arA6+znq3UV4x3tz016oUsXiOVrdQpYiF5qrCmx0sh5WnKhoAV19p5WrVDmXvzRq1M8qa8Zq9NkyHW3K1amepW+nKGrimGoiu5+PGjV6TVZGVk+njBp4U3PGLFfhxurimWoUdyNOMGnxTTOgBvbjBp4U1SqOx8eMmnxTbKhtpxg08KbZo7nic0+KgMulj+XGDTtRpEJFjxs05UKRPr+PGjVxUYob2/X9Txo04K5Aa2PGzVhWYKPbp25Q1eumBsT9/GjVhWK3GjTlZQCR7eardZAO3625St1yA1tzVbqSnbTla9Uhde/K1asoHNV6uYFteVrdZB7OardchytbrmwtzVersDmq9WTnq3XY1HPVqsnx5qvVyXvpz1erMBpzdaruw789W64ldOar1cCLjXm69WMpc81XqxlSOer1cDz1erGyAix1B5utUx1mXsPqRuVfKY+K9vrHbhq1euN9Y6/wAaRLt0r6vKkxWZbxCnu0Npl/1dD9x4IG79C/u8Pns9tFa7ZSdmNMDKyMUcFWHgRY8OgZEii84VjPL1SsfLVasZ5o1SsJ78tXjWN725YVqsROnNVqsBPjy9erEzX56tVhZrc3WttYWPt5uvVgZr89WqwM3gObr1YWbwHPVqsDNbTm9terAzW57bXqwM1tTzdarAzeJ56vVhZr89Xqws3gOerW2sJa3N16sRa/PV6sTNz1e21jJ9vPV7ZWMtz1e21jJvz1b2VxJ56tVjLezmq9FcSebrddX5qtTXAsOar1PWBZnx3LM/n4JUNCPFO8bfSh0+63E7jKXvuHrx9tPocU3sP4UYHK/W7CqvZS5mj+Sk7ect2iP0/vL9d/p4QOWakfbj8f1o6RdBX3YfChypqumrolqqGRZonAs6MGB+scK9mFGW2sh1176W56t1x2DUeHPVqsDLtfb7Rz1eqLNY6Hnq9UCcNt0HhzRr1eo7+WdO3635sV41l1v9HL1WsRAt8ear1QpbDtz1eqIQPZbX8ubr1Sogdgt7OXFarhLfx7c3XqbKi99Pu56tVDBBex15uvV3G1mvzdaqfuG6/YcvVaxs0cl0cblJ1B9n7eWmtUiMWybA8rVWBuKaVrlkOsbfAjwPFAX00yU9FIqaWahn+UxWI003YX+w/wDxFu2vx49E7KbmNtZJDfsO/K1uozGx3A6fDm61WA9rry1Vrife7E89Wq5bhfXXm61WFmXuTzdarGSfHnq9XaTPA25NObr1PUGKIwAk0vxsitzU3zAw3A6crW64s4B05qvVwL+HN16sZk7m3fnq1XEyD2ac9XqwtKSbaezm61XHcWOnbnq9XAuAbA89Xq4eZc+3m69XvMY/083Xqx7zrbnq9Xjcn4c9Xq47gNfZ35uvV2Ce45qvV7cb7ra+znq3XiRe556vV0zi5Hjz1ephxtw9I+l7g6e3TX7+XFVNUOY/E4z1VRU0ixD5yUMjVWwt7xsTbRHFvdI0PY8IFcaE6OFHb9NDRGur6uB3lWo2lpDPHJHuX3RYL7ym3e/jx6z+4+VMX32jzqxHDW/0YaacNjRCKmtJr37cpVqxF7DTm69XAyWGnPV6sLTXvbXnor01GL3axPN1qvAi12156t17drbvzVeriZl8T+vw56K9NYWqUUWW/wBPNxWprA00kmn2b83FamsTMnZjcnm61WJqgqdLc9Femo5nv7o7eHPRXq47y2g+7nq9XjrrbXnq9XMEDVR9/PV6umk107c1W6xktcAC/NVuuXlO/fT4c9XqyRw7TqDzVbqXsW1h256vV2Ljvz1brMG097mq3WVSfotzVeotnqonxSm6VviOFSmJqedS1iRuDCwFh9rXw4ldpYycaBT0j4hPjePUqYaFkZonBMEbBHiBs28ORt2nxt3Hs4GFKLTkihVpDjZmrAZpVR2Cm4BIB/tHBaKBpqO1QAdo+/lqrWBpb69/v56vV3usvb6dear1e3G3fnq3WN3v25qt1jMnt7c1XprHuBPfTnq3XY10789Xqzx+79XNVuu2a2g56t1EkfxHjz1aqA4BNra83XqywxA23Gw8TytbqdqoAPblKvUGolCAr7ObrU02JI3mXGpHx5aqzTwZhtC8pFXmuFVZoyB356vVCpgU1GnPGtin7CMYbBsShxBVVjE4azqGHfXQ/DiVY1CKUJMGhHzH1h6VZjopMHzerUkcTo8MGxvlXdDdS1rto3YMSD48Cj9ipWIxoTs3aRtwop2eum0XUbEHk6bI+IyyuryR3JliLKdwkv2BYX9gFh24SOMqtsTxo6bdS9gKSOH4LkDL2IRYNikOGnF6aSmWrMlfG8aF3Krcg+5Iz21Utt/eA78KVlw9MUZoCBTrjXW3BMudRlyPk7CduIYTVypWYjv84aIWmAiN1kj32JY6aArY8E1raSjUr2UQ3FxCtIoiOYMuZox/EqzM8ySVLVs8lbLJa/mlnIABHex7AcWJdSjw+lJy2pWNInB8BrlabFamwVUQqrAhmAa21f8AXvfTipTg2CmktnaaMlGseI5cOH18QMlOElgmH2VZhbaT/iJF7HiVtwCQaecbJIIrDkqOj884XhKhnkJesrm7oDqxQ9t5Gl/3fDiVw8T6ClTY6PbRj8nRQwZbE0VZDFSPMkfywie4IX/H3uw1Jt9r4cLQqFA0rKZSaHSBGpj8sDcJYfVa4v8AVyTknUAajdQ0kilBSy7dBy1UpQQzdjxs1YU508wZrcTmnRUqQhlJU8TGnhWGNyj8YNOikpmiECPzVGh8eeFXoufU3ozgGfZIMyYk0l4oSjqhsDsPuNfuLDS3j34Gc0vV2QBRxoU5bbJuZC+FBF1C9MWSocqLiUDVCPOgAcOD+VvDgcts6eKsYijx3LWiIFCtnalwTDOhOT6bK9DPLiEVOwxSrnqQ/wA3ULIyiRU2gU4VLLtF91t3fhkh3vlajtx/T2UlLfdAgbOFe6G0GJQTGqrpbvKykIv2U7kqvibjxPfgiYVKhFB+5Hho0ou8l+/BOKCpqSKhYxcd+PCmjXfzitpfjlVqTG5b7XPVqpseo+jmq3We4735qvVmBB1B56tV2XX9vN1quQe/c83XqhSkj3uWqtRy9+/f+PN1quQkIIP6/fz1epwSW4t48rW6y7r9teer1dE9+er1MONzeV5MjH3Bu3+zbtI1+ANj8eI7n+5q8qXW390T50Bfp4VKLCqujU32VdU27/FufcGt+7cHse3K2plsU5eCHDRlvN8PHi2i6vbxfmq1XISEHU89W6yiQdweer1Zt/iObrVcw1uer1ZlkI15ut1mWUHuOarVZhKDodebr1cGH+Hm61XASFex56t1lWbS556vVnWQEc9Xq7uL6c9Xq7HvCx1Hs56vVGkpUPbTmq3UB4ZYT7Oar1drOezd+er1Zlm1v+fPV6sgk9n5c1Xq5B+er1cw1tBz1br27W456vVxLc9Xq5CX2c1Xq5LMPHw56K9XMSA99eerdcg1zz1arJcHXnq3XA9gOer1N+Js8mFzwQ3VpFI3+I9lr/nzUTXpiqlsh0XUCPGs2YBkFWFXiuMRU82JEWWmh1E7AD3vM2+6mhA78YtyIx4UvuRJq1nK2XsJybl2ly/gy7YIEAv4sbe87HxZjqePEzSLZSV6h53qMs0MWHYEgqMZxFjFRQd/e8Zn9iR99fHTmwJrxMVO6c5IgyRghp5JDUV1Uxmq6htWllbVmJPgDoObUZqowpfTTiJBtG52NlX2n+j28rW69EhjUhm3M32j7T/Rz1aqSCLX8fhz1erwPPV6uY/Lmq3XYPNVuvEjvz1erq5OvPV6vENzVeriTfTvbnq9XQNj356vV3uU9jz1errsbc9W663G3NV6ue/nq9Xdwe/PV6uO2+o56vVwZCBbnq9UZ0AFwOer1RnHh483WqiuO45uvVFZGU3Tnq9WMNc28e/N16sU9cIFsTryprdNT1kkr7nPKU5WeObd9nmq9UtZ2v35qt1LSoHj4c1Xqx1GIpTrZdWPNgV6mR5nmYyzN27k9gP2ccrVPmEYLNi6ieYtDSeBGjy/R/hT49z4c3srVCC8MEFGKWlURxx22qBYAcpVqyRs3mlTr2783XqlABQdvbnq9WaM2QG2n66c1XqwyMb3vr9PNVuvRks+nfw5qvU4hSB37eHPV6pMTbu3PVqssDqQx7/VzderGQS+unh9fK1unmFf0YI0GvN16p6gi408Lc9XqzHbb3jb2+H181Xqy3UG9xrpz1bpgxTGI4SYItSO4B7HsbnhyzaFWKvZRW7chOCfbSWkqJZn8yY3P66DgiSAkQKIiSoya8Gvy9UrKHA5utVlV+emvRWRZPbzderKH9vPTXqyB789Wq5hjz1erKH9nPV6sgY83XqyBjz1arKGPjy1eisgJ56tVkViRz1brnzdVrkGPPV6u95HPV6uJYnTnq9WMuBz1bqLNVpGPePNTW4pnnrpJNF0HNTV4qFYk81Xq4syRi8hsObr1NVTigHuQ6/HjgFUmmd5ZJTuc345VK4fHm61XhoOer1cr25qvV2CTz1eru4vbm69XVzz1erhUyU1DRviOIypS06AlpZWCIAO/vH2fDmpitxNV6defxIujXSmSTAun6f1rxddwJibbSxMO29/3tfAeHG5nZW4A21S71r9UPW31A1zTdQcXkWiJ/R4dTkxUyC+n6NftW9rctFVmgBjp449IwAL/rpy1aqYsNz2v7P18eardSI6Ug6/SLfnpz1eqXHCBc2sBqP4c1W6lpTljtA1+PNVupfyqqLsCfbzVbrIkRGp/s5qt1zYt4m2mnPV6ozIDqeer1cFsDZubr1cqo2hitqLE99dCeer1MzyWa50+H083Wqdqe3uk39mvNVunSJGuQ2nNVuuTe6Sp8bn2c9W6xyKDa556tV4pt1GtrDnq9XahQ5C+3T483XqmwgltPvHPV6s2wgbr/D4j6+ar1ZAhJNhz1erDewIHbnq1WQOUUB/vvzdbrhvZm2rp7Bz1eqNIbG7eB56tU3yA39l9Dy1VqAwBJYC/wDD4fVzdargA7Al9e5+j6Oer1cnG4gAC+nbm69UqOFdm9Ddj+v189XqyijnnnFJGpZjptQEm57ADvzU1uKEPAulGaMY2vUIKKNrHfL9q3tEY14yXAKtpob8A6S5TwjbLWQtWzC13nJ2g/6sa2Fvp4nLhNWihO+UpUAMY9391LbVHhoo041Wq5JJWMxCjy118NLc3VaxPNFA26Rg1h7fy5atVgauWQdlCnx5atVjM1Oo3SN3Hbt28AeWrVJfGs75ay5A0+JzxwD2u2v3dzy4E1qi6Zr9T+B0CPHgETVTf429xPqvqePBFVmin529R+acdVoGrfKjN/0VN7o+tu/FaW6ZKqLriedMQrHL7tu7Usx3MfpJ4qCIpgrqFhGX835wntgdHNWHuXCnaB7Sx0A5eQKpBNP5yZgGBMTnfGo4mX/kWov08p+BI91fv5XUTsremNtZEz7l3LpByVgsUcg7VVefPlv7RH9hdfp57STtr2qNlIDM2dMyZom34/Xy1dtAjNZFHsWNbKPu44ABTZUTSRQMV2qfdvy1VrlGu1iXAPNV6s4DudBpzVbrLHTMx18eardToqF2ayi/1crNbinWPCm2e9pyuqr6acoKIR/H6uVJq8U7JT+WgZhb2ADla3TlFRPKCYhYDx7c1W6eoMIkJTeSdNQNNearcU7xYCHlEmiAW1trzU1uKmHDsPXVzt1XT22PNVaKgVMJMkhpoDZCLm1vH2nTm61FRTHTmTzZ3ZtbWTX/AJOOn3c9Wq5JRTzFWjjKrbQEX+gkmw/Lm5rUU502DSkFqg7r+07j9V9B93KzV9NPcGERgXdd5/1vZ/DjRNOhNKGhy7iFfIYqSFmFr3tZQPp7cY1U9EU6LkiniIGKTWa4tFToZnP1JoL/ABPKlVWilTR5JrE+xQ09FDYWnrpfNkP/AEIiNgT7CeVKorcTQg0WRcBnhafHKmbELD7LyeRANOywx20HxvzwM1U4VLyzlfDsMXyMKMVKCxv5MYDEewk+Px43pKttXKgOFCvS4Z7otr8TxUBFJJp7hoEQa6c3WqcUFLDqSNOerVcXxOGJdDY89XqgT4wo96/1+H0c3FVqEuYGju1lvYrbv30+rlor1NUuNBVuTfvzcVqoT4yoGh0+nw8Obr1QZMWJ1JA8ebr1Qmr2bUnU89Wq7XEwgN9RfXTnq9UeuzFR4dTtV4hMlPCnd5GsO3N1ugnx7r7kfB7pRyPXyLpaFbKfpZtLc3FaoGcb9SGaaxTFgNLFRIezNeRh7O+nNxXqAXNWd84ZmJfHMRnnB/dMhCj/AIEWHLivUHyy+WdBy1bqRHI58eerVcqhi89OW/xC3383VTS9pEBNibezw41TlLfC6KNv032vq05U1alTTjy/dj90crW6VtAEcje2gButzqT7bc1XqHPI/wCjkjG5A0ikDuSqjxIGh4nVWqO10tq8tUSioqw0myzJCsTBVksQbi5PvW0OvEyqoaGLH3oFwZKfFY3pqqYPu82026U6iwUaLt1/LjNVoouf6eYQtVYoiSyOu5Fp1cRlN20bCe9v3vb24pTTlFNzNR0Tws1EpifcVIJuLjUkg+3ioGt0FmKUwdbKCpGl20v7bfDl63SblgRGOxe2hI9vNVeocsaiMbRf9fz5qrVhenYuEHjytWApypcOmnIWNN/YDS/hxsmKdSmaWmG5MxWrsoQID2v/AEDiNToFLUsk0vaHpbVysEnDMT/gXQ/XxCq5AoxRak0KWBenPNWNzImF4a217HzHU22/4t7acLzeg8aMvyJTtFCxl70oYxPjpwjF6qGkSMXZt2/d4lUCXueJlXMiaUotYMUc7oX6VMCOKVuF4ZRyYlW18LU1LNNBOiLKSD7jQ2Zdy3BPb28KX3uul6W44UgKGnylTdQ5MgZCwuqeso52pTHuEgqKgNs8imjcXI3AqCe/CZ4KIkmjRkpBgCrEumfpZypgFFUZy9S+MxZLokuKPCIpkavYsLmaQRkrCADtCk3v7OFbYOrppetwEQP0pmzN6q/w9+gEZpMrYWuLVkf2ZKiZZGdr9/LS5uTwVJS49sT7aDSghrar2UHWcvxBc5Y502puouQcMhwzCqqtkw+GGHYkvmILgtEt2t7CdfbxK4hSTpVtpY0pBEjGigr1+6l9Za+v/rTmKenkomHmUypIpAvYgOQRf4djwpfBbjjNHbBC54RSb66pT4R0xxmemxCmZ3oGa00RRnFhdbntIL6DxPLZfKnU4cabvzpaVjwqkqOfemmnbw5OQEVCRNdFnJIHLU3XNVePQ+OvPV6pca7uardTFQA68rW6kAaa89Xq6YX7C3s56vVh2nm61WJo9Dc/VzdarD5Y7256vVzVD7Lc1W6zhfBRrytXrNGngdL8rVqyLCWB07a81XqxbdSVGg9vN16musF4mZvDx46KYVSSqF8mQoliNbW7H482a8KUCHcikfvAc1XqcIlJGg5Wr1JENl105qt1hKKo5utVHa/b28vVa6AJGvPVqa5AE6c9Xq5hTz1erMIja3K1usoi5qt135dtOarddbfZyterwW3PVuu9tuar1dFdNfDmq9XJYb3B05qt1IjiAFj25WrVIFl97Qc1V65NUqIxqL+PNRV5qOaprkbvd8D+zmorc1jaoj2bC5+j6faeaitzWWGQKtwt/p+7mqtNY3lka4K3v7fu56vV3HDUag6DseardY44mAcNc97/AN/N1WuapGTcNf227/TzderKIfK0JIv4ki1vbrzVbpvlrcHo3YVdSgIsSqksT93HAkmmyoDbTPWZ0wWmYJTI82zQE6A/G3Hw0aZLoFJyqzxVsCaWJEJ8bFjb4k8eDI40yXjwpMVmasarBslqHsfAG35Dj4bApMXFGmB6iSQhpGJP0/t4/TO2uHm/vezm69XQksDz1erwkJ/hz1erIC5tz1brLbUWN/hzVerIGAIPhzVermsoA90W56vVzWYgW/L9e/N1qs0Uh+vm69U+Nx2Hhz1eqXG59v3ePNV6pCFxZRpbwHN1qpsTSMQN1r89WqUFBJEBZjc9gPby1aNLzBcWgpZFmbUrrc/stx9JimVCaNjk31FYpg9ElDPGlTGgFhKof6hu4JmMzWyIoLv5Wh4zQyUnqihdPLjwyn+A8tPZ7AvDr+eK66JP5Enq9lZZfUTVVKj5XCqe5AufKQa39u3x4nXnSlfvp9GRoTTDifWfPlShWHyKRCNAii/028LcJ3M0cV1UcN5W0jbjQQY9jGNY/K4xeull73Fzb7uELjynDKjNHrbKWvtAFIz+rWG1De+m5jqCdSOJCqaVgRTlT5dhp7lV763sB8NRyk1alhh+AyTMAsRsRoAPAd7Dnomqk0usJypU1PvRxGyf4hbQeF/o44EE0wVgUO+WMhSpFHUSRlkexFlP39uLUs0gU8KG7LmWJIZfNaHaqiwDD2eP08fDRpMXR00JMeHFXugsNLALa5+PPFs1XvBTtDRhQfc0bvfiYoNPhQrI1KPFeUirzUeWiSQEWtypFWBqA+GAfZHhytWmuKU5jOvhypFWBp1hRZFseNEU4DXQi2Na3KxVpoxfplp+ibdW8NbrzJNBgDSIJngXcR7wuG8QLePA/fs94BMxxjbR5ZO6CY28K3Suh2S/SthOUqfHfT7QYIcPdF2VlMkc0h008yZ9zh/aDY/DlmW20DwAVdxSyfHND7NLUTxrJLWF4x2UHTT2eziyk1Rvl6Z6b5kPuCkX97289W5qNj1VgmBwpUYm6wRsNGa9j9fNHCvDGkPUdUOntNg9ZjUWIRyU+Hxmad1YWRBoWJPx0t7dONaxViCKoZ/EZ/Etx7EcDk6X9BJHpsPrI2irq94mVyp0tTt217E+H08ZQsPnSPWnVgsjVWvJWT1GIVTVla7TSyEszuxZmJ8STqeHCEBAgUSqUVmTXERi/Habrxjuebr0VjaOw15eq1gaO4t48cqtYnBXXlhVTTfKwuQePCmjUMM176W14+KaJriHRjdhr4fRxcmkajUlgzCy8OkUUqqStM5Xeb7eHCKK1Y0rMLDw0wWRLpuBKA2Ovw4dNmRRS4KFLL+HNUNDUbGJiYMRYbQO3bubd+GzdE7tGdy3g2KSUr0+HOIIgq3smpHxv314dpohVQ3ZQy4RHHh9WNs25g7FPAH7RsRbTsBx+YFJtMmhpanimmo45FUxQb9itYB7G28keJ9nKTT5TT9/VeLG6iqhp5UaCqRwqMQZEAsSY7eCn28priraJpM54aqo8NpcGDKwRl3S21AU6AKTYX8b8cBmmlCBFFmzg9dX19Rij/oaaLcG8p9zE2Avc+3x5Q14UCuM4fg+P49FSUSNUCJmNtrN8SX3HbY/Dw4wRNKEnTQcVGSqlq1vLgWNRI7hkT32DXsV9otxEpGNLkuYUhcxYVUUONmnqJjNHGi6Fhb3tddpI3L4jw4hWINL0GRQdV0YGIuCjDZYrddAT+6vxtxCrbS9OysGIT1EYMTxkD2bbXPt+vidRpSmk5USz6U7NtiJawPYX7j6eJSaUgVEbENlGIiBbeLsALjSwHx43qp0Cmuapj8oRoPe3AAj2ePGyqnYqM+5iI1s5c2Fr3HGiadAplxGVqZRvAYbgre7cgHv8OJFGlaKSssokhlNi9ibXAFra9h4W4jJpcBWF5Hko1kYEoNQdtyLm/0DXjRp4UncUqYmZEu25/bbw/LTvxKqlIpKV8MqSCIEsz+F7gX9n8bcTGlIpK1K1iTtT+WSL6kafqfaOMmnqT08M08jAMVtc6WHb2+z4cZp2onnwpI0KKz3FgSB/wAFc8rV6daSgjnj/wAC6nuD273+rla3TO1NAsjAFipOhFgR7LjxHNVapNPSQBGDzDVT2+1a/Yeznq1WGBaIRPGnvgWtfuPC1/bz1er/0LUV4BqFprIObr1c10GvN1qsg5uq1nXlq1WVdObrRrOnLVqs6ctVakKOWqpqSnblq1UlB4ctVakoNeWqtSkHLVWpSDlqrUpRc83VDUpBy9aNSlGluWqtSVHLVWpKDXm6rUhRry1VNSF783XjWZBry1VrMOWqtZx256tCsi+3m60a583WqyqObNbrnzVar3LCtV3y1er3PV6u1780a0a58rVa9z1er3PV6vc9Xq75uvVyHLVuu+eq1eHfmq9WYcdApqu+OivVkQa3PLVqpSKe3L02TUqNLnlqaNOES+HLVWnGNOx5utVnVeerVcilu3PV6uJX2c9Xq6ZOerdYWTx56vVFcWOvNVuosiDw5qvVAlU2PNVum6ZAE05WrCoMSDyjf2nmquaizpYac1VhTHKnccZNO02TDxPKVumaoUE8oavTRLCSxJN79h7ON05SbrYv0oA4wacFNDpZrHlDTtMlUncd+MGnhTRIPdIA4waeFNkg9h/X28ZNPimuQacTmnhTdKot214nNPCoLoNxB4yadFRHUAHw40acFQZE1vxo04KwMltONGr1x2jw42auK5hbDXjZq9ZCun69uNGr1iK8aq9c1Frg8rVq57e4PK1uuwNbW5Wt1Jj5qvVJUduardZAOVrdcwOVrdcwOardZVHK16u2HNVuvD281Xq5Dtz1ermBz1erJbmq9XJbXvz1erNz1erl4c3Xq4/Dmq9Xrc9Xq4Ec3Wq4kW5qt1wKg89XqxNGeer1cPGx56vV4D289Xqi1NDSVi7KqMOPiNfqPfjzbimjKSRTakBe0TSXrMoo12oJCv8AqvqPvGvD9rMiPvE9Y/CitdmD9p9tJGswzEKA3qYiF/xDVfvHBG1coe+0+mw0VraU3tFNtwdeK6S1iPL1s1jftzYqtYeer1YT35etVgbvzwrQrC/N1oVgbtzdeqOe3PVqsB5uvVHPNmtVgJ5416sBNzfm61WBjc89XqwOb6c9Xqwsbc9Wqwk25uvVgJvrz1b2VjZuerW2sRPPV41iLeA56vRXC/PV6axluerUVw+nnqtXEnnqrNcC3NV6K4XvzdWr3PVuujyprVcb81Wpp6wLMmO5YqPmcCqWpyftKNUb/iSHQ8YcaS79w/H208hxTeyjB5Y654bWFKTNcPyj9jPHdoz8SPtJ+Y4QuWak/biPf+tHLd2Ffdh8KHOjq6TEaZa7DpUnhfVXRgy/URwq2YUaAziK5m4ew5qt1Cql0Nz480a1TfNqo9vs5qt1kpLbDy4rRrMe2n8OWrVYWU7vYeerVQ3AJJP9PPV6obp7oH6jnq9UqIe6F/p5cVquMoIBB8O3N1qmqYdrCw56vVAYndqO/bnq9XCK+/3PH9dOWrVTrAtc27/Vfl61WEG7HTUa/wBo5utVieXbJrft29nx5utVjrYaXEITTV0SyIe6sL/Xy4MVUiaDLE8r4hhu6fL7GWMXJp5D2/5dv3B+HbikLCttMFMbKT1PXQ1TmHVJl+1E42sPq8fpHHSIpuZrMRoQf7+ardYi9hY6j+H0c3WqxFxfU/Xz1arC0m43PN1quJew23/Pm61WNpDfnq9WEykjavN1qpcGIPCQDqO/0c1FemnmKtilGh143FWmsxk9nNV6sLPcaeHN16sLE6Anm61XAm3Yc9Xq5EnsOar1cbbiWJ7ac3W66uo1783Xq6ue/t56tV3dvo+HN16uJNifDnq3Xt1hp38OerVdb1tc/lz1erj5g7/lzdbrGXJJvzVerwbXaebrVM2MOPliPDX6O3LCqmqKMx1ESZ5r46epiiVamVRItMzAWc2CsRaQfG4I79uB5QoUI4Uc/wBNqA11dWWp292OMvDTtE5IOu/90376fXxVZDxHypLfnwgddWDYdMPlVN/jw1NEYNTTLuFj+vt5WrVwaUX/AF7c9FamsRlvfTQ9uer1YfMJ07c9XqxCYL4683Xprg1RbQWHf9fp56K9NRnmkY2J5uK1Ncblzcf3c3Xq5BlQd789WqxPOLa6W056t1GecnQ81Xqwht2vhz1armB8T8eer1cwAv6/x56vVy3HdbW/PVuvbGBO7S/tP7Oer1chGGPbd+Q5qt1Jjh7btPHmq3WYIl7DQezmq3XMAfDmq9XLRrW+PPVusTPrde1r81Xq7EgOotc81W65Bj3bnq3QF+pF79HsWA1JCfkb/SO3ca8SPbKWMfdRQPTFj0NDmKkXCqwSNIzFliqEZ1Dr2KMFYg/T3768Cr48U0L2iCmKs2xLeK2SMrtIOq2t4DwPbgtbMpFAtwQo032Nxtvx+mazWC/H9e3NVquO/wBv189W66LG2vNV6sLH7uerdYWJ/jbmq3Xr6fDnq9WYN7fDmq3WQuoIPNVusMkultObrVRmk3Hnq9XFF3Nb2c1W6cI0Hc8rVq5ORYi/K1amapuRpy4qtQUQg89WqmOxHPVusctSD7t7c1FbrLTSK5t3vxo04Kkywki4/U8Tk08BQaZrwN62AtGuo5sKirxNA5XUGaqzL2KZVo8RnoBiABeWF2ViR2LFSGK20IvbjToSvaJpQ0Sk4Ggd6c+nbB8bqBRYpiFSdwkO2IKFJ13GzXOtteR7d5opowkCh0zYpUJUTQk4B0RpcqocbynPUGqjaWndXAfzY3Xa0Y9hK+PGGc0W4rSrYeinHbFKBI29dF5z/wBQc09N0NPlenaBpnLHzrlbq+pVfAgaHgkt7VNziqiZ+4UwPDQCZxztnjMFEtCkkUsc0q1Ek1JEVZZh4XGoGvcaHggZtW2jPpjRK9crcEeuFHN6XvjKdGKbHc0VLPTtvcb7bpSpKqBca7WtcjW3A0+zLh0jCj5l3wDUca6yFmGpcVH8siWOliid5ZRHvMsrEKsajsEudfAniZ1MbaUNmaHqnxbGsOw+kop5K+B2kjXYaZGjUAj3Q9r9jo1+2h04gSJNK1bKHWGXfUSWH7zfqeSajBI8qjVf3HzpS0oXjlN0+Iy7fd042atWeNWWQbeMmnBUlahwLHiU0+KlptmJtoe/E5p4VhxOmWrpTC41t3vzVOU99KB0qhp8Rp+sNLX1VKo2xLQOqub6sTu7j6CCOF1xaN3ZHeTA6KMGrly2H7OMaMFjuE+jusydA8+B4tVUMaKwjFSVkCHxPvdx7OUTlTA4YedN/wAxfJ240SX1PZKwLKeYKTI/TelqsPoUDs8dc6yPBJf3kZl0JsQQPjxI9apt1eDZFG9vcKeTKttBr0/w5MIxJKXWR3JZ5T/iC9tNAfh7OKrf7qTXOIoeZ5Vij0HbglTQXNJ+Spkdwo4pFJzThSa/aPHKrT5G6gc9WqkiYK2mo5qt1kWe3jfnq1XNZrGwPPV6su+456vV7ft56tVwdtw/Zy1aqAzkGw5aq10JT93PV6pcEv1e3mq9UzzDoRzVbrkJNO9jpz1boPOqtdiGGZFqsRwyGSWbcsSmJbshbUuL+IA0+PCa9c0p09NHVi3rXPRRRPS71Nkqeo2LdO6uBxMxnrTPJYOzkjzAVX3bE6i2o7W4otvCkDhVLsSqeNH83m/DCieuYe/jz1errzT9A56vVzEhHft8Oer1SEmvqeer1ZxJYWJ5uvVz8w89WqyrJc3v4c3W6yrKRpz1erIJL63+rmq9XI+9pzderGzeHfnq9XJWINz9fPV6pCzXA3689Xqzhxz1erlu8Dz1er24EWP581W6iS08UnhtPNV6oMsM8Wo1Hw156t1gFRb6earVZ0m9nN16solH7ul+er1ZFl9vPV6uW4H6uar1dXH389W661P2eerVd7mXtz1brIJbDXnq9WdZNLc1XqyBweardRa8IaGX/iPLDbWjRGOjczRdX814RYFEqKeZWAsLMCu34lfEjueIrX+LzNGN1sSeqjzGmQe8lwfp4qikE0x0uU8FhzJJm6pDy1rx+UjNYiNP8Kewc3XppQyVMcaNLIbBeerVY4Szt8xOLORYD/CPZ9Pt56vVL8zSw56vVzWS3fvzVerIr379+erdcg+txzVervzDbvz1ermH8DzVerq9rc9W65BgPd56vV2LaA89Wq8U8b9uer1cNrLfmq3XVtPp56vV62lxzVbrjt056vVxufDmq9XIOTr256t12Tca89XqxOQRp356vVgdATcc9XqiG97MObr1YnF+/PV6mqtmWNbLqfbzU1sCk47OW3S638eVq1dXv256vVyEjLYjm69UtZxtuCb/AB9n9/PV6uE2IrGNq/a56K9NQDUhR5khsSbAdySewAGpJ9nL1qlnguXvNZajGlB8VgvcD2GQ9i3w7D4nmprdLzcLW0t2H9vKVassutOT3v7eerVdIwWb6QObrdSQfduPu56tVyUqUP089W6wSOCdNB+unK16pEQAa476f0c9W6cEtceN+arVSEJBIBv3H383Xq5UjXJU+3x/bz1erI1/M1Pfnq9TxAf0YI8OardTlZQD9fNVuuEtTDTx+ZMwAA8fo4822XTAplaw3iaSVbjs0xKUxKr2v4nw09nBIzbhrHaemiJ18udQpi19vDCkFZFHN16so5utVmHPV6sqc3XqyjnhWqzDmq9XNeWrVZhz1brmp5utVlHPV6sinm60ayjm69WUc3WqyDnq3WS456q16/s5ua9XEsBrzVbrBLOiDUjmpr1NU1aTpH9/NTV4pvN3N2N+ardcW2oNzm3N16muoxSNPdh94+3jgFUmmSWeWc3kN+OVSsOnN16u789Wq7BPLV6uxpz1ar2nhzVbrkAzc9Xqj4pXYZgGHti+P1UNBSr3lncIv1X1P1X5omK2BNVw9efxKemfTtarAOk8IzBi8e5BO4/0aN+1zbRtp8Lm/s43qnZVoAqmjqr6luvHWmeSXP2YqmenlvemibyYQD2URx2G0ew/XzcVSaAWKFUGyMWtp+vw5eq05w0we/5n+k89XqcI6Sxuw781W6nx09tLdr6+zmqtUhKVms+3Tvz016KmLSojL8fbzVbrOQi6eOnx5qt1wvuawBPPVusiRFQGIsT4c9XqxykKlxa/PVqoxFxZB256vVCkkTeVS5On9vN16sMhJjUe0H6/p56vVECqTZfDnq1TpCd5HgRz1bp6gZVB297crVq5ujPrr9fb4c9Xq86hmGmp/XTnq9XHYGWzanT+znq9XFlG65N/Dm61UuNlb7A/Zz1eqUAzAsB8Nf2c9XqwvYgkm+v3c9XqxbtrDb3P5fHnq9XZa4IQXHNV6uvs6sLk+zm69WGaRzdW7Dw/jrz1epvdb2btpy1VqEYmZtNebrVSY6dirFv1t7eer1KXBMoY7jbj+VUbTKO79kH0sdND4cbKwKsEzQu4T0dW/m5jqSSbfo4Ba/w3nW30DiYu9FO6aGbBcAy/gFKIaGFIdb+6Pe3f6zH3ifr4nJJq+ynp6iEszLH7zeN/4nx5qq1h81hdmNh4fr8eWqlQ5sXlVisSi/gb8tWqgNUVdXrLLYDwF7ctVaw+VFBE1XNIqoB9tztUfQT3tzdVoJc1daMkZXJgWrNbULcbIBcX+LduOhJNaoqeePUxjFVvhoZVoYzfRTvkP19hxSlumyoCir4/1KxHFJ3mLPK7fvzMWP1A6Di8NxScuUiI58fzJWfKUMc1ZK3ZIlZvyGnHsE0ziqlyOldThKR1PULFKbAImG4Ryt5tQR8II7sCfjblNc7KtojbWA5p6Y5aHl5XwV8ZnQ/714kSqE/4lp0Pb6TzWknaa1IGykvmPqRmvMANPiVcYafsKamAhiA8BsjtcfTfjwSBVComkAatAzeUoAPHKaqCWmmYsTz1erKIhfedeerVZ0hcrYD6eerdS4qK5va55WtxT1DhT9yNv6+HG9VO6adIaGBF7XPtPG5q0RU+Ole3uLb6uVq1OSYW23efDnq9U2lwsqxMljzVbqbUQxRKGcqtgNfr9nN16s8dRTQwlkBcrYHsO/w5qvVn/mLpGHAVB7SwFvhz1brImI1NQWeEMQdAF0H/ACE3j9R5qt060dJiHlLaNEvqWYbj/wAnfsHKE04BU98MWa5q3aUnXU/tPb6hys1aKmw0kMRHlIPgbdvrPN16KfKPAsRrjuhiJF9WtZfrZrAcqVRVooQsF6bS1QElZMtu5EWv3sbDjOqdlXiKEvDcmZfw4LdFZx8N5P8AzLxMpaRtq4mpGKSUNNGYBGgsP90Nxr/qiw43ivYPbVgQnaaYDj0EMApqUeY3jawW3wVQBpx0NE7a0XANlY4KfEq4kxR2BINyPH2jj4bpsuUoqTLk7WkxCULbva578eCIpgqmllQ02HYcAEXc4Hcn7vr56K1NOzY3GqhV936P489prU1Gkx9SLXsNB+v089prU1Cmx0Ee89iPafz5aK9NNUuOKuite363PNxWqbpMb1K3sddf2nm4r1Qmxe7EA9/Hm69WAV7EaHtp+vw56vVhNeWJIJN/Z+vbmq9UjA2izDi64DhlXSiqYXCSVUUfw7uwH0ePNxXqMxl/0319UnmZkxiGmZluqRL5hOn+I2W3ttfjWqrxS3xjpBkbLmAR19DTySVMfuTmeQvaQDuoFhtbuunbTw5rVNeqs/1O1kawQUMfuhpgbDtoCfo44K3RNXZR8Ty9UqK8pB2qbd9ObrVN0+6RLd+br1M7RkNY8tW6kRRDQN4Hx8eer1SmEfzNOD3DX+nm60aXlJdiFXxINvp41V6EDDo1jjEbdv7PDlKvT7TDd7w92Ne/9vPV6lFh8Q9yV2Gl7AeJtoSfDmq1Q55VqlUQipWyqTYIAPCxLE+HGDXqOF0+xjLeHt5j7UkMiI0hUsCmhNgDcAHue3EyhTZoTMfzPWYcKqrSiaeeoLgSKNsa7/skADwFtb+PGorVFjzTgeJVM8UM0sjzAbtlztFh9lXOiqPH8+KAavQFZswqsikRjHsJ8wmTdex8Bbxvx4VagjroIy+4DVwb38Bfw9nLk04BSVqqMyTEopBI11sL/V3txvVFPBBNZqfApZ5ABuse20H+J4wp0ClKWCqhTyz0jxPGmAoqWSZ2Nr7SQL/lwrXdUcN2fTRi8v8ApzxxIRNVx+UoIDdu+lxp3twrVcE0bJtwmjl9J/Rvi2bnip8GoqrEqqQqBBSU7OxuNL2BPCoulWAxo2DaUCThVwfQv8FX1C5vpYsQqsuRZeguCJMS92Sx13eWbt2+HLizfd2JjrUYpGvMWGeM+VWI4P8Agv5awKhNX186iwwUQNykCoiBQPs++Qug7DitOUKTitYHkPxpCvPO8wSgnz/SgMz/AE/4RHoyqzVS10md8Qp1bbA00axqw/xtGAD+fErjbCcAVLPVs9tXbcuXBOCB0n8KJBmL8brp1RZlg6e+n/KGG4IMSl+UWqjgQiJZDsDPNL7x2312gX4XrtSpP2gD30tStIV4lFR91VhZro839O8FzHnzAKpMKxnD6mpenqVQSTPPcu9S3sW7WQDQXB4TIIccCTso/UChsqG2qbc8dZurWdKyWXPOO11bO5JfzZ2Iue9wNOSqzbNtjwgVGzty4vaTQXpWKahZJh5ig3bXvbvr3vwwii6at/6d4NmXIvoywOb5GniXMuKVFXTYsU3v5CWG0I+nm7hbcDoNDyNrxQW6eqpAshpQKVmSc45njpKSKTE42p1nExSDCVaRLHQSmwLofEE/RwKXDaej30MGFGNvuoNvWvBXY30rNRUYlT4hR4dVgpJTxeW6CYbhGynXZ3tf7Pbh3khAc2RIoizkEt+Rqn4JuPuDaB20/j8eTIKiNVckj1B5am6mIgP1c1Wqyxpt56vVnA05qvVmW3PV6uYXcbDnq9XinsHPV6sRj56vVjMYvz1eruxHbnq3XJVP38rVqzoANOVq1ZFUgFB9fNVuo8qG+3m61TNia7aeQ+zjoplVJCVTI51+r+3mzXhSmol3Ukbc1W6eUUBQo5SrVlewTXU83XqhuDtsvLCqVgEbMeWrVc1i5qvVmWL2c9XqzrFzVbrMI+ardctg5qt10V8eer1cdul+arddBB3PNV6vbUGh5qvV1uA1PNVuui5Xmq9NcDIw+zrz0Vuawu8huv3356K3NRmZ+wOnwF+WrU1gEbuSWvzRq1TYFCIZG1Gg0Hx42acFOcClRuAI+Pc/Rxs06K5yNDT7mmdQQPEjXx05qJr0xTdNjWG09t730B90E/VfjgQTTZWBTFUZrjRv0MIP/E2toPgOPhqmS7Sdlzfitv0DCMDxQAHjwbFMFw0mqvEamoa8jsx+LH9vHwAKZJJqH77XHLVWutpPc89Xq7aP9C7gdh4c3XqYSswPvKeXpo1Nw3DpcSrBRCRIC3jI1l+i/NExWwJrJjOGLhFZ8os6VO0XZorkA+y554Ga8RFNHmEHl6rWTe17fs5uvVzDm3s56t1kWRfDmq9XMTKNeer01yEi3uexPPV6uYlUHdcezm69UiKoTb2t93NV6pqyC24DT6Ljm69Uhaljb3eVr1TYpZSQAtj4a3/hz1ep0paPEKlv0algR4L+dzz1eilvguUcUrgSoAA7lmtbm61S+wjJsO+08puT2UafHXm5qtLaHA8Kw9tjKXawI1v8OWmqU+YfNTxDZGtrHTQD6SOXBqhp/WtZ7Le57Ej46d/hzxNaAp1e7QALck7dbffb28bq9YFo5ptyqtrHt308Tf8AZypq1PuF4JPVMsUMTyXufs9tL8qATWiQKGzK3SLG8dMdQyCGKQgAuCfp7ewf0cMm7VTlFbl0lujN5b6GUENOscqmVwfeZV29vAX1+nghRYQKD7l90UMeD9PMvUY27ERyouwAawHtJ+PDRFslNE67lSqWMeFUVCiJ5W+LsvtPxI8LcUaUikmonGnqHBaRaeOSmu+/VtP3r2sBxkgCraia5x4ekkrGYABDZidDp4cSKFKkk1ilipggC9jxEpIpclRqDLHCDpxCpIpclRqHJEjduI1CliTUNoSOJyKUg1haFTxqnJrGI9jX5Qirg1mKB1+I40aerDIzRQufYpP5cooSKsDFWs9JOs+fOheUcl1GWcRjpcMrKKMTU8ILshdrvNPHoGkcm4F+1teRYHS24rTsnZUhd0FoE0anHfxR+rGWM5YZgeI5epP5fHIkU/mzyxmoLMB5l1uIyAb7RfgiQ8o4mKJloCcKsryX6ycezbPPl2fCoaNY6Z5wYnZu1rAFgNCDcHhgHSaSlMUWXqx6q+tWacwUmU8ArIqFIUhlYiAOxYvYsplBFrgWsOIVvKOApQlsbTVPOeepOd825yxWkzZmatqYqaeZZkZ/JQyiRmZTFHtRhcaXH1cC3fHVJoQBlJGFAd1rzXW47TSYFVTPLTUAEVIj2tCpIdlUKP3iSeGdm7L2FI7pqGposwgF7ckKgPWcQ689Xq88fPV6o7KLX5cVQ1DdrccFVqDO668dFNmmqZkJt248KaNcFp5GUkcVJFJyazJTqi/pDcni5NI1VnC7BtXw78MkGkKk08R0kksaNdlU27fx4cINFSxSywOgo3C1Eyu5hZiCf8VvD6uGzZorcoecu0E1bJC1jDEoXQCw1NgC3jc9+HjZogco0mH0tfh2HRiHaJo3USMTcKPZ8SRw5TRMoRQ5YWaRaSMtCz1MTOu5QzbuxJbw3AaD4ctWxFOuGYXUVcrM8vlwwOr7SAGBvcqR2APbntUVrTNLb+UrW4y2IUE0kLtHDEiDasagHVvD7XYjlJgVYpkyKac6ZcFLhJqvJEsoaRZzGSxW32Tc+7YA/XywVVVJwou2IZZWYVtFQx+cvlpKsStcHQXN/Fvbfx5c0nGFBXJHhmXcJWaomsknmgqLEhlJUA294G/jytW20AOb5qubFFmoqqWZ1ACBPdUqvfUahb+NrcL3NtGLWykWmFT1iyDyGVgC4VtBu8LE63PieISJpeFRTXU4Spw1q54VkLsTqbMCLaqB3N+5uBbjJFKQaDvG5cMGITGsaRGCr9liWLjubnQAjT4cLV7aMkbKQ2J1C1SCyCMkDRfs6dj9Pt4gUaWimuOfy4TC6Ai1gT4HvpxqaeAppepO0FQLqCGA8PpHGCafArpELyCqDgWAt4f3nlZq8UxY1VrMLQgfpPd76+y5+j+PEyjSxApHhPkGkipnsGFh3HfuTbiQmlgrNT1zrhi0DS3JH2QC3fsSO1j3vxuacikniM1EJWqGjLkEMrA2sb2O4ewcYNKRTFVS1Hv+TZgRbcV/O/cC3Y8TmnxTIgq5JyYrCy+8P8VvEW4wafFM4gpZZAJCQVue2lu4+ocapymUQokreaLXYEBB2BPj49uVq9KR/wCXyUtoBbRhddT8B+vbla3SGqWZo5IluGUIot4W1P0c1Vq7p02BfOLG491vC5/xW56tVMeKSJWjUbn095NPjbTx56vV/9G1Ie3gGoW1zA5uvVkX2Hm61WQDlqrWcc3WqyjlqrUhRy1erOo05uqVIX4ctWjUlR4ctValJ35aq1JTlqrUpBpy1VqUg15aq1KQctVakqOWrVSl78tVDUlRy1aNSUHLVWpCDm6rWde3LVo1nTtzZrVZl78tVTWbm69WUdueqldjvywr1Z17c1XjXfPV6vcuK1XfN16vc9Xq5LypqprlzVar3PV6vc9Xq9z1ersc3Xq58tV69z1ersd+erVZePU3XfHK1WdV5utVMQX5emTUyJeWqlOEa3/p5utVOjA26c3WqlIo7ePN1que3wHPV6uinPV6uDJbnq9WFlHcc1W6jOtxz1eqJIt/jzVbqFKp7Dmq3TZMosRblatTeiHYfpPNVasE4O25HNVsUwyDvxo0/TdMvGzW6Zp15Q1emifQ66cpVqT1al5vjxg06KY5I7yffxunRTNUjTjJp4Uyypxg08KbJBrb9b8YNPCm2VbNfjBp4U2yKOMGnxUJlF7ezjBp0VGkQ8bNOCm6RB48ZNOisBA+i3GjVxWMAnTjRq4rLYae348oavXZAJ4yavXEqCfz42avXrC3KVauYHYn+HK1uuQGtxytbrOg15qvVIUeHK1usg/Lmq3WTx5qt1kA5WvVkXla3XbD2c1W66F/Hla9XMX56vVkHs56vVytz1er3N16sw1789Xq5fDnq9Xuar1dDnq9XuerVcTz1ergRbnq3XXPVuuG0c1Wq62Dnq3XEoeerVcbe3nq9XRFxY+PPVumGuy1hVYSxTynP7yafeOx4atXrjXGR0HH9aRLt0L6vKkhXZPxKnu9GRUKPAaN9x0P38ETWYoX93h94opXaKGzH40kp0khcwzqUcd1YWP3Hh8lQUJGI6qLCCnA1H5eq1gPLGtVhbvzYrVYG56vCo7nTm60KwMbDm61UdjYc2K9UdjYc9WqjsdObr1YGNhz1arATYc3XqwE+PN16sBNzz1erC58OerQrETz1aNYSfHnqtWNjpz1VrEeeq1cCbc8apWPnqcriTzdUNcSbcrWqxnXm6vXuerddHnqrXDlKrXuer1cTcctVq43PPVunnA8xY7lqp+awGpenY/aA1Rv+JIfdPE7jSXfuE08hZb2GjB5W66YfUbKXNsJpZNB8xEC0Z+LJ9pfja44QuWZTinHq4/rRwi6B+7ChrStpcSpFraCWOop3ttkjYMD9Y/v4TnDA0ZgziKjyDxHblKtXdNbyyeXFeNSG9p8eOVWsRGtu3jzVeqFKvj7fZz1eqG4Nt3j4c1XqlwC6jXsOOCq1xk1XTlq9TRKNpt4X5qtVBlA1J8eer1Y4rB7nt4ctXqmfaJ3ctVawsLudNe/fm61UBzqTfX9f4+zlq1Xla7WPj35uvVGnY301PYctVaTuMYHhuMR3q47Sj7MiaOPYQePJWU02Ug0GuJJjWXm3V6mrpO/nIPfT/ia+I+PFQIXswNJzKdtep6ylrYfPo5FkT2jw+B8Rzxwr0zXF2JFm5qvViLEdvHm61WFpFX4X56tVxMpvqObr1cRc6gffzdarosFXbzdariJCGBTS3PV6nCCvkUgSa/HmiK9TssyyrdDp9PKVuuR781Xq7AHjz1brgSAAD+dvv5uvVjJJ76c9Xq9oAP483Wq63BR35uvVj80HUfr7ebr1eDHuOer1eLf4eer1Yy/s56vVjZh8Obr1dFx3Hf9deer1cS9gLnTnq9TFjc4WlYn2HT6vZy6aoao+zLJic+cK9dtdJBLPI6rFJEoKhztkAv3U3BHccDSooVo4UeH0/iSHBppX89fOlVwlQyFhpY22aW+PF9hiVelF+Y/w0d3Dpf9HF+GqhRIKmNNftpflIq9cGYgey/b9fDnq9WB6hF7an6ebivTUeSa+ha/f6OeitTWEykm19DzcV6vXc3uLc9Wq5blU2Op56t1w824J8OeivVjaQ2sOer1YmLMbHTnq9XHaLljppzVerkARbnq9WQKx8OardZViUjU3t4e3m69WTdYWWwHw56vV5QSd3NV6sw2Dw+nnq3WXeF8O/NVuvFzu08OardcPN+Gp5qt17zAdTyterGTb4c9W66U7QL9+ar1ZDKCbXvz1eoBPUdKT00qFJZBvB3KBcEAkEE6Ae3iB/YKMLfbRPeh2ES4lmiiNTAsi3exlo0AZit1VpIG3rv8DbvqO/Au6YNDBoSKs8qm/T7P8Kqo1J0CgWudTb4/XwXtfaKBDv3HzrjoF2349TFdeHPVquI7/wBnPVuvFlGvNV6sD28Bpz1brFe7AgX5qvVyFrafr9fPVuuV1tu7c9XqwsxBt489Wqx6Ea/3X5uvV4Kxuf1/u5Wt1NRDYFeVq9SSwAt+vx5WrVGlfwHb8+eivVCcg9xzdarJFCpOvjz1eruaDcBb6uardNFVTvoRz1bqPTmSFr8aVVxSnpGEgs3fiJRpYKlnDYp1IIvfiUqilATNJ2XJsU2IxQolzMyxgAf4jbTjRXhTyRFGdyl0c9M+WsQiaCtx9qzypH3GKm8ptj+VIQFJIG69r2014VKy5t3bNLzmDqeisuY+kvQepwDH8K6eYpiQxamDVaR1pp41lkRPM/QuSCdL6d9NOMDLm2lBSdop0X7jghWw1UP16ytLmr5arqLt5dOSL/FyT954bJc7s4U33esUUzC8nTJXNLAzR+WCAVJBse404vLuFJQ1jRlHlqoemmH5fYvNDDTsqxjsodyTYdgPbzyo0k1RP3AUocjpitLlfEI5aTyqIwL5Sr7rOUcG7eJQ+wa8CDkE0KUCBQoUVREMHpHgMUpvE21HqWKagAgn3f1IPEafupQrZQ/0sZpndJCb3JN9O+vbw+jkltnUkGo3cEE04DEAp234/FMU5UuIgjXlTVqf6WsRtDxg04KdEKSW3duJTSkU5UcalhfiVVPinhqAOu2UEr4kd/7+NTFPAUyyUM1VUHD6IE742ClRcgnS4HiR48cIirjGh7xWpfOfSjEKGHJGEYXKyQU8UdMalJkkRVX5imux3+YAWZXNrlrDQcdIUsSE+EYUg1JbUElWJk9XkTRXcepswDfh+dHkqkLiRml0dX223g+23jxHGrbRsPDiKDWlwyTCMYWLzbR7wUcn7ZPg3xHbicJ0Kp9StaaFGcx7dq8PU0H1CmaQqp7fHioGkprnHVBTYdgeOim6nx1RP1ctWqlpMx7c9WqlLJfXtzVerPG58eardSgxI056vVyDfH6uer1dFha1ubqtQpbd7W5eq1E3kH9vN1qs6SG/0c1Xqc0lJtytWrnusLc9W6DrqtTSDJhxiGZlaCojjMQR3Vw/a6IRc30BPbgazHYKE2W7TRHelE8NB6io8S+WeOWrV4iflzGdoXbskHYOD4nUjlrQwBV7xMk1ZGXse/BJQTrlu1tz1brIGuNTyterju0+jnq9WVX2nU89W6lpI/ftzdarKGbuR9XPVuuQcXuRz1arJvBFu3583Xqy77Hnq9XNZQBr256t1zDhtSear1eLFdR2/XXm69XYk1sOardZA4789WqkJI4Nwbjnq3WXcToeer1cCx115qt10H156vVHnp45xuA1+HNV6m+SnljPu689WqwiUrofu5uvVkWoA07c9XqziYHv489Xqyq/PV6ue64156vVyB0789Xq6+PNVuuQNhpz1ermJCNOar1Y6qW1K9z4HlhtrRqvfo1jFPL18xmiicszJUROmtk8icH3v9Zt1+3bhZa4KNHN1ihNWKh7AW+HDGiesoIYgePPV6sTRJIQbdjcfT7eerdctpvrz1ar23mq9XrE89W65gew81Xq5WOpHPV6vKWB5qt1zvz1ers35qvVyViNOar1ct5AtzderkHIuTz1brrzNbc1Xq5b781W67up56vV6w+jnq9WNgOer1cCfbzVbrgWsb89Xq47xfQ681Xqxlr89W6xsCR8Oer1NNXUCMeXHqeVmrgUyOpf3m5qt1gaMtYc3Xqx+QQPd56vVwMe0e9p7b83XqaairsTHEfr5cCq1DgaWSQRxLuduy+Jt4k+A+PLRVaXuCYVFRMKqpPmVFrKfBB4hB/E9+aNbFLWFza1xYcbq9ToyNul7c1XqzTveEm/w5uvVjW/nKfC3NV6pauCPh7eWr1ZEYN3Nuar1YL7m3Hmq3UqBrdx256vVPBW/wAPo56vVIBAUi/wPPV6uVGWDHcear1Z3AL+9z1ep3iltEGjP381W6bqzG4aZfLHvOb6f08NWrUqxVgOjjRc5cBOCaSlRXVNY5eZvq4fpSEiBRIpRUZNYBy9UrKt+brVZV56vVmHN16sw5utVmXnq9XMc9WqzL25uvVzHN1qs454V6uQ783XqzDnq1XNebrVZhzdbrILW56q1y3ctXq73e3nq9WN5QBrzU1um2avtpHqeVmrRTc0jyNcm/NVauPYXbtzdepvqMSji92L3jywFVJimGepmqD7509nHYpusG083Xq9205uvV2B7eerVcwvN16vWA56vV1Ytz1ephzhm/JvTnAmzN1BxWlwXD1/3arlEYc+yNT78hPsUHmia3FVa9a/xWMqYP5+A9A8IkxKoW6riWIJshv23Q0/dh8X+7lJmvbKqg6m9dusXWnEnxTqRjdRWb72h3lYlv8AurGthbwA5qIr0zQTCEA2QWt+V/Dl6rXEwljceHt56tVJipB9N+er1OcFPt+ze/sH3fRz1Wp1io9Qx08ddfq5WatFTI4UQ/H2D+PNVushX3tOer1dGNSt2PYduer1cCgKe/e5/jz1erKkZW1/283Xq5G1y3h7Nfz5qvU21DW0H1nm69UM3IuD+v8ATz1aqCBukdl1I/jz1ernMR5aga9/gO/N16sCpuNxbnq9U6IXIJNh7eer1PtObHQXJtytWqRKV+yTqP115qvVjLqdDodfD8uer1YdzEAJ8O/N16sFje7a/Rz1aqbG242Hh4ga83XqlgsU976LeNuardYbWLBgPj7eer1RyGO37+erVZFNx7x/L9nN1uu2OwHYO+l+arVYGIJ0783Xq7paOor5RT0kbTP7EXcfhfniYr0TQlYN0oxyqAlxKSOhj1vvO5yD8Bp9/ExdHCnAihOwXKGTsBNzF89ONA8wuPqT7I/PiYrJp0JApcQVs08Sx00QWNdBZbD6ANLfDjdbqYGlvulYX+/8+er1YWqIIdQbnx8Sfr5aqVDfE33fo1+s9/q5aq1AlxCdxYsGt+X083VaSeNZ6wTAI2OKVEcYHZbhmPjoo7cuAa1QJ5t9TNDh8LJgcKoDf9LUWH0EINePJQTVTAooWeev2PZkYpPVy1I7BR7kQHwA78XJapMXOigOr81Y1ib/AC6sRvNhHEDc/Cw1PFYQBTBUTTtTdN80TUwxLHTFg9KdfNrpBHce1Yz+kb7ue7wcK1oPGuL1nSXLrafM5lqVHhempb/SbyMPotzfiV1VXwp66bsS6wZtqadsNwQw4HQnQQYfH5ensaU3kb6zywQKoVmg1eqklkaaQl5G1LOdzE/EnXj1NbawPNO97mw5utVhERY35uvVnWBmNwNP1789XqlpRsx11JPPV6KdoMOYqLD6zymqrhNPEGEoovJr9fG9VOBMU4xQwgWS2vblKvTrBRqU3zva3t/jzVeqfGlMq2p1Lm41tYfnz1eqaQIWHmAXv4G5+vmq9UymikkILi/w56t1wqXEal5pBGp7XPb9vPV6k8itUys0KNPbUafV4+HPVqn6nwDEJgHYCEH2d7fSdfuHKzVtM0oKPLNHBaSoJlcG9z/Sbk/lyhVTgTShhpYYP8igX4+P39+UJp0CskpjhG6ocID/AIiB/HmqtUmKHfZkRnuAVsLAj6Tys1aKWeEYPNIBLIUhUalrbrfW1lH3crNepS1GY8gZaXzMRrlqJwBZATO30BR7i88Uk7KpqineDO8ON0aVOD0U+03C+foDbx2DS30833U7ap3mnZUGRcyYib72jHwNv4ceDYTsFNFZNZoMrFjvrHdrd7uf6ePRTU0o6XDcOpFAjjJItbX7+aivTToKgqu2O4X4Hm69XjUsl2Jb7+VrdR2rZCbKzC41/s56vTXBqmfbuZ2PPV6orzyn3TIR3tz1eqNJLJt3K5YfR7Phz1eqCJGLAEta/s56vVGrsRw3DIfPxOoSnUfvSMF/ib89W6UPQ+HAeunVaj6VZexVIKiqSeX5l4mMYEKF2VRoWYgacoo6RNbownqw6d9IvTF0tw6to8Vrcazhjm+OlhcJHSxFLGWodFu7Rx3sAT7zW8ONtkrNVJiqnxmXN+cfPWrxCRRE4RlAsCbXPurYW9nDMCKTEk00VuVap1WSOfzmFmswt+Y1B5aq0MXRP1O5p6aYjBgGYq2StwNmKTU8js8kJ3W82ndtVZRrtvZhpxlSAaeSqKt6y7nbDMZpzhGOTK9HWIkfnr4LKoanqF/1dQT9Y4hilVVNeqeKsw3PxyxX6T0TSrIPC97Bh8GGo+B45W6K4IS3h9/LVSocq+W9jpfw5uvVGkAAPN1qmmUjdpzdWrJCrM+5zzdaqRUJsngqCNqg3J5sVqhIwHyqm00RDAjT6OMmnRS7ijcXD6aDX+zlKtU2nRnk2WYkWvb+nnq9SxwyklCCym+7x9ncX5qtUKeXaOqqZ0jKllGltuh9vvePGzWqMzlh5aGlUhYIZgWsGB3W0VBYDXxPx4yaqaFLFOsOCZby7G9W9LTEvJC7tKPMOzQ2jBNtrG97e9xOU15KSrZRW819e0xuj+Vo6iWoZS12WPapDH3xf2H2cqVhNGCLZRoKfncezCwXDKFi7n3T77NY9gR2/LjKriKMEWdCjln0vdWs2qK2spHpoXsS8pES7fbrbiBVyTRwiyFGGyt6LcBpKkR5sxZWYBSUpUMrE27X7DhYu6jaaOUWY4CjX9N/RHU49iUWHdOcp1mKTMDaSeJjf2EAC3EBvAdkmn1W+jbAqzLpl+GHnispmqureZcFyXhdPGrSfNzxRMFvZh5Y98njSnFL2QKRlxLfSryoyeXMmfhF+nA/OdR86y50qIQP9HoxshLjvaxDMCe+uvFqUNN/eSo9QpGpx97BACB1mhVxT8df0c9EcGOC+m3p8kbRqVSQ00dMt7Wu0i7nb4668NE3+gQ23HnRWrL1OGXVz76r261f8KE/U7nCJ6XKM2HZdiZSD8tGZX/5CnBsfoHGlXD7vGPIU8m0Ya6T51TL1x/ED679XKmaoz3myvxbe19k052fUq7V0+jjCbQqMqJPmaWG5CBCQB5Cq9s29VcUxppHlmLX9raH+nh82xooocuCukJkzNlPh+f8Hx7FYzPT0lZBNJH/AIlVwStvjx9xuUkDopIhyFAmthTBv6sdWq3F8Jw+laOtpYKP5qKpNi1HUjzI5ksbSKB7rkfZI15DVy2pkhQ9vXUq2zwcBSaor9TvTxcjZvapooytFXky08gJ2PH2Gh1BFuSjl1x36Mdo21H+YsdwvDYaLLFFIZVhKMC1rDsSD20+PhwQ0QVdrRVk2G+lPphgGYYpKV5Keoq4JZJGmpmjlnZF8uJbiOQbf0hOt/DkWXWLiiOmpJs8EChjyHSVddTw1NBXUPzODlXaoVSpniJ2+Xu+yy+JBBIA4BbhUHEHH3UOmUyOGFFa9X9XFHkiqy9m2BKOpE6iKpiK7Kgli43AaOEU6E6+HBjkiZXqTs+FBLODCINVPVFBh6wifCpnkVR+kEoCsGv3UA6rb6+TCDUSqFN6pYfD28cpmsx73HN1WuwCTz1arKATz1erKq25qvVJT3R9PPV6u7ac9W647B3HPV6uBTnq3WAjW3PV6vLckgc1W6zR/aueVrYqRb3t45Wr16pjjD+4bjTXnhXjTHiyA0Ul+9hpx0U0aSojKOfdvY9/pHLGtJpSUcbNSrfuOUqxp18prAE81Xq5NGtrc3WqwOoAsOWqprHt105uq1kCDx56vVlCDmq3WULbw56t12ACOer1dHnq9XHmq9XEg89Xq47TzVbrwQk81Xq5eWOar1dNGbaDmq3XQTQDnq3WFoT49hz1brF/o8esjeHbm4r01AlxGjhJPh7P6OW0mvaqgSZg2blg2qLey/N6K1rplnxqtmHvSkjWwBty4SBTZUTTZJVO4Csbd/evry0VSohkU/aPc+HN16olRIQCB9WnLCqms2F/yWoZlxac06KpsUXcSSfZzx6q8Oum5kjMjeSSUUmxPiPby1aivITGpXxPx7/dz1brKzsgHli+munPV6sEjyBGWS+o5avU2xhd4B7nlqbiu5IbKR4+3m61FYvKItrrzdeiukiBIBA+nnprUVJeAEWXXUm9uemtxWF4AVuB25utVGMPtOn69+brUVw8hrWHN1qKxrFJe/gOerVZPKkVvb+3nq3T/htEtXDcD3hqfYNeerdL2OHFJsHiweomU0sTM6IiLcMe5LfaN+er1SKDAqC/mTXsvhfmq9T1RQ0dKGEcQvcjsPzPK16n1GaIrGe3YaWv7Pq56rUrsIEhjfUE3Gncf2256qmlLAyGNVF1YG3ex05YU2amySRxzBtxOhN/Ef3ctVK4wVSMhjC9/Anw+kd+WqtToK11kCxgqB7e33c1XqEbDaSsrtkdLGzbtfy/LmwknZWioDbQ2ZK6a1WMTkzjaliWHgbajXhszaFzbRS9dBFGhyd0/wAIwRVkaNd7XvcXsPr8fbwRM2oRQbeuiuhwwCkgpmWCOEBS3h8e+nx4eNo00SuL1Uu4aaQ2UsVZiPd8CPbp2HHFCKTgzXIQKrtJGQvg6jxF9bfRxGTFKBTl8xESBGABGt2P7zN4m5/hxOTTgFcJKkPSJDBpsvqAT3N9fYQeNE1cCm+SqqCDDISbC1zob+08RqNK0iuLSSCIbjoT2+rvxKo0qSKbnksTfiFRpckVj8wtxKTSoV2CSOJzSgVxZb6jjU07WLmq3XNADxk06KwV0Bakk2d9jfw4yTAp9KZNHmpqyDHco5TwSotFE0NCjzbCWjRYwGIUam2pt3PMfkPqDy/M1NjrSQ2nyFCL1Z6FU+Lvh1bheMxCkEhRZJYZlYhU3q5jsdu8jYPHcfZwXtOkCenhQPcQFVfh0n6OrheDZfxx8Nm31WGQ7vMUXPmRLvViPAeF+CxCSQD1USnCaDfqZ0B2ZkhzFT0U36Om8t1UliCj7lI+Fj+XE7jfGnEqqmXq30nxHBuouPV1DhkjQVVc6lpIS23cAz7Ta27W+nI9fKkrIxiaF7JSUiaCHqb0wej6aNmMt51TVTVDuoiZSkcTKiksRta48FJ+PNZe8RcgHZTl2gKYNE0SIW7cmyaiqKyMoGnNTW6ivYX5aarUKUnv7eXFUpulfwA44KrFQWiY6k3PHxTRrC9MW7+PHhTVZlTZGF9nFKaTKFcZIgQCw1Xtxck0kUK4RC0wLi4Ivbi5JpKoUu6GRJKZFpgrAOBa2vbx8eHzeIokXhSpwSjePFmRgxjBG4ntfuLDx4aoFFbhkUZvKKsvkh5VA2krqL38ND7OH7YoPOGjNZUwKGprVnxjSJj5zu17N7vuggfHhumitQoeYKalWhnkMi+bTSoCUJHusPdX3vtkg9+eNODCpuVacxq9SyeW1STZZLkoAbXYn48bVW00p2oqOaMUta4Wn8wWZSQ22/vFPafZflZrZFT+pFflJMEkwlXVKyQJ5bNcC233fMA0LAd+WE1RUUUCoxbFMHqnWiIaaYFbqhKsqixsR22nXig0ioN8Qw3DVoo6XaRUTuWn33YbW+0EFtNdeUNWig+zYkcuYZ8cwemWONYooAjxhUVbXvuvb3vEcTLpSmglxRsQr3qqRZlj3KGEbG4JI7A+wfDiFVL04UGEj4hJHJR1bCV4WBPlgk+WVO7S1gq24iNGCaDfHaWshnLVpRjYX195vq+jhU4caNm6SrRRzICTZXsDbxAPs4hNLhXCWlonMqwqfLQEe8bn6bcaNOiklLJCWZYYl0Bue1/p4lJpSBWGndShKK4RRcqbGxv4fV7OUmnIpJ4tOnz6Qpby1V2IJ9vYG/hxKo0tQmkbiddD89vWTcskYa6tayjwsfDiYmlgFdRYkyQedTSBlYAOx0J9gJGthxuavFRo4pEXfKfdYki/bXjZNOik9WsYCbEhtRo2lj3P3cZNPCmMLU+aXiHvge8VHu27Hv7eM08KZ5EnjVfMjNlB73FzfuR340acppJHzG2osVb2G+nh+fKU5TvOYno1EYaO50Gg18bDv+zmq3Sa+WjKsJjYsbAX9ne/jytbqLTtWK7Iltq9iTf6vp56vU80bxRRylzZnGpuNL6C3s56vV//0rUl4BqFtcx8ebr1ZAfDm61WUA35aq1nXm61WYd+WqtZlFhy1aqQo015utVJUa8vVKkp35utVJTlqqalINOXqtSkHN1WpSctVakp25eq1LQa83Vakp35aq1JXlqqakr25atVnTtzdVrOO3LVU1IXtzderKvflqoay89Vqy8tTdchzYrYrMO3NVqu+er1d8vWq9zder3PV6uS8qaqa5c1Wq9z1er3PV6vc9Xq7HPV6ufL1evc9Xq5L35sVo1k49TdZFGvL1WpCA3PN1WpkQHbl6aNTo19vLVWp8QuL83WqnICLe3m61Ute+vPVqsm3S/N16vW5qvVxKnnq9WBl19vPV6osi3781W6iupI56t1CkTS3NVumyZND7OardN0S3XT2nmqsaj1IAWw56timKUe3jRp+myYW40atTTOg42asKZp1IJ9vKGnKTtSNzAjjRq4ppkQAk6capymKpUC/GTTwpkmQWN+MGnxTXKp4waeFN8qC2v3cZNPCm2VL2txOafFQGGth48YNOio5UAA8pTlQZV94kd/bxk04KispFr/AN/GjTgrFt963GTTlZBfx40avXK1/DjdXrxT9bcbNXFYwL8brdc7agcrVq5Aa8rW6zKLjXw5qvVJXla3XMd+ardZBfmq3XMdtOVr1c19nK1ushGl+ar1cOVq1cxfm61XMX5qvVy56vV7nq9WVObr1ZOer1dc1Xq9z1errnq9Xjfnq9WM6ac9Xq489Xq656t13bmq9Xe3nq1XRHPV6uOwc1Xq47eer1d29vPV6otXR0tanlVcayr7GF/uPfjqHFNGUmPKqKSF4ETSLxDI9NIC+GymJv8AC/vL9/cfnwQtZmpP3iesYH8KK12YP2mKQeI4Fi2GXNVCSn+NPeX7x2+vgkaum3/tOPQcDRQ4ypvaPWmEsCLg8MjhSSsDHnq1Udjc83XqwOdbc3Wqjudbc3XqjudebrVR3OtueFerA51tzwrVR3PhzderA556tVhY2HN141hJ8eereysLHw56tCsZ56tGsRNzz1WFcDzdVNYmOvK1sVxPN141x541WsbHXmquK65ut11z1ariTzVVrrla1XVxzdbr1xz1bribc3W6656t11ylep2wXHcZy7VfN4HUvTOe4U+63wZD7rfWOMrbS4IUJp1CyjEUOeX+tFLU7abNMPkP28+EEofiyfaX42uOEDtkRigz1HbRwi6B+720OGD1tJiVEtbQTJUwt2eNgQfhp2+g8KYKcDhRmCFCRTibk2sLD+HN1uuDWB10I5utVFlQo9jofH+PPV6oRW/NV6piKVW/HBWqxyIWGuvfm61TPMrd/C/NV6oMqtr9B5utVgVdp18bc3XqmqoIudAL3/u5etVgkAB08ObrVQZPDt4/38tVa4oTr8PDlq9UWb7RtoD9fLVWm6QgLt109nN1qoEzsfC4Ohv483VaDbGcpxNUfzDA5DSVN9Qp9x/EgjsOLEucDSdSOikmuO1FHMKHMMPy0p0DgExt7CD4X49pnEU1qjbT0XBUMpuCLgg6H6D241V64AXBvqB7eWr1euFFxzdariWbS36/Hm61XlBIJ7X56tVyAB7c3Xq5jwNtOerVZVkkXUG3PV6nCCuDLtk5Uit1NMiEacpW6xm5+k683Xq4i30n9vPVqsbSabuWr1Y2fXby1arhuGoA56tV7zQp1Fvr5ut1wMvgPHvfnq9XEyEr356tVjDkaE9/1tzdbriX093nq1XAuLWBta3NVuk7jxD0ckepDKwNjrqLaHwPHAKoao8xSanw3NValHHQovnSjdJM7NGxYhd9u4b962nAyoTQsQYo7fQGvhrIpljSljsIdy08hZgw0KsvYJ/h9vFeX4KUKRZjilJ66PThzXpV8NOHRogFTWlCDTU8pFXqK8rPcHtzcVWo53+PN16vaD481Xq63gdrfDnq3XEy3Gmmn6nnq1WPzyD7vfm69XSsTo+p5qt1y3ra59nNV6uwGOq/Vz1brIITfU+zQf089XqkiNE7AHnq9XItY38Rz1brpm1vz1eryi55qvVk18dObr1e976uVrdcVOvNVuuzprzVbrGWB9vw5qvV0DbQc1W65Fl08R9PNV6sBZrlTz1br2+2ns5qvUW71TZifB+nAo4ovmXrJ1iEYALG48L6ePjwvf2CjK2xNFp6D1NFguMYbHPBFC4kWOV5qaVQ2xtyt5iGyEfZYnsbcCzuJoYNYJq0CvaP56Rl1Xdca3vfxuO9+DFv7RQFd+41ELLbTTj1MVhDH2annq3Xt6ga81XqwM9zz1brhbU2/jzVerxI7W+/mq9XRcAa83W6xF3Hx56tVx3Xvft/Dm69XHQm3e3PVupKob28NOVrdTI7gXI7cpVq4yOfH2c9XqgSNb4Hm69WAyMGB56vVKhk280a3Wd5lNgbc1VqxyLG5A42auK6SlRiLj28TqNPCnOmoRuBHjxCo0rSKUkFIyLvGoAPEijSsChBrcEp8t0cUTB2x5tsrMptHSRstxFa13nZTdj2Qad+JYJNPUMHp8xCpyTm7FWq8vUWNpiuH1FP51W5X5bdtIlR/s62sQRdhoCO/Dq2dDcjTqkUUXbcgKKtIB9vVQQ+oiukqs7rBTYNRYYKWipom+RDFJ/dLmZix1lN7NY2FrC/CxxQXhsowtxhIMgmihZowLCcYplrUjBeMFXS/cDW4+PjwseSdPho8YWAcaDOPppleenaYQFGcHVTwMh9aTtoR92hXCvUmTaOlopl2/oIo9ihjqVHe/08HCnPD6UDwiFetJilwqSvgr50lKzQ0+2njU7tGkQFgna4/wAR7cC00JKGTC6DFqfAYoqyWUSykneauIErYWJjA23v3Hf2668ZSca2rZSuxOqmgrpIagbHAQke33BrfxvySbf7BUeXH3mosEjSt/DhhSGlHRxEgX5Q1YUoqaPZ48YNOinyBghsTpxIqlKaVGGSUxtu4lNPildFFWSAR4HA9VUXukSIXZtoJ0VRc2FzpyiEFZwp8kJGNDz6P8mYJnfqtg1HiUQqKU1G+RW8URTJIp+m1vo4e2TQccE8MaKL93u24Txw9KvBgwXLWG4tUYzhuG0tPUVWzzCkEYUlBtUhNu1SBpcC5HfkgVH1VJ/iG9PsDw/NlLiuXaeOnlxmKF2jSyJ50kvkMR2VQzbSfAEk6DgKzRsIIX07aGmVOkgoPDEVWziuSavBXxbDsfEcdXgVYlFKiyo5MoYrIF2kh0UA2dCR9/AgpWoihYjZWV1pvJGxfDhik0WqFME0KuxvpfisGkhFcUpVGvjx8GmiKmpGF05em6koB9R5utVOjAIBB56vVJiUW/X6+ar1TFAUa/r8Oer1dlhfmq9WJ9BzdaqBKxBPLiq1ELD9fZy1VrkHsba35qvVMhm0t3vzVWqYH3WJ7c1XqZs5VMoyRVQRlo1lmgVn81Y1FydGJvYfx7d+BfM/tFCjLMVGq7cAfDqbrvT19GUcrKu9IK2Q2G4Ab/N+0L6gjW2h43aGEilt2JJqytmJY+OvBbQIrwYDnq9XLeL6nTmq3XRk+Nuer1cw5J56vVIWTafhz1ermtRY69+er1SRKrAXtzder2+3bw56vVzSRSLjtz1erMXuLg89Xq5K/t56t1nWUE35qvVkurD3uer1cbFe3bnq3XNJdpvrz1eqSsu4WHNV6uZI5qt1i3WOuvs56vV64JuOer1cztIse/w5utVHlhR+4B9nPV6myWmKf5M9joOer1RvMdCQ2mvPV6s6TX+k81XqkCXT2c9W6yCS/bnq9WVXA8e3PVque+xv356t1zV1Pw5qvUms51j0WU8SqYpPJdKeUo5bbtbb7pv7fZxlwwk0+0NSgKpN6P4lLH6i8BxTDq8GT+ZOlQyySCSUSkq+9Zf8oG8f7AeMMyKM3wCKvdD209nFtEtcw5X3hzdern5wAsOar1ZN9hfm69XLS9h38Oar1daXv25qvVzB56t1yuCOer1dA25qvVkFjoear1drbt7Oer1d2AN781W65Kul+er1dgDw5qvV7Yb39vPVuuth56t17ZtIPNV6utQNOar1dXNviOerdYHJGp5qt1GZnv8Arfmq9WIObfRz1brl5m0XPb281Xqg1FdvGyI29vKk04BTfdSde578rVq4lF8Oer1d+Up1Px56vVjlEcKGSSwHN1qkxW1BqvcX3V/PjuyqVHo6Garl8qIAAaF/Bfp9p+HL1WlNFRU9EgjiB17k92+Lf0c9W6fadm78rW6fYWVvo5WrU4o91H6+HNV6uU7L5JXXw/Pmq1XUbgSgG32f7+br1S0a4283Xq5F7H23B56vViBO4XNrc1W6nwatcDnq9U9SL97j9dOer1ZxfbrfxtzVbrjTOokJuPHmq9XOaoSMam1rePhx1CC4YFNrWEYmmqoxeVk8ml90eLeJ+j2cEDTAbx2miRx4udQppW/c68XUirKgN783WqzDm61WYc9XqyrzdarIObrdZhz1VrKvN1usg56tCs47c3Wq5DvzderMOar1chy9arMOVr1cuXr1ZQeeqtcweerdeLbe55uvRUKatVNF1PKzWwKa5J5JT7x5qrxWIc9Xqiz10MIsDc+wcsBVZpkqK2ec2Y2HsHHQKpM1EseWrVcrAa89Wq7IJ56vV2F8eer1crW5uvRXrc9XqQHU7qt0y6K4B/WfqxjdNgVG3+T89iZpj/hp6dLyzMfDatvaRz016qjet34sOL1jTYD6ccDFHHqoxfF0Dzkdt9PRAmOP4GUsR/hHNV6qrs5Z36gdUMflzZ1ExirxjEZj701XM0hF/wB1AfdjHsCgDmq1TJFTBCLLfnq9UlYWY6annq3WZKc9nHbwOnN1quYjYfA3t9PNV6pMdKbDaLD2+znq3FOlPEsa+8eardSwCBuH8OardZVXT4D7vjz1brlst71hYnT+jnq9XBlu1rix56vVm8qw0AB07/fz1erjYaka83WqjzXtcnXnq3UCQDsDcc9Wqb2BNwosD99vjz1erHGqi/hzdar0gRIBca3bX4W0HPV6osIuQfZzdepxI2qCDzVbp3p5FsAPHla3WeVgQQLW56t1Gke5G7tp+XPVquDMBqNALk6c3Xqxowc7h9k9l1156vVPjK393S3t8Pjz1erPe/u2/o56vV0yKp39z3APPV6sRG4Em9x+ug56vVlkK7CBpcjtr9V/Hmq9SjwjI+YsadZo4vKiP78vuj4kDueMqcCacCCaEKg6f5XoFP8APJmq5tfcS4W3j217/HiUuk7KeCAKWFFUxUEfy+WqSOnVu5VfZ+vjxkmdtORFZ1o6+otJWudt9T8fb8OerVTo5MOpVG8hm8WOp+rm6rWKbH4gdtOpOgFvYPDm6rTe+L1MxNyR7LXv9A5atVgmrY6RPmK6VYIvFpGA+mwv3HPVqg0x/rDljClZMNDVLLcbm91D8bt4ccAmtbKLHnP1GVcyvBHViMG946YXNvYXPFiWiaTKWBRZsc6oYzXMxgIhVv3mO5/vPbi5LQG2kpcJplo8s5yzPEcUjp5DT31qqhvLhH/QyQhfu44VBNNwVVxamyDgbE47iUmKyqSPl8OFoz/xKpkFrf8AEQebxOyvYCo46pYjhPmJkijgwRHFg8Q82ot2/wAvJcgn/Vty2jpxqmvooOsQxHEMUqGrMTnkqJnuS8rlyfrN+PARTJM1AIY+HLVWuflkWN/Dnq9WdIC32Rz1eqQlIzaG/NzW4pxjw1yLnTlZq2mnOGhVPdvoe/KE04E1OjhhRgRytbqUZP3Yxa2l+aq1cbuwvI2g56vVlEyL7yG1h93189Wq7FSwsy/n/bzVarI9bVuN5bav3c1XqcqGeoLhadDJf/Vv/Hnq3SmhwrH6pt87iAHuB3+n28rNWinemyvRo3m1O6Vx4sf1PKzTmmlHTUUVOLQIEBFvdFr/AEnlCZpwCKxz4hhdK+yonRG/w7tb/QNTz0V6ayQ1FTWqv8sgNn0Ek58qO17X195voA5o4VYY0+DL1UrK2JV6xodWECbQP+hkgv8AlxjWKeDZrnSUWV4z5uHhqmU6+ZtL9vHe2g43rJp0NxWCsxWojYiBQrAdzqfq5ua2EzTRgWXHzxj70eLV1SIkTeUV/dNj2C9rcUoVFJXExQ7YT05ydgm0U1OpkFjuf3j9OvjxTM0gpV7aWIBY1+/lqrWNqlrhh9r4flzdbqKahyNSRb+7mq9XZqARuJsP1tz1erGaljqNP105qt1i+Za9zqdfDmq9WI1EgJJPN1uuAlmYEi58f1+PNRXqZsWzLgWBxlsYroqe37pcbvb9kXPK16gjxvr3lmiJjwaCWsYabifLT6Rf3ubirUEWNdbM7YpdKWRKOLX3YVsfrY689XqC+qxGsr5jPXzPM5NyzsW/jzdboZfT31UPRzq/gHUdkaSLDKkNMin3mhcGOYKPbsYkfRypEitUcD17ZpoM95pyhnnLdYMQwLEMImWhnS+0vHUkzoR4OLruB1HNtCMKZVREMLkxPD5ql8IQzTT7W2bSwAX7Tnb72g+r28WUxUqPHM4yzxonk75WEccaRkl3bRVA9pPPVug+zFgOMZaxqSmzJG9NXfbMUi63J1N+232Ed+emvERVpeWcc/qr0RwnFsfl+XK4RRhme9xveRoviSIyLD2W4iNLhRMuuPUmn6p9RKrOVNC0ULQ01Om8e84gjEfmMPAva9uUp2KCJZ1vZebrVNGIMvmDab6csKbNNjOfs+HLVqsDKXa1u3N1uuYqqahXzJxcjsPG/LRNVJisIgq8TgauklFxqI7+9b6OW2VTbS2wSoVI4vlhsC2uOMGnhQqwVIZby7QBqSdTe3Gqep8p50YK6biDpcWGttb/AA5Wa3FKaLH6amhEdwXUH7PvNc+Hs40VgVcNk0pafqNjoUQYJQi+3bukudLWuFHE6naUJtyaUdHR9ZM32p6Rp0Q6+4uwKLW+13Gnx4kU910uTbjooasjek+ixBDjPUTHqekS4/RljLKxIufdHCxx4nZRs20Bto2vTz0+9Joq9KTL+BVuY5f3TIDFGT9AF+Fbj2n7jRuhuftFWKdLvRB1ezlTifC8BoMsUCgHeyhG29yfMk4W/mkn7ffSlTJT93uoYcyemb05dKMMGJdc+o9LHLCP0kFNOJnBHgLnb9XEJcdWcPdS0aANntoG8xfiBfh89EYVoelOATZorodfNqR7jOPEi1rH6eWRljrpk++mHMyQgRPsoofVH8cfr7jSvhXSmjp8rUG0qscCIDbwIKgEH6+ClrK9I8R9lBd2/Ctg9tVxZ+9ZHX7qPWzVmaMx1LtKbuEkZPpubk8N02aB10gN4o9VAfL1Dx6qm82sqpJpG/ekck/eeKPy6eik/wCYJqO+ecRZbGVrX8D+unLdyK135pmqc1Vsq3Ymx+PHA3TZdmklX4vJILM59thxSE0mK6S1RWGX3vDXjsU1M1hpKrZOkj6jcNSPs63JUDuR8eaIrYMVa7k7q5V4Hkfp51nhq2k+SE2B1UGy8klKspjkExFgQ0T3U9xtHiOR7cMalKQfMedDph3SlK/SlZ6rst0eN9Pa3EMPp4quPCJESmKEFflQPdYOb3JYgn7uFeXrLTmnZPxo4v0d63O2KqEwumxbH8x09NSQy11XUSqEjj1kdr+6q/HwHs5JS1BCSThUcoBUcKuVzJidJVY3gmSsHSXCsNwnD6SHyzDI9P8AOeUGqjua42mS4JGl7nx5FDytpOJqULZOwbKNVl3AKetyxLieG4hSTtDDFHUUkpERZGIHmQLYXAPe+vI+cX4oIPnQ8SnCqnvW/mk/1hpsiRxugp2FU4YhlVmXZsB8QANOS9kLPg19NRbnjviCOjGiHALtva3JHqOTXgL68vTdZiVKqirYjx9vPVqvBSebrVcwoHfnq1XMc9XqzA356t1zHs5Wt1yAHbnq3XEi2h56vVgdTfcObrVcCLHXmq3WVe/K1apAFjprflatXpY22gjlCYpxImnXD6Mrhsk7W3FwBdb3Fuw+PjyqVTTikxQd0dLK+N1CTC8YinIubAEdj8bcW8KQDbT5BH5cKr7AOMinTtqXp483Va4vfm60ajsBfXl6rXQBJ56tVlRTz1erME9vNVuuduar1e2jm69XEgnnq1XHZ7Oerde2c9Xq5CPmq3XPy/E6c1Xq8QvPV6sZdQCLX5qt1EeZlPu6A+zm4rU02zSsSbnl4rU03yvb7J5eKrTbONxJt35avU3SAkfw5utVCZQHuR+XNV6sDKBodf17c9W6wts79r/Dnq1TZWSFRtGm4ajw5utGmvZuvcAc3VanwLGV97tzVWqUpQOG9g781Vq6ZrkE/Hw05avVDqJNSh7Eac3WjUWKMBgQP1ty9UrM8d1Hbt489Wqxqo7Mf7eer1cowVmB7c9XqzlD/hF+/ftz1erGwuAoFx4jm61WF4wbgj2c3Xq6ZAF97Tb8ObrVchTgEA9ubmtV1Ls8s3+jnq9TpgMzAeWBrf8AZ25sVqhGpbADSxPt7c3Vad1WJJAJB7T9PNV6uUJiBKrqAR9/NV6pkVQ920v7R+081W6fsNqXRyqW8CR9PN1U0oIpZJ2REIIXUG/j9fLU3Tg9Wrp5YJB8bHlqrWbDhLWITAWYAi1vgdfu5YCaqTQl4BlaprluoNyQTpcj48MG7crpAt8Io3HTzIC0saVeIKVEbHcvfcPaCNQOCa3tNO2g3cXc4CjJYNhdPCClKgjQXNh7OCNDXRQcU7O2lzQ4dJ5AmVdLjUj+HHu6pOXKXMNDUCKOojs923Mo1I9p48U0nCxQkUlAlRT+aWJcqCxYgWt3W38ONqTTaV1hpKWNoJXlB2hgLhb33A+Hc6jhcpNLQquS0XkFZWjGyZAVuLgk6Gx8D/A8RkUrCprumoDLTmZiSsT7HJ7d/AfvcTEU+DScnanp5NsaXHsOtwT7RxAoxRikTUKoWNmZ4xYXNhxGo0rSKa3B7ffxETS4CuKLtN27cYJp0CuY22txOTSgCvWJ40TTkVy2g9+UmKciuPlkajlJq8VOp2W43C+vbiVYkU+kxVuHRnoFWdSMBwyqysRKHiihCAgKpjT3nL9lVf3jyLrfLdbiirpoev3xCAB0Vfj0A9PPSzJWXsJrsQEeK4sIirPUIk0W4j3iiuCB8CdeDptlDeygypal7aN+iQwwrTxIqxoLKoAsB8BxbTVR5oaR0IkgV7+xQf481W6KT1d6F4ZnerrKmPBmeSqQJ5sMnlshAsXjBO0M3iSL8KXrcOcKWoc08aItmX0G5qxHJtdhE0B+ZmjeOLeykKCb3+1puHew78Dn8uUk6hto1/NyI4VVpmH8LH1P4ZI02G0NNVREsQoqEV1HhcMQDwRKultjFM+RonFulR+73UFFT+H36mYWlD4PGoivuJqYh9Q11PC3+ax/CaWfkB/SFBxino19ReG0pr5MAMsY3fYmj3ad/d3X48jN0HaDTasuPAigJzB08z5lpmjx7BaymKXvugYgW76gEcOW75tzYaLl2a0cKD0JHLcob27+0cN0rBouKCKwSo8JuOKUmk6hWMqZDuvYjXigGmCK4Rjcx07cVJNJ1CvEWOnsPF6aRGsUce8s4P2Be/F6BSNdL7KTLBIlSULFWDnS/wAL8ETAoPv0KeGCCrhaarYosId2BJF1B90aC/btwQIEig+swaGzI1LDI6VNJGhlVSys9vsnW1/bbhs2KKnDRmMpYjXYjiAw6mcyrXxFArn9HGVH2mb7QuL2A78NkCixRPtoxcGDzU1JUrKwmkQRF4lNl27bbkuNTf2duUNPiseBYi0sqeZWRwRgDbvNioU6anQknjZFbBqbiFVVw0UmIUl55FUOtlv2Jv8AVe3PAVomkzmrGqzNtP5JpUhqV9+QlQGttvc+Gp9nLjCmj4qBfFaiD5e5cKzOoRACFAHu3JHhf2cuaT0k8yQYlhiGCJGcSsui3kssn2mVvDaNbfDjZpygwxjDKEv5FbJJLCqOpZLhd9rqzN7QRa1uJ1Y0+nCg5lpkd3XDqMyxybAxcEMul2K+y54jNLRQY4nQVyVE60tM7u0wJSJgreWCDtZu5W/cDw4XmjFNBHiODwYiJ6maRVfc4t5gJFjqbeIHY2+rhasTRqgxQc1VLJHOIqiTZYAAW8PA/RwtNGQFNs8IgIiEu7S917Xv2N+MGngKT2IyxQLI0cZso13HQ2/jrxKTSsCoEFbiLyRJTwhbsE2sCLG2pPsFuNk08BSSzXSfInzqtWd5N32dQ1j2+FuI10tRSXxzA6rD6U1tRTqrWQ23EC3e3xNuJzhSkGaj4YtRiUqEWiIBsFXsfj8eVpyK5ORcFVGjH3b9wPaPZys1YU1180bGR1VFu2igXtr218QfHjRp0UzSQu0ohDH3iTu0t9w8eMmnaY6iCa7IxMlje5Fu+l7nwI/PjZpwVxWlhEQqbBdpBF+/3a8pVqbKieediXIEaMTr3udNLfDmqtUCnnApVRY9nfW173uD37fDla3WONUjYpGhuFsR9kfHX9b89W6lUQZUk0I93uNeer1f/9O1IcA1Cysg783W6yDm61WVRy1VrMObrVZ15aq1nXTlq1UhRy1VqQnfm6rUlO/L1WpK9uWrRqUvhy1VNS078tVTUlO3LVWpSeHLVWpSd+WqtSU5uq1JXty9VNSR25sVqs69uWqtZxzdVrOvbm68ayp35aqGsvN1as3N03XY5sVsVn5qtV7nq9XfHK1Xuer1e56vV4G3NV6snK1Svc9Xq9z1er3PV6vc9Xq5A8sKtXLm63XNBy4qprJx0VSsyAeHLVSpKrrY8tVDUuNTp4/RzdUqfENPjy9VpwjXtzdaqavfnq1UlR7Obr1SAmnN1quW3XXmq9XAqO/N16ozrzVeqMwF9eardRpVAFxz1bqFIO55qt02TLzVbpuiUBWJ/wAR5qt1FqxZSOeNbFMUi8bNKKbpRfjJrdNM6jlDV6Z6hQfEAcpVqTdSgLa8aNOimuRPe40auKT9SpsR7OMmnhTLMoJ4wafFNki6EDjJp4U3SKD2H18TmnhTZJa5J4yafFN8g1vxg06KjuLm3s41TgqFIO/GzTgqMyWaw8OMmnBWEKL6fRxk05WQqB9PGjV69a542avXdiONGr1x22OnG6tXduVrdeAtoOVrdZl9vNVupAF+VrdZBpzVermvw5qt1zAF+ardZFHK1uuduVr1dhRzVbr1rae3nq9XLtzVbrvnq1XduerdZF5utVk56vV7nq9XXNV6vc9Xq9z1ero89XqxHvpz1erxGlxzVerwB56vVksDzVer3NVuvFb83Xq4bSDz1ervYOemvVwZDzVergRz1erCQPDm4r1J3EMrYLiV2mi2Of34/dP120P3cM2bxxnYZHQcaRLt0ObR7KQWJ5AxOnBfDZFqV/wn3H/5pPBK1maFYLGn3j8aKHLNQ+3H40gaunqaKUwVkbQuP3XBB/Pv9XBEhYWJSZHVRUpJSYOFQSfHjlUqOT483XqjMba89WqwMba83Xqjk+J5utVgJ8eer1YGOvPV6sLnw5utCsLG3PV6sRPjz1brEx0tz1VFYzz1bNcGNhz1aFY+eq9cebpuuBPK1sVw5ur17nq1XE89Va48rWq8Tbnq3XAkc3Vq65uvV1ytbr3K16vc9Xq9z1er1+ardOmD43i+X6r57A6l6WXx2HRvgyn3WH0jjS0BwQoTTqVlGIwoectdb6aXbS5tg8ljp8xApKH4vH3X/gbj4cJHLMjFJ9D+NGyLqfu9ooccPxDD8WpVr8LnjqIW/wB0jYMPr8QfgdeFBBSYOFGYIViKyul7E/3DlatUNo9bjmq9U1QQo/U8cqtcGtY3+PN1qmepQPoTz1epvkDXO3vbw5uvVGRSWDc9WqnhQFsPDl6rUOUEE2Gtubr1N7izfVy1arit7+0Hvy1aqHUfA2PYW8ObrVQJCNm72ctVaa572+H6+PLVqmeZractVaba2jpa+nNPXRiRT3DeH0H28uDFVImkJLlevwlmky/J5kQP+Qk7H2lTxWFhW2kxQRsrDTYpTVD/AC8gME40Mb6G/wAD468sUxWpmnK27Qj7+Vq1e2EDcPD489Xq7sTp4j2/083Wq7tYfx/s5utV7zAB25utVh33Ovbm61XImw+jXnq9WVKqRLAm4/XW3NRXqnpUq67VOvKxW6yl/dt2F789XqxFrnXTlq1XBm8L83Wqws/s5uvVxLXYm/PV6uOlxc683Wq6WS3bnq9WNpb9uerdcC/N16sXnWFxz0V6k/jkl6VvH6+OJptVUv5vkWnznU0dJMXqEqpEk8umQxWDEEXYfYF/aCDqOBZQiaFyDIFHB6Cx1VPHUGobcX8s+9SLCykEq251vvPs8La8V5f9x8qSZj9o86PDQS/6Mv0d+HhFB4VJeoAv4eH93KxW6jtNfx56K1WPzLjv9XNxXq4GXTtzVbrGZbjQ89Xq6sTcn+PPV6ua97C7E2+PNVusixSOLE2tz1eqRHGEXUa6d9fy56vVy0I1N+ardchJ4Ht7eerdeLaac1Xq47ie55uvVzVgf6Oar1diUG9uw56vV1vFh/Hmq3XasGF/Dnq9XLeAdearde8zla9XDcQearddeYLWvzVbrh5gJ17c9Xq6ZwPe9nNVuuG+5O3Tmq9RUfWDEE6aUtUz7THWR+6L++pBDAhfeOmuluIX9lGNttoDuhdRM2K4fBTDaEcXK1TpJKe9tlQCjgr2HfS3Ak9toaNbKstxAuK2UeJN+1vC/YcGbX2jyoBu/cajjU6km/w/Zx6k9ct1ha3NV6sRf3bc9W647je4156t16+nNV6vBrC/j+v8Oer1Yy9z8eer1e96+nN16vAEjdrf9e3PV6soQE35qt1KVB2PK1as2pFj38eVrdRn0H083XqiSqb29v6356vVHKDUDwv256tVmVLgC/NVauRFzzVWr3jodeNGnBU+mtcFuJVUoTSpoUgZbubX4XqpcmlphNJCauDymDWYPY6j3PesfhpxEo0pFCbhlsXxOOtrlEk1VNI0sjn/ACjSe92HbavN1arsOh3TnIOWenWEZkjw2CfEMRpjLJLMiuFRyVWJUYFQFUd7XJJ5KVowlhAgYkYnjUY3Dynlkk+VAJ6pOhXTSq6I43imXcLWkrMNZa5WQk+4SEnRQfsqFO4AdiOJ7y2S82cMRiDT9rcqYWDOHEVRJgvSLN2acLzDjGH0jyQYKsLSzxkqV8+UxQkm+27t7ouLE+I5FGlbiStIkJ+7qqUVXDTcBR+7Z+tGAxCixvLPSLLvUvMeS8sVtBiM82HuJImiqhLTja7SQxShrEjVgLX4p/LhTQdIEK2elJBcQ4WwTI9mNFUxjCjWQVc0UYgWRnMaLfaoJuFTdrYdhfw4mWIThS9BlUmg1wPBsv4JU1dLJIZq+WmqFFmsB7tz7/YaXsPHgdNH+2uEeIXoFio6fDwjKSJpHMkg0tut4Fhpp/HmknGnFDClskGITR00uLy+dKYIvftYFbe5b6Bpfx5I9qqUCo+uRCzThCI0NvHhnRbTvBWKnbTmjW6c4cQA7f3+zjJFOCnWlrAzAPe19bWvb4X0vxKoU+KU9FUxRLufiUiaUih4yL1tPSZcJz10+ieizXlypqKk1TgSwVME22NIWia4Ro0MgL2sQw8Rx23UWlahtFUeR3w0nYan+k7q5hWQ+p9DmPFQY6Zat5ZFuLhJS3mBfaQGNvbbhjavhpzUdh2+tJLtgutwNoq9xc/dPavChmGixyjloWQyeaJR7qDuzp9tLdjcDXg+BBEjZUfkEYGqr/xC+pGTsfxTD8IwCthr1p6NEkKG6kyO0hCn/iNtfA/RwH5m6CQkY8TQwypoiVnZsFVaTwpg89HFK6P81BHUqqMWMayE7I39jgC5+kcCqhp28aFIOr0pVirp2pxdSDx0GkqhTLJIoe4HFANJyKw+eVFx9fFINMEV0Ktj3/X6+PimTUmOpFteXqtOUE5t73s156q1MWcd+er1S1lLLzVbrkZbmw56vV0ZF7H8+brVQJ9DofpvywqpqASfsjlqpXlJIv4c9XqyglTbnq9U2GY31Pw5qrU153kFJkPEKw7vLRot7JsJCqSWuH0On9PfgVzPFIoU5Xgo1WZgs1VWda8HikMj09VVXjNTGhEmoUHfFqHUCzAgX0PN2wwpTdHGrU2ZdR4X4KaBddlvb3+nnq9XHcQPjz1errd/Z/fzVbrhuB1X9fq56vV7zWVbHnq9XMToTrzdeqQH091r/Dnq1WdZx28OerdSFkBA56vVzVtuv8Oer1cvMAN/bzVerMkoBFtOer1SEl9mvPVus3mC4v489Xq53Qj489Xq4WKnmq3XNJrCx5qt12zKWvf7+er1ZFYaXPbnq9WW4J1156vV0xW2ptzderCxB0Ovx56tVEeNG+19/PV6orUZveM81Xq4bZE0k0t4+HPVuvBxfv25uvVmEpB17Dnq9WTzRb3ear1ZBIL6+HPV6gk61VzR5GqaQsoWdJA5c2XbttqbafDhbcGIFGlqJJNUy9H5Hj685fo6SpQiDEY2VxUGVNDtNklXeNw0ax78ebpx3jV/m8ElgdL9+LKJq5h7c9Xq5b789Xq5rKABz1erJvtpzVerKHI056t1y3356vV3u0/hzVeru9/Hnq9Xase3s5qt1kBPbnq9XO4235qvV2Gtr481W6zBrc9Xq5Fweardchz1ero31uO/NV6uiR3PPVusZI+7mq3WIgHmq3WPbrZuar1Yn2oLv2HNVamSpqDL7qfZ40TNOAVCC+A15qrVmEf73f8AXw5qvVmWK405ut1grKqCiQvIdfADmwKrSQqKyWrk/SdvZ4AfHj4EVWac8JwebFLTm6U/+K9i/wDxG/7vx+7m6rSomSCmSOnp1CRpewH63J5utU1ysvmX1Bv256t1Np297afh+t+ar1PsTGw9l+Vq1OUblhcHXmq9Xc73j1sP2fEc9Xq4q+51J8R3+rX7uar1TkICgHlq9XRcMPy56vVkib3v1/Pmq9U+Ekaeznq3UkOxIC+Ht5WvVzWa0Rcm1h93PV6m5cQ8rcw13dh8D7fZwxatirFWHxpA5cBOCcab3kkl+0dB2HgOHaUhIgUTElRk15V8eOVWsoW+nN1qsyrbnq9WRVvrzc1qsvN16swW3N1qsii/N16soHPV6sqjnq1WUDlq9WUdueFVrkBz1brNzdarmouebr1Zear1d8vWq5g256tVjkqEQfHmprYFN8k0knfQezlZq8VG2+3nq3Uaaqhg0Jufhy0TVaZqiumm0XQfDjgFVJqBYnv35eq17ab35utVkCc9Xq5hOer1d7R256vVyCnx7c9XqQ/Ufqb046P4GcydU8apcDo7Eoah/wBLLbwgp1vLKx8Nq2+PKkxWwKp168/irZmxSafLnpuwoYVS6qMaxONZKt/9enpNYoAfAvvcewc9M1qqq8z5gzb1DzFLm7P2J1OL4lUG71VXM8sja9gzH3V9irYDwHPbK1tqDFSJHpYDm69ThFTsSLdh7Bz1eqQIF3W+q/69uardSoEv7otbnq3U8UhY+9bnq9XN6aNCd3j9/PVquABU2A1OnPV6pKrcgL3Hbnq3WdEBBtqOar1ZdhGo156t1zCWtc638Oer1eCqCPZ2vz1erkU94gdhc89XqjsWNio17c3XqxMpPu/n489XqgMLe6fEdv4c3XqisQFtft4c9WqhoDY215utV3Mn6JFXvdr/AJfVz1brhHGwYA638Bz1aqaadrEaeHNVap9Mh2iT6TzVbrqokNyB3Bvcdrc9XqwKQSd2ttdfDnq9Xe1pFuTZR2B8fp+jnq1XNGB0XXx5uvVIRiFN9Afy9nPV6pIDugPYA3P1fHnq3TlS4XiGI2WkheT4qv8AA8bKgKsBNKygyBO7LPjMvkqf3V1f6/AcTl3op4N9NLrDsPwLBkAwukEsik/pJPeN/bxIpRVTwSBTnLNiVcP072U/u9vvHx5SrVPpaOCNA0rFrXtfQDxJF+arVZZa4xDZEFVfot9B+nlq1TfLPU1P2mJ/L8ubqtR2VVBlkGntYgADt3Pt5aq0jMXzxlrBvcknEki3usQLfVuOnLxWooEs09e6fDo2jhnSjt2Fw8n1AduPJQTTRUBRYs0dcMTxOU/Jb5vbJO17fEL2HFyWOmkinuigyjlzvnucpRpUV3tEYPlr/wASfRF+s8VwlFJ5UuuM2XMuYG4GcMaijcX3U2Hj5qb6GcWiU/8ABHm9ROwVrSBtNRJc/YJhB25IwWKF/CqxBhVT/AhCBEh+gHm9BO01XWBsFIfGsxZgzJKJ8w1s1YR9kSOSq/BUHuqPoHHwkJ2UyVE7aZfLZh8Ph25eqV7b+7z1erKkDPaw56vVMWgZhr481Nb01Oiw7281qq2mnCKhjTv3+HKzVoqXHFGmtuVrdSNi23L356vV0WuwJ0B56t1xLC9x35uvVxMhc+5p+vf6+er1d7HbX+PPV6p1NSSykrHG0je0dvhqeaJrdKCjy/VO26Zli/M8b1VbTStoMr4VCN0gMze1j+znpr0Uq4KURKUp0CAeyw7e3nqtWOWsoqc+WXDv/gj95jftYLrzUVaYqZDS4tWIhpYBThu71DWPf92Jbv8AfyhwpwAmlpR9Jq3E6RqytrZJ4RYvb9BGvxvq5A/PjHe093JNNlHhcWV5TFhtAtSX3Wl82KNCb6bpJLv35ormrhqKi1mb89ZUwaWvxKjw+jpZmMQlCrNMx+1tRiLix7kdvHjcBZp2CiltgOPdIcwZRSpqMxMMde4mpKnD28mNWhZrpNvPmSCUBLWAsd19LcLHUuIVgMOnro5a7pScT4uiOFI/F80xNhcWHZQ+XWGlRVkZiBcAWJsPHd8ePpQeNJ1kHZSaoqamxfDPmcRxeGjqtzDaVPl91A98X8CSfo4qFJ9lP/SmCshzRVJUkSKIX8uaPVJF3WDA+B9o4qbovfECjBsrn7Pj4j+3iqiuozKR9snTTXm69UeS5Xb7LctXqiv5gZgvY9/2c3W6xXY/ffmq9XC02rEXAAJJPb+znq9SRxrPuTsusVxXEIxKNfLQ73+5eerdA/jXqEpULR5coC9tBJO1hb4Kv9PNVaKCDHOqeescBSetaGJtPLhGxbew2156vUgnkeZzLMxdjqSxJJ+s81Xq8TfsO3PVusJN9eer1dAk9teerdZ0JFm781XqGPI+esP/AKty9M88PJ/I6if5qmnjXfJh1Xt2/MRp+9HIvuzIPtCxHvDlhhWiKWeD03VDpBXvnbKuGR45TyQNGK2l/wBJpihN9/ue+nxVgD4G/HTjTQEUAOC0/UOvzDJi+BUNVPV0zmsZIoJG2bWuW2gaAE2+vlpFNQZoyuB9P6yvzHF1T9UdWtDQQqCuHPY11aEFkp46dDuhj9rvawvYE8aJinwknE0nurvWDFuqeI7YohQ4XAbwUqdgANqlvAlVAAHgBxMTSsCgZAdlsfo5qvGvJESN5F++vN1qKa64HYGB8deXFNmmc+YDp25eq1JiVQskxBby0ZrfHw7csK9UnDKaCGFquXbJIy3BYXAJHgPhy9N1Jo5xIgNKgijbuxH6SQ/E+APhbmjWxS+yhkPHMyyiSjDKu6wCLdieFzr4boxat1O40cPJnpI615iw6TEMFyzXT01OAZalqdiqhjYFmNgBfhOq7E0epsiBQjw+jfMeGssmfcUo8Ji0LLJOruBfwRD3+HKG4VWxbAbaXlL0o9O2V6cxwT1mYqsbR+ij8uPdfW+lzxEpxaqWJQlNGByP0vx7GYRPkbK0NBCF2+bLFvYr7d0nj9HC5x9KNppehoq2Chwouh3TfKsX8w6t5zoMMQ6tTRybpPaw2R6fnwvFwteCE0rUwhGKjTVJ1q9FvT+sXFMLpqrMUsQKiJAEjK9gCTqW3a34qFrcO7cKSKumGtmNZMR/FlzPlqL+rPQ7KGE4NGq+5O0KyTCw1Z5Brcd+KEZPJlaqSLzcAQke2indRPXx6tuqxl/nOc6yOncNeGkKwKwGgFu9tfu4et5c03wnzolczBxzjHlRRcxy4vilZ5+O1stZO5uzTTGQqfpJN78NkoCdgoqUtStpoOcRSoglEcJOptp7R439h49TVME1fGrFZIyW7G+gPx+PNxXpqJ8xUSHeFEY+JuT7bDnor01I91GIdrj6fDnorc1hesiAJXufADx56K9NN8tUxv8A6172H183FamokpLIGB1+Pf6xzdepu3rvszBR4+z8u/NVuoBkBYhbnuO2nPVurHPSng+IdTOiebsmVEa1DYS8Nbhv+OJ2UxSgW/dY7bX0B4C8wUGVhXTtoX2ALqCno2Ud3oPieWs6dH4cm4jBHVVlRO9JiKut3VYVKxs1tDvNyTp9ngHvAptzWPShnakOI0mq3vTmMW6U+tjL+DQ4ZBXzx418k1JUoCkkUpZCFD6BzGbofAkcHz6w8xq6poDtoLL2nrq43NOZ8aXM02HfyanwTCKSrZocNniLzrKXIRLt7yh0G5lBtcciK58U1KtoIApPYln3CMwYdXTwZdjjSomUQspa6OFtIqCwKqdGt7eEaWikjGj7VI2VST6j8w1maOpeI1ddVRyrBIYIIoyDtVNDvI7m99fHmQOWMhlpIHRUF5k6XXCTQBeVrrwTUFzXIILWHN1SuVjbTm6rXrHx5utV3bmq9XY56vVkQ2PN16so0OnNVusw9vNV6vEX56t1iYeB56t1iKi+vPVquagc1VhUsdhyhq9KvKWW6nNuOUuX6R1jkq5FjV3vtBPiba24W3DndJk0aWrfeq01c90e/DI6cZi6IZwzvnTONZHiOWjTvHT0eFl4JmknhhO+pdrJZZCbWvcC+h5D9xvE6h0JSAB7zUstZE2U+KSTx2Rh76r16r+nnIuQcdxekpMQqak4bRpUqxVELiXurAXAK+BHJMtr5byQSNtR9dWCGFEDhRTsYwiPDY6SaBmMdVEJVDd1FyLE+PBKkyKCaxBpo268cpuuMinm61UYry1Vrkq356tVnVOar1Zgg8ebrdeIA7c9WjXAjm63XHnor1esOaivV3p4c3Xq7Fx9PNV6vG/PVquJv481W6juLc3WqhuNObrVQ5VuOWrdQWQg8tWqgSpcm/N1qmyUKNe3N16m+U30PNV6oTM1weer1YWF9Oer1NVWCZhrf283Wqistmsebr1T4VNvd8eaqwqUNt7fDla3UZ1LMq+INuWr1YpwCfd/X28sK0a7hh3NddOXqtS2hJS5NjzdarD8uLbu1v4c9Wq4CL3gw5qvVICFVLDUHtpz1erCYgAGa9zf6vhbm61Udl000vz1arm1iwA9vjzdarkyMTcDt7ebr1RWX3Se5J/Uc9XqcsDU7io9unh4c2KqaESBZDHsA1Av/aOXqlOBc+Rs8F0/bzVerugdnZkX46X7/X9HK1upMTSPUA20H717ac9XqfaKCTdJcW1Ha4/U89VTSooaJmlUE2J/wn2cdAmmjS4pMu1E8ZnA2jsPb31NvHitLRVSVToFCPlvLFJDA9Qn+5nxXuQfd0Ht9nDhlgDGip14nCh7ynHSPOKRBY7g7agC1vs6+N/6OCZhM4UG3lRRicrYVUR0iBnF7EkL7b31+rhwhuiVblCrhdPt2lyCuoNhxekRReo0JME9JFSEuAA/YKbi3gQPbx40lpU4CAGFS4KGID3TpcX8B434yK8s0IOCB8YhZ5zazsN1rEg+36O3G1CaqDFd1IkwaoMCBzpbcbWvftYa2twuWIpagzXGqpZq6jpvlG3mOOzBRtC6k3N/bxCsUrQqKY8Tq2jjXDo1URj3lZTuYnvY/X4+PEC6MECcaSUsnm/5VtR3sLffwsVRumoUrDb7p4jVStNNUhO+/C5VGIr28uBfw4nNKAK5qO3GiadArOu0ak24wTTwFKHCMr5ixxxHg9FNUk/4Yzb7zpxOpwDjT6UFWwUY7I3o66355dDTYaaaJv35FY2HxCjiJT4Gyl6bcnbhR4elf4dGSqCrjl6oY8stXcf6NEp2j4EC5+88Rl/VhNK0sBPXVxvQLo3lPpXha4RgcbPS2GxW+xb4D2HlUgU6o0dbAXp1jRI6MR2P7qgD6hxUKTGlgSTqeOVSvAkduer1NFbTTTzn9IRu7KoJPKkVYUisxYXWwsVjZgLXFz3+g8YXhTgxotmcMQxWCF/KLMR4X8PjwjuFEClqBRMs55jzQszDDKpkIPvJYbrnuQO5AHc8BjhJNHyBRU8Wz9itRXO+LVMxiVtXXXUafd8eFuqjAJoPcTzRPWsHDlm3OFRxoBe4uToQ3Paqf00WjqJl3JecpWWqw2GGslLgSwIIzGbhgARYEfA+HDFq8W0ZB9Kqq1Q4II9aKFnPptimBVbyUsclRSL/ALqEPujspewsoJ0BPjpyRLK/FwOvjQPvLHucRsoK6ihlhax93tp4n4cFCVzQWUiKxGNkcgAnx4vQaQrFeli3bb6WHh+uvDVNFqq5RwlxeOxuNL9rfEcNWxRcs0ImVMSFMwSBNmgB2jW/gbHuPbwRMmg6+JoXsNpVamnmr9qMuliL7r68ELYoPrNC9gkVDFT03kSsrKVa4WwAPe/0duGyBRWs0YHpXVRUeKhpVeEm4idDdASCAfo+HFtIwYNDdQ4hXUorY66SSaYMI72IAuLgWHgR2PPbauMKbMPy1PPisFbMiR7feIkclVU6ABfE+PNTWtNCDTRrTVsFLXAeWQ1ve23AOhIHh7L8ocacpA5gwirrcairsuyNdzaoj3DULfaPq+HflppojHCgpxfL2LVWKmsZTE4uqObbdP283NNQab8bXGsOoYooVEpb3CbW3XN9G/wjxPj4coTVwKDLG0xt2mKu6woxUrT2J3i1iNDfbqeJzTwpH1WXXioo8311RLFMW3mLcAsiHT3j23MPu4wocafB4UG/n5fy9WM+LlKl6jc8e0s+0MtrX8SBpxASE7aMACrZQVYlS0tF5k0BinUsyGAKqGMAX+0dTb2+PC1QijRJmgPx2GhNW0isyAAGw95QD4bvbfhOqjpOyk3J8kXspPYWBJsde1xxOaUCmOseAu8cQDFTta2tra6HsNOJTSsU0TtNBKJmayG4FmsQ23Vj4k/DtxkmnwKQ+aqied1ppqtWjAV02e3xB+jx4jWaWoFILEa6SWe1bOzNuUkbiwIGqkezTQ8Sk0qApwpI3ZAybrs50BsTbXt7Bz1WrCUgMhKyHcSTYHta+l/aOVmrRTfVoFqdQFuFNybX01vflDVwKaxWKkhJDeVa1gNCB7dONU7TPW0tXVVkdWjGONAdqeZ7rHvdweNGriok0kEriGWZd4O7apuPgD9Pw5Sr16SSOAtBAoN7Ea+BGt/o5qt02tTFLSlNu0aKWuTf4c1W67lniABT3Cthr7fEDnq9U2nZBvikIK2Fjcgn26d7c9W6/9S1MezgGoWVyHs5at1mHbm61WVObqtZl1PLVqs683Vazjvy1aqSg5aqmpCctVakp25atVJTw5aq1KXvy1UNSk5atGpK9uWFVNSl5aq1KTlqrUlO3LVWpC9uWqtSR25sVqs69uWqtZxzYqlSB25sVs1kTvy1UNZebq1ZubpuuxzYrYrMO3NVqu+er1e5cVqu+br1e56vV7nq9Xgbc1WqyA35Wq17nq9Xuer1e56vV2O/N14Vz5ar1zXTjgqhrKNeOVWpSj2a8tTdSUB7ctVDUyMAWvy1VqfCvYc3VanRjm61UtLc3XqkoNdeerVTFGmg5utVzK689XqxEc3XqwsotzVeqK62N/Hmq3USYaXPPVuoTrcc1W6b5lAJJ5qvU2RLo2t/ePNVaodWBaw56timOVdTxunxTdKONmrU0VCjUDjdWppqBpbjdXpO1YUNbwN+NmnBTLKSJLeB4yacpjqQbknjJp4UzSoCdO/GTT4prmW3bueMmnRTZKoOvt78YNPCmqYC+nE5p8VCkUkX9vGDToqM69/hxs05USVO/KGnBUYi/bTjJpysewA/0cZNOV0NRdeNGnK5Fdfhxo1cV4rcW40atXVvE8bNWridOUq1chqdeVrdZF5qt1IAH3c1XqyAeJ5qt1y+nmq3WRRyterKo5St1ztzVWroA3vzVerlzVerla2vPV6vAePPV6vW56vVzQa683Xqy+HN16uiOVr1dc9Xq756vV1z1ero9tOer1cCB4c1Wq6AHPVuuS89Xq5ePNVuvc1Xq94c3Xq756vV7m69XXK16uJXnq9WB09nN16se1hzdarlytaqNVUlJWwmCsjWVD+66gj8+3HULLZlJg9VVUAoQcaD7Fem+GVIMmFSNSsf3T76fcfeH1HgiazNacFjV7j+FFS7NJ+3D4UGWL5SzBhAL1EBkiH+6Re+PrA94fdwTM3jb2wweg4UULt1t7R7KSTMG7cNNlIqwOfDnhXqjufDnq1WBzzderCxsObrVYSfHnq3srEx56tCsR56tGsJPPVauBPjz1UrGTfnqvXAnm60TXRPKmq1jJvz1Xrrm63XXPVquPNGqV1yteronm63XDlqtXuerddcqa9XuVr1e56vV7nq9XXKmvV7la3XGxvpzdbqfhOM4vgFWK/Bah6aX/EhsD8GXsw+kcaWkLEHGnUqKMRhQ85Z65RPtps4QbG7fMwLcH4vF4fSv3cJnLTik+h/GjRFz/S9tDbQYjh2MUor8KnjqIG13xsCPoNtQfgbcJ1ApMHCjQEKEinWwCgdvH+nm63WJz4aX17jm61TVOov8eer1Q5Ab29nN1qoaKdwJGv589XqnLdb35eq1CnHcfr9XN16m2UEduWqtcASCAoN+3LVqoUwG4+ztzdepvmvbTlqrTVMNDy1VppqCSbAeHL1WobnQX8bfqObrVdRsACR7LfVzdepsxTA8OxpfLrk97wcaMDx1KinZTZSFUi6mmxvLn+9H+mUinRx9tR8Sf4H7+KgQvqNJyCmplLXUtcnm0rBvaDoR9I5ogirAzWUk81Xq6Mnb483WqxBr+9+t+WrVdhgPo056tV7cebrVYyd3vfVzderrzGXXxHPV6psVadQ515qK1NSvMBHw56t1wY63vf6OerVdbz4ePN16sRkI7c3Wqx7yD8Oer1YtxGnjbnq9UdpADYeHLVquHm+He3PV6sRa+jePbm63TBj8gFGSNb9/jxxO2m1bKqS6s0NVRdWMQxHDKXzaieVQ8nmeVCbC1mAGjAd2IseBp/7iKFFv9oNGC6H0eM0uILJJFTx0ojdJBDIx1JDxkIbgE63sbW8OO2CSVFQ2U1mCgEgHbR6aGZvlxb9dOH5FBwVnkqLG4+rlYq1YDMx18Oer1eLXFteer1e3M7WA15qt1Ijgfu+gPt/ZzVeqTHAhAvc/Dnq3WYAJZfD7uardcwy6AfV+zmq9XV9pt489W6xs4tZf1/bz1ergHt9n2c1W65M1tWP9PPV6uiV72vrz1erxa4tz1erwJte/NV6si6djr256vVlGmo5Wt1wYEdvo56vViJ1sdeardcSxsTr8Oar1Yg1xZjytbrn8T93PVuujYk376fR/bzVeroGxvfXmq3RS/WPV/LdNqSpZgkcdWjM5LKFFu+5RcW+49uF74mKMrbaaBvoxUfM4pSVlBXzSUrtHtZTHVxAMLqxjYLIgvroPbbXgSdEHH8KGjWyrJ6uQGobtpYWW+24AHu31t7ODVsQkeVAJ0yo+dRtx7cepiujIDqfZbnq9XXcBT38T3+PNV6ut27Tmq3XMHT6deer1cXcDTvz1erHbxPbnq9WcKba2/Xw56vVz2g6jTnq9WcCxude3NVusy6HXTlatXJtO/gOardRnOpv256vVGa3Ym/PV6sIYA6+HPV6uYYXB/W3PVuuTSJytWrCZI/E9+Nmris8UigXBvxKqlKaUdHKlgXPC9Ypak0paLHqbCamCuVrmF1axFwR43HstwvUKWpNDUud58v1FXg8EkTfPzwtWmONGjKoRNB8u1t0ZUk77aEadhz0RXo1Vdn0OzBhuZujmAnDKiOWSjh+UmjDrvWVGZgpW99UII9o7cly3WHG0kdFRY8gtrIPTSS9R+Z8LyX0WzFV49MkLVlDNTQROwEkzy+6Fij+057nQacdWoIBJwFUSJNJbpHkbollXpPQU9JSYRWNiGERpXTLJHNJWmWPe0ch3FmbeQFW11YCwFuVbQlA8IGPRxraiSaIR1P9CGc8OylTZx3xV0lKs1TWRwFxNSByDaRXYiYILbmjtYg6Ea8BN1lJCZa6yR+FCm0zLuzpXiNnlRL8Zy5VrC2A1JLPTh9ml7eJ19h4BpKhFDoRgRQK0FHBSYs8NDRLIgjnapklvYpsPmKPYT2v4eHCRWBo6SZFRMLTEFwVTTySKpUs+2jjsl+wVzbd/reI78YSaVKrJXVLx01LvuWMbanvox720+geHJBsTKKAt591NgnlkcW4fCiWnalQkgt488a9T9FGo1txo04KdEmC6HS3Exp4U7U1WrDZxKafBrLJj82DVEeI06JKUuDFKLo6kWZHB7hh93KJMY09E01YoaCTFZFyPO9VSIqSDzEWGVAwG5DGze9sclQVJuADxhawnClqEk40LHS/IvqC6z4zWZI6QU89RXU8JkmWSoWAGK9tpLNZtx0AF7nw5u3S4+dLfRsnhVH1tMjW5G3o40GHVjpx1L6XY1W4N1ijlwyqwt1hnjZkktM+qRB9x7rrcX0+njbiVNEpVgRShtaXhKcQdlF4OckpcZknv5aKAxQkaqWADEd734h7ylpawodKPGFqaVCRYkcMUmaJFiKlpUJIdrHXj4NJyKzN5Z0734oSaYIrB5IP2fHikGmCKlRw2PHQaaqTGNhPfjlUrOH156tVmjm0se2nPV6pHmEn2Hvz1ervdfv+fPV6o8huL8sKrUQtre/L1Wuwy2+jnq1XQaxOvPV6siSWNzpzVepj6lMJ+lOIUrgNHJPBGymF5dwZW0VU1J9n38C+ZcKFmWYk1W1lgeZ6h8CkjihjaOqjKyRo9Mzo62LSxto1wOy9mHx45a7BTl3tNWruw3k/TwS0D663G9j4Dmq9Xe4j9deer1YzJt05qvV4OO/PVuuw47frfnq9Xt6+JH1c3XqyqyjUD4fDnq9WUPc89WqzLJY2U89XqyCQG9x356t1z8y42nT9e/PV6ue+/jbtz1erKH1t7eer1ZxMwNjz1erMktxfvzVbqQstxbnq3XBn9uvK16sJc+HNVuuSTldeerdZ/mV8ebrVcvNuNOer1dE2F+br1cCSTcHnq9XYfnq9Xd1Ojag89WqjvTg6qbEc9XqiMHj7jmq3XQksB4c9XqyiU+B56vUDPXF50yfLVUwkkkCSKEiK3bcp0s2h14V3I2Ub2h21S30pGIYh1+wPB45qmlkFckkhlEb7StyVDgAoxGlvH48VN8K06dtbB9K5EKeBsNOKzROKkhjYjvzVbrvfrp356vV7cR2PPVquaSkEc9W6zrID7vx56vVlWQEHnq9XMNrqfq5qvVz3G1jz1brvcBr7Oer1cgdL81Xq5hjbmq3XYbx8Oar1ZVfSw5qt1mDEajmq9XIG3vD4c9W67D+BtzVerosp+PPVusRe/NVuuN9fjzVbrDLPHCpZ9PhyhNWplqKl6k66AHtxs04KjFdPz5WrVkEetuerdcwLDTmq9TLiWNxUYMMHvSfkOOhM1UmKSEtW8jGWdiSdb8URFUpT4ZgElWPmMUUpGLFYj+943k+H+r9/K16l3e0dlA0ANgLW8LAduardMda58xWJsL+PPVqmuV7Pb6h8Obr1SoJB2v7OerVPEDhhuvytWp4jchd2nNV6uqh/0OvtHPV6sUElmWx156vU5K4DBba9zzdersFd+vx/u56vVkRwGGvfw5qvVMVwPo5qt1yaqVH2m5/o5dKCswKopYRiahtUuw2g/Xw7bZDeO00TOPFeGwViA8eLaR1kUa83W6ygc9VazAc3Xq5qObr1Zhz1arKoHfmzXqyDm61WcCw56vVzUXPN1o1lA56vVkUctXjWQc2K0KyL356vVk5aq12Dz1brKCOerVcWkRe556Yr0VGeZ30XQc1NWisWy/fmq3UeaoggHvG59nNxXqZqitmluqe6OORVJptIPjxytV1tJ56tVy2Hueer1c1jvz1erIE056a9XLZ8eer1BR1g659IOgOEjFureOQ4U0gJhpP8rWz28IaRP0h+ltq/HmiYrcVTz1u/FW6hZmlkwX0/4YuWqIkr/MKxUqMQce1EsYKe/wAA7fHmsa1sqsjM2YM159x2bNOecSqcWxGoJaSoqpmkkN/YWJ2r7AtgPZzYEVrbUEUiqAoW3s5uq1Kjp2JFhr9GvPVunCCjBa5t9X8PhzVbpwSm2gL7O3PTW64NTDd72t+er1ONPBdbfx56t1IEdiQTc+A56tVjkXuh08D+p5uvVGCWXXUfx56vVLjUgH225qvVl22Njb6Oar1d6tbb+f3W5ut12QR9k89XqwSGzi+pNr/RzdarISrEaad+er1Y1+0d2gGp56t16VCSLd/hzdeqKYmXUC1uerVNcsBZi2oH6256vVijgsfd0HPV6s7p+jAGpJP7Oer1dpG6m9rAfrpz1eqQbKp3eN9Oer1ZoxdRa3a3NVuo9TUTfJy4VvKwTMjvGDYF0BCNprdbm3081W6aKfDqlY7NO7xK27a9vo1buQPZzdVpzCFl73Gh/X4c9W6zLDLPMPJS7sbhVGuvsA56Yr1LbDsk4zUESVeymRu5c6/RtGvGC6BToQaWFDlrL2HAfMA1bD26Lf4DiYuE08EAU/pWSLGI6YLHGLbdugHGKdrv33k9/wCg6n9vPV6pCSlF91Rb2+wfHmq3WTzaltWa30A/l9HNVqsjPLf33A8bn+j4c3WqTtdmTBsM92qmF+9h7x+4c9XooNsxdasJwWNhCUpx/ilbU/EKNePJQVVRRCdtFjzf6gmr3ZaQyVTX0LHYn3dzxelg8aSKeA2UCVTnHPGcKn+W4YJZGcm0NLGSdfbtBNvp4sCEo20jK1LrhVZGfBozV55xSlwg2uIXfz6pvgIYb2P/ABIjmwuftE1XRG01wjzp02y4iHLOANjFWo1qsZk/QhvEpRQEKR7N7H4jmtClbTHlW9SU7BPnSLzTn/OGb3YY7Wt5HZaWBVp6dR2AWGIKth8b8UJQE7KaUsq20h2VVskYAA9g49TNcdjE2Gh5utVKipibt35utRUgUzv/AHc9NbipceHE627e3trys1uKco6FUAJ15Wa3UyOBFO63bmq9XO1z7oI56vVxIIvqBzVbrgLAXvzdarKdzKGHfx56t1zCM42sD4j+4c9Xqzw4XU1TARqT8bac0TFb20/U+W5b7pWCfQLnjZXV9NPUGD0NPY7N7DxbXjeo1cJFT1XaNqiwHgOVq1c0YbrLdj7F1P5c9XqfaT52VglOoA0J3XY6+AjTW/0kceFUNLijyXjeJ0zmKCWULe5qHFPH9AjT3m+s8tNUpbYD0xrqSlWOedKbd3WnQA6+G/v+fGyauDFCDRZSXC0cYZ/o8zWBnBvIPAgMb9/HjRE06lzTSOxvpzjeJxyBa4O8jAjcWGg8NDbU8Z0Uq7+mRulONK0KQPGURQJLsQT/AI7fTz3d1fvxQE+oLKlZlzL2E1ddNK9T8zUR38+8RjNmXbHYFX/xG+uns4sZTppC85rpk6HZAfNpxHE4pkD0rRoqyardhfcR30446JqjK9GJowy9HauSjShesWMBmZikZ1/wjX2cRd3S/wDMdVOkPR/CgkcdTUySJEAoVFAF79z9PjzYbqhuD0UIWFZdoMFhK0Ee24sSTcn4X7a/Dj6QE7KSLWV7acXhdbDX6eO0zWA00ptYEez6OarUVEqUioUM+ISpAigkvK4UfeeWrVBPmHrB09y2vvVTV0ncLTruB+G42Xlq3FA/jXqJr2rvkMGw9KdWsA8rb3FxpYD3Rbnq3QM50zzm7FMXnp8RxCZ0RtoRWKrYgabVtzYrxpCK+5rnv+vjy1aqSlz4cqavUgoTqL68pXq72sSGXnq9WQJdd3PVuuJUXtzVerha+tubrdcwp7/x5qt1nUN4eHNValHgOY8w5bn+Yy9Xz0EjdzBKyX/4kAbH6+arcUvX6ydVZoGgbMFYqkWby5NhI9hZADr468rNbikDNVVFZM1ZVyNLLIfekkYsx+km5PK1eujutex17G3381W6zAeapW3fvb8rHmq9WdojGBTle38fHnprcVMGWMXxeP8A0SkfaRozDavw1PK94E1vuyrZUlul+J0eHy4pjE6QRRKWKrdmJ8FHhc82HgowK0WCkSaYfLpFo2heyowVbA9y3bX4cVikdJ+lWohkajdQ+1SCT4Aaq4+rTjtN7KhU1QVrIpGAEQNhfte+vNGvJNWAdB+t2I5Aw+XC8v4VSVNZIVeKeSNWaMAahSdLHgadRjJoXMPkCBRrcY9S/XjO1OY885yNDSsADDDMEG1RZQ0cVgbDheoTsFGHeqO00FFR1O6K4DJ81j1dPjNSupG82J8fbpywZWrhSZTyEcac09dmCZcpXpcg5VpIGb/d51u5Hhpryxy4r+40z/MQn7RQO5n9afXPNUb0qYvJR08mohpx5agewHuBxcjL20cJpAu/cXxigDrM+49iM5qcVq5J5CftO5dte/2tOGqW0o2CKKVOKXtNdUWI1UyhkSSTaBtLMTb79LccpqlPQ1GNK3mO4h3XNl72Pgba25qrU74dJI+tRKYyQPeY6nwGngOVrdTJ8Sw6iPlPOsjLcXve+l9ANAL+Pfmoq9JetxVD+kpzqAdLeJ+nnor00k6ivqAwWbXvf+jl6rWJKt3AIA3D4e3sOerVToXlcXfuAdPD6Oaq1cypXQi4P1/TbsOerdRpqgA2S3Y20/W3NVumiSWaRSytoL9z/DmqtUazMTew+HNVau2ILkCw56t0e70CY/iGB9aaMUT7FrIqqllUzWUo8fuF4j9seYFsfDvwJZsjW3Qmy1WldDfWY3/mS9SKUkczR0eMeVFUlWIjLsfMZgB3KSEqPgeBzR+aY6xQl1/l3uo06+sToZU41mCk695DlagdhDJOsYKyRWfbTVIsQewBJGo78Q5XeQCyv0+YpVmVpJDqfX8aPRiePZzzrXdO8azoIZsRrMNSsxKQOAslVHD5dO8rxi5YxWYWtu8eBq8hOqPIeVHtjOFEn9cvUDNnTHD8LwzIlYuGCvap+YMZDSy7tNyltVQC408eHWQ2yLiVLExspBnNytkBKDE7aqFWaWedppmu73LEnW/x5MaaiRZqabkXvpx+ktZANObqtdhTzdar1vbz1arrm69Xe089Wq7AN+br1Zh35Wt1nHNVuuRvz1brgy31HPV6sDD6uerVeXtzVbpyoqaatmSlpxukc2UfHjSjpxp5InCrM/TN6R8m1FfgedOrPUfC8s081dTLJTwwS1tVDA7ASVDJGNv6NTu23ubW78jLM8yWoFDSCcNuwVJeW5clELWqOqr68A9bPSzpV0tbpV0+wuLEMHx2jgbEaSTD5CjVyT+VOxlme7ebDDFNutbc5QfZ5DH8pdeXrUYn4AyPfUofm0JgjhsqkT1GZFr8dz7iOJ1lPFhq4yPKeiDn9FEVDpGh17A+J5NFg5oQE7Y41Gt+33i9XTQW4N6Gs99XMtzY9kmqpIKTA4HQLVSOHk2DzHVCoJJUG5PhwSfzHu4ChQTXYasQaIRj2ASYHVmklbc6M6N7AVNjY+IPBOlWoTQZWnSYpMyAd+P0yaj7ddOWqlZFTmq3WcR256t1y289Wq489W64EeHN1SuO3m63NdhRzVerltA7c1W4ru3PV6uubqtcSL89XqjsoPPVuozqPDm69UV0J5utVEdG/u5avVDki0ty1eppmQDm61TTOoBv+v0c9Xqb33A3Hfmq9UVybWHhz1epumDNKpPYDm69Ufbc6jv489Xqm0+tt3e/NVupIDbxc+3tz1briqAt8RzdbrG4u9yPHlhWjTlTUpdlYC49v7NePxTM1KNNcmMjw9ns5uK9NYnplGja89FaqL5cbEMO4PNRXqzRoShS1vgear01FcmQgWuew5qvVG8osdvcc9XqxBCWO7uNeerVZdrpGTe5PPVuuAgZksvbm61TjgMVpiGP7336c2KqaElac+SCxJOvjqOXpuuREcS7HNzb6jzVerDTRbrupKga2t3t4c1W6eaOneSSy6G97/E9+bitUuMJwu+4FWIvqT8dAeOpTTJVQi4bhgikjeNBZFIAB8B3P08WJTSRSqFXBMMlqFeOJC1h4+AOoY/X2HDptE0TOLihXyzlnbAwlUsdbjUkkewjva/bh4y1RK87Q2Zfy1RUwMlOPeBW7EDTT7NvZbXh+22E7KIHHCrbQsYXhpil3q1gy229tf7ePgxSUiaEfC8Khhn3VFwhGt/o7W9vFKaTKoQTTDEKCnRY1gsdNum74n6eOmk2yn3CqF6itRI11UWa+pOuv9PG60ThS3jwupRXWOUlYffJsfbpp2H6njKq8moSiuhiZad/s+8Sw3E2Ou0+HC9QpYk1lxSaOOjWKVz75BZSbAk+PxudDxGqlKNtIqqrPJk3wIqHUblF/r17cLF0bIpjkkaYM4B2hrk9r39vC1VGiajyrIVMZFgLHiJVLU03SAqT7TwtVRimvIFOh4kUaVpFDb0x6I5k6iL/ADEumH4WpAaqn03+9tK06/7q4Pcdh48JH7oN4caOWLUuY8KOvlXpB0xyOogw/BDjVcNPm6tgyXA94hPsqL+I4FnbpaqEzdshFGFyg2ahHHPS0VHhsS38txTA3uwAJY+Hx4jClqpSoJTQuRZm6hvWnBzi7VUWio1NdYm3d7aKdOx5vUqdtUgdFGb6Z5MnrqmP59A5U2ZgPZ8RqeLWxJpKs1YfkfLVPBSxrt1078PECixRoYEgWnj8qPw4opnbWPmq1Xuer1ZE5ut1AxmIS0Ov7p/ZzShhWxRcs54FLJS1FSKZ5IRYNKoO1L+DEaWPCJ5EpNL0GiAZ9wuOnxOSJAp1UhlNj2I79wPaOANWBoQpxFFg6nHB6imFGzJHPA+x/JT3ZV7iRyO7eGg7cq7BpUgEUXzEaCL5ISAEFNdL9h4H28LTRiKDnEcOMkomp1VRFtXT2+0jxPx5WYpUmmGpxmSnwXFMKrzNNDXxJBIscwRBskDlplsfNUd1W4s2vDG0uCwrA7cD+tNvsh0Y8OcKr2xy9PiU1I53NG7g/CxtceHx5L7CpFRhcJ0k02op3G/38Pm6IHK88ZLhJfsn2+zhwmipVS8OplOx7373v2PfT7uHDVFblDHlLCi9FHWUpVZJSUUC1toPiT48FDKZFBd9WMUJ9VHTy4bI0QvKFPmybWHur462v9XD8CiAmhAylJI9PEpcKYwAH2i+3+JPDJFIF0ZzJGJQQYeLRqyw6KvlXII1BB8STxZtpKDFCVhdTG0T4lVRSbphcRggd9dPYfgeVIq4PGnzCjS4pHCwDiaQ+7GdT46MfbflThVhjSlxDL+IS1MdXEED2CksNVVT7D4fHlQa2RWOppI4GgSrYQgli/lWuTf/ABAaAjla3QU5zbCKHzo1aSVFIIUk+4G01J727csKaVApkwSgpcfypOJGT5mllYQqfePl+3b25uKrQAYxg9XDCcNy75yyTyMWhA7lQSzI5NwLHXwHGSKcFITEsUkXI6UrIkzUysqhveChm2sxPtvpxhf20+jE0WjF8PWHGVklqjCkgeMyeUTra5APfT2jhGoY0fIOFBucSnwvGZkrHVoxuiVwnuutvdl2+3XheVQcaMgnUMKD2pmhdXjWQvoSRewJ7fqOFxoxFNomphHuqhscCwKjT/iJt2v7eMmnhTKxiqiYaTQ9yR/h7G3EppYmkzi5qUEmxbD3QoLAG9/yJt9fGDSkUhcXCGdLRMqyoWAPvFW8SW9hPEa6WIpB4hTvLN5QXZ5ZuxGth9P9HElKxTjHiMaRiZ18xve+yNpt2J+rmq3TVuETMzg+XK5LFftWA0I7Aa/fyhq9M8STz1MjBt5BF1JudNPq41NOV6dBUxlaiZmBttHa3t+nlDVhSdq54Zqsq29St7A6ggD7Vv6eNE07FQIIpKV5pZhdRYKwUffc8rW65w1UaTiKxdj3bvYj6dDYc9W6dQY7eYbW8BcHv2t+081W6xKTOoMKXGhJY2tfxHN16sEBj8xibrf7TdzfwHPV6v/VtSHANQtrIDy1arKNebrVZV5utVmXlq1WdBrzdVqQvflqrUhBy1aNSU5atVJTty1UqSnflqrUpO/LVWpK9uWqpqUvhywrRqUvfm6rUlOXqtSU7ctVakL25aq1JHbmxWqzr25aq1nHN1Ss69ubrZrKnLVQ1l56rVlHblqbrkO/NivVlXtzVbNcuerVe5sVqu+Xr1e56vV7nq9Xuer1eBtzVermDfmqpXfNV6vc9Xq7Hfm69XPlqvWRe3HRVDWVRc8uKpUpANCOXqhqWoPjzdN1NjAvYc3Wqnxa83VanIBy1VqQnt56t1KUC+vN1qpSLzdarIAfHm69XTC2nNVqsDAXtz1bqK6g6ePNVuosw05qt1EZdNear1N04789W6bI1srH/WPNVuoFWNL81VhTK40J5Wnqa5RblDV6apx4cZNWpnqF05Srik/UpY3N+NmrimeoQXuOMmnBTDVLd2v7eMGnhTNUe6x4yafFNky3FvHjJp0U1z9/geMGnhTVKLtxg0+KgyCwsOMGnhUchRylXFRZVHjxo04KisLaeHGjTgrjtudONGnBXVtONGnBXivs8OMmr11bTTx40avXVr68bNWriRY68bq1dgDx15Wt1kXTmq3WdRYXPbmq9WS2uvjzVbrILcrW65gezmq3WVRytbrnbla9XVvHmq3XY7681XqyW056vV4C3PV6urac9Xq5C/jz1erKNRy1arojmq3XXNV6u/Dm69XXNV6uJ56vVxN+ar1e056vVyHNV6vc9W6756vV7m69Xuar1d83Wq656t17mq9XBhzVerht05uvV2UFuerVcCp56vViYW5uvVw+jnq9SVxfKWA4yC9ZABIf90j9x/vHf6+GbV24x9pw6DiKRuMJc2j5UF2L9L8RgvLg061C/wCCSyP9R+yfy4JWs0SrBYjrGI/GiddmR9pmgzxChr8Lm8jE4Xgf2Otr/Qex+o8EaHEuCUkHyopUkowIim1jc8dqlYWPhz1arCxtzderET489W9lYmPPVUVjPPVs1jY81WhWPm6tXHm6pXBj4crVhXHm6tXV+erU1xvzRqldcrXq8Tbm63WPlqtXuerddcrNer3K16vc9Xq9z1er3PV6vc9Xq65St17mq9XEj2c9W5rgQeVq1T8LxbFMDqxXYNUPTS+LIbX+DDsw+kcbUkLEETTiVFOIoe8s9cYpAtHnCAIdB8xAt1+l4u4+lfu4TrtYxT7D+NGiLn+l7aHChxCgxekWvwuoSphI+3G1x9B8Qfp4VEFJg0ZghWIrFUldLgcrW6ibb2C8tWqwxrdgB4c2K1UwgXt3P668cqtQZU963hfX9nPVqmqcakn6ebrVYgPdvbx5avVDnBa7HT69eWrVNkpv/wAET9fLVWm2a5Gn9/LVWmSU6kn+HLVWosl/sWvzdarFci/sHw5avVz3HfY+zvzdaqQzbowsi3B8LXBvoRry1apDYtk+GolFXg7mmqPC32b/AE+H8OKkucDTCkdFJo4nW4ZJ5OPwmM3/AMqoup+m38R93HYCtlNTG2ndZ45YxJAwZSNGBuD9Y5Sr12CDp25utV0zbRqO3N1quDPu1b9fp5utVxLA9/1+PN1qve0nm61Xvs+HN1quS1Bj8dOeivVKScSDTX4fH281FerkZNbHw56vVjaQ2056vVhZwNb2tzderA0ovbx5uvTWIvfTTTx56tVjMoBsv93N16sJmt256vUmsfnKUjE699eOpptVE/6g4VQVWZaCepp4n20mIT7re+7RoCimx1tYkX4GMxV4oHVQoy4eGT10LwhwymqqOowmBKdaumpp3VBbc7Ri7H2k8OsuH7KibMD+1oXqGY/Lr4acWmkAqUXJ7H7+Uq1ZFDFrm/PVupSxqe4789XqkqpUX0+rmq3WRTbnq9XPf4m/9HNVuvFrWP0Hla3XDzVU2Hx156vVwaS+l/1/p56t1xFybm/6+F+ar1cgwHNV6uLSW0783Xq4tIfHmq9WRWA7a256vVkVwAfb/bzVerL5gAtz1brkDYX7Hla3XRZWHbTmq3UZmFxfnq9XDcew+PjzVeroOO1+Vrdcd9+5v356t1lBvqdDyterHe+nPVuireriWU9O6aGBJXIqklYRAFtiA3JDaFfaPZwuf4UZ2wxNBP0Ho6bFceoHzFRQQSxSw/KL5UkMsbKd+kie7se1xf3T2FuBJz7gAfOhkj7STVgjTPKfMYncSWPt14OgIqPiZrh5gAB/PlqrXLeAbn4c9Xq5BlU7uarddh1Gva/f6ear1cGex0HN16se8ltf489XqyhwCLd9TzVerMl3Hb+HPV6s63tz1brKpubH7uVrdZSx7D+zmq3WNnG2x8bc1XqiO5IJ+Fubr1RXfT4c9Xqxq19dLHnq9WWMG9m5qrVkMZbTt7f1PNVau1hu1uNmripkUSKbDx4lUKUJp1pSna4PEKhStNcqwRJEWCg378QKpamnKjzjSy4SuG4g/lVtP7sNTewaMfZil+K6hW9mh57A7aciNlJkdaczZZqhDh1a0BR1KEPZlZRoyte4tbSx42lSmjKVEeRpxTKHvvSDWPEurvU/q5mymp8cxFqisrZo4RUVdSoCtIwUFpHNkUeJFgBrxUtS7sgLVM+ymRbtW4kJ2etXL+kf07tk3FK/NOJZioMeTDKiOGM4PL51I9WI9zu85Rd5iDWsosTrc25IFjb/AJZGkq1Y8NnlUc3LocVIEdVWJUMHmpLAwuJIpVPxDIwIP0jh4KLaoizxl+qiqWxaOFloopnpxUhLIZACRGX8XCi+3vbkO3bJQtSgMJ28JqTbF0FsJnHo6qL3iWWa+DMdZQYnI1CkAnvFYCXf5ZIBQ6s2v2eBReJoWpOFBJh1LKMNijaOFYWAGyWeRwXAI3bBoD7V+7hcmjQ1xxKkH8vpgI1jQeZbYPdBJG4XOp1+4cH1gcKBV7tpnWFUa54IxQfNTY5UQ68tWqlfNgaDTlTWwa6SRna5OnGDToNPNNOkOpPh9fEihSkGmbHazbTtK57duM0oBoIcOxdZMcaec/5IEr9XLKFKUmhg6R9T8z9LKLFeoGEY3UYYaoGFFp5LTSyRtuVAT4A2Nx48I1OqZc8JijgMpeSAoT50XbN3WLN/W6nr6zNdVLPXLKzPJLKZJmub7ndj9ogd+MrcKzKjJNLUNJbEJEUD+F45HWVMaVPvyFyoYnXtoL+IHGSacijZ9PpKs5fjNW3mIDtV73BHsB8bcMmFahFEFymDNCBZwLg6d+GAorNcEqZN1uPimDT3Ty7tTrx8GmSKn+cgB/X9TxQKZNcfMHbj9NGudw2g8PZy1UrkhYG17g/x5uvVLR9Rc81XqybrC/PV6sUhbx7n9e3N1qoMllN/DXlxVK6D2Pt5uvVy33BI+vnq9Xg4HPVqmzOFVMMi1FPBtBNRG5Z5zCLICSA4IIa2umpHAlmfChfle01XYzVlP13wemoqedTBXKPcljq4iHN9wkJuump8PEa35ez2D91O3m01Z6X1a3bXgqoF1xLNa3bnq1XZb2d+er1cGe9yeardcN4Pbnq9Xt/j7eerdctxPbXnq1WQPfW/bm69WVZAD2+HPV6uQl156vVm8wdvA81XqyrIPu56t1z3L7eer1Zd456vVzMgJseer1ZVkA977+erdZ0kubDTla9WUyA6Hnq3UWRrD6eVrdcVfW/hz1brKJBbXm61XJZQNQebr1Z1nDC3PV6uW72ffz1erj5mtv489Xq5hwBp93NV6uVyObr1c737689XqjSQI/bT+PNV6ojpJGbnXnq9QO9c0aTp1WygRt5atfzWKpqLe8RrbhZc7AaNrQ4kVSpkPHUw7rDgWJQzUlPImIRbY4aeYIbyBXj3G4Jsex+rjqMKcdxmthCElIxG3cADT28X0SVn8wEXY+3nq9XPzPYbHmq9XMPbtrbnq9Xe4Dnq1XYcjx56vVnVz9oa83XqyLLrbmq3WbzNLjnq9XMPbT6uar1cw5tpzVerkLr9HNVuuYa41HPVuuat7PHmq9XMOfDmq3WXzfZzVergX3Cwtz1brhuv35qt12T4jla3UeetWnQm+vs5UmrbaZZKh52u/GjToroEa8rW65g/4fu5qt1kJRPebsPE89W6SOL46WUxUR07Fv6OPJT01QmkgxcuscYMksh91Rqx/X29hx+qUtcCwX5SZaqrKvP4W+ynt237t7T93KzW4pcAAKTe7W5qt100g2C/hb9fq56vUw1st3Wx7m/183WqappBcW/X+7nq9UyBidB7vPV6nqKYhRbmq9TnFISgI11/XTmq3XU0n6Ekdwf7ear1eha7KR9OnPV6pqyAsBfTlq9WQzKDfnq9XaSgyFh8R35qvVm86RiD2Avb6PDi5DBVirCkS3wnAY1xAAFhoOGyQE4CiokqxNc1ty9UrICOer1ZFPN1o1kBHPV6sqm/N1o1kXvzderNz1arMp05ut1zHNitVmU3HPV6uY78tWqzA89Xq5g25utVkB5uq1yvzdbmuYbnq9XjIo789NaisTTMe2nNTVorH3783Xq4PPHGNdTzUV6m+arkfRdBxwCtU3sSdTy9VrCe/PVquIHN16uQU9zpz1erkLc3Xq5DVtqjU6ADxPPV6gU61epDon6eqE1HVXHYqOsKFosNgHn181uwSmQ7kBP70hUDvfmpr1U09avxSOsmfWmwTovRLkvDGuvzRK1GJuO1/OI8qnuPCNSf9bmzVZqt/E5sWzBiUuO5jq58Qrqg7paiqmaWVyTf3pJCSfv5XZXq4rToLKPyH3c3Xqnx0p+12tz1bqcsAGn6gc9XqmQwliPD4/r7eardOaU63s3hzVbqSsQK2AsRz1eqO6DcAvf4/Hnq9WeFbc3Xq5MApN9fo5utV09rnw0/jzdeqGFAuV+jX8uerVSUDMn9I56vVl7KAe3NVuui7XHu/l+tuerdde9ow56tVz8gkhjpYaD283W66aG53EfHT+jnq1XDYAdwHj2/bbnq9XIqbBb3+i/7ebr1YfLBPu+PNVum2pXS17a/fbXm61WI3VQp00vz1erg66qE0Fvu56vVIiVvL8NDz1erzkEG3ceP189XqzRwhY0DHU3N/wCNvjzVbpuKe8Trcnx783Wqe8MwPGcTutJTuy+LHQD/AII6caKgKuEk0vsMyAE2z4nL5jd9idh9J4lU70U+G+mhEoqOGhg8mmiSIHW4X3vgd3fiYmafAioFWICxG/cT+p56vVhiMca2KbmINj4W5utV4uT9ofd8Oer1chIgNnAS/PVuotTmnBMMX9O+9+9rX7fDxvzUV6kfXdSlVGmp49qju72VQOeivUA2ceveHUkTRw1HzU5NhFDoo/4k48OK0MlVJ1OhNF4xLqnnbMtSKDCrxNL7qw0yF5GJ8BYFiT8OLg0lGJpEXVK2VIr+jmecOoY8xdR5Ict0k7FVkxSYLO5ABOylXdOdD4qOXDo2Jx8q0WztVh50hK7FenGAFocMgqMwTg6TTH5Wl+BWJbyv9ZA48ApW3Ck5KU9dJrEupGc6yiOE0lSMNoj3p6FBAhHsZk99/wDgieOBAFNlwmkEEN9/ie5Op+868epqs4ilHPVusiwE9rnm69WQUjMbnQ/Dnq1UuOg9ov8AHnpr1To6Kynd3HhzU1upa06JpzVarMig/wAOer1ZhGuhPt56t1yOyO5H6/Dnq9XETG2lx9HPV6uoo1DCRwLG9gxtz1erPT4bLXOXgUlbjUiwH39+aJitgUpKfLp/5GH+ocbK6vpp/psJp4QPLQX9tuNlRNORT3Bhsriyrp9HKVunWLA5XFwObr1ZEwilkDRrIGlX90G9vptz1erlS5LxbEXKiBkU9i/9A5vZWqXmB9JpHe2ISM6m2i+6Py5qvUO+AZWwnB4TFRQpEG1O0AE27anU83VaVYp6NdW0J+vmq1XI+Tayg256vVxPlg3e2ns5uvVi2q3YW7c9Xq8UZha2luer1Fs9TWT5sY6ftj3m7P5PJ5xTv5ivZG18NunH0HGqKE05dCeklZkfDqjE8TmjnmxOOB08q+1I9u8A37trza1TXgIowC4coNib2F++nGZq9ZEw4FjtW97fH6+emvUx47j2Vst05qMfroKRVtfzHG7/AJBFzf2c3W4oC8x+o/ImF0rSYDDLiTbigIHlpcC97nUj6uWr0UCON+ovO+JQI+FRw0EUrSCyLucAWt77fT4cvWqCrGMexLGmSrxmdp9Gu8rs2ob/AA3tz1bNJnEqvDwyRyQiSyCxDMo8dQPYOXFVNc5/5a8kdT5Pv2UkiQ9gBb8+erVN+ZgDjEre3afb3UcumvGmVFu1ubrVT41AIF+Vq1OEUe4Cwt/bylbrM0RIPtFx/fzVeryx3789W4rvytNdDb49uardYniAN256txXW0Dnq3XMk7bDmq3WVVIOuhHjzVWqbEBYf3cpVhTvh+E4jiD+XQU8kzHttUnjZUE7acCSdlL+h6XZmqwoqgkG+x95rm30DiUvpFK026jQo5b6LfMMI4op8QlH7kaEDTv8AZueJDcTS1NtFDPlb0+5iqal7UcOGbQC8lUyoVB7fb17caLhNPBmOql7VZE6Q5OjEudszrUygm8NEu+xHhu7a8oElXVT0pTtxoBfUFn/prWdPDgHT3Cp4C88ZetnJuyqD7gHYX4YMNwqaLrp7UmAKJ7m7DqvBpo6atiWKKphikQIwYKCo0uPG+pHDlJmg8sadtMEMoXDmkdxIzLtDDuANSPr47TXCoeHtA9OYxta/dGNm+rwPPGtJpRUFVjFOBHSytGB22udB9XE6gDSgEjZTrE1UrmWoneVzqdzk/SbdhykVeSawS+ZK3mKpNtD7PpsOWqlSYaStI8yS0YbsSf2fHnq1TrDSUUJ3VcjEAfZXTXw789XqdYa7DoWWOmiViLG597t4E81WqntmOpnhsSANR9IHawGnPVusr5glbYxYnaP+I3v3+nmq3UePE3kBFxrqdTb6hzVWqPLiJkYWYkjX+znq3TnBUkRiW2oFlvfW/NVaoEj/ADTmYEjXsB489ValwQ7F8wgDQ2u3b+znq3WWOojj3SFlBI0BGl/HX6OercVEkxCRkJLEAnwPhytXioIqmaQjsbWIvys1aK5oY0uQNddP4/dz1bqKHUk3FgBr/ZzVbrirXvYnS5/ZzVbpbZDxutyznHDccoZGjmpaqneNlaxDCRSO/ce0HTiV5OtJFKWlaFA0fL1ZZ3yzjHUtsLwySKGppUjYiR94E0gEzEsl9oVjYDgStLdTaTNCm5fS4RFHTpqmPF/TPg0eNyPLieKYhhlPJNVkeXIHdEggQ+Krq3bsNe/AABFyY2AHZQ5UZtxPVS2rs90lP1pxzGsVo5hBh8ctJTrHEGRGhjEUQSNf3d4OuvGLlrUmB005ar0nHoquT1p1GI5zzBgc9PR1C0dHRLGa+qjaOISO5aS5I8D4cGuSwygiRM7BQXzcl1QMYAbTVf0aIkrICG2MRuHY20uvwPhyRk1Hi6kKR93HqTVmAJ5utVkVfHnq1XPbz1eiura83Wq756vV1z1ar3PVusyG45qvVnUe3mqtXezmq9WJ47683XqwhfZz1bpT5Wh8zFkUaGxseF9wYTS+3EqqxvIPk/J0kCggrtBbtp3ubcjN3jUns7BRm5qnCEpKGrxB7rGwIVm29rMAT4C/CrGjqo3qJWeLFsNmrd7/ADUaSsSAdbW1I7kCw4vsztoru9go0PpAosUfpDjEddL5UM1cwlPuhmTyGWMQtYsrs/e3cd9OOXJ8Qii1sVr+9ZcPhos21NPAbqs8wB9tnIPJKtVakigDdDSo0CsqjhrRRWIKO/N1qsqrfU89W6yWHPV6ujz1aNYiCO/N16uNvbz1aivBeer1cwvPV6a9tsOer01x56rVxPPVWuJHPVqsRA5urViYc3WqwMv3c9WqitGb8tXqwNCD35atU0VES3JHN1qmieIWtz1WpqlW2ns5qvVCf3Rfnq9UN/ek2nT4c9XqjbTc3Nxrbm61UmBdrXvYe3nqtXPcu8A9h4jXXnq3XDcRLcfVy1ari0TBh+97wP56c2K1S8pKEsQALX/X9Twz00i1VOlohHZyOx1A/aOa01uaj/yy4bZ76m+vbmtNemm2bDHAuRbTUaX5Qprc1j+WVr3A1Hf+PKRVpqD8sRJ5gBsNxv7eUitzUY0zEjcO3hblYr1RvIfzCY7DTnordZfl2dAg7g9uar1ZJadlhuAbn9e/PVqs+CR7Jhca3v8Ar8ObFaNCY0LfJ7lFrdreI9n08cpqsLqHkja93fQA+A5qvU4UMKxzGGxN7nvpz0VqaU9DhzQSbgCy7badh7OOgU2TQmZSww1EvkSoSp26Hw1OvgNOLW0zSRaooYsMy44lWOSMARm7XPc37WHfhmhvGixa6FqmwhIt8w2gPYDadFIFtbfHh8hMUSrVQpZaol8pqhUvIjmxPftbQDuPHhq3RM6aFXAqVJqV3VRo2pI7/EcMknCipW2lfTUzBDOoNuzfA+HKk1cChQwah8yj2sQSVO4mw7+GvhfitOykittLjCKGFVSWodQ632i17Xt/DjwpIqlHR1JUs0CmwABINr3NrG+vPU1SpiWqM/y+JXiSUaqToT8be3jCqsKywZeaPzJ6mZUW5I1vu+i3biNQpUMK5V9HQJFIZI1kMYXafDcR29l/ZxEoUpSaDjE/lhGI4Itra3JP1g/TwrXRs3SRmqdknlFvduLi2l7fs4UqNHKRWKdg12AuANdeIlGlqRTe0ShgLWuL/wBHC5VL00JfSrJZz5najwB0ZojulmEY97yohvkt/wACOEV273SZFHtq13qoNWY4N1Ekr8s0+Q6OCkhwDDqmSejSGmRHZnAXe8w95gB2HYEnx4Axcl5MYRM0NiwGzPGI5FLyaDEkpKWOuhjoV8xleod7b1ZtGde4jQabgPp40o1cCl5l3M+BNGuCZhxKMLC7fLmKHfHOt7Bi4sShOi3APLJdGwmqKbO0UKlHieVqWKkpIkliq1LGSdm/QvG32ViitdNp7m5ueOSBTIBNHT6W4thcFAtLu3u5Vi1tbL2APx4YtKApIsUdTKdVE0aNu9nDdNF6qEKT7V+PU1UVhY89W6489WqzKLDnq3WDER/oR5414UBecK7EIaCWgp5mWGWxeMHQ/TwpcJgiliaI9n7LT11V5NIDJKN9kXUtc38NeAdxFCBtVEq6hYDVNWXjiVpL3badLLoSwP58L3BRik0CmPYDUpsqJ5ooopQXjAkupANmBGrKfge/C0mlyaCDGq2DDMRIidJ4VsQADbS+gPf48qRqEUqQYpf5665YfmmpwjHo8rYPhy4Nh0dA0MEB8mpKKVNTUgkFpWvc/EdzxCzZaTE7Y2dXHzPGlynwOvEnHhPAdQ4VUrjtWMRzTVYhEqqtRPKxVRoASTYewDk9WqdCQOqomula1k1EKAT+72FiP6eCNug25XJgZKv3x7wI04doFE6ql0xhhjUttdxIw22LaH6O1jw5aoqcocstyvh9ArUEgQ7lLXsvve1b63PbgrZwoJPYmhJxSZxhyTNGogKuAjN7272MPp+/h8KJKEXKVIHipq15yC+xQojNtfaT3+PF6BNIFmKNTlTLEaeY7IJHG3vJrY6t7o093txYcKYSJoRYabCJqUziJSWuQm7cfd0Ladvo5Wr4V1R4pM1VGhjKiEMqPEqrZe+v0D2680RXtVL+SmxCRhULUBEI/wAoB7xVvBifu043VjTfiuFNADJuEQ2+8+4ndoBrfWwHNVugZx7DKYLNWYtUrIJIv0alT7xB90G/blqZoIY8Qq8CxBI8NnWJCDvB2qliOxbW1+brVAzj0mI0dXXVmHzbZZXb9K0rM4B1ZY17hW7W8eJjhT4FIDMFZiiYIXpE81JhsMcEYW9rEBz8PHidzZShvbQOYvS4nUUKS11okBks7PvPgdir+6B7fHhSoUcoIoMM00MtQYlDea58tDtXaArC6g+08LXEzRm2YoLJofLmaI+7qRoNdPhwtIijIGawTxOVPl3AkFrgWGnib+PGyKdBpOV8K0sTThToLO9ze/wA0uOJlCKVpM0lawwxusszBmZlOxgSTcEBrntYcSmlYpnzTiRp4VgiUSuxG91SxY20X2e7xIulSKDiqp5YIi9UrK0Q3BO+n+tY2Hx4iOFLBWKjMpp2WdPs327B2He/wA5Wr1C8ujnpQARYEk3Y39t+UNXFNkkwN5FAIa257d/o7dvz4waepP1E43oqWIbXtdvo40acpqc1CzPNcALcFTYAff7eUq1RHgnq4A0szKosQupAP0/Rz1bqaaVRZY9rgkAH9ddfZzVeqXTU8ywNWnaqLdQWFxqfYOer1T5o1YJHPtAlAuwGh+rw9l+erdZFjWOMKhXQkDS5Wxt9/s56vV//1rUgRwDULa5r35utVmX2c3Xqyry1VrOvLVo1nXm6rWde/L1WpKc3WjUhO3LVWpKduWqtSktflqrUlO/LVWpSctWqkr4csKqalL35aq1JTlqrUlO3LVWpC9uWqtSR25sVqs69ubqtZh25aq1IXtzderIvflqoazc9W6yL25uqmuXN1qsqnmzWzXPmq1Xuer1e5sGtV3y9er3PV6vc9Xq9z1er3PV6uQb28rFViuXNVqux35uvVz5cVesi8dFUNZ0HL02amRgX7c3VKlquumnLVSpsY015utVPhC9+bqtTlGl/by1arOAO97c3WqkoB9/PV6psfN1qsoF+/bnq1WNhfnq9WJl789W6ivpzVbqHKunNVuopAJtzVeqBU2tpz1bpu26crW6aqnUEW56rCmeS+3lacpslWw5Q05TROL8aNXpnnAsTxur0wVI7Hxvxs1cU1TC5vxo1cUwVi/pmPGDT4ponC+HGTTwpplUa3+rjJp0U0zDvxg0+KbZVtcgcYNPCoDqLm/GTTwqOQPu43V6iuLcbNOiojC+luMmnK4fr8ONGr139PGjTlcdt+NGriure3jJq9eK20PGqtXErrylXrrbytbrINDzVerMBprytbrmo105qt1lXTQ81XqygXIHK1usqacrVq5W9nNV6vFeVrdeVear1ZNOer1dEeJ56vV0B93PV6uQHPV6s3hblq1XE681Xq489W65WPPVqutLc1W6489Xq65qvV1bw56vV3zVbrvm69Xuar1e5uvV7nq9XduerVdnnq9XHnq3XRGluVr1etz1ervm69XVuerVcGXnq9WApfty1erCysOerVYStu/N16o9TTU9XEaerjWWM91dQw+48ulRQZBg1VSQcDQa4x0twOtvJhbNROfAe/H/yCTcD6DwQtZktGCvF7j7aKl2aVfbh8KCfGch5mwfdI0HzMQ/3SC7fWV+0Pu4JWr5t3CYPQcP0ooXbLb4T5Uh2YElfEdx4j6Rw2pAK4E89WjWEm556rVwPPVSsZNzzVXrgeWqpriTbla9WPm6vXR56tVx541SuuUr1dE25ut1wJvy1Wr3PVuuuaNer3KV6vc9Xq6vz1arvnq3Xuar1dcrW69zVerrnq9XidOaNbrhfx5qrV1z1brgRyteqdhWMYtgNV87g1Q9NL4lDa/wZezD6eNqSF4HGnEqKcRQ3Zf60RTstNmyERm1vPgW4J9rx9x/wP3cKF2v9H2GjNFz/AEvbQy0WIUOKUwrcMnSeFuzxsCPoPiD9PCpQKTBoyBCsRWaMkML81W6m7ye2nw47VaiSi5BGhPN1qmiUbTr3Pt5utV0dFAHbTlq1UKVbX2j4ctWqaZgBcjlq1TZOvgDa/wCvfl6pTVIjFtdL9+bqtRHXQkHlq1URrnU9h9Xx5uvV4WaTXt8OWr1SWJ2+6dB7ObqtRJCxtbXwPw+I+HN16sEyQVMLQzqJIz4EXH58uDFVImkLW5WkpJGq8vz+SfGJhuRvhxUFztpOURsptjxNqeRaPGIjSTHtuN42+KP2+o8c0ziMapPTToNL38D+pHKVY1hLWUknU8tWq63Huebqtd776Hx+v6ubrVcWcagDvzdarAZPAX/Xw5atVw8wjUG1vDnq9WdKwLo/f281FerK1QPDUHmor1YHmPgbc3W6xFx7bn4fnzdarG05FyT7eer1RnmYgg83XqjmUk356vUnMwTAUrMPAe3jiNtNKos2Mt5udaJJPd8iSliBNgoWpEgYX7Em+g8eAu+MuGhpYiGxS5wOnYZcwPcrb4qcxNu7gwyGO1vZpwQZYqWyOuiHMhCx5UNuHQj5cX9g/s4aGisU6pCqtbQHlatUnYANPv56vVkBbx/hz1er1/8AF42tzVbrsyAX8AdOar1cPPHfx+jnq3WIyk32/H9fhytbr26+vPV6uTPt08eardcA7Wtz1eriX8bc1Xq5BiTbwt+v1c9Xq4r5kjBVBI7nTw/Zz1VJqRt2dxzVeFci5DaDvzVWrreLXU81W67aYW1P3c1Vq4eb7v081XqxmQ9/H+znq9XYcfZHNV6uIIIv3+v9deVrdeDADX6eardZN1h8earddlwy/t5qvUF/VzKmE52yVU4HjCsYpLEMh2srDsyHwI/s42pAXtp5CygyKRvR7o7h2VcgLm+lxGr8zCUpAkRkLeYZ5JI3MoNxsG0WA7HgJQe9f0npocLUW2dQ6KHoSDywDrpwcUBK7D6X+rXm61XMMB28eer1dGTaNv6/X8Oer1cQ+munt5qvV3uudPr56vVzG3d+v5c9Xq5qdxF/1+HNV6pSe32c9W6zIB4d+ardc92gJsTzVbrxYleardYJH1sPHt/fz1aqLv8AZrz1erASWvpf8uerdZFQ7ibXOn5fs56t1LRANdPv5qt1yL7de3t5qrVFknC2IsTryhq01HNXITpxginQam00sjMDrcnvxGoUrSalVcs8sRjj0J4gUKWA0H+NYdWRwFUJ9+wvfieaWpNInGqrE8FphheHuPJqgqzK8aPfadwsWBKm/itvZyoQFbae1RTFleiOH4sy1JEMzsHgmY22vqSutxZr6ew8dMcK9Jqx309eqLP/AEWilwjDX2QVHlieBkDo2w3Vtp7NbTcCDYkajiq0vV2mAxHQflRPd2KLnxbDR6MW/EJkxbA5cPwmhpsNlqozGZ0Mkkq3G19m8BFZuwNjbw4IlZwI8KTPXQfTlKpxIiiVZiz/AIrWYQ0dRPMmGLO1TBT3PlCoKhTKqn/dNgAJ9nAc6+opIOyZ9emhY0ylBEDhE8YoCJ8wSZgzj/WGtr5cQxCtmMjktulaRms8rnwPx4FFq1GaFKU6RFIXBquuwyethrFmEMcrDUoqizEXeQn3/pUacQbDRhEip+Lv81h8UkSuilmdNzbrq2hII/duNPbwdWOAoFXmJpHSxzBhtN78E4oPGuK+aG2nxvxym6mxhzcHXmjWxUxZvLBPGTTorj8y0jWXicinwahY2HkoivfTielIpM9GciUvUfqdTZXxKby6NmLVAEyxTNEoJfyC4szD2d/ZxDeOllEjbRpaoDioNOPqAyDLlL5B8u0j02F04mEayM7SHexCsQ4BC2uxNtSe9uANq4LhOr20Oe5CBhRNMvnEMPrq2NYnElYbLp2U/aI+he3DhShSJKaT2KYbX4Zj1MsiFY454ZfH7O4kMPbbx48lYUMKZUgpNH2wiqlqYkpqay08djFGgAUbhuJA9p4cNJCRhQXfJJxpU/MbLR9+LBReamQ0wKh30HHBTVSiyp248KaNcDPxWmkxrkk7E3PFIpg1PjkYnl61UlW8DzVarJvHj483XqkLJfmq9Xrgd9fDm61UeRb625aq1F962nt5atVxLheer1cfM+PPVqoeeKxMNyNEZIpJfmp2ltDSid9kQ2sVB7d+AzMlalAdFDbLEwJqr7Dq2Kn9RuApUQf5GtljYxQSQOqg7oRJD2YWNtPr04YWo8I9KT3ZxPrVsKy7xcix72PBHQQrKH2jTvzVersOG17c3Xq4FjfTmq3XA38fDm69XQJub89XqyCS3b7+er1eLdxfnq1Xi2ovrzdersPpb8+er1Zkmv2PNV6s3mrqT4c9XqyCQ/dz1brmJOxPj4e3nq9XNpDz1brl54BPjzVerIs5te9+ardc/OI7nmq3Xfme36+aq1d3t42vzVerwcjvpzderkZQSBz1arIsp7djzderIkttO/089Xqy7wNRrz1ermH9vfmq3XPzAPHtz1arvdcc9Xq5bt3Y9+er1cr/ABvz1eoLuscJbptiwgIV2gIBPb6T4W4X3P20ZWn31RaKypos94JNNNUEGthHyxmiOquDtO3urWuD3t7eMN7KMXdtbBUE2+JJALh1VvvF+G4oOGs4kJ0PPVqsok8e3w56t1k3a256tVzVwBr4c9Xq57jbTnq9XLzdp783Wqyq4Y62NuerdZA3ex/X2c1Xq5rIQbHnq9WVZBzVerIG05qvVl33F/Hmq3Xtw7jx56t1k8wjXw5qt14sLaHnq9XQfwHNV6sm7/FytbqDV4jFGNqm57cpNOCmJ5Wc75D341TldB/Hx5Wt1kVj3HYnmqtXJ6mGGMzSkKAL89E16kXimOSVjGKG6oPz4oCYqhNNdFSVNbN5FKu5tNxOgUe1j/Adzy5qtL/D8Np6CmPl+9IdGktqbfHwHw7coatU+NwHv+v089W6cy5CEj2fqOer1R5JSFAP0fqebrVJ+um2so7XNzzdeqDNIAT4H9e/PVqpMLCx+rT6uerVO0DjbYnX4Hmq3TnFIAB8P481W6yTv+h93Tsfjrz1erDHLYqSear1TRNtaxOpH3c3Xq5h2mkCIpuDrp2Hx5dKSvAU2pQTianxU4j95zuYm9+HDbIRjtNFS3SvqFZtwGnFNJa9uHPV6uwQebr1cw1ubrVZQb89XqyK3N1qswPPVuso5uq1mU356vGsikePLV6s1+arVcwbcttr1ZQeer1cwbHlqrWQMOer1cr83NbrxkA8eerUVwMpPbmq3FcASTrzdert5kTueeivVEkqWbRdBy9Vmohflq1WFnXx5uvVhaUeHN16sZk8Rz1aroOx7Dm61WaOOWVgiKSW0AHcn4c9W6L11u9VHQf08wNH1Jx2NcRC3TC6O1RXN7AYUNoh8ZCtuemvVTP11/E+619STNgHR6H+pOEPuUzxOJcSlQ6e9UkbYbjuIgD/AK3LAdNUmq6Ghqq+tlxPE5pKmpnYvLNNI0kjsdSzyOSzk+0nltlVp6p6ayhVAF/1HKVanGOlBsHtpfXla3UtaZV789W4qTHAW7aA/wAeerdOEdOoINiTzVbqZHCRYdrc9W6zbdul/bex8e3PV6uYABuF9g+B56tVFkVfHuO4+j489Wqzx/ZBU3/Xx5ut15720Gl7ac9Wqwuh3Ajx8TzdaqNZVYi+vN16pKE7dRp2156vVxJJXTXTx56vVzALi5/X6earddqlm8SPA/t5uvVIFlB0vz1erDcX3EH6bc9Xq4gr2A7af089Xq7ksU3E3v8Ar4c9XqjEhrG2g56t1Hl277+GvPVqsLKGIUH4a89XqxMff2kWI/v156vVJEboot2Jtz1bqVTYfW1LhadfeBFtq3+/w5UmK8BSjocqsTuxCXy1/wAA99zf4Dt9/GS50U6EUpaDB8Ew9w4hLsP35Re/0L2HGComnAAKUTY1TQLtN3P+E6D6AO3GYp2ajnHayZisACDsAB+XNRXprg1TNICs0u4/4fj9XPVusscsQB3KAT7Tz1erqpqnUGQ6KL630+jXm61SLxPN0UD+VG6k2/d5qrgUi8YzQsVIZ6ifZHYlnZggt9J5UAmtmBRZs2daMHwuFo8AlFdWMbCwOwH/ABFvH6Bw1QwTtwovW+E7MaiUGROpXUPB0zbmbEKbCsHkuRV19UsEHsIjjB3Pb4DjhUlswBJpiC5iTFNzT+nTJCsJpq/OtclrJTj5Ggv43le8zj6AOX/aL6qpKEddJ+t9Q2eaVvI6eRUmUKZNVTCYAkw8AWq5N0zH43HHAwP4sfOmy8eGFAjW1eI4vXSYnic8tTUzEtJNM7SSMSbks7kknisADZSUmaiMjMNT8eWqte8pmsFHcc9XqlRUfgfDnq9U5KHxA789W4qSKJLAv+XPV6s6wxIdNOer1cxZTe3PV6uuxv2t7Oer1dF1HPV6uInbtGL356vVmjjnfsPo56vU5x4PVzKG29/q5WQKtE08wZeLEGdrAeCj9vKFdW00+0uB0kLb0iBb/E2p43qJq4EU/wAGFzSaIvKVan+ly67+/Jovif7Tpz1epQ0eE4cj+Un6Rx7But9J+zz1epT0eAzVBtDEBr3bX8u3PVqn6lyDHJULVV88s23UJoqD4bV78tVZpXUGV8IoUEdNCiAdgFHPV6lDDRwobKn9vNVqp6xOCNNB7OerdZ2SW1ibEduer1cvJlY2JPNV6siUzqo3eHbnq9WZKVgQL2+kflz1eqSAqANpf2/r356vVzElvet2Go5uvUhOpmHNjXTjHcMABMtFPb6VXcLX+jlhtrxoP8i9XMlUnTbBajFq9BULQoZIUu8g8pbNdR2Nh48sRjWhSMxL1TYZKZ4ss4dI4jjaRZqg7RoRayLr4+J5oiKsBNBHU9auombFrBVYj5EKoGRKZRGFF9bnufr5RVPJFBOuJ4lU4NU11Y6zP5sVzKoYkEG51/LluNbnCokdWj4WpmjjIZyfsAAHb+3l+NU4VGevjiwynaKGMgvL3B+AJGvjy9Vmo1XiOymp2ipFYN5l11I+19Pjy1UJrDVV9LtjknoY2LRXsSwsbkW783Wq4VtTS+5EKdQPLU2Dkdx+zm61WLMCscULt7pZIj3v+4ObFeNNKQk3vcW5atU74bQTV9UlJTIZJJGACKLkn2DlFGKuBNGwyd0Kw6KhoK7Nrss+IlWiiVSPKG62yU9g7fdbgecu8fDwo7btcJVxowGPel2PDafHlgolpKjAoIJId5DJOZBuKxEfaexGh7C/ECb6Y66XmzieqiaVeWcIUQV4hYRzMIiBewc8PQ4aJy2Ka82ZNOELHXUdhFK5iEbG7iQC5FvYR246hzVTS29NIGopKilk8qojZGsDZgQbe3XiiZpiIrhBQ1NXJ5VLG0jE6BVJ/hzxMVsAml5hfSvOOJC8lMKZWHeZgv1W78SqfSmlqbdauFCBhPRKNmHztYZnPdIEvb2jcf6OI1XXQKWps+k0YHKXpvxCvUSYTgrEaXmqTYWB1J32GnECrhRoxTapFDunRbKuV4Yzm7MNJAOzQUlpGHwJXT+jiYkmlYQBSrwPOvRnItLVUmXMpNmSqmCiGprg1oiDqUjXT3hpr9XGFtlfGKUIeS3/AAz51yzv6k+smZKOCmgpsKyrSQxiNPl6eKFtgG277QXY29vPMsJb2SaaeuFOdA8qJ7mjNuFyyvLmbHKjEXsdI22KWv7Sb24cpBOyiNSgNtBFW5/wal3DCKKO7dnl/SMLfFtB93FQbpKXOigvzrnHF8yYb8pXTM8UZuqdlGltANOLG06aQOr1CktU1IrqSJapi9lXS/bTijZSU41Bp6FNjwRi+4Er/wAS8L/A8vqpvTTxFliRFT5qIxyBQW3WA17W+B5Urq4bp8joaSjQRs23QXtbX6TxuZp2Irg09Ci+XELn2n7h9/N1WoUuKyLGEjAAH3nm6rUJ6qoZz5jEka9vv5utVxWZ94d27/Xpf+PPVqpkcwWy9lGuun8Oer1ZzU2AA7fAfw56vV0lS8jWI0v38fv5qt1Pi2X3N9fK1cU5RIjWa9z4L+vhzVWqUKiO21g25B4DS4+PK1auMtZcAGyKNLW+7m69FR/NdiIixAPt/aPHmq3FelLj7Fh+v8OardY3RA4R2uw1YX9v0c1Vq6Dql76/Dtr8ear1SUmj2jdfx7D+PPVuuLbC9wN1tPG2njytbrG0o3sQBp4Dmq3WSnrZaKriq4LboHSRdy3XcrBhceIJGo9nNETVgYo9XTnpxkL1EYpnPqTR0VTgMOHU9NXmGKQSL8x2qokLD3YnJ3RoNV7X4TXD3cQOnCjFhrXj0VaPjXp0rM49McvYll/H6fGZMCgpKtYsPm/SUkzxqHhenOvnIpIRm0HIeXcflVqJGCqldtAu0BPEVw6bZfw/CMxGCmjxDHcRBCTRUbG0Y3HcZ52s0k4F9BoOElzcF0cAOvnZR8yyGuk0vOumVMCxjpRi9Jm/DEosBWF3EJdjPHIoukgQs4LFgLi4NteNZa6pLydJxn0r16hKmjqGEVraS08UTsgXYQ7gre9tdNeZOJ2VjuvbXgoGvHaZrKLc3VayC3jz1brJoe3NVquwo5uvV0UHPV6utg56tV4IBz1ermOer1SFF+aq1ZQvNVuuiotzVeqMUAPPV6hF6ZYbRYnmqnpq1yiMwBA7kHQ2J7cKrwkIJFGtmJWAa2VehPQj0i5cyplHMuf56FJpcTwh6xsRxZSGpZJafzonp1cWURs5Y2uFvc6cxyvbm4WpSUzsMQONT2wy02kHD1oyVJ1O9EmRIsBkoo8ErJ6GkqYquJcPNWsswxmu8rfdLMwomi2m/wBnZ4DhMLa5c6R69QpYHkJmSOqqjuqONxYD1rwDOmJ0M1blygrVqjS+YivNT7LeWsb2QG97A6acl60H7PTxjGgFeE69XCcKAqTp16hM24FV5y6Z4nNR4U9bIhRMSMTeYwLoDGp7qgsW7ad+HQcQgwr4URFtasUmiP8AU6NoZaWGp/3pQOJyW3EvfUlvG5vrwa28acKBdxIVjQNSd78MaLq6RfE89XqzBSeer1eII789Xq4Hm6qa4bdebr1d7fbz1ermBzVbrx56tVjJA5utVwvfnqtXRvzVaNcSObrVcSNNObrdY2Gluer1Yihtfm61WAqL66k8tWqwkam9u/N16mqoju2nLVqmypp2K2APPVumSSnfcSR35Wt1Cema5B0t356vVC8naSfq0783XqgMCCSP1/v5utVyUkA2Pb+PN1uuwx27ideerddkgy+21ubr1ZQVDop/xL/HlhWjQ4x4WfLuBbUEfX48EJRRMFU5/wArRiPMB3Ea/qO/Kaac1VjbB5Ym2EbV73Hj9fieUKa2DNQXw6IAoym9ib+P1cpFbmm6OgZmJIvGB+tvDlNNbmmqbDWd2uCP4fDtxspq01Aq6IwsqsNba6coRVwab1oJGN1Fr8birTXP5NjLtAvb9v8AbysVua41lDIsez/Dc9v2c1FemsOG05Eut9bff7OeFeNCbTwmGlWOUaNZb3/U8dik5p0looHCWG29gCPZ/fzcVWam0WH2mPmDX4eHx5sCqk0t8Lw0uxLjUWNh4272HFKU0nUqhXytHLLWsixBBawbabWI10Pw4YtikCzQsYVTyLKINlwCSWB7+wW+PDRAovWaX2HZfq6SFpJpAT7o7i2rXsPbw0SmKKlKmhJy2qU8TFiAWY9h8ew9nDBuixyhWwiJlpytyDcm319uLxsouO2nwVISyt7DbXS4F781VqErJ1bM1IjEI5BO4MB4ajdfwPFSThSNYoRMKC1VXC1RYRxobqFva57X4oFJFUqUhpGR3Ik98aFRoAvYX8SO/wAOOUnpT0tXBVVYimjaQIAraajS1x8fjxkirinqvwOvSkedYmaNr+6v2gAO44mUKeBpJVCtJTeXTRvGoVWLuSdOxI+B4XqFLE0mJsM83C3nDBCPs31uQe3C1aaNEKxpEvTzGMyMu4hrE27H4cJVCj1JpsqaaSNj3va9jwuWKXoNY0CmEBz7xvpxCqliaNp6SZ+lEPU2gm6u1E8OAianFaKa/mSQeYC8YC6kN2I8RfgHzXSQAudPGNvPT1UNsrmTp+6MJ2VY96s85dCsaz1iVf0KoAuE1k9L5VUiGmhQJT7HgipmUMBvs2+w1BFuRilTbKiGjKSZG3Dqx6KHGha0gubRt66LvirJib01Ma7z1gXa8sZYFwQNyMTqR9PDFTveADopOEaKUWCYVhMWI7kkYWtbcbn7/p7c2AK1Jo0mV1w5o6Y1czyxrtVdfYTp7Rqe318MkRRevA0eHpVW4BLUrO15JA20hhYHb4G3t4atkTSBwGj15exShqSJYowg0AUeA9nDxJotIoS2bzEDr2Ivx+mawEMe/NV6vBLePPV6sgFzz1eqFi7iOjsdLnmjhWxRZM/Yo0bSLHJYKCT/AEcD1wvSkxRk2Joh+cMy1UWJP8rM6PdlBiNnva9hr+fAMVwaECU4UVLM+Z6c4tKtZdbEBotxDXGh11sb6n28TqVS1KaL9mfG6EtKPP8AcX3b6Cw8BbvxErA0qFF+xzNmALo5uV7sl2ub+Pstx1ImlEUCfUvqKlNhbYJR+5LOCNLe4p8SPafC/BNY2pcVq4Cii7fDYjjRYPPMsgkPuEC/f8/jyT20xUeuKmnGaZwytETqOHDYopcNZph50kbqSSLX1tw5SKJ1GnTBw6VnlW9wuCTa9uHbAxopeMChzy7QPiFZFhct9DcHbrobgC/Yn2ngqZTqwoJvKjGhiqcJSHyQp3lN2/c97C2gJ9vD4CiMmhAyxib0VHHThLCOzEIoJNtSQT+duGLdF7lC/gE8tTAzioeGWWUB4mOjMwuACNb24vikM0M+Xk8gLBVxure8FexB18LeOvjxoilQpc4JTRQkVAhJcBtCdoFz3PiQR7eVNWFKieevq18mhijVVIKPfx7Hbf8AdHc8ZiNtOEk15qFUpRHWzhX+y/2SCQb6+wH4c1XqD7O1JSymSillp2kePenloGBNrKBc/u8sBNUJii6VmXsQxuqkwDCkKrT2kqGcqATp9Sgdxz0VQGg5xPK1JNViCat2s0qxu5cEBRf3SBrb4/Hvxkpp0GKCrOGFrQ4RNWqkoSOZol2MdmjEXQjXb7Db6eJ3BhSls40XrF6DycQhw4HyQxjPvSbrIRrb6de/ChQo5ScKTeb6enwPN0xiKSyRyQmFVfaoG24LW7t/DiZwaTSxs6hSHpcGhxeU1D1KrE28vZb7Te5uT7OI9GqluvTSXxak+TikipCWCm5+IvoSOw+NuJFpilSFTSLxWeYwPGqXdv3QbLr48Ll0YopKJHWzweS6p7yhGNgX9066fw4lIpYDSSzCaqBVip7FFACEA+6PG5bU6n6eI10rRSCxfDpIYYfNmZBck+zb7Cfj2txCRS0GouF4Yh8xjIwIBb7RAYW+zb2cbpys9RDFT0STbLhn94Dw+Gnc8oauKR8jSS7g5AUBrBRqR4D+7ic0+KYPloBEnkxgyA3Nz7O4sPZxo05XJVUEVMgUuxIFhob+0Hw+PK1apCOqxWBBN79rAe0WPfmq3XQlkqZXWMIW2kbRtFgR4e081W6jNLNRoKMMwWPWx+yPhz1erqnlna0Yb3NbAm+n1fx56vU+YfTNVViUkhPlHcdq27/Hx+HPV6v/17UQBfgGoXVkHx5utVmHNiq1lTlq1WdeWqprOnN1qpCWvy9VqQnN1o1JTty1VqQnblq1UpO/LVSpSd+WqtSU7ctVTUlew5YVo1KXm6rUlOXqtSE5uq1IXty9VNSV7c3WjWdO3N1Ws69uWqprMnNmvVlHflqrWYduerQrIp8ObrxrnzdVrkp5utisvfmq1XfPV6vc9Xq9zdarvlq9Xubr1e56vV7nq9Xuer1dqdbc1WjWUd+aFaFcuOCrVkHHKoakx38OXpo1OQA3I/hy1VqaoHc89VKmRgHt25utVOiAGi8vWqmp7B39nN1SswXTTnq9WaPnq9ThGCRry1arORpz1erGeerVY2FvDnq3UNwOardRJgOw5qt1FI15qvU31I7+HNVum822356t0z1C35qrU1Si47crTgpslHunlKcFM8vw40avTNOp7cbNWpkqRpccbNXFNcqd+NmnKT9WAZmI4wafFM0w4waeFNlQAQfAdvr40adFM8w004waeFNcoF+MGnxUKSx1v9PGTToqM6i2v5cbpwVDe69+NmnBUYrYfAcaNOVjtY6cZNOCurXvxo1evWuLnjRpyuP7OMmr1y/P9deNmrVx42atXh8OUq1cgBfmq9WUac1W65i/hzVbrIByterMAR35Wt1lUDla3WT4crW66IvzVersDmq3XenPV6vc9W64gc1WqyKLnm69WSw7ctWq4Ec1Xq6Gh156t1kA0056tV0QDpz1erHzVbrj481Xq9z1ervnq3Xuer1e56vV7nq1Xuerddgc9Wq5ntzVerjzderiearddDtz1ervm69Xuer1dEc1Wqxkc3Wq4EX5ut1hZBbnq1WFordubrVYmBHN16sGoNxzdapM41lTAMdBOJUys/8AxYvuuP8Agl1++/F7Vytn7T6bR7KSuMpc2igmxnpLVxXkwGpEo8I57K30BxofrA4JWszB+8R1jH3UULsiPtPtoK8TwrFMFl8nFqd6dvAsPdP0MPdP38EbbiXRKSDRUtBb2iKaydOO0zXDm6vXDnjTdcGPhzQqwrjzdWriebqhrrlK1XR56t1j5arV7nq3XXNGvV0Tytamur89VZr3PV6ur83Xq6vzVbrrdytWrrdz0Vuu93t5qt10Tz1brq/KVuur89Wprom3K16uBY89W6x35Wt1xJ56t1NwvGcVwOq+dweoenk8Shtf4MOxH08bUkLwNXSopxFDVl7rRG7rBmqHYdB58I0/4KPuPq+7hS5a8U+w0ZoueCqHWgxChxalWvwuZKiE/vxtcfQbag/TwtIKTBoxBCtlZJLE6m36/Hmq9TZMxDkEcvWqxn7Omh5atVElHdiex5atU1S6aH26cvVaaqi99ulvz+n2ctVaaZQ32b9/1+rm6rUaUsota/LVqobggGx/u5atV211783Wq5+8BYDv+p5avVEZmOo1v215utVjclSGt+v8eWrVRWkYNr3/AC+rl6pUWeGnrac09VGskbA3DC/9308uDFVImknU4NWYZ+kwl/OhvfyHPb2iNjqPoPFAUDt9tMFJGyoMFfDVExLuSUfajYWYfV4j4jlyIqoM1n3i3wsfHmq3WNpCvvHm61XRksLnm61Ud5QDqeWr1cGn2+72v+uvPVqsBnOoHLV6sa1EgF92nNVqs61Qc/E89Xq8ZCRcHnq9WJpCRuv356vVhdwRpz1ery3Ngi3I56vUx43TSz0uwdzoLa68ukxjVCJwoCcxUVLSSQVEiEeZitKvw/RWtf4gi/w4A3T3iyemaHbI0JAoVpqERYfTlR7sdXWKP+hjCTv28eHOUKwUPKibNE/afOl7Q6QKCLjgkNB4U4g3Gg5WrVkI111+nnq9XiwH189XqxlrjQ27c1Xqx3a5v/Dnq3WNuardY7jXsP6PhzVersEd2/X6RytbriXPYeHfnq9XlYAd/u56vV0zEG3NV6ui4Oo/v56vVkjrJ4EeKFygkADAeIBvY+0X156qlIO2vCpZjrqeVrcV2Zb6jmqtXFnufp781W64eNhzVerl5p27fj+uvPVuuy1u3PV6ulbQDwPK1uuQO6xPhzVbrokg35qt12ZCPAfTzVeriZN2v63+PNVumXMK78HnW17Am3t+vmtlb20qchLhIyp/U/FKcrDJBTS1rJMweJFZpI3Rzp7jEki3vE2AsL8isvlp0rT01JvchxsIV0U8Zoy8Mt4iKSKZaqmkRZIJ1IIkjbs2niOx+PJFt3u/TNR++13KopMkntfi6kVeL294fVzderGXUgjwPgeer1cAdx3H9vPVqs1zbvc81W6z6/SPj8OerdZlCnTw5qt1IU/vEa+3mq9WZbaePPVuvEjtzVergWtZb/n4c1XqxkX7+Phz1brFZm1vz1erIEXx1vz1ermhsOerdcA/s8R+v381W6wFmvp9HNVusIjZz2PKmt1JhpNNzcaNPCpSvFB7g04kUKUg1LpZo/tMdOIFClaTTZisyVLbYhfXjGmKfCqaFyctXOlRUi9uw+jjBNKAayf1NpqusWQrcJ8ONzhToVSkq6WegiplkkN49F/xBR2W/wDhHhxiKcmaMd0L68DoxHUyUWAYVieKVBPkV1dCJZKbcCp8uJw0baa6gEHUHw4aW9yWJhIJPE8KLn7cPwJIA4DjQJZmzhPjuJVxxCbfPLJJKSRYXc7mIUaC59luFTkkGaMUCCKCjKlXUT47Jh2Dv8uXIWapNtwAYFwhPbQd/u4EyaFMYUPlHlLAVy/HmJMOBqJKuEEuCwMTT+WzFewJX3u358tA20xqOygszbKcPzHWYYyGOOmkaFFtayJogsPhyQ7dICRFAh5RKjNMCSxyHQ8NhRaalxwKT7b8dFN1zeMLr2t35utU2yH3tPHx5Q1cVIpoezNp8eJlU+ms9XEJ4yg7niU0pFBLXxYvlTE4s04DK1PWUkiywyp9pHHZh4X42tIcGk7KWNqKDIpYUPVPPvVHPsdZm2ueuNXBVGZNij3EgYsqKBZV0vYeNzwnVaIQMBRym5WrGaBul695Fw7KlHTS5LilzFQxLT0tcJitLMvmFjJUU+hMhT3SVbXvYcDSrFRVM4UJBdgCIxo2HSDpt0s9R+HR5vzFPS5bxGCsWnahkqk8iXYolIgEjCTyypt/qk2F+JnLR1AlOzZhTybpGw9E1jx+syJNm6dOnyyLRIqxsJLW81Lowjt3TQWJ1Pfgtt0qQgBVAy5IUqRWBqExv8xLp4gcMwaKSK6NWqmw/X6uOimTXNXaT3uPimTWQRW7cVikxrIFVTroeKRTJrNvAtbjlN1IEoA08Dzdamuay6356vVIDjsTb9e/PV6uYcAWJ56tV0WBFvr5uvVi73B5atVHkU20+n4c9WqihmJ97nq9UDPlcmK5Phy5RfoK2V1gp285o98shJVFZezvYqfC3AdmLJB18KGeWugjT0UQPKWCZgpOuGAy4pTVkUNWjT04q4w8hiF9v6ZfBbGxbUgcVWpGHnwpm8Bx8qsiRtAQe/BNQRrmCSdD3tz1armpNwTz1erxYXtzdbrhc356vV0XIAHbnq9Xe7UEnm61XQf7/bz1eroyC2vPV6vFyD/Hnq9WQNuP9nPV6swfTnq9WQGw/h/dzVbr3mgLqbm3PV6vbyT31+jnq9XIP4nmq3WVHPbx5qt1l3hdR+fNVuuXm62156vV2JGJ15qtzUuKQEEHmq3WQot7rzdarqzDtrzderwvew7c1W6zIwH0fdz1erLvA15qvV2slvdHPV6uZcbQDrz1erkJL83Xq5rKLac9XqQPVhfN6cYwgBNqdyALX09l9L/TpxDcCUGl9qYWKouxQRRZrw+jkT3UqYiFYxeDg391b3v4XFvA8QtbKOXdtbANH5VVh9PNa2+KI+PioPDobKDBwNZGgddE115aq1gLBTt8fjz1ertZBz1ern5lxe/b9vPVqsokva556vVz3k9+er1chIAeer1ZkkBHPV6sgckfDnq9XNXB15qvVk823x56vVkE2t2/Lmq3XMS97c9Xq684c1W65iTS/NVuufmqo79uar1M9ViYN0h1+PGyacApmMrFtx1P38pTlZBLc37crW6ygi/08rVq6mraakjM87DTw54Ca9NIbEMUlr5LC6oNQPh8eKQmKbmaz4XhM2IEObpF/i9vwX+nmzXqESlpaejhFPToEQa6eP8AxL2n48pVqyi1mudBzVeqOrgPuv8AV+3nq3U0vZdzfTrz1eqLLIAvvezX289XqTtfNdlKnT2X5aq1EkkvoO4789XqlROCBc89WqcYXJFz93NVunWKUFfH6f281W65zyAxNrppzVeqKtQkaAmwHfla3TtTwyVDCUkrH8R7x+gHsPp4tQyVYnAe+kS3gnZT5EYohtQWHDYAJECiwkqxNZC9+3HKpXHmq9Xuer1cgdeWrVZAear1ZVOvN141mB5uvVlU356tVmVvbz1erIGtzderMDzdarIreHN16sgPPVquYYjm69XIP7eer1eMqjvz1erH59+3NzXq68y/PVuvNOE789WqwNPI+i6cvVaxWc9+WrVe2O3PV6ujEfHTm69WFxCn+UdR9Y5uvVCetw2P/KToPr5aDVawJi2EPKIYpfMduyopYn6ABfltJrUiiqdbfXf6aOgss2DZgxn+cY/GDbB8K2VFSG8BUSA+TTA/8eNu/wBXm9BrWoVT31v/ABJPUJ1gWfBMmSLknBJrr5OHOTVyJ4ieuYB9R3WMIPp5qK9NEDNG0s8lXVs000h3PI7FmcnuWZrkn4k8tsqtToYjbYg1/Lm69TzFS9vYBzU1unqGIWCqNNeN1anBKZgQX0+nXmqtUlIAO9tfHmq9UlYl23b42/bzVbrOikAC9vhz1brKsfu+73F/1+HPVqu9h7N3Pw8Oerdcwp22XX9e/N1qo8iKT75vb6uer1Zac6EKp0/v7c3Wq5sVI0F7c3WqwSqALnUnm69TcSLnwPN1qpMSXOt+/h/C/NVuspU7gDqR+vhz1erkAv0nTUnvz1erxNrM2uvPV6uchsmpvbx56vVhBAUke3TXnq3XQC2A8QOerVY3kWxC6+z+znq9UZSWaw8f1vz1ersxSGUpGpYn281XqytRMh8sglgCdDc6/wAeamrV0mGGNYzLcP3IAv46H6f4c1NepT0eGU6ncql201bt7RoONE1cCn2Msq7HJ2gE7UFvjxo1es8NW6sUpkAsdCe9uVq9drS19S2+om2D9dBzVbqQmEwoPeYtYXJJ/XQ8pNbipLU9Og907RoB+vjys1ao52j3oiAPG2n589W6Q2Y+oWTMqlhildGJO+xW3t9Fhf8APjqUFWymlLCaAjMfqGy3VqabA6SorKiS4VWYot/D3Rcn6hxWLc8TSYvjhRecW6kdRGrHkqN2HxxuybAm3awF9rbhuuAfHi4MpFJC8qkVX4zNjNNVVmZ6qecxRO8SBrqz/ug3+yNb9vhxSlITspMpRVtoKcGnqJS7xuVbdbQa6ewntxSqmBSiNLUVAAmZ5AvYyMzW9tgTYX+HGavUpcPPdjfnq3Fe+Tse/wCXPV6uxSAaD29uer1SEpAdQO3PV6KkLTBdTz1bipCIii4F7ac9W65ElRYc9WqwsTbtz1ergZB23W56tVwSoRj3vz1erryqqZrqNoPa/wCt+erVOtLgVTNZ9pN/E+6PvOvKkxVgJpR0mXVTWYj6FH8SeUK6cCaUlPhqJpGgHGpmrxFO8WGORdtPp0/jz0VunmDBT3Yfs/jz0VWn9MJSmjErRlu3h/TzcVqad6SmpxI4nYBFAKlAWJ+GtgObitTT5FBg0jXkh8w+G83t9XYc3WqUNItCoHlqLA9vAfVzVbpSwTIQFjIUc1XqeYQGIF7n289WqdI0A1/jzVbqYgAvci3NVqpQeFR73f2/r7eerdZhUQJqB+36TrzVers1kQW8Y/bz1broVDH7AsT2PPV6otTWU9LEZKudEUXJ3OF0+k89XqDPHusOTMCn+XXz62cEKVgiYrqbaubC3t56rRQO5j6/Zt/n64Hl7C0hhLAefKC5K3sxtooI5cV6IwoA2zz1DzPmRVx6uqHh3yqYzdI9tmAG1bDj2AqgxNBxlSuxZatqGBm8ry6j3QviEJ725YgVVJNT8rYtikz1MU8jMoppCNyjuLfDlFCnEE0r8jVUlXilTBXAyQiLcyhRqFYX+/txO5gKUt4mouJYxKKDEpaOJI0WWHYpQEKoJG0fRzYFeJpOJik8mFvJURRSbZ1FtgA1Q+zjsY01OFZoatZcGhlqYI9qzOpAXsCBqBfm61OFOPy8bUNPUNBHt3SptAN7ixvofZrzU1aKb8bmoKenpX+UR/Nja5JbSzHtY9uXGNNKwqLuw2doWnpA144r+8wsCSNPo5aqV7OFPHBj8kcIuiLGF+gKLc8kyKsrA0nkHvG4+HHapR4fSZ0oqMW+d6oV0tLBS0Rko4TU6qJZI7tLYG4Ma6i/e/Avf3GmEChHYsavGatK6NdNMWpKsr1daLEMGNRABUU9LeUKqGRNiro+9Oy6E8BLzoP24GhU22R92NDn1ZTIvTv001/UjD4oampwnz4o99y0q14MS1D7vs+UrBQPA6cSsy4sDp+VOuHSma1/cMarxtIqOggd4op/NVjoqrf2nuWPJHUoI20DkpK8BRhckUmTMMr1xjqFQzV7UrNLS08DqoaRha9RIwJ2j2LwrcdJwTRqhiMVVxz5heGdRscp8wSYCkQpIFpoowWEewMSpc6bmF7a/RzSHSgRNOqtwsyRUvCMjrSARPNT4enciJLt9Hucop2aUJZjqoQMAyLQ4nMsWFUVXic5cAkqVQ+wC3t4lU8E7SBSkMlWwE0Y7B+lfULC9s1NQ4dl+EgkSzlQw+JZ9fh24hN4gbJNGCbRR2wKYs11nTXL7eb1GzhJXmPvFSuFX6ASQNeXSt137U+2tLQ0z9yvZRds0eo7ojl6RqfJWCitlB0lmYyfR3so4ct2zh+6iJ27aT9ooveafUfnXMAeGiVKOE9ggAA9migcNk24TtolXclWygXxTNWPYy4fEqtnAGljbT2G3fisICdlISsq20mKmZUO+9/A3/p45TRprklnN7Dw8fHlqpNNlVHIYGu3hr/fx1NMKqVQUimljJ8VGvt5smtATT1CFQjUDQ68pNOgU5TVgRgZnLmwFyb/AEDlKtTXW1jTDSyKNDY8uKbNMcsm1Lg372+n6eWps1Heo2AHsfo/p5aq1gNX7NfHx5utVlWaUC5Ovx56tVmWZyB7fo56vVNDszhLWuQb3+7mq9U6EspO43Hjr+zmqsKcGJv5Y8TcfTytORU+1lBW417g9/h/ZytXqQoklkVb2F/qt+3mq3XQRJ2YBrFCQRb8/jz1ernFEX1KgBe/f6uardRJaiLeUT3z7Trr49uerdRvOWw2diddfEfHmq3XlqEWS47f4jzVeqUnmTuNg7+Hbmq3TjBRyAlpTqPG/KmrV0Y4FU/eLc9W6xrGp94Dx7n2c1W6OH6Out2J9GuqtGjJ83gmLyLTYjREqFqIpPdK2f3Ny6FSbajvwlvWu9R10Y2y9CquNy5hnS3pj1DxTFenWclwqrgmNZNT4jE8bu8bbzRvYFXW32faNRyF75K3BBEjZhw66l2yUlPGDWfHc+dSeq1ZDiVbQJlynqKxZMMkoh5dXVRxMHerm22EcQYaXHvdjwOBpDGE6sMegdVCQKK+ro6aBz1ldT8Wp+jzpiSoMSqamWiMugaeIgHe4WwLkaD2HgoyG1C3p4ATQbzl/umo6cKosqWcTvvBDEkkHuPp5kEKgs1iBJ5eqVzHxPN1qsotz1arMpHPV6s62tzVbrkBzVaruw5uK9WMqB356vVw5utVlRj4Dnq9UhLnmq3WUJflatXvK156t09ZeE0eKIYSVbwI7/UeIrj7aWMfdR3cg0wmnheVAdzLdiA2njr48jd7CpKYxozFLViCCK9rhlEfuk2sxuLdmuPu8OFO2jmaz+oGqqavD8DhhTaGQho0X99SRf2m4N7duLbQQTRfdnAUKnRDLLDpMErZZFpabE3qaiSMkvHG0B93QWuxFvvPHHnPFSNpOFU3dVG83GZJQLBpJDbv3Y+PJGtftqP7r7qB5owW4bUU1kWPxHNV6ue23N16sTi/N1qsXN16u7c9Xq9Y2vz1er3PV6uB5uqVwI005ut163x5qt163x5utV0QBz1erjtB5qt10Yx4jm61XvLQi1uerdeEa3ueerVcDGLnty1eptqE2uTy1Vpnq1Zk288a3TBNH71+1+Vr1NkkWmh1PN16m10Kgk83Xqa3IBItry1arpbhv6ebr1dttPvewc3W66vte/8ADm69UmMHzlt/iT+I/PmxWjRsaejA2eWCWG0/DUdz9PBgRQbBqUlNI0bW+2uvwA8BY8YIp4GuhRtIo3gC53Ea2uO4+HGiKdBqPPQ3a2y4Ia5+rw+N+NxW6b4sNVZSm0EDQEn2fr25WK1UWfC2dZCi2IGg9nt7ePNEVsGk7VUKuSimwuPe9vt4nIpwGsf8vKQl0UdiAPafHlCKvNcFoI44Q9hYDU/T7fhykVeab3pFaBmKncb209nKxW5pupKYJU6/ukXv4/qeaivTS8pEvAPMS5Fu/HQKTmlLSCOS24WGuhHf+w8cApk07x0Tx1Ql0tt0A9nLRVJpfYLh6q/mWuwH0gD2/DitCaTKVQx5Zogx+YZwgVWJ9ug0+jhmhNFy1UK2XsNmXyp1jFvaRfdfsBfxPDJtNFziqEahwmOaACUAMWvt72PxJ4apTNFKlRSowHDYliYOdwVmt7NT4cWITSVZml5RhII9sY1XxvxVFIya89OGZJm7sCR/RytaoQcAUxxRlfdt7t/8R/Xtx1OymVbaGPLwxRYqSnjjXajFkbaCWB8Bbub9+LEikCyKFqKBIG/3mLPJcyqWsNf8IGth48UkUhmueG4dXtjM1aIdiFG2KBYDUag/6vGCKeBpXVr06VBhJlkVk9++ga47C2o14yoVcGuqnL860xcR2V4VsoNvpUfAcSKTShKqDGowgQQMs8o95rWUX1J8OFqkUZJXQYYgwhqHpYm3JvAbw7a6/DhA4INCJsyKZqyGTaCX3nx9gHgBwqcFGaDTTBCrvucDQ978KzRkKU2D4nDhlbFWU2ksLb1t4EcDt6z36CKEdk93KwaGCl6uwPGuFysU2gFjId53+LAnVVbvbwPIhXb6TsqVg4FiRQ25TzPT4jRxmGRXP2mXQMNe2ve/GwCjCmDjQxYHI9RURGM23G25rgX7i58L/wAeLUCkSsKMVkWrphWrh9awp3kfYrzHYiP7XPcAeJtxUk6TSdwSMKM302ztVDFN7MGIIG8Wsdulxbv9PjwzSuaRKTIqw/IeY4qiNdzWuLj6fZwQNqmidQoyeFVa1NOEvcgafRwwGNJDU8p7OWrVdBDz1erJ7kYBkO0e089XqDHNmZIqaJ2c+0KBxG4uKfSmiEdWuodLGJKWKYBzfdrpf2fVwDXT+owKEDLcY0Q/NeNHG53VJQCPs2OpPgB8eB4jUaNh4aLZmwGzeTIWKWUi/ck6n2nTueeKYp1Jmglky7X5iro46QxBpkkbbJMsYHlg7tzsbKSO3t8OJ1eKlQMUXDM+csqZZw+soaZWrcVZtiLoIKe2nmORq7jwUaeJ4I7axU8QTgKQP3gawG2irVz1ddPJU1rF5GO5mJ1J/p5JLTYQIFAR1wrMmu6aNwyEJ429v92vDVIosUaddjGW79gP1HDRAotWamrGHk8uLUqF3fC/bhwgUULNL3BKUUSXSMEuwsW0vp2+m/BG0nTQfdOql3gdfM9dFoCVbaCGsSe9mH5D28PWjjRG6MKFWDFGqKqGJoNkTLdAT2P+t46fHh8kzRGoRQ55apaOJlI2kxx72baba6n6R9HDdAiilZmhdw4YK1CuIeWTI2yQyX27APs6+B9ml+KcaZwoR8NzPiUMKzqtmZvcW28nXUk20FuV0A1fWaFSnx3CKmPekTX1VjYkFu593vYca0mndQpP1OPV7ENFE/loSDeyi1++vhbjmkU0Vmslfifz4jnxBNik6WJtuUEm99deaCY2VsmdtJaKCiqwKlkjhWFXu0dvst9lSfbc682cKoMaA3GamfD8araOg2hHGycC5LLYMCx9vGDTkUEGJvBhjyz1G+QzRlAW02gnda3w9vExMUoAmg+qMz4lTGXD6eM1TTgtvZtI1fQkjtr7ON6qdCaROK5UoZsXbE6H5a8V9sKsze6q394+w24jKONLUrgRRbc2wPjeJTYpi0iUSFtY/wB72ErcW2jw4TuCTR43gIoOZK3FIo5P5bMVhf3XRDoQBYEj4jiEkjZS8AGm44dUwyxQ1rMA4DLa/ib218eJiKfBprqaTbK7Kt1DeP8AD4niNVLEmk5U0oJAiXbJuuGsO4HZR4/XxKaWA0icVlra2R4zDtAC7Nw7WB3Gw0+niNYpag0jqp45dikk7Sdw26AnsbntfiBVLU03xU0kbyxLpFEAWOnj4+03Ps4xT9ca4JJTLSRqQze8TbXTwA7XPKGrCkpUUc1NGHtode2pHw9nE5pQKiLT4e25pftm+i3HjcA+y358apyotTTRs7siqN2u1dbfAE/nytWrHI6O4upYd7Hw+B/XTw5WrU2xRRtihl2IIwLkC58NNv0ePK1unKKgBw6XEpJBtSy7GF27+ztYjmq3TYwTb5dOCHU7gGFr/wCH6hy1ap5oqesSshR1I88Hc+3xvr9HPV6v/9C1Ad+AahdWUc3Wqyr25utVmX2ctVazp35atGpCc3Wqzp35aqVIXlq0akp25atGpCduWqtSk78tVKkp35aq1JXlqqalL25YVo1JXm6rUlO/L1WpCd+bqtSV5aqmpCduWrVZk5uq1nX2c3WjWZDry1arNzYrVZVPN1WsgNjfm63WXm6pXuer1ZFPLVbbWTlarXuer1e56vV7nq9XuWmtV3y1er3PV6vc9Xq8O/NV6sw5qqiuXHBW6yg8cqhqTFy9N1OSwtbm6qanINdebqlTU5uq1PiGlxy9aqYoHgObrVSABz1arMi83XqloRoOerVZxqObr1ePftz1erE3PV6ojgd+ar1RJPZzVbqKwBNzzVbpsqALnmq3UJgNunjz1epmqba+3lauKape3K04Kaai3blauKaJR343TlNVQPDjVWpnnXcuvKGr00y6A/DjZq9JyssJDfxseJzT4pnlANweMmnhTXKBrxo06KaJhpfjJp4U2zLfS358YNPCoDrqTxg08KildAPy43TgqNIutx35Q04KiMNLcZNOCsDKA1xxg06K5gA8bNWriQO/fjRpwVxA1+PGTV68Rrr7ONmr16w+njZq1eGh5St1yGpJ7crW6zLb6+arddqttear1ZQDytbrIve/K1us4HNVuuQ5Wt1ysLc1Xq9bTmq3XrX5qvV3YEc9Xq4c1XqyIObr1ZbcvWq4Hvyterrbz1erJblq9XEi+nK1usTfHla9XDnq9XfPV6vc9W69z1er3PV6u/jz1arx56t1yA+rmq1XK3s5qvVxtf6Obr1cDzxrde56vV7m69Xuer1e56vVwbtrz1VrHzdbrjz1ariQObrVY2X6+erdR3jBF+brVRmQjnq1WBlA5avVEqIIZ4jBMiujd1YAg/SDpxwEgyKoRO2g1xnpdl7ELyUG6ikP/FeqfWjdvqI4etZi4jBXi89vtotXaJVsw+FBTjPTvM+EXkjiFZEP34dTb2mM+8PqvwRtXzbvGD1/jsooctlo6/L8KQZO1ijXDL3BFiPpB1HDbbRfWPlqtXuer1cOaNUrrla9XFu/LCrCuPN1avc9Xq65Q16uPPVSuuerVdE83W64c3V665SvV7nq9Xuer1e56vV1yhrdevzVeronnq3WO/NVauJNuar1cCx5qvVjLc9XqxFuardYmfw56vVMwrHcWwCpFbg1S9PJ4lGsD/xJex+vjakBeBq6VFOyhzy51whmYU2cINjGw+YgHu/8HH3H0r93Ctdr/R9hozRc/wBKhfp8Tw3GaYVuEzpUQn96M3t8D4g/TwsIKcDRgCFbKk67fd1P083W6jOLC48b2PjywqtNU2l3Ovs/p5cVWm6fcBu5aq00yLa50A+OnLVWocihgPy1783WqiNoLg+Pt5avV6y6EfC/93LVqubqQCD9/N1qoBsO9wP105atVwNiSRprry1aqC5A3E/G4/hy1VrAGO3UWI1sPaeWqtYJBuuL38D8Ty1apor6GixJP9JW7A+640Yf8RI7ccCimqETSbqYsTw0liDWQf41/wAon/El7OPo14oBCuqmSCKww1kFVH51Owdb2Nu4PsI7g/A82RFama6eXXv37/R7eerdRmckXJ05utVjMnj+tubr1e8xlFgP7v283Wq4F2Ovbx5utViZib27c9Xq5pM4aw1H3/nz1eqbHC8i6m1+ar1SVp07kA29vN16pAjAHu6duardNeKx7Yw3axBPwtrfjajAPlV0iSKBPHoIY8n0NdKSZJK8yBiL3JV209pNxwC/xHyoajZSswGetmypHBXCz+dTz2vfb5kNmB9moFxw0ysw4odVF2YiUA9dCRSAiAa308OC00FhUzQaXHK1uuLEgWH9/PV6sRu3bnq9XgTe48Oer1eJaw5qt1j1Px8fq9vNV6uJ0P0c1W64sR2J07c1XqxXuLX/ALeardcw2gXnq9XWugJ05qvVhY3AtYc9Xq9c9r/f/Dnq9XdwnYe3mq3Xr9/EePK16urk/aP089W68L2I15qvVyVtPdNvhz1erIra7BzVWr1wTc9781Xq5lwNex+nla9WJm7gc1W6xlySAfZ+v9nNVusgsO3f281W6TOc68UODhZEJSaRI3223BCffI+gezhbdKKU4UZWqQpePCm3pzk3F8zZmODV9dJHA1OazzqaVh5i06FTuYaXRALDtqeRqtUVIoFCbV4m9fhOHMKv52MQB4ZmjEb+VIdyRyKoA3x9ibX5IdkjQigBer1L8qbC1xe+v0/0cOKJ66LXGvf6eer1YdxbVtOer1ckDXv7Obr1SlBH2fHla9WRTrqeerdZR7vbtz1brOrWNmHNVusytcbear1ZAb9zzVbrEW7j+PPV6o5kOh8fj/Dnq9Xlk0+nmq9XZdzrf6v7+er1dBj9ntzdbrIqgj481W6yCEE3Pt5qrVlARBf2djylbqNPV7FsDbmoq801NUPI2nbjRFXBrOkj22jx0PEihSkGp9LGvmKzd+IlClSTTvUYgIgEA1IsOJdNKdVOuEsFiLv3GvGSKuDTNi8prKtVQ6KpPPaatNIrEa6qgxaBUJAK6211B5bTV5pD57xmWgqkxEEr5ilWtqb+FuJ3ISnGlbI1GoOVsfoosQglnqRLIA8/kQrvkcoOx/dCC3vE/RwFrFDBNWDYZVLV5EhxKpAjM0MUpQCx0lXW3sF9NOOThRYRBoIusOAww5yqJIhdalIp1a9929Qb/fwd2qpTQPuEwaBySjeA2HD1JopIrKJ2jGvHxTNdtVlhY/X7eXiq16Iq7a6+3lDVxTtHEjD3e/ExpQK8KSXdp24mNKRTHmaGMYcyVC6Ed+JTS5AoEcrV1DhGboZK92ipXSaCWRLlljmUxsV263AJtxhzEYUYJATVgvRv0l5T9QlLg2TOn2LvT0k8lXJh8mLeRCrxU42vK52llLAe4hFyfr4zaW7t0solIpPeXzVrjpUT50lcwdIsZ6aZIxnpfTYLhOLvhmZqt3xanbzMQhWGLyJYCU9z5ORrMrjW9rW4YOfsgWyJIOJFIUuB5YUDEpmDztoJ8ByzHh/+k0m0TFh+gANze5LA9rD8/DiCYpefFStqIfOTcdSfZx5NIlUwSUvltdgAL8UikprtJI00J14oFMGpYnVlsOKhSc1yJvr4Dw4pFMGuCkjXjtUrOHFuerVclYj6789WqlK4tr9XN1us17Cx7+3nq1XYcHm61XEEBtdTz1eriQp79+br1RHjANx489Wqh4Z8m/UXLcWIok0P8wpiY5BcH3xY/SL34XXiQppU0Y2iil0RTPmgvgOd5qWmhUR0tdWU8ba+6scnuofaCH923btwM5ajXINCLMVaQDS0iFks318GtAusuh90jnq9XDdt07c3Xq8zqRzderiZD9H089Xqx7vA/VzderkJNddPH9Tz1arsv+6PDnq9XEXvf2ePPV6uRsB3tz1er26w1+7mq3XfmW73HPVquayaa89W65iQbtBz1eru4IuPDnq9WQOLfRzVbrkZR9X0c9Xq7ElhYePNVuuYk07/AJ81W65LIRoPz56t1mEwUbr6fHmq9UxZ9yi38eerdchKLc9WqyiVWHPVuu91/d9vNVqut9jppz1brsTeN789Xq5iW637Dnq9XLzLfRz1erkshvp3789XqSHUGdUyTiZk0X5eW+oAtt11Nxpxh3FJ8qUs4LHnVJZo67MOe6LAMIilrlEqMDTyBmBJv9lBttYX7j7+FDQwoRPHGrz8qLW0mWcPpMTG2oigjWRb3sQOxPt4dpwFBhZk4UoS473vfl6argwjkFj73N16oz0wGqNb4Hnq9UVi8Wji3x8Oer1cllA56tVlEgI56vVk8zmq9XLfrbvbnq3WRZL/AAvz1erLvv256vVyEns056vVz8zx8Oer1eLnt4Hmq9Xaub99OerddvVJCLse3KGt0wVmJtMdiHTt+vw5Q04BTcJWvblKvWRZT30I56t1mSYW15Wt1DrMXgohsX3m9nLBM16aSUtTUV0u6Rt31aDjsRTdKfC8CDqs9cDbSy+34n2DmzW6WSKqkIpt8O1uUq1cy9hp315qt1wDXQgduardRlcbwzDXnq9UppLIL6/D2/Tz1eqHPKdl37fr3+jm61SbrpQHUeGvN1qsE83vWJ5uvVmjewN9dB+v0c9WqcoptNbHla3TjDMNoHstzVbrJI8s/wDo8I3Mdbez239g5YJKsBVVKCcTTtRYfDBaSc+Y41Gnuj6B/TwzbZCcTiaK1ulXUKelcHiqktZeWr1cS4Hbm61XvOPPV6uxLfx5uvVkDnx5qvVlDeI5uvVmVj256tVlDEc3Xqyhjz1arIG9vN16sqvz1erIJObr1ZA55utVzDMebrdc7sBqeerVY2lUd2A+vnq9WLz6YfakH389FbrHJiVBEPef7hy4BrU1Dkx+lGkaseX0VSaiNjyD7EX3nl9FVmsD5gqP3VUfny2mtTUKTHq7wcD6By+kVWabpsarW7yt9/L6RWpponxGoa+6Qn6zy4FVmoCvUVUnlQBpG10Fzp4n6uXqtEb9QH4gPpx6BPPglRiRzTmKG4OE4I8czI/+GqrCTT0/0XZv9W/HAJpsmKpi63/iBepXr0s+CUlYMmZdmupw7BneOSVD+7V15tUS3HcKY1/1bcdApkkmixZSwmnpJQkSAAsWNh3J7knxJ9vjyi9lXRQsxxWWygacQ0qrIsClveOgt9XPVup8MY7KLgePPV6nqGl3DW+vKmrU8RRJGnx9v7TxurVKsdu0Cx5qt1yRAND3/bzVbrNssNB9X7eer1ZgpXwt+fPVuuQCm6nx7fr8eerVctCoU3vbnq3XNQQ3gfy789WqjuoZjuOp9o7c3XqyRJtFx8frt256tVysRbdr8LctXqiyudoC6n6Dfnq9UJ1KntYn4ctWqkwFbHcfDsOar1dh17XP9nPVquvMVgSDYdu3bnq3XAMwBYA/V+znq9XJggJB7jwH69+brVda2Fxa1rW5qvV0x2asQObr1ckoamSL5hwI4/8AG/uj89dRzU1uu1bDKdQVkMzg+A2rf6Tqear1SjXllJQbQR2XS9/aTqeVit1xeeQ9mCC32V0/Pmq9WFGlZ/cU635qt05w01ZIBubaD7T7OUq1OUMIQDc24/E8oavUsVE6KXVvrt91+UrdQKzMsdICZplLAWNjft9Gg5qrUHWNdZsvYPcTzguP3VYM33L244GyqqFYFAtmL1DYi90wiHyxb7cjW0OoNgf4nikMdNJi90UBGO9YczYozRTYjKym/wCjhYhfo04uS2E0kU4VUlsv4tQ1eYYP6yxSNQbiZwjWlYAEgBj2udCePRTIM0IM3UvEcOSSnydS0+C0hJAMMQabaTpune7X+i3KxV5oMBPW19XVVeJTPK3mku8jFiSbDW/jy9N1kxiAw4PUuNDsvy4rRoPMoDfV+3U8dVTKaEny7G1uM0orsRAsbjmq9WQ04vz1erksSDtr25uvVzVVBI7WGn7Oar1eKoTf+PN16sLSIo2mw56vVAlq4x7sYv7OerVSKOkraqQPJGwjIOvbW2nPV6Kc6fLU7G07Wt7Bp9/flNVbCafqbAqKC1he3G9dWiniGiiVgYowD2vbXlJq8U9U+GSykXFh8eardLHD8pVEwB2Eg+J0H5683WqWdFkwRgPLYDxA/pPN1qak1cGE4f70VM1RKv2SF0/5COo+rloqk0j56iulm30tElOb33C5bvp7x5etVy24rO/mVe5m+J5utU401PN3f6eaq1PMESILHufbzVep6hVdthrzVbpzjkaMaWA5qt1NWveM9/z56vVJjxWW+0E2Pfnor1So8UnJKqf18eardShXyk7nNx356vVjq8foKBVevnjgDGymRwoJ9gvytepH5l6pU2BUMVXh9O1aZy4QJIir7mhJYnUX7W5XbVtNBDnTqb1LrcIo58FX5MVSOZVhCsy9wPfJ+jtywg1siNlAnnPD824jjsVTVLUzbo6csSWPeNSxAB9vflwRFVIM17MEGNU+cvIgjnSITh93vbbELp7COeERWzM0nqkZiGef0QqPJFaBb3ipHma/C3HBEVQzNOuCz42mZpjWrMQKplU67ApZh/YOVMRVgTNQcjztBFVJFPIsgkmvGE0H6NveL+Gv7o+nnl1pFccr4vjMksxqndwtNOR7o8E0vp355QraSayYHmPFTFWMkzIwp2a+wC3vL8NeUUkU6lRp1ixSofLVTUTASE+WSSqn9+w0A5SMacnCoFDUQ1dBOlQsaxrIhuVHcq23Qe06cscK0Mag1mIyUWDxKKeISLMVZSnuj3AwsOWAk02TAqM2Ya1MNheOKO0jyq3uH4dvZy+mq6sK5VOL/N0UE1TSxOSrA3uLe9awsfZzYFUKprurxChQUxlokF4B2Zh4mw+rm61NRsyusmJLUWsJIomte9gV7XPNpraq5YZgWIYrGGw6F5JGJAGwhbfFrW15VSwnbV0tlWyrTOleQ+mOQMlYHheY8TnU45TmrnEUfmgSshQrKq6xsn2V7g9+AG4dU6okDZQ3YaS0kA8atN9P2WqzLWRqjDejWYaTMOE0dchajlqVmm8x4tsNTBu9+OWC59wjb7OBa4JUZUINHTQAwGIoinrYzrPmHNQ6LZZ805Yw5qeeem/3SapI3N8ww1Cq5J2e3U8XWo0DVxqziNWBoEcpdNcXx546XCcOlVWIVEijLXt42AJ5ty6SnaaWotFEYCjt5F9D3VnGsLGIVuDDDKO1/ma4rAoFtWvKQeEDmcNt4Az5Ubt5Ype3ClnL6XOh2W4jWZ/zklUIlLzxUIMixqurEuPdAH3cRjM33jDaaXGxaaErVRfs2epL0OdL5Xpci4Q+PzoCBJJuZDY6GwsPztw8ay67ucXFRRM5mVrbYJE0V/PX4iOccRiNBkHCKbB4BomxFQgeH2Rr9/BQxkaEYrJJoLv56peCABRNs4deerGdZnnxvGJiG7qjED+ngqbtG29goKO3jju00E8tXPUyGWrkaVibkuxY3+k8MAI2UWkztrLGWUDav1n9bc9XqcBHM6+81vHlatXDyUT7RN/jzVbrl5wpjvisLX7gHuLePPV7ZTZNOgGgsfp5uqGmyefzlZV7ceFMqxqKJ5o4Y1XQWv8AUexHN1QVIgeZiDfmjVhTlHeRtb3P7OUq9dTRufCx76/x+nnpr0U3VMTAWvp+WvLCqEU2zKFYBjy9UryRsDpp49+erUVJWNSbE3Gl9O3t56vVNVHJ903F7Cwt+fPV6nCKJ3JtrblZq4E07wwHTct7+Pt+HKTTkVKEQ2bCVHtt7PYOamtxWZYlWy3sLePt+jnq3XmnihBO4Fm0APh4XHNV6sUuJwRUpigHvdrntz1epkqsQqpX8qO7AfCwPt+nnq9WOnE4b9LYBr3P69uerdO5oqSP/LTBvC4+P7eardSIY4F92FRrYAt+fNVunSNiq71ABA7DW9+Uq1ckDFbsDY38Oardco1IWw19vx/bzVWqUsLFQVG0X/U81W6FTo7kyhz51OwPJ+I1S0VNiFZDFNMVJCRk3cgDuSBYe08Lbpzumyql1ujvFgVefmPLcFbnh8XzNPTVHkJDB58sZjp6WKECKFI4AN00+1QSDqSe9uQzcukJgfrUuWjQmTQmdVM+4F0SyLNnKvSrkFV5camZFWpnXaCrSoNIIrfYjGtve78C1pbG8c0CBz7zQiuHxbI1GqS/VD6ka3rfjFFhmG0MeFYdhauDHEzN5s7MS0m97mwFgo5PWWZemyThiTxqFsxvlXZx2CipuJJGLyEknuSdeC6goa4CMjXl6pXLZbtzdarvm6rXJTrz1eqQp5qK9NZFvbXnq1Nc+brdesear1e2/Dnq9XEC3N1qs8d+aq1TVBPbjVXrMY76jnq3SuyVhb4nmCCjiHvu1gDpxBcmEGl1uJWKuv8AT36PFzamFV2b+oOU8oUdfiFLROa/EN00KztsNQ0K2BjiJ9+7C173A15Djt3rUUjCOJBj3SfdUxNWwbTqJnqG334TSv6wdJ+jnTHLuX8WwHqfhOY6uvw4YhPTUMMpNPOauSlNFcE/pFjUTXcKdp+zbazM6lBekELHSARHUdQGPlhSgpTBOIg4TGPWI9lBD1vrcz4Ng+UxnXBSMJnhHycsTrFMYyCPMY2JLSN/i+NuGdoUrJ0nHjRTdAoAkYUsOnHXvrbkTptXYh09y/h9bh9NI0NVUfOJHVl5o2RU8qQFWUDvpf2cVrYQtXiJFFgcUBgJqm/qakwxFGqbB5AWZV/dN9Qfr5JNtgmgBc4qoKhHrcjhjNF1cxGebmvVwceHN1qopHt5eq163NVqujoOer1Y2PhzdarjzdbrgebqlcbX5uvV7bz1bmuwOarVd256t11tvz1erlt5qvV1oNObr1cR8ebrdeJuNBbnq9TbU6sSB35etU11Efuajmq9TVJAHAJFwear1QpKZAtuwPw/bz1apnr4FVFb2k/Xy4r1JqSwJbueXqtYQpOnPV6pFtNzC3LVase27m5tz1eqZTR3mjBPZ1/j4csNteo5wpS1ivcBb3FvAcGRoMAV20KxsSdAPC9yL9iT8eMmnhXo6Z0PlsANvh3t424nNPCuM1OvnbkuCSRr91/r4zTkVzkpIS1wLED29j8Pz5qa9WCooXWnfaDdj2He4tzU1WKSclAss7Oy3KHb3++3t42asKjikWWT3D+jHiPE+zlTV6jSUoceSe7Nr/qjjVXptrFYQ323v7twP4DlTW6YKYbqlhJZbEftHPVo0rKKKV4QyELZhe4v9JIPt44BSc0rKRJHX2DvY/AduOxTBNLXD6JndPMOiXvYe3sPo4+kUnJihAw3Dq5wGp1Ee4ak97W0txalNJFKoYcnQiICJgD7o1sdvcC1+x+7hm2KLXDQyUbJHVxyRi3st2Fh3sfAcM0ii40rqQxxyCNwRIBc6C5J8RwxTRcqn+Oj86AJHpuOutj9duLAKRk0qqCERoIVZbm4Pt/s49FME1Niihp2SYkkG6hdeaIrQNCnl2gp6mCIXWwa48b6dh8eOJE0wtUUYPLeB0/kUlXNMESmLMy/vEjUbbeGuvDltEgGiJxyCRTvCcSxDGZJZ5DGqu6FlAJsR7hK+3niKoDSkwzL9ZB5bYhWNIsltoIFzrpfwF+M6ac1UIMM1HBSnfSbQrXR2bcxtobjta/1coRVwaaJ8RhjjimkG8yo21UYkKb6WPsPjxIoUpBpDyIKmWZn2q6qXbePAfR91uF6hS5JoCswRgVsrkg+8oOlr6a/dwNujGhO0cKS9RUHzHR1IBFhZdB7Dwoco1QaTTu0dkTS514TEUbA1khkDK23RvbxKoUrSanp5biOKsUbVJbcAA+o7Fu5A8AdOBe7sg94k7fdQptL0s+FWI99DNkNqmgqKetjmBhkuVuwY97Wa32ST4H6eR++0USCKG7bgcxFHHyzj0KxDfJbdYlG7G3x8DwuQ5FXW3Qy4FmrB2YyOSWLWIvuJ+s8e1hVN6DQ94BmumwqGOWjazzWVLWttPfcCNOPJe1YCmC3p20cPpdn6dUiFbLpYd/hpwTNKIojWmrCckZooThZlsZJGACm+gHtPBCg0VKFLGfMsSBdqAE+03+7jmqqAUj6jqLFR1RpZHAJ7XAP3cZLkU6EzSNzV1UgosPlqakiyD7R7AfVxM48EiTTqW5ol3VHrm9OkkWGOJWXUyKwK2I/d/p4D7m6KpAo7ZYnE0QXNecsTzA001K3mEBr+FiTpr7eBRxU0IEICcKLzjeO4hTkw1DeVp7xB7j6eMhROFKNAoDsz9X8DwFnglm+Zk7BI9SLeBPh8eHzNk4/wgddFLlwhmizZv6q4pmjdAQKaC/2E9nxPc8G1tlqWcTiaDT18V4DAUEFbUK7nae/fTx4JEtxRKV02g7ztYAg6cVhEUmK65rsQWue/hxWkUmUac6QxTn9K2l9fo9vDNsUWuGlVSLEy7qZL6qDbxt2P1cPGxFEy6fWfdGpqAVj3Wvew3fD4nhyiihVKfLmGSTTiKkddzG4Yi5Vfo8T7OHDQmil40N+E1/kCGlrmCBQQ7hPeUW0v/TwQtmKIFihGpMYcVKF9z9rW8duu2/Ym2vDZKqKVCaEjDMTrp6YUtDCf0liVCAbVGtz7deKxjSU4UOOWL0dOsbSE70sqkaB7XYg+z2c0caunCllheN081BB+hMNW49+wuBY6b/Ze3NFMVYKqHNiUlQyEDzWbQiwAU3tdvgOXimyakYxiM8qpHMijyXBu2oJ7FwB3v2tygFbUahyLIVlqYYUo4yG80vZgSNDdBqNOVNbFAli1JXwIVSMzzqfNje1g19e/jb2cTmnQKDTM2GUZo/ma+QbmdfNVbkXPgB31vrxgin00EuacOwtKwGlpTFAit7nmbWa5toSe3GSKfFIPEMWh9+Cn2yAptdUBI2KCStxqWYdz34yTT4FAfnhIqmmiqKGNCqjaL21FrgXOp2jThS7RyzQMSRvRuECkFu7Lr3/ADI4VmjQVhqJ8Uq6kUd5JLABVHh7B9PE5xpQKaJ6WoidxJZSp11ubniNVK00nqyGp8xPI7Bjc/Aixv8AHiU0rTXLEaZZqYQwkGwBIIub27fRxOaUpoJ8bw2SmDzEKrBbm5As2luFqxRig0igyOrVH2XVifeN9PFtNPq4lpTU+YROg0BZhfvcXAvcezlDVxSSxJmZilRdEC2BU6t9+gHE5p8UnJFVlQKW23Ooa1/DaeN07Tt/Klo08ydxELbkBsST28Nbj2cpVqbRCGBNQykHUWb8uVq1YjFFQyMAAWYXI1AFu/5cpVqzw4rWrBJGwVoJTZVCe+PaxJ7nmq3XOGSNi6T7SGUaEXIt2+jm69UaPFp3cGdbNEWWIHU/cPDm61X/0bUBwDULqyrzdarKObrVZl5aq1mXvy1aNSE5utVITvfl6pUhebrRqQnblq0akp25aq1JTw5aqVKTvy1VqSvLVo1JXty1VNSV7ctWqkr35uqVIXvy1VqQvfm60akIeWrVZ1OvLVQ1nU683XjWUd+WFVrOOeFarmp5uqms3N1uuanw5uqmufN1quwbc3Xq5hueq22snNVWvc9Xq9z1er3PV6vc9Wq9y016u+Wr1eHfmq1WUc1Va58cFWrIvLiqmpcQudfDjlNVPjFu/wB3N1Wp8egtzdUqZEObqtT4/hy9aqaml7ctVakqLfXz1erMo8QOarVZ1ABs3hzderNzderlf289XqxG3PV6o0gF+ar1Q3Bvfla3UU356t02TjXTmq3UJuxJ9vPVumepF2INr8rVhTZOBqOVq9M8/wAeUpwU0T6anlDV6aKm3jxs1YU0Tm40HfjdXpknI1XjZpwUyVqjzLkX04waeFM0y2B4yaeFNUwF79vDjRp4U1zKL8ZNPCmyW3j4cYNPCoEgA4yadFQyCONU7UeQezx5Q1cVEkA7cZNOCo5Wx14wadr3xPGzV68bdx7Pq40auK6tbQ8ZNOV2Bprxs1auLAEWHGzVq6Fr8bq1ZLa8rW65rc89XqzADt35Wt1yHNVusw/Lla3XNQPHmq3XOx5WvVksbBj25qvVytpbnq3Xttu3NV6vML88a9WMLytbrIAL2HN16uXhy1argeVr1eA8eer1Z1F1txytVwI0vyhrdYWFuUrdY+arde5uvV7nq9Xuer1e56vVyHPVquPPVusgFu3K1qvEc9W69pzdarge/PVuuuer1e5uvV7m61Xuer1cT256q1jPPVauPPV6uJ5uq1xPN16sZA56t1iK+znq1WFowdDy1aqM0Jvpz1aqOYyDy1arEVHN16mHGMs4HjqlcVpklbwe21x9DjXitq4Wz9pj4eymFtJc2igmxrpBKl5sv1N/ZFP/AAEg/aOCRrM+Cx6j8KKF2f8ARPt/GgoxbA8ZwJ/LxemeD2MRdD9Di68ELbyXvtM/H2UUrQpG0U0d9Rx+mK9zVerg3flhVhXXN1avc9Xq643Xq6I56tGuPN1SuiObrdcLc8atXXK1uvc9Xq9z1er3NV6uuUrddHnq9XA89Vq4kHmq3XE81WqxHnq3WNr81WqwnTm69WFvbz1brAxIPPVqozm3PV6pOHYvimCVQq8IqHp5fajWv8GHY/XyqkheBq6VFOyhvy11vQBaTNsFu3+kQD83j/oP1cK12v8AR99GKLn+lQ1Yfi2GY1TCrweojqYjrdDe3wI7g8LCCkwaMgQrEVil1azm3s/X289WqhS7gpHfl6rTXKguQPCw1/t5aq1FlB2XtYeNh+XLV6oMiqwuuoty1arEupNte3w+nm61XOQEKD4ctWqhsSmp1Gn8fDm69WEgkWB7fr93L1WoRBB07a8tVajhSTofv+Ht5atVGcHbZh8Bf7+brVQyrL48tVawsStraEdtdf7eWrVJjEsMpqmU1VMxppx++gFz/wASHZvr48lUUyUzSemqZ6I+XiahB4TJcxn4nxX+HHhjsqmzbUtSxVXNiD2I1H1c1Vq57L/X4c3Wq95bHtr+zm61XJaSVvtC3svy1arItIAdbtb7uer1ZBAqgqNfo56vVPpoQw17j4c1W6l+SSfc7+HNVuvBXB961vhzVbpMZsaWlwWrqoj7yRvsN7akbR3+niG4VCDSy3ErFBXi9JIcvZfw1QGRqs3JPgserAe0ngRXgSaFKMRT5kqqnqsr1EcoVldFl3sLN+jqGRbD2WPFNidL3nSe9GpqhJpFIgHw4NjQOFS2Vu/NVasZBtcfDnq9XBhfUDnq9XYDDuLeH0c1Xq6tbvr9PPV6uJsdb89Xq4ENbT8+VrdYyC2p5Wt1jKACx0tz1erkTrp35qt1g7eP6jnq1XgSDceB56vVwJawJ0156vV6+ouPu5qt1y/uGnNVuuzddRzVertWB7djp25qvV0NTubT4f0c1W6ybR9X581Xq4hr/V7eardds3c28ear1dan6+aq1cAQNfEfrfmq9XLdt7H8uardBT1fxNcIy3FXvE0gWYJdVLbd+l29ie08LLkSmjS1MKpT9HMx4nj6VuZMtA0sdFhrw0aupDypMxSSpK9rNsKqPDTgCCAlYCsZONDkrKkEp6MKU0MweCNwd11B5JoEVGhM1I3Kw0PL1Wui2lxz1erpW26jw9v5c9WqzqDtuOerdZAQB+z2c1W6zK1vet8bc1Xq5b9TzVbqUH93vfnq3XMgW9n181Xq63r+v8eer1YpJL6ePPV6sJOtuer1dbhfa3b4c9XqyKQ2nt+PPVupKAbb27W5qt1lU7Ft9fw5qvV4yac1VqgSykix5uK1TbIWJufr56t1lp4XPf7uNGnBTjtSIE8SkUoBrAtT+l04mKafCqmUyNNKZZPo4lUKUA04tWCBTED34n009Neo0Ls0jffzRFWmmCtpxPiaaaghRftrz0QK2DQDdWHllhaqlmSlpqVyt2OpIBJsBqSxG1fieBpx0uGKFbDYbE0ieg+I4aFxaudvOrI5V81mO20LFVKJ8AGt9F+F10CI6KMmcZq3+DCKmnynNXLHtRaWUqd1zZPJcKo/d2qOJRsmkZ20HnWjDVpqjCsQjYOrxTQkj/jt94LH/iLjgysjIoL3QxoDZadJQW78ESTRIqkzVUzK9/D4cWA0mIqGsDDuPu49NUqXHEUGnblTVhUuMyDXaeMEU8KUNEZiLFb8RqFLkUzZtWSei+VWOzPYXI0HtJ+jiM0Yopm6f9FcS6m5kTJWRKWWtqKlkVAyAySt2NgPsgm9h4DueNJSpxQSnEmlC3UtJ1rwAq5Tp96Z+ueBYXT5kpMMo8MxmClenip62qiKxyFFRagxMrqrLY7b6g69uDu0sfy4Cti4xxkTUaXN136jjInDyobuiGCZn6R5UzvX+o3B6akocyyySVOJ0yQT7GaJodtRT06/oYnch0kUBN+rBbg8M2kFCVd5GO2NkddIFq1EaZw2fpVQ8Ffl+hxl6Ciw9XrqWsnY1DuzCSCRdggaEjaojILhwbkm3hyLnUxPRwqUELkCdvGk9iYqVZytP4kaezwH3c0mqKpB1oqyxvGR9PF6aQqpnaOTfquv634rApKakRFxY24pApOTU2InQEd/bx8U0akFSy7uOU3XEA66c9XqyAeHYduer1Z1YX/b4c9XqzB7gDx5utVyLAewa83Xqxs9/hfnq9XYe3c9+erVY2tYkduar1S8LwifbW5zoYfPqcAjp6mJQu8i8tnkVP32RASB9Z4Gc0eLaAkYTtoR5a0FrKjw2Ux9S6zDK2rHUjBahJ6LEcQj2oTYNHLEJZSfYzMo2+I14FbJ1SFQKE140Foxp6lmBlZ4hZSbgH49h9PJOFRsa6WUEa/qeWqtcWe2p0v4c3Xq4l7i7fr8ebr1dFje3PV6uNzaxGvN16uJc2156vV2ZCe3PV6veYo76fHnq9XvM8Toeer1eDm1h93NVqvb9CvPVusgcE2Pbnq9XLfpYnmq9XMOfDw9nPV6soe2nNVuuvMPbnq3XXmE+PNV6uQk108eerdZlZjr7f1+vmq3XNWuLeHPVupIcDv489WqyCS+psT4c9W65brka89XqzB9fhz1ernvvfmq9XHdrp9XPV6uQf289Xq5hx3H5c1Xq5LIbXP5c9W6YczyA4PIjAWawta4IPcEfHl0iqmiOZUwdcr9bg/kwpG9XPTxvDEsahJl8yLRfFXVl1734GmFeP1oVXCZb9BVhEchVQO3BFQXrNvN7+PN1qvBiO3h93PV6uYkLfT2156vVzuSLHXm61UZoEOo90625qvVHaOVPetcDxHs5uvV5XXsDzVermGB+nvz1brvffT6rc1WqypLYXB56t1lD7Tt56vV2sl/o56vVyEugJ7+PPV6sFRVpAtybaaf0crVqS9XiRnOh09nGzTgEVD84XsNeaq1Z1l8RrzVerOsttW0+vnq9TLiGMgAxUp17X/o5cJrU0zUkM9ZLYAn4+zjlapb4fhMdMBLMLv7PAf0nnorVKeLRRbw5U1YVIQj79P7eUq1Y3cgW5Wt1iZwAW8NP7+erdRg92t4eOnPVus5f3LHuba83WqhSyDb/C/fnq1SZr5CHA78tWqxzS3sQbj2fVzdarMk1kvb2fdzVerP8wgXc5sBa5v4c1W6fMPgqqtQ5Bij/wARGrD/AFVPh8TxShkqxOFJVvBOAxpSRCKBPLiFh+Z+JPjwzCdOAotKirE1k80ctVa5rMRqOer1ZRUNa1+er1d+bfvzdarmJPq56vVlWTm69WVZOer1ZlkPN1qsol9vPV6sgnUePPV6sgqIx483XqzRzCVvLiBZu9gPAdz9A56vUTLr367+jXRXDJ4cBnhzZjccjQChoatPLjlW24VFQu4ALfUIGPhe/KTjAp0InE0Rmq/GUxXDVAxHpnD5gYh448afcqgAhiWhI97wH38dp3uqxQfjYYS+0VHTWq1HveXjEWh9g3Qa/TzeFa7k1Ok/Gz6exJefp1jRI+0ExSjsPoJQX5YY1UtEV1S/jadFqg/78MgZjgF7XFbQOPuuOO6aaKafE/Gj9NQj8yoytmRCLXULRudfj5oHLaKpFSJfxo/SkjBKjB8zwgi+5cPp5Lf8g1F+OhumiYrPT/jKei+oI885miJ9uBFv+VZ+O92aZ1U/Rfi9eh2Q2kxfGovi+AVFv+TWPN92a1qp2g/Fk9Cc7bWzVWw38ZcDrlH3hCOb7s1rUKd4vxRfQrUrvXP0MQ/49oK5D9Y8k83oNe1CpkX4lXodqjti6kYYpt2eOsX/AJWp7c9pNa1CnOH8QD0aVbbYupOBrf8Ax1Ei/wDK0Y5bSa9IoJOsX4ofpX6YYcBk/ET1AxaVC0VHgjjyF9hqq6RRHEL91UO9vAcuEzTZUBVNXXz15epf1HrNguLYmuWMty3H8mwRpII3TwFVVXFRUn/iTKv+px0CKZJJoquGYTTUsQjgRVUdgosPu9vN1sClVSwG1hr2vytWpcZbp/8ASlB110Hs8eNr2VdNCYsOh/p4ipRWRIBus3Ydhz1epwhjUWFvZ/eOeq1PFMLgA/D9fp5Q1unNFIQKo8eUq1ZQp7gf3c1W6yotjuB1Pt5qvVzO0HxA+7+/nq3WMndqBrz1ermgPgNf17c9XqzRgt21JP3/AB+jnq9WWxsBa1vZz1erCykONO9rc9Xq9GHBYDvrry1aroK17Hx56vV6VPdLW1Hjfm61TTOSo3Ak38b9uWrVcBuIAHPV6uFzc7jf6PuHPV6si++bj7+3PV6sylBfdcW73Nuer1ZoEklHuCydyx0H3m3PV6ocuLYbTRkGXe9+yDQD2lu3NxVZpuObY4fdpUVGtbdbcfqLdvq56K1qpnnx4zSGWqcsx8WJY/nzcVqajDH4FHu6256K9NdjMAfUtYa81FemnSlxiEoZO4U2uT8NOVirTT3DjMQFl05SrTWOozfhtHo8m637qm+vKxVqQON9ZcKwy4jZFI01O5vuXmwgmvFQFA7mDrpiVUpFL9j/ABSGw/5BHHgz00yXeigZxfqdiWJSGCoqpJL/ALsWg/LikNAUnLhNI2TE8Uq5bQRiFTrubUnj0RTUzUGahlqnHzczSfDsPy5uarFOUFIkKLGgAAPgOemtxUyCnBqVci9jz016lAkCbWQoCGFtR9dx9HK1ao9FSyNLWR+WDvksbjtoDp7Dy01qnvMGFSS5XnggjLyFC7bQSTbwFvYOeBxrxGFBPkbDZXZ6tlO25ANjb7+PKNMpFCSaZVUbu6/D2cZmnqjMBe9uWrVcGKnX29+er1QmqoRcX8T25utVhauv7kYufCw56vVLgwzFaobgmxT4ubfl35UmtxNPdPliFD/pUhk8CF90fedeUKqsE06xYVRQH9Gigey2v3nXldRrcVNRLDZGOVq1S4qSWT4fTytbp4pcHklIABJ+jnq9Sop8Fo6QKcRlWLd2BNj/AE8qVAVYJJ2UucIw6BgJcIpvngv2/LkRWX6A+p5oKB2VtSSNtCdT0EYjUqpW4GhFiPgfjxRSapy0i89XqyfJxjuB93PVqo0lJTnQxqfqHPVumeqw2A6xxXPwIHPVumKWgnU2WG30a83XqjtTSqLbNRz1briSyki2vb4/Hnq9XJZ2GgF9eardZI5Be1tD256vV6XFaCljkaWZQIgpcX1XcbC4HtOnNTW4pkrs3QjDK3EcEanm+SeKNzLN5ahpLgA6XFrcqTVgKDjEMfz1jGXKuojrKKlljq0iBinWyoYyWDMdd1+3NTVtNIHFMsZrrcmU1I7x1cy19TLu+YQ3DRIO7NqfhywUAa0UEimjHsoZjmydg1F5AE0Mtdu/TJazOpUA3se3hywUJNUKDFMWMZPzPNSUHytNIzR02x9jAqGDtpcNbtzYUK0UGnHH8Ix+HFoZ6iCZtlPRiwYqL7LE6H93x5UERVyDNTc2UeIHMFSWE2phZDGDtNlX3bX8TrflQcKsRjTFWHHF6gVAhE3kT1sfve9tC71vbwA9vHhEU1jNMFZXYzgWbpsRrGnMENVIyoxYBlDntfS1uXABFUkg0yZSrsWlx29G8ipLJKTa9rlWsT8eWUBFVSTNLDKVXmF8UNPWSsB8vU2uNSwjNu48OMqin0EzUnAcTxeGOtmklaVlpJWFwLXFrN21tyihTqSaccOxqtelqalmXyRHDpsXxcbiBbvxoinAayvisqUNaZFiAV4GS8a9iSLmw7m3PRW5pkkxZajCPPliiZhUAap/qdzxwCmyZFephJiVHFDRU0buZHtF5bamw7W7c8Tp214DVsoyPS/0p9aurkdEMBwCKjiqHES1GIzx0VKhLfaeadlCgDW/A9dZqzaTqM9QEn3UJrXJ37yNKYHScBUfGuhuGZfxqXAccqoK+egZ6ZzQOZIS0bFWMcw0db9mGh788i/LiQoCJxxra8sDZ0qMxhhTrhvTnCI5VqIaCPcoCqZbuQo7WDePGVXKjxpSizSOFC7lfpfiuN4lTUlBTS1bs6bYYo2s9iPcAUa7u1uErt4lvaaPW7FS9go5tCMmZczZNlw5QlxI0mzzxG+2eGS12hCv28v7J0/PhVqLidQVtrS092opI2UaPAM1enaKcV8/T3G8v1ApLJVU0TKBWo1/M82A7tvl6agm4uRxEoLOEg1sR0RTzmbqz+Gx0rwJ899QqSuzRm6ukkeRWkZIXQECGQhF3F2X7V7ag8JjaXN0qEGBQhbu2bdMrifLGip1v4sNaMdpcn+nfJlBgK1k6U8c0cCCcq7bRYsGbdbxvw6b3dCElTiiaQOZ/rOlAoecEzB1vz7m53z9A+LU8heEtWVrtHGf3X8pbAW9o00vwv7hpA8Ij0p83LqjialeqSkyPgnRvGKPPE9JRNDRzUcddS2jSqLR7okjWPSVt/5XvwxsgS4NNFNyoFBKjWtdOSihfEeA5LwqMzTQ6sTY6AX7ccqlRCo7sebrVdoyrYtoL256t1KWqKrZTYDw9nNVupYqVKWJJtcc1W69uYmyAk+HNVuuEsMrj3uarVNk1HJa9/jy01UioDxOq27i1+OCmjWKFHeNXc3Hh8APDmzVQKfKKBRZiCRxsmngKeooCz3Ngfh+fKTV4qNULaTT9fbzdaNM9SLNc6j4cuDVDUIRlm3FdRpr+unLTVYrsQtqvje3PTXoqdDT62C6ac1Nbip6QbQV7eN/C3KzVoqcgAXUgDlZq1ZDKqi27Ufqeer1cUqhuKg3JFl+HxtzdernKKhFMjDav3nnq1UZI4lmDVEgO4HS2gP93PVuuVRLTKVljQsqXvu5utVijxNmTbEqqRoT9d/Htz1armi72Z5DuViWIA1Px5Wt1nCU4UMo94DxPbmqtUtd03je/NVunGFQot9nW1wLi3K1an6OnjUEqpbx18OUpyK5hKWP/KtsUeN9R/f8OVrdRy0ZtsJYG1v4ajnq9QqdJeodR0qzphvUTA4UmxPCauGenEqB0Gw3YshurgjQA9u/hxBcN98nSaVNL7szV7HSj1B5U9Rj4ZnP+rZocYbFzSzSwe/FVmWNppJFifSExqButcE6jkNZpbflwYPCpUyx/vacOqOXsQzD0RzTheNu1fNSR4jPLGzXtLTPaOQyEHa4iYADwHhwOWLndPpIwmB7aE92jvGlCtdiqNF5nmUu5Yj2VmDEaeLDufjzJFuoCdqCZIB3PDCiw1xNSh7ctVa4mZm7jlqpXIG4uRzdarmGA8Oar1cw45uvVkV/Zz1erKHB5qt1lVvbyterLzVbrraDz1erko56t1Oh72PGzTgqagANjxur0sskh0zDTtFcHcLW79+Ibj7DSxjBQo/0GX44ammqZIlbfYsXsbgjW5OvIqcWBONSo2g4RS//AKoY3mGnhp8sYXU4hIrB3WipJp2FuzMIlbT6eFJukNnxKA9aMlNKUJijl9d+mPVXPfRTJtZHk3HHmoGcYjfB6xXQINsIZhFYx2N19mvCyzukNOKM4cDwpy5T3yABE9Eii0YXk+bB8pUdJmHB6xfKxN6mZJI56dpYGXa0Q/RnVGHcjS5I4KxeIWcFD2ig/wDlljgaq961QBc4zoqhAGb3R2Gvb6uSXZqlAqPbsQs0DvleHDeaKq80W0WtzdaqJInLzVKjFPE8tNVrGwA5YVqsDt4Dm61WM83Wq65uq11bnq9XK3NVuK9z1br3PV6u+erde56vV7tz1arieerVcO3N16uJ+PjzdbqLJrcd+br1NlUBbTnq9TcwDAA89WqhTxELp93PVqmvEoCY1VvDtp+fLpr1JWeIXLWGnHKrUTytjbW7ac9W6zsgQ7kFgPDm6tXRvuO0a356vVOplIdSNbEW+PNit0dFWJSPzbjRPD/VH58GE0G4rHMHZ9sgt8Tft4WHs42asKio/wAvULAxOpJv9Wv9/E5p4VPnAEultbX+P3cT0/WemhMrmQ2ItbXw/YDytarBUqYHRySC1zc6m/0/Dw54VU0n6iIqnmD3Wck2ta31H4c1XqwGBkhCEWUbvrI8T7eUNXFMkcYeWR+4Nh9J8LfEcbq1RWkSU2IsADYH4aG/x5qt0lp0Y1pVQP3RoO4vpz1VNLTC0l2orglh4D+JPFAFJFGlhh8Tb2G1rkC48PvHfjoFJyaXuE03lMrNrYX72Jv4aezilIpKo0ImEFfMJI7i249tP6OGCBSNVCZlZli3IBoRY/QDqR304vbpCuhLlqZY5CTGZSEsFtbcp7/2j8+GAovNLnDpY2ancgAhSB9A7d/4cMEUXrpVUq+LHS/YDi4UgNPtGjJULGoLG50048BTJNKnDcLiqm2E32mwF/3r9jfl9M00VRQ95RwG1EhaMbVJAa9veOhA9mnfihKYpCtc0NmUcJozBJQMBthLRsAP3HHe/wBP58NW8BRO5iadsZpzg/nUcMaoEjW0hHvbeyg+w254itA1KpJqLEK+lhBVwguFAJANtLeJsdbnjBp0UNLZbqcZpXhEZiCxLdwAoJ3XI9lvHl1JmvA0GVfhkUGIyQwMrbLrGfC3sAHt4XLEUuSaQeOUstNLNPKQHCWXbp373v3t/HhYsUYooIMSjms7QR+a6gqSdQv+sD46cIHBQgbNJGvgUwGedzdBYi1reI09nCZwUctmkSxjDFCpuNRwkUKOE12rsHF9F73HbiVQpUk12ZIwdytf4cSkUpBpwo8Umo2DUrFGB7rpxAtkL2il7bxRsoRcD6oZhoauNqxvmYlIup724GHssRtTQiazFWxVG16e9QMm1VdS4rJD9mRJXp5CQr+WwJjJQ/ZYaGw7cDTjRbViKEKHg4MDRo5M74bieK1WMYcsVLFUyeclLG3uRBmuI03a7VGg4WmE4xSuDEUKOT89VcteiF9iA27/AJXHbm0PY40kU1Vs3p2zlQVuTKrEayQD5eIj32A/M8Gds+laZoNuoINCtiuP4OMLoKuOUuZib7WuLW0+jXitx9KYJNMpQTRJOqvVfGcCxKKswmlmljG4SOI77dfC+g4FnsxbSdtGqLdRFJfPHUPFsw9NpMMEOyWceZ5oBDWAuLntwrcvA6ImlCWSgzVW+M9YabB6iXDcbro1ZLqbsGJA9gHEQCnNgo4ACdtATmj1C4NSho8I3TN2H7q/X4nhs1la3sThSF2+Q3sxotWcurOZs1zt58nkQkAeXGSAbeJ8SeDK2y1tjhJoMvX63cBgKCiSdmJYm99TwRBAFEhVNNs/vG/hx4JqhVTazNbc3hxQE0wVViRmF/jxUBScmut7i4J48BTJNTaWVlaynTixApKs06jFZ6X9ApIvqCve1+GqcKLVY0s6SvgrzTwENKQWsnjfxPsuPbw4QKKl0KGEwrh0qyliiAgBt/j4Anxv7OHrYg0ROmaVvnL87HVUg3oje8vjqCpAJ08e3DZNFaqXuXMVxKvpI4pFeGBACzXAIIJBAHDRszRWsRQ05Tx12mNNSSMvnFyzsSRsGgA090ePDECkBNC9UVz4dTTNA12UxFSRcbTYORbsbceGNNHClbBUp5cizQtTMi3Us1iSRoHsfH4crVq7hqK9ak4WAibrbtm5l2ixUEXv9HLddVx2UqZZIZIvJdB5kBBaSx9wHwN/A8Zp3bTdiFdS0NftLFoEO2S13dlPdhpa1+/w5U1ugWx/GKWXEJWjkEIpgw8tXAVNdDZvEjw4xFOTSGx2PL+J0MEseJhpJZm3ozbSHUdyO5Q+Hx4yRT4NBJDS0GIVU1K0iBULgtJc3A1JVT7PhxmnqQdbg9HRLOIHuu1yoC7T7bDWwJ76/RxMaUpoC8RjplEVRNGRI0pUKoBVu5ct+vfhaujdFIXG1orPPSqscrakRNcAeCjd2N+57cLVUYJpI0FPUw1xSmIklPe17e0rc9rcSUsplZIoJt04e41PbUnsB8OIzStNMtXIybdo3W1AUX+r6eJF0sTUGRZJJgkl13Ak2Gmvh7eJTSkUH2YaC5MSoXDGxtqALXH5+HEC6XIoP2p12JUO20sbBbC5W+vunt8eIzSwV3OXhl8ojeT8O1+wH7eNmrimb5OWXbJPfYOxC37exf1vxo08KS8sZoJWEoB85jZT3GtxYdhxk09UKOI1GJbYt526jd7Le3w+HKVanWWnaoTy7orL7wJNjfvaw8eUq1RJMMr0ijnJ3Ag6Xude5+rx5WrVieAxbIbGyg3APYkc1W6zU1PCVLncJO35eA8fp5uvV3PRulVBZS+72D7jpy1ar//StQX48AtC6sq8tWqyg83WqzKdeWqtZl78tWjUhObrVZ0OvLVSpKnw5atGpCduWrVSE7ctVakoex5aq1KXvzdVqSvfl6qakp25utGpCduWqtSV7ctVakA+PNiq1JU+PLVqsynlqqKkDm6rWcG45utCsoNxy1VrOh05uvVz5atVmU89Va5c9W6yg35aqV3z1erwPN16uYPN1bbWQEHlarXfPV6vc9Xq9z1er3PV6vc2K1XId+WrVZOaqtchxwVsVkHHK1U2L6OXpmnFBcXHN1WpsY8B+fN1WpkenN1WnCIe3l61U1O45aq1JXnq9WddRfmq9WUac9Wqyj483Xq7IHPV6sZAvbm69Udx4jTmq9UN+VrdRW+HNVum6YX5qt1DlFlPPV6mafuTzVXpplF9SOVq9NEwN+3KVemue17ezlKcpnqBfjZq9NEye6T8eNmrUx1AsWBHGzTgpkrCu4fEcZNPCmeYA8ZNPCmmQXJ4wadFNktidDrxs08KbZv1/o4yaeFN7AkkePGDToqKw9vbjdO1DkH6/s42auKiMLjjJp0VhIGoHGTTgr1zoPA8aNXFdHaRfjRpyvdtONGr14+08bNWrqwF+NVeuOg78bq1c7C/K16siAeHNVusoAHK1usi2B5qt1kHfmq3XMW5WvVkB15qt1kHNV6sgHN16uW0W156vV7bp9PPV6sVj4cbit1ytzdbrkNRy1arEw1tyhr1dqOeFbqSoHbj1Urgym3KGrVgIvxqt1gPPVuuhzVervm69XfPV6vc9Wq7vpz1brrx56vVkHK16uzz1erj305utVjPfnq3XueFer3N16vc3Xq9z1arideerVYzz1erjz1briebqtdHm69WM83W6xnmqrXA6dubrdcDrzdargUB5utVgeIHU83XqwmIg83WqxMhGlubrVYZIEkQxSKGVu4IBB+kHQ82DFa20G2N9MMt4kTLSoaKU/vQ/ZP0xn3futw7av3G9uI6/wAaLl2qVbMPKgkxnprmbDLyUqrWxDxi0f6421+4nghav217fCev8aKV2ykbMaD51aOQwygo691YEEfSDrw6GONIdldc9Xq65qa9XuVr1e56vV1bnq1FdW5uqxXRHPV6utvNVuuO081W5rraeerddWPPV6vWPK1uuuar1dW56t17bfmq3Xfl6X5qvViZBz0V6awultear1RHUjm69UZ+brVR20GvPV6o7ad+brVRpB3tzdeqM+mvhzdarNQYpiWC1QrsKnenlH7yNb7/AAP18qpIXga2lRTiKGrLnWncVp81RkHsKiIfm6fxI+7hYu1/o0Zouf6VDHRYvhuNU5qsIqEqIiB9hr2+kdx9fCxSSjA0YBQVsrgwO8/RzVbrDJcqb6W8fjy1apubQa+Hh/H+7lq9WJAC23UEdrjlqrWVrnt4fT35avVGkRl0/jzdaqKyOrFj9w/L6eXrVQmBBN9bd/jy1VqJu2mx9hOvLVWo6LuiF+5Hx5utVFfW58DzdVqNKL9rafH29+WrVNVSvvMB7LfAf08uKrTXMpYhV1vofYfhbl6rUdcI2nzMNYRE/ajOsbH4Dup+I48FdNUjopc4fkHM9RAJpoIQp7Wm/jccVd1NNa6dFyJjqgXhUG3ZZFJ5vuzXtQqFPlPGafV6dre0a/w5XQa9qFNEuGTxaSIyn4rblYrc1DNPbVO/NVaslNAVkt+v0c1W6lmA3v4nla9XB42HYe3XlatSWzPTSVNAKO1xNLGpFriyncT9w4W3GIA6TRhb4EnqpFZip/Io8PqX2stNHUVN/Ae6wt9J7cDLwxPnQhaOA8qk5GpRLBRolw8lJJGQV0sY1ksL+On7eeA7paT5V4nvEKHnS+gj2Rrb6tNODmZoGRWYp7eer1dFdL+0c9Xq4bNutv6ear1cfLv4Wv7eer1dGMXv4c9XqxkDueerdcCo7kcrXqwNa2ltPv5Wt1gublj7eer1esNtr/lzVeroFu3x8Oer1cd1/e9vPV6sRUg2Hb2c1Xq7Go725qt1zHx0+vmq3XjY/G3bmq9XrEna3PV6uVwvjqP1789W69c+Hh+o5qvVxbdpu1PNV6u9LgnX4c1W67INrnmq3XAk205qvVwFw1+/K1ukX1BlePLs51I2OSB3NlJtbjazCSeqnkCVAddKnpDBV4bnDA8rOI4qbGMKrIEbud0TpKkbHwb3mA5FhO1XQRUmRhHVTliNAcLq5cOYWNO7RaG49zS9/wCPJRbVrSD01GbidCiKglwBp37cepmsguFFhb2f2c3XqzLroL89XqkDXRidb81W65Kt9fbfnq9WW1jexJ5qvVyAGmtuardZQR2H9vPV6u76EXvf9deerddHU+79HPVqsTWHgdOerdYtARe3PV6vAm4uPq56tVy87X4jnq9UlZPHtbt/ZzVWrKHDd/1HNV6uEkn7o+PPVuoT+9qebrVejiY6n281VqmlRCun8ONmrimepqbiw5XTVtVcqBGke3fidQp5JpXxRLHCXvxAoUsBpPy73qL/AB43FWmlNh6hoyeMEU8DSdroy9Q5A15avUDXUjDsvzYbPWZhHl00YVndV3GMgja5HcxqdWtqBxA+hRHgGNG1s4EnxHCgAwDNnSDCM/1Jp8SeqhlnhpphSAPEzyARXhLAbkYnv7eETlq8tGI6/ShEm4bBwONXxPgcbZYxOiQmRqejaOwaxVWpdy7gfEbb37E6cJdOHPRVNWNIPqbhqZh6UYXjtOR5kSwSgDuRJGEfcB3N1vwQ2K4jrolu0zNFOaYR+4pvbsbd/wC/gxFBk1jdFfUi54pBpg03vEFOn18fBpo1FapKE3HLV6ssFepIXlCKdBpV0FRMwsvceFuIlClqDXsUE608lbIgkEZjuhYruXddkuNRuUEXGovca8RpGNGINHS9B9ZheM+qE5iy9hqYJQ1MlZNBh8UrypSxmCS0CSye+6rfRm1PDvL/AB3BP96aIczJSylJxxq7IsSfZwe0AqJH6hfWPhvSHHca6Z1OBRVyyUjUrTVE5Cs1RD736JVIZVDDuRqAeEl1eJtzpIkkUcWtmq5xBgCqcqfMLV2KrUUwWAooUhR9pQ1wGJ+1bw9nI6XsipCSIp+rJ8SZGqIJA4bUj6+bSKbUaQ1di1UCfOXUd9OL0ppCo0wS1m49+54rApITWFZ37E9+KQKYNTY5mP2uO02amxzAjb7eWqtc92uvb9fHnq1XI2sTzVerkrLexGnN16socEWJ7c9Xq7Li1zpzdarGG934/rpz1erreO689Xq5b7jaCNear1CJ0+xMxUWMYZh5tXt5Eg2ruYxJfewAIJCGx903HexFxwGZugkA8KFmVqEkUW7qy2NVlXFU4bRJItPOJPPjmSnhapb3WaSJrI5KixKqD7BwPWm2hFc7KEcTh0Rl7lFLDw3W96318lBEwJqM1bcK5CYjv8eO03WUsCml+br1Y9+tj3P3c3Xq8zWPPV6sTSH7Ps56tV7zNbj7ubr1Y3kIFgdPZz1errfY99fHnq9Xtx1AP1eznq9Xg+luerVcvMG3Xw/Lmq3WUP4/lz1ermH8R4a6G/K16sgcd9eerdcw4Hudra3/AKOar1eLjv7OerdYjISx/X7uerdSEkFrfRzVeqWrAc9W64mQ9+ardZUk1156vVmJANvu56t1kUkaW5utVlD2+Px5qvVkLE2J/hz1er26+p+PPV6u9x9unNVuuRYntz1erst4nw8deer1MGZ2vQKpIALrc/WPz5sGK0caKPjtCtJmlcUnco3zJnBHtSUGMOO43a24DEKjHrobqEiOqjwCRJFWZDZXAYfQwuPy4LwZxoFkRWRdfz5aq1zU+6Bc683WqyBgPePPV6su+wsfo/s5uvVyVlvpz1ersgntpz1erGYo30Yanmq9UY07j7PvD7jz1erDdr/rpz1erosdCvjrfmq3XLzLG50P6/fzderNvAPt5qt1Eqq1adTbvzRNbAmkxLVPM13PG6cAqOWa/NVauwwXW/NVqvPOsCF5NBzdepgqsTeouikhO1vE8cAqteoqOWqf3RoOXrVLyioxTLsiFrfn7ear1PQF9L+P3fDnq9UtHGvcG3blatXMSX1IIJ+OvKVesbMQQL/RzVbqO7kIQL81XqieZtcrp9JPPV6szyBELNe2n383XqgzSe4b+Pt9nPVqkxiEv6ZR48tWqwVE412k/G3LVqu6aWaqlFLSxmWUi+weA9rMdFH08slBVsppSwnbS5wzBFpkWXESs0oNwAPcX2WB+0R7T9Q4YoaCaL1ulVKAsSbniiaT11z1errnq9XW63N1qu/MtzdermJfhz1erIJmHPRXq5CZvbzderIJm56tVy85uerddiZubr1ZVd2NhqTz1aotXX/1ddEvTbE1DnnEGrsfK7ocDw7bLXNf7JmF/LpUP+KUj4Kebia3VJ/Xf1zdeOvyTYOlSMqZbYkDC8MlYNKpuB87Vm0tQfao2xg/unl4q4opOC00dPSR06IFChVsABp4WHs5o06KR9bAKj5iNwEIZ01Hax72734gJxo+SJFJCBFgqZAbHy+31i3HapFQaumSZAT+8CxP5a/DlgYqhE0mKvDg2FoQg3NIwB+rvxWk40iWmBSOqYJY2MT6fG1vu4totNRxSMql1AN9Cb8dBpkik88MkUxDG51ItxQDSUiKhspU7zY/Xy9UNYfLBJNifDW9ubrVdCAEe5/HUc9Wq5iCMpu10Pt56txT/VLQNRwxU6t51m80nte/u7foHflZpyKUeA0EK4cjBRu3PfTv25oGmlCldDECQF7W/W/N1Sn+mjHjrcD+PK1enunRi20C3NV6lzl2MfNKSTqw42vZVk0JXlknTtr9PEdKK7IJvs7Cw156t1LjGoJNv1tz1ep5p1toB9dvy5Q1anFYjbQX+F+Uq1Z1Qhj8BpzVbrmBa3s/Uc1W6xMpOns+s89XqyeWDYjT8v489Xq5bANW0+HPV6s6j3bW0789Xq5BVNm+/X+PPV6orC7knvzdarnHddCOer1eOovb6RzdarFJfb7x0Pw8ebr1Nkq+9f8AX6+WqtdKpKE/r9PPV6uaQlkJQbr92vp9ZOg56vU11GP5fw66z1Ad/wDBD75v8T9nlomqkgUnG6gfLknDqeNfAPKPMb6QD7oP1ctppvXSaxLN+JYjJ51bMWawF2N7AaAAdhy4TFUKiaTkuOKTdmLctVahSY6x+zYc1FbqE+MG5u1+eivVGbGW8Dz1brA2YUjJJbmordR5M+w0ouG1+8/cOeivTSaxLqfWlSkWg9rtb6Pd5vRWtdBhi/UCrqX8uSZ5L6bY9F/Lvx4IimSuaTay41XnzAggU6+9qfu8OOYU3ia4thfnsPmGZ/hf9nPTW4qdDRJALQIFPNTW4rmtFLIdz3+PNTW6lR0IDX/ZzVeip0dKF15qvRTlR0TyzKijduPh7fhzU1sClUMIWCGSprmWCOJSzk6kAd+3PVanjLIyxWxy1VO7VCu4XeLhFYKO4IudObitUrKqXCooZKeNGbQgEN7pOlm0A0Hs5qt0isThRMOG0BVUtoAAL+Gg5ut0gcRxGnuHLD6B7eOAU2aTs2KNJ7sSm/5/dy9NzUuHCMYxBQSpQe1zbT4DvzRIFbiafKXKkKe9WSFz7F0H39+U1VcJpQU2G0lJpAoUDtYa/edeUmatFOENO0j+XToWY6WUEn+nlNlWpS4XlLGcVa0Ue36bk+z7I1040VgU6Ek09YjkqnwhL1tUjOpAZAwLa+Nlvb6zymuauURTfTYXBNK8VADKYxdgmpAJsL27ffzZVG2qhBOynzAcDx/FcxplfBMGqqqseTylVImIZvYpUHdxhbwSJpSlgqocMT6QdSMAo5YMawiejmpVaaoDoEMcK2DO4Y3AViAfHXhcq41ARxx8xS9DABxoC8XwF5a0U9IGnla5AUEmw7kaeHHkGnlppFwYzXZWxtaiJ2glQ2KtcfUQfhxaKQKHCjlQzCoooKpSD5saPp/rKDxeKJIrG0pHN16oz1QHcj7+er1RXrox9pgLfHnq3FQpcViK3B/Xx56vU3SYluF0B1tzVbqM1RK7Eqv5/wAebrdND4vQvWx4X58ZnmO1UBub2vb4dvHmq2KmS+XJUGkp6mAOsTuWYsVQqt/eIB0HjbjZVTgTSHoqfHsQOJyVuK0UtMtDMw8neFj2uv6QG19Pb8eeJrwFB1gWUJ6jAMeqIcVomRhBI8olb3R597uSL+NhyxViKqE7adsuZNpZcqY1Dl+sp6ySSaidr1IcWXfuL+6Ld9L8bUrHGnUpwwplp+nTS5UrRjNTTU8VXXQSROJ1KErEysCf8V+w5vXjhXtGGNP2WMj09HgMNVXMslDTVk7u4njIAMKhTdTpdwBbjK108hApJY9lrHZcn4TFTwxSyxT1xJaRDYMyG6nda3HUqE00oGKY8Uy1mKkw7CYlp3LLTys4jkU6mRhoQbHTl9QM1QpNcuoWTszmrglwymmmiFDSHfGCRfZYqde48eeQsca0tB4U3Z1y3mapxlamGmmKNBSk7b3BEa3A1735dKhFVUkzTfilHmM5zGyOoRGqY/BwLHb9Vr8cBEVQzNJ/MZxJcdxGLFvPZfmJFi3BiAdx+zfwt+XHBTZ211lmtmw7MlKnmGPzHXcq6BtDa455QkVtJg08YDjGLz4uIkebcUnB3A7Qdhtrb28aUMKdSozTrgmM4o8FTFCZGl+VqWYbQQpG0IALd73+njRFPA0pMkZJ6t51pKuHBsNmk3RrseSNUjBDAm7OABpxG6+21tNL2bZx77RQo4N0MzNT08sGe8XoaIMYyFjAnkG0kkWTS5vprwtXfJ/hBPuo3by5X8ZA99Kc9NcoQOKeipmr0BDb5l8sEgWvZfDiM3az1Uv/ACSE9fnQjZcylWUq7cIgSHtYQxAtftobd+Frj07TRo1b6ftHuoa8A6GdU+pLR0FNSVlcva0jO6KD4eWNBwnVcobxo57hStvvo1mUvw8c7w0MeIZ6r8Py7h8hBaWsnWHsL2Cn3u3CVzNJMIBNGabBIEqNLAZQ/Du6EM0nV3Pf8/q4Wv8AKYPGDuA/4/l933u1wOFQN5eGEpIHScKMiq1tBJI+NOGX/wAZz0++m6tjr/TF0roBiNG++nr8XAq5gw7H3iEB+IXThoxkD5OpahPlNEtxnjKhpAJ8jHvoGcc6udZOrPU6H1C0f8qwiszXKMWLU0SPCZahvMkurHdYPcMp8eG6WktAoMmKInHS6dQgA0djLWYPUnm/D8Sp6zGMu04qljxGWFaVN4+XNt8EkT+6zD7Q7EaHhWrQOmrgGqxvxGso43Q5IwjE2wymcGseSbEqQgxSJIm6Kx7qpa+nYHTgqypQ1ET6UR5iPCDVRGAYpX4fjVPX4VMYKqKVGhlQ7Sjg+6VPhY8HiwCMaB6SQZFbA3QvG81xdCaHOHUrFt+LYnF5qU7AeewaQKssirrcrqp+gePIjuQkOEJGFSWwVFAKttAj+J5S5gwahyxgM0UcVG/nyLGj7ljuiMEbWwl13PbxNuH2TwSqiXMjgKprlVHvY2NuSCKBhpnlS5se3HKpUCVbWCj+7w5utViCvt+nm61XNImYe0X5qtxTnTRqura8rVqcEVFYWF7c1VqkzMFBsvflatTRMqa7ifv5uqU1VCe4w8COOA02oVFooC0Q07k/XyyjFVSKV1BS/wCI2v7B+XE5NKgmnL5cJcW5Wa3FQJIQ72t48tVYprqVjhXdJrf2dvq44Koab9yH3lvbw5aqV0Lkb7WBJHx/p56vVKQBRYfDmq9U2Ioqmw17D2c1Vqy2X7Lt9n4a/d7Oar1YJY41BI7N+uvN16uEbeWd4Ot+9teer1elmdgfE+AP8fZzdapuYEki17eP9nN1qsiq7JaQ3B+/nq1XBI3iYAdm+vT283Wqmwyq0l/AHva/0fTytWqfCW2s9xr7BytWqejLtFybL7fHlatUxamyFALrfXwHNVus8eIObnUk2Fhc6dvv5WKtNc5KqPdumYJbsL81FemosuMUKHR919LKtj7DYnltJquoViGZ4kYRU0V7DQue31cqUVsLrYA9J+CSZZ6OZJxHCpPJihpcZxqofyrStKyeUkb+zb2XxtyEM5VqKgeJAFTBlCYSD1E0YrKMtJiGN5kynWOStTV0jz07EhSmI0lpS3tj32JHe/AMqUaVDh8jQ1EKlPONa6fUvJdTl7P+KYRUoaeGnqZ1jVgR7iOQCBYXv4Hx5ktaOh1AUOIqAbxotrI66QaUzKNRb6eHc0Q15YrHtzdVrKI9ebqtZNg5utV3sHPVqvbBz1ersLbnq9XLnq3WRD4crXqzq3PVasw105qt1mC25Wt1MhW/GzVxTlHFvXTw40TTgpfdNKmgo840M2LRGanSVC8YbaWUEXAPhfhZdgqbOnbFGFqQlYJ2VvZelfPX4VecOllPinSjBsEpsYwmipJMVgxjDmkrKV3AQtLNUKyTAyA2ZCQfYByMre0tg2C8CV8ZJInqjCKENzc3OuEqhPDThhQ75O9V/Qn+tc+UOmeZsNo1EM0jjDMLkgCiK28yTIiR2F+3bhY0lLS/CEpHSUT8aTuIWtMq1E/42FD1XeoHI2B5cqMUxvOdU0UKsEeCNnjdli83YWGobbdgPYLcHSbhso0lcnqSI9lEfcLnBPvolGD/AIp/pUzFi0+WUnxLHpVpKmpVXwuG9SIVuYYk95jK63IBHYEngaCU7HG0rHkE/CjYNOJPhUR6mtKL1k9TcO6x+obM3UHB8JTAqKvrZnp6BNp8iMGyq5QBS5AubCwJt4ckSyaDKNKdnDqovullavFienporiU5tuPDmaLaxyJ4cvVSKb5E8Ty9UqDJxyqVCcka8vVKjk315utV1bm61Fe56t17nq9XfPV6vc9Xq9z1er3PV6vc9Xq656tVxJ56tVw5uvVxN7c9XqwMNCTzdbqFUR3U/Hmq1UTySbDm69XnpTrt1/XvzVbpkxpAsCWFyCe3LprVI2cA+Hbj1aqIbFrnX4fr489Xq7mKgFANdCeeq1Y4o7qzg3t4/wBnt5uvVOpf8ooUdz+o5uvUc1Wk8mEqCLqn1Cw0PBXNEBFZTtDljoAb/wBH3caJq4FQzEplDkEsliAfHx040TTgFTF3yMyIAGGgA9ngeJzToqdSlYopHlFgijt3v7Pq5qvVGw6KeYiolUbF2qoPtP0680arFYcRpSSqqBo4ufG308rNbimitp1ih1ZbvoNT7e4PG5q0U0NGtPF5XYAfeT4cpNWpuWljO7zQVbUf06c9NeikbUqzV727KVIv8D48sKbNLakM8tMX3qACBp3+r6fjxYKQqpYYHHK0KohO4HTf/Rx8UnVS9oaezBkbdqL2Fri363t24oSKTGhGw6CKERS7fbbx+J/v4YJFIlY0usrCEzlAxCvckj2/RxaikS6F7DYZRMlaPe93aoDX+8HQnw4ZJovVSzw2EzTq5cOyFgwDDS+o09vF6KLl0q1nVSC+guBp7fjxWBSMmlZh8kc/l/o1FmvceI+n2cVJpKqhBy/A71u6FrKwuWK/kBqbccFMq2UPmWaIII0RyApBIJvqPAcUCkCqMDlrB6SehnllIC3VibkadtCPp4vRRasUq6rJmH4q6+UomlkRBIGvqFNkuPFR48cIqgwoR8C6dUOXod09kqABZiFFvHbqfe+rjU0+E1Ira6giplmCFXlGxla97eBVR7e+vLDCqnGgpxOgijqmqKNwgWS+tve8fptxGoUqTQP4vWQyrI9S1yyFFFiSWv4Hx04ULFGiDQb4xVUibYJPca67rfvez4fSOEyxRyigvxp5ZsReplvtUbb37k69vhwjcGNHjZgUha2saWRmWyi5sPaOEyk0cJVUKJ2YAA8SqFKkmsigAgr4niU0pFTQVB4mIp8Gpkb24wRT4NO9LidTRsJKdyrDtY8SqbCttPhwp2U8rm/HrAGpewFvtHiNVog8KWC6WONPdN1SzpQrto8Qmjt/hc8Sfy5s8Kf/ADyxxpd4Z6oeu2GYecHocx1K0hYMYyQQSNRfTUc0cubAivfnVnopVv60/UuyCJc0TIiagKqi3w+jlTlzats1X84odFJHMnqY675hhDV+Zqux7hH2g/VxoZSxxTV/z7nA0kcY6udR8ap4RieN1kyxjaFNQ9rfQCBxWjL2kHBIptV44rjQeT4hUVUjSTOWb2k3PDFLKUbBSFTqlbTTfJUFu/fi0JpMTUdpj2PL6arNR2ltzYFamsTyX5cCqzUZrHvx8CmSax2HccUCmjXBhdr8fApk1jW/nak29g4tRSRVPKSI8mwDsAL+N+GaRRcqnullekp0+XuWufe7a/Tw1QKLV0vKLEHiW1jK7lXYXF7+G32Hh22KJXDS9w/GI6PynpSvmKQz294jXW/DVNFSqEDBcRjlnZlQsVYvfSxJN7EezXThk3Rc5QvYVXz+WKKgKF2F4yuoBC2Csf8ADw2TRSuhBo6fFPl456gPeQx+ZEXJu6kHS3YN4Dj4pMaW1XX4otDPJNG5MZkmDBSTfQAEE9h+zngKsSaVdJVR0IWvr7RSygMxvfeSAdbeJ/LlKd2bai1+KxV1I2IR1JjTewkDAliyi/hptA5qK9M0h8cM1VUDEo6iaYHcyKLhbAWBF/Y3fnqrtoN5qahraWoqpSRVSykKWYEaai/fU+HGDT4oOa7K8M0L4hQzLNMjI7e8VkVD43Ye8SeJFClaTTccqyo6YnQ1sUzQn9IpJ3C/dST7unjxIRSkGk1iUEb7aamYzSncb/utY638NPDiVVK0iggxTCzLIfm38tdx2oTft9r2ffxAqjJGFB/UQUJkIn2bU3AbRqSfEn2gcLlUZJpJUDpX4hJQRlo5dpYuLAe7+6B7T7eI6WU219LSPVtPHYWUGzHUkDv9Z4mVStNJvE3ijQOWCkft78QrpYik/UTL5atF72l7texHst9HEhpUKSFXLNU7mil2Rk291SdfYfp4jVSxNJeXBWd/MkItMx+Gii+0cRkUrBrhVYPQrh61dGriVTYlrjt3+m57caNOim2OGWZUqVhKsUIsLe6f8WnG6cFJnFsHkrigDhDCNzFh7e4v3uT4cYNOiuqLCVSRnLbZCAAjDUgePKU5WN8JET+ZAdrhTfS5ufie4PKVauokkICyIfeUgkiw1t48pVqb66N4nMctidbW79+55qrVwSJd/wCjGoBBOvf4/wBnN1qsK1cUaRoTe4IuB4/A9+br1f/TtOB4BaF9Zh7ObqtZVPLVo1mTvy1arOvfm61Wde+vLVWpC9+WqtSF78tWjUhObqtSU7cvVakJ25uq1JB8eXFVqUvfm61UhDy1VqSnLVWpC8tVTUhTpzdaNSENxy1VrOp05aq1IU3HN1o1mQ+HN1Wsynw5utGsqmx5atVmHPCtVzU25aqmsoN+erdcgbc9XqyA35uqV3zder3PV6uQPN1ua5Bubit1zuOVqsV3z1er3PV6vc9Xq75etVyDe3nqrFZB35cVqsq8crxqbBcDl6aNOUQvY83VanxAXtzdUqZGCO/LVWp8RB5atVMQWHN1qpC/Hnq1UlT8Oer1ZwLjnq9XML7debrVe7ac9W6xsdLc9WqjuRex56vVCcW1HK1uorG9+ardQZgCfhytbpvlI289W6Z5gSx56rU1zrp7OVq9NE4tpylXFNM2g5Wr00yi540avTZU3225Q1emGq2ggHjRq4pjrLdhxo08KaJvHTjJp4U0TDS54waeFN0nbXjVOim2Vbm3GjTopvlHs4yaeFRH7acapwVCk72PGzToqK/vDXS3GjTgqKw14wacFeH3caNOV2y63HGjTgrj4f28aNXFeB+vjVWrod7jQ8bq1cbdiBxs1asljytbrIvK1uswsRzVbrmoHNVusgHNV6sg9nK1usi81XqyDnq3WW3hz1erkPo5uvVzYX789Wqjka243Vq7A9vPV6uYJ5atVhbvyhq1dr354VqpqgKCDx0VqsbgnvyhrdRW7342a3Uc9+Vrde789Xq8Oer1crac9Xq7HPV6vHTXnq9XA9+er1ZFOnNGvV3zVerj9PN16uDd9Obr1dc8K9Xubr1e56vV7nq1XA9tObrVY+erddE+3nq1XHvzdarrm69WM83Xqxnnq1WPx5ut10bc9Wq65utV1489Xq6sObrVdFAdObr1YzCD256tVGkhPs5utVCkgv3HLV6mTFst4Rjcfl4rTpP7Cw94fQ494ffxS28pr7THPRTC2wvaKCXGukCDdLgFSU/46n1H0CQaj6xwQtZj/THqPworXaf0T7aCjF8u47gLf79aV418JANyH6HXT77cP23kPfaZ+PsorW2pG0UyBlIuDfimmJrvnq3XfPV6vc9Xq9z1errnq9XuVr1dW5qvV3zVbrgRpzderj7vjz1br1gbKupPb482BNVoUen/AEZz51JrDSZYo2nZRdjcBVHtJJsOPRFNTQz1Poz6zUsXmLQCW3+B1P7eVrdBzjvp16qYJG0lZg1SAupIjYj7wDz0itwaBKvoKjDahqSuRo5E7qwsR9R140auKZpCt9eUq9RGYH7PN1qo783WqjOPEc9XqjODzdaqK4Hflq1UV18ObrVRXuD7By9arlSYhX4ZVCsw6V4JV7MjEH6/aPp5UpCsDWwop2UMuXesbqBTZoi8zsPPhFiP+Jp2P1cK12v9H2UZIuf6VDLh+L4djNJ85hMyTx/4kP2fpHcfQeFaklOBoyCgrZXJi2rflbnqtXEot7C/s783Wq6DkAKfH7/hy1ari2o79+55atVFcJ28fYOWrVQZUG4taxv93x5atVBljBIK69/q5aq1hI2p7uugueWrVRnH76ixOn625uq1FcHUnT2f28tVabJ0vr4nlxVagyJr7O39/LVqpdNbeD3uNSeWFaoyFE4NBAun2ENgf9Ud+HI2UhNSnl927aH9bctWqwl7aH93v+vt5qvV27Kw973h4eP8eer1Ns2HYbNpNBGTc91A+PhzVWrHHlTAprymnCDuLMRxogVaa4S5KwWX/J700voQRxvSKvNN83T6ncj5ap+oryhRVtVBrj2VKt8xUeW6Yh3ljlqN/ZVCjaN30304RvSVhPrRu1AQVelBBm3CJjQCBG8xnjeJR2uTJ5RsPYCe/jwNuKk+tH6BA9KUOD08+AZojwqsCR1VKYmaIkbgkimNWt4KR24pvho0+VJbQ6ppRU9JVvU1NO1O6rA+wORo477hwRsu94J2UH3G9BisrUhX7Qse2t/1PFtJqxmm8V7c9Xq4GnI1Pjz1brh5BAI1+PPV6sRiYaEd9Oar1Y2iZTqPu56vVHZCO4v9PK1uo7KTe3K16sflEGxFr81XorrYToNfHnq3WMiw0vpzVarFYnT4/wB3PV6sTd9/j+fPV6sRJUXPbmq3XRmftp8eardcvOcaEA89XqyrOqrdl+481Xq5CZPDS3w56t1yEsR/eGvNV6ugVOoI/o5qvVkNj31vzVbrwUnTt8ear1e2+Pb4nmq3WNhr9Pw8eardI/N8MNVSLTTEKr6DuSbDd4eGmvED58MdNL7dPinop+xmupst1WC5mgdwMN+WqbqAdqioRHB+O06/DkftI1lQ86HS1aQDQk9UcNXDc51Qgt5NVsqoiOxSZQ4+/g5sl62x1YUCrtGlw0H1tdfv4bUV1nUeA8Oer1SNoA0P389Xq5DQ3Pfnq9WUKBoO3NVuue6xuNPHnq9Xak7Tf2i3PV6u9w7EA9v1PNVuuX0ePPV6sZYsDp+zm61WJmN/Zpz1erEx1Pb6vz56vV0SCbHX6Oer1c1LE9vv5qvVIU6AfqOerdcyw2aW/X289Xq4M40v+vx56t12qg6kac1XqmKm37QtcXt7RzVbqFUyFtB+X7OardNDIWbcf7eaNeFPeHwldSLfw4nVT6acp6nbHs7eziUppRqqJCgdgTxORTwNKSkUwpdex4mNPimyrguTOg79/o56rUCfWDDq7EOn2LLhKmSpemmjRFAJLEaCx015dO2riibenvoRnfG6zCMTTCZXhOKUJmZtoCxpMrszXPYAG/Cu6zFoHROMUeW9mtI1ERWw1geKSVub80UssRakaOnSI6hSzU8gK7jbspBP1ePAuRhS2aQWXJJMZ9OEyOp86ihKXHf9DL2J9u2/1cWWmEUmucSaKhLGQ+g+7g1BoKGsW/ZpfikUwaju+/t9XFApuoctKzHX7+Xqteho0jbc/NGrilFQzJEfd4mUKVJNCNgNPguJYfieGYoHNVUQRmgAF42qEe5SZrgqrRltpH7wA8eMJA40qJPCjO/h84dNS9ecPo3v5gjqFCnvrDILAe2/DLLRD/8Amn5UU5qZaB66u5WilJeytaNijaHRgASD9/JAigFVHHr1paFeu+ZaLFKWSokdVjpdkmzyKjy4Sk0gsfMULuGzS9wfDgAzH+7egoe5ZIaMdNFLgwampMQSnpJTKaVApdl2li3vMCvgVvbgeOJo/mKl10skPvRNa/h4ceSKSqNJOoq45m99fe4uSKRk0yukTEgacVCkprBsK6qfz48KZNSYyD9q9v1PL1SpCvt7c3Wqmxv7ear1ZN2t/bz1eriWK9jpz1artXYkA6jXm69UgEnX29uer1Y2bWx056tVj3Wtf6uar1cS9ib9xpzVbqZ0xlqqvrdhWCwsPIrRJBUq490wmNjJuHwUX+rhXfoCmTNGNkopdEUCnVLJ2H1ef43gheKFYDW0vk1LFZUSRQ11YX0uDp3HA3liQvDroTZisoFCnBNugQnUEX+/X8+DqgPUgyE/dzdaqQHBH089Wq73g683W64sVFiPHnq1UZy1/hz1erju15uvV65C27nnq1XEubjb4c9Xq5hj3Pt56vVxH2tve3PV6uYJBv481Xq8r2IB56vVz3eB7j2crW6yK31ntz1erkspFv6eardeEgOo156t1w8wX56t1mRze/NV6pCSeB/j+3nq3Wbf8ear1ZI5e456t1nVwdAeer1ZlkuBp7Oer1ZFfXXx5uvVkD3N/E81Xq7Dpf6Oer1ct2vPV6u95F7fn4c1Xq5BiD7vPVumLHX2JCzDRZFY/wDA69hqeMOnShR6qeaGpYHXRVs+R1VRjFSYFUyU6ipC3BfQJKb29ig6cBrX2jzoauYKo32ByxT4LRyw6xmGML9AFh3+HBg0ZSKBjohRp1BuR7eKKT1lue55uvV4G2n6683WqzBtNvt56vVyDi9l+7nq9XNXB015qvVlVtB+f9nPV6ulDC57A81W68wDraQX8Obr1RZqZlvsNwfA89Xqh7Stw2h+PPV6olTVLBHc8oTVwKTU07zNuPjylOVHL3Nr89Xq7B8bd+er1YJqlKcXc/Rrz0TXqT09S9S13P58vFaqRR0klZJti7KbM3cD4D2t8Ow8eWqtLnD41iWyiw/P7/bz1ep1juTuPhzdepx3e6NP1+jmq9WZWsCG01/XtytWrj5m0aHU35Wt1wL6C/8AdzVWrA7e6x7WtrzVeqCb79o5ut1zeUW9nbsf489WqgTS2U2FrfHm6rSXxCUK1xoR4n4f0ctWqdsPwGrxICWYmngNtbe+w9ig9r+08VobnE0jW7Gyl7QUNHhtP8rQxiNO58ST7WJ1J4YRFFxM1NueerVctebrdd7Sebr1d7BzVVrsRjnq3XvL5uvV7yjzderl5R5qvVyCW56vVlCc3Xq7CDnq9Qd9U+r3TLohl0Zn6q4xDhFM4PkRtd6mob/BS0qXlmY/AbR4sObr1Uy9evxJeq3UMVGWuiFLJk7BnBT51mV8WqEOhPmLeOjUjwj3P4FweOAVuq6qbBJXnkrKrdLPOxkllkZnkdjqzu7Es59rEk8tVqUUOBu8Wimx0XSwJ/jbmqvT1hWBMKeNyoN9oP7ONmngKBbFJpUxPEH3GySOdzakt434Xmj9OykZu8yeUr3FtB3J+nj1N16pilEZ8Lg2P08sKqRTZPEjYNESbDzSd2ummv1cUI20lc+2kriGGK0e5JFNtO3168Xg0VEUjapKlZvshdT4/nrx8UlNQqiKaYbTp439nt46DTJFM0haMgSD2jtrx+mawMxLWH3HnqrXRdVb3xf6P2nm69XOFSzAfZvbv+34c1WxT0ImSYoCLq1tDcfUeN09StwSQvSupW2x2tzSaoulajdrjlqYp5owGN+405Wr0pISN37bW56t0scB/wB60Df4h25RWyrJoUViJF7W0+jiKlFdrECN19Tz1eqTEoB7aj9nPVunumQXsRrpyhrdTRdpB9Fr8pVqleWvc+PwsLft5WrVzWJRqfq56vV5kQGy/X4c9Xq6IC6jQ/R+fNV6se0KpGhI+HN16uYXsD9ft/o56vVlJQn3V8fy56vVDcbzuB2/C3t5utVkBt31P9nN16sOvbwHh3+7nq1XH/Kfoo1Lkd7C/wBFz4c3WqY8SxbBsMF8Sq41c3PlxnzX+ghdFP0nlwJqpMUiKvqDHFb+VUq+7+/Ue9f/AIAWUfQb8c000VUhMVzLiOJtvxOpZx4Jeyj4bRpy4EU2TNJqXFIUG0ctVabZcaPgebr1NsmKMx783WqitiBGpNuer1RJMWjXub89Xqap8xImiHv9fNxXppP1maAl97gfAnX7hzemtaqTc+ZJ6g7YVd/ZptHL6Yqk1Emqq+dAUCxaa2NyfjzcVqo6YcjsXnLSG/ieemvRTnFDHGgKqBbtpzU1unAKHFrW+PK1usqQjuNeerdcljsfs25qvVnVCf7P2c1W6kLGgA056t1nSNmGnNV6namptBtBBv7eaq0U64tSSVGE1sENyXpythr+XLCqGomRKdqfLrR7So842v4+735eqilaysYzb2c9W6aMawbFMSwxaaACPc4JLtawHj7eamK3E0k0yVSQNaulM5B/dO1fv7nm9Va007RUFFRDbSRKg+A1+/vykzW4rOqvI1kBY/DXla9UyGglc/pGEf06n7hzU1YCnGKkw+O28NK3fXRfo0/p5WSatEU80eMSUshkpYY49w2+7qLf8RFvvPPd3Nb1xUmkevq28hqgiMnQBiBr30W3NlAFV10M2SsZzV0/xSDM2RkpYK+njmjR5qdJl2zIY5N0cqspJUmzEXB1FjwtdY70QTRszc9yZAHxpLigzDTR+VRRpHfYLIwAP+InS5I8OeLZq3fJpB9Qc59XshUEOasHxKbDWpamMQyU8tnXSysGGoa4vxQ2wFYK2RSZx/Timo+QM39TuqmYMRzfm7GKrFpNyrNLUVDvI7st7m5sQRzTlulAASIitM3BJlVC5QYDWUs8lVEHErIVVjIzbC3cgfDjIbNKS8DU2nwCrWJhXItWXFh5satYdjYnXUaE8cCKZU9NTFw+tijEMS7UUAKATYAdgPo4uBotNc1w6tlFzfX4nTlqrWYYNUMBvJtzdarIcFEcZklcBRrdiAPvPN16kpjGYMs4DIsFZUhpmcJsjuzXPa9uw54Y1o0wV+fMuwYomD00rpKkojlLwEge+FIFj4+32c3BivYUnMPx2OTOMdFNjDVBebbHAYCiD3iALg27ePNGYqwONMuT6TLkmaqfEaPFokkpXkdUNO6uWVW7HUMf488qQK8NtO+WMSSvespKPGIiKqnrHkUwMpKiNj7PdsdbDjJEU8DPGoHS/L2HRy4k1bjNPUNPhsyWZnWNY5CnvSBl+zfm3FdVVQKfsMyJRrlrNUeF4nQTQz0cKKIqgWV1qEbcQF+yRoPjxsrxE04E4GKZOmWE1GV8GzBT0dfh7yVPysTETj3FYspvcd/Z8eWdOqK82NM015nyviGN5LraKmnowI8Qhf8A3pUKBscLe/ZiPDx5pCtJra06hFMOG5Rxqh6ZS4dK1NKtRXSAFaqMIt4AV1uBfcO3LFQKpqiUkJiotRk/MY6dYXQxRQySQVNcXZamPTdsP2r2Pa/N6xqmvaTppMZlyvmWXAsChhhZnp6epWQLKhAJmLAbg1jpxxKhJptSTApU5rpc0x4fhzukkLJhdBFLFuIYlCx3Wv4cZBE08QaT+c8PzbPmNqihhnWJqenIChiv+TXxv7ePpIimlAzTB1BxDGcNxp1q5ZIAGjYKsjb3O1SLC/bjqACKaWSDSSqsUxzNlQ9bidSaWJyWCqSSxHcqPDj0RTM6qU9TljEMTr6HFMMlSlhMaBXY2JZbaqB34wVhO2lQbKoih7yl09lSZa6qrKqskH2lHuR3I9nft24Ru3XQKEjNlxJJoZcMynUU8W2khipwouWIDM3/ABI2uTwnU/O00eotgnYBS2wnLWO4iflFapdG7Abwre2wXhatxIo1Q0o4Y0N+AemHOmO08c9PSCmi0DtMNgsdd138B24VqvEp66NE2SldVDBW9LPT50jRJur+bqWnZQPMjhdZJF3C490ePsHEgU+/glBFK1pt7cSpQoL8f9bnpT6UMs3SzAqjM7QSBBLVIIYnYe9e3sI4oRkr9yZcVFIF57b24hsT7qDHOn4tfqFxTA/k+mtLhmTKSVpECUNMPOPb/dCL3N+/BK1kTafuJNA53PFr+0Ae+iO9QPUJ1e6mmOuzxjFZibvuJ86oktobWCggW4ImrJtj7QBRC7fOv/cTQU5ixKetlgq3RVLwLot7ePt4ZJQE0XLWVbaTRlYjuTx2KZmrbvSvi9RW9GsMqYsHirPkqmpo5ZJ20lQOsgEZA9xhusb6W15Hl+jS4cdtDqyVqbGFWxdFg9Dg9W02R7Rind0JlXzIhfasiEgb4rfaW/btwHObdtH49lEE/EEo8ZxLplVV1JhhoKaOaOaWKnmLU217KjJoPdDXsttL8EmVkBdFF+CUVSJhq7K1AoBJZe+ltR39luSKrZQGTtrY4yLtrMAocPqKf5Q1VVRRrWeT5k0yAprDEPeWJQug7km/IedHiNSmj7RRJ/xHanDFxzCcsRl4J8DhMb0/vMySVJMwedybGR1tfxHbgryhMAnp+VBrMlSQOiqt2gZhfw/W/BrNBSKizUpt7vblgarFNz04vcG/LzVYqMYwDe17c3Wq6A23PN16s8JCt7t+ardOIHYjx9vK1apjQF7Bh9q+va/0crNWisL0ajUkADT8v48rNbim+pgBhdlHh93Lg1UioOGRloNfAm39nLqptGylREdqjUn9fZxilFZS5OpOvN1qoTG5ux5utUyVLRkbX8fDjtNGm8XZrDXlqrUmKNNN/fmq9UwJawFjpzVbqaq391QAP105qt1zkhuQF0J1+HNVuorxdi9go0tzdarG4ungR4fT7b83WqhOGsd3Yn2+z283Wq5xhNp93t483XqzGMMhFtdO3PVqsM0A7te+n0W5uq1KpqYGMsSABpflTVhXH5qkpyfNkAI001P3c9BNe1AVDkx7DoyNoLkePhzemqaxWCXNEmogiAHLaKoXKb5cbr5gE3bR2sOX0xVNRNeNTUbgQSCPjzdempMZcj3rncSf7eaq1KjKNNFU5ggFQ4jXcDdl3KDfu4/wnx9nErphNKWxJrZB6C5cxug6YTZSqpFnrKPLlN5ipdkieqkeYKGJF2aEXuTqLacgDNlArB6zU25UIRHVQhYNTLQdUa+KjIeWfLVDiLr2LeRIASP8QVO9teB9QlsHoURQgCocjpFVQ+umWkoOu2KwKrpDW+XURybQLJIA6FB3+ydeTHkR1MjqwqLc68Lh66IxIzLIy7t49o1vyQBQCNcVJI5aqVzB56tVzHN1qsqgEc9Xq5Wvz1erltvzVer2w356vV3sPNV6uYW3PVusyoeVr1So1PKmnBU6NNdON1enOnFjfjRpwU8UzGlqUq49CpB4nUNQinQYxq5P0w5kaHobixo5p6bEsXMaymMW/wBHhBMQv7WYkn4W5F13LLkcKGTQ75APRVsX4aPom6odZ8xYnnihiqaHBsRw6owyWsm/ybeZsLqrNpuBAJbv4dzxxm2cvzpRgkHFR2eXWaQ3L6bcY4noq8nDfwwsrvhseF4tjEkrRw1MJd3e15ovKMm1fdJC/ZuOCpGQpRjrM+VECsyUeArXL68+jPP34eHXSLEMjVS1uL4ORW4bWRLp7wZF3IdLOhKup7gngYuErt3O7cI6ZHEUKmlpuUa0j06611eq+SM7Q5txDHMcoJIjU1Es0m1DtVncsQAOwBOnB3bvIKQEmg282qZIoJHhvoOGgNIabKhANOOCqGmqVTx0U3TZIh45VDUJ05eqVh2Dm61XRUc1NergRblq9XXN1qvc9Xq9z1erq/PVqa9z1errnq1XfPVuurc9Wq9t56vVxZeer1cCuh9vPVuocyHsebr1YY49NdOar1SPKYLa3h4a81VqYcdh20yS3t7238u/LpNepBzKR4XHs/o4/VahyxgzEWsLjm69XGdQ8mlzb2/t56t1wp1Uhgb+3tzdeqZEuycsfD9bc3XqOZHG4p6ZSf3Yz27e6Ox4JZolIqRUAQzeSVFwSCQb/E6+y/GiaciokQCzhWBIGv7O/hxo1YV3FL5Ve+6zB7Dtr46DjRq9TnRlhcaNciwOn3/AcrWqcMPIEHtB7m3YgaW+HNV6mOuqHWsig0Kr73bx+I780a9TbWLeJUcE6n6b3007W5SatTTVIfPABFkAIuPb2PKVaok+0SF5CRftpc3Ht5qt0kKqL/TFcGwYjX4X8BywNNkUINNTU6jcjFTYDsNfq9vDMCiomldRbpAtlA8sgnTW3sJPf6ePCk5pcYayGWy3Y37g2Gvcm3bj6aYNCTFGVhRH1Yn3iD4HtwwFITSoytAy1MaqQq+9oR4+0e3ixFJF0LtBTNBMhQ+ZddCASO+pHs9nDNNFqqXeF4WkTeYose+hHs8eGCaLV0/xQ+cXJAABFh7fjxTMUmiaXuXIoJZDDIQoJAva4C+PHk0nVQtZToYBiXk0Y3MNx0uDtsbaH9nFKRNJVmBQx4LHMjxtJGwfcxsw0U9rk+AHjxQBSE0YrK0IfDKmFrMEKMRtN7312+BFuLkUXroVKSaoo6ZI6SPdv13X9viR9GluPRTU0/1uI04kEc0ikQhfMAudq2BBuRob9uNxTk0k8SqqNqeSXftK6t71xoDstb4nvzRrQNAziddEuIAmV2KqWuFO0G3a40+viZQpQk0FeMtVSIWj90sbbm8SfA+w8K1ijFBoJ8dqHqKlfO9wKSBYaad29t+Ezgo7bNB5XSzpK7uSb6HxvwlcFHjdJaZnckDSx4SLGNHKNlcYkY6t9FuI1UsTUm5FhxJFKqkI1tTxORTorKJPAcbinJrMsmvKRVprKZbDTlYq01gaa5ty2mqzWaOS2vKEVYGu/OsNfHntNbmsqzb4dp8OViKtMiuIl3QlfZy0Y1WagvMVkv7eORTc108g+1ywFemsTSbhpy4FVmo7ORxwCqTUcya68d003NdeZ4c3Famu731PHQKoTXJe2vFApk1kRLt7vfipIpOqpQicoHGhvbXhmkUXqpQJH8x5cQspv3JuCf2cNkY0Vqpe5ejp/nUgh0YKrNdfvueHrdETtKB0w6J2nhRR5kjFmLdyL6AX9vbhkmi5WNC7k1g0YEoRJYwWVWsGNhuAt2PDJAosWaGvLM1RCStO4aBwZHYRjQk3Iv3HDNNFa6GzBMRpWiaqMizTwld0gJAUnRbL2vy5qoNLgVSStJTmnaTzFZZL6MGtcg+OvKxTs0w06JBAkkkCSJCBcAm9iSFZr6XB78vTQqfBWzOKmCweFFDOoQXB0P8AwQv48pTgNJXHJKeaT50RyExqAUjJZVLHwA7jxPN1U40E81PHFWzblDtIujC6hL+xBoTxo1cUiMTnSLEqehlUK9QXWIuTscoLmPXTdbUD2cSKNK0iuTy00CfKRIDdmMyro1wLjap07cTmn00mq2emloFoUZY5rkKSAoKnvckd76X4jVS1NBPU4eJBNJVTxrtJQLIRfb8CPv4hNGANAvV4XWRvMylZEXduYWNyD2PgLcK1UbJpBVtHMDFLGjI2pJOgHs18eIlUtFMcsDTy6nzPEsCfy8eJTSoUxYnEy+5CD7o03DS/18SLpWmob0fmEhlYki32rC/je3EhFKRTdVYMYzLKYgo+0qh+5I1NvDiZQpSk02T0TUdOtSsRElzuAH2T4EniVVKU0ijNVYjXNBLIfLVraG128fqHw4lNKq5VKtTqUpLMsZAvc31v4cbNXFJyvnL077PA62aw18beNjxk08Kh0lKkMcaA+8xuzX1AtoTf+HG6vXL5gjdCpYsfeItoT9PhylXpqdxtBkBO4Npe1j2Iv4/TytWplxVpqhxJCo9/QXPbwufZ9PNVunCiBSESutwy6a/Vz1epP1KUEcyJu/TX12tc99AB2Fj7Obr1f//UtOHbgFoX1kU6c3VazLzderMp15aq1nU8tVazr35atVIU2PLVWpC8tWjUhObqtSU78tVakJy1VNSV7csK0akqdL8tVakKdebqtSVNjy1VqQp15atGpCHw5aq1nQ2NubqtZ1OvLVo1nQ83Wqzg2N+WqtZgfHm69WYG4vzdUrKreHN16snNitVzU+HPVU1lBvzdbrvtzdermGvz1ViuXN1qvc9Xq9z1eru/NzW5rlu5uvTXINzUV6uXfmq1XLl61Xubr1ZFPLiqGs6W45Wqmwgkg+zlqapziFxzdVpwjGnbm6rU5BfUctVamxad+WrVS00789Wqzjtc89Wqlp3tz1erMp0sebr1cxfnq9XZ1GvN16sTa6c9XqjyE29nPV6oLg8rXqivbla3UOTx5qt03TA6qeerdNM4F/jz1WpqqB7OVq9NM9hflKtTRUd7cqacFNEve/GjV6aak+F+UNXpjqhofaONmrimasXXUcaNPCmicEA3+HGTToppn9p4waeFNk3wHGjTopsl140aeFQJAb/HjBp4VFe1yB35Q04KgyjXxF/1txo04KjOLi/bjRpwVFe44yadFcADa3GTV67Ghtxo05XHQ6DjRq4r1xe3GjVq6I+7jdXrsXtylWrsC3KVusin2d+VrdZlt37c1W6yCx05Wt1kB56vVz0vccpW6yqL625qvVkW3h4c9W6yj2+3m61WYKND7Oer1cyqkEDS3t5uvVFYHtxs1uvDQac1W6yWI+jlq9WFxypr1coxrfmxXqcEBuB3PL1qscoGp8DyprdQXHjxo1uoz9+VrdeVbjmq9XYFuer1crc9Xq9bmq9XHTx5uvVj8eer1ZV56vV3zVer3N16sR5uvV1zwr1e5uvV7nq9XXPVquJ9nN1WsfPVauJ5uq11z1aro/Hm63WM2tzderEeerVcde3N1uuuerVcebrVdc9Xq75utV1bnq9XK3LV6uBW+vPVqsTxgm9ubrVYjD4c3WqwvB7RzdeqBLTgqUOoPceB+kdjzdVoNcb6b5bxQtKkRpZT+/B7v3p9k/cOHDV6tvjI6/xpCu3Svq8qCTF+meYcOvJQFayMf4fdk/5APf6jw/bvkL24fD20VrtlJ2Y0H8qTU0pp6lWjkHdXBB+48OAZxFF5Eba47jzdaivbzz1erveeait17fzUV6u9456K3Xt45qK9Xt4tz1errcD4c1W6jzHaQ6jtxxNUVVinoZ9ZB9N2I1uG19NBUUGKBBKZoRIVK9rHRgNdRfisLKKSqTqq5XLP4hnRfGogZKXChvGoVfL7/BgePd+ONMlo0rpfWD6f5KRy+EUDoRoBJGQfaDpyveo4it90aoH9a2aOnufeosuPZMoYaJHJusT7vHSxHhwsWvUoxsoxSIGNEbnjA7KDytbqA4X/AAjm69UZiPZzdaqOxHjz1eqM+3wHblqrUV7dvDm69URzy1VqE1gbW5atVHfTt9/LVqojmw+I5utVIoMTxDCJ/m8MleGUfvISPpBHYj6eVUkKwNbCinEULmXeskybabM0W9Rb9PEAG/4JOx+rhYu0/o0Zouf6VDXheMYVjdP81hM6Tx2/dPvD4EHUcK1JKMDRklQXspwYAGx9lv7L/HlavWGRRuO7T4ctWqjuwbQfRy1aqOysdNf2+zx8OXqtQZbF/f0J7fTy1VrFIoB3fE6A/rpzdaqOVUk2Pfm61UV1G2/idfu9vL1SmydCGJte/wCoHLiqmm2VbasbAeHLVqpdPbet9L/Dlq1RhqBiaCF/Yi/w4cJ2UhNSCSdPC/jy1arCHF9w8L6fHnq3XB3JUA3/AF8Lc1Xq7iDyPYH2fr9PKmrU6btqgKLAdvbylbrtWt38OardZWY7dx+nT9nNVuglVvmOrFXKSStFhy33MTZpGJNh8QNeB04vHqTR2MGh1mgUr4nqM5Zdwadd4nnUOQ3+BjOCB7B2t48C6BrcA66ES/CgnqoUOsdFRpJhuYp4VEjSmllqLhWCP78cbDxu40Pgfp4eZqiUhVE2XK8RFLLpy5iwpMNkp0RkghdZNylpVO4OGH2rxsLEkWN+GVgZQB1UX3ghZpdS01JMx3xq1x4qDw3gGi2ahS4BglQffpUv7QLfw5XSK3qNNk2SsCkuFVo9PBj7fjyumraqaZsg0ZO2Gd1I8GUEfRfTmtNbmmmbIFYLtDOjn4gj6OVg1uRTNUZJxqD3PKVvir3+vlMa3TLPl3Fof8pTSC3+rf8AhyhNXpmloJ4r+ajJf2qRzU1qohgHhqfhz1brGYCLW7DtzVerAYLrcfw/jzVerBJEQdBz1eqOYxce3nq9WExW7a89NarGYwwvz1brryzfsfhfmq1XRS2v7Oer1YySTz1brgEI0OnjzVeroISNNP481W656j7J/stzVersSShrBiSearddtVSjUkfdzVbrgtWzHVbdvHmq3TTmCdkoqlkIUJSncoF2vI4UG/7oCjgffclYHRR8w2Qgnprjnesw3ENmGUpUxyYJEdwPu7xUqCLEa6d/EePA7aDxnzNCC5+weQoQcQkXEss4NmeTe0lZTrFPue4SantCyAfuggAj2304IbExKeg0H75MwrqpPC5IPccEFENZFY+zvr256vVJQMdQBpz1erJ5dr6Wtz1erIEGl/p56vVyCqNRr9X5c1W67LDU89Xq4dtT4/V4c9Xq4llFhfm61XF3Ldhbnq9WAtodfrA56vVjLA6duer1eDa66C/7Oer1ZUJHvac9XqyXsbfXz1ernoRc81W64g208eer1Z0Zb/D281W66aYKCBp+vt56vU2SShyQOer1ZacBjc628OaqwpSRbVj1/MfnxkinRUeZTJoPr4yRTld08bowJ/v4lUKUA0raYBobN7OIzSkVwWJVkKyaoRylXFBlitCs81fgFRN5McqgrLtLbFbQsVXVtvew1PhzRBjClKMDND9056Y5b6f9JcUx3BMyx4tFAiSU7Lh9XTeYQ21lQzLtJO63fTx4EF5MoK7zVPHZQhOaBfgiOG2hBxLM1XhHWGuwCrq4qgGiwksYQTHdqdRt3diSLXsNLa+zipdupqAaTpdDmIrn0VxUzYLjmVcObaivUBCCDZmLqTtPcHTmkJ0xXnDJouUwZbqR7wJBuLa3seCxJwoMqFNj07sb24pBpOa62CIXbw0+PFApqoss4Atpx4VQ03szyGw5aK1TrQRahnPbjKqUJpbURjkAU6WtrxCoUuQaEDLuYcXy9jsWO4VXS0FbCA0NXCG3ow7MxX3h9I5RCykhWwjjTqkhYKSJB4UYfKHqS6uZdq5cYXM4qHgIkZzUNubzPcO1JlPmN4m493vw5TfuJ/inzFFCsvaVwI8jQI9QczVmb8U/rVXVPztbUszPdX/R+8SC0j/5Rze9wLD8uFDrpdMnE0btNpZTpTgKDqpEMKCdLg92N7/TfjSU1VSqTFfOrXUm6t2N+3FaU0kJpIVAfcbnX28WAUkJqJduz8eApk1kUsul9O3LU3UpG1vy1VqQNLX+r+3nq1UiOwa99eer1SAbD3ear1ctx7Dw9n9HPV6u9xK+7z1ersE+y30c3Xq9vPe3fmq9WFmubn+HPV6vBj35qvVwyHO+F57xLM9wDheE4hOD47jD5SbfEHc/f6uE2YmGo6TRvl6Zdnqpm64UDUGL5RqYEYH5CsgcsPesUj2rpr9pdeBvKlQsihHmYlE1LpHvSRnwAFvu5IFASpSyD6Rz1arIGuNLc9Xq6EjDQfVz1arvzSb89W65EgWJ5utVj07c9Xq63Am55uvVwOug7Hnq1XPfe9zz1erskWB5qvVyVrG1tOar1cSD4m49nPVuuQuCSb81Xq7DAae3w5qt1kvuF/Z+XPVuuJJvbnq9XAG4+HPV6sqHabc1W6kIwvtOluer1SA2t+ardZFa49h789W6zpe3b6Oer1ZgbkKfjz1erKve5+HPV6st1vbnq9XLuBbsPDnq9XNdfH9Tz1erIqnt489XqyC4F/Z8eardJ7MreXQGoDBPJVpNxF7bRe9vb7OF12YbNL7US4KLzXxRQ9ScSw2tKSCpWHYOx2PSMbXHc21PA019lCd37qG/pfVvPk+KnnuXpJGhYnuSvBNbmRQauRCqERWANvHhhRdXNTpz1arnoO2nN16ulF9bd+er1ZjYjT+7nq9XMXta3bnq9XMAHQc1XqyAkfVz1brKoBNxzVerGwO33dObrdRpASlnANuer1IiuYmYr4D6+NGnBTf73iNTzVWroKGHa3PV6o9TMIB7XOnN16mF/Mme51J8fo+Phy1aqRR4dJVkNJdIT3YaM/8AxHxVfj39nLVWlZTwJCoigAjVNFCgi3NVqnaEAGx/U256t1OWwAJHxP1+zlq9UtBb3iLjw05qt1zQ+7cG/f6f7+VrdcLpt5qt1xc2P32+vmq3UNn3hr662Gn6356t1EEm5w3ZfA3+/mq9XpZT5enfm6pTa26aRYYkLMSNB7PEn2DlwNWAqilBO2lBRYRSU7iaUCRx2uNB9XjwzQ0E7aLFOFVPwcE3J4opOKyhxz1ermHHNVuuQPN16ayA+3nq1Fcwear1d35utzXIN8Obr22sgN+eqtcgRzdbrmNp789Xq5BF56vVXD6vfWhmzpLmGr6UdJqGKLGqeKNqnFa5BLHB5qhlWlpvsyPtOryHaD2U88kzV4qn3Hxj+d8emzbnrE6rGcWqdZaqtlMkpvqVBOiIPBVAUeA45Wqjf1bp4E80aX7D489Xqd6HAZIl1ADMfEeH089VqfpIMKwWlarxSQRxoC0sjkKqgeJJNlA5rbV6fsJwmkqMHpamEhleON1YeKtchvrB4yTjSgDCiX5ghEGN4gXB2tLKq+w6nvxHR6NlIqnjtXLERcWI+u3HqbpxlgaWNhJqyWA+gaafVzwrZFJ6reT+Xw0aAFnqEjXWwJa44rRtpC79tRxlXNtdCJKSmiliYGwWojBt2IILXBB7jvwxGNExNM9dkPObQ7IsLJJ+yfMRjp8Q3bjopk0ga7Ccw4ZMKbEKNo5LX1Pf2ccBpog0y4nQ4mqJUCmdBILg3vexsT8LnjgIpsg0xb6m+qn4j+PHKaroyyA+8trixFtP7uerVS0qDI3klQocixI15U1cUrKClaxkYEqlgT/fxgmlQFKGgXy5JQo0HYft5ZNNOUoIiWFm1/o45SalBRC7A/AcqavSnpwR37fRzVepcZeA+cQnXVfgNeUVsqyaFjy9t7ixHENKq4mNR3Fuer1ZIlJJPh9H7Oer1PdOLsttTb6eUNbpwVN139g0JP8AHlKtWeIlxu/j+unNVusnl7hc/at4c1W6627e9hpz1ergVJUqNAfj9/PV6ugqIDY2v9f589Xq4sBbTx+vT28tXqxkhrjue3f8+eqtRGlBYxQKXYnsoufuGvPV6mmvxjDcJFsZqo6dlJ9wHfJ/yAnj9JHLgTVSYpC4j1Pw6JTHhFI0zdhLUttH0iNO/wBZ46EdNNFdB/jOfsaxU3raiyjtHGBGg/4FdPv46EgUyVE0jJcdUe6OXqtNU2Mlux56vU1yYk7G17c3WqgSVreJ5uvVEetsLk25qvVDfEmJtGCx+A5uK1NQa2tngTzallhH+sdfqUa83XqTNRjas3l06PMb/ab3V/p5cCqTTbKK6rH+kSeWv+FBYfR7eW2Vqs9Jh9PFcqhYnW55Wa9FOnyhOoG3481NWrKuHDvr+vhz016KmJh6rbdr7eamt1JWmVD7oHNVuswiIa/h7Oerdc9otYc1Xq5LBc3Fuar1ZfLSMbmIH69ubrdZIEeqfy6CN529iKSB9fbmiYre2lnheWJ/ckx2pgw2Am53ku9vgi/tPGSrop0J6aVtTW9NcIp1ho0qMSnkbYsrsIk0W5IRbm30njICjTnhFN1Os9ZURvTQ+Wugst7fSSeKwaTkVlkw6XD0jpCwcAFgQb9yTrbx5cVQiptJTSBg/wBm3jz1epUpkFkoZKvMOKUGGRrZm8+pUyFW1uEQkk28OJyvoBNPBPSaDmcZaFWsNNisM0Uj7YmQFmZe29lAsg+k8cx6KbwpTw4Dl4o0VMXq5SPdkJ2oD7Svj9/GZNOQKwrletnbbDuVT9AF/hblqqadKfp7Vy2PmBbeJBJ5aqzShg6cFlvUVN7eG3ty4VFUONPlL0+wmJg0jNJb2mw/LltdV00raTA8NoI7QQotvhc8bJmr1OFNGtlIGnh/bytbrKIAngBzVboK+seUzmzI9TRidKf5ciqLsDttECxGntHHEGDVFCRSa9P2WqrBclHF6xl/37slQiAaogBUBj8e/LOGTWkCBQ9LKRa2njxPTteErdh9fN16o9Zi1FhqeZXTxwD2yMB91+/LVqm2LOWWZGQPWLGkqeZGxU2YAkafXflq1TPmLOWHQj5LB5atpGj8wPBTLIpU6CzMbXPstzwNeigezrjGGnFZaTGKvEI5jGu6F41ATzEF1IJFj42t35dIJqhIFLus6SUeZJmzNLihoohtdWkgJVzEUQoGU6Ek92sL6cTd9owpWGtWNILEssYDJnqarkrZrrUqXjNMP35BbXfqL+zigLwpOU40xYZQ5Xk6jQKmJMJYq4qENK2rByNu6/a/HCTppvCa9kzL2U5c6UkVBiwkqvmJrIaaRQWs4IJvbTw5pajGytpAmlLlXpw8WYqmQ4lCzNSVilTDKm0tEw9648OMKcwpQlvGoOVsrU8a18FRXQvbC5omKq4JVdrbgGH2Ra/NKVXgmK7yDl2kphmWoiraUb8OuxEjBUAnj1e62t+3m1qmK8gRNN1Flmkqcg5gw2jrsONSZ6KcVQqLFED7AjMRop8PjzZViDWgnA1xyvlutocl4xLj9VQ4kk9XQ6/NAgEJIAd/7rW7A9+VWqSIqyRAxpjxbKdTXdP3o8PkpEhGJhyBUKUF6cixa+hPNpXBxqqkyMKbKfLOL0mRKOhfY/8Ap9Q6hKiIgho1uASbEm3bvyxUCqa8EkCktilMwWkw2UWlp1mRo1N7F5Nw7f6p5cGtEUqOomDYrnbE8Nq8DVo0hw+mglaVjHaRAQwA7kfHjKFhsY08tpThEdFScSyd5kK4zW1s3lUtJAkgj3AboVsfeJ7E80l0EwKcUwQNR4UAVVi743j02L4o5e26NCxvbSynhpEUTzJp0qqWJaHYAQIoozuHiC9iOardChhmM0eJKIVj3xD3hGDYxm32k/aOICkmjVKgKEPLHUbEcOqRSYvO0NMXTzH233Rqfe2kdn26a8K3bYnZR0zeBOCjViWCeo30k5YpY6jLuG1GPVqo7mKaJzYIu87mNk3aW0v93CFVg4raYoQDMWk7JNBjmD8RzMFbPWr0xytRYLBS07zI9Sgme620KKAoFz24pRk6Biok0kXnazggAUUXHvVP156j0mKTZizBUSrHCJFiiPlxIN4DHYltLHh4ixaaIhIoPOZg88DqUaBKjzViWJ4JiNRWeVUOksB3SpuPvXUkliSTw2KQDRNrJFcZ8wO+BNO0FO5WZAqtDtFtpvp7fjz2nGtFUiuJzBHUYFBV1NLBvM8oNlIFtqm/fvzcV7VhWOvx9aaipJKKnj2kSWBBto306c1E14qivZqrY5JaOaliWFJadH2JewJvfvzwrajTFFJ3Pjy1Vqz30Z4JlLN/TfFsj4hmb+T4lVVkM8VFVSiGmqVRCpEctxaS5FxoSNOAfMypCwoCRG2hhYQpJTMGdlXFdKsmV+FvT5fw/MkmGtQx+U0aVDyIHkQg+ely2x7EaHtrwArXOMULAIovXqr6YUePdKszJieO1NPJFTNUyRSS3hM8fvxCImx8qS2inW+vDSxd0uCBSK5RrQcaor6LZaTNvUrCcCnAYVU6AqQCGAILK1/8Xa/ttyR7pzQgkUCrdGtYBrZi6cYbQYfVRSxYhJTVlGkjTSyR77GNLCnhsLRBY9C/gdeRApWupJIjCtf71WdVG6ndbcx4vRr8vQNWskEOpYJEoiUsT9o+7e/JUsme6bAqP7pzvFmi3q5f3ToNeG9FtdlVHx+rw56tVAqI1UCw1N/7OXFVNNjp4nl6pUV1AFzy1arPDtOh15qt07RhSAR28RblDVxT0irJGPaO1/DjdOVDYPuNgSPj/Ec1W6g1K7kKEhbjw1+o8uKqaYcPZURlb7QOg/t48qk6KUUcpCAEcainq4vI7DXm61NRH0XU83WqapY1toO/L1SoRBvr2/W/LVSnWniIUEW7ff7eardTY4lFgNf7PZ7OardSlFgAdVN+38eVq1Y2dy3vCw9t+er1RZp1KG4sR9+vbm61TeJLHU2v+uvL1WorTQQteR9B4fH283FVmsTYtSoSFO63aw5aKpqrE2PyWtEtv105vTVddN8mKVbnvbloqmqojTTypZ2LfTzdVrCwZjc+znq1XaQO+oH089XqkfKyC2+wv9fPV6KkrSpfvfUa27c9W6kqoVrKvjzVWqYhKgG33d/qtytXoU+jsFFVZ7o6KrYQma8aStqI5Cws5XxsLgD2kcLrkwg0vYEqFbM+VMFLYXmBaGeFY8UrqbDqYSHaNtNQ7JZJSPskC/0HmPd+qVjqE+01OFiNKPOsdFX01P1Kyzk+jO6LFsuzQJOvusDHuUjd3CsFsw4iSnU2o9CqXKVpWB1VWF+IrgtWc45czq9oYsVwmnQw3JYvAWiLg+INuSlu6vwqT0Go9z1GIV0iq4Y+1xyS6jqvI1uWqtc1a/bnqrWYHTXm61WQNprzVerICDz1erKpHNGvVz5qvVzVb89VtlZQoHNV6s6KO/K1apsUfKE1cVPii42TVxTlT05kcIo1PbjJMU4BR5vT16YcQzNVU+ZM50zfIPcxRsLByNQW+Hw4DL/Mg0NKTjQotLEuYq2Vcj0PytheUIq3DqPDY6umqoDG0bRAhksCyi4uhuNCNQORTc3JWZJoZoZ0iE1f1+Gz13xjKeSk6SYhgzGKeVvk5Q2xFc3YoVPhbvb2Anki7vZkFTbxJxUDw65qP82tdCtc+lWm5oznjmVMr4rmpPlJpqOHz2gBck20Cq9tt/q5KqlaRNA0CTFUAeqCn6mdbMy4rmzHokCSkNE0a7lUBbBdLsPYL/SeY+310u4eKnARwA6BUoWKW20BKTjxqszNPS8U8cmCZhw5HVgrSM6AhgfAEjS3G21mcDRusdNVYerL0l0WT6c52yHEY4HJMsA1A11ZPhweWGYlR0L9DQcurMRqR6iqyqindWKuLEHUHg8BoIkU2TIBx0U3TVLHrx2m6gSpblqqaiMLcvVa4c0arWJjrbmxW648tWq9z1errnq9Xrc9Wor1uer1etz1ervmq3XYBPPV6uW3TQc1Xq629rc3W4rkIrm556a9FRainZgFUant9HNTVtNPOD5cxPFFePC6WeqaJDJJ5MLyFEH2ncIp2ovix0HjxorA205prDPh00RClSLa3sbfX7ObmvRTBmakK0KMbAb/AOI5dJrShQZ1KC20HxvbioGmqbZFtNcdvb/Dlq9XUoHmEKLfr8ebr1cIFDSEe3nq1UvYSGfbt0tqfZzdbo4tIm7D6RlBBKQ/ate5UezgiBwooO2pNdHsn7WYDuD/AA43Vqwxr/pAVgCL63+j+PGjTgqOyg1je6Rt01Ov9x43W6dJljalXZdiftA99fH6uVr1cadmWMNGe1/rv481WqbauUGomlcgFFABNvHuB8b+PKmt1HmkWOSCAAaICSfjfv8AQeUNWpmV1aVwy9ztsf48rWxTHUFpGZUU+Tusd3c81XqZKtEWriKkgCwv3FgebBqpFCtSYbFUwwqrWvroLXt7Dw5TsolVtpTJBHvSML7p7gX/AHfHj1M0psMMcdUs5Nr+6bjw+jx46mmDQiUsgeZI42AG4qdO59g4vTSI0uMElhpKpI4fdLqb6ai3h8D8RxaikaqHDLkU0lILFjbQFjr3+HfhkmitdCDBBsHlRqBfxP58XCkBpyhphNEYlFzceNu/s48KZIpb5dpffRag7VY7SbA6e23FaKSLoXOm08fz9Y6Te9GSgUrYWOpZSfADi5ui92hty8Iqmbe+5vfFzuuNdNAO9+KBSI0YrL/llfKhQhUBLsdPd+Nvj24qRSJZpdSy08EAdkYhRp7xt8O3geKIpiYphq8UdKNoZEVPNYDywblr6E7j2I78tpqmqmFoERC7xFkN4zdibnXUD2D48oasKT2NvDFAvk2SIgIxI0OlxbT7+JFCliTQOY7BLS1BZ3ADAlVABF/2aa34VrFGKKBvHJ45akNuBMQ90DsdLEn268JHKPWqD2sMhlcONPhp93CRwUfN0yzRrs3+N/ZwoWKNUGo4sz2B04gIpcDUdpLHTiYin5rL5ptp3txvTTk1yjcg342RV5qQsluNEVeuLzeHNhNaJrisnNkV6akLJ7vGyKvNcXksLc2BWprJDLoRyqhVga8sm249vPEV6ahzEmxB46BTZrEsvgebivTXZcDty8VWuDG+vLVo1Hcj6+OCmjWEtbjoFUmuSyAa8cAqpNc1lJHw48BTZNZo5XDhQdPH28UJplVOcjsKcWBJvbhmmi41OpGcDy29wXCgn8+GKKQrpW0NVQYZarjlLyWXaB4AHxPjfhyhQTRMtJXhT9HhdDj874hHJrEvm2ubXOl1A/eB4aIxxosV4RFDlguCVsvlmtcyOAjAgWIAFtfYDw5RRGuhyy3SVWIefQJdGB1Li1wBc2PhpwyTRYoTS+y3WOKxcMDKiSMPjfb4kWtuH+K/HTTIPChjwWRmlnQSkSEabre6vY3N+54yaVJrJieK01F5ccEccYnfYzONe1ybey/t+nmgK2VAUjavNEMUlTDGzFXBRpFT3UAPiR3JP3DloprVSXrMZpZJU+RZvKfepVl2u1xqWPsP8Oemt0m8Qnhp5pI8OBMdlAlYkbbixDL7CdAfHjJp0Ug6nKa4uiU2MlrU00VREVYAiRSTv1N+xtb2HidSdW2lKVFOysmYMLnFa0lPIRE66nQMVB1N7X+i2vEyxSlBoPc1YIaOnCySK8joLi92tfsRwvXhRg3jSCxXCKaTCp3hkEewBijWBfW2h8LcSKGFLUnGgWxyhpkiTzWkJlLfowbAG+l/DX28KVUbJpP1NQ1cUw3SGnp1A2uytcjU2I734mJmlQEUHtbPNRVppoC0SKwbt99uIFYGl6dlcsRmo6qIOGLvI1h8LeHGFUoTUSNGjV12HepJHje/69+MU/SWxnEaotULNFvUKoARbgA9739nES6VppO45WLvp6SNGKsSGu1r+7ca/A6flxGqlSaYo/JhqrBRLK1yVAsE+Fx3P1cTmlIqJOKcI1RTyHarKSGFr276HxHGjTgpsq5qKrkFXHeFS1ixAsxt2IOlvjxo04KZquppXj8qpUhhf97Un4eHbw41Toris0MY1DbraA+z2n4nlKtTc4g2fMRNcLYk27X8OVq1NscPnM3klihbQ30B8eVq1Y6iX5XbFSs2yw3Dbpp20Pb483XqiVIpqjDFniASUvtv42Ht9nPV6v/VtMBHbgEoYVlXm6rWZeWrVZhy1VrOvs5utVnXl6rUgfDmxVakL4ctWqkKeWqtSFOvLVWpKnW3LVo1ITtzdVqSh05aq1IQ6ctWqkA+PLVWpKnxHN1qs6nlqrWcHx5aq1IB8ebrVZgeWquys6m45utVlQ+HN1Wsym3N141lB5uqVlU35ut1z5atVzDe3mqrFZAebr013z1WrkGI5uqxXMEHm6rXfPV6vc9Xq9z1er3PV6sqHTmzXq581Wq745Xq5L35cVo1Lj45TVTY1tawPLVSnOHU8tVanobc3VanxqPDTm6rUtL25atVKQ3NuerVSAw7DTnq1UhDrbnq9WcMRrbnq9WQX+HN16utD9PPV6uLW7c9Wqjyc9XqhyAk6jmq3UWTQ3HK1uoEpsL9uardN0vc/Vz1bptl1vbw5qt00zanmqcppn07cpVqZ52vpytOCmWe442avTRMt2LHw41VqaJtbgaeHKmrimepBI14yaeFNMw40adFNEuvbTic08Ka5eNGnhTZMO666fr9XGjToqBJ2vxk08KjPqNfDjZpyoLg3J+PGzTgqG3w40acrDICTfjRpwVwFrX4yacrjb6r24yadridNeMmrCuha/G6vXrX7eHfjZq1d6HlKtXIafXylbrkO/s5Wt1mX2nmq3WXsdeVrdcxp8eardc1+PK1us1gO/NV6sg8Oer1Zhcc1XqzL2056vVmUEajlq9UeQC5H6/fyhrdcEAJtytbrKALgePx5atVgcDdfw5Wt1miXXlhXqcAgAsNPp5utVjeMBe3fmq3TfIunfjRrdQm735St12otz1eru3iOer1e5qvV7nq9XE9jzderEfhzderMvt5qvV3z1er3fTmq9WNxrzdergO/N16u7c3Wq6sRz1ero9ubr1Yz35utVwPPV6uBPPVqvc3Wq8eerdYzzderGfZz1arHoDrzders+zm69XDnq1XYF+brVdgc3Wq5W156tVzC8tWq78s89Ferox83Ferj5PNxWqxtFbnq9USSIHvz1epulg5atU0zwWvywrVJvFMIw7FYvJxKBJ1/wBZbkfQe4+rilDim8UmKaUgL20F+LdLaV7y4JO0J/4rl99fqYe8Pz4eN35GCxPWKLV2o/hNBni2XMdwS5xCnYJ/xYnvp947fXbh22+h37T6caLVtKRtFMIkBFxrxXFMV3vHPV6u945qt17cOer1e3jmq9Xtw56vRXTFXG089sr0VAZJ4m/Rm44oCqaKalwV9amisy/G/NyKrFPkON4tGthUyAezceMk04E1AqayWdi8rFj7Txqr01vL483XqiPJ7ebr1RnYHnq1UR2B7ctWqiuRbm61UV2W+vLVqorkHtzdaqO5H2h48tWqiSEfZPN1qojEanlqrUZtdfDlq1Udty6/w783WqkUlfW4bUCrw6V4ZB+8rEH6D7eaKQrA1sKKdlDLlzrLURKlLmeHzlvbzowA1vDcvY/SOFa7SftozRc/0qGzC8bwnH4PmMInSdf3gp95T/rKdRwrUgowNGaVheypkmraa300/o5Wr1Bl0PvXIH38tWqjzEOwPjfv4j6PD6eWqtcBqCbX/j7ObrVRnA+z9X3eHLVWor2B8NfZ7fp5aq03zKb2H3acuKrTXMQAdo1P5fTy1VqRACCoXQfHlq1Q+YYd2GQH/U+Phw3TspGamsQFO4+38uXqtYQbHsL/AHc1W64kM52jU+PNV6nBIhGu2/fvylWrK5stzr+z+/mq3XBGO37X9Nuar1ZRIB46aW5qt0FuB1sdXiWaMUv7sUrQhrDURRfsPhwOtqkuKo7WICBQJ5YjhxbqXg8zyklRUMttqiMJGF92+pMhv38OBq1Gt0UILk6WzUnr71AxrC8Wg6a4rgcs2EYzGghxKHe2yZQWsbAquyw72J7g8O8wcVGmMOmg5ZmHBTNlTKmC50yRgOZmxCrwnMeF1bUtNWUETvLKVYStBLFqJY5FuTuta/fjNmgLQMYINP3yYcnqo3H87w8wpUVjilL6eXLZXBvaxQE2J8B7OCyaI4pDZwr86VVRSU+SMWpcFiY7pp6zC5avzBe2yP3kSMW/ea/KE9FbihG+Ziijh+ZmS8llVtwCu1tdutte4F+XrVSFZxYnt8f489Xq4l7a3+N+erdcC9gBc29v08rW6wlxci5735Wt1hktITusR9/flDVqgSUeGyn9LTxsT/q9/j8OU0irTTdPlrAZT/kAh9q3H7ea01uaZpcmYPKCYHkQfT/SOV016aZZ8jL2gqO9/tL/AEHmordNU2ScRH+SMbj6SPuvz0V6myXKmMRjWAkDW6kHla9TVLhFbDrNC628Sp5qa3FNr0+3vp+X9vN1qo5pSDbU89WqxmnJa9tR4/r7OerdY2Qg38P281Xq78shvq56vVw2XAa1+ardcdhHgear1YnQ23n9f6OVrdYCu1gR7b89W6Sec8uYlLh0GH/OSmPEfOHloDdL6Bi41a3cezgWUE6yeihQlR0gdNJqmrMcy6MsxNSLUQ0UVf8AN1Q2yb4zZGglLalnYq3a40N+FiG9SyJiYoyU5pRNCj0ThxTAsu4vQ5jjkrsIr46iaEK254EDqgkYn3ro5FvC3Nk6HQE7ZpuNbeOysRZ4JNkbbgPb2078HVAqpUFapNpEt9H9HPV6neFopR7ja/r4c1XqlKlvp+I5qvVy2drDm69XDbew/P8Abz1erie1z25uvVx3i5DX56tVjswtrcc9XqxHQ6GwNuer1cWF73+vnq1WLcQAw56vVyUNu2sNeerdZbnw7HTnq3XZDDTtfnq1XZ+zYDvzVbrsC30/Tz1erkWYJYc1W6jSOWB56vVCKsToObr1TYQysD2I5Wt05LK+2+tuVq9co5iT72vx40RTgp6o5FY668SqFPg0raeOJ0Fh24hUKWCpEVKsv+SP/AnjBMUoAmuWE5BqsexpaVU3POjR7dbm5sALfTzxSVR0U6DAo19JlTrbk/oF/mrxfEZmwWtxqloIcPmhV1hWRxUS+TKV3ROWUM4B1Gotrw0KHdAkHooqCm1OSCJiZ4UWnGenOP5LxjHcYxKmSmZJrmy6lfMJjkDDTay6afXwufQSPFRq04Ds2VmyHiVLgHUOswSUNFJUTVBj3aMPsy2f4EH3bcJ1IwpfqpC4/SHDszYhRTixSdyNLaMdyn7jw2bPhFFDgxpkqGUEgafQPy4rFJTTDNKxNx+vw4pFMGmp3Y6X78VCmTXl3bvYBy1apzika1zxsingaUmHSvuBb7K978TKFKUmn2DFt4mmB91VsOJiilAXWaixMTUBqiASlx/bxsoinAupzYir4ejKe2h54JitFc0w1dcGjv3BHbikJpOTSQqSQ5CnRhp8OKxSM00vNIL7vDvx0Cmia4bwWvpxymjWQG3u30v9fN1WpSi3bm69WUG3fnqrWdLg/r9XPV6s4YW00vzVerIrd+er1ctwsfj+v383Xq6s1tL2/XXmq9XX2Rpr8Oer1cCSSdNDz1erwYfu6e3mq3XeMYvUZe6aYy+UqZ6nFsTmSlc+VuVIyN0YMtwsS7lLEm97dtOA7MiSsA7IoYZcAEEjbNIrrVmzE6esyXlirZa6rShFTPVBgNSQzA/EkgLpr46cJrQYz10cXJkR1Up6azRKyg2/XQ8kyo1rPcdhp9XN1qvKb2Xtz1ersi9yfH+PPV6uDEg89Xq5hidO9uer1cwRodLHnq1XDaSb9ubr1dWPb289Xq8GtcH+HPVqueu3Tw9vNV6ugL/s56vVyB005qt11e4/Lnq9Xfjbmq3XIaC57duer1dqL6nS/PVuurXO61xfXnq9WUXBuB3/AD56vVzW17+z9fDnq3UlTfRjzVerLc6Nb481VqkqfuN+er1SFGmuns56tVmXUbb89W6yC19eerVclFh7v3c9W65i19e3089XqyggCxt93PV6s6/HQ81W6SubJooMOYysEVtie8t773VQFB8f7eFF7iiOujezHinqovOOQyL1ZrQvuRukJ2lbqpRJgu3x3G3CVoeGKO3DjQv9Op5YcSrcMkYESpFVIPEbx71x34a2ipopu08aFjbu+HDyiOsuvhz1erIqXB05utVyEbagDnq9WZY2C2H0fTz1brmIu2nbmq1XMQkjX7hz1bqQKd2NwPu5qt1mFO50I56vV00cUY3M6j/gh/Tz1epuqqihji3STLpce3+HPQa9NB7UYphXnNZy1zb3UY8bg07TY+N0Cj3Edu/gAPz5qK3NNtZmVIITNFSsbdiW/jYctpqpNI5swY5VzbYKMbjot957+zsOO6RVdVLfDsNrGgD4vtL3v5aL7un+LxY/lytbpRRRbrfEeP7PZzVeqcim50781XqlU9la7CwP6jm61UwG5u4v205at1LBIUfnz1erw1Fh+v18rW6xXa1/y5qt1iJCoDc6XseardQXf8z4ft56vUy0MwenJOvvuL9+xtzVbNOwRphsJ2jTXx4sQyVYnCkC3QnZU+mjigTy4RtH5n6TwzSkJECi4qKsTU5WvzdaqQrjmq9WYN4Hnq9WUNzVbmsoN+er1cweer013vPN16uW/nq1XIOOerdcgw5uvVyD89FarmH5uvVyDjwPN16qLPXBAH9TGNFuzwUR/wCjIHGUbT50p4DyorMVK7EKfjf2W/o4/TVPUSQU0DVErbY0FyxNhp8SbAD46c9XqDau6sU9R5kGRqb+ZmIlXqncRUURHjJUEfpLf4Yx9fHQjpqmrooIMXxjDsZxFDmOrbMNWzbVUKYqGAn/AIogGsrDvvfjwEVSZo7eR6Jny7RKb7jDGLnsQoH9HCtRxo2SMKInmOVkzZX0zn3BUy3uLj7RI4mo5TSEkR6d4yo0DE6+y/HhVDU/z1OGNOAQu3W/09hz3Gt8KTtZZXw5WNr11OTbwFyOKkbaQO7B50lcBlwGlx/Fxj1AK6PznYXmeNo7PqwMY1uO4twyBolI20JXy3TARLJJhMq3Um8dbOov4d4zaw5bUmq6FUx43D0znwz/AHy0NXDVa2dsRLoCPavlA/ny5UOFVCTxoHsQxGp+Zf5hbbiLhJWC2HYAW0tzwFVJpDYjTbJWlQlVbw3314qBpEoVzwbAazHK2OkgZlQuiPJqQm82W/0+HPFUVpKdVCXnbL+H5ew7CqOgGvmSbyxu5Yae99PhxOlU0qUmIrFSk7fJY2Atofo7/TxulIp6pBGZXRDb3RpbtqeOppM5T3FEBZT/AIdP7fhx2ktKKhUeOtvbyhq1KeFSoAOns56rUtMtqfnk/wCJLpp7eUXsradtDMYip17G9/18eIKVVGkQ3Hh9fN16skce1wfbzVep7poV9nsF/ZyhrdOaoWt8O3KVeuQjKDTt7e3PV6stu4Yffp9fNVusb3/dW3sNvh489XqwFCxFubr1cSCWEY1J7BQSfu56vU3YjiFHhQaTGKmKkCa7ZGu5+CxrdifptywE1QmKDLFep+C0yMmGQPUubjfM2xPp2J7x+s8eCKZK6DTFupOPV8Zg+Y8mI/7nAPLX69up+s8eCAKaKiaQM2MMb28eOU3TVNibse/N1qm+SuY+PPV6oj1JOnN16oclYkYu7AfSeer1QDiQkO2mVpT/AKo05uK1NekFYo31UiU6/E3PNV6oLVFIhDRK9Qx8WO1fu78tVZqNPXYg6MquIEHggt+ffm4rU0z+VEzq5ux8ST/G/LVqp0cakkj6uVrdSkptbkW56t1PSKNbbRp8eVrdSgNutrX5qrVlHe/PV6snYWNrc9Xq5W3WAF/jz1erg7IPemIUfE256vVkp0mq28ugheVj7Bp955rZW9tOiYJURDzMaqoqJL/4gz8pPRV9PTXATZVpmBoYJsSl/wAT32fd257E17AU6/NZvxCMU9KsdDF/hQC/5crAFWkmnfDemWKYlIJq93cEgbpX2Lcn4625QuAbKuG520JtD0/wPCJ4icRhJhu52IWYSWKbVDaEW8eJ+8Jp8NgUgM30NBFE9NV5gei2H7MRBY/SBc8VoM8KTLEcaCymzPR5aRocErKjFZZSdzTrtVPYEHck+PFsTSGYrJT12asyShampNJET4KeWECtYmhQwHpHl6oAq8SqmrCdTrpf6OVKq3FCrh+UMu4YmyjpkXb8BxgmacpRQUdMg/RoLfAcpW6dYkhQfRylWmp6zRL7NfAc9XqkpWIOw+Op5utV4V47A2t/Tzdbri1bc3Hf+n2c1Xq4isY6Eae2/wCXPVuuL1gFifj481XqDHrBjL0vTbFmiPvSw+UD8XYD+HHEDGqq2U54RjGFZfypRRTSqsdLTQIbG5BCDSw8eVOJq42V6jzs2MwNUYDSyVQVrMpYKSLX3KO55QiKsMaiZwzZR0OHqamOrpJGum2KZdxYbTfcV0Fj9R54Ca0cK4x5S6X5uwilrMbqsRQRQS+WC8ckxIu7gsbA+/oLa2789qKTXtOoUkMy4D08pauip4nr5qeGjY0sjCNS6K7MRKh1Uk+w9uXSTWiKgSYhhNJT0MNJJWxQVdHE5AdSqrdyvu/4lYaHnq1NKybpNSZ0jkzG+ZKSknWjilkjrZdk1ggABZhtLMNb/VxvvdGEU53erGa54r1ATKrVWVqVI3M3kl5gu/f7qMp1IFgBcDt48bDerGne804UG2I47SUmdZo9ziqesQgmGMgDzFIsx97W9r8VBMikxVjUBqPAY+p0dRBVu0v8x96PyuzmTVQb666X45J01Qgaqi5TwujpeolHPRzs7pVzRspisNzbwLm/Yk2+rnlGU15I8VCHkusr6nMkMjYjDDGIZ4paNUZTIRE/6Qi5LNfW5PhxGoYUrScaf8EzNTYlmmaGSpNVK+HVdNG8sO1tpiAsABtCjvyhECnAZNIfK2W6miwnM0MdRFNfDpI5LBvdvLG/s1AA148pUxTSUxNJvDst0q5ZzRhb1NPEWpqKUyAsQAKgEE3HbXw5crxBpsJwIqPl/LkDdN8cw+iq1mZ63DiXDWW48xQNRpcnnlL8QrwTgRUPD8tYwenOIUOG1FOXOJRCQNOigqYGG0k+JPhzxWNUmvBJ0xQhZL6V5txLINQ5p4fksOqleWRnQSCWVbKIkJ3OoVTdlBt48TrcE0+hBioGTMrYf/Weelxmby3UhYyqlmcH7O2wJJJ4ndUYwowYQNWNWMdJvQ31g6lRmqydlDEa2EjWoqIjBCNPGSQAbeB9bunbQiSkVH9UPo4x/of0ljx3qjjuDYelVi2FUNRhlDUiorY6aecLPUMqe7aJLsQTrpxTar1LwB2GkdyBox2SKqw6kZJyh0x6yYxlnLEyZhwPC69nw6pmQqldSo+6GSZFOglj0dQdBex4MEKK044GgatIQqBiKQuO1uG1uM12HLSnDIKpmkipy5dYkdt6xLL3MYOinvbvx0CmDSNagrKWYhS62vsCyX3W8dw/d5avUq8ry19Xj1JSVReemkkIkJBN/dNxf4cbVgKunbSiy3i2O4biHy1JPKITBU2XbYBjGTbt4H7+NqAIp5JINS8kZixqrxOoixWZvIFHOXPli4FhrqNbcooAVZCiTjU+HFMeosMqI6p0cvSBlDRIQQJbHdYa6crgacxApMjNE8WC4hMsNOHDQW/QIFIJINwB39nHtONMasKaoc0VdTgztNT077JlAvELWKk9vby2mKrqwrI+LMcvwyfLU9vOlsAnjtHx56Ma9OFPdBNTV+EUyS0UUsl32BVt+973jrp4cocKuMRWHMbRzph8xREvTgBU7CzEdj25tNeVSbXbbQDv25aqU/YViM2HVC1ENiyWKMf3CDcMvsb2HjS0hQg0+hRTV4PoG614lnXH6yq6hVssyQTUFVUv5m6okggbyfLZwPdADBifZcHkZ5hbBr7aHdo+XRjQ7fiddM6vMvSehzphitLUYVKJqxEYgSRPdEUov2tjAdx7fbxDljmlcHjT14jUjyqnX0pYMmYerlJUV2yGGk3S1U5B3BQDogH757KBqTwY5gvQ3hxojsk6l+VW+etHqliPST01zZZwM/y+pzDHS01LBYfMJRRgPJPO32xI9/eHjfXtwGZez3zmOwfGhHeOd2jDaa178TxStxKpM9bJ5kjEkuRqbm5ufp5KIGnZQDJmsMDbrBfo/W/LVWnBbMP435qt1gkTX2c3Wqb5YwP2cvVab3j19nLVSvLoADz1ep1p3UodOUNWFPFNIWW3e3KGnBWOVXcadu3NVam40wDFjqB8fz5YVoim7C41E0qgbhca+zj6qYTTy8ZAuOMinDUWQW7ctVahSkquo05uvU1uCdVAPw44KbNcUpXc7rak6HwHL03T1DA1g17W9p5WrVNVY4hfQE6E3/I8rVqiT1sEQJZgCNNOeivTFJ6pxpFv5YLai/s44E00V0wVWL1cpO0AfHjgSBTRUTTa09TNrI5JPx5eq1zSB3IYk/Xz1aqXHRO5sqk2/XXla9FTUw6Q6BdT7eamrRWb5JAurfUOamtxXAwwJqfeH8Oer0V4FdCoI1sBzdarhIJgb2/L9deerVc0WqIBQgE/Dnq9UmSnkNhuudPr56rRWZYzISxtc6c1W4rKiuKgOhIKm4I8Pj9PKmrijiejzp0/VrrngeG1NEaiKingqJmQ292ORXBkX94G1iR9J4Hr93umz10eWjfeLFXd0mKS4WcnRykxNi2ZcexKdkIEYQAxRRtfw1AtryDXD3hWehIFTG2NASOkmpMdZU5czj08zLIWSbzq1IwRt8xhUsCqXGqsG1Hs4jbOpKx5UscGI9aKL+JZgny+VssVdfda6kxHFqJ4gBtiiDLJHHcdtt7/AF8H+7qoWodIBoFZ2nU2k9dVD7D25LlRdXW32ctVK6XTm6rWUk3789XqyA356tVzBIPPV6sqk2uear1Z1PNVusqtbla3trOOarYqUg9nK1apiAg35SrU5Qk340aco2npT6QN1X6hU1JUqflYHVpGtp30Bvp8eBbM7r8sgxtoQ2Fv3ysdlbDvTnpJRV1bBguGbFipAw3yaIsa2Bew8b8gp14mSeNSInwmrhugHowy/VmNsIkWqnDfpJZhaO7AE+XH42B1LHX2cGeXZAMwSHFqwPAUCLvNlIJSkR8asY6eemTAMg5kgxiSU1BpbtEFssakixsoAseS1ZZWzYf3MRQJduVPfcaMFjGWMExyiahroboRbQkff7eCEgGkIMUF2b+g2SsXoPPwqmWCoiQi6ixb4kjufp4kct0uCCBTqXCmqouu3p0llkqTtWKpSN3UeXdZrf4bfZb2j7uRBf5WbVRWn7fhQ5tL7UAlXtqpHqJ0ur2L4bj4RaZg42sQQF1BAHsvwhJgYbaFaMa1/wD1adC6vpVnVqmkgaPD667wMQbG32rX+m/JRyy6/MIx2igbfW/dqkbDRPHpTfU8FM0H4qBPTADlwapFM9RGBy9UNNTrrxym6wEctWqxlPHnq1WPm61Xubr1e56vV7nq9XrHmq9Xai556t1ztyterkq89W6yBdbHnq3FdP7vh25qt064bRmpl942UAXNvafbxtRinkpmlhg2CYbjNeuGy1Xy1RU1dLTxPIAIFSaQRSSzSX9xYr7j8AfZxtOJA6adVgCeirKMXwPrb+Gv1SxnKfQrqZSYjJnHLYw2sxXC8PWWirsIxVbTpSvWRuHj3oUE8YBuCUbiu4ZXaK8Q8jwI2SOo0kaWi7TgeiR0HbB6x0UUrI2T58Trmhqp6kYHVpXRKTGpE9VSxjdCqi5JjZgT4ga8KFL00ZBE0WLqfgrYJCtIbXV1GmoNrg8XNK1UmcTAoDJIwwNl7ni6klNLR2mC99RYccrVcpFWzEG4DePe/wDHm63UOAnzgF+J/Pm61TqzAoXXXTw56rUbfD0lfBKKab3d8ETAk97AWtbxPBCNlFBGNTq9Cu03Hur4/Trb4nlDVqgXMcumoU+I9vGTVxXQVCH2n7RFvh7Rxo1eplNUCaOUHTathp3PsA5WvViolLwO9iRHc/DXnqrTXUCWSomDdyR3Hw8TytWiuO1S127eWLG3h7OUrdNgp38uWUm+rEeOvtvyhNXimdkZUAJIOmo7gHmpr0VBNHG0jGoBYxodu3xJIt9Q54GtEUK2CwHyo5St9PAj77cPUbKIV7aeCyiUbDqz+z4W49TBpzC1DzJGhaJQSXv3+r28dFMmlzl2mlaoCyI6rcNbue1u/FqBSNdC7l2kpI62OPzC4APiO3j34YIFIF0YvBXhMSbha+23x0/LhqmilVKwGIWkUa30/Xx4pFJDU6ki33K6le+mgHFCaTqpb5ZkijmLvutpt07X7k/V24tRSJdCNlU0WE101UH3CRmKAIT7o7qL+3i1GFIVmaGLAcxxxyfJxBnWVCWLAC37thbtb2cUjGkSqHbJ8mJpRyQOh2bWRiCACBa5B8bcXIFFqzQjpVUJWkpaCTfKhMYU9ttrkm36nj8UnmsDTQzgeaVQA3vIuve1h7Pr5qK3NY8VxCGtqHWl2IkSk7FJBIHYj26/fykVcGgrxCGonozM0vvsT7psB7CRxKqlKaC+pq0qaOVKyNvOVvL3A23AD3WB9nClVG6RFBLi2HzvMZbC+0XF+wHjwkcFHjRpGYo5dB7oU3t+p4TOCjxukvO4iBR2BJFgOFS6NE0ztIykt34hIpYDWHzAGvxginQayqS2vGiKeFZgbcYIpwGuzLbldNbmsRkvry8VSa5o/s5UirA1I32XjcU5NY2k5YCtE1yjkIHNEV4GsoY3vykVaawyG4ty4qpqA0ljpx2KpNZFluOeivTXe89ubitTWNj48cAqhrAx4/TZrFcm446KbNcgzBCePgUyTWSOWQMvjrfjoFNk0qKVnaBFkICk+HDNIpAqs/nJ5zogHvA2J8B48XJFJFU90WHzTRnyu7KNQAb62t8OL0JmkK1RQmYbgcr1SLK2xoQqBUJ94Eakm2ljw9QKIXFTQyYVQV8U0ZpHcSRWuLHUE6anvbueHCKJF0KtHlvF3mlWaVixcMAGOxwfiD7e/F4FFyjQmUWHLHH5DqxazK6o2m7b7tj3+niiaTRSvwLz6YKh2xTWt5baswtdSL/nzxxrYwpxraGsZhX1LxGV3F0k90DTRQRr27nlZqxHGkhjGNfydJ8OWSnjigJIAUuVLC9oyD74PYk9uVNWHRQfvO9JFFNKzNJKSGQDaADqCDqBbjdOU0YziFRHWilpUcIu1mcSC3u+DHx42adFYBjBeWSplfWPaFFr3B7bvaLcaJp2mKszEcaBpVIg2IzeW4vtJv7p8bnwHEijNKk4UjMcK7IDO0jSPZfLCe9oO+vYHwJ4gXRiig5xYVQhq3kRY2XamwyXKj2WHC9VGKKCqtloauOWJ5PLYCwI7MB7b68LVUaJpKmDDliAil379H29h8bH2e0cSUqpJY5Uy4hUGipUYIlkUsbljfQ/XxEvE0tRspjqJJaaT5R4xeNu9vH234lNKhUtah6jaQ1gosT4d9RylOUxT0ctZHO1RIBruKqdNvhu4jUKVJNIvEFkq6oLDG0zWAIU291Rde/hxAaXJqDNQNh05xSlYKp2Esx3bi2p+PE5p8Una2mnq3lqpXjZHIYWNjY9wRr24yaeFJivo8RSnYMY0R2UoSwJsNSSL6caNOim4U28+X82r2N2YLY2Go08Po43V6c4Dh7M0M1RqLXLg+9f+GnKVao1Q9FExWFDIsZa63sfYGA9h8eVq1Qp5YvLvDdFawI3d9LnTuOardR1rqeZEo4IFkupJAPvaXtqfHnq9TTWST0tN8ow3oxD2A1PwJ56t1//1rS114A6GFZB/Dlq1WYc3WqzDlqrUhe3LVqs6nx5aqVnXty1aqQvblq1UhTy1UqQp8eWFaqSO/NitVITvy1VqQh15aq1JU+HLVU1IQ6c3WjWdDy1VrOp8OWqpqQh8ObrRrOh8ObqtZ1Phy1aNZlNubrVZgfHm6rWZTcc3WqyqfDm60a5g25atVmDX57ZXq5c3Wq5A256qxWQNzderlfnq3XuerdcgxHN1qK5bhz1Viu7g83Wq756vVzU25uvVk781Xq75cVqsig8eFUNS4x7L8vTdT4QWHLVWnCIAdueqtOSW8ebqlTF0PLVqpcdu/N1qpUbDse3PVqs+4Dvz1erNGfZ+v0c3WqlLe/PV6slwOer1dd+br1cWFu/PV6o8nfv9/PV6oz6m3NV6obG+g/X6eVrdN0t+aq1N0q6nnq3TbKADzVbprlta5781V6Z5/HlKtTROSb8rVxTNObnTjZpymmS3Y8bq1M0v+UYfHjZq4pprO3GjTopolsQeNGnhTTNre2nGTToprmtqe3GDTwptk8QPHjZp4U3vbv7OMmnhUV9NR/dxunBUJwSdeNmnKiMthuHGqvUdgPDjRp0Vw8eMmnBWNhr7L8ZNOCuyQRYezjJq9cSfhxs1auNzY242avXakWt343W6yX7a6crW65E37crVqyKfbpytbrKp5qt1kGq8rW65hvDla9WYW56t1kU3+vmq3WdD8L81XqkpoDbw56tVmAt31vzderDMl/s6cqa3WBbAkcrW6zC1wBzderCw969uar1TKZLkaf08tWqchHoLjnq9XB49y2tr93NVumuZCNf48aq1NrixtylertV56t1k2fDTnq9XEAW056vVxI056vVjbTnq9WLt9PN1qswtbTnq9XIjx56vV1pzVerG/N16sfN16u+brVdc9W69zdarG3fm61WI97c9Xq4Hm61XV+er1d9hz1arGeWr1Yyeer1Y+br1c+/bvzdaribc3Wq6HPV6sgsOeqtcwNeWr1ZlS5tx0Jqs1JSMHvxUlNUJrOIAfDj4bqk138uLct3demsbU17jlS3XppvmpyO3EikRVwaa5YuMVam2aK4tzdepnmgGo5atVAeAjm61UGSMa37Hl6rSIxjJOX8ULSND5Ep/fi90/WOx+7hk3dLb4z50kWwlf6UGWK9O8YoryYe61Sez7L/AHHQ/UeHaL1Kvuw+FFq7YjZjSDqIpqSUwVaNE4/dcEH8+GoIUJGNICI21i3Dlq9Fe3Dmq9FdbuercV7fzVer2/nq9Xt5HPV6uJlPjz1erC0nPV6ozvfm61Ud25uvVGdj4c3Wqju+tzy1aqK7Hx5utVEZ7a9uWqtRXcnx5atVEZ9NeWrVR3Y9vC/N1WojvcW7fXy1aqPv8D25utVjdntfXlq1WAyXFhzdarF5gvax5atVLocRqqCcVVDK8Mi/vKSD+v08qUhW2thRGIoY8C6w1VOogzHD8wv/ABbHYP8ASw7NwrXaz9tGaLqPuoYcKzBhGPxCbDZlm/xAaN9a9xwrUgo20aJWF7Kc3Rb7u4I++x5SrVhvt1/W3x5aq1GJ0237+z+3lq1WFiD7w1v35atU2y23lvjca/f9XLiqU1ye8SB2+PiOWrVZYbizAez9debrVDvgvvYTCW77R9/DZOykZ204Sdu+vL1WuGy67dfHsO/NVup8MHlRlj37fV/TytbrJdT7y8rW64sPD2ePt56vVxUL9J7W5qt1kZniXzAB7gJNzYGwv9XKKMCtgTQFZMxrD6/IeL+XURPVsaurmgRl8yNZHOxnUahWtoT34FW1fslHpk0Ilj9qkdEUkMoHLeF50oMVmjRHGFmaapeQbYy0h3FiTtBRfoPCi0UEKBPRRhdyUnzqZlH1OdHerTT5RwKqnWeoasp1SeEiOR6cG4SVSUYuBdBe57cEztw24kpnhsoJsr8QjppDdMsWlyxmzMtBmqucYZiMtFNSU6WXynCeXMGkuGQuQDYfa8DwL2V0hnwqw+ZoUXzRPio1OAYllnNeDjEMvOrU6ySRExjZJDNESrq4PvJKh8Dr27g8HSFBwSKCmygS6MZB625Dzpjwz7j4xvAaz3qMSSs8olLX3bGH6IbdGUHaT24iZQ4hR1GRwqoEUN+I4VFHKuIUS7vKuzU5I8qSw+0FOiyKPssPr4YEVcV7Cs0YBjjxphFWlS8tMlWiqbkws5jElxpbeCv0g88FA16Ip8O/w0Avy1arg5IN769u/K1usDMWay+PK1asZbb2Gl+VrdYiw0voTzVbrgZLkX9nsvzVbrHuIOp108eer1cGbxP181Xq4d/eJ0/X9vPV6uQlsNv8f6Oar1dPMx1vpb++3NVum54oZXHmKrfUPy5WK3NN02E4PL9unTv2At/Dmor003yZXweXURspvYWY/tvzUVuabKjJ1ESFhmkW5tqFP3nmq9UE5HmIvFUJ8QysPz/bzVbqHJkvFkN08uT6HGv381XoqFNlTG0uTSubeyx/geamtxTXUYNVw386GRR8UI/U8rNbioHyZZgD8f1N+NqVpE04lM4U4Zgp604ScQwtV+cC/K0d2spuAruw72F+44DB4z76Fv2CkPhNHHQYbWZdmtKtPaRpUH/Fn6GeQA9rkqfoHHnm+6IXVGnO9lNO1BXRZO6iUUGIsy0WEYbSU1cge8bRYjJIKguviU9038LcQAFyVjpn2UsJCIT6U64ngE2DYnU4PPffSyGPXW6j7LD4MtiPp4N2nO8SDQNcRoURTcaL2DXiik9ZI6WRLWJ0uP7Oer1OEU8ittmG69tf7OardOahJFBQ/qeer1YvKK9/vPPV6sZhI73AH66c3WqxmMHU89XqxvHbUfDX6eer1YzGL+7pfnq1WExkj3h9XPVuughte1+er1ZlSwuLnnq9XMJbv2/XtzVerrZ8Obr1cgnt1/Lnq3Xe2wvfmq9WNwD9nx8fbz1eqM6+93t+v8Oer1ckjsfh8OardTI026duerdZwgbx7+HNVasyoqtf7+UNWp3o0jU28fZxOoU8mlRTysi2A4hUKWJNPlFKrVMasgF2A/O3EihSxNHO9OWG0UnWLBI6yEFZKqnHvxm1t4vqRbuNL9/DhzYgFSZ6aLrskNqjoq5LqWaHHupuS8q4qkboa+txdkZFO96KnZYri2ouxv8AADg+ViRNABOANEc/ERwrD3rIq+CGNZq3BZUnsoUExPvhaygDcLWHtHAzmSRgaE+WK2iqmMdpVi6kYbis6MDUSwtuJ8WplBA792X6LcArg20M0mmzqZSiLOD1aXJqoopDcfvW2sB8BblmDIpO6MaQE0UW3Xx4YikBpiqIhcj6+KU0wabWhF7H9fYTxSKZNYmCqCTxyq16O7vfw541YU7ef5cQA7njMU6DWH50x0bqD9rlIreqpVDVmOieEHQ8qU1cGstLXMYXp3Onhyumt6qhrOzoYiexsP6OORVJpvkcj3X0Hhx6mDUYjeLnjlNmsIi7EfHl6pWdQbAXsOerVSUHs9vPVqswJNgNTz1arvVSbeHN16squb689XqkhiLfTz1er11Go5qvVzAuNPHnq9WQgFT435qvViKnQ/ffnq3WMD3r81XqFbKmFrD05qap9zHEsYjEYtdb01Odu4fF3H1X4CszXKwOqhjlyYRPXQaZwyzgGYMlPX4RTR+bgVWVp2QbT5O2PYGJ1Afa3t4TNqLRx40crHeCmyGIxRKvaw7XvYHUAnklNq1pBqOXE6FEVmINwRrpx+ma7Cg6+F+er1dgHaAuvPVquFidLc9Xq8kUkjbYUZyATtUEmw1JIA7DxPgO/KlQTtrWyugR4diO/LVusmwkfD9f489Xq62m1j356tV0tv6fo+rm69XLba27Xmq9XihAt9fPV6u9jC7DT6ear1ctptc6W56t10UuNvs5uvV4KD8eardZEUW9vPV6uar9X7Obr1deUyn2+PPV6sqqL6i38ear1SY0UHU3v3tz1brKY3PcfHmq3WVVN9O/NV6pCjtY89W6zqp0BHw56tVmVS2vPVusvlufDm69WYRMbHT7uerVZ/Ik7e39deerdZ1pntutp7eer1JXOFC1T/LaSwPm1kRJIvby7udPabcJ7nEgedHFv4QTRex59V1AwtHF/m3uRfdqs06sW9hAOnhfhe0JIoydMA0scExigw/qdQU7Pd6yOopi97Dcl2Clew0H3ctamFR101ciUzRhTLQrYPMguP8AFf8AhwTQaDU1w+ew1DYSX7nRSeW0mq6hXQxSiY3jV2P/ABH+3m9BrWoVlStqJLfLUcj3+vt7bDTntNe1VPhgzBOwENA1wfEH+znoHTW5NThgWb5fswIl/bt/aeawreNTEylmp/tyxoPgw/YO/NSK3BqUmRcYkW81Yov8W/Zz2oV7SamxdOmfWprbn4Kf2nm9da0U4J07wpdJJ3b6FHK66torMcg5cKGI+awOmrgfw5XUasEikzJ0/wAo01QVamLXJ+0zH9vE5NPgVLjy9l6mP+j0cV/ioP5nlZq0VkrKekWmPlwooFjYIt/h4c9W6SmIrEaGY7V0UkaAfceOCqmg/KLcsNOXpuuolB1v9/PVqpSd7nw56vVniUXFvEfdr7ObrVTO9vy+n2ctWqkkEgFtfA/289W64nxIse/b2c1XqxE20PY37eHNVuo7jYCT489XqgSMwubi49vx7culJVgKopQTtqHTww06lYxa5J+s6n6OGiGQjE40VLeK6mrJxXSWpCycrW6kLJ4c1W6kJJz1bqQr81FerMr+zmq3WUPz1ermH+PPV6uW489FerveeeivV3v5utV3vHN16u945uK9XIP8eerVcw55uK9VKPrepgPUXXudDJS0LX9vuW4wnafOlg2CiHYvnxKGumwbLlE+KV0BImAbyqaD/vIqH91bexbnisJmkyjFAlmrOMOJzrHmaq/ns6n3KGm3RYbE3huA/SVLD2nQ8UpTFME1Dmw3MmPJHVZqqRh9GoHlQqgUADwip18PiRzeArW3bS6yzgs1REyZHw9vLX3Zq2ax+n3z7ov7FufiONkxtp5I6KO1ktP+M1RTpYBYY+/hZQCPr4Uq20cJ2VXpnZAua8RjFh5k7nvqCX4xRuNlIWRJ42lEzXO61h7O2vHxVDUUyOxWBDZUOo9o73+jjlNV1iye9hMo1WSsp7n4FtOON7TSd7YPOg6RSMaxhd32Wl/5X4v4UTxiaENNz0jOx7/d204l40v4UkKBZGw4lRcb5Ab/APEvHjxpMNlNU9GJJC7eHj9PHQaaKZpnEKmnhSQAgbvp+1xyaZilJlh4oKeWGUafNUZIA7jeeaNaqf1SMYOFoAFtUSjTQ2uNeWRTauFJR1MVxY2vbXvzVPU54NJeaa53AEeHbj6aSOUrYVBtf2C/HaTUoKSwsAfy/bxurUo4CSQB4/r25urUt8rr/vxQ97smv18bXsqydtDnNHYWY+3hfSum2oUFdPDsObrVdQx2cAj7jr+fPV6lFSJpb+HKGrU4IobQ2+jlKtWQJcFfYf105qvVyVZGtHGm9j2AUkn6hr9XPVupFRRR4fGKjHKiDDYySb1Mm1jp+7GLufu5oGdle2UH2NdSMn4ZujwtJMSYdnk/QRXt326yH8uPBBNMlYFA/mHqnmGuBigkWjiN/wBHTrs7+1r7z9Z4oCAKYKyaCKsxqV2Zi12NySTcn6SePxTVME2IO/jzdapverY+PPVqorzk+PPV6oUlZGn2mHNxWqjieonO2njJ+J7c1W66loakxl62cQj7uemvRTLJiOA0QsqtVSDxOi/ny8E1WQKhzZirZ18uiIhX2ILH7+W01WawLcENN7zNrcm/8eWqtTUBml1Pu81W65t+kFgBa2vK1uu46dSACPv56vVPhh7FdDzVWqcsII11/t5qrVnWEr20HK1us3y7eOvNVuuEj09ON0rqt/C/5W5uvV5JWmH+iQs4OgYjaPz56tVnFBVuD57iPT7Kj8iTr9w5uvU401JDS7TTUfzEx/fkYkD46/0cpWxTrHh2P1lxUT+QralIBb8+/KEgU6ATU+HItPCBU1q3LfvSm9/jY68prq2inuKlwSgjbfIo2C5F1UWHhr48rJNWgU21nUPKWE0o+XqUE/8AhjXcfoLeHNhBNbKgmkrWdXpJfdwineVj+9KSR9AUceDHTTJejZSOrsw5wxglqh5VVu6ou0W9mnFQbCaSKcUqo9Hgc07ebLDIzHuWHHopoUtsNy4e7BYR7e55WKtNLahwTDIrNUymW3h2HPRFamaW9FidFRRiGmAVRbQaff7eUia3NTUx9A2jc1prc1Njx9bDUn481preqpS44lhuP3+3mtFbmuYx+Mdz489or01k/naWuLa/HntNbmu/50CLA2vzUV6a5NjiIjPI6qF1Nz4eJ+jlSKsKbZs50cbqu5mWTcVYCy2X7RBPs43V4qCc2y1lTJDhqo6xxs4LsLsRrYKvYEc0asBQK9SM5NjGBVOHTRLFumpSLM2qF7lbHQW9vFCU8aYUeFKynx7KuI4JPT0dMKSKOaBnaR3ILEMNba/dxogg06CCKX3TrAck4qXpMwOKakJLLNTTPIVIW3bQj6BxK6op2UobSDtp36n4V09yqcMo6mSrx+jqXdt0U5hlQAC6/pFYa+H58qyor6q86kJ66TmEYzkdsFp6l/nKMmSojgjYpJdD7rlnCiz2OgtbjhBmqAiKZMfxDJlJh2HrBFWSiKKoWOWSRAfLMu0hlC/aufDS3LpmqGmXNOIZbwpMJj8moZfkERQJVGm5xc6dxy6QTNVMClNmzMGVKHDKdKikkZxS0hDkxlm8xCQLEagDTjIBJp47KReIZv6dYxiyYjif81p41EKlQsDIvlqF91T7bdr8cAIGFUJFZa+r6Z4zn0YjBVVrCrq4vLkEcfli7LZjqCLHuPu5YagmqmCaEtunmC0XUH5qnxGomjnxJ3SRadDGzwyAyITfcAhNifr4n70xFP8Ad4zXPKWSsnf14asjxiaOQ1ZbZPTrGp2uxsh3XJPYWGvNKcMRW0tiaTvTrLGSU6owYRBis89YZKiMK9KQp3QyW98Mew7e3ji1HTVEgBVcen+XMrDGmFPmCSWWahr9iSUsikBISfMvuOgAOnjblFExsq6QJp8yzFl6moMdajxuB2lo6lwrU8yMu3yyWa/cBfDxvyippwVGwfLGA4vlfMlVQYtTPEtFErH9ICimpV1Z7rcjuNOaKiCMK8Egg0xYf02OG5BxjFKbGqR4JJaAq+9lVdsram638bDli5J2VUNwNtQqbJjYrkvEqXCKmkqZKjFaSQIkwFh5DrqSNGJ7c8VwceivBEjDpqwLoLm30pVmELR+qOpxXBT5copa7AY4a2COohjC/K1NNdZAsxGkqmwvZhpxAQeFPEnhReOocOB9MM5jq/0vxGDClwjGI58Go5aiOtrIfJKzxTTMqmCVN/7uttVNxx1I14U4FacaVvUn8Sf1geoDEJv6851q3E4OyCjVKOm3sexhh2oqf6oAH1c9+USnGrC5OwYUV/PC57zDUYdiWb69q2Wek2zGasUkvvZSxDNrZbAW9luL0EUjXJ20D+KU+N/zyloaejDzU0MaKocDzFS4DI17WYdiOLUkRSFQM1hzLgFPFji4NMk0dVKI2SFkU33LdgpU2sv58sFSJqhTBimfG8rz4Bi7U+KI1iSqBFt5h/dWNe9mPNhU7K8U6am5Qocx4Zj1DRVFJOoiqVJUIdLtrf4W5RRBFXSCDU3ATmiDOQkKThPmJLB0bbruAsCLW5QxFOCQaZ8GxbMDYxOJGmUNBVX9wgfYPYW7ezmyBFVSTNO2F43X1GUalp5pXrfKlZVZNFjS1mJI73PblSINOgymknBi+I1GFVqtIsnuREr5Q0/SAa6fHj0UnmRT3leV6vCsUWpiSR4TC8egFjqAfYfYfhyisKcRxrHida0eBwAbDaqbcpQaXQE2t7eWG2tK2VC/n1dSUMUlAsagSTEEINBcdjzcTVdUVJxypeegwuqbb+lpiSFFgPfI5UcaseFMcU15BflqrTnCdz2B07X/AG8qadFWC+grqLNlrrFBlarqFjw3McEmF1a7FsqSoypIrH94SFT7T9XApmTWpGroxoRWTkKjpq9Pqb5+Z/TJmaoxaFTWRYLG8qygq0VXTSfK1BPte9m+FwQOR42dDgjpoWKEpqp3or0oxrpViuT5K9IsRosZmnmiqYx7rS320yuxH+53L+9wRvvd/PVRe033MVG/E6xaKDPWA5apq562WipZhJUeZvWoMj3lkVv8O73R7QNOKspTgTSXMVYgVVVISCdo+B4NKDFc4QQde3w5utU5xts1bseerdcnZe9+erVQJQW+yOWqtQnie1zzdVrDtAOv58tWqnU9uw5WrU+UgAOvKGripLx7gdOUpys2G0pGJQN5YcB1O0i4YX7Eew89Vop1ztBV1OaUnp6WOlWS22KNQq2sfAceRsphe2m6SglKBrAcbmrkU11FIV0PLTVIpiq2ijUhmA+nlxVSYphbEIFJ22b6Bx+KYJqRFiErptjTQ+39nN1qpKNVTe9I1vo5St1yePwdrDnq8aaZ0J1UX/XvxwU0aZpYpWBKC38OWqlRY8PDygM1te/flprUU6RYbH9q1+UmrxTrFRwg/YGvKTVwKl/LMB7osOVmrRWFokY2luD308OWrRqPJFFf3wR8PC3083VaxM0aruC2trzdaqNOyu4Y29oA/gebrVYQzSafs56vVLjuo8dP481XqmxKfG55qriuccR8sAa97e37+arcVIoqaSeXYNXJsOUUYp5KZq6P0OdA82dMKin6oPFULjuI0SmKDYUghpqq/wAvJJKdDJIVOg0A76nkU5xmAPgGypIyuxnxGlDlfO+K9TepWAYRmCWGkGWq+oMdK7Eb5t13MxJFza9lFhwPONhhtRTjqG2hGhZdWAcINHP62xPmDL+EVWEySU39X8QpJzXsu2NIJJmLrCW0tqOx1HjwL2EJJB/i4UeXYJAI4cah9YMMpupOWszZNzjSU9Wxqp2MscYaZGsvlSF30jJFjtXv3N+GLDhtnUqTNIXGw80UmtfbOuXBljMVVgobcKdthIN+3tI0v7eZAsOd4kGoQfb7tRFI7Z8NOLaRGuAQ35aqRWTZz1arkEPhzderkEN+arVZVXnq3WYLys16sqrfmq3UlBrytWqbFYcqatThHt8eNmrVOjK242acFXWfhv5KqcUwqSWipvOedrAILu5JAAVRqeRFnzniAqQMsTpTNbJPSHo5Nl+gosUxqkhgDs/6NyGkIjt7xC3G0toNe4114B2bRTsTEE09d3YRITtq3n07YTDh2HRTx/5SYM8lxazHw+7mSNm0GUhI2AVFjx1GjNsx78N6SVjViTY80RXqlQnWx5utUVTrdlqjrYmnqXaLyVlZHUgWkAJW/wDqnseFV02HEkHopW0Yqk/rrhdJS51fGMw01KyYlh7z0yqT+im3eWJdoFtzFDuQ+77x5Ct0kjxdNSVaGUwOFU+fik4zi3Ubpvg+Y8d8jzMPFNSRiCJI12Qw+UhKqLbtgAJ8ba8PMo8Kq1eDwRWvNVMVcj2clEUBTTNPITy4qlM05J78dps02P35em6wsOWrQrFzdVriwuOardcLezm69XrDnq9XHm61XNT4c0a3Xha9uerdZOarVclPPVupA0HK1esb2sBbnq3FKzCysEJ8Rdfj9J+i3EpM0uSIFKfp5krMnUrOWH9PsmQfOYxjlXBh9DT3C+ZU1EgiiTc2ihmI1JsPHjzTZeUEJxJwFMOuBlJWrADE1YT6reguKem7rDD0XxmplbFcMwHL3z9BLUPULhlVNFvlw+CcsweGM++vl2QbyABbj94kI0p1lZAgyI0EE+AdQqlvKpOnSCZGP3Aj7j1mmjNmE12L5tyV1SpcuV2D5dhpMFwWSokjhphV1xhkjero4o7ebFPtJ86xLkEO24cBrR0hSSZMk+Q6PShEpJJCogYCiQ+o6igw+olhRbssuxvdttKswsR4EcPrUzRbcCKJ9IHB1JIHt4dUT0n5JC09jqLgW+vjlarOQNwutyG789W6xG4kFxqT+t+br1T4lIhkY67hqOardGxyVN87lqmbt5MKh7tckm202Hw0vw+RikUWKGNPWILfbbUeFz94PPVqm2djERFtvftcduNGris0sSxLZNfe97T4affxk05WWhiKMhYgg31Hbtp93KGvVgYsk4DXRGvb9unjzU16obsy18gexFl1v3uOVNeFSIoN8DAaFT4/HTlCacAponj8vdBGboGO6x1YePG5q8U01EbNIDGbadvr/Zys1uKjuZIFcIQNyEW+BIvbnknGtKGFCRgMcnySLJ9qwtfS/h2Hw4IUbKDi9tKKlpd8rNIPeuDb6PG3ttx+maXGGU6T1Ec6aqPaNbn+3ixAmkijS5hi86U+UjKVA3a+3Q3txeBSEml3lbD9+IRkkFe1x3AI0F+Lm00hWYodcLgAFx4X/Lxv+zhmkUVLNKeFhHZRqV1Pw4oApITTl/MZImCbbhu9v48UgUmUaUWD4i25lSNtbe8Dr8FN/bxWkUkUaFzAZCcOnVQQ4RmtbUG+tvHi1OykKttTcJrqumqqen8qaYlL2b3VFzoSPE/Tx5NMKGFGkyfgctbQNRYrJJEzHcGjJFhbcdPEe3himide2hJw+rwehwkQYTI1TJFIS7qlg4H2gSdQf4cfpPUmKtaanM9TDJJDGQBIU1K99f4X56vVzFVRT07SeSEWUGxkUA6drEe99fbjZpwUiMY8rcqiMRlQLs30X0+J4lVStNA7idTvkkaFLgdlsLm47+yw4VLFG6KCvFHeNgNwBYFTrc2H5cJXBR23SFqm+0HUG1j2/p4TrFHaDSOr3kdyqgAW4VrFGSTTSh96zG54kIpSDXK4vpxKRSgGuaE9+MkU9XMvblIq81iLk9ue01Wa63nntNamsyNbXjZFXBrOGFteVir1hZvE83FartX005oitg1nDgjlIq81xZxY83Famm6VwDe9uOxTdY1lseWitVI83mor1e3EjjgFargx0vy9UNYSdbEXtxQBTRrpJb3B04oApgmulk/S6+HFAFMk0/wValQR2Hx4YJFIlGnyk8uWVGdAx0ut/D6eLkikajQw4LHEJg0Me2w0Vhe/tB0trw5QKJFmhMy2N8RqioEiEgi3uqx7A34ZoosXQo01VKaQS1OzzWNhve4HtChe/DNJorUKXmA5hoFgaGXfuO4AAX1vdRp2t34uSqaQKTFLqPNNa8a00sZjcAakWa3idbdxx6KZk0ksTzBPHiKTmRo4vd17k/QR2IHt0ty1N03S43HPUI9K01QHMjTFwWG1dSxX91QPG9+eqsUgKvFlqK+okjDzQz6ROrbFABupLG52n29+MGlYFKmgqK2gCyYnKkxaRXWDduLg6sWIuO3gNear1MWO4pUxRTfKxrShx7iKpbcpJ0JPY28eNqp1NJ58XxDD9lRUyxS+aEQRILswb/CQOJyafiawz4nTtJHUx1i+e6rcSITI5J262Hcdr8YNPgUkMRxOVKmSrMsomV9rTCxTTsq3Gtvy4gXRiikNimKU8zNNJFvaRn3N2BbufjY8LVGjJAoKMfqmlaRaUERtYai/xIv48LVmjVAqBhZlw+s89mBCm7AKDdT4W+Hs4mpRTDU09ZT4u7pCdzklQ11B1/o8OIlYGlidlJbGXMUszRRsCxJYGwP0AewniU0rFZKOjWfDzKpQhR7ylve19o5Sr1ArIaUQSnD3CmQg2t7Pp4lVShNIsxSwYpG1NeWYnatiL/Q19Pq4XHbRiNlJDGqaoqq2qJ/0TdHu2K+jA6Haov8A2cTKpQmkkJYaKAvO5VoipKG9yPZr8OJzhT8Vjq8w0WMMnkMKWNQoLoo3XN/A+Ht42TNOARTfUYlRq5imB3C/fu2mh0H3cbmrxTOJMMIDlnL2uNws30ezTlKvXVP5E9KagOxYXYkmzCx9nY/RytbrF8/H2KG2p76n+089Xqj0cssMwVBtLnaNdDrpr+3nq3XKufEqif5eZx+hIF1+Go7d+er1f//XtIU+PAHQxrKCDzdVrMp5atVnXlqqazpy1arOp8OWqtSE7c3WjUhDpy1VrOnLVWpCnTlq0akqbjlqrUhT48tVakA635sVWpCnx5atVIU25aq1nU2PN1WpAPjzderOpseWqlZgfEctWqzg3F+brVZlPN1Ws6nm69WRTY8tVKzA356t1kDX78tVYrmDbm61WUNz1ernz01qvctWq5hvbz1aiuYbnq1Xdxz1bmu+erde56t1zU+HN1U1z5uq1yDHlq9WRTfTlhXjUmO/bjwpo1NUa7uWpup8QF9P1+jm6rU5LePN1Wp8VubqtT4+/a9uWqtS0t7ebr1SVt2NuerVZbXGnfnq9WVdO9/o56vVIUW156tVmGhtzderkTz1erg3PV6oz2Pfm69Ud9b8rXqhSD3dOaq1N8tj2/Pmq3UJ7HTmq3TbUAnS/PVumeY6fDmqvTNUam45WrUyTg3PKU5TTMe/GzV6aJm13DtxqrU0yG7sV+HKmrimuqBsD+XGjTopmlue3GTToprnFteMmnRTZMLD4DjJp4U2yKLk8aNPCm+XU3PGTTwqJIL8bNOVEddPZryhpwVEkB1sPq42auKiPa1ieMmnBXE2Oh14wadrgbC/GzVxXAi1vHjJpyuN9O1+Nmr11oR4caq1eAAFjylWrsd78pW653PhrytWrIrA6nlK3WYG505qt1yHa55Wt1lWw5qvVlUgjla3WZT42789W6kRjxb49+er1S4wTqNOarVSNdtvp156t1wkU7Oar1RdAdOUrde8bDm69XVrtprz1ep0pEBtr93L1qnXy76Ac1WqwSINb9vHlTVqbpo9w+jjdWpllSzWGvKVuu0W+nNV6pSxX15qt1i8rQ89XqxFfHm69UZwRzdarHbWw5uvVlUeHPVqshGnNVuuJAOvPV6sTg83Wqxc3Wq75uvV7nq9XXN1qsTX5uvViPPVqsZPN16ugebr1evY89Xq4nlq1WNifHmq9WPm61XIHlq1Xjz1ery83WqyAc8KrUlFHH0iaqalRpY34sSmqE1NjivxclFNk1Pip9x0HFgRTRVFShR6EEcd0U1rrtqGw57RXgumuopCL3HEym6eCppinprXtwpW3FPA0xTxW4jpymyVOer1QnQHm69UGaEE83WqbJYLXI78tWqbZomtcjl61TDiFDSV0ZhrollT2ML/AHezjyFlGIMU2pIVtoPMS6f0Ut5MLlMDf4W95fo9o4covSPuE/Gi9VuDswpAYjl3GsKu9TCWQfvx+8v5aj6xw4Q+lzYfbReppSNtMYkBGnFNMV7dzVeronnq9XEnnq3XAtz1erETzderCzX7c3Wqjs3t5utVHYg83WqjOddOWrVRXPLVqojkduWrVRnJ5uq1FfQ68tWqiuw78tVajObm35ctVaiMb8tWqwswvp9F+WrVYmcD7PYff8ebrVcCzEXGv0fx5uq1i3XHvHm69XfmMDuvf4c3Wql02IVFJMs9PI0Ui/ZdDYj7v4c0QDtrYOnEULOAdV8UpLQ42gqo7W3r7rr8fY3C1dqD9uFGCLojbjQxYNmbBceh83DJg5AuUOjKfip4VKbLe2jVLgXsp4sNt7+23G6crAxbvf237a8tWqbZANCp1Ht8f18OWqlNkmg8dNTr99+WrVc4DuYC/wBH7ObrVDtgQBwmAL4A+PDVOykh206W0LEG9+XrVSoKdiBM/wBIHKE1uszNbUc1W64naCCLafqNeer1d/aNxpoOerVeCkdhcE/3c9W6QnVPNuHZByNiOYMVO2OONkAJ2++42oCT7SeF9053aCaVMp1Kqs/o91Uz/jFJi+A4xgNLgGF1M0Nq+iRnkryxKg1FTchtulk0sDqLa8A7jpCAE8dv4UIbb9oslQ8qL71tzhn/ABvqNjHSXpLQ1fyrYe64nKsm+NoVbz6yWZTfYieLC1vC/HGB4QaSXjhJKRspY9MeqmUen+F5cxzC8pwzuah6aglw92akgVSpM1ew+1Lu3bW9h1tbihIBE8aLkJEijf0uOZQqsTwzMGcRD/LMU8nzqgFRHFLCzMWfcfdUAgkN3F7HgfZQkuQsYA0Mrgam8OijFYJ1Q6VSYDjfUnIklNjUBfzMSnwmUOJJYEEYLIbESbLAEgbrfaPJLQpIxHrQCJoVsrZjwTO2WqPNeWZxUUNegkhcaE+BVgezKbgg9iLcUJUFCRVaewp8ztvv4e34fRy9boDOl3TiTImZcwVGK1HzmI4g0ErzIrRwxQuzulJBCfdjSI6i2rXudeJUN6KcJmhrZfBvjf2/dxRVKjlSTroRp/RytWrEwJO7ue+vK1usTg97Wv3/ALeVrdRzoCSPjzVbrAxJ+yfz/jzVbrxa2h0/X+HPV6uDWA97x8Po8eer1Y77db/SeerVcC3Ze/6+HNVuuLs223joT4/dzVeqNu3HcB/DT281W64brDd3+nmq9XRY+Iv7T3vzVbrpibW7X/UXHPVuuw7/AN/8ear1ZhLtsrWuPHvzVermsmg+nt/D7+erdc3qJBH9okfTpyhFbotucM4YziOfq/JNbiVFRYfTJT1MTxxXqVYLeSKVjdSp7kWuNOBC/fU3gBQosmUrxNN3SnqvhPVnM1RhrxioaklNBTxUq7o47glWkkBDB5FGlxpqCb8btR4oVxq10rSPDSjz5XYHkhoMxYRAlcEljTEafzQ+ykc7ZJGAuVUH7RPbiy+AKYBpPZk6pNTs14JhGaMy4xX5Pf52mqIsOk9xla8DQttUMDZ9p4isDrw6KVXnhxp/w5K3NOXoKiVb4rhV6DEYipDkQgGnqAp1IaEgE+0cX27gbUWz04UhfR3gCx61COFVAN2jf/kE8Ppomio0tG8RvIpUW8Qf4+HLVqKwGnWQXi976P7ObrVcEgqYiCu746eHPV6p8LbrLOtj7QD9/NVupnyrN7xUjTvbmq9WA0xub9u/Y9ubmtRUVoDbcPDx/s56vVj8gsN3gfz56vVjMB2kHX6OemvV15BJ+PNV6uXkG5HN16uzD4H7rf0c9Xq4mEeJPx5utV35e02+jnq3WModeer1dW3HXue39PPVqsLQm1ib89W668oqbj6NOardcttu1xzVerNsYLoebrdZVEp5Wt06U0c1xuPGSKdFKKESKli1uI1ClaTWRS0RDyOfqOvES6VoNDbgHWrEcLrocRpatqd1kpfmaaI7VLU4Pk1KL4kXJNrWJJ4qA0gLTtFaHilB2Gjb0PrWztiXWTAuoeYoIcQmoqGohhjb9Gnv077mAjHiSGb2nvxejMFlYKsYnAYetFasuQEkCR10BfWT1N431qzVT1eavLWSWFoVig91UCRMqAqPHdqfp4mubovbfdSu2tgyMKKbjNcFqExCdpitFMhS7G77TYqCfDdcfRwgGJo5OAoW+puHLiUGGY5GNpqEZVH/ABK0gW/wB0+PKMGCRVHhgDQKyUbXNvD9bcOBRWaZaimkuWbioUwaaZbqLNfigUyabpCWPt7f2cdqlSqeMg7ye/NGrCsk7k3bw5Wt1DAJhufE80a3UlCVAItrytWrnESsxt2bnq9XTBhMfbz1aruSPf73j48sKoajbNupPw45VK5hd2g8eWqtZkQ2+HPVWpCRBhrb7uer1cjESPjzdarvyzb3uer1cgjBR+znq9WVFY9u/wCX189Xq5mNgdPHmq9XNUJ0W+vPV6swQnv+XPV6sZju3NVauO0k2Nte/PVqhozHVYhk/phgVRAREUp6+qUXsxmqXEUenjtQFvo4AnU/mX9PXQ3aPcMz1UCHTirnkyzjNDC+4NRNKyNrrFJa9/bsc/dx3MUaVgjqqlgvUgzXOCjeLB6SYqRdbfmbX+PBDZrkaaIbtGM12Nt9ew7W4cUUVz8tiP1/U83Wq9st28NOar1cTGCObr1cT5kbXjZkNiLqxBsdCLj8x48qRO2tRWIIAb8tXqyrYj2nnq9XIqbWt356vVxG49+brVcjc3B56vVzAO72X7W56vV7Y5IJ156vV2FJ+H1ac9Xq8qG/t+jm69XNYrjQf2c1W65LGw1Yfd/Hnq1WRYm08Te/PVus/k356tVyWnN+brdZxTNuuosbffzVbqaKViOx5qt135EaayMov7SAear1eE+HR6NPGD/xIfX25uK1Nc1rsNIssm+/+FWN/uHNwa9NSkqkk0hgnf6IiPo5vTWpqckeLS28jDZ2v2uAObgdNek1OTCcztquHhe32n/I/Hm8OmvY9FTY8uZulbVIY/HU31+HNeEV6DThHk/McuktZFHfvtTX+HNahVtJpL4hluuizfR4ZPVmdaalqa2S40JACItvjc8InzK/IUdMiEeZoB8s4fSVWYsk11Urj+Zxz+YdAbpVyKAtuwAN/jxAgwU0YrEhVMPUHCqbLfUisxhYWeLB8YoJy5IAEUwEMii3sBW/hrxtJ0LPnVyNbY8qPk2V8tQOTDSIR4Frn6PHgs1GgtpFS48OwqIDbSxA6/uj+J5XUa3pFZkWkQfo4kH0KB/DnprcVkSdgdqm3K1uufzDGwuTbm69XMSafA81Wqy+ZoPZ8fbz1brkspvcfx56tVIWVzp2H081Xq5+YbbTpb6PvPPV6uLuxa39HPVumnEUZ/ftr3/UcbNXFMDuwOh+PKVesLpvRl9t+br1JGsFqSVALXQn+zlxVTSBcke8e/t9v0ccpuvRhh9nv+vhz1eqSoB0Px/t5utVnTQkezTm61Unbts3sGnN1qs+o0bue3PVuu91tQe1+ar1Q5JAiEvp8f19nPVqabKiuUe5H34sQyVbcKRreCdlNvm3NyeGqUhOAosUoqxNcxJfl6brIsn1c1W6zLJ7eerdSEl5qK9UlZOardSFk5qK3UhXv35qK9WYOeeitzXLzBzcV6u945qK9XLzObivV7zPjz1arl5nx5uK9XfmHnorVchJy1erIr+znq1NU5euKMH1AyN4th9AR9W7jA2mlidgqpjqPR1dXjtbR1mINBhsU24IT7l5CWJsv22PxvxYk00tNcspYBU1RVMkUBtuCNXVIGhP+Em6r9ADHjhPTTIHRQ2YJ0ywikqnq8ekbEqmOq8k7yfLNgpJKk3bv+9pp24wVU+EUMSiOPDJ441CqHKqqgKF+wNANB9XE5pWKesqSpHgMCBiAY0t9Si/f2+PGFDGlA2UQ7OUUcOa6+SW5vPLb2Wv+vfiajlOwUhZJRLJKU7WF/p9vHhVDTfTv/pUhddLG1+5J45TVc8yXhfA6ZxZfmKV9PYZOXaMzTNwIAoMwQmP40R/jntf/ifjwx4US8TS/VwtELfD8xxJxpfwpkwSn30rkm2sh/5O46qmE1nTD0qZNSN1ri/b6/Zy1apPNhxen2Now3ajxu1+/HZpNFYMJp5minVmsElpC30+ZYfdy9N1N6nwvAcMZ/8AlIfX7uWTTKuFMZbdu3WNvet8fA/RytKKk4F708zXJOl/hx9NI3KW0NwQRx2k9P1JbaPHXTlKtSjhtobX7+HPVultlYn+YIt/3lP58bXsqydtD/OoL39un1fx4XUspqlXsvs7m37ebrVcI1Ab8xzdap8pftLEt2Y9lGpv4aDXlDVxT5UU6YaqvjU0VCntncKfp2auT9XG9uyrbKR2K9R8lYVCyUnmYjL4H/IxX8fbI35ccCCaoVgUHWJ9aM2SQtR4K64fEwsRTKIyR/rPq5+8ceDQ40yXDQV1dfXVjtUVUjSM2pJJJP0k3PFAEUwTNJ+srFQWJHs5aq0ka2uDMfe/Plq1SfnrYUuzuB9fLAE1WaYKrMuE05s824+xdeOBBNVKgKZWzfTyt5dJE8hOn6jjnd9NN664y4pXFd1bspl/48ex+pRrzcAVWaiJmrCKdfdVqh/A2Cr9V9eaKSasFRWSbONdt8qFVj1/d72+k8poreumxqmavO+VyT8e/LRFe21yWiufb/Qear1SI6Qxnt9Y5qvRTpS0bStYg+255qrRTm9MUXZoAO9v2crW6wLEVsx8eer1cw6roPbzVbqTE3h256t1k+ep4tGOvs9v3c1W6yJV1tQQKSG2vd9B9V+ardclpqmYf6VUMb6bYh+RPNVuKcaOKmph7kMSHuWkuzfdytbpY01JU4hF5k8zKpOiqNvb6OUJinQJp2TD6SEXey/Fjys1vSKxzYphtH3O8m9gPhypq4phxDPHlxmGnQLa1to1P0k8rFOxTBPnXFq1hHTfotLa+8b+3UWHNgVuKSGL0OISYfPUVO9yH3FyDY39rWtx8GmSkxTTlXLT1tQ1TNFuiQEkkaA+AP08cUuKaQ3O2l/SlcPlHy6qvYWA8OUSZNXWIFKr5+Rv3Rwxoqr3nyOQRpz1ern5r9789Xq5q8u73T27c1XqzrJL2P3X56vVmjncC5bTnq9Wdas+LXPhz1eqWlZYXPbmq3XFscoadlhmlAbTTtyk1eKZDn+njxf+WNEQFlETMW1JvY2+HKzVoqbQZnxn+aRU5VGVnZWun7pYqAPq40TTkU2YTjFVLjMccqU0olZ0No7MdCNRfXlTVhSpU4lFGGr6KAwRxy6FdBdCdPe7Hx43TlJrCMzUe6cfy+mpWWmZvMBYGxtdftW148U00FUHmYMewKtrsPbyImCVMbz7WYbo07Je5sD9/HQIpkmaHePM2TnoKiowXAjDGnlO3mVTSK92IFrjS3EhSZxNKZHClt09zpgGHMmM4XhqU1Q8iRuNwkWQkNtVY2RtTb2G/ErqCcKUtKjGmvPWbMqZ+oP5lV4f5PylUYlWGQQ3LR3ctZQNCNNOebSW8K84oLr0dBkrFsChGXaOtghDTIRLVRswkCqzPvCAbGPYAX5dSik1VKdQqBUZewWqp6TD0paltiTI2+oW43vutdV+48aLwTiTTwZK8AKELBOgOY+rcuHZdyFgGI4nXxIlLGIw0pYs5KqAq9yxtwrXmKGjiRRonL1LFBL1F6fNk3M2I4Jmaf5LF8AtQS4ZNu+YWqjYxSRHuF8m2tzp4cMG3u8AIGB40gcZ0SCcRwoOKfKlROqS4qblFOxE1UA9yfaeLdfRSMI6adMtZVwvFc3U+HNM9PQwPG888ShtrBgUADG3vH7hy2uBVNAJozCvlilzviNJQy18cJrIZXiEUbRwuJgpkDFtwEnZh43+HEO0Ur2GoWC55yrP1Hp8oJVurvinkBGw+PYxErAkvuLDXx5YtkCaoHBMUgMg/wBT5esNJWUuJyrUbquNVNIQpIilXduDaEDXihU6aYEFVPPS3K2Ua/GQ9NjYqCuF4iu2SilQlRStua9yPcHvW7njbiiBTiADTZ00yVlnGKzFocKzTDX1FRhVZtiajnUgWj3Pc30UDXx9nLOLIjDjVUJB40/5NypgOG4dmbDIcapKoS4bDuhEcyFAs6nc25dVN9OMKUTGFKEpAmnDLOVsvtkfG8Fq8VgaliWjK2c7gBNe0lxoCdLjjalGQYq4SIiklgmSTQ5YxeDA6ynnZ6ujliaKYsEO2RQjOQCCb97eHHFKk41RKY2UKeRen+M4504zD0+wmihxaulZaynEFRH5sL08RkklVvG6XvH3buBccaUrGacAwoG8PypU4hSpTY029lF44APd7XB0+0f7RyxVGyt6ZpMVuTsSxHGWoMLjjhkZTuE0iRKbaXUuQPpHFSV4Y0nUnHCvZ16ZZuxDCcDCwQSSU9HJG7JPHYkTOfduddD3HHEOAE00tBMUnsfyvjMMNFh80IPlUVKNvmoCCFYGxvca2+njqVCmlJNInN2A4rhua6fBaMSO1QkLx7mDvtZASFY+w3t8OPpVImmFJgxT/Pk3HMNz4KZoKiqiE8SJPI25rXUkjXTx43rBFOhBCqUOKZezaufjUOtSkS19rLeyp5nwPa3fjQUIp4pM1lyuuYlxSqp60VJEcstvMD2ADnaRf2jlFRV00FOVa3NTY+YXlqV3R1GrBrA7GsbEfdxUqIpIkmaFLL2PVlFXzCrq5Hjkpi0MbrcBUADO2mtyL8SqE0tSYpKzZjxkyV9bXOJElgbyv0agAhwNwFvYePACmCaZsDxbE5MAq6wvvmDJ+6osL21015cjGqJJiuGIZhxmGgqCyxqyTRAr5a2HuHtceJ78sAKqVGmOXHcWWiRZViYszEnylIA0OngOXiqTTtmqo+aw3CKpdgaSmYsIxZbiQi4A5RPGnFbBSSj0b67X5em6eadLtqNR35Q06KXGBYtW4JXR4hhzmOaIhlcaEWN7g+H0/dxE4kLEGlqFaTIrYByx1V6ieorp/Q9OaFYaKPH3w+qnjUe8Ffy6aRdw12zsFkbdqTryLnGwwonomh8lRcSKOXnro/TTYLlfJ+X6RXSlrKhgNnl7UQkPUOQbIoVdq373vwpQ5BJNKiAaod/ELx3C8R63rl/DqNKU4HRw0khjcsrkXYd+xVSAfadeSFlqNKJ6TQUvlalR0VX/ACkX0Gtvu/t4JaIqx3cAOth4ctWq7DMfdJ+/lq1U+LUgc1XqzlQBz1epvkU+HLVWoLISb83Vak0ws4A5o1sUoqRVDe8O/KGnKeEiQkFyNOMmnRVnPoI9P/Rnq/HXV3UiiqcSlpamnSNKeYoNrOoK2XxN+/I7zm9ctzCDGFSBlVq26klQkzQ2etD0ydFMhYu2IdPMu1FNRUuFVFTHPJNK6tMkoRS289hqLaX4hyfMHXRC1SSaXZjZNpTKU7BVY3V7K2G5WGAy4IvlriWGQ1c4JJUSsxDbfYunbkqxgKjEmTRfcVjl2ks/ccuKZNB1XR75bd+KxSQ1xgoSTonNzW4p6hpCo1sOUmrxU5YlAuTflJq0VwZYgdFv9PNzXqb54ZDcqNfh4ctNUIqEtKSbs1xrzc1XTUmHDo2bVreO3Qc1NbCacVipUfy2ABtp8Pb205Waciu/LRNFBt8P481XqjykgXBuNfhrywqpqHLIwBJ0Ogvpy1Nmm3ztQCb+B5eqVhfaNYwBfuL89XqwhFdtpYW9vjzdarIKdr2Q3Ht7fdzVbqaovtC3A8fpHPVupQ2XJsb/AE6fHlavXOE/otx8L8qauKdqCCSQ2W12ubk2GnjrxhVKEitiD0yZvwLP3pmy9jmH4mzjK1T/ACnFhUSMNkMzGalZogffVTu94eHfkLZuwUqOHWKlTKnhsqF1rybl7B+uNFT4CgqjmmWh2Sw0op4qeaK5BBOuyZexOrW104R2bilsnV/DPqKEFwkJcEcYoe/U5UYmegWP5ew9Y52wTZRyNNMdsCvtdmihUbduo23N7nhFlyf2wJ440ZXh/ZGKZMuyV2G+nKp6kUJaqx2koQa8OBIlT5MQMEkgtYyNHpu00Go4buQt4IOycKLkShsnjE1r7Znxj+f4/WY0IhT/ADcjStECSFZjc25kEyjQkCoQeVrUTSZCi9jxbSGuO0X5aq1zKjnq1XgBy1aruwvz1erIo5WtVkHPVasw5qvVmUaX5Wt1KRT4cqatU2NDyhq1TowRblDVxWwb+FXj5pcqy5hggvFgVVQzVbfMLD5kfzCq9NED77ySAi4XULdiLchXPmVd4FcKkLL3AUaeNbEeQsxYFieYquDBkkipqiWd6aF5d/y0ckjuYF8CNxuDwF2zwaeHQDh1CrXjRU3J2xj1npq1joNOlRhNO6eKi/02tr8eZP251Caix0Y0YhltwwpNWMADtzVbqTCp3Dm61RXev+IxwYLLFcXkbbr7Cdfy4V3Sw2kk8BStoSapQ66ZqrMQqDTxxIBTLJGrqgDBQxe7k99GPbkHPOleB4VKls0ECqGfxB86UsPT/D8uXCyTSmUre/2Qdbdx8OCLJgVKJpLfkJTVIEzIxLe3koUBKZqjZrxwVQ0yzW47TZprkI5em6jluWrWysRNu/PVqsZa/NxXq483Wq9z1er3N16vA25qt16/PV6uZbS/K1uucZ10PPVupOtrHx5Wr1xW28ff937OUJp1Imn8VAipl7Atu+v6OJ6V045VxTG48ZphlcTT4iZoRTJTo7TvNvDRrEIv0hcsNNvvezj6AZEbeEbaYWRBnZxmjCZbx6trscxCuzDUzT1rSFp3qJHklDqQAHaUlrg6WJuLW4y8DMnbONONqwoys/VDrT1Q6I4th+O0U+MYH0pny1T0eIJBTiPCaBK2oFPTTSn9OUnnlYLtuC32+w4He5Q0vDAqmeujsOKWnHgRRKvVZUIuYsSFQQrPXtIiqQdJB5pAI7gbu/Dm0HwotuT8aJiWG259vb9e3Dyiak6y7pz/AIr6fTxyq1JkZQw7dx49vr56t1g7AW7XOvN16nCnS8Tkajbr+zla3RrMhCJctwx3sxVSDqSLC1iOHjf2ii9e2lDVJFtXcp9p9v5ctVKbnZ5aonuLga/r9/GjVxU+ZHCX77rk6a39g9vGTTlY6Xyye4Ij9ml76HQ/qeUrddVjCSG8fvbGXUeHs5Wt03VIkkcuuhUIDYWJPt+vlDW6dqeIpIY2AFxuAve+mlj8eNGngKTbEyFo7FiNe/f28rW64GOFnLahT4A6m3fXx/o43V6Y6qJUqLd1K2uPH438OWFUUKFHAwIqZDtB3AEaHtbQ8EyNlBhe2lBBVU8k4jQHfYsx9mvgPjx+maEbCTIyhrLtB7X2kH28WoFIl0uoaR2TfAo3ObEg27G4J8O3DJIotUaEHKtOzYnHLUIGUHte+02Otu9uGCBRe4aF7DKSnpk2RCwLE21Pc34vSKLlGlbDFEsoZWB01J4sCaQk1NDQl/MRPeB7HttHs+J47FNE0KuVMHFbTiruURyGuRc37AD4nhk23IorccihTwrBfkPNqa5JFjVdxYH3g3sA+I76cWhEUgU5NP8AF/IsPeKaff5z6rYEsB3AIHLwBTck0NOSc4YbijK9PUsttyqGS2nYjUX4pRSJYilfPLQYcfNhOu4Fo/A21+zob/Djwpk0rcEx6kqYHVHKrL3Vk0sND8Rb4c3WtlJnGcQpY55KyrmIhSyLuXaNvhY+Hw5Q1dNJHF5Ya+lSRSJYiN2gIJH7QPjxMqlKaDjEKeBXFSh/QlbXUWt+vjwuUKM0mgqxuhgpt6BtpufeUX0I8fp4TuJo7aNBTilTHTEqPfJ076DhQsUcoNI+aTzGDeHsPCtYoySaxFVB3A+HiPbxERSsGvXUDT2cSkUpBrg0tjftxiKerC0hPNRW5rhv9645uK1Ndh/Hmor1SFY2040RTgrmZOVirVheS3fmgK1XayDnordZxJY25SKvWMye3tzcV6oNRJpoNRy1aNN/nFVuPjry9VrJDWDcEbXtz0Vqpqy6a8vFarmWJGp5eKpWCJr6kEDj4po12xt79u/FIFMGucaOXEht8fhxQmmDWelDySWQX17DhigUhUaX2GLEHYrofCw7n2Ed+GSRSFRoasCZkj21LLGoXW7e0dyPDhsgUSrNL7C8VwyKRpNJQiruUe7e+lwD7Pjxemi9WNKHBqoy0bPGtmdyAnfaL9/oPFyaRKwpVQ1OYaHCnWFdr7tm3yhorHQg+J+nw4qGFJSJpW4LXY/i1bsrlZo0v5hVbEnboVv2HFKTNJVpAp+xzE6GSGKLDY0Ah23kNzdiuoK/RpxwmmQKZ6fNOUosPL1kJnmkcsxV/cCHvv7H6B7Oa1it6CaDOXGcJkeuhw2nmiSUBYlcAIrE9rt+6R48YJmlAEVHwaWnSnfCMQqv0m7cTc2RToyqR+/7PhyiTTihQhZlpcvUuGwvRSJqF8tiGd9O176W9vLq2U0nbQU04pJMcWaoZlRXQF3U7VZjcmyjuTaw9nER20uGymHEZUoMx1FLNUKZ6eUksoJYNfQa6acRqMGlqRIqauIU2MYI9DVJeaNmKIhF2udzMe2vj8eMqOoU8BpNJHMmG4fUQfKRypsjfcjqTuO7tp39zXThcsUYINIutiwaCkijeORyHdpGVQt122A11APe/C9UUZImkLBLHUDyy/lBPfQta4AOiue5+nvxDS6mDGDW02IPLLUKFce4xuwK+zTsw4kXtpWjZSPqgkk7pMbEX96x1PgbHw4jNLBXGBPIoxURKLjW5GpBPcjxtylWqKI2qJHRbAqoNgbX9lj7TxMaVCgixMVNNLN3jbzCE1JNvG1tQeFaqMk01VOGvhmNxx4tIFd0jkA7k+wN/H8+JzgafGNJ7NMU1Vj01I4BkBABQe58Lm/E6ttKE0wfLUUFCssTXkQ+W6FQPdvqQTpb2cZp2mWrkhnkEokKjVQBe9h278bNXFcjMrMgcXkP2i3ZbaWP181W6eJlwiOkVgAzbR7hJsD2Jv4j2X5qvU11kMKzRxoSp008D7ACe+nNVumorIX0BZQfeJHYDwH19uer1PNPF57SVMh8pUKgk97DsB7b9ueq1f/QtHF7acAdDGso5utVmXQ8tVazLzdarOpt25aq1nXl6qakIebrVZ0PLVWpCmx5atGpCHm6rUhD4ctVakIfDlqqakKbjm60akIdOWrVZ1PLVTZUhTcc3WqzofDlq1WdTy1VNZ1PhzdarKrW5uq1nBtzderMD4jlqpWYG/PV6sitblqrWUG/PVusgb28tVYrnz1Vrmrc3W9tZAb81Wq75aa9XubrVcgx5qtRXLcObrUVyDc9Xq5g+PN1asl783VK75sVqua8dFempcd76ccps04R9xy1N1LjPvW/Uc3Wqcouwv35uq1OQ83VanxEeHLVWpae3nq1UhLgaa89XqkAXN+wHPVqsoF+er1ZFHN16sm7nq1XO5PN16uBvbUa89XqjsLj489Xqit25qt1DlJ8OardQJT7Dytepvmv489VqbpDbXnq3TVNY3PNVemic3JPK1umaf4jlKcFM0w142avTRNfcQeN1emUA73B9vG6vTfUjW1uNmnBTTIvifHw4yaeFN86aWI40acFNUq+DcZNPim2Vddp+jjRp4U3yoT7eMmnRUKRNT4X42acFQ2U+HKVeozA+I42acFRHBJPGTTgrDxk07XEqONGriuJHsHGzTgrGwJ+jjRq4rix9vj/AB40atXa9+NkVau+w17+HKmrV2WHb2cpW6yAk9+UrdZe2vs5WrVkB0FhzVbrmthyterMlyOardZ1N+erdSEPgdb81WqmJYac1XqlCzDXmq3XnF01HhppzVeqHYDvpytWro+8dNPD+nnq9XajX3fH4c3WqfKKMEDlzVaeVivqeUrdYJI9O3NVum2aLTTlDW6YaiKz3PGqtXGJNzduVrdTo4h+R5qa9WR4No3dyO3NTW6hPDpp9Nuemt03TLtNuO1U1H8b83WqzxjXnq9WV1uLjtzVergVtz1eqOwvpy1VrEebr1dfDm69Xr83Xq6Y89WqxsdObrVYDzdergTzderjfnq1Xubr1cSfbz1erGTflq1XHnq9XY5utV7m69Xa25uq1IQX5YVWpka+zixIqhNTok14YIFNGnSCK/fhkkUwTT3TU4t9PFAFI1Kp0SmHYeHHQKSlVZWpgR2+HNxVdVNdXRgjjZFKErpJVdOFuDxA4ijFJmkzVQ2vwiWmKfBpjmjtxinKb2Xnq9UWS4OvN1uocgHN1qoUqAix5atU1T04PL1qmmanI+HLCq03yIyEnty1VpM4llrBsUJaohCOf3090/XbQ8XIfU3sPtpOppKqQOI5Fr4Lvh0gnUfut7rff2PDdF2D92FIFMEbMaRlRT1NHJ5VZG0Texhb7vbwyCgrEY0iII21HJ09nLVquDG55uvVjbtzVerA2nLVqo7+3m69WBviObrVYGF+/LVWo8g8eWqtRHUjlq1URgCQfZy1VqK4v35atVFcAe97L8tVajuuvt5atVGKjuNb8tVajka9uWrVYWX2D6ebqtYiB2+HN1qugii9v1+HN1quO3sbfRy1ar202vzderkFs1r2A/Xx56q04UszRSCSJijjxU2b2+HPba9soVcB6i4lTKsGKD5mNTbd2kt4XPjwtXbA/bhRii5I240LVBjWG4tAJ6GQN4kX94fSOFKkFG2jVLgXsrM20m6nx08LfXytOU3Si7Ejv48tVaxwsoIB0vrzdaoecvsGweG2h2jhknZSU09xL5rEpbTX6fhf28vXqc77Toe3KVusbWINv1+vm61XF1BsoPfXtz1erIFLi4Hbnq1WKeItTSghnvHJpGSHI2nRP9Y+B9vKnZW6pq9QnX+hzF00HSzp7htZhNFH5qTUmN0jvVtKrkpJSVMz3PvBjISCQdQbacCTr8jSBhPGlCJ20DnRbOlb0k6V4ViOMvhzCqrpa+tgrJGjadJF8mOKmBazVSqC6aDS51OnCtY10cNudyBUj1BR4PmDNtdQ0mLtheKxK1etXTU06SVWE1EUa+TO0LjzjD32aaEggk8TNq8PO2vXadZOPX6Ul40zrlOKk6K5Bxj5vA8yTQ00ctTTxRzOQUeSoggUsYkjUkMGtoBcXvxUlelPvpE22cAKE3PcPTrP8lf06oqyeCgwSnGIr/L6gSyTQ0p8ioRoT7oLp+ljAvqCDpxIgxjG3A0bLUl+Uf0ccOMUer0/N0kpemWToFozh9fTYZXYlTxVYMeJPR00nmVNXJJAdsiG4cRuNV0AFuDVrSAKDhrhl71edIMzZnpcH6XYViJdcQQSr8k0FNJBOGMlcUUfoioG8bgrFdSLcqX0ggJpsGaMHT9Qsj9STiFPk3MdDWYTh1O4xAo7oyl9Iys5KBUYAgEG+61jxQXErmD51sGgj9LGJZPzNS1+LZFzRiNalDLLTYrgWI3aWgq2a6bzOPPC7B+jYkqw1B4wwmMQT5VoEcKNz5Tu21VLN30Fzp+zhjV6gSbFvuNrAtrYAAakkn2d+VrdInJ/UXIvUFaxsk4pBiYoJFiqTCSfLdgSoa4GjAXUjQ8ZS4lewzXgZpVH3je35+HL1eo7W2+7e3K1uowsDp4/qOer1drudrAXOp8O1rm/8eardcGBOrAn6vz56tVhsdxX7v7Tz1erELkbz+vsPNV6u9t9fZ7f19nPV6sJsNNLduardcGDKfb9Ha/NVuuhot2H9v089Xqwt2sDe/fX2fTzVbrmp2gdhr+unNV6vHcBbmq9WQm53jt7b81W6D/qXn/DOm+Xf6xYpPFEvmLDBHJp8xM32YFI7X738OJ3F6BNPITrMVWZl7PuYeoXU3MtcuymgxHC8XWORlBeSsMVw8JtZVi2gC/f6+BS5AACjtkeyhTbbYHQfbQA9JslZ7oMOOMYpm6vy5hMssa1lXTIWkmJNvLSOPV5Ab3Ynap7nlnHUgwkSadbaJxJihbz51Wz/hUEeWsixSYfl+NljEoZZqutkcjbLWzMoDhu/lr7gv7eJ2mkqxUZPuHlT7hKdgwoSunnW6tp5VosRqIsPxbBgwoq16crEykXakqAhsyO1yp11Fux4yUFk60VaA6NKqFTCesGYssdUTivVELg1PWPFM08SPIm54wqgqffSN1ufG1wPjxiO8V3g2z7qaS2G5T1UfumxLC8UiWswmZJ4JQGidHDAg9r28bHseDIOJXsNBRSSkwazSMrXB8B2Ps8fr4ppqomxF7KL9+wHbm61XAgbNFHva9vD9nL16pFPTpMQWXQW/dH8eerVOW2EHaFA2n2ac1W64uITdiF9tto/P6eer1RJEhJHuL7LEfrpzVbrCaaltdolIH+r3+PNV6sHyGHsf8AJIfbpb8ubr1Y2wjC3GsC+0WuOerVcP5BhBJJit7LMeemvRWN8u4ORYq66+DnTm5r0VFfLOE2uHk00+33+i456a9FYnyvhoW0ckun+sPH4Ec9NeisZyrQX/ysuuo+z/Rzc1qK4rlKkJGyeQHXQqv9HPTW4rE+Uor3jnbXtdV/p56tRUb+qHcip0HiY/7eerdcBlKS11qBb/l3/bzVeqUmUpiBadNT4o2n589XorKuVZgl/OQf8C37OVrcVl/q/UpbZKh0t2a/0cbNOVKTL+IKdxeP6Ln+jjJFPA1KjSowSX+YTbNgUhmIL7dwsDtt7fHhW8ABJpShVB0uA47V5poaeF42gDlnOqsN/wBrae40+r4cYWrSmaUpMmlLmLEayhxmenomhBihm8uETvFNZyECq4PukItxpYi44HQ/J20cKRAoPsIwetxirocxYfelkpamNzeTzAyk2e19RfUG514+XyE4Y9dJgMaGDMCUGMZgxbBaQus1DDH58W0aOCCCDe1mvcePNNPhaoqziYFC1jNHV4n0tw6vSLZUQSRCOOwOigoSPjax1PFDSgHCKbcEomgFqJZxi4wycMaqVXm2bdQoNmZraLqdL9/Dh8FCYolJr02G1pW7RN939HFqSKZNMdRhdYbfo3Ov+E8UimjUAYTUbgGibv22nj1UqSMOmRf8mw/4E/0c0RW5psqqV102kfUdPjysVaa4JTWUK2n1cqRW65zwr7oUgH6eVirV2kY3Btwv9PK16sz093Dm2vxHPV6uS04bt/Hl6oa6aktb4/08tVaw/KsNB+Q5aapWZYCe47/rrz1eqQKe97ePN1qs3yxuR7PZz1erpqdgfjfnq9XHyebr1cxT3Ova/wCfPVqpHy7HUD+nnq9XfkHuL6frbmq3XPymH9Fuer1dGE637fHmq3T7ljCo8SxqnpKhWeNnG5UA3HXsAbDX+HENw4W0EiljCAtYBqR6gsxYbNVYdkOBf0uHwySyBFcom47VUP2G0aC/fgcy9JKyo9FCC9ICAkUydFsNjWKvrahwnuTIoJXad0VpNwYi42a37AjXns2OytZYMDXpq/BjRxwR1CSpJIyQyDTzAtgPs3Xv7PHjlo5pIJqty3qBio81C0JHmaM1yVtYixtqPbwWAzQWIiujTgC5+rlqrFdmHX6O3PV6sRg5uvVjNMNSunNV6KjtTkajw5utV4QE2I8O9uer1ZvIO3cvN16uhC5156tVkWnJW3f6ubr1ZvkmIFwbDT6eerVcvIVftsFHxI5utV1ekBH6RL/A3/hzcGvV2Ggf7Ad/+Ixudfu56K1UiGmrJdIaSof/AKFW1+sjmq3Un+W4y+q0LC3i0iLb+PNYVvGpceB447WEcEd/8cpNv+QRzUitwaz/ANXcUIG6pgS/a0THt7Lnm5Feg1k/qxVg2evYeNkiRfzN+e1Dor2mpa5Vp2t51ZUtY/4lW5+oc9q6q9pqTHk/ARZpFkl/4nMx5UrNW0CnGHLeXIjcUcZI9tz/ABPG9Rq2kU9QUGFQe7DTRA+wIv7Rpys1aKeITGgHlqFHbRQOerdTBOxI1+7lq9XJKjsGP6+2/PV6solJ1Jtfvbm69WUSG/ft8dP1/hz1erMG8B93NV6g1qq1lzJmDEFb/eTD44l00DEM5F/48InDJWeqKOkDBI66ALDqcQ4N01nph5gVWYB9Gu1SG+1/hFz9PEv9Glm3VWfrdglRNmPHKNpRIarC5ZwmzaEMSeYtz3diY9Pu5R1OlZqzSpQKNDkrF48fyVhGNJqKqjp3vYX1QA/XfgjbMpFB5wQo0pHN11/X48epqsTC1xex0J5uvV0GA/u56vV4Nf7XiT7Oar1ZS1xoeer1ZFOgt256vVlBbuBfvz1erMrlbG9/18Oar1ZLsTbuLc9Xq4Mx1B8e/PV6sMtnuH1B5Wt0mqqNopCvh8ON04DWFACCo18PYeer1JPExammjHgDp/HlxWjQfyfHW5/Pw45TddQnTcdAeer1So9pb3dB8D+tubr1SVFzdPo8ebqtSihtYAX78tXq5sDtO3uNL/081WqhVVXT0qXfub29vHUoK9lNrWEbaTVTiMk9lX3FHsJ4aIaCaKluldQvM9nFdJa78w89Xq5B+er1ZVk56vVnWTnq9WdX5qt1JR+er1So3vpz0V6nilpZqggRC/LBNaJp3kwHFI08xoWt7bctpquqmeQNGdrDXlIq9YS55Wt14SW789Xq78y/N1qu9/NxXq5Bxz1erIGPNxWqyq1+er1VE+uWMr10ilPZ8No/yZhxqMTStBwqofq/SWhxOYG4FRTEAeA8xgQfZ9HLCnowox+X2VMDghF1VZogFXQAbRfQdueqtKXQTVdvDEWP/JicrWxT5DeWmmXX3pdP+TONmnRUrLrCLCqdXBuUtrpqNONmnhRLc7iKTOWKeYTsWeRfYDcf38RHbR4nZQbomySTT909vADtfj1UqOAXDM7WIJK2He47H6eOU1XHNEgmq8KlA/yT0ak+F/OB7fDlmeNM3OIFBvLvkzFjPmMb7qgdvANwx4CiXiaXgsaZQSLbR/DibjS3hTVgZJomYeDSf8rccVTadlZIbq4W5GlvvHLVSodOSy7nPdm7fTb8uO0xXOlpv0VYT4tTHT4Sj8+eqhrh1cikamw1mAstQ4Gnc6d+OIplfCkLGQpkVBodNfZ9PN05TtgVvmJrEkEDW3s78eTSRyllAx90nvpxyk9KGmFiht4d7/x5Wr0ooe/581XqWuViGxBO9gVH58ovZV07aMTMtja3vXsAO/1fHhXSymzEIvlAJa90pkt9qVgnf2KfeP1DlhWiKD/Geo+TMDa2962QeAPlJp9N3I+ocfCCqmisCg/xH1DY8ImpcBRaCJgR/o6BGYf60jXc/eOPhjppkvdFBdWZ8xGvlaomUu792dyWP1nU8UBuKYLlNMmbK63uKi/EC55bQKrrqBNmjEnF2l2AewActoFV1GmKqzNKAfNna3svy2mq6qSdbnKnS4Dbj9N/7OWCKrqpK1Gaq2qOymU68c0gVTVTfJHiU/6Svl8pT/ja33LxytVDepwek0XfUt7fsr/SeerVYpMwVpTy6O1Ovb9GLE/S3c8rFemmdhPM+6Qkn2sebrW2pUNLbU9+UNXFP4QMQSNfbxurVMCyabRp4crV6dadpFt5h+PK1YUoaNY2G6Qdu4+HKVapa1MSsdgtytWqM8xIJY6c9WqhPVQk7d24+wa89W66JqyLxxhB7WOv3c9Xq47JL7pnJtrYG35nnq9UmGrpFW0VtbD3Rc3+k81W6VlDg+J1sZmpKd3VRcsw0A42TFO6aUtFlGqkfbXTG/8AhQftPKFVX01mqTlvLUqrWOF3fvGzMtvaL354AqrRITSJxHqWvmMtIm8aWtpoP6ePhqmC7SYq8ezbj25IFaOEm4ABNvrOp4+EAU0Vk0uemFPhWWszwZkz7h0mOUFJLTVE2GGZ4hXRxTK81IZ09+FZowyF195b3XUDiK4SpaYSYPT0UvtlJQqV4jo6ai52xbAMx5uxPGct4MuBYfVVc89HhyzSTLSQSSM0NKJpfflEKEJvbVrbjqeI20lCQFGT09NGS1BaiUiBwHRSRnr3pleoVQxQbio0vYaDTikCTSdRgTXsB6tdRq3Bzk8YhKcNJaeOnJBjSRjdnFx9pu2p4ocaSINJGn1GRwpT0WPZsGDv5E67ZGIcKi2AXvcW1YnxHExAmlkmKf6epE+HxUs9Ckk7EMald6FBf7JUna278uWSkzNMrWNMU5LEC2nDSiWpKw37j9fhz1erOIVHw5qvVyAUHm69XZLKpZtLan4c1W6Za3G6Gj0bfITrZUP8Tys1sCk7iuaKymkSKggC+ZGjhmBJG4ez4c1NWimnEc3YnRVrwxSBbqpII01UE/nz22tnCnuozRi6Y5OiGMpG0futGpsCqk9xylX41NxHMYTMD05EW9KhQVMSf4h4kft5SJFWmsuFZgxebMklNTxrUMlWVVVhDbUVySxI/L7+VIwrYNOeC5illx+Gkko6Ys7sVtCAddwsDfuDypGFWBp2w7GJsOkb+sdBTx0qK4ezEuSRYKqBj7zc1E7K3MbaA7HsUpq/EJMSFIi0kZYR05ZhEttAXbuxHs8eLAIpGTNIY4bVVEplCAm11VfdH/EmJ7fAcvVaND06yvR4liUKT0k0eF11Od0y3/0SZFubOxClWIvr2vbha66E8caMm2SvYDFDLlahwnAqaP5OmhqJS4ujeY9wtwJB/hc3uAO3t4UuPg0bNWxobspelrq91wq4ociZLnemlnBSUxMkbSFdt5JWspA178InczRb7VUdt5Yp3hR5Mj/hl4RlzEY8F689QMJy4YyC+G4aXxOsuR9gQ0Yf9Ie1r8CbueKc+wepoQt5UlAxo9GSPT96J+iOBvm3DunuM5sFIFDV+Z6mLB6Nix2hhBI3zDqDrovbhCu8cfwJnqH6UcJtQ2MIHX++k71B/E1relmGVeVejtblfIgSKSGlOXqBJJXc+4rrWzAvYX0cDQi/Dm3snHYkGOPCih95prjJ4ca13M05Vo8VzZVYr89NPiNTUTSSzVx3GoqHctI/n/45GJIL/a9vJIQ7pGngKAqm9XipIY5j6ZUwytwmupEMsgTazqRJGy6nZ4DcPtafRxalOvGkilacKX2CZUyRheHw4VjksktczRPPPEFBjlltIsaRk3kAUjXl5JpmKl5siydT5+knqK7EI5nxOKM/6PF5bMJEKpfdqPG/x5sTFaO2nzA+k+QV6hUeeaXH6iSdMbnX5T5RS3mpMbgkPolzofr5UvmNMcK2GROqeNIvprl/phWdWsPp6LHKtqimq6xCkmHkKzES6Fg9wBrY28OPrUoJ2UwkAq20pek+BZJTNEGH4fmEytLSV8A30Eij36V0Y33HRe/1cYcUY2U6gCdtJnpflPKuUszY0tLmaGpkTBcSgIFLPGVO1QZCTfRbagd/DjjqysDDjVUICScaf8s5VwiLAMaqoMyUFQKvC33OYpwEWOeO7tuW/u9gPjxOpRkYUoA66a8v5ewifKecHjx3DZmlpcOVWWWRViCVW5nkZkvZ+wt48sVGRga0BgcaZMKy/NheRsa+WxTDajzqrDfeWrICkGQi5Ci27wHjy5MkVUCBTvkKuzj02pFz3kWuo4a+HEoCsoqYpIRII2IRg37x8Qe6355UKwNeGFCh12zdTZ0aj6k9HsHoMkz1v+j11GuKLU0/zSxh6ieiZ9Yo5HYkRG+2+h42lImFVaSBhRfsUyVjUuTMGqMaqIJp3evfc1RGS7NKpuGJ8PHigKEmKbIMY1zzbkeXEoMFqqiZIkNIyuY6iMEgSvogLAH6ueSuJrykzSTzt02zBWPhz0NKskS0EKnfNHv9zcLN73f2EceQ4BTK0E0gM/YLjVFmSio3jvUvTweWgK3NkAtoeKUEEUnWINKTGcpZqhzjPX1FJUBDJAYyp90kbNdToLcZ1CIp7SZp8oKLMtP1MmqKiOp8hq4sD74Ur5lyPotxokaaeAOqkrhtDnar6gnfHXpRtWS7yRL5ard7XPYD2ceJGmmROqsOHy5uixACoepWTy52BYNqPJO3v+XPYVvGoeEYzmJMKnqDUziQ0sjRNIPeDKvvBdPb25sgTWgTFJbDM0ZomgrDX1EjhYCV3qNDuW57ceKRTAUay0eaMYfB6xIZCpQxHcqC9i1jrbXmyMa2FGK40+P4mcMmFXJuPnRi5RdLqbX056K1qMVHmxzEEw0tGy3E0i6xrawQEaW5aK1NPOdqz5rBsArE2K0tIxYIoUXDkdh4njadpp1WwUhIZX0V9OOU2KeqSU7w5N9Rb+7jZp0UrqKPciyKdzMSAgH1D7+3EyqVJrYe9F/SXqB0szdQ41ikZxGwwZ6iMMscoSljMkcVKr+7J7zrc31tc9uRbdvJc6ttD5pstjHoFWG9W865ygGE5PXCP5fVYxDFTzvM8ZmEV90uxIidqnxZu9yOEaUjbOylSa1gvVnhVVQ+oHNsNbJ58iYhMpe1joBYEX0sNByUbMy2PKgdcjxmisTU4D2CnTXtYcOBRaahSweWTroPhxym6jb7actValwSai4789XqdFta58eardR5jGBrbm6rTVLNGp05eq1FWrcH3Ry0VWae6WeZyDe3GyKuDQx9No8KhxMYni9EmI+U3uxTMRGdP3gNTrwsuASIBijS2ISqSJirQcj+rDHcDr6iXJGTstYEKzyyyQULOB5UcyW95gDuEpJv4qpHbkb3GXBY8SiYqRGLwzgAKwZhzTmHqhlTFM75nkjjrKCppAsVOrRwlSxFmi3FSota3KsIFssITsM7dtKXlG4bKztEUCsdDQrWSYziCCdoo3dYpRuiax0QxnQL3OlhwapcIgUCC2DJop3WTA8MoMyzS0UCQR1CpKIolIRC4uVUa6X4dNr1CiRxASaLpURWkIC2ubdrcXUhNY1jAHs/jy1VrKgUd+erdZC6gaDmq3UOSY9hpy1VqIVeUgE7bc3VKkxUoka7HXTsba81NWip8dCL7mW/sNvzvys1aKkvHHECoX481W6b5ZEc7oVv945eqGmqZ3W+3v7Dy9NmmyRmN1P1Wvy9NmobAAFDrc9+bqtcR5d9/s5uvVmijQsu0aHxPPVupYUrdgbAd+ardc0ZNvvkWvpzVbrIZ0Mgpog28/ugXJ+rmqvUoKyRtGykN7PEfC3hxs06Km0itLHZhcg6W+HGjTwq6DoPh2D9OfS5htTlFTNi2fcSaeoDNcRUmHLsnU7b/o3drq3gdORlfftnDq2JHv4UPrH9kmRxo/WJZSbNmcOnjSzsXocbgaSyAmWN6bzIlJ9i6g7vDtyL0O92lwdI+dSKtGspPQflXP084vH16zX1nyxjMERgp8xmnWnLbjJHYxbPZYeWGB/d14YXLP5Zttadumitp7vVrSdkxWH0xY5Q5jyZmXpdisYpZEramijiKsT5JMkBAuLkoxGtu1vDjN+C2pKx1GlNr4wUnrFa82fMEqstZ1xfAKxGSSjq54SGGv6Nytz8dOZCWrnetpUOIFQldI7twjrNIs3vwzosrHu96/N1Sud9ObrVeBvzdarncc3Xq5BuVrVZAeerdZVbwPNVus6MBzVbqWkgHKRVqlrOBykVuakx1HhypFWBo9nox661fTvMX9W6qYrQ1FRHUFSdFlUFBIPYdpIv7OA3OLQvt4UJMufDasa2e+ifVumglpK/3grqrrfXcO4sR4Ecx0fbU3jxqSikPCDsIq5joX1kwrBts8r3op7SBgLmJj3DAa7T7eTlkOdIuE6FmFDDzqJL6yUyqKPfBn/K1akM1PURsJ1DDbIrd/YAbnkqhxJoM6SKUzVdClOavzVMY8Qdfot347VaDvHOrmUsBikSoqESVBqL7m10FlGpJ4nU6lIk04EE1WB6jvUBKa546NVZ0BKRtYgLewLC+rH2ezkY5lmYdJbRj00M7Kyka1elUz9W+pVbXYnWVmM4gdkheomJYAb+xBtoD4W8BwEKJWes0OgkIThWu56sOqLdQc7yiCXfBT/oo7G4sO5H0nkr5cx3KKAV693iqJ3MGF7cEooipqmZvHjoqhpslJJ45VDUFxflhVKwEcvWqxkX5rZWqxlSOWr1dc3Wq9z1er3PV6vc9Xq948rW65EG3PVaskZA5Wt1kkmCgX5qrU2viCwXkPhe1uVImnkGmbFcTq3pkZAQFB/o15dIrajQ8+kjpz1z6vde8r5F9OkrQ53qawTYROKkU7QVFNG9T5yzHSMxojENbwtw2tGlvOpS1gqcD0Gii7eQy2VOfbsPHbwpY5UGM4bmnFaXNiyriLVEpqfmAQ7Ss5Z3cMA25mJa9tb34Tv+ImcTJnznH30bNDThswEeXCj/AGSOivWrL3poz71ILwRZTz/glZWUSJKrvMmW8bpUrlqI7gw7JZlZD7xYXsBwGuPoW6EDak4+ooSttkNk8CB8aqY64Vc+a8wS47gbSTYJhwhpmkmKiR6rywZtqjUopG0EeFr8HFu2UJx40EnnAtcCgJmIVSV+NvhYe3imKpSf3DztexN9ebqtSG3FwANb9/6eerdc2QFwO3NVunOmVlRgpGn6+PK1ajLZJucKgbsWjHj+XDpv7RRevbS5nDeYCfsoun3eH08vVKZyjLFtZbk2J1v9fGzV6lyh/IBJtuC211uO31cYNO1DiEjznbrtFzf2jw5U1unaSnj+WBAuw7621I1/PlK3TCjloQwNjCSGLX1vpYexeNmrinpKgGpRtdFW30G/GqdptTy0lDqd2rG/69uUNWpsZllaQRtcm5BI8Po+PK1uk5XR+U6nd+6xb+j2cuKoqhawWmEdGjKwuQtlI7i3cn2D2cFCBhQVXtpzEE8dW27UEAFm0Htt9HFEUxQi4Q0McZa5JBHZtBpa+vw78XIFIV0JNE/myiNjeyhQO1h7TbTvwzSKLVGhHy5JaoVH3SLtvuC6ad9R434YIotcNCthrs0G0jcfhpxamkCjSvhj3IgkbXxBFtP28XCkJp8oMIFRMysbAL3ubfE8UJTNMKMUO2CRJSUKRxozGNQRqAu0ey3c34bIwFEq8TQo4cKyoqfma6I06gK1zc/G2vcniukNKlMNo3EtVG+7dc3ayjUX26/Hvytbp4yjhUdPJ8xs37SASoOl+5v2vxxIplRpdVdDSyUUU08ojZZBqxNwpNiPad3H6YpjzBnEZdjVI6Nizy27mzJbvuA0N/DlZirgTWLD8frMddxidErIQtld1tqL2P0Dw5U41aIrPI8pilhp4RZiNkYBuEJsR7BxsinAaReJPsk+RWmfdYbRcDv3ve1z7eIlCl6DQRZoqfJLGeMQsuioO507j48KXE0btGgOxOOaR2qJLndc2I7C/s8eE6xR4g0mZI3UsALD2cKVijRJrCVbs3YjiEilgNYypQWA0txGoUrFRHk8ONRTk1HMvvWPs56K9NclJ7+B5qvVlD8rFXrMrW40avXbSafRykVam6ae7Ak89XqxRz+8Lnx5qt1M8/bNZjylOVnmkCr7p79+VrdNU8gVb7ubrxFM8tYifbNh205eqxUcYjTxteO/h9XLVqKeoa5WT3zcg8cqlOcUokTcuoHHBVKyxA7fZbjwpo1kUMSR34pFJzWNrX2+0i/FCaYVT9QK0U4F7K2ht2+vhsgUXKNK/DIVWQ7y2wk2O4DXuDfw4ZJFFyzQ04HFTyUZDlA4AG65O72DhqgUTrNKOglwmi/Tn9HK+l2IsSe9wP4+PFiRSQmhLyzRVBp4l2p5wksxdx9g+y3e3hxamkKqEOtwuvgp2oGkJpkPmebu97ceykeK+zigUnqTlqvxSGSSmapTyDc6Kb7gLXDW8B4cfTTCxNJ3NeKRyS/oms8ottKeXYqLaW8TyijjW0iKD/DGBimg87zJI22hCqhTuXUXGl/4cZp+nNsJwasoahaAteLa0yupYXt2B+v28tVaSUj0+GrNT0jvJdVBEaMAlzaxU9z439nGqdFP+IYpU+bFKsiP5EdwCwa2o7e2/s8OUKjVwmmbGMSmneTFfMRZN8T7lHuAhbWt/iB7cZUaeSmkDLK5ladZknqpTck9oyT2NtCT8eITS8CufksacfPzR0shJkBF7bQbAHxsRqONGnBUUHzAKyMSNsDaW951Gl001ueJDSoUGuPV1UpLvuSIE7gwO63YhvZqe3CxZo0QKa8Gp66p31sCCOJQytfXuNGF9SR7fDiWlVJjHqzfKkFNYqIwoF7ga/bvbUnw9nEazSxFM0WHTrTtWu/mKBaxN7Em1jfvxKRSoGuUUCCjECArMCdzE/untp2A40acFJ5opad3mkNktuva9wP2cSk0qApB4xWVGEV6Vqxq7+9Ysl1s2oP9Px4XqwowTjSGkkSfExUVPmzMwaRhYkXGq+8ewB8DxIaUioIWepkaoaNgznUysFJuLdwe35eHGDT4pkOGtO1RHuVV2hnB1BsLED2m/jxmnaaanA5KNWnKgLCyhQTcnS/0fXxurzUtaKKaNZQBJpa2p1+ke0crVqcJ6I1kflU5tsjKC67QTf297Dw5qt1JwrC/MppZJXRCALErqD42J8DzVWpN12G1VIjSzldm/wBy3ax1N/bytbimRZH3foiCxJF3bUezQ9jflq1X/9G0VT4cAVDKsykePN1qsq8tVazg68tVazL7Ty1arOp5aq1IU8tWqzqfHm6rUgHxHLVWpCnlq1WdTrpzdVqQpty1VNSFNuWrVZ1Njy1VqQp15utGs6m3LVXbWdTY83Vazg+PNivVmU8tVKzg35uvVmVvA83VayqeWrRrMDbm9tarKDfm61XMNbm6rWYG/PV6uYa3N16K5g35uq12Dbm5r1ZA/PRXq5Ajmq9XLm5rVe5ua9XY05utVmBuOerQrkCR25ut1zVvbywqpFZVBvx4VQ1LiPhfl6bNT4iSRblqpU+P2NrzdVqfFewHhzdaqegNgebqtTYwA3N1WpqnTTm61UhSOerVZgbc9XqzAgnnq9WVR4256vV3Y/TzdarsE83Xq8Seer1YHN+w56vVFlJ781W6gyE+OnK1uoEhNieardN8ht8fp56rU3TE+PPVumyc6a81W6Zp/EcrV6aZtbn2cpVqaJztFvE8bNOCmafxI40avTR7ZVN1fUH8r8pV6gzhd23sT4caNOCoDoSLnjdO03SobED6+NGnRTXLHbXjRp4U2zRe77SeMmnhTZKh8fHjRp0VCkS4Nxb2cbpyoUiHsNOUNOVBdLfRxo1cVFdDr7OMmnRUZlN/d1PGTTgrwWw007/2cbNOVj8dPZxo1esTd7njRq9YjpcDvxo1eua/0cpW65ePG6tXDt25SrVlU63PKmt1lHfXlatWQGwue3K16sgNxzVbqQPs68rW6zLbw56vVITvrz1eqWh9nK1upkZU2005WvVmY6W56vVDK69rjvylbrEddO3PVusqD3gFHLCtUoqKMkgkcuarT95W1Lj+zlK9USWLTtzVbqBLEAD/AH8oa3TBUoA3bjBpwVhpULP25WvU5RR2l2jtz1eqZJAGW5vfwvzVepreLQi3K1amirjKm/HE1qm2w3ccqtTIlPs+vmq3Wd10Nteer1YLAa+3nq1UVxry1arERry1aroi3N16uHN16uJPN1WsRPPVs1hY8tWq4ePPVquubrVdd+erdcWPhzderHe/N1qur89Wq7HLV6u+brVck5uq1KQXHHUiq1OiUX4YIFNGnGJew4YoFNmnylQaC3F4pEo0oKeMdx4/qeKAKQKNPcUJtYjjwFIyqpHkDb205uKb1U3VMFwRbTlCKUJVSOxCnUXJHfiZQozQqkfVw6kW4SuIpeDSdqE1P5cKiIp6mqVOVq9N8q6c9Xqgyac3XqiyW5avVDlt3HLVqoUoHfm61UGWFTr48tWqbpab4ctNVim54GA045NUpvqaeOpTyqpFkTtZhcccSSnEVQidtInEMl4bUXahYwN7PtL9x1H1cMkXShtxpGpgHZhSHxDLeL4fdmj81B+9Hr947jhoh5K/1pEpsppPMWGjaW4rpisLNz1erE1tb83WqxEHw5atVhYePLVqo7ry9aqM4BHN1Wojr7Ow5etVGkQHw5aqVFePXlq1UZ4hfTlqrUd49debrVYShvp2J5eq1HZe4Yf383Va4FQDcix5utVibYGF+wPiL8tWq42HdrXHtvzdarltFrePb6ObrVchHe+4Aj9Tz1ermIDus39v083Valxh0+x2783WqdaSqkhYSRMVZT9pSQfvHx5oia1soRMLznXqogrB5yj97s/9B4XrtgdmFGCLkjA40sqbFqKuJML3NwLMLEG3bXhapoo20ZodSvZUlZLNu7+0eNuM09Q8ZWiMmEU4Xuwv3+Pfi9OymDSzESRoI1/U/G3jy9argU1ta3w+vmq9SazljtVlTK1dmWioKjFpKKJpVpKUAzTEfuxg6X42pWgTWjRYsj+rXEOo1S+F5V6f4+9RTkiqkkRFp4GA3WZtJDcexdD34V/nJHhSTVUyrbhQyz9eunmF1tJg+PVDU+IVMqQyQIhl+XkZdw85l7Jb94XHHTetpgEwTTkEUpusVZ1BwLpzX4p0yghmxmFVkjFQwCrEDeSRQ/uMVXUKTYjx4reUUplNVqmn1H5fzznHN1BnPqhiSmegw2krMRRYVKxCbc0UMJidkMkiDeSbW0FuBNZKsemjBCZE9FFe/rNkrqtkvEMqYvDDR41S1IxKhxCqp3HzboxQ059/yz8up/RFVHje/EjilMgECRsMcKa1BczSk6ozYvhuEYfW4BNDW1tNQS0lYk0ahDCm2R5LBi0abDbdfW3u8QsK7yZwxwoxUrUkEeVP2H9Zcm1PTn/ODS0SZXjwKhlwNMYZTUVEs+IDbG8cCG8i06bmuDfXU8bFsttUTqkzGwCOvrryVaUlWzh7aJ5kfGa7C61c04fjdOlfhag0k/nsKqMQuN0pgC7XjeO/uN3BOpPBEoSIjb7KJQooMihf6N9fnyjnTHjgNN5+O49HNHhVelQ8dOkco/0uMR+8WWSO67L3XTtbmzKEzWpO2h76PdfM55TbEcCyxVy4ZTVUiMyU0ZeqM8CbUBmqlPnM6XQq2jIbW04mBIxpQTIpwyR1JzJgWc6fK/UvAy+D5hq4hW4NOVpRUpKWSB0VgF2i5sdFv2sQOJe71dIxmkYVBxqznqN13y50izlHknJ2X6bDauCnolqcQxCMxUklDEpCwCqg3SNJCo91pLqPHvwVqdS0QANtO4inrq91T6L536aPQYhmCpwukxIwGmrKWrajZHb34JhULfdBcasoZTYgjjq3ExtreFEoh9TXUjFGpcgUuL1GNYTeSgqa1FjbEaqSQER2O2xhPgSquy34HHLhX2zhToicKEboNmbp/wBL8z1VW2NYfSQQwR4XiVJJTyUktNWEl4hO7e67SEbtxubXC2tbl2FBvHppyBR9cm5plzbhktXWYfNhtRTTNDLFNZlLABhJTzL7s0LqQVYW9hAPBAleuq7KVEitut8Py5evVDNtt7/0/Vbmq9XAhVG5h7L6c3Xq7sdxb23uf4c9XqxsLWU/x56vVwIDHQ9z7Pq5qvVx0FzawP66c1XqxNobDnq3XA3U7T3OnNV6uLLe/c2/Lnq3WJlv71rnx/oPNVuur20v2tc/r25qvVk2+74/HX8uar1NmNYvh2X8JqMcxJvLpqZC8jWuQBpYD2k6W42tWgSacSnUYqnH1OeqDLvUvGlp8Op5moMHfbTRuNoeZh+leawuCmgUDQjhWAp0ycBS4Qigp9NXWSLDs71WNZvpkOG0fkGeqeMmOKOVxGEewsBISB8eIry31JhO2jS1eCVY7OmlT1j6h5ny712x/LOXsT/lWFoPJp4hEQklPFAJFw+On27CS770bQke8SeFrDIU2CoSecaMXXClZAoLcLz9m+gipsKr6pI5EeK6xJvVGAB2rckAj8+2nF5ZSaZDqtlCVSZjxXHqGZcBpjihllu0AgPmLtbc8ygahgBrcWA4x3YBxwpRrnZRk+m/UCk6i5aosv4vF85mPAHhkp0ZSJajDTKI2LbvtS0xJB7kx2Phwqeb7oyNh+P60qbUFedC5hWK9Xukuea6KSgFSte5Wlp6iygU0UoX5ry0sd7q21WNr28TwuSvuyFp2j58KQ3QBGNHoWUyRI7qUZ1BKnupIvbkipOoA0FKjbm7nTxN/Hw45Wqk00ZlHsA7/T7OWrVOwZFAUeFxz1brA0gsB4DT26c3XqwBgdR9Hw9njzVerEZAT4gdtP4W5qvVxDbgD9Q56vVySwJv8e/8PZz1bru/1nUDnq9XXmWvbwH3c1XqxByTcaW07dubr1cdzE279/qHPVqvb1LFT2H7Obr1ZPMYEAX/AF+PN16uSkgag6a/qeerVZbsSbdz8P489W6jSMVBK9/4c9XqjrJbUa/VppzVeqQsjltP6fp56t1zEhvbse17e3lKtWdbr49j7OVq1c1qCCEXS/GjV6b8TxqspsLrJMtiGtr4VIELygLu/wALkXK/dwucVI8ME9FPJNB7Qx5zXFlrIcc+RqKsWloofLb5baAzus5X3h7ARcnTQcCd0FEYqjqFGbSZIpK4tl+gzB1XzNV5uxiCmw2LDKSjjWSF1nachi0ibPsv43Btft7OFCNIGPqaPXfCJpSdK6ODAMBosMix01NPVb2pzNtqKohWCTLIhUybZGsyBu2u024vSpKhgRHVRUDjQ1Z9bJf+eHA8DxanZo61PmJIIn2NVWpwwG4WJttuQ2nhwlV+2ISnAjjRitMAmlriJyrmXLOPYDTJPFh9SyNGqOwIt+6hiuVO4eGl9L8VOPC2UA6cTxHGkX3IIou+D5fwjBvlcyYLR1NLVzLLGaeplZ6ieFWsZJl3MF2kXVm18LcNu/DagpI85on0TtoRpp4oKQRNCB57ApNZrHS+2/a5H38O7Z1LyypJPlTChApgmraannjo55AJZmtGtjdja/8ADh73qUqCScTsHTSWKcoXPgO3DCqVPE1lI8fieWrVQpbMT8dP7/YOarddJGoI2gGwt205qt16ZIz2QfWo5qt1gSmp2IYwp7fsj+jla9U35SiK/wCSj/5AHb2c9Xq6FBh+g8iP/kAc9Xq6fDMLcWNPH9BXlqrFRGwbCbn/AEaP/kE/x5uqxWGPBcJ8z/edbDTx7/f483XopxTC8Kf3Pl0F/pGnPV6pX8jwZhcwfm39PNVqswwDBgu5Yrg6dz9enPV6uDZdwZjpGR7PePPVuukyvgzPba1vYX7c9NepwXKWCEAbXGg/e56vVxOUsG8A4+lvYbc1Xq6GUsIbQMwv8eaq1YpcoYXuChnB+ka8rNbinbA8FoMsscxSbpypEFPCTbzZ3+ytxrsQe+58APaeEt2SoaRtNG1skA6jwpD1uCU2b4y+OSFKuEATmHXewZgrWa5toLC/u8TWStII6DSi7EkeVRa/JEmB4PJh2WqkmsxVJo1Mu0CKEDbPJ/wdxGD7SfZzV2O+IHRVrU90CemkvX5Zj/qFDsjZJYadpFdTs8udGCywuttNvf2EcLz4EzRgDqVFLzDMs01fhlPVvOzFol97Q7iBYkk/HgqYVrQCOigw8nSoinBsl0oW/wAw3/II+viyklYWySl9qVH3rzdaqOcmzH/JzIdfHQf0c3Xqb5co4ogPlKkup0Vxft4X5uvUxthdWH8t49hXwLD9ns5qa9WSPCHtclR8ASf2c9W4pwjwKE6PL9w7+3vz1aisowOlJIlle+puLD9nNzXorkmBYcbbzI9/+PCP4fDm5rUVIGBYIST5IbxszMf289qrUVJjw3DIWJSmiv7fLH7eek1uKcEMUYsiKp9gUD9nK16K4POxFrnx8bacrW6xRzEKwJuSfA/rbnq9XbSWYEaH9e/NV6uCsba38O55ut1lZ/dse2unNV6sW8E6A/TzdarMjMBfuB+ug56t1nV7i49ne/16crW6zIQfsnlatUqM6+9462/jzVeqVG5Y27ctWqkhtNTc8tXqyK4JBvr25uvVKRi2rewn+jnq1WRTrbt9H6+HNVupKt7u5rWH8Oer1Bcopa7Cs3YjTyMd7SxMdP8AcoABt9o14QnFKz10djBSBQO0a1EOVOncwQMEVlY9292VLEW9vcjiY/w0qH8VCX1Tw5U6h4DitQ6vBUebRbfFVc2kZh2YENa3hx18eMGmGD4CKx+nvEcRmyL/AFdroxtwWepohMr33mOU2G23ujabjv7OGNsqUx0UiuEwqemh1bW/xFr/AJ8MaQVxN+zePbX9nPV6uwDYg6E89Wq4eVcn2DT289W6yKNx17gc1Xq7Fi11PPV6soPiPb481XqzjtcdxzderIdxFz+vt5qvVj3alvD9dfo56vVwNwwI0/X2c1XqbK6FpI99tRf7hypqwpmBI/W/b28pTlJnGgyRz/8AEb6csK0aDue4N/Z+t+O01XSXF7+39fp56vVLVSW0N7/rbm61UqP3XtbQX7H7ubrVSdC1rfVf+HLVqmLEscjjcwUvvMLgtfT+3i5DOrE0gcejAUlnmaRi8hLE+J4ZARsotJJrhv5aq17fzderkG56tTWQNzdbrKG56tVmVuer2ysqsRz1bqQrHwPPV6nCnYlhe3N1qrZ/QZ6QMk9eMtVmeczZiipvkqkwfy6HY1RooYSy+Yw2o9/dsDex4ZNARNFzpMxVmGKehjon/LGpnxL5RQpBkmaEqNO5uy6cW6p4Ui09da+HqGyfgGR+peJ5ey1iEOI0lNKyJPAP0b27lSfC/jwrdSAcKNmyYxoAydftcSRSiu7j281W65Ajm61WQMD25utVkXXnq3NZ1tfXm6rWUmyk+zm69VVPrSw+orOpuDYo9gKmiZFN9f0M7Kbj6e3HQnCrpNVOdf8AL1bgUWKJUJtWWLDqgWFjaaRyh+hrHiVY0mjBB1ChTwiRkwZDe36aA3Hh7oueUrxpUb18+rBPevJ0v4xx9/r5qtilDQXCSEjtMnfx/wAn3t+fKGnBU/ALNQU0ctgRv7+BHiONGnxRIuoQlXMmJO7arUyH4n+7iPjRyn7RSGqy3yplQgMyN9WnfTlhWzTKsm2UCxDFowSdNBoTbj9MU65upkp4sPlXsZqQ/R+mFiPq5VgyTWrkQBQYzC2asbQ/4qi9/rtw04UQ8TSwgJ+SiPckC2nhpxjjSzhULBiooJdQf0sg/wCTuWNNp2VzjDtPY+P9HL1Q01wEqz3/AMTfkdeO0xTrQDclW4+z/o5Hw/Src/RzVaqd1YpvMw6kkQW2VVl+u3LINUWKQWJYb8m25Adtzc208Ox8fjzYM1cpiuGX9ks07O4UgCwsdbnsLezilNIV0sqY3Rdb6eHL0np+pGBAt7OVq1OsmI0VGL1UoU2Gnj93N16uqHqHQYTVedFTtOAQbFtoNjc38bfHnima0FRSmxT1EZlrImiwuCHDw2n6EXNvjI13v8RbjIYFOl00EGJ5wx7FpWlq6liW1Nibn6zc/nxSEAUmKyaT7Ss731Le0m5+vjtM1HaqSK5+zb283WqaqjHKeEHcwHPRXqTNXm+CO6xm/gSNeXCapNJuozPW1J/RA2178vpquqmx5Kqcb6iSw8bmw5etVw86ghPvFpD8NB95156vVxOMVCKRTARDt7o1+868rW5pvZ55mvIxa/ckknnq1XJIB3PPV6pSQWI9nw5WtxUxIPEjlJq1S44gTY8rW6dkhBW9uVq4qfDTlkuwNgfZ/DlJpypxkpI/dGigdydfy5Wt1mkxKJ0FPRqX9th+V+VrdQfl6v7c7rEp9p1+7m69XcYpFsLvOfHwF+ardOlM6OfKp47H2KNfq8eardP+H5dzBWI0lTF5AvoZPd/LvyhUBVwkmnmPJeEwN52N1VztPuD3b/XqeN6idlX0xtrulxPLuDuVw+iBsbK1wWvbuSb/AJctpJrWoCnaHPWYIN38rpotxsFdiQB9Xjz3d17vKTNac7Y1I8tdiPlhySRH7up17jikJApMSTxpthyLSvJ5tfUPIfG39J45NNxSow3LWB4dYxxBmGt31PK1aIpRjyEUBQqgeA056t1358drIbnnq9WNmhk+0oP0i/NxXpim/EKCnnopoYIk8x43C+6PtEWGv089Ar2o0FXTLA56TEKxa1VcQgRN42cG9tf48cVjTacKGxKeJLBVC/QO30cpV5rtkW9jz1arghgSxkGntvblqrU69KIPmk3lFIFwu4X8O3KzVgKaZcXZKVqqKkkKq2wB0Kk6XuB3NuV1VbTTTLW5ixDC/NpE+XcyOpCprt2gi1+V1VYJrvDTiaYbFRTeY9RPJKAWBv2B1PgNPv42VU4E0k8RxfFoK5yJZlW7WUKex8O3hywqpwqdjGLYqkNE1LUsrusQYlRpppe45oVs4VzxjHK2kxmcSFWWNY2O6NTcbRu7j6+eGIrRMGoOK5mrEx+dEMYAdALxoT2Xxt7OWAwqpONPNVmLzcxtFU08T2qAA3lKb+8L3vysYVacamYNmatoMzs9OsYJnYaIoNtxBIt2JGnKkSK2DjTtguZcHqcaoo6OKnNQZnSQCMlk7+8tj2+Pt5Qirg1OrsvfzF6jEjH8vRUTLEz+Xsd5HtoFJ1la+1B4anw4+3smmF7YoIquknbMnyUqArC/lxQoCUQj4H7RHix7m/Haaoz3pw9PeM9VMwYtiNO9JAmAxxNUyV8yRojSsQHCN9th9BtwMZnei0AGOPRQtyqy/NqJww6atI6X+jfKeb2kpa3F6/MrQKLQYRRsICx8Hnl2x2Ht5Fz2ZrGwR51KLeXo/iM+VGSxHp90j6KYZGMapcs5FkpCWepxKdsUxJ7qBpTx/o1I7j2HhQlbt0cNSvLAUYENWw/hT50Hea/xDPT5g9C1O8mPdTFpZAix1VX/ACnC0cqbAUlCA7KO+p7d+HreSPObYT7zQcdzhlGyVeWFJI/iqdcczdNR0y6R4LhWT8NgqlliGXMMhgxAyKpYO+IShpTa53EnXhmnIENmXFFXUdnuolVnBX9iYPTM+7ZRFesOL5tiqaUdVKvEsRxKsVapv9/K1R2yv7iyOm5Fa/de4vr34LrVpuP2YAAw2RQauXXD95JnroKK6sydRYDReZQ1JC0xsnnKWVTO6m7lbnXhuEkminUAKE+tosDzN0+oaqnhq40+XjBkKq5C3PukkASMO4sb8LFtyYNGKHCBSE6o4f0ZqsFwvCMbnr5MapaT9NUQ+WgdHIeEyLJfcyx3XT4X4tZCh5UjdIJphz7i/T6izKaWpqsUien+T8lo0hKDdDGykKTrYaG/jxSlKiKTqUAaeczwZHrs+1dDW1GIpLS4jBUMVpYmXzN0YAJLfYOnGxMU5tNLfEazJkHVdoUlqqSSixVQ4jpBsaUVIYtu33IJNr27cYAMU9Imk90zyXkPBesMOY8PxmoqZ/n6k+TJh9k3yGUbS4c6DWxtx1ayUxTKEgGawdOMn5AizvT1mEZhnMrw1g8k0DiIn5aTedwY22i7W8bW5pazGytpSJpGZAwLJ1bj9fU4VmyKqlkwmuhdXoaiMlTCN8pOtwALkd/DjqyQMRxqiACcDSuyP0+ilyzj1PhGNUlbS1GFupkWOcCDfKlpJLrcKxW1hfidTmIwpQlGGFNWBdI6+PJWZhRY5h1SaukpkbyzIAipUq13BS/fTTXli7iMKqGsDjTDQdM5Y+m2YKOLFcNDtVYXI03zJCJtMgCMSl1LX0473niFV7vA0kVyLXp0gxDBIayhkDY1STGRKpNmlNIlixtqSdPr49r8U9VMaPDHXWShyFjVD0ypdtVRrsxeoJvVRFCDTxqoVuxe/cc8Vgq9KuEkJ9amY1kiur8q4HDJUU3mRSYgC5njCktIh2qb2J+jlAqCasUyBULOPT7H6zAsCjgMDmmpJkJaaPat6hiLG9jzaVgE15SSYrL1EyVmetr8NbColaJcNpYiRPGLvZtwBLWP1c8hQFaWkmgp6k5YxqnzXRYe8Z8+pp6YxjepLlYwDYg6ai3x4sbMikjgxoSseydjMmYXq6qF9rNAyDeSxIVL31014jCsKWacaYMZwvNFNngVkUVUIjXhrgvttvHbXty4IiqkGanUtXmn+eUqGesTy6qpUxlpNkg8wsu4ditu1+ewivYzQU5exHPJzNEayasI/Tgby/YI1rX0HFRAikiSZrvLGNZukkmSarqJAlNP7rA99l76juObUBW0k1goMxZpWKpkkndisGm+Mae8NdV9nNlIqoUa5UuZMalwmvSWTUCHawjW49/XsNebgTXgo1iw3EsVqMKqpKh9+2eAAlB2Ib4c3FaBJrgMQxE4TLKdr+XJfVFOpWw8PHnq2DU3NVXPiOX8GqaoJvMMiWVAosr+wafXyg2mnFYgUhUjYG55em6dKU+XYtf2j+7lTTopXYZViCdXBNx2I0P0iw4nUKUJMVe/6LeomM5j6U4E9HiclXiGFVU1LVw/zBYp4YSbxFUkuSsi+6HXt7ORhfNd24Z2HZhQ/tXO8QOkVY3hFNg3R/p1mDrN1DxFZ3DuUKyvOKaPT/RlqZQTNJK1lLdlAsLcIY71QSmlKjpxNazvW7NVFn/qtjmcMOfzIsSqGm3FSupGo11NvE+Pfkp26C2gA8KBrygtRIoFKinULYGw/X28MxSA0lq2WnjuGkuQfDX6ePgUwTTJLVxE/o1Ont45ppkqrglbLf3dOWitaqcIaiVxZmNuVirTU7y/MGnflatUWSlJ8ObmtRUX5ex1PNzWopQYdGpIB42acAoxPSTKGI5sxBMKwkxrJNIEG9iAPd3FjYHSw4TXLoaEmji1aLpgVaT0n9EuaMYrKiLE8ZhiNHJDGflqaSUv5sdQ5K7rfZEJ+sj2cjm5zRI4VIDNkU8aHXOfQv09dF8EremuZ8bzNJjeNRU8mHFcOpFpxIxXyTV7pPMSL7RJALEAbe/EzTpuSHUcOFKlp7lJbV/FxqvBGirc2S5Lp4g0ku+ETbvc76Nbvrbg+bQVwaA7iwiaLN18p5KXN0+GlrPSKsLkaAsvfb8OHTSdOFEritWIosEtKC/vm/7eLwaQkVhaNVGnhy1VqMTYnm61WCR/aebrVRTqfby1aqfT04YgnlZrdKGCnVUuD9w5SrVmkjVV3btRbvoPhz1bpnnljBNvaD+t+XAqhNMlVUXO4MdDbX7+XApsmmSoqm7sbfR/HjgFMk03GcFgGIsPjy1NzURp4h7o949hYE83W5pzpsPxurjLU9LIy+JK7Rb6Tbnq9NOaZWxce/UzU8HhYy7m+5Qear1KKiyhQOQa6rqJv8SwxBbez3nPb2nmprdKvD8uZdpTZcOWVvB6md2t8dqWHf48pTlPmJYrIMNjw6i+WhUMoIggRXYX13Pq5A8NeUVTqBQXVykVUxcWN27/AAPKU/U7AaKfEp4qCEXaQgd9AP3j9QueMOK0iadQJq8LrIKfoVkjB8uYBM81XhWCYRglJKAAjVGKP87Um9gf8jbQi45GSf26zPSSfSpAH7FGHUB61ZB0sxyFsXgoq6MrJTinrUmVdU8uiLkFbWsVPu/Dx5FV01pxHEx76kZler2UTr0WZwosg9LM1dY4Kf5qurs01UdaS4HmQRtd2ZjpuKvu9uhA14MswbLqkt/3uFBW1UAFL6/nRtsa6fxZK9UMuJUsvlUWM4XPjNNPECY2dGAmiU9yWusgJ9tuBZTneMFJ2pMfhR+gaXJ6RVNX4gGR8Ay914xyXBpSy1kNPi8b7CvmLVqGm08Nj37acmDIHy6wJ4YeyozztkIdJHHGq9Hf2fHkhUBTUffY8tVKz7ja/N1quIPN1SsovzVbrIovzderKBbla9XIc1WxWZObNbrOh05St1IQ+B5o1upaOo15SrCnSgr6igqkrKRijobgjlCJwNXBird/SJ6v46X5bKWaqny9VSORzoh7C5PhyIs3ybUdaKkGwzAEaVVdv076/Yvh1WKbCq5ZlhIO+NtysLakN7LduRG5alozsoXqCXRiJo13SH1UYfmDEaqkrv0T01x50bbXBOgBIte/BBb5jcWWwyOg0GbjLW14pwo12HddzU01RhVXmmC0cfmGCOsDzAKL+W67bq9uwvwQt7xPnBQFECssj7ZomGb/AFRR5mzDV0GW6kLSojqCWvOzKNWfXd73h4AcTO3blxJcPpwo7Zs0M9Z6aINm7qriWaa6oenmMU8BuVZ7Ktv3iWPb6eeSnTjRsRwqrX1Q+pahbDJ8pYJMHnN1mmQ6E9iFPiPj48GmXWBUdaqILy6CRpFVOYhiM1VUNUSkktySUpjCgKTNNT1B7ccim5pvlkDccqtN8jA8vVaisQTy1UrERfm61WMjlq9Fceaiq1x2jw56t10UHhz016uilubmvV1t0vz1bru2vPVuuyLDXmq9XhoAeaq1N1TITdeWrVQKiF2RVUdrePt9nKmnk051NEopo1phJIGKLIVQlR/qlgLXPs788K2ash/Cdo6jBfXdkbGJt1DS01TX/wCkzK6RJKmG1Txo76BWJtpe9j7OCnJ1BNwknZj8DQWzhBXbkJxMpj/TChp/EcyD1Xwv1kZ1zDnzCaKDEMSmpTO+X/PqMNkr/wCXwSzQUcjjc8qxlWeMapftbhJe2qbPSlOAKQds7enroRMPquSoq26iPZhh1UD2bvUrl3p16WqfIuSa+s/rpPLmfDsWgqGeShXAsYio5YY6aNz5cNVJUxMzugvYe9rbgLas1OPlRjTgR0yOnqoQLuQ21A241UrJXRSYesaxMJgQHZySbak7fBQT8L8HhoHp20wyzSmwBFvZ48apRTf5waVDssRp3+7mq3NSg8LSqFJUG1rjmqtNZnjAqAo1It25WrU70kRG9CPGx8eUNbozGSIIVwiilHcx2+jUjx7E8Om/tFIV7aW1fFZrKdXta/bQeHLTVKbCJGtGAbEXvfTlDVxUh08ynELG22wv+vfjJp0VChQJuVVN28L6W7E8oa3TtLuMBYAtIBcjw9gPKVak9G4FUaeVN0cwJa+mvw9nKGrCuEFZul8tj5abQlz3uGv39g/Ptxs1cVwql8sSGGS1rkW8b8pV6wwsikkjUi11+jvblatSTxKc/MGMA2W/0i/f7+XFNmhawyuilpFaLuAvbvoPZ2vwVtiRQScONP1ppI3eOMlyAQve5uL3v34pik00s6GnmnjZyClwNxtbsLD4aeB4uQKRLNCxg+F1yOkjiwC+9cXHh9m/c8NEiaK1mhiyzhDUgFiSXJYC2gB8AfjwxSmBRYtU0JtBDHFDdBYfrpxQmkhpRx7JAJCpuPEHw9mvFwpIaWGDuhjejG7c4F9D3vov0W78VIpIqhcwOWdKK1OASoVNBcXv3Hsb+jhmmihe2hcwyqlqKWKPE0IJ3FiW23v9nW2ht4cVTSIinnB8LkoJ4RC48sXdy5DBFB7G9teerVCjhNXHFJNLRuphQhrg+6Q3cLYa28eOgUyTTvWSNAwNTBI7PZkUKCtmHu6nTw47TNTKGgqappxjCoY6gDyySAwL2utxpa/PV6ackwXCsOq2gSmT3BZVVND8Ru+PPRW5pmrfm1d6pXI8ogMpsAFItfTxvxsinQaCjMqQCkWXyw9Sx+0DYWvazA+PEihSxBoG8wstXVq0sgZ4jaxvtHt7a68LHBRs2aC2upYKid3B7HUeI97wHCZYo8QaRtdFEZSu2wI+4fTwpWKNkGm+ojjCgAa8QKFLUmmZ32lgTe3ERFLAagSPrfjUVaagl23G3bw5UirCsgdtAx5WrVIVuzcbNXFZt5XTjRpyo8tRYX5qrUzVExJOtuVq1RUqCXtrprylWFZGrWEyjuDYcpV6cpakGG6625Sr02T1Pu6c9W4psaW+jDx9tvr5earFYZIiF84AaXJ15aq1whq2c97XOunL1SKV+F1XmQlD4N7NPbx8U0ae4bMpt4cUCmDUqNFY6Akj2cUCmTXNaVxIFKanwP08VJGNJlUp4oEppGdxYeI72+nhwmixVLWjp6anRElNzJbaR4jw7/Hhkmi1dLqlp6Y0zRQd4muoKm/x7cMUiiw0rsIw3DzTNULaSS5IA9g8B9/FyRSFZoSMLxVqUo1NBJIFG99LEBTa208WppCaVVTiclTI8EZLI97iQagHtqPZx2mop1wajeK1TWVW0KSvlW0Pu33MToL/AMeOCqU1MsVTVtVuAgWMsGkZSFYtp38ba68bNXpumwvz65rHwsNR7+lyW29vhbjdWislNUYgaGohhREYIS1jpb7Ot9BzU1uKaqWi8nC56jEZlQyEKu0hmYHW40uBblKvSbrcFio6G8U29pWb3Nt2Ue0e24+7jJp8UkJqSOkpUFKxMKlLloyb3P2TcXJ/hxg0+K5VlFFg+KS0cnlsshXZs2g2JBJFhfTsL8YOFPjGlVjk2GDEopWpPOi3rvUCzBduit2+7m115ONImsxGq+ZlbD4QUiby4oblRGGPYE8QKNLU0mMcxJovLWqTczWDosejG5tdrag+w8RLpegUmjR1tWZpKOMqi2DRLddHtoF8BxCRS0GuNHl1p6oQYhTCmdGvIWIvtHYAfDjBTO2lAVFJTEcFSjrpqakkPk7yAduh17N4A/HiJQilqTNJqamSKE1MBJcvtBvpt1vf48SmlApkrlX3g1x7vs7D26cQqpamkXjMNPVzQqhPu6Hc3j3uPZb2cQrpammSpwRaZqSOlvM8gYu/Zr+O9dNLGw4wRT4NBfjODjFHqI2pnR6diIzuNtDex8DxIoTSkVLw3D0OBVNcxXzAqKyj9yxN9T48bir11DUbnaiUhlLKdzkam1rdrW9nKU5T5huX/KoRYqrb+y+y+v3c1FerDiitFUtHIATtOttuna9x3t/DlDV6SmKVCTwoF3SC51AtbT7JHbTlatTJO0kUcc1hKoOisQb/AEezlavWOSmDYggJRDIR3GikjQk+J5utV//StEBHADQyrKp5avVlXlqrWZTftzdVrOvL1Ws69ubrVZ0PLVWpCnTm6rUhTpy1arOh5aq1IBuOWqtSFNxzdarOpvy1VrODcctWqkKbjm61WZTflqpsqQpuObrxrMh8OWqtZlPhzdaNZla3N1qswPiObqtZla/N1qsob28tWiKyA83WqzA356tVzBI5atVkDA89Wq5g+zm63XMN7ebqsVy56q13fm5r1cgxHPVuuQb289FerJzwrVZFbw5aq1zB5uvTXJTy4r1SUHY8dFNGpsR3acvTZqZFc6jTlqrU+IePY83Vanxi4HhzdapwjW3jzdVqWhPN1WpaX783WqkK2mnPV6s4Nxz1arMnx15qvVlUm/N16st/bp9PPV6uySObrVYiR8eer1YXPx56vVFkPs5qt1BkfXXmq3Te5N+/K1um+U6m/wDDnqtUGb/Dz1bprmsBftz1WpkqL8rVqaZrgFifq42avTNM925Q1emmZruAAXJIFh9Phxk1eqIeuPrs9QPTzrxmTA8q4lEMLw/EJII6Cqpo5ECRAKVDAblDG50PCZdwUmKPW7dKkyaWWT/xT6tmWDqHlVGYkBpsPqNtlvr+ilBufoPNC5B21s2sbKNhlP8AEF9L2aCsdfilTgkzWGyupW2gn/jyO68eDqVUwWFCjKZc6j9NM8oHyZmHDsSuNFiqo92v+oxDfly8zTekilTVUE8dyyMAdbkG31W042auKZ5aZu1r/DjRp4VBlpSSQbnjRpyoMtPYEjlDTgpteBh4flxunBUCSB7X7W42auKhyRE6caNOiojRjuRxk07WJkI0PbjRpysDrY68ZNXrC1wPhxs1esBB7flxo1euWp042atXjuvb+PGzVq697t25SrVzTlK3WcG3jzVbrluJ5St1mUi4PNVus6kWt9PNV6syXPNVupUYAO0fTz1eqXEQe415WvVOTRTytbrKUPbmq9Ue2tj8eardYzHc7h9Xs5qvVIjT9633csK1Snw+O9iByxrVPoTTX2c1WqjSRaG36jla3UGWMbfb+vhyhrdJmvXbpxg04K9h0e9/p/PlRWzTg0dqn6OaNeqaY1Km4t8OerVQJYib8rV6YK9PdDDlhXjTLbXTjtVpypkPj8Oar1ZZFF7kHm69UV7Ws3hz1aqJJ9q58eWrVYDzdVrgeWr1Yv3ubrVdNzderC3N16sLHXm61WMnnq9XYPPV6vE+3m69WK/N1quPx5utVwJ8eWrVcgfjzdarl8Obr1ZEHt5uq1LjF+KUiqGnGJfZwxQKaNOUK3ItwySKaJpQ0amwtxWmkC6U1JH2Y8Uii1Zp/ihsLHj1ISaziPwI5aKpNQKiMG/jypp5JpK4hACDYX4mUKMkKpD1sNmItxAtNGqTSWqohbhGtMUpBplmUePElOU1SL356t03yan483W6iONObr1RGHN1qokg05utVFcctWqjsOWrVRZIw3w5uq1DkpwRp2PL1qm+WkIFiLcuDVaapYmSx/hy9UpPYjhOH11zUxAt/iGh+8ft4qQ4pGw0ypAVtpC12UXUlqCS/wAG0P39uGSbnppGWeikjV0FbRtsqIyPpH8PDhglYVspKUkVADX7jj1Urtve7ctVawMp7jlq1WB18Ry1VqM0diRywrVR2Rr25eq1gaIn3R25aq1HaI9u3LVqoxhJ1v8Any1VrGYdPhzdargYDe/LVqsZp7ggAc3VYriaYt2F+bmtVx+VDC5sL25ua1FcTQk67e3x5aqxXvkreHj+t+brVZBTNf3r/r7OerVZRTvcEDsebqtS4YZO1jYfnzdaqZCkgIUi1/Zp+t+erVOkLSk31BNiPbz1ap+pcUrInujaEdm1+48TKaSqlKXlJoecpdSsAocJjo6+KRJEFmZbMp+I8eMdyRspYLgcaX0HUTKU4Ajn2EDXcrC318r3ShTgfSaeoMy4FV6QVsTD/iVv425QoI4U6HEnjSEzbXdX5c5YPTdPP5KcA958VnrZZWqm192GkjjIALDXex0Phz0R01omTgaJ36v8k+oTOuIYTlvozTGCnEm8+VXNHVJIvvtUBwQZoSn7ikkMNRrwnuEqURGzqqxE7KDbO+RK/p5gNDn/AKiYwajAMAtU1dW1HNT1a1F13wzhkDOZ3sEUG3e5ueEK7VSlBRjClCiKEaLrdl6PLOI5Y6A4jiWc/wCbUhrqmqxytfyKJdheWnWmnWOoVGQkApcXAHDVxelMAzNNoE1VFX1uP9OcoVOG4DMJxXT1FdXVU5VLQsNkcUccjGQgDRF94i7duE4Xr2eVbCtIgUF+KzVObEoKKaNRPh0kXk1VIRHMlPPP59TG/mEHzFQbY9ulrg6njqVQIqk0N2YqDpT1myzjkvTac4dFhtLT1ElTNI7xSwxTtHLCCbvYe6DuuA1+44TNIct47ziTso9aSHUmMIxoD+u+C12VcoZS6C5cJratY3xOqp6dS0rVVYNys1tCI4iO4+4cOGFAkuKwGyeoUxdDQkIHmfWi64Z0lz1mHB8UzI1FJWVmXTHT1dMk8dJWQoUL+YY5ArFFt7za+GljwxU+gEAcdh2iibQTjQ9dPaTGczZXwzEcxQRmio0ikolU+U0YiJL+XsG2OST3g7G+7udOFrhCFQONOhUYGhXp+rPTfOElZjNZX1f9YMOop46MVMvzfyzl9kTbVCpGASq733AE3uByy2VpiIjjVlOBVPHV3J3VWkpMvZs9X1RikiVkC0tLV1MkMEMIt5zUlFNEzM3uneXKbL9uLFJWMRyKTqwoQs9+oTqF/Jcv9Lq7HTW4TltEgSdamixBcQeaLfT+S8AVpmFORFOHO3vtG8W4qWNQFXFJXJOTerXqi64YhXZdEWCYZhscFJNFHSxtDS021RHEKCYiV45CvvBLWPiD3b0CMMTTkSqhdwrprmbIXX/Fug3RrEaOrq66mSZ66qrY4YYrDzHTynv5dRDqUIYuPDxHEimZwq4wMCjMUvRbMWbq6szZWS4bmmqapjGacMTY8VW0YKwSrD3SdEv7yMCx7gE24wlmBhwp2JPxox2F9QqjC+kEOB9Han+cYtE8dPhnztFJSxGJpgLTKQBH5SbkO4j3hrw2SrSIFWIMUZhKxBSxzVhRGYhbg+6X7HafEE9uKQemtVzeSJJRE5szAsBrqAe9xp35aa9Xf2jvB/X483Xq68bDXX8+erVYtuvs9n1+zm69XiB2+s89XqwsTut7fz5qvVwYBdR9kfTzVbrCPv7Xv/Tz1ers9ix+PNV6o76nX7vb8b81W64qpDAfRrfmq9UhGBHw+H3nnq3SSz5l2lzbk/EsuVZdRPCxRkPvb4xvQg9vtDse/biV1OpNPNq0ma14syYNj+JzxrTUZNdVOIykgCtK7OUWUi17WOttOI2lACaWqBJpuz1h2H1tVQdEMpzB6anlWTEpwbfPVaj3rW7xQaqgP72vFTCSo6zx2dQ/WqvKCRpHDb1mhp6S58xfq0sXT7HayKhzlhkclDl/GKwwkVMLAhaGu81SgnVVAim7j7BNjwpurfufEBKScR0dY6ukUYMv96Ak7RsPT1HroZug+QPTblKrxTGvU7iVZNjmDNXxzZIw5JIsQMfyrfL4lLiBQ09LFFVMm4ObslwO4vopU4YA8MTqHHqHlxp4KCdpg9B548Ky9O/Ufivp49Q46z+jCpxOjwikpZ5KOqxejp66pjhelWlxFqiHy2heBpGkVGI+yV7MBx9ILWIOI+fVVlEOYHEGnLM2NZd6rdUW9Z+LYXQ9KMjUrSTJRYc83l1MqQrAafCYKg+dI08t5JL+4CxC6cK3VTLaRJPAbB10qbEQsnAcTtNHWixT029TcswY9i0uLHqfi0OG0OHRifzMNxLDwr1FQEksGpaiCO3lliSZAVAZexWlhOgpM6gcOjordxKzIiI9eqjAYDNXTYNTfzWIwzoioys4drKAAWYaEkd/jwVME6RqwNBg06RI07FU7A3/ALuLapT3GI0Tavb6P2c3WqxPK3h+tvHm69UV2Und/Hmq9WMuAl7+Nvu56vVh3m9vae3b7+er1cw9/s9z8e/PV6snu7bLz1eriSb/AK/VzVerHu0sfv56t1jc2YX7eznq9XW0gEC/0c3Xq5R97a83Xqzge739t+brVejO7S9vj4/Tz1erKL+Gv6nm61UGcki3j+uvNVusMdyD3N/1789XqkI1tTf9fDmq3UpLXuBqbeOn9PKVaubOAva+mnK1usMV3kAJta3h+uvGTV6YmyhlinxqfNFPSCCtZXMkqMyljbUlb7bnsTbheWUhWoDGrCpuXupGIYtidTXZroYMIw5YKWhp56ryYXMrsY2gqUjshd2G6N1Y3GhPA9cmEmj5jaJoEKTNOCZ0zHmTGMn4nhlZUUE70Zw+uiltUyLtijaKoh3eWyjcFDDaSb9xwjCdJE8RS5xwODDga4YxR450szVhNfk2qhFA8ka4shkiLJKz7dkqoQyKqmwY2v4HiNwC2MA7eYpEgSaefV2J8Zzxl+fDJYq6lqIKeihelrSskMzgidy8F9RH33ke7cLfhYhUkkmKXXQgjooCMCxzOVZ1Hp8j9MlraXB6WM74o53EclRFCwCpIwEgDkbgnYnUXPFjgQRqkfH1osxUqE0+41VYjnbL+FTYZismDYjPLBHJVyv50iTG6NSPGjbvLuLuzC5J14bupDiABt6Omi1c7KF7IWZ+pOTsrPlLOjVVUahhcKU+VdaVz5Usu4nZKA11K2JU7Txy0CmValg9XRFeTJwNLhKCPMdfQ4pHjM8mw+ccPpS0cbKjAb3kt7yk3Qa3OuluH2g3LgIJECQeHlTagE0ImLPh09dJUYRTtSU7EbInl8wr7RvsLi/a/BU2FAeIyemkpIOyoB91R7TfT2cfqtdAX0t4ePPVuuQCsTr2I0P0crXqxSn3iL81Vq6jYkEDX4c1Xqmox2W8Tz1erk246e3Q25utVmVANSPq/Xw5utV1t2nt9PN1qsHxI0/XtzdarIurXHfTXnq9UxXLmw56tVIVmU20v7fb7LfRzVbrKLtfaT2OlvH4fTz1erPH7oFj28P18ear1TQdwsf7Obr1ciRu15qt1yD2Fz35Wt1xhVquVYg4TxZ2NgoUXZyfAKouTxlaggSadSkqMCgezL1lyNglNHm/FqyNaNZGpaCLzlMph3XlqPLvo0hG4jQ7LDgbLwHjiT0CjcoIGkbKYZOrWGVWF4TRZRWpqMRzUkq4M5iDq0oqHR5Kl9FjigS8rE91XaNeF7b5QFGI+VLltawmgUxz1j5XwjNGM4Ti+E4pjkNJEtDFVU1OI96QXVmj3EDy5GvILag6Hw4aspURKok00tIGA4Uw5F9WeC5mxWuw3H4ThWHvHHs87d588/l7bMGvbd2YjS/08QOtLSMcfKjBKkE4beuja5Cr6WgimwyarR4mkX5I7tfL23MZB7OjXDcXZe8ACknyoqv28QoetCZFUxToskDrIh7MpBVviCLg8E4M0Ha6kNjrr4W5at14PuXnq9WRJQtzzdapC17H5uRVB1Jv8OVrdR4iSLjQeznq9Uv3gupsT35utV1u9tx9fw789Xq7B263tbtr4c3Wq5qbHU6ePN1usove/wB3j9fNVquVidPyvz1erjIfe/MacrXqwRvfxvY/XzVbrizWBWx/Xw56vVkUgaMO5v8AqDz1ertjaxGn19uer1YgLElRzdeqVGLDv9Gt/Hnq9WYjW19f105Wt1nj1GpvpqOVq1SFO0a31t29o56vVKpo5amURRDcxBIBZRoBc6sQNAPbr8TyqlBAk1omKkRXIXX4/fx2vVKF2P8AR9PjzdaqUlxoPHW3PVusiMocoGBZR9m+vwuO/wDTytbqX5UcsflyDeNND2NuVVsqw20AkNQcO6D41jkkgJq2xGa/2dGnKBB7LhbD8uEZwZ86Ohi75UXbM3UI5ay3kLDMZpTS4fhy0dbNVOW8z9PIwKKF911Uak+Pa3C5xzSUinAqCeul/wCoLN+GpCseW8Woa2lo5IKqSGCtV695ZixZgo/yaKhUqf8AFbTTl7g7CNlVtjtHGpPQrqNhuGZozhlbFoaqE0/yWJI0zI8kkU8IYOVUixP7zbRdr3tpwwtVaZpG+rUfKjV5ZzNg2c8u0ebcvO0tFXR+ZEzoUbbexDI2qsCNQeHQM0WzTy67V08eXr1ese/7eer1dlbtcW08Oer1ZShtqPhzdermoFtPHx5qvVk2nW2tuer1dhNuhvzVermt7E+3nq9XEggXI8ba89Xqx7Nbj6+ar1edLnQeHjz1ephqabyZdq/ZOot/DjRFOg0mMdjJhkf2pYaew+PNivGguqLjQ6j4fHw47TVcoFJFh+o5uvVLUDdYfr7eerVcKmrp6KPzqk2B0AHcn2AfqOOJSVGBVFKCRJpKV+M1NeClykZ7rfU/8SP7OG6GgnbRSt0r2bKad/FVI663Hm69XYbnq9FZAear1cweW21usoPNVqsgNubrdZQeerVZVY9uer1ZVPN17bUuKSx056vUuss5vxXLdUKzCqh4JBpujcqbey4I04+lUUypM0LtV6h8+1VCaGWvldSLHe5b/la/FHfUx3QoEsVxqsxSpaqq33MxuSeJSZpSBFMplBOvKVeuwwPbmq9XMMRz1erKrjlq9WYPzVarn54Gnfnq9XLzywseer1VSetbGUi6vYbhkJ0oqQXA8Gkk8wi/t5dK+FOpTONVd9dKqXE8Ax+vmluynDowu3usc0irY/6oOvt4kWrUqjJCdKaEfBVL4Iigfv05H3Dmga0RSkCEVVUASw+cFwfjEnj481NbApT4aF812YXCypcHxA2G1uUNOCsuW5pWggEnfzJCfgNx7fV4cbNPJomPUiAtmTFCG2gTOR8fHiPjRwn7aD8BpIlilGrRkmx+rl63UWQQzNExfaUPvC17jt/Hl6bqVn9fJmw5AbKGozp3uZlOo+HK22M1q8wA9KDOr2f1xxsC4BaoOvxvw34UH+JpSU+5sPhPh7vw4zSkbKjYRtjoJwe5mf8Aj4csaomsi6OHPb4ccqhpqpwG8xN2vmSaHv8ADjlJxT3hm8RVsY0HlwsbDv8ApV5o1unnqhD/AL46ZrXb5wfs5pG2tK2VwqKVJabypF3LuK28d3iR8OM7KWxSJpMBrMMrZtC8VgFsNT4nT6O/F6FA0VOIIqdBNUTMIaOFnYfVb2cepFTxHheKVItUVKwA+ABP8Oer01FfKs5O9alSf+I/0nnq1SfraCOPejVgBT/jrcCfZfd25cGvRTA9HiRjLxVMengYzp9Jvy81TTWBqDGtt/m4gTbQRE6eN9ea1VvuzTbV02NI+0VqhT4iLX+PPaq93ZpH17YqJDHNVtfwOwccBpkpik3NTTszCWYsR2Ph93HxTRFY4KRA36Rr2Ivp4dtOWqkVwVjYuh8W+rXnq1UaTzGvfW3x56tVxVW7kfnzVWqUqWGqnXmq3UgIoGoOmnbmq3FSUCX0/hytWipKL8Py5Wt1LWCU3IFrHla9WeOIL9rX6uar1P0cFawAp4W95d17X08Txomn4NZP5dWSLeplCgeF7n7hyuqraTXctFRwQeZGrSsAblzYfUBzU1vTWSnhqamJWo0PvDUKO3hys1aKcEwKonqfKGpJ1C++R92n581Nb00pGythuBwiXEZRJdrEFrfT7qm/58rqmraQK5jM9HSIYsIgEXaxQW7dy3PaZ217VGym+TMGMTbgZCN/e5JOvL6RVNRqCfOnI+YdntoLn7+OAU3NTIYlQ+6By0VqacUfYNfD483VakfMKLXPLVquXzR/dOg5qtVBqMew6juKidQR3ANz+XPRXppOVmf6GIlaNHlb/Wso/p5eK1NNFNnjFavEUjl2ohJuFGv3nniK2DSiizlWKyeYFtfW4sbfA8axp2BTtS5zkkqjAUBuwVTe1r8tNaIFQstzzxZtxikhsDIyS2uPEW8e3LmmRS/kixVY5JAu4RruvuUA6gWBvxomnYpsiOYKykqZFgCNGilLMDqWsQdfZzxNbAprioccqKCrFbuI/RgaqbHdqBrypNbArCmD4hFhNRFTLIwaWE/HQH2HlZq0YVIWDGYcBlBilLGZO97/AGT29nNTjXoIFRI3xiHB7SCZG842HvC3uj8ue414TFCXg2Ss343Q0cgmmgSQyEOb3JsLH4LodTxAt9KTFL0MqUKStW+IULbJWkkeKQQsu7ux7MLdxx4KmmSkilM16nCJJxI+6CNfOPkl9rHRRceJOl+amtxTFjs+IUNAlfTDzJZCFO6JSdFF9CL+PHU402rCoggzdiWOSimjjVPdbdJCgT7K3FyNT7ObKkpGNaCVKOFLehw/FUrWllal2s+5QIFdrXHw78QqeSKMEW6jSf6q4RiWEUNHSVNM1KMVmJWaSARNbcFIRgBpc6nm2Xg5MHZXn2C1E8aOBl3oPkXpzQpHnfM+G4SFRbxUv+lVD3UNfdH7u4/E8CTl648qEJJ9woYN2LduJWoD3mkk2VoKjKkOLNQvUzUeK0+KRq8l0kpwxJiljXXfLHaxvpqBwaaVRp6vfQE1pkq65HlWLqNg2Ssb6o1uJZRSnanxCQVixQgxfLq0d2iVGudpIFrEkNe/NWepKAlW0YVu9KVOFSNhx8qQ/S/qLimTM3yZzyDWR1NUgIq466iaWByBqKiPQb1HiDroeaurRF2IXW7S8XZmUe/ZQg4563vUHj6VsT41LFSyxFYoaFPk4EIP2yiWuqi+3d48J28oYb4T540buZu+5xjywoNafqJguM5adsyYdPizwGjM7VNfNvqHZ33SBwLx9xoOHIZCD4cPSiQule2TUTD80ZNwXBmxbFcsvJTSzxARQ18iM1w4DeYVP2bWtbXltJJiapMChKy/nzK2F5ZlzDh9I1DNNVtDFBLOJdo2bhuYp32aXtrxKtrUYpQlzTjTFm/POA12BUtPitA4abzUWRKtVO0MrhhtSw1+HLoa0nCtLc1bai4rjvT/APq/hVNiEFW1PW0klnFXGH/RTsRclCPeb8rcuEmabKhFCXhvVHAcIydQZeoaSs+SloUkivPFu2M7K6gkW33FtwF7duI1NEmTStLkCKVtR0/fqZjtHgWWsUlw6pxaGNY6eonw+CGIpFvdnqKgjboLi517DjXed0JNX0d4YFAd1eyrkTCc4Sx5lrMQeqRoqZmplp2jYxQoA6EmxDDxGh7ji9tZIwpG4gA40tc8y5Gpep+J0tRV4ktT81R72SCHy7WiCLfd9ltLk+PGBJFPGJp9xfLGQ8W6o15fGK6KoixdRJEaFdgmaQNsEqyap/rW42FEDZTmkE1ywDLWSsE6nwCPG5nnGKrII/k2AAMjr5RIb231tzRUSPSvBIBpqyZL01xjPtDgeC5geOeNq1BG1BIN36Cb3S4Ollvcn2fHllBQExWgQTE0GfSHImS6XGqurwnNMdWxwzEokBoZ0sTTtdje9wo1t48fdcJGIpltABwNKfpVh2H5fTGah8wQyxU+FVIlUwzxhRdNrFSuoB18e+nGXDqjClCPDxrnkbFZqLKeYXyzmWiWpSlRhUxNIrR76lAWO5NQfs88tOIkV5KsDBrJheE4zjXT/MmH5ix6grlnkw1hJ55QqVldryHYD717DmyQCIFexIMmkb/UqppelWL4dhdRhjCTE6Fy/wAyCllhlHvs/ZiDoOO6/FxprT4ahnJdf/mdOF1VTh8bnFvOif5pNjXgXcAw0uAL2783q8U9Va0+Go9f0+xCbIuBpNWUZeGsxAt/pcdmu0Z9xr6kePs5vXia9pwFO2bsn11VlTBqSOSnVxFLdWqI7G1QzCzXsw11I8eNJVBNOqGFMWcOnOOz4HheFrFExXDqYowqI7FkeRWC+9qtiLEafHl0rE1RSMKCvqZlrF6fMFAkkJHzVJSJFtYHcyx7SAQdDfTi1tUg0icSZFLTOGTs1/1xerp6eZ4waRtwYG/6NN19fAg8TBQilRSSaEHM2HYmmJNVUccxcV0e9Rut9oHcPAqfbxMk0pIoDPIzTH1CDS/NbBXO1zv27d57+FuL8NNIYM0zZXnzamZVWqeq8pWmPvh9oG17d/jx1URTSZmpGVMSzcldIs9TUbfIqGGh+0IyQ2o735pQFbSTWHBcbzRVGoXEp5XX5dz7y+I228O45tQHCtJJO2o9LiONuK732CBY9vuAWG+x8OWwrUmmpcXxv+R1pWZid8B+yBYbmv4cvAmqSYqFFieODCNzTbf0qg7kWxFrjS3hzcCvAmKc8YqsTxjAqCsrJkcq00aqqhdoFjqBoOUGBp04ikykDj7X8OWqtS4Y1UgtzVWFOkMqxkMxAAPcm3xsBxs04KPh6JK2qps4Y9mGiO9cOwetmfsCGKFKd0B1LLMy2+PArmQGkA9NCKxOJPVV/HXOmxbEfTvj2XZhHU1dPglTUtG43CPyWh3xKn2SxvuYj28j9iA4D10J3PtNapOLV9a9XKi3jUM1kta2vax7W5MKAIFR4pRmmA+ZK1nYk/Sb8epmsT0JYWC8sDWoqJJhzg6ADltVV01HNLtPNzXoqXCqqdOVq9PEDX5Sr1nkjBW45qvU3PGR25atVNoAwe3blTWxRhOnWJYvgb/PYNUvTTKwKuh1Bta4+NjwofSFiDRswsoMijc5a6p9Vq6oaafMmI+ZICWYVTpcqHUE7LfZDtb4MfbwIvWzYH2ihezcLUdpoSMIqsYzF07xnEMwzVFbXNUUqrWTyNLJtW4EfmSEsLAaAcLwA26kJwEHAUZyXGlE4mRjSQkp6iCaSanBSWKl3+YLAhgb7gw17cEIVBoMKTIooHXl3lzaXYsZHhR3YnV2YakngiZMig89gaL21G6++dP4cXzSGoEkZ15etU3OmvN1WsBiv25uvVnjg17a89XqdaaBiwP18qa3U4vFECWa9vj4fs56vUz1mIRL9mx9m3X6uOAU0VUnqmorZTtijb69Pptx4CmSagmixKdtsjIlx4a/2c3TZrmmApIbTSufbYbfz5utRU6LBMMjA3RKxHi5Lfl256vRT3TLTU9kjYKP+O0At9YF+erdSjJEQN8bvbsZGsB9/NV6ssFYzP5NOsd7dkUufuUc0cKsBOylVhWW824wB8lR1cgPj5YiW17CxfXU8TqdSnaRS1Fs4vYDS0p+jmd5lklkp4EMSFis07ufdFyLJYX+BPEpuUUZjLnOMUF9JLV1IqYqtYo2pZoov0S2vc+06k8UqNFyUxSXxhNmI1MY7hm1v8b80KsaH30nZbkzX10yxlymw1cTeqrYtyObJHEh3yzP4FEQEvfQrwpvVaGyZijG1TqWKPv69sz1zYHljF6FpIv6wYriWOeTABtjRGFLSOO5KLAvupfRTfgLy4Bal9QA+ZoW33gSkdONWidFqTHcUnzNj2IOEWsyfhkMEoJJWWpQwgxm1i23xH2dByML1QSQB/TPuqQLeSJ/vRRWa7JmG9K/QDU+TUpAk1Q1pb7mVpqzVpFXUMBGbm3jYcEoc/MXSR0D5UQaO4YVzxqwnpZm/K/qAytlTP8AkWXalGXoflWI3xRLTCnnie590l1Vl/1DfgNvGVWalBX8X40ILV1NwkFPCq2fxLMkUtPlPL2fIKQz1NNFUYdLLusqrHJ5q+YP31s1gL/Hg33ae8SkTgcaDeetakBUYjCqTcRakkq3kw9GjhaxVGNyumov7L9uTkOuoeVUALdteXpqpGz3eerVeVOWqtZQvPV6sirbmq9XM89Xq7uOerdcw4HNVquW/noq1ZFc8rXqlI1+/K1upiOF93lYq9OFJW1FDKKmmco69iONlM7asDFHF6L+sbPPTIGknf5qnYWKubkD4HgRvMoRc4jA0I7bMVM4HEUfLpV+ILkeho6pcdpwk1QGP1n2cAtxkLk+GhQ1maFfdhSmyL68+nWF5hr6ioRlhnjKrtYkk+0k8bVkjhAqwzBvGgUqPXhh+Xc6yYpgVODHIXDbtfdbw+m/DxOTqUmDRerMUpOAorPWH1YZrzlicz4dMaaCUklIvdB+Bt34JrbLEtjHGiV6/K9lFLxTG6rFpjU1blifjwTJQE7KIFLKttMUktzrx6Kamo0klxpy1aqE7nl6rUR2J78tVawFzy1Vrrdz1erq/LV6a656tV7nq1Xrc9W4r1uar1dWsOar1cLG/PVusluaq1YSLqAeerdN84O7Xlq9Q25Kost4xlxsMFFTS1MhImmnJ80XFvLhuQiE9wx8eNGnxsp0zj1K6wYzR4nk2srmiw/EKigqKiijiihDTYdCaeimZY0FnjhNrg2Ym5udebQkNiBsrSyVmTQq4VkTCaXpHl3NmA5yxGrzVW4lib41grUssFPQxIEjoa1K8ttqZ6tWdXQAGMLYmx5fvNIw20zpJMEYdPXSQx3r71PwB8LwDKGIGhp8tYrU4nSSCRpnWtqYlp56kvIW3b40At9XGCnX9xJmlAVpOFAt1szbiwyvSZOqcZixfA8PqaqbDqkUQhLTzBGlJFhLZ2t9skC2lr8VspAM0jeOFAtX5jpK6GOhqvNnrHCOsjqi91/SEhO9yLD4d+GRpCnbSakh3OdNPAD+jjFK4qFJThpAfEdrduaq0VjFIxfUmxudeerUVyQMsnmkkj2ntzVbpRU0o3+X7QPhr4DjVWoyuSzuy7R2AtbX223EX+nh239opCvbQhVxhMg0I2KBf425utVBih81DIE0C3Gpv9Pw42auKzVESFVaMEg6kMfH6fHTjNOU2rDKVMpWwIOnxB5Wt1zirC0TtNYbBZVPc28OVrdJ6r8yJllB3a97XuO/Kmt1yj2Ol5GXcrgqb+B/byhpwVwxH5fawvYdiPEg639nG6vWB1VVuSACALnv28OVrdIyrXZVOlzYA3Pfw5cU2aFnBIyMKRYxukNtuns78FjWygi5toUcGp0edXX3dBck23aag8MEikKjS0jhHzImjLNExFlva7f0Dx4sSKRqNCtlmv27BVIToxvcW9lj9P6+zhq3RS5Qv0MgcRlDdTYCwv8AmO/F9FppXwwsWZb7xxwU0aU1OiuqqtiTYH3tR8eKxSU0sMEpqMTrub3gLi7eJ7jT8uK00kVQqUkFZXQgUNrRspMYFja+hv7b+PDFNFS6EvB6SuoqwVtaQ6hgCjNqFtc3J0vfUcUCkhoVMNndrUqJGDPvb3hobnQm/jx4UzU/DpcaesY4ioENM4CgaKyg+H0nvpx1NMmhKhMUtAHqSJHD/aJuv2vs2HcD4d+O0zNZ6qgSaofy2Hlq6MFF77vaAPZ+XLVWo+IOtOI0Ut73vkXJc38Ne1uarYpH43XUsB2kyzysCFXS/e4Nh32jxPKGnEigfrmxDFX8iXcFaUrc23W9mp8OIVY0vThSGx7DJcPSeWpmLbTtUjsxAtbtfS/C9wRRm2ZoHsQphh9egs7rMrbrHUkDsf6OEixBoQN4imDFClHCsMsY3E3I7m3gG4VuYUZopmnRmjB3E31On8PgOIVUsFJydgpIvrfW3EZFKwag3BNz4HTjJFOCoFTN+kC/lxsinBXSvcXPK1as4kNrrxs1cVj+YYA7iNeN05UCWs1sx42avTXNWEje2hHKGnKiLOLXLdzylWrtX3MXfT9nGzTgp4jZirx3/Xw141NOCm7zDqSO+n3c9NbiosjhdSL307+Hblga0RWa8rU7wtZSVOg1I+vlwarFdUFLAaRpFc70IOna3bx8OOimjTxQzysdoUlEYWN+9/aOKE0yoUroUZ49yqST7P4/RxSKYNP0dJKCkai4fUsO4HjpxQKTGlJHTUnzApzIFZxuG46kDt9HDJIpCo07y4dR0rs0t5SdQyk7dO4PDEUgNPWH1saSKpjF11G83CjsPrtrrxehVIVppXQ1SbVWH3VZtXAsL/X3vbhkDRYRSupVkihPmTHzLkrGALKpP7x9uvF6aL1UqMPp5ZBKRK+yQDc5NrLfwPFiaSGlTRV1DWBDsciIlRIpIvbvre2vHJpoilO09JVn5hFRllZUu72FiPeLKPE+HPVqKZ66twzD6krsidYRZ7EEbTc6qToBflSYq0TXT4nLU0iyLH5aIwFogo932bu/KTVorBQR1zU00qkESMybQLt8Nf6NONzV4p5p6L5amhFVKohDe7cEtucaAgW79h7OarcU1V1E8lU0kIRoo29+6f5O2qkEH3rcbNXApjXDow7ebVGNRIJY3cBUcka7Vf2eHhxunppgxbBnwfEIsVmp7ioUCMJJc23aMwI1J8eJ1iKUIM1jzFjbzM+HUcSG+xpHBvsYDS19dB340tU4U6hMVExc0kG2TCx5RFizm4LHZb3r3vY9yOJ1UoTSflpaGrgafGXd3jG5kCEqbi1wy69/u4jVjSxNN+Kz0eH0m6niAeSwUsSPdtuN9bk37HiVRilacaSOY8bkqY6SSnZGZdXIHbQDbu8fjfiFxU0sbTSEqUqJaHzka0YvclrC7H932kniE0vFRqmijloEhWdWdbAqNFW/8bffxk7KeFIqoldXd4L7j7htre369uF6qWppKY3LTQDzGu0pAYEAaa3IsOIFUuTSTbGKuaUTvGECszOpa4bcdQPgeJzSgCvYon80QyTxxwSEjbvkA2qPA+36+MmnBSTqg9DQtQyrHK05FnUm2n+K/GjTopiSlpqG7GVJJTdLA3sRruF/ZxmnakHHKkyJSTP5Qj1B+rtb481W6iVVX5ko+bclkBIN9fuPflatTPO0jUz0kTm8mptcE+HtuOVq1MtTUPTxCPaQEsC23Xv427/DlatTjSJ8+NsqE3HcC3139vPV6v/TtAB4AKGdZlPs5atVlU315uq1nU205aq1mXlq1UhTy1VrOvfl60azqebqtZ0NuWqtSFJvy1aqQp8ObqtZ0Phy1VqQp8OWrRrOp5utVmU2PLbarUgHXm61WZTzdVrOD4jlq1WZTcc3srVZlPN1U1lVuWr22soPiObqtZla/N1qsobw5utRWQHm6rWUN7eerdc+bqtcw/t5utVzBB56vTXIH2c3W65BubrUVyDDnqrFd89WqyodObrdZOWrVc1OvvHTm61WVdTxwVSpSWt7eO1Q1NjUDlqaqchI/o5utVNjOguLc3Wqc4xppzdVqfGD93N1WpaAHT+HLVqpSi3hpzdVrMtxqear1ZgPr56vVmXvcc9WqzjVfjz1er2trc3Xq5XI08ObrVcD8eer1YXYjx056t1Ddiew5qt1CkJNxytbpvlOluardN8hP1c9Vqb5Sfo56t02TW1PPVumWfW/K1amaqfaLcoauKaHYEacbpyo0ESvVx277h/HjRq1aqPqmjEvqHzpIgujYvWgWGn29bfTwKvfcaFbP2ii/inYrZVI8OJZpZXLypVujLp4C362+HPTXornFHVU8vnUrtE4sQykgj/ghrpxwLIqpTQ55K9SvqC6esoyrmrEYYk7QvMZovrSXcCOPBymi2DRscn/AIl3WnCykOc8Iw3HUFgZDG1NKfpaM7fy4+HJpgtCjV5O/Ei6IY7tp854ZiOASnuwVamIH4MlmH3c3NU0EUZ3KvX3oXnwKMr5poJ5GAPlyS+U4+G2S2vKExXtJoUY6RaxBPRukyHUNGwYH43U8rNbpvqaIhrOOUNWFNktJ4caNOim1oGuf6OMmnRUZ4iGtbjRpwVHkiJ7a8bNOCojxdx240avUdo/v40auK4hCtjxs1auipB08b68bq1cSq9rcpVq6BN+UrdZh2sNeUq1ZRe+4crW6yL205qt1mQWA5Wt1JU2N+ar1Sk942A5qvVMjvccrW6nJbTXTmq9WYjTmq9WJgR+v381W6xbiG5qt1Op0HLCqmlXQxGw8ObNVp4A8BzVari0ff4c9XqgTR2H6/x5Q1akpiSHft/hxMadFc8Hi3y7TzwrxpxqomWrtzRrQrOigrb7uerdYJIye38eUq1MWJQ+4dObFepL7bP93Ha9T1BHr73K1qs00ZAvr/TzdapvZdNPZrzdeqBLcGx5cVWorc3Xqxty1arCx105uvVxY83WqwsdObr1YGPN1qsZPN16uSkdjzdaro6c9W6xsdb83Vaxk68tWq6uObr1cl7W56tVy78tWqzJzYqtTY/ZbitNN04RDUcMUU2ad6Zdx93hkmk6jSroor29vFSaLFmlRSKotxQKLVGn+FRa54pFIjWfy1t8eWqlQZ4ha/j+vs5WKdBpK4hGQO2vGFCjFBpEV8NyR9/9nEahRsg0kaxNCOEziaWik7ULwqIinRTTKD2PNVem2VdeerdQnFr83XqiMNebrVRJB8OWr1RW+HN1qsB0PLVqsLbbWHLVqsTLflq1UaT2HmxVabZkF7EccFVptmgQnTueXFVplmpbE2vy9Uprqacsu1huU+BFxxwGqkVMy/l7BKhJDPTK2ot3/p4vQ4emk5QKUbZMytItnoYyfbdv6eKO8NN6RTZU5AynKCUpjH4e7I37eOhw1TQKYarpvg1v0TOp+kHX6xxwOGqaBTFP02jC7oai3sug48HKbKKZp+nGIBSYZY2+lTxwOVQopmqciY3EPdWNvoJH8eOhYNUKaZajK+OxA7qW58CrA/38cChTZSaZpsLxKL7VLIPDtfjgIqkVBkjmiP6WF018UPbx5eqRUUy04Ovu/SP18ObrVct1PY2YEH4j7tObrVZfLjP2Tu5atVmWnRmI7H4c1Wqy/KKQF0FyO2tvo9vN1quaUEeo289Naipa4cre9b6P6RzdVis4w89u9/aObqsVJTDSdbXsT4ctNVis64apO0g/E/x5ua1UtMLFwNtreHjy1VqZHhjMNvgdRcHnqrUuPD2DaC9/Dm61U6PDSG3KLa+HN1qnaLCgD207D9g5utU70+HyR2ZL9raE9vA81Xqw5oxagy9gxxTM7TGghdC7okkphubCYhPfRVP2mXsNe3GFkIEmrgmmDPNXm2hyjNh+BYvJi0eN7EjXF3iqaCOObQSSNIA7Q2N1QXJNtRxI4mBhjNKErNEv9c+Ysh4xlbCayqxemqsy4CBFHVYXTrTyRRBAj0tUyG4Rh9mI9gb8JbjSCANtHFuCrxHZRTOpnp9wLoZSYXnTqO9diVNjiUtR71JIk0MM0fvU0KSExMFc3Zw40IAF+FdwwpAERJ2VRKws4UXSvy1TYPSSV+D4rTUBjjqzHR4rCtRHLTy3VLjUbiCACdVYDiZsnVBE9YpUpMUYz0hZcyLg+F1M+eMVwqCrxwCnaKhkYt5Ct5X+kRmPYvnsu9Nl7rqSDxJmIIiOFH+WrSJ1YThREPU7iOe8o+pzMeIfOPFiENaWikplaNijKPL2MTooS2hGviOH9shDrIBGEcaIryQ6qemuumWK9ZfUV1Ko8GxPBa3OmPmSSbyKSJXqKuNIreXLHEN0uxVJVVFzx9NolpOloR0AfKkgXA8VDbgPp/wfH1p+oOW8yf1elw2atlq6HMEk6fNtRJG+2gQgFi2/ymSw2EX1APEzYUJCh5frTyRjNDn086LZSxJJMlY3g0mD4RjGI09ZJWUEkM1RWCo3COmfzXQwQUpN38ncWBLFSQONKc1EAes8PKlC2tGPCjl5T6eZtz56ZcfpcRwyjbqBluqhpcPkemIoIKehfy4JYEaPY71EO6822QMbBgp04u+4UlSCRFJvLXoWzRlbIWGZ/wClmIUVJmumD1tfNLSOzTSzSX+VFE36Hy47/aS24XtZua0TjTgTFH+yR0FydV4rU9b8SpIqTOmYKCngxSajeQUYqYRaQw072KJKwHmK2pA8Drx0IG2nNlTunvR7BY6hM3dQsm4DhWZKaaUK2Gwo8LLeyVUbsu/fKvcSXZdR435soTM1sGi29PcIyjkn1d5r6b1cBwzEsSaDFcJp6ZZEpqmja8lQ8+0bCyeFzodBrwrQjSs02kwTRi+o2E9RMl5Phh6QUD5gqXxFWaOrqwHpKWY/phA7W8xFP7rk2BPew4tUmNlOyaXOLYRj9RSx0uGJT0zoVYTg71Ww12QuLBr6XOg8OUUkmnQaxZFp86YfhMlPneWB6wTTgS0d1hlhYgoWiP8Ak2t3UG19RzaARtrVLRRcHcddOKarXFhc3P0f3c3Wqx+63jr8Oer1d7Rf3v4/rbmq9WIpp20N+/5W56vViZVtrYjx1+Hbnq3WExFrArf6Pz5qvVkKjw7c9XqjyA3IFz9fs5qt1hIBF7d+ar1Zo12gnuNNOar1J/N9fUYXlmrqKKWCKpdRFSmdiIzPIwWFHKjdZnNrDW3GVmBTicTVRHWbLNRHiGMZ4ydh5TGMIpKj5mlVldI5tlneFmIBgEgZowtyb8IEKCVaTgCaPdEp1DgKpxp8+zZXzNR44rtJU07CV2BNyHB39+xNzwXpRNBxS4p4xPOc2bGxwYVCJIhSNVGUFlMCROrMdO+/7Iv9XPFMbaa1TR9+ij5m/EA6X4llLM0kFHnbKdOiYRj4lWEV0RXTC8UW95lVVvHJqVOhB4GbkjLlBQ+1W0dHWPwoSsTfJIP3J2Hp6jTJHmjo96Qw/wDNpqnN/UmNFgmoS0kGFUpVgzR1IVgahQwDeWRY2Bty4C7vEYJ6eJ/CvKWi024q6OArF0J9XUWdPUXlfNfqrkpcRyvSVOIQ1h/l8kvy1DXUclM0cVPSOkkkNOzK8UKkHdcliCeGCLRCRp2D8KKl3i1Y4Two6foyQZtw3BsQooxWnJ1RV0sEjT+Swjn96nk10JCFhsPttwifb0rPXBo7ac1N+6rQsEWtnlq6OeSORYZdqlGJkC7Qf0/skJ100IseLWicaK1UrkiSBAi+Hc8V01WPcduuv1+zlq9Ud7EBW/hz1arB4+9+fPV6uBsujX7fRz1ergRb7R1H62PPV6uYF218Tbnq9WU23br89Xq4qRcqD+fh7eardY3G7Ttz1erFJc33ePe3PV6uVtDcG31c3WqzxoD8b2P3c3Xqy7CBtPhf8+brVYgouFIt49uer1cnKgX7fRzdeqBJY6eznq9XONL69tNear1Swu06X+B5Wt13t2gHw+nlDVqyCPcoFtNPHlatTPJjeGw4sMu1Ky+Y0fmFvKfygnsaT7Nz7L8QKdGrRj8vbVxSc6g4wMLwqamocTpsEqJ4JZqZJonZJDFZngVlD7TIptrqDqDwsuFaAADHPTToovnqaxpsE6eHpdiOENjy4/SJWxzV7D9DUQg2ZGQKYjDc+X/i1734VOIOoGdkTRoCNBETRDsh56qKXJ+FZgwHCYcN8v8A331WI4eZY3jMDl3qKmK5ILow11Fxe2vGXEwSJniB+FI0rwwo9+UMw4xj2Dy4jlLE8LzA1fQSx4o7UW0RQxOd9SSVbzolQXs7Kwf7NuAd5sKOIUIPIoyZPebKD/N/UzJmLZKx2s6NU64tUZVmpa6ajaKSnllpGtHUVPk3Jbyr7mZdALX0vxcixIIDhOPuPRV3SlaTpMxjSf6d5z6ndT46fKGW6yCjqKepGJ02LVA2VM5Gohnm22UAn9HtsRYAX408G7clSgSNkDh5CipDpWqBh11IwKixzDIM358eknmxygroVSaOWIw1M7m08CwWBkmYbmUi4fSxBHDdK0ACDjGHV51ReBJofq6vpurmQMNTD8a/q2ErY5C0gENXUPSn9JSS0cjCeK76NuFmOi3HD9lffIGqAR76TzOIpZ4L0rx+PCsQXMGP1sWH1dRHXUtLSsYZKaMEu9L5vfy2JAIHb4cOUMRxqp20KuWKvMmJ4c1RmbD1w+ZWKoomEvmJbRyQBtv4jhsypSh4hFNU8urK3fv4X8OKq9WEAm3w9ns56t1zAO24Nvp5qvVDdWF/C/t5qt13GpBsB27c1XqcEAN/j4/RzderIQWIt4Dnq1WW1yba2/Pm61Xdlta9vHlq1WJgd20aN9P8ObrVd+SSLgc9XqlKFVQCb89Xq5qxbW3b4c1Xqlgi2z2j7uer1Z9oB/U2t4c9Xqyo62JH6/fzVermW3duw8eerdeNrFlF7DXla3QC9fc5Y3hVbQdNMt1EEH89giacmN3lZI/fkpwI/fC1FgrEa27acBdw8pSyknAcKFLTSUoChtolvX/r1krJ1W2VUo6CKpw8yrHSUlKoaJ5FDszMAfMZ3sCzE2A7ADlmmFO4jAVQrS2IO2hE6k41mHKPpQ/zg0KNV5kw7BmplqoVCUkIxFg8vlFCf00UbbRcDxPjwuYSHHtJ2T8KNnJQ1PECqZMDz5mzDAkVVWzO6AMrs51Gh2G+mvJGLQNAwPEUNeV+s9SayMYtTpJHcKXGjAE3FydDxKpjopSm46as69Pee8Oxipnw/dLWpUzPXKhYSHe6baiIAglRKovbxItcX4G3U92QrowpeT3qSkedHGyRV4CuGR4PlqMUlLHClRTUZgaJ4IJCQA6m43F7nvf28PLdYUMKD5TpwpZ+6GAt37cMqpXAC3joL6fr489Xq5glhf8AW3PV6kZiCWq3VvE3P6jmqtWONQtr9z4c9Xqkt2CDxtzdVrGFBuL3Fv7ubr1doVACvcjS4/t56tVyFwbdz+vjz1eqQB497frfnq9XPsCo05qvVha27b3+Hhfmq9WDvcjubkWHfmq3XJiRYk3F/wC4c9Xq7V2UE+H63+7nq9XZBsdLW737fV9XPV6uwAo0uQfD2/Tz1eqStx9Vzz1ersKBp4C3b2crVqmxqCBu8Lac1W6zIoVzY38dP289Xqz7C2jj2eA+/wCPN16pkanx1F/D9deWrVN2Y6jGqXB5Gy1CKjEJLJArfYBJF2c6WULc6+Nhxh0lI8O2tikbhPUfLsWbpcoVQrYqp0SXfVwBNw3eWZEOl49/u6A2NjoDxtK8Yq5FKb5qTBc0V7DDpUo4qeGSqrfLZhNKQ7JHEBcyNGi2YD2gc9OlRw9a9tFJzBetGWs39I6zqlhkU1BShK+OnhxBVglmkpwQAkZNzuPYDX2i/GlugoJq7YlQpEZ0zBhGDenKDChJEKpMNpJaiCKVC0KS+87tqT9okfE8LX1gNhPGjRnFwnzqtTrFh3UafAaPE8aoRi1TFRedBSQ1pLJQp9mRoriND5Q+yV3alhfvwjK4VCjE0mcUQemkB0fztl/MNRTZOocOFHheISmB8RVF+ehM/uqkk7sI1iiIvuOhFjzz5LaSdpGMdNJ2nghWzbS66g9VMlZA6rT9YOnuUYMdnwwrh9dUSSOlPXS7PIkqaJo2JjcqLkaoWBIFjxZbu6onCRs6KYcWAomrKej/AKn/AE+5mypitNlCulp6bJtFFVYiKmEoyLIu6QRs2s5je6EgW7W0PBMhxMUwFgzQ/ZCztlzqblGiz1lCRpsOxAMYXddrHYxRri5tYjilKtQkVcGcaTmWesPT7N/UXGelGBVbyY1gFhVxtEVj3FgCkUjaOwJFwNfZe3KBwExWtQJihT2e9fw+/wCrj9WrLttqNLafDnq9XggJ008Oar1SAnYt7Oer1ZQt9fHX8uer1diMEkgm5HPVusbQnbcaD7tOar1cQlyDfv8Aw56vVwCe92/o15qvViqaVpoe+o7H480RWwaROYIv99j6dgbj6f115QU4aCOdSXJW9gPH9vHqZrHGCCdCPz56t024hjcNHugpbSS9r91Uj/F7Tbw+/iptorx2CkjjoRhxpJzVk1VJ51Q5Zvj+z2DhwlIRgKKFKKsTWLf48cpuu9x5qt1yDHm69FZQearQrmp15bbWzWUHla8KyKfDlq0ayA80K2KyKfDm60ayg356vVzU+HPV41mVrc3XqzrKRzdarMJubr1d+bz1errffx56vVyDEc9WqyLIeer1cvPUd9ear1cTOSO9uemrUhs49T8nZEXy8wVYFSwulLEPMqG+iNdVHxaw40pYTtqwTNF+xXq51Azsxp8DT+RUDXF1YPVOP9aTsl/Yg+vhct4nZShKKIp6lcElwfOOHQxuzM9EkpLEszMZWuSTqbjjrKsKUBNEd6tR7en+NlpPtmmIQi5a1U5vu/d237eN+XnGlceGhawKO+AoT2LU1z9Q5sGqkU/bAKqqB90CrT/pGvPTVYpR0Sm0q9rMoN+w0B5QmnQK4Zfjb+W+YBYR6ixv3J7ePKk04BRNOpCxjNFfFu+xI5Fwdfd14l40ap2Uiz+gw2NWtezH4gdxz3Gr8KgYTBDNiEJYHcxC/AX1B5dZgVVAk089UEhDUov76TUQ+oSjX7+N2nGvX3D0oI65HXPWNIT+/U3+Oh7cOuFBviaUVCA2HQbtO35jjR20oGyoVEAKWWMjUyufz/Zy9VFdxMSbMpLXGv8ATy9N02Umom3DVZHseO0nFKHDlLnECBYfLRf9Jl78oavTz1XQDAaeVLaVYuR9Vrc8jbVV7K5qu1FkdgtzrbvqBckduM0tpwo6dKx5lnItYiwPiNSR9VuNkxTiRqpMYxhxwxo/KkZFmXcbfT4+PFja9VFjzWmk3IrKfeLNf2seK6R6Yrp40cFNfjrpzdbisDYdHJ2JFvjy01XTWaLC1CaD3f8AENbH2c0VVcIqBNSywk2bQiwI9nKzVtMU0PSyMdvh4n4D+nm5r2mk5imFyTQmQjXXb7OXCoplSJpA1UbK5uLEd+KwaQERUdELqwt2HHKaptp0dlPsBPN03UjyPdvbmqtFZ44CNSO3KzVoqYsbWso5SavFZ1gmOoB5qa3FZRR1B0I5qa9FSYqSpB7gHmprcVPjSdrAksPHSw+889W4p2p4TpuAvrxomnQKUUSVTxqhZgnbU2H7OJzSoCnmly+ZSHnk8tR3IHt+JsO3G5q0VOxGmyphUbGOpWYkADcw3XPc7BoRzUk16BTFQZgy9CfJqSYraBmRmH3CwGnw5aDXqyz4tNV+9R4vGq6gBUaPv4WA5aq40noqCOtbzXqVdmOu5je/xvxyYpvTNO9Jlueey00kTA+PmqNfrPPaq9oNKY9Pczxw+eadXjGu5Zom0tfwb2c9qFU0mm2XL2L09IuITQOIH+zJtup+gjjoM02RFMtZVU9B7lVIEI11Nj93fjkU3NMFTm7DILrHudvgNPz5eKpNMFVnOvb3aWNYx7T7x5aK1NJuqxzFawbZ52t7L2H5c3VahLKNtrk/TzdermJnUgoLn481W6cKFCapWYixv2+jlDVhU6WViVH+Ht9/K1c0+QxiSr77QSNb2t8b8pThpzwPDnGP4jTJKpZ6FmDeYLEhl03e3ljTYGNKzDqPGGoa2CQq6GJbAyL3Di3jyhNXANccOwTF5KGtjkTYHWKx3i32/p5UkVsJNSIsAr48KqooQXLtFchh4E+F+V1VbThTrlzC8Qgw9hNE6qZIA+vh7wJ7+A5RRq6RXeLUmIQ4ZNFRGY3mjYEbr/ZYG3wHPA41tQwoVOhWU67OOYqPCcfkqoaPzZDO8cbSSiMoAPLRiN1zofYNeF1273aSRtpdatlwwauN6PdEOmOM0tJHhNbJUR4jJNhssdXD5Eymw8oJAxuL2b3r9uR06+qcfOhw22kCqfs0YO8nUPGMFynB5lJQ181Osrn3d0LMllv3N+/Bu26AgFR4UGFNFSyEihkweVcLyLT5EwzCnnrBPJU1Uygnzm18tTYaIncC+p4hLoKtROFGKbcgQBULD+lGO1Sedi8sGHxoQS1TIN2vw7342q8A2SaUIsSfugUKmGdDsuVEYrTLUYuAQzeUPKiI9gkfwHjwsXeq6hRq3Yp6zT7X5z6ddLIiaA4NhckbAjcfnKkN2GpuAfy4iSy5c/0j7hS1bzVr/RHvNE7659Z8O6iYjRRzzVOKVlBUMsbVQURENo8IjX7IfTtwY2VmbcGcJ6KA99fJuCIkx0004JJlTE2irJ5X2Uq+bLSgWKMlx5AU3LXa1iPu4ZJRpNFK3NQwpiwHPmN4B1EmqaWp8oVI+XeMsfLUBSSdt7DXTXhhsFFsTQpZXzxR4VVLjdcI/novPnigEYkQqEJkkKMRt3C9hfUm9ubBiqlM0jI86ZSx3Eauow+KSkAgklciNVUqLe7IQSWsLC9r2HLmtAV6pzFkeryJi1HR0KzYkIdxqjLJYoWCkGP7JYGxUj7uJ8Zp/CK6wDMeTqTLDz4tl9axKWGihdRWyx+c/mH9ISP8mT7BzygZ21oHCvQZtyFiOU6mSpwBhBHVwIkSV0toywYq24g32gWt49zymkg7atIIp2zRmXpdVZPkxDBcBq4aKLEY0SF8QLyb2p7szSbANpINhblQDNeJEUyR4h07qMs0WITYLVMPmKnaBXfYI2g90swOmnLwZ21qRFTM3p0/mwrAqjEMNxLyZaecxpFUpuAE7C19muvbTtzSJk1tUYU8Y1i/TXCMMwBDh2JMn8rAjHnxbghkkXa4K/bQ3IPGglSidm2nNQTFPOdZ+lzpQ1dXBiof+W0U0cyTxX2bDsurLYuttSO/GkhXVV1EUoOpdP03xfM9NTYlLipqFoqJ1eMQEMDTIwd92pYjv8eVRqAq6oJp16hYh0vpOodVh1dUYkZa6SgZnWCJlRkWNwA267A6XJ+rlEhRE04ogGKETFqzptQdQsQplxOsdTjFPHUD5BQiTeYm1N+/UW/etqOJYUR6U/IFJ9cKyIOucGH1OL1dPWLjheRJKE3YrM21VO77Guht2seXk6Z6qrhNJ3ph01yRh3UyjzLSZhlkInxBYo2onUtsjkWUtZjdY76nx7Dji3CUxFUSgAzTZ0ay7keHFqqHBMzxVa1GH4nGQ1BOpQPSuGcE3ACAX9vhzbhJ2ivIAFNuUso4HPl7F66mzXBiKTYPXxlfInQhVKK0p3Lay+z7ubUogjDjWgMNtJjpj09hpMHzYtJj1DGsuHQqJmEo8sCrjZSQV/eGlvjx9xySMKaQ3E40p8o5QT+pGaadsyYfUvtw3bIsrBUZZ2sH3KCA97D48ZWrEYU6lOBxqBT5Der6b4zRUmJ0MxeuomZzVrsVgkq7WJA2kgmwPe3N64UK9pwqBifTyet6U0+Cx4jh0Spipbc9Whj3GkCkKw8dPu5YLhU9VVKJEUm26a4u+QMHoKKooJvlq6vkLisjC2cRaKzW8Rrbl+8Go1XRgKfc19Ocdly1gCTPRqY4K1SrVcW33pyfcN/etfw40lYBNOqTgKjZo6c43iOHZbERiEtPRCMv8xHt2rK+oJbsO9xzSXAJrZbJiKk9TsLNJlGHDPJjaqSCEedES5KgD7LgWKn28q04CrbTjjZCdlB9heA5pNBBXwQSyhgp3hrgr9nW5vxSpQmk6UmnzOGXs3Uue6maGCreL5mJkZQ2w/Z7a9uUSoRV1Ag0ksQp8zxdTTJGKnyVxDcB75XbvBPwseKARppOQdVOOXTmubOEMkvzCwmpkA3Fwo1bUgjt9PKmIq4mal0FVj1LXv8ANzTI5SpsCDZiFa2gGl+45XCr40mcGzFmipeY1NRMwWmmbUeKgG4BHHiBTAJrBhOIZgxEVUclYXHk7lJWw0YXFraaHljArQk1ArpMWosMr4TIxeF40DAA6bz8NRblxiaoqQKbsExPFJcNm85gxE0YJKKbKVINri3LKFVQTFKmtw6rxjJn87mAZKSqNOdiAABlut7e0DvxkGDFPxImg9kok3ltzbLWJ0uD+0cfpqmZoi8tkJK3Nv6ebqtSYaRhJ2+u3NTW4qzz0WZUWh6S9Q+pNvLaggwylBYgCQzVsZCrfUsLdreHATmS5WlPnQrsUwkmtgXEcOXNONrlHCmVExTDsxComaxDtFFA8YS9gBuI7aMe/AAg6cegihOqtTXqZTYamdcQFMsifppAyzX3iQMQ+/6W1FtPZyYWFEpFR+8kBVIZBCq3I18fiPbxXSWs3mJ4C4+jnq3USQI3u6ctVabJkU9teWrVQSCp7W5uq1JhlIOvNVunWKUEW9vNVasEiknTnq9UmkFpBYcrXqNd0WytJm2uTC46qmoy12aWrlEUSqouSzn+Hjwjul92JifKju1R3hiQPOrIemXp+6St8w2duqWBYatNLsBplmqWceTJKJECqLjcvl277mHAFc3bn8KCaHLNuhO1QoUf5D6bcpYJjOUKfMWNY9T2SWnr8Mo6daZ6iw2+YKkrII0FwbAkHtxOjvXCFwAeg08tSWwUAyOkUVasSDFsUeiw6JoaN1KLPUuoG0No7Knb48E6B00GFqHCiPdZdkvUCpoV1EO2Nm7gkeKn2HuOClkeGg06ZVQNVkKiQxR6ji0UlphqaUjl6rTY9PbUjlqrXQp3Y+6h56tVLSiqD2so5qvVLXDkH+Wf6uardYpYKGL3tha3jywrRppmmK38qMLr8PDj4FME01zSsT77Bb6XJ+7jlNTUihoK/EpBHRxTTn2RRM38BbXlSQnbVkoUvYCaXNF0vz5X2RMLlT4zMsYH3m/ExuEDjS5Nk6rhS8w/oNmOU3r6ylpyLXC7pGH0toOJTdpGwGjNOWKO0gU7DolRQyCKarnqgO/lqIxe/sAvbjX5smlIy0DiTS1wvo/kfD4BUVFJ50gtbz2Zh9Jv7eI1XKjso1bsG08J86EdMu4TTU8SYckUEfiYogg+gt3+niPWTto1DaUjARSupP5bBCitO7FAP8mlvev7WGunj24wcaVCK4VdxSzyUcDzI0T2MjA30P0D6ubFVOyq6KbXEMXRxbbUg2767u3BWdgqNv4j50wYoC2ITjW5Zvu+n282Koasx/DwyJicWMYj1GamD0dJQzwx1UVjJHU1Q+UjpnJI271Zm0v7e3AZnDwQmKFWWNa1ULnq56U1XVL1XYF086eVc9VhNPR4fNJSRXJoY4YxDVjU2sAASdB71uB3LLgM25Wrbjj00e5gyXXwkdWFWlZLxXGsg4v/AFDntLFUfKYcKmVSYY0hiAhiBAszyu1xbwF+Rq+kXB1DrNDxsFtMGi7evikrsD9OdZk7AKZUWPGESaONblEUNVCQ7Rqt3+o8PMlUFvyr+j+lE2ZJhnDiaU/4dcMGBdHaKKa8tbjmJTtMiSKuz5eIRyyX8FC7Cbd9RxveE6leVaycQKH3rvk7LnViorejWfW+So4omraSrRRsYNGQZNzd2B0sO+h4FbK7NpDiceBFCR+2FwClXGtZ3q505xPphnrEMl4ooL0kpCyre0kZ1RwD7RzJ+zuRdthY4isf7y3Nq4UHhQX7LMOG80UVnZTt5uq1wt7OWqtchbnq1XYPPVqui9ub216uBc89FerkpJ5qvVkUc9WxWddOVrYqQri/NVus6v7eait1z87mordZ0lsl+Vit1yWa1uaivVLinKHcCR9fNRVprBNOfO3HmwK1NZ6mXeoPw5oCvU3LKVO0nl61XbSW5uvVFeTW45uK1WMuD35uq1gblq1WA8tWjXHla1XXPV6u783Nar3N16uXN1evX8BzVar3PVuvEcrW6zKulvbzVWrgUsCbc9W6ieSsh2nm61UmlSSkqhLT3DWsfYw/wkeI5qnBRh8g4pWZnkiopvLqDDohmFpI7C+xpO7xldQe47cYc8ImnEYmKOF0o6D4z1fw3E8ZzXjNPlfCqDBMaxHB6mup6gxYvV4cFvhNO0Wkc8u4hZJLKCLak8YTWnFR10AmXPSXnjG8v4Hm7HoY8Kw7HZ5IYHmaTfEAUHzsqBD5lCoZi0ke6xQg2PHyqBIpnWJigu/ER9Mw9LWe8G6ZVuMQ4tiz4ZFV4ikKqqU8kkj+VGgBLbJIgkq77PZhcDi63JO2kTitVV4YCJJcwQCQk2J0+rhgdlMI20I0lO24nba5N7Hv8beziSaMaZjDtqdRbU35qa1Uh4wHt8fb2+Pw56a3FYXhJACDU+A/P6+eqtTKSEB7nUEX+jwPNVujK5BBGX6JWFxYgf8AIR++3Dpv7RSBe2hKq1LsVBH2BcAk/nzdVqFTOrVRRTcGw+j2W+jjZpwVkeLUFQSv6+HGKdFQKeWVm2ud4I3a+Guo/s5qt0xPIaqrensANzDX9b89Wq5s8LRPG43iMFe/w0+nla3TVtRleRT2VGsvs+nlTVhXOoQvRuCQG0I0/XXjdO1zp4ZJi07W/Rre5N7+Nh8Tyhq9Iyva1Wptb7RH0W11+PLim1UK2W08/D45WuVUAX7WA76ezgsa+2gg79xoScJiNwyS2NvdsLAC+g+k8MU0gVS9wIeVLGswDAMdW9njY/s4sRSJdDJgtMiv5rBCENrNYe6PYR48Nk0ULoWsNEa7Fjbda3btY8V0hNK2KNUIDaXHttflwabIpVUMF2CPGfA9te3hfixNJFUvYKanWKIwqI2NmJN7d9O38OLBSNVCPhsW+FoCpvMNw8AbH3tBrccMEmitQoVcKioqbZHWBXexYgm99Li/tFuKBSQilvhmNUssqFABDJrdQL/AC/HgaaIp8euZqwFjGQrbQXuQN3bQeH7ePzSY0vo8TSegjjVEXzAtmCeINrnxtxym6xJiVfJX1EEHui6+8t7k21+jtz01qKZMTkqY51do9zONd0lyPot2Pw5qatFI7GZppGWGiibcpPvbe62uSG/LvfjajTqRSJxZPLqTX1ZcKJUCqL+wd9vbXTX6+JTSxNJLEsQq5J5JXKsd53X1Av4Bfj7eIFmaMWxFBVjCtUVKywOiPG21gDdiSPc+Fh24SuUfN4CgzxqKaeb9IxDePib8J3NtHDeyoZnJiAk0CgL9P0cSmlIpPT7WYkacRmlQpuZvAcZinKgTpvbfbW3GzTgroJtAue3w5Sr1zJJXTvxs04KwSqWW6nU8bNXpnksp10F/r41TgqDU7pLEaknlDVxTa24y7DfdfjZpwVzaQRi+t/bxo06Ke6dpC/vEqLduNGnBXFJI0ldIxe/f2D+3lavTU8mhZxcDQ6/HT6ubr0V24jWQC5AOhN+5Ps+rlwaoRUvC5454J0AAZbbSbjS/b7+PpNNKFKKjFTURFHIs7agaH4flxQmmFUqKYPDaHdtHs+nisUlNKCmro4wyNJYhT2Fzb2cUppOadMOV55fOdSnunTS9j4D48Xt7aRrpYySbW2SMfLC2IJFttvuvwzFF5rHhAUTLJD+kVgCbgm7D7K/28VN0lcoTcOozW04MjhUVyrMbbTbU/Hvw2SKJ1YUrcN8mqikgsNwb3t3Y+wA30J4YJNFyhSnjeGn8qSeFY49m0IJNDbS5Ps/v4qBikxE1ziqqFITEkHlKshW6+G4aWt39nNzWorMz0FFUJTiRX85UD72tbb20J7juPbzU16K4ynCaasiNJTxksWvKznabf4k/X2cqasK5zSYrBSiCnnFmG9digfBtDqDbsONzW4pzy7iEdGxZjbchJ3OAV26HQePPV6lFRSviKy4ntt5bARLJch9Bd9OxtfmprcU1tJW1L2i2+XG1lKiwUEW7fDlauKS1biVfXsiVLCNyzLGyIpPwdrj7I4nJmlAEU2ZhxJsWqaPD5aiQNDH5epB3kC+5Qo018Pq4ytU0+hMUkEw8CJyPMp55tm7uWIHdgTf+FuJKV0rJpomKz1U+xdpGw23WsNDbQc2a0KSeKVsDxrNRPIoZjYXFtgOlwBp8eI1UsTSHxKeauJqUuE7m/wC74XQeI4gXS5FJauWtNG9USAimyFj38LfH48Qqpemk3Ub6WgRZnb3WIsP8n7xuCvs14lNKBXKCKKpAMVjMuoudLfH4X40adFJ2qjrKcuZlSMtoAdfpPEKhSxJoMMVopFxfz5nPlqvcHRdLntrwuVtoxTspur58NloxGEeSVd5LGyWB7E27jjBp4UmJpaSOmZlBMjAasbg2ta3sHGTToqNNU00tEfcQzBfd1soBOgIP7x9vs40acFJCUMkxerjAC6EjsT4WI/b341TtRFj3z+cG2lB20IJ+N/4cpVqmQQymKokqlvsNwbi/fQAHmq3XHyTV/wCk0q32NbcB7wW3iP28rVqbMQWoroflhMqGIg6DW31d+Vq1SsDoZqCpjq95MUujNe63I9nw8OerVf/Us+GnI/oaVlXm6rWVTflq1WdSfo5atVmX7+WqtZ1PL1WpAJ5uq1nQ6ctWqkA68tVazg3HN1qs6m/LVWs6nlqrUhTfXlq1WdTzdVrODcctWqzq1+b2VqsynlqqazK3hzda21mBsebqtZgb683Xqyqb83VKzK3N1vbWQHxHLVWsysD356tVkBty1eisgPs56qVzDc3W6yAg89Wq5X5atVyDHnq1FcwwPPV6uV+er1cgbctXqyg2PNiqVmDA89srdcuWFarMtuPimzUxPauvL01U6Ptry1UqbHY83WqcUBA5utVMhFtb8tVanxsOw+7m6rU1Drbnq1UpT7ebrVZQSDc/389WqkJp256vVmXuLc9Wqke9483Xq7btc89Xq4kkc9Xqxm/N16sDX8Oar1RHv25qt1AlJ8dRzVbpvlJJuO3NVuoMmp56rVAkIH9HPVumqdj2HNVumidrjTlatTNPY3PKGr00SRknTTlKcrnSqprIgNBuA42a3WrZ6iYkl64ZtaRQH/m1dpax/wAoe1uBF77jQuY+0UCL0lPYlLBrd9fy4jpdXA00DA6AkeBHfnq9XEQxLrsFtfbrz1ergIUA3Io0783Wq5iBTrtA3e3+PLTWorg1ASLbQQNeXmqxUR6Bb3aNSUsLg2Pw7a8dC6ppoRMr9SepOS5Fly1jNdh4XsFnYoB/xG5HHdQNVgijL5S9d3qEy5GExaWnxqFfCeLa31suvbmoFVozGUfxHMp4gFhz1l+ooXGhkp2Dp9IU6gcbKTwr0CjJZW9VHp+zkVWgzBFTSt/udWpiP3tpxhXhpwCaG2hqcIxuAT4LVwVaEXDQTK//ACqeMzV4iudRh7qbMLXPjyhqwqBNSMb/AK/Rxs1eoD07X+HjxuKvWFoCutrfVxs1cVhMRt9PGzVqxlD7eUq1cAhH9PKRVqyAeI5SrVz+J5St1ztca8rW6yqeVr1SEOunNVupkXxv+vs5Wt1NXUWPK16p8fa38Oer1SALgFu/hzVerHMttOardRWte51/Xx5Wt080Yvbw44KbNK+hUlRp39nNmq06hBa1u/K1uumjv8ebrVQ5ozt0+PKGrUjcSjsdPhxIqnRUzAk/0sA9ubTWlU6YjDatHPKrSdlY1jsp/u5WrVwdBtva55Wt0xYjEPKJPhr35sVukkVAk15at0/UyHvbm6rXN0tcc9XqbZ42Hvj4ctWqa6ge9blhWqhnXU8tXqxHtY8tXqwsNebrVYiebrVYmPN16o7HXm61WM+w8tWq7vr9HPV6vN39vN16sZYW15utVivpbm61XV+Wqtc0OvN16uYNtL683WqzKeWFVqZDrxUiqGnWnW504aIFMmlDRLYgji4UjWaVFKQOKk0Wqp8pnuQD34pFIlUoYA7Cy8UCkRqbscLqOXpuosniDytWFJzEI9y34yaXIMUhcQitu+HEqhRug0ja1fZwqcFGApOVK+PjwoUKfFM0q2OnGatTbML89Vqb5Bz1eqE3N16ozgEduWr1RmGvN1qsDC+vLVqsLDS/58tVawnwPLVqo0oNieWrVQZbePfl6rUJ1HcaActVaiSqu6/L1qoU0AdSR+XLiq0oct0yNFLe2jL/AA8eKEU2aU/kooIsLfDikU0awtTx2KkW+jjlVqHJSwsdLjjgqtNs1Eqncp8e3Lg1SobUYsd1yfZy81WoMtCQdrG3t08eXmtU3S0b7jqL+NuWmtRUWTDDuLG1j8Putz016KwNgscpIkVT+evPTXoqBNlulk/ysKuPDx57Ua9ApgnyNg8t91MpJ8dtvp7ct3hqugUyT9O8FYfoo3i8LgkcuHiKp3Qppk6cwJ/kKqVbD23+jvxzvzVO5FQZsh4rGB8vWlhr9pB+VuOd+KbLNRWytmmC7I8Mo19q8v3wqndGsQos2Uy3akWXv9lxr8eX70VQtkV4VmL09xU4fMPbYA3+7vx0LBpooNZ0zNTRn/Sopoj/AK0TactqFV0mnCDNeAE/pJlQgfvXH08vNNlJpRUWNYHU6RzxsPAbh9/0ctNUIpR0z0EqAxsG+vlqbp5hpKYjSxI5utU9Q4dCR7tu1tPv45WqdIMHjvuva/LVWniDAlbwuO/bmq1TwuDpSxPVOQFjRnYmwWygk7idAvtvpzVepryVlDB6/LMOLYB8vWPWQtJDU3WaMySXK7WFxsR7Cy2AAtxqARhVpqo7O8WesxYpXYT1HoaLEsawbEJEq6hfLamYx2dJKp4lVJfJY32kW7K3a3AET+0JNDdpENxRJeq/VlsaxqamSuq8cxCqdabzql3aFluAop4WIVDu0WwFgBbhgpJcxVSMIA2UB+S8mdbuuePYl01y3VwQUWCyqtdUVYWKKjpVJZqmacj3FRtGW9ybaHlVlu3hUYnZ1mn22lPGBsG09Arj1W6n9P8AK1HL056NxyxqzxGuzFKW86rkiG0CjRT+gpS2tx7znXtpx1pgrOpz0HAfrXnVpT4Ue3if0pc5XzbkPrlHBl7rG8OA5nZY4qTMOy9LVgDYseIAf5OQWG2UaG1m42ps2+KMR/R6PKn0rS/gvA9P40imyXnboL1OlwfONE+H1dO6SRVMMzRNIgPuzwTQsDtYG4ZT2Pfixt0ODUk/pSJbJbOlQ/WjD02P9P8AOePQZZzXPIMOhKyUsVRI8nmSAXCmcksiM2jAHx+PG1SaskCjgdIeiGM9dMCxLJ2V8Rhwmag31DwVySFHMYDmlp2jDOVjQ742axt3vbiFLBeXAwwp59elv1o/IzJR9GcBwCXqviFVh0lLKlOMVMpqKaQbf0bzjUJHKo2s20bWFyQSOCUNBMA0GC6Rsphly51hwjIGNZt6X5jpMzZhxypqcQw+apAWgKVC7IhCVuIzCgujD3Wce8PHlQxGMz5VfvzTl0hfqnhWXqJ+rmMmqzXTwuuIyhY4lqAbOjPYeXOIRdRMACf3u3Kdzxp1L8ddKzDJqzDY6rGsAxiWZKlmmhTdHLSRi3vpCqsVUGxO65IOtracp3B6adFyDwphyRl/BcHz5J1XpsWxUfzjD44qzDa0LUReYPeSeGVrvARrdEIRr3IvxoWxmacD6QaHNc25eZdvn7PgyMP2ct3Khwp0PpPGuf8AO8IY/o6qI3P+IDTwOvGO7V0U8HEnjWdJoJl3ROr/AEMO3t768biKdBBrnsYHQHU63HNVavNGb31AFrc3WqwWvoD2PN16sqWYWU3+Fv17c9XqxtcMS4t9f8Oar1cTGD35qt1iUbhYm/t/jz1eruwYXHhf22/Pnq9WBlN7A6ew81Xq4eWDovxP9nNVus4iAGp0/XTmq9TBm3DZMTy3W0cKgyGF2TQXVlF7qSCFa3Y+F+NLEirpMGi9Z46Rrm3p7SzYHh6SYrT07iIzO0LIkhJ8m4+1Gv2QrX91iVN7cRd2FDGlIcKDWt9196Ef1fhqc45EWaowiCR0xGmf/erC6gMQ0U6faMV/8nLazLYGx4ZsPT4VbeHXSd9r+JOz4UUujTHaSdmwdpPKdXhkmRW8uRWXWMm1jceHt4bGONFdWA+m/L+O9C6qHNEzy0+NT0dTilTGhBWmoKeAtGjqdPPqHsPaq/HhBcw+IOzZ60e28sY8dvpRLOq3UTOfUfPmI9R89MDieNzfMzkG4JIAXYBcgBQBrw4aaS0kJTsFEzrhdUVK2momWJMQeuhWNT5kz7SNfqsBqT8ByyqqmtjT0C5Ww3LnSXHcYzKVposQFNUIs9w3kU4ImIA973WII079uAx9YU5HQKFyEFLfmaszwOWjdp4KSOUkBJDO8e1ZhILrtc23bRobi44qbotVTyy666fs4qpuoxF5LH9fjzderE6Eaj6ebr1RtthfwH8faeer1dPpfsR356vVxUkEWP0c1Wq6CW/X8/hz1brmput7+P6689Xq6Vdx976r81W64slrNbvrz1arGwPbv/Hnq3Xa6C5P6+PN16pKX7aeB+vw5utVIOgsw+v283WqwiO/jrzdarDPcfSNB7Lc9XqiFNb3/o+nnq3UmFBfaDY9++n18rXql21/h/bzVbrGI/e2gaAW/X2X5SrVOipr6trb48rVqgHEKUYsMCYSNKYvOkCoSscZOwNKb+6C2gNuIVOAK08auBSVq8Yo8PtJj+P0uGUjwOfIkhQzNHG+yQrI12JI933Bf4HhQ6r+kYHlSmMar39UWNvhOZ8Ox6sFbjNFIkC0LK4eFMPjcqz1bqfcllN1UH39BoOEukuKMHDr2norT4KSKJP1PxyTKGO0VBl3HoK+grZXqHoKSoeLyFtuT5oMPLYqrDaW+1baRxRbJ7wHUkgjCTx8qRTpOFKSh6kUnRHJkmRsKkf5nMEYbE/NpWkiENQu+njqNpDRpc7ym69gC3s413arhUnhsxxw6KeDpa8I47aVOGZsPp+zDlHrhgzVc8tZD5KfKQgQTvDeOop5Yp1VBDNCwL3PvaMCTxMmbrU3gIPGnGne6IUKVktVk/GMyydRsMmMWW62sp6qgoP5ikaUsyv50lNNE4XcEkF0sTpbiAynwx4hM4TI6qsvTq1DZM/pTPjfUqpzDm+MY5HO/mVbtDT07AwzAs/lzD5d9++Ik7Ap9ttOL2mQhPh9/wCtUW7rV50bnK2UMvw0uO56xaR84V9PLSuMaSv+dxFdqoy062jBQJ2IILWuSbg8skAJxER6V7RGO2jF4R1NfNlFQY7gognbGK2OKWnrpzTXawCiMsSG2Ae8LAX1I14uN+EDXtHEcfSmpnZQ00WYcBxavlwzDK2KpqKcFnWNtwtfaWVgNrAHS4JHBQxdIuPsM4U2amSKT7pFvHhhXqjhCD9P6jnq3Xiu0XI8P4/081XqiSXBB9vt5Wt1xjXwHfnq9U6H7O0/x/W3PV6sh0Fx2H92vN1qsisgbaD93N1qsijcuva/h/Ty1arxsW0A15utVy27dRqOw8Dz1ersNtW/j+z489Xq5Kul2v4c1XqkKNLDw8eer1ZVcEXNv2/lz1erMgW+1h/T8eardZr6e6fv9nNVusihg3gP105qvUC/VH1PZB9MmYMy5ixnAcPx3Ga7LcWHYdJV3WTDmnVg1dTkA3nu1k7H4gDUEFJW+RAM4Y8OsddCXUlLaZMRjhx6j1VRz0UyHjXqCzvmDCaPMNDhVXQQQYhDDiBlE+KympAkpKSWNGHnpEWlcyFVEak3v2Pbp38ogeEmcMOHWaLWgXl+tH96w9VMO9SuT+q2RfRdk+bAMjZTOGClpqYz1lGsRRoa7zK2UFxPWTI7UqyECSzKouBxCGA04l1QieG2OifOjXvS4hTaTJHHp6Y8qo/ra+XDKHzHcNAbhR3OmgRmOoYHQjw7Hg4SnVQNUrTXWGZkgeo8uLcolFyBci9tfq5coiqBc0bzoFnDPMOdMKwDIlRsnrKmGnjFyp8uU2kcte4Ma3Pwtwhu0J0kmjq1WdQAq77oBi9Hj+WJKehjmFPhtTPHBLUSec0q7ikzLL3ZTIpt8NLcSWgIEGnLogqkUPDR2b6fvvw5osrhsvYjuCDz1erKEBOnN1qkbiSiOrYpp3Gn9PNVuoqEjS3bnq9WQi2g5utVwtYlQdeer1dqCTdx2Ha38Po5uvVk26+Nz+f189WqzKL6t7fz5qt1k8bmx1+7nq9WFrDUXH6+F/bzVergFYH3bfXzVeryx2+HgPhfx5qvVkCAgMT+3nq9XvL76heerddgEPa9raH+/nq9WZRYj6x+o56t1nRQLX0Pt7c1XqmRqjpfwHY8rVqzomvu69vvHs56vVjpaymqpGhRgJgAzxF18xVOgJQEkA+B8eVCgcK2RT5DGpBB+/6OOVSsOLYrg2XMImxvMVVFQ0VOA01RO4SJFJABdjoNTzxOnE16iieqLDsawmPDOrnTykmxPGPmKKCN0kE6/ItfzTTRElY0luN8mtxrcWHCp7bIq+MYUD2ec+dWMt5mm6mV0+JpQVtIEipaplRcLkhcbIIQt4ayWcgljbeFOtiL8QKWoGa8ZGNJ31L5vyLjOXYMPzlXPHjdjV0eARyxQw0rTwr5c072BLuNxbabL+8D34y4ucaeMJGNAvmDq/F1nXEcyZawqOipo6GOGoMDgwJII0RKY1Bt5rEgkWUBQbnvfiBZlU7KVW65lXQKDLqvn6bqHXTNkuKpwerqqfD8OkE9UjvIqosEsN4wAYhYWY22ppcnlQQTJE8aLi5rMig8ytlbD8CwajrMLxGqpcRxdsXjloacB4kw+kAgSeZH+yssodlL6BQLd+PrVPDZGPWaaFOVX09StwehzHXSK+HVUlPh9CtO7CeqmmNwQuih2AOvY3015VDg16eO09Ap0oBxqyD0RZNH9U8Qz7HS4HhGDRyyrU0TUpkqpKBbkxyVkkrLEvmKbqy3JBBIB4IGhtNNJHGjAZPzBn3LGCyZiwg4VPl7G8QSHC/LiSCGmiYsBLUGIhW7BPcuWbUnx4yp5TIkbCYpTANOvUz02451Nwlqeox6LCK5quPEHloKFYTLVRgeXJLOjCYtENIyDoO9zxUu3KjM400YNGhggeOCKOZ97pGiu/fcwUBmN9Tc68MxXqkCEum7xPtHN16vCM/aJtrr489XqkKhUa/XzVerMsZAtzderl5JsLHuf1+jmq9XmhUXJ/jzVerGIrtcdzrz1er3kAG/f8uerdZVisdeer1InN9IiYbO40BAI+/XjfGr0X2uq6ejQ1FQ2we3xP0DxPHgCrAU0TpxNIatx+oqyYqcGKP6feb4k+H0cNUMhOJxoqcfKsBTWr+A4upDWQP7ebr1ZAQe3NV6uYbm69FZQearwrIp8OWrRrKOaFWrKp5s1WsnNirVkB5WqVk5er1kB8eVqlc+Wq1cg1uarUVkDc3Wq5hjzdernv56vV7eOer0V156rz016sb1B9unKzW4pCZ06nZNyBEGzLWCOdhdKaMeZUP/AMRhXUD4tYfHjSlhO2nAmaLFmLrlnvOZakyyhwKia43Ah6tx/wAvPsxX/wBQX/1uIFPk7KUBukxgOW4YnM8ilpHO6SRzudz7XZrsT9J4gKppSE0NmX8JG5dg5qK3RQvWPRNS57wXb3bC931+ew4YM4A1YVXB1ejVMgYwWZTueK3e4tOdLePx46DjSgjw0M+WYmmy0j6E/wCj2H1L35qvEU6sjfO1IPYVMR7e2JTp8ObqsUpqKM7JQovdxb/kH8/2cpTkVGy3uGGae8HJue1tfH4jmjVwKJ71EiRM4VBc3YSSAgj/AFRqOJuNGidgpB4hAy4YUVrsVYXt3ANh9HNjbViMKb8MRo6unSQkOApb6b7RY8urZVU4Gs3UiZjWKSQEE9JY+P8AlF1+/nrYYU1emfdQd1qn/OJjQa1/MqfH4Hhtwog/iNPVBtGH07KCSANP2jlDT42V7DYIxSPu1vNJ9Xve3m60BXOOnDC5HY2PLTVIpopoRFC5uTvne/0AePHZpOKeaMkCv1sDSA/TaVeVq1PHVOJY8q09gBaojIHe2g+8HnkbaqvZXAyRinQRXLMwuTrbTw4zS2nPAE/0i8ikJY2vY3HsJ4yunkbagY0rv5SP+7uAJ7hfYfbbiho0neFMLQF0JiUArqLjiyaQxUOSFVAlC3vcNt7D+nlpqkVHI88eXGCGBuSddPZbm5rUTTlQVHy6FFGjHT4DjRpQnCm2sV1kAhHutclfaf6Dz01siofyUu27ke3aBYEfHnpr0VilpTLowtfsPDmpr0UhsfwLbedUtc2P9PFSFUicRSWooIkWVWGqr+3iqaLiKY6COMxuD4O38eWJpkU7x0cTHcR25SadAqbHRoNLcpNXisjRQobEr8B4/lzU1aKkrDcXVbDTvz1bivfKu2jN9QFvz5qa9FckpFjO2wBJ8T+p5ua9FO8WGVRIDqVuO7+6Pz1/LlCauE07w4TDHtE9Qg3C9o+4PxLf0cZK6UJRNcjWeRJtggPunR2O4/eeNzTgRFMFZitbUloZGLWN+/5ac3W4pLMLkuylbG97m/HKaNY2ZZCA29r9/Zbm6rTrTFYWAUtqNB2+m3t5WnBT/R1kVJZzuKbSCdvYX8bjTlDTowp8gqKRm8wILPfaSo7+HhblavhXGSpgZ/fIjOqgKouSexvz1eMUx1mIVSUjGOZ7KexY209ovbXihNJFJEUE+PV0tTXeZIxZto18dOLxRWrbTYZDu115am66Lnnq3XV76nnq1UtIiAGcaH481W65iWFO/vfRz1eqfRiRapCy7bHsfjyhq4p88hHAY6MO/Gpp+Jp2pYhLJsvq1hqbDX281W6cEwuWhxKJPNiZqqKWIHzF26i4uew1Gl+WmmYpT4ZgGIihrI5fKKNGigiVDqXBsNfZxsqpxKTTk+A4h/V+vkAXe4iVRuXUiS+mviO3Kasac04VBwrBsYo8MqHhiDNIYgOzagk9r88pQNaSkgU/0mVs212G1EVPRy72khbUGMWAa5uTaw4nLqU7TSlLK1bAaVmD5DxCLD5KHFq/y5HkWTbGxcgbbbeIV3QGwUYos1EYn50bjoX0+xSipDjNHhWMYhFTz7llp2IeO4sCN2igntwN3VwHMJFHzFt3QmDVv6Yhk3CsjDEcxxVdQwhmnNbV0D09fTzeWpTynQbXdfskePfseA0zPMUfJE1Uph+U1wCZcXldaRFmaVTWsq7gzFmMg7ksSbnueHfe68NvlTvc93js86FPCcJzTnusbDsvVtFSix3R0pAax8ATa+nGMEbQfWrKUen2UX71D5d6h9EqCLFGjpK+OeTyVqPmEnO7bvDKiG1rfceCWybRcbaCt7cKZ+2ii5m6p9QExF6D+Zy/LgRkREnYNyhiAvbW/BQi1bHAUF13bhP3GmfGcwYl/Wuen/QsrTpo8aNpp7RxWEgCkalEmndsbgosyLS1FPTu4rBbdCtwpcDv7b+PKxIq0403VWI/zfNUdLUBYXaraPdAnlv9sgbmHc+zm4gVUmTUjKcuGS5igpJojLK0zg7xdTtDGzX73IFzzytleG2jEYN1H6Y4xlWbCafplSwY+lNMsmORYpVFfsG5ajZjFZhobG2uluFhbUFTqw6IpaFpIjTj0zQDZZzRgNTS4nF/I6WKf5KdlkWSXsqruTYW2kMP7OGihSAGn3DM5ZLxvJOOYZR5XpaGvipg/wA/HUzs2y6J5QhY+X9v393fw7cqRBFWBkU/ZRxfKuL5VrcDfLlIfl4qHzpHrJlWaQsV82Rr2Wx96y6eHGl4GnE4iniSqylQZeqkxDLkK0aVFOCaPEXcMwVwh3EGwv8ADjeJO2rxApyw2i6V43kqphxKjkw2m/mUNz82zF38g2IbabLY68oSoHCrBIIxpnzdhvS/BMIoKPL0VRX0ss0++1Uw2OFUnaSniLcugqUcaosBOypGMY/kSvy7ltsVw2vD+XUwwmKvCMqpPtsTt965N+eAUCYrRIgUsFyn05zNg2D1Mj1cIioJdqvVR7hGJpCWYsnvEHt24n7xSSafCAoUn+ouGdNKOeiSoXFXemwWlMRV4SGjUOFBDDVxrc9uXQVHo21VQA6dlSs/V/T2ixyOtq5sTNS2FUFnjjgZfKNOu06ke9bQntzSQojhtraiAam54q+k2G9RJK3FsQxT5iNqNmRKSFoyHgjUAXYGxB1NtDzSQop4VYlINL7qPQ9MaPqxK2K4ziKzyYlTsY1wtFiV98ZCCTfd1v8AvkX4nRqKdlPKiay1mHZBr+udM+IY7Wmthxu6xNQsybzUaKrF72vpf2eHNCQnZwqxjVTtkzCunv8AnDw9MOzDaoiq8TO2SlkXekySgxBQbKVa5v425RUxsraYmg46aYFkyozjFJhOY1kePD8TRYhRTRBlFK9ydbaAXt48eWTGzoqiYmo/SvBctYtDiOCYBjMLrJg2IvJ+gmGjbWuFtcWA+z482skYnpryYOApVYLg+CVGRs3/AMsxvDCMQo4mXY8qtCYpIxuIZNFPY/G3KE4jCnBiDQfZUyjV0uRcyRQ4lRO8i0jCUSsAdtQGBYFbi2ttOOLVJFNpTANOmX8g1tRkDGBTYnhtQZavD5XkSqXYNJBZ2Itu105VS8asEyKYh03k/wA18uGVFXQSbcYDgpVrtN6a1t4B96/hy3eeKeqq6MPWmzFumeLjJ+HUNHNQjZV1JJkq12kmNCV3NbXTUcsHBNaKMKecR6Z4vWZFy/FLNRPJTNXg/wClx2YNMrAoxNjYd7duNBwAmnNEgUePoF6BfUl1bjyZ1WyTkuXG8q4I6pXVXmQCkIpasSVEQeVwshWNwWA9vAbmOaN26VIJhR2eyhll+WrdUlcDSI9ca2MvWBkrI/TD0wY/UUmV6HBMTmnpqqhaOLD5HankMLKCISxj9wkhbDxHITsXlvPgEmONS28lKUEge6tWHqjlDMWY8p4XguV8OaorYa3Epqx4ovdFPLL5lPvmQbVsOyk+7zJJp1OkY41BL7KyowONFqzzRZhrcy1NXH5zt8xGjEbgAQFBsAbAC3h9PF6CKKVgzQd4hR49HnyokZpyoqFO67WbbOLEfVr9HFQIikxBmpeWBmaLNcXzD1OxqqTvvttO+17+HNGIryZmmrA63NTYkoqDUkKk4u289ka3caa9uXIFaE02YBjOZ5KieOqlqNvys5G5W77dCLjlyBTYJppwzGs0NDXIZpgDTkjQ3B3KL9vZxwgU2CamU9fmQ4bWNNPK2kNiw8d1jbTmsJrcmKe8Lr8Ukwiooa6RmEM0Z1UA7drXHbtyhiacTMY0vaPEJ6zoziEcrEPDiMFvdA3I0Z+1bubcZjxU7/DQJhDJL7w03cWUnqNBEhkNh2v/AB5o1sUp4qfbLEgTebiyjUN93t8eMzT8Vb56bcoZPwz0u1mDYzUwRY1nDMODw0yJKWKUcAeepZU/1SAGPgTbkd3rhU7PAA0MbVGlAHSauGgzHlR+rOSstYxI+F09HFi5jE+2OOZGhj2xgsbOCwN2PstwJgHST5UdGtc/1o9IMYyX1Mr84UkbTYFjNVUPQVIBIIV7FGuBYjw8CO3JNy98OIjiKBl41pVNEbepaMlVFiCfr4JKJJrGat21vzcVqa6Dkg356vV335uvVjeIEc9Wqj7GVtOer1S4i1+ardO0MPmr8eVq1OlHSfpBpyhNWFHJ6F9Ncy59dcHyvhtRidU7e7DTwPK5+O1QdPjwofVFGTNW79IPwt/WPmyBZ6DItZSRuvuGqeng0PwkkBH3cKFNOObEn1wo0S+23tUKODT/AIN/rZfBpoUy3SyNNYBFxOk3aa6gP2/bxJ+TfmdPvFP/AJ5k4avcaC7MH4SPrky7h9TWydOcSqUhjJd6QwTqQup2COQswA9g453TqMSg0wX2lYBQrXx9QWX6zK3U/EMNxSneCdGCvFILOrKLMrKdVIOhB1HBJbmUiiR0QqgKk8ki/j7AOLaTU2y0283RDy9arAKInuPy5aqxTiMHItuNi3h/Zys16KzRYS7kiCN5De2gNvo5qasEzSipunOba2IPBSpEhF90rgfHsLntxkugUuTarVwp1i6L4jMoOKV6xs97JBGWPtBu3gfy78b78DZSsWBO00ssO6B5OQRyYiamoYi5WSWw+Oid/wCjjKrlXClycvQNsmhLwjpr09wmIGiwuEyE3Usga/gbF72H08RqeWeNGSLZtGxIpV0UUKsYaSOOFNF0UAH6WAHb4cTE0tGFOr4GHTz6sFynZbaW9pI1N+NzV4pkEFK83lhNw3WBttAHsNu/LV6u50sHpIIgjkEjYTa/1f081W6bI3mpTvCWBFtbd766jXm9te2U6UdThzv5V1is17a6jxt8fZyppwEVzxHEaWlRId6sDcv7uoPYD+7mgK2TFM82Mw1FJPHEdoZWD9++06hR+VuOAU2VSKr6p2CY3jW25HmI3bXU+IPBSdgqOf4lVENHJX44aWljMjyShFVRckk6AAdyTzRVpEmvASav36QZQj9L+WcveniagSoxvMk2G4vjlXHKJNgdRJT0sajVRAGvITrckDkTZk5+ZCldAMVImXN90pIod8k9UOlGffVDnvImRZY6nGqnAUpjiZgWJEOHSh5aSNz7tpQf3irOUtwPoYcatgV7JkDzo6ceQ4/4do20d2fAMq54yRhHydV8pOa7D5JZJgJahXgkulXCi6QqFB+2L9+44BWNTb0HZj5UKXiFNmiidUOodNnbo/noYktK01TPNL5dIVt5hukUk0r3KxBRcKo14ILZvu30kUieOpog9FE/9MPUytmzHhfpzzBhjrT1URnwuop2UPBI7ebL5rA++rbNAPb7ODLMrbWkujhtFBOxuO7VoPpVvue6rFKzI9HjeM4a0kmDmAyEpFHH+kaysxS8hsbE+A9nIWab8ZAOBqSlLAFa+/r9p6iq6xVVZXYaaJooIGtI264exGxk0ZfD26cyG3dVDIEziah7PUy5McKr5niVGBANj4kWH1ckoVHhrEbBeXqhrDfXlqpXEtzdarje/N1Wu+br1dgX5qt1lUW5qvVlXTnqtXLdzUVqK5A81Xqy7zz1WrvfrzVerKZLLbmor1d7zzUVupJk/Rg81W6xSPusebrVZfMvGPhz1bqIWv35uq10G3ac9XqxOdebr1Yi3NxWq6Lc3Fero2tz1argRy1erjbmq1XXNV6vc9Xq5c3Xq65qt1zHPVashXQHmq3WYABOVq1cX1B56rVgRLtbXnq1T/hmHvPMgZTYHX+znqtQ4U7YHl2lmmiYxzOoAt+4LWspGpJHcjjSsasMKNx6NelXXn1cZurehXQKiTFsdq6eqqVixDEBFQx00ELyNI4mZUVkCFkJNt9gb35QIKiAKbccDY1GmL1e4z6vujuBdPMu9YM6xV6VGAx4jlqDC5I0WjwettEQUhACfNNGSyk3YqzEa6vplsADAYkfOmGwlZJG3jVZPUjDc+5+zDBVzJV4zW1UCStKFkqJW3Ei8knvEtp4+FuKUOBOJNecSVbKX2B+hn1Spkyu6y1WT6qmy7gsRqa2sqHhi8uLQB/KdxIw1GgXmzcJVgKTpbKTjQL1VJL5xHYE2781NLYpOyRWrCARf+g8tWoqa0dm1115qrVFmjAG9TYk3vzdVqVSgKGCEeBv4/Tz1eoxWSmdMu00RsD72vje5PDpr7RRe5toQqg3l2drot/pH8Ty1UqKkjRETt3XW38QONGripNTOsH+kut932QPaRppxg0+KZl8yCRJJRZLgNb92+o+q/K1um5abzcTdogfE29t+49nN1qK4tGPmGp5F+2B2+7x8eardNUnkwkxr9n3Qb9zbt9x5o1sU7SIkmGMT3LAKAL/AAtxk09TdTq6ShaggAgg7e39GnKGrCkti8O2oQeA7Gx179+WSaooUt8Ajmkw9XXdZW0I01Guvw+HBcz9ooIvfdQsYGWWAxv724fqeGCaLTQiYC0qllmIVW2m5F9Ph9PgOLkUiXQvUcUSgzQqbDQ2HsGth7b+PDVNFKqEXLM3zEayFbFyPtE9h2Nj46cWDZSA7aFSkWPeu833WI0voPHmhXjS1ohHCd0o3qewJv8AEnTi5NIlUqqUxSVojjBdRpa9hY28PhxWKSGl7Sz09ROqRlEaEgKHJUkn7QuDr+3iwGi9QpcUMyVMvm7WdXUxMwNtR4i+t/Zx+k0UvsGR54Y6ZR5LxXb3/taWsNNNT348KZVXCSSWnraukq53fy5Iy224ALC+wHx+HLTVIoQKCvpko3ZZAkcZVApYbn3nQH4/RxUDSRQp1FbW/NM1JHuG4Bhew2gfx+nlpqsVAxDE5qud6WipyzxlNFNwxK38dL/n35UmrARScY1VRTpBKpDyOFIB22NiSAfYPHlJpwUmajBoqZWKaSxhj4sGIaxN72FxxkilINBLjNRRU8hViSka+8To12PY29nClxVHbSaD6skp4UjZDsdkZ7W+oEn2/DhSqjhAoPcTlQWqdwJFl938r8Kl0aIpOVMxdfNjIF9AP28RGlYqBLJche5HE5p4VEd13EnjNO1i/e0FuUNXrGbqCb6/HlKvWJZN6NewA8eNmnBXAAA9/DXjZq9N9QsRXU2Pf+zjZpwUz1V/sxALfTlDVxURfMRdrWBPf2HjJp0VjlkRTtJ3eH0cZNPCu4qppKlSpIIIvr8O3GTTorPK8kblr2J/etflKuKiTTmTasfhof19vPVusMhkSrR31XtqRqfp8OOCqmp+HzzUMEks1iO+23h4fRrx9NMkUosDnarInY7Lk2Ud7jQ/X8fHilNJ1UuqeNhIG08dSdeLRSM1MhjMkq/LgBvafj3tfigUyaV+H0siIsk8wuwKqttT+wX4YN0iXSgNO8tSKBtwvGWYBRpY22k/0d+GIpCaETK1BHPHscE+THuYN7v2vBQvF7dFzlKAzAJeEKsa97r7xtoLD2X8eGSTRYRUelqfmK5oYztRArliLqbjUfQPDjyTTSkxT6amU0DVyysH1sm1Qt/YP28UaqY00zyVdXXWqNVUtf3nuGtqNF5TVNb0xWKV6jE6tvPeGN2190FdDp8bkctM1WIp1pY6tfLjheF1tYmxG3boNPE8cFMml/8AKSVESe4ZSNu4hCv1pfvyxpqnjD6eFK1lnZIpnP2fLNwOx94jseerdP8AS04w+/aQneGCiy69hf2kcrW66rKpMOp99JEvlmxUFQWUnQk3PblCYq4E0H2JSyy07Twlgy3W6BRqx7jxH9HExpUBSMmjjgdDNIdzP9ont7bAfH2d+JzSoVymmDKoonKlZB751tp7bX1+jjVOV3XBFxmWhkjLHYWR2F1G6xI0t2P8eVNWFNFfPSRtvc7YySu0r7obse3hxMqlKaS+KrKamehpCASo07mwAI2k9g3ES6WooMq356n3xSo5SSwAb3AD4fa7ePEBE0vBiklWYxhGFUk0mMV1LBYEXlqI9PYSN3gO3E5EUoBmg8rutvSDBwWxTNFBCQAQEqFYn26JfXiMrSOIpUEKPA0EuYPWH0NpTsXFaiu8sm3kUrsB4aMbd/A8Llvp6aMEsK6KA/MPrVyJJLIuEYXW1N7bWk2R6eGlzpfv8OFynQaMEtkUGeJ+tDEa26wYBEQbD352FgB9kbQLDjWuntFB7ivqo6hVjN/L6OiowfsgRs1gPAFj4fnyuqrBIpO13X/qxi1P8vLiMcSm1hFBGpBHbW1/p5WrRR58g1E9fkbCsQxCUzTVMKPKzgC7eJb+jjasK2KWdPgZqqhpJioj18sLY2Ps+K/nxqr0y1zpR7qczsGuBqtjfwB8D8eVq1O1Esz0lQYLBrg3t7e/w1/Lmq3TfTUj/NXnO/zjutt7WH7zc1W6lYlEF2LTgpHEdb+79Qt481Xq/9WzsG55H1DWsgPjy1arMrac3VazqfZy1aqQp05aqVmU8vWqzKRy1VqQh8ObrVZ1PLVWs6Hw5aq1IU+HLVWs6Hm68azqbctVazqbHm6qazqeWrW2swNtRzYqtZ1Nxfm69WVTy1U2VnU+HN141lVrc3VazA+I5uvVkVuWqtZVa3N17bWXnqrWRX9vLVqsgPs56vVkDe3m6rFcwebmtVzDc9W65hgeerUV3zdarkGI5utRWVTfm69WYG45uq1y5utVzVj25cV6pSE+HHqbNTU735emanR+3m61UlC1viPDlqrTpTtca6c9WqcEW407ctValKuuvLVWpqX0PPVWpSNfm69UgKfDX4c9WqyqL9u3PV6pAvb+3nq1WZSe556vVyvY83Xq4nx56vVjJ56vVhZjz1eqHJqOardN0xN9eardN0jHtfmqtUOQ9+eq1N82g56t01VBOoPNVumaYnd35WrU1y31vylWpvkB7nlKvXqS/wAyn/EhbT48oa3Wsl6raKnpPUdnWnp2AVcWqbAkXF9pOn18CFx95oXW/wBoov8AFRNJZo/Z7b9vC/EFGNSf5c40239gt9+vNTXor3yDg7r3I7i1uemtxXv5ez2G23iDzc1qK4/y4liTYaG2nt5ua1XNaCU6Ja5PgNPoty016K6ehkABNtbA6XPLTWorj8gzGwse2o5ua1FYBh8xYDXX2e36eWmqxXhQ1W65sQR+t78tNaio70EgJV4Rf4C3LBdV0064RW5gwOX5jAsQqaJhqPLlZLfRtI8eb1TtrcEUPGVfVB6jspssVHj71cS/uVaJMPo98XF/p40Ug1eTRh8t/iCZxpQsOdsvU1V7ZKZniYj/AIibrxot9Breqh3wD1x9FsWjX+fRVuEk9zJGJE/5CS5/LjBbUKvIoc8s9YukOdkDZazFRzs1rI8nlvr/AKr2txORG2nIoSkojPGJIrSK2oZCGB+tdON1uoctIwNiPo5Wr1EanIay8pW66Mbbdf1/o42atXYjPcDT28pVq6ClTylWrtU0+nlK3UhA3bla3UuIm/fmq9TnEh0vytbqcqm1z3OvNVqpkSXBFrj48rW64yoRoeVNeqCyG9gPo5qt09UCEgaceFNmlvQxnYLacuarTl5Rtftytarj5ZGtuer1RpUJGvKGt0ksQiN+JFU8Ky4NHaoBPNprSqeq6LdOGt2+HPGqCo/lWB5qnKwMhVTfla3TPiUbGIkezmq3SLMdpdeWrdKSmitFu5aq1xlQDQfr8Oer1N0qMQfHtzdepkqV1v3Ht5atU3nQAjxHLV6sR7ctWqwn48tWqwHnq9WJieWr1R2OvN1Wsba9+br1djnq9XTdubrVY7+HLVqsZvy1arq/PVqu1OuvN16swNzzdVrIh15etGnGnF7WHFqBTRp6pwAOGiBTBp9pyABxWKSKp/pC0tlXXilNIlYUvMGwaSpIYjQ8VgRRYozQl0WBIq6jj9JoqbJgkey9ubr1JvE8FaM7oxzVVoPsQieJykg42aUINInEo999B9HEyqNWzSGrFte/C1wUaCk1UixueFCxSgUySg8SU5TdMLD489W6bpPHm69UBx7Oer1Rmta/N16ozgHm69Udhbl61WFh4d+brVYW8b68vVaiya625aq1EYa3ty1aqGw5eq1Ekjvr27+PL1Wsf2Te3Liq0osvIoSb4MLcUJqhpTFe/h+vhxQKbNRWTS1hb6OXFVqMy3N/Z48cqlRniDMe9v1ty4qtR5EC6+Hs/o5etVGIFzfUH9b8tVajGDcD7f4c3WqjGBddNB+3lq9XjTDWwtYa/r7Oar1YzTXPui1+ar1YTS7gTr+v8eardY/lbnYT27g81XprF8jrt2gj425uK9NcXwxDoYwfq1+7mq1NQjg0fcpp9Fvv56vTWL+RxMtju9nN16awPgJZfcY6+0d+aitTUJsuSW1IP0jlpNVwqBLk6KU7pYI3Xvqo/by+siqwKbJ+nGHSiz0Ue7sbL7fZ9PLd4arpFQZOmuHq14oZIdO6SMNR8Ae/Lhw1XQKwLkWrpzalrKqLS/8AlL/x78dDppstipsGE5upGAp8Scr/AMeRg6fVx4PGmi0KeoMTz7RC4kgm7asrL9PH+/FNFin6mz1nCk9yqw5JbH/c5h+QYc934pvuKUH+deh+WejzLhTrT1CtE6SbGjcONrRtc2O4aW8eW75J202WSKxZFzbgWTMk1XTrpXha0lekzU2EUIUU8RnrGC0/vTERx7ne5JYLp34iU6ltBSnbwHnT6WSpQKtnGqj/AFHzYlR5OGGZXqGhkynWy0+JlWN5nqCy1EszLfzUacEXOna2luA5J0Lg8fjQ2jvESNnyol2UujWM9TsfiDloXpXiqairuFp6aHuXma9gQLEfHTi1y5DI6erpqrdv3hx/dST6l5+jw2ixDpJ0haSiy/JVGSWsWUBMV2i3mTlhvZme/uk7SLacUMtEnWvExs6KROqglKft+NBVU4BHjeX6OGCghp5KFP0rRJ708kjkuzA9ti2CgaDuOGgMGkumacZ8q1WIwDD6KjLiKmRX8wWDm5JF/G3b483qAq2mdlGm6TZlytmHLlF0V9TMZXCYNy5fx1STWYSz9o3e5E9GT3ja+3wPCh5BSe8a28RwP60ZtKBGhzZwPEfpXWe+j03T3Gly5mNxHURq0kEsbq1NMpI2SwuvutHKtnB8O3HGng8JH7qZcYLRg1b/APhvHLVFmLCupGc53oHbG4UgqFsRakh8qVrn3SJFJBHaxN+L7ABdwB1e80jvJSwSBP6VsEeujpL0L6c5Cw3Huk9bC+KT1MAeGSjMsSUs4vLJKOxiAIOnsBHxGi7ctglXsoBJuA4QE+tU69HciZ0w2sxzLeLVVNPh0NXNJhyQhvMVXkLShRtUeQCRs+k9hwobRpwpao0pMRyX0+6rZWrMHNVSY3hk5mo6kQThwrD3ZYjJE26OQHQi4I44pIWINVCqBbJ/p/PSzGkyRlGhvkupidlRJ2Bp5wPeWcMd0iTe0dux04jQ13RgfbT+qR10Ms+V3iXaiBQAFAXt8AB7BxdFNzTLNltmY2T6Oar00yVOXCtyV7nnor00zzYO6agbT3Fifu5qK3UE0mIwN+hnlX2Wdu/38qUg1cKIrsYlmiIbkrZvbYtf+I5Tu0nhTocUONcv64Zvp7kzpIPY0YJPGiyk08LhQ41Ij6lY/TOWqIIJbadmT+Btxs24p0XKqlr1ZjUWrMPIt4pID+TDjJt+g08LrpFOEXVnLb2SeGohPt2qw/I+Pt40bdVOi5T11Oh6m5MlCh6oxGwJMkbD6rgeHGywoU6H09NP1PnDKdYB5OIQEk9jIFP139vhxotqHCnQ4k8ad46mgqDuppopQPFJAb/RY9+NEGnJFZ1hc2KC4vpp3FvhytXrOsVibkDt25qvVhqaSmq4hHUReaFO8Lci5Xt7PHS3b28bNWFJ3BMNrMIyoVpKf5qqUzSbGk2K8jMSqbjfYPC40FtOJxgKuTJqrX1b9Gs15Z6hUfVnIdNVOmIxNHUSUEIqLy2HmQ1CqrK8Gy4JcHda/fiVvZBpSlUVXPnb/MjheZ4BhdHGa2kKyeVTJUw0slQ/jLTzKqwFGOtxtvre3DFIXGJqiiiZj8KhRU+AYHjmPxZhp8Vo5sXpGWunixWhr1RZD9uIq4tf/CtzbTniDhEYV4EYzOPrWHJ3oiouolSsWU854NW00lmp5XWoFeL9ojTwqwZh46jXx5Rd6UbUmfdXhZhWxQirI/Td+HBknIOLJmPGcTmxrGoRt8xESFaRuzIqMXcORf3vtD4HhWu5cuME4CljbbTOJMmrVMtdOsp5QqXrcCoooKiWGKB2VdDHF9kbT7PE9z435ZtoN1px4uUoqLEaepxSswVElElN5bs8kbeUwkGnlSHRiLagdjx5KpJFJTTg8ZDG2ntF+P1Wopj110A8Obr1YZEYjTx/XvzdaqF5Lm7DQDsP6ebrddGL3df1vzVerj5RClTp9XPV6uLRm2vjzVervy1F7EDXnq9XljHYjTX7uar1dGMA27jnq9XBodSbntz1brtUJBIuSCD+v0c9XqyrFt0UXFvv+nlq1UlVvr2+r6+3N1quBj1G0a/r4c3XqjOnvWJsDpp4/Rz1arh5RvtbwOmnPV6nOlw2rq6aoqqdN6UiCSY3UbE1sfeIJ+q54wpYRt41cCakDDp45EWqBiVwpDnVdp1B92+n0a+HNzNerqSKlP6annSeA32yqCitbQgiQAgjxuOU1VeKBqXr5kChzo2U3qoZoVm+VkqopgFgqNm4xTB7bg2gV4yRu0PC83KZiadCZoqXUTOdZhDQyYfm/MNdhIqDTwCjCLUyyrLpSNO8RdQCbCPu3cC3CQIIMzPnW+7PTSh6udVs65SqMAx1MmzrR1++kipsThjkp56lyWRI/O2TQugu11OjG/w42tounbFGBEY0VHqRWZDz3manwnGM0R4ZLhNBUSYlhVaZcPeGWAqZKSbam3zHLBYRb3hZr6342m2cRiB5HbRfcKC1DHZtFIHMnTvI3SiGDrZmTAsQnpqujtHS1dTvaCdwDAlQUZQWCgnUGw8DxMla7j9mlQ27QNvTFKSyGxr2/Kgop+qNLhFY2GZPqKnEZMXnefEcFUwyh0nsA9NUzHdI1hY6Hb4LpxQq01+JeGnYry6RRYqFGaGDK3VDKOC5ExKbqbTYqM0I7S4JTzIZkqFUbj8xAX2QeQosHCgMPC/CR22U44nuinR/ERw8jxn3VdLiYx20EvTCu6gZ7x6vyll6hp8awXEI5a2KnSWJKqncEM1lceWIixsVXUXuOG9yltlIWowoYTjBpIFaiRTrNPh+D5wGd58OSqp8PpEmmoZ7wxUaxyGOribZcoiMAUlBFy3cC/HGwSjRsk7ds9B/SlM6aMfkihzDiea8PhzHglRkCgxYmaLE5KST5KujePdCBNCWQkoQVJtc635RTHdpOpUj4U6lUyNlDTg+D4nTZswyjy3XmeIGSmhHySglmk+3OszW3MBqQDdO1teETaGisBJJqkAERRw8rdNs35Lx1a3Dq2CopK1vMxGGQuqq5GvycdisSDwVSF8T34MLeyctnNQIg7RFaMUL8se1tqG/xtY8FFerHsjNipt8P1+PPV6o7xqVsfDx5Wt1DZdToLfr93PV6uAF9DoD7fbz1eqVH9Pftfmq9WZQd2n583WqylVAvc2sPDx/s5utV0BuBHt/X7+WrVeZLMDa3e+vN1qsim+p/X6Obr1ZkW/um9vb481Xq9YgH8+erdZbC1gbaezmq1WQHQaX9n0/Hnq3WVdW2n6eardSFDFddfEc1Xqy+Wb2t25qt1VD+KGtLTUlDmaBJEZsMNFKzQN5LVEU6tGRL9kuImuQdRwoZQUvnrxmlbrgUgdIoi2E45h/QX07UtPPJPQZ+6m0M7tKW2tR4HG5CoqE3V8QIvusCUGmnDFLf5l3+9R7z+lVK/yzX98r3D9aKjkr1DY70kqaKjy1idfQ0zVEEmIU9DVy06Tink3wNOiHy52gJLRh1IDEnglLCHfvEjj5URJfU19pijK+t7qLgvV/CML9WWCYYkVNmj5fC6impaeno4MKqqCIRGKenp4x5lRVoolWdgBIpJILjiG3SEEt4yDh1p4evTS24JWA5wIx6jzsorVDj/p2znWUFFQ1WO5RNTWulTLVyRYhS0tFaMLPJ8ukdVK6nzXdUTUbFQX3HhmsaQSkSeidvVRRNHU9MnTbMfSzIcvVnHonrcdzOJqLK1LIrlhSBj81jJQ6xqYxthDW1bUi3AldOB5QTsA+7z6PxoTWyC0nUdp2fjVrvojxjHMbyZUV+KVhq4vnMRhQOEDq6yI8jSbLAlrgWAsLEjx5ROC/SqqMgUdwspB9n8fDi6k9YWC32jt8P2c3XqzbPAW00t25utUkMXj/ANLJP8Lc9W6Zxqbr379+erVZu4C3tbt9HN16ugCx220PPVWs2zt7OerdZNm0A6j2ft+jnq9WSNO2n5/r356vVzVTfZ7Pq5qvVj2bmAP1jmq9WIKDusPH6uardZxGAdx/M+Hx5qvVzCEixufh7Oer1cthBs+g+GvPV6uxGbmx7aae3m63Xaw2J0t481XqlRxBiAugJ7nX7uardTEpyLAk6/rrytWptNeUAeYJFE+/bI7fuqQPMYdgGJAUDUm3KTW6zRZRwFcfizUtKFxKKJoPmB7rlHsWWQCwbUaXvbw5TuxOrjXppWxLGJRT7lEhBIW4vbsSF72v4+HH6pQf9Q8ewfDMDafN1KzYEZY6epZ4hNTzecfKjjnQKSIvMILH9nEripwOynAKVeUMAyaMPhwHAqUGChSNl/RMsRFyE2E+60an7Ki6jTTjiAk7KqZFFI9RmF5f6l5qy5HhL11Rh9LiVVh+IUVNh9Q4eqlhYx1QVQqbYQh3upDEaAnhRceMyKtGFVN+oPB8q0WbsOxXL+I1WbsEVZ6U4pXxvDLVzoP07UcTAbkgFolLaG1yPaV6hiBSdxQAFBzlmow3KOQUrMRqzhi1xeFYY7yPEkwZvNkpojc6gAtfQW8OaxWqAJ56aeaUEjDjWaHHOnpkfBKOtNOte0aV9RLLI0kFPTqDNKswXy180D9GBcgm5AtxpSVjGJ6PM7P1pOpUGmvqDn7J2OZXqsI6dUFdLS4nUTLBDSMFkeiRka1XMhMkkIb9IVGpY2+zfhhboUkguESBj59VVUrCo2YuoGI4/ln+YZX3mowGqpA0kkg3LCUXy5kZfbUKLBB+jTQe3iptkJVJ48/Crk6seija9G8U6t58psK6MZTx2OGDqb8xiOMS1NEi0pSmk7fMoga8jK25TYNawvcni0I2geVWAjHpq+TKPTvBMoZDw/IkFJTtRUUKxtGIh5LOPekdI3vYM92+BPFiUACDTlKwxrpbx7ePbj9arGY9hANh+zmq3WUJu0XXt+tubr1ZPlpGO8An6uar1ZVgZBuYbQPboPo156vVFmrcOp1IqKiGMA296ZF++55aDWpFNFVnXJtGN1Ti9HGe/wDvQh/gTywQTwqmsDjSeqerPTSn+1jNO/8AxDc38F5buldFU71PTSen65dNoH9ypmm/4hTtY/8AIVuW7lVV79IpqqPUFktTamp6uXvb3EX+J0vxz8uab78U1SeorClBFPhMxB/xzKP4A6ct+X66r+Y6qTGO9dKzGcOmw6nw6ODzRbeZCxXW+g0HL/lh01U3B6KBepr6mum86skMjn29h8AOwHFyUhGApCpRXtrpH45TdZw+vPV6sytzderKD7Oer1Zgbjnq1WVT4c3Wqy89VqyqdOeNarMp8ObrRrKOeFWrIp8OeqhrIDzwq1dg25avVkB8RytVrnfm63Nd35ut13utzVargZ1HPV6KwPVaezmprcUhc5dR8pZCpxPmesWB2F0gUF55P+IQr7xv7TYfHlCqNtWAmis5p6+51zUTR5PjOCUb3HnNteqYfBtUi0/wgn48RKe6KUJRQV4fl6FauStqS008pu8jsXdvizNct9Z4WKVNLUpoR8Jw8JH7gvxsU5QiYRRLpu1P625eqUMuW6AyFbqBcD+jjwE00aJN66qbyM+Zc/dD4TLfX2VJHFjeFXRVZPViCRummMVIAKpKVJNrqfNuPv5sHxUtI8NC7lIWyhGwtqKb+C6c3VTSiaMPX1IBtepiv/0SH9HNV4U+4eGd5IgPtMLa6H3Tc+3lauKjZeeL+RySAAHaxB+huVNXFFD6lJ52aq/aTrKTfxuVBsP2cY40ZJ2UiJofKp0gqW3XBt9PsP088KuRWCTDvNq6aoVdo0W9viLX56cK3pxpP58nWdNwsGM9PY27WnQfeOKbekV0ZpIVcZbqPiySG296nW3+q3h4cMuFEv8AEaecODjDaczjVQP7ONGnhsqXQRWw9pLD3ZZf4jX7vZzdbFcVVSGXv7wt9/jzdUNNnlFaNGGqmaUd/YPDjlMRU6iOxa4lbk0Hf2fpVIIHt56vUoeraKMoRMBYmaE2P0DUc2jbVF7KZ5aeNaVZVc7g4AW3dbA33X1ufDjVLIqfhNY0dZEg13kLa3Y68aVsp5G2uWZDteFFOuw/8rfxHLs02/wpNRrOSQzG/wAOLaQ01S1EkQkpYySBbt4X5eqVLhw2VFuxJ03br/DvyhNXCayUdOfltviSTf8AZzRNXArjIrW2MAxFu/8AC/K1aokiOpC/kD93N16upSWUr3tp2056q1GkoVmhWO97gk38L8cBpsig3r8PaiqmV10ZdPYRuF+LEmaK3E6aR+HU7ebUPayiRtovqdfAePHSaSCn6KKb91QoOnvH9g5SnhWdaRn/AMqWa2lhoPy5WrxU+lw6Q+7DH21Nhc/lzVWinmiwOqrn2EpChBO+VwFFvov93KTW4rE/9XKSZ4aiqeXZaxjUhW9oGl9Pbz1bwqcMdy1Qw2pbXIDAqpBB/wAJJHG4JpyQKaMSzNhNSLOPeB+1Y82E14rFMa5hoI422PrY9xc/Rc+HPFM14Liob4/RyKFYlCNbjtf2W9nNaKt3lNn8xpomDIb31YEfG4t9HLxVNVdLWULJdnKi5NiD38LfDnorWoV1BW00MgdJkHtBB/hzcVoKipiYjE/vPKg9g8bc1FW1U4nE/wBEu2dCJAVYFiO/t5rTV9dOVFie2MxQVCR7bBbtpftypFWC6lTVjyPtqHhdQPBu1/G49vKxTmqmGvMsyHZtZVUm4P668dFMKM0GuIofPAHa3jxcKKzWCSCSG3nKULAMLjuPAj4cvVK8vvGwUnnq9TpDh1dUG0UW0e3t+Z5Wa3FPtFlStqnBO5/goJ/M6crNWilrR9PKvZd4lW/i5ufu5qZr2AoMkDR4gFYn3Xt9xtzxrw20rY1Xabe3txilYpzpKZ5WZYl3m17H9vw9vPTXiKR+OLFFO0ErNNKpIO1hs09nw4oFIlUtcEyJjQpf5zUpFDTqm9ldju2jUlV8TbiZTo2UrSwoieFDlkjpXRYphyVGIPUVKVBWRaWlUm3fYWlPjb2du3CN+97swOHE0Irew7wSZx4Ch2wrpzBlhWjgpaPB4msztVP5km4aX2i+vs4QLuy50nyoSt2SWuAHnT+lJlIqzV89Vi7L4KRDFb+J4gK1nZh76XhtA24+6oT56wXLtMRRU8NGp7NFCZpCR7W115cWy3en1ppV02yOA8saMP6YsYz51DzDI2V4sTFGJR5tQzMke+MXWNwpAAckW4nuWRbjxRNMt3H5k+GY66PB6l8/VGRPTHV45ioxJMWqI3oVjSradVqHHlxsDqEAAY3090W4XWjXeuAcNvpWn3O6STx+dUdZdrc15jxTBsImnlmlrzExeS7PcSkFbt4WHJGUlLaSQIoGpWpxQBJNXo+n/Ic1TSJW4tRRU8KkyxmTBhOX26JCHiYNtk7gnx0Op5F7isf1ofGiMfiKVtHlL+XUGAQUEdU88pkejgaNyI1sCYHFluTZjbuLeHBnlA1TNBHMjERVa2bc+Y5h+MBE8jd5EEh3U8bG7RgkkkX78GiUAigqpcGnKvzDUS47LA8sA96Fh+ijvcqrEEMvx8DxuMKdmmqtzfiUedWwzyqcr86IffgRj/lANCRfTjgThTerGlLgmZKqfOCU0uH0rhalgT5C3vuI3X9vjxojCnAcawZNzbUYlmeLDKigomPmTWcQWcEKxFiD8OeUmBWkmTWPJOeqnE8cfDsSw6hZWgqCSkTKw2RMw7NaxtY/DnlIgV5KpMVJwHHMtTYTXyU+A0Ec8VJVEMvm67QCVZS1rEac8Qa8Kb8EzplzGcsYxRUWVsOwyZMOffU07zlpNrIDuV3Ki597Tx5dSYIxqiTM0oMjZuyXhmVcSXGssQV0cEFKJ9lXPE1RZwquzKTtKsQ2g17cbWkztpxJwpwwjNOQsUypibQ5XWBopKMBBXzFZHLvaS7dggH2exvxspIO2rggil9hmPZSgyPJVzYQkYlxOOJ448Q3EFqZrO77SEFtLcTkGaeBwpmzfWdOafLdFWYhglRaWqlW8OIGykxoSb7NdLDjjeonA02uIr1Rh3T2qyNgteuGVziL51kjSrXeqrUKJSzlPe7gj2duelQUa1AIFKPMGd8k5SydhuB0tJXGjxKi1AnhZ1VKl7rdk03nuR4W42lsrJNOFYSIrjnPCsk4pQ4Tjdc1ekcmDUoslTTBwhL2uri5N76jTlUEjDrqygDj1U45uyLkrGcRwxJFxalp6nCaGIVapAIdhi90SSNpvsLG3NJWR0basUA111P6e9OH6jTwVFfiySRJR3kFJE0ZVaeMhlJa5sLbvjzaHFaeFeW2JqXm+HofJ1XrqfMWI40+IjEImBEKCFX3Rhdqhr7b25pOrThFeVp1YzXVQ3T/AP2hZa5cYqWq6THIg0TUNozJ8xYLff8AZJ8fr5vHRs4VrDV61MydkjJ9P1tw7FYsyMsk+KVDQwS4dIqsxaRdm/cbqpPccopR0RFWSkattRuneCdPv69pJhWZYaqqemxOIK9DURkn5aVGt+6LdwLa25pZMbKsmJ20lummUcNw7FcWny7mOlQy4TWL5fkVK2VIQWl3Mv7oBJHc9uXcVIEjjVUCCcay5Gy/g38qzDTUuN0NbHNhUn6SVZY9oM0epUr2v4d+aWThhxqyBtpyybQ4DlzC8fhmxehijkpIIqiSGR3aFXl2+YEdQNb2HG1kqIq6QEzWTLuE0snSjF6Khq6AEVFBvdakbAAWChyQLXtf6b80o+Krp2VDwLLFdh2RK/ycRw5g+JQSX+YUxk+Qfhobj7uaUqTXkpgVDzBl2txDK8NTBPReQMTlfcKhQpvTruClvEHw9nNhUGtFMim2HIWNVORcGoGqKKNopq+16pLEO6sLN2Px9nNlwAmvBBIFHd6R4hjkOSIMvfzSp+TjJtSxVkvkbztSR1hVghLWsTbUDx5Ht8lJXJAmpKy8qDYAJo5mQ8Jwuqy9mf8AnEM0kj4UPKYrIV3hx+++gsvb7uBKQFDTG2hriUmeikb07xKuyl0izrhqv8oKqjqUkhmHlt70RUblbUNbsLa3B4KlDWtJ66CH2oV61UD1lpMdGJ4fNg8TMnytOGKjxvqWsdTbkhMEQZqOLgGRHRQfTYHjtR1OerWGf5YVatus20jcv5Di7UAmi/SSqnWjoMyUWfIgXnaEVzXG2S23efboRb6uUJBFXgg04YVHjGF5sJeadohKWAYsQRIraEewW5okEVcAg0G+EYzmnFMy1CVsk5jNPVlVNwBtQ2C6aa8VEACkgJJqFh82YoBUebJUg+Q5uNfEduWwNVE0/ZUxfG5vmaetkkaMxgAyL47tSBbw78qsCroJqTmLEq2hwdpYpm3skIJsDchmFxp4j280gSa2swKx4bjuI4j0xxRcQdpBT1dOF90C25T7B8OOEQqmwqU0HVLPJKWJ1sfu9vHzTQrnh6q8xUm2tr8oacTRjuh2R8Oz91QwbK2KMY6arm8sta5NhuCBe+57WF9NeEl06WUFQo3t2w6oA1dv1G6P5R6T596c5zwaFZKXEaedBBIyFmnSQIkbxRXWnG0EAE7nPfkapdLiVA0NSgJIijs9bOg+DZprcldTc0mlapiVJKKj9+OkjViXkkn/AHja1ynZvbrwtQ6UggcavAPpRRfxV8Vp6fo/hyU6RYhLiNWsM7TRqjxeVGsitRpHotOynaAo93S9zfgmysSuia8wTWuJidDTNUk0aMiG1gxufjr9PJKBoHkUwSUpjPieXmqVjCNfm61WQRk81W6yiI+PPV6ufkoe/PV6uawhToOardOlKGV7gcrW6WGHwB3Vrflxs1eKtA9CfW/qT0I6i4dj3TecJJU1FPTzU8kQkjnSWRYzGyn3rm+hU3+nhU4rQZG2lIEiDW5Z019R/XOnxeiwf+r2E1ySwzPNUxmeneGaH7VNNFMSVa/73YixHfitDyjwpApAo4PUD1D9XcpZRrMUyVgsNbiUdFPPSxbQYnmhi8xYJTvVl80+6rDQHvxeVkCkeiapq9SX4pHr5wv095nzJl6KPJk1fU0FFhGIxYenmwRzo4rA5dnCzXH6BxqBdiL8JzdqB6ueNLkMBVaheNdJupGc8fqcSxiZq2oq5GmmrJ5WZ5ZJCWd3ZveLMxJJ5rv0po2TbqXShw70tVUSiXGq5Vv+6gv+fGDd9FLk2J40pYvTzlWiXfWSvLYXsB4ca/NE0qFikbayN0mybTK3kUha32WcHm+/UasLVI4UnsWy1guCxb6eKNSFbcABcW8OOpWVVotJRsFIfCsK+bcVtVGUjRnKL23X7EXGtv4cUlUU2hE4ml3R0FUYlkKX94gC2lj+8RxITRqkUp48CErHz3Fx9o9ifEajUfRxPqpRpqd/JIw9qO423AYa9z7e9hyuqr6ax/yiOIlayRnKk6WC2H9H089NaivbKGP3aWEqxIUW73+r9fbzVersU9bteOR9se3/ABaXHNVaoRpY0RRGwZiNttRr9euvPV6okUVRHCxiTaB7uh8T2Yn2fDnqtSexLGaSigkGJYrR03l91aRd1vHT2n2cdSgq2A0wp1KdpA9aQNR1N6R4ZOTU4jLVyL4wRm/1XFtfbxYLZw8KLjfsp4z5UJmVMZwPPOCpiWEUrLS+aY0aYDd7t/eso0A+nha6ksmDto5t3E3CdSdlP/8ALKeNpIZIke6NZyvht8PjfibXNLNEVXHWwOmbswRBbf5M2PwI8eDAHwioxWIWqjCZB6cZGzlij4p0pzJLR43Sy04/lWKUy+fOzEbmpJot0bKp77wpAI4Hn7hbQhxMjHEcPOjBttKjKTj0Gr8swVOL43V5h62tgUC4pl3BKXDEnWLy0ra9YFZ5yuoSw/Rjx09p5FDrqXSlE4E4+VSGwO6STGIGFEi9KnTHKXS3J+Y/Wn6hUmw/B4542p8Id7vVVrFmpo2sf0kkhYsQ3+TAJ4eX1wbhQt2cTxPQONF9mgNAvOYdVDl+HT166pdXOpebK/OT0slPXSJN8yE8qGGU/wC89IGts2pFbTQrYam/C7NrRu3QnTtHM0tsblb5Vq2c4UPGeenuCZ1xjNnSSOSlw7E8bpknw+o8ogzQWMZVVsNzRSjZNbUAg6cImFlvS5tg4jn3Ueu+MFHSKq59H2UM94P6vMuZJxelqvm8FqaqOseO7GGKO+j+CIG7sdQD25ImYvI/LlUiCMOugFbpKHQDwq53/OXBgfqyxzppmhUfCJcBpqjyRc+aGYLYA2Eaga373tyIk22u2CxtCjUkKeKXdPAiisevjoFj2Yujj5ow6H+Y1eHP8xTzwLZqnDnO6NUCj3mj3AsPA34JMivgw9pVgD08DRRmzHftGNorXwxKlr6OcwYhHJFIv7sqsrD/AIFrHmQqFBYkY1B6gRtpsdjxRTNYbnx5aqV34a83Wq7A5utVzC35qt1kAA5qvVyHN1uvX5utTXgeer1ZV7cpW65X5qvV1e3N16uV+ar01zLE89W6zlvdtzVbrje405uvV2G0I56tVgY66c9Xq6vz1brom/PVWsLX5evVxvz1ar1+br01zvfmqtXe2/NVqutvN16uNteer1dW5qvV0BzVbrINObq1ZjawPt5Wt1kVrC3K1YV3u93UDX289Vq7gXc30eznq3S0www0AEkhs9r6m/fTw5qvVJxCrpqjad9wq6KPbf29781WxSkydmrF8p/zOqwKsmpXqKVogIZWj3puG9ZCupW3hxs05E0h8zPV4hXPW1U7y/5PVySCAoAAvpYdrDQeHPTNWAirQulWPQ5I9K1NmPDdlNUJTuxlWMbjukK7t1tXtot+EbqpVjRggYUbqjmnzp6Cs+Zvq1aSepy7O5ZlI0WRdTfxsNfDl2T4qROjGtbWtSZZdwA1sSD3PBIDSaKR88O2r0sp8bn67cvNVipZQFlCLc6/DT+jnq3FYZkGxQe2t/p7dubqprukiAfSw0H1/DnqrRgsoqRl2nLe7Zmtpcn3jr+zh019oovc20JlVGzyxgeKjW/w0+rlqbpvUeUpduwuCoPh2PflDVxWCnhlYmSQ7tvYHtb+P08YNPCpPyaSxjd2UjcG+Jvr9/Gqdim2FVjrGjgO5GDXF+x+B5utVGrrtKZUHaNixJ7n4Hwty1VpNpBJLPqbfvN9Wv8AZzRrwp+EDJRSqgFvdHve3x7duJyaUAVBhRUdQ4IUNoth+3lDVhTJjwHzK2OoGg8Pu55NVNCNlSjmXC402g7hqb+0aacGjH2iga/9xpb0sLU9Yscjgxnx7A6e0eNuLxRcaEfLas1YYgp8tVQnxtr+unFre2kLlC9QhpyiJuddQNunx0uARprw1FFRoRsDhkjQF1sN1gSdSOKhSJQoSKacvLZTYnQWGhHx54Vo0qMLiqS/nrIBuBCWOunjbi1FI1UpKWojtHG0ykswUtbUW7ke39bcVA0mNCNhtLSMFljdim4GQvoRa4sPidNeLE0gVQn4XHAVaqKb0ACgAhfDQi/s8TxRSOlLS10kBWHUv+4QvbTvceI/Pjops1jfFwVl2UsrkMCCSBdu1/aSOWmqRSqwzz6mhkr6KHy5JLXJIJOthp7R7ePCmSKfKGoqo5POkQFtUI3m7sBodNOOTTcU+0bCGJI41CswJvGNwVvifE81NepJ4zJXpTCSie7l1ZgwsTqC1vp42okU6gA7aROPYvKS9TNOICV12WsB3Nj8R34lUulqG5oC1mnq5654Iw1KoAUkgWLHufbr2twlJmhABEUnMV2qny0jBigMYZe4JtpcfHvxKqliKQGIxNHuZ7jb3Fux+HCtdGSKSM0sh97vpxAaWCo53kanjJp0VwIsNfHjRpwViY390cpV6xOC1gfHlKsK6Cqo78pV6wkj7PjylXqJPHu7cbNOCoEkMm2+hv8ArbjZpwUySEb7duNGnRUBhGzbiDa/bt+t+JzT4rNHC8zjylt2uO+t+MGnxU1ap4omhksCrbRYD778bpwVGCpJJvSRTuDWDdh8D4/dzVbimuqljCO9MFshGhtf6/C58OXrUU64e7zBWNwbC2lwL6214+mmDS8goKKncGlbe7WJJNgD22lRpfi1NI1Up43ewjGrvp9X7OLhSM1NplmpKq9QNtrk34+KZNO9JWVE1ZDazDeCupI+F/ZxYg40lUKFXAsUoxO0mJELIjguosO+gt43P5cNEmi5QpU0JgR6qonYbiVtY2Hc2U27/Hi5OFIF41xlxWoeVUsrw+ZZt4IB+i3gp7kd+KNVMaa6fM5ianwqDywJGIYISCxvqBftxQHIpgt0ocUekxBWrKPzVb7CKlhd7297dobd+KpmkoEUnsNNQtb8rOWYwlw8gtc7j7zAj7RQeHNitGl7K2X6iMGlgklaKwYk7bL7WH52HH6TGaU8WMUQkFPBSxyKkf6Ng9vjcWH9vHaYipdFjdfimHNJUReW0TEMGBLg9122NrHmpmtERUamnrqxBQUSTT1BcEbtx2KoudpHgfHlKvFKylikpIhJjMoRGBazSIgFuxBY/lzeyq7aQuP56yFQh6rFsdw6njjuWE1bGBftoA1/qtxhagNpHtpShCjsB9lAZjvqi9NOAIyV2caJZP3Upg0lgBaxK6X9nChd40jaoUaos3V7EmgJzN6+vTLBGVpa6ur5YrMjx0hsTa2haw4WLzNgfxe6jVGWPHh76BzFvxLOnUEDjA8v108pOhkeONfgR3IPCxWcNxgDRinKXOJFBJjP4mmbZxImF5ZpI1kBt59RI5DHxJUAk/lwtVnJ4JHtowTlCRtVQN47+IF1vxaIU1D/AC6gUkn9FTbm+IJkPbiJWauK2AClqcsbScZNBVifqw9Q2NsxXMtTHvtcU8aLoNABtUkAcQKv3TxpcLJscKCjGs99W81G+M4pilaNSBJPMRc9yNQOIFXCl7VH20tSwlOwe6mCDJed8YYFqSZt/jI5Nz9LHiQugbTSoNngKdafpDm+WTY8cMJN/tOCfZ2F+Nd8kU53SjTnH0cxQp/pdfEtzqFDGw8T9XK9+Oirdz1074b0awyZmWevYka2VAPz9nKG4PRVwyKnx9K8r0yv5xllZTY+/YfG9u3Kd+qrd0KeIch5ZhLFaJbKpuzudLdzyneqPGrd2Oil9guCZdoVjkSjhBS+gQWII7NfjZWTxq4SBRnct01RV5VpZ6RQsYUW9gtcXt7fo4aoMgUXLGJrjAcXpas+YzBGGyPafYNTp2v8e3L1Su5YipEVUPNO7TUmx+vla3SgpIXiIkRBeT3ihYEC3cknsRz1bqZTx/Mkt5/t227A+w81W6hvHFK4+fZphpZhpa3ft4c1Xq//1rN1PjyPaGtZFN+Wr1ZlPN1WpCnlq1WdL8tVKzKTy9arOp5uq1nU35etVIB9nN1Wsw5aq1IBv25utVnVvHlqrWdT48tVazqbjm9lerMre3lqrWdW8ObrVZlax5bbVazA+PN1qsoN+bquysytfvzdeNZQxHN1WsoN9RzeyvVkDe3lqrFZQ1uer1ZQb83Wq5Akc3Vayhgebr1cweemvVzDc3VYrlfm5rVcwxHN16uYa/PV6sqHXlqqazc9NbrmG5uqxWRePCqGpcZ45TZpwiv49uXpqpyKe3N1WpShvDm61UuD3Tt5utU6xE2vy1aqdHfS/N1U1JX/AFdL83Vaki/jzdarMp0Fzz1eqYliPbbnq1WVSCbW56vVzDHw56vVz19nbm61XEm5seer1cGsOer1YHOmnPV6obn+7la3TdLcm9u/NVaoMns56rVCfTXtzVbpumJtfnq3TNUXDAAWBB5qt01z3PbmqtTZKSBe3flKtTdIbm3KmrV3SELUIx/xKPz40atWpJ658VhHqrz0GYo383qNBp2CjT6eFi0yaO2jhRTExyojsYKpl+iQ/wBPE+gUr1Gp0WcMfp/sV0nhoWv+v7OU7pJ4VbWemnGHqPmuE2etuDb7Sqe3Gywnoq/emnOLq/mqGwZ4JLf4owP4eHs43+XTV++NOMXW3HIk2TUtNIBrezDT6jyhthV++NOkPXdwqiqw1AdB7sh/Llfy3XVu+6qcYeumAEWqsNlU/wCpIp+76eVNuemrd8KdY+teQpAPmIqmK5tbYG18B7p5TuFCrd6mnmDq503mO2SreO413wtoD8R7OV7pfRW+8TTzB1A6bVZ/R4rANR9vctvpuPv5UtqHCra09NPMOLZOrLeRilG+4/8AF6i49upHfjelQ4Grgjpp7goqSrJFJPTynv7kqXt9R5Q4VYY1Njy60iklAP8AiJB1PK6q3FSDleujXfDbwtdTb6ye3Paq9prEMAqgD51Mrj2iw+4HueW11rTUKXLNAzLvpWjbwO3/AJmHLa6rppX5fxnPuVJVlypjNfR7eyxVT2+tHuOVMKqwkUPWXvVX17wAIlc0GLxrp/pEYDn6WS3fictg07qoasB9cuDJIsGe8tVNGToZqNhKl/btOv08aLR4VsKFD5l71H9CsyIjQY2tEz9kq4miP3kEHiUpPRTuFC3hWKZbx+ITZfxGlrV8DDOj3+oG/GJq0U5TYdLGPeQi3a45Wt1Hama4HKVuuYiJuOUq1Zo0I1A+jTla9TlBE1x7BytbpxCqiFn0UePh9HPVqnOkXzE90X+jlDXq5z0reXcjXla3TY9O3hzVbp6w2AgDjwps0uaKJtunHDTdOIiF725Wt108Ph489WqhyxEgm3KGt0l62Bt1uJzToqThtL+kHNiqk091FMyve3PGqA1CaGxsOUpyopjbUDlavTVWwgxm/NV6kVJGPMNvDlq3T7SqfL7dteWrVY6iM81W6apVNrgn4c9XqYasEm9vu5cVqm9/YOWrVR9deWr1Ym9vN1qo7aa83XqwOfDlq9Ucn28tVaxOSebrVchqOer1cG8ebr1YyTflqrXG5PLVquiR489Xq7BvzdarICe/LVqs8dzywqlOsAsB8OGCBTRp3jcKOGSTTRp1ow8zBV4pTjSZWFCpl3Bt9mcd+GKUxRK4qaF7DqaKFRp8OKAKS0qoGS1+OU3UsNGRzdaqPU0yOtiOarVBrmLCVcMUGvKmvDCgVxCAxOyMLEcRqo1QZpC4iu0n48Qro2SaS1RrwpWKUimKYC5vxBTlNswFjbmq3TdKDrbm63UBtDz1bqK3jbm69UdjYX5utVgaxPs5atVHfvy1aqPoDry9VqNIQT/Dlq1UZ+3LVSob2145WqjkXPjy1VrGykkbfuvy9VpQ4AP0co7XI+rihNUNKM2I18eKBTdRmAViR+t+XqtYSljuv9fs5cVWsTKDddP18eOCq1heO/Yae0ctVahtGCTb77cvWqjPGF7eHN1qu9l/C9/6ObrVeSOw1+o81Xq5NGDqTb2/s56vV0YwV2tbT4c9Xq6EIvdvDw56q1yFOdw0+nTlorVZ/lSSLrr9P8eeitV2lEe/t56K9NZP5eG1t9/NxWprKMPUjUaezm4qk1kXC0Ita3w/X2ctpqs1JjweN7Ar9XN6a1qqcuBi9gO369ue01rVU6PL8brYIL9hy2ita6kRZYhfVkBP5Hm+7quus39ToHJJiFgfZf6+W7uta6yDIlIwA8sd/Z48voquuuP+biiLbjHb2W/o5bRWtdQcX6L5dzLhz4Nj9HHW0ktt8M6BkJHbT2jwI154tzWtdFD9WnTbph056X0eE5phxSny9iU8VJUfIQzzpFFGWkT3xuaKRXsUuSGFx24R3bfdgUuZXqkEUTnob0OzZ1TyzjGC5Jp5MxYZQYVX1VfI8kMc5w+CztOqyurM0BKnaLt3sOAu5eDRG2do9Ns0NLNAKYnDZj7hRD+rWP0PR7G4+jmFSVNPimI/L1OLTn/I7HI8qmVOzpsFyx8e/BHao/MDvDs4fjSG4V3J0D1/Cgnzth2HZfr6PL6hZKWANZ4lVBKzkt5hY3BsDt1sVA04fRRPNO+TsxdF6HJcmZMexsHGKGengfCIIWjmmEszB3hllBiaCnhW7SXBLuq7SATw2bt0KaUtSgFCAE8TPHyHGkhfUlxKQmQZk8B1eZo1uJeov0b5Vo8HzX0vytiFbiWH1lPXPRYrVxzQs8M0dqSsjijS9PPtZmWN77W+0DpwLrtVKEFUg7Rs99CFNyBsTBGw7aQPqO6n9NPUn1AxDP8Ak2iwPJyR0wesw2hmqPKqaqaoLzzU0VQCY0/ShfLQ2VYibeJWNNBlISkEeZmkrrhdMqifKPbT30OSu6qZZr/TRmCSKSc0y4nlrE5Jo5WpDI5jMY2klqeUg3jazKbG3Cu6H5ch0f5w6f1pfb/tx3Z9D0Vaf0B9SPTb0s4vlfp7JlGhxyDKNRiOG4zNUVLK+L0NZTJHVULU7gxxmOQvJBUAXDEBtAbpLISpTjknXBTBjSdmPAjoEAg8TSi6MDQjDSI8+Pnj7KMZN6mYsRwSOaanqJcNSOSKHzWE+yiRmFPTzTD3ZTDBtRmsAbXtyRE3GpIkzAqNV28KMADyonnV/qD0Y675GjyzjWNYvHQ4ZMaqgrMv1bx1AKrtaAmP7fljTa+hWx7jiNy4SRt9laS2eilr0TzV0TyRh8mI5Ipo6SsxaKD5yruyyYgIAVjqZwbAz2/yh2glu9xY8caWmMK8pBNDW/WbK/zEdP8AzCnSaW5SNpkV2H+qjG5H0DirWKZ0xWf/ADi0U32Zgb/Hxt4ctIrek1ifPVLJezqQfo56a9pqK2b6Bzq3w56a9FN82Y8Ok/w/HXnpr0U2S41h592+h7a681W4pumxKhHuow9lv4c9Xqapaqke3lsNe3N1umuaSAkqhtbTv+Q5WvVBmWGxGn3/ALOerdM8lPATYa27H+nmq9TdPEljtN/E+P083W6ZqinjJ7j7r89XqbnVY7rE1h8CR+3nq9XkxjGKSxo6yeK2l1lcW/O3NaR0VbURU6Hqfn+gsKXFpiF/4sIfw7e8LkcaLKTwpwPKHGnek9QvUSiYNM1NUbb/AG4QPvKEa8Tqtknqp9NyoUqMI9RWI4dSzhsDgMUe2RhHK4J3tYsSb9z/AG8Qm2AGBNKvzZ6KdMneodcp4f8AynMlEJZSzyK1DtijVXbd5ZQnuoPtueF7NuSMDxq/5oDaKYc7VXpO6y41S4tnrLjS18IZfPeEo7xke/HI8Ljff2NfTQceWwtAmnhdJNP+VsG9EGXaRMPy/gODUqq24Gow27Bj475VZj7O/KllfQadD6emhW6fQ9FcvYnVy5JosLwmnqZIfLqYBDElQzLd44iAGBT94HS/CcnxEHhT4cB40uck0lBgNLV0uK4nS1Ek1VUzpPup4rh3v5ZKEb3TsSRc+J4wyInjjT4IFLVJsKmJWKrp2NwBaeM3Ps+1xfBq0ikxlPE6bGpMVajDCCCtljSZ50aOYhR5jQC9wiN7pHtvxM2ZJ869qBpUfy+Vm921/gQf4HiutVh/lcr6qpNj7Pz5ut1wbCqlRt8pvH9083WqwPhdRcKI2JtpcH8hz1brB/LZFUgoQfiDz1erGaF/Fe/t8ear1YZKNlF7XI1tzVergaI7fZ/Ec9Xqx/Kbhr9Onj/TzVbrl8mxNiO2t+er1dijsb2vbnq9XNKAnW/589Xq5ilI7C/08tWq5mkJFx+vt5atVGen1sR2/W3PVquPyu5tpHt5uvV5Kc2sPp5qt1Fq8F+bmgnOxvIZnUSJuG4iwYexh4cZUJq4MUFtZ07zK+N1+Yen9TFRTwzhpmLO0U0r23wyQFipW3iu2za3vwo0So6TT5rnmPKOHdQayqyOlfSSY9shmmibEREscAJkKS3ssEUhUjcdewOvdO+jvQQDjToolOU/S5n3qJmilfqDRthWEU9XK8S0ssf+lxFSdwMobcdBaQi5FhbXhexbKBxpCGyo+LhRtck9BsCpMVwzBs5Yi+aqzBKh6nDTXYpFF5QYgp5lDS23tT2sjWuB3PDMNgbaV6ZiaJ/6nc7VcWeocx54xV6qPK0lTFBEZNoklmNnWGO2myP3dxJPiSDxi2SXJPT7gKN3yEADo+NV3UOToM+y4/1pz1iUuWMm1E8omxCctLUV8pN/5dhkTndVTW0LE7EA3OfDgiK+7hCRKujo6z0UShvXK1YD49QpSn1m9NszYavTHPeE4pLl2thlpjBF5DzxbQopao1LDfLJGAN8YspFwPDhN/K1tnWkidv4iKVJvEq8Chh76DHOWUG6BVmB5lwrL4k87ZiWAZuoAHWuhvaQWdjErR6h0sHU3BGvHUt/mpSpWBwUg8PnRe4z3RnaDsPTTPXYV6js75RX1B5ZIxaiqccmwtMSE9PDU/NLTipNJJh7MJYo0gIbzlUwn7O7dccUhhm2TpIgDhSUhQEiuORaepzji8NDmXDqfDq+lqpKSrqMOqSrzB03baeGG9xGPed10GpY2HEDyQyJSSQRIBGzzmk6NtGo6fY/l3A6yu6ZUUHyL0NK3yUtdvC1iuu2VQzCzRVCk+64KONQL24XltS06527Y4fuo2SZEUe30x4XVdReoWM4ZX5nlfCsOwiiWPBopiIaBA4SON45P0bRqwukqWY6o9tOPJa7wQrr9eeitjwmldQdAcJwuvpOp2ecaX+b4JPUPWT4mhjoS122KrKbwlkt5T7WUHuDrxOi3DRkYCvKHGjt4JieGZowCkzHgs8dTR1sSyQzQuskbqexV1AVh4XGns4LUnUJpmuUkLDQXI/W/LVuo5jN9e/NV6sDR6XHs056t1EaAE2P081Xqx+Rr2Guv381XqzJGSNNR4/r8eer1SPLBXX+/wCnm61WUxkLc6c3Wq4FLWbXTm61XnjAYFfq5avVyjiubHuNB7Pjz1aqQsJPbxt256vVyeG/vd7fl9HPV6uxDZAq/r+0c1W6ziNbW7jnq9XLYdxP6+zla3WZYwbEd/17nmq3UuKHcRYc1XqLj6num2G9R+nVfkfMm7+WY9U0DK8bHzkrqfcsRjUgqBNGdjXtc278Lru5LCBAEgzPpspbbW4eWZOERHzrV69XtZm1uvmOVOa1MNbTSrRwwK+5IaOmjEVMsLjQr5Y7jS97cEljHdjTxx9TRRez3hnkUUKqqKmWQ1IJZgQbltQbafHTh3RPRwvSBmLGMz51n9PddRvjmGdSpqbDa2gALTK4JMFdDIxIjkpnIe/ioIOnCi7ASnvNhTj+nrRtaEqPd7QrD9fSh1p/SrkP0g47iGffWZUQVbYdVzRYHlegmvU4y8TlVqJLX8mhUgFyTc6rwvF2bwaWeO1XR+tLfywtDqd4bAOP6UMfp49e2JU3VfqH1ezjUYph2M5nyliOWcuQYUaT5KlgrXhino8RjqUbZha0ivrAFm8wIVYC/DJu1S0mMdh9T1+dFjz6njOG0eg6qtb9COQP6qdFsGxeZHQ4olXWRRyE7UilmAieNTqN8YAYk3tbgfiVk0acAKOvIpBsNPEW4pqldKTfaDblq1WYKygC/YdubrVI/G0/0s+Gg8fbz1epmVTc20Pjrz1eqQoP72v6+HPVqvBRqdCB8PyPN1qsiCxJ769+br1SQhI90dx9XNV6syxOw11v+t+er1cyrAm/jr4ffzVbrFsN7W7+Hs5qt1zCX1Oo/X8uarVd+VYknTS4+vnq3WVIiB9Hs9vt5qtVz8kdgCCP4c3W65iFgoCjXt7fv5qvVlSMA+738de1/jz1WrOsRU2t+vjytbqasd1LHQKCdO4sLmwHc8rW6KNS9Rc69YM/0dDlrBazC8Dw10ljlrcPKmqmWQhpCzgLFBEg1X7RJFteEBdW8sADCtJVJpZZ5z7nqXOtFkrp9LSQY/Tsz4rFJE1ZFTYfKto6wwxkSECTUAHcdARt4sUslUCnD0Ckjm3P/qGy/kqqzJFSUVRJhldTKkxw+qWvrKNGZahjSiIwwtICNqqxG25J3cekmqEEUmM49Z8vz9RcHgoKQ5dzZjY8yojTzsRGI0VOrCGKkjRTD5p1994iV22+PPKE4xW5ismds6eoHFeudK3TigirMn4LTxV9Nh1TWw0B8tIzAZ51YmWKQSliqNGQbXtqOXAmmSTNMHUvrD1+wWqrHzJmvKmG0UMlPUJSSV16mkO4fLSfLQBfnjK10Kh1OpZrCw4w5ITjTkx0VUBg+FZlzxnDHZc8s0NLK6vEad/l6aFZC0ho6ZGLeS81t8jXtt7XOvCVwhIGnnrpCkazjSZ60YbBX5PxDNWXMx4Z8lHAKqKnoJw3krCwWOJ30ZWZRsW/dhqNeatFQoJKT5mtqwxBpt6ZZ1xibLEeUsAwGmxHMGPRxS05Z0by4yoAV4gCBf3nZQ28g+9YDjt1bgq1qUQlPvpPM0bvqR05bKnS/KufsLpqGmqcZgiw5KbCkIkjZd+5y8RLSTtc+attoIUaa8DVpc/mHVtmYTjJ4/p0UZQFAGgZq8oCizG60cqYxhMEEEMiTqaZ1RhuqIY0X7LhQt2a/vXA014JmXxsOBJ86bBCVRVgvpZ6lxdMsuPhdHgdBjVHS7o3qJ5pfOljf36B9hvGsaxkqwAB3KRpwSso7yruL0ChZxDqvidf1Cw7qfHQwx4vhkJgiZ6uqkh2lSoLQblj0U2Glvbc8XCzGrUTRep6eFK2q9THVupDRxVNJTBxa8dEl1v4qXY6jw04t7hNV79VMy9duqywrTRYwyIg0CQxD6STtJJPc68v3Kab71RqG/WDqdOgjkx+sA+EgX8wo5fukjhVe8V003S5+znVqUqsYrHU+BqXt+R5bQBwqusnjUCTHcUqjeqrJ5L/AOKdz/FuWgVWTUbz45NZPePtJv8Ax5aq1nSWJfsqB9AHPV6KmLUfHnq9Ulan481XqzrPfx5ut1JSce3mq9UhJQe3PV6pKy89XqkrKOer1SA9+er1SEbm61UlD4c3XqzIbHm61WYG2vPV6s4N+erQrmp8OWrxrMD7Oer1Z1ue3NVoVkCt7Dy9erlcL3IFvaRylerE1XSIN0k0YHxdf6ea1AcRV4NR2xnCIj+kqoh/wd/4coXE9IregnhUZ80ZfTvVKbewMf2cb75HTW+7V0U2zZ7y3D/usjf8Rhb9vNd+nprfdGmefqXl9DZI6h/+hYH8W5Xv01bujTTU9VcOjTdFQTvfxMka/wBPKfmBVu6NAb1J61Z0DpheVokwuOVbtUXEk/s9wkbE+mxPK99q2Vbu420W6Chaeukra6R56iTV5ZWLuxv3Z2uT8OJiadApZ0FMzLHpoPHjBNPAUrqGkCOS43N+p4yaeFLrDaUkD/D8P2DngK8aETB6FLhbceApkmhny1SAstr2P668VJFJlGiFfiKRfJ5uyfKNC+GVQ/5Bqv7eKQINOtGRVaPU2ijboljNa4G2SaUg/wCsrL+v5cTA+P0o4j9nPXS4yrU2ylEveyQEkfQvccepg0/QVe6umAOrTwnv/wAd25qvUoKCU77poWk0PYXAI5U1cU1YNOkWX3jUhQxkPt7t4Ac0asKLd1CUDPFWsegLD3beLRjW/Epo0TsoPw6TVqOg3ASGK9tASvgfpHPcKvxpUCGJI6aLSyyAa/EHiSaWxQcdQsOEFNJOgFo5Kb85la33+PDS3M0S3aYFIerMg6n4k7DUtUEgDuSje3hpwoj/AIqeMMAbCYQvYAD7/A8aO2lA2U6UaA4Yqiw9+b+PNVsUzjcrFRqNL/V8eOU0a5MwkwKDW22oqR2toQNQfZy1N8K9hazT/wAzEI3eXhzFvgvmLc/Dm6rSw6x0oTIkEoFiZYLG3+qOaRtqqxhSPNjHAikHaFsAe/bvylLBUnD5itdHKCoG7X6/H6eNq2U6nbWTNUAWogaFj9jcdPb2sfjy7NNvjZTBBMhuw8NT9P0cW0gpnhrY4hIGWzMe/tuT25eqU6UGIyGh2vowJGvf6D8ONkU6DhUumqZXjMRUBrnw8OVq4rC6VjsU22+r7uardRZqeqLh9B4/dz1erlLTyeWxDWNu9uWqprjLCqBbsb2H3/28tVDTBj8cTUF7AlWS1vpF+PIpG7sqZinSPGcuYLS5mqwxirY4KhWABSOOodlj3W1LEqdOKSaLgK4wZOozVmKWofyltd/KN+1yNvh9fEqnIpchsrqe1dlDBEBgoJK59tw0xst7+KDS3LAzWinTSCxrHMSqKqqFMFhpjDGxjjWygg9tPz47TeyhayPjtTieEwUVLmKqppU0anTD4HRL9grG178TK20+KV0y5kikJlzFUAi32sKhP0DQ6cpV6SdbiuPLKDJjgO07134RFYn2kD283XqRVXiGIys4/msUgO43OGKCSdfZpy1N0wTz1aoQK6CS4t/vBb6jpy1apk8ydSD50BA8fkyB/DlqrUSSrLO296e4/wClY/0dubrVR3qBtKXptfDyW/o5atGmqR4g9z8v3/4rYc3Va5I63GlN/wAgtz1eqWGZV92OlO7voeer1PuGwK6GSSKhaw0DFhf4H2coacApx+WhC2WioGIB0WVrn6B481VopK4hWw1BjFNTpTr7ysqEkNbxu3HRTRNIbFIoxIvljUg3ub+OnFIpEqhEwXKkWZpVE0vlmGngtuFwb3GttbDiUr00tDeulXg+Q6eaplRgP0TFLRr3se4J1146FTSdY04UK+G9OqMbWFKD21c3/jz1NTS7osjxptVwB20UW5qtGlDDlCgRQ3k7m9pufr56q0QqXLmL1ON1ApKdiizye8RtWwc+J05srAFKQ2onClzTZT0DV9QqG491BuP39uIi70UZJY6aWcmV4sOweXFqJHDRhSZXPgdLBfj48YQ9KoNKHGNKZFAli7YXNVzWXyJFZkJGoPiDw4FBw0vkz3gYy9SYXLA/nCCop6mUkncX+xIo+AHbhZ3B1EzRx+ZToCYxiDS7yr1mzTDluny004jioovLhCfo/MUH3dzDxHiTxC7YpUoq6aMWsxUhIT0UoaDGMy5gw2prEZYnI/RG+/c/exLd7jlfyyUGtm8W4DwpG4nQ51ny+DOk8swrG97cwO0R6FdvgDwwSlKTgBRWta1DEmo5wTH2wGE1y1SuZ5NoTcTYgbmNtbcdkTTMGKFHKOL56y3hOEHBpsRenirnnmSPzV3bHXaWF+4F7E9uIHW0uTMbKWNLUiInbWwF1Qy/S5z6L5my2GYrV4GuIw/oWLwTmISAsR9kxqo3H2tbx5GDCu7cB64oeOjWk+VUEdPYcyZj6iZWjnlqWiCNJNMkL3Kwu7G6jXsLckt9QShRoDMgqWKvh6LYdR1NAtVXV8dJBJTM4WQ1lPKwIuCrJdY3BANux8eRi5tofVW5+IJF1Ay9nihxKsnaWjlpi1NURHzUmYtuZjIw3Fie9+3bg5yopUkgbZoIZjIUDVd+bc1Y1HmElbWCQC7xKRfYpvqvt4LUpEUGVEzStzLnfEqfNUlBQGAqskIctTR3H2b6keH8ONBOFOlWNNtd1IxyPqHPSiOllRa0JdqSK4AcC4a17geN+W0CKprM0rJ87VNDnSCmpaWhaF60Rsxpl33LEHW/f48a0yKdKoNLbKuYaFccgnjwzDYJR5+3bTjzC6qx33vpfUcZIp0UkMq5wwubGTHTYBhokemqx5qwkOGWAsRbdazePw44U4babBxppybn7DMQpa2jbL2GRvJR1bErHIpASMMQBvsQ9rHl1JjjTaVTWN865bxnJWLUWDZVw3Cp2oXV6qmaYyH30uNruV1+HLFJBGNaBkUosi1eVq/L2I4QmBUkjrDQo7+ZNeW8g+3dgAQ1u1teJ3CQafbE09Yh/VfJ+TMTxCfLtLM3zVHGYBUykA3chzZjax7e3jaSVnbV1AIFQ4c55RxvIZqJstRRwR4lFGYYquVFJNOzCQm172BHLFJCtvCqhUilTgNJ096gZAWXE6EYbFSVkxRZcUdAT5aKAjtGxYn/AA20AvfjKlKbOHwpwAODGsmasbyJ07wDAYKXD5q4SpXNE0GIh4wrsFdWLRgsW72Nrc2gKcJrSiGwKZscj6cYr06y9mTEKHEBHDBNCkUVUm7/AHoe1yUsSTe3NgqSoivEBSQaX2KdN8h5ryzg2N/L4mDDhMCJHJJTrsRXksGZgLuNe3w04yHCkkddOlAUBSh6gdLcAxDL2H45U1mOJhqUVHDCkbwPosW0uKcMXBHZmtbjaHYMYVdTcjjT31RzDlHD5osDx6rxB40oqZY9kcCtJD5KMd5Db7Hub9yNBzTYJxFOLIFBbnPLvTCs6wVlH/M8SfEIqiCRkWki8th+heykvutY/TxUlRCKSqAKqUWLZN6Sv6gagQ4zVQ16Yyt4/kSYTL8wCAz777R7SO3KBStGzhWykaqdsLy5kzAevOFYViOZKlcQWveSCmmomMfvSP8AZcMdqE3INteNlRUjZV9ICttS+nWTsJwbqFTmfNsE5ZMRRaeTDpFd1kglDbZBcAr3ubNppyi1SNlXSmDtpN9M6XIRrKqnw7MEFVK+GYkHtTVMdgaYhr7gQVUe97b8u5PRVUR00wdM8mYbJDj9NSY/RVH++aVT+jmTaPNitIbrra1jbXm3F7MONeQnbjwrFWZcpqrA8xYY1fQkigpz5odlIQVaOnmFl0FiQCLm515UKxFOETNNuBZfg/qDmKGhqaJknfC/eWpGxWR3FpPd0LX0NtTzylYj1ryRgaU2UsnRUmQcTp8TrKOJWrKQ7hKGAOyQFCLe6xNu47cZWuThTqU4U3/1Gq6/ITUlDNR/ocTaQN8wCgJgAYajuee1wfSt6JFcaXJOJvluhpGei8s1lYrO06BCZEQgL7CAL28OVK8asEVev6W/W1kbp10OpslZtyKmP5kpJpV/mUYo4Ilh8mGnp1VvLLl4vLJBtY3JJJvyHszsVuuEhUD1qXcuuUobAIxFGY6y+txPUX0oxjpRgOTYMuxy4dTr8wlWJGVKcIGKxrGgV5Cupv4ngdt7L8u4Fzx2UIVrC0kVUVn3Bq/qhmPGev8Ai8ognolLS0NLuEDLFHHAn22JuxA738eSzbvhmEAbajV9jvZXOzhVeXVLAcdxfFxHRKzIZWqN97bAwv5f0D7uCxlQAoHvpJNJXFssZjoc4S1kMVWyvURMpAJW11JPfikLBFIygg1nlo8wx57FRvqBEtazamTaQJD9VuekRW4M0jsOxLNyZqCKZ/JeWUMGD2/e7XGh4/AimgTNYMu45mSpr/kpUlVTFUWurXJKG1yR3HLKAFVBNew7EsxrTVUVdNMVSnlKl7mx07ad+WIFVBNNlNi+NNRVtRJMXb5e6qL3urqdQRpcaccgVSTSCix/MAoq1xLKbPEVBF7AsewI8OKtIpJqONLDAsWxXFen+NxYtIz+S9MyAqBa+7XQDTjagARTiSSDNIShlchr+3TTjpqqamUD3lJ+J/jxs06KHnpHm/EskZvoszYTTiqronC0oZrIszEKjt7QDwluUBxBBo3YXoUCK2QMudNMr4jjfTiuwlI/5zmPE0StDuzQK5QL5qRk7QYn3G9uREskynoodLE00eoXqfmTrV0Hz/m7pPPPPjnT7Gqup8tAFZ8MeVoJ/K2+6Fi8sEJ4C/t4/bo0OAL2GkalHSSOFFr9e2WJ+pHpb6d+omimaSKSjgjl2KFAepBa8mvusuzbpqeCLLld24UddF92NadQqjquigV23EfHXkiCggaZJIkP2ATf4cvVa6TDpmPurb6ebr1SVweVjYm1/wDCOamt1zkwOVFuFJ5qa3FYUwyoJsEPNzWop7o8uVs5ChDr8ONlUVcJmhGwbpTjdeFeOM2Pw4lU8BS1DCl0LGX+jmKpOkc6WU278RquBS78oau6/DS9JdVTZlquteaYYTR5apnqqValWMRmJ8unJsLedLKypAp1ZrkcSIcLysNgxJ+VIHk92POty7089A8M6eZNSnzGjV+N18YlrKqthiNSFkF1p3dNP0ZJBseChCNIxogUqaH3FOmmS8bpUpMRwylniUWKywqykAWFx4j4HjpSDTeoiqy/X50Nw/DPTlj2TMJwDDxlfFJ7vHRxCKSmlYXiqmNrXV+xBG3tax4HcwSW2yUDiKOLRQKxNaauZMBrcl4rPgNeD8xTOUY2tex0YfA9+BpK+8E1IaU6aTcNdISfN7/HjhFPVEm+Ynk3K3tt3/LlhVKbXw7cdssjWJFwOOzTUVExHLOAzSedUw+ZqtzewJH+IDngsiraAaRGaMM3ywJRQgwg2AUaA9mBA7DTTittXTTK09FOmFYVI8TrIQhFtbAkgG+ngLcoo0oQKdKelpY6vaEaRgDrpa1hYn6TxqafArjWVmDYbh/mYtVwUdwQC8gGt7n3Abkc2EknAVRS0oGJAoLsX6m9O6B2d8RjlZT2hRmJt2ubfcOL0261cKK13rSOPsoPMT6/ZXhjC0NJUzut9u4qi+0Xtc8XJsVHaRRWvNEDYCfdQc4n6iMcldxQUMMPh7xLa+3S3FqbAcTRarNlcAKDXE+sOf61zaqEI9kaAdvjrxcm0QnhRYvMHV8YoPsRzLmPEHL11dPJcnvKwHx0BtxYEJGwUgU8te0mk68Zk95vePe5Op5amdtRxGFY3IPb6uaNWqwX08TGLpTEwYq3zFQosL3u4B+7gDv/AO6VKWU/3EeZoXauknmqVgolYvI6RIo1Y7hYKo8Sx4T6gkSdgoQKMUVDM3px645d6k1lDiWXqmOfE4DLS7QGR/LI3KZAdiuvipN/p4vbzi2cbkLGG2o1UglwkcaOj0T6JVnSfO+D9Weqnlw11HPFUmjpoQH27N0e9j7jEG28Dv2vfgHvM5Q8C23JB40ZM+BQKquly9RT41htPHhbGPCp5XxIeZHtMdOVR3qakHRAGBNjrrbvyIF3IdJR0YevVUhIIeMDZVR3qwxvDPVD1PToxlikq8tZYwqrkrcHr545BT1zkBKypkjKgSPKR+iK6qNDyRLBQyZgvDxk7ROI6B+NBS9IX4EgwDh10InXXC8Z9M3p8wXJnQ9pKigrJITicrU6CrVZLyvJNtOjyOLfCy2FuJcpvjmzylPiCPt6ORTiXltN6UiOmjZZKzni/XzpbgOWupMYy91WwoRYhhMiNG07UyOkkVSDf3RVQjbOrD3mswGvN3AFqsrRig4Hon9OFCS2WblOlWChspy6Nth2VutWbep9NTyUdfiNNHhtekkqB5ZpmDCMxW94bluH0JI14Q3lypbaW5wmR5VddvDk8cKV/qcynU5W65SZjwbDVlVsBip8TrPOYzq0DCZY/KGrlgAN2g7XPE1ndSgoJ/iwHDHro3cbKlz1babvRV1STrV0ofppW1kcmIUNRXT4fEbCaCVjuajkVjceYLbfDTtz2a25aXIBggY8POmGVi4SUnbRIvU56Wcu9b4KrqDg2N0WAYxhSrSGgqJl8oytJtEFRKwV46l2uQLWtYcFGS52uw/ZKSVA8eP7qBl5locEjA+6qmOrXSmfpNjMeAVmJ02Izsu5zTEkKfr7i/Y8nuyvBeJ1AEedR/cMFgwaCLYeHdF1ctvPVqK5KvPV6stueitV1z1ar3NTXq9zwr1clHLVYVl7cpWq4k83W64Xvy1erKOUrVcr81W65ltLctW68DpYc1Xq8Dbm63WJjbnqrXSnw5qvV3z1ariw8ebrdYyObrWyuuar1cr8tW5rIDpylarlbnq3XFh25ut17bz1erhttzVbrkBrz1WrmWsO/blatXL3wLW1PNVase25sO2h+PNVupdPsRh5ncX8P489VqlS1LjaD4X05qtxXFZHeyDwsb35qrU6UNUp+ajXXy4yb+A7afWeNKp1NJzEq6VqkRSsRYi2vYAfx5uvVcj0GrcOxH09YHluspBWR1EDJUIx2qqFid5Ntde1tb8Dzn3GjNGyjw1eOO/o66lYO2HtSLHl+qSDy1LxtGNqhrj7P0Ec8wqFUjeTJmtYKtjTcN/s0ANzcjx4KhSOkXVQAVJfQAG1reP0cvNaipjQom0sO31n6uamvRWJkV7BR2JA5uvV6NLTW79rD4/0c3VaHjAgy4JTG66A2C/T421vw8a+0UWODGhNqdzMlz3C9/o8Pab8tTVN7AqEvYaNr3/L28aNOCo9KzRxPJIbBd5I9vh9OvGTTorBT1RWUmbs7Wa/tPblDVxUQUslHW+Yt9qm9j7O33jm61EVgxENEWRTcbWHbW3j9fNitGmilUvUKyNawuQB30At+vjzRrwpRUpFXCUGgNwFtr9Xt+jiVVKRTNDHJIbofs3HxuNLAcqa9TRjMaySJKxu7kC1hbS/NA1qhiyJhy1WDxlybEXF/wAjp4Dg3tsUCgXc4LNCDHhTwSG6qW3aX+y2nge2o8eGUUWE0ImXBJ5TbY1BBALKOwI0sva3FyKQOUI0DU/mfLyMI5EAIvcAD90kDvfi0UhNLmjamaOKIE7ktqBofq+niwUhVSvo4FhkBlUkk3JvpbwHLTNUil3hsEUpVZC1738QO99CPZ7OKkUmVSrRIBLEKWEuQDrpa51+rXisUmNCFhVRNUUbU8UQkBsH3tYKT428fp4sTSBQoQ8AqhLTrSeQEEShLHUm3Yk+OvHwZpIRFL6nhkjtuZVDEFhe4DEaWPcfRx4UyanyzYakQeJ0cWIJ8Qw0Nifj4ccps1MwuqhqoPJoZdrLq21TuW3j7OOA02RWKhrxPUPHNKwube5ESDfQAe2/PTWopSUVWjeZSqm5I94uWIHbtoO/NzWopKY7XlKR0pYvJOl/b7dCeMLNKG040F08a10VVTENdl2gW97de9x7ARxAcRRqnCkbJJUxYNJhkoZNrgN7v2tnYH2fE8QEwKMQJNB3Az1U80w93dcWuAbDUi37eISZowiKRuJyRRxOtO/mbiCbtqLdx9/EC6WppGSgo2uh9nC80tFY2GnunjRp2sZB3AcaNOV1blKtXRUX3Hw5U1auKhbHx5Sr1iUBmDHwPKVam+rdAtozYa25Q04KY5ZnVCp7aflxo04KbJUMqgtqR+Q4yaeFN7k+Ux7FT4+PE5pQK5pOXdd5sQLX9nx4mNKBXCskePdSKb69+2v9HKU5UGWetCHzIgQvu3v4/T9PNVumo7hEsJDSA3NgB3PtPw8OWFapa4XHLVsFp1IEdveb7R8BYdu/t4pTjSZVLynE9LYTx2LWv/h9ht7TxekUiNKCGZQEdABYa2HfXx4tFJDWSaWokkDOCLA6ewcUCmDU/DmrFlKxnarWbaR7Ox+rilNMKpVU7wtizVYLKCbOdu7U2vb2a+PFydtJFbKFkSyfJPPSu8pQAEDaqEnxufz4ZgUVmu5cSwfDsOWbGKmCkmFi3mToiqSewBNtPbx3ZtpqJ2UEGJdWOhuDYlLWYzmKgiaAlQoqFbU6FwFJvYcaLyE7SPbT4ZWrYDSUxb1ienDCEjd80x1ghDqIoKeRr38RoAT8eaOYMo2qFa/IOqP20HVV+Ip0Rw1Gho6TEayIL7m2FEsf+JMdAeJzm7I6T6Uo/lLp6PbQW4n+JhgNMxbLuWKhmFwpmqlUG/iVAJPEis8QPtSTSlOSqP3KFIXFPxSeqckgmwXAcKpSpJBkVpNbWB8AbeHESs9XwSKVpyNHFRoLsZ/Eb9TWMu5ixWmoQ2p+Wo0U3+BN+/jwsVnD56B6UYJyhlO0E+tBlWeqr1LY/MSMzYrcqVtTkxix7j3ALDhcrM3j/FRinLmR/DSSqMd625mQGuqsVqlIH+WqJbd79iw04VrvVL+5ZPrRki0SnYkD0prfIGfa9mkq4QoB1aWYEa9h3JPECnweNLQyRwpyoukWYpyonqqeIH2AsfoNhxgvine6NOsfRuYrerxBi24XCxW/Mm3KF/qq3c0+YZ0bwUsPnZKkk6d1UX7a2F+Nl81cMin5el2T6cblog4Ww9+VmufoHce3jffKNX7oCnOjyxlqmnBiw+JSx2i0IP1XPbTjZWTxpwJApdfJ0yUqR01MkCqdthGoN/aDbjMzTkU1LRTSK5U92NjYXBBPY9hzc16K6p4J0XaFF7219vw7DU81W6yGMRwrsJuDcWGoPs+I5utVAqMNkkiaqLXub6C4B9vs5aa1FcsLSjggHmIHe+jW0t4g/Xz1aphkpojOZFQxx7jYEX+Pc9/p5atVwqEjiVUQ23drL7O1hz1ap1wmS1Oi3ZmVye1jb4+B+jnq1RmcsVDy5To4I12BUJuWGup+7Thy39ootc+6uR2xfpANjJ3ANwT8R2OnHKbrqmNRKElKhQSD2ue/t76Dla3SkWlEyGKAgMT3tc6+3uDe3PV6m+amqaWNwxF5G3BR2sdLn2H+HNVumaogqIJNsrkXsL38Pbpz1er/17NFPh48jyhtWUd+WrVZQbc3WqzqT35aq1nX28tVazqb9+XrVZlPLVWpCnlq1WdW9vN1Ss6nlq1WdD4ctVazqfZzdaNZla3N1qs6m3LVWs4PiObrVZlPLVWsym/N1o1mVrd+WqtZgebr1ZQebquysqtfm69WQEjlqrWUMDz2yvVkDW5utRWQHm6rWUP7ebr1c+brVcwxHN1qsgYHnq9Ncgbc9NermG9vN1WK5g8tWqkA215utVkDc3Va5g35sV6s6DjwqpqZHoNfHjopg05RCw7/AH8tVKcIwbAHtzdVqQosLDXm61UqJLNf7+brVOcQuLDXlqrU6LTUnm61UtbX56q1JSyj483XqzropBHN1qs6qbac9WqzWv8AC3PV6snxPPV6ve929nPVqvE256vVjbnq3Udz+8Oer1RZDcd+Vr1N0mv3c9VqhSAgc9VqgyMQ1uardN0xNiRrz1bppnN9PDmqtTRMTe3s5Wt02SnW3hytWpuluDYcoatXdObVEd9feH8eUNWrSc/EazjmzKPq4z/hsNRHVR/zaoK+ZCvZgrAA/aG0G1+XDYVSsLIFVynq9mejqCzhZE/wsdbfA2v9/L9yK93ppU5f65UjuyZkjlphoVeBd49l2W9+3s42pjop1L3TQjQdT8m1shSlxqEg9jPHJGQfjppxOWiOFPhwdNTMRz3hOFqjVFfSSRyfZeOcMtx3vbsfp433RPCnNYFc6XOdHWr5tLKsg7EqwOvstyhbirBU1KXMlLuVS+0E637j4cppq012Mz0LtpMFI9hF/p5rTVprP/PaWSxWQH6+a01uay/zaC2jg/E+Hibc1FemsjYhAbEOLeFiNf2c9Femu1r4r6lTf6P7ubFaqVHiCI1kbaT4qbffY8ttrVO1NmPE4Ramrpk/4jM/19jzWgHhW9RFP9L1KzxQlWpsZq47e2Zjfw7NyhZSeAq3eqHGlPQ9berEQJpMXmn8vX3o1ksPabr/AHcaNsjopwPKHGn+m9TXVKnNpZKSf/idOuv0lSNbcZNkg9NOfmVdVKSl9VmaIyorsJoqi1hcGRCbe2xtxn8iOk04Lk9FK6i9XGGXH8yy2RfuYav9jLbTjRsTwPupz8yOilXR+qbpdV2/mGG4hTAjXb5Ug7eGoPKfk1jiKt+ZTStpOvPQnEAPNraml3fuy0jWH07b8ZNq50Vfv0GlZhefekFTIJ8GzNSwSL2YPJAQfuGvGjbOcU04Hk9NDtlTrTnvBdoynnWKePS0ctXFOp9nuyHTTiFVuRtBFKA4DxFGRy16ouokKrHmXB6PFoxoZKZ/Kk+kAFlJ4iWzGynwqaHbAPUH04xgKmLx1eDyG1xUQlkF/wDjxL/w4gIinxQy4Ni+WcdVZMBxKmqwewjmW/8AyCSDxua3FKRaWaNwJEK35Wa1Sbz+s0eRsVnpyQyU8huNNfhy6cTWjREsGzjnrCpFbD8RnT/VLlgfpvfhoUg01QlYf1y6kUrLFVyR1CjQl0AJ+scSqaBq4NCpQ9eKeYp/MKEroNxVvHx0PEhbIq1Cxlvq3kas2pUTGnJ/xjT7+bAiqkUOmCYpgOKoGw2simv/AIXF/uvyxpulR8k9r205qtVxNG58ObrVRpqQ7bkcqa3SXraT9JY9uJTTgqVh1MRJpywqpp7mgDW5Y1QU2zUvvHTjRp0VCamsb/w5SrUy18P6Mi3NVug+nQick+3lq3T/AEYPl8tWq4VCWBuOardNE8Xcjx56vUw1kR3XHt5avUzuL/ZPHK1WAj283WqwuNdObr1R3A5uvVEf2ctWqwsTry1arGTfXm61XQ1056vVxc6X5uvVhJ9vL1Wui1+brVdXPfm61XIezm61WZR7ebrVS4faePJFUNOUZItfi5NNVNi3SHavfixONNmhKy9hRsHYAcN0Jiih1c0LlBsgQIvhbiwUWmlLDNYAX45TdPUFQba+PLU3Upajvry1aqSKm689XqZMQRJAbcoa9QM5mw4EtIg4woUpbMGgexJdSCLEcL1UfIpJVAtccKV0pFMVQLE8QGnRTZNoOUq1NrjTTm63UCS48OerdRmF+er1RnPN16o5Ghvy1aqO4vcnlqrUdxp8OXFaqK5+PL1SsDi415etVgfvfl6pURvZ+vx5etVx7sPhy9VpRYAo/TL8Rpx9NUNKGxuALjTj4qlYSoGijjgqtYGjJNyL+HHKpWKxB1/PlhWqwuuupNuXqlYSCO66/Dl61XBlG2xGmp15utVwYd7r42/o5utV5Qbjb4Hw56vVzK2sT9X7eerVdbD7Pj/Rz1arksTWD/2fqebrVZ1h08R8eWiqzUmOnLWuPo5uK1NS44R3PY/nzcVSalR0gsC3j39unLRWpqclKCbsOORTc1ISiKnUXt7f6eXiqzTtDQbje1wfh+fHIpuae4MMBPYeOvLaapNOkWFCw0vrxwJqmqneHCVPdfYO3L6apqp2hwcE3tqfhy2mqaqdoMG0Gn5ctprWqnWHAkGu3ltNV1U60+Aq1lCX+rltNamiferfrPT9GpMrYXDg4xVK7E4JqlzMqxiJWMDR2GpkvIGF9NOBnMVpSAk+fsoQWDRcJI8vbVKvXfNfXL0SdZc5dJcco3y/iOMxpT4pT4hSwySNQyTx1lNGje8ImBCt5sTBiptcg24RO2yXzJB6gRBHpR824WsJBjiDI/dQR+ovpZP6iMyJWx4jHh+K5bw+aV8NooI5a+RSBOJpIyVZ0jXVtpLbfsi4twltLo2nh0mFH7jspbcj8wrrAqqvEs7/AM8w6nwrF/MMSlmEifbR/s+6DY2bxU2+/g/oNzTLiWR67EMToqDINVNj8lXGoKRQ7Ckp7QlCd11H2mNgPbbjPehIlfhitVDlwnG8ArZ8Ix6JoKunvHLE41Uqf3h4g+BBsfC/NhYcEjEU+muNVidYY1+Ye8ZsWIb37C4A+Gn5d+WFOE0fD06dO6Xo5WZd6nZ4r0wzHMzlI8uYPJFIZZ4ZphHJidWNBHTpr5d9WbUXHCh9ffApAwG0/IUZtI7ohR2nYPmaWnUHrdinUTqTiWI4zTQ0VVE70o+WWxcwN5YlIFru5FyR4nihloNICRSV1wuKJNXVek3KmNL6esOps0ogn+ZrSrK+/wAyNnuN2lgQSVtrwwQJFEzpANcM2enTCIKCZ+lSwZZxR6mOs86CEeTNIoIMc8Z93bIpKmwHt4wtkAeHCmdVBpU4B1PzZ1Bo6Jcv0lDk9YA1RUTqvzEkm0hhTlDeNo5BYeBGp78ZSpQMRh01cjGkTU9Auj+L5zqMazhQxVmI4Y6GGSo86Nxsa6yR2YCRAdCQLBvhz0SqacgdFCrN09wmQCenSQBxcNHMSpB101tbi4Omm9ApnnyLJESIqyqS3Ybgw/Mdhx0PGq93TM+VswRG9LibHw9+O/8AA8v31U7uoMmGZzhBEVTBL30bcp44HRVO6qA753j9406SEgfYkU/kbct3oqvdVDkxbNsIvNQTi1wdo3fwPh4cuHAeNU7umqbN1dT3+ZinQ/60bD87W5fVVdFRDnxQPekINu3b6te3N6q1orkueC3vLLcX7X9vt+jmtVe0Vx/rtKv2m057VXtFY2zqSbqw9tx/C3N6q1orE+dBJ9q2htpy2qq6KjPm2newNgfv5vVWtNYhmOm1DMCe/b49uWmtaaa63MdIF0YantfW446KaIpgfH6dmPllSPp/XvzcVSnPB8aVqsKCpjMbo4vYMpUnaT218D3vrxKsQKtTzjGKUUcVOXRIYqiCI+XGRvSWNSvmSL3u48b+8NdLcL7USD5mrqprytiGHVGOQ01dD58cwkQR+Z5e5ih2gSH7PvdieLbj7MKbFJeoxNDuXVWuw2kaix7fSO3FgqlTquswSXJiyCSX56OokWxYeT5W0H3VOpkB8fZwkgi46imneFKPqhUZehgwuhgpJaat8oTblqBJTGmkUGMRqRvEm65Zm73t4cRZakkqOET0YzTrh2UDb1wsAD9zf0cFWkUnmnPF8bYLSNA0kRNPH+8wv3F7g9j8Pr4laTtnpqxJppizPicBLw11QhI/dmkH32bivQOiq6iONZP65Y/CQ0eJ1SlfZUy/lZue7sdAq2s9NTYuped6ddtPj1ei3uLVco1t8W8BzXdJ6BVu8V0mpsfV7qVCd8WY69bf9Lch0+s315ruUdArffK6TUyHrt1cp22pmivH01JOn1g8p3COgVbv19NTo/UN1pX3VzRWEWsQZFOh+leV/LI6Kt+YX01JT1MdcokUR5mqD27pEdALDQrcc1+WR0Vv8yvppxX1UddVjCfz9mtrc08Nz4anbqOU/KI6Kv8Aml9NS4vVp10jeyYzGT3N6OE6/dyv5RFb/NLpzi9YHXNLF66jkI7XoY/2G1+VNmirC7XTnF6yutUUpZmw5/pogAPrDcp+SR11f84vqp2g9a3V6MnzKTCpbdwaZwPh2f2cr+SR11b84rqpwj9b/UtHbzcIwtyf9WYdvZZteV/JJ6TVvziuipkfrjz4beZgGGsbG9pJx94uea/JJ6TW/wA4eis0frlzWR+my3Qta1ytRMP4jnvyQ6a3+cPRU1fXHjfaTK9KdfCrl7f8g81+SHTW/wA51VNj9ccoG2XKq6drVzfdqnK/kuut/neqplN66KeJt8uVdb3std/HcnKGx663+d6qTWXPVxl7Lcs74fl6tkinkMoinxBZFikLFy0B2BlLEkHXUfHhQ3lHckkHbT/58cQaz0nq26UZUxzF89/1WqqfEsXMC1UsLJP58Vx5qNGy2BY2B0IsL3vxIrL1oOrClyb5B6aFSp9d/TzMmKxY5W4HVtCBujECwRKrW2lRGu0AKBYaeOvFybFZ6KZ/Oo66UmTvU/0WzTm+lwnA8vVNFiuKP8ulWKan8xDJ3ZpEO8KBqbaniS5s1NIUrDZSu3ukurCRO2q8evvSfBMKzVVZ16vYo7ZYwWoqFEUO7z6+dJS6UcFz3lB/SOfsr8bcIrV+UBCB4j7uuhHcNeIqVsHv6qrS6ydRc69asxUuIYwqUWHUTCnwnBobrS4ZSXG2CnQDRn7ux95jqTwVsNBkYbeJ4k0Hnll09XAdFJzLGX6elzAuHVyrEJn3jzUIMdtDZv3dOOOKwwqiE441av0j9NnXjM3RbD8RpstVWc+mudccqsvUmF0lTB88MXp6Rq2WqweFnDwyw0ymRj7qSAFTc24FXMVahgdk8D1GhAiANJxETHQNkiiR5y6O4709zZhE2Vt+N0OMwtHhdZRIQaw7vLFKIiN8dSjm0sLWZTr2N+LEOh0GcCNs8P06KSraLZEYjhz00o8XocJ6JYJLky0ced8WDx4vXU4DDCo3AVsNhKHWaVR+nYdvsX789BfM/wAI2Dp6/wAKbUA2I4nb1dX41DoKXDcRnp/0r1O4Rkzt5wMRQbU+2d1k0IsbDtyyRp4RTIFGLwPK2IZtxpM75fDxVWDXTM0MEnlCspTtAqGVSFkWQD3wbe+LixseFrkI8J2HZ+FKC13gkcNtH+6BZiyLmTAMZwDqvPhNFlqVkp8NwOsxFqsiIMGaeSomJZ4mveP/AAm6i1uKG7ckxBIos1BIgkUbyhzx0ewzDoMHwLHMJpqOmjWKGGGpiRERfsoq9gB7OHAaIGAqneJ6RXN87ZBcX/n2HMB3/wBMi0H/ACFzeg9FW1p6a4/1myXKB5eNUBUeyti/5q7c1oPRW9Q6a5rjeV5VAixWikva1quL/mrldJ6KtqFZPncHdTtrqVgSNRUxH6B9rQ8rpNWkVlWKnc3jnhc/6s0Z7+zXmoNekVMTD/NIUBWA9jrqfqPKxXqmDDJyLhQb+w83XprL/K6hgGEZIPbT+jm6rWD+UVYb/JsD4XU8tXq4PhtTcAxP9x56tVkjoZwxOxh8Np5uvVnXD6g94z7Adp56vV56GQnZta41Oh7fTz1bisq0ThdQbWv9P9nNV6ua0TXAA1+jmq9WQ0bDv38L/n/dzVbrmtJpr43/AKeardOENJ7wYDXv/byteoOeqWR8czjgs+X6WvhipcTpzSR089K0iLWM++GreaMiRBEqm1iNTe/Cx9BWR0UqaXoM1Rp63PRrheCZsKZnhr4aWsRWoczU1NJUorBQGo8RhjBPlxt/k5FAYKdQ2vF7D5Zww8vmK86yH8cfP5Gql84enjqbkAmpxDCWxalLgR1NIGlhk1svgHBa+ikbvhwSouUL2GiFdstG0Ud305dIj6fM34b1H62Yh/VbH8QoqhcHy/h4K4pUiePyw80vvfJxlTe7AMR2twlunvzCdKBI4k7P1o4tmu4OpZg8Bx/Sgn9VnXifrPNhmTMoUayy4D5tNUV4ikapqtzbRCrtudoVYEnsXb3vYOKrNgMSTx4Umu3++gDhxoW/TD6JeqeY8UosYrMKFXSViL5lOiF3XebIJzosQVRuNybDvrpyz1yDgnbTbTGnFWytnHJ2WZ8Bwaiwedllaio6enDILAAfuKCPsrYAcJGxFLVGae5qUgsLd+3FVNVGNO179gRrf8+WrVc44W7HTwPN16ktjUBWsIOgYDm61TUtKSbgan26c3Wqy+QDov8AT+XPVquLQnwv9PgOer1Zli3Nfuuh56vVmSnYtp71vAX/AF7c1W6lxUNQxIVGN/Yp/I89Nerk9HMl/MXab/vWX+Nuar1MdRi+CUTWq8QpYddfMqYlP3FuWg1qRScqupfTbDhauzFhsdjcg1cRP5E83oPRVdY6aTVb196I0HuT5oobjwSRn/5VU8v3SjwqveJ6aTFV6r+glJ/zm2m9ohpZm+gC6jl+4VVO+SKTdT61OiNMCKf+ZT2/w0gUf8nMOOfl1U336aT1T66enMJIosFxKX2bjCn12ueOC2PTVPzApK1vr3wpWP8ALsrzMvgZa1R/yqvL/leuq/mR0Ulqv18ZjbTDMt0aX/4tqpXP/JoHN/lB01X8z1Un5/Xb1alXbS4fhUPsPlSPb6dzeHLflU1X8yaYq31vdfKwMqV1HCDbRaJDb/kInmhapHTVfzCqBputHUps8VHUunxWSmxyruJauAKjEFAhUKBt2lQBaxt4a8T/AJNsK1RjVO9UTNONd1/65VtU0NfmzFQCt1tVvGf9YMq2txwNpHCr94o8aDnE8fx3Fq+nxSsxGeepo9KeWWaRpIRe7CGTdvjDE6hTY8c0AcK1qJpnkoJKueTGKur2VjkoZBNKZXv721r3uoHtNuNqqwpEZzy9LX08U+IywTTRqA6GyuyE7yVP7p8DbXgfuaUhM0n6nOeW4sXiwjF6CsrqCvpEWCOmpyQghBjLuhP6SVgbbibAdteB5bKiPCQCDxq6j0UD+XoqrPIqswZmqcIosC/mUGHmnNOsZrnERcUNLGbDehsWk7CRgGPFxHcwkAkxM9HWaaT4ttQ8qemzqjlk0mb8QhTA6eOqqIqZJah6aZY5wxeWTQqLj9GoRr3uT7vHFX7TpLY8RjHCRW0Jk0Z7L+BYtQ0VHXVU89PTU3nVFNPBUsVp9oET1CRra7HUKF+0dSbnhUpAJMRPlt6qMCyU40KWT+nK5izLG+ATtW4G7VMhpamOSl8yOmgIQsre6p84iy7tdTfi21aKjLgHxpMQSaWeCUmLdJcwx4FmWF6SmxaDfDJIbIGU7lhLWIIc3K+w6HvwStgNqw2VvSSmDQuipAG4m/YjvqCL3+7h8DNFJEVz+eLG7G/N1Wsi1jnXm69UhamQnx56vVnSeU6W56t1JSWa/Y81Xqkq8/gDz1eqSjVHsI56t1KQ1Hfmq9UyMT89W6mxrNz1aqaiTAXPPVupSnaPfYD6Tbmq9WYVdKn25UH/AAQ/p5WRXqypimHj/dl0Pgb/AMOVKwONW0ms64vQg/bv9Cn+jlC6kcatoNSVxan/AHVkP/AHlC+mrd0o1JXEx2ETn7hxv8ynrq3cGpC4hMdBAfrb+zlfzQ6Kt3B6alJV1bDSNR9JPGzd9VX7jrrOs1Yb22j6uUN0rqq3cCuW+tP79voUcobhfIq3cprgWr73EjD6LW/hynfr6at3SeisLpVkbWle3s3HjZdUeJq2gdFQ5KaVtXZjbtdj/TymonjVtIqE9Fc3IvytWqI1Co1Cj7uer1RJKTb2FubrVQpKZh4ctWqaaiBgTpz1epmmpyzWt/Z8ebr0VEalaxjOm38+ar1BFniK9bC9v3SPz0P1ceRVFUhadQJ7tqLnjtUpaYdCJFHiAOMmnBSyoolvuHw15WrUt8OiGlvz/p9vLiqmhBwiEAhm0FtTx8UyaGfLpXcqQLvPbtpbixFI1VXp+JrDUU2P5GlZgGfDsR7jTSpU248dtPsnCq2c/iKX064odqktNK6tf3htZQ1/pP8ADhf/AK56UIP9a9a7y3XqmBwQ3t+hh0/4Eaad+KqRmlPhtXurgoNiXU/8m81WxStoZ95hEu0bpJPH6vDw5SnBTRQ1UrYfULIxLhrm4A8b6W/Z35qtii79RaoLjVTLJ/lC6qp+mMd7cY40YJOFJaD/AH3YRZwLRtHIb+Pv2/PjZxNKBgKWMNN59KKlRYmVRp4Er2txATBoxAkTQUdSqhpYaqVrqG+WUf8AEhID24cW2FEN4Z91Ix9qdTa86HWbUa3JjPbhrwohG2nvC9hwuC4Gij7gPv4ydtKU7Kl0yucOHYFZ5gD8Db7+erYqGsG66kfVy01SKipE5wOBb3C1NQLewkDU8vNNxUjAY5t2KxQmw/ldQTr4K6kg82arFLDrEQem1M4Yk76Y7fht1Ps7883tqi9lB/TRSSfLPEACy/R4W5QmlaRU2ioSKgU7ke9Zifh4nT4cbJwp1Ixpwx2hTyIagSXa5jIv4AePNsnGqvjCaSL08a+8CRwxotrD/oigmwJFjrzdVrHDVRLdQPjz0VsGnyjnSWPfGv71xxk0+May10zNKXSxBANhytXpslkkd73sCR25uq1jmV3TaDcsfu5aqmsbRbixJJv+XLCqGoOMUTnCGnbt5kY+OrDjyaSOjCj89fcEoqHoPk2anpxTmpy7l6dze/mE1lQhkP027cokyTTBEUVmpSoo5amnA98Kjgf4wUBWx8NDxC6aO7fZSJzDT0wpU3xhW94aDslr2HwBPKNnGn3UiKSSYXDLlbGqwKLxfLDdbUb91xf2W4v1YiirQINNmBU8NBRRVsY96aCQNceKuAO/w5cmmgmvRUdU089UJyWQIpFrixF/o42VRTgRNRa5K+IsUkvfTw5ULmrlsimKvTFbtWJIFiRvLGgve1/Z248CKTKSRUEVuJ+UQZNCNfdH1cvVMahCrxKSZiWIRNLgWBPe2nLU3JqTAs83vSPbxNh+XKkxTgE0zzz1UlY8NxtHjbQ8cFMnbXTU8wUuSCfYeemvRWKlnlWosQpubdubNaFP8wkV1RFS1rk2P58bmnoqRR1lVHLLGjBRGALAHUnx541sVMnxGeeoh8632bkDwIvqPp54Vo0m2a9LG17De/8ADjopk0lMQu0isbG4/bxQKSKoaMnTgVMaoP8AkVhB+kE8L10bN/KjC5AoElp5pW1PnSa/Xx5Gyi577qXWPYtheV8OFfWqWaRtkUa6s72vb6B48spWmmUJ1GKAGux/qHW1LxpWShV1CRBUC31IJtfTiPvaNAwKdpcczbV0y0+KYkIgAARGfePsuV7m3Gi4TSlLKRTBU09Kql33ya/ac7R+fKbaUxFMc+M0tNaNJFB9iDcfv5fQTVCsCmbEswV9dQyUiO4QgDUnwPsGg48hsJM0lcdKkxSdnyJiVQXxEiOSBdpby5oyw3aDct+GGsUT6DTph3TyvnSStpYxti2aSyoL7j4KD4fHlSsCrBsml7QZfxqDB5o6iFADPAfcKdhuLdjexNuJyoE0oSkgVNnwPEjQ1jJEwvNCRtItfy2JtY9r8pNORUmvwjGqLBViiMreZMJNATa8eqn2WPNAgmvEECkzi9Bmh8EppoVqC4qJQdu+9ti9+OpiaZVMU77M4jLGF04+ajfzqoMP0gNiVK3trblDEmriYFbB3ouznimceiVKMxHzZUiqsErJ3YpZZEtC84bUbnIUHx2jkXXzYadw2baH1qvvGxPlVT3Rqk6sUHXrAcOypVyw1tNPUU8kg2v5arO0UhkRwVKbdDp24M7gpLRnooNs6g4Iq8nrN1jr+gXRoY5hVPHiGIYhUTx0FPUMFh3JExUyBRuayDtfW4vpwCMMd+qNnTQodd7sT7K16uvHqF6lZ+zmuLZhrZFjamhaOOGL9DApFykMXZQDp8fHkmWtshlMCgPcXCnFY0E+bs5ZoWvZ6SoYxmON1DxISLqtybr3J4YpSKQKUadsyZ8qsNzQWU/MMoj3o0EYsxVTbfbUHvygTIq5VBp1w7NNVN1CnoayOmnhhkkd0amjJXVSpDWudTypT4ZqwONPOA5mjfMRpcYo6SeeTENqMaZd62mCgqRY7teUIwq4NIfLXUrE5s/w4bU0tEQamaG/yyggDevcG4OnHVIETTIWSYpS5az1h74+kVDguGpvjlu8cLBgTA91HveNrHjRThTgONY8v58yxXR1MGHZbw6CaHD6ohkSRd+1LsGBc33jQ2+rmykjjVQQaaP67ZWzHlvFMGwjKtDg0ow+RzU0s1QzXVkJusrFfuHHSmIxpsGaMJkDOuG4mq5bmwLC6Kphw6mJlkqJQHDMAJqg3Kg21Cjx78LHUxjjRg2Zwpfdccg4R076YxYnW0mA4tR1tRBsTD8UmnN0YgyThSDFuLXVfHX2cTMOa1cR5innUaRwotQzTlg5AqcUGAwyJ/NoI3jFRMq/7zNtYG+4aaezhjpOrbwpDqEU7wY70/h6e4bjtVgLRxjE6tUhjrZNhYRJeRt6kn2W7cqUkkieFXkATFDTkrK/RzqhlWhxTNdJXUtPTzV3ltHURWRmKll95ACWNrLa4HEilKaMClKUpcEmk31VrOkmRsKwfLccGI1VLNBXU4eKohB2JVX13J9vdqD+7qOONBThJqjig2IpozU/R2qwTKmKVceOGCXB3MG2opywSGd1Pm7hZnubg+zm06gSMNtaMQPKvdRsW6U4RPhNRHLjkEkuC0UkTwSw7xDsYCNySAW0JY+J5tCVKnZtry1BPTsoac95U9OeM4XRYhjOZqmLGKugoW+SOGozxJ8uvls9X5igsRqQR3OmnESVLBiMOmaVKCSNuNI7q1lvpDgvXOvxGqr8Qiq0ei82KKmiaNd9PEAyneGPukH6b8UoUoopOsAKrjm/I+QMM67mohxysFZLjUKsnyd4y5ljb3XD/ZNwL20155KyUbOFaUkavWpWYsKypmj1cUOLUWLtFVwYqkHy3yL7C0UrRsC4Y6Mb3P5coklLdXVCl1A6d0nTqbqhFS0+ZZpqhaqrSnphRuiByJUZXkbWw1155eoJ2V5MTtpr6c5UyRHm35TLuZYJr0OJIsMtJKsu35d1fe6jYdtr/EDl1qMYjoqqEicDWDpvg2G0GJ4hF/O6GUtgtWkgRZVIUbH8yzLqBb6eUcMjZxp1Ag+lPGFZCpsw4TmiPBsWopfmMLiRmcybk8uoRgzXS4UjQ2F7204yV6Ynpp7Rqmk3lXJVHhOWsy0MOLYc5cYe24VDKsbLKdXJTS/h8eXWvURVUpgGlphWV6ev6bYui4hh4WlqsOdpPmw4JLSAlyF0J/d014mKoVxpQEyKwUmTqpMgz0mG4lRyD+ZQySPBNcKHgZfeuBckjtypXjiOFWCMKz02QMVXKNJI1RQOsWI1LbmnUKQ0K3A/1gBcjw40XRPHZTgbMetWddO/SR14rskDHMKyrW4hQFqffU0YikgDNGk6oZVk2qREwZv8IOtjyL73MG21wox51LNhYLcRgJo29R6QuunRzp7ifVbqBgy0mBTYf5u752meUxzBGjtErl22l1vYaePAoxmbV04G0zM0JHLRTSSZ2baI9mvPHTaPpviXS/A6k1WacVlhCeVA4iMBvLJtbaELGyjU3BHJIaQoqCuAoAvKEFPGq1uqGTMWxfNgload3jo4Vhk2ta0ii7IdRqNODVlcJoCXCCVVCzJgmZTmMAU8wjWdG3KTqrBCex7C2vHAoUwQaSONZYzTHnwVRjqFhavuPtBSvmd/+I24pSsRSdSDNI2iwnNS5yVlapWP5iQ93K2uwBN/ZxTqEUyEmahZajzHDi0ctVLOySrVxsrE3BCEgkeA9h46YimxM0lcHxLGqfEapakyuPk5rLJfXTSwPjx4gRTIJpJrX41HSYmI5Zv8ipQa99404pgYUmk41EwqpzPVYbXFJJPOURj3tCADc2uOOmBTQmKW2BTYxW5GxpMQkLKnkNHcWtctuA0Hs14yqJFPJ2GaD+jgkC+8Br4cdNVTUjDkJl22/eIH39hxs04KOd6aMn19X1AwXHaEpVRq8zywrsYoI9Nk0b91kJFiBr8DwK37sJKaEtm3Kga2Mci4LSZU6oZGp64PS02UsqZlxavjJsKaqDBIC5IuzLIbgL2FuRpMpJ6SKFittBN+HPjWEYf0izDVZoallwCrxibCcSnqpUjaqgqt0c7lmOk7NINoB7fHmrxWhwdYHpSRvAR1mn3FuiGLUnox6i+l/G4DNiGTKzExQjcWaenpJVrKB4mYa/6O5v7dRw0afh1Kxxj8DVVtygitZOsp9khEcSj6eSqDNAMiKjw0dRPKFUEt4Kqkk/AAePLzVQJpc4N06zdi2tHh1Q/e5ZNo9p1NrcaLgHGlSWFq2A0u8J6W41M4jnWOJ9+3YzHcSO+g9nGi6BT6bZRoZsL6CK6K2J1ai+oEcZP5twuVddFGybA8TSvo+juRKJgZI3nI772sD7dB8eJTcKNL02SRSnpMi5do3DUFHGnx2gn7zxKXSdppem3SnhT7FhjUzhYlAHw4zqmlITFGQ6B9EcU6vZ1w/CKOAvFPUwwKoUnzZWPux2H7t/tHwHKCVHSNppM8sNpk1tNVOUZejeT8s9BOleERVMeEVdDjWYZHjcRVdfGbUkJktcxQN76+HuqPbwUpT3CQhI86jtau+UVH0q2PpriOZq2snpMYiWGJUVtoO6xsL2Y6m5Pjw3SSaLFChhA4/TVFG9TE09V04ky/XfosNx5qiirC6BhEHQtDNr22uBf4fRxA+NSYPHClrWBnorUL9UPRWtqHqsSpVBxGgdw8Yvd407uCdDfw5F7a+7MGpPYXrTFVutTuH0B0P0cOpmlEU6wxM6hSQPDvzU1UimjE8by/hDla6pVGXwF27fAcUJQV7KRqdSjaaQ2J9YMnYcrGnhqKtgL+6AgB8LE+HFAtVK6KTG+QnpNBPivXapFO8GE4RHDI51kaQm5v3sOGCbTpNF6sx6BQX1PV/qE5aOhkipQbj9HGt9e5u1zwxFqjjRaq/c4QKD7E805xxEk1mIzkdtJCo18PdtxclpKdgFFS7hatqjSOlgkdmknLSHuSxLH2+N78UjCkO3bUeaEKv2fpt7fDTjgqtN0isfsi9vq+g/fy4qlNklO2t9bEnX2+PHKaNQJqZr3AsB483WopvelKjTW/f9fZzU1YCuS05Hhcfr343TlYDCACSex7/wBvNTW6Pf6fIBJ0vEYYi9ZOB4Adjf6T48At/g56VKGU4s+pocaHFKrCq9cZoW8uallhljawO111BA8de/CJaA4Ck7CINCBQ1CKP5Dj2J1PSbB821SviwrKyCTGoWQhIpfKYQwJsJAjkkI98nW1u+nIGeaDb62xhGCeemgApOgkddZq7L1F1Qipcu5KrsNpK2fzZqmgEE0ppYqKMzMpdbtulsVCgHvfjlskhUKk9dK2TJg0NubsZz3mHHJ8lZVgalwmsFJUfMzkLI9GqAiAxJfarMd1iSTpflFMtMIKuOPt6aGhJI0jDppOZ8wvH8Ox7Acr5hkWowymqDUQCOVN0nmLtkbba8ccW0bvEnQA9+BtlyEKUNsUh093T3L0Fyh1Dklkw2D5sPtmKy1EjDzYdzIJ4v8NwfoHHbPNXbVQJgjYRHA9FWLfeiiWHqr0/os+YnmzIVGKnFaZ1akrIKKUSQvFY3F2YrCp90AkggDk/d0HGylYgEbOiixBLagpPCrZso9RsodSfThPj+VMuUVPm3N+O5cjxOrSmDz0UiybalBIbtGZ1F1+k9uRcQLcLaXjGKT1UPikvqS4NkYjrqvz1x9WY8T69Y5hkdXS0dNhVdJSLIlRtqZdiKsiugNyqkaA6cEmU2Y7sKIkkdGFIry4KVQDEe2gL6XZ8wvJ+J0uYsvQotfIUnE5QqJIi5AkG2xa4vY/DgjctC+ClWyiUXIbMjbRrvUXhXT/NWEUfqYhwx6zD8fgpcLx+JI/dFXTvujkm26mSQbGiIAIKkE8ATKVsqLWwgkihU5DyNQ41V/68fTo/TqbDOsmH0IosMzbskgCSbkI2f5W3gZGBvbS47clfd3Me+BZUcU1FWatJSdQ28argEduStQLiutunPVWuQXlq1Xjz1bNcCdeaqteHNV6uQHLV6sgHNVuuyeer1YieWrVeHPV4VlXlK3XLnq1Xr89Xq5DnqsK75ut1jYc8KrXAG3N1uu781Worl4c1WqxsOWFbrGRzVarvlq1XNTY81VqzrqOaq1dEezmq1XNVLaDmqtXHYSe3PVusixXa3jytWAqR8vddB7OVmrxWf5Ly1vK2wd7Hv93KzV4pvmki37IENwftHxHN16uamRn19z4g89W64SRAxK6toNfj8eaq1YGd2sDoO5XwHNVan3L0YKV0rmxEP/MwHG1U4mk1jZZMYamABO/S/bQcsK0aut9OtLlpOkOXEq2MlRJSqzRB3IuXI/yaj878Dbm00aI2Uc6uqMuwemrqVCKKaRhgeIxgLDOQrgAXFyBYHUnUAfRyrP3Ckj1aw1VsWUR9ztHb773/AIcFwpDSUq4iah3DWNwb/Ty1brL5R0bTU/H6wL/3c9Wqy+U6+84010/Lm69WGNGWRgRpe2nt5uq0N2A+7g8Ekfc33WHYX4dtfbRa5toUdlxFLGQQVjsfqsTblqaqM8TLKWJuFJsT7O/8eNmrgU1TS+cdkd1Efvk6D8vhxk06KwvFrcD3ftd/C3t5Sr1xp5pJKhKSoJ3DS5F7nutjz1epOYvVpT1RjPa17E6ew8cFNGuMNSs1RGq33amwsCBbW3Kmtin2hW1IGZhbzCB8AfjxGqlArgtM2sw0IY27X1078pNepP4pGizRq7bQCLX/AGfTz1eobOnsiR4UEkvYXBtqb+Fvbwb2n2Cgbd/eaF6jpGIBdSbgAqR4eGvhfvw4FE5oRaVVgRRCAkZYWJFtO2o+nx4rTSJVKFIGMhmJBuNpA1YjuFF/v4rFJFUrcNhgZboGVjYncfHtxWDSEihGgkVNjRCxAHf8zzYrRpbYZPB5LjYdLaBvo9vf48WopIqlHRyUskyEqqgiwuexv3PiT4X4qFJjSuw+6yG6e8RbdHqCCde/b28UikShS3wOEGq86MhFjBG0nUjwBHcXtx0UnNCvg0MBbfNdY2sNpTRf9a/fioUkNOlf8q9QzFSYQ2hjUam2hF7W178cqhrnh6UmF1JYRGIyqbkOp1K6FvEDltlVialYJUmGrhkj9yRTpZtBc9yp+Hbm5qpFKjGq+hjaYU6wweex+0O+gBkuO5Ps5smtAUEddjGHU1B8vXP5028jvoqgHaD9J4jUoCjBKCTSJgxh5ommhmC1KbhZF0ZQPb23fx4jKqXaKD3E8ceeialq1P6QaMWtdu2tvDx4XqXRmhHGgrrKuanqg0oUPFuB2tuFrd9OFqlRRoEzSakljJ3rYh7X+Hw04jNKAKZJZgsjI2up4lNKRWAyKP2caNORXi24aeI42avXEHadOVq1duQRr4cpVq4R+JBuDylWqOwD3AXT6eVq4qFUQgpuJBt4cbNOCmOokCH37WHjxk08KZ99nMkRILeP8OMmnhTXPUShTsGt7C/x724mNKBUZRPFP8tICLXLE+wa8YNPivSvvkV3JLSAnvrprpfv+3lKcrG1ZBAZEmmRQUNwzgADx1PjzUVumiXOeUMP2NX4tRwLYBrzLfT22J+/lgKoTXoPUD0Xy68ktZmKCQggBY9z6W1JCr34rSQmkyhNJ3FfW10Vw7a1HJVVZB+zHSEaD2Fz+fFPeJFJi2o0ja/8QHp+kTjDMArqhu675Io1+u1yDxwPpHTTfck9FB5iP4gmPtOzYPlynQbAoFRUyMQPjtAH1cubqNiffWhbdJpIV/ry6zV7kYfDh9ECLXWmaRjfsbuxPKfm1DYBVxap4k0h8S9WnX/GEs+YZoQSARBFHH8bXUcYVduHjHlTwtWxwpPnqx1nzNeCtxzE6lTqV+Yk2n2aAjXiZVwvio+2lKWEDYkeyoi4DnfG9Krz5t5F/PnY6n/iTHiBToO00tDR4CpK9OMfkdFmaCIsbd79j7AL8ZLqRTwbUaWMHRLEpffqa5AgFyVjNx9/ExuR0U/3J6aljo3gUTK1RXTvcA3AAHftxo3B6Kc7kU4R9KcqQERFZZzexZnO0D6dONl9VXDKafsOyRlamJLYdExtt1uTf23PGi6o8acDYHClFhOBUjukdNQwoCSAREuup+48aKj004EilDS4eRK/kELYm408NOw8eNzV4pyjp55KUFiCALG5P8PjzVbqAYDIffYMLaqLg6ftty1arOEokUeXoQbEdvo56vVkXYBvS5Bt27/TzVarMHYAyRFbk21Ph/Tz1erJKYFX9Ctgo1J0Ovb7/Hnq3WakkURn5nUpc7hpqCLX+P081Xq6qamokfzC9tQx/gLezTnq9WGGsBUx2APYsw0N/EH2356t1AmleYsryXAvb4Efn9PN1qvMD8tuUbmLXFhr9RPt5uvV3U7/AJK7yBbC+nfd7LduerVMEUhV3gAJZrCwOve5ufo5aq11Uxokl6gEE7mvc+OlvgBzdaqES8rguBYH6LDm61T3SU4likELgMtmI17fwv489WqMl02jhOVIhWxCRVaQXN797gDw4cM/bRY7tqTOZYap5AhEe4jXUWPgP6OO03WZatKaUQKFAUG9x2J9nsFuardOdJPDHTRSSMCdx8dR8bDsTzVbpjxKuFVPKVa6oQosdTYdr+OvjzVeqP5c1XCKh9zlUAB7fUb9jfnq9X//0LMAxtc+PI7ob1mBv25atVlX283WqzqdL8tVazqdeWqtZlPjy9arODbm6rWZDy9VqQvt5aq1nU6c3WqzA8tVakKdNebrVZlPLVWs6t7ebrVZVa3LVqs4NubrVZlPjy1VrMDftzdarMreHN1qsoNubrVZA3s5uq7KyhvbzdeisgNubqtZVa/fm61WQHm69WQNfm6rXMMRzdemsgYHnq9FcubrVcw1ubrVZAb89sr1Zl7ctVTWdWuLc3Wq583Wq5roeOCqmpURJ78dFNmnCHTtry9Mmp8VxoRy9VpxjOmug5utVLUWFgebqtS4l9nN1qnCHtc8tWqlpp25uq1LS/bnq1UpT4c3WqkJe1j25utVkGguO3PVqsisT7t+er1c9T356vVyFjrrzVerxItpz1ergbnt356vVgduer1Q3v7eardQ5NNT+XPVuoEg1vz1WpvmtuN+ardNs3e3NVamqc9xz1eppmJDG+nK1amqe9/j8OVrYpvlUk35Q1eudPHJLURqpKFnUXFrjXjRq4rRS/EjzO2L+rLP9dVKzf796tA3wjIjGg+C8UINKIwqs6uxOi3ES3Q9ux/UX4rpmmOavgkf3HBsf8XLVqo5xCaIlo5Ley509n1jlq9WSPH2icTSwxyPbRvEWPcHsT9PPRXqlR52rI5o5fMmDRsGALg2I7EC3cc8UzW9UUJdN10xARNFVD5sv7tqgA2BGvvKAf28TFgU+HjSezP1jxvFYYUoo4qaWO4MkEYXco7BlOmniRrzwYArReJpmpesOORJ5dQsdQe+9kKn4/ZIB54sith005J1ixJu6wp4D3X0t9Bvpync1fvTTpD1gq20aSmufaHH9nKFmr97TlH1grSus9GL+0Sa/UdNON9zVu8qbB1gqVcrJPRldNLSj8+V7qra6cE6wujbUekJvqfMl/o57u63rqdD1klK6vSk+P6eS/1G2nPaK3qp5o+sldBeeKWmhYgglaxwSDpY6ct3c1rVXNOrc7EANS2Hb/Su/wCXLd2KrrqdH1WlIswpm8LrVD9o57u69rrOvVU7rBITe2nzaf0c93de11nHVGdm2iCIkH/lLj+se3mu7r2upKdTakEIKLXwtUxH4379+b7uvaqcIuqNX44Y5+ieI6fDXm9MV6acKfquyjTCptB3DRE/x5aKrNKjDOtNZCQ1JQV8ZGg8qUqdPiHsObgHbWpI2UJGFepTOtB71NV45DsvoJSw/Njxo27atqRVw+tPE0JWE+rzq1h5SSPEcRC990lMj/ebX+nidWWNK4U6L1wcaGvLX4lfXzKRRaTG5pUNvdloC6G3wPECsmaPT7aUjMFjoocD+MD1Urcu1OXsw4LhlYlVH5bzfI1EMoU99oRitz7bcR/yRI2E0+MwPRXeXvxKOjbwr/WfL+I0jqLXp082M6f6wD9+MuZUobDSlF8DtFDRmP10+m/L+RcIzpV1UlRU4s8ithNKySV9MijSWpjNgiMLbdbnhYcvWOilwuUmkphn4g3QDF6yLD8Nw3F3kkYD34okUAn3mvvN7DW3E6rJSRMilCXgoxjRgcC9RHQbMTGGmxxaSRQGIqomj0JsDfUHXhKpBTtFGOmhiwbGMPxQCqylikNUB2NNUK35Kb8Yia1FCRhPVDqRl5h8rXylVH2XO4fceNFNV00K+C+qTM9IBFj1FFUgH7SjabfVpz2NN6KFnB/UxkPFLR4nBLRsfGwYD7uaJqmml1S53yPjxDYdiERJ8GO0/nxMTW4ilfQ00Up307BwexDA8sKoaczSPcf0c3VajVFIVOo5Q1YU2y0wtpytXpgxGmO0/RytboNayHbUG/N1YU60akR27+zlwarXGoUkG3NTW6ZphZR7Bzdbpiqh7f1+rmxXqZ5AdTbjtaqKfjy1arCyi3NV6org35avVCk0Nhy9aqO58Ry1arEde3PV6uY1N+erVY3J8OWrVRidPjy9arq+vN1quQIPN1quY1NubrVSV7ctVKkI1uOpqpqVGxbRfHipJmmzSzwLDy7iRh2tw6bRFI3FRQq0W2JQBwzFEhpS0slyPgeOimTT/Ty9rHl6bNPUEth435eqVKWU2v8AXzdarL51gSDz1epvmmubf3cqa9SSxeJZoz4gjTjZq4oC8x0bQuzgacQrFHTKpoPqkXueFC8aMRTBUbuFyqdFNctrHjdWpsk7WHN1uoL9ueq1RGPvc3WqjPodObr1YGOuh5utVGca99eXrVYT8NeWqtRnI7d+XqtYDxyqVHbXTl6rUcCw/Xvy9VriFu4vpry4qtKHATfzb6djx9NUpQi9u5vx8VWuNrOW8eXqtcJPaOOVWsA2kG2njy1VrC6g/R8e9uXqtYWQjT4ctVa6ZBb3dR/Ry1aroI17k6i/3c3Wq6EYPbuR+f8AZzdarmIyTbXnq9XJIWY77EW56q1m8oqLEfAcvValRxW0t3/XXlhVKnRxE3BH0X5etVNigB8O2nNxVacIaYlrqP1/t5cCqE06JSE6Adv1147FNE1OgoRfQezlgKoTT7TUIvcDXjkU3NPlNQ9lA045FUJpQQYfcaj6uOAU2TT5TYYB4a8cAqk0+wYbbwty0VWae4ML07X5uKrNO0OEk6AaHm6rNM1dgs2NIMPqHkip55CnlxEozxJ/lGdx7yq1rAC2njrzUTW5im3qL0R6Z9WcuJkzqJgNLimF3a0TqVMd1sTGyWZSRpcH6eJHrdL4hXoeIpQ1cKZMpNa6f4lXQXPuQsx02C5vqKnH6KKBEwbF6p5JZ56SNdsdJVTuSXnp47R3JuVVDwM6S0rQs+R6RQqbWHU6kjzFVb9RMwZtyDjOVer2Vqh1xEUFK6VbHfKslMWgcbz2LLofhpxOG0uakEYTspYpZRChTvTYb0y9WmZKDL+BUIwLqFWlR8yqpHRYo20kmWFLLHUg/vJbfqSt+F7risuTq+5HvT+lVddD0YQenpop2fel/Vn0/dSkos30tVlrFqWqMSVgU+SWVrF4phdJB8L6jRgOHKXG7tGGII2UjU2RtFCr1562r1SyXlrK1Vh64hmKgkkNTjaIoqqtWGxKeangXYD4jaSALeJPCezsfyq1KBhJ2J4DrFWA6K45VyVlHoTBR5+9QdItVjTIKnB8puG942vFWYuR70NODYrD9qQ97DhqZuBCDA4n5D8aXYMYqxPAdHWfwoOE6r526k9acM6h5wrJK7E6iupyJTcJEiyqUigjGkcMY0RBYAcWFoNoKRsikwcK1hR2zVgHRXoJi3qO9YuKZToA8GHjFJpsSqtmsVOknmSBbaKWGg+J4yzsSKs+Y1GtnaTL2H4fTR4dhsK09PAixRRqAAqKNqjQd7dz4nXh5pigxqmi79ecC6zSZLafoHPRU+P08yS7K6NWSeIA7oULe6jk2sToRppxI7IHhEmnBjxig86WZezunT2qwbN8yUmZWaaefYPMSlqKpS4QBiQ6Rvc6Gx7DiJtJCcdtKlGmfo/086lZby63+eTFosdxtJpkiqo4wPLpS90iDWBbcfeOgtex7cokHaRFXmMAZoQZcChiBWBQq3vtUAC510Hx5eKtqpgqcHJudC2vNRVpphqMJRZNu3QX8O3KRVqZKjCF1Lp+vbnqvTLLhKlrhbfrr9Px5Wa3TbLhSLcJce0jw5qa3UF6SQDRjt8L83NbimmqweOYbZYonHiWjX+jntRFe00m6jJuBTEmaggN9dF2n291PN94RxrWgGmio6e5ba9qVkOv2ZWH3c33qq13YpPz9NMILr5DzxDW923fQLHjofNULQpnn6YQG5gxGRbW+1ENPuPL9/1VTuaaKjpfXqzLT4jETYj3omH8Dy/fiqd0aZ5+muZozeCpp5NNLFl+8kcv34qpaNA51VkxDpZlts2Zxkjgolljh8xHLkyPcqoRRuJNuLmV94YFJHE6RJoso9TfTdhc10qsP8VNJ/C3DjujRZrFSJPU708+VeFcWKREhyPJltuAtvI267RypaNb1Ch1659X+nOVM0UmHNiEVFULSU8U8ZeZmd0QEVYDL7sVQjKy/X7OB/LgVJPmafcIBpr6Rdacr41n2mp8ErKbFXghrKmWmMUkyGGGnd5HeIAMyKou3sGvhxZeDS3j0j402DSCh66ZJq0FRHjdFtI3WEwA11sBbsPDhkEEVWaGnLvUmjxLodmHGIqqnkwehxGi8ytWMSRx1Lowihlqh/kPMHYHRiOB90RcJ6Sk06NlPvV/P2XIVy5DRVlJNRSYRT1dJUGREqDHUEs1PUe9tf5eQMqMv7p57L0/d/jGtroGV6i4BUaRV9Mx7G08Z7eP2uCKKZpXZjznHLTYTR1M8RMNBFsImS/lyMzoGAax9t+I2hiojiasaTZzBDLdklQj/l4uunj72uvFdVr384Mg9z3h/qkHt9B56vViNdO1wFY3N7fstz1erGa+sHuqml79tP7+brVR2xCsubK1vaVP5jm69WNsQqyTuRj4fZN/p+PPV6KxridWwvsYfURz1eqOcWqrFje/fUH9vPVusT45UqLNcW8NfDmq9XD+sNSoBEoFvbf7+ardYGzhJHcvMFFz3v38T8eaq1RZM/xxHcapQB21/W3KmtxWI9TqNDf51beOp1+PNTVtNYG6t0cZ1r4vrb9deVmvaayp1fogwV62I272b8ub1V7TU5OsOHr7sk8TjvpfX7vDm5rWmpkXWPBGNpGT6u1/r5ua1ppyTqrlqb3hKq+Ovt8Pj9XLRTcVLj6k5elYETL28Sfb3+NueivUoazNuH4VV/KzMqySRxuDvudje8pB9hvf28TA68afUnThXkzlhMh2+Yvt7i+h1+vj4FMUZX0kZgOI9fMJiwalXEKpIq6ZICwG7yKdpWIPYEIp4TZiyp5lSU7TRvYOpZdClbKU3qiyJj/qnxrDM49EcMikw/LNPiz5ipmrY4Y8OekiNfNLMKqRELyU6t5ZX/KsPLj3NpyK7A/lJQvadnXUoXcPwpOwbeqqxsNzZkypirqzCI2jaOAtTllW7B9B7rdjbUX1Xg2SkjbQYUQdlAdi3UiioqfyZwpqBLGV8z3mKA3K7vD8+GAbmkJcijTZI/EAxHpx06x7pb07wik+WzfSJT4nV4nTw1FdQH3opWwSsJApHkhIXzSm4akWsDxG7YoUoKHRjPTSpF2oDT7KPP6aOpuA4T0Aw7J/U2BcDxjMFbimIZbeeVRiUzSxmFKynd9bubKrqAWAuLjgKu2Sp3UjECAro8qFNs4A3CsCZjp86q0os59NBm+HDc3wYtTU9GzJijO0E8xqFWdaho42ER2GQx7VZrjazMSSBwbIQYx9I6KCKlcmh/6AdO8I67dYcn9IMkZwoaapzFR06SVNfLNS0dBijxyNJR1U86e+m5F/SRqysXCR3PGCg9G009rAxnYKGnK3Uxsq9aaDB6qlYGlp6jD8QCAhaqKJysgZNCEI7eNgG0N+FV014COI+NL2FhR6jQ6ddfT9n3J+BYL1uwnC1y5kXMFItThmKVZWeNyKk09TCkaMzFA9iFYAi9wSL8MLR9akgL2mYPlQYukIS4QnGNtF2oKulVPkpzveEsBLZbOQTqrDSx8OC1GyiExTlLWYQ1DBCpR295joLpc22fT4n2co02QtSunhTajUcDDmWxC3P+qLdteGcUzNcWXD7HYABb2W5vTXprFtpXBVTbvoD4due01ua5eUI/sOd3t3sB7bd+V01uakxz1SaJUSAkaWnk8P+CtyugdFW1HpqWuKYvGp8uuqQPYKmUX/AOTuV7sdFW1nprsY9mKNtsGJ1ij/AFauUA+Gnv8ANd2OgVvvFdJrs5tzkhsMbrx/32Tfd9vvzfdJ6K93iumuxn/qDCLR5gxFACCCK2W2ns97mu6T0Ct96rpqSnVDqjCwWPMuJgajSsk/p5ruU9Fb75XTUqDq/wBW6ZgYs0Yotv8Apbk0t9PK9wnoq3fL6anx9c+tkSlRmzEwQSf96T+0cr+XR0Vbv19NSV9QfXqAAQ5uxG/xmXv9a9uV/Lo6K3+YX01Ij9S3qBhBQZvrb9tWjN7eOqc1+WR0Vv8AMr6anR+qz1GRBWGa5zt7XjhPf2/o+a/Ko6Kt+ZX005R+sH1Hx2VcyeZb/FS05/5k8PbyhtEdFX/NLpwh9afqQpzvGOQsB3DUFOe3wCjlDZoq35tdKzA/Wr6ha2pkNTiVKzU8E0yv8nEqDao0mVRZ1N9L2sTpwtes0giJ2xT6btXVTZmP1adQupWCS4Pn/wCXklK2hqKOM0zwA33WVTse/c318Bxl3KkLUFScKXNZmpsFMDGi6ZfzXm/C83y5lhxGjqYmO5KesgkSOldVstTTLEzL5vtHjfw5tWWpIj99PJzNQMn9KTEVJXz1lRiuN1VDitbVCQy1vkTJWHeCrbZGLCK4Ngdbd+OfkYEDDq4U3+fBMn9aFDJOZelHSWtWXJmTaCsZNgeSrklPmFRqCyEMQT3115dNkVfcaZVfBP2ijbZb/EIzzFV0WWsLytl7Daeolih9wzwwp5jBFd9p0Vb3J9nNLsggEzsFNi8KjBFCL1m9afUHo91BnyHV4NgGL1EENPNLU0VZO8TGVSwVSpNtotoST48LrJoXSdWIp5257oxE0Fh/Eazax3VGT8PZfHZWTg/VcHhx+RHTSb871Vl/4cbxZifMyZTbRYe7iEns1Nymp5v8iOmt/nOqp0X4jNOuz5jJh/1tmIA3HsAZO3Pfkeut/nB0Vzxf8QnKVSiy0mU64SbbFZK2ELfv9oKTb6ua/JHprZvB0Ugq78QTF7bcNynSoTb/AC1bK3wuQqj+zlvyXXTX5zqpJ1fr66ozEmjwbCYbnxSZyPvfXjos09dNm7PRSfm9cvXWT3qX+V020392gDEey29iD+t+X/KI66p+aVSVr/WH6ha8kDHVpx4CCjgT6TcqeXFsgcKp+YWaSVf6muvlcf8ASM114/4g6Jf2fYUcuGEjhVe/UeNI+u6w9VcUv8/mTE5fprJR2/4iw5fu0jhVe9UeNMRzHjuIG9diFVPfU+ZUzNf727cbIAqwUTWIt5nvSjeTpdiTf7+N1euKFLghAPjYC9uarVZPOAWygC2v9vPVuuL1DdiLk3tz1aNYxUEg3IFuer1dipW23sD7T+fPV6m6prlVyocX9gI+vty4rVcBObgbh9Y+7m61U5RKy6a+Ghvxur1mETMNzMdNTYePNVuldkPBKjHs34Zl7D3hSprqmCGGarbZBC7OCJZGOgRe5vpxG8rQknop9Ak1NzGtG2L11BRE1MizSq9Ue07rK25kB0Eb914jbJgE+zopQal0+VsPkyTNj61LnEkqFham2BURGIAk3H3mJFzYdrWPfiRT6g6ER4SJnr6KuEYTSKjielqFkrImnC390k+ItrYgr7dfr4vONUrnXyGKjkrcx10FNSm0rSqVbyldGT7QBAeWxUC1wNdOB5/E0aNiBQF5l644V09wCnwjAsPWorUpngpZRJuT5eW7mWQgCTeG2lL6aEnS3KItO/27NtMrhOFFSyZl/qRn7GKKlyLDU4pV4EKnEPljGBDR7nEjy+c52jzJVXViNdNeGrykMDxwJwnppMlJXso4GNYVj1bgOGdVupNRVYRE1FTVFbR107I0laXYTPDDqIoCCu0gb3FrC2vAshSUyhsAmcCOjrNKAgoTqNZ+ptZ1F6O138yz5SGLL+PKKRaankX5qmjSGN0lSIfYRSQRu1Y6NY8UWTjV3gj7k8eB6quXjxpR9LeumdejmKUNCatsZwau8yalq2HmJNDLZZSEfQSCw3gm4I7W7iQNhWIwPEV7VFHB65dO+p+bultLj1HNLLQl4am77WRlDbopIyLe6dxsLAW+jiaQk0rCSaX2Xsu1WHZZocPxGUVE9OrQzTDt5yGzwsTruj0B+FracWMPAjGkD7UGRTsuGwBbkqfrv/DizvU9NIe7NSo8Oiv9k97fZP8AG3Kd+mrd0anphLaBYnJJt9j+N+V/MJpzuTUoYTV/7nTufuH38p+ZFW7g1JjwfFWF1pT3sLsB+zjZuRVvy5qUMExvd/kUAPtY35T81Vvy9Shl3HLgXiUW1J1/K/KfmjV/y9ZhlnFwgd6hFv7E143+aNW/LipCZVriPerGB+Cj7hxs3Kqv3AqR/VDd7klVIb+xiON/mFU53IrLHkukJvI0r2H+I+z6eNF4mrhoCnKLJWEA6xM3tub8bLhq/dinODKOFxf5On11tyus1bQKdYst0SfZhWw0B7fqOV1GraRU1cFhX7MSg+0Ac1Neisv8uAF1VRpzU16Kj/y/6vhy01Q12uHjw5cVSKzigA8OXmq1kFCOWmtVkFHzdargaMeznq1XA0Y9nPV6sLUXw5uvVEkovhz1eqHJR/Dnq1UKSjPs5uvVAlojtOnN16mOromB156a9TJLRsDYaW5ut1Gko+58NL89XooH88UWytiUm1gbfRxxJptVBw1OI6r/AIkP7CePU3S2wiIEsnw+nlKvSzpIQiDcbAX1/hpzVepVUJZxtgS40sT2vy4rRpaUU1BSMhxOUFz2jW5c/Qo178eFMKNKufqXh2W6cPVzxYaltDJZ5j/xGIftvxUkk7KQLMVWD66+oVHnzMOWqiiE+2npatPOqGuz7plJO3sgFtBxUQRtp63MzRU801hf0145RSJGdrvsZvtC7hmAt4t8fZwqP90oUD+5etI7CKoR4dTJEwP6JPyUW4tpCaVuGSlapSbWLfs0+/lKuBSspKgE0iqSCZJhf7ux/ZylXApngrzEJF7atp7LWHLV6ggzaaaqxypdhuKNC1x2uUA+/idW2jBGIpqioGqTVxy6J9pL+xPe/M8YJilYE0IOBL5lLNTOLgEyH4WVbfXwscwNGjeygN6gJHV4DK/gHa3/AADKfePjpw9YwNB26xTSMaHy+qFSi2DFn0PsKHThtwog4044OhagguOy8aNKE7KeKYL/AC0ow7Tz6+H2V0A5WrCslOsSgknUduerdN1KqfKHdcBaqbTwBIB5Y00K44Cy+dizKhYNhVYAV/dO5Tc/DS3Lmm6XPWmN06VUZeP3r0r7r3spSwB+n2eHPNnxVVweGgxp5ijxOxAfyxp7Pd5U0qTTpg5arkMg9zYn2vC/j/TxlWFPoxrhmGMpF5u/XcB9Itfd9Hhx1nbTL4wpMyp4k2JHDGiyoDliNoHflqrWCOLbZj2789Wop2pP0lIGUHv2+Ht4yqlKdlS5pIJLGM6gXtb4/lxunKwhXdRbUflzdVrtC5kNhYINfpPh93LVquUEJaXXxBv7OWps1Hx4gYQwUdmiuf8Aghx1O2kzuyj0dcsQGI9B8nKDf5LLeARW8Pdr6j89eVAiaTmiw1FSax5KyL9KY4o4AVHZlTb+R4XO0eW2ykTizyyP5MpBdRcjxUAa3+njaKVOY0lqJJFyfmRFY7d1HoPEbmIN/hxedoorGw0x0MwGC0qkG3ky219kgPHDTI2U84RF829aARfZEbW+BF+JHTEUtZEk1HxOj2MzX92x4wlVKlJpM1u04TKnYmZP+VTxemitVM7U6rTqw73ty803ppzijaTLhp0sAtUGOmpuhHflZg1YCRUMU6xE7hYH+jmpmr6YqTNh9O2WopwoExq5FJv+75YIH389qqugU0z0Kna17btObCqqUVxTCFTCBiDH3zVtH9QjDDjmumu7rLUwWaNTrcH6e/Kg1cpqfDg7QYX/ADe+s880JHwRVN/z5sqmtBMVClwmqqWFdAu5UMcVri+6S5XTx7ccSqmVJrlmPLWKZcWGhxGIxs13F/ioJ+7jqVBWymlJKdtBvUxu5VVGljr9fFIpEaGzI2G1BqlAF7QQA/WTpwtcVFHLSTRoMjUq4XlivxqtukFLJM8hA1Cr7B4344hWFFzyTqoKMdzXiOdMWWsoUNNS067UjNiddWYntuJt28NONLVqp5tOmnbLuXMYzlSSTYGgmrkuJ6caEWNhJY6BT9PERGNLwsAY0PnTzopLT4Y1XnKkj+aaT3I1YkKngWI7kn6hxQlI40hceP8ADRLc5QSQ5pxCnkYlIaqVFUkkKFcgAD2cVJq0ztpHQpd9unfjlVqVtLRym2gBPPCtGn7CMr4k2GYm1MEkZ0gZV8xb6SA/ZvfjhViKSBBg1zo8v42MFxKCaIKb05tuQXs59h8OeKhIrwSYNc8Nyzjk2CVkJiJJkp2HvrbTdfse/NFQmthJin/A8FxNaSSlmhkS80dt5tfQ62voONKIp5IqVjWHY1FgVTAI5/NNeSCpNiDHYW+HPJImvKBimhqPMy5Qh2pU+YtZIxI332+UPrtfjmE01jFOVNLmmPL8Ej/Nb/OmA96QECy/keUMTVxMVZ5+HDnHFHzFXZExlpnhxCmknhMhYhZoJR+lYnT3IySAfEcBmbNiAocKFGXLOKTQg9Isl4/V+uLEIquPyIlkqZIxayMjzmRZQBp7yi/s1txM84O4EU82gh0k08/irZvr8tZXyVkPCGliqqha7EdqBndVMohBdxcXcL9Q04/lLeolRpJmC4AAqqFepuY8Cwyjp62iWujmpo5N7jZKrXYH3wLEG3Yjgx7sGg/3hAxpPZyz5mVcR+aw2okhgqY4ZBFsUhCUFxfbx1KBFMrUZpUY9mOop8Rkimm3zBYjtKQgC6K37y3I+vlAKuTTTj2dsfw3NVQKbyVHzMa/5CMkoQpsTa5F+WCQRVSog1OfqdiuD58eakp6YLDWhQXo4iAfNGu49yDrflNEiraoNdYZ1IQ5yjohR4WZHqpUZ0okV7lmFy3t+PfmijCvBWNOmUuomFxV1Fl1MsYOs1bHOklY8DmRSqsfOgKuANNDodL8oU4TNbCsaXtTVYHFg8tZFlnBIg9DKElpoKpGYLFcv+ka3v2s306cTgmaeigSoc95fzHBiNHhuVsLwVo8JqFElI05ZnG07j5jsLn2Di4pjjxpKDNKHKed8MwbK1dLQ4BRCqiwyBmqA82+UeeqMJBu2gm9zbx4ytGo7eNPJVApwouoWE1eRMYnrcLo22S4feO0iqR5j6khrnb4cb7uCKtrkUvem+YOmuYMg4scXypA1PDWRaQVU0f6QwsY5W3E9joQPDXjTiVJUMauggjZUXF8w5FwLIdHiK5dHkJicymlSscruMCsWYuCTe3YeHx5ZKSpW3hWiQkbKn4pnrIOYMk4JmF8DqsPhSqro1paCrEUZaMRbpHXbZmIPc+z48poKSRNOawQDFNHU6s6UV2X8BkxqkxWpjj/AJhHTtHVxBgoqB5he6e9qdPZxxkKBMVR0ggTS/XJWT8yZFy3iNFRYrNhVBhsoZ0qqYGnSapkQ+ZvX3tzDuPo4mKilR86eCQoCk71fpOhy0OWWxOTGhL/ACSmS0ApyqxRtIqXL6tIdb6W480VYxG2mnNOE9FCH1Dyp0r8rDsWrKjFTFNh1DHGEp4G1FIrASAt9oL3I8e3EyVK2YUpUkbaUnVzJvSLGuoVU+KVNWlXFDhpklSmVgQaWLy2U77sdoF/YdOVbUoJ9teWkE03dQKnpdh/W2Q1FZXNVx19M9kpN0e+8RVgyvoDYXvzaAopqiiAqmuqi6b0vqgXGKXHpIq6PHVV6Y0MiqZmqdxUNf7O47S318t4u7iOFaw1+tPGReknTePqZTYzhmKzrWviFaYxLBIItwklWRbre9je1+4142t1WmKeS2Jmg46PZVylhnVFTg+YIKuR6XE4ljemmiuz00osSwIAUXPx484olOI6KabSArbXXTXJ81JmbEYf59RzVceDVrvuim/RxiABWJ22IXQ6cbcXI2cadQmDt4UJHTfD8Kw+HHo6jHaaqdcIlWqvJJtDPJGQ6kqDtW41+Nu3EjmMYcaVowpF5eyGK3Bs10iYnQxkRU5Z3kbYmypFt5C9mvYfHl1LiKqETNOWSOnHyGQ81wnEcP2Sfy5vMSYsibJm1c7brfsONrckjCrIbgGlVgOS6qgyZiMK1lE6T1VCVkSo9wDa9u40ZvD6+Jlrk0pSiBSuOS3hydBFHPT3hxB5CRKpQB4ApuT48RFzGlYbwo5GU+nfWjHcn4fheQaLHKrD0Amemw1KxqcvIgV5GSD9GS6+J1YW8OAC6W0lZ1xPXUlWilhA0kgecUdjp96AfWZ1GyVR5khynWy0E0ctJAtfiMMEm5SAbwVU6vHGLizbbG3w4SIUlB1toJBMSlPGlr94geBxwAxsJNFrzj6LvUv0iqXyjnPIuJpWw1odmpIfnIPL2/bjnpt6sDe5seHSb9JVBwjAg4GaKO7SpIKSCDxnhVeXWrJWPUePPhXy00M8AkWWORTG6vuOjq1iGHx18OD22eCkzQHu2zqpDZg6f5hqcakxRkkaIeQy2JFyEW9gDpqOLA8KQlo7aRuZcAzXWZ6NREs6xJWoSAX2hS4Nx4AcVIWAmmFIJNNeL4djmGZ/lj8yU05rNSGbZrcG3+rbjqVApptSSlVAdFHmfD8zNEfmNrrUANdtv2G2m50NuGogiizEGkdSy45WioWSOZdtNNc+8bnywBqdb6ffxRgKT4mmLLsGYlosRUtNc0rMl91wQynTihRFJ0g4084RFmSbDK5pjO8vlQvcg3sZO9yPZpzRImtiYpfZabGq3J2M0+JtLKkSxeWsgta5bcV0ue3GFQCKeTMGgyhgYgBhe3j+vs49TdcaRbzFgOzH9fr5o1cVcB+GP0/wbEeqz5oxpZTh+G0k9ZWyOgESQ0w+YcEi5N2QDw5HuarJhNDSxTAJ6qtfzt1BiX094514MPybZmwfDcDpxORuMuI10k8qSMfeVmiAO32DXW3AghB1aegz7KPCoDGqoepeG4tT+jTDMnZHpqqqiTM1bi2Kx0SGR6eFKcB52UahVa5uxsNOHluod+SsjZAmiV8FKMOmru/TX1Jk61dP8J6gS4LV1UQw/CWrIpipnmWmjlpJpWuffMkRBHtAvrbgfeR3ayOg0cJOpIPTWvX60PShnXofnKozDBTM+XMUqamSlqILPFEpkJSCSRPdWQKRdfuJ5JVhdh5Ok7RQPvGC2dQ2Gi8dA4rdVcN0LG1Rodb2jJtY8Nrj7DTFj/dRR58XrIoKBYo45DKw8xSoupW3YW7m/e3CFNDpeymvLeXMUo0GLY5DtmlLmFWGqK4F72+ybfx5ZbgOApO22RiaXs2FYlHTIXDWIIJtr8B93EOoUYBNNEdLIDu2kkfDnia3FOdPTyMwVVJ+HGya3FDf0t6O5j6h4wKeGExUdOBJVTEaJHewHxdzoo+vw4nK+A20mdX3Yk1tCehnpR0R9OGQIerOLUK12PYm70WXsPba0wiQbaitZPBWk9wSHwBtqeC20bSynUcSdlRzdPquDHCrMMp5DzHmcDMucVvVYo6VLlV9wKnuxRp/qrra/DoJJxNFRUBgKNFh2FUmFU609OoBA1Pt4qAik+2nDaO3N1qgu6t5fjxzKNTSFQ24brHtcafw4w4JFOoMGqOeuXSHBn+er6qmFRUwoYowWCKC3+TmY212HuDoR35HN4wEGaFts8RhWvv6g+jVblbMlVjNIq+S7nzI4l9xCP3l/wBQ+3iJhzgaGoOsSKLZFh0qy2U9+/DCa9FBxmHJC1Tzzu2ha/b28NmnKC9wiDU+L0l9Tq3pzJ1Wp8N3YRGjTbvMXzmhU7WqEg+00QP71u3DEO0SkUXKqyWtVKRh8TzFiqgRozG7Gy22+LHRR4ntxUldNFNLjo56e8Q6h9csu9K8y0NXRw4pIs9SPLMc4ogC0kyB7WBC2B8DxRrwpMqsObfS5nI53rqDAqFcLw+akxzFsPirKlJJRQYXK0cyyPHcGa62A/ePH0rpgiaHroh6RKrInUbJOe63G6DFK6gxPCmx3BEiLS4cmJQu9GZ2e6SFrjcAPdJHKqXIiqRFVpZroBHmLEwAAFrasWHgBO409nFwNMmki9EbWHjr345NaqFJR2IWw5uarFQZaUdl8NP2256a9FNz03vXUW+g/XrzU1uonknbfx9v9HNVuosiWNgbc9XqPD6cmWTp49K4G0VlR301IU6Hw4Ccw/unpUl5R/cvU0NEYVpvKZlCtJHvZl91bmxIA1sBwjOAoSmj19G8y0OVsnydGazHabHqDGqV8VirViKeVBT+ZRx4dDGv+WCVHvSSnVNLchXMUl5fe6CghUEdJ26j0YcKAbh1KOFLKk605gkxDAOp+fS2HYblqkw2mrJMJjSCslw2SqNPWwQSALuqPILpukNzfUjitoStKfTDo20+hzT4jTZ1b9anTXNnWvG+oHTiimytkeONosHwWCATTUtJBFtpka7H9JKRukAZrbioY2B4a31mLtUIAAnCTsFOs3hb2menrNJ3oX1Vx7rTkROpOZJKfCarBMQnjkBg2PS0kkW6knCtfzDLKCCh4A80s0Zcvu0yQoe08aNEP98nUaLB149X/WfMPVZOl3SVqvK2A4jHTxPFSgFpqll2P5lZbckcwuXFxtuR24Psjylhprv3QFKGOPQOrpouTcOPEIThOFJPrPj2N5RzwegeR6ZGngooLY1OskDo7KJmpP0W6KRlJKozfauAdeDK00vAvr2Enw8B10ILvUyRbp2gDxcT1VYB+Gd1DwSkwCoypnmKuwLHFrYqypp5qeSIyFnAhkZJLFiPAgaCxGnABn9uSrWnFMRQjyt4FGk4Ggi9c3pf6pZR6iYvnqkfD6yjxh5KxdxjMytKxIUWBO4+OvDvJr5DqAjGRhRdmNuoHWIxormRsBzKuDLTLTTPURIyRgxldtl3ooU9l3+A0P18H6FpG2gU6hStlH09C1KnUXolmvpB1ixJqb+sZnqqyEssT0UtOpMbwh9Qy2DEdjew15GedqLTyXEDZx6aHmWDU0Uq9lJfPWUMsYB6f8Ux7OU7VHy0yUFBRzu4EKw3JqkpplKDzQbqFYdyeF1u6tb6QjCcTHGeE0U5nbaGyqqDMwy0NTjlXUYcgSnaVjGBrpzJdgEIE7YqIzTGw4sqlce3N1qsLNfnq1XC/N16soHNVqsgHPVuufNVWuDactVq4c3VK7HNVYVlHs5WtV3z1errv256vVyXm6sK5jm63WNuVqtYrHlq3Xuer1ZRrytarojnq9WIjl69FdW56tV2Oaq1ZwdL81Xq9c7rc1VqkINPo78rVorKBdrdzytXqXFTgnfJop7/ANnKk1cCpEk7Rpsp1AB0ue/KVem8wFvfclreNu/NzW4rg9K0bqya356a3FcZixcA6EE25uvVHngKQo9rBu39P181XqwSxEERvouo07m3jzVWpedO8M/m1TiFK7W0hjJGo997cYWYinkikvnbCmwvPVZhs6gGCcqQdCCNbcuk4VU7au69NWMxSdDcu4ZTYLU1Aal2SVW1Yow25tv6QkEi/s4FHcFHGjdGyjs5dxXqjX9Cc+4ZXYEkWHjLGL2ninDs7iAgKAdAO5JJPbjLUahB40mdrVMqtm5GfQhLCw+HB6KK6Y5Cr1RF7X0HiPiOWrVdiQltmu6/cfHw+7nq9Xfn79pHcg6H+znq9WGJ2NSAdALduw15uqUNOBhpMLhawABtoPZ4nhw19tIV7aGBYR5UZteyJa31+zlqarhXBmhaVBbT4XHhyhqwpJouyJ9nck2J+J/p40adFOBRQiR/ZRVF/j4ffflKvTdXQxgmoUWkDBlsQNAbaD2c2K0aTmJbairFRIq22lSfo7ccFNGuMND5VRDL20b4aG1uaNeFLDDKFlg2yHsxIPb6eIVUpio8UWxGkbUo1/h30vylapkxqIzVKKVuSB273+n4c1W4oa+nVFLHhjOLEgkXPsB/p4NbM+AUELweM0N8GHysBNE20vtI1AP0sfZw6FEppfYXh6z0oBZnYglT4Edhf2d76cVppGoUr6egiiXcQC0e2xN73Hc+y9+Kk0kNKWngiaRWZNbfmfG/FVI6WVBSs1mAUbr62sLgfHjgps0tMNhiaJXUg/ZXt2He303734uRSNVS54ar5uKBFG0lhusP0YBvYA+J4oFJzSsSrajopBPJ7xO0Ivb26sO5J0+jiikhpZZXRIi7u4clR+8bD2/WDx1NMKoYKLEpUlMkg3XC2Ph7LC/fTioGkhFQcVxhd5gQsgBvox8ewv2FuaKq2E1BmxyZKYNJrclUAJ101JJ7/R4cqVVbTU/DayaeMyeWEUHaN17kt2JJ7tftz2qtRFY8akx+rhamwaa1SjIN7opUrf3gCfG3fmiTwq6QONJjFDHSgVdXvld13OAoG5hpdD2AA4wqlSKQWHqVMtSi+VGGBBdjvbuLW+PElLqSNXDUYhWyyeYF8se8rEe8QNbX7DiFVL00Fdc1Ssx2KVLC7XGtj7B7OF6qME0nt7aRlrfHiU0oFRnuZO/GDT4rzAAkDXjJq9clNu3s5Sr1yvylWrix9nK1uuQ0XTlatUJ7q21dbcoacptqnNioNtttf48aNOCk/UyR73LtdR9fGTT4ppetVNYmsG76XI9nE5p8CmOSSZpikbEsb2Jv93E5pQKC/qvjeYsv5RGLYNUPDLHOiPcKTtcG2p+PGZp2KJjjOes3V5NRWYlUsf8AVlK/ULduNk04BQf1lbWVl2qZ5pL/AOKVvH6TylXpikp6drEput7f2X5qt1Cejpg+3ZtB1Gv69+emqxXCShowdzKLnub/AJc3Naip1JhNC8IkZRcnQd+e1V7TWdsLo1DKVXQ2GnNaqtpFTaOipUFvLHxNr3v9PsPGyo04Eip3kpA/ddthbQC/3fHjRNORQo5Qw6X5gySfadBbabHvqRxOo0rSmMaE2jo97+8e7XIJ7jtb+3ienqcnp1Msculgdq2Olie/xIPjyk1ul9Q0aJMZZJCVXxY6G/cew8TU+BURqKlAHlDsQwHw+J9nNVuKhYlQNHUrLImlri5Bv46Dnq9XZMlgUA3Anw0Px56vVyonczmIOVNjuN72/v56tVLlbyT55YHUj6bjW/x5qt1mhkBgI3kl7WvoQPh4fXz1eqNUlERlgJFrk28SfAn2X56vVEhSW6yThhe1lP06Hm61WcyRWaJWG9yAPYde/wBHN16p6U7eWFdlQLYWOv1jmq9XILUVEgUSAhT4fZNtSb6duer1TZWiMhQKCf3iPaPE+3mq3UOaaQSbIFUFh7DbX+n8uerVRRCyrdivu/ujW/1Xtpz1erBKo88BQAH90E2Hbvp2t9HPV6pYhR4CAwBRjf3u1vG3N16o9fLTPTECxJ0B9tu5HN16k6YFSVi+4kp+6339u/LVWuE7VRUpGtowBre4uB3+PN1qsUdNIAV1Yi3jbXve3s+HPVqlBh0brDJEjA7gGJUiw9t79+er1GV6YebFlpJCnmhZZNovu7juB7Pjw4Y+2it7bUnFafy6gBCpjY3up+z7RY+Px4+aZpqehfZ5sbK+psP3rdgGPY68rVqcKem86mDAbZAo8PHwHxvzVbpsTCaiSSSYGyEe9a42m/jfTlatU+OWp+VagiBDOL37i9u/1jm61X//0bL1v38OR3Q4rIpNubrVZQbduWrVZgTzdVrMp9vLVWs6nXlhWqzqfDlqpWZTy1aqSpHblq1WVTy1VrOp9vLVqs6nm6rWcHx5uq1mU8tWqzKb83WqzI3hy1arMrW5aq1mVrc3WqzA35uq1lVvbzdarIDbXm69WUNfm6rsrIG5uvbayg+zm61XMMRzdVrKDzdermG9vPVqK535aq1zVrd+ere2svN1quaHm6rUhTzdeNZL8tVayKx7csK3WZb9uOCmzUuPUezjlMmp0V9wA05emzTpGdPb/Hl6pU2LS1r89WqmoWuPZy1aqZHY83WqmxDTm6rU2O9tOWr1SkJ9nfnqrUhL9uerVZ0FtObrVZw3t56tVzAsLc9Xq70HYc9Xq9a/PV6u73789Xq4k+J056vVHa3cDtz1bqO2ncc1XqhyXtoeardQpL+PPVam2a5Niebq1NU1rkd7crW6bZTc6ePNVumqYAXtzVbpqlFu3K1aoEhG63b43/LlDVhUvDl/0+At/wAWJ/HjJq9aIf4g1Oh9UufYWXQY3iAIIvYecb2PHE0uGyq3cUw6kkmO4HW/2QTxYDTJFImrwCi7RSOvidL99fqHHgaaIpP1GCTxsGhm3D43H0D2cdBpoimMy1ML+WZQWuRpr29p47TU1wkq5Y2Bcg3vqeerc04UszMgaaIr4KTp9fPVqsUl9WJvf+/mqtTZDIPMsSRc/dytWFTmUFh74Hhb9fjytOVHDa2U/Z8SPv5St1n8yNmsTfx1GvNVuvfMBVKxaW1vYfqeaq1ckqLpfduPewH581VwazCpQ2vpe51W4HKxTk1lWWn7XU2/dK+I9nK1auYqKYg6KNPEX/s5qt13GyP2G3xAIHb4W8Oar1evDuUsFJNj7q6j4gnmq3XN5qJP0aDcTbXaO/PV6sqgpGHuRfxFxcfSfHnq3UiMweZsRrE+BJ1+F7+PNVupJPl281ilz4Me/s78rV6kxVE6OGSSUDvcO1voIvz1bpyXHquIbYKuUH4SsB9B156tQKecPzHj8kwppaypCtoV897HTxF+3NEmKslImhKNdiktAiR1EgKAXvK/s0tr+fCorPTR4G0xsFMdPjGMeYY3qJAL6/pG+/vzes9NU0DoFKrDsVxKCqM/zMrSCxG6RiOU1mt92OipIxWSpxqWrnbc5UszE6k2sLk6nmiZFeCQDQjdL8zLHmxUl2sDTzFb3NnAuD9N+JnRKaUtGFChuSvxCaSJFkNwSb311Fyb+z6OEZAo9FLHK/UrH8mYtTYjCzl6dlcRlmUOPYSpB1FzxMUBQp/ZRk6H1sdfsKrGqqHEG+VveOGpiWWMKP3TuF9R48S9yivFJowuQ/xB58SmWhzxglM721kpnaI+3cFa6n8uInWNOKas2jUYNGRwT1bdBcbnWiqMQlw6ZhfbPFuXTwLpxD3aomnVNFNDbgWcMr5gUS5SxqlqmOoEVQob/kAkN+XG4NJigihQwrPefcvSB6WokCr23X/ZzVMFE0MGX/VBm3DAI8WgFSo9up+/vykU33dC/hXqmyRiBVMXp5aVja5Go+7vyhBqumhNwzqZ08x8D5DEotx7K52n8+NGvRT1UJBUxeZSusinsVYG/wB3KTW6DHE6d46o6c9VhUylT9H28OXFarBONL81W6ZahbA83XqYqpCQfbywNepoaNtjOO2nHarTcdTpy9arC4056vVEe45avVCk9nLVqornW/LVqsYNzzdarnqOer1R5G9nLitVgY97duXqtcL63PN1qso56tVlXTU8tWqyb7ctVa5q3LCqmnrDKcyNc8MmUzTJNCjhyLCgAH3cP04UUrxpRwSeAPf4ceFIzT9TS2tfw48KTmlDTTfr+3l6aNPUEtiL8vVKnrJoLa8tWq7aXS3fnq9TdUymx5Q1umCebcpDePG6tQeZhpFmhcfDjKxNLWjBoFapSjlDwlWIo8FJ+qUjtwuUKdFMsulweMVemxzrpzdWqHJ3tz1eqKxJPN1uo0hF783WqjE27eHN1qoz9/48vWqwue3L1SoxPs8eXrVYTdtOOCqVhfvceHLiq1hA8bcuKpXK20qbccqtPuCK26X6uOpqtPrEqB+vfTj9VrgHI9h7a/ny9ar1/H9RxyqVHdbkn6ObrVY9rdx8dfHjlVrwTcNBy1UrjsHcdj2/aOWrVZhHr2/X2ctVaybWYbb/AE/s5uvVzWO30Hxtz1arN5beOhv4c3Vazxx2s/8AActWqlRwA2uP19p9vN1Sp0NKu29r+H9nL1Q05Q0gve5t7eOAVQ0909JcGw0PHgKaJp1ho2te30/s44KbJp0hoiTuC/H6OXim5pR0mHttBt7OOU3NKOlw25HLAVSlFS4ULC+o44BVJpRU2FrpYcvVCaf4MPUa25uqTTzBQLbtpzdVmniCiHYjw56tTU1aCPf5hUbrbb21t3t9F+XAqs1K+TX2ctFaoOuqvRrIPW3JNRkDqNRLWUE/vKbfpIZOwlhY/Zcfn2PET9ul8QfQ9FLGLhVuqR6jprWZ9bvoDzb0QwynyvhNRT4xSTVFRUYZI7xxSS0slhPE8TfZkje1j2a/fgEc1WbkL2Hj00PWlJvEeDaOBqjfMuXq/KNRLR4tQz0U9LVCOOcb43jkQ2G0qe6+Bv8AXwQoIcGFFDiSjA0bj0rZkzHiebK3JWbYsQzNlWdwaykvDW0nmOAPPmesDIirqz7GVz3U8S3TbaUknA8I20ptluyAjZOIOyhr61ZA6Q+l6ugzb0KgWinzE9TGmLzp82MGCAM8FFE+n6S91ZveA0B04HrJS7vBzhw6fOj+702+KMJ49HlVW2PZMzDnDGK/OhqavH6WSVnnxiSnlYsLgb6gFmdNdNTYaa8GIQQMP3UFi4J5xob/AE89Bsw5wz9hOLQUzJh0NTE5qJh5cZVGBNnbRhfvY6cJ7p8NpI40b2zJcIPCtu30z+l/LHp9yjUS4WkcuJY43zVVUIASfMJkCiTXcNfbbhhZ2xQnUvEkewUSX10HToSIAPtPTQ4VuG9yB93DcpokmkZidHTUyF6p0jW/d2Ci/wBLEa8aiKdBoFM/YVmDE4qzDsoVDUeIVuHslNWx7GWCQSjZKb3DL3Gl+JVg8KUJOGNd4ThWN02CUlNmWaOoxCOJFqJoVKxySAWLKp1UN342EmMacmoNVRKe41+PKkVcGk5UUutgP6eNRTgNMNXSWJtxsinAaT1RTWuSPDlYq4NNMlLdtp7/AB8eUq802PTFTqLfHvylXprnp1BIAGumvw5Srim2SnDDbbtY/wBo5qrVElpowRpaw08fHla3UNqRf3Bra/6/E81W6bpaVL9/HW49n9HNVuoLUgDaew6c3WqhSUYDk2DKR9F7e3m6rUd8P2m5Fj3J+rS3w56t1X/+IXFLH0awpIrhXxmMMLWvtgci/wBHD2w++im7+2qa5KazE9x39nBrQZrFGoimSTb5mxkbyyCd21gdh/4l242oYGrCjV+sHLtNQ9QsMzZQSYfHBmHCaKrTDqColn+QCJ5XkTPKSdzW3AAkAaaW4Fcoc1IKcfCoiTxpU9tpC+mhsITq9SNj2LUeBURo8TE1dXxzS0sS/KvcTx0xEro/2dq9yRfThhmAlvATiNnnTTe2gGmWMzOIlBTc23aLArf3So8BbsPAacOE7KbNGOwvC6um9JmMYtJVVsNFiGYYKWOGnq41o5aiKmD/AOnUe4SSlEJMcgBVToTc8DyzNyBA+319DT4wFY/UdjWLZkxjLFRiAqPkTlzCZKCKpMZCJJHaoaFYwAkck6MwU631Pfj9ggISrp1GvOGi5tTwxqWK6AXNgL6fDx4e0xQudWsHrME/qxglatFuiwGgnSWkKuZEnLyDzpFPvOn2bH7PbhTaEK1Ef0jTyzQTGOyk7j954bxTE1yWWojN45pFHwdhr9R5qBW5rKtfiSncKqbX/j6Qft56BXprkMUxZSbVtRf/AJfyDX/kLmoFbms4x7MI0XEKpT8KmQft7c1pFbk1z/rBmQn3cSqx8TUSdv8AkLntIrc1yGY8zA3/AJnVi+h/0iT+nmtIr014ZuzcqkritWPj8w9vuvyukVua8uds6qPdxarI/wCXzfrrzWkVuTSgy1ifUXMuJfy+hxaqQbbyO0jFVHgW/gOJlwkU8iVUKCZWzklhV5lqj/xAD6xduIS5SwIp1hwDFohtnxusk+lo7fV7vG9VX0xTnHhLxe69TLN/y8ZT/BeVmrRXqnCaWoJWRI2IHgi+Hhcc9Naim9cHo4G/RKqsARewP581Nbisww6AG4000/UeHNzWorLDhNKRc20Pc/wHNzXooLMx51iw/EnXBESojpQ28MSA57G9tQB4cVJpMqnnKPUOkzKjYPSYW/8ANykskAE36GXYu7yyWAZGtexJtfTl1+DHhVUJ1mKMH0p6/dC8Lyhj+SOt+XvOrMYo2/l+L0ZkmrMGq4N0lM8ZV1jmhnb9HURMCQpDKbjhe406pYUg4DaOmlaVICYVt+FF4h61lEBnwld1hu21Btfx2+72vw80UWE0ZH0l+rPCelHqPyXnzHMO2YbS4lFDiDNNdRRVatR1TEW7LFKWv4W4+22FKAUYBwJ86TPKKUkjEgSPShN9RnVfqB6U/WLmqDB5KXGYD/oVfQ1cYkw3F6FTdIqiEe7JDJFtaNl1QkOjX15Hr2WpOpo/wqMEbR1ih2xmCiEuj+JIkH4GkTivQnI3qLoKjqB6KKxYcQNM1ViGQMQqb4pTMovMMInYhcSpx9pEFpVGhBtwsS6q2Ol//TjYfPoNGpbTcDUz6pO0eXTVcmOUeN0mKTYdjNNLTVdOWEsNTG0UsbDusiSWZSBfvwUJIIkbKDygRto3PSbpxlbolkqH1G+o2keXztrZXyxI3lz4vMNVq6xftw4fEQDuIvKfdGh4UPLL57tv1V0eXXRo0gMDvHPQdPn1UXHqZ1v6idXM+S9TM8YlJU4yxXypUJRadEN4oaNFsIIoeyKtrAcMmrdLKdIGFFrj6nVajtozGeZ4PU305m615ddGz/lynVs00MaBDiFFEFjjxqCNQLyxiyVSr3sJLd+FqB+WVoP2n7erq/CjBZ/MJ1D7ht6+v8aC/oD1vzx0hz1g3ULp3WSYTjuD1cddh9dSqrVEdUukLwqyspe50G039h4axpM0WE6hFW25A6h5L9KeC1nV7r+8+KZ4zTE9Z/LSEkeiiq2Zo2qt9v8AS6qS7umllvcW4EHELzFyEfaDiek8aEgUmwb8W0jAdAoA81dU80dUqn+tmLzimSaCSSmgqKuGmp3hiNzBRAsIBIwJIjUrc3A14IEqQmUDhQRkqOqknhPULLuP4JSyYPguLrWsI7V0ZRqd6dyRGrQMQ0cim+oYggHx5ZTwaOJHzpso1VBzP1gyPlDCoZak1EjVzH5d4o9wQIAHEqkhgxPYW4ttFF9RjhtpC4NNIeH1IZJIs09ULWsflG/Y3BJoNJZFTD6jcghbmrqPb/vJJ9fjy2g1qRXD/aRyEWuKya3bWlk7fTfntBr0iso9R+QrELWy3/1qWWxJ/p57Qa9IqRH6j8hH/kdfQD/kXk+vw5UoNbkU4J6icgstmxEi5/eglv8Aw5XSatWY+oXILf8AOTABOpMUg+73eV0mvVyPXzIEmq4tELaWKyfn7vPaTXqwL1+yESwXGIQT7d4H/KunPaTWqkRdbskTMIxjFLr7XIv431HPaTXqd4eqmU6kfosYozfU2qEt39pI8Oa01unSPPeCSv7uJ0jHS3+kxftb2c1FeqWubKKbSKsp3B77aiK/0/a789FbqUMZaUaSRMfhLH/zVzVbiuxilWTvQ3+hlP7earVSBW4h2WJze/YXFvpHhz1ergavER3ikvp+4Tp8Lc9XqXOTnxSTB8x1jxyfKwYZI0xXQlmkQU4AOpHmfat2HfhVcwCj/Gp5PGkGa+vW6NE5J/47a3DOKarxxOoABZGAGp90jv38PHla9XIYlPbaVY3trY/mebivVyirquokWnpUaSSTRVVGZmPsVQLn4cocK3UCfGGSORGazLowbSx8Qw76cbNeoc+tsSYG+FUuEyo+CS00ElAZYkirlAgQOKqNffXcTuQNf3SDwLZUpKivbM49G3hSlygKXFCQRpa/tv8A3cF9Jq5ivVvefSw9v9HLV6s/zClQBYH9e/w56K1XBZYrBlP53/U/Hnq9XNGTsLC/Y/Dmq9WQJE+otY6fT9F+ardcvIhGptr8earddCmSw0vbt/ZytWriaJHbTUX7crW64jDjfUA+21/1+nlatTtQYezmx797f0cTKNPpp7/lNxa17+zjE09FeGDl+3j+dvAcrqq0V2cBcjancXPNaq9ppH43k7N89T5mCVcEcTAbvO3gqf8AVEf2gfG/blSa3pppXIGdC/6XF4ALfuUzML9/3n/Zymo1vTUZunGaqmdjU4oxgIBBSljB3+yxBAG343+HKzV4FFW6v57z70rz1LlTBa+oRBFBPFIRGr/pFNyQE94XuPDTilDesY0ypWk4UF8PqDzpRVMcOIxQzj3QzJG6bVuLn3TrYfDmzbzsJrYe6QKOhg2akrZBBkdq7NkskalFoKciFNwBvJVTbY0PgRckey/GEgp2mnSQrYKVseE9exEayWjwukjHeKSaaeQW/wAUkShL/RfjupNU0ml70vy31cztibYPi2HJhhEtlnljMkEkQjLl4ypDasAuoHfUcTurCRNOoQVGKMJRdMsWaFWksDqDtj0uDt0ueE/fCjINGlTF0bkqJVWYksR42H1ad+Ji9jToap5pekmF0tEarEx+gRd0gIvZRqxKgagDufZxlb5ApS2wFHGhhxX05dDsU6IUedPUdiOJZEoc14RieNYRiFLhPz0WM1NPUeXT0gjQoaWnp4lWN30Ls97gDUpXrSocBE7JJ8jIjHjj5UcJQlYOAOOOMR7jPlh51T3jOSHz1lmszdQ4bTfPYTFElVD5ZYNA1gsdPtsDKpB3A/a7jixJLRAk40Wqt+8Ejh8KReHYbivT3JmK4pgFRG9XEUirMNgntTxNJ+kiesUMDMUFiEJIVvDvxcQH1AKHkfw6Ka092DG3opizVnbr5m/KeGv1CqWxOmy+aeqwuTE4UZFJYFAoYL5p2i4uTZV00HLN2zLSjoEFW2KTnURJpn6hZ0xzPeOV0lRiNTiMlQI3qsQrS0ruQRvSnXQRRAn3VXwHHbezSxEACNgHz6TSNQ1GaW/TSry1TpFk/Fa5KrC6xw8jFvLelmOgqqcNpvUfbXs40OtuLXJ28aUtxsNW7Yf1HwKXBaDphkZpWwhaeFcSinDFRFTKJXrKNrkqJre9H9nW62II4SqVNGqUxRkEytlPGcqQdWsIqohXZhqpoMSwkwPvppaBESGteU/omFVE+0Kvve6C3H3Ww2lJBkmZHRSNKipRBGA2HppmXC4YlIiRBb/Co7fd34imn4rItF7w+yt7fu81NeipPySjVjciw09vNTXorMtFEupJ2/Efw56a3XXycYuCTe2mo056a9WT5WIW0t2/evzU16KyfKQk6KCdO3x8Nfy5qa3FSBSoBon93x5qa9WVaQ2JCaHTUW/U89XqzLTOoPu9tALeHNTXorItK50tYfR+3mprdTI6Z7WIv9/NV6swpJOwsT+3+nnq3UiOjbdYn9fb9HPVqsxpR3v356vV40aqvx+jm6rWP5NBy1VrItGpOo5cVQ1mFGPAcvVa6NKOWqtYzTfDlq1XA0456tVj+W5uvVwam56vVFkpuerVQ3phz1eqK9Lp25uvVCkpbobDm69TDWUml7c3XqTs1PZyF0/o5qt1Flg/R3Gl/wCHPVugaz7DtqoTa+jcdTTSqDbyf0o10/p7cepulVgsW13NrGw5qt0+xTwobMGlk/wr4fT4DmqrNNeM9QMJwOIxVVUqyD/kXpvfk/4J+y8dSkqplSwKCys6q47WFosBUUETHVlO6Vvpc9r/AA4uS2BtpEpc004cJauf5irkaSRtSzksxufEnXi5OFIVUAfqfh/0zAAuloKm+n/Hi9+eXRhajbQIZkank9POO06mzK0jm4+1YggD6OEx/ugoVj+5HzoPsJqFXD6dx2KJ28PcGnFdI6XtK4ieMrqQdR9I5Q1cUqcNkAqKRI9W82Swv3uO3KU5Sc+YDSTQ3vvN9dNb8tWqD/MWGBsUqPPPlpLTU0oPsJBHb48YUaXNjCmKaVoIykjXIVi1/EW1AHw43SihJwOQ09DMVIs9PJ4exQRf48K3BJ9aNW8B6UB+fNq5VMCaFqZpCB2N5Fvrw7Z+6iC4+2kbJG8nVadUN7sbaaD9GSOG3Cg/xqbgbiSgiW57a/dxo7aeTspwikAoWjB+zPL2+Kr35qr1yjJBU/QDp8Oer1cKRW+R2E6fNy/8qi9+WNUFQ8sxlqrElYH3sLrvs/ADU8uabFCB1ecno9SLIpJZadwRftt0B5Rv7q859tBs1GJIqdb3dUTUjvZbk8qTSsDZTxhFBKlK4jU6qxXwFjofo4yo0oQK5ZhRpFLMACqKt/E6XHHGjjTL4wpKFmdRcXJt4cM6KaiNHGSTa1vH4f08tNaioscfzB3iyoO/0jmia8BNO9LJq0Z7k+z2DjKqUprLVUwmS99rEg3X2/Hjc07E1A+Ylji2yoQ4v9n2e34cvTVOlEjmnuQN2pN/ifHnq2BhUmOIJePtcG3x5cU0aasdRP5U+oF2i7/8THbjqaSubKON1GRJfTxhVSwYEYPhdr+OzE5l+4jty1JKLxg7GLDKukhGzzJEZ7akt7xLC3bTw4VP7aENpsNRqyiiqZ6t4EDMqgNYfauo97XiNKoo0UmZoNYKeSDLWYYGBCf6Gx00+0wGv08NpkiiGIBpPUcYGC0ym/8Ak5x/yeOx44aTgYU7ZTVkrKxz38mLv9J78SP7BS+32nyqZXlTDMh7Fb6/TxKmlqtlIOs2fIyI3czx2/5BPDNNE6qxCKI0hudQTbm5xr0YU4YdTMcFmO26/Mx2b/gDpyijVkiodZC0Q3EEjvblAacIqWUIy2XI0Wr739sPa3fm6rTPKm8Bu4uObrRpzmpAmU4akD7da6nXQER6ae23LTVCKbqyFh5BHjfmwa0RSrnH/Nv6W/2hiNZe1v8AimPmuNb4VIyoiNGPMOgraIk2vb7WunNmm6VfWqmlR8MaWzhklG4ePiCfjbnmq08MKLtNTbYQSPA2H18MJotih66aRGSvYWuPl6c9vYTwsdo7Y+VGxyDgVJjWXMQwPEFJiqZpY3ANjZiL2I7Hx5ZGyiy4wXSbxXo7U4PR+TgFH8+YrHzYm2yMD2EkTe6SLdx34nKVT1U4h1JGOBpU9B8oZnwHFcQxTMMLUkNXEEigb7d0a5JA+z8Pbx8YUkcUFUZ9YFaMt7Ph4ePLUmqpXqXCIeoWNRdgtdUf8rcVClw2UG66Pbt73bjlaqT5jKHII1DAn4c8K8aU2E4JmCswyvraRYjvgjIPmoGI3r3F7jmyoTScJJrjS5OzKMGr5p4F1ENgrqSSHuezHsNebKxIqmgxWTDMt44uXq1BC63lprG49rfHw55ShNeSkxT1h2WMyDA6pZY5AfPgYEDdpZgR35QqE06EmKmV+BY9SZbKGOeQfMg+7e/2LajwHNAia2QYqPTS4omUkiqIKok1j7QjOCP0Q1J7lfhy3GqYxTnhMeY5MDpixqCVqpbi8hOyy30OtvHlVRNWExRkuknUPHekXUDDs1KZD5EVcwlcMYgSq2VxaxDC419unCa5a79JTRtbudyqTV9GVsNlzx1Pwnrd0kWniUYbLFW1MqK9I00iL5NOqpdx5Sfv2tu5H0FIKD00KlEHEVUz+JtmTO0HXSLAqJKqkiwvD6WCNQ3mb/c3NJvS4O5iSALe23BvlaAEY9NBa+USRFV74jm3NNBDSQu1QS1OjMdptqWGumhHBGEiicqIqXmTPGbKWeEU8pKyU9O20xKRuKa910vzaUg1VSiKz47nPHxjUiBkYS09N/lIEYqTGpYm66X5oJEVsqM1Bz1nbMuDZsejpZ4whlj2qYI2sNqEnVb9zyyUgiqqUQaWWK548/NdFhTU9JG7VsaNaBGc/pFBZjbQtxgJwmnScaaKnMMuF5ooytFhlR8xVvHIppF8yJhIQrBwRfcvj7b82BIrRwNCniEGIZTxilp8WwzL7zSRSL5cKg1FOrozB1QEWJH0ixPEwOrpp8jT0Uh8ldTXzFj0eG4jhGHQUrRS/ooYpdihIT7qr5h91re8B38OXUjSJqiFajSnWjweTKON1seSsMoWho5/9KpmmDIGA270diAD7PA243qxGNPFMAmKDLJeNZepsmVJrMIp6uaDDQz+YZVMwE66uyn2+weHH1gztpOnZSoyrjuTcYy3jbNlahCQx0chjE09nPnbffJa/u30t9fG1AgjGrggjZThguZcAm6a4vNTZboqRafEKENGs8yrJvDqS5LH7I7W+PKlJ1ba8DhsrnV41kyuyBPRY1ljyfl8SUR/K10qBmemJLuzhrjatgB9PLAEKwPCtkgjEVLw2pyFVdL6JosIrVpExGqAijrVLAhInYuxTUMD2tpblVSFbasmCmnzqHhPRqgy3lSgenxRoJf5jt8qphDRsXV3Dkrre45RpSpJqziRgK55sxzo1guVsrYZiVNji04oZfLEM0KuFNS11kuLN7xJBtpzSUqUScK0ohIANYc9YJ0ux6gy/idDHjfypwuPyQTTswjEsgIkP7zBr3I0tzyFKTIw21tQCopcdRcx9P8AD8v0OEVVRXvHiOE4bUoFhhLQOiFAQ277bINfDjKEEmeunlLAEVE6pYhkLC81xzT19WWnocKkKpTKRsWlQoL7wQxGp+PLIBI9tUUQDWfPeHdI6fq/X1OL4jVGuNTRMyClYLdo4mVtyvfb2vp355JVprStOqnrEMqdMZutVTi2IY7OK6DG4pDD8iQoYzqbCQvcgG3vW43qVpiOFOaRqnroeMnZ36aYZm6k6c4bUtNUfzqpWolejcM8ss8iRCOS90VCbE+PfhettR8XVRihwDw9dAH02yXlGt6mQY9g2OUsi0jV9PLTNFKj3EM0Zcbh9jXv8OLFrITBFI0JEzUPptheX63ONVLT47TMtXg9dSTpHHOCyCmI3BmXS1rn4DlFkgbONOpgn0qNkfJAjXH2bG6GQ1WC1UZN5BbaYm3m6W2gDlVr2YcaulHXwpRYHls0OAZxplxSgm86hgdlWY7l8uojuzAr2Ph8bcYUqSKeCYmnbJeACtyFmakNdR7JYsMaR0l92PbUm3mALcbuw+PGlqgj1pxCZBpYZWySsGTsRw2HEqKYvV0ThklPubfMsDcdyTpxI45iMKVtowoRafIdZWZVNMrwM6T7m/SC2se0HXxI4VqfANGQakVZd6P/AFnerHoD0nrOnuQMejOBySyTSUc9PHUWnKqiPFPpIgCgApcrYaAcKnEpJ89tbWnWATtTsq8H0ddSPVZ1q6OSZqxzAFq6n5meFZ4aWNPMZVDK8d/d1vYhr6jvx9tpwghhEidsceqg68Uav2hxotfqA9SvqV9O/XqvyficOPZVpMRdDh7SSUyyNFVQiOnlDhDCSlQwJt2AsbcDjrRaUdYKVDGDxHzHlR4wkPpGkgjZh01rc9RMp9RqjqfjidZGqKzMdFVzwYm9U++V6sOyzM7A67j7wtob6acEjT6VIBRgDjStTZnGkD1Ay/isuL+fDFIsR8r7H+EKvbW178XsuAimHUGaCTN2GY5DnV2pFn2CoVgRu1G5Sb62tw3QQU0WrSQqkVnaHGY+oj1FD5jRfNbVVbmwGhb7+3Frf20kc+6gSwbCc1TYk0UnzIPmTgBt9j+jYePs4alQiisJM0zZTocdpcXV62Sby2jmB3b7X2EgH6SOOqIIptIINOqJitPhFS5kfdJGzx7AdwHu7gdLix8Oe4147KSVNiOYZKWuSSonkKxoV3btPfHa/FMCkuNK/JdbiVZlPMNNWl2WKGFrMDp7xvtvxpe0U4nYaCqlkaV3Gt9NfgNdOKKaFSMDoqnEK6OjpV3SyyqiL7WZgqj6ybcbWoIEmnEjUYFbAHosyxiXRLp3nvAaujeTEGpoqbEQo/RD5llVo97e7uhW+4A69gCeRLfPd+sKGzhUkWzPdJ0nbxo9/qV6e03UT0ZYQcGxCkOGYFi9DiCJRkvG1QgEYSeoKhWBW9lF7NfhSw53az14U8tGv41WHhmMZt6KdI815oyTUw0tRmrCa+SQVAMrwUYn8pkjjOhmllY2JvZFuRbhgG03riUqnwkep/Citw6UkirHfwz+oOGnKOGR4jEf5fT4FSVFZMQVp2WWTyY6c7DuEroQQPZqLcSXadKz5mjBs6kDyoQPXbg2V4fT9mfAcShDHDJZHipJkcKgQBoPLRfFAf3tSut+OWJIdEU08AUGa1kej0dM/V7DnpYCY2aVxFcm3uMbA9yB3+jkqP8A2GgfZ/3UVZzhi1iyLDFEqBAPd2grc6E21K/2cBijUnAVNxHBq7EZkxKZTDBC1pDJohHgyk97+PNhUYU2pM40pKXNPTOhw3yscxCmTYSQHlUG3b7IPh3+PGS2snAGtd82kYkUmJ+pvQ6MGP51ZXuLCJC1/r0BPHBbunhSNV60ONK3IrYRn7MVLl3p3hclZWVjbY2kcKiqPtyyEaLGg1Ynw+PKLQWxKjTAuUr+0VbVl3D8u9OMtx5OwWk+YYBWE4O2Sont+knYAX8q3uxjwAv7eNNeHbtojuFl0zR2fTNl1JDDXV8nm1TeUkZBP2b2VQT2C3vppfU8EdvioTQcdq9Tpm8tLhEdFLJuUgKBe9rduDNNESqE1l45TVcQuvPV7bTXj1OlRhjxv43H5c0asKru6sZep1nqKSVYzTVreVMLDcQASGU+BXXgdukykijRtUY1T7166N4TUtVYRHOtTSgmGMkjdsPY3GhW+n08jRae7OFDq2dqnrO3SXEMj46+H1X+SJZopPBkvb/kJex4vbe1ij8ii25zqYaCGoG77F/Z7NeCBnGgvcbaM9VZqxGm9WSYBHK64VSZRdDFe0QoP5QZCdvbaZDe/t4ZpPh9aDxFT6KmMGYsZrqWj8ijkg6WlJFh2IzSTxlvLYAAse7W1+vipP40waKdl/qLmbNf4kNJi2aa1nnizHVYchLeWsdNAZoooNLARqulvHudeLgMKZNClkjEMoP0owLqVieZMOo0wXLmd8AkpJ6lRVS11RVSywRrGTcq62O46EkDl4pmpeZfVb0wpMVy51Elzw1ThldX4HUyZeoMOjSSiipYB862Jy7fMnkWUAQqG1v7Bzekmq7Kqo6pY/0uxaLCarIEFTBXmOsfGZalvcmqpauSSJ4FJ91BAVBHtvxcmeNJzQS0tJWYlJ5WHU8tSxOgijZyT/wAOvLzVaXuG9FesGNgTYdlrEPLIvvmh8lf+QpSo5XWBW4pzm6AZupPfzLiOC4MBcEVeL0+4fSkZdtPhz2uvRTVP056UYdf+sWf6NyO6YbQVNUfoDsES3x56T0V6oDN6Z8J/wAo+Y8bYd9q0tGhP1l2t+fN417CmbFeoPSWHD6mgy3kOFZJo2jSprsSqKiWIkWEiKuyPcO4uLc3B6a9NDh6a13ZDqhMTtFZJYkXH2F1P18B2Y/ePKpIyf8AuR8zQ75ZeHFMxphUdN83eanj8neVEhc22Fl1AN7m3A494UEzGG3ooRnGQKP1gGB41BkzFuouTwK96ergwvA6J4YVocGpEa9RTSDddDKwLmQsdSfHkZvKT9rnRJPFR4GgypOkmdtF9xHHsQ6udQ6p6ONqGmqIampegw6QTwoaeYOEnDaNGJveJ/wnTTi22a0CNvXRXOs0BeMZLz3l7OWG1tPTeZUY1NKtPKacilMiybJES3unY5sANPDhwBAM8KT92QfOjU5dyV1Y6XZbxPCIYlzDjDiWuOF0+z5l0hdQokUny0Csx8u5JNjppwB3pavHBq8Kdmo7KPEJUhMbaIvir9T8tU2JUstR5OOY7JXwYpg1dTlIsMhBWWOqWoI0cXuxGlu1+3JYtmkOgaR4UgQoH7uqKuFllOBxMgiNnXNDb0ByR1/619H8wZCyJliPGc4mrQJmSav2hVO1oKWmDMI1fy7uS5tttex4hvnWrJ5JWqEn+GPeaPLNDly0rSJUP4ifhRyfwzeg/V/r51cnx/qjmcx4TQS1FLUVmIPHPLNLSQu1Sad6hlDCnjjYxxq1newB14gv0puClhkDUrHoAG3207buKt0l1ySBh5nZ7Kk+qXrRjHVjoFD1w6XVctZh+XsSqcLxSm+SjgMIEhFJVNAt3jWeIBmuSFYkX4VZbaiyfLSxBIkHpoyvXu/a1oxA21XxkT1MznGY8OxIxIbglmj+q2new8eSMu0BFAhNyQasJyNkvPcWesMzLgtAxGL0S1VOhIEkxkBWPy7XujC51+nw4BMzSENwrpoX5esLXI6KC31cdQ+o3UbE6bpTlGjrauvwuoFbjdBUbZkpooabbApsANne3tv7eI8tabYBccIAOCT60gze6Lv7IcNtUZYk6y180iQinDO36IC2z/VsfZzIRr7RjPXUTqEU2yEga8VU1WAnw5aq1h+nm69XMLe3NVqs4Xnq9XO3K1qvHtzdarCSTy9brrnq1XNRzVbrIOVrVdkac3Vq481Va5rzdWrIBrpz1erGw56vVjYW56vVw5uvVlXla9XLnq9XArzdarhbm63XYXnq9WTULzVbrHf3ueq1TIBcacbNXFTdyIDuG4j8uUpys0QaVxvYgEacoauBTtDSRmHdNp4jT2+3jc06BWaaFUja7WFr/wBnKzV4pudI0UhjY2009vhy9appkC+Zq12PbTvy9UrryNyiTd2DWB+nW3tHPVuotTZASfABjc6WP0c1W6GboXV5bwvF/wCc5pqPlsNjr8MWolKbtsPm3lbTuQt7Dx4kc208jAUzepefKc/qMzRPkytasweTEJXoqh4zGZYGsY3ZGF1LDw5dqdONedjVhSvX1yep3IGUaLp/07npqHCsGgSFZFoUlckEtdpJQwLG+nNJsm3DKtpphdytGAp7pvWT688yZFqqisz/ADU2EV8clNNSJHBF58TraaIBUBAMZvfse178VJtG0GQKSd8tW00USqk3OFjI229vs7Wv7OK6dpmLH5o30F76+z6eer1RjOZGLIb6nvzdarqBptxLaaeP5683WqkRhlmvJYA/r9fPVoUN+Buf5FC7aWZwNp+PDVr7aSubaGKnkPlxPbsieHx8Ty1M1nrmvSlWG4rYfG9/byhqwpGoxRCyjXsSQe/e2vGjTorlJO/lAKNwIBN/2X7DlavXDEQ09GAQFZCB31Ovj9PNitGk/igWJSqkaAi9r6kcdFMmsyRvvjAF1CDTxP8AivytbFLnDo2kPlowUaEg+J8AOIlUprt6ZVpy5azM+027d+1uN16krigKVMUaXAuOw+/lDWxQ25CiePDQz6Bnsv8ArEeFuwA8fjwaWX2UELz76GymaFqdYakEWsdtjYEjTt8O44eiiQ0IOBsUkMZDKXtY20sO9+1rf3cVJpIqlk8O2UkSsQbbVPYWGtj8eLE0iVT9EknuhANoA7dxx8UmNKZ63ydsCWAU66d7jXjwpk0q8KqzPStFtIF7tbS4Pb9fv4tRSJVPMPl1NYaVnlYAggKdAfr4pFJzSmgpqOoMsMe4PYtYk2uvgT+unH6TGlBlCWBMRkgcMFIJBBFiLe8tvDjgppVC1hdfFSzx01ONsFu76sthcDx0J4oBpMRTHitYcQpZqu5WXdueO9hodAvtPKmrARXGkMcixVk0fmRDUDcLD4fA81XqUVJWSJXL5JHuS7lLH3LfTb8+WqlMuO182L1ow6ncimIVp0DlQxVrjayjUDx142o08kUmGx2TfLTTOZBHKHQaFBHa1hprr4ffxkmlITTJMZa7EZ6sQrKn2mAvYEixIF/7uMmlAoPZ46u7j3AWcKSbaAm41PYcQqowTSRr6GSoqn8yZC0YAb3rkCx0Htt24iUJpakxSXqqHyto1IYX18BxGoRSpJmmxYpJD2AsbXJ78SmlArGVIJ39+NGnBWAxvvDK1reHKVavG9wOUq9cwQCXPKGt1yL/AMeVq1NNVUqrFlJBPGzTgpokjdvekNge9zxo08KapafYzvF757geH58YNPimuGCITMh97eBp8fEcTmnxXUtPHD78Q97b2vqPiOMGnxQZ9Q8Gkx3pvjtGRd6eOOdPdOu1rt+X58shOufKqrVojzquKVt8Z9p/vtxFSuKadjB9oa4/Z8f2crV6wEG5jJvr+p5qvU2NGCffYkXvb9fDnq1XpfLClb9h4j9vPV6p2Hv/AKIiA+9e3b46H6BzVWqZ5MfzDB3vr25qrU5JEJUvqLG6+GnG6crkIz3RRp7R/TylXFCzkl2aXft3bo7gW9njY+ziVVKxQiUbhHCy3JPw8O/G6vT1KqQSRyR6BhcEEW08QON16liPONMk72IZbAD2X8fjxNSioweU3KBiSNNADYD9ns5qvVGxI1Mqj3Sx90a3sfHsPC39HN16o9EJnYRyBQxNmP8AT9Hs5qvU401DNC+611OpYjsQfz56a3WfE8PBCruO5juP030H081Xor0FIkQV3uzAd/gPD6Oer0VjqZac1DNfUWunib9ifr5uvVHMZUqyC97nW1te5PN1qscIm90EAgai3YLfTvz1apzjj97zGS6gAhbXN+ardSZPeIJUgkgD3dPq56vV5w77YIx5ZB+3t0+Hbmq9WaKikijJkkubjXb3+gH2/wAOer1SY6JYQ0qnwuRYC1/C2unNVumR4YJX3EW7kH2fRfX6OWrVN3kSgbkYHXd2tp/Dlq1UqZElp0EWz7V+1/pJPsA56vVDvEkYja7BiSWUWB8Ra/hz1ernJUUqU8nlEqDbS3ukdyb83Wqgqkkvv7rBiSQQfZ2v8ebrVSaSMozlxbeCDp2APw783VaHrp5jAw7LofZu2yvtUdj8Db7+G7H20WvbadzUTYtvZAFdySQV0I73H8P4cUUnrjBAxQSTIyRruHukjUey4+vmq3WQVwVggQpa5Xd43Nr/AF8rVqgVWNOMMkgcbXkc7beFzoD8eVq1csLq/JaWqmYiSNQDpe2lu/tHPVqv/9KywG/bkdUOa5qwP383WqzKTy1arKp7c3Vazg25aq1nUntflqrWZT4ctWqzg8tVazKTy1VrOpuNebrVZ1PL1Wsyn283WjWdDry1arMDbmxVazKfHlq1WYG/N1Ws6tfm61WVT4ctWjWVTY83Wqyg35vZWqyq1u/N1WsoPiObr1ZAb83VayBrc3Xqyg315utVzBty22q1lBvz1ermDz1erJy1UrKnbnq3WVe/LVU1mB5uvVzDe3m61FZR7eOCqVJTjlUNS49Gse3L00cacI1+rl6bpyht48tVamICSNh5uq1NTW1+brVTI/YBflq1U5RfXty1aqYmvPVqpS3BsOeqtSF/Lm61WZSOerVZtw725uvVkVgDYePPVqvA89Xq7BNrc9Xq7tYX8Oer1cGPPVusDWtc81WqjsdLnnq3UN+aq1Q5dBbnqtTdJ46c9W6ap+ardNUxPh/Hmq3TVKf8R5qt02yEE6cpVqbXvextytWqbhutfT2F/wBIn/K3GTV60T/xC9qeqvPwVzpjuIAeP+6nlk0vTsquevePcY2Oo1vYfefp4rFUNJHEJItjbWAt3tfx/XQcfFMGg5xPF5ZFNOh/Rg66XJ1/hxSBSYqmkw7mxuLm4+j4ccpqnehptsIrazU/ugj8z8OVq4FSPMeaS8hvppr7PAc9Xq4zhmTedb/G3389W6Z6dPf9+1rH2+3mqsKcZBZbXBJ8P6OUpyorm2u4EX/h4fXytWrlvsSbDv7e/K16vJ7o+17rc1W6yNHv100Gnf2djz1XrnFCxBVlsD7P1vytXAqbDTW+wtr6aX/b25WnBWcQo2khJ+gd+aq1d/KwKwIJ939fu5WvVxFKnm7mUnUCzA256vVKeGmJAZCSDcaeH1c1W6ytFHKoiYFRe47/AJft56t1gWliU70kIC/6vhzVbpySIXtId1vgfDx5qr1LRl2/o9LX+Fvb35Wt1yjWl2NuQA9w3bTx8Pbz1eqbRA/Mpa+p79/D28qdlXTtoUcKrF8qSJgyllVgxGlhp9fClQo9Qa5w4f50oYMbFhe1vHw42TFOBM0o6ajjMzjdYq4VfZoNeNFVX00x4lJTR1LyF/eIBPYA+Hh48UJpMrbSu6V1lHLnujhuGLJKtiD4qeUd+015s+MUaiLDWixIx3Eioy9tVK2v3GvA2ThQoSnGpmO7fmA0jD3FT3re3wv314nRspUvbTzNDh0kExlkeHzApj1sVAANyPEE8QyQaNAEkY02YXiOHy70qzHIIreWSSu4HvtYg+8PYe/NLB4VZBHGpUlRgsIhajWSpYMx2KArob6Wa9jbv+XGoVxp46eGNSocfxSJxX0hcfpNocHYw9jXJHunmtUVQthVDnlX1N9W8AWL+U49VJGt1tNJvAN+219wI42QDtFJyyKH/CPXr1EoFRcdo8PxVF2hy0bQyfTvjNte/bmu7SaRKZIobsv+ufpfi6omZ8LrcLdtC8RWeK9+4+y1ue7gnYaRFOmh/wAvdWelWawkmX8w0pd/sxyyeS/3SW/jxMUkbRVdBoXKDMObcKRajCK6Xy+4Mcm5T9BBI40QDTURSuw7rpnrDyvzzrVKPBxr/TzRbFUihbwD1KYLYQ4/RPCW0Lxm4+m3fjfdkbK1Qj0XVnp5jgtSYgkbH92X3TxopIr1KD5ylrE8yklSRfargj8uUrcU11PiCumnLCtUyz/YOvHRVaanJDEnl6rUdmHN1usL28By1apvmYcsK1UCRiT9fHK1XSNc356vVIuNvPVqokp0vxwVqo5+HL1WvLfdpz1aqQoIHN1qvE7Rry1VriXuObqtSaZDK4Hhx1Ik1U0usMiEdjpw/bEUlVSupWv24uFIFU+U8lyCePCkpFPkDkC3HhSU0/0ch8OOUwafIXbty9UqesxA5utVxeU2sOer1NtRKStz8eVrdJyqn7ke3jZpwUna9/MjPKGlCcKCDGqfZMzgW4VuJo6QZFI2pseFKqUCmGo0JA4mq9Nbd+eq1QpCBrzdbqKTrz1eqNIf18OWr1RWPjzdaqMx1H5cvVawOfby9VqOxBvflxVax+OvHKpWJrsdfHTlxVTWMaccqlc+5AHfl61T5gujyXHgOOpqtPzlT9fH61UdtWGl+3N1WubC4sdeOVWsBDX18O9uw5aq1yOh+7l6rXYHgBce3l6rXiDa/wB/w5aq1k23I5eq1KjUaXvYff8Af2vy1VrOEAXce3583WprKqnbZR7OerVSYUCi5Fv6bW5aq04wwqw/X2ctFUNO0VMoFiPZp+zjgFNk0709GCAo8O31e3joFUJp9p6MXt7OORTRp5hpbjtr+unLxTdPUFJ4gW15emzShpaY2vy4qlKKlpewPHapShpqUWA5uqE0/U1OLjTlqoae6em0AHN1WnqCmsO3LiqU4xwfny4rdTVhHfm61WcQaajnq9XjAO/N16KROd+nGRc+0ccOd8BpMd+XIMKVUSvta9wAx1C31P8ATxK6wh4eITSlt1TP2mKqj9Uv4bb4imNZ+6MYVh2Kz19VSiHLj04jpoInASoeKQkubPaTuLLutc8C1xl5SrUjZ0ChXb5jI0r29JoiUPoJ6x9PqyrwTqZ0mxutyr5wmefJ2MUTTwbQN8q0siFasDuAdreHGkW8H9oFeYxp9dwSP2ZSeomKVVV6YcyZ6yxPQ9AelWfsTpqjaVfO1ThFHQENo5emUCoY3GhuvieVXaIP9z1E9MRXkXbif7poA6NUmlDk78NP1IV88VPV4dl7JlA0Wyp2kVAkDaPGKaLtu8feKkfHjbdm9sxHmaecvmRjgfIUefp9+HX0SylhsMPUAPmmpiLEK5NPRKGUKVSliIBHxP3cM28tSn7zJooezRa8ECB76N3RZawnL+D02XsCp1paKhjWGngS+2ONBZUW5vYDtrw/CQkQKD5WVGTtpkrcO1IGg5WK3NIPG8DpK6E09fBHPGf3JEV1+5geNlM06DQKYlHhWUqmsqKOiqnoqGGNDFR07SrHucySeXGvvWW4LBb28BxGo6aVAyK6oK/B8y4cmMYDUpVU0nZ0v3HdWBAZWHipAI5VKgsSKtspuraOwNx4cqRVwaS9XSW7D+0+zjJFOA0mqulA8L+y/GiKdBpOz0ovcj7uNGnBTJNBbw5SnKbZacWs31fRyhq4pnngIvbUAfqONGnBTRJFYm9gOVq9QpIgqFe/tP0ezmq3UIw7gCbgjtytbqFNGQVv43/jz1WqHJBtAufy5qtVBkTs1tP109vLV6sJDBbkX/Xtbnq1REPxEaIt0Iw6cDRccp7+3WCQfx4dZf8Af6UV3f21SpNGASde3BzQWrjQrIuIU8sKl3WeJlUC5LCRSAB7SeNr+0+RqydtHm9b9ThuOVeUc14sTPmPEsOd6qejFLHhLUccjR0kVFTQqs0MsHvLP5o95tV04B8jGkLSPtCuO2eMn4UseNAJ6Ypaeg65YLiFVFXSQ04rJJBhtHFWVZQU0gY09LP+imexvtfS2vhw/wAwEtEdY24cemmEbaAatiietmaEuUaWUqWUKxBckblGitbuBoDcDThskYCmzQ1z4Jg8XphbMEv8tkxCbMElNFuqnGKQxrTK7tDSgeW9LJoHcm4awA4SSfzMYxp9Pb00/wAKY+tdMsPUCZoo6eFJaTDnEVI8jxxXpI7xjzNQ4IJcdgxNtOK7PFHqfjVF7aCYo4Omumn0+F+GtNULvU2GXD8ByngVLVCsw44PT1kEnyvlMks7P83CJSLyiKQW0JUHsBfhRa4lR2GYp9fCgj8si4B/u+nhxSeuhTs5v356t10achrNY/Rz1erH5JHsv+tu/NVuveWVH330/hzVbrwjIP6+PNVuuBQ2sPv781XqxeXY356t1ygppaqoSlpgXlckAD+J+A42TFXAmjG5Spky3hIp6Iby1zJJbVm/jYeA4TLVqNGaRpFOFZis/mvBC63XuVN1/wCQvEH28airzTO2IYgDYsLnsfC3N1qaxnEq5fdL2FwO/wCo56K3NYGxSU+75uotrf8AW3NxWpriuJF+8gB+LW783FamuLYptYgzDW3j+XN6a1NN+K43PJSNFFIffFmKnUAaEX5YJqhVSpw3P2X8wQx5T6oYbSDCI6aenpqrD6GOKqo5XX9FUXjsahQ9vMVySQSV97iIsFB1IJmcQTgfwpQlwKwUMOniKa+k+b/T/wBPMxJhPVbLVXnvBKlGixNqLE5sInF2Gx8PcKx/Qi52zDbIx1sAOPPsvPiUKCSNmE+2qtuIbMET0nZQa9UqXppRdRsZp+i1VXV2UhVOcImxOFIq5qVrGNauNDsEyaqxX3SRuHfhyxq0DXt40XuadR07KQys9twGmttOKqYqXT77AC99Rz1eo82fOluM5z6H5S6rV0Vas3yPywrZlMiEQyGOASv3VGA2KfDS4sOAnv0pdUgnGhb3KlNpWBhRGY6rHsnY9Di2GSz4fiFHIJYZoZGimicG4kjkQggjuCDxepIUIOIpIlRSZGBq8npzmjoT6sujGFdQepMMdV1PydRTQPi+Nuppq6ojjaVDXRJZqpUWxTdqD3uORo+h6zd0o+xR2DgOroqQGVt3bepX3pG08T19NUT5/wComb+pWca3Oefa+bFcSqjZp5m3EKvuqkaiyxxqNFVQABa3JHbbS2ISIoBuOFwyrGkcSFUGMhlsDcC31cepmhs9Oebcdyl1ry5jGW65MOqmrIoTNIAYRFKQsyzKbh42S4ZfEacRXKQtBmlduopWIq4nqhkHpF6OM+jO3QzCVxrMmdJJZcCrqmNHw7BdxUTQ4fTtfzKsu5KO2kSkW7cBzC13whZgJ2jirz6qFD6E2ZlAkq2dA8uuqv8ArzjlVJmefAMQlnrcQo6iaXE6qdi0k1c9hNr4pFbal/joL8kazaCEyOOzyoBXbhUqDw2+dLTFekWM5WyjgtdnbE4cUyrjcRmohTVIkEZi2zybItx2gruVgbHdcWBtwlF2l5aghOlScDI215CIGOyh0zE+VMxTzUvR/ETgVFXQwS1OGqrr51PF73kQTe+ENtRqD4HvwMJ1t4vJ1EEwroJ4xS7A7KJ71UxyDG88YrJAkckXzBMcwh8qRlCBdRpcG2txqdfHkkWTehseVETytSjQcBU7FQL9tfD6OHFJa6ZP3Trfnq1UIqpY256vVxMQI902t3+k9+er1Z41F76nmq3Tii2sC2n0crVqyLGLHadBzVbrA8W73QRrbW3PV6oTx+8bEfd/Hm6rWMxaWNhbW9vy+HN1quHkJ32q3b939deer1dikiFhsUg+Fhfnq9WZaWnH+5qfjYf3c1Xq5rSQjsoAGl+aitzWVYgv2GIN/BiP289FempKS1ikeXNKv0TSD+Dc9FbmpaYljKD9FW1AGvaolFvr3c1Femht6PV0/k5mxqqxWaXEcNwarfDcLleeRa6SQeXPfa1lFLCWm17lRbtwnuh9ojAnE9H76UI40CC5gzMqhYsUqyoAs3zUutvH7WvDXSKYk122Zc1H/KYnWW8b1Mn/ADVz2kV6a4DH8yfu4nWWNxpUyfT/AIuegV6TTnQZyzthVVHiOG41X088JuksdVIrqe11YHQ8oUBQgivTQuZY6x9YMy12E5Fw/FKWH5k02HrLVRwojs1R5gmr6qUEks7WkkY/YFuw4WOsIbSVY4AnD5CnwonCjIeqvOfUiWkjxOozX87iuHV8tLi9PhtDTw4ZRzLEigUNa36etimPvptUxhdQeBTJkpSSAIBEgk4nzHCKUu0TCPqr1KjsRjMrfApGb/evJA0CkGqpSdXOpg7YsSPjBD9fdeb0CtajU2PrN1MjB/34RuLfvUkX52HPaBWtRqYvW3qWt2+bp2vprRx9vZzWgV7Ua6HW7qaO9TTad70afwvpz3divaq5Hrh1NsP9Jprd9aRf2Hmu7Fe1GscnXbqeoLCopbdx/oy/0813Yreo10PUJ1N3hjLSsV/6Vu9voPK92KtrNZh6jOpSXULRd/GFvr/e5ruhW9dS4fUl1AWyvS0T27nbIPyvyhZFW10dn0kZgrevGI47huOQx0EmEQU9RG8BLCRZHMZVg+qlSNLcIL09wBHGja2T3po7sfR3DtvvVLsfiR/ADgcNyaO+4FT4ukOX096R3e/juOn3acbNyo053AqXD0vyrH7xhZ+32mJ/UcoX1GrdyKdouneWEBK0Yv7bX+PKd8o8a33Qpyp8kYRHby6ZVv4bQOa7w1vuxUiXJtBsK+UoHw0t/R9PPd4a93YopfWv0VdNuseaEzpj1VXUlalOlOwppEKOsZOwlXBKsAdbd+L2rktiKSOW4XjQOt+Hr0jiVT8zi05UqfemT3gDqpATs3Y8Vfm1dVMflhRwMtZFosDoKbBcIpFpqGkjWOCmRCqRqugG3x+N9TxEXJpUlEUqsXy3TvQFmQrobi23W3e3K66d00s8mYTSwT0JiAH6O1/qtr7eXWZTWkiDS/wShh+RK/4ZJRb2e8eEqttGAqV8pAk4ljB9w3N/HlK3TFnSDFqTKc+JYO1OqRFknSVmDMro3vRsNAFFy27w4idXpjrozt0BZ8qBTHej+IP0HpOqmds8VFTgi0rSomJVQb5czVYpYaPD4GbXfKCX2rtUDc9r34du2620BYEyMKJG3hrUmcRRQelOJDDq/MKZFP8APMNNKTM0zrEFr3e8MMTsNrSFQ3gRtBPhwlc1EAuDSfbhRwwsgE89VF36q5NxDFTimcauijcYYVGMwU5MksEiqvlOUUDzA4JAawUHU8Pbd0CE9Oyi51Grxe2n3NPrV6iYp6cKToZd3wXEZkCUlWtLVxJT00SwxT0c8sXzNPIg3JYOYxf3VuDw3DLUJIB1gnUeBHAAdPTSMuLxGGkjAceuiyVHWDIkOZKkxZSp5sMaKpjgopq+oYq0ilYqmeZNrM8BN7ABWsLji1YBUSmQOA2x60iEgQcTQkZT6n+lepzpuzhk/FKPLAo6lRFhOKGXEPnP5aYKeVZalQhh/mYWokjtcxs0SnQcTJQqPEZ9PZXlGNlHa6JU+bMH6LUM+ZycPqq3DTCo99J55WbajxljddrkWB02fata3Aw6QVmKE7YOkTVo+I9J+tvR7JuUsk58pDh1XiddBjU6OpXfh09IU8weAjfbcX13DTjGsnAgjjj7jTZA2jywpwNNGBYnS1wPbr/Hm6YrqOkjEnckHS/0f2c3NeipwpotRt8PG/NV6sop4Qdw789Xq68iEHdYAfEfw56vVlWNbi6gf0fDnq3WYBCPeAv7PH+g35qvVkAuLjX22/bzVerKqEfa8D/D481W65AeB0F+3jfnq9XMIPM15qvVLjQb/b2v/Tz1eqTsHY+PPV6u/LHde30aadvv56vVlKeHe556tVw2Kfs+Gg5aq17ywNeWFUrOkd+XqtZvKHLVWujFzdarC0I5atVjMPN1quPk89Wq4NDz1eqJJDzdeqI8I56vVgaDm69UV6cai3PVqmOspu9ubrdJiopdTtHfnq9UKopv0ewc9XqBzqNBaWlK+xh93t46mqGg3+Vawbtp9f6njs1SlRgFMAXaVN11c2PjtQn+PPCqnZRasw5+zDirGlR/lYDoIorrf/iTfaPDJLYFFxWTSKQeI7n28fpmnejQAg9+w5uq0u8JtcMfdt430H18c1BOJpsIKzCRJ6qAn1KSxVVbgXy7eYEiqFJ8Ll1It7eJe/S79pmKESLJy1EuCJ2UXTMtU3+ZvHqaQ6fpjt7a7RY+ziI/3QUaD+5nzpDYIxfBad+42R/8qDiqktCXEoSSJj7V/MG1uNzTgFPODu0OIwS31jmuPZ27cpNXApPl4jUTPDqNzgW++3LVqKTGYIZarGKSOE7N9FHqTpodCeMqpaik5HF5tbK29Qq+LeFiS9vpGnKU+KU4qmjwtqiJtgdDtv4hz7v3D7+JNMmleqE0E+c5acZZroRe4pECBr+MgN/rPDRr7hRO+fCfKklUj/m7Ulz9pkuV+MfgBw14UQ8az4Eivh8StpYafEnjZp5OypNOoaOdbWInb7to5qrCnKFS2oubbTf6Oaq1R0lBpWWKy7ayQ6DTVR48saoKw4BCHr6zfdf991boD7FvqfZzZqlCZ1aiMvQ+KQFi0SUKsLWAurG2vx8fHjTf3VtweCg7gjZvIAB3eQEH/IAN+VNLU054PWpNG2p94W+Cj4/TxlVPpNexyCLzWVbaJ3vp2/Zx1qmnhSHWNlYI1u9rdvDhnRRXGem8+URubBrL8bc3NeiuQpliWy/ZGgt35WavEVwhi2s1hZu/KGrppwUSEWAtqBbx9vGqeFZBAQAgt7x56a9FS0jKqbdgCfr/AKebBrRrHIxUWf7R8Phx4UmNJ3GgThr/AOqUNyPAOOPJpI5so5nUCWKf04YURe6YJRD6bYtKdLaWAPjywpIaLzluD5hKtFurOUa9rEEEfeCOFFwYihHZCQaw40ktLKyQXVpDZlt3B7fR24jRjRosRQeCRzg2YUAG0JSDU/67age3hr0URHjSbopXOEU8Z09yYX+l1PHjScU64BGUxCrLdjDF9H2yNeJHdlLmRCj5VxxBtryC97L93vcTJpUqkhikSKjbBqJI7fceGKTRWsVgvtoyD33X5aq8KU+DxK+X5gb7vmYiNdLbGuLcYWcaUoGFN9ZALgkey33coDVyK4TxhMrmUEH/AEwgm+ukRsCOOUyRhTBJu8ld2t2/Zy9UNKAvGuWY6YCx+cLadrGO3b289Wqh4mlmijUX0055NeUKcnUtk2NWt7tfPqBrrCl9e3Lcapwp8yfHJ5LSIGuKqg0FvF2HY9+aNail/wBdqeKP+TpTs8ikVFjtsNTqF9vs5po1t0YUWOojYQWsR37/AE8MaK6GvpuSK+Qr3NNBb4kMRwudo3Zo5nSzcIKvX7NUxt/yCObb2UW3X3UOFNEd8osB7qH82HHDRdUiCMfzONSAd0ch7+y1zytep7F4hvZbAWFj+viOaq1VOdWE2dTscQf8p0vw724rFLE7KCkxt5hJuTu+rjk16pEUN45reA+j+/nq2RSqy1lnHsRy7WyUVOG8yBNhDrdgJBYWvfnlKANMBJIpSZUytmCkocS/m9MYkEKm29b7tx9069/Hja1AxFXQkiZrhTZcxl8p4iqU0jH/AEU28DZzpuB0OvN6hNa04Un6TLuaUytXQJS1Ak86Bt24m6jdoBfw9vHSRNNaTFcqPAM5vlOqkENU2yrh/wARIHltra/bm5E1UJMU7rhGbYMo/poKpZDUtt0bxiBBt9I5WRNWgxXBkzsmT6aYirhlWtnvfeCVMa219hPbm8JrXiijHdAemebOsdVSZMrmk8moaoed3d/OjjiKk+QpO1i2gN9AOFVy8GBqoyt2y9ga2J/R10Wwzo95OKvNUVLUsApqOZ5NhQOCskdTAPdv9kpMLroQSCeR8673pmhRp0DSKpA9e3VGoz56gK/MGTDVU9EiiN3Csokkp7xTOii4CM493xPfg3sG9CMaDN0uVYUWEY3nQYNS4nLUzsGiUyMSltxJtu3i/bhtAmkUmKY8ZzRmBsVjkgqTtkpImIVVILeWdbW76eHHABFNkmad6jNNR83E0uIiGVqenDK0KWJZBclypHfU8pFWmueeOqOZcLzDU0EApJRC0KKZKSF9CqkkMV8fA8shAIqqlQab6rPebqHqA9PSSUzU4q4wFaliayl18St/Hve/PaRFakzTBiHULFG6gmlraWhkjixBoQTTLdUEpAswPce3ltA01XVjS2yj1YwuozNSYTJgGGy1TPJA9W1KBLtJYH3lbU2018OMqbgTToXJoYcLx/puIIqjCsOwEV2yaVYqelmWRl2MTEX8yyaDva9r8SGeNKBHCglwvrLVZvbEsFmwSgoqWfDsQZxAJbjZCWQAsxuFI8e/jxSWgmDTQdKsKQHS7PVMuD1OBVuD0VYKbB6slpFfzJdhVwshDAWHfS3HXEcZ40y2vh1Up8nZ3w2TLmY2hwShRUo4GCBJBuHzCAg+/fS9xbjKm8RiacSvA04YRnnCH6e4xEcsUJSOow8kB5137mcBnG/w8OeLeIxrwXhsrhS4/lHFOluJYjV4GsS02LwJ5FJVyR/ap3Idml3XPgAPDltJSrbwrWoEbONOlHm/prgHSiGtp8DrkiOKSwmMVyk72pldpCzJ2IFgPr5UoUpUTwqwWEppyx3M3TLGemuC47iGHYksJra1USOeEuJAYySXK6huwA9mvKJQpKiKcUsKTNZcy03SnNGT8Cx3EaXGjDFS1pVYHptyJHUhD5m4e97xFrdh35VJUgkYV5ULANPeJUPSOrwPLMKz5hpoP5Y6osSRbhH573aQ3CjUm58R242CoE7NtXgEDbWHrL/mcpqjA8KbEsWMMOEUSwvHTwPui9+xdiwu5N7/AHcu1qx2baq5pwrN1Nwzo7ieK0UtTmGsglbCsOcKaOO2z5cBGLb7brDUdr9uVQVAbONbUEnjTd1YXpgnVyqnxjGq6KeUYY4MdArqR5ERUhg+t1tf48s3q04Dpqq41Ur+o1N0+Tr3PJU41MlbT4rTSyRfIuVLFoyqB1bUG/e3GkatGzhTyo1VPw0dOv8AaESWLMTpWRY7uERoZLeY1SbIJL9rm1zxs6tGzhVgRq28ae8gYF0qj6jLRR440+LVFdVRxg0jLEGJlUxs4N/b4akcZWVaeqlCImsvSvK+T6LOMYjzLSVSyQ4jDsSKdO1MwdtxX9wa8o6okbKcbABoQMpYRkrEJq+my3jGHEy4VVh23Sj3Aqe+d66AAajiBRUNoO2lw0nZULCMl4PVxZpkpsaoHFTQESFXcbI/PjYE3Xtew5orIjCthEzS76X5DwZMpZnp58Uw945Kei3FZXsNtUGG6y3APYEX14iedMjA0raaEHGl9lTpvCKDE/lammkjLU+3Y5IB3MVvuA+rhe6/iKXNtRNDdkjIVTi+EyUkhS4miLmM7tFU6D4nhO45BmjJKcKO50X6KyYnhsuHUdCRGSbRxKSdD73bUk+328LFugHGqqTIraO9IHVbNNB6cqPINHhkNNW5cWGGOJz5V0YExsXUEF7g3J19vJbyx8qYAiIwqMbxsJcOMzVNf4k3WLNHqJzhHS4hQSrT4FG8FGWUOJSWBciRdCuhsex5Ema5mLq4g4BGA+dSNldkWmtQx1Y1T9mzpbDmOGbF8ecpiSKbSyG5kbb7qyk6sLeJ1HESXtP27KPu7nbRJc9ZcxavllVoHjeAIhF+21bHx+vgnt3Amil5BNBRn3LmOSY20tFBM43xMZFB9i3NxwRMrGmid1JnCgizHg2Lw5tnlSnqRG9Ufe94D3m+3f2W14aIUIotWkzSAWix+lzPFM4qlTfJ9oSbezDW/t4ukEUhgzSAwFsXWsIqjOH2TgB99ipiax18b9uKzFJBNJLC5cwSmsKLUIflZR72/U2B93x4oMUnxpqo63NU+H1zJJUfooQ4+133gaH2247hTWNCF0/nxmqypmOLFZJWApoGiEgP/Fmtie/0cYcgERTiJgzQZYfTuWkaTwAF/gfZx8mmwKMV6VqKA+oXKMdXCamFsVhDxiLzL3BAJj/eCtY/Vfw4SZgf2KvKjeyH7UVsuemTLaVPRqDCuojUtDk6kqMYxPM2L1oKslNTSFVWG7AM80p2qW1ubjkVL8SsNuEUO9WkUWf03dcaL1aVuafTxQ+ZhmB4TioxrLdHHdkpqOmlKyQSkj32mjNz394m3Ftxbm2AV0jHzpM093pPV8KA/wBRYyx1+6AY9imTXiw/MuCVVT8rQUtkc4PGVQy1UJ96PdtJX2n6eUtFqtnwCPCRif77oFIbkl4EDhRnek8EOavw/cdx/pZKRiuK0WXMvwfJw2MNTRRB6mOFSVUzmU21P12426e7e8XSTj0GjNvxoGnoo/OD4Hh/XvoLi2T871ax5mwymp4cSkkdWkExhVVaYL2kJI3DsFvrpxAhZbVqHT7qutM4dNawmDZQrenHqho8sYxTmimpa2an8pzuI91lUi+u1u6/DkqqcDzJI6KCduju3wOuj9UlVVQ1ih5HVY3kuq+6NqMB2Hfv48CRqSBtqsnrlmzHo874nhIr6l4YqiRUQ1D7Al9ECXsADwc2rYKAYqMb51QcIkxNAdBPVysWZmN/EnhtEUQEzSpw96tSrbzp8eMmrirofwus04TiVZmbJFYynGZ4IJqYPe8tNET58K+P2iHI8ba6cBGZpCFJUdmI9aFVmdaSnjtq2CZs6Q4jSzxv5YjDorQqAY73G0mxNiptfw4VpImrLEUej0y9N89TYKM0Sws8DTvTRqk6lkkVbtuivdUa42sdD4cOGGVrVrGyit9xI8NXD9F5MQfDIlro3jcAXVxY37HT6eDlqg25RlnTX2cWUlrgFPjz1emk9meTZSKguCfZ8dOVNWFVvep7C8byZiNWa6OZKarhD07H3dGPvOnhuB0PjwF5qssjqNH9mkOnyqpHOGcMSashjqot8MbEKGQDeCbFQPZfx8OR4t00MmW8aLR18q8PzdlaXGpGhWTD5III9igNJI9wVC/6oB3H4C/G21kqoQoTAiqo87ZeiqaiqWUXBcX1sDccG7CsKC1wMaVOI5/695h6ZHptguXvOd6MYZJjCUDiukoAbiladgFCW0JHhw3QQKIVJoO8wU/q2xHKmH5Qx3G0wnCsKjpo6aOqr6Sm2imcPTsx3GRniYDaTqLDi5KhSYiit4/0wwRMTnxbOfULC0qppHlmem+arZmkdizuWhQAsx1Jv34YJM0lNI2owX064XJvrcZx3GJBr/o1BBTIT4+/O7MPu48CaaNNMuc+huFk/wApyXUV7g/bxPF3IPxMdOij6r25eDTRpvfr0+GnZlfK+XsK/wALDD/mXH/B1LPe/wBHHNM0yTTfVdfuumKRSfJYvVU8EaM7LQU0dOixroz3gjHuKdC17DtzegVXUaYarK/XPOWFPmTEYMVrKFaR8QNTVTSCI0qNtaZXlcKy7tPduSew5aQK9BoKsfyrmXLtJHiON4bLRwzsFilljKhyVEllJ73Ug/RxwGarSPmrVRQQwHs1Fubr1dQUmKV0phoaaaZ+xCRuxH0gDx56vVMxnKebsBwinx/G8OnpKOrdo4ZZoyiyOouVXdroNRzUzXqNB6dKmSfIWIU4cxqtaWZx3F4vADx004Esw+8eVSLk/wDcj51Yn6U6bpLDmTBczYhPV12NOmKPXYQ1MIKalFPSzPE61hY+e8qi4IACude3I5zIuqSUiAMIVtJx6KEWMGMKHf0z9aMndZco1HRLBqZsCrMuBKiaorCTRvTy1DCEzmJbzyndZ7631HfgLzKwXbq7xRkK9oIGPkKDLh8RFQ845IxTJMFbWdLMHipjTwz/AMwrKJ1kWe7BlDLJZlRCQLhbHsRzWXXBKoWroApoJjYKrz6ndeKjM2Ql6e4NT1DVkiu+I1Rk2mF0k3sKVFN7B7EkAack1u1hetRw4D8aYUqRFGD9MdNnTPmH5cE+YFkShpMUpneYlPLdveplll+1MUNrhiSt79uATN+7aKgU7SD+PlRkwkrAE9NFv6XYXmnPPUHOePdX8QkaXLlHVzVtZGrSQLPTq/ydPLIg2oKmUbIy+jn3fHkpW7EMgsJOkR6A8TROHBrhZE8OuOilb0fyp1ez1X4Z0/6bQz0VbmE0s1U1PLLThS25WLKtoyZIySfCy24U3ymUAuOQdOzjQmtA7ghEicTWxp0o6d9JqDMdT6D80SrliqwjLEGZ6DHpnPn1EqRvLUUtPCjCKV66mchSdV2e6CTwL5JaqvHS+oxM+wUY5rdfl0BCRPCqRPTl1Gw/pl1/xnpXmNvncn58E+EVccv2IxITFBUleyPHo2vjw5zZjvUd4nBSMRSbLntCtB2K+NE96z9As19DOsGP9NM1U5irMJd4457ELPF3hmRuxDpYgjQ68O7W9TdNhQ47R10VP2pZWR7Ksx/Dzw3FoMzVGc8dqWngwTAayujV5ZCu8RlKdVF7AA3sD9XAHnrgWAkcVAULMsbKcT0UAuasz5hzD1ax6qlxaHCmxCHDJ6uekiDzVBki8unoBGTYMJO4+PHiwltpOGqJgHYOk0FswOpwmqvOquX8z5Y6gYvg2dIvIxWCpf5mMWFnb3tQpIGhFx4cmOxcS40ko2RhQLdTBxoNpb23AcOhSMiowJPblqrXYQ9+bmtVnWO515qvRWfaAOardcW05uq1j783Vaxka83W67seer1ZFGnK16uYHs56t1483Xq481Wq5Lp356t1lsAb81W68w054VqsRGnLV6sBGvN16uaDmq9WYD3ear1dbTew5uvV3sPfnq3XW0W56vV5gdunPVuo4W5sdDytbqdE3lg7dWFuUNOCuaq7ML305SnAKeqX9GwLHT8h7e/GTTwFO7TwrFd5FHujS4F/YeN05UGTGsIiZ0mqIlU/69/D2+3m9Jr2oUlazNWCQlmWpBsRbaCe2h04oCDTBcFNFRnDA/IauEzeaHssWw7rWuXv2A8LcuEGqFwUnpc+0+1RBTOQtzu3DU+GnHO6pvvaZ6zPUs7HyqcBWt9pif4fHjgaqhdqdH1Jx2nws4XQLFDE53t7gJY+1i1xp4c13IOJr3fGmjF88Zhxut/mmJ1PmVL7VMmwahRYfWAAOXDQFNlwmo1TnHMU1N8lU105hB/ydxYkeBAGp9l+3HAgCmysnbTXFXTvUR7mfuoBLk6A9vZYcsRWhS+lnkZ7fujw/jb4cYpbXExg+8x0I00H8Oeq1QbFZ9xta4+v4c9VayqH3sSCde1/115uvVzjZldbnUkjU2F+erVDXlxpIMIi32PmM91Gp0019luGTWyk7m2hahmvBGAf3U9trfH2/rbl6apxq97QO0ntJB0Gvs+jlTXhSMqJE3hLncT9oa6d/HjBpQK5Db5YUg2kNgfG/wBPK1auFXLJsMc4sSLnxBI+z+XLCqmkxiMqTMonO1iAVAv4C35e3jopk07gFZYgBay7r7u/bsfaPZzVepWYbKjxRxsbk7Tr2uTxGqlIp+hET0Mqdm3g37311PG63SKxQh5495NwQTrawv3/AFvxs16hw6fnyqB1vtO9mU6kg21I+n9vBrY/ZQOvfvoTMPjqPl2QOSxN9trfn7LcPhRKaEnB9u4SSSMpVQbk3FrdiPEn28UppKqlhQS+ZEZkvtUHaPr4tTSBVO7VyxBVBsGAJN9B8Pr4pApMaVFJKGZSoF9NPH6eXpqaV1BKsUKxu7fvfZ8fv4qSaTKpYYNLTeZJNN+hX7NzfU+1f6OKkmkiqU8NCLPUXJ3glSL3JHbU978UUlNP9Bh0NMPmmk2uCGv4E2963w+HN1WllT4jTUZMtwG1JF9Pbe3w7a8d1RTWmah1WYJ56yJRToYmI7qQLjuxPw7c1qrems8GKt5EUUcRhikm95VS5ck2NvAaflrywNV01LxvFniM0WA0+2ngX7LgEt7Trrpzaj0VpInbSY/muKzU4kd1EIja3lEBfd1KFhqL+J+rjJNKAmk+8VHVWOKReSixi12sfA3AHfjdP1MjoK6jDy4bTosMqWuDa62J+8HvytWoIC8MtNNS4ghilkYEAn3gANLEdweIDRkKi1dNQph8cx3GQWLWAAF9LH28TEUoFJ6vlAYROu4+z234jXStNMVQxLFY/dUHiI0rFRnUjU63HGTTgrEzoo19nG6vUdm2MG9vhxunKzMCI/dNuUq1QpW8r3Se/jypNWFRZqUsqvfb3NjyhpwU1SKxez+J/u4waeAqFUggsoa47WvxgmnwKYzKsDb4P79fb8eJzT4FYjLUSuXOl+57fRxk0+Kz0MDYpS10V7pJEkLgm2jErf6NeGlmnUuKLLw6UTVTeN0c2EYtVYVNo1PNJER4AoxGvCRSdJI6KOEnUAemmKMxkdyCT8f7uNU7WJhGkpUG9xp8L89XqggXks47dvA/fzVerHVeTGm9NASe58OerVSMHUGIWBBRje2pBB/bzVWFPUdMrytIbhm1IPa3s5Q1aKfKOICmcuPfWwFtfo40TShIqR8nPThSlxuv9R9n7eNk06BFLnJwqVkbb4rY627Hw40qnBQtQUcgjNRC4b3bi32h8bH2ezjVXpwjSOSkSaqY7gCQCe/ge3blDWqX1JJBFYy++XDWBY9vaPDiU0qFdLFGsKsApGp7m5ufE+B5WrVGdYQHqJGO8WsoNgf6Po56tVHj2zTJEYiI1cEkNbX6f2c9W6fQsdMquTuDA3JOtidL/T8eVr1NUkYLtG4BBIJPgOWr1OdOGNN5oAAIt7T305qvU2zYYzI2gGtg3gfoPjzc1qK6hoZdQ47Dx7H2/fz016ssMLCIllUGxIA7geH0X8Oer1ZIqdVZTJIZFJBI7W0t35uvRU8U6vtUkqCRsv2t+z48rW65GjiV/OaYI6j3Rr9F9Oer1dVkVQ8CSxuRt1BAsBY9yD7eerVYlSd4fOMpHme77tgfr5uvU3TUcjVA3AspFtwv7PHXsObrVRZIbIWBO062Ol/j9HN1qsbwyfIqzi8e5iNba29o728Obr1NiRwyQAyKQx0BJ00Gmnt5utVhhpRVNvIIubBdO/fm61T8aGnip1mJL2AFrnTXvb2/w56vVGo9ksrssY3WsB8fEnm61Q39OaSWTBmiZFYySOLD7Vtuvbhsxsose20r8IiMGKg1sRLNbaB4KvbT4C/xtxZSWlRjkNJ8vvijtYm5JNhfUH438OeNaFBnVmOorTFGbBAx3NfUeA+nW/GqdFNK4etQPJqU3Qx67gTa5Pcn281VqnNTUdHSyR7rybgbt7fC9tNOerVf/9Oyga/XyOaHVZAT483Vayry1arMreHt5atVkU35uq1JB5aq1mVhbl61WdWty1VrMpvzdVrMp5aq1nVjy1arOp5utVmB05aq1nVubrVZlPLVWsynm69WUH2ctVazhgeerVZFbw5aq1lVrc3WqzA35utVkVuWrVZebr1ZAb83VayKdebr1ZueqtZFPLVWsg5ut1lHbmxVKyIdbc3Xqy89XqyBuWqlcweerc1mXvx0VU1MjI9nHaZNTkBPL00anxgsBbm6rThGGGvblqrU1Brry1VqYgsBbw+PN1qpkev0Dlq1U+Mg6HXm61UlCb6anm61UxTY35utVIW1rH8+erVZxrpz1Vrkt/Hnq9WQMB25utVyvfU89W67Haw56vV1cX5qvVjc6c3XqxNa3NV6oz69+er1RJCOw5qrVBcgdueq1N8ra2/bz1bpsmNweardNM26+49uardNUrC/x9nK1umyUa3blKtTdJo1tDypq9TcKuMQpwL2Mif8rDjRq1aHfr4mFX6os/T2OmP4poDppOw8eXTtpcNlV8YskyMdND2OlvZrxYKbVQWY5XmRjDCwIH2m8CfAD4cWJFIlKpESE3+g2N/bx2maecEwM1zfNzg+Xc2HtP8ARyhMU4kTSmmwwOLNYntr243NOxTOMJ3VW0a/D+7l5qsVyrcLmiUsDqPAjwtz016KTgpnjACXAPxF/o56a2BUj5eo8P7fjzVWrgaaViVDW76+F+Vq1cUp3UlGa5P3/qOar1ZRSugBQ300N+ardeihrFbd3X2X/hzVXFZ/KlJ3KdltPh+fbmqcrO0VQEUltex1IP8AZ8eVq1dJHJfaXvu+P9GvK1asm1i9t4BFhqear1dR7i7XfcL2735qvVJETqPebd8Bqf489Vq7a4G0BvC41Fuardcg24hNd3ca6W8fHnq3WeOIo1i+ouSb/dytWqVHG5IZSNvtueardSYqecn9IwKE6bbnt8eardTcPif5lU8Afb7Phyp2VdO2hbwOmeWq8m4kS5t7LfvcKnMKPW8af6TDIkqpKRGNo5FYWHvd72Pt04iUaWJFO89PBPLK0Nhe7KfENe+n1camnYoNsSjHz8qaAN2J7C39PDFOyixe2l10Uw9Z+p+HRyX2sJR7vf7Bta/t428fAasyJWPOj1UGFRWQD3WeS1tdR3t8P6eA5aqG7aKTOZqR46aRYh9plAv4X9p9t/y5ZBqjgin2dauuw+WleBTDIqxptawLKAbLf3xuPx179uIjgaMwCoVGfD8Po3p6KjpWRmiJYMD7rk32l+2oGhP8eV1E7TTgSBgBXL5LBKytpIJoglS5ZmAby1Fz7tiex9vgeJ1KKQTShKEqIHGnmtyzZXpUmKXt7rOpXde5BA1sfA8Qd91UYdzwmuqTAsJFMZcTBkckKSoAIJ0Hf2cSqfVOFKU26YlVJyvwKgqqfbS1JXymtY23aH4nX6eK0uqTtFF62Uq2GoUeE1dPNHNFVMqodWUbgy+A2nQ24+LjqpKbYHjSjWpnKlomWcA3CldjC/5Ec2l7pplVuOFOlJ1OzzlGZZcr4pWUBUBrRyupB8QbHYfoI4sSEr6KLlojbQ15f9c/WLBUT+bz02LwA2/0unCyH6WSx+vjwYBotUAKGnLn4hWTK+VabN+AS0rEayUU6yL9SSWP58f/ACZOw0WqcAoesvepjoFmxR8jmFKGRtPLrongN/ZuN1+u/GlWjieE033qTQ7YNmioZVqcq4olSmhDUlSsgt9CMeI1IjaKdBB2UI9D1bz9ho2y1JlUW0lW/wDGx413YNepW0fqArY0titEj/FGt9fKd0K1NDZguNQZhwaDG6ZCiVC7lB+m3EpwNWqW0mnPV6uBlvzdepuqJba8sK1UB5rjXXjlVrlG4J056vVIdrL35uvVBkkN9eOCq1xDFtRy9VrLGbd+erVZ9wA5aq1Hd9NOWrVcFJY29p5uq0pcPhAsT9fFzaaaNKqmPYHvw3TTBp+p5Dp4HikUlIp7ppfH2ceFJFCnmKS5ue448KSkU+0ctgATpx4UmNP0Uotfl6aqYJrD3ubqtcGmG2/PVum6acE66/XzVWpP1cp8D8eMmnU0np5jcjt9PKUqApE4xFvubcTKE0YooNasbHIPfhEsRSsUw1R7nianKZHNifhz1WqLK1+/PVuobMSebr1Rpm05utVELaaacvWqjk668tWqjyN3PL1SsINra9+XFVrha5+H0ccFVrGw9p+vjgqlcALa8uKrUhLlh9/L1SnjCjaR721seOivU9uNAxPb28drVYWv2A8eWrVZxohub3/Ll6pXC4I/p5aq119N+2vLiq1y8v2fV8OOCq1z2G5+P6nlxVKzpETbb+o+HL1WpMcYIt+Y5eq1KSIsQR9HNxVamxQ6i/sI5aKrUyOAr7zePjzcVWacooQdDY/Vy8U2TTvDDoBa/s+PHQKoTTvDCdABfT9Ry9Nk0908Q8dAOXps09U8JU7u3LiqU+0sA9l+Xps0oKWHtYduXFVpRU0fiw5eqUoKeK2hHNiqGn2nhtqebqlPsEIUWHN1WnaGAW1HHBVaco4fu56vVKSLS3LCvVIEOl+WrdcvJ0uOerdcGh56vVhaErqOarVR9rQncnukew83W4qJVGaZi0rFj7Sb81WqYqinvcnmq1TLUU/cHjJq1MNVTgAjmquDQeYnglZFVyYlR1c8hdkJp3kHkgL9oRjbdCw9pPGyKeBoIcy4t1Foc64fR0GCw1GX6wGGWdpGFTBPbcjuq7l8g9ie4PEDji0qACZB2nopQlIImabMCxXC8Rqa/BInZcRwuXbWRspUh5PfWSM/vRsPssPZrrzyXAolI2jbViCMax1tAkbvIqhS5uxCgEn2tbufjxyK3NJSuolBNhxoinQaSdXShTYC1v1+7jcU7NJmqprnUX/W3GiKcBpOVVMLFCO2tuMEU7Sfq6cOSBp7NPuHGTTopmlgNtbAi3KVcUyzw7XsNBxs07TTNAC3YnTjdWpqmiAv+R78rVqhyQabu45qrVCnRtCumv6/VzVbpukRiAB3HfX8+br1RZI+7NbQ9x9/N16ozR3Xb2JPs7/2ezmq9RJPxCYd3p4pXW/6PG6Mn6WjlBI4c2H909KLbv7Ko+njbzGK8HlBSnzJmGVeJ5ywfDcPdIp56+ijhZ3CormdAhZ291Re2p0HjxM8YQonoNWTto1frVzTPmLqHR0VZTQtPBDNUTVxVXq5qiomYVNPU1kYENXHTSxkQvGoUKxXXXgUyVnu0KM7Ts4QNhA4TxpS6qaCr0zw069ZsNqcQp8XqaGlp8RmrUwF1TEjTJSyeeaN391ZFU3u2gAPDm//ALnw2jbs28aaRtoBqkQSTyNRFmhLuYi9t+wsdm8jTfttutpe9uGyRhjTZoffLpU9KjineraeozLaqi/l0b0axJTDynOI/wCUjnLG3kjRl96+nCCP8q/zenH2U9/DQPZrzhmnOmIQYjm6ulxGopqWnoopZiNyU9OmyGEFQLrGugvrbuTw7Q0loQkRxpkmaTNwRtGh9vs4/FaodesENZUZfyrV4dLJ/Vr+XqMJpJ6mOSWmc/72bo11jEswL3tZvDUHhFZnFQP3TienopQ5woCCg3WOt+H1J65lAFBI7nt/Hnq9XCSM9xqewPh7eerdRmR7hvu1/h8eVr1dhWNtbW1Ht5qrVhAaxPh+txzVbrGY9Ljv4c1XqjvcAhdOerdOWBZnocv+bLMGEj7QrKt/d9mvb9vEbqdVKGzFPcnU6itZJJbG+m21uItNKdVQJOpNEwNxKT9Fvr7+zmtNb1U2y9QqQi6xyG/xHPaa9qpsmz9fdaEjw+3933ctprU03yZ7qmusUCX+LH9nLRWpqOM614xLDoJQi01aQrsBqrX2kDw783FVmhQaguSksj7vD3ra9h25ut1OwYPVReW12LAgn4rofr5U1qslXSeVIUsdovpzVVoO8apDTYq1/syAMP28XtmRTKqwqL/X/D6uKKaqTsJYAaeF/ZzdeqdAlrW/Lnq9RxemXrC6r9PenidKLwYngMYeOOmqkHuRSaSxXAO5CCbX1W5seBe4ypt9febFUI7fM1sI0bRSix/p/wBGev8ATxS9HJlwjH4ov0mA4g4QSuPtHDKxvcdWPaGUhgfsm2nCw95an9oJT/SHzowHd3Q/Z4HoPyrvpjkLFskZYzNknqngVdTUdY0NPt+X2VdNKAVM8IYhWC/vi/vDS/Ebyw4QUEUqaQUAhQpJ4z6WMx0iUFXk6TA6mguGeucPDUr4j5mmnY9yLe7ca27cUpuhxBmk6rY8IpsxTogrZhSrzhjaB3u0i4XQQOB7FEZYAX9tjbj/AOZkSB7aTm3g4n2UK+E4Nl3phgdRW5HwqnwvEK1XilxfGGjqKmONh70kUaARQEjsEBcnS44mhT5xx6hSiQwJGHWaRs/WmjOK4V/WGCrx7+RhxSzT1BjUFtQ6U6+6mtvHcQNTw7Tl8DCBO2idV9Jxkxsou2KQ41nHMctfKpqa/EZixC33O7nS1+5t434dQGU9QFEqllwyeNL/AAno31IwOmq6ySjlgVEjYiO8iujSoHltHddkf+6PptOjd+B1d+y7EGaMGm1ClhX4bhtDDXw5anrIJqOOQz1agIjyGwQxp3sq2XQ+08LkKK1DVBBOApUvAGKLxUJV12xq1vMZFChjcm3cBm7m19PhpwdgRsogJqMaAi/t7/TxyqzUSWmBuFH5fnz1eqAaTae3PV6ujSm2g8fr9v8Afz1erLFSl/eF9eardS1pgNe+tvv5WrVnWnBA3+Pj9HNVuunpo7W/b356t1GamjX7I0/X+PN1qo/y8AuALePt5utV18uu79nx/t56tVxMaqpGunx/Xvz1ermsEIBbt2+7+nmq9WfyorX/ALTz1brn5Udvd+/nq9XpKYfaS4+PtvzVerD5QOoJHPV6hq6LLD85mChpPOhxarwWvjoKxZljipAI99XJUFgbpJTK0S9vece3hTd/w9EiflShHGgNWOJ41dAUWwsCNQPAf08NaYrzU5P71rfDmq9WL5Yk6E+w/Rz1arN5BZRuPh+vbnq9U6gpaV6uFcQAanMiCVX3bGTcN6vs97aVuDt1t21txlydJjoq6dtWF+svDMExrp1lzqNTTxQ0mI13lZcpVLP/AL6YqGOOWKkJJkjoqOcBYxPadi/vCwHI4yNRDikHaB4vOePWR0YUYP7KrlaFhop+gg68k6iusgRwTY2/XvzdarmIpAb37Wvzdarn5TsfeNr356vVx8mQ23a3105qvV0YpT37979uer1Y3ia+7mq3UZle+vcduardYALaHXvftz1bqTAoDFlAuP1tzVeq0L8NClDZpznMy7rYdQj6zUtpbgRzXYPOhHYbT5Va4sLX2MNT30/hwF0J6zmCRwbWF/EDx8R9fNTW6xrDIOwufZ9HPV6s0cLWuT8Lj489WqlLSO32vh3Fvy5ua1XM0t1G46HQ25uvVCajVSdxt93jzc16ozUkQ/e+B/v56a9Fco6RPib699fgebmvVBxikjegYHvfUew2PHAarFTcqRhRQbbAC/h9PFe1NMcaW2CwIKeQEA2kl+m+4/nwpVtpcKmslveRew7gD9TylWppzDgdPmXAJ8ArJZqaGosXemcJLtFwyhrGwYGx8eMrSFUobcLZkUQj1irRYd0mwzpDXxOKvKqtU4RWP7wlhmFqxCx8JVVXUf4gwJuOD1m9S/bhs/ck+6gk5ZqauC6PtWPeKrM6tYpj2T8By30Fy1NJHitTPBilcY5TGRiGIBEoqcSXAXyYigN7WLEnhK2kLJWdmweQ20dur0AI9T50lOpE+I9CupU2SK/NVbW5jy2WhxGXDpUmojWg3lpUmdiKhUJKSOQy7rhNOaYBuE6tMA7J2x0xwpOXNB2mawIuWOulOmI5WEOBZrQCL+TNLspK1dvu/wAvc/5GQm5MTEBifdOvFcFnbiOn8avqDuzA9H4UBeE4Bm3MebJMl4HhFTPi4k8l6VYW84ShrFHjtcW7WPbvxYVBIknCksFRgDGj4nKvS70gZejzX1AoYM2Z3SaNabCFZmpqGUrvD1ci6bkH7nc+Ggvwo1KujCcE9PE+VGRCbXFWKujgPOjLfh/9VK31Aeo2nyf1qqWqZ8Yr6SoSR4lMdNACDURxQi21FhF1UW+zc6887apTAGA2H8aYTckhROJ2ir9PUb1uyF1z6n4jj/SeCely5h7R4ZRJNM0hMdFEsAYbyTtNiwHYbtBwhKNCjzspW2ZSJ20AJQbbHt8B/D2c3TleVRusNbeznq9UhQ1ha5+sfdzdarKFtcdxp4fxHNV6uQB3e7+zt7PZz1ermoIbaOerdZY9CQTprfTtz1erKCLbuwPw5qvVkXRRcDS9tPDmq9XcaD7N9fH4f3c9XqzCPQEafdz1erOgCnQG/bnq9UoAnUeB/L6uar1ZUQkAMbc9Wq7dAp/t56vVwIubX5aq1yUaa8vVKzovLVWsoX2ctVa5FRz1ariU5uvVx2c3Wq68r4c3XqxmPw56tVHeLm69UJ49eer1YWj05uvVgkjBHPV6mipgB56vUwVNMAx8eer1NEsKqO1+brdBL1Gp1cU+l9G8OXTVDQbrTbUAPcaj9vHKrUmopa7+U1EOH6VDxSBP+JFSO/gSNOXTtptWyil5lqcl1mNTSZFwetwSguB5FdUrPIz7RvdSuioTew+vh2aJgKY2mhpjeZwuv0n7uNFQTtpUhpTmwVwjxpr+XSr3/eb9g4XruI2UImMuB+8+gpTYZLPUSh6lybfcPoHA88sr2mpFs2EM/aAKDLr3CxOCSKPeAmH0e8p+7iqxP3UhzofZ60WrN9x02x+l+0AkrE/8CO3DkHxCgecEGk9ltW/q5BuNv0cQOmgug/LjpNMgUJscbCQDwHlafSDfjM08E06YfeHEVcdkmjYi3wJtrpys1bTTJeSWereUAl3JG0ADUE3txyaqBSbxVJHqqQw3L+Qq/G17+PsHG1UpRSeio5qvE5I49qMb+WTqpQDXT/W5UmBToEmsOMPUx0L0xWz71UBRpZR+77NObQMZrSzhFJfPM1InT/ElawlCogPtFwwH9PFDQ8YpI+RoNIfEJ3fq00uisxi+z2H6MD6NOG3CiD+KpWBx/wCgp43BuPZc25Q06nZWSkXe9QD4TEW8Psg8qasKUNLGiwMzkCxFj/EfRzVWpO0gcU8pvb/S2J0/1QAfp5Y1UVIwcNFikwcn36GtB1GvuHQ35o1qhM6rNUzdE4U3kJHTUV1I1Y2Nmv4jw+HG2/urbn20gcJaWSlp5O5kp1072sunKKpajYPKptFClNK1IxXayhwT4f0i+nGjjTyRFN+YQJKpQilAoA0Oh07/AH8UM0lfpOBrta2vgeL6LqwvI8lUoUe9e4+gc9W65zStt2qALW+/lavUiANKhLAAj9dPjypqwrMkZ3HTUntflKdpzgp3uGIPKVapbR7Y2I0A5sVumiRAje8Lbr29v08fFI1Um8XDHDZVHe4/iOPppG5so5eZxHL6XqKWMbfLwam07j3cYfW/0nm6SGgMwhtpqaGawPloQVP+EeYDp8dOFFzwoSWRwNN9dVRVdXaVzaRbkWJI92+n38SJEUaKM0gUppKHCcw0s2peGn1/4i5Ivf4cM5mKJSImkzSxXwelBWwHndv+JLx00mAwqRhEqx4pOJTqadQLH2ScTObPWljX3eld14UB3JvdARxhNKVUmcV2mNymtzEe/wBI4tTResVHlBhpL7fduNx9g9vLA1UjClVhwNPlx5EALGeMH6Nptp7OMKxNKU4CmarLPEL+Nv7OeFeNcJoUXK7SN/yl2v8A9Czpy4200RhSXmYnaD2U/s46KZNPMkm/A5FU+8tXGbfAxG/589XjXDEwwETj46/08qmrKFPiSCTJi0+yxXEZWLE9wadQBb4c2aqKVGVKdWpnKW2xz4cfibyMDblZrcUr+tFNOKXCJ2JO5qgr7beGnhzzRxqrgwottV7tIBqSST+fDKiw0MnS4PJiVuy/Kwk/8hmx4Xu0aM/Kjl9MEZaeuj1v80b6fBeWb2UXXX3UOmHI0lTMLADaun1nvy5osFOkMBXGqe5veOXw9gGnG5wq0UrDRxCnMZAtpc/HuONzTkVUZ1oozB1Xx2L/AKXGsD8Qp04uSZpWkYUE8kapLoLjdftxytxXGJHYSnUgA3Ps56vGhFyJFU/yJ6piITDAdkrECwaVSnfuCbjlF7aaRspPj5uZ8wVb3kDpCDaQXN5h4+BsOO9FNdNSMNwurOA4qiH3JRS2h846WcsCWvqfEc0TiK2Bga9gsWI0WA4j5sTxMZKZQrSd9WJtc+zljia0nAUpsJq69sFneISKFmUqqtpfynsbg3b6ONnbTg2Vjya+KPgTLXVEqsKoMoZ2IIKWsDfw788vbVUTGNP+axjUtBIlBLPLGMRl2hGY2BiU2Fj2vyqI41ZcxhRsPQrmqoyl1tyYM5GRMLqMVkiq3cPeGKTanmFvBCSAx7W4UX6QtBjoowtFFJE1szZCxzBpquryxNRxJHg1U9F87EdwaVSzyNGO3lsfd0NmtcjkejAUJFitVz1RYtJh3VPFv6vPOIUxbFRup33RNea9oyoIIvf4cku0HhE9AoJPnGi943j2bIctUGK09VMrSxmNtLkkSsASCO4HDAATSMkxTbjufM2UcuHSRVTKHo42B8tTd9zLcnbpe3LJSKqVEU9Y31GzJT4nSVUEqF2pKWQ7oY2BfZ7xsy2tflQgGtlRqRnPPGP0+YDrTyNIsLsZKeM3JVWa+mnw5pKRFbUozU7MPU/MOD5xmoYaSkSBqmMDdSREi+06m17i/PBAIrRUQa4xdQKeDNzwVlHhVVI1Y0e16FbqC+3eXUj3/G/t5rThW9WNQsl9THqM8U1M2DYUzfMyJuWjCuVG61iraEjuebUiBtNaSuTQ05K6h5VxnGXTD8l4JSPJFMyyQeeWi/RPvT3nse1jfwPEikxxpQkzRf6/qNh9ZS1qYblvDMLeeiqIvOpVl8xS62LKXcgEjS3bi7R10k1dVLjpNn7K8mE1GAnKWFLVJhsyJVSRy3lsFD+Y6vqGH2hbXjDqCMZp5Ch0UuqfMGVaTAMWlpcrYSJKemjaTyoqhVe8yqA+59QAb6ePE8EkYmnsANlYMo5pybWZVxebHsu4fDSyGh3JFFO+9hLIALCQEEHUG+njzSkkEQa2kgjEUrIx0pzh00ro0yucPpoa6neRaOoaEyOIntIzOX3AWsO2ptykqQrbTulKhspC5kw/pe3TqDD4MMxKOnGKISjVsZJd6UEOG2dguhX268eSpWqeqmVJERQ15X6UdGsxdLqbA8Zq67CIRXVE1NKzLO8h2oGuY090ewW4iW8tKpGNLENJUmDhTB1Qy70Q6eYRgVHhVbi+M09IK3ZPD5MNzJKvmo6uLkAnQ9jy7SlOTMCqOJS3EY1HzHjuR0yjgifNYtBTVlBKjRxvT3kWKobb5mliQe3gOWSDJqpOFBzng9G4psvVOLy4uwOE0yw7YKdyyLJIF8zcwBa97207cUN6sYjbTC9OE9FCL1H6c5Lz5DhlZTVtYohwrDdkcOHxb1RoiEJO4C7eIJsPDiVDpbnzp9TYXSO615G6e/12apxPHaulqoqbD0MK0Kuq7KeMA7xJrcAG409mnHmnFacBTTiBO2lt1G6T4FLneq6h4hmbyZZcQoHWmajkDyf5O5jfdtKppuPhfjKHjGmKeU1jqmkHiWAZJp+u8+J/z5jVRY2JXgNFIAGWcMYw97H2X47qOiI4U1pGqZ40p+nuT8nv1epMWp8zb6v+azzJAcPnQE7pG2bzoLe21jxlazpiOFKEJGqZ41301wfL8vUcVOF5hopQ0deRTrHOhuaaQPYstvpHKOE6dlOojVtpWdHsMwekx6pKYtSMqYRXlx+k92IxL753LrbXT7uJXiSPWlLWB9KEnp7lXBqyDMQwnFqOaCTDZCCZHBVPNjIL3Xw7acQuqIiRS1sAzFC7076bsuXswRR19L5clLT++shOzbUKwLaXt4cKnnYIoybbwNDvknK89DhNZF81Tygmn99WbSzka3H3cKXV40YtpqwPon0uSBKbbGspchm3EDe/h27ewcDyla6WExWxX6SfTrgbRQ/zWnjEMYUzbQLu4Fyt++1e1vE/AcknKcuCRrWJJ91Rxf3ZcMDZVnEeWctUmH/ymioYYYNuzaiAafEgankgxQYmi39UfS/0yxrJNacJoEirUBcNtGx/arRgWAPtWxBN+Be+yhi9SQpInpGBoyt7ty3UCkmtaP1ZdHsJyrWVFTh6bVZQQCDdbmxBtp7Qfo5jz4rVwsnaDFTXbOi5bC/b51WL1+wHDMYwbL6YJgq4VUYbRfIYjPHI7PXzLI7rWTKx/RyMhCFRp7oPjw8stTS1ajMmQOjqpy4hxOFFGzVk2oTGJGVZHSUxH3SbX2rfQG3Bs27Iig6tqDNBhnjCsQp80SyUbVBiFSCQASu3ct7DwAHDdpUpotdEGgBqKfH5M4GAx1RUzlEY79ouTqfC3s4bpjTRKr7qCnD8MzHT5gjeriq1UGYHeJLao37e3DGRFF4BBpKYbBmmmqpSWqtYJljDb/FbC1+/FBimBNZMvyZopYq2KYzqFp3ZftD3gy+3w5tUGtJmhK6b02b8wUmMZcSOoxGonpU+XpwjMZZnlH6OIAXZreA9nEbykt4nAdNPIBVhRmfTL0c6TYrlOtqut2V8VkqZZ6qGmrfOaClhWIKjiRRZkkjkYfaBDX0vrwCZpmDrax3CkxGI2mlzdsVDERR1fTR0Wyz0K6o4ZiMOBpjEhqoKKnqWhmkkq6mpG4SQOVUxiBSFZVXUm97cC9xmDl4nE9cUIbdnucaM5+IRVUeXuj9D6Y5Y3jTEZ6fFcw1MO9B5kTtIMMh/c2QqbuT3c3tpxyxc0q1DaPjSi5kpg1X1kKsovT/Bh2dej06UM9RPFVCVZHCrFEQGp5KhwSzSLuG21jqeGzi1XJhfCkzQ7sSnjzFWE4V0u6J4f1Uzz6w58EqsWyrmrLYrKWWhqBTx0NXERHWR1AbSSKWewRACSpuAOBC9unQlDSDBCsZ4/ury/wBmvWONLLNmYU6N+nHJWT8o5dbCaGSqqMREwVfIUYgyyRlVZhJLIU3L7V0tflmXhdLVJkjb6UaIeRsRw91NXVj1b9KejOOUWJYdTyU+Ya+bDIcQrkkHy1Vgze86yQtYtVqospYX0Nzxda2btySZ8IBw4z+FMvvBpQ6DSe/ES9PmWMf6rZU9VPT8McJxhKOoEkPlhHjlBMMzFiCCVsGAuQ2nBLaXPdpLRpNoBWlXGaLPO1NLiayEnQzC3hqwFh8fby/ChdxqrDrfRx0/UjEgo93znt955INoZQKie+EOnzoOKXyx24uNFVKGndQNTxqr0OfQzqdj3SPqZg/UPLEm2qw2oWQLfSRDpJE3tV0uDwrumBcIKTRlbO9ysK5itvrCMbyjnjImA9TsqzL/AC/HafzYSO43KGaNv9ZG3A/RyLWFmSlW0YGhRcpjEbDQzdLsaxKkr3X+YFYG2h0RvdZQRYyW9nh7Dw3DiknA0TKSFDEVa90RzI9TGIamo3vCACWbUjdZT93JLt16gDQWcFHSp3Wpp1mTW4F+G9IayCO556vUEPU7MZwjCp8Tp2slKBdx4E9rfEntxM4qBTyBJqn/ANUvXjHM5JHl7EZpKiSJlhiijTcwZiLIu3VnY2v7ToORTmF6bpWgbBQ1s2A0NXTVYebavElxHEVzHFU0c+FbokWouvy8rW3mRTqW29h7Tfw4E3JB0mhbbp1DUONV79ReqsOJYrFh2HbvkqIuF1+27H35D8T2Hw4dMMFIk7TRuteEUU3NefV/mFVGsd/eUj7vZ7eC1lGFAy4ViaQeaOq2dcUjikxeuxCaGqTdCXnl2OinYWQKQCoYFdPEcNkJiiFRpgfpvn7MlDDjFJhMkkVZSTVlM7oxM6RyCF44yQf0246ITcj3u3FYpgmkthPp46z51xWvwvBMEeKXDKyOhrFndYzDK43WYdyqKQzFbgAg+PFwITtpITTlhPo2z5i8UVRWYxhdMspjRlWV5pEeSQJDG4QDWYEsnhYa249qpiljT+hfBWdRUZmkr1k/mCLJRwIsfmxRiSmikkkJ8pnF2fd7ulg1+W102caKn6nOk+WOj+NYRg+WWqVasonkqEq3R3LxyeWKmLZosFSPfjB1A8ePoM0yaMplXqPgtJkrBKbE8z4ZQYIcpS0M+GRSrLVGrdJIpdqQxl1IYpIYZDZzuIN14yR8avNd5fzNRUfS6jyBhMuLZxhTBKmmnphgFQ8U1WwMcMSTzhVp4YhsMTR/4Tu1bm+NaoP8aytmHGMEooMxZVq5TSGnKnMGNU0EEaoqrKoRpN432te1wNOXBiq0mlnytlepr3eryRgkVaE/QSVEuItAyoY2aAQobFxqde+o5fb016mdOsWSMuRMidQqjVIEdcGy6sYYQx+WhMlU4udvc27689pJ4V6aDnqB1o6QZzpI6XHKXMmYp6WJkp2rMQp6aNZCDaV4adDuYE3Ouo05cJIqpNLL0pxST5PxWnLA3q0vew7x6ngTzPBQ8qkbJBLavOjs9O8ZxTLmOUOXMKhikp8Rr6RZy4UOEa8TBJTYKpU+8p0PAFeMJeGtRPhBIj8KEb7QOPRRw/SZlHM/QnqTnDo/O1Ni8GPSUmOZhipoxpQYVNHUUNG87rviO5mkkERDMNNQOBm7vPzjYUmQNkHj0mgkohxU116i+nmY+kHViXPVaJcHamSR2p4Gk+Xq4JmaSNUMg2tuRgTfUgdgeEVq2Qru1jAmRSeYOqq2uufSGrwHEIeqGUMGnw2ir6aKt3kM42OGPzChb+XGw0s316ck+2ugrwKPGP0papgxrApa+nB8SpcvyVBpEnjVnkqAwBCJU2jWRTcWLPoW/dHCLNAFHr4elLGUkpwFNix5my3mHqzkjLWGqMLxB8PosXpmlMnmnD52qPMjk095ZBdD3I0seCywzRdqwGwcHBBw4DZRY5l4fc1kYoOHnxqxPpllnA+h3p4TrnRRSwZjxPDYqWghrKhmdZ5BL5kqxMbqioykAaDbp35Gd26bt7u/4QZMVIzCO5b1cYwmrG+q/SOq6n+rXoVl2PEsNwGql6QYHiD4jVOYknqabD6lwJDfSaUDavtPt4KMllR0owkfj76CV+dKSoyYUfiPdWtZ1FwCPLebsQpzPerRamq85Qb+bYiKAsdLE66DQ8EJc7zy2UmCO689tHL6v4zW+pD0bZe9SWEzrV5iyeYMv5mpSo8xYhrSVovrIgtsPsvwI26RZ3BaOAVin8KEjqjcshY2jbRnPTvXYThXopz91Jo4kinxojDVLAhFjaIFxER9kqtzbvu14UvoLl0lB4Y0YNrAaKumq45uj2OZh6n0ORslVlNLJiWG4biD1Mz+WqCMl42d738wNYEjXgxXdJYbLiwYBIigPctwrDoBqvDPOXMfwfNuKYPmeTzsSo6mWKqkL+ZvlVtW3/vA+B5I9qtK0JUnAEYUE3EnjSFmpCY7+Bvw2BpCRUaGiZj+3+PLzVdNShRML3Fuamt6a5fKEfXzU16K5GmItbnpqsVGkhIBPLg1WKj7D7OWqsV0Yzu156vVzMZUa81Xorkqac9W65CMjXnpr1dFLaDw56tVw2G3PV6uSp4nnq9WcJ7OardeZOerdYijEX5uq1hdNdO3N16vKhtfm69WTRVvfmq3XDz4xoTzVaro1cSjS/3c3W6wviEaLZVPPV6ahy4o3ZUH1nm4qs1BqMZlIPlqAe1+WivaqaWxzEIwQjDW3gOb0iq6jUKXG8TdrNKy39h5vSK9qNQZK+vb3nlY/wDBHm4FVk1CaV9fMc/WebrVYndfA+3nq1UMyRAXAJ8Bz1erCzX0QWv49783XqjsZO+21+x+jlq9WA09QCWVbgjt9PL16K7WmqpAAl/o/p56tRXP5SpUjatyLk/Dnq9FZP5fOWBOttTz016KnU9DKkqs/gR+R5U1ahACR7Qzk9uxIufgOMUsrIsZlu1rbdLez4c1VxTe0AWS9vhb9ex5utVlVCkhGzsPHvzdaqTHGjyqxb6PZ93PVqhdwTTCkiFtSRcjQ6g2v7eGTWymF7aFSmVkjhIs11Uf3jw15umoqdWmFodjAk3FiB+dvZys14CkhUEsN1zobAn+Nh4jjJpQK4SSKjCBDdGsdB4+0nlavWSp8szsgFwATfw01Gn7eWFVNJyZVlqPMiFiw0Hx9lzx4UwadHWUmI6H3LGw00Ov181XqfsPl3SwxXC+WQAQLA27DtxIqlFKumnSaB5i+hXS1vbxut0jMxeUtfsOoAXUfeAfq42a8KGzprWRjDXVl1uTe3exva/9HBpYfZQOvfvoWYsRgfYpAWRiQF7aDvp3vw/FEhqVQVzU9UYr+YFF7AX0v4nwF/Z34qTSVVCxgrBgZLMVsh3X9vgfo4tFF5pxqMFaSoacAhSV01P2fYPjxQKTmhCoYtA6oBtAFzy1UpRh3WFGUkqdLqPD2H6+KBSc08Q1DiJAoBZfC97G+nfigGk5pd4bV1jqsMsZDqL+8dGB8bDisGaRKEU+0eIVlfuIT9GBqqre7WsLMfo7c0TWgIpxpZd04EgOtwBcXPxIHj+XG5p2KZsSxZwjQ1O/aLC97AtfQ/080VVcJrBRVZMUjM7IsDljd/3fArfU2Ps5ua8RUpcQxmWX+ZJOwpWKsVOhVba2FvHx+PPajWtIqHSS4hjzu8riGOVv0YLKoCA+9uHtI1+PPTqq2kJqZidMaZGSm8wwyKPeNmtbxHjqfZpyxqoqaIHgnZqovJGEALbiLtt1t9A5qrUiMdwid5lpUa9iLta5CnWwPEahS5BpJKE8tnlUyKLqRYWW2lj7dOJDSsUwVcNOY1lRj43ufu4jXSpNJhrLoutideITSwVhlkXt8L8aNOVHdb6Wva3GzVxUWWOYta4J9p40acisTO4URk3Um1rcpV6jVXnBVkUDw79rfs42auBUd6uCzMNbWFraa8bJp0Cm+pqxfY1v18eMk08BTPKpffL/AIdGPh8eJyafApiv+ldNSxGlxbt8eJyafAr0dM8qbJpdq6HZfU31Gp7caNOildlui3wYmWcHbEhNwR2kHbxPD3LsV0S5h9lVi9f8HXA+q2KQxKfKqGSdPD/KLfT6/HiG/R3bp9tLbJfeNA+lAoH8tt7+zU9+3w4T0a1lMd7TkmxOn8bfXzVeqA8bM7EG3f6vHw56t1FZC6/pdLgeHe/NV6nLDGdKdgiFiGvcdgR7eaNbFO22VQN7WJNyfp10HKVelBgkiNERu2m58ddPaPEn8+Mqp9FPBlaUrHawOtz3v46cZpRS4ytBaqZARfZdgdLf28oatS/hhBXYLG9tSdR4k8pW6UFPSRRA3ILAsTp2I+J42a1Sugo5pYwAQtlv8Pu9h4lNKhWSmjlKIJASTuW4HgCNdfHlTV6m1cdOi+RHdrWJOgv7T7OVrdYg0UieRNGwYk2sfC1/z56vVOWBYCfNKuBqt+58LfVz1arBUx0zTSSOm02UdvhqP6ObrdSYKZmhAhFto09vw17Dnq9WB4pnZoWbYLXNz2sb+HYnnq1TlPD/AJOVELbV7Ac9W6bTAoiDSAAe1tT9PPVqniho6VqZ5A9wmoIXwPxPPV6m1oYpNgRvs3HbQD2fRzderPE/v3UhR2+yLn4681Xq6qjUys0ZBjQpq3ckEWFx4c3XqaFiePdrcIAAw7nxtz1VrGVnLCRidx1220P9HN16nClpFmWWZx9hbpuPbXUW+HN16odTurECBBCouQoN17eNvE/lzdapqo4vPO2UbtmgFu/xHw5uvVlaNyihz5bBiO2uvfw8ObrVSkgjIWNj+iB7spAI7/2a89WqyJhlCW3xlyPet7DfsB7Pp9nN1qhe6T/NCGWA+95UjBSbWF1/Phtb7KLH9tChVxxRMGjUe5YbiTcnuQT9PF9IqTtbjU09G8bACNCwXW417AeOns5Q1cCKSLKUqDKAHjbwIHfse/G6vXfz8YofLRbICdO2658f2c1Vqi1jR1NEpiLrGLBCQAb31vfU+PN16v/UslUjv7eRzQ6rICb3HN1qsq28eWrVZlJ5utVmU6WPN1WsobW3fl61WZTy1UrOp0t25utVnDXHLVWsynlqrWdT+XLVqsynlq1WdW5uq1lBuOWrVSFPN1qsqnm6rWZTy1erKDzdUrMDfm69WZTcctVDWVT4c3W6y82KrWZTzdVrmDrzdbNZebqlZx25uvVyBty1VrMDzdarmptz1eNZObqtZlNxzderlzYr1c1Jvy1VqXHrx4VQ1NjHa3L0yamxEX9tuXpup8QPgfr5uq1Phv8AaPLVWpqgdxpzdaqWgBOhtblqrU2MHQ/ny1aqdH3sebrVS1F9Rz1aqQN4I5utVIAuObrVSFva/wCfNVquY72HN1quY1OunPV6uweer1dmw79vp56vV4/63PV6sbEX56vViYknTnq9UWTtY9+erdQ3NjYc1VqhSdjrz1bqDIbE89VqaptxN781Xqa5bHx+/la3TTNb29+aq1NsgJ05St03P9r+nlKvThhq/wCnQte1nX+PGzVq0J/XgzweqLPtNIh3DHsTubf8fMb3+jjyRSqar2zJiTQRmmgPvNqxH8D8OL0pphSqCOpdi1wvfv8AV3Hx+niukdcMIwp8Urtrf5KPVmP8PpPNE1sCaV1RXRRsI4SNqgBfo41FP1COKi9iNfb4+y3PRXprJTYnDBN5vgPu+jXvysVun7EcWw0UIlmC++Ba4v49x481W6S0z0s0CfomV7WvsNvpB9nN1usC12HBLNJsIuTdWtz1brF87h19JFHfuD2+PNVqm2atpd3uOkgHwt+znq9XFMQiYe8QTbxOlvZY81Vprr52n3aMGB9uhHPVuayGshcaFRppr4c1V5rG1TATYsPHsw/jz1b1VxaqYLdGBbuSSOaivaqyx1ks3+G4sbXGg9vNRWwquazhTqylm7duVirzWWKpIQ398317a/Rz0Vua4/NsDd7D2Dd4c9Fa1Vxaen7sGAGtib/Xz0VvVWWCr933AtvC/wDT9HNEV4Kp0jmaILJtViRoQfv+HKRTk1NixBlsO9/aR/Hmoq2qnrCpJXrIzL2O42B17X+vjaqeRtoRMElc13mKLXFt1zpfw14VubKO29tKyhrpocXeM/aUBiT2P9HEKhhS5Jxp4w2eOcneb6kDt2b28YVhT6caR1fh6JiEl7j3WItrfXixKsKQqTjS26NuY+peGJGDvRmN+5va37eVe+w+VbZ+8edWOUODtIzVFQdVcnQatp7O3bgBW5wFSK23xNBzm+CKlqCiKwYtGx1sD8Rp3A4uZMii58QaeMUrMCxSheioHSGZ1V1gqVsAyWs6zKbIxPa/hxGEqSZOI6R+FGXeIWmAYPQfxpK0NNjs7tPK42TH3rSDUAagEabW/jrza1JThXm0KVjT8Mq47BRDE6QiSMxhkdwXsV7Kw7nTTd4cQF9JwNGQt1JxFM1ZHX0tT5ny+0gANbUE2B0BN/dPLYEVUgg0qqfMGGYbhxirX+YYH3gRtbX6ewHCRTKlqkYUdpeShMHGg6zFPQw7nWUsagDYoHaxuAp8fj7OHbOo7eFB+40jEcaQ1NiUsU4ereaKMkm/bUeA+HDMpnooqCo6aVuG5tqahEqGnVkUspWRAWFvDTXX28TG3A4U8HyeNS8Rx2mMSSTRLGXIXap017EXvY8dQzFJnHaT80FNUK/mTMgaxAYWvf2AduGCRFFizNB5i2FzqWaFlJW127E/SfHh63QdcpNfMZkp2K0wY2OiLYqR9B8OLhRcacqDPOZcBrUrMMlqMOkH70MrxCw/4idbcc0zTJMUZzKnrB68ZeWJKfG5KynQ2MdWFmBt21YX/PiNdqhfCrh5SaM9gPrszJPTr/WHAqSrA2hnpmeFzcX+ydy3HCJVqEnbRwleoVZV6d/XJ0Tz5TYL0zKV2F4zLaFFqIlMDuSWA89Wso+LAcI3rZSJVtFKAZo9jtJYyD3kt9pTcH6CNDwrBq9YVqFcaHlq9TbWTbRu5YV40yvWDsTpx6qVnparcbg89XqcJagAa88K9UM1Ck7eOiq1nhYNzdVqYPd5utVieTS/L1Wope/N1WnKii3G7cdSKpSrgXaLduGKRTdOkLW78WJNNmnaCT2ajioGmCKeYJgNOPCkpFPdNMD9J48KSKFPdNNc2734+KSqFPkculu/HKT1L8/S3LVWsTTWvzVeqDPJ49uVNXFMlVKdQTxo0oSKTdTNruvxulgFJ6qkV1PGjStNB9i0dmLDhQ6KVCknUtpbiCnKYpSVbnqtUKRvA83XqiM3hzdeqPIdw15utVDZ7635etVgZx48tWqwu3h25eq1hLEnX6LcvVa6DX1+7jgqhrgdbW145VK8LaA/ly9UrMl/A6/rry9Vp1wv3ZmB192/6+3lxXhT4zKBt0t4245Xqx63F/H4ctWqkke4Ht3Hjxyq1gAs1gOWqtZ0UgA6HwP0/EnjgqlZPLOn5ccFUrOENtfb9PLiq1ICbbKPo5eqVLjQk2t4cvVamKgtqL3tpy1VqcsZC2/Zy1VqckbMCxOv0d+WqlOMSeA0+nl6bNO8ENwLC3L03TvDATZBrb9deXqlPVJESfz+vlxVDT5DCdCRry4puae6eI9wOOVSn+kiO4Dty1VpR0sXt8PHm6pT/TIfo5um6f6eLW/LVWnuCInU83WqdoouOitCp6Rnuebq1TUTm61WYJz1erKEFuer1eMY56vVgaMeznq9USSLnq3UCSI25Q1Wm2aMHXnq9TPUwjXlCK3SfqYrajlTVqTlXDcWPK1cGktWU+h7gW5qnBQcVuWcHGYDmpYAMQaD5ZpgSC0W7cEcDQ2PYnUcTaADq409qMRTTW048fbzdbpKVlPqSPq42RToNJKtpRrbTjZpwGklWUup0078YNPA0mKmkYE+H58YIp4Gk7U091Psv/Dw4yacBpmmgNrAa8bNOA0x1MPa2p8Txo04KaZ4bj3b3A7dux5Sr00zwAAgDv3/AKOUq4prniIFraG/flKvUGVAQdoOhJGmvNVuobxXNiANNPhzVbqFLGxJ906D8/G/LVqo3lkkG2vh7Oer1Ez/ABBKDzPTh8we0WNYcQR8VkHDiw/unpRfd/ZVF8kZJJAuddB8eD6glXqSmaesgp1k8kyywp5hNgm6RV33/wBW9+UXgk+RradtGB9VWP4jiXWLEcpzrBDRZUP8moIqVWWFYITvMiqxNmnkZpHINizE8IssaCGpG1WJnpp9041g9OeGUMmP5hzPj9Di1dg+B5fxKfEFwOrjpa2KKYLTJOk0ugjjldTKtiWS4Hfjl8cEpESVCJ2VpFFzEbBQL3t4jQfVfh3FMGhGx8YxhvT7LuHBaunw7EFq6whmYU9RKKgx70XRWaILtvra/C9sBTijhIgdYpwmAKDN4m+Ht+j6eGMU3WMp7pR7gdj8L/H289XqF7qhJS4tR4FmWpiWgxOrw+KOWihpzFCkMBaKCoQk95gL7e3dr68J7UaSpO0A7aUL4UEu2ylR9Xx4cUnrLtK3t9N+erdcDGTax1Pe/t56t1geO3b2i3K1uvGMHRfb7NeVq1R2RSN3381XqwNoNv6jXtzVbqFPFe59vh+v5c1XqSeIrqVHcg8YXTyKT/2QCwseIqU1xL3sO1781Xq4C3b489Xqxfa1vbXm69WJt3a+nNV6uOJK0+BM8f26OYSL7bP/AM/Dm69RjMJrUxLD6fEl1E0aMPhca/nz1bp+y5A/80lgTuGDgfBhY/VfmjVaWOI4NN7u5NbG/bw5Sq0GWd8LkjghrLfYYoTp4i4/Pito02qkPGCxBI7a/H2cXUxTlHGbbTp8T483WqcYY2K9tfiOer1OMMRY6A2/Xt8Oer1O9EiI6mZdyg3tcjX4ka356JwrQMUPFV1yzrj1HSYXmyR66moLCBTNIpVQNvlsSTvW3YH7+Ev8ubBlOE0b/wAwWRBxplgzFRVUhq8QojMQxjCNPKSE8NvvDtx/8kOmmDeHopywzM9ThSyNl7DYKOolXYKgb2kC+0biQrAW15v8kk7a1+cUNmFNVXFj+MuXxCaSd3O4mQ3ue2t+3w4ZpaCMEiKLVOFWJM1GGVqhx/kyfr47pprXS46f9NcPzLmmnwXGMXGX1m0irGpJqoLPoIk8qnIkAcm24aD2cKr1zuGyrTqjaOr1pUyA4qJirD89fzjp3SZRyZhODYjhtTgK19OcXlxEhK+FrSVO+kRFMDStbduLbhsXwIEINrRchSwRB4Rs6MeNDI+CBGzjRP8Aq5itFSZcpcFwVRSpXmKWvovLHzOwksfLmYaJofesASfYOCfKrcrUVqxj7TOE+XTRI6uMB60ns++nnCqHLP8AnL6f4ksmWpLiI4jUU61PmhRIKe0OjyBe5CgXFvHgptcyUtfdOJIVPAYR00jdZ0jUNlFjagkFtqn6f6eDKKLJqBPRtf22/hzcVuab5qUrqRf9fYOaivTTdJTlftA3Hs5WrV3HENw7c1W6lLt9mn0fs9nK1auVorKovc6sT7b6Wt4W9vjzVWrE221vG3b+BJ56vVGdADe1j3/X289Xqhm+7x/X+PPVqupCTpex+jtbnq9XgSPtG3s+nnq9XrjUXuR8O3s56vV4n26n89P2c9XqyeYdNp+PNVuue0dre0256vV73rbV8f1+7mq3QxdHIcsx4xi2K56qJ4MFo8JrxVx0tjUTCdPIhhhU2DDz2RnJ+yoJ1NuFN2TACdpIp5FAuomEY80gsoG4jhrTNcSAt17X7fHnq1Xrj7V/r/s56vV1dfZYdv7fo56vVnR5I282LRk95SLaMNVNzpoe3KESKsKPb6v8VxJ8tZLw7EsOhkXEaKLFBjZSSKrqah4lhrqeWBzaNVdUYlVUM1mFwb8jvI0grcIJwVp08AOGNLXjhRFCpY3vb7v7uSPRfXNe91/u5utV2dPH7uer1eKi5Ujv4Ht9HPV6ui1ibX+v9fZzdar3juOunjp/TzVbrE6aEN/d7OerdRpI3tcaft+HPV6opQkA81W6zRBVbQ6/l9PNV6rWvwyoz/NM8nwFHhov/wBDpDb6+A3NtiaE2X7TVqZjs5BHx/v4DKE9cpCWsB3H3c1WqjMu8sCL/AafR25utVmjBJ0Hj2Pt56vVKVf8Y56tVmKkLcj+j4c9XqgtFuO3v/RzderBtJPuCw783W6yIgCm3t7gc9Wqi4rGrUrBvo7ePLitV7LQtTULLqbkX+s2HF4+2kx20v8AC4lEU4JuPNkPx73ufbwoVS4V5hrt+Nv7vq5Wt13s36dtbc1W6DXq9kfLeecqR02PoPmKKogkopQBuS0gaSMsb/opBowOmt9OI3VlrxDyNGDCQ54T5itdT1NYTjeH9TccrMcQSVclXNK1VCxMMis2hja37g90H2C404MrUgoHlRBcghRopNTM8yLtGgNlsDqO518de/DqIonmalZfZExymqJRJJEZY9yRG0rWYArGe4duynwJvyi9lWTtq8v1N4zi+VOhmO9U8hYfSZOzLVfymkqZaZfMr56eaIwtTeZtLiVFF5JE+Nz24CbVOpelRKhj5UMblWlGoYHDzqqXGqnG+oOKUmIVaSwRIEJD7g0kgRULuDfc6227u5Gp14M0JCaCCyVUPPpjXNmVesOG55kU3p5HeB03RiZLmKQobahFOhPjxDdHwkUotxKprY0ytg+FYDluiwjBUkjp44VZPO1l3S++7yk6mR2JJvwJTONHxEU+GNSLD9fq5utV0qKPtafw56tVJEafZI7f389Xq5BAWv4fDv8A389Xq7CuTcWt39o+7nq9WQKov4W56vVl2kWa2g8Pp9nNV6uSi+h79uer1ZtthY6afqeer1eso1UaW5qvVKTUBh21+r6eer1Z4r+Pb2/089XqkqA1+ar1Zgq23N2tz1eriynQez+HPVquJW38f283VK5AA6i/L1WsqX5eq1nHN1qu7c3Xq6tzdViu7c3XorxFubrVcCAeerVR3XTnq9UGQXPN16oxGlubr1YXHPV6mydb89XqZKlbX56vUyTKO3N16gwz7Hdadh4Fh+3lxWjQdpGLgEanl6pTrRRXlCkfC31eHLCtGq98yYhU0+MVFLEQm12FwNe/FylHZTzDKSATSeRix3Mxv4k634jNHycKeaQLcW8NeJFUZt0IGDr74NrdtDwpcoV29IDrsAIsHI8RP+ZX+HFdjxoszn+D1oq+bJV/qXj9MxOsEzD/AJAGnDwfcKBR+00zZWCnK0Uh0GyA2+oDnica8BhQrpCC+q30gP1WP7eJtVKdNOMMAjnaS1tssXb6G7fHmtVW00nYVZ6qrBUqA3b6u/w4oJpgCk/iRYVtH5QAMkVrnsDtItfmjTgpHYlWDDMe2eZshQLZj2Gg+vX2ccSnUmqqVpVUnEKmmnxVJ1J8ojfca2PZb+B015pIgVtSpNJjqbSwN0+nxCns71TyG4X7IAGgHhoOPMnxxSa4H7OaDerj39UlsN12gPYa/ox9XDbhRD/FTvgA30oUKTrb4d9eUNOprJSgGqqYR4TFgB/xEeHNVYUqaeNfLIN9u0209vfXlavSbMJRZgNAKjQj4qPD489Wqy4YiQ42vnGwajrV7eJjNuerXGl91ANTN0LleSRW2U9CNoPZSpII+N+442j7q8v7DSQwkSLTwMlgDAgOlve2C2n8eNq20ub2DyqZSxMrB5feG1r3F7AWNuNmnhWDMEbeeqWCqtu2uh4oZpK/SceJfNv3BA0/bxdRfWCghUVcgYXNhzxraRXF4TuClde/K1updOt0uBrr4X5U1cVJijHusRbW30cqasKfIl3Le2pA+/jdPVj8rdcgez9Tz1eplr0DSgDuPD6fHihNJF0na+AmgmU97jt8CPz4+KRLGFHHzCjD0v0QAt/vjB7/APY8Op9n0c2NtIzRdcvx+Z/MWp7eeHK7j4Kfd1HsA1vwqucCKEdiJBpzlw6OjqaiF3BBVAGI9o73PhbiFJmjdSYpCYzJFUnHZoWusdNAotpf32UaHvwyTwonXjNIuBUbAaNY1sT8xqTp9pNPq4+aSJ2VHooj/MjH/wAcam3/AB57eMLOFKUCFelZsTptqSaWIXTidNKVioGIUoihVe9/LPbX6fo4+kzSdSahOWWAi2h8OXmqGnZLjAJCvbz47j42PG+NODZSfxNmDIF7G3Y8uKqqstVLKMu/L2spqvz8s8sNtUOykrZmt7TqdeO0xT7B72HywFBbz4m3eIsh0+g8qTFWArJiyNsjv4X/AI8qk1dYpzpZS+W2h3aCtLW8ReAC/NmqJpaZUQRnfYH36FjrYaTka+3lJqxFCH1xjibDsJeFlKGerRSve2nceAHhzTW2tO7KK1VwqKRdote/x8fbw0BoqIoXel11xJTf/kUS/wAP0h/PiJ2jJn5Uc7pgZGkxEyLY+epIBP8AhXt9PLN7KLrv7qHjCF3VzqB3XUG/gTex5ZVFgpQwRhceplI7xTEk/QPH4cZOynONLKSKHytsRBFr6H2cap2qi+viFesWPqNf9KBufii8XI2UqGygVdbSM3c7r8drYrCiERzKWtodPb9HLVWlTgWE1eK5KcU80ZIp9pDzoFH6YECxNxoPHx5smFUnAlNQcDyrj1LhmJmmeO8iwWIljP2ZCSb3/jyylgkU2lBANP2H5Xq5sHrYsRUxtI0BMm5DfaW1ADW42VY06E4Y02tlnG2y7VQrTtrPAVJdLto1ySWtcccChNN6TFOmU8s4xSYO1JiaPTxVFdF+kDKWULC9pF961gbA/A80pQJqyEkDGu48Cxd8Ajp/l5FZJjop0A2AHx7E9uanGtxhSrwvD8XwvL1Mop5fMSrkcqoa5DIFJPw42SCauAQKcJKLMsq0EaGqSSplqCCC6kBnXapPs0OnKEjGvQa2ffTLJUYX06wynSZaqnfHaLDpWc7brUxBFvu1UC/jrryMXMVUMzgK18vVvR5l6Y9W8YythhrFpaWqqEjO3UASsU3EC3bsO+23JDtSFpmglcSk0XTEc+Ztp8PwyT5mVvMptxBjJtZ2Ba1tTwwCRSQqNS81Z7r6PC6Oeedmaalp3skSDbcncQCt/eHYHlEpk1ZSoFLKozbEnl09QzyMlPC/uxRm4aMEEgqRp4gcZinJqZjWI4nWYrWVq19MgURGNZqaMg+6t13lfAHmhhXjUfOGfcZoM111P5dHJtqokTfSROdt0BIJF+3Y8ulIIptSsaTNNnOoTO0OH1+H4afPqmsxo495tKVuXFiD8fbxwpwqoONOVH1DpKnqZQ4VhGC4ZArzbJJPkgsqOdwaz37j28po8Mk1bV4sBS26X4pC+YKYx4dh8Ug88kinsHASQMps3cgcYXT6KQuN1mDYrg+JURyzQUEslK9p6RZd1O5W6C5Yi7kW17cfT50wfKo2RM14P5Msa5aw9lpsNlYshnDSNGg37yH7sftW5ZaeuqpV1UN+Q+oWSMdwnFaKqybSSxxUHnSxrUTp5m2VDsB3EgC9/bpxG4gp40pQsK4VyreovTnBcHxF8HyNTUBgipJCBiFSfMMkpBViToFBuCPE80EFR21YrCeFd4JnfJWdshYs9Ll5sJWmqqNHjpq13NQ0wcAF5Qdtgunt5pSCg7ZraVhYpkzMMgLkialOF15hpMQofLPzkY3mSJkB1S42gW5ZMzWlRFTqzNmU8NyDS1VDHXUwjxKZGQVMbMpWJCPfKW23HblQgk1srAFRscnyFnXJeE1dS9fGqTVqMXlhvu3ITqVA2drDmxKDWjCxTRmAdO8vZcy7huJU9ZVRSwViwACJnVRUNuAfuTc3GluXTKia8qEgCuHUTB+l+IZbypjjS4nGZcKEUSJHTkbI5pEdnY9m3HsNOeQpQJGG2qrSCAaEPqxS0OD5Xy/WxYpVS0FRg1BAaVYowAFiNvMIbVmsT9/EiMSfOlahAFIfrDlfJuJ5/l+aqq1XTD8OceRTq6BBRx7f3r6DQ8ebUQmmFoBNLTrUMJxbqdBguZ8brRFRNQJSRJRKUjjdYWNm3jue5tf6uMt4CQKfcxMGkVj+XMpR+oSro48VmM4x4ExmjO0kVCjbvDdj7bcfCjo9KY0jX60rssYZh3+dxKenr/Mljxd4WApmXaXdwLMTrbtfiZR8PpStO2oHTXK2XKHqXR+TiQ1+a3hqWQBSaeW4D9iQO/3c8tZKa8hICqdOnmB4bFmGv+Xxennb+UYhHZYpVFjB3uRrbQ2404cPUU6gY+lLPpFhqULYz8liEa3wmazMjgLZ4zuItqAfDiJ4zHnStkRPlRkenkOK0+C44nz9LOZKWHc4LqFPnq13uo0Phbx4TOwSKNkTjQ+ZFElJTzxVrxyoXpQTE17DzR30+7hNcbKM2avo6DZfyrlvEhh0tfTYrLHBhlYnySRzLarUtJFNO1jHJS+6HRQSHJBPCm3jAmk9wSZA66v99N1IIspRTgC8iOzEeJLG5+/k7MDwiopc20Yc9+LDTFRa8KcLqd/2fLa/NmvVr2+rT5LfiNFXCEUlRLUx72T3kcsdjoQLhV1uPbrzGzNnA1ek9QqXMpQVtHzqi/rzV1GMYF8gjCQUzBFfaAWJ1YkmxPbQnt2HG2SC5IoSqBCIog3UHKebaqoaSiWQqRGQVPgFHxuAPHg0YWkbaJHUE7KC3MGVsyx5wkq2im8qKRGDXOxhdfjoPH48O21jTRQ4k6qBefB82PnwVEK1UqCrJcjft27yLsO1rHThsCNNE6gdVB8KPOlHmBKfGIq2Pa8o/SeZ22tYn6+3FoIIpFBmg0wCqzNT4jLPUCq2rBUAFg5s2w7dT2N+3Fpikomm9MXx2opqrz2n3GBiftX3XU3F+WgVSTQt9BKHqhjGNVMuR/n6qupEhlpVpZCaiOoMo2SUyfaLrbUgG3jpwmv3G2kftIAPTs9aVMgzIq4DrDnDG8j1FFi+Z8KOKSYalLFSyyjfBUYlMySPLiDIAr7TddoFzIDfQcgG2bD0hKomfMDoHOyhO4cauRxLqGk3Q9OudTlmPB8RwinNbQSxmOWNMTeM06sGA8wxqxJG4DXaPDgYsgGXSlSp4VYfsCZNUidXOqmfKPJWHZS6oTvU5iFY1cJqyNZmq4H3SATNuPuLuZRcAlTb2cli0tUuqK0bIjyNJV3GrE0CeTqjKtB0eGGVrVEteK5ammjWHcEDFhIN9j7gSwVT2OvDhTSludUY0mS5oGFWb+lDKmZ/UV6b8y9AMhUzYjQF6GaiR5limhME6vULKNQxkXRVNlLAA8I8xZDSwoYmPfS9kl5B1cNlDR17yZ0josnrX18FZmaDLUGHpTPDPvbC5ojIamF4QdomiKklXF7aLoOR6wXUGPtJmeui51RQnoM7Onrqr/1LZKmxDOeAZ/oUoqnAMfw6GWiFYivOWg0cShb7Zip3EHx5KWTO6W1IVOoEz60mTJGO2h99N2aulPWzKePennO+N1f84poUlyrSg/oFqiby0wLXCxu3vexbE6cresFoh3YKXBadqj9tATnKgzk2b8Sq/wCUmnpMJKUtRJTREQIwICM7dvNktc272vx63dQUAapJxxOPIoT27wUBjtqtXrXGtdn6vt4yuR9F9Pv5I9rggUDL4S4aU3QT0qdVfULjjYN0/hgAQ7WqKuoWCHdbcyIX1ldV95kQEgamw4qW6E0S6Y20LnVf0w5X6IYhLkTNNfiWIZlSNZNsdD8rQqC1tyTTkvUKfBkFuI0vFVPBE0ho+lVLh0OW8xUKTS0WKzy000btfZPFclA4t7rDXjuuZr0RVmvpU9W2XumGTh0mzjFJ/IWxBquCcSkmAH3D5e/tFI19w8DqOA65sNS+8TtIxFH7dzqSEK4bDWzL6Uuk+HdUshVHVjC2w+LA4Y3ji+crCrzuU3DYiA6DwZtGPbtylrZKuBqkADDHppHcPdydPGjT5RwLMuG43SyNHsM0cdyt2BBttsdNTwYsNKRgaI1KBo9VPXZkw+SWmmpXiMCLIzFltsOl+/t8PDh2JFF+Bpwqsx43NB5ixDaoY6abrD8+Wk1qKK1m3G8u9QMt4riUuItSy0FmSMqfJdl3MRM2gVRb7XYdzwpehaFSYwpaiUkVQHj2YMeznmuWvSpGHUyT+eJ/Ns0QVrq6keIIup8fDkIq8GwTUlIQDgaKv6wPUVgeJ4VT5OyfWCrqIpGFbUPIXqaiQrc1VQ3Ykn3FF9B4cX2lqpR7xzbRs2oJ8KRAFVvU9cK25033/jwSkRTtBdm3CFkrpyQTcJcbrXHiL/Htw0aOFBa5Hio2ObuuPSvJ1NTUktNUtHHSxRxU6YQKdJadjZI0aYAq1ESz7hpK51PFzaSaIF4UDGM+tvBsDMUeT8GrJxCdirXVCCPyk+xIkUYOyZ1JDt2+z7OGaW5pCaLhL6vs8UOJYxV4Xh9PIuJ4nHica1cs0zQbI0iMJdWTzVdEW5a1iLrwwCOmk5pF9SfVh1PztHQQ0VSMLSligM5p440aarjl841O8DdYNt2KfsgEa3PHEpiqGgSzH1h6q5gnkbFMx10od53IWcxITUC01kTaAJBoR2toAOPARTJoGsRqKutkD1s0k7BVj3O7MVUCyqGYkgL2A7DjtNGjd5RwT1c1eR6DFclJSYXhJw+Wpppoo6GCWWGmBvdiplaZwCUvq4BI0HGSU1bGolJ0o9QXUnLNHmPHM9zLHimFNilNTy1NXdlJYU9O2wLGsk+xrWJC2961xzWoDhXtJNEDqXlrWEtW7SMQDeRix7eJYk34rpmjxdFejPRPHcKyL/WyhrsSrs1SVwmaCr8umpxHKacLOqKZIvJbayv9l2YKbC54nUo08AKEf0+ZBydHh2GZezdkmCbF58Vxukp6x6U1NWYqOIXqaqllkWFoYXlUm37qlhfjaiemrAUajJfpryHhnRumzLmHO+W8KM+HVUiCKipRM9llChnmkvukIuCFuLgDjJWZiDToSKro9NC5pmy7i9BlpYF21MLNJMSCfdt5aeAJXW/CXMY1Ceihvk2rQoDpo2ctXi6YgkEJ8ioQROrJa6sHFrX0vfQX0Gl+BUgEY0NlY4VZP0QwYSdVs5DKbRoj1NHJiVTW1TzxyrNQBaemhEZDCR5CzWJsAANbciq6SpbaQesARHHjQMSklRihS9anVn1EVmEDpb1XxylxqswVkmpIPIp2pIp4qUUyI0kNj5yQWW7GxYA2J45avPd93buxPuosEJxHGqr+hHq0x/p11gqa3NsfzWDYzGKLFMOrUBjNOiiJ9iH7A2XuABf2cHl5lwfb8G0Ygijm0vCyvxbDtFCvl/Dss5O6iZqwnpoZoMuYxQmTCaieMTRInzCzP5iICWS4Cqn18C12VFCSvaDiOOyKOVKS0o6dh2UJnT3pzHnnH4MYxqfDlw+vr6jFMxyxOElp5aP9ChjUm/kyq2/ba+7wtwjcvgyNOMwAnyPzpQ2+jVjhxPnQQeorrXhOfc6XyrKRgGGqtPS06MAGC2hZ1I1961xe1xfg0tLItJ8QxNIru9C1eE4Cjt9PvU7mHq36tulmaeosFFjNNlDLOEYHDHho2l6ekhnWBqlZgU+aVmDSrqtgAO/LtN/lk4SMfKkS1d7IHHH1O2qvuumOCszPWT42I4nZ5idwAP8AlCS4Ve976cNmgTiKo4scaXv4fvVbK/Tjr5inTfP8S1+Us6Uxop0k1VVmOkhBNlZTf3vA2twrza3U82Fp+5ONL8ueDayg7FVYl6mcBwH09elPAOimG1Bko48RxKso3Zda1Jt21iVudyhtSdNNOEeTFV4+pw/0Y8qN8xhhoJHTVc+acRy5TZ2wSsxMzYbhGJ5fp4POjA82BENmlVLi8niq34LkoUUEDEhWzpoMXREg9IqvjGaWiSsniopZKqHzXKVEikPJHuOyRwSSGK6kX0JtyQWiYEiMNnRQVUKTqYW0qOYxcX/L28XzSTTXVLhT7LC+7SxHsJ7c8VVoJqRNhDozRquo5rVW9NR2w5z7o8Be/LA1WKivSOCCR4csDTcU2TUxAA8SeOg02RUAUzK9iPby81SK7kpjYPp4c9NeisgpTexHfmprcV2tOVF+amvRXjDZTp7ObmtRWIw7dPHx5ua1FcfKCi/PV6u0jt4XHPTXorKILjb489W4rvygdeer0Vj8knm5rUVhaG+nN16uPl276ez+jnq1UKs92G3b9dObrRpn832c3Va8ZGI056vVgcv356vU3zCVieXFVNNk8c3L1SmySKouTfm61UcwS/HXm69WP5WQ/vc9Xq6ek8XYC9u2vNVquYpKULaRjcc9W6zJT0iXNr/TzVerJ/ooJKp9PPVuuLPAL+6D27fHm61XCR4tuvfnq9UeSWBV1cW+nlq9WOXEcPiurzL9/wCzm4Namm98fwWPVqgbh7Lnl9JquoVDhzPhDVCRhmO5gLDwvpzek1rWKF4QwvEABqOx/ZxJRkK4xDYtowfeJH91u3NVsVjCaEEHU+zm63XLyN0wZdAQD28B8OemvEVlMbpUAi63tpfm6rFDBhEStgkTGynzCtyfrOnsHDJrZTC9tChFaNKe92Pl309o/h8OVJqlcJ3E28ODoQRfSx+nw5qa3FJSdlaTy/skk3Px+n4eHGiadFYSuyMFhpbufgbjmqtWSZQ0qSmyqBrroL+DDmxVTTPOypBHM4sDuII0Fr+zjwpkiuhWMdpudqi+vY6/Dx5qvUrMOmKVUUoP+sfjfS338Sqp6lVRRpExVV9yzAEaWPdgON16kZjrwpUIR2G0a/T+XKVsUL/TlfNw2SOQ7mEjXS/hp2Pbgzy8+CghfDxelC3T0jTyB5YzcCyka2a9r34IRRAaEDDcCEMCvHEWa6gtIDuPxt4/Hi1IpGo0IlBEioFXQ2F9fH26+PFQpGafw8i2Q3uPbx6mTSigjn2AyaDuPH6fq5cU0acYZnIuhK6dvidO3HAabIpTUXkLHtklK6XsAO/0n2cUg0mIpTUNbR0lPO8heSRRdGDAjcdL2Pe3s4+FRSYpmnPLtbTxyRRFip2EygfZvfwB7fHldVbKaUsVOZN8sa7It1/MAsQB3266gezmqtTLV4fV1dYklWVdL7V39rg3Ba3ZrD6uUpwVzxqhFZEk8ZVfKsdtrm1+5btyxrSa518VXWQiOeTzpHKqVFlGwi+oPNmvCusCWSimlBQIj2UAENpfUgHvpzacK8oTWLHMQoqavZZ5jGgdVjIvcadyo7gnmya8E05rJKGiWaRXiB3WjuWtay7idAL628ebrUUlMcetWoNbtYEkmzNrt/1fhxKqlaKS/wAh8tTyTSyX8zUWOgB8OJTSoUkJY/OLxOwAWx76niE0uFNdZEItoXUD4W76jiRVKBTe4uvvcYNO1jkUhN97E/Vxs04BWJGBO4/a8L/r240acFYxCZwzsh+GvGqcim2tikihLNtAtpuP668bJpwCk8I7x+azC+mgGt/D4cZmnoqPVxw0vlVUoJ3W1PYX8D9HGSaeAr0rKquIbEyG4XwHx9nE5NPgUkZHIrSksgK66/H28ZNPCpUhpvOEo/SM4A+A8NPjxunRS7wmBAlbDHtRhCoIW4BO6478PMv/ALpRLfj9nRBfVbg8lNjeGY+66zwNA5AP2kNwPuPFmbtwoK6RFI8qXKSnoNFCc7iLe7rf9fp4D6FdSFnkRGDrqAOw56vVDSlkQGVrgMdddT489Xq5vA0iggG33f3c1Xqn4KJBDIGJurnQeHx+nmjVhTt5cTSIWf3T4aXv8PjylWpR4Jh3mQ7kVWdibkjTQ+P08YVSpApRNhrB1qpBooYEgbRcft/jxmnqXGV6eUkPb3DGQfDW+n93GzVqE7CaDeE3MEvcFlX/AJB+7lDXqkmI0dTvS/vlkckjQX/I8pXqXEcSOh3bkdluSO4+A+B8eJTSoVgRZEfypLgONup111+48rV6zTiGOP3gbLYFRrf281W6jQSNUONmgF+41te/bvzVerLTRSSzGZlJ1F73sPZp3Hw5utVgmS85DqRYnXW9h9PN1qniCQpS7r7Ab+N+2n93PVusi+TEVZx7zi1yD3HifHUc9XqzlZJY1stydLKCCANfoF/Hnq9UOrw+WXYWIXYLkWv9H93PTXqy0U0lNG8UMZjV/dOul/aPp8fv56tVBlp7yNbv4e36Bz1erulmaJhLcSANoO19NATz1er0nzU1Q1TICqxgXUXF76C3/Eeer1cqejcQPORtAA7eJPiPDTx5utVGmp3ZVLsVC+F9LfD6ebrVSIMMWasenlfYCmltbX1+gk89XqwGMYZE8cW1kBAN9TfuRcc3XqhwSsk8dWEUkdj7Lk2Nu3N1qs8kkk8dpyBdtCup7flzderypUyJtBuvYqbnTx8ebqtN8NMaWYRRqNknfcfZ7QfC3LVqhb6bYjSytUPSxiKOJgGW/wBonub99eGlvxoueFKmtnnM8vkSbQzH7ROpHbi6kgpNNizxs25RYra4Gmvj8SOUq1N4ri7/ACUpBUEmwudzez6eardcoJZGpv0R8z3uxHYjsPqH581XqhTNUK7eFyAVGpGnsOvPVuv/1bIl72PI5odVlGg15utVlX6ebrVZRbty1arIvt5utVmU6ctVazKb8tVakCwPLVqsqseWqtSFbx5uq1lB5etVnB56tVmTlqrWdTzdarOp5aq1lU+PLVqswPN1qs6m/N1WsqHXlqrWZe/N141lHLCq1nHPVqsi8tVayjm63WUajm6pWRD4ctXqy88K1XMN7ebqsVkvzdemsq9rc3WjXMG3N1qsqm+vN16sg105cVWpUenbjtNGp6ajcDry9NVKjsT37dv7eXqlOMd+50056q04Ra2v3/jy1Vqelh35atVKj0NuWrVTVW41vzdVqdH25atVJUBhe/PVqpCtpbm61UpDcfTzderKL+3mqrWQW8Oer1c+4tzdarl28eer1eHx789Xq4kr35qvViYew6c3W6xMAPdvfnq9UZ7E2vz1bqG5B1HbmqtUKTTseardQpSNeerdNU92781W6apyxHa/081W6Z5wO5HK1um2S1jbvytWqEQdd3blDVqcsOP+lw+F3XT6+NGrVocfiG1s0Xqi6hSTnzJWx3EFBAGgEpt8O3FiBjTs4VWFirGR3eS+499dP7eLxTBpHPSyzyiGO+46ePj+zjuymaUdSkeGUgoKI2a12b4+N/17cb209spKT710H18tVKbXkdtBr4ePh8fhzdUqIZDKCraW7+F/o56t0q81NJBS4bcbi9Kh+5iB9ft42KdNMX8yqJUCFm3Laxv93NVevRyrILSR7te/9nNVusoijk0WA3+q9vbzVerH8nF+7Gfrtrra/wBPPV6sYoIySGX6yNear1cHoorhTYE+3w9l+er1cTQIdfdP0ePPVuuzh8bDcQp0v9r+jnq9WP5GFQCQNe3vc1W66FHT3tst8AT9x56vVyWmpQbWIuDfX+PNVuuhR0qgllOnx+7nq3FchS0gG9t3383Xq8tHSPodwvp3/ZzVbgVkFPREfaYfr+3nq3AqXHHRqdqykC3tP625qrVPiio20NQR9evNVuhIocrS0WWYc6CoZ42rFp1QfRck39vGVClSNtLqgRYmeZ/d2AMAfGwvwpVjR8nCnCatlnBrBGFLLFY2PY6n7rcSxwpVq404ZdkhnikqIxtV9T7dwHbTidzClDWNNQeOSeXcx2+W+l9fq+vjmymDjS/6DU8k3VjCBt8xzvNx9BI42+fAavbjxirXqTByY4aapJjEhkLA6XAXQX8DyMlLxMVKiEwKC7PdFUPPKhSwBQkkaDQAX/bw2tlYUS3YxoPsSyfLV4csGEGCtecApJHKLmwN9okK3X+J04ZhcbcKJiJpI4Dh2bsEhLVCVNEC+67wXh93Qk2BAHgbaeN+UeCV9B+NK7ZakcSPhQk4fnWsnp2o6pFDEC00T6e939y9rHxHCFVsAZFChN2VCD7ab6mhxClppFppi2/XdfvfsQR4jlsKrB4U0VtJTV9Is11dkFtykeGhZgdQfy5cYU0rGkBj/l08TUGIIFuLrIq6i/cgeF/hxU2MZFI3DwNJeapkhg/R2miGxlYtuKgfE9ifj24sAmkBMU2wYtC+OpLTRj3wQq3+ux9h4o0+GkurxVnr8c+VqnEJYBdtwTuFz4WPjxQhuRSRxyDTNX4/Ew8qGRypsxJPt78VIbikDjk1HhrZp4nZWNuwIPh8eLAIouUZppWqxSnlLQOfd0Og7fD48VikJplxLEq+RrzudO24dteKE0nVUxMXWSlWKba4axuosRbTt245FMGhPw2upVCJA3u7UA1sCbW/LhQ4Jo4bND90VdJOruC7O3n627H3SNRwmf8AsNGTf3CrT8OzDj2CvvwauqKUjt5UzqP+Qb2/LgQFHhAO2hMwjrx1Jw2yz1cdaotpURKzaf667Tz1NFoGhFpPUcahPLxrCgD/AIqeX/mWQft5sGmSz10+0nWHKFc9zM9OT4SoQB9a3HHgoUnLShQh4FmbC8TAajqo5r+CyAn4acvTJBG2n2rxMRja5238ObAqtYYq9ZLEHTjsVSlFRzAqCeVr1THqlGl+WFaNYDNcd78vVKywKXIJ5eq0p6OLYL2seKUimzTqkhGpGnFQqlSkm4oBqlT4ZPHioGmzTvTSkka6cUCmFU9wTm4tx0UlIp7p6iwJOtuPA0kIp7inGhvx4GkpFSfmARf28tVIrGajTvz1bioss3flCauBTDWT2XjRpWkUnJ5xc2/X6eNGlYFMcs3fXTjZNKKTeJbXXX+ziFYmnBSCqvdJHCs07TDO9m56rU3zPbTm63UJ39vN1qsLye735avVCeT6v6eXqtYGYk35utVwLaDW/L1WsJNu/hxwVSa5XFrkm/HBVa73E3B8OOU3XEWOpPb28uKrWdBtsPDl6rNPGEKfMYnX3fyvy9emnpgQRpy9brhawK2vzdarOVfaCRxyqV4DWz9j8P48vVazqvv6nX9nLiqmsoP7zft45VKkRg7R7OOCqVKUH6xbl6pUqNDftb9e3LVqp6o39PLVSp0Ya2ov/Ty4qtT4428e/t5eqGnSJLW015am6eYEtbaLeH9n0cvVKd4Yr6X+n+PL03T1TIRrfv8Aw5YVQ0+UsZ0J78cqhp9p427fr93L03T5TRdrc3WqUVNHp215uqUoKWPTTm6pT7TxduWqtPlPEdBbty1ap2ijPL1WpyR+PN1upax/Dm63WdYxbnq9XMR+znq9XtmnPVqo7Rnm63UZ4yeer1QpIjbmq9TdPFuvfnq9TPPEe3KGtUw1Mfw15Q1ak/Uwk3PKVYUma2L4c1TgpI10VlOl+Vq4pI10N73042acFJGthYAi338bpwGknWQWvccaNOA0mqunBvu7Dx/Xw40adFJupgBNzqRxoinRSZqKcBiba24wRTwpiqKQrcoNONEU4DTBUQ7rx2/Xwvxk06KZpobAk/T9HKVemiSMOCtjoPbqeUq9M88Hcd7k343V6gTRkA3/ACH668rVqb3G5vG4PNVavCBgDfx8f6Dz1aqAYD5nYfX/AB56t0Ub1+w39MdWO4GL4Wfo95xe/Diw/ugovuvsqhqZNx9gtyQqCFQZYtyNFe2/3QSdAToD9R15pWytijI+rTCcx4J1trcFzVh74bW01Lh6+W8wkMiGmQpVe7dVE6++FBIAI114QZYQpqQZxPx2U+7gaS3Qmvw7A8cxzHcXo6HFKKjwLE3qMOxKpmp6esjZVj8oyU5Dl0ZhJGt7FlAOnH70agkbPEMRwrTZoEGQCwJZtNCTqfp4cimKUuZsVgxKgwWkppCyUGHxwld77UkMkjyAK2gNyCduh+niZpGkk9JqyjNJIg7QCPz8eKqpNYmVdTa+nYa/389W6FPqHenwvLmFYgVqcQiw2OWSsWoMoeGZ2anpgPsjyF09t/d8OFFtiVEbJ2fOn18KDA/a1ue4/X2cNqZrvy/d0H9x5qvV2EIW1xf8vhzVbrxQW/K/NVusToQDbS3f2W+PNVaorJqGsbeHjf6OVrdYGVgL2/Lmq3USaM7SVF7ezmq1SZxGIAXUeN/7uNKFOJNJJo33MrCwueIKWVGIKixH9vNV6sYB7dhe30c9XqyFfFr6a/0c1W6xA3Ovjz1aqZQxee8tE2oqInT/AIIe8v5jnq1Qj9L6wVWXBRSn3qSVk/4E+8vN1sUKeEz/ACmN00z/AGZQ0J79+6/nzRrRoe5KUVWHrXHUMFPf2jX+HG6aoMM909MMuTrWMEF08r2l76AfSPu4+1tqqtlAZDESRcanw/geG1Jpp4hpnNlHbxty0VqaeqahkK6gePb+HNxVZp5gw5F73Iv93NxVdVO9NQxjuCTpfv4f083Famn+GhiHvbNNP6b8cim5p4pqKO/uDw/W1uWiqTSmpaQJrbXx9nt15aKoTShp6Ikg2+q2nLxTZNO8VFdtRr9H5c3FUml/lCmy/h1NieN4pNLDiNFTxyYSiA2kqvNALSEdhGl2HgTbhPeNLchKQCknxeVLWHAgyeGynDNuca/HpRiVJWVxqpEj+Zlqaku7t3KrfXaCA2njqdeBy0ywIUQ4hOnhGyjJ+81jwkg8aQdVjWLYrHTYPjB+bjSZCCbGY/uqhlI3FRfQX4vcy5tmVo8OGzh7KQpeK8DjSMzHlmDCEiVa+CtDtJ+jiYkRNfUHwBuLXHFdo53o+0iOnjVnhpO2kXUUaliNov7Ph314eRSOaZZqCErs2fcOeirTTNU4dGdQPqv7OUIq4NMVRh4Go1+jX+/lIq802fJtHp93jxuKcmuLQWJuvt/PvysVea68sk2Ovjf9vKxVqwNGoOpv+uvNVuosisrfr9HNVuorpY3b2/3W5utVGKW1vz1erl5Z7Ad9b+GnPV6uiCO/j+v389Xq72hRZvvPx56vVktrYa+H9HNV6ua9+2na45qt1zC2NmHfxvb6uar1Cj08w6txDBc2Q4TTSVdaMHbYkabiIfmIjVykd/ciF/hqfDhXcKCVIkwJ9/Cn07DQUlVNgACttPG9+xHDSmawED7P1/289Wq6Zb2tp308earVe2kjT6hz1erMIgysjn7VlI+nTv8At7cqTGNWFHi9Z+T82ZMj6e4Dn96KLG6DLVHTz0tJUtNeK5kgq1sPJ8qWMgbkYlmB3duR/kLiXC6UTBWTJHupa8IiiQFbn6NNeSFSCutxGvw8T+znq1XMe7Y/ui9/hzdermbKtvj4/H+PPV6uIfQKp8e5/hzder1yFN9P18eerdeYeNvq56vVhZQ1w/0ffzVerFtJ+14dx8fp56vVyhX3r/WeardWvfhjnbiueYT2NJhp+6aQeHhwGZtsTQly/aatVdFY2AsL9/HgKoUVhkQLpa5B/W/N1qsexSPdJv8AT35uvVkSNQNST9fj8eerVSgLnce5/j/bz1ern5aAAL+v1Dnq9UfY2vx/Xtz1eqOQwJN/1+jtz1erEgN9LA/r+p5avV1iEe+kcG1hb6vv5avVhy03+h07WI/SMNP+JeF+L07KTHbQg0CrepHj50n7OFSqWCsUrkbmOmv1D48pW65RqQdT301+/Q81W66qaOCvp2pKuJZYZQVeNxdSD3DDxB5QiasDFFD60+kLLGdMKq8RyFRwR1dUCZ8OlJWCcqtlaB73p5h4Ee63Yjj6XCitwFYGqpP9jNMVxVzR1H8vgp5GFVS4iwhkhZP8ojFb7SD421FiOG5vtG0eykgstew+2hQwzoD0w6JV9Pm3N0dLXVKSxvh2HxzC8hPvRyzyvbbEO4uLk2v4DjKrpVwISI6TTibYMGVY9Apqzll7HerOdajN9JjFO9fLWGD5GCskeRYUTcIafy12mNOzOOxuTrx5pwMpiPWmXUF1Uz6UKmSvQLnnOmKpFijxYfQxgF6+Oed4xcXKRJKqtI5BI00B7nnjexsFN/lemrMsp+m/pTlTDsPoaihGKTYX5Xy9RUjVCgsAqJZQhNyQb3OpvwoU4VGeml4AAgUOrKWsD9H5dvoHs4zW6xsLrYC5Pb6ebr1dxiwsdQeer1SNbDb/AGc9WqzhNLqL+089Xq6A9nb49+er1esLgeHtv+fPV6ubEJ7twAbak63HPVuuhUQoNxcC3xH7Oar0V411Ht95xYfHnpr0V1/MqHfbzB9H6/3c1Nbiuf8AN8P23Lbvqv256a9FcxjVB3O63btzU16KcaXEqWpYKpsx7Ai2vPTWop0AIFyNTfx5utVlaPXtY+P089WqwuoGtuWqtYyNf7eWqtZ05aqVlAHN1qudvHlq1Xrc3Wq7Atzdarsi/N1qsLCxtz1erC48ebr1QpF56vVFZfEc3Wqwstxz1eqBMgtzdepkqk1PN16mOdfDnq3Qa53XdFB9Lfw5YVo0ghT9ra35eq1Opl2TI4HYj6ObrRquPNqBczVqgf7q38eLFbaX2/2imVQG0I9n93Exo1TT9Qw67Re5008Po4jVRo3Qh4Sq3A7j4cKHKFlvSA69QH5TBZE73qP+ZTrxXYn7qLc5GCPWin5pgM2EYyjC16Kp+FiIr/s4dzBoEkSDTblNGTJ6sLj9BAfyHGycadAwoaYIA77jqAlKfj2N+FylR76MUon3U7vSWM1iT70ent+1xoLp8o20kS482Zu/6Rlt8Qo0/t4Z0WUjsYlMGIYfUrYhRGbf8EQePbQab2EUz43lhsXnNXSk+YWIcaWca2sPA28e3Kod0YGrrZ14imjA6bzTBQ3uEdQ638ewH1DilZ40mQOFMWeyv+b+SmkA8yFKx2PbQk7BbvyzX3zTb/2R50GM7CPqXTu4JutK1vbeNfu4b8KIONP+XyWgQAXG5rg/AnTlDTqa5wqFxOoU62a4H/A81WxT5RzStCEBNj3A8bfsHK05TUgJqKhe36VTr/xEDtz1eFZKaD/fyqtranqjr/xA81WjSwz9L5nRaaBQvuUeG3te/wBk3Px5VH3Vpf2Un8DiL4VCZdC0MZLX9ig/nxle2lzeynGGQQIySBSq295R8Rp93GjT4rDirK8saQ3AbU6afQeKGqSvUzyxxNpqL9uLaQmm1L09VsRS9+4GlrePPGtDbWSoKRzBwpYX19v93NVes1OFKLuW3st4X+PNVsVn8raupOh7crVqcR3AOoA43TtduypHqLgePN1qaYJj/pN7eJ4+KTKprrmth08utls1/osePCki9lHJzEssnpYoWmFrZfmK6a+7jgJufHU9+bG2kRouWS4PmMSxSJ/dRjqw/dN7/Xu7cKrs7KEdhjNYsbXz6ltxIhjvfaCAUA903+niNFGblBpO+7DsbmHb5am0OtrTEd/DhqNookVsNMeHbGwejTU61FrHTumvLqplFYoUdMTKrcDyCT3/AMY4nUcKVpHi9KkV93Oy2ugP9vGBSpVYcTQMCwN9uxbX7f2ccTTKqhGAmIbdNTofp5eapFS2ITA5glj/AKQt/b9nleNb4Ul65SWXxsBrxwU2qu6t2bBgg/5SQfvQ/wAOWG2qnZTHEm5gPp45NNUoKRGNPKHOm+P/AJUPGyacArvFEJpkAOlv1HNIraxhUzD7/wAkeMAC1SNfH/JWtfllU2mhAy+I7wxAAk/JkjXxqPy42KuaEXrjS0tJh+GPELbqytDN4aAAKPo9vPNba06MKKxVIopFC+1r+y9/DhnNFRoX+kpZ8VWOwO6iFr/CXiN2jBj5UcbpsLVGJqbACZO3wjXl29lF1391DxggcYoQB9pSbD4E68srZRYNtLEQr/WOiS19yTgj2+6DbjHCnuNKgRxspES2W17g6fT7eN1eqk/UHEqdY8dL6EzRkfXGt+LEbKVp2UCRjUSMGu1jx+vVERF3sw179/o5utV1lTLVZWZexWeAIRPBHtvKg7TDuCfd+HFC1AEUXoRINP2A5VxylwOviFPHOxEO1RKrX98n90+zja1gmnEIIFSabL2NYjl+spKunEKRyQFPKZWJN2uPtcrqANW0kioceT8eTK9dS0VPI5NTAwuV/dDXbQ205fUJqmgxUKrynmWHKbUvykgL1cbqARe3lEHx7A8uFCaoUmK7w7LubocqhHhnWRqwkAXvt8sa9z2PPFQmtBKop7r6bNqZRoligqlmSrqCSN99m1bHT48oCJqxmKXmT4M0YnHguEV8dY7T1rxut3VwrMltT2AOoPEjpCZPVT7YJgVswZdK5M6UZteni+YmwSfLFcfN3KDIY6dmZj4AG5J9mo5Gn3H20NFVWD+LHhOP5P6/1Ffhlc1CMRpqerakg3OjSSgHcrgEaL4nw0HBllxlMGg1d4GRVf2MYtmeDLOD4th9RI4kppmlYgElkLfaBGnt4cgCSKQkmBScreoOJYTSUFVO6y1j0sTyrNCrXBvYi4sT9PLhE1Qriu8z9QJIcw/M1M6KHp6aWy06EHdGL2FtPo7c0lGFeUulJW9dq/A8xzYfLT0tTGiQGPzaSF19+NTdgR730X5UMyK2XYNZcf6i49h+amNMaOXz3jLiSjhbYzEXUEi+gtb2aeznggRWlKxpyrczGizc8ccmFvIlX7iS4YGkQhz7nmX0Pjf268oBIq840K+Fy5COYFaOWgTFYp1BpajD1SY7wTcT3szE/ZI114kOqOqlYA9aaskdQZa/MlFQLgWFQq8kqs0dKA4BVwLENo+mp8eWUnDbVUnGjWemn0H+oz1dZZxPGulmC0VFh89HUK9XNMtPAywlpZC27cTIApC2FzqBwMXucNWCglUk0J7PKXLxOoQAcMeNFpyv0ipumeG4pgucqaiqaylSvCAvNdx5YkCgpZdrL3vrw/Tc/mAFJ2GiRy0NsSlUSK6yJJk2fDsXhw/C4YWmoprtB526yshKruc6H7+PrnCkSIrllgdO8w1mI4fj2By1lLFDCGFPUSb5P0iqtoxc3DdxzSpGw1sQdtP9RjvQTDciY/R5Fy5iVJFTz4ZLWJUVv6Rm810j8rcg27CSSPiB4coAskaiKvKQDAppRunNd0+qZJsFxGWGOspJQZKkRs36OQrtJj97bYg2uOXxB21XAig+x6t6LS9NxjlXgmLCH+aNF5S4hFcyGDeX3GPtbS1uPpCtUSNlMK06Z66b6PM3SyHIeDUtLhlelJUYnWRDzJ4ZHRj5ZuWKWK66C1weeKVSfKvBQAFO+ecPyN/I8DrcWXEkFO2Jx03lzwh18qpHmG9uxJFh4DlEE4xTqwONdZsxHp9RdPss4dVJiJo6qid4WvAZV2VUrBGYi2rEm4+jnkglRrxIAFP2fo8lNTZfy/i82JpDUYJRShVWFgFj80qHN/tgXuRpxlM4nrp0xgKbOscfSdMxU1RW4ni6ST4PhroaWGEpsWmCrcswbfYa/Hty7WqMI21RyJqf1YxrpfF1EaqxHEcSaeL5EgLSxFdpghVbHfc9739t+VbSopq61AGoWbcNyZhfXnEMSqcTqDUUmNU07oKS6ktLHZFffcrqLm3NgkojqqpACvWp2E1XTzD+vvljG5/nhjpHlNQsELtUMDEXD9gT9q30coQoo2cKcCgFetOuU8XyvifUzDsFpMRIenlqorGldVdws4kZjfS5a31cYUkhM0+lQJipfSOiynV5tFPS47FJLPR1sAj+UlUm8DagnTS318o7IGynG4JoV8gR5ZopMSgoMWjq3OGVKlHgkjARQrMxa1ja3buTxA5J9tLm4HsoUOnuZcOiy/jKGogqFFLFI4TcWCpOjOdpA/d/Phc4gkilqFiDQ99NsfpcxUuIuwWCkfybuRqoEmg7a24VPtHZRg0vCau1z/1F9O+E5gydnH0yV0j/AM1wmD+fUjhrUmJxKsU8a7gP8vYv7pK+K2vtCK7Qy2E93OzEHgaowHVEhzpw8quv9K/qGytBg8WFYtMqCRAx964S9tynxAB7Ht4Hg+yzMEuICVGDQIvrNTSiRso71X1V6cUsPzE+KwKNpYXkTX4aHguLiRxoP6CaADqv6qsk4DlypgwSVZHdCBMTaNdL6E23kf4VvfxIHAnmGds2KTJk8ANpo1trFdyqAK1xPUl11gzZVzyUTk00V9qlu+puzW8WOunMdlFd04p1e0n2VNtswm1QED1qqbq9iWZMYRKOFhJJJuqJPsggyaKCL+zX4X4LbNAGJpp8mIFFozvJm3B65DVK6oaZVYgiwYxajv7eClkBVEjhKaLZnlc4V2NTVirMbrAwIbudqXtrwSNQBQddJJoH8ZpM8Jn019JHU7I61H3KzAbRIGuRftw1SRp9KK1atVIPEI85UGeoK+c1LRGtkYMzuVZWdjrc2txamCmkipCqQ+G1uaGxZh5dZ73nqHO4KCVbQjsfhxVAik0maTWCTZljnqXqzUhPlpftF++0W0Pjx0xTImrNfRP0z6jYrRUOPdPhPDm7G2anoGrKtIaeSmVt7mnlvuhl2qQSbG3bvyJ94LgfYr7BtgYzQhZbKUaun4UejrnQeoLqRT4b0apcPWjaZo5qjDop4ZZJaimn8mKaKVfcIDqXJVtfpvyObBDTSiuZ4A9E0pSQVAdNWI9b5+uPSr0sVeVMyYcKv5iBYcRqKV0nkp4I1Vo5lSJQsZllARrnRlJXvxCzZBx/VMY7Omji6YKpNay+J5xzDUY/VT4hT1FRUu4lkmkV2eUsLELfUBBYW8B25kI2ylCQBgKBoMYUJXSmjzH1Mj/qVS0cxr5VmeKSefyYIY4/euxcgWHa1r8Tv6WPFwpcyku4CrKfw5P85PSnOONdQatjQ5SyrA1RmGYP7kMe8RgkqP0iSdlXQlrEHgVzJSXQI2nZQhtUlsEGrBOsfqGwHGOpBzfkLDcPxbp9jTSSTwUKR0kqSzhY6epro3IEvmAtvIN0BHfgAdbD6imSFA4T0D50gukAkDjRNOlOSHz/AJ9zRlDP0UdDg1epajqKxN7UsPmGNHpmjH6LyHG1mI+yRe/Flw6WNCkHEbes9fTNEj6zIIovfQ/IdJ6dOusHWzM1XR4zgtDJWxSSyROwha9lqo0H+VvYqvxINrckF5w3TOkCCYMfKjJlIB1HYatR660uTuvHSB8/YPhsmXMYxdKSowakJRJsVjhjIleePcE9zUbiBaw2k8j5hSWHJUIgxNG6HUtHUrDorV56lQtL1FrxJowci3stofhydrb7BRFeYuGrzPT50srsW/D+yzjvTiJVzZgNZWZowuUCzPXU1Q4lpyRqVqaZWiYeII4w4qSZojJ8VD56lMhYL6xvTBhPWfplT/MYrR0YxPDQLeY0bf73Ya1/30YNtU9nX48SzpNWQdJiia9Eeg+fsX6U4lg2esHOHpQVFVicInliNRH/AKJeOT5dGaW3mAqVtfUG3KqXpMilu0UQrq7kjGMg4XTYfXKe9JTB1BKl4ohPUKx8GVnAIPDFCgumIijZ+i/8QLNHp3rEyjmivqZ8tT+6URi0lISb+ZCpPvL7Uvr4cKri2KvEjA8eul6VgiFelbTPpx/E/wDQpmx8PwyPN0AqqZFkepxjfSMoQbiqxyEJuLdhc6cEDLgSADOHE0SuNE4j3VZyPV56dsfoKWnpc9YBJNVH3B/MaUAn7ai5kB/Zwz7wHjSDuyOFIPPPrf6MdO4JK3MubsvqrDYiLiNPI7G+0NtRz/RxOt4N4kinktFewGqjvVV6jfTnV5PgxLAc7x0lOyzhqGmrTVRzuTuWd4ozdGW+0K3ukE31twE3jveDwg+QPvoRWrJmT761wfVB67qivppcm9Lmahohfzpyf007dt7EfZHsA7DnrWwnFfspa9chGCfbRNui/UHHc04rV0eIyNMpUvuYk+Pt+PDO6ZDYkUoy98rUQaMVBM8U25Ta3fhLFC6gzzHmx4sQnWXx22vfsPZ9HDVpEigndKhRoUMS6E+pXqOxxjGaCeoaKnikSWvrow5jkQvEsXmMSbjTaOxIBsTxcmE0SKVNRI/RVnokxZrraGmlq4b0qRzs7qwEck8sihdUp42IdLglrBb8WJX0UkVUXA/RLlnGMBp8y4hmud6OueaKneHDmiDMzhaObbOQ4hkB3PcAgAhb9+K9Z6KT0Vv1MdJ8u9Hs04XgmX5aplq6H5iaOtMfmiVJWiMqbNBBUAeZCDrsPj348hWqqKorc8oGne3FNJzUCVgwJbsNe/h/G/L1SrKemzVsmU8r5wTLGM4jXYbl6bCY5JJaGioJUk81VdnmkDTRtFIU3EBkCgqe/ER+dPV1TZ2xvIuR6bIlJ/V3BqCjp50jGKZoNZJDOVMcE8KU4byxEhN4vssx3ac1EmflVpiiLP0w6M4XGEx/qNTSkD3lw7C6qoPh2Z9ini3UTwpPA6aFPAOt/Tvp7l2lyjlrM+bamhojP5MdJT0FCAJwRMvmsHl2uCbgn6NdeV0k9FWBig7q+svSmGdKyiyfXYjPFuEc2K5iqnYAqFb3YAltygBtdRob82EHpr00mqjrvHBC9PlzJeW8O3oyBvkXqZFBFtHqZG1t8OW0VrVQ0+kMAYVjcrntPT2Px2HuO9uBPM9oqRMi+1XnRicVnpqOYVlYWCMspIQ92tZUJPZW8T7PjwOgasKGCzFWNdKafONPkc5vythslBWo2GTzkQoY2VKWUeTIjd9sKblkuWFwP3uRPc/3TTqnExj10FCkhRNWKfiQdV/Shnbp/lnq90g/l+P4djj4SMWEVC9FurMOYJV0tQwCSCoJP6S9rAAgkcFj8OOpLe3T4sIxj30RoBbSdXThWrt6mcRhxDr7jGMq8FecQEtWz0lmSGWRNEBU2LbANw7A68GmXg90JEedJXFY0Z30X04zz0ux+LNdfU0eGU0LKtbC676MRursiIdZCy9vAcAG8H7J1OkCejpo/sld6CFnD4UJnVXNWKdE+m1RjNLgC4wmZ6aSlpsWijNPTxjWNJo9v2p7AblNySTfhRYWScwdAKo0GY2k/pS26/ZplOPXVYmD5pxaXFxTtTyVUkOzzFjX3lCDUsqj3Qniew5N62hGFBBKjNW1/h6Zm6bUHUnMmac7vTyz0OWsaGE0MwcmfFpkjhw8Iqa71ZmZb6EjXgLvW1GAOJoRWyhjNVj9U5cXkz5VRVUQlKSy+cWuDuViDYMbaN4cP0pCUxRYslRpp6Z4pkjCeu2WY85iWelpG82pVWKmR1beoG3VgPADvbjD6FLaVp2nZSq3WlLidXCth31OZJ6ddb+iWV+oXTWt86fL0UolQNKRHRSHeRKjLaN0Y6kci/Kbhdi6pCx93xof37IukAjgZooufelHTjqfl3DsezJm6lQrQQUtQtJRMvyqxDdt82SwaVmsGJFrajhm3duWpIQknGdu2iC8aC0652CKqSxXDYcHxqtwbD5xWR087oJ0NxIqtowP0d+TC0suJCiIkbOigVTbFEoSUoQV1Nu1xftpxXTcVJjgLxt7oVSykf0fQOaNeArKIVmkacCwtqPb4G30c9Nbiok9LCWsoAurE+2/NzVSKZ6iCFmjYdiG1+rXjoNNEUwy06SOvsa7H4eA49NMkVhqKZECta2vLA1QioslIjRsIx2sfz5ua1FSWowpDAdydOVmtxWNKYEA83Naiu3pF7e23589NeisDUl03W22v9PLTVYqO1NpfsLDm5rUVxip0MZJ9vPTXorlHAOwv4c9NeiuXy6tHuA56a3Fe+VBtfTd2PPTWorFJSqh0Fr8tNaiowguvLVqKZK6Nm3bwbWJPs78tVCKYv0antbnqrXiyqNOer1Y3YHtz1eqHI9uw7fHjgqpptmkP72n08vVKaZ6pRrIQL/EctVabJsTpIyN8g/jy0VWagPjdEvZr29nLaa1NRGzFTqSyqxt8Ob0VrVUZ8yRgaQs1h483oquqof9ZKsuHigtbQfRy2iq66wtjeMPdYo9oPhY/dzekVrUa81VmOoFgGA+C83Arck1Dkgxt/8AKlwPr5aRVcawPhWIMP0m4317ntzeoVXSabpMGqFezA/Hvy2qq6TWM4JIDYqdO/6nmpFa0GpFJhDpVxNttZ10+g89NWCTNGrFKDGbgE2Atb29+FE0fAVghh2lg1toJFv2nnpqwFdvSBLO2pP3f389NWiuxDukV3uxF/p+B5ua9Xq2PbogLEWIuNbft5sVQ0I2HyqmExlrA7txFu+muvtvwxaOFJl7aFGmBWGldLgeWO+ttTft7O/NGq1jldopWiBPvraxsbfX8eUmtxSLk3SStc6FiNRoP6CeUmr051BkdI5GtdU7fx56a3UaoPuMhUktoCdO/f6QPAc2DVaZMSCoY6W5sFHjY6nU/EH2ceFNKFY6eAhBsHfW3wv2P7eeNaFLHBriojRr+6QbnUEA9uJVU5S4p5WkqP0oC72L2A+zr7xt7OUr1B/mOOKaSKaMhlMt7W00NuVq1Cz06lYYnJSEXP2gO1r9yeC3LzhFBa/GINGNwyei+YMSEAKpJBub6WNiNLcE4oNmhVoAjRKIwziwIPs9gF+2nFyaQKrklPUiqIAARrdxft7T8TxSDSUilEsglcLIbsTtJHft247TVO4dlJhLWQ2IPgbeF+bmtEVn84x2IdlK6C2h19vLCqEU8Ye8ElK4LP5hN9Ox9h+i3HgaYIp6jqJ1dIVjF2UWt3PHJpuKd8NrkoZ6eNI/fLMPDuewLHuPaOamK9E0LFLXLU4XHvjBVGY+Zc6geFvAKe/t46DIpkiKhYlPNFDao2ySE7mMakA2HcDwv48qTVwKTdHjNRQU8lPGEUTWCRsncg9276D280DVimof87xDFa8SyIIpFaxVezFRbU/t57VNb0xT5T1Ms6SUkqgPcsHC2W4/cv4G3HRVIplxGioJpBWz3dWaONtV0UaXP+t4nlTVxSsaqo6WjOHIsXmLuMbE+6w7gsR8fu5eYqmkmmMx0mIM1Q8ojmKgJ2IP+LUflxhWNKEiKSlZPUUlGaRST4m6judL34lUYpUkTSJqpdykkgX7+H1W4hVSwU11MkUsaCPw1JvrfiZVKUim5DHUG1ySO/GCKeFZLSO5S17a6jXjJpyupYpG00uO3GzTgpuR5tzINfHvp/fxk07SaxRZJ4t7vcKbWA1Ht+njBp4CmP8AmES3hYHy1F/iT/fxgmngKbMRxCZx5TWkRRoLX7duMk08BWKOeRqcOLCwO4sfyHx4wTTwFYJoomKzIvYaE6d/An+HGjTorFSSR0x3yGzN2Cj8we2v8eUq9LTKz+dU1sdUpuYCbk2O4OPDh5l5/aUTX4/Z0XX1M4NJifT357ZZ8OqVa9/3X91ifD2cEmao1Nz0Gg7li9LkdIqt5xISbaC9+/7O/I6of1OjF0A23K66/T+znq9UYxszMXBYE6C/t5qvVjK7CGa/16fffnq9Thg0W9ZnXtv0BNuwt+XKmrilTBRRwOJJW964I073+HG6cAp/wZJovMJUgsSbA9x+zjKqUJpSwVUrwinVSml73A7+Hs/XTjNPUrcswvU1ainbcoR1UX0b9uvie/KGt0JlCsiS2IIBYDvrYD48ar1O6xRpG7i1mJJJ8RoNPjytepQq8UBtTkSrYaAePYanx+HExpUK5sj1FpJNQt/Z46duN1epE0MkiLBEpBJsWPwH2Rfnq3TXDG9BOr1IsblbEagdr256vU8u3zEoiVdrwnUhrA+K3HPVqoWKSSy1PkzkaALYG9/Yb+B/u56vVmg3rAzoFJIsAdR7bnnq9XSPYhprsVF1+JPiR7Bz1erPWYhEFUQyEstwx7W/X2c3XqxTVtQ0KMLhddSdPp/X6+er1dQyRMpAJANr/D2nXsObr1YzjEMQMcIuxa/mX7DsAB7DzVer1M+GhztPvAjv2v8AEdxz1eri1RDUxlIXIKj3V8W9tyOx56tVFlxSWO6kKd67Ra+n9nPV6oqVMoi3hCEBvt76n468tValzVYQKKQ2NtpC9wSNQo+jw56vUlZp5INqsWszW3f0+235ctWqdaapCsacG7eB/e9vbte3N16lNQ0ctRSkfZYkaA/Xf6D+fPV6pJoJJUMjOVt7xNwPv56tU0VFLAwZDrfuSb2+r2fw5aq0qsh09LFJUCoPlhmXU9+x1A8eGTHGkLtLZwlXVOE921gD3uR4rfS/DCkVJyqpql2WnpwGYXb3iCCDYi/tudOVrdMdVSzQSxVLAL77AqPAjuB42vzVWpQ06vD5cNKBHI1iq3Fz/qn4fTz1apxjpBiCvUy7lK3QnTwvc28fgebr1f/WsiBN+RxQ7rJfm61XNe/s5utVmB8Ry1arIvx5uq1nW3jy1arKtwNeXqtZ0+PN1Wsw5atVmUjlqrWZTrblqrWdLX5utVIFuWqtZl768tWqyjm6rWdfhzdarMvL1Ws6nnq9WVe/LVSs45uvVlHLVSsynw5uvVkBty1arKDz1VrIre3m63WTm6rWRW8ObrVZObFerKp56q1kB5ut1kBvzdUrmpty9aqSpuPaeOVWpaW727cuKaNS0+Gg5em6nIPjy1UqZHe4vzdapwjBsFbU+HLVWp0V27ac3VanpuuO1uWqtTIj4X5atVPjIJvflq1UlQfDtbx56vVnS5sebrVZ0Ot+erVSVPhfnq1XIX7ka89Xq70vcc3Wq5AA6jmq9XtPr5uvVwuBoear1cSb+w89Xqjta+n9vPVuozG3bm63USQi3t5qt1CksDc81W6gy+3tz1bpukLEH481W6ap9Dduar1NNQR9onlatTZJY/G/t5WrVBYG/wAPZxurU44dpVR9tSv8eNmrVoKfiBTNVeqTProSQccxG1/+Xpvbi5urmq9a6nYuVDCx8bWF/jxbNUrhh2HrQXrpf8oLhQfD488TNaAimWpp3di8tyTckj+H1d+br1Nr0LSDd+6NbeP3ezlhVYpixSB6RQjKQzDdf/V8LfTzYps01FBtt7bd/wA+3PVWhEzLRGppMHK+7ekUA+0lmuQfbxiYpVSaw7B6iurvki6sSDfTsfZxsqinggmn/H8i4hlytNFVNFI6pG90J7Mt1+jldYNXLRFMsWCyS2Hurr3u36jntVa7s07UuRsUra2DDoWQPUMqLdyBc9hfwHN6xVu6NNmJZVxHDqiSkqlBkicq1pLgEG1x7ebCgaoWyKYZMPnjO1wbX9vNzTek08YLk/GswzTU2ERGV4IWnezgWRftEX725oqAq4QTsplehqQNQ3ftcd+Wmq6TXEU06KRZu1z2P1j481NW004U2X8araCbEqaGQwU5CyuLWW+ov9PNSK3oJqE9HUoDcPra3a3w+vnpr2k1wWOpFvtHQ+A+vnprcGnSry9j9JhkWM1dPLHSVFxDIyja9u4U+0c0FA1vQRjTQRMDe5A+IB+q/LV6Ky3ldvdUjxFl+rx5qtRUmop6ikkNPWxmF0GquhB/Pnq2BS0gyptyxDmSaQEzyvEke3sVAJZtfHw5Wa3FCzVbIuiOH+aSP9+hvYdht7/fypp5NYJZJqqigqWGxALm3w9vCk4Gj7aKlriVS1B8tEw3AhGUiw2ntb6OMlONPBWFKXLlFTmnkaKQbo5GJB+ix+o8L3TjRg0MKRVIZWmq5ypCbmiUdtL9xxUeFIhxofPTHBT1nXjAVaQBGZo2Fu1omsAO2vC+8OlpR6qX2mLqfOrhK/DPMSGwIZEbafbcWvr9HIoCqlOgtzRhEjypBI/lxbHdmAuTcePt14asKoufE1E6fzY83SjD6WnyymIUZ3utXDUbagkStujZXBXaPDThg8oJWfFB6OFEbSSpIwmnxUymtAwxHC63DHAuU2uy28feiIAPt93iBTh6QaM0tDoIpIYjlXK2Z6dfIpp/fNomjjQsdv7xVlRj99+V/MBvaaU/l1L2U0L0gx7BUWHLOJyRuHDLFVwyJdjrt1DqbnTvzRuG3uinUtOMYCRSGxPL2MQ4nJLi2Dzo7n36iidZACO52X0W/cEceAgYH21QuifEPZSDzHFQQ0j/AD8c1PHIRYutiD2vuI0uNSOPNhQNNuOIIoK8TwCeDbJl+X5kPYqUIuwvqpXx4bIXO2idSY+2m6SkX5hoTC0dQRdlOlie4UnX6uKAaZIxpO47S11M5V1IvYAjXT4j2nx4vbINFbySKTshmjTehsbXP0fDi0UWqrHBWSTJ5cN9dLdvjqP28fApIo04UNekzFGtuItr/Tx2IpNNSKmkjqofcOpuLHjgMU2RNMC4bXsXiCN7qlhYezj+oUmilPFUCljgilYt9ljbT6uIVUYJ2UYz074slb1UwJBoVqADfubg24SXKYQfKjRkyoVbK1ySeAqhHWMNrbnq3WcNpzVbrwlYHnq1UuGoKNvU2I8RofvHPV6lRRZyzDRALT1soUdgzlh9zX5YKIpkthXCl9hHVrHaWy1SRVC+NwVP3r/Rx0OGk5YHChSwvrPg8ibK2mlgJ7lSHH3aHjgcFMFg8KWFJn3L2IEGnrEB9kl1P3HihKknjSVTahwpaUNUKtQYWDg+KkH+HHopPNK+iQWF9OWAqpNPSSADQ8fFUrMJrE+P9PHAa1WWObuePA1Q05wyX1HFQNNGnSCU3sDxUDTZp7im0vfjwpMRTtFPsXdfjwNJyKnR1ljqeXBpkpqWK4Eanjk03prh89rbtz017TUaetvrflCauE0y1NUDc343SgCk9LUEg68bJpUBTTLN8eJyacpnqZbqQOJlVYUisT90kqe/EBFOCktPLc3PNVam+WS3fw/bzdemoZlN7dubit1gaUEaHlq1UN2N7Dlq1WMvrry1Vrjv079uXqtcC2unj+p44KrXrgnTTl6oa5AXNuOAU3WUdxf9f6eOVSpCraw7X78uKrT1hSt5jbdNPzvy9eFPLAjU635urVmSG43NqfHjgFVrzL4Wufr5eKrWaO494aezjgqhp1IUruAGvhbseOxVKhSIwcKfZpzdarIiAWFuWFVqWqsToP19nL1Sp8SFrH9Ty1aqcqW906C+vL1Sp0aKpsPb3JvywqtOUSA2t4cvTZp1hT3b+HLVSneCI9ja3b9Ty9UNPUKN2ty1NmnanjJ0HLiqGlBTREEezjgqhpQU0Wl+Xqhp9poT/Dm6pSgp4WA93Tm6pSgpoiANObqlP9NENObr1PcEVrcsK1TpFHxytU4xxH2c1XqkrCebr1ZhHpa2p5uvVzEXNV6veWLX56vVjeMezm69UV4zz1eqJJF489W6bJotPZz1bpoqIbg8bNapgqYeVr1J6qjNjp9/K1akzVxXv35qrikrWREDXlacpHV0JNzblTVxSSrYjbQaDjRpykpWRXvb48apwUmqtATprb9vGjTopO1kJNyP1+njRpwUnqtNNlhrrfx040adFMVVCpb+3jJp0UwVdPe5Hce37teMmnhTLU04I9vG6vSeqYCjXtxunBTZLADdj4cpV6b5qYAbj9/f9TytWpnkjCy2bx5SrVkSMMll00t93bnq9UAxvv18Ph3F7/lz1boq3rroBV+lnG5hoaWtwqTx7icr+3hrY/3QUgufsNUCTIpkv279+SPQNqDLtRHMwuoDXHwtrf6uWr1C31fo6mlrsEixSgqaXEUwigjq6macTR1jCMGGWK1xHthKoy7iSRc27cKbWIMbJMDop9dcOkWZcwZHrcXzxlCb5fGcMw+X5WWSOnkiVJ2EFUJIqlWSRjCx2KATe5A0HN3KA5pSrYTXkGJNA8yKBsXRfD4cNIimaxMhaykG507X783Wq6Ki2oFteer1YirL2/X6TzVeoRc9RhcEyylGzyUK4aBE7xKl5TM5qFFtSFc2BJ7drX4V2+1U7ZpQvhQdog0FvbY/t4ZUzWUC2jeNuarddbO57E99OerddvHYfn+vt5Wt1jeNrXJHt5qt1gMbD3gPqv8At9nK1usLRSE3GluerdRZYD3vcE9+ar1MVdTblIY8oRXqQdasiTkDx0+HEKhjS1Oym7Tbc628Txmr10DYdyfieer1e3H7Pb9nPV6uIiMjBUBYk6bRcn4ADU81XqcXw7FMH8uvraWanRGDKZYnQEqbkKWAvpz1epT5DY0Ga8QwrtFUqJUPhodw+Gqnm60KFetMkNGJk1MTLIPZ7p7/AEW5urGjH4BVw1GWJK2dwkVOvmOzHRUYXv8AQDxuKYNFbzLmGXOOMmrjDLRwXWCM/m7fFvyHDVCNApIpU16GBFJYD2HTiqKamnqmpzb7JH1/ny0VWaeqenfbqDqfv5utU9xU8m69r/lzdVmnWnpmBDLf2H9tuWiqzT5FSXXcNPDjgFUmnqjo33LY2t/f93LgU2TSooaVSbi3b6h7Ty8U2TSnpqLeA4+Nv6Lnw45FNE0+R0m5d1rGxP8Afy8VSaX+T1wyRa7C8Uw2nrfmKdmiqZXdGpJIgXDKym3lv9lwwNxbbY8KroEAFJjH20Z2pBJBE/KmDOGEZXpHpanKVfPiNNUQI0gqoVhninUbZo3RSV8otrE97surAEW460VqBCxBHvpO5pB8JkUiqHE58uYvTY7Tsiz0kiyp5gUpuHYMG0I8Lco+0HkFCthEHhVUKKTIqFiGNTz4nU5gCRCrrZZHdlUBQGGqpHayg+32cQJtkpSGwTA2Y40qLnGkRiAimcvTxGNbC67idfFi3x+GnDNCSkQTNJyZphngAJB+/wDXTjsV4GmWeEDuNNLfA+3lCKcmmWqhAU6WJ15Uirg00NGQSba6fqeNxV64GO5sR2+jt/TytXmoxgGzcvY2Hf2fs5SKvNQJacjVba8pFXmoEsLDQ+Og5qrVEZNp05qvVGaNtQ2vw7c9Wq4+WT3ufpt/Dnq3XjERo3j7PDnq9XeywC9wfD+3mq3XJUa2mvj7Oer1cxr9nWw/P+7mq3WQA7tw0vzVeowXSHfi+VswZKwCGLC8WrI4ppcwTVcsaU9GjgGgcILKlVIdWF2cgIBa/A7eeBSVnED+GOPT6UoTsovk0SJK8MTBgjMqspupANrqfY3h8OH4M40nNRChH9/blq1XgoHh9X7Pp56vVyKEe1eerdTqKU0tVHWAhDG6SbmAYAKwJYqdHC2uV8ex78aWJSfKtjbVov4ldBl7DoOmUGW5quSlqMElqFjxLD46Ot2yGN1laFLeTA9yY4dQncHXkU7sSFPA/wBLpkc9dGD+wVVkV94bdLfrf6eS1RbXYTa3vaW0AH0e34c3XqxhGsC3PV6vMpXU/T7NObr1dA3f3tb89Xq49l93sNT8ddOer1ctQLL2Avz1erxF7Ei58fD6x7eer1cNttRfx8eerdZYVJbXvb9deVr1WkfhisTnTOVOezYbRtb6KlgNPHvwH5t9o86EmX7T5VbcYnfuSNDrfvwD0KKjeSPN92/x/Xtz1erpogvfX6PZzderuJTe69j4n2jx56tVKVNSW08f7eer1e2E6AkfVp35uvVwdB4+B9h0+r281XqivCDqo07ft5ut1jjhsexJXQf389Xqy1cBNE9zYAHlq8KhZcRlwyMjXbM31WbhgjZSZW2hEoECmoI/4tY/kL8K1UsFQp0swCjQ+3+HG63XAOl79/HXmq3WaOWEC+8aa9wOarcVOhqKVQFLgEd/E81W4qDV4Hk3E618UxWhp6mpliMEkrwgs8ZBUo7Wuy20F+3hyhxpwEig1wXoH0AwHFpsdocuQT1U4s8lV5lQCo/dVZmZQBbQeHHC4Yia1HGhdpv6sUM0VVh+H01NJTK6xPDTQxtGrizqjIoKhwLG3fx43NbivVGOLIPeRmtoLnsPgDzc1qKbzjC7bCKw+n8xzc16Kxvi8xF9gA+Oh56a9FRZMWqSNwUWPt725qa9FY1xSs+0T2+HPTW4ricTrSQN5Hs0F+VmtxWT5+qNgJG/t5ua9FYXqpyNXb466c1NbisXmTNrvJAv3J56vRXiQWLE3+A9vhfnq9XSbT9nS/aw8eer1cxsNtvj3HPV6uQMQ963fv8A0fRz1erIsse/atjfwv8Ar256t1MTaDuNrk+0crWqccOciuhF9Sew17eH082K0aEOnWeoYLCpLewKfr8OO0xU4UUgOyQ2I0IN7/Tbw56tV01IAbBv19o5atVHalVW+0SOWqlZFhW517ctVazrGo7c9Wq5+WB4W5aq115du3LVquig5utVjKkdubrVYWW+o5uvVhYac3Wqjsl+brVR2Tnq9Ud05utVAlXnq9TLUprzdbpiqE56vUH+b4Q0EVv8R/hzYrdIoQaaC/L1Ws1PGEqEK/4l1+sc9WqrZzynl5urwR2mfT/gj34sVS63+2nrp7Q5cqsSmqc1K8lHSwNMVjJBJVlHh3BvygjjS1RI2UJmFZQpMzYK9XlOhkepSWigCgEDfIZdw97Q7vdF+Mqb1jClbb3dK8RwoZMmen3HsThxdcVqEoqzCqygpfl/tGYVDx+cyN/xzG4bQfTxlNiXJnCCKMjmqWo0iZBM9EbKTPrpyZ0xy3kzB8W6ZQzClGZMXwwSVDMZdtHRwCSNt3h55dh8D7OGimW2hLfTHsojXdPPlIeInTOHX+lVd5lgQ4Hi07aqaSqFviYtL8LdWMUp0+EmoeTqcPktJCNDTQffYcTKVBpUhEp9KG/D6ciVwPCGkP8AEd+Fa1/OjdtGPoKd6+B1lqY/ALCf4/fxlKtlPqRtoM3UiWZ5B/u58PEgacEVByKRGYjHLD5RvuiiBFvCzm4v9HFSaSqpVpVWpjMkY8yy2a3ZRqB9HjwtIxo1BwpEYhhf8sqHxOjP6VmeUAdrEbhb7uL0q1YUXKRpMikP1NQSZbqp0GhpZmNu1itxf4gm3FbG2kVz9tBZUE/5waV9WZoaQ6j/AI7XhtwohO2lZgkYahVrXBZ79/8AEdRyhp1Ncqewxyb3bgfV3HKmrcafKSIWs/iTqOVq9N0a+ZidRE+m5oyRfXsNearwrqmQx41EVJB8iqAtreyNpzdapT51u3ReeTYNzUNAS3ws20fTyiPurS/tqNlKDzMMjE9lL00bAfHywPzHGXNtL2tlSYUieNqNVCo7LoNextcX41T9Rccj8mqSA3DINR7fZ9fFDVJXqZRt7nW514spDXdMsQqCQbMwB/sHt0541YV3UU6qb30/h9PK1Y1wp0CRWJsB8fj+fN1qpdt0m4aEdj4d+Vq1SmZQvvd7e3v9PKU5SalPnVZZCdpb2nw/YOP7BSXaakTxxh1vbU308eVTVlU3Vcath1SuoO0ntofp4+KSL2UdLHIA3pMo5ywcnL+MXt+75eOR/fodOeG2kZorOSaeqqq7EKilb/JywsVAvcEEEfV48Lbo7KEFgJn0pW4nQrX4s/6LbE0YsAdHXve3hbhakwKOliTQJYxTrTR4/QU4NhTIt/ZaXhwkzFEDgiRSQwFiMPpwwLBfmPq0S/HV0mbqeis2Jkxi14PH/iffiU7KXp+70rPXRurgsD2B0t7db24nFKlCm2oX9LKhFj+j+k8fFJlba4qoMSsQTqfv5utVjYsuGzrazeah/v5utUzSU/6XYfHm5rUVAr18nC3ddbTp+anjg200rZTdSgmMMdTY+OvLmqClHDbfMg0u0R1/4ieNGnRtrrGbeTFbxub80ivOVyw4t8m8K20mU/8AJhHLqptNCRgp8pynZjHRW8bkVHf28bFXVS5601E82F4VDINFrJSNBYMyi4+J5ZrbTbuyi31sRSm98bTvYa/TwwFFxoUek6sMVjJ7GibT6JfC3EztLWflRxenjA1+In2vGe/h5Y7/AHc23sovu/uoeMuXOLhSLko2n/BHjitlFSdtLwogzNhzpaxE+g/4h/G/E3Cn+NKNkfytqi19SfHlKcqpz1LQiPrNjSqLDdTn/o0vFiNlKU7KAKsUoGZ7W7j+ziivGoUbLvYP7DbXw5utVNy5lerrMqYrUYed0k6IAjOiglZR4k3va/fjylwRNIkokGKWnT/A8ZwSkrKqeNQ+ymVP0iMPddib2bS4PGHVBWyn2klNQ/6r40cqYuFpyHknpmRdy3NmcsBY+w82FiRVSkwag5cy/mulylitJDQyN8zNTbgLEhFuxI144pQJFNpSQDXKqytmH+rssFHTTvGlfEVW5YlPLILmx+rmwsT6V4oMetYJMq5pTJWwU1WrLXuwHvKShiAvbv357WNVV0GPWuRwfOsWT6OFaeqD/OTlQRJexRB39l+a1JmtaVRRguhlJng57yjgvys0rT4qEl8ze1kWVHGp+It7D24V3JGlXlS+3CtQ862Mc+Y9RZmzZ11yXRVsM6DD8KMXy7q486nohFJCtjYtG6gFRfUkcAIEAGhVRV/xOsLkxPK/S7qjhjGA4vhnys8hX35XFKkiPqLBUYka9r24e2RgkUVO4iqRswY/j1FS4LGkjrKYnaVu4ZfNZV3C1h24LUgGaIlEiKZ8z5mzHTVeFQ08m56mkppTeNbsPe3DUW1ty6UjGm1KOFOWeM5TYNWLBT+U6mGJ1PkoSVeMEXYKQdeUQmastUVGzR1Kx6HGAlBDSTvJHAyo9HCSt4lP2mGvLJQIqqlmaFI5pr6bHp45KbDGZpF8sVNHGdrMqEr5n2SfZc6eHGIwp6afszZwrmx7EMKbDMKPyNREySmgjMxDSqrKZAdfdNxxsDCrnbQfYfnyrlzpS4XVYXhStHXCPzxS2nkVpNouxbuoAsbacuUYVUKxoxnRWmosyZtKY7g9BSUtPLtkenpmE5B3WcFn23Y9yPjbhPcrLaZFHFs33isdlX/embrjk7oT0pqOmWTsv4icWZaj+X1f8zjio6SasXZK8tIqMZ1QFioLaE+HIRv7U3a9aiKmW1cDCAhOwc+lV39XuitFjGaMdxmumipYYp440gRDsmSWHyiWJJK7hrob3N9BwdWF0W0JTt+VBLMLYOqKjRNcdwTAemNDI9PhVIzVWH1cyMrzI4ETIDGRuP2h49+DZtZdoBONhrZQD5Z6i5bxmizLTUOAx0kyUIkvFWTL5jLUJ+ju32Qb301uOGSmymMaLkrmaWuWqrpxUdP8cfE8CnhZkoWnBq5lLkzkIfMmU6C/7oNzr24nM6hjTwiKUWGY70ufp9XxQ4VXy01JVUKeWcTDqjPHKEMbFLqO+niTzRBmrAiKCLHqvpZN0kE0mDYjFTJjHleX/MIy5kFMWDeYY9BbTbb6+KUhWrbwpMqNPrTplHCuh+Zem1NhFRDidAjYhVNTr50MsjTLHG5AfaAFewAB7cbWVJVTrYSoRS6zhk3I2Y8o4HidLHXvATiwG2elh2Hz184P5hG6zdrfXxlKykmlCkBQpFZwoOk9Xl3KOB4qcWEM0NUsDRNSsUEVS4YudQTuJ7eHHUlUkimlAEAGus0RdNa45XkOKV1IhwJIoHqVgJEXnTR73IuGe9+3Yc0mcfOtmMPKkt1upekcOI4euJYxXpLR4Ph8aLFTRSGaIxtaQWYA6d7/AFcdZ1RgONNOaeNIzrBH08Od5mr6rEElmhw6RCKeMgRCCJkuC/cjvxxrVpw66bcicaVXUumylVdaq+aoxKrp6g1dMXVaQFLgxMupe+unGkTopxUaqc8SyPlaTrW+Ow4jPFVLjSkxrT3Bf5gXYOWuBu+HGw4QiOqne7GqeunvJGVMh0XV6nmjzDNLWDEZwIHw91V3LupTeG9pOtuMrUSnZwp5CQFbaVfTDJWGYNmfDqyLHlkWqjxDyl+SkU/o4JN3vEm1vz4w4vUNnRSlCdJpbdNqbLVfX4jN/OYp3qcOqolHkyxhbxfpGNx7Pr4jckcONKW4NLLpVQ4A5xmloa+GdjhdUHFpB7qvGCbML9uJ3ScPOn2wMfKhpygkJwDEaWmxGFQlOjMVElgqyr7xAGp1tbiJRg0vSMKMD0vzIcvxTy0lXFUSBYgRdtur23WI0I8Dwieb1baNm10evpb1xhgxy2B4lM1RQwE1Gv2XJ7XBuQfr4QuNKQJFLTCjBoy2V/VVnVMoVEdVAuIzLK6iplSxjF7jaQQ1x7G4UuodXxVHmaTG2a1TAounUH1A5hzZW1E+JTb4lAKKkgCR37hRu+yR34V9xpPSeuj1uECBhRHsy58amhq5pWepJgl+RMDxlBUbxs85XN2jAvutre3D9q3K+rpphboTRaMcmxXEpqTEZ1MkjwfpNzLcsXbwvqOC1ACBAomJKsaDfqRHjkpp46WnabdQxpINymzXIH72t1Hfhiwkbeui99RmOqi+57hxr+av/oz7SKezBx3VVuPteB0+PD1rZRI7tpIZvjrlzgYkEoV5o/eB9rAm2v08XI2UkXtpBVWE4/JnnfHTyvBFVE7jv2bRIe3hbisEaaRkHVSMpaXNiZgErx1KqzygBt9rEMBc9vo4qkRSbGaReXabMcOJOKhqjb5E413GzbNNDx5REUnSDNXI9PaSbIfSPFYDhGyTKNPRUtZWYbI3nVjskMkyUU53eXUSeesRIBAN7AEchG8V3roM/cSQDsHn1YTQ2R+zTHRT3n6vwxupU9PlCGtwfDsEOFZcwyCWqaSWBAplI81QPNnV3O92AJbjDA8OMEmVHnop1MAjp2VYjnHHOsEGSxW/zUPJmegmR1jnE0Fb8uvlwLOCLRVI2h2TwYj2niFttIWCRsNCdXiSRVQHUfIXUvKdNW1tfX0EcW5k+ZhW6O4jSSVL94ygaxNrFlIHbkmMvoc2TQHctlN7aMJ0/wAnv066ZYRjGbcbhrsaxipmfLNBDh5MlXE7LG09Sx9/YXv5cZG7aL6X4U3DneqOkYD7jOyjS3b7tInadlWD9Yc20vpi6Y4T6DMqUE9fm3MbUmOZ1rado4keR7VNLhkhkO14Y4vdMVxdrDU8KUW6roFYMRMT1D5ba266GeedtGRxSl6RZS6CYthua8KxnEMMzdWQYXSYj/LadaHDJJQj0LI0P6WKpSqO1i48lowFB3X4BWAtSe8TiqTPRA+fyorDqlHGMfbVdGIYPiuSPUfmDoFhuL4tWYp5Lu01PRNDWR+bH5k7eVJ+jeEfu2O0+Bvxbc4sJeUAMdhOFF1ykJGIxoPsr5Tzv1exfMuBdNMXpsyUuUqPfilVOggjeL3YzUmnOnm3O1wNA6k+PBgm8Sw2lTiSmdg6K2h2QKNx1nyLXYPjFF02xaor8+1+E4XT0VCcOVYJUdqXzFVxFqUha9wT74114DtfjJBABM47NvDrp5wwvb0ba19OpfmUfUitp5VMbobOpFmDA2KkeBB0IPJ7tMWxVb0+PCtkb8O2slf0kZPmQ+9HJiSg/FatyONODE0HlbaLH6s+gfUvoNheKdUfT7VTTZTrJqisxbBpXeSPC5p2vJV0kIdVMLsbtcExtrYjjQg4GlSFTVVWUsSxrD8ZXHsPrqimrwxk+YiqJFk3E3Lbwb/r25dWOFLQKuS6TZaoPU96d6nA893r6lZXmNbJt80zmRoWHuKNAwQg9yCb8J5LSsKdVFa8udErsCxCWjkY/ondL+0qxW/5cFrfiFFbmFB4uZsSVrCQ6dteK9ApNqpyXMtaqAB7fdymgVbVWabN2JvGESRhb48qGxVtZqbL1LzTBQDDxUuqHuAbX5UMpmYqxdVEUjpcWqq8nzGJJ8eKYimNU0bP0xbY66uW1z5BN/rHA/fbBQsyr7j5UaqSQEkDu2nA/Q1NAdnuIfPy27si9vr4dsbKCd4MaMT1Z9V2dcDkwqhy5Ll91hpIipwySaqWnKhQFkeUIA9xusAQvYk8XoanpoNqMUWDNHql65Y9i8WOQ4oKSpgBKGjp0ju5CB5GFmLO+wFj2JHgOGCWwKSlVA5nfrB1nzFTxzZwxzEp6aVnkhMkjpEzSMXYxWAUgm9raDw04rCQKTkmgUxLHa+sn83EJ5KhwqpulkZ22qLKt2JO1RoBew45FNzTK9eT9rwOvw+PLRVJrA1YD7hP1f0e3norU0eDp70H6U5twvKVBmrF8WqMXzRhVdWQQwvGaSNovNWJFdmJQxPGVaNgPMZgE4lKiJp4Cnfo10p6OZr6c4ZHimWDBmbEcOxiSKpq5KqameSmbyUqZ4YAvyq+YGCEnYCPe78qpRBqwANIrOPpljxrK2E1vTbC5aCrqlp5ZmxKuiRGjeAEvGN2imS59vHAvpqpTOygsb05R0ddSxZhzZhFHTTTTQSymbd5MkSk+8oOqMRYHx45rrWmnyl6IdDpHeA5urMQe6BfkMNllPb9J9lTuufs/nyus1bSKC2q9PPVivxOrOUcs4tUYZG8hgnqKQwFoRqHfzNoB26kcd1jjVNJocPSWrJhePR6HbNT3F7HRWB/PTgUzPaKkLI/tV5ih2zjFUfJU4BEgPvFALXF72I9rduELdC52rfsmV9f0d6TQZfzRPTTYLT4XSySyJVKStT8v58eHTWu5qtzXdhptUAG3IbuWw89qG2eTQf1banfiPdSsPznnbAs5ZqyXTYHFVYLhU9ZR4W61lFXt5JZa10j2R76iAMG2/pAVAcm3BmyvvnJACfCBhhs4+fTQccQUJ6cT+6tZfOHUDAHxYVeWsO+Wp46nEJVmaVt0yVDXgSWIe4vkp7vu/a8eSi00QMT0USqcnZRxPRTj2DUeFYvimLS1NXS1NNV0v8ALjARTJWOl6eZH7PJtU2t2vYjx5HmfJKlJAAnbPGOIo3tFcaPBmeqq85+kHOGRMm4Aa+ty3FR4tNTzVkskyxzlmFdTwqdqpDfW3cjUaHgdy2Le5S4vYZHV0RQsCS7bqSBiMaqY6U+orDumE+PYg1NWriuIYNPhtBV4fUxwFJJ2RKkYiJEf5ilng3xyIm17srKwtyd0pQoELBOHhg7DwJ6qjpSlpI0kbcZ4jo86Ejoh6xKLo51PfqTguUMHxUL84IMJxBZpaJPPgeCJjZxLupS3mRMW0kVSb8I12moAE7KM0XOkkxRacd6w4jjeIViYiF3Svd5DfeTqSdD434p7gUkNxjRl/ST0eh65dZcLjxd2Skw6N5nk26j3C6XYewi9z2HA7mFz+UbJFCGwY/MLE8KscxX1M5sy5ikfRHCcQpMPjx2Wlw3EPLh/RLDUkRSVDpcsrqh3H93gfay5Lo70gmBI86ETt4UK7sRtg+VIXrH1uy9j+CY5kjDK8Y5DgbLhq1FPGsa1tFSnas7pbd5hAGouTp4cftrBTags4TjjwJorubgKBSMcaq7pq0hjNTXEak7QT2BbS/tt2/jyTIoLTUlK6QAkG4HgPH4W9nLRVJrjDizrEwB2+8rWP8ADmymtTU5MS2j3Tbx0+jlYq01EfF45XsTcFbX/o+jm9NeKqxyVqnaCAQN3j7R35aKqTTUKiMX3i2iqLC/HKarDLLHKDG+pty1VrhTSxkBl1uB/C3PVqpLOrrt7EW5WrVxUKqa+H56c3Wq9NJttfsSLc9XqxSLtHe+t+/h8f6OWqsVhLKibj4j2eJ56tU3KhB2HwYEkewDlq1FOEQVtFuR3Hs5qt1xHlhNpPa/389XqytFYAg2JHcfnz016sM+saG9z4m358sK1UWojVLNci/b6eXFVpvZd7NEwsrCx/o44KbNJ2TCFMu1ZSB9A5aKbqecrM0ZYSMNo+H5W5qtxXODJ8VSPenY39nYfTzVbiuM2QINpVJJDfsd/b6eb1RXtFNEmQKYxkHc5uQT5ht39nPa613ddQ9OsPaQCSmvcXALeHt15rvKuGqhV2QaGmm8uKlFxpe2nfX6eWDlVLUVwjyfSQ1CwijuCAb21AB15bXWu7qdU5Vo41/R0oBABH6Pvp4/Qee1VsopubLtMpLeSLGxts+/v2vzeqmymvNgkEK7/LVQb6FR2+A8eemtRXCSggUm8YViBqB4fT8ebmvRWYwoI9kUQItZj7fZzVeioOK0cJgEqqAfao8Oxv8AXzc1uKSlRCPlxYEqOx+PLU2RTXLA3mkEa2H3/wBPN1qKa5IwHZ7fC3LVWuoItkqSyG9mHYew/wAebr1GHiT9GXOg0Pt7jhfRwKbQFt7ot71j9fj8ebr1ZJgpIZLkHQaa81W65RKoVSNQpPYafR9PN16pGIUsQj26+FrePNg1RQp/w4Xo4yNewuT7fh4fTxe2aTqoVMJX9FRIxIBQWPe1mvf6+bJqlOubaaCgAkgPvBr2N72J0Fu/GQZqxwpBgDy5EA/et+p5aq16kqn/AJiqJd1W6nQfqdear1c/0claItSzsO58faDywr1NdbG8zrLIllLEaHtt01Hx9vHRVDWGijPnAD3dNLHub6k+PN1oUrKJ4qSqR1OiltNRfT2/TxMacpYRVTaeUtlAdhr7LXB8b8brVImqiElMk8YJIa4Nv9bU80auKHPpzRRnFqhzqwRNOx1Hf48FOXHbQZv+FGHjoChJEYHhfvfcARe/0a8FgoLGlxhkr7PduBY3v/q97D2f3cWppEqne5JVVNri2h+vXj4pOadWgEbCYMDe1zb4ccBpoiKmzU8yRJKo0015sGtEU7xUZkhvaxNyB46cuDTZFOtFSwx396523N/DTwHiOOimjTxRVlIs3m+WWuAVa3uqLam59p47NMxT9SVIgZZEiUsGDrqCAfovzxrQpZ4ZiiRYU1HTpeUnfdjfuddB317fnzQVFbKZqNX1aPUNTK7r5uiLqCLakm+m36Oe1VsCp+X8F+aqfka6QR+WNJDYj3hoCO9+XQJqijFdYxgOD0UgWlqDIJG2u9iNrDS1zrY8cIArQJNcsOoaczLh9MzOwtLt3HaATtO4drgdvz5cVU0nq+npFqalYVsEkGgXUjtbU6n4+HKmnBWGro6OKg+bgBQq4QJbVz3H1KPv5Q04KwLTUlHTSVCShiwLELa6HQDX48ap3bSYxWaSVDHE1wfeYN33AXIPttxMs0qQKR1bO0o8911PYgez28RE0rAqACWUtbU99PzHE5p4VghJiIMZsfb4cZNPCsoqGMpZztPb6uNGnK6aVHBI040auKaX2vK223vA6X0+v2cTmnxSVr6lURqcm3f3lIGn7f28TqNPgUkJ5lW4T3iLAjwtxKTT4FYp677KgAMq300+u/t40TToFNrYhui8iSypu738D7R8ONGnhUmVpYqNYLG51Zm9nh9fGqvWGF9siq1mDAbdb/EfX481V6VeVyyYpOWLFvJbeSCSBpa5+nhzYf3UUU3o/Zmkf1Ww2TFskYrhqh/01M+3TQlTuB/Lg8u0d42odVAa0VocB66qiKH7Z1ue4H5ciapRqXAyLbcu030I+jnq9XIMoNwbm4156vVHrPLckm+t+er1SMvQmSOo3G+1rjS/h+XKGrClVUUlQqpO77tB2Otu1vq43TsUo8OVGillRDYEC5ubHw4yaUinuNY1CFkuRe5sLW9nGqcp+yORT4sJNxQEN2+PgL+HKGt0KNLV3qkKkX3EEG2gOu74/RxqvVNnrEZGpHFip2i2oII7i3s5qvUsMPhpzRr5xaxAC2Ont976+/EqqVJpxVqaONWN3kTsAPr1txunK5zV3zJKIGVLj3D7Pbf2+zmq9TfP+imTzY7qA19NQPAffz1ap1+XidLsli2o1tcW/eJ/Lm69TNUxUxqvdYMZBcqCQb2ufqHPV6uFmkjSP7JFx7up17aeAHPV6ue19wC7jtsbnsPp/jz1brDWqodTqVva1h4c9Xqequamjw1ooQr7Qptqe/cH6Oer1J5pZWlNKCSXFiPo1+nm69WeKHaSYW99h3I1B/YOardS18rzo0YD3VI22uT7foPjz1aqXDRQ06tEAQ5DDQaWPs9lvDnq9SbaSWI7291T2GnbtcfTzdar0kRnm2QDy9rCx12i2uvtPN1qp9E1VUAFY9xQ67tCQb/nzdapvq6ZVZ0kuBoBdLEa625uvVmqMNFE9PUygMrkG415utUqIql/lVjIO9Q1rfHwBPgeerVNwVixEILXPjr2PcDm61WY0k8sSThRobanW3tt9PhzdapXYHSIodwBcBfqJHx7cMWKQu0ow9QynykJ2ge8Qbr4+Pt4Y0iqBOjtSo8TAhfdItYg9wb9x+vhzVbpirYXqgsiOQYyAXFyT9/fla3TZKrxzPYfZ1Nz9rxuSPv5uvVDo6jHWiqBTEeUjDct9rG/awOpHw5utV//17H19ns5HFDusq9te3LVqsq97H8+brVZ9Tofv5utVkBtpflq1WUfHm6rWUHXTlq1WUG3LVWsytzdVrOmvLVqs68tVazr25aq1nHLVqsy3PblqrWcc3VazqeWrVZl5uqmsqm2nLVqs49nN1WsoPN16soPLVqsitbm6rWYHnq9XIHXlq1WYHnq1WUHm61XIG3LCq1nB56vVzBty1arIDz1VrIp5ut1mB8OOCqVKi72A+/jgps1LQXbtb6/4cvTdS41HgPp5aqVMTbpf6ubqlToyQe97ctWqnRg3uO4/W3N1Wp8YHs5atVPSw5aq1MjJAAB5aq1MTWxI1/hzdeqSrAjm61UhfeF+/PVqpQGlubr1ZgADc89Wq5XB156tV3qBz1erux+n4c9Xq9oe/PV6vW9mo56tVjbX6OerdRmJ8O3N16o7j97v7eaq1RGIP2h/Tz1eqJKT9X581W6b5tD7x+rmq3TbKfb93PVumyXQWA/b+fNVumma/hytbpudWYEAfr8eVq1N7KdxF/jylWp1wtS9ZED/iHbjRq9aCvrsVJvU1nmYC4ONV5F/wDl6bafHi5urHZRGJaQ3IUX7kixP0/QOKapTfUBnAbTTtcafA/Hm63TPLCXuQLDT+29ubr1QasJBTtMfYdv08sK0aT2brl6Bz2akjv7RqdT7L8sKaVSURWtdiSR+o1+PLVShXxZGWjwexJU0wNzp+8fDic0qFNOB7FrG26sNwt9duJTRgml1n+vauzC86gJthgSy2tYRgA8pEU7M0iIm8uSy6E6dtPpPs5uvUrcCqi2NUo8PNUX0v35qrCm/GQBUTFvtCRgfp+j28sKoaRcijzN4HwOvYf08cpil70+lFLXYlOH2lKKUj2m9hYfA/38bVTyKDpiTIW9l9B8T3147TNNshKSNY28Drbm69QnZWm8vp7jFWL2E8Cn/Dqp0I7cZVtpQnZSEkljeME37W+nlqpTfHcS6jX+P9HLTWooVcdrJJOm2F08zG0byNGCTYAsQQB279uJ0/dSlX2igl8wl7H2/qbcVUkqVE2gP+sO3wOnNVult1TqTW5nMr9zFED28EA7cqmvKxp9Id+mlAptYVU2248LLe/t5uqcKVOLERdGsNj0fdijXX/gbDTmjWxTdR2ly6FTRopADbvY9r/SeFSsFUfIxTWGnQU9SxLMVB3ANqDpawPNGtjA0svmqiPDEihFmkFt1tRc+PC8iTRiDApuhoJEw4AkF5JrnvoF5ecaZiBQ2elakSTr7gBRg6vNJvXxBEbW+nhdfGGVeVLbIS8nzq6Gq1UFzc3Ci/hpyIqlOkFmOjM6HykBRY3BF9b+HDBhUH1pE8JHpRfOnuesUydlcSU13poGiZkQXkUs7J7rEi1730+7gofaDh66CrDpbFG0/wA+tdS0RosUrQsaizJJECUsNSWdGvb6eBb8sCdlCTvSMaTOaMytiiWjllKMocbYUIKkX7xnsfbbjQYQKWB9wUCsjy1M4ko8Tlp5IwWTdUPFrbwL6cWd2kYfKme9Wf30kv6o5tnkvSSyTlwGLRSrMfe9hjYtr/fx84cKaBnjTNiOMZ4wQSUoxVwtxeKpj3AEeBWZSOWQ7HA0040FcRSUjxGGeoaoxjA8OxBiS2+KNqaS/wDiVqdgAQfhwzD4NFJtyNhqK6dP3UpUQYthzuD5nlzR1SG/iFnUOD9DcVJWlVJVJWmk/ieUMr14RsKzHQ+5e8dfTz0kjX0ClxvjJt2PDBvqpAtZG0UHGM9Ncx0sPnw061MSkhRSTJUpt7gq8Z3fTcDhomaK1LFBZjWH1dDGWmgelPZ0kUra/wDxLXitNI1EHZSfpp3SQLE4tfX224opNSrpa1oahqdmuo03D2eP38rXqXkNGJ4RNCxYEHab2Nj3HEhVFKgmaz41laTYrwg3Cr/Dt8eJw7NKC1GylR6czU0XW3L1NLcFqxFIPgLHTjF1i2fKrs4LHnVzytu4A6FVcWXW456t1kXUc1Xq4N356vVkW9uer1dbjfnq1UqOVl15qvVMjrGB789WqeKWvb283WqV+F41VUrB6aVoyPFWI/hzwwqhE0KuD9S80UoCGqMy+yVQ35nX8+Ph1Q40kUyk8KEvDOqdRIAK2nU/FGI/I3HFAfPEUlNv0Gl1QZ1wmsI3M0ZPgw/aOPh5JpMWVClZS4nSzgeVIrX+PFyXAdhpKpJG0U+U83jxcKYNOcMtm04oBqhp3SX4+zikU0amrU7VsDx2mCK6WtKnQ6/E8tNaIrKK/wAD35aappricQYdjz017TUaSvte55WavFNktYfA/RxsmnAKapKsC9z24wVVem2Sp762vxgmr02yVIN9e/Gia3SdxJyyHic1akPPMVci/NVaoEs1xzdbqI0vLVqsTS3+kc3XqjtJckHvy0VquIkuNeWFVri0lm8PHl6rXQI8eOAVSa5jte/HBVDWUHsLduXFUrKB7TxyKpUuO2m7QccAqlPeG7vMOnh+o5urCndtfevfw56rVLTSMAdvbx0VU1EqC6yKF+yO9v48tVamxWPvAWtx0U2acioEYA8e+v8ADjlVrAwZ2J725utVmRTe97aW5atVLRDoTy1Up1hhbsRci/L1WpaxsBtPfv8AVy1UqbEns8fiOWqppygjYn4jl6bNPFPHYC/LiqGninQke3lqpTzAl78tTdPdPFf4cvVDT/Sx3Iv344KpSgp4wFGlxpy9Vp/pUB0HhzdNmlHSxdiNebqlKCmjHY83VafIIh9/N16neCIjX283WqdIYwCOWrVOaJy1aqUqC1jzderKEuOerVd+Wex56t17yjz1erG0Nzfnq9Udoubr1RXjGo56t02zR89XqZqiM3PNVumKpiOvG69SdqYu+nK1uk3WRGx5WrikpVwC3NU4KSVdCTceHKmr0j62H+njRq9JeshPcDXjdOik1VwaEEacaNXFJuqi902On0caNOik5NBa9tD8f48aNPUy1ENjpYjtxk04KYp6f4WB1PGTTwpiqYj3t8Txo04KYqiG5uLcbNXpnkjKsB31GnK1eoU8ZK2Yad/2DlTW6YayJgC69vHlKcqBD3BXQ2+/X9nNV6vIhZjr46/fz1bos/rfppW9J2aGQXVJ8LY/ACpF+Gdl/dBSK5+w1r6VNlJGl7AduSVQLNNxWze0g6c3Wqn/AM2xOLB3y/5rCjkmSoaMsSpkRSqtr2sD4cpoAM8atJ2VihxjE6fCpsEim20dQ4lkiCrZnUbVYkjcLDtY80UAmTwr001MoufA+Nu59vHK1WIiy2/d56K9XF1uSfH+H1c9XqxMqki5vfmq9Qh55pGTCMr1iCFI5sJj8uKNyzrsmkV2lB7GR7kfDhVbnFQ66Ur4UHwXv7L/AK34ZUzXJYwdfD2W56vVy2qDuHttp+3mq3XHbb6Rf9fZzVbrltBO38v7Oaq1cdrE3Ph/T2vzVerE8ZPugaDmq3UZ4Cxv39nh9/x56tU1VUAKGw8PHmq9SGq8Fq6+crS7QVu3vMF0+BPfiRSJpQlcVEOVMYuReAeN/OX6ONd2ac7wVgOWsQB2u8AB7XmXmu7Nb1ivNl2r+y80Ckf8eg/dz3dmvaxU3C6XFsCxKHF8Kr4qWrp2DRyxv7yN4MuhsRzxaJrXeAVOzBiOYs0Mr5nx2XEmUkr58kkm0nQkbtBf4c8GorxdBqbhGI4dhiK/vSzoEUMFsDtFgD48uGjVO9Ap6kzdLOuxYdGBHbw7eJ78c7mqd9TpNmnGMXwGPLFMnk09l89t/vSBTdVPgFHs48lsJM0ypeqplJQeWdmnbQn9fu4oApqnqGjII7ix0ty1Vp4gprC1+3w+/l61TvHALG1yQPv/AGc3VaeIISLWNxflqrT3BDre1z7f6eOAVSnqKmO0Fhqf4H9vL01NPtHTEm4Fr66e3+HblwKbJpUUdPuA3an4f28cApsmlVR0RYg21AN/Zx0CmCafI6I7f2cvFUmub0joW2ArcEH4jxuBysVaabJqZtug8L6C/KxW5pixDCoalNskQkC3ABUEX9oB4mUmadSabJ6mf+XNhS7fLLKSBGpay/Z977QA9l/v4j0DVNK9RiKSUtOxAv431P8ADioUzNM08ZUlfAfV8L8tFWBplnhOisL/AEHt9H08pFOTTHURH7JHs+kfV48pTgppdG3bjqfy/p43V6jMosL2+7+HK1esLIV1t+XhytWFQpVKk20t+fx5SnBUCRTcA6X15WrVEaLwAt3+PNVuorRjbtA0Hh481W6xNFfxH1Dmq9WIx21Ggvc89W66CMxsSB7fDXmq9XMJYggE81W65+Wdd2v6/s56vV64DC/1XHs8eardCVhuOYdlrJ1NHRVC1tbLilJiM9EVcQmGkVvKiqHBBZnc3KqfdB734VuNF1R4CCJ6zTwMCmDPlVhGJZxxHFsCSOGjrZTVRRRLtSHzwJGhRSSQkTEqASdAL8UspKUgHaMKbVtpIbAO2tv10PFNVrgEa2o0It+o5utV4LYfR+thz1erkYw8Tr/iU6+Hbx9lvHlTWxVnv4hM+Y6zJ/SKrqN82Fx5Tw2n+bmqBLJUVMaE+bEJCZkgMei/uMQbai3Ir3cIK3unWcOqjF/YKrFYEG58D7eSpRbXtt++t/D9v0c3Xq62XIuCTz1eriV8Drcc3XqxWJI2jt+XPV6uRAaw9nN16uio+jt9XPV6uBXQ37/r+Xjz1erkt7WIF+/999Oar1codHBJ8D4fdytbqz/8MZVHUjNrHS2DwfR/vUOBDNvtHnQiy/7j5Vb481Pe4NjppwDUK6iiop9twQfqP1c9Wq4NUxbQljftr+fN16uK1kd7BDYa3P69uer1eFcCx2pz1erl83YEbNfieardY2q5L2K2v7dT/Z8OercVDkq5muLDwvYeHNTW4qOKyo3G+n9HN16KnrLPJHtdr3vfS2nbm5r0VDwmZ6bDGjiUXV5DfwPDBBwpKoY08YLU1FTBPPK1zJI3jbwHb6OFa9tL07KkSXdiVN9Brc6ff4cZq8V3DFFLLtYHbb+B+/mq9FTjS0t9oFr/AK3PPV6pYpolYHcBoTc28PZz016svkQbQDIO/j+zmqtXEmNbbXB+u30fXzVerrylJ3L73ssD9wFuardYvkqxx+jgkbtayHm69XCShqYxueNkA7kqRb79Obg1qmqpraCjP+lVEMP/AC9qIksf+CftxwIJ4VXUKTFbnnImH3OI4/hUFrkh8TpV/wCZ78uGVHgaoXEjiKRuIdeuiOFNauzngSA/9jKJj8b7CeOi2WeBqhfQOIpE1/q69NNAT5+d8Kbb/wAVPLLf6CsfHhZuHhTRumxxpJ1Xrs9L1Hc/1leoPgIMOqX+66gcd/IO9FU/ON9NJes/ES9M0JtFUYxUW7eXhTD6/fcceGWuHopo3zYpIYh+JZ0JhuKHC8en+LRU8X37pDx4ZYvqpo5gikRX/ik9NKYBqLLGIS2/4txCmj/IX7ceGVq4mmjmCeikXX/iy5YpwflcoQnT/d8asPujj48Mq66a/mI6KQ2J/i9SRAigy1gkNuxkxCqkP/JgHHRlQ4mmzmJ6KD3FPxes6MW+QosBpfYUp6qb/lZtePDLEDiaYOYq6qQdf+Lt1gZj8nX4fT+zycFDafTIx46MtbFNG/WaS2Kfi0deZYb0maKpZCNVhwijiUfQxLH8uODL2+imzfL6aDmt/FJ9RdY1/wCtWNX/ANR6aL/lSPigWbY4UybtZ41Dy76/fUDnbNeH4FU5nxz/AEuZYy7YmwAGpPuxqL8v+WQOFUFyo8a2OPS71ixGs6G5aGNyzVtYIJRJUTSM7vaZwu5jcmwsNT2HAjcMeIxQjZe8IBo2GG5tirip2kbgPHhcW4paFzS0pZfOhWTw4zEVfbU9IySG5utU5rCNObqtZfl7j6OWrVcDD48tVaxtD483XqwNFblqrUd05utVgZPbzdarGY+brVR3Tmq9UR1HPVum6UW56vUz1K83XqY6heardIjM0ReGMf6x5YV6kp8tpcDlq9XCOG0ylhf3l7fTz1aqs3qEpTO9emv+Wk/5WPFqqWW320p+l2G0uLYrWYfWzilhqKOZXmYXCBSpLezjaROFLFmBI6aMnkHEqmlw3DKCik/QSTYTusNW2zTqp+uwPH0GNlMrSCceuh+nzxSZc6dV+PVNFNiON4i9PFRTp2hmaihlklmt3DCMD28Wre7pJMSZwphm379wJkBIGNF5/EfrsbxP+SZhgoWocCxueHFBCUCiLFKnDojWRnsQxQBiLfHvxm5KiqYgEA+vGlNuEhsJmVJJE/3oOFVfYovm5axFSAb01Xf/AKJHhAfvo5A8BqDkuDbkiGUWW9NTfwF9OIVq8XtoxbT4fQUO+CwhquoLfu0tKe/sJ4RvLgDzNHzKJJ8hTjjcLRVVYtrkQxH6dT2400uY86fdRE+VAnXyySPVwwAgrMdf+AUmw4M08KBB40kK6JJqsmVrAxxrb29zc/T7OLRspCdtS8HrHqsMe7fYRUse4tccSrTBpY2qRUKvaeqpoRGbsECe3UNofu44nCm1Y0guqAZMsYnRhNqpSlfdNiHsTr9XFzG2i65+00FNfuGe6WQ3F6aj/wCkacNuFEJ20tcuxk4Zc91drf8AIR40qn0bKiaJmGfbrdFJ+7vz3Ct8aU9EQyLdux43TopshAfG5o2Bu3lm59n0jnjWhtrGzFMUppAD7qVNgPGyHtzYrRp4zPVO/R6qhYEXoaD3QfdBUtqfq5pP3VVf2VlwWJXyzQrECrmCIjXsojG77+Mr20tb+0VnSOOKETTm7OykW0sA1j9B43T4rLisDPAk7LYb1uSdfsm2vsPHG9tNO7KTzUwHuAWN/wCPFs0X1lp6YLVbTbQfrrzRq4rlVRe8APv5WrGuFPTRxoynQ69xfm61WfylGo+Gn9nK1uuMqK0TKnc318eaq1MFHun2whQBGdT7dfy4+aTJxqVLE4kBW3cH+3lBV1U04rGy4TVt3XYSfj/Rx9O2kjmyjs7DN6OKeZxe+AZi2/DbjFObD4jmuNIzsosfTyMF8XvdCFQgqex2A2+vhZd7RQisNiqfKt1aKkcj9NKjKbH3tpc9vu4iTRoo7KCPH41hrMeUEsGpNxJ8bTD2cM0cKJ3NppC4HHvoqcDQn5i5+G1ePrpK3U9YgK0SXufJbT4buJFbKXJ+70p0MKMAZUXsPb34jml8UxYijmvcAWvGp+4+HFSdlI1jGvRKTB5TdvtC50768vVKizqAtRD3/Sx28dPgebqtRJYrzIBoGv8Ax5SacpqximIw50/4+Q/8mnjqTjTKxhUPDoQ/uEW0te3LqqiRTqin5mQKe7Ri1hawB15ThVuNScXVFijVR2B15VNWWKgUcbb5Ix2DKf8Ak08dOyk6dtCVhUX+lq2oBgpiG9m2pA+7jQp5Qxpf9XIXXBKCORLbMSe+tz9gHv7OWbONNubPWi64kpWnaMm5Dvrb8uGAouVQl9HADj0RYHWin7a9pQdAOJ3dlKmNvpRxsgxvBjGKC9yxgaw+MYNgOeaOFILz7qHfKxY49GH7EP27antx1eyipO2l7W+5j+Guw7CcGw7DZ34mGynztp/BYxSN/hF7/DwA+n2cpV6qi9UieV1lxZVP20pCD9MS8Wo2UqTsoAp8OeeXYPYv6/Xx6avpmoXyN5brYC9h9XNzWtNZss5fxeswfGJqeIMkiqqkuq3ZZRcanTjylAEUgSg406YVlLMMWB4rCaV0dlptt3U3PmeGvs5pSxIraUGDThgOTczSZdxKnkpJCZGpim1hqVZr219nKKWJFWSgwa5S5IzRQ5WrIpKaoEj1EG1dQSArX8eeDgJrxbIFScs4HmbD8FLTU9RErVkbWsSWAiN7a9r88tQJraAQKe8Wpcy4rl9arEhUwzVFZLI1lc7QI9qggaqpA40CAauQSKhD+tMuUKaAJP5qVlQRcOSFMaWPt235vCapjFW1/hpdCY+quO0+P5tmq3qMOqlFmVlAjJ3q4B1/dK9+x4D8we0q0jYaEVojw6jtq2f0zdK8h0ue+pmbMIwSCZGxGZMKilViViTWZY1DWMkp1Da9zwkKyrClyhFF/wCvfSXGPUf6OocSwTHEo58hz4hLGhh27QgbzaR2uS5iUaGwNxbhjbud2vHjSJ1GoYVrh5izhmKOjwn5OrO56d97LGLErKwDWI7W4PEIBmgwtREU7Zpz1j1BRUCQvH5tTRwMJfKRrMGNyCV7W0tyqUA1tSyKUmO41jlFjlFaop5UelgZ5PlYmjdjGCjBWGgY8oAIq5ONNGc811+HZuiqvIongeBBKHpYmCztDuQi4vroQO3LpTIqijjQy1Wd1wvycKxLAKCSyoXq5KdSLsincQo1K30J7duJdM8aUzWTEM5VAzJJhz0OHTIK2OOSR6RfNKswt71+1u3s5qMK9ONK6rybX0mZv5k2FUSJDVLZv5a7OPe3IWkJCh29t/iBxNrkbffT2nGhs6NV+X83Z/GFxR4Xl+lqBIgeF5ZajfGfdE4J2gMbgEdr8JrsFKOJo7tDqVwFbEnoswD0UYXlnGcd9SMv8yroqcmjpxi/yI3IrFo1CAtK8lhtN9o7EEnkcG5Q0o96hShw0mPbQ+Uw66B3SwnpkTRcPWh6ifTFnrIuGZd6D9H6rKmNQ1EaYpiNXjbVJNMLCP8ARfYkaUe8G0Ze1uHrCW3FAtgoABmTM/hRO8l1kHvFa52YRFU459xWOXHYMEx/L8ckUlLiQimd2u0aqCApBGrfvX9nBiyIBINBB8ycRRXco4fkeoqscnw3LSLEtI8cg+YqG3nzEPlsg965Oo26jhspRwxopSkY4UPuF4nlypyBieJ5rwmeGKhhpVWSKulL61Puo6zIVAUm4Gth8OJOOFKeGNAziGY+m9DkHMeIYLhdatMtXhZqU+biO5y0vlsh2e6A3cWv4cVBJJE0mKgATSSwtOm2ZemFTIaHEjTw4osskC1UQfzPlXIZZCliNoOlvjx06kq9KqIWmnHDo+m2G9M6PMmXqDExAcQq4Nks8LsjyU6EuDtGltB7DrxsyVQYpxMAYU+4lU5Ak6c4HNisGJ+VHU4giiT5eTzCxjka91tY3Fu3x142J1GnsIrNj+Xsh5m6ZZdzjCmIr8gMQo4IadaYOA05Lu6gWbaSLWH580FFKiKsUhSZoHM7r02p8sZTGJVmIpD/ACto4UVKdm2JUyr+kB/e3XP0cVo1SY6aRKiBNNnU3D+ltRUYNUV9dicZOC0KwtTwwOhiCuoZizA7ib3Hbl2yoTEbaqsJMeVK7qRkvppiOZoo8SxuqWplw7Ck2/KIAqfLRmNhIzWLsLXHYHx40hagMB004tIJp36wZSyDhnU2qxKbGqpZzNTFo/kgygqkVxv366Wue2unGm1EpiKcWkAzS2xCj6bS9WaimOK1i1b4rG+0Yedqv8yj6Pv+z4Xt21txPjp9KU4TSawikyjhvX+Kpp8cLVC41KphaibaGaZ1KB9xFhf7VviOWMlGzhWhAV605ZPrsEreoNBhdJjcDy01TiCxqaaZd3mxyR7dx0AGuvGlAgTFPJMnbUDo/glBQ5klK47TTFaKsXyjFMpIMJubsttAD+zmnTI2VtsQdtCr0kwClhmxzFP5vEac4bXM4EMvuI+0g2IF7ewHiF07BHGlrQ20LGTMcwufC8TwTB8RieP5E7/0EikfpI9zsSPeY+A8OIFpIxPTRglQOAoWqPF8NyxknFXp6+mepkSnCliyhLy/aYlfHtwvUkrUKWBQQKUHQzGjheTcy5zxOriZkeO0gfS5DC2o8TxBco1EJFLLdUAqNPXQrPmN43QZjSeuZi0z7AJrWUx3UWvrbjdyktgAE1dhQcJJ6aD/ACtmKuxOoqcDxJ1L+fUBGMq6ghQFvfwPhzy2QADVEvEmKQmaJ8Sy4KOnqFR0Zqru6dyw7EnXi9tIVspGpRTtpAZ5grqygoJ8EiCg0w08xO+89rt7fHtxa2kCZpM4qdlBbnqDEqlcO3peRKCn3WdQdwDBtL+H3cMm4FFzhJoI+o2Uc1VGK/OUNO8kfy9M91YAaRKO176Hhu0tIEUWOJUTSEzjlvN8WeRUx01QKUTRHzbe7qFLG1/D7uLkKTppGtKtVId6nNNLny0wnjRa69yzbdvmaXF7W+HFEAppNJCqlYUcxRZpSoZKpQKiQjeW2a7rHXS3NGIreM0punM+a6nO1HU08LV0sDmYxSR7lcKNpVkcgMGva1/HiG50hsyYwp1uSqryui+UMSgwnqP126dJOwwOlosKpcKWmdaehkiqEkrquDzCyyvDKbO/tvYkAcx7v3pU2yuMSVFU4noFCRZnZs2UEvRFqrNPUnBlz/LC9LnTMVJSySqvmNTvJOGkqt99vn7ALEj424IC2CQBI0jkVaCYPRR7uhmIy9acg5t6FIP5jiGTKzEMYwGMyeTU1TRyF6qLzlFmZ4lJRfFjr4c062UEKGw7aEzTwVgdtVv9c855frcSxTLyYrBi1HMJ3QJC6LDLKVeIRiwvKOz30uCCL8FNo2YCoiiy5cE6Zo4vpIzHHiOWa31i9eUiqcH6aQQ0WXoJAFOI486+XBEsXZlS43nsLXtpxh9vxd0j+Lb5VtDkJ1q4bKIZ1h6nZ3z91GbOFZiDwY9X4tRzxTTdmrpWEoZgxN4kkHuA+6F7acFbjCGQUxhpx9mPtoDuXCnNp41bT0uTP1d0E6lenvBMwSY9mPNsVKKZ1sURhVrLVF41No5I5CSCug923I9tX2mUqVGkGIHlSgSSCOFIjpjhONepTLmZMzx5lmPUvpJWVGHvST1B+bkykFKecsy+9M1LUKZdbkC6nw41ctAIhQlJAPrR7pS+nHEjkUXb8NrKtDi3X2qaqzBA2EjFnfMIjqCKeooaSKSoMwdgA9PVT2sptduGF8pK0pCk8MJ+HmBRexp1Y0Y/E+of+fLD8d6iDMi5YwaXOE9DHiFMhLQBVciVzHZ7bNsaAGwBPCZ21DSsU6pExTzgCpVGoTsqivrVSGn6rYihnFXaR7VAP+W97SW519/vryYLE/sxw6uikl3iocMNlXs+iTM2I5c9IvTTGIXC0P8AWqtw7EVIB/RVkskML37r5c5Q3Htty6xJNESttWZZjy7TZiy3i+Wa9bxV9DW00i/B4XUjX2HiEitJMGtb/on6ZMT6h9Bs7dbcTxL+UYdlamqRhu9Qf5jU0dmqUue0caWBYfvkDjilQYo21RVkv4cUj4j0IqWUFTI9Sw11uten8L8LnRifKvKOyqBOulLFFmWtp07rVVQP1TOOCK32Undot0kNjpw0ovrru4Xm69UqJbOfhzVbqDWDfrywqprDTuEXTvzZr1HO9L4V6yvZj/yLt/EcDd9sHnQvyr7j5UZOdmUi2ttTwlFDI0X/AKkY2KXEKiJTZjFdT7O5Fhw6YTIoJ3qoNWZ4b6d/T7jU2DZsmwpaeiwymoiY2qkiSrnYwtIK0EksJQ5Aa4txbJFBomgI6OxemLIuTKPqVjvyUea6auxOmkpqqpZ0CLJPBdob2ZDGV18QbjvxRiTFMGnpevPpay7gv8kp5cNempYahqWmNFLPDHJNTlHiQlSwQi8aAWAJBuO/HtCjTciqWMQpl3l0G0Ekgf4QSbDhjSU0k5y8Ztf4XvzdN1DWpcP7ptrcf383WqO5kH1A5Yyf0/wrLtVnHEaKampZoJKfDMBpPPiSdizwmuqG3S+97ytYbSbjXiYok7KeCopni6nZNxCunqsLwfOWYJJoJoA74n8uHpn9+ojkFHEbxMw3OAbeJ5vT5VuaQdV15yeCDhWQsPkMagK2IYhX1hUAWAAaRVsB4Wty2jrr2qhoyFU+ofP+D4PjXTjBcs4TS49iQw2iMWH0aytNqDOVmEkggQgqZbWB040qE7ZpwSaVnSrLHqZ624f83T9RDhyJXT0NRR0an5mJIi6GoEFKqXV5FKxrcM3cacqSlPCrgE8aTGAem7PvUrDlxbF8z49X+Y04MS0VdNIvlu6e/ubaPs+9/hvY6jmysJqoTNJD0uoYf6xUEhZGjeIaaG6llNz4HT6uB7Mv4aHeSbFelGHzrNKJI4zCDDGiNcsCSdwDAjsBb7+B9AoYPUa/oj1CgxvqrjmK/wA1pcRnxovUzYdBGzUqUlFQbJEljlBKSJEh2FdTqF4BL5ktJGBEcTtJJoJzCiKEz1iy5syl0ewuppqha7CamvNdRwTU6JJRUtPGrxR0kqEusUu9gyPqLWNr81lRS8s9Qj1pHcHSKo96r9G6mgzVXy5YtW4GsqfJTX2lo5kE0WnfcqnafiOS3bv60gHbxoMLRBw2Uf70+4JX4L6WMtZJNZO+LYvm2uqIqWGJZGhp46dEREt7ytUSEkvrZRcd+RnnBH5gqPBIo8t8EDzqTifWHEei/qEyx1JynTNFST4SmEYtS1DeXDVtFI0VVGQftqyNbXx47bWwu2FJO0GU9XRR0i67hYUBgRB66L76yvSfg+A5iTqN0JdJslYt78YZh5tHUt+kailA0ugPuN+8oHjwTZVflwFtzBSfeOmk2ZWWiHEfafjRAKrLOIQyeRLWRwKq2sQRdibFTbXT2ng3FAomn3B+kGL407yYVV01U7AWDShb/wCqCx7nw5VRiqASat49H+Vqr0xZCzHn/qZPFGaqBgtIkqu9lHuJuU6C/gNSbjtyOMyH55aUI6dtSVl4/JoK10E+W8uVeQcLxHrJ1Kww1mI5qinnwRZiysWmLL81JG3vbY0/yYawJ19nD8rDhDTZwT934UVBBRLixirZSU6SZvxHKuZXzVFhceJyxYfVQpH5d3d5SFVwoFvMW52mx47esh5GmYxGNFyTFBBi7DMuY63Go6QUMdQ7sIFuBGezA3AsSe/x4cNju0gTMcemk0TTNHhQdJIoR3styOxvrbinVVdNZv5BA9HIzj3r2t/Dntde01HqMPRVIA8LaDwt2Px5ua9FNK4MTIO9iL/D7+W1VXTUh8MVlDqNNe30W5sGvRTdHQu0oYKVW4A05eabiuL4W7yWUa6i3flpqsVFGH+W6qexOlvHTnprUVyioZCqxjuxIv30B56a9Fc/kqjeVItb67j4c1Nbio700yor2uB7eWmqxXJ6d7MEu/Y3t205qa1FYhCwU7r3C3sfZ/Tzc16KwoGChgLqCFNh7Rr93PVqpRiZLOy7du02Hj4jnq3FeaJgRce77xJ9g56vRXOOCyXIJv8Au+34j2c9NeisMsTIAr32+HtN+XFVqFIrFrudx9h8OXFUNQXHmE+BN7X+HfT4ccFNmoG1WY6XuO/t+rjlNU8ygClIQ627diLDlavWaiYMAQpXuPH9bnmjWxTg7qId7k7rG1jr9NuUNOCoUgjVVZgRckg+3+k8bpyp1IrWE17mS4B+A5Q04KxV24RmVpCjrcKRqNviB9PPV41EpJ5YpxVRkbgSLdwL27/C3N1UU8VeIKKPyqY6jcdx7eItzQFbJpsp6mKGBjIpNwp73vp2+FtOO03UapmijktKi6ob6DxFx9B5cVQ021ssO3ai7n2guCAbHwIH0ePLVQ1iIo2gSaWJToe2t/8AiVvEc9XqaK5KNqW9Qo0vew9pv9fLVqkxOtCVMaxkKNFJ+P71h3+HLV6mmopaEF3KFbX1B8beH0c3NaimmfD6cxp+7vFxr3+v6ObmqRUWLDIpisjg97Aadgebmq6aGWKNitzcXQWv8R24joyFNskQWRwSSRqLe34c3XqybH8pN9yLE/r8fbzVWpyenK0Qv2Av29vNA1uMK6riEgPiV0Hs7cuKbVU+gUrhav4m69tP7LcVpNJlUJ+FlEoaVz9oKddbe3sOOVSsuI4g9RExkF2VVI3an6/oHG61TIkfllk1Kk3sO5vr/Dnq3TGsjicyodhVv+Tu9/jzdVp8Vi9Yjr2JuSPDW9/r56vU3TIpQIoIJdh+vw46K0a7pKYtU7FA12i17Xt7PE688TWqeoUIlbcpBVraag28OMGrihBw7DI6vCGAIDuunjZidLa+Pt5St0jsTZKanCLYhe/36j6jyprYocumEsUeY5Y5gP8AJI27w0Hb+jgny7jQbv8AYKH2lWeR1jsWWO5943sL9vZpwXigoaVUQMMgSEabVU+8Pe1Avr4DxtxSDSYin35hPJARl3KbMxF7X+jikUmNPSzGVQt9AttBy9N7adY1menQx+Jtr9HPTWoqZG0x2oDt8SNfu+vjgpo04vOpLK2gQA69z4ccFNkVno6yBVaMxnY1hpqb+F+XBpsilDT+9URIqixIVd3YkfR9/HDTdLCedKdlpCdrlRqmlyB7y9tb9+NU6BXlqoaWZlmiEkci+6rsWt7dT2J5sGtEU6UAnepSeCP90hi762vovhf9nHk02awY41Q7wXRluwbbfXaD2JJ5c1oCuOB1sbpUKyGJw2wtuFtobcDr3+jjiTVVCo2IRB6kblHlm5VhoW7H6COaNWFYHd66IybghBLbSAF29vDseUNOCmERwxUkqvdVcqQNACR7R7AeMmnxSbqKgeU8bXsTe48QdPz4kNKgKTVQYqaUwynd7O4H58SGlIqOULpZR3Pt/hxk09UGRVAUIbgd/p4wadFdqTYbbX8dPD4DjJp2u5ZHiT9Ja4+NuNE04BSRleapneQMot+4Daw+F+JTSgCmqoi+YRjtIYElfd728NeJzT4pMtHtYyyXLBiD42utxp4jiU0+KwTqaaVfOUeVILi/b6B7LcbNOisHlrJCZEu3ltrYW0/bxs04KcXlpZR5Gz9GCSb69vD4AnlKvUWSGExieUXJsO+o9l+ardPGHrJUSS1KtqsRQ7WF7fC2ltOGlkYcHnRbd4tnypjrKoxU9RLV1BkQqUAPYhhtI+A+PJNXsqOU7aqcx2CahxaqpFAQRzSKB8NxI5ECxpJHXUqoMgGoiq20OfdP0/Hx9nG6cqVv2EB1vfuAbgj281XqjTIkja2svcjuPhbxvzVep3yyADMxOpIsPaPYfo5Q1cUsYLSyBJDoNNoHj+32caNPip9PIyh0iYqtx7Lm3h+fGzTwqVVVkJAmNwbHTsPYTp25SnKUWVomqK6OaBSyKDuHa49n0cbNboU6WJmk83QaXsDrb6eNVupwiBlEvcnxGnwtp8Oar1CHSYfsgTeSTt+Ftf2278SKpSmnCRDtCQIoY2ufo9vsHG6vWVIZNnmTAhri9vH2Fv7OerdSVp4pyJJGIU2ULobnxt/TzdaqHiDI8qxuoUi+oN7gduar1MtNDh9zZgZLix119unPV6nChglSSz6KCbnUNYfui3t56tiuMqx7yaewXcdut7D2fSOar1dwUqrJJd72XdcnW/s+rmq3USkpgymZ7FmOrsbdvYB+3lSYq4E0d/p56Ger2e8oxZ4zDX4PkrCq8kUUuYJnppKxO/mQU6I0zIP8ZAB8L8DNzm7Nr9xoeZfu3d5nPcoKo6BS7o/w9krw2G0fV/Jy4kynyYWSv8qRv8Bl8sDU/Dha3vAw6YBoR3G5F/bIK1tqAG04fjTPTfh9dSMuVjUfVbOeUsHiiG/zKWqqquR17hkp44g2o+I4quc5at9u3ooty7dS6zI/s0yOnhQjR+mn0j4NAi4/mfOGNVK9zR0VHRwO5HaMSl5Nvsvqfp4Cl71iYSk1MjHZc8sStxA6cZjzigf9f3ph6T+nPKXS3PnS2uxalfN0s6YjhmNVEUlQgKkxSCFUVo1uO9rHknWVwblAWRE1jhmtknL3lNAhWkxI2GiKybPJEcgUX3G6/drfh1QYp2wmSrNHIY2RmU3Uew+J15utUm5WmmrXeWwkXxJuL83WqzQR1LSrPLa277JN7X9gOnfm69SpoKryGkeVQGIKgHRR7SBz1arqARttG4EEA9/e+7m61UeokKh3jZSADcFifqFvHm61SrydOKuaSyrtCKbbuxU6FvhwwYpE7SzAWV1DRpsPe7ak273/AFGnDOkNNUn6OEiU+4p22Hjpob20PK1uk7WQebGY0cgLdjr7Pb9Ps5qrU0yUcw2OR4Egn2W10v39nPVqsFKJIIpotqv5gVma+pt7D4fHx5utV//QsgUAr+evI3od1lW1uXrVZVvcX/X2c3WqyqTt5utVlHsOnN1Wsgvb28tWqyhSTy1VrMo5atVmC8tVazKPA83WqkJoOXqtZwOWqtZ1se3N1Wsq8tWqzA+HLVqs66fXzdVrMp5utVlBHLVqs4Ol+bqtZA3t5utVkB5avVkBB56q1lU62PN1qso5uvVkU+HN1Wsy6a83Wqyg+PN1quak83WqyA89XqyKeWqprKp8RywrVSVtax1vx0VQ1IQe245amzU2PaWCt3PL02anIoI+jx5aqVJj10v9XN1qpkai9mNuWqtT47nv4eN+WrVTUI73ve3N1WnKPXxHLVWpiD3he36/Dlq1UuMhRrzdaqUNvcc3WqkINL9uerVSBe1j25utVkBsdb89Xq59+3PV6uV2Gnt56vV4Hw7c3Xq7BvqNPp5qtV7S17256vVja37vPVusDHxI56vVDe3jz1bqJKbd/wBfp5qt1DYg89W6hyafHmq9TdMdLnnq3TROw8RpytbpqlYLpf7+VrdQHGt/DmqtTe7WPKGrU9YMoNfED/iHGjV60DPWhJ8x6gc41Bt7+MYgRbW36dxp8OLUU4aJmtRU4fI70Mrxs6shIPdW0ZT8D48VU1SeqAwO5vHtc/w9nw56vVBKE9++t7aW9o5urU35tghiwnDqyLT5hJ2t7drbdfq5cVU0ls1XIoAdSKWMfVr+zlhTaqSdn+yRcDw5am6FDGEBpMHWTS9Mptc+LHTiY0rFJ/B2tiLBDq1+x8b+J+HE5peKWWcQ1ZjkzEeUVWK6qu0aIBe3hfmjVxSakGyUDvcDsdNP7eVq1KbAWX+f0asLuJU+P0A/Tz1bpuxOZhVzqO5d/gO51Hs5YVU0niL6+zvfTX+N+XpqlnkxYlrKoSdjTPpexJuLD4j4cbVTiaQDAeY3fuwvfQ2PHabppqkIchrAi36j289XqFLK27/NvjFMVBBqac20vop1txhW2n0jCkBOm2JUPcC/6/Ty1Vim1tquWe4III+PLVqhGx13myHhQJuqeYO40u3j4jjQ208dgoLhZXYi9hYG/t4/SenGmJZQWA7g/npfmq3S66oR78zsFN7xReyw90fnyqTW1Uo5YvL6b4cyk61M/fwsBzfGm6fsZeM9G8MRrXGJv4WsLePt/ZzxrwpqwSZmo5IIlLhtdDqbAm2n0cLF7aPG9lKbBqF8XCTIpRN283tYfDXiNatNLm0a6bMUmmWtFJTSNGkSsrsuoDDtf4jmk15Rxp4op5P5fC0zBgI91x7dV042dtW4UYr0f4a8PX3BBKuqmdr/AEwt34T5mf2CvT40ZZf/AHZPr8Kt9miZ9PDef6ORVNSXTHWw3kby9G22v7Da3HUmKooSKJbDTlul9ZLBtBX5W7dh/vQ17n4nx8eDhSvGPX4UBUDwn0oV8cwGqhy/iFVcoTFPJubuQUJ+13tftwPocGoUKVtwk1lowr4FSTxL74pEvdiLMUGp4XKMLI66N0JlAPVSIydUipyjR0tepa6P73fW50sfhxa/gsxSK3EoANS8tZWypiOWUxWoheGqaodVqIZWR7eZYCykeHjxG8+ptcA8KVs26HESRjNM2Lw5zwionkwPHJmp0nZFiqVSoUr2uwlB1H068MG7oEYiix2yIPhNN0GB5uqWkasw7DcRjQFi0SPSyndppsNrg8d/MNnbNJjaOjYRSdqsIxqCJK2TDa+kgIO10dJ1IBtezgHixK2zhNIFNup4UmsTgpKyAxVNRCytqFqYngJtpoxupt9Pfi5CQNlFy1E4EUG75PrPNeowcyIFuS8LiQf9GyDw4S6RROtoGmmtzRnvC18mrrPmACLJVRh+3haZT/HhmhyaKVsgUwV+M4LWVjTHAofKIAJRjG4uPe+xddT8OKAqmCgio9HD0ukk3VZr6LX7JKyqPaNdrHXjtUihDy5geVqmuiWDMSCFnT/LQsrKhNiRfTdbsPHhe6SkSMaXNYmDhQhpLQyVMlHCwkRG2qxFrkHuB4EjXhKZ20d4Ur+kmVoV6wYFisYsRWBz8fdPE7jngI6q2lHiBqzcEqeBqjipIG4crVq8uh5qvRXTrz1erIF93nq9XFVueerdc20HPVqvIpPN16p8RK81Xqd6ecqRzdVpTUNU1xzdUNLvDKgm3PU0aETDDutfmqpFL3D1IsVNueqtLjD56hLWY8cSsp2GmigK2ilbSzysQSdeLU3S09dJVMJNKCnSpl0QXPDBF70ikirY8DUqSLEEBBiY/RrwxTdIVxpGphQ4U3vUvGbSAr9It/HiwLCtlJiCNtd/Nn6uOaqpXjWg9+b1V6o0lVra/flCqvVAmrBbU8bJq1NU1Va4B4wTVqa5aw2sx4wTV6b5Kz4681W6bamp3KQDz0V6kRiEwVyfDnordNr1F/d5avVGM9zfm4r1YfOudDzdarg05B18eWrVcllW4PL1Wuy9z7uvLVqvB/EEccqhrOGFteOCqVIBJ5cU2akIbkfH2/x45VanR6agffxyq09YfYuSPEHXlTVxTmWsfq5qr1KhN01+mx/LjgNUNZQu5AGHbS/HRTdZ0jOgXw46KpWTcSdo/W/L1WsgQsuptbx/t5atVJjU+z6ebqtT4Y7Ad+XqtPMQIFu30eHL1WpSANr8TzdVqbFGL3Hhy1UpwgjI7nTl6pTxAtiBbTl6bp3hRu2h78tVKeadDcH6OWqlPtMliB7Pu44KbNP1NECbDxtxwVSlDToeWqlP1JGL6XA5uqmlHRxub3t30/t5um6UNPEf3fDm61T1CraXHLVqneIE81W6dIlIN+WrVTkBt25aa1UuM/Dm61WYC/bnq1WZR8Oer1dlQdeer1YmX2c3XqjslhzVeqHIn589W6gTRnXmjW6aJ4vE83Nepkni9nG63SeqoLE81W6TVXD7eaq1Jaui/wAPK1cUkq6PW/58qacFJGsjtf48bq4pKVsQHYaezjZpwUl6yE2I40acFJ2qhbUkd/DjJp0Unp42v7unKGnRTJNHYai/18ZNOimKoQKSCAPE/wBnGDTwpmqYu3fX9deNGnKYamO9yNdNDytWpjlRmN+2vhylXpumQ+Xc2B/K3s5Sr0y1MZMZAI/ZytWpk2MshNrjw5WrVJEYe4Oo8Oar1AP6wqYy+krO24fZp6Vrf8RqYzxfaf3QUkuPsNa5kybtwIFvy+F/jyUKBJqEyhT8B+f1ctWqjyKN20aW7X8P7+er1YylyQdfifu5qvVwK6XBPfnq9WAKAQDoB2+PPVuuLDXce3hp9/NV6uhqwN9T2A9n7OardCFnaJlwLKsgLsjYQtiybVDfNTblUnvY2uRwrY+5XnShfCg9s17t2B/PhjTNcgD2b49/4jmq3WSxIsLe0fE89W6wn4+H62HxtytbrltUjao056t1y2Cyrpp481XqjFbHce3jfT7uardcdoA19t/6L89Xqjyrddi2/o/Zz1apM1+FvUaKdtibae3mor1M8mAyX2mwP0fx56KrUf8Aq/ITddo+rx+PPRXqkRZcmtrtt+3loqtZP5FNuvpf4Dm4rVc1wGYDaLc3Wqypl6S1idNb2H6689WqcocvbiC1z3t/bzcVulJQ4ZHAgKj67c9Fep+hpxcfr93w5uvU4QQ2G2wsfb7ebrVO0MPtNv17ctWqdo4jaw+H0fqOWqlPUEAsoGultNOXiqU/U1KhG49tNTxwU0TT3BTNYE6AeI/ZxyKbJpSUFIDY2007e32ccApkmlhQ4f7ouLAfr48fCaYKqWNJhzjW3bX26ceCaTlVKGPCiFDBbEi517DltNN6qkHBkbDhWI5ZgxjeMxlSnirbiSGVrHtrxKlRJiP1pQcBTNNhSyIzrYhWVDqLkkXFh31t4DTjanUpVoJx6K2EkiaZ8Ry7AIFNTCRU71ZWuQQltLWOhLfeObUjVVwqKSNXQ4gYWhS6I97gAa3Nzcga2/LiJduHNtKA7FJSbDXVTGVOgA1Pf4nx4oQjSIqhVNJ+so5ASJBa1/7uXIq4NJ2eIaDuDe39GvG4p2aYaiE3JUW7dv2ezjZFOimeaLv9Oh42adFQGUA7jof17cbq9Yitl9ulxflKvUCVNSO4vpfwtrrylXqGYz3Otxf+3mqtUOSPvu7nX+7latWAoTpzVbqNt94WN/19nNV6utoPhp/Dmq3WLYSbfrr4c9W68EFrm97681Xq5WYD3h7R8Tz1brtVIuumltD9HhzVerja4961gfv56t1wK6DTTUafwvzVer3dfbp2H9HPVqvbNNdLc1Xq6WPT2ac3W6XXTPDcFxnqDgmFZkSJ8OnrIFq1nnMERh3Xk8yZQWRQvcqCSNALniC6UUtqKdsYVdO2jGesfqj/AJxM44bhuIUcaYll+mFE9Slc9QfIFvLo3VkQRvCwJ0AsrKvcHgVySy/KpUqcFGYiMemlDqtVE4A1vb2i369uDikle237/wBnx5qtV2V3tc2v7dfZ8Obr1YW2HVh38Ndfr5uvV3sAN/brz1er17Envr8Br7Obr1dkhNSPp8eerVYxu7D+37+arddgaFSB/Efl7ear1ejW0t1PbtyprdWb/hlSf83SzUimwOCISAe9qpNR9HAlm32DzoQ5f9x8qt5lgDN7o7dri36/w4BKFtY5Y1QlSfiAf289Wqis6AWve9+/9HN16sMd5GsiufoBN+er1S44KhRueF1FtbqVt9/PRXqjyVdFS+9UzRRf8TniX6/eYctpJ4VqQKTldnzIuGKf5jjmGwWv/lMQpx/1E5YNKPA1rWkcaDbE+v3RLDNwrc4YNHa974hE1vqUnjwtlngab75A4ikRWerf04UJvPnTDnbxEXnSH6B5aHjotHDwps3KBxplm9cnplogVTMUs3/LjDKuT499gvbjosnDwqhu2xxpJv8AiC+neipZIKU4xVFix9zDHUEnS95HHDFFisDhSRV4imXBfxGulsYGF0uCYtUSyyWUsaSnSxAGrSSWXXxPGjli1HaKv/MEgbDQo9SPVfW9OsuQ5nxDB8FrYph7tPRZ3wqsrNLH3qWj8x10Pj+zi1eSLbElSfQg0hRm6XDASr1BFFfn/E0xpyxwzIFye3m4hMfvEcQ4yMq66UHMeqk/V/iSdYJx/vuyVh8P/LyWre35re3HBlaeJNU/mB6KTNV+Ij6lJV20WC4NSjwJo3cgfTJNxQMsbHTTRv19VJWv9fnq6qhaKtwyk+EWGU4t/wAhFjx0Zc2KbN8ukVX+tL1dVu4T5ueG/wDxRT0yfwiPHhYtjhTJvHDxpDYj6oPU1X3NbnrFjfwSp2D/AKNovHxatjgKZNys8TQf4l1n6zYjf+YZuxia/e+JVIH3K4HHQwgcBTReWeJpCV2c84VZJrMXr5v+J1tQ38ZOP6B0U33hPGkpU4tWPfznaT/ibu3/ACsTy2kCqajTLPiM1/8AJx/8gDm4rUzTZJjFemiFV+hF5uqzTbPj+NlbCpYfRYc1XqZanGsZcndVy/8AIZ5utUx1NdXyayTyH/oY39PNVqmSd5HN3dj9LH+nnq9TRKinuL89XqbpI4x2UfdzVaqDIAO3PVqoMnbnq3UJ+/PVqorePPV6sHY81XqEzpHr1LwQf9LI/wCVTzRq6dtbTXpnqJB0gy8ouB5M2vt/TPpwMvDGj5s4UeHKsrM6fwP0cJlijVFD1hDg0ig628bcLjSwUpoR20tytbp3iiuBz1VqasIIHL1U1xMF9B35atVhaA9rcsBVaivD7OWiqVDeLloqs1GeO3bnq9WEoOar1R3Q9uerdQJV56t01zLzVbprmW456vUy1Kd+erdJLG4d8S/A83W6Tjwe5Y83XqhJHaVTb94H8+WqtVj9SoXGf8RQWH6aT/lduLFUrtvt9ac8mRhWrkYWHyFUD9ynt48YFGZGzzoasnZmy5hOE0j4tUbGpoKKaNE1YvDVuSlh47GvbTTjiVhIxqpaUs4Cl7gvqArcHwjFsAwWjSRMTpqCFZZ7FoJabRpUUaHzEsLG3x4wu+KAQBto4aykOlJUdk7OM0XD1h9Vs69T48PxjN1X5hq66aqMMY2QRyiBIt0cf7pKKBxI3dLuVEqNLruwbsm0hsdOPGiimGSbKFZUqAxanrd1/hEeNKPj9lIUJlufOvZKF8gUsgAuaaH7gq3Pw4TOmF+tHrCZbHlQ4YLZq2uVACFoYWv9ZPjwOvrgDzNCW3RKj5Cs+Zywr6pkNv0EGp+j9vfmrdeA86vcIgnyoBMSU/PVsS/4wx+naPu5IaTgKjUjbQeY/NNLmGnp1FvMiVmtoLKbcNEfbRSs+KpWWWdMPrjIbES7bfDv9Hjxh3aKUNbDTii1EVRDTwbSWdSCSP3h3/ZylObDSD6myipwLFtjA3MwLfEIbji9gQRRZcmQaBqokabNGHzydzSUvb/iCgcNuFEZ20I+XVK0Jv4u2o/4mbffxlVKEbKgbozmaZAPsxrcE+3muFb40oKMFY3Fr6nT6uUp4VFwi39YpYm7BU1N/ADtzx2VobayVbtDiUE2lx8wDf8A5dnW30c2Kqa5ZmDt0xkiAG3+W0ZOtjoWtb9vPJ+6qK+30qfgKibL9Gha0Zoove+IjAI+rjK9tLG/t9Kc1o5ygp3NypXcSvfWy241SgVmxGKPy08olvA6EDtbx8RyyKq5spgkiUIdtyy/eeK5pDFco47VSMot5gI7/C/jzVWArLUorMLagdyOaq1RNpG0WtYd/br2HLVSu2v2+jt/Hnq9XRVVGnbuf6fhzVbptw+MRVRJGj3AP8OOnGmU4Gs9Um7a4tY66c0KsqmPHv0OAVzg/uEAfDxv9PH07aRO7DRzsFmnrfRxBCwHlrgOaSotb3lxGmY2PjoeaOBpLwotvS8QSVGKw1B2F/ICsFudIwdPhbueFd3woQ5fsNOmMJ5eKAygBNm5PAjU209pvxGjZRovbQUY0UkrsWjYe8MOOvfUSDX6+GKeHnRSvafKkRl6MilpHbUbphb4BV1+njy6So4VNswxuGK4AemmsfoYWtxMr7fWlqfuHlSlWNUjBc9wB9x4gozimTFE2You/wAYb/nxUjZSNzbTdWL5ULMwvZR4fnx0UwcKaKaRp6mW37238jy6tlUTialOpeRQ4GhA4xNKKw4pFugMVrHzFJ9vbx5ZJqqxTHQ00qzM6khR4d9Pbx4mmAKzohixB0F9Ch+6+p5qZFa40941Enysbgfuk/nxpBp5wYUz0AviDfAIfyP5cfVspMn7qFKjpvcSSO1xTpa/a4qVIsPHvxhJp9Ypa9UFlly9FVSEhlxEgn90NsF7cdRtplwYUX/FqcJTvqjNvb7JufhxcDRcoUI/RZCcwUygWvR1Xb4SAjjD2ylLG30o3+SfMXHcSRxawp7bQRceXbm2tlIbzbQ3ZdG3HY7+F/h48dVsooG2l/ijFscw4gjVpRb4bO318YGynjtp9eXdAY0/o05WrVVb6qoR/njxERnQw0jXt/x0NOK0bKVp2UAas4JZyRdVA/h9XHKfFd4fGTJHG1h7/j9/NGrgVNyrhVfiOG4usAVoCWGwOA5ZZVYXBsbez28dUQIpAATNLaky7iMWDV8lPC7y1CRSFQQbHzBdDY20Go4xqxp3SYplwnBMx0uVqyOKiklmLRXS99d51sD4ccKgTTQBArJNDnzF8qVMWLUsxmjlpVi3XAKIHFltqSPE82NKThWjqUMab6fL2cIMsS+ZTzBvmY5FCl9F2EHT2csVJmqBJinBcAzTJk+OJhUb5cQUggvuC+Sb3B1AuOU1CfSraTHrTjLHmCLI9DTxrUmdKuYto+6xiXQ/C/KSNVbg6atH/D1zZnfLtDDFhM1THJiuM0OGyeY7BhH56TMVLe1bqfYOBDMACv0oSWc6DPTVqvp//mPT6k6m9Sc1TiGCgzfUvJEpAtSUQkmeNG1FpEcEgdj38OE68YjopXQY+orAM69FfTNnjDun9VNTBcdWvjkj2mSqocTRZUC3upDBhf22I4uYhaxNJHcE4VrhZ3xrOGF4Ph2KK/lTuHSZTGlh+lO33QCALacH7QBMUFHCQJqJjmfsToKbDJJ5ATV0Ub2MSEht7AkDbqPhzaUTNVK4p8x3MeNOmG1MZhIko6d9xiQ7r37rawsew8OUCRVyTSszFmIYZjh30dDNI9NTSK1RTLIm8wgncvY/D2coBIrajBp8rs0Zrw/MZpxFRy02yGdhLAG3IYxvVdfBtRxuARTsma9J1RxPD881WDthmGNC1VGVkekBkKsV7tfwvpz2iRNa1wYoy+MZ/wAxVWJSZTSGnkpI6+IKskbm5VrBrbrF1BIBtwrDYGNL9ZOFZOlc5TqJLg8OGRUfmGqVgiMpc7j7wOouR9q/1cR3P2TS+1++KuV9Lnpa6wepLDpcs9I8t1WMT0iN8xIAkccQ2kIGlmZFW57a6+HAItpbrmhAkmSBIGA2nHoodfmkWyNSzA2UF3qm9OHV7pJjGzrDhTZenRKKm2VFRTsxlhGqhY5GJJQ7gSLEdteP2oLSihQgiZHRTNy6m4TrScMMaJH1Kp8NnqqtKuOCobCqOuBRpCp95NFXZ3DjQ/lwXsmPWgc/j6UAnS7OWGVRxsQ5fhgegwyedDHV1AZmQoTuN/dH+sNeGS0xGPGipCttONHmjA80ZfzHT5iwyoFEtDBIYYK9yzKk6k2aUELY6+09ua0lJEVadQM0D9JRdPMT6T4/Jh2EV0UEkuGyzxPWq24RzyKmxwl0Nzc378VSQoUngFJpUUWG9LMvdM6xaDDcRSI4hhzsvz8bENLTyKDuMdgtr8bJUpVOgBIp5w//ADW4R00ipqOmrmNRiYiWOSeC4mkhvtVyllFlt2vY342dRNOpgCkzDi+TsbyfSyU9JXU0SV9fEtKWhkXdaINuJF7MSO3NkEGrJOoUg8z59wPJmXMKanhraUVBr0SKPyQIis1nb3tCbnTjyGy4aaW53YpKZ3w/prTZEyTiFctbNFV4dVCBWSFnAWrk8zzCGFiXOlvDj6NUmKSq0wJpTYp0my/m3LWF4nBXTwQQYPSmEGFdzhXkAhWze9I1ydbDTvxsOlJPnTpaChTH1swjIS4/TzYximIea2FYYFKUsRUotKqqftizWGvx5domMOmmnAJxp06sVnTeiza9HimMVaTsKCVlFCrbR8vEy+8X1DCx5RCVETFOLUAYpT5wrenn+d6tmXEKhqukxGnlcLREAlnjYe8H1GoubcZAOmlGoTTNTZXwSTrmK6oxjy6tscMiwCjbbuNQTtMha9vq54qOn0r0eL1qdk/BMiv1ehoqPG40q1rKlfJNDPq/6TcBIWsD9PKKJ004mNVPXSjAcqvmdHwzHVqXNJXJ5LU0ys22CQMSWFrLqfy404TGynkATUrp5W5bP83osOzAkv8AvoxASRpTTqVUIoZlB0JX2ePGlpOGHEU4hQxx4UseklFgdVHiVPgGPLLIMOkZzJTSx7UV0LNfXtppxM9I2ilLUHYaf6rDq16DGh/M6eojkiph2kKqFnB3E7b99NPHieaUxSvhr5MJ6CYxQUdTBeWopizeYbW96wuQDr2txJplwGlBMINSfTZiktFg9XUVMkLNUVYQ3mC2XyLCxP71/D2a8ZvESavaqwxpB5lixrBMyR4lBJEyTV1RttMhv7q6aG19O3FCAFJjqpIuUq9aj9V58QzJgOHz04jLQmoveRNSWBsDex+rlrdOgmvPnUBQc4xhOYHy1g4WFWdKFoxaVLbvPdgL317+HDAESaRkGKSnUukxCpw7C1rEQ1EWH0qKodVIUb7gm+uve/FjMY0ke4UkeoVFjMmMrIkTN/otEt96gaQKD4+B4rbiKTLmax51wDH6/NLYlh3my0zSwODuupsqBho3t44ggCqrBJoIcWytmah6kNXpTSrGMQvrcqFL6Ei+osdOLQsFNISkhVYMPy1mylzMWq0qUiFRJqWa20lrWF9RbXmyoEVoJINSsiYDjdbmOKlxWuloKfa++d0lO1ezbStzvC3YDxI4w8oBJgT1VtAM41sO+k/CqjCExnqZhmKTUuWc3RMs1I9YajyRTskxqPlZAP0tVGtrL7u4kN25i5nLhUoNKHiQdsRt4T0CjlS+ikHknF1yRmKseLCIaeDN2ItWUlJUU/lvRNVTFBVhwSqSxRxr9k2BNhwQIl8CFYpEEjjHCjhI1xjRfcjdS8c6N9ZGzhgeLeVUYBXrXxebuUSSLq0LjS5mQ9vu4PUtd63s21UL0Lo0frH9Kdf1J635QzL0iw/yYuscnzMdLEu1qOqicCvJ8FWzeYL+034zZ3WhtWr+GjB9jWoRxoNfVj1Gyq/U3K3ow6WPTy5H6dzGleqgbTEcUKE1ta8i/bAkBjT6DwytGyEl1W0/Ci+4WFENjZRJs8Uor8Kqa+CM4jFheEQYpHvJjk/RKA4QdmaEkqB2twRKWNQx24UEi2TNHv6OZhzhk2lqeqOAYVUVFXh+E0stTLhFQ7e7iESvGrlr2Ym25RruBtoORktlKnCk7CTE9VGISUY0Xfof1Bzr0T6iUmd8Fp3mqsXxGlpcUjcnz5qesqry029SGBlBIkXxHccEVzbpuEwf4RI9BW2iQR541cl6hOi3Rj0rdIurPXjphDFQYd1CioMNwaiLgfLSyoXr6SJATZYJASq91uOB22/y1aEnEJNHlw0hCSar49MOXpOqXpUGVsHenw2tpcyxUsizzCKKdhFJMamoc/7rIG26/wCEAcN75QtXipWII9lJrNwMJ1K6arY65YfV4X1MrMOrY/LlprxsO4FnsdfEfRwfWR1NyKS3x1LnpFXTejzCqrNn4buNYHh/+9lLU41U0tu4qKOWKthI+O6P8+Xc20HFYKq0nC8fq+ouS1xPK2+OpxvDBLBMYz5cclXTXV93YiMuT9XEpFN7DVNfriztlrpp6f8AJXQTpO1sExmncJOhBEmH4fOY5TuX7UldXhpZT4qqr25dCJMmjBBmjFfhlVIg6NROf+UjEgdfZXU9v48ROjxGnFGtffrvWFc74xGe64hXr9QqHHD9hOFMumgCMm43PDCKR1FVwZb83WqyJL75+PPV6sVV7o5sVo02hiDcc3VaNr6aMSKY5UQKdXgcW+7hDejD1oWZWfGfKjczpvl8v6eB8UNqJn1hq5I81TU8bbdkS6+zU+3gntR4aA+YHxxTxjtLm/qHj9LkzJmSqnDK6jpYmqKWCasqJahWCeXUzidiEuGXaFAADDhjIQJJoPGTQWYzhuN4FMkWYKGaiklUtF50TIZEDFN8Zce+oYEXFxfigY00aTxfeN47Ht8Pbxym6Z6kC1zqTfw783WqTFXAGYE21NrjtzdN0wzUxBsf7hzdVq1roNRUlFkDIdf/AC7BafAJ8Ixj+b11elEKnzi0scvlPK2+RXTY7oVDKinyyCeIlcaUCkp0g6t4TkjJuE9Is75soqjD4MPx0VYiqpbwxNIkdPTYfPSLv894hvRXO1txDHllJkzWwYqufCsgZ/xshcDwLEqtWPuiOimOl9LkLa/FcgU0BVhXRePqv08ydlh0yJiNZjeWq+vmiGJimp6BqSudGnTdK6TLKoS6G+0MSbcQrAUdtKk4Cn3CK6rynhC4bPlrK+Eg4xJjNQ1dm0KZZXBGySOkJfZGdYxf3LkAanlInp9lWmhYwL1zdTsi5Ogygeo2TqNKYVR8ylw+tr53M7vK32VWPu5A+rle6BMwa3q66JB6ZpaqvrswyxyWMjxyM23RizMd1vC9724TZl/DQ2yTHV6UOudzPUYK9QW92RGI0FrG1u3s4Qt7aF72IoxHos6M9RcqZqzD1knpUrqGnopFRqSZJds4pJpYEnAuyCWQKhsNQx14Cs6u23glmYJPHDjwoLpSdRPRSu9QvU/DpcFwjBs14XTU1biNA1XVSRGWFqqeVtryQQMzGNI7FG3i7WDWHEmXNBpStJJEx5edIXXOBFEuzriHQvE+puHZWqcaqsOoXjhMs7ojpG/kBRHZSAgMll3m/u6jg+YLiUFQEmkehCyBwo22UMv4H0kyrgM/TvGKiqP84FRUVTRtaCCoCU09KSu7zAbXjYHubDgCvVG5UrvE8NnTGINL9AbAjpoI/WnljKWBdX4OnGG1xxKiFq2JqwiJoTO5BRbe81yRe4v3vw9yB1TrOsiDMecUlcOoxQbZVh6k5ep5slYLilLT0U4mcQS1LzQMQNusZHusPA8GSmkk6iMenjV0rWkaQcOjhTFmOPG6PEKLAMby5hGO01huqqYBnAF9zNfaS3fvxSBxkik6p2EA071mHdEo1iq8Fyo64kgulQ9SIoo7Lf8AycXc37k8YAc4qEeVPkN8E4070WKxSTU74jHHVNTlGpopGLRQt9p2ZP8AdLk3ub8uUdGE7a2FdNQM35gzH1Axr5/NNe9TUjcodm91UAsBGnZFXsAB25ZttLQhIiqrUXDJNP3TWrzPlfMsWZcmMsdTQRrKrvGCg1sSVPextpxHdhK0QvYaa+3GkjjVJjGKY/iGMZhKtW1U7zTlVCAvIdxYKuii5vYcWtwlICdkYVqJxpno8CnkZyqgi5NlN/H28U6q0E1lOBedDeIAr7r/AJ2PPaq1pqMctGeFnjGoJJPgB8fq5bVWtNQXy/HGzLOtlAH3Ed/6eWmtaaj1mBxQQhY/fITctlJ1vY6ew8sDVSmm2pwZ6aMqQS3strrrrfw44DNUIqGMv/KkSMvvdzbX8+W1VTTTfVYOka77aJcKba29nNhVaKa40uEwVEkr0zEinIDWtoSAbfTr4c9MV4JqRJgkqNL5JBVioBv4+wfTyuqt6aizYQ8Ysy+7bX+PLBVV01DGGs6MwVgQRfT89PDlpqsVFbD1SIl1KDadbdvgPp5earFNEUHl+bCw27mWxt48tVIpyiw9h76p73ug3On/ABL6OamtxXAUVpl83VT7pB8ST+3npr0VLFHsusergkWPgfh9fgeemtxUCoorIe5vbuPbxwGqEVAOHSpKSwAt93wIPHQabioM1C3mNUKvYEEfEfx44KZIpjNK5qAWHhc9+3c245TVPTxJJTSMgKi33/EewcrVqy0MDqo8T9Glh2+vmjVhTqaISwEi4tcA7R27njZNOgUyVaEP5drsn2QR/H2G3K1ap1BA7KJNpGhIbv8Ax7cbNOCseLULrEgVQduhHh7SQBrfnga8ahojxLHKEtKTtUKLDXUX+NubqtcJmVA9EVba1xHpoCvt5eqmoUNMyQPIvvsQCrA3FvBfp+PL1SoctPODH56kMyk669z2PL1Q1Gr4JVFrG4Ck6gWXm6qa400ETgKbKQLpt7H23A8Tz1eprxymaaBpAtgACLaDsb/nywrxFJSRd4RXP2SAQD4+A+nm69TRUQywhtSRe6nx18ObrVNUjO8u1QdqixBGgA7ffy1UrlF82xLJ7gHt0+mw56vChnpgTGu69yij6NO3s4kNLxTZMkgqCB2Fx8Ph9fNVus8MTmAeWSLm9+1j219nNVangJJHQujKLi3x8fZ+zmqvwrBXROaYO1tRp4dtOOCmlVLw/TB1RtSjEDta9vZ8eKU0mVQgrI8dLAA1rRhhp4+OvYfX9XHKargJIRbz/eNytx3Nxp9N+ardQo1sSSftAa28fZzVepimj7mbQq9ybXt8NPaeWqlTYhIZyVBFwSTe1vbzdarulRi8QZDZb6fD2/Dl63Tzh0Dx1fmgWFybfR2uT2typNap2LSxTAg+5uJDW1uRa9uNGrClnl+pp4ooUnUDa7nXUEW/eH7OVrxpM5hUyxySSKFAe6kCy9/HlTVhQg5JxJqbHgGOskUZJuL/AAN+3BFl5gmg/fCRRoo6tSy1Ij94H7Q8T2B08PZ+fBqKCBpxpp5nrF/RhlZW3aC9xqSB4gcdFMmlhhjSJTe9bcddo9h+B7X78VCkqqeHnLjagJIX9RxwU0alU7hGRybADUW7X+nnq9TvRyPMGRuwBNh9PLCmzTrErWaTaZdoNxe1h46+PHqaqNQv5a/MupKsbd7C/PCtGlUmO7alFghjCwEAncdLjv8AXxwqprTS2lxWZqdDC0QsCbaHvoADbT6+VmrgUmpDW09P5wG19tix969z2HsPK05FPL1kQkpqhwVcaMt7rqLXF/1HHZpoip2Lv8zVCSN0l3GyAnX/ABH6OOTVAIqDLFsVzM42yhXsRexXQgAeA5avU34kJZ6lEo1jSCT3tzHsCNND2J5s1sVik3pt8l9hUgvawFrag38fhytXFN+LupgvG7aAEh2BF/Ai3GVU+mkjffaMX3A918de+vs4ipWKh1MS79VI8WLHUX9n18ZNPCuEN0dpBa30X78YNPCo0mxmUsm0fDic08K4gSLZ0Nz+dvYeMmnRSfxCtaCRgLszH7JF7aaa+w8TqMU8kU1pXU5j92K7ElT30PexJHbicmn4rzrBIoStYI7qbjda5+AJ8OMmnBQfV1RIkqre2xraG4NhqfZfiU0pFcK0VlYkJiJKoAGstrewfXxs1cVGqa2SBXpEQjUXkvpbuQbeI43TgrsVcquoUom8h5NSbL3t9fflatWWoiSocGMhENyxvpt9rH289XqkYfXyJHUpQMHEdLOPACyrqR48X2xhY86RXAlB8qCWLMbYpOsWIptBtt2aLoe/jcjw5I5VqqPtMUTzrbhvy2fqmaCARpUKkmnY6Wa3t7cj+/TpcPXQ5slamx1UFUTAsI9uhPa9/DuDwno2qRa8uxb9gDca/HXmq9Uf5JWdmIJOoOve3sHNVun3L6QmZ4tQCR/D+HKGrilS8aOodARrb6fZr9PGqfFd/NzGFllOyRTdT20I15Q04KiSyPNGVYa6a/T+uvKVelpkl3fEoo4W+0SDr9X18bNXoYYhDS1DEMdwuve4t214zW6e3najjVI7Nc6jTUW0v8ear1CDhE1dWU6zEgKFsP7R/E8SqpQmneqdaaNU3kG/cWG74KB2HG6drik+5ve94jx8LH4c9XqhTyJCSlMu5r+ztceHs5uq0FOO1WIvmeqoZ62eBIKWmkVY3VdXB3Fr6n6L6cPG0AtzGNFC1nXE4Vfx1h9MHpmrPTnBnDL+WTS4x8vSGKeGolDBWpkZt1rbrtc3I8eBsK8UddHWnw1rx1NPjOXq6rgWpmDQs4Tc7XsCTtHDYikGylk+ZsVFJFWJtBZUJuAAdO44l0ilAVSBzPnjMb1KRwT7FMd7iwN/jYc3oFOA0f78JDC6vqB6z8pvmmgixXCMKjrsSxFKyMSU8cMELHz5Vb3fcaxW+l+FF6oNp52UdWbanVQnbsHmdlWZ1dbjPXXq9XeViSO2I1dT5VXiE4WOOmDt5S7mIVFCW2qthzExxBvnzjtJxPRXUht5G79gk6D4UiUpGJVGNWedBui/RLJmA02eMvS4fmLEFAE1RWyHyVK6OAiXZmHfSwtryZcqyxlhIUmFK6TWFO8+8t9mDhbe1No4JGGHCg19QXWjodlXEKSpGFUuJ4rToyQHyVO8ubC6j7QB0UG/18ML5xhkjUAVcBSLIbC/vge6UpDe0mYFVser71k5Y9HOERY7jVBR4z1YxSDz8Pw6WFDSYHBKN0dTVoLCWqYWKIdF7kW4vy/KhcnvVgdQjZSHN8/VapNrbrUU/wASpMqP4Vrp1nWPqF1/6kN1K6n4xU45jFZWRNJUVUpZgLkhEBO1EHgoAA9nJHLYbECoQLhcMmjOCpvvDjY1rEr4/A/RxivVniXyAskRYhmBAt4fH4c3WqgvACGZyL31F/D+3nq1UqlVNz+bIdQPiD4/Vzdapwo3jdSKldyghVtqfYSfhzdepxjhogu6RGut7GxvYj4drc9WqhTkrGTDH7gBP125utU+ZVeoRpfIBVDGGNkuCd1jc+JueL2dtI3aWtPXQGYGVGDIbEXsCe9wD2vwyFIoqRJUwVCmLaAC4IuSbX73P8OerVcMQjw+qdXjiKhdSsfYjTU/r25qt0wYjtkdiFDqQQqiwAv9Xfnq9TVR4Q4hkqdTu/dUaWH7Tzder//RsiHYDt+d/q5HFDusgHgeWqtZbC4H5ft5utVkBPjpy1arKF01/X6ObrVZQNdTy1VrMu0i45etVmW45uq1mHw5atVmUgHm6rWZTy1arMtjzdVrKDpy1arMptzdarMp8eWqtZVPN1qsysO55utVlB05aq1kU+I5utVmU3HN1qsqnm61WZfjy1arIDzdVrKpA7c9Wqyg+zlq9WUHm6pWRWFubrdZAb83VayKeerVZBry1erPH3A9vLiqGpS7SL8cFN1KUDvfl6pUtNO/03HLVSpqXva9/HlqpUhBtF72+HhzdaqbECCNpFxzdVpwjBblq1U2I2Wx1H08tVacIgPDlqrUyK36+3lq1UyK5789WqlpfxOvLVqpK/rfnq1Ulde2h5utVlF7duer1dg207c9Xq7AUjvpz1er3bQkc9Xq817356vVx0Hjz1ergw8O3PV6o7aCzD6uer1RHIv/AEc9W6iyBvA6c1W6hyfAD6uardQJLkEc9W6b5AbG/wB/PV6myZbf0crW6aH0NmGvx5Wt03yLe4UcrVqgtZTblDVxT5gTBcQiHc7vr40atXz/AL1XzLV9aM0VzfvYrX2v3v8AMScWN06aKDUnanvXUMfAdx8f1+niumqY3AY7rXAvb+zTw5utUncYqmo40plPv1Aa/t2jvf6TzdbqPmQyPlzCNxP+Qlt9T35YVo0nc03HyKgD/eSL9v6/2cuKbVSYW4FjpbQfD28tVBQnY0WWjwdmsCKYePsY9z7eJzSoUncL0xNQL9218dfDic0YCl7neIw5gqFJNgkNt3cfowLG3iOUNXFIncofzBcEW7fnytWpU5fBfMlFHYljLGLAXPfT4frfnq3ULHIXp8TmgkuWWR/H/WNr25YVU0n7MoN9O36jjlNUuckKTU1ygAhqWRdQSPtD8x7TpxtVOJoM5g0VSQNdT20PHKapvlVlJUEn9h56t0JWU4W/qribG42+Xb6x8O/18TrpSiktVU5Cbdt9Pb/D9vPA14imKVAZNrd/z45TVL7G4j/UrDTKLbvM18SAx1+/jY206dlBtIu5iLdh4fsPHqZqdHGUIXU6jt9I5qa3S86m0nk5hVSbb4Y/G+u0WsPZyiDhVlClLNCh6b4VbU/NVI8e1hy1NU4ZjhcdKcKja7K+IufpIWx07g83NaFdRlcPhpsRMAChoyW1sRa5Fu2o9nCY+IxQiHhANK5cRV3aow1QI0AVrjsSbhlH/ETa3EhT00tCuimapSc1FXAyqXmcJ73s0Fx9HNg1UinnFaGBaVKOCyxRAL73gb3JuO/G0mautMCKNN6RI6am614bdWL7JW73tdDofHgfzRUtEUbZcn9oDVt1ZDHTTtTsQ1gHV0Nwb62/YeRhM1IVNlbRssl1Xcx22HtNtAfr5YGrUTuqy9WYX0llFWf0lQ9Ezi2l/mWLD6RwXd6FuYcAfhQUDRQjHiR8aF7OMErZbxCKGz7aace92tsPfhC0fEPOhK59p8qT+B4fGmWqGSVS4+VTaLncwCCxP0cTOnxnzpc19g8qB3LNFO+BYciIbOZFNj2NztI+/Xho+qFGi63TKRS5yTFN/VEQ2CtT1LKSLe8BITe3geE90f2npRxbDwepqNi8InpKlAl3WpOl9Qd/NJVBHlV1JmnrDlq6WDzpLESbym067AbHd8QeVJqkUz0VdLWZXgZtyljIh10ID3BsO3FK8DSZAk1izBS4TPlfB3roxKrGu+2oZb7+w/bfitlRBwpG6gKwIoEcWyvk1so4NiiUnytRUSVqtNA7Ru21vd3FTb3ew+HBI28sKInooLOW6CBhHlTLWZTrI8LpKzCMWnPnCUPHVKsqDabADcL2Px4aouOkUUOWsbD7aSlXlnEIqKGvrMOoKxJ2Zd0QeGRSDax2G1z4acVh8HppAq2UOg011OUsKeIpW0FXSE9irJMPqVgGtx4Pjppg26htFLvJnR2gw9qvEq5JJpFiEkKTxtGEVtQwjPj7Py4Tv3mICfWja3s8CVelM9Rg9dQEuoP6OTv4EXvxUFhVJygih26F4iKjqHhUUw94TgC/0E6cL3h4TSls41Y4VB4HKNKyICDzderKQANx05Wt080mXcw4lC0+G4dWVMa93ipZnUf8EqEcsATsqpUBtI9tNcsMtPMaapRopV0McilGFu91YAjlasMa47SBzU1uuO0nm61WZVA56vVnjUnm69TnTwsTz01WlJRQm45ua1FLfDEYEc9NNkUJOFE6c9VCKEbDR256m4pc0KA256q0rqOMac1WqVtBCCw8ObrYoQcL3pYA6ewi/wDHl5qppcU0NDUx+XV00UgOhunHAaoRXqnIOSsUFzSmna3eMn+HFaXlJ2Gkymkq2ikpiPRKjlBfCcRIPgrAH+Njxam6PHGkZthwoN8X6UZxw8FofLnUewlf43HFQuQaTG3I2UG2I4LmfD2LVtDMFH7yLvH3rfjocB40nKFJ4Uj6jE4438tzsYfutofuPL7apTZLiMX2Q178rFWpulxBB3PLRXqbpcQQg3Nr89FbpMYlWIWvfXm4r1MRrlvoeWivTXEVQJ0+vm4r1e+ZA7nm4r1e88Ffhy0VWuSTWOht7eWrVZ/N8Ba/L1SuQlN9xPLxVamhrix+rlxVKmRMNtl7eHHKoalISGtf6OXqlOERYABtPC3L1WniiAEhv7NLdv7+VNOJpwNzr7eNU7UuAlVuD48cFUNSRMsZJbS/j+zjwpupsQVhp/HjwpuuXlFnI1t+vfjlVqbFBYWOo5utVOWEjuP1/t5aq1OSIqdoGnL1Wp8cB+rvy1UqXDGBqdBy1VpwiQ2uR4/lywqlOUEbNpp7eWqlO0MYVjfx/Xty4qhp5hi3AA+OnL1Q08QIO/Lim6fKZD39vflxVDShpol0t7OOVSn+mivYDlqpT9TRnQ9+bqppR0i3AHN01SgplI9vPV6nuBATy1ep2hQ89XqdIYxpz1epwWM25aq1ISK/083XqzpHbm61WcR83Wq95XPV6uBj56vVHeO3PVuobx2789Xqgyx6c1W6apoxaw5qt0x1aa6a83XqYahPbylepO1cPc8rVqS9fALXPK1cUja2Ate3NGnKSdZCbEEcoauKStWn2joP48ZNOUkquN7nvbjRp0Unale/s+PGjTopOTob7we9+UpymaoW2jWP9nGTTopiql3KfA/R+uvE5p4UyVCbhuHcn2/nxqr0zzRlnNx9nw/hzVXpglQjQ3ve/KVemudAoNvEnx/jylOU2Swki6G45St0wSwkPoNR3+jxv7eaq1ZAu07j/bb+3mq9QJesKIp6T89IdP8AQoCBf/pYi4utP7oPOkr/ANhrXBnQBSot37+HJSFAg1CMfge3sOvN1Wo7Lr7ptcaf083W6xFBoQPy7fVzVarE41IGugv8L/t5qt1HZLEE+Fv6OerdcWVfFr38f4D4c9Xq7Au1hr9A5Wt0vc4UwTL+VqpN7LNhjC7W2b0qZQwjW97DxJ7nhWwfErzpQvYKQOw7raE/DhjTNctuu4W/s56t11tuCGPhzVbroanT6OVrdcwp0I7c1W69tBHbx18f7uer1YCLLZuwHc+H9HPVuvNYsANLkDTmq9WFu9jbQ/V9Nubr1YGW407C+n0+HPVquIpQzdrH9vPVqs0dMqXsBe5+n7+brVZDCPD2H+zm61XE0wGlvZ2/bzdarKtMNm2wFtPoPN1qs60w7C3s/U89WqkrTkEkCx8Pjz1eqSkBBsNCNPp56vVOjjBAX6f1+jm61U6OC/vd9Pz8Bzdap3p4Q7AIL/D4dx+fLVWnunpmZQB3Ouvt5aKpNP1PTHfsI46BTZNKOkod19ND8O39/HgKYJpVUeGSAKo7nUAd9dNDx0JpkqpZ4dhLEjQa+Px8fy4qSmkqlUvcLwcG37oBv20/s4rSikKl0t6PB4gLkWYnW1vDUW+nj+mk+unRMLQOPKVixsqhe5N9AB7SeMOENgqOwU4iVmBWLDlhImjpyUbfaS/+qfd2gi1g3j9Q4QWj7d8Tp4elGLupj1qXJTTOu2SQsL3HYWPjY20v424cCzRq1xjSI3K4icKZ6nA4pDvcXYgC57/Wfj7eGHdUk72kviOAJ5e9AbnxPx/bxtTdOJcpC1mBBdVHcHRbWPtPwtxP3dKg5SAxLCSl0Wx019l+1teJlIiliV0iK2gCGxGh8O9rf28TFNKQqk1W07eGhGnGCKUA0wTQt9HtHsvxoingaapI7Em1hb8zxoinajMjD3fA8pV6hSqDu10v29v368pTgqJtuSD4fH+HK1aokqgC3e58Oaq1RniBJCi/ideVrdYGQggX8dPp/t5qt1jKqDp3781W64FRow/X+3nq9XEIo+HcX/ZzVbrrap0Oh1+/w+/nq3XIrprb3ear1Y/LAFxp8Oer1YylltbT2Hw5qvVyK/A3+Hs/Xvz1er2qn3fDS/h/Tz1eriFA7WGl+er1TsNnpKWvhqa2nWshiYM1O7siuBrtLx2ZfpBHG1p1CAY66sDFPWeczxZ0zdiOa46GHCxiMvm/KU7O0UXuqu1GkJcg2uSxNyTxlhruUBEzHGvEzSRJLe9bU+PFNarxsdD948dObrVdhibi1vp9nNV6vML6W/Xvr9HN16ugPeAHj/Dnq9XA+NxcD7uer1dsu7Qd/D+i/PV6uA8b6X7j+jmq9XL3u/6/RzVerqMDzl2i4v8AR9XK16rPvwwIfN6oZtlC324InvezdVoPz4Es2+wedCPL/uPlVwkkAudCQe36+zgDoWUwYipEne3bv+vfmxXqTtUJrMQT49h4ccqtVKdbMY60Zz9Rmbcj4BnDEMEwfCngWOKGR1jUmmjbYojKtdrliSeDOybSpAkY0GrpagrA0G8nRjMlV72O5zxStY9y9RUH+M3DrQkcBRVqJ4mm1/T7ll23VtfU1B8d4DfmzNxyIqlcB0E6ewnc8TyH4rEP+ZObrUVlXpBkCm+xSMfpcD/lVRz1eipQyPlSmG2Kk0+Mj/sI5qK3UZ8r5bj+zQxn6dx/iebrVQnwXBY/8nRwD/oUp/iObr1Q5aWkUWSGNfojUfs56vU0NBBAS0CKhP8AhUD+HNVs03Tu57sfv5utUyTknvzVepmn56tUzTc9XqZp/Hnq9TNOOerVM0/PV6mefx56vUzz89WqaJuar1M83N16mmbmq9TXNz1apqm56tU2S89XqbZeerVN0nNV6m+Tnq9UGXx56vVCfvzVaqIeer1YD356vUJfSL/nZmCD/pZX/lU81VhtraZ9NKX6TYAB/wAUy2A7ayvwNu7aPW6PJlQFnQGw/X8+ErlGyKHjBATSL7bnhcrbS0UradbgC3s5SvU/wRk6Hw5utU5LHZbHl6pXRj8bd+WqtYWj+HL1SokkfL1SoTxctFVqJJFzVbqI8du/K1ao0ieHPV6m+ZOerdNMyc1Vqapl56vU0VC89W6TeJR3jt3156t0wTQ+54duer1NZjIcfSOWrVVr9T6R16i4mD+7NJ9fvnw4qWaWWow9aTEUj00RKkrf3TY2uPZ9HExo5Fc4ZAWJ+PGFUYt0sMLbcyk+PbhU5Qqt6DH1GArgGBl/GpqB38fLHL2f3HypjN/sT50FGBjz8g1jt2SCuBb6Yzrxx3BwelELWLR9aZ8kzE9O6F4l1NOin6owfz4Sv4OHzoQWwloeVDZlRmaqr0bxw9W19gue/s4Frw4D/GoWWicT/i1IzdII8QqQe3y1Ob/8Bc2560OA8zW7oYnyFAXjEc1JmGqpqhCrSPER42BiQj67HknpMgVFHE0g8zQvR5lp1RtPLsfv9vDRsymidwQuo9NMIqCZF7Ssx3f8FpblFbadQcKfUi/0yGoItHGFLn2AX1+rjYpw0HGbTSz5Xq2Z9xkp55CbWsNjEX+PDJoQaKXjKaCWYE5iw0jQtR0pJt/qKeGVE520JeXU20fu3PvObf8ABnjKqUo2UySi2c6v2+RET+vx5rhXv4qUtIGJYki+76Lcbp4VGwtgubJNn+BTr+fNnZWhtrNiahZkkGg/TnXX906A82KqqsGYpLZEaC9/99NKPbpdjpbsObT93rTavt9KWGUKZZciULQhVvRRyHcdTtIsR7fHjC/upc39o8qc5Soh86mLM0m0ncdB73Yez4cZpSKw4n/pMULQKV1Nwf8AiN+3x5tFaXjTQtK7G6i9iST9PhxRNJYqJOFD2W4I7H4j89Oer1SPMimhEidz3t7R356rVHcrezDw+v8Ao5uqGoo2sbePhy1VrhNYw7VOrD9fy56qmuIhMdPcHRQPpty9VrnInmIJFsBcE/0c2K0aTeaInjyxWu2h8skDihG2kTv20cPJjyTejmBZQLfyHOFviRVUp5Q/d7KTDZRdullai1mIQOvuxQmUvbsPKSwv7eFt3wo/y87aU2LolRX0pIBYxknS19CQPq4XpMUdLExQAzyPJWYykiDcmHyXsfZKNR9PDUcPOiNW0+VM+VFD0NIGNheoINvHav6njizTTfCp1VEBmGmjP/FEulte4JHEx+00rH3ClY8bCMKALhhb4i/b6uF1GtJnMC+XjUSsQP0bC/18Vt7KRO/dSfxGYhZEUakgXv7O/wDDilNJVUy4a5+bYE6E+zxv/Dl17KbRtpQrEpk942IYfUTbiMmlwFY8YUCodRrqpuPo/ZzydlacGNM9Ev6chPtH48dNMAV5TtxV9/8AhH09+W4VT+KnTGyvy8RHcgi3t0/LlEU65spuwpFNewYDdtjbce4FiCLdu/HlbKToHioT5KWMUNPUIfekRkN+1hLGdLfTxM2cSKVOjAGll1PkhkywIoVsq4nYX72MYFrcUN7aSubPWgBxOn2Ubbewc2PF4ouVsoTuhSRvmmjikvb5WsF/oYG3GHtlKLfb7aN3lSJY814mqi10pz/yYdR7Lc81spDebaGPAF/37xPbxI/b9fH1bKJxtpaYpb+a4cb7bO/1+5e/38YFOGnz7cDRm1gRqdPu+jmqtVYnqmider1ST40tJqfZsI4oTspa3soujqxTXXRbfX/Tx2nxWanhYNuawN/HW2mh5UmnAKbcpYZiNVPj9TTRFopYnjBuNWEimw18PbxUogAUVAEk0IXTimx/L9PXV9XSzbNiRkKRvZGfbJ5dyQDtJsTxO6QqIp5oFNNuB4Lj1Ng+LU6JNHFK9KUO73iiyG6jX7VuXUoGKqkETTjXUeaMZyXPT01LPFUCamC6m595y7aHQAeA5VJCVVsgqTTTh9JmPC8ArYaeOvm21EO0ur3b9G24oO+348cJBPCmwCBxpaZaqszDJlYtUKn9LOYrMjhlDxg7gDrpbuOJ1gTTySYrPg2I5npcqwNtqnlFRPFJv8xGZSlgQxBNjprbTjawJraSYq3vpFLhOR8y5GwyOkcoKjDUZCSXWWpsXkJ7mRR4n2cAzhKyTQwSAhIFG29b+I4p0Z9M2MZSyur01RnzHceEpF3Iv5TShR+6dqWNviOOWqdaxPCkLyoSYoRMkZkTrV+HbJmSreebEqLA/wCU1m8EtLJQESJKhtuB+XJ2G3deOKT3bnrTAVqT6VrnYlmFf5elUVM2s+xJnAdkWRggKBPec+J04MEiiImkBmHO+PSUeF01JT7aiSBXP+jxye7uZShuuhUga8VJSMaTKVWfHc8YvhFVS/N08DtNQwPcwxgI3vbm2ka9u3a/PBANeKopd5g6g1DTQQvS0DPJRUsnmzU6ljvjHh242EVYqpcZjzTiVNjsj01LQTRiGAqZaRGIJgUkLroL9hxkJpwmmPMuYp8OznMhwfDZojNEN70gMguEN73+OnLASK0TBodcCzXLWZ4kgrqOikkiqkSNjFuayyBVDncLEL2PC9SYFKwqTQ8YBLiGJ9TIa7CYKaCRamWBngjcShWZkYrqRdh3tr7OFbg8FLWlwqaue9Ovpo/EGxCaprOjdFmfDUrA3+mQ+fQqyuCoBklKKVKnTQ24SJs1vEKQk9R2e/ro9VfttiFEHq20ocX/AAhfXFicozJmfLDYpVMT5jS4rTz1DXa5Y+ZIzlidb34Yoy95vYn3iaQuZg0vj7qIj6s/R11v9NOGS431dybU4UMWedaSedP0c22I7kWWMlSw8VJvY3A4qShTZAWCPOkBdS6CUmaI50mwPAYqitw5sGhpZMRw6pimk86bSNyl1bubH4C/s4odUffTDYpPY5l7JGC4fjcUeGP5BpDGxhqZ0d0WZQwVZl018bc2lRVFXKQKS2UIem2IZNzJRTYZiEVNT01E8ka1qK0wSc7Vvs93U3PtHFCioEU0mCDTTWJ00xLphjApsNxNESpwxpo0rIZGICy+Q0RCdtt76a8sNQUNlawig7iqOk2I5DqYqh69aM4nG7mSaEN5nyzBGiYrbQDX49uPHUD6VUQRUrLGC5UxDIlBU5PixesSDFpdJJaZZN7pGQGLWBW63+Gt+NrJBxjZTqBhhUnqTkfp3j2U8JqMXfEkqYq3FlZIWpn2yNIjuHZbqRuNlA7a8824UHCtuNhe2k31JyB02wfKOXoK+rxOSLD6eWGPy4IGfa9Q2/f7wsQ2gt4cdbcKidmNMuNhI8qYeoFFkSPLGX62vxPGYKBaGmhp1ggh7q0n213/AGwO/LomTsqi4gbaTXU6DphjtdhwxHGK2kifCKECZ6WNm2CNirFA/wBs9jbjrepOzpplcHbUTrNgHSSTOL1mNY9iUEslHhxAiw1JEIWliCm5kDX7XFvo5ZoqjAVRYTOJrL1ITJGXOtOJ1UuMStNU1dJGyR0RMY3CEoQ+/sbC+mmvs5RIKk7KeJCVUJk1f0or+taYRX4nMMWTHV2TfLy+V5gqAdlr22sfd3Ht3txLCgmeEUp1AqjjNJrJtHk7D+ui1M2NCSu/m0yCL5WQLuMji3mE2Cj2215tUlOzhW0wFbalZFwHC6PqDRrFjkd6k4ksVqeVdTDLuLfBb/XblFGRs6KcAx21z6V5RwX+ZV1XQ43FVRtg2IRytDTzXUmG7ElgBv0va/bTlXFmNnGrISNs8KVfSpMs5ZTFKuPEmnL4XVXvA0YCkpuO65vppbid2V8ONPtEI41xpccww5MxylpMUSNBSUsb7vMXbGlSGV721IJsSNeNhBkYU4ViNtKSkp6So6OYnRSYrTzwvNQM8glPuHc+3dvAJ3agcoRCtlXBlO2oWVnfBOnUslHVUpT+Zx2LSDaf0De7c9mI15pQ1K9K8k6RTdnWWvr8tUWKUHlyeXiEzk+YoRmEKCwbTX2j2c8kQYqijIpOYvHmKty1hktIsJMb1R9+RAPeYXsWNib+HLpgGm1SRTbiceIUmXcJhqxE7pTzbQlQmhMzEWO4Aj4DjgEk1WYFBz1GwLFccjoBEqlhh9NGtpFOoL/vE9/o4YMkJ9tIXgVeykL1KwrMdPmi7wlh8rRgkOuhWBQT3+Hfx4ubIIpG4CDXsawPOUuYWqKOkqHiLxSCzdxtU3tft9XLAiK8QqamYrg2ZKnOfmJBMd9UHYksBYuCLWPblQRFbIJNM1FlPONLm+OWopajyRUuCxY2ALHUam1+WKhFV0ma6ypS5tTHolqaepMB+YQlg1reW+1b31JP58qqIraQZq5/8OvGM812Q8q5dxXGHpnpceqoKCGaFWNnWJBT7mUl43DsXBPuix5j1vO0EvkpG1IJ/GjBAMClBT4njK5Pjzp1nlmpI4sfqHwItAypFRxVKszNGPekSPYbX7k3tbj9qhtKtLWJgavOj5oBIk0EnqGORa71UYpnCnposWy7VmpmEETsVDvHIaaUXt7yOokI8BoOSEwSWiBhjSRQhYJxwrYR9MGcMu9RMkjIeaoY6TM1LSuvzYk3NTRVNOgknonA3I8sTLbxvr4cALqNBkbKGUyJrW76pdKIOhvqhPTqhiepmwfHYqVIamQec4Zy0RkdLi8gYFjrqe3JHZd71qT0UEHUaF4dNBrXYjUmlrsHqk2ywYTViQWsfKLyebDGPEEA6/Di8JGB66KlA4+VW/fh19EsS69VS49R4v8AJ0+KYVW4mII5dlN8vglLK1RW1apoERwsKWt7xvfgQUjvHy2B9skn30oUqEyer8KqEzpjuZ8q4jFmuhcCow6ugxGkqVYSJ5kj2LOw0doySOChCAtMHiIpgSgz0VsT1nTboX1a9KuZ6fEYqqVpflccrQ84DR4o1MHWopBKw8tT9llC+8SVPhyMbdwsOjT0x6ULS2laCKrR9FnT7DuoPp8z/gmOV64W2H4+kkazXWV6iNGYOw08tfJOzTuRpwV5i4G3QrbIonsyECVbJqtL1DxS0HU+opKhlZ412kqdwuCNbnvfv9fB1Y/ZSfMPv9KvJ/Cyq4630uvSTe9H/PcTiZe/uyRxgg/SDxQ4MaCjhxoxuW+leG5y9P1PgsmKYnRS4Xh2J0lLLR10kIQQNMYi8aELJtsF1/d04mIxrWqDVQ/rXy7hWU+lfRTBcFUpSUuC4kkKsxc2eeOd/eOu0yOxHsB48jGaXINHY/DSqWqejKRo3/I/i6fWKmjfiJ0Y15ZrX167VDv1QzBEey4piAt/30ycELQgUwszQStG3llx24opqm5D73N1SuSSBXueerdc6l9w54V402t25aq0YH05YlJSZ4kRHCFqOpIJ+ABt9Y04TXo8HrQmys/tPQ0f/B5EqJFnYa9x9Y+PAoqpCTtoknW2ASZ/xGFANrU4AvYDW/c+A+PBZZ/YKAWY/wB0NWW456tcj9LsmYNHiOHZhw6tr4IpBK2HfLNIsdPBE5p5pbGSJzGNfoPaw4rDc0HSqq9vVX6kcK6/Y1gNXgVJVUVLg1LNAI6kxXDyuGbyzHr5dlB94/aJ7cXNo00yTNFgStBUs/u28T7PYePRVKyM4ZN3e/iPD4crXqgSLu7d/YP6eeqtNcsFz7osLg39v183VaOh0ryP1wx3I+E4hkLp3l2spalahYMUxCnillnanBZ3cTy7Qx+ynugORZbkcYJA404AaVeRqH1QdQMkrnfLOaMvYBhpSrkljoqGnSppjSpvdJqemp3lVu1rXtcE2B5QkA1eDRIMY63dbMZ3LiubMWlUnsK2SNf+QYyBxUEimpNGF6PenjDOtGX8qYnmfMGLPiGZ8bnovKiDVEcdHRlTWszsxcVCxsJEuu0qbd+Jlr0T1U8lOqhc6Iek7pPmDAMQxrONBW4hWYVimMP5CzGFZ6PDar5M0LBFLCadmD7xqLWA14wpwinggUbLph+HTQ5iy+uYMJwHCJaF6muSCqxGtqGeSKOeRF8yGMWDIBtGvhc68ZL1OBFV7emeh/l2P5qw4gf6NKkRIJt7ksie7424VZl/DQ0yT+L0owOfIR5DU6AAEDXtt9gA8AeB5uhk8MKefTOcw9PuqMv9fjieDZazQtFhaJG7wfMy1LSRgre25Y0uxIF9RwO5qUPo8EFSJPTEUEVHSuOnChT9YGZqLp10SoeiWH5dp5phRoElSFjWYa0cjB5GmsXIkXvc924SZQO/dLhVx9DSJ2E4VV5j2WssHKNDiWY62ppMxVWG0s9DEacGnqafzHjXzZLhkdVB94gggck1tw6iEgFIOPSDSCJozeQs29McL6M4XheIHEcSqMMqoMQqKKmqDTLV0FHWo7CicgnzfPbVjpYWHfgYuWnFOkiACCJOMEjj6UqCgBFMPq36z5Mzd1fxHLeUcufISRYutRV4lVzmevmb3WaDzAdkcSOTdU7kcMsptFsNArVOGAGwddNOrk0qpojFXOsVwzzPqbiyk9tNQDccEtbqZTwGmZYpnCsdw3EeHjz1bqKTTxsodNJBYrpbt3H0nm69TlSQwRYhGlxIJLvYDwt29oAH1nlKsKxmjEVWg0kZLre1iR3sB7RpzdaoX+leEZVmjxEZ5xSowqlp6ZHL08PmTMTKAAD2Gp1v7LcJbwqw0gEzxq0UEEFJHNvqYyWRDJtLA7n2toSDruI1+HDgVUCpdDFtp6gU11JdLEd7H7Rt9H58tWqnU0FGlM+zUR7QptqPGxtz1WpqoonjZnBJB3G/ewA735aqVyqIEM1nXaHXcQPZ2v8At5uvVxemR3kYqFKmNfiL9/v5aq1Gelp5g77SVBIGnYDSx+PLTVSKjRmBpJY3VQQLbO2ngb+0ctVRTTU0iJTyhVZgfej3DTv7w+g81NbisdHh0NKC1LGAZiC+oF9otdh8RzxNeAqUKWnbaZEO5lUEgaAeH0EcrNbisM2GhoGWYA3v2B+kX8ObmvRTdPQ7ozsT3QBttoV8CSfj2HLg1Qimv+W05BQxEKyDarG/jqeOTTcUxyUtKqyT1AA3uq3A0X3Bb8+Xmm4rwpWKhFW2iqddPpv7T7ObmvRTiaGMRqZ2AMY3aDUnbp9OvNTW4rFDQFoFWsUgMdxKqLnxvf4fqObmtRWKspUICgHeTtAA0tfTX9vLg1UimqWgkD+XExJXUE226+Gvs48DTJFNk9EDPKADsYIe1j21Px7cdBpoimdsPiWYFVLD4i/0aew8cmmop7qKT/fcxjSwVNNNfv8AhzU1aKxUFCYaZ1lQkNZgfoH2Qf480TWwKdI6K8N111Nz3t7RxomnQKaa/CwrtUREhnUWBP7t/D9vs5SatFOGF0MjCOE3bzL20vZbW+8ntxsmnAK9iuEtFEtONGc9ydRa3h+zmgqvFNNhoJY3jjLhlWXU2tYDW352PHJpuK5Yth1KI2Vv9zAAAHcHswt482DXiKbqXCpNpqUjKgbSCLd/HcPZbjs1SKwVVGxa7C21O41F/bf9nLA1Uimarp6gOjTxhm2rZmPu9rL93sHLzTcVyo6AtQ3gUb9rkFhZhrY/QdOemrAUw43STyKQoFvLAK30B8CfjzYNaIpGLTFsRIte7C4HibW78cqkVClp/MUSBTZT4ePsvys1aKYVg8yVi27adLez46d+XpqKk1NPGiLGBYjT23v435UGrEULdGn6BCAACiknw7flxilYpuqIgZ9m0qL6j427Hnq3UijQR0ypoCxGo+nsfhypqwp6ZN8EiEaH2kfV/dytOVyFMJaK9rkgi9/1seWBxqhGFQ7LDhYiUAAuxOmumlh7BxWmkpFLCaaE01NY2UIATa3jf8u3HKbIqPMCrKR3J0+H0fVzVernBEW/S37WHfttP7ebrVMlYiiV7G129uht+unLU2anxzLFLtjU7SpB1F7W8Sfj25uq1KpYYnTeTubdbt7B4D4Hlq3TtSRu1SSAdpPbxt43Hs5StVmxITxwsz93vb6v4W5WtisNNPO1RGsN92w2PiG8fpP58rVqdMSqDV0PzEY3C5Hw08fpvytboQcr00tVikbRKpcwxkBvEmxOvb4+zggsBJogvThRnIaf5CGE/ZOo9oUgXtoNPhwbigeaeoVikqhuTapYbjvvpa/wsPuHHRTRpWYTUmWNVJG8htDbwv2+FuPppMqnmylgzSdgLX8T249TNOkQhWFXdtpHh3NvA35SrU4U9YhRrsStrCwt9HLgxTZE1PhrgylUUktddfYRxwGm4rHS1NTTII1iO6O5tpr9F+bmqxWNKipFWrkKCdSLXB00vyk1aKVGH1RnhdaYkEBtbXAAHs5UGrxTxVTTnC4/NXcVN0Hbff8Ao44TVaazU108kS1Aa1gApU2vftp3PKzVopxmoqunRy5DliT3Gl+4IHHRTZrCpUVKVBlVEtY+97DoLa244DVSKfqyrpEf/Lq6+WRZvd1tc20+7iiaZApFrjYKtSSuCDYX2k6fAdtBxNrpWEUz4hiMc0TCCQsAdNP3f178YUZp8CKgSM2jxkFtoPftbjNO1xlmaou4HsHfv+p4yacFcQ5jOngBfx4wafFYXCuPH2a/x4nNPCuMgjFrX40aeFM+LNJJGY0bYW2kHsfqv48TKp5NJcQzef5p+y+oIa27w0+PE1P0ncXw4zKaiMhdpsAx1YfH6eMKp0UnWM1PEIJJNtjcm3w04nNPipEzRU8Ah8zUbT37EjVifj7PDlKtTPUyxRsJ6SzlzoGbcD7Py8eUq9RqOmMNWvnMJVkc6XIYDxBPcj2W+jlatSpn+TpqhKSEBt1yLm4BI7+wgfHm69TThcckUVQZBcLBPI/ugqQR7wB8L/Ditj7x50lf+w+VB7hlNhT1bpBtkKKXFrix0sPp1vbkk1HU0AfqFw2YDD8XMZt+kiey27m6k+wezgVzNGxXpQny1e1PrRaERRcsp76D2cCVCmpMAjIuba31PPVuu5ZYwg2i5vfQ6W/o5qvVOwS3zzyw37Kfrt8OUNWFKt2qkIYC6jW1vG/bjNPio1HHNIXTbrcqBe5v305U04Kc46N3O0KoKi9/7+N04KVWWqQU2IxSAKCWtb2W1vcdtONmr0MFPTIZS4KSb2O3uBcDUfUe3Gq3XJ4fOlErbisQAJOuvs/jzVeoQ8Gk/wBFjanBCgW7nTw1/o4mVT6adpmhCsjqqeWSAQtz276+A43TlSxWIY1cIoYgAMBoT28ear1Q554W9x22uxHj39mo7ffzdapP4jhFJiuKyLiTKj09HHMFEDvJOlyNoMYPuR2NySNTw7Y+2ih77qO3iEWcMc6T4djOB5rxvE8NnweGvSnqJvl4gInMMsUWo8xYQABa5Pa3C8JhRml0yJohGYcEpIiKmsSWoaa3u3KkEnUkm9+OGqUwVtNTwxLEBeNNFFxpb93ic08KkZM6VZ16yZ4ock9NMHkxXE57uY477Y0HeSd29yKJRqWYgAfHiN15LIlRozt2FXB0pFXw9AfTVjHRvpZiHSroqFxPH8yKq5lzGlo4DGpuMLw13temVv8AKy/vntpyKcyedzAFDWw8ayP3fYtMhUH7syoYpRtM9J+QoRqD0X9RsFUVnUZ/5ZhiKWmkgtNtRdT9g2UAa3Ph24EWt31tiV1Kt72isu+G3TqUdk9NBpm/1Kw5Vy/J016SQrS4ZG53zhmJlI0L66sX7gnsPDmn8wFoO6Yw6TRll266s1WLu/Mk4hI2Ckn6X56fPXqSwKTNUjYg8JqKtYpSWEksEReFCvgu7UeHCjLUm4uBrxoUb3uDLMtWGQE8BGGHGtcT1r54znmz1A5sxvPkzS4lVYnWPLvJJU72UJr4ItlA8OZZ2qQE1zTuVmaRPQyqSfEsOpWUljVISR8Fa3KP7aZbNH1SlWYmJQBcbVHYbvifG3C+lFSCa2mColmJuANRbQD7ubr1RGp2OjMoDX7D+PiNebrVZKVPKkARyNp0Ue3+Gns56vVLpzIrODog1UWNySbG3PVqn/8A0gOIveJewv4AHspHsHhz1erupw5IGalhkLNKQE3e7Zh37+Hs5aq0pcsPHSrLThw8vlgkD87Dtf6+LmdtJHakPRyz2qYrLuY2v4+346cMaRVJp4ZBIIahm2ruPuodb99Ty1arqSjbyWWFhtv4EjdrYff4jmq9TIY3pmVY72a+0HsfZ9X0c9Xq4r82iPuYKNCLdhraw+jm69X/0rI1NwT25HNDustrfED9e3N1WuSiwN+/LVqsqg9gebrVZltpzdarKh9mvL1WsykAbuWrVZATfXx5uq1mHtPLVqsgItfuObqtZlt29vN1qsqkjlq1WZTpfvzdarKpv25aq1lBN+/bm61WZTfQctVazAjm61WZe/N1qsovzdVrIt/Dlq1WcG3N1qsoPLVqsqnw56tVzB5utVlDA83WqyqebrRrIDbtzdarKG9vN1qsg5utVlHw5aq1IQjjoqpqZGfZ+XHKbNSUUXAuCe/w+jm6pUuLwJFuWqlTUsPo+HLVWpUag33Lfm6rUxAxNjp9PN1Wp6DWw8fDl61U6K1tv5ctVKnQrt0A09nN1qp6ew9/ZzdaqUCRoeWrVSoz4eHPV6s6gk6Hm61UtCLW05utVmQqOerVczYnnq9XE6G4vz1erjvUDcfz56vVy3m4tzVerxNzodObr1YWK20a3PVuozg+3nq9UZ7ga/lz1bqJJstcn+jmq3UJ7Eaaf0c1XqhOxGnbnq3UCUnv7ex5qt02TEG9zrytbpql00Nr/Hmq3TdKPHsBytbqA/8Aqi/KGr09ZfjJxGIE6FvE/wAeMmrV8/P1NyhurOY1PY4pX3+IFVJcXPFrdPqoqFeCXLE3LaWHs4rpimSRQFNxbxNuwt+3m69QdYvUGqrkmJ7khbDUADQW/Uc3XqUuZ0D5YwRWvrTzG407yajX2c2K1SSzYG3UO+4HysX7eXFUVSTX7AYdtRb8uXqgoTsZ3LQ4QvfZTC303PE5pSKYcPlKYolwAATf+nXXiY0YihG6nw0yZqnWk0UR0/7xNyYgSfhfjdOUGahi97/YAv7OerdLrKUQfMNEpYgGaPse2oFxblTVwKi5mTZjFSxAWzuoH1nvywqqqSrhwABbQ/rpx2mKETIAM1VXgXLfJy2sPo9nt/LjaqcTQdTRbpPrOnt145TdQahEi0Avfmq9Qj5Up2fJmMyWNleIXvcXINh9fE6ttKkbKTNbtVyq30FxblRVzSWYKZA3Ynx7cepihAx0xf1JwjbbdaXcB3+2bX9l/Zyg21bhQciNSbDUft9nHKbp1oI72Vhdlt/Hmia2KX/VyGVc0+dL9iWCFlAFrAKB2+J40g4U4vbT3OhTp3hWo/3oqLfRtHfjlJzTjmFdvTPBlXT/AH4y7vHw735415O2nBaNKjBfLIMhRw49guRY/dfhITCqE4EppuhaelqZFoSJVY7mJuRYaKT4HTllY7aqkxspYYZDDiKQLUxkvMT758Lkn8uF6jFGCRqpVVtFDRxxCYht7y7ra+waDiUKmn1JijG+ibB/5z13gkW7XMu23fUWH5cIs1Vpaozy9MuT1Grn8cybVUIi8yEC1wGTW+l7HkZJXQx1TsrB/UurBDgi7N+jtcAsoUlfp15vWDWwqixZzy5VSdP4VKDcwpbWsAW+Za9/YdOHbS4X7fhSVSZTHl8akZjoUmwLFSwOzyanw8NpHE6FQR6UYrEpPrUFMPoIsCoaNtykU8Svcag7Bp/TxOs+InrpW2IT6UFGA4ccPwChw9mbYCdrBbXuL631uOPvq1Emq240gCs+V4gmAiF9QZHc3H7xkIv7b8QXJ8XpS1gQn1NR5qJRUSSxto8jN21J3W1HGyvCnkiolRTzwUUkkbe87TbT423W46FbKbjbUTBoZFyZSblFjJIvb2G9j8eLHTjSJoY1NzdQzR9PsCnG4FpcSUrtsCN6nT43PH2FY0ndGJoMc5UcsHTPLgS2xpa4oR2HvC9jw7ZVKjRI8mAKSD/NrlChaQbtslWpsde4Op+vhug4n0omcGykp/MzHlemIUnezg6WN79/pHFEY0lnCnV8aG6jLncWpnY69rXFuMlO2nQrZRxcz7580VRqWXccMw9jbSymBSNOBdAgDzNCFWJPlQHVGGReSYoxcA3Hx14cg0SFNL/pJl6nTPuGTiMCSOYsCB/qnjS1mDTOgTR5/l3Q+8CPp4gmn4rl5bePPV6jNdIOm5xGeKRqVZ6mW2sqEiMEXIAOlx7eErjxUYFWPhEmrk+jvQLq3inTqfFMsYhDR0tGBLsa4aVgtykKhTchRex+Ht5Jlhl7ympkD0qOru5bUvZNAP129MudTPU1PU+iFRLiIFVvdE1aQfaSWMfo2+AOh7jgUzCwuLZWs4z0UdWd42rwjCqi+oeQ6/IOYXwip3NC93gkYWLKDYq3+sh0Pt0PjwsZdDonjxoVUhNh4rr1c1iJ56vU4QU7E9uamtRT7S0jG2nNTXqVVDQsbac1NVilvh2HOSLDnpqpFCFhmGPppzc1SKEPDcOkAGnNzVIpa0VDIANObmqRSopKd1tpzdVildQRlbX5uvUu8OVdOWmqmlvRBLDXl6pSkgWw0PN1Wpm0t48tWqiyrIosD+fLCtUxVdGktyyi58bcuDWqSOJ5aw6vUpW00cy+x0Vv4gnjwWRTRSDQZ4v0cyTXkstK1K58YJGT8tR+XFIfUKTFhJoLcZ9PtVZmwPFGt4LNGGH3oQfy4rTcjiKTG2PA0EuM9IupWFXKQRVaDt5UtmP/AAD7T+fFiXkqpMWVCghxyizHhAK4tQVFOR4vE1v+QhcfnxQIOymYIpDHGV8worX+g8vpqs1PjxM7ftfnzUVuakDExe9/hz0V6akLXjxPNxWqmR1o9v1c3FaqclQp0Phy1VqRHLdr9+XqtOcchZtNL8uKpU+Frnv9/L1WnCEEG5+m/wDDlxVKcY7Ad/HXl6rT5QAM4JHhe3w9n08bVTiacNgN7D424zT9SoVNwLHUfTy4qpqaabzTrr8ePimTTpDTCMi2vx8D7OPimjUjyv0nsvy9VqdDEW7jlqrU9YBew8L8tValxxWOov7OXqtTViJHiRy1VqXHHrca/nzdVqbHHbXw/ZywqtOMa+0cvVKc4QL35eqGnqFPE6W5eqU8Qxk6HTlhTdPtMlgCf7eOVQ0o6WMePLiqUoaaMEX5aqUoaaMG1ubqhp/por2tzdN0/wBPFa3PV6nqBOWr1OcSc3W6c4hpz1VpxjBtblq1UlF9vN16pKr+XPVqpAXTm61XWzw5ut1wKc1XqjOvPV6ocic9XqgyJblatTXMns5qvUzVMY1PPVumGoi3X5qvUnauI681W6S9bF7fq5qrikhWxWJPK1ekjXRjW4t4coavSVq0IB2242acFJGsiO7ba/fjRp0UnqiH2+zjRp0UmqmP3j/DjRpwUxzRDw8eNGnRTJUxa2t3OunE5p0U0TR+6QBcdrnx41TlMk8e1e/KVemOaMgj26/f7eUNXpslgdwVH0X5Sr1AeAA7Pb7P4A81W6TlVFtYknt+vblavXCKM3sRp/DmqtQL+r+HzPSjn0+yhgOg0/3ojvfi+0/ugpI/9hrW7mBva/j48lIUBzUEgHty1VrBItiSRYad/wBdL9ubr1YdpDXHxv8Ar7eer1YWQ6gDt7eardYmUfaBufiP481XqxlLqRqfh+vfmq9XD3WO1dLd/wBl+Vq1C1nXJeOYP0vyPnSrojDh+MQYlFTVJqI386SCqYyoIlJeJYww1YDdfTtwjt3krdcQDiCJHnSpY8INBLt0v/DQfr8OHNJ65LHNJIqRhmZyAqgXJJNgAB3JOgHjzWyt7K5TQzU80lPMpjkiZkZWFirKSrKR7VOhHgRzQxrwM41jOug7c9Vq7P8AhPjzVbrjtOuun3fqOar1YwO/f2nnq3WNlUFi47/lz1arj5LSa2+/nq9UhadbX7A83Wqyqqqv6/s5utVyWPw7gW56vV15e0/T+tubrVchEBqPD9deerVZkhF7drW5utVlENjbT+7t9Z56vVLjjL9vo5utVNhhBFxp3P6/XzdaqZHT3Y3H9P083FamnCClJIY8tFVmnqChJOxvE8tFNzSioqASlbLe3f8AXx46BTRNKaiw0khALFvquPh+t+PBNNFVK+hoiEBtoNRpr7dR7eKQmkpNLrDcHKsu8HXvbwtxSEUkUul9hWErs3gWvqbfr48WJRSFS6WtJSCNbKLDisJpGVU7Rx3AAH1fsty0VWak+UjIVIuDcH6D7eMqRq21YLiscVHDTranRUX2Afx4w2wlr7QB5U4p0r2ma4mPwHhxaBSbVUdktfl4qs1ClhDnUX+nm4mvTSbrcNjC3W58R9Nu9+NlNOhVITE8HDhpGQe3+34/TxMUUtSug4xLCFYXVQbduIlIpcldB/XUIU7QO+uv7fhxCpNL0qpHVlKENj4acSEUrBpikp1A18f1+7jRFPA1EkiNhfQnw40adFNUqC5/L228e/b+njRpyojRjXS40Hb+PNVeoz3JuP4D7uVrdQ3UKbL2H18rVqxMoJAv8Pp9v3c1VqwNHqT/AH/fzVerGfFu/tt/Hmq3XAga31t8Oer1eG0jTtr+p5qt14W7d+er1cLabgL+w/w+rnq9WNRawHhb9fq5qt17aAt9f19nPV6uBDa27a9u/PV6urC+0WA/Xtz1er1rC/YH4+3nq9XRFiSw72vpbm69WIqwXw7c1Wq6AYn9Rz1erkoFjt+Nv7eer1c7MQDYe23PV6sdlKnUX/Xw9nPV6vAAnafp56vV5lBG9vEW7frb481XqxoDrcXGnf2c1W66sSdLX5qvV1Gt5NB7dear1WofhaG/UDOu7v8AyWmt9HzgvbgPzf7R50JMu+41cI6NewGn7PZ9fAJQspN4lERKe30csK1SYqIja4He/bw8fv45VaqJzTW1A9ZvUDCw36FjHMR/rrBDGD9x4O7EfswaCl0fGaWs3Dii2mybmq3TVNz1apqm56vU0Tc3XqZ5uer1NE/PV6mefueerVM8/jzVepmn8eer1M8/jz1apmn56vUzT83XqZp+arVM0/jz1epmn8eer1M8/jz1epnn8eerVM83PV6mmbmq9TTMO/189Wqapu/PV6mqXnq1TZNz1eptl5qtU3Sc3Xqb5BzVeqDJ489XqhP35qtVEbvz1erEy689W6E7o6gfqhgg/wClj/mU80a2nbW1F6ao1/zUZfst/wBC5PhoZW+vgbd20et0dzLKruRjoCdfj/fwnXRqih5wKO9GF9h/U8LVUtFLGmQ2seUr1PS7kItzdapxiUlde5/jywqtZBEeXps1jkjseOCqGobqOOVSojpy1VqI6crW6hSJytXqG6c1W6gSpz1bpqnTmq3TPMvNVumeoXTnq3TBWpdTzVbpjqUsnN16mvZdubrVV59WKAx9QMSkAteaT+Pt48TNL7fAetBJVypG4i8b/qON0ais1FC0hFjcfHjKqMG6EXC4fL2lvHx4UOUK2MKB31PSrHlzBCDa1ZIPvj47ZfcfKmM2/uafOggytI75BxFPDZWAA+N4z4eHHXx+0HpRAz/cz60y5CnvkPDowbB4EBv4Dyxwjuf7ofOhLZ/3IeVDllaUNU1wC6/IbdTroCSD8eBS62D/ABqFtrtP+LWDN9SW8+X975aA/R+jtqeWtRgPM/Gq3R2+XyoOM+tLNn6oaMEJto7NpbWmiPbklI+0VE/GkTnuhWLHoZyLbYb3/wBbxPDVgymit8eKktQEikkWP3rIbXFx3vyy9taRspURVAGA1jqA9iQob4duMgYinicDQeZxjeXBK1pD5YSjlsttT7ljp7L8NG8DRS9iPSgZMi/znC5L6GhpgfZoqjhjRNQn5eULTkHxZrC/+seNGlKdlNsyk5yqCp0MEfceN+3K8Ktxp8pCys3jrxunRULDgRnQqut4VPf4/lyx2VUbanZjeJIkCLsIMl2LE3+AHYc8KqumPFnEmWBTo4IbDYb/ABADHT4X5YbfWmzs9KFfI0SVeRsJgiTeDRQlyfAWtYft4nc20vaxSKdYKSTyhOUFowtiOzWNwPp04wTSwCmvF0M9T5yn3mZS62t3UagdreHNpqi6gyRKovvJH0ePj245TVMtRCfsmxPcnl5qlcY4SIywNhuN/D6OerwqLKpuCdNP283VaxKT3Pw05uqVhYXlI727c3WjUxYmIsGsL9uWqkV3HGw/RkfEe3lqrSezVEzYBVxsb/o2v8NCb8fQcaSO7KNl08dT6QYF8GwTOS/G/m0rW+PKq+72UmH2+lFn6V1bR4vikCBbSU8Ia4voYwCR9/EN2NlHVgdtLbEaxYp/LgJMsCHS3ZSQLj4WGnC0CjxRoCa94v5rjaRg6UE4HwtIp1+rhonYPOiZe0+VNeTz/olFJYnc1Qpv7fKGvLOcaba4U7Vd1zXSR7h/kZzb6hxNPhNK48Yp8ryylz2sdBf77fHiCjI0lMfH+n04F1urGx1Nr8Vt7KRu7RSaq591SxXxv+Xt4rFIzTZh7sK19uvs+8fdza9lNo20oxcur+BYX/LiI0YismMxqK2VB8CD7dOaQcK04MaaqZY/mAL6nufq46aYAruFfPxFm0uQNfby04VoYmpGKuxhjJ1ILc0irL2VCwxiMRZSf9zW4+/jqtlMI+6hPkVxgtEVO03n+7dH4cSt7TSt3YPWlZ1MTy8pOVGwx4pH9o+99jS/hbipvb6Ujc+31oDcWaR4GqGNtzHT6vZxeKLVUKPQBPMzdhyt+9DXre/0G/GXtlKGNo9aOFgNjnGv22/yNNYjTsp7ePKtbKR3e2hYwdSmKxeAbdf8vDj5onFKzE2V8QoGve0rAnX/AAfs40KsaeSUCSEHv9w+vmq3Va3qmjH+dh3GgaipDr8L8fFGDWyi9LAd1j208PD4cvNKQKkw0211ckG+tjyk04BTDlTBKmu/rBUxowTY6Kw7XMguBbxHFilRFE6Ukk0+YDlbMkOFY1CkEzrJTRBTcm7CVSAuvflVLEivJQQDWOjyxmyPAsTimpZ1Z44GjGvvMkl9oF+9jzZUmRWggwamZHw3HqbCsUpsXpar9LNRbQC6kHe24g3uQB3HNOEEiKs2CAZpzq5cxR4LXxYXT1kLQ1MKg3di2jAlWHGxE41czFQpanOv9QpljNd8z/MIWufM328pr28dvt5bw6uFUOrT60MPQzA85ZsajpsR+cFImKRmtYlwUpdgMjMTqqm1rjxI4XXK0o9mFLrZKl7enGrNcpVRzb1Uy1hUNFVfK/zaOaStp5G/QK7okPzKd9ojBIa4O76+BEjSk0JyqTRqfxTsWxBOgeSMRwFJjg1JW18/8zZNsxqJmYDyw3hIAWOuvFNiJV6UVXBgGsP4Zmf8v4j0ezlkDGsyedDjNNFJ5squJopwTTuojYbbvE3ule/jxy6GlWym2vEmqyvWz04zX0Az5Fl6gfZEyCdXCRupikY+Wznb9oqNbacPbVQdGNFr4KNlAFHjuKVOG4ZX1IgYSU48yUwRhw3mMLgC2lu3geKyACaYmaesYxeBaSlE8ULiWmpysrUsTbmLsGG0j3fdt/HlAKsaTGe8w4nhuNRSUNNRPekpz+kpI3GqWt7LaaAcfQJFJ1mDSvxjqZW4bikdLNh2HTR/L00vv0im5aFb2IP2fAezjYRNWKqH6hxXJmOYzO+KwUMFRtgdA1E0m8NGrWuhvcHtxAoEbKVAg1Hrp56LPbxUWGUPu1Ue5zAdzXYNvuTox5ramvcaNdkbHsayjnmnzdgdPTU9TR1K1Mcoi95Xjk3K53EqbHuCOFUhQilShFbV/Rv8YPqDj2eun/TjrRglBJDmvC6WZMWwjfK/zUwKxQyUrkJCdykShSdtwRoeCu3u++MERQfeY7rGrC/Uf60sK6N9MJc84bhNRUNFEJSkXlKV8z9HEJWl91V8wjcdTbQa8N1K0CaLwJrU19Z/rE63erLFsuYl1nqg1DRirSGgpQ0NHFt0DrGDteZ72aQ3NrDS1uBK6WXPShDbp0+tEnGEYRRw187YYIttNKXf5mQFkIHuL7CRqOEZUSdtHoQBQTLNlBsLxkVODutOaOY3WtcsVR43sd4NiT49+KxMjGkxigcwnHMmYllTMxwfCqiNVgo1n31q3a89l2MVstvG/fi4ggiaTggg0iYMKwrA8m1OJ1mG4hJG8+HsacTr78aGRFZXjXQAnUdzx+ZNNxAqVSydIE6a1tVUU1fPGMSpVeISQqULwyWIZ00taxH583CtXpXpEVLwrNPSLLPT4VuHUVesP8zdNnmU0pDCnU73Zxa1tPdFyeVUhSj6VZKwkVHz/nzp5/m8wPF4Y6tFlr61PLhjpx2EUgZiLAg3+m/fnktEkirKdAE0mM75yyXiGTsDr3pcTmgxAYmo8iCJnXZUi5JH+sdLfXyyGyk8K0p0KHnQZ9QqXK1XlvKfl1NetK2HvNAJIo95EdRJGwlAawcsTa3hxS3IJpMuCBSO6m5e6XeTg9Ri2NVdIzYLSDyY6ZCzIN4U23asfG3s482pWMDjTKwOPRXfWvDekdXm5Za3FcQhrJMNwplVaJWR0alTa27eLNYe8Pb255oqA9taWEzTh1JwDI+J9Zq6qq8XqTUwy0HuR0AaP/JxFGDbxfQAk/TxtKiE7KdUkFVPWccFybReo2sq5sYkWpGPxuVFCdglaZGARw3b42+rjaSSjZwp0gavWslJkTCKzquM3QY0BszE1L5Py0gLTGVnb3r22d9fbyhXCdMcKdCJMzxrH0soMuYj1ZosLw7GkqawyTQxeZTSqqlhMGDMdACD37C3x5pchMxVkQVRNK/pPPgVBVYjl6kxhZfMoMQjdDBJeyQNu2kWDWN2UePt4w4Dtjop1BAwpEZQpMou+LRU2MySoMMqhJG9LJGBGNm4ggm1tOPKnDCmUx00xYBDh+LYFj9HT4lHLTJTU7Se7INo85VDEEEm7WGnLkFJFVBBmhNpKKDC+nmMwmqglQ/ywFwxAT9I4DNuXsToNL8SnE0qGApvloo6npTU0VFXUjMuJUr7vO2op8lwV1X7VuUGCvStnFNZqkYrh/Tilw+oaB7YjLJcSqwIeJQCre027+zlTBV6VvYmpuPU/wDOMgYV5s0UEhqK7c+9bEAoBtN7H4242nBVeViKBXNGAYtJg+C+WUkVIahQ7yxi4E7H3ddRr+zho2oY0XLBwpvxvDsXqabDYVS5ShjjusiAXDPpqde/h346kgVQg0muomXMZrcShnigILUlKrEyL3EYW/e/FDagBTLiSTSorXxNayN5U2iNIkJ3X3W2jUg3tYaA8pFPUm6yizBFn/5uaCURfOq6lX8C47gE2FvDjmEU3jNd4bhuZ/6+xTmCdYhiEkhtcjaXPvWvrpzRI01sAzU7DMNzPT5hjeohqUVmmsSpCkFHCta9jxokRV4M1ax6XqrAK/pP0vpf6v1OH4rgOO4hWS1Edc8aV0ohCxqQ5vE25VeRvs2AGl+QdnKVJed8UhSQNmwc7KNGxIFCb6lKWuztlabqjjmK1lFTLDifnGlAKLVtJapVFF1C2K6Lrtv7eEmUEW6tAEmRE9HClyQCImiseqXppmr0Ydaajp/Hm2jzLWUOG4RVUuI0FpaOeDEKCOeL9HJcqxglI2tqCPDTkztJDicYxxwpE4S2qRQ2dFvUznHL3R6r9W+N1L074FjWAYCtLTsyR1eGxp5U61CDxKCwJ7kcIn7UFfdJ4gn1o+auDo1q6QKgfijdPaLJ2fsH6/dKJpJ8odSKaPGcOrWkLGmrFA+ZoyyklTC4BS5vtI9nFWWL1AoVtThSK9EHUKrUPqPxuStwPFK3C6SdcJh+TqYWaQriUBkaR46xgdyhwSp2Ee78eSACjw+EeH3+dBA6jOJx93lR+spdbeoE/pUbNXS01GFrgtDieGYmmGTNBtw6oq1kSlbZq9OYmdJQSSwsWvyO3CEXZGzUZH4UchfgA2xUH0X1mP8Aqq684VlHMdBHJgGFxGfEFWNRDFh1Modw47AkKdrHXirMItm8Np2UttB3ysdgqyHrRnLDvUxR4BV+magjbEc85kxJaWGpkAVMu4RThP8ASAouqFyH0HcjXgMMWQUpzAJA9po0uHBoEcaYOguXZOmmT87VXVmtpcArccr65YaVV82Fq3CqdYoJqZhdz5sulydoJJ1446rvijSJEAz1HppOwk4YTJ5NU0epOrq5uqMtTWMXnlRS5PfcQCSbaE68lWw+ykeZjS56Vd3+E1UGb0+11H/xTmCX/k+GM34+9toIObaPfkCop4OkeI4KzH5iZMwQQqFY7nZp40AZQQCWIHhxMcDVONVOerPJOXosD6H4R1zravLWCUkFfgON1sEInmw+r+Xp5kLxdmVSVL212XI44kHGKWJO2jQehLIOL9K8jVWUK6vocXVMSxSekxDDahZ6WqppGo2imiddQWX7SN7ynQjjTgx9K0VTWu91+h+X6y5rg8ExnEh/5EPw9b+0U2qgsBPy55eq0z323PLRVaheZ7/LVWalMSy81W6jt9nm61Qyen6mqq3qfRUtJJ5RZJrm17qFuy2Pe44U3phsmhHlQ1PAedWTUsCwOZIxtAtYk9xa52j6eAUqNSvoE0SfrM0A6j1rISEEI76m24nX7+DSz+wVGeZf3U0PVD6MOtnVFIZ8bzNQSS0+H0dYYKvEZqmakp6ixWKVPeEDLCRJsuAykbbnhrrCaDJE1Ll/DpxD5F6tM4U1bKFSoWOjoZ2ElHNII6eojZrXMh3ExkbkUXPfl+9qmmlzgfobyJkvGhWYpUYzis2HVNFTyM9DAtAJZFeR6uQSNeXDmTbEjCx8641ty+oqFeio2ffTl6a8s9O8zY5gxmarw7D6kebU4rGZKWpgJ8qpjgWwmWtmIi8ux8sa80JnGvQKqsSYSqrOLH2eANu3HqYrKlntft/Dnq1VnfQB6mXIuQc2jLeYsVq8rxYqlO1JT0sVDMs0zyweZPUSATxoS0ZBF03FlO4DiBe00pFRMk0Gb+k2J4VUYZgNBhNDg7YvURxV2bKWCVqmuaN45JzAzGWKHZsaNgQ6aHmj4v3VcYUSmv6EYDBVS1WaOo2V6N5HaRxTzT1NmZizBVhita5017cWa+o0njroUsqZ26c9MsoU2UMK6kFFoq7+ZQVmFZcl+einJXeI6yaRCI3CgMtrMosdOMqSVYxToIHGpx9TuRcJCRRZozrWtHVx4iny4w6g/wBJjVlScFA73O438CdSCeV7snoq2sUnIuvOVZ6JMNwHKWZcVpwZCsVXmSvMRaRi7t5dIqi7OSzW7m/PaOsVvVTV6Vqp5MwY+wj2qRE7KSfc997KSdTbt7T48Isy2JocZIcVelGfx7dXU0rSkMjSncPEAL+Y4Gk4UOVY0nME6h1fVDqQctdXsTxCsp8BpKarwaaFkLUdVFUIqEAj3zJcJa/bx4U3FuLVGpkAFROodIigRdQF++jKev3H5MkZHy5nzBaqamx3EnFM0UzwSOKfaZ5BKB753Mx2va2pUHTgPyJkXC1IUPCMfXqpLcCYNVx4ni+ec04fhWO56w04lhtbUx0Qipipq1wxLTyQUndowbNtcjTtpyR20IZJSgwQJx2auui8YYUoqLFsu9NsdreruRWq6jLOW6GGHB469FWSQ4hUFkp5O6sUUMzW9gPE7iTcJ7pUBSjjHUNtPGBs2cKQHXaiy1R9Rxi1OduNYrWNiVXTIf0dJHOscsVP8ZLlnJ8AQOHNkT3ccAIB6Y400sQaN3iMSx1BnpBunqWaRdBpYLbv4a/08MKfr0uHv5iyQjfMH+x3Vf8AELnsOerdRIIClSruvuqhupN7W1FvaFPNVunc01KKxBBcs6AAW8A1tT8L3A5WrV1UUohqY2lP6QMwBt31tf4E89XqNP6ZsGp66ozfmXG1pGwvCMGFTVT1bJtgVpljUqjm7yFjZQtzc9tL8CmatrcSkNmDPCtmixVNPT4liFbX4YhhheVpUiZrhU3jbbw0+H0cEyAUpAO2Ma0BTRTUHkvUBULRJ+kcse5EliB9PccerVPdNRyRlpSBt1Z2Phpa1+ardNCRv5Ds0e3aSP4EAeGnL1WslRTGpk27S2xRdPH3uwv4a9ubrVdNRt5qxxoxaMm4Btoq/wCI97f3c3XqYMTU06JRBGY7LtY+3u1vaTxwU0aZkpEip5JWjIB1te7aewe36OWNVpQESV+HLM4IYMdNulu19PbxunK6iwyF2ie9w8TLYnUDx0+7mprcVMNGjxQBrArHtUE6n235WatTStKrlaeVSGO8C57gKe5HgObmtVxhpIpo5p0YKoNtxHugC1r+0HX+PNzXqZqrCEdpaiHcCkBf2C4OgHs9vHAaaIpL/LinVqRo/MaV0LBvayXFreJI47NNRXCnw8hpEjQDVL9thLX09lx+XflprUUoqDBqSpjjSZbyMshAv2sPE+wEcoTVwJrLSU0xpbjurFrEXC9vHxv4c9NbiostIpq7TC67SVt7fBtPAcsDVCKiDD5p2HzEIVSmhNgpHjf23tp8eOA03FJ+GmSqjG0sstmt7AFJt/R8ePzTEU0SQRLWrT2HuqNzKfE6Xt+fLzVIpTz0LLhzbwY/dK/auL+Nx9HblJq8U2w0ExoHlK2RCPeBvpbw8OWmqxU/DqRTAsjbgyPfb23FdQPZryhq4qDLG0zxo6hS6s4Lge6VN9fafbytWpQYQiITOB+kclTa3u9gfpuTfjRp1Nd4rQw1NNsdQ92ZB4fZ7m/t+PNCtmmunoo5YW81AsaPe2t73AFz378tVIqRU4cnynzDJ7yeBF9Nx0t8ebFeimWOhjETRQaFgrat32tcqPoH5cdpuolfFSxSPLTKWuodFOgJJN+OCqGk/iNOks0UjKGjRC3fxOl7fD8uOVQ1EoxS1O5ojZTvjJvYPYd9eer1JrFJVkiljkW7rYEjtYd/hzdepOUlNTNXwxhbOW3G+lwBcAc2TW4pPSrEkxSL7Ss4YN99rc9VaZ6fDZJEUOtwxJPssPAeOp5aabimjEUcSKIlJuTp30v2HLCqGheo5S1LEFP6MqtrjXtxqlIpvq3QVAB176301+PNivVmw3SFCw0B1PYn+2/Kmrin4L+jcx+Km4tr8Ph243TtZKZC1MIwBY69z9FuWqtRpY7RKJF0Bbt4duKE0nVT9Vlf5VAWbawv9Nv6OO1QioMMpMasv7ov7frtzdVinOBwieWbXexFjrqO3w56q0zYnGPmiIxZQ63K9gfj48uKaNYAQsksrkjaD3+8i3N03UrBrLNFUm+0MxHx00+gHljXqVNNUswYyAJcknuew7DxsOUrdSq/a8EYKk3JJ+77Vz25qtioSl/O3g6qtgbm39I5Wr13A0j4PNA4u0VySPb7fo5WrUN2S4d8yFwQBBC35aG/fXw4Jcv40Gr7hQ+YfULMuwuzkAErexJ7DQ9iB4HgyFBQ0qKKKmWRvl4xtaO7C4JPjfxAJ44KZNOOEUwijG8WKFtLk2/1QfHvxQmk6qVKxJJcM2236247NMxNPjGN4kZ/eG0Xt92v0cbq9cHMcdKscYO+53G/3c3VK4UM8kbbp1J7gMO3L1SpNPXyRVFhZiR4nt/fy01WsiSPHKoZhc6gnXvqOVrdPGFDyrF5DFvLXN/ADXT48pNO0r6GbCqqgL1UhDR7th3G4PibHT6OOTNUiKb5kpoqaMxOV3AE3kuR4XHs9vPV6srT2p4qe4VHIsxNz7o+0fp8eWBrUVkeOEb0RYkC+NiQfaVPjfjlVpjrJ6VApDDbY7RbUnsdeamnAKgQVsk0Rp1U7rggkAWFtR9JHc8oTTgFN8wlsVZND7O9vhxunK98sWhOxDYXvdtRb2fTys1uKgygmNUK7bX0+jXjRp0VhWNpRctYDTTW5HbtxOafArtRKYyrNuIuR7eMGnhUeNJpYgKg2YDwHGKdApN4rCZJmpp1KbD3+n2X8fo4lVSlNJzYxn27gFDkAFioJsPEdtOJ6drDUU3kF0lUD22Pcm/jxo04KY62lMdLIzFQzBQBcbiO1x9I4nNPCmkz0hgaNlsVBCgjv2Gh7/VxunKgbKRIhKrMWuNNO2th/ZytWqVD508ieaNnfaTb3h20P7OarddSYpRRyyQbrln0Pft31Pt+7nq9S0hmoWgiQXZ3jkF93u9iSD4cWM/ePOkr32nyoLqCKBK90SNUDLuUsbEkeK27geIPJMio2mg661Yd/M+nNTPELNSzJMQT73fabfCx7cJswRqaPUZo3sFaXR1iiOqoY7mUEHxv39t/hyPqHlSEVAgdxopIOnb4j2jmq3WKRIdpRR/q6+znq9TjlyQQYnLGdRtUAjU/Vyhq4pdTeYiKlxu1IBsNPb9fGafrFh5HneWLKxNyfG/6+PKmripuyKOXaXHh2Pcfdrxs07SkwWEtWpsHul9bd/7uNmrUL9D5Pl+TUxF7XsFYAa8ardTKeWWCBoQtlX3r3GgOl9f4c1XqU2GShKWNVA1I3G/9GmnE6qdTTileWYpYsSbb/wB3Q6lvG/G6drHK0znbIxve7JfX4H79Oar1NgmkLKQgstxYHsPv8ObrVCNkaYTY2lO92EmGVIjC7rlVm1B2a7b6kHvw0Z2Ugco9/UvpY2A+jbpD1CjkjEOLyZipY4UW3lmmqRci9x7xN9O3CtL+p5SOilxahsKogOI0CNXRKQNWA/O/58MTSQUAOd6mtwvC6qaiX9LHIGte5Kh7Nbwvbt9/EsTT4NbDXQxei/UDpPlfFPR21BJgj01IczZdiqY4sWnqlsZzVSykS1Csb7UvtHs5Gl/aOrUDtHEVOGR5nbW7SkKACz9q+jq/WjXZ9xZqjqBhGNZOr6jLIhRKcYbXYTL8vH2G6wHlsbadz8OUWnEEGI4RSe2WAhSHE6yo/cFY0wdXupHVbDcPrcDyPiYrKKoLoKyttQUkYZf0jKtWVKqTcgG5Pf2Dl3VOLTpTJmn7C3tm1hy4ISBjAxJqnfOmd/S/0i8yt6tdRIMUq0JY4XluM1MxP+BqqULCgHa4v8OBZrdpx5UqMVNV52lNWyNFuiYEAq/CiP8AWD8TzGzhFRkb0vYHHkPDKgGOeuEhnxapQ/8AFla4/RgjusYAHt5LFjkbVkMBj01jNnG9NznCpdVI6OAqq7qTmXEcfxcV2JytNI6gsxa5JOpJJ1ux1JOvBs2nSKjF1eo0Nfp5jeTGcNdjtc1IK6drI3C1/bStrZVh/kU9OpRiGZQSdfE+wnw4X0qqE4hvfcGANtfC4+H7Oer1eWVUp2UBSpsT9I8T8Phz1erOYY2mWVGsw2kf083WqfsRpYJB58dyjAAnsQf2H2c1XqgU8NQWSUbmjjkCXB0Fvb7bePN1quGPzCWoXy/tMSTJcDXta+vb8+brVTsjzeViEskoDvsYaG517G3s4tZ20ld2UJhp4HLNsIZVBUG3tv27fXw1ii6opmFIQN/mbbdhfvfQ38fj256vVAlqA42wxuGcmylrjb4g89W6acRbyZAIlDKlu/hpY3PPV6sRUzU7mEh/bbwv2AH+H6eerVf/07I1U3976uRzQ7rIu08tVayKSvbtz1arKCQbW0+H9HN1qsi97Hlq1WUEHX7uWqtZtCRu5atVlB9vLVqsgvfm6rXMPbXlq1WYHm61WUG+h15uq1lGmvs5atVmvpprzdarKp+PLVqsy205uq1mBv35atVmU83VaygjtzdarKpAFhzdarMCD25atVlUjw5uq1kB5utVlDX56tVzB5atVmB5utVkU+B5utVkBt25utVmHN1qsq68vVTUlO+p44KqalJobt/Ty9N1MQC17fR4ctTdSoxpr2Px5uq1ORVOi6fTy1VqdGSfc/hy1VqYlwvvH7v283ValxtYEH+nlq1U9N1v105aq1Pjt9k8tVamr217c3WqlKARzdaqSm4G3bm69WcKDqebrVSFIHN1qswNvjz1ermpGoPPVquzZjrzVergSCe3N1uuNyDrzVerxkA05uvVxLD6Oer1YGv4W5qvVEfdbTt7eerdRGIPc356vVFlBtc6c1W6b5FRrgn7vbzVbpvmXbcdvH481W6bZlBOuvNVumyUXGvK1um+RN3fw5qt1AkHYjlDV6esAfZXxPfsb/cONGrV8+71K1prurOY6t/eJxPERoAAf9JkNx7NeLUCnjjRVapULXU69z4Xv8PDiqmaTGLyGOnWFRrJ/D6Dz1bpBVZ/0mI+3d4ewWvy1epZZqcnLGAi19tLNYAa2Mh1vzYrVI3NylHoBazfJwkkn6fH28uKbVSRVgyAnS/s+/l6boS8cVPlMI8tf+RVD2I8TxOaVjbSdoJFkxMWuSSb38Pbr+fExoxFCz1Xp2p82zAkFmp6ZjYHxiUgC+vGhTpoI7hTuJsBb8z25utUIeTts+ZcPZTcmphFibXO4duw+/jZp5NQ80qgx+pV1solfXxvuPcA2/Zy6abVSNYe57LE3/t47TNCr0pVpMQxJ0U+7h9S3ssbD3j7eNLq6aDZ44ypb2nuO3j+v5ccqlN88amMXFh8fj2OvNVuhLyrBbI+NS3sA8ANhp2Nvo4nVtpSjZSLxMkWiUAaXsf7eeFbNMZgI2sR7p1P08vTUUuswQCPJ2ETEmziXuPZIextzVWpCQRsWudQT2P7P2c3VIpwo4izhbAEsB+fNGtihA6vpIMyxCb3SKdLC3gBbjaNlXXtp1nF+n+Eya6VNR4DQ7Re/HqTmnHNCxjpfgu0e9/MJvHmzWhtrnhMUtRhs8K33BIrMptb3jc/d34RrMGhOgSk1wwqnkixdYqX/JqTG2mmq66ezmnDhXmx4qFnBKanrKWDaljDIR7L2PfhMtUUdoTNZcZijAheM6ESn/k63blUGqrFHO/Dfwz53rnSAAGwkb/kEEn+HCPNcUgdYowssNR6qv5xfDqaKGRyoZBtVf8AEGf3fu14CLhsaZpe2og1GzdgFPDgcda6lIaKOQ2vbWw2spP71x3+PED7PdQRxpUw5rJBoluMYAW6b4LW1GwpWz0shA+3teaQgP8AEdtOPBXiNGoxwpCV+FxnDMUppQrb1lT7Rso3WsPaTywViKWkSKj5pwebBcaqMMmUj5ZijIT9myDQ378T6ppYnZQeYnSRQ0tHCXaRnp4nXcLGwRbX+jllGvNiKgQUKR4Xh6SLYyUyyX1F7yNY8SPnGlTWymyspDFHGy+9vSZvrEpF+UUcBV07TWPE6TycJpZLG7mrJ+O0qdOXB2VQYk1MosJiGQsMYatJLUEgjwBFiD4njy1TSeIUaFDP+S44+gmScYSMXqK3Ho2Ou73HjIH0Dw8b8u0sg+ykJPiIoF+pOTWToVk6v95d82Khbj/DIo0+/hzbu+M0gdTOFAVWYYqZHoSzGzvWXFr3sRqR4X9vBG0uVH0okeTAFB1WYcEynS+WpUhpdT7d3t4vCsaLinCuT5aatFKKcgFaWUtdrX0JNz7fZypXFeCJo4uMYZVVeMGtDM4mwvDveHgq06qAT9VjwLpVHtNCPTOPVQXrhksQ2rL7q2797X4bg0VFNLHL5+WnlAciRVYqVNmvbwPgeLbES8iemiS9MNK8qWdNmzNNDpS4jPYDsW3D/k4HkmrsWXNqBz5VGyb11vYs/Ghl6N5vzJmrqThGWcUlhlgqZveYxgH3VLdx8R7OBDNctat2FuIBBA6ZGJoS2GYOvOpQqCD1Y1fn0ZyfhXnUmwBg9t9xYkKLsPiCfy5GmVM96uTR/mLxQCBwq8PJ9KuFZQwyhisu2BHO1Qo3P7xNh4/HmRYGkR0VFNJrq3gQzNkWeB/eNIxnCHswI2SC3xXjDzQeSUnjVkq0mRVCPrK6YIclVGMQgNJg8kdSj7RuMLkRuCR7AR93IDuWTbPdRwPnUpWL/epqro08g1IP3c9qFH8GpEcYB15aa1T1SxoSO3NVqlZQQRki9uarVLvDKaEkAgc1WjQi4XR05toObps0I2GUNPp7o5amjQgYfQQG3u8vFUmljR4fBb7P8OWiqTSlpsOp/wDCebiqzT5DhtOB9g/dzcVqacY4KeHX3h9XPV6p0GJUkJszMPqPN16nynxqhOnm2+kHm5rUU+U9ZTzW2yg8tVKdEjhk7yr9/LiqTUpcNgkH+VTlorU1zOAQv/ui/ceWiqzUd8qxv2cfdzcV7VTfLktW/e/Lloreqm6bI7kWBY/C3PRXtVMFX07jlBV4yQe+gF/u5YEitYGgyzF6eMl5gDNiWExSMf3goVvputjf6+KEuqTxpktpVwoE8d9GeBzkyYDUVFE3gC29R9TX/jxWLpQ20nNuDQN476R+qeHFnwaSKuXvb7LH9nFaboHaKTKtyNhoFsb6bdTMquf53gtTGo7ssZdfvXixLyFcaSlpQ4UjVxIxOUm3I47hgR+R14pAnZTGynWDElaxvpzcVWaeYaxWYHlorVPUE7Wstye3LVWnqCQsASf17cvVDT1C9ja3f28vVamioWGBpG7KLm3s5aq0i889Z8j9KMojPWbXmFF50dPamj82QvJfbZLi401PKrTTzfiMCklk/wBXXRDPmaKXKGBVVYmI1xtBFPROgc7dxUOCVBtr34ikUuLRFGQo8Yo5yEjax10PPBU0yUxT9T1MZIQP3PfikGk5FP8ATK8gG0br/DTikGmSKcYqdyofTxH1ccmqVOhhURjx8L8vVacFiA942A9vLCq1nWFfE3+PL1WuYQFQPDl6rU1I9xv4ga/s56q1NiiGnLVWnGOEC9x28OOU3TlDENQR7OWqtPMEZJCki+h7ctVKe6aMkaC3LVQ09UsWtzpxymzSipYxceF/by4pulNTR3toOXqtKGlisdeeqlP1PGAL+HN1Wn2BPC2nN1qnmFB483WqdYk8ObrdOESAac3WqnxJpoOWrVS1XwHPVqs6rrzdeqQoHfnq1Xig5utVjZeer1R2Xmq3USROerdQJV5qt02TobX5qt0zzqCOardMk6W7c1XqTtWh/dHNV6k1Wx6E25qrUj62Ek66d9Oaq9JGuite/h25U04KS1WpJ0Bvxs1cUk6mEHsNONGnRSfqYgRs9nGTTgpM1MZ97aNL9uNmnRTFPGLkfrp+unGjTgplmiJ93vp3/hxg08KY5orN7PZxk1emeaLQhgPA8pTgppqIFuT9P0A8bq4qIKcFN7e22v7eardM88ZE408dfrHK1amGppbSse97gHlKcFQY4Sjjv42I/K3w5SrUC3q2jJ9KWfgBcjDoyP8Axoi4Y2n91FJH/sNa2lSttTr3HJTFAc1CcG+1rm/w7Hw5aq1Da+p/w2uT4X8Obr1cRcEFR8Rf9b81Xqx+X47dR3/j9456t1gZQQT9evx/bzVerp0tdibDT4/fzVbrCU2mw0PsHcffytbpYZsWKmbDsLQOs1DRQw1CugXbMxaVwBe5IDC5Ot+IGBtV0mn1nYKR+1b/AAAv/b8eLKariVO4k+HgPD4/r25qrVyVbWHx7/H289W65FbfZA9029uvNVuuth227nX+03+nmq9XEruGv6jw56vViKAH9dPq/jzVersQkWI8B+o+7m69UlEQJdQLE89Wq7ZQouB4eP66c3Wq7CbSb/r8Nfbz1ern5a7dfjrbvr2+nm69XNUUNr2P3Hnq1XNIh9nuP19va/N1qs6ot9dba/Tz1arMI3BII9vw/u5utVLSIFra6eA05utU4xQABdoBFvZ+Y5aq1PghW9tNPhzcVo09UtN7qkHQ+JHHQKaJp/o6MOo0BNu308cApomlJRUgLX9tvhf6eOgUyTSyoMODEDQg3JHFIFJyql1h9CAVNvo08fgeK0ikalUIOHYeCQ7HU+wdj24uSmi9SqV9LAqIB9XFQFJCac44xcEccimSanpH49uXim5qWE9nc89FamvGMHt7Pv5rTXtVRHj96wFuaitzUV4fy5uK1NRZI7G3NxW5pvkiV7i1+bivTTFiNKjRmwP168bIp5KqDjFcOvuOlv104hUmjFKqDPEaBQTb26W4XKTRklVIbEqJkNmA+v8Ap/ZxCoUtSqklPT2Zi3h3/t4mIpYDTdPEblQdT8Py40RTopmng26eJuf2X4waeFQJI9rH7u/3cpV6gzIBfd3tbXlatUF1BJB/b9fK1asLoQbEajmqtWBhcEjQN2ufv5qvVidE8f1+HNVuuOmu4a/rbTnq3XQF/fIuSdSBrfx056vV0bLdTYd7ft5qt10yqVuLezXT9fhz1erGyg3sbey3f+7281Xq46t+eg/Pnq9XRDfX+tuer1cbX+wdNCB4c9W68VBJvqT+t+er1cGGoU+HPVquBvaw8O/9HPV6ugoC2bt+up56vV1bTQ/r7NPZz1ark221vq/X4c1W6xAAm+hHbnq9WQ20tr9I156vVwsCe3fx5qvVw+zc3HPV6ux7wuR43N+ardeiLb7+zmq3Vpn4Vo/5uVnQ30GCQeHc/OLbvwHZv9g86EeXfcfKrlGQbvdGtvZ9/AFQspNYnGpnb22HblxWqTFTFob2+IHHKrVOmaQv+231EAA91V1+hIBbg8sf7mKCV1/dDS8l4cUgpqm56vU1Tc9Wqapuer1NM3PV6mefnq9TRP489WqZ5+er1M8/PV6mefnq9TNP481WqZp/Hnq9TPP489XqZp+er1Ms/PVqmafnq9TPNz1apnm56vUzzc9XqaJuar1NU/j9fPVqmmbm69TXL25qvU2S+PPVqm2Xmq9TdLz1apvl56vVAk56vVCfmq1UV+/PV6uPPVqhQ6Mi/VHBPjUf8ytzRpxO2tqf0zxs/SjALdjA+n/QxuBx3bR23R18tKTIhPcG/sOvs4TLo1RRgMvoPlB9PC5VLBSwpY7L215St08bCSDzdapzhj93l6pUgppry4qhqJInHBTZqFIt+XqlRHXm61UV15Wt1DkTlavUKReardQJU56t01TrzVbplnXmq3TNOvNVumKpHum/PVamSsHu89Xqb447m/N16iD9c4lpM816roWkY/tvxylzGw0AMcMlTONouR7NeboyBil/hOB1AUO4C/En9nG+7K69+bQ3tpW0tHFFKFLE2PYW4oRYhX3Gkq86UjBA9tF/9VMaJlTAGAUD56dT3J1g4vNulkeEUgbv3bxUOGQNgoEsogy5Dqy1xcVYuD/qH9vAzcf3QelC9j+5n1pO9PZkkyRQM/hHGuo0vs7cJboeM0IrI/sxQ2ZVrFhratmIsaYp/wAmsdOBi5RKR50K7ZcKP+LUTH60SxzOpG0wwqdf9TueOsI0x5mmbheqfKuWc6JDmOONUBJhpJy5Nrg0sWn1d+DMGBUeAUGXUiRp8YpkRdt4T7vgLXI1+jh9bfbRHcfdQdYQoVIVN9mxr/Adrcecplun2pqBQ0pjSzguL2H+IjT6eNpEmnVGBSfzSVqsKxUq27bTuFPiAVJIN+/F6MCKLnMQaL9uPz2EP2/0KG/0WHDSiShUwcFae7ajc3/Kxtxg0qTWBkLZsmkBPvU6fx57hXuNKOlhDO17aEa8aNPioFHf+uZcWv8ALgm3jr25vhVR91Z84oY6CMOLKZSAfbcdueTWl7KZa+JZcFSMgHbhgNxp2DWv8eWG31ps7PShc6c1FXB08wYVG2NRSxkG1969h9BH58TubTS9nBIpTxxQU8RVG3QwMqhfBr3Ya/x4mNLRSTxSSnimV6fSxa59hI8OXTTS6ZWkURkg+9p7eOUzTXNO5KBu4v8AUPHlqrWCKQEub6D+P9nPV6scjMx+gDm61XUZIQm/bnq1FcAQTuPckdhy1VqYtygAHx156a1FZomtMGYX7+3Xl6pSbzOobCKsHtsOv1EceQcaSujCjM9K6lZvSwaORQPJw7NwU6296Kmb9nNq+72UlA8NFh6aU7VuMVwX3SKWLW9hYoAL24luTAFGliMTS6w2J5MSNTUG2hDM3+BXsA3t0PCwnCjtO2ghxKORMw4/C1iTQ1J9mgdT/bwxTsHnRWvafKmfIw309GrDQyTAez/JD8+Wc41RnhTtMqvnOiMpuDBUm/j9kWvxL/AaWAeMeRpSYwkRR9oJvtGvt01vwvBozUKQ+YCWrqZbfuOPoHs4ub2Gi93aKTLRv8ztHYgm54qBwpGajU6lK6QgagGw+sc8rZWk7aUdF7oVPYR/HiBVGKa6xqQHEWZLaCx5ZGyqObabUkIlQgj9RxymakUjJ/MpFt/uY7fTzx2V4ba6rgZI1DeBP182k1tWNYcLiMuIvbv5Qsfr44o4UykeKhJPu4FSLf3kecg+PePTidvaaUu7BSmz+wmyhVK9mJxKDW9zona/08VI20jX9vrQG4zviw0uT3k/iLcME0Wq2ULXp53f1wwlkIA216n222qTpxl7ZT7G0etHMwqPy8818Y7+TT+Gh0Yd+NtbKTXe2hSwxAMRjYjXU8fNEtPWKNapo3F9JT+a+HKitmnZGtHYHQfrpzVeqvD1RxX6kRyHUtQQfkzDjgoxZ2UBUNPcAjU+7481NLgK4Rxm5Ua2/o15qrU24BR19XhWPQUV3A87aii5LEpofq7cVqMRRUBM095ewbFxgGM0Rhnj86FZEADEl12jaNe/s5pShIryUmDUDDcFzVFhOKJ5NVqkJQkP3EgJt9XflipMiqBJg1IwP+stJg2NRTR1P6QwLGPe3ayC7LfsbDmlRIraZANKF2xt8q4hQlakGOoglVgXuRtYMo8eNYTTvCuGM1OZGynMlJNUmVKukVWTzA2wxtu7a2F9eeTE41VcxVmnoryHiPUbohiGGVFaaGpqcVqTV11SSY4MPoqPzpJdhF7KxsQTqSOBK+VDo8qEVoP2frRl/RdlHHeqfVpqLpsCmW6GjlgxbFH3tG9Mdqb7MLrLPLcIn2l+0NL8Rupwx209rg4UMv4lmdcq9WvTjgWZOirtPlbLGISYTiMkMh8qKeFTCk7ooKsosCD46m54ttBpXj0UWu/aaIN+HTn7F8sdesr5Xx2MYrJmCoq6aGphlVoCYSJEFgtiCLixsQD24YXjepMjhSa3XGB40Zn8Xc5im6p5YzbS08VDS4vQMqoqI8cvlkk7GYWURWIK/H48ZsTINXfEVUvnPMdbQ1GEUmFyRGKspkfa8SWvc3HbwA04eJE0XLMU/T54wunioFM8UUklNEyo1Gko1JBYMSLG/hyumvFVT8zY8JKikeKKjlMlLEdxpV1NiCdp7D4c8kVVRp6xyrY1kcPyVFtakpnBeBSQTHewN/s6aDw5UVs0I7S1WGYo4ipKUb46dxeL3rGNfEEfQPZxKcRTlDnRYdNiOKsstDSO4eOx2HeNFIJN9SOJFGBTw20O2BZcqK/F/wCWY1RR+WHYiUBgQGOhY39vEClBIkUpA1Vff+Hb6VF6hYzk3FsflqA2XKg1asUQxosTloVjJ94qQdRpY8OrFsrVq4fGiO5WNlXg9ffSjlTrJ0nxzIDVk0D1tHJHC1lAV1YSoW9o3KNPz4KHG+8BFFaVaTNasvqK9M2L5ATBaTG4pJMOwMTQGRhZVZiWC7gOzNf7WvI2fCmFwrjxoWsK7wYcKIfmGKmq8RnielurwS3tIwFlXswtY6cbBoxotOOx4LHT4nSy0beW9DOz7J2BIBT3ASLajx4YokxSE0GeT8NyKuVsx09NhtUqyQ0zuDUBxJsqBZBdLC17k+PFqiZFMpiDTLHBk/BMj41XGnqQKiWhJpYq1Ay2lYAg7fdAPh48dEkiq4AGg/fOHTug6d4xV0eGVSItdQiWKSSOTeXSRVcEr4a/fxSEEqFMagBSdwJcj5zyA3yNDX2hxbzTHCYPd2Ut2lckACIL35ZUoPpWkwsetJbN69Lo+mGHVNRFisdJFi1ZHFGDBu8zyY2dzfQow7DT28db1FWEbKouNPrSnx/PXTLLHSzKuN4THjkMVRLjMEF/lrq6yRmYOBoEJYbfhe/KBpS1EYcKd70ISInjSL6gv0/xzKWVp6eXEowaGokhEUEIZVjqnEgYF9tyxuLd+OICkk00shQFJrq3lXp9UpgDYlUYlTzHAqUpGsEJIRWlYmUltG0NwO3LtqUJ86osAx5VJ6yZJ6Z0GYKCtzNjGJI74NhbwvDQxyI0Xy48sm7j3rdx7eabUqCB0mtrSJxp86pYP0Up+q05zPjVbTuqYe4mpaEOgBpomUsC9zpa48DceHG0FWnAU6oJ1Y1F6jYL0/rvUBXPU4/PSTjGKeYg4exj3kxMl2D9iPHwvzyCQjZwragCrbWRcbwQ9YafK0FeYJqXMNS5ApGKyPNUhwrNfQLawI1seU0nTPVToUNUddRej+DZbo+r0clNjcM1VJXNtjemkT3kaa8Ybw7n7uecJKdlebACttZekdBluDOYelxqOWcU2JIyNTyrf/R5SxDHS9vD2885MbOitoidtJLIeGZZenxUUGJlzJg2JmTzKZ12gKrlr3NyAO3ieOKJww4imUgY+VTuk+D4LXYHmSlwzGId1Xh9Om94ZI9oWrjcFrA7rmw0/hzbpOEitNAYwaVmN4LX/wBScwxGvpKhpDhyt5W9f8lORuKso7k2FuJgcRSsjA0lcMwapTI2IRzVEOxa+hmF5AsZPlyCxLDuRe3Nk41oDClvPgNVW5GSgAR5FrPM0lU7UWBW2XP+rcgeziWYVT8SKTeIUOItkSgwqaJGWGqxBkaSRU2h3Rrg+J01HHBtmmVDwxQV5uosRrcvYIlPFExiSrDEyLtF5yRta/j8OLmzBNIF4gVDxekxCGgwNTCjSxUIuu9RdvMfab3sRx1PGqnhXeacDxiuFOYqZJClFTb281QSQhue/LJIFeUCaSObst5jp8bep+WYGQQsrbwL+4tiLH4cUJUIppSSDXWN4Jm+mzQ2IyU0qiSoRt4YXIup97XmwRFbIM0+1FNmKbqLFi1DFP8AKpMjSOLqoDe64tf6uNYaadx1U709fVVuZaTyhIvkGpRRuOituKX1PhxiIFOTJqyv0/Yli+Wum/TXI+R6Bq7HM1nHKyokqZl/QRwkySrBC/vXkSPyw17ODa1xyG8yQHnXVuGEo0gRx8zRi2qABRwMpvmDPHR7MeG9NsEp5qzAKSor8OSsqWSnknZJJ66Us+2Oyxq20H3bgLe9hwIpa7u4QVK+4wY4AbKXo2yNtVUtl/CsyZJrK7J9GmKT18cTRI8hFfQSgkyU7Qsdk0T91YDcBa1hpyb0HuzBw+BpKpOvEfrT5h1XUQekHOnS/FoHpq6txbDK6GmdbW8sEAxsPtXubjsPp42RL6VDoIp8CGSk9NCJ6WPUpgdB0rq/TH6p8Emxfp3iKJHDURSqa3CahSSlZShv8N9V7EaHnrq18XetHxfGvMPeHQvZSJq/QBT5xz1RUfp+znhmYMBxerqKWlrKub5KSFI4vNE1Ysg2xqRcaE6jij+Y90glxJBA2DH2UnNjqPgIIo2lP0lwbo96ZqDLNV1Bo63B5ExiPE4cKQO8kslVEZpYZWQBvKiGy7G12sAeA3vvzT+rQQcInhhS82yWk4qHpTdgvV/IvRzpnLkX09YDT1uG5rp5f5xiFfXSxVxgF0EchhCbV1vtQjTQ9+G5tl3CtThgjYAMKv3qWUwjjtori9dsATqbkrGsGrqjCMOy6sOG09FhdS8Mskc0v+ltJUR2MS1F9rWJO0e3h0qyJQoEAziZ91FffJcUkcNkVZM+aMC6iZrrM19QTJ/VyGWWGnp8MRQYYUPlU1LTeboFDDcztctrc3N+ApwFkAIGNDxYLIAbEnhVUXqZUjqlqoVmhRiB+6bDQ207ckXL/wC50EM1/ugnoq4L8K3FY8N6A5tqTNHT+RjFOVklPuIZoFRWa3hut9JtxW9toHLq4TCqCpo6b+VYO6U85BCSSxll823+UlRSN1zqQLE8TUnqgLO+K4/6nPTJ1gzfiMipjWB5n/nU+HwB2hSSjjWlmngaVmkVailJZ0vYFLDTi1PhUKV7KG/8KjE0PRPEd4vFQ4ljLgLcmxhopWCj42vyjwxqpNUp+olkl65Zxki1Q41iRGngZ2Pb6+GrewVU0EAb9Ht5etVAlj0Yjm6qaZAx8zlqpTsifo7nlavUdhvNubr1DZ6eoIm6qUUMxIWWGpS66HWM6A+HCe+P7M+lCXKh+2HrVheDYQuB4cuFzzGqsXdZSLE7tQLHwAsOAVStRmpYQnQIojXV+rL9RZkkG7dTagm17MQQfr4N7IeCowzQw7RtJ/WVnDIdLlk5MzDDj6QU1HHi1I2BrQlxSqFjikq2LSVEhX9G0th7iqAOGYRNBgmi+Z29WnX3N1Dhy/z2soThctfMaijkMJlmrXYl5CgCqViPlIosNg0F+PhAFNzRZsWzxnLFoBHX4zXVMQijp1V6yVl8qNjJHFYtYorksF7Am/jxUEiqmkI9Q7tvdmZge7Ek3+v9vLRWqkJU2IJ/hykVunJZj49vp/XtxuqUefpD6eckdQss5JkzrnHEqCozjU4hTUNBTQl4v9HYxKkcjyCNZfM9+RWAGwjaSxtxEpcE9VPgTTn0M6Aen/POV6Bs3wV/89q8RxbDYhPWCmoqyekAWNIikTzQ3kdFJe/vEjQcqpZFWCQar/xPDJMPrqjDpo9klNLLE6gg7WRyrLfx2kW+Nr8XUmNH99NXTXpzmfppljEs04HRzRz5tMOKYtXiWOOGKnEUtPTGoH6FIKrcYXRhdnIIPEThIJjopWgCKHTo7kl+nJx2sxLAMEqaD+uR/lTCpooZjukkMU4qaklYqaKMeXCm0qzElhoOMqOrjwp0CKHHpdN6QsJyn8znjq3NBVfzHE2emp5YFkUfNOQ36CEsS/ckaN4ADjJ1cBTmFVgenX5OPPuaXwyQyU5kcxMR7zxmaTYxv4lbHiDMdiaF+S/cryoyOJhYaKoEbFnddPy04GRQ7VTF0xxPDc79Tpuj/UDHTgOCTYU1ZAaemTzWq6ZkML+eBuQR3ubmzE+3hXmAUw2HW06lTBk8D1UCbv746qXH4jeX+nMGXspY01W0mbo8IwugWFJlJ+Spoyoaoh7o19Q9/fJN+E27zjilKEeCSfU9FIXuHlRGOheWMfzw+O5d6cjE6zOE2H1poqOljDoaeNVkmKtfcjhbiwGt+Dm9WlnSpcBMiT10jSnVsoyuTci9TZel1XlPFqOjjpctvh9LDS4gywySVUcbVlUixy/aaJXAYnQFgD34FLp9tKwsE+KcRjA2D215QIFAB1v6P51yljdD1Xza1NFRZrrJJaCAzJ820YCt5klKpLQxD7ClrXtppwY2b6Vo0D+EY9FaUmDNHdxvDKKPFQkKKqvFEQR4MUFwp7WJ1PDAU8a4zYazU3mAFpVYAgm3vDuT/iB8DzVbrqloVmcI5HvIyjeosCRqvtPNGt1CpqCqiq3faigP5JVTfZYAqAfE2781Vq54jFaQRRjftaQ72axBZux9txzVeNGQ9PuU6zMWaqzDsJwsV80tDJsjcL5ZIdNrOHNra9yDr24Ds5XobBmMdtXiaCDMuWKnLec8YwXGqE4bVUdRUpLT7wfKcG/l7gdrXGot2HBHbr7xtKgZkDHprURSOp0mloZabaZC6ruNgCQz3sD4Di+tVngikMElM7napta2h29ludOar1dpg5hpWLEyCQqF97U+0EexeWrVR5qERh3kU7bIrldNL9+bqtZflkkKwys21N5Hu/atp9IseWrVMdTRrVYrLMA1ogm0AWYhhoPjbl6pU04MZP0syqhQ7vdPZf3e3iT356vVwFJJBE+EQIDuN1YdwCNxI/bys1eoTYfLRJKQGkaJmVG7FVe1z9Xs+vlZrdZHo0FOpntuMYjUk6aHX8v1vytWrjW4ei10VRta93JHfTYdOeBr1YKakaHDnFOAu4B1c6gHuWYfAdubrVNrJ83DLRRqLBPMZjpuckWW/sHfl6pSbpsFlqqBkb3DA6vuJ+2ACCB46A8dmmorNhGHCXfTxN5iIsZCgdvazE+J8OeJrYFKuqp4qGlNTApl8tCwawuxYW7e0+I43M05EVEnhJplnaMAbyFF9pBt3AGlgDY319nLVWuhhe+qgEqgAbttgLDw+/m5qsU0xUoQKZGKqXNg2m0X1DDuAT48cmm6T9VhiRu6R7d273lvbQkkWPfj4M0wRSWNMrTobWXbtuO+h9nwPhx+aZpYbI3oJymoIQFlPsFgWv2X48bpyoio5wqQOux7j3N3sFrAj2fw5vjWqwUdCY6dmk1JuNPAW+0B429n3c8a0K5thjR04kqF1WO5ZfFbXBufE+w81VqyYVB5dSgZezIx0sPdBNh8B+fKGnE0442YGo0mB1hA963YsbXt2At4cqKsaZqekbE1lWnZk/yg1+yWtuup8bAcsaoKcZoW+RM1/eexsovewH2fZpfmxWzTCkUD1fy42yMYvdUAizA9/o1txym6aq3LYrZoNhsY1ZlANg1joSfo5cGqEUwT08lNDEH2kRH3t37rM1vDuoGtvZxym6jVPzFRQyAwopila5S1iDrdT+z2c3XqaMWw6OmpUfy7IYFc6WNyTYD4c9W6QZkJcNHqVG5WYD2WIv8ARzdbpM1jqkf6MDUBS1vG9vp156q1Elk+WheUi5YFVFzp8Pr56tbKaooIolO+xfXRTp9XLzTdCNSBVpIpDazKNoPfXTtylOisVb8rHGYSl2a1mB8T2+7tzYrxrhhpHke9pbS9/YdRb480asKVFN5Kq9x8L+Gvbvxmn6n4elNJCI7Xsfd+IPe/3c2a0Ka6uFWgNmBs7nXQ2t4HilNMKrjXH/fbDfQqSP7OOimzUMOyMFkB3bbHXTX6PDm6rTnQSGOYCRSyJtDLe50OvPVWs+Y4Up6xjExCMVZBYDQ+P7OXFNGmuOfy0lNt32QDb9nL0zT9hiKkEUwXa7lrtf7N/ADx56rVKSdBI87GzW90/X2056vVLkd5YhOSCSLWv7PADsfp5Wt03PujxZSx2rJcADtc+H9vK1apNLTF0qWplZbC20G4+n48rVqHfJBkiqKSQMUtTRndca2JFyvieCXL9poN32wUNdPHJDZPK2Fz7zSH3iWN7n6PH6uDAUFDT9GlbRVxeZxEro3Zh4G1yf2cdFM0q8GCvEfKcEsD7oB0NzrrxQmk6qdMOZ2pZEO5mViLstr/AFcepmlLGss1LGAD2++3G6tU2npjO5jRdQB3Pb2d+erVdBAiMshAY6fC/tty1UNc6YrscyEXFuw176H6OWqtc6aP5irVSS4J1JHNV4U8CCWGbz2W662DC9z4jjdPVlwuppy0iNAPt+2xA+HNivGnerhhWeOVgZLfaHbS9wR9HL1SudXTmJveYqngT4X/AI25avVxZ54Kcw+ZuRluhUAk272P0cvWqYKt4VMcT20Btoe/x+PKU5XNik1O0UYAtpceN/D28rNXFNssSIPfDBxcHx+/lavFZKEQFQq2BAa9zc3vpcePK1YV6sEPliQD3tdxt4f0caNOCmuKVJSbAKCfd8L24waeFYpHYbxa7XPhYcYNPiuCOZadZbHdr20+B4wadpgxCp3jyHVV3G5J1vb7NvHiVVPimFFpPmUY9nP719COzC3e/GKerrFYxqkdiWOj3OmtrW7G/GjTgpC4mssbauuwmxDXOvja/s4mNPCmiaCV9xtdVOmllA8bAfDlKcqLDSKwd3YoqEtcEa+0D4crW6hx1kNZWwywgkhgrqTcHsB8BpzVbqfXGCKrqFU7nVSLhbhfYPr+vmq3Ttl0muNPAAyxOrI42dm2k3B8CT7eK2PuHmKSvfafKm6kw9qImeFTI3vXDnwtYkD4ePJUiKi+ab8awKTMGB1uGVZUGeGQIrC20ke6Wvp24w433iSnpFPtud2oK6DVak1OIpnpgLshK7voNvq7cigiMKlEGalU0MliE1AB18Pj35Wt1FkjaP3V08Tr2H9vPVupWArCMYZVsu5Qb+PKGrCl9MiMo8z3gT3P7OM09XOFEl96IHQg7fEfTbvyppwU8LGthIANOw/jfw41T1PuEXSdDDqC3iOwHe3KGrUvKXE5TVbBazMFJPYfEcbr1P6iIRsWN9tiQPae1v1+PKV6lPh8HnQAn3VIt3GnxHt+rjKqdTTlTymKfYpsyWCsRofae3jxunayTUhZy8bEuhJJ8QLWNr9781XqbUone8qj30su3t3Ov03PN16l9kqnf+tGFRxRljJR4tGygHwKm9gw/jwzZ2Ugc21bR1UpDUfhl9Eq9FPl0+Y85Um7uouyOAPjwLIMXah1UfHG3Hp86qgxcBK+MC32rj6z+uvBKaIhRd+ojU8VDiEialWe6nT96x1PbTiYbaUcKIhVZix/J2OGfKdRUU8Q/SI0cjI411O9CDbhsEBYxpGVFOyjG5D/ABEPVP09oJKDAc518MToYys8vzCAHvtEu4g/EW4lNohXCn03Sk8aBXqJ6pervUmaV82Y3V15lI3GWVmJ1vclibfVbj6LdKKbVcKXQE1GO4jXVF6iVmd+5Yk9+xN/Di1IA2UkJJ20cH0s0npTqsxVTeqWLHBha0dWsf8AJjGs3zhiPykjCb3fK83aHH+HhywhuDr28JmOeiiS5cdj9lFF2674JlnLueTQZTxRMXozDBKs6RNHZpEu0TK370Z90kaEjTThSYkxso3x47aH704vQSUuH05W1T85e9tNoibs19L+zhC/91G7Wyj2rSb22Stu/wAIHxGvfxPEVKKgx08G542OgPhfT2/R9HPV6ssQVVZZI7KBbUW+i/tHPV6uFVUJIY1hjZTGLE2vcjw/XW/N16o5q52geCfUgglSDf4i456tVPw+unQeVEwW2oXb7t7dj9XPV6uNfLVGVYwCxFxoo0v3J+B8ebrVPmS1NPjvmuSN8cn7tmJt42tew4rZ+6kzuyh7WOnpsOFRKdzzBQrG19psQbePDzZRTtpNVlXTR0rVU8ypvN7llBYg69/4cbNXApE1uMYMJiTVU8QPYGWMG9vHXt8eNyKc0mk3X57ybAd1RiVJGCCD+nUi66G4Hj9PPTXtJpPVHVvptQKFTF6eXW5VQxOnYXA1uO/NzWtNf//UshBt4/2cjmh3WYOANebqtcx3so+nm61XMFVNzzderIuvLVqsqm4+n7uWqtZgbgA8tWqyKT7Lc3VayLYjXTlq1WVTYc3Wq5qSPHlqrWa48O/N16s4PN1WsoIv9HN1WswOvLVqs6nx5utVlUgNpy1VrPfm61XMN2PLVWsgN+brVZgbd+brVZFOnN1qsgPLVqsoPjzdarIrc3Wqyg89VazKeWr1ZQebqtZVPjzdarMpI78uKrUtPe+A45VKnIgLe73Ph7eXpo1KUEG1vu5aq1LjsTv+r483ValJtGrD6OWqtT0AABI05aq1Livb2j2c3VanIQPdtpblqrUyNlAB/Plq1U+Jhy1aqfGw+sc3ValKQfhzderKDbUdubrVSFbw9vN1qsytbRubr1ZQ3iOerVcwwvpzVerxb2c9Xq9utrz1erza6jnq9WI39vN16uJNrX56t1ic215qvVHY66/2c9XqjORc7dfhfnq3UVyrHXv8PZzVepvkAvpp9HNVuoElvDXw7c1W6gTbQCe/NVummQH978v7OVq1QZF8R955Wt03S2uPDlDVqn4W2ypUrbQG33HjZq1fPr9RQH+c3MNgD/vzxAez/kZk0Hx+HF6KdNFjlUO+0afr24/VKQuJutVO0i326hfoGmnw5qrUkKoj5qL2jdbX4e3jgqlLXNhIy1gG03tSTWsLf7qRzwrVIzObjfh+najhAt3Pf+PjxwU2qkhf3T2tb6vo+/l6boScakJosLMltKdBf4Antxg0sFMWHq74ihXT3jf9v0cSGjEUM3WOlNDmyTzCxvS0zgg3AJjXvfWwH13t4cZFPGgVD7dxOgtoSew5eq0v8jqZcwYeAQCaiIdu3vAXsdPp42adTWDOXlJmOsp1AJSV7DuO50FtOWTVFUjXRdgNrEm+3+7jtM0JfSzzGr8TRQjWw6oPv3sLW1Ujs3svpxtVXTSCujAkaEe3w18Ry9VqHIN0YF7k6+3la3QnZXnliyDjkaNaJnpt2vci+33fH6fZxhW2n07KDypk/Sa30Ht+76ebFeNNt2DlFY6d9OWqlCdmdJX6fZd80gqqVQW3f/La39v08qNtXNBzDGVLa3Gvjy1VrPQ3Dj/iQGo7En9vNGvUI/WhRHmWGNtGFNGG+BtxpvZV11zllcdPsJiNjepqCPb2A4+KSmpmZpk/zdYJCDY/PzfWPbyxrSdtKrBQIcLrmP2ysbLfsLam4+PAy4ZIoZNCEmueXlWOCaql7sVfT2X1v9HGnTJp5kQDS7y4inFaSOFtod5t48CCt7n6DrxAvZS5G0UqqjBIMVqYqGKdEEccnvL7wvuvbw+v2cZCtFXUjUYozf4cuKx0XXqjid9lhOCfoVvy4U5sdKAroIp+x8WodRq/mqxzDaY06YiQWnmC3PayjdckeC9+AB18OCBRqlk001me8NxfK0bOA4nhmDbjbXsSPgLcRuOKXAPClaGtBkUWGrx/DsI6VZYXC41YrU0dW9wSSd7jaXbQKbDQaePFQTKjS5NIKqg+bhrKhl2xL58zqSPGQ/wvpzUxRjFZuoPvZmxKUt5m6ViHP7w8tbffxOmlSNlBRm5YaWTCKunYrH8lD9s3a5jUMPov244asjGsbTq+B4HUxWINAp7eyaQePEj2Bp5rjTdUKv8AKqOQlQPIqP8AypPf28odgq42moeKSvUYFh0a2sfnwvt+0t9O/L8BWgMTQ11GAU8Pp3yljPysaNNi+LRNOCd7hYoiEYXsAh7W56JV6Ckc+Iihr6nYVFF6R+n9SGBb+ZY2wFtbNtNr+J04aJT4Qrpn3GigH9ssdSaDDq/lmmHpO6d1yRANJU4yrNc6ksCP4cs0NJ1dPyqhVKynoA99EIxqqiGQ6CHyxpLWRG1tNQTfxPBQz9xosf2CglxbFof6pUtNI5JWST2WsD24bITjRStWFPeC4jTtLFCWBvRTHb3tZSb/AFcYdGHrTiDjR4OpeIYXh2ZaOCFBCHyzgchAZGuxpiWYbNBuPh3HjrwKoBP+mNCIH4UWarzBh6xsjSabRc3F7g+zghCaJFKFPODYrQ1WIssBF2Bt93DOwSQ8jzohvz+yV5UoGK2VSSBcW9n18mGKibqpX9PczJlDPuEZnmbbHSVMTSkdthOxiR8Ab8Lb23/MsrbG0gx57RSu1e7hxK+sT5bK2YOhmYKSU0ciyIybvLDA+Dr7p+vkC5Ovu3Ck9IqRszb1AkcRV2+XqqKty1h1XAwZXp4tQb6gbWH0gjXmQ0zjUW1OrDD/ACyqFSQI/Jl3E9rbTfnhW614fxRMcjw707YlSU0pSSqqcNpzsJB2vUFwtxrqq8ATSA5ejq1H3UeYptz1kfGtdWPFsapLCmrJ0PtEzWH1X7cHhZbWcUpPoKJg+tGxR9p5/GnKDPWc6ZbwYrUAC32mDfkQdOIVZewr+BPPlS4Xzydij7Zp7pOr/UGnOlar2774kb+A4iVk9ur+GPImlic0fTtVPmBSmo/UDnumcI6U0w/5dlb/AEkHTiBWRsHEFQ9ZpSM3eG3SfSlNSeqXNNKA02GwyD/VlZfqsQeIFZCjgs+wGlgzlXFI9pp+pvXKMPYxy4KzlLhrVS9x4apwCXDIt1lBMwY2UO7ZJuUBwYSJpSwfiIUeHgefl5r+z5tP+aOIoFLvyquqn+k/EzooUEiZTkkXXtXxg6fDZz1W/Jk8RS8p/wATHCkw+KtTK7PI7END/MY1dbDQndHYg/Dmpqn5JXVU5vxSKSjQOuQ6ua5FvLxSl7WvfVR25sKHTXvyK+qvU34tOGO3lp09xBmHcDF6MEfGxXlisDj7q8LBZ6PbT3Tfis4fVqWTp9iCW11xaiP3acYLqRx91PDLXD0e2sr/AIpVIsQnGQMRKn2YlR/0jjffp6fcad/lrnRUmk/FFo50Mg6eYpZe/wDvwov+auNm5Qnj7jVxlbh4e+lHR/ie4Wxv/m/xbS32a+ivr8N/KfnEDj7jW/5S70U6Q/is5fpn2ydPsdOtrrWUJF/rl44Lxv8ApfGmTlLvRSzwr8VzLlRGJV6cZkZPatRhx+68/PG/aTtUPfVP5O8diaV0f4rOU4Cqz9NM1gt2t/Ljf6/mOb/mTP8ASFUOSv8A9Gpk/wCLLkKhZY63ppm9WYA+7BQN39pFTpx1OYMq/iFNHJ3x/Cakxfi0dNGuW6bZz902JFDSMPyqeOfn2v6Qqn8of/omszfiz9JEN5un2dEGmv8AK4D3+IqOWF80f4h7abOVPDaD7K6l/Fo6Iw/71ZFzrHbvfBU/6n68cF42f4h7aaOWujgfZWL/AIdm9PskYllyfnSNCbbmwJQoPsJ8+w44LpBMAj21T+XujgfZUOT8Wr0sK/l1mCZtgJF/ewEnT6VmPFQdB/fTJsnBwpeYN+I36WcxU61NPJilOH021FD5TD4MrS3HGVXSUbQacFg4einjFvXL6YqPCpMWr8UqFpY/tkQGVh/0KR2Y/UOURdpcMAH2V5di4gSY9tFCzL+JP+HHjdRPBi809UIiQ0rYNKu4f4luQxHxtwVotnCJFBpTiQYNBdU+qr8MbNkhbB8y1+FSN28uknsL/wCo4PFoZeTSQrbNNc3U70nzHzMrdUqQqfsx4jQVUBPw3qhXikJcG0UmOg7DXSdTek8S74M44JVoBe8NcL/TtdVbikJUeFJjA4074T1b6WYg6Q0GZMPld+w+YUE/8hW45oI4U1IoWaCeGth82ikWdf8AFGyuPpup5qIr1Bh1LzHU4CKabcyxIC7L7ddutu4tzY2xVowmqr/WD1gzdLU4b06+XWnwJzHWJMyazzglW2v4JEDYr49+Kn04VW3VBmkVl7OEHT3H6XqbgMsD1mCpJP5M6t5Lfo9hsQQSNfp4StJ1Kg0IHl+GRUqt/Em6+x1sUmX5cKSLyhLUAYeNyK3jHvY77e38uChNqjooKKeUeNJvFvxGfVDiUMcH9YosOkmaL5daSjgTzQ0hUln2sRoLDsCdNOK026BwpOVk8aiR+tP1LYtEaioz5iYxb5z5dKSKdYYGKrfy7rHYPbUoNCdA3FyWU9FJyo0MOJ+ub1J5KxnEcexrNE7S4SqmLCanyjBUgMo/TRBQ8W7XUtdh2seaNujoquo9NR8q/iLeqbqHUUGap8dTLuF4lUyogpqWHyU8u22KOOVWabcdGAO4DW/PJtkRsqpWemsUv4m/q3pemH9bqjNWGx101clOlM2EUheOMgl3D6LttrYjcOxGt+b/AC6eitaj0mjK5d/Eo685eYS5jgwfMmFtUxQSVzU7UjRGVVskUVOSzOCdQ4FzrcDlVWiT1VXvFDjS/j/GFyHiGYmypgeRcQnrkmmgLTYnTxRM0JKub7CVBI0DfeeJfykcadDyj0Ubn0x+t/APUnmqsyfheXavB6qhp5JpGnnWRSY9u9VsqkL7w2sftey3E7rHcpmadQsrMGjyQ1+46C37f7+IAqaVEUpadd47W7cUimaeYI12/r25aqU7QR3sAL8tVafaeKy3PLVSniCIWtYnlxTZpQ00Y0FuXpulHSx6ft5aq0oaZb25uqmn+nTbqeWqtPkCe3nqrTzCvN16nOJe1uWr1OEa+3nq1U+NdNOWrVSVXW/N16s6gg689WqkKoI5uvVyK+A56tViI56vVgZeardRXTnq3UGROer1N0ycrW6Z54+ardNE6dwOVr1J+qhN9fHnq3ScqotCOerdJOsh8bfDmqcFJKtgs3b8uVq1JCthO7b+zjZq1JWrhIup42adFJisjJYra/GTTopPVMJ107+PGjTgpOzw7Xv4HjZp0Uz1EYI4yadFMdVC4HujX4n7+MGnRTZPB7xB1H9HG6sKbJoLnTUcbpyorxAQm40v7OardNdXTbu/2iP1156vUx1UBJDEeB07j+zjZp0U1CDbIo9h43TlA16s6VD6VOoSqf8AnFbv+QZ4ieGFp/dU+dJX/sNa0dSNSx18LclUUBTTaQV7eHw5aq1CkUjQe6Ph+dzzderGbXse/wAb6jnq9XZtcX8LePjz1erE4LGxvp4/x5qt1iKm17e0/n4/Hmq3TxlvCosXxmKmqWEcEfmTyvtuBHCple9u9wNuvt4mdMJq6RJqNjmKzZhxmqxyeJad62RpWjjB2IWtoNxJsB8eebR3aQnorZOrGmi2hUadzxytV72Am393b6eardd28CNLgf09vDmq3XKzkXAuR420t7bezmq3XZQdz2vp/d+fNVuuW3cdx8R+tuer1diHZr7PDnq9XZTQ+Fx7ebrVctpVtT3Ps56tV1tN7r8TzderKIr6A+0c9Wq5bLj3vHvr+Y5utVkXU9/ae/8AHnq9WRVIJNrfx+/2c9WqzRxkH2e23h9/PV6pSJYbzr9X3ctWqmxxk6jQ+Hs+OvLRVadIoAe2vh2/jy0VWnWCAtp46nt2/p5cCqTSgpKXYF0t8Pjx0CmSaUVLTbmDFT8OOgUyTSqoaMNYEX10/hx4CmCaWmHUQUqRoPaPz+PFSRSVRpdYbSMrqpHhe9xYfAfTxWkUiUaXtLCUXaw1Gn7eLkikCjTrGmoA4+KYNOEQ5emzU+MLcEG445TRqWoXQE9vZ2vzdUrJstZfvtrz0VqajyRAX8Rz0V6ab3G3QcrVpqDIp+vnqtURxYc9Vqa6hGJ08fj+unKGrikjitIADIgsT9f1/VxMoUrQaDHEqYoxI00Oo9njfhcoUaINIrFKT9HvGtx93wvxCoUtSaQk9GPMvbiMil4NM1XSk/aHcDW+v1cYIp8GmCeKwN/Dt9fj9PE5p8U0yIADbt4/X/A8bNOU3yxs1t17W78pV6hNHfuBpbt4crVqisAq9tR9/wDZzVWrAwsBY66D+7mq3WMrcELoeer1Y2Sx+J/hzVbrgbFQfbpzVbrG1l90276X/jz1eroA976dvjzVbrH2sb99b89Xq6t7t9fiQf1789W68Q3e9/Dv7fZzVargwu1hqT936nnq9XVjrrYe09+er1d3XaUA1J+1c9hoRbtqfHnq1WJj726+n8Oerdd7G22P3Dm61XErb3fDtpzVeroXvtSwB/Xtz1er27vY+0/npzVergLsbX0HPVuuip1NrfAn+Pw56vVi3AE2Ov8AT481Xq5kAgjxPs/ZzVbrHHq57kn9b81Xqtb/AApoSeo+dpAR7uC0w++rGvAbnH2jzoSZd9x8quYMTWtfQX0+PwPAFQtpLV8Redt3bw/p5cVWmGaC5FiLaA6X0vxytVTDmlT/ALbPUZ7W1dex8PI9vs4P7H+5igjdf3Q0upuG1F9NUo56t01zDmq1TTMObr1NE3PV6mmfnq9TPNz1epnm56tUzz+PPV6mafnq9TPPzVepmn5utUzT+PNV6mefueer1M0456tUyz89XqZ5+er1M8/PVqmebmq9TROObr1NM3NV6mqbnq1TXN4/Xz1apsm56vU2y89XqbZear1N8nPVqoMnPVqoT89Xqiv356vVw5qtUK/RVN3VLBR/x8T/AMmNzRpxO2tpb0qZgwLFen+F4HQ1UUlbQwf6RThwJE95jcp3Km/ftwPPJIM0ctmj2Zc0mS/ccJl0bIoe8vgGmBBtrwuVSwUtKZSV5St08BdQeeqtOUK2HLVQ1IKkC3HBVDUSVfZxwVSm915eqVFdfDnq9UNxrflKtUV1115qrVEdeerdN8y81W6aZxzVbpjqBzVbpknHfnq3TJUDlatTFVj3go56t1iRNoueer1EU610C4j1IxDcCwSW1gdCCAe3FqBIpnvCjZSMoMCio03OoUjTQAfnx0UypZVtqTUVCRgqnh8Pu4rQKQrNcKWR2qBbi5NIFGgW9UdGpyVgs7j7FdJb6TCe9uNv7KNLDFR8qAHIEDNluqgkUkOai3/IB14DLn7x6VJNt9h9aSGSo9mRsOiP2dyAge3bwrufvNHln/cxQkZcZ/nKp1/x+Xr2vsP7OEj4wFCBg4mvYqiyUNQ4+0qRCxHey803tFVc2GhvzngSz1tK2zaWo8LdbHUh6OIkcOe8igslEj1ouPViMwZpgoh7pCGwYWIJJ/h4cFVoZRNBm7wXQY4dEWoh3I2sD9Iv+0cVL20mRsrL50sUMAkUNI8m5h4e7/QOaSK8o1HxanaXLGIzEjVJbWPiUPFqdopEvYaL0t1nwiRLWNDEPhoBf7uGNE3RQsULBKQAi92P1C/fjJpUmosdQEzVMh0PysdvvHhzXCvcaU9L792Ivr4cbp4VFpYv+NetgLfLnw9h7H488dla41kzspioYDIb2qAO1/Dmk1peymWoAGHhCb2wpj9wbm/xqp2elChlRoT0pwJokYutPBI9+zWcgBfEW40vaaVN/aKU81Rh7YeyIf0rOosdALCwI9vx4xFK5pI4vYqqOhWQNY+A+zy4wptRmmkKmjx9rWsf4HlqpTbUKL3XWxsNOerVYyn6AAi3PVuuDrb7uerVdoBa51HPV6uKoFBB8O/93PVqpaLtt4gdv7ebrdSIgu8EC2p05uarFJrMhb+U1jD/AIrbv+zj6NtJHdhox3S5ZB6b2Z9A9LmiMAez5aHlj91JAMKLp0sijlxjEoHaxNHAVtodwsR9Xt4lujgPOjKx2nyoSTTzh5HVbs0TgjwBBufr4VzR9FALXyvJmTGJCu5TQVA7f8R109nDQYAedE6vuPlTZkY/77KO32vPlA+A8jv9N+bd41VnYKeZktnOiB1Jp6i//IHccSE+A0tH3jyNKjFwG3g+wWBPb6+Foo1VSAx1JFraVT9nbL2+jXhi3sNFju0U2inZ47D23+r+/js0zFMKXSrYnUEMDf6QdOOHZTI20pYD7/020P08QKoxFN+K/wDJQdfC1j9PHUbKYc21DNjLGQbXGvL0zU2mUR4wQNboL/Uee4VcfdUqaJAATfVjoOVFOGseExj+csF/4q5dR8NNJHi9KXUm1sIhUj7PzBH3JrfjTe0067sFPmbvLOWKwxEufnab6wVuT9/FadtIl7KCHHRKcNcuO8vYjW+3Q8Xp20gXsoRfT0zNnfB13bC/z6gnt/kgeNvbDVrfaPWjwwbIs81KRWH+jQHQ99WN/r4y1spm720JmHgLWpJ7fD9fZxQaJacMT3GanbtaT79Pb7OaFaNTVlG07r38Oer1EM9TEZfP1M6/8oKd/wDibctRgzsoFIoLxB9xvZfj9HKUYiuHkMw7Abh/ZzVXqJkOgxPDuo2JYZUe5LJT1J2X092O30XvxYvFIonT95p3yzlnNEOEYh5lPUg/KsAwDWvuU+3vftxtShIpxKTBpphwnNVPh2LKwqvepl2gbwb+Yug+P7OOakkim9Jg0mMsUGboKLE5ZxWDatOUDeZu3CX92/w7/Dj6ynCKYbCsZp8yymYjgOJU85q45fPpGjVg+oDsXIPssdbcZXEinkTBo4npP6fZIzpnvF8L6ty4i2Bxw1E0XkyTxsJdgSnlJjVn8uN2LuoHvBbd7cCGbXDjCElmJJAM9HGjFlouEgVaN0VwibFsExvp/wBMccwP+UYjhdVlehxMtJSx1lY0yvNWMsgDqQCzXJtsA327cCwUoq1K8yKP9BSMNmyldgeeMt9Ian/MhkHE8UxLIUk7s+IQNHST1+ICm+WrKtZYl8yWA2YQAmy3DDvxY6VrEpIB66LXMR4Tj00HPpsyx1YyLi2c8m5QoqzM+Qsajnqa3CpqdZKyGgFoWmlf7Alpb2ZlXsb9xwyUVOpEfcBjGz91IgdAgn99Kz0ydAumuRPUXVYZVridDUYbXUVRgNJUrsqVMbh6kT7AFJKNYX94qO9+JnX3SEgx/fU4EFABFD51v6S1XXn0x5i6bvJLPmXJdRiWaMAqxCsvnUDSH+Y0arc38kFXAGoA+FuGduvSRWnMRWurimMYnPh+Hz1Yp5JkFQhk+VUhtkpVCot7osfZwUgCiomomJYnitNS4ZVvBBMogfzb0q/ZVmAsP3QDa/NgCqE0vsHObccoaB6HD6SZjSRlB8sN5I3bwPDaANPZxkwmnBJoUnxrGYa5ImwenWOOCAlpKcNYlPsA3uRftxNA6ae9KHKkrIsTri0mF00jmCIuHQhVugsykNcAew8QqwpyjT5M6OZnqsYixbGHosKpJSroZtzTOoUHcsSm+3wBNuIVOSMKUhMGTVlfQjp10trszQx4xQ1GOSO6e5JIIYZNQRdV94gHwv8ADhTs29NOH7cK2jvTflbLuHZQhxXCcKpcODIllgUg3+nwHw5KjIATgIoGuHGjH7g11YXB0IPjxVTVEO9XeW3w/DEqcKpaWeOZWBhnp0dHJFwsikWYaG1+3hwOZmjU3hRlbKhVa6/ULBenC5zjkzZlPD56QPIaiGmkmojLGykMqypqgNxqAbW+PI4aJHtoXHqqv/MnRHpfFh+IVOG10tPVGBlWCSRpEl8w/wCTR7XSwHcg8Ng8RtqndzsosNHQZUww4tNQyuxp4UMivLvQp5oBAXaLWOt+/DOSqKTgAUXjEJcBzVl/GaSahkMI+XYrBJaRisxsd9ibDv24YplJFJTCgaDJ8r5Yo8g4lSz0OILE9TRsVedG3bd4XaxUWCk66cV6jqpLpEV1l6XIWVunFXWUlHVSJJiUUTw1EyEMTTtc3UA7GFwR46c0qVq9KsiECl9R9PMn9XumdFBilRWwUWG1kjeZG8DNGpgVV3dhtsNB9r+HGNZZVhSgIDoxrrO/SLp3WZIy3lOCsxKtWmq8UlikhjgRQzmLzBK0xW2gWwA9vLJeUCTVVNAgCkT1Ayr0XwnCMrYRUz4vUMY62nhEHylvMWp98u4baVJOhHs144hajJwppSQIFIvqfhPTFsuZQrDiWIQRyYRH5YeniLugqZ1Jchu/cfRrxxBMnzqqwIFJTqxhmT5qzB8LfEsQDvhGH7FFOrgpsYqfefRgB27cu2Tj51VYGFM/V+Hp9NmyXz8QqDWS0lBuDUi7CGp49jxsG0so1B8Ty7cxVVxNO+dcHwOm6pV+LVlcGElVRkKYwAGURFbAtc+HhxtJOmKdIEzTzS9PsNqeudRmpMYBqIMeIlhMDracOJSQ17FbacoXIREcKdDcq1TxpQ5I6Z5bg6tx4jQ48DUU2JTyGJ6ORQWDOSoYHtra/G1uHTFOJb8U0H2RctYDQZxjrafHFM0qVjiJqORfdMUob3r2uLHv3I48pRI2UyEgHbTFkGnyhM2JSYTi0rtNg+IRnz6QrtvGNxuGN7Dt7eOrnCRxppMcOis3SfDMEpaXFqaDFYpQ9CSwaGVdipLG24n6uadJMYVtoAUuKc0c+B5hU10EzTxUZBYOAgSQ7SxI8T2t9fEvEUr6aSeL07YzkbEI6arpiYqmgMrmTbGCFkVVNx31046nwmqK8QqTgkrUWS2lgmplK1qbj8yJAWMBU6nsSvYcosSaskwKcs4fyXEsrRR0MkaRipnKXlFmukf719GOtx4caQCDVlwRhQNYnhOLUOVsKqD5ZjPzW0edGRpLawBOo9vFySCaLyCBUrERLPl/ByqR+ZFSFRZ0Vf8AKuSLk69/oHblxtNaOwV7F8LxeTEKN3jjSKSnpWYeagAG1rWue19NObBr0Y1g6n0slXmSmjWRVQUFIHO8ECRYhYWB7g6ccbwFbcxNIfM+A4//AFxlxZqct5s8bBvMIv8AZN7A248kiIphQMzT+avGBnhGiG+Hztlww2mNn0BF/tLe9+NwIp2TNN+G5OzBR4+1dJFJ5UcsxYjvru8FN+bKgRVQkzVpmH9Aq3p/n3ofgleIcLrMHwCDNGIYlFjEVRJVUtXV+bDR0wRvL89LkNDfcoJDDw5Ez9yVIfJxClaQI2YbTRklJBHVRxc09TsVqMn9V6XEMsOklfgM0dRT0lN/o1PTRTTy4eYzfakhUiSaE2bW9tByP7a20rbhU+LadpOE/gDRgFfCtfPC815hy7mBMZwarlpqynBeGaNzdGa4Yi/jYkcyNKAoQaKwopOFHj6HZkwXOOWKTCM41FS3ycNVAhWFZvMqrNPSpK7EeXFJ9nedQR9HAhdpU0uUxjHs40JGT3iI2kUVvC8yYrjuWql8ZpYBUQ1Sxv8AorMt3sVJ76dteCgpCThRCnxDGkHieasegxepwymrJYaenmaNYo5GVQAbX2qRrY6+3twyS0CmYopW4Qoiasoz5hHSfDfTLGvSDNFRjcFLg2LjEZWPl/6aaminSJoB2RUkcKTrcd+RtbqcXcS6nSdQgdWNGRMow6Kq8qMZxSVfIlqJGVLgDe1te/jyVwgDhRAVE1Ly7Kpx3Dwf3qqmv9Hmryjv2nyNPMHxp8xWxBgWXsux5uxHDMbmmosGpqaOSpeniDsl2vGI0Om53IF/ZfkIvulIBGJJgVOVwS19ok4QKq49VNIlN1Og2KQr0kbajuSNSQPh4ckbLTKKAucCHB5Val+Etiavk/H8vErbEscoKYBkDrvkoZ3jup8N8YP1cMnRjQHcFWdelvrpgfXvIFJnKF4Y8Vw+rloMZo421pauCVo390ncI5VG9Ce4NvDicp00nUIqhxc8Zz9F3WLqPTZ6ylXVmTs6Li9EBIjwrKsj1Ao5oZiNlmL2YHXZ2F7cXpAXGONKTjRh/wAKqaopOguakpy3nRVGOFDGRcMuFwSLa/gCv08be+6myapq6jVL471Bx3FGbzGqa2eVmvfcXbcTf4k9+GSdlbNB9NSSx6WOvL1WoMsbrGdw79ubqppPbSHNz4/ny1Vp2R/0OvK1esCatz1eod/TuB/nbwxDb30qVF/+XTe3hNff3M0Jsp/u6fX4VYzVVVqCKmjNpfdHvC3h2B9g9vACKl41Xf17qnp+qk4NtwptAPGxFuD2w/udRTm/91qzbp50G9I0+UMvVddDT1WPSUdDVSpiGPCKnrKmaIMaWVVI+XjJckm9xsAvqeLiTQZqdV13o6yPgVZkahny7Jl3Go6Xy5y81TWOYHqL1dYn2YqiKWyRhftRWJGt+eAUca1hVa/q5xLprmPrhimM9JxSNg00FFZqGLyqczrAq1BijsAAXFzYAX7cXtAgY02aKlLCd24fRb+niiq1GsykBv1P7ear1ToJwNB39vf8+aIr1H56J9bstZC6c4TheI5twvCqqgkrZI4zlmSvrYfmWvIrVDusViyrIhUAqyqb6cLVIJOynQQBWeLr501wPG4swUeds2VVdSpWIjUWGYfRACtVVq/ddm1m2KSxF7jcLHle7J6KtqFAhPmr0v0TGSmyhjuJyE7t1Zjcce4k3JIgiuST3149Cumm5FK3Cuo+GTZdemyL0rSfCJKuCnKTV+J1dM1XIf0Eciq6wmdzbaCLk9uVKek06FdApR5YxfrznBZW6d9MsCiWHEI8JkkXBUk8qtkvankeqdtrCx3E6L4kcoQkbTVgSeFKahb1p1sbtT1+F5d8uWamcCPDaNo5InMTKyiPcPeFhrqNRpyngq3ioBfTvUy0Ob8clxBt8rACRwbh381g7AjvubW/bhVmIlIoY5NgpXlRssTd9giQXDhixI7gaafX34FBUgmkBgOZMGXqpRdHYss09ZUZjV4qnGJJWFXDSgLI6x6hEiuoD37rxNdtnuy7qI07E8CaA98YcA6aEz8Q7F8azNhmE54q4MEnSr2QtNSlfnKVEXZBTgCzNTuq33WI3XseEmQCFEeL5Hr86KVGiDdAavNGH9Q4sdyLj0mA45RgS0TQl1mnJDeZDE6dmK62bRu3BzfhKm4UnUDt6qogwZFGQ9UOLZIxSryHiuYKycebQvJjlBC8pqYqiZ99TU1EzmzTyOF3BR9kAcDeWoWA4EgbfCTsjgB1U6szFFw6py4hjnUhswU8dRJQN8tTQzyq5QBIU2RrIdCxSxt39o4KLUBDenCeNMqxNWWV9MyTQzSFmXyYpG8Lbogo0Ghs3FIp00+0GHSYll+mxBd32Q/unUlDbbY9xfnq3UugwaB0V2ssmwDa2gLXNyPAc1Xq9Pg8xkjWOMLFI7qHFgp9211/xdrfTytbpixzBf5Y9MlGRKGMjEt7wv8Avgn9bAc0KsaEXKpqMIhxHGsJqJ6KZcPdkkha11DqSAwN9Ta1vDhPcoDhSlQBE8aepG4Th8+Mha+rkZ5pGZ5DLJuZ2a9yzNcksfb8eGkBOA2VQY01YXTyRq7QrZHRmJtt3MHsvxAtxyq1KXCdscgLgRhpSF7qWCaqD8O/PVuu6DCjCrCd1eRrXPjGSNVB8R+zlpqtcZYKcLJCPebcqlewPc9vbbX2ctVK4KIJ42DaodCTYEk6kezsOWqtJNjMrSV8JLTzs3l2v7o7MSD3sBYfHl6rUyio6/DzHURASbwrEEG2mtm8NfH48qasK4yloqsYqrgQzHy3R+8ZGjX/AOI/w5Wr1IaCdGHl/pFmcEsVtcAgAgeItqfh25Wt1krEopitXvCLvkG4DcCBqNPA+zlatXeJQrEjVaIHYoSBf7N00FvZzVeNNdJh0kNLM0gYbxDIige9e2pH0H28tXqa56WePzHKr5gQybPYu4bj8Tb8r8tVKTdTQTB5JaeQ+7IS4A+1HfcwAPgF45NUp3waippDPJTb0hEcbBrWtuNgR4/D4cqTWwKe6iMCiiRSqMiO3/ErmwYfAcrTlcpMPvEksiBQoKMFAZdwGm4nsSdQebmq00z0MxxFfIAMMRjLBdNrINQPhrry4NUrump6H5hWdCSdwkZhdri4sVPdb6AjXlqrSHxHD385YaRUdQHEZJI903LKT/iA7cVJNJiKTBgdqqNYoyDtCgE6anW2nx+PHqYpQPhGIVFM8MMhA2tuBIG8L2Hx9vstyk05Fc3pFahiMp95YpCtiDrb976u3N1qm2hvh4FTIDJst7oPbcL3t3vbw5Y1UVxr3knhZYPdjLEbVubkDcB8b81WzWfD6BptyzKdygbXBGnwUezlTVxXYoquvoJ4JUOkyi3+JQmgv4W8PbytWNSsNiq/PeQkCSESgDsBdQLFfEH282a0Kg4pR11Jh0lSrXG+6kG9gSP3R2sRzYrRqNT0VTPJsaNGLwA6EC2hDd9dTy9UpsxJK2jR0muWePZtXsARt09n6nlxVDSfqqaOTDaetlTbKCY/EA7NC31jXjtUpkelTYtSG3RykxqhFiQdLkHse1uer1NWIVnzOFGnJ/SwgKSRcrtJ0t7PDm69QeNGgmYqCUEZ2i1gCf3r/Dm63SbxaGMN5WighDce0+PNVqo2JQPE8ErWbcdb/RYae34c9XjTJjNM/wAqrQggC4cD7+WBptQoR8OBOGwF7fZTT6tAeVNOCsNaAFACkE6Adwfh7ebFeNcMO2+U6E3GvYfHx5o1sUqqcIzlUJUAfw+HGTT9csO2XN7izNqAT3Go+jljWhWGsV44nuF2+YAdf9XXihFMKrrEyPlgjLoG01toB+tuOiqGmwsseyNx2H3/ANB5aq04Ql1uRYLY/Z7d9L/R4c9Va544zo8NiWCqo1N/G9rfTywps01QyRNGWBG5pNxNyewsBb9vHKZpSUzp8sJGNyjCw7Cx/hpytWrCXLrKVvYWvbxv3I9nN1qpazpPHHGStlsBYai/7eardSKsS1kpSlUj95dxAOniPAjTla3XWHTyv56iygK9z7L+H035U1ahlyrT1szUNLh7qkrQXDPYWO4+J7+PfgisNtB692UMOEjGKqZoaiTe4tcqe5Gn5eP5cF6aCqqVk8NSqLDVSssiEsPduGF/ske348epPQh0aSKy7raWJAX2iwsT7BxWmkyqUMmw7XHwHf7ybcvTZpwlmWGlSKMAlSbm5/Wx5Wt1xpK9oJHnchbgr72osR4c9WqxebHNOrO1gL6/tHN1U1np5Pm43kjbeyDv7bf0ctTdOmFTRrWIysCpKi+ps30c8a2KVDyiUT7m3u7CxOlj4WHG6drE9S8MJkWEDyyodrAm/PV6nWTE0nTbdSQQQG+PsH7OXmqxWGrq2AadwxkIC2tYADsR4ctNeipsdalVSxwzx28thZtTe40uvbX8+WmtRSZr4km1jXYqsxU+zx1v/fytOAVFhBePzGcFgfBSPuI8eUmnBXGSRHba+ltDfTw/bylOVCQJEzFl90+N+31crNWiuHmfMKFVymwkW7kg8bJq4FZKdFhUoSLE+NtNe/GqdqBK0LXYsQfC3jbv9/GDToqG7BI7A6kFbgm9z24nNPisFxVMvne6I/avs9nE5p4U1pfzY5lS7Mz2AHa3668YNPCmTFSZisYG1N1gAe5HcqBbQnjCqdFJjFJXinNO6hgt7Em5B/ptxg06KT5nVKeOKKWwPh2BF/e94/veHKVaodZDHUoY92zcoK208bAfR9PfmqtUTD8LgpKuOWqJ3AkhVDantcntr7OUq1TpKN2xrdpArEgkXsSBqT8Rz1epeYAlLJIYqS0TKU3J4khTqPgfjxYz9w8xSV37T5UlKKVRSkI0jSDuXFtDpuHsvyWKiupNNQAr5kxVgQQzC59oA18Lc2BWpqtbOOBPgWcsRwwN5nlTyMulrqWuCPqP9HInfR3a1J66lNhfeIB6qYVnADWcDTUH49hxHSumuWfZJucaG928fo5qvVnwSdP5kzEDayW7/fyiquKXM9SDbd7x2+JNj7COM07WTCQBKddW8fEAjtryppxNKyNEWFlNlI8QO4HbT2/Txqn6cMMWKaYEERgkEG9tV/aeNmt0u4FWnk84rfYfov7fo5SvUqaby3pShChvBrd/geVrdKfBYITReaDruJI8L3sLHic06mnmOy2Lyhg17rbtr8fbxunKktB5hMdOCQb6nT7h4/Dnq3TRu+Vo5DIoUsLEBtbD7/7eeqtCf01w/HpcwYHUZZaGOZv5xEZKgL5aqYVbVn0FzoPaTw/tWysSKKLhYSYNWy5upqiu/CjyDLVxkPR9QMyRM3YAvSxtbb4XN7HgNUkpvPQ/KhKgzb+z4mqkMeiYVsYIIPmAaD46g8EhokFRulfRbPfW7q1h3TzpxhkWK4riGJU0VPSzhWhmlNQhSOZWI3Ru1g4JF1JFxwnfWEDHjhht9KMGhJw4Y47KQX4gnT2HJ/qZzLHmn+V4fmDEqaeXMGCYJgkmF4fl/EllMM2FUUEjuJY4gm8OjFW3G3FeXuFKNJBw6dtJrxAcUFA7aq8xfptR1aUseXatZWlkljk3oyEBNVkuTY7xf3R24bB3ppCW6bcr5coKmt/lFUFOjHcR/hHgPieO6qoBUihwzBDiIOLUc9ZRxlzMlIdspUKbMGIIUA2JPa3NEmvCha6t9bM79RMDwPCc9R4bPJg9FTYfR1FFRRU0yUdMhWKGVoQqyvY3Z2BZj3PBNd5i5ehIWB4RpECMB09NEFrYosyoonxHUZM4no6B1UXjqZhJwrFaFn0Wpo4Khdbmzg23Dtu07cIEq1UdKGmjP+mWmglxDC1vaR5piBbTb5Rvr7b8Jn/uo0a2UfxaTc9jYeAsdT9fhbiGldY5MPjpw0iSH2HQeItcX7gfHm69WNSjIVF9DoR2v27+23PVqoc0UcsKVMd7gdyTrre4+jnq3XFqCVIRNUyjzGAIG4dr6E25utVliijaJnjbeyaWDai/ivtIPPVqs1dGY2SnbdvcXIIP1c9Xqw4fSVVXWWjYqyg3KtZtF7LbXUacuKoaxtQR1MZfEw77gws0klx8T72nw5uTXopkGRMCrQWajDkWILs51PcDXlgo1qKbJ+mWSztafDoSfHQkAH2i+p5bWarpFMdZ0sySsbSigi7nUKbH4AjXTlg4aroFM9d0wyeQRBRwFrKTprYm9u478t3hrRQK/9Wx/S3s5HNDuuYsv0c9Wqyix93+J/Xvy1arJ9rv9PN1qsgt2Oo5utVkDbjb+PLVqs5N9SB9fL1WsgAA92/N1qs68tVa5i3ddebrVZFPt5utVlB9mv0c3VazL4X7ctWqyKQO3N1qsqtc83WqzBieWqtZAfHm61WVT4ctWqzgjvzdVrIPbzdarKDpfw5atVlGnfm6rWQN7ObrVZQ3t5utVkU3FjzdarMNebrVZgR25uq1kU+zm69WdSOXFVrOmlrcvVakx3vY/wAOWps04oSQBy9N1KUsNO5tqAOWqtTlJ7nXlqrUpNQVv39vLVWpUbWGmnLVWp8dzrY/T4/nzdVqagsdzduWqtSUt3PLVqpkVjoeWrVOEbezm61U1W8Bz1arONvftzdarKgXsRa/jy1erKreB56tVkIAsRz1erncd+er1djTnq9XIWBsNeerVcSbc9Xqws49nPVuuiR3A56vVhJ056vVhO21l1Hs56t1GZB9rtzVeqLKFIuf481W6b5TfQAjmq9UKUH9y/s56t02VAIHvHv48rW6a5ZAuqW+scrVqguQdSb3/W3NVuoEq7jckD2j+jjdWqTRfopN99FV2+5SeUNWr583qFcS9SsecG98RxBiR4/p5NeGCaeNFsrGaGnaX2e6D9PiPq45WgKQNQFDEaXv4/fzwqxpK1YBqY/8I3Wv4fEjjlM0qc0HdgODIrXCUsn/ACudBywrVJfOJPmUIIGlLFp9/HBTaqSQCd7WPja2luWpuhNxyNkpcK26Xpka/cdz4+HGDSsUxYai/NKgN9WJuO9/28RmjQUN/W2JoMyRRyDvTUxN763jU31114ymnTQFKzeY5YCwW2n8OXqlLzIFlzFhahlN6iDQ3tfePyHKGnBULOMhlzTVsAfflcf8nG/LJqqqSjgrEFGgJ7W/LjlM0K/RynjqMSxnzNFjwqsbW9+w7W9p9vKKq6aDkAMpZBcG+nhf9tuXqtQ5Y32EHue/h+fK1ahUy0m3pvjspN7zUinsPBrW+PGTTw2UGcimwAv2Phqb9r83WqayWDbFuL9if283WqFXMikdOcuFzYFKnW97fpT4dxxsbaudlBnHY20INvDx5eqVJpA6yXBvYrfx8eardCP1qkDZtjhjYMsdPELj4qCb8bRsqy64VK/8YTCCdAs1Qe3jp34oFJTU3NNKY8iYBUDQNVTg2It37fA8saqnbQnYTSRS5eYxe9I4CM1u1l1BPwHAas+KpBbEopqy/BfD5UlACqsgYjTQEgW+PLOHGqtjCnfBlmjxegqjIQLiwPt2bfrBHGFbDTydopZ4NVmmxQRS92nmGn0XNjxgiRVwYNDb6Gf9B9Q1LSTtoVqwSP8AiBtbhVm2LM+VKcvwcjqNXQ4hicZoIZ6d2WzbWub+/baSL+0d+RekY0NCKY6fE5oKCKOMe/F5wsdNCLW9mvHiMarpoDaTGZqno/SNV3ZYIaR7MfdH6Yqb28de/DQp/aGOv4UnSfBPO2lh82aWCeoiI3QrK4uLi6qTqD3FuF8SaODsqJNPJikK1kp3mZEkIOndB7Ow4nOBpWnZQXZjqjVYdhcjgkiBVO+x0A933h4eHHFYVZsU2YBiQfAqSFRpFTsFH0TPxPcYGnWhhUWsrFqcNjib9xJ1017y3FuNxspwDGmbGa0UmB4TI4CylqkN7dWAAJ7fRx8JmtjaaGyHMNTW9BMt4W5URUeMYltH753xISzL7L6A8YUNJ9lII8Zow/U/GIT6R+ntOujHE8bt8doQG59tzwxQuUBPQT74oo0/tlHqTTP1hxCP/Yx6eSbreXV4sADpfaT+024rQqQB/fK+VJdP7VXkmqts3sidNqPGTcebiFdEAGsQQiE+74DX6+Ca2xUR1Ci+5wHrRcMdraifCqPyjYh5j7exGv1jgjQIoOLM0s8ox1E+LUkMB1ehrN2v+oxsPp4if+0+YpQ1t9DR+ur2B1/9acKkxPyganJWASr5KBQoNOdm8DTfp7zdz3PAUhcDD+kaFSU6vZRRKyhMM6+aQ77VDACwPbt7NOCdKpoPKFCFlinhhrAUQXNx9B4aWJ/bI86J74fsVeVLs3tvGg+jXkvmokrHZdvlkg7gb3+PN7MdlVNWx+jDr6ZsqLlbGCTVYUViLE+88H+4yfSo90/QOQNntmcvuA+jYvH14j5ipNy58XjPdq2p49XD8K2MPSb1zwPN2FvkvEqqNKixmp2ZtodhpItzoCwsbe2/geSHlV+m8RA2jhQQvLYsKoc+uWe8AyNkKrTGHJlr42ihVCPtAq2p+PYW/hw9uXgwgqNFraC4YFau/wCIr1L/AK0dPaXCKecStUYrE8oB/eiR2UD4Le3I1yJw3N4pXBKDHqRQtzBvuGB1qHsiqgmcPoPrBOg9pvyYomgRz++uIZWAN7d9f7OeiNlWJkV4DdGARp3Jv93x/o5SONeJrg0akWK3Ps9nPA8/OvbajyqN1r3v9Wnhxs4VagCzJ80mP1SqdoMjqAPb3+rkMZj/AHdfnU5ZV/xOjypITirlvDvLKRe3t+nhQMKEdR0rcQgLxi5jVA1r/eeXgGvSRWauzHUlU+XY7w217Hwt3+rlkorSl0p8NxmSUKMNUo0ZC79xNz4g39vE60xtpQlU7KWB31qGSGExyg++dxB228D434Wk6aMgNVKHBnUKIZBIQdbMexHs4gWaXopSmST5YKVJsex/K3ElKOFZabEiqfL1G/afYBb6yNeNKRONOJXGFOUOJxbwzQ9rai4On0d+MFunQupVLmNIXEdn91tG+n4cYUxNPpeilLR5ymZ1powJCTpqAVA7kjtfiBdvGNLEvTSvw/qStxFKJHSI2uXGo7HbbhS5amjFDwNLiPOmCyjcsEqFhtUeYlybaEmx09nCvuFDjS7WKUOG51pmdo9s1lUhVuNoOhJkb6e1uWLCgJFU7xJMU6z5yjLkrG0kGt1LblUi11FuzHwvzwQoDrqhiaaMSzDGWK0W9Kc+8fOqAGFxcW76g+zjyCYx20ypPRQbZ/x6tTI1bHh6eZ53k3LSg32yC4sOxtw5soLomiu7ENmiyR5orJMZpoZoneAqdsO65sAVsG9vc8kOISaB0yoUyz49hyYhXlgZ4C2pJ1AC20Pw8eGyEkpFFS4CjXKsC1WF1EfvpNIgRWX/AAFSNwI03+y/FzK4WKRPtSg1Wpi2M7a6ZCzP5bFBuOp2nadwHttyWEDCoVWcaZKnGkM20hew9ns+/ikCkRNK7Ac9YthcQhopiE7lWYn+J5uKrNC5lbOGM11WDVn5hbXCj3dfiQCbcaXhTiMasU6FdJIupuRzmCWiHmRzyQu5lG0lQD7oA7C/08Td4E7afLZOyhpboRjuWrVOBYhNh9gLNDUyC31KRzwcSa13ZrDiidUI0+RxTM0tTCq7QJlEmnewJ178cTpPCqEEUSb1N1uOVVZl2fHq7zgJ5IlYRiMIpAYnS4uxGv0c88MK01tpG5ky5T4xXClosQWanjjs5lkjAZyBZQRYsoHfw4RtqKMYo7WkL40FeY+mE60qYQsm177opIpF1Q9kYjQ2GgB4ZJuTSFVsNlBNhWAyYLmOPAcTqPLLM/myKu4qIwZEFh3U9mtY8N2F95RY833dDDlWnqnwfCqVkFGk1TI/8xdwdN6IA8hFmWQGwCe+B7eHaRhRYaVGZZqTEcq5igxGnlxKtqZUSkryAUjAkaQFNLywoFsWkN1Ps7csapSd6JSRUuSssmoc4lAslX51HGRaMvK5E0rH3ogthZkFz2JA5tNUNBlVy0MvR3Dk+Skathxp1kbYNssbxFtqRHS+3TzPH2X5rhXqNtSDBf5scZwdZKWWlq6MxYeRsSscRFHR6p7rKHIGhF9NgsbHjw200dlE0y/ieIYjmaDHcYAp6SbFqp7xjVXeX7CqftkEkbW0Ht5QVarMfTF1qzz0Vy7XZ8ySsk9BT1RokqY4/mXdmhe8NWCCxCsFPki1gNDzS0pUIVsqp1E+Gtg7oD1Lx/qX0zos0Z7TD8OxiSWaKanpakbLRMFWQLIdyGQalNdva/Ag6kNqgUboJIxozdDIJUJiZXGn2WU3+4njlUmn2IVI/wBzJ7eBty1amniB27Mp09oPLVSn+jaykPqe/LCqU+QFCL2+/lxVDT9TFO1+Xpun+mZbDXlq1T9TSKCATy1VpR0xBAvr8ebqtKCnW/N1WneGLUc3WqdIV9nN1unGNfHm6rU2Nebr1TFXm69UlUHPVqsgT283Wq5lBz1erg0VxzVerE8Q7c9W6ivEOer1QpYh25qt03zRA35qvU0zw2F+aq1M00Xe/NV6mOpiBueardJqrhN+eq1Jeuhv9XNVakjWw3BHK1akjWU9iSfDlKvSSrKcEXbtxo1cUm6qE+He/GjTopPVUPja1uNmnBSeqoRu0Go9vGjTophnj1B8fC3GTTgpqlgABNuMmnhTbJTse3bvxo1em6Wla9wLfD6OVq9RxTXVlA+IP8Tytbpsq4lOxVBJctrbsBrcnwB8OardMdVSG1179uNmnRTQ9KGYWGl9fh/fxur0EPqmoPP9LPUCFdT/ACWZhYf4ZEb8uLrX+6J86TPfYa1hpgD2NxpyWBQENNrWJ+vTXl6pUeVBtFh7fhz1erAosANbXt/Rb2c9W6xlV3XB+Gnb7+er1cXFraWuNLj9nNVusNtLnS3f6uarddBnXRSV+g208b27jlYrdYWDNqPE+A8earddKNAOx8BfTla3XZjZe3h4e37+ardcvLPhrb9fy5qt1l2EkMRck9xprzVbrnHF3C6/Hmq9WZFDe9HYew+HN16ulC2906fR+unPV6uiq3uRbS9z+unPVquwqi19LjX6/Dm69XaKe5FiPb7ObrVcto/tHPVquZiYMC1zp4/n8Oer1Z0X3gLa39n8ebrVZUjFwFN2Xw9vhz1eqQkYU9yRp+uvN1qpSR27n8v1783VacIoeyHv4G5+rl6rTzTwkG5Gvjy4qhp7gpbdwCbfrfjlNmn2lgKkKvew0/t8OXApo0p6Kn/fOhGhuP48fApgmlVQxHcNOxtr+V/2ceFJzSuoqcqApGvcffa/FIpMo0t8NQbdbaeNrW9vFiaQqpYQ3K68VikhpxjAPHRTRqbH7fC/L01UxT4eHHBTZqcrC35eHL00a73C4seer1YnPa/s/u56tVBcbb+08rVqgy3I9vK1eoTi/bnqvTdKo76/Vypq4pgqtpYhhpr9/wBPxPGDShNB7i9IEdnNwpOpv7Nfp4gXRkg0ja+nE9OxI7eI+OpPEKqXJpAS05Yn3e/t/bxEaXCmOupdbbf1Pt4waUJNMM8EsbLJGbbSbFe49pH08TGlApgnpxrYWAuLewez4jjJp0U2TRWO4fwt9f3crV6bZI+xHjfS/K1am+VGuSt/1+HNVao5DAtbU6Adj9XK1uuJj92/YdtP1789W6wMtjb2c1W64lQSB31/j7eerdYnBuSbaW/tHNVuvFduh0/t7fTzVerGU8bffz1brraDoddPDmq9XAgkXva2n081Xq4sulvDw/s5uvV1bXcSPv56vVx23Ha/hr8PYOerVe291Gnx56vVxKkaAa/fz1erib/Z08P7ear1dWt9oHv3HPV6uOovbt/Hnq9WP7Px+jmq9Xm91re39ve/PV6sZNu31Hnq9XMXHvHw1+Gns5qt11De9j3A5qt1a9+FEt+pOdY/E4LTaDxtVjT6eAzOPtHnQky77j5Vc9tLC6314AaFtJmti/TOLgj9e3LCtUztTHfrr4a6aeHL1qqjM/1WU39QuacOw+maPHYMSxqTEKgtdZaeX5IUSKL6GPbJf234P7H7B5UE7r7jUebvw5otpsm5qvU1Tc3WqaZuerdNM/NVqmifm69TPPz1epnn56tUzz89XqZp/Hnq9TPP489WqZp+ar1M0/N16mefx5qvUyz9+erVM0/PV6meftz1epnn56tUzz89XqaZ/H6+arVNM3fm69TTNzVaprl7/fz1epsl56vU2y+PPV6m2Uc1Wqb5Oer1QJOerVQ37c9XqjOOerYrgBrytb2ULfRIX6p4N/y9f/lRueNbTtq7n0b1YqvUZh6KCJEWvi33sTGtPby2t3UHUcL3vtowRtq8nBIitQqgjv7eBZdHqaHXAhanI8L/AJcLlUtFLOkuVFuN1untT7qkc3Vanwk8tValX044KpUaT28cFN1CceHLVWorC/PV6orrpytbFQnXw5WrVEkHPVum+Yc1VqaJxz1epiqOVq1Mc/NVamace9zVWplmjLS81W6wTe6LDw5qt0XzqbVYIaxsGbAo4sRgkleXFvNu86u/mRp5XhZTtJPs04t7wFIA4UgKCFE0XXGq9VukR+gX4oQKZUaTdNS11bLuiRnBPs0+v4cXAgUiIJpa4bgVRE6yT2QeF+W7wCmyiaCX1N0ol6e4YqlWVa/v4axHx4ndXIo2sEQo+VAFkDD4JcCkVlJbdOqg3sfc14D7g+P2VJTCfB7aDLJcVsj4cy6/p0Qjw+wTxJc/eaNLMfsxQkZXpN6V04BsMQERN9BeBm7e3hHcGAKEFsJUaw4pFeGqgY+4Y42uB4hT48q0dlbdG3yo3ePYUr4bg9cw3STYfgp+lDh8ZFvr46pWPPTRI2IT60Uz1E4HUYN1CihqgUf5aGRgdbFr/wAPHg5y8y360DL7Byi+01fTlRSL7jjeG00b3vD424dKRONFCVxhUOqlqExFd7bVS+02tYlbc2E4VUqk08QQSf1TkilABMNTp/i9wi5+Pjy3Gq8KLQqm2C7CbmjW39HDGiY8KGCkivT3j76m31njJpWKa2jIzSbEXNOlvH94ffzXCtcaXWHxFVJkNiDflTToqHFFbOMewi3yzn7m8fjytb413n1F/lUBY3tUpY3+7nk1pdJcu43Rsga+HyqPh3Fxz1V/ChZ6b0dPWdPMv09z71Pql9W27jdfhfja9ppS19opS1GF0VJGZJCDYrt08WuLADxB1141T5pE4oZppSK7cGLFb31IA7sObqtNlnDNuvckac9XqgSqy++w0HPV6uUqgoLdiOerdY3BVRf2ft5utVxC+Hs56tV2L7yAOar1ckcr28NBzdeqRFuu2hsvbnq1Scx4H+W1EZ/eRrceRtpM5soxfTmdJfT3DDchimZwb9taWKwH3cufu9lJR9vtou/SigkrczVUkZsIKON2/wCIgKCeJrowB50ushKj5UO38tjnpHWnN9r3J8dhNzccJJihLE0W3GKdUzZjEUFljkoqoqF7FTY9/wBnDhJwFEah4j5Gk9kCNmp6RSNDK9z9MRHLOmm2RspVrEhzlRMo2kRVQI8Psdh8OIT9hoxA8Y9aUWIxQkAJe7AX4gFGRpCZkgaPE6Bj2bzP4cXtHA0XujEU3QQBlLAa6345NNgUl3gcVJDaAB+/tuvHpwpNGNPcfvEMD3K6fXxGaXCmnFrCuZmPdT/Zx5Gykzm2oRAjKMO+0G/L01UzeRiQqE1Hl/t57hVuNOLtfaR+8TqOUp6peFwkYyFPfyvDmlHCvJHi9KVhBOEwIRbWp1/4EW5VG2vObB6075okiOV8Qhj0BqqZiR2Nh2+/itO2katlBZmEw/y17FiRKp1Oguvh9PFydtIXNlLX0+J5mfsCTaWHnVv3+V4cq9sNeY2j1o8q7VzoXVbb6SLw9jNxlrZTF1toTsPYNUKx/XtxQaJ6dK39I0PwfmhWiK8zEX+jm61RLPUTAJc3UkhGhpLH6pDyxpczsoH6WiD025h2C9jxOTRqnGjDemX041/qR6kS9OMJxODCqiHC8VxQzVEbyKUw+napeILH7251Fgew7nhPeXn5ROqJxAo2t7fvzExQvepv0L4h0Oy7k/qhiuaKatkzrh1cy0sMEkctOPMIVn3G7A27+zj1rfd+NnXSG4se5Mz1US3JOEYopqxL8wheCaMgl7Lt2kOD21N9o4bLUKK20kVirf6wzrWYeiTRJ8qVRhvPvbgd2463I9nLCBTZk0HlJJm9MOxWmqvmFf5eMRvuYnSQfZI+HFZiRSUTBrvAYc5HLuJyzz1pljWn8sESHvJY7fG9v7eaUUyK2kKg1Yn6AqfP9Eues00VTXU0WG4dRfMLu2maB5/00BEiksrkKSFsdPZwGZspJKU9JNCnLZBJq7DKSYHkn0a0s01RA8hoMViwymzDTQU38v8APnabGFhkUMJkY7BE7gMSWQntwLFRSrZMmMPjRi8ejhVJ+M9Uo6EBcPrpalt5LWbYscZ0AjJsQtraDTw4OUtDiKCil9FWLejHrNlLL/VLJ1HnTFcGTDllkeWtzJLNHhTrXUEkQXE5KcieSnRmu8dwCwUnlLRnunS4dmOHD2UHVoKiVTT16a+sM3WTPsuasRgFdW5aiehlxGkmCtXfIH/RainjlCsyMlna53sAL34Q3UNqHDViJ4edCtDw0xxoyOBZd6s4X1RwzqbkvH6N/wCqVRX1FVgksZigrKSqNqqOORfdBkiY7Rqvt9vFSCIqxOqqmPxGem2CdFOuNNFlGeNsAzDTNjGHbqdTtpak+YsDG3utA5KaewX14IrZWsUWu4UR5sTmqMFwyocU7SSU8rHdGLECRhaw9tteLYxpmZFLeKozBHT0MuF08EReliuFVVsCzAWuex7kcawO2rY0KVXjL0q0tBXrE7vSwSN7gKkkEHS+h004minpocsgYPiWPdSMHwijoYqmStihNPGF1kl8ktChN9QzgAD6uFr6w2gk8KVtI1rA6aP9jWFdNcrZmmpcj41WZuikETLX1lO1FK0rQQvUQyUzkhRBUedECDqAD4jjKSCmQQesbKacCkqIIiKO96ccx0smP0FLT4VDH/pvmRSCTdIkbCwgZibMin3hpe/c8K1mD5U9Ej0rZ69PVX8zkmKNQFAjU2B7EG3JTZOpIoHL20OoQ34qpqi2+pLDVxHL5EjqvlKjAN8D2+viG4TrTFPtmDWvX6gMq4MmKTPNikAPvrZjcqI9BGb9vhyL0p04ULgqQDRLMtwZQy9ms4suMGOtCeVTTwwxyJGTdHEkcgN1KMwBAvf7+J3Ud5gRhRm24UGRVeGOR5EwjFM0v8mamKnSR2DSjbInnrpt7KP3rX04fIkgUgVAJoBqrOvTPHMExijw+gnpTTwxO5ppY4mf9LYKGRb7Qe/t4ZBCgRSUrCgaQOEZs6d4pknHJpKfEZzTNRDbJWoxYO7gC5X3VB1PidOKSlQIpgKBBpH4PjHSM5Dr7xV8UMeI0u8ySQyWkMLhRcp7ot9/HSFT6U2CmK7nxnphH028qOorfl1xMm1MYVdZfI3WJICkbRe/t7c1pVq9KtqEVLlzXkyq6f4FX4ZVYpTifEcUjZN0LzvIscLO8hb3djKbAfTypQQTsrYWCONNWc8C6V1OVss0/nV7A/zIw/LwxElmlDsh961l76c2kqBNbUAQKT/WHK2CYdlrJeG1FVWhYsLmjjUUsTPYVcjbZDu+3c6W0tyzaiSfOtOJiBSA6n4Jk+oXKs1bidXCWy9SCIpSKLpulUeYS/2xre3w4+2Tj502sDDypNda8IyRU5sppZcVqot+FYP9ihuDspVVXJLXBsNQPHtxxomNnE1RaRNQuqGEZJqOouIV9Xik61SSUBlYUnuEmOIIVO69iLXFueQTprywCaFL5zB8P621Eb4kzl8VcmP5dtvmy7YydwOot2PEhBKaWAgGusCxShoOrUE9NiAeoXFXjAkpX2li7KVJBsbjx7c0Uyn0rYVBpDZGqsExnqglLheIFrvVRE/Kt7rMsxLWbTxIA9vFCgUpxpgEKVhTDlTImH0mOTQU+KMFegrtv+j2MaCAl9yhjZhY2B46pcjZTQRBrvpTh8NXJWjB6yOpY4dUpeWBlFgULM4HcKPr5p09NeaE7KEGXKWPPljGac1NII4IY7yRhkQbJQSCbXNx29vEoWJFLCgxQO0VG0OXMZjhq6eUNJQyNd7KBuYBmuO/s4vmSKQgQDTnhXkTZQqsKQ08gkrYW3pKpvaJwbEiwPjbjR204NlY5Mm4s+Q6aR3p1Bq6gjdOoBvGtrf63t5rWJr2gxWCuyzVRdPsJEE1K5Rq0MTOth+lXRW9uvhzwONUKcKRmbctT02XsHWV4VaWmbTzkI0ncnbrqBpxQg40mWMKyZm6c5sxzC8LxrDafdTCgpoS4dSu8BtAb+PPJcCTFOFpShIpkzplfFlxPfLEu1aemuwkS9xGoJIve3H0KEU0pJms+ZsDxGtx16SjiKx/MQS+a0q2UBFuLXvqdf4c0kwKsoSaT1dkzMwz6a2ngfy2qxKrbxqm/VwL6gezjoWNNMlB1TShy1lXNMGdqedo5PJeobcQ3YEsR4+J42pQIp0JM0YTK1LjKZe6X5XSnYYpS49XPBOXvJDFNVxeVC6biNrT3kUkX7gaHgYfSAXFcNPvilyf4R11crnLqqMRxbMnRnpdgddRtmPDa+kxTGZ5WehesqYaltEA8uOXfC21ybhe2nITtrUpKXVqGBEJ4wCPxo2SSTArXmxrFTi+PmtngSGWSNVkCdmZQFZ7dgWIubaezmQqE6U0VKMmjh+nzpl1Bq8n4z1Gw2FGwCJZIZS8iEtNBE8hbyCwkKxgi7jsbDgWv30BaUH7vxo8tlFAJ6aLVk8zT5WxComJaSSohkZib3Jfdf7zwSrwNFbeykHj8b/1xxGnUFnapYIoGpLEWAt3JJ4bIMIk9FETv3nzqy7F/Tj1Y6Sek7M+VOp2ELgmK0NIMwR2lR5arDq2amjXzChIKwygKyj3oywDd+RuL9u7uUrbMidJ6iJozSmGyKqumkKtYG5v276clOiKnnB5SuJUki67Z4Da/skU2HxPGV/afKn2sFDzFbDNBiz4jV5mrqcyLA9BSSSRE2YOjqAXtroTp9PIVdbEpnaCYqfiAsgn0qu/1dRrHn2gYeNIg728AbcHuWHwmgFnQhY8qHb8Pb1PZP6C52lw/P1RFQ4dU11BiS1U6ymMTUkVRAIXMQYoJBNfftIG21teHziSdlARQmrDvRnkDp70UqMfzp036i5Xz9j2ax/pdIK9qBYAJ3nEdK0gu5JcBjIgOmmmnEigSccKYUZo3GJZmq+p9BW9IPU901rsIwPGVeCnrxNFieEyyeW3lOaun1pJFYAozKBe2vPRGINNbNlVmei/JmeuhXSvFsY6rYXVZey7Q5mxSaura79BagiwaRGMJOk00z7YokGjOfhx5zxnCnTVL7/yqpxWqmwKCSnoHmlamimfdKkJc+UsjeLhbBj7b8M9gr1OUtKkkXvi/jpzVWpOYjQX0UX5YVQ0kpsPkGpW1uXqlRkQhCvNVau6ZCW5qvUNXQuEHqphEUl9sjyqbHUAxm5+HCi8/uZoR5X/AHdNWLYhTJKYaiVri1iVHdvA/wDEQBwBCpgNV0+oUGPqo7sxO6ne7Aa91uRwd5f/AHOorzj+60sc4Yb1IzTSZfyjNkelw14aCnq6eTDMNcS1dNUBFjq6udS4cEkXY2CE62vw3wFBSnzJvpY65Z2zfiWScKwGaOswmqnw+sldD5EVbDE0wommHuiaRVsgOhNrnXnisCvRXqb0f+obFqOKvOW5KeOeCoqENRPDEbU8nkvGQzgrM0mkcZs0ndLjXlu9Ar1L2m9AfUaqpqWlrcSoafEnmnaeMTiSD5ONInMkE8YIeYbnV0awVkIJvzReFbigg9Q/pXxToNhtFmM4zTYph+JVlTTU4jBSdY47tBNJGf3ZUBN10BFjy7bmutERRVEUK1iLX01P5X4pqtWrelrp9l7F8gdPsXjyJRY8uIYrjEeM4lV07O0EcLql1LOsUyCnb3YvtKVaQX28KnDicaeTQx9Bcv5WyJknDsNxs4RhWJ0OK4ytDJVzYdNT1vnTb2JdyZkNPQBtokOxlYbff40vGnBhVN+ZZMLrM24o2WlL0LVlWaYRqzXiMzeXtAHbZa3DAbKSmrDvTJnFcrdK8DTGBiDjA8zPiU2EUNJVmrrIJFi8mVU8o08nytQvmqWIYBSo78ROCTStBwoyORMVhy9Fj0dLgOZqyHGsVxaW38qaIrTYxIGnn3zMimal2AqDbfu0IseJiJpSDFC/kTqpk3KVDPNmzpHT4jiU1VNKavE67CacuhYiJpXmlZixQAkW93UD28aKSeNbmqd+kEsdR1FzDVxxKkck7t5aEMqBql2Cqw0ZV7AjQjtxPf8A2ihVk/3q8qNT8k1RRytGbtGGF/pOthwJzUhRNB/lTOON5T9TeXcv0rUQp8VJFS9TAskwiEW146diCRIy9lHfjV40HLdSjOGyPnQIvzpcApL+rPLWEVWXspZzwivpFenwelpJYF3qZyskjCeAP3TaQALWuDrxnKXSCpBB2kz8qITRR+nEeVGzlFHnOaWmoG0WoifyzFKPejdyNfLuLMBrY9+Cy51FB0beitJoUfU1mDMucerVVBidPBT7RBDRwUKfofKkRTG0J1Miyk7gSSTfhdl6EtNSPWeeFOrxNTesucsyQ4xh3ROqihocPynKE8mJi3m1RjRZaiZyTeQj3beHbl7RlIBdGJV8OiqKOMVZnimCCnwiKWGRXhMVOYVIJ3s0QADMNbfDwPDAVc0pKLAKg0scCkMsbLHBYhQwChmt4MddT7ear1YJMEqMOmU4uCtPAtk7lt7s3lpp9ok3NvhzVWqHiB+XWJ6hi8l2GoICsou20DQX05o1sUGGYZ8Qhmg0ZY3aRhEWAF+zgW18O/jzQrZoZcGerq6Grw7CyNz0LhCgFiNgYKD+8SbggcKXdoJ6aUUH+VKaSagRsSkaGEBdANfMVz7ptqCPZwzVTaaUkRYYXMtTCUaXYiy6WbcxN1HwUdvbzVbrOtHPJg8ixRkSRGR0WTU6jadxGhFvDv4c3WqmUeDVP8vSdUj99FZSToCP3bj2g83Napn/AJWh+YEUkZYg2DCxYEe82vbae545TdRBhL0lI00qXYb73Fwb+6FXuLgdj/Ty01WsFPgyKwaqQL5Sqmy9yGt4kfA6254mtgUoqijalSQSkSDabG3fw7W143NOxFI/EsIhSKf5hAv6Nd6geJUgsD46Wvy81WK5w4TUTwCKRlkWGNVVwfHbdWb6Bys1uKyzYYYqNVhV2dJEEZQAX9w3IB7g9j8OVmrVHrYI3jWnRUZjLKri/Zdn2SR2seer1SYYZokFJAgaSJEViewBAJYX00+PjzVbFM0dCiYhO1QrbfJcuu2xue2vx78tVKjVdB8zDI1Eiu0G2Tf2B22BAPtb2c8DWor1HguJiSXf3khSxXS2ouG8B+3mya8BUvG8N+Wp1kqFEa08TBWGu5QN738ARyoNXIrD5NBPBHUozBJwrx2B2ohA95vAkjt+zlqrUimpIaWp+YoV3OhMdmF/tAe8wPiw/hzczWqZcSevMqTlSrL7wZAout7AgdxcaHjqaZNJauy/XVEkApZk/TeY47WsqlGBPbxt+fFAVFMETSDljgFREaYkIhRQSbg20JHiRcWHFNJ6X2KxQ00LLQIfLWNnDC29VKjftHx140KdNJOPDYWo4xTHezK8hjDC4BT3V9gAOvHabpPUrWp6j5gAFwVV7ncD42I/LlzVRUXEKeQU27y5EUyNYIb7WRR7x+B9nNCtmlBh/lQCCKT3ZJG3hzqoCgl0+F/b4nlDVxTxikgqqKCow8fpZGdXS9lBA+3ceHiOUFXNQ8KlioljNdeaabdHcXN0Is1v+In282aqKzYhQ/JU9ZFRRsWXaQh7OwZb2JvYfDmxXjTbhziaanE4O6SB4p797gkqyjudrDl6pTdUVFXPT0sasjzEsNzXF2t4gDvbUcvVaaMTd6zbRLEY6coZCCutk00P+IN3+jlxVDSRq1XD4mWs90LI9iDfTQ7iPifHl6rSSkEXydVXVFiWVwtv3gTcn9deWrVIVGKs8so3e6LadtNR9HPVukziEdM9Zv3Bluljbsb3H3Hmq9TXWFxiMKyH9GdzgHxtodR489XjUlGO9oZD7hG8LcXue/b281W6WkEQFDFMupstwNfp05qt1Dr0RbO1r3BvbwtywqprHhwG97AmwJP3+3mjWxSxo4o3ex0sF+NgO/x4yaUCs9FTQiqkjjHu+FvyA5s14VBxaKNcKaRiP8qABbw2+zv9fFLdJ11BxN/Lo6eSP3gQe3h2Hj3HHhTZpnnJ/wAqQO2pvr8Rpy9VrPSM6xsXsUtf499P7OaqtSsSMckabO6hb31Jv/RzYqhppO1ZGK2Cq66DsdDqPjfl6apR4U8i08khZf3lN7EnTTXwvz1WrgWceaFN3ZATpa9vZfwPj7eeqtd0EmwWjIkYHW4+u3NV6nikWbzVIawBAtfSw7j6ueq1SaZG8yoiJst2JBPc28fh7OVrdDFk2aA1mD/ME2andR4ke9r2Hbx4f2B8VEN79tDZgz+XPMZBJv7JYaaG9yPHgxFBJVLp6yJqSQoxDqtgWGoLabb+34jj1MVLwatq/OWkmXzG2r+8Tp4E3Ov9HH00woUuY3cqPLsuoGgv4aj4cfpis7+VU0rQEXDCxA/Zymyr1wgjg2+Ub6aa89NVqZFTxyN7qm4Hcn6rc9Naisho0pZgaVe/dR+evLTVIpRUSoky0wRS7kAXXsO+hPPVupdTukk8oMUHfTUWB0sfDjdOVz875Z3YFXuw90nS/gPp5utxWIeXIFCi7AG/u2ub6E/Ec3XqlVDwze5MSoFhce39nLTWqiPWfKAxObLJ7vfU6/fpz01uKcLQVCvAYkEvZSCbey5tp9XNTWxUZbUwCRIq6kG2p+B+HNGnBUGRJGZmA0X7Rt4/HlKvUKq8gXO3S+up8PHTjZq4qMUgCBU0J8Re9/j9PK1eucj7YlQW0OoHf6z8eN1euDU8a0u9iPEDXtxk06Kaawx7A5YixNiR4ldLn2cSqpQKgLLUn9G8qFpCNluy6dj7LD778YNOim+pq5ESGQahdyqFPc/vA+Ivxk04KSuYZlmxIbDawB17btDp4i3EyqfTSJxN3NReo/f1Vgbe97fr/LjJp6uBpJZoy5ZSsSmxte4XvcDtyterqnC7QZIwTtO0r7RqNfEfDmqtTzQSsLsfsbhdLC/0j69e/K1uu6uOmSp8l2aMm5Olxca2J7Dnq3ThgJjlro6irFpI9NG0sb2ufG44pa+4edJnPtPlUSCpojVGUQ+/IWRRtNwoOosdLnkuxUUU/QMWLoqbtTa2tz4kfC3NxXqI76i8MTDs5GvRABWwI97WsV90i3x5H+aI0uT0ih5lq9TcdBos8tTICpiUFjf2DgYoRU0VT1CJqbn481XqlYG6PVsQwGguCdPjyhq4pW++wVSb3IIvqTxqnKU1Af8ASAVUMCLgdvy5U06KfZHkeINe3e/a9+x41T9TMEaQ1scS97318LewDx5Q16hUjonnn/RrqPeIvr9V9Dyhq1KDd5W5pU7Bd1h4Hvp+3jdepW4Mnn0dhIB7xuNtj7baePbjCqdTUqeJpakAm9gbAdzb9e/G6cruoxCrjRfJFkFj4/QPr56vUy1JjqX3TrsDWNgPuH0Hm69R+vR90xzZ1Fq6KmyrhNXjUEdbVpUCkhR3iQ04KErIyrbdpqeSJk6QW1T00C8yUQsAdFWbdcOnOculX4beH5O6q00WEY4c9PiMNC1TBJO1JVUAVJjHE7WW62I8DoeAa+Tqu9Y2RtoWWi/8n08f1qj7HY43rVRCSA/s+OmnHjTAo9f4YdPVRetfJ0sIMfl45h99up0qYDe3ArmOxP8AjCjS34+X40XP8TfL9Di34j3WLDccjM6fMZtlQMpDB4pZZI2F+xBH3cOWsBSE7B5CiVYj6FMawbKXT/MWE5kp8Sr891kFJT0aU7xineaATO0srHayxqfAa8USapNHOwz8KDozhtCIP61174yq2NSsUXkByCCfKvu8u/j3try2o1rCq2MP6ZYn0lw7rfkTHVQ4ngmFQwiZBcbTXR7mQ9wJEI+rTimZIqhGFEUxxvLhp5GW1nYCx+FxfhmKLqTPUTGZMcqcNkksfIo4IRbTRAdOaSnTVlK1Uaf0uzRnMmEQwK3nqlYxLW222WUj6OEz+2jVk4VYXCo3l5muCDuA7gf6pPEFLKwuJZ0aJZLWP2bDc1x3I56vViWGQpuYEFSA1hoTftb6Oer1d16vCCm8Agbrge3Ui30c9XqTrebUGNx9kAgbQNLHm69TgkoiijjiBWy2vYC2tydfHnq9T/8AMitVVaNiyX3Ne30AH6dT+XNV6omHUVRTymoqk2Wv7wtoR28e3LVqmlhOn6Y+6pJNydbE3Y83WqeafFY4Kd40BZtBuJ0Pja3t5qvVh+YevdB5J39+/iPo8Cfq5atU01Ox5Nsin3SbqCe9rfx56vVjpqemVN0ikAXBa17ffqdeer1f/9ax653an29uRxQ7rICANthzdarKh9z4nm61WRLk+3vzderJtsfo5eq1zXuQObr1ZlI8eWqlZQR9HLVqs6m1r/r9HN1WuSm/j48tWqyDaObrVZbi+vN1qso+Pfm61XNSL2783Vay3F9NOWrVZQba+3m61WUE8tWqyAjv7PbzdVrMrEdubrVZQ3t5atVlQ3783WqyqT28ObqtZQb83Wq5gjlq1WUHm61UhCebqtZl1NjpzdVrKoDaHXm61WddPC/L1qs6kDl6pUuOxPs5aqGpyfZ07eP9PLU3UyMaW7W+PLVWpyW7W5cVWpiKd1hoDy1VqYmmg7+B5uqmpaAE/Ty1VqdHYaHw8OWrVZ0sDbtf2ctValx2Gns5utVOjv4+HN1qp8ZuPZzdaqSPZzdarmov28Obr1ZQbd+brVZVa+nPV6uYPtGvPV6u72PPVqui1jprzVbrmW8DzderEdrdvHnq9WMqPtDTnq9WFge/PV6sRK89W6jSEJ8fp/jzVeqM9vZ38P281W6b5W76H7uardNsrN9kknTmq9TbKL3PYcrVqapRtN9Nf17c1W6it3u359xytbqDIQWta/KGr1NoV3rJe1zFKP8Akw68brZr57/XyIwdRMbiJHu4hWr49/PftwwTTxotGLBLLH3tr9ba/lyxNOpFIiq91zGO4HtH5/DmxVDSXrCvzqE9ve/hx4UyafMflV8Gw1FsAsLqbi97N3+/lxVaT2biUeiDaf6LEf4/ny4ptVJQsSn1Wvbw7ffy1N0JmP6UuGCO5tTRjw9p+/jBpWKZMNUpWR3H2ma2v624iNGooc+u7KuaVjdPLdaamBW23QxL3Fzr434ymnVUAsZ2q1vtaAf0245VKW+RgTj+GgkhRUwg2t/jGoPKmrioOaJNmOVMqWsk0m2xPbc1vjywqppLtI+wDsdfy5emjQwdE4xUYrjCsFKrhNYxZjYaAdj7fYOUVW00Gcl7EX8TfT67cvXqiM5I22vft37c1W6FHAbHplj2i7vPobEjU/b7N4cZO2nRQa1H+UA190XuL/XzdepqiClj33AAW/Zz1Vob860sdN0vyjUqQTNHVhveva05AFv3f48aG2nTsoGRJqC+ljxyqVLpgGlDIbC4/jrzVboROsC2zxMl922GnF/+ham1j7OVTsrxrlVyD+o2E+7/ALtUAn46ceFJjTlmsqOnWXUVSt6uYm/ibnsPDljWk7aXuVnUYC2//ExNj9HbgOd+6h+z9tRMFqomSSLS3mSA/EX8fhzyxXmzWR6uNaimKEq0ewL8GuQBysVaaVfzKrXSPuHuMGAHtK+9Y+HGYp2aMD6HnjrevuH4gzeUGNUh9v8Akib6fDhPmohkjypVYGXJ86t5nkQU1yNN5OnI1AobUyVtcyQsye7YyH719v1ceCaqTRX8Nxhj0OdFLeYKagBINjrOT38eCBSf23qfhROhX7H0Hxod6xgcFrWJtuhqPH/jtj9XA4PuHnQoP217JrxVWD0bSkjdTQj/AKNjW3hxM9go+dK2sUjyoHJJfmsNoIENqd9y2AufcJIt93H3MKs1TNl+onNN5dtoUTjt3/Sk7hf2j6uMXAx9lOs7PWuERRlqEQn3fOB9ou4PGzwpRSfx6QPTUULEbofMO3w1YEX4pSKa40s8Ir5j0/w6OZ/0a11UbH2lRrxt0UnTio0K+d8ztUen/J+FmQkQYpjjbb/ulYiNPC55RoST6Um0/tD5VD6m5nef0tZGwx5DpW40LEnQF0NuLmU+M0hUIUfKiVZ4ll/zZYThoVVX+ZVsu7xJZEW1vYLXHBda/cT1Cg/d7B50BtfhcK0lGLXBepJBuOza6cEAVQdIoRsnLT01dTOp2g0FYCQLkDaw7H2/w4Xv4g+YpW1gfQ1YH1UrKmpx6KWuRItmTsDVfKTYGRKeyNYnUsL3I78Ayf8ARGhcjYfKiKY9jOHCRaeFtdq6j4C5t/DgyQk0FnDTtk3Ha3EMagjiUhN9ib+AHjw7sUAPJ86Ir5RLSvKhslHvG58Sfy/Z4clnbtqJ4rE4KsGW3f8AX8uaim6XfTbNk2Tc402KKxWKW8M3s2PoD/wLWPA/m1mLthSRtGI8x+I4Ud5fcdw8FcDgfI/hV6/4eWOYrnDrfhWAOGnjmDtYa/ZU3P3ciXJE6bhMdc0Nc1Mt1en6h+ldb1K6F4lR4YhlxKgHzEZuAQkYtIF+JGvJTzK3NywpA2xh6UA7dzu1g1pyeqaodcKo6OpP6Y4lVFr3BURxBbf8hHgG3XEuOHoSB76FebK/Zo6yfhROApVhfQ3+rtyYInCgDM+vsrgw3a9ja1x4+zTnq3XRV9xVb7dLm/t5Q4U4MK4kruYE6HuD+zlK2OjnkVj3DXd4Dx9h5oinQZoFsdlphiNazkXSfv8AUOQlmf8AxQrzqdcp/wCJkeVIyIxrJ8upVmYkAX10Pt4UGhCKlS4Ujq7W+0p1J1AHgPhxvXFKNE0ic14YlKYaincRkgsAL38PHsOGLKtVFz6dNMmC4hXRziKQ7gNBY6f28UrSIpI2o0PuBy1FlLkn4Dt24GnRQoaJpcUhMcieYSfj/TwpVRomlEsjFiiHS3E1P1ihYhrMtxzxrwqV5g8sm2t/ZxuKvNdI3jt1PNEVsU5wVKQncoUMdCdvEqkzShJinyCPDakCPyFR1sATYAA99B7eFq5HGjJEGlF8lh0lSkjqFRdLox+jQjx+niKSKV4Gldh+GYc8yyxRzBd1wyybibfusp0YW157UTVIFOFTS4b5XlxSMLO6g2Iu3du4tp2+HKYnbW8BTNHh+A1O7bKZJWG4xmPew2+IbTQg66caJUNlXEGkF1FwyqocGmnnlVQmzYkd7Ndu3xIGvDWxUCsUXXg8BovytT0tVFVwyMBTPZi32jrcaew34O5kRQSAAM0gq8tS45JFUWZZHcsoOgBPc/lwQN4oFETmCzS2yzi0M14KhitPTMh2kfaJuv17fDjMHUIpRI0maq9x0D+d1wJsPPntr4eY3JoRsFQA5tNJiUBpfdJ7DUa8VikKqfcMpy7oAxIv+XPRVaMdkGi8lRMdbePEy6UoFXf+i+ADo9NIdb4hUfwXhI5to0GyjP4hAKhPKADfA/28bFWoOcd6fU2KAvsK31uPA/RxYhyKTKTNFC9SPRTd01xWsIWRqaEyx+YL2cEAMDbSwPDVDgcwouUgoxqnGTC5sCxeojxJpqpItijySTtDttHl+Ehv7NOK1N8KThcGk/nmvxTAcU3UkzjzbMsjNuZE8EbboHt4caLYAxq/eEmk309xLGKvOFJi2MxNVQeaybG3e+m0lmuNbC+tuONpg4VVap20Z+KsmOA4dX4lIzYfBXBlw7y18yJTsChI1sIbN2l9h94EnhuKQGl7ic9UOnuaUy2Fgy80ymphlVgwYzMJHaT7UxI1Vo/dB0I5Y1qkd6Z/OqKvB6XKCCPEWkqkWeYXBidnVljc/o4Ga+pfRuwI5tNNqpKGox7DeglHSCKnNAMzIsLEFv8ASo4nLG/+VNm7ge528Oe4VrjRvGmxeqz78hmWFP5tUS4S0VYiiX5ZChaOWaDSABBe7DUD3vtC3FIGNME4USPEcOgy7mvMFAlYtVU4fjtWiU8UgZJ/fawEjC3lm24C24+Fr8ZpwGj4dF+o2PdL8n5vx6hpmWSGegaPDbKQYXlZJJ6eM2ZFBYBi4uSdCeE9+yXm8OGNG1k8GXMeIilbTesmqcmaqy42/wD7xv2rrwBFlYobh5Bpa4V64sFolHzWBvGRbVfmIz8bbXA5vxiqHu1fuFCLhX4guTadwkkNfBr/ALniFWlvb3Zua1rH76b7ps/uoa8v/iPdMQVWaux2AD95MXLAfECRNeOpdX10nVbNngKHrLf4jXRKYItVmnMtLfx+ao5beN/fQX4pS+rjNJFWiOAHtNDVgH4hHQiSRIqjqNjVOD4zYXRVAP07SDxYHSePupEq2SP4T6KowmXvWR0DxK3ldXYEY292py17fa0Unhy6XlHiPUU0u3Sngv0IoxeVusnSnMESy0XV3Krh7WE+HVcJ19tnIHFSVlRgFPvpKppCRJC/YDRk8OwXDq/DVr8I6i5JrQwuP9+EkQ/5ONxxboc6AfWi4usf0lDzTUCSTN1DN5VFiWU8UA0/0XMKD6QN45Txjan31aG1YpWPUGn6jxjPqWvgdNUiwP8AouN0UhI+AJBPHJPQab0j+kn30p4cfzXDGHqsrYiB7Y5KaUf8mycrr6j7Kv3J4FJ9anR51eHWswTF4R7TQ7wP+QGPPd6Ov2VruV9A9op0g6g5fteeOtg/5e0E4/gp5sOp6a13SxwNOcHUPJTW3V4j/wCXkMyf8rJy/eJ6RVC2ocD7KeIM55PlNlxSmv8AGTb/AMrW44FA8aaII4H2U9QY5gNR/kK+mf6J4/8AmrlttVmnaKWmlt5Usb39kin+B5aKrqFSxA5F0W/0c9FbkV5oZANVP3c1W6iupHYc9W6jyKOar1QJQOardQJQtiOerdNsygd+VrdM86LqOar1MNSq89W6TtWF156r0lqyNCDfla3STrUUi/NGt0k6yMEm5tylXFJiqiXUduNmnKTNTGCfh+uvGjTgpO1Eakmx7cbNOik5UxL4WItxo05TFNCq304yacFNUsGnfjBp0VgajJYkg2/bxs05UCelG0keFx3/AFtyhpwVCNMb3FibX8Pq5St01VMKA3+juO9+/NGrCmmWl81Qdtgb/EaezjZpwVBajUgADtcm/wCt+N1egm9S1EB6XuobMO2AVhOngNpH58W2390T50ne+01qqSvcLc620v4fDktCgGab2Pu3Udj4dx7SOOVSsD7RuA7ey3w9v0c3XqwkXN9NNP7T7eer1eF9un73569/6OardYWB3bhpYm/w8Bfmq3WPYwsF0vp/aeVr1cCoDewa2t4fDnq3XAg2uRr+vjytbrpYyf19h15Wt1kFybDUd9TYW56t1zCsdT25WvVm2gNqCL81W65hbDtYfV+XPV6uiATr4/Tz1ervt3+vnq9XDbY3Op/Lm69XLZY6/l+Z56vVzKkkgC232+wc3WqyKhtttf23+Ht+jnq1WQKNB7Nbft7c3XqyqngBp9/1fTz1aqQIgLKLm3bm61UpYyAP22vb+zm61U2OL92/hbQfs8eWrVOlPCxt2F9Po9vN1WnuCCw0tY/X+uvHKoae6WD3BpYkacuKaNP9LCDZRp7bccFMmlHQ05tb2e2/8ePCmDSuoojoBpttYn8+KBTBpW0UO0hNFUan7racUCkqqWWHRsqi339vq4sTSJVKSIW7DX4cUikxqcgt/dy4psipaKDY+HLzTdS4wb/HjgNNGpSg3sfD4eB5em6zWa24/dz1arEwO3nq9Ud1Di1tR9XKTVxUB476ew+HKE04BTc6H2c9NWioci6WPKzTgFMtZF+j0Pb9e3GSafSKR1XEKlDEALr29n0a8RKNL0CkpFRGTfBY3Gmot49+I6W0h5cOKswIsbkf3cRGl4pOV1GUP9nExpSBSbq6Zk7i1/ZxOTT4pM1UA+vT6+MmnRTNPDtaw7nub+HNVemaZPaP1/XvytbqA8X7/fva338rVqjFTawPx9nbmq3XAo32l8fZ+vbnqtUVrW11Ht5qvVwf3fdOvNVuuDXIDaX9n7OerdYtpI0uACf7dfDmq3XRNjqDrbXvoPDnq9XtoPgb+Hh9P181Xqxbe5YC3wvpzVbriSV0Ot9LW+7nq1XVlPhqdO38fjz1erogkEHvz1erzC9t1x8fZ/bz1erGNxtpe/jbw56vV1YaXPh/D2c9Xq4v7x29v281Xq4HcBsbt7bac9Xq6Ise3t/X6ear1cGFxbvp+tzz1erjYmxv2/W3PV6uYIW7drac9W66QE9/D87ePwtzVeq2P8J2EN1Jzux124JS6f8AEqwffwGZx9g86EmXfcfKrphCQ5Jv7BwAUL6TdbDadwT+WvhywrVNhjJa2l9LW/hrzdVqmTOM2Gj1N9QqQRj55sTllMlxuMAiiRVPw8y59nJDsh4B5UEbk+I+dSpfHhvRfTXNz1apqm56vU0zc9W6apuerVNE/PV6mefx56tUzz+PPV6meftz1epnn56vUzT+PPVqmafnq9TPPzVepmn5uvUzT+PNV6mafnq1TNP489WqZ5/Hnq9TPP489XqaJuar1NU3PVqmmbnq9TXL+3nq9TXL+znq1TbLz1epul8ear1N8vPVqoMnPVqoT9uerdR27c9WhXFRrfnq2aF3oegfqlg6n/ix/wDlQ8oaunbVzHopxnC19UUGESzAVIGJWTUatDcWNrC44gd+2lyNtX1YHczoRa1/H9dOBZdHyaHTAh+gJ17+H0cLjSwUtKVfdFu+nKVunlRoLc9WqlxA378vVaz3PflxTdYHPs45VKit35aqmozd+brRrA45Wt1DkHjytXqFIO/NVum2bx5qt0zTnmq3TFUc1VqzYPlurx+QiKyxxkb3Y2UAmwufaT29vEbi4p9ImjTZ99IZwHplQ5+wzHKKvqZqt6WRYZl+XZfJjmjEMhsWlUsVkU6DQ6a8u6jQgLB2mPdTDT/eKKYiiS4tg9XhVW8FWhQg2F/6fHlEL1ClakxSbmFiePimqAzqNggxbHJaoO5DhBsjQ30QDv2ubcsk6aaUJNBYuQarzi1Hh5c+Ekzfs4p10nKKUdH09xKX/e6o8tf8EKW0+LHm9da7ulfh2QMKp9THvYd2kJY/TbntZNb0Ci5es6ioqHpfhawOpdcTB2LYe75LXNhrz1GNsIVRQemyTT4ZCkYJ3zzK1tCLqLcDdwfH7KHrA8HtoJch05fIOHs5P/JSij+9W/jxPdHxnypfZf3MedDplrDxT4XjDIL+VmJIhfXT5WU68DdyZA8qEtrgo0n8VhISspwNW2f8qsNObaOArbwxNWMvluOPKGWcUMJbfgmASKRqbmgA/iONOKhUc7aJWhKfWiX+snDxhfVqmEw3K9BSm/8AyGG+Hfki5aZb9aAd+IX6USjE8LFKkogX3Y3JDX17d7+APBIDRERUWpKzymOQWEiqCT4HTS/x5avUoZoXiwmoQtdVp5DfwBCkEcoKudlFeSMGnwJ+/wDoev38MOmifooZ8Mp2lgUst11G72XvqPbxmlIppro2XOKsovanXW1rajw8Oer3Gl3Qxs8jgtZiB4ew8qacFRIoh/XmIWF/lJGPh4+PK1vjWLqBTztgiSWNkq4B20BJ7X+jnk15eykSQz1Te9qKKQD4Wv25qvfhQydMp44shYFFH7knyqIWUX0LtvUnwuDyi9pp9r7RT3WizBX0VDcaaHuAeM0/SUxcbqpntchwH+pRoOeFeNNl9zMVFydB+zm6rUCptIm1u49nN1qumQbFufr5ut106+7rz1erraD7OerVcWuraHnq9XFTa58Oer1SkNgSvNV6k9jYD0NRfUiM244nbTDmyhm6YyFuhMC3JIfMC/CxpE48fupIPt9tBV0ZiWTHq5JPsvQwofrA4iutg86MbEYnyowGDladVqJLJ5iKHX7VjckfTpwkNCNNFjzBQCmzvW0wPutTVgFu2igi3w4bpMpFEyxCj60nsgKQtNEdB5p8L94mHLOmqMilZU0iR5rw5gT7wqAb9/sduIZlJowiFj1p0xVWWr2AWuo+nUcSClppH5vp3WqoQAbqX+nsO3FbR20ieGIpuoIvMmINwGB+63HCaokUlKpCMQaL27/q7ceGyk5GNS4wS3bxHGDSgU3YmL1jMwvdDxxGyk69tQZSXZbnsoA+gccFNGuQ/Rk6dxz1bp0CkIrn/ECPp5WnadcMJONBx/xWOUVsqyfupYsgXCFi7qJag/8ARsHlW9tbc2VLzGinLWImH7Hm031X/bxUk40kUMDQZ5jp2TCpGiFlBjuewuRbi1BxpC4MKXvp+R/67YBHAP0jVdWASfbD7OVeO2vMDZ60ePFAyZyTd3WjjB+Fnb7+NtbKT3e2lrh0g8xW4pNE1Pcrg7D8RzVWruRh3PN1U0Ujr1CZcbon8DTuP+T/AG8uaUtUGOGU5VCwUE2X7xxGujlurO+mfVir6dZDyk+Qst4JhOKUWF1lJJjcNK/8yrFrJneZqqUvtZvKbydFAMQAOuvI5uGe9WrUSROzhQ+YXoSIA2baTPqX6zZ2z1lClwnNCYfUGKCmMc60i/MIIZS6pHJuJRWvZ1Asw0PDHLmQhWE+U0hv1kp4UUbOW+WFYaOHY4pqm/lAgvvVZNQPYxsvsGnBUigq4KKw82ZBTV8Eq1A20chU2e+7eLD6fZw7EURGcah9J1zDXVeIYfijVMaTQbUeTeArs4Ct73ax144+QIim2ATINCDlGfMFRS1cbyVSMkEMTl99t6TEb0J8CpFzxEuKWImrzPRB0vzHlz0vUvUrPdJ8jR4xXwLT1U7u8lWfmPcM8R99acKtlt37g8hXNrvVdaGzMbR0dMUMmEkNgcePyoznrvxHKlbgWBUqxQ4jR4/R11DUYjCziBHilXzaaOFTby0fuCN17G/BXbeMhQpEuQCk1Qvjuaem0mFjJ9RTUtNFIwM9StO0jQbGKyWVmBYiwbvY3sODYJO2gqojZRwcfzpPmnLGS8n00i0OEJhiClrYsKSJK9AWHnFfHaLru8Nb8S27QClGcSfZRGmEKMcTVw3STpn6cuhuf6fHOkwqsQyBTUeXKzGK/NECwVC43i5WiWiopFRA0UhYui2IAH2mFmNsxtUNlMeLCT1UbMLKwZ6cKCL1BZvwHJ3WWPLWXqKTBMPhrKqlFPCx/QyUsxiMdQLnYH+0LnaRYjgNbclwp6OcKdDhC4qd1XwHp51o9AOIT49QUtNjWWsKr62ir6ld0pamqTG8dIsmskd7hlv31tax4IGjpUKVqE1rn1vU0ZPy1hsEdFQ11TVJKGn8kKqAP9hI+wJU+9wShvWaQlekVwx/qJP/ACvDpMu08AgqKeR2MkCghg9gFsbADXm0o6abUvooUMMzcI6HCmqFozNLRxF0kpy2u5tVO4bR8OJynbTwOyjUdPOqddkfMuD5xoKellqsKagraeF6eRleSBxKNxU2Clltt9hI4UrQF4Gl6VlBkUcfP/U6o9S3WbFeqyUNHl7EMcnWtnweiDR09O8kahvl1bVkZgWJ77ib8Lj4CcIB6Ng6hSswoDaY6dvrRvej+XpcJqqSpC1EDMbo/vbSQddreNvEXvxIDJpGrCtib0l5vzWY4cGi/SySpvHvewWYm/ge/B7YKJQAaDT0E1YYmME0C1srQpukMYe5K3Hstw/pDVfXq7zzX4Cs9BXN+mgDNtvoTb3SD9d+FN3JTA40oQQNtUGdVRR5qrjLPTkGQk79SqjuSx7acBpYUKOEvCiVZ5zr05yvTVGXskyfP45JDKJqxXHlUiBTdYyAQ8zdr6hNT34i0KJk0ctrwok02H4DNg+ONFFO089FOkkfmhwUSRSxGn2j3v7OGgmRTXTQHU2EdPcIyfmOvggqZHNFCzx/MRk7BOum4L7r3I/hwxkkik0AA0HGScHyhi+TMwy4XR1qhZcPWSN6iIuQXdgykgDv3HH1kgiaaQAQaiYth3TBOnuIzw0uJeTDWUT1SO8IJfbKqshUagAG9+bBVq4VogRSTrqTpp/m0mR4MRpKX+bKilXiZyxpjZySLBSh46CrV6U2QNPrTrh+T+nWYuh1JVpX4jTwYdi2IFCBD5xc00TMCwsLMo0Ht5RSylXpV0oCk1CzRgGXsO6f5enosRxGLy5MREZ8qLzCkhjeS92tYhrafHmgokmrlMAU6dV80ZVrMp5ax3EFqJTiFNVmnmSMK8QhqDEwKF7MSwv8OUbSZIp1xQgUEvUdskVlFlukxOvxEBsIh8pYoUZmVpZLAqG73v2v4cUtyJ86Trgx5Vx6r4hlDBMRwnD56msAfCKGxakV96iOw90sCrrazD2882CZ862sgUnOq9DkyTqVVNiWKTwtNDh7hFpNy/5CJl+yw1I7+zjjZOnAU2sDVSvzbR5bwjqrUS/zFlnkr4TF5tG4UuGja28E+0a+zXjCSSmnzANQqdqHEOrSGCptUNjLv5awNtDrIdwuT9nXvy2xPpVJk+tIrpzWUmFdS3wzCa7dNPWyA7qYgq8XmsF7323J+nTilYJTJFMIIBio2VxQy108eH1s0k709Vd3pnQ6xtuu27XTnlV4Vm6VJQYNNW1D1pBjoZxfYyWLKO/fw8PHmnfFW2vCaEGfN1BieW8So6Gphgk+RhDku2uxlDykW7sLXH3cTBspONK1OAjCgfw/BZoMu4tUNVU06TijClZCLbJTYncO1+LicRSACBWWgiR8qVcUs1OZ1raeRNkgsNsbCxUAaknv7OVO2rjZS3xLDzimQaU4bVU7JFiE4IeYL3p1IBP+K99OMjA0+cRSUOBVTdPMNpppKdglTX7GWZNrXKFu/Ypy040zGFIfO2Wq2rwbLcEclMPIpqpCTKg1NQzD3r6i3FTaoJpK4mYoS6XNsWB5EwPLbtFG4gTz/fXaQJGJcG9idugtxIW9SiaMEuaUhNBhmjAa3HMzrLh6RyRPBFt3yxi6Inc3buRxag6RjSFYk4UmMz5fxWTH5J4gp3+U9t400XQ69/Zx1KhFNKSZpT5hwHMUmZqKpWIlaeVQCsqX2+ZvOga+l+NpIinFAyKj4VlLO1DnKGrlpZEjFWXsHU+6zm2ga/Y8sVJIqoSoGhf9NGF/1R66YRj+aKCWc09V/oSO94/nS9qd5/ev5cbe9pqSAOEOZgusFKTGGPlxin2kkKxq3nKGD9ecydacUzHjeD1mE5e/qytU8gHy1Hsj+YqfPmV2/SmXzNh2jddwBbkNFTKGwlKgVavM8BR22YVJqoT1Cf1JXrdWT5AwsZfw2ohgkXBlWYfy13hjL0Raf9I5Rrkue9/hyZLLUWhqxPT09dJX414ezooROimac3UcWL4bhdKKjDMOw7FK+aYU7SCB/liELSD3UV2sLNoeFl40gqBJgkgDHbjSxt4oSU4UEGVyWypiTS33+fCSbaakXv7Bw9XtpM3soP8AOUj0uecSZTtZJwdO+4AHcLeIPDZoSkUQv4LNWOdGsazj126HY3hHUPMEtdiFVhGY6XC6ivmZjH5JoGipA9/szyjaL6biL8jW7aRYvpLaYGpJIHXMmjdnxoPkaq1eKTzCJFMbqSGUixBBsQfoPJV20HqfsM2JUxSNqEkjb7nBI+njS9hp1v7h51smZZrsRjpswwZWgjngxigpaqtJi3uIkCa66qinUgeI5AN2hKlJKyRCsOs1OryEqKVKMbI86rG9XsCJmjDZAbl6cDUAdhp8bHknZXsNBDO/uFE7mqzHoDa3fgwAqOyabnrWZty6Nfuuh+kEa8tFUoVsldduseQSGyRmrFsL0sVgr5tmngUZilvpHNFINepU9Q/UR116y4LT5Z6nZpr8cw6lnNVFTVEg8oTsADL5aAAsBoCe3hbnggJ2VqkbheFO7DcCNDr+vjzRr00JVDlKepCoIy2gHGiatNLfD+imM4wwjpKaSVn7KkbOfqCAk8Tl0Cm9Yp6l9I3U/FqKsmwXA6yoFDE01SVpZmMEY+1JMqoTGgOm5gFHieFbuZNMGFGDR6xYOXI1IiPOii41lGsweuko6hbMhIYEWseHKHQ4JFF7jRaMHbTZT0EcDlZBrx0mm4oT+jzLT9WMGewIErf8qNwru/7maPstwfTVjdQ6y0pplW+iWP0m+n0cAFS/Vdfqijih6pL5Y2q1Kx18Ps/lfg6y37Ki/Of7oPKrF8N9WeK9HekOU4865XxqngOF0kOD1Jmp44qk01OoaAgMZPkJ3JkkUgFiFI14ZlGo4UEpoAqT1p4fhS44+GZeqJ6ivxvE8Vo558TkQRRYlAkVTFUwx+7PIHUGJz9hbjvrx3uq1NY8x+vTOuO0M1CctYQDVBJKhpvOl8yrpyBh1aFJASahUWQfZY+8wJ54NCvTSHxP1zdd52qY8JGG4bBUp5Ygp6JdkTEXkkh3klXkcs7akbmNh246GhXpovfVDrZ1M6uU9Dhufq9ayGgeWSnRYIoyrSfaJKAFgBooJNhe3FCUBOyqE0CzKSCBqQSNLn6eORWqNZ0uzFm+iyLh2HZc6aQ5kjnr2oocQqDiEsc9ZKCyU6xRSpB5wS4AAuRe/EagJ204KEzJFR6j+oNDT4h0w6cZbp6OqrKjD4p48FptnzNOpeaIyVTtt2AWudC3ug304ydI2mtiTQH4p6p/UJQVktAuLphkkDtFJHS4fR0+x0Yoye5FcFSCDxzuxVdRoTclL6pOsGT484wZ9qIoqvFYMIp6afE5IZp5XeNZZIY4wFMdOJFaTW+25AIB4yrSk7KeTJp/yt6ZeoWf/wCeT5pzlViHA8wTYFUSoKuriPy6NLU1ZkD2SNY1JQNq7WXx5UuAcKuEk0pcC9A02YK6pp/m8YxLyKuWnElBg8kscsYYGKRJHO27IwLLf3Tp4caL0U5ooDuhGEPgnUPHMvyKyNT76f8ASCzKYpWADL2De7qPDhRmJ8IPXQyyUeNQ6qNiskUaguCBIbLYXvfU3HtvwI1I1B3lzH6zA/VXgNHFBTbZQZjPKgMsDRRlVaHd33FrEezXw43do1WxOP40BMywcFJX1s5IzHLi1FnJYFNBRUdPQSJCQ8dK6M2yBTFdQgHvAk+Pt5XJn0hOjjJPnQfNEQpcLrMSnaDDoJKmWYECKJDI7Db2CqCTb28G5UE4nCvRRr+q2ZMy4JQZMyKaPyMTGHYRItZNF/pMciHykjXT/cyAPEjtwLWzSVFbk4ScOFPqwj0pLeoV5qXqcmVsRy8MArcJVvnA9zUVdRL+merqWJOsgIKr+6Dwxsk6UEzM7OodAppW2rY8OoacZbwalog6q9LEQs1tJZGQBNNDcE2Hf6+LAatQlTU64JhENRIoPkTRCRQm4oXB1Nv3bjt3vyszVqYsyw4pVz0yj/SIVnVhZbX2kgszae+t7m3bnq3UnCMrRY3VrVBlk8mR6g7jYsEFiCTpqNdvc8qTWxSExzAY8ar0xhYmgAMy2YKChU3BVR2DKQNfbysxV6d8vYRSVplwjD4mlvT1R3JfcqMgVkAGt/8ADwreMQesU+BSewLBabDIzhFQSn+6vcfpCAx+0p1uq6E9+GBM41UCKfKmOCgw+D5iFJXZmSK5uoU2LN/xMKdb82DXqc8IjijSKaAMaqaJwI2QhSqMC+4+0g38ObNepzpolXD4ZIokum4pAGswB0sQOxHhzdVpJ1VAtPWLVyxsY1jcM4X3UV2AEbf4i99Dbjk01UinwpvkKmqNRtSNRs3Gx9x9dtuwJPj354mtgU3tQxx4nNTXtUTKh3E2Ba12dT42PPTVoqVRUiVBSGVr3N1ZtVG4nVb+J5U1cUm8Xw+d6s09SbQ2ZdSO99p3Hw7+HwHLiqGmmmocSioorguiEW8tSd+07QSR3sB9F/p5utVnqpMTTDTXRixjClw2jbVNlI8Nb3/LlatXKSRFwx3rY7CEzO1hq1hc7iO2movytbr2GU0FZTVDTFVgkhiuSbXZiCAD9HNHCtjGs1PQyTYgYZ7yGcPH7wK6xsAdD4bbAHmprYFcqvD6mlqZo4Ix8s913C36I2uHJ0F+aBmvERTZRRVNZLXlGJKwRFFF7MoI117fX/DjhpsU6TU9LPKr1osyBt0YIJJdQpQL2IA41TtYBhVQKaKnWGOB1eRkCj3ykfu3QfZKhdPbfty81SKb6ikCNTVBVgS0SuddANwufbYGzfDjgqhpP4/HNFUtDVe/sUqrbgNvs2g6EH2cUJphVYDDQrDT1zwrEAXMigEDRDfYP9bT6+WqlBLiFDLHUwLSW8xwNpFiUdrH7OoAGlxxaKSGlNXGdqWF4T5Um2RFbbcXQ7ZLnws2o+7tyoq5pkwujkp8Gk8uBWkszuWHvNrtLEdyPaB4cvTYpLYJCZyfKKKd7jy/YSt91uwuP7OOGqCnbMLx0kLxwyg08satsWwubXY7j4E2+OnKCrmnnAsHo6xKIqlpxKLkLbepS5GvsGgvyhq6an4rT038lj86JFZgRIpbspUFlJ+rXlRVzTZhlP5VctVErBjt3X1WNQlk2EDu1xfljVBWTGJqgxCkR0hn8xY1AOhDKLlifE/lzwrZpNzCqPyCyAlRA4DLa4sxuwI1Ibtx2mqbno1oqGaumdo3VyTu7iRh9mw7G3LVWm/FaeoaCkxFpi0SxM+7WzBzYjTW4INuOCqmkc9Os58iovKkkqglRqm1SDYezseXqtMs9OY8JkgjbeI3k3Nr2CjTt7ebr1Ba3l67br5yNc+Fu4v8eerdJXE4ovmImW20lew+Gh5qvU3Yix+ZWKmAsoW38SSfjz1aNZhBtUSEAA6En7za+vfmqtS4odxoAItBYFh46fx/ZylWrhWLvQCTv4k/w005sVU13hzBHcMQysfDQWA/YeeNbFKWleNZ08we7t7+Pt/PjRp8VyhuMVd4tLjs3YXHYjtz3Ctcah4yxiwaSZRZ1mQa97Mpvoe3FTe2mF7KZal0ahplFgFDD46+36OKBTJpq2gozFdVv9/iOWqtSIvJJC3ILAAk/A+HNVqssz70nU2F7qdfYNObFVNMsMqeb4sLA62tpxymaV1FGWgniuNAO3x7D6eVq9c5F83DfmI19+Ira+l/AjTvzdVqNTJ+njdbDzSzWHxF789WqnU885kBcW2tr8Nb9vp5qvU7yF42nYWIcFi30jsPZytboQcrz1XzGDR0xAfyZi1+5sdNfb4cO7L76Jrz7aMIvzcELVEpAcL7sWpNz4aaW+PhwZigeamiabzhFPN5ZkA0AuL9iLeP7OOimzS4wffBULUTlFYWWwe91IOt/Ef0cVJpMqlxFKhjYtYFSbeHhxRSes8ckDRLObdjYg20/hxurU5U3ku6mNb/AE+PK1us7FELSLcOui3P1kW56tGsYqXNUXbVj4Xty1UqTDWyB/0n2gRa57W8OaNWFOdZVVSwborAXsbDXXjU09FZIaiomh8uY2Tcpa4Fzpa9+bmvRThPJTwzxISFCnVg264tbU/Ty9Vim+eWJ0vuuV8LaEe2/tvzU1uK5vXxSCMkaqNGsPuI5uZr1O0dQqU7o7dzcr4dreHLTW4rFV18VcLpFZ127mU6bR42HKTVwKaPMcSzRE3UDT48pTlQz5kgEdiAGv8As1+HKVasKFhK2o2qfr/t5WrVxG/cfMIF9Ryhq4qMJVd/l4juTxJ0Iufz40adFQsRTyyWVi24WICk3tqdeJlU+KSrBPK2K2/3lsTe48bn2cSmn6eoXgjoFWocblYBCPbYnv4/DjZqwpFY3HHNWg0ke68ak2WxAPiRxMqn00zT0BmgDSrvAcWFj7PyHGqdp6wzDxLB/pcqgDdoxAAv7R8fDnor1I96vCKVneWphWNCT70ijXtpr2vylWr0GZ8nphplqsUpIWRlJ31CDQfXytbplxfqr0pjjAkx2lBU3AD3/wCQrA3+rmq3Sdi6+dGaPEqZqzGFkjjKkukchIte4sBrY8UtxINJ3NkVDl639FiziHMsIJLFT8vPYXPYnbqeSL/MGen3Go+Ng70e+nmg679FKUH5fMtMLqfe8uYHX4FdOX/Psn+KtfkXeigB67Z+6aZsp6SpwDHKesnjvG4UOrW77juW3AxmTyH4KDNCXL2VsyFCKLGZ8JsRFVRsWBJNj2+7x4FqElRpY4p1MccyOT8D4dvDmq9UvL+EVnzO5Yy6sACQNL+GvG1GKcAJoQ1wPFbKscO1vG7AbR7fbxPqFP6TSpwrL1dLUqxAG0ajW9h4Gw+vjZWKdCYpTNlioUMXuS1rBVJHtI41qpypuD5VniqFml8wqGHYWNvZflSqt0MsGD09Ioa5Nh3vrb/FxuZr1egoYxJ5xQudT437c1NbpypJaWnjNMgH028fp9g8b8bNOCpsc8cU/wCiW+l9fH7/AI+3lKvXEuZYiJEsb3Pc628fpHPV6myNEuJF+Juf4c9XqFPKWMY/hOGGPDa6opUZxvFPPJEGFv3gjC9uGzK1JTAJFFzqAoyRRgMfnM0UFTPIzySQKNxZmbte12JsCeWUSdtaGFAEVklxYW7bx3vqL9yOM07QudCvUJmb04eozCM+ZdWGSfC8ToZStQpMbp50RYNb4LwpuGQ9t4GaVNr0UCPqC685r9SX4gvUDNNXTJWVmNf1l8qDDI2kDNJFLt8tR7x+Pfi0JpMThVlHRDp/lnqP0j6bZhxWueCryjJS4jBDGVBkkNIIDHIG94C4Oo8RY8qKoaCnAepWPZg9YWd8nVdVHJguWJcLNMYUA8gyt5dSski6sDf3g1xcDty5r3Cq+fUfTsvWz1D0o+y+DwSj4qs0DA/Xx/jW+FVL5lQ/K07Lpdix08NvDMUXGg3xu7S07Mf9yT7rdxx2q0cr0wukebsOUHa60lUSQL9wFA4Rv7aNWdlH5eQ2Eou5bQuBYfR9HC+l1ZGG4b02k+I01U6kX7/Hm63Thh0UlmjJ0PYN+d/HTmq9XGvp4mQBCd5vo3iO2nt56tUlgDAzI/uqDckC55uvVOppaVJn80GS6+4FB0Onj3HNV6nRIoJEMY3aklV8O/73NVuhuwfpdleTBY2xfOWF0ddOwLURffLGpGhk2m1j2t34WG4IOANLAzhiabJegmH4kWXB824bOQPdjtL7x9nwA8Oa/NRtSa33E8aj1PQnNeHbQlVh9SLCwWcAW9hBtywu09Br35c1HfpZnE1glgghe4AJWoQ3t7Neb/Nor35dVOeFdCs74tOFlSkpi3dnqVvp9F7fHjSr5CemnU2ilUZ/I3oDxDHcAmzHmzOmEYJTRJuQMks5kbwRAnY/HtwhczkJMJSTRsjLCRJNf//XsdXuQNLcjih3WUAEd+brVZF3dibm3N1qsgsNbX/Xw5atVzUgHt9A5uvVlGhuvflqrWVTrY6n6eWrVc1Nx2/p5utVmvuF2/LlqrXNT4c3WqyXAPs5utVkH0XPfvzdarKtyO3LVquatrYd/Dm61WUOB3PN1WsoYdjpy1armCRzdarKrA6Hw5uq1nVrnTm61WQe3lq1WVTprzdVrNcWvzdarICDry1VrkLg3Btbw5uvVnVr6256q1IQ6ADlqrUgHd9PLVWsqtfvzdaqSgty4qtZo2105cVQ1LjJB11v25eqU4R7Sb9+bqtTIrHXwHLVSpsWnbT6OWqtTVAPfl6rU1B7Te3jzdVqUjD2WHLVWpqWPLVqpMYt3sObqtTlHjy1aqUpAA5utVLRh3BvzdaqWCLbhzdarItwb9hzderJ3PPV6uVyutuer1c/Nt3+jnq1WRSCL9uer1cB3JXnq9XM7gtza3PV6ur+Dc3XqwNofE356t1wYgf2c9XqwMfHmq9WB29v3c9W6hyAjQfwvzVeqA9hckkjmq3TdNcDd+X69+VrdNstmN28O+n7eardN0gJPvHX6OardRHDIba/RfTlatTe4uSPZyhq1SaJhGzsQLCOUn6Nh42a3Xz5+vskVT1JxuZfsHEKxrewec/e/F6aUUVjEX80mRjoSe+l/wBvNTT4FJGqC+czNa4Ngban2X46KaNJWruKyNTqdb/Ra2g47Sc09ZmjSPC8NCmxMDFr31O61vy44KoaY83ARS0Y3A/6NF+08uKoqkqpshvoDbsb/wB1uWqlCTmUD5XCk7n5SM9vEk6cYNKRTPhhImQuwLgk2tbQcQmjgUPvX6GOmzTGoV4waKkZt5BY3iU6nuQe4+HGk06qi+q0ZiN9CLaD4fHjlN0usgI4zPhXmXA+cp72sP8AdB7eVNWqHnIr/WTEQ63Xz5lH/RRrE8sKqaRDSOUW+vf4/ly9NGhk6ITypi2M7EMgOD1m9ALgiwtcDwB1+m3KKqyaC+VpiARrY6X/AG8vVaxs4bv3PhfQcrVqFfLsrx9LswoHClp6AW9ur2t9B7242adFBjPCxYhPEa/SfH4c9XqhU0VnsQDdr356tChvz2SelGTwQQoirWGpsd051A7eHhxobTVzsoC2Le6e30ewf08cqtOVHHvkDdvHT6e3NVYUKfXCn+W6h1EdlT/RqQkey8K218fj8eUTsrahjUCoRxkPCbEkGep7dtLXHHxSQ095vgEfTTLToApaqm73uSCe5+HNmvJ209ZbkqDSmmuDGkCMT/rXNx9PAs6MZ66GzJwjqqPhYeCSTD5bbZkd9w8d3YC3NKE41ZBjCpUT/MYskUhAaIQs272dgPq5qMKtMmsuFV0m2aome/myMreOtyByqhWkqo0foxkbCeu+Bow+3LUo3xLwNbtwkzEamVenxows/C4PM/CriKoSGJCfEM1/jfx5GgFDikZismymW+n2/wCB4oSKqoxRQMDnH+aDEI4/eYQUOlza/nMdb9ieCpxP7UevwoOtH9ifT40Zevm3ZcqlJsXpam/w/Rm54D0/ePMUNT9h8q5ZPmSPLuHKQCxpKVRY6gmPvxI/958zRgx9o8hQY4eT8lhAlW7MJtPirsLkeA9vLu7TW2tlMGB1G+kk2tuK+eBfw94/kOVfGI9Kuzs9a6UsFqVOgJe2vtIPGyNlPikvmKfZV0RNrb2Nh31tfi1CcKRqVBpQUVS5yzSUzAbFqaoiwt9oePKOJwqrf3GlPmWr83pzgdKJAClVXOP+CVLX+7jTYitR4zTX1Crt/RrK9ETdoq7Exb/iew8MGR4j6UWOYKNAP1Bni/qfhSsFJ+dqvhf3E1I4I7T7j5UH73YPOgTxzEYaekoyxJDmptr2IPfghQmaDa1RWDD82bYaWWM2PydXa3t1Btzy2viKql34Gjy5sxJ8SrS0JklX+q2Eob30PlG/f90eFuAgCP8ATGhiDIP+KKKdJhLtVRzSGyFO/h24JwrCg4U40IOS4qemxuCOMbR5hAX6u/18NLM/tU+dE19g0ryocHIJsnfx8D9H18lqKiQ1iKuQAFB8b9rD4DnomqxNcGX3WHxOg9h+PLDHGtkTVtvob9QOCdEcXwXqdPjuH4dUUd6SppqknzZIZRskeMWI1Qmx8DyIpTl9wrzPsNDxQVdtDyHtFXIde/XX0JxvozXUWVM5wPiVVHup46RnMgcroHCjVD4+HBBd36FNkJOJ6KJWbRerEVr9+tzO/RTNGDdPsG6Pg1dThOGSDHsSljeKWvxOobzJXeNiRth+wri1x4acL93ghKlRtgT1mfwpbmgUlKZ6THUIohQINmU2I/Ua8kmYoI13sAb42P1H2X5r7q8quSqxG2TXS2n5nlacmMef0rgYyLkCzWFtO3w5XoqxHxqBLGAx2dtPhf6Oema3NFOzbictPmzE6dAQBU3v7b205EWYo/bKqbMqV/k6aT1NXyb9rm6oxO5faPAHhCoUJkGaEHCsVkafym27luQfaPZfhYpNGyTUnMEdFJR01RKwUPuXb3b6QO/FNuTjSG6AwpEy4ZRqRJE5NtQNjf0cMCo0ViKWGW8SWjlFPIrMfbta1vrHCx1GqjVl0JoYaeqi2gP2OoNjwiUmj9LlKAVEYWOU6X07cRlNK9c1kYxK7MToOairaq9vjEG/d35qK3NdxSRlN5IHKkVsKrmlTB5n21FvjyhQauFilTQVdDvWWZ0JXw3j8+IFMqpcl1PTSwpaXBMSYtFKNxF/8qBf4WvxCWlp4Ur71B40sKTBEdV8g+WV196UMPqtrzQZWeFVLyBxp3ocH8iZ0q5fM3D7I1At37nQ/HjwYV0UwX09NcjlqSmxQzRyhRqoO0FrHWw964vzfdLH8NV71J40mM74bJBgFVRjyyF8prOCWFnBBVbnuL/Vy7bakrBIiqrcSpMA0WnF6Snq6kQpArypeclDq3uHQ/R4AcPm1aePVRctOrh10ganAaKU41UKSflXVYXbudAzX+ngjQ6YSOnbRAtoEqPRsrBgxFbJTmEKN0vvX1QAa+8O518OKwYVTB8SarFx+T/jQV7DQmonOnxkbt8OTQ39oqAHfuPmaTBYb7nT6+LRRcqlVgZDzA33W/hzdVoy2StgG1DfUW+NvA8RLpYirtfRhdOh7Sv419USe/8AhHCNz7qNBso1lNCZCZCNP6ONTW6eIwp18LWtytboHfUBh1JVdHMyxSr7rUMl7ey47fH2cWMHximHR4TWv/Z6XLmKV2FrHLhPmRiSeRmBBJbeHI96J/YEFvp4NaDdBLjVHhTVlTLh1zQQx0yVPmj9LaylQvh2OhGo/e4yRVqecnU2IQ43SJQsPnYVeWGRgqhITExEYYjarkkEk6nsNeXSIrRpa5Xhoq2uwGLLqrPjL1c0jKUcRsd6JK0UbasdPsvZe9h4cUCmTS7xxaSTB6zEq2e+N/ORK1FDORGWVJLRbzdYyVJLwrcHsDfTm61TR0DjeqTAsKzNJ/L8LbEJmiliurmXz2ARIR/lwPENbZ4EHjiaaNIabDcDPSOCplxhi75lqIjCH2ssO3YZRLaxIFiIwLi9jzcYVWjPqlaM64rgOF1gxLAmXD56gTqQAEcrOiQJeYFP3VU7t2trHigbaZOyik4qtAOpGbaLB6eaYnFWNJUOiySIrs21mTRXZAdSdV+rjPE1cbKOnl/prnfOuWc3ZLy7h1TmbMmNYXRDDhhsZmlkEbxyy0yyXHmyMoLBDqgBN+KAgqBAxNJHFhEEkAddADiHpm9UGWEVsYyDm+hAv9vCao/nGWB4mLKhtB9lV75J2Ee0UlKzCOqGCgRY1h+YKPaO8uFVyAfE3j4wUdI91PhZOw++k9U5txajBE+Izwt4iphkXx7nzIu/08aLaeIFOhax01gizziD7tuJ0MpHhIKf6jqo/PlCyhXAU4Hlp4mnOlzXjknuCHDZ7jwSE39purDlPyqOirfm1j+I06w5jxll3Ng1LJ8UDrc/DbIeN/lE9FO/nFdNPcOOV7HbJl+YewxTVI8PAAHx5r8mnoNa/Oq6RSkw3N5pLCbDMWp7dzHUv/1Ei0578mjoNVN4vpFL2k60pQosIrcdo1A95TPCRb69vNflUjpqn5lR4CnKm60Os5ko834vTt396JH+j7EvNflU9Puq35n+999LPC/UNnmjlEuF9Qq2MgWu9JN9PdWNvq5r8tP8Xxqv5gcU/ChcwP1qeoHBVtQdT9PFJ/m1Fv8AkA2B4mVYFWOoe006m8Qn+A+wULGAfiN+qfCHD0ed8NnN7AvXSr+TgfnxL/L3OCvfT35xrbpPsobME/Fd9X9Htb+Y4TVgaWXEoju+9xbjZsHh/F8KcF2yf3Ghpwb8Yn1U08aRV2B0lYB3MVZA4/5XPC82FyDIM+gpYLtg8fjQo4P+Mr1ch93Hun7zjS5jWKS3x0v34lctrnq9lKUPM/0vfS/oPxn8IQ+Xmjp1UoT3PyKkD6wNeIFNXKeA9hpcHGzsPvFLGk/GR6BTOpxXKFRS6an5Nh/Dm0rfTtHvrSkoVsj3UrqH8Xj0j1BU1MM1C9+zeeg/I9+b/Mvjh76bLCD0eyhOwz8VL0dV4BhzDNR3t3q5lIJ+BvxP+euE/wAJrf5Zo8BS/wAO/Ej9L1WP9GzwyA9t1ap/Jhxv+bPJ/hPsrf5Fo9FKek9fHQqpqVgos+QyeZqN707AfToLcfGcOpxKT7KaOXtHAH30q4PWJ08qxvo820E4Pa6Q/wDMrA8ZO8MbUH2GnRlCT/F8KcIvVZluYkQ4vhs1uxI2/eVfjid4kcUmqHJjwVXTeqbAQSDLh8v/ABGWQf08Up3hZO0EU2cmcGwimyv9WWUqSmNVLSRygaMIaoEj42ZeLW87YcMSRSZeVPIE4Gk43rK6WP8A72U9TCPg8TftHDYXzR40XGyeHCo0/q16J7Feorp6cN2JiDD71Y8eF22eNNm3cG1NRG9TfQesQOuYURT2Z4XA++x4736DxFU7pY4Gozdc+i1dZqbNeHkH/HIy/fcct3qekVrQocD7KiP1H6c1QLUmY8MkuT2rIhb7yOe1A8a1B66wnGsDrReixGjmH/HdVC1/ublJmrTTfNHJLfytrg9trA/wJ5Q04FCmCoo69ybRPbx908ap4Gk/U09SPtxsPqPfjRNOimOaOQfaB0v/AEcZJp0VAMTg3AOnj8fo4yadFBZ1V699LOh2FU+M9SqippaWrJSOSGkkn/SAhdjCP7JYkWJ09p4qaYL2yk63QjromObvxGelCwzVeSsDxHFxHOaZkcJTS7w20uEcktAtrs4vp4cMU2IO1XspObhXRQR0f4meF5iqaimyXkiev8qoekWJ8UjSd5IV3VEkSqhEkMYsTaxCm546mwSriaoblQ6KRWYfxEM+YniVFhmR8GwunFbFACZp5qgx1M7MFiMnuxmPare+NL2BPHBl6BxJqv5ldI/N34gvVfLlPl18FosIrXrPMGKU8kMsEKHzXhVqafddQu0sd+p8AQeWXl7aY215F0tU1EpvxP8APcD4ZSYjgGDyQ18qwLiAeqC6Eq5aBCdi7rbdbnWw4jNijrpSH1UiOtP4kPUfNHTnMOQKnLGHR4RitM1DW1kLyX+XlcK89PIzFEOgC7rkeIvpxxFqhshQnCtKdUsQarwzbkxcGwvD8QhSaFcRoxXU3nSB/NjA/ShAoGkbabr2PsvwQm4KNuyizuQvZQSfNo4EgG2/jqL8OxRRWXzmlXzIxe/fXt8eerVdEd91zfUa/rbm63XiGBI8Le3x+HNV6sZsbjxN7ae3+jmq3XCxOlrX0Ov3nmq3XA37/Tr35qt1wIvZhre/e+v0c1W65pHc3YagA/r9HK1usojb2Dvp7Pu5qvVytue9te5J/XXmq3XLbYX7H4eN/Hla3XO19NRYa/3c9Xq6YHsBr3J/X289W64gfujS35c9Wq8Nbs/937TzdermDtBve+mgPPVquYH7p0BI1729l+br1ZFII3H9fp56tVIVPese1u1/ZzdarOqLf3v6Obr1SlVbaDTtbS/N1WpixoGBJvf4+zlq1U5Y7EA30+/9Tz1aqfAwTutibD+zTm60alxYpCP3WOpsRbX9TxMXkpMU+GiRNOtNi9OpK+U+mvhpzX5lIrX5dVPkGP0ae6YpCRbWw/jfnvzSRWvyyjT3TZtw4fZhmPYmwXS3fx5f84kdNN/lFHopQU2dcMjA2089vYFW/wDHlxfoHA1Q2KzxFKKl6i4VGtzSTm3iFX89e/HRmKBwNMnL1niKUVN1Vy/Cu16SpNidQqfV48eGaNjgaYOWLPEU8p1Yy/t3GlqgP+Ir/Txz+bN9B91NfytfSKcYeq2W2YXpqsX9sY/p5b+bt9Bqn8qc6RTnT9UcuyswWnqjbU/ol0t/wXN/zhvoNU/lLnSKcafqdlhwAI6od/8Acf7eX/nDXQap/KHOkU4w9SssSC5SpA7/AOQv9f2ue/nLXQar/J3OkVy/zl5WcllWqAGl/I/5+7c9/Omug17+TudIro9RMqsG2fMXW1x5Gv3Ftea/nTXQa3/J3OkVg/zhZdOpSp94XH6Eaj6N3KHOW+g04Mnc6RWN+oWWhdilQLC5/Rf268YOcIPA04Mpc6RUR884I7ARQzvu9ii38eNHOEjgaUjKVcSKYqrP2GxEt8pP8NFuee/nKOg04coWOIpN1Gf6aoJKUU6/Ttvr9f1c8c3QeBrYypY4imeTNVPOdyU0i9+5AHsNvZxOczSeBpSMtUOIqKMzUpn85YJBca+7b6+NjMU145es9FNNRX01TKWjhcA/DxPGFXyTspUizUBjSeroZXfzGha3bvxMb1NLBaKpI1sVZUylYIDb7+3s5X84mt/lVUm8RpKmijMtREVABJN/Aan6bc2m6SswK8bdSRNJSeWJ+w0IBB+nsRwxpDTTJZtVHYm3s7ezmq3UArc2Nz9Px56t1HcAdr2Omn581W6hsrM9rXPt9p5qt1gaO1yo/b/DmqtWHYoGh9vNV6sZG06C5v4fr7Oeq1cdp/dv2+rla9XAAsbd7e3+H1c9W64gEk37eN9b/dzVergbWG4fr+3nq9XAjvc3Nv1+nmq9XWt7qbW9vs56vVxI3C/tHs56vVwLErp7PZz1argVu23uebrdc7EgXu3s+vmq1WLTb8L/AMOardcVK/bsB+v7Obr1cL7SFA1Hh/Dmq9XrhvdHb9fz56vVit7oDE6n6eer1ZRYqO4tfw5qt10t1b3NfD9f281Xqtn/AAmJQOpedqci5kwSnI+G2sHs+ngNzj7B50I8u+4+VXXmK7bl8NNOR9QvpO1sRM77B46nw5atU3NDusbDwue456vVR7naAx+sPPktrB1kP/R9fH6uSTZ/3NPlQLuP7oaf5uGdJKbJeer1NU3NV6mmbnq1TTPzdepon5qvUzzc3XqZ5+erVM8/PV6mebnq9TNPzVepmn7Hm61TPP489XqZp+ar1M0456tUzT89XqZp+er1M8/PVqmebnq9TROOer1NM3NVqmmbnq3TZN356tU1y9uerVNs3PV6m2Xx56vVAk8earVQJO/PVqob89W6j81Va6AsObrZoYuhIB6q4Rf/AByf8qHlDspxO2rzPTdgGEYX1z6Z49h9MkVXisWZxVTKPfmMTFULnx2roPhwucMg0vTtq7XL0W+aNvj+tuBldHaaHbA0tASRpfhcaWilnSoLXPKVuncKbLbnq9UmMEctVK5nlxVDUd/G/L1Q1GPfl6qawN35utVgflKtUOTtzVWqDKe/NVumyY81VqZag+PNVumKo1NuardHs9LvRN8/YlRYeXsK2pihK7SbfvbzbuFFyfHTiVpg3LoRw2nyqzjwYRq4nAVchmr0m9MMS6Xjp/hEFqmgNRUUtTtUNLM+pEqjSzAAAjVTrc8kFdmhaO7jAbOo9NBFNwtKtfGqDvUzkeLBJ5a6Gkjo1EoURRKVVdNp0JJDEg7v9a55GhQWXCk8KGzbgdbmiWTpY6Di6q00VaxBf0ttDfnq9Saq62nhBIXcR8OOAU2aSGIZgqkv5CBfp1/LihKaTlVIHEcdxmrJiMkljfRdB+XFqUgUjUomiueoqlq5sqUUdUDuFYpCn7R/RsL+2w9vKPmE0aZeJX6UiuieXxU1eHxhgolrWQi17kqvccj+6c8XsqVLdEJ9tA102wAy5EwvcCN2YaSE/wDBGQWPx05e7V4z5Va0EN+tGtrMoPhWUc8y+Xt/l/UCGmPtBajqgBpp+7wMvrlI8qPrcw56UC2JUKjEKuIsQfMQW8PssdfYebaVgKUvDGrcqbLjN03yIsYO6XKmBTHS9gKWQBjfuLrxh0+L0ojY+0+ZquX1xYPInUbCGS/lVOHIY2c+77kzq20/Fr8kjKTKD50BMw++icVeFxIZYdXZhsZfYQO/0cE9EtJeXDhBOaOMapsI0Fttr+PHKbqRJSE0NRGo2pJG62toDsNrfTzwrxoqqxH5HA9x/wCRZwL/AAPDCijoofMCpD/L4pEK6kmx8dTe/stxqlIppqacyZxCS63pAbjT94DtytbpcQ0qrM3hcA9+xH7Oaq9NKof6+0vma3optba2v/Hmq8NtSs/05/kgkN2/0iAgkWNr9yOVFWNBhtjNdKAbf6PINPbZuerVC704aGPIGDSTzGMeSEsvZmLNbcPq5RW2nm9gpQ11TI9V5coABG1bDQ3BI+g343T9JPEF3NujFt0rX+pbC/PVo1BYBTr3HN16m2pjBXYvjr8b83Va6UDyh7e3PVuscgIAvz1ariqdix5utV3Iv5c1XqxbQV056vVyVmbcxJudb81W6ZMSS1LUKbkeU38OWTtptew0LPTNiOi8aNe3n4wB/wAFRA8dJ8VJEjw0guiSwtmGqVgSTQx2/wCJAjbxFdbB50Y2X3HyocJd6M8UJG26HdbUHu1j9PCWhDRdcwRmLO0quS1qeqsR8V/hfhmk+GitQ8VMmRodrUx7gOdLf6jc26a00KVVeLZhwxhqd8w1+MZ4jH2mlhHiFTMUDtXJuvrbXicUqO2mHN8S/M0Ug0uJQfp7cfaO2k7o2UzYfCbhh31/o44TTSRSSxWNYsTb2kvc/dx9JwpOrA1jpE94317a/HlFU4mouIwKa/YPslGNvZa3LpOFNLGNNb3YgqOygcdpk1kmDLJ2Pb+PPCvGneVAsY0sdDc8pT9Z8NJ/m6k+MQP/ACd355Wyqp+70pdKfNwoC9ryTX9v+S42jbV3MRU3Goz/AFdxJCPsyU3Y6dx4cUA40wRhSFxm8mCTq0YU7ofbci3FKdtJHNlLfoLTM2csElpiFkFZUak2/wBxPPOnbVGhs86OvjI3ZmhmUWJprfHRzzzWykV1tpQUUhVhxVRPT55twtz4jmq3Uhm0Nuer1Fn62Qb66jkt/ubj/k7jlPN0G2DR3Qso7DiFyjlqrYMtdVOj+H+nbI+WpsmJXY/QwYp89iMjKon82r8ylIP2rwxXQ3HI0WyvvVGcJ2UP21jQPT0/fSc6/wDWvIebukUGQcCyNSYRVpHCxxBHRpSIpWkOoXdd1O1tdQOGtqghYM7PfSO6UNMdNEezOiTQRClj8lrVshcEhissYdI7jwjGg4J0mgysUUaOoxJa2rRGqVBgm0vIdRa1r+Ps4f4UHqdsJkx2iwTEpIZqoSfLEjerEgl1v4kE29nG1QSKumQDTpkquzHUQYlDVSVA20hkF941RwbKDpcj8uNuRhTjc41sy+kDot6kOrPpZyBneq6mYPX5cgqWMWEM6fMUlA8UkNNTVcgAYS0lSfN8sjd5Z7mw5AeaPM2twuEGcMek8YoasEkCcaj10+XesGXs6+l1zT/z/wCdxTFMEqAdu7FKd3d4Iif3auBWAFrlgul+DSwnSFcMKSXcA1rR4lhtFR5nlxLMnlstJM8k9PVK4SdkJPyzbfeAk7H2HvyRwqRhQJUIONWHdCsrde885y6YYP0jhE82K0ZgwBHZZYqJW3/OvJE9wtJANzMWsCNeFiVhBV0zjSNKdRo+HrXzrhlb0zwb0/dHsejxrLeXadnlxF5A0uL4yv8AlMRkK/YSB0CU6/uINO/HlGRqO0/Cn07YFKLqnnXKHUjpaevueJv5ZPnHA6OooKynDS/MVMapD5csam/mw1MbxksNVcsbnQRVdIcbuUxiJxpE+FBYUNlZfWVDW5c9G2IdNHAGI5DwrJuJVSxxhwZMTknnqb37oDIFfw015ItvisddHyjhVAtbmVK3BMOxKaiopJZjUBQKZQgtLb3R2B1+vgkCYNISrClHjuaY8LwjA4jhdCvnUrbi0Gm9XIYhb2APKpTJNbUYilpJnfL9DgGGYhVUFFJMKaO4aG4/yjABRfQC3GtBJpzVhSpx/qrJSVtCmG4fTM09FBKbIygbtwAFmGlhxOGZpxS4oe8EzDiM2JUtTOWhdoKaTfBo4ZowfdYm9h7OICkUpCjNH+yN6m8eylULhGMxR4rS0m10DSGKZCyg33D3SxHe4ufbwrSgAU8saqt29KP4g3SXJmaqSbqbXVOA05bazzQmWO5XSPfDci9++36eHtvdpawNErlqo7KsNrPxGfSPR5Klw2TPVH8+2I/oKdIp5JGQnRAgTRj7ToOCVF02obaKlNKHCqzPVr+Ij0vzb1BZel6VuMomyPbVRimhEnZ1JbdI4B+A4w9eNgYY1pFs4s44CqiepPqgzx1LxtMAxyRKLD52KiloiYo7+8AHYe+49tzb4cDxWV47KPG2QjDbRPaT5ZcYaKmomRaiGoXdHOxIUxsbKtra9uVNLBQcf1uo8MrcZw5aepaP5CaRmM43HaFJAIXQnx+jjgRMGtaqQGGZsyQ+X8w1EtDiASWj8tkaojbfGsqFyp26NuIt8L8UlJkU1Ig035KPSnHcv5jwSkp8QpIwlDLM5qI5G2rNcKtlG0gnU+I7csvUkg4VVEGRUKvPTbLuT8VmekrpIJnw154meNjukMqhUBsPcJuSe9+eBUo1ZQCRTZPBkLEekryYgMShoRilIibvlw3+87rGQb/ZsCDf4cuJCvSqmCmk7TYjkjB+mkseX5cQnhjxeohaEpHIxdqMHzFIsAmm2/e/NkFSseitJISMKacQz5k+hybheKZmpayYpV1qIhij3KQkRYEFrW22sPp5sNkmBWy4AJNZ81YTk3qLkrKmK1NViNHRNHiaRSRUsbBQtSWfeu61ie1vr5pKi2TVykOAGkR1WyRkTBDl7D4cTxKc0uF7Y5YqSNiQkzlrgOPeRjay+zjrayqThTbiAmBTnnXAcvYlBgNVNidRIlTgtEIy9GrPcB/8qC11kaxPjpyiVET51cpmPKmHqHlbp7iWdxLieM1UEwpKJi6UW9FURIii28anl0LUE7KotAJpe9X6fBYM/VOWa/ExHJDiFHO+2BnAkp4o40G6+nmREC3jxluYmnXI2UFWInLkHWwxU2JyxSnHBKyfLMAAZQPL37tFPibcWCdOzhSQxq28ac8jZAwhusX8/wANxoebFiMqpG9JIC7lnHuNfsRcAnudTzanCExFeS2NUzTHQ5co6fOkDJX1JEUU8OyanVVUCOTQFHPb+/ntUjZXtONMnTWgy7PU1VPQYoJ2lo6pmWWCRdoWPuSL6DjjhPRTaAOmsdBgQqqHEWp8RpJVSjkbdGXGgZdXBHb4csVdVe01AjwyqOUqqCCpp9vlwe9uNj+l8dNLnm5xqsYUlaWkKYZWUjyQu3mQHdG9gNG+/jxqlLSHDZaPpo0lbLGJTiY2+/8AuNTWH0G/YcYJlVOgQKZqmlqKfp3QpFPBGFr6xdxlXaLoml/afHm+Ne4U0Zny4J8pYAZZoPNQVwZjMoU2m0Ck/asO/s7cdQYJplYkCk5jeCI+G4bAHikb5dVA81f+LG+Ot/DjwNUIqVmHJlVBBDUVhjDTUkG1fPQPYC3u6+I8fZyoVW1JqFmqmqIMfKKqmNkha24AhhGoXx+HLJ2VVW2pOPYRidTm6SqgQBZ545FRWUG2lj3/AL+aBEVtQJNCpR4HV4PjxcUoO6ewcSLv1bUghtBr24jJmlYEUJnp86aZnbq4M0x0/wDo+AwYlisS1FRGHmamibYiJuJdw7BgoB0BPgeFeYODutJ4wPbW20kKmrVa+XMOLekj/OhmGpxqpxamyO1LUmeMwUVMautYU9Y76mVpVAWMLo2je7yGm20Juu7SExrnrwGIo3AwnqqhrGKl8RxiKuxGeWpr5nlM7yuWd+21izHU8ntKdIgYCic7ass9H0eNJ0Q6s12D50wPA44MKqZKjBsTYLU16/LFN9NcjcBcKVsw3W0B15Gubthdw1KSYP3DYMdlKFURHKdQHypjCnSxg7nsFIHh7eD9wY0+2cDQcZ8YjPWJC5sZEtf2FFP58NmftFEb/wB5o/fpnwDEMx9IcOq8Pw1mbDcRxSleUK4hIkFPVebUSD3QIVDFj7ANOADM3A29BO0A/L30a24lPtqvSroqiir56KrN5IpHVrG9yD9pT4hu49oN+SGhQUARRCRBqdh42yqx0AZCT9DDm1bKujaPOtirIuKVCQ462NLKkUtLSU0b0raBTsmjZyT9n2gdyeQPfNlRTpE+KTNTm6lSwmBMEVXJ6xIjTZnw4AXVYjZjqex/W3JHyo4Ggnnm0USWqnCsFcgG3ie3x+vgyFRwawJGb2bTt46ctXqeqWCM+6zLfTS9+/PV6hWwnI+Pn5SSShnVK9Y3pmaNgsqO5ijZHtZlaQFQb6kW5oqAqs0bjCfTf1BwPGYsEzFg9RBUyRJOsYjL2Vn8vXaCNwf3So1BIFteIS4KSqXFbJHoi/AjzLnDDqPqF6pZp8rYROqyw4NAoGK1CEBg05cFKRHHgwMltdo5YNlzbgPf+lJZKq2NekPpZ9PfQLC48J6P5LwvB/LUL8waZJ6uTS26WqnDSMx8bWHw4rS2lGwVvTQNfiE56pvT96Sc7+oLLoo8NzRhVAKKjrPlIS8y1sqwSUUqlQJo5UJIVr7WUMLEcL71oOtqGwkETxx2ijSzc7pxJ4Agxww2VpO9R809BOvNCozzgEFDXGNQuIYaogmvaxcj7L+0g8iq3tn8vP7NUjoOypueube/H7VMHpG2qpupvTyoyDjLfKVK12Hs5ENQo2n4CVP3Db6j4cku2uO+EHA9FRreWf5Yykyk7D+NROklUlD1WwOsqGEarUW3E2AurDudO55a6EtmtZeYeT51Y5X0x3lkNksoN1uCx1Jv7LffyPxUw1Xj6nt7dUYJBa7U7du2gXg5y37KjDOv7oPKhgy/6IupWeosrVmT8VpZoMy4fh88L187R7KiqYRfKqvve6rsoB0vfh2XAKB0UpenXozwzqH0+p82U+aYqCegxLGaXFz8vLOq0lDOKcVtIigGQB/dKH3muCBYHni5BxrdLk+jTJWGdUp8o1mKYhNTYFhGX62tWmoWqHqa2vqmgZAgIKUJ2EySXvGD4nlC5hW4oX6j0HdFcSxqoxTDanF5MPq6tqikp0aCNUjR2Q4R5hv/AKVVPpTMf3VJIJvyocNbipeUvTF0AwHBo8Pr6MQnHVhimTFsTgLTrHUrPPDG0TAwTUjA00hQjzD4682VE1sCg69QOUfSvh3RjHpMtU+FviuG0dLQ4bJT1sZqYhFUOInC7iZXkJZZLAkqASQLE7QVTXjSF9LnVfAsmdOcm1uIJieKTZaxvE5pMIwqjqzLLFVlDBWCZValY0jh2t/lLNtHLrTJNaSaGnpdmenynlJ8qUOUM311LVVNXHMVwcwmOmmrWxNZUaZlDSrMREQe6e/fw4wpIJ204DVe+b/TZ19zbm7Fc01OXFwxcTraqqCVVdSQ7BNK0gU7pRqoOvFIUBhTUTRgOkWFZ06PZCXLtfUZchxegxlcaw+rrMy0j00EphFPKk1Eqv5vmQ7hcMLEhu44mXCjTycKEPDer2FZUxXFsx0uYcjYZiGOVZqa+SGpxGrWaN23VNM8EUYiMc4spIAZbe6dTxoonpp0KpeZa9euYOnuCtl3A+qeGU1J81UVaLR5VqZyhmfcY0ad1BSMaLcdhryhZnh76sFddEN6K4tLj/VHHsbknM5rXmqWnKbDJvnLmQoL7N177fC9uFeYiEDzoY5KZcPlRrShkqKZwQ6+bqASBtZTcm3iLC3AfUkVgwL+qeG9XIcaxTA6isxKng8qOtj99YPmECeYUvpsGvYg2Nzwuu9ZRAUAOI6YoFZkIWDQL+prOOeclZfwXpbgmITQ4RJhbUlekbK0Na0VQzrUPtFrtew1vpbhhljSHZdIxnDqw2UGZ4UTnLObc0ZBx+LM2Ta2TDq+IOsc8JswDLZl9lmHfgtcaS8NKhIqwOnZRwMDxSgwvL1H12znPJPUU60NXhRlZkVMTBMc0rSsrLJENokaNRa4PY8B6519y31z5cKeJ40E/qNqcBruscuIYdWVuL19ZGtXi1XW3C1FdOnmyvTA+8KfaQEvqfgOHliVd34oGOEdHX100sY1cZ0xoqHMuQsIxgpejRYSCxsxlUDy4l8fea9yO1vbxTNb20YOkpcsVVJLR0EPmtI4p2WbdeFHh947yLMd3a5v4jlKtTNjWX6yHEpqVqP9HQoYwdSI5DGZJJJPAlrbQPjfmpq9I7JuD4riU6VuDReTTwRv5pmUqp3Lu8ft2vc2Pb6ebUa8KYq7NWDYUs2XMWWJkliaBXHd32hfeuNwctYg37crE1aseF4BjMtSXwAwQOPO96QMhaF4rqEI1DKAdo7314WPYxT0dFJnLeEPilJUSRN8xMu4bypJDbh7zFtbHsR7eLSYrwFSEw2DEYvmqmI0yUssIrixssV4mG4X0O8Bfr5ea3FCHhOGYdHhc+LKzLAaeRGkcAMhKkGy+IWykm3w5omtxTdlujo2wI1FdIl5mAV7fpGAUMGY9jcX7e0X44TTYpylwmhxaCKeN2jVY5adiBawiUMuvtXS4+HNTXorBWQxxQTVFJD5pjheMkANuQrvL27eF7+HLV6gtzPWGPA45KOGxdTFExtdCqK1731vcm548kSaZUcKdMCoZ5sFUCEpMkccgYrcXB94m/YW8OUVtp1OykczS1WPVdHSw3go45FaRjdS7MXvuPe4tp7eO8KbnGmv5SonoqCDDWfbIlmIYjb9obSfDTtzVepbVOHb6AUBXcx8m63UXFybg3t4Acbp2kwYWpqGeLEIfcnWq81SCfsJrf4/r25utVIhhosMwuCKMeYggpbuNdgYG417soPK7TW9lPjUtK7eVUt+n2azKSRbQ3HxKgX/AKeN05XOfBWrI6j9IRvKFQB/hS26x7ggH67c0DFeIoOaCCMVNVDsBLUtgVYgnX3b+AAGp4qNJRQj1uXqqXCaYV0DT1jh5R5YCncgCRBb2upX3vhrxIFY0rKcKTOLNRLC87xNNNG7O67tpQnt5RFtqr3Pt4+KYNNtQuGtU0q2M8sLxKbEqh/Sqdfbcd/p+PHQKbNIzNM1G2Jz1FJEylpZPK937Ct2QhtO/ieKUDCkyzjTRJh82J0ZilbyQqEWjc7CyyXLKe4sDr7eX2U3toO5YqWCqjLvJ5cbuBsHvtaw3XHcN4fDisUmNSsQ+ej24eTIkEu5YZCmikgtrfsD/HnhW6hUkVY1Ox+c8iSCJSFUd1F1KknxYHvy9VpgwFNz7EXXzGOmltB9k+NuXVTYp9q4YDgsNTL+kEjSA7VJAVBawYaKRfvxsU6dlNWXaeorMQpaCCocR+chIJNyY/eFz4KPaeeNeFPONyNI6U2GAbCzyFbAi9yDuY3+B+HKCrmsNLGkNCZI5NssrKwVt13U6XJOgBPs9nN1qneolkxCAh4Ecw7trEdyqa621G3seeFbpFYfXQx1VNTUwHm+RJdddihCTuuewUHXxvx2KammVmpavA56SnczeayFXYG5kYm7D6ux8eXqtZ6jCNuDUaVknlNASBGDdpQT9lhfQg8sKqaYFoX3y0+5PPEhawOqnwU+zTjlVpLiGm/lVRMjhkkjdnXtY3sfvt9XPGtiu+n3TrD+pJembMeE5cigXdfE5XXeDp7gjViR7eFL91+X4E+VHltYOXeKNgoPeqWRcD6fSlafNeD4uqDchpTOd57EDdGPz5Zm577gRW3cvcZ2igDw7NFJjZ+apEKiB/Le/Ynvp8OGpEURUqqapWWn8t+ykWa3t10HtPKValzg58zC1LaEKwt46d+3GzVxXOshZ6fYfdXw+jx0/L282K0aw0UYgqwFF1237iw015414UpqaNX277H4HsddL240aeFSCI/5gCy3Dr7CPb2Hbnq9xrnmanEOT5iSd7TU9mA8LMbX8dePNHxU25spAqJWwSKt3qSJWRl/eBAB+z7PZxdSThUcBWQouu5Ta369+er1eCiOXy30BAt9/wC3nqrXJ498L377z8D3/hzdVNMVOyB2F7FA2l/YdOO0zS5oN3yc42EFkuPo7kX+rx5Sr1PprNQyCawX3SNPhc6fDm61TFPRV9OPOR9qv71vo+PPVWnGkO6p81QLMfdPca/aB9tuarVP0gtTTMDcAe3wtrzVboQMhPerwtu5EMnfx17cO7H76Jb37aGyXEjJQjzAd0QOl7Em/a3iLag8GdBGsWH0xlqJKg32uQdWva/gLnT9vHBTZoT6dbtSuwBso3gD2drW019nFiaSqpV09VDI7JECAzHTSwPx+J4/TNPFMZ9iKyaMGv8A6vsJHieUNep1UFI1dfdIsB8fjylWrkpkNzK+lu/iTfnqrWVlVtgVvZb9uo9nPV6nT5alRSzPYjvbUE/28qasBThs+YVi264slwvj7T9Ht41T0U0yvJSxyQSDeoIPY6n+jnq3WKOpcxCcxstr/u3F/jzYrVZmmSNw7LcfcLfX4cuAa0SK5STUcEBWpmjjBN7tKigfeeXANVkUwy52yjRiSnrsZo4nW5AepjFiDY+PGjhToxpO1XV/pdQP5tVmOgi1sds4Jv8AC1+UJinAJpKYz6h+jFAxY5iglFrBYQ8hsPiBbldQ6atpNIyq9W/RGkhvLiM7Aa+7Sv8AfcntymtNX0mkxUetHpDTuklPHXVHwEaKPiQS2tuaLqeuthBpPYh638mRFXwrA6yVhcnzpkUH2EbQe/GS6Og0+GzxpI1PrhaIk4fl5FZt1jJUM3f4BeMF3qp0I66YZvWhn+qBNJg9Ghta5EhsT46nvxgrPVTwQKR1Z6pOsVU4FFTUsV7Ehae/0X3HU8SldPhNMFV6juvtVH5SViQrcsBHBGtmOhI09nGSs1fRSWq+qnXKtIEmMVOgNiGt3+gca1U5ppPT4/1bxEFpsVq2BBv+lf69BbjZUONWANNjUHUSuuJqypYHuDJJbX69b8rrAq2kmua5CzbUgiZ5fDQnUfTfTlNYq2g1xn6ZY6BeRjckez7ua7wVbuzU6LpRifmosrEeBub9/wC3+jle9FW7o1NHSaVVIlYaEhrk3v8ARzXfVvuac6XpDTMU3OAr311t8Sb8p31b7qnik6U4IrL5kl7/AL23X46ft5TvjVw0KUcHSnDKeQoP0mugtb6/178931b7sU/L05wtj5axaA2FyAfp413pq+gUooskYHSxQxpTqd58e9/Zf9nGi4TVgkCnqmy9RQkQ0sJutyQRoL+23fjZM1elLT4IqwCcLuUC5BABP0crNbiptHTmECKOHbu19n0fQOerdO9RRzn9HTre/YgjS4+0TzVbrDArxvuYA7SNCe/h93PV6n+O5p1UAEgWt7ButYe3m61XonMTskgPvXBA7/D6vbytWrB8ksJ3MRrrtP7QfbzVbqbGqxEfo9xsd1/Ye27+PK1eo9UZPO309lCi9u/c2PfX7+er1clljp0U2X3tDf8AIqPDnq1Qn5KwXFcepVw/DIWnmZxtVQSSfhYcObVlT2CRJoruHUs4qMCjMVuRM8zwRUQweoLwxgG8Ta6fRfh8csf/AKJolGZMf0hResSoa3Bsf+WxOGSnkR7WZSD37a8I1tKbMKEGjtDiXBKTNJbO5p4sw1ssdhsEUgIud1gCp+/vxCsY0oSZFFG6A5yxrLfq7nzphKxSVVNHi9Wiu7qG8uB5Cu6OzrcdiO3HSmaYmje+o71HddcBbKWdcg01TlfBM34TTVRZoaeZPmZNxmamnVfdYi1xZWvqRfXjAp0Cieel3A/U/wBSupVXgnR7FMQo2xGYvitYkzJGBdv0lVNqTbvbueOk16hQzt00xjpX1K609PMexubMlXFlVpJMRnuJJmMkEjE3JNlvZbm9ub6K9wqtvH4WkoYEGpJuD4G62vf2W4Zii80F+OxeVUQxX+zEmtvgePVSjp+k6jNTnKkkPvbaGoP/ACcOEb+2jVrZR9TBDIzKASb2uuht7TxBS2p8WFzRxD5dd730sPeJPst3+rnomtTQ0ZN6EdYs+RFMpZWxbF3NtppcPnkDfWE9njwxRZOuCQk0XLvmm8Coe2oGb+hPWjKd1zDlDFqJ4/tGow+oWwPcC6C1vbzarJ5O1JryL1lzYoe2gZrcu4phpUYvFJAJG94SKUKi9rG4Go4hWgo2iKXpWF7DNcvkaekmdvOVrjuDYH2G/wCXGadplzbJPhuT8RxKjkCyRwyFSDruA0tp3HK1ukV1XzXmfHuhOROjeOUmFfJUNPLX0ldT0McVexqm3OlVWoBLMAR7u8m3biAICVFXTtpQVFQ00UafD+peWqY0mEYtPFCSSNsjA/D3jrxcFJVtFJtKhsqTBm/1B4XQx4jT47UmDcUXcQ/vA9rHW/x56EGvSsU8xeoj1KYNAcNhxVT5BLMfl0LD6W9nK/l21YxVu+Wmmyfrz6gMxy7avMU0IcBSIFWK6/8AAjty35dA4Vrv1njVonoG6N4H1jx+fFevOL4/jdDRUtRPHTUuJSRkSxoWR2sbFQ3ccBGZO9xggAT1UK7JHe4qJPrX/9Cx3RtAA36/lyOKHdZgdpB9vb6ObrVZAdNbX78tWq5Afum2v6/qebrVc4yUG297+PN1qsqbbW7jlq9WQe0jt3/Xx5uq1zjYfunlq1WZSfpv39v1c3Wq52t37ctVa53IAB56tVlVza9+br1cveJB8fZy1VrIbk2PN1qsgIt8eWrVZgbW5aq1kBA+PPVqsgI8eWrVZVbsRrzdVrKp5utVmVh35utVlVgPp5utVlv4eHLVWuaHSx5utVmue3N1Ws6XGnN1qpKN+6P1+vl6pWdQQTzdaqShAGvL1SpMdu/8OXFUNS49e/Y8vVamx3Hs+rm6rU6PS3iOWqlTIh/h1+jlq1U9CLXI+rlqpUxO+njy1VqWlgLctWqmx208eWqtTo11sRy1VqXGbDW3N1qpC2IsRzderOvfnq1UuMjty1arKDrbnq1WVbEfRzderNbcLc3Wq8FHgNOer1cxa2nNV6uKsp8Dz1eriXP+TI056t10Ga5B8O3N16unue3PV6sR1F/bzVeqOxsdDzdeqMwN9e3NVuokgI0BHNV6oUgH2vZ7f481W6gSyKDYd/YeVrdNkuvc3A+HNVuoEoA7i30c1W6gvcAiwPK1uoMisdXFz35Q1apVKAIKgNraCoPbtaJuNGr189HrFIGzbi8znd/pVSR9crC9jxamlVFrrgdzBrG3x+q9/jzdPUkKlCZixsNT/R93HhTCqS9S22vjGoNz9J+j4cdpOafszlGwbCz3YU73v4e94a66cumqGk/nLSqoRru+ThPx1B7ewccFNqpLJYRbiDe3t9vLVWhJzTFJHR4RMyMImpk2NtIU2JvtPY28bcYNKRTLhdjUCW19pJP0ewcQmjkUP3X6phqs4LJC29RRUQBBNv8AIqDYnXvp7ONJwq5xoBYlXymNrfD+HbTjlVpbdPnIzpgrWuWxCl/KQaDlTW6i56cNmrFFZTf5yo0PcfpG0udbjlhVTSHmVy4IN9DcA2v8OXps0MvQramI46psT/Jq8oSdoB2ix5RVeTQTkkqddL6afXxyvV2A+0BTZra/HlatQw5coZpejmZ8QVN6wVWFhzp7u9nAsL9ieNHbV6C93YUvktawN721ufA+NvYOeq1N8S/Yvr3PbX4X56tUNOeZo6npblBI0ZZIoaxW3NdWBqCVKA/ZA/PjI2mr0CJCMF3f4u445VacqL3QrNoB4/XpytXFC36iYIqfqnVpTowQU9ERuvc3p1ubH2+HhbtyqNleXtpkqgDkbB7kg+dUXB7eHa3j7eKBSM0rM5UkUfSXKk6jWSsn36/6zfHmzW0baT+G11XBH8jf3XY2IHf2X4RLSDjQpQojCn2GcRz01Q1j7rKT2A768TEYUqBxqEFEtfFNqVmC20973WLagfDnuFa4040zRCnbYAod9+o8Ab8oaumjU+kedF9QeBxvKEVppACb/a8l9Pv0HCW9EtK8vnRhbmHB51cpVMAkEb6Fgw7eI5HATQy1UgsxApTxq4N/0psPEqDf6uKkJxptSqJllSMy9N8TpQW3qlCLAd7ysba6nXgpe/uifX4URM/3MjyozdRI0uDVAIspglFvpUjT48BAEL9aHpxR6U34BLEmDUMUV/cgprj2AJa/38SvDxHzNL2fsHkKSNMyy02BSG91SYC3c3kfufhzboiasziBSXwhSweCQlXBmIt4e+TblnuB6hW2ePma6jWQSVIXtvfv9A5ojZWwdtJXMrxw4nSR2O6NHJ9lj2/v4vSnw0XFXip3pa2JMEoRI+j1M9wNe6+N+NOIwpxpXiqZmzFWTKWF0sF2VJanTwGi6/fyjKJ21dZ0k0m89Yv5vS7CEDruhq52GvclV1+PDFhHiNFL5jGgAz/XS/1YwuKYlbVdXqD291DqeCm1TifIUFb1WA8zQM43UExUIb3gTUnXudRqbcP0iKDSjXHCYZvlaVh7o+WqjqO5ueUX+FbRVj9e8FTdoww35bwhXJW36RYTrY9wT48jwiD/AJxofJ2f5oortVWDySKggvsOoNtSb8FKU0GCuo+UMwioznRUym4aaMan2jt8Rw9s24cSeuiC9XqaUOqjYMm5iw7m1r+HJOiorBg1wa4Btra4Gvf6+Wia0DFYwpY9iL2vb2D2/XzdaGNJ7NGYZcGo0sbDZcfeeRLm7f8AlJ6wD7qkfLlfsBPAmhEyhnxKqjwWoR1u0AWXcQOzst9PEacLbhvSkEdFGbCtRIPTUrMci1FcVWxBQPp/xKxt9/DTJFBLsHiDRZm6P2c9BFJhUEl0YAbfjobdiOSrtqPT512Y7HXUezv39vKTWhyaxiO1xc6fULDta/KGtg412t9b3vp8Rb4fRypxp01GmQbCCPdHt1/v5qtxRTc/0EgzDiVRENBOt7dtbD7xyI8wV+3UKm7Kx/k6TztpPYXh86JJLIu0AOWGnj2P08D7iqFTSaEHCqFZZZKuFC0WwsFHceBt9PChaowo7bTONScIwqpxXO+WaCqAemmqRCQRo1xZgfq78UJXoSojbRc63rUnopWdT+mdRkrFllwOeaWinjM5Rrkw/pCm2/dlv25Zm47weLb8aRvW+g+HZ8KS+F4XXTbXSd9PA7v282tYFaQg0KuDYfWELHJKx+n+HCdShRyhJNLmiwiqxHC50jJ8yD3vu4l40rmBSqfI2YqnKMeaYKaVqUlUaURMUUnQbnA2i57XOvKbDVO9GycaZ8Swaro0hpW0Yi5043SqZpiqKace7GRp8Obq1NhpZQ1m2En2rywNaKajnCamWwjSnN723Rk/t473kU2W6dsGyzOalJjT4dIb6CaKS31gHjgcmmC3RgMt4dLRUbQTZfytUF23B5YaoOotYqNr6jx+vltVJSinHEaHbQiI5YysRqTIvzgbXwI3+HLhVNlHnQQZooaaejZmwfL9HssS8ctWCPpu+g4pSqKZKKL9i8EgxvCnpIY6eZa9FJp3k2OpFwPfY3B/hxRrlKvKqBEKT50JIkD1QqDGQ0SkEKO4PYg9xY634FjQxSaROIYXUySVVCSStXUjzG7E7Uv9V+CJtYAB6BREtJJI6TTBg1KIMbSmlBRY7qu0aX3W1t8fHhmlWrGkZGnCqsMzRNT5ixCPS6VEw9uokN+TY0ZSPKsfHsFHzNQJKLCjS001TFI8kqFmaOQrazEdtRxYDReoVOozhtLZoK2Sn9gliVhf4sLH6+XmmqH7ptiHn1XyxqIqgIu7fCCBa9rMG7H6OI3KWN1ep6NF83oYhXs+IVn5EfXwiX9xo0GyjaKwChVBsNPp41W6cIGBO49gb/EcrW6QPV6n+c6a4/SqnmF6Cay2vcgEgW+nilr7hTTn2mtdd4PmsuDEWqXjrHqVC4akoFtsZPliQDZtN7lNWPbvwc0GaQeYyZ8yVkzQ/L1sEsEcNGt1Q+Nyh+wSAdDqw9nGzW6h00GGBIf5jMYaFlqmjmRizNKY7SjbbVV8Sfs6EX5utUMuRIKuvxTLtJiDLhdKVZ/mN5bzQGbYJCPfqAQN25e3jx9NNmnvG2dMoLhtNA7Vfzg8rF5Qkh2LDdZCQNgi12hyTIt/bpyxqtJ306V4pqnC691OML85N59DuFh/pDWlkB98gHsYrH/EeXTTJpJnEIV6PUM8GBnzo8x1E7yhARJH5+3yWVtE3dty+8ba8twrXGjFZiGB4tnGbMspkwNBTxpS0yMY081K1ff+asXVJXteVgWHYaa8UUzRYscq8XxfqNnqtq44aOKfEB89T7G2gqQJFCp7zi3bYb31PfjfE1sbBVxf4bs60PqdwV+n7t8vImFtXpUOwl2eXaJkP+T2Dtp799G04e2P3+lBfNxLWPTWzxW4licNPGFmfRmGjN4AfHgqqMIioLYtiUsf6SR20/eO7+N+VNXFJmtosMxO4xKhpqkHQiWkhe/w95DyhSDwFOhxSdhPtNIHEuj3RfGS384yhgdVu/4twilN/b/uQ413SOgUpF06nYtXtoO8T9HPo7x9m/nXTHLUzNe5GGohP/RMrxg2rZ/hFKU5g+n+M0G2Nfhy+gbElLHpjhELnxgkqoSNfDZMON/k2zwpR/M3v6XuFLOH8I/0DVtBDUUeSqmhd0BL0mN4hGb/APRU24m/KoScJ9tKxmLpGOk+lccI/CN9Ii5ywbDMDrM14ZBWyzpKsOYZmuEhLjb5qN4/lpy3dlsEpURHXSR257wgKSnHqofqv8G/oTdo8Hz1nKjRv3XqaGpFj3BE9Mbjib8y7/S9oH4Um7lqZ0+wqHzoPMV/BY6c1IdcM6lYtta4K1mXcEqBr7T5KnmvzLnQn1SKt3aBsKx5LVQdV34FuCyqflc5YNVXvb53KFKD99PKvLB7+khB9Ip4g/wuOD/On4igwx78CPMbHbheJZHnAuPfwvE6ViPYTBUEflypcQra0n2mnAt0bHl+oSflQa4p+BN1ZhDGkocoVbeBgx/F6Un6BIjgcqAxxbPoqnu+fnB0eqB+NBJjH4HvqDh3rT5TwuVj2NLnINY/BaikFx8CeMlFuf4FD/OH4UoF1cT96D/mkfOg4xD8F31HYcCHyJi0pW5/0DGMJqNfhvVCRync2/8Afj0Bp786+P8AjZ9VCgqx78Kn1LYKSaPIWeIrdylDQzj6jT1IOn0cYUyyftUv1T+tPovXv4ko9FfiKDTHPQN6ocAG5sv51hC2IEuXq4i/wMErj6+VNugf657QafF6ri37FJoKcT9PnqLy6xSsTMNMf8M+DYxGAB3BvEw4lLA/pD2Glabv+8I9R+NIWvyv1owe5rsTlhI/5SIZ4z9Ymp+JyxHFNKBeDoVSamr+pcUhSTFqCQgdnkpPb2O6McY/LA8BSkXoHFQ9DTe+KdRCdslPhVSSNTto2v8AHRxbnvyf96KuMwH9M+/8KlQzdSifNGUKOrDD/c4Dc/R5U17c3+R1fweyr/zED/XB6xXOaq6i0kXnT9PqlQNC8IxBbez7BYDjastHFs++nk5nOxxPupP1PUDMGHH/AErLmLUTXvZKuuUfdJHrxCrLm/6JHp+lLk5gs7FJPPnTeOv9dhp2TSY5SC37uJHT6PMQcQqy1riPcKWpzBzq99OtN6sZoH2pmbMVKPhNTy2+ost+MHKmD+6lIzJ0cPeae4vVhis36NM94wi2IPnYekn3+XKeVGUtcCPZXv5q5xB9tST6l8ecbYuoN1/wzYVUKP8Ak0Nbij+VI4Ee+mf5orik+0VIi9RGbvtxZ6wlyDcLKlVFqfbeK3NHKh0p9prYzTqV7Kf6b1I59EPlHH8BqANSVr9raezeq8Sqyg8CPbS1Obp4z7KdB1z6g4gnmSNhVSreEeJ01/rBcHic5SsfvFKP5u3yDXFOqednVW/kaOovZqerha/xGyTvyhyp0bJp4ZqyraU1KXrRn+mTdHheNRAX96Gabv8AAo1uNGweT/Sp789bq/o+0U4xepzqfhzi1ZmSjYC9/OrBb6b6cZNu8jp9hp4PW6/6PtFPlJ62eqeHAqmc8wUyg32ySudfh5ikn6+NEOpp0IYVwpU4Z+IF1wp1Xyc/4htBGlRTQOCD7bpcjlNbgrf5dlXTS3oPxHuukMt5c4UUq308/C4mN/YbAct3yuiq/lG+k0nOqHqjxvr3heHYZn/MeEgYPVGqgFPSzUzO7KFZZWj3K8RGhQi3FbV2pGwUyqxRtmiv9Q8s5SxLBazNVJj+G1VdUVMTvTU9ROtQJDuXzYY3iEQRF90gMLdwL8Mk3hPCkKrQCgb/AKyYvhGE0uD4UvkLRI6xyEh3cyNeV5ZFKu27QWvYAW148bo7BhTP5UcaecoV2DZry+MfiPy9XhVQMPrqGLcYvlnRpvmKUd1ZgCpU3sbFe9uG1u4VnGii4RooU/UbHW0eUcrUuZm+Xnw+nw2WglpGdVSOSVNz1U5ujyWYakGVNd2mnDt8QBNFNuZJigJzDFXU+d0p6/DAtb87Tu1OhJiaFir6FNQ7/a3ka/ugE8K1YGjVOyo2O78Xqq7B2qEpNhnanwoqCqskqnyyqae93u3vf4uN1auOb8Uo8HyTg2KTTzy4lSVFdR1FHKS6RggSqm+1mYAkAWAVdNeeKdeFa1aMaLdLj9LTuFkBZn1bYdF1vbXgjCwkUQlM0raCspqynE0TA+Gnf4aeA4+DNNkRU8lrnaLeNuWrVY3Ou0ajva3hf8uerddEHVr3tftb8jzVer1lsd3sBt9fjzVbro3LWAI0H1/T9PK1uuljYdx3+On389W6yoPeNrEjW4Hj+y3K1uuf7oUA2P69/ZzVeroKw73PYe081W652Y/f+tjyterJ4C+n3aa+3mq3Xj7W+Ol7fnz1eriIwde49vx5ut10qnsAdPj+R5uvV4RkLtYeN+erVSNjC9iNPD+PN1qsyr4Wt7PgLaEc3XqzIgP8SL/t8eeqtS40XsPh9/LVqpCp8LC9z/b9fN1qp8SEHab/ABv+vj483WqnxxgrbUj2/r7eerVIbNGONCDhuHsQ/wC+4Pa/7oPtPieJVqjAUqQicTRsPRZ0mwLrt1yyB0mzY7R4fj9fHSVLq7K5jKu5s6+8CdoFxrwMXCimSKPG4itlIfg2+k9WvHDUi3txCrNvz14He+UeNKdY6KmRfg2+lctuWOfx1NZV+P8AwXNd6vpr3eDopxh/Br9LzW/y311NV/zXyveL6a93o6KnJ+DP6Y2+zJKBYj/LVJ+j/dPDnta+mtd6OinSL8Gb0yFAPMfsP90qfD/oZywUvpqpeHRU+L8Gb0zH/dpPb9qo/wCpvLSvpqvfDopxj/Bo9NBFlmcD6aj/AKm894/6VV74dFTo/wAGr01KQwqZAR7BP2/6K83Cv6Va74dApxi/Bu9NCkN8xLcexZfu/wArzelX9Ktd91VM/wCGdPTc0nmmpkJ9pWW/5S83oV/SrXfdQqVH+Dz6aRYSTuf+Bl/6m89oV/Sr3fdQqafwf/TKR788xvY22P4af8Wc93av6Rr3f9QrEfwffTAu4pJKAf8AUc/9ROe0K/pGt9/1CuZ/CM9Mqj35JTpb7D/9TOa7s/0jW/zHUKjJ+EP6YKqRld5joDu2v37f8Wc2G1f0jWy9hMCup/wi/TTRbHgeVifdHuPf/pJrxlaFR91XQ9PAU2VH4SnphqHu5e4tpsfw/wChvEwaUn+I0oNz1Cmio/CF9LjX1lX2bVkFv+jvHdKh/FTf5nqFJWt/CD9NoG2OqqEHwMo/g/G9K/6VXFwOioVP+D36eK2W4rqoKDr+kl7/APIfLgL6fdVu/G2KdX/CD9NeHQGVpZ5ytybmU3++TlVBQEzXkvhRiKZpPwv/AEwxgrLTFgfb5g+/9L4cSSrppV3scK6p/wAMT0oK4vh97fGb9kvL61dNU73qqiL8S709ZG9P3XevyF02UwYRNhFDWxxlnOySaJ/NCl2ZrFlv34b2rhUcemm1nWJqqLAq5aZEo6r/ACbKu03vtNr6/D+HBqhcYUHlonGlLKjtqf1P9vhxZSSm549ACT7R4/w56vVDZCfete/w/Lnq3WAp37C4vc81W6wbALhbnxP9nNVaoxUAgX/X28rW64lQdbWHf6P7OerdYtmml/r781Xq4kBm8OerdYXWwBYW7f381Xq4kEm3ge/NVusdxtJXw/L6/wCPPVquJUk3Glv4+y3PVuvWZiCBZv1/XTnq1XAm43HUD9be3nq9XElr7D38df1vz1errRdBoLDw0+OvPV6sbAsSPA/qOar1dt7zD+Fu/N16uG0MbHse+va3gPjzVbrgy+IuP2f089Xq7AJuPb8fHmq9Xdtsd9fb2/P7+er1dxj3jYfl481Xqta/CYkY9Zc1wns2AAn4batLW+HAhnH2DzoRZd9x8qvHMa6sR3I8e/s+jkd0L6YayH9K1xa5Ov6+PN1qoLQ/ZI8CDfuebr1Ug9Qtv+1lnZQNSJTp/wAvwOSVaf3JPlQLf/uiqzTcMaTU2Tc1WqaZubrdNU3PVqmmfmq9TRPzdepnn56vUzz89WqZ5+er1M8/PV6maYc9XqZpuarVM8/jz1epmn8eer1M0/PVqmafnq9TNP489XqZ5+erVM8/PV6mmbmq1TRNzdepqm/p5qvU1Td+brVNkw8Pp5qvU2S+PPV6m6Uc9Wqb5ear1QJO/PVqob89W6j81Va9z1eoYuhAv1Uwn4NIdf8AiB5Q7KdTtrZK9M3QOipazLHWPEMcrauSjpqyWiw9kiWmpzWXEwRgN7An3tfHhQ6rhRkgVZ9lpTeMnU9/p4Qro3TQ7YKoMJPftwuNLhSupRYWPKVunZNVHx5qtVnUWPflqrXMjl6oajvxyqVFJty1VrAe/N1qsLnXmq3UOTlatUCU8rVqaZzzVbplqDzVWplmNju9mvK1arv/AMOampMT8rEo13Gjp6uW/wDhdtsan7iR9fD7LUAKUrqFB+9VMDqq1SF2FShHgw/jwXUTVrufiA4rRxdRKzLdIRv+eqpnt4LcWH/IRPABmCf2pPUKFNjOg+dVrVUDE+6e/CujimKpwx5LkNzdapMYzhfyGHSYhOSY47XCi51Nu308cBqsTQJ4zjEyXWhp10/emf8A5lX+nigKpkooIMfrc0ViNGle1Oh7inVY/vbVvz47qrWgUXzO+BRUtNHWu7zTGUKzSOzEix8WJ78SvqlNHNiPHQ9+lPLcWN5zwDDoh79RisEYGlvfKqO+njyNr1ZCwKlNhP7MmgMyRg5oMhUFLKv+SznhULDvr81Mn7OLHlalz1fhSVoQjnrqwjqlkIUPTjrriar7mHdZMMpSTobPS14tYdhwPu/Z6x8aXMK/ap60miG5kw9ocQxN0VTEuLrBe+oYxOQD8La8eZ+0UudONXQzZdkoOnfT/EKsJIIco5c/R3I3Rt85DIR7bEDiRzFQ8vnREwYCh/fGq4vXrleT+WZIxx5FeRsIxS4X/jvE5UNxyR8nVgRQLzASomq78SbZL8wzXDqutu5ChWP0ajg0oPTTJ/L4pKoTPoVUm9vEGwNubrVdJElVQNuOkgke3s2Aix+vnqtRPY1PyeCONf0Ew+5jxdRV0UYnAKQHB4ifie/x7n6ONGlAqDV0sbZ8hRNS1CTc97hxz1bpZx0j+daYbTa/0jxPw5qrUwyU/k5+oWvY/JVH8fbzVb41Pz9ETlzduFhUQnTw105QVc0DIYjFJL2JMcw/I83VKErIEaU+RcNd7uyxlgfiCbD4215VW2nUbBSjxGTZPHK2gupCj2f3HjdPUnanWNZAdWdjb2DXnq3TUWuLnt4Dm6rUeaR9uo1Jtz1eryFSNuvPV6uEp7Dnq1XSnw5uvV3c7tOer1cSBa9u/NV6sbH37DxHblatTfV+SKaczgkCJ9PjbTnhtqqtlCb02lA6Owxk6rW4iLf8Sou/HFfdSdA8NB50lDRYxM0Z2t8pGQT4+8OJbnZSyz2nyod6lVimapQkqCp2eBvfThJNCOKL9mFt2bHkUWDQVGnjqOx4YJ+2i1X3Ux5MBV6dWGgkH/Krcs4ao3SrrbnHsOl7WeT/AJUI14kBwNLDtFSsSINSDbUEcZFPmmnNKhpqNwL3aTv9HHG+NNOcKY4Q8dwBfU+PHTTQpJYuoevYrrdmt9dr/XxQnZSZW2u6GNNpv+tjxtVPJFRMSjvWhVGhjf8AhyyThTKxjUdIQACRfT9vLTVIrHUQAyKoPdD9J5cGqkU7zQn5ZALX0/U8qDTpr1DGUxlLjvCP+VuWP21Qfd6UsLSx4b290SSG/wDreWbcojbVnKn5ifycFxQMCx3UradiSV1Px48NtNqwBpC41MGwSS5JIaPQi1uKUbaRufbQidBGiGaMJe9itbJp9MR155z5U23gPWjo43GTj8MrDVoWv/yHzbVIrmp8F1YcV0UU5CQi30jmq9Tkjhhz1boDurtN5xpGtcgP/Ec9NPIFBTlqINKY38Q1/v4kd2UbM7asUwPDuk0XQbL2JYhmSWHHnkxGKowtMOeTyIkdfl5RUbgreeCfd7rbgDc1azA56aG7enQJpCZ5gyJBlZJMFr6nEKvyiNj0nlR2udwLFibqOwtrx5kq1dAqj+nTRd8YDfIyVUDF7RyhbAhtog0Zvp9g7HgkTtoNq2UVrBY8XlqJkEsxNqhizbtA0Nh9xGnDxRAoiSDTvhFZmelhxA1InSRKdUVxexNhYqP8Wmp+nlSAYqwJFQMLxrMsa18eIyT7VpWdQxbRrrbb8eeUkYRXkk8atz9L2J50xD0jTV1Vh0VBgHzlDDR1cLinqqmpeoZKqeqYEyVAjDKgUAe6e/ItzFKBcRtMGegYYRQxsZKQaZPVnmys6feofHK7JM82H4lh+Jx1dKY22vTzU9QGVyx1G4Dx8Drw+yvxNQaR5gIWKB71rZbwDrBieX/VV0ooYzhPVYSt/K6dRvoMboSsWJ0cqDtvk/TKbWKtccPWnNEhXD4UG3UTiKFTOfVBfRn0crukuXYpaPqhnfDKGDGqtovJbC8ElpwzYZRKCWhlrCQ0z6MU0sL8TMy6SeAOHXRcJTIIqF08p6LMXRalznXSQYfTYe7xfLvIsc7yKQVRFc7im0hibfDhuUymkwOk0PnoJoMO6kQ4xk3G8PTEqDLuI4erQyTnfBBiVW9qlFBsKVJiWcL7wNj2vwG5mzqKVDDp9KWd33lLvqL1Hy7m7I/qRxPCa4VyYHRqKUy3lDUkNfD8pG7sbuIhuTW4N/Zw1tx9vXSzYKowxfqXSYLljDqiow+jd5palUK0osu1layrcBTrc278GARJovK9IqNmLqKcYwTB6x6GlBmSdQr026wSSw2C+g9vNpRBNaUqQKdZcXAwyhnjw2llSSBL+bTuqIRK11A3aaa/TflYq00aTBKbC6nAsKxGqw2kmaXD4GaMIw2hXZBZi3uqT2HC1Rgml6RIpTZrz5hGGbThdBAsrx0iRoxc7A0eq97kAjT2cYS2TtrZVFD1guM5dWNTjcQjCxwySMS1t5QEKNbnXtfTiEpPClQI41ExTPlbJm6JoNpiNZHInvH7AspDAdtOWS2IrSlkUqcVzlT1GJ4piLU9vkMVhdGMrgsAw3Nb4c3piqDEVlz7jpw/qEJfkwkdXNHURzGY6XNjp2uT2HPaZqlI58Sy5/PojTQt808wVj5hO12QlWUW9vhx4AxWjtoDchZ7psKzhFh1Zh/lsjSgS+e5JJje1tw262trxUpuRTSVQYp4wmXJuJyVcstO6Crw6sJZKhWIAi1Ui3cnS/KwRV8DQN4tl3LkOEYtPQwVJeGhnDgTqwUh4mItbQsLfdxUCZFNEYUGPT+vy5hGE49iOEUteK2KKiaaOqMRgljFUqbNNRq17nS3H3ATE0w2QJp7XN1PNhmMY1PDKjUT0LPEYoyu0zyKFCvcbQ2lz4ca0xAp3VONQqjNuTsx9OcZxKvp5khSvpA0SiOzSGKXYQR2Aue3wty2kpUK1qChSZpaTKeHdMZmqGxBKUYunup5W970hCsWuAUax09o5cklXpVQABTbmPC+m79LcJrGnxTyDiVYpJihZ9xiQttO6xW3blklWo7K0oJ08aU2H5hyvgPTPL0WGYhVNRU0mJQx/MQRgoWkV2XbusdGsPp14wpJUo0oQoJFQc04JlnNWAZazBS19XSD5KsWljiplBCLVNuuwbU7iSD7OeSookV4gLxpNZ6r8Ly/V5ZxCplq55osHhEISC+scksfmyDcRvGv1HjqQVA02ohJFQ8/Ynk6gxv5t6pyMTw+hlVRAxaMeUGvcnUgjX49ueSkkeVeUoA+dcOsGM5cpes9RXvijpVSPQSbRRlkBeCIod1/YdeOtpJTsppagFbaaMzYTlSk9RVRNV4t5VRFjURaMQMybvNQlNxP2SfG3HgTo2cKaIGrbxpX5JalwrrtDg1NiqNLU44zxxtTuFRvPddm+/YgkXt8eMqEpmOFPJwV60hsByplao6jtU5crauZY6usjZGisrBTIJNQTYd7H2a8dKiE41QJEyKZ+neXTheJ4i8VRvWSgrlQ7GA1iY/a+Hce3l1q1AU2hGmaT/T+hkrZsRp6OqSUvh8odSSpK7kufZofDjzhiKabE044XT1cOXMwYNLPE5p4YDtViQpFQD3I1IBtYdu/KnaDVxsIpM5fy7jtRh+JyYdNFG6eQxZ3UWW5HZh3+jjqiAabSDSsqPnMxdPajbJSKKevpxIyyAKT5DAE+O5ra20+vjX2mnTiKT2I5Zqp+lcMaS04YYjUWLzKBrCvt8fh35cK8VNlMppM4xRYg/TzAcNqZqYfKyV6xuZVOkkgY7T469+PA+I00R4QKi4xlrEFwjLlTAYpZUgkkJ3qNyJOx339g5sKxNaKcBWfOOXpMUSjr6pEWQUUCFfMXXv7w17ajmkmKspM1jxrK+O4vmGOnwil85zTU52KwLHbELkC/NBQSMa8UFRwpTZqy3iuGZvjxBYw1kpve3ro9lJFr30HG0qBFOKSQqm+LKGY487PiUMNkWsD3Ei+6DJ4re/Y9uW1DTFN6DqmjB9CcvYwnqPyY0a7CuKLDI6upARy6Ppe5uhNxwjviO5V5UtbHiFWndHsWx7q96d6HophtOGyjQ0+KjFK/EJHd4YVlnVJHlVgVpKd0XyoluSxUHaLnkN3SRZvl4/dhAHE4e88TRoDAqnPrv02wbpP1QGW8vY7FmGi8hJUq41CH31/ycsYvskXxW/jyYMuu1XrIWpOk9FFB2yKGvovnjJ1VkHHuhNflykmxzOBYUeYJnAkolji3CFbi4VyvvWIFiSe3CS/tl96m4CjpRtQP4uunFGgDwKglwfCcx4bM8cklNII3eFw8bFXFzG40ZT3B8eCoq1wekcada2GkNmqneu6jVOHq8cbSyQRh5DtQb0X3nbwUX1PDJB0onooreErq7Dpf0C6r5L6VQekzKuYKSt/zgYfVY1FUUs9qVK+N6cQxzyH3oohGGSTwkVvG3INucyRdOF9SSNBCYO2Mff8KPGU6U6eqiT+rLJecsP6xZvyx6isHo8r56yuIfmqfAaNFoZaZoo1pgkSELGqKUIk8Vb3hcckrLnAG0lqSlX9LaDxopcGrbtolFFGt9x7A/rbgvVspEnaK2Nsu4fAOmckfveesWERtIbbZlaL3NNLFSLX1vyDHSe96sayCTI0jhAqtP1kCRMcw020MdgSf8KFdeSBlWw0B894UOX4f1Z0KHTTOMnVeDCkrcMrIJ6WprkiM3lTUzsyxeZ9oI8GgAOr/HgmcBJqNiaNVj+Deg3LlPh2X4Wyw1Ngk0cix4jWSVHkpVyLN58JpyTMJajy2nSQnZCXGnblEgnprU1ly56j/QpkzG6bD8PocHMGHyM0M9JgjygVBDCV3kI3yU5LOEX/AAMvsvxzQTTJNIrp51QXqd0Xw7oJknC8Sr8eq2Sgw+hgpEMLE4m9TRJG+su6BWDQgdmZgx0vzfdnVJ2e+kK3gmtyL0Ofh+YH6dqWLrB18IxvqHUgTwUcrCpp8FMl3MMA+xNWG95JNQpFk/xFQhrTiabA1basgrsyRTCXyJZmkEjK7LTkkFRudve+0qg6n7r8VU6Kg0GJYvieLQYRSUVY/nKzeeVQRAAgLuPcPJe6rbsDe3PV6tSn8cL184B1szxD6Yul+ILU5RyZVE4tXQNuiq8UN4XaMrpJBRLdFbs0hcr2HA9eu8BR9YM94qTsqgrK8FauA1GGYpT7oI3aSlqD++rEkEDwtwPKcCjhQ2S2UjGit5rqsWxHP0WAYfGaiStkgpfJY+68kriNASdB3F28BqbAcELLXekAbSYFEjzugGdg21lyvlOTKfX2hyZjPlTPQYm1NKAQ8ZeIsjDcujAMNCND3HFF6hTSVJVgRgfOmrApU6gpxBMjyqw6tQvEYUXZYke33lFwt7/d8OR1Uwmq4PU4GfqRSSkX/QsLfHapP3+3g4y77KjLOvvFDTF6sc+9Pel2Wsv9M84wVddRrSiSmOBCOXDjSreIJXSlhKQ9idoFyA3hw90AmgbNAngHqK645arjiWWMwVGHuKuoxC9PGiKs9RN50rldu0K8utj7t/DjukV6mCv6n9XYcXmmxDH8Tp66Wl/l026eSKZqaSTzhTSDRijSMXCnxNxzekVqmavrM/w0bz4lPiKU/wAxtcyyThBUwjftbXSWJTu7blBvpflsK9SMrkqFP+nbwx960m4N73vE2bwbvfx78dFVNMc8SbxtUC2l7aj22+HHKpR7+gfTvqVmjpzgElP1RnyfheN4zPhlBhsfzJMkilRM8KwWVpjK6jyidxUl+w4hWoA7KUJpXdP/AEzY91KwSrzF1F6gYuow3EcRgrI4ZZpj8lR1RoHqomklAMjVNgIyNEJPfTjRWBwq4E1Xfn7LdRlbOWL5UrJjUyYXWVNIZGZjv8mVo93vE9wL8UgzTRFGT6I9MuiWKdLhnfqJh1fildJmGDDEp8PqFiMUPkCoPmx7Gdo5V375F1iC3sb8TLUQYp1IBoz2RfTx0awPOOesIznlTEazCMCzBR09BWp58+6KQLJHQwQwAPVCWPe0kmnuBbWY24mUs4U+EijZ9Kfw/abOdPXZgp8JytHT/wA4roIZKgVdlRHQrH5Ba6KisBtZtwNwx4mU9HTTgTFVhdLcG/q31zzRl2IxAUM1ZTfoxaO0dQye4L/YFvd17cQZhi2POhfkuDh8qNBTwA08iPYEsguD2t3NjwHVJVK3CulOcMUzGc45azVQYGtfHFhvyspRqyaWQFoTGrG62YXuLi3Ca6fSPCpBVGM8KBuZCVUE/qUrM3VeG1HSvCvJmZqNqh1aNIiIKazT++wH6QMC518bLrxTliEj9r1x7dlBWJNVt4fDQ1GM00OJzNDSl4xPJGm90jJ95kQ2DEDsPbyQFSBhtrfGh06nZqpKHJOE9Pss1lXiWWQIcRw6Ot2oVlDvHMfKW4BmsAwv4X8eEtu0SorUAFbDFPKgDCuXXfAc14b1X/42kPy1RUU1LLHHuW8cLQLsG1SSm03sG1tx20Ukt+HpNbWmDjV+3Sqgxeo6U5dqXpwpq6Ckrafy0CspLrTM7j/CbAlvafjx000DQ2TVVXFgq1EFE8dNV4aHeORNvmyRFgTCEF/OkALKD+6Pjxs1sVEqVzLJhs1NilN5rVQp66p2t/uDsFil8NpYDX/DrxqnKhdPxhsObf6t7r4PiFRJEsqNfaZI32FNwsCStragcqTNXIwoHMY6a02LZqeCu8qCOl+dEk7WLFR7tNYd91xcfnzwXFORTWamhy7iQllrWigqKV0pYZIz5omghMYvtuAS5v37W4hcUNlOzFOnTaWePDKmHEmBqJmjG1CPfYkPJIgtdVBsD8fo48qrCgtoKeuigxmiaHbKjUzGDzN3uRSyLKWvc3XT4+zimarQlUFPhuLZdr4C482eBopIdxF1ms3mgsNx9h08OVmDW6S2V1wmKvpMGpzLM9KZFjfddWRgEX9G3a2htx403QpUSU0uH1FJS2eNDVJGHXaWkIs0jX/j25Wt0ypFEGZQR5wpydfdVgFsdijQ21ty1VoOqXCUkyuuHRQR1DUdTNGymw80gbtx9gFxa3fj3GqRhUbAStDlieokgaQI0rFGJJsV1HwtbseeVia2MBQV4FIkLVG2cTfOPHOIrEbHWMsw18Nvj9XFCqYTSnInpMOixGcBo5ik4ULcWUMkgLDsoBuON07SexGmxKuw/wDl6gNdKWRmJsxCgtbtfUDXnqrSxaYrQy/NBVhZZfMsdxHtK39t9eNxTlYVWjSRJ5oh5KsixOLlFZEOwkDwF9fbytWmupZYb1zuwZpaeVETbbbeylxb2fw5qK9NYcKR6GlqMCq32zJ5ZVnIFkDahWB7/D48soSZrQMCKRAji+blaZ3iBjIAUL4sbFPpt93FB2UmoUY8bqMXgjwyrcxEx7/MK9tkZBsf3R+p4i0acaWapwpA1le9Vh61NKAlOnuREixlNh75P+IHsOx4qAik5Mik9UKtPEqNICqbHllt2cNdgQdBb28eApomk5mGrjmkNYuyVZpnLNY6gWJufaSbi3bTihIpOo1mwnE6f+UT+YS4kV4x7o0UHtbxJB1t354pxrwVhQNYzBiEMoqEvJZGKL43ButtdCfj24sFIzT/AIoyjBjNvMtXEgLbm+yb7VW3a6k6+2/PCtmoVBHG8I/QrCY6ZgiK9yV7SnXsFbt93LGq0kcJWMSMKZz9oa9110YEn2jjiqbFO9SmIGGVqRylKVkg2MTbaDrInwcCx8eNinDWDCBFR1MMlK5DiWOxINm3aFnH0dh94541sUtcXw0V+FbqZvKi86RTGvus+4Hc/tG62g42KeNQ8PoKJhI/lu/yqDfGQdgkOiFGOo9pHtvzdVp5rBWvhfmPGgggp9dLFbqSLAd7XGnPV6kPQlFwURSRRiVzONzdxa/vfQV/W3HabqFLGtJhxrYPekLK7HQWRV2qbfG9xbvywqtJnGKBKSIVEzM0qyM4KH7PmEXQn2Ad/Z7eOCqGskEtKzVUMtMkciKSj32kutm943va3hy1apCZyNPS5dLQXjMvmtLa1iXUXU27WPPGrJpN9Nf6spLJLj9M9R7jWEdQsWoX3b3Ht7+3gWvZkRUzbu/3NXnQG9boaFlR6K1OFS3l+ZvJuPtfs78WWtK8xGFFhy/i1Vh9LUQQN9mQOLeBI8fbwVETUEOGCaEyhxCdqSwJ94e3xPfjEVUGh9yvLAMAppku3unaPAmxuPp4jVtpYnZTpVhDSqGG3swuD/Hx5oVs1joVf51WQ23DS2n635414U+0oSBysgBBJ08LkW8dbjjZpwU6YhG1PVQPusCoFx4nsLjmhVjXDOVkydUFfcIeAn2lrsCfh8fhx5r7qbc2UDlI6NhAdCLF/f8AgT48MTSEbKcdwFOGBGhsp7frpytbpxw+owk07yTRu8hYBTcAKb66H28tVKgzVSJSyKAB+k8O+p0+rnq0aS/zJkG1lDKpb3gLX17X8eO0xS2o3ICqrWXtbxv3BHKVenumAbCZ0nkAkRx7tjqCPG3s5utVFDwoyLJaUkEG4/jzdarHTokNSYdv6SO+32G5uPhz1Vp/nvFh5ZzYEEkHw8P4flzVepXZKxfCqebDPm54Y1WOQHfIA1jrc3Pbh1YffRPe/bQj1uZssLXeXLidIqaAlqiPS318GcjpFBGD0VmTqV00w6oVavMNCiJbs4bw10Gv66c9rSNpFa0KOwGnM+ororhxBkzHHIVINo0Zie+gIAH38f79A4imSys8DTND6tOh+Hs6Cvq5UBBTbT6E+Oh7a+3mvzbfTXvy6+ipa+uDpJT0pWGnr5ZCT7uxEHfX3i3GzdIPT7KsLddNNV68shgWpMErJfg8sa9vovzRuU8Aa93B4kUmK319UfmOcPy6CP3fMqT+e1e3K/mh0e+vfl+v3Ulaj185tZr0WDUUTa9zI1vz5T8yegVvuB00xV3rw6r1Eu+lipIb66UwNrd/tNypuTwAqwYHSaZa31t9eq4bY65IVPhHTRLr28QfDle/V1eyrd0OukTiXqa63Y8pjrcaqiobcFRljF/+AA5QuqVxq+gDhTQeqXVmvAFRjFYwcHQzuAb6kEDnpNeipLVvVrELGprahlIt787m1/r54r6TWwk9FRZMvZ+qlJnqXLG99zsQPz157WBxq2g9FYv6jZglk21FSDopHu+3vr48r3gqwQakR5AxAnbLVGzADwA78oXBTgbJrk3TUFhunckX8fDwtyneCr92anRdMYr2ndiLAan2j9njyhdFXDZrm/TXC4NgjDEWPwHKd5Vu7oTcL6d4f8uish8sA2JXTt3+FuF6niKMUMyKUI6b00EYaOMuQb2dfDwI9uvhxnv5p/uacpMhxpKPNpgu5RtFh3Ov3/DjJdq/dVmTJtMWU+UL+9e9tfh9/Gi4ac7sVPjyjTlXPlL20FxoPHw142XDV9AqdHlOPYrOqg21HwPj/fxsuGt6RWL+rqorGygX8Fv29nwP9/K663FSI8AisDf4HTxH69+U1V6nWPB4QCASL2tcC/18pNbqNLlynKPu3hU1JsBc/T4c3NeprShiWdSw+ywuH9t/D289Wq9JQRviBRiSpY6hbj6r83W6lzR0TRCKjiKCO9wQPoAH0e3mq9XdLTiZhNBFY2Ata/bvf289WqlvFICu7UW7W+8t9XPV6nOaLdSqdt3JAGmu3Wwv/Dmq3TjHTw+WJ4lCmMANobX7frbmqtUxI5ZJlTytdtzrY38bfTzVbrlEsi+IDE3F76fUe3x56t1InMibksFYLcEm17+zx+PNV6p0LM4DuGA2gE2sLAa/389XqbagQqN0X2DYG/5fXzdarnBNMGMakG4Bt8fr789XqeQDLZyLEd7+34n9bc9W6xSxNI+x7e2+vh2ufbzVbqRT0008ykWJ17t7PaOardOFZRzecHnUKT/DxN+w56vUuennTHEs8YvFS0xMcMrlLlCX17hQdDb2nTghsMuXeqwwHTRDfX6bJMnE1fZ6TvSfh3T+hp8aWiijlABEtRZ217kA6a/2DmQljl7eXphIx99Y65hmbmYKxOFWg4b0Zw7OVG0tXEJnAI3IyQ9vYVF+LVvaKK0Mleyq8vVD6IssYvBNVuixTC5Vw12vfS/t4kfsWswTiMemjW2zB3L1YGR0VQ31j6T4tknEqmhxAeYqJIElGhIANtfG3IfvsrNsrHEdNTTY5kLlOHsqrzoTUR1HqLUQuZJJsOxZGJ0980ktwfrHAfFCiauF9K/WjoV1h6M4b0AzGseJGGhpkraGqi2TxzRx7DPREn9MEFmJSzr3sRxHsp8g7aH7FM/dA/SJ06hwPKUtNh2Gxs1pmPmSVM2psoW0lVOfqVP3iO3PV7bVReberOA9d+tPVbqDlanqIKTEMn1irHUqEkBiWIOxAJABIuLcfit1W/meApgmHVIO0vGlzewt27ft4YJpCaCrNUkUmMEJqqqijb/xHigU2aOT6RVarzq9PLJs8ugk27VB+0Rpp4X4UXAxmjBk1YNEk9JWSq17ixDWuCPD7uFtLpoz/pQapxDqnG8UQMkMDuNyA7feAJUEaG3jwSZZgsnqNEOYYoA6xW1Bk3PufMvYI8eVsVrMPXyKfYKaQx27XttHjwrfzB4kgmR1iaUNZezAOkVXd+IfmXPWaei8kdRjGIPXCVmab5mXzDobgsDe3w5dF86SPEfTCnjYtI2JHsrU2xQZjgrqpMVrKmdizazTO9x/wZJHPKWXMSZp0JCdgilrl7F8QbAKaPuNhvc3OhI1J9vC9QxpSDSfzVmLGZMPqsPJ/RSQsSRrpaw/U8rprc0P9R0Tz/1eyt0/h6XYTU4vOMIjE6Qp7sZR2UlmaygeHfXgRuL9uzkumMaPmLZb58Amkh1J9IXqGyBTipzblLEqaAs1pFhMqE2uRui3W9uvCljPbV8wlYo1XljzeJTQaZd6G9Uc0YTS4RgGXsRqpJ6xVVY6KWxPgNxW309uK3c3t2cVLGzpptGXurwCTTf6hfTT1U6E1Ql6m0Bw7+cRu8EZYM42EApKF+ww7gHwtxXluas5j/cjMUkvLBdpirjRVqSkeOSBme24E2trp7RwX0G6uH9EWZq/LGWMRfCp1iMkOwsRdtdLXGov+XI/zFGoihnZKgV//9Gx5WHj3GnI3od1kB13DXsOWrVcwy+Bt7bePN1qsiG52r4aez48tWq5XHYkf0ctWqyICBfm69WX3fEf083VayXtr7OWrVcxqPaD7TzdarmCNFHY9ubrVc1KqR7ebrVZF7d+brVZri1v2c3Wq5gtrry1armDrf7+bqtZFax+HLVqsoa/2ebrVZEI5uq1lU2v2tzdarKD+tubrVZlJ+nm6rWS579uWrVZQbC3N1WsoNx7bc3Wqyi9rctWqzR6iwH9PNiq1LRwvfw8L/s5aq1IV9xueXqtSE0GmnL1SpSEg/HlqrUyNhoGFuWqlTo9oF+3LVSpqHtpb+PLVWpsZBIA5aq1MQ67TblqrUxdBe/LVWpcVh2/X48tVamx/a05atVPjYbrHm6rUpdt9OWrVSBfuebrVSYwQQDz1aqYuoty1erkAR3156vVJUa35utVktY689XqyA+3nq1XbGy/fz1bqIkhZdO/PV6uZ94e6NTz1arwFhY6n289W65MRt9oPPV6ox72HPV6o7kDsL89XqjOWA+Hw5qt1Fe5Ov8ADnq9URz4d+VrdN8928LHmq3Tc+nbmq3TfKARqdf17c1W6iPqCbWHs/s5Wt03SErcsQB7OUNWrLCjzUdVHCrFmpqkIFFyT5L2AHcm/hxur188rrDHPDmTEYp1KsKmbcCLEfpCDe+tx7OKk0tFF3xAsJPG418f17cvTlI6pUbyPidbd9Py48KTmktVEmqiPY+9cfr4cdFJzT3medZcNw4BQDHC4J/4L2+PHBVTTJnQqtRRAXIFHAPyPLim1UktEBHj+oFuWqgoS8z4lX1GHYTQVE7PDT04MKbiUjLG77V7DdbX2njFKRTPhrR7RIt+5BB/XtxAaOk0YDr/AEb0GcY6SdgzDD8OcNYDcrU6sD7vw005qIrwoAF1i2qQCxAuDft25uvUIHTtlfOOExOFJNfT6N2J3juOVNbpqzzuGa64sLy/Nz3tp++1wL+Hs5YVWkTOA0nvaAjTl6pRhPTdTVFVjuY44doZcv4ozFiALKqk23eJ7ADja+FbTQEK5bcpUjv9V+OVqucX7p8Dobf0cqatQ9ZSpy3QrNtUrEBKzCE2DTcSZL307AcaO2r0Dc8WyIiS4sBcH7+eq1Q412y7G9n36dvZz1aoas/iRuk2SZ5gtjBXKtr3KpUH7XxF+NDaatQFSAhQWt7Tb2ez4Djlap0pUTT2A9iLDlKuKHH1PLVydU6iWuVQ5osNPuG6lflk23PgSO/G0bKsvbSLqpAMh4QEJJ82p90+3TUfDisUXmlTm3EUfpflPC0RQy1k7swGpO5r3+rtzytlXRtFYMGiinpFZluyv38Da5/PhAvbQsbEiu6ElsTjhGoJN79/qHs42rZTidtT4YKeCrigU7tlRbcdNLeHGpmnIphimV5pkJsimS3hYeHHCKZBoz/pXnePrvl6RASQ5I7XN42B7/fwquhLavKl7JhYq6PEqmaAQBQWL2Ylh21Ha3AAEzQsKopG5yro6IBe14Z1va4Hc34+2iaaWuKJ5lYo2VsRgkdwjQ0rbl+0SGNiNezH8uCB4eIetFjJ8J9KMfQNI+BvJa7NGbey+03PAOrBfrUgpxR6VFy7FG+G0QqDtIghDWPc66kniJ4+I+dGLH2DypKUUJXDcJVddvma28DK2oH08u9tNeYwFJpX8is2Br+YsjFhbsTexI8RxxYkVRBg+2oaThjVOjgqHNj2uLDTltMRVAqZoP8AOFVMKgVUZNohY7dftf28NGxgBRUtWJNNtNjDvhFCzDtPMfrFhxQpumGnMaUmOVz1OTKORPeDTTg9/G2o+7iFCdKoozWrUJpHZpmeo6e4VGdNlVOATpddq9/o4ZNCFnyonexSKCDOIlfLlAZiSUqKj/lVeCG32mgtd7B50HtTTLUw4cF776u5I+z2tp8eGw40REbKfqGkiTCaSpcH3qep0v8A6xH38YWcT6U+kYe2jwVuNQrSSzHvHgmGL9H6IjT4cBJRj6n40MwqE+g+FEhxnGGOHwupO6zC9xY6nw78G6EUClqp26bI8nUHDbC6meE7j9B78NLf+6J86Krn+5q8qPkyKv221NrD48kKIqM+qorJ/iJ08LfHmyIMGtdZrjtIvc7h7LdvgPo+HN1Xz56qAfrlWz0NHTT7GEbJIC1vdBDaAkdiR7eAjM2pdSrqj2cKGeXOQ2pPXPoaR/T3qpk+kwnDKOVy1VTtN5loyRZmBX3vE9/o4T3DWpuONHTDoSqTRoKDMlHmMxVeHI3lCORHbadqlrMgY9hcjTiLLGlIeHHGncxWFsmpqoLneNdD/b9Xs5LRxqMQeNZTawN/AH6eNkVuaxOoIJOv6/DtzW3bVxUaQd9LD4f08b27a8MajH3bDVfZ/Seenpp4Kou2aCDmPEI5SAhla4I9m21h8DyF8z/u6vP5VPGUf8To8vnXGCgkaJR7oQll3gfDdY+0Ht8eBRS4oaoRhSiy4sEOJU0jMAo9x9ugs3YEcQvGQaMmMFCl5ljDqqDPuWsMmG9FxhGQEa3cWIB9lvz5tKgpBI6KTupKFAHpoxvWnBfIxulVh7pw8ke3/eogg8RpwFNjE0GyYNBJUCWI7Sqi+nw4XJUaO1gClZhOFTvKrEA+/rYfdx1WFNCrDPSr0GGOZipKuvjhjNW4CyVEW+JAWC7mUixAvroeGFq33ziUztNBHMrjuUE9HRtrZDy76XMuYTgmLZfxbNmHVuFYphqw+UlHAtKjx9mEY/dRtQe+v2eTs1lSEJKVHUCI2AVAK71SlBQkEGdprX29Xfp3wvCa+bHcv0qwS04dZ/KS0UltN6Dwv3+jkI3tt+VXp66m/K70vp8VVc1+FJAWjsBa/CUmh6nHGk21PToREbWNr6c9NXionkIpLfd9HLTWoqBQSzRVs6qxKhBodbfRxTwpMdtOdPUVyLuhldbDSx5uaoRUSmxTGJJag+fIQH8Tfw44DTRFNOJvWVkc61Mhe6Em+uo48k0yoUla2m82ow9j3+eh7eHudxx4HA+VMRiPOhMwujEVWtY9yqswJAHhqAb8D7mIihEgwaR2KQvUVfmvc7JGcgaA3Gl/iOHDZgRReoSZqBhkKzYklbH7VVtO1m7H6Tx0L0V4p11UTn2naLOOLKB2rKn6/wBI318yCtzqQk9QrGq6TpcUOs1Ho6eaooqRFkaMeXI11A8Cbd/Di6aLSJqTiWF1nytJHJJHIldL5B3RWKjXW6nltVU00JPSSIRYv8sgFlp4wABYfaIvp48Trp9FbAXo1hRehECKugrq3/lYDhIv7qMhso0iqbi3bw41W6cIUYjT6uaq1JvPMDVOTsXpl90vRVABv9k7Dr9XHm/uFNufaa1vMPFNUYVBhMMbRV/zs5euaMBBtKrvZT7se7t5gux724OhQXpDYjvmxeugqJHaZqs2xG4tsG5giv8Avr4bid19O3GzVq4l4YFSrelNUZI5w1HoRCQoCOR33OdQO3+Lm61QrdPjQ4djOEz5hd8Yplo5G2IQvkyBJX96VdYnI93Yvut7ePpps0oM5w1mH9N6GHE5Viy7U10kiUYhMUqERr5Y8gXaKQG5LsSr99b8sarSF9J/z9XjuHRZXIpMTirJXSrce4sfmH3POOlMzj94j3u2nHEbaYVsrlPBmZ+iWDfNTRNEMamajBUyeXUGucM910hutxd9G8By3Cq8aMbJW1ozTWUeL4eMQxmcoGqIU9+OM1KCCUSOPImkiBJ3W2ACxNxfimmTRJ5Y6EZ+zRJilf5s8VeTHIkpVZ7TWWRpLHyg7fva3+jXjXE1arr/AEAnEcS9VGUhmNRhNTHBRyU8MZ2iotCd5MA7W/4uvZu1uHtj9/pQYzb+5HzrZHqaiqLENISvgPZfgrqL6wpVVSIFL/fblKtXCOsmDdwdfEc1WxUr5iVjuYD46fw5qt1MijLm7fTpz1erK+FLLdSSL28Bf281NbihSosw08dPFC1GdyKBuSQi9tNeMkU+FxwpywzMcVJmrCMedZDDh8s0kkZsS6yQmMBTpYqTfjK0kpIHGtFckHooxeH9a8oM96qCp2kGw8sGx+kHhb3Ch0U933Ua4f5zsryA+XNKl+26E8Z7lVPB0ddY36h4Q+0R1+23tiI/ZxwNKq/eJ66zpnbDqj3lr4/jcW/Zy3dGra09NS6fMlHUVCp85Ft+JA5otmnApPTSnWowuUb4qiFja+ki/wBPGtBpyU1iTz2N4nXX2MP2HlYr2FRK2bFKVR5RO5ja4ufr05WmVdVMBzLnIgmBmAjUd0a5IuG0/hy8Ck5KuFMQzd1LNRKtQAwjtr5RIsfska6/HniE0ml2f0rrE814hI0kFbhkFU4UX8yjR1v8dym44n0g9FXLyx00k8IwjLObsTSjr8mYLVq283kwalubdwd8XcDXmlIA4VZt5xR4+s0g8z9BeguJYjJS4p0zytOQdzrLgNICQewDCMe9y6WUqEmqKunkKwNAhj/pB9HWI1klNV9IsupU6HbHh0kR/wCQoWXilDQH76SLvnZj4iaD6u/D49FxozieI9NYcPDFgBRYricJDf8AEFqLWN/ZwwS3pxBPtpH+dc/iSn/Sig8zJ+Gv6LoqyKJsGzRQpKAAtHmnECA3c3EhbapHjzQSs7Fn21tV4UnFCf8AS0Xz1Wfhi+nPpz0jrM/dPMfzbRVlM6MPMxmKqTa1r/o6qnO63tvxMlKzMqPuoQ2b6XHUIKRCjGEj51Xj0q9IOVuoOIR0WNdSMVoIBXYXSP8AM4DhFWVirJnjllAMIdzGACFHfi5jW5PiBgEwUp/ChXnLTOWpCgFQTiQtWHvowOefwj8ToMs4hnXLueMGzDhFHKV+ZTJ+FTbaZdBPUwwyxz07htGDJp7eNSpStKgj/SDb6VHisw0pK06yBxDpmOsETSJ6gfhN4Blzp7SZ/pM69PcYjZ6enqUjy5ODFPOpkjQfJ1fvLtHvtYWa69xyzaC4qC0jzII+dWXmwQjWHFnECApJMnHinZ00DeFfhZ1OZRTz4W+QapZXKusYx6ldBe24okrkqf8AV408ylv/AFpPopQpEneL+/c9UIP4UIWEfgidR8azPS4AuWMsvJVB2C0+b8Sg2FbHa6zU7lGsQQD4HhHcOssJ1d0fRf4ijNrOnHlBCXMT0tj3wanY/wDgGdS6PG2wKmy/RSTHedkWcofd2ruYf6TRgtYa278K0OocE90sf56T8qFH5m4EeJB9CPnRaM/fgrdXcqU8uI0GU8TqaaMXMlFjmCVFte5STyWI+ri5rul4EOJP+afhVHb91jFeiOnxfrQRTfhgdacIkmpDlnO0MlKA0ny1NhtUR7GUUtbdh8QD8eHCLVsj7lj/ADf1pGM217A2f87H3ikrXehHq5g1M9XWT56w+NToXyriUq372LU1S44sFmg/64fVJ/GvfzWNjafRafwovfU/ojmrJWWJ8Uqs34vUxqNphrMuY3SBif3TNUI0S66XLcKrm2SlOCwrq0qHxFHVrmBdUBo09etJ+BmiSV2M1WHD9JVzrY6X8wfcSLH6uBMtp6BQ4DihxNQIsyYvUBvlsRsVA0kkAOvsDd+V7lJ4Cn+/WOJoz3piyvQdRcTqYs3+fiKUdXSn5eByss0LhhKoK+8I1+07KC40sLcVNWjbm0eyqKu3EbDSpy/00pc8Z1xOuwuc4fg8MlVIuHSVP6WGGLcPdqD7shUgAgkNrqCeJhaIWTAgUuN0tAEmTRV8wYR1KrWjbK5lrKea6FVFnVxfcrXtbTUHThUWQOFLe+UeNGS9N2T8ey/g9TU4m8UsjV9KakqfMKVADfKRrtOioTvmk1UCy6k8N7RqTqosunMIo0HXKJabpkavIK7EWjoJMRWpLqZKhJFKGmkkuoCsD7qjzRoXJFuHdyIThRVbmTjReuoVRhv88Ay7iL1dOtPh9XUyyhjMKgEsSpFnk2Efb0Fu68JnInCjhGyoeEy+d1EqcKwumjxaaVMRfz5D701k3sRGLfpIiLancBqb6cYpyvZpgxPGukWO0ODRxz0uE1MNU1TISahN6t7nbcQGtZBuFjcnjiDjVFiRRIKeR2uWNyTr8eGVFtL3LNasEzRSkAMLbvZ4j6uKEGDTShNCDvuNQb6HsNeLqTVzUqDtJuNdfz56vV7S4I9mh7fVz1erKgsu4fxH5c1W66C+237Phbmq3XAKbBfDXw5Wt1y1X2nTTmq3Wcj93vbmq9XViFsov7Nba/s+rmq9WUAjuLDvr+z4crW68BY3U699B+3mq3XI6e8ND+z6eer1dN3+A0/v5ut1wANxuOv6/rfm61WdY/e299dP7PZz1erOF1AIt7P2fXzdarOinTwbwt+vfnq1WcKNAe5/X7+br1SBHushtb2H8rctValxo36/r93N1qpqC2hFyT4Dw+vm61TPj2Kvh8Ypae4klW+4eC3tcX8eMrVFPITNBjIlmA9p/XXvrxDS4VZT+GjKKb1ZdJ5SLf7/ACmH03Eg+rgfuONGSPtrdxp4Wll2ICWJtp46+zgYr1PaUM8QuyEW8TYctFVrNuUKNvc81VKdaXzJhsgUuR3AF+br1PKrJGoedGQHtcW19nLg1SpkbqRpx6q04RMXbZGCx9gFzy1VqaizbvLCHd/h8fu78tWqzBtjFHBUjuCLH7jy9aqSj6ctXqzhwBzdarPHBUSKHjjZlPYgG3PTXqisy2vz1eqLMNoIa2nxF/u5qt0yVVXT0DK1TUR03mHaplkSPcfYu8jd9A5QmKfR0U4Sxb6UVM0qHau4SXAUDuTuvbt48a0yJJq2qDAHpQXVfUHp9RTtBWZiwuJ10KviNMpB+IL340k6tlWUkjhXsNzllDMUpgy7i9DiMiqXKUlZDOwW9txWJ2IF9LnS+nLERTNdYhURwozzsqKO5LAD7zytWGNJukzVgNBUXnxSjhRyP8pVQqL+HduVgzSgRGNK2PFaCvpFrMPnjqIJBdZInDow7XV1JDC/x5Y0noLsdg8mUkHQkkeHC+IMUYTqE0mwys+02uPj25oitVrcfjJYZNL6jqaePXz8u0J1P+BpltxfbeE0oGKaoOSmZIYy3+Ea/rrwZiik0ocKqpZo2pZtWQAg+0ew/H2cXoVNIFiKlyRsSD7BpbX7+KKYqE4Oh1tb+/nq3WEoLC3j35qt1HYe3W2l/wBo5WrVHYXa4Fzp93NVusFgCLXJPjf9nbnq3WErcWtfsCeerdcCtu3f7vp5qvV0VZl7EH6O/wCvfmq3WAk2+A/XTmq9XHb+6O39Pbnq9WMKfut/dz1erwGlraeznq9XTA9hrb4/fzVerHYDv9XN16vEGxHa3h/ZzVerGdV0Hw+PPVquFre8fb4c9Xq4lbKSNABz1brwIvuGn625qvV2untFj4/w56t13YKpuLHXuear1cohdibjwP8ARz1eq1X8JkX64ZoANicvNp/31x8CGb/YPOhBl/3VemV/dGv09z8fiOR3QvpoqE3SbRYHwP0+HLVqozQWAAHa2v8AHTmzWqoo6goR6ts5k6HyJNP++sjTklWv9zT5UDXvvVUmXtxfSemubnq1TVMOerdNUw56tU0zc9XqaJuer1M83PV6mifnq1TNPzVepnn5uvUzT81XqZ5+brVM0/NV6mafnq9TNP489XqZp+erVM0/PV6mefx56tU0T81XqZ5ubr1NM3NV6mqbx+vnq1TVNz1epsl7/fz1apsl7c9XqbpearVN8vPV6oEnPV6ob+PPVqo3NVqvc9XqGXoIL9VsKv7Zv+VDyitlPJ21ti+nxEj6V5bI0BoYz/yceEbm2jNFHCy2p3xh9CSOE66M0UOuBktCR7COFyqXilfAbjlK3Tkn2RzVeqQp5uq12X8OXFUNRpG45VKiM1+WqtYWb2c3WqwM1uardRJG05WrU3Sk8rVqapzzVWpkqGPK1ameU68rW6sC/D36x1fT/q1TYLiMtsJri0M9yfdEi7bgeJ3WIHt4aWbvduAcDh+FFl03rTPRV7nVfOUXTHImIZvmZFmp1C06yG2+Z9FA9pX7R8ABrwZuLDYKjwoOITrMCtVnrPm/EM4dQcWx/FJjPNLO93Pjrcn6zyNnXC6oqPGhu033YigWnCyfZNjykU9TcSb2J5WvUnM3x+ZlirX/AJd/8rjlq9RZcfpxTRl3lCL/AKxA+vXilONUNABmvqHlfLqPLUVXmsl/djUufj8OK0oKqaKoovFf1ZoM84iMIw+mkjWK84kkK3O0FbbR8Dxi6b0ImjbL16nPSj2egmIYn1TyrR1fvD+seHB0YXUq80Ki/wBPIrzAQ4mpYt/7kryoG8Op48PynNZUCUvUPDFuCRYLitXo4+hfu4qc+70/Ckaft9Pxqzj1CV+FzdJfU3URhYynXfCJI1Hfa1LW3C/dfhS6JR/nD51a2wdR/iH5VVNnCQipx+tLDy1zDTMDfUb4JmF1GhuBqfq48wJSPKjR3BVXDV+L11Z0p6YVKTBUlyrghkjjG52UVdadoJ+yoFyfo4WvYLT5fOi22AIX/jH4URz1nYquN4Tk2kKBGhwvGL27/pcTkcbj7fZyR8pGBoE34hVVw09HS4hRrUyAjzEchSR7oJtYn26cHRoMCuNDhYULPUvtEkZ09ijXX4W5U1cUnioR6eG27bExv7VYEnT4i3LiqTRMkTdhuBtYax1Q+5zpxZRaOFGjyjTpUZdgMyBx7w72I1+1xk0qFQKyn8nqNS21BoJbWN9A4/PnhXqVflu0okKa37nm69Sbq0C5/wAMPb/RKr6O45U1vjWfPaXytMGW36WI9+3vcbFOGgQADYoVJ7rKNPr5uq8aETJ8zQ5MpI01vHp4WO7a2vt5o7acTspyqZYliBtZfesD/wASHKU7TJP+jRguu2Q6+3Tmq3UJWuhPwty1VrHLqo+nnq3XUY8OerVcXIOh56t1kWxFxz1ar0YBbXx56vVkEYsTa4FuardRGs0m0jUnv9XblTW6iYhH/oU+mnltr7PAffzw21pWylx08k2dJYkItevqtfHWiOn0c8v7qabHhpIdJljGOxyTfYFMzEDx26i/18TXBwpXa7fShbMk61V5BoY1ZR46X1I4TmhAKBrHQP60o62/yc/btqvFiftpCr7qYMpbhNDftvtb4Wbl102ilRiO4YjRMPB3t/yDxKNhpUdoqVWlWlDP8CONinjTXmMb2pANbs/8OOIppfCk8pKSrcd28PZ/Tx2mqTGIoGxIEDxP1cfGyk6ttOMEARWuPHQ/T4HjBpQKb8ShD4lGFH7kgtf4a8unZTK9tYVjIQMunb+PN1WKx1Cbp0v/AISbX5cbKodtPM0K/LjwNxzQp01xpYFGLRg9vK7/APBX5Y7Ka/i9KW8tPuwfb/x7I1v+hRvflEbau5spvxlpWwLGDHcgCk23/wCJDigbaZOw0iMcHl4NUNGf34tw7/G30X8eKEbaSO/bS06CTI+acKgAJY19rfTEdPp5d3D2Uw1iPWj249tOPQkeEJFvoI05VqktxUuIC9+LKKTWZ/D6ebqtS4pbG3NVug+6jUvzMVM6dxv/AGcbJilTYoJ8IoTBUrIRoSe/jr24mcMijNsQaNV0vgpM1Trkytp5t9KkkySRSAKU0LBwQTe/a2nAXeL7gaxQsth3p00ZHqLi/p9wfp1FlWiyFUx41HZ5MU/ntQ+9BcMqwMmwbvy4DbZx5xzUVYdFCF5CEpiKIfnPFMDq8JWnyxhtTh6pHMsrzVHmmS8ZClSFG0Ae2+vJOZn+IzQIejgIok9FFmWGjr3Dz2eJACWN/wDKWYAX724K8DFBbETUGo/rfi2T62Cmp54qjdThDuO5j5rEtofdstu3HRpSqmiVKFLTJuI5gpMGrqR/mg0EaESOn2mA1KBhqBxI6kEzSppRiKvd9BnTPPx6P09VnqGpo8aqcRjxrKPzkcYgqMOpoAcZheEi0iVEMm5FaxVk3gach3M3kLfIRBwhUcDwoY2KiNvIomvq7rqnHOrePZsrKaeN4aioXEZvl2aDe7boIkZR7pMag2YgnUi44KsuhCdM7dlJ76VnVHnR3PwpMA6C5+yJjWC4nTxVOPU2N0+N0qTaukkFxT+WjHYUDMTKF+0FAe/FFyCFY9FFaCCnCqpfWNlbPfT/ANR+bcH6n1smK48+ISzV1dKxLSyudwkPsuhWyjQCwHbhwyoKSIoneGk0wydaKMZapsApaGEVRj/3qN2dQws4O7wb2dweKNdF2njVrv4P2OZVwrM2Z895jhENK3y1BJV1KAUkaOQYVdn91mMoYknRb6kcDl/jpo2Y2UoV6ByUGQfUdnXo5hcWK5eqoKuhw2ArtimRK1aueLY7DesJBA2k3C6Hittz7QfWnSnbVJVBjmEZwy9QVi4Ph0YRq0yReSTHuiCOxjUtdSwNj9HBXBTxouHiFS6LGstYfhOGV+OYFSVsZkrY0UI4VPLkBUBVbS4Ov0X5uCeNVkUssz5kwKLBMPxfDMLgWhrVYPG4eySI5UIoLE28db9+UCTVicKyZo6mz4Xg2Ew4dSU0cVRRxGyElTslbaAN3ZSL/Tygak1suRspcYdiEGL4thdfiuGwMJaKkclmf7bb9dDYLppxoiBTgMml71HzZglNCYYqaJTLSQSlRJIAXI2qoIN9oA4nQgmnFKisOXsxxf5wEw+alV1jiSZhvYe80an7tdOWKMJrQVjFRMydUWwvO9Xl5Ig8Us8jEBzc3KsT9Xcc0GpE14uEGKHLMWOJjOH4TiFZApemqoqTzN/vkCQHfa1rqOJAmCRSieNF1wTqyKTrHJgr0qyOcV2+Yzm+5HaKNrWt27jtwx7rwz1Uh1+L1qbS4rl3Fs3IafDjBOZnUSJVX7RSljsK27eHtPNQQKvImgw6aZlyOcQq4aBaiJzQVrRxGoDhikJZl+wAG0NidBx5aDVEKFc+nedsh5vjximhpK5JZcLqpp0epRlKR7XIX3RZj7fhzziCiPOvIWFUzZeqclT4PmZYaWqp9+GJJJ78ZJRaiJhs9jg2Nz4c2oHDzraYxpP12csqY1kXNVdTx1iyLS0Ecqt5VniWo2jbtHum5uT48sEEEVUrBBoLsExTLEPSPHFSGt3JieEEoxjLs1pghU9goHe/fTikpJUPI0wFAJqdQZsyhH0jxHEZBVmEYtCgWVY3ZHalkCFACAFQknXxN+VLZ1R1VcLGmajw1uUZeiMKx1dV5YxmZXtDEXBamUgKWNgLezW/PEEK9K1IKah5kfKKdIMvUzVdZ8q2I4qoYwR+ZuPlFje9tva1te/LJnUa0Y0ihco8Uy1hGR8pyQV05RIMWo6eRaZdy7qj33YFre6TcDiJSSSaXJIAFIrrAuUo6zL0dXX1qNFhpijaGj3EiOeRSxQMCCT7L8famDTDsYUmereAYRiDYdilPVyhafB8PAApyGZDG36RwTozC+4duOtqIkU2tIONMPXPAcD/AM4ktfVYm4nMGFs6pASAPloipvfXTv8AHihpR07OmmHEidtLvOWQ8Dx/rRX1suIiGoTEqfzXMJKeYEil27r3O5bG9vHjCXClMUoLYUZqHhNDgbeoemjkrflZY8csq+SzAlptI73/AMR78uZ0elVgaqUuBYLhOV8x/wA8wjEGqXxSvxChKSRbWgkinZJJLK2m7S3tHx4nUoqwPClCU6cRSMy1TPi2PSYZ/MEDVUM9Mv6JljuY2RWb6vG3HCYE1QCTFJ3IeVocs1eMVcdfBOYcOqUZArizXUlrkW0Ckjj616486YSjRNNGV6SPF0zDU01ZTxOlBG1mLLZBMoMhJFrkn6eOq8MU0nGa5ZbjaDCsWlrKqORDHErsjg2UuRdh7Ce/PL2itppmgwCspuneKVEdRTqExCkQuJAVUtG+jXHc+B5afFVYgVGnwWql6frVmrpZx/MWZ3L6BzCAFv4EjXm58VajCoON4BNXdOsJ2y0SGGqrh5jSqQ+4odinxt3Ps5YGFGqKTKRUuTK8rZWwhacRzXo8RWSSKRSpCSbt0Zv2Qd+a1YmrhOFNWapY6tMPrpZIoplw2NFRmWzFSwUgDw7HXl01VVTa4z4dj9BmGm2mM0lKJB5qA3MJViNb2vqONxqEVedJBpqzbS5jxbNslRIwEYMJF5UFrInhfufDjiYSKZXKjT3LlvMf9bPmapAu6pSUXdNxG4G5APf8+U1CKvpM0LfSbNLdJurlHmmlw+lxAitjH+lKr+UrylXlh94FJArGx14TXjP5hopkjjh8+qlKDpVR+cmUeO4Z07xnpFSVlfPUVCx4ZTRQKqU1K+Iz1EiTVlS1v0bou1h49jryLbgguJdwgYnpMAYAUuVhVYfUzJFb02zzW5FxOpp62qwuoeKSekk8yFyUBujnvYH7+Svavi5bCwCARsO2kRpYdNJcnU02JV2J1k8WPJR1cOE0yRhoZ5Zqdoz5kpP6MqpYrpYmw4nuQswEgaZGo8QKvQeZAZGytjkaC6oi2IOgAK8M3dorbOw0y9QKN4M51E4YOlQsTAfQgUhh3Bv+XFjP20Xv/dR+vQ5iOMVFDmGnXFKrDJG2/L10dSY3p0SnZqlojJdWHlBbKfd08ORtn6UpKYAPSI244TS23Jg0TTqJmfH8bz1juJYrjVTjVRVVE8c2ITzM0lWivZWkZiSykAaXsAABoOD+1bCG0gJAw2dBosWokmknC5WJr6aa/VwwNVG2thvDMWq5skU70U3lxxUGESSxkAh1O0B7/DUjkHutAuSeBNZABOoJV0AfCq/fWrtnxLCawJtLh/e7XBBK2PwHB3lPGgZn2xNIL0zemai685dz/nDHq2roaTJOCGup1oqFqp6yukkEVLR7R9lWY3cjVR73YHguWvRUZ0y5N9KfXvMmN4fl3Dcq1SVtdik+CxRyqsdsQghE9TTSFj7hhiO9y2gXx5fvAK0cKsP6IekHLGA4WcvdccDlizTRZjxbCqqL5k+X5KYBJX0bJ5Z2sPOAdXBsw0OnGisE0lWqtq/8E30G5TyZkuj9ZWY8Dp6DFMWoaemy5SKxlSBEgEVZi12F/Oq5dwTwRQxHcWVJEbaKUJ1nV7KvxOCVjPuapYklTcRAG4/ev8fH4acdpZFZqfKczVIdqqeW4AMbbdpsSWNu4vfX2Ac9XtlUIfij/iAZuyrkDEeiPpTpq6poK2SfD8fzrTKzUscnl76nDMOqkJBnEX+XmXSNPdQ7iSA1d5m2we7BGvo6P1oT2eVOXI1kEJ6en9OutSrCujGec7dRKDJOScOfGKnF9sVPTxjUszbEjc9iNxGv18Bz13qT17B1nqqQbezDZE/aMT5Ch1/ED6YUPp8zimTcp5XxfLNdhuEYdDjGH4zNFM6Ym0Y+YqKcws0ZpWbWKxIYXNhoOBPJW7lpSk3ZGrVhH9HhPXzJoR5g4282FtxGMQMI4beI49NE29HXUjp/0xzbiea8wUBxHO1QzUuBVM6jy8JlaIzfzmme+tasiGnWORGiMUzk2YDk8ZTci0fClAERh0g8PT39dQtmlsq6aKQYxx6x0UnOsMmUW6+Zcx7JioYJ6iNpJUuNzggbWH+NFspt4jjubqQ5qUjGRj507lKVNqSFcDhRk8TqVkLGC3a4N/8AWNzbxsOROKm8mq7PU3T+X1Co3Y33oSLHwKA6/Dg1y77TUaZ194o/OT+kfpVxvo7kLO/U6kpaesnwrDKN3TFUiFSz1PlzVM1NGd6SUpIVy1vMDbjbbfh1JxoGUKb5e9EnTzAsZw+CTBaCXExWU4hat+aBlSRJqaCr2u4MEFQlwVP2SBdteU8Rr1QsW62ekLEZarN+P1+B1GOV/wDM5paqOgaSoQtsaNQrIySSh4wse4j3TdStue0qrdB3kv1d9GMCxXPD5mrRXJi+P4nimHN/KzJG8dZRwo7FCAVaTa0JU6Am5048Wya9NEu9XXVvI3WXqFh+Y8g+eKSiwmkw93qYFild4C9iyre+1CFB+GmnFbaSnbVFGaKXJHubTt318PjxTTVH29PWeMCy10ww2DHazKMZw7F6rEadccqq81SSOiROwpaVSq3CqUkBDC3ECxjxpSKEij9RNBllCE6k5ah3Vs1fMKPLNbUea8pLzRSiUqrxSTHzWX/iwA6cY0Twq00ULG8H9M9fi1TjeYM8Y7idVWTS1Ez02ApGHllcu7DzptNxJPw48NVVwpf5D64dH+kmEzZf6fYvnSOnqKmKrdIhhsG6eOwSQMUkdW0todRoQQbcbUkq2xVwqKch6msCqYZ6XCMNzjXionSVxLmSRQZ/MLxsy0sIs3mXKjQ30HKaPKrhVQYurU8lXNT4b0trKmQzO0yVeK4zKxndg0vmKrIPNYm7XFzfXminrq09VIPoBPLUdVMWaopxRPJDUE04DAQnzB+iG8lhsOguSfA8Jsx+wedDHJT+1PlRtYqyEBpahGujlTYXAuouWtoTf7uA2KkuaSVbgWL4r6mMnYnQ4XJV7VI+Y2SFKB/LYx1UjL7oKlTt3EXvxp6CypMxPv6qBuaJKlJin/qr1AoOsWWKatw/AGpKWihxHDqqtkqVaSnnYrC1VPfWWGViGCD7BN/DiK0tjZqgqmYMR8OugzVdmZslZkyNi/8AV/MkcaV8kEc3lRyrKyCS+1X8skK5Avt7gEX78HaHA6JGytUssUzHg+EdO6XKON5bp6uumo3kpcQmkmiqaMtKxOxAdjqbdmHjccShsqXqCsJxHA06TAiKUHVytwLE82YJXYNBPDO+EYca75mRZC860wUupH7rKBoex43bJKEkHpMeVOrIJHlWwx6bqyvfork3FMfmWRq/A1oY2UBvLjSVvKLL33BypOmulu3LqwpLtoeMUq8MwrDcEraXEanDa0pBJUyIjBY5IlWNopI2vu8y1ty+DHjZqwEzSv8AIo83vS41UT01OIabZWB5Rslhgn3KiHxZmZgB2041tq2ygEwVMPq8/wCDpQPUUmH/AD0Sb2hDM8UjkqsQH2FVFIJOpJ43So7KDrH6jBJ8QqsVxCRzJ50skCTe5tEbAIJQugGzS/iPC/G6eAwpSYAmGV+EQ4nDF5k8MVZUCMJu2IDtZgT7z3OpFr24kXhTgpBZKnGK5pfCzK0zRApEY4yqFCRJIyEgbbH3T7LW46dlaFBvjFNE2I1dXSvMlbDUzTRzIPdkVpQTC57lib6cUA16KUWB4HDiUNTU4hWFZamenhhdQ3vq9gQ19SLXHsvfmya9FITKtEmG5srauCQ7jUSxxKxuUG3arqo/dJ8Pb24/MimoxofMMx2gWkqY5GUTvVIqte9l2qGZb9x7pBtysVqkFiWZ130KUiiQK01MGRBYIZNrMCdS176+zj4TTc0isQxqkohjMtLTt5YlYHudswACi4OhHHQmYpsqiak4XPVfyrbXLooVnAPdhYe9rrypGNODZQPwsaekrYYI9k1NLMsjf6tjsIPxB+q3FcUlpU0dTWyYRhai8jS03v3Fr91AI7W0+vjJGNOg4V3Xx1lLh6VcblA9NBJuK7jZ/dIIOugvrz1eNS5a6OXCZEobhg4Cr32jQNfd8PE81GNbnCoz4stbEkVMjwJSFi5BtHIrahh4nT6ue0xXtU122Iy17SzGdgoJS+0am17kHtppzemK1qmmpo1rKyaaRtzvC3lnTahMl2J+hfHl9lU20wQCKiklgrZW3RRqQiqTcFiCQT+6Ry8TVJilvS14GFscTHlCnSVLtoCrkAXJ0JF+3s4nUnHCnwrpqDiFUlHPHhdGYoKCJgxj1YMNEsDbS3e/LgTiaoTGFJ7FJop2lw3a7uZLWt7uttrA+Kkf28eApomkxmCglpPlxBKDKrOfc1BsAGCqex4oTSdVNcGEVGCOY6cgShlcLutdXN9x763145M1SIpmrmhgqkCFJWnYl5Iz9phqb/Hwtpx0U0aZsValKyKiKsYcM0QBuCNpZb+O6wPsuOXAqpqBRVU0Sy1bRp5U6GNnvchWNwQO5N9NP2ctFVmkxhdP5+JMUYQkMwsykr4i1r9+OGmxSozFRQ01N8piMjWke6+WPaAQq27AezjQp41nykFXFIap5B8v5io8TLcNu0Zt3YtpzSqsmlTLBUxYY85UTIjAJIGBcLckaeBW2vG6cqPSUk+JlDBP5TDduiWwGxrgSX/xMe1+3PVquNeyS4eYnIDwK9NJcHcX+zu00KgWBPLVqaR8dXFVxfKKhHy8k6OxFt11BQDxt48cqlQq2oeqQUdRsMcojKD2qFYoxNvsg3sOWAqhqJjzYPNFRPDKZqho1Q7WCjdf3yxt9ndYd+/Liqmk3icVV5e2AqApLNYAFmtorsdTroPb7eXqlB5m9JhlpYJVMc1m3xkWCk6n6+aOyrp20veg+WcEx/CKqWtwV8VnEpDOImYRosZYEst9b+HAdfq0qGPCpeyFYS2qemgn68dNI6HDqeppaSSn8yNmcCndQlv8Ttpe3HbZ6jK+cBFV3tTfLTVkJ0sRbwv3t9F+DkYgVBT33Gl5g/mCLZrcoDY6XPx+HGjTQoymVFiny3TgXBCkXHhY+H08Qr20vRiKf6inmFLpppcHt9Nu+nKCrmvYTG5ljtY2OpOo9vt5414UoQd7CwsVe+0g/wAfhxunaw46rwimnLWFz3PYeFvp5tNaVXee125Aq5nY2ZqQjS37zdiPhy7f3Vpf20B2Cy0/9WJKlZ08w1GzydpuF2giQm1tpOnt4ZKpAKy1Ne0QCAAgafs/u43NXioKV9ikir9kgX/X2crNaivVmISxwvf95lbaO9/q7ccBptVJv5+SIm5uCSPYNfjxTSQ0s4K6f+XF2b7AVgfH8uUpwVO/mc6hpYLsV2qx+BGh+I5qt04pOSFaJ9wQDw73Pb7+3N1WosklVFiqPa0TDUbiQGA/p9vLVSnytEppRFExJAsW3G5/1bHx5uq0W/qPhbnEIZ13EGO1idPd9nHUGm1ig1NDCV95CSexA7ff7eP0niuaYUhidttiLfr9XNzVdNZosJ3wliD8L8vriqaJrqXCjEgZybdrjXlwumy3SgwDK81fTNXOx8iNwjG3YlbjipCxSVaKWcGTopwJWZrMdNP48WaxSLu6cEybTxG20sToPo5vvK93VOZyXR7VCx6sL6H+Hs5Xva93VSUylTKPK8rVTrf9nK97W+6qXFgNPfywiHQdh+t+a7w1fuxThT4FTnwC6+A57vTW+7FKOjw2D7SMNdLAX+/mu8NW0AULmH4XG8ajzCX23IA73HblNVORUxsMopJVjS4to2vj9PieVmrRXJ8EiaS8YNgADc6Aj6ee1VvTXF8vQX2zrtvYAHx+n2fHntVe012MNpVkaKAK5QD7I9viD9PKzVorN/LoBvVl+F9v7O2vPTW4rl8nHFGjlSLXtbx8NPoPKzVopeYZSMaBWkI+g+P0fH28RK20tTsp5iljo4SSgYJ9lb/nf+PGacrC0wqbNIQAQFNgb27i/wAfjzVeqMaORAJBYrcAADx8LX5WvVmCVEcjwzELYXI+J18Oar1cWJgBVbAAXIuDr308OVqtQyRKPMJBP9P9PNVqu4ml0iQ7S2p8eardZIA+qzsCA1hbS3025qt1wxBkQaHcU0+k/R8Obr1NtMvzMpEqKC+t7e8B3056tVJnRqgiBGKFRYhD39lj2Px5uvVj8mmWpCyXlUWubfDUm/5c9Xq7p7R+6rFm8NPrAI8f289XqdI5KdX2VV2vYsV7C+o15qt06ww0kzEstgQdSbEfR7OVq9cxdo1oIGKhWZmNtG+IH0duar1STh7Md9PKUC3NwR2t2vz1epusyt4krcAX7ePfx56vVKhk86Qef7zm4/ot8BzVbpwieT3oWbQdgLC49t+br1MgFQ0e1HCEFge+4j6Lac9WqeIY/PCxlTpcg2INx3tzdeqXE/khYpDodABroddPbpzVeqd5qKSGI3H+HPVapjwbGhMZHuBhceJPYNbx/jzVepW5HyvV57x2DBnDaBpJT4BFPb6+3w4bWVqbtwI9vlRXd3AtkFfsqx3IeF5Z6R00ePVcayVaqPLiZdBbtYdzbk9sJRYioQuSu+JFDjg3qwztKyVFZJFBED7kV7kKPiNBwzTmIVtgUSryiNhJoZcP9bGYsMgIp6sLfSwbv9GtuPG8bNMDLXBsmg6zl6vMbx+J462oEhN+9/4c0cwQnZWxlSycaJT1KzfBneB4KlVa4cBgBf3gQR7deBq7fFwIoY2dsbczVGXRTBMQwn1EYRXVEJSnqlx1IHK6OI4po2sfHadDyFFGDFS2AYmro/Sz0w9N79FMpZxzvlqiTFxRUs8NepEcrsN15i4lX9IGFu1+INtKCaMTmnMPpZxnHUxjNWFYRXVsaiNJax6NyqjuqCSay38bDXudebitA1VF6iKnLLeqTqVJk80rYfJkioMQoTGYQogjO1PK9zTxtxQBW5wqp/N0ZfKOFSge8US33HTXi8UhNBJmygbDMXahdh7qxk2/1kB/v4pFNGjZ+krzBnSsKWX/AEEgEeHvCx+/w4WPil7RqxQTStEWluxKhdPAg+weB+PCyltO2EZpz9kqpkxbIOIvhtaIygkBBsh1IW40Hs4pacU0ZT5Uw42HBBqw3JOb/Vd6kpaVuk2Ky4WseDyVFVSJi9Q5th9OZaqoMkoVRJMFLbAbDsNeUWnQMcZxrSDM9WFAr1mwH1BL0to6/HcZqKujr62qSLEPOqpJvNgiDSUjxFiFVg193w9nEaFpJkUtUlQ21WVmPJ2aqPFzhGLyq1TLKP0m87bWDDU6WPFwWDspNBFPMOCfypflEI2KPAMB7bC+tuMbavTPi1EJka50KNrrqAp+63NVar1vRljEGO+jvKeTcDxSPCa/EYsQimIVxVSKhZKZqWUaKYpNTfmNe8jakXGtQlOHl1zUr5SsKRA20q+lPqY6x5fwL+Q53gGZlwpmjMhl8qrDI2xg7AFJL2/eF+AS7y5pxWpHhn2UNGn1AQcaMpSesChxeDLeScDy1WUmK47i8VNAtS0UVMZthmJMkYJPlxAM1hpcX1PAe5lKkFS1KkAetGCbgEgdNVi/ij49/P8AqPjvTLrFmChwEYfQJjGGR0mHSVLVVVMmxqdqskMna3YL48mjdBotNhbSSqTBx2UC85UFylZjCR11QFS0xqaiFe1lHfw+g/w5ktUMmj/9AswtlzCpYI22GSOwuQL2NvvJ4EbtM0KLZWmv/9Kx4X+zqf6PhyOKHdcwx+yL38dObr1ZAAF1v9HN1quVz2Hhy1arLYbT42Bvcc3Wq7FxqL83Wq5qyJ7pAufiNebrVZQy6Hvy1armpsRYdubqtc13BdbEc3XqyIQNB/Dm6rWRWO6w/X6ubrVcxf7J8eWrVZkJ7CwI5utVzDC97ctWq5qygWtzdarMvwH9H1c3Va5gi1mGvN1qsqupAuO3LVWsik83WqzqR9XN1U1lBbx/Plq1WRddCL356tVkDHx5atVnUgjlqrXMGzd7c3ValBix3fr9/LVqpUYv38eXqlTEJHbtywqlSkAZdoufh+3lqpUqJhe3e/L1Wp8LfX9P8QeXqtTFOl11Hs5uqVNQjQ2+jm61U+JiO2nLVSpSH+zlq1UxSD35aq1Mj7duXqtSo1udfD2c3Wqnrq24ctVamKBbTm61UlCB356vVIQ83WqlB1AsebrVZAebr1crhvhz1erlfx56tV2T/i/Pnq3WOJFOl/y56vV4qtyR489Xq4i4Fibc9XqxsSNDz1erEdBpqOer1YHcnnq3UZnFz8ear1YT7xvfT4c1Xqbpb3vbXmq3UCQ20uTfmq3UGU2XTUfr4c1W6bprA3I08P6OVrdQXuSQNPbzVbqFIbHUdvhyhq1T8En+VqzWA28pJJLjv7qFtPu43Vq+e16gMaXHeouPYuygCqr6ySwGg3VDEafDilJpeBRYK9bK1ibe3+J5enKRlSAJWZh9x+skezj4pOaS1Uu2uiKiws2pP3cdFJjTrmKyYfQLa4+XJ7dvePHBVTTVnfzfnKMNc3o6f7iPby4ptVI99umt73Gn9HLVShDzIrCDDie3yyafC5/LjFKRWGGn2Ro+p3X3WP16DiA0djZQ09d1C5sTbIsu6iobn3vd/QL7h3eK+zmjVRQFQEBC9ra6j+B+HPValpkCWZM/4LLGoY/P0zKGt3Egtp43PPGtV3nvdUZrxRyDukrKhiALamRiQB9PNivUi3bcFUnUA2FvhbTlqoaMH6cZZ6bFszNCoLS5dxNLEX0Krcj2G3Y+HKKrYoAFDsl1v46D2e0/Vy9aqTDAdh36taxv7PbytXAow2Un29Bc4xMz+9WYLZRax2tLq3iSPDjR21egOqwqxrGvvLuIJ/ieerdRQrLMUFjYAc9XqGbPpgHSbJEMSgOIK5mJPtqDrxobTW6AyW21W8e5+/l69UyDaHDsvZgeVq1Dd6ioII+otQsF7Glw5tb92p0JGuvG0bKsrbSIrxfJeFknUzVA+z7CPHx4sFFxp1zjHN/UvLEhNkM8wBPwY35ZWyvI2044DUuKOaEi0bSL3P7wuLgngfWMaFzZwr2HiWWpdww3Ae6fG17E8oqrp20+Ym/lSLusCZbXAGth3PE6aUKpLyITi8ikEpIHIAuL3Ps9nHuFJuNGf9MDmn644FKxuUkB1On2SLfnwsuMUGlrZhQq5SvnlkNMIySDYkfAFQR8OAgJoSkzSIzpMUwqolZPdleVVv3F1LH8xYcUoGNMqOFFPy0syYDXSbQWMEAVWP8ArePDd3aPWkTJwPpRlcKDNgZNyQYmbTtqna3AK59/rUiN/Z6VjwYwthFOFGxWijsR7RfQ/s4ieHiPnRkwfAPKk/TTq2F4VUMlz5jgrfw8w828PEaswZSKDmsmMeISpcaGQW/1SSfr+niwjAUhScT603QCzzxNYhl9viba3+jllbBVUbTTTW4U85rafEFaHzBE8LMpsyBSNwPipYd+PBeyKaCZ1TQbVVNJQYDQU7jcIppmuPEtbhtOqipKdNKesqiMoUm662mmW9hb4/dxIB4jRiT4RSdzIstRlPD0Vf0azMNL295Bf67jitvBRouexSKQOaqUNgMaldRNMR/yCo7cO7c40G7sYetIweU2G0aVRNg04BHhqL/HhrxojpsrK4wYJTKGsVgqbWN7i5I57TJrUwKMr/OfPweWctu8zB8PFgdbhDf6+Bwo8XqaEaV+H0FFFiqqupSM2AChiC3b7XjwXRFBGZoaOktM0uecOSNB5hqEAB7WCnT4cuyf2ifOmrgS2ryo8Mu1dzj2H2fr25IR21F8VAlRWIH2T3+Gv7eO889Vexr1m3Kbajx8SPh9HPTwqkxTNmbL9DmnAqnL2KMVhq1KlltuQjVXW/7ykX/LjLqEujSdnPspxtwtGU/vquuowjN+Sc14j07oKwvT0zpOJflgHkLLbuOwt3A04EXkBEg8KGDKyvEVYPkKgqsIynBTSVT1JrY4J33oq2YJYKAPAXPf6eG1jbpbGsbT8KJ719S1aDsFKtlA0uLfR9/18O6JQZrsN72pt8PCx/p42emnQa5Mit9oWB8fjzx8VWBqNJGR9r23Hs+H0HjZM1oY03yR2Nuw7/QeVp2iw5sR1zRiZ7hpGdbnsRbS/hpyHMz/ALurz+VTxk4/yZHl86ELBMJR6OlLKzvJOoPjtW24Ej9dOR265ifKpPZaGkT00qMPyhTVNa0iyBVFWdi2tcKwve3gTxIp8x6UsSwAfWhmwfKar1WyfAt1abH6OMMTfR2GgH18TWTveBQ6q3mKNEHz+FGU9SuXxhmaaSnkBPl4ZITYDQDEJF1+scXnCg8ydQ9aLrSNQSkte1+IAIo7VjQoZPw+llxNKXw3A8u5tpNPhrY09FORsFqnwSOshVlHlKQR3DSaj6xfkh7usJWvUeuoT3gfM6aufFPRRSkQU8MYvoqxIBpoNLW0GnJtqLKrq9ZfSjLs2H4jWU1OqLU0jS7VFgC90Nh4WbUey9uR7ntqladfGKF2U3Km1hNao3UTAEw3HamiRbqjOPuPINSZrJJBkUEUtJCs6EaakcvSmoc8a2GnYc3XqbsPo2eqqJFUG0a/x4pBwpKoY08YXQNNSlwPb/Hm6bNRMOw9meqAHaU/wHHKbNN9ZhpMdTe67UP9x44KoaTSYf8AMVFACdTXRi3/AAF+WBwNNkYihXpsPEieWxCqXNvbfhS5hRsgzSQxyiQUsrRDYg2uZD462I+rx4+gwqqHZXHD8GiipAJQA0c9OjkD7W9twH182XMadCRFU19Raa2csYB8K6r09n6VuZFWZltPkKxovh+1V5moOEe5DTBbX+WlBuL+Ph7D8eGdE9O2NxOtNgJsLPVvY+Onf7ubFVNKzpJEDjMrdiKeM/8AJ55RdOorYB9HCkdCKUnxrK038bb+Ei9tL+FGcQCwv46njdbpxhIvY6m/6256t035iiSfCK6JyffgkW3tuhB46jaKqrZWt3KhpPkcKzBsOGCrqvl44wd4YTnaUY/ZIA18zQ+A4OU0FjQVExmgSUqGwuqq5pKeEI2/zCpAdwdd1zct9lhovKVup00eImeWPD3VKyGnqRVSsvuuNBZCL3Fhqo1fuObr1Cj0XmqUzA1T05jVainwl/NM6XIj8ptm0P7gjuTcfbHH0U2ay5uXL0GAYdWZbkFfXy/zB5qfzJDDYkLI8Rl9+oVSOzW299RyxqlB36YpKKqqaKnzLUmPChiEhWWNiZvP3+5sRfclH+IPYAag344imTspxw6mwqbo/DHSVLyTfNL8yjSshSAYkSJYkGk53kBtx90dhbXlxsqho02AUmMTUsqZWqkkwd6ipLySu0rzfpY3qaV6W2jBRpAg1vvBvrxUKTqojuHzRHOOY2wejeoilrHMBO0vADPZVXd7odBqd/u6fC/GBTlXWfh2RPQeqbKcdXOuNRzU0AWoXVKSUQNa7k+ZvkGm3/JnwJPD2x+/0oM5t/cvWtkio+2dOCuowFRgwK6HTlatWNT7+nf2nmq9U6JgB3tpytbp1pm1+7x7c1VqeISTYnw5WvU8wbbbe/K1unVE78rW6lw7RY9hfla3TntPdfidOVrcVIjjuNeardZxGBoLnlatTmiAxD2nxI5qrVzSBGcAj8uemtxUyOJkO4fHsSOVmrAVmSWpjk/RyOvxDt/TzVeipcWLYzGPcq51sf8Ai1vb9PNQK9Upcz5li/ydfOD8Wv8AxHPaB0VrHrqaudM3RgbK5z27hT/Ec1oT0V6T0mpkfUDOCG/zKk+0xL+y3Pd2mvSTxrn/AJyc1EWl8hviYRf+PLd2KpqV01NTqljyG8lLTMe32SOe7sVrWqsr9Va50/TUEDfQx/aOaLQNe1mvf50kcq0uGKCPY66/evKdz117vDQW9e3g62dIMc6W0aDCpsZpvIWrZElWE71bdsFidBawI78dS3pM04h3SoK6CD7Krn6SehrHOl+fKHNuJ5jo8YpaWtw+pemNFIm6OmlLsNrEqXYEWPYHXjrKe6meIijnNL8ZigJAiDPTPVVpcEnRmOpFQMEpoTuYsRh8Y3btW3FR71z3v34X9yscffQdlHR7hT2td0NNO9OuE0CRSW3xHDYwhsbjcoSxsdR7OOd2vk1vUjoHsFcKWm6IxV6YlhdJhdHMtvfjpFjbTtqFHbiVbKlbZNb/AGZ4D2UrPnunfzTYrDPSfMNrvBAcm1rk9ybcTm3J2inAUDER7K7aiyVilSMWqDSTyAElmkUsSBYa3vflA0Rwp/vEniK8MrdPq2nMsmGUUpNwQQrA/SN2vPaYrRKV7YNN8fSjpkWixKny/QoYCzApFYhj4gqbi/HO8V0mme4b26R7KdqPp7kcOtZTYTFFJ4MnmKR9zW5cPK6TXvy7Z/hHspJ9QumnT2qyFmOOswOkqVnw2vaRJItyuVp3YMwY2NiL/TzwWVKEniKYcZQhJISAY6K06vUr07ypiXpdxysrcLppnjpBNFJ5aKYiHXayAAEEX014mfOBFSfbDBJ8vhRe/SF6ZOl2bPT1QZmx/BKWatrfmZXqpbtI7QuyxkA9rAWsLe09uNMAQMNteuFkKMHZRbOluCYVlrrxnjDcLc4NFRVZ+WnhAZktTOzU8YH6Ubhdi6dgPeNuUSNKlcKWJOpKSaS2OYrh1NkzL+UMRojDROMSqZ62ndTLiMt2KO5j/RyoF97S21u1214Xk4RRtGM059Nss0eKUrVWbqEVM4w6CLCWiikeGNjUD/e1AQzBQQSrHeBctddOLrdoKxUPL9aQPOFOAPnRmcby/Hh2LVmHy0kAxJq+81fSxKKVqU0hWWKJoyIzIYwUEgA96y7b+9w5KANgop1k8aQHqjCDpBDWZpj3lMGplw+ekV1+XhV0Lx1LG6iUgAhSPNFiSxFhwtvB4aMbP7jFAH1ho8WqcSo8VzBh8NPU1GFUMtJ5AMiPt3gVDqLGQstgzmxubldOETu30o9b2UlvJpoeq1JNj7thNNLtMkMLe9EjqvluIxqRMx1Rjr33W04mp6nLGoaabC62TNUTwRVOFMaNqW4VvJbvKiXCarrY+Y3YgjXmxWjRDICUfZ7Db4aezhmKK6UlCwsdRYAHvxwVWn+hr6mncBCSDe699PHjyTFNkUvkUsoc2vYePw4tpPUgbt12vb+kc9Xq5WBGuosb2HsH8eer1eYEsPHseardcSDfTx0t+we3la3XMEdgbn+H9nPV6sircgDXXw8eVrdcjstfsL6Hw5qvVzUWOnjrY/HTla3WQ9wSdR35qvV43Iudfr56t1yCnsPZr+0c9W64+Wb7VOp/v5avVlCAEi3s1/t56vVJCsF0/X6vhzdVrPssdNALH9fZpzderOqbzoBrpoSL/Hnq1UuNbaAA/SeWqtSUUqQNPr/aObrVTYVuBp7O/N1qkTmpT86lvFBc/QTxK5tpW3SMluW8Drr+vbiWlNWCfh51Hyvqg6VyL3GYaAD65WHCC42mjJH21uUepzD3rfTX1GpoXeORcBxN43jd43Ro03qyuhDKQRoQeB1r7h5141qh0WNY2ppaylxmuWoiWGoimeuqWEciEOrFWkNyrgfA8mA26FCIFEmsg7a2wfTJ1vpfUZ0WwbqjCFjr5lNJilOn+44hT2SoQDwVzaRP9VhyJ7lksLKaNUmapm/FK9S1ZmfrVS9GckYnNR4dkiOVKyopKiSIzYpOqmePzIWUkUse2M623lvEcHGT5eHElax5UW3D2jAUovwkM25ixb1G49T49iddWwTZalkjSqrJpxuWpiu6LK7ANY6kDtzWb26GkgpAGNeYcK9tXz9RepeUOkPT3E+pmfak02F4TF5kpUXkkZjtighX96WVyFUe0+wHgJQguEJG00umqT5OsHrp9fWa6nBOjXnZXyxDrJDSVQpaaniY/oxiGIqPNlqGAv5aW/1V26kXJZasxK8T0UlKivZSom/Ct9TsNOMXoM/YfNiYu5QYhicbM17gCoY7Qfja3NC+a/oCKpoV00ydPvVt6rPRlnI9NfUxSYjjNBBLGHp66VZpBSsT/pOF1veUAahWZlYix2tpx02jd0CprA9FbKynbV+WU80YDnPLlBm/KtUtbhmKU8dVSTp2kikW6m3cHwI8CCOBIgpMGlNKN3IW45qvVrlevTOmYsE9WGasLwzF6yhSOswiUJDWVEbMrU0W6NAkgRYO5YAXLG/BvZMJW0SQDtovWspVFbGOFyRzRUun6KWKDT/VaNdPuPASaMK1zfS8Mby7+IVBk9qyqlp6bGMcoSj1Mrjyys9hZ2N7ADXwtwYvtpNuFACcMaRhR1RVhnrZ9MHVfrVQ5a/zQLFNV4ZWVcs61NYII0jlhVFdTJe53C1h4cDrS0p+4UvQopNIaLI3qc6QdA8z1HWyXB5MIwnB6qeCZsVZmpp4oyIo190K3nMwQA31sBrbgdXbBKyW9ihBBxjrA6eFCMXSXgnXOpJBBHHqJ6Kqo6U+lbq76z8XzBmHIVfhH8vwmWkpqqpxIyxebIY7+XTeUr32AEFgdLjTXgsQpNokJiiu4dLip6asz9E/oX6o+ljqtiue84Yrg9dQ4rhktGYsNWVGjkMqSICroqsnu9xrfw14guXw8BA2UgmlJ6+fV7QenHLdFk/L8VPV5tzEkhpVqlL09HShvLkrahBq/ve7GnYkEt7o1T27JdM8BTqTFE69P/o99QPVuppusPWPF1oaKuImhhrgZampgbVXSnjCxwRONUuAStja3KXSknBO0caMmnAjAiZq5HptRYHkPKNDkdHUxUIeOIqlkRSxYAeJ1PEWvUSTxPRReRhzjRGMx+qv+rHqKi6RZ6cNhGMSilp6oKEekrGYrGkhHeCY2GuqEg3IPCljUZJxg0JbllISCnDCjYGhgpCUQFGU2I8bg68UEzRLWvX+MpTGLrZlyrAv5+XgG7j7FTIND9fFbG2lSPtrXqHmMirc3Gl+3jwZiig1NwWK1S4JuCh0t8f1PFrdJXKUMiE6A3/Xw4rpHUCTTRu9/wC7nq3UNh4EX+vnq3WFh7+mo+nmq3WCRFJsRb2f0X5qvVHbUXv9FvEc1VqxuCPiPD6OardcNhc6duerdYxtII7H9fbzVerG6/vEk6ePPV6o5AJ7/r7OardeFmGxRrcX5qvV1oSPbr256tVxuNR/iP6m3PVusb6mwtr9Vz7eerVcSLMSOw/o56vVwbdbaCQeer1cWX23+Nuer1cbAWvck9vo7/Vz1erGRpY+3t/Hmq3WZRoD9nTx/O3x56t1yPa3b4/Dmq9XFF2Etf6ear1Wo/hNykdesxQE6vl6Y/dUxHgTzcfsx50f2H3Ve8iHuB8f7+R1QvpsdR5zhBpcan9fHm6rWKoUKpB1uR9evh7ebrYqiPqNGE9WGcNLXp2P31jckq1/uafKgY995869N24upimyXnq9TVNzVapqm56vU0Tc3XqaJuer1M8/jz1epon56tUzT89XqZ5/Hnq9TNP481XqZ5/Hnq1TNOOer1M0/PV6macc9WqZp/Hnq9TNPz1epnn56tU0Tc9XqaJuar1NE3N16mqYc1WqapuerVNkv7eer1Nkvbnq9TdL489Wqb5O/NV6oEnPV6oT9zz1aqOe/NV411z1aoaOgIv1Vwy3gJz/ANGzyh2U6nbW2F0BN+lmWiPGghvp9PCRzbRkijfZbLFo7976fHhQujRFDvgRvG1vDhaql4pWwdtON1anNG0HNV6syW9lubrVdM1jywqlR3OnHRVKisbcvVKwk89Wqwsbnnq9UWTx5qK3UCYjlatTLUyDlavTLNdrk8pVqapdDylXoZ/Tq9LL1cwTDqyZaeKpradGkf7K3cEEjx10F/E88g/tE+dNufafKro/xDMQ+R6F0FXT1wJp8VeAh5F8yWPyifMRR9pSws1uCrNlaWp66D9iJX6Vrq45iDVddLUsdZiX+s8BaMRQtOFNbn3rN48VCmDUGqiZCJV7HlasKTeZ5j/Vqs3eCqdfgw56KtRGc7zpV4vUo2tnawJ8P4cVDAV6Josme8FQ4fNOAAVVv4HipteNUWjCggyTgMMWKfN099zwkEi3Y2vf4cavFyijDLkw5PVVmnoIqVwrrHg5nchIMewhmsbE7aiJjY/QNORPmJ8SD11LFsJQodVF4zDmOVMCxiGMnyoc8x1BU297ZilW4N/E2/Pi8pk+n4UjBhPPXR3uuud6TEskepanuytXdX8uVUaGwNmpq/cSBp93C9aPB7/jV2MHE9SSKrKx3MZ+axWicXeoqqOqDW00WRLD6b34tYblIpQ+qFeyrPcNzp5fSDJEKC8kWVKFGO46stRWEEG/1Hw4H7pP7Qc8adsxKFHr+VFk6uYomaa/CRE5MNPQMoAJIXzJWdgPpPJOyxOlB86j7MDKvSiZ5bgSneYYijAeXKQCdNqSHbb42HBkaCaTTtBVx47BV4uUsIISB/h2kGwA9ovrxsiKeBmm+WiVsQkplUNtp1Fx8Rst+XLiq0RfywmGYKiXujVqkH4OeLDRcOFGoyHADlaEMR77SixJ9vc/RxOaVColTAydRaEkW3YfPYbbHSQaW/p54Vs0t56Fid1ja3hzdapH11MYuoGEqPdvTVdh7D7PjzVbrFnZD/VeoDabZIj/AMnjlKvQGRptxYJfW0g+nvz1b40tsssDlSjhXuRb6AGJbmjVhsqfWSFmEV/8mCL+2/K05THN5ihEJvqTb2c1W65xxs6kj7I7nm61XbIpPbTw56tVjVLMG9unPV6sLC/fnq3XahgpHPV6uCsb6c9Xqkb5AthoAOar1YI0LS39vK1apFbTE0lSDreF/wArcrWzspUZHSIdI6PapBGJVQZvA7qQ2A+i3Kq+6qoHhpl6OUyTYnKj/vUUij62H8eJX9lK7bb6UIuLRPHiYmJ+xHtHwv4fd34VmjkUDWYUK49AwXadkg/5NNuKkbKSq20ncsDZPFb/AB/sPHF02ilXigvW0fwkP/KvE4pQdor1SNxBHcW5SnKa8aLPJSk/4mH5ccTTa6Z4oHklBt2bXl6bpnr6ZVrlTsSWt9Wp46NlMqGNTY6aQKw7dv48aNPioWJxuuMQRgfaWXx17Dl07KaXtFYRA4Ve9yPq789WqwVCn56EP/hfjg2U0dtKIRJ5I3akkH6uUp2s0FMi4xFYXvEf+Vhy/CqcaW0kYGGhJPGRjf8A6FsONpq6qgYlTBsIxvYuixU5+gb17cvOyqxgaQOZaWP+VVyBbENEQRr7PHits4ikbwwNPvQiKanzfgtWlrnFFTbfW/lNqR7NeOvH4UmZGHrR7cxhIscp9n70b3PtIIBPNtbKQ3G2pETcV0U1ncgjm61XNTY35utCk5mX3lgDaj3+MLpY0aRMeGiOoQEe5cnXiFRo1TRyegOFZJwCnxTqN1GqsSo8Ohejw6N8KpoqiYzVG6QBo5GX3SiG5GngeA69ZU+QlMRiTNCNl0MyasD6renj0rUfTGXqdmvNeYkijihf5akw+kaYrMRtIDNtvdhcX04Vt2S0HA+6tm/1mCPWaqL9Q2VciYCaeTpNiGJV+DVlKzI+J00dNUrKAVdHiiZktexVr3Ps4KrMLGC428OikFwQrFNVg1GX82zU2LienmHmwL5fc7mSUMFAv3I4PApOFA0pVjUDI+GZhpKLGIcYpKq0vym1QXU387Xab+A1I9nHHCDEU02CJmhNypPidHPiVOkNRBHFtQu5ZgRcglSfG3hxC4Jpc2SK2IPRJm//ADp9C5aHrnXYjHT5HocGqMs1eGSx09ZT4vWRVkVEJSffqI5IlQbWHlnUPyDcxYFs/qaGKydU7IETQxtRx40XfoP6y8o9cenvUHoH1RkpMotnQYfV43XzUiy4dW1uHTFaKsZh+mw+rUO0TNGTE6t7yCwPBe9ZOW8KQSRhhx/dWm7lt4kKEESJ4Y7fgKTPQH0qZ26H9c8J60YLVyYjkysqqyljxLCKnzaRkC+9GahNVKEg6gE6W4rcvUuJ0nAjppIm0KTqGIoZ2zPkbrFliqyB60xhPUKDCJZjR4/hVWaTHqGK7FIa2ZYxHVBbbQJPe7Anm1OEQUSKT/l9W2KQeDdOvw48h0eFzYhUHH2wbz2qo5VKfO/OXeCKv/SHWjT3VMO2+jNcjidSnVnCca0GW09GFC/R9afTpgtVjmJVmNYbLlOnwtBFgOHUjmjw+mfYNlROpBllln77vedja44wttZjAyTx402vT0jCi35m/FHqc29LsayXlPAoMvCedabD5SA8FPGY2Qt8soADSR3uNQCb8EyLApIkz00X/mEkYVXXl6spqmgj3Q0syx1EyXSmMQKFFLgqp1D/ALx7kaacPzSAVM6hY1hdHgGHVWX6CiRBLUxuI4i0at7pBjUm6tY2I+A5ZAk41RZgUFuY85ytlrB4ZKKmcsawHdE1htYHQX0vfXipKMTSZS8KVNHW0eJ4FgFdUYfSuvy86spjcqCsxAt72gN7n48aIgmrgyBQ3YtmfDcFo8Fp3o4QfkYFK3dFXa8i2BB7D2cSaZmlRVEUDPVLP7vi1BNT0kTxvQUrgszADcD7oF9VFtOLGm5BpK4vGjFzY3geFTtjM1JH80MKpZ50kdwRuiUQiNr+K8RaZpXMUiOouYcqUXUo1WIYcJZUemkN6lkI3xo3vfr25dKTG2mlETQ5DParidfgU1KNsOMRbXWQ7wGdFJGnexGg0PEhb49VKdfCi64hiOC4f11i8vDj5wxXbJN55G12nISQi225Pt0vxYBKPSkpPioSunQy3j2dGp0WZJKWSdrLIBIrt5im5cAMALkkDxsOJlykU+iCaAjp/h2Ar1Fp1o4JoVeDEAu2UE2FLIzLYi3vAWue3fi5c6aSpjVTJ0ozFkKLEcSgpsPraGSbBsTQlqlJAUEYdlHu3uQLX8OXdSqB5itNqE+lCxgcPTvEclY9jmCPW7kwcCqjaSO3liSP9HuIFrgAhvqPEJKgoA9NLQAQSKRGAw5TxTKObFoaWqgWSgp2k2vAwKrVIVHu6KASDf6uPqkEUwmCDSfyhhOBYtkDMuFUQnpnSTC2IkaNyVWR496H/EA1+3LKJBBryQFAimCkyngFF0txvzvmnoKfF8NE6rEjOGZJYkkU3FrWNx4m3HSslQ8qroAB86mYb09wTGenmKYLlvE5XpcMxiORJKmnFOzq9Kf0hLG6BTpY6k9u/NKcIMnoqyWwRApnx3K2F/5q8EhxSumeOLFcQCFEjPvtFE7Ddf7Nvz5tKjqMdFVUgRjSwx2DKWHdLMnpHXytOZsXVFmjRWYmZGPvK222vu8ZElRp7AAU39RaeiqsGylmWWseKaTDJfJiiju0l6uVG8xr6FW7e3l28JFVXjBpHdS8dpcLkw1MSqHkapy/QQNti94qhf33udX0INtOPtoKtnTTK1hO3opOdZpMIp+oMNfVyyqsmF4RJbySQyGmQqTc3uwGo4+2Dp9tMOEBXsoyfVHD8tYNj8tbiEsaVeN1GG1qywo5aEokUZBW+it+9/ZwtTJ9KNVAJ9aD/Fsv4HRde/NNWYKpscjLMtPI0ZczqRZr3C38e/FIJ0+lJSAFUjcCxLBaLq5Plo1E0s0uN1EZZoQE8xqhh2vfbuP0244pBKZ6qolYBjrrJ07xOmjz/TQzSEtTT1KHcjWuqyLfxsCQbcotJ01dCpNc8AqsJzVilTg2DVEHzFdQ1kcQsyX8yPc2647afVb489BTiatIVgKTOVMm1uWaHHDis0BSpweR/tNcIsqHzLEdgRp7fDihSwuI6aTIb0TPRScwmSGbLmYPlJYSYqWJms1iB5wXdYgXsT246oYimwZBqTg8FZmPJON4TQJ5gWeiq5rMBsVA0e4379+aPhINbHiBFNMVDidFkPEcNjmgIXEo2Yl1Nj5BUKV8bjW/bliZUD1VQAgEddJ3FMNq6rpthdImwyx4jWHerDZZ4oyqgj97S5+rlx9x8qbI8I86m4nFLSZBwemoZVidBWxyN5qhfeksV9o3A635ofcascEimLMGT8dxfCsNrKBEnio6IiZlYWAErgG/sHY8uFhJxqpbKhhTrnLL9XPl7BaOgpAJ46FJKhzIpLEA7SBe4VUt8PHjaFYmrrTgIpszPhdRPmGSVJIyfJpm2s6g6RL7fb4cdBwphQxoWaigWjxx6wMWkNZH5sXujYgiAVixNyxJ7DiM7KW7DTvkbDMmw9VaJc8xT/KrWIyikVGYyeapj3biAEJ+2e4HbiG6K+6OiJjj0caskDVjVhuJU+aMx4qK7AcIqsSxNaiSh+Sjp2joxPLQyyQVEtQWAndCzLHcbV8TccitOlOBIA2zx24iKXKqprFYaqir2oawnzIJ5o5AW3HzEurgm5vqCL35L6IIBHRSY0KPRvBcKzF1WwSlxCaSIxzRzwxxUr1DVM0RDLTiNNfftqToBe+nCy9cLTRI8jjEA8a0aWuejnebPGb5eomBUmWsVkiiaSgoKZKeBEFvLdYYiUBkGpPj34zbFCm092oqHSdtPt7DQCdREZM8TecBrHTNYdiDGvs9vBEz9tFtx99Wi9Fuo2I+rCoy30zmwSmwjDss082FyfIskTPTV9LJAzM7AAlWX3QbtcnkSX1p/KtTmoqKjInpBmjBhWuq08/Zew3KeecXythNQaqlw2rnp4ZSti6RsVUkeBtoeSvbOF5tKjtIBonWIJApgg1p329wD+o+HFhqgrYg6Z1Zl6WpQVFHHJbCMHlgmKnzdi7FZb/4VvfkIXIhyZ4nDhU/NjBBngPhRCPWhEEbBVYi4eYED937Wh4OMp40Es+2Clf6Ds4Zmy90q62UuEYjUUdJT4FhGIyiFyiqyYzTQySsR2/QsyE+KkjgqdGyoy21criOTsXyRn/HqPO9FGxztnDPEmX6aWuWnWuXEcBh+UUVKndT/OBHSN9CPDiVNMEzSRyrNT4t1Dy7kXPkuFZbrKDMOB4RU0lFiDVwoY5MClpxHJNKfMnmp0YLIwuCwAvfTlXTpSSKshsOKCTxrex6MYPlKl6TZbwvp3NDWYHh2HUtFRy0pVo2jp4xDcFNASVJI7g3B4dJxAikgARh0UmOt3qO6D+nHAJMw9Y8zUeDooJSnMgkqpTa4WGljvK5P0W9pHHgnicPOmy4Bsx8sa1j/wAQr8XTP/WrphimWOhy1GTsrVLVsBqFm24lXRQIAfOkj0p4XLf5OMliNHY/Z4G38xS2rSjHpP4UKLTLVPDUvDiB+NUQZ+xdK7ImJnL1ViOHQ0+EYbP8vDWSCnM8ilKp3ivsvLYEEAHSxuNOAcQpckA4nhjUhhJQmASMKPv+Ftk/BMa6udFK/FYxXyYlXVT1I81ld0gxJYwkz3uygahfZ9PI6zC4Iu0Nn7S62mPM9Wyhq20E2S1jaG1GaD/8X3AsZo/Vdn+DHKqqq2XEK1VaqnM7bBIDEpdjcqiWAF9BYeHBbaulVw6kmSlZEnExw91ETiAbVtQwBQMBsnj76opy/EiZyoK+SwexJtpruA5IKDQFcGFKvGVWhxbCMQ+15GIjQ/FgbA+HFjmKSKSMYLB6xRphiMleocwNEZFZ1Hdjb2+zgLiKlGZojvqf8w5zwyQ6h1YAg/6otwYZb9pqO86HiFRMyYR1IxrIeWMAGTKSGknpJMQoq/DsMY1ddAhZJZaqpQtv2EEsCBYAEgDgjBAoE1xn9MXXKmwzB8UgytXTpjcFRPTLFTNvC0+4yrKCB5cgRd4U6lLEd+W7wV6KVkfo263102J0uV6OLGXwrEP5dOtNKoJkFEteXUSEe4ImC66lztHPd6K1ppmzf6V+tmQ8k1XUHNmGxUWF0Qo3dzVRsxFWLxLGik72X/dANUPflg4FYV6KLs6yC9te/wBZ4ppuo4jII29/h+vjy1eqwX04dMemePdNcBx3G8kyZuxGvzPLQ1citVWpqaKGOW7xwDbLT+WzNIoIkLKu3S/C9xRBpQkUZjo/6buneE0eLxYrlKkrqujzBizYY1aPM86SKfysMw67MFkgnpi0gW12K3vpxIpZpwCqjer+FYFg3VLMmE5ZCDDqbE66KmCNdViWVgFUjwXsPgOL07KaNG99K2IYpTdFsWgybJgtNia5jw5558WejC/LeT7jj5j9IhhnCmNkBXe93G0HiZzbTydlGXwTN2AZJz11GzbguactNQYvjVBU0uGTVUah5wUSapqGp0LsKWRDtWLQszSjTiU4gU8MKG7pjnP0bgY1WZ2znjK1c+OVcxp6KWunRg3lFpoplhMkiPIGCOTdlA4woKNWkCqvshVGEP6k81VWVGlkw6abEmpmnDCVoWmvGzq9mDnS9wD7eJb/APuYnpFCvJj+1PkaMhaOneSI2VDPGPZYsvY/Se3AbUlTU5esPUDJnVjA+nOWpgMIzYvl4hCEBLbIJEEik6qVBsfDiZ63S4grO1OygrmSiFJigZ6z5W/qBj1BhmHUaZly7hNVU1GIJhtU600qHySWqZo7+T71rhuzXHFls536ST4VHZIx9OmgkaAvqZkrHcq1dH1ywOopo8NzDW1b0JpakSy008VmmhfT/ci1lY/aGo4aW7wclozKQJkbatsxpmzLlbN2b8lYZ1Lr6umqTHRyfMfM1kS1UgWZwrrAxDuCNBYeB4+hxKFFGO3owq5BImgxwuZpkpag3+1YXOo76G/h8OGChVE1sMemnEMrYT0syNDXhZH+SDeXLdk2S3lMzN/wNl+IA7cL17a2BhRt8uPhtZWYFSbWliErbp5CvuAgMhkZz7xLABk+kDier7KWWI4EtRl2iy1jqQ/ycuFWaJLeYzytLJYnUbWLBQNCBc8aNbFF+xLOFVldcTxfDYJniiqIfk0QDzJYI3ZRJdSezEC5txqlcTSezhhsMua4MQnOyOd6hJ/PWy+XIiyhX9gUaX8Dyk04BWbLWaVw8x02DRNKXjlp4ppHCtCGfc8yJb3ozax9gseJ1iauKiZYw2qq8wVuIVNXceZONqswvEp3+6NNSe3tPHCcK1SGzVJK9TUYoYEJlqAAsRIXcCjpLf8Adcs3jpf4cdFerFluoiGXJJ5HefFqiWKN5CSFgjinvsSw272cWP1205c7a0Ki5Zw/DXx3EMRKKjbCnvH3QxX7W4agq/YfHjhOFVislbi2JYdmCbEJECiWWmhAKC5VVLFkPYAC9j8dePJE00aD3EdtPiFHT0vmeU0kr20uGMhJ3sNPafgDxYKTmkjjc8NVDX11XMFNTNCkYVrbm80Lv/wlreJ7i/HkimSaEJKimipjhsJu3cgnQre5I1F/j8OJ4pQDFBgkFVSvW0ckh86eWPymGl1kBA0Paw4qpNsqVUV0seVsElo7s+6OCXwsbsTp+uvKgYmrTgKnT4xVJTxu+sdPSRhmJuCAxPbvYD8+aCatNT4Z/wBGDUvtmnp2J1AU+K29vx+HKxW5prwtKhadIJFLLSh1v4kkXBAOht8dLduWNUFRIt2KSvhtSojYq91DD7O3Vvd8Ty8RVdtS8NpJ6WmeloiECQNv3i41Pt7/AJ66cqa2KRVWZZpp6WKVt6xIGUpqE3XJBGgv7B4Hj4pkmnuvqkxGnko5nshCtsclr7bEG3stp9PfmgmK2TNRsTrWmoVq4Sx8wb/LTuzMANrD/Ao1v7eeArRNeeRFmSqVz5LxwjQXsU902HNxWppkzPUPLDMyBbxuxWwsV3AbSfHafA+HHUimlmkrBiOIz0gqcTmDyl44vAny7e6Pd8e+vFEUzNQZrwbBBIrODuLWG0e9u08SQNDfXlhVTUfGJXxKoamhGyW+jOujO3c6dx4csBFaONJ6mFRS0yPAALRshLm4BPcJ9Bvx2KamsWAmL514mvsZgd1iWNhb6vZzZFaSadsSrGxCdpFgMschDWPu7Sg2+6f8Vx340BTpM1Ay498Qjp6iYK5mR2isTvFiNwY6XH73PKFbTSnxClrzSvDBohe52sdQBdFv3tqfo4zT1c8FraRpWioI7xxMl2INxJ+7GrHQhRe/x15aKrNTcRrUqqmoqKYsIIBJvBAC+6NQCftBtPu5qK3QePVFfechBIxYhhd1LRXW1voFvDjkU3XdVJIYHjqIlWSVI0G4n3CRoRb/ABakcsKqaZKqJKLD0arYJtEmsQF7kjUA+I0vfjops0wV00FJDFFdpmjm2sSPeuwAUMo+0Re9xy1apkzdhKVOHbFZ2aND5hJuxfXcWI7k6W5oirDChQ9LfWXp70cxNZM/iesp4MSw+unoo5HQS0URvVQOyEAGoHua8SqYQ4ZUJpWm4U2ISYpVeo31WekPqDiWScLwjL1bRYZhmLVtbjpD3lqqGdy0NLFdy36BbKAxtp8ePqYQUQhISqaaF0sLlaiRVR+eqTL2OYpiGPZPTyqGSpMccdvfVPtIT4du/wAeK0ApEGi5agokio1JAtNRrLL4qo0F2+49+erwNGY6bqJMvwT9la9mA+r7+F7m2jJrZSlITyGuD+8pPw9g/bxqnai4XGUmXYL2J+v9RzxrQpUCLzFkC2sCpPt76C48ON07XDNGGstBHOlksxA+r6dLc2k1pYplz/F5nTeolaTbsamC6aMSxvf2W46391aX9tF6y7TLNhjuxO/fYW7W7/x7cXq20iGypVdB5UAUE6DjVWqLSN+iCkXIYH9ht/Rz1arjWpo9hb7JFx3+Hw+njiabVSYnj8x7WuCb6d/hxXSE0ucMQLhwKsPe0N/EHw/s42adFOlNSr5U1Oz3Y2sbdxbTT4c1W6cMKkcHyGPb96wOn93LCtGlDi1HCrRzQfYJVfeOva3hxymacXTdh0sR+3Goubf8mgd+3jz1aoFs90lO9JFMB2NtfAML2+PNCtnZQSCNVLQsLg6X45TFdLCUO3uLWv483WqyKpVQugsSdD93PV6pEiBoxf6D+vhzdepcZSpgMHqYo9FFQhtbxKm3FLdJ3KEWmhElMscaFdpsT4H2i3ccV0jrDOnksrX3FddbaC/gbctVamD5lxHZdy7LjaOw8fr56tVKveMMx903FgB4e36+aq1YkaSQbLA63Fzr7CNOerVOkG4IVf3Re1rD8+er1TUj8v3rEAd9B4dtBry1aoT6eUR0qoD721SQF8PE/SPjzdbqaRGajy2NlI1t3PNVunAyTFQqsCAnY9/puO/NVamuSJ7OZTZQe48fifHXnq9WGmhYEeVdUAubWsb9zf2Dnq3SkpAjzE1DWAW4BOgtYDQfu8qasKkTmB6e6gAJfap1BuddR4njdOU7Um00i3Nr9vZ93f6eJjSkU53D0zhQWK7T8fjYDjVXoCOqHVXF8jY3S4Rh9LHJ8zAZvOku32TZlVFsDt+PfjyEaqaUrTQR4p6heoEFC+I0NPT+StveeO1/q3X48GhTBcNN+TPUlnTHcw0uE4lT0hhqJVRiFYMAxte9z25pTQAmtJcJMUcSsli8syljsBt218NbeJ4XUqqPS18KMSGJ7lWt4273PPV6uQroox+jctrZvb9XNV6mOuzdTRStGqlmQ662Gnh/Rz0Vug/xjqJWx1Rp1G0KBqCL2I/by4TXqfMIxytr4hVCRl7jabeHx9nPRWqdoZ6wqsyzm7Gw18Cb9vYOerVLWZFhcTlu4FvjflKtXhSUvkA7yzbvbYH229ns56vU9UMcFQuw+6p2g+6NPpHtvytXFKfA6OGtzDR5Q3jz8UmiggYg7S0sgjBZvBQTck+HC25uU2yStXDGjK2tlXKglPGrfIfwms05axyPLOdM64XSVi1fyNSsdNPIkM1o22rJa0ilZFO4W4BBvKyoxs4ULf5EuJGOE0KXqd/Cp6F+nyjoaGp6qzVOK1CO00Ay9M0KtG21jHIrgMu7x4K280tXcEuAqG0RsoP/AMtuPuKITwM1WJmnoDkegxAYZhWbvmZzFNMN2FTRgJGLsdxc2J8OH4IUJBoqLZBg0UuoxLB6LE2oIZWlKgkFk2XA08SeVSdVVWnQaxfzeBLM7ALceNtQfHl4piacYM5YBFuM86K6G7XYfQLft9nNxXppsq+rWU0BjjcMQSdPp0+r28voNVmmlep2Ds4eCMsPhrbXm9Br01Ngz3hs8gcKQBr27ey59vNaa9NP39ZJI51hjW+69vY2twee01rVR0fRXS/1nzVjjVN91PDEFNj4ub8kXd5AK1HqFALPnCEJHSaPBn/JFdVQQ76aRvM/yV1I3a292/x4PLySBFAuyIBM0EuN9IupuC1UFFNgVaZKl1SFUi8wM57IGS6hj7CQeBxSFdFCRLiDsIoMKikrYcQkwuohdJ4mZHj1LBlJVlKj/CQb8QnA0uGImo8eBY1iUE9bQQPLDTCPzWQbtodtsdwNTubQW5dMmqKw21lqMr4thOJnC8VgenqUsWjce8t13AEeBt4dxzyne721tLfebKz9X/RTnfpP0C9OXWPGGw96TEZ87oRTE/MDzquTb57EWbbewsdOY/WmYl24WkjAk6T5YHyqXH7QJaBG1IGr1Ejzojueel/TfCvQxgufKDBlGYp62gp5cQeaZpAkjSFlRC3lpqLWA7fTwZCg7ONAR6GcEyviXXKuo824PQ41SrQ1cnk18PmoHjdArqP3WF7c2a2aML6g8mZSyd6reo+XcmYbT4Ph6ZKrHSmpl2RqWgRmZVHtPFScKaOIqqfEJ46rJ+DyuLquxDYixIJ0+k8MgKQE0GPUoIubqnb/AMdEC/b3BYcfFMmjWekWBZM2YgW0C0SC9+wLjXiB4UuaNWIU1IqR7pDtSQnQatcaC5HhwqIpfWaD9JSrSpcsd24nxt7Po5qvVYr6CcdzBk7rVl1sJgxXHMPOX8fgxCiw1IhN5c1DPu8sTAxsITZmY+9tvbXuYXCghKeOFIWgVqV50YZaXMmeujuWesMTUeOti0WIyvgMUxMjV8ZeOWkfybOk4p0WexA3C4OncJKQUpBA6RQg1gqINU89VcHaDPcVXVlauNwkm3duX9JEHCX7ttvb6uLmj4aTuDGkVW0VI5iUkgsNQdb+wD6vbxRTdM89DhpXyGBDaroBa5BvY81XqPR6PsxwYP6f8oYrAT52H4tjFJKV8FSZKhQwPwvryJt4GO8Sr0NDfKnNKxR2OomD0PT3rHOtMB8tmeOLEKUKe8slkkjB7WL2J+Fz4chBlZuG+tOFScYQfOgW6DZ+j9QPq+hzDgzFspdM4ZqSkmU7RUYhVPtnqNw03SuDsP8AgUeB4ZZgx+TttKvucxPUBspCw93zhI2Jw9arc/FW6lYfnf1W5mFJNdcKgpKFfeuS8a3kXTS6k68mTdC1LFqCeONR/nj4W5HQKrdw+ohaaOVW0EY1F7ansb8lkUBDRpst1RgXD1gD7atUVte7Fwo0HhwNvDbR80dlf//TscUi221x7fjyOaHlc9wYW8e/N1quQv2At+vt56tVlV7qL627actWq5ggG5Ph9PPVquYBGi6+HLVqu1bTw/h9/N1qsqNpax+gf083Wqy3A0v7fHm61XrAL7L+HN1qsivc6DX+HLVqsitbVrW+I5uvVmUi1u2vN1WuW6x1Fvv5atVkBBF/b483VayAnsO3t9nN1qsq379+/wBf9HLVWswsR7uvN1qudyCLjm61XIbtw0/pHN1qpCnXvzdVrKvuj4Hlq1WdWP6/083VayLpr4ctWqzqQO/N1WswNxcd+WqtSYz4DlqrUuK50Hjy9UqUpvbdy1UqShuduhHLVWpiAX0B79/by1Vqch8BqPjy9VqXH+Y5uq1OjY7dbAcvVanRgDX2c3VKmpYWI19nLVqpkYHcctValrfSw0HLVWpwIGp8OWrVSxvJsw+IPLVWpiAEAHm61UhQO3PV6pIFhe/N1quanT6Oer1ZR35uvVyBI+jm61XNXPh489Xq7YFl289Xq5DQc9Xq61vu56vVwYHuOer1Yr+J56vVhc89W6jseer1YHJvYc1XqjSNYWH8OardQnY2strc1Xqb5DoSTb6uVrdQZLtcjvz1bpsqWVhbU8rW6bIHup8z225WrVhl3AG5vflKtXKORIqSqkkIAWnqDc+AETePhylWr54HVGTzczYjID/yMTnuP+LmPf8AW/H00ZUBFbYKbgn2WN/r45VqRdU6+ayKCATfXX7uPikyqTNSirXRqSCPe0Htt30147SY08ZqV0w/Dwx70xtbw97jgqhppz016yi3GwFFTfX7vcjjgqiqRYJKHtrr7O3blqboQ80iMx4c6qLLSxXuPp7cZpSKxQF2dC5uQwHbwtwvNHY2ULXWsSLm11k1/wBHpLW+MC37eI541UUDcQTYWI8bc1VqWnTqOOXqLgcZ2lWr6QFiSqgGZQdfD9nPGtGuefo/KzxjEFwWjrqpQd24G0rah/EW8ebrwpCTIlg99SDaw5aqmjE+myoo48XzM1VIsKnLeLgO17bjGu0aeLHQeHt5U1qi+REiMMB3AOp/L6ObrdOdNHZb+Fr2+jx5Q04KMVlBIm9O+dmUKWTEMCIJ2XVS0oJW536+Nha3e3G+NXovlQBfctrjsb6nnq9WEblkfdq2o+P389XqHfqY9Mek3T543VpBSV4kCsWKkVR2gi3um308oNprdF9kUoymPsRprqebr1OUURFlAsLix+Hj9PKVehk9QlNVRdSqmCdlZhTYfqpuLGmQgA+GnKI2VtW2kvWRL/UjC2W9xJUjtp3FrcVii9VKzN9Cf80+VaraTaunXd4dybHxvp37csdlbSMRUCGFoMGYxA3MoOg1te1/u4Qq20Kk7KkRxrSYg8b+7+6NfB9fqtxs7KcGBqfiUQqKVZWG8QSAm3sI1v8AEcZGFKFbKbHj2YhKjm+0AKba2IuBf6eW4U1xoyHpvtJ1ny/Ex1fzkOnjtvf6OIXfsNPJ+4VcLEYxiFIsx80GBiTa1gpC6W7X8eA4jChCDjTFnt6c4TWBo7qjyJE3e90v/Zy7YxFaWcKKRgKyS4JXmxeQpTkBfAFrAX7j48N3do9aRNbD6UYrBnWHLsm42tDJYDtbyzr9XAM4JX61ITZhv0puy5O4y3HMGuPKQkEaewG/iOMvjxnzpVbq8A8qb6dpKXB8F807lkaQXbvfzbjT48ZeEqNKLcwkUGWLz78xzRuTaOO2gFr6+z4cWEeEUiB8RrnguEHE56moUsY4YHlY7dBtOoY9gLa34y6vQB1082nUTUjDsudT82ZXp+vONbkyys/8my/TeWF+c8i7yu3+KJCxufG/H7Zxor7rjtUejq86Irt1weJPkB1dNNmZTiWLZNqIKOnpFRZvm5BSID7yKVK6+8lh4D3W+kcP1MpB1J8qKGLpZ8K9hoPq1zLkagINw09RYAe0A8RpHiNCJR8ApuxcEZfpYFFldgO+pNr9/wCPFCNppI79opAZqlC4BG8X2fMmBv3J2qCOHdsMaDd2cKDaOsmeioTY3SWpXt9HDrTQe1UkcZqQMv01tB5FWB8bOdfr46E0yTh7aMZgMqz4BJUR2uMPoQPj7h9vCBYhXqaEDZlPoKL5hKbcNQjRvfP0+8eCA0HhQw5Dq0pM44TMnd6qAGw0BNxzbAlafOm7gw2ryo8tQjK5Ci+3x7/Xb2jkiCotGyob3Hu+IuPjY68tXhXABmb7Pb9vHNmHP76qcOeFd6rfUX/L2W+jmzXttAViaR0nWe0g0q6JW1+BI0PwHALmiYPsoaZacKGvDWE2HxSFtAqjt7PDghsT+yFEF54XTU0Fu8YFxr3vr48MaLayC590H3jr/T+XNDDCt7a8SGG23a501H0340rARVwJrG4G64103afx541cGabplCi4sANb3+v7+UiattPPJFFTzjWx0mZMXqJCQoZrj2k7Rdfq5DmZj9urz+VT5kxi2T5H40J9DWhqcQpLtjikDsyGzsCq2Qe3TvftyM14GpcQJFCNVV+EUtTUzGcB46pQxt9kMgYLYfEcQISVD0pUshJ9aHrp1iVJj/Vbp5BIWbzM0YYGKkA7mkXse1ra81ZNlBUOdtIsyXqSPX4Ucv1pYPDTZzkijcfoMBqNxta+3GZk+v6eGq8DQVtDI9flVbVBVU4RWZrndxHQjihXy5jEdFjMc4awUrflV400U4VsZ+iTqfhj0uE1jyD3DFf6VYNb6xcfdwd7vXQbcKDzNQzn9sfuFXmuis4liO5JAHUjsVbVSPpHJ2qI6I162M14Tg2W6mlllAngpAjr7CxMlvqW1/p4C87dCGiDtoR5W0XHARWp1n2oixLGKisW9ndj95vzHxNZNoEAUDdYlMUJA1WQD7145NK6SsyqV0sAe338sK9Tzl6kjkE4P2mjt9QcjTigUjUcad8vRKuHFSNQzD8+PJpOuusLpo71RI/3Zv4DjgFNqNNuLQIlPWkD9wc2a0KROFbpajD6ew2HE0NyPHyjbXnhWzQkCgZFhnv+kaVlt4jcDYj6uF7uAowaMmmzHcBSZGh3GyhonINxuC7wQPgV15dGJrStlcYIKUV9XG7MIzNFKoIB/wAkpZto4kdOk0ua8QqkTqXKhzrjDR6hq2qNwLd5Cfq5klZf3JPkKxnv/wC7K8zTJgZOylBNv9HnI+i+oHDeiOnfHnVosvwIPe+bk+jW5Fv288ONUNKzpEWOJ1FtR8vEP+T25RdOorYC9Ho2dBKK/f5qs/6ScJF/caMeFGZuDqf4cbrVOMLai5sPo/bz1bqDipHyNSSoYbTp7b8ujbXlbK1vsTEmH9Q6z+r5OIVMb1jSxP7yqN8rAtGbCQX039l4OEHCgqaCCgEfkRVlDKJJ5UqGq1LlkiQ2VzG374U9j+6dB7ebrdc8VhoPIWKvk8mmjpqg0ThyGkAktdyOwv8Av91Og05utUK+RqdcRxKtTM1ScHenwz9EqG3mFwg37Afce+glY2N+PJqhqf1IqMSrcGoYzS/yeWCkqnkqXKlqm7sAksgADyOBcGOyt+97eWNUoMPSziIo8TXFaan/AJg/zEu+gYgI0W4XleO25/L7gJqCLk246mmOFKXLs/n9HJkMJpY4JhP5gKhKkiu92lkU/pGIHvL5ZsLe8Ox5cbKoaMZhIwauwakxXMdTJQk1TiOg3gRwODG8Tb4vfjhlaxJI80eNxrxSKTmidUlLi1ZnjNm4x0sgq5vm4im9Xfz7uqr/ALstrgL3Hfx41005Vyf4b6YZUeqfKFRlCJqMJQQLWCYMWkhMThESW5VdpFzEfe8QTY8O7H7/AEoM5t/cvWtl+po5/LWb3bMbDXX6+CqoxioAgl230A+n8uVq1YFifed2p8deer1SUJH7OardOFLLGrC5tzVbp5gqYQRd1Hh3HKmt0paaGY2by2INtdpt9R5SatFO8aMBZgQfiDf6uUNWip0MTC1wR9R5Sa3FTQVXRjzVeqVHa3t5qrVK+PK1anBB7liOaq1ZE01Hhz1eqWlybnx5WnBXVyX08OerVZCt++nPV6sXY2PLVWu9Cv09ubrVdLpzdarBck3vpy1N112+1zdarpwba256vGsYAK6j7+bqtdBTqObrUVxawPu89WoqPsUkkd+brUVgaJQLeHPTWoqOY08Pq5uqxWOSGMj3hex5uvGo/wArDv8AsjX4DlpqkVjNOitde/w056qxXNWnjAEcjj6JGH8Dz0CqxUiKuxeAbYaudLdtsz/081pB4VqKwY/jmaBlyuRcRqQrQSowMpIZWQqykHwYGx4+22mdgpI6THGtXb1aVuKwdOs54LHIsdGsLIsCCw2LICAQB2004Gr0QTUqZaolCZorfpkznm3DeiWE4dhOIeRHG9XsBRXsrTMXSxHZv7uFjKoTRq+kFRop1LmTHKLr31Ap6GAYhPUTjdT+7awiZWnFrPdRZTtIFm9644nKjJpchIgUm8DGIYhitDDlCcVNe9HViSGchok3MQEiJARyG0BADAaKD34lSCdlGKiBto2WTsuUmXcnVWFZTjkjgfCaU43HVwSGWpf5li8NKjMGuAGGwESDRmO3TglaQEDDoxoOOr1HHpwoRsYahEtQ9PBJHgRxVJkw7y91UKlKchK3eDdow9ryWtYFNv73FVJKDPrnDWP0ixXD8vBIapcOmXFHlRvIqnVmdBTSOdq+9dtli7d1baLcL7weDD1oytD4sfSix58/qxXZFy5PlzEpppK3Lm+uSp3N7yVDBo4t1mkubgFirCwsNOBxwCBHRQhbJkz00wVlVTUeasu4jgb/AMwZZKYIahyB5ssS7aaSPbcROPeG4kMfFRxLSilJURz0PnU2Xn+UxVhi1PWLUD/R0QszOkNrohs1gW79ozzw21o1XjS+7MYwNB7e/e1uGYospTUVtxUamw07a/TxwVWneI9l8b+39vx5cVWhLhAMSsANthYn2/0jw4YCklSj2Cga9/6Ljm61XMKbaaWHjrYf081W69oAQPh49zb9fhzVbroob7vD77fVzVerJYg3H7umtj8e/NVuuW24v4jTnq3XbLta/t1+/wCHK16syqWILDTxH5fRzVbrmLgW8PZ35qt14Ke4v9Pj7LX+PPVuuSoGvYE/r/Hnq9XipAsBYj9b6d+er1ZUTSwFgfb/AA5atVJCliD7fr5utVlQAm2g1NgNLD289WqlAMCLaHTW3325utVKRStiR7eWrVSo4yLeB7DTnq1U+KOxtYjXtzdapD5viC1kQ/xJb8+JHKVt0i3VN9idF7/0fXxLSqjz+gqYx+o3phLa23MuGjv/ANLIF/rJ4Q3G00Yo+2t2Pr1RvW9DeoNDFfdJgONKPqgkP7OBtv7h51utY30ndE6P1J9Qh0k800+I1mXsUq8KlVgoOI0sKS0qTFtDE+qH6b305LNw/wDl0hXDCfKiRKdRihH9LXrOzn6M6fP+EYphM1RLX0bw0tG62FDmKlJgppKgEi0O0ssul7one9+IbizF9pUk/upxK+7wNFtyj0Xz31C9PXUT1N4/UO1Fletw1J551JaursRqv9I2N4eWr+bK2trqnjw//NItlJZFIC2XJUaO/wDhWVUtB6u6SlmDA1WW8SpwTYG8Qje2xdB2PfW1r9+Eub+Jueun2MDVjn4r9bjFN0Cy1S0e8UdTj4FTZbpdaWQwB/Ae8SV+PbgWywDvceilzmyh/wDw4KjK0no7ywMrhVaOaujxO1txxBZj5zS21LFNm2/7lracavpDhmvI2UfBGFteFFO1Vf8Ai1JlJ+h2Wp8U8v8Anq4ztwsn/Kmn8pjXKD38oe5fw3W8eCbKie8w2RjSV7ZRi/w7o8Sj9I+XGxCN4opJ8QejWQ3YUpnPlWP+EncV+HEF7HemKcb2UdWVtDbhXTtazn4j8qQesDM8jAErT4Y419tMjAj2EW5I2W4sn1opewVWyLk6qNXlnBaw95aGgf8A5CgjPI7O2jWqGemeKvH+KQ9E6jZFmjFYYnGm1HSZytra3ZjrwZuD/JRSEffV/wCCu2/ATS+iXfiGYTQ436MM+UOJVEVLDHTUlQZaiQxwqYquJx5rqCVXwuBfUW480dKgacTiYot34YvTDqX0wyfmym6mYKmAvjZwLFMLpYxGivh0lI6U9T5UbEo01iSW95/tEA3HHrpaXCCnERxpxYI21ZVVKbHb38OFRpqtar8TqufLXrZoMdznSTT4OMPwKrhRlvFNT00h+ZVD8DuDD2nXvwTWg1NEDbV5rYJixvCc0YVTZny5UR1OHYnBFUUc8TAxvDIgaMoRpYLpbwIt4cCahFPCkrKlWJTCyHd2+zob+zianKrG9e/RHM+N9S8DzLl/DpGbEBh0CyKCN9Wsyorgj95Ra5+HGkPBpZSobdnXQkaTrZBnZPoKs2xOJ0qCsrbnWwZvawADH6zy9EFa/f4y9Mw6mZJniupkwOqS/wDxGr/t4rZpQ3sNa5xkcIFf/Ew1HsJGnBmmiw04YKU+fK2tdDqOx4sb20jc2UoJACDY38Rbvf2ni2kVNsovp2Nrc3XqjEN4W8D+vw5qt1gdLMb28fb4/wAeardRmQAFfr0PfmqtUZ17BjYe0/2c1W6xspP1/s9vNVusRuDZtdQf6OerdY3BuAdRf9TzVerg20d/ieerdR33G5P1/r+3mq1XRttI7/Ac9W6x+8LDQ6625qvV4x2+1+v189Xq4kljoAT+v581Xq4gMNR/RrzderGWW4Oh9n6n281XqxsL/ZI+7m69XQBvfx9v5a/Hmq9XHbcC17H4c9Xq5KfD77/Dmq3WX3THuJsD8P1/s56vV1ELXAsO39P581W6s/8AwoS/+0TjYUi39Xau47f7vF+3gTzf+5jzo9sPuq/OJfMuT4E/rc8jqhfUBo18xtNCe1u/08tXqb6m8jWv4rr38fHmjXhVFXUlSPVZm340l/vrZP6OSXbf3NPlQMd+9XnWGX+ni2maa5uer1NU3PVqmqbnq9TTNz1epon8eer1NE/PV6mefnq1TNPz1epnn56vUzTjnq9TPP481WqZp+556vUzT89XqZpxz1apmn56vUzz89XqZpuerVM83PV6mibmq9TVP4/Xz1appm783WqaZuer1Ns3fmq9TZLz1epul5qtU3yc9Xqb5Oer1Q2789WqjHvzVeNdc9WqGXoFr1Tw7/iM/wDypyp2U6nbW2L0AXb0pyyTrehh1+OttOEjm2jFNG7y4DvW3jb+7hQujRFDvga+4y+HC1VLxSvh77gNONVenEWA9t+ar1SEHN1qvMt+WFUNRnHHBVKiPxym6js3gOb2V6sDP4Dnq1USR9NOardNkzFu3K1emyRL6nmq3NNVQQByhq1NEgN+UirUnaLrFkXprn3C4s4pWSD5mCUCl2a7GD2bcQbH4a8SOO91BicafDJeETRuPVt63OgHUjAMCliOKwU0DVFMgWlBZ5HC3gbc9lj0HvjXvy93fG4KcMBTFvZKanETRJsXmO4Tdrnw9hFxzaaUmnZoxLAr+Nh/Dj9Mmom4H9FJ2OnLRWppKZqh/wCM5XxnwjH/ACsON7KdGNV8Z9E0OL1YiF2MjW4rTV6LhnDF2OCVin7ccb3B+AvxSlONNqOBoMskYsjyxBiPfgN/y4xdplNGGXqhfpR2vSPjjU3VzDJ4jtWPE6OQgAk7hJHY27WAvyNczToRNSjYnvFRQD5rxKMYBju6TUZirJBb2rXVLdhxSkSR5D4CmjgPb8TQuZyzd/NsI6ps0v8AyUM6YBWbRextBVgkX1uL8bUnwgdVbbwXNFIxvED/ADmfyz9uKnawPazN4+PFzCPD60y+vxego9uXM7Rr0lwGjqQHWmw2OnuPtAFp2AuP3VJ+88DNy2S5hRvakBBpBZfxUYyrs53rBEiAfD32tyTLFOlJ86jO+MqHlQV5iwuGSZ4TdY6iJAGXuupYi30X4JAaDpFN1Bh0lJRy00Bum+xHe6uwHvW7ajmjV0im5KCYYjVqWsVddhv+6W9vsAPLVWiLSwqMMwl1/wCUjEVv7bOeKjSEcKNBkVycr09zuG+a4J+jUcZNKBWSpj39Q8LmlYruoas38dHGp5oVY0JhpQYWKqNALd+/h9fL1SkPitOi9QcEYrYGnqxY+0AHlTVhTTntAuWqvW/vIb/8GNON07QBRoP5ylh4Pp9/jzVb40psrK0mX6VFNj+kBPwNwOeNWGynWbyXqLhe9735SnKZ5QzbANPePf8AXtz1eqXEsipsQe6n7p/eP9HLVWskwgJVgfeP7o8Pp5uvVGkj2PuJG3+HNV6sc0R8NO/PV6uDAKLLqOx56vVxQE+7btzVbrI1h7w7eJ5qvVyUxRsGb7N78pV6lYmG/l0slrXRtPpGvNVs7KfsiqB0dgc/9Nd1/wDIR/y5Vf3Vpv7ag9FqQVWLRRbtl4ZST/xFwRbiV6lLGFCbjtFLR0QWpJeUuz38bMT3+7hcaNgaAnHkK4tSux3bvM1+FuOp2UyrbScy+AtTGP8AWP7eOKqiaU1eT51K5/4s1+7jAp+sc8nvGx5qrU2Yg7SSUwve0h/5V5cU2qo8TSCQke29+WqtJ3EJHjxaBrXvI9r/APEePDZTCtop8p6uUB0Nu3s40afFNmJ1DHGqVmUX2zDt7R+zl07DTStorinl7FDi417Hmq9UCrjIxKI2/df7+OjZTJ20oRcwqSL6L3/LlKeqZTqDisTf8dN+TDluFN8aW0jKlBoNBJe//ANxsU4agVcsbYXjzk6Gnp7+Ou9eW6K9wNJ3HIFfCK0kA6wmwHYWGvw48g40ncHhNSeiipHnbBVRff8A5rBY/wDElK2A+vjrxw9KTsDH1o9ue6cQ4/SLa21Zl+mzAcuwZFF12INN0fccMKJKznTm61XYNuerdNGNR+akf0txhdKm6k4VgFTi6rT00bPJc2AFz9XCV10I20IGmyvZRrum/QvOnUGjospZZpzVYtW1McENMDbzJnOyONvDU9z4C+vA5+alUATOyjVbOlMnCKv09Xf4fGd8g+kvHMOnpUq8bwuiw7dSUFAZLzKI/OVnQkKioGYOL7tt+Hr1ku1SXFE4RgB00E2bpLywkceJrWw67dG871fSemzNBD5uELUzYes6OhY1S061DxmMHzLeUQwcjae17i3GLd3HVw2UfOJB8A2xPpVS9TlbNmGPjEBhqiDB7jWb7QdSLfG3BuFpUBQTUhSZprwBMzUVDjizRVFpIY0jHvXuzqCwB8QO3HVQYptMiaWWEjFpMJrqCdZwPMgkDHcT4hl1/PiVcClSaMvkPrTmPIuM4TmTCaaplqMGwyhpI6ZY2anrKmkqllglqEJsT5V472uL6cDrtql0EHiSZ4iRRs28WzI6KCrrvkvBcM6wZokyp89BhbV800SyQi8QntM1PIVO0+S7mO4090cNrRZLYnbFFl0jSsxUnpl1m6t9JsPq8u5TzVV0eE4hG8VVhzySRwvvAG9VuRHIhAKstjoPDjjtm2+ZUMemm27tbOCThTllvoj1061STJgObcIrZap2mliq8wU1G0sh1LMkzoGY/Hi9LaU7E0WreJ2k0FedvT/106bAS49RR+W5az0tfT1CsVNjrDIx79r8UCKTzOyjP+ifonL1XyP1Rw3OuOw5RwWWiwqCtxWr2FIUjqzWSqsbMu+R1jAH1jvwF5tc/l1tlIkyYHupa19pmq+auvqaauqIaCQtTiR1jcApvVWIjl2nsWWxt4X4OkiQJouJrlFmnMdCuyjqZkUm9g579ib+08voBr2oiosucs4mDyJZ3EG4/aGm8jvf/EbcvoFV1Gm6HNmclaOB55NqElVbUAN3sD2vy2kVrUaHbJlZ1NmwwzYeZZqamFwAl1QfbawtoB3Ps7niBwCaVJJpozT1dzzKhopanzSlgpeJGKAHwYj3QSeOJZTtqqnDSCGfM6Y5UU8OI1HnLTlFiDonuqvZBYfZHs4pCAnZTOomh4PUPO+I4VUV2IT+fNIscJLxofcQbVj7aKoFhxH3SRSjWaDTMXVDPeN5mjxbFJEnqIioEjQpdtigKGsPe2gC1+PhpIFNlwk0M+WeqOa8UxaTFayYmqn/AEzN5S+9KtiGta3gPu4kW0BT4cJpC516o53qMXfGVWL5uaWOd5fIRWMkT70bTQENr8eOoaGyqKcNJfCOs+faPMH9ZNyfOrIZfMMYJ3G/7vYjXQccLKSIqgcMzTnTZ9zBSYimP4MkVPUxBwrCO4G9Cj3BOtwTyvdjZW9Z20H0Wecy5dnkmw+mp1kkilhLGHukqeW9jf8Aw9uPaAqm9RTWPBermbcEw2swmlhiaKupXpJ98ZO6JiDpY6G4FjzRZSca2HSMK4YR1Kx/DI8Rp8N2QJidMaWoREITyi6uQB4Eso5Ytg7a0HCKh0+Y8SFNNTQsQagKCxvcbTcag+3ltIquo0ssJ6v5iy/k/EsoUUSSwYpLRzTPJcuklKzMhQjQBtxDX4yWQTNPB0gRTNi3VzNOJ01VRuqUy1c8VSSm42KIUC6nVTe5v482GUitF00yQZ/zH/JYcvtFHUx01ZLXI7IzHfJEImUr2K7QCPjy/djbVO8NMlfnDE63AqDAZoIQuHNUNG4U7281gzK9zayke77L8cCQKoVE0/1nUDFcawLC8ExGCN4sJSaGnZVIYRyyGVwR2NmOl+3NBsAzV9ZIioWcM4VObkw2OaOOFsKw+HD1K7j5qRMzCSQn/dG3a200HLJQEVVStVNucs8V+bquCtro/wBJT0VLRKd17pTx+Ur373KjlkoCdlVUrVT5W9Qcx56zRT4rXlUlhWBI4wGK/oVQKD8G26n2nlA2EjCnC4VGnHFeptbWdT5M/VdLaQ4kte9GspCBklDtCGOu02tfmu7ERWy4SZrFFnKi/wA4o6iSQgXxNsRNIHNrGYy+Tv8Ah2vz2jw6a1q8U1zwvPH8qzU2Y44UlWWSaVot1haQuQN3tXd+XKluRFWDhBms+Wuq1XlPElqvkqeRUhnjXYguXkiMauW73W97duVLIVTgeKah0vUyr+Vr6eviEpraGWgSzW2Byrhj4bQwvb48t3I4VrvidtJalzJPhGHV2HwokoxSDyXa4vHtkVwb+J9230ceKdWPRTAVGHTTzk/Pb5Upq2KO7vX+QjaAjYjFm++/blFN66uleimn+sdPFgddhUabnq6qOdWAtYIjIRbwuG5bTjNa1YRU2TO1CMi0uTwrRtTVslWZlAud8Sx2UjUG41HK6MZrevCKTOLZoo6rKsOXooj50M08jSn95XII+m1uOBEGabK8Ip4wnqLBg2V/5HTxsJTBNA7jxWRi1j7Rc8aU1qM06l7SIqHmzPNNi+H0FJhitFJDRR088gFt7ahtf8NrcslrTtqi3dVMmacYw/GcZiq8PQhFp6ZGuLe/HGFf8+3HkpgUypUmljmDMOFV2OT4xh8jPC8tOwVkIYqqruPsBBBHGgggRTxVJml9k3OWF1vV6gzBWU5qMPhqRVVELEJuiQ3IZj3tobDU2twuuGiWikbYpQlcqmrOs/Z8xHGes2GNgL1ecaHGYa9KWjhDwmB0w9USOaCnsL+WzOCP8V/DkQ29uEtnVCCCJnGceBowWZNVEVYmSu8oqY3SV1IfUr3BVr+K9jyYE4imqUuDZixbLOY6LMOAzNBV4fIs0EqMVIIPbcpBswuD7QSONrbDqSlWIO2vUrMr4jU4r/WOrrpGeWdGYlnLW3ENsUsSbDsBftxkoCAANlKG+NJbqeyzZ5lmh98PT0pGlgbRKPD2cMGftouuPuqyzphg/QDJfTCOLIlXXZkxmtpJ6rF0hqjF+mipJHp441Rd6Kx3KoB3bgD3PIhu3bm4ePegJSDCZHCcaXMAAYVWBXPPLVyvVI8bs7lkkvuUliSjFveuvY319vJjQAAI6KJTXJWBjcsbgL+zjlarYG6aU2L1fS/CcThjlkShwel8ySO9lJdLKf8AoWSdfp5Cl1p7wg9Jip+agoRPQKJR6zo1ekwiZDf9JJ46kXYC58dLcGWU7TQUz77RRZ+kXTrr51Ao8Yw7ophOMYpS1USUeKphcUrxSRO3mRwVez3SrMu4K3iL+HBqVBO2ovo1Mfoj/EDzeYKrHMo5glMQiEb4jVBfLES7YirTSjYY10UixA0HGu9QKrQh5X9D3qgybjFNmLNNNhuGeTPDNK1VjtIJ22yK7bVEjO8h/dHcmwGvEjzw0nA7KVsCVjzFWyejDr1W9LanPWbMeqc14jW5f82HBst4cK2ShrausEkPmVkKWSNaZgHZyQy+ALcAF3d3CwhDMhPEipLtrC2QpTjgGqePR+NBdnrCevnUnHMy9Usfybi1DJi9Z5606UFWYofnJTKsMTTguY1SwW7E24uKn3E7FGkYRbtqw0imLNPRPrBiHTJcBqMsYmKukWuarhNOVeD5iRViDq1tjOo90HUnTgcKV69lCFC0AbcKk+oT0u9UcuVU8OQcv1i5eqsKwvD5hUyRLMaqCAy1G2Mvuvcg/Anadeesu8CP2whUmr3Ogq/ZmRFHi9DtNkLoInQfMGcjXxYrhmLZgixylehd0oopq2GXD5UkhDCYS3P2C1iCCARYgHMLRxN0l9eCEutqPkk+8nojDrmhIy+HrZxhO0tkJPSSDIPRHA8aQ346eXarCfVVmqujpg0FXItQrRHfrJCl/MAF0YsdVa1uDBlHdXr2zxK1D1A99ELSu8sGuoEe81rXUsNZRZwjwqZdstLLsk98WDOwAG69iPaRpyRkbaBDmylhijU7YrhaNIjGTEYiF3BgykgXt7Dxc59ppAx948xRsxEizqlzujjYAg6jxv46cBlSjRGfU9HJHmfCZm7Ol9B7VNxwX5bsNR9nO0Ud3pb6oMe6GenvKs2ZctYk2DGi+Tw+vjqaXaZw00jNTwuxdUnNlkLKLqD3NuH2iTQFpNUH4i8NBurZ8s1VXWyVNXM0k2JlkVXeSSn8pCtkdC5R213RgKLWHLlqdlbmggy764805XzFmjMOH4BTP/WesSskjNTMjQFaRKXYkie8RdFe+huLdjzymJ2GtaqZ+pXrY6gdT8m4tkOtwjDKGkxinpqad4FlLrHDJ5toxIxVS0mu6111AOvHkNaa1qom5ViNdPHvrb9fHiuqVkenC6r3YDw/hz1boxvSzrNlrp5lJsvYnQ47V1DVXzX+g5hlw+lDL/k38iFSfNXX37/lxItOo08DWefrj00jBjoenUU211lX5zMGJze+oIVwA6gMASAe4uQLA8b0Hprc00L14wOlF8I6a5TgOpBkpamcj4kyzanntHWa3UVvUvnOKX/fblzK2H2FgYsvUxI+uXdzRbFbmuT+qbrttBoq6iogBZflcHoItO2hWG9ua7sVvUagVXqW9RdQgtnDEYv+XLJELj2CNBbntAreo1z9PldU13VKpxnHKlpJqimqZZ5pWu0jFgXZm7kse/CbMB+z9aF+TH9r6GjG5qqKvG6WoXLUT1EsM8dT5Y0PloDc/HTgUQNJxqQXSVDw+dL3LXWfAMidQ8Gwqqw2hxJc0wQUdFWTUZnnp5W3AfLsCPLL6gtbvwsuLYuoJBI04kTgfOiLMFgaeui79bv63dK8o1nTShq5aenxPFcRfF6dEKBwoR4klUi9gtif3TccNrUJfUHCNgEUFFYYUWXIT5KrcyJRdTK2tosFMZLvQRrLKshHubYpCFsfE9+HTuoCUAE9daTE41O6tphZxyjTLu9sNp6GAUTS28zyRcq0oGgkY3JA7HTjVtMGds4067w8qReFu7UVPt0a7AEDS+umvFittNp2Ve90LxnDqDJWT8ToKIVEcGH4bCYKgFo6gyRMswAHhtY+77QDbiBW2nBso0GHYxmWanoMsYjHRs9IzU6xRxlIoCCCqFmN5JBGPdJ1J04lVToFL/8Am9Xi2RxgUcs1YC/zVIsPeOaNnTa1tdmpFgR48TE8KdA40EVHQzzUFbTQp5EmFothtttYybpAy3uQe1tR48aNKBUeGBsUZ8AxCN5Y5qjfI5cb23EtYBvq9zxA5Q4Y1alBDHS0c/yFMvmVEUUlIBIu1Lk7yGK6+94E+AtxlVWqJgmH0lHUmkr4RK5ndXaNDIrl+yxyAg79t+3b6uXBwqtM2a8QqkgxTD5QN8JQqVKttFtqE/4ioP1cdFepC4TPOmC1MUEfl09Xr75A/SA2aRb6hT+7fU3PHq0KY8HqanAq6WGngNSZj5i2+yWt76DXWzD6jpfju2m9lOmL1D4xUCOYl4IpV2agbT5Fyh9ouTx5OFNHGgTfMi0+YZFBLp5krgKdQbmwsR3kA/LhkE4UgKoNN0TmvWMBFiVqlZW93uBqSvs0PbjmyqbaUlJLVVldscK0MZkRV8LE6MD/AIfbxsiKcBmmKtlq5MySpVaqIY2DrfXbcePjY8uBhVTtrJWRtR5boWZffgkkNrg/vAqO/iPu5Uba2cBUaoinxCjkaOVYYdjxqlve0BubeNvC3fl9la21lw+p3YlD5j7ytM3u+G+w0H0gdvq54jCtA06VVTFDKUkZnlDMbJaz+5uOnsF7W5QCasTTTg07QVqGpB8thIu4/au63UA+y/HCKoDXeJ1GIU1PC+GyqgMT+bvAIFgdv0n+PPJE7a8oxSDXEJJ6tUkLKECElTYtaQG3xB8fp4p0xSaaU9XUKz1NdJtYNuAYi30Ko0939vGwKuTTXHVyQ00IVGM6R23so7XuB9F9CPr5aKrNS446iWRUjlDH3CFv2sPeOvK1umjHqkzTB5EVQrPHcHVgouN/tAHbjyBTSjSSwivqYacyIEiVpVBRu7AiykHxt34+RTANTqpIKWWOngUMYwSQFIJubklSbj289Fbrji3z9LIq0ZRimyRABpfudx9lvDlhWiaTVbUb5Eeks6SPKQo0YeLA+BN+OgU0TSZw/cMSdHbVri1ypOuth7eOEU0DjSlnEGINFheGO/nxuJ7m/wBmxDLu/O1vo4zFKJpmoZaiSthcXurgmyaKWurHT/Vv9fNEVsUuoK2eGQ09RYbjuie41sxAV7+P5cain5pvmkamp6makQJ8vYlVOoLMAbeB9pI54CtTQ5+jLC+lnWfqpiGCdZI5UwWgkgNo6xYGZJptj3c9yB29nCy8UpoDT60rtwFzPpRs/VP6cPSj0/6OYjjOTPlqTHYcUiFGHxR3nmoi8kbbY7lHRNqkuul+x4UNurKsCT1UYFCSMQB11Ru2c6jC851mGT1T1FOGiePc4ZUvuFmcagewcGKEyKDa1AGhKizBQVVNBHMCifp92/7QkL3UXPg37ePaYprXNYcUqMfxNvLwjA56/wAlxskplvDvsDYufH28bOFODGgX6l4X6iIMIfEKvCJsIwrzAXqTHqGN9oLezXT488lQJivKBAoKMn5Az9m/Eo8sZeVp66rO1VkmSJnuCxu7G9hqSfAa8fJ07aYGNJzN/SfPuWcXmwuSEVEyxxysY50mUq5IUrKDY3Itpy4VTJT0UjMJgzrgNBiVDBTI9PVqBOJQvuEG4Zdbqw7csaoK6hwfM8SK8oVthuEMimwHtINwPZz0VaaND02rpZ8qxIYkiKG7EaqLt+7wqdGNHDJkUqQl4pC2h3EED2f0jjNPVxwyMmoZVO7b3PY/Wf6Pr5414UoXijZ56bzAu1F9lxfuBxuna5ZmST+SI7aolrMBpceNu505tO2vL2Ul89KZOlE84DD3oB2sDdiL346j7qbX9tF/y9Kww17E7GI8RoQO/F6jSRNOGITRTRxulyu0DcRrfx+v2HjVWppppFEp23IdCo0t+p5uq1LxZA+Ho1tQAL+36PbyyaorZSUqoVSZZ3BVCtvDv48VikRFK+gQ/wArUge7YWv7fhypq4pSzPFC/ujaZFjvfvp3v7TzVbrsBUxOKze7JYE2tf282K0aVGOU4egj8oqBGoYMCTfXW479+O0xUpFikpW33IZbFr6X8QB+3m69QY5toy2CT+JiKkX/ANU6kjvytb20Bbo119q9ra8vTJryqqsGv2t28ObqtZWs1gCBfQfAePN16pKKp1I1PidQObr1LjKDSR0VUzaL5kRvr8bacUN0w5QkwSCeIFGsQ2o1Fx/ZxZSOuvllmmMFKzSymw2ICze3UAaHjanEp2mljVs4/wDYkms71JwZlWuSSFB4OpX9TyodSdhp9Vi839ySKgR1tJVAvSSiS3fXQAnsR7b8eBmixSSnbXaSbE3j3QTpp/D2ctVKchPJ+6SQ3j4j9e3PV6p0FSo/TX7ePgDbt8R7eWqtCfhdXDNTxTAlRtA3Dsbjtb2ft56tipiP5zjbqR2Frm9vj8OardPMM028Je3fUCxF/wCF+aq1RJ0J0B+1qxPw8de/NVusUYj86yvZdq6dvr56t0+UNPHI6Mykgqwt2+8/t5U1cVmaCQU7Ip/ReZYqLH4dz+XG6dpxCSmFI0v7t7m37P1vxOafFOEdNMYnkjIAA+/x1+jjVWr3T/pj056ndcqHAup9bPBh1PgWKVUaU6XaWaJNyqzgErET9qw/jwovX126NSOkUvtmkvKhXRRRmyP08qcPzNT1eHXTD6Gs+TkWaVT5sV/LkbwY+1SADwyS6owfKaQKQmSPOgAyJhdDh9HR4tJKEqnmhkXaLkrcXB9mvfhitROFI0JAxqwuuLNBb3iXa5+BIuOF1KahRJIU8yRfs3JC3tp8Dz1erjTsdxJXb4639mvfnq1QX14llr5STozm38O5+HN1ugzxZJUxdlsTa1tP48cFboRMoB/kylQWUFmAA+/v4Dmq9S3pFZhsGuw6AW/P2crWqEZadfLKyHQWN2JtYi9h7Rfx9vG63U+kSnanCsxDbixBHcW7G3h9HPVuniAPInlqoVSA1/DQ6ajlauKcMDkpMG6nZbq61xFAauB957BVmTcxPgB34Fs2QXGlACSQaFmUrDbgJwEitwLONRl7F8w4nmVc0YIaNMeZvNOL0uqrRUrsQA9zp+0cxm7hxO1J29FTQlxJETw+dBT+J/1i6MVmZaXLmHZjw2qnwhKiKSSGsikVy7rIhGxj4HgwyvLnUXK1ASNk9NEDl2hNuAowTwO2qCsWz3kKXNU0v85pCFoKwbjKLbn7C/ix9nMimkkIANRA64krJmq58xPBW5tjkoJBJHsk1jOhuwsPZfjjYKdtI31BRwpkq6eU7mkk+wSbeBtoQPYBxTRfQOY7IzVUiDch3an2f2Hj4rxpHYbh9TOonYkITb3jYn2X4/NMxS8wSlnhbYz7rFbgdhc6an9bcaVTwoUsNenjdY6jcyvdSB4E9r+zXjJq9DHDhJF9pYKiodxBAuB2B/hytUq0n8NGnoKPPmYo8UUPHJRU7hlUEkrJqAp/Pkh5AcVDyoA5+PCnzq2fN+ZJMuUM1XFTxVslaypVU+IRkgRyrtjKyLYRuwJN11UW5ITlR8yJrFgFCmWsqzYrlvGaSLBsFkSQVlGwq6yjZtQKmKM/6XSh7Ats3Ad7HXiOYpbE0GNJ03wfMMcub8nrgi5rqqiPF6OCPEIno61xu89YS7CeAzob/LyC277J4kKBtAE0vDhHhMxSJxSlnwfAmq+k+C1OV8ex7EoYq6iqIgWp9kXmqaIyjcIZJCWXxABAPGAYHhwk40pIk+PEAYUx/wBTMswpU5mx1EqKjEGaOuTd76SvIY1qYGYXCOQxN+3btxM42FAk0pbdIIA2UN3rRq8Ij/D19OchZQRjmaaaOxBvsrX3Wt3tbXmJ9onRclPQtz41kM6rU0T0obPuP4VVF6Q8S6TdTPT0mQs8QQ4tS0sohqqWQbzHNDM5RiikOu5SCjDQ6i/JUAoBqMUYfBcq+lTpZNUYrl/BsPwTzBtmqWCxXUMGs0kz9r2Nh3PhzcVWZqo3qV1Vyp1o9WOf8yZOkM+GtljFqOKUj/K/L0wDSD2BiNPhxUBFe4VVPRt/xkgnfyamI2t7fb4/RbhzFFU0gc5VL1WYJagm5a2pH+qOWiKpM0c70fkLjuMSSgNto4gAOxBe9ieFr22jJrZVgWH/AMvK76hyAdAvh297t2HC2KX13NiNHGllJspJFtbjxI+rx5qJrdXHehT1A9JOlFXhcPUyqp8GXL1NiktBiOGEVNRUtjGHyRmirIhe6JJ5artAKkndxbdsKkJAnDaMT5UgYeTClTx44etA7QZ46LdKMxxJi+IYgajL+NJiT4pRUUlFiU0E9OIazDlp6geTDIA7FHZPetbQEcKA06gAFER00ZqdbckpUDPsqvbrr1Ay5jGN01TgkZhpsPKU1Pdl3vDGCI3lKe75hQjdbxvzSGyNtbU4DQfCSV1jdFLXtZjYfa8R8Oer1Q5Y5zMlQEUKT73vCx8P1PNVuh39LNZHR9DcfM5YR4PmuEuL+6I6hPLbT4huAXN0a8OqhNYK0GasO9RlHmLqZ6S8Nr8myrBmvCm/ltGzNaR5WPydRTxEamR49R7Bc8x9sVC0uiF/acfmKlN6XmvDtoOMRxvJ34d/pKocMp1jmx+Zml33F6vE5FsLDuYqf2/D48NmmV7wXc/wj3D9aLXHE5cz1/E1rZ54zTiGZcZrMZxeZpqqtmeeaRtS0kjF2YnvcnmUrDIYQEJ2AVDLrhdUVHjXeWk+aq4IACdxVR+X8eLCMKZFHawLAmfrXlTJ0KXjkqcPQKugF5FJHs8DwLvGEE0ftCVAV//UsbBuCPyP66cjih5WTdddNfj/AH83Wq5gqDqdPb/TzdarKWv2783Wq9eQWMTbW9thr7dDzdermo12ka9+bqtZFN9XN7Hlq9WRfdIsCPr7Hm61XPc6662+nm6rXK4tfm69Xtx1B5utVmUldRcfG/LVWswvYeA+PN1quQsupuT48tWqyi9rnXw5utVzDe3w5uq1mufH7vDlq1WUNrrp+zm6rWS7D7P6+3nq1WRNdR8eWrVZxoNT/Dm6rWVW1sTcnlq1WTTQ/fzdarMBfUctVazI3i3N1Ws4ubW1+PLVWpEYuRt7jlqrU+NCx9nL03UqPZ4dvjy9VNSU3Andr483VamowOh8RrpblqrUxSn2bn4ctVamRX0tblqrUyL3fdP3HlqrU+O+0Affy1UqYt7ft5utVNXTTl6rUtL2t7OWqtTIzcaaDlq1UqIbNB25utVMjJ7Dm6rUkG/N16s4JAvfm61XJWN/jz1erOgBHe/N16uZHa3PVquS3tpzdermGvp3Px56vVzsBr/Dnq9XAuT9HPV6sLNc689Xqx7vHnq3WNj+vhz1erAbc1XqwP2sO3s56vVEkBtbX9fHmq3UNh3APNVuoc1zcEdu+vfmq9TTIum4j6PjytbqFKSbgDla3TfL7ugsB7LcrVqhvYDv+vsHK1amPMlLJXZMxuigmEEs2HVqrIRcKTCwBt425SrV883qFC64tWRMPM8p5AxHfSSxb6OPIo0NA9iFyzNf3b+H58crdIic7ZWb2/X9V+KBSY0mmI+dVDfUML/xv9HHqTGn7OBX+VYYOxNK1/G/vEW44mmzSezqQ1bSWOvyVOTcX028cTTaqR4uU3L3Gg+v28tVaEPNQcQYW5DbRTRKGtoTqdoPbt4ezjJpQKb8PcsoDd7gj3hpYfDhcaOhQwdbI1izkNkgk/0Skc27awLcG2gI5qtCgmgCbCB9m/e1uw8PDXnqvS96WT+V1Oy20TqtsToXBN7C06m5sCfpsOeqprn1YmSfqPjtUn+64jWN7L3mY+zQHw5uvCgyaUkAeFj9At8OWrRofvTszri+ZztVw2W8WG1hpqguPgR4HmjVKAqBC8e1R7o+s6eHPVcU9QpZVL2BABIPsv8AdfjZpwUP+UHq/wDMFnkRlRB81gW8kKSWM0m3aT7y/Ejv48bq9AHUJYxlvsi9rePt5uvVgO9pHFrjW4vrz1aoceou49JciyPJctBXAArbaBUWAv4k8pW6AoxhSt7C3w56rU5U+0MqL7Rr7R4cpV6Hf1JI79T6jfKZf9Dw1g9gL/6KmmngONp2Vs7aQlSpOQsK3pqZqn3tdbEaH6O/FgpAqlVm91XpLlplDF/npwT4DvYEe39nNmtJqIkrR4S8chuxkS4vrbtwjO2hSnZXOcJKA1TcuyEfcoIt9HG6dqXI0tNh0scn+BbW8fbb9fhxnjT3CoeJ7KbFi6nSSNGvbQ2tzY2VVWBod/T4xXrjl0E3RWmJJHw/ZxK59hq2xQq4uOeJMX2QEhflpL6eJIYnTwsOBAjD1o/BxpmzjJDimBVMiaIHkaMhdAQmmvxHNtiDXl4ii0ZXjo6mKqSgJKH5ZVZtdPiBwyewI9aTM4zHVQx4fJFHRiGoJETKQ+2wYLaxse1+BBY8VDhB8PpXDK8ay4c9JTnbDdlXcTcoCbXFuIrjBVGFv9tQ5opKvL+HmVnLxyNtDDxElrE/Rxl3BRpQz9opI1OX8Pqs6im85Yg+xZGB0DHve/jfjylEInqphKfGaX/qQxzL/Rbo/jfTfKs8VdiWOPTQvVxrqscqxnykPgdzEHhPaNKvHUrVsA2VR93umyenD21a/nuPohhvpN6f5PxtkpZct4JR4fQ0yKLtVV0hnxGrcDxSNVUcAjKHUrUUySVE+/jVFLClHo/AQIoN+pXpY6R9BPTVgnqdoq9Z6jHppjSwgKSkUYsSwIIJYm1vaeC6zu3n1hKjtJEeVEToSCoAbBM+dVFdYp8AbC4cUwahmwhppJJ56SoTYY2K3EiD/BIuoA7G4PJFS3pO2aZZf1J0nCKDnPmC4xl7AMGlxiF6YVUa1cDSLYSwSxgxSJ7UcdiOeZUFkx5UpePhFA7m2edcBBjPaWZh43BVb8EVsPF6UGrs+H1oJjJL5FEl9x82cd/DQnh7FBuaTGL2TLVOBf3oKy1/YHN/u5vjWuFGSyi2/LpQEH/QKLt2+wbX4QOfd60IGj4fQUDOG4eRgkUje7v84j2GxPjw8JohGylRkupC5wwWPeT/AKZTrbx+13txWwPGPOkVwfAryqxWoCmU7j3P16ePB3sqOAcPKm51v7tvsj7v7+WgVuuluPePc6/D46c9FUivAbdL/UO1vr5bZXtnVRYusmPrlbqVlyv8tpWqKeoXaDYHa4sAT468Dd8z3vsoRWLvd+2hm6c5ggzPlz+YU6sgEskRRrXBU38NOx4rsU6EAUlvValz00uwB9kG26+v8OGc9FFXCujfZcLY+Hw5XZ861GOPPnXdih19uoP66cqMae241iO4C32RpoP18eM88+VWmKiT6/aGp+gj6+bOFWGFE9ztA9TnPFKNEFjcb+/sbT7uRDmmDyj1/Kp2yU6rdI6j8aVamVKceS24GQGyaljtWyA+y3I1Ik1LyTApf1VC1bK0Mi+5Ue+CDZjuA0+kcYbVp9KcdTq9aGnobib4b1ZyHhpt+gzLhhVj7A6gfUeKwnEnq+dEjxlMefwqxf1vYtFXZ3lZnPmRZclj230U/wA3lJUD/DY3HErhxpDZpw9arGptiBQutmB4koRkUq4a0+eWXtzRrQFHi9NPXLEsqV0OHPKfL3AKL2HNJJQsKTgaI7y3Dqca2cPTn13ztj3TrAImpHVkkalqHqFud6m62LW2I6EFWPfvzImxvS62mRjsNY4Xtr3S1Rs4VTd6uerub3rKqhxymqKOKuqK5IRPcF443ZFZST7yXGhGh78iTM31vuEHYDUsZVbJbSCMTAqqbFK2Z4VqFPdrEfTwHK21KCBhQd1db+jlilX3vNQg/DUc0DTsY0y3SWFdnsPNg1aKUGWKyNWqYGNtsQOvxc8WjZRcvbUrAKlRRyr/AIXP5+PHQYplQr2DVkT/ADWv+7t/AccBptQqDiVQksFco8EFubqsUisBmjSuw2SUafzWIEeGsR5sca8qhKeqqWljiL/ooWYgaXJN7m/ewHCp0yKNWhFJ6bHZ6PEmigj85mDuA4v7xBWwt4a3PHUGqqTNT8Xo6Q4yarYyTTsHaze63mWayjwAvYHx5R809biqNerUi/5wsdaIbV+fqto7W/SHmRtj/ck+QrGvMf7svzNM+But6e5uflJvv3dvrHDeiKp2aBaHLwjuC1XL+RPLJqiuFLbpA3+/CrN+9PT2H/BtrbjTlPN1sEekJW/zBYa3iZqwn/oseEi9tGI2UZVCb37nx41Xqc6axN/q5qt0248SuGVBjI1U6gfC3HEba0rZWtznyIv1BzAsEhwryDWAsdPOck6o1w25b/Z+x8eDZGygurbQZ0zR1EMDx070jQw3eMgB6tjJqrKBbd4kL7tj7eOVWuOKPFHHJI0TVXn077UAVvlGMmgA7bwPb7thrry1aoS8iyYTR1uKwY5DJjRko4EhmjUyKu541KKBrMQbM0bED2cdTVTU7rDFU0mG4dT5vrVrguGSCi8tdYnZmurbbLCliAYfteI7cuaoaCn0vyYkcRP8l20uIRzVErVZX3ERW9+MSnSDf2DfvfZ7Hl00xS6yPHVTdIZziQ86Lyqj5LYvvU1QKguZGnGlOrAW2m+/wt346nZVDRismYhBBlaniTDHrMeauXz6pR5IaN4U2zRCS6ebF3E7AK1tRpfilOzrpOrbRKamnwql6hZnpsaqjP5U0/kzKxtKBUAh5St9oZrXdde57a8T8TV6up/D5/mjeqTp5JnKNKaY00TUCxFgZmKSBv0eqvFt7SN799NeH1l9/pQZzX+4+orZrqElFAvuMCHNxb8+Cio0pmQOXswI1PhyprYqHIGjk3Wt2+nnq9XIEMpJsB356vV1fY3PVqsVTs8slhftofp7/HnqtRr8voTg1LbwiS2vw4gVRkjZWeCPzM9ZXdhe1bLb6TTONfbxhZhCueNaUJUnz+VHAhw+EgmaJTf2oP6OEiYNLzIqFU0GGNLaSlhIB8Yk/o5aq6jWF8u5clYK1BTnd/x2vH6rNNlTlDKjuE/l8Jv7Bb+B56T016eoVHnyNlTbYUSj6GYft5vURxr2B4Cmv+oWVmcjyGX6JG5rWrprcDoqOMg5dkqPLQSqD7H/ALOWDhr2kdFRp+nWCLLtilmX6x/Ry3eGq6RXCfprRgDyqmUXHiinlu9Ne0Cm7/NqGlMa1TfG8X9vN98apoFdTdLa4EiOqU2F9YmHL99Wi3TQOm+MFgEmQ39oYfs5fvuqm+7rp+mGZVYqhiYj2Mf6OOd8Kp3RpqGQM0O/lrCpPwf+zlu+FU7s1jl6fZuUbflC3/EWHLd6Kr3RqC+Tc1Ri7UMtvgB/Ty3eJqvdmmXGMMxHL9FLiuPRPRUkI3STz2SNF/xO7Haq/EnjiVBZgbaaUkoEmklSZoy1iBH8vxSjqCSABFVwudToLKxuT4Dx4qLahwpN3iemn8w1C33RuAfajf0cTSKUQajybwPeB+sHm60aiF1B1IGnLVWvM6HxFvp5uvVxGwsDzdVrzAEfEc9Wq4Kqka/n/Ry1VqQsdjp25uq1FzFArYBVBhp5Mn/Kp4pb20kdGFavPqsiFflLO8RUqwpqhj4/YbcL/dwNXw8RqTMsP7NNE19Nxig6MYbVre4kqu/ZT5jDt48Jmvto9e+6ieTS08HV3PZxypfD7url4QS24Rn3bD3ttjckEbTqQeJjtNLUcKMh0RyTR1tcmaepuGSvRR4PVthy0al3nkY7TNMwsHO0gL2lJvtA4utmp8SvSqXDsYD1owebcPxXzljzbHHXV8WFYcuGz0cbNBTf6QCBUjcC5Q7WKMfMQAl2I04dx00Rz0U5YrDjT59r6l5Imx35md2xgANSyw/IlTCjiyvIQdgYAFj7lh9rjkY01OFBx1TwamqOjLJidLLLhFLS1kFDAEIqaOV49zzTm90gckgXB3HQFbal92PBRhanx0TzM1Ti1R0O6ay5iw+GWjkwDEUo/l7ebMyTvZ5wNZCgAN5CG9mnAy59qfKhM39yvOktjlVX1uC5brcWjjot1PCVjhkYCSELaonCxgsJFsLNclvs7QNeJKVUpsZSOpwCp941WA0+IuyR7dtW3mQgq20G+jak6xgeF+erVV+IgjrZogLAO4t203afRwzFFZpSUVh3I/s45Vad0906A/Dx0/Xvy9aoRqe5pkbQe77O/wARxeKSGpi3tYW7WuL/AK68tVazqrNcAW+Hb9fo56vV4rfU+On6j+PNVauwF73tYafr35qvVzJJ9wWJ/hf+nmqtXgPCwt3/AF/Zytervx00H0fw9uvPV6sqhRHYAA6a/V/C/K16sqjUE3F+4H5C/wC3mq3XLYCN40W2tifq56t1zCroGH5c9W69tN7ubE/H9dObrVZQlgXFtulr+3+3m69UjYSbMf7h8ebqtZ0XsD2B9n7fHm61UpV1t3Px1/hzdaqXGptp2Hj+vhzdaqaiDbrp25utVPiQL9rx8Lfx5utUhs6oBVU58dh7X9vs7cRu0sapByh7+97dPZb2cS0ro5fopqRR9denlX2CZlwsgf8AfYn9PCK42mjFv7a3pupUZnyFm+nC7i+E40tv++WXTgXRtHnW61tvwvq+jb1e5OWGVWY0GJp7rX1NETa48fYOSNmCwpn2UWNpINHZ/E79J9VWY5SeoLpjhz1VXmKpo8Kxujhj3rJWSMIqGtZfDzCQkjf4gGPfhNl153QKVbOFOuI1UbHrR6eMD6P/AIaeaOiGCwJIcKwVaurZVv59cs8VRVznvclwQP8AVUDtwvS+XHgs9NX0wIqsH8Nqsep9Y2A1/ltIa6kxZZJVjYKGamO33rbbe7Ya8F2YuJU3ANIGgQa2L+pfSjJvWjpxifS/PsDTYXi0QRzGQJYXU7oqiFv3ZYnsyn6joTwBtrLR1DaKXkTVHcPQ712+gTN+IY/0jjlzDl2qb9LPSU/zlJVxof0b12Hg+bBOF03Jr7GtpwX981ejx4GkcFGyhIT8Tj1S18X8iwrplSrize6G+UxWQB7aH5fYPuLW41+QbGOvCt94eio3T30b+qv1h5+g6reryqqcFwqygpOqQ1T04bd8nh9Cnu0sTeLtr42ZrHlzdItRpaxPTXikr21b11kznh3py6DYjmjK2DS1NPl+hSnw7DqGBpNhC+VThlQEiGP7UjnwBJ78DSE96rHiaUHAVWT0/wDxb6FcqpRdUco1GIY/AArzYRUwx01T/wAeeXKd0B9oG4ezgkXlRnwHw8J20lDw41XRn7M/Ub1r+ouqzDl3Bg+L5gkp6aCho1aRKeCJBFGZZSLWjT3pJGsL3t4DglQEWDUE0jMuqrapwTDBgmE0GDBg/wAlTUtPuHYmGJYyR8CRyL1GTRvVA2G5KzrhH4nD5np8DxFcMTOTs1atFO1MUlVgZDNt2BTuAuDt+PBcXkm30zj0UkCTqmtgG+wlfp4D6V0VT1wYRiOPekLqNhOEwPPVS4RI8KRxmSQvHIj2jQAlmIGgAP0cUMmFiemt7Kry/CEwDqHl5OodPnyhxSkFUMFlp3xOOpVj5ayxmJGqQD+jUglV0UHtrwyzAoKhoj0qqSTtq4ycDt48Dppyie+rn0o5I9WPTxcq5glOG4zhzSTYRiqJualmcWZJE7yU8tgHT4Bl1HFTD5YMit1UxlPpb+JT6NmkyzkKllxzLwkLrHQrHiVASftSR00pE1OXOpAtr7TwxWpp/HYaUJNWMelfq56os75nFR1ty/JhuERxtvJwsUgVh9n3pGLG50IHAhcBTa093iJx8qPAlpTZn7uFHizXmfB8Vhp40o0k+VcyQs4uUe1tyexrePHXD3sSNmyi1v8AZAwdu2gxq28wh1Ft2tuVrRxqh/8AGeppYcwdPcQVe9BicZJ8CtRGw+vXipnbShvjWtlURyea19LO9/j7x4NE7KKzXLBVK4iF73Vvj28LcWN7aRubKU8l/H9fHi+kNQ5BtBJ0+H9PPVuoroDbxPfmq3NRHUqLr+vw56t1FZbHTS415WrVgOikKQTb8uardYZALfn35qrVjYIuh+r9fHnq9WGyk9uardY2sRc/389XqwW7kC+7mq9WNu9lsNPZ9Vuar1Y1XT2Edvj+3nq9XLsLeOp9vPV6uDAkjfr9P8ear1Yyd1/j7e9v6Oer1Yy1zoB9Q/Pnq9XAkEbr6fR99uerdcWZbfA9r/r489Xq6JGpb4/Trz1erx3Bh8O/cX+P1c1W6kCzAa9hbv8AnzVerilyRfUX/v5qt1Z3+FCAvqLxhB45drRp4jzoTf6uBTNv7mPOj2w+6r/IVBYrfT2/Dkd0LqbpFPmEJ4ggeJ05uvVCnQi27Qbh2Px5U1sVRf1MhYep3NVUwtvpVUdvCrkN7cky3/uafKgW796vOm6Xiymqa5uer1Ncw5qtU0zDm69TTNz1epon5qvUzzc3XqaJ+erVM0/PV6mefx56vUzT89XqZ5+ar1M0/PVqmefx56vUyz9+erVM0/PV6mafnq9TPPz1apom56vUzzjnq9TTNzVepqm56tU1S9uer1Nk3PVqmyXmq9TbJz1apvk56vVAk7c9Xqhv35qtVFPfm68a65qtUNHp+F+quH/BKg/8mcqdlOp21tidBQF6U5ZPZvkYfo8eEa9tGKaN9lke8mul/jwqXRmih5wIe6w+j+/haql6aVsK2txqnKcglkBHt9nNVqs0YHPV6um5cVSosx044KbNN0jW5eq1DdvDm61UdmvoOerVRnNzbmq3UN7W5ut03VDWHK1umWT3jytWprqWCKTytWFVleqHM9Vh/Wqhoo7lI4opLBgNSo4kdRqFGbCooJuqOa8ZTJdBi0ocR1OLLGn6QFUaNfeso1u+4H6uI0s0uUurOaqbz8Pjc9zFG317RwwAiicmaVVI26BB/qr/AA4/FJ5rHUQ299ebr1JnNCb8rYjKPtJAT9W4cqRNXSYqvHO9VAcfrlJFxIRb/gQeW2UtFFj6h0dqStaLs1PIfrCniptVNOJwNALkuUwPBK17fLm302GvH7gSKtZmFelHW9JOLNTZkxeo3AbXpGvtv7ok8D+6fZyMs7TgkedStlCpKvSi14vi/nZbxSw3b8UrGF+/+9E5ufv4ZoRiPIfAUiUvD1PxNO39YWqhmOAtdqrEMPn76EqkoJuPp5RaIAqyFyqgvzJUmDFSG7mmi18PtHi5hMp9aQ3C4V6UNeE52aHKUdCpO6OJE7n7JR92nj34XOW0rmlrdxpQRSn6e4xT/wAvq5pidBFGqjxLe6x4L7UQDQKuziPKnjHJqar8qce6ylFRbW95Xbbf6Rp9fDcUTmsflx0FqNbsGkR3PsuS7L9APKbavspJ0UiVrpHNcB5BGzeFvM0+8cd2U3M0Riup1ShoYENhHX4kg+jebcUmkUbKM/0/wqapypBJCNymSbQdxbbc8aNPipstAYepODxzX1oK+xPj7y254Vs0MCUKNG8TXIG1SfZ2vp7eOU1QZ5jgeHPOXAB9uOuQaanTt9HKGrikzn6M/wBXK6/7uz/lZdON09RfIzbGF2C5s9hzVb40psqsv8kgVtB73bxu39nPGrDZTw1NJNOFFhvcA3PYd+/K1eoEghaWMKdwLa6aj4fH289XqzT1CwzBBtdm90gH7JHYj6RzdVqXHSRLCHkFnJNh4k+J56t1HanRh5kultD+znq9XCanIVGY6MOer1Qp41UAAWHjz1erhHCtrnxtzVbrM6BhtHbmq3WBYgATfTQj9vKGrCnPEkDYLJr+4bfce/KcasdlPmTI0HReCQj3v50bHwsaRuVVtqreymzo5JEuMQRC4JhqgT7DcFSPr4mdpWzQqY5HNWU4nkJ8zYzbfFbkkA/WOIKMRQEZhjYV1I58S/1aduXTWlUmcEFqpB297+njiqbTSgxBSHp7/wDFg/hxkU8a4zp79j7eardQK2PbNAf+PD/yry4qhrlFCpc2+P8ADm61SfxGkc4pSjxaRu/wXjoOBphW0U8wUaqGPsGnt41NPimfFobY3Ri9v8sNf+I344nYaaVtFRli2FEPa5FvZ9HPV6o9UjLiMXe21/p44NlNHbT06WjUDvZfo5SnKnUyn+aU9+3lyfxHLcKpxpYToy0oYeDnv8VPKCrmmyRnNFj6MdBSwsQO2jL35bor3TUDMG4YNWMotcQfcVWwPLo20059prn0Ve2fMFkjO0jFaMg2vb3u+nf6OOv7D5Unt/uHnVgnVSl+WzVEoN1/SFT7QbG/NWplNIr4QqkeptbhqKD9Zd2nLVqsq2vrzdapQYLknGM54lSYVgqb5p5Cq3NgNLlmPgoGpPCe6uAwmTR1aMF5UUenJnSekynTiHAIzUVSpsnrGW191gywjsiX/ePvH4cjh1wvYq2dFSE2gN4Jo5nQrpN1AwzFKXPPTvdRYph00dVTyhbhHQmx94bSDqCD3BI4VC7LS5QJIOEU++22Uw4YBq4+u9RPrE/zUSfLy0bYvXzgST/LkxxqlgqRqbo21NLNfQnU8kAZpeFrUUberEDyqNBaW3e6dR0j31Rl1o9PuYsFxOsxXE6JU+aMkzrGvuXZix8sdgLmw+7gQbex0qBB66HwSlSZQZFVnerr0L12QJabEst41SYx/WDBoMRthk7MKc1HvGllHdJ4iLMPHw5IiHfy+kKIMgHD4Ggkpv8AM6iARBjH4iqgMT6fZvyRV11LUtVPvp0dNXJusy2C/HgnS8l0SKDimlNGDWDp62PQriUVeKhSTEyCUPY++SxBP068q/GEVZmcZq9D0TN6QcYwGXKXWbCHw/NNbVYLJg+OSvLLh1FBTpNNir19OrAztVBRHFGo0YqQyWNwa+hzVIxEHAdPT10J2inYefwqTVUHUXAvVm2P5JxTB454DNilBV4pQU9RQyU89JI8UVTTNE0TuYyUCMukm0k314d2R0tiaKrtOpZqqLrNPmmtxGU47SwCWEGNPKpkhGy5ZbqgALanU+FhwQJiiBU0VzE6cxYZ87U0sbyB7HdH4f08UUxU/C8IqqsgQUqroLC7DUkWF1PKzFaiavV/De6AYVi+BZsyr1CwqKngxz+TVUFVjFF58NRReZJH5mGLPtR5Ul3B2F/dPIQ3kvFIcQUHZIMbQeulJSUpwqpX1JenbNHSbrfm3pvgFO+L0eC4lU08VbSQt5Ese7cjIDewAYC1za1uS1l94m5ZSvZI40jKDtoAx0+z17omwWtABAN4m1sRe1+HXeJ6apoNGJGW8mz5So8NxDL2NSy0rOx2RgR+a2ptoWb8rduJ9WO2nIoGpMk5xqcVaoXC6tU18vfStu2r2B01t4cf7wdNV0mjLdNc2Z86c4PUYcuFVJpquJ1mUUfmbhIpidQGFgXQkX4iXCqfSCKKFmzLmZa7F6irosJrYad3YIpglNlHYE21I8eGKVADbSZST0Vhy3kvNdRLelwurkeO5YLTyk28TovLFYHGqhBoSmwbM9NSpS/y6p3WZipp5dQPE+72HGNQ6ae0mg0xbB8cpWhrqyiqIkmJZHeCQBwDa6kixAPs4oCgaZINLjKM2MmVFp4JGkS/uiNiSO9yLeHjxhZFOJmseZ4ndX2xsTqzWUnU+PbTnkmvEUFSx1cdSZfLdUB0fabafHtxRNM0tKXEIhrBdtLOQDa5+Ph9PGTTtY8UeLEpBMyxpuIUi529rfn35YGK0RSFrTHTyhJmW6Na30D+B46MaaNN61F99UHCMxOgOhB8AP2ctXqzQVAOjsLEdr+HNV6hU6X12E4dnnCMRxqKOWjjq4jKjWYFAQXBB0OngeNq2U4nbTh1NwrLtLj9RPhqJTyVTy1Hy0T70p1dyY4AT3AXsfq5VBMVtQoLoZqmikLUr7H7blPcEWI49FNUIufc25LxzKmXcv5dwZaCqwuGUVdXv3vUySNua+llRf3Rqe4vyiRFXJmgjMhVwI2FtQbdvq49VajkR+VIsihnNtp9n0Aac3XqhLTF9y+Nx2Hj378tVKy0K1tNUpNQ7hKDZCl7hj2H0/x5414VIqMPrY6yanrYmjnRm8xJBtYN3bcDru+HNVauhALK3um+nb89PDmq3UhqGPVGCk/Hmq9UKanaMshAupINvDl61UaUmQ7XAKnabAewWGo5utVkqoYVdCqDayg9vG3fmq2axiMkqpA9tzz1er0qxnwsRbsPv5qt1ExWPDtyR0jbhtJc7ba37fH4254Vo00NDD5e0bdfh207X45TZruJKMUE3mhWYgeWLa7idTf2W56tUzJEoB3rqO39PLU3UmGNR9rv+fPVunyPyZY9t7Dtyhp0UosKpoJsRp4GuA0sV7DW24C49p+HGF7DToq6TEc5Zi6V5kyNlzDq0YXlnNyS4hNiVGyyV0ipAKaWFXUAxPcbStv3e/IQTbputazipBgA7Ns0bKMGqmsegwypx2qq8HkaSiWrlSB5L73T3rSSKbm7WufieS01ISJ2xWqiXEdUaeQfue6D+7qCfoF+P1ul5kBKU0OOxzKWYQCUEEdgBe/18TOcKUt8aS3UwRx5uBv2pKZiSP8AUuLj6OLGNlFtz93pR/PTPlrO3plwT/PpnDDYHgxSMTUVP5yGoWOngmmd3jsRE0ilQpa9wTyNszuG80X3CCZSYJ4bafYGgEmq/s4Zmqs55pxDNtWixy4nUS1MiDQAytuI5JbDXcICOgRRYTJmmuO2x1HcqR+XFUVU1ff0xx35TpPgVUkc00GJ4JhcQWmDH9JG6hmkUHspBBPs05DN0iXD1E1PDCh3aDE4Civ+sqkDZewOpWwVnYKLdiGbS/geCrKfuNBrPcUCidZE6q9W+mNJW4V06zLiWBU+JMjVUVBVPCs7RgiMybCCxQE2PsPB2EzUXGnPEeofVHMLXx3MeLVoY3PnYjUPf6QX+/jmkdFNTQ+ekXCcLxD1J5FnzSnzVPHmTA3kWd3YMgxCAsGLG4uPHgbzWUsK09HCj/LhqdHrV0Prd6k9UMp+r7rXlTLmM1sC0mZcTpKdaSaSNIqCF5PJiKxWF41t+kb3jruJOvAXbw03E7FEbaGaUl0pUcZQCcKJdi3VPqnnPphmPG805gxSrro8fUkyV9RbWkVowsYfaqpaygduVLqpAkxHTRiGUY4D2U8YrmDNeI5WrsRGK1vn1MdHVNMauZmeSGZJI5WJY7mjbVS17HhMD4vbR2BhRvsldTsSxLAI8dxbEa+HH4qKqp8s1dNMf9CxSXFIzNVz77iUTQmTdvDatYAaWYeRgANgMq6xTiDKpoN+l3UfqNlXO2GYdR49XLLghIwlvOJWjviAkYwi2hMpMmtxu+GnCG/bSoEx5+yhTaY4HHCPTopg9TefM6Z96jYvX5xxmrxKslFS1RNUSFpKiXU7pCLC+g0tYDQADhhl3iGo4k4knE+ppFdNhvwJEAbANlVC4/LV4hha1syjzYY5V0GilT4+36TyQGTpVHTUdPp1JnopE4fWl8w4RNOdv6SAkE6aSrc/AngiUPCaDKD4x5irGTWPCuoChgRfsR8PiDwGVJ00UD1JYVXYvjOAw4dTS1ExuuyKNpGvtP7qA/0cFGXKAmaA2ciQmgopejXVPEXDUOW8Wn8ARQ1DDX2Arbgp1gUAYpY0PpZ9QOJgGkyVjLA9r0TqPva3Ld8kca1ppWUnog9UOIj9Hk2uQN2Mvlx/fub+PNd+mvaaVdD+Hl6paz35MBigv4zVsK/wJ5o3Ca1opaYf+Gj6jpv96hhVNfS714On/AqeNm6FXCKWdL+F/wBZJWH8xxvBYPgrzSWv9Ci/GjdCnNFKij/C1zMx/wB+ecaKK9ifKo5Wt7bbiONm76qsG6WFF+FbgIUDFM8TaX/yWHr3+lm4wbs9FOd3Spovwt+kkIAxDNOKzkd9kECD6u542btVXDYpVUX4aPp3p2DVlZi9XpruqEQH/kFeNm6VVw2KWGH/AIefpYpQDNg9ZUn/AI9r5bezXbbjRuV1fuxQk4N6GfSjSBUXJsEthb9NUzv9/vePKF9R41bSKS/qK9N3Q3px0XqsydP8qUOE4lFVUca1MAfzAkjkSKGZjow0Pt4hecJTjQhy3+6jyqtbD6B4MSlqaOwJQAA+7oB4keA4TEyKkYJg0D3XTNtD0+zplDNE1IjpA8QAhYI0TGQgSxsOzA9/aCRxYw33yVCgvmp06TTj6kMGzp05yiaDE1qTJmyukrauepTczQtEjxxRvdiIr2buLiwPbjFmpDypH8OAoMqkUSjC8Eq8axunw7D9pnlX3Fdggdl12hmsNx8OCVStAk1QCTQl9S6mLCIo8jVFDTvU4fSwQPUkEyq9vMkVWU7WAZrA68LLdOolcnE7OFKXDw6qD7Bqc/ytNoBZiCoI+kD6hwxVtplOyroegmYK+DI+U/k47bMPpwoYEqWijP2R4PfsfbxIsVdJwoyGO1kVVXxOtSKmojqkRpL7DYsoKm2nmLc3J4lin6Us2YsQXLbZbwqR6CaVR5E+qgrDKzs7FdSWXQ+3jBHGnaDPLleJa18VpzURSiCdncm6MQQ1mufsDuAfHjahTop+q8wtVxU9XTgpV+aXSZSNrN5YCyC2qqvb6e3GIpymrHMvy5oaDB/mp1meUlp45CBPLcFmPjZQ2l7G9uJXYKccKopOrClrg/zeVRPgtVLJC1Oy03l7ixV9pN32g/pHJ7+wnl0KCwCKsMKCapxKux3Fvlk2RvTlYx7vu/o7tZj+8rnT268WgQKpM0908kdQZ4JInjgvJJ5MhB2jdexPgN50v4Dm63QPUNTi1FXVFVV1G+Bpd8UW4r5anVhfuAe+nFsTSWaWGL4k0UsDs+2SSW7KBYL7na/iLduWSKqo0FTCSsxWWorbOyMu1EYLZVuylviBYj6eGIwFITiajYVifnApOGUQicKY9PtG1zfvcnvy5FVBp2oMejlqP5AYxCBGJCb+PxP8R48qU8auDwpNVFVNHiAxGobSMtA20/4hcW+vx5eKpNY6bHKmSkqkqCGkWrIAA1Pudx7LaX783pr2qpNDXqsSogJjUGRrnXcy2YD4c3FamsYmjQpOpsdh3FtCW8B7fZ8ebitTXqeum/nTUyj3wu8uOykx+8oHjpp7OeitTXKCpjV4hS7v0m4RBhqCFuWuTqAPDwHPRXprD82MTRUiVmKlGS4sRLa1yPEePLARWiZpO1EMz4jsqAFcPIoI9lxuZR4e0X+jj9MU4YtQy11ClNDKWtIoZSdWRXuLD2jW/KCtmuFdiW6njVAv6LcL3O7apsCLd7jmwmtE1ISpiahSqikWRi5KX0toNQRYnTT6eairTUTMUlPIUCqzOWcFQLgW1uR+p44kU2szTJHU0NfTxJCpOxfM3ONobaQDodRbwHt47FNTTXUySS1qEq6psFm0BGunx3W9vLxVJrljFRV08AenNlDB7k7ibi9jbTX7hzwFeJimCGQihhmVUUybhICLEEC5N/Y3w47FNTTFBLBDVPMVNr327dx9lhf4Ht345TYNLrDapoaMnazsTIFcjUArdV3fT7e3E5FKgaTK/NxyKjt5YUKbd7XOtyO+unNmvCnbFRUSwrUuCLsboutj33E+zlAKcJprixVaigaig/eb3t53Bl03e8Ox8QOeiqzS/wDQ+2UW9R9GueMGixihaUO6SzJEscZYIhZ5fdCFioYniO8SVIwp5hYQrGrRPWPlPER03zVi+d8teXUZWmo8JkdaeNf5bAJ/dpoIgAVgZ5F1GljqTwgYt1JI4Gl6rlCgeIrXSaqytR1mMZd+UeKtnrIapZWK7fJEbAxsO9y+oHbg50kbaC+oGlDjFTMMmUk1OxUyNJ5ni10Ol7/D2eHN1ujY+mL0uVHXvJldmJsyVGDrQVhh2RzlYmGwMXIUg7tdW4VPuFBgAetGbCArbPpRscx+gTI+Yun1TlqszNUtjNlMFTPiry00SqdxZ6fcN31nTvwuS8pJnCjFTQUIg+dAbin4emH01NhtXB1ApK6tw8wxLTwHY8sbzKkoikD7hZHJ/I6cMl3urhspEmyI6amepbpB0syd6jRlvMuHxVeC4UMHilpsJdENTErPCwJc7UlMgG8HQXJ4n7xS25G0iqBtKF47BRb+t/pOxrNeYMQzhlLLtJlnCauRAlE05HyoHu++VFiCRcn2njFtchICVHUenppy4Y1HUBAoIKb0KY5X0T4hhOJ0lVIrlWTzHQIF1ZmbsRbhr+YHRRb3VTaHpy3TeplyVXMs5pvLkBRri0g3qL+PEbi9RmjRpOkRUGkppV8+0YVRIw01173+Fhyk07FccGBSvlMxJS5Fhbw+Hjc6c2a8KVNbSPDVyTQ21pyfafpsRxuaeNZ8StW4PI6XBWNGIIsvYWt7T7Tzw215WykvmxwOi9eJ084P5PvhvsOHFvpBHH0ffTSvtosGBgx4bKbizMNPYfgeLlUjTT3LNBNSCnChWW9iSPy+njVXpho3eJA9yu1gDa2lz7eWNUp1kZEo5IyobYQQCPjf6hzYqqqYsZqWxBjLOV3KNo2gDx0Fu1uKhSMilZTVSx4asbKnu67+zagC30Ac9W6lYlUq1BDXaBgQLKNf8IufafZz1eqJJXM6xyxizxuuviNe1u3NitGhPTEKafDY45YdzyoQfE9tSfj+vhx2maZaORjhzBWJMB9t7H2eF+ar1MuPRCoo55FN9yHfbW+nYfRzVXotj1AXcl7k9h/bxykxpteqI1Fxa/6/Ty0VqsEdcTctofh7OWivU8U1aXibdoPyHw+k89Fepe5In+ZNYZL947W72v4ezihFMOUJ0cyw0x2Hc7W7W4rpHQV4ZRYxiecpxQ4quGRecoYu5AUmwLWU3t48SqAJxFHDTq0Dwkj1rh1EwMpi82GnMC1YhdwZdzFGsftAkm4PhzyQOinXnFqGKj7aZcryTYdLUU0M/nLtB8wDQ+23xHFiaIlmlbJXVYYKkx7+z79Pb7eORSaad/5lOigBybW1J/jzcV6acoa2VgArEBj4fcdOWiqzQzYNIsNHES32VVdO9iO9uN06KeHYKtxJcmxsPC3t/hylXFP0E7S75Du3EC31eI9vKVeuwPmyV72Nh7TbvYfw5uvVzpacJMXQbSfHvoO/f2c1VqcYqlQxBUkn499dL+HKmrCnCBDVQlFBDIQ22w1Ph9Gnjxo08KUlKkqUvvlGDkgtfsR3+vjBp0V5Y5JHAR/cN7nvYf4lHe1u9/HlKtQLZ3zNnDIfUPBMaynUy4f8zBWYfLVROEGyoFmj3n7O8afHjakJcEKxqwUUmRQWz4fmGtyti1LRYViIaaCRZpn2lXO7QGw3e9fuOOJABpo0XbBMoZtoMYoqJ8KqqV6mRAhluqmzDxIsOLlKBFJAkg1ZPWxSijSwsdAxPgQO36+PCyllYFgsqoBdwAW1NvhzVeqGqqsu9nG0WuoF9Ph/Tz1apAYhTk1EkIGjPa3ewJ1vpf7ubrdILGMLaLEXK2IYaG1gSO/1ccFbpS5XjdcOIIDAv3sb3HPGtUs8PjvIU8u0jaL4C3tv46cpWqXPypWRWc7yQAbGwItpb48pVqmU8DGWNpBsCEaA3+g/0jmqtSihiZmEkmj3Njf+jQcrVqy1LRNJeddwYFNxXwPfQ+wcrFWoz/R3pSOqmQ87Zxr8Vp8KpcDy2cSq6b5aJfmZ6WrSlo0hVVuPMLakdzctficwDsFW1HpNGVy56d8n9bsPyjgHS/FP5ljc+EyRz05pIqUQ4jFHJO9JdQTL+iQ2fW/EKHVNk4YTSxaUrAxqp+r6dZjzBmFMtYRRz1NdV1vy8dPEFZnd2KhEAGrX7Dh5rBE0V6YMUw1GB1VBWNh0imN4Syup0N0bawtbQgjw8RzUzXoisNTgOIfLs8SL5ZLNe+trag89Naikw2TXxJo5adVvuu5Zu4+Hh29vLaorcVizDlrDwBFSIXWG+74n9g5YKrxrBhmEUCuAFsbDcPDm5rVCJlzDYq6d0p4SVjuxFtbEWvf481XqEWigqGp2jqdAUsAb9lIIsOerVWVegw09Dnmvp6qXyonoFY7RdiokBBHgSfG/B5kJ8avKgPnoltPnVptVmTIlLSU0VRC04kZpFmqTIJoZpfszkpujIFgAhB93W3JFXUdIEV6CiwfCM1x1WEYP/L85pGFh8iqioRJEf3mikR4qiORTqVtcHUDiaBtFLJJEGkdUZZ6ewUWO1ef8h1uX4qeUT1cFC6TF1kuPmqditlMMhBAVh7p7W4wQOilIUZABmlFmHFa/rTkrC0w3HoMxY5gUlDJDVFGhrZ6KACFEqIW7yUqG29SQy+PGkIEeHpmnVOEGVdEUBWJY3gWNY5j7VoBCyqI4gSqtHHKEjKntsjY3b23vypp1OAFU/dXut+Za/H+mfp/xqs8xMo5vzVJHEsjFVFbIJSSb7e+gt4chR6yS1cuOcSalpu5U4ylPACg8PTPp1R+iN+oWEYTHBmipxCjgfFFmmWXbPWSRtcKwT3QoA09p8eO7K1ONNWTOg2H9GfVZgOVs3VVLnfDscwytrdlbTyNEjxq3u+XKxO5HXRvZzRrYNCB19yZlLKHrRq8HydhlPhVDXZMr5PIpU2RbpKB2Ztg8SePJqu2qUaKFkwyYEsljGT/h09unt4JwMKD5ONITHQXxcudfsm9vG3fT28oRjXhR5/R3gWYa+qx+uwygqKtIYKfzGggkkCAsfefYp29tL9+FrqSThRi0oJGJo+eVMNxzH6gYJgFE9TUzA2jiUs229juFroB4k9uNM2rlyrQ2kk089ct2ydbigBQg4v0Pz5hNJG2LwLRRNuJa5kuF1Km32PZr34Lhkb1sNTgFBD+eM3R0tmjO+kDpniX+dPL2ZsTjrossYNjGEHFK2hw35lKFJatBHJILbd8kgCqGPvG/0cO7C3UVahHGJwkx0/Phtonv3wEaTPX0xxw4+XGhY9XeO4X6h/XF1AzJmLGEy/FNi9cYqqaF4iPlEEVPC8b3ZGbYLgk2JPhxq5t0lYbmNCQn1Axx448apbXC0Nd4E6ipRVGzBR6Kpp6gYB83i9TJCXdTK7kllF2BPvaW3AnXQcj55ME1ITKsBTHg2bMQwumTDcbDGJT7sg1sv+C3jY8LVN6saMA5ppwmzNSyWnpiiqCbtu0sPb7DxOWzT2sUL3p0xGfFOlXV7BqBiwT5WvQoCy3AI1toNRoeBPMEeNPsoQWipSaNlkr1relvJuXjnjFMZxCvx+emSf8Ala0z+VTVTQrHULTsw2K0zrdpDrbtyJLvILm4XpSkBM7eJFDdnNGW0yTJ6Kp69SHqMzz6g88Nm/NMpSKMGOkpUYmKmivdUT2se7MdWPJjyzLG8sb0J28T00AL28VeKk7OAotNck08wCgk+wfmLewDgloooYMgYBVVWJQALf3k8bC1xf7uKdBIqmuDFWM+n7BYc1etLLVMkZ+WoGNS972tTxFtQdb7rX4DrwaGzQltjqWDX//VsbANtp9mn08jih3XYJPvLrftbXnq9WUDTTx73Oh5uvVyDk6C4tbS37ebqtZFsRqTy1armD+6PH+Pt5uvVy3G9ze4/hzdarmBa23W/wAebrVZB9k6Dw5utVyNt1h4c3Wq5qb+P6+3m61WRCD9n8/28tWq53G6xHY+zlq1WZAVNueqtc94Hb7ubrVc1dT7pJuPge3tvy1arMlri/6/fy1VrKpuNO30fs5utVnTVb37a83Va7GosdfoHN1qsoIH9vN1qsway6DT7+WqtZkYsA1jf9fZy1VrMNdRy1aqQg9up5aq1IX3luO/LVWpEdh49/D283VKmoCdfHseXFUqWj3O2/6+zl6rUpLBu9yO39vN1SpaBNwt9Xw/s5atVMUtt26nlqrUuIMNe97WH18tVacIzc6afAnlqrUyLsbaa8tVamqRoG7/AE83Vampy1VqYpUHl6rUpCAddb8tWqmLY6gg/T25utVIQkj283WqkJYa9+brVZgV/d8eer1ZV+i/N1qsysL25uvVmBA7c9Wq5XsL3vzderwsNQeer1eB8eer1YzY6Dnq9WNj7Lnnq3WItfvz1eriSbc1XqxOQNCRz1eqM9wLjmq3UZ/dGp+PNV6oj+8NdOerdQmW+rjt4Dmq9UKa24+z2Dla3TZMbe8Nbd7d+ardNDlgzFz46DTQcpVqjyaXJ5Q1am3GagU+VsXqO5joKw/HSFu3K1avnj9SZHON1zISu+aTv3N5CSD7LcdRRoaBqvViH3G1joPr/LjtWpE1dix/1fH2fD6+KBSU0nZQvzqNfwfT2XH5cepMad85sZMOwwEjSl29u3vH9TxxNNqpizsb1lGexNJT9tfDjgptVJLbdSCN19Lnl6rS+zY4aDDNS2yliFr+PtHx+P1cZNKBTbhzBpF1trobezW49nC40dJoa+s8KHNZaW5PylIblQO8KkcrWxQPpuVJD3FxcftHPVulx0yWY9TMvNSqPO/mNJsLMV185doJHbXm6qa4dREZ89YyZztcV1VuW9/e81rgE6mx7c2a0NlBy+zygGHa+o18dL/Hnq9Q8dA0nbEsfiiW7PgOJA6X0Cgk2+rvzRqtA9RLIqK58RexPfx+nmjTgpzgsze83u6a+0HXt25Q04KGHBFQ9HM0FkLMtThdmB0A8x7g/SONcatQPVJ1QrodLEX/AFvbl61WKxVyqndc/wAfo8ear1Dl1NaSLpHkKBu3y1ew09tVpqPj9HKit0Bkxa5Rj8D9Y8Lc1VqcoLgqwO3aRxur0N/qFrFxDqRU1IG0rR4crC1rkUygkfSeaSIFamaSFWGGRMKktbdJVD6dV+rioUiNKHNdRbpDl9Y7DZXzG9jc99L9rcsaoKaaF2qcJaaSy/pBYj2Xvb6f48J1iDQlbOpM1lq6m1RGCNwKlvqIsbcZpRNc8SqpEpFF7ByAddT7L/TxsDGrqOFc68rKlMw+15Kgk6W1seVFWNDz0AgxNOsWEV+Hx+ZHTNedu4RZG8sMdLXJNrHjS0yhXlVSqFCreYNtJXmo7Fo5FVTcfC3s+PAecRR+MDUbMTLS5IxDZdrDeF72BiN7D8+aRioVdWCTRYMh1KyYZiNdOdjv8vdwD+8dfd8L8MnxiKS25wPpQ41FbgdJhbs58y42qvtLaAX9hPAeUkqocBQCfSm/Cs1YLT0nllCZUD70J7bSQb/2cQvoJVRnbrGmkPBn6VsKSCOlLpEZCHOoYl76W9nPOt+KrsOeGkXnzNkEGZIfNTa0sEEqlW7Ag6E/TxSGiU0kLoCjQPdZsdlxinwieoLRxy1lCWdjcEJMAWX4C2vDyxZhUdRoP5g7KCesUbXPPqIwHMU1NhWYqeagmw9ZV8ySYPDOigLBLThdVHl6Nf8Ae+HPM5UWySkg0QrzAHaIoZ8uerfD8SyNlWixp0rMIy5XI8VPUHfGSAzIGQ6EeZtNvhwNv5YWnCE7T86NWrtLiZNVw9aOunSPFcHbCcLq62TEZ8NM9dPNMDuxaprSXMd9Vpo6b3dn+M37cHNrZOjFUbcB/egfGaD7142JAnZ75rlmL1bdMcVyTl7pzjqtW1OEYrh9JT1rMNkGCQRB56QKdS8s5uHv7qiw5pGVLQpSwYkHD++6adOZoICegj2UXDM3qByZjWY8Rjlw16bCmrKgwJF5gVU3bVtJYg+6BwQM2am0jHGKJnb5LhIIwmhLyJhXSTqpPS4ZlXMyYVXIzlYcQAEchf8Ad85dV19o+niF5x22EqTqHVt9lKmkt3GCVQeg1g6s9Fuo3SjBKWhz5hj0aPDVGCpT9JTTBm3BoZ19xrjwvf4crb3zV39h9NhHpW3rZbH3D14Uq8lITl1Xb3mWgpdO1xta9/aeMO/d60ua+30oIEqZZKKEoTa0lhb6b/Rw+AoPlVYcmyMc9YPJ4Gupz/ycPy4YMjxDzoufxQfKrSqsHzWsNdxt4+PBjQCmKgsh32fUk2+nm+qq7dlYChN2Xv4/A+32c8J4VUmuFj3Go0On66nl5r1Fc9TFCyT5RxyKLzGgr5qYgG2ksdxb4XXhdcjAUZ2pxNLroOGTKdYXXYvzsh2nUj3Re/0nlLYSn1q10JV6UN7AeIvc6/r9PF0UW7OfhXJje99ALa69+VkDZVtgrAwVSym53eP6+PNTNOba4NdVJ79h+vx5U8/Ktio8t9Se30e39e/G6uKKVnKQQZ7r55V3BJ7AFrAqyC407X5EmZpl1Qqc8mVDCDSgirVWhilRRGglWRQtgdwG0XPcacjdScTUvJX4QaVOH4hNUYpRyxzhfONo7kEW77iPZfTiYp0g09q1EUp+nWJVNH1UyhLGx3f1ioh8QUe/129vF42HyoldGzzPwqxj1b441bnidXa5bLm0GwF/9PZrk+P08KFGapbJAHrREI3VNfYRxujqn+hvMht8f48YUYNOJEilllXEWoaiSsUn9CpIt7QOWCsRTLiJSaXnSv1LdQRLX0FVj9esVQHVFFbMFDItkIG6w2jQcGStSNhNR53aVnED2U2YP1JxrNmF1+B4rVy1lVQ+a0ZmmdzYAnu5JAHw4geTGJoxYgHCm+lxMVOXVM7XcbNPoHAktWMUPEJwmkTJiKPiDQOdGawv9/HwIFVO2uoJFEQ1Fjp9/bnprUU34XVvTY7VwN4w2/5O4ZD7QaLSPFFPFFW+UzqdN2vKg15Qpuw2uKVFWl9fNv8Alx0UyRXpKxmSqUa3Xjgpqkatf8vBQT9gMVp9f+Atx6MD5UzOI86Fo1SiE1jgEoXT/kLsb8JyaOEikvJWQXRWvd5SvunUDaNvc+J54JJp2QKkVGJN/NUpqgudqRixOoCH2/vAW04q0A40xqIEVS31cG/qRj23sK+p0/4M8yHshDSfIVjZmBl5fmab8uU+6SEbRpRVLC/jZtCPiOGZonpyzOq2yuqmx+an3E6jubW5dPGmzwpUdIVD11Vc2vBDa3/Ej340unUVsMekFb+nzCif+Laz/pKeErm2jEUZARHtbwJN+M1unOCFgbW0P381W6ZsdjLYXUFtPdYH46fD28ujbXlbK1vesb4fD1MzPDmKNqiRgyU2xCdsbSKoWS3+UF/3V94eJ8ODZGygsrbSHEGIjFYMPxJ0fEkipVpZFH6OJd24jeNALjQfuHvx2q0nJyZaGtmw4iOJKUrX74z+lBlJayjUqdfcGoPvHTm61QxdM/n4ocy1mVxHFhYSmWtNRuFrMA/muvvEbR7pi1Hjrx9NUNQ+pSYFh9C6ZM3z07YRT/M+cxDQRsCY5FQjsbkiU+9+6QL8tVTQQ+nmKiko0jzDIVw7zpyjRk+cZt3uFFHusPaH0A7a8uKYFCf0XiaqyRi1PgMhknbDcTNbGWN/lFZ2LQIf0b7WF2Le8v7o44im1UZPpZDm/EOheHrgTxx4E2Jp5E5HnPKTT3mpzG/vyyPYjydE9nt4pTspOqJokvzEA6m5nbL1E0sMtROYoiVDQAyLtVd1xGwGu4+6LW8OMDaacq5f8PlUwj1IZD/l9WcZWdaQSXYH5U/pAJipJdpG1HmJ7nt8OHlj9/pQbzX+5HzrZ0qzKkjLvYgE+Px4KqjKmqWSVNQzD435Wt1Gd5pCA7Ejvrz1eqVEbADT7hzVbqfFGri+1Sfio5qvVPSgppVCyID7fp5qvUJOG5oxSkgSlURlI1Ci6a2Hbx4yUg0+FkU/0eYZ48Uw/F5o1Z8Nn+YjUEgM21kKt8LMeJXGtaSnpp0OkEHoobW67Yk9E9FSUSwiWwciQkm3xI4UiyjjTindXCmM9TqqU/p6ck+JEn9nL/lOumSomuT5/SrpdgpnR+4IkBseWFuU8a2lRFPFB1HWCLyZ4pDe1ytv4+3lu5I41dStVQKjOjzP+iDhPAMTe30g8fLc0jSlQqZDmzD1RfMMm64vcHT6COMd2aMtQil1hXUXBqcENIbNfuh57uyK9rmmDP2dqXHcpnCMOKNOssRQgsj7VN2sdO/x5tDUKmk7xK0wKKzNlzONMtRV4fVzvPMSQDVsVAbTRS2hA4cawdvwoOG0UBI2+dB5j2S+s5mpocCqKmWNCykrVkWD2BZtzi5XuOPJdSNvwpAqyc4fH9aaIemfqEiqmkSfEJSyqotiXue4dwYfpPECxHtPs44bhHIpn8g8On/TfrWaiyl6gqOWrK0OJyvUh3S9a36JidNpEh/h25XvkGMfdVfyTwmAcev9ag4rlb1UygwCjxtY2i276eqO/dcH/H3Pt9nFYfaHR7KRKsbk8Ff6b9aSB6derWDMdNUxy5gSFLNM6zO3j38vfZiB4Dvy35hqOHspn+XXIMwr/TH8af6nCfWDauYJjEpcmSnRJGT3r2JLg2UW12+3mw+11eytmzusfu9v60o8Jw31W5Yy6jZkgxipnk3Sgipd2U6lVO0m/gLHx5t1xo4iPZVmbe5QIUFe00AHXWt67N0dzJUZ/pMyV9LPhdRE0QqHjpIGuhSpqkIs8a6h0Pe4N+PNPMwQYmMIGM+fDzpZa29x37ZVMahq1EwB5cT1Gq6OisDQ4x5+FU/ytbTzYXVRFUU3KVabXRb993YHuPp4XtE+41K2dgd1PXVs1P6gur2ecLoYMInzDlzOEcwimw1qMPheIBmtHLRTyxWp5iPtQyOFP7rduaCUJOxJHvH4jrqLC666gYrSsH/NV/gnq2Uajp1mzrpOsb9cMIrMtxUNYlBJW1sCrS1LOp8iKWNFLpNOdPOUGOK13NjxK4ltZ0txiJ5Py40YMu3DQ1PAwDE7Z6JAxx6dgoDet2cutEkaZ26QZghy/hcrfK11FjdInm4fXwgiemESU8jzK+jJKpMbqQdO3LNBKDoUkKPA9I9tJ7lxxwd62tSQcCmJIPQBGI4zQfZbxj1i5ip56enzDl3EXeBGWsT5SKGnIcGWWWOWGOX3YwdApJPa54/qQNqI9f1pAPzKtjntER6EUAlf6lvUxFigweClgqZHZ0glTCQgbyywYsroFO8C63sbWNvDhgEN9Xtos/NXPSf9KPwpkxLr56n8LqGTFGljSQLLGY8HQgIoIlDjadS+ikE+23Lw2OA9tV/MXPSfZ+lMH+1t6jYIzK1NGqWDRtNhLEEXs1zGLk30sB+XPaW+r21b8zcDif8AS0tIvWX1ebBKdoMFi/mSyE1C1FDOkXkEe7LdNVIOh7+3Tle6Ryav+duBw91Cv1S9UHUHK9JFQ0+W4TT1FGs001T5oNpIi6+WkZPjpr28eJU6U48fOjA3Lq1BJEAxtHTVJ3W2X+tHTPNWaq0eTLU0VUzqmq+8t9vtsOBC4X3hJNT/AGrAYSEjhFFg9KmSExfobQVaViqXkqtyMtwtpCBY39mvE7DWpINbuXdKyIoq2E5IzXjnXXqPl3LcMNXOhgMrTMdiRL3qALbtB2ZfeF9Ab8Z7oqUoClqHQEpJo+OUsCosDw6po+k9Sy08GXqaKrbEA7vNezBadTYSk7muFtPci5HDpCQgQKL1K1GT0024rhdFHhWNf1OjkosJfD8KirqOqUyVFZtKsUgG4GTapK7AQyHVi3HAKbJqHiFHhsonqBRucHmr6toMKtvqIJvlAi1sr3BaNm/esNw9yygXLkUyaidQaStlydW1FDUR0uMpBia1uKSr/o9XGy28qB7lYjJYWsD5lj9niK5+00ttvuqu7CVwtuk/T6PAK+Slrnw/FI6yScusKK004TyxYhixuDuswGg014EFRpTQuT9xpF4fLhEnTbCJaaWao8lo3mDM4MWyRkieJUF2DP7rspDbdApGvGBT9CdjqzJV1tVikJp8bd8Nnglp4yaaMlNm5lXQkA3Nrbe7gm/PV6iHY1A8GZK6KVldxPLuKEEE7jci2lj34Yiis7am0R3PtAAtcf08dqtPCgKNT3uL+3l61QiYef8ARIvD3fZ+djwwTspGdtOIANrCw8eWqtZFUA7WAGvj+fPVuudiTY+Pj+v8OerdetcXXt7D+uluVrdctTa2unNV6sm0AgkED281W65qARYfx7W8Oar1ZF+zr8D9HK1usyqTqB2728P7uar1cgFZh2I8bX/Uc9W66K/vMNNbjvf6Oer1clKqptb2frbm63WURnQAa37fT7RzdVrMoFgoINtNRb8uWrVTVUpodO17eP0c3WqkolyLdu3183WqkIt13W0056q05RKA4tYnUD2fDm61U6CPaf2Hm61SGzvGBLTMp02t9wI14kdpY1QfSAG1++v6/XxFS2jVelGoNL1VyTOn+55hwtv/ACNi4SXG2jFvZW/LVuBiFUjWKmSUEEXBBYggg6EEdxwJVumLCsu5Qy6S+XsGw+gYtuLUtFBC27xbdGgN7fHjmo1WlPHXXG1lDA+BAI0NwbH2HUeznpqtOiVYkDRyqHRhYq4DBr9wwOhHwPLTVacKMUdMgjpKaCBV7CKGNLfRsUW5fVNVNPkNS48OWmq0609fLC/mRMUb2gkcvNap0jxesLXEhDHxB1+/vy01qufnXO5tSe5Pfm5rdSY6hgdyG1wR9IPcH2g+zm5rVAZjfpm9OOZa18Rx7IeB1U8hLPIaFFLMTck7NouTxSHlp2E1WBQh5SyPkrp/h/8AKsh4NQ4LSkAGOipo4Qw/1igDMPpJ4ypZXtNbiKUZ01Hbjdbrmaufy/J8xtlrbbm1vo5qvVCaYKO3fnpr1QXmKuHGhHY8rXqiVtdNUW852fb23Em338pW6ZJZgbjvylWimqWxBIvbx+PKVamaWdomuhII9nK1cU0YlWVFXTmJnJ1vqSeUNO0lpI5tt78bq1Q5NxYX7eB5Wr1SL+NZCRQ9NqxSdf5yh+ryW14pZ20oRxrWKqXkhqphKO8kn1++b8GqNlFittScGYnFFF9WDAnx+HFje2kjmylbIp2kL4G9/Z9PDCkFN8o2rvb4Dmq9URgQLjW3c28Pp+PPVasEmvvd/C393fmq3UUorPbvc3vf7vv5Wt1gk3Ahh2+On0fnzVWrEQo1PjfX+3mq3WBvoBOn6jnq3XXveAPbv+v5crW6wPobj2c9W6wSAr4/SPp56tViN+xub/s+nnq9WM7t1jc2t4fw+jmq9XgNAFP39uerdYWUg2AufC3hzVerEw1Kt7bW8L81Xq4W907tPj9OnPV6uJZre39e3PV6sfugWU9/H+jnq3XIk7Ru8Oer1dlCSb6fr4Hnq9WUe/7viBbmq3XQ7Bu48D8PZ9XNVurMPwqpWHqarVXQPl7Er+GgeLgUzb+5+tHlh99bBdMpudPZr+vjyO6F9R5QPMuPA3/P8uerVQJlLTKP9Zf48qasKol6mG/qczQFOnyUZ++smt/DknMfYnyFApz71edN03fiqm6a5u3NV6mubm61TTNz1bppn5qtU0T83XqaJ+er1M8/PVqmefnq9TNPz1epnn8eerVM0/NV6mef+nnq9TLPz1epnn8eer1Ms/fnq1TPP489WqZp/Hnq9TPOO/PV6mmfx5qvU0TDm61TTMOar1Nc3j9fPVqmuXx56vU2y81XqbZebrVN8nPV6oEvNV6oT9+erVRT356vGuuarVDV6e/+dqUP/Luo/wCVOVVspxG2tsfoEhHSjLXfWhh8bnx7cJF7aMU0b3Lmrqw1uR4/rbhUujNFD1gdipJ+nhaql6aWUKnx4zTlTtBEbe3mq9Xg21S3s56tVjZxa/L1WokzXHLiqU2SnjlUqE58ObqtR3PhzderA7WFuer1RJG56vU1zEk25qrU3yaDmq3TDWm/u8rVhVZvrg6bZoixOj6t5TSsqYo4XjxIQxq8VNHCB5cxH2lB1udRflgAcDT6VRsom/QzBs/+oHqBQZVrZ8Qrsr4XVyV2IKAkEVGWQCKoEhHvvIRbyx3AJHbjqmwlOFV7wk41c8swanEf+Fdo+oWHEMVelrSXFNEf9Rf4cURSep20Otjz0VqaSebozDlPFz4ClkP8OaIqwqpzqFiEsea8TlDWKyXAv3si8epYmgvzPWw12GTNJb3qSZh/yD35ROB9aUKxHpQGZfpgMLimj7mmuT8LDitwzTDAj2UZD024nLhuI41EtiZo4jIf3rI24bfjccBOatBYT1GpCyl3QVeVFzauaTCauAn/AClfWHX4Syn9vFumD6CmNcj1NQaDEzBX1jA23tSkfc1tOXWiRVG1wqk7mauL4tZLjbCoP3niphMJpDcLlXpSxwrEI3worus5EdrezY37eVWnGvNqwNCx0pnOI4dXRsLFZYVBB73uSL+zx4asDTRNcHURQq1FFA2KBX90K2/ffTRyP1PF00XxjTVKyxiTbclHYn2MDoPu56vU2UFCymnjAAE0+4W9m4WufDjk1WKI9VQBqakjcgf79cTUn2Dce54+aRijn9GqNJsowSbbiOacaeyy6/HjJp4VPzFhq03WDLsIAIegxG1hcke6QT4Xtyya0qhC+Tkkpao2977Qv9HfjtNUDmZo2bPmWAx2+5XD3fCyjUfTyhpwUnOolM8eVcTZtNu0fXuX+PG6dotirtx9VH+sOVq/GlLk+PzMHpgoFryA39tz+3mzWxspWUqRxqonIuGIkBHcCx7+3latTTj1KIZhT05AiLsVsO19bXH8OerdYI4hSweU0e6aTYQoFypB73+jw56tU7RxNBJ8xMCZH1I8B8OerddSRwsSSND2+HsHPVqobBXA/wBX283XqbpQzyWFz489W6wQhmlAA0vcfx5qvVJmBZjsPj4DQ+0cqa2KwHejFTY2H3fDjZq9Z8cnSLL7SS+6Gsij2kX5QbasdlKzJxZuiMCgCyY0gOviaaS2n7eVVtqqNgpM9OD8lNS1jNcMa1Ct+1to/O/EztK2RQy4zEn6aWQ2Nyot39gPEM0YxQGZmRxVUYbvvkH128OXTWlUj8EBNYg7e8eXVTaaUuKJZqe3fzR/Dw40KeNekjvJb489Xqj1sYappYyO8tv+TeWFVNO6Ycgk3kWAA15Wa9FMOY4IoMZoCg08xu3sK6ceScDTKhiKymWGJmAN7Dv+zjVPxTNXLHPjFEy6i8t/+QOOJ2GmlDEVxWnBqERBrdj37c9Xqb62ndcUhBv9l7Djg2U0RjTxLAyhB3uqkfXyk1Y1OpYA2J0/s8uT9nLzhVIxpXyxWpFNr2cfwPKirmmeWNmXMa9iKGMm47ncnh4c90Vvp8qhZnjZ8u1TaqdsLE6dti2HLtnxVR0eGoPRdZBnnBiWKA4pQ3PiLvYEX0049cHwnyNJLf7h5irKOukIgzTSINQPPAPtAI109vf4cZsjKaZzEQqgvXw4eigvWXbpbnq1WeGIyOI17k88cK2MasL6D9Pf5blyLF5CFqKwEgkaiPtYfA2ufq5G9+93i44CpCs2u6RPE0e/pJkVcTrFp5GtFtQFbfbJb7P1d+Bx1WFHKTpk1fr6PekOVoYvmcQpUnhplYRxuoKlkIuzDx942+gfHkq5HYJt0aiMTjUUZldquF9VH4jyplWGQtHh8O0/uFbp9S9uD2g1VZHrP6J5amr3eigEVPVdlUWCSFdwI+Dag/UeR9ndkHB3icCKFuWXZZVB2ca148+dI6SpzvLlRZxTG00sbsQoaaNTII7nQM6ggX03WB78AaHIEVIyhxqlj1x9OoMu0zZhydVNVRSQMjvDvG12Ksot4Ejv7DccGeWuydJoNZg14dQog3SODMRxOV8dkqpIlEQCyhypvIFv73jY8FNxEYUGreZxqyTJlIKKpoaKQNKi03lorDRQdzBV+sk3PCUGjoirdemnTfJvqO6idOMk9M8CrqLMuE5dqKbMEUZ2xYg9LH50daHDM5dgxUqAPcTQDj9g0ZUDjjI/CkN67pAI27Kqd9e3RSTot1jzl0yw7Eo8ZTA8QNLFXUusNQos3mQtc+6Qbdz2PFqHNRpMtECemDVf5oauTKqCWJvNM8jEmO5sE0HbtfimaTRS8wLBcSrTR1MSmJYYo2k2oBtIN2YgjU8ZKoq+mrAugecMVxTpVmXKnV3FMWmybV0qwYOscnm1FNXJKZUNCjEGn3SqoJFlN9vjyMM2SEvILYGqZVOwjrp0JkVXD1IxDMmCYdmHBo5cQp6mjlwweXWFhVJK5c1Hb9x7hu50tc8km3IUAcI6tlJl4AxQXJUZprelNdU4jUVUtT/MaJVvI+/aySb7eJUm3wHDLDVhSbHTjWbLNE8OETTVdVWwgVlrlpGAHlXPu7rmx+7m1GtJTQqz4pPLkOmxCOukM8VdJTq4kcExeUrg7Ce4N/v4m40q4VGWtxeoyphU8FdUB3q8QRh5rhnK+U0YIB8bkAnnjga2BIp7xfHsboqbDK/JeJS4bSYjPVGenmqZgkUiPYru942UGw7X42nrpxQ6KyZt6gZ3wEYRidJi1Q1ViMNSGeGocRt5UpQAkWI8DY2vy6EgzVFmKw5/6z9SMFwDADT4xUCasw4TzESN7shleMqCdbEAXHbjjaASfOmHFEAUg8+dZOpeEQYNBS4vVTxSYbT1ZDsZBHK+4OVBB27iO3bj7baVTPTTK1FMR0UN1HnXMGH09NJLXzNUzwU1V5zkBleSISsLhbfa1seFxFGIoRM4516hwPNgFLXNGl6aqDCGnEjmWFGceb5e5lJN7E2HGUgVcii04/mTqRlzP9Zl3B8RcYaMQS0U0cTI25hckbCPE+zhikJKZpCoEKilLgvV/qTgXVKPL1PURx0FTiRo2jahpzvhMwVxYxkH480UDRPGK1/FB2TQp4H1OxWuzuuWa2mgK1dVNEksNNTLdRvCkx+ToTbsOICMJpcAJikhlzMmZcXxqDBcYhw1namqp3gbDaVZNscLvA27Z7wYi9u9geOkxsqgRjSA6a9Uca6jYtU0WZ8PwtoIMMrpY/Lw2mQlqeEzLqif49L97acVOJ0DCkiPEcaRGUq018OIYlmLLdA4w/DKvEEEtOo81omUqriMjT3vgeOqMbDxqgE7RT3kTNdTneoxB8MwLCKYUUC1yQpRWgBWRVAd3O4Rm9htOptfll+Diaqga6UmV+oeBYph+K4li+S8BmqqV4ZEV6aUKS8u2RXKuCAo7Dx7cZXIiCaulM0tqXHcj4tljE8QqcjZegnVoI42SOpK/pN7eYQJPdK7QLDTXXjMkHaaeDYNAhhVblDFcnVOYanKmHtUQ1yUojWSVFCGFpGY+8TuBHF6lFJieFJgiRNO9fU9MsuZETGcVyfRtU1dTNSqvmy2hEcYfeCCC5cnx7DmkqKjE1tSAkUn6TFsj4Zg1JmSfJOG1KVzyxRrNLMq+4yi4Cvqfe7+HHNRJiab0YTUvM2PdMMOo6CaTKOHxmsSZnC+eVQxTGOysG1JA7255KiqvKSBUbFm6Z4ZHQYrWZZi8ivp4q0JTVUqrGXZgsZDHcSNt9ObSsqrakAUx55yplSirIMwDDK2iSrghq2hepWa6y6h/NIJQOOwY3Hx5tLs4SK2WuONOOOR5E6fYwtJmbJkyrPHDLSNJUygOJFViT5qhZFW9m26BtOeSrWJBqik6DiKfcy0eTIs3V2VaLLdPDHSTJCKlJXZiTtPu7vdBO7S+nt5QLwmne7xik1hGW8NxTP/APVOGg2QyVDQLI9NGu0X272J0KqR71uOlyBNNBuTFJDDMLy3X41NS19Cg8lZGYBVRSdx2hbG1yF7DjhUYqoSJqfgNH0zxkyifDZlgiheUeVIFkbYpbaNxIUE+wHm1KIqqUg0301L0rxWGphocDrYWp4GnZziG4gL3AGy3j488SRXgAawRYf0ZqMHqK56TE1akjLkedHaT3goUED3bk35uTXoETTPDB0grctVGInDcRjqKOX9LtrImBil92HarJoyuDuPiLW5aSDVIEUH0lDlaowebGqOmrPJhnjhIaWP98FvAewcdk7KbgUzGLLiBKytgqY6R32e667tBe4uLHl5NVIFOTjplCsGISx4k8EpdRZogxK/a+q55rGtQBXGOHpvHJDU4j/MooJrsqKImbYCRbcba3+HPSa9AFQMVp8sU03m0HzaQuA8fnBNxVvaV07ezngTVoFOtHBhQqo6eWuECkpZ2jYMFaxB2r4242dlXFWCNnHNmSepPSzN+P0EOLZbp5TDRnEKYCCUFzG58vcG+xZzfTdrqeAH8uh5LqEmFHbG2jM4EUSXOONnG861+LpHDTiqrp5TDTp5cKbna0caDRVHgB24KmUd2gJ6ANtVmueINFPUNVIBFYgFQbt9n+F/Hj9WpedLw0iZkRrH/fdI27/DYKSfjxM7wpS1xpJ9UUkjzwYqhQrCioTpqCrQgqfrvxYx9tF1x93pRz/SRU5y65YvW9GseramupZcN+Wo1UK5pzKWgD2YruChr+8ewtwCZuhvLwH0JAOqT106wSqQeiip9X+lea+iXUrF+leeqd6bE8EqDBKkihWYAAxyFLmwdSGH08HFpcpvGw4nYRReRpwpA0x/RtsHgxN/y4Y1Sava6J1Qo+lOW6GOCSdYsDhcHfsB8w7yQRqdtybfDXkO3mDh/wAapxt1hDSPIUCnqepqrN2WsFosEgkqp1n2LFDE0jkAnVVQEn48EWVkIUZogzoy2POgKyH6bupOa8co8HGEVNG1Uz7ZqyCSCBAil3aSV1AVFA1PbtyQkEL+3GocfeDQxMCjS5X9B/VDMEUUuF4fNWiRFfdSUtRUBQ3gWiiYG3jY8V92rooOfzBE/dQr9M/RZiuR+uWXMK6qYpUZRhlqJKilqGw2eSaatpR5+H0KUrqkgfEKhUhjdh5a7yWYW4QX7C3UFATtwoV5fmSGVd5qHhx68KPj65Kbrv6OPU9inUfrDHNhGduttBidZi+EZbmgqqeDCMXb5aowuFquB1+c2KVadb7H96NiDxM1u6CynGTJ/wBNT6d6ilZBTACUgSQSU7R60jqD8Mn1jy9JpM102B4nFgOJLLX10jYUa8CpggPyny6Uu2qEM0RRGYx+492ItxQ9kYbwEE9Sqftt6A9JMgdJSY9tFmzJl7MGUXwfJ2ccElwmrx6mhpKd/PjqKaSoeoSBFZ0s1KWkIG2cKR3OnI7vLBdmCs7EyT0xUr5fmSL8hKdpgDooxuPdL819KMDGF5vopMOqaDFK9P0o915qOsjWaKCUXSQqxtdSR8eBlm5RdJlBnChY40phUHpoCMqYjHN1gpgSY0LVD3+iqjkufoJ4jvm4QeeFHFmuVD1qH1xE8edsanIJaCWRwT3O57HT9nN5d9oq95iTVX1ZNKMPxOCxCrJMLfBnOnB0j7hUdufaaXfp1wuSn6uYXj9RTQT0dAkyTpVxCSJ/mI3iRSpFg923KfAgHgpjUgnqoGTpWkdYoxe1YKaOSdw+0G7EXvY6HXgPqTqG/wBLkhHqYynMbXeLElFxfTyRbvw0thjQWzT7Ktixfqz03wjPsHSvEMyUsGZap0WLDDKfmXaRS6ARgabgLi9r8PYqOaUtZVJT4hS4RWVOyqrvO+XhZjvl8kbpdg/e2Lq1u3NVusVTRTAMZtwA9p/Lnq9Qe5yzBlvJWAVeZczVKQUdEITO1wWQSyLFGSgO4bnYC579+WCSa3NJ3qRnzLHTDJGKZ6xqWOaLCqeSfyI5oxJMyMqGOIsbFizBT7L3PPBJOFWmmrpp1IwbqlLji4NTrHFgVbHQO6zxyiSUwJNKV8smwQtsBP2rEjTjak6acFCZ8ogF1Ww/Xt8OMU5XD5VNgNhppb2ezlKvWI0ikDTX+HK1esgpltbx+P7OVq1co6VVFvYfu/s5WrU60UKxsFAA8D+vhz1eoFPV1Ep6BYgwt+jq6F/pHm2P1cTvfbR7lp/aiqeqKjRZpLHcGQ7RfvcG638OEpNSaBRVvVjSYRT12UoccaSGj+Yg81413uq773AP2tfD2cObOfFHRQRzcQE+dO3XbMeLf1WqaRqtpo8VxiViGLN5VOtOnlwIWPuD3QWUaduN2rY1T0D30GVGifOU+eiR20sQPu7/ANvD6m+NDP1C/lGDZWw3LOKYeJcxPS0sk1cJrrHCoPlxKi6FilixPCS3ClLKgfDJw66Ur2CgywSYmkjVyCykKunbU6/Ejhsqm01bt0TNHNkLKGKCVhCMOFPtUnVjuS3fRiSbePEyq8mjD4ji8WHyNRYZUq3y8sSkGMEk2UjzB3YsfdPx1HbjMTTsxUXMOZKmfGoMXlGyIzAiFb2BQHzNo7a6XB4zFPTSXosZro1xAzswMlQqeUo0CSXuP+Iga240RToNOpqloa0T4VtBULK6trYMgIG34HvxiJp2oeM49iODucUw6narkldwlPvIuJSC7C3hoLDidYwrSiRspYUGKSU2XUq8QZoZam2+43MshurbiDow+z7fEcskTXpoPcExWmoqyWnVC8Au+4j7QX3QD9BHjxYRNNgxU/EcxVVVQOivt833mCqCxA1sD8RpyyU1UqoOjicclSX8seYw37G79tQttB8BxYBSYmuOJZgp5JXpljVfes9jc9gL37DQ+HHkppomkc8YINWrANGDdmPvEAWtf4eB4sFJTWHDvmAjRSMVDKLkfa3AFl17kccqorlUVggviMCKpSSMMb+9IoFjofEE+Hx56Jr01KnqaeeA1EC3WQKSBr2NyP8AiXNRW5pOvXRwyzyLYgMTtbT3hbQ2+HLgVSamCs8t5VjJZm8tYxbS273ifZzcV6amSVwkiLyJ7yyGMxt7LWBFvb356K9NR8NcvXzRVG42AVVvYhyLbb+y2t+bNaFT6eaMtEsl2Ct9tRqzbe3sFx35WKtNN82IT2eAKJJlspAJF/eIAU+Gh45FNk01+bJQVSIjLMVLrJt/dCgXC3+I45FNTFSKOoV5I60kiOFpWBOlidCpt3ub83Famm2sLLT74yZU3tottwvra/sHt+rlwKoa6BkkofOjQuAxW1j7psLAD6ubitTWepkRKiRYTaQsbgke8L/aB8LHtf6ObitTWSl+XFGTudqmRmKaXFlIYCx8Dz0Vqk9XyK04kbdckGzkXABvYqO3HIpsmvU8yzTr8y5KOUJDLawB3Agezm4r00n/AJ6N0spDDfMVYrdRu1Cke0DS/HIpumODeZgCbAg6gg3tY3B8Db28tVBSop6+r+alqGJig0IW1920WJGnc340RT4NNVO6LP5Wyyn3l8zTW972OoA7cqauDTi8stZDLRyGxlezEnbex3XB+jvysVeaZoKekNPM0at5QOxyre93F91u2mg9vN1qhb9Bi5Rn9W+DLnrEYcMwGWSJKyqq0LQxweahvKq9001+/iW5JCDG2vNwVCasE9R3UDCqzIPVOlxPHZK2rx7FUak+VqAY6tY64SK0yyH3oFiUMLe9e2nFzDetCVcRE0UOKCFlPDhWvFUwGHP9XJU7ZGeNChJ+2fMbX4aEfdxcqqpoRccjhhyvh9ULmQ+aCj6aAmxJ8b+FvAcYpQKPt6L8AzBnDIEtJl+merelxlnkRQqosbU6X3ux2rexte4JFrcILtJKhFC3LnUtBWqjyHJlEKKbDJpWiqJ1mp5jDRyTKi/o7GMqiqTdNQTbXThfoo0N2JrvD+j2acIgizfXzLX4ZFMa0h0WF44/cUw+TtDqiFd265LA81oitqu0rBHE0Sb1h4RFjfXrGqehpmposWq6topbshMbPIY2jVgGspHuk66cUs+BAmg254lU+Y1mXPVXkGkkx1YjHWUVEZHFUxMpAC79hH7xFzxG2hIXhSlaiU40AUWM49hdLVU8QMUdWLEgGzKNTt8Dftf2cOYBopMigrxqWfGc31dUliDDTFjcAWQafC9+NKwpa3spn3PJVVso3MXYH2akXJ00txun6xYRGRikkkihdp0t327f1tyx2VVIxp6xGmqIqxBHYloWb3tLKBezHtygNOms9VCK3LayPoroSCo9gufqPPAwa2RIpB4hTRVnTCtwhpEhEk0fvyG0YFwQzN4cWIxWKSqMIot2H0cUVPNTht6qSAw7EDsRxarbSVOysMiWp7yE9wLfTylbprglLiamQabSVPhcHXXm6rU+pkZYlaQ+46LuHiWGl/pI5sVU0zmJ5ogygFXkABI+4cfFJzSleRodt9W72Ivc6aAePLVWniqmabCGlYFTcuva9hbt8b8vVJpiaVpkMavqQQSPHxFvZry0V6aECmaojhRJ2tZe99R9Pw/jzdUqOWMMzONFmsdtrX8QTbX+znq3WIPGrCOQGzAqdNPoPwPNVuiv4mopqt4RZVDsoPs1+PHAKTGk85IYqTuF/H9e3HKrXONlKC973/X6ObrVOdOoViLkgeBFxy1boQ8kAFa3ubCM6eGv3njyKZXQq0sAhp2ZTcnx7mw9nx4qpJQdYRlqbMvUaqNA6wrD+ldnFz7igtYfH2cL3XA0JNG1u0XTAobvUB0qx/D+kuHdRPnqWqwyTFJMOMMVKIJYpvJEwZ7CzIynTXvfiC3uQtWnjFGN1bFtMzIor+VqSWiqpEL7wUsO1vjw/SZoLrEUp6kOrCOO9iB2Onx149SWnqJHkitfQC5Olrft+jm69S+yJhOHZurKWlpJ1poJJDEamcFY1Ki7lmHsGvFbTfeEJJAnidgpM4vQCQJjgNpowXqLyp0x9Oua4cqYf1DwHParFFIa3L0k0kF5ED7Q0qKf0d9rf6w4YXVl+WiFJVPRtHnEjHzostL43IMoUmMMePlQe5ZzBguY6JsRwGQyxISCxFiG72Ps+jhCpOmhAk6qEGMSzoVW4Onw+4/x4zT1SIw7RbI7JtuR2vcadxrzVWrrD6seX5J7i+otYfWeer1O4pmM7swO+2pJ9h7/ANnKmnKdUpEYsij8/H4+HGzTgp/wukpVonWcm53Et3v4BT7NPz4wadFSYqaljpDCrl2cbTYd9fsn2jla3QSdQp1xjNGHZXVd4hIqpSutgBZFufHmq9S6pIRTx+YHYHadSbajXuPHm61SbxNfNpP5hVVUUNOsyQh5m91XbVSb6gE+zx55Z0iaVW7RfWEAgTxOyh2n6V/KyVuG5px/CsIrsNjgnnp6uq2y/pSAgCWux1BIGoBueEoudWxJoaDI0j7nmx61Ezvkbp/kPAMMxbHc/wCDiuxNXkXDEgqfPWANtjnaXb5TRym+3aSRY34awVICk4niniPOkgylBWUl1AA2KJwNBHFV5Znq3pcIxKGvIsWEYZWUdr+8NdeMp1fxJI86K72xTaAFLiVz/R4U3wYemIYrIsTWANtR+f0jx45RBTHj+EYepc/MQSSKdqhVItc3JPhrz1epaZawPCThAerhC+J2g6g6Fhc/l356t05VQwxZPl6ekUeXqW+02ngeerVOUzLLB8xHckmyDxAI8NNdeVq1NbrU0nvuV3KfdAPiw+P93PVup8UzrEWb7TWt4311J5qt1Kp5qhB5THcWPusT4256vUejLGdfTjSen7Goco44FxdqbBaGswuscfMyv83JU1T02wbTBHZQ1zcEjTiPu1k4ivBYqzL0ndfegi5YwTJGCYNHQ4rKr1DVdDClTWxrGz+bKyllKy7G2qoa7A2F+aayy4vnEpbExtrb+YM2TZU4QKKH1yyhU+lbO9InWPBHy/juH1ceIsm1PmWpZZfMpgvlsyJIYiOx0NwdeGT+XPW6RqGBmCDIPA49RovYv2ronScRtGwjj7xjVVOOUqV+ZKnEKZ/0NRLUSoZCL7HdmG4f4rH6zxlIgRS4mTTO0ciQrAXWQOSwPbuupJ7683XqbqKhqYqJXiew8y9r/vDUE+zmqtXPNqYXDh0hi2EgXZiff3G1wfh7Lc2K0aSmE1GGB43nQvpc6WvxyKboT8Ar5aWV5YYmjDIpsAF8e318uE1qnaTEJKiV46tSwCt+929gBHs78vFeo9XohrKvGupEmF0BMby4eQ5ADHYrjeqi9t3Bpkghw+VAzO/7mPOrdcPxfLckVRg9DiEy4ob+WklLCqHaNixwSsSiSHtvNzftyRlVHKaaqqlx+WojwzHlw+pwaAkS4XUVkUWIwyEe+8MzuHLE99rWPs40aUDAddK/Cem2L5dzBNmPJkVYuCVg8xaf5h4K+IsoBhMU7mKrhJvYrcm/NARXiuRFIjN+fMFwCuy9jOE5ciOIUEstPUvRySUtTTF5LIk8TKABMCQ112k9jxkEJNKCkqEUEWItBUZhoqXB6enny5mH5qOjmZNktPUElpKSZ01BRwdPEduaiTVwcOsVr49X0io/WRhscO4eVmWrVmsQrB7BSu7U3OmvIsvRDyvOpPtTLSfKrC/Svkrp51D9N0OSuqiyNh0lV56KvmLvkpqyYoQ6Kb2buPZ34T0uJijTYp0n9O1XmqhzjiUM0+MYbHNTUtV+nBiimJ3IEttPc6nvzVeBqvb1PLAPXFTQUre4+TK1Yr295fkpQpPjfTjyRVhsqi2klk+Qqo6hgmga5PcL2A+PBUnZQdVtoOMYu2KtvNtfyAGvGztrYq7n8K3OWd8qUudpsn4rU4arw0KzCFwoe262+4N7eHPNrKFmOimH0BSRPTVx2H4J0x6K5cfMswanqcWAqaiSTa1VUSyjcdFA0ufdGiga8yKs2WrJkKGEgEniaxxvXn8weKNoSSAOAFFPzx6ksdmTE8qZcxBoMKxiBaeup4whElPHJ5scUjsCSfN94lSL9u3I1zTOQo922ZHE1KGVZJ3cOODEbKmdPPWX1h6V9Ms0dG8jzwU+BZ2poabFkaBJXdY2Zk8qU+9EwLEbl110sQCAgi90FKgMUzpxOE7THE0MXLLWT4iAY1DDGMR5elB7kXCcFzdiFWeoGKfyWJFlJlkRpmaVV0Vhfcd57m+nfm2kh4nWY66q+tTIGgTwiindSv6sQ41/vmqJJYG3EB1AZPeIs9tL+OnhbgeuAAcKP2CSMaB/GMQp4UaOVGdJLqrIulwLkgeGnEQpWo0GVSKV6QwSDekm4Bt1ttu508DyxFNA0YL0xYycvy9Qss08/knEcvxlAwJ37JdQttL2Pf2cCN83JSeg0KrNeB8qJVUyxiExlf3mXU6mx4bUWUi6hmKoxGp+g318Ph9PNV6lBTxB6uNVAsbX8Pr07DlxVqOh0dym1fUUyLGxDI7+6A1gPFr/AK+3gpbb1AUTLXBNHJ9EWXZZutmZc6VB80YVQyRhvEPMdgsfE7RqORnmnR10N7Hpr//WsaG42/YeRvQ8rILE20uRzdaru4Flt4+PN1qsgJ8Bp8AdObrVc7KuhuLePN16uQKsdo+ofny1arsG3YfH6Obr1ZgPdFtdb83Va5Lc6t4+wc3Wq5g2XaLgDm61XIWb3T27c3WqyDQ6G3LVqsqP7NfZzdarIPd+yLfVzdarmAO59mnN1Wsl1Bu3blq1WbuLAaX5uq1nG46agfr25atVzUlh73bw8fy5utVmGlg3fm6rWRQ3f2ezX7+brVZEJubi3jp2+7lqqakgkD4fkOWqtcxYXPx9n8OWrVS47HS31ctVakqSuh5aqVlVWvY9if1IPLVWpcelgba8tVKmrrqNPHX9e/LVWpcbbmA7eH6nlqrUlRtNr2+HflqpTgouLW0Pf+gDlq1WeMIBtbQeFuWqtOCEi57jlqrUtHsbe3m6rUyMnTaQSPD4f0ctVamBn2fowCw7An+PLVqpyG4t7PDlqrWVSo8OWrVSo3vqACObqtTFax1Fvjy1aqUrMNOer1ZgbfHm61WVWt256vVkDXHx56tVlBb6Obr1ZlIbm61XZNtToOer1cSARz1ergTrr+XN1uuDH281Xqwk+3tz1erGzAd+3PV6sRbuP289W6wFm76Hnq9WCR7i48OVr1QpWBuPb7Oar1QZSBzVWpskuBa9r25Wt03Tux0YfTr+3la3TeTY3XX6eVrdYjtB9830/U8rV6Yc2SGnyBmKcG2zCsQP/kO+vK1uvnm9RA74rVN4+Yz+37T/AB78cRRqaBuvQfpFHifzJ/U8erdI2os4O8dvZ3v2HFApMqkxKpNZGoFx73c9tNRp48epMdtKDON2wvCNoP8AvIbnwPvn7PHU00aTWdVtWUq27UlOTfWx2+J8f2ccFNqpI6bCy/TzdUpe5oZnhw8k6/LRWt3tY+PGjSkU2Yey+dGp01AGnbThcqjpNDV1gnlqM2GWQ+98vTbrm/aNdL+P08bFOGgnRWMTAe973cC97a2+vlq1Su6eTfL9RcAqfteXX0clgQL7ZQbAnt21vzdUNZOpdUK7PGNV6KR5lfVPt07NKxv8beHNmvDZQdyBbhj4X18fu5qtUPHQOSOHF8bMq3VsDxJPrKDbf2jnjVTQSUaEKCf3VOl/qvypp4U4IFX9Gt1X6beF7ezlKcFDRlxFn6HZtc91q8I9o0LyD69eUrdA1IiearDve30fXzdeqIBZmk7XJ7nnq1RgOp7U7dG8giI3l+XrvNG0Da3zJ8fEEfnygrdF/kVixRe5sO17fC3PVunCJI1KOCWNx9F/bylXoT+r0jS53q2Yk7oaXv3H6FfdHwHhzwrRqBVlv6kYVZgP0tSfj+6B9HFApCad85M3+aXLw27Sa6oA+PfU8cqopNYPUOmX2jYEsXF7HUXOhI+nhS6PFR+yfDTpIVAp0kuXMFrj/iXs+HE1LKhYlKEqDSe84kCyhvD3LAj480mtKPCnqYl0hVb+6oAHw1NuNCnzQyenep39V6KgaXywdu43PvESbgL9rfGx5Zf2Gkp+4VbrmCZ5MSw+ZW1MhD+XqCCLWXgPSMDQhUcRT7m+PyMArYoyNiRbFJ73aI9vbr93Ezf3ClS9lFOy7GjYNXUpdg8rQhyncbACCB8QO3Dd3aKQtbDTdiGZJqxlipiSN1wD3DAi31/DhOEQaERXIpZZRoJaySeeUsFbzgb+wnX6NeFVyMaOrU4UraSOGPLOFxlVRSXQC1/3rA3Ht4kcEqNKWjCaAfq1NGMfCCCzfLxJvYW7XBsO9uLUCAKRqMqNF16wVKT5Ap9rGFoKYSM5YkEpPfQeFh7OH1kYcFBu/wDE0r0ovOcc/VdZl3Dq4yFioaIt9Gnf48GzSIUajh1cpFSchdV1/q7UZdr5WVJTfcDcoRqrge0Eco7b6lBVWauNKSmn7CsG6f02U5cfzdhKVdVWuY1ZHco5ALb7sfcuSCR93FLqVYaTFUYUnErE9HnQfZZ/qvh1QBimCRSFiu5twfba4JUHwse3PLBIwNWaUlJxE0ZXFaPDaPKENDQwJFCssoVFUWAZFI768J2ySrGhE6AlIAFBbW5TwHEaKmllphFM0036eL9G67QthuW1yPjwx1EUUlANHl9MXrJzH0UwtOlnX3DKfPvTfGS8VRh9f72xAdhMcti1NMP3XXS/cW4BMyydN0e9ZOhwYyMJ86EdrfFoaHMUn3UbzrV6SMn4Z07/ANoT0nYg+ZumdSscUsbANiOBSgFhSYnGtz5etkmA2sLa8D9rfqKu6fEKHHp56aOlsgCUbD0fL8KqHW9Nh8MR12+bu+IufH6OSqMaApwqFkucyZ7wfy9dtbSg6/64HDBoeIedF7x8J8qthqoi07raxuTbv49/o4LqAoxptdSHBA0Fr/XzYr09NYCARc/4iNfD6ebitbK4GME6gEj42/LntlU20AnqLh25IoMSF70eK0Di/wDrMyfwPET48NL7Y+L0p96OQGPC8Rg72qlIHsul+J7XFJHXSi7+4eVDKqopuR2Ntf4HhgR10XTNY3UAh2vp3vpb+nlDXqxhNQrH3j7f18eV41cCse3cp26XvofbxurROFRSDbcBu8SL+zx5s1sGiV56xBI+oWJxytZWn22tce8igkci3Mk/tVVNOUrhlIrMtdMY3RkLG0W0qPtEHw9o4AyipOS5A9lKFqaqq6mgnVgQS1g2gAUksDbtfiGQmaMIKooQKOtOBYxlXGxGP0WNQHdfXTWw+B9vKtDvdQ/vaauf2QSf76jPeo/qbVY/n+lakpfIjGAiFlZixsKksz39pJ5UIBTj0/Ki5uUKwoD6CperlIW+jDhKTFCgJmhCwkrHAWOhDN/Hhe6caVtjCnbBJRNRVxTsFZQfjbjCl6VCne71JNFIx3NGI9NMQhWr2+Yzh7k2QrILg3I15LTATcpkVDVzqtVQqhV6X5jqcV6gVFYto4KymKkg3VmaNiCulvDhZeQhEUY2UrXq4UvKfMPlYfJRto0ZTx+A4CNGM1JOrCm2Gs+ZxWCOTTe7AEHx2k3/AC44rBJqicSKy4diDqnkSC7WvYfTxOTSsJrLQ1Kz5slhB1amLa/Tw0H9zB66JlCHCOqnqocrIoHtHGAaeIpPUFaFxKuRtNsg/hxbGApHtJrBPiPlvLtPcW1+g8UpTNI1mKQFdi4TCKAjX/fpSafSLW4v0bfI0X68R5ihWXFYJopVBIawNr9iGN9OBopNCkUj67EqSavpt0lkVlYkC5ue9uLW0mDTDhEipdLi0lViTTwN5uxAF+IDAXH7ePhAAprWScKqg6sFW6iY40TXHzs5H1t48n6zH7JPkKxuv/7srzNZcpQ72USLuth9UwA/4mNdeL1UVCp+aoo4pMqNIxZTPPdbdrFu3082njVVcKUfRxWGI1C9h5EH5seVcpxuthv0gw29PeDnbtJkqz/0dPCRe2jGjJpDa1he3Ga9U+FCTfTTmqtTHjSbcKm26na316cujbWlbK1uOtgq6PPmb3pQvyMlcqVE7SFTEzNdkUjWJrWttvv4N0bKC6ttBssNFDJU0aSscIM8KPUH/KeYkWq7P3SLar2Ye8dRx2q0y4gZ5Y4/5h+hqo6emFHGshAmVn9xmb/W8GOr9uerVC9k2JKgYziNfVNRYnFPTJFRwSCMsU3sqqzfo6dpLaq1yR8Tx9NUNZOtEtZVw1Uj0wwVYKGmDUyJsWqOxS+1Gs5dbkG/uW1WxFuWNUNAz6aKhqT/AEmmiNZK/nI1GXGwxlrmV0sWk2HsF1U6nTjgpkUKPQx0xDK+JUddIcOhiosUkV7jZVShJitNJEP0kmn2WX3V/eHHEU0qhm6Zx4HW9DcNxDMOJmN5cUpF/lzyNtikES+T5jw6iFWsSIx5ig68fGymlbaK1WwY1VdX82LNIlBWfM1PzNlBV5PMBZU8JPgh0IOupPGuJrfCre/QB8pN6jMhPlymbCpIVpFqmlTSaPzJAYfM/wBxYkbhENG9unDqy+/0oPZp/cjW0JWf5VyBbU9vp4KqjCmqTU2vr7eardYtgJ+r+HNVupKKCSCOx5qt05wqDb2n9nNV6nmFbWPhzVep2pwQ3K16n2MErf2c1XqcaYjaL6cqatTmmmvG6sKmQIiLZO3K1YYVPBuRzVXqQoFu+p5WrVyVSQb+PPVussPax8OaNbFZWGtxfnqtXZUDm61XHYlz25uq12sS7CbDm61FYTtAIX6O/LVSuG+ZPsOw+hz/AE8tTUVkWrrIyNk8g+iRv6eeivRUlMWxmP8AydVMo+Eh/p5WBW6kHMOPbRurJT9L357SDXpimfHp6nM+CVOW8xN89QVkbQ1FPKLpLGe6OPFT482EhOIrUmgfpehPR+irYK+gy/S081I6SRNErLsZGDqRY62YAgHTjwURVlqLmCsaMAM7ZmRPIMwdB+6yXH18TFtNa1EVkk6h5mKeXKyOoFgG3GwPsuSObLYNUBKdlcafqLjVNL5ojjZrWvdr2+nlCyDVw4RUyXqTW1HvT0UTNbuTr95HK9yKt3qjU2PqaxCpVUW8rqCHH7RyvcVvvTXE9R4pYws1K9gfAp/RzXcVrvTU+j6h4TGpWamkGu5fcQ2Pt5UsV4O06jqTgDRKDG6t8YFPNdwa2XqwY7n/AClLlfEqcBRJNR1USlqRSC0kTKATt9p5tLCpFMOveE1p8dbYTl7p3mfLGJukVTFQ1qyIrbhcIRobW8ONXDRSTPXQ+tLgOITHVRWfSdmygoei+GU0siho5akFD2DlyAT7dO/G7UjQKreA94aQ2QP6tSdbOquIYnV1ECvHT/L+QX/SSl0AD+WN6qG/eQllFwAeebgrXT5kITRpMx01VUYtXU/UOjSqxL+U4bDQnD0LwR3dCTOsbBZiHsxAKyBRdz4cW1odVddRaGrkx/EqbM7RYpi7pgkdHiVOqvS04RkYGYqVWVY2G49jGLE7zzdVpP1iVsmOV1X5lsV+ZxVqrFtimCvhaFENPCRYM0ie6HGslrEJa5cpk0z9RaSifptH/Mqd6vCIlxT5HDI1AqMPaQMfMmcHcgbUEWPm3F9nENyPBS61PjwqvzCJ8Rm6L9NKfG6aOpoo56+GmhhZhLLK00gkWYID7qIRt8z3r3C3F+BE/aPWheBCj6UjsvJjc3R/CzJ5VJF89UJSnew3zBypWZFHvKsfZmKsraJcnicbKf40sKaJJ8MxfDMuyGGjkoYfmkq0IaZo2BMaFyC3jZNH7Fjz1eokWao6dM1Vny0LU8ZkukT6sikDRj7eGCdlFittdUiktcg2t93Hqbp6QlfteP1/x7ctWqETCm30KH4W7eN9CQfbwwRspIrbTkPb2I7fR7D7OOVSuYQWBtYfRp/Zz1brKQCfdv4i/wCvs5qt13YAknuPZ425qt1ys2oXv7B8f2Dmq3XNFDam4HhYaad+/K16smu7X4207+Nvo5qvVljCFtPp18fHmq9WWzdh2Pf+7481W65sb9zfTxH69uer1eCWW3s9vcfr7Oerddqvc3sD43H5nm69WRVJsQdfEez2ctWqlRqCNw7G/h+vfm6rUpUAt4jt9nTTm61UxFuTYXuNbj2nS/PVqpKqdgI1+jS/N1Wp8ce42Pj8LHlq9TjAgBN9LW/W/wB3N1WkRnoEtSse9nF/aeI3qWM8aDebeCbdvDv+fENLqMn6bpxDn/K9Trtjx7Dm1HsrITwkudtGLWyt/LEoVkxKovc/pX7H/WJ4EavWUU4MZA+HN1Wp0FJ5hCqNfZ+XN1WnGOm2E379uWqlSPPpqUgTtYnUAAknUDQAXNr6+zlq1T6gtZR3+Hjy9VrMJF/dKnvqGBGne5BsLeN+3L1qs9PPHIQYyGHe4III9oI0I+jm61TmspZAe/PV6s6SctXqkiUHvzdapmzBmPDstUIxDEVmdWeOJUghaWR2c2UKian2k+ABJ56a9TlLUwx1UdE7fpZFLqtv3R3a/YC+mv1c1XqSFDnTBcRXGJESenjwOreiqZKmEwI0iKrs0DSECWMBgN40J0Go56vUFHXf1GdNfTxleLOHUf8AmBopJkgb+XYfLWSQu8fmIZ44tY0ZezHS/HUNlwwK1MUTXMv4sPpKyviD4RmNMz0FWgBMFVl2enlAI3KfLmZWsRqDax4YJsXF4iPbVNYFI/EPxfvSRSv5EsOZg9lIRsDZGIb7JCvICQ37thr4c9/L3D0e2t6wKEnp7+IX0W6j4zhuGwYPmTBKTGGljosSxrCjRUM80YBMEU7ud8rXG1QNfbxEu2UgcMKdBo6lbjmG0sq0VbKkErHZtdgPe2l7X7D3ddeFdOUX3NXXzp3lnrpl306YvUSJmfNFJWV1FCI7p5NMLlpHH2TKbiMW12kkgcc0EjVwq1CjONtrsAToLm1z7B7eJzVwabZFcA2OvKVaoIZ7HzNNDpfx9nKVeqV/xp0MuS+mtZY+7XYvGD7LwRN3+ripnbT6K1esQLfzKptcATS2Fva38eDdGwUWr21wwpymKQ7hbcT9WlteKkbaSr2UvGG5CPHwH9nDKi6osqkgk6fV256rU3sDcse+l7d+ardR2uND9HbsPoGvK1uojbStjp+vt5qrVhZCGtc7rnw/b4ezmqtWFhe4bxt8eVrdYmQ7r/lzVbmscmu4XtpfTvzVbrC6XBK6+P389W6wEWuT2/W/NV6uG0KQzePf2d/b4c9XqxG38Rr/AE89Xq6OltfrtzVeqO4LaDWwv8Oar1YWBA07Ec9Xq62kMPrsD+vfmq3XRWzXGmn63HPV6uO0ltOer1c7W1Nz3+72Dnq9XACzX8B4fr25qt1l7gqP1vz1brtCdvu9x+zmq3Vkn4VTAeqSojB0fL+KA/ReI8C2bf3P1o7sPvrYaplIuosLeHw9vt5HNC+ozkb7Enufhz1eqDLGRIpHYMp+jXlTVhVD/UjX1LZoa1rUNP8AnWTnknMfYPIUCF/cfOm6Xiqq01zc9Wqa5hz1eppmHPV6mmbnq9TRP489XqaJ/Hnq9TPPz1apnn8Rz1epmn56vUzz81XqZp/Hm61TNPz1epnn5qvUzTjnq9TNPz1apmn56vUzT89WqaJ+er1M83PV6mqbmq1TRNzdeprm/p56tU1zc1XqbZe/PV6m2Xmq1TfLz1eqBJz1eqC/fmq1UZu/N141jJ156t0N/p4F+q1D8Iqj/lTlFbKsjbW2d0FUL0pyyqm98Ph8fgeEq9tGIo22XkA2kj2cKl0ZIoesCFgfz4WKowTSwiPh4cZq9Sn3CEEdweardcASQQBzdVro+8Phy1arAy3Fzy9UNNsy8vVab35aq1HfmxWqiyG1zz1eqDIeer1QJOer1N85sOaq1MVQNx5qrCkB1Iw6kxTpvmLDsQTfBPhtYsi3IuBGWAuPiBypwFXTtFEv9F2AYLg+GZnOFRbGmbDy5JJJCpJYa+ANyOMtrKxjSl5ISRFGcgn0ZTy9M0LFNHeiga3eNP4cUAUmNSUXm4qs0wZ2hd8l4z5Y1+SnNvoF+aIqyTjVL3VGcLmnEpwSFDan/oUOWoyTsoC6/FpGwWo1P6KjmuDoRdT4HlwMfWrE4elB/lHFTLl6jYnV6ewP1Dj7gxptk4UZDoHWKmI4xLe26OM6m3t04FswTIT50McuXBV5UXOkSaeCZXOpxGvA8b3kcjj6sPYKqgz7TQiZeyDVQijzJWTxyS1tTHEMOEcjSmJftSyPby0BBsBctf2co4tKUHETSIrUVgAYdNLH1TenXEuiGeKiggLzUbmHyHOpaGoplrKZz8TE1j8V4T5Xfi7RjgeRRhds6DIovuFzPHTgC2qR3v8A8FwVETRSgxQ9dBkadMXkb7MZVv8AgtrAcVowpC5jQn1jT1NX5knZEVGA+onX6eKqSVHlgDxSKXLLKmo+Bvp9I56vVkwk3FCrDUsAD8ARrzdeFEUqWXyKamX7QxzExc9tSeKTSIUdnomTLlKOnJF0qZLEHaNUQ68ap2nfMsMkPWnKsUp2n5PFO+oNlUgfXy6aqqhR8lpKeWNTcOEsT2GliSfge3s47TVAZnGIJ1CyonYl8QU+3/Jjx9h7jlDTopJdSEDZJxdh4bSdP+PFGvG6corco2Zj2r4Fu3KcKc40qsgXOExSkXC+bf2j3tPvPPGvDZSxEtPFUx7toYu6sXF1AKDU/C/NU5SXrQ8UMVPckqzNb2Env7dfD4c9Xqd8PifyjUbvf7hSPs/En4jnq1XCQspDr+/c3Gt7fTz1eqIsw8sq2lj9Q+j2k83Xqxlj5hlca25qvVBk3G3j4kg/fz1brEW2qAulr+Hs5Wt1kMjAeYoOuv1fRzRrdZYUDSI20EXHbxvpxo04Ky4jHHPg8lLKAQrlh9IU8pViMKfclyo3RRU13fzyEk+FvlpRzyttURsph6bLTGph+cYrGk031klbA/AniR40tYFC7iCTTPIk4IZGa5H2Wvr+QI4gmjCKCTOERjNEToTK5X/iJHHE1VVITAheuXx9/wDbx1VNppX4zBtalIBAMy/w4wDTxrnLCDILXNzz1brjiMLCaiYgf5YD71PNiqmlDBHuAUDW3K1akrmeA/zKh9rStb/kHjgOFNEY07rg9McNfzRdiCRxicaUAUHkNPLFiVNu7hpQP+Qf4cVDZScjGnCSneKeHzfdBYggHw+n489WoqHVLfF4WY20flhsqh20oKinsEVvdOwHjc1au6VGFdAf9V/2cvVKVEthSDdcASA/keaFeNYqUhzmlph5rNhVwb7drb4yWt+9b2c0eHnVxx8qxZpp9mXp4XAs0NO66f6i9vDnkHxVtweGkx0s8ymzVhdRGNUxLD2XTS/nDvxU9ik+RpAxgoeYqz71G0qQY/hcikEuJrkDTQAG3EmXmQa1mg8QoDVvfglFA81kue3LVqnnBYzPiEae0gfebcTuGBT7Yk1sQZE6E4fSdO4M0TVNPPNRy02GrhCFxWP5lKJlrkAG0xI3uEd93w5E4BcBXP8AFEcfPy4VIi3NJCI4TPDy86Nh02yVgVHWrMuHT0aiWomCtKsloV2iOMMQLujX3se/YAcXMspdWAZ20V3LykIMccKuY9N2Ew4fllWT7XkqSfi53Hk1W6QlMCoydMqoxJax4upLtooPqtovPwcSCxssLfHRrcKrxOtEUtYMGtej1QULYxjTNPEJnpIo6dSse39DHdRuCjVhf7R17chQHxeWFS8yIQD041Uv6ocg09T0uxaiqP0cwQtFKARcgixB9qX14esKKHAaYdHeNqFUq5ImzC0k8UklSHghWGQtv2FkqBZ0v7UOp4O3IoFNTVkGTKLEcTxDCECMBURQR6DUk3XT234RlQTR1BNXbejDqLjvom9fPzeZ6QLC2X66aNZ0ZUdHoneCSNtfcZ1tvXQ2YcOctuBjOwj4UR5g0dOHTVXf4ieA7cQy3mWkwyfDTm/LOBY6wkdGFRJV+cZ6inWPRIHcEIh95QDfiRvVqJVxJPtpQoDQAnhh7KrVr8AraPK1kSXzVqLi+65W2v1cXg40mIoZcmZYxHGsQwtKlpBDKihowSCRY7ifYTbiVZgVuj99BafBcnYFmijrjQ4Xh9QaOio56hwGnqp4Zi0Jb3pFlQ7WhWwVmuSdORFnaS46iJJGJA6JGP40tRgKp+qc1Z3qIMzSVNXUx11BUwQxS1UbSSEI7rIjCx3XAG4i49mnJjbQlIEDCOFFMnGkZX5xzZX9NK/EaipZcRWtokQxRlP0bJJu922lz30004sCRqpok6aT9HmDNFV0yqK2apl+aixSJFZh75janYt4XIJA8OPEAGmgTpqZDm/NkPTla35tlqhibxjfGCSnkKdv2e1+a0iatqOn1p8/rxmxeltDic1TJBWxYnXRsyINzxLDGyDUaqCTymkaqcCjppwr+pedcvZQy3icOIKKmpqMSNQ88Ucu6MNG0YdCuu0EgDTlQgEmrlZAFCIOouI1OS4Me86KSprKOb30p4wqlMRVCyqFsrbPdPw4mKIMUoCpFB31s6hZvwBMCqcJq44xU0krsogiYk/MyKDqpGgAHFbCAqZpI8oiIoQMHz5jtPgGGjzIg9fgiVdRIIIiUYF7M1190Hb27cRqTifOlSVYelZM19Uq3KWMR0dDWpHHU0dDU+UaaIxP5sQJ3KwuDe+o0tzaUaq0pempXUjrFi2EZmqcIShpXp0p6Z0Ipomt5kKuSXNz46a2HhzaGpE1RbmkxTbnLPlNhub6ignwjD51EkLCYsEe0iI3vaH3gT355KJG2tqXB2VAxVnxLMT4ZhsFMk1DXeaZ/I2lQWCxjzL38xmN93183sFa2msmSs2UtR1HoKWvgikmetWJ5jCdyncRdWv3B8RxtSYFOJVJpP5PzRU1/UGKKCkip0qJ6qHzVVr2ijk2xqxJtbsR8eXKYFVCpNddFMUiq8aXDYKChg+apsVieWOIrcClZwga+gY6MB35twfKqt06ZDzFQrRZky7V4TSxxpgmIVKxxK6q5jiQ7JddxVj3F/DlVJ2GeNXB2iKRHS3MseIUGacQosMgpGhwckLE8m11FRF+i2lj7ut7DsRxS4mIx40w2rbhwrPlrM6YllbM61OFQRmCOkqLLJIhcmcL77HwF7/TyqkwRW0qkGn/ACRX4NiuVcweZQid99C5jgrmQKLyLuLyAgd+3jxtYginUGRUjCMJyNQZVro4I3iiWWNpEjkMp3mJ7AMwCm4B1vbw5UqUTTgSAKCXM2Z6HFslw5gmw1quAYnJTJ5shChhTqdwC9mIFiO2nF6EwqOqkClSJ669iWKYHQdNMAxquoHjirJcTVYI5AEChkBdLqb7r6/RpzYSSoitEgJBqHjmIZTp8o5aqKqjqZY56euWNFqCgi21RFj7p3X76/RyyQZNaURAoyvQzoF/tN5+ynlulp54aB6Omjq6w1AVYIjUOixKzLZ5JOy+y9zoOEd3eCzSengKFOXZarMVYA6UiVHoH41eP1cxH0r+jToxUdPs2T0mI0sTrRSUdPBBVCpnh96Kmoqh1MlRJF/uspPlpr42HAiyy7dEicTiSNgoe3FyzaaV92EoGAB2q6zVAXqZ9SuZPUZnCg6k9TQ5igphhuEUMDKY6GhgcFYl3Lqzsd0jWBZvgBwf21v+XToBmNpPGoqvbkXK+80hMnADYKDPHM94XRZ+qsLkik3zV8JeW6G4bYh9219tvDioNyJovLoBilrJnSjlz9T0FHTzmSTEpadZmsVDeZ7wW+u0jUDjPd4TSguYxQV4TiODHMi4RRmaWT5icRF0W4a7k6jW3e1+LCDE0jBExTLkuOjrceWkRZV86CpAYqp/3Jr3YHTl14Cm0YmlLluip8ObFPIBlabDpY5FdAPcVVO5SDq1z4ePGVK1R50oSmKQ9PS0OLU+L08jsiGDzZBHGvZXQHaL2ANhpxQTEUzEzTS2E5WpMrYpLSTVBANOsm6NR2e4sL2NuXkk0zAApH08mE/1VrSk0ogNVT3XYN2/Y1ra2t8ePcaZ4Uz1KYPNgSk1EoiSpICsoJvs1N76DlhVagYhhtFLglFMs7mESTgME1BBW9xfmwa0RNOUuCUNbhdHU/Mv5dPTuTaP3iPNIOl9bX+7lQqK3pmlXmuiyrHT4S9fWzAth1PsC04It7wBY7tPjxtJNOECsOZ8Fy/BmuKGWtMchjpBtELEWaNbEG9jfv8AlzwJIrZABoxnWmPAKvJWXKmfEJZcTgSrp46ZlZlWBagHcZSbKy9rAWsRwN20hxWGGGPXRivhRXxEErChI92UAH7+HlNUs/IY0s/kgvsUF2IBAW4APw1NjytOUu+m9OIafMNOEOuGSE/BfdN78TOcPOlLfHyoNs+11RiWbjUVTK0nydIlwLAbECqLfAWueGLQgUUumVVYl6VcU6fZvwafpzkAVWWcfFB8xWYtDterlKSorR0zXAYliCi6BfG/Iszht1hfeuEKRMBPAedK2SIIFEx67UWMYX1cx7Csdxapxysp6po5a6sJNRIwA/y9yf0ifZbw0005ImXLDjKVAaQRsGyi1W2g2pFDG9tSPD46X9nDum6u06F1uDY70Xwb+azTxVNFg6pSrFHcSvGXOxmJFlAAJPj28ORLegpdMdONTPbLllHlRlfTPiS4d1xyvXUyhX83EVAJH71G5Zrn2nhhaCFUR5uqW6tW9KHQQ+vb1p4llOLGZcS6W9P46KsxetjjeJK6oYLJFhsaPrs824kJ0baWsRYcle3P5dvrNY4XKPzrujgPcPxNbc+DYXQZfoIsLy9AlBSwqEjhp1EaKoFgoCACwHESllW2hW2wloQkACiY/iMdCcJ69ej7PWGVNGtTjuD4RV4ng1Xa1VTVNIoqP9HqBaRN6IykA2N+1+Glk7pcAJwOHPrRLmNuHGiqBIxB8tvpE1qEfhk9W8Om/EQ6dT+oHF67M6YPDWYZgYxl2rDSytTTvh8URkLHYtQQVvfaxB8OCZWp0FBOI2e3GgKrQwA4kYTJ+WHRW8h0u6xDqBkuLNEJK1MLtBVxFwXilQ2dSQe3iPaOBm4tSwrSfShnY5gLtvXsIwI6KKp61fRH0R9XGU6uTFqaLAc0zxNHFjdLEsbzIw9+lxEKLT00w91iRvT7SMCLcYCQ4NC8R7x1j8ONGC3TbHvWzBHsV1H8dorU+6pJmPItPmjoLnFsQw7KnS3GI4cNysaKor5MIpsXmjWtxebHSSv8uWtEaJ553ETKE0BAijMcg/lzpU2BKhJI2EdQ4VNWU7wpzJAKj0DH7sJgE8YkiibvRPgPUx4ZkHngVRU7tCBMjGx8QQBwJ3iJTUl2jniqX1vq1lzji88dws8G9te7Bt1h8eFVgPCKN7pWJqq+pxCIV9Z81KIY3lbcSwAAvrc9rC+vB6lBMRUeOLCZJoecAx/BKObKdJlCtSoo5sTVK1o1dSZUNrOTo6toUI0AFjrwX6S20R1UAUud48D1ihNkqYjCsctiQz318L6H6Py4CYqVpoZvS5VK3qXyfPH7yN8+FsdLeR3F9LE8M7fbQZzPFFHjqcQpKT1bZwoMYzPl7BMOqpMISoo62nj/AJxUB8MZRLh1UxDQrH30B94HgiGyo+Oyih4bmOfNuR8I6g5vzFXVOYqOfOtDFNJJJBtEOD3wkrCDbdU06ia+nmMSeKSrqFVihByzHSZU9UOR8s4RX1Us1FTYZR1D19dUzVVRDV4RJVuwjP6AUrTG7O13aWwWwFuVJkV6gw6q4RQYj1X6pUFXh5x0TQTVlTemq0rKRaapo5EgmS5gq6Z0DNSsnvCzacuDXqcM1YTPmqXHsh0mXK6dcMTN86mShk+WdK6po6rD1gdhZ3eIE2GosQbHTlJFWo5vSbD/AOpOZ8ey3QZfkpKTGswYnUJUQQLFBHDFSU7RNJYC6ysWSO3iDxEvGnBRhWRyTsHjrp+XEppwVi8ibtsY37Gx5Sr1z+VqANzRsLeJFvq5WrVhKiMHz2VQP8TKOVq9QpcYwWmN6ytpou+r1MSj67te3NRVqi/1/wAg0BPzuPYbD7d9fALf8n+PNwa9NB36m6mix7064jW4XNHVU870LxzROGR184WKsujD4jQ8SP4JNHmXf3YVUe26knMc8LKq7SJTbadxIso7kjx+HCDbUqUTr1m00tWmXolcBpqiNF3aLfzQAST2HD+wMT5UDs5GCfOhd9UecKmmyPFkPFaelr54J6emjrVhiPkItOkrxwzRCzyE6OxubG3YcKrFiVlwEjbh00Glmq7J4y0qzeBub/6oHBhSah8zrlLCME6a4HiWYsQEWYGgCw0MaB1lpDIxSeScGyuqm23hAy6pTqgkeHp6+iKUHECgawWVRTpGNbvY/f7P28OlVRJq07ojiqUXS7LEkSuA8Fz7ul0mdNxv8Tc28OJlVtNDTBj1EuJRSzxspV0R2IFiL9yT3t8P48aNO1Nx/FaionCL5RMSsyGK6iwbZYkjue6njVOUloMY2yTUvmOjS2YMzXYsQRut/rE68bIq4NPVxRAQSySAk3MiEXFksHI77VbVgfD4ca209ThTY5SjEKOfEFSYRSrtVyVU6AWuOw/ePw0B4nWmQYq0075mzNgMz1c2WoHp42ZPJikIa9+53g9r6qe9uUZSpKRqMnpqpNBXhmKNR1MlbOxb9463U7dCAPieGEU1XOfF4lqKqpO2MNc2OpvtutreH6njgFVJpFR4otNIUpwx1JBA0G7wJPax8OKgKTE1wqq2OWplsLJchQo/eIA19oPFCRTJNMj1UZwuohm/SJoo29jrpYnX3TxUBSYmptFXSqZpWs4XaoLaXK+N/Dl4qk1iWtphTfKX96X9I6hhuG8lh9fLaa1NRXryaVhSN4gixt9kEdvp5vTWpqCs586dib+YisR207WH9PLRWpp4gnSlZ5Yl97a5ZT3+zcA+zTlYq01l+ed6RfKf3htBOl7MPH6PA8tFamsNCssNUDLfdPFEsYJsGKXBufBrfnzdaqW1UaeSJ2uzAgkXH2u1/ZbTngJrUxXaKaytLRkWIfe1zYAtofptzeytbaiV0ZjmjjWW/lsQBtGm0AG7e2w/PlwKbNToaWnCMlLJtBZncgi+5rlQPgDz1eppqYDSQiIASKLliD7wJvfTlxVDhUXC6gJaOQkR+dGAoJuQQRr4mx8eWIqgNexGvjM8hVdx3sd1vd7fZ9t/p5sCtE03QSzzRQ0dO7RtvZQt9FUalg30XFuWiq16taDzh5FwfEkhr62LE+zXv7eerRrDLWU8AjlqUJDOCGJJPu2G23ftrzcV6m+qf5ekk2xgnebL7fYTbwsb8vVTSYhsaoMX2stye2gB7nw05em6UsFUlQfkJZvKCEhSy67tG2jw1J40RTwqI7SvJFvQybSb7zrfdoR9B+nlIpypuJU3yakSt75LM5OllY9tO/blavWGllhggkqIxtAtdAvdHIAJ8WCg3B8Dfnq9Tn6ceunTj05epHLfVrN8ZxSkwPFKd58PRFczRJJdyFk9xgBrtbQ8TXDReQUjCa82sIMmjW9RfV36EepPUvPedcQwPFYximIU+J4LHhyqaYzxVRllhnhICU6SITfZcA+7qOeZQtpvRNUdUhxeqKrAzznnCOo/VvMWO4NhbYfSYlNHU0wZFAU2KtGu0AAC4I+ji5tJSIONJVqCzIEU4ZqpIlythypMrPB5kbKPtWAvu17WY2HHapVlf4X+NJ/VjMuBKLSRVcEzEmxYPHtH02I4UXAxFGLRwq02pzbUUWZKDLkdHNUGtLCSeMgRwDZuQyA6tvItYdvHhaVQYoxS3qSVdFEQ9RtX1TquqeL5frcRrP6qU1NhuJJTqBDCJVmiSNDIADIGkvdL3PiLDjfeEHTGHTRullBZ1z4piOqgf/EMjqMP9S+KU0NREtPRYvDCro+7SUyPax+yV3WI7X46yrWgUSOp0mgLpM14RmLp9h9DVSba2lp4IVZo7qyIWA969lsNeWCClU1QrBEUoqrOmK4xlqhydNU/N0dCxjp4dqgRBhopIXdYsTrc8eCADNNFciKL71Dmy43VOojy/C60woqSORH2g/MKgE/2dCm/7J8R355VKG6RphtitSkY8nbYlb3J0t9x1+jjdP1lwbD1izA7RsbRKCQCPEXt4/2c8ThXkjGlVi8M0NXQvCiOkqurKNSO/b+HGkmn1V6jo4ajL5lS5Kq5YIPdA1H0ak2PNk414CRQR5ido+nGKrVWZG8sBBrYiQa3+A1/LixP3Ckh+00XnB3PypiAB969yNe3b2D6OL1UkFQXYhDY3IJ11Pfmq1UaBmeSQr7vunbYdv1PN1qnBJIq3B2jksJUXt9HN1U400GSSGGOENZd6ll+PHhSc0oo095ZpXJsBfTt/fxyqU4r5siLTvpHuO0j4izcdpukzTwFFCJYiMurE30H7ebrVLnD6l6hoXQOboqi3YgeHxvz1apzxFXNNaG6lCtyovY/A81VqaKaojqZPKdTuKkMCL69zc+y3PVui85xhFPjs8a2O5r28LHW4PHRSdVIudi6ENpbTjlN11CQwsRe3h27c9XqcoWHZz31I1/L6eWr1CNkCWOWesXsESO3hqG7njyKaXQq0rRRI3lXuDfuQP7RxVSSo/TOoig6k40HjZ1alqTdT2PkjX4gcIbzEetCawwV6UbfrBTpi3oKfHI9xNNnDD4beA83D39749uEFuYfA6jQhuxqYJ6xVdOX4w+ItF2AjIv4aH2cHKDUeOilDIoQPFaxFxr4A+Ps4ppFU3zmVbxgCy3t4E28P105utUpMl9PoMSwQSvjq08bsXjRaeVxI5+2oKi25B3/AI8vrjhVNE8aY+qmTsEy7l5aWGoFRIZUYTW27lK3CKrDcLfTxXq1J2UkUnSdtLrodKv9UJcPUAhJidD3JHjYeHELlLWtlGDppVKWRRYjbcag2/1T+R4lpYKyxVMFNQurnsRfb31+Ps5qt1Boahd7IWUd2sST9N+erdO+HVpkco5sy3BNyRt0I+/lTV6e5JhsNo7FibEMbdtQfD6ON1ep2C19SsLIWJDa2Av9JF/YeNGnBSSrsZrqStdFdrgn7J7juP7OUrdMOV6LG8SxWpxOkp5aqoq2sFjRnIRdFAVQTc88TFe20qdmY6WXz6ukk8pdwa8T2HtN7W9uvNAg1uKQPU3B5qjJ7pRwSTP8zSybUDElRKCRYfDj9NnGhT9TEMPUDrpjuben1JVYphMhpDTVENJPLGypFErKrlLnyyCGPw5W18CIVtpp5OpUpGFAl6gqbMOYFyocOoquoOG4bHBMppJR5DLPIwjN1FwQb/28FOXwkq66IbxClgQDhSd6UxYjR5tqlxGmmhVYpGAlRo9D2ILfHtzeZkFI869YIUgmQdlD2kZw2jFWh3s5ZmPstrtPAVQmpKrHUSVRq7GUkhtAf3vgebrVLvA6opX+XJdYpAEOnc/6uvfnq3TqSKeqlBOm42uPq1+jnq1TxRPLJvdyDcaka2FrN9fK1amrG1L1CyE2VhfdaxsB9r9vPVusOHYnT487Yfgu6sqIgQyU4LsPG21dTp4ccDalbBTalhO00gs218uJwUeA4TUtQxVcsaSzlWG1DoSLDufy4raRjjSZ1WGFL2Lo/h2TKKJjXJJHORsceZuJPgB8fjrw3UwU8RRYHQeFHZ9OHVTqZ6b8+YDn7JlJFBiWBy/MUc9dSB49y3I81JDZ1AJ0sLdxqAeHNonujChgcDjGHmKJrwC4HkZHHEdRwNXRes3pz1e/E06OydesOxSmzjjmBnB6JMBwSCjghoIMSUsUhld1q66o+bWy+7baWAAsSRpc2bfdBpGAVKhiTiBiSdgEdY8qA1teLZdLjnCATAThjAAETjOONUQ9W/R71g6B9OMt9VM50u7Bs3001VhCwOlTK6QTfLz+akTM0DJIbFGF/uNo3usqXbgqmYMEAHAxPrh0TUk2uaIulaRhIkSRiJj49NFDkzBQkM7uYmQ2u6kD2W19h4GNJoTTSOr8zhI2pvPRU3hrbtWI7EW1tzwTW5pK4hiFTi9WKinfdC4NlJ/e7Hv+XFSU4U0TSpwpEDotQxDppYX/AFv7Ob017VFCjhtFW0ca1MR2FgdWJIIGttO3x4pDdJy5SrxCamenD0+kpJLJ28BqPbxsJpwqo3HodSkk6yNBiL+XFJQyjd71h7wsWKe8q30JHbgvyjBw+VBDN8W/WrkRloYtJI2JQbsJw5dkFDSBoZJZmRioilkFxEGF3kY9ux4O1kTFANAwmolBU4hm6Ooxmrmy+1DQQxxyV0Ap3+Vdb7kmkqV/TyqQR7pJJGl+UmacjT00HdTlqmzNilVjrU+OZ0jpo1KyVDDDoQv7hi3sGC/4do7cYInpNKgYwwHvoW8/Zs644HT5SrM8ZPpMRoZ8M8vB3jrC+IPQMzKPLkYhp0R77SwYbh34lZdSokJgmcfOlDrSgAVYdFBFkXL9ZkWY0FOJcUy3irvNGtTGBWYdXBTY1KKTs3i4DjQ8XAaaRqOrzqk/1bdHMw9IvV9lulzFWCskxkYNj0La+5HXObRsT3Zdup8eQo5dfmnVkYQqPZUyi3/LtpEzKZpU+lv0uR9Ycn1+P56zxjmD4bBW1ooaPDqwwQwoKh1eWS+h3MLgD6+U41QmKNVl30C9FsBoWfqzmbF8fq6yYmKp/m1RBEqE/ovKVX2lgLXLGxPNRXtVEGzZ0Wm6D+tN8mjFZ8YoZ8CxSejkqnLypA9FKRExJN9hB7HXvxQNlaGNVHvJLNTiJdzmEk2Pxtpbx4J04gUQKGJpCYwGGMuP9azaWtoOVO2tCjm+mvD8+tS41i+UKmqp4aY0wqGgLBbHt5oHcDiFchWFHDCQpJmrScxdOfUhm+kxpsoznF8tZToo5sVxaJPKp4nMCTy07SStd5okcHy1JYjstuO3GYrB7sqJw2UUs2Lf3hIGNJHKHRNs1VeK0CdRsuwHCMIrMWeWrqZKenmjgjSQUtNK8f6SsmZiiR2F3UgnhKi4KuFGq2I40DNFjGMUGMx0+EYzGIiobzTGXUG1wpW19x+z9PH+9IqvdA0aDMfSbrbl7LeXc3UWJUePQ5qjM9ImFfp5ItjbJo66NU/0eSJiBIH+yCCTY8d/MKABJiTAniaZDKSSACY20X7qNg+e8sZhrctZwdafE6CZqepiQxOquDqoliujd+6kjlrgKaUUr2jbW2NLiQpOw7KQNLg9ZiT7pGaW4toext2t4cQ64pZ3c1lPTKkqIkRaNTUSnTZe517m9h/TzXeVvuxTrlPCnyZ1YkoqpBRLX4FWRsoXddka+lzYH48KrvxAR1UY23hJ9aJ81OhaRZLn9K4tbXUnU+N+PUnpIVFGSqki1mN/C+p781XqV+FUq/NxyEWtYnT9fo44nbW6tV6NYVTYNDBUlV8z+Xu9rEasLgXHj9PjyT2UBAHlQFdVqPrRhfSJg0eB9L8wZsK+/iuJSKpYf7nBp29obkEZj4nCKl6zwQK//9exncdoJ7fr+fI3od1kHfaRf+PN16sgYAi48PDm61XIMe3j483Xq7XxA0t93N1WufmLuO3T4Hx+jlq9XNRexbt8ebr1c01AJ7ezm6rXMH3R7B+unPVqsnvsRfQ/H4c3Wq5bmIsfuP8AHm61XIMDqbWHLVqs2+40Gvw5atVzP+I6g/fzdarkCF0Gt9dBbtzdarMpt9k2+HN1Wsg3NqR9fhf2Hlq1UgXXxsO9h35uq1zUEi6+Hh25utVmDDQW/o5aq1mUaWX+Ht/jzdarMuou2vLVWsy7jYnTlq1WVbr9Px5uq1njUEAgkD48vValoWAIJH0d+WqlSVVT73t+vlqpUtBtIFvH9fr5aq1KBYm97+wnlhVKzoTfXQDvflq1U1f8Ladv7OWqtOMRI0Ivb4/x5aq1IQ307fA8tVamxjUW1H69ubqtTUYfVy1VqXGAhuoA/h9XN1WpqXBuOWrVTIy3ssOXFarL2/j8fq5uq1lRzfvb6ebrVTYmNrnlq1UlJFXU83WqkB/A683XqyB7d+arVZwfHm69WVZL9x93N1quYf8Ae5uvVzJuLAaj4c9Xq9c/aJ789Xq42/wjtz1erEx0O3seer1Yi3ge3PV6sLGx3C5Hx56vVhbRdO/NV6sDt7fHnq3WB2Piear1RH0BHf6r/dzVbqBJttb8uVrdN9QQBYiw5Wt0zzEFf9UfX9fK1uoW8r8fjblatWNnDC19eVq1MecYy/TrMyubA4RiV/H/AJFn9nNCt188jqLtOK1BOoL3A7/vWuB7eOJo2NBHiGxVZk8DbQ+B+njtepF1CgEb9R9f0jTwtxQKTKpMTqPnoiTuADDT+PHxSY0/50iMWG4QbkbqRiPZ9si9vAezjqaaNJrPF/nqVhe5pKbx1+zaxPHBTaqSNvcJPw/XTm6pQg5nW8OHf940QFjpY3PGjSkU24UyvUQi/bbcHvr4DheqjlNC/wBU41OYGdQb+VCRr2/Rjv7L8ZFPmgwRWMQVO4JP0f2cvTdLLp4Xk6h4EKewb5+kC6a6yLb6debFaNZepcaw55xiHuBXVS3t3/SNf8/u541obKD5o7m5HcaC3h2+7mq9Q5dE5XpMVxp1HbBa9dpA8VF7X7H489VVUEkAJvt1Kg/T9/blKeFToQGN7j3gLez4X/ZytOUMOX5KhejWbFVrRmbCt4921xI5B196/wBH18rXqB4qJJ0B1C31Hb6+br1YkDSSOABb238AdD9J56tUOHUaPyulGR3Ygloa89xpao8RxsbTVjQGo5GoB2mw73/j48tXqnR3Xbpax8O/1crVqEnq0x/rnUSO/mHyKQbttv8AcV0+rnhWjUCpUrkrCpASCXqb37Egi2v7eKBSE7ad85zg9MMu0xcgpWzlh7L37D48udlVTtpowKiFRhsyqLnQKv0a34TumDQhYEprnsNbVKFXbtQnv4j+GvE+wUq2mpNTTwPXJTNGA7RPtI+m/KjZViMaz4e4kqvMFztU2DdhbufrPKEVsY0KvQBoP87uHeZcxsspe3w7C/xPNr+00yfuFXD10klTBQCnj2ibYE9oGpGp7n9nAkBE0fkzFCJnLDMPfIuJGrJLiKSWMLqQ6wkkcQtnxClq/tNEUo8YijMgkQsr+TdG9w3Mel/AEnW3BAtM0VIVFSct5dfEHvLGW94X1uTc30t+8eFCsDR6k4UKmXGip4pQbg7n90dlPbbrrp8eFL6dRo5tl6RWNJEo8sYM0ZuhdySunaU/t78bUjUo06lekCg2zbSw1uPvtu6iMht3hqTbX2cWIThjSJa8TFBZmXJtNmPAK7B3jAWemIjJHbcSLff34sR4FAjgaQuDvElJ4iqwafDa/wA+s6a40xpquGRvJLiwDppY38GHJJQQqFDjUTOAolJ4UpumfQnNmaMXMeI1C4fTJfew99mA77ANNfjxx9zukzVbdkvq0irAKjK2B5cyhTZbSFZ4ASLSi922/a+ngL71TitVSIGEtICQKi4tkvKOG5Zpa3DMLiiqGlYGVVBuPd2jXsQeOJcUo4mmlNJSJAFJjNwmbBUmOjO7KbgaWUdvo4qZ20luPtoOi0klDSSMu4ComuF1tovDCimu8UWE5Xpo7BrJVlg3jrp9PG+NX4UZj0w+pTqx6NswU+eMmTmvy9V08UWKUFSvmwSU82j09XAdJqdtdbXQ6ggjgcv7BF+IOChsNGtvcKt+tJ2jooz3qI9OHTLrLkSb1Q+jGItgqhqjHsqq/mVWEO4JealtrNQsxurDVexF+E1jfLtVdxcYHgrgaVXFuHU943iOiquMkxCDOuGSg7UNdTWXsf8AKKOSc3tFA10eE+VW3VkTeYy2sNzd/D48FW2gMRFQXguNra29nbjpwprZURowR79ydb2PNjbWwYrowMwHbTXw7/t57bVaLr6lK6KlyfhmBEgPX4lC5+CUwMrm/iBpxFcbIpfbjxTU703zzYvkKpzDUA7a6vn8pv8AUitHf6L35phOlNWuFalelD+YtzC3gdCbnX2W48aRgxsrhIhQe6Ne17/HnuNXnn51heM22lfjpxuvSOFRZAA1yCL+3x8Obpym+a28Kb38baX9tre3je2rAxRC+qFQy9SMWhUhgalbjtY7VuLezkc34/aKqWcrMMpFTcNnE77J2J27VCdiCDcEHwvwELTpqSW16qXtNVLGKSYLZgWuHPYX7W8RwnUiZo9QuIp5zFmTDppsr0q2DDF6dmAHbTt9PK2bKkFRP9Gq376VhAH9KjG9Ya2GvznJLELbcvuASLHd8wPztwuB8P8AnfKnkp8Xp86Q+WxsUFxcAD8r8JHFRQkQiaUeEYiJKeYq1z5sq/dxE9gfSlTKZHrSiy1Of5FVe2RpAPuPbhc4ZWKXpT4TQQ+pSmo8U6X5dWTTyKqnXcAA1mUgg/DgyyBRD6x1UAt4mwbdB6CKUWEVVFhGSso1FEfejLRktpqySA3P06DnjqcuHE1ZOlq2bVSgoqTLQxOKHMlXKpmETCCliMszEDxA7cUi1IEmi9eYjYkUdzpj0f8ASZnmoTC8ezHjOWMRlIMctbTDyd3gfeUADhM74cKsLtzaIpO+oj0eZx6EU65zoa2mzBlmoWyYpRG6Kx+yJkveMsPpB8OIMYoQW14l86TgeiiKfNfK57MLP9qiDAg+0g8P0Ysz1004P28dVLaqqTaKViACQPb3HC9Bmly0RSVp5h/OMS969n0H1DhwftFFAHiNJzFK9VkdXNr/ALQbcMWhNFb2FBFi+K+XgOHyM1gMSpCdfiB38eHiW5n/ABTQdLkaf8YUJS44yTSM5axFtO+pItwNd1Qx7ymRsUhjG6QCRYwLjdYE6/a9nFSWzSdSxSnybjcVRiqVE6KpgiuqhjdgBdiR/DjTyNI9aeZWFmqyOp1RHLnrGJoj7r1kxFx7WvyebQQ2nyFY4Xx/bK8zTplKRV8oC/vYbUk38SXH5cVqosFT8zSD5vKoQnes83x8WseWTxqquFKnpCnmYpOSO1PB/Fvz5RdOt1sTekWNR6esDI0uakgfTKeEatpowFGOEQHGq3U+GN7X7Ei3fmqtSdxsEYVKT/hYj9fbxxG2tK2VrgdeqXy+p+P1KFmYYmqmjW15V2jc5HYxm9203ezTXg1RsoLq20F6yoJ58TjgMitPNbDhYiIBDtkt32k6qTqD9o249VaZZKdEUUIlNU0y0eytNiKe5uykntb9/wBndOarVCjk2KhOHYjhdRTvU109egir/K81V9x2V/K7Sxp/xY5uPqtx9NUNZfUBFNRYpiVJmSpGIYl8tSLSToS6qgVBseftKu4EqoF08TbTl+NUNA96XY8QrKuGDBiKSrAmdqt1AQJf3o2m/wBxL9gRq3Y6cdFMChV9Ppjp8LrGx6BsRp5aXFIoFjG0005intO8496IX/csQ/jbjiKoqhV6K1dJ/mYwWkpcLeTEocTLT15PkhY/LRJZ0LXSlZVIKzG+61rC/HU7KYVtoqFcmEx9Tcx/zuZqum86tEMoDXlQSjc8ljfa2hNvePhxvjVquG9FRxKn6/dM5c9bBFvphh7xbt3m+a+i293yShF/N/Sae748ObL+6UH80/uJraPxCUCocG19zdvpPBZFRdNM00oHbx7c1W5rEJV7n6uar01nSdSdD9/NRW5pxp5bjTnorU09QTeN/wAvztysVuadqVzuDDUac1W5p/ja4t425WvU5U17Dla3TvD72nGjTgpxjUXF9DylOVMVQDYDmqtUoRix5WrV2ikn289Xq5xLtNvbfX9nPVYVkYEtY89WzWQeIHNV6uNtbHlq1WVBcac9XqjsFAPLU2ajsDfjlN1x2+9z1ars6a89Xq6+HhzdarGfafy5utV0gHc/w56tCuLi456vVGlXTm60aibLG/LVSudr9+ardcgBut256vV0R9/PVquajS3t56tVkC3PblqrUbGE/wB8tRb/AIrf+HH0baTO7K1X/VsWjjzi48Ket7i/ZCLa+B4hvNp8qGGWnwJqvv0yy+d0tpUvb9PUaA6HUC2vCW2+yj+6++ll0k/ntJnDqxV4OkDUscdEtW0u8ukbPqYUj/SbyoIDR++Db925440PEqrL+1NGujoKKHAM0vkuV4sFmGGw1VFVRGWsrAiDzBEoI81SosGjKlCCW3Hi+qVgzZFhpnxp8BikgwKoxHCo6nB5VD1dX5IAMiNcF0WwtIADHtNlbnq0aRlQkJoomZZJMPNXjD0eGbV8zDZXdAtTPY3KsdSx/wAoDdgpABuKZNOGZPM/kVTLh04w/FQmM/OYxKoEFaG33WGQk+WZdD7gPmge9s4kuPtpZb/dVXOQZKOLpflx8Bnloq2mxAmuqJ96xRRfNfo3hC+7u3Ehtx8wA+4COAwfaKGvGmzLsGEJ05xGjWWaqq1xHEFqlLssbU0cu93h8Gl3WK79u0X2EnlBsq3Glt5S1LxzZupxiFPJQSw08dOCJI7qxQzBvfVSABtf3nP7wGvNVuiZ58SqTN05rJxPK6xOzgW1KjQqPslRoRra1r8XI2UXL2000t1kUjxt8Pu4/TVP6p7xPsF7DTlq1S/wRt2HKH0sSLcMEbKSL208622nUW19tvbx2mq7B3ake0DnqtWSysRs007jvfmq9Xrew+Pft9w56t1zC+PiD48rW6zIjN3v8NTzVbrnZt2mgt+v59uVr1ZVFu2raWv/AE81XqzIq28u/t7H7+ardZQGGo8PZ2PPV6uAA+72fw1+Hjz1brIEbd3tawP7NBy1armAtwRcjw5utVLXX3vFvYe/38tWqlqCzBr9wD7v9HN1qpUX2brax005uq1LRFUi5OvbTt7Pu5uK1U+JSRfm4rVT4VK2J7/r38ObrVIvPyELSGwuS+h9nx4je4UrZ40GMy309ne+nC+l9Dn0LqTTZkwaZSB5eL0T3+ipiJHCa5oya2V9BmrUmtkY+LE/frwIGrUA3X/O+O9Psp0maMKqKiGlpMZy8KwUdDJVzGknrDDViSKIF/JZGUMyi69/Hj7Y1GtGlJm7OGDYxm3Cum1JBUyVcldE1XG0M0OyhNLJO9Qkp2hkttQshJVztNm5rThNVqd1Z6vZN9O3Sisz/ml2kpcNhaOjp5Ki0tdUqpaGhinkuDPLay7rki/c8u02XTAqhos2UujnrI6q9TMH6m9cOpFNgOXsPqKevTKOWYHTy5lG9aCsrJAGlMYYLMwJ3m6gAcMlOIbGkJx6TTdWAVslPmfAq2iwmsMYrIqmlFTSSLvgdlaJ3jYXCyQkm3sYa8LkmDW6razz0Gy90e9BnUPoX6aMwYhilSKWqrZsUqK41UlRObVFfAKmEkRvJTxsCFNgTYncTw1Q5rcBUBHRVK5/hLdacc6l+mWLKWYFMhydVrhVJU3YtNSvF8zCkhY/bgDbCbm42345ftBpeHHGqpMirVo2P1ePCWnKyKXLbUBJHsGvN16up6wU0DT7GlCi+yMXdvgt/E8tNVppydNjy4DSz5nkWWusxYhClgWO1SP8QWwY+J7acsTXqm5ewWLABVslTUVb11VJVSPVS+YVL2tFGCLJDGAAiDQd+5PNV6uFbhODxYCuFVtP8/TxEMkNQfNLuH3pcv8AaO7XXsPgOer1NUyYPVPJk6qmjqqor8xXoWRnCM1/0yG9kdrKFPgPZzcxXqSOO9M8hZn+bzRn7AqDHsSqqZUqJaujiqHaGEFooIfMUlFAtZVOrcuFkYA1qKCVumfTnqf1Iyt1nzZl+BMfwSjnWipaiGMT0tLUEfKy1dPYr5qbWVL3EZJC6346HilJR0mZ416JM0s8+Zfpcy5UiwDMuHwY6slZTxrHGFiWIGoBWVGN/LMAALbSCxFvG3EWoinBUnE8NyznGmiq8Ro0q1hkcJ8xCQwdGMbXU62JHY3BFvDicmnKLn1Yyh0yyPiOW+ruO4XI0OTqtflamkiZ6jD1rSYJZpJgTK2Gor2mhO5VFnAG08sFGIq0UM2IimrU8mpRJ47q69mUke8joR39oIPGa3SIr67MuDK8lJC+NRySxhIQ8cM0SMbSM0j2SVE720a2mvG6cFPxZWYgG/x5qrVTv+NJS7+jHT+sJ2+XjmIJcexqIG35cVMbaeRtrVkxX3sWrFXuZn+v2Dg2b+0UWr21EoAUxSE+xx/Rf4cVo20mVsoRdrbSCCPq78NKLKjsDsHh7fHXmqtUCQG5LW+sePNVuorbbkga/r25qrVGbvt0B/Xx5Wt1GfUWB72+v4/VytWrBfcG1781VqxsFv8AR+fx5qt1w11UHx++3NVusRA+FrWFuerdYyPduvbwPw+H0nmq9XDYQtyLe39gtz1erEVuoIFh29nNV6uBUkHcbEG/581XqwtqSD9H3c9W6wWFiD4+3vr9HPV6vGwb4D49r/w5qvVjKWFr6Ht+zmq9XIIwvf6/bz1erttCSDY/Dw5ut1iEa6AHT+zXmq3XOwC+y2gH8eardeaxFr9uar1WT/hVU+71QVExGkWX8TJ0/wATRLbgWzX+5+tHdj99bDkBWNSV8Pv+rkc0L6bkkQvcaHXv/HXnq3UaSxlQf669vq5U1YVQ51GN/UrmlQLWoKUn6WqZzyTmPsHkKBK/uPmab5uKqpTXKOer1Nc3NV6mqbnq1TROO/N16mibnq9TRPz1epnn56vUzz89WqZ5+er1M0456vUzT81XqZp/Hnq1TPP489XqZqjnq1TNOOer1M0/PV6mafnq1TRPz1eponHPV6mibmq1TTNz1bprlGvPVqmuXnq1TbL489XqbJear1N8nPVqoEnPV6oT81Wqit35uvVhbvz1WFDp6c9eqtIf+OKj/lXlDV07a2zOgjb+lGV2N/8AknwA/Vf2eHCZe2l4o3OAvfZttpa/9HCpdGKKHfATa9h7OFaqMBSwiFrHtxmnKmEforW1vz1eriFHbvz1ern5a2IHLVSsLJ4cuKqagTR3PLVWmySOx5eq1BkBHN1qoEg7256vVCcG/N16ocg0PPV6myf2Hmq3TVKuvPVug76oYjBgnTLMmL1Ss8dPhla7BftEeUw0v8TyhE1dJxokvooxF6mhx2CoTa09Hh9UtjcbQ0kRv8b8TtCJFLHzMGjF09Rd7X+HFMUlmjB4fT78Ho5LfahT+HHwKSE41yMVu/LRVJpqzWgGScdk7lcOqiPqTmiMKsk41Qx1oMpzdiJRiVUxm19LGNb83RskSKBEPCaPEzTqzL5Pl6m5uVN+/hy3RV4wNIjJcdVWZWojQRSS+VEd5jRm23FrEqCB9fFDmBpM1iBRmegsEtLU1lXjSeVSVjfKx7u7vFEZ5UVRrdYrv8QDbtwL35mANoxoW2BCSdWw4UHsOD0T5nrcLyo81VQ0uJVkq1JjuTThfPaYqvgiNvPsXU8rJCZVtj31vUMQnpNXJYnmnptkj0cUeVZsPpZs4YHisqy1Me1/MiKBw6v4qTYj6eRKu3cuLgkEweYoSJWlpGPCgp679ccnZy6iYLm/H6JK3C8TyxT0u0ge7VUtPJTh18LqDbhnaWS20kAwQr3VRbyVEE7CKqLx00zYxL/L0KQe4FUdxa9tPDktI2CaBytpihj6Ez1ENDjaKRscJcHvoe/3cWppGuhcxITLExiUguPd+Fv1vx6mKaxUJNJVR222JS48bJpb9e/L1SusLNTBX06SEBIwtrH4ra/589XhRG6ksaiId5BjuIC31n9vFJpCPnR2eiTOcoeWxv8ApXYi1ibiNfy/Zxunqc8214/z0ZSnLiS9LiablGn2Rb6/by4qpoWGmXyQitvH2T8Lnt8eOU3QRZrZX6iZQUH3fOxAWPh+hHGzTgpNdT0jiyNi+neMWt20lW338bpyimVxAzSRHoC57fQO3K8Kd40tenI3ZeiU2sxm18TaW35c2a8nZTzPHGcRkjfsG2j2anlKdprrYpI0iknP6TeAT7APD46c3WhWNMRdBsjI231uO9/483Wq6arkkUxvqD+vhz1erC77DZjc37c1W6wkhmu3Y30HNV6uyCi+4LADmqtXo4Wc+Zrb9b25qtxUmmpxJaMfu3AP52+vlCasBWSOAU8/lE2B1uPYfDjZq4qZiNKBh3zEZ3bVfdp47T+zjYONXIwrNksIvRqMabmxiFu+ukcq9vZ8ebVtptvYKjdLqNKpnEgvtlnsL+IUFfz4ieMUvYFC3ilPaKSoZyu0Lf4FrbiPq4hmjCKCjO8MTChqEYsDOwufYBxxJqiqDfAUH8xAP/Fn7ePq2UwnbQg45AfLo2Gl6hLfceJhSk1nNPdlvqeamvVHxqDa1C2uk6g/8gnlga0aeKKE+btYeHKk1uKZ8zUV8TwsAaNUMo/5B5dJwNVUMRT8sDiLymXXtbjVO0hq6j8nGqIgDV5fu2Hj42UydtRXgkMsIHYyWF/EkfHwI7ctVaaa2PZjMauNAZB+fLjZTR20pa2IrEj2F7am2th4278bpw1jo4v9PpUbxV/4acvTdKerh20q30O8fVpzyaqqm6kQ+dmZU1AwiQnwNh5ZJ1780eHnVxx8qdc4iamy3JHOv+Vo6R1He14lsP28o391OufbQfdMplObsJV7ndieHDbfv+nUfVxc99p8jRWyfEPMVaL6l40hzXSRqALS1K6drLZRoex9vt78QZbsNXzXaKAhbafRwU0DDXLS3N1qnvBKhafEI5QdVII+kG/GHBIp5swavkwnrRBXYTHjOGSlIq6npZI9rWKuoXQEa9wRyKW/2JUkipGWjWARRiOkvVuSoxv/AEmo85ZTtbce69v4cr3pZOoU25bh5JTV7fpZzTBjeCvQlw0scez6dvvKfrXk22TwfRqHGomuEFCsaNZ5Tbu3DmkFEa9XGcsHoKYYc0ys20BrHsE1Y/UbD6eBzMrgMIJPJo2tGS6qBWvl1qzrhtTjcitW1EDtH2jQMGd5Lut76Js1vrdhbtyGkyDNTCEgJjoqtz1O5kkr+geZpKr/AHqhi8ukZAQw3kq42DxawJPfTgjYxWnzotdGlCvKqJen1dmWeWqgrZakD5R3BIdfeRlYbQdNxHB46BwoEtTxq5j0j5bwrqJ1SyTl7EppI4qsU26SMbmDEkqNpI8dL+HfgSuVFKcOJA9pihSyJMngJq3H8SjAunHpe/EAoMbxahqMz4Bgwoop8AnmeNJsI+Ru1OtYp3IWqXYBQNF18eK+4LLi2kcACD5ii1LnftJWrAmRVC3rJ6vYFn+nyZQZLwg4TLhGW8Lw+uvOzCaqhkmZ5lLH3E2Oi207XtrxTaIU3OozjXn4UABRCcZ6pY3TYIuGVgQFJy3mLKx0XQDd46+zh4BRORRkumGd6wz4XXSt5jIgFlYgfZOp+OvEzicKrxo83RrG6PMeV8egq4IPlcJq8MbzzhzS1TV0kc28BFDNKYIrGOfQRkkEciXOAW3kEEyQZE4R+vEcaMEfafOqgc812ZMhR5uy3QY3NXz0NXQiCpiYspWRmP6Jtdx2kB7diDfkx25DqUqiJGyiBRKQYpI5Sz1mo9P8ffFqmeSoWoohC7qNyWSTcqXHY6X4vUkAiKbSokGaUfTfO2Y6HptiuL1VVJ8wlfTqGdFLbDHcqNw0Bt7OUcSJq7ajFY8+Z8zJL0+nzDQYhJufFikICL5gj+VG5SAv2Swvcc22kFUHorzijEjpoPsR6i50HSCgr6XEJlrBjFUjSEBn8s08ZCG6/ZBufp4+EJ1R1UwVnT60tKTrLnvL3TPLmL01Sk9XLWYqsjzUkUt1Ux7AwK9hc+HGS0lSiPKng6QkGlBm/rFm/MOWcqZnr6mJqieSvWWOlpIoYnENQllaNVsLDv7fHjSWgCRThdJANO3UPNuPVlDl04NUIglhqQSYYm0+bk23BXTaCAB48q2kCZqziiYimjP2eceolwGPDCkM8uEQGZ0p4z5zNI4DSKRZQALBRp7eWbQDM9NVWsiI6KFTMGf1wqioMRqYKKsqKjCKBnhqKaIbpQpDMnunSw+zcD2cSBE+2lJXA9KSfU7qfWYdmZqenp6OKCpoqGV1FFE1neAErd+638Pu4+21Iphxwg0L1TWZJxLNDPiOFRYhNL8uxgNPGihvJQ6OQWP0A6duIoIG2lsg0COec9V2F5zpcPmo4IaeuqSzp5AvJEJxHHYAgllAsPq4tDYKZpEVkKjrq1jKXo86F0cNBNW9R8Nr8wRmKsqo8Gw2OspKYSgSxwfO+aryVCowEu1f0cgKm5HMfMy3sfsnSjuTp4EmJqc7DdhF20FhePVFJOg9B9XR5iXEcPzxlmeiWaWVRNSVVLPGZLgyKGBXeRYNrrxL/btEYtLnqgirHc5wHBYjyoROivoZ6WZPzdSYl1vztgowSDzjNDl6jkNayuu0qksx8tNw0JsSfDiZW/YWQEtLjiT+FbG6K0gnUCeGFH/zdl30RdF+ldV1N6C9EZs4USq1MJ5llqqysv7soWN2F0HZyBa3t5KNlejME60yAemo5urJdmsoXEjooD6HpB6X/UP06hzrQdMI8lVWIx1EFRDEstDWINwLRSwsTG6AgFGAsRw+ClIMTRd3YNVX9cfS7ivQnCMzYrQYdBjuD1dPD5YRpo5Nq1CMY51Un7CgtdTbTXhwh3WQKQLb0AmiiYBjOFVfTXM9Ng2V6bDpPOwx2YVkjJJH5rght/s76HvoeL1DEY0jScDhTYcw0FPk7EjXYbFTUbT0i7YZ5CrHa1nJt3JBsO1ubCZNeKoFJ3HcTywejxqocJPkfz8+6KttWajvvFhe5ta3FKQdW3hSZRGnZxqJiNfljFulGAU0+HSv5FdWxxRtVMoiVhHbadvvAn7jzwBSo16QpIozXQDpBkbrj1D6cdJ8y4guXcOxyTEYJKqeZQkTpMuyFWYAbppCFBbQE8QuKUkEp20vaSkkatnGrVvUT189K3ooyzJ6dsgzYctRgLz0tXNg8q1uIVlQr7Xjik1ihRWFvOZrm5sCOA1di7dnZ5k1KFhmzGXDUskj+FsbPNVa9/XPrxjXXTrTDmGqjNLQUaR01Bh4Y+XRwrEWaJS32nZ7tJIdXYk9rckS1tEWaNKfU9JqLcyzJeZulxfoOAHRTHBX5WTCIkzFDVTSoxMZppFCruILBgQSfhb6OPEGTFFciBNCTnefpvD1MnpoaatMyVlKBOHjKubRe9t23B11F+MpCtNXUU6qlzZyy9V9UKPBJaOpjlocYdY5wYyu9qn7bra5A++3K6CEz1U4XAVR11BwqfKidSKejDTiq+cn97bGV3jzLkkAWBtzZB01UEaqYcj4/lWPN0dTDBVxkQ1cgVkjZNwgcgCx7nwJ5daTFUQoTTtlfHMCzLI8NJHVxzJQYiq+dHHstIoZh7huSLaezx42pJTTqVBVJKnwihphicklS/v0chAWMDzdsiFiRftr247M1SIpGRLh7ZYx0NJJH+igkKlVuzecFAGun9HH+IpjgaS+HUGXanJeJ+XNOu2ekLbkUNvs4ATWxBHe/HSTNMACKaosHwifJ7Tq8whFYF3mHUN5RIBsbWsL83ONajCnWHLmEz9PVxWoqmCRVzU6Ko99S0fmNIRf3k0t9PNTjVtPhms+7K9DgeETPWTnfDVo5WC+jSWswJ0K/DmsTXsBT1m3D8jzYbgVRiOIVcbNhkJAjpVIKLJIoa5bv8OUSTjV1AYeVOWfMEynU47RV8mLSJ5tHh7Koprtt8tQrEA97C5A5RCjGyrqSJ20an1PZ4yfmLpZ04ythGV6TCK/D48Q83F4ZH8+uRZlj/0hD7oJf37jt24F7JlTbriiqQSMOilznCiVEomLSw+5dnVd7fZW5sX+nx4JqZpRVNM1C0sIfd7urKxKsAfH4ePK1ahI6VskmIY7HMbqcKqPs28EB1+jiV3h50ra4+VAzj00yY88Y7TU9OSLAnTtYnt+3hojZRKvbR+PS5Q5O6W5Yx3rTJPDmHEqfA6tlwkDakasFVpJHB8wNE5W9hbTvyPM1cVcuJYIhOoeLppYyIBPVRBqirqqyZ6yslaeaUlnkdiWZmN2JJ1vyS0pCBA4UVE1OorMdbnt9HHKpNXaenSPHcO6T5Sr8vzIkwwutlZ22DRmKBAJNGbkTX6QtxQVskVMdsAbdE9FD/6c5ccp+uGUsQy3HG+IU9ZUzU/mhfL8yKilmXer+4y+6bqdCND34bWaQpUGiHNSQ2Yraq/AUyZDQ+i/Feq9Wqtiees1YxW1cqoqbhDJ5aKAtgFUlrKNB2HJLewgDoqDLAaipZ4mPZV2rSlQdqE2+HEFCYqiodXH/NcGrqKeBilRSVcTI1tQ0LrYg+2/HUHSQR0ikrniSR1H4V84LCmPTD1k5DzVgEzQTDMkZjDAHyzT1O1Rbxvax4Ly6e/KT0/Go/8Ayw/KyP6PwrZ09KvXiTp56tny7ilYf5TnVpaSoDHbGtWzGSnksT33ErcDsbHg7zS171rAYpxHlUSZXeflnpJwWYPyq5HFc1VceGYnhNW4jlpfMVC3st7p5GyG8QalRdyopKTwrTX/ABc+pPWjLeZOoWIZSrDTYNmHBstYfmUpHE3zEIq3koopGYFwGliJO0i+0Am3HM7bRKB/e+6hJuw6ru1HoV76J3i2I1Nf1Uw7GFRni+SkDyiI+WZGp0ksG+yWPcjmO2YpCUlPlWV2XqKlBVQOveNn53E5FQIrgHcF8AbH778KcsamKOL97TNUv5+rZHp28sC0taI2X23bx9ovyT7RMK9Kia+XqR60OXTBPkMJy7ONAuN0w+ksbnT2a8N3RKT5Gg+xgseYozdQ0nmywAbSkkinXsBcXPwPAJUuTQ2emNvI6/ZMZAAqS1cYsPbATbi1j7qIswxbq2TPeUcfxLO0uP4NkXLOLSBYwmKYnPtqmstipAhZlCXsPe1Hs4fA1HVNEuGddJABFguTqUDZt3fNS28tfLQi0Y1RDtHiF07c3hXqjS4P6hZZvM/mGVaR9qruTDKmRtq/ZUMzg2XwHYeHPSK1UCbLnqAlffLnDC6djbWDAgSbdhd5bkDlpFbqM+Ses9R7tX1ElS3/ACj4NSpb6NxblCRVhWBumGfZh/pnUfHDf/iqCii/hGeUJpwVxPRivqP9687ZolvobYhHHb/kCIcb1U5UKToNlg3/AJjjmYqm2hEuOTgad/sbdB4+A5XWatXBfTx0qqF3VUeI1anW82M1sgN/iJdeUKjV67Hp+6C0rRxVuDU5aZtsYqa2djIwBJVBJN7xsCSBrbldRrdSF6Uem2gipKo4Hgax17+XTO4RlnexOyFnch207D2c1JrdO2G4P6bKKngraShy2sNSrPDKIaUrIisUZkaxuFYFSfaLHnvFW64+oOowaT02YnUZb8k0CpRtT/LhRF5YmAHlhNAv0cQv/aaPMuMPCqoNvzKCy++DbU3A972nTTgb2VLFEv8AW/TsuAYEVP8Auy6ewtIOCLLtpoHZz9qfOk91mxfAsWhrly/FFTwLiMC+WkjlnaOiSN5djfZDNe59vFbCCjbzjQTUZostQW2rGdBcAX/h9PDKmacqrGKvFKKiw+pAth8TwxEfaKFy/vknUgmw+HGggJJI405M1ly9TF6mFZvstJrbS3vc0qrpqxfpViTTdKcEw2XcUhjm8sL3IWdzbTsD2Ps4kVtq4oScQrmlkJpmuVCDbe4toSf6DxunKcKvMUYqVb/Ju6aWOrknVfYPgeUq9Q6EQTRSzDcXBJe51Ol1YDxF7fTyprwqdRYsJYb1Qe7nuG1B7aj2WvflSKcBqF5kNZ5ODzNuVm2aXuQDawt3NvZxtQkVrbhXeHyfy/DRTQkiGAOAWNzqxNmJ7+3Xt2HNpFaGFJ1cUqY6pVmILsxsQbhV/wAVh4nj8VSazVmIwlpXAF/eFh7LDYR4XvxwCqk0mzWlbyD3he4ubkm1rgdiRxUBScmsbN5aOYGNiHvfU6dz9PFKaYNY5auRIFR9zBnAINj9LH9dOKwKSk1xMySYa6JIy+a5Usf8JNr/AANuOxjTROFQ3nhiElUSBvEUaXNtVNrn6fZy8VWazUxVY5Vf7YFtPZr2+HNEVsV1hjGNvlJCHd1IBOoK39vhp3HNEVsGpor2gxNalB7kqvEoINgSva/jYgjnorcxWaoniggkqkQxu4RnU6rpp955uK1MU4rXNNRxkRfpAhtra3vjt8QDzUV6aiSSoxWpMbBQ6gbmu5AJBuo07dr68ciqE1naqjp50igUiOTdHbUMFNyhv9PNRNbmKb5JmYkVDSLLru92wvt7kd7+zjkU0TU2Gnko4BCjAjVd23UEaj4E83trWymeqnVo5KgkP5rW2sxFrCxta5ue45cCqE11h7IF2CNlFxsdjZtGJ19mt9OeIrwNSKur3VEzKUbdbVTp4EAqe5I7/DnorxNccPpxLFI0ijZIXAXdZQCw0v3BY/w56tVCr43T3VvvbRiLAgjWxHstzYrVNq1Dxt5YIf8ASbdgF9oPhfxPx8L83FamudJUedUSLLZ4gxAsfEaKLfx5uKrNJSR5BUMi++6mRbMLFh+8CPH6eXqlOuHr5szwz+/KZGcL8No2gE+NtOUNPCoFVUMlfDM1lkQ/ozfW9z4XPjysVaklmXqKIDJhYVkkJQPJt3lSTqLG3Y8birFVIbGpafHo8Twuqx3GTGmGM1CKWGFFGIFwFiq9d3yhW92X391tLc9VDjSLr+inTvMeZYarKIxkUFTHFGFxKeN5/mREvnlmiG0xGXdttrtsDrxYSOFIvOjLYR086ZZHpabBKLDcakNVQ1dQkFO8EhWsXYkLu7rc05YOX2i+3bt8eL9LaQCScR7+FI5WowI2+7jSHpstdZMTwabFMFyjNVUk9VLBFVRKTGrQoXlSM+N0G438BccKSsTFLwk11WdFeurYJg+Z6nKmIpg+PzxUuGVrwWp6uaVmVYYZidrEspHcag8oHEkwDiKd0KGMUfD8OjK1dl3OuaajFlNMUpoYZIn93aUnYPfUi6tpxE/wpSzRkPULUdQ8t9UMIroMQU1lRMklDBBMUiWnikAjhnXuzSte5v4+zgWeUpKhUg2aUONER50arrstHjvQ/H2rIATJh6zBWAYxOWTVT/jQn3SOGJOE0E04KiquPxYKzF671qZiw/RUwtKCjCwweSHWkpokWWRBoZnGrsdSdeLbOC3NF9wNKoognTCuxXEvPw8jakMMLIS2jAhr6H2Hx4uUKSpM0YDK2EYtWyuYAxY2Kgd29lvp4mJApQBQbYhS4hR59kWqjeWURBwvb2hi3sA8RxleNLmqjzLC2LTNGWGikbl8dfHvbjNKKwUqumYRUQMQojDPYdyBqde48OeOyvDbS9xamIbD5WZQk5JTQhgTe+o8OMJpQajZaS+ETRwwFmaOYFQ1gQCdO9rX7c2rbXk7KDDF5UHTXHkmX9L5SkAeH6Qa/V9/hxan7hSQ/aaLDhD7qQoo7kn6bj6OGJpCKgqgdCytt8dL27+Ht56tVyoy67wq7iyt4d+brwrJSxmWnlkvYhbj427j6+eqtNkqvM4C+wOR9Hf7uPimDSqhJgp97i+22na308cFNms8VXHPCGUbytwAP8XtH0ccpo0w+csrgTLtbcwJ9p+jm6rSqyvOj0rIrnbGWK7gbAqDaxGvftzdepSNIJqfcoJZrXDHTd7RbxPNVaogghjm1Q295WPtJGnbmq3Rf+pNHUUuLx+Z7wkiVgQLE+H1ccTTKqDVjuUi+ltRx2mq4xBiALX8ebr1OFPHvIC3X2n+7m63QhZFVvnaqNSL7E0J0+1x1NNr2UMcdCyIWkOrAX/YeKqR1hyHi8OWuotbPVRCRZoJEso/dkj2XI+B8OEtyyXsBQmsblNtiqjLZ86m5Wxz02VXSbCo5Gr5MXw7EVkaMLGEp4ZIZQxvfcSw26agcKmrFaVhZo9fzRpaCkT7KJMmW8XwarXE6hVWGVSo2tcX8AR4DgqQCKAjywvZXOujLKJkOv0+z2cUUgis0UUkqowXc1vH4jT6+brUUcrpf6bOqEeTsKx+hxGsGGSzVzMsISIQRpDukYNIwZVa+1h7PeHEhfx2UqDPXQO9eelFTmvEY6jppgKw0kMFI1SVrZJBHJPeNVD1DXYSspY+w/DhuHg8JAjn50UqaLRgmajdHcuVGBZcnw2riInJBa+hBN7g3NiB4HiNylbVDEYKunPlwqAB7h266kX8f1HE1K6hVMINIROjWFveF7fWOardNxuzlKdDcAXJGg/X+/mq3T9grEQmCNR7rdz7e41+nmqtU+RnmDizbSb38NfZ7RflKtStwh1WlLsA2zwBt8APo42acFB5iiSPVvLt99b+JGnx+HKGrUcH03dVcb6Q5OxCty3JS09bVimn+YbY1TE0Mm6L5cuLhgb3t+6bHjSk6qulWnZRxOl/qvzZn3GaPIWe8SjrKSgwGspcJoo6amRHAaSZoqp44w0si73dWcliQEvbihlLbRKlicMPOmHCteCTtOPlRIvURkbBchdN6xsuY/T19dW00FWs1PFNA8BaYBoWDiwcL9odh4cL1PGCeijZlnWsJ6aevVLHmvKvWDEMByJi8mX8N+TodtFFMVjRXp4JCFSx2lyST7b9+EFrdymTJodqywq2ECgD9TlPmijwnIlRSY3NAKzCmecrO+2eVah1806asFspPw4f2t9pJwqpyUuD7gKLzl2qxo5ikjxDEWqkeF7h3ZwRcW7gduGjlyHxERQbvsvNmmSqaGicMmG76YNJuF2FgLkaAj228eIaDFIpK3EKSRZFUuDa5vpr/Dm61TvT1c8lSmIyNsu4OwC+oPge3bnq9QgVaqVNYNA43AHwv7SNLHmq9WPCd8Ur/aUle472Hbt9OvNGtim3Nhhgy/XVUoeXyomPlk7bgdyPZytX20Z/LuAx5I6OZQ6l5fWhgxjE4KuB1NLHL+gsVSokP2jUMCRvOq6W4CTnK0XKmQMExjxxobJyhLlul0nEzhwwoP8AKuH1wxs1wwuiraamieapi2MQirZTLID2UE/Cxtw5uswRakA7TsnjRPa5eq6lQ2DbTvW9Q8N6cYS+aaTCqdjSts27N4O42EgMpIv4AW04fpfStIJJ6wKJlsFtRA9Cati6X+n/ACT1u9Cw9SmFUD1OZ8VkqYH+YdflY0iktZdAFbaCbrrfTmM2Y753GXZr+XVPdYbJk1OFnu4xd2YWAO8ImeE1VlhnUPEMlZnxHB6GCOOoo1lkjammaErJABLHKrAg3HcDvzJC1zdZQFtakg47TULXOVoCtLkKIw2CjZ+pivzDi/pH6U9XflqWlxjG8z5rpq+spXET1E8XkyI0kEZCIqxGy2Aubk3J4XW+cPvOKStRI2gcBS17LGkpBSkA8TG2qXMczxSYzlibHKlNlRLVmEwgiwKts3m2vvHU/HglmiGKM5gvSP0s4plaDFcYzRjhxNgpqhDhMXkKtvfWIySb3cHsTYH2cUamhgVGfKmAh1WIAjzpW1OA/h14FBhi4pj+d3Z2b5pocPpF2KuganQsd9+5BsfAcF1q1ZOJ8S1A+VBO7XetHwJQRwxoKeqsfpt6cZ2GX8t5hzBX08lPT1UFTJQQpuSoQOA8Za6sAdRfm7m2tmjCFKPpWrS4uHhLiUjhtpxqqHHcLyQmZoz8zh0ksiQTEWaQKAQzJclT8Pz4WFqE6uFGwclWnjQajFsQxqnStkACK1id1hYjtc+P5cR0qo1XpMzdFhXVylq8W8/yhBIsgppzEzrvXQuP3T2YeI4Y2jvcq1dVF1013qYHTV9+ScezxV+n7qhiUQkeKnioIdsr3Wip3lliCRPbQPa/fUcNHbyXEdYMUTIswEK6iJogcGaqwZCxamkq3/kzU1KtLAxPlU1Q05i3Kp0LmO53fH28WpcJB6KYLYBB40aH029OMF6g5xqOnWdzic0GC4VUV7VCV0wWSRIPOjhhjBKtuA+1fQaAcTPPllPE060yHVcKNT6j895frOjXRbFcSR8rnEMo1KU1UyRyPQpFXSI0EbttspXU2N7nhblbw75wHDGjLMWT3SCMYqtHp5mfDMOzfUV/T3NVNidXR3StpgrxSVlOSDvkga5OhIVkLWIBPBmlYOwzQTUg8RFBH+LRFNF6tukWMGMJBXZRym0RU33KJpACde9uQQyIcX/jVND39zR/i0C/S7JnWPP3pkxLLHQyr+SxpcZkcy+eIf0EeIymRS5B0I7jx7cNdlFPnQ6Zv9P/AKk8w9UspZnwavFPgOCLJHX0L1ZVZtzEybYQCrqwOl+arYIouvqRhxGh9aGXIcQjK1EeT6mNxuudwop1a59unfigV4VROtdUqZkS20MpGnb6PjwRIOFEixjSXxhlbGZZNB72ut9bC5+nmztqgFHt9MGYcVpsOxPK+HM60+L1mGwSsGsdu4AgnwuLjTiBZ8YHTFCC3RLZPRW3plj0y5Do+hmB1eC4PFWYamZJhmKCdyYp/MpLYbLKjN+llWS4uBcLoTbihxKWrlLcYEHGiBC1LtlLBxB+dABTZQ6U5PyTg2Kpk3CK41+NzYZKaqlUkLLUyIHFwdUAG0cOQ0hA+0bYonLi1n7jsmiq+qvNmW+mXUU5DyvlTB6REpY5DUiiHmHzgbjaPdulvd4R3yw0dAA2baOLJBcGsk7dlC56NcQ6wQZ5xaq9PU+FUVZXZOxabH0rZoY4zh7KhrxGKmwNUqAGNVPfUnaDaPLwApEyYM+yhvbEyYqqjPFDlUYzUxZSmnfCvMf5F6pFSZoCd0ZlQXCtbuL6cPUkxRYdtJ6iKUI3wncw7dtb97D9fjy22tUI8FTHilVG9DN8vJEsflMdRv0HvX0HNxVZiguzy1XQ9RsvVdYRJM/z1M5JBDb019mn8eMOjCnWzjRVK7Dgs9UpG3bO+tu2t/qHPVU0lP5fH5pWxBD3uf2Hnq3S7wTB1krUEim91GpHjx9sSRVTgDVrmS0hwvCsQmeIt5WGbF96233RdjfutvDkna9I9KA5TqPrRhMpYeco9FcHw1wVkkheoYA2IaZiwPtvY8ga58ayeupeY8KQOqv/0LGhYE2F+36/DkcUO65bve94k/H2c9Xq73GxFubr1dkndYWNvC38ebrVZQNvut9f0ezm61WRQ1wRqR28fv5avVy22a1te9v7eerVZbGwJ+4nTlq1XNQFtZrDT6uerVcrLfaBrf2683Wq5KL6hdR+vhzdVrJY3vbb2t8fhy1arKNV7e77Ty1erILEhRqD7fD435uq1zvf3Qb/ANnN1qsn+qb/AHfqObqtZFDAXt+vx5aq1IBVDZiAp7nv93N1quwbrqb6ePf4fVzdarOvt019nhzdarKvsJ/Iffy1VqSgJuGHLVWsyC5va/a/LVWsi7d1r/UfA83WqzLYNr+v0ctValRkk6H7xy4qlTo2NiBa5+7m6pUiO4Hu8vVTUpAxOvf9Try1VqSi295Bc6fXy1Vqah926+HtHb6+WqtTYtraJZvHU83ValhTcGwPLVWpaXPusSR8P2ka8tVanK6oAbAfVzdVqRGd3vKR9X7ebrVSYmD6kFe/flqrTilwLn4dzy9VrOGsdn6/UeWr1ZYxpuU356q1JXlq1WdWt7p05utVlBNu/PV6sq7i20Eadxb9vN16pK718ObrVSd1ztt+v1c9Wq5Kxvp48tXq5hiBe9x7Oer1dEm9u/PV6uJe+mvPV6uLtbta/NV6sDaL489W6xtcm556tVgdm72tz1bqOXIvftzVeqK5BO43P6+HPVuosjbvsm49vK1uoD3Bsw+jla9TdM3dWI/jytbpqqLLcr3Ph8OVq1N0l7WGvKmrVjjdiRc8pW6ac6yeX01zRKpJ24NihFvaKZ/HlhtrdfPI6gNvxCR9FJYH6Lkfdy6caNTQTYiCpkYC9zobA+P8eO1ukXUJZtxv4a37fEW4oFJzSZmW2IQ7tNHOgv2/hx+kpp+ziW/luEAkkCkPcd/fN7W46mmjSZzso/mFGw1HydP3/wCI+zjgptVJFkuuuvYE+zm6rQg5mYGChbtamitf6+NGlApjwgBaxJLXG4Gw7X4gVRwmh16uQmDH1JGslPTtre/2AOx4nTSldBP5oRBFoQO59tz2Ps45TVKnIT+RnjCJdLJXUhsfYJB4nmxWjWTqDNJWZzxWrC7d9ZVMB4aytcX8beB541obKRqR7k8xx7Af7vZytWoa+kA3Yli8SOFvg9fp7fdGgHtA5sVRVBJEqqNxN/gvjxunxTlGSt5LeP8Af9PK1ehcy+Fl6U5pullEmGtu9lnbSw9vt5WtGghJPmrbUg9r/ff4Hm69UZSArHvcgDXm61QxdQGdum2T91gFpqsLY6n9OTqPC3s5QbTWzQMxkkFQO/cG/wCZ5avVKD+WwRu1v1+P18rVqFLrDIGztOxWzNS0WlvZAuvPCtGmaqhH9TcJlVr3ap0HcWYWuPG/FPCkB2065ttH06y8D2+emt9HtPLHZXk7ag4XNJQV8Ujm6+aVPs9/tf229vCd0ahQiaOmnCljEeJy77lQRc9ra3vxKdlKxgabautatxE4pSg7aVto+IsVJ+i/LBMCKoVSZrLhL1JQs9/fsAPFQe9tOVVW0mhi6KwpTdWsKUi5CuvwJsT25RRlJqpwIq5WSeD5LDsRqGVIYVRh/rbTsvbwJPt7cCkbaPZ2U3Z3znS12EViUj+ZH5NWysfs7jGe3/EeVbbg1dbkiiqYNA+IRSVs0b7bUwZ2G4jcoU7lPc+IPDZeFFzeND5gdNT4TF511HlN4agEai9vD2/DgeViaEScBSVwmqVVq50ZWElTKxIGmrdhzbicacbXFRqFzHl/D6W5ktJMe/8Ar3tfw9vKLEk06hUACkpi0xqcamd2G7aq6W0XW2nh/HjwTAqhVJpgppDI7LMCERBtBtp7xOnw+HHCIpoGaK51d6e5azHiT4vXxf6XEyhWU7TcnvccFlqspEUC71oKUTSvyFhVJg9JTwUoIb3yXJuew7Hvpylysr209ZoDeyl1mGRJWVJCXQdyLXvbvwoSKECzNTcdDx5TpQAGZ5ZQDfvYLtuPbfl0DGmnDhQa5tQPhGzUqJCALeJQXsB7TwwZGNFj58NIGCl8rA6WONhYVEwOmp0U/wAOLjtot4U34mhiy1TqSPs1oHjYX++45XjXuFDBlWoSXBYo5CCDSUyG4uCCj3FjxAsY0vbOHpQe9C+uPUn01ZqpeoHTmrlFKHk86mX3gELESKEOkkTLoyEWI4ou7JF8nSv0PEUWsXKrYyNnEVYXiXR3pj6wGpeu/pejhoMwwTQ1eN5ZjNhKEcNLV4YvdrWJaIaj2cDNrcuZa4Gn/tnwq/GjW4aTdoK29sYihGqoVFQQQVIJurAhgQbWZTqCPG/JoBnEYz6g1ERwwNQ3p2C3sSD93L1U9dYjCAABrt+Fvoty9VPXUKveiwyhmxbF5kpaaBS0k0hCIo8S1+1vZ/HlSYrUT0mqxeqedsa6+dUabJvTyNnecGlogQQIqctuqKyX/Bv769lAHc8KlHvVYelHKB3KZO3jVkWUco4XkjLOH5RwYf6Ph8Cwqbfb2j35D/rM1zwzgJiilSpMmlEIGHujW/gO2vNH21eeNYSh7L29lvzH08pFWHXUV4kudp1Og8QfDXldpr1QJIhbawJ1sAT2+jlIrezGm6aMG5Oh9vccqMDV9tV7dTQg6rYre20VAFrG+qDw5Ht/96qlTKz+zTWXCKmGln2sA+5dSSdCB48BzidQqQml6TSlixtXnWINawJXTXt4H8+Ii1RiHpNMtfiMtVjGX5lG0/zOBtp7bghAOnhxWhGkK8jSB1epSf8AGFHGzxUfNZwk22AOCP49z5wOvsA4DCIR6/Khik+OOr5024LXW8pFFrr2H0HgcdFCxrGm3JmIGsNW/cCpnAH0HlLsQR5CnLQyD5mhGwmrWHDTD3JMhI/4E34UqEqo04UBvXLE1k6a4Y1/d+ZpiDa9rMdfu4OMkT/lCvI1Hu8J/wAmSf74V7C8xo+RVo4zc0MnkqxGm92JDfCym/BQm10PFf8ASoCO3neMJbH8NGv6QZpTKk9PU5Yp6eart5j1VQwBYeABIPj3vYDhTdJ1zPsp1jZhVsOB+pnpTn6Gm6ddXsPw/FsMrXjomq4aUUtbh9VIv6PzlBIMbMCFkRrXFiOBM26k4jnyowmPOimDqdWdE+rmN+nDO9SMRyri9PMIlmN1eBgSGsdA4GoI/eAI4css983rG0baTrd0q69oqsvN+G/yHq1/LYp0qIlgkSJ1a+6MMdhb2Era/H9GhkjroWNO9+6lX97Thi1Y9KiNKdHCMPZfThMyNRoSO+EUmcIxVZMfxKIG5L6/C4Fvu9vDtxMITRC2ZWqk5j1YhlZN2lgb/Vw0txNE13hNAtmipH9TKWUd0q6Un6PMGoHBU2nxHyNApxXhHmKEpMZplnkjDsQFte/e99AeB3ujQwDopJYlXCKnDK+wvJYLt0JPiRwwbRNFzq4FOuXsUkoa5KhXIZABuJ0INwRb46a8u42FiK004UGaIr1IZpc6Yo0tgxqZSQO3fw5LFsIbT5CoQvTLqvM0o8kyeQR7+j4ZVg317uLL8OKFCaQg045klvXZUS1rTT6kf8S5ZPGqnhSt6QLtxCofX/eemNvpLcbcpxFbGXpFiUenTACB3FQQPD/LNwiXtNGIoxyxr3AvY8aq9TI0stxroe45Wt0mMyWXCZNP3T3+Pfjze2tL2VrqddIVn634lSYYAmJjFGkWVhZFRY00DnRH26Bzoew14M29lBhW2gKo/Mngmlw1hHXItdJVzNGwEi/ZcKve58R3fuLceqlR1Shal86mXy8HM9Ek0ZB8xpFX3Sp8babT2UaNrz1aoW8jgR5BlaXyossVeJOHJ3qxGyxA2/pDPvN/+Kz9HH07Koab+ua4bD/WOHLDtLhXnxRz1Mr2mjmCgFDGPdh0AAC3DjufDlqoaCT00xUEgo4syMY8OMjtGYrmf5i2nlj7B/1g+gHbXjtNChj9JsWKyY/VQ5BZZMQeixZZ1kNmNJ5U+7yg/wCjY21bd73gvHUUyvZQpdBmzVJ0DwCORI/5MK+Z6ZI4zLJO0ZS8EcZ/yzOm8OstlA1XUDjyNlMr20UujqJm6oZhqcv0iyCWorpFp3YnyFEvuKCdQQNN57W43xq1W0+iLy8N67dP58Cqv5u9RLTipgeYMI1FUxNQB/yMNG5t5i229yCDw3sv7pRDmf8AcTW1xiCr5MttT5x1+/8AjwWVFg2Uk5lAaw5utVCZ9QE789Xq8WdQGuOerVeFXPGfti/xHhz0Vqawy4ziMELNE+0gE3Kg8tFamjI5WwDDMRwCkr6lC0kkYZmDEXP0cQqMGjFCARXdfh1NR5gy9h0QPk4picdHUXPveW0cj+4f3Wuo156cCegTTTidJHWYNGWj6Q5K8ssr1Kkf8eg/xHCbv1UZ90muZ6PZe3BoKicKR47T+zlu9Ua33Seuub9I8IQ3WtlA+Kqea709VW7pPXWFuk1ONYq5iD7Yx+w8t3pr3dCsb9LGViErx9cZ/Yee709Fe7odNQZOmFYLoKqNgdPssOb73qrXdDprBD01xSNFjimiItpfdoPr15vveqvBqONYJ8g42kmwNEx+DH+jnu9rxbrGch5jQj3Yz9Djlu8Fa7s1CbKOPxsR5QJ/4mOW7wVTuzXIZRzELr8sT9DKf28t3grWg03y5exwEr8q5Pa1h/Ty4WKbKDUSXL2OLrJSSi5/wnl9YpsoNRGwfEkYq1PKD7NjctrFN6DWBqKuT7cEnfxRv6OW1CtEGsJjmT7aMPpU/wBHLSKrBFYGvcDW58Ldzy1UNZPIqUPvRt9JU83VQajlge/PVusDMNQSDzdaqOVsfp5uq1zIvoeardcF+1z1arlYAGx+nnq9WZRcac9XqyWNtebFVNRsVXdg1QoH+5vp/wACeKEbaSObK1YPVVCJJs3wlTtMFbuv/wAQbiS8HiPlQty0/sxVcvpmDN0vjB1C1E31XIOvCG1+2hJd/fS56cRYJU9Q+oMM3m/zCSswUUFt5hWXcf0lQIyG2KwuWB0H2vdvxQ19yvSqqnSn1o7OKQx1eI41HmCJanME2LUKx4tFGGoo1jVzHI4QiOQREW8xLBSdVY8W1Wo2bt9bnurmxOQT47JmCkdMwqoNKgjVgrswsH2fY84AMpNgh56tGg2nffX1ZNoqs/zb56u8tNuLxyTx7oacA2JksNR9u259pABvTR56qm5iOGNkWBMVpHxPDoY8bFLhUQAnw0v5pUyMLsm4e7oD5l7uU4juPtpbb/dVX2XUrB0RwdMdCTUtNiUxoaeMMrvMJAzxzhf0QXbYL5h8wH/J3HAd/D60M/4qdcvU+LDp1mATiKkw2DMlQqqN3npUMu6BCSNzxhid3nfowLEHdblRs9asdtSMtR/J4zQ1GBuaLE282Kpr5Q3kKT/ldm8loo33CztuDdlsONVc0TXqFSJS5n8pIPJ2oqmy7UkYEhpYwCQEc6gA8Xt7KL3NtMFIH3q1vED4j+3j9M0/qbkEm1joP2/fy1apf5fsaAKfAnQffe5+PF7eyki9tPIUEjcLEdvv/bx+mq5qFUkgd+37bc9XhXNrqtyex735qrV2os23xH635qt1kCk6C30XtqO/9nNV6syp7t76nXQX5qvVmC63v4/R9FvjytbrmN20+HtHjf2c1XqzhWAuSQ2na3f4jmq3XMhSbG1j9Vv7OerddgFgNNT27/rrzdermikWJ8PZ/Ac3Wq5gBlvcm/6j6uWrVZ1Fh7p/Xtb6ObqtTVFmuL66n2j6ubrVS0Udm0sdbc3WqmRISLqDYfH9Ry1Vqam3fcnw1I8PoHx5utU6RLe8Z7drf0+3lqrSJz+m2mpSLizPfX2i51+J4ie4UtZ20FM4AOttT4n9dOF1GFC90glVcSpJb32YjSv7L2mjIPCi4owZ2V9D1VWSTef3ljNre1BwHHbTlUWfiodY+sfTvrbgWXsj5krcGwyHDKPEI4aOQQk1PmSK0kjL70g0+w109o5I2RWiLkK1iaKrpwtiRVe3TX12+pXp11Or+rSY+2O4ti0EdJW/zmMVUUlPG4kWGOMFBTAEaGEKfbfvwbvZGy6gJHhjj+NFCbxQMnGkl6h/VJ1b9UGYVxTqriAeip230eE0oaLD6O3Z4Yb3aYf8XOS/sIHFVplDdoIGJ6TTbl2V9VHa6F/iu9aOn+CU+WeqGHw50pqT5aOCrM4o65IIl2tHK6o0dQ7C1ncK1xqTfgYut3dZ1Nn0NLEXo/io+eSfxa/SrHT/AO/7B8ayxLM0s0yCkiqYRKwLE+ZTuAzSkWvtFybt4ngQcyd5vbS8XCDxpVdbPVV6Y+k3owzFmDoJjOD0jZroqk4RhOG7BOtZin6KeaWjjN4drszTO4ChvbcXLWGSt0IO0fKnSsUk/wAL/wBTPQKq6EZS9OFOUwvOlB59O2HpSvuxORWaU18cqKVd3QDzN7KVK27W4rv7VbairaOmqoWFCrFOrnWDHullBS43RZTrcdw4LvxKSlqYlnogWCxxijs8tRPKxAVEFhqWItwjSjV1U/NJXDemfUzqxiuHdQOruLVWAUcaCSiyrhTPTrHuZXtjVVfzayWwAMSbIl/1uOBWiRANeowP87afElpKCAzU4DGWqDqIkI0Ea+Mj377dF8TfTiWtU6ip2tuS/wDHnprdBlk7NnVSrzdnP/OThFFgmWcLqoY8v1gqd0tbSiAPVVlZuISBFkJVBpoCTy5r1CGlVT1FdBiUojljg2y0zA31ZbM9/skFTZTrob8pXqRPTjp7lnpngNVhGBBpjW11fX1NRMS80stZO07q8jEsypcKgJsFAAA5cma1S6qQaijlpoW8tpI3RWH7hZSqsB/qk3+rla3QDZ+wet6dZdpOo2GYqsdXgGH0tDWS1ZTbW0q1MTyiV31Ett7IQbgk9+OAyIr1KbHKJsWoMdyzkWeKnr4fl66llZN0QlqP9IhZ/ApKV97b2DEjXiY1elPJT1E8YadNsjqpdVO4KxA3Kp8QDoD7ONGr0E3UXPOQOm2B1GP9Q8WpcKw+CM+fPVPaNEb3SJLA6Ne1iNb24mLiUmCceivFQFYcvVWXMy5doswZQqYK3CayBJaOopmDQyQke40RGm22g9lrcc21cGazzYdtW9rc1V6hmk2e8BrzVXqoj8Z2neT08ZNqF0MeZJQT30ehcafdxSxtpxO2tUXGlWPHK1GOvnMfjqB/Hg3b+0UXr21EpGKVUPfWRfH4+PhxUnbSdWyhOKqASmo8Phw2oqqFIAo2/Z0+Gvx+rmq3UF1YkAHt9/6+3mqtWB0JX6QLi/K1aoLldpsOwPj4/HlatUZreHiPut9Xbla3WBx7pNx+vs5qt1HJJJI5qrV4qQAT46ftHxtzVbrHtGhAtcn6+erdcHUhdT2/Uae3mq3WHsxF7MdF0P69uer1cB7x3gdh9/NV6uLEEbvr0/o5qvVhK6i/h4ftPNVusJNu/wBPPVqsJFh2vrr+vs56t1wAW2v39/1tz1erKNBbUDvzVerIVbZ37W7+PPVuuKtIFMYtZtuthewJt9AudR481Xq8qgILWGvb+jmq3XAxm/a3s+H181W6s9/Cco2l9ReNzD/csuVZ+tp4RpwJZsYb9aPbEeOtgAR7VLeHbXuOR5QupsUhju8ddfAc9W64S6SLcd2QfnzRrYqhzqKB/tK5t0ttocPH3zTHkmsfYPKgQv7j5mm2biuq02Tc9WqaZuerdNU3PVqmqbmq9TRNzdepnm56vUzzc9XqZ5+erVM8/PV6mafnq9TNPz1apnn5qvUzT89XqZp/Hnq9TNPz1apmn56vUzz89XqZ5+erVNE3NVqmiYc3Xqaph+3mq9TVN356tU1S9uer1Nsvjz1epul5qtU3Sc9XqgSc9Wqgyc9Xqit356vVhbvzVWFDj6dDbqnS2/4oqf8AlTlTsq6dtbZfQKx6S5WDXt/L4B3+B7cJ17aXCja5eNpFHfsPo9nCpdGKKH7ASC7A+zhWqjBNLOIgkKfDjNO1MP8Ak7EePNV6sioWI3f389WqkCK405atVw8rvflqrUKWK45eqU1TQ8tWqbJIubrVN8kROvN1qobxHx5uvVAmTTnq9TTMvPV6m91115qt0HHVTC48X6Z5jwmYlUqMLr0JHcWhZr6/RzdWFEH9AuJ4hmTCsaxHEoI6eSlw/DqWMREkPGXlk3tu7MCLaeHKBsNkxxp1aysCeFGRjJE31n+PL03RrcAh8zLNA6jvCp4oGykKttcpKe7W05eKrNM2aof+MPjxH/TMrf8ApGeVVsq6dta8XV2etTO+KLEQR5UJIY6D9EvvfVytHSKEzLPRDLeTOjEPW71EVzYNl2tVpMMw5TtxHGCLgvGveGlvp5pF27ID34FXb1bzndW4k8VcE/rR+i3S2jW7gOjiaKbmbq9nnPeALhHTyGlyhlSDcKWjpo7syjTc3izEd2ckngrZtw195KlcSaDrjxc+wBI4UGuUMmZ5x2hxBoc1R4fFhvl15mrCV/ShWjCoVOgZCQfE9ra8VuKSmMJnCmW0KWD4ojHGkDgNd1BrPPxjB8ehSelJTyonKmRRCUftpseIlSPHseOKQnYRTCVL2g7KF/GPURj2G5Whw56hmacFmBN7Ai1iD8LcQJsUkzFKFXigKUeO9VcTxqKlM8pa0S1BT92Jpk2lI1H2UAUWHxPERtwg0at3BIpN0+I4gsEEpcXdLm/t3NrfijTXgs0Yfoe7VGG4/UDQqIzb4EG/LgRWlGaGCormmgieX90AH/iP93HKbpJJMrefTqx3BiRYdlNyNTx6madk1n81msxWFhb27ra81W6I7K27EEIFrY/W2P0luKD8qQD50b7pHXLDlJYiCrCUnQ+1UOh43T9OmZ6lW6r5RdfetFiQIGgP6IePx5aq0KMVYjgMAQxW+h7e0Ec3Neig7zhNuz5k+RiQBPWqP+iPt+PKTTkVD6qgy5BxTTazQ7jr/hcWBt7eer1E8q2vmyMg3LOB9ZC8pwq/GhI6a06y5Ohe1iHqlY/ATE88qro2U9YzSLHKSfp7WFh4/XfjdO0wYuI5N1RENqN2N/q05aa1TDHGwJuNb21/LlqpWSaMbdqC9jzVbqPGWJCye7bS/PVupca6jTla3WWWNtwAtY81VqdYkjpwgIO4209l+N1eKcKSGGWZ4muram3xPYHlDVhXVXBdkkGrKVFraf3+HKVesWLA/wAmkUbgV3EX7bSt+UG2rHZWfJkm3ojGjqBuxaJka1ybGRTY/ujXt49+WV9xptA8Irj0rjX5aaRAWkeoqEtbQAR7r/s4gfowYFDhV08s1Kx2KSCSAddQAdPZwvoxoGM9LFJQYbVQMD5lQzAW7X7X4oTTKqCnAR/vzFzb9Ie308fVsphO2hPzDH/otIwHaph/O/EwpQakeSuyI2tY/t5qt1Ex1PfoeygVSD8jywrRp7o0CzszDuDylWFNeYAHxfClCW/0u9h3+xc/dyydhqqtopX/AC21HbS9lA17j+njNO0hMcotmM0JtcF5hqdB+iJIsPDx4oScKZUMaTuxRUxJPYLH4A3BA0tce3jlN014lDG+YaeWL9Gsu5wp/d1Nxy42VQ7afMQuojl/dZdSNdLm1+UFWNY6FSuKURYf49Phb2cvwqlKzFYdsUQPuhpB/fzSaoqmHCoicQzTG4LFMCqSPpAj1PNq4edXTx8qUOeKMSZQSS5cPhdDIDY7lvGAQfo4y0fF6086PB6Cge6e+bFmrCGTRjiGH2Y6AEVCWJPs4ZO/afI0Tt/cPOrgvWHhcVBm6llTaS9VUi6dmuiknX2nhZlhwNO5njBorC+H0DgtoGVy5aq1mhJRxIPDmiK8KP76fc24ZjuXjlmuYGqozvjUtq0JN2CjxZDr9GvI4zJktL1jYfjUhWLveo08RR0cCxhcBNNiFHqjC7L+9p3/AD4TKOoUaJwNWX+mL1dxdP69Kx9jPGu3ZIfddP8AC1tQQex+NuG2X5ibDBQkUQ32XfmfEnA0fkeuvL0XTzGMUxBFNabtG4cGKNToVYaNf2AePY8GY3gZKCcZ4CKCP8qc1aY9aqS61+ppc10FSYpPMeps7yv/AJT3QdqJbRUue3I+uLpd8qVYdAodW1mLTrNVeZ5z1XrUPLO6vKw3nW9gfZbsT4culuaMyqqtPUV1losRxJsl1OIVeGrIzXamjidXK6WBkYW2Xt8TwbWFrI1q9KCN9dEHQn1ok8GI4vQ4nX0a1VTU0iU8rxPLcE2tZrC4B+F+HawKJkE8atO9L+cq3ppjmUs+yRKUopaWcgn3rbhcyA9hwMLMHCDjxxFCxsYelXAfiN9dej3qP9T3VbMGMYpHhMGFZWoarAVlVia6tjkpI2pVI/ybtG8jAnQheDG0Si5LrpwOkR6DkYUEXSu2DTYE+I6j0TWs/wBdMYFZmC220MA8q17b1B91rdu3t4VN4UbOGaLfj9JNUJSyuB+lZxEpdfdIOhZe+ijx7+HF4ouIoa8rQSpTstF5jRilkkFyEu6rrcjt/qjlabVVrPSZOs+CZNkXPGIVYwbBqKgnwc4PTRiaSOqi86tjrZCR5irF7kgc3F7i45DucNtJfGkDUr7pJgdEdFK2jqQeo1TljmapKTL+Y6fLOISzxU+KQy4fM0RST5aQuNliCBt0B+jTk0tJmJ6MaIlHAxSFy/mrMSZExKqr6yUyx1lP75UXAMb3tdfHi1SROFMBRiseFdQsywZCq66sqJ6phiEMYQKqsqmFif3NQQOWKATXgsgVGxzqbjVV0+XFMDEtLNDiIjJk2SMymC4VRsAAvqdObS2Aca0pZIwpaYN1LztjmQKQoqzVpq5EtBDGjKPKWwkG06A6+3jCkBKqfQskVwzVn/PWCZJwqvFTEJzWV8TbIYnZQojsrXQfvE+HNIQlRNbWtSRSng6m4/F0+wKsqkglq6qWu8x3pYyV2SLtugW32ST8fHjRbGo1cOEAV1nzPVfhGFYA9LWxs09JM7mOkSzFahlb7S3QqvbwPLNoma04uIplzX1OxCnocBkpnif5rD1dr00bEHzXXbcrobAH2cuhsGaopwiK4Z66vZvwOvwymjNOjNhlKzpJRQkgkMDoy6HTw05tDIUD51VbpFKXPPUnF6THDTrT4fOGoKGULJQRSEs9OrHUi9r3sPAaDjSWxFXU4Zpe57zBPHjVM1NQ0QLUccpR4PfEm1PskG4906cTJTStSqTebc2QYdneioaympKlUqY4kM0KGTd5i7kBvdL3Bv7eOhEppoqg0ZOmwnpFlPM0NXkvqbRz1Rlc19KmCz0xjkLbnpkZ3vMVJKs5FmIuuh5E1+86/KHLcqHBU8OnqqXMtbQxC0XASeKY91GAyz1SwbCKQQYhmZcUu7FX8kRrY/ulWYi4HjyFLywJVIb0DoJqbrW9SUwVhR6RQrZPzTgWdMyUeBja8VU20tG6gixuXb4Bb6Dx5Wzy0vOBCgYNN3mYBhsrBGFWYYTmPL9FTUuH0jNHS0gRI0v7oRdSg2m67vG2ut+ZHNMhlISkYDCsaXXS6oqVtONRc25ywWvxOeuwmAUFPO7OlP5jSiFT2iWR/eYDwJ14uSmkhNBLi0uEY6rU9REp33Ht7ixBB0I9o4uApOaqo9Tfpfyt07yvj+asnYLJWUOImnmqqWF2QIIZS7so1sutyB278VocJIB9tJlNiCfdVduI5jo4+j+MUxwgJRRYlhpFP847B4ysgU7yNwKfDQ34apEqGNFazCThTBTVuD4l0dlniwwxRwY3Fuh89mFmo22vuIuDpb2cfIIXt4UxIKdnGp1LLgVX03wvEaqjeMR11QqxpKzAMI0cFdO/wPKEEKNOCCmh7ypkXKWeMjYBNi8hw9jPjUavUzssEaJEal1kZF3b32gJ7GI1twtW4UKI8qMEoCkz50SObpXh2GUlXirYo89XTFRJT/LP7qyq7oxqCdu5Aq6WuxJt2PBCHJwogKIxqb0F6cYr1e6yVWDYW8dLJTYNjeJuzqXTbQYbJUPce1gO/gTfjVw8LdEnpA9tO27XfKjqJ9lTkpKTDaZ0SjqJpISgDxyqEB8tTZgQT3N781M1ciKf8z4llb+uMklZT1b1jvTt5qzqEV7Rnds26j26688kGKooiaVGIDJ8HVeQCmxDz0xNAzmSDaXMqncEte3w5UTp9KuY1VFwmmy5X9SWoX+dhdauXaxWPaWLsNR326+GvNGQmtiCquulOE5Zlz7S0CmrDMKlLyJGEF4ZAxN/G32fjzzhOmvNgTUjJ+AZaw3G56VWrk30FdZZWhLgCBjbaCDdgNPDlFKJFOJSAaS+XafK2IQ1dNUmtT5WgqpEBjT7BZCSTfQ2H0cuZFVEGkNQUuWceosbw6k+Yi2U8Tl3CWIEwsV9uvie3FBkRTGCgaS+ERYRguBYqYmqGQiDzFkRQdHIUjXwJ46caYGANQYK7B2yRX0sVTOKdKuCWRWRQS+xlASxta3NxjWgcKyYzSYTgWExUtTNIEM37qXG6SBWDd9SAfv5oY1YiKY8QGAtguHiCom8jfUBQYveBBUm+vbl8abOylhjdBlGrwDAHxOuq41FE0alKYMLCZ/9bvc8ZBIJp0gQKUHUB8p4XX4RSSS1atDhtGgdIY7vYGzXZu9tD7ONokzTqoEUJnWjDsRlw/KMNDDLNCtHVOj7GYNepux0GltL8LWPuV5j4UrXwoH6zKOZ6qsNVDh1RtdgbmMgEjva/gOGNNU/Nk3MPkhflyolHdnVRf2atoOVq0ihS6XZYmwmfGavE56e9Vhc8C7ZkJV2AADbSdtrXufv4mdEx50oaVE+VBdjfT2orMcWokxfC4F8iKMmStTuNewB04ZIMCileJo4/pK6OZjpc0YnWYTXUmJw4vhU1CaemjmkFUs80UZhV9gUhjodpvwEZvcJWkJ2EKnbsilDIOPlUVehfpcXqHmVes2cq3pvh0UGLrhmHU+CVFdOuKUZCR4bMJGUxwtJcM595BbQ8E1q8taBJnDb00hUIoAsLyD0erokkTPLU8p7xyYPUsQfgUJB+HDbWroqukVZJ0ixPJGG9O8Gw2orXxSiwyA04liieAyEys9wJfeB1A7cBN1blSyRhNSHbXmloJjZS6ydnnJ9NmDDo6avIEFQ42qWEgWSNokCn/Fdhr9PDawty2sE40Gc2uw60UiQa3pPwr82UebvRrSYlhmC4dlxafFcSpxQ4XE0NIjRJCDMEdmYPObySknV2ZgADwfX6AhYjoBqKcrXqbM/0j8qPriRxCoWQUeIRUzPJCYySHFiNxjI8Ny3tbw14T0IzXDD54Nxq2xGN4wZpbKzORFIhCbQNbn6LW7cuNtNqMA+VfN46l4q9P6usq0Ecm1abMzSI3/E66w0Ovx4IXP7uT1igw2Jt4/vTVpnqA61wZYzs1XTUc8WIYbWK6z7kAVo5VfzEAG4dvz5OTigAJ41jg2wVSRwNbFkXU5+oXT3Ac/0LsY8cw2KVipGrlBcm/x5GfcBtZT0GpES8XEg9IxrVZ/FaxDEqnCOodPJIRF/LcrSSIRofLr6pEJPha54Hc8/uiP8U1J+7QhlX+N8qLpJnnMGJtknKUkiDDEwyOZYUVVYyPSNd2I1J+PfkBZkwBKuP61lFlrxMJ4fpSd9QVXTQUB9335oy17/AOELp9PCnLE4ijXMjhVMuaUaahmYamKsD9vp09unJJYwX6VF9zi360OeS/MTIeD4pIp2R47T2Nx3su746DhssSk0RNmFD0o02IFRUVM1LKCrSM6kAm4JP3Dkf1MFDL6dqmH/AD75Pt41sy/9GDc8Vs/dRLf/ANzNW25965YdkHM2J4JidBUV0WH06Vsr04QeRTmK5lmLsCweUqgCgkXuQQOH4TNRxFBtgXqZ/rSMRxyjwWemwvDcJmqilRIizS1sU0UUlMLaxxx+YoMjCzX3DQctprWyg36heonqNUI2CZIwumwzEYpSrSzVsVQt4Ym+bjIjBFlkK+W/aRQbW5YJFWqDkX1U45m3PuE5Hmy+YVq52hlqzN/uYHliVVNh5glUmRO20jbzZSIrVHFDFtB3+nufo4mpyuDtexvytbosvW1aSTPGCS44MSlof5ZiiiPDY6lnE5K2F4fcIkiLKVfUqPcIa3H0GBW6A3G8LxrMmU8n5fq8Jx6OtpMIrYaitgo55QkZU7IUikYBmqI2BPmG4VRHfdrz0wTTgo5nSmlxil6aYFTYxR/I1MdHGjQCIxhALhAYyTsYpZmW52kkcRL204KQPWXL/wDNcx5XxKtwWbH6SlauSanj8sKhliXyJGlZ1aEmRdvmLewJBFjyyK3QDTZLzpWZAy/lrDsObCaygrMSemlmqaCOKnirmfSqgJbaI4rreI7gxUg6njs1qgh6h5I9R70eCw9ITlrCKcLVS1NPiNZh7tTSmUeUsZLWsVXeQul211vxwKHGt+VHHx3Dcy0nonTDc6y01RisOH0q1UtE0b0ry/MDcYWj9wofC2nCe5+00eZf/dk1W+kEaQGO/uh1PxIDaC/1cC1S5RLPXEpbLmAytcJ58dvgPMBufjY8EWXbTQOzr7B50D2ZsLc5frcYjF40xf5cTHQ2+XD2Nvhw5BxjqoHRx66Ciqa/lG1xrfQ9hoTx2tViuqxsiJa7e6fhftzVbFO2B7xVJsbVZNe/t1t8RxpVOpo73SjE56DpnhUkaM5LzwNsF7lp5Cbn2WHEyhVxQjSy2kiTYqqVDgbr6EnVh3Gulj243TlOmI11HODEPdc7bMVtc3tc27Aj6+NxTlQsNxQ1YmWNmRkPlMGQoQ6jwvqRbx54itA05w1c0jEwEM3jc3t9J+/la3NYDUvFURzRBZPIlWSJdxW7ggqS2psD35RWyvU5LiPzYklnjHm3cMqm+pazEMNApPYd+aSMK9NJlakNP5KGwLbdb9yOx8SAOKQKbJqNVyuvmwsNu3wPt9v9vHRVTTVRzeay00r7PeA331BB8D9HFApg1LSZQ0++6e+xX3r3JtqbeFu44oSKYNRqpvKdY3ZSC32ToT3Nvq4tSKRKNY3nQiIOTtC3UX7E+6uh7E+zjwFN1zWriKlJ0ACaqLDQjQH6raezm4rU1gp5jJWEwe7oQ+/Ure2t+x1+rniK8DUuKeTeiixc3Fxpc6+PxHNRW5r2GVkgrFMxuu4bw17grceHYfHniK8DU6SqjnRr3tbcbd7k2NvhbmwK8TXKeSSMqrBCln3DW7KD2Hjc+zm4rVYWncMjFzGz2YOxAsP9Y+A+HfloqlZ58UFZHOkSlBTyrHdtLfvKxbuR/DngIrxM03CpmivKzmqlRmVnJ79wW+i3HIpuadaARxRm7tLuOrE7jcm4NibdtLc9FbFMQB8sxlyY5H3e7o1u23XUKO/L03TnT1VXU0ay06/YkMeo1Ki33nlYrc1ExJ0MrQwAMAT71/euR29gH18uBVDWOiqauWjkCLeRChi+o3tp7O30c0RXprnjB3JeDUA2APb4rp8e/wAOaFeJpP1Tq3mildY3jPj2DKRfcPAAafTy1arnh0xSRjChINwD3UNe7Wv3A8PjzdapgDSSYiZAxvqw76nSw+lh483Wqf5/PqIpoYSyFlQqRYMCWvYH2gC3KU6KThQM+7ekRJUXKe097a6W781VqeOkORspZ067w5Wzg0gpFhmqWaMgP5sZDIoNiCPA/dxG8opEinkidtWSH0yejWhmkxzMDYqgqWRWK1DLGZHBYoFUDayDuCfEW4VBbhp86RQ94J6RvTQh/luWkqZZcLRFlj+aYvGJRvTzbi92Go+HN94obapANCV096dZL6I49iOZMm4dFU1GI4PXYLIMRUVCJT1a2eWFWH6Ooi7xyD7J5dZLogmvIPdmRQZ1WIQZX9M+I+k3C6VFy/iWNx49LV72GILNFTfLGCOoGghkHvOLXLXANieKgsxFNaAVaqI11dXC1wWhybWTT0uX4JhLFRx1EgggkRCBLGhJAYkk/AsSO/NpEY8auo8KTvSbPmX8kQ5nbLUyvD/L6SJnlLHy/MqxGXGwElgDp7Drxl44SaV2qO8XpTR5OpvTHMXUXNWQsXqonoBOpp6tHlSUxRU+2oWZZVtvMoHs8eEjjetQNCRh8MoWmh56xkxdLcxpQqAsVFI0SHwKMpUEm+hI4rOyg+nbVWX4rVXmiP1x58r840sdLiE8kbvTwyebDHupoSPLfTcLEG9u/Ftikd0I6T8aR3ZIXj0Cqt+neIuawzU0jIwpY0cISLLvaxB+NjfhwU0VJVRpcnZ3xal/0SiZGWRR7xGosdNpvp7eIVNg0tSs0w1mK1lZniCtgUx74ylm11+zrfvrfiNYijFs1xxEUsOPSRrrKqbTcEAAWLGw7m/a3GBspWdtQkWpbMlLWo4S6qg3i4tqB27ez6eeOytDbQlYjh8s+F0tXsBWGeIG5v46W9gPh9HEoONKyMKhYGcPiirUr3Yo0koMYHd2DBTpoPaeWNaTQKY+J4sn4xTRgzb4HZpB/hDLofo4YJ2ikB2Gi24MGiQkeDEaa+HgfDhiaRCm4P5chBB8fqsb6/TzdaqbFUQuUV9C1ibXN9fH+znq9TutBCtPNUnugv8AT8OVFbIpIyq1RIJANAQLL8dddeKRSU0/okhQpKxYHsB/Tx0U0azRedHHGsf+ULhgR3+Gvjy9NVDpJGaqZ5FLNvfdppr2FubqtCHg4ooKkyTQCMFgW2mwIbU6ctW6c2ggiqg0AYRuraePiNPD6TzVepvMUZmE8IYgHXXxtfX6Oar1A71TgEgpaiM/ZUr9xv8Ady6aoaBh4gw3WA+j+PHqaruGMsQ97G+g5ut1PgUEMGPfTt+upPN1ulvkUoa2pNrHyx46aOOOJptWyh1RUbcJTZRrc9yO+ngAOKqR0GuVm/mWLV+Kj3iz7E9oUdu3hxhOJp5RwihkwTLvzOGzCpaxdG8tTcs5UXFgPE+H0cVpTNJSYpugp6KrwRIXfc4BvcG9x4fXxqrUiqqCiMlogLWttt/G/hyteqTRrEsUTKFsx9lwbGwH0+PPV6jIZR6mZiky5QZezDBE+GYTNUNFAk8qK7SoVJY/aZr697eHbictTT3exSLz3lXOOecWw/FMKxGmoNtIkMaQhiNhvpJe939vs8OLmwECKQOErM1JwTJmY8rr5OOPE/mqjB4d1jtFtzX/AHj8NOUWZpxulpDNtjiQS9rkKQQR7SSOMUqrhNDI9MJpNCCNQdSO9/jbm60KZoo5iyyO1lc3awsbfQdeVq9PdJBElckEcq7ZAbn2H2n2fTzRrdTKiOoeuAicbF9nb2G3x+PK1ulLhYApzexse4+zpfS/x42auKRtfTVBqHUn3S2mmuv9nPRW5oQ+lP8Am4xumraDqNiFbhhpYJBTTwUXnq8yn3InAIKKy6BtQD35vGMKoYnGh16dY30F6dY/R5txB8UzBURw1IalpqcUvkSbrROk0xKPvT3jpoCQdeOoRqwUMKbUvT9poOOunXGtzB0mxyXFsCgesxpXjpJ1OsPl1AkcxwoftMtkO7S2q8QLtgkYnCjFi5OsFIxqL1/r+seIdQIKrGIqeoqqvCsOqXmUxFfIaki2MHUkEqAAV7gix14RNMspFDn8xecEj2UEXqUzDmg5cyLDHJHLUR0M5dF8lvLR5y0Yax91iLkr39vDq2aY1HUcIrxub9I8CfcKBbKc+K4pmwQYjYI0MmgVNO2nu+HDR1tlI/ZmTQfu3rp0ftxA9NtGSrsLSnoyhNmWPub2uRa4Pw4W0HqScOG3R6eWYBTcXB17AEi/58tXq4RUSU5SmFvLDAkC/gbX9uvNV6ldiNNNLGsK6qPdC63BGoJv4X+nla1XPCqatE7SlhcKbX76HX6earYrjmijnkwKrkrLWanlZgniADc/Tfw5Q04NtGgwupXEfSr0+xJECyyQVsTjbYFQTYgnv27jx5DCzN+v/NqZ2hFkn/OrY06f9Pug2UenmDSpgOD4b/WDCaOmqC0CKavfAsskTb77ybFmA78yvVl9s6EqcQkxBE9MVimm9uUKUltSuIMdE01RZf8AR7VU6pT4ZlieF43lstPC6mOI2d7WOinTXx7cVhFuMQE0wRdHA6qEfDD0GwTLIwnB1wukwiR/MalgGymMjIXDeSn6MOUBP2QbA8Kl21k4rvFJQSOJAJ9tHCF37adCSsDokxUJss+n7NGV8fGXsCwasZMPrld1w2O6N8ux+2yaONCNb9jw9SlpxJ0ARHAdVEa+/YWO8KgSRtPXVFnqCx6hl9B3T/BaXDkgpKPNeN1EEzXaQF4KZJAZNLgm522uPo5jdatw4o87ayBuF4JHl8KrBz3k7IjZsqsFpKSOno2jw+U+XcbWab33HtuNeSAmgVQUZhxfBafDDBheL4imyqqIKsfLp8vBHf8A0ZlYe+xbXW9u1uWKE7eNOJUrZwoTcndOOguKZHx7FeoOOZgkxmClhlwWWiSMUkVT5q+YMQDLvEbR32+XqG78bbum25CpmhOrJnHoKSI4/pRc+rlRh2b82T5voq6cJtigjiKkyFIlCAFwoXUDcNOGJuO8OFIlZULYY0YfBM2T1HSugyzG7iKPzGVZD74PiHI1JHDXvZQE0CVNALKqQFPU4g0MuH2WMOAxJ0ufafAfRxETSgChn6PZjiyZnujxipVXhkTy5lex9yQgHbe9m00462dJppY1Cr+OguZ0xX0TepDM1DXOsWCz5WEaSSFmVJa+ZXCk+FvgeB68vCm5bA2fjRxbWmplc9fuFU+9Xs/9WMt4dhFXgslKcKxGieq2mIhZPKneO4DfaK8EjV4VEgHZREu1SmCeNLLpL6gOrmYs/UsOG4s4WmpI3VYn8sBGAjdBa2hQlbfs5dy5VhVW7dImKMJ63+p2PZe9JXp4r4XHzL4dmiml85PNS8WMOI1iDXAspANvr4H7V4/mF+lHb7QLCfOiBYtmrqfl5MF6hiekjLLEyyxwbZlJI2sCoBFu2nBcXVJ8QoMhpJ8NGB/EJz5Q5uzn0AzutU00+JZLy7V1sko2jz0r5Y3K+xQBc9h48ju0JcWsn+lQ5ugEISB0UVHC/XfinQbAKrJWScDirHmqqupNe1bNGNslY77RDH7rAeBv24faaISaUeNfiT9YkzEaMYbQ7bp3mqibED/XHt5vTVZpF4p6m6jqp6ksLzx1HSmwo0WF1mFmSJnMZ300qxPIXJILMwB1ty4FbmKrefD6iKoqWmBUoUUAfXoLaH6eHiNlFSttJfEkKYxIreDANp2sAO308udtVo8Hph92odvFcSw630B1vr20/t4Xr/ug9KE1sP2SvWtw7Ky9RIOiuD5QjrHfCMSzPM1Tiny6/NQzLTNNTUyNrFtaxuSN1tB7eHDsC5SCcYMUDm5NuogYTjQEYrlvOvVDpyuO49iflYrhU+J1WB01NCkdM0lHMVinqIQCZGNj4+OnDApKx18KLQoIPURjVemO4X1A6o9W8Pzj1Hro6icSUcMwgpjArRxv2FrhW1Njbgeubdb3iUeFHTFyhnwpHGh16XYXluhz/SN1MyxBm3C6KhxGCPC6j5iBdx3iiqDPTjfIYXO4Aja1trcDTlgpYgGKPUXwSZiiA9Vcq1WWc0NggQVM8zO6DZ5ZA3Hup9nFK2S3Aqrbwdk7KCrEKetwqItiVOIrhStrG+tiNPy5SIp6ZqfUJW01BJJOjxrGU91jZiGGm0Dwtx4CmiaRPUGonpmwDE4xuWKsiO4i9y4KsDfw4ndFOtmgoraZhW1+6xtM2qjT2jianjtpPUtJLIhfaA2+9yvf4/VytboU8r4Yr4nAQmoZb6Xvrcf08Vs/cKbVsNWR4BhseI4dUwRq5knEEC7dAd5A974W4MnnIBnooOtokjzof+oNUaDDFoV+xBGqD4BQANNNLDx8eRK4mpEQa//RsX1Hjqf7+RxQ7rKoK3uAR8PDnq9XNNF2sPj30tzdarkCqkn9nN16vBm728df7DzderKpVSR2A/XvzdVrkACoIsw+j8ubr1ZBfdbv7T4ctWqygsLEmw56tV1dwoAFv2fX7ebrVZFIJuAQ3x/by1arMFB0UeGt+bqtZVDE3/X6x483Wq5gi5H6/RzdarmCwPje/jzdarILqO/1d+WqtZlQqdDe1ubrVZ9xa6t38bfsA5uq1lVWtpfT9deWrVch7D29vLVqsoUX0/LmxValRi/ujl6rWUKo7d7c3Va5p4eJ+HN1WpCgMe31ctWqzIy7tp7eHLVWpsIFrdxbU+HLVSpqAnv28Pu5aqVMIP2gNPby9VrKge+vYfHlqrU6NT9k8tValRXbRbC1+WqtTVAC7lNz4/3fHm6rUxRbU+6baW/hzdVqZGxte4P7Pv5atVJQlbFrD2j9vN1WpaE9jrfm61UuMgfWPHl6rU5T4Hx+rlqrWaMH+/lq1WYdubrVc1JP2f7uer1ZlLAXOvtN+er1Z0NhssCD483VazgqGCnXlq9UlStrL9d+brVZBYm39nN16vD3jcjnq9XQZf3hcc9Xq4EoTtXQj481W6x3I79+brVY945qvVwJ02ki/t5qvVFmawvfnq3WBnKrr4Dmq9UcPuW5OvPVuo0lyTb9fv5qvU3yEi5c3+J5WrVAkIB3eHK1um+Rbk7/AOF/u5U1uoMqr9hRoOVq1YPeU+99fKVamHqBM6dLM2CJdx/kmKWHif8ARZOeFbr55GeRG9U7SaL7jfWTa5+PHUUamgqrvfDgXXv4cer1JCojJbQXBFyL6D6B8ePCmFUmJkJxGJtCBuP06a8UCkppyzY/+gYeA2i03u/8hm/j4e3jqaZVTBnezVtKDY/6HTXA8Pd46KbVSUC3W4+0NR9Hs5uqUvsz2ENCFJ/3niJv9fGTSkU2YQF+aR1sRusfYL+wfHiFVHKKG/rE3m5pBv2p6e3jpsHa3s4lTspSvbQSgAxkkmwPcezx+vjtM0oMonbnHC3j0CVVKQL37OCNf6eeFVNTc2v5+ZsSb7F6qoO1vD9Ixtpp93PGrDZSUYdmGh7XPc/r48rVqGDpN5j4tilgdMJrtB7No7/2c2KbVQWwXOiabjrpb6uN08KcdxVCRbabgfdrfmqvQr5Xq1XpXmum2A72w8bjLa21m02Wu37OVqpoIgArIpsdDYi/hzdbqInulydLHUjm61Qs55lMvT3Ku83Hy1SFHhbzzcD2Ec9FVoKQAIge4sNL81V64ggMq3sD20/jz1boV+rrpWZ3qKgEWenoydLC/kLe3s5qtU3V0Lx5JwmXZtDvVKGv3sw+63FIpCdtOmdFjXp7lpma5kqp2sfAAkaD49+OKGFVRtqC2IUklDHFKAnmhXUkdtugN/pHCUihGDhTdC+IVGGTSKPeYOrP43Gq8bIANOpkillgdDStTyxmxE23Ue0jt9/biVZxpUgYUy4ZOXEvun9ANp3Cx0ax/Pl1Uyk0J/TymqV6jYfV0e7c0TAAHu4DG/GZ8Jq6hiKOHQJ1gxShhKxyGlIZA72KgBrki/x78LTpFK0kxTxX4fnNMLnFY0z7N9wB7oBS1y3+sOeTE1tRwp+wBJv6oV8pCJeWgAVmOliA7X729nNODxD1qjZ8J9KGRa2MUcwjVveBF7HuQbbrdvp4SaZNHmqBQV5Uro/5JM8m3f5r/Ue1h/TxS8nxUyyrw1OwvEKd8FoAgAF33Bu9yx1HE604mlTa8BSQxN41x2qH2Lra41+g3+PH0jAU2TBNQI45aZWnmNxNGrLYg2AYjUDsdO3LkTVQYoFc3FWSqkX/ABKQD8O/D9jhQcuMZp0y7CDBBIL7m0sfYB8Pb7eUep23pR5laKjKsmig2N/FvCx8OIECaNHDFR8TqKmTy8PI9wDzF17FtC1/q48kUws8KSec1NBRHy390vcr2OqW8eLGcTSB/AUHtGssmG0tMpD7KiQE3GoKrr7dOLTRcKbcejkhwOFZV7Cs26+A9v088BjXicKFTKhkTBKa9ryQUx9u4bXBv9HEKxjS1BwoFMHUxYTTy/uq87C3c2ZrjXvw5FElOOTMUzrknOlDmfpNiL4TipmiaPy5GRGlZgFYMpvGwP7w+scbcZS+nSsSK2l0snUkxVl2e/Wl1UowuH+qLIqx4vAoU47RwjbUW0DzywAwSk/4iFb268J7aycy3BlR0/0VYj0px64avf7oBPSNtAdiPrPyOG3YZhkdQlj9itCfk4Nj7eC9u6X/ABD2UHV2qP4TQX5i9bmJrEabLuGUFNM590yzPUOD2G2KMAE8VfmTwFJ/yw4mkXT5G9UHqNqIqzGfNw/CSQy1OJoaamQe2moFAeRvYWH1893a3dtV1oawTto9fSDoPk7oxhElDl7fV4jWbTWYjUAGecjXaANEjB7IPrJPDBCAj8aKluleNC81KP8AKHQ6jt7OXGFNg6a4Gk0Jsdf2dr/DlQIqxVWGWmCoBruJ7fRykVYVCnpnBG5b99f2fVygp7bsptnhYGzjS3a9ibfHw+PPEdNbGFNEtMSQqfT9n29/u41W5qt3q9JFS9V8XY3X9Og01/cFz9fAFeiVmpPy0w2mk3DiLyTrI4Ft1lI8bDx+kcDJRFDNLkmnqOZlqBLT6AEkrfUj/VvxJFLpxwqSrSNjmA7O7YjG2pvY7exPw5YDwq8qoT4k/wCNRxs0zRxZoknIKM2DyAbdb3mA14CSJR6/Kh0kwv0+dIXCMTZKyELewDd9PA624SuokUImVwacenBMdLWCTX/SZvaLag8R3okjyFLbLBJ8zS6oalYo3Ykm6y9tSPcP38LIk+yjSYFAf1dkkr+ioqqe6vTNTOvjZt3x7jg0yjw3cdINADPfHZT0EGkLlWgmxPLmJuxeTGAjTw7WIEqwMDInlr7rNsNx46ckB5YQuOH41E7TZUjVxPyo3fqVwIdG/Tdlunwh3gxjMFPFM8g0cQkBja/t4EMsc/O3Kir7RR7ff5MwAnaYon3pq6nY4MdxqbMmIEqZqWraWZrFhExIjUXsFDWYn4cHN/bDSNI6RQTsrgknUeg0Yqo63YT6lfVFhtdUq9RgWBU+yukWQpvjClSPMH2SzHQ/D2cJ27M2LJHEmjM3IuncNgFJzGsZwLMPVefF8pxNTYQ0skdEskhkf5aICNGeRtXZtt7+PCK6H7Mg7ePnQ+y5OlYqdmmojXDaaa+lkt9IP7eBu2T4jQzuT4RQZYFiMkmZ8TsbkeW33jUcEjqYQmguyqXFU2YvihEu1+5IHfvwwt0UVXa9tBpjGIpLk0gkXSppze//AB6v5cE6E+I+VAxavAPMfGltFiAno6sDaH3DW/e+mnwA4TlMEUIkr1A0kMSnaSVgGJ2Mp2nxsbfw9vDBCaL3FSafZqtRIJWfajQxAeFtbXB8Dfnkpry1/Cid54k+YzNXzA3Jmc3t7QP48kljBA8qiK6MuK86U+UmiUJuv72H1C6Dx3j7xx80ip8zOB87lMAaiao7H4N7eWSNtaVwpbdJo4jXVLQXP+i0V/8AiR3E2+H8eNOU83Wxx6SKd19OWWwfFKg9vbK3A+vaaMhRjEh1AYdu1+NVepawt5bE27EC39HKmrCkdmqJv5S1hrtP08fb21ReytdT1FimPV7EoMbYQUIq6qSOVDudnWIbxtH2kXxB+x3FzwZo2UGVbaL9NGBgsEGM2gEdIz0e2U/pg0m1C8vcqdLSHUH3bW49VKlt80MfSaaJTiqVESfJi+woIrkmIHU21Md9ft89XqE7pzGvyNFiVLK9TiMlbNvw5ZQVI/Rq0ZYgiaJBr5SjcL9+Ppqhpr69tNVjG8WnQUCGpZVwtAArIC4E0UZ94ITqfM98EaXHa1Nmgw9LUk1NW09TSRfzCQhxJSFroY/GZ4R70u3wC/ZOpNuOU0mhP9L0dJiuPyYfjVS2D02zE3WYNuWWTy57QvEvvPYdmU2Tx44imlbKEz02wJP0wwlcOrfmq6eepX5GSVvLQieIpNNs96dIXC2WOxW+5vdB4+imHKLOlNXVvVfMQraj5GrWoxITzXHvymY77W0LA3so90+3lONWq1z0XqtT1u6fwYXStg9RT1EJnqXRQso+aI8mU/7i8n2lWL3W8dNeHFl/dBRBmf8AcTW2DickSySwBCLys17/ABOnBXUW0nngjJvZiL99L89XqbzS29hI737fQeemtRXhRE22m1uemvRXf8mlfVWB19h05ua9FcJstV9RA0UbIC4I1JH5256a1FGGyvi+G4ZgdLhkzEPCm02U2+o8RqEml6FhIip8xocWzXlqpM4hpaDFaepqZGUnZCqSI7Be5sWHNgYEdIimXlTBGMEGjb1WZundPrQ5gp6gE6e466e03GnCDuljhShN0lXAjzqDBn7LkZeJamNxH4h7bh7VBHNaVDhS5LiTxrOc1YbUQzzQSRsIyoUeaoL7vYD7PHlMeilYg4SKxLnGkiAi8lmPwkU81qilHdjpFZUzFBL74hcX+I5XVTvcVKfHIUXf5THb/rDx5YKqpZIqOmY6cttMTD6xy4NJikilA1NVT5fkzLQxNOkDFZIxYEAC4YHxv2+HGi4AYNViRIpA4Vn7Bq3FZ8JxQHC5aeKWX/SWADsi7hCm0fbbsOLSmBIxovS+JKVYEdNNi5qxiswYZqosCqpaMh2Zg6DYqd2a+gBOgPN6QDBNNB5Sk6gnDzoBcd9ZOR8s1i0WMYLiUTNbW8GhK7gDdvEePbhq3ad4JCh76IF5sGzBQfaKYqz1sdM6SpXz8MxISM4TYEiNiex3brW+PHU2BVxHvpKvOkp2oPtFZaj1v9L4VYPh2Jnb7Ei1PsHvd/hxQMvUf4h76YOeIH8CvaKZYfX10eqZWjioMUD62VkhVibfZW8mp5c5ar+kPfTYz9B/gV7RT1TeszphV0KVSUmJoGG7a0UdxrYA2cgE+HGTlyhxHvq389QR9qvdXdX6w+l8hKmlxL3G2MWgS1/gd+vK/wAvV0itnPW/6KvdQJ9TPWX0sxjp5mbCsOhxOCqlwutSFxCilJDGQjh1e62a3vW048i0LRCiRhVW8zTdKDYSfEQOHTVKPTDqJ1Vpsc8zEMx4wKdIoJtz187IQlZTiSwLG91JB+m3jzzDq1r8RqVM2s2W2CUJAI6NtbAOG+pnoJW060lNiMslQ06U6R/IS75JZCwSOMEe8TtPbsBxhdqsGcPbUVpzdmP4p/xai4x6ufSvlmSeDMWLmnmpH8uaKTDqjcj3K7XAU2NwRy6bJ1QkR7ad/nDH99/pawYH6vfSXmeStXCsYV1w5BLVOtBVWhS9t0hCe6CdL+3mzZup6PbVhm7KtoUP800IuKdVuhOCwYJieKVLpS5mSN8IkSlqGStEgvH5DIpDbx2HfQjuDxOGVqJAiRtxpYu/abAUZhWzA0nR139NFUwWHFmhdZWjdGpqpWBUEsCCmlgDfjv5Z3q9opIM1tzxPsNSctdaPTTneZaDJ2YIqysl80xU6PIJZFiXfKyRuoZgq6kjwv7OVUw6jbSlu/YewSTPRBptp+u3pmbFZcBmzMVroXKNCtNVF7gXYKPJ963iRpxw2zoxge0UyMxYOEn2H8KyQ9evSjV03zcedohHrc+XKdB3/wBz5f8ALPdA9opv+Z25/iPsP4VFquunpKrsJqGg6iUdhHIFGxyWOwlQBsubnTTjoYdSdg9oplV/brEBRnYMDt9law/W7GoM6UeZcwqnyxlpK5/LB3j7D2BY27jXhZcr1qMVJ1nblhsA9Roh/pZwNZekENYZLO9VUaEXFgFHENk1qRPXSq+d0uR1Uv8Ap1Q1NLmvqLT1Ucc2ENiWXxiESi88sZDELThbSKb2JYe6vdwRpzaEwpfmKc1SEeRo38FNSNg06YcpbL0+YI3bA2QNVSgXvM1veYbvfE69gNI+KIpym/FvllZapIy+CyZjaU5esPmSwB/0hmX3jdjv84Dfb/cwNebrVBEY6Z6KjicCaJ1rmoqURJfBWesRt9QFNha3vC9m+21nG3m6bPPXS0anM1DLLQVYwjE1THBU47MAIa4SeZfy5B7yeZ9qyA+YBd9p4mfEppUwfF8qqZyJThukuI02XlZJoaiU1rS3UCBZCUkgVj8ukgf3vfJe32NOAofbQ3O2lbk1cEky/mtqeeSsxg4+ghmPmfLSRSUYMjOLbixQXXf+iDanW3PDYa8dtZKMSjLlIQqTYVT1aPFh7KRUMvjtDHduDAsJAbWuVW2nGacopPVyJoszjywYkvOsdO1t0CCVtsZt301BOpvcgHi5vZSFzbSAp1FwT8OKaT0pUW5N7a+JP535utUuMuFTSuL396/b7r34ub2UkXSitc+02/Lv+fFNM1yAYkljcn4af3jnq3WTYQNrWHYe3nq3XLaNxBuT9HjzVbrsiy37n2W7crXqzqPf0sNfjbv4+N+Vr1ZAtx8e3b9dear1cwmgDafnqddeVrdSUCINNL+zsOerdZYwxQKe48Pq56t1y/dAkuPp7H+48tXq57bD3QbnX9o18eerVc9rN317XB9vw9nLVWsy7m0Ate9v1+PN1qpSodu3wIudeWrVS0Utp8LHQ3/u5uq1MjINj3v2t/R7ebqtT4919T938fo5etVPhuR7D9Gh9v635utUjuoCWoaZgbAO3s9n5cRv7KVs7aCWdWt3t28P1twtoyoUemU/y8qyW1Srhbv3AZD+zhRcUvZr6IuFutRh9LP4SU9M1/H3oUPAcrbT1a+H4yihOvuVWA+3l1Sf+BqZB+3kqbtbVURX32iqa0kUNo1j3Nvj7L9xyXaC1cxMNBc2Bv2/P7+brVONLO9yFFw1r2115o1WjG+nr059RPVF1Dp+nvT6nV2ZPNqqqclaalgU2epqnA0jHZVGrt7o5CufZ2LWW0beeSaMW0E1sUdNPRv6c+inSrGuk2BYdFjRzRRtQ4/jVbCgqK9WFhFACP8ARqeOSzRqpvuAJJPMf1X6+8DgOIM/pRpECKkemD0bdIuheJ4bivS7FaeGDA6aroM4ZgqkaLE66tnCNT4fDVTN5FDSohDTCECRztUPqeSn+eVdpC9s8OFGDYEYUaLN3qW6DdBcqw4l1BxqgyykhlNJRxVUVZVVUasVWeCOjMjyCXvc9uzG/G27dx4wkE08SE7arf6t/i/5KihmwnpJk+pxUSoV+axio+VjN/H5enLTW+l1PBlbbvPPYqhNFjl4hHXRIcy/ii+rTGQafBsRwvL9OoskOG4VGNg9gknaRvy768Fre7LY+4k0WqzA8BQQYj66fV/ihL1HUjGY/DbFLDEPuSLhkN37ccD7aTm/XQf5o9VnqPzfl+uyjmzP2OYnhWIxGnq6Set3RVERsTHKuwFlYjUXF/HihORW6TMU2b5ZoSsF/EN9YWAQRUlNnqrmjhRERKqlpJlCooVFG6IGwAAH0cQObvMK6R604L9Q2xQm5W/FG9RmE5vpc4ZupMDzNPR08lHF8xSS0jJDM4eXY1JJs3uQPeZDYCwtrwjd3bR/Co+tLE3/AEij9dLvxhOimOVEdB1ewDEcpFrA1sDLiFGp8S4iC1Ea/Eo1uBK4yR1jEYjqozRdIXVnWXMz9JOr+SqPOuFYnhWZ8Ebe0NXBIk1MWdDG42m+1/LYqVcbhc6DgLcUGsFYR00v1CuxmTBaMzjLKCYFYY1DssUUaxJsRYxbeVA8NfhwnVeJP2Y1TX0UGWbcw5vqaf8A0WoUlms8UCyIqpbVzIVuxHsHfgffuHFcfZTRUTRM/VNgOF5g9P8AnXBaiNpTLhFTMDMACHhAlU2PsK3BvfhKyqHB50waUH4ZWZHx/wBFWU2qbE0UuJUS6WskVQzKP+TuSKj50at7KO/VzxC4CjlqUUnKmdCTaw5QmrxVSP4ycCzelfAa1xpBman+oPSyrxUx91OJ21qXZgb/AI0NZt0vILaa2Kjg3b+0UXr201w3Sqj2AaOp0+nilO2k52UK5Au27Uey3DmiiopViTr7fgf7TzVbpvkQkFh/C36/RytWqNfeNw8dL/t+vlatUWQWBDX0/O3s5qrVGdWNge4Gtv7PG3KVaohGxiSLW5qrViIJAUnt+V/2X5qt1wK2FxpzVbrGyiw7C3NVusZBB0/dP3/Dm63WJ9ACL66fUfZzVeri6hTrYEfX8L25qt1jAsP2f281Xqxm6DU29v6/x5qvVFYDS3x7d/7uer1cZBYDx/X8+ar1Yyp0IGv0a/Rz1brmo02qRr7ddOer1czcENfw8fYPbzVerjYbTqP289W65+6Bc+Ps08OVrdYVUiw0U+zX79eardWpfhIKD1+zKBp/xm5rW7f71Rd+BDN/sHnR/YfdV97biD/R29nI8oWUydj7vY+zx+rlq3XepqYVbxdB8LXH6/w5U14VrxvmBsx9es51chu0Kx0zfAwVdRHY/VbkmWxlAPUKBrqdKyOulPL24tpmmybnq9TVMOar1NUw56tU0Tc3XqaZuer1M8456vU0T+PPVqmafnq9TPP489XqZp/Hmq9TPP489WqZpxz1epmn56vUzT89WqZp/Hnq9TNPz1epnn8eer1M8/PVqmibnq9TRNzVepqm8fr5utU1Tc1Xqa5vZ9PPVqmyXnq9TbL489Xqb5earVQJOer1QZOerVRH781Xqjt356t0OPp016oQX8KeoP5DmjV07a2zugw/5tRldlFrYfTk69tD9XCde2lyaNrgBI2jQaj6e3t9nClyjJFD1l++8jtppwrVRgKXUIANwOM07U3at+3b48rW6zRga2tfm6rUtBoQRy1arwAIudPp5aqVgkjvcEa8tVaa5YddRy1aptkh8ebrVQpKcgduWrVQZIAObrVM9RFfXm69TTJCTz1eqK0AB10vzVbpL5sw6Svy9iOHRi71FJVxqPaWhdQPvPN1uq1/w962FqTGsLB975Cha3/LqeaKT7m78sRBpxWIoyHuiY27FmH5nmqpRxcpQb8m4aSNfIUfmeKk7KQK21nlprE6ctVZpnzLB5eTMee2q4ViB1+EDHlFbKunbVItPlPJOC5pxfrp1sQPlPC1phR4ex2vjFakCsILjVaSI2M7+P2F1PAxePKcPcM/cdp/oj8eihhbNhA7xewbB0mimdSeomdPUJm2r6qdQ5jK+xjQUYG2KngjQrEI4vsxqossaAWUfE8NbS3RZJDaPU8SaTPuKuTrV6CgHycHGRInlNgVLduxJseCA7aJ07KX/R7IeBdTJsXy9mTzGjWKF4zE+1lZWsGFwQRbuDxHcOFmCKX27QekGgZy7lTDMPeXGrl5qasqKdR2G1GKXIHckcfUsnCmEsgY0EGcMpZjfGY1hj8ykkkEcbqfsgm9n8RYePDRtYUKI3myk9VCblGSavrK2aM/oNyQxn/EsIC3HwvfhW8MaOLbZS8lZoqWnkIsGW6/RuPE4FLZijK9AJEOGY9v8PKJJ9lmt+fKmnRjQm1HmikhmBsDGSfpHN1qmKlqEWnlqDoJQxW57XTv9/HKarLLK/8AMYY1P+5RM1vEg9ubFbNEyCSNi/mISVXH6kEfSW14+flSEbfWjV9LpzS5dCMAV825ANyPdHG6ep4zJIZep2UXLBifnxp4Xg0HN1uhEaoZZChsDoO/j4i48OamvRSTzpNbNeTKhtI1rqpCb31MJtr35Sr039UHLZGxRH94GFtb+wg9+WFaNFHrHZM5UzK1ryx2Ol+yW+HK8KtxoXukCAZQeWYhwtRXoBfx80mxt4k9uVXtpxvZT5mSN4p40X3bxRlgR7dSBfx9vGpp+KSFZSCGlaEkHyt1jfxOu76fhzYNaIpmICjuAQNLfr247TVYw76MLkXtzVbrzIG97tfmq3UqNFHvudO39HK1ep8YiQCQC9u3xvytWpQUFNDIq1F7k22sfh3BP08aJq4FOWI0ESwx1MYtc23A28ezfCw78bBq5FQa+Q000hmP6dbNutdfZf2dv489W6hYhUK2CTmRwwKlSfHdbT7uV41s7KTuRI536ZJJMSU/mUax3vYDc+4D/gu/LLPippoeGld0q3R4XM6aha+oBX6YdP4cLn9tGbGz1oY6rbEjs1wZmIYjwIUEffe3ENLqB3qEIxR4d5agfp9Ra1rk2H8ePoppVBDgJAxYqf8Ai23/ACdxSrZSdO2hXzNt/l1M/h8zBf7zxMmlJrNGdIwD4+z481W6gZkChaRjb/eqO48Ox78sKqafKV0WUiQ32gnX6eNmrU1Y26/P4U6j3hWKfiQUPLp41Q8KX0IAikjUEFip8D7OMGn6QWZ55Di1Akdr+dNc2toYSB9w4oTsplW2g+RVhnQm4DMD7vc+NgPDTXj9M1xrJWXMMUj7XDeZtIIsRYi/sHNjZVTtp2rHlaNZSAqN7ptqGZfZ/TytWqZRhGxSga1tZBb/AIHm6rSlxyxgh2i95Ft/fzyKouk/l1DHjGZol99mwGtU6/6iEn425tXDzraePlS2zsqLkujcEBpMEom+1cn9GBrb8vo4la+71pW79npQH9PyBmfC0ks6fzLDb66a1C6cNnPtPkaI29o8xVwfrQdTnKlQrY+aSt++3ywF09luF2WjA1bMjsopim+36BwV0Dq58tVaypfmzWqnwYziWX56fFsLmaCoppVkjdDYqw/Z4EePED7QdTBoyt3C0qRVhfST1S4diuVa3KWImCgrsV+XWdp0Vo3MUm+JqaVtYHLXDa2INuR25aLYPSKkBFwl7HYaXH9d6rLD1s2YI5IGiDWRjtv7CGGhU/DvxLGunyYoTsK6nYNmPpbjQwiqqWrGaj8iklqAzOoLGaQ7RtZE0tqCL+PKd0Emk+s0XvEc54xiOS0p/LZa2ndiVHYi+m49rfG/FAASaeEqFEh65+oPCMu4JHBQ1hesrZpKaWohj8wQlFDSILEXex+12A7cFdpZ97idnxoPXV2GRCdvwoimLnAsxZWwlxiTzTyyYmlCZ6Iu8joy+4wudu0nRtb9+DEeCgh9/WaS/Tj+ssTVGDV4qY9vlq0kykKWJNyoPgvjxHcEDEUY26STBo0lNmySnoaK8wnejmjAQN9shtQoOh+v6uEgTNH5JpX9TermM5lzNWSU1NJO9bDARGUO5SgB3EAX0AvY9/o4YNeAYUiclRot+bMUTMAqKlZ2kqpI1Q3iuhCm5Ic6R7R7b8qDjViJFAb/ACqHGcSpcNpGBnZ0jDdhY6q5N9bDvwzmikijv9FIMoYTTyYhnwSVNBUwTUyknaBvYLvhX7VxbQ6668TK20nVJ2Ubzp+uFQ4xnmryFPU4ziyHBhJh9fN5VBFh5szyQljueULuA01UG45G+eCXUasE4wRtnoPVSlj7T01VrnLFUy9RZur8h4jUSwJiVO1G80IEiI0jb1VLEFATYHxABtyUreVBOrbGNFK8Jigmj6h53xHI2L1M1ZMamCrodrtGn+6CQNtAW3bvw00AGkmoxU3K/UjNUGQcQrcQqZHeHEaVRtiXcUaF9y6LoLgE88pAnCtpUYqBmHqHjsuSvm8NkaKYYmF3FFJKtBfbbb2v8ObSgTjWlKwoT+lOeMyT5DatxGpkScYpMhIijW0C0m+TddfByu348RvJAOHRS1hUjGnPPObcyRZWwnHsvTrK0tRVB18mK4URx7Ue6kH3iTp7e/G20gkg046TAIpL4ln/ADj/AFMwKqEkizytiCvaniLMRKuy422Ci5GnHggSaTlZgU6Y11MzHguWsvT1EUdTVSQVe8SwxDUTkDTaQPd5pLYUTW1OFIFOdfmKuzDQUNZLSQvJJSKHCLBGitvaxsRoSB2HblNOmrzqppz31cqcBx+ngjoKOaP5Cn92SnilO6zA7ncFmA9nHUNahTS3Ck0Nkme8tT0lNHW0FLUV1XR0k8siU8YeO0YBRP8AVPw7WsNOISkiloUIpFZ5zrBhfUevopKejekhpaKaFXgTzXLpEzRK9+xW9vZx1KZFNqVBpNZz6lVsvVP5ClwqgFLHW08A30qySG7Rm/mnUN72ngNOOJb8NNqX4qG3CMfwaXMFdDjGDYeJqDE2hapNIhlLidSPevuuqnv7eFqgeFGqSMath/CEy90+zdinWrMnUjLmGVtDg+XaiGFThzz61GJRwCRUUMxkAHcC/s8eAnOUpVpBxqQMiUpJ8MCSBw2etWGYd6BOivW2sxrNvTBUyJieHpD/AC6rpKOUUM8flosy1tJOQ4eSQEgqQy6mxB4ky1mVEgbNmFGm8jyWEIA+4zqgg8cNmGFVu9bc25m9OGb63JWd6ilb+WSeU1XDU7oZC1ipAfa6kA9iO3Bk2pDitPHoqM4XoCwMDQazeoSukwWmzTNEUwuuMgp6skeTL5b7JNknaytofYeOhTYVo1DV0ca9oc069JjpobenWdXzHH5622kAkg3GpsDuGlr8dUnTTKFaqHpaIV+GS0FeqzQ1C7ZFtdT7CB8DxPMU9VPHqY9PWXemEVbPT0btgWM1lI4SOVlMcoMlkFgdke4ggj2kHhi24ZpE4gehoh38+w2g6G4w9Nh/lqmOUtPJCKlmDkwSAPvK3BXbYfXw20krGPCinUAk+dNmG5rwuDpRDUVWGSyqcWmXy46rZY/LJ728rcgjS3LFBKvStBcJmjQ+mzEaDOWeeneWqOjeGhr8axKOWnqZhPED8uBJK91F1CE3B0AHEi24J9KUhyRh10IPr9xDJ+I1EM+Taeip44aWKhc0ATZItJJPDBK/l+LoCRfW3t4pbEGkijKaKj+H0xXq7n3FFQP8j07z3Nctt2j+WCLde2tt3bx7cS5iJQkf3wpZl/3K/wAU0F2QKOlxOOlNc80fzbspaNwLqFspNwe5FrX04rWdNMIGqhL6i9PMvULR48J5zU1EUEmy6GzgKQlgL3A1v8OMNuk4U440BjTPmbDct0/VaammFW0618IeTzIwpJZDfbbTvxUkko9KTKgKqRhlFl89UUgVKiOf+ZsgkdlIU+cQDYd/hypnR6VsRqrrJFPl9eoNKjy1azCqljDHy2Un31uVH8BzS501dEaqjZay/l9sXbMUVXPFMkdfTxrKARLaIqwLd7bTcW7W5QqMRTgA20yZUwqilqq2mi3xy1FDVRiyi/Ydrnty5NVApA0mVKDCaHHJHqJn+Xw5ZGAVdUeVW0t2Kt34o1TFJ9OmfKkNSLTY1gGL1MrTxxQx07SNtUs7eYAPG308f2Gk4xBppwClwKowWspEMzrJU0qlXUA3a6g+6f3RqebVXkgGnzPRweaKopq6eQw09dtUwwi3+RsANx7WFxyiKu5FJinw7LFXlejmnqKqMrU1Ci0SsNvu3Y3OhvbTlySDTYAIoaMZytk6jyNlvE8YxCr/ANIhrok8mlRinl1Gu4FtCb8SBZJMUrKAAJqVmDJuRa7DsIrcSxKtUCigSILTpcoJHVWa7aH225QLImrlsGKHnqTmSuToPgNDleRoYsPrJNpP+VaCUbVZ2Nyu51N1Hu37cJ2EaXlK6QKfUJFARTda+pGBP5dDiC7I7KN9NE5FxYi7qe/bh4RNMRS1h68dR61Wjq5aGRAu79JhtK+ttb+5xsirhNCB0m6t53zFiOMU89NgsSUWHy1Bc4TToWKLfYwUDcG1FuJXQBFPtCZovma+rtfV5pgqqnAsDLClttGGIqHe1/eUG2lvd9mo4aIRhxorWrGj5ej31I5mxHN4o51iwqnwKheseejJWVPKdRG1NF2AV2BYD6uRzmeWoaPeYnUeNKmVzPlRRetXVrrA+ecdwDO9fTV1XJiNTW1FSIYpDPPOQxqPOIJJkWxPbXvrwfWbaQ2kp6KLFqNBNT51zfOdgr5FXQbVCqB9w4bhIpPrNWg9GMv4bV9FstZqrEEuITNMfOcXbcJWAJJv4AX+jgBu3VBwjhUpWVuhbKVEY0MvTvLGE0WfMAjWJCwxBhIyopDl4pCoJ8RfXhhZOkqE0Hc1YSlowK3S/wAFtpaj0b1mH1aMiSYzVSLcj3knhQFl+BKnko5onSpB6UA/GoPyZWpLg6Fke4VahNlrClZGZJmKNTuNpsLwRmND9akg+3gamhgRNcMu5WwDzKeWmo5opREsCyB9koRbhF3C3a+nLTFNFA90V82T1K7svesyFyrKaHMa23G7e7XkEMR3bTU+3h6+YdJ6xQftxLUdRo9/q+E4z/iNYR/o80l0dSCCSguO+tuTYsykGoGaTBUOurdPQV1Rlzn6SKXDZGaaoy3NJTAlrkRnVRYcDryZVPTRu2Yw5xqm38UOaXFMMz3PK+wPgODsFLAFwmKyDt3Yru+rvyPs6xcR5Gpj3ewbV5/KiW4LjMNXmLp0kMnmSphMcVQNhBVmicBb/vWUg3HIdzBP7M88ayLy4wsc8KbfUzXSNlvDZ53KSAkOPaGVbAW8TbhHlSfGaP8ANT4BVYOJf8k6ukc6rUg/Rrpfg2b/ALoKjt/+5mjG5OyxD/syQZ4inZpkzbSUDxACyoaZZxID7S3u+zgoLMsFzoVEelA9L0PBHVM+tGBxeQwYhLTgiwbSwsO5It+vfkW1OFCf0HmWDrjk6YaXxGQE/EwsLflxUz91FF9/czVzWYunWHZpz3/OsxYNh1XQRxnbUPJKasyGIxbGiH6IxAE2BJsbEagcPwqKjasVN006YZc+YNFhVJTmspBQzlzrNTLp5MhkYl1PiTqdLntz2o16oiZF6e4JIDR4TQ0jzLBTgiFFLrGpWCPXViqkgDuRz0k1uucWUstUNb/MqTCqWKdZWqBKtMgcSuux5Q1rh2UWJGpHNSa3Tq5eMguNBYdiDflKtXDewXv7fr+7latQMdUcVyHh+I4fDnLGcTwx6hJjDHQVM8SOqas8wgBsb+6pY6khRry4JGyrUFmMVvQfCMHwnHsUq8w1FFjcck1NOKzEHT9GGZknIYeXJ7p91tbjlcavQi5d6T9J8y4JSZghw2sMNZGs6JV1lWJQrajehlO1jxlSiKuKbsy5H6GZRxLCcKxDLhqJsYnaCPyxPMI1S2+ee8hIiTcu4i9r3ta554SatTG+Ienmhyth+dabJ8c+H19XUUplWhDGBYJTDJUT720i3gBfFriwPLQa1Thg+d+j0mAYZmShyHA0GKCVoxHDQybQkhiBdwSo39/ao0ax5qDVqXnWDEsPxz0s4vieF0X8tp56RGSlARfKAqFG0CL3ANL+7pxA+PCaOLD+7JqrCCSV/NaIiySWAb/VIv8AfrwK1Lwom/res+RcIn/w1A09l5F+/ghy77jQRzr+5jzoDsfp8TbAKyrlBFN/MY43TUWl8gMCR2Fl4ecaBdB1iVO0cREIs1u1r/Tb6uWrVYY6W8BT/C1yfZ46c2a2KnZbUiYSkdpbjXsb9xxpVOpo4HSCt+X6f0S/a8yeqLW8GEz919nbtxOrbTiaX9VVRu480KzJ/lBYg3OvceFux43V6U8VTEoUVbbmKaKT7Tt3XPG6cpKVVZIlncksJgNAbX7fWAOWiqVIhr5kdiCNxIBA1F/AkD4c1FWp0pKySHGYZovKLpKjhZLGPS32wdCLeB8deMrHhNWp8zbjc2IY/V1ZEUce8geVGIwfDeVHj7bcZYTpSBW1Ymg/Mrj9FOxeUFdvhcakn6x9w4YCmDTzJv8Al/PQ3LKuhO4AXsdfo5YVqmaRVp2IuPLvZw2mt73F/Z/ZxQKYNR5ZxIh36e+bEePhcjtxYikqq9JOXZTIDdSG+Pui+h8f6OLkikSjU6WSOoZpJiDcK1rW0QbrN9Ht45FVrqTDd1LHOACYmLDb+6Da419o8Oer0VALuWaOIFSAw+J00BHs5aq12akvvkVrsxHu+wnTv4/Dm4rU1xhqpqUtHCpIABDbtDqL/n/Rz0V6aeJooXXzKUFNjbW1v9g3JHwvzVWrnFaSQz7tASFbwU2v2+HN1quctWixvJJsKMSpdtCW0sxUdiR25sCtE1HqaoSSrBCCt5G8wkaF9gKg/E+3tzcVSajyzyK6G6R+YxOwnuQduoHY21+PL1Q050BWoldFRgwsyMGC6gabvC3fm4rwrqeKOldlQq3vKxJ10YW9z2n2jloqtY6KsKwzUaSK1hdXGgue4+63jz0Vuoc5Lwo8hLe6A2zsCum0D6rnlxVazYbUvSwFYvekdg1mN7r2uPAKPHxHKkV6o2I1YVwCdDYuw/d10AsNRbx5qK1TBX7mqvNiCr5x7EX3X8L+AsPr5uK9Umj8+BFVDsU3Frag27L/AG89W6SxrkhrS4YrcEWtruFg1z7ObitU9pDh7K9C8zEblkL3t7trXsfAHtylWFYon82sCRMzXdQ97aa6qNOx9vK1cU79NabEh1ywugojtepSopVdTtNnF2sR4Aafw4md2GnBV7+E9PslY/SnA8Sw9KjEaeminHnSOYfM2+WOxBIAFybew8CyXjNGZawpA55p+peSc04fjWJ1y+XJFOxWnj/0dXjTbTpUSWDMpGhLXsOHDZSsUVLCkmlxk/OVXnHKUeI4r5TVqrtqDTBvJ397RMftL7bc2pOk1dKtQoIc3OFmk3C/fTw+HLCnhRGut8zvg0quN3+qfh3P9PFCBTC6A7o0vzmH9QKZAsZ/kAl3+7ZFSrjJks3gnf28T3H20YWBh0YxVmXpozll7M/RfB8aloayWqwXEyJappyyzVXlkNIrvciF4yBtNgNAO3C9J1ijG4SWlEHjQu9TM8U+Y+nWacKoaRkk/lWIbmEgYKEhZgxA8Dbv4Hl9NFwMVTr67eqeIZ869Y3iGIQ+WtVBTSoZmWSoP+iQg75F0ZdLDQWFr9uCJhIS0AOk0SPEqWT1URHpzNIHhmhQbZKZRv8AFrSNdTf/AA9x9fLmmE0PuV5t9ars2zcp+z7b9/q4kVSxNZmketzFRoDqTINWABv2t7DwuXRo3TjiG2qxBGQ7D5bBit9ykaEG/wCp4mFLa9BLGuI0+zV7qCCdDb239vxt8OaNeFCtVyUk2WHeqbyjFNFsN9WG73lsNTt8Pp4j40s4UlaD5ZK+sjazBnZmBF3RVvckcdNNCguxR0ny/jAYFrxyhdpsAtxoQO49vDBG0UjVsNFpwaJjvEtlFmtf9e/DEikApueFY5JL29nj4d/y5uK1NQYjKJkaL7R8bdh9fw56tUIUUcYpponB1juQut/o43T1JSGhEU5GhNl+u4/jxWKRmpojlkj73AA07aDjtJzWWhKy18cG6w36G3b6OWpuoEELmukjYk3la3ft7fqI5utUr6MTLUWqyLvFcEfvC+mg7W5at0tSpkwtqkRLGYwpX3rXF7WA/jzdeplSMJUFbEofYSNbaC/K16gr6iQM2Gbm+zEw9l9fy5sVU0BMi++VAt3sOKKbryWF1N919CPDm61UyAblYxi7H6vy+PPVullknYKuUnuYWJ+FmHHE1RWyhVmpcx51xKDIOQqT57EMRcQRhXVSWOuwMxCgkA3JIA4uQ0p06U4k7BRapxLY1KwA20JuE9D8/ZG6d0+dsZw1o6OtnqqOCUSIS1RTqDMAgO4qgI1GhPa/F6rFxlHeKGBMeopCL1t5wtpOIAJ8jSNplzDhzRYjBLLFOzuF2yfpARobr3Hf2WPC0SKX7aTprJI43pag7XvceFtddPbxqrVEJKIdLqxBJ1/Pmq3SryPgFTj+INSeUzU0CSSyvGDoEFzdrbVa/geOoTqppatAofsB9OPV/E8vUedKDDZGw+slmFMrSpGZVjiMjuiyEblCqTcaaW5fTFMlQJihi9P2QcvYhmyTInVeKXAoMWEUFPik6yCLD5TIjSVTqgPnIsRO5BrY34cWKG3lFLmEjA9BoovluMp1N4wcR0irAeo/4c3U6PqFX9IOlrRZ5qKJIHpsQw5JEpphMnnQgGcKymaPVRrqLX4eKyZShKffGHUYke+gm3vA2nFeGMYcfLj7qrkzv0tx/p7iUmEZqoZqKvpJHjlilUg7lYqyi/8Ahtax7cCT9qu2OlYg0Pba7Rdp1IMg0gK0wRU21H3LcEWsbe0fC3s4XmjIUwGxBWNRobg3JPs1+nlacrLSE/NgmMRlBY7e+g+N/p5qt09Um15HnYWAIY27Dw7Hw+jlatSrw4qkQWFLkm/599NO3K1akviprZq80NOoLMSxubALfvxwCmyaU1D8tSoYIV85X7gmxZu2428F8OPik5xpR0UmE4rTihp4fOmUlHZSbEjTaB434uSQaRqkU+9SfTv1nw7Ihzs2C4gKfEsPlnopmo5hHLDCCjSwyBNsiR6hnUm1jc8Wv2DiU4jhMcfZSa2zBsuBIVjNAtjfRroJgmRcMzjTVOJ5nabC6YV0U+KGlqYsQqIGd5kgi3gUFPIAq3IaQizBb8jMOqCyFDpqdGwVIlJ6KSXWbpNkDph03ypjPTauqJK7OEFbS4zDUotVTxrDPH5T0UzqJEMoOugZbEBrHlGblUqkYDpozctdRGJ6cDQX9OsLmyX1bq8qxrsWSGVZCwI+yA62J1Gnhw2Zc70T00Fc2YNuSjoo3In/AJxJ8lRx+YkQX3gdbjU/Cx+Pbj1AipEWCYTSwzLXQMhsCAslyLi4Ivpa3N16mtqPBEt5bSsSRorghbe241+rnq9SoiqaCen+YSF9Dp5jagDTUAa8rXqTMlTBAQSipLdrXJuL9++nbnq9WOsr3mw6rpmDFlikLISBrtOgPjypq4oz2UaqmxD0e5CanRgaWXE6aTdr7wJcgX7i3IQcwv1+SfjU3Mj/ACNPrV+E/TODqR0jypiGO1khTCcJpqmnVZWj2N8qpkc7B777QVXwseZdLtw+2CTsE+6sUWLw2rqgkfcYPtoq+QMu5Gxv+URYBh2JVVLXUuL1lBD5uxxLSqsjaqb3ZgCqNoGF7cC7KW1ABMwZj020PHnXW5JIBET67KWuE5nylLkrC8bpqPFnw3FK00ELkgefiAFmAS4ZLl2UsdDZu3EiQ3pCgFQTHrRmp94EoJTKUz5CjxYTlnFMp5fzFHLUQuuIU9bUyxxow2zNTeXZWYn3QqgW9tzySmmQykgcfwqGri6NytJPDD31rtepTCcw4T6SMrY3VwomEVWYsRho5lf3ZKmOKB54xHe4KrruP2joOYwWt60X1sT4wJjqmsj7i0X3aXv4dm3q6KIz1Ymov61VMlBoDhlLJ73i2/U8kcUAqLjNKZsrYos/mKw/lkx98gENcWZPG3geeNOCrDsazdU4F6d8YqafLs0kVbQfKsrJEXWIbWOIxFFuJbnaLntrbgJ7vU5t41k13hTbpUEnZHDZ/Sqo7HUqKatjpzLP/o7RklyP0hfWwI0JUd+DprZUOZgCFxJwHtoeqHHI6ah3VIOxSvbufj9/Fkwaj4iacaxxNXXW4QopBYfDvzc03FKbCSlZW0UFX2eSGIkfujeNSPp154Y1o4Vf/wClahEXoY9XGEUW6pWCiytUuhUFmtirj3W/ctfgLvkw+j0+NCe2V+zPr8Kq3615bWh6S5FxWxSKvwXECA0pJPlYi6dj2t8O/BHbmVrHRFEb48Ka5+nfLtXWZtqsSmiFD8hg8dQC7AF7yIp2A/a73Ps78Vvq0x1mkzImfKhZ9YUWM1/pQ6TLRUz1cWHV2co2O+/lD+YRszqNbd9R24V2o/bq8hRk8f2Q86K1npUi6V4I9MWd/LpiiFrsp10A9l+9+DBX20GU/dRXvU/nbMmYMs5WwnHovlnwrATTRANdljWqZgtwfC5I4QoaDSj140auulxI6sKKNMor8OiWZlPlIoUk699ePmkopb4pUbswJOh/4qIPe5AHG6vXDNJ+ZxCqeQbiV8BpcDt9HLpwrRxpWdROnOZem2cKvJWZyr1cdLQVAaI7htngSaK3ssrWPFVtcC4TqT5eymnmS0qDRf8AFiyY5JE/u62Y/UNeGJ20jo/fpgwus/lFXjSofIhxKgQvbs3usoHt0vxAv758qEtsf2ZHTNbYWQfU5gdV6QcUzDSwxSSYVnnDKaPB2q41qpnlo3tXRnt5KAlSD4g634kezJsXYOk7InnhRY1YLFuUyMTP6etB51u69f5k8v8AT3NeU6GPHMKzHDjKtTolpxLFUCNQralQzM19LN4cEP54aiAJHSKDgsiU+IwawdPukWJY9iEeb89U5wuGodZqehjb9OgvuXzZB9hh4Dv4nghT4hjQbV4DhVh2QEwHAp4/5ZBGhhpp0UlQzaqdWYi51P38qpIAgVtKyTjRJvUj0qwnqBhC4hVQwRVbRvFHWeSheI2NiDb+PGLpsLFP2rpQa1888JWpiFRhVXMJJKctGX90i6m1rj7+R+rA1IaDImn/ABhJ6kVFBESQ8cDeZIwvuVACBbsPHjgpqaInn/HcwwdbVyxic7NRUkMTU8dz5ZvZjJbxJNxrxlwYU+ihvqaCOSprrAasrW7jXXw9vC6lcU00dBGBf/W7/wAdfZytXoVMowKmLwkMPtKdT217H4cXM/cKTubDVkXSeCmqcdghkceXGGnbvrsW4v8ADdbh1cGU0XsDGsXU/GhKZdrAju1tO3h9HAM6mha2a//SsaGo2kA28bfrbkcUPK5KCxuP1+/2c9Wq7W/2TqfAE35utVkGy+5L7vafDm61XSX3ksNfy+n4nm63Wb3vAEm2hPLVquQ8HUWv8eeqtZVbdoNCPDm69WQX23Ov0f0/0c3Wq8Cq6Kba9u/N1qsisbD8u/LVWs4U9hb2/r7ebr1ZAv8AhsfaNf4ctVa5AsLAEEfrrz1armGBs3j9F7jlq1XMMthY6e32c3VazC2oJA+/8ubrVZCQADfdr+p05utVkUMO35c3WqkizC6X+Px5aq1kFmIDd+/0/HlqrU2MIl93ieXqlSCiuLobH7uWrVdKo/e0J/W/PVWsy7uxP0X0PLVWpKaXHbm6rUyO9rePw5eq1LS7aKfy0PLVSpSm507eP9I5aq1JQEAMLgHTty9Vqaq6XXlqrUlN3e3w15atVMjbb27H4c3VKcIi5G5G783VamR6n3ifp8Pq5utVmjEmi3uPC+n3c3WqkqCp9/TlqrWeNj9Av7P4ePL1WnGNg6gNy1VqUL2783Wq53vo3N1qsise3j7ebr1ZFuzWYf0c9XqzjTQGwHh483WqzL22/vfcPv5uvVmQEEW1t+vjzdarMSdu4nm61XEE3AI7+znq9XI3I10+jnq9XEgfui556t1ibd481Xqwm5Fxrz1erGzabRr+znq9WJzfQa/Tz1eqLKWCEHTw05qt1FT7BJ15qt1gltqHF7fDmq9TfK3gT29o5Wt1BkYjVtPq5qt1Bdx+7qOVrdRXYWuOVNWrAVA+z48pVqSvUaZoelebJFFiuCYrb23+Vk8eeG2t188nOzOS/lqT9i/w17m3s44ijVVBlVgWb77f2fx4/XqSE2nvgdh2/Lt9HHhTJpNMwXE4gvsYrfW1hqR8fhxRSQ7an5ulb5GgiIDBaU9xqAWJsfbY9uOoplVMWcQBWUpVRZqOm1v/AKn9HHRTaqSJa6ED8/by1UpfZoYCOiN/+RaIfQba34yaUimrAWIrFKHsb3PiPYPZxAujhFDd1cH/ABpLht1qenG6wGnlgj+ziVNKl7aC1CQpNuxsbDQff48dpqlNk26ZxwwFQ1qqnIX2+8NDb2/DmxVVbKkZoTdj9cbbCamoJ0/12uLeFvZyp21tOykwt1AXT7JuR378rVqEvphL5GKYm51H8rrNCp8QBbTsfjywptdB9TAMu9rkFgAb9vjxunxU57e8jAFhcDS306crV6EvLvlL0szS7i7K+HBT4ayNcn6tLctTR20FG0yFNO2tvbrz1WqMR77BNCT+377c9WqFzOTqvTfKgRgWWGqLWH2bynQ3783WqCJ3KqAbEdtP48rVq4puDg/aF+57a/nzVeoV+p4k/rdM87Byaek95bAf5EW7aaduaFbrDiZdsiYKj6KstUB/yEtzxUKQHbTv1CBk6c5TjWwInqluBrYsfte08eX9oqiPupM09MMTolRRYQxqnwOvifZfhKcDQgSNQp3wusggw6ooZ/dRSFZr67jpr8DxOsSZpWgwIrPhllwit1K+Wybdve9tLfXxle0U6jYahYMs0eCSzTvueXc2vfQ8svbVEbKHTo+DN1ZwGFLlFUCRT2uwNv7eJhsNOL2irdckRRS5ep8JVkPlyVUas2osr3a4t4ntwjc2zS9BwpkzWyUOD47IlnWSnKRsLWJS9/j25tIkitKMA0W6BIUydWvGSIpJKIbS3ewBJHj7eGKvuHrSIfafShPgxBosLmiACrtYn9ISdAbbT+o4UacaNtWFBrluoi/krLazK7MCdTrqSePujxU20fDU7AzvwSinS8auzqpNmBIY7reI/ZxhwQTSpo4CkdiNXtx2pkUWAuLX9un08fSMKbUrE1gilCwyRH7YUBtfEn+jl4qoNBnmWMy01W5OkZjFr+F+9/Zw2awiiZ/EGuWU53+ciVV3BdCL6AD4eHNvDCt25xp4zg4YqR71pUIue3s+n6OJWxS11VdzzNIUrrj33MZHfVfeOnh+3mwIrRVONMGfpHG8QqCLhiP+A7g+HFTApFcGg/oiWweGck3NQ4G3wuovqOLCMaQA4Un8TaVsEjklIP8AvUL21JtbloqhOFCzlYyfyiiUX92mpiL/AEN3I4iUMaWp2UBeHM6YbTqXFt1RYn4u3DkCiQmlPlCTdmHDklsHWsgAt/y9Ui3HU7aaVsNXa1tPJ8xNCTdCzbk2gg377lNwb8EZE4UDSdtBrjXSvptj8nn45lzDKmU6l3oor6e0oByobT0U4XVdNSsvdOsi5XfdlfBaHD3P70FLGr6f623cPv48EBPCk6llW2laadpWMk1y5tqTf+PLkU2ek15aJwDcew/rbnv1rUzXhSbWvYGxvp2P1cpE9VWmsbUUYOoAsLEa9/Zf4Dnp41cH2Vjeh9ik9yTY+HbjRq22m9qUkE2tYD6/jxuKsDz+FNU9INSgt8Po/hzWynZimCtpjtZbXPj8PpPKRVpqq7rpO0HWLGYkFrTR318PLX2fnwEXg8ZqR8vMNppCQVDRThr/AKMXAt7e2nA+UzQrSqKU+H17OXcgFRbQ6nQWvfiFSIozQ5NP1DIr4pgst7EYhGQLf6vjxuMFeVOT4k+dGczniEYzJMscpYDDXUn2HzQbfVwLaPD60LEr8fp86T1JVU3zO+Q7to7H4LwOLSYoXNqE06ZFriq1u3S9XLtv4+6CdPDie7bxHkKU2bkg+ZpSYfiRYm4ubSafSCOIe7x9lGGvA+tAznapqpekNdDFrso/MYHxKnv9PBZYgJugeugXmZK7NQ6gaTPQqrlz5lihlwisFBi1JiEPy8oBYu7MiNELdi6E99DwRZqTbukkSCk0CMqAuLfbBCqPB+LHPRw9RqHJUNSaNcAwigijj8lmheQxBnjMi6I47gHvfhJuwIST0mms5BUkVR3SUGP45i0eE0lXJDHUMI2MMTuxvrtCoLsT4Dk0qUlAk8Ki1KFOHSJx6KNz07oZsHwxcjZXp58MpKpia2rnG2pqbGzoi90B7EnsO3ANfXgGIMnhGwVI+WZcpRAUClPGdpoYoZqbDs109JCAsKBkjUC4VQNAB7OBAy40SakYQ28AKWGaZh/JaVyfsm/t8Trwntx4jR1cnwigkwHEVhzJXttuJEjI17ad/jwTvIlCaCbDkOKpgzNWXr3F+7Af2H48M7ROAonvlYmgmxWrb+qkyk3BeIn/AKKrc34K0p8VAVa/DQgYXi8m2dUUWay3J7AdrcKVt40IGncDTRUVHn0zsTqdL/mb+2/FKUxSVS5FThVvFCIpbm6IT4637g/Acd001rou2bYbZjrQ2pMh8PaBwbMfYPKo6uf7orzpQ5Xh8swP38ygqPC+m8D7+KDSOn3Mw/34ZTQgECWq0/4FuWTxptXClx0mpwtVUopuflqAnXXVTcfTxlyn262TPSdTEenPLQ8PKmH1+c3A6raaNKMMIgW94anw+Pw43W6yMhCMbX0PKmrCkBm5QMKYd7Kf7+KG9tVXsrXZ9SUiYf1ixqpMDYgr+efIFrQnaoDn2M37p+yR9rgzRsoMq20XqZFpKZqQSPXmSngAqvdIpmZ7swv7odQbsPs2+zrx6qVn8uR8TFBFLtmSqdhiLGysixaJ5ncKT9lvtE6Gw5uvUL3SWOmxB8EwfC4mosTjq5HNfLCqp7syAs/7tKX8JRcn6+PJps0h+uzov86Svl+Zx41kzyVXlsEkj2SEe9/uzqhsJgAp7anXlqorZSL9KcOKz4jTU+AyihqUjmkNU4Cr5YU/ovOOsJPhb7XY8vTSaEf0qvDRZqSox+jbFqRhiKLAikGNzHN75kX3o957KNH8bcdRTStlCT6Y0w/EcjUGHpHLhUsZxKWpxJQF8uBZFEqbj/vK7r9llBMltmm6/Hm8aZcworVKMJh6hYuuK76qhEmJrAyLtdlEhJLgn3VZdSv2vAHlBVqtu9JH8yi6qdM6jOAjlw1ayFaPyI2DxytVDygmt4IwujrLct2GuvDmywcFEGZf3FVbYeKg/OyFh++17dr34K6iymRze9u3K1uoxsT7un0c9W6zINTbnq1TlD2sfo56t08U6/dytap6gvfla3T9FoPq5Wr04RG405WrTTlD3A8ONmrinWMDxH5cbp2nCIlbEcpVhUxJ5UNgx+/jZSKdCork00sh94k/Xz2kCvEzXabhqCR9Z5uvVJWrrETyoppFTxUSMB9wNuagVuokyee/mT++xN7tqb+255YYVUiacIsaxumopcLgq5UpphtkiEh2MO9iva3NwDVaRWIZUyti0nnYthtNUv8A4pYUY/eRxwEjZSctpO0D2U0VHTzI1TZZ8HpH29rwjS/stx4LI2GmCwhW1I9lQajpZ04qhabBaVh2HuH+N+Od6ocTTJtmz/CPZSem6F9I5xtfAKcDTsCOxv7ePB9Y40mNi0f4RXGPob0upZkmpsMCbLWAkfabdtwvY/XzffrPGmv5eyP4aizdCumk5YS0TsJNSvnNYG99B4ez6OX/ADC+mmzl7J/hpIVvpW6PVTVLSUtShq0aOQrUm21hYqBbQW54vqNbbsGmlBSRiMdtB1T+hLoTRrUrRfzBGqY1iLmq3FEEiyFU0sNzKL/DidKtJmhM9crfTpUcKXVD6XOnGHZTlyZC9Q9LNW/zB3kKtMJl/wAkY5SN0Yi12hbA3O4Hl1OKUZ9KCZy5siOeRQb5+9CvR3OGPyYzhslVhEM0cavTQyGQNKqgNUGSUly8je819LmwAHFbdypAg40wvLGyZTh1DnjSSovQVlzCGmfL+a8Tonni8lzGqrvS9ys+wjzUJ/dPFH5o9FJzlaTxNCpgfpiosu5enyhg2OTQYZJT08cUbU4kaKeFzIKtGZ7I5JYBUCqAfE68TLfKyCdo5irDLQAUg4Hq99MtJ6P8Mp8w/wBZYM2YhFU7TGTHAEuj6Siwe36RSVPsvy35jCIFMJyhIMhR9lY8v+i7K+EY3Ji8uZ6i9SFhdosOjE0MPmK5ahmZyYKkIu1ZLEam4IJ5RVyrgMfP49Ip9GVIScVGPLGOo8D106456VMfxyurXHU7FKainY+TCKMKVXsu4wuovsADbbAm5ty5uSdqRNV/lYEwsxztpFYf+H1luKjhoqrPs4SNgzH+Wm7d7g2fx0seb/NHo99N/wApT/S91LXL3oP6SZU+Yxhs1NXVK0tSkS1NIyxrJIhAlXy/eDqfsg3Guvt4yXlrwinP5ehvHVMdVa/PUnL2I5TwrHMAzDthqYqWsjYBg2oRh+6bWPf8uFbzZQSDUvsXCXmwR1USn0wV1HT9K/kvMCvFW1QI+kKdfZfjdioBHrTOYJJcnqpcdMhTVvV7Nn8tfy8VXGcuNR1Mik00BETmSSa32RtuA5uoJBKnlEwVr8xSkSEI8jRz8EWrq8co5JkSlx58wyTvj7RgUp27bSKVNgWQ7BOl2J7Ri549T1MlaZ/n6F0K0WLtjtVO+ZGQJTvaPSRdhO0up2CZbyNb3lHPVo0EVPFI1BGkcBoJPkqj5uRoowMaD1ykxwAEgeZbftUlTfcTv93m6bPPVS1hpw2XokxCjOLYegx0QYHGgE+G7vMsZHW7oG1U7QTIW/SbeJ3ftpSz91VKZXijXplidBmGYxQQVsjUUcSFWjmKt7kyi9MqBPdtJdrg7NL8BA+00OTtFLXp2uLVPTzqLCYIaLCYMRwaorIBvM6hoHCrT7P0re8AfdvFa5f3eXT9pptX3CmVEhWGrjlpXqcSZoKgVkADRA7rRzBDZZWhB95gVA9lxxNSii5deKWePNTSzyrWPJLIXrU1WdmVX0PclO12sT93FjdIXKCSlbQKo1P0cV0npTKAQCNPZbw0+PLVqltlwsYZFJHcfR8b/Txc3SRdKfZYaAG9tT/Gx4qpmssaEsQSNfjcEc1XqybB3I9v0H4c9W66AJ94m59v7DzVersAjQDt4/Dla9WUe9uIHx1v2Pb49uVrdZFAFrt3PsvzVerLtuumun1/Hmq3WZFUEe7pfXXU/Hnq3WUEAX1H1/rbnq3XMbWa+p+Hh9/hzdarIotqPq/u+HLVqs6aE+22oOvjpf4Hm61WZAEW4+Fr+FrWHN1WpSpb3Dpe/tOv9Pt+HN1qpCpZdu0ixv8AX8fbzdaqZECfcXW3gPD+zlqrU6NFvYC/7f7ObrVToowDt8Cba+08tWqSOflvhsDgdpT/AA/bxK9spUztoJJ0vYD6vZwrozpaZDZoIqlgdFkU/wDJoN+FVxS9mvop5SkFRlfCJQw9/D8Pb76WM8BittPVQR+M/TheuOTHNzvy9L276VbDko7tfcqiO/8AtFUuCGXeyHUWF9O2v8eTDQUrJFS3XTUX7H7gfr8ebivU7U1O4VVJILAgW1IAF2PxNu3tPA9md5+SZKuOwedXQJNbVXpI6KJ6ZvTfhWArSucezPBBi+OyQx7pgJU3UdGF+00VPCQSo1LMxtzCi8uDcLJNCEDSKGT+tWHVtPHTYlFHJR1hMIlSS8E99Nsc2nlTr/xVJtb/AAknhaBFVqsL8TDpdmubJOG9TcPxKrlw/C6iCix2hWolWlq4ZWKYZi0tKCIzUQv+gmci4upv25L+6l0nvu5cgz9p+VNLUQMKpZepanayDaygr8QL6KPYt/DtzKtptKNgAoPrUVbTTjNUsUjIPulF+/isUmNcFkLtfuOXpuuY3utrXPPA1qvSxwxW891Qt2BIBP0Dufq40txLYlRA862ATRgOnnpL9RfVOmTE8lZQrjQOfdr69RQUfbv59WU3A/6qt8OAC83ltLTAq1HoGNLEsk0cGj/C2zTgGUpM5dac84fl6ngCNLTYXRy4lOwc2ighZjGktTM1ljRVO4n2X5Gb++xUYaRh0k0vDAG2hz6dfh4dIOnFXlKt6x0M2Y6zMFfiNLWUddPtipIp6F3w+ErTlVNVCyFnkU2EjEAWUcBt5vNcXU6TpAjZSlKAmhsyp0a6fen2SmyWUqcGwaqm24XmHCq2WkDyubpR41EhaAVZ7R1JTZOLBtr6EGXN2u98SzJ52U8BFG5yznXK2I1X8kxEpFMiKI6oStG7sps4lhA8e+5Li9wwXiBtaP4hB4H8aXJVNKfFFV0L03mToP34Zy+n0I27/k3lnDOz40ooiHrGzTh+TPTTn/N9RMJI2ww4bTB2uTVV7injVtwHZdzW9g4jtUd46KoaEr8OjJ2JZL9FeR6LE0KTV8NViRU9wtVOzRXHxQA8kFONGzYgUcieCRxbnqUU0y0h7vryppwVVn+MNTmX0c0rgaw5lwv/AJOjmX8+KmPuqwrUOzDcZhq0tbVLeJsVF/q4OWvtotXtpvABlVu+oOp768Uik5oVmVilwC3b7/q4dUUVGMYLEHsde3PVuoUguu0/qB/DlatUdl/dPbS4PK1aobDt4fSfu5Wr1FkUj4WHjp8DytbqPID9oX7aX8R4a8rW6wBABcg6/rb9fDmqtWNha4v3+rmq3XGxGpI+P9nNVusBXy++nf8As+nnq3WNlDNYC/w5qt1wKDTv+unNV6ugA1m+kfT9A9vPVusbbl18Rb6fq56vVEIsSLe29uar1cbEfV/EeP081XqwhQDb2fqeer1cxf4C/NV6sm2x0P0/WOerde2kPbsdD27fDmq9XTEbSRoP481Vqx6hdO51/Zf+zmq9Vrn4RdMT1xzbUE6R5dsT7S1ZGB99uA/OD4B50ILD7jV80hsC1tB3tfv7PhyPKFlMOxg9/b8eWr1Y9paqi2H/AHRP+VhpzRr1a1HT/e3XLqiW7R41WoPo+clPJNtxDafKgc6ZWfOhmm4rpmmybnq9TVNz1apqm56vU0zc9XqaJxz1epon56vUzz89WqZ5/Hnq9TNPzVepnn5uvUzT+PNVqmafx56vUzz+PPV6mWcc9WqZp+er1M0/PV6mebnq1TPNz1epom5qvU0Tc3XqaZuar1Nc3PVqmuXv9/PVqmyXnq9TbLz1epul8ear1QJeerVQZOerVRX781XqjN356vUOXpz16oQj/pWqP+VRzRq6dtbaPQJb9JMrN/ioIPD/AFfDhOqlyaNpl83ZW9ttf114UroyRQ94AxD6f4eFiqME0uoO9rW4np6phJUflzVernG3wvz1eqbG/uhTy9UrMNdT2PLVWsUi3Fjy1VqC6g8tWqwNDcAc3WqivBca8tWqbKiHQnm61TJNBprzdVqA8HgRzdbqNLRnvbvpbmq3TRVoYXWVBqpBF/h4H4c9XqprgxL/AGPfVxiGE4yskeW8ZNVX0ciqSHw2tcNUhB+9Jh9SNzKNdlyBx4+IVYdFHKp3gqSlVSyJPDOPMiljYMjxsLo6MO6sNQfZylao7eSoy+TMMsP9wH8TxSnZSBW2naanHs5eqUX71G9aMpdFsgVkWN2qMSxmjqaako1fa5WWMxvPIf3IkBOp7nt48SOqjAbTS5lvUZOwVrjdT87471OxSKrx4yfyXDYUSjhCkRyBR7rqh/3Edwf3z73blGbcMDDadpo3U6XTjsGwVhy5OzUYfYS0qsQh8dCqA/SdTy3GnxsoNMBVl6fKbC6xuL/8GdeG520UDZQt+lYyJmHF5E0AhjsSLi5k7H4W4WXowHnRtY7T5UCNKTDQYlFYe5ilV9P278fI+FNcPWo1RS01dlnHKZrJOsdJJDJch0Bdw+36R3+rjiSUqFMLSFpPpWKiNGtPQUdBGYYqSjjhAJvcpfcxI7lmJP18ooYmemroIgAdFTKj3qCkVgf8l49vtnlqpNGD6CS3oMej1FxEfrF+MLwpUjGaFfEJCmGIYr2VnAP/AAJNjzQ21Y7KTgmjahLi7Kdll8Nb/wAOPU1UusmY1q+UQLrEtu3c3Ovx5pNbVRPzUMJ5ATtP9YpzcaC3vfdxUR8KLwfjRmen0wGCIgFveU3GndRYcaFP07Zqr3gz7lGo90sJawWtbvDbX225qrUrv5iRJMbXu2viPt6E+0e0c1W6YM4VUM2asosWNlrp7gLqt4TbTt37fDlKvXHqPLIcn4gzruUwHT49+bFVNFSrUf8ArphyE95acXPxCHX6ObGytHbQz9GoJHybMX/ya4vWajTUSkEfDwtxle2lDWz1pUZpjkaRjL7w8qMknupCeAHE80rikRWJeGd42uPdOgJ0vt79u3LA41VQwpOEO5Ljt24opNWURqRcfr8eerdcliFg19OVmrVmj2RnaRu9mnjfvytWqRKPNKhCV8s37DW/hpytWpQx+Vt8lCqI1tO21rj6vbxunKUr0YqkA3auu0AWFiDY2voVI+48ZmnKbK/C4vkCXcsdy2A+2pYCyt9I1/Lnga2RTdmbAVpqKv8Ak3IS11DC5soBsfj3HKpVNbUIFMWQJfN6ULBb/J4rHr/xKU8s593pTTWKfWpXTCoYGelU2viTae0eW1/4cSvD4UsYPxocaqrQwySNJ5m6xCjt7uoYDhbFGVBB1DIjw/D4wS22q7k6kk3/ACOnFCKZXQQ4K5GNiwv+mPf/AIlxSrZSdO2hUzTJEuGUyXs3zMHf6eJU0pVXMzBZFSI637/X25qt03ZknZqakdrD/So7fnyyaqafKWRfNsde/K1amfMVSorcLtcFalD/AMmnx5dI21RR2Uso6qSKAsp+0VN2N9L314zFOzSAzbUGTGaN9SDPJrbvdCL/AK+HFCBhTCjjSXlkKPG/b3tNfaLA+3TjlVNQK5o3xiJivlpdgRfwsTp7L9uXGyqHbTtPLLLGlhptBA9nsA9gHK1unClkIxGhkJ3H9Jc37+77PDnqrSmxSpvTRW/dkTv9PNpFVXSfy69sfx+37+CYh3Nv9xBt8eXVsHnWkbT5UsM4FmyLhjx7dpwKk18b7CbG+vEbX3etLHfsHlQBZNxM0uKUc2h8qvw4/V8wvDlaZB8jRCgwR5irhvVxiTYrmWiqJQPMUqrGwBA8u4TTwUcQZeIFezI0WSO9l+jgmoJVItpfm61WUc9XhUXF2Iobj/EvG1Cn0baTMtbtgaIn7XC5Qo5SaWdJnnMmH4C1JQ18wjVQAryFlt7ArX0+HECmUk7KXpcIFZ8U6v4tkrLEeIzVxgU2LsEufe0ttFu55RFql1UVZdwWkzResT9WLUbVuB4ni1TMwmdB+gYBV27gUUNYgHS/DgZYnAgUTnMVDA0B1fiWWKjpzTTy4jVmOsxiu980xaUzPDGSAobRbW1v304ehJB8hRHqBHmaHTLOCR4Jl6j8uPzfk0lKTSR7DGZyhY7bm7MF19nCF9zWYoSW7Xdia6x3E4mo/wCY4ariOGM+fI5UbGc7QwYakH6L8QAYwaMj00haOeqWVZYkEkZQiO5IVrdpR2Jue3x46aoKlZnxLNtIY8zS1dXTT16bw0itfv5YKOv2gFHce23LNkHDorTgIxoJp8Sxb+XLUmKSpp6aR472IRw4O1Bt9+9/DUe08XBImkBUYpBYNmiqwiqgxhtkYo3cIGG73mQ/aHfS9h8eLCmcKQaumjMdPs6Yf1Oz3guAYfO1PT08UEYEvYMq3msq91uCR48aUjSMa0Dqo7nSfNUfVJs/4PhdFR4BHRQ0Mj47CxDxvTTL5ETxg75Vn95SBpqb8j3Ok90ttZkySNPDHj6VdoyCPfRBMf6mUs9Tmp8lPVUlLuoWijnkWVlk81hP5bbR+ib91Tqo0PJGYbISnVE0VqXtikiOoGbKnImKulezyCWgKSBEuusm8fZtY6Xvww0CaY1GKY8E6jZhp8oYq9RVnzlrKQJ+hTsUffbT97TXw5YoE1VKjFL2nwLrtiuTnxDAMv4u08lZE0bphzsDGYT7y/orFSbHicrbBgkU9pURgKVWE5R9RUOQYjVYHi4r/wCbPfzMIlcmH5casoj+yW78YUtsnA8KfQFAetGD6KdEfUV1Hy1LE2AVj1NNV1AKyU1PTFVdVKe5Uqpt3IIHC915CDS5tClDGhXxb0Qes2qwXDocDwijp6iB6j5hpaqkHmKzL5ZYdt2297caFy3xrym1cKhYr+H96y8ZoIataDCwMLp6iWtWSvow8qPUKka06N/lJFDA7V1sCfDihFwjGKTrQRE0A3UP06eo/plhNFLnbLapRBflpKlYYahI5XkPlk+UGcKR7BxSlxKsaT9VGR6Kejvrh1eyVQZsy4+AUUDo0flYjBaTcjMrHaYiVBOq9uFjl0lCoxozQyVCaGqv/Dc9R4rFrcPxPKQj8qNSkqOTuC++QwjuATqAONC7T0Grlg9VJzOP4fPqCNJUV1LimSD5SU0a09RGzTysyFZZElMdgkZHYkWBG3ipD6T00lWgigZzb6OPU1TY/wDN5XwbA8a8+phZIsO8uae6qpeRlfboAp1v7LcVBwddJCqDQFZ7TO2Res1dljNeWloJ0xCOSQS0T7/KdwyykrcElbkNfvz2BTtp9LknDZW1V+DL0szP0o6cdUMezLT0dM+LJgkNIaRwxeGWsmqiZLdnKgFh7TwiBC1z5UrfXCAOs1Y51VzzS5dwSorKt1igCO8zaLoFJZ2Og0HieGQTJwogBJ21pu9XfTx129a1ViPX/BsRw98OzJildNh0lbXeTJ8pCxpo0MBUlU9z3GvqNeU0BtWzGj4O+GOFOvUjo51A6Q+jjKPSrP38v+Zw9Mbd1p5/OEiT1W5CrKNpv39otyLrvwX09MVJ1irvbTDyquToP17zz6f83xS187Yjlt5oxU0kjMfLjZreZCSbrt7kdiPjyXJDogVGRQWzjWyv03zVhObcu02OYNIs1PUxCWNlN1ZW7D29j+p4TrEGlyTNS+ufSnAc35Wqcs4gnzOH4nTgXa25WK+9Yr2ZG+ydPbyyFaTWiNQrXK6p5Hw/pxlrMfT6uwkwR0WLULyXq3PngxSiGZSVut0GoGlzwTIUVEHqogWkJBFB7T1fTaHo+FrcGaoC4ybRLXOpXdSi537Lk6W29vHj8KKtvCmcAnZxoZOg1b08nxTKI+TrsNo48VxISrFUGZ1hmphDO6bVDltrdhfseNLBBxq6SIwpT+r7JfTrpdTS9MunCTOMIighrq6aFozW1JSZzMpb7ShCFFtFtbvx5vE0wrZVfXQ3NGL5azfj64PLJE2JYLiuHy+WbFoqhY1kRvarAajix5sLAngQaYZcKCY4gihSyrjFTgeHYZh0NIk7U4mli0+2ZGYAstrta3ujiRSNVK0r01Z70m/Do9SHqBr6bM+C4JNgmBCGnZcTxqcUdPuaJTIYllXfIASQNq6+HCgLOwVdx1KdtWPYt+Cf00rMoY1j8ednxPOMipU0cojSlwxKiMK/lvJMRIwYjbusBfXtx9OoDb6UWG4BOygT6IfhNNjeOR5u64ZljwipWbzlw/CQlbNuD7v0sp2wob+wtxkKUoRspQt4DECjCZ2/Cb9J9DnXAsRwvNWOZWnxKoMVPFHg4xJJJ1UyPI0qutpGW7eXbW2nHMYiaTJuCMYFA+/4NuWqmSpkyr1JFbiVKtS1Fh8+GmkYiRSpZ4prNrfUputz3i6RTv5qOFCr0O/CM6K4DhCVnVHMFZjWKEbZaajgSKlVdvvJ5sn6VmDeIAHPaSvafZTZuiPtFFv9Q34Y/poyh1JrMHi6q4bkekxqgijjosXSdXCuwJXzxG0bJuAswOnY8vKk7D7a2l8qGI9lEj9RH4SPW7oN0/qeo+Xmp85ZSxGkgmXFMv1cVfGIi+5TIIvehIAJIcAjx4sDigRq9taS4k4VVRhkWG5SwXGw0cs8crU8UiSoAy+8dRY6G478WHxxTyfDNJ3EK3A8XwiqxYyTQxNVxAoI1LFhCQDe9gLDjgEYVUkHGnuKiy2mTMMqFmqDFV188QLRoWDbUbUXtbjRJJp0QBQnY3U5dwzL2DUGIy1SM8VWQop1Ojy9zdvHuOJEgkmKVqIAE1wx3FsDjwDA6eonmMSUkpRzAu9ru6AvdtNpF9OeCSSa8VCBQz5ioqlchDKc0ZLf1ThxSJiNrM0Vf5+5lF7HyW19nCxs+In++j3U+Rh6UTyq881BYkBnZTr7SOHdJ6e8OlqFeQstxsv/AGj4coauKEbo3UvNm7E6a5KSYTVk9rbxC1ifgPDid7YPOnmTifKgYzxhEuEZipHaQSGpoYZxpbbvJO0/RwyaMiil1OlVWS+kLMnTair6XDchYXFLjVPS1NXiElSjNLNBBAzzRm527VcKygD2fRwAXrTxclw+GYSOFPsnoojHWfDKfDepddNRl2pcREOIQM/cxVcSzgG/+EsV+q3B7amUDqwpA6INIig0AB7/AK+HDGkVW/dAKg1/p9y5EhsIJ6mMnXT9I7Dkc3oh01MeXGWE+tDb0/aT+vOXSCFLYpTXB/1ldQR7BY8VWf3CiPNR+zNbl34NdXSL6Z6rBYAwloqtFn3G4MjPOfc/1QoA5MubDBo9LY+JrHTJT43h0L+Iq2uvgqKmlaKlmNPIe0gUNb6joeA4UPDXWVMOxShxWBsRr3rLugs0aoL7hr7vLE1VNfNj9etPHhvqmxbFxdZUzjiVOSDpaLESVOniAeG1wfGfIfCiG0H7Mevzo2XqNw3z6+WqMgbzJyF3A6KEBuPDv4cnBP8Ack+QqBf9dWKPt+EFmTCcX6lYr0WxyRaX+fQxyQW91TIosQo11I14S3ZKUahwowaErAPHCkJ+Or0ATou89JhFVA0GNZRknl84DzJDT4qtkpy2odS1zt7rfkd3q/zSUrjYSPnUwZQ2bUqbPUR7xVPmXhgUWNZCqqJi9XNQUHmKosqDYEYm/fcLHTkUZkP2ZrIXLvvHpSV9R9NLUZKirZlukc8aKQf3lUA38e3A7lZhdCXM8UCq35qQ12HYyoJBQ+YLDtYjU/TwXpOlYoCOJ1Nq6qGDJudinp9xHpuYRZcfw/ExUBtdITTeUR4j96/BSHoaU30kGfSgX3X7UOdAj30YrEanfXT+eb7GDLp29p5GcVNYNCP0YqDF1pycR3GKi/bW8L9z8eKGttFd5/czVsnXbE+uGH4lWDpwKs0BoaaaKWkhV2WqM4hkh1BJUr+kIGtj7OH6YqN6ArH8s9e8zIox+GtxESFahRKsaGFnPvQR7bWiWwsp9vc8eCtOytVlbKPWjNnTx6bMYxGHFKPHpauiLTKs0MLUzRqyP2ZI3J2ew2tpzUxXqCrH8A69YbmiuoFkxZIt9dV0EhxHckUVPGokmnFyZUZdFS197XA0vxzVXqErolkTq5hmeqLNuZ5KyLBJMOkFPSVNcKloUkAKQVBJvJLvPmB7e6DYnS3GlKkRVhRyUYlrk6j6P1txJV6L91jxRcBzXgWYafFcNwyohp6+C1elRJ5kc22zJHApWQRuo0e3clTcDl07K3QR4DjWVKbJ2HZTxbMlJVR4bTYhHFFHh1bNCZquMgCRXS8sURZgLncUPe/LcavQq9OepWQsk5Kw3KclZV10tDFtaSDCa0JcsXKxKyXWNb7UBNwoHE6hJq4psz3nTBc34jg1bgf8yp5MMmneQnAKuQyQ1EXkTJGw2mNyhNm1sbG3PJwq1B9RZcGH4LheVMsVWaf5PhWIyYgtPUYAahpSxfbHJJK67hHuulxYMA1uOap6K9Qc9QfS1lzq7BhiZhiznHLh7Vru1BhVPSRzPVSrIWMQlCR7AoFlGpux78uHCnZFaImjXY7kam6f+iqpyDhgrViwvCxFEuJBBV6ThrThCVDG/ge3Cy4OoE0c2ODqarSjjmpqSQst/wBIxHfxse/7eBOpfonHrZVZOnuGyAFdkpP0/pF/hw/y77zQSzn+5jzoFK4VNThOIkyGSNaumkYG/wBowd9PG2nD6KBE0w19IhhAK3uocEaX9nx56rUwwUpWF5SLKG0t/DmzXgac8FhK2Di4L+AsTe2vw042qnEmjK9MaPdkSmpluf8AScQjNm7MZjYqRroPq4mVtp5NCDV+XBMksPvqtkLXuSQPeBHx43ThrnLLO8i+7dYkLC3bXQJc81Vqa/Om3lZb+9bdc+6LakctVaeKMXCuw2naCPgTobW7i3hypqwpzw+ZaXF6eKrgE36RX8t72cDQ3K+BvxOsSk1elHnJqOPNVZ8nSmCBWGyMSb9ot7xue4J7D6uJraSgYzWztoM6mf5itYxvojLa30aj+zhoKTmnSCsenqfKdCRIu0jX3TfTTsOWArVNs1QHkM5F1dtu1v3SNCPoP58UCmDXELKwUBCAu6wGmgOv93FaKSqruRSVSRCdqKS20/dpwxTSBVSngZFkQgW2E6kaajW/gLcdqlLKzikARSt9PC50725WKd4Ui65EhrRKrkI7bC19faGB/iOXimjXCpPmJuNhtupP+IfD483Famo1MnkQqykkotyDqSNfD4+zx56tU9CqnmqlAtaz7totdSvukfG/58rFXmpcs/yaloEErxke6SNSV7G3gf289Xq41UkkZaV4lSdwCVHZBtB2L/iIHY9/q5YVQ1CnrjaOFU8kyMjHcRck6km/jbloqs1JqZaiad6mi2bZGW17Cwv7w+rlgKrXeHR2EtbTHcr2EgJP2tw+ye1rduXivVnr5EdykaGMQWJvprewt8D9/hy4FapkokWonEsLbY0YJMoJt/iuvjcgWPNmtVOrZIUmLIAm4gjU2Cn7IP0/x54Vo1Bpq2RKaQmw8pGKnsbk2sPhfnorVYI5Y1g8uVWYKwJNuw8Tp4X5qK3XDGiKhAzlV7eXp3sdT9Y7crXq9Cs8so+VO6MsSxsbEAXJ18T8OerdIese2JkLa73tbx8SR8BzcVWlctFHBSTVVRGd8rINwa9h3sT/AIbezjVWFQAZpDshkWNR4m+umoB9tv2c1VqmdKMTqqPrrliodjdsQjUEHVVdSoJv3PieJnR4TTqNtbAOQcVko8RjlrpZ5JoyISTTkiRT294fuj2acBhbk4UdByBSl6y1eW4suwyZqnmgi81VjMBZQ7kEbJLXGxhob8MLcEHCkb5BGNAJ0oxhq6kxWmWdqmnim3xOCAqhu8SD2R9ifbw4cERRc2ZpK50lYO+03J3En2/QO+vKClIqvT1AVr02CYo8bWfy1KezSwI+nixIpOs0Xj00U9RnjGM15RkrYYKvEcIEVGtRMsS1Ey1KSLShmsN0oFgPE2HEtygqTAo1yx1LLyVL2caN10bwXqJTYhiGFVVRVZXwSOGZsRkq98EEZQbIzZhYzbxYFb9ie3As0FTFTBnDjCkBYgnhHRRjH65dNMM6bYvguPdQsDxab5TE4QaanZZqiOSmKUkTMB/lfM1Y9jw9S2obaiJ1xCjKRHT51XR60afBKzHMFzPgtE9AtXQwxPEZFdWdoYvMljP2gjMCArEkdux4J0CGkz0mgysys+QomGTYflqGIeaVVY2UeO20h1I/jxk1UULOXMfw2irkE9VFusQQzL3PsB9vE6kk0qSoU64XiMFRXrPTusm2UoCtjqy3ZT9Hw4XOJijVozSiq/Nlqo2C7Wu29hp73hf6u3EdLagtUqKmM2NytmG3aTroeer1CrUyxNkitqYIoy8bKd7sA4bcLMqg/SDbiSMaVzhTDQVlTVYxUicbiJEkO0AXsBfX2W78dIqgONB7XVB8vFJ4XEThJtoCm4BFrAdtRxe3tFIl7DRbaehmXcSPdUC+nYnsNNTw6KaKgquJogX2yAkaW/YLcoRWwajNRMjgrYg2t4djr9HGqcpRT1JpArAXBDfw/j+XGop400NEPNEsa2Yrc/w04qFJTUTyJKkrHTtdTpYg6E9jx+kpp6Snahm8rbvkHiLd+bqlYMPp6iWqDEFbO3cg2LH+PN1qlHQyfMVEquu1toF/ZqQ31i3N16ndpy1M9Oziyk6+xreA9h56t01y1dR80HUjexUWA76W18Bfmq1SNzjTPNhUrgWuL376rzwr1F7qYiNrnt42P9HFVM1gSMspI+Frc3XqnRsxuUIvb6fDv9HPV6n7Ji1Br2c3YFChHtue/LpppWyjT9IukXU3qRmY4fkXA58Tq4KeepWngIEhjgTzJpVAILeWupAueK+9DeNJO7K6NXB0b65Zmqa2HyKWWXBaBcYkRsUpVUQAqjSwKzhXkFxuRfesNRpxYq+CxiTHupILXQcAKZ6j0ueovNFBW5nhyhUVsMFNFilRVwMjE0czmJZVCsGZTJcHaCR4gcRLdG0g+dKw2RhRSs09Nc+4LjtRRY1hNRQyREhlnDXC3sCCR73wI41INb0mln066Y1WYMxUeFYqClJO5Er+McarufT2kduKWkBagDspK6soSSNtHQhzbFj+baDI/TrLcOHUdTTfyqgo6QWasqjpG7KftSOT3OtzwV6g4oIQI4AdJoIlBbSVuGeJJ4CrBMV6wxYV0SwbDMk5ZfA88UFRimH1KzRw1FGMN8hYosP+SlvJHURy72abxv8AaNwAodat0NFJkOA9GzbMmYM4QIkHiabZU+pzWILZHT5RAjDjJkgyMBGKWxTq7hGa8MwjKnVPKFZh2M01Es9PU4BSx1FNUsBs31cViYXst2K9vZbgHeSUEREUM2/EDO2lZ0M9ZdT0+9SWX+snX2LEM2xYW9PFV0tRiMitPBEpWIIykBDELMqG493b4nkh2uZwnu1EokEagJgnjHxqL7vJgTqQAqFatJMTHDVtHnR4fXr1L6KetrqFX4bS5Yp8nZnky9imI1Mu5Ghaqok+aoZUdLAtWU90kuNGAuSdeHK2mi13GsrIkgqEECNnXjs6qK7dT7TvflAQCQClJkEzBMcOvpNayOOhjAuwXAAuOxJA7k9gP48iA1NQNMyzsKYu5AYg3NvqvfxvylOVyiIRtzXLMBoNLL4dvH9Tz1bmnejSNZ7BhEOzMzAeGoF/bzVWpS4HJU1bJS5ch+drKuWOmp4dAGmkbYg7iwv2J55KSowONaUoJE0v+nXQjq7nzMtZlDA6COWvpaiOnrJamqiggp5JGKKJp5GCRqzgqD2vpzzh7swdtaR4xPClz0/9NWfuoPUbB+mlHiuAYLWYxUyUgqsVxWOno6eSMOSaqosVhRthCnXcStu/Gg7OyrlEVNyN0Lzl8zU1OH4ngs70VXFFVL/MFUxqWstTqtvIVtC9/pFuKG3sdhptTJI2ijiUP4h3qZPTLHvS9l/PFXXPhGFYhhGDYHhtCmILIasiGWlSsp47JA8dzukcgA+7btyTLfMFXmtakpLhAhWmVEgQJ4AgcaA7+TBpaFEnQDJGqEpBxMDrPCqbajC06eUWZMt9bcOrcKzZT0aR4RDTwRLA1SJw05xLcQWiMJYAx3O+2luR29ZBrUHgoKiU+fX1eVTbbXhdSCyUqTPi8urr86sr/D66S9EPV/hGbcG9RzyVGJ4BlXE6jKlNSyvTvUYhQrFJDTlYIpJJ2MHmbUAF9pJNxcCDLcpbuUaiJ8QScdiTOO0cYxx8qCOfbwP5apOkgA/ERA2HaPLzqt/PGXc2YX13xepyvlqtempFlkWBX+aq0pWC2kkJs0422O4C+02Oo4W3OX9y4W0JIA2DjFGarxV02HFq1TtNSMrZ3ExlmwapDId6yJt99GGpV0I3Kw+I4QLb07aQBWqljJjFZVRFWfcm0astvqO3vxNV6YBWzy1RRmIv4Kvce34fXz1eqZFiVTQETu7mNjtYEfZvzUVqnfEaZqwwzx7iG962p1HiCe5A5WvVDhjFbG9JTL+kkOxfDVhaxPPV6jNYLnKWP0dZcqpKD5mXDcbnw7bTrtfYYGtIwtZhfUt48gdtgfzBYnaJx86yIu7gmybUU7AEwBtgba2U+lMkVb0eyxBUe9HNg1GjC97q0AUjT4XHM1mBLY8h8KwdfOlwnrPxpD4R036J4LNhlFg0kkU2CzSTUapXSb4WmsHAN7lGA1U6cSosmm4gRGzHpoxVmL7kyZkQcOilE/TXotW4RS5dq6VJaalapeCEzyAJJPJ5ksiWIPmF9Qx1Hhy5tWiNMbMfWtC9fBKpxIg4cBQuVpAwSso1JZflKhBuJJP6Fhqe5+J4bxhHVQfB8U9da4PqTzXlXEfQ5kHBaMVX8zoM45gNSHJ8nb8lFsZRfbuFvZfmFDdupGbLPDQPjWZheC8vT/jVWj1KzfhcmOxy0MgqjUYbBA5Qj9G/mXbdp3A8OTgnCofiuFDlXMGMYRjpwaNfKbDMOSaaSaOONEU7veV/eJJGhXXjT7qWiAeNHdpl7l2kqTEDiTRncapMy0XSSRqSjpnxqio1ggcVvmRvAo96qUKwXZHchgVP5cCoIK+omp/CXAymEjUkQMcI6aq4zO9O06yqYbAr5JRyff8A90ubkbb9jwaNbKh7MSFLnDnbQxVkTU+W/OjcP54hY30OvgPaDxQaABoQaGKepfYpu7qigMB2IFh9A5QmK9E0p8ipT0WfaSgxGFatYSwKaC7BSbgn/D4cWMwVCkr2AqxDKnUfNWC4DmDJ+XMRqMHwzM9MsOMwRy2jr1ppfPpoKlANR5nvKdLHvpxe5boWQSJI40XJeWnYaArPFVjKYFQ4nWRJWU9NDIwg3kmmjL7pBGpFvte9YaHvyukJkgedX1FWBPlQfYHmPEJ6apxOhsiQpIhVZHuYwfstbXaw7Dl0gK2itEkU95hzFXUmB4bBFUfMwPLtMUkkhhp3n95mRRfdu2gsQNSNeO6QnGKb1E4SacaTLsdXTQvVRIG232jVbX/cv4Hw/hxUETSUqiiddbMpzV3Vqiy/GqmKop4Bs7gK0q77j4jWw8eE7whdLUmU0kOs3pYxbptnGPDMIqSlHXPeItY+VGQZNxKk7rKD7ujA6cTOjScKdZJWnHbxpVdXvT5UZJq8LrqCtE5r6XC6xUk2D9BWe5DKGQkKS495DqO/E5wpWMaFDFvTHhUtLVY0ldLJLTvHDKoVAq7wyxyeX9rynkUruDFh3K24gdWQkx0UsbSCoT00NX4sGRcmZI9WVMnTulWkpWyrk+cxIWKmVsMhMp9/W7Hv4cDu7LqltHUZ8Ro6zlsIWI6KpwzKwbNlRJGCLyFrX7EgWB5J520B6su9LMe3pBidWTb/AH+0dvZdYxqfZxKrbR9b/bR0+mBzXmzLmIdM8ttVVkWIZhhqZKWIXRzGrRhi1wUKqT8La8LSzrckDGIqrjmhOOzbV2mRMtYZlHJGXsHxoCatwmk8lI5ArxwNvZiyG19zXHfW/BbZsFgGdpoFXT/fERwp2qMUxagxMef76lhY3Jdidbn2fR39vDqaJSJoesh19JiUgAlFxHIvlLru0/eI7m/gNPbzxOFMAQarq9ZvqnyxknLTdNcCqo6jG6ksshh975SMaMGK6eawOg8O54VX1ylsaeNG9jaqcOo7KpZqK/CsRZ6iGN9AHY+0g/vX1/XXgFKpoeBMUqYq7BqrzaiR2RZHF1a2t11K/Rx8KBpIpJFFp9QGRYUxPBuoOEBmFOxpKg2/dfWJiR7G0425EU83NLpqcTTSyJ9lo4WI+oa2Hx4VUYVApaNXUkWP6RiLW7e36eVFXoUcm0IbF0YKWsVuRrp9ffXhgxtpI5sqw3pLh8iUeJYywsI4UiudBdyWZvpAAvwyfVOFJmRFAj1JxPyIpF3k33XuL3I79+BRzbQiRgK//9OxdRr9N/q5G9Dys4vcc3Wq5AAix117+PN1quwLC48b/T9PN16uQKge8P2/lzderkAQCup9nN1WsiqL7lNyTb+zm69WVQR7pNx46fw5atVxuCBfU/lz1arKCvcgfr7OWrVZAQLsNR+vfm6rWcK7e7a47+3m61WRbr2J/jzdarssSQo+v2c3Wq5KQRfabanlq1WdbEk/ff4+I5uq1zAJ8ObrVZN1tOw56tVlC/H6/h9PLVqsyBrai49g5aq1nXwt4e39dOWqtZULIfcX+jlqqamxsCpLd+XqlZFQnQjx/XXm61XMAiwGp5utVKVdNo8PG/N1SpcRsCPHlqrU1Lk9tOXqhqXHvOn7fy5aq1IUjsPHxvy9VqTHobnlqrUyKxYez8/q5uq1OUMCCQRy1VqWqWsTz1VqehVzdvv/ALOWqtZxtIsx19vb+PN1qpIAI925Ht8fv5aq1lW9wQf6Ry1eqWhddDrb2gjlqrUoMR3P6/Vy1arKram+n6+3nq1WQOfHX9vN16pFyV1vb4Hm61WZLGxXT43vzdaqQoIFgB/D7+erVc9zW3W+nlq9WVZL6Np9Hs56vV0NLsGJ56vVkvfU+PN1quDWGnhzVerC1hoDzVbrD73b93+HN16uLX8Dz1erC1raf0c1XqjS/Ytbmq3UcMQB8OerdRZWZhqT/RytepukUm/NVuoEyEaNpytbqA+7wPf2dvp5Wt1HYgH3h25WrVxP2dx7ez28rW6RfUpgOlGbAfdDYJinbvY0snNCrV88nOwYkhSQf0YuLfDw7/T7ePIo2VQeVpYBybWJuR4EfC3Ha1SQqTu7/u6ajv8AVx4U0aS8v6PFII7eDeFxe3f2cUCkZ21LzfY0VDckgUxH17j+t+PoplVM2dUIr6UkXvSUw18LJxwU2qkof8mTfT+Pw5aq0vczCyUak6eREPbYW7e3jRpQKZ8CBkn1I3Agi/t8LcQLo5RQ29WhL/WRGLfbp6Y+HbYO44lTSle2gyXcEZ+9iLfT7eXpqlNkpjDmzDXkvuSpgNx3+2L25sbaqdlSc1WfG8QkC+61TPYfAubC5/v5o7a2nZSRUhCFbX3fH4nv+vjytWoSunRti9eUuAcOq9xGpI2C/LpppdICIrJC21vEa+0capQKlkgR+7b9f6eaq1L3CJ1HT7MULk6vQsBbuQ58e+nhywps0HQ8uyqB9BJ+Pb6+ardY1Yh3dRrfXUfR38DzdeoV88x26d5WN7gwT+zwmPiP289WqCVmBUkaHS1j945qt1hQXAANj4c1W6FfqVEyZqmMosfIpN2mn+RXX28qK3WKv2/1Gwgi1/NqrkHXuLfQbf28VDZRerbSpz/SzzdMcoLIo2vV1YVl8feN729nHnMEiqt4qpOUcMOF4NUVMhJRQrX7G37OESjJoSpGkUwxsaieeqUE09QQABfViPd05s1UY0IFHTx0eD1sky790V9p7XAsTp8RwvUZIoySISaYMKp2lp42jO4tTvdTpqTu1HHFnGmEDCh36RnD06o4Q6H9PEFZlJsNu24J9uo4yNhq6+FWc0GIphnylQHAE7Ti1yL77Ej2A34VETT4MUn864gvylZTNYxvDKzWuQ17kA+w35ZArSzQI/OOmWcQMBKrI9FdQLWFh39nFhGI9aSg4eyljSYnJDDMkA9z3rnQgDXaNe3tPC8pxow1YUgctyhsI8qVjdJGs3tv4W7afdx5wY022cKcMKxB48EoYI00jaUWJ7e+ddOMLTJNKW1QBSRq6mIY7NKhte5Gt9fbf2cfAwrRONTUmPy8lSVuSU7dx9PPRXppFYyQKDEty2IMdtPC9z9/bhg3tFFjuw03ZWkaBg6kKzMbm+osOPOiaZYMU65wdGpYpDcuZRcC+o8dOJ0ClThqBNOFw1T/ANLElhawsEFuWAxqpVhTfnJ0q6C9jq62Pw2/qOPMiDSd8yKQWFvGcOjRvsee5AuQLhR39nFhFIQajYkYnwqONl2sDV3HxA/dJ5qK2TQtZPgH8qw5on92Snpr3FyLq2lvhxGvbS1GygAw6P8A0SmQgks84F7XFnb7r8OhRGaU+W0j/rRhxQDSohkY31I3r/Dl07aorZV6FdAjVDMBpctbx+7gjFAonGoklJa7nW50HtPtPs5cHhTR9lYvlmsX7j2fG/e/hxyJrR8Nd/LWa9tpHs9g9lvbzwxqs4VyamCjcgtYd/Zr2+rmxsrZVXbUqge6P4dx3+rldlWAwrgaZu66fdr/AGcbO2rAmsUlIoIv4n8/EaeHKnGrgzswqJJTLqSNR8D+vbjVXpoqKU7TfW41/X4cr5VYbKTlZS7XvGAWt4/ZHNEVuYqn/wBQDqOtmOLYFUqEFwCB/k1ude44C7seM1Itgf2aaDr5kyRjyNBc9x7O3CTTFCUqmnXDa0If0h08bW+u/GVomn23IpXSTQwYjhTK2i1iHb+9bbr+fEKUyD5UYuKgp86HHNGJB8xiGE6mga2vf9KND8bcI1I8HrR8hfjHlUGOskCTuLggX/I6cDxRQwC6VeVpxAlTKRqZ3fU30Ma8LrpMqHlRlaKhJ86k4fVq15FBayt+YPE+nEClWvCeqk1RSrV5LfCZLSxVtHJFutZgWVgCfr4Y/Y9q6FUVH9owU9KSKLz6Ls3U2V+qtNg2ONano6+mq5F9ohfa4t7O3JFzy3L7epPEEe2odyS47kqbV0z7MKND6s+rFX1b6k5lzcHJpa6qkaOIn3AsaCNWVf8AiIAvwKZbb/lglPEULblfeIPRRJ8mY7jaY0Y3ncR0jxPEFspVg1rgqAb2J1v24O7lIKD5UC7NRS6D0GjNy1aJikNdE9m906nxJ1vyMtMiKmXVBmmyvxc/1rgmvdVci/xt24btNfsTRE89+3FLfMFa5wCCTvqfHv8ADhTbo8dHNyvwUEeDVm3HZnc6GJCfu4KnkeAUDmHPGZpjzLWyS4jMyXH6VNPZc8X2qIAosvV6iaDvFJGbK1SCfshTp/y9A14JUjGgco4UrqKcwxM5XTS19New+nhaoSaPUqgVAiqZSahGa7KSQT42F+3w4/ppNq209x1cZBnm90CJLqT3uNCPoPPaa3q4mgYzIBLj1U2oF1tf4qPHgua+0UAn8VmlLlWBi0Z8Vo6i2vb3x3+A4/SWnbOQCVuVip2+/U+8fobl08abVS96Sw/6dVk/8o1Bc27DYT9/GXKfbrZk9KdNb045WYD/AJF5CP8Aoo3A2raaNaHZqclu36/DlK3XpIdqEdtO/KVag5zutsMcd/dP38Utbabc2VrnepB5H6r5pmwhhAYUZawshYyKSp2qO7jbe6CxP2u3Bk3soNK20ANQKUUFVPhyiLCWkoop4WUs7lQOxH2gLjaw0TsfioqlRZZaGMU0uKXGDyzVslOiAiUMEO5ifA2vuJ0b93nq9Q69M0D/ANUqHNrJDhDStJRiAN5m4TXQwoftBVHvCb6rcfTVDQXdX5E/qPUQYWEfBXq6lqaqDlpHcIW2OzWKksTeIAKvcX783TStlJX0zx4ZJW4cuZHaOiAqTCYdxm+YEZPuD7BW32t/h9nXjlNJoV/RYmMP1JjOQWjOIGDEN3mk/wCQ2SgGPf7h1tv3e8B9njiNtNK2UIHpskFNlXB/65QR1eERVGIvDDEGZ5KtWJjWG2hRwCH83S2q+8Bx9HXTK9mFFbynVTydQ8VrctU6yVFQ2Iv5D+8Il3NtVQ3cDsXOq8aFWq2H0Px4fB1l6c1GX6v56umrds9NJMWjEfzS+c8TMB800R1F7bBqL24cWf8AdBRDmX9xVW3FiuFsKuULJcBm7j48FU1F0UwSYVVrfbYj6eemtxUGSjqo9ZIzbtfvzU16K4RWOh7j283WqcoNLC/PV6ninGviCear1PVP3Fxbla3T9GG2aacrVqmRA7L2/U8qa3TrBe4AHGzTgp3iB43TlTEUX05Wr1IA7c1VqygEsLc1Vqyi/Y8rWxXu5uO3N1uuyPC3PV6uiBzdarG2gv48tVTUYk307cvTVcSObrVcCBry1VrESNuvb283VaxsbkW5aqV6wudOer1d7AWuNRz1erCw118ebrVR2GvN1SuAQbiebr1cSB356vV0uhv356vV5Wve/PVqst7C/PVuuRFl5aqGoeKBv5bMFF/cb+HFLe2kbmytYP1Wo65kzUVHvLDV2+ny2t+fK3Y8XpQhy0/sx51V56e1dMkVqH3j85Ju9l9i314G7T7fWhXefcPKhi6GSVMee87itj+cwf8AnmXDWUcetRMVgcxvEy+/GsZ95pBdV7FTfiln7leYqq/tR5GjuZYnaKjy7HUqK7Bxi9XNHl9YwlRTAldsspUl4ypuTKm5nvqq34qq1Mk80y0WBNUQfzLDv5hiEwy4ipHNTWiFmlMRJTadfMS7vu98Lc88K0aCunmqIsNw9Z5RiAFDF8nKqRBcCZq4MFmVTsUoO6j3Pd3gmTTm6a586EjBGxRqmN8OmGEYgZMdE2YpbCCuDB9Fdfej333AoCZNv6QLxlzZShrb8qqM6aw1/wDKc30WAxLNVRxytVCdNqyQ3e7QKCadXdveG672PuePAMnjQ6PCs/SkYJNhPUSFpJ63El/kMuHuNzRrLeWO1R5OrBCSp8v3O24bbjlkfaaor7hU/C6ernirqShq48Jo54Zt8U6qfOlG1pXH7s6ORYfZUduwvxNSii5ddYaWOopZ6albDo2ERWkexJvEA04PjuIt7BaykjitqkblApTBvGw0/UjiyktKePbbcO9tLm+nsPL1WlrlkraVAbiy97aDixqkzlK4INwYaW8R4cWUnrLGp2kj49h+unPV6uexithr9Hj7SL81W67IP217nT4jmq3XE2B906AcrXqyeWq2HYAaa/fbmq9WW9joRf2ka8rXq5oFJAYHW1v7/ZzVbrMGBAOoI/j/AE89W6yD238bafHm63WQLdb6kDwvqLaXHN1qsw94jzDfW2n5a83WqkiMAkDvqP7ObrVSEVhovh93b8ubqtSo02jtYfA/xv2t7fZzdaqQsd/ej0v427c3WqlpGfYbkfl4ctVanRIp0NyB3tf6eWqtToVKMAT2F79wPo9vLVqkjnxCMKh/5efxBvrxK9spUztoHpQD2Gpv9Xw4VUaUr8mhTSVu6/ceGmqnvwruaXM19DvprUtN09y7UA/5TCMLb76OLgMVtpRVGH40cyR9XMhzkD3sBrFv9FZ/byTd2vuVRHffaKpCmrolk2LqBrqT9evJhmgrXUeKhHDLodD/AHfDnprUUOvp0wCPqB12ynk6oAMWJYrhtK48NslQrOD8CoseQrve8UpA6iflRiwma24uqGLYvU5kxBcIw+WsozI0EiU1UkM8aIAi+SGK3KgXUqwIPMYSZNHCxQLpP5dW8VRVyipmXY01RRrFVun/ABXieHyAU2Ip/wAeRETeI145NNU5VtNkvNuWavpT1fRKLCMxU02GRVPmtJh8izjbsp6ySzwOrBXWCp2urKNrNxQy6phYWjaDNaitXjqPkzGenOdcX6fZgDfzHL+IVWHVBkQoztA+1JCp7eYm1x4a6czpyu7/ADzCXBxHvoNup0mk3OxURKCbbB9Pw4IRSM1kEioljpfm6pVgn4fnQP0/eonqNV5E6y4xXUmKtGJMFwuldaeLEmQFqiGSsN5EmUaxxKBvUMd1xbkJ70Z1cZeoNs4AiZ+VGlu0HNtXvZG9OvQ7pPCkfSjKOE4NUJ7rVs9IKyrXb3tJU7zvv3JIHw5jdcZi/dH9osn1o3CAKdsx48aaoaOKQvVpE08ldiTmVaamTR6yZT7sUIOkUaANK2gAUE8KhjW6CavqplxGHM+IpOaihUVGF0lQA01KKg+UuKVidjidcTspou0EZLACxPHgYqte6nVVXHleDEq6QS1WB45gkspFrErMkU4v7As5F/G1+bbOMdVWNAVhGNNlLBMQq8Yh/mOBxFoMeopEMqth8skkXzgiN9zUcsbiUDvEbj3kHHyJOGB4VUVKxvJlblSRJ4qtazBZfLNFPUO0iKrWMUNXMh8xVK2+XrUO4aJNuFjxNr1edORFDDhcuLxUkFPtkE5AjVXIabcTYKXTR7dtw79+FZMGlSarb9ZUtb6ofUTk78PvphUCogw6tGIZpq4jujSpC3mVnGlqGmJv/wAeuo78GdixoGo7TgPxpQkajAq9LD8JwrL2FUuX8Di8mhw6CGlpox+7DCgjjH/IIH18EoEYUcio00yA/HmquKaKiYsdw05Q1cVWB+LpC0vooqpWF/KzBgj/AHvIv7eKbf7qsK09czkHMNSDe5Efe/fZbv8At4Omvtotc202qfskG/bW/fXXioUwaFxyzqNO4Hj+unDuieoxttsToPb4D2Dmq9UKQEjctrHt4fX7OVq1R7EA37n4acrV6iuin3u4173/AFHK1ao0gGt/h+X58rVqjMCut9ttbcrW6jbSTY3+rx+Ps5qt1wZeysO1x7eaq1cCF3G19RfT8tOar1YdoHxt7B+X3c1W6wldw3Wv3/s/Xx56rVwYgHdf6+ar1cTa2guRz1erhe3fuB305qvVgZLsAv3fR7eer1Y+53Nf6fh9HNVuuGzWwHbx7c9Xq86i1iLewHx+jmq9XKw22FxpzVerjZb7B9I8fp5qt12fYAbjT7+ardYkBHvJ+v1c1W6tt/CHLDrDne/b+r0Q+6tSw+HAbnH2DzoQ5f8AcavYkN4zc300/YOR/QrpjKm7MBb+PwPN1quoltVw/wDLxD9d/wAuaNbrXZw9cPp+sefqOjgEcoxWunlkBP6Tz6t3S47DywCunfx5LYENo8qACTK1edK2XlKUU1zc9Xqa5hz1appmHPV6mmbnq9TRPzVepon5uvUzz89WqZ5+er1M0/jz1epnnHfnq9TNPzVepmn56tUzz+PPV6mafueer1Ms456tUzT89XqZ5+er1M8/PVqmebnq9TVP4/XzVappm789WqaZu3N16myXmq9TZL256vU2y81Xqb5eerVN8nfnq1UGTnq3UR+/NVqord+erxoc/TmQOpyE/u0tQfyHKmrp21tqdBLL0kyuo7fy2mH1bb24UrpcmjaZdDAi/idLntwpXRkih4wAWmt/q/fwsXRgml9ADbX4cTGnqmOBYj4Dmq3XAKLi/wBXN1qpyrqLcvVKzEWAblqrXIg+HN1WsLRbhp7ebrVYzGQO338tWqjyodtrd+bqtNksZItblq1TdLCSDcctWqbZafXtz1erhJF2vz1ephrYLsQf1HPVui2+oP0/ZS9QORv6qZjd6GropDU4VicCg1FDVAWEkd/txuNJIzow+NuWBivVTzhefevXpFrjlvqJQCrwISP5U6pJJhklzrJTVEYMlC7d2icFAe1uKCArZWpjbVjXTP8AEj9PZyjRYfmCDEqGenj2v5Igq4ibk+7JFIDb6VB5YYUwpBJwptz3+JX08ZBg/RzDanGcVqPdiEsJZtx7bKWHe7m/t042qeHvq6EAfd7qT3S/0adRuvWM4j1f9XpnpqWopKuenwRpbVdS6QO8LVxQ2pqaMgEQKdzfv2GnG0I0CePTTynZwFVt9a4RJm2tUxhU+Ro1UKAoULCAFAGgFu3s48PtpcjbQR5WkX5uAW0HmFrexEtp9Z4xS+gzy7JfIVotF8uQfRaQ8NyMaJAcKFb00vJQ5mxaNe0tNGLE37yLqLePEF2JA86M7MwT5UCfmOqYup7/AM0qrm3xHFEUxq+NMFYjAzIG/wCRVj39nHRTJ+Vd0shj8sjt5JP58qRNbBinfzUbDqRnuLow/wCTzzRFeBoxXp6jDU2OSyi4XyAfoYt/RxK5wpa1xoVsQuuHxiJf0bOdPYCt/wA78aG2nyMKRdNU2BpbEBSvf6D48URSep1dVb62TyxYR+UL+34Dmk4VZVFOlIWonfXTMEv0dz+fFhHwou/GjGZDqkjwlUUbrlQPhZRcn6P7OM0oqTnWqg/rdlNogAonqe+p/wAnqW5qK2aUzyxPIVJ2HzLbfAe9cAc1VqTeaawR5myy7ntWSkm//HZFuVrdOXUiaSbKVUVNiaaRjfwvb2fDmhWzRbMWHy+dcJa4ZmekYm973VCADzY2VQ4EUNHQ93lybWo67kGL142+N/P9vjpxh3b6UqZxHrSrzOkAxcxyAsxjCJtOhJGlx42HEc0uikRWUT0uE3J3LKi7bHUENqG9lgDywONUIwplMcUZsg0F76eHhxVSWKw+Xr7xJJ7afx5qa3XIRkpbsO4t8Oamt1yQbU8ztbw/LmqtXOPcgVpDcgaewH481XqcURpUuv2u+v32Pw5Sr08+ZLDRR+Y+61iB3+1opv4G/G6vTbicxRneNtqsQ1xfQ97WPtPt54V6nHFqt6jCpql3J30zfZF76Wub9uNgY1cnCkz0xkp36ZVdKn+VjxWiL/Q0pC2H8eXd+70ppk+H1qN02kdcXqYUGorpT/ya44w8MKUMHH1oYKqrFPUmKJAWUW073FrD6h34XRRnNBxnoOmD0fmEs8daPeIsWLXvcfC3HUbabXQT4HLbHAxNv05v/wAhcUq2UnTtoRMzyWw+Fr6rUweHx8OJk0oVUsTMtQFUgWJ+nU8rVqhZil3Q0gNrfMxcumqqp2jkXzDrbU6DlatTBmSo211BtNitRH9WnLpptVKqKbzKZksdStz9BvxunKSWZpT/ADOgLH/d2976VPHU7DTStopocCQIoAY+8Pv8fhbl61TZi7vDiNPNL2uPyFrcuKoanvOA6uwtr2vp9J+vla3UkT7Kui22spcafR7eWFVNP1ZOZKceNnQ/TryyaaXTDg9Wv9YcaLLbdhFcB9Pk6d/z46oYDzqiDt8jU/GsSkrOnVDb32GDwAH2FAw/5V4wlML9aULVKPSgIyxUg1Ucw97ZU0B+6oW9+G6xh7aI0n5Vb/16qzWYxT31s69zc/Y/bwvshAq2YGTQQRj3Rw+oMVnY2HLVSu1a556t1Fxk7cMZj4MvKmnUbaCGvxJ0Zgvf+HE5TRmk05QVrDDVS9y3h/RxKU0sSaBjr/miljwyioq8TCnBBYxW0IOl92nF9qjEmkF0vAUWrOEOWJM4VR21oJkU+YqR2IZV94LfS/jw6RIFEawCaHbKuA5epcFgwWnrzXinr5JWBiKNE7xKtmBvpYd+F76jS+3QNlDY09TCTl6tYpKGAQj7LKy2DG/524QkcaEaTwpGZiwyty7UM1VMsTpdKe8iOhIFyJFPu7WBJBIv4c2k6qcUNFBThmPyhZJpJHNTGCke4Bk2E9i37oAufHigopMF0vKHFsTzhTR4NK6/MRqTTxsxAUsR7qr7T3v7BfjejRiKe7zXgaR2ZcazAYHwquYR7oggZUs4WFiuyPsCrG5Zu54qSgDGki1k4UA+N01X5SVSi8su5kHsQdi3/EiNLcMUGipYpFUmL4nhdalTSSNFJGQboxVgb6FD34vgGi0k1aN6LOqOJ0IzHkHBMFoq/FayharStnjLTxFnjjJvcB44Q3m7O5INuR3ntqF6HCogA7OHPCl9uuJFFuz5j+HZfqMwpkzEZqgRGEmWWFFtMallk+XWx/RHuL6gcF9qCtI1D91IVmJikNgPUbN02SMerZKkTVMc1B5W6KPS7uHsAoBuO/DQoEimQoxSy6XLmjqLitDliuqFllq8XwyIKsSALHIXMwHu6gqut+3GHYbE9VPNyo1tA5NxGuw+gioo5ZFjjVUUbiNoUAAD2W4CqExpeTZhxKKS8dTIOw0dvH6+bqlJ7JNbV5hzTiuYKqRpd03kxliSdkK7FAv8b8RrM0rSIFDlJGohAYX9thxmt0l6wxbCrAEg6G3Y+0cWopGukpBmvKeSsyUuZ8/01ZU4Hh80LVyYbIkdZ8u7rHI1K0gMfmqDcBhY9tOGiYjHZREoHVhtoS8nJhdZjmKV2C+e9FUVk70xqggqDAWPleeI/c83Zbft93de3A8o6jQpQClIB28aErEIpRCRHH4aG/j8QNRzVbNAdnVR5LDseGTdIF0EWXOr9N0rxcQ4pg8eNUOMSCCaJm8uSOxFpoJRqjrfXwI4aCaJFoCttGjxDC8q4/k/MWZclY9PQYhhdIXiw1qGOpkqqgWDUs5sWhbySWSQXVrWsCeaKQcTSQEp2Yj4UO/4cuOx1HQrHIZInhlNdh9PqpsRFTvLcn/gvv4jjSvzozX4keVEm/F3644hSdNYOiXT3F4P59nDFky/LTRSH5qESpGxZkUaRsHCk373HBK2woI70xpmOufKixCgVaOMTSRbKeGdN8q4R09wNQtHgVFTUMdh38lArN/wTXPxvwh1FZk0dqECiW+s+sP9XsviSMmTyZkjINwA8xDnaO2nY+3kdXwm69BUlZYYtvU1S3nnL9BDl5F0u8wBP73+UYlB/wARUa8G9s4dVBu5QNNbLGX+lnTzo1lLKNd0XqZqjLGJ0UEc61FX580Fc8SzMuxlV4kYE7Qbr7DwyfTx6aC1q93kpPD4UPctItbgRCEMUIJBH3bf28L6OaKhQ9NOjWLdYpMP6v5Zw7MeH446UcC1vmhqarCtNTyARsoMcw3Rm5NmA014aAkpkcKLHU40OUnp19MGXoZ6Sk6U5bninjeIpNDOwUtYeYv6TSRQPdbwvxtLhpGpHXQDdVem/RbIWR5s09MMhYRlrMOG1NPNQYlRpUNLC5b31EbyFXEijaRbx04ZIM0kIIO2qWfWB1Bzx1DosuZvz1LesxTD/MaEU3keSN048oKTcrcXBNjrbhw2AKTqOFEP6JYDiGMZmxyuoYy6YdheI1kwVS3uRlb3A1A9rdh48VPKCAJ40yykqJ6q2bPTR0l9NOF+nzp7nzMvTKixnHZMLp6uaslr6uMzSFnZJHSJwAV0ItoSBfgWLpSqjJTerjRh8y+rjM2E1a+Rl2KVRtF56ypkNl0FgzWHwAtyyRNIlNxQ/wCAYzlf1BdMsIzP1GXEsIrqSoqwsVC6iCWJivksVk+1YDv7b8cKdVIZKDhTtX9R8u5Drqaowmnq6uCodkJnKJ7yqLlWTvra4+PK6dNenXTdnv1MUGIZeqMt4hgG+CUo6yJUuksU0TB4p4XUXSSNhcH6QdCRz3exTwt540XXqp6y6bM1fRYvjuWvMqcOhaGKSOskU6uHMl1F1fcO4tb6OXC9VW/L6eNLnoL638x9Vs7/ANR1yqaqqkgfyGiqVR3ljG688koCKpQG7dyfDigYUkW3pE0ar1F+mXLPqt6S/wBS87UkFNi8cRloZ2tKKWoZffgaQD34JOzf8hDUcuR0UmQvSa1zfTDiHrE9Enq3m6RdMsExfMlDPOKfF8shHmp5aV5BHKWveONkU7o5TZWW173PNFyRjRgUhYn30Hf4qHTP02Ze6pYhUdEq5YqnEnQ4vgsKKTRTo9wy2JXaxJBUdiPZxxCtBqzUqEGqrcKyFRV+DT4fTNUKjTxPrGLlipGljYADiovRSoNzUjEMGoY+n9JQt5/+jYrMysYhuLeUtrgfuHw+PKhcn0q+mEx10s67DcPz1gFDiOJ1clJ8qJoRshH7u0bdT3Nr24yFaDhSkp1jGuYyfknMC4Pl2rxKWmVkkgjqJY1sFMp/STWJ2qDe9vD488XCkEgVXSDAo02ITZezP6ksG6c4DSeXK9BW5eqapagyQ1rT0zpTyQxkfohcKu3W+h0PCVlJDeo8TMdFKtqoqvytgkp/Mp6qPbKo2yAnUFdCNfYRrwRCk1POHSyAPAun6MaAflf2jmjVhSryViqYFmmsqAoB+RkhJP8ArwlTp2vxtadQraFaTSA6mVEMmKYNJGL/AO+uFWNidVY3GmvFTOAPnSF4yR5UZf0iViYTTZ6zQ1NvbD8EtFMCyyxSyye5sI/cYrZx7OBzNBrLaZ2qrbWwnqoNerGPZh6pYXlzqJW0bviNTT1FHViGncDzKaYmM7Qun6JxY+NuCC2bDAKRs4Ukc8WNBxh+WM2z6xYVWv8ARSS/808M9QpGUmrgfS3gGJnoTRUtdTSwSrUSNaSMqyi76kMLj7uR9fAl0xUuZYodwASKFjJ2D4jTZzwCaRZB5eI0QYMth9ogMT7ADx+0B1UVZoQWzjwrcN/B5yvimSelOJUmKuf9/sVNi9OhlSTbB83V0qG69ixQkg6g/Dkz5r9jY6Ewfj86xsyZWp17rII94q3nG8YTDItq28wi+psADpc8BRMVIoE1iyZj0VRXwU9Q/vmYbXbsdRofjzQM1sivnaetSh6XdRPVFmSlwzEK/wD0rNWIzUcSxxkmaSuKm79ghce77FNzw8dZcW5hHCgyzcNNN7ThNGx9TmVsVwSqqsPxH3XpqlISgKs0e2KzAkaNr4jk3tghoA8KgUqBeMcZotfTvOOaOnufMLzflSpelxKgdJYZU0IZewJHcEDiJZAGOyjJLfe4VZn+LP1zrvUZ6dum3V3M2UKbGcXzZgVflfL9NR41GahMWq5UJxOeigBkjjhZSFikNm3MX2ELcLJbbZZcWASkHCQQJIwg7DHRtqTrZDynG0LgLIBwP8IPEcJnyqlnMGVMY6R5ly3l7McLxVuFCnw+aUj9G8lM6RTLG3ZtrnuO3IIzFENx51knYK8Y6ops62I1X08qorEKkzOBf95XK3N+2g4DsvOldCy/GpFV4VLR4Zk7M1XKwEksIKAfAgngpKpdT50EimGV9Yrj0voarEulmKVcDF2ianl8sLfcAWYm/htGt/ZwWhMzQDmKNbWyBpUqdPeRGsD4Ef0e3gFIgmpaQZAPUKFropGZ+sOVRGtzFiSMLa+6sTEm/bQcs2MaRXf9zNXSZ3zP0vyLmCPOebsQWjxAQogDVcgtTyOIDM1Nu2eWrNZn23He/DsAnZUcVnr+qnTunqWoZceohKlRFSMvni4nkj82OK/a7J7wPa3jzek1qgzrvUF0qghkrv5vG9MsSyQTpcrUEpI5ih0uZFEZBBA1sB35vQa9NN1Z156dxZamzThdUMQjpamgpahIlIeFq2xQvddAiEs1rjQr35vQa9NRn9RXRqNtq4yGBaBRaln1E4LRvbZfyyBct2XxPPd2a3NSMu9fuleYseoMuYPiTSVmIzSwQRtBIhLxi/vbwLLIL+W3Z/DlSgitzT1njOOa8DzNguWcn4dTV02KCskcVLmMbYEU7I5ApUOCwY7iAVBA97jQTNOUHsvV7qjW5Ky3m7LVBQSz4o1dFV0h8/eZKVZS5pAADt/R6q9muQBzejGKvNDH0xzhiucMh4bmTEJP9KqYj8wscckQSVWZJI/KlJdCjAggnuD4cTqEGrim3qFnDN+AYrl7D8umMpiVZMtVJULI6iCnhM7oCh/RvIgba5uARY9+eSma3QVUHXTOWZOmGF9QMrS4fJPV43U0JprtIaiFJisFNDtOkzRe/JIdF2k244W4MVuaDTN/rFqel2A4TL1MxyDBsVqp6+KohqMLdreTIhRY/Id0KrG6kNu9+97Dlw1Oyq6oowlXn2Hqt6PqvqDTVaV8eK0E0iVCQtCsgWo2KwibVe1re3XhfcJ0JIo3sTLqfOqzHK1AkVwbRlVXtoNCQD8O1uBOpgolvrVFSenEMsi2WOZlGnYK6kbvjw/y776Cecf3P1oD8IZqmjrxUW1lpSwF9T5GhtwREUBAacsRoFkwqOqCnbs1NvqFrcrFWnCmXDsOLQlbWDXv9Hif7ebIrQNZMPoXeRIFX3rnU9tRpyhFOJNDX0gkjjyk0ga/l1WIALf7Q8wk6eBHf48SObaVI2UuK7EIltKT5X2DoNGNrm3xP5caAp01yjqY4KbaDcStexFwDuv9wF9Obit00S74pnZvsh1Ptt3Ftdfy5aq08rUP5CkEJcWC6dvEr7dOUinKfqZoa7EqSOaVKMvIqiVrlVXsxO3wA4nXgDxq1PmfcKhwHM1Th1HWxYhGojMc0ZJuHUMUe+oZfHiS0VrQDEdVeOFBlFEzYlLMy7VdgigaA6afEXHjw3pmniCpbcUcge6BtA100P1/HlorVRoBDM/kPt3Bx2JsbG4+J04+KYNYZp5g7zQggMx0/aPDXitFJV12rXUWfte2n2T3s3tBGo4ZJouVTwkjEO0XvAkg6fun4ceim5p882o8objc2FrezsbDx056KvNMVVCZ6CyKCyvcA6GwPx9nfm4qhqDI0y0QdwS7FlWwBvpcWHxPPRXqiVM0XygAW7yREgE+P1f4TzUVqn+acj5GTQNKCz2Hf3Tc69tRz0Veo09X5bwhgCRJYFRYMD4n2nTnor1SJw8oU+YzmUgx2Glva1+wU6c3VTTZiVlmM8x3NGysLC+qELrfuLcsKrUqrSnc7XIi8wqPtEAFzcWHtP5ccArVOVPKaGrNGY7BwrXJIubC/b4anl4mtV6rM8lQ0lLGNre9uY+7fQAfG58eXAqppnoa2CeKTDlCwytIGUD7G4m7j4kc8RWgalYs9NTVKpExYIoJYW0Ovu/V7La88BWjSfpalWdd+iJu3AC193YfQDry0VWa6jqHnCHT9I19Dbw7E+2/KxVqkY5I6UCeWu4+8zWOgJ/dI7kePs5WK3WCKWoanMYexYsdvhuI+yCO3bTmq3SCR1OLrO0Sq0tkuToFGgt/hH93NkVWlY05qI9szXcEqzLcjaouTb/V0FuMVasFMtH5oSokZQy2Ot9B7wNvj8OardJ7CcXnw3PeXsRH+VSspiApsWdTpY+C278bWJFWBrYT6W54ybjtHEMQeOCqjhaepKyny4yH2GzEi+vbgVU2RRgFg0h8+dVsWz+8+R8v4QleYqkCJ0YsHWOzJJ4WDdjfhk013fiJpEtwrwFLzAcrU+U8D8uKCOnkmBkkjjU7ULalVvqNe/hzZVqNXSnTQBZqxGR5pPmgqtc2A1uAfEjx+jjgp2q//UO6VWC4q9v8nTE+0/u6Ef0cWJ2UlXtolfRjA6bN+ZpsBmkMPmKrrIupVk1FvEG/jxPcOFlOoUd5TZpvne7UYEThVi1FPn/NmBrlzMeY6meCnR6YR1xkkIQgLvU7T4aKTrpwJG6UTMCpbORsoESTQUt0ygwvA8Rlo2kw5hDNciBSZfLVitnkU2DfDuOOfnVnbFUVu+whJIJ2HjRYPVljNdX5AwHFKmrid18xUYHa73WJmsvsQ6X+7ksLA7hJ66x2IIcIogy4xXRYq0uH1jwJIoV3F2FgL/Z8deExpXpqEtcJMQerr5pJiwB3KNh3eBt254GK1pmjddI8VgxbCElcEOtWVuBbb7gAJN+x8eFdwdRmja3TpFD48FfU1klo2jEa7ibaFT7PHW308K6M6gHEBNKvmIN4Hh8dAQfYObivUq56xZco4hTQMvmEAgsACpTU7T8fZ48ZjGnpwptwR5PmTXtIdrwRsbH7TXAAF+58Dyyqqk03/KnEMSxHDixQWlNwdQPLLbb/AB4rRhFJ18aLlS1LEyRLYhk8dLHh8TRIBTd80+06e6CLn6rffxo06K6MYnIQH7Lff9HGDTwpQYjSxKnluVkAAIZRp2tqfh2PGqdNNLMJpkpwL7dQR/D9dOKBSc1joz5M0jJcNfvbt7eP0kNOL0chlSKmbzCTpa+lx9k/08tVK4U+6kqSsylNh017HQ6Hx15utV6CpamnkeE3D7tyt2J8BzVep8w2pi+bVKmyiTQDuO2hY+wc3XqjGNPNd4rhFKkgWPY6/Vz1epuzCglpJKNrgAstvAXF/Hmq3RZquIRs0Z7X8O+h04rpk1GpyoG4m4ve3bm61UuNlRDfU28Pjz1epT5VieXEEWNxGe/vePwH7eXTTatlHt6BZfzJmLNmHYVgeL1eH1dRM0cMlHIyzRs0ZDbCmoUj7XtB5pRwrQFDxSdGpMVwuqmGI/6dhVPLVyxWLP5MblXlYlrWDaEd7+HFAe4QKYLfWatV6bZZpU6Jt1VxHqjXYJmTBMs7cJo6CNRI1E5MUkjO3uK4LbVj1Y2L9uz620lrxGZ4fOk6XFByANnH5UQ/q9mfF8by6mJ54d6jMjUmGUWW2gxJJqeCiiV4qlcQpmBl+ZrHIdG3WRgfA8IVIIUOjjRslUjroJfTnhdXQddsIw7MtZSUs89S+GyrVyolPBLMhgjknkN1VEcjc3Yd+CexQHXAnpwoOZg4WW1K2xjR3+ofSnpjT49gPTfp3nqgzHilIkWJYhimG0TwrhNeGeGrwynnb3qtogAwkjG3cQVNuSSMsAUIMEHpB2cRHT0bRxqKznClIJUnAjjOM8CD0eykM+QMNpfUxgWC4ziNTLgsdRTR11Q0sk86U7TL8xIwgu7s8JJZVuwPbXitrLkFzxeL50lczRYalPhww6quj9T+XOgfR7qTRZk9LuTYIMiAUtXiEdXiGIAVsCBk+VgecfMUj1BcFlBJNhe3BDa5enuQHQkrkyQBh8QSOmgq/mi3XD3a1BMeGSTj0nAeyqCPVx0L65emfHaLFus+AT4LLmKJsTwihkX/AC1IGLou9Sdq7Rtu1m01F9ORjdWgkuII0aiBBmCOHnUs2l4VpCVA6oBxESD/ABDqNAdHmutxujg6m0+I0zfzSmMPylPXPNNSPKLGKbcAbIg+jUDhO7LfinaOnEedHjJDnhjZ7/KguxWjqkdmlfdEQdpGpHwv7OEJo+SaY0jL23OAe1hpYfHjdPVIFLBBUnZ7zODqfEc9W6j4nh8VVPHRq62FrHd3v8fbz1e20YnoN0ch6u5kp8gYRikWG1krGRK2ZX2x+T+kYgJ7xLW0+PGlL0Y1VRgVZFg/4eVNurq7H8+iSbEIpYpWgw+pKs8jBg0l2Aftfta/Cdy9kzFOIGEVBzF6AemWWsNqqukzZWzoiedUCpwtmULDHvkVQDa1gbXufbxMm9JMRSvTNU+VC9RcYzPi2IZnyxVtgfkgUWH0mJLSzurOhhkqo1JmlSoiNlhSxJIsdLcO05ghvEicKPbbLe+IkwCceJjqo4+UPWV6nujuTP6o+n3p/SZF8yoloUoMOypUmucRxhpJJsQqgzNIB9tAQ697W4fM74d34W0NpAG2Z9tLLjc21cSVrdcUqY0nAAdOHwotXrs9R3q99TlRlam9ROTVwWqyzh0GFUEqYT8nLPDGLq9Q1gZZnBuzHU6Hjd1niM0HhCRBJMEmSduJ2DDBIwHCk+WZAMpBCCpQMRMYAbBhEnpJxPGgS9Jvqu65+jnqdRdVelE7UeM4JOtRFvUOqlLghgbqyOCVdTdWUlSNeXs8y/KSlSQtChBSeI6iMQegir5hkozFIklKkmQobQR7iOkHA049f/Vt1Y629Zv9oDAsNocp4lHI8sMeEjyoYzIxkkQKxN0ZmY7DoAdo04qvM5Vcuh1A0aQAMZOHSTt66S5fkYsWO4JKwZkmBt6BwjhTj0Zx/B+ufVjE84eoLApcXTDcFxGZ0y9iFLhFfLMsRMFUN48uqSlb9JLGbMyCwPhxk5o28vVdDA/0R8pHt+OykD2TKQjTbGDP8WIjiKDnpl1HqczwPR4hUCUU5Jp5gmwyx7tBLH+6/wBGnCBwCZTsplSC3gdtLXEWnlmZoqtdrWPex108PZxiqVhnOJGPZ82kgC7TZv1vpzVepW0E+IthUFKZi2l77wCANNP6eVrVZ4BX+eESSy7ttwQdT489WqMt006j5drfTtl/JdFXNJibVdS9XSGPatIKJmpklMpv5rVgfdYW2WsfbyGHrPTdKcB6vnWRDl0XLRoKEeHA+WFbFfSmWsxXonlH5Grekf8AllJ+kjVWJAj27SG05mDa4tp8hWEV14XVeZpRLlmoR0eXE5pGU3Y+TCC3jYkLcfVxbppIHOqlFTYK/wAt5RrZS27duCoDa3bt2B143opzvuqnqkiqKalqo5aiSqLRTayWv/k2FvdHbilIikajqOAitTP1HUGZcuYDQ4JFWyVWDLimJVSxKbxR1U6LuIt3YoLX+FuQPdWzbVxq/iI28YmshLJ5x2246QfSYoqFNkitrsLkziZE+UXEaeheMXLl2KsGHwsbHh000VDVwmKJFrAMdVKjHM7QdPc2YtktmealanaGfylB3yKLom46bUOunfiC+YKz4eFSJkd0lpshzYQcOujVemahzD6hOgXVfCqeeCLF8FwmlxDDquemm+ZSmglEdXR0i06GO0iuJJTJYbRobm3B7lOUIumFp0gqkQo8KB2bbyvWT7cKIRiNIjGemiP5+9NOc8CxyTBMIdcyRwUtPVrVUUZWNVlF2DRn3hZrr8bcRvZY4wrSPFhwqqMwbu06j4eiaaMep6pcEoHeJ4BGGikRxYqyaMGB7fDhOQRtoqNONJmSvp545KGS9goI2+FrHlQidtemhi6T0TZh6k4f8y+x5GY7iAfeCG/u/r+XF1uiVgUhuFQgmrD8Nyc7UuI11FUAvAiSzmTb7wFodqL8bgkfXw/U3poPpXqoMsy4B/MaaLBqyoYRMGRxGoUuL3YM3cA+weHKlmcKcDkUlqPJNJh6zUlNK/y8rPeIhf39Ntxrt9nPdxpr3e6qlYnl5cRpKLDmfyocPfzVMUarI0gJKMzfvEX7c13Ve7yKdsOozSoIJHaQi7b5D7xub+GgA8AOPARTJM0VvrzlnMFf1LwzEMq08s1U+GrKBGASrrUKif8AJw4S3KfEKXtGUmkV1UyR6hc75rx2vxES0DYKsFRhsIj2iaSeZYwSbkKb3JL6W04TXLmlcHjspbaJJbn20nc6ZU6/ZvrIKLE6UCnp46WTy18uLzCCsQKqDdyrNYW0F7gDjdLRQq43g/qdixCTL9RGXiiWqD05lhWYfKRfp95vusqka+I7E8ROCQRStBgjzoW/xWuotd1s64YN1WwrCJMMwmbK2WMNjeSRWEk1JhkSy/ZsQfZccId3rY2jZSccTRtmzoeUCOiqjs9YVLh2eqjD5Nu5DHqva5RWFri/Y8kdCtWNA9SdJirS/SJg2H1vQnMFNi9LLOtRXmyxMVdysYIKN4FTqL/RxY2gKBmjRowkVa16X+vOS8vDFcUx3JVclZDSU/8AM8YpY0uIIQIkmlguFJuQGKe83cji5qDwg8aJrlhSth2nAGj+5dzj0/zlRLjmSK+KvjYF22t+kUnt5iN7yk+y2vF4oOONqbMERXWacUy7guEnG80TDDYI9JJHOrC32ERfeLMfAfXzalBIk0yEE4CgV9TmaeqmVOnmHjpbMmDQYpLU0NXPdRVxSRosjxI4JUBomUll7Xte/AocxLyihsR1mhCmxDQClmeoVTpmPpTnmrw5GoqYVM8lVIzMsoYtdftNuO69+5PCxbC1Dpo2S+gdVIdcm5zwugqZsRw+VFCMpMQ32b/gbm54kLSk8KVB1KuNMWEVlbRM2HvGQw2krIDcX7XBseMpkYU4QDQoZspsHzBkitjjC3FIQUOm1lsQf6Dx8iRTAwNBrhtMklPFKwU76OG57dgBcjw4V0uqbhtFTvEFVQCHPh8eN05Q05Aw+lkrfNKgKL307f2HhmzSRyjt4bswfps9RHoa2Rn19g90Eg/Rx1RrycKIl1Rxx4Y5mke+jHXuR2+rhKUyaNAYFf/UsVVVHupoLePI3oeVIUtbXRhzdarv965a/N1qugQQbXJGvN1uuW47/e9083Vazr2GgB9n7fr5utVmAJF/G30fnzdarmTawvYDlq1XgSNF0J/XQ83Xq7upBPj435utVzUNawNubrVZ7e7rr+vjzdVrMpJ72Knvr3+vm61XYJsfaD4fx5utVzA26qbe3Tlq1WSy3sNCb83VayroLdvj4c3Wq5tJbQeNh9J+jm61UiNdLsSP7PZzdVrMkdjYc3WjXI7b7SNb/Rr8OXqtZ1At72nhy1VqXGwHY25aqVKtry1VrMmtwPv/AF8ebrVZkGmnLVWpKqVFvv05uq1NjDeHL1SpYLD6f105aq1KQEAkDl6rUhDqPbf9e3LVWpiXuQbWHs5uq1Li3C4vpy1aqarbVsT9A5uqVLUff+vhzdaqWLG7NYkeI/o5aq1JVgfAn+PLVqpAXcpsO3tHN1WsyM/2gTflq9UhSb+z9fHm6rWe1hdubrVZ1LWsp/p+rm69XNTYbvD2c3WqkIWOovzdeqQt0Nn7fDm61WZTb3k056tVzDaa89Wq5r7AdebrdZBtHfvz1eqO+mh/Lnq9WL7PbTmq9WIl9QP489XqxEnaSRr489XqwPu5qt1HluDfW556vVFm+zYD87c1W6hsGtca6fdytbrAxYgBj2/Pnq9TbMAdbkfDlatTa4kBv3v8LcpW6jMGuALfr481Vq8L+P3crW6RfUxok6X5p+Zcwx/yfEtzqu4qPl312+PK1YV88vPg/Tkk6B0109th9414pTRmaDmtBLPt8SbePHK9SSqCq2HZDft2+A48KaNJapI/mUPh9onw0Itb6+KBSQ7al5u0pqLcdflz27j3j+3x48imVUz5yJ/mNMQBf5SmGn/EOOCm1Ukrrt7m/cfr4nlqrS7zISVo2K2tTxgj4AHv8ONUoFN2X7tVmwKq1u3f22+vx4gco4boa+rA25jTdfc1PB9H2B+Xw4kTSpdBtHcIwOoHj+0ccpun3Kf/ADFFBe+k8Og1/eBvzYqh2Vmza1R/Pa+RiSWqJjdrXF2Ot/H6uaO2tjZSWF/Lu5JUAd/4crW6X3Tqc/zLEJf8OH1Qv46p4e32ccTTa6RVN7kHsva3t/u4zSgU4AuYlI0+HcX5qr0uMKBHT/MZN1s9Bb4jzGv/AGcsKbNB3fRFe5II56vVgBCggEg3P0d+/wBPPVqhfzvdum2VHuv+TqVFu/8Aldb/ABsebr1A/IhIsncW/W/0crXq7p4QQLaezX9e3PVuhb6pvI+bZyTZmpqW99f9xXW/KVuodYQck4WFAsZak/HUgffxWNlIDtpb53I/zX5PK63rKoDS3758fG39nHnfsHrWmvvoPJZp5o5oD/k5FWO1uxDXI+vhHQh21yarlw+gSjiTctPcSKO5a9wT9A5QiTVwYEUupYXloUrivlrPBKzC/f2g8LJxjrozjCeqokIjoo4WQbbLtGnhbvxw400MKEnpmYpeo1NKEINPZVI/eDLc3PsB8ebTsppyj/mpaSIVG4qI59zITewIA08Bc8QEU4KTeaMVkhrqg+aWLwyDb9Kmw46hMimlmDSFxry4cLaOlYbHansX0OgXde3iDx/jTU1moK90WUoQttba23fDw4lKaUhVNODYjIaH/SdHdjpex1Oth255QxraDhTrhzx/yunklO0M7ga2JsTxlW2lKDhSS+cQ43O76AgkG3cfEcejCqzjT7TzRyYc8gFgSpAPh7Bf2Hnoxq04UjcVZRQYi0hH2h+vxtxcgYii1w4GmnLsyCjiksCN72Yj8/q4+4KTtHCpeZ6vzaWKZW90SWFvbb4+328aSKeUqagiQvha21DVL+B77B9XNxWpqNmBlkp3Rnsze0/6va3bvxxsU06cKQFGFhpY0kIJ81iNfgB3/ZxbtpFNcazZLhsQS1w1VfXS9v6eairTQ1ZPmR8NwqVSQ/kUyrtOmisD9f8ADiFYxpeg4Ci9U3lthsboPtSz2PsIka54ciiQ0oMtyKcew51AG2aJTb/l4up+vlhtqp2VfnU0/wClI73se+ttO3BHQIJqC0boTuvcjw1/L28d200dlRjELAKNLeB1v3On9PLRFUPTXPyVIvodAbCw799eaGO2rE135TKCmn3fX/dzcTFWnorxjuGANtO4+Ov5crFUiK5NEoVSNRp20B5UiavtNY2hNtFuL+Gn1fRyhxq81ElpwQGsSO37b8bIxq8g4U2z042k2Bv7PhyhpyKT9VSlfs+6bdrDQc1Xgapi9SKeX12x4gWJlj909reUv58B1395qRLH+5igtBYIYwLXPcfRr9fCaKEM1zp3RBdTobaD4c8RXgadzWr85hrXO75tb27DTTjARgfKlBXJHnQzY3iErZtJcC/ybL9A3j+PCdxvwGjxpz9oKnU036GtJNlUEW/bwKFOyhylW2l7hc/lFxtt740OtwYl4WPok0a264TUbDcRsrRr2IIvbtqeN93JFOd7AIphy9WLHlilhY3Ksy3sNbs1uKn0ftCaS27n7ICi8z9NawdSkzfk3E/5VUvveQbNy3CEvt+DAdjwdM3ktaFieio4fy+Hu8bMTtFKbE6lp8JUsxcvGSzNrdiNSfjfhe2PF60aOnwelBdleleXHJnV9nlsrkDsRftwRvfZQStx+0HnRhcTqlMVLO6/ZVSByP0p2ipVUvAGkpidekmO/MwrsAnAAH/EOCJlENxQUuHJdkUu8XrZWyxA4Ogft8SeE7KIWaPLhctig/oZY6XG5I6gd41AP0g68EC06kiKDLatKzNJzGJ/9+chjOu5D+fs4YMJwFFVyrE0jsWlIyzV7T3UXBH/AB6OHqRjQYUcKfIJZZaCSQtYbrAD79OISING4MpqMJpEkF1ADBj8RoR+fHgKYJpzqJBPRUzqbP5QJF/Dsb82kQa8syBQe4whOJSsOxK6+33RwTN/aKBz33GlrldUBVhpuoqgH4++NOO0mqdneJTVZcLaqGqdL20CNxxNNqoVOmlD8tjFUiG/+hYUT7ttTCSQfb34mcpS1Wy/6V4Cnpuym9iP9Eb/AKSvwOq2mjOhuMeu3tbjdbqLOgETW9h42asKDHPemGva32R29nFTW2mnNla5XqfiWbqvjRrLLVK0AoUDFRKWkuPMZfs3b7J7t9k6cGTeyg4rbQD1Znnx41LBWxha5E+VBtHZEN7oPdDBdWiGh7nXTimm6bqCWpjrBiGCxitrJIax6iAtuSL3rXUHQgNoG7R83WqHvo6lFh+P4HU4XfHy8BaopZGZ41BMrhpVX35iG0V0sF8ePJqpoI+tyVEeTWxOslffUPUbsPYozUn6NQt/LAVUX93TfrZ+WppWymn0tTVVFjME+H038xf5eoEtK/vIsflsRM0Q95zcaEW2nU8vTQpdekaOixHPVPRY5VvhFMxriKhCHZ3aOX3GjUXfYpNnGiePHEbaaVsoRPSpLidG9LFkmY1+Il8Qj+XkmXyxFucipkUj/SfKIDDbbYfeOg483hTS9mNFbySprM54ildVfI3euZ6i4tJIb3N1sSQbkfu+JtxsVs1bj6PZ6iHqpkadad8Lekr43krj5RNRaqS0U5+yxmvdfJ8ftXGvDi0/ugohzH+5Krb7xWGU1krhCF3n+J4J6jGmgpJcAqfu5WrVwdJNpsNfiOardcFollJ+ZAf/AIGx+/m5rUVl/k8Df5IlPh3HPaq9prMmGVKfZIb6D+w83qqump0Ubo+0gg31056tRTzEG22t25qt1Njt7bcpW6dobXAuOUNOinNCLaH8+N1epUba2vytXFTFNu30crV6yg81W6zgCxtz1Wro256vVxY+HPV6uIHcHm6rWNvo5uqmsJ73Pjy9UNcDr28TzdVrG12Fhy1VrCb3v4ctVK4Pobdubqprq9jcnm69XEuBzdamuJYMbHm61WDu2n389Wq463+HPV6uJ8b+HPV6sYa2nN1qu1/Pmq3XbEqt+bqprLu03X9nLVqsOIWbD5df3G/hx9G2kjmytZX1TQhs55ijNveSpB+gow5a6+70o8y3+5+tVa9A4kiyhWovuf6Y58D+4p4GbT7T50Lrz7h5UL3pzhkbrJml8LnGHYlFi+DS0+IytaCmRaOQyeYw1jaTsj2Nu23W4UM/crzFVV9qfI0eLIdJVjEsuVFMf5JiSVeJTTY7OojinN7koqljF53dWi3FgPeCg8Vmt0wU8NZB/IpIwuXa9Ti00uOy7EjqCVtuQRkhDL9oNFffb9Jt154ba0qgooKWU4Moipv5aEoKD5midYxJjYasDNsUGwvq20e4t9yEvpzdN8+VCVl+jM2H0DVlEcWw81OOeXl6Nts1ADu2s7qfMS/bcgLPu/SBeMr2U+3tqn/LcOGQNmKkzZ5tNEKepaiip4wr08oVmMc6xkxBY00sxL3HuWN+AUcaHh4Uoehj49iC9VMOwY00dHUYLhMtYH2u9TFHUDc9P5NmaVwSdsNiDbd48ebmD5Uy5AI86gUBoZsVo5MSopMZNZBsiMdxti8khYJnS5eQH93aLXtc8R0qoDOuMMn8soJpqn55/Li3khValAZ1WlZU0H/AnaLWFjfilrbSRygApyfdbvb9dLcXUjpTRAxBdvfw+H9nL1qljlpiamRSNdvgOLGqTOUuNgtfTW3b8hxdSWuVlA2k3/s8fgeardZ7A3YW18bd7+weHPVusbg3HYgXuDytbrnt02JYd+/8fhzVersq3cG4/X7hytermEuSQPH8j425qvVzADAhvHTmqtWVbgXHYaXH9vPV6s4G0AkW8D8Pu/ZzderKq6nxC+0Xt9PN1qsyKCw0tbv4jm61UiO1tvfXwGmmun083WqlojCx7+Pwt/Z7ObrVSI0vZVufgNdfr56q1KF2+yO2vb8/o5utVLQKdfb+3tb2ctWqnxxn3QB8Pq8fqvy1VqbEi2va59vjy9apJZ+UnBEJvfzlPhrobXHfiV7ZSlnbQMSjaTbv9HCqjWlXlFrUtejH7KhiT/xFu1uFdzwpazX0JOhlQK3oxk2ra58zAcHb/wAg4uAtW2lVUsfjU0inqH0+mI74PiC29pFUDYckrdv7lUR332iqJKymP9Hjrf8AIcmGgtUeOlDMdfZpb7+ar1Gu9GuJ0mXvVHkDFawARQY3hZcWv7rSmME/WeQVvgMB/i/OjZj51tWZuwfGP6zYqExiWkWKqkvtp6faB/xKQE9vHmNRONGihjSTGO4VBN/LMTzLHiSgE+QKWnqCB8UiVrN8dOXmKap7w7GcMkw+bL+F4DUYnT111lhqoIYIJ9LbXWqc3FvDabdxzWqDIpuaqt9cHpuyFgWY8Pz9JhNJQVOKL5c1DFiE1TMixjZFM7EALAR7iAk6iwNhpIeU5u/bjQlRA20F70KbxHsojuJ9EcqVVJS0uGSyUE9iI5ndplkc3YLKHN7m1gQQRbx5I9rvJcNKlR1DoPyohD6gccaCDNPSzNuVIWxGvhSookF3qKclkT270PvqvxItyU7HeBm8ISfCo8D+NLUOpc2e+kdhON4rl3FKbHMCqZKOsopY56eeFtrxyRsGjkRhqGUi4P1ePL51lqcxbj+IbOvqowbXoNbN/pK9bWTvVhgNPguZJabC+pFNEBV0DMIocW2C3zlAWIUyt/usF9wbVQQeYg39ku0VCh+vn1/GhGlYX50O+LYDUTS1P6OMPDJ8wIawNtqq1R+jmrUHvGCm/wBzhGlxf2cIgYq0UiMv4cZs1/y7zJayLCCK2urZxaSuxerWySNbsKaC5RBpHuVR25cqwrQFJusw5sw9M8yuynzaubF5YgBqDHKTHt9pBiFj4c9MGvRhTNlfKOJ4VWQZnLJKlXNiLlAbg0dey1kIdT9oxzFgR2sxHY8s45OFeAjGlDkvINRQUTZWwGBqqhVnNHSWMi08Ml2emZm90woxOzd9lTtOgHEalazPGnUiq8fV365Mq+nvDarpd0IxGDF85GOSnnxKCQTUeBo2hSCQXFRXAaLYlIvEk6cE+X5Yq5UFK2fGqlWnZSN/Bdz30zbFM65Iq6Mx59xD/fhHiVTIXlr8NUg1EEZbVZIpz5slrmQMGP2bcka6sFWkFX7qMrUzV7Fe8yU0ksa7jGrO1yQAii7sSP8ACoJ4S0cUnKStoMapUrcIqI6mGRUdXidXG11DITtJsSpvY680QU4GriupKWTXcbcbq1V0fiu0hk9DOYGtcw4pgb/V8zt/bxSx91WrTVzTt/rBPf8AwRdvoP8ADg7Z+2i1zbTOpC2IYA+H3/nxWKTUL62MaqdRZbi3w4diiesTWQndqDf+0fDmq9UCUAE2HfmqtWEpYWPe/b8x28OUq9RZV3EsfgdfD7uUq1RSAdxOmlzfXmqtWF9wa4Iv2+79vK1usZAB+z27fXzVWrAUS1rX0/ge3NV6se1RfwBPe3fw5qrVHYXAPb4fHmq3XCQeB0t8dfo+rmq9WFgA9zYfkTbnq3WN1N2J76C/f6APDmq9XAgnQagaED289Xq4N71wfH8/6Lc1W6xMoYm/c+FvDnq9XAodxDC9u9+ar1d7QE7+7/R256t165vdvpAH8ear1cV0Fgfq8P19vNV6uTAmwHiTb7781W66Ue7Yjt3+PhrzVbq2z8Imw6tZ2QXucBp/yrF4DM4+0edCGw2mr1nUrGyk2v8ADgAoVUyvYWI0t8Obr1cYADVQp399O/08qa3WuThFQ8/WrqDGSCIcQmTtYgmqlJufG/h7OSyPsT5UAgIWrzpczd+ap+mubtzVeprm5utU0zc9W6aZuarVNE/N16mifx56vUzz+PPV6mecc9WqZ5+er1M0456vUzT+PPVqmefmq9TNP/Tz1epmn8eer1M0/PVqmaceHPV6mafnq1TPPz1eponHfnq9TRNzVepqm56tU0zDnq9TZN356tU2Sjw56vU2y89XqbpearVQJOer1QZOer1Q3781WqjN356vUP8A6Y6YVfVIxHwoaxv+QU3afHjazAp1Ak1tjenx1l6SZWY+OHU/a/8Ah4VObaWCjcYAre7bvoB8R7b8KV0YooecvC0hNtCLa+23C1dGKaECBSACP48TU/Usrqw+HNV6uQVAQebqtSkCnvy9UNZkAOlvr5aq1z2G2nN1quBQ9ubrVdNGTblqrWF4j/Ty1VqFJCLctWqb5YiDoPj+zlq1UNoBe556vVEmgtqR9/PVumargNzcduardNT0rNdSLi37OerVFIqIA1RPSuqvHIzB0YBkYXNwytdSPp5ut0LWWPS36cs15Pw/Gcw5BwKqqnV98rYfGrsQ51Ypa54sTspEowaGPKPTDp706Tyun+X8OwQEd6Kjihb6N6ru/Plqbml0sRNLWDuGo63/AKQPyprY21rB9aKb5jMdfTsQGFBTOlu+ketviOeH20eo20AeVIlCsiXLCMpqfEgm5+JJ4n40v4UHGVYHGRJkk7ok1v8AkMg8OSMaIxsoSOgNalJmCumb7PlQC9rkfpVu1hrxJcpkCltqqCaB2q9x8aiv/wA5Sr/iOPRTU/GmSsYsZJBawpmv93jzYFaJqIJNkKMTYiE/HxHLRTc04SMTh1FYW917n/gzzcVoGjGdBJpBTY5CpKibyFJte32rD7+F7oozZ40NVayfyjeWAOxTr4WIB/LiQbaWnZQbx2+ZnLm93Gntte1uLuFIuNZ6kqHmYDuEW/ssL6c0mtqor28tFUswuf56Ta9u9+LT8qL/AMaHHJFY1Phflr2LKfp040aeFSc314kzRldlsClRUa2/46/PlRVzwpVvXLEqySEKWY9x9dz8eUq1B3mTFJqrMuC6LaKpY3v3up7+HNV6lznur83JtTG6hT8oxt4nUanlBVzsovGKyg5vwhr6BqU3A/1E7D28uNhps7RQzdAhLU4BiqBrp/Oa/wAsdiGDhidOxPf8uJHuHlS232HzNLjNc8lNjUscIG5YUIS1ty2uxv7fZxBRlFJPFXhTCWINyUj2gC+06brn2WPHEnGm1DCk88kYBC2C9xxVSKsSOrJsva57X9vNVasrGJRa3hY689W6whmMJIGoaxH0fs56vVlhDShY7218eardTlI+XtcrcEG36+PK1apDSFadVBvuXbqdR4i37DytbqDNI8SEOdWHveN/1PPV6pU1V5+X/wDSAL+TN7w0JuCL29l+UjGrE4UmekzvJkrF0Gojr8MLfC85H5njzwx9KSsHD1rFkOWSPNVTFGdv+nyfcN97fVxO6MKVMnxetDFUtJJOaiEjcl7X13E2t9HCujeg5zzUTTYPSvMfeNcgIBuAVuLj4HjyBjTSzQSYVIP5xYm3+kWJ/wCD4pOykwoS83WTD4whvaogB/5C4lRSleypLNHHOfE35Wr01Zjb/RaeUdvmYtPr5dNUVTpBIfNs2upFuVrdJjMb/wCm0YX/AJSF1vcey/HU00qlVT1QSJlA1XxvoeNU7SVxqsJxKgJNyJ+3h9k9uOpFNq2isBniklAVgup15utVCx9mE1JuI76aa/0cuKqquWJv5YTy12Dxv7eaFbNdRTbp6RfDe/8AD28uBVDSikkvTOSexT/lblxtplWyk9h0qNj2JsW27sKrBc6/7iePK+dNJO3yNT6iJpOn2H1EO4D+VJu7d9fZxkff60oP9zHlQK4BAYJJbaDdSufqmXW3DNWNEqcKtn6quXxKFiCPeT67p3Hw4ltdlavttIVSAo4b0Hq7Y3HN1WuaDm69UDML2waQ+wr/AB5qrp20AVTUyS1c6oLqFF9e3vCx+/lCKXpp3jqRsSJuwBB14kIpaDRfOtFXFN8qsyGYhhtj9uvcjsbcMbfjRdc8KBrMa4XW5qmj8ueORZ0FlcFSLgXJPb6OGSZAorVBNC90/pKDGs04jiFXPPSRwVjKpRDIGkCMVUgWsGVT38eJnNlPoPimjPZijjzBkuPMuEMtRPhDbMQjVCrxmw8uoVTqYpFID/4W+ngfWNB86ETatY8qB6sr1xMieQb591ilgXbtoL6afHw5YCnCaBTHpqlJmqI6g2iWRAgIUJuUnSw+z4e3i9ApCo0J/SLqBkPLNYKvNwqYJ6WGOSgemgEgE5VhJPUC92Gw2Cg6HXh/l5ZQsqemOEdPWOiiy61qTCI66cuq/U6nzvS4RNH5dUKJZ2eqA2tsZl2JIpANo1BF9bluOXzyXoCeE49NJ7RtTUlXGi+1OLQU9c1fTP5c6C0RKdgfADsLX0vwkCZoxK4xpD0GCzY1WzTIu5YENRK3wUgHbbxJ8OGExRScaNd0Azd1CxTDscyhl+tpsOqaOhkr6PEZwsTxNHNEBC9Sw92J+wB7HTx4GMyQgAKUCRMED8KdaJMgUjepGf1y7mfNuXJMU+YmaoRaXyo43VZA6ySkOF+zqwHt78OrUShJjhTKzBNA5H1szngFHJS09pDM0bCSREJXYSbKAtvevrfhpoCqTayKm5f9UXVvLeK02LYNWxU9VSSebE4poiVexXd9nXQ215ssJUINeDxSaHqg/ES9VCsZGzMxv/0rxAfkOJTZo6KVC5XS9w38SD1NxMr1GMx1GvZqdP4jjBskVcXSqGrp7+Jh1FwWilwvGomeObdeSlaNZV3G5ZPMGjD234XOWA4UuRedNGmyR+IZkjFYEo8exXE2nOoMle1NMDYiwJQxNxEq0I2UqFyk0YbKnrYyfIFwaOPeGJMc+I4ioZwzABDPs2EgXIvYeF+N/lVCql4Ko1GLVVPjeWUx4qs1JVQRswhlSVQ72YIHjJUkNYXHGz4RSNPiWKaocr9ZMzZfWPEocKgpYI2nQNNUbxKQT7xhKkrt0sDqeEo0ihPTTlHE8p9YqbEoOk9RSYnVYd8qg3yV8CwsImWpWVhJ+lbz9Yx4Le/FBTo20xM0pcS/2gadoIcxU2DzUqOonMBnEixAqC6bgQxC3uDqTbilGnhSRdA71bNWmMLVmmNOolklECKfcUge6t9bWItwyTRQqn/AcezjlLrguaMIhmqaKvw6immgUkCVLBGt7GUC4PfTj6hKaK0qKTVsPTPqdQdJfTbnbqLHEsjQYmGpokAHmyikAgWx0J3NuPtAPECRqVRooYRVR/W+DPmcPWD066d4RlcQYz0xwD+sWOtXyiNsUqcUJq6XEKhiCwmtOFUAkbFX6BIOYDuLdCCIMcI4+XkZnGaD1gQ84txJkTHHCOeECKH7Ldb1QxTN9FS5swmlwaGcFRWpUfMojyJtKPCy313ML9tL8j9AE4ULV7Kqv9a3UKXC+o+G5FlURQ02GRy72bW8kjnbY9rkd+Bm4tQ65r9PZQysrnu29HrVaeaJhNgiLVW8wMX7+LX1t7OGjQg0meMprazw/pYlT0wwfGIbxlcOw9iSwVXtBGdwufjpw/eGpFR3bOaHY6cKd8lV9LCPkq2opmN/KeN6mIXvp3LaWvcHhJpNDGRReOs2X8MraDF6inrmTEaWGGow9qYrIpqoJlYJKyH3BtBIb2i3jw+tAnSdW3h10WXBMiPWhAwjr3lTM+H0GIZjQYI1dTLN5lVUQhHkA2uFVW3gFwbXA4mLUGk5NBj11xaDE+mFVimScQgkliraF4Z4iJkWWKXzFDKp1BtYj2Hi1AikpxNUa+tHHc55uzBhubc+1cFRiFdRR74aaLZT0vlCojaKA95FYjduOtzbtw6a2UjWKJz6b8Wlwp+oNRDUmmLZQx6I2KgushiVove77x4DX2cvdpkJ8xWrVUFXka2hOjeP5YX005Bw16uGimp8BwyExTzRJIW8kPuVd99pvpfX4cDLiCFUZJUKRecqATvuVrgrcMDdSD2It4cdRTC6Mf6e/UlnyjpKnohmrCaLMuWMKpo6ijp2UQYhFFI36VaWpUAMUY3Afv2vxTRQ4kDGhIzzguXa3BKXOOSsSkr8DEkgjScbZqOY6yQ1MZsVe4Aue/3c8RNMpMUTvHuseUq556Xy60SoxVlWhlI3DvYWv2Hh4a9uJ1N0boVQPZjNJj+GDEqB7JJchXGyQWNjuQ+8pHNJSQaUEzQV5UzVnfpfmgZq6fYj/J8Up3gaKq2CRUUyBX8yNgQ6FCdynuOL6QqEjGre5vUV1egq1yPmyvp8JxmYhcPxagQDC8QcjcsMscgLUlQ4+zclGOmnNTRUEA4iioZ29UvX+neuggx9oZpiYK1BTRJM+z3TFK6gOdouAL25baIp8JFGVy/k7pNnTpLRYn04wzKedZaCjRa96fCKZcSRluzmrp5FE0jqSQzgte1zyqkyKY1lJ4imzAsu9LMsZYp3pMn4FTPVR+fOGwqBj5znX7SnYALe6NB7OMFIFOhRJ20EuaMcynS4rTRVeF4LQ0LSxrUTpgdJIY4b2eRY9nvFV1A8eMAUv4UF3rF9HmP4vl6b1H+mamy11UyjX4NUYbLHHSJDPTFSN1VHRwbfLrIbWDEblGtiOLtGnE00h8jwnCte3BJ48GzNh8GNZXqqiDDpDK0a1JZn2P5vkEKAffcWF+wvxaU6kmDtp8LM0nIuq+J5d6jU/UCnwHEMKxuhrUxCklIl3wTxzefE6ErtbY9rXvcCx048Ghpiqd4QZpTVObMm49jVRmzO2WJXnxOolqJ5pI5Y1lmmcyS7QLKNzEmy6DmwmMBVSomhKzXljJ2KdNcQxTptlirhq4RCXkhpppdkbvYliu7aDbRjxoqCdpitpCz10VmmyXnWoq3NHh1XNJGv6TZA9wPY2nt9uvH9QFXgmhIw3A+u+GiKmo8LxJREgEY+Q3bVJvYMUPf6eV1p6RWilVGM6EYX1RzHDmOXqJPiNHh1NRRoEaJYZpZTMAEgBRd0lgQDqASOBLNHAgo0wTNKGwcZoCccqevdJi8sVHFj9FSvK5popw/mBCTtDEKAz27nx4KmgkpGykpBqE7+oTazSnHAq97mcDisaaaINT6NOtd90i4wFOpJM/8ATx4aeqkytfCaHHIlJ1PMiVOIx4q0VwWYiYrYfHX6uLkaOqiV/WQdtb6v4ReLwVeAYbHSgeVNkukYuAV3yQY3VxtcE/uhwLi3BfnAlps+fwFRvkHhfeScNh+NWx9RsvZoxWogqsDdTElvMQjUgG5X/gvA+HI3WknZUupIFJQUOa8PypjkuFUiLPBh+IyQ/uASrSytH9rvZrajlkpNNuHwmOg1oF43026lel/MXSn1Y9dsJE+BZmrYMZw+iinSarqaSjqYpKmRo49wj80k+Xv731A5IDbSmYWo8fXZNROpabgKZRMx6bY+Iijy+rvqRkXqhmbE+oWVkrMEy9mCdcZo2xmmNJPBR1LMY/mYyTsBLaHxFiNODQ5iy00CVBRgbOnjQUYyi4eewQUgSMejhjxqq+p9SWX4Kasyv0awc53zhiML0kLRqxpcLDMAK15haPzvBQSQBr35FWZZ1rG3Ske01OGUbv8AdHZrUfYKsC9AGI9JekOQ8503WTB1zH1XzBBRTYTjSKjLhVqkipVGYjaXS4JQXP2dAb8Us3/5hj7jAlQTwxESBsB6TQnVZG2c2CdhPHynooCPWnlGTK2K4NneavSePFq2ukSm9/fAIpIGdzf3f0m64tr7eAm/TraChxke6hdZK0LjyPvoJesNEkvTGoWIgGoapI9ps7WHI3s/Cuh7eGUVWfjkUMeSMUijYPLJDMgQjXwNx92nBQDLo86DCo7lXlTp0ZpWoekFRiBLBPNa4GhPlhlIBP8AxLse/BqgwTUfEYCjEQuXp6a6n3oYwPAC6/0e3gHWPEfOpWaMoHkKMf6TqJa/rXhXzIuIkrpQB/iWnYKbdri/No20hvDCDVmXUTJVFnDqXBTy1UkfzdDTCRGwszRlqcs0dqxvdiUqSHj/AHjtPDsKgVH1B/TemCnoKpZEx2QRRRvSqvycRb5KZWNTCWa95WkO6OW26NfdHt5bvK1TBX+l3D66SmrMSx+pmnjmE87JTRokrqpRCsYNoyq2GnexNteb7w16KU2WegOXsvYNiuCLWzzJi01NNJIY0V0MNztDD7QZiTr2vYcqVk1qmXHfTPh2I5nhx2gxetijqWSKuRSgLUscHleRGbElZWA3A9lJ22PLhwivRTz0/wDTlguU8UwnNeKVVTVY1h4IeRmUxMi3EEABW4ip1P6O1m/xE8opwnCrRS66o5KxDN02GNh+FHE/lDPe2LPQKolUI6OEU+crr3HhbjSTFXpAYR09zdgNFFhmGZTw8QxxTwqZ8fnkbbNH5UxLCPdvde7d769+eKuurxSyyxhnVzKWBUuV8vYFgdJR0a7IkfFaqUi5JJZzHuZiSSSTe/GFEGrgVhzLlHqpnRqIZhwzL8hw+b5mAitxBTHKBbdeILuBGhBuCNCOVBAq1N9f0YzTjdVFVYlg+VBJBUGrTaK8BZiSxkVUZVuST20IJHbTm9fnW4rNJ6cazFaKlwvF8FybPBRtM9Ok2G1cwjM77pSu+Xu7fdYAaDm+8869FCjnXJwyx6asZyktPRwLTUEo8rD4WhpVBkDWhiYkrrqde9+InzKSaNLLB1PnVRhhiVpGL/bZC1tTdTYWHh8eBWpgoqfrdRh0wZ7kXqGDLbTupBH7eHuX/fQWzj+5UWfKFSZhVLUa3NOSfE/obXv8DwTqFR8DQpmm+ZyyxB96Hba3bW+vGeNO8KZaSGA0yiPUHcpJGpOna3hy5psUxGSJIy8bbSsh3fUfh3PNVcUvekjiLAKiEEFXr6y9v+JjsOJXdtLG9lLrFauWohAqEA8tvdNwLqD3sPafHjIFOk1mqJJVpi1JtGm62vewve3cc1Vqb4JqeOeRw27agJvr2Pj7Tfl6qKn+eEVYpAW2opFtLXN+w8DytWmnzAcLxDHsShwLBovmqmdyY0uAWaxOn0AE8TuKCAVGt044/WvUYnUNOi+bGxiD2+0U0vbwtb6+NMJ0pHtr00khUulWtvDa2zvcAm5HsHDCKoTUym8t5Hb7TOqkEnw8L/Ajl6rXCNxBV+bEoCsO9/EdraeJ48KaNc6+ptTkTCyKwOngO3FKBSVdY0Cv5ZcbRJdSB7baHXw4aJotVTvRVESuRbcS63YDSxNtb/Hx4r003TzVyBZQ7mxRT7o0vtOn0d+XitzTPVET0EoFwQu9R4g3vqfHTlYr1dpIrQlt+peP3Tbx02n/AIl4W5SK9TQ1K/lQufcMbNcWv27i/sB56K1SlldTSQSM144vLYaDUnTb9HKRVqYqndVbYj7kytvAUC21SSfoOvPRVTU6SepjjWGO8ey5TXuGGgYn2nlordM2IVjq4eS+11j3BfAn7RHtGnbvy4FaqZiRlnYD3lbvGyAaLddtwe1/HjoFUNTYFrXomkqiu4SkC5v7oN7D26DjoFUqa04aBHg/SsquCh7AXPvafDtz0VqaTsk9PVwLLEBHJBLuAT3SyfvMLdxY6e089FamsdfBIPLjSR1drsQRdbE6Hd4m3hy0VU1CwBZPmnjmCuZWkQbQbWCmxN/C+nNGqiplPAks67TsZd6MCLWItrrp3vylOVFxyaKGCGdd28h9FPZRpcD2E81FbqFg081ZsYIUJdbLuBN/EkDTUfdytbpNVFSHqZNjqqs5c6aEgWsf1+PNV6lThrmWmnKkruKhiLaAjW302tfjRq9Q8PqDFXrEq7iLC7AFSD7fHTw5WK9SWxPEKTDcdwjF6oArS4hTyMoFwE36/XbjahXqubyFnf04IIK146+QrchfKJUKW3gfEK2q+zhSGHTVS82NtDHR9W+hmUppcZwamq4qiqBR5PJN31vqL2H025b8s4rA1X8y2mon+frI2aq2LDMKWo82ocRKzx7RuPfcCbjjn5ZSBJrablKzAoM86QLEzsg0W4A9gOp+H3cbFLhRB+ts0MeD440xDkUL2HjfaND8L8WJ2UnXtquHp3nfEMhZtizFh6+ZKiOgG632xtJBF+NPtd8nTRtl14bB3vAJ4RRisY9VufcJljp6aInaqgbpnBF/CwGoHx4HvyAPGpBO8av6A9tNWavVJn/DMJqoXpIJmIeFlmeR9u5CLoOw0PNiwBxmtq3gWcNAoKPVvR08XTnJ2JUJRomaqUNGwaME08DkKf8AEDe/sOnJEX/cU+Z+VRB/GqiL4YZY5qJbDV++tzc+PClew0oRtFLzGqXFMGzxU+bAHWJmUq4vGA69wBppfTiILCk0YLQW1nCjK9Ha6nny1InliOWGrUe4ujAr+9xIqnRQ6GvngrTUbbltw7m4B/LXjMU5NQY5o9yCS20e7t9hJJAHt+n6uaivU7VFRA9JLSSgsbWAOgtbQ39v0+HNRW5qPhOKyUjoji6yQhAtrhSG76/Hmyma8DFTMMqgMfneqsomVi0l9B7jAtqe/HEjZTZNFepnDVMixWACtw3JouArGhFksx9lhzRNeArNsVJF3+JJ8dPb24wadp/85XpzSiwOxrADw5Sr0xUtb/psZsQpBFzqL/t+jj4pMaUsMgjYTAEm5I26C+06C/7ePCk5qZhdUwxOmLEhn/e8LgW1t3Phy9N11VmR5opkupZ2D7tQfEWP0fnz1epvoqUV1a0rILDcmnhzdVpQ0GCtV4nNTqpby0UpfwN7X56vVhxLCJ6OtMUTgADRf3iTpt9mh15uvUwYpBV07bH/AEglFr31+k81W6Lbi8ZTE54yLhWN7/0/DioU0aZw9g4JGunLVSnKnjZwqaAAAnnq3Qp9K8KxfE84QYZhNAMQnmV18rSwB7sWOi29p7cebEmmXDAxq0jon0SOE1tJmjqBliYYOfKjqapaueMUk00hjhilSL9JIZGsLp7vvDXj7lupWwxTCLhA2iasrzT6G/8AN9UUOGYf0/pM31+MzYpS00EON1lMYqemjWVqiWRrKVkDWAOoItrxteWvD+P3VRGYtKnwn20rKzKXXah6a4lSRdC6BMNfBxRODjMjeTSu8e0iMNuSTcqsSDcC7HQnjybF4J0leHlVVXrJMhOPnVBnV/DOoWVsbxHzcrfypYpxBI3zMkkaM1toErMbggixGnx5Tuu7Mba8XgsTEVgyblHHc3qZHqEgw+gVGmnVjummZrKqeJS9xf4Enhg3CTRY6SoUbbInqKrelyVeVOmGEVNXi+I0TQtYQrtsCsrh399Y9Lgixbw4OWL4NDSkY0AbnLu/IUs4A0Knph64Zo6JdVMA6k4jFh7181ZGgosSlQhr7XMkgu2yE3uW17HTvw7sroNnx7FSNsHHiOiiO/su/TCP4YOyRhwI4+VXjepf8R6P1t5Opcp1+Gx4TW0OKfJ43JTx+ZlqhoXlFPTYjLWpeoqmMh3AAIgUWF+G1iy3YhSWiVDpJkzxxECNkRtO2g9dl26WlbsJgYBIgH0xM7ZnYNlVheqfPeaOmNFmTpjjGccM6zYfLTxYTBjlSlRVxUkNMSUiwiqqGIRLPZlQsB9OvCm/e/LM6dIg/wAMAaSemMNXt86EGW26X3QoEiDtE+IDzx09GA8qp+ynT5dytjNRiVFQERzBUmhDHyyo1Dhe4a/j4ciIrxxqXgiNlLbFWFZIYqVxJG671JGu3xBPa48OMGlQpLV1OYWEkJsf8S6ajwtxunJqLHE0ISQC5Cnub976D2256tzTZOpKCupL700YX8fAj2gnmq3RrvRr1Xw7pv1WoM6Y5Htp8PWraUuwRf8AJEAEm9tf7ONqbLmAppasKtxyN+I50nzjXjDpZKdWY7V8moeNzr+6tQqq9vYGHA+7l6kYjGnW3wqjNHNWX+ouBVaZarBMs8MsLo90kjMkbKPNjbUDXvqPjwPlJQcemjZJrT5w3PPW3K3UTEsKyp51VXYXJUUXmCBpjDFFNtSdGGsbQNYxyfuE34Nm2wdiQZB4T60IrdwJKSpUQRxpS5n6mepjFsTqMLxzN2L1kweWtMkmKSvaaQbJJR72skgG1m8QNeEgZbTsA9lSUQhWz40h8YTrzm6noVrDieO1tVJHDGr1clTNMx92IU8bEtewtp4d+LEBKcBAnopMoAAEAyNvXWHHcq5zzVmKspXwGLLlbHZJcPWSSLa6oFJcSk7Ati7liBc/VxMzCBGrV10Y3a++OoNhHUJ+ftpd/wCaytyf0TTMGaMIr2q6+teCjxd9MOL0+15aWkZRad2iZXk3WKjte/C9a1qdISRAGzjjxo4tnbJFtoWlRdJnV/CkDgBxnp4UI3qDrejmUMrZVi9P+GzR4glBuxrFjiUNRTzzTwDz4KbyVBhjsbPG2o7cJ7Fi6C1fmCCP4QPiaFud5plbrSE2DRSQfEVCJECU7TJmTIgRAiiY9OMVkoKurroY1ijRVCKNRcn3rA+ztyQQMIrFm9UFrJGAoW1zVFVSjcE0NjcWB+n6+x5qimnlcW+aQrGqrt8R4Dla3QgYVUxNQQMVFwLAXN9e2vK1SnlqtaRz8t9pDcG/7fb4c8BWqldJ5KvEs74Hhoq4Krz6Cv8ALhpk2vEhqvcjnsPfk7kE628eAhYB1QP4uYqYLvUhDAUoEFuQB/DjsV11te9C4cQq+g+TajCAu1sMgB8xWOgupFl8bjmRtmf2SfIViZef3Zc9JpdMM5CoMU9GgjUsPMFyCPCwvfU9+L5NIglJqVT1OcALVNIkQ0A3Edvv15TUaeCEUqqJayBp5q54xEInJb7IUBDuLM2gHFSaQK6q1J+ved8CwzBqvKuP4qlXNJi1XUR01AyVDCNrrCkrof0bKeyi+h5CF0wVP61HZIHtrJLL3FfliykYEgnrIFFRx7rhmnG8sP08o8HgpMNZ1aYLAyTu8S2DPLpta2p8Tw1NxCdOEUmTlni1GSfdQSZYgwEZloqfPNHX19LLNC0tLTeZHVSQsfs07SKQZHH2SQRzyHkzKtnGNsUsUwUiBt4dFbEP4SmJ5DoOlPWTLOWM11mQcyzZWxSQVM0FFNSVFHSuJ58NqYKoh/PmQKkbR2dXDGxuByVMkS47AaTqhQPSUzgFQNseyJqLt43bdhtKlnxTCk8COo8KC/qN6XqjAA3XLC8yPWvW00VTJPS1lCv8zFSYyaH5USXopII95aVwQWtZQeCO5y91K9Yk9JHwohs82tXUlskJIOAIPtBolw6e9JsUrnzHj+ZBTV0LTTSUVfWU8q2DkRrKI7bgqWBIOvccBz2XpnvCcdpBIihU1dIUdPwFANnzFul2CVkeH4VQ08TspJq6Ktd4pBfQiGQW0+B4FXy2nAADrBwo57hR+3EeVLzofJTHqVhE+HzR1ERc/pEOuqkWYe39vPW48YNFV0CEkGrF66wXQWPjb2/G3BKRQUBpJVUZJP6/XykU/NNEsRVtxXuLE31Pst46csRWqb3iYXIINvZbv92nG4q01BAdXLm5J17639luUitzRXvVpXYrk/NGVMQw2qenOIYFOpaNipZhVe4AR2II0PCi9TpKfKldsrUFedCTSZNrMpdF899VevmaqrLn9ecqSVGRGM4qRilVRYpHFUUh8li1K0dmK+cBu8OR7euLcdSECQD4j1RwoZ2bKWmSVmCRhVbeb815gTGMPlqcSqPcpqfyyZ2O0EBiFN9LnXTx4IIoqCqcs251xpcdbEMPxKdman2lhO9zuj2uNxNyCO442UA4GnAuNlG6gzl1X/FI9XOU8lxChwzFMep8Ey3SpGogpA1HSClimljXQSOsd3e2p4RgJydoqxI2+2jjHMXABhRHurmG4zgnWPF8MzII/naKsmpJ/KN0LU7eQSvib7b8FtssOIChxE0SPJKFkHhWyb+Hd1k9OUfptp8i1XTBsTmjxaerxHHGq1p6kOsKRwUNK21lNOTueQML7jdfaJItHW1NgQcBEQImdvTPAYx1UXuqeI0o0joPH1oZOrGXsp43jPnZOw+XCMNdBIKV6jz9h7li4Cggjw9vC13TPhwFHrAXphwyemibdQcFzDkqoizBlGuejZQW8ymfY97+6Wt9ffhQslOIpapAWIImmTp/6msyZ9zfD066z1EZSU+RBiflkyReIEiKbNuHiADfiVL/AHh0q9tBu4s+7SVN8OFWAV+Qc0V3THDaHD6tsSw+mqJpYEZiFDTLeV41JJDMAN1/AAcNXLIAa07enpoHt3pJ0K2dHRQJU1J/VZ6atxEeZJK8sTRlSLafaB7Hhenw7aMFHVsp6wOhwSepVsLlLMCN8bJaynQEEW3AHvx5MUmUTxop/qlqcrRZhp3hMJxNXSMCJlMnlqpLGXae3sJ1vxBeIBSDx+VG1kogmdnzoHZcPljoG8tmMctOXvt2qwZS2pYDT4jQ+HA8njQhJpjy5h7SYPRTlbBqQWb6GIsR2N+E5NLxU7DsOYbEUXsTa+tte318aBp2hx6f4UFYzsg08F/dPYC/jpw1a2UjXRiepeMwYFlilwgEbooVDDsb2ub+HjzSzhVk41WV1hzOfk5V0OljqNP7/bxAnbSpRwr/1bGV72/LXT268jih5XKwJFzceH9PPVqvak3/AFH083Xq5ncfjre/j93N16soAUALoPEE35uq1zB3djYC/wBP0fDm61WcDdbdy1arKQo/o/X28tWq7CC3t9vPVqutotc6Efw5uvVy2H7P1+3w56tVkUG1uwA5utVlUEAPy1VrkoPe4ub/AH+0ctWqypqStrH9fz5utVzW5Nge/wBXN1WpCghATbTTvp9PN1quS3Vb2v7SP4jnq1WaMdgCbctWqkpqLHS3LVWuUmpI9njblqrXOIgG/j7ObqtSVBuQ1/r5eq1LjtYW8eWqlSFJvYc3WqkC66HlqrUpNpFrXv425uqVMjbXt2/v5eq1M+IOh5YVWs6EroLjx5YVSpMdiO+o9v8AZy1aqUl7/qOWrVTED3sL25uq1NQi9luR+32ctVamqGsLdvz5uq1KU317HlqrUtOwvoPo5atVIAuQwJNvYf2c3Wq5oC3vXvb283ValAi97XH0ctWqzKwOoBvzdarMoXwGp/W3N16s4Pu9vv8Az5utVkVhf3Afr56vVmDm1hb6P7+brVZEdBdTe51HN16soa2v8eerVZQSRrpz1erjckbfDm69XAkKbL25qvVwKkak6fDnq9WJiPs6/Vz1erCxubi33/lzVbqMxBNu/PV6sDHX6Pj/AA5qvVFmBIsTY/r4c1VqjsDc2B056vVGkvax5qvU1zMb6d+UNWqI5YjQEG3K1uoDMAbA9/105WrV0kgJKnw8bcrW6RPUxRJ0qzWpNw2DYl2/7x35Wrivnl55a8pXtqi2NvA/lrxUmjA0HNZtIaQEXuQSR2+I45VqSkosNve+tv4G3bjopo0lql/9+cJB097w73HFApIdtTc3srU1Cjj7NPb2X94nj6KYVTNnGxq6YnS1LTXPh9jt7b+zjgqiqS1gwJGv69uWqtLfMrBhRMD2giAPhe3j7eNmlApvy+jGo9th+V+/0A8Ll0cN0OHVxpGx6Fl1K00NiO5Gwa+ziVNKlUHEQk8hie4Gun3W+jl6bp3yj5xzXQGK9jPF9GhHj4HlhVTWbNbq2K1nvF1E8lj9LHtfv9PNHbXhspHotkEg101B/p5qt0IPT5ENZX7SAWoKoe9exO29h8Ty6abXSRCqlOjEEtYdwNNONUoqWhXaoYXa/t7ac1V6V2FOUyNj67mAd6TQDT7R7/R7OXFNHbSERpZNp/db+Pw5qt1i3eUzXItck+089VaE3Oko/qBlgsfdEVRb2Aeb7fby1eNBY53xkx/D2X5SvVnjYFlvcX/P6OaqwoUupcglzTMwub01Ltv7fJW/0crW6xVQAyNhLubkvVAew+8O3sHFfCkB20sM7MR0wyZIhLD52r72sPf1sO4HwPH3fsHrWmvv9lI9YVMsskZsqbnH1f28IDQiFP2DvCkRxPEbf6R5O8Wt9okaD6vo4lck4CljcDE0IFeaKdBSzhV3xSBB3JubEA9hoOFaZmjNUUglq6XEKcNI4jNOp3A69rqB9Pbi+IounVQk9I6xaHPkCmzPItQ7IdRtMWn3ctFNLNHGNdUQ0Zq2JNypt2ABP8f2cSxjXpik7mWvPzZaMkFofC2uh+88dQKaWcabMw1TRYcI7aMYQNLEjaDr3IAP38vFUmmqKZhBKI2NwrWAXx5SKvNYMKqmSk8xw+5ydD+2/tPKKFOpNcYK+aWmpotwWxOgHx7H4cbIp5BpsmnJxV2W2osSPDvpy4GFeJxpTUc3l4YyjUeYNfr9nNxXpikXmWaX+W1yLpd/ePifC1vZxYgYikDhwNMNLMyYBE6kLsMgAvqTYDt37ePHlbaTp2VkapE+BKsit5gkBGo008fjynGnJwqX8y0WEtORYJUG47+AH1HlYq01HxZ2nopZmF7+6Cbf4de3bjqBBppwyKQscZahQ9pDKDpaw0F/q4spHXTsz4apdrjzJySLXOnc81FWoXsnRzSYThrUwJYRU20Wsbe9c/TxIrbSxOygKw+JmwuIEXCSVJt27yNpwzoppSZejaPGKIEqAHS234ONTb2c3Xq2BahHAARtdqkkG5vtFrnx4JAKA6sTUGVLLdTe2t7e3jopmahsFb3rae32kfAcd5669HCuBiU+7ILd9e30afDmtlNjxY1zKfvE23ePx/X6uU21eunjZQd3x7d/bb6+ar20xXIJr7wve9735qrTqFdBSov7B3Pst2A42RV+qsTQrt8vsAL/AAP93KzxpwTUGeJTfwudSBykV6aZqunU+4V3XAsP18OUiMasKpS9TFk6+ZhJ1ImS1+1/KTTT2cB1395qRrD+5igZLCQMH91tCT9OmnCqjyZrGrbVswBJNh8dOerQrmJ9k+HBdCKxD+Xs56Jnyq07POh0x6RWzapsArUj/XaQePs4TuDwGj1pX7QV155Slq2U91b6/DtwMacRQw14GhBV3p2nC/4kf26mFfu4jdTJpeyqE014FNM0bbu/mMt/p7A/HmikSK8lZ0n1pGUNTNBgVOhH79j9IdhxetAKzRc24QgUz01RbFXPcmGov/0SYW4tQmka10mZKhXy6hLamJe/FCU+Okq1Sj0pKZfUpik0p7nyz9724cuYpNB1rBYoYayaU4ZRyOBYggffwHBOJqQCvAUia+RnqnlUWtVJr/wHt4IWhCPSgs8qV+tLHF60/wAghQabWJ0+HCtlPjNGr6/AKSlVP5mOIbi7Qwn6e4sfZw6AhNERVK/SmHEJt1eQPF1FvrHs4vZFFdwrbSexeIvl6tSPuqMx+qQHhwnbQfVsp2oWLYX5cZsxdW0Hx4gUMaN0nw1kbyn3GQalmG72DlxVTXLSOijlGrMhW1+1jx0babOykpjLCXEncaX2dv8AiI14IG/toJvfcaXuWKQRRQvod1DVtoO/6UDX+njtJ6cc80YlrsvQ2+0KvUn2Rt3Ht44mm1ULPTVHfFqwzAFhS4WALaECDS/x4kdpY1WzN6XKMRemzKKjW9I3/SRzwPK2mjE0MTwm5INwdP1+PG69TdVxERMpFj4+NuNmriglz8gFBIRr7o8P17cVtbaZc2Vrq+paIHq3jNIxI8+opf8AStLUot7yXPgf3ra6jbwZN7KDattF1hRaisjoDKaZlq5m/mEltroB7qgjUIb2UgltPe04qpum+lSpqoGSiZ8Nkp6SYSSuqhqhy9hYDRpP9Qe617k35uvUYno0VxHH6OXJ7HL1RSYa/mzyDyxITDIdonP+SYMbmJRY8dFUNAT1sfDBlJo6CNhXxLWmulaBoFl95Edo4D/ki7WJvq/cAa83Tatle9LFNik+NLBgdQtBPFSVbS1TsESVTE5EXnd1YaEKPtW15emhSx9IU0ND1DpKjGKI4tTFq5fl1UrtcJJd2ZffTzNQFGj3146jbTStlCZ6VKGqxfGIcIwc/wAhn83EfNq5Y1VBGRKWpZDe8BcaAJcMfda3HUU2vZRQcnyUtNmOSTFkappv9NWNE0Ze/wBphYqGGm3974cbTXjVtfppircMxfI+IZkdK7DI6xBTU0cP6WnlaqQwuY11pFTsQbiS+348N7T7xRJmH9yV5Vub4le09/tbxc2+k/VwTHbUYjZScu/t+B5o1uuizDx+rlatWOMPuJN9OerVZHOmtr+HN141wdTsO5baeHN1WhNwaioHwKmnrlVm223HuddO3E520uQBGNM+acNposTy08IKFcfw0EBjYi8lwR4g+w8ebP3f4pph5P2/4wo4cFFQOrFoI/rRf6OEFGwp0XC8N2KBSwn/AKFL/Ry4q9cXwTBnJD0sPb/itf6OerdRf6v4EEA+ThN/+OxzdarictZeY3NHF9S83XoFNk2WsB82wo4/uP8ATz0mvQOiunyrl0OB8oov7Cf6eek16B0U31OVMB8wqtPYfBj/AE83qNVKRWGbKGALbbCwv7HPPajWikVCkyhgepCuNe288vqNU0iumyVg17DzACP8fN6zXtApqlyVhRe2+UXP+If0ccCzTBQK5y5CwsNsWaUfdy2s1otioH9RaFp/KFRIB9A5bWab7sVk/wA3lKx92qcf8AOb7w17uxUOo6fpGCwqybe1P7eW7w1Qt0i80YSctYBX468nnpQU09S0YWxYQoZCoJ0BYC3H0K1kCkqxpE1W7gH4huQMw1Ro4stYlFIIGn1qaYiylQUvoQfe+jhmhpLitIPupRc2jts2XFAEDoNWKYXhsuKUC10bqgZQdrA31Ht4gWdBikCPGJpyTKNezARzR3bt3433lP6K6GUsWaXyg0dxc9zb+HN669ori+UsXSTyrxkkXHv/ANnPaxW9BrCmU8aYXCpp/rjnisVUINcDlfHFUsYhYexxz2sVvSajjL2NzXWKC5H+sP6eb1gVTSTWT+rOPhbClY/QR/Ty2sVUoNYazLeY2o5EjopWO1uwHs+nj6FgGkziDFawnqXrqTFM5Y5Pg8qVcZ+Y95GuLgEH7jpxRdHxUc5cghqSKq/6FQVD5UrjFGSDVkbgNCRGL9/ZwOWiSUnzoUXqgFDyoYeg9KIs95wkximauw9MYwh5cPjJWV5Bh0xjnV19+NYtQXAN9wUjW/FLQhSvMfCqEghPkfjR1MoUcFNTZUXEE/rHh9NT4k8WDxARvQ7xIVL+UWaEqPcPlbg5+2Rfj9O0yVdGlHl/AFrU/rNSQ0mKtHg6bFah3F7BhFfyyn2LRFkb/dCOerxoKYKRVpYI6qpGKSCiwWOnxW0YTB71RYxuFO33fFfsr3h3NzcU3Qo5FhZZ6SehqRg1ek+OmTMclhHWht2iMt2j8wi94wWfb+lC8ZXsp9vbVSvTSnxmPOGbaPLMcMk74XXfOzVaxpHNCULGWFVYwq0jHdYEuQbqRrwCjaaHR2CmfoouC/10z5S5kpKmaWTLUJggg9/yJo6iEokqxWYxg7SEUiS17nl29h8qo5tEdNTcAGIU+J0FQlWMGJkp1qp+wnl1XfHKPfCoNNir7txYk34lpRQM9bqJI8vUxjh2rFJLH82pQLXMsty+1PdBUEkAWI/fG48UNbaTubKLTTL7tx+Xt9vDCkNKeCxVRbU6/rfl61Sry04WuKDsy2+vwueKmttJ3NlCEoubX+mw/PhhSOsi6HTW1zp8eerdeKn7VgRrf9fHmq9XRte1+2g+j4Hmq3XMLcAE39v3/r9HK16sp2juLD6fDmqtXZGth2/gPhyterIq6DUXP5e37/Zz1bqQiWUjwPgSRr2+rnq9UlUPYG/9o8PZzdarkiAAMR8Nf283XqzeWwuptp9XPVqs0abrIR7P7bc3Wqlre9x38fD4aX8ObrVSACe57X1t+fbm6rUkWsCAQCRp+f135utVIiuPtDQH4ffy1aqbFode17i39HL1WnSFbAle5vr4gfDw5uq0ms+R3wO3iJFv/b9PEz2ylLP3UBswC/ZFi2ne/wBfCmjalTlNCIq1QdTGPGxBswOv634W3HClrNfQP9MswqvT3kGpGofLuDHt7KSMcBK9tKzVSH41FIGzH0/q17nD8RXt/wBLCfd35JO7f3qojvvtFUIVMDfbkPcHQ62N+TFQWqN8rJcNbXt21H0crXqf8JxLFcExiixvCiUmp2Qq1/sSRyCSJrjwDgcjfeCxN0jUMdoo0t1iYrcCyXmzKHqF6dZa68x0kNWmO0MQqQ6l/IrYR5dXCyE7QwkBIBF7EcxBfQWVEGj9SaRFflygyur5gxapbD8OMhiSN55ameV2PuQUtJT+XDvb91QHYeNhc8b16hFMaCaWGH0EuWzDmOrovLr5dww7D2kBnkcr/lKuRfdiRF1dU0QaFixA4xsxprRFS819KMs4/heHYb1BtiVRi81XJiNXGgV5pvlGipxEjapBTFrxJ2W25vePFSHC2cK2q2Cx4qqO6udKcRyJV1fS/PMiUeIkEUtQjWSpUHdT1dO57NoG2nUG41HJCtF64WMRxoLXOXm3GsYigFyfnGrzJh1RRY/EtPimGu1JiVPt0Eg03hToY5l1Hhrbh6+z3JBTsOIPPRQYfZ7o4bDiOeqgL6l9OIKGObMWS0tCi7paJQSRY6tT/C2pT/kE+HJCyvPVCGnsehXR50oYfnwq9v40FuXMjZ9zDEuMYHsoY1CzQTSyFTK4N0MPlnejX/fuLcUZtc27h0kSeJoyVcJaMH91Hg6Nfiw+oHp7Sx5V6pwU2dqCjPkGPGLrXRBDtMaYjD+kbbbTzFb6eRvc7tFY1NYg0fofjbjR9Mofix+k7HEjkzZgeYMtzlt7inENdBuNrtujZXP1r4cBD2TutbRz60qDyTS7ofxDfQbR4b8hFmvGBFeYtH/JpiSJWZmU/SWI78Qfy508D7q33iOmgozZ+Kb6ZMr0C4V0lyjj+ap6eNYoDWvHR03urZN4BeYgD4XPFSMqXtVh600q5QnZ76r49Sfrp9XXWTKdRR1iDKOU5Dtkw/BFNMrRsbD5uoLfMyodARdVN9RwXZdlLbrgQTidk0hN4HDAPpVavkoxs1rD90Cyj425kTaZY3ZjDE9J+VUKyaEHp1n3NHSvN2H9Rci19RheL4RJ50FXSMonjBG2ZYy6sl3jLLZgw1uQeKLq0TcNkKE9FKGXShWFbVnT/obnnrL0+oq7rxnquzBljFKSCpw2gwjEpKb5qjqF81DjVdTxQyVsjo210Ty0FitjzH51YQqEiIocChFyplbJHR3CsW6UdGcOFNEzipw+noY08mkeqBTy3nkJUrDIha0jMwU7fZxG4suGVU6KGzyJFo4fnypqBGglKfZ8zaN5QH90tew9nEpq1V2/ikU6zehbOBXUx1ODv/yDWJ7fp48z91XrS6zcAmYpAfGKPXsBa4+rg8Z+2i1zbTEFa1rfV/RxYKTULVOwamiK6EoL6fDUfVw6FE521xtpY+H6/mObr1R5UAFnA7/aP9PK1uoUi+9ZfjpflKvUdtQB9wPK1usFze6nXwH1+3latWEqgsxN76AkafXytWrC6AgW1IHYn9vNVuuAWy+7r7eaq1YSnum1vgL/AK9+ardYXTbc2+rla3WNgLAMbm51Pc/Tz1eqOyjUW0PNVusWgBHt+/nq9XHav7o0/ifDTmq3WInfc6G3t/gOer1cWDKdO/5X9o+nnq9XAKQ1rdv17Dw5qvVk2tfQ6n6NP7eardcWWw07e219eer1Y9m2zN7b/wBvK1uu/Lsth217ft5qt12tyNnb6BzVbq238IiLd1bzvKOy4DTAj23rV78BmcfaPOhDYfcavUkusRIGlj/RwAUKaZCGtcH9R/Dm69XVLf56E/8AHid9fEeHKmrVre5dAHWzqYtrFcYmH/kRMeSwn7E+VAQfcrzoRJuep2muYft56vU1zDnq9TTMOerVNE/PV6mmfx56vUzz89XqaJ+er1M8/PVqmafnq9TNNz1epnn5qvUzT+PN1qmafmq9TNPz1apmn8eerdM0/PVqmacc9XqZ5+erVNE3PV6micc9WqaZuar1Nc39PNV6mqbm61TbL/TzVepukHPV6m+Qc9XqgSDnq1UKQDmq9UJwOer1RXA56vUYP0v7x1RkdP3cOrifo2a/RxleynW9tbXvp2Zj0lysrXI/l1P9F7H9RwpWaWCjj4AoJXd8NPD6OFiqMEUPGAJdwQb+7btwtVRgml/TRttB/ZxMafqRYGQoNDzVeriV96/bTtzdaqVCmmvflxVTU2OMDty9N1mCMRpe3N1quttiL83Wq4lLk25uq1hZdNeWrVRpIifdtqeWqtR5INL9+WrVQXhJJJ56vVGmguo9nPVumippzqPZ25qvU3GAMoPt+HNVuifTJtxGQEd3f8mPflq3R0+l8G/p5QeNvN/6SHitOyi9e2lRNTWI5em64R058mcnt8tVg/8ARFxyp2VcVrF9a6BVxupxUL7sFFCTbuR5djpy6MU0djCitZGdauqi2G3nzJbXWxOg+4cbiDS2ZFJnLsX/ABjKm3YrUC30TuNeGp20TDZTh0cnmoMbrZYvdPlRKfiPOXvxt4SKdZVBoPMTjdK3GYT/ANNOo8faAe/NivE0xTyKstTF/wAcHQc3FamoqxXp42A7Ja/3ac3VKnuT/LqNR2Bl1/4O33c8a0DRhug7utNjEkR0HywJ+BZvz9nEDtGjJobapQcIYbtzASrr8LHX28QcaMuFBg9QsMzyXsPMXU99QTfi4UhNZaqo2tK6/v7NL3/d0H188K2qixvKFNUNP+S0x/jxd+FFn40LeWZkejBLdrWHj4g/Xxo0+msuaZ/KxrL0kZB2VEwG74xW15SrnhUvEMXnZ1pHG3abC2ovbx5WrUj8TqWOKYTUHv8AMgG3ci3s56tUtM3VzJhTU76h6ZlC3+65+PKxVzQTYm4fNGDSMT7xpj31PuINeWGw02dooZ+g9RUJl7FGhItDj1fuANiAzqNf2fDhe/hHlRjbbD5mhHzSnnY75puxeMqoH+G1h8O/C6aNDSLroo0w+UKRG0SyBr+ILAKoPjbl07abUMKSjkLpFY3J7/Hw4upBXHa2zeq3PbX8jzVbr292Urb7J7W+/nq3WcC0LHXw+sc9Xq9SsdwY20HNGvCnWd0EIDHaDpb+jlavWOeohNGERLEeHx+P7Oar1M8hMoYC6kG/9N/hzdVqc1jhkyd/0ZGmosRflONX4UlOkdW0eXsbotpIkrcOuR2G2oBF/p4sdE49VF7JjDrrnlCUw54q1Tv89UfxYcSOjw0sZPi9aEiuqZGkWVSEUWBX6CCD+w8Loo2mkNnGcVFNTKvugVcYI9pJOo/ZxxFNrNBrhw2YvIrXsJ/r0YceOymBtpb5oqd2HgN38+I/c/E6NtKl7Kc5ZA9URtNuNU5UDMkpOGwBjciohH58umqL2U4wzIZtxNwCdOVq1JnMlR/pFIhsVWdNfpPgePJphZpSwVUZgZgL2Nte39PG6epG4/KRXUhRt1plt7fsnjqaaVwqDUuzsh7EE29gPNivGmnFcUlkmgjmP+TOv3+3jyRTKjSjxepR41R7FXYG48NNONCnTUSncrUUYY3G99R27cdFNHhSnd/9Gc/8R/5WHPCqKpjwlBJi1eW0JwytI1t/uR4+fnTI4+RqVSVUlR05oQdLYda1/tbb2NuNRC/WnQZbHlQUYNIZYJ/+O0jb42Eq8MVCilNWydWLoaKpYbfMMOn/AELB4itKcvxGNB0JfdUe3h1QYqWDcc3VazL2HPVqk5miby8Fn/4E/ny0VcUXuOUtXMAbXvblFUvRTmlUocI2u3iQilwoGc9x0NcEat8wiOS4aNwncjQkjixnCkL9BNjmYMvVmZGoqymqAYqgLeN0FzvHvNpc8MkpIE0VqUCYoZsmLSeXiTUInjC4g5198GRlMYeyAaIGJA4hcVBA6qXNpkEjpoQKLMdRhOXKPNeW8SE02E1FXTzB6aQJPE6IstPMpFirAabvq7caW2FjSeNXQ4UHUOFIaeowvMUrZjy2NkVrtTsx3R37pfuQvgfZxHpKMDRlqDniFJHE4kxCf51wsCkhjAosGA7C/wATx5OFNnGhLz31pyPPk/DMEwLKVNguJU+G0+HVldFVPJJUzRSzSSVoiYbIzNG6xso0XZuGpPLNtnHGa844ANnVRTKbMUVPE8ssaWkICqrFrhRYqR7GIvfhnomijvIqAlVJjE7CBQu4l/btsNR9Hw5cCKaKpoZOnE2L4Vg+OVWFSGL5eiaQFlU2k3oA1mBueUXwpsUL/SZ+pNFlbFOp+eflEytWwilpKnF4A9HV1y1CMkPlxWci6kXPug978CuYOoWoNJJ1jEgbQI20+2CBJ2UW/rTlKDBM/TYtT4hTVyY08taUpz71OzuS8EqfulWPu+BW3BBZO94iCCIwx49dJHEwaSUuHUlfhjJKLMBpp24ZTBrWmRQOVlI9HOR7DwxBovIrjFM6tfx5aq0oKOrfTXt7OVNOA0oYKttgB0/o41Vqdkrj5YRjdb9j25qK9NKLB8wYphzhcPnYx6EwO10a3cW8L+3lSK3NXu9Oct/hKz5QwqqxHrJ1CwOapp6aauoKSih8qnqigNREqmUBgklwrW1FjwuUyVcfdVQ4tJ2e+nnA8zegCsXMGG5k9QWeaampsRliwiNcuxTipw8KphnqSKgbJibhkGgsD48Sfkp2R7KV/m3Oj3020sv4cWV90uSev+bcNeSzuYcopCS1ipuYqkbtDa/Hfyc7SPZTX5pwbE++mzEM8+jrd5tD6kM4Eg9pMtSWt7T/AKSb/Ryws46PZXjdOHh76RGI5l9JWKArW+oXMze4QGfLcg76HXzye37OKRbx0UmLyzw99NtJnz095crExHBPUPmKpkhXy1SpwKoYeWB7q6Tdv4c8WPKtBZ6Kth6L5pwPqX6LMIy9h2ZqvHp6zNtbiMVZU0/yUUtPAIqQhDM5DzU7yB0p73kTc1xt4Qd3peA4DbR+lRUgk7Ywqvj1edS26L+vPq6mM5uxXJ9bBV0mE00csE9RMaWlgjAgaQMT5UfulAe4ItYDkl5mE3a/DikAAeQFAvLyq1bE/cSSYwxJoAqn1jyw++vVutqdLhWoKgBbHuDe9+Bn8mBsFHn5pR20CHqIxzGupmaMIznTzz1LfyumRKydDG9Yqhm+YWNzu8t+y372PCxLQkjro67wgA7DFFKxjP8A5ki0Vapj8ldG+12BNj8L8v8AkIxFa/PTgqr0m6EYJimV8MxPN8GIlqnCaeaKnrcQqvMqJJaTzIXpkWXaYyouo0C2N+CZsJUkQKi59biFqxI2xRVMsZNyDTtRLiOGxyNLLNFOWeRrXUGM3L9gfH48FirRHACgKMze4rNCf6fmjyZ6isVwHL6+TQVmD3aEOxRrT23EMTZgNAfZwJZm0EaYEVJ+77630q1knHjUj1Cdec1+nTEqagoBSy4XWS1JhSpp432SaOVR2RmAIN7X9tuB9toO0NHnC3SA6L+sbqN1Rz/h2RMDbCzBNVw1jwyp5FOJUYBJZ/LUMVUkE21Pjx5duECkiHio0Gv4gMmbn6hUxzlUYXVzChhMU+EhlpyhhnLLZv30e6n22B44yK24arH6c10VPRZmSYDfUYXPElxexeZLlfYbDvw1cQVx50XIXpmeirLcK9fGD0mScLyvJl2hkagoaajd3ghYv5MSx7rlLgnbqb9+JDZKONOfmgKcZPxEcy1FPHBHBHFHCipGgWPaEUbVAsOwA5r8gaoboGslB+IdmrL2YKXNOX4lSuhgeCQssRRla42hSNR9P1ct+SIplT6VUrqv8UDNWMU1dS49h0bJiUC01XHEIkSeNSbNIo7yeG/va3s5X8kaqHUig+qvX3l+WzpgHkOjmQFBGCXaI07PuvfcYiV+jlfyZpSHxQeVfrDyJJZo8shH3KwYSbWBDXB3Bvv9vNG2Ip7vwaear14NVyPImFxh2uAWCaqTexXtyn5atd6DSpxr8RnGMwQpDi1JJOgWFGQz2jvCAI2CA2Ui3383+XpgEDZUHMn4imJ4/iD4zVYTC1S6IjPZB5hUWDSAHVvaebFtW9QFYsofiT9S8iADKOG4bRzrU/NQVQjYVEMh+0FkVhdHGjK11I8OW/LU0YNC9WfiuZozTmJs25vwmJa6WMRyR0XuUrnt5hgZyu8juR378bVbzV0gDjTLVfiUQVtYI6vAxJAGu4UIG2/6h3W4x+WpQFRXulP4nWNdAMy4lmHo9hJgjxVdtVR11Sr0sjA3ScxIRtmTUbgdVNjfjoY6a0qF7aI36gPUTifWzqZX9TaPCKDLdRiTrJNS4ZIUpvMAs8iISSpkPvMO19RxSluKqDppNYB6hupWD0hoaet81LEOKiSOVT4dpL2HPFsU4F045y6vZn6h4LDgM7kQU7JOQssQKTgEExgaeWQdBzyURWyqaPh+Fl6icV6H+oyhwnM7zvhea/JwhipV1SeSZGpzKrXG0tfhRes94ARwoytXNJx41YjnXDqWPr5mqmqYSduY8YCx+WI1UrVSG7JYa/w4WJPho2IxoTKeKqeBP5kfLYoSwVgBpqxX4A2143FVoBetOJJh1DEmHVf+nQI8xVWjaoWJCGHlbxZWvc3tp9XCS9VoAI2zTKzFU+9QPVd1kxTNtZBgWYqubDYKrfRCoWJ5FC6KWYL7xBuL+Ps4PLduEAq2xjRIpwk1lr/Uf6pMWp0oMWxGvZE2yKpowtx2B0Qaa244FNjiPbW5X11kpur/AKhJ4mjqaquMUg969LYWHc329vaePBTZ4j20nUpwcPdQ3ZD6z9ao4lwuXEquGFQse0wgW3G6jVe57j2+HDNtDauI9tET7iwK3nvweKSJujGTs4Mj/MVuGZhwuWQkBT8tiNPWIu3uD+mY34J8yXqQlPRB9ooBZWgpuFq6RHsP61d3isE1bh8tHTyPC8qlRLHbchP7y30uOAqpGIkUG2S6PMlNjAmr5sS20RYAVTQ+XUXuLkJqQB4G3HSaSoBnEn1jGtTP8TLpTB6VvXfhnTf0rV0uSqXOeHvNKsyRYlRUoxSCqiro6KkrVkWmjkDPon2SQU27VsZXTheaTqMyT7ucaLbRpNs8tSeAHvHMVr3YPkLFurfVbDqDrpmLFs4fOYfTIPna+Ta0NHA0FFA4B95KeOMIoPZRyNrx5VsghvDyqXLBlL6wXMaOP0ky5gGUem+YKDAMPhoI6eSmbZAoVQA1iWt7zfWeRncOKcWCozUpMNpaTCRFCT0LppcSxXMD0MSyyx0YmklZirJEKpPsixDEk9jb6eTlk/iY9KivNDpe9ayfiF5axDZlnMVOWkonpmi8vwSSNf0gA7e9tBJ8bcevUfsgRsBpmzc8cHaRRcuoNW9Z0uwyCMq0Pl1lmFg1yWb3r9/hyK2RC6kW4P7Oqzcai8+iqCwOsM1gRYhthOvx4KRgoedBZWKT5GlT0JmbFukIy6pDTPWVande9yiGMaf4mNuDFG00BSYE0YmpwDHsDZsHxeiqaeuoQsM8MkLo8bqBuWRCAQw+PhwGujSog9NSjbHU2kjoow3pVnhwfq3S47iKzLRwRVcbSiF2CvJFtRDsBI3E2+HEwcSDtFMXaSUVbkc74RWIIMOSvqLi9oqGoYE9h2Wx4Yd8jpHtoDd2roNSqcZjxKww3L2NTk2ICYXP7beI5rv0HiK93Suip8+R+qT4XNjUeUcY+Wp5BHK70xQRnYXLyXHuRqouztYAdzzZfQCBIx2VotK6DQDYd1cwbMuIDLmSClTixxGPDlWbc8DM6kmognhuk0StZDYi7EW04bIZKqLVOgUcb1Ufh5+tjon0Nj62VWJ/MxgRtU4fh0cME9P5tgilXLO7Em1hqDoRyiv2RGriY9aslWvZWv8AYt6kurWWszS4Ji2a8UwmujkMbRVZjkWKQGxSYMmhB7g8MS0BwqgVNDplb1h9fMn7JM8YRRZywzQv8qBRVwTxMbC8Mht2DAX4kU2D1U+DQvZe/Eb9PWZo5hguA4uZKclZoaiWniljI77kJPY+y/Ctz9nto7Yti+JBHlT1J+IH0cCiOky1iLuf3TVwiw+JtbiMuRRonLlHiK4p69ciyjzKbK1SBe25q6Mi3fXavExe6qWDKz01Gl/EJyxCw8jLCOpGrHEgP4J3+HNd6eir/wAs/vqwx/iRYMkIalynB5m4gh61zbXv7q6893p6KsMrH9Kk/n/19Y9nLIuJ5UoMs0GHnFImpzUGeWRo0YizqrWBb2caU7qERS1nLQ0oKnZRLhimPTSWjeIRjbd1jF9wF7nXt9HC7QBQu1E0XX1fR4nifSF5651td5AAljewbThtYgBdBzNpLVFby07iiqKs+6pjorgG9wU1PBQRUfA4UIFHXK2HLvkMaRxXa3iFubH26240RjTs4Uz4djabw+4kKd1vCzC2vHSg00FU2idUhk2sGAkDAj2nxB/jy2irTQldNquGlwGrlJDNFX1Ya3hfa1+F7oxpc2cKWmLVBc749pjF/DXcdfHwvxOKeNO6hnonnhba8a9u9iR3P1HlKcphg8iN5EQbbAE3Pxvp7deOU0Kdd20RQmwBBAtrre9zytOUostUmIy4/DUYckjpTESO8d7Io94l3H2F76m1+JnSNMHjW65YzW0prpJ6FyqzMX94EkMSWJ18L9ubaSQmDWqTfzEb1xk3XAXb7x1v39nfiwCqGsyIqqFmIuyjQHwv9X1ccFUqOlT5VaZHtaPQD2btOPgUyTUxnDyTXTeSddbeGgv4aePFCRSdVTXqVFBTIEDxuXk9jDTaVv4G44ZJovVUyD9DEqqRubaTa2lx434uFM08Vq6DfYuLAk+y3fTXl68aao4t1PJT7rkg3C2ABI9039nNGvCuCGI0ZLhV3GM7dCbgakHx5SKtXa0wNAJJnEotIDYePfQfx5qK9UujYtRRvL2dlA7WuR2sfAWvyhFbqELrWHzT7oZSu0a31uG9t+VivVjqKmesVKwsAXO9g37q3K3/AKBywFapum8uMhFkDEx+7IQLXBvpfx+PL1qsOIVcJpvLZ96xFdwNxrcDuNTxSBTJNPlBL5GH1NTKBKoYqAbi1rnw1+Hx5eKpNN8HnyU81VUOfMZ3BjQkEA2IC28fjy8VSvUMCylnRm82JkYoSCQHNiCfbpe3hykVYVJr1mEMUUj+aLtYFfZ9r6gOx56K0aS9JicEVajzasPdAv8AaHsA8Db6+eiqg1OaKqhmqoHFgGUDb2a+o97uTbvykU5XDGzFPRCVjZ2uo90BgF008NTyprdQaR5oliETKtmBLgg6HQjdbU8pVqRwljTF5ENwFJ3H4nuAB4W/Lnq1SkaZflVDq0UcYCgIT9QYePfU8aNO1wiEslTGtIP0pO0G1u/t8BYa/HlK1SE6gCKlplqdRaSLcR7A3vafrfjZr1HYyx179LGWKOCgrsdxxJ4wAyJhiMoJAJKtuvofv5QLWOApCppKuNKrEPVD6P66JaaTMGOMVJH/ACTYwT9I3WHw46HVjopnuE9dP3SnrR6cM3dSMHy308xDF8RxqrqAtNFJRRorMqNIVZy1lXapuTxY2hy7PdpAk0nXotR3ijgKT+b/AF7en+teQwfzJWDFSpo7WN7e25Hx4S90RR8HRRSOpfqH6a54hqqHAXq3qKyMxCN4PLDFrX94n4cdPhFU1ajRT2lpsHSjxnEKYmCYyFBC6SP7rbWEiqbx2I7Na/ccqo082MaEjLGN0WIZvw3M1fg/8ww9amESU0p2rKlrGNimqkntwjuDgQDBoWWafEFFMiaDfONDmDFMcx2qSlaKOnqbsg1EQvtAJPgNBfhq0mWwRjAxpC7/AHQ8MaEHr1hOKV3p0yZ8zA6PTYhXLYfY8v5eI3B77mOp4JFEdwk/3xoPaCXFDqFEVgpXatijQ298AA/TwoVsp9IxFHnq+i8maMTlrcQZ8Mw6Cioql5JzvMYmUBTtX3pASDqBYDvwB/m+7GGJkipLNh3xlWAgGlSvT+j6ewiioMQpcRjqzFKstI99CLbZA32SLX4bW7peEkRQdvbcWygAQZHCnWulWymC91N91xqD9Ps4vAonNQzLJdfOPbv7RqbfSdfDnor01N3B45IJySFALFTqP9bm4r1R8PLLSK3gARc9/wA/y56vCo1ZUAR1cMf2TC/b27db38OWFVNATQCVpJhH/hAvbd9NxxZSauUi0iQRxwyF5jq7GwHfRQPh4nljVazxruI3ixLWv/Z7ONTV6nGmLs0tztAI76aa25WrVgqY1WeB4uwYED4EdtPHjwpOqlEqb5nLaKrov0373H5Hjwpg08x0lHBjYgkkuoG9LD7P9PL03FccXvT1AkisTutcHS1u4+jx5qvU14PEJKmYzKA+8ro2hG3wPYctVKW1EZxi6zU7qAsAbd3F7fvHxPL1qnHH4IYqwJJtSZCr7zqLm27X2kc2a1SKxq8yzRR3HlkFSAL9/wBo5Wt0WHMwigxSRGGjncNPv4oTVTSTJR5dikXPc29v9HL03T7h426Ibg/ZJ+He/wBPN1uho6G54oMiZ9XHK+N6hVhkQRLYGQtb3LnSzC/FLOCqTPDUmKuZ6RdcqvrJWy5NyxJTZbpqeA1dXLXFahFWjZXpY0A2ruMqg99AOGa3C6dIwpO0yltGs+I7Io2mRPxGM+VVLBhudMtRYjXxwwJ5q1ZjBCIVeQ+7YGRwr2HsI8eHKFqIxoPONJSfDhQz5Y/EJylPl7Gn6gYLKtXUQqseHwo00c8scQib9Mbfo5iASrD3e9yOLAFRsmi9QE7YqlXrd11ouq+bcYwmlwSTDRURgyrLOkgVF2i6GwAYbdPu4Q3CfFNGrJ8MUpcq9GM54Xl7DsUwKnkrBjYhWkEIKpDLKWgoxUStaOEM7aFjY68LS4E7aWhsq2Ugc39Ms60OZMw9U66hhpqzB46WgxmOanWeMVe0xNPBT7grxSFNoYXXd28ONfn0oVp404bIrTNLbOPpox3px1focjY7XYXUT1+HR4mUWoMcUUdTSrVxxo6qdlSN2wRW+17ul+Khdazs20n/AC0DbRlsjZrzv0N9F+c8AqcJp8RwzqTPhK0+IivjSekXD6qQvBPRn9JulYg6X22ubX4KW8x/LtFspMq2Hh1zQWfys3L6XQoQjaOJ6IopuYeo2P4/lzBunlbXySYDgwkkp6XQJHNO2+okFv3mIF78JHbpTiQ2T4Rw66O27VDai4B4jx6qDnE2wyXMHzbN7jWEmgUFbWtYDsR4jx4UK20aCslFHSyUb0dK9xZmW1wSAb+Ps41TlNzGAz7CTtvZSLH4/UTz1Xqf8lDPBvLr5inabWFh30+PsPPVukrVmlw8iAk73OpNj7vs7c1VxQgZFw2qzF5suD0EdXNEkjx082iSlFMjGSxuQgG6x72txYwnUoUkfVCacMDzHnfqeZMvUWW6HGJahWAWnw4RvGxFgyyRkBdpN7k29vBIqV4AewUQJARiTQl9HerXVvofmmpwjMAqRh+XKiOnrZ9yyvhzyOFUCTcRLEx+1Dcgi5WxHAxd2YdGzEUfMPR5Gij9N899ScB6/YvmfpLNSnETVYvJ5kkYeklp5d6zB45bAxbDcbvsmzDUDgfdUWk7SOGFSLYt98dgMCcaTdZi2aMtyUGMYNS0k1ZhUnnpKXSZfO84sWKNuWaNToFN129+Fc41IzSJTQ+ZNzriGAw5azNheBVtNV3xD/fr8yUV5g5ecYasagwj3hvU63+yQOFr4JBg0Z2riG1gGMNuNJRMxYFnGsngzizy0TNLJJPVzeWahYV3imqGgvJq+q66kanvz1u2WqtdPB+oFFiX9Xsky0Ffi9Li1BVEVFDTStNVJFubZJHFGbRRylQNzsAxAABPFvGaJgBSSzvhuBZ8jxd8gwUGVYcKoqnEKqiafaK15ZEjaOghIYI5Xa3lBiNGZW8OGKnAtWoCJ4DZRQWi2mJmiY5ekqWZ0iJCodqjXx8Cfp4b1Hj2NLihqBSOXdgzXB+gH2fw40aQ0qKWtZZC63PcgX8PH6uN16hAwjGJ5aGIKp7E9/1vy4rRpRpVOInKi7hT4/s5etUr/TjT0uD9YMIxLHalYY6Ahal1X3VjeYMG3DuAO/A25aLAMYyZocO36HQgbNKYNHPwLr11ibDHyxl/PmMYVhsE1WlCaSYMqqs58qJEP2Y2U9/DuOHTmYP2jY0nYNlA1uwZunDqG07aGWH1C+pPL1MaigzdUV1QiW21bh4yqi9yugDG30nhExvLcJVqUZHRFCN/dxhaNKRB6aN/6DPWjm3DMtz4p1VnTHGqsVmiqp6siVqWArYeWr+6sSk3W2p7cCOcZpeXTbndrgxKeGPVQiy7K7a3W3qSDjBwmfOil9X+o/Xbr31Y6p9Juk+b2bBMCwCrxPa7shnp0F5EgVNSSL6HsPHg73Vvrl2w/wAoXilOJVtPr00F95LFhq+HctzJEBIwHSY6KJf6BPSxj3rA6+Zf6PZBxKky1ieJ0tfV01ZWQmUQihpXq51ZF96UybLL4re57cIczuu4RPX+tD60hJk8P3Vjz7HnNMm19RW4uaKuqMVmbetLDNSYnVwy+RM71DWF4Y2uFA76HXgatLxLzkbZg9YmpQzHLlNWyXAnTM48FR19VEsq8Uz3VYo+LzY7UvWYXJDFTTWCumyTZEI5L7gEsNv+Hw5JYIAqEyCo0xZkzhWdP6ubBM2zy/zU1DzTsGEu8sb73dSQzEnd7b8Edrcq06m1EThIJFR5mVqWHCh0AkY8DUfBsVzN1nraXpZ01oa/GsyYvN5dLRQxkSTOQTtUsQNQCdTw6aW68dIJPVJoLPFtlOpUADjFBXlfAswYPjVbguM0FRDUxedDKjRjcki3Uq99AQQR8LcotJSCCKVWygtSSniRThjeXsUw+PDRim4h1Pl+9u9wHQaad+BInCpi7jQaNr6UmC9QqSCW14n93QC+4G+7224JbDE1H2cjTVruIqUiFjqO3BeajcUj6k2O4/n+vflKfptYNc3B8NP6Phy9Vrvyr6kXsdLd7c1FamuK0ylhYWI8fEfDXw5vTVdVA56x+kGaszZLyZn7A6JsQp6HDJ6R4IIneYvJUsVZAoIsg7kkHXS/Ce9bUrSQJpdaKA1AnGaK11hyN0uzD0hwdcq4FmzCc10VHiNRj89ZTGfD6uoWoHyKUCId1NGKe5nZ/wB8dteA3Q6VnCR5YihopCUtg4gxx2USXMeM4TjNTRxRiW0EMMbExkWZVF7e0cVkUVA09Ys9K8ZxLB6OtegjQK9SadzGrEbSS9toG7TXjndqI1QYG0xhVdYGE49HGjIdC/VH0/yX6nMgdZMcwWPKuGZWGHRVseWqdhPOaWN42rwk0gDVspYM53Kpbtbgffsy40pAMyZxo9ZuQlwKiIwwoOs69KOrecM1vn3DMuYxPhWO1FTW4fUT0rCSpgaVmEt+zf6xUkXvrbhvaupSkJ6MDFNv2zk6iCAcRPGrsPw7MBrsP6CV1HjNPJS1EWI1TtFKuxl91bEq30dvr4OLJQKPWkBQUnGj55nihzJ8vVYO8S08NLGkkiSKEva77ibe8fy5Y0b7PZQb5j6OZsrsi1mbJo4IsLidqR5pXCnzGjMibQB724aKQLX724XlYKtHGKW92dHecJiqlcx9PsyYTj1RPhtJLZGjZHALHepVt274HXhKUEGmDFXf9JMUzHljJUOTs019NHiL10E9OskLmFopqcMziRDc+/pbt4Hg6aJCINQ1cpHeEimDr/k/OIoP55gb4YqMo80JDM9jf3pQWIChj4fx4kfaJEirsPJB0maJ7jHT3qpmiibABminwqmnssj09G6ybG7jeWOn0a8JdCjhNHXeJTjFBDmD0npkvCqnMkOYVr2p7SuGiJLgG2rEkn6TzSrfDbTibuTEV1kDLs+bZailmrSaBF8uaVyTHHEq+8qH9420CjThahgKNL1PlIpMYXQRU+CwRQ3CRpUIpK67VkO2/hqNeA9zBRoVIxAqRh9LMFCINCtwT7O9vo4nFP0P/TilhKxI42+ZICxt4D3j+Q+jhu3spIrbSI6zZqeaeeQn3QSAANbe21/D9nGXVcKcbFVo9VcdeUMA1ww7/wBHj9/GkCrrM1//1rGR38dT+fI4od14KWG7v/Dnq9XXmIX2nx7DxFuer1Z1sSO1x3P69+brVZR2IOvsF+Wr1ciotu0Nu4/jzdVrkzlR3JI7E83Xq5q5I3sACD9P38tWqzgsTa5/X4c3Va7sGFh9R1/hzdermuh9nt56tVyCkWsfYLn9nN1queoI3a37j9vN1qsy7r+/rbS/bvy1VrmpW4UfWObrVZlYPYldR4f0X5atVmUBRc83VK5g3JsbX+v7+br1SQRYAePx5uq1zS+o/Llq1Uj3St/28tVa8ARe2n1/t5aq1IRSGsT9N/178tValqRbTT2278tVakRnQfdzdVqQCANDy1VrPGxuARf6ObqtTUF7HtzdUqXGCp0H58vVazqdp2nlqrUuNSzXNu3668vValLpo+g9nN1WpkXmGwTUez+g8tValoWP+VBRh+vcc3WqmxkdtDf28tVamr7x08P1+vlqrUpfsgsNfhzdaqStydbD48tWqzBWLXGvt+j6OWqtZ1LD3LfRz1arKq28ebrVZgABrbm69WUHw1+jm61WUXGvYjm61XNSToPH2jm69WdW297D2c9Xq53I+3zdar26x0N/Z8Oer1ciwP2dPbrz1erHuPe/NV6uLEganXm69WJiD3JH0c1W6jOGHbx5qvVjIsLN+fPV6sLbSCEOvw56t1gYldfH4jmq9UZ91tTpz1bqHKxF/A/RzVbptl1uD3HG63TdPu+y/wCXK1aohRT2+nvytbrDsYNr4eHK1akZ1Phao6T5tijIV2wbEgLnS/y76HmhtrdfPZz5h2JwOJ6mnZY94tJtIVj3tut34sSKXzQWVzkiRgfHv9HsPw5er0kZWLMQBdjp38fE+3jgpo0mqliMTiDC9w2l9e1v7uKRSU7alZtEi0tCjdjTm3w1Nh7dePIphVMubH/06nKjX5WAa69l1+kcuKoqk1djc20Jt+XL1SlrmDewo0uP8hHY37W8ONmlIrBl0xtUszAklT8O3t9g4Wro4boZOqUgfG4nJuPIhHcnTy1tc/qOJxSg0H0ZAja2vu3N/C+mnhfm61UvKs5TNdDtsT58RH397ePLiqGuseqHkxKqD6sJZSfjdzrzxrwpPqFCFjr9d/y8Oar1L7IbouI1jlrf6FU3Njodnh/Ty6aoukqsgNMB3tpf+NuM0orOrKIypJXaARfv/RzVWpZ4LsbIOOSH7QajsLEG286g9r8cGymTtpEF7Kl+wP0c1V6i7t8xWw23+/489VKErObCTp/lwx+EVQvw/wApfty1eoJmdgoB+z8Qf48rWqlxFtwdhb23/LlasKF/qg5mzZJLawFLSXtp2hUX+nlavWGpjLZEwl+4M1UB4DSw4r4UXnbSszzJAek2TTElpUr6zzLG+477r9Fh4fXx9z7B61pv7j6UlsOqEWoWjSMAyo4ZmPa9zccICKEYNT4qyF8MGFVJJKTgHsLKl3XTx78aKcZpwKwisFRWMJoJKpnYtUMsdj4Frm/h215rTXiqsVXWUtMZplTeJJ1DhR721dA/39+aCZrZVFLrolL85n0VNiB+nWP2/wCT1BHiDy6hApPM+2jm1FWz0BpJLglV2/EjUD6PZwvjGlNJjH5nlnhubHyQpvbxB/jx1NNKrrMu1aKKQSmR7xAljfsi2t9XL1Q010lQqxMhbydv7ytY2trf2cpFXBqHSui0+1wbm5+rw+rlDTiax0YRaaAye8Qz9z2PKqp1NYHkU11pTfQgj4nx54Ctk0oaR2ko2sxI3r272B8eOCmyaTOZbLhVWEAJLXv8P4cUI20mXspBxVe/CokQ6F20JuT7otx8jGkiThU3C5Gmwx1YWvJuv7ABb7r8oadFKN7JgMqsLjzAbnTsNSAO/K8audlMlc0gw55CdUOtl/1dDbjyNtNL2UhopJ3o1AsWWS9uxOg14rpFUpTvw1A1vtzeGpG3+nmqvQ5ZMmNNlzDxASHVaVmuezAsLC308RL20tTsoC8LcNh4iclX8+p+j/KN3PDKiynTAIRFjdNFuuBIpv8ADeL83Wq2EZUFowNQY0OugN1FidNOCgY0BFU3SxgG1rA2Ov8AR8eXThTZM88ajyI0amwBHaxGn0/DlhieimqxyA2sxufbe/5d7c8KtM1jAJUWFhr3+/tzVWrsW228D9Pb22/iOaPVVprm4a4TXaBr7Ln2c1XhBrlZ/C5I1t4fDlCJrw21x2A2Ovjbx/LlIp2ax+Wb2IsDYWHax8f7Txs89NWmKa6iIM1l7WPYa+znqtsqkn1RUyJ6gsxRt2LwsdLHWFfb7eAu7+81Ith/chQCxkhHjIHcH26f0cK6OxXWx5IBt13HT4aeHNVsU2uZIquiiY3PzKka+FreHfTjg402rh50OGYauSTNKF1take2n+utr8LXE+A0bNK8YrMXIpKkrY7xoTwMRQxnbS6SR0d0ka5bY1yb6GJdOJnUyaVMqgVwwKQNE+0X2yqfvPjxopxFPBWBpCwMWwaEsTdZ5Bf/AKGtwwWPGaLEGUCmKkDyYztX3iYqn8om4YIFIHDSUgmEmAovf9Ept8R48eiFUm1SiomCKvnSv/qRG5/5eDi5eKaLUfcKEJ6gy4PSWOoaRSCPY2lvbwOaYUaFeuUikziTGOOVVb7VXH/yp4nhw0JTRE8fF608Y5MY8HCHUE6a9uI2U+Klz6oTSMmq3TGYyhteGMfDS4tw80Smg9rhVcKyQvWb1Gu5Lf8AIXHmhFJ3jM1Gr0EuBYla4KwTG4Hb3xw0AxojUcKcMHQtTGNuxXTTseF6ttHLeyuEbRsEkkFwxcafkfo5eqVleMw0iMLnejAD4DlxVDspKYmv+/QrbsI9PH7I4IW/tFBV37jQh5ZaULCIzYChq1IIvoZR2PgeO0np5zv5fz+X3caKaonvqPKa3HE02aFDpaRNiFeykaQYdqB7Kf8AjbvxG7Sxqtnn0yQmL02ZPU3b/Qtx+uRjpwOK2mjI0LMkOoFj7uvKV6mysUrA1ran7/p9vKVcUDXUd9tDKRbsPbxYzSdzZWuh6kisPVXFZaob8PNfTiaED33mWO6yA/u7R2fsPs2N+DFvZQcVtotxalp6TDzjwD4a5rZaWGNCJI2IOrA6oSNGBuZP3eKqbqFXrTU8Ipc07JXTDokpBGjhFRnFlk2+95e63uj3x483WqMfkuPDxjNR/nPkMDU2CyeR8uLyLGYAshcD9GI7nRtZB8eOVWgT9QL4mclYfTYnHFT08VLUPQmGVnEyGXavvvd51Ca72sQdLeHLCm1bKbvTVFgTYlTjNzSJRCgxJqU04vLu8iTzDr7my177ve/w8vTSaED0UJjn+eGhGRHRMTArlIZjbyCrbfLZ/d77S273iPs68eRtppWyhJ9N8FBBmuih6ioJsNFdXrAKUOsvzH6bc0Jb3VjJHvCUbiPs68unbTatmFFFyEKl87VH9XQr1pesJWTsqa7QoOh1sCTqPDlBXjVqPpVOGx5ryfWZNkWfHHqphJFJJIYfL+YjNX8uSLysv/Hv2Rcrc24bWn3iiW//ALkryrcrxKsmE8kSEbSR2HfTTgrIqLAaZXqqj2i3ibcpFWmsfz0wNtNfhz0VuakJUyNftqNTysVuallhI+5hqLdv4c9WpqYIvO+143/X6uerdP386np6BMJEalFUAMSb/av9HK6eNOa4EVkxKsbGKjD6mddjYfW09aoU/baEkhGv2Vr6nvyyRpnrEVRatcdRn2UMdN1dnUWkoF19kp/aOIe4HTSgPHopRUvWFNoV8PJ+Il/pHKlmONOh89HvqavVSGQljRML/wDHo/o5Tuqc77qqRD1PpAlno5Pqdea7ur991VlHUigJ3Gml1P8AiXmu7rfe9VZv84mDs12p5v8Ak3+nnu7q3e9VZl6g4IzAmOYf8CP6ea7s1bvRWKXPOBO24rKP+AH9PNd2a13orI2dsvSAEmXTx8v+3mu7Nb70VEfOGX3mBDuB/wAQPN92ar3gqYc45bP+7Ht/xW3N6DW+8FNxzVl35gN59h7djctoNNFwVJGbMvMu41S3HhY/0cvoNV7wVx/rLlzeXFWgNvG/9HPaDWu8FYEzLg1taqPv7eb0mqaxXGqzBhEo2rVREH/W5vQa0XB00HeeZaXEso4zh9JIs0lRQVsSIG1d3gdVUfEkgcfbGlQPXSRwyDFa6WFenvrJSYg8U+WcXgjWjlj8yelIcv7mwLIt+4GgJ1tfhzbqCHAZwoT39wl23KQZMbBWwnldPLwmNWcA7EurGx7Dvfha8ZUfOgY0mEiltCQJ4SZF8P3h/TxJS6n0zU7ymNHXcB7R/Hnop6aizxsa5HBBHtuOeqp21ImG9AYz2IvbmqsayGxO4fZAN7c1W6ioqsrCAWNx93N1TypxMUnzCyD7IFubrZGNOkIZiRrYqwP/ACCeWFNr2HyrTa6gxCbG8ZSK1jUVoBH/ABN+/F7/AN5oS2v9xHlREvTx5bZHrI0vdK+Ze3+qunGMv+w+dJsy+8eQodOkGGzjqNmbEMMrlwetNbSbMRk/yUSDC5FeG9vdeS9wQDe202GvHCPErzHwq7R8KfI/GjMZMonhOCSYa/8AU+ppsLxFpMTlVUFUzebuCbL+UWPv7YrxMD77DjJoypixGMw4XhslGRk2eHBsTZq51jT5wu8gZUVPcTzCN9oz5Jv77W54V40GNPRKlCY1ojhUW3AI5sBYJuxMB93mAAXH0DRbXp783VKEzKcSrQYRLXU7Y5Rxz44Y8vR2WTDyTITueIGRbD3bxAl936ax4yvZTze2qecEOEUObMfXMaSR0keH1vysNMiI9M/lbvl5RGTEFQe7tF3Nrjx4AeJoecBS69OEGZZOrWfKHKWK00ZlyhUx1NRWWAljDKxiUEXBXVfLv5h0s3FLM4x0Une4T00HcS0lFheF18kRxOGDYkEBVVkpUjnN4pi5Eib7aLrt/wAW7TiKllJXrvBFJgVZGqmlaKqmthjWHy0WjCZBa4D/AOt75uS1xbjze2k7myilUl7btddf1+PDKkFKemChAbaAa+z9QeWFapTZe2pia372Nyfo/o4qb20yvZQkAAqCbAH6Pv8Au8eGVIa5AWsb6ewdh4W56vV2L3BvqP4/EeGnNV6ujpcHW1uw/K3s5Wt1zUXG5rWPw/L6+ardcgEN9tx42/X2c1W6yX3d9dv8f2nmq9WRVtpfw7A9/j7Dz1eqUgZCFJsT7eer1SbX902t8f17c3Xq5a/E+34/Aft56vVmQXsNGt3vzdarKgvqdNvc9x7OerVSFXXXW/3C9yObrVTEDaa9/H42/jy1VrOgcWLHW2v0W8PYfo5utVMjWPdu0+v6OWqtZ4ohoDrYaaX/AI+3l61TjCT2Xt9P3fXy1UpnzjZsAf2hkIJ7/C/E7v20oa+6gJrNCV7+36OE5o3pT5OVjJWA6Dyhe5+nhe+MKWM1v3ej6p+e9LXTisX9/LmE3+qAL+zgHWMaXUFPrk9Fq+rXCcLr6LG3wjEsApKuGhiKRGnqJ53V0Wpd/fSMEe8UBNvDh5l9+qwVIEztpI60HRBqh/NX4aXq8yx1EwjpvX5ZinmxyqnpqPEKatibD2MVjJLLM1mhjsbgugJANhyUE7wMqE4g9FEJsSDtoy2UPwhOodHgON4h1exePDqjDcLrK+NMMkjqUSSmkaOSKokYDRQu/dGNpXS9weFi8/1KGkQJp4WQAxqnHAayUwxVkXvI0jWP7tr3Bt7CNeSAytK24V1++iRSSlWFXK/hservKXTqWp6L9TKkUuXMxV36Krc+5h9eQBFNIT9mGf7Mh7A7WOl+Yj7wWJQ4VpGHONDlvxpx21dTiWDUmWsf/nNdSGbFae8UK33taQaCk/dQSjUuO41LW05F+zCk8UlcNwnG5swy4riA31ErRxMy3MYa+7yoAfs01KmrMdZpiCdFHN7aqRSkxWOfF8xT4jRAusE7UcRvdf0ZVQijssUOrysdZH2r2HPTiRTqwCBQS+sDpjkjrZ0orquWmFXV5SqRG5iYrMtKI0LsGXW8bkt9/BDY3a7Vfh2bOo0zdOENYVQBjWX8wdN+rOHYjiErV+FYyVw417aSMuvkLVW08yIgBX/eX48mRLibxkgYKTjH4VHDi0vtkbCMY/Chhmw2SOo3diCLeFiPZwL0EyaLNn+ep6X1X8lwZTDRYtUU9VTWbSKb5lRWxKToEkQ77dhrbgwtW/zok7UiD19FHDMPiVbRh54YUGuP5NXqj1DrcVyCxfDGlSOsrSoESyqNrCBTrM1gL+G497cETF7/AC9rSv7uA/GliXe4QAvbwHV8qesu4dk7A6mowrKtPDLTUR24ni9Xt8sygWMKO3utJf7QX3UHtPA5cqcf8S9p2AUwtS1YqwnYkUHdRmCszrjMuG5Fwhlw2ByjVVNBGslSRo2yomHlQxf6wDMfADjwYSwmVnHo6KWJHdCVnHr4elC9lpcawOlES09Nh8NiVigZ5Xue5klYAMT46cD7kE9NFbigs8TSF6152SmyscurKTV1UsErhSR+gQsSWPsZgBbx78FuQ2pdeDkYJ49dLbVvHV0UVuPG2Zg+0GxI0P8AT7P48nCaPKf6DHDcPYCxvbw001v7eVJqwrZ9/C46tVef/S/gGW6mplWoyhi9dgbhW700qfO0CuDe6j3k+qwPMds3Z7l49eND1hWtINWVYhh2IvLQfyWqGH01LO8tRAkKFamNkZTCe3l++Q+5dbi3Y8C1LhXGdJew/X6+Vq9EO/EtozP6E+oG4W8qGgl7a+7WRceZ+4VutKTOgVcynwLRJ3+luD5n7aLHdtJ3ULb9beGns4tpLQp0RDUEJOoZFJPx78OE7KKVbakMD9ljb228Po5etVFfaGILey+g5Wt1CbxGinx+rlK3WGRiRYHXTS3f2crV6wHVgL2BB8fv5Wt1jOtjY3+j9vNVasMgUk2F/wBdOVq1YSo7MN1vAj+J5qt1jZT4n2j4jx5Wt1j23O02v42/h7OerdR7W/j9N+3fla3WJ13fHsdPh+znq3WF0uTrc3Hj9Q7c1Xq9sIF+9/4/Dnq9WFo3Vbnx+vmq9WFgDo2lj+p56t1yCJfd4W8PZ8TzVbrkI+1/Zaw11/Zz1arwjJuzeF+2tuardcCt/o/Xv9XNV6vEFrG3fX6TzVbrHCCCT20I+48rVqt//CESNupWfmYe+MFoQv0fOa/s4C84+0edCGw2mrxJSFjI73B8OAGhTSfcm1joPae39nN16sVM6iugFv30sfrH5cqa3WujhMRTrd1JcgAyYtM1vZeaQi/JYT9ifIUBB9yvOltNz1PU2Tc1WqaZubrdNU3PVqmqbmq9TPMObr1NE3PV6mebnq9TPPz1apnnHPV6mafmq9TNPz1epmnHPVqmefx56vUzT+PN16mWfmq1TNP489XqZ5+er1M8/PVqmefnq9TRMRzVappmI9vPV6mmZl119vPVqmqVl11HPV6m2V19o5qvU2ySIB3HN16myWeId2HNVqm6Spg/xj7+er1RmcP9i5+gE89WqjOkp+yjn/gG/o5qt1iNNVv9mGQ/8A39HPVqjJelejdOoGKS1iPHtwXEDGWUi7e4ANfaCeMObKUNba2rPT6vldLcsRf9i6lA8QLrfvwoXSoUcTL+gUD4fdwtVRgmh+wAMzq3s7jhcql6aX8CkkC/0cTU/UkKBKTzVbriytutzdaqbCo009nL1Q1OEd2BPLVWsnlEjS/69uWqtcCluw5utV4x29nif1HLVWuJjvb2X/jy1VrC8X3ctWqwNENbc3WqjGn3a89Xqwz0x0Nuer1NdRTGxv7P7uardQBS+7utz1eomFZTsmLzrbTzHH/Jx56rUdrpJBv6d0OnjN/yueK0bKL3NtLOalvx2mq4U1JcupHeKo0+mJhyhq4rWv6sYLVVctb5KjyxQsHJ76IbW+I5Zv7aPBRG8nUspx2koqOwcOtmtpoCb29v7eeTiaVKwFMeU6CogypViQ7lRK3bce8bTte/hfhqaJRWHIlIajFpbEINiMfjaVBYezmnMBV28TQeYpdcVxpCRdMRmFvpUduVrdJ+oP6SYgd4rfRbm60a5vMkWGqDqwHb4Ejnq3XYY/yqkubgedqf+J6Dm6oKMH0Kl24djZJttFIx+jzDxA7wo0Y2Gh6xLTBJ5wbqJJFH/ESP4nhbxo3/AIaCKtuXXafdd1Pb4duLhReaxVO4zTKDt95LfHQc0KsaLZU6PX2HbGDb6/Di+iv8aFvKr2oiyi593w+nTjRp9Nc83SN/MMBlK7dtRIdP+XfhfjdOGo9VKt0TddvePwv4DX2cqKtSOxeoPz+GsdSlSnb6LfdxwU0rhShzPXmWls2n6EgfC5/byoq5pJVu447hDXC2aAXv20Tm6bO0ULfROqZcuY9SuoKpjtaTpbuVvc+zhdcbR5UaWuw+dCVmKsL1S2NnkjUo4ttAtcrY+Gh4WijQ0mMVlJwyqjg97auptoApuR8e/Lp21Rew0jRPIxKsfb4afD7uLqL6yCcmMgk3t/bzVWri8918xB4D+/mqtXS1JEVj2PbTtY6fTz1VrCJZFJRhYkn+kfXbm69TjLVtLBvJsTYC51t4n2c1FbqK0z6v2Cjtf4ac1Xqx+YyWGmtrH2+38uar1Tkdg8kMN9rRm5II8PD48rVqYOjaFsGzIpGsdVhrf+Rajhg58qKmjj61gwV3peodasdtwrqki/bQtfiR0eGlrRhVLTE6wLKfMX3TuFx2OuluF0UbE0jMxO5pKaXspqqcgfWRxxIqiqQtE8i4vUk3uJv+Z+OnZTQ20sMzt/oQ9omi0/4PiVG2lS9lPUsjfOkSdhfx4xT1M+Z5LUENx/usXb6fbxxG2qL2VKMx89pSLDd2Hb4c1XqSeZ6sefSrf/dQTr8fZxSgUnWdlP1FUO0MqbtNbD9fhxk08KYMYdmrqZz4TJ/yqfDjiaorhUeskf7H125oVY0mMSdGqYUQ32jX6LjipNJVU+VT2jAFyNL6+22o40KdNOMRAkoShuvmOB937ObHGqnhSrc3pmHb7P8AysOeFUVTVhyAVVakhPvYdVWBHj5Z+vimmBx8qg4fLG/TqkvdWWlY/eG056PHXgf2YoJMEqjsxBRdrU9/jpIpH38MVJonQrbVvfVWpkqsu4RWSgDc1MQPYGhFvv4V2ogmjC/xSDQSJU3a1+3DugpTxHMNvN1WpaSXUWPPV6kjnKQ/ySb6v48vWxtov1PKrYiFcm1j+p40rZRijbXN6orUMBoB2/v4milYoIs8NhlTh7LiSO6eelvLfaRdhqSRxW1gaRviR60gcz4nl+nzZPh88NTujqlU7GiAuGH+rfhkkGJorUoTFDDgtbTYNjGK4BgzVDv83FIzAgoHLhmI2622nt8OFrgmCaMWzpkCmGvzHVPic+H+WyJPOyt7xVdTYybbWNwNeOhOFNKONB/lzFq3DsyUdBTzOySVHkOSCFKOduuliB346tIUk0y2opUKEbHsvVFMZ6QOAYXaMuCSu652gEakWudOFqTRwRTFnHLOETYJhzRYUcGPlQxy1zmVkmYs36eQMTsDqR9kWstx34rbMGkbsRQW9QMn4D0+xBMNwzHqLHN+pqMOd3isABb31U6k6aa8Mk40VLgUZ/pph3RHBOiuLY0tBi+ZMekg3x1FJUxUtJhMt1W1XTzoZKw/vAxsBYjS441Jmt4RQUx9Qq9cOq6VJHQpSVW0FVHcrsJ07jlimab1RQu9AYsEwvpTi2d8erRmaWmdqekyirNJNG4kSX+ZLTtdGRfgLd768A2aFRdSgDTOJc/0M0sa2Tt6qCDrL0+qcrZtGN19bR1L48Za1oaV7vSu73annT9xlJ08LfRwRWNx3yIAPhwx49YplaYM0hIpKeCnKNrp7f6eG9aGFBhjtNE7l08b9v28XpovVtpHpSSu9oxr7OPzTMU9U9DVU4vIpF/aLcoTNXAp6iQlfj37cpVqmyRmNEfdcm+na39/PV6slLOImWVLXB1t8DzcTWqVuLzihxeaCn0jcq6gHQBlDc8BNbOFKbKGaemeFxVT9QcErsZLqnkfK4l8n5RBO4v+jfzAwsANLW+PN6ZqhVSgqM9en+WqL0uVMZhiJJCHHVYgeHvGHm9Fa1U3SZu6PML0+BYqhHtxSMgG/e3lc3preqmh8x9OHI/324it+wNbGT8P3OairTUZcWyZIQsFLXI3xqIzc/8AIPNxXprYj9CuB43mP095LyvhtE2OLNLimJUWHRvLPulE4ienlhjS6zOEsSlzsYE24E3TpcJoQtJ1JiqiPUrBiufOruM5gxWlnlnqK+vd2ppD5LHz2ULEZtzWjA2aknTW3JOtWF3KZAJ8qAd28i2VBIHnRcMR6dpS0sswpq4KASLmO+oPhbXhocuWP4VUUjMEHDUPbR3ups2H1cWE4VQ0EdDTYdgOGFijNvaX5dfMdtxJuSewsq62HI5S1oJ6zUhKXrAjoqvzOdPEa6QUh3LtIHax01HDpIgUSrONbDnTKqzJnHIWW8Qgjr5paLDaITTtG7OpNIY0Cd9sarZV+B4aJ0MoEkY1G7yXLh1UA4UXGbLOO0M8dJX0ctOsnlyKXXaDGVsG18Lj2cFKXUqGBmgGtlbZhQjzp+6S4ZHhHqJp0jlLiXBJibjXSpXQjx4Cc3MkVLu7GCVefyoNfxNGw2Tp9SQTo3zMGIUsiOE90bkkVxu7bivh8OEFrQ+utlVr+lbNWB5O6vUuacxQSVlDQxSSTQpo8i3VSg1Gpv34auI1iBRQhWgyaM96oOpfTvqZnR8N6b0D4RTYQr0gopDuItA0jzKSSdjSSePY34wGi2af70OJmiC5Op5duJ7PtGIr9Pvm/DdIxosUYFTcPytiVSC8MRYA+9YG4F/6eHLdupzYKKHbhLe00/0+TcVgRnVPdfcGGvb+3TiwWaxwpD+cQeNerMr4k1KivThWQkeYLgm/+P6OaNqscK8LlB40wR4FWyMYylj4+9+f0cSdyo8KVd8kU1VuE4jC+kZUAX946/H6Po4jW2ocKVpcB40n5nkif3e508eIzS0VH82exLWt9PGadrI9TICFZVI9l/u5qt1yWolY6AG1vHt9HN1U06pSVkkRlEd9dCDe/L6TVdQrA4rKZQJ4ypPa5tpzREVuZqG1bMp/Rr3Pt4yacFQJqucnVAR7b8bNXqJJOWJ2xEez3v6Oaq1cAS3utF2+jmq9TjQG0xXYQHUjuPDx08eeqwowvQDEv5J1Xy9UM5CHE8OJ97s6VUUiN9II4ifEpNLWTChWxB1xzzSZf9SuelxFJayrjzJish94AESybwS3fs3fgXSnChSBNJmt6z4vWMseGUMNMFAFjukYdwbMTa9u48ee0U8ECgk6g/J53r8PpM2wK0AWSOaWFVScwhSSiyd9b2+F+3Ce78CdQ28KZcQKpVzDT4ZhWc6+kweKSGmpq11hSQkuiJLZFckAkqBqSL8HTcuNCdpT8qCcwqrf8R609Mq+ZIlzHQ7pVRlvNcWWSnkO5iPc+yw2fDmOYyq5BPgVtPzqRPzbZ/iFIfHesWRMSjrMPpcUgeKbDIYwRUMgLtiRZkso91ljO821K6HTh9b5TcIhRSZn5fjRe7eNnCeHzpXzZyydm2tq3wvF4JPmpqBzY7GtTNJDdRbuEKke0a8kDLLN5lQ1JP76Cd48hYMEVvKfhNYPhcXoTyViNHZpaXFcZjZxrdpUQPY99Qq8lzMsFgf3iaj/AC1MoUehavfFWsr9gH4cDJoS03NWwRz+Xfc5IFh4E+32ctWq1XfxvcPlb8RTpJJAdrV2G4bCG+Jqp4f+ZuLXMW0f4xoqbwdc/wAVPzrW8yRUz0HqAyzQlh+ghlpL27mOaojv+zkeZknwmpYytUqFGnyOnmZYzXB2OyMgE+yXtYcjZYlSak1JgVZx+FV6dcidbK/qwub6YzzUOUMSkw872Xy6veskM4CkXMZWwBuNe3JxyeUtADiYPrUQ5uZd8saC71TdNcS6i+giHqbh8TH+Q5lpcOqZb6kVVHJKjAd7XFvpOvDG4cT3RRxBpNboUHdXDTVUeLtUzZAoaKuUBgkqnQ67V27jf9TyM3UBDmFSGlZW1jVecyO5Y/a3Rutj7dp8Pjw4P3Dzok2pPlQy+hioo6HGcDzI+HQ47NRZow53wupIWKujWop5DSlv3TNYxg/HgxQNRI6qALphFWBeqbNEedvUvnXNcNFUUEGJ41VTPTvK0j0/mTWkpzL3cwC6BvHaDwH3adLhFSVlplhMdFWf5F9dPS7pnl7D8n9Nuo2Gph2EU8VHSrSZcoVqY4kH+Tqqpod9TL4tI3c8LEZOV4ke+g+9mABOJ99DJF+JPQzxCggz3i08R8YaOniDknXRYxbhy3kvUPbREvMwOPupUH8QI1b/AOgZlxk7RsWSaq8slT7QnY+NuHreSztAolczYDpoH+rH4lkWYKjOGRs34hmeKCqyrHhmDYVl7Evl6SpxNh8utRjDh98iSRFmnFzv0Qp2ILr7L+9WAkRAjDiek9NG1nc92jUrGTOPAdA6Ky/h/fh0dZ/V9VYRnHMdRT5dy1gi0yOcNZYYxtu8axpH7wmA1te4NixGnB4WUW7Y1bTsHGgEm5XcvQgSB9x4Dq86Uv4xWYfUT0RmHTrN2e8ZxqhpAaigpqmtu706C0E1T5AVd9gdTqTqeKU2QWyHTGM+0Vv+YHvy0AcImevZWp08eJ9WM2TxVEyyVNUlRIZJG0ZkUuVkY6qWGgY3ufp4EXnQyJOyh202XMBRnuk9HmKDKRylmelqFqKFA0U7fuxMN0aSG5uw/dPs4Wd8lzFJmlpZU3goRUL069LMi9RPxDMq9Ns5YM+N0OcKeow2elpvIE3zlXSzQ0tRTmpnggFRHMEdDJIEuNQxsCLLBhu5VpdwTG392NBrMblyybLjX3DZSNxbp/V5ZxSoylmAKuIUDLHKIydh0IV1Y+BsQSNLgi/AXmdmrL3S2dnA9I4VLGU3yMzZDqfUdBqdhOW6aBZZJt2w6KAbgm+oJPs4GVKoXJTFQavLtKar5iiO7WxWwtYewcsFVrTUqkmSn9yenU9wGVbEi/Y2+/mjVxT+JKeq2QQggFSVL9hp7eNU+Ke6SqNA/kRvtYCzW+Px9gP18pE1cYUBvrBw+uh6HGv3rt80hrP7xuB4d7W4ZWX90ogzUfsTRRsHk24FOyHTycPI17DaRp8ODBIk1HM4Vn+dkSNoySAqsO5JBPifhxTo41XVhSfwytq3ldjc63BGmo7HX2Dj5TTYNPsbyeWwBvd0JB/YfDjWmacmhP6fMr4RXxze5tr6hmF7C21NeEr4g0YtGRQh10wqAImkLlrD2AC/a37eIhSo04LNI0IG7bYEHS19PdJ9unK1emZKwJUmFtouAD30P7b9xy8U3NOiLtaIuAdpU/xvrzVXoRcpVs+Bw1z4hiJo6XEaeaF0RiWkbafKVkXXaGsdeInka4gSQauMKShGxCA23dt079u/59uLK1TRJMq1solB3NtAN+57Ea9uPAU1UqKoWNWB9+0ZHvDQEez9b8uBVDTctfFMAoAVgb7tfA6X+HFITScmntpHdt26zAAg+AW1/Dwvx5IplVcDPTRmEMLqgt2uNzA3v9Wvt4uTSJVOMlSKVwITvvGh17Gx8fq4vBimafZqmKUq0jC6uCoB7hh4/Xy816sEyLFTvPANSjd+xN9WH8BzRr1MUNawjcSKlm8shyPG17W+PhxqatWOTE3gjjMpaxjYWW1txOrW8RysxWqmfOMuHwPH72zyi1zqCL+HsPbmiatTdLPsq4J4O7yWkHs7gLY8rWqcU8996VhRXYqUBF+wsDYfaIX8zy4r1MlfPBLDSQRaFTqrXuLmzBr+Hx46KrU/FAqUyvF227tLan2lvAj2jw4pFJzXLDKlIZJFqVaSKY7QL2vIO9r6kkceApuazS1UAlmw8RM8sO6NnUm2y24WPtB05aKrXDChR1NLUU8tkdgt2uNW7g/EgcoRVhWSvjqTJ580ljLu0uQbW8fZ+3289FeNJWJ6eKtMLgKQWIubkWHcHuCTp+XPRTdY/wCZUEMUqT1YMvmbpCXHunSwFzbQDjBIp6m/HcYwjy/Njqo7BVG0SqRre+vtPjypUKtFN9LjeCRsI5KynjAK7lWUAm/ci5t8eNahVopiONZejxaWGGthjRdwU+YCGt7T7f480VCvCnqPNOBvCqithVxI+olGgIB8TY/rbjcinKl0+ZsA86PzsSRew92UCwsfeYnW4P5crNepAZ+zDgk1PMaathlKbVAVwb2N/dHs+PKmqk0XfFpcNqsw1Jw+ulhpVdCjHudBcfHW/Nimacpcv4Bh2KSLU4gkiqoLN9reTY2a38eek1WjqdLsb9J2XMZyBi+X8UxnKmYsNqKl8y40rRVELLKWSA4XTW3J5cLFZN5IYm44YMuKZOtBhQGFFzrfe+FYBSeFBfX5R9PGb/UfhuWlzVNh+SavEKanqMXlgVJYKV5dslS8YJG6OM7v48KSVxsxoxiNlCFnfoR6d+nvVzF8lZV6lUeaKDDTOaTEYQqQzBSTDtdrAsVte3jcDTjV1LQGnE8Y4Ve0Pe4q8PRNCz646T0j9KMr5GpPS7V0NVi0tDQ1WL1lDiJrTNLNS3q0qFdAsTCb9zXb27cJ+5cU6pJnThFG1s+ENhWxUmfKgWyz1k6DVNLRUGLYtU4PRwNEz+XgUUlVZSGJE6yBWe+gJFrcKHcsXJUJJ88KGrGcpACVQAOgY0AHVDqLljGc74pjOX8SmkpKypaVGNJsZh2VpEB2qzDuBpfgit7daEBJoiub1DjhUDgT0UGfUHPOGZkwqliwmTE1qY5CXjnkX5fbsC7o0U3VyRY6WtbhsEaUxj8qI1v6zIoIKKOePEI6lopCUcPfTlFJkRTaXADNGszL1AwTMeUIsaq8TxCPNcYjpJIVU/KSUKIBEqMhusifvA6Hw4FkWSm1RA07fWhk7mSHUTqIXsjhFZOmVaKrDavexZtybgSfq7/Z/hwzDeiiAu95jQn1NTvDFrqvukqPusT35eKbmo0lR5aWhubX07WXwNx31156K9NOEVQ6koTvVlIFtDcjx56K9NYMPnEcS+9cKW00/h7OarYNY691Lsbe8YpFIB0NxcX+jlhWjQP4YxFfKu7ZuXsDbt4fG54+aZFcEspK/wCEkk20v7Oer1cleKBkubgBtfidb8pVqm0s03yHlbb77tcan289XqypGakyewBWXTRQe9voPHRTBpQUjxyyLGUKqyqC41O4C5048KZis9XSww4xB5hJXy2sQO4A7X+nlqbrJOkTWka7PuLFj2F7eHhzder1DCiytNdnaMP28fdt9/LU2aUmCKYFjDX1KXBFwtx4/D283Vaz1zWqHWVPfU3uexa/ZvYANBz1epOY6kqzO04Eeu4AH/k36+er1Ft6gRD+YpNY2ddLfT24oTVTQdRH9OW8Rpry9N0/08nuqrmwA8O/6/Hm63SsyJUU0WbYJaiA1JG8JErbS8hFkFx2G7vxWx9wpO79tWm+nLE8CouoVQj4UlY+GGMYjhocKtarwss4R2BCum73fiBxL3padBXiMaGht0PWykt4KEE9fXRkumtTlzHvn8QwSJzT0EvkwU9UA0qRa+Wrlbbyv2bnS/BXYK1lXRwqP82SEpQRtjGOmpmI4D5jT4zjcseFQtuaR1Hviw+yi+F/b9/BegVH7hom+QuksnWjq/VZcpMagwCCaBtlXPTPOrL5oXbsjNwTfudBwMXiONHNu5AirncC/Dc6nTZJkyljHWatXCZKSOjkoqTBo41kjhfzYRJeT3zG+qE9uEBQk7aXd+obPjSdzR+GrB1Dqaatzv1ix6qcUtPhSXwqljSOKmBEMLKkljYDu2pOpN+aDKdtb/MqGFOVX+G3VPmAY7P1nzRX4gogQVE1FRO5ERUwhWdifcKjafCw4pQ2EmRhFJ1XCiIpy6pfhsZlzvU0dXmDqbOj0wdyyYNBulldt8kso3bFkbs20AG3bit8l6OqmW3A3OG2gFxb8MDypJ6gdUK1fdkk2rg9MqghS1rbrgacSBmTtp43McK16c/9Wep2WsfqMLSvR1hdkDGFPeCMVBt4du3HVNClWs0lsudbeo9VM8clcrAg3AhTt8DxruxV9Zo4OXap8QwqkrK28j1USOzdv4cTFMUpBpV3KxAbQ3mEgE3D210A+HhxqKcmg1x/F6n+aLscKiEAaWsALai3c+HHAiqaqH/0uYnSYt1hwnAa3zvl6ppkkSD/ACrR+UxZUFxckCx1Hfvwxs0w4KL7tX7M1bdhsWTeneLtlTL1O+CJjMUa4fg8cYvVtUfbpRLsZUbbZndSfd0uCL8GMBJwoJglQk1VN6nMzZbXMz9Punc8ZwSgqJpKgxixqK7dtlllI0cIPciIv7o3dzwOvETA5NCdgYSaJ3kGtxjKubP5rgsj000VUxjl2BlNmuykMCGUjQqdCO9+AW7TO2pQy9ZSCR0VtJ4v6cfRZgGEZfzFmbIizz5ipWqZJKZxGqMBH5nubgvvM97aAa8OGLBktpUqZPXRKm8uXVqShUBPTTbS9C/RWsNLVUnTqX9NBQVcQ+ecFRXVJpI9oB0YMt3t3Ha/DJOWsHgfbSZTtxOKhtI9mNQ6noh6G8JbD5Ium8STVtdX0oHzQ/RvSOYzJMToFklG1fideWOXMDgfbWku3JJhYwAPtpgxHpF6L8LwibHq7phDBFG9AZL1S7SayF54ySBtvtUg/wCsR4a8qcuZHA+2nQ7cEwF9PuonH4onRvo1036Z4BivTTAIcEqZqijfzEUioWGamdvKkYEiykD3fA9uEl9aptVpCJgicaUZXeOP6gs7DFa9mEUyLT1d2IaNhZddbk31+HGKUvU408rCQEIffOh8B7b8aNIKVUEWyJ3BG4HTxt8bezjVboUMsBjgsckyeDC/s18Pr4oSKaNK5qNVgZgblRe6n4XAv48ciqTUbppilX/PKrEZHDoyqvlkEMAGNzr3+B44mrubBQ+9KczUs2PnLtRRjcfMCSH2Ld1sLdvDgSzpH7PV10IsnV+0jqoZ6/HoJMbq8NlUXw6jeVmFh7rm5I/xEflwHNM941I2zQvcf7t2DsigiyDjeZKrKeIxZdqRHSVNW0lnNlZl1U68XG3ChJFURclJwNeyxBjsnWIpg9RLTV1VhmLQSzLOYTKvyTuUL99mh0Oh405CW44SMPWlCDLmrjBx9KBTI2J41gtHQNkWpxGjnw2WKWWtoJmjqoY54QJArRMHEZG5SQbWNj34I7hguJJiaV2DqELGs4cfKjsdfeu/puxTolgGS8lZRqMHx6mgoaDEax4oxSswqZKqompac3kM036MCcEGwZWvwEW+XuNO6j++pLv7xt9tSkHwcE8B0x5nGqwcVqRVYi22+0GQoqmwBLs33ePJLFQ1tpAwCjljd6pVZzIxu1ie/e51/PggRgKjR7FRnpqLWYg9GnzWHzNBMh92WFzHIp/1ZEIZT9BHDJpRSZGFFDoChBxpNYJXVNRiDPU1Dkvfc5djqe5JJJPFaiSMaaZEKEdIpXYvWtVYJhqJL5vyjSIrWI0NiO/tHAeTU50aP0qMg6jQShQfs2+sd+CjLdtRtntWtYnUU7R+6G932gg/XwYmovBpB1dVEkliDf488EzT01GhqFlsFU+2/wC0a8tFeJpx2ApuOnHAKZJrkkZJ97l4puaOq1LIPTJQmDT3FZgCe4nOunH/AOGkg++iP0mZqKf+dZcxbzdqpiKxPDoJW8s/ogfsgoDufxYfRwG6y2slPTU3QHGQD0VTziOTsUr6tP5HC1WZdyIkUTM/uObsY1BIBB0+HCBx1KcSRQWS0pWwUdXpX10zD099GHU3oViGBxSrmNMLjE0pAmhFNWvOQkTjd75b3rWsACeDqyzFCbZScDgQMds/hQPucvUq5SvEY44dFVcPhFVT1iTJC2ntU2+F9OAfUOmhlpM7K2L+mfXbD8S6Y9McrdWauQYZkLBqiKhmo1kdwtSwnjgmiYBVAbchc6bTbmrVlLRKxx2+dDl+5VcNpQf4dlKvN+L0E3Tepzj0/FTgxx2H52SlqFC+cnmGIy0ZS991vs6aC/DjX4TpPnSHuSiCsbdhpF5P6o4lhuGUhqVnrP0Z+ZjlNlQJ7q+4BdmsBflEOlNWcANGyn61VON9OMAo/kglMs1XMXKuzSXIZ4wG90+WLC69uKEEayqmliUBNE0z91GraBGqIaOKkgq5kj+YSOxkdr7kfde2lrW9nHFOTworLWk7atKybkbBczYDSZexOvdaKrio2DkESRuq+6UB+wVPx2nghGyosd+4+tYeokFRkfL1DgVZVTOKmI+e8iiRJJFkOzYV+yNttD3PbjgVgRRatAkGgknfC5sE894hHJC8SttWwKHvcntb8uIlClCTQWZwgy3jWW8Swqj8wS1MLRgWA79zofZxhQEGlSSZFAtlHJGbMXqqbpxkpDUtjDJGIqaHfKdRtiiRBuZyF1te4vwPKVA6BxoThPqaReL5RxzKdVW5ZzBFJT1dBLURNDKLEHzL6jut/EHsfDgLfEKNCtoykVwosLQoFUBtAPp8Tbx4lFKTQkQVEOX8LWQuqny3IBOtzoDc9zfhkk6RSUiTRJerubxUTSQK4JBubG2vs78TxNPbKJDjVRPj2OwYYGuZ5VQgdjc6kX8bcVAUya//17GO4v8At9vx5HFDyuQXdpc/Vz1Vrm1MBZWuT8Pj35uvVkVAmin4WPPV6so3n3V8Phy1arkFXxvf49vovzdarg2697aDT435utVlWKxvfv3783XqkADTdp8b+PLVWsxjCroTY+zTm61WNfet7eer1SU/xGx5utV2qsDbt4jm6rXMd7n9f19vLVqslgNTr9H7L83WqyBmF9NO3625aq1lU2sTf6hzdaqQNl7fDx/hrzdarOhNgAb25uq14E/V2Glh9HLVqpaHQL3+nlqrWTb4J7L8tVa5qGtY9x4X5aq1J3hCGZgLm2otzdVqWAQL6W05aq1nVbLtBvfw/Pm6pUlbqbd799ebrVTIzp7eWqlS0O4Ag3tp/dy1UrNcXLD6+XqtSY2+FvpPLVqpSK19Py5atVKjJX3fzHN1Wpqnx7ctVanrbQW/Llq1UtNxH0dvZzdUqWhbQ+B8Dy1aqULAXJ79+WrVZVbUX1t315utVmUqBa/3f283WqyAn/EQRz1arMuup7eHN1qsliDYdj+unN16uQbaO+n7ebrVSEuV3HXm69XNWA0trz1arKt/teA5uvV2XdxZfz56vV1tN9x56tV24Pe1ieerdYrMBZjzVerpjbt/SDzdeqMw1J7E81Xqwve2unPV6o77r3a3NVusDNfsRp8OerdRnJNr/d+3mq9USTxsfDx5qt02Sm2o1+J5SrU3TWvqe3b4cpW6wruItpfuOVrdY3YxksD9AHt5WrUkuoDKnTXM8kl7DB8RJAFyB8u97fHmhtrdfPm6k9U8xY9Aco1m1oBUeYCot9kbbW7DTi9KYFLJk0C1UwcsQbC50/L7ubp6kjMR3S1gfqJ/s44KbNJmu3fzKAE+Dffrf6+KRspGrbWTNpVoaNt3en3e22uo9vHUUyqmfNhcYhCbWJpqexv7V044KbVSaBGthYn2/wAP7eWqtLvMR3LSAafoIr/DTjZpQKj5YtJWMxOlrdv4j4cLnKOW6GDqZULPjKSR+8ohh1Fu2waEDjFP0HsLbY5I923ufu+HPV6pOVNhzZh4W5DVMfcDXUeF+OCmzXHMtlxGrAuCZ5Lj47zb4jnjXhspPo+weU+ugIa37fHla3QiZCnK4hVhQb/I1ItYditjp8eXTVF0j4X2JsXtqNPb/Txqn6k7iImI1tewGlxbx/ZzVbpXYXLvyLjDrcgPRXNvDebjjo2UydopFN5k+wj91hp+vs5SnKxShg73sbNpft7ebqtL7NIDZDwBpO4SfT/g/Zy52VWg6BtCCbi9u/s8LcbrdSaVSWXafd1+8eA8OVq4oV+oshfMbsuh+VpfG5/yaga/HmqtWSrYDp/gzg3/AE9YPo1F/wA+LOAouO2nLPJmj6UZYWG5vW1bLpb96x28dX9o9aq39xpO1NTNT09PLEoYhFD273sSCdO44SRQgJipmEYctbVHFC145gu24/eYEaW0tp9/KKMYVdInGs2ND5SeCpohvEboBre7W107W8OUTjVlYU7Jshw2TEKgrePzhs0Ngw3An2AHic7YpQMBNKbpRI0ueqTFIGtTyQTjZpYNsAJI9nHiIBFJCZING4nqZmglNPY7VRhf2eJHxHENKKY8RSSYySX0WIWt3I7j6+OimlVLzk9U0kS1X2/0VxYDvGtuwAGn668tVDSMmZVjYWBO62v8Po9vN16skYZGRgSfevc6j49/4cbNPCpcYtTQFiNXe4Gg8bX+g8bNPCmSVmXErbd11IF7+Px/W3LgVQnGlFgjOlDaQiwa3a3s/Unl6pSfzZMEwqptY7rg/SQTcW48gY0nWcKCqiqNmER+Yb3YsPA9tL/Dio7aRg4U+0MyxUQlXQ+Zr30Fv4HjcU6DSwJWXBXRQWIZibG2trePw42KdpOVcoXDJPesWcALqR9nW/x4+gY0ys4Ujb76ZJBc/pG0B7aePFVJKmQbHp4zbUSSi/s93S/x5qr0POUqaBMJw14hqY6QkakbiW3E8RK20sTsoDaOJxhhqTbc1TVKNL6eYwv9H9/DCi6pmXj5WMwSKb2ddCNPtDufZ8eWFVrYbZvNgiJsSY47WvY3QG9zwUgTQEO2oUygi6j6Adex7/AcsBBqpNQjGPtX7knW+n9PLVSsZFht7aePcD2X9nw5qK0Y210Qew9oIvY/WLcsK9s+ddBX2gRi3gdddfp9vG9vPM14GumC/wCTQ30tbv8Af4csmnAa797UbvYTb+A42a1XLajkEi2n5Hw5qrgGujdTaOzHtqdNe2nGzjW4iokyhVMZ0Og+n6Po5SKuMKpH9VIv6hcwjbtG6K2uo/RKL/XwF3n90NSNl/8AchRcUDKgZCCLfn2A+J4WUdCuVNUrRzFVO5b9rdvbzRE1YGKZKsk4pQ6mwn8PiOPI2GmV7RQ14/LL/WRCfePyjg2/4mv2uIljwml7Z8Qp0nhk/ltQdLFNwH7fq4EhtobkYUsa9USvIgWyNBTkj/W8kXP18ovbVkbKjYBIqxtGBok8ZN9dAdeUIxFOA+E0k5Ny4aRHYoJ3It3tvNuLFDxUjSfBTBhskn8+XYL/AKKpt9HlPfhigUWuKpG0Mm7AIQhsfLHbx+7jpHipkHwVEyrLJUirMx+x5aj6PMHfitYgUgbMml+jsKWnp73AZwBbX22vwkIxoRA4RTJicLtTSSXuDVR9vivDFvZRW7tqZjT78NK3tYgD6/bxhoeKn3zKaQ8tzi0Yt/uSEH4Anh5/DQdmVVlmY+eupN3X/lbm0DGquHCstSVkwjFFvqYKjsbfvA8MhRMTTphR20CqnvDd9H7vYnhYrbR4gwKxlE3pAOz6/Gze3jtN15WLw/KuCBdrEnsBy1UNMmJozY3I976R+Hb3B+t+H7f2igw99xpd5RiV41Zm70NVax7nzRoeP0lNP2e41Woy4A26/wA57o8LRNpry6aoaEnpPskxHEGj7CDD/wDkIU44iepa1W0P6aoz/s3ZOt44en5u1/v4HVbTRiaFaRG3XP1W7cbr1Mlci+USfE6j9v1cpTgoDupJ3UcyNfwt/fxa1Sdytdb1CLMvWqvmwsLLiCzsRExuvkrBfeUOjHXUHsPe78GLeyg2rbRZqZ/llFbgDrWyNR1EtSJJCUi3MfeVj3W97Sn7PYDiqm6jsEo6SuhwJzWUrQUqy1TvsMDNbdtZv8mVGu8/5Tw56vUZPpx/vmfHP5FSf1hj+RX35ASIpCIowscZBMMjDXe/usR2tx4VSgK9QsKUGXY0bEHxUz0RcuWVzTs07E+Y6+6ZCLqCnuWFxzYppeys3pfqa2ixKefDKEYo74XiHnUsl3SHbC/lsIR7xcnQP2Xx5eqJp79KkNHWdUKKlxyqkwym82uYVSN5jO5R9yNGtvN2AmzDRLX146nbTStlDd6WZK/CepyVGTof59UyV1SjUssvnq0QEpSZorf6U50/SiwS97ccTtppWyiZ5bSOoztXQ17/ACUZqa8mXcGDP725G22L7dbEaC1zygrVWlenKaR58pU1Uv8AK6L5sXxdZkMkpWWNoo5pLWqBMf3Y7FSAWuAeGtr94oovv7mryrclr5C7CRu7KhP1qPZwXGonGymeR/eB5WrzWEyD4ac1W5rMr6681Xqnwyjx56K9NPFO4tuH381Femu55AZF+jlhVSacI5CQbd/jz0VqanQuoFm+vlYrdOsGwkH6OVNOA07RG2l+N05NTUYHv25WKtNSVuPd5WKtXO+3U81VprmrXvY89FemuZOgPt5qK3XZHs56t1hN76ac3Va4Nfm61UV7g7v1+vl6brGy+I5uq1gsQ2nLVWvWA789Xqxva9iBy1Vr20fvDTnq1XZ3sLXI9mvN1qseweI156vVgKLrcc3WqxlAD7unN16uRLKPdJH1nmq9XaNJ4MwH/EjzVbrksswJs7DX/Ef6ear1ZfmKlB+jlcfQ556vGpC1teFsKiQD/iZ5utVzqMRxeOmcw1UqHadQ59nHkATTC9lazPqchp8L6iY1DhUSUq3mIEShRcg3aw8Sfv4ouRCqOMuWS3tqpn0911auXsYhRztXEHNvC5RSb8D1kogGOmhJfpBUPKjV9IWSSfMNRjVC2N0/8xuMPiJDl1wohaksNUVQdnYq17MQNeGIMzPT8qSoERHR86NFhcFElHhUVZHJnaCny5UeXSwhIxh4k3+6wQkx3B27B/o52+81+N0YUm84w00GB0fnuc6xw5dn2RJ5QFBud7Ege4vs2r/ox26nm68aQsUVOcSUTYgcRkMuX1izL7mzDrC/lse4t4fvLu/0cFebim+YpcZHREXDaqgqWy9WBsfZ8ySALHXXaQFkZPeTzPtfoQd+39LY8YXspQjbVPWV2xWnzdnNsoxxiVcJr0qJqmONFnUxEiaMITCplN2sl3sbg9+ALiaHnAUq+i1LhUnW7F/674NUSUtRlWoWOmoiVYF6YsHc90Wa32TdnPYrxQzjM9FJ3erppET09UmBGQx/ITx+estR5aqs9prpCizm8TxXD7ASNDuNwOI6VVA64olRlrFZIJxisYelmlxME71aSL3KY398Kx1u9937p2i3HkbaYc2USulNwQx7flb2ft4Z0X0qaUq0Ssp7d9dfu7ctXqU2CgfzKK4vc+J+H38UN7aZXsoSwg7i5PfX9vhw1ovrtl7kaCw+I18L89Xq5AFQrjt7fYPo781W66cbzv73Bv8AX8R4W78rW65hCWswsban4eBPNVus21ibX2kdrjX6eVrdeK395Tr4W7d/6Oer1ZyNpG/t+t9Oer1eTauhsPjbwH7eer1TFFgNgNtRp/Ac9Xq5qV22GlwR9Xw56tVmVd4BAtYaW+nvb2c9XqkopbVdBf6r83WqzEKliTofh4fRy1aqbG7HTuwFrEX+4+PLVWsyhwxGuna4+8W5atVIjZtAe/x/t5uq04wbXN+/1ezw+HLVWpaKftW7ez2e2/L1SmbNTL/I5UawsVI1Gtj2t8e/GXNlPtbaBmqgLJaP6bfx/u4UEUbA07ZLTbXVAJ94xjX2624Wv7KWtba3p/SdnGLJnoEyNn+ejqMSjwnKlJUvTUigzSJEGDLEGIBIAufgDwDu4KpYtWkE9FF46y/iYYBUZT8jpRl6qarkhZxVV0scXy0p0RoRHvEq2J33tcGw9vL92UiTQTezZI+0GiEZi9dfqozlldMnY1jcKRgNB8zS0ccNWYiBviNUvv7XGjkWLDQnicEig8vM3VCJApoxv1QepDEMhVWTcRzPVT0VWgicXEcjxFGTyHnQBjCwYhlOjX15fWaSm/dIiaKhlnpL09NHNTPQmNZD9hZXAjsBYR6+6Po4sczF7ZNPN3rg4+6lJU9HsktAy4TE9DPuALxsW3rtItKjEhgb/A8JXblbv3GaM0ZgtO3EUc/0z+u7O3QOCh6X+pCjq8dyfD+hwvF6e71tDGNNkTOb1dMv/FTEOn7rEacB9zYhzFG3o/ChGzdJdq6rp3m7KHVjCY81dHcao8z0Vg5ailBnjtrsqKRiJo2HYgrwKKbUgwaMtuyk5gGF43l7FaPAZpd/kEyVcm0qDLPJPUyGzWNiSq6+wc8rGmdUUsshZbqsEqYxiSLVpiC1oxBSukjTzPLYjvsKts+APHQeNJ1GaoX9ZfR7Nnp6zjivT7OazYpkLHUapwrE1Q/N0MLP+hFSo+2tLL7u8agAE9+TNlTiLoBSMFjaDsV0xQHfZDa/DgejgRQV9JM7S51ymjYtIkmI0LfKVJQi0jL/AJOYf6sqWb6b8UZha/lnIGw4j8KDNy33asNhxFB3mc4H1gxG9Y8UGT8Cmdpa92C/OVKDa0MDnQU6i6uw94nQcMWAqyT4cVqGzoH40obm3GGKjw6B19dBj1G6vZfrMM/qX06aOipNgiatJ8mOOIaFKZAN4uNN9r2+yL68ENplige9e844nzpUzbmdS8T0fjSJyzl/Aqungio8Ir82tTgLB56GjwqAnX9HHN9rXuzKWJ4xdOGZJCPLFVKHFkbSE+9VC6+D498p/MM44lBR0sak/KUI8qnRQOz1D2d9PBQo8OBgkKMIBJ6TiaK9QJhIJPSdvsoJs4dXMLoYDQZNX5qYaee6EQoP9RT7zm3bQD6eDGxyFb51O+FPRxNLm7cnFXsos2NVdViUs9biMzTzzMGeRm1P0+wewDQeHJZaYRbJ0IEAUdpEYUnWCGzOLi+vsHh7PHj9PVLpzIrDvtHew/Xv+XNVYVdR+ER1TwHJ2L5+wHNFYKSkaLAMUiUe8zSw1jU0jRxjVrRSXcj7KAk6DkP7wMFawU9FC+xV4fWti7BsdfEXqaLEIRR1UEsionmo4ngBHlVtMyk74JARY20a6nkWmj6Kz09R5kbxT3LxsULG3vW7OLaa/wAeUq1Ev/EXi+Z9DXUwKBphkTjX/DVQnjzX3CvVo/Z2VlzEttCYu/8AwRv/AGcH7Oyix3bScF2UKPHt4fdbvxbSWhSwsFsNhZT2QX8f4eHw4bo2UVK21Ksd1ja/YH9l/jxyqVGkLE/a/L9bcrW6hvYH4/D9deVq1Ytq3uDa9x9A7+HK1asJGvvDubezTmqsKxmPxFvo1tytbrEyM3fU+z4+F+aq1YGC33a/d7PZytbrEFK3sPbp+fNVuuDAX2kX+n8+Vq1YGUHudNDfxtzVerEwuDr9f1+H9HPVuuGxhbbbUdu/NV6uG33rAW+H6+z281XqxhQwv7fD6O/PVusZS7XPjbw/iOar1cLbTutc6n+7mq9XLTx7Hnq3XZFrFSbeB8eerddKBt3EWI7/AMbfTyterHIpuLa/T4/2c1W6yRxhNBYX73Fx9fNVurePwgoZH6n5+cgm2CUd9ddazvwF5x9g86ENh9xq8KoV/LLWPbXTTTgAoU0nHuDe3j4+PLV6oSuq1UTv9kSLe99Bfvyprda6eaoOoGS+r+cPOwSqnkr8SqWSCSlnVkVZnO9PLjbzEkBDA9rduSyyUONp8QGFR+4VNLV4SZNJPGep2ZsFqFpcYwmKikdd4SpaeJing4V0FweLUspVsUKTm4Unak02UPU/F8ZqI6bD4KKV5jtRY5JpGY+xVUXY/Acv3CRtUKp+ZVwSaWdM2e65CUwzYQbXkjkhX75SCfu44m3Qr+MUybtY/g99Q8Vpc80ELTvBSEKbG0t7D2m3YccNsgfx1QXiz/BQcVGZ81pUBHow6e9uaKB2tYe7YswBudOM9y3/AEqe/MOH+H30m6nN2c1m8t6OFF01KNfX4buV7pv+lVu/c/oim+XNWagf95VlHiUCgg30uGbx5vum/wCka13zv9EVH/nuZJffeKyE292NCw+kbrc93bfSa13zv9EViWux1y8lXuSNVLfo4Fkc27+4Gv29l+e7tvpNeLrvQKD7M+ccxpEkGT8NxCsqCx3vLhzLEF8NoA3FjxtaWxsJpxtxw/cAKD6bMXXidR8rgU5JP/TNmt/DieE0p1KrGtX1/mN3wGqt30wyb6h28eV8NWlVdTUvqAnIEeBVaqTqRhsptf6RzXhr3ip7kyr1kNL+jwnE5pu2mFSKvx7j2c1Ka34qbjkfrzJoMAxFr/8AYva38PDnpTW/FWGo6aeoCVSKfL2I38CaE/tHjyupNehVRm6T+oaQqBlvEAPEmk5rUmtwqsidF/UBKx3ZaxBgT7v+jAafHmtQq8GsjdBfUHKRsyxW9z3gXX4anmtYrcGvJ6cvUXOfcy1Wf9E4/wBp5XWK3pNOtD6WPUhiNO9TT5Wq5I4gXkdVi2hL9yd2ljpxOq4QggE4nZRg1ZuvpUtCSQn7iOHnUan9M3VqXE0wTGoEweoMJnX5vbeRQ20lBGG0v7eKAoGi8iKVMXo/6jS2H8zogD47W/5p+7m5qlPkHot6gVOjYzRL46Qyf8081NewpyT0OZ8b7WNUg7W/0aT67aW5TVVqcU9C2fQ5njx6mQ/6tI9vut4cbK6tShw70Y9WaN1emzLAD3F8PDf8rKdOUJn99XBillRelbrfS+82ZaFwR9mTBIHHfxBj5SJ/fV9cUqKb0t9QKlg+L/1fqSBZiMC8pjr4mKRRf6uV0Hp99X7wdFGioPTB6ZYcAyLOMJxipxyKq3ZzieKlgw6SmEwtHgbq7VCyNBcFqgWD+FuIVJXjjSxLiMMPOlt6sfS16Ts0Z9w1vRbhOK4BgBpwtZFmhIqub5nebGBqV1tFssGD3bd2NuUZQpMyTHCTjVnXEmIAnjEx76L4noW6inDauLK+OYVRtVRmKVWwqRQ6E3KGXe7otwNVseLSI2mkOueFWU9Ken2K5UyphOWqq0z4fSQ0zOoIVmRArMqnUAn28RLIq6aM5gGEVCWuh8PqPC5RpcmhxwGllWRdyldOIFUuTS4p4WGpHbien6yJG7EkDv8ArbmqtUoQL3I56KrUtI9tiO3hy9VqQkYBN/Hm6rWTYf7+WrVe8v2H6ebqtcDGR73fty1arwjv3/X2ctVK8YB2I5atVjanJG23N1quJp7dteer1RpoLH6Oer1N9RAb39nNVum4QHUAH9fbzVeomOJU2zGqi3/Fj+Gv2jz1Xo63R6D/AJt1Rgdg8/8AyuTxYjZRe5tpeT0pvY8dpmuVJSXk0/wSi30xtypq4rXbznh/zcGJIAQYaWTdppfy3II+njjf20dDbVdeUB8vnahki8A7WA+rm0UqWaxYLSq+VMTiUEhBX6nw/wBIf9vDWiakPkdJKXF5WuDujFiewPmJpxpeynG9tBjjDSNmDHVYDcK99Nf8A56vcaTtRIEaUn/ipgQPy56t14pJ/Kk0v7qk3+JHPVqpEY/31U4fUgygfH3xrzdUoeeiW4wYxSrYNLHTW8ASshOp+jiF3hRpb8aMFVqThddSAbgrbwfjsuBwpO0UdgYGg2lgSRUIFgWRrn22/hxaDSE001pZGnkHvfpUXt9AP3c8K0aLXX7lnxEeAxk/VxfRXx9aFLLZdqM97gr28O/8eNGlCa45v3CrwZTr/pD2v7Nnw8OUFWNYKhzI4e97K40+7m63SMxY3q6HabkyqSB+R5cU0qnfGyWjAJJvGND9Nrc0Ksqm6qJlxrCWtc+ZEAfgNvPVTiKFbocsLYTmBdS0mOVosewFh34WXO0eVG1psPnQg5khpKdY1YnaqanvoF90i/8ArcLxRoqkjiBglwNZlco7iR9t++mt/Dw146nbTKtlJKN1J9pva5P3cWUgFZhKiDzD9XsPt+jlavWB51syAEgD7x8Oerdc/MJj93t30/jz1erzsAxc+zw56vVkE29Dt1AFv2c3Wq4brx7W7gWPK1usLS7FQsbAN2/bzVep2hnZgUf3rr4/rpylXpp6LS+ZRZuTwEmHtb6K2P8Ap4aqEiiNBxPnUF2NN1QxG2hGIVIW3fuew4lcHhpa0fHT5V1awyyAkkFgBcdiTfw9nC+Jo2mk7mGqDRU0SHtVQsB/wWo5sCtE0lqcEYtWbh/up/5WHLVXjSnzS1qQk+E0Wn/B8So20rc2U7Syj50afrbielFNeayFwaLXXzI/48cb2005sqMlRvO743+v48tWqR2cKsJU0rjQmdF+rixoTNI3jEedPtJUkrIpI7X0724mNKhTfiTM1fSjw85NfqPLJ2Gqq2iuFZIwU+O0affyoq5pNV24SKbggLf8x24qTSRdPFbIxpwWNyLWHw0+/jYp007wtZqPX/dW/Mc8ONVPClY5Pkm3ht/iObTVVbKzYfaOulcWs2HVmpPh5baHimKYHypB4fW+TkBIma5MLkL38D+XHtMrpPqhFBJgc9/n7G16Jz9zKeGax8aJ2zt8qtwzxXGqyNhNTe6kUPfv/krXJ9p4UMCFGjW9MoHpQZQyX4b0Fqeo5LJ9XN1Wp0Ml0HPVqkxnQn+r9QfgP48vW07aL1SyCOvLnwVu/jxhVGaKi1VQxmfaR2B18R+vbjNKqDbMlRh4pWkxOOR4hJG36IhW+0PFr9jx9uZwplyNJmkPmlcrT56nmqYqpJPmkJCsm24Yai4vwyROmiVYGqhEyzU08WZ6w5WFXuWt3TeYRa97EKIxqD8eI3Ngmlje0xT/AFmUeo0mN/y4qz1h3ShTINsKMx2+Zb94j93vzSSCMK0sFJxpeU/QDq5iFOtXNJAlKLFpXlghUL+9YMxbT4jmtYqmJowXTr0T9Z+ocGHDKdOMXpcSqDTx1FPWUzIzIwiIQNKCSHYL2He/bhQ9cJZClH+EEnDgMaNW0FyAKNd1c/B99WVJjhyDQ4Hi+K1mA4bAcTEqUYhoXRmaoiSWKobzqeBGRkfu24qALcZsb4XbaXkg6VfbgZ9RtHrFNXKQ2YBmqoOvnpF6q9FMUrYc24eKalonZWld1UMAbK2xjuAfwFuDBNECjR1en3p+yfjHopixrMEFLlzGqjF91BVNXolWYqcbaqOWnZf0iuWXy5Nw2gEWI5YIO2k5cxiqtOpWE5pwKvqoWxL+aUT3Qye5uAv2baO2nccdTjVSaX3plxaTCcSxifKlRLS5yqKOSDC5n2rRRU5G+tlqpCC4baoEYUW1N+BPNk6kjV9kyemeEUvYPtpG9T6WhwzqDiIo6+PE1qHWoaoiBAMkoDSo27Xcj3H3cMrQlTYwjhWl4GkBUzFo7qe4/W3DRIpomkjPSzVLFF1vf+7isUkrPQ4TXxTiREOmo05avU8V9RVSKI6lQLAeHfmq3WGFAEAPjbnq9XKQA6DW3jzcV6oLAFrLp7eWFVNKzNq76fCsVH/IzRICf9aJjGQLfVyqNpFeXspFu7NGyuew0PwHhxTSaoEcmpv489Xqc4bPtBF/DQfrrzVbpSVuXKnDsPmnr5EWaIxkRxNvG1iQ286bWU208eNTNPRAqHhFMtRVRxxBnkZgqqilmZjoAAtySSbADudOWOFaFbY/4YeYsYwbJPSXFqjH6zAKnBo8awxabD1dK8A/MVBDKlmR5JAImLgOtxfQcBVymSSOmhVbmBUL8PDJ34eef6fGJvXZimNYCfla2rwg4crMokaWWSrMzxQykzW2lFZdjHdck2HMpcqLrVmg2ugqkagro4Rsw6eOysX88CHbxQudYRpOkoEwqcZ28Ijhtmht6B9NvwJcxw5opM9Z4z9Szx09TNRGtwRaUMivsVoo4IajzZWZlCxPsBvoNbge3YvW9JaQ0RI1DUSceGISY6xNRdZFlwLFwp1O3QUpEHoJgqGrpSYA6eilr1cZZyZlvqPi0WSGrkw6/kUor4DBU+Wo2xfNQH/Iy+WLvGex05A+fWjdtcKCPZ18fSdlZPZDdOXFskuRMcP0wqq7FKMy478hOC0jNtPl6mxPcDxNuB9tGsgdMCjdxegEnhNbj/RLBFp+jVHh2VGaVKbA4qWKbEEFLNuEaiD5iJj+jlZl2gG/gQdeBfMGDbuqbxwMY4GjCzc79sLwxE4GR7ar06+5iNf1JxumWSnjeE0sEUSyXMMfyqN31UtuYmwv3vwaZc2Q2KibOnNTxE7AKAbo+UHqFoJHO6RsGqVfcddwnUm4Pa/EGcDZQq3XPhX5j4Vw/EGynj+cMgTYPlylerm+aoJxDFEzyOQWWyBdLgG5Pa3jy+Q5RcZy4WrZJWoCYG2KFWcZgzljfePqCUkgSdk1Wb0m9PvUOmxLE8UzJQzYLHDSxiI10LxLUvJPHH5UTkbd6D3zfuoNteSHf7oZhlbKri5aUhCYxI2kmAKAVpvHZ37oZZcStSpwB2ACSan9ROnuL5S6g1+a8UeJKfEnxCGMpIHO+nVBISO4BtceFvjyMlGVEUOkJhINNHpdy7lfHMWr1zlVLT4e8lHFPN5e8xpLOFeUAany0JYgam1vHkhZHbN3D2lzZHtPATwnZUf57cuWrBW0JVPu4mOMba2VOhHof/B2zVmbHss4z6pKSno6KOo+RnOWKvDhUCFd7zGavPlyBB3jQhm8DyWXA/aoBZtkqmNQ7wEp6sPjiBUDNPC8dUm4fUgCdKu7VC+sTs8sCeFd9GvRJ+EnnfD81SZw9VWHUNRhkdRNSl8tVuHoyQ/8jBXECGqYzp7kPvG+h7cduX32inu7YKmNX7QEjqw2eZwpNYpTchXevlsjBP7NUK6/X+iPFSb6U+in8JnPXTHNOZcd9VeDU2KYSjzwRtl2upoyAbKzwVZFRUiQ2CrTguL9idObuHXWnEoTb6knadaTHswEdeBpq1V3zSluPFtaftSW1eKOvr4RiNpqn/DumXQZPUpFlarzIkmUP5pTUy45/L50jakkkjE1caRrTBYFZm2W3EJ8eKncvZaeITCoEjgCYnTPnhOylKM1uXLYKUCgkgEHEpExOG3DGKO9+JZ6LfRB0Mkq6H029ZMO6hziClnWkoaFzNGZmHmefVwl6SwQ+YFDBwNGUaEkTdunMrZa3UBlScAJkq8htEcZ9KOU37mX3iGmlF5tQkriAjqM7SeEeta7uYKOGhqGiUtcfDub8gZ9AQYrJJlWsTSVMi7u9xfX+jhdS6uSNv8AebuTzVbpQYXDHPKqMVIuL30+jXj6BJplZgVsG/hnegb07+rnKWZ4s/8AU/L/AE9qsIw41tO2YG2JUkE71jkaWJQkNrysC7gMu2Mi5Etttt27SClsulRghP8AD7uPCcKgm7u3XX1pU6lkJEgq2LPR1RxiT1GqyvV30SyL0uzg2F5JzPhubKVVUiuwp5HpJDuYMsbyKjNst9qwBuNOMbyZSjL1JKSCSJIEHTPAxImjHdLOnc1bV3iCiFECRGqOImMOgxRFKlERiqEe7fkRGpsFNbqupvoNeN1es8eF10ukKMwUFt1tNBew5WrVjhiV1Fhr2t+fj7Oer1KWky3mCOjixw0FR8lJvK1PkSCIhG2SFZCu1gjGzEHQ6Gx5WRVwDU/Da2qwmuir6Z9stLIkqMt9GjYOp+8cbUJFOpMGruMV6o1fWXNU3WCdPJlzMwrZlBB2uyqsmo0sWUn4X4HijRhQtbVqE0uKaTd75bW17+0e3jFLaT2ZMTr6CHzKaRYVdPKknaJpPJSVhG0gC6gqDe48eFV0kKTjTDhwqnnN0FFTZxxSkw+qmq6eOrnSOeoUrLKA59918GY304NLfFCfKgU7gTVkPox9LeQOtuTajFc21NVBNHUpFCtPGhUq24u0hbX3bcmHd/JG81BKyRGyKhDejeRzJI7sA4SZo78n4dPRqEkR4xVDb2usNx8DyTjuYwP4jUJJ7SLhX+tigpzv6bsm9E8aweqwyslrY69p1KTIi7fLKgWK3ve9+AjOMkRlQSpJJkxjUp7vbxrz3WlaQNIBw663RfwccWo6v0HYfSxSb3pcxzBl/wAPmQAgD4EcjDMsVg/3o91S1lvhbV/jn5VbPXTCCgNTcgoN2n0cDVCKgTwfGKoY2zsS3zLjd9Z7jjQNOVrpfjvwHDvWl0QxOE6vQUpBue6YowuPG/vcMVmGk/4x+FEaf7ssf3ifnWtBgk7QeoXLby6sK+ujIPjaumH19+ATMvsNSplZ8Q54UbPJIbbmmj0ZvLkbb42WT2cjdW0edSaDV0P4HeMMvV/PmCXUCrytiQIa+pADDt4WvyXcqehvT0Y++orzdrx6qXuU8n5jxf8ACXz5T41R+UGxvBMVg3g3mp39xJVJ8GKkA+wHhUzeJuUuFOMLIPnhRqu3LDrYPFFa7mf8JNDhELMu0zsW+C3P2QPYOFV14Vg0fMeJs1WhWVXy2LPF3+W8wnX943724ZnaKJhsoxH4T2Z89Za9Q+C4z06oafE8Xw/E6eujo6qmSojkjp3aeptFJ7pdYUYp47rW14MklKcVbMPjQAeQpxJSnaZo7PqzzNW5p9SWfs4rU0002L47X1wejt5Fqh/OSNLWUNGjBXUDRwwubcDV+Qt5RGypGydBatkJVtAx86IlinRfGqfEavNGTaplFawknpiQiI5OrRkjxPh8eOM3egQaTXWWFw6kcdoPyrqkw7qvhyiP9Kdovu+ZRdR4Wte54aC/SONEKsnWrgPbQ39BsO6w9QusmWch0tBJjtXieJUcMeFLVEtVb5QPI921g/Ym4t9XGXsxGg7fQY+nSabGUFsyQMOv41Y56i80YN1A9YeM5Zw3JmE9HaTNVbhmBNS4nZxgckDwwPWyMio8BJG+VwtmQ+73J5W3eC0h1GI2gUhcZk92oxPGrffT1+JBgfpJaq9GPRfAKrMmPYLUPhy+U8U0WI4lTLK+MYpRyKV8yi2xq0IOvlAnvfkl24avWgt7AjCBx9aii4auLN9SLfEHGTw9KJX6h+lvX/1E4zhHUTN1WmOYlnSk/nNC0FRFLI9LNP8ALL5lPeyDzLRxwgDTsNDaOr/PtSi2BCUYADYPZx9/HjUk2GSBoaiZUrFRO0nnowFVB4/0IruivVT+vcWDCgrMGmlSuwuthPkVKI5SoURX3Kdykd7Ag68I7pf5tqNgPGhNbo/LuTtij0ev/rHmLP0WWev1V0ooumeC5vy3Svg9JRzxua9KWRqd62dYUjSFg91WNl3lNrEnuU9raJBChAwAgcYw1etP3NwTKcTxlXXjFUp+kz1V5V6KeobMvVzqfhU+J1E+A4pheDxrFTS06VtYEpR89DVKweAU5l2mMrKkuyRDoQZLy98WbgUer4zz7KAGZWpvWygc4dfu9oox/WXPmBZ6z1h+KU6/ZjWhaogsVq1WEMJL/ZEgIUuCdXLEdzx7eW4TfJ1gYjjRhumyqwV3ajgrhQc1keHxo8yfNApf3RYAN/rXvYW5DMVPtQ6WaPEIHENQyCPaQVDMSfH7Is1+WIivAzXpvNemSqqBttp9gKbd9ASSD7b89W6mYbmFGjjoqWEzMng4A+n7I7fH7+bLZGNeS4DgKUcc9RJLeWl2gsCDHGXIt2U3P9HGIpRNAH6ucdlq+jVRRNCVAkazMdbbR4AW7/2cNLJHjmg7mi/2RFFIy8qTYIyWtelom01BNvDgzQMajk7KUeCYNLiMga1zsbQ+Php8L+HDpDWukhXFZaTKEyTNECLNusToNx7hj4acVG3psOU71mWDhsZdiAQUcWOhW+hHwPGFW+inQ5NPmQWDwYxCiX210m63gGiUgAdrcCNyINHLJwNLCtjUwx7gdwsTrYAnvY+3heKWU6yzStGkat2Kr73tAPY/TytXpjpSklYQ+4MAWIHt7ePHKbp93OloZCqkINf4D+3lacqa0xeId2diq3I9imy99OeAr1TAWpVBDMpUAkHt201+PPba3TNJM6YqyxhWjQgfE+37vDjoGFNHbUiSVQ5VEu7gFlvoNe48OOAVQ1CO5J2jch9R30JHgAOKRSU05VihYzICRtW99dQPhx5NNKpqxCujacBW3IB37X090g+3XioUjNcpsUIPnvd9sY0t4EWuf7OOzVKdJcRqGiiSEbtbm3tAuLW5ua3trBV4nPWUFmZkU2U2OurfD280VTVgKxrVRSxvuZnj3KEANgLaAcrNWioRkQ08cEbN9osoN/boLntbXmq9T3CJ3pfJdrF0VwT2+0Pb4g83WqkQ1BOIMJU1Ktt3DQsupK/H48sDWorJVSyyIglOw+YzKpHbsQSR7fj4X44KrTS6Us8sVVUSFIwdjdj7413WPgP4cdFVpy8+GbDlRv0skbOjIL+BurW73ZfqHFopMam0LFp0iRGukrONx90ki24fRxQBTJp3xOiillWFlMLWaRgHAZmYXIB7XsNOOEVSknR0K1eJCUe4I2F9xIF2OhuNOw5Qit08Y+1XHVoxlAj2raMaA6dmP9HKxWyaDWaiSeaTazLu3XYPr/isPHw5oiq0XDPWGVGGZsrab3lCybtjG5G8AjXgaeEKNGqMRSKeYp7rDQ6+3T2W4npyuy8LWDWJOuo8Pjy1arGGQHcVFhrp7OWrVcGnQG4IYeGnflqrUKaVn7e3t8OOimabmkmGgUWHw7+3jlNVgFUAvYD4+zXjwrVYLliDGBc2It/A/DjoqlZCxVSzKCBpp+zl6rWE1BUX7X+jt46c3Wq7My7R7oOv0fTzeytViaZWWxUC+p8L/H6+erdYDLHazC1v281XqxEnsgsbeN9ear1dg7RbuBYfE81Xq5fNIXJKErfvfmq9Upa1CdzaNoNR/Hw5WtzQz9LaiM0td7wJGw/2Hx4gdFGLB20Ls87Bd9hZlBJB+Ount4kil1R6ifeLg66jXS/7Dz1apxhKSOj/AGtw7f0H4c1Vq5RTRI5MWuxz3Fre0A+N+ardY8QkqTGSFCm3t17W19l+bFaNBHh204pc/b1uLdj4cuaoK4RoTK0aX969h9fc+23PV6u5YR5wV7iw923Y3HifhytbrJSiSOJY5BtC37G4PxHtPN16lXZ4lSNwLFQCdDYWuAfp46KZNZ8HHlywykk2up+HsHfjgpo06VdKqV8KyqQw37STcX08B4Afdxym6yiCGashpnHu7zcG/wB4trp356tU9UeEPBVIsgP6YNdX+Gl7/HlqqaccIVvPamBXVbndr2O0G/w5um6ZsVgFTiToJTGRZTs7FgdL/Dm61TbmCHaQQfMc33aG9yLAgH2W8eer1F7z9S/oI3m94oSLjtrx5NVNBeAysw7nTufDjtUp2QlY1KW08f18OWr1LPpTiE+FdTMKxalgNTNSTidYgLl2QbgoHYk8MbRWhxJ2waQ3A1IIqzDJOUcZiosN6x5flghmxHE5KXFaEyFqsSK3npKFBG1GvtNiLePfjlygazq6fjSy3eUpPh6MfSh76L9Q8jZSxnEJcwE4lBizyVxipwsU0Mt9sUMkx3ERkXZltobe3htZsEKwMUT3j+pEETS5zLFl7OFO1WK0jDXeQqq2aVQW1RmXRT+VuDJKdJigCszQSdJThWWPUXCcMp5IqBYHhaVUZ7sCvnMltXZB+6PHhRepgYUstjNW+4n608tQZkxLLceKxYJDhcUUhp6mmleoePQB5FRTsBuD7xFgeBOKOwg091Xrl9MFDkX+stZjMsdWp2y4bSRlnkYNYyq0gCBfEEtpy8DppvQeilpgXrH9J9bTwVsWaZ6mepVWSnkikEyaX2OFFgb/ABI4pSJwpOpJHCpWOetb07U+E0WM4li1RFT4i7ojvSn3GBIIlsbj6r+3jxRpMEimgkkSBTpjVdh+L4UuOZfqo6yirYXkgnhYMjoyGzKfH9RzYEGmSa0g+uEH/G2xKnvrFUTjt4CVu3KmjekL03wh8dzXR4HvEQrJ4YCxBIXzHCbiB7L34zFXJirNcw9Oanphi75Gq6v5w4aojFSqlVkFvtbCbjiZadJg082vvBNJ+Wdqb9OZABF+87e6AOxJPbmgJq8xSVfCq3NGOQ4RhMXn1lWwWKNSAWY621IGvtuOKksKWdKRJOymVOpQNROFDd0q6WdXcu5im6gYHg0xp8GnSGpqigeKmeYFELqrXa4voO9u44IbfLbhKgrQYG2iC4zBgjQViTsHTStxarnwOObNVBnOqqMbpTI0NhIjqZSY5fLJJ8n3CRYeHH7htTWJkGtMKDmAGFFbqy6zNIW2qCTf69ST8eBs0Ik0n6/Dq7CMYnoa2OSnkilBaGQFWUtZgWB1Bt7fDgaugCaG1iogHyrcqyDk/KmfumeU63NlKas0WHxiNDIyxsJY4y6yoPtg7QbH2cGNm2FtJnhQBfuVsOKCDE0xZiz70m6Y5vXIeVMj4hmLF6KlWrnhwegNS1HSqTKrySSuFAXVkQEtf7IvxWpxDRiJj3UwA6+NRVt99OUXWPonX5JPWuI0X9Tqukkqpqx6ZBvs5BWSNl3+eJgV8v7Rfwvx8PIKdXCkhbdCtMmai9KMb6H+pLp3T9Wcs4AYKOpmnpEjqofKlvSFoLtGp2gAMQlxcA255pSH8QK8447bYaqrA/FwwiDCelmD4fTb2p6SWgRA7F22IkyAM51YgWGvfgTzcQtHlQxyJRVqJ6a1raRxCKmPRne5HibBj+fCShK8KzYe8tPJfsCSCO4+/wAONGi6lFRxtIPN22Fzut7SPDjVeoaMEj2YPDEn2gB7wPbva/0+PDFIgUjUcaVtRTbKIyXLMUYG1u1tCfhxyKbmmPp7QVU1U7Tu1pLBdq9wCNqnx0PGtQG2lSkzEUZjIWTcSwbHZcUxUBHMMoiQE3BYjcTu+HI8ze8S8AhPA40N8qtFNErV0YVHxOpMvWtcAnR4/m6FlJ7JIm0kj47beHCZlRSzI6aNnQFPweinjol086t54w2rwjJ2BP8AIfzA0QYxho3LkBNrW9xj3v8AHXhqu7RZoKlnhNF6GF3KwlPTFOnqH6ddQvTpnYVOeKaeOuonmgqVaNoyrTUrxiNCbFgFOvA/lmYNZsPAdvyoSX9o5l8KOPXwpT+l+lxbFcqYZh+X8FpMWxLGq2hNDDIYNx8mmMc8VQkhDeVJt3AX1t2vryW8A3HGgMCSqeFKL1qdKqaDLOWepmPQHCcLoJ4MLnpZJN9dKDMQzQoo8uOKE3ChiTbQnhI4JM0IGHCElPCqr8bp4IcUqYKW5Qy1O0nxQP7lx4G3FI2Vug7gw6kqjMtUnmEGwufb9HD9BwqNHx4z5034lgeFCmcmIC3sv3Hf6eL28TRU5gKT2CYRQySSbo/eCnbqdDY+Hc34uKcKTtnxDzp4glMmExUzWsRuYX8RpwGmpyTso5npTpGkzzTzRC4V42uO419n08FuWCSajzPhCZq2zFMLnUMXp1Ww1IN7kmxFvD+ng301EYVQaYjh06SSkRICpAVm7EeO7xHNBNPaxUaKgrSqOkaLob+y/wALeHLaDWtYp2XDqki8ak/QL8cCTTBWKzph866FT2P5cvpNU1Cj+R4DInQekwphtPyKyWHtvv5eOFJdWM0lcB6F5ZPQuCukSP8AnFXWVGLKSwFveta50F4gfgeR9mLJRJG01J1ndl2BwAinvBJpPR11JytSdYcBmwKtpVTF1qRQRSVVfh1XN5sErxK5jZRFeMKpXQEEA8iBSTepUEz0Ygj48Og8RQ2QsMET7qEX1I589OudMo519RGR6OipcIgxGigpMK8mkbFKuSe7sUoAxm8pV7kX2+Oo4J7Ox7lg6lCeig/cXwW8EAHEbYooHQXrr0ZyjguPSZ2w2jpEzBh+I0sS1tFRTSItRAyxwClqQFjbzLN5wO6O2gPC5+3LoEbQds0bsuhEz7KUPpDbEqPoo+Wcz0sNe1GKglalUqI56UPvijWVV1CxnTWy+PJDtB4aLXMMaH6kxjA8SwtqPDaVaCgw2EbAm2yoWFhHuBCKt73tZj24boAFJlqJ41MxkZTp8Ljx2KSBKCVQvzdQIUJdh72gA95vEaX9nFYikClGg9xnPeVqnBI2ocYw4UVCziNIVEkgd7BwlhoX8QB73c8dATwpuVbDNFM68x5dxPI8lLRVa1dQssEwjWLaVKSAg2PY2015R2CmtNkhVGvyL1KxdMKRp4YYxTqqhfMAV12extQRofZxelWFAZ5PiNP+P9RDjOAfI10TTUQXbLJdLQSMxMe32IP8JP0HlwaRKSTQe4RUQYjPHhc80AhNt581QL+0XP6/HjW2vQRTBmLLdNhmE4hV0UscjGGbVGUi5BsQb68ZUmBTqFSRQS9Ms5V2UMWpcaw3EZMLxPDWE1PV0zNHNHIV914pE95WFz48JSgKwOw0JdRAw21Ezj0+zx1MxrFs6ZZxCpmp0en+Zm8rzbTVC7h5j33M7sLi+vfgAzNXdOQkYEUL7Ad4jxbZrjhfRHqPiMMFNHUzLOWijUR0Mhd3lO2NQut2c6KANT214GjcqH8Jo+DAPGh1b0B9XM0UD/KVmJS4ikqQtTikCqrlGJjLSgBZBYjaT4WHDh0uNICymkjaUuK0g1WN1p9OlDlXEZ6XF8zmCqicpJFUIgKv4qTfw4XtXalfw0pXbJH8VA50b6V4PQZ8/rFX1cONx4b5ciRBf0bsW7Oyk6Aa6dzpwW2n7faIiiG4/ZbMZr//0LGlUqO/6/H4cjih3XMAt7xt9APPVqswYsLHQHw/X283Xq5213H6O/8ADm61XetgF1t8ebr1dB2+yPo5utVkWYIbnUH9e3LVqubWOq6XOuvPV6ulkKi4Og783WqkiQtYDvzdVru+lwdfH6ebr1ZLmw15utVlW7KPEfd93N1WuasVXS3LVqsqk/Z7dzf9nN1qu7Bm8y40/XXm61WViwF76/TzdVrMlwfhfX28tWqkJY9iR7NdP7OWqtZIyzC58ObFVNZQLmw/X48tWqlJcHQ35aqVyCta6j7/ANh5atVIW20Xt35uq1IViDoL3+HN1WpQ3LYt9HflqrWfVrFb6+P7ObqlSkU6XP3c3Vamqqrqmv6+HLiq1ms1rgg2+nl6rUuNzoRry1Vqaov38PG4/O3LVqpCNt0U2F9CP7ebqtS4wdu5ew8eWrVTFNxpf29+bqtSUbcu46G/j35aq1MQgi1/p078tVazI7KN17j6/wA+WrVS0Bb3rWv4d+brVZkHcEfsvzdarOoDGw+mxH9PPVqswIB1Nyb35uvVkWxXap7c9Wq8pUmzan2ctXqzLYa2+7nq1WUMoFx4c3WqyACQWY/Vz1ersqE7G3w56vV1vuPjz1erpb3156vV2VB0vr7Oer1Ym3DTW/3c9XqwN397x8Rz1brA+uo5qvVFZX7XHNVusL37Dw/X6uar1RS7Dvpf4ft5qt1FmJAJPt8eerdNM7up3OdPh/RyhrdN7lnO4jTxPKVasVyDsJuve/8ARytbrpgSdRu+q3K1uktnx1TplmiRlA2YNiZIv4fLvcX/AG80NtWr54OfYIIqpzEgAaXW3tJ7A9+LGzNGBEUGdZcbgo2j4+Gv8eO1sUkKghmtqBe1h3v/AGccFNGkzWGI4hC3gQ9z9GnY68UDZSVW2pmcdqQUNyLmAA217n9nHk0nVTHnAXxCFWG3/Rqe1j/q8cFVVSbPvLdvDlqpS9zEyn5QN/xRFb29tPz42aUCouWTNFWER2YlSGvbtbW/C1dHTdCn1DCtmIx91WGA+wn3BpxmnqRkK7lcOPeN7D4eA5qvVnytsXM1DI3cVEZA+u/HRtps1yx9vMxKrkXXdLJa/iQx1Pt547a8NlMEMRMbI5HxP9+g5WrUu8gI38yq401/0Kp7DW23w9hH3cumqKpHxsdEj+FtdONU7U1lbyDfTXXT7+/w56t0q8NjDZNxry/8mHo7AjvdiLk/wvx0bKaVtFJEqEp0D3JBv21/svylOVFmULO7EanuB8e3N1WhEzYwGRsvwg22RTnx8ZPbxw7KpQcbBHTgdzprf6fv41V6mU8RdVZdNdPu105Q1cUJWebNj0qDwpqW1/hGO3NGrVKqJj/ULCtQVSep8LW7aE24u4CitW2n/O7lOkmVyRcrW1JUX1ILeH08dc+0etab+40l56mMwwhNAY2aT2XHuheENCEnCsOGPQinHyczmIgMVa9owp7/ABB8OaVW012ta8HnxRAkxDbHrf3iL3H0jmor01EraDE6qGKWrkJWRVMu0WsoN2DfHlgQKqoE7aEXpQaQY7TvS7vJYTuoPcBVs1z8eVPGqHACjctNvppKiE3vErL9R7fHiGKVzUauLxwPKxN3jUjXwAsAPZ+3mxVDUjPUK0rrDKSdhjALeJEaaff7f4ccpukNUuxLNc6eA+nnorVTI1ugIBuTrY+z4cbNPipNIoaiRWIHvEj6OUNOp2UnnZvnyoO0BQbWNwL9r8cps0oMJqmEccPgXb+z6bctFVmk7nBycHmA77zu763U2048jbSZeygwopGGDRhzclyB7RYajig0lGynKjmK0G25Nn+m1xfv4/Dmoq00JEMqHCpnAAEjW18RawsRoONxT80kawgYXIFUkLIPHw26D6OPJGNMr2UmBE/8mEjAD9LqF8DbQD6PAcU0lrJHI4jSKQkgO+nxtzVWmhzyWWjwmgidWQ2pLgHQgs1jrrc+ziJe2lqdlAStQ4wxopNbTVY08B5rcMIouqfgvu19KFOo2H/k4fw5YVU1sSsGFPCGs1o4h7Ljy110/Xw4JxQGWcTUWQ3s5Pu20J8BfT6OOETVFY4VBKtv19ns/XtxyqRFYySe3vgDwH380MarM104Nw48e9tPrPs5WreVcNtlLMug7W15s17Cu7WYa9+/e1/4njVa4RXgrXJtqe1/h3/s57nCnNlctputx8e32R9ft5XAVUYba5lijBwLgA23aAcpwxp2RNRbBdSbeFx301OnKxXgenjyKpK9V8Uh9QuPs1z+kg2k/wDLle3w4Crv+6GpHy8y0KLNKqrIIrlRe9reN+FlHdY5BIlWo+zvvf2aiw5vhXuNNNcoGKUTKdPOP5D9nHEU2vaKGjHpCuZEsSb0bhtPAFeJnB4TSps+IUrgiz4TObg3U6WtoP6OArYakDaKm1VYzVIkY3vTQW08BEB/dy6hTSDhWDCZlhhdgupl797G41+vmiMRVgYBpOmQLQyQA/ZkI+n3ie3FZHimkgPhimDBwJMxqGIUGKr1JPfyXta3DJsUVOGkbhKE4DDuIF4wO309+XV91VT9tZcBozRpWHdcSKr/AEfpVH18fJkUlSINKhNyeTtOm4/t4VkUcA1jxCPZh8m4XHzkH3FTYcVI2Ujc20141IDSEnxb9vLNDGtPGRSYR45sTp3YW2wd/baRhrw4UISKIUGVGuUqqsyafvrb/kLnkba87gKz1Uoiw7FYyNDBUD69w8eGQFEpNOeGMhpkhYaAAn2XIHhwsVto9ScKlmCQV4NtzCxv8LXueeFbO2oVUXNJ5obVZHBt+XHU7aZVspsxTd/NGIF7pHpf/UHfw4et7KDbv3GhOyDTvLTuWAITDK61wRYGVbm/iePUkNPPUZ1jfKjNFtASv1UWLXR/ePtI7DjiabNCB0uCnEMSVRs/Q4Z7P+UYfdfvxE9S9mtpD00xg+m3JpGl8PT83btwOK2mjE0KM8JUn9f4eJ41XqT2IJ7hHiSP1PK1egG6j3+QmYg6kn6wO/FrVJnK11PUcEn6r4xTFzS7JZpPmVt758pQsIOhup1XW1/taW4Mm9lBxW2i2Tb6umeSLzMNMNEoMW1A1U5I3WXTdJ3BBGzXTXimqVGqoFlo66tpQ1JSq1Mr0CpvMoA9/Yraup7Et9mx29ubrVGa6dU1ZV4fmeuypUfyimaJIpIHjLma0q+YVH2q1GUFQhAt2A8eO1Si7+oCTAZsuFsn07UtNHh9ItTFKDuYvIWQRm5CIDcmLuhOpI5YU2rZTr6X6XGquurUwGsXDZYsJxHzKiRvLE+6JtoWUe8Sv/FfZvHXl6bTTt6XZ4aHqfR1eJ0H81phPXKKRkMYjcI5Lvsu0Rc6Kq6MTZtOOppo7KMD6e6PEa3qbJBhc5y3MmIVTTVc8KxLYxylaaQxG8Uifuxx+41tbcdG2mlbKJBhMZpupGJLikL1SLXVyNE6iNg3v3d9l/L32Oi3BvblBtrVWa9AoK+kpct4li7mvw2OrJbCliTzYgzReUzRf8iyxHXzE94g2IsTwztvvHnRXef3NXlW5jVLujjb2xxH2fuA9vC3BidtRENlNDgk39vflatUU97Dvz1brIra6ac1W6mwsRY9+eqtOcErE69ubrU1MmN5RbTTnq0amxai4N+eqtTIh7otpz1bp5guLcbq4p6jP3+3jdO1OjGn7OVq9Sbn2a+PK1asgVSQOardZ1APhzVXruwtrz1erojW3jz1erjqTrz1eriw15utVgdD+6bctVDWPbtFiebrVR2XlqpWMh15utVjcEWPN1WufcW56vV04uO3PV6sfhzdarEo115utCvWubC/NVuumUAm3PV6ugoI56t13s8Oar1cmWy6Dnq1XNdFHLVqstSL0clvFT/DjqNtMr2VrTeq1DD1Pxix/fl/geKbraKMcu/uZ86qA9O/vYTjpHY4ibf8gC2nhrwNWew+dC292p8qOF0ZjML5jnpMTGB1KzVJFe4WzJ8hGppFJ7O5O6xujDRyBwyHGkieHPGjV4U8NPEUpgcismWtpDiIGs3EEqpvZQCfsH/Rzu78pFLqTuc5aeDA3akh/qTLHlsDYxivXFm/yShvdU3Ntv8AvMd+h5sVs0gIXWPEZY2w/wCTT5/BUfKo27qzbT7vP098be//ABYNv6EbOWpvmaW+UflHwvBxVUz5jpljxwx4Au1WwwkyixaK7pb7H6EENe8tjxO5spQ3tql0xYZBmXNH9Z/N8gYbWLTQ0iojUzNFY08xgJhAjNhZLtpcHuOAE7aHg2Chk9L0VUvqGoZsl46kVTU5WHmVtUm2JBJSuph3vcR3YBgSCXsQNvFtvtw6KSv7MemgulpIKbLskAqPO+Xqa5BTCNU+WclWesVJi22JiSQFLAqwL2HEJwpZXDqzHLPksT19OMIapwulkpqRGBirCLpJMQNSVHZr7ToFA44jbTC9lERo7Agjw9vDSi6lVSMuxTbv/Dw5avUoMJbyq6Lxuw8Pq+rjyNtNK2UKwUA7dAB+3hvRdXiQDuP6/ttz1brL2sb3t7Br8dPHmq9XAXJAOrWuLdxr7PDla9XasL79be0/xPNVuuVrAq2hNgf18eVrddl762tpr9HN1usiyW9xe40H7Oer1SUO21r66/n356tVnXtZvHsf6B/Dnq3WazMAR+etvafu56tVmSME7iNbnW/j30+nmq9UtCpOp7+NrHtrbm61WfaSDcaGwI8Pp05atVniiUadx27/AK215eq1JCeGp018T8Lj2nlqrWZY9AGuTa97+PLVWp0aa3XwsbXt+fs5aq07QqNpW3sOg/iPby9UpkzdTN/IJig7bSB9f8eMuDCnW9tAhLN5cZUka3vwmJijkY09ZLI/m8gGhaIC5/4lwrfOFLmhjW9n+HjiO/0YdMKhbe5gsK27j3ZZVtbtbgLd+6l9ER9c3phPTnFMQz5krDKiTK+KI1RNNGitFQ1ckhaSFkjF44De6MRYXtfTj4WCjSfSo7zGzKFa0jA7eqqzKXCylWKYtZt4Ck3Atbv9B4iigjXKaqjggqVZTLUJGRAnmBY/N3AfpGINk23ttF91vDngK8KTNJ1HwShqf5Zj6SYTUObIKoBY39hjnX9G1/DUfRxxVqpQlOI6tvspSGjtTj5fhS0mxDHtgq8uLTViEC8UrMm+3jHOm4A/BgR9HEPdjYqRV0EccKYsS690OW8PkwDPuXa6giqEWMyTQJUwbQSbLLETZSTckAH28Vpy0u4tqB6thpelBP2EH3GoWS8Fypi1c2bejuYnwzFIAZlNBVvHMuzUlQGSUbe9rkcQXFsprwuJ9opYLlxr7h60ZnDPVH66csQCkp+or4nANpAxKGGpNu496eIub/8AEuFRs2lcKeGY9M0k+pnre9amDYZS1eJZslhgmdkaTDIYIAhJuokZY7qD2U9vDhxYZQ1dK07DwmnE3ffYUXTDPUxniesqJeo9XWZhp5mZv9KrGneNm0lAWb3Skn7yiwPs5Iyd2y0n9mQD7KLrhnvsQYIoK8TzjhuXcYrajptK8eH47SCGSAbvNhcye/HEDcq5FxH3sGNuw4eiyU6gd/gUHb002GtYGvaDStTLFHij0svV7EqejgpwFpMEhmWOKFQLhXCn7VtW/eJ1LcJFuqRIYSSeKopIpZT/AHMT0mlnHn3ozhExSgFHC6CwaOlJCgaBd+w3PCw2N28JIUfWkJadVtn20h81dfyValyxT+Y1rCoqNEB8LRDU28L2HD+13dWvF0x1cafRacVGi64xjOM5hqTW43UyVUjEn32uq/BUHuKB8ByTbeyatRCEgdfGjVKQjAUwTJvLbvtC1tfb8eGtOUz1ij5YlyAoPwA+IufH4fdxpVPJpqQNLIIacGRzoFRSW07jb9r6j48SKcSgSSB607UmmspMqe8q/aYKSAexubW433yNmoe2rVc7+EF0vg6yYl1j6fSYrU4TDX5Ww+KStw9ENfSv88TFU0Upv5MkbDw0dSUJHIvz9ehaSKFdj9pqwzO3XLDPw7KXL+SPUvVvnPEzgWKNljGMIwxKaompWnGylxmike0VQZ7EzRMImW903DgNZslX2KMMcaNlPBrbQn/hu9V8/wDqH9O2IdXuqE0U2M4pmXF1kFPGI4Io4lhWKGGMX2pGuniSbk9+Fl+wLdzQOFKWl6xNLP1+4cZ/RN1QgUX/AN8kr/8AIMsbcLWvuFP1otZ3A/ncW3QtExsfGz9/gOD9jZRW7tpPRHcoMfsB9v634upJQm4Mb4dCD32204ao2UWL21OIstjY+I1768cpusM4AO1bX9luerdRJY1u2ui2Gn6/dytbqO1he3a/cdr/ALeVrdY+y+4b/T2/p5qrVidSSDa58D+R7duVq1cJF9w3BA/P+3mqtWGwOnc+2/Y9hytbrGyhu3joPC/NVusNlNnPhaxH5crVqwkXfYACfDv9/NVusTAH3bfR/R/TzVerGQwPb9fEc9W64gXF7HXwvzVerHtYrYEfEW/hpzVbrEQCfe1Pt/s56vVzt4dj/Dmq9XEovc67dSLfr356vV7Zc7j49jc/fpzVbrvbawFwLc9Xq62MW8Lewd+Vq1ZI9wc7ewB+GnK1urmfwcIkPUHqEe7DBcOt7LfOtu+sngMzf7R50ILHbV3dREPLt4G/6/DgCoTU1vQBvZr/AEc3XqgS0CEW7G/PV6mLEsMnqQGjkKMBtDD7VvYD3A44FRVCmaCDM2TnrHLVKxTtYayxqxt7LsDp8OLm3YpC43NBkOleDxsrw0dLF5Q9wx00aFfZt2qNv1cXi4pH3NM2JdJqGsTy6mxGh0B8O3t5f81FVLE0hcZ6C4JPTzDYNVN73J+nXm/zRrwthQap6b8DkIU2uddV07cc/NmnPywpmqvSnlGqmM7rYnX7A1PPfmzW/wAsKxS+lDKEaFo1uAD+6Pu5782a3+WFMp9L2WmXRPouAPjfTQct+bNa/LVKw706UWBVwxXApPlatAQkm1XsCLMLHQgjlhd1U21SK7BOoVAbDFrbdB/ocPa3j9A4sS+FUlU0U0nHwLPSAFMUexPYQJa/9vHe9FN92aYpML6kAttxVio7folv8PDlu8Fa0Gm+qwfqgQDDicjE97ov5ac33ia1oNYFwfq6qgtiUlrW0VO33c93ia1oNYYst9UoVKriDopJbRVGpNydV9vNd6mt6DXI5S6nTurS4nJdCSGKiwJFriy6XHPd6mvd2ayf1I6kMLS4pPZddQO//IPPd6mt6DWYZB6jKLtiVQfuH/Mtgea71Ne0GuS9PeoT/wDOTqLnX2fR+7zXeprfdmpP+brqGdFxKpsfAE/Vpt8ea71Nb0GlXlnIfUTDsMrsLpcaraWlr4xBUxRSbVljvu2N7na/ssfjbhe6G3CFESRso9tbx+0QtttRSlwQsf0h11Fj6BCrxUYziUk1RUJF5IeWRmIj3bto8AL6+3j/AOYAooLU0LuEen/L0iLvfb28T/Dx4lVeEU+m2BpTx9AMGRztBdB2+1r8R9P08Tm9Jp/8qKVEXRXB+3lsfoLDS3ExuzT35cU90fRnCILNFGRrr3H6jlfzRqwtwKeE6UYXf3YTY/T+fK/mTW+4FT06W4YCQsF7D4n7h7Oa/MmvdwKzp0wwvbuEAt7dfZ+t+a/MmtdwKyr0wwtLMKYaW1N9fh35v8wa93AqXRdOsNWriU0ovuHt/hzwuDWiyKEaDJ1JCSI6cC/fT+PHy8TTPdRT1SZWeIjYgXw0H8ONlc1sIilbh2GVNO4V4yfq8B7OVJmnAIoSMOjAf7N/114nNPinwuAp8LjjdOV2LsAyi/tHt+jmq3UoLcX8P4c3Wqzbf1HPVqsyKAfz15utVyZRe45uq13GCwsfHlq1WUoCdOWqteMetuWFVrJ5RsA38eWqtcDGpPx/Xx5utVxMBvpz1eqPPB2sO3w56t1BmgJBsP1+jnq9UEwAi/s5qt0TrG6Urj1Uj+Er/wDK3NVejmdGaYjp3TAjtLUf8r8WN7KLnNtCBLTcepmpeG0gerjjHZrg/WCOVNXFUD4rhfnR5mIUMYadwR9Mctjb4AcdbHgo2B8VVXZJpkqeotOFYsPMgj9ndl005ZHCla+NKrDMGp/6s40sIAImxhQQPEVkg/hw04UUcaBnDaOSikeUqfeSwv7NycYViKfSINBCYjV5px1FHvNX2Iv/AKncfXzZqornNl5ngacghfN8q4HiQeNTTsVxwzCPMw+OGfsSAbXP1a88o1ZCZrDLRy09FDDtHuvN+Tix44KZIg0J/SSRqfEKmO5G+JGv8VY/08RvUvt9tGbaEJDiDSt7oEW61ri6EHXtwkO0UIgIBoNqtDT1q0aA2QQm7D4W14vGyi87ahtRq1BKJe/mM+74BtOb41ojCio1jnfihYG4xq5H08X8KKOPrQv5XhWXDC4Fz7mvbxaw4yaUJqLnOFo58Fcgreqb3if+Oz25oVc1EEbBNDYlZNPZrrb283XqR+KgRVtJtax8xDa/bUaj6eOCmTT/AI+ixwjbq3lg9/AH+PNJqyqaZgExPC3YhQJYzr/wJ05uqUJnQys2UuPQFWuMZq3LAjXcBYf38K7oYjyo3szgfOhLxZoqnfKXEhRWYgDS7WAHssDwtFGyqTWNtE1AxO1LRkEqNFP+EH/WPHU7aYXspLziJAECqvtsPjxZSCosphU2axGt/wBp5qt1jlWFF8xQNvt+rnqtXGnaCVGVVttNtfZ/dzVbqVKIy9wL2UD8uer1ZEjg8q2vYePPVquCwRWFtT7Sb/SOardYPlaaVBIdQNfH29uamvVN2qKm6rYWPY+FtO/K1amboG3m/wBdI27rFQsPp+fh14ekYelBpB8R86d6/CBF1DxnH2VitLjslOSPsHzI3ksT33aafDiBzZFGbX3T11gxSSGfEZKce4pJs59pHb6PDiACjUnGg+q5XeSMm1vmYFJPf7fLxVKwKxGMV19LSn/lYcrVuNPOaHBw92tp5sZA/wChnj9PEqBjSteyniYlqtSba9x8LcS0rplzRKVwOJh28xAD9fHm9tMu/bWFZACD4s1/z56vUjM6+Yj0+7UGoUg3+Pjxexx8qL3+HnTlRyt5rqTYWP3H2cTqpWmo9TN/p1Mv+GaP+B54bDXlbR51LqCz3I190/x5QU4aTtbIwnC+xb/cRxQmki6eKhl+Tuuva31gcbFOnZTpAAFoyD/upH5c2ONVVwpcNDfCZKwdldVNvjryqTjFeUMJrBTrI1XJtG6+HVfw/dbi8UioL6It/UeMsACInFx7LHioDxUi/goLculia1dP94p72PsseGLlFbXyq1zMjsnTXCQ41IoW8fGMXtwla+40cXP9zHpSPgJtw2oLU8Ifc09nN1WnClJKjm61TJnJf+M7VX/wj+I5arJ20WeFz88pOos5A/bxhVGiKbqybbIyE/uG39H38apTSGxdaKtVqfFvNMTOmkRAa4se50sOOIwOFMuYgzTnXYbkWfMVTPiM9TBMsiSIG8s+YbrYJbUN7AfDigKUBhSEpSTjWFMfbKuJYxV4DNUQzGqNixUAyAn7O3uoGuvPKGqJrwOmSKB7FMYxqvqpayatnMkzEuwlZSSTck2PFiUgCKL1KKjJr2EpU1NQBUVE7A6EGZ9fz7ccim5p5yX1Hrcr5iinq2lkpaeVg8cUrxttvbcjKQQy9x7eeLQUK8HSmj01XWLbN89imL4o1PiarJBUitq5/mYzo3myeaGLL2ZWvY/DnkshP24VRTpXtoKs0/JZoxV1x/LGK4sgYWb5yoKyrfRmRyxsfAX4aptlHYCfSi1VwkbSB50vp6TJuJw0ODRZYran5mBZjDBJUN8qxO1o5lZgA62uStxbx44mydVgEknypMq8Qnaoe2uc/pd6e43SS1sYxHBNwa0jl9g8D7r3uD8ebNo4OBHpTYvEHYQfWuHTPImYOgiVmYss5kFfl6RkfFFoKeNcSMae6i0EsqspkdiAV7Hx4BM2tg6BOJ4dHrR5bvyYoo/qBw7KWF9V8XTJU9S8E9TNLLBXRCOqppGa7xThfdL3NyV0vfhll5UWhqGzZ11d0icKAWor5IX2F763tw7ik80+ZezRT4dVCSogSYA635uK9RiKfrZkhsMSlnwGDz1W3mAm3s+z25atUFOIYpgOJ1LNHHsDEn9vLgVRRioy0+GNby2+r48cimtVNFZTqjbUOnjzWmraqa2hdpLEePh/Zz0VXVS9xuh87pZhuJg+9R4hUUrfASRiZL/ceJxguOqnziieugtRtjgN46flxXSam6LRirDX2/x56vU5wODot/Hbbvf4c9XqF/F8CWDJ8GPtiVJUVGJu8ElD5hFTCIgrCeZSNFc/Z1N+IwcaXEYUZv0i1HSHBMvZ2xbF3q/85FDR4dLklqYxtTxVK1gavqKgN7xlipgGg23s+pHG1BSlDo41dEBJ6a2JvRhmvMdN0pwTq3mOjrsUnx3GKCjxyvqZLrilXNWy1NdSzybLQz1KETCRSHGztYngeuEy4UDadlGzJ0pCjsFVDNJh2TOteJZYpqsqKTMuIUNHKZlMJp2qaqFSZJTstG+yzEWJGunJayi7/KqQtcjTE4Ts6vlUeZraC7QtA/iBG2No6eHnVg3q/wDU/wBKeoHrG6ceoTAc+YbnmtNLhdNjAqcCgwyjpZ8NKypTzUkbeXNGdjGSTd7zEKu1Qiibbm8YsSjSfCSdiishKv4iSJBEyE46eusc8sy65vG3W3U6VDYSkJCiNiYGBBgAnDVJJoj/AOIj1Rg6keozO/UTC3gq8PzDjNVi1PUQRvFDJFV3kiaGOQl/LKmy3JPx5CWePtruCho6kphIVMzAAmeJ6ayF3ftXLa0QHRpWRJTsCSSTAGMAcNuFVK02Kw4L1ISvqCFjjk3b2F1GhANh3A5TLXgw+2s4AKBk7PWvZmybhhxCcSUkADb6VtLdVM05T6x9b809X6PGosWTHzRV1NiOF08lPhc8cdHT07SU9PIxkVBtsA2u8MfZw83iQBcqSmCBABkKnDioYHzFRnkRUi3T3khWMiCkDE7EnEeVVZtHUy1NbJRxM8NMVO9txLAJp73c9rD2ccQMKI1mVY9NccA6m5HyJ1lwbOWaKk4fRVGFVUDySqT+m8xSENhcj2HgSzVor01Km7jwaSvV0j4UJPV/1a9D4PJxhK+fF6aJSJIcPLxTKXUqku9gBsRyCwPcack/s4ze33bvlP3ZUlJQpIKcTJ+VEm/dg7vDZBi1KdetKjq2QNvr0UX7qJ6o/Tr1NyMMo5IoMfTEvMppZP5liJencIw3+WgG5X3fZ10F+ZC7777ZdnWWrt7dxxa1KQQlSSAIMkkzwE8KgrdDc/MMozBNxcJaCAlYJRtxGH60FHULpui5Dr+vUeEx0+H1+N1+BxTNi3mVC1K0KV0h/l7HeIZIjpLbbu0vfmBpdCnijiBPocKzPS1DIXw2etFo6BVFKtTHS1ZKirrqKnW1it5XEfvA9zdgV+PBvl74tnAs7ARQOv7c3LZQNpBFXmeulctY9UdLs35cjyVTYmmFU+XsYwbKtHPRTLVQ3jebHYpGBetqmIjcxe6LEhiSLT0t5u3AdKipJUTjGwgGEx/CNgBxmaxotGXX1OW5ToUlIEiYJEiTJPjO0x4YiADNLv8AEz6j5c6q+qnp5146PPgEtNUYHl3D/wCQYZG9RDhtVhioXw/EFlSM1LTSgh1sf0S7CxNzx0EWCEFatYlclW0hWIMAkwJwG0EbBSWyQ5fF1Pd92fCAEnCUp0mJAxMSTxnaTjSy9Q3VDIFL+J7069VOV8FyVmHL+7BKyswDJ9PJS4VvolMlVS1CTICawLeZiY9g2opDWYlO4lNo2GytWIUkLVBWJ2Kw2jHDiB0GnbVLmYBa+7SmFSW0ylBAiUicRMQeEkxhRL/xgM8ZHzP6tMc60dLpsHbAczV7VWHjA2vSwwGKNVhcBVHzClS01lC72O3TXhTfuiyShsqKlIAClHids9fnPnjQhyNs5ilbnd92FKUQj+iJ2DZgPIDoERRqOiPUfIWefwzcy9K8ewnK1Jjk+L0ONYLidWJosWq0KNTYnFTFfcqJolURxFiESJnBVm2tw4trhFwgu6zpSkhSIkTwV0j0mcNgBoO5jZu2l22AknWRCgY0gTKSNhBwMmIxgEkRrJZ2anTGKiGnO0JJIoXuBZiNL68x4vI1mOmsqLSdAnooO33Ekt2GmnCWjevBlB9vhzVbp0pGaNhKdVUjx5dOBqhE0bjoV1AxeuxqHIssjSU+I+dCkQFyHljKgqB3JNu2v38F1tmS2hpCoEighdZY24dZSCYPwqxH8Vzp7l3AqnAc/ZWlwk0eM0tDM8OCSh4KaZqOKKojkQKoidpUDiMi4uxOt+SLvXocDTrYhK0TERs4nzqGtw3HYeZekqbcUJPQTIHp1YVRvVuwezC4Ps/jfkEGslxUAhdLePhxur0YXpH0n/zl09dPSY9h2BnCqOernfEZ2jEvl6CClCAmSZx+7p8eJVr0U+lGqgFWpp4W2ogF+282/IcUUzWwb6cOt/TbPXRjKeTKPHIkwbKuHpSVmH5hnpwtKXbzsSfD440VTSTygMVa8rNqx7cInUqGFHjWk41SX1PqcpVXUfHanICsuBy19U1Ap0IpzIfL0PYW7fDhoiYxotXE4Uev005hfGOmcFAz3fD5nh9p2MwYdvC1+FjqcaPrZUpijkYVIy71OoW4A/eta9rcLTRyKYM0Y9iOUaUY7QMxlidHKliEb9ICFlA08prWPsvfhbcoDiYNMOnSJqrzr7FjNH1mxufML0b1lZMtXKKCQPAhmUP5aFdLrex+PBPl8FlIE4YY7aB9wPEasu/D564dM+nXT/FKLO+JLRVJkHyyMjtv3MS5GwG1h7eZJ7oXzVqlQcIB4TWKe/2UXOYqT3KSocYo+M/qW9N9UXlkxtZJmsz/AOiz6taxtp9XJjVm9t/TFY/N7s5gBHdmgH63dXOmvUhsBocl4mKmalnnLq0TxgLIFCAFxrcjkV7yXzN2hIbUCQcanbc7K7jLluF5OkKAAraJ/A0rKxvTNmehk+xSZgwRwL9hJDNG38OQ1mSQEtnpCvcanzLySVjoUn31enmCrxaKl8nD8N+eRor385UG4mxQ37e7rf6uBEUJiSNlBRhuJY0al0iwClTEI/sU5xKMtYA6uQDsvp4Hvr245pApIHlnDSJ6NQrW5/HvxHMtH6keimPZhw9KKmpqI+W0VR5he2Jq0oJsNvlkqB7b34rcSCyI/pH4UjZKlPqChEoEYzxNa1+JSyUPX7AZx3TGq9SR/wB7Bvv7/nwC5gn9mfKpSy0woelGcwWolp+q1dSEnZOldG1iRfW9vo+nkcRhUmTjVw34Jmdcm4D6va/AcyVSUq4rgVdTxGWRY1LfLySMhZiBcoug8T25JOUYpPHh76j3OfCasY6cZmwXqb+HJnHLWVfPnOWsGwGixBpF2+XU0mJVQMaX0dVgZG3D228OEWW2K7bvkKES4T7TwpS64C42sEGRh7OPXNaq3XBWpMWOG3b9E579gLhSTbS5Pj7OO348dHtoZSaq0xhE/n1RDf3lMhJGtwCdT7Txb0UUChd/DTxqTAfUPQVkVUlBSQ18RqqqWQRRQwFmjkkmlOkaKrG7Htfg3aaD6tBMAxjQBedLCSsYkcKEz1AZt9SWD9Y8Z/zd4TFjeCSSieiqo6dagSw/YV1kjIDLddtwNSDqTrxA/ZISo0dWuZuBAiKBo5/9azpZMrSIHLHcMOdiR492/u4m/KN0t/mjvVTTLjfrRqWIOW5rsNQMMJHvadyeW/KtimzmTp6KHn0oYB6sZuvuUnxrCWwujWvpjUVk5NAtPH5gDVJrFcPEYQSwK+zx55dskgwJwNJzfOKwJq0vMvSf1B5S9XNN1UydSUWcKrDMQgrFq6quo8Tgq0gYLvqRK5FVAY/b7wFtLgc9bsB1nRETRO9cd25qmjsekv0V556rdXKXqzmnEMEwjF8PxrHK+gaXMNJQVEa1yMKpIadY3MsLhiPLttRNBbXg8askItwHASBhhifWo5uMxWu5IaIBIk6sB6UCmanofT36gqjLMlHgeK4G1fBS4s8NY1WPlKeuinRqaqgG5DIm9XeKx2e6AGA4T2tm24+knBM4TwnCSD0HpoUqv1qtzp+6PeOjz6RS2yf1yy4c3dc8O9N+UqKqzhX0eLtkmsq60r5WBFZjjlFGuKbYpYBh5urG024ABSWPDfOba0QFpKhhABAEKUREjgBMkxhjhwpnK3bl3QSNuKgScBMx0nhE44Y8ar89UnVjrJnn0x9PfTV1eyzi+Xs59NMOxGgrKDGUFM7Uk8611ARG6CRCsNiHuQy7VHAFl9moPhoYxgB+tDW/uAlouHZtPphVC9ZjdVTY5PAcLjMlLIJpY3mJWS4shNhqdbg+BtwQ3Vuq1WUK2iipl0Pp1J2Gjh41h9ZS9CsPx545sKM09ckMaVF1WemVRdTtJD6kN28OXWNTQkYGtIVpcMHEVXz/AJxOoc+5JcerSSxDXl76+PCfuUdAo1/Nu/0jWKpzpnlE2Q45WopFmAnYAjx7ct3SegVr805/SNQP66Z7kXYcZrfeWx/0h72+PLhtPQKp+Zc/pGoox/MkT+d/M6wONQRUve3tvfjugHhTHfrH8R9tZxnLNyDYuMVygG+lXJ39vfmu6T0Ct/mXP6R9tQq/EsVxmlakxauqaqEncySzuy37XsTYn48sEAbBTZdUvaSfWh9wVEgwgmJQgFNSLp7B/QOMo+6jL+GlblPE6OnVg7bQrNYt7b3A04JGlBNIFCadaXGIYofmigZpWJXd2K+J+kezi/WImmNNY85Y0lRSRBbr+jVdxFyAGv8AdxM8uRT6ExXXTyZ2XGor7FNaDuv3BhGht4HgHuh4qPmNhpa1SbVXYC4RV1N7aePs1+PCyltSqSr3wtHMdASVufED+nmoq002wMz4iUXTS/jrY+Nu3x5aqU8xOVqGFiSe7k326ai3iDz1XrLUTztVeUpAVuw7Ee7bm4rVTH3VRZ5ibsAhPgLDXTwHPCt00uytikgi91htKqD3t+Xbjo2U2dtPSBxM2hWy3v8AGw7eNvgOWFVNNBmhjnkeTVkJZRfW39PFQFIzU2pqnkiEiNqoLG+g1sbX8OPJFNGmKd3KLvB3OW0+nwYd9PAcUikhpxkSWeNIiLMBssfutp25eKrWRad0rPLispDKo+Hua2H580asKi754IZVYeZdlJAuLKdC3w5qr15JU8gwNe6uQhsdTfRfgOardRhVVDQRQTL74G5GAP8Aitf7xpz1ep6o5maEGZgbxqNxNre9YC30+Hjz1eqHA9VGsprwoIVtoBNi17/SPo56vVzenqo1BnneWUkh1DCxuAy6nsAPu5cVU10kCCmENQxMzSuWU+FtB9Itx5NUpT1dLaiirEAIliXc63DMwJubj2D8uGadlJDTxhFNBK0SSxSK4WQg9gFG27hfb7OKgKYNTqqjqFrAtQgckKoudWKpcD23N+3HIpuksZpogI1Xb+kU7j2Gl7Anv8eaivU4Y6/mz+YhFmCggjU2F9T2/p5qK9M0g3phK7ukeyUlgHPZV0ureFjxqt0XHqrK0edapJgbyJE+697goBp8NOBu4ELNGjeygvkKFgqj4379vp4kp2sLACxNwPj+v183Xqw+YF8bga6nw8eWqtcS4b3m7W0HHKpWA2+zr9/t5cVQ1gOmg/Uccpqo7BT7hFrC+vx9t+PCtVgMaLrew8R27dvq46KpWE+aq+YbkfT4cvVK7qoGhkWKRbggMD2uD7OWrVY1S52pcA/EA83Va4hZdN1j8CO/NVuuXvhPeW9j356t12HUnXTwNv17c1Xq57FcWOp8fv7/ANvNV6uPkI11Hunv/fytero0saMbHdu8D+XK1uhc6WhY0r941ISzC47XHET1L2ONC3KLbEQ20N7/AH2/XtxHS+sUcyPFZUJGlwL6fEE89XqdaYxL5RmYEAnQiw797c1Vq4SyNG7K5KhGG1l0sL+Php8ear1ZZJwnlyW+y+pPsPc/Ec3XqDqibfjTulgbPa/x1P6/dzZqgqHGohqGGjEkgkdtT3Hw+PPVus8pJkCn946eFrCw5qt10YyyMAPeFyL6afD6ebr1Kd1lFErFbjaAD9Xw8LcdFMmuOHgxuTHYEuXHaxJ/hy4po0ryu2oprruQyD4WuLkE+JPHKaqTiEscFeiRsrMDcMPu0+nm69Ti05qJ6d94DuNRrr38T7ebqhptpmjWtKKNQB7xI0tf+H3c2Kqaz18QeqdL3LKPZqR8fH283VaacQ82CLduLNtOg/p5utUCGc4VnwiaVQRsII08L+zw44K9QJqHWTsPhfw49TdOrAbAx0JHN16nzIb1FNn3C6ijLiRJgwK9xa+o9tv4cVsGFikrv2mrLcv4hUZZpKPDkimqIMeFYpLgJuqdwDyWA3+XrZV734YXLYcVqnZW7R4tJIiZEeVKTA8vYVS9Qf6nYxUS4UrvGajz4xFKg23CgvYoX7AnUjl0KC1DHDppkgtoJAx6KPhWZQyNR5clwnKeIQUEk4SR5tGKhdRCtlt7w1J1vwfoAGyo2cKicaLVlXOeE5e634VX1CVZeikkkpahYmijeVCH3iOTuCBZrdxqeF18oaYpVaoJM0WvOmJ9Sus/qOzz1Iweinq6XFq2ahM9KD5LTSuogplYkAs1htH7OAsgk0LBCQBSQoOmGYsGzDi+B9XqDEcNpMGZKauQK5eCapl/0ZWtdEEh+zc+94cZCIONPFUjCh4yl0H6g4d6jsHypkLAq4CKk+f8itTZOKWM7ZaiWN2uFHhcAEW2jhrboKHUx50WvrBbM0qOunTLqZmPoFgGccGwyZ4sMqK+p89YtsTRQ1LRmQPcJZG91h34qvUlagRwBpu0UEpIPSKPv+G91Xi6g9LKzpliVXGarCz83SQdnEMtxURp/iWObXTUX9nLN+ICi+4GhU1rZ9fsJePqZmOwNqfEapT9UjaDjKqMAaDHpGyw9QcLlYfYrKU/R+mXjQratlW6eoEyw9XcWaqAChkKg9zdAd30co991et/sFADjSzQ4LVVKLHLaNyI5FLAgKe6k9vZxlG2lRotWK4T5tBT1vzVctQ8YZpBUsFA/wACjvp2Hw4bnZSUCln6gcrVfTWmyjUZMxbFYP5xh3m1INfMQ7hrBlIIAFj24J1qUxAQpQkCcTjQfbQl+SsAwcMBhTv6b8nZixWmxbFKBqyuq3jhiEau8m8Ssdw2aljoLHwPfhNcnQmVH2mjRoSYAqzz06+jfMuYMfizJmuBFFLIrrBJ78FOym4kqmHuySJ+7CpIvbefDkXXeZD7U0LmbfTiaIV6oMMp8v8AqVzThEMs0ogxSoVZJW3NJZFO+T23Oth27duOJVrQDQgYETW3T6f8XpsR6NZYqFkDB8Ppe/b/ACSg35JFgP2QqLL0/tTQN+qTqJ1xAi6XdHMt438pijRpjGYcLpI5ZoKRx+kWgQuu+dkuu5j7t9OI7xZ+0D1iltqgAalHyE0wyenzN+IYnkDEulUlHlTKeU6UGgyxmfDZKl1ryWtiGILTybZZyffQMSFYkkXtwuFqpQw2dBpb+ZSk47TxFLP0P9PusHTjpXjGAdYoYKNnx3FKijgWIxzATztJLUSPuKmGdjuhGhVdDrw6sUKbkEQKJ75aVkEY0VP8VjKtLmbJOEYM9ZHRrUz0u6VwXVQrSjdtXW44F94He4hcTANSBuhafnnu6J0ydvRVN0vohyPhEm3E88LvaFW/R0D/AL+oGp768hT+0Kz/AAVmEez1lz/XvdWfHPRd0lwTBIMWrOozLJUOUWIYVITYC9yQ1u/FIz1Sh9uPRSBPZuhaoDwjppE4j6aMp4PhUuK4FnGKunplaZYJaOSPftFyofWzE9rjhhbZuXlhJRE0R5t2fDLmFPJeSrSJjpoP8DpJhhBS2577jbwubaH225JoFYtEzSnbD6qOhkjdQ6FH0+rx+PNxVaxenivpMHx0tj8zRRNRzIkki71NQKiMooP7oKg6ngKvmXHANOMGh3bPNNjHDzofMamkqM/yPiMrSUy1EhBv7jJu7A+w/wAOJO5ARsxpMXiV7cKFfH6fBM89AsGzTVYnJHjmS8axXD3PmIjfKV4FTTPGf+K9wZQNbfDm02ykiQnw4UgFx+1MnEjD0p56MepjqT6ZsHoVy5UUlfhuL1k1VPTecVl3qgWOQK8drqwuWUm/bTvwP31gLwRsoT2t3+XxOM0c3qN14yf6yunceWurOXI4MRglxTEaqN68sWqjTMYatZL7vsqBtuVHaw4dbs5EzZFS1AGRAjCKKc6zZx0JbQSBIJnGqc+hvV7IfR6gp83Z2kXEhSfK1MeDqXhmlKIYo6iCsS3lOu47bm2huDwXK2U62nURQ+1fqS6X5myTmRcRq48Xp8VNI8GG1tRM0jzSMC85m2kCWla24CwcDdrfhQszQlabCBicarszbUU4zG8TsvlpJUKGUj94gj4m/HUbKZVtpX5AxToBR0TU2fsHxCpq40maSWCp2I8neJFUDQHxbw9h4cCYwqO7iAs+dKbqPmH0i4pleCPIuC47hmLRCLzvMqYZYyveXzC2rMR9lgBbxHDC3kKx2UTvYpwoL1xz0+VMnlZewHEoCI3BeaqUlmtZbgCxN+50+jgkUUHYDRO2FA4kbaBrCkilljpgtl3H6e+gv8OAA1PjeMUfv0j4Kr5krJFX/IQRsLE6fpVFxp3twYZONSj5UBt4xpbHnVwNVkujmYSkOZCALlibWFvD2+PJI7max+7+p2EdIY8RLQLG5EhsdxJv9B4pRbzSVy600LmC+mCkqIVVomKWsQxPj8Phw1TaJFEC8xVS1f050+H0toksASfjf4m3fjwtxSQ3yjQY5g6Qw0isoTQDWw/P6uNqZApa1dFW2n2rznnCajGDzU1MIUi8kWjYWULb6L8KC2BjR4HOFMnXDPWEYJ0lwTKGG1afP4ii0U4G4eQkQ82oDEeLRWAtfv4cjfO/CnzNSNlGONADhNfX5zaqx3MHnVRKiOA1E0kxiiQbUiQzMzLGiiygaADQciVZ0YCpJQNWJqT0IwWgqutWVsQm+Tj+TxyjlWSrh3RhVkBaNtL+8Li3bXjd053bZI6K00nUqgy/Ga6BYD0/9RebIssGkqKCsqP5nStSKPJVZVEmxQO20kg24ty57vUxSZ9vTjTX6A834p1B6O1WV41qHr8uTRQ+dSqrSQUE6sfMKMwEljYX8O3JCsztB4Um1SmhMwLqNm/POPTZbqqzzIqRZKeqjqJqekswY+8LbQzbRc/HTi4KkxTy0ACafc7Y5LC9LDQYQZ8PwyWaacwR+f8AMK0ewNK5bYgjNiNPr4omikiuPTPp3iSZZrKTL6+Zh83+lNUVDQGSMpZ3SJwRubW20aj28dbxwrTp6aBfqViVZNhByxPQSRTpL5KyGIiWQSNu95luNOwOvfjisRFJtmM0n8aw/qv07q8IzVmbp5iVVgg91qeplnpzWbQfNVJig2XuLbbkeziju1sYqHmKBZu27iQhQ86LxP1JzhDTDE8QwOqjppGkDU6yz7gAd0e7SzKOwb4E24mCz0U/M1Ig6j0E6QVD4fOruCJk82UBT4bSVF1t+fLhU02VRQoZQxauztidNgGEQbaqpeOnijeVgGeQgKCewJOh5RWFWSuTR5cV9HXXChrwktPh8UQUbwapSd4UA9l7A8IXLxCNtHSGVL2UTD1A5+9QXpzzZBkfIM9NDUMYK6eWIGULKqbY9pZdug8CDwO3DrVwQqRs40ILdpxoRFIXInrn9ZmTsfTE6qaDEDLVUtTJ8zAL+ZTvviZWQKyWJ0txB3bRwke2l0rGMH2Vsi9QfUQ/qD/CZzR1MozLh0pxXDKeqp3cmRahIryMJVIYqzklSdbd+SktDSmPAJGgx6RUeIUtFyNRxmtWr1LwzPhFO05vuETAvcnb5fiTfgEs0gKiho+SRSv9Afpz6k9XcJzPU5D+XWKlNEsvnz+WfeLH3VsQdOGwOlRoqdcCAJr/0bGifC9z4gcjih5XMEEWIGo8b/lz1VrMlr/sP9PN1quY7ey/N16uZS5BUa83Wq6Kkn3bH9b83Xq4j3e/1n+j+zm69XIeXewHbub/AMBzdartSNxBNvEfQeerVZhGRYn2jtoeWrVZ0IJKez4c3Wq5AmxI/v15utVkUKNTc/Dm61WWx7NoebrVcwbnQWPjb+N+WqtZQqsd3Zubqtcl23237fDm61WdVLXv38f18eWqtZhp4dvbzdarMDqSbC9uWqtZ472sQD7PDlqrUqO1rAW5eq1l0J94c3WqyKsYsW+jm6pUlIQDca+3m61WdFFto1/Xvy1VqYlybW/Pm6pUlF9uvLVU1KRSPDlqrUlN3dfD4f08vVayRsN306ctWqcI1A17Dt/bzdVqWhtqmp9p5aq1JiIPbv8ADm61UhO9yeWqtSVKA+7ckez9tubrVTIWU3Da/r25YVWpaOqtdtDy1VqSrAr8ebrVZ9NNxt9PN1qsuv2Wt9fN1quYe+n7vw/t5uvVlUsFsADrzdarluBFrH6PZz1armrEHUae39vPV6s6kHubH29ubr1d3964Fvjz1erslife018P6ebrVdqTbUc1Xq73KO/Y89Xq6awHsHPV6sJY30H0+znq3XYD631+PN16o8mnhcc1XqhPq238uardR3CgE6jmq9WBwbXPbwPNVuojgr9f635qt02TIpBvqb68pVqhOQCdb+zX8uVrdR7kDUA27nT8uVr1cfM0I73Ha/K1akJ1VqI4ekGcaiU7UjwLFWJ9gFM/380nbVhXzzc+MZKv7RB3rYdra34tRRiaDSrJYsAbXuCfbr4j48dr1JSQMzsGF7XB/t+HLimjSaxBAlfFbUnfp7fEX4oFJVbam5zKvTUAH/KNY6f6x148mmFUxZyZhXw+YO1NTjUf6vjbjgqiqTdttge4F+3t/LlqpS2zEzl6RW7mGI2t42tpxs0oFdZY/RVDA33MpOnYnX7+Fq6Om6ErPTO2NsCdxEVPbuP9zFxxmnqS8ewIwYkX8NPZ4c9Xq5ZbDHMVEyi22eIg3t427cuKbNdY4R/NKuL7ZSV/snS9zr9HNnbWhspqgVAu0j3iB4afXytWpfZGsMRqmsdvyVQtx3+yDryya0qkUgRyzsLai4Hw/hxunKcZI2MB238bD6fp56t0psJYrkzHI1Fjvo+/wc9v6OOjZTR20kTf5UMSCbnTufp5SnKg1BO9zIbki/fuDzdVoRsxRn+pOCMOzxTEG+l9/a/fXjh2VQbaDlbmGzH7u338Zpyp9JtREcaqfvH1/DlDVxQhZz3zY00gBLCmgvfQ/wCTFrW+HNmtCps7A9P8KVSxKTVOlza+liPD6eLf4RRaraaes+L5nSbK5N9y11Ve3xbw4859o9ao39xpuwrBoBg77fe3WAY+G8G514GlLg0KkIkU04XR1FC5oacgoCkcp+DfH2d+XKpxqiUxhTucMSkEKRoFCS7wb9/eI/h48b1TTmmKgYjVQU9S38uJeCXzA1+4a9mt9J46kTtphRg4Utuk+FClzXTU8d7iKVj4WuO1vEc3MzTShpijWYayGlXeAR5cijXxDaW4jNPJOFccR3iGO2pEQ0PibX+7nhXlVizhVviKmucEeYYj7zBrHYotfxOnHKapHTqNrAAdvo+j7+br1ONN9kMT7x8Ph4/Vxs0+mpFMlqNe5sWNx8CbAcoaeGyk9MCmIlSLhk1v3sL3F+OCmTU3DZQEQP2BIVTr945eKammnNrFcNnGvcWF9O2vx46nbTCjhQZebGMPgkQabzax1uF4opPT1TEnDpgxBJKnTWw1/hzUVaaWis0mCvsO0FwbHw+rngK2TTK8vm0csbH/AHQWIFrC2gH08cSKoo4UypF/vqkkYW2TXAtpcDS58fq49Saa7nkaXZIFsSzHba3hcW9nNU5Q3ZSQTYfh9Q7tdRSWt9r7TbrW8RxEvbS5OygDM0MdNMDq3zFXoBp/lWNyeGAoup2waQJWUwFgFZb6e3X8ubFVNbD0Hl/JwBCbCGE3AA7xrr7L8FAFAVW3Go7pY2QA/R2+N78vPTVDUNiSSNx100Hh3J5vbVRWAg23KbDUW7a8t1VWcK6IYXBAt421v/TrzW2tk8K6udXIvc9h2Hx56vCK7YEvYG7W+r6x7eVicTVpwrkCysdnhppf+PK4mtjrrHoqhTc+Oh/hzwxr3PPnXnIDgj3idewI40BNbBmsD7V172F/o+k+Nuap2apN9WHlR+oTMCbj7z05ve/+5L9w+HAZeD9oakPL/wC5Cis1UjxsDe63Yfr8eFsUcTXCoKv5bR3AABsPb4EX5qrGm2ukWXFqJvDf7xPtt48cTsptZk0MmYpg2YIVuNaN9R37r39vbjDg8Jp5o+IUuKdwcImJGtm8PYp7cAxGNSKDhUfFnENdEiH7VJCf+jYuTxWRSNKq54bKCgCDTeNLfH9vGoxp6cKSqvaWfzASTI2tvYT34uIovBrFgcStmKAKPtJVaX1v5D8Wt0hd2Uh8KumXIZE77Nfv5tX3VpJ8NTqNU+UqnP7tMLf9Fk48ONMHaKeDIY54ktaxFvHiAijAKp1xWO+Eyubf720unjrGTofjx5H20y591I/GmX5YA27nT6Dx5oY0w8cKS6FEqaeUG7GF930iVgO/w4cLHhFESD4jXKpk3QiR/Bxrf/W/W/KoGNXcMprPU1INFica+8fIqAR7Lkan4DhoBRETTzgEsZRYpQNbEX9gsNSeFSxR+2ZFO1VDLFCJGO9wzC4GtgbDTx42KeNYqqkEWGqkjAKXLAfDjqdtNKGFMeJAHFdqgAGGJj/yCPz4et7KDTu2hNyeVShVoz7xw6sVgSf+Ll0A+jw49SU069RPNaTKpnIZClfsUm9h5b393w19vHE00aEXpITLXYtLUCx2YZYKbmwpxr9fEL1L2a2mPTZeT02ZLYC3++2Pt2+2/A4rbRiaE+ZBqfAafXxuvUnsSRimulz9Gvw5SnKLr1JZvk5SNNT3+7ThgzSRytdT1LNSx9S8ZONqZIJfmPlY1QsUkIRXZ7alWNrr3bw0HBi3soPK20XXGYN1VUUeYWWoxL5eiip2CExgFgEDlPtKGGgH2f3jxRTdY6hVnxmWKttLj74hTqlwfLLKt137dDIFvYj3D483WqMTl05ckwrM1ZnWULjC1NNEFR3jhZhK7QLUSJrE2n+46e0jjtUoGPVW2YJIpEznEtFiFNQ4eI4I7LvjYAvI0a3Fx+7ITeQd/bzYpteym/0+w5WCVrZz80UwwPEmpfly3mBClpDJf3fLNxe3v3vbjlNppW+kaDMM3WmA5KZI8WQ4hvYElRH5bBPKaXTbe27d7xH2ddOOp200aG3orBl6n6h+ZnlfNw2Oqr/IWjWSKRWWOU1O3zPsQsd3uSfpD+7bTjw200rZRNMvxVUfWTEKbBxHHXCtrANqsqLFYlBEJdV93bffrb48bG2tVYr6ezhkdXlsZckUZnjr6naXEvy27ZGakQg+8shTs0n6PvaxI4ZW+Cx50XXeLZ8q3PIZ0nw2kmQgq9NTtpexBiU6X14NDUPDZTfJe2h0tylWqMWK3F/Z256t1zQAkEnXla3ThB3N9eer1O0IJ05uq1mmuHW/s5uqmnWmjuLjXmq9TnT0rFe2nKk1uKdYodtr8pNXFO8Uf18pTtTYhY8rVqkqAO/K1asgAvYnTmqtUhAvY8rV65lQR9fPV6uJA7jx5utVwtbUeHPV6uIF9fbz1arHt3H3rc3Wq8Y1tqOer0ViKKDpy1VrHsF783WorC6A8tVTXEpYa683VYrGbDX8ubrVcdwUaAfHnq9NYTva4tzdVrxJ+sc9Xq4tbw5qt12oLLcc9W67CsDp8ear1dsLiw5utVyVLr8ObqtZ5lT5V/DQ/wAOPJ200vZWtH6vI1HVTGB7Wk/gfZxXdbR5Uty77D51T16fA38tx5G1/wBPA/5M11HhwM2f8XnQwvf4fKjodLIoxh+OtV4Z/O4jLU/6MpX/AEdjSwqKty2gUj3bN+jNv0hGnDWNtIUGjOy09PJFW+apzqsOXaRRUrsVaK/l6EP9m4O7bJan933SeNUYCk7n4U5wLEA8gznHHgNEnz3uhcPvs94iTQWB3EP/AKObDZc89XqDqRIIseYfOmqaPFcNVc162pyKa4gI/wAqLdr/AOWG79H7nN1TmKXuSCsdHhjU1R/VmdafGi2YCQFrriXcymHVS/8AlLQ3DW/TEHidzZSlG2qaqRcVp8z5zqssKlLbDJ1rJp1jUVC7R+niMRMQMmrWiu2twe/ACraaHg2Cho9PtFTp1eybiuccGDYbJlyFo4aNdskl2liFT5tzsCjR3Knde1h34sYGOPRSV44UGckIpMMxKClwtqGOKtkEUzxhCInhRo6F45C1jJYIdh3sbEjaSOIztpUKbs4M1V08iipqo4lLJhtUKqKZlJokgmO5oio2uyltjMhCqPd2+PNp202rZRCaQqVvfQ/s/Zw3ospU0l2Fl19t+br1P1AzfMRgdywvb+I46nbVDQsowLgkdxprrr4DhxRZXIXBIGlydbE/T9X0c9XqyujA2A18e3j4i3hzVerjYFQzN9X5fXz1brkAS20+3sdCPZrytbrIPY24fA/s56t1z2te51Hhr+XNV6uZUHUgWJH6256vVliAYMdpJ+kdv6OerdSI2tdlJIP3c9XqlA79V118Pbr4+3nq1WZVW90G7U208Pb9N+er1SE3aD2+06Hw7eznq1UhV7GxBAt93w5atVKiHa31cvValoTYDUtb6z7dR8eWqtT4oxe/2STexF9fafZy8VSpaU1hY9vvvfW1/jy4FUmnKKncfpLkWsBrrc9+OAVSab8xlzgFRE/gATYaG309uNubKcb20XmthLXF7fAfxFuB9VHop0yYyDG7EEho21vpe44XPjw0ua21vGfhp1TVnoa6dTA38ugnj/5AqpRwFujxUuJij0VEsjUclJUIk1PVJJDNE67keN1KsjKdCGHLaIFUwOFVSeoz8O/B/wCRyZt9OEFV/MYHjJwJpVkjeMn32pJpSHQoO0ZJB7C3EQkGgpd5YlQlvb0VVtmYYdkjAMWyF1CyZPQZrihkFHXSVU9LPDKxBjeroXUxVES6j3NpI7Hj6YJoGqR3XhWnHpoqU83UqWF6Gekwirhfusxm2t9KOrD428OHADQxBUKdSEDEE0h0yPnD5nzcKw6iwti1yaLEqqMadyEvtH3cNm7lpJ8cqHWBS8Op4knzAp8psH6v6U38+8mErZhJUGYEfFSh/jxUu5sziGz7YpsrR0e6mbGsnUWCVtNjGM5nocOrI7SRuKVIjdT+6AwJUjQ6ajTjaL8uApSiR5zSxt8n7Uk0m3zlUYPWPTZLzhV1ayEFaeCikqEW/ghckLbw5YModxcQB1zFWUgLxUkChGwWv655ioJcMxUxtRTIUkFdFGm8EdrR+8Cfb4HXjSxaMKBRMjoouPdIMjb1UFFVS4jhlZLheJQtDNGQrRsb2H7oDfvKR2PjyVrZ9NygLQZFLQQrEUKHTLDIqCmxLPNYpd8PjkWC9rKwj3M+v72oA9mtuAvOLgqcSyNh20gfVJCRxoG1SdmvUIfNk953YXYs2t79zfkiNoCAAKMKcY6CQxCaVvLRdWLaAagDt4k9v6ePlQSJOAqkTQw5w9N/XbIeUUz7nfJ2M4NgcyxsMQrMPlipwr6xszsLor6WL7RrbhW3mLDh0hQmnFMqGMUGmE9Pc2Y6EqMIonkgluqztZYRbuxc+A9oBv8AHia5zdi1kFUkcBRepYRgTQnUPQunpnSbGa954wg3RQp5d2/es5uQvs8eR2/vK4sQhIT17aRG46BSvgyDkzCZ2xCiw6OOQ7SC95NnbVFckLp8O/Aa9mDz40rUSKTl1SsJp2QYNhDVGJLDBTM4Mk04REJC6MzOACeFZUpeBJNNyVYVylmoqujNHNEjwTqQ6bAEZSLkMumhvrygJBkba2JGNKvpnn7N/R3GjjfSDEJctVnlrC0uHMIGeJW3COWwtIitrZ7i/LKcUvaSfOl7b628QTQfdV8Vqus2bZc7dU6+rxvGJ1SN62erkaVkQWRL32iNR2UAAd+GVveO2whBilf5lw7TPnVp/wCGj6p+lnQTplL0Lz959Hh0uJ1uIQ40/wCliSSpEYFPPHGu5VG2/maj2gDXhfd3BfVrVtoX2eYiAleHXVjvrKrMIzT6MOplfl6tp8QpJcu4gyT0s6SxsVVW0eMkX+HfiFs+IUMAoKEitDjOpvilM4sLwsD31IcH7teSAxsoue20no1DKFJ7frrwwpHQlYISMMiDnQXvY9iPD2W4aI2UWr21M0sS1gDpr7P7eO01XJxb3LkWA0Ps79/Hmq3URrEXX2aeP0crW6iOm6zHQm/6/RzVWrg6Lbd4jS/jr7Oaq1YGWyWOgNjf8hytbrge4sLjv3781VqwPa+22g/O/K1sVjY2Nvyt/D+nlatXFtDuY6m2n7eardYGRd1h8BYW8Ne/w5qt1wCkgt4fTY3/ALeer1YyttRo3a/j8B7DzVbrGygCxUEkjT9fbzVbrjIGDXGmulvZ/TzVerEYwCT7RfU30+Hw/Pmq9XWzWxF/4/389W6ye99oaEm4vzVerwjXQg3a3if4+23PVuu9o2XAt9Pb+jvzVerGEJkIFx4ajx5qt1kjG5iw0Nv1+nlTVquT/BynKdUM+0bd2wKif/kGt/t4Dc3+0edH1ltq8WQXFj4k/wBOnADQnqDKzdrf089W6gyHT/iPf+i/PV6oRHu38D7OardM1fRxzkAgG3w7HlgYqpE0yNhcQ12D9fZy01XTUVsKhZey66XI/Zy2qtaai1WBwtE67QBtI8Pu+rntVbCaR5y7SW95dQPDx57VT0VnGXaa2gA0ve3hz2qvRXL+r9GGA2r38Bz2qtxWE5epWUBkXW1vdGvt5qa9FeTL1MtjtAtp256a9FRqjLdFP7jorD27Rc82FRWimaTVVkajG4hF972Adr8UB2mC3UFcjUjMQEW9rWsOW72td3Xf9R6e4ARR/wAD/Hnu9r3d1xkyRBYLsXTx2813te7usa5JgNyyKD8R7Oa7yvd3WRMkwbbiMadgBr9OvK95Vu7qfHlCC21lHiL2/jzWut6KyjKFGFtYAXuBt5rXW9FchlCnJBYfVb6tCOb117RWUZSplOiaagG33nvz2uvaKyRZOpg5IW4/4jz2uvaKyDJ9MF2gAa9wv3+PNa69oqRDlSKKQyILX9gtzRXNbCKVNHhN2CuLAfD6u3x4nJp4CntcNpiO1r69h+t+VmrRUlMOp+3f26c9NbrOtBEGv2t429nPTWqkR4dTWt7f4fwvzVeisow2m8O30c3WorO2FwkXP7PHvzdarLR4ZE1RHtBJBH6/RxxNUVSxjwqAfZFhb2cV0lqZFh0QB07c3VacYKKJfD8vHw56a9TlDAqD3Vtf281W6ymAud/8Pz5SrTUiKJAfhz1erxurkL7e3NVusyjW/wCv9nPVqs+lx+3m61XHVgSe/N1qsiLy1VNSAATY6c3VayxoSgYrYnw5YVWsixi/LVqufkjx783Wq7EGgAvzdarBUQ7bc9XqbniBN/ZzVWqJ5Fx7e/PV6igZgiAzFU2H2pXP58pV6Od0WgJ6dU57f6RU6f8ABDi1vZRc5toQ5qQduPUzU7CKXbiUFtT5g5qt1RdhOFrU5tzZDPrFJh1WFWw0ZGm94eN9ptxWyJTRiowRVRPR6ljqus2DxooZZ8Rp02nvowBP0342jbRmvZQz4HldIOnOZauMLaHGMxRE37BK10t9fDYjwmiUHxCi3Y7h/wDL6BZJNAQR28LprxDM0tGFAVgMEdVnfHo/bXpYW7DYR+zjitlNJ20KdPgwky+JVF2/mUKdreNuISYNGSRKfWo1Bl8R4RHNYH/TQlj7N3YcqVTTiUwKQ2OYb5c5jtoJKkD/AKKDitJwovWMaVHTmnWlx2emmOvkFRp47xqPDid7ZSu320YGZXggrZZ1sJAgIJ7WFwdeElCQ0k5/lpsQYtdbeWDpe5DWsD7NeLBspCRjUeSOVoH7WaWUKPaAf2csDWiMKKHi1NITj0/ZafG0Da+L2C6e3ThlwokO0+dDJkNY5sNkBHYKD97ePGFUoRULqSmxcGa5DNVEX+mI80mrKpPGQeYsQJG5GvYaj+0ctW6SOLOVxGlS9wGTw9pHHRSdW2nvH5UjVLA3K3+q/LCtqNNlQxetw2cdllS+nsUW5um6X3SKZRTZjQm0keLSSH6No0PwJ4U3PDyo5s+PnQs4rWI86JTbVV12WUW94LuIPstwqFHJpEYtLVPhTQybVTa7XI/wi9jfx48jbSZzZSamqZNwvc6eHs/p4YRRXNRVmYP71rfT7Pbz1bmo8lU7R7QNovrp/D+PNRVprqmqXMtjrfvb8uVIq4NO/nO7bD7g8Se1z2J43V6y0RJG5/Z+p56vCpIlSS2u3dcH4+zmq3UaN3jYxHudNOerVSYpY5XE0j2NrAWvc9rH2e2/NRXprh6eqQitz9HuP6PD6eQ6d9tfT34IOFBgYKPnS5x2CMYnnpyxV6TMtE6oCf34p13W7XFrcQOjCjNk40E2I104nl3A3bUHwGtzxEBRpNIfEJvK8mZmvvmibX4P48vE02TFQo8SVsfr4ibbmNj8dw5vThXtcmlZmt2TDJAwtaWM/wDJ/ECBjS5ZwqbPUr81GCbaaHw4kil00x5nqWOAIp7iWP7r+HH2h4qTvHw1mlqEFNYdww009vKU5SSzpJvWA2186Pi5jj5UguOHnU7DpR592F73+njCqUorHWMFqo1H/F8f5DlRsratvrUpn3sVP+E3+/TXlKdphxMnzgCLqVP1ai/08UJpKunInzKJmAOgUflynGnOFPcVlWj/AOX3h9HNjjVFcKWZmlGHzQhiEIRiPC4YWPNAY1tWypuFQB8YhgftJQ1YB7H7D/lxfSGgPgE8OV4YHBCvA0nfS2oGnF420WnBNB9lRS0lWn/SpU/R9ni13ZRezt9KtRxiaeo6WYWXFtsWHt/yaov8OEbf3+2ju4xb9lJeE6cN6Chp5jN0+rlqpTlRfYX6ObrVNec7rlmrYeCE83Vk7aKUlYfnl2amzC3tuOJzRummvEaogBd2jBjr7b/rflKepO1VZGkbtiW+SCBV92OwYFiLG/j35YCThVFmAZrnimWco4jnGpaOprPPglV2KBLAqFb3fGw8eKQsgUWlAJpP5vnpI8WqIaHeqfMzs2//ABXsSAPA8cTjTazFIORAZSh1PhxUKRGnbAFkap2lbKrC3xt4/RzZrVBtiINLjVVEdNsrg6fG/FQ2UkO2hi6b53w3D6eTKeb1ebBqpt5KC8lLNawqIR4jwdf3h8eXqu2rNfSBmrI2Vs8LgnXz+sGP5exJKaDCp8s1tPG6s06B2iWqVo5n8ncqQMVO8i55Ke76wpZbUTKhCOInoPV11E28jbgbDjUeEyudunq66sDzJ0WyP0R9e/8AUXrDmXNeTOkdVI74bmTGMutSVTK8Sy0ZnpK2FWaJZG8uZlT3iu5VCsCF2dO3OWBLjRBJHi0Q4ARtAjaerbw21GLl0q4ZPcJ1KSofcCDo/paZHsB6xNGE6YYfBmD1eTemf1X5ui6c5QqkqYcFzNVZbWBMUVrHDqqqhxBUFLBWRtqxIUMNu5QwYGFjml04yHFt+IiQkiD1g7YUB/Dt4U5boRcoQpctk/dtOg8MJBg9PCarj6zdM8A6SeoXMOA5FxpcwYFQ109HhlbS06x09f5RKGpjX7IQkboiCVNgQSORjvDY6PEkQlUHZsJxI6KmHJr7vk6VEFSZGB2jgenGqevUhR0GB5ybBmonTEQGq6nE5Jmd8QWoAaKVoz7sZUXBt3NyeASySQDJw4DoqRSqcaKFUy3lZvj34IYpJNeiqCDfnorc1Pjna9gdfDnor00JOTcOjxrEoqFiRvIA/Z34sZb7xQFIX3O6SVUejBfS3UV+GrXokjqNpJC6W+n6eSKjItQkTUWObyBCoMCkjjvp/lo7pEx3KSRuFuFzmVacBS5rPQvbQf4l0nxGijLBS1u1hqf7+IFZepIo3RmiVmnPD8q4fX9H86YbiWJ01DVYX/LMTo6aoJVqsrI0E8VOexkSNg5Btde2vAbdILTqcNsg9VDm1WHWlY8ZoqDGMahhb238Pp47FamsVVSvTOw3ow/1XB+Pb483FamvQOQdyAFu3w+vnor00qcPxDEqI1M1bDSVb1cJjWWb33iB0MkJBG1x2ub6eHNaasFGo9BSVlFOtVSTCKRLFGSWzKR7CNb+znorUxWxV6HOptfmnorlDINbT4jieH5akrsz4hRYbKTPVy08pSKqdGkXf8qBZzH7/lF9DrwrKA26lziKMNXeIKOmqr/WT1AxjqL1JzXm7MlVBLiuKYtW1U5iRYkkNRUGbckKBUhQXNlA7m1uCLvS6dZ40U92GhoHCiQ1Rr5qZ0d1IYEEFh2+PhxwqNMwKOd1BxarbLGDw4kxknajpNjSOSyqkKoAP9UDt7OBdOBNCRWwUV3qHQz4fmWrpmBT3YnUfBlB4eJVqFEixCqFyo9R+d63L2CZMyojYR8jSU9CzQV0o+aYNZZZAxshJI0HujvxoJKeJjoqqkIUftE9NezLh3qByRilXgWN1E9LU0chgnjWvR4tw1GyRJCjrY9xcc0l5ShIJorWlkGCkeyklmBc3Zjy0keL1weupZ0LLNKjoY3UncjKSRZgLj48d1FW0z50zqbTsEDqFIqsy9jcdJK4qIpD5W7YsliVGsgsTY20NvHw47VmlpJwpiwarxTB64YjRNC8wVgN5DAbha9vbzSsKNU40aivwjqjmPAK3L2J1tfSww0cuPwUXyTGOXEHhjppQDs3KzwDaCLroNNb8TNhClFRIBA29PVSpetKQkAxOzo66LFgs+O0GDz4KY0j3yrITIPLkR0FgoLEEWP58MkGkChT9THNKXqTOpnka5kNUu+/e5fdcm/j3v434aJdWBt99Fam0k7PdTvDBm4pviniElwSVrEDXB733X3fHvx/vV9PvpP3aej3Vmip80wny6SaOIjX9HWIl9LEhg/iND7RzxdX0n214NJHAeyo8mA5mcFP0Jj8AKqLb2sSBu9nNFal7TPma2EpTsEeQrDNhmd44Iw0issJ/Q/6ah8v94+Wu/3Rf2ePGdahsPvp/Qk7R7qD/GcLxaNPmJwoudbSK38DwucBowbNJJ42GjfVxJSuvJC9je9vo/ZyteqTF5pIFr7reHs56t08YVieJYVVpX4fK9NPEyvHLGWV0YahkYaqQexHPTFaiay12O47iCPDWTTSI7F2VnYhmJvvIJsWuSb9+OKdUrAkn1ptLaU4gAelMDJKpsFP3fx4nNP1iEbuQgBHxt+uvK1unWmqcQFKaMUxdFJ2MVNwL+99/t8OVq1Z8Sgp6rEZ6vC6J6WmZ7xxMxkaNbAbWcgbtfG3jzdeqG1JWN2ib6AP1vzVep3pIKoxAspG0m4t4fH28oacFDn0kxCopzV4UJ3gZisq7HKkn7Ldu/h34nWKVIMUYChx3MlMr/L4rWIDYACYk/T+vhxMQDSkLI40qMAxfHceqKjCsfr6mupngkLQSyCzhGV2UHSzMoIHC65GlMjCnErJ2mi7epLBVwHq1WClwlsCo6yGmqaSkeZZXWFogql3UkbjbXXinLl62hjO2TRfcCFUFmFYricMYio3kVVNyEvb49vHggC9PGKLimeFLrD8yYmCElqJL6XDMbj6eKkuHppGpFD/ANOcfkjxSCSodmQsNxIJFtP4W4qQ5jjRa6iRhW79+BB1VyvVdHc8ZG+ZiFYZMu1sMZYCSQfNzUzbR+9tLLe2ovwyzL9ohsp4apomy9XcqWFmCSkAe38a2PxLDDSh5yAo9vAVFDWk1h39VKrGXraKGEVpFmk8sLIw8QWtuI45VNABmMa1sv8AhR/RpFifR3E7WZYcWUN4jbW0rft4bN4sH/GHwoqOFwD/AHh+NapOd6lKDrNhlWl1SPGq11HgP9LVv4ngKv0yk+tSTlxxHpRoIa1f87sM6kET1FSlu19wv+fIvjw1J38VS8hZjrsp9XKXEKVysi1NBsA8SZCtgPHTkr7sL0rHnQAz5GpJnorYt6F9dsmdMemHXPpPisnk1mPYZSYnhcGwlJ3aUJMoIFlZdwJ3WFr21FuCy+ZUFqUkYbfWgpZOJUlE8MK11uv1XS1/UWekibb+jcE+BbQsNPC4sORdmCdJxqTLE6gYqq/MNJJDmqrW9yGb3h2I3E9/r46DgKQRiaLbk+rxSnqMRo6GoliEsrJKqOyb495ur27qdNDwWKMCgYkSTQuw5+zfg6zw4Vi9bHOUo9pWoe4ASRfLTXRQw0A9vHkSqqLATsoRaPF+ta4Y+I1+cauGFl0HzEm4bRdzcG2ngPH2cM+6ETRT3mMUEmbOr3WLLda1FQ5zr6sJa8kdS5Q+IKNfuR3HgdOVDYNWLhFNdD126hygHEM1YvMSAfKWUlSRrsYk3sbdxrzRbFaDhodsRzD1XwXBJ63GZ2o3jgFdDStW1O4wybfdRl933QQTfvfiQROFLTsxpP5U6w9R5cvYjm166Y0eFhDNGJyzu0hsgjD3uF1Ln2cWhxTZwJpEWkuDxAUyZq629TsMxBPLxqrSnqY1npyslg4Ya7QttFOlvDlj48TWhCNlJPEeufU0xKKnHaqVrhgHkLbf2fdxotBW2ng4U7Ksa6C9X+qfXzKlXjvWLMGIZnxSkjkoqetxKpepnjpo4isUAllJdkQH3QSbDTi/LWQ1dNkcTSLMXC5auA8BVcWZYatc8Yn56KvmUcTJtPdUjHvG3iSOG+8Qi4Pp8KZycyyKsPpsEpqzomKrEa2mxCWOsxcMIDIwjnemWSMuzL5f6VCSu0k6EsBpwkSmWgfOjSf2hHUKqCiSP5x1Ye7uI7a9/jrwqpVU+qhEkXualTb8+VrdRZDHSKFZRvsCdeXFUOFNO9nYnxPs47TNYQQRYa37a+w+PN1WpcWl7D3h+XtFueqwowVO9McCenZit6WE7viNBa/5cLAYVR8B4aTWFYsiMVOoUjTvf6b8X66oE1jbGJknkKsGG4hQTYa97X7a8d7yqxTzWV6yqPOluFC3LE2+ggeN+e11aKW/TSX5iXFvev8ApoHK+0eXYj+HCS5xNL2eNCPPWukQZb7ZCNPD4X9oHhwuillPNM0PlMZF1kJK63sQLdu+vK1em6kfyaqwYiy6G1re36uXqtPNOyRSyr9ojWy9rnS4v/Dnq3UevqvLqGsfM7Enx08T7DblwKoTU6irUrqdpoj5e6ym9zf4kePx5oiKsDNN0jNDjDQsAoG0AnU3HhxzhVONOMbSRyyRh/0ltSe49v1nlhVTTRNMqTsCCXJtpqO/b4fTxWBSI1m+ajQ+Uw3Ky639nex/o48BTJNZ46iGarhTYpXaNzWJPw1/jxQkUnNKynSCNRI41ILEEj7IAH8e3FgAqlIvE6kwuj3CsSdpPe/Ze3hfiQ04K9Tsy0LSkHaY33aXIP8AxH2E9/q5WrVGFWGFyNu5l230C/QO2nPRXprt5xLDGpVi5AKEa2u4U39vw56vU6wSU1VEQke0RahSCCfe7n6+ardQqupmYOTY3azAj969rgD4ffz1eqPUVqVkRbabl/3NLACxQnvY+PsHN1quqeOaWogq0IAhkkO0j3SjLtsSPhx1NUNCBFVVdRg8GHBFZVT3CpsSdxFvoIt9HDhOykaqdcOmmgenqlJ3RvtAPYAgb0Nu9racVik5rJiE9PJiUHliSBwh3MWOm8Eq/wATbTjkU3TQh84FXkV0Z0dT8bbDYezd4c9FarJXUs0CTqv7hVWuO4VfAa6jmyK1SEjPm1tn94bWZLHQNa3vAfDw8eJiKcFBhnDp7W5jaLEaT3JI4gjCRSexuL21FhfThW7b94ZFK0OaRFBzP0mzQkUclNPA7SmwXa40tcHX4eHE/wCUPTVi91UmBkHPEibzTRgEsL3JFlF2JI4+LOeIpkvkcKS9dlzMsErxQRxARgXNmIAOvfxtfioWB6aRm7jhTkuQ82tRHEI2p5FChgoLAkEfHxFvHj/8tV0imvzo6DTfDljNdQEdFiCOpZWG63jofot9/LDLj01U3o6KwxZYzVPhj4pGkRSPRlBNwSbagHQ82MuO2aqb0dFRpMuZgWEszRKxttVg12ANiR4e6Rrxz8grprX50dFQDgWZHgE6iN1a4Fg2tjZrfAeNue/JKFe/Ng0z1tFmCiB84IqszKCd3vbTYnjZtinbW/zGrZWTE8QxSsEJmihjYjy73YX2jufZync6av3xVXUmEZmZkVIo2ZkV7C9wG7fXy/5c1XvxTnLlrNVNA07vAAihmUk3Hitvp5f8qoY1r8wDTHTRZirApjWHU6nXT4HjIYJ2VcvRtrpaPMThDshtIbD7Vr3sB+3Tlvy5qnf034lUY9h1O00iREKxU2J7+y3KKZ0jGrB6dlMIzJi43SbEBGp7+zjAbFOd4ayw5lxZzYiOwt3B5buwar3podOjVdW4jUVzVZTbGisLDxN9TwtuUBMUbWqiqaG8O/uPe62bT4/DhTRvXBZlb3nNm3Ddr7NLfHXnq9ThBMQArEsFPge176DmordSpndxKoFxYMT2BAPf43PPVusGIzh6N0hva+nY6+I54Vo0gkHkYrHYAqQAF8bkdvqPLGqiuESp8y3sv4DW1+/PVupNXdGRFNwu43I1P3dzytbrP5DuVCknS1/hbuebr1KdT5dLFTSE3A0tb2ePHRTBrBDEpqF/SbRtI09h8fh8eWFUNKhlRa6IzH/JPGRa2l9LkfRx2mazYgTNWBnXe0cjdtPG9if4c9WhWT3Ix5sjabbLp7P2a/fzdaNdULeXiIaSLfHNYKAR4nUC/NiqmlDiUKCfzQWIjCgC4JAb239h45FN0l8bHliZd13A1b6+48DzVeoFcYiFVQVFPcHaGN7/AB7nm63QG7DFKQ1r+NuP03TkL+WAfZceOvw5uvVLy7iNTg+ZaXEaGxkie4DAEdrHTjyFaDNNKTqEVZNlvPjUecch4nnHZS0sFPT1UqlCVWOSpc+YNuoU2ufhxRdnWnDiKfsxokddWq9Najpb1tznjkWKSYZik8q1ssUlY5/T7ZFRdrMNzCOCxQE9rngX8SQOFHmBPTQF5+yfnmgxLFsL6UFXwHDLrDMSJpPd7xjTcQG0XdbTTglts17hASdtBq4yv8wsqGyiCZOxrOeK9YIos61VQUgacb5X2mNWQhtoGiH26duLhdLuPuM0WOWqLceEUjcjdSM99L84Yv0zwmqAwqWtOKbTCJCKynXdT1CM3YqB9Y05sGmFCcaFOH1Kdb804Jm7CYcTiq6bM7xy4wtRTU++qkiVFics3vgxhQU22ANz48a1kzVtAEdVCBkD1P8AWDD+vuA50zJi/n4vVQPhUlWYIJXlo55AGgm2/aCAAR31UaDThlbOEupniYpBcNgNqjzoXOvXUPP2X/THieUsBxKopsJTEMRwmopXVfLamknNSybTcXLtcMLEdr24c5gnusBskii2yIcxO2AaX/4UXRKhrMdk6qYlNMhwQRSxRqWUPPVAqFf/AI7WMXt4k34iZwFeu18KqO9UGGfIdV82REgFsarz4Xt5jC1vp7cTHaaWDEDyopnTw+Tm+lluFCVMBJPhtlXXmqsauI9SswfqvUPJGUby6ZiG13fohYgjwPKv/dWrb7KAPGKSeqopYirFpopb6jwU/wAOJgYpcaNBgHojzr1CyzlvHFfC6CglwmmkMVNJL5szL+jMkgcG07llZre7ppwqF5pJxo3NvqAiiceoyCvxbHabpzUUM+IzZKero5KukDPvjjcBmYbbKEI0008eSDYum8SF4nhh0Cgjcti1UU7OPqaNp+GFR4NW9VqrDmwyauoVop2dpgyIu0blLhSC1ybWtY3ueB7eI6WRHTS3L8Vmav3w/Fp8QoEw6hw1qeKIEEQoqRReIAQa9vG3fvyDyKGlax/rf+bw31bZrhlXezVrNa17B4EsTbsbcHVvigUYtGryej/qq6L5L6NZRpcazrRYZPBQwpLBObh2CAkbWt747Hkj290m2QErkGo7ubFx5wqSJFCHVeurol8yWwXqTQ08JYEIJlGhGoNgba8uq8aO2aomzdSIgU4y+u7oqqQs/Uagk8s3kJlX3zf7J2p9kDjH5tvpNOGzc/oip0Xrw9O2I09ZQYl1ApZvmUXZaRCI9pudCAbeA+HHk3zSMcaTrsHV4ACib+sfrr0c65ZZwrAel+aKLFqtKuHzEpl99VBYnco7hQdW+PArmriL+Ep6DNDPI0u5SovRsNMeJ9A8OxmggxmvxxEd4UWwRwVKKB/h/p5CyrFCSRWQ6N634kAU3dYPTIuXsNwmkzTWTzxyQtURLRwskhEqKyE7xtZSSL+Nu3DpOUhtQCpxAPpSL+2T0EpCdsGivYr0axrD1alE0sETRSMZJonCgeWSRew1Nu/BDb5UlJ1ScKJL3fB66QWlAQRGFFXyxhlWrKGZQlm2kka66d/D4cFkioYKD0UoTT1DVTIXTYRa+5fdJHs8Po5vUKroPQaLy+I9QsoZnn+XpVqaaNmCR7QRJuPYkHsfH2cThSUmacWhahAn2U9UGbuq+ZIJJ6/Dq2o2OSrxbLIrHRTcgkX008OeC2+qkymXR00t8dXPk2XaKClwtxsDBo2hXcuou0j7veue3s4tU43pGIouS07qOBprqse684RgUmV6bBRNQVBRt8kSu8ZH7sMjHdGp8Quh4WKLWqZFGqA7pgg11kKj615TzZR5xqcrirp4C2+OpYtC0bqUfdGHG4BCTb28VN3CGzIg00bda8DNG5yzj/p9xrHMFqpZcvQwYXSz0rLMYkLNJTOsHmJICrmOb29uIVEGhk2FUEmLZu6a1lJ00psJwvCaepnxFJMySQBSjPDVCCMbRYLG8Q3so0JN+3C4qFG4aXj7qPLi2bPSjS5rrpsp/wAnw6oloMVCxVSRKKevauUpGJJY3Ta0YLISD7p2i3FIWg7KLe7d4zVWkWUKzM+YqnD8Ep4ayaIVVTMYE9wxw7nlliOg2quoH1247r0ig86mVGsGb6mozR0QqMCwWjjmgy1JUVQeKlX5iKKpdf0lVOgDOu87VvoL2HFDR0r86QuCU0XPpFDS1vzUeIjeySQm7AkqN2oB8Pjw/bNFEU5Uhw2nq6iQOloKl0UbjcoWNyltLDgVWnE1NNu4CkE9FHh9KnUPp7ljHMXbMWNQ0Tz0LLTeaj7ZZlkV1iDKPcLW0J04IsqfTbqJWYwoOZ8yq7bAbxM1cPh/qd9N0lPHVVGZqdGKK0ieXIzK1huU2WxsfqNuSWjM7f8ApioAXkV5OCDQu5T9WfpJistRnSlicd91NObfEe72HDZvNLb+mKIXcgvv+Nn2ih0wr1c+lBoh5PUKlsPZQVJ/Pbxd/M7f+mn20SHIL0H+5n3VLr/V76SqWn86o6hU7IbWIw+o+rS3NHNLdP8AGn214ZBeH/Wz7qCfMPrE9IUpG3ODVJJsBHhs+vt7+HEC84tR/GPfRi3u9e/0I9RQez+qb0xvaWnxaedW7MtE411+1ft9HCtWdWw/i91Hacgu+j30oOn6+izqDU5k6l55q6nHsThqcJhwbAlkmgNTTSI/z6wyBDFC5YKWd9Sq2A1vyGs9uDdOamT4Y21LeU25tWwl37hRjsvYl0NpMKx7Dm6Z0EUEWExV9KI8YqpJIz83GpjaU6BmjDITr37XHI4DCl4lRoZF8JgAUruhnRbp1isOL9RqTI2O4LieTMPqcenhpWixCnSSNt9LHLTVJRmhuQJGQltgJHjZ+6s3FNSVYHn2dNeZuE95pAx59/RVSn4knqYl9UeNDrVTYHhmAT1dI8E9Lh0LrSebDIsTFQ53P5ii5JA1PbhrlrZ1kGBMYDYPKk94QlICZMTidtV6egjO+A5S69CgxnEZMPw6viqqdnWYxQuyL5sMczAEhN+h00HB+3+yWDwxFB9s6sKv46d9Psh4jXyZyzLgOEpWF4f0sEfnRStIm4vvmB3DtZgOHiRVHFEYUX7KPULMmC4/m3J+cMpzYkpq2mw5JaYoHgD7AhKxhTCO4P3jjqVQSCKo6gEAg+dCRg+Y8I6hU39Rct4TRYXTYXWH5tYohugkaK0sUshFmCDVNNT35ZtCSsrG2IimXXlNthBxEyDxolPWLMqdIeqcOHiz4bR1VPN8xT23tGrBw21m8tnQg+OunFJd7hYPRjSXuvzLZHEgijz9cfxc+jXqD6N4b0l6k4vjktFg1S1VA4wilNRG5geFYhUeYB5IO1iu25uRu0HDlV7ZElwEhShjgYPX59dRe1kV82UpJSUpnTjiJ2+nVVVWbfU70eeJaXCp8Qqv0Y3edDGnvlLkAB9QJL29o+PCNzMGtgn2UKUZQ8DJj20isL6u9JscxComSapghWNTGWpdrnaPeU7WNiW7Ht7eIRfNnppYctdA4e2hF6ReqLpRS5/wTL+G4ZXvV1GI0sIkk8tU3NKqhuxI2n2dxy5zBojSJk0jOWOg6iRAq+zq5VVuJUstDSSmIRSRiRgSNxOpFx8OAG52UK7fbQ50UmTJvTzkuGWjp5qz5vFhVO9FD5zf6RZS0rAvKu3TXt25j5f6w+rHCppswO7HkKCLq0+TBX0y5Wp6eGNZUuY6WJmaRRqWOwA7R3HbTm7cqO00ocgUj+q01O/4enWR1k1kzNhLNtQKG/0ZewUBfuF+ZLZMr/IyOo1B+ZI/ysGtb71LVIkoadZSSEEK6m9gIQbDTm7QQun3tlWOfg6wiDJWc5FYXknw9TcsDbYx93aNPp4sP3mg/dbB61//0rGiLCzAjx5HFDupCgKdAe1jz1arIwtYrp3+/m69WQWtb469/r5atVxtpr9WvPVquQSwuO/hpzderpgVNz2Ht9v9PPV6uwCp9v69rc3Wqy293vbsebrVZADfS7e3lq1WTXwP383WqyBNpJc6/Dlq1XMAjVtB7SO3PVWsyKbED+Ph/bzdarpBta17n2fr4c3WqzbENg1voH5actVayqx1b2X5utVlRSrWAA8eWqtZxfRmHfS9+brVZkB3e6AQPby1VrOFJufD9fDl6rWYbr7W0Pj/AE35utVJjVyPd1+n+nlqrWZPduQB7ObFUrKI2bQeHcW5uq1MjW30ctValABgLdxy1VqSFYtf2+zm6rWVBp72vL1WpAKKPe0P7eWrVSkYH7Oo+HN1SpasNCB9f9HN1qpCstgTrflqrUyNgfEj9debrVSUAPgPgDy1VrN9mwvpzdaqUpc2IFx8Dr9Z5aq1LTcAB3HgT3+vlq1UmN7a+HN1WpKNcXFwfib8tXqzLoLAnQX5utVnTcuo09vPVqsgDlve8ebrVZlv3P1jm69XRNu2nN16sgN9D356tVz2m39uvPVqvbgBfnq3XOxYfHnq1XAkg89W64EFm2qLDxPs+rnq9WUKiKe456vVjNiLDx56vVGcm2mh9vs5qt1DkUfaXx+nnq9UfuCCfpPNV6o7rb3l8fH4c1W6hSDQ2Og/W3K1um9yo0JsP4crVqb5PfPf7uVrdRJQLeH16f38rW6iasbjv4n2fAcoatQddaKiKl6E57qpxdY8u4ufbf8A0Z/D4cqNtXFfPdzmyMQXOhaOxHf2mx4vRS80HdUVKkroP1+rjtapJyFQS1vHTx+Nx7OXFNmk1X7WrYL2B9+9/wBvFApIrbTvneMJRYaI9Q1GGItoDuOn3cfTTCqTmbrfzGE62NLAL2v+54j48cFUNJwiwKgaDTm6pS6zKY99KisGCQR6qb3uNdfh242aUCo+WN4qzbUbSNBr27fDhaujtuhPzwhONOF939FT3ANzbyx48ZNPUj42DysQg1FtR3uPD489XqzZeZo8foUGpFQn5nwHLimzWLFCgxCoHY+dIT/yEe/PGvU3BC24d/tD6/o5qt0vMkEpV1byWYLRz6eJ00+rm0140iadjvKAWJ1uf28pV6nMloPeFhft4f089W6V9AxbJOL28WpDYdz7x19nHBsps7aRDnfTgfE3AHY2t35SrGsLKgPt9zX7rdvZzdaoU8Xcf1DwNATdo5hqNbb+OK2VVO2gwEZSNk2k30AHxN9QdOM05UuGwVQupsf4eF725Wr0IebiHxqRr3XyKZRbQj9GAeWVVE1McE5Gw4CxAmqOw8dLcWfwii9W00+5/labo5lmGMFyK6rAHa3vg+zx4oX9gplv7jXHCMQEOFGCo/yTRG7H/Hf3Bp7TpwJOCTQ0bMJqDg9VCxanmBMp2szDs7Lrt18QOWUKok1GWvmqa8UdXHvAnJU3t7gIJBPLxAmm5kwaRGPJsrZqKBwiy7WFja4JuQvF7eyix3bFD100EwzlRJMC5eikNgLndoFuO/3cSDYaUuYRRnYxamijgFmdX+0f9bUD48TGriouLlY6SNWO5hE4J0sSNB/fyyRVVVhzRDAtJCEcPHJ5ZBC2BIVQdDqBfvfl6apHz77OwFzbU6379rfRz1WqfSS3TeDt3amwAt4C/KGnkmnPDlC0e63YkDS/j8ONmn07KSlc1sXYsDcLYAXt378eFJ1ba54btNPGm4blJH1dwLft8OOUzTNnIn5SZEYaDQH6Pbx5NMqoNgu7CUTaN28kX0tp7Phx6k9P1BKI8MlCrqGUXtoSR3B735qK3NLKimMmByxJbRrnS3awtfm4r000UcbPTOj2uCBqCQLX46KaUajQH/QHjkXUuSSPYNb+zjtNTWCqKWAUabide405SnBQx5KqjTUeFG15b0+1R43c6G3t9vESxjS9BgCgOCAIzMQN1TV6DS1pW4vovNZqPdBJHMp0Mikff48sKpWxNTsGw+m221ggJA+yLxr7deCYHiaBBwJrDINQQbk6H+zlqagCo0jMxI7t2Ol7nlxhVNlcHIIFm3X+AOviQebrQM1gbYlvDS/0i+o056Jq1cmQH3lBsCDc6d/hzVaFcbkA62YXtp+v588K8BXfvbgTcBh9541HurYr25ftE3v3H7b83E1bGuDlTdnFvbZe9vDlRW5rCwG4E6Ai4t3+AAvzXlVvOqSfV00X+0PjrxlgpanJuADfyl7278Bl395qQrD+5CiqVoBLjXuQfvvYcLaOa72OaZWfsB2t2HsvytXqLWrAKugmiF/0mo+JW/135dNVXwoVcxkJjcBRdBSuB4DQr4fDlVjA15s4ilXHL/vpcbiPdcfEaacBmnGh8FYVhzDUyDE6Yyd/lIATaxP6MWtb4ffxTppLqrHgsxLGMf493/Jw42RjTqVYVCBkaaoI1bzGvcXN9x8OPGmRWXAaxMNzVQ1rJvH+kKB/xKnkXx+m/FjQk0ieMCkFRgR5dgQXN0N7djqeaP3VofbTnhsTPheIS2NkpFNwf+Poxr9H3cfTxphXCvTssVRBe2ulh2vfvrxPFKZxp6xcyNhchW+01dKL303eW3h7bccQPDTTh8VInFnUptKkDcSL6+PH2qYdpkcqDSWBv5Et/YbTNw1VsFEqfuNcGtLTkN3Mi/x+PKp21deINPUtKHpcUjQLpS1R7eK+PDIUTGvZesEQaAhVBB+gHQ8LHKPGqUuNKFaIXALBje+tywv9Px4nTSpdYq8L8pviJYTMxA9ngw/bx5O2mV7KaMTiEeJoraDyIjprrsHY8PUbKDbu2hGycrNRFUIXbQ1ha40/yq6C3jx2kpqZ1VWQ/wBWPfA/R1gBFhYbH0Ol+OJpo0KPSVIosRxPaSEKYdcnv/vOLgjiB6jBmtp/02pGfTbkwpqDhqW8NNzfdwOq20YGhQnjB1tp/Rxqt0msRUlQW11P8P48pVxRb+pYU0D/AE6+zhkztpI5Wuh6kJfK6mZlqMOtINhWuZnIEKsyhShGqki+oF7+748GDeyg6rbRdaxYqWGvo8OYyYZJPTRSVRYrJGxADKB/ubWt7g/ympPFFN1KpE3ywUCnZh0mIhUr93vHUHYPEru0MI1Ht5avUYvJZrIckYrRUdM1VTS1irHiyyJ5sMe2R3eGST9FEkZP+Tc7xrYg8cqlAB6n6cYdHXUUNUcYUGgEdaL+Wm1EDQKX/SXY+8wY9z7oI15sU0vZUz03VuJUH83kwTD1xeRsGqzJE/vCB9NpRf3DYn9KfdFrHtx2qJqV6bqXCq3qjHSZkrZaKhU4k4q4yJXkbyn37lT/ACuwXPmDRTrY9uXTTZozPQSoxyDqpilTlKlXGaxZqmSWmlqhUqqJCwglIIAlLCxapOia6C3FA20yrZRGIRTN1gxOnqKo/KvilXarEvn73YElS4AM4uTY+P2uNjbWqsO6Lz+dlfBqTFGWkwP5uSM4qlR+msI0KBprfpy7C3y9h+XFzP3CkVx9hjordSyy1LWZJwqtkjRy9BQFWOtwYE1JHe/BkrbUPp2Vkmhotu4RoLcpjTkCm5kpG7RR39l/7eerWFYGSnCkJGoP/EubrVZFeKOLbsVbfHm6rWM1+xSUFyOxuObrUUKuA4Ph2J4RS186BnLEP72tte318TKUQaWJbChT3UYTh1BJh0kUY8ubEcPgkBbvFLOqSrr23L4+HGiskHyPwq6mwI8x8aPBXdOujuV8Herx2iWeSFTujo5GlZlMh8sxqp1fbYMPDvwEtuuvHaR50eLShsfaPZVfPUXC+rS9RK1cj4DUR4A88a05SBJ/LjIG5xIxG8DvYjTUckW2U2WgVnxddR/c/mO8OhPhnCBPrQ1wZElkwoOkdXDVqFjBkiBR2U+/KUvcCQdhcAcKS6QeEc4UdhtUbDPOMddMFNlfNMUkkdTQzS7GssiR2DL7bX0Pw4p1pNVQhziKznLmZ0qdsdBO8YF7mMg3t2+o83qTG2ndC52U+0uV66RgKimlS4BN1I18eJyuKUBB6KUS5Mpg3vJMBp+vbjHeGlIboP8ANWE5mw19uX6CSp+DA/dccVIUDtoteC0/YJpFSz9RUpjOcDl3rb3PKc3/AOIkd+KJR00iKnh/DSSxDM3VaCUiiypUTIO5MUin46cfAR00lU6/wQawx5t6pO6q2UKy5BJPlSd/ADTntKP6Ve717+ga82bup8So75PqrlipULJcEfV25bSg/wAVa757+gadFzLn7ywZ8qV4kY6KsTnT2kkd/hzehH9IU73rv9A00/11z8JjC2T8Q0vf9FIO3/A89pR/SFN987/QNKT+aZ5+USqlyzWJuvZSrXsPE6ePGTpB2093jkToNRsWzBm3DYFlGW66cld21I20uPE7eeGk8aqp1wfwGkDi3VrMuExvLU5MxZljRnJjjYiyqWOuz4ctCemmw8smCk0U3BPxIen+OVb0UWVsSjZIZ5zeqpj7sKF2HhqQObQUOK0gmfKhjcZU9boLh0kdRoyWHepDKGI/ZpZ091SSXU2JUOENvGx5ZSdJ/SgN+cA4U/Qda8AmkVBR1A3jS20/HntM1cXY6Kyr1hwOUkCjq7KbX2AgW18OW0V780Og1JPVjAjTtVGlq9ilQT5ft7aXvrzWit/mh0GpKdVMve8jQ1KMpFw0VrX5TTVvzQ6DUsdSsus7oBNdLa+WbfV7eVirfmU9dZo+ouXpo90Ymt4/ojp9Ps56K9+ZSemph6gZehby5DMCvf8ARH+Pjz0Vv8ynrp1hzVg9cHpIfMDkdmjI8OXSaqp4Gtbj1H41heeOpOJ1+XmZ4mllS8iFDcMUbQ/EcWXBCiAKPsvaUhuTxxFVOenPCKuWkzH5QGxcSKezUIb8IrJsq1edCK+cCdPlR1OnlJW4bgmNNDiQwaaUVP6QhCK1WEAFGDJ7uhHZ/wBEd3ve9bhmpOmkbKtVGbxFqyJcd8l1yU0eEYdH/LrRj525hFv0o0JP6MLP+h1/R8SUa0mupKYgkOLxsFyhImGYVGMIBjvX3MVkIlGgc/o/036I3/Ra88K9QfV0VWuZZFNEI/8Af1SBspL3l20x/TnTzQw+1Y/phb3Pc5uq8zStyS9U2F4X8xSrmeAUeNf74kVR8hfzrL+h95bf5P8AQgob/prHjDmylDe2qW8aTDP6xZlfMDSVMgw2QUiQIqCnbcoFLIacmEiM2XbFrpe/fgAVtND1OwUOXpv8iHrJ08rst4m0WKjCqlZayoXdDROlaRJGJj9kOG2LJtJ/dC+PFzG30pI9sNIXFKArjOaMJqMQFVUHFLPTogSOqmkiO+rjBJW2m9SpErkXW1yOI1bTSlOwU245G1T0xo5K4rHQRy1sEWIwsvmVkwQGNJwgs+5r3WwKW13HlU1pVV8wAoWjYWIJ90DS/jbhxRZShoAzpYajS36+3lqrSgpgVcDWxOtvv8faO3LiqGhdhYsBsNgQPDtp8e1xw5FFlZWVb2W5sNNfD2Ee3483XqybGYWY+39fo56vVx2gDYdD/D4j6uardcgADbxHs7gf281W6yi5AK29o00B9tvo5qt12iAiy3Hs+i3PV6sm0A7x3Xtbw+P0jmq9UhFO3tox00/hz1erOiAm+pPt79vp56t1nUgBiNbkgG47f089XqzKmljqx0v2A9mvjz1eqQqgEDtfQ27X/ZzdVqUsYNlXUDQ637ctWqkxLZbEjt+fj25eq1MSMC/e1x8LH2D9vLiqVLjPusJAf9Y7f105aq05U7d7aWNr6fly4ps080rXX9ItrdjawPx+A48Koai5o2vgNQ4UG6Xt/E6co5sqze2i8GNZo9rdu1z+zgfImj4VlyoNmYFVRa6Sd/q/Pha9spc1trds/Cvdqv0JZIsbeUcTiGvgtZJb+PAQ8YVS0pJNH1xWSSl+WJNwZbf8m8dQZqoEU+wRr3HwtxpSadBoK/UB0tyf1O6UZlhzFg1HiWJRYNiQoamenV54Jo6Z3haKUjepRxcC9r+HGkpAUD10w40l0QoTWmfQ5ozgJqelm2VrSopZZY9h3BbsxZLEEHvpryZ1bvtupGkkE1GSkJE8K5z54x2hBJoIlBkZWHmuew11tpxId2R/T91UCAanYhn1YI0fD8OklGxiN8oA01v7oNxxCN218Vj0FWDfXXHL+a8DzRm3C8JzNTU+F0VUSk2JVdLLXJB3sEggXzGDtZQbgC9zxK5ka2Ni9vRSxDM7CatupPQ/0sw2mrFxvPseFnCki+dJw6khSmDkKjT+ZXK0e5iAu4C5sO/AmqycO0z7caVfkZ2qrDnH0e9C8mUeLYhmbrXBgVJltqOXGFOEw1FXTpUSKtOHjSpbyxOxCgkX94W78YTaqB2TOyrDL0jaZrh1D9KP4flDmfEqTP8A1JzbBiOXqCpqcQhosvwf7y0yJUO25t5YpHICu3uD8Dw4y+5dtpQ2eONXZabQSiSac4OmH4WuWuhWGZhnx7PNdl3NNfLhtPVGCKGeWpLxb90ax3iWzpZjptvyqu8uHis4qHypzu2lqmDP4U01PRP8MGDqXmfpHR4F1HxTMGT4sQNVS09cpedqF0SWKkCx7p5GZ12KAL37gcE3f3OkK1AA0t0omIoacnZR/Dm9O/VDI2L4NknMeOZjxtWnw+CvxaHEqbDp0qvk2aqjH6BqqnluDYuI2BAu44T3D7zyDrVABjzrSlIb4VYbnj1U5FwagzxhmeMu4tWxZdoo5sUoKhIplqKKoqmoS6xMSHjLjc28aKQdOBXSJwIqirgY4HCidZrwf8OHJHQTB+vWK5Wr2yhitUKRaiGuk82lqBG7PSzxlxs8sKfdHfQrccSBnWYGJovLbSk6gJmgmztT+gbFJsLwvpzlXEparE8Hhx6D5+rxCmgnpJad6uBY5YWY72RG37gANBry6mQ3gTjSN1ttGAGNVa56xvCMKw589YjSNgmB4jLOaESGR0YIw3U9PKw3ztESAbXNzrbjDbSnjCRRAGyo4CgDTEK/OFTFjWYVGEYBTsJaenqmVJqt1+zLOGPuQqdVTxNieGimu4GlPiUdpGwUs093gMT8KyYp1ZyPT1fkJiS1c4NvLpUaodj7LRg68Tps3DwjzwqqWFHh7a40mPZpx5X/AJbQNhdOwsZq4DzGU+EdMhuD7N5A+HGltpb2mT1fjV9ITtM+VO7+aLIftDS/ifibacR1Wn/A63EqeBkpmk2+ZcohJ3FhtAAHck6fTpxhcCnkicBWwRh3Qmj6LfhvZ0wOqwj+U4/jmVsRrsajaZpGaoanYxBwfdQpFtBRQLG9yTxM3tBqV7VrumwK0rM3e/WUhN/8k417/um30X7ckNjZVHttMUYBj1+F7d/pA7cMKR0JOBhjhsbn2nw9nw8OGjeyi1e2p5Yht3s0v/SPG/HqarzKxNr/AFa9vr5qvVDcWJW1/b+o+7la3WBlJ8PrA+77uaq1YnAdb+H0nW3fmqtWIA9lFz4+H668rW6wkBTtTX2ft5qrVjIF/cFtPZprppzVbrF7pubeGnK1auBse53dv1HK1usJI7C3b8/bz1brgNpGpvqDc97H9dOar1cWGzQ+PNV6sYA7j8tbfTzVbrG1+4+/4fTzVeqM3unX6NP18OarddkaakX8PD6uaq1eud28aX1tY6ad/hz1ermAbbgO1vj9X1c9Xq7LbreNhf8AU+zla9XStdzt19gv+3289W65xi17a+wD8+Vq1W9fg7N/zeXO+tv+M5CRfx/05fH4cB+bfYPOj6x+6r2pLqWP9/5cj6hRTc6MdAdbduerdQpB+XPV6ohUr37+P8Rfnq3UVwzD6uar1Q2XX3raj9dObr1YTFZrtY81W6wyQl0I9oPwvz1bpKGJV97wPtOv389Tlc9lgAT25qvV2FW+n5c9Xqx7GDDTQ+P9HPTW67dQTZhre3bmq3WExM490WI56vVwalQ2uouPr+sc9Xq6SlUMWsD38OamtRXL5VCPdAta3bnprdZUpo1J0v2/pvz1erv5VCNAPHwHPV6uhS6kADXv+vs56vVy8k+I7/Dvz1eroRhSDYa+0fl9XPTXqzpH3soHj+vt56a9FZFQg3KjX4c3NerMkZKlbC3jz016skdPY3Ha9u31fdzU1uswprHtofDT6uemvVJSnCsDYeGn7NfHla3UlKYHX9deer1ZVitbTXnq9XMQ62A+NteerVZ0h7Bu2lv2c3Wq5GJh+vjy1arKNxAUfZH668tWqm4dGXq0LAkKb/38ummzSwGvh+vfiqk9Z477bgC55utVLRhbtz1aqSrN2HPV6st2YgN9x5qvVlQEHXwB056vV0feO4c1Xq5jd2OnNV6vKt/eBNr83XqzqDb3ebqtZ4x71u9uWrRqXHGl+2hty1UqUF0sOWrVZNg7DtzdVrL5d1/Plq1XJV29hfm69WKqj0va+vNV6mpo7HXmq3WAR9weer1FEzLFbMdSR2Mj/wAeUpyjldD039OIj7KmpH5ji5vZRc7toSpYbm/HaYqbhEV8TpraDzUH589VqpEkyHieYcKznWYXOIZKWaVCVjYupHzDKwdSLKfssDpY378XW/20rcPiFU2+n5Up+ueU2rgGIr45JTa1zvsR/RxOj7qOFjw0YvBsXgr+meeMMaFYJEzJjtveBuslWZNot7OHBPhNEkeIUVHO0bQ5YhnIJJuL+wi2h+rhYKMTQBZNjWTqLjiNYEVkBFu2qNx9eymE7aH7CaSN8rxFrAfzeAfey6fnwsXt9KNm/t9aboohHgKLb7OJKT4n7VracrTooOs0QRriFQCPsy1IHw95TxejZRW5trvKRlixUOouzRKO/f8ASC5J4ne2Urt9tGHqaYz4c0couCkSgk+w+9944Rg0JyKbM0Ui0TJXNcKZ6W/awFl9nsPHkGcKYWmMaSMzstCGk7q0zH4XY9vbx8baZIwoo+NyS+bj1/3sahJHhfaDrw2Gyg8rafOhv6dFVwueVyEuVtYad20PE66Ut1D6kmV6TA5pexrbW9v6NtR8OaTVlUhYm/SbDfsfpHw45VaSeIsproGH/Fi/8rDjwpOqlPmPzC0KrY7oxbS2t+eFbVTTIyl8PMZ3XkUkfHaLgnlqbpS9KJJPn8djsLPib2P/AAHs9h4U3XCjmy4+dCriDxxILMSg2t/yEbX/ALeFAo7NJ3F1MtPPCtzdbncew2G1vb2vx5G2mHBINIuWrZxeLUkakeH38NYojmoXzs6VAlU6gWsPDmoq81yWqVkJvc6/HlSKsDXVLUoJFv4ntyhFOA0+xTRu21tRe9z7e5HG6cqTFVCxP2VudLX+jmorc135qFw5Hvd+/s56tVklkj2ioi18PoPst7eerxNcIZF/euL2I09vfX4ctFVpz6EvIuY8900L7U/lis3+uPnKa6/Qe/D4bBQZnxGlB1DxOpw3rDnDKkY/R1mOLJKCbXMKsYwT9LcRPDCaMGT4ooH8ZrvIqagN4mxU+y1jb9deJAKMyqKQVVOJDTpuuTIml+3vjTjsU0TUWI7Mx4gqj7LN3/4kObjCqcaEjOjR/wAvkOv+VQ6/8S7W4WIGNGyzhUatbdWKO3b69OIqX0lsz1LDA9qt/u0Yt9fFbI8XpSR4+H1pwaoVqYtqpB19vfXjPGn5wpizMxmjiUH/AHSMjilrCkjwmPOpNM5jm3fT24nNKU1xmu1Sj/64PPA141Lmm0JX2EcqKcqDibIaiJV7bT348mk66lRsRh0ik6XW/wAeU405wp8jI2Ud9R5o/hzaeNNq4Ut1ETYbVFtW2Lt/5DF+eG0VtWw054YqnHqBXuR8nVjv7A/f9vDHhRfxoA6eqNTlqGnf3ikUgufZrYD4A8XgQaKyZTSFyg6LVzxuQN9JUi5Hjs4rd2UiZ2+lWcSuh6TYdIWa5p8OPfv2vcez48I0ffR4/wD3L2UxRSWAHDigmaUMJvGPo5em6dKJv0QPw5YVWmfPcmzKdcw8Im547KujbRLqSrY1SMp97U/RoeJTR0mm/EKohwx1F2tftqb/AJ81FXqLSmjqBUmuDGNoJNwjtvsFvcX9nLJ24Uy5sxpszBjeWabNcgqXq02zKGCbNrFwhJOt7HTitKSRRapQBpv6jyxUuYp4YyWIkZjuABuTf7uXaEim3TjQfz1zBgygG49vFMUkmnnLlfiFRiCpCkd9wBLX541sUnM+YfLhWcK2mmIL7le6jT3lDaDj6DIpMsQaZqOoKH3vq47VKGHpz1RzN07xFMTwKpKi93gYbomsb+/GdL+wixvrfhpa3CrZQWkwRRddW6bpBQsSDgatRxj8VHP3X7Csi5D9UM1ZmLL2RWK4dDLUCSVIZJEaeI1TL8y7Mi7Ekd3aIW2aADg+Rm6XlytITKtSikbVAYGNnsiajJWQfl0nu1EwnSkKOATMwOqrPet34p3pB9ZWXssdM/UnhOYMQyflmqmkpnixqm/nppJAY1pqnFZ6VWqRDGdq7tpbuzFgG4L0P22g6FQpWMxCdQ46ZwnjBxoA/wAuvG3AowUgxH8egx4dcYwBCZEDgBNF/wDW3+MDgfWXAKDo3WYhFiWScsTGDAPMwalixdMOjTyKWPEa6mOx5Y4NqMYgqttDEbteAHN1tttKQ0JUqCoyYkYnSDsE1IeWWzq1pW4YCQQlMCYOzUQBqIHvxqiP1RZtzTmimocciw5kyjK7NgtfJT7XmQxqHQyH3ioIJC9h3HIgsdOtWPi4joqV1DSmiOyzFibdzwUUlr0b2tzVbqUjkAX/ALeerdLHLeNVGFYhHVQmxRgRfsPp4obWWyCKTuoDgINXO+mD1FZfr8MXBsxYgaeJwA6lVOvtAb+HMg8ozFDqdJONYx57k7jatSRNGexLBsiZkdnwWqWpU6htoB+728FarZt7Go8StxnbIotXVh+nuQcNbEMz18NKlt0cYN5ZD7EQe8b+3twPXpZtE+IgfGhzliHrtcJBPwqojqp1ApM4ZhkrMHjMVGg2RI3c+12tpu5BF06H1lQGFZHWjJt0BJONBMJ3Ym3C6jOnSiw3HcRRp6ClknVAWLJGSAB3Jt7OUirio3nSx+7Iu1iPEc1W66FbIvsv/Dm69TxR1buwNwfq8eUNWFbA/pky50/wT0tdPcXWL+a47itRi61lKHmopaeBq1IqQrVbtkiVQLkhbbQpDXvwHvXBKyDsFC1q3AQCNpqt/wBWuTMJw56zEMu4caPy69k8kTmYxq8jge8dWUkEA+0cFLS5QKDzqIUaJVHg2NOpDU7WABN1/d7X18OKJpLpNXLeijKvS3OfpuxuDOlO9fnV8eo0onxGmSegjwuOkdaoCbeJknEvlhEUFCNxJuOBC7WptYIOHEUKbZsOIx20nOp3pqp+pXQ/qJ6i8u0dJRHKn8vRqGPzHYJVzPTJOkpOqI8YHbu4HbkgWtqVsqcGxMT60BLi8CHktHaqY9OFUzGpkVwt+9tf28LaMKsj9BvQ7DeqNHnzqJniskjwnJuBCanFo5RLiVdVR0eGQGOb3WUyF2cDXahI04Gr+5UyUpTxOPlR7ZWqXQVK4bPOj94v6Nekuduj+VuqXUjHzQ0WI4xmjLaRYNg9PFIuIUGFx12GTO7sFaGplkCVA7xr7y3J4ZZSfzT3dKMAgkHrHD14UV5q33DJWkSQRhswJj3baoQzVHjmFYvV4FiL3aGQxsALAhTcFfGx7jhxNF+gJr2Scu41mzMVHgOAwvU1dTLGsaRozsW3eCqCTbvxM4oIEmlTaSowK2ZMr9dOoWR8ViqsVjq80TYhgVXhNJ5dJs+VrzCny2IRrDCzTR0jRl3h+y63LEBb8AaCCTBobLBSBNUyeuXKGHYViOWcy4ClRHBi9D5s6VEqzSfObmFVMsiKt4p5VZ41t7qkAE2vyTXUpQU6ZgpBx6eNABsqWCVbQojDo4URMUNbMDsjJvroD24zVopvnMsRIkBB+PLVWovzjlLNrzc1WKw/NttAHcc9NaivR1Utvc7/AA56a9Fe+aqCwS9uemtCpv8Apdt92B/XX6+airTWIVFdH+836+NuUq81wbEa0WUuyjjdOV02J1wF/MflTW6x/wA2rmIHmP8AeeVmt12MWxHbZpG+i/PVuvLi+Ira0zG3x5qvVk/n2LjUTv8Afz1err+sGMKdahxbTvz1ertcwYvfSd/v56vVmGOYqy385iWPiTz1emhh6Hw4vjGeI60MzU9IkjzN4C67VB+N/DjC9lKWsTR3kpFIBA937rf2cRUupUZaw2nZqrEoZVSppqacxQMt/OLIQbN4Eew8Lrg4ARgTj1VZNFJ61YjgWOY/h2O5dqKmqhqMOplllqY1RjPFeOYKq6bFYWHtA14ts0lKSDhidlInjjNDJ6auoeU8nZaxjD8w18dHJUVVPKiMq+ZIqxkAo7KwAV7bh4/VwH55Zu3K0lsEwDRzYPJaSdRjGg76oY5heYOp2L4zhE8dVT1MyyLLCu1HOxdzIthYbr+Hx4McsbU0wlKxBA2GiC7UFuEjZRx/TLn7KuWsqTUuNYvBh9StS7rFNT+ZvDBffJ2nQAEfTwP5pauvOBSASI4UrtXkIRCiBjVyP4QmbUoPVJlBmnJpqjMFVGNgIVg9pIdPBN2oB7cmGwJFutB/ofCKiDMkgvIWODia3s8wwk5fknW4anvJde4A0Yj6Br9XASKkzjRaMPztjuac8TZMw+hYnDZ4YKnFY54R7s8PnxmGIkyEvopuLC5YEgW4ZlsJSFE7eFJSokxVF3/CiefME2Tuj2JYxTmBk/ncbKzBnVxNSMUcjQkAX3DQ8WNx3Ko26h7IovV/d0/4p+NatHXCiGEdUadka/lY5WKTb2tBIp/PgMvk4Gh/lypI9KMbXwpH1VoWB2AVrHtc2KgX+ocijag1LH8QpDYgZ6PrFgiBreZVU5BLFbFJW2+94WPB5kKtKh50Dc7TKT5VaLLmLE6yvrcVIvFXZcqFVu7MUcM6gjxvrfw5MKlEg1FTQgjzqnvM2bJ8bzKdxLOsc0a6gkWXS/18iDMxJBqXMuMSKJ01aJ8Zre4eLzGNjcE7rEfnxLECvAyTQHU6R0WOyuq7S5JIItf3u5HjfgoGKRQROCjUvGLUmLQVqkDzYQwAPjDUFf4N93FzGykT+BqJinUOn/qRNkTD5B5c8rVEjEPvMha+xfABdR8eHE4RRKRjNBPV18LUYpEiIeNiVcmx22sVK9r/AEc9WqEvo1k9eoHUGjoJo/MhgeOaoS+y8aMLoG8C590cTuq0Cn2k6jR9uoOFZPGf8cwKYSTRfJSEyJLcpHa84IOjGMWAHgV+PClJwo1Vtor2Tcfy3gOPt08wOaAUlQzfM4lWr5kYURMpPkDxZDbvbcQfDi1QJxpOmAYot+N1hrsVeLBl201OCkCMxJVATa7Hux7n48WikJqBQR4vi6NS0cJl8hTKzKPsoO5b4Dm5ivATVo/oQeWTKFSDqvzjob+O5EIv7PHhpa+F1pX9/SK68TLif70/CiX5o+apupeJo50+W2KSBoFBWw+jhnvKP8oPkKYyM/sBRtOmGM4rB0dxOhpWkNElY0jRXPlrK0HlpKUOm4ISt/ZpwINqOmOFCZSRM8arhr9kWM1KrqPMex+vjHCqHbTzQFGHltpu0sLf38bNXpixE2mKMLAHTTtbw44mm1U3EqPs6afqeO0xWO4Xtb2Dnq9UhLeyx+jXnq2KHeVfMy28igbhRR2Pe1m4TH7qEqft9KDqnl3SM0XvOL6X734pJrSaZTJNc3babtode/blpqhpSiqc4ZNvfcfcGoF7e0c9Nbiha6TecaaurZQAHeE3t7FB1/XTiB7GKVNUJxUpFZWvqwLEew9vZY8R0rp1hkVqZI1W5GoI8bH2/TzVbqF5lq1JLlQb3OpNhqR9PLVWp1O7NVC7aEai/cc3FeqFO8/nOrkbmJ94AW00Fx46ccqlP9FDHFSbRY6BiLHUe1fZY+HKGrimymjhkxJwkrE71Nz3t4njlU409RSo1dNvXcqLdu1+/uWvzYFeNJqWpZqh2iYoSzH4DTx+HFgFITWRpNrXj26G3b7z9XHRTJqTDIVqL07bVQDQj67fRx4Uyae6QieklmclmK3A17Btfq5cGvVDqxTwoWe7E2btu1HY/TrqOVNbFQ2qHkjeJywcpJqBYWPx8fp5qt0308sklOymxZdhDE3t2G3483FVqYZ0gpC1O1mBuAe4IItfmq3NS6J6tllZlPvK/Y+AYG/0c9XhXAvT01SsbLYtYDsRc9mJ9tu3NVamfFFpgHKXvGwLH2lr6G3str7ebrVZsIqpKh1gBA3Fj7ugNl0UAeB46mqUpjIEwVF3u1idb2ChdLW/gfAcN07KRnbSgwaaq8uOHDluI1V2Eg0v3J+JA4sTSc0+TVslXiA8tzLHUxuVL2JJGlr+FhcjjtN0zR1dLS1ISbdJIrIVYrYkgXFwNNObqtP1XAK2jn2Fi8jh32sLAItlI/1j3tfXueWiq0E4kkWtiWlteXYLqNBc23fDiM08KUFH/MaenlNa4XzC129tja30Hx5oVaolSI3w8wxBFBkFrkgHaD2N+49g56vUmok8qlWSAgpdjcXW+v3HXvytbpFO0DVrsybhc2v272+489NN0rKWCCpdZkgUvC/vjb9oCw1HiBf7uOBRFe0g13PgWHVUr/LQ+QoW7WJCbSfsqD7TxwOqHGmlMpVwppo8qQ0yTQYQojXfukGly1933aHihNyRtpObYHZUSfLk4jkpqWRAWZSG0IsGuxQHVCR3toeOi66aaNr0UyPgMlUrxUMVpIVn2keCOxOnxJ7jnhddNVNr0UHuacJllp1jkQO6Bi+6426g7go8fjxpx8Kq6bcpoHsfp6unkWnnN/LABa2pB7HhcXAqlPdlNC30Dym+es8x4fi2+spqWkeZ0ALFVU7Vaw+0EJvbgVzi9VasykwSYoQZbapfcgiQBNWVYz0h9KD4AYqOllqq6GAM0jsygvdSxt395SbC2h9vIObzG71SVGJqUlWVvH2iqo+quV6PJ2JpUZYlk8ieqqIxTOpDxRpMyR72NhIZEBJKiw+nk25bdrfHi2iPWouvrZLRw4zXLG6iKggp4IF2lHiKNfWxX8uSMpURQKCZoM81FZqKWVSVBYn6bm3ELhkUoQKD+kdmkZLAg+PiDxCKUGnGCm/S7BqT7Rx0VWKHDo/F5VfVpGbXjXx72J1v8OFd3sFG9pgTQ2NMvlR2Ivci3a2ugA4SUd1jAsdjC+0kEDwB7a+zm69TjBIqoHCgbT38BYdh9XNVup/nO8gZr3KkEHTQ89Xq7LkxyJCNbLYaWv8A61/j256tUihFNLiStIvvG+4jxJF9B3Hx5YiqA1zhTbWSRE6E6E6A/Xz1bmpM0bo3mWFr7f1+nlTVxWeCzzNoUUKCbdjb2Hvfm61TzTQVcyLL9pgbfd7eOimSak02FTNiIM4JXdtvaw9vbw5cCmiqlFWUE6zKZYm8thYH2i9r/VbjkU1NS6mCVpfmYwWRpSNQLk9ueiqzUmOkMyMHQ3jYbNPtaagctFamuL0j01TujW5XQC1tD7fZfm4iq1mxCadI/MItIRtI/Zbwt4Hl61TJjKOy75EIBQkm/YW9vY+3nq9QRKk0iztNa1hGAvx5U16gKxCnMWISRgHuba/HjwqhrmgJjKk39vh9XLV6uNLCZcYp4kcx3YLuA7H2c2a0NtH16M9PKPOmY8LwvMmYmp4pJFw0yNsKxUpRmU6nQKbgfTwP3N4ppJIEwKFFtaJcIBMSaPt0B9LXS7OXVHNWTsbzPUZeXARTrh8jVMQao81XG4Pfa32RtAOoNieBm4zJ1DaVBMztoRs2Desidmyh1wL0q9NsIybhuJnqJXUNPjjhXeOtgNyKOWee0QbeDFMgQhvA6XPEyb1xw/bspYbVCAYNVSZbydRJ6isLy3ljGZccpMQjkYTNoZWN1YKndR4gHW3JKtFlQlQg9FRTfpCSYM0c3Nno2zaep0WN4FUQUS1tLL5aSkKDJElmjG4faN9w7cPJE0Gpwpjwb8OHqHjWIDDMGkWpxaaCeQ0okKvGFXc3mOVEa7v3dfr4zE07rox3Tr8JPqdhdBg+bWqKKgxaklWd6Woq2Zzta67iqmJW+Av9N+K2fAoK6DNIXXQoFPSKMFnz8PzrL1EyXW5Sx2qoUFTiclau+pBARwtiGRb9wbqfDtw7urj8zw4zRVbgW/HhFHU6JdDKDoB02psgQ1C1tU9QaisqVj8tXlaw2oO4RALLyiaQOq1Ga1MvW1h3yfX3N9DHbcmM1gsB/rX+rvxIfuNHiPtHlRIMqoYszxqwvtmTv8JBzxpyra/UBVVNX1IqamqlDny4EUEDRViWygLobfHXjL/3Va3+2glWGqmgddzKkkcguQB4akfRficUqNXH+mz1ReniHJeTcLzMTFNh1GmGM9UWgppJYXV2dpbkLqAo018eB9dgvSVHYZo3TfIkInEUgPWT6PsCzl1CxHqiM7YdheH5lr6ipw3DaBbVTSSgSzQy+UdjLHqQe1iO54LMsSrL0BEz60GcxuRcq1AbKLJ6ask4n0E6y0eOYI8uMz09RJQGlk3RRyJUREwyM8ZJ96QWAt3Hfj+boN2zhwprLnkochWEirms247S9XMiz4E5xvJ9feGZ54acrPG0bBmSOS9mVtQbjt4ch1DJbM4GhwVg1rNesLA58E9TeO0WByVlY8NVC96otNPM7wqWJKi7bj2AHbg3t0FYEDGeFKUL0idlDtmrJ3WP1tdWcvp0txOnzHmjHstRVmMPBh1JQJhceGxGKtpvlhsR5aanRWtF+llUk7S3Da9e/OOJW8oA4CYgCOoUcWDi8uZU2yMDJg4kziYJ2TRcawdMMRxaPBsCwOjgxl2kpWwylSdY2MEZQTQmUbwJQokO43U7tLcdW2HFQjbsgdXEee2ikL0JlXv54Uisqx0GOYzDlfGaajwSunDyOa0tEkdOiCRCjkG5n+ypIPe/C4N4wcKVqcgTFOWVctUnUHHcOyiMcw7J2G1FXK0lXi0DtDSfomKvUVMMZaVJLbUC3tcE88lsKVBMD20lefLKCoJKiOA2mn3p51PzHU9Scv5awWLDtkFUYjUUdIsIlD/o7Ftu4/ZvrqCfjxMhkBU086+ooI4VsL0WC5gx7LGGZvw7H66pw9qaNaqrnw8eVDUILTRKEF2jQ2XeBbx4GF2ayo4caVovEAATSX609cqTDMs4HhOIYjV1lZR74zFVkiNkZR5csD6ABh7u2+luHDaVoIKuikC1oWCB00TT1D9eMxYdlHGMvClNBWUNLJJIGDlwojB2lX903Q6EcO0vFaDFIO6CFgmqT8Dz+2KSL8glQdxVQ6p7iX7C7Gw4FVNFOJNDRN0HDgPdSxqcTqpqwTO7RsNLk7R7vctbTvxPFPldRqnN9DQwWqCHRS19hJNz2Nxy4aUqki7hKONCFkPNVHitOYMDq9rswJhY2e49g7coW1I20yHku7DQrUXz8UzLO7Xa+6xJuR4X7HlabJimjEOquVcPxKbAcVrXpKmmIXZICFuddwbtYj7uPhlSsRSYvpSYNCXgmJUuJ4S9ZhNd5xkV2JhmUoF2nvrfceU0lO2ndQVsNFDw7rFS0UOyHKmDyLTq6yFoCxe72LyXPc/Dx4dRT6VxQr4B1jmpKSmxWqwDDWhadWRBTABFvtOweNgdL+IHC5WGFHyE6hM0uMxdY4qDM2IYXRYLhksaRyw+ZUUwaRkkB/SPc/5VQ2h8COUQMKtIPGgywP1a5ey3kKTo5jGV6XGcMixyPGkroZTS4g+2FaeegmqluTSSxqbKACrEnh+LKSFE+lRi9djUQNk7abs1dZMZ6ptLk3pNl2iyVgeKOYp6SiqHmmq4/OMkENVVTnc/lAhfANYEi+vDlmwKlYYknDqohevghOOAG00OeYvQV6i/SPm+HCevWDQ4YMYpKSsgVq6ncPDNtkTaYZHuSp1X7XfTTgn/AJY4yNR2bPUbR6UHGM2auTpRtol3U3KlRkTOMtHHMs1FWGSamlTVGRjqt/8AGhuCPr8eA+5tiwuOBxBqWbS7/MIBHDAikFhuLy09YsruVG8AN4A/T+3iPuiaUC7CTjQ7LnCK/lx1AVVQWYyC58bE+A9nEf5RVGH8yR00scu11ZmCqaTD1E6RWMjk3Cqf8VvC/EbjJb20qbug/spxx7PVdlulRoXu0jExxsw2kg67te3hxptkumBTL76WRJpeZQzSmaMuHEniR5Ke+9QxuDe9jt02+y/hy6mi2YNMoeDwkVh6r5tzFSZMw2bLFPTRrTO5qpVjHmMZG93cxOqg6aDTi1lIWYNFdwtTYlNFx/zl9QpB5LV2yO32QFBP6+3hv+WQOFB780s8au09EWX8VzF05gxpJ/mJIJqCVi8qiS7xSFiqGxNran6uBd8hJijNMqE1YN0kqacZElnxITrBV4MPmQ6WliT597mxt72mgPjwgXOOnbGFL0RqGrpq1ST1HemDpHmXq/knCccxM4LNlF6PDpKimcSyVDCnc05AAYncftNYWvr2uZJZduLUTw2HZ7a8FoafnjgTx6dlauOf6bK9f0rqa/PdVLh9JJS4pNSPCql/NE94I2U6MrH7ViPE+HG7YqQvw4mlD8KGNAP0Q6MembA6Cnzp1Z6n0tNXS7XFHQDcsPm6OsshU7iFPhbXTh44+4sxposaQlGM0Y/o36koKnqdWdEcFxqtxHLWDy1JwTEaZUjrKoEhUWpMxZVDLom0EjvbghtXVKhJpt2DJqwek6rZywTD2hqKCtCUhQu1bNJWSyqzAGONyVETgG5sCOCRCqIlpBpSYdmLLeAVctRl6m+Wmq5EasknC/pYypCSu66O20HTvcHihMA0kVKhjRT/AFR4BlbFMiVmJY9Q07UjQy1UMqH3SqA2COPdALG9vabc86kKSZ6KcZUUmBVIVHi008cU1cUWPevlSOh2sQfFSPeXwPAOCUEGKFB8YImjEzfJ4giT0VLTxiqA2+XEmp7EoSPs/DuOTTb92+gKSBB6hUMXHeMKKVEyOs0WrDUqWNW6kgxNUxvr+8jEEH4cg25TpcUOs1MTCtSAeoVO6TyyUfU/L9Vf7OJ0Jvfx+YT6+JkbRVF7D5Vte9V6qhObqjCa6qakjmWOYlmIhaUINGK6qwHY+PK3ANFNuajYJ6yfTHkDCsN6UdUM7U+D4hg1JWyTLV0k8qbqifzYlgeNSWZk9oFuRBfZa844VJEgmpStLxtCACcQKDNfXR6QcblpcIr8+09FRrUf5R8PqHECknc0gRbvcACw7X4nTlj6MdNLFXrSuNLrPvWLpJnD8ObqxifT7MtPjlHPm7CjFIqmCVk+VAuaWU+aqgg2JFuTtlLS2rQhYjbUU36krugQeFUS+ommwA0tTT42syzS/LClZDsRG8pS5lFrkbDoBbXXnmwpKsKdVChjVm34UmAplXIWbKSlqY6ozSYfIGjZiE3xMfKcjs6gcVIVqUTQfvU6YFf/07HTZdAT+vt5G9DuuYuSVPfW9/H483Wqyjatwv0W9nLVquYAOo+nXtz1er224uB8L83Xq5qnsufZc/qeerVdAA+6Tqfbpf6bc3Xq5+Xe9xf8tPjzdarkGFt3fw+n2nm6rWVTrc30+/7+Wr1ZlQNY/Dm6rWUKt9oH3/x9vN16sqqw0Hh3t/Ry1VrmLAgi/wB+vw5uq14hvDXxt7fiObrVc9u09u/s5utVnW1tymwPcc3WqyEnS5sPo5aq1kVFGt+3068tWqliwO5vH4a9vby1VrKm3x1+Pfm6rWZSpFzpYm1/105etVlFipt35uq1JRjbTv7fZ/Ty1UrMjhje5+m/N1WpSECxNiPZ2v8AXzdVqWNh7jT7rcvVakLs23FvvPLVWsgNrflroObqtZ0uDfW35fTy1VqUjXNyR9XhzdaqTcgfR8dObqtSlva2h9n9/LVqs0JfcGF7/rfm6rU1CFNx/Ty1VqUp3DeDb29ubrVSFAI+PiL+HLVqpCn9wkAH9bc3VakIdLC30Dvy1VqVG23UNr7LctXqzgow+1e/PVqsqrqCebrVZUP1Dm69WdW0tf6PZ9/PVqsofbqPo56vV2CD9qxvy1artSe/iPbz1erNfQnx56tVxZvja/jz1erip8T3/Xvz1brpioFxp8eer1Y/eGq689XqxWN7ECx/XXmq9WJ9rG3j9H7eerdYpFvc81XqhmyAXBOtyAear1R5GHhpfnq3UKQ7RfsB4X5Wt03SsOwH0D9fDlatUVmIHhr9fKVum2zFrkXH0fs5qt1gZlaWxNiPA9+NmrUFXX5hH6deoLg2Jy5iwBHhenbUcrMGrivny5wb9GoWw1jGg8DrwwRRgaQNURdmbspI+keP1W47VaStT7u4Bhrpqe30/s5cU2aTWIe7iEIttHvX017fnxQKSK208Z6YyUuHIt9y0a310PvG1uPimFUls1qBiUVxoKeAez937uOCmzTAwAQknwBPh/eebrVLPHD+kpjbtHEBbQ9vhyhp5NdZeN6wrc+IsB7e33cLXKO26EnNhZ8clBINki0B0PuDufHjBp6kxTt+lN/jbT289W655dMYzJSBdNtRHqR7W9nLiqGo+LxSfO1LkE3lk1H/ABM9vAW5qvU308jotiNLAG/j4/Vz1epdZIjL4hVTa2+UnI/5B/PlhXjSSgAeUAC4IHjpfx43V6cmVjCqg2BuT7SOardKehltknFwBcFqSw9nvnt7OOjZVDSQWMim8w991jrYj4W43VqhSL75Bvqo0H8RblqrQoYkqLkrBTcbgk/0WLa3Px5c7K0NtB0SLEEa/wAANdOM07WaK21Rt7294f0e3mq3S9zY4nxEzga/Lw+A8EAAFuXVTaNlT3V1yJhxt3mqdp9hAANvjrxUNgpAdtPOdqgp0ry2m0hVrqjab3BJb9nFC/sHrTSPuNQqXDw+XGMwuJSqKAL2YHzASPpHAqswqhggSmmyow+vNNLPh2lQgU2PgRrut2BN+OBQ402pJjDbTnhlFjGIwJJUbUliYMgsLuJBY39vbS3KKIGyrJBIxpI1WF1bZmip54iBCVF7i6L4j6BxalUJovUkldC509xFZ89RwJ7sgilIJ0IHw9nb6uMJECruKkxRoaR4XghSofaI/MIPj37XPccZNeBqDjEokokDn3tkhPx1vblhVVVBx6pkGGwRL7uwx6ewEL4fTy9N0yybX33Hgb+P18rTlZqLc11K3XS3KmnE0/4YGeBY1toGYA+0X40aUppD1UhjxQtcC6kai3jqNfDx4oApIo411h3uwoS9mEg8NSCfb4cdpmm/N9pMNndl94lQov307X44mmlbKDykVjRxKTYGRv4duPUxTnG5TCZi2puvfTtpoB7D9/N16lDhtWP5M24dnK2BJvppp209vLxVJqRh1Q53BNb23AkfHU+3lwKoqsNPCBRSsTY7mB/sH0cvTVQKyzyKQQSTfvYEWsAfYeUNPChdycHOGUESe6wekUE+F3Y6n4+3iNW2lydlAgZwtOyMbEVdUDbvYyNppxdSCp1AS5QbNDY3v3sbaeA+PN1WtiCiRhhlHcgn5aCxIt/ua6kcEwoDqME1wa20q5+ggfVp9fLddNHCorkm8jaILAlb9/YfZy+ytAVxIuSVHa+t/Z25sV7btrgbEBj+8R94/ZzWFaFcN1yWXWxtfwsfh489srZNdb3a7Jf4D4nta3hylW2VxADG7LcDUm9u/s5avV3a7Dbaw+P5XPblfOtT764lwdAb3tbX89dOUA41cViO8AgWJtrbufo+jm68apG9Xgt6hseGi3NLp4awrfv48Bt595qQLA/sxRYJrT+YrrqHAF/uJ4VUeTWIyRilkj23O2wsfj481V6b6rZBPQtHoxe4+Hu9tfHlk02uhRzDMZMYi8y5Bppjr37LbXlljCtNnGnuKVjhVi12Acaey3AmRjQ1Bwr2a55HxSCZ9CKWmGh0tsAB4+BTBNNGD1e3ErCwB8P115sorQXjU56vy55Ua9y9+/b3iPv5Qpq4XXmmEeK4fKvcmXxGt4mHFLAxNJLg4Ck5SUwfLVMTfS41Nu5PG1fcacT9oqbhzeXgmKJINzGl2j4fpkNzxQjjSdfCmfFSw8uXv3Hf46jjQpxRp7rZTJgQJ7mrpbf9E2+v+jjyR4TTSz4hTHmKIoQxHcnm2a09SZmAElLYksIJb+Fv0p7cN1bBRIn7jWDzLRbh3Eid7f4rnTmkjGtr2U7tK/y+KDdtJpavt3+OvDIUTmu8I3xRq+2zMq/G/b9nCtdHbdO+IyTPXGWTVBuUe2xIP38bSMKfUca5TtK1NvN7EsoB7ad/u44nbTZ2VxxZlStikH/FMQFxf932cOEbKIXdtCBk2XbSorXG6irAL9yTKp+/j1JDTp1RaNpssrGfeVKsMp8GMTHv48cRTRoT+lIWStxSYfZWPD7+Fv8AR1J4gepezW1F6aEP+zPkktpfDIydPa7e3gdXtNL6FCePU2Ita37OMmrUmMUA90X11tf6Pz5SnBRYOpz2oWUD/ET93fhozSF3ZWub6hpHm6k47UAPTtBKqiFdt6z3wSQD3NtDcEW0HvcF6NlB9W2gKqliklkxDyykBrYh/LRYe4BYvY+95Z7lj74tpxRVK40CIlXQYhXK0mHyV8jfy8gIYtRt321iA7iQe819e/LVqjGZTpT/AJrJsRknKYJLXGSXDPld0nlCEghqYEE3JuKgkW+0fZxyqUAHqa+SkTFqjLaNTYY+IU0bRyktJ8wqgBnm7SqF7MtgtrEX5sU0vZTj6cMPxjEIcaTAK1cLePBKoSPJ7pqGLLfbb/KtbTyvsm/x45VU1K9N81Ph/VBauqwv+Z0rfzAJQspj8thG+jbbvGz2sIx7p7NxxO2mzsoy/R7CsWrOpOYYTijYFJFUVvmVU0UUZmdoQVjAhawngBCiMforgAka8UDbTB2UR7EDFSdbcZmakc06YrPuoZVVGB8WkWPRNdT5fYmw05TjVaP30YSogwbDcVnkkrKeOqd3wLbH5jxmADy2jA2CJPt70Hmga2vc8VtfcKSPiUnyrdFyLi0L9McvlkbdLhWHN2AA/QJpb4duDZQxqHQYFTJMRh7FWvr4cpFb1VDWtivZlN/gBz0VvVXlrImkO5TY9tBz0V6ayFhL9kW79xz1VmvLQ1LKVBGvb+63PV6aEbB8RoqDBoKKcXmj3A2W6m/bW/Gikk0oCwBTxiddheIUtMlJERJFVUc7Egr7sUod7a97DT288hJSceutuLSoQOqjA0fUzKKNcySLc30iPEHcGlYuB10pKfqdk/ZsaokGun6Jua7oine/T11NHUbKsgISoc/9C25ruzV++TXoc/ZZYWepbTX7Dc13Zr3eis7Z7y2RtWpP/IDf0c1oNX71NYnzjlmYgtV2Pj7rf0c1oNe7xNZv63ZYNrVa6f6rf0c9oNW7xNYJs1Zcchkqx9zf0c1oNe7xNZjmjLxUD5xdP+Jf0c1oNb7wdNQ5cy4Gz+7WLb6W5vQar3g6alDMmAAj/Tk/5CPPaDW+8HTURswYE03u10dj/rHm9B6KrrHTU05jwMG610en+ueb0nor2sdNYDjuCNKH+fj/AOQ+e0norWsdNdyZkwnstZHr/r8tpNa7wdNcJ8xYY0YC1kev/HnNaT0V7vB00lcWxWkqKKpgWsX34J10k77o2HHUJIINJXFgiJrVyyr6fuv2E47O1Xk3F0pjTYoqXozt3SwOi2+L6W4stxoe1HZND6/vGnbUpSoatIw9K2Len0UVJlXDqWpSONkpaVWVo0BDLCqsGBHcHQ8u+ZUSOmouZwSJoWaSooNqLen08dsf9HEMGjIEdVOxmwuKNnhaG48B5fPQavIFNktZSmoQHyfjonj9XN6abKsaz1j0K0/6MQkkjwTmoqxIipixYc6H3YtbX0j/AKOair4U2JDQRpK0Yjv/AMRT28tTWAp5hSikKL5cXvD/AAp/RzUVeRTzhlNTiviZUi+2o+ymgv8ARzdaitPbqrSf83ax5I0sExOuFipX/kZk7DT9deHjw8dKrI/sB5Gq0/TfGsVFmkMO2MSjw7beI7DYr/GpzMdqf8WjhZeQ/wBWMUqmoRiKHeBJdLYb78QaqYye571r2k/Rnb/jtxW9tpu12UPGYJamOlzMb/1rjSkw1P5ySiih0juP04v+jA8y1R7n/FXCujwUnupMkxTH45Kj+skIhweM44zAHDzaPsJluCuj2m0N/wBCAeeFeoPnkMOO+YawuBj11zYWIIK09vlwP8rYH3f+Lx/xDm6rzFLPJE86YbhPkVIyq64fjJ/nrbCK+4mPmfodRu/yn6H3Db9NrxlzZT6NtU6V0OMRYhnOTBokokODWqzKse+rQyD9PD5J8p2lF2Cw279+/AGraaHqdgoUeh8002dem1XX0EdVhMVHVmKOJRJU10aVcRWRpTZ1lgY3Z9pZALKGGvFbO0Uke2GmLFozQ51zlHSYV/K6OKuilE5VI3oojJKPeL3Dbz+81pHD+7Y8SK2mlKdgppnWGDBamkjbyMYTEfLTDHb/AEdY5YXVdLWUlRuSNux1LX42K2arj2rHUyxJcBXcd9dCe5739vDkUVGlHh+ikkeI0/MX5atU+wbQw8NbnXT28cFVNC9T6xIxtt2qbHwuPD48ORRWayMrMApvY6ED9fZzdVrJ7xufEaXt3+7nq9Xtm4hAL6k3v94/X8uaq1dgFx7qk2Gh8NeerdZo1Ke8TcEeF/y/XXmq9WcR6XBABvp7fjb2c1W65AE2Juv69wO9+erdZ1SyX+yWt3+jQ81XqyBVX3h2IAvewJ9n1+H589XqkqFBO61zqP7vHnq9UgbmBD6i4Pf69Pq56vVnQXuRprr7Pr8fjzdVqagJ7Ht7NT/D+HLVqpSRr3t9f9v7eWqppwhgJOp1tp8fr45VDTgkat2IIHxHL02acI4EUh3Nu2vb6L8uKpTvDFEpLNYeJNvv08Pjx4U3XDMNJDLgFSBYAxn+znljCrIONFgqVekupFhrf4/C/A2rChCnGueWJC+YItO6Pb7r8KHzhRg2Ma3V/wAIyuWr9DeXYgR/o+IYzF9H+k7rfnwFv7aMqsVx+EyJT21tKD+R443hTRp+pYZbquwk3A7Hv7OWVjXqlYniWVsOoaikzLilDh4lp6xSKqrhiNhCwfR2B90HUWvxvSTTanEp2kVpX0OGS4ZWYgk+HzSSwGRIj5bWDbzs+kFdQRzJu3vmQhMrTMDjURPK1KMHjSNr8LmkMcj0cisFDtujZbhm7kW1A4q/MtK2KT7RTqTTdQZb8oxRX3WLXW+lz4W7/QOKBBp0qo7nRDLuFYr6YeveAyU8cs8GXsBxOIlQzKaPF1DEMRcC0nvWtfx4FMxVDjfqKN7Uyk0N3WXpplvHj14xCgpYrZi6c5HzEn6NdrO01E0jEEWPvhvz4ECvQEzwUoUc9PkKsl6X+hjK2e+pHUHrN1cw6lrsodQcuZbhjwdyRJXmlo6KoeokKWMdOk0dhruc9rAci+9zFU6EH7ZxpYE8aA/1F9EIqD1kJgKxFcMz7gVRhlGxYncKzApaMi5+0ySRKD9RPNWdxB1cdtB9Y7t7zFVd9XFGG+gfLq0TkPlvPTI6gX2iXA0eK/su0JPxPBblX7RalHiDWrc6kk/31H+xHCcEqfXp1P6V9McOqXx/OGTq/F8WxiOUR1cLV+G0lT/L8OlcBaCNYz78190kjHcQq244t0paClHYcB5caNl4E+VOMmG5b9NXRfpgvTWGnxitwWHF4WxzaKg0lMmLmZ46ZLLFNMruUae1lF2jGt+BJ98vHUenZwoodc+08aFHq3nqp6f9X+r+KUkUVdWUnT2uxdKKdx/pK0uIrVtFID7xjkiYozW0Bv4cbbbLio6cKeCSpah1UUPpxg+SI/TF1FbMjS5m6Z9QsVyxieDmRA38tSpjqoIhGl9orcIr4xFUAWLRje1ww4buIDcAeGNtXKQ2iBhS0ztlHOdF1vwLKma8JWirMK6a0gglw/ZNHJWrg9UHhnldrCBTYxbFuSde/GkpaOKjjPuphSEasdsVX56j8OwKL0o+mCLqnidZQ1VXlbMeIswjCgT1GMssvmNYmNgEUAgdvHho2VI1dwAacuAUJHdgRRUaLJfQ0uK4zU2JOfe31VeZtPbZ2A/LhU4/c7II8hQfLjnl5ChMwKLLfk7crilWBbA/KeWFGniY/HhI6Vk+OfWkiif4p9aVFHgMlYZLaFhYE2APiLk/HiaYqs0z1GGT07GncEFSRr3H3jx5unAatK/C89PdJn/qHW9V8z04nwrKDQPTqxuj4lIN0AdSCGEUd3KmwPunw4idBJHRQyyq37w6zsGzzq4j1JQSYj0Fz7TSncZcv4xe/c/6LIeeTtqQa+fJm+O0tASCQ0T/AEaKvb6OSBb7KK3ttJuMAoNwtbvb+H08MqRUJGXWDYavl6akX0/U/Xwyb2UXL205Wu4ZTbv9f0ezj9MV1KLknw73/XtzVbrA6MDcL31PwsO1+ardRXX220se/b6T8PDmqtUe523Atfw+P1+PK1usbBiAvj4Dt38Oaq1Y7WFzcA6fR9Xx8eardcGG65J73ufD9b8rVqitdiToCAPHw9l/Hla3Xu6gjuP17nnq3WIhZPeABOo1/Z8BytbrEUt7xGhNv7PZ9fPV6uG2wO7sO37OardcX9jeP8Ph7eardYmuxv2J115qvVg2i4VRci+v181Xq9aw3jxOvNVuuwF0B0+APPVuutxX7QsdR+y/02+/nq9XYI3FTca/nzVbrpVJYgd/H+nla3WVLFiPZrf+nla3Vu/4OxJ60Z2FhrluK3/jch7/AB4EM2+wedH1l91XwyXsb6fEcj6hRTdJGG1Hjz1eqDKl1Ptvz1bqIUAJ/Pmq3WB1J0Gl/q56t1EdARY3+nnq9WEothf6fr9vNVuvGEMCLfA81W6Tc1HJBIVcXF7g681TgrAYDft+vjrbnq3XaQePxtzVern5bbiFB1/X8+erddCEkXIPh4fw5qvV2IGPu/DX+jm69XvIt2vpz1erj8sbkgHT+H081Xq5LATYdx4ad+er1clgJZhsI228PHnq3XP5fYNQbH7uar1e8glhe/w/Zz1erxprrYfDnq3WTyAL27/lzVermKVb6C1rfqebr1cvlxYE+Pb9RzdaqUtMb7bEfs5qvVlFOA2vY6fr8Oer1ZxTa6iwP029mnPV6sghJ+z29tuer1ZlgNtBp9HPV6sywX7Dnq9WQQdwQR9XPV6sqU7E22kj2W56tVkalc2JXufEctWq5rTMbKFJ7+GvLVqnvDsOkhbzZe57D4eJPx48BTJNPKw+7Y/fx2mqzJCFNyLE/qObrVZ1i0BI+nm6rWYK1/iLXvz1erMiAi/x5utVI8sX+J56vV3tIvfnq9XLy91/y5qvVzWMggePs5utVkWIn+gc3WqkooAv35etVIRfZr7Pp5uqmpAW5N9ObrVZ1uLX1+PN1SsigW/p5avVljtftz1arqcKbX783XqaWQF2I7a8rW6wtHa9v7/bz1eoo2bIAuZ6pT/xY3h243Too4XQlC3TpB7KqpH5rxc3soud20J8ihb34/TFTcJUNidKq/8AF0f/ACsOardUmz5rkypW51wxZGjWaWp3IGIDAvUJuPtseKWFQk0YqTqIqk7pDMn+d3Da5vc+XnNm766m4v4g24lScRR4pPhNDzlyZfkM7Uh0tiWISgbfF5gW7+OvDqcDQfIxFAX1LpEpMnQyx/ZZ2vrp2BHC9NLTRbMjM79S8cXQ7qum7W8Vb6uKl7KTp20YPCFvlCNrW/38Ux++RP1vwrXt9KNm9nrUNo1OCOyi5TEgdNL3k5SnqC/No3Y1Uj/j+q/IrpxejZRY591SsnpGKxhJ/wAUA3+iQXHGHtlLLbbQ5z1LilU7x7sUOjC/gQDf26cIqE9NOecRSqwemnC3UVUS7QdSVI/jx1sY006ZHrSLrquOpakEAKq4kJU6kWbaAfr14pSKTKopmYWMVZmBSbEYxCdPio8OGo2UHV/cfOhv6aS3w+ZWH27aEXGjtrrxldKW6ZeotUj/AMkp9QBX2sf+IHX4c8kVtfCkpS23q1j4kG/hcjjtUpN437tVTbABvlW9vgRx0Uwqn7Mza06nUhbE31Fzp9PNivKpvrzpQMvYSJ4WH2B4c3TdP/TIxpPmPc+xkxAAW7apwoueFHdnx86EnFqiSSX3QC9lQadwRqfq4Uijo0w4m6ClldW98IbXN738PqHHUbaZXsNJAlYVD28OG1EVQRWgSEBBcnx1OvPRW5rFJJEswkW4vob/AMeVq01jpCRVoG1ub3+rlTVxT6riKyg3J1PwHGqdrKk8dNKRJ7zXBsNTb6Oaia3WdKjdIFplIOpNx+fPRXprKZdoaOQW7XHb6xz1ar0bqJzDGSVYEi/0cvVKW/p1hSqzT1EjkIQDLk0ouPGKppm0+PDwbBQaP3GonXeRIPUHmNoVKv8AzsG57kNEptxhYwpU2YVQF4zU7sald1LAMbA/E3PEoGFGZMmklWuY6uGNblhIh+j3xb4csKqTXCR3GZsTVjZgWJt/xIc9wrXE0JuahG+FzOxO7fELHxu/f2WHCxO2jVWys2LR+VVKhPvXXQjX6Pu4WijWkNm5/Lwe7DQTRHw11/bxax91Ibj7fUVkMkklKrFhrqR9fG+NO8KiYu93h+lP4cuimnOFPOHR071CpUmy/Dx+HExpQKcMTw6OliWZW/etY/s5oGtmmV2N9Pjy1erqvDioh8wi+0+Ftfp44mqLrKqs1BK2oU2Pt8ea41vhSgQAU9IP+Pk/PmxTauFLGT3cPqXH7sN/uYc2naKsrYalYNXM2J0VQQLimrBcfAP4fXw100VA0AuGySNl2NiAo2yAMPEWP3+zi07aLB9tI7LFlxEjS/y9R4X/ANzI4pd2Uka21ZPT1hfo/h7bQxamw5SfYNBYfQeESPvo/e/uXspqWQ24c0EDSkpHJgB+HHabp1w9rwKfhy4qhpmz5rlHECf+KX8PhzytlXRtFEWo6opNH8eIjR8MK9UtGVXc17XXb4W9t/p5qrU2RTrH875jHYlLIxeM+8F2i+3w7X5cbRTC9hpl6k/1VpcRkxCCSc1d4AE2rsvsUhu97kd+Lmp2UTuwMaQWJ49UY9XviFQbvIbn2X4qCdNIyrVjXUjboxbmq3SyyIifzdQdDcW42qnE7az9dKH5TPKSqLCoo6d/uBU/w440cKbeGNBEXKKPz8eK6S1ISr/eNgR4X5ut1MixJlJkc6jtx0KpopmnfHmxnAmiXEbBpo1kULIre6Rpu2k7W+B1HHg4aZU2KTOCYwpzNh8lVR/zaJaiItRMzAVA3AeRddbP205R5RUkiYw29HXTSUAGh59TzYrTUWEQjFY6fD6lpZosqK7lsBbaqmCVW7Ej6+BHKyFFWGP9P+lS92ick66cGFJKzRi4sNeer1TUQg6+wa/0c9W6mxGx3a89XqXeXI8wTyefhn6NY9TM7iNF+lmtp9HFKXCjZTCmwvA0KdN1xzplmA4fg2LSSv2Lx/ZB9gY6ngibzR9sQFUGXsqt3TJSKB3Hcdx7M9a+I43USVUzm7PK5Y3+vhc44p4yoknroybaSyNKQAOqm7Esu4lhVS1FiMDQzIFJRxYjcNwNviDfjBQRT4WDTT8g6n3ha/KaavqoyvRtscq8rVGGYNR+c1PVKxlJYKFlTbscL4Ei/GFClLZoKeoeV8Vy/jM9BisIgmp55YpE1BVvtbSD8DpzQrZoO2hA97T6jy1apRZf85a6JoDsdSCGI8fbrpfjC9lPI21ueelv0x9NM35C6X4HmvB1kxLNuW8XxCIITDCi4NC3yUkLb1Ad542aZ2JUggbfbFjrkuEA4Ye+pBbTCcRVUWM5Ybrh6l6Hp5mfAKSbA8y47iGK0scOyllajDABCIzeOASo3lxHafeLdjwcBz9kEDhxoMKR+0KjxGzyq0jE8tehbo30byNn3M+UsmYth2D1+av5plnEqKpNfjDQVdLQDC4sVTSGoaFmqKdm3JF5b31bhoMtSpnvCsTOAnE8eBmBsPWcKKhfHve70mNkxh544dfltoAvRtjeD4R0/Wly7gmF0mDtmfGflpKimWoekpGqYT8oxcESpGr3aR9RbSwJHC9Ngl4o1SZIB66Uu3ymdYT/AAiRSS/Fm6RUvpd699UMh9ES2B5SamoYfkJ6tJZq0oFqxiaxrZRSVIcPGVGzsAL8HLiPyjYSgkBafEOgg/bj0H30HWj+aIcXBKSYI49Y8xj5VqxyonzBuLAnT9n1cD9GFXlfhPtl7F8ndQctZlwv+bQGiWsp43dligrKcqKerkVNXMQdwqn3feJ8OBm+aCyDR/auFIgUev1J5zxzphk/IDdPVpsNq8v52p8Sgo46RJKZag4cFlqZqOYFZGmEabybpJtsRwxy0Bh5KxwpJejv21IPGqrvWXkv0Wy9McL6kdNs/YljPUTFaWlqMVwmbA/laamqpKqVaunFUG8t1hi2vHsBBB2k3FhM1zbWqrMvSEuahpRMqUDtUobEx0TOw1BNleX351LKky1pOtREBKhsCcZVIjxbNo2ii5+gpaj/AGncsw4XVSUVW9SFhqIf8pGXIjLL9CsfHkQXY1IipwtjCq2786dRM+ZOqur/AFUyFi8GDLlaaMUUmEmkEVEWi+QZ4FO/yo54S4m2gj3mHc8C2U2wUDIOCSaPbx0iMdpitcbIXprzH1trTFmLD8RxjDcpR0uHPPQ1cQghqqyqcUazSSEnySobaqC9xbS/BA47pAk8IH4UXhsE4Drq2Hpp0u9BfTLHMZquo/T7CIsEyjheMpPHj2IS0wzTWUDQSvh2D1UaF4cR8mbaoNwHXXQ6FKLV18nSqeJxiAKVOXKGQJT1bOPP76pLz1lPotUZwzbidDliGnwqlxakFLT+cZHp45Z2eKleS48weUQkrC24jcLcFLSSlABMmBjRW6UqWSBQFp03wTqn1FgyplfDaTBVr/mATTU88sUCRQySPO8ce+UrGFuxUGw1Ol+PIVpwJoveEiUj0FEdljKMYz3W4vfvbS9/Zx+k1Yl76NzVbox3Q7pZiXWPHKDLdNSrTUMVRGtdiapcxQyyBWkdWYeb5K3bYnvEC3iOCvLLL88sJIwnE0Cc4zIZYgrBlUYJ8qvAyd6BPw25+n/8yzb6mMJwrE4/5lG9JLk7HpnvTuRSMGiQqRVgbv8AVuB7xuBK68nU2rQhrUkQNWtIBB2mDjhUEtZ6u4RrU7oWQo6NCiQR9okYeLh0HbVKnXXKXT7pz1fqsE6X44MzYHS1CfL4iKV6cVEfukuaeQl4xe42tqLci3ObRFm8UNqCh0jZPR6VOG7967f24ceSUq6DtjrownWbImFV/SGqxihji+Yw00cgtDsYpIxR1VgAGtcH6OAFKsYqTVJGmaJLgdXSSUpilChkurXA1Hh34rpHUyZ8MVb3j1IPYXt2/Lmq3QvUmHZDTIGX86YBeXGKStqocXgZQYjCrL8u67hYs6k3t2trwvJVqIOzhRgAnSCNvGgs6rVWD4rUUb4FSGn8pHEhCqC+u4EhQBoPHjyBG2mFkHZQMliD3P0ccpmlfg1RD5O2ZAx+Kg35YVqomLhDMJ4kAt7O3N1qlZkPLWKZnxiny3QhPNxORaeNnGilzbd8LcbUYE04gajFXL+q7pBlPoh1jhyBkqkjw+hpcFwBylOoUPK9BGZ5X9rySXZie5PGH4CoHVSxkynGgPWIsSiAkD2/EcR0ppUZWgopsdV55/lmi2tF7t97kEbCf3b+B7cLronRh69VbFEp675vrcw49QxVdIcOlo4JUemWPYqsZmIdRYX8wWYn7uLLJAQkwZx20XuqmgjwWrMmIRrJ4g6HtoO/DoUiNCNTTooWawB0J44KaNCzl6upoGR3j+3cXFhpp4e3ihNF66u8/DTzDDgvVbK2KLokWP4Yl3e1jLJEt7+J07cEdsvSFdaSKAuYJ1R1KSfYa+ilO0McdQam3lL5u+/baL7r/C3AFUo0EtNmrplS4ktWmK0O8hX3e4HKp7qWYC+1b2/hx+CaRl9A2kVQ5/wo4qsMxn0/9Lsy4XKs8RxLHBFIuoZTTQPcH2XXhvbj9k4P8X50VPK/atqHEK+VamfqrpUw3q0yUpvF/NKeVf8AiU1BSykH6zwJXmIoeZYrAc8aH3OTGj6j0hJG/wCahJPxaMXHIjT9pqZDtFAl1RxKamzzhU0K7ZInuAL62nubjguydWk+ooMZsNQ9KOLh/UHGcEShp5UaSiFO7Bt2iCVQJEN/3SdeS+l2ARUXhvEVXJl7BsfxrNGLV+FRu70Bld0VSbRM5Vnc9lAGhJ0uR8ORHfvJRAUYk4VKdiypclI2DGitVddHDnSoRfdjkklQgHwLad+LSnw0WhXioKJhIuY6gSE2Esigk3sNDpw/T9ooNq+807YnhaYjiFI5mjg20lW7bzYyiNoyI09shBuB8Dxbb4g0juMCKBmWJafEHYtZo3NvpViL8OBRMawotDLHLNVSMkgsUUKffJOuvhblqpQ5+mvPFHlDqLHNWUxnjqkMUaB9oEu4FGcjW1+I306k0rZVpNGVz+2N5gzTUxwU5lVfPm2wUxQ+QrWd3Js21rkE+PC5OFGBxoB+jhw2prcX6fV9GvmY9TGBGKLvWVCZI7TPrEtx7xAJYacWL4GkqOii3YtDLheMVlBUC00bNG1/AqbMOLBjSU4Glj0+oaPFa2TDKnEkw1HhLmaViqN5ZD7GtqQ1rAe3jazA2TTiBNWTegVo63IOYUiAJpcQoZSdLqJz5XujuQbDh0yY7s9Cx8qLHsQsdKDRMM71ITrNi9CR/k3qorE+COw1H8PZxbvArU+rqNM5Lgwnyo23Qs09b01xfCZ/eHmQNYa+88dr29mmv38B7ZwNCpW2q1sciMGNVSX1VyL30tzY2UlVtqTh9SY5Qdx8Ow/M8oRTgNYscQLN5yn3XFz+vx5ZNUVTAXGh3X+PHaZriW2+6Rp8fZzdaqWm1dNe/Y+P1c1WxQ309RE+XA6D9GaXtr7p32+sePCQ7aEqPtoPMPLPUvYm5vrx81sU3VQiKF4yQT9evt5cVU1OpGR6V4nazlVe99DY6i/K1uh76UP5mD4ilNZDDJANpNyxKEk/AniN3bSpuhKkqYpKPX3WAOviSPbfx/UcTxT9YI5mnQsCUta1vz+rnor1cHqC1ZGGQKb39329vz5uK1U6KdxJIIwAGBVRa4v9fY35uK9UA1KzKRMT5lj9JAFtPp5aqU/0s8jRG5FlFve+BBsPo5qnBTDR1iNXSSg7V8L6ki/h9A45TQpUyPE0s1QwO9UA29r+A7fD+nnhVjSWhAjlZ5zuW1zYnW/Y/TfiwUhNTaydTIYJRYak6dzprpxwU0aiGqdp4hHdhYqSDodbafDlqpSgp5ytRvL23RkNtFz9n9tvDm63FN71TzyeW4IVQTpr37EAdxy1arn8wrzeTJYOyjYB4fd7fZ/TzdVqLTqsgkmkvGxBNhYDQ3BvzdVrCPNip6p5gWIa6+Ftwv8Aw5uq1ypHkWmFJGbsd9+/3D4Hx56t1Nni85POQsjRql/Z43H0681VqbsQkSOkBQ7JAym57sT2BHhz1erNQmOnJqYz73uF/dNvfuBbxAPf28eTVaVDuwpC6gGwuWvYWJt27En+HDROykh20qMKrqcUiPFuYKu23ie5J29/oHFqaTmpNQkWIUkVTUlVQkqALA7V1909h31tx2mzTTQ7TiW5lZAiFkYjVSANq29oHj48tVKVNNWUlWZaOWNlhBZ9TY32dj423WHHKrQT+asmLQfMtsm3AKgA26mwAI0JGuvEBp8VlWOeRZJSSFj82LcWNyw7jaex15Sr1hrfMNPEChMYk3e6be9axvu+Hs5qt0zRXREVJFVWZmFxcWb939vPVqkvD83FiTjaCTe69gdPj8NeaqtLbCZLwiRCN6mwZlsDtGt7e0ffzdbp+Mj1EwlRBs2MuwEEtu9t/EHsD+znq3Sfo3nhkVahStyWKqPshgbbgD4dzzVbqWKYw1B3FXkfaJmVbLYMCAvxPcnla3SerHrMLxeaGlF0BZACNV369/G/cc0a9SWrquMp70QCXdQbe8bWuST7OJ1U+mgvzLDSNXFYFEgIIbS9/jr2AtwsVtpWKN16O6TAcBq8zZvmWXfTU1FSQpTQ+bNJNVSkIsaHQnQ3B5Gm8KlKCEdMn2UMsoSElSvSrFMw4hWUGT5MIzTlmtjiZTGtQ2ArFUB1VWBaSMkLoLse9u/IjbEqkH34UPVGBiPdVKHrMxhJ+rT4HRx+/gLT06OqlWlglcVEbkeAG8r9GvJ4yIaWgrpqKM3VLkdFIbF8HFf5Cge4FUbRrrYXtbxHbkpqeFAcME0gM2ZbkpcI8kAjbtABJ79yeJlOiKuGSKDKkw2rSc2F7G3b4fDjCVitls04RUtU9RYoQQp/I+I4+FU2Umhb6Yv8viEwkUn3LX7Dv3P0cQ3OIFGVrgTQxyVUW5DITe5BJsb8JYo5rJCx36DtfXUflz1eqXJU2jZnNg3hf6xpzUV4mpSy7hHIASy3ub9+erU1LjqFsylbqe/hYePPV6mYGJK8OBoUbaP4DlzTYNR0pZTV7Fu2++gGn0c1W5qSxB3xFbgG47ePiLfHw5qr1lgp0QxqRuUm7WNrfHX8+er01cj+Gr6aPTL1jy7mXNXqHp8crlw2WmpqSmwiSGMbpFLvJM0wPawFhwX5clkgl2eqgNmrj4IDJA6Zq0OH0bfhgxuCcr50a3/S7Rdx21C24J4tRw9xoJar3+kPdTuPST+GJsCy5Szk41sGxCjAse9vc7Hjmq16PcarN5/S+Fc4/SP+GCCfJyLm9io8cRpDp8fcPNhVt0D2Gqn85/S+FOlH6Ovw2cxCSmw3KGaaaeAq534jSMGXsf3NCOGtrbsXRgAew0S3t5dWadRVt6IruT0Ifh7ufNOXc0Cx0tWUZ7e28fD7+UtdA99Br+e3H9I+6qKvxCegGReg/WJsC6ZtWPguIRQ1dMtaVNREHFzG7J7rBSDYjkb5zYJs1Ao2H41LmR5gu/bOvaD7aIRiVR58H6b3SVsg100sT8OAuhxQYRxFKmQMNovcdh9HKV6gezPTxxY5KApW5JI76/w44K8aaAFWEspv4+z6uOCqU1PKiVyPICY1K3H8eXpuaHzp3HgOPYkKDDKyDD6hbFUxCTykk102TfZDeFmsOJnAUjZPlS9tYno86O/g+UMFyyXxrqpmXCcKpqLa0qU0wr6wq32Ugp4CQWbw3MAPHhQpKl4IST8KPE3CEYrIrOmdehGKYLPmvA+neaHwR6qWiTEXroEiedYvNeM7YyBKEIdlBNlN78O2smuFN96ftmCYwnooiczxgOd0PuiYnGNkx50EXpRzhk3EPVTl+bLGGVMDfNzeSksivYhGOu0a6Dw4tS2UURvvBwHCtlXPwyzmLGsp4/hyw10EtStXMkZVi8UKkNpfQsW2fEm3HKJBhRk+ndDjuHZiq4JMOnwnCp4ozHT1EyTSCW/vbGBJCW8CTr25UVo1T1mD8TP1PVXUrH8mZAyrT4scInqwIqWmkmkWmp3KmWRRcgKPtH28NxmDFsn9qn1KommFZe6+ZQojqiuGL/iMet7A6H+ZYz07mo6XzIYhLJh0oXzJo/PiQGx3NJF74A/d105dOc2itiR/pqaOUPjas+yuCfiHetWvpsNr06bzVEWL0s2JYfJHh8zJU0lP709TCQvvxRAXdvDlv53Zp/hH+mps5M+r+I+yiTZ5xaq6iY/jPUnPnQ+orayqqEqMQqSK2NVlqQjxlwo9wSKyldLEEe3ioZ/YnahP+mpk5LdjY4r2UDObMC6a5MoafF8ydFZcCTE/OFJVzz1sKyvG+12gaT3WaFxqNdRrxUnNrO6BS2gT1Kpo5ZdMYqcMdYpa9aqWFeoFTabzDKYGJNtCYU936vz4SPYqo5t/srjhHS2qxeBjVVawSVKXjjF3ZIuzSsi67iNFHc9+3DNmyKxqJiie4zENHSBPTR8/S5lir6b9VcLz5nPptJmfJVLS1FIlBJHD5214iqVkcMpCmbzLMS3h8eHCmgU6QJH4UDl3WoyVQat86F5T6QdY83U6dR1w7KfyU0WIipzHhcf8uVKWM7KIwQSLI7VAOx2DqCBoGNlIne03YC0NRoAGkQFKnj0YUFGnSwShbv3knUqYEcMMcarE6tYdguSevmL5Ew7EMGr4QXZKnBJJjBJHKfmAlOJwJVekPYH7NrX4odtAk6YwI2dE8DRhbXesBU4jj0xxHVUTqj658idG8IoMN6rYBjstbFFc4jh/y7Us/wC6HUubi4ANj2JPICvsnXZOEcDiD1VO9jeJvkaht4jrqufIPqPyVi3r6y36imoYpMBhxLDcQamxcoqPTwMgkSp2e6dy37d+/hwZ5CsWjoUrAYyeIw2ieI2imM3tlXVsppO0iBQa9QsUwrH+sGO1OU4IlpqrHpq/D8NopJVZvPqWttmiYBf0bgBgdRpwnv3kPPrUjYVEgVIVgyptlAXtCQD5gUnOoOUKDIOe8WzVlrEarCsWy/VxSUsVeUerLvoqBk3RsyqSWBbVTYgm/EBcUyuUkgg4UZd0l1EKAM0HdN0oz1nemfGsUpWnmqpkoKeuWVDBA4dTK9edTBTrG42toB4aDjwSXDjtPH8aKVrDfpT/AJ3wZOmlNivRnrHWRVtQaGlqsMxTCphWQxvCrGOidTs92X7LSLfbYEX466gNSheJwggzHV60hacL4C0yBjIIg+dCB0NfGc5YTlaKkSmwXA8GxSKTy5Z0kmEk7gTSUisBPJ5sgBcaqANOPMFTgSknAHDqmkN1DepUYkfCrkMS6hZ26cZDhybgNQ1PTQI5ZdSZGclWBU6bW1JA8eFtyChZE0mtgHEBUbaeeqsuB5e6F9NcfXBMPxTEMWo5qWqqK6EVEaLOAFZVDWjlivdT3B559EhJ6qcZVioddVmdccUrq/GMSoHZ6lXopVZpm8wny18v7XfbYaX7cs0iEkDrpSpUqBNVtYEvzOLy4RTxlfIF5CUASPT7r/DvwNlJoWJcBwFKY4XA0YosTj82F2BRRYOtv31Hc2OhvoeXbwNJ3hqEUqanpjFRYWte8Sy0sjWSphBKbz+44/cb4Hv4cOIwmguRBoH8Qw6OmqQtEhWWNrKyCzBgfC2vGDXqMVkyh6h4dh0T5lXzo5gnyyNYSDdqBc23H4cRKQKWpWrzoM/UZlfE6vFaHMj4d8r8xEIJrW1kj0BI8CV78XMYYUXvycaLnh2G5hoKoNhTSwPe3uOR8PDhhtpCJFKLBI6yHDMSCID5kaxys3cbpO6/G44kihYg7KG7qP1JpcaosIxXFTFSQ4dTUVNTU8Cjey0qgDfbxa1y59vjxILYq2Ur/OpYSQf1oDc8dUZc54xU1lHTJQJWyl5LMXfaT9lnOth8O/BEwylsAH20Bbi7U7MYChAwLDOmNJjb5WyzUtjkGJeRG9bUwGnUAgO+yBjvBjbx3C9uSCyhgHQnxaokkR7BUbPrfI1qGnTOAx99bB/oI9BHpSx3pZX9dc457wJcVyRNT1SZbxsKkWNJGxLwghw7rIuhKBtp0K2u3BsbIWpbDbalhRxWnEJ8/jjGGydlRo7mC7gOFbiUFIEIMyqf6PJ64qvH1m5Oy5j+eqiXpNmKfMWF0UshpVFFLSCjjmBleFRKzOyQMfLQkn3ALWHN5uwpyIOqMMPl00vyV8NAhSdM4+fnRYMljNUeDy5PxDCIsRw1xJI8VVE24EAbvIl1bedNV7+HAR3aiNJE+YqSEvQrUlUeRpI5s6CxDypstCajqX/Tfy6vspZLamnnFlkt7Gsfp4HHrTRskdRoStXvebcesUCOK5TxLAZEnr6KSnVveBeNgrD4Eja2vx4VERRqDQ0dFZmqqitpEXaGRWGy4B8L2Hf6OEd0MRQmsDtpDdWBiAzW8NUgURqNqjtsYXH1nx+PFFsITRffKldN2R8zYzkvGExDC291htliN9kq+KsDp9H38WONhwQaLWnSyZFHyypU4JmrBKfF8IpEnhIZZ4ZwTGCBqrX/AHSf1vwMrSW1RQtSoOpmmPEOiHTXqDQti+VKs4FU7iJNx+YotwFiCV/SxC/0gcM0PwMaJl24Jwod8t9WMQ9LXTjLecumeaaKpzvT19XBNhXyzSpTQ0qBKev8118uQTFiVTwIuRxCP2iiCMK04kJSMcab8S/Ei9T+LDE8WzTidNidfXRolTVTU6CaRWcyENsCo3veO3QDnk2racAKbLyicaMNln8YHr3T9MMwdPcwYBl/ETmDA1wesxOTDh880RmMxm84MB5z3CMxB9xVsNwB4LxcoLQb0Dwg4gnGcJI5xoOi3IcLms4nZhh1Cq1M8df8czBhRyzDTRphKKyJA5MhS7Bns51sW1t4X4HmmAkzR848VCKXPoVzJ0ewX1F4MOruVpMwYLXtNRtSQTRxsr1MZjWUGVWU+WTuA7+zi9wpTirZSRBUcEYHrq7vEvTl6HsClgky/l7MFBURNugc4nGSkim4ddiDUfHhc26kGRS8lwDGKCyvzLi+WczSU2Yo62rhaZ/KFSDF8xTtYAipS8RkIHjbtwUIXSYoChQnDqV0+zRFDDmbDa7DTSz3TT/R0TbshcyR3WQ2Ot9OLAsGkSkFNFv9QucsBoejeKZQpTJWvEyxiaSPy1G5rqiBrBruRtUC/t5t1YCSKeZQdU1TIMczVUY1DgObkYMilIY5E8sqL3AU2AItwguCVATwpYx4SQONCJk7qJLlLEGyviiipptxf5aoO1WBH24JBrHJ9Gh9nK2905bYoOHRXn7du4wUMadafBstYdDX1OWauWsiq/NmMU8ZWandtWRyPccexh9YvwofV3itXTS9pHdp09FIXJjCizrg1R/xXX0bW8NJ0/L8+J0bRTa9hraE6+5FrMCwbFOoT1Mc1PBTyVkiMHuQKdlVt5BQNdgLHTQePFTmJoiZwrWQxj+ddQc9JSVtTLitXVVEVLDJKS8rksERbnUi5sOI50iaPAJoRuqnRqDp7k/LWKSySSVOL4fV11RC0ARYNla1LGgcauG2E3PY6DiNi471RHQaUutd2AemgEhqsawxjNgsssDE2IG7a1v8SnRh7Lg8ESTwooIrjj+MZvxSEVGJV1RUAlXvJIzXYDaTqe9tPh24sb20mcOFWO/ho9d835L6y4b01+eKZfzDVeXWU5UWklMR8hy9t11YeH0cssaTPTSB1OtPlsr/1LICvgfeA73t+p5HFDuvGNANPC3fm61XMqzC7EgfRz1erKQ+3T9f6ebrVcgL2Hha/N1qsvc7T/D9vN16u9Bqup5utV7bbQ6W8Rz1eryqxXX7J5uq1lVNgGpJudBblq1Uge8Atjf9b25utVzUf4tfYf28tWqyjVdzG/fX2c3Wq5D3zdbE+w/rpzdVrsgggsDuOo/s5utVljOm0jm61XPaQQbaHxt+zlq1UhVOupHN1Ws8W7bp9+g/PlqrWZNoB/t5atVnFioYnX28tVa5XF7jS/62P083WqzIpFr+H69ubqtZ7+0/r8OXqlZk9hsbePLVqpSkknUDm6rUlDYWY8tVKkqf8P6/fzdVrOoUkFrfVy1VrOACN19OWqtZ4gwe3fm61UtR+6fz8ObqtZlYBdD+X8ObrVSE+0Ae3668tVanqCAL9j4WH9/LVqpEai2tvr05uq1LVCBYDty1VrOUYGzWt4eJ5utVKRTb3tT93LVqs6BhoOw7j+jm61UhTfU6A83Wq7Pa/f489WqzBmAuBf8AX+PN16uw2tzrb9bnnq9UkOD9vX6tObrVeuGOtv19nN16sqgn3l00/Lnq1XaG/vA6Hm69XPdYWt+v0c9XqxMQxvppzVersEXuDf6Obr1dhrdrWPjz1erC5U/a56vViuDp4H7uardR3LC/s+HNV6oj7F7fl7eardQ2ZrbWANvHmq3UOaRhcqLey+vNVuoTeJYXP69hylbqDKVvqLc1W6b5DtvbX4nla3XFFsugvp3/ALeUq1A76inEfpz6gypa65exXU2/4oYW43xpwV8+vNp/RKdb3jHwA/t4vRS80gqnaBsIOhvY/R48fqtJWYgkgCzA6Adj4344KaNJusP+/CI66bwLi1tL8UCkh20753dTT4ct9FpBpp4sb8fTTCqTealAxCO5DWggH0jaO/s45TZpPa/ZGl7/AEk/083WqWGOsbwa/wC5Rm9rDsfjyhp4VHytUoa4q5BFiALeNtNfbwtXRy2aFDNBZMb3MLExx6aa+4LdvZxOaUik5BeSU+WLg2JJ1+u3NVusmXn35no2GjJUxjXx1seOCm6wYkj/ADlTtNrzSDX/AImeer1NqMyEeYLhfjr7Pp56vUtsmsYqyrDWINNNp/wPh4jlk140lIzubaxG62n0W43V6cpyDGrPY6E6dr/08rVqUFG3/GKxRFPeSkGtvFz+f7OOjZVDScYKtFtIsb3YA/V+XKVaoATfMgH+Dv8Ar4eznq1Qo4y6nJ+CxggWSf6b7u58OOHZVRtoOJgBE3xPge3x+knjNOVmiQFQABcAG/6/s5o1ultmb9HibIpvaCD3dP8AADY8cXTSdlPDsoyJhpPcz1VyL+waAeGn38U/wikR20754m8zppleN9xHz1UAf3dW1A+Pt4pc+wetMt/efSvYTWJS08jR3kSHasqgd7kgAH2m9r8CLok0NGjApQ1tJBU4ZNNF+jCsitsGtr6A317/AH8SAwaVESKReKUdXGFjo1eWogYMCXuAD2UW1Ww9vFyT00gWDwqIakNiVXDLHuVXRZL30L9yPrtx6MKYnE0uMgUkkmeoK7uqRzx7b+LLofoHLpOEUndGM0Z+GnjnjVpUJUuwA0sfbe/GjWhXWLIXo0BYaJMt/Zp/HnhXjXs1wxgKjLtW0Vh3t7iEm/jxw02KTkqskcjKPDX9n1crTlc8NAYIw17ak+B8eUNOJpS4SsjCMwknvoD3Fz93x40aVJoO8VAjxJwF7bri/wAf4A8UppErbXqKICiR3NwzXI+vTufHjtM01ZrcNhs6jsxW3wNrW+PHRTKjSClpWTDaeZmPmCSwUEWsB300FuO0zTtFA1VQVEzDcEjDv7CN1r6djzdaNTKDacIZTfWbTta2n3Dl6pTzgUImqZVBuLDQfTbTjiRTSqztGrRubarbbp4AkDjlN1Fw/HarAMepsXokjkeJiu2ZFkQllKsSraFhfT2G3GFDUIpUlWkzQj5PWVoKHYpVvMptmpv/AJVjrb28TrpUnZQFOrTGQuQQtdVa/TKQQeLKQ06UnmwsiKCFU2sOx1v3+rnhXq2IMPPm4NRMpLMaamOvc3iX8uCcHZQGUcTXKTeWN/p1sO2n93NjDyrRwqA+wXYAn437n4/28uMartrxQFvduSPAeH3+3mgKbBrg7FCWWwNrn2fHX2/RzYrezbXTNrtI3DTw1+nlatFcL3O3x10Ht8T9fNxXhXA6v719v3c1VgK6sri5XT46XP0e3morW3bXA7rANY21t3P1c9XqwupVdw7WAJ8fotzwE05tqk31hMx9QuMsLtZKXuLX/Qrrb2cBt4PGaHlhg2KLBM11ckXN7n+zx4VRR5NRmQPAwHwOn0f0crVqa8QASrw/axYhx/C/HEcabWdlCfmWa2M+6t/9Fk09l9t+WWMK0g406Q7Rh7yHwBYfdqeBaMaGQOFR8xVImeOYaAU8A17/AGePgUmJpqwt3FfGSdSV10/L48cimgam4ifLqJmF77yNT/rHngJrZMViinMlZQTnTbI3/KjcebEE0y6ZApwweNRlmlYdjvPtvqeIV/caXI+0VjeJlpK0IdGphf2kealx9HFCONJnOFM+MRK4UE/4rXPs5VNOKrupqNuGp3/3pp9f+hbfs4+kYGkyj4hXsxyLNFGfYe4Gn08ozgade2UkRpW0oH70UovfX/Knhur7RRGn7jWCQDYfEb17D/W782nbXl7DTiAGTE0vYGmqz7Ow4ZiiY06YTHHU4dSMhKXHvan3tOwHx8eFC9tHzeypeImY1CyKfdTtc6W0A1+PKCnDXAyN/K40J3bJZex8dO3tHHRtps7K44ybzReWQT5URNif8FrnThujZRG5toR8rRhIINliRTVgF/8Aiam4+I47SQ1M6lKq4ll0ONgvUi9u/wCgax19njy6ONNGhS6PjzJsUNv3aEG3fSAW4he4UvZ41tbem+NT6b8k31BwuLx7i7eHA4rbRhQk1KAm/wB36+NuM1sUkcVGoFu1/C/KU4KKz1RDNh7Dws2o4bM0hcrXS9QERl6qYvS1AV6yWemNG+26RDeSFfwJDag9kJueC5vZQfO2gQjV6jH0jpSGx8YjKzzMpCHYg3MGb3fMCWG8jY3hrxTTdZcmsKjMGEyZeVZMb8+slmJVtt+0rQq/u3uBu36HXaObFeND/kGnwF8qUUuGusuZZsUmZIjJKlM9QqRrII2+3I9jpGbRk3F7accqlAH6tpmmxnFZMwbYMTXEo4ZaaNvdSFb7WaIe7FIfFBp2bTm000uuuhsWWjhuMyZ1LhBgUnywh3f5IzIoWcrqELW+x7/f4ccqopW+l9M2t1om/qdNDS40ExESuSFUIYiE8t5Pd2brblb32HbXTlxtps0M3S+LIdH1CzN/WikaeijGILBFSwTQbR5IFQpR23eS8hJEH+VIOhFwOKBtpk7KKbmWDF6T1FYzS1LRx4wuJ6ukflRqnlroit/kbJYDd2HunW/K8apR0+iceHmPDaGhO3NP80HkVPkOadKgwk+cY73Vil/09tin3ttteKm/uFJnvtM1ucdKH+Z6P5UqHIZmwmi3Ediwj2sQfEFgSD48HCttQ3SokjB179+UrVRTAqrbQnnq3FcVhUtfx+PPV6Kc6eIDT7+ar1PlPFqBy1apwlgFkb425oGtEU5QRi9hz1eqbFG1u3NV6neFdLcpV6eIUF/d43TwqdEh5SripIFu3K1eue3S/NVuuYXmqtXlU318eer1ZGU9uaq1Y9tjzdVrgwNrc3XqxFRfTm6rXEqO9rc9XqxFFvy1VrGVUtqObqtYmjXuP4c3Wq95KkdtPo56tRWNkkXUMfv5aqkVwVB9o689Xq42Qse33c3WqxSIhPYfdz1aNYGRfMtb8uWqtSfLAS45SrxXQRRrz1erjJH7htfmwa0RXoU921/h35aapFZJYd0Lpc9j4njqTjTSxhWuv6r3YdUcSVTYCR/v14aPcK3YfaapX6Dja2Z1uT/vyB+P2DwN2v8AF50Mb3+Hyo9GRo3GRax4a80EjuAKY+WP5oDOg+XBk92ykbD5gKHd7vv8MlUkYoweYQ6jM95Fy5Mj4ai4CHQfNm4sD597edbZaoubD9F4cRUbU0dRElFfjsbeXgc61OFRjL6yALWm4sCJblRLbbaa7G36K2nNitUiBG8mYxG1Mskn8+n35RVjtTZTn9ID/ldPt2H6cX947OWrXM0q8n0DHBsLEVN/W8DDMYIwNSn++/8Ay3uXhN9D+jPk/oj/ALqb8Yc2U8jbVLebIcGTMeYUxYyYjUvQ060phCBIXNQB8rJ8ufJZYToRCQAB3tfgCVtND1GwUuuj1R5PVXJfkSSJjkIqjLOVEsOGuGjKzK8hUIvlix238u/ubieKWdopO9sNOfUEPT9Y+oUddjS1VV5sUpERVIsQczyKF8xgVsbiMySKGYiwANjxhz7jTqPtFMkkZOT8wUsJ+bwukmoZq+oJK1NKHe7Qwg++iagBbsH13FRxsVc1XHiC+VjNUq+E0ht8N5sfu4ap2UVGnfDSdpY6kkX9vfjtVpRQk6oQLD+A044KqaFmib/RI9g7qv8Afrrrw4TsorNTAFBJJ1Hx7fGw+PLVqsm0FdrC2na/w+Hh8Oar1cdjA6a3179x7eerdctTuQaHt8DfQfRfnq9WZFI09hFh+34c9W6zC6geJPa/56Dmq3WSIG+4nbqOx+7Xnq9WUXQXA0A0+H5X5qt1nFj7pIJHja2nifh8fy5qvVkVCPcB7+Hcc9XqzoASQdfZYjw/jrz1eqYq7jqbk6Xt945uq1LW2m0fRfTw0+v6OWrVSomNtym17mxAP0geGnL1Wp8dvb8fD2d/jy4qlToyCfHW4H9FuOVQ1NjIfcyt3Av27k8vTZp1pxM9ipvfTT8z9A46KoalYnSucLnVTe8b6Dv25ZQwrSdtFhr1aUEgXsbd+30fHgYWJoRJqJlxXTMFPfTVhbwsQe/C10eE0YNnGty/8G6qMvoyp437RY9i6/UWjb9vAY+NnrS5SoMeVKjr/wCo7qBlrMOJZOgrDQ1OHzugEKhToLxupOtipB9h5Kdpa2qGgvTqJHH31B9/e3aXVIKyADwww4VWvj/qP67SxVOHT5qxc01VEaaWMVTW8vdvC/4h72twQ1tL24G3lp1YJHsp5F07EajQM1c8+NiXFMQM1aBUAtPMfMYuy3ILsSbsdT7eFqjqpIpZVtNNEtXKWG52QHUMLgj6Pp8OF9UqXHisksjRNMzak7v3iPD4WvymFapzwbL+Ws4wRS16xTkyFklR1VmPY3kQ2I9oOvBBZ3TjH2qI6v0p0LKaMv6aemBooerOWqSpE8GOdP8AH41hI/SB6V4atAfBrbTbggezEv6NYgpO3poVWDurUnqoxnpjyjhvV7MeQ8AztHJBR5t6QLR16srK7jAsaG+FgdffiVB/xFuBLNLoISoJ6Sf1oUNDUB5VcDieZHqM2xU604pkqsLIgRFKxqFp2KRREe4NoWwRtva4J5E5XqX5p+VLTQQZ0ypJ1HxXp3miwjrMGraCspboUMbLO1PUwsrC/lzRMbX7OB3B5dt4tqSeBEGkTiNUHoqibo308wHqxl3qB0yztUCnosO6xZbaVCrFYo0ixKkhgYEiyyvFGhJNvet48mBShapSU8U/GmEpDaY66spxrqFkaT1Fz4LmmN8H/rvkU1uIskCJiWLvBhkyTLXNqyfJQwsI4Yx5YbU3bXgbVqcMDZ+NNqJWqOEUk+luZPT5Q+mrKXUzAK7GKfJ9GmYYIcSqKYRTzo9XG8tCaaRfNkM9v0aqO12LC1+NqHcYHhTelLSRPCaW+e6r05dT/UTmPD8NwKXD85S9PcWo6fEZBeCvw2uwlaz5SrQMQGjUB0ci9wyai3KF4jAHrq6nQolIww+VEX9OtEvVT0kdQehVM0OHR0JwbE8JjUWSTFN811c9kFUibLKANwU6kniEKKwZomaPeIUDRks4ZwhzB1kp5tpijl6aUOIJHK1irnBZVkCL/juNfhzxMn0pxwyv/N+VFJ9XmA4fU+nD084ZiNPFUWyZVS2ljVgPNxBmG2445rLYGkkUmuiUoRHRVardLenxkMzYLQh211gU6jube36OO/m3f6Roq75XSaUlLh1FhSLT0kMcMYNgsaKij2WCgcRqUV4mmpnbSjjrkipvJ1Xdr4a66jla9SaxrMccSrA6VFZKRJK0NJC1RNHTwqXmq2hU7zBTIC0hHZRpfi9lhT5w2UYsW6nzAq6j8HTA83ZW6N54fMtdT4xS4vjVDX4ditBULUUddStRlBLTSr2CkbWjYK8bDa6g97ZgEpUAkRhUsWjXdIgVZB1eT5zpRm6BxcSYJiy/fSS8IBtoyNfPfziGMeHEdwrafHYLfEckK3orepLoLLvv42107j9deGdIaEDL9jh2xvBjp8fAE+z2cMm9lFzm2n0j/GbHTtp3004/TFYCGF9o7afWPhz1brooygs1y2nfw+Px5qt1DdTfbb6NAe/s5Wt1HcDxBPh8b+3mqtWNg7WBF7eN/D+m/NVusdixF7n43Ph+uvNVasPdTrdhY6fTpp7OVrdYSgXQ6+Pb9e3K1usZ7ncdNL+zmq3WNwSlx8PDXmq3XDaxBax1076kc1W69pYWsBpr4dtfu5qvVgYWN1J29/o+jmqtWEggn2ewjv8A0c1WqxOl22Emw8L+zwv+p5qt10TuIYePx0Fvp56t1xa5O3220/j9fNV6uLEj6Pb/AG/Tz1ervavh42v9I5qrVljW/vg2HNV6uYXRV01voT3P0+PK1urc/wAHcFuu+ctP+eaHj4mujsfZwIZt9g86PbL7qvqcdx9PfkfUKagOo+0T37EDnq9UQqD7tux/jz1bqLsG61r81XqwlFHbw7nnq3XBolY35uvVgaMBh4D9fz5qt1j8sCxGns5qt1gkTdbwP0c1W6wimZzca81VprmKViLjU21uLfVzVemuHyY738Pbz1bmsopDc3Ph93PV6sfySt+9z1emuRoT/iH1c9Xprh8mD3I7c1FbmuYom7htCPz56vTXa0AB95u3089XprJ8gGILHtz1bmsIwq7blY+H5+znorc1zXCwCff9nb+A+HNRXprmuECw9/8AX2256K3Nc48JVDdzu+H9PPRWppxFKPA3P0ctVZrOtEL3vf2c3XqyCkTdYfdb9vPVqazijBtfXXW3N16sy0q6jv8AUOeivTWQU4Pfvf2c9WqzLAo0bsCOWrVZxDcezT+7nq1UiOAHX2/Dlq1WTyA2g5utVy8mxBB7nXm61Nc1jVTYD+7lqrWYKB2Hx5atVmQIBp3Pfnq1XIIO3ttzdarmqG+njz1aqTs0+HN1quY7e0c9Xq8vf2Cw7a83XqzBRawHx5utV2Bu789WqyqvhzdarOOxtry1aqQinuTpzdVqQtyLe3m61WQC5F+brVc1BB/Pm61WVQuh+HPVquFR9kEjm69UEKC3x5qt1w8sXsOer1FHzeN2Zqm3jK/0cbp0UbvoIA3Tqw8Kuo/5l4ua2UXO7aE2VQb2114/TFScG93FaUj/AIuj/wCVhz1brXl68HEIOoeKQUEogMjYorgn7S/MTG1j435tk4UdRNVL5Hf+X47BO7XeObax7X3Hb4cRg+KjxSfDQt5exdWxvNdGj2L4jXxi51JDqxtbh4cBQejGkv1hDpkdWX3bMBa410IP0cTI204qitdPo93U7GkbwqKNvr1B4sXspKnbRlsMgCZNJfwxek7Hv+kj4Ur20cN7PWsHlJ/VysmPdMRVTfw/TC3KU9QV5ziEeaKiMgXFRUfcQhvbi9Gyixz7qwYDUrSTO4F2amcKO4JEi9/q4y6JFKrcwfShXxw+bhcM0Te/JChZfH3b2YW8LnhKnbQnVspI4niNS+CUVClhI9UHYf8AEXt+XfihIxJpMo4AddNNTNVmWjmk18zexA0BbzDY25cVVXCizZqUCpzIGBucVpwPj+jBPDVOyg859x86FTI1aUw4OCTbv4WG5uNrFPNmk3nyZZUwx2J92uS//IDC1+WQK8s1Fw9vMnMUSkgAjuB46H6eOEVUUxY/GI6uHwKzC+7v4csKaVThmWEERBfCw7+Pj9fLiqKqNiZhaGhsu39JH4/6g56q05ZAljXEMxwuo97EUK3P/HdxbhPc8KOrPj50vKyvZ5n12MgVSPC2lz/ZwrijomoNfNE9N5K227GZm9pCEjlk7aovZSDkqJEUBbN2/YeHMUH6aHl3S27X15utVhknkUkL7PG3581FWmudNKwrEDE6G5Pw78qRVgcaVKTv7zgDUgKP4X+jjEUor0MqmQqdSTe5Hc89XqkMfMAVbgrft3vz1erE8jzR3dtV906/4ex+vnq1U2nmczjzPEi3h+fN1ql36fKmT+umfF8JcsYklj4lDA/8Bpw+SJAoLqPiNQvUNUrSdf8AMEl9o/m0JG72GmQ6njbgwpQg+L1oEcaMpzJOewUj7rXt9PEI2UbcaR+IyLHW03ltoWj3H2++NT9HLAVUms88w/rRilgNUa3s7305rhW+JpcZrqV/lkyxm92i/wCVhwvSMaMlHClJXgPVqS+nu9/oA4UUdUkc9U8aYJII+yvEQPjut/Hipg+KkdyPDWE0g/lysgN7te2nKk41cDCmfHUEUNPKD3Mevx463jTDuAFTlbawPE9Kaz1lfPOUWoa4U6c2BVSa41EMy0oqtPLLFL3F72va3e1vHmhVzUyrSKeopnK2KozX+gad+bTXlYxUmniRMJqGNr7QdPp/p5rjW+FOVx8rSA9xLHfl00yrhSsmKnC6uxtaB/uuOeTtFWV9p8q7w4QL8g4sxMFWD2/1uHVEtAlhp/4yUJJN0EpAtp73fio/dRePtpDZaIOLJuNgYp/+VG0+vilzZSRrbVjdBPFJ0cwuNbEikoyDb/WF+ESP7pR+9/caiA+zh1QPNKahJMC/Xx0U2adcMsaZD3sP28uKrTbnoA5SxA2/3CX/AJV55WyrI2iq96NxLPCrHarMoJPs+PERo/FT8QYRTvG427TcqRY+0XB15UVY0zUdbWU4rKmjfYyUlQRYAm209gdDx2KYJwPlSWzbX19HIkscrbaiCKQ3UaloxexI7cXt0TOiKDfC5Wa3jxWaQClPe8RXtxqnaXGQFDYshv3K/RxtWynUbaE71FZaqBQYJm6JbxNE1JIw7Bwd6A+y4vyjCtoq76dhoqk24C3stpwwouqLEskkwVdSxFhz1eozOSvTVmzOuTKvOuGOZKWjF5GACpqbWVm+2Qe9hpxIp8JMUrSySJovucMEr8u1xoq1yxHjf9vFiVaqSLTG2kthDRJi1M87vFEJ4i8kZs6qGG5oz4Oo1U+23LrxSY6KYG2jY+rH+pePS5dzJ03VJsHqaWcRYlVN/v4xAxyBJanF0HuiQPdYmH2kF+BPKErb1pcwM7P4R5UpcoolHg8lRN5YNvHtwZExSUJmhNyx0a6iZvpKityxhFRiEVK9PFJ5Cbm31D+XCipfc7O/ugKCb9+I1XSE4E0rFss4xTDj2Tcdyti0+A5oop8OraV2inpqmJopo3Q7WR43AZWUgggjQ6HXihLgWJFMKQU4GoNNQm36NbsNTfwt8OX1AVTSTRzulvo066dc6Ckwzp/l8YniNfhuKYvTxfOwxSiiwqMzV8rRyyKE8uNSyoQHkGqBuIXLxDOJnbFLU2qljDzotldkPFcJqDBitJLTsOxlRl+4kAH6uHbagvZRE4CjbSzwTpnNiVQ0ECs+inT6Lnt7OCe3tu92UFbq8DIk0cLph6LeqHqHzNS4fhRjkraqSlpElqZBFEu8iOJppiNsUSi2530HieHr+VustlzQpUcEiTQWt88t3nQ0XEoKthUoD50Xvq36cc6dNK6tpcWoJEhw+ZoJ51QtCkm9owGlAsN7Kdm627uL8DS0iBOBImDgaGKFmSAQoDiMQaWPo9zRmnp31WpavL9C2ICV0Z4GkKUzMhujVW1HJiUXDAC+vfhK/CMTR4ydWFHF6T+lzqJ6nuq9FmqPI9DQ4N+nkxB8WxKoSnqpKcyvLOZiPOg+Z92NAqsLhbdzwZZCtKXNamu+SnFSZiR1HhUb7wXTTiTbJuk27qsEq+4pPWnjPRQHerD0feo3pL0gwbrB1K6ajLeVsZqJosPxVISolaN2jaCQX3KykW94DdbcNDwpzO+S8soDfdwcMIMcAaE+U2hZQD3pckbZwJG0j19lVqJJUpIIYojdiFACm9ybC3xJ4FlHChikY1ePkrq/+IdlbFcsZZyC2Mz1eR8OlqoKB8NkmXBokQNVwukibQrXEjpdgxINj24F0htKtUD140JiVxFFcy51l6+dGvWRP1I6z4Fir18OOTzZgpqvC5Yar9O++qBhZB5Er/aC2G3wHFSQkp8OykyyrV4qsvxL05Z59YT5efJ8UWEYZjr47jtDV4pXlacYe9UgkmZU3GNlkNnUKDoWPY8s4+ltIjE+XzqobJJJ2UW6u6H+tvJWNV3SLJWHVlPXS4pUOkFJVQmMx332NQsnlBZWQOouGkG09iByybtKCMYj41QsFYmJn4UUL1Ey+qPrH1axCpxyLMGYcZwvDIaTEjWwuKqnipIi7QzRv7yU9PGPd3aBBwVKuHL5WqSoxJPV6UHksos06QAkTh5mq/sw5bxjBMeqMJx6neiq4mUyQyLtZQ6h1uvgCpBHtB4gCgrEUqKSNtWMembp/wCo7IHQ/F+rmU6DG8Ny7j1Q+FUGMUMBNPV4lFCJ5MPaXtpTtvYHtcHvwP3D6SrT0baO2GVBM/vr3WLqH6ws95AyvT5lnzBidJhUs8tC9RRuFiSKMFzFMYx5gXvYsxA7acUsOgmARTbqCBMVXrmunzAmKPJj8M1LUTr5jLNE0bNcn39rAHXh2DNEqhFGQ9JPSHPvVjPNbS9N0Q1uD4bU4jKpmKTSwoUjkWlsCXmG7cFH7oY+HCu7fSyBqoytGVOk6aOfln0lerqOlxLHMuZbxWtW1RADEks8EryIwMLooO+cgMyqRptLG23hMm+bUYBONG6rRaRJFJL09v1v9IWMJmHqZh08eWsyYYauOnkxARxVMcVWscFcgG5WMcgKoWHiSDbh5dWitKSoQFYpPSKJre4SpSgkyU4HqNG567dT8vetTDps9ZRlGAYT0iyhPPORC9cKuQVzmOprY47LTPUS1IgaUBrBFZiQRaiGgwMTieFeK1LOAkTj1UT7rD0X659HqPGT1CyliWEYfmt8HxLDq2aC9HUwKqSxOlUu6MGRNVBYHwIB04sQ4CIFNKTjNBH0h6v13p26zYT1SxOiqEhSHE4XMLMu6Otop6J7SpfsJbkfvAWPPKTqwqgVpqvmpooXnkEbll3HaQLAi+ht9HFo2UiO2oDUiB9CRzdUp2oqurhRYDUSCJTuCK5Cg+JtewJ9vH0OqRsJHlSdxlLm0A+YpTT5maJVho5ajbbXdJf7iPjwz/OqGAJ9tFX8vQTJCfZU7C8TyS+ZMPqMdo6ybDAm2uiSqCTSuVYF4pdpEa7ip22OgOtzzyHmlOAuBRT/ABAHE+R4U4pl1LZCCkK/hMYAdY41c7n/AAfLGY/Q7hfUbDcXpZaDMfzuEU1A0o+eoavD4oZHarRrDyJDrC4uX17W4UOtJSdadhJgcR50dtOFQ0q2gYngapOy/kbMmdMZnw3K9OaqaJTI6ghbLusTcn28TGnRjStk6B9WIE3PhMumujofr78rNX0mhW6O5XxnKmMwUHUTBjPgK1kFVWRMhdpIk+3GqxsGO4d7EEdxfjZg04JSKWPqowSi6ZdU5my5gkOHUdXEJ6WnLmen8isgDxtHJfcSI2vY9jodRyojECrKmAaJJHhkar5kjHt4f0njlMU/ZTwJsVxT5VWO24v7bfTywrRoYMyZbwXLGWKmGoh8yaovHDIB9ksRqSe5Fj254mtCsPReH+XdSsDq0YkR1cLN8F3DcdPEd+NL2Gnm/uFXe/iI0yU3qXlnBaQSYJgEg32uN1Eh42+IV6ClDGKfU/GieKyCOwtYn6fhxFSqn3L1Fl7FMYjosxNNDFJtCPFYESE+6Gv2VjofhwvuVKQglOPT5VsUXf1N9NMWy/jdPWZ0dXqmhQRtC4ZRDqYxp4jl8udQ8glGyffSJ4RRQKelSnqxJDe6nRgfyI+I4IqQUY7phkvCs1YY9XiRcvHKVIDWFrAjmiYqyU6qVmYsGo8vZgiwmgJEahSutzc6nU8VIMii15OkxVqHogrhT4rh9a3amx7AJL9iD8ytvqFuHzGIPkaA97X0r2/TvJ7HZvuJ4CzUkJxFIavyYlRjNPiNPUJHBFYPT/KwMslva5Xcv1cuFUnU3Jn3QKoe/wCFGGEpH6V8hTRHatPjuKKFCqAA+HhtLDS23htbq/ZuDqHxorucHG/NXwFajXrDLf18FW9l3vgc+nskwiHX/k3gbvUwI6qF2VKkDzPxoX85P85nrCZYG3+bJSOQfH9Ep1HIeTgDU3bSKC7rhTlc6UMtMNm0TW+NpgNfZ8OCbKD8RQfzUbPI0OE2PDDMJkFUnmUxw+N2vqQ229vpb9nJSaVINRuoQRRPsk5tzjRUedYcnGQUlZTU0eKeW1iaU1akK/tQy7bj6ORbmTLbi0Fe0ElPnFSflzzjaFBGwgavKiT5xqGw/NlQrnawmcnxtrpwRpEpHlQYUYUfOkPXtImPrM9x5x3+943XQj4XHDZP20Sr++pGZAHfB6gm1p5Y/wDkKI2t9Y4oYO2mXxsoH8dnlgxSaMgXMhJ+vX6uHSdlESttM4qgYZiT+kUkoCNCCPDlqpUjBcXxCirvn6Ms0kG1428Q47H429n1c1trYMUarLfWjqRW4tJiMmJTQ4mlIIYG0ZVFidkYPZbn7JuOIVNgUYIXNPuaoM4Zypo8Qp6Sd8xieMwzK8cUz0oAQbVUKHlLg3PcKB48bBApxUnZRSc202NLmasFeJBUNUNvMwtISBc+YPbxcMdlIFbabcPhlk3Go0YXLX10v2HLiqVaT+HvVJ8hnTDo2CBYaCexFz7lQLBT4X8T9XFIVAT/AI4plQmf8U/CivdWKQUfqIxNV7T1Nd3+MjePt4d7wJh9R6YNFWQqlhHlRlPSZiMVX0xzIa9ttS0cN3sNy7KtYhbwHutb6OAlIxoYzsohHUGhkwnOWJYdICrQTuliLHQkag8dTspMvbSahlKC5+N/Hw735uK0DU6slEsIkOg0BB/Z8eaFWUZpOyDbJfuoGnL0zWLcSlgbgam/x5utU6UBeSrgjABJkTaCdCSQAGPgt+/w5RWyrp20YrNdVPJWYotdHTJJ7wdaIhqdWDEWhtoUFtOEIoUUCtOTHWeapPvAAX+Pw4qqgqLXS+XKV02ldP2jlga8azxeV5MzEKQALEfT/Rz1bob+mM+yLE4wdrM1M30nafv4mcxp9FCXWBPlrotwGOmoP0j+3jFOGuqSeIUy30JurbjcXOo1H+LnorYNY4jGJ1SRrW1A8T8P6OWitU4008ENcTGbgMCN2vcXNxz1brFJ+lZsRAKyEkkC2o7fw15utU6wSxzwnaGuxUqOxv7e/h+fK1cUyYYqRVM+9iGYMEQjsQdNfAccpoUpDLBTFyWI2gXJPj2sPb7OeFWNMiSeVMySEd7gN43tf4/VxYKRGo1RMRK3vEknt3sPaPo5cU2awTTRqyRoAGLC5HazHWw9o783Vad6V4nqCGYqQp19lgB+YPN1uuLzSUkSTLcoA27adSv0/D2c2KrXCl2tUQzqbEEm5/wG9h9/L1SssFRHGxgWM/ZIYE9tDy1UqFOxhllWFiyzojC/f7NibH7uWrVepq9rxSbiPJue1y42gafDnordPS1NMP0j7gWJJ1BB1FiR4aaHmor1Nk9S3ltIu0spVQx7WJsb89Fbqdhlcrjy0b7bi9+yqFI1v4ePH0iqmnqnqIjl1qFQWItdrXPum6n6COGadlJDTrh8slMYihUzbS7EfEkAfSB4cVCmTTxXlJYvIq3sKZN28aix0B00Onf6OPU2aYaNGfE4wZNqKgZm3Fha1ywPce73B1Hbm6pUv+cWxyqm3h4owFG1fFrFTfx+A8ebmtRSGkxCGCtVtpDNbYCR7up9na/EZp0VMoquSSCaMD3/ADXBue5AH3EjseUpystcQ0DxWaQCQ+WCexI1Fz7OardMiSrs3AiVATu+B7WA8Dz1apMecsGISVDrdUJ0YXvbTwPj+XNVWlhTYpTiNY290LOFJB7DboSPYPA83Vqk1c4Mb/MnvZgiggHYfdGmvfvzVWim0S1lTVzU8czJ5IRWFgLi/YHvYXPNVqKlYtVzw0kkUMgQMA7MnjY9wD4HsearZpnmxTzqhqxpy4NpGUgWB07N7f4c8a9SHx/EpUEYjYBJDJvBF763Uj2f0cTLp9NBpikk9BWNEJNxddtx2ta/3k8LFbaVihb6Q59zVhky5Hw6sWjw/EqyjqKoiNS7PCCsdnPYLuJ+nXvwK5mwlxGsiSBhR7ZOqSrSNhONWv8AU3o9mLprkXEc7ZGzRi+J19JHDURw1tS0il2sCpUnb5RB98W7DkFW12H3AhSQBswqS3mC0kqSSTVG3U3MWYuovWU4xmOrRqurCU88qxoiEIgDBVWw220Hw78yGsWUsthKdlQ7duF1wk0vcWp46I7YP0YAZU2+AUAafHgoNF1ILNLvLhZkIZizKLnW+lzxheyrppDUcMZkcOdjXH1niQUoin/DaGCaZ2lOgNxoO3gBx2arFKvAKCnWuaRBa6kXU2Oh/Z4coo4U4kQaVLRRS0/mSFmbUAA9r+B+PjxPT9ZFDovll9yaG/j8fo5qvVzjC+W0ZO4KAQCD9PPVWnSOceTE97FtDb8uarVO0Mio5Bt9kjtz0VamMKz4lBbUFWJOuunYfE8tTYpzWmJkMpVgFIsfZ9Nu/NVuswiY+8oIHfT+n289WxWKg2qVSU3uDe+vfuLeJ56tVfd+FnhFZW9Cs21NGms2JworG+0FYL2JH08N2klSCBQcuFALE0fKuwTOsqNTRzRRCynegckEEEaXta41HE4YdT/FVC6g8KcabA841bmSQx+YXLbiXKqrDVERvs3/AC5X8u6raqt96gcKm1WXcwlmuwVWX91mHvW7E31F9Rywtlj+I+2q98k8KXOUcuYpiuH1mDYpP5tVVUZjecXB33HvC2unJQySdUE4xUZZ6QEAjZNJSboNm9n2y5jkWJVQK0Zk3qy39psykHx15Ivdq6ajHv0/0aqU/FmylX5Xx7JdfWztO74M8LTajzWina1ydex+/gA3hRCUHzFSruw4Fax1g1Tm1Y8tMnmXXaoLfQfA+3kVmpbpJ1QY1SmM7lDXJtbw9vb6+UrdBNnGMfzMTroGHx+q3hy4rxpM+TJuLRdmIuNPutx2mzTZPEJZ1J8LXB+H7eOimjSpybDhc2aKGnxZoRStUweeZxIYxD5i+Z5gj9/YVvfb71vs68UDqpKqjPYamC1mdcRr8NhwWlwdcWLVETxVslMlMrt5EZa4mkhawA7Pa1+KgDFISRRrvSnhXqez0tJkbol8hU0OIYxiq0MZjIpExSXDpAxl+YO0+Zh4faO4AF724N8vRdvMlDcluZ6tUfGKBt85aMuhbmkOaYn+LRPwmirei4S5Y9ZeVaOqVknpcVZHWwspQOHsB7Bf4W4DHEFHhO0GDQqUoKTI2EVtaZFylkXMo/rplrCYcOrqXEJgaiNN3m7G964B2lJR7wA+ybHvxOU0X66GvFTnOKtaswWgqq6NQ0sh84CMKI23oI/taDXTx42lMmKcJgVrP9FfVtW+mHrTnzOsOAQY+cyU9XhrRzVTwSUzitSqiqVkQFrpJGA6n7akqeBLNsq/mSQjVEGaGNleflTMTIo20P4u0cNfQ5sj6YUc+N4fiMOJwSz4xUSUcc6UQopTDRldqCZN28XIsQBYrqCBukoCA4aP/wCdA7U0wxfioYTS4PgOAYT04akoctwVFNh8MGOzpsjkmapjjaQJfy0m2bl7SRBo20PHhuorGXNu2vfzof0ayVX4vWfttRO2SqEzCOH5N5KuRiQBB51NXJtC1dEfLYRIbPEHADHaOU/seMPGa3/PAJ8NFt9Svrxzh6pOl9D0gxnLFFh9ScaXE2rIqqWU3SA01LS0scvu00KRsTKVuZHAY68GWU7vjLXe8CicIiiC9zT80jTEcaeuoGD4pj8GG5yxaOhnrp6SnpvPh3R0waJNpEYa5kcabn8ToOZLNbvqcAXgZj0rHJ3eNLSi3iIJ9aU2QV6vZVnw3BMlUtFWYviRMaeTGs8shYjYR7G8Lfdw6/kLyfDE+RoKu58w7KiqOmrasL6Z+rf0czZd6w+q2sgopkxCPycmzxUwrK7Dnpi7Ygs+8wLHHKRG0Te+G7gduGGX5cy6nvErCwJCiNiVf0DMEq4yJEcaDd/fOodDBbUkqEpnaU7dWEwnhjjPCgm6U9UMmjO+I9WvUFgNbmXJTVVfDLgmF5kp6SvjkkjMlK6xiSMmGIstirWLe220mSMv1BRQtKccCoagIOMjrFI7m50qQhSFKwMhJ0zhhC4IBBgwRiKCHP8A0D6v5z6VUHqC6V4TJQ0qYhT4XJBVYxSVeJSVlUWkpZKSmRFkFL5Vld2J94MSAoNjh23buHdFuDOknHZAwOOyZ4TMbKL7W7dsWdV4pI8QSNO3UROzaQekCJ2xRbsdp6fGcLmyF1yoJaCRvNSSOVLqXW4IUk2X3xoynbfxPCG7yZTiSlYwPOFDrL940JUFNnH3HzohHUjpBljLWIYBJSwedSR71LrMXSoaK8ixGMaxN5YIYqSD3FjpyGH8q/K4nEcKySsM0F8MMDxpE1GdOlUgfEMDw2WPFIpVamo4lZaa99yzPUO3nNIp0KgBW0OnI8eABnrqX7YkpjqpI4xh2bsQkC1FG0lXUExR0gp23xxMPMWVja22RmsGJvb2acT0tJjClt1Fhyd0qehounr4zHQYzREYng2NwFIIa8foJkilhfbPHFJ78bt9nQODw5d7tMd2SZHiB4Hq6RQWQFqJ1gCD4SOI+RpLZRkwXBOoMtP1YrKylSni8oTUSQ1TiTyWFMQGJRoncANsOgJK8tbpQpUOEgdIE8MMPOm3tQTLYBPXgOuhL6UZVznnLF6DqJDhEpGB1cU9RVeRKtxFHsjgRbBNjsNwYC9+/NtJJMxsNF9y4kApnaKsgoc6Zg6wUuF5WyrgmIYnU0rySVlUx8pKZ5lIeleoB8sUocBw5sw1B4gdbW4sq6aQodbt0QSBHTQ85wyjkyoybgHT3Dc31jQZek80RUsK1ZklZFacBovdv5gIFz9kA9+GVrljruKyAKAmZb12WXjFQnrNJun6T5DrauetkwuuqZamNojPXyRwqqvo21EN7keJ4JBlSP6cVFTnaXaAwMfIE0r6r0remvMOGR4bHlrA8JYeWDNHLVrKxRQrPI6FlLsdSbd+Fp3dbV9r2PXRyx2oWhwIj3UFmI/hrdKaueqxTLQGIzyIBGlFjX6SMhrkrFOFZtNNv168XI3dcQMClfkYNC9rfS1u/tXp88RTBD6DuouG4zT4D0YgqsUrsSikFRgeJrEvnhLkx73ZEdyvvKQdw0trpwkfZ/J/cFJ6QRIoZW96m8xSpKusHGiJVXRDGMr57xqlwbLOJVFdhjv5+GSQNLNSun+VEgRSRHGf32HbUnx4SBlTx/Zgnyxo4U8hkSsgeZii/wCccRzfV5qpsXxuOVZKGUWhU2SEX+yoBuSB4nnu6KcCINULgOINDVjeD0XUXCf6t1dYIIntLTz2RmVvDeCRYEacSIBSaWKOoUgx0IbD51p6DFqWYi+1mQgtob9iQD314rC6SaKBfBsoY/RUGOYNiFGYYWVmaQpd3ELlgIST3Y8VpGBFGRdGBFFyxTLGMMq186yyNKL7AjlkANgrXHe3FaaDjmJmsVHlXF5CZPk5wdO8R4pSQKSEGjv+nf0X9cetaS4zlrBZ6TBaPa1ZitZGYaWAeHvsBvbxAF+PouADA20icbjFVWK4f049HPSbLeH4R1Bz5O9TDNKKibDZd5kIXWAR9o0B1uNTw8tr50HSVwPdQeurNChqDYJ66Nz0N/EE9JHQXphmPo/09gosSoM0S0c89di2DfP1tPJSNvhemYmy313BgfH2nkm2SLe4KVOvJSUzpxMGekDb1VGF8m4aSQ0yVaomI1Yf0SdnXTmfVr6McZzfRZ7rcfTDseoamKppasYU1Jtex7pGDCAt7WKngqdtLdHiTctkjgJHxFBu0uL1B0m3WkdJIPwNO+X+l/os6gLWyYU2G5o/mk0fvHGmgng3OZG8pJwq72JJ26L4cjW/3efvDrYcSqeANSZaZ+i0EXDakxx04U1+ob0AYLgeFUld6cZa+vgdv0tFW7HZvMW6rHSSblcrY7mhYqdOx5Dl1aXeXmLhCk9fD21M2XZnbX6ZZWlfUNo9KqRzHkaXJ2LS0s+BUuEYqrGKV4VeJmPY76dj7rX8bDhQXO9E7aGDehBwwoJM79LsUzzTU+N4RSeY1PJ5FQGUqdhBKNfxA14ZW6tIxoovEhZkVnyr0LwbBaVcYx+nnxKdSAKcI4iA7d7e9b48o68o4DCqssITioz8Ki9UsU6ie9lzA8KqKPDNt0FNC585bfvlV8O1vv49bMhXiOJpi6fKfCMBTP0Z6ddQcQx356mpaujpaSzzgiSNWDfZTYw96/jpx65GGykducZmjNn0idW879P6zqtlxYJonxE0UdC1YiVzl03iSGkcB2p1IIeW+0HThQF6cCDS9SdWM0n8H9BPqwxpp1fLC05lVTeorYEDCPVrXOtx2HPF9IprujSv6d+jPrhnTGKnKKZbeKqq2FIlqmErFIHDe973YLpfiO4v026CvbApWzZl5QTsoSfWJ+El6m/R/BhUnUbB/fxinWohNPPHLHtYX2l0NgV7EHsdPpS2WZKeVpcQUHaJgyPSn7izCU6kHVjB6jRTvTn0izQnWHA8QqT8omH19NLUbYzPNGit77inTV9o7C4vwTKWl4hJMddEQBaBUMeqrrsVy51gq8clhwqqw9MNaYiGorKaSGomjJ3CQ0wZijHtYnTjybAz4TI6ThSX8+I8QM9Ax99JvHuhPTwYpNU50x2qnqprt5aSMqK0hBJhTdZCGA22F+/DjQlvBSh7aTC5cc+xB9lGo6a+kSlzjg05wzDcbxaKFA8khjlXZYhiX8tQDfTU6ezgXus3t7dQT3qZ86PmLO4dGpTZpiz16ZMg5sxJcHoqCtw6opwBMlQVqjuZShkRZ7EaG+g7214bsrW+JSpJpA65+XMKSoelFzqPwxcOxrE4Mj4HnUyxVbqijFaOOLywdQyvKRZ1t+6wv24neDjCCpYkdQmvNXKHlQnA9ZqtL1U+hPrV0IzL/Ic84JUxupLU83ksoqYt1klgbVXB7+6TwlZvEOSAaPFtGASKLnluhzJQrV0OKUtSkiBo7vG26+2/vKRrpx5Q1HCvAxtpgy1S1kOZaCWeGW0c8TX8tre7Ip9nhzyUEHZSdahBxrar9Uz4ZWdCJsHxCSVY8eioaX/R5LTM0gVgq7rprY3uLAcedBGNErBk1Tp1B9GmSaTOuHVfpuzG2PQQrTVc82NUpp0M5QGanESsHtFJdd97MBuW3CYOEp8QihCBjhXfUD0v+qXN2CYfS5pxjAqqiwiggwqmWBGTy6SGV50jYq12JZzuY3YjvrxOyUIJgGlLmpW0ijUehz8K7Auv2faHKnVLOtBglPUSCMt5RNg3+FXdQb9rFh4XIuSC29unUqCG4Ez4jsH76MbZlBSVrxjgKAH11/h2Zh6AdSMWyXkvE6DGMKw+rlpoamJyPOG0P7m291A0v2B0ue5O8qunFD9ptEjD40U3raMCnAET5dVFi9O+RsrZV6rYJiedcarMEqKKsgkaRKFpo1dHBVd6kHY3YsO1+C1RKjsolcbQG5SZPRX/1bIwjgkn7r8jih3XJRawI0H0c3Wq5H3Tc6j2/wBPPVquYLH7R+Nu/wCfN16uaqVaxH7RzdersEBiDp7be32c3WqyBACAxI/bzdar23UsB+XPV6uRYBge/N1WuaO1rH8vH4ctWqkruYX+Gn9nLVqvbRcFrHm61WQbT27fr+fN1qsoFhYA29t9PjzdVrlYkaAC3j3P083WqyEoygnT9fz5utVkVStwvj215aq1zU3+Ph8OWrVZRcsb9x+uvN1qpKgj3ge/5ctVa52sdO/1c3WqkCxF/E25aq1zJ100+rm6rUhW0vc6cvVazq1zr9/x5aq1JF1P3c3VKkKNwuNfh4fnzdVqYuq/H2HXl6rUhFCaaA+FzflqrUkbV73t/TzdVrINmhPbt8OWrVS/eZb3uPYOeqtdqwB00t+vfm61U5CdwvY/s5utVKBLG5Nrn7+WqtSYyR9o3HbXX8+WqtSohtN479tbHT+/m61U1UsoItp+t+WqtZU8wWtobX+PN1qs4a1/MN+WrVZ1fcdgtb2XuR8eerVZ1Yr7AP18ObrVcWJHe9vhz1er29tuhuvtAsf7Rz1erlvJGgsPz5uvV2pW+v1c9XqkqdB9/N1qsnma6DX9e3N16uW+4voDz1arirLe17+HPV6uRNhr2Px56vVw90jnq3WFmv2A+n+jnq1WBpFPvDx5qt1idy3upoNPh+o5qt1Cl2rofDx5qvVFa1vZf9dOerdN0rsD3+/+HK1uobzG21Tf235Wt1EnJvcaW0t7eardYAbkqRr9H8eVrddO/loD+Y5Q1agI9TlUtF6Y+otUysyrl/ERYLuJ3REAEfSe/hxsbacG2vn+5uYKu5e+5Rc2tf6OL0UvNB/WXYlrWW519ttfH8uP1Sk3WeSZW8kEKbWDG5Pt1t248KbNJisVWxOInxDE/H7/AA4+KSHbU7Og/Q4a5O4vSr9Wp0B+Hx48mmFUxZmINVEASD5MP1+7p8LccFNqpPnebBj30+H1nm6rSvzACslOx90GKPS3wtxs0+KasvUrPUliLd7fEfTwvXRu3QsZgkVsekIuVMUOl+/uDX7uJzSoU10SkzEMdtwb272+nlasKxYMhizBTbe/nL7NQDy4pusVc5eqnRexkkOp+J8fHm63TbFJ5iEMLG41Htv4c9WqWmUpJDV1TLcEU8o+q3cfTyya3SShZPMRrDbb8uN1up9ZZItx1JsDY3Hw5qrGnygKtlLEYkJIZ6bXtb3jft344NlVpld1FM6NYdiLan6/o5St1FTa0iSdtDqf4/Rbm61S+rpWkyvhUTaqI5rEDtdvb7eXOyqjbSEkZRGwI7jU38D4X41TlZAqol03a+y3s8P6ear1LDM8gTFCwsAaeAgjTXYO1+Oq20yinpnjGSaH3v8Ad6i9xpewtr434o4UjO2njOglTpXljQqJK+qYe02YA2+A4pc/uY9aab+8+ldZeRqTBKqqh952ZAwbS4BuCB2uTwKPYqoYsYJpXYZUHEKOqSaMJITd1HjrcEH6uIFDSRS9J1A0j8dxSopjJLg4UmXYzHbfVdGv8eLkJnbSBxUbKgSTpHgctTIAJpVT7P73fX6eOjbTB2TSk6R1ci4/BJILtJ51ix72XXb8fYOKCKRE4UbyB1mEESt712IHbXQ/x04nq1N2KGU0MauxBAm1GuoHt+HNivGoubZGtHIq+XbyRt9l0S9/p78dNNCmmdPdkSNtNpNhrprY/HjdO1yw1XLoWGtl107W7W5U04mlJghCzRltd91I7EC5III7W42aUppBYtrijsxC7i49oAvofjfihNI1babYG+Wolf7QZ9vf43t/Zx+k5NQswM0mEtYbdqpbQezjgpk0i5BH8vToBYBu5J9h78cpqnKGeOCgqI1bSVI/HSwb8weWrVSoVEeG+9fcXHaw0FtTy9UpUZeRHxCoY2v5aWAH+vc8dRTS6yzQs0UqX0Gug0J3Ea29vL03SKnZlqUqEFzvVrWFvHtxmlAoXMqyzyQ0FY/ZnpG9zUgM7W7nVuJ1ClKTQMEtLFVw+JraraB4nzTcEeFvHimk1TqUGR1JOo9mul+/389XjWxFhZLYDh/nntSUt7ezyV9n2uCYbKA6jBMVymIQ7msde5Ph8bccps88KiEHcW3aFbnQE3vpzY66r51hJLCy+BHfX7uar010bqt7gjW/sHx+HPbcK8K4gbzdfEX5qK1xrxshMR9322JsQf4X5Wa9UaWOZrLD9ZI/LTlia351lkDIp3kWGg+v89ear33GsEjsUBU20N7G9vu1+rmo5541YY1HkVV97tYXN7/QOeFbE1Sd6vlI9QuO+VcHZSm2v/FQv34Drz7zQ9sP7mKK/KLkgHcx7Wt9Vvo4V0dVgVPMjZma3cgG/s1uPZzVbpjrz/pVCDqRLa/w29+PJphRoUsyEDGSynT5WQnve/u6c8rZV0bamQzlaGYAfZQ21t+74cDMY0LtWFRMfZ/LiYWG6nh0H/Ef48UAUlUcKwYYf9IhdtAWHb29r8sRWgay4k5aZxtIG9tD4jcf6ObAqpNNuGSmd4EOu2STsfDy2txSkQaTk4U74JOWyxTL4KpN/j48LXB4jRk2fCKc/MUUlYzGxalK39t5VO3Tw044jjTbnCmbF0AijewFySPr17ezlE04qolY9sNC2N1qYPotta9x4HitIwpIo41xxpt8RW91AvbsPqt+fKNjGruGRSYndVqKX2iOYN8AZPD6uGx2USg+Ko5kbabnUuutvjzaRjVVHCnaB3YYmWfU0tX/AA9nDEUVGpmBt5UULODt2jVR+9YeHhbhQuj5vZToVBiWJTcIzX7Htfw8eUp2oCb5KOWnkWx3MVHhawI+onjw20ydlcsV/TPGynTy4hre+gN9OGyaI3NtCNlgMaejc3bzI6oC/h7y3IHbjlJzTj1VUHF8uwKSrKam/wD0QY+PLI400aE/otIXXFogLEijOt+wgHjxG9wpczxrbI9N8St6bMkf62FQeFze7cDStpowoSqiNQp2+P7ONGt0jMXUDU+Cm/8AbylOUVnqfHuoS+g+0SLjhoztpE5Wuh14p6c9Sscpw4FDNX0q1cwJMkcupREA9o/d7PrftwXt7KDqqL9DsmhoqKulEGGGeqeCrDbmk23IUjvIvclO0dvhxTVKnYKorDhdHjUjYbSx09TIlTu3GYAOAzkaygLZg491dAeWFeo1ORocRrcn4Fg8sbYZFLUSf792dfMdBNGirPPb9MkwH+4+/wBu4vx7hVKKB6mC9Oz0a3rnGJs0dcQNs8ZZiscRFy0SHQbjvvcGw054U0ulr6cqrEsMwvMM+CUX80LYSpmZjc0ztMoZo3PuwMBciRvd0+HL1VNY+gNNglZ1KeizFXyUlAn80KVifpZJrxNvLRge/tW/6QfZOoBvywqho0PR7Ec4RdVs5VmU6GDEZRFI8oasapSOJYI1pqgSvYqJIhuaqtuHsG23FI20wdlEizhTYPS9c8YpcPqmqMJOKRlKvzDJI7Misu12AM12Om4DePeNjyvGqcKO/wBF5FfJEVJVvHHlf5+JKmuM7rLGm07rTgbxKHsFp7FG7HTXihG2mHdhityfoPKlT0DyZLBcxHCaZYybXKLdUY28SBc+w6cHBqHDtPmaEKeM2sTytaqAUu1uw56vVjR4mk2x6kflz1ap3gU7r89XqeqYXYDta3PVqnOQe4pHt5qvVPgS69/Dx5utU4wJbXuOUNXFOkKjbytWFPMSA68bNPCpUcd/s9+VqwqWE9vK1eK72XPfmq3FZPLFu/K1aK6KhVv4c9Xq9YeHN16sTWv7ebrVcCe4Hhz1arH2aw5atVxI056tVwIAFhzdarE6knm6rXBkHa/N1qvW0sOer1eK/dz1erCwAB5aq1FGlyDy1UFcG7jnq1XBhdxp256tGswsU5qr146Hnq9XnB22Hx56tV3CPd1Hfm6rUp9vlsfhx1NNK2VrmerhPK6pYmddZD2+nhw9wqlhsNUr9C1C1eal7WxBbfc3s4GLXarzoaXmxPlR8cgxlun9W9TRiphEsQbECY74QDP/AJVfM90GQ+9Z9Db9H7/DFVJWKMNmymoTRZmkv/OYfnKANmMvGGogL3AE1yvldwJ/fN/0dtOJaNBTDn2hp1bMXkz/AM5pkxHDEbMbMokojcnYoluyhPBZryHd+itpz1apCx0lKcagMdd5Ef8AP6tVzZf33IgN6YgfpND7tv8ALgC7e5py9VpR5Nw8fyHCjJVrlA/yjGQMbXYfnwRKS/6Hvu/yn6H9F/xbrxheyn0bap+zbDidF/W6fDo4MOojhtJ80sioZKtPmNaiIU/6OQyDW0NlW9ySL8Aa9podo2CnHpt8zNnbJtJh4FThkIr1WB9r1FcVKvLRETbVUqbGMKxCgbkJbTj7W0Uy7sNLrP0FQOvfUGDC8CWhp3p/NAkkEclGnmgvVCaQFveuz+ZKtzawUaHjbn3Grt/aKRMsVFFhE1TiyNRzth1LNhYhLiOpKSR2mnjW+1XNtzAlnBsVtficU6ar3zjSz0mdcUpqgBZY6mXeE+yG3XYKPZftbw7cNk7KK1ba7w7XcR8Abew+z2cdFN0oYyyv7ut7f0DjorRoW8LLNh0dlP2R8df28N0bKK1bankE/C3gbcciqVlUKdTrf3jp4+w356t17cA5DEHXt+vs5qvV2oIBIv7O/wCXw5qt1lRF3XvoTbt209nw56t1lXc32RtHf42+F/bz1brIAB71tQfZa30X9vNV6si72btuPsH53Hj8OardZQDYA2Ntbt27+Nu3PV6pAXcbtYX8P2/X489XqyrZjvI1Pa9xf6R4fRz1aqZHqwIH7PqHt5aq1MiTcCVvoLi17fV48tWqzRm7A379vAfH6OWqlOEahkBAFjqLePx10Fzy9Vp1RXO0+3tbS3tvy9UpwhZI196xUa9tPqty4qhpyjqFQe9axte35fl+fHAaoa51W+ahlUgm6Nc/V/HljsrQ20WQuC5Mo8Ra/A2qhEKj4UQMwUrm5BkOn1H+HC104Glre2tw/wDBbn8/0fVcI+1DmPEb/wDBRQtwEvbaNCkEzR5/UT6XcE9QlBS1dDWrgmPUitHDWeSHjmVu0VVazlFP2WButz3GnHm7lbA8OzookvMvTedRHGtfLPWDZm6cY5W5Xx+I0mJUVTJE5ZGVJDG5XzYfMALIwF1NrEWPHU3YcxG2owetlMK0qFCz096kUlfPQYPU5VwfME9W8cIhqI2ppZJL2UGeCWMA2P2m8db8TLe1V5swYIBolvWCqx3LGe8aw2jHydRS1M0bYYlA9XHA4f8AyC1Mb/pFQaBtxv7e/FbKQv7vbNKUtg7RHrSAwTOfVo05mqsrRyjw8ufy5SL6FUcsBb4n4cWraYH2ue6qqaR/SpE1+eIMu4zJmTL0ddlXE5GDTU9XATQVet2DlPcRm/xADXU8NWWCsaZChwIOIpYlvUIMKHTxFWh/hsdSsI6k+oBcB8202MYFmagmpZHvIjTYZMw230kRiujD6wOEN205bq0q9DwpVaNFtfUQasL/AA569c55bpsexDbJX5VwrNWBqSfeCSz0VWo11+xftpa/AdcrKhHUfdQks8UeVH+pcKmkzplfFpJaVxLQ/L+YXeKWS4lUx7QTDNHr9hxoRcHhEhPiSeqjGusNwiakwfLv8qYU74ZLVRuhTzI7h0lspVt0ZubqFJUf4eVCcE9RNNmihdU+mvT3I1N12wanwFsIpMYNFmZ8Qnp4jTPXPUbEWEK4km2zMGIYqVaT3bcHVuS+YWcAY9KRrRMg0K/R3p7jM69OM79WEhreolFlyelxxjAv6eGFqhAaViNxaEsEYA/pEN24arIEhOzhSkJGFD1FHhmJZMwpoKeNkSSoMaPBGvlMVXQIFspANjp8DwnUIFMqHhoJs5dM3q+tGU8+4VTQLuw+sw2tnSECXyqjDp4bHaLCJCAde2gXjRGM0mUjxA9VUuZc6b506b+ljqZj+OxtSw4hQ4NLSlXKSo9LioQMw0dNyNuQ9mF7HTiUbDRAlsoQqaHLOMKU+eMSzJicrxHCOj9CKVdnuySy4WEl3ONFKLJfXU3A5c/KlKxj/m0AfrIx5V6Y9BcN03RZAhYjxXdXS6n6bcsoSB5UluxKUeVV/wAuJO7iFSpNvr9pA43FEsVEq8bpKCFqnEJ4qZFF90jAC3t146ltS/tBPlVwgq2UmMu41mnqzm+g6ZdD8Jq8xZhxZylMlNB5l1XWSVY2Zdyxr7xZiqAC5PD8ZeWBre8I6OJoQWtgp0+L2UbPDfwtfXWOseXfPwVYI6o0jVWNyYjBLBTRxFWq0q0icsgdNyrAoZZL7b2J4bHMGENFCPTDjQ1Zsy0RERWztguQen/T+atTIGBUOX4650kniw+kSlildBtEpgjAjDkdyBc+JNuR0pZVtoSUw9QEFXkbH6RPe83C8SUfXSyDlBtrdfPZztGyCiQ62ZxqO/uW7+3kg29FT1JRBZWZdb/TYj9p4aCkFL/Ldjh9+xLtccMW9lF7m2nyaze8ACR2079+30cU0nrgxAFk1IOn8O/9HPV6sDakL2HiAfHw5qt1gdrL219p+j+PK1aorPGW3faOv9F9eardYrLc37+wjX4jmqtXA7TYNoo763+rmq3WAqLW0vb9l+w7crVqwE30I1BFvYOVrdY2GgIvf8+VrdcNqhiL9h3Itb+7mq3WLZqTe47X7/3j+HNVuvEXT3ri1vjb6uar1YyhBse5+PPV6sXlnbYi9tBYfr2Hbmq3WFkKkE6C2n0+PNV6sQFzcfa/W/3c9W66vtHum48f2jmq9XGyltmoJB+I+rmq3XKz7ABb2/r9HNVuskYa/vak66d7fTz1brKFvp7e3wF/b+XKVurevwcwp6251sO+W01/77k4Ec3+wedHtl91XxSi7WJ0N/j8eR7QoqG6ljrqf4fAc3XqhsLCw0NuardYtqkED49vHnq9WIqrA+JH1c9W6wsO6Ifq56t1GZLNfx5qt11buO9+39HNV6uggY3Hh+t+ardcgi3ubgfl+tubrdcwqsL2vfX7/p7jmq9XBkBOmn66c9W68I1tcjXw+nx5qvVwC9r3+jnq9XAqrdu3j38Oer1ZAhPb9f6OardZDHdQfbz1ermIwLA689Xq5hLAgffe3PVuvKCZBft+vjz1erP5R7tr+vbnq9WcRjv42t2156vVyEYJCr+v383XqzrCxN1Hjf4f289WqzLCCbsRc83Xq5Ki7iF1tz1eqSkZsAR37n4c3Wq72X1b6rf289Xq5iO69vZ9f083WqzLFoR7Obr1chGt9Dbm61WdYyT7f17c3Wq5BTuJb6P1+PPVquyoOtv18ObrVZNlu45atVkMdlv7ObqtZQngdD35utVyMQYaeznq9XJFIFzpzdarKVII7a83Wq5bDt2gfTz1eryC4F/q/t5uvVk2nfcnt+v183WqzqAeerVclAuW9mnN1qs6kd2/hy1VqSigWX2frfm61UhB4Ac3Wq5gXNz4c3VayqNebr1e2n7/AB56tV3IPct25uvVDUEnXUnmq9XmGhIHbnq9RQs2oVzRVoe/nP8AUeNU9RtvT/8A86+k+FZP/BeLmtlFz22hTlXS9uKKYqThAH8xpz/x7H/ysOer1a7HqOmFH1NxBtwA34rofH/S5RxtvYfOhAjGKqVwdQMbpYjoJayLx7e/uP0duJE7aPFbKf8ALNTIc7Y00oFpMZqm0OhEhXXggP20GeNKnrdTRw5KnVhb9MGX6CDY/fxK1iaeXRUOncbDq1jccmv6ai9vtt24vc+2kKdtGroolOVJkUCwxel7/wDL2LXhMrbRy3s9abXsMq4wrDVcSU3+PnDlafoKc9g/1rqlv2mnv4aFU4vRsord+6k1SOsUyJ2vHID42uym/Kr2U8ztoWsUqI4sIRo5D5YiaFGt3YoWUjx78JQMaE5OFIbGYZ4YKSeXVvda4t3IBJ+sg8UppOrhUevqxLT0NS3uqkW8qDqPeO0aeOuvNAbauTsotGZ5C0uYpHNicUpm/wCjQ1vw2TsoOufcfOhCybVx/J7C5Nx3P/Emv255QraDTLnRxL/Ljc61sens91uWFeUakYR+kqZYgd1/10541sU15plkcRSSt2lX46WHNiqqqfj48xI7WNmHx44KZVTZXyxtQUYJ182Kw+G0ePPGq1yyYyri2YVY2Pz0ZB9nuHhRccKObTj6Uvqh1kezLcKE8LeH3nvwqo6ptroqhqNySBsQkWOhuG/Plk7aovZSEdmEKEabgP7+HVB+oiMhO5z3vbTmq3TZPPslKPrcj6NObivTTjG26ojfvew/o5Q04KUEcpZib6dh+08YpRWaKUB7LbUj6ear1ZppLSBTqdTodOer1Y943m1vfF7+Ons5aq1npWIlRt32bfkf283FapfenENVZ+zuDZrZYxh7gf4I4+3x4IEbB5UFl/cfOmv1Hy2614zIdQcSpW11uDRx9+Uc40+nbQF1dR8xWzyoCxLNf+GnC+jUUm8SKtLAxP2fLbXvfePv54V41m3eZmfEgSDaOTX+nmuFb4mljmN74VO3YAxm/iLEcQp+6jBX20rJXZ6xGksRtS/0e3XhIaPhTfnZozhhhbXRWtY91ccfZ20xcfbUWEpJh7LcHViO/a3PHbWxspO5p3Lg0FRe5DxD/k63FLO2kVxgmlDLBHGqNJo3a3xPEdLqT2MyrE6bSB70Z+onihAmkzhinLFVWOSI+J3X+rjKaUqpw8xJFhZB2Qi/080BWzXbsf5VUXsLbRp8Dyw21U7KmLMPlIGJ+zLEOXAxppRwpZSaYVVuewp5L/eOUT9wq6vtPlXeEzU6Lh1hr5dWNb/63s4fRRHNAZSzOmXIY4QfL/SBj8bnsPbxVGNF0+GkTl5mGMRqg12SfT9g8UObKSt7asDwaYy9K8KkTQGipl+GjDThIj76PXv7lTkPsjTw4b0E6U1Aw8hQTYcdFN084UA1IqnUWv8AnxwVQ1gzrHvyniCrqDDJ4/6p05pWyrI21W9h521UPmWIZl7/ALeIjR+KnYlUVVbVyVNTIZGc+8xOrfSeeFbONRadDSJLURMYZI6eoJOhswRiLg+F/DlhTZwHpSMzPn/Ms1G2EvUuaaSlhumxQBvjBYaLe1+L20DbRI64dlBzhA939nFZpAmlU0jGFY2Nwt7fC+vG6dpa5FkC4grX7H6uNKp1NWR4DlnAc8ZCly9mKMSU06e8L2YG3uuh8GU6g/s4UklJkUagBQg0Wen9BXqEzJk7HOpXTbA58zZdy/UfL1tVQoZJoCY/NDTUy3kChO7AEX4ZC5Gw0WKtyNlErxLDKvBa2SnrVaF4yVdWBVl+lTqOLgoKxFIikp21b50u6tdGem3SGpourOLT4LT1OHR/y6ko6M1FTUzpoYvKJVY42GrSMbX7A8DykKWoaRxxo+C0oGNVwdYcfyb1KimzPk2OelensZKaZR9jRfMWQaE37rw5aBbwNFTpDgkUWV2IdV4ZUXVzqJZpWXzGJCgKtydAOwHsGvbnq2aNb6UOkFF1Szu0uaa1MNwPCwstZM7W8wk2jpo+93ci59ii/Cm8eDaY4mhDl1mq6VIGA21sYZi6v5Tz7m3K+X8vZWwPJMeBYRQUdBS4PTCHf8sWf+Z1U7++9ZM4D7zawsF7X4Cm0hB55k0PnrZQTOJjmPIU7539C3SD1HdCeoHWPqZnrDMHzOs8FZhNNWmOXEMXrBMVr1jqWbzVeRpEYrZvNJ3mwViD9lawYSBEbZxnoj51HlyIXBmq4PTHlnpR6WOoGU+s3Wvp5S5vwzEXrRh+B4zLNDHibLHJFHVuyIzNR0843kqNrlCCbcfuEd+In0xj3Y0/bkM4n28ffSBr+srf57oss0FO+IR45UwhvlZnNLD5x3bIwAGQxD7Iv9k2N+LWmQlIBximHXtSiRxo8nqSzd0Wz36YMmdHIMv1aZnyTV45US415ieXUU+INFUrC9Ob3eKRXQsttyhWJ1sFrQIM8Z91FDiAZo1f4ev4f/SbqJgeU+q3UXMFFiWXsUzFS4FieXKKfycc2VEDSwVYDptWkZ9od1NwgYg3FuSflbT7oXoEaU6gojw4cCek8BUAb0ZxZ5WGu/IPeuBvQCAvxSNQG3Sk7TsFbDXq16DelLo96Ssx5P6D4L8tSYdBFRvTIqBKisM6inkqJ5F85pd27UNqLgi3JO3ev7u6uUh0iDJA2QIxAAw9tYlb45bllkxrtVKKwtIUpXi8ROBJInATgmARWsv6qcxZsxro9NkfGlj+WiWJyY1VWqKeNhtgqnAvPJQSEPTyPdlRmW5AHB1vVkTdywq4SPGkThxHEelG3Z7vE5Z3CbVSiWlnTB/hUcUqH96rYRwOzbQEfh29Sci+kTqdh/qxoK6XGqzCMUfD6rK1NAq4nVRSUUzO1PV1UT0SQbyqStbzADdLHXmIq7O5u/7kMNhOzz4HZWfwuWGPC6eujjdUsoZP6Sfhb4JnnFJsLzF1I6u5grMWpq+CskauwSgSpZZaELcES7/HaoRVNxc8k+xs1Wx7sg+FIBMYKURMg7cNnmeqk1y1aXNupxKUR1gFRJPTtwquHKHWHqT1iyVP0P6mVdRjGIYQGrMFapZ5mljBC1uGFbkOHjPmwG25ZFIGhtxDnLZfa8W1Ow8cOBPEdFRJlk5ZdpU1/c3DpWjgCdikjhjgeB211036TdAs3VmYssZ3wfFaOuw5j5VXBi8aJTKbL79HMgleVG98C4B7GxHIVUogAisjYxii4dT4esnS/PMOQ8vZ+xarwjHJYPIm/mToahvMWNTLdyqyRttuC1hoe3GgAoSRSmSONInHOu+b6vqFj2M9SM+5nrMxS1k0eIVMlQJKiaqjfa7zzsWErll+0Dr4G3NhJAwFeKpOJrhhGfs04rtqMAr8xV+G00rofNq2SJLndMq+Tp7xJLWsNdb81qIEGvRONbQ/Quf8KDPHosnpc34lX5Q6iUeFtVI81XLWx1FSlzERDFZ43kIEettmjgkXHCjQHAdUgjZ0Hnop4KUk4YiqR8SzLlLOeIYxheC4nimC5gxemqaOepao3zVVLOnlzQO8pLTKVAGrbgO2nBDbXDlqDpwkQY6DtFFlwwi4I1YwZE9I2GquevvR3P8AhmdFrJpJsdqZKalja0ZM7iKMRIY1FzOiIoBZdRb3hxSy4IqjiCTNXC/h/wDUbE+l/pBrarqrPVUuXcOxybERTySSO1LGlMsNRVphrHaVqNyxmUC52bfDhJcISpcjaaNWlkJijX/iXZuXC+gGEYGuNurVGO4JiKUkAdFEdbTyLAllASMyUe1yo7qRca820ybd/SRwqynA63PXWsB1mxvE8czpU12KVUtZKryKHmcu4UObC51tbgqQZoPOiKO9+G5WYRhHUhMx41X1WAUkWJYdFPjFMjl6OMpLKPLZR/lpXQLED9ptO3CHMAFAA0cWJKZIrZk6SZl6zddcU6depHI+OZ2rlaaemqq3EauLDMMgliqZxiNLNVU9mp91GbzyOjHa8oB0Ft2bTbPgVAKvtMcKZvHVuGUyQNorV46r5vy1Uw5lxjDwKijwlpf5LSGpkkpYaaXE5XekiLnc0HllTHfuoDePF75XrSiZAkeQ6vWvNJRoUoCCYPmeuhlyj1Mes6ZYtmvp3khMr0mZMOkwTFnoDPsmgkjjV2ihaySJ5irIykn3wWuNODy3btwiAklUGSccekeVAm4ceKpKgBIgDD2+dKeu6n+vDoJ6dRkxsxUnUPpfXxx0kkdGy1dRQLEfOAWKeMzU1mNi5VlOq3trwocystgOnZ1H4ilzeYhwlsbekj4Ggo9I/p4xb1eYpmLMFRmWhyxkvJlBHjGZ8QJKNDTyy+TFT0tC1zPVzy/o0SPS53NZb8ILl4NEAYzR2w13oJOEUNudOlPpQzdh1HlSlyXFglNhaSQitpZZI8SqlLFlnrJGZojMAQDtG3w8ON6iKd7sVUf126WxdH8/zZVpq0YhTNFHPTzhdrFJNdki9g6nQ208eL0K1CkC0aDQOQRPUP5aAm5A49TFeq4vImMMncaH4HlTW67jBJ7X+nm69Rrloaut9K0crsrSx4zM5ZjeURrAoRBrcIdT2tfx56vCp3pIpW/rXjU4UnZRIvYk2aUeA142adFHuxqfFVgko8Kws1STUxVZUIVhI6EEndoPLNtPH28pTopryhSSmWkwfH8J8mOCBElqZGUtK6DaTtTQbu/Nitk0oPXJSYJnz0hdMc3LRomOZLfFMrV9VGljU00FQanDnmHbzEp5THfxCgniY+FfmKfGKD1VTHURqtkItpxTSOhK6N4fBiGboqWb7DBi1tPsjt9fNiq0bbrPlrDMT6bTOo8tsMVKiIqATcWBVr9l17jmqtRdOitCa/P2H0Uf25Sy3PgSND9XKKEiKcQYNXZ/iLxOvXqjqJbAzZZy04I8f9BQX/K/LXQhXoKvbGU+p+NEkhYkgN4j7/jbseF1L6XPTunwiqzKlBjjrTwMkhNU6s/y20XEpUd1BsDfhRelSUSnE9HT1VsUX/1Bw/L4bLSQ1gxGOkqCiVKsWWRBcKULahfG3hw0tftBjTI2Uke2UTmOGZZPMjU3I1+v+jhrRZRo+g7b8OxGA3UrJGfqI115RVPt1Lz05bPKxDSyJ+Q/ZxU3sosf21YV6T69qKjrZbkGCqwafTwCVV/Dh0ydtAm8GFfTRkSbFstgUsjRvUwxMGQ2azKrHafAkcCSttD5vFI8hQOY7nU5czalLgglqqOBUVoofe1IJZpu5CqB39vt5cCaLnrjulRtqnT8fbHqDOXolyzjOHEH5bMlVDKoIOxzhz6bh9XDW3EJX/ij40WvvJdW0R/SV8K04vUniUuJsmKyj/kXy9bXwFCYwfuXgcu8R6UOcuGn2mjL4pBD/XDAJn99npqOQAad4kP8OQyowDU4I4UF3XD/AEfO1JUNqq/MEi/f9KCQPjwS5QdvpRDmo2etK3NmY6rAsLigUh4sUw5i67B4QkCx8D7eScwqJqOliaKL02xTA6HEMzrjNXLRQSYbI0flg2mqY2SSmgkH+CR73v7BwDXqSqIE4/vocWa9EyYwon3UWbfm+sYAj9KzW9lzw5R9oomc+40icWr02wlQQYZFW5N76X+7hikYUTOGFVOxupeowOmmIIeGtpz/AMhEru+sHjjO2qv7B50GOZ5qUYxUecjM7NcgHS9hb8+HidlES9tJRZZJKlwdFtopvbt4cvTVZKKaSOkmF2EigbSBp31056vU80mYMSw+aixGncrNG+4i3cKf3tLEHx5UiRVgYNGIl6tV2PYlDikVKsVPS1EHlRi5kgWwaYxeDRFhopN18OI+7ilnezQKZ8zNjGbc2YjjuLlnq6uV232ASw0QKBoNAOKUjSIpOo6jNJHCmcj9Nff4gn7+XFVqyP0BYglPjOboCT+lw6EWtp/lr3+rl1Dwz0KFVG2OkGg29R0BoPUNJOv2JKuqUm2ly5IHw0PBhvGnxpPSkUGt3z+yjoJpZ+m2VaHI2eopAxVKaVl2js0dZE67j22668j1vE+lDpWAoDPVVX4hi/qAzPi+KS+bVVVUJZHNrsWjTWygD+7itwlSiTSIAJAAoAkZgLN4an9fHjNWpxhdJoip7jt2t9XNVumiVWVbMNF+8ctVawkbEJ9nfnqrUqBgTu79rfX/AE89W6FzAnP8lRFUACBwCO4sT9XjwlXtoSt/aKR0UTpUxy3BDaWOnNk04Kh4ouxkkFvcW3xJPNitGolMoaF7jaSguL9h9HN1uhs6fyrFiFX5Y920L39hCMPz4yqnRQsVMtqS0ouSb+N7HjdOVCppy0ZjAulzr46fT356K8K4tNGskbhb2NgL6gH2X7c3WqnU582okkWMnzGIJNtNND9PNVas6TrMgpo9BITdgfFf7dOer1PFPUM1ljG+2jL2vbXT4DlavTJhCgVUikhtm5rAXsR3v9XHDTYpQCpKCYFRLGQtge4AIOnxvzQrZpKFz81tl95gS3ssL3APFgpIa8KxGTdGxW7G4Px8Pq44KaNY5HAmQp7pe/Y9rHXT49+bqtPlNK8RgeMhwzkX+kdj8T93PVum+epnUvHKbGPzAD4HWwFh8OWFVNRhXLSzLFGb7WBF7fXf6OWqlSGZFd9SVuTb6R3+/Xl6pXCGoeskSjNi7RMoa3ipGp+Fubr1eppJQ8ySkHaGu2mmvblq9UiAhWLq66am1u3tsfz5uvVHlvGs0UkZBsSR3AQkXAHg2uh5ut1OoJzLGVB3MRoQNbag/eOPJps0oY4WhoZAhYQs4IdrA7raH48Xp2UlNOOHbY5QKa4K79PbY3J173vpxQKbNPMzLHS+fEoAJ2pc6XvuNx7FJ7cepummAnznsLyrv0TQeB3Aew/w5uqV2s6NghlsFleZjusPe2nTt4EHmuFbpCRqxmYQ6sNpNrWA39z8eJjVxT8EeSokendESVQTu+Gmlv3iR9PKGnRUKukkNCXQm6NqpIPewse/03+7la3UGi8x98VI1iHFjbQG/e/PVqkz5qLicqSDVi1zcDx108fhbnqpSlw+hhg3TRnzB5u9Qx7KRZAR8Dz1XqfBK8cw84gkX1BOtjY/TftytWppaqxN6liu1DGX0Olxu0W/sA+/nq1WSVZYitJAfcYHfpfUjUKfBVvfnq2aT+KUEdDI0KTWbRwqagW8T9PPGqikvmSJVrkFKu8hQQddLgfr9HEy6fTQfY4rRVbQIATtte33/DXharbSwUrOnsEj5oo4CfeMsQGl7kuLH6vhwjv/AO5GjO2+8VshZkpgmUMZgnBuuFm+na8fx9vMWWT+0HnU2rHh9K1W8yfoOpUe6y/6SND4e98PhzLK1+xPkKx9uPvNC3jk7bhFIbqrPuPjZmFiPhw/NJaSuOWfCoiDoSxAv2sdL8YXsp1O2kRhxCz+7Zr6a9jfS5+jiMUopR08MiI7x6EsbdrfC36347Vad8DkC1/l37gte/ie/wBZ5U1cUttzGImQ2JOhPbv8O1uMU9WFpwZQfA2sfo789XqzUpUSeIGvYH7jzVVpzgk8ykSyghW18Ley3PVqpgnMUgCPpuF/4XHPV6o8gUYrCiG9gdbEfTzdVpUUdQKeVgF3Ahh+ktbX2DlatUWrkZV98HS9hpbUdvq56tVFpYZBEX+yyg3+Ovge/fm6rQ79HPUt1q6FU9fhHTbGnw+jrnEk0OxZI2dRYPtce69tNO44bsPqaECPWih9hLxxoUZPX96rZ3ctmYC3a1JEDr9A/Xtxf+bV0D2Ug/KIHT7aOp6cvUT1d6pZTfGc3ZkmglppY4mMQRd4Ym7bbWBA8OxPCd/OO4wKQTRgzlAfE6iKOh1GzTP046PL1Tps11uMTicwLRSxrGrtfs0/htXUjhjbZyhZEoBotucnU2CQoiiS9V/XX1Ky306jzBkCE4biLTwx/MvP5pVGuWXZa2vbgsRnSW/7kgA9JxoJnJi9g6sqHRQDUP4mXq1I8qTH4+y6/Kx+Pib/AMeKv7QP9CfZTX9nLbr9tF29QXqa6u9epqSq6pYo+JvhcXl0qeUqpGGbc4CrpcmxJPA9fZg5exriBsAFCSwy9qwnuxt2k40VSWtkdGhk1O5tSfbrYe21+BuhLWStaNXYRDcQq7VF/oNj37cpW6DvOECSCKZV0KkW10PgP7OXFaNIvY7AWFh4cepusfyM9TWx01NGWdyFVRqzMx0UDxJ8OOjCmjQ6YZ6aupEU3zmPRpg5faAtRcyC9iCUXUADX6eWC4pEs8KUdJ0ozZgtbUw1mLU8yVDqXfa4DAeO3v8AG3FyXaQKija9HutGPdA8h0tBkCFaTO2FZnhzFRZgWaSanSOGiekWlkwqUGCQkyFvMPvAHbqOSBY55+Tt+6Qk6tWqZ8PqNsxh76Ad5k/5y471avDo0lMY7ZwPRxoiS5G6j1/UGXM+HVMkmL1dVLMgpLrM88rFisKobjcWNgPDTgHccK1FR2kknzNDdISlISNgEeyjf+nKTrJhMGZsNzVNmOnlw+SnJg31AjiBBLmQk+4Tbw8L8EeVJDgXqxoOZkrTp0mKByHqp1QocZOIYXmfGJTCwaH5bFq07WlLFyCLAmPQEdhe2vAUpZCsDQsCElOMUgsSkqMxGPEsbwyrfFDVSSTSeTLaeMkEX2r3sCL99SeU1U5gKsK6L+hWg9ROQqrN2Wq6kyuaVopJqaeOpmlRZCwCbmcHbp4i/wBXA/eZmbQgRM0ILTLxdAqmKNBXfg247S9JcdztLnDDQ2DiOQn5WdXdGIFlPmbdL+zmmczU7Hh2mKcdy0NydWwTVO+ZumlZlDNdXlCSIY1UPGwpxD54lMijRI1DG+8/TwTd7jFB5TMCa49P/TP6qKnGaDFqzJmIGkiljmcMhikKKbsAGYMG29tL8WtuYiiNbqADjVwuWM9dPMy9GsKytgeG1U+K4dVVpnFQUEKASK1PFTpYgq4v5hNmD3tcHg6767SuS54OCaAgZtFD7PEdpNHH6EehvPPUhf8AOP15xOnytQ70lgpoK1Ypob6xj9EA21RqANb9jwtf3kdbISlSiR0UvRu6y4CSlIB6RR6JvS76Ha9UxLqhieaM+YlCiwrUVFRNPdUHuxxzVcjyFF/dAsB7OIF31zcCSYG2P06aVt5ezbmEgc9fRSWxP0+fh8yoYVy3mLDJFUqsgeNwv+HcLX4XG4uOkUZC0a4imnLPpsw3p1myl6o+jzqb/JswYQkxpI8VoY96iaJ4ahFjlDxSK0bFTdfG/ccVW+cPW40OgkHbtIPmKLbnJmbnEYEbDAketEC9WOV8xYb1aoMZqcPmpMJSk20oE8U85ijRVmBMCLFsWbeyhUFla7XOvJWt83cuUYEqiZ/Wo7dyZu1VKgB0fKKpn65UuX8U6j1pxWeaCGDDJqikaH3N8pOxN49gH2iNeE1+vvkgq4Ax51I+Ro7onTxImiuYFFJQ4bVVck9JUSCNZVaVbsrr+5FKLMsg8F7Echh4SayDtlQKVGG5vx2LAXxKPHaSpkq3ZJ8NSWRZ3uPLXcxG1lAN1G7w7cSUsKpoyfS7A162dNsO6JZxyth+BVVLiVXX/wBYmExxmtp3jWMYbIHbyFpoXXejhQxJN78PkJC0AER18SOevgI4yCbi4DThKVE4Rp4A9NGJw3pZlHoj8tBlnCnrJIRZJRTLVyrY7goLjaAvgTwwRpRsFB5x5bu0/hQ90Wcc9Zhy4MXx3FqiHDxIoWneNIGIsbmygIqIO7dvjxeFkpmgZmF83l48ZxOwcTQzZrwvDqf0cV/qLy3mvK8ODYXWR4ZS5aGJBKyvqAN00slPFaapWO92aSyH92/Amc0X3/dJbMf0p4+W0+eyiFeR3OcNd666WwZwA8UeewdQ28apuzD6kOsWbMQbDaXFzh1JYqIcPjWBVHsHljcbe2/JEDZ2EzQWt9z7Fg6lI1q6VmT76s+9CfpD6e+p2mwXBc+1tRLiGOy1wnrazG56f5dad1jVKWLdaeSQkWU630twYWts3gCnVIJPTh0VNrO7Nkzl6rpSMUkAJSkRj09AqD67/Sp059JEcWT8nY3OmZIqtk30WK1FRH5USEzLUh7BJUYoCEuLkg9uHF3lzSGtWmJjT0kdYoJ3GV2LzSVobxP3BSRHmOkVXHhPqy6p5LrPk5sZbEYY9PLq4hNHYeO5vfBHjZuRyWtJ8JIqObjde0fHhToPSkxR1um34gseLYbDhOYo1w51NxLK8k9HIDpZi36WmPsYXA4oFw6kaV+NPXj+6g0rK7nKvE0orA4jBX4Gj5dNvUPU/MV+J9LcQGVc1YjQT0c2IRiOarakqo/LljEsgdKuklUC5I3LbcpDDjaLcIPe2v3CCW1CcRiCOmDiKGllnqb1PdXYwOGsYbcCD0SMDVU+ZfTrj9HnBMGzbheHmpxSV2pqsziGCp9629GY7bFrDQn3tLcjdS13Tp1fcTjOGNTonQw2CnFIGEY4UgMZ6RYfgmONlmvy2/zoZhtjZSpI0Nn3BdPjb6OPG1dSYgmqJumlCZFJeqynk2imaCfLtYkqXJVELfZNu6se358TqbWngfZT6XEHYR7aS079KYH8qswypVh+6wcEfUW04mJNKQBXUS9KKmRY4sOq3kkIVUVXLMxNlVQGJJJNuVCz01spFHj6TemDKuYcZwLLuQsCqM8dRMWqpY4MoRb4/IEYUxS1s5OyzsdYwbgA7iNeFi70tKOsHThj0k8ANtPptu9EJOPwHTQLetHNfrU6P59xXob1tq58FqqZUhqcBo3VaOBVN0TZB7hI7A3JI8eH9q6LoSPZsopfY/L4dPHbRccldC8MxrojinVDNNVNtwrFaanampkJYGphZommmIKxqWUgDuT204464UL08TTKUak6qu36YZI6TU3pfyx1A6U5FwnEMFxeVKLFKHFKMPNI7R3RpKpSXDNIrAOth205BVy66X1JWoyNkGipSiDFMebeivpQj6UZ/wAz4T0jpsHxHLuEJU1T1Fe9RHCawmOJqZRYq4+2t9bAcszd3XeoSXCQThVQZqgk4zjtFtwzAJXEMLAh4wVv4bn9l+55kyytTcaSQerCmFpSvaAfOjP9HfVx1p6LYpSVuGY0wFMVAhNQ8pIDAlRvJRL+FrcGzGfvtjQ7DiOKVY++gm9kbDh1tju1cFJwPuq8r08+pH0j+u+pqMj+qGlgwzMOLShoswuV+YpJSoRHbS0tKCAZF+0v2lOnIt3ktmFoNxZ/s1AYt8D5VJWTPPpPdXH7QHYvj5H8aCr1r/hzVfpxzI1Pic8VThVXCtRQ4/QVs3yVVEwurwyqWjkDdtLlG0J7ExRl2buueF0QobQCCPQjA0PLizRp1ImOvAjzFVe5w6fYHkbGTgGZMUrKWrCpJsSsZwUdA6EOjlTcG/w8deSAl9S8aCxbAqDhuB4bVqf5NiuLy6XKRyzs30hQ1zxR36kbKZLKV7awVEeB0sxirscxiIroQ8tQCPbcEggcoX1r41YNJTUinnwwkGDMuMBVBRbTz9r3IFjoCfDx42XFGnNCeinB8VoaiQCszXjblNAXq6o6AW2jXtxuTV4oWcV635izH/KBimZ6ppMChWCieCAU8ixqbgyvCFaVtPtPdvjwuLCcZG3bSsOqGw0aXBajqh6iVw3HOv2esYqsApUFLT/zTEJgZY1G1YY/NJKxAaXHYduONWgHiGHX+FP98494QJPOJq0Kr9NvSfot6ZcpdWGxmiy9JmSpqJI4qfZPJHh0V4wBB/l5qyeQXU3CBdSeMWT63XVCIQnidpNLTl3e+ESVcY2Clx0T9Onqc670L4l0Dwlcr4GBu/mmMiOetq/AEl18uJSNQiDTxJ4J3Ldx8YmB8at+cy/JzpWO9XxA2D1oasU/Dg9aNLC9WM1UdMI9u6Sf5VFDHtqIwPoHA+5kTa8Zk+tKG98bZP8ArJjqpaYP6MvxWcpYY2EZN6ktS0TkMYlnj2sDr7xC3IPs4TObq27p1KifM0tG+drxZV7qKp1xyt61/THXQ5k9RKw5ywmuJWeKSCMxOraEfNRIJYXA+ywOh14dNZSbJMo2dVG1tmVjnxLSQW18NXONF4zi/WHKeU6v1CejvMs+Z8mwkNjmWMZgjrqzBHbutVDIC8tIeyVEZGlt1uDC1uVtiQZHQaDlzklu653N0nQo/a4nAH9ajZQ/ED6S9Q8mDpd6isKGB0tdE6RnypcQwynkfRZ4I2b5ii11JiYjv7vEz1vbXypUNCukUWv5FfZWJYPfIHA/dFFO9Qfo8zzgGDxZm6VY+9Zg2IIZaSro6oT0s4IveCexZXH+BrMPZxp1hzLxO1PSKCbL6L4kEaVjalWBoitb0c6i02V6fMlfnOqklnqp6R6GGQSVUXlKG82WMR6ROTZTfUgi3EX59RMY0p/KAcBSGly1nCqqRh1ZnTGnkUjZBKstwewIDePst9XLm7KttVFuE7KfpulmbsKSN8RzDjUBf3k30ky+7b7QawB142X5pzuopQZd6Y5mxmojo8NzFitZJLYBI4ZnLeB91SdeNKdCcTToQTsozWW/TL12wKqiFCcw01RNt2MtNVIxP7pBt48KVXDTvEGliQtvZIowWK+ij1f4rQVGZswYXmSthpot80r0k8jKii+5jt3EKPh2+HH2nm0EAYelJ3FKWJONKH09+jDqF12zBHl/JcU1eQV86Qm6R31s8g0BXxHh468lS0tAtGtZhPX8qjG/zHuFaECVHgPnX//WspAvbT29u/I5odV0Lqdw19v6+HPV6shBZSxJ11t/TzdarivlovwBvz1erJZW1BsPZ7T7bc3Wq6A228bD2ft5uvVJQqws3s+rlq1XbCw0/o56tV0Rf/J9v17jm61XNL9ze33C/wBXN1qswU/vHT4+Px5utVzFhYH8rft5utVyRf3rDW2na3LVWsg7GxBHbXT+PN1qsoKE3J+/lq1XQVYxc+Pfnq1WddtvdNv2/Ry1Vrkovruv9HLVqpaa2IAFrHm6rWSwOvcH2fs5atVyGuoJt+vhzdarOgA924+rTm6rWfVdB+X8eXqtZVA0Fzp2Hh+fN1WpC3Da9j48tVakLYWt2+Hfm6pUldqncNfbrry1VrOrMVsdFvpfueWqtSUY2ubae3lqrWdD7tiO3sPLVqpSa3sdLfrbm6rWYAfEfTzdarIjC3u3JHb489WqmI1x43+gctValJ/qnU25aq1MiFxfXQ/rbm61UoHW36/qOWqtToyW7HX2eHLVWu1JLW7X5utVnuotu79v1I5utVmUm20WA/W/N16uSFzovb2gft56vV26OR7h19nN1quLIWPvXuPbb9nPV6si7v3za/PV6swUqQFPf49ubrVcgBa38ebr1d3UGxH9PPVqsikXsSPhz1erI0lyASLc3Xq6uL6/r/bzVariT4H9Rz1ergSCNx056t1HcLcm1/gOar1RmsG3E+Ha/fmq3UdyrXvr2+j6uardQ3Z72BNuer1N1RJt909z+uvK1am1kVbn8x/Dla3XG24aX9lvHnq9XIbNxB/dA5qt1Fm3FbcbNWFAX6nmWP0u9RJ2IS2A1+p+KW7j28bFODbXz+s6grdXA0kTU+HsHF6KXmg+qyTuJ01N/wC/48fqtJmoU+YwF/qP1afRx0UyaTlXtNXCRb94nx+jigUmNOGb08uHD1H/ACjKQR3ILH6r8eTSZVJ/M+0Ygioo92GEAE/6vHBTaqTug0Oh7H9vN1Wlvj+9ZaUHv5MdgO3bvblDSgVHy1cVBS2utvAeOn9HC1dHDVLrFXE2YKkAbyqR6W1+yPHjBpSKwUrK9Szqb+7bx5SrisWDFlx+nufszLcj2A/keXFN1gq5ozUTMot+lfUj/WP3ctWqhx9w7HQ/H+J5uvUr8pELU1kgbvTSgnt4WGh5tNepKxKVkj3eKgfQPD7+Uq1Tq7cKYBSNGFxpf6L81W6cqI/8ZXEDe95INSfYT9fLiqmmv3fKLG+inv4aacrVqgxFGW9vEjQ6+3+PN1Wl1UTD+ruHqCQEjm+jVuXOyqjbSQlKkWP2dSPYdPAfHjVXqIpcL5jfaAta/cD2c1XqV+ZrHEUK/wDFEXhp9nt9PHVUymlG525Lw/cRpPUWF+1wLcU8KSHbT7nHcemuU9zgrJiFV7vs98W+/j7n9zHrTTX3n0qPDi0GC01bTVCybmVjCsagjcCLLIWOi2uSRqCB7eBpaNZmhUlzQIpV5NnkxHC6iSVdrnVtO4GtrHwPC54QaMmTqFI1sSpsPPlgBGcOVAubXNgF8TrxaEzSEqisU0OINRT1dWgBjWFSgGhYsSfy8eXG2qEGKWnTIQvilMNu3Yaj6rp4fw4/xNJFbBRm6dmIQjQi5+k2FuN1WotTPI1EfPvZRJu/4lqbac9Wqb81TTVdBDUSAAOYDtGtjsTQE/ny9VrFUMLyMtrbWAFvC3t9nKRTlS8MDSKr6qbJa+g7cqacTT5gLgSwk+IOvx18PbykU8DSJxwqmI+Wgs5aT6jfQ+zj6aTLphplvTqvYrKd1j9ZIvpx+kprjjUaLh00Y8Qp+Niv5ccFNmkJJ5iinVtArDUntpbv+fHKap5jAMEscRDmVFBI8QCSLX9nLCqms8iyrRpFGAL3La/WSb6fVy9UpSZbdPnpTqR5Sn/k7tx1FNLqVKfK89mYKCpPf2t4X8eXpsUhqxWBVmNwSBcfWdfZ9XGaU0JmU6m+HYeY1K7BSjva9pGsTbte+luMqFPJNBVACaiqsL/6XUNf2XmIIJOnbj1M08wQFAZVGgcLYeHiAfHmq9Ww/hGyTL2HTSNuApKUi9go/Qr3A7D2cE4oEK2mupYyBubx0vrcj2W8Rywpkim6QobO/wBkmy9/D2gacsOit4zWNgJGJHu+FraffzUR8aoDNcCoa20br6j9mvPbKuJOysbLe+8A3N7XsR8fp+jntla2ba7DBfAi4NgO3wNuer2yuJOxjYgntfW+vftzQxrZMiuBUBt2y/7NNfv5qK1WEdgFUg/DsPptrzZxr1RS+0liwsurE9rgaa/qeaONbAqlf1fP5fqDxlwRuaKkvbTvEO99e3AfeffQ9sP7nRW2UuTuOhP7O/CujisE0irGw8LafEW7/Xz1emmHFLPNRqv/ABZ+e3U/Vx1NNKoSszzN/M1lBuWo3AN/Gw8PHm1U4nbXopgcPlDC52m1vo7cD+nGhJqwqLi7+dSwsvhFGPyufgbcfAxpgmRXLC5PdXTaFZb2+kfqeVIqwNZ6hxJUSyDUCRx/yceWitTNM9BtesWAttVvMIIuLe4x+kHj6aTKp+wmRjlmlH7wvceNx8eIFjxGjJs+EVMaVZIancO8B7dvtr+XNpEVpRmuGNA/JRODbde/0X42mnVbKZsUe+HW/wClmHUH/Va2vx4sRspEvaK5Yl5ixoxP2lAJ9v8AZxtG2nXNlJmZVaopmTTdHNa41/ynt7cNuFEnGobsUUqOwYafw/u5cU2o4U5U9t2IKGAJp6qzd7+6eLhRcad8Dnfy4baBNvjf90D7rcKVij1s1JpafzaoxMDtkZgDbsfb9B5U04MTXKoBlaRofdKgFVPsAKkH6+WFVNYKncRFuuNyx2BOtrcOE0QKoUcoSozUyMu4KtUqi40JZSDy5pipPVdPLxjA3F77ptQdQPIb9nt5ZFUVQqdFkjlTGJLlrLRAdx2hFzb4cRvcKWNca21/TrEB6b8ji+v8ppu3sN/48DKtpoxoRamPQkHUflxqrUhcbjKm1tNp/P48pV6K51PS9EWUG4Um9gTbw4as7aROVro9ehDH1VxepmiaRI6yNXpB2mQKSaggC+0HQke9cC2l+C9rZQeVtouYEdGlJVV6SV0Mq1jiiAF6djfarbdEYDRQuj397ium6n4SlDhU0P8AWMPi8YwyXyY0T/JMdCl17OdwBhX3T7ebFao3uWad8LwfJ6Z4qTiGFeazRUcMWySGVp2dGVl92gZVW1jfda1jx0zVaI519YTYVh0uGusOF1eISzUMZR43j3X8xpQ/vFyftPezd1054U0uhJ9O9BjNXl/M0+B1QwoRYVTJIjqGerInBfyoe1QzgbTG3ui/jyxqqaw+nWrgouo02IyYScVpGGJeXQODaE+UxCsVu6u32VT7J7Ne1uXTVKMj05wzHKvq5nSiqsffCJlhd/NmaFJGleKMrCvkER/MQC0e0nyRpe2o4pG2mDsonnUaRX9Q2OVqYcaIfPwbsMewP2EDmQKANwPvMIx3PuacqdtUGyjjdDvN+QjxYSSNNDiMezBQ6Bp0Cuop13jy/JkFyyMPNIHu+9Y8fb20y79prcU9NVTJV+m/KFQV2OKDa0Y0EZEr/oreAj+zY6i1jrwc1Dq8FHzNCsjyEMrtqOaNNU31U7xnYotz1eNcaB2KWGgB7jv9fPGvClBCLkjla3T3Sm4tzdap0KlkA+OvNVunKFbAHtz1eqfCo7jXlatTpCugHhyhq4p4iAHG6dFSoyPDmqsKkqb6a8pV65XBNhzVbrIva3NVauJFteer1YypGnjzdVrATYXF+WqtdHQc9WqwlhflqrNeLAC/bm69WMut9e/PVqa7LLbvz1erEzLpbm60a6uO456tVxYnbpzderGQSPe5utVgt483VKwuADYc3WjWP3t2vN1qpA7aa8pV68SLi/589Xq4uw26c3WjXKFjbXlqrUt2Pln6OOJpteytdr1fx26pYi51/SHv31JHhw5e4UxYbDVJPQzauJZsVf8ApojX6m04GLbarzobXexPlR+Mj/LjIqA1jUswkjKYfuQLiu6qYBGLgqLH9H74O7tFZuGSqSsUYLNW0f1jDOuC1gxKhRcsoyqlQ3v2UiYe7547rPeU2/RkXHElGtM+e4HGK47DIP5TW/zegj/qyhAjqL7iLiQFkMupKS3mNv0ZGnPVqkNHTK+ZI1elFRO2OVyPlK52R2gYmRbDf7v29qnzxu/SEry1a5mlBkmlSTCcKdIGziP5VixbBfcP8vIE14x5Vr2P6P8AQ2it/ldeML2U8jbVMfU/+WxPmUzs+K1z0FGaaRNrRU0gqHb5aT5e0UiwEWPlWRbeIvwBr2mh2jYKectLIeqWS2xpC2JPDUmJo/fioogqGOtEc1qdGjO4sFa3ZjZ7Dj7W0Uw7sNCT1YehpvVRnA45mdqhjh3nitgewnZVhYIzspdQhsDJKCArW2ka8o791Wa+2knlqatfDKrDMsFHrajCq4VlNUlljp0Rn3/LHsXU6b1Ie1tg14xTxqu/OaUS5zrRh+9aZmVo/NBDhCo27gdb8M0bKLVbawYf3ugsdfiNePimqUqaLYnQWA1N/iRxwVWhSwLd/K4tL/n24cN7KLV7aeSh1voDpr4/dx2mqkRxsVF9Pjr28dfZz1erIFAJGgPj4/V9HNVuuRADiQHU9/6bjvzVbrKsVwVNz46aXt4Ae3mq3WUjeACbkAfR8bHvp489W66WxPs+Pj8COardZlRmXSxHiP6dear1Zwvi2mvj4fHnq9XJV0vc3b46m/0c3WqkKpDe1j2vpfT+PPVqpMUO6w76C2mnxF/b7ebrVSo12uG7i/xH0n4DlqrU1FJWx7DuQe/x/X+HN1qpqHQsDY3v7L/V4Hl6rUpXbaDoo1+kf38vValKVNgtwvxvy1Upzgjc/asdNOXFUp1kdVpXCd2Vvj4dj7fhxyq0WLFY1Ds0YN7nv9Px4HHKECKY8Ka2NUrOb/pAPyPClwYGjFG2tvD8EHEGk9N2aMNbUU+Yiw/6GUkZ/ZwGvCMaNaugp6t5IigNtpINuF8zV6QPVDpzkrrRlGpyR1FoVq6WoUKswVVqYCDcPTzkFo2H3W0I4iUJqjjSXhChNVo5w/CuWoxhpOmmbo6fDGUfocVp3eVHHf36cBXU99QDxOdU8DQVcycE+AwOuqmeuWXafoT1axvonnrE6f8AmmBNEJWjLLFKksYmikhLAaMjA7TqOx4fNW7jqdSUk0EbizWwqCJ66CiPN2X5i5o8VpzGDt0mUajvobceNs6nak+yi0tqHCpeG4tQY3A1NRVENckdvMVGWVRfuSNRrxhaFNYkEe6qlJR1UK/p+kwrpF10wHrRlXDqaDG8BkqJaL3XEEkktNJB5U8aMoMbq5B+NuEGZ5s9aM6knVB2HGjyydJXBNHL/D/y7mSm695ZwfKzymomq6mTEXMkk0c9K0TLWGdmsuzy7IBYa7QL8jSzunL+5Cj0bOAFC9tOkQKuv9U3UL/Mn0HrupmCUqx4hhcaQ4YyqLw1Ms3lxMVsQY1uSy+I08eDrMHRatawNmylFAD0A6vS9b/TUOoOd8wYfgGJUWKVAqEpqtaOJjBHuZpYg3nhZV99kU29htpxBYPpuWQtRAIOImmSIo0uFUXTPrZhGL4zkh6LGMOxZKeWerpVEiz1EDxTIrOffIgZASrAa204LbZ1KiVIMjpFWONI/pT1CpM/4NlbOmHKDBLU4lCgYN5oKSsskct+xJvcA2seG7LofTqTsNaBpSS0cWLZWpZsC91BWVRKSMEMe5VJUkmxA9o8OOExVTsp1wCvpqXMGD08kjVcp2ws4J8lRuYXAP8AlCL21936eN14HGq2OumIYB07yV1WjzFiK4rXNg9NjEsVVH+higXFIooQ7yEpq4ASI2UL4qOGCGQ5HXtpIWwZ66Id6q+uWcMlU+b6DM+BxG3SfL9Xhtcm5IxLVCkSrWYL+jlF28tdp/RgeIN+LEWKHMZ6qbWyFfCie+vPqFnc1/SzJuDUzwS0XTjKcsktPG8jhqxJaoxrdSqizC/jxba2jO1w4DCDSV9pIieAovPSjP3W7IJxCWryzgWaIMUhWB6bNFGJhCoO4S05hlilgc9mIJJGlhyr4spwnDopCh1tvgDSA6n5VTEKypz4MKw/L8JFOgw3DaisqKfzvsvNG9dI8sYkOvlgsFt7unDrLb5JUGkDbxp0PpcMJEVcr+CX1ByFhWcMw9Jv6rx/1rxClqcSGZhKDN/L4PLQ4WY2G6NA53gxkBv39QOFO8DSkkKJwPChnYKBTHRRzfVt0e9efVzqHV0/QrqbFlzCMGikqHoaSdqOUwSoZKffCkZaaT3GQO0tnJvtQA8Ctu8y0PEmTxo1UhR406fh1ZR9TOVKXP2EepLFq3EHhxCjjwuGurlqpIYxGzTvGUJREkZhdAzbTp4cT3qkOEFAjDGnWwRtqwLHKXfg2IRN2ejq1++BxwjpRXz1s/xFahAO61EyH42LDv4i/JAtqKnqRUbBgWJsDr7fh+fDakFLrLW5qFkI7sfj4ePj4cMmtlFzm2lCQrkFRe/bwI9tvYeKKTVjb6r9/wAu37eerdRn2sAn0DQ35qt1gZCVuTc+zvY9uardR2FioOoGpt4ey/NVuuvL3KFH7nxPb4DlatUd9SQO/jf2eB+kc1W64MQPfAt49/hbvzVWqK4LFlI+0OwP5W5Wt10wZfdBv7P6dOVq1YbgWVBc37G+p8eVrdYmBBBHcdr/AE6/nzVerkVVV97sfZ2t30+vnq3UbUv751Pt8BzVeridbuLE/D9bW5qt1wkVQNDo2v8ARz1eqOyXFh4C/wDRr7PjzVerop/i/hf9Rz1broqdp1+m4+7mq9WWwsdv0/d7D8eaq1ZUj3MAfHW/9nNV6sm3cpDXI18f48rVqt2/BylB64ZxgJ1ky0P+Ta2M6cCObDwDzo7svuq+mVSHue/jyPaFNQmQAewfr356vVBePdYj+3nq3XDYuovcjvz1erFYHsLX8f7+erdYGQ3I77v115qt1i2G2nf6f17c9W6xiEkWGt/2c1W672ALt+72c1Xq9s/eOvtPPVuvbbmx8R481W67aNgBcac9Xq7Eeuv8Oer1cGS5v2v+vfmq3XliW3s+Ph9HPVquxH71x2P6jnq3WURW8O48Oer1ZAi9zqP1tz1ermIza418f7Oer1e8smzHx8Lac1W6yKPC/wB/9PN16pKqLllvf489XqzWBNyLfr256vV7yxex7D2c3Xqy7CGsCbn4/fz1erksepJ+63PVqswjPdhe/s5utVnWIta+h5uvVlVADY/Dm61WZFAN/Eac3XqzeUtgLfWP115utV2I9LMdP6PZzdartUXQ+3vz1arwRBp7fDm61UhEAF7c3WqyBLm/N1qsqR3XW47c3Wq5mIEi/wCXN1quh211/v56vVz8u5uutr/3c3Wq4hCR797/AA56vVy2tfXsObrVZbAG5783WqyqB2I/p5utV4KA1725utVmUDxtz1aqXEoCi3t5atVmVQ3N1qs4Qg7W5utVlKrYX8ObqtclF1tz1arDICRY9uerdR9oI0GvPV6uwt256vUUPN6bc2VStqRM/GKeFGv9Pi2yHP4WrZr/APIK8MGtlFz22hXlW17+PFFJ6z4QP9+VMf8Aj6L/AJWHPVutan1fNiCdQ5IaFwjSVGNAt9FZJpzTXGj5PCqlsLxWb+dCW1zTl2IJ/fvtFvv4n0waONUildhNWsXUKqgittfE2DEf8Rj4c/w0REeKhk68Usa5GmeM/wCTMY+/d7fp4jZ2045somXToEdXsbVWAG+gb4/bA0PDRz7aL0/dRraEf8Zetufs4pRnX2ebD+XCVW2jlvZUeqjAwDG4R2GIgn/ouO3KUooIOoCFM41qqb/p5bjx1jjOnxtwwb2UVOfdSagS7qyd1jkINrjQg35Reyn2dtLjGJY4sFolUAxmaJmHs9wg/Ad+FQ20IzsFNucJV/lSSxAKVqY1GgvtIFvqHLo21VeykdPVxSxmQPdSo09mtiD4+zl6qaADMaBEx9zdm/mNKSfDWMafVwzTsoPubT50scq1KrCwAuCpBsNftnjhrSab87Tr5FC4WwFbFr8LEc2K8qnDC98FRMikX7g/A8rTlN2Os0lGrt4Sr+VhzYqiqcsfJ91F0Ibvf4fDjgplVM1cy/y6lkZgP00Onj9geHNmqV3k6eIYxmONrkNVxWt/xA8KLnhRzacfSlrLV7mbyWG5jHe400Fu/wBHCuKOZrBVTw/L+WSbFXY3NtSpsfba/NDbWlbKDp5HSFQ4OgA1+jh7QdqBJJ7wsfC/PV6m+onMh3PqPh256K9NTaR2BjVvtX/LlCKcFKlHjj983A+j29gOJ6VVk3NIxBGweJPcc1W67jkkeURMLXv71+55uvVwZ/JN1bsR+ehHN1SpEbCOT6G739unLVWhL9NVXFSdRc5QVDBWqcsY7EDfS5p1K2Hxt34fN7B5UGHPuPnUT1E0E1R1Sx2shQssFZhbMQexko0UX9uvKuU8jbRe5N8NQQG2++xY/sI4XmjUUy4wu+SKpVr3KafAMOeFbNSqgEZoxR2PeN+30cpwq3E0osys0mAzvGfcshvf2EcQp+6l6vtpdDy9sTsfeKpqT20HCU0fjYKg53gMuESSr3Vfbr9rXX2X44wfFTVwPDTJh0rLRsoOp1v9Vzx5QxppGymHNMofLkDm5JlW5/4LihkeKkdwfB60uJGjlw+MgC6AH8/bxBxoz2ikJjoaGeNpLbS6A6633ezi5sTRc7hT5mWeGIxkC3vsBp34mQJpY4YriTIaRJF90SR7l8e3N8a0dlSZA64bUqQSfd/W3jzQ21s7KxtUiLDYGkPeqph95tx9Ak+hpM4YHqKFyRHXK9fMoBb5eUa9rXH7OJk/eB10tUPAT1UmaGQrT4c5N7rVAj79OCWKC00D9GWbLlOYj2aUMPjc2/LjvGko2Uk8oLfH4omIHuTC5P8AqNx5zZTDX3UevKFa1T0owyF7AJSxW+NmtwnSIXRy6ZapSLcgW9nDWgrSkor/AC6njgpunrCTupFXXsf4+3joqlZM3KZMu1ijxhkFv+BPKq2VZO2qwoJH8xLNbUWJ9vEtHs06tUPHUMY2s3a1tPu8Oaq01Foaqppt9RBYyJFMy7tRdUJBPt5amyaCvMub8xVZbDame8M1PCXURoAdyBj2FxrwzbQBjRA64ThTRhBIQHj5pKKf5CVUe0jlKcmlTkmU/wAwCPrrp9/jxtQpxNWRZCr5Uy42xrEISDobG3CdQxo3Tsq9P8KrqIuSfT7nzPuK4l/LocKxeOeqZdwIpjhEwlm90e8q7LFT3JsBxgYK9K8vFI86Jn+Jzk7oDnqCrxDAMJp6mSGdqeSripRTTpN8vHJIkgsGP2wQTprpzzSiDIq60iINUzZwy3X9Vc202Z8xlqU00EFEdsV0YQRJCpAGisVALe068NUHQMKL1p1mlJ1u6U5ByBkity30ZxOLOUqUMFfi9bQRSNBQKSoeN5HA1RjsYgWvyjbhUqVYVdxASmE41W7VJtfcOHtEdcyFLfRzdeq7L8P/AAPINV0qkwrNODYbjZxQV9Kq4jK0QparENkEGJ0rxspNXRJGTGHuoDMSDwCX6e8ciamjKAWbcKTxMn8KHTN3QTKgxGavXFDQU5khFO7YxGzRInmlYFDHc5dlEQv/AJP7XCUiDFDxFwVDZR2Mj0/R/FuktNnLMtDJU4HTQ1bx0zT+U8TQxSLTyvUREN5sFQUZh9llB3e6eHluCYFRRmSO7WqR10W/IvUfCKyhOTKvBMvVEuVqyhqKDE8UqZpq2kjoUlepo6IxExCgrXnLSqB9pQQeSnbbtquEB2Tj0D9aim4zxFsotmBHSaRWZeomWcq4/XYhQ1OGx4rmSqneoSijRvet5tO8TTXCCEe5uAu6m2hHBTbbtasFEgDp40HrjeBKPtgk9FNPTDPNJm6lzAMz0FNiVWcBk2tPenSjrUqYjHUU7RtaRvKLLaT3ffOmg4YXO76WYKCYnzwogTn5cBChjB6sa2aPwrfQFX5i9K+XOrzYzS4e+aTNW0ZSKSSWgday3mKxYBiFjKhB7oU3+1wd3eeIylAtkIJ0iVdCpGz9awovdx7jfC7XeqcSgTobOJUgoVOocNvDZxqxbrD6KfUn1sRMr5wz1g/8lpJPmafyMNliEsxBBapRGvI6J9lybC5sL68J8v3ktMv8aGlajgZUDA6qfzTs6zrNVhDtwyUIxTCCmVHioDaQNh2Ymtdb13enXMnp16hHprm2rosYljSmnV4EcQlK2F9qusvvbkGpHY6cnm2zFOc2alpBAIUIO3Co4t7B3IL8WzhHeI0KJGIMkEbcfOhk/BV/D96Zeozohi/UXqmh8/D66NKFKfZIJYq1JRNObnRm8oommhF9eQFcujLWm0JTOoFU+RiswEPLv7l1QXp0kJjbtE4VZ5n78GD0b0GXcZzhBguY2mwOgGJzxQvEHxOMxyyzU2He9YVMKxhXBFt3tvcF6M6W4oJITiY2nw+fnwpcuxWltR1q8KdWIHi2khJ6RGNUNet700dKfRl+IVlfJ3SiuqsOoIVy5idFWSzLJUA17ht0qnWOWLQqDY+6GIseL3iq/YCtOKtSSOsGKU20WqyFKkDSoHqIB9DjVd3X3pRmpfWPmjMuXvnsfy9U4jitNRY7I1LT1GJrBKZPn5I2cBXcsSQPtDt3tyAC0pkaVCCMKyTQ4HIUOIBrH156DYljPTOhp6mTDnxHFsKbMWDJHiFK0hhhZ1kSYRyN8vMwjceTJZz7ptqOIUEzSs4iqtOn+R+pWcq/GsYy9laTHYsGjhq8QhQgmGOdxBHIyowexcgWW9ideLlCkyTVrvRjqZ6Zcb6QZYyDl1MVwbqiK3EI8coqmlVMISgjjU4e9M20OKmRtwl3Xv8ACwuH3msConGcOiPxmjdlyTHD50G/WroqMaqZJcvqMMxcr+hkiYrDUbhfbddFJ8CPHvxth7TgcRTzrM7MKrdzDnHOtBVDLmPzTQ1mHThgH92ZJYvdBDDW4GnsI4IgAcRRETFGmy11Dxfr9hdJkJcYfAsdoHTEqeZFVkqZoEMa1Ebi0kE6qSHCmzqTcHibT3eNPg66Mxk2qwTEOkuL9Q+otFKtNgCNhWYJ5leSGOtJBFNHrYSTwuZkUaSICw1U8agnZT2HGlD1mxDCsY6J4V6YqrOM1amWsXw3EsPnqcQpBAqJSOklMFCmWZwJEWKV3IRFKEWtayAoK1mvKIjSKIrmr0eU+YcQlxs5rpllmJkZN8VtzG+0EHtwxS9HCkSmgrjQ/wDp46TZL6DYhUTZpz5HJhc5wesr8HDxRyT11NWmWhlgY7o5YaO3mT7tpeNiia8Kb0qdT4Rj8qMLUBo4mrT81YhnX0+ekzrbkHNmL5hgo8z5zmbCsKwqqiGDLiPywr2kqS8Rnip3pp0ZIIZFWbtKDs4YWlom5ZJUpQKQCBGHrSV+4LLoCQIVMnj6UUH8MzpF6RM3JnLN/qIwg4s+DZYnxOgiraz5aiirUnRIpJ3tZ4oYwzCEAtKxCAW7SLZoQWVOFMkESYnwxw6DPGo/ve8U8ltK9IPCYkjHHpEYRh50K/Vn1FenHMlTV4nUrQxCZd8EFbUx0FKkYVVRaehTVVIGgIBI78ENpZaBJIE9JFE15eBR0gEkdAoOemGK9Leo+fcHzFmquhOT6upiw6uXCqqOKKiSW6R1EzQMZURXILOVI2gg9+F2a2zzDRfahQTt0kGjLKrhl5zuXZBOyRFERphQ+mf1nZ69POI4vS4jRzYi2GrX0E0b0lZLHJ5tJMkifo3DhwA3t4Av+KoUBidgO2hqYtpE4DjQ2ZiwbEsszSYpXVMNJCjSeZLJInlgA2bcGOtvFR48bLSgYIPsq4dSoSCKqi9RnUTDupfUeTFcJIejo4Y6WGRRYSBLlpAD2DMdPhx5KdNJFq1GgHidon3KTcccpmsE8kksu5jcnW55qt1Nw+RI6qJpRdQ63U9iAQSCfj25uvVeZnzPPpi/2K+keA5my4uK5twp8YLvTNHDAtFW1RljpaxURZ/moJQXjkZ3Voiq6bbcX3Lq1ttplJSAcB9wPX00U2jKGnXV6VAqjEnwnD+EcI49dE09JEcWG9Sc3U9GCkCFIlDEX2+azIt+1+2vC2jujq0y1k9fVTVNEaZXjkVGY7WckaDbexf4DnqtTNhWAK9O8tVThgmrtUybNika6oew1JvzYqpoxPrX6VZd6N/h1ZZzHiWNUeIYv1WxR8Xhw6J/02F02F3oQZwffElaW3DSxQKRfm7u1cZeEfYEgk8dRxgdIA49Mik9pdh9CsIM4eQwx6D8sa11cSN5iQfs6dvu42afoVuhIZ87RqO2yQ+HcC1+eFeo8GbMNTGciY1Ss20DDqmQfTEu9QPHUjmjVwJopnQOpNP1Dwadf8os4tft25s15O2rrfxC2Wbq3lyZxtabKmB3PxSEpf6+WusVDyFO232nzNEYKM8QFtbeGg4WUupY4ThzHJuK101QtKZPLSAOSDP5bb5kQjXsR8LcQrPjSIn5VugE6r0JfJlRJYe4yMTb42/LhqjbSdzEUUOOKK4MzlU1tbwNr2+vtxVRXRh+g1QsVTXwx3YMIj2J8SDf6eUVTre2nTPEcrZ9bYrvZEJspNtO3FCDhRe+MaPd6Z6unGGYzTKsiulJSu+7QEpUgjbfXtoeHVucaBd4MK+nbkOpFZknBatdRLh9A/8AyFTRngWc2nzob25ltJ6hSfz/AJGnx6GSty/FBDiEkbRmZgVPY7WbZ9vbc2B8bc0kxTFwz3oOmJ6aoW/GP6e1eUvw+YsOoKWohpaLMVG0pqW3u0r0k8e/d7WtrbTtw7t/Elf+L86BgYNutsQQNR29MVp4deHjny3BIhJth2AFib9wkq8DVzsqVLLD2mjQvVOMTy3iElyZqCl2666QL7t/ZyGHB93nU3N8PKgq9QnntmeilJAWQ1HYafaU34fZQdvpRNmg2etO+ecQhocHwh6pd4lwiVU18fLKggewnXkmMGJqO1iaJdhTDEsTqEiUqSEutvFQCAPr4FXzxoVsicKL71LCR51rS5N2kIBH1XP38MW/tFF7v3Gg9x/9JD5USkPsVgR2YjS3w7cNG9lEL22m6HE5cRwCohnlXcvkS3sdCsg90/09uKkp0mk6llScaYceVsPzdVUmJWAjZoXAIPtA1Gh18Rw0TgKK1YmkSbwy7SdxPb2H7+XqlT45ZLlpPEDw17fw56tV1VzO4ja17C1h8O33c9VqesMqZ2XajBbLYi3sPK1um3EKmVq/ve9rjnq9WOnbYCzH+3Xnq9R+/QXimHYfnrHqbEAWjqcIkQKCSRIXHlnTuL8sv+5n0ryPvHrXH1QXp+t1bEQtjLvAbwJCG4+Iv24NN4sdB/vR8BQZyD7Vf4x+JpVemPMWI4Jl/P8AFhbiN6ihqoSCoIYsVNiCD3HI7aVpV6UPFJ1Civ8AqJxHD8U6qV+JYTb5eZKcA2IBKRLG51/1geKFYk0i4CgSGj2Bv4cpWqkxyPcNa2v1XHPV6sdcll8xNfb+vjz1epvDmwuPr/Xw56tVOpXAv46d+br1C5g4Jy9HuA/yM+vs14SufdQka+0Uk8PfzZBJJ9oWA07e23KGnxTNisxeA394AlfZ25cVU1BiqG+VmW+oQXPiRfuObqtDN07lSXEamQHY7RU20HsRYg/WfD2cbNOihXqZ5JImkAKhjpcjQgf08pV6iUM6SAonfcNPC/h9XNmvA1wq51iCzqbgEbh38f283XjTzR1iuCsfvAjewI7A9iD9PKmrCuo3jVTHGdoNiNNbE6X+BPfmqtTosokhkRDYx2DG9xex/InlatTRRFYpZHc2BBH0nT2a/Ty5psU4h08iQwCx3KL3P2ddPo5oVs0nnqXaTzFuN5sOw7aan28Vikprk8v6CONb2vqNNfjxwU2aiTVINSNnvbewY6i3s/p5aqU4UtRMKnY40ZtxtoRZdQL89XqjSykkG4tISbX8SfD6u/LCqGorzGV2IF1ZgCPH6fq5eq1PlrfIjjk2XYaX8fZqPhzdVrpKwpWFibMJLW9gYXGvN16sMFfUUssgVlIk3Ky2+Oh5uvUoYJWCxsyBSVcHsdL6H6eXr1QZ60yWSBgrke2/j9q59vLVusNBVtSSBnUK2+3unw+B9t9eOpNNml1HUM0DQyMJFLC5tYAkXBHxF9eLxSU1mwwBZ5Yx7ioGsx+Budb+PHhVacqqpqhvntvUFbk/HvYd9QeOTVIpOUcU6y3p5bDdsPvaBT/AWHPVSnGqEpplTSNVttBNxp2Ont5o16khC9XHM0qlVU9wTa+o000v7ONVYU+xhldwTcGw0NtpAtYD49+VpwVGM0Rp6gxkCRQAVB192x0+nlKtUVyj0zPSyKjq19oJ10vf+/m6rSIJEda0gZVcFrXvb6CfEk81VaVFHJBTs8oKkmwZTcjU6gfQO3s5qrinWmkhk3Q3sD2Yi1xfUW7jQ25qr1HxFhHXylQHaInbobgDuxv3056tVKxKtvTyGmULJIqhQFIJsRut9PiT9XN1qkVN5MswDkgyEFrkjsdRbwHNVqoOYpoHrpI4Qm4A+9c9jbt9HGF08mgyx5oExNFpLBUJW5P2rdzwtVtpYmhT6F4b/NupmFUi+8z1VMtr6AGQfX24Fc2XoYUaPLFOp0VsdZ3hWHBcahv/AJSiaIAad4wB9fMXbc+MedTU59prVA6pqMN6hNIQLxTi/wBTf0cyzsjLaTWPt2IcNL3GKgzVRMrEr7huRoB4bfq4JzSCk3mlpYKcrGo2KFUH4t7eJ17KcTSUpilNKsa+8bEAd7m1hp9PEgpRSjk8qKKKnFwRbdppuOlj7eO1WnTCGAr1JQ2AIJ+jt+fKmrilWJD5D2bQkfG39PGqdrOG8soyg6rpr3JPb6+ar1ep7+cEfsSb/wAfy56tU5RssUJW5Wza/C3iearVTKTd58e3U7tAV9vifjz1eqfGqHGoSwMYJPc9h9PPVqn+dGFcE90bdxsfb7CfHla3WKuh8mDeiXC6GwuCT3v8R/DTnq1XKipxOrJY97DWx0IPL03WGShkNTJIq7XLW0Hu37i4v4jx4qTSVVNFPSV9ZXCgoY3qJpyqpHGpZid3uqALm/hxRTFXo+mL0sZayh0tEefGc41XmGoMLaJAbEmO69zqLgjvwqesO/MzFLGr3uRAFG7zt0+yn1A6X0PS0qYmhxA1e+AsxN49vuo3uhiTZj34cWeUp1CSaKLzM1aTgKKH6hfRTgsXRSuhyLPU1WNQtDOtMyIBIiNdwba7rduD45GAgqScRwoBt5ydYSsYdNVOZSyYcMzTTLmfD3ngjmAmppTJFvHYozD3lseA11tTYJI2UN0OBwgA7aNBU4f0VnqhBPkGiu91ZTiNb73sJ9/S3Aqbg0dBjrqaMrdDaWZGqOnOHSoGLOFxGt3MO2ln8PA8ZFyeirm366GHCejnpyzHhyVmFdPqBqlmjIikxCuUNcW8u4f7e7T46HjyXivYKSLbKNppNV/SH07R4g9FiHTOgV4SyvFJidepU+yxbw8OJFXZSYilSbfUJCqk0PRD0uSoBN0vpVa2mzFq1h9OrWvyn509FeNsf6XupzofTd6VKidKtciCJ4yGW2J1iFGBurBgTqDbj6boqposEcaEbEOmXRnMNWTWYDWTTEglmxuqYnSw0IuNfq4qD5VSM24TxrH/ALOvQ+UrKMr1rWIG4YxUk3v4kAg34sDqhTJZTU2b0v8AQSpmC/1drI7tqDjE4IJ8SSOe79Yrf5dJrjRelroRgGIwY3h2X66lrKWRZ6eojxuoWSKVNVkTTUqdeJ1XSxTotUmlLmXImXcyVM9XmObGqt6mxk24qUD+3eFiF/r4gN+6jYYp8Ze2rbSHwvoV0ajrYqGoosaCn92LFCpPcgACLuRxMm+XONbXl6CMKGTD/SX0HxehpKlanG0+Y3Ou7GHBCkkKykJ71uzD908P0uahNEqrdIMUg8k5w6a9Cs/ZryFQx1uIRQLRx0hmrlM0reYQzBpbNJtJN/8ACPhwivLdVzB2RQtsX0WqSKOBVfiR+mTJfRLM3SyqwLHcQxjMNC0FJS7ElWnfaUMs8oayKrC48W0042zaLRxG0Uqdu0L9hqguaifHer2EZxeOWGjgqqaGa04iqLt22suqsbaMO2nBcsxKqDJhadB44Ud3NmW+kmKv51ZhuO+bAWdZYscdXJNzd2Kkk34UJzRU7KRpyVKONIfJdV8pg0D0SJEiC6WN2G03XcfE9jfx5km82ChJ6Uj4VATKyHVJ6FEe+r6aLLs9ZSw1Kusk1VSUVQvmX8u5pkNmA7C+hI7X5DrTZK1R01Ma1jSJ6KRddh2Ys1UbU2aZpsI3RvTGnpJiLKVKyPC47XbawYm4YG11NuPKKlTOFUCUp2U4RdKMMydWYcMSzBV4hSxLU1f6WXeZqipYOqVjRn/JgixIFgNBxCglWzhT6qZcPjzRgiDD8famqKimjUyVUBI3TsxeSJEIH6KJSqq3dtSeGbRVsOzppOuOFA/67IZcotlWTB1MIpqGd0Y/aKzEeZuJ7ht1iPZwZbsLlSp66Am8KNTQ9K18esUvzmZq7HHCVAiwesURsdoAIuStu5A4M7u21MlfQDSXKLzu3g2f4iKADOVJ1b6vdPm9QuZcOM2XcEGG4NUYhEkaRiqkhb5YTRx7SJJIkIDbbEqb68hO5Q4+nviMBAJ6+FZCW7rbCu6BxMmOrjTX0Cy7g+fup2E5Zr40NPJIksk1iAkcREjXC2Jvbb3vrwiaTqWKN7t3u2yRxED1q1/MHSzMWVcExb1IVeIRKMPqkp2p5mRZJFYWVYlOgVV001HfvwWOrGKj7KjJpHAUG/S7MGcuquf4szY/RrS5Zw1hU1sjyvDGtJGbzRQsCCXkA2hrG178QIV3hiY+VbuXBaoKyJjh0mm71Z526mY/lfCc5y5UxTK+UswfNtld6lHFNiFDDJ5SNA7gGZYnBDP2Y+HjwUWrqHzCTITw6+k1H4y1SVd++JWrEf3o6BRC8OwbHa8hsXm2tKLCyrcodQu4C4W+unBClknEx7KNe9jClzljJSYXXxVNTGSrEsST7vw+u9uLmbbSoE1UvBWytrf0QUfo0oejFFm2ialrMwYFTTikdp/9Moagx74p4aW3lyOZy2/dbadrA25KjVjJStABjjtw4jqNHK81fcAtmlw2Y1DYD0z1VS76ysTwSqwvBsvy4smMZoo5sTlrngmEypHVyLKkc0wJVqrfuLbSQAdTfgQuEuIbIdMqKyR1JOwGh3vRe2l26kWuxKEpIGyR0VWDWdOcXnYynZYtYHS9vYf6TwHm3UaiXvBTc2E4xhsgSRlsNvu2AOl7W/X6eNFJTXpBoSenHUzH8l1kdI1WY4IHL0+p/wBHkJ1MYP8AubdnT7JGuh4TOIKVakmCKJrnLUP+JIxO3rH41dj0C6Q1f4gmTaTpf0oSCpzHKZDDT1FQkTQVcEbVBammkICJMFNgNd4FteAzOrlP91g6thgYk0O8gYW0ksqOAxE8BXvT16lKTp5lDNXpk6sZKynieaal5o48wZjoJJqtphJ70MlYrqsVTGy2VjowvfghyvPkhCQoH2wFTwUI4eYorzTIFLcK0qjqAkp6048eO2kXlD8RLFOgL45kij6cZVrqzFqlXnGMYRFWUTPHdVEDBlko1bx2MVPfh2c/ZTtQZE7FQPXp9aLv7PuLM95HmJNV6vU5k9RXVOuyZieXaXB8axGaSSgpqdSkYL++tNC5+0r/AO53J7gA8jC8eS6tTqQEgmYGwVJVs2WUBCiSQIk7T11wpqbEPT5g39fxhvzGaKp6mkoaaSFjLh6QN5dTXSQkExyIbpGXFg3veHC9HjparAVL6IYl1tpuotP1a9N2N4plGHDKqao/n81TuloN2peepUBZJ5DcKoHvE2tx9aErGlWNaQtSTIwoPepmdc85zzdmHMGccUrsy19cW+ZxLESxqp2YkrUOXuUDHUi5PBRZWICQpOFB+7uySUnGsHT/AKe9Qa/Idbg+EYTXVNNiMiyl41lFPJPAu6MMVG13UE2Fr/fw/VlLr41pT5UGzmbTJ0KV51dl6AxU4x6Wsd6PZwL4ZXx/NQU6zoyMlbEwqqNQlt13V7C2u2/MbN47NeX3UqETBilzbybgakmQaC/1iYjWenX0y/7P2OTJi/UTqBVR41mhoWuIIUt8vTafZjCgIim1wCfHinIrFWYv96AdCNmHGrrdS1tiqHcdo8daOOEp5URBYJGm1Ru8Ldyfbe/J/CFJEERTQWFbMaRDYRiUMm4ITfSx18ftD2EePKxT4NP+D4rimBVEVZRSNHJERskQ2YMDc22+HEbzQdEKpa04WzIq8H0i+v3Oud+mh9L/AFNSmzBg4lWWiirlaSahBLGpTC/eCQ/M3u4sQWAIseRzc5Qllfep/ShoxmBdTpV7aRPUb0/w5azQ2GJTU1dh2OItZRRuPOl8l2ZVmhdCNssdrSxfAsBx1LoFNFsmk71O9KWU+nlJHgubKWqyfm12SeKvkqKtqZY3A22RBcRuLMrajXi1F0lQwxpApozNAu1NnXLFZBlfr/T/AM4y/WMI6bHKRWlMRvYOKhRrbuUexPbvypWlWKfZTwSRtpBZ6yzVdPMxPRYdWpiOGyXemraUnbKv7pI7q9tGU6jx48lWqvEUjhiXnt5piM1zdiSVPsJ+njtVo7HR/wBL+aMe6UVXqYx/Dr5GwrFaXCGlE8e+evnTzYadYt3mbdo3MwXaOxPEIeSVhHGju0slXJw5irXelfQvp5W0U/UT1KY3T0OJ0tCKnA8uTRSymte4Wlo0gh1DSabVNrj3m04qeedWsJbTIOFCgobtklKD/jKq3j0x/hznqXmul9QHqdoXgUxwnCsuSS+YtJCqjYjGw2xjuEtpwYaE2wjafcP1qIr3O1LBatzCeKuKvLq66uxw/CaXCaKPB8HpY4aOnQLHBEgVRbsqqNOIVL1Yk0BQmKSWcMt1+ZcPTC6+OaCJZknPuqw3JqisP8N9TyySK8ZFKbBzi8MMMWII7sRtkcqoBP8AiAXsPYONKg7Kskkbai54yNlbqFlqqyjnGijr8Oq0KSRSKCNRa6nwYeB5pp0tmRT5BSZGBGwjaK1sfVJ6HepHo3z6evHQnE5qfBlLjdGpe0Tg+bR1ceqyQONCGBB+B4rcYD8rbwPEVNmUbxJvEi1vACTglR5wNVndRug2RPVBhVb1E6AUQwfNdFE0+N5RRriRRrJW4KW1kiI1eH7SeGnI+duiwuFbPhU62mrLIQ8dTZ+1fR1GipdGutebfTzXtgtRKavLNc5XEcMqCfLZb7WZUJvFIh/fWzAj6uCK2vVJw2pO0cKKd4d2GbxPfNGHIkKHGjeY90ay/wBR66hzz0NrZ6SSqbyzJCFlmUlSXDQX/SyIupQAmQajXhfmLKbbxp+w+49FQXa61ktrwWNv40EWfsn9ZcoUC9PeqmErmGSovNhlZQQw/K1tG1v0lLUgeaJkb/KRE3Q6EcIGn21jUDHTSl5paTBoR8i9IfxCejOIYdUdLMIzPVSYxTu2H4Ri9JDVwTQjVxFFMjM8ai/ax4r79tdFREbaQJ9avVDI+fXObcNm6cZyw5ykz4dDFFAZL3DPA6EJr3tpxabfvB01RKgMRRgMb/Fg9fmITUVNi+fayaGnaN6cwwUibyp3KzMkQD28b+HDBFgNtJV3EcKsy9MnXH8SH1yVyYHmjqBWYDloqPn58PpqenkeBhYxCRYrh5FuNLEDXTg+YyxttPeO7OjpqPrzN1au6a29PRV8XR7obkLofkWlyv07wyLD8PiGy6Ab5XGrPIx952J1JPEVxdl9WngNg4AUhZtO7Gs4ztPEmv/XsoW5NgLD+H9nI5odV3sJPu2Px9l+br1dtuNx37/qeerVcohYXA+7+HPV6sgRACRbX9bfTy1arn7xUJfQ/Hm69XYUX2E2P66c9VayqV7nQeJtb7hy1erq17htBpz1armAb7lJ09n9vN1quV9BqNfaf48tWqy2U9x9Gn3c3Wq5BSDca39vN1Ws6/4vpvbt9/LVqsu1SCVBNvZ8ebrVesStlFrd/o5uq1kS5spP1jlq1WRbDQn6hzdarMo3drke39fHm6rWZAiNcd+WrVc9wPvt/fzdVrMpUkX1H58tWqzowChb6afXzdVrnG0e61vvF/uty1VqUr3G1Ra3f+zlqrWdVUn3vHx5uq1LQAj3O/5fRy1UrNGPaL3+PbmxVazADUN29p5aq1nFh7j2A8B+vhy1aqR7y/QPu5aq1JR7C1uerVSVux3R2bm6rUpCCLNc8tWqkJ2JUdvD9luWqtZla2vb483Wqlgjt4Hv/fzdVqTEzW2kAj8z9/LVqsoeNu519t9fp5utVJR+69tPDx5atVmCkaK1rez9nPVqsiMCb21HhzdarMGIW4II9h7/AFc3Xq4e9f3RYnxI5qvV3uIOo1Ps5uvVmRQusYAvrb2n6eerVcyzNrbUfDm69XrhtHGnPVqulIU7d2h9h56vVmvpp3Hhz1erpGPe9+er1cyB2Op5uvViLra40HNV6sDbb3B08Dz1eqLIQSdQTytbqIxF7Kb89W6iSEKCL9/ZzVbpslsuthf6O/08rW6iMoA3A681W64gqtri3s56t1kcxAEpe5HNV6oEoXRe9teNGrii++r2Vaf0jdSpVIuMBqzqCb3tft9PKjbVhtrQKzwxBMS6fpF7/A/Di5FGKqD+pCMWLHXUi3jb2cfqlJiZgXLDQ99O36njwpk0m8QJFfFe24bu3btfXj4pMacM6svy2Hre/wDoovbW1yeKE0mXSfzPu/mCFh/uENreI2j+HLimlUnAduq2I/jb4c3WqWWPAebAWW/6GMC3hprxs0oFY8tv/pjgjW4/uP8AZwtco4aoRMYVEzBOQ9yVXv7SovY8TmlQqFGW84292yr8T+p5WrVjwt2GYKdTqPOUdtL+GvL1Sm6ukRaqY23Dc2649jH9fjy1VqOkkbGwX3T8P2c3XqVWUmAlqyTZvl5bbvHTtzYr1J0EsIy2gta30378rW6mVwcxKANSRaw+Hs5oVs06UH/MIYhtGm+HXxGuvLCq01W/0VSDqwt38P7uaq1N0ZAUqDY+36rfw5uq0taoGPA8PTWxSUd+2unLnZVBtpJylNoZv3fG+o43V65QuirJs/eXQnv9FvhzVepT5k2LVKy6L5MRt/wI8eOqppNKArfJlDawUzTgX08Bf48UcKRnbTvmvyB06yw8RPmpiFQrnuPtDbb6u/H3P7mPWqN/f7KkvUYfLUyxVA0BRTpa274Hv24HiDQmBFP2U5I/maylRrKATY2Gne/3cLnxsNGLB2ikm+FtjGKTFBsNK9hbxUgdvr14pCtIpKU6z5VMxmstijBHtJCE9w+KN9lj8RrzyBhXlnGlP04iEeZ1mF1jUVCEE6FrXBv42HFIpEvZRj0lZYUZTbzWChtDY25WqVHxCVqahkjYbiC4vfS5U3uPbzwrRqFjkkklFT+ZYMTBY3NrFF09oty1VrDVvbe8Y1IJBHh9HK05TjSkjaj2B2xnv7R7eVNXFO2Xj+nilXVrt3HsuO/7eainAaQ2JblxBxqAsj6j4nxPHwKTqqJhsYNPIZAFIkJ007DX48epMaj4tG/y0hQA3VC3wO39bcuKoaRMgs8KyAlgy3Gvs0045TBqfHJLLusNvuKSQLWO6wsfjflqrXOoQ/KJYXCvbXTW/hy9UNKnLXmJXTe9p5C9vH3+OoptVcqlmXzYjZgw0tY/vHW59g5c1QUiawvJGqNcbTr4m37DxilIoSsso8GC4Z5RX3lpGO7uD5raX+Hs8eNqFOJoMaKGpnlrAttvztWW17/pNCL+APHKbpVQJ7r62sTr8QAdearZrYWwK0uV8Lm27d9HSEbkIt+hX7I8RwTCgSvb611VhgCpL2t8NT4gX7/HlopiaapQsblt4Nu5B7Hw0tY8vWvKsNmcG5G3/F4n228OUFeONYSzONwNwBoCDf679hbl63E1xDKNVJNj3AB+JN/6OarxwriTuvsBYka6jvfw+jmsRWucK4m66bRcn906geBN/wCPNGvTWBzcGQ3sT2tqbeJPL8atWGZ0ceXIC19SOw+gnlDWhUKWUPo3ve0CxAt2vfTT4c1src1Sx6xpi/X7FpD28qkPvMG/3Iag2Hf2fnwJXg8dDiw/uYor8oUqb2t8OFVHVRXvqjWJsB9HN1qaZ65QKykABIMp+n7Jt93LiqGhAzKxaugdv36WVb+FwBr+vjyyq2k41jpQJMPYxd2Uj6dPHhKaEI2V3WSKKZWUAWRF7exPEfDl4xpucK44a7hU26dj9FiOVNbBrqijMs0ysDq7m3/BG/Nqrya9FE4xdNq7yWI79/cbx7X44mml4VHweVo8GiAawNhcez9e/GlDGnkGBTpNOY4Zlfs0LDvbswtyoFOKNTathNhkDtre+nwB4nAxpSThTJjKJDRKSCt54CR4Xs/j+uvFaNhpG5tFScbJG0EahQD43010+HKN1d00mJmCy0xNj+jn0uT/ALp48NeFE/Gm+Q3judfeGn3d+XTTStlOEDf8lAE7T5FTp4du3FYpAan0SzeVFIbDaFuBcW0HEBo4Tsp0o6taaVKlrvcEDvYEH7X18bKZp0KiuFVPF8wagEjzAUIIvazXFz8b82BWlKqRWPvjhIULZI7Duex14bJokXQlZPCyNRXFrNOCfadwsR/dyxpinvrBEYsYwSQHawE5vbT/ACDaW+PNoqqqE3oQPMixhydF+T1v/wAcDseJHqWM1tt+nmMJ6cMjrbT+UwW+jXgZVtowNCLOi3JJJ+nTjNWFIbHkHvk6G33X/p5Wr0V7qWoNExNxo3YDw/ZwzZ20jcrXQ67RVR61YnFhxVcVFUGp5SCFSEQE7CToHGtjrodvc8GDWyg6rbRX8PkhWnM+UQkc0VDVGskkRgmx3bdsRtVQtfcv2/ZpxXTdPmVnaBsRmyIqeRFhlOtU09/dUldtyfsxbSSCnvg9+XFao3nTSno6XEsu/wCbGL5/Elw0SPBPdyIGE0l4qd7LUIW7tJ7y6G2pPLmK1VfnqAnoZ1w6snm86epqZHrY0mMyRSAkMkcp+0t9ABon2QTbmxTC6FjotDl/+rWZWzhu+Z/l+GClEZYQ2M94VqNnv7A4BtH7w/e5Y1pNOXpnps1zdW63+qcyUuNiPExUyEhVsUYKEdrps3alD7zeHs5cVWhcyA/Tei6vZwhx7DJJ6D+XzIsdPTSwHzAIxU3gkbeYXluRT3D27EXA4+NtMHZRc+skWP03qWxemx2eJ8ZWooNtTChSJFECbAsf+4Wjstm1i+yddeeO2mxso1HQ8UOw4U8Zlx5sVpTTVy03mxxSkPsnaAG03l21n/c+1Y248jbTTn2mtvz0qzSH03ZYjmlE80aVUc0qm6yyrUyCSVT+8rnUN49/Hg7GweVQ67gs+dDojRxuXlPfQGx5o0wKZKmo82UgEkeGnbnorU1wjnZJNyXHwH7ebr1KmlmR7MG7/r25SrUoYHsL+HPV6ncMVUEjmq3TzTrdL/s5qrVOpoyTcA6/A8qTWxT3DA58D9x40TToFOkdPJYaH7jyk06BUkRMD9k/dytbisgjkA7G30Hmpq0Vl2NobH7uaq1ZPLYmxX8jys1avGMjwP3c9Neiuiht2P3c9NeIqI8bA2AP3cvNNmuIj3dwfuPPTWorA6Wb3gR9XLA1UiuzE1rlTbvy1VrAY7+BH1Hnq9Fd7PCx7c9NeisTx+Nvy5uarFYyABcc3Wq5NS1IF2jYL9B5eqTWAgjTtbmqtWMDvz1arGyi4J/hz01qKxkDeB+zm61WR1G3Tmqsa4Oew/jz1ari5FvYebrRruFwBY+zm61WVpl8ohj4HjqdtMq2Vr2+r+Jm6m4gx8ZfHQnX+jh09sFMWGxVUd9FAyY/nCMi3+npb4/b/W3AxbfcrzobXZ8KPKrBckwovT1HqKXzaYzU3nYorRh8I31Lj3C+gMtt9mBL3tFZhfhkqkrND3j6YWtBmAwrJiVEMXpEbNPmRrJSD9IGQCUEp5XYJNeZi36MjTiOjWmrOxoVfGnpvNxGhXG6KM5oLKslKWLXis43JtPuiOS8x3XQgW54V6g9Tyji1EZKuSkpP57iCLmvdd5tsJHy9h+kuD7uwfpgF/SEry1a5ilPktqJ8u4Q1TM+TQ+DYsRjUZjY4lYTDzLRWJJH6W8Nov8Ai3Xideyn0bap56qR4wcu5saihTDsOloKMzxEo09YgllvVp8tZHMujXhsi66HXgFXtoco2U2ZLmpZsz5JXBKxvlHimNQlTZjO708ZNIsc1qYRzoABr9o7ms1uOt7RTTmw0NmelxN/Vri9LgGWUpnnwlnjw2c++lqRG+avJ+kuSLeY+i7fdUi3NOfdXm/tpC4GlLWZWw+qzFE82BtJiMEVXSyFqiolKnb5rKB5o1a7uFtoU948T0+aIN1Rjq488yzV5Rpp4oJCUBC2MY2iza3VQAQdQe+vDJvZRcvbTBh+0sQSDcHX9fZxTTNKOIaW8R+vbjgqpoVsubWwxQCdTa50+rhs1sotc20+sSAG23NxoR4fR7OKKYqQl0uBfTsO9/iRzVbmuY2tqCLaA3Fzf6fHmq3WRQpO6xsLEDTX4j6+VrdZUVSdraEaHXw8AObrdZANjG50IJIGnj2+HNV6su0EbiWBGnsPfufp5qrV1tjIVtRuB8NPqtr9fPV6s40YX76/qPZz1erOBYXAte9u9hYa6c9WqzHcq2J7/ePEDTT7ubrVZ41Y3HYd+35jw5utVKAFrEi4AAt2Ht5uq1IjDld/e1yPZ8LjTlq0alwsySW7Hx0sPqHjy1VqYihhvub+P1/rblqrUhCRZW7A2t7b9/1PLVWnKBz3TRSDe39PLVWpSSeav+InS1vC1j9B5atUXfE41FRLG2tmbT6+ELgxo9RspP00aQ4xTnveVL/f4/VwucGBpag41tqfgbWboJnz2w4/RH/kOisf4cCL48HrRpPj9KuzpWjSokAGjWa38eEc0qipjwxyzaaXHGCKcqTDRMw3A243FWrVd/FhydPR+tjNWPII2jmwzA6ltx1AFJsLAeP2eSzkKwG466DF82SZqqaSlw+QedTv5u4j7Sgm/wAGXQj2+zkqo2UEzXGkjno5zU0MjU8kYPvxsUNh3sV7AcZcZQ/gsA+dVOyjn9Csu5+hEWPYtVS1qVsEVVRpLMAIR7x99m1YsO/gvMFN7M1aunSyynSEEg/3x6fSjxpgIxjGj+eiTr3WdC+p8ozVmenocGxOqj+er5aFq3bHCWf5eHyBuLMzWDWFrXPAxlF6LVzxeFJGJ+FL46Ktr6+epvopnf0xrPU0hzVFmGWow16LCKqIzUtWkfnwVDGbYyhCEb7OhJXg0zHMGVMf0gcMD7KeBrXnxfE8r0uJCrzWrYLVo2xGmpwVmZdCQ6g3YtobchMAnZjTs1ZgmaMI6WemXA+huB5rlwzO+fMQoccxA0cjQwUlPUsIYaOvr4m/QDy9ruv2iNDbkkMPi2t0tJV4lEExwHRTBxNGt9SPWqn9EnRDJeU8rJR1uYETyaKplCGnKwR/p65oka8xeQ7V1sxO5jwcXN8csZSlGJ2Do6zTW2gH9Ofqq9T/AFsyrpLkmkw+PEZUetq5/Lrx7i+b5WExSXdUHZ22qT7vYcrl989eJk6Ynpg+gqixAqy7JmLYLUYTR4/R4tDVU0Rjl+cqJETzVEgWWUke7Gga/sUfZHa/BkmqpokudsFq+ouQ+sGWereWabK2OZjSfypKgJVJU4JBPH8swmU7N7wxljFrtZlPbhgCEnCeeikqp8VEZ9bXVDoVHgeZ8Gy7jUHz9XheV8Mkw2aqinkhihp43SIw7d8TRogEiJdSSpax04jVr2iaK31TsnhQM+tWrQdd2wekDImF5fytRICLAeXhMDbR/wAhfs4nWZotuz4/QUTxv0gI8sEt7WsSR7OUosos3U3Nf87xZcCoSDSUT3Mgs3mS21IYdgn2fp5MOSZeWU96radg6qPGEaBJ2mj9/hI1+cYPVrFDkmlp5ZqvAcXgqJauYpHTQExGSpCKpaaRCBtiFtxOrAA8R7xj9mnzoa5dxrZ4xGqw/F6/CMAirmeWKT52aSF1Rpo6Q+UyT+Xp5ckrBXS4t2B0PIdmhTU7B6ymqJK7EYpHcvUzx7ZIFhaLYQDCAAC6hrsHbVt1+1uVrderZGlgnjB+3DMv3xsOVq1fPd6mwGHFJYe3l11SuntEjjX28H9t8qKnqQCKbG/t1H8NOHAoupd5aW9JICbEOO38D9P3cMGtlF7u2n+XaoZSQP17m+vFNJqxkItlBsSfH9nPV6sMmxhfW3f8+erdRnYqCDbT+69/Ec1VqwspAsPtdrjxP18rW6jvdyAutvbp93x5qt1xkuFJI1OlrE681VqjsbghRqOVq1YzGh7X7+zw/p5WvV0yHbe3YHx/W45qrVgcG9wDc9wfj481W6xaFSb3Bt9GnK1uvEFl2k3v/f8AXrz1erExHfWwtfXX+/la3XH3j2N/18fo+HPV6sDjsbWubk30PPVusLDwcWF9O3bx5WvVwIP2vG39nj7Oer1eUL3Gmvbnq3XNQCSxse19O3w9nNV6smyxsNCL/H6Lfr35qrVyBJsWHY+H5crW6tp/B5NvURmONG0fLFRf6quEjgSzb+5+tHVl91X+zLrYaewe3kd0KagSADsO33/XzdbqEykaAdz/AH6nmq3WMoCDfUDXnq3XFVPZtf2c9W64OAwudR93NV6oxXUj2+3mq3XEoQLLrz1brrYSdRb6+/w5qt12Y9bL+v1c3W65qgvubX4crXq7KD97v+vfm69Xio22tf8As/jz1erEwtfW38ear1eNrEWuAeerdc0G03HPV6sqRi1z8NOer1ZAg8Owt+vw56vVnVUHcWtz1brpQlrr2te/9HNV6uR2g2t38P19nN1uslju3G4HPVqsxW493v8Ar4c9XqyrGNL6/r4c3XqzlUvfx/Lnq1XaItzp8Oer1SkRPDTm61WSwFlA73056vVy8tW0ItzdarKsYBAI1+j+nm69UhYwAfj4c3Wq6aO/cc9Wq6FlGo8fZzderIAGNl8PH9nN1WpEabjcHQ83XqyeUbnnq1TFnLFZstZbmxiN0hbdBCs0wPlRmeZIFka9gwQuLLfU2Ha/NkxWwJpVSUklKfl5yxaP3WZhtJIFixA0BJ1sO3hy1UrCUAsQOar1ctgtppzdariI/bqfH4eP183Wq5mO3vAX8ObrVcQB4D2c3XqyBb+wac3Va5CO5uBzdarOEtr8Obr1SYwLAW5utVJRfe1783VaygXB+/Xm61WVFIFz483Va4qbe6Pr5ut16RAEBPPVqopXmq3XdiGvrzdaopOdUtmurHYiZrflxOaeFGl9Pdv6lVaf4ax/zRTxezspA9toWph3IHFNJqzYWoFfCT4SIfr3Dnq3WtX63t+G9RN7naxrscQe2/zZPb2a8ZRxoQt8KqLipvkcRZZGsZalLfRu3EflxmZNHEQKcMFrFHUme/u+biayHT/EqX4dD7aIVDxUYzrqfN6f1pJ0SRddPYwAHt4kZ21dzZRKenjf83oxdX0LJQn4f5RRrw2c+2i0fdRuKQ7sq14BNv5jSEn2HzYrffwlVto4b2VhxhDHhGP3uAK8/X+lU6cbFKTQM9RE2Z1rQezVD2FvbDHr9HDBvZRS791JaV3hphJGbWSUXBt7NPjfw5pdKGdtTYsRhfD/AJJiVLbJjbxKra3C4jGj1JkUy4nXTfy1Xc7ryqFNri9/G/jzYFeJqDInmxpGW91FjPYAEXvcfSeaq9AhmVnYZgkQCxxGmOnbVL/nw0TsoPubT50rMvSD+UkkW1NiPpP3ccqoppzsf9AowWv/AKXFcewa88K8qnCmmtWyoe/w07/s5SnqiYk3+iMviJAe/s5sVU1NxyRd4I77vH9e3HRTChTdWKv8mp3YAfpoF3f8DqvL01XWEVLnMuZJYxsDVkJsB2/RkWA4Uv8ACje24+lK1Y7xec5968YCjue+pPCs0dVixLYKVpiutmsCPYCLc0nbXl7KDVpG8hUvoQL/AHfs4eUG6wF1jJUj2c9W6hTML3Hh9f3c9Xqy0EqvNFrru05U1dJxpVJUXc6e6O3x+PE0Usqf7+wjx05Wt1FcC9rajW/7f6OWqtcpnB1QkqwsdPHm60a7ilJkBQd9fuP5ctVaEn03CGTrBj0dS20PlzH7ELcgijJGnxI/Ph439ooMOfca96h5Zouo+KSxqRuqcIJYH20SaW5pynUbaL5WVX+mOsq7GVj7vgfAd/E8QEUag1BxOZVeGErZbIVHx3A68rVyal1DMmbMUB/wOLEe1fy43wFOfxGnjHfcy9UBbkbFJv30txEn7qXK+2lq43eW6ruRFUX1Iuw019vCc7aPBsFcM4yx0mABpQQGV1J+777HlmMVVR8wmmGNgtOqMPda5Pj4cfIxpODhSSzHNF/VxlVtpV47D/gteK2h4qQvHwUt4qqB8PXdqSEtbwIP8OISmDRkFSKRWawvzURYdmBOvsbt9fFzOyi9/hSkzXGop0YWXaAR9GnEje2lzuyuVM3mUUE0ZuiBx2tbTT7ueIg14GRTniaKmGS6m5YaHT9RyidtXVspMYsQuG0yu1v9Jpj/AMnd+LWtvoaQPbB5ihtNQJMn162H+88vcfEa8RJHjHnRms/sz5UiqOrKLQSsbsDU/ncA8FEUEJoM8LaEYIkJawbeSQLgHUnmjtqg2Uj8oSA5ip9bXLi//ANxQ5spM191HTyGZ5OnWHBlIRaRbHw/yht9fCofdRq5/c6X6fZA+HDKgzSkobCBb8cFN08YP/kFA1vcfnxyq045iRWwSo9rRNf/AJBI5VWytjbVVm7bMhHgSfuPE9HdOtTI7VFr62JuPYRz1brNh1atHAZIYQKhXkkWfdcKoiYeWYz7pBazXP0c9WpoMs0Z2x6rw1MvyyxGlqIYJZEEMYYttDXDhdwF/AG3DBtAGNETrhOFJvCzaMHiqkYp7kP6LQi/NValDkeQ/wA1UfEcaXsp1G2rH+nmyTBTCwFivs/LhOrbRunZRr8p+rTrz6c/SbmnIvS2so6HC8yY2Ya4TYbDUVEiS4TLSzRJUTA7IjDIRsAuHs4II4mAhc9VPEApx6aVfrB6vZQqfQN0bgy3UUoz1MmIVOOVrKDV4gZmjETV0j6OVRdqi1xa97G3Hmmin31Rxc1Xx0yy9156oYnS4Hl9InmqSiU8Q+XQSuTZUUswG76SNOGBOFIhto2NT6FvUB6cOmeYkzdgVRR0efMMakqd8lJUFIFqd7yRGGUmOQSJY3BG0/HhWpwSOql6USKLfgfoCyRT+nHPPX7PtZUUjYCtLTYThjzItRVVFSGY1TKl7QU6qAymxYsLaDi5NwpRpEq3CaqPY7ZALgkcEFElWg+hjqV0xwLBqqHqNGJHwqWOaAiDziFuzFivYKd22/tA7cB2YJ0KCumplyBw3DRaTtB91HtousPTPFsR/lmDZYmxqsmdUCQ4WiX3ou+UG10uPdPs+334GJmpL/KKb2qAp+zljs2TPRBnOrrwVpYljwiiVrbi0zLEyXXRmvcbx9oDdwR2IlQqK8/UAcOiqqKfH8XpswK2VJJqiWopjRRxKSXQqFimiKqLFmXsx7jtryccsvHAdCSegD41j5mNq254lAdZNSMUwbE8XxQ1tHAY4KWNXqpSWDQBNwPgTfU6kjUDXXktrbU4QeoTUSBxLYV5mKFboljaLW1+JYwWmo62SloJBu2lzK/mNb4hI7t8OLLhekCiFDesk1vd/gd+oLK3UL0a0/STBqkNieQ8QrInpSf0ooauTz6acDu0W4uhbwbQ+HI93gtCVh4fapIE9Y4edI8iv02ql2xMEKKwOJSrbHUD8ausr84Zby1Q1AzbiNLhopHbzfmamKEopQML+Ywt7jA/RryOUWjjpGhJM7IBNSq9mlvapV3y0o07ZUBGHnWm5+Ml1eypnXrXmnN2RcXix2ioqHDmStopElpt0FEsUojmS4YROQrEEjcbXvzLLJ2HLLLDqSUnxYHbidtYR3biMwzpTyVBSFlA1DqAEe7Cqaennqrzh0m6a5PwzIuNYpRJlSWpwjFnw+d0801c/wA9h0qxpZzJEJJY1J0uLDU8LGL1sMJ2GCUkRO3EGpTfyxa7pYIjUAtJmNmChPsNGnn9S/W/NLz4VkLFM/48IjL8u9SKkKU85nlRwo/Rn5bVrjVtwOh4dodRGCQT1JEfCiw2gnxYD/GP40RbC+rGZernqUwXFMfxKrxCiwUz1tVLXSGaeKjoI2qJVkd9SF2AJc6XAHAA9fF50FWxM+lSL+WRZ2+lO1RAHWTsot1dieXKWXMuK43URY/ilVhdNjDVM80jQ4c9TK0gpERX2vMFKqR2Q6W5B10pOonaTj5SdlZE2wUEgbAIHnA20TLF89Y1Lh9TWzNFCtVvSFEiRS5YWZzbX3Bpf28D2maEOs0hsDrcw4a/n4XVz0juLFopnQsO4BKkEi+vKEA1YTR9vS56iqfLecsMy113pf5vgryCCPElG6vw4yGwkSXvNEGPvxyXFrlSDwtdtw5gDE0vQ6WxJExVz+I4D08qshYHhmHYnX1uYKipxOLF4ZKLbQ0aRui4bUUdWt/MNTqZEa2xtB3AIKfSbZRCtoMR1fOaGTBTcoBTsImeeiq3vVJ0WqM1UdRmLD4duNYam+o2DWeFRpKPayfmPo4e2r4I6qIrlgg0T3opmAZVz1hmaK2nE1NRzL56kaqjEJIykaggHdw3XiKLEYGjteoCmpOnucqTEswSTS5LzQYKDH6aNyYporFqLEBHfaammDHy3tuAut7E8RtKkUrWIonGI5fqMv1dfQ43SPLHh88tqueM+TNAihozSvY7nMW19t9ARw1BmkGygWqetccNa3yuHJLCLhWMrqdvhe3a478W6aRlyKUWVupyZsxWLA/lqbDwyyMJ5nLqu1SxU3HdrbR7L8tEVXVNXy+mD1W4PX/hzdTuklXnGgwuoqoKuqWgxdhUTYvLJFTp8thnmBjFXxJH7s4IKIGQH3uK7NsoCySNMbJ4xgduI6sceFMXKkrUjAzO3qqpvGvU9nvo30px3ozkmpQYdnSjwUVp93dFJQTtVRsqldwIdiO4Hjr24fWGaLsmltJAOsbTtT0keYwoP5hlbd4828okFsnAbD5+VV9YjiEtfUvV1jmaWQkl3O5ie+pOvCNSisycaOAkJwGFSMvZrx3KOKJjeWKuSiqk1DxMVv8A6rjswPiDccsh1TX2mKqtAXtFcs65wqc7Zprc1VsUcE1dIJXjhBEattAOweAJF/hyq161Tsq6U6RFM9VmLG66jWhq62eaBPsxySuyqfgpNubU6pQgkmqpbSnEAUzmRiNuo8OJ6eroOdfAc9Xq8QZGudSOer1YYneOS/8Ah/Zytbo1WZPUPguYenWC5Piy89NX4UipJVfOs8U1t1mEJW6Mbj948VFSNIgGeJnCmAF6jJEcOmmzpTnzEMqti1fWNHTHFWikNQ+667N2kcYtuJJuNbC2vKIAO2rLJAwoScS9QUONRwUWJYhO7Q/o1aLbECDazH/CRqCfHjvgFNeM0MHQ3MmE01FNiOPtgkVUtZFU09Ride9QbKLmNqJXEbrvAY7737EW40cafThQeetLPlVnDPVBjVfmJcx4hiFO09dUQyL5QcyEQxRQx/o4I449EjUWUc0pRO2tgAbKJTO5dyF8D48Yq9C/0LmMWdoFOm9ZFP0Eft5qt0f+rpGrMsYzGup/lWIG3wWAnvyppxNEr6GzwYdn3AsVmIKxVkBAYXBBYDa3082a0MavT/ESj3dQsnYmrCQy5Zok91CNvlu62N/FRxRd4keQrdtsPmaINEsojViu7v8AT8OFUUY1KqVnNKA17Rg7VPYXNzbw1PPRXqTWP5ZGZcMOHy1ApkYMC7KWAJ7XVe5B44nCqKEii8T9HcaxHDKzEYZw0WHSJEZDG4Vme5RFftuYC9u9uP6uFIC2ai9HaHG8Jz/FDR75UYsskSggOPsqCex986ePNnZTadtGpwzJ9DmGpjrhiny0ks1Z5yrEWESwmwYybgChOl/Dm040y4INGW6X4dg2CY/i+GYLWyYhB/KBJvli8vc3mKzWUE+77OHttgqgVfDw19J7oTXti3RPKOJE7vmMEwp7/TRxcDr2Cj50KbMy0n/FFcMy5SxhvLTD5cTnSV/fNPXpG0YBFj7w1X4DlAqnHWyrDH0MVV1+NJkmow38OzHInqqyuEWOYJJvqpxIwA86LSwFgb3Px14cWitRUOlJ+VEV233WjEnxjb5EVoq9X1H9WKeMBgZMLwxnBBGqTSqNt+4t9V+Bu42UOrT50ZeWOPEIck1UTFd2H0ykC9tIu5P1WPIadwKvOppaxCaSvqIpIYsfw/xAerN76fZQ/lw3yg4n0otzQYD1pvx+hwnHcSw+PFqvyII8HbybXILANtNvZfvyUGuNR2qis5Xwumps5hA4lEwIIQXswUkf0ngSusAaFtqJIotXWGNxnGsli/4uIAPs0OvDJjFI8qK38FHzpB109PUUQwqnZlqXIZQfs3H2Tu8PiPHhu3RE8caYMRfDpMKmqYqXyZZIJo54tQpcDuoOo1GnFidtIlbKg4nlerrKCszFvCpTQ00gJsNwcAHv4jixK4wpKpPGmnLGR8wZ1qjS4BGs0u4AIXAvoW0v9FuXWsI200lBXsrhmXK+Y8o1/wDK8y0z0lRt3bXWxsezA9iD8OWSsLxFaUgowNMdXTzMYUk97dawHjr4cvVKd4cBxSOnbE3iKxCQx3bT3u4Ujve3KTwq0Gl7gnR3O2YstR55o4FajnmaCJQ4Msjqhc7YxraykX9vEin0oVpNKksqUNQoKjvDWNlOo4spJR1/RZLAepNVTwqEafD5l+13KlWJH3dubUfAqroHiFLL1eR+X1m+ZkItIsZO32mGHt8bfnwa58dSWz/eD4CgrkY06x/fn4msnpYngGe8Zo8SLPTskzyqttVEase/hYHvyOW/uFD9Ww0A/qSy9T4B1TrqSgjaKjkZpaZXNyIJCXj18dDxWr7jFIDsFF/PfUXt42/XTmqpWWFrsC2nPV6plw6hDqD+tuer1N0sG3S2nPV6s0K+9ppoOer1C5gkjjLq2ce8lSBp/hAJ+jhI591CVn7RSAw+QGYe9ZbnX6v48oafTUWukDwq9/3m0/jY8sKqaaI5y6ze7oV2/UOw5eqUMHTyq2Yg7Si94qfU9hqRxs04KFqpqTLTksLHcT9dtbDlavNRMNncKSg1Y6D6PD6+bNeFeeVjWLOQPG+v3C3PVs1JieRpmjhBETsCR+9Ydx9I8OVq1OrktKZYSBsGg+B7j4681VqmU8zPEZkGoax07nse3f8AZytWFNWEqokfzNU96wvexvfcLcsaoKcfODxvUF9VKsATpb2fTzYr1JsGnNZsRLE6t7Qe44pFJqkVILny1bt9k+3xsfp5cU2abS0yzrcKpBWxvrr4fTy9UpyWpvNKwtoPcIP1d/jzdaqPVVBpGBtfdbafqtfXm60abY6k7wVG1SSN3tv4H2D9vLVSp9OJCNWttLA+OhI0t/Ry1VrjuK+ZI5I1JOt/Z3v7O2nbm69WVmpPMWQj3mU6W8b6X56vU7Uby+eqq1hcA37L7vgT48sK9UaokDzNLs+yCBoPsnuCBy9erFQGnLmRgNAWsDqbGwI+g+HHE1Q0q1q/NpCkoNlNyPBz4An2Dx4uSaTmnqkqjNIY6hTfcx2m1tCCPq4+KpUnEqioVVSESRgE79b9tQPo9nLVWkdK6hWLHZIxB1NhZjYm/bT2coTWqcqiSWWFcQp5dwUm4008ARfvzxUK1FJaoqzHL5cjgjuFJHcHS99Pr40pUVYCnqlxKlUeZEyrJezqxttPw9l7ft5XUKcArt3j2SSQgq8gClreFx35uvGocFrNHJGVG46lrm5Fu3a3t5eqUjZFMVU6bR3NiTcfWfbzVVpS0UjiA+YRYE6Xt3tqT7fZytOCnqG8ZC3DM2gBW4Df4ifAH281V6baiaoi8wSbC4AQspNjr4X9nPVqpElaZoXmp5RY2RkZtUa/b6PH6+er1JSbzgQam6s2r6XvYnT2W5o1Wk9mFllqYpYbBZCTGfZ23Akd7+HEzlPJpEV05lrYwQCFvaw8L/t9vC80rFHR9IeT6WpzfR5xxGpggjWtjhgicgyzMNWMa/6o7n7uRLvNeltHdgE4YngKkTJLPvT3hIEbBxNXOdTOoOUflayqlrY4rSbba2+zttt8eQEy4EqFSgq3VGyta3rb0yzpV5orsYoqMPTNM7K4kTUXJuBe/MlsuzdhSAjVjUK3+VPhZVpwpleseangNQdsuxVYW8QtvDw05JKFBYkUDlJ0mDUHFJ5HgqFNmtY6i9tAO/t5pVeFJKKQJUrIQLoQdO9vDX4cSilFPsv+mNvJ2gHQA6k/4h8AeO1WpeBtWHGfLqbahrf0c0a8NtLMMiRuj6N7Bp/ZxunqliQNCha+o0/t5Wt13H/lNCdPjp9/sHPVqnGmU+W7R392/wBB9tvDla9ThBY6tcAEE+wfQPZz1epZ1cFOa1ZFAItofAX799eOGqDbXKVhvZn7sbWJ7fR7eM05WFI2qVI3qAxBNwR46W56qmrzfQx+E/h3XnptSdW+sWaossYPiILUEMcYmqKhblTJsuNqaae3kmWGSB1AWucdgHzqKcyz826y22BhtJ+VWUYX+DB6RcIjWq/rG+JMbf720hEZ+IWOXv8ATwVoyllH8J9tA856+5tIpdr+GFkjKzCs6X12BRCMXUNA0Eug/wCLDu78TO5alWwR6UuZzZX8WPrQd5u9PucOnUQnzRhT/LHRaqCXz4T8fMQ2H18InLLuuHsoStXod2H0NJTCo8Iw6TfTr5bNb3t1/uJ7caZUGjNPOpLoirDfSb6fOk3UmhqM99Yw9Xh9PL5NLTecUEswG53kZfeKIDa3ieDND69AKNpqO7ppIXBOFG6zT6MfQpn9fIrcAoonbRdhsfgb3/MnjKnnSIWkKHlSAJSjFC1J9aID6wvwqfRr0Ty1L1CzXJiGB4MkiRVVfhl6uOjaQAxyVCJuKxNe3mWsOxI4Us2drmYJUkJwmcRzFHq8zu8tIGrVw2A+8dNVidZfw0sNwrI1J1v9P+f6HO2TIp6ZMWkRQlXh8ErrH8yyoxVokuN50KjUjgbut20jFtRj0OHURQqs96C7KVpE8IkY9BBxE0Wjrh0B6l+mdoKfDK2WtimqpBOWjAibywPJQFbh0dDvBB1+rgMv7FeWgFJkHbSBGffzMwBpKffSbyhhGOdccejw6lSCixiTy1larlPkeWCEMhkOqeXcE30t9HAgkm5WE7CfZQjYzsWiYdEjpFCR1V6L470OifCM0tBieKS7TTS4TVLPReUP91eVSdzE3sosR3PFb1mbc6VRPViKqveMPf3H1nbQt+jzA8hZvxodNeqeByV1ZWSiSnxL5uRDFCoJliMQspcrqjHswF+CnKGmXld24JJ2H5UC8wzy5bAUhWHHCgh9RGbcq5CzjimTOjafMpFPOtPPiUsfm7N3urtjspZPFh34Q3biG3SlrYDGPOyjZjNnn0AqwPUK90GrMxYhlKbC8XhknxOlqC5rGZ2DRzj3YRGoI3KwJB/w8N2Dqb2GZxPVRxaXpdWUrIiMKHqmNSky0wlVnKbZBKrSXbx7rov58TqNDFONRq4QNJDh1fV0cczk+WimQS3/ANVTe4twtcUIpag401V2W4qp32VkcQLAWMLXOltdvChZowCopLVmCT4HVJi9LiESfLDeQqSByV9hOlvz4nGBp6ZFAjnjr0mT8RkyZhqpPVuhqUlVWD07NZj5S6AEjU3014MLO2Lgk4UHbl3QcKYMQ9FHqgxqoo+ptBgGJU9LjdFFjUdXU05kEtO7BVrlkjDFYGaygnS5A8RyQU5O64MANsHHYYmD0GMYoCLztlo6STPltExI6RMiekULdX+Hh6yRlaszVNhVRHSUoVqmo+VqIolLW2+bLNEqruuPG3EoyoqOkKTPRONKhm6QJ0qjpgxRbsqfh9+qXqfnp8KyJBQfzqpiaJYqiugiQi4FlmmYIWudNf4cM28lcWIlPXjSN/OUNYkK6BhQj450b9QfQjFHyJ1+wlKSekjgEuIQTR1VOEmiZ4zJLStIp90HeR9ju9rjgXvt2nWfGgSNuHy40eWO8bVwNKjB2Y0AGRq+jrsM2e6FiDRXU3DbGdQwI7jTv4jk7qOphHUmPdUHpGm4X1qn2mtjGgO3p7l/ESLefg1C2nckIUOvidORAx/dFjrqXV4pTTHmzPw6RYI1XTxpWV6y0UlT50QaMq5309Iu4ao9rysNCPdHDRq3N0oNj+LD9aL3XgykrOwUyj1dZw6q4vRUGZ8FwSkZWf5ZqCgWnDAqV+Vn1O+FhcDsQ1ieL7jIRYp7xJnp/GkFvmn5pWgiOimXGfkJoRX4W8jU1QrlUmVg0ZUlWQsQN4U6Bl0PCiNOFH6VaqB/8RqoonwzLlVA1lmwxoQCe7BY3I+8E8Pt2SO8X5mgrnw/Yj0rXprch1ec8cxyDDKasrRhuA1lRUNRwtKsaFvLUz20RN7AbiQL+PJGuXUtsHUYkEe6g5lzalXKSBMEGiUPQth3TaqpJq2upUjqactSQ0cz083umzzyBvKVkP2QwJJJK25jut0xpGzon5VkylI1T76NN0b605BXqnS5rwXIK4ThFFQLBJRUEj/pZtqrJNvnJEfmMCTbQX04yw8lpWpQkU1fNlaNKTjQxZrzjmTrDmmOpzGYqWjpWLUtAjE09MpuQWB/ysgHeR+57DlLi6Lxk4DgKJWmQyIG3po4mE4tH1j6DZe9B3SDLuE0ueM/ZmjK5pxasFKxp4YCsdGJn92KF3uTpZjYAEnhE0gsrLyjI2RSlxYfAaj7cZ6aKvkzAOqHV/OdJ0Gz/m+orjlSWoy/gtLJLLiMFIYJnElHQrCSqI0gZlZbK3e9rcyC3Zy9u+UdJCcJPGoq3gv1WSNShq91G4xL8PPPmUct1eZ80Gpw+hw5ZZKio/klV7scSgyPYNcqBrcd9bcmpOUIGAUPQVEpztRx0x5mlrhH4aufMcwvCswYNU4lidJigDWo8uVczxI4DK7oGHuspupvryv8sSCQVAR0kCaoc80hKgkmTBgEx51Dyv8Ah95yzjiNc/TmpxzFaelmlpJ5aLLtag3xMUlhYb13FCCrjUA6cV/y4NCS4EnoOFMnPyVQlBUOlOP7vKpnUv0C0PS/DsWzZDiuJnA8AQDFaybLNTH8jL7olp6mPfuWRGZfsgg3Fr8L7bLS8JWUg8AMZHSOkUqu8+S0YaBUOJ2Qeg9Bp5wz8M3FMcwTCsSrcZlwubFpykIxPC5aVGplg841SSO5DCxC7Rdr2FuJV5XLhSMUgfcOnoPRVP5+kNBZwUTGk9HSDxoJa38OHP09JV1eJvV4RQ0EdTNNXVmEVKUqwwgnznmY2COALe2405S5yRCR4Vz1CnLPeE3CgkoienCqiOpOCwYTVyU9CwlAYAkBveF9Df2Eaj8+Q7eN92op6KmVhWoA0Onpx6oYh07zNFLgVdVUFTI6jdFIyfZXemxkYMHBBBIN9bcDa0eMKUAUnAzVLxakt6kEhSccOirF/VPWdMYsu4dnjopRy4bjwpImxqkqpfmIsSjJVpZAsoLLKsh3gj909+R/fWSrF4oVsOI8jUi2V4i/ZS4nbGPnRWcy5z6X506d1eHrgkVDjEiQNSVQmkBpyj7poVhHuOs6n9/7Nvd4mxmnwKNl+HofTJmzqDSZF9UOOy4BEoSTBszQt5c+E1UbCVJGUg+bGrLYq1xrwuudZA0evl006BRvsH6a5l6++oPqv6tupnUWmynkVg2G4lmUYK1JTYrh8zCKKCmw113SLXpEHfb3BLbrnkzZBkab5uZKpwAEDzJnYBUWZ9nJy5YQB0HGfQADEzUP149MM3Zo6mZprukWDYXiGS4KDBK+asyvhL0eC0Zko0MBMaswWXyQGYsblj4HgzRuuhlCds44KImAerbPVwoMI3pL5VMDGJEx+nRjxogOC+kLqzmnD8LzJQYFiGK0mYpXp6CeKnZkqp4wWeCEpfc6KCSncC/DtnL0oTAiBj5D8KLXs0GrxHHn30cXoZSesLoTl+bAKKhzFFlLBamsmr8Pw7Co3mhmkiHnebJPCwhLBVJLWsoJXhwQ62nS3pk7J4+XTQaUbZ9et2YHRPv6KDjDur3rDwvM+MdZ8iLLVrjE1MKqqqcKWuSCZE8mmj8xU2xziOyqdCw8DyN843ebzxYVcTqAjDCR0RQqtr1NimEfbwk/Onjpz1V9WGWMTqMizZUw/MmL43UVuJ1Ix3BBLX1ZZN86+ZOFYwxqt1VfsgWX2cEVs21kbIRphA52iihxk5y5KFYgcDhh50UjqzgOZet/UHEeomKZdpMCnxCQM1FhVDJDSRWRY9qRke4Dt3Ef4ieP3TP5ohQEYczSuzfTZJ0FU40F1J6Ys05hNXT5dopqh6OF5Zhs/wAlGO8jk2Cj6e/bvpwI3LCbeArCdlDS1uDcyUYxtxoJsR9P2Ixws8m3cBopBXv8LX+PEirBRpUnMECk3k/LmbOned6fMNJhFTiHyQaUikSX3CBeOZnRTtEbC+tgex4HL23LY0rwnZ10IrS4Dp1IxjbFX0U/VTAcd6HQxYpRR1eF4jSxY0lTBGFrKOSS0Us9DUD3lamn2yMh90i9+Ra9akEqoftXIIik/wBIPxSep3Tqryz0+9QeB4R1MpcgT1iUyYthyK/lzbgoNYisZ4ZEcOgdG8tgFFwBzyGBtpK6JwpDZU69yU3UHG8z5HwHC63K2aJJv5vldds1LLSzNuMCxSHzI2j/AHWSzCwPG3E49FONpwjbRLuuPTlciYvUZw6cQPWZcmmaVKaUFpaMNr5M4IvZR7qvbUDXho2rUMaTqTFYOn9TkvOyQxYf8utTOQrxSxqGVr9vYf28fIIqyRNWS+lXI+Rc3dU5qbHpIqTB8r4bVVEE8zbaOkaN1R8QmpgbVJTczBANxsANOKnkd2mUiT8fWpGZb/LsgD+I+6r5fw6vTnkfPVM3qOzdJDmGriraiDC6o0pgE0UJ8qKteBidjyRgG3hfgsYJabBIhShj1dVQfn90pTxYSYSIkdJq4vMlLjlTlbEUyuyjFDS1HyZc2T5jy28jzP8AU32v8OMtqSFjXskT5caAjqFFB0bYw8+FECzTjPqSwWjyt0s6rVKUTZ2zdg2EfO4bJ5chw9MO+ar1jlU7keepRoydCE+z3vwehFsvU6zjoQTB6SYHsFAbVcJ0tPYalASOgD5nbQfYzn/PuFda5OiuH4lWjL+CdVcAwmhf5mUyrRVuGtW1GHPOSWmiSQaK5JCnaT25sNoUz3pA1KaJOHGYmOB8q8VKS73cnSHCBjw6J4ihm9TmJZ+w/qzm3HMgYrW0ddlPKdNidJTxVDCm+ZapYhpqb7EokRGjII8fbwuy1KFMpSsAhSyCSMYjp99LcyUtLyigkaUgjHDb0VYDhdU+KYNR4pJH5T1VPTzsn+FpI1dl+om3I8WNKiOgmpEbOtIJ4gU0Y1gOFY7RzYbjNNHVUs6NHLFIu5GVhYgg6duPtuFGyky25rVL/Eo9OGA+lLrJh2cOjVbPhT1IbEKYxPseklW7foWXW3tB0I0twqzS3DqQ5G3AisqdyM1VmDa7V/xBOyeiiGfiB5Qw+v6yf1no6eCnkxvBMGxCfyo1RJaiamDTzlVsoaRr3t3PAnlyvDHXUt5Kx3zK0k/aogeVFh6ReoDNeGY7hORaqpTDBRRxU+F4hSRiGeGaBzJTVDuh96eFzZXOpW6nTg5tUJUC2vEK2ioZ3ksu6V37eBG2n7FPUj1Z6T5qizBmhmx3AXrKqtrMKjlIFLiDMUnraI94p1kAkKj3XBswPA9c5ehB0xHD9KjtNwpYmaOVJ+Ll61+odPlCgwHNFFBVZeqVkwjEZYaeJBC0ZQtM+w7vc9xw1wRpblAjRHVSTRNFS9WeYev3rEzpWdXuplBg+IVzwosmI5ZMJikMYs0k0UR3eYxuWNrcMG3hMbKa7jQDFJH0h9OcZzpnalybiMPz1OkiNEwBILFtqrfuASdb+wjkh5cx3yx0CgLmlz+WbJ4nCt5r0udJcE6T9OaLLmEQorhA0riw3SEXdj9eg4ZZi9qMcBQEsGcJO00Wr1Of1j6Q4njHVSrxiWpaOPEMTCI8ixwU8dN5VPTzEMAFMxG1BoxBJ78FNitt5uNIEDEnjxJoa5ewbtxLP9JQHtP4V//Qst2gLcnT+HI6odVksv2h7p+7v/Hnq1XZW3uydz4W56vV4RgMSdB+vbm61XOJFVSbW+u9+br1dMjL49/H8uer1dhNdp0A/Uc3Wq8qm9yb/Hx5utVI23IN/wA/283Wq7C3Nwxsfv5utVlADLdvo7ctWq5hQPr/AF+jXm6rWVRruJ08P2/RzdVrKqkm7dx7By9armd66tYLr+vx5utV5SCbs4I9ltL/AF9ubrVZVWwt8Rp7fv5utVyYW72HiRb9vN1WuV7G6AW09nN1qsoKjUEN/Ry1armtiLtofbpf+zm61WdSASo7m36+zm6rXJLdm+q/5a8tVakB0YWOhHx1/o5uq1JXcCA3LVWpSm/b+zlqrUpNAGPf9e3LVSs623WBtzdVrPtYCy6W5atVkS4PvD6z25uq1nW6m3iPEC/1c3WqlRkWAPj8L8tVamRsdVAuv0a83Wqz+9e4t8bjm6rWZbqbk8tVakpZP1/p783WqzXjPvHXXtbx5atVIDfHT2Wt/HlqrWVWudo13e0d/o5utVMj3Ee//Dt8ObrVTAunsH3/AF+zm61XO3tPN16sgBFiPs/V+3nq1XFgFN+/x/Xtz1erkAja/dzderpT/h8e/wDZz1arku46sD8N2v8ADnq9XNbka83Xq5NcAbdP18eerVeDAAAi30689Xq57l3ESD7v489Xq6DoDfX7/wA+er1cWdL6flz1eqO0iG5YX+BvzVbqI7nS50/bzVbrAzgDdfUeFtOar1Nc0liXFwfbytWqC2h3E3+vmq3XjbuVta3jf+znq9USYlH/AEf1nw+7mjW6xW967ai9/jytWr0khGvj7R/TyhrdFz9XzvJ6RepsYA1wCr0PbTabjjY21cba0C882DsF+yXBsb+3T6uGCKXqpA1QO9tut7eP524/VKTk43tcDbc8dFNGk/UhWrE7e6rG2vh/bxQKTGpWb2DUtC2l/lgb/wDBG4+PH00mXSfzJv8An42Nr+RAO3gU8OOimlUwN4J8P115uq0rseBWeB2/ehjP1W9nt43SgVhyuZRVlmckd9e9uFrlHDVCXjGw49OGWwVUtrr9n6NeJjSsVEhUmdrEFlAsT7Po+PKVeoVLMBj0Itt/Sqfr+HL03UOYsKmcp2Zm8T7fD28vWqxrGQRcAsBz1Vp/yy0a1M8v/HMmnw23tr8eWFepksq+Sljb+63K1as1WduyS/Ym9tNfDvzVeNOtAxGTsS1O5ngtb6Tcnwvy1VptjYNTJ2awI+j4Dnq3UZVj8yyk32sbEdra/wB/PVqlHVMVwWhBU22yW9gG7w+vtxw7KpSdc+UQzfHT9fz43Vq4RyBlFx3BA18Po9vPVqlVmD365Dqf0MYv8duunHVVQUpmK/1NoV3BrzVHunQdhY3/AGcUcBSM7afs6mNOlWVXDqoGIVuoJ0O9e47E/wAOKXB+zHrTLf3n0pMVUhmFQUPvbkIuTcgGx/jfhDFCKaV2UXafEqyNiP8Aedtp+rx4XXGwUZW5xPlSiyqlPDI7VIPnTqbD6F14kcxpU3hSbxmlglraqvVQ0kqU6qbW2nUH6rcVNnACkrg2mlTkdY0x6mjUEFzUkkEdwv3W+HFidtIHNgod6eXe1prkKwI+Hu2IH7fy5umqj4kGlgk803bzG0A/1dD9XNCvGsGY5o48Lp5UG4jyb3Jvfavh/Dl6qK7q5Cdzx/aZT/A6/AcpV6kQSKGRr3skZvr7PjzUVYU6ZWkZjFc3G5la30mwt4n283W5pG1iOmIzMmqCRhc69j2tx0Uya6wyMN5kKf472I1Itfx9vHRTBrrGmZIJZBpcIdPZa2g/hywqhoPsRbbVKIySCV1J/h8B48epOacYZAFe4uDHcgXPZv6ebFarnUs5wl3BC2ZLnue/t5aqUossSGSea9gflyf+I/pNLceRTaq41sojlZGQWKWLWvoGNzb+NubNVFIuocNGWW6kNbXT2/lxmlNCRgSy/wBXcLkdbh4qYbh8Zm1/Z8OUVVxSBo3VKqrjQ7QtbU3/AOimq/HlqbpQxS7IJNupBNz9PgBzVbrYly7BIMmYOWN91BSPdySTeFbG3cHwF9OCUUC1ba5VMDRpvcBCbAe34MbXufp5cUyaY5KdjJtIBYdzcm30j92/N4VWahyIzkCba1yAFUG5Pf8AXw5vbWo4VjaNm9wg3HiQCB9OvPbMa1XAxuVAXXxuQbXv4dgPo5qa3WJ/LvsZviQQRc/R8fZzdb21jkR0I36Ag2B7ewDnq3trE7xqnvj6zfb8d3iTfw56q8KjSMyAGxW4JFx+etxb2crVtgpsqJlCXMq7CdbgBntrYewX7k+HPTWqpn9ZDTP17xRpSpYwUdrDQL5egue/0+PAleffQ3sf7nRV2C+V7/e/a35/Rwqo4qLM+97k322PbS3b7+br1NWIXeupP3f0pABv/hOvLiqGlpmNv9KhiBFxDIBYnX3R9x5Y15JrNhKbqTXT3fEa9vu4SnbQiTsrDVAmFilrNsGnwUDjlMiusL91AQRq3t/XXlDVxSjyZlvMWacfjy7lShnxLE6yV0gpKaNpJXIY6BV1t7T2A7njDzqWRqWQAOJrwMbaMHm/0r9WenNAc2Z6ho8OjpGj86A1sbzqZAyKoRLqW3faUMSOE9rmjN0vQ2Z9MKbWoEYGisYWu7BVNrENa3c97cP1baeTsqVV7vlpCt7CGQ/cRfmk1ZVTCY/5XTs3ZN3w8fDjHGlE4U04yd6QhiReaDS+v73FLew0kc2inDMRLVAZxb7/AIcq1Tj1I3ECyT05JvZZ/dt4b73vw14UTnbUHe3lhh3DDsfbywps07bv02IMtx+gqO3/ABE34rFIjUuiIej2eHljUD4Cx+jiE0bJ2VlqknjiPfRSv1nW4+kc9WzUKSUu0ISQkgjv4e0D6eXFNmlHVAKITqdqJqfrI+vi9NFi9tCXkp0eWmBO0+ZLfTTVx4/HljTNP3Wx/KxbB2b3STNrY/8AFB/Lnm60uhL6CnfT4uvgfk+411htf6OJnqVM1tv+nhWT025HjYfZwmnXvftfW578CyttGNCPOLa+P69uNVakPjgUxuq6e7pytOUWHqQF/l51tdT8fq+vhmztpE5srXA9QsVO/VHG6Wpk8nD2rmMs4J3CcU+sQ+AFjbsPt+HBi3soPK20WTEvNqaQLjTGheGgBp0SYBpyzizFzpuOgEx73tbiqmqeoEnqqmvqsRlbCaiCKkWKmhcRmQ3U3TdpE7t7pZ9G8B4csK1Rx8CL449OZZEynFTYXqxcxxVMnyjEhrATGWMtcEHyvbtPHTVKry6/TymTB1NJJFUwzFJWmRFkqZPe/SyBBsDED924OhuTrzYpldDX0Cqq7DsnZpXB6c10L01AstWZAjUpdyZWjmYbYCg13N9vw5Y15NM3QKnwGsz5U0GY616bDY4cWMdTGC7zL5ZDv5XiQNfMOqeAPNiq0ZDphiWeoutmcJMrUVPV1DYUGZWqmqkECxRCmn+YazAPH7zVQs4PgNtuPjbTHCih9V6fLVL1zxaHAqg1GCtLQM1QXd2LMikmOVgGnBkuFZwPMGrW5rjVBso33RGQxZTxeOk8k5YTEoPn5ZXkDrHufz9zx/pUlvbYkYMZNg1xfjydtNr2Vt8eiKtw2s9LeBx4W7SUdOa2KmL/AGzAtQTGZfASa+8BoD204OBsHlURPYLVPTRhaqaR3MqnbYW8PHvy9I5pPVC+ZTNFoPjfU/Dm6rtrJhtH8wRC50Hezc0a2BSoipaeBTHCO/tNz9/KTTkVBgdoJC7NoB7b/t5414UL2S/MbLFO6Dd/pV2uL+7Y3vfw4kXt9KXt7PWnLM1RGcNTa6q7VdEQmm63npcW44z93ofhVXsU+o+NG6p6XY7s8IA1/cH9HCcqBo3CSKfaaKNo/sKPhtH9HNirV5vLF/dT7l5uK9NcI445F+yh+pebrW2upEQXARdP9Uc9FemsMlKkhVgi/cOare2pHysdgdi/8gjnqtUeenR2AEa/8gjmq9UKpw6qbE6WdDupgrrLCNqjcR7rk2ubeznuFMkHUDw4j50m8MwR8PihNfdmd2Jvb3HLEg38Qw015YmaSttlAxpaGiUOoKDt/hHK0YVD+UX5pbIpBYX90f0c9VYqlDLeItN6qcGwqWeZKQ5hVd3zL+X+jlk91ob+8Wawv2A8ODbHQf8AF+VAcAah/jD41dfJSA1LEooNz+6vAXQ2O2oMtBTCrFXGoST7Bsq+8p8DpzUUyU4zWadVKENGv/II5anKYZKeOSQR7E964+yPZywwplWytWKPGsxUnUzyabF8RaOSXGFMbV05VSsdSVS2+2gAI9nh24K0KPegThNHa2UG1J0idIxitinoi7zdKsv1E6l2fC8Pcs43MxanjJJJ1JJ7nhVeYOK8zQQtPsHlQ3QqhRXMa3uNdg/o4VUa04S0sJBbyhoD+4P6OWrdNFRDHujIhHcfuD+jmxTZqfNSRqhcQre3+Af0c1VyKxNQRvIX8pdQP3B/Rz1aisRoI40MgiXQH9wf0c9NaiK7WCFdjeUnvf6g/o5aq0+UFNAauJvJS29b/oxbv9HNVeK1HPUarJ6gc1QSOXVcbr1AZiQB8wwAAJsABpbtwUvHxDyHwpJZAd16n41VF0EhhkzJnyNlBH84PcD2Pp9HEVkPEvzpy/OCPKjx4T8lT5fowKkx1ivQinwncipie+oluHLjaCTdNrAs9v0ViOOv4Gr2mIoXcwTbHxhS38urkxqkhXK6PGkU1/M2oRICEMw1Mct5zb3D24W0eVAzXORjOJpMvyWILj9HEMrLIBFOpL6WYHaZB75jkvObe4w054V6kDT1tJ/PKcfLfP1hxvFBJlQveOALCR5iBBuJUWbYv6ZS36Qlb8tWqUOQZ4KvCMKXC6b+usrYRixbBX8thQECYhB5ViQrfoyYbRW0l14wvZT6NtUydZf5S+FY9LNNJide1HRmOeMq0VGVkmJp2+VtEwg1AaL3F00OvAKvbQ4RsrLgYxNsxdMZ8y0qVO+imNPFShD5cYjXfVOkoFLvjezAye8QLv2HHm9optzYaFvqlHgVT6tqdcwZlnxCkrMMi34lTktIW+S92NEY+Y9lG8Mx2qT7gK80591aa+2kn0/qN9TT1OBVXl402JFadZZWkozFNANrPKyqGLRru99fLDXJseJafNEL6rU0VBnBoY1aMpGqygg2aVXYSOm8klC2qk+Hw4ZNbKL3NtJTDrCTwJIJ7eH08V0xSjg22vbxBvr9XLitUKOVWDYfsGtmI1uTw1a2UWu7aVahGI29yfb3Fu/FdJ65D/J3uLdr6+34/Dmq9XPYre8Lm/a/5D6eaq1cgCbbTfsSfo7crW6kRxK1lWxHYaWt49uarddoosBr8fr8NfZz1bqRbQBiQOx7/T93NVussYX7Y7H+A/p789XqyKhJsv2vb7PDX481WqzxqPgL/HxHt/bzdeqQqC3u6ta2lhrfW/N1qulROynbb9f7+erVSowqnYGGvbwF/Zr25aq1IAIILix1JJ7/AJeP7ObrVSVWylRc3tfT2/DlqrU2EqTuJ1sB28fDTlqrU5QqrYaXtcdvH79eWrVZQVBMi/r8T7fp5atU6U6bxqb30A7XtqebqtF7xtGgxCci5u7Wv9PCNzA0eI2Ul45VbEINp/3VPq14WrOFLkCttP8AAgR6not1Ph2krT4phcp17bqVx+zhA63qbJpeVQsCru6dEWp+BX+HAlRjTn+jjdb27HjZq1c5ZK8KGw0Qu1iNkxZbnws6A2H1cbPVVq10PxR567AfVNWYvmjBsOxCtqcu4VLCqTzNTrEglQK6SqN0psbtbaPAcOGLJ6+QUoc0CeHH1oruCE1XDguD9LepSUmY0o1pqwRAmjMRSMoQw2mWMqkjxPoQRfsQTyObnMb7JVKtw4duJ2+onZNFMJXjFAnljp3UY5n2fI+KVK4fBSRiqqJjrIKctZUiR+8vvbSToANxvpya3N6VM2CX0JlavDjskbVH8KLSwNXVQ85XzXFiM9fhuQYJJMApmFGstQ7lwwX3tl7bksNW9p5iTeNa1d4s+JRJ6qM64U+K0GA0FTTYUHVWZJYjIGEdgLESXu3x0Nzws06ttWmKUuVM55UzJVx1k+ITnEYxtlggiBDxpbVWDB9zG4+i1+MOsFvhhW5mnSBMqZs6lYNhtdi609JPWwQzLJKRNTRSzBG2eb+jUKGuWaw73PNsNk4EbeNboxeOdEsu5QxTNUFNnDAocr5amqaaqzOC74bPiUUDVFPRQjcZJJZrLGxQNGGJIbaOGwtYXE4DjWqAz0/dYMDzph+UulnUzA6N8LrMcjqsZqaLzP5gaaWUBaWGskdvJpY2a6RxBQRcnXht3eIRtE+teFbJWS/Th6dcl4rJgXTzLuCwJAxmqKk0kc86xKtm82olDSk+y51PJeYtm2hCQBSbbQj5jypBjaPmDBKq8VDSVMElAkMUcEkUijyxLFIpQxK6ix7A/aGvF/WKqROIqk/qv1P6o9D+qOI9I6fEFzhkqqkWOny9icKO8NNib+dP8niNLtqqWZJiRHF76hAoItbi8PgpiMemaJlvlJ00hPU90Lw3pZguPSYHjGG1c1ZW09RilDiJjkx+hrFTzFgWtgQQVCvA6vInuzAW3i4I4lWrhSd5ITQfet+QyeprM8sjKqRR4UCSQAoXDKYak9rHlCJMCi+6xcNVl9ROoE2N78By44NGV2zzBTukN/sofCP2nx18OStlGS6f2rwx4D5mnWmtOJ20ENJTRTkCBlZQbe6QQNPG38Pq5JxFGNW0fhBo0XrFgiS1pMvY2DY6aJEdLfRyMd5B+zT50Kcu41fZTZwzZjnXHMnSiryfW4HgsVHTJQZsBiWOvmCiaqpYozdliQuArWtI28EAgHkQFIAB9ooVA0MOD0lPhkQwEV7VlRRxr5vmupks5LI8gGoJHurf90D2cTmrU4RBnqVRjbddfv041Vq+fx1jhWDNeKwHQx4vXJoNLCpmA+vg/tdnpRU/QXRCyjZpfQa66ezh1RbS6y5YUjgC3vXt4a+PDFrZSBzbSkuEawG7+g/D6OKaSViZCq7L7iew8f1tz1bqLIEJ903Ht9ttAD9WnPVusTm91FhY2/ZYn2crW6iMm5dTe5te1vp15qt1jdbkFdT9Ht5qrVHYqFvuB3dtLWt/G/w5Wt1hYeHt117X8deVq1cZLAhR4D+w/QOarddbmv2F9O/6+HNVaozlhr3v2017+08rW6xD3BoNNLH4+H381Xq4L32jw/X6Neerdea4sGItfTTvf2ft5qvVivca+Gmmn1X5Wt1jYAtchfHU6fVz1erA1gSALMPb3PPVuuDBfDuLH679yOar1ciEufEC23X7/q56vVzjAGl72t/R+fNVuvHdcsCO2t+45Wt1yQ/o7W225o1urYPwg54l9TOMQm+6TLNeFGnhNCT+XAnm39z9aOrL7q2C5rbyOR1QqqI6jta1uer1QZI7tc2156t1iKXOuv6/s5qt1wYC97/Vz1brGwI1/X4W5qt1HMVm9n6+HPVuvbV+ydBzVeroKL+78e/PVuuwFAB/p56t1zsBe+tteer1cQtzb9fhzVer3l2Gv8Oer1cbbW73789W68DtG4+z9f7uar1d2U6Dw7c9W6zCyi+l+erVejsW1/j4c9W6ze8BcfR9XPV6vEEEKe38Oer1cxGd12F7+3nq3WbaANOer1cgvdebr1SVvrf6P289WqzqpYbraDx56tVkVAASRz1eqQqgaXt4c3WqzBLj6fDm69XMpY2Ona/w56vVkERBu2vPV6s4Ciyjv+vblq1WZIXkUmMe6upPgLeJJ0HN1qoNHWYdXyyRYfUwVLx6usE0cjL7dyoxIHNAzVZqYAh/u5avVlW+i27+HN16gg9QPUHEek3STGuomHUvzcmF08kg192NmGyOVgNSisRcDw+HE7hIGFKGkhRxqjbHPURivUKCpObMUkraiZaesqFMrooaNgrpFCDsVksDuA7WYa8KClU0JgUjZRhMg+tjNuTvLwnHsaXE4lJ8uOqkZ5UU2vF8wbuzbdRuuBax5vU4NlJy22vbVtPSjO1P1G6e4XnOnDL/ADCHfscBWADEAMo9oHfx7jhw2rUMaDzqdKoFCMCCfe7D2cUUmrJtW/fU9uWrVdFQbXHN1qu7HUkX/XvzdarKBf6R7fy5uq1lVB9m3LVqsiJca/lzderIqgWI8OerVSAAB8ebrVZBca/xHN1quYbxty1VrsntfXXnq1XOTaY/aebrdQQBftyteryi7Wbnq3RT8+qRm2st/wAW/foOMGnhRnPTztOUMQCixFZf7414vZ2UXvbaGKWM6kacU0lrNQRWqo7/AONP+Vhz1brWu/EBSNc+SzWF0xbHQo8dKgHjCMZoRN7B5VTzXVK1eMNNCboGZvH3S3ur9NuN6Yo21TULCWjTqLKynRMQiA/5Bj4bj7aJljxGjSdb3U9Oq9be8rJ29lmsR8eJ2vurTmyiXZB2jrZiqHXdFQG3/Qxe3DVf20Wp+6jeUjpFkvE3I+xX0zG/f/LR8J1baNkHCuWaG+XwXMTkAAVm4D/oYnbjYE0qUYoFuoF/681TnxkJP/jPH/Di9vZRW591IzEd60IiTQ2lP32vyq6UM7agUlIGwOSrXddXIU3Onu62/o4hUcaO0jCmqZ12QUyudvnbu/e2n382K9Wevq2WsijYe55Ow/SOxt9HGwKcJoE8dO+mx8k9q2kNv+hffThonZRC5tPnSpwCU/ymRbbWG7w+J05c1RNNWc5iMPp0sB/pMJ9ltOeFeXUylkRKogG1wON0/Tbik0iQPEliWkUeOlx+zmxVTUrHpSZrodN4BPh278uKaVXOqSU4PG5/dmpgV+o24/SeoWDNFBmjMHmXNqiDv/xA8LH6NLbafSlrJs8qwDXLr4+DXN+FNHlYMU+ZeP8ATGyhGNh8b6c0nbWl7KDIG8ayHwA/t4eUG6geZIx3IL20PN16uDykdxb4+3nq3Nc6Jh50Y8CR/bypqyaVm8xgLCPeFu/gOJqWVINOWAklZmP0/wBHNVuuCb0YRs25W0F/Aj4+zm61WSQbVaNR4X/pFuerxr1JufbftY29unw5eqUtvTvUtB1oxWeRhrgeNqN3j/obgKLdjw8b2Cgw795qR6hZJWz7VszEK8mDsfZrRL/DnnKsg0X/ABasjFWwa5TeRe3j4d+IIo2mm6efdOhn7EIB7ftDTlYq80pa28mbsVZtbxtqf+I27+Pw4n4ClH8Rp0zCFbL9SW7+UoFh8B34jT91Ll/bSkkqCBGUFtqJbXXw/PhaRjRqDsrn1DVmygxuXKdvEAkj2crbffW7r7KSMNS7hYn0t/RqOLYpEDSZxcq2HFSAdzgW+vS/FSNtIncRT3RYp5NKIiAVUEWtexvxhSZNKkLgU35nqWfa+gJZD/ycL2440Ipp8zShzLWwy0zELdtlz93EqBBpY4ZFRsNrZGwoouhUSMbePuduWUnGqpV4afvP+cw9kbQt5Ruf4n4cZiDT8yKaMVDz0UKkAhJo2J76BhfipvA0jdxHrQnyVF8n1cSg+8syk8TJHjFLFn9maRVAzJHQsg0Es30EW4JqCVB5R1I+SSJtAS52gfE6/RyvGrDZSbyZKqZko3YBrtLoTa/uMBqeKHNlJmvuFHR6fVT/AObLDYQxt5DXBGmkhvr34VAeKjRw/s6EaMgqv0cMKDRpR0JHkDvxwVSnfByFhF+xJ/jy9Up1xob8MmQnupBt8dNOeNeFVN1U3y9YVb/i0r9B38aijmafKwN5+v2jpcfDmqtWfDd6VK27KSRpfQg307c1XqDzO+asSrk/kE6QLEiQv7lOiSElQdXA3WHs4vaTGNEjyzMUlcPuQAB/bxTSKneUjy/q/W3PVulDkYj+bKW8SLcaXsp1G2rGunr7aAA6XGv6/rbhQrbRumj/AOBdDMp9Tvw5Oo2cMUWT+b4DmrDKikkimYbYIaNUq1MY0O4SqbnuBYduIFqKVSOFLEAKEHjQQ5u/DExvH8w5hE9afk4sXWjy6s9Q8dG0IeKOsIke/lCFnBf2WuRqOK23xFJVt40XDq16RuqvpexWly71K3YCMSp4cRw+ajxJKmNop42kpahXjLApMg73BBsCOLZ1CaYAgxRecg0WaOonTjqRmfNePYg9RlXCKevoAtTJaSWWsSBlmG6xj2Emw8eIlKAIHSaWBMgnoooqdXuoGFU1RhlHiMqw1SskyFmZXDDaQysSDobfDw4fhlNEBeVQYtJcj48VUkmjOelqsxLB+oi5uoWW2ERec8cq74prsFEEydnjfW6nvxFcNh0QaNrN9VsrWkwa2d+kfrP9Mx6ZNXD+TZFx+tglp8ThCeZPQKSEL+XtuI6gG6bSSFuDa3CP8tpMAUbLvFO4qUT5mqcPW16usu9QKSl6YdNpkqsrYdMKouI/LNZWR3SGTb3SCIElV7k6nhkwz3Zk0Xv3HeCKKPkSuqsNhwrNWEzGqihk82SNUK3A96aKQL+kbYb3YHUWItwUWl2qzWFp20HLm3TdJ0q2VYH1U6r02P8ARjCKTIE2BYbhGNFWramgrF3Bjo9BX0hUTJIpAcqSQRruPBxZ5kpSyt1VBG8sEhvQ0kY0UfpngdR1JzbD026V1Iq6ylgxGpDTMIorRRF6mrZzpu8sWjXwGnc8tcZskmZMDZ68aQs5UYiBJ2+lGF6F+rPN/RnN0VflTFZaCqpY/k6haaaWnaaEEExtLEwJF/H7weShk+aJb/ZuAFJ6cfXGsft6t3RejWmQoTBGHwxq9rpd6lvRp1ZwLEs44xgdXmLMrxPV1YzLj1Q0IdYdhukQLlQbbJN4ttUH3dOSoEBUd04lKegAT+A9lYd3FhfWxh5ClkGNacAB0qEalEYHFXCqrfV1126eQZaHTvKddBIK5qc4hU09zDHTQt5kdDTAAeYzP78z2AYgKNATwoz3NUstFCCJOHkKmrdDInri4DrwICDInapRwKj0DgkcMarYququD5cxCFslYnVVyGsiqagyxLBKJYpA8EsD7iC0Z1XcLA/TzHNF6phQKTxms0l2KX0FKgJjD8KP7T4l6zOv2EYp1Iyd1Eqs1UsYkkxF1x+Gmq6Zdg82SqpVMboqpYNIAU+PBu1nzrxKAs+4VE7uVNWwlTREeZ/fRWOoWP5D6C5Dr+l+AYvBi+ZszrDT49X4dN5sNFhauJnwyhqDbzqiqcA1EosoVQik6ngRvbtLKFITipWB6h59J40ZZTYXGaXSbl9JQ03i2k7VK2alDgAPtHqaBrEerPSfEp8SkFLURx4pJC9RA1FRiH9CgjjEaowK2Audfea7HU8jZxa3CSQBPRWQzaENiJJjpppwiH06YhXJWz02O4nLCUYxKtIE27rBCgNwh7WHCxQd6qMklHXS8qc/+nXCcWd5cr1FGzRufIanp2EYsF3Juc2cWuPYSeJO5cVxpT3iBQdZtzh00xbMC1GSqKekoDRxxslS8Qf5gXEkqtGdA62PsB0AtxUhlcQaaLqeFXpfhsdb809UKz/ZzM9ZBlrOMOD4Tm2PB6ZKmurcOo51qZa6lEis0U6JGJpWj/diew14H80ZcuZCPuIAOEjAjGPwo4sHUW/3bBJGMYnrpx6pYHlM53xmk6c43BmTDsMrq5cMxWnQrFiFEkh8uUI3vKJYiHCt2B9nAk0stGPT9aFjyO9E8Yn9KLx6TcQ9LHpv9Y9Fjfqny22YunWMLIZaWNNz+VPG8UiKm9N0kTtcDcp0Fjex4bXLCrsJEmAZUBgT0QaJ7d1NsVYCSIBOIB6xSZ6+02UuqvQ/MhygsnyGEVNdFQrPZpFpoJ2eiDuO7in2hj4m/hw1tQpsAK2xRe+oLJIoBsB6qYfnP0bZXyvjmFwifLGP4tBXYhctLPHV4Xsw+GUXtsXy2AI8RY9hw8BAwiizE1Wp0izXlXIXVXAM555wKmzNg2GV8NRW4TWB/l62nVv0kEwjKvsYf4SD8eHAAVgdlEs6acOs+ZMlY/1Cq8U6dQpBhauxg8uEwrtLl0AjYlh5anYCTcga8fcSlJhJkcD000lZUJIg9FG06M5nxbD+jOcMNocpYFjUWI0tLVjEqygklqcKcuFeTDplYLC76ByQb8LVxMEetGiJiaIdmnGJ8ax6sxKUKrzSMSqXKC2ml9bcXARRcoyaTEjkm4OnPVSsDMb6+IPPV6sdz/dzVbrgW156t13uPdieer1d3Oi/s8Oer1Z920br9uer1YlXcLnv9HK1ulr09wFcz55wXLMjpEMQrqWmZ3vtVZZAhZra2APhxlxWhJNOoTrIFDD6sOn2FdKuvGZOnWX6l6nDcIq3p6V3uWMagAXuBe5v4DTjLLnepmn3m+7VFBV0xxLIuEdQsJxPqXh5xfAYJ91bRCZ4vPj2kBPNju6DdYkrrYW4qInqpKDFZepOL5RxrMfz2T6CHD6fykRooA2wutwWG/3rsLX+PNAEbaspQOzCkNBJZwF0BPhy1N1JeRjITcXJPfnq9Q59CKZ6jOsEiC/lq7n2Cwt3+PPV6rIsMeOLAsZITffB8UUDv3p2N2Hs42RTyTRTukGV8FzR0mxLPECNQ4tgOK4TT0s9O5UhZYJZJGZdVLM6Agntyn8UU4PtmhC6nZq6l9V5qSq6k5mxPF6iij8mnZ5ghjjOpUeWoBF+LDKttJ9lBC2TJkO0YnXD/voew5rTXpr39T64NpilcT4g1Lflc81prU11X5QlpsDkxE4rWnZIEKmob2XvblSIrc4Ug6fFsxx0VRgtJi2ISUkkgcolQ5iMqqVWR07FlBsD3tykVSaMJ0F6wZj6U5noc2YNh8c1XQXkjOIwCojVwpVXVX0JS5Zb3F9eb06sDWtWnGjwYP6ks0eqjrsMV6pRUXzU9HJhqx0NBBRQrTylnEaQUyrHu8zW+rG/flkICaZcXqrB0UetTNmIUeJgCpGHYmsmljdJAAPoAGnDtjbQOuxIr6R/pHrP5j6W+nddu3GXLuEm/ttTqv7OB5/7z50JbD+4o8qGTMmOVWCxQrQUzVVROWCIDYWUXa59vs4lo2iarf8Axa5oc3fhn52xZE2tBLhMzo3eNkqgrK3xW/Dix+8/4qvhRFmCfAOpSfjWgz1qtVZAwhiLNHggXXx8vEnFh8BfgffMihNZiCfP5UMeWayqmwjIlTILkQRJe9wVsyi45D1wIUupqtzITTf6mWSHFqKVk3us9QSO1wYgQPy4vyc7fSkuaDAetBnjTUWJYVQrWuIZhRFQLnVRu/R6dtfH6uScyZmo8cEUgelWFwvn8vMrOI4J7xRsFfWFhrcHt3NhqLjTgRzDBJ86F9hioeVFN60RrDmitA8JFIv4gr3I4a2/2iia4+40XXMWNT0+IJhgOwEAlvEEjQ3Hs4I2UymaC9wqFRShOPGupP5dihikaSJvLlRhewFrN43PcePFARBpMVU+0FdgtFh2HzYpTHEqKWKnm+XaTYsm1ShWRr6W8bfDlyknZVdQAxpOYJmjCMp4pW12DrGkFRLGYo3nJaNUfeEJX7SnsTx1SNYxppK9JwpR9ReqFF1PWmgxmWloBRtI0TQCSQ2k1MYLa7b6j2co0yGuNXcdLnCg7p8Sy5TVUEqVZkMDDYRFfdY3BIY6fRxScaTil5mTqlh2Yo0osVtEsfbyadVJNrFmsdWPieJUt6DShS9QrPlnrRVZKpKHDMCqIjBQVXziPLCS5YLYKxBtsHe1uNOMJWZNXQ8UCBQWTV2D1tVJWST3eRnka0envksdo+vTi4YCkpxqwT0t9LZco5jw/qnj1TCuCy0s42KwMrFoiwQL3VgBu10I4mcXtFKkJjGgh689W8s9Ts/LX4AkxqPMSFVaIe8qKI7gXvvYr24Kby7F6hCQCCkAeflQfs7f8mpZJwJJ8ppf9DpaDKtVmDO+KyCkiorQzUM0iQ1ZEqeVdYpCGa17kcCmgoVB2ihNrChI2Ggd9SWYTj3UP9O8cz01LTxeZGRsKbLoAR7FNj48URiTSVWyKL09yQWF7W09nN03XBXO67Htcj9e3PVqszE2NrW+H7OerdZCS4Ab7yOer1dwKY2udd3NVuhQwOS2XwBcXNSL2/1Rpwkd+6hEx9tB5SSxKdrCxO4AD227fTypFPg1hrHHlxxppqwvzYrRpqpAZNyrc2U/f8T8eWqgoYcgyMZ54SO0EZBPsDHlKdFCXGSdGJ0BJHj8bc1Vq7wtpRMzoO/2Qf288a2KyVaxRTbJCQzENft46j4254Vs1Kp5xFMI4u6kkswt9F+UNXFSpZ384eVdSi2tY6kn8xzVbpyppJIIWdTZnLWJPw/bytWppwjYa15C3Zb2+k6j6uXNUFS3mVZZZFO5rhTpoLX1H9PNivGmSCUx1e6BbsNO9/pHFNJ6z1TItrG4BIt4g6nty4ps1AmDGtDFiQtrr9XcHlqpUhZCFd4wLWHbSw+vm69WFR8zOUk7KBcnXvrY+zm61XU0CyReVCtjfS5te3a/N1SvUU7hHjlujgMe2uniPby9aqQ0jGG6sSR8b3NiB/dzdarA89PEkcjkXZRc20v8Tz1ap1ppEllIHZo1N/C40+7lq9XCeSxMRfc4I18bfG2mnLV6osEbPMFBJ1LEnxsOwPHE1U0oaCobyHUE7FOp/wAVh7D+p4tSaYNPNLXRTzmVyfM1FxoL3Fr34oFN1MmrFFHumU69yTck+3TlqrQRYtW1FRmIUm8yJuRQD2bUfkb9uIFnGnRV+/RTAfT9L0Dp6jqVg4oKiGnjNdEaYATFpH21UcjAkgIAu0WsbEd+AJwyvbRyNlVOesOu6EQ5+hxnpxgsgwPEKX9GFWRFg2rYVFyLyODYt4X4fsnwwcaLXNtFtwidmo4rEtIAFdmF2PsLfEj2cNEGq0o4aiZ49isV2ncFPY6drfR48Wppk05wTAU8jhbEMBY/BewPH6apGyqqVW0PuJ0e4t4dvhzVVp4pY0ig+ZTc0hbbIO9hey6e3lacFP7uZIgZTYFSCQDY3Pb+kcrTlQMYeJ1cwA7EAUC2hvbx/Pnq9UiSdU2005QzkHa5jtoNdANO3e/PVqmnFKsTyTJSkeXs965+0QupHsF9ebNapAYreGBhGxIRSbAW7i9wPC/ETlPJpFVYMPlsnsBJPtPcfDiKlNHh6V9LMRoFy1nXGZ6WDCAkVd81JUrH5TB7lFF7hzbvfkP5pmIUVtJSoq2RHOFSZYZeoBDqlAJ2zNGxzhnPImKYDPJSZiokmkkZtkdZC1wSbEhvEHW/IWayu4SZLavZUqrzFgj7x7aIr1Bztk+RGjlx6FpEuAQ8Z/ICx+vg4ssufSZ7s0E7vMGFCNYop3z1DV4gDh1QKpUJuydu/wB3MirUFKADgag64IUskGaxV9SUppUdrebuKknW27QWHfiw4ikgpJx1KRud7gWO3UgG308Yp6Yp5WpgSJJ0udOy/dbl61NPmBVME2Jq8hYptN7aEW+B9vPGtg0sah0Cv5R2rctr3+oe3lKerLGCyqngL6nv9A5Wt1JGsoDkAXAFvadOar1OlK36WQFj8F9unjytaqdHMDABGb6i4tfX9tuerdQ6rFp48SVZb99b+PNTW6c67Ftscaxn7Pa4+nT6vZzVbqNT4wTSiRvAHUeB8bHtbnhVDsrZ86L9Tc45a6O5ZosvTRfKjC6RVR4w622A2W/bXxHBnbX7rIhJwoE3Fg08ZUMaGfCfU3jmF0ctLXYdBV1kpT9O8j2jCsGsiA7TuGhv4cNjmq1bSfSiwZW2nYB61Mo/VTnKjxaDG8Pp6ZZ4JFkUFDtuhBX3LlTYjsRY+I5Q5msiKsMtbBmlLjPrI6uZoxPEMVxiaCWTEpDLUbIUjjLEahYUARVPsAtxpGYKQNI2CrKy9CzqO2g4n6mUNZK9RFg9LC0kbhz7xvuFt6gmysp1UjtftwuLs40YBqBFCzln1OV+WqKLDsPwalNPE6P5IkmWMkG7pYH7Mv73j7Dw3azBTadIoley9DitRqbjPq8zbWYjLV0FHR4Ykr7vKpzKqRkabYw7EgfSTfi9vM3E9fnRU7lrSuryqXlv1sdYKWSbAc5VC1WC1kbQvIKBKiFom0aGtpNSyEdyvDRGaE/cgeYoA3uXLanu1YdBpKZX9M+c3xbEM6elDE8GqMIxuGWLFcsRYgVgnilBE0CRyEOiuCbK4909jwPutr1FVuqAdqeB/CiQP7A6DqGxXH9aNT0wyH0+zJlX/Z+6sw1lKywiOPBsdkWPEaTbpG1BXsAtXHEfsbjuA93cRzaVBxHdubeg0yVEL1j2jDnyoheN9JMA9L3X18GzdPAKOhk/S/NFIjUUdQCF8xSbDchN+4J7chq8tTau6R0yPKhCXS+ihOxjJfQLEsIxLIXTLHMNxKDDguI0S09QkkpjnYmSFiPtNHp9FuGtwG9HhOIxorQVhUmaAnqj0mhwD09jO+GztS1+IVdRDGY3KskEK2JBU3G9zqfYOEGJbCwYJJ91GaFyuDVbPQr0yZx65Z/WhjWaGOB/Nq8Rkk/RU8IPvOxOmvh7TxLb2i31wPbR0/ci3TPuraN6Wej7LXTDIIwmsrSMPqHir5UgEazSuibY/wDSWBZF2k326a6a8yBtLQWzejbO01HzjinFayY8qrU9X9Rl/IFbiOIZMjpsOq6x2WKapqAEpYgNqpS0+sshA7yOLkm9uRznGlKvDh+FC6xzF7SGwTHv9tVb4J1n6CdH2qcazrmUVOM1ILPUVCvJK9/9zhUm8aeHYfHgaatgvEGpYy+7DeEEk7TUp/W/0DnF4sehAFrG0g0Pwt4c8bRZ4UORcJrC/rH6CyyiN8wU8scpQbPeuTfUfSfDjQs1zsqxuEgVMwLpTljM1JmXqBj2Y6OGtqqymlmoHpJJ8UpomY7XiOkaU7pZi1zcaaHg0KyyBAoLJUl/YaU/Trr3mnorX0+cMB6j4j8hEYKCOn8qrEqKsgljpkV2ZPJ8wCRUA2EjcRfhynNblAgEnqOIikCsrt3DJSJ6RgaPv1C/FY9QWdMMxPKmceoNdW4XiFKtNWIyUyxSRqblAiKERyR7xWzEaE+HEiczU3i22lJ4EDEUo/lyVfctSh0FWFBRlXpFnzrImTMO6XY/QS02eJMUNPLiNStFRL/LkE1VG1dUDy0l26BRc30HC1AfjWNQHA40ZlTU6TGG0YUT3qlhuLT5Mzbj+B5qnyhh+AUjyU1NKKmpjxiuklFNLhkc0K/LJO8DFrv7rounBQz+ZYBUpRI4nh5UHbgW7x0hInhsnzoqnR/5pcqswnNqZ2RYyijbYsCCe5v3+HJyCJttfQKgbvIu9HSRWyngU5fo5k+d2MomwylRtRZdgawW3t+PIJaP7RfpU7keEVkxHJ+X+pmCQZeqatKSc0zU9Qst1eQxyGSmqIJbFFMKkgq2p7Dio3Zsj3o/hOH4etJ/y/5iUEYGgF6f9C8Iosx1dTQZtocRagV5dsasDHe6iSYG5ZlOu1e/tvw2uN4F3SQhxsoCuJ2HqFIGclRbEqQvURw6POhKzD8sKaDDsPl+Yio6aOHzbELI4BMkiq2qq7G4B14XzONGaUwKCT8RyggoMp5MmMm5KugZkIUEqxiUbSPA6d+CHdZEvKT10Dt4ndFvq6K17sySYrl/HscoEqaumSuw2sp5o6ZmQSx7dyxz7LB032axuL2Ps5MuY2SGGin7pSTj5VG2QZgu8e1EaYUB50E3SvJOfMW6cRxZgwKSky/iDEjFKmKdIZpKf7bRykiOWSK4Hli+0kE25iBcKE4HGswdUHChewrAVxOIZV6ZUh+VG0PXSoQd371l/wB0b8h4cKy5GJr0FeyjZdNvTFjENKtRLFsZzd6iqN3Y/wCIKdFA8L6jhK5mASYmjNuxKhQa9TuqmMelL1C4HjnTiooMXxWhoJjHNW4elXTQSVUMsE8QinvFIwRrpJpsYAqbjg1y+3GYNEKwxoGXDpsnzpxwinr04dccd6ndeOnf9fXwmmqsAjwjCcPko6Smw1XpKfzGjetaLatTVHcd88nvNpc6cyU3Hsk2bqkpnEfKoJ34ulXVvKo2j4itlvGs/ZHy7jnWnMOd82YbgmA4/gVRT0mKRZkgrCxFEYysWFOzJFLu9xRGPeuSdeTqphakshCSVJVJBTpAx2lXQNuNY7B5IW8VKGlSYBCtROGwJ6TswpgxTG4c/wDpF6Z5R6cZowSlxemwVoGlmzs2DPh0ssaiCpkWkk3VDp9ry3+zb6eNIQWbl1a0qIJBEI1BXkeHptq5WHbdtKSAQCDLmnTjxHHyOykLlHMbdWPw5Kb069N+s+E5X6gZex9oMWxFsb+UlqmppZBPMJwyySRVLkSK4JD+PET9u4zeF1SCsFsAKCdWlWHDgYwilVs+25bBAIRDhUUFWnUnHjxE4zxqP0S6j5F9PXov6rZN6+ZvwvqVi+H4zDPOExT5mbGdk8ErSwbyZJzGpBHcMUtzT9q8/cMrEpASqVaY04HAjh5U23cNNtOogElSYTqnUZxIPEddBD+Ig+X+pHWXpd6pOi3U3DqjDoKjCqFcBqZfPTL+7X5haKIDzKd/93J95SdTYcS2bD7TZbUkp0qJKuDurCZ26hsjo2UtdfYcWVSFakgAcWtOOkDZB2z07aFX1UdUujXVDotm2u69ZiwavzU1CtPhYyVX4szTlNI45aIboivi9xa3ttw0sbZdqsBAKW8dWuMJ6Dt8qJLi5TcgqUQpzDRo1Ywf4hsjprVNrMZ6XYvj+C5bxSsmwhquXycTxCpUywwRNIoE0cEYEg8lLs692Iso15j9ctpU+QowCdvQOusq23iGQUCSBs6T1U5ZNfo5Q9XZMsYnnQJlVKmeCDG4sLeoZ1j3mOeClJWVBMwWwPvKrG/bgfu7VAVpQrUAdvT015V2pTBU4nSSnFPR60d/rR1AwnLuS8lV+asbnpsPmpZUxKSmw2OpngjanHlNskK7kmKqDr7vfhTvPYrVoWgT4R1Ur3SvgWlJJ2Gq2YusHTqjqfPiEpkUkrJESQRqLNG+nI2/KrqVu/TQ/dNOrmSeomYsPyzB5SvF5kqSNSqk10iYgGYH3hcaAjiy3slrWBFJnrpCEkk1eb1Ezf1G6j+inodk/EMVGJrjWM12HQRYk4EKmmCRYdEZLAeVCGIVWvYMdeZUZbliGLZTbQ0khJJHGcTWMF/nCnLsOO+IDUE4bIgCj8ZQyznH03/hz+o/p/n7L9DgOZ8s0+FQYoMPrJKmCvaZUmiqiHO2JvJYR7EsoCjhfbMf5SwdZWCFlJO0AJiKbvbtLzbhCAgjQFAcTqmay+hjG8Qn6IemPCjM4gxDqZjMxeM9mFG0iAW+wNpIPbvzd62EC4PEMp9kqpI073jjY4Fw+2BVj3QjN2YsC/EZ9QNbj9esuSsUxfL2X6/D5z7iVlXh4FHUrf3dstmgceO5T4cBl+yHLC30f3RKCtJHQDKvZgfShJbP91ePBX2LWULHngn5j1ohWdPT5mz0ldCfVH0iw6tnwmjmzFk+qy5WE2UUtVViaGZPa0L+63jdLcFLF4nMXmHgBihzV1KiCKDlwwbRDjSv4VIA6xJIPso3X4hPSLMfXb065J6+0zRS9QekWNYXDjslCoBmiaWnjrXQJ7wT30qFB/cZh2vwGZa6LV5dur7HAVIngRMfMelCi5BfYQ+nBaPA5GGB2Ex1xj10KWV1o8N6q+r/ADBgeXcPxSvy9LhVRhVJNhsVShqlwBZNqQbbt5soBZVsWPxPELiitNqlSiAoEKMkYauJpQlIBuFBIJTikRIB6h8hRFPQTV5n9Y3UfPWa+uPTnLmD9TMo5VjXLuATYNJhlDWtNJI8dfXULtaYecFj3H3VB8DqD3NO7s0thJV3ZX4lzqUB0AnZRZYpXcFyI16PCkeFJI6QIn54TQdelzLWX/WT6wKvIHqZ6S4HkzqB09y5ictRgEEBoqDG8REy/KTvT3O2ONPtbSwIO4EjsY3602LILa1KQpQ8ZglKT0Hj1TxoutGjdOEKACgkgJEjUoSfEOB4GIwFV/8Aqu9Q2C5ZXEulnUDoPT9Pc/1VNW4Jia4TO9JQVHmyp8hOqu1/0TC5JJVtCDYnhv8AkmnMT+0RtQowT7QKTMXbzRhB0HYsCRj5HYRQL9O4zV9P8CppsIpaKOkr8QwKppYahRB5clMTPE024hRKyksQbAk7fDkU51lSnFHuxpEbanLJsySlI1nUdsdNAJ17zd009UuNxdUMl5Qp+n2C4fTigo8PwTEoHjpRTAJK7Cd1mm3sC92HbQchS2t1WspJnHr+dS484H4I6Or5QKKzS5Iwmpnkq8Nx6ndqcm8wZqaRWX95iLi4Pe3DekEUPeX8rZmXJ7PSYrFJVIDNUTvWo0L07kKg/Se8VJ0sQR7DyoFaNArgnSmWPrRglZluqp6KkrJJZZv0wWKJ4lLN73ZQxsFB0vYcXoxGNLbRvvHUp6TVzeBYNg+B+n7N/UTFsu4dFBiGXMMwmm+TMqNFOKtSa6ZHbWolI98i6m+g4YP2K0JSucDj+lSg5cNreS0nAp/Ctgj0Y5typ0S9E0GacSq/naHBIzPPJGhjZvN2bRtksU95wCToNSdOC5m3VdFDYwJFYnZ5chl91w4gH9KG/PHqWzX02/lTY5kLEpK/HK2WjpYcPr6Spil8ulNYs6TEhGSSNSB2O4W8RwzZytFxIDggDGQQRjEEUCXMyUxBKDj0EEHCcKh4b14yf6pcYXp1lbK9bitBQUmB5hOMxV0FJNQGpZzTVNNG15VqaWRHEgHsI94G3GVWC8tGsrAJKk6SCQrqPUad/OpzHwhBITCtQMFPWPKi6ZlxfJWbfTliXWQ5CxaoyTlevxnNdDi0WZPlsYxDEaB2gfEqnYm6Np/f8kkkKoFwosOGjaCh4NFwBagEkaZSkbYGOMcaLVq1NawglIJIOrEk4ScMJp9rcT6S1uQMweqTImC1mZMJybgeG07VYzLLNHiIg21VThroLrN8k0t5JHPvyXHhxtCVlabdSgCsqMaRh0K9Y2cK8spShTyUkhISMVHE8Rs4e+jg559QeMZcn6cYXlnB6StqeojzxQGsr/lIKVoqEVwDvsYvvT3VAHfgTZsEud4VKI7uNgkmTFCx3MFI7sJSDr6TAEUH2L+rnFsq9UsayLnbLKUmEYBV5cpK3EYa8SyRtjqkUk3kbAGgjmHlyENcXDAEX4tTlSXGwtCsSFEAjbp2+tIFZqpDhQtIgEAkHETs9KrG/GmVMvZpypj09LBV/wCi1UXl1KF4twuNxUEXK9xwJ3Y1setZJbin/KFp6QKqk9ZGC1VdXZJzBVU52VGUcFlkVh5ehVkWwa3unwt4fDgHsWyiZHGspd3FBSXQOCzVa9V0/qM05vetyBg9TWzUMclZNSUCtO0ENOoM9W5PaJR7zn90cH9o0pahhMY+lBTekNttkyBOHrQ19aum1Rn7GI8y5Y/SssOHYs1JHaKOanFM0dS7MNAboLknX6eHWfsBIDicJA/fWJeWOH7FcCaRfXrqJ6ZOvdHlyr9N/T+m6Z/y6jFNitM+OfNGrmAAkmEUiqF965AGpvyJ7e2cYJ1KKgenp4+lDh55Do8IjE9WHAfrQd5N6S9G8IwymxWjxfMOA44ryCd6CWnamZAfcMdnDljfsRw2BXOwEUWECrbfwvcl4dXdUDiLF5hBdkmmjCySkX2O6LcBtdbdzybMnb/ZFfGoO3gchxKK2sMyZ2pMhdOajPuK04kSkSEvDAAhIZ1iAQHS+t/qPCttgvu92D04n2060dYGyTA6Kom9cXXfp7RYo3pwwqoqVpMRxSNq2WSpM7QYazrOIvONy3mSs0gBvtXTgscuA0hIUQFLEREdRMcMMKyI3U3ee8V5GDaTp61cPZX/0bM1BF76frpbkdUOa5WfcLg/x/j25uvV0EIWwuB8T8eer1ciqj3jckX0t356tV2nu9tPD9fHm69XPTdp7P7ObrVdADsRqLaez289Xq5hQ32Nfb9HN1quYS32/hzderOVufd0A8ebqlZI0HcW9mnLVo1lZFDXBuPr5aq12Bp8D7P6OWrVZLA+61jzdarxAF1DEj4+HxsfDm61XfllbEk7fbb+HN1quQJJG5tfH4/R+3m61WXbYaG38ObrVcRcEAroPEc3WqyKyr7wFh3+7m6rXMAXJX29x/H6ObrVZRvOgNj4fr7OWrVZWVO7gafH+PN1SpKFQbKQPgT+3lqrUncxI1t8bc3VakpZu/LVWpYNhY6X5aq1IiYj3QbfVy1UqRuF9D2+HN1qulvu32+v2/RzdaqUpud2p8NTblqrUuNjbcSDfvc/dbm6rUuMm1ibezm61UnYrL7upXlqrWePTRiRfxv/AB5utVIuyi63YctVa5BTobgc3WqzJewHc+Gt/q+nlqrUtAwNnYC+lz25avVIUgEE3P7fq5uq1J811+1YX1t/TzdarMJL6D6+br1c1IUnwv8ArqeerVdsyr7pJ+rX8+er1cS62uSQD4ePPV6u1Zif0oII/XUc9XqyAgMVBGvs7/Tzderkj/4e48RzdarmZN6gFr3+/nq9WAsLkJpzVerluGl+36+PPV6ui5v+zx56vVhZrj2X05qvVw3WNlH0H2c9XqjSPt+3c39nt5qt1EkYnVr2/h9HNVum6Vhf3CbeH9HK1ao2wMNLE/Rz1erG/u6Em/gL3+vmq3UbdfUjUfXzVbrizJGgtf2kft5qt1Cmmu25R9Q8ONGrUCfqllp4/Sn1KSsPuHLuIWJF/wB0WBJ+Phyg21YV8/3O5Ektj28wfXpr4cMUUvVQfVG5XYr4WFrcfqtJub3PHTT+/wCnjopk0nauW9UhOpKvb6faPhxQKSms+b2vBR7ySBSr3t4k6C3FCaTrpP5jLfPoCS36CEaj/V7ccpk0xqRuJH7unf6ubrVLHHmU1EDKQ1oY7W7du/G6fFcMrKXq3IFx310HC12jlmhFxeYNj82wXJCbb/R/EcTGlgqRhqYQYpDUSMsoVtoOoJ7p+2/GquKY6byxjtOGGokW97fd9FuOim6i1kqfMShEVPLdtRc7jckXv4j4ctVK4xSqXNRKuqgEKPZ/Qebr1PWAzCesqZdqqGgkIC6Bbjv9/LitU1LMPkkgKo12BDW94AeH0E8pW6yVNQ7NHIlrC47aW9n1c9XqmUJU5Xr0IJG6IgeAO72/HlqrTTEw8sdyVOv93s56vV1GSuJKWGhII5utUo6twcHotbbTJoRaw3djy52VqkrMwOq+JNj/AH8br1eIXyAyn3tR37W7nm69SuzCV/mIQaWgiBN+52jt9JvxxVUFP8pX+qWHoNR5tR437gagcUcBSM7afc/H5rpdlo1cmnz9SGbxtuUDQC3h4D48VOf3MetMo+8+lJmoi+VcyAkkyAAnsRca24Q0IaWeRpB/OJpkGvlSBWPwv34X3GyjG32mnrDpz83T1TJdqdJg4vqbjt9Y4kUMKVpNYcWeGOlaRLbrLcjXQH9nHW8TTTmynPJNQsmNUghugPnCxNyTbT6vhwwSIJosWZAod6CUQe9LbV1/U82aZFRMQnEwlKNcOSL+Fjf7+bFeNR8wC2GJFu3bRCSfD7Kn4E83WhWOolYRmw0sxJOvh4f0cpTldUs5YKwJJ2JceHbtzdep1ylLuaIrcgSNptvb7VwR4csK1NJ7EHSeoqZL23SPoD31AH58sKbNRMOZpWHewYiw8LAC59vHRTJrljUg+VldtSm3QDUC1uWFUNI+vMK1BVV3EhALjt8OPUwakIjQvIjD3vJLNrcWva+nt9nt5uqGuqlgMIa5NlYFQTe5vY/dy1UNKzKcbmKoDqHd4E766GTSwHb4a8dRVFU31kcymVS20BHXufae/jzxrYpHT++piI0Fve1F/pv93GqeoRcuTRyZbw5rWKpAlzcWAmOvw9nKKqwpDRFYaiveR9h+dqto+iTQ8cpunmmcOjzA6AMbXvoR35qtVsbZLWlhyJg5g81SaCkIZlHjEvvWuRt8AdDbggTsoHr2mp9XFdt9NtU2tua99fAMDox72t28eOUwaT0sErt4KoH2WGtvYSO4P08tVagstPtImf3TbRQRfXt7uhJ9hPN16o+xWGy510ChQpA/1TzRNeqPI8nln5GS5cEb917jt3I9ml+er1eIeP8ARrEEOmsgtc27ra/b480a9wqGoCliSpdh77Em9vAXH2bntpfm63WKRwujPbYDcWJP03t7x9gvz1aim9SjXmFiH0u99zH2WNrn4DT488ca3TbJUFnV5CYQRcMWVd3wG0GwHifHmq9VNXrAmebrviMgC2MFIPdtY2j0Jt3J1vwJXf30NbH+50VpUPl6/d+dj9XCujesDxrGbubDuSdfuHN1uoNdAfOoyTYGUi99NVPLCqmhyynlXLObuqeCZOzjWzYXQYn/AKMaunjSR4ZJlCwuUchSgkIDC99p014W37y7dlTjYCikTB4xt91Naoxo3XWD0Sy9KumdRnPBMYkr5sMd/mqSphSOR4VO16mn8oncqGxYN4djpyJ8t3l/POhtxOmdhB49BpczdhZ0miCVQVgVsPsRm1+4t35Kxoyp+yblvHs4YvBlzLVM9ZX1ZtFEm0EkauzE6KqgXJPYcRXD6LZBWswBtNaUsIEmr0PTD6ZcO6Z5JL5YxCLEMxYyNmLVUXu+Vrv+VhY+8Il7MwI3nvpbmNuc5wcwXjIQn7R8z1/Cg4473+ykz68uhWM5V6OYJnOirIqiCixiE18SD7CzwvHA5voVWS4sfbfhzuldA3CkHaU4ehxp9lOiqOcMgDYT5bC1m/Lx5kCrbQkRsruv/QwMfDYwGvtI8ebTW1VIp5VkwladtVDFgB7SBrbjJ208NlN2LoVjp5GFv00N/jo3hxS3sNJXNoqbmYBZlI1J26/r35RmnHqRuIuFen7nzFn+j7Y8f48NeFE5ONRCuxButYWIH69+WFUVU/e3m1qXveCoAuNfscVikZp1w9XWmikb7Kxpe/wAOnEJo1TsrNUSs7spG4PpYjX6eeq1Q56iPcdgC2G326jtf9fDjgps0oO8dOrgaRxnXxJBGvF6aLFUv8luhraRWBuZWGtu+4acsaYpUdagi4phN/BpbW7j/RzzTdaXQn9AizU+Lmw70Vhb/jn2/R93Ez1Kma25+gkYj9OmR407DB6W3sIIJ4F1baMaX06qRr4ePGavSGx3aEkLX7DlRTlFl6l2FCSL2s35cM2dtInNla3fqC8iHqvjFXPTtURfOSoaNQDdvK92pt8SdPadD7vBi3soPK20WPFIflhLh1e7YhUSUtMsM4iV1hZnF9OzFTq6/ZS1xxVTVPSQ0aVGJUOLxtX4hJLSJBVCLzkX7RUlR/vSqEE3Oiew25YVWjazjBMIrK8dT5XxQxYNIIJKa5ZIhBGkqtUiwlRi3+RX3lvoQdOPGtCiAeohMThrsCocRkjV41X5YQoVSOnYOUURtqgGnut7wPfmxSddDt0IixOrydmmTDZfkqYQYeZ6LyxK9SqFjIqU5Np/MGhB+zbTtzZrYpl9OWIU9J1CqcQlwj+b00kWJFKFwbRHYdi3W7B3HuhbbW/e5sVSh6ybhWIVXXbNMdVmGTC5EoXdqmZoVk3tHE3kAwERefTaR9xCul7ajj3Gm6LH10qaz/aGxWuqaBsLqEFB/oEhUNKfLUM0m0eWzSau3ljaxP6PTnjtpoUaDow0Bjr8aqKw0VfT19K1Phy1CwLIQ8gSISt7kEc5JDJICWGg7g8cTtqi9lbcXoRxeqqugO3EqZaaoXEa1ZqL7K0hfawplj7xqgsVU9r8HKMUiojufC4aNFKILMoiGvccdovpmaGnI2mMX+jm69TjhixiRmEYOnsF/q5U1sUo44Y302gfVylXqVFgNPLYMxt7No56vUu8HEeFYetCkYlAYtdjbv4WHGSmaUJXpFPZipK6ERGFIiHicMq3YNHIsgtf2lbHlNMU7rmjB1PWKpxCXzvkUj/xBZDqfjcduEQs440c/nZ4e+sydTWeMbsPiaVb7XLtp9A7H6+Ppt9PGmlP6+ApP4nj1LiaVEa0EUInuUId2MRa24oSfEi4v24+EdZorU2FT10gsJy1DgzMaWeY723kM57/AAseLlOlVMN2wb2E09/LSjcFnkG5gx94+HYfRxvVSnu+uuMdFMkiuKiX3b2G42BvftzxXXg1HGn2CrqICLsWA8CzcYNKYqRUYjLOqoy2Cm+jN+fGyJq8VHNbXb28uZ1DagX7D2A+zmtNbxprnWpleQvM/wCkUoR8D7Pj7DzekGq4j4VxiFVEymSollEahVDObWGnh4njkU2B041HKyiq+YEsmum3ebae3lhspsiTNFhPpG6ZDOUOe0rMVWvp6wVybasBPMD79pXbqhPcX1Hjwz/NKjhRebVJ6aMzWIatzLIzDd3CuwH8eF4wpWWwqsL0gksS8gF91t572t7e3NzWu6Bpuq8KWdQrzzAKR2kPh/HlwqmVMjpNN9XlwVTuwq6iLzLX2OBqPEXGnx9vHQ4RTRtweJoplF6B+gOG41Hj1J/N/mUaVrtiJKs0gdXLKU8Q5HHA6QdXGjo3LhR3c4RGwUZPKnT6DJmFxYPgeKYn8tDHDFGstWX2pCoREW40G0AEePH1XJWZIHsoPptQnYVe2lDSYXi9LfbjeJMtyyq84YLe+i3XQezjCnZ/hT7KfSyU/wASvbTQ2VsUZTG2ZcaIux/3tsdfC4XsPAcv3/8Aep9lJ/yv9+v21gGUK7zAZMw4zKACAGrjYA+Asotbw5vv/wC9T7Kp+T/v1/6anDE8BxLEYyjY9i8AO0AQ1pSwXTQ2J18eUS7HBPspSpjUPuV7aiVWW8WqWh35kxpfLTZ7laF3DteSye8fj35cP/3qfZTX5X+/X/pqcsHwvEsFcy/znE6242kVVWZRb2AWFvp780Xp4J9lXFvp/iV7aF8dS8R/lEmFUuH0cBkt+mRHMqm1iVZ2NieFykajNHCXSkQBQc00uMUtfT4nS4nWpJSyCQKZy0chBuPOja6sB9XF06sCBj1UVaSkyCcOv41rk+rehhpeuePYy15amtr5qqc2CgySvvfai2VVv+6OHTiQI8hV7N5SkkHpNUqdHMUqqLOmeYqayhsTEh0v3L+HhwmtllKl+dHd2gKSieirAMr1MtbkOkqKiAGm86ijqMXDIrYWWnktGl+3mizWPvOSREVN+LHTNUthpwoXsXmpfkcTsDV4f/PYYjmcuomgv5l0UODs2H3PKkvOQfcYXHC6jqomPTU7QYj7zVGG/wBYYYjmgtaWHV/0K7veUKfc8pr1GvusARzdapI0MGHVVVQLPOaGhfHcSjizXuIln2IWMB2e+wB93Yv6ZNt5GK8tWqn5Xp6SmwPCmr6o5OjfCMYkXGV2s+Ix2m/SHyLF9y/pN8Noh/uoJ4wvZT6NtU89aFxibKePCmhiw+hkp6NjTN5by1oDy7K0Gn2xt5hsxkisgHgTfgFXtocN7KSmRZsuxV/TeTBcRmw9/ImFdUVAum5Q6pHEJv0G2QAqfN1NwX93jje0VRzjRjs8SYr/ALXmUnwzLcOG1NZQUgjwmYK8dQPJZTKUf/KMpAA94Rgf5PTlnPuptv7aD7CExaowvHaerVJ8NpMTpnxNVlklqUlDt58FO5CyMqMAECgxgX36DiSlNEh63wImbqeWnYimaKVadGFnjhWd9iSX/eA1v2N7jQ8MWdlIHNtB1QyDeNhsLG9+LaT0o4vdAKki366ctWqEnKXvUbA30Y/3D6+/DRnZRc7tpZJJ2td/p7/T+ziyklZVZyDc6/eOer1dhvFe4NyP481VqyAsLFtTfQafnbsQOVrdZ9waxB9unt5qt1I90k394nQE+0/D2+3nqvXW4A2Gp7WI7+3UflzVarMCCv1X/t56t1kVwBu0297eNvG/NV6sqMCfptr8Pr5uvVmMl/trYa2v+0c9VakI9yd9zt9gHb4eHN16pBKhff7H22/Lm6rWWCxH0XBHfx9p8fp78tVamo20jaR3Ot9ddb/XzdaqTGQre5oD2H0nW/t5aq1JRvdULa3vEH90HxHw5atVOSzsLC3bXTx1uRzdapwiJCgA3BuO48fEH+nlq1QCZgAauqFtpvfQd9D7fhwkd20ct7KRS3SrjNv90Q6/Bh4cLVCjAGtqP8B7NsdBlbqtluVWPzEuCyAi2hKTJrf6OB557u0FPTRh3epQPRV7yVEQlD3ttH09+BGaMq7qMRifaFbVdeNk1sVHrMwpheHS4g3veUAbE2vdgvf6+UmrVrn/AIw2ZoKj1I0E0TbTPlagTU2O1Kqojbtob2+7kqbuo1A0H74wKplEVfiEM2F0c+yFyZGjafyo2t2YAka/Rweu2LDiu8WhJVskiTQZC1DAGl706qK2mlbHKedf5zEXpIZVQSTeWIr7TI27cGBI1F9ul+Y5b1Mi2f7pvBBAVp4SdsCjBCpEmomApjtFmSorMzGWGGpplko6eGtjWZ9rnzAkSE7WAHvK1mtyObhtHcjTtnHD2U9NLVOpU8uV6vAcHUTqk3mrI4IMaEALBuIuWB8ewHAkq2gyacoKMzywVtXTYksdVhr06NG8k8i3L23Aq0e3Q62Iufbrxc2IkbacFPGRuoGDdNs7YdmXGJaHHzFVRPJT1MUklHUIos0VSyksIxuFiDowGh14qSIIMbOFeImlXjOZxmvMWJ4rieHR4NFXSzPh1FSAy0qQjRUVzqzKBbUC4NuUcxMirARQp9G8HzVmbNMk2Cw00lRlWgTHqiCV0po6uCGpighp4tnvCSSZlG24Nr2twQ5XZ/m3MTAGJ6aoa24v55QZeyhJVR00i1OKz0iTQKl2hDBmcOTa6b1Juf3bck0M8BVNMCk/kvE8Tlz5TQ0lVUV9HiEslDXUckERip0nTyWkUWDmJbhyDcEajvzYZim0oINU70WN9O6X1v8ATLptm3Ks2F5hkxvEFr6KprVnSOmoi89HVJc71ilEW+FfeUKSrHS3FibA6dUiKLBbHXPRQY9TuqGW8c9L2M9X+pGWfkcWxHNMktFh7PNDLUV1fA7JLMxLBoRFunMgY2RVUAXtxQ3lqnF6QZ41RbE7enbVe3rA6oTdXvUFm3MNJP5mFzYiRSRqR5bRwwxwpIbfbJ2Gx7cl7LMsRapCyJUeJpMoDUTRW1AHutqBe4Btr9N+/Baca0KGTN/VjEuplTgaZ4ocNhiwqJYHlwjCaSgqqiK43PUvAqpUVG0WV3Gnc31uWtW4YnTOPSZpUpwr21YZ+EXU0EfrMpY4YdHwXHvJaRryRqERgPdspZksGNreItwAbyD9mnzoRZftNbLVXl7Ba4YcswcrhdUK2BS5IM+11DPf7W3eSB4G3s5C9CmoEWBZZhxetzLh0UaVtcI4quZLFpvIBSISnxMQuq9rag8qatXOAJ/MITe/vDT6+NGr1oFdfqf5bqLmWnH7mPYitvorJhrwfWmz0oqfoG0VgLgEkd7/ALT48O6LKWuWw5gl3G/vA/TYX1Hs4YNbKQuUptrbb7bXGnt763+HFVJK4sD4j4X7H6frPN1uo7IN/wBnsRp4d+4tzVbqO4IYAD/ECBr9fNVuozAhiAw8Db6O/NVuo1mA2ad9fhpe2nNVusb2IPcm3j29tvq+HK1uuBWwNz3Pa/1/w5qr1hO691Y6Wt+zla3WK5IsCRpcjv8Arfla3WNyCt7fd7Oar1YnUkbdNfb+39vNVauJIU7iLfxB/geer1YzoRoO1/brb9deardcNgB2qe2pvzVerE3umy+Gnt8OardYmCgKACQfC+p9vNV6uI1O02JP66fD+7nq9Xa3fXv/AH9+ar1esthu9vj/AGe3mq3XJohb3j7fpF/115qrVyjXb9k3N7X7c1XqtG/COkI9WUsOoEmXcZ0v7DCRbgVzX+50c2f3VsT1K+/+un93I4oV1Abux1AHa/PVusMii59vNV6sBDEn46Hnq3XA6AJqOerdcSupI/U/E81W6xuvvanXtYc9W668o7bX0Ph/E81W647LAk63HPV6uSqLEg6nXmq3XABf3Rf2/wBPPVuvOpJ93ueer1cdrAFSL3+PNV6uCg6A6nnq3XRQH3fG+uluer1cghU9v7vZz1arKUHugafx56vVIRQxtpf2c9W6ybdQTzVerls1Nhb8v483W65eXoNO35/Dnq9WQISddT/D9nPV6uarufda+nN16pKIWs36/Dnq1UpUBttH389XqyKq7ytu1iL89Wqzxi2p9o19vN16pJQmwHjz1artQqa+HPV6o5qYUBF+33nmpq0Uz4ljeGYRRTYvik6UtHSRvNPM592ONBdmJPsH524ypwIEmtxWvb6kvV7nXrNmmsonxefDMuRu6UOGU0rRIYlNklqGSxlmkHvHcSB2UcToCnhMUF7h+TAotWU+pGZMiYjHmfJGJT0dbRnzoJYmKujqdwBI+2jWsytfcDxYG9ONIA6Qa2Gs9+sbph056cUWM5jraSqznWYRR1oy/BNuc1NRCj+VK6ApALncQzbgNLccVPChCbhKRjtoPfSn6ssd6kZLzdm7rnU0VA2BU7YokEMawSJSIJPNiiiLlp9pQFW73ax5smcOTXmntYk0X7GvxMMtdTMi5kyiMm1FE+M4bV0uHSvVxTxl5oyiCsiKggbTf3bgEDihVspQimk3yUmYqq7BMIw/GcPWgwxlWoWPyWiJDbtLNtNw6m/t040u2UnZjRo1mKXMFCDThikqYLV0mGmKN6lIwkiMEjC/8RVQSde9ySfHhcRR6FA4itkb0pwU7+n3KUkChXegjDOzAs5DG7yMPEW+ocUI2UVPfdUTKHXzEOqmPS0vSjKtdX4JTyvDJmDEHWhoHaNirmlR1M9SARoVUA+3mg4VHAUh1TSH9Wfqcxn010uUTh9DS17Y/XSpVvMzAR0sAQy+Uim4kfd7rNoLeJ4aNo1z5Umdd7uKNxhuJ4djFBT4vhMgmpKyKOeBwQQ0ci7kOnwP38apQDNOCm51789W6kRgH6eWqteZ7HTw0/p5atVzWU9jy1aqZ9sbh4c9Xq5xgNz1arKObqtcgtiPhy1Vrw2+I05uvVykK7CPZzVeqOAC2g7fw56t1xPfUXHNV6ipZ/RUzfXezzf4gcZNPijMenKzZUxIDwq1/wCkQ4tZ2Gi9/aKGqZbanx4rpJWak0qUB095f4jnq3Wth+IHH5PUA07ab8cx4Ad+0itqfr4iQYmhQ0JjyqmXEkjw7E5KRASWluzakAC518Bfw5edVGMaaT+FTtF1AdWJN62n1+O1Dfhon7aJ1/caM51XlmmyXWxa23G2t72vxpvbTS9lFFyK/wDzfHElte9PSNbta0iHhov7aLx91G4imZch46i3JSqp7A6j/LJrwpIk0YAwKwZkrZWy9mKKYXL1Q79x766X54DEVcrwigkzw4bNUqe0rqPjAg4rQMKSKONJutWoahZ0BJ8uXt4AEC49unG3NlLGNtNVM9RHldVU/bmcN8fZwuO2j9OymJqkRJT1KWIDG9tLkMSR+unLVWs2K1yTVkLollZBqPHcL/Vyqaso0CmNygx45b96oo/qITXhmnZRE5tNKbA2kNA4Y973/Pvy5qqaas8zI1HShewniNvEc8mvLqRTSKtWrX8OM0oqPjk6PGADe8sVz9/LCm1U6Y3cUqONSZDe2oIC6HlxVFVIID5bMmpPn0R0Pt3X+N9OKeFJTTPRhI83ZkLeE8P/ACqbcLX6NLbaaVtRYG6HUeVtDfEa3+A4UUd16tp2NGJWJ1Xv/i0PKDbVlDCgxMjClVQe9uH1Bim1plQAIe19ObrVcWqd2h156vTWOklZZ47H94EDw5o1tJpZRvGoLsdRr8fpHE1LqnGfcu4IfZ3A5qrTUFpQ4BBv3BB/Zy1VrySs6KrMS17En2c9WpqVSMyy2j0N/r5aq0oehdQafrTVK6hxJheLJY/GkkG4W8Rw8a2Cgy79xpZeoDD5anNeJ1aWPysGBTG58GpUS6jxNzzzm2tt0VWvmlkrZI20BLaXv38fhxFRmKwVhZJ4mBug2sb9+405SnDS2qZEfNOJ+ULXhvbv3XiaMKV/xGpOOyt/KqyCSxtGBpY67RpxIB4qVqPhpR1Ml1EwJ0RCbW77RwvjGjOcK4Zrn+YygPfIuuoHwYcq0IXVnzKKS9QkiylZNCQNPq4sFIjTHXrvw1WJG5ZF+m1+KEbaTL2VHiqW2uDpqbD2635sivJVUXMczyLGI9fM7/Ub822Ko8af8Qfz6dQRYvFc6+I4nG2lhMj0rHg1VDFTiJmZt79lAtqhU3v7O/LKEmqJVAp8weq82hMVrklVv42HbjChjShCpFScTtSUkWvaRRr/AMS5dvE027gKWU83lZbrIySq75D9NxpyiB4hTyz4DTFh4hRaBpPeT5iUPY2O2wvb4gduCCgxQbReXHGjx3K7pbA23bbmwPxtzVbpMZUVHx6i3m6mQix+IP8ADjzmyk7W0UczptUD/N7Rxn92OUX/AOhh4V/xUaLxboU4iDEl/YOGFBo0pqC5gXjlUNO+EMwjAHtP8eWqlOuKMXoJFGo2aC4/X6eeNeFVK4whSsnUjUTm1/g55QUcUoq2SqevIlZddvvdvjp8OVFXNYaOoqIZVMY95ZCV+kC/b2X5qvUi895rxHGaOCgq4oVUiKZpEp1RmkIJPvqLkf6vhxc0mMaJnlE4Uk6DRQV4qpBTlKwCE+znq3SryIu7EUB0u362HGlbKdRtqxLIYK0A8dOFR20bCj69IvU5076c+lHOHRTMtVNRY3j+YqCaBmp70rUhWmSZ5p+0YXy2JBGq9u/ETjZkkcRStCxx4UI/rR9dGAP1G6odMunOZcJzFk/MOZJcWwt6SpjeCnNRR01PNNRS2Uw+c0d3XsSoJF+OttgpgjGmlnSqRVcWeOieasuZ3yll/H8y0ebosejppqaiwLEo8Umghk0ENQKdj5ciA2WM9vZx0GRVONGW6Xen+u6Q9DvUTlTq5lmfA8axLBaP+Q0uL05p6uaH5+KSJ6RGN3MkXvFRcgC5HCvVqIPRRlpgGqT8N9MHqDzlhWMZkyxlHEKykwCBKvEpERP9GgdtiyyAsG2ltLgH48FweTsmgoplW2KL9NHJDIYZgVZSVYHuCDYg/EcWUiqzT0C5NwieizF1DzLD52G5eoMRxipQ9nFFDtpYjf8A4sqpEHx4ZWrQcJUdiQTSC7eLSUpG1agB8/dRKsw1uJS4vLXYlJ5lTUO8ktz+8x1APs4U7aODhS86Sz4Nj2LYrkGvoHr67MVNFRYcYwl4pllE0hJcjarRqwJBvp8eUI41sHhQvZ2yZB036WUubo45fnKpWo4gDZYy4LbwFNyhhOjDUto2nNIOtUVpZ0iaBLqjlXMOQKtunmZaRsOqcPaKSWmZlco9RCkwLMvdijLpe4Gnt4KLhhy0V3TggjGPMT8KDVvcN3ae9bMgyJ8jHxoz3ocgbA8L6k9T2O1cFy5JRxN/x9iEywAKT2OwN9XCVzxKSnr+FHDWAUrqonU+OzDFZqpWN3kc3v7TpwXIfIM0D3bcLwpWUXUfGcPQpTVDxgi3uOy3HaxsRpw6RmK0bDQdXlDa9opM4zmiqxLc1RIzbj4n8uF710XdtGlvZJY+0UkZ6zeQTpwlUqaECUxXdLi1bQF2w+aSnMiGN/KkZC6HvG5Ujch8Qbg+PGZp7TNQnqGkSxN7A3+HGjT4qM0qsQvfjdOV0k7xHdCzIT4qbHT4jlCKuDXF2kla8rFidbk3P3nlIq01KhVS/a4FubrdWLfh9dUZchdb8CM80sVKauCGZopWjcU87+TMFkQqykK7dj24VvJjEbaMW1SINX/5hy9LmTJsHTzKmHT1OM9DabMVBmR4sOpqamgws4oDg9c1VG/m10s6zBJGdd0Y2gXBJ5Ft4Q2qCI6fbgffUkWiu9QD0x7Y2D2cOuq0/Vn0vlnyI2LYYn6ejVMQp/Ei1hURj6O9vhw8sHtXhNE161pxFBt0IxaTHOnubcNaMx0lRR09QqPY7meNoZHUjsu8Wtw+OBBolGNDP1gwHqXSen7p309z1ljLGD0mN9O5P5LW5dkid8RNNWVGI0VZjBjPu4qTHNC4PvbAt+9gfXdn+U0zxG3gfLDHaMRI66JbO6TdatPAxjtG32bOMHZhWvZNJ5oEqabtRxQKTmoxJ+zftr+o5eqU60mZ8x4ZRy4dhlfU09PUKFlijndUdQbhXRSAwvrrzUCrBRFJ93LG5Pf8+eqtYL6c9Xq4A+3tzVerwAA783W67Opv4W56vVx10J5qt14H8u3PV6uz9nmq3XkBAudfbzVepdZBq3wzOGE4jHcNTVlPID7NsgIP5cTuiUmlDX3Cjz/ig4VBRernMOI0aBI8Riw+tAAsP9IoYJSR9LEm/CjL8ERRpfDxTVcLKb3J4fUSV2AQSF7HTnq9UqmW8yn4j6ebrVTWj3TEgeJ56tUY306UzS5nmcC5EJH3t/Dmq3R+hgk2NZdxamjq5MP2YfWv50Nt36OFnKa/uPba3wOnKmnE0XH04TvUdFs4qx1OL4G9h2BMNQO30acoPuFPD7aVUsQK794v7fj209mnFtJqa2iIUiQDd2H6jlqrWAlfZ7Qfh8bc9Va5Y1HQVWUpMOG81Dys1gPdK7bLr7QeNEY1ecKDvKWDVGHULJWxhJC7HQg6WsOWSIpo0uYIAVu4vbQAflxyKaNDn0JoPO6kYa8Eq05jfzfMJVbCMg/vED6u/s5s0mNHZxfptlvpr6iKjCcoY0uYMOrMOq5Fqo2Q3kng86VD5ZIGyQkDi9uAqB0UHroeGeut/n0CVwxL0VdLqwHdfL9Et/8AiG5P2cD9x95o+y8yynyoas34tXYVO2JVZeOCBmCFe2unh7fjxLR2Kr//ABAkqsf/AA2+tVeR+h+UpZ49NCY6uEsR9HDWyP7T0PwoozAfs/VPxrQi6sWn6eYcE/cwvEVe/wDqYgG/K/CB3ZR/a4Ghf6bSrPlPIs7EEKI7/EB2XkTXI8SqmS2PhTU31P01LTzwyqNxWu22PsMLAfUfHijKRB9KazLFPrQF4rK8j4GIogz1FDIrgLchlZ7FR4nQck1nbUduUEHS3GKeg6m/N10j3mjljVhodxRhr7R4cDd+mUHzoT2KoWPKgC6xQzV2bq1nbf7wI8PD8uKrcwgUhuRKzRU8+RSRY3H5lwRChP5/x4KrbFPrQQuvu9KYcvUxqcZgsCVWWMsQDa28dz7OGFFwp5xrBcRqgpoUaaJJJ49DcLtkOgHxGvN1umZMq5iADrTXA7Xt4eHPAGvTXmyxmMtYQAbv9Zfr1+HPaTXtQroZUx5tSiL31Mgt9HNaTW5Fdf1RxskFjEL9h5g+/lYrc05UXTzMddOsNJskeRgECktuPgAANT8OaivTS4m6V5my9VmgzKvyFU1v0VTFLHIL6iyFAeW2VSaPT0lwZsH6TMMYqkqa5MUpo4VVDuWlWnd9d4DAljYDiFeJpamiuYJEsnUKkxCWMER4lUV8m1dQkN3tfwva3BLZYLSegz7KIbvFCh0iPbQEY/ilbmrMk+OY05mqcTqpah2ZixFz7ouddBoOJ3nC8orVtJmnmmw0kJGwCKc6ibfLa59gvr2Fu/ElKpqCW3Ale/KxW65L9u4Pfx+rw+jnq9NSCVcWv2t2/Xvz1brxFzuOht7Oar1ZY22t8NPD9nPVahNy6yvgKRMCNss313j4SvDxUIGD4aDRHj8xu2651+Pt5U08K4VpMkaLYjUi/wAeeFbNdYZIwMkJFkkUqfjbWx/ZzZrwoTsjD/fmZQTb5ZNwPj79tPhylXFCQJm2sxuSd1tPHw56rVIwuUndHoGYi9+/bsPo5o1YVzrtnlksTdPaP1vzQrZpypAss0Tk3uCL207aX5U1cVxmQpOrg3YnTXQA6fXe3bw5qvU4pFJ8oUYWuxYhRqfr7c1V6aaAjfKwb3SPDwufDl6bFT5ZGjpXlUe9uXUfC/8ADmxWjSeDJHO26+7duuDbwueKBSc11UWWNZojqQW/hpy4qhqGkjPMxf3rDw7m3a/LU3UoylYiGKtc3Hwt4/TzdbrjTzMtGzAizd9D7dLe3nq9XCCrSrqFgY3Diw9t/C59vN1qs67PndzsAdAfibaH6dOWrVcRVCNgigkXNhbWw8Tz1aqHLOA0SoAq3N2t8de/bm61T1RvcFR7pS+tj2JuAebrVRpplWpcnRQACR219nxPLVWuFFNtm3U/f2ai3wF/z4+K0aVdVv3SIi6gA3+A8BbvxUKZNd095PdUWcXsb/4gO/t049TdRcVqDTBUib392zcGv4W+q/x5eqmk3kit8vq/g87+UV/mdELT/wCT/wAqgIkvoE9vwvwue2Hyp1NbOeY8DxXq90Wy1lHK+LYXJS5ZxhI62ZTE5Bjq9whEVrmAIW2tIbNa9vDkeJ8KjhR6YiqW/XJh1DhWZ6p8/wCINigpIKnDadKKtgZInjW9PJHHCoUwbLBvEnQ/Z4JWNmNFblFIx2bAv5w1TlZpHoZ4KSaHzUMb7XiXuCewIIB8eHCKZqNBVpYqtnZhfW+g8fqHFqaaNO1M29G2kHX6AABrcX7cU0xSWkdjXBgptr9xP9HK16n2F5YdrbQfMGtja5v4n6Pu5U04KdmmqVjZ925u1u/vHv8AXflKcprNRVeY10sFaxv7e/0ac9Xq5zS7oJYZYlMjKSrXudQCdfj256vUn2eGaVpwLF9DbxPawHw56q0jswSpE8dOCRYtp3Iv8fDiNyn00lqamqMQnjw6G5aR1QDxJc2A+PEsTTkxQa5/zFWYhmirw2OeQ0dIRTxxh28sCL3NwS9gSQeKUNJGMCemKK3XlKMSY6KR9DLG2JwRyWALAHTiiKSajSfxgLFXzoNNrsPz541WlfkLEDS1EkSH2Ej4dj+zidfTS1oxR1+mGB5Dzbg64XjEdPTYlUTQ08EtQruJPMa0kSECyyMpG3wJ0vrwOXC1JOGyjxoBQqN6msjdIcn0dLhWSltWlQz+YWDbVO0h0OgbcDaxNx9HPWq1r+6vPpSkYUUTK1HirCoxKBiaXzBFYj3dxF+/YacPDRagGl9gJYYqsMoFrMb+OvtHNUpTQgM4CsT8Tpf6/jxulFS4ydq2JNxr29v5fs5qrVMvtqL6FjY6A6crXqlohaqYMQBa+h9vfmq9UuAj3gp0Pifb42I7c1XqT+LPI2IlgNCRYW+I7nlDV6k1VQ0u2Mkm9+40v7RzVeqHG0ssaRJ31tY3BJPj9HN1U1su+mM1WaPT3lJIkaWWWgijAS5YspKDaPbpw3a2UQuYGhRxHB4sLpVFNTebLfbZgb6d92nfw4jurn8sAYmaU27Hf4bK6go8UkVTHSR3NhqSPo1twj/m4H8Pvo1/lx6adYqCseQI1Mgubfauf4c9/OB/RrX8tPTSlOG0iRA04WV37qBoPZr/AB40M66U++tnLP773U043UphFG8r08Lkd1eYRCx7hXbQNbtfiprOEqOKTSJ7LVJSSCPWigj1k5oyRmqTD8bx+DLeHwOUiw/FaKPEHMa6CSOanRbo3hck/E8HozLSBBgdChPwqDrrLVKUcCT0pJFJbJHqz6gdcc44jkvIs9DW19Q0z4VLTQpTS+Yg3IrwOQGR7W2nXUW14Sqv3XVEIiTswrTtr+XQCsmOM4++lv0l6u4tliOq6zdXcq/zCKoYrM8tQ9JPTS0z7Kh6ZUdXYr9naQVuO/EttfKYWpTo1T6QaKLm27yEIV7pkUYjqn6pPTjnvFaDMOL5wlwmiakBw1KovXSLsW63eOQyQCRrizHQ8WXFy3eqBJ0xTaLFTCSB4udlFz6y+qX0p9WRSZL6xV1XmhKWBIosYw6QwVUCHtFulJEwj8FcfQeBe6b1KwVqFK2LZxIlIjqNIb0+Zu6Qen3O0/VDJmP0mNUmHSyLR0mKL8tPUQyIQjuovE3chgCDpfnra2Srxk7OHE164bW6Akgjr4ClH1e9XmQK+Wjw7NuHYthGHzxs7JBPDNTvfUNE9yLMTqvhxp6ybbOBOOMVpq2Xwg0OnSj1dRZQ6cx0mVcFp4cCrnjaOoV4mlaaM6NJvb3yCR9obRxdavptPCfbSN2yLpxONHG6fZ+6e4jiQl6n5rzdiMmMLEFoo6pIIhNYnymmgV2ZfABLADkismfvKiD7PdQdeZ0/aBh7ffSa6jZD9BeK+divUDKGLQgAkvPmCq3P/wAhBTrwufVYMkle31mqtLuAYRHuoiddgf4TgzKuF1XT12WZ1U1HzHzUvvf8vZV1+vjTb1mv7ZE0IkqvRjqw6qJv6pfSR6MM8YnMPRti8lFLHMu9a+Oo8pVK++giRHNw2m6+nxHKrU0j7VE/KhRb5i4j+6DD31Vbnbo9mfod1HwrBM++RNFLNDIktO5aOSPeO25VYEewjiULCqGLTybhEpq+fIOW6XHcJfNc8s8NVQYDiIqTCpKBYHiliYrtIfzY222v7upNu3L3I8Ijpoty0+NQ4UwdXoumuR+lGJTV2Dz1taTRCliUzIkENQhb5hpFO1ZN+g03MvbTiFvWPuFDE6VGAaIbgWVMFi+dwPMjVtHW0lPP/ok8YsmIOyOgfeVKCZSNSbWN+KJO0VUgTFHHz/05z7kbqFl7pHkHMeHywYtDJNSU1LViaHDa+aMfN00tMHkjppQ4ZUNyJE9+/aym3zBa0SPCAThw8x50ndskBUbSRt40FnWKpzjW9OcIwrCalRSlZFSkgndaWqqlcxJNLGGs8kRB27veA07cNXLlbiQmfDOzges9dFIYShRVGOyeI6h1UHPSw4hhmU8dpcWF6ulnYSAae94qPG1+T+14rIjqrHZ3w34PXWxnkepnrujuSJVswkwWJ0ViQGdNwCj2ljYX8OY46tDivSskUjUkVwwjOVHgeZfksXR3rKdoqaeIRsI2llp/PnjQi7FaeMje/wBm/biG4ULhBRS5od0rVWHLOEdJMr1dZiOWMSihqK+HzD50rs0dMWF2QKvvoCRqT2+jil+7fvEoQ7EI2RSdq3at1KUgGVbaaZcy4LWzvS4UskkcDVdPLKRYiphazQsg1UMusZ7NrrpxWh+VRTZbgTSO/EbiV8kZF8sAsaeC9tdGgBFx4EePx4Od2l91cKJqOc+bL1sUjp+dFJ9Nn4dnW/1q50OW+kkMFOzRkV2I1QPy9PC4G67AH9IV8ACRceJA57ejeYlwW9viQPEegddGG6m7n5Vovv4ScKDPrl0Vz50vzsnpKx/HKnH8q5IrKtMPw6kmealerqSGqaimW3u+eQA58SPDmPrtyUzqPn0Cp0atQs6gDJHrThmbp51c6E0NLPm3K/8AU1Z4EqqVcQp2jqJ4JPsPTq4G4N8OFCH0XWwk+6jhTKrcSYHv5NGR9OvrT6xYN0tzX0dynlDAcXbMkflVeN4jSGSrooiCGSGRiIY7g33N2OtibWWMZOblRKRM8SNnkeE0X3GcJtQNZ2TgDt8xxiqjfWfliiiwHD3yrmigqfKqFo8XhpZ/NYSrumpWluv2QSy7lO25sRyXMuaNp+znbUT3L4unNZETsmiXZBxnqL0owmq6iZZr6WCl+Y/lUtmpp6gGRPNukM6sfKK6eYBYG4vfkn5Vmi8re1IiY4iaCeZ5YjM2dLmzqMUKlH6lOqHykdTFjrRNGbqUoaMfWP0Rv9PJqTvM+6Jkf6UVDB3YtmjASfaaEnpT1F9RHWXqBh/TjJeZI1xHEjJtkq0pIoV2IXYyMICQbDTQ68NLXN7q8WG0FMnqFFN3k9nZILi0mBtxNPOSc5eqvqBmjMOSoM4x0GI5WosSq6mPEJaWFWSgF5oKZ/Js8pGqL4jitu8vHXFNSkFMyIHCkTtlYstpd0kpUQAcTt2VC6e9S/U31JyRmbPOWs81cK5RpErpoGZVlkhvaTymSPbHsBuNxG4+6NeIba+urxC1JUPCJOA/Cl1zl9paLQlSD4jAgnD30Go9TXWVqMVYzfjHvqdxFWFNr2OqqNCeBk5y8oTq+FCoZLbpMaB76RWMep7q7h8TSLm7GUkZSBbEJFPb2pbv7OFL+evNj7z7qM2ciYUcED30TjHc112KVklbLO0ks5Lu7N7xYnU38T8eRS8+XVFROJqSWmg2ABwpcdG8JxDO3UTCsJhHmAzK5Udu4F/rPf28tboL6wkcTQfzh4WzCieOFGV9fOf1lzjhuRcMmvS4bTBSqE/aAWJQfA2Clh7L8Nt43wXA0n+BMGq7qWxaty4r+MyPKiy4H0bzLjuVEzPQmKKOpLLF8xMEuq/ae3bvoNeBS3yt25TrSBHWYobP5k1bK0qJnqE0tOiGXs25f6k0OI1NBKlBRzBaupAUxRxt+jdvN+yQA3gb8XMWLzK5KTA2nh7aQPXzLyISoEnYONbEPRHA63rT0eb03UuNUtPnHImYabMeWqSrnWCKvUMq1dJFLIQqSPGAygkXPJ9y1/vW8BswVG0AbDHRwrHfNWvy72o7FTHmdscJ2Gr5eqccXVnqF159K2FTUxzN1UyZl3F8Fo5KmK1RWUdP5FRSb923zVZB7t7nw4WJQbZDNwsEJbWtKjBwSSYMdGOJprvO9U60kgqUEECRioQY88KLb6dMldRfSb0h9NGUfUNhM+X85TdUsSeKgnYfMNRTU+xpWiBP6MsQAfu4nWoX4uO6IUgNJBIxGqThPTHClZP5VbRWIUVkgHAkADh50LvrLq8cwQeuB8uSy01fhtb09x6mmjuGiaHyyswtr7jqD9XC3LEgps54ocT54H5CjG+V47iP6aT/AL17ttD7189TOA+sH8IDF+u+HmIZhp/6u02NrHbdFWUuJQeYSBqIpSfMQ+xiBwL2OXqyzMg1/AoLUjyI+I2Gj66uxf2XeH70qSlXocPbWTKnq3PRv8W/Ofpw6kLHBlbqfQYA0AnsIo64YbElO+vuhakXje/jt9nKXeXfmsvQ83ipvUcNsajqHptqtpe/lrpSFjwrgKB2YpGk88KMD0/lzzVdXvWjSdHzOcyxy4ScJ+Vt561wwLZD5O7TzBILLfS/A86lCU2he+wjxTsieNHzRWVXIZnUJ0xtmQMOuqLcC9OH40eMdVH9SuIYjiz9Uco0FDLRUNdNT/zOqwqWZ4nCQpaKaFZAwkice8DfvwfLvbIN93CA0SQIHhnbieB4zQSFrcqcnxlwAKMzqA2AgHEjhsNWReuzIfqM9QkXSPPXSWGkyv6ncrYFNjuJYbQ1cUVYKYGONqYXezbpCWWFybruXUcJMrLVo26FSWCoBBUJTJ2+nCdk9dLcxU5cON8HdMrAwOB8Jjgrq2x1USv8XfP+K5r9H3TrEfVfg+HYN1nngq/5nRwGMTCnSywy1CxlvKEh94IToSQunBPk7CWkPFue58Omdms7QnpjqoPXrxdeaCv7p4tUbdI2FQ4Y7Jqg/Ac0S9NfSu9fVExxVE9bUxt/j2xGJQoP+s1geVvzFv6zQtytOp/0ql7F8QkgrmmgIZmfudfetcqfiL/XyF1ATU1BRr2Jw5ww2tFJUJVE+WrkRxOBZhuF9O3HiyeKT7KZ74f0vfSipsUzJh2BDEaipkjjdvLKOxBIGoG06kX1Hs44EaRs91b7wnjQ29Hs64pi2aaCimlfaHCMAxAbdrsIvdr2BPhfllICxsFH+Vv90+kk4TWyzlv1CYb1F6BVHTrC2qZMWwfAo6upDwxBFFFMo8mK4O9gp3FyP4cZvLkJbSmpeNiVP94MAo/Grufw7cYoM5ejTEmx/DpMyYe8dXTYjhLL501VC4tJHH23MyElRpqNPDi9hzXoUk6TOB6D11jZvJb/AJe5cQoahGI6fKmKg6U+orCsnYP016M1uM1GS8DztQvlzEMToGkrqLBKiikWtiqYZ9sktPRTPtjZve8NQODc3LQUVuadZR4gDgSDh6mogDDigEp1aAowYxEjooa8s9AZ/Tj6m6PM+TclY9mzBKTKmHYVR1tFVLFH/MY6qUzNWq0yI0bRyFyWVgvZQTwhcvfzzMKUlJ1EkEThwjro3RaflHMElQgQZjGIJPV1U/4LkDr5l70wZt9HdZgCsIaHMlLQ4583TfI19HW+bNh8MReQSR1PmSBHV1AUKWuQRxIpbLlwm5k4x4YMgjAk9VKUh1DJYjZxkQRwimzpn0dx/p509xTovlvDaKPAc75Mi86hGI022kzPBTfL1dOkaPteKpUCRmS+1l178cW8FqS4ZBbXtg4oOz2UmDSkhSAZDidhIwUKcsS6c9Y+rXT3p02L5XwCtjybiFJJU0dTj0DQzxx0pp7RyqpCSCYKFB7i4Nzpxkvt26nACrxj+icMZ+FWDLlwlEhMJ6xjyaV2bfTB1v6ldSMex3NH8nwvBM202VYsRSCpllnpzgdS1TaBNgV2lG2MMSAACfhwubzJplASJJTqjr1dNGSsvddXKoAJST1R0UTv8cHC2qsqZQxtRYCepjP1i4HAU/iwfOsldxlab0p6U1Rb61cVxHF+nPRzMNbUyzK2VBT7nctf5aqeMLcnwGlvAacCGWuqcUoKMwcPKsksqT3LzyBh4p9tVSZwzrjGE1D4hgVZU0E7qYWkgmeNnRtHjZoypZHGjKdD4g8HLbhQZBims7bS4g6gD50Yb1W9UMw5G6J5cnweerw6SswiCglWmnMJmjZy7pIR9tWJ+yfDko3iEqQJE4CsHkqKHFx/SNU5YtjucaOqi/nskknmrvjVHUqI76kbddPZwJdwlPAUuLqjxoWsi5iqaWujNLiPlzWBADO209yGH2b8NWbZsnYKL3X1gYE1sw/hH57+Wz3LT4lPveeJTuvppqSBwcNMBCSlIjCovzN1SlJUo8a2NfVPmPObdGsNwjptAuIYzXyx/LRuhMZfesQeTw2xbt5B724SZc2EOrUeAoZ5cW1rR3p8IxMba1ROriZr6a+ofFcIzhUpjeJ4ZiTConN2SeRWDE2/wntbwGnALmalt3Mrx2H04V1L3fQzmOWJLI0JUkgdIr//0rMibXJ19l/byOqHVctu33b38dQb/H6ubrVc7X1Bv2J56vVzGgsp1Hw/Lm61WSyE9ibc3Wq9sJ1v9fb7uerVdNGqnQdv4/s56vVkAt9B/Xw5utVyUKba2/XwtzdermtnA29vYf17ctVazu6xrc30J+yCfz5uq1lRQ43Rn48vWq7IA+zpY9+brVdjuAoI9hvzdarxJve/wvbm61XMbSCV7+y/f6BzdarxBsB2J5utVzugGl/6ebrVdKba6i3jc/ceerVZtO32hfuP17ctVayEm5sL/f8AUPo5aq14FCQGBsfEm1v7Oer1SIiQbC2g8P4ctValBVBshN/YeXqlZhYIBe3a4tp/fzdVrMhK3APssSf4/TzdarlIJQNB2I/s5uq04RHcgdu37fHlqoalgqRca35aq1zW1/fIv7f6OerVSFHvWsFv2HLVqpEVmOmnjf489VacVU2uLC+v08tWqIj6x+vWacoYenTnpjUrR41Ntlmr1IZqRQboqKfdMjfHsPDgQzDNU2h0jbStpImVUC/pm9Z/WJqyLKfXhaPE4xuH8yp18qddbDzY1/RufiLHiJnPmyYM48au42k/bVqWGYhDilJFiuHTpNBMAyspuCD7CPHg9QsOCRiKLSIpQBfMj1JJAuQD2Hx4/VK4iw0FwPgNPpHN1qsyBL3sfj4D4G3LVqpSurqQTcX7DTm61WS5BO0X8T7Pu9vPVqpAstgBbm61XJQC11BPt18fZz1eqQtttrfSDz1ertGKC336fxPN1qvPISNALH7+er1Yrk+83b6O/wBfPV6vLKbg20/XXm69WVizXv7dfYeerVcDr3/M/wAOar1dbiBr+Wv3c9Xqx72sCBa/j/bz1erybU1Jvf281W64PJtHsXxvz1eqOzi1/D481W6iOwUeIv8Ar9fNVuoRG4+7/DTmq3WNm3H3Rr/D6ear1RJX0slr+Jtfmq3WCMlBc6Dx/o5qt1ArKiSN1MdiL8qasKxNdm2tqT7BxurUB3q5Wc+j3qhDBJ5T/wBXa33tPYpIIPtGl+VG2rDbWgLngfp2FxYSDT4ezhiil6qQdTtDsCSRpc/r4cfqlJirF0Lr2/h7OOimTSbryzVcZW40Oh/bxQKTGpGbtqwUelgaYED23Y2t/bxSmkq6Zcw2/mCBha0EIFvgunfjlMmmIkWufbz1epVY4dzw7hf9FGBfv29nKU+K9lbSR7kkX+m37OFjtHDNCHjSMcam2naNqA2+AuT8P48S0tqDRxgOX/dIHj+unKVYVlgeRsZp1dO0in4d9NB+o44KoaaKhHapmK6MWfXw1btfty1UruNnC+9qQB9XtsObrVOWWiY5KgHU+W9xrp7fu5YVqm5dvlxlP8eoOn635qt1yqkO2OPsLtr8O/e/N16p1A4/q9XRbbEtFb6jpzdVpqpJb7iwBvqRfxHjfw/bz1arqaUrURso1Pa/a/hp7eerVKnELfySlOgvv8b6k9+XOyt0kWdiStyALD7jrytarNEpZCQRcXtpr8TzVepTYwBNXspJFoYxpqSdo44aqKUs7F8p0HlDu847Dtpf7+KuApGdpp2zwyt0uy5DH9tcRqr2P+sttPDilf8Acx60yj7z6VBrSJsPLtYMjoSB2OhB4QbKEFPeWWjpMSYEWUgIANPtC+76B7eInhIpeyYNOeEVVOjzxLZi8rIfhcXH0jidQpSk17NzefSiemFgAVOuh934dh7eWZwNUexFRemFestVRRAESxiYtewOqnv7dOGpGJNE8+EUYSnn90mY6BkN/b7B9HKV6uOMFY3aOHX3jYeHb9TzwrZrDj7iXCIQ1gR5HbXUBb3vzdVFcqpi3mLewsxt9XKU5XGj0jVCfedUHa57d+erVS8ozNE8bAgDewJGttTe3t5cVWaZHdHkqYdf8o/166d9By1Ur1FfapW5IYkG+nYDv4fXy4ps1hxdl+XkQexR8ex1uPZy9UNJ0pH83sD6BUI8P4ccpg1KMRSsay7w8FwALAAtcn26nlxVDUGoVzhksxsFUKfb3a2g8ObqppcZRjAqJY1LKfl1Nr/6/b6eOoptVNNaGesnK6WUi99ftEX+jlTVxSRrkEcYa/vADd4+Ps43TlLXK0qHLWHLutsWC47/AO7E9j7RyhqwpFCJGqMQkJBtW1BUE66tYA8dpqnOi/SUk29vdXwJN/o05qvVsp5Fq6penuX0qwJ7YdQsViiG5gYV2O7tZQVHgDr3PD1OygksYmnCuMU4MjBkufasp+srYW+A46DTBpO1bSSP5bRhl0u73JufFUGlx4KeWqlQhFe5RBIwFyGCgi5sLqpCqfAX15utVDkhnkLiQshtZl2ggX+oXNtL+HNVqsU8cSMsLyI0hFliVvC3dbXFubrdQ5Pl4kWm2GGSUm0Vi+72kWsx+m23wvzU1usFQ5v5YBYRjcQq3AJNtx7DcOyjXmgZq0UrMPya1fhnz1VKqh7/AC4LWS69jIv2tjNoNORXmG9jNg/3IE6fvI4TwHWONLEMFQmg4q4Kh2kirADKr+UVLlbtexQKbm49l72+HJPQsOAKTiCJB6QdlIo6aTeIVFTTyNTf7y7BtYlv0YJ0vvAJUAeBI45NbiqtPV/0+6gy55q+o8mB1zZfNPRRJinyrimJC7QN5Fhc6C/j468Al1dtKe7sKGronGhhYmERRKdm0dhtUX0B7nt9N+N0cVdj6evSHkDLOQ8Gx7PWBw1+O4hClXUmujL+V5g3rEkZOxQi2vcXJJ5jVnOfPPOqS0opSDAjjHGaQFZmkV61fRrlLFp8v4h6bcEiXGo3qnxukpX8unMYjDQSxRv7qzMSRtU2I72PDrd7eEthSbtZIw0k7eueqnS4BhVe+VMq49ivWzL2X6Gnda6Kpi3xyRndEYGV5PNU9lQDW/w5Ml8+hNupZOGk+s1pRgVsIZvypT4ng6YJPNJLFXUk8EhUqbrUoylpZT+4Cw05iEw53KwvoIPsNFM6SDWs7jmE1WA4hUYFXC09A70smg0aJihPx7acy/SsOAKGwifbQ5QZANOmSsyZgyfi1LmXKtXJQ10B/RzxEBl3CzCxBBVgbEHQ8SvsIuUFCxIO0VZSQsQa2OvR11Lw/qD6W6TqLmOgp8Px2nrK6grKpQY4cQSKUeTUhE0VgDsfboxFxzF3PbJNncFtvEQCBtieFEJSlsEDhXPNmIdNeq0RyN1Gi/meFyyx1HlRyyw0vmITt84x2dgt7jWw4R2zztirW1grZO00lS5BoFesX4d/pmx7Ikdb0VxdsqZpWpQtQTPLVYVJSEXeQTMd8Uq912kqexA5JVjvI80CXwV9ECCKPUXISINEFzt6BM64dROuVs1YFj1TtZVgjaenLMSNFlmTyiT2FyPp4LrfeplZhaVJ68D+tWNyk0SjHMsZgyfVT5azZQzYfiFG+2WnnTa6a6H2FWHYgkHwJ5ILTyLga0EEHiKNkmRIpLY2CRSDuQ8LHS1id2nxt4H8uGLew0nc2injNFO4kUjQEXuNfAX+vlGadeoNKvbPUoFIOwTXse1iPAdvjw34USnbXbXFP7y621J+nmxXjsqcHKS1jgk/oZ73+KEcVCkZp4w94/kokkBH6JLH4kDW3s4jNGadlZgwaVJFLOQxPt+Fr9ve56rVFxOKOOoMiElSfdAHbXUfTfl002qnlXO2IkWBiXx1Fyb8ME0WLoQcmtbEKVAV/wAuL39h8eWVspkUrutSRHFMMbU6zAaePy7ffyrdacoRvT9KFp8Xa5uTRgX76Q+P9PE71KWa28ug3mf7OmRA497+T0ug+vgVVtozpd1GgNjbuSeNVcUg8c27JSD+zTlRV6LX1L92ha/iD4d/j9XDNnbSJzZWtr1/FU/WDHzhxUV8clQzykEr8qYAAgI/eA+14kaDXgxb2UHlbaLJWrh/yVZ/KxswaQ0MNQZNwk3ae7pre1tgXTwfiqmqf6ALJgmIw021MBqMRWOaZ2YSA7WDglfeEpbQIg2Hx05cVqjh4ZNNhEOaqjp7Tx4lSRUoSreqcK0D3ij/AEiGyUYCXIlW5Nr30txw1Sq2vULDg1LiWG0uF1L1lMdjvM7FiWaMll3Gxca336bxrpywphdD50giwSTKGYhmQ3xW+EimH6QU+7axpxUGI+Zp4eX8N/jzxqya5emSPNlR1crv6pzJR4yYcVWpd7Ae8pACsbpsDastrt+7flxTdCRlRunlN1kzPHi+GvJRfy2ohEMFPJTfpFjT5v8ARyNcQySXKwE79e6hhy9UoFPUjTY9RdfHizDULUVkuH4QaWeOn2JDB5VoFFMdYPKSw8ttY7ePflztpkbKHzo/Jh9G+LYfidLJiOJzVVGaathp0n2M0rLG6xufLqzCfeLPbb38OWG2tK2Vth/h5mWDo/i+CVlQMQqqbES9RXod0dXK6C8ySd3FrKWPiDwctfaKiS8/uho71TEu7dfj9FlM8iMCSvYfDnq1TtRwBIwyjv3vyhq9P1Mg+/vytWpQUiiwtz1epQJ9gE9vZytXp6pdRccqasKdYCBpyhp0U9U5BHGjTgpzi1143ToqWN3ccrV6zqD48rW65DvfnqtXPvytWrxGlu3PV6vEc9W6wuPe+HN1U1j05utVgNg/s5aqVyNj4ac9W6wNoNObqlcf4c9Xqxva3LVU14W8Bz1broqPEc9Wq47RbTx56vVh1vrzdVrogk/Rz1erCw98Dm6rXKRSQDz1bNYyLkA89Wq4kXXTm61XKIaG/jzdarOoUA+NuOpppWytdb1iR+X1hxIMO8/j8T+fBC7sFIbH+KqMulyhc/Z6UdxiIsP+Ck0PA8x9yvOhVc/Yjyqw/JM3/GUwGKnnIrxNRJBhBKiLE0eeZi8hYWB7rsPvybR5ZW3Fzmym7ehixipr2qawmb5bERmGKIZWDRiJ9Hsh3Dau9ffMT3nuPdbUcQ0b1ExCor5K+dVkEeJHMqwjK3u+Swsx22tYblPmGE3nvqG7c9XqReFYhXR5kpvIoxjFY2JYysmVmIaKm2xfbQKAWMehCJaRNx80sL8tVaUWUp6mpwTDY8KpxnaQYJihfCX8phRN+msqiO2+zfot0NoQB74PGF7KfRtqk7re2Dz4VjCVdVPilaY4CKhWR46QDzjJT/oLQfoluivHaMHspPAIvbQ5b2V7Ja43NT9JpsTw2nxql/35LRUUQ/SSAB2LTg+6CFAI87UkEn3L8eb2jjTTnGhu6p1GAf7SuQ5qvHpcWpJqfD46irTY0sNpnRYEX7M12vexEPu+4Ryzn3VRv7TSDifLsWKY759RUtLC0ZweVTNMZFhqtkctYLK27efeWM3to10FyjNKeFFL9S1NUwZ5kfEWSeteeoapqoQvlTSPsfdEy6NtHusQAL9gOL2eNIXKBaiO1wpuBe9r/lxfSalJGSG7ajT4W+H083WqEDKDqUlibSxAA/aeGbNIHqXA0G0gg3/j434vpDWVNVKroGFx8Pq8ear1c7DarA27XHs/sHPVapLBRqq6dj2A+r4/qeVq1dxk6FrWUHW1+er1ZxcgKTrfw8fH8uaq1cgNye6ACdRYDXmq3WRbv9mz+AJsbjxuO1/7+ar1c4w+4Wvc66eH0ntrz1erIp0sbHwv7fZ3ubX56vVy3N4679B9HPVqs8drjaNFAFr2v4HU9/r5utVLuRrJfQfkB48tVazbmA946kaWB18LgDx5utVJVl3XW+63hfw/W3w5aq1nWQ32kafVb6ebrVSQ286KVIuPZ+XhflqrUxHCqCLgd7aa+Av+tuWrVOEbCRgh2k3sT9XsPYew89WqBnH4x/NajSzFtfh9fChzbRw3spFTr+lU+Ksv8RwvXS1NbLH4EGP1uH4r1Qwmm2WnpcFkcMoY6SzJcE9u/AbduFAgcaPUJCsa2DHnqX8FFu1lHAzNK6jssrEFrfdylWqFmKkaXLGIAqNIHa1v8Nn/AGc9Xq12Pxb42j675XrXhikFTle43gk+5iVR4g30v9XJd3cGCqDd/sFU/YilOUKCnjDA3L7m1B0sRqB9X7eSlFBWmfDcVxXLOKRYzgYaKrjby42jY7gXUx7lHYuL+I0H0cjLebLhdM99xbBw6eeFKW1fw035W6hSZFzCaispIcSxaSXzPMmQMzbG/TkykgK7KRYn4k8xoW33idOyjSJoQ874HieAtD1JzXU02Fy4rWNTvQU8jiSNCm8+btBG0Jr7QPpHC0skJjbV0mcKxVGMYXmnGY0xpaeTBMPjZ558J3TPdl2RMxbQ+93/AD4XpaLY4yemnRSSxfM9L09y8sUkdPKmNMEipauNVNTTMx2u+z34gdCGX961r2PFKWS6fLjV6i5lxDFcIyXHmilDmhoP9GEIdUeOVmP6Ky6mx/ePca8VIbClQa9Vj/Rb02dPupforxzrb0omzJiOcMWxSHBaehpJEk2BIY61562Cnj3QRK4LKXkCuNpJ7jkt5fl6bWFgmVJx6KrtrY26l9a+mfTvpXSZn6j1M1RhkBpKd54NqSiqgg8p1Go8594N4xu7+zXipZDQKlGB107woHcq9Qzi4y1jHRLM1LmaSLF6HEMXjQyNWpRvNaFHpSbpCQSXKblDKoIAB4+24h0Egg4YRVQKJt04zr8l68sJ6S0WWVzphFJm3GqiCedZTUYS71L0zz4dOQSsMSO/zCbvKk32ZVIHDxSR3c7D8a0NtEA9ceARdDctYb6eck1seM5ApcSfF8vYskxd5JNstJicNerHfHV/MMAqkBfKRAlwCeCfKAFq1HbFIbgRVaUtX/jHc6C2p8Nv1ckYGiaK4rVASe8bjw7ez483NaipUctm1sW8CBqT4X/X6eaq1WifhMViU3rPwJQQPMwfHkOmn+8ymw+76+/Iz3k/uQ86FGXbTW0IKliPcYg20IOov4j2EeHIUoVU3Ydg2E5ewimy9gieVS0gIUbixLMxd2ZjqxLEkk6kk80atWSlTbXwnX/KL/HjVXrQr9T9EKHrHnKkk/3PMeKD6vnJfu04PbPYPKil+gEVGa5N+9vH9bcPRRXSzy4n6CX2BgPq9oPF7WykTlKgqwbb9m+tt3s+PgeK6S1hKkH227C3fwvbw56vVhdQSVOpANx2156vVGZFtYdyPb4c9W6jtEhJBPx+od9eardQ5EsP8Xft4fRa3K1usVmIsP4+z6NOVrdYyrWFjbTS/s9p/XvytWrDZj9nudBr4e36eaq1cWuCQoub3OtvuHK1uuAbQk3/AKeardYmsy2PvEafV/bz1eriNoNzbU/V25qt1jUHbY+39vb7+ardcTHfUe8bka+32ey3NVusOh+2dPYNPDmq9WEpoO1/Zb8j7eer1dFbja2vY9v1vzVbrxbcN7E+I1+Pbmq9XaqwFu9u48D9HNV6sg0Ui51t9fj29nNVauXlsrbmuO9r25St1Z9+EpCp9XoJNtuXcbNvadsV+BjNf7nRxZ/dWxnMDqGBB5G1Cum+RBqDf289W6jSLcE9jz1ergBe4Onb6vjz1brHsW1mA781W6xSDwa/1jmq3WMrrbx0OnPVusbkmw1tzVbrGxKi1yP19vPVuuXvtZjceHw+7mq9XC+1vd019nbnq3XNR7w7nnq9XIgC9/hz1erhY3uB/Tpz1ermUNu2v8Po56t1ElabzB5egN7nmq9U2FWdbN/D2dubr1SthA00+Fuer1ZgCBYi556t17bu76X7fr8Oar1Z0UNbcLfr9/N16uQ0axGh7eFuerdZEj3aMvb2c1WqyrHe9gNLc3XqlqGQC4+vm61XNIyWIPf9dPp56vVJCAG9vh3/AG83WqzbWGp9nPV6mXEZHjRvL8O440auKT15CNzk8ap2im+trM9Jl3oNPh1VL5bYtVRQbAbNKiAyyC/sFlv7e3C98FcJHGkz6tCSTWvdU1cLzGeni3sxZtz2sBe1yT48EbbZSINAFSpNZUWWn/0irUFEUMoUWBYn3R9Z45pkxVZqBl35mullnDsalSXtfUm+pt2J4sUIpqatE9FmQ8f9RPSTql0nwPEFpcTOHxS0tPJQ0k9PO8kbxR+dUzIZ6W0g2gxsqjdvPbhcod2QRR/a/tEkVW9U4bV9JczwZR6lGLD8XWIO1KaunmZWBK++YJGUag2uQSNbcNwsKxFFSkFGBpQZkxjKOUIGzlU1scFGgSbcihiH7bYSo3FmPYXt7eXJqiZJwpofq9kHqPHLm35cU6JaAAkxzNvG1jIbELc6gdh7eEbzR4UJbR9TatKtlWe5F6tdV8m+mGg6i9MuoFPTrhMEtOcu4rHTSSTNHJ5cS4d5SeZeXcABJ9o9jfhSvUNhil9wTMg1ZD026hdV8w9N8DklylJR4xNSxfMHEXWioaZz3siFqiVfHaiqST3HFLZMVUE1UH66MoZ/wf1A1MvUDEP5pJjVFSz4fWrD5MLRxqUalihBKosElwBfc1wzXJPBFbkRHGiK5BnGlh6R/XQ3R2Bel/WXzpsuU9xS1caF5sP7lkZPtSU5Othqh7XHHnWdWIrTNxpwVV4eH4rSYlRQYphzrNT1MUc8Mim4eOVQ8br8GUg8J9lH8zT7FKGG3xHLVqpDbWN9OXrVY7bW10vpzdaqfDtK66E69+erVZFkUNtN/q5uvVJUc3Va5LZrkaa8tVa4AL3+N+er1cpl2rcePfnq9URNG0Fj25qt1yIG7Xw5qt0VTqID/XGsLafpF/gOMHbT42UZT02+/ljFrj/kbT/pFxczxovf2ihycWJv4cV0krjA9pkAH7y/x56t1rWfiTzxUef/ADHO0f1hxtLdrm0Zt9d+F44+dCpk7PKqWcRqkGK1U8LkKz7Sga6sb6kX9nbjqdlLztpO0lQ8OdWZiC3zMDMB7SE4aJ+2ilf3GjNdQ5fPy/WQjtZm18PdI5VvbSVVFTyh7vXHElW9jRUp1PskQk8Ml/bSIfdRsmkK5IzI7/uSwNf6JgeFnEUs4U05yq2lgxx4xdHqVLa+GhvblhVSZoOc6Q3zQUuLBIje3/HC8UJ2U0dtMNWQtDcm2ktjfwNjb48ac2Uut/upphq0jwSOKTQCoZQfp8P7OFZ20IhspNTXa6XsqVEl7W0NiQNOwty9Vrhjk3mQoVXaAIVG34i5ufbzya0ugbxbzBT44zC7fMUZuSP8J/jw0Tsoic2mlBg0u6lCKw2gm4+kHnlVpFQc7SE09Oqtu/Sxdrc0mtuVLUL50fljTwvxmlFNOJJLcbgbb0seWFNqp7xmp92JASblj9Ngb8uKqalOyjLvvAE76Ik37C7cWcKRGm+JkTN+YVIuxeBhr8Drwufozt9p9KUBkSRpJUO4bohfxF730/jwrIo4BpwrZ3WHaXJASwB9liA30HjA208o4UEkky+Smttotfv8LcP4oL1AMka2Y63v+tubqs10JVkJVddPH9nPV6ax0zqlUgv7oYa+P180a2NtLKEgM0j2HxP09uJaX1K+dptL3PgQO456K3Ncd36RSze6b6/T205utVhhKmR1PgLj427j6uWqtZoZU8zzEa19fjoeWrVLjoFClX12kgHY4bi19Nf945mAH08OmtgoNvfcaf8A1CrNNmKtqID7sVLgMrn/AFTSqo/O3NuVpuipVMkjYizPYA3Px7cQUaiu60nfESDdVG63KVc0sJ0lOZ8UeP7S04J+sDjJ2Up4mmvFMSE1NV+VYL5YtYfAac0EVVTk0toaq1LIY/FEA+7xPClQxo8SqRWHMdUFySxcWFtLW8SNSeabT4688qG6j1soeuhQEFiikf8AIPhx4CmiaTeIuFwmW66CRLnx7+Hx4+nbSVZ8NNcoiWstTv5iK192oB0Fzr93HiKZBrLjKj5eOoQfvAAfTyiNtOObKc6qRPNRJbWjUKSLa7h2+/jAFKCabcPZ4arYuoUuB/yCR+XHopgHGnvBz5Aijdr7gtx9fhxhQmlKDFOuLtHPThLaxsT8TbUc02Ma86ZFKxq2EYLVwyWJYyEAjv7vt+Hw5pCfEDTq1DSabYLxpQnaf8tJ3PtAtp/Hh3QeoL2kRZRAovq38SDzYFUNMWVgGxyhjX/i/S/wB78dc2Uy3tFG96czovTuDW9hPfX/AI8Pb6OFR+6jg4t0LlPJugiYeIHDGgsaV2Ge9Ao7m/6njlN06YUfdt4En+Ps5aqU71pElJIp8R2Pj9HNGt1VFjaf7+axWOq1Elr/AAkIHG6ORTpXuxmKuPsya+3w5qrmsdNLLBVw3FnE1/19o56tUHGdser63ysLmSFIbRzgRxqpDEFT7w12/Dtxc0mMaJX1SYpjovsg24ppFThUEiLTU89XqVeQAP5nGxPc9uNq2U6jbVh2RGvRKna6i/1duF0Y0ZzSR9Qq0y9NHgYHzJ6uLa1+5AJOvFDYxphw4VXgWNK5jtbw+rhjpmi4qinCixCuwyfz8GleB7hg8TGNgw8QUIN/jz2gHbW+8I2VNzDnnPOKhajGcZr6p1sqmesnlKi3YNI5IFvDlQ0kcK2p5SuNIF815ipvMWjxGrgEo2yCOplXevscKw3D4HTjmgdFM6z00yNI0pEj9z3J7/Xxym6tW6JYvFkT0MZ1xsELLjM2D4YPaYzPNXTD6D5SA8NWlaGVnpIFFLqe8uGxwSFK9dgqv9IKzF3VrF3VBf2kn3jfhJQg21EwU08GIzVkhlWaONvI8oamZrKgJ7ganUa+HLVSjUdVcQhyhH096eV/m1j4QtPXV5aQusjSzI7Qx3/dEYK28L24otx3TgWdkg+YBpPcDvUKQNpBHlIoJ+vPUqv6vdQ8ydUcS92bHsVqasL22K7ny0/4BAB9XBDf3pzB9byv4j7tg91B3LrFOW26GE7ECPM7SfbRhumk7ZO9EGZsVUlZcx45HCD7YqKC5+oSOOEATrcnoFCDVpb8zRDqmZhM6k3114Zg0WEV155297cdmm4rE07Mpa99db89NeisXnOAR7earddhgTa3K1auaupFidO3NVaumO7v9/KVautmmgsPp5SnK7AIGnh7Oait1PhDXGo0+r6uaq1Cz0uxSbCM40FTG+28qqSf9b2/QeJXBhSlB4VtTTdT+o/T7PSVGSMdpqLBeumUcDpcVqJaeCUGmrGhpcQWRpB+ilgmg3BwQQoOovfgIzq0SyudoUkfEH4ihLkd137eO1CiPUfoawdfuj2D5Tx7NfTehqHxvC8MxPEaOhxsRCOmxGOiK00s1MwLRuso1/Ru630vwHtOd25gdhjDj10MHUd4jEbRPWOqmbDvw1a7oz6JMP8AV/U5oo6nCsYmq8EfC6dgZo2Mb1MLu17BxtJZDqgsdd3Bkhal+LCJjroKaQJTxA9KIt6jun9J0o9N3RzMWW8vTZZrqFcPxmsWTFkxKPEf5wJklxOJojtpoqlBH/orHdCwYG263JezFgJtUHHA4TwB4e3Gosyt8qunBIPA+YqhXMVAMPxuuoIzYQzzKvwAc2/LgWbxFChwQTSblQjTsf10HHaYqM1xqeer1YidNe3PVusdu3tPhzVerrnq9Xhp8eardesdLH289Xq6Ha/7eeq1cBa+g5qvVkBuPeNuar1cgbGx7Hnq3Tzg0/k10Un+F0P3HjaxIpxBg1ZX+KFPFiXVfK2YYzc4jlLLUrNe93FBHGSfrThFYgpkHpNHV6ZjyqrtrDv9/s4f0RVxBtr/AGc9Wqc6Uo86LbxHN16pII8zU9r/AMe/0c9WqM16bGKZiqSNbxAEe27a81W6sSw+ORcr4pNTAOz0FeCD2F6d/uHNGriiZem2vT/NXmykCgL87gd/9ZgKgBvztzScTTnChIqNhFk1J+i3FlJ6b5Yveuw00tY/n7deWrVR5YSbi4JNvD6rc9WqiSqWW/1d+eqtYVeFGW7fRp3+/wBh56q1KJtY3DW7n+n6Obps0p8JCSMoDBlFu/52+Ps46KSLo13QWNEztRLCLb0qIxb/AFom4qQMaD1wcK+hh+GBWnEPQL0znvcx4bLF9cdRKtuEV0IcNHeWmWh6/GjbY4+JiJanFqShKK4F5qllQ6m17ixNvA8RjGjkkiiu/iIYXj9d+Hj1cgehggi/q5UyKImLIQjxy3QKvewuOGNmYdHr8DRXeglo+Y+Ir513UKqjrckUlKSoIpMZjtcA+9PE6gj6fbwheVFCm2QSfZS26eKIsp5OaSRpPJGxo0IPaZjcW1vryLrgeNVS1b/Ymlj6iqGurPlzSqZUNarhDq1/LIsbfdxzLvCqvXw1JoHszZfNa2CfNFqSGOJ42cLIG0YnQKAfHw7jkiJVpoDd2VUBuVI0w3PUMMcTEq0ihnGhFmC+97CL6nhJeHUk0eWqdKxQF9WHggzHK0bLIZLEgG+v0/Dl2D4BSW4HjNFdz6BPiyTDQ+Sun0HgstftoH3g8XpTdlPEv5didNOjg75ot4tcWWRTr4EXGv18MTjRYMKX3VBsRwrPeJwxrFA0lTNIVhXavvtu0A0AN9B4Dm6saiZexDEZqMeekbxyMdWX3rqCLL4W1ufjxSiky6foqOBxtFrhfZ/TxRFNTT9NWYdl+mSOeihqmnjbesqAhdfdIJ7H4/VxlxOynEKijR5U/Du6mYxQyYzFWw0welinQ1ETRo0EsYkSRXbvqQA3Y8o2gOcQK24oo4Vjf0G9Yf55HlmKvCT4dLGslTDuuDKnmDRSG90d242pMGJpwYiaN/6QPw+M7dRer9HmrEc2UslNhmLUNHVy41KzSBJiVNWBI7EwUx1c30Fr8EdjlhvQVagAnhxPlRDeX/5QhOkkqB2cKDvNXTzN2T825kwmtaFadMbq6VK6Vj5Mjx7olaNwNtmWzr/qkcCj7PdLUiZgxNChpfeJCtkiiIdTMvHpbWPhXzcFfPW0kypJTuCqeY/vbmFzu+HDBpzQD5RSB1vUfWaLYKOCGXzftNpYW7W7tbjNWrHMxD3ItYcrVqiNc6DS/b26/wBPPVuuequFGna3w+i/PV6pEJIbXsO9/wCPNV6pIDPJsuPpPNVuspXaAxbv4e3mqtS8wCS+DMouR55HfW/l/fbhU6MaOmD4aD+miSmqkaXU3J19tu/0caNLBWapDeSztqDJ469x4c1VzWPDFD1lvAKSR7fq5s1oUJmUi8NeXiFt1NoO+nmaX+vlKcoRPNjJHn376EewdweVq1SqCJDUt5Xj2v4+y/s05o1YVmxFSQJTpua5t4EduaFWNSMPkMYLyki/b7u4+n8uaNbFcZnUNvNmVAQPr9t/Hmq9ToKlYKbdc62HbwsSfz5qKtTFh7zXeTsoB0PfQ9x8eOU2Knm3ykkpDbA1luCSb6nT6ebr1J4SCSqBuWA/X7+KBSY7a51UgmYMPDU/DlxVDTdGxaVnXS+hPf6uWpuszTbIfcJO8XN7Hx/p5utzXHzJZJVWI7ty6C/a3c6eznq3XOXzaZFdH3ey3fTx+/mq9XdTKzVImU/bt2H9Pfm69XOanmMR+XO1t2/4EEdtfE89Wq6kRxESW3AHX6CLkX8ObrVOELbh50Y91wQ2nbwAPt/Zy1ernUxM1/LUMbjXwNvj+zlqpWGnkeKZdLG9hp3JPs46K0aUBmkVCLk3+8f4r+2/FANNmsMNYwNrAKWDAeGnc347NNxXOuWH5ZpI0RVY7iVWxJ8L39h8eXBrRoMa9paHHlxGFrsGWVWH+JTfideNeFXh+jf08dM+uuScUzJXV2K4dUQ1UTpJTV8iK8ZAZI5oybOFYm3s14CX3FNqgUaoSFCaAf199Esj9IsPwrFsUplHk1cM01OkhAmp6jzVf3O4KSRjW+oPDNlU0kWKq6y+9X/KaZ613kdlutj9iMk+Wv8AxFQbAd+HKKYpVQskZLn7SjwB1J9v0cWJps1NheKOK233SQpvYEi1jx+aaptkdPO7kECw9tvDU+HPVqnCFHDSXYsFUHXTubEfWONmnRTlHtdAok2sL7STa5vYL9X58rVqjTtPI006aFw4t9QF/o9vPV6vFYhE9juLBR71yAQBYA/nzdapPLP5cUbON5QEW9hvfXm6rQfYpVCrxGWew92+4g2v9XxHECzJpQKzZcmkwyarzHbYmF0stUNdQ4GyI6+Jdhb6OVQMaoswKK4JZZi80hJZ2LE+0k3JJ4tokrlTTf6fGSddw56tVGx1SmLT6394n7+aNWFZcvVQpcUjLfZe6kH4/wBvG1CRTqDBqy3oh/JHqqDAYG/mq11RSxyx/KXWJiAElMhO5JFkOxbaE2J4D7mduyhQzGyg86g5exzAuk1RBnXAXgqjjFZDFiVRGzzQQrvK07So2z3m0sR8RxUyoFWB4Uy4CE4jjRbcrLJS5dqIGh3TRVELNMSf0YdW/RlL297ve3Dk7aQowFKnCJguLIrgBgCCR9Rv9PPU+KW8rSMrKAfb4d79781T9SIJHWIOb63N/j4g25Wt1MRv0y+Zrb4/wPK1upcJ8upNzt0uL9vZ9X7eardOK7CQrnU+FrfnytbpKYiG+f3HS7aAeI+nlDW6lSSTJMGjN9dL2OvtI9vPV6saiS5dDc30IHjz1VrZK9BVX816cMqS1FWaNoRKizC90KzNZhbUW+HDdiiJ6jRYrWCil+ZlO8s0ih79zcndr4ngfzYeEedG+XHE+VMsGa4qUud286g7v4jw4BNNDCaSGauppwWias2jcFd2Og2qtrlfaQO44mWCNlXGNJrDutMs+LilhsqmOIupISwkPuuPbuGthr9HEyZVTi06NtLLO2D5Yz1g8mD5piSqpWJLBroQRoGVgbhh4Hi9MoOFI1pDgg7KqA9Q3p+xbA8yzZpy5DLi2EkIqTVLNM6ACxje2tgPs6duChl/vBCttAy7se6xRsoKD6l8xYRgTZOwDKmC1L+WsUddLh8cNRAUtaSGrjKyBlIvc8Ow7hGHz9tAVeW6laiT5Th7KyZd6zfPYdNmPPGN/wA5zNgxAgw5oVkoWpnuZVnlZxI05Y6WUg9255JQMVST0cD51VeX6sEiBxPH0pMZw9TmENjYzNlPIWCZf9xVWKGASKbd3bziRuY6mw+HHnXA8qUpCeoY0iRlhQIUsqpX5VxnDfVThdRWV2Zsu5FzJhiiKmo6nDxTUlal9x8yuhukUx7LvWx9vFjFsLmQVJSRsnAH1pK40qy2JUsHaRiR6UgK/qZ0jwUnAcWwinr6aM7Z4ZamWKR3X3H8mrjO3azC6taxHhbiNEJOI1DnjRv+VWsSDHPRQPdQuqXTXO2Ox4NkDB4ss0m2OPyI62epjNvtO7zklnbvpYA/Dm3yFmUp0joma23bKbHiOo+UUYHA8oZDy1l6KXB84VtLVLGZHpqqn/0WVwLlYpoy2xm7AOtj7eIwlChtx6CKbLSpxTI99JXJnXHHMq5liqcv4vV7FkUGk+bngs99D+ia67ddRx9D62RgTHRNadskLHiA84o63Vnrpl+ghosQz5BPiuJ1cav51ViT1GHothtWLa25mA77zf4cJ3E94sqiaIGLEk4YDyxoH+lHVvpFiXUh6nGcRwTKsfkSN/MZsJmxJEkvYRw0oYqXf2nQDhiydCgSAOvbSu6tFhHhBV1Ax76NBjnV3ozQUBhpur+LYwsgOynwfDabCY/iLMN4+nj7rwOyT5CKDqLN0n+5x5marO6/9YMHr6k4FhONV2JrPJGDHiYiq2hBcXZKgWKNb2a9+KLRKok+lDm2YKRsA8qgYp1a6l4fieOrlHMOLRxNItDF8rO6wtDNGqyxSlT2ksBt1v48PESoCaMW2w3sEHjXLqL1p62Zcy/mPKuNdQMShStqsKlmwCvpSk1a0MTIKobbpElHcqoJBYNcDggU8pUo2pME4DhspIllAhcQpMx1Tt9tFWqeqGfJXasxjFZpGn2+YWbe7DsCxOrEDxPGe7AFPayTRs8n+ouLL+H1+G9JIsUokSpp3o8wvIprqOXyTsjWCMe9I8u8K40CMVPFrQSGSlSZJ48B6dNNrUS4FAwBw4mk5056odUf6wTnqCtTGYpJJlgqozGEm33kmEZAs5PcDsT24XqSKUnEGjV9PMYlxfDc01jSBzUzPMW1/eF7fTfmQFoJtD5VjTekpvhPSK2IOnkq1Hp76fTlbOMMIB1O4eZ2PhoeY8gftVelZGI+0Uy5lzVjNJVIohFWiRPFdxeTy5BtkVXJBC200PF4t0rFe7wiku+cKenCPh2ANNJHTrTJvKKBDtaIxm5N0CMQfb9PKflRVu9NL3CMxviGEmrNL8qCu1FIAY7RtJKjwHgSbnmu6DeytlRVQPfiodSaXJHR/p3FZXxiqpIHpKY6mW6AeYR32rf6DxIzeGyKlDacBSdFoLzwq2A40jfRx6+/Ut0s6Hx+mXovTF8VzTVSpWVMaCWrqpap7R01DtAaK24qxG4sT7pXU8iy5fU2tbhP3Yk8alS3ZDgSiME7BQO9eMu9eugfXiXImfUWgznhLU9bUCmqYp0pHZVljM1REWTeAQdoPw4VoQHxBB6CDto2cWWSFAjpBGysfqt9WueM+Ph/UD1l5smx7EqSBY6CgSOGGdoQNNkUSqtNEw7kje9ySdeDW2ywNQt2dkAcYoCv5mbj9myAADieE1UF1m9ZGfupFGcr5SVcAy9GSsVHR3iQqO3muvvSE/vXOvBOp07BgOAokRbJRifEo7SaLXkTN+H4fjkmGZolDYZi6/LVhc2VQzXSYexon1B+nj7CoV50W5g0XG5T9ycR+HrTX1P6eZpyFiv8gxF1Kx73p3VgUmjY7lZH9jLre/BQokGKDtpcpuk6ht4joNAxNmTFItscVQ6oRYgN2I78v+YWnYTRh3KVbQKNb0o6B+ozPWE0efMgwxy01Qs8sM38xjgdfJdIpSTuDIQziw7ka9hyU8ryu+uEB9nYZgzjUa5lmlnbLLL23ojCpp9OfqAqswZjwyejjbEcv+SaqB6vdK5qag00fkMCfOZ5RY6i/DH+U3qlqB+4bccTNIDmlolCSPtOzDDClBR+lXrbh+G1OL1WOYLQUSxqtbI+KhUhlKySLRVMand5t42G0qVD2BOvFTeR3iJ8aQDtx9xpGvOrVX8JJGzD3igs61+nzOfRzCv6xY3jmF4rEKhaZ0oK8SyRSPEJULRfaCMp0YAi/wAeBTM8mdsEd6pQImMDiJ6qE+XZu3fL7tKSDE4jCiwx4pNLuRjca2BPwtrfkf6yaG5SBWNEnk2rGC9+1luT8OaqhITicKsp9P8AkzDuhvTap655uYpisjeRhVCYm3zyshIdGOhWLufj9HB9Ztfy1s3Lg/xR0nhUN3Lo3huQw2fCk4nq4n8KK51FzY5zFHiue6ZJahUM6xsL+ZI9zGGF7hFve3ttyNFO94orcxJx9an7QG0BtAgAADyoVMudfMoV+QaLCcziKKOijO6nCC7SX7hbfd4ck6yzRlLCQsgQMRxqLL3LHlvqUkEhXHhQMdTetdZmigiy/l13psNBHuq20ysDdSyDsB7Pv4F8yzY3MJbkJHtJ/ChLl2VC28TkFR9gH40bjMfVOkz/ANNcD60ZfYNjuFQw4bmSkZyNzRjbT1yBSGVXSwZh2Ycbtc2ctzrQYINPXOVN3A0LEg0uMD6lU1FkWfqDlrMJo8fw2RJpoZKmSKZYhZY5KGoZy0rG93UWKgcHLW9L2qSSfPEeUHCKBr27DBTpCQB1CPWRxrBW+sbqNmvHaHNuZcz4lX4vh2w0dXU1cks8AXUNFJIxKG/s8eCEbzqXA8IG3SEgD1AEGgz/AGVbanBRnCSolXoSZHpQqn1sdUs0wYthOac5Yl5uYY0gr6uSoYvVwrrHT13fz4VPbdqvcHi5O8GuBCR0QkDT5dHpRad20tj+M4yZUTPn0+tccG6/50yJl6s6eVWI1dLgmIeU1VFBK3kTKDuikO0+XKqtYrcGx7csnNlMYEDzgEieg9deXk6Lg6sZ6ASJjpHGKaM1eobOuO5nhzrmTMNZjNXAsUcNfVVDSSokdhEokJ3WQWtrp4cTLzUyDhA2QAB7B76fbyhKQUwcdskk+0+6lZhnrX6lYViNZX0uYq2KXENvzE0VZNHLIw0V3lEgeSw/xXAHs5U5sFbQk+aR7qp/JEjAah6mk5jXq66m0eNjNEWaa+rrIlCJWrX1HnJGTfyvN8zzAt/C9r6jiZealIwCY6NIj2RSlGTIO0GemTPtoJ8b9WWZZ8bfM82J1NRiNw71hqJvmb3trMH8w/fxCrPVjjs4QIHpspajIEREbedtIal6pdR+veeqLL1HNU19biEyIzSSPNI1z2Z3LHT4nTiFWYu3xCScBw4D02UuTljVgkqSACePE0P/AKp8YyvNQU/RnD6/zaTKtGsdRJTSe69afeMY0IcK+mncjhDm9zrIaGwbfOhhkdnoQXTtOzy6aKj0S6PrhmILnLqNG8cFM2+CBQryTzf4dv7my9ySOOZXlJUe8eGHAdJ6T5UhzXNggd20ceJ6OoedLnqPnTEcjUb4tNiciVL3WKKGNEkn0O4PcEqFB1Pj2HDzMHvyiZnHgOmibLmfzaoIw40RPE8x49mzEjiOKzebJIfeZux9l/ZyKluKdOpWJNSkhAbGlOAFDN05xo5ZxalxWmH6WmlWRSfEqQQPrOl+KUnTTyTBmr2fTNnDAIOruHVVTU+Xg+aaZ6VpLAr5WIQmBgbaDy5SNw7gjhPft6hhs21kLl90Lq3B/iTw6xWwx+EVnPMOWaLNnRXE5PKrsOk8yBZNQuxjGdB8Rf2i/HLKHW4PA1D2+rZS8l9GxY99XtZdzPLiSGCuJSsiAEqMbn4Mp8VPhyjzOnEbKipl7XgdtBt6ostzZ59N2ecq0iPLUVGD1klOsbMrmeBfPiCMhDBi6AaHirLVd0+hR6Y9uFM36e9ZUOqfZVWGfDnzqjh+YDnnD8Iw+uz90upsRpoIKqeZJ2woAoX8zYYp420YJ20uTyQ2NLMBM+Bwgzw1fLGgI8FOEkxikHD+94+eFCvnvpRH106O9I67p9PhXT/O6TPiuFDA61JIlrZcN3UzVKqFulU0RjlUr3J1JF+E7T5tluBWpScAdQ4TiOsCaMnWUvJRpCQrHZ5YHqJihp6T+nuh6z9McsZj6syVWC4zS0c1HiVJQv5C/M/PJVukyroWhniG02vYk314WXWYG1WpLYBBxBOOERh6Upt8uTcpSVkiMOjjONWUyz7gZGOp5G0VJEwKpC/Gdzhkd+l2C5SqK6M45FVGdaUauIiti7W+yPp4sfT3duonjsqUdyGlu34UkYAGTwHRVCHqTgoqz0k9JMwYuZIfJGO0Sfozd1SoEitY6lDu0PY+3kb5aoh1QFZYWKE/nHp2QDhVa/TPpLL146z4T08y9JupjIaismYaQ08PvzysewAUWHtNuS7l1sbpwDhtNRzvlmreXsKUDJ2AddAP+IV1bp879WpcFwZyMHwIimpUQ2U+WNiH67X4N79fi0jhWHtoklOo7TRWul2VZ8fMdfmyqakwmJnvJItlklUbhTq/i1tbctY2in/ErBI49J6KS3t4ljwpxUeHQOmjGR5M6UdOY5sw4lUpX3AmiUs3dveVNo8R8fDgmXaNWo1TNB9u7dujERR6/Qh1+iyb1OoMfP6KEOA6D7IjPum1tAADxYw6FRRdf26lpPVW37jXU9BljK2aaWbzqKJpSqhiEeUoGgDEeDDdb480m2lSh0/CncqcDw08aou9U2SOoueMWi9T0+TqHKWVq3E/5dTvRzmVqqbVxUTbmb9I4FidBfS3ANmtoXl6h/DEk7T1wOHAV0M3NzdjL2TYd4VuaSqCIAw2Dyr/07Odu8lFXX22/U/dyOqHNdlNoCgdubr1ckZB7zEnbru7c9WqzaMff3Ht4c3XqyBP7/6eerVZFjZ5AgUsSTYfn256qkxWHap1Onx+P9J5ut1lVQAB2trzdarkoRWvJqt/Dv8AUTy1arlYn3ja3w0vzdarJGzxtviNifAH+nlq1WQHbc3NtO3LVWsrMJBsOg/M/Hm61XR7WbT+A5uq1xO0G5Nz46c3Xq4ruPv97af383Wq5BWUdyR8T+tuerVd21DC5+v+Pt5utVyUg3Pjrre4+r483Va7BjJ1BNvptr4Hm61WSw3bpPu/s5atVlBANrDXvfTm6rWUhnbXw/XT28tVakIxK7fDx1/h8OWqtZ0JANyfr8ebqtZl3E3U6dxp48tWqmLZhYfr/fzdUqXCroPd+sfD48tVDWdSCbEfRzdarOpDGxt9J0HN1qsqqL6Ai3N1qnSOM2DN35uq0ms/Zvwzp3kvEM4YqQI6KJnA9r2siD4s3ENy+LdBUa1MVr45mz5ieasxVuP4tKTPWSvK7HXUnQa9wBoOY+POF5RUeNJC7TTh2MyxO0Z8SSQpt9JJHhbtxgJ414PEUc7oD6sHyLjsGDY0+7BpmWOaMkt5dzYSIT4jx4NsszQ2yglX2mvKd1GrkMNr6DEKaOqo382KdVkidezKRcG/0cmlKgoSKcpxbte+o9vfjlarjdQwt38bn8ubrVZhKB9oa/R3H0ctWqzCXTYbA9+35356tVkUg9/e56vVmUx273trzdeqSrAi+0A+A8OerVeJPgb9/wBbc9Wqxs6/7od30nvzderhvBPu+Px56vVk3i4v38Neer1Z1udWPcaEnnq9XEm19wt7eerVYi6DQai3cnmq3UdpPE6fVp9XPV6uBkJ+xpf6/u5qt1ic6br2P581XqwyMq21+jt+fPV6ojOt7C1vb4/VzVWrC3+pr7Oar1YmbuGIW3NVusJA7g81XqjvZdRrb9dOardQqhIpVs9wRqOVNWFQ1LWux+r6ON1egX9WEnl+knqaVsScu4h3GgGzU+3mhtqydtaAWdAPmfYdw/sA/t4ZIpcaQNSu3zN1iDa9r+zvx2qUmakXa5He1/p8OPCmTSdrSfmo3FveDdx+o/o4oFJTUjODl4KIx3t8sBrYE6nihNJl0n8eYGvXbf8AyUQOljbaL6ePHKZNM9wO4Php/dz1apU40t3gQgkmJAb+21+VNPivZSUxu7EAfSfG/Cx2jlmhGxlljxmoZVuCEF7aagd+JKXVhpEtOYr7iADpbxP5crVhUSLbHjUNmBCyC47ePblxTZpqkfZLIzeLsPz0txym6ypdh+j9gN7dh43+HN16pWBOyvJYaCOQd/q0/jywqtN4IVFBWyhra97/AB9nNV6ssjKxjIJ3KSPAflzdarLTx7sFqwOwaO+vxtr9HLVqoNCBG7C1t3e4+78uer1cKjSZC5uPH9o5qtUqsQdzgtHfWwceFyO2vhyx2VukmSd9hoNLX9n0fRylaqbHGpjFrf0fHnq3TziLl62YWsfLQ2JvfTw5c1oUq6jacn4boLmSovrr4cV/wikJ20554nt0xy4iAl46+rIJXSxYd+KF/YPWm0fcfSkxRSioY4eb3QbiT3se3068I1YUeIxwpU0dPiAx6nL3S5DG3awv+y1+JFkEUtQCDT3gkEZqKmW9lX9ISBcltQPq4nVSlNZxJJPhlTTNa6jv9LeB9vPJwNeViK90/p4VzIpFlIEoOlifd076AeF+Gk0UkRQ/xxMUG73veivpr20/PlK1WPGY/K81ZLlhYm3xHx7W9vPCvGoeMK7YQrJY3EPf4qL6eP182a0K6qQSsguSQpIv7bHtytXrJDMCI3QX3RoTe19xUHnq9XPLNR8uYjGPeDORcXvqfbbTlxVDTDtVKmdRreU697Xa/wBw5am6mRFBH5dwPeYMBr7Ox+PLiqGoWO3USxDRgqE/EW0+octVaYCqyVV3YA7UF/A3B0Hs5cUyaUFQvkT7yCAacA2Nu7C2nbl6bNRqR6eKgkrZow6Ri6r33Pu90nw2qfv5aqmlTlFmNZLc7/MgHfxbzLnXw044jbVFbKZK+VXrakA7VW5J8bbzfXlTVxSQxPaUaUC91UC5tbX2cpV6V2Xdwy3QhlJsqG5+Ep108eUNXTSPkkIrq4TLtX52csTfvcWsfo45TVP0MVomIX7a3vf42v8AWOar1bJ/ThXj6VZed5owi4bSbSzn3D5QG4swtb4Aad9eHKThQWXtNP1SqIkYpZNjMdq+YCu9j2N10KnuDppx4GmCKT9bTPSTtT1cRJBKs4cGRnAufK197v42t3vy003FNj0EID1FWxCU1vOllCFUcjRHsLFkHjrbvz08KrFRWSmiRI5CyIQsl1vaVSbAE9hET4+I5ua1FRAFEBDw07+fIxKQK6ITfQBddqKO7E6+Hfmq9TfLWRBhKxIDEqZGkLOddFjjtdwTruvtUDXjZNXAp0pmpIYYoY6GWQlRumRxck9m22A+7mMO9uaK77Qy8cNqRgAfMbTRoynDEU41GB0tA0OITyvErEbXkYkgjUXv93IO78umTt40ZRFKGvyjlHN2AVtfSYtGtXRRvK20sVDKpLJPGpDNcfZPcHvpyUMj3nfy2G1jU30HaP8AFPy2VRbCXBIONFIkzLgFBhyVWBUrvXRlSTUqGiQg33IgJ3G/+L678Fl/vgt5JQynTOEnbFFIQKVGba3MvVTCKjA84TSS0NXSyUTxa7JfMBAdo+wYNawtYW05Crd0ptxLgOIM0tSopMiqnvSl0MPUXq3U02MIk9JlqRnkglO35meNysMJ+B27mHjbk+57mZtbcadq8J6AdtHjrsARtNbHnTLHsrZlwV8tY/hphq4VJiZr7lcD/JsPFD+6QdPo5i+6NNKWVpUNJFA/1Kgloq16B6kU1FZQ0cRCs/8AxN+4B46wZFIncDRScN6cQxepfEuruHQeZhmIYTRUyCNQSZ2IWqJJ1sFQXbuSeSC7mGqyTbk+IE+wbKTqWCABRvupNDTUdPRQEPIY1R4qZBox7gudAAPjp8OANBmmViqDPVP09xyg9SeJ4BQUg8/H5qaqo44rBGNWBoD8JNwNvHmSmT3iV2iVk/aCD6UKrdwd3J4UPmSvTPkDIRpcRz7FJmCqjO6SB28ul3j93y1s0iqfadeR5d7xPXEhrwDp4/pRG5fqVgMB76uS9K3RzAep+Rp6PqLMcDyvWiSkw+Gl/RNBtUhJ0jAsFWQjS2oB9vI6dc8eonHaScZNP2zfeiVbDWv76kOoec8K6xY3lnB8YrYKfC6xsPeOOYxxu1MpjklVVPurIw3Wv48yLyexbLKVKSkkiZjpo3QwEJxxouOD5kx6vo4q+rrqqWUNvDPUzMwIOpBLeHBKthCTASI8hRm0kEbKNh0c9U+YMmY7Fh3UWoOI4NMwWWeRQ01OCQokUgAMg0LA62uQeAXMchbuklTY0qGzoPVSF63TEpqwrrh6fab1FZQSky9GrY7QxCTDqxCCjIRuEE0njBLoVOu06jS/I2ym+XljkKnSfuHQekdfxoqZuO5MHZQCZH/C5xerwFsz9c81wYAsJRzQ4fGtVIqre5nrZmSmhXXS248kB7eQJ8LKConpw9g20ZKugs4UH3V6T0K9F0XC8q4NU9RcxU+gaoxaVcNjIHepanVBMR/giuL924qsRfXhlZDaeoeL37PWlhUpeJwqvjqF1NzH1ExSnp8Sho6DD6FJVpKHDqSKmpoFvayrGN7sQdXkZmPieSaywGE4STxJMk0i40HMxYxeA0FuLhXlbKzhRJLWAGwEU2vx8snX9f4cVCkZpzw9SaKBCO0S+Peyj7R9nEZoyTsqRqXREJA7iw1+rnqvUaomeWmIC3YHU2sfotxwU2adSpWOmANrRBhY+0kaX7cXporXQh5MU/zKCNuwnB7d+3LK2UwKVPWydo8Ww4urMFeQadwTTtqPhyrVecoTPTizmjxZHHv7qMgHT/crfdxM/SlmtvnoIoT04ZFUaAYPS9v+C4FVbaNeNLmqHukoDof7ONVYUgcc/wAlI3fXv+Q5oVc0Wjqd/vCxPgp0P3fV+3hk1tpE5srWp9QqxP1FxyGtn8mlWqrZIZVfazzhE3QN/hCn97snfx4MW9lB5W2gAxY1MuNLXzx+XXCopkOHIfcZPLBYlfYQSWj+03cd+LBTVPGW0eV4MT3s874id2FIVICAKu1lNwYQDuKAGQePt5aq0bl4MQxPA8xYzS1rYKQUWLDowm+ZfmSS9LCbCQzhSCKjvra4044arVcXqLqKapzBhs2H0Rw+IFFFNcaOsIu9yARe9iLWBBA05YUwujEdEJa2j6d5lp8NpzU0ryUKS4iJBE9MGjcymKocbIdhsNravfS1+aNWTSV6AUeX63P02H5lrHpcPWPGPLq4QWea0bhmMXclV1Dn7HsPLim6MRkStz6nX/G58qUdPXVkmB7o0E5q0alWmApalZHsWEij36g2YG4sthxyqUVn1Bpl+Hqu75aqPmKCbC6CWtYyyTqj7m+YWCdgJJo1e+12F28bjXmzTIoyvRAV0uBZpgyqYThDPTGuFVG7ErvBn85I/wBI10+yINfbxwV47K2kPw1sTwufp5iVPlbcmBElqKOW5nAUp5hlYe6bsTa3ha+oPBuz9uFRRfYOY1YxPf7VtD7OKKKKZmFiR7P1vzdapypBeFbBu3gOUNWFPULN4KTbQHw5qt0+00rr3Xmq3T7DIWXa3NVun+mYEcrVxTrEe45SnBTtDp93GzTgp2iYfRxsinBUxTrflKcqQL215WrVkWw5qr1yXXTmq3XMaac1W64trqOerdYSPe+nlqpWOw8OerVYWGvLVSvaePPV6sbC505uvVjIsRzdarHIABzYqpripF+er1eNrc9W68LW56tVjI1tzdariR7Po56tVgt+kA5aq1zcADmqsa42BIJ56tVxcWU83VTXUAuL+HLVUVJC2Bvy6aoqtdv1nkJ1fxE2uPO7e034Indgovsf4vOqKemL7+o2e2v/AM5Ef8rv4cD7H3q86Fdx9iPKrFsl1DwZCwoSoEw5qzD1qMY3r52HSPJJ/o0Nxezix8se8+4lGXitdVYoVsQxJP5XMA5lwt8xiMZpEi+cgu14lBW4IY+X5LXnsTZ+IqNaiCqnkw1TLIf5U+ZWiTM+8Gc7Sf0IAG42b9GYP8uB+/z1epI4dUSfOYaKuc4ZQS4liwjzKG3yVZWMkQlUAdvH3FIePb+lLDlq1TtgtQGy7hRxSobJsBwLFnjxaLZI2IBVm/SkQgF/d/Sb4rQqf8oCdeMK2Gn0bapt6xti1RluuPy8VFTy/Jv8uWikkrD+l8uvLRBYSHaxMie4B+6eAVe2hw3spO5CGBRx9MhR11RhOJfzDFYq2uIkMUQsTeFT3ux7ydx29wHjrW0U25sNGC62VWM0vXbpticGDRYTNKkK0yMYjFiJWrKtNIYx5UwKa+5thu1hY8u791NtfaahVlPmem6qZ7y/G9LDiUiYgMSgkLvBGC4ZIqfdaNf0fdIW3bjtRiBxMdtPjYKJB6iUw6SooqzBIpKOi81lhpJ1tNGTBH5szX94iRhoLe7a2tr8VMmkrlALh7P5ykDQjTtr/ZwxpHSohDA7o/q8PrHLV6lzk52EsoNyLfd9N/4cMGKQvUIAYFQGuLjxP1C58NPr4ZUgqRDcttPe+tvC39PPV6uQ0vtN731B7A6W5qt1lQKdAO35i2v381W6y6r4XHgbeHfmq3XJCCpIOum3w7+H381W6zBz3LG7d/j/AG81W64KStrG4008fYOardZC7AXB1Hs/gAOar1SNwLkkan6tPG3s056vVlBP21969tfb9+vN1qsyktoNRfuPz1HLVWpa7CpAsAb6XPx1vzdbrLcC4I2gi9h3+H3c3VakBmBKmy/Rr9FrePN1WpKtufbt23toNdR+9r7SO3t7ctWqmxEW1sb3Oumnt5aq1JRCLka210/L+P09+bqtSkL7OwY+6Tbx+7m69QS5kZxilQG73J1t9fxPCl3bRs1soPp5H33/AMNj8bX4VqxoxArZL/AioIKrO/U153ZDFgeGTIFOjFaxlPf2buB59gOIKidmyjEOFKgOmtiP9EkyxNfX6OA6KM5qRKsKQl09o782RFaBrFOq1eHVNJp+khmT62jIH58Zpytc78WimaTqdkV5Ln/jM1UbHTumIMSPvbkt7t/xUG8w2CqeKqELMVfQWuC3w5K1BQ0qMgYbhkNdLmzHJ44KfDrlC7WtK4sXC97oD7osbk6cj/PXFKAaSNuJptU7BxoDupfSLqFSZgXHYcHxUYZMGWGeWikLSI7bzKEQG9ib7jqeQBc2LjCjgY6aEjXiHXTX1UxjqbnDEMPmqcEmmno41E1bFTzkStGoUSNG6AKxUAeOv08JU26hjB9lLUtkUn6PGM20lDiRxbB8WdKuBQAKWSFmLE23iJLFQR2tftyirckjDZ1VfQa7esnlwmnosboq1qiKOMRPLRyz+X5Y2xoLJvBBNgL2W/NdyQZAqumlFTdP84Z0ze9TU0MUboIyaOnmlMMp26yL5oA3sx965v4DjzSDIABOPRWtJNWXw9JvWLkX061VXjGK4thmA5orIq/FMFowKda+jEAp8PrlrYbRVEckSvGKWF9y+WS8fc8kt9Fw8MCBw0j8aZAilR6cOlfUn1JdDsw4d01kxHGs2ZGqXfCcInxiKKmq6euA2zGnqQSklGUYPYqs24K8i7QOKLjKglKUPT04e+tIOvZSE9PGJdbqT1H4b0hgxKlwTNZq6qhjmNQ1C/zsXvw0BkXSNqmVfLj0AckENtNyoTlDFp+1aJ8icPWtpJmDR7upGZ+uFX6rqj03Z9anwnFccMNPXYhgWGvS16PVypLWYf5qlFlEnurLVRhd21mDMBqcBI0axTsYxQv+sXoxkvpZheYcaAbEsCy3k7G5qmoqIFmpZcYriuE4XAtZL+kkrgzHahG5Y08xSdTylq4pagBtJHspxaAkE9Va2Hy8wtEx7Abj4tpY6+wd+TJQUrF5ZUWI7m2ug07Wtqb89WqkxRy9jcodCLfH29+ardWN/hh4jU4R6xst1hG+1DjCkHwD04S/3H9b8jneMS0POhLl5xNbViwSRMbfukj7uQbQvrkscy+PN16uVKZErISdffUfnylWrRS9ZEC03qD6hUtvsZmxK2na1Ux/bwd2WweVFD9FmUl3J1sfHufZ9fBAKK6WuWrpDJcaaXvoPr4uapE5Sm2e7ca+3sfpt7eLKS1HKbXulySbgd9f6OerVYGGpKrYeGvw8fo7c9XqxgliR7Dp/d43PPVuo1gACfd+n2/0X5qt1FZAdSLm/wBB+jlatWJ1AtYFfEafDt9XNVuohIS1xYnX4crW64OqlSPA2GpuPz9n9/K1auMi3FrdhcXOv3/Dmq3WJ0t2ufZb6dfq/XtytbrGoJNye1+aq1cfLKkOug+n+Pw56vVjKkaeIv276ez6PjzVbrGStwQCb/wvyterGWBFzew0+J56t1ickC50+/w9g5qvV2bL7/5g/nzVeriLBTa9+9z2+kc1Xq4BRu8BYfcOardSIxuG0E3tYW/XTlatXMJrc3F+2v18rW6s6/CVcR+sGniH+64BjgHwtHGfv4GM0/uVHFn91bG8/chdD9PI2oV1CYsCWbt2/tPPVaobkG58Dz1erFYEafx/W/NV6vEafR4eOnPVuo7AIAve/NVuuJF/AX7i/NVusTKGOotz1brEw2/aF9LaflzVerltCi41uP1789W68IwxNu/6/XzVbrIIlsR+v089Xq7dPv8Apt9/PV6se2+p7ePN1uuaj3SP289Wq5hRuv3/AF05qt1njjNrdzz1eqQpJFx4j9RzderIqga2J8Ljmq3XElex0t3H8OerddmSNrnv7TzVerKupAB76/383XqyIpKnb4X/AD56vVKUEpoPHm61UiJR4/qfbrzdarkSFJ00sP1+nmq3WJ65YtAL+HKzW4qdBULIm4mxHNzVYpqxIxk7Vtf9p5RVOCmEJ2IvpxqnKpz/ABNM/pNnrAenYnZIMIoGrahRrulq39xT8REnb48UMt6lTQazBzYmqqFrfnLuihVvdVPj7P8AiVvu4INMUFZr2N1szw/K7tyxsrsRc3K+36OeSmMa0TTpg9O0GYZaqMERkAqbaG/s+PKqOFaFWweh30hZcz/kTFOpPVSTFRgeK1Aho8Mpa+ehp8RhguXkrvl2SWop1lNo03BSQSb8LXHMYFCazZw1GgA/E0yb0q6QU+C9LOkuB0eW0raWtxpGoaGIyqyyxxLRNKylmpppVMt2bchBRboxHLMqJ20vuEiAKrAw+rxuuy3BlrM6wz+VVNWLINgRYZECmHaLAWa5HsJ4sKuiiRUMmU0vMEydQDBfLwgioFPfYq2EhQ3LKRfawv8ADwuOJVknGjFm7SrBQjr4VeF+H3ljFcTwigwDqPh5pcMwpGxjLsLUaRJXyB1jnqamUjzKlqF2HkKxKqG32uBYuSAozRo6JV1RVsW7zn8yUm5uTc9/jfiqq0wZlyxlnNmDyYHm/DafFKOTQw1MSuuvcqSNyH4qQeXFUImqqeu/4eWOSYjLmTolUR1MUjkjD6hwk0akWKrK52SqO2tmt3vwzbfKRBonctpMpo6fo8pepWXej8eQOr8DU2K5dqJaSFJGDSfJECSlZmUkMtiyoQfsix7cRuQTIoxakCDRsEj0DdxxqlNOMa9hbXl6rXIixubfTzdarKotof1+vm61XMvY6jv489Wqkxm593Xm61XNGZTZux8SNObrVZgAPdtzdaruf7PNVuoirY9tB7ear1YmJdu9uardFV6jNtzpWKf8a/8AKo4nNKBRlfTN7+W8YjHhVRH74+L2ONF7/Ch2nABIHe54rpJUOM7pAfYV/jzVbrWz/FQokkzZNG/YZlxfW+oJhjbQcRJME0JmhqA8qpGxOnjpa/5ANfab29vhut9f7eXBnGjSIwpL09UkueqkKLKKqn2/QAoB4Zo+0UUr+40bHP3lDLlQoFztY6ePun2/fzTe2kiqKVldmTrhW7u70MJtfW+5SNeGSvtpF/FRvKoIciZqRtNoiNz3+3cj6OFvEUq4GoeYYof5dj0P/H0Nj4/ZGt+WFaNBfnQXzltTS6x2P0QDTihOymztpMYpULFSKD4lwPu1+jXjaxhStg+KkMa1EwpDINxkqo+58VuOFkY0IZwrqSqiSidQP8pI7g/8hC/t8Oerc03YxVM8aoPs7Ut8bC3blkiqqoJcVWYRY6ZNSstGb+0FTwzTsoic2mlHgoLUqkdt3h31B05pdbRUPOiu1DSuSCPNiP5j2cqirO7KUizRCNGCgg2AJ7lrdx9HGaUUm8XmBULckboybn6e3LCm1VMxTQR/8RP1e6e/LCqqqcr7sB8wHuKQ2toffbv8eLhspCaguP8AjZY9drAGmuT8e/ED1GNvtNPTK7GV4/eIeO1vAdhcfHvwrNHAqfUbZowyg2VCDcEEACxtfw4yNtPKxFBSYx8ss27Utbb42tcHggoK02PJecNa19Lfx5qvTWMtoQRpe556vVjjIEy7j7oYd+aNeG2lbFaQiSTUa7Rft8eJqX1mNTAbMZBY+J+Ht9g56vTWQFvJaMdj7w/aObrVZonSOZXAuO2ve501+vlq9XgxWZBaxFxc9+/LVSlv0FR5fUHDHTttaajxFRuF73o5rjTwPj7OGzPCg+99xpd9cipqcWl8wLfBMAYgqGLDYmgP7pHt5ZyqN0UqVkikWrDbpCwsAnYEEXN9Dwvo5qLiV4ara5BJGtjp28CO/K1Y0tXkFPmrEt/71MF0+Kg9+NcKe4mkZiETRYdOXsp8tmB+m338fG2kR2U6nGKiGKI0/gi7v+QbcS6AaXB0gCKnYxiEVVleSlhbdtQWW/iT/DjSEaVTTzjoUiKivXSU8sVQp3sEAF9CNP2cd0ThTXeRjUKvq56qH+W2IZ7PoO4Gt+WSiMaqpyRFRonjqC0JO1gCCDpqBfniIrwVNZcTlLYbHCfeZXXS+p07jlUpxq61SK4xPLVLIbahPzHc88UxWgqaw4bLNKUmtZmZtPGwU8sUxVQuaesHqhO8TH9y39PbjK0RShDk06xq2ISBGPlqnmuTf/Cpa35c8ExXlL1VwrMUeZGdBrqdO3vDXjqURTS3NVCNBAho8OkI1891a3t2qQeP0xQJz7kxAqGsPf8Ajf3iL8fFJjtpuyq6Q4pSVJBJSo+nwNrjtzbmytNbRRqOn7OOnEczC4QVQ8NffJ4Vq+6jlI8HtoX8NYvSQ+wqP4cMxQSVtpbYY36FWt7PHw/o5amad8NPum/e519mv8eerVOtXIRSsD7P481XqqqzKu3H8QXQWqZR9HvnlaORsp3r4VjqoUc/5QKxFrkfD6eap01ClmkmxGNhptkUKB20NubrVIHqDjPz4pKNqaCFkuzPEgVnJuPet2XTQduLGhFEz5xik5RglPDt7eKqQ1JrG/RWHPV6ln08s2IqD7b35RWynE7asOyJf5JCT4AcL6MaDn1IT3y5h9IDbfNI5F/YLcVt0ncoi1dHG7XAvbS/w+HDGi403Qt5Hf8AX48tVKj4ixenZ7X156tUgqklpD4DmqrUmMbkA+HPV6rlsp9PRmP8P/LlHhar87jebhQMT4qaSGKAewWml/Phm4NFtq/vqLEq1XWn+8+dAJnzoNmnph1IxHIOPxgmjqZqV50jZUEkCfpGUWOim9/C3vduB9pXfCRQjWNBxoMY+nOZumeaGqs2UjUUkC0uJU9JNGwmqQv6aIhbXWNktKGOjpqNOKEePZjVFDRtwpx63YzlrNFVlPMuBTpVV74KKjF5Ua6isklkk8keCtHHa68FeYd0EtBsydHi/wAaaCtgHSXS6IGvwf4sUWWv1wiEE/akv+XCFNHaqO71UiiyX6PMgZXBInxaGfE5h2sayqPlj64ogePMqJCvQU26mNI9aIRUm9Q/0n6uKBSU1hvcWvr+XHaarhfU25atVzCkDdzdVrrYew+jlatXlv8AX9PNVasm5vrBvytWrsG3f481Vq7s17g/r8OVirVJiNhYHt+tuaq1K/AJTFXQyNoEdDf6DrxlYkU8gwa23Og/Tyk6nemjKPUTLdO2I4pk2irJsVixSKnbBY8KFQtLROrEiWorp6+fyhSEjfGDImq2ICzhxSS2TsOFCTK0oT3iRtmfd7tm2jC9Bsdxf1MdK8E9MvUsyVeYsFoa2Hp+pqYaaio2SqefEqKWGNPMrarEXRYKFWvZjtJUC/ArcoUdJT/DgI4yZMiMT0RHrQvYWAT14n0GBmcI2nqqsbqDlDrZH09zZjWD0GL1GA4FGExcKkxosJqmZ6RPmzrFFK8gMABAZmUi5HBVbFKgMPWg9cApJiiIZMzvmDEPTZS5ZljFTRYTLUNOrC5Qx1ImDG/YFDb8+Dld0txkNnYORQVbtUtuFwbTVYnUFY1zZWTKLLM4lBHYhhccaZ+2tP8A3UgJATc9/wBdOKaSVHa4Us/fw56vViKk/Z735qt1jPj215qvV0FsL+3nq3XZSy9u/jz1erq48Oer1dsj7fh+vbla3XG1r3789W67IJ0H0Dmq9XVx2HNVapULWGl9AfHlTsqwqyn1908NdlfpLmmJi7VuUMNRyb94d6G30cJrY4mja4GAqs5wouTb9fbw4oorpT7wB8D356vU5UQBqF3Ad9OWrVZ10JJP6/Hnq9RpfTVCJcXrbd1iTw11bw5WauBNWGUCOMErKNdBPSVvb2fLvr8NeeqwEUSb04RFelmcnZSAKrAD97TDvzadtb4UIzqfMWNG94G19O57duLKT1yZ7DaTtZR4fr25utVAlkF9rNYnQi3t8Tz1VpqmlmJ07N+XN1WsJ99QZNb6m/t56tVKgG1dDb4fx+g83TZpY4SjF0LAi/str9HHBSRdGv6ISpS5xwqQnaPNtc+xlI/bxYjbQeuMRX0D/wAJif5j0A5GS9zBJisH/IFbJp+fCK8/uho6yvFr1NWR0UNFVV8NHVLHIrSJdHCsCLjurd+FlCDaa0Qcf9ROf85etDPWXOo3U/H6XIFLi+PCqpqWtqpHhwqKrcSVNPT3aJ0pI92yMqfeC2U9uDZalNylA2JB4dGONR4wpK9JWdq447JwoK8Mqeh+J+oXJ3p0wPLdFjWX8BxnOGNLmetpFjqsyYRV08jYKcRpyilXpRGbCyqRY7FJI5E35ZaHlrWZB2Jj7ffj07JxMzhEwLfT3YCOfKg39OeKdAYsSzd0/wA/5djq/Ko5JaOZIrGnrWB+XaKRXDICCdBoTqRoOeDSVHEUoW8tMaSRRweiOYvRBiWDZx6O+obKrQ47W4LTYrh2P0c0MYoKWgLiqWOOokBlqpgQdibnqNu0AMBdC5Yd4tPdpOB4cZ4EfMY0aG8ITJUB0z+NCn0j9Mh69Z0z7L6cazF8yZ4xtFk6X49W4XHhdJRU+ByxRzY3NLUgRM8iE0vyyQl1bb5qIH3KMEWSyoFcJCYBPR0SPL2UHPz4CTpxJJiNkdRqkDAMaxvpt6zMu4dnLDcHj/l9ZQQ1H+jOKBvld8dW9VTlj5jSlWNTYjcwO2wPN5lkqmyWD4SRI47dhpRa5nI7zbGFN/qo6jUvWDOuJ9Wsp4Pg1DieZcTxH/RMFwpYaJIoI0jpzQ0pBKQ6XHtvc9zw4yyxYZtiXcVAkTs4dHRNEV1dvLfCU/bpHx6fKq58yYnnrAvPTPENMuIwbhGqwQEBlGqsqrY2vqOFIw2UaHHbRvsR6k4h1Z6N1H9d6DC0qMRlw9T8jhlLSnfHSNSxTgRIpFlQeZbRj7x1N+Hrt8u5GlQAGGwRsopZs0W5kSTjtM7arE6mz18uaZp6+5klSM6gD90C/wCXEQp1W2lBgVMoyjQED3i9SO/+sNOLG9lJF0+RRbdqrYBu/wAfpPFYFJ6T2PTO2IWIsiKFF/Z4cSrONPJFP0/VXqVU0aUNTj+IyU6RJCsbVspURpokYBbRF8B2HEsU/NLDp71exLAc84bj+Z8TxGpo4pUNWIalzM8Y0IG82a3ex79ub663NDLXeoPptRZixauy5R4wKaqeRKcmrMRMLWussasbEnW17cuFEbK3IiDQeydasCakxKhloq2ohrYnWKKeqLokhXaJCGJsR7RrpbibRT/eCiwM0oG0sST43v8Ax4opIa7ePaPf7fRzdaqJMo029tdObr1QttjYm+v6/RpzVeriVUNca201+PPV6uSe6bE6j2c9W6zbyWAv9Pcc1XqzopZCWHwHK1ullgkuzCnS50nW/wDyAeF7gxo2ZOFJOI+bVCJ9R7x7duJzRiDWWpO2muotZtPu56Ksai4duSdJ9pKm4JH7Pp541pJoSsAEgr4o/wDpXcAe33xpylPChDjnEbJIRcO2vjxur1mw+VUqWsbjtc9vrt35o1YU5YjHZ1cD3GBVT27i/wCXKirGsQOzYLtfZYkn79fp56vVHcsJg4+zob/x1+PN1WngMDTCSY9gQot2J7681V6bqMukckTjVltcnvdvyseWqgrFPVsFNOCWs1rj6NbfXa/LgVUmmSKRg+9PtEWv4W7ePt4opPXqmd47ReIBPs+rlgKbNQo3IFjax1A7fqeWqlOjqm9V00FyDre3h9A56t1Lo47i6j3iSxI8AR7o+vm4r1cKunlWQyugG7T29/bz0VuaanV2jDdjET99+erU05Cdo9kkhHlsNpPx156vTWExs8DQLe72v9J8Rz1bpxjI8t40+zcD6Lezm61TkYpZoFlIsoZtPjYWI+nlwK1XFAu4SHW5AJtoPp9jHjoqtZI5HZLQqSPeOhtf6/bfl61XCOXy28t10c2YHwNr9vjy81Ws1QPNheugG6yfZPb23I+nlwaqRQfY0C1crRqp3J7wHYHlTtqgrYa/DGhQdEMXmglJljeBpEZNPLPZlb/ED3U/DgHuhLlGrZhNFq/GMqWq8ewyxOwYRSCyjTSokOv0X4aM7aSL2VT1lwSHA6VphoY1AFtbgmx+jh0ik/ClMmyNm81jqp93wHFQqhrseY49wEAWIJHw7/VxyqVDIZ5Pfu19Lg/DTTm61TojAKVkfcyC/a+uhAHs05QmrinFHWW+65Tb7Ax18NfjytXqJJMUqHS/6IDaB3OvcbvhzdaqQsQETA2O4AAj6RqSe+nbx5YVqktishoKaWRRqq+6baE+wfRzRMCqigyR97BgPfsSbj8vr4iNP00ZqqqmjyNPNG+1MQqFp9gPdIR5jX+AYgfTx1ApG8rCKBBYHVQmvbXiiiusIVoaiOUiwBB156t1nzHHbFZB/is33gHnlVsUyxEpKrA9jylWo5HTDGc1PSiuyrVChqlNMHq/LLCIeYEQuqgkqSRew72PA/cBP8VHrJJ2ULvqEyV1cwbpzh9RmOfzMPmqGSeqV3CVE0kgc7UICssYPu/C/ENstClYUsfQpIxomNVH5WZa2OlkvHTsIVAOjbNLtbQ66jh7RWnbSiy3PL/OVBvdrj4gfHnhSgUKkryGN2XW/hbTm6emuNK0m1fA2OpPf2jmq2KlxS7juW+gt8O/NRW5qasoFWQPeWwPt7+3xtysVanWKU32yC17eH6+HK1ameqrI6WqqElhSo8/3FL3vGbizpbsQPA6coTVqhyrEZLWNrkX+P1ePKV6ukjkYqsrC26w/t54Vqti/wDDpL1vp2wSmiVJtlTWIVkvs/yhv917jhvbYmiB/CjT52V6DDY4bqjb2QkjT3VPt7E24UZoPCPOjTLz4j5URZvVHlVNjVmG1iSPG8pjQK58tEdi/u6ke4QQNRb2cCHdUJu9rHmzrPk2HCKqfGx81B8tS1nlxvGymnqnMQKyE7T7w1PhfXiZTBVTwdCcaaMJ6odM8KYY1RUVdOouq3USSs8US1L0saE7gYomuPCwIF+Mi3KdlPLf10KOKdbsoTVFNAZW8rEIHqqSqGsNQiC7ojg/5UL72w62B4o7s0n1ik7PnOh6kZVxPC8tQzw1KYcKpFddnmJKpankAB7SBTY+B78ulOk14rChVVuBZ0yHNmKqlzjg4hwIyNBS15VhH56JumhlYf4m7G3fThiptUeE49FEIKScRhSLw7qBlKuxCbFsTynFTZTM6xR1kMPvxuvu3kfuyt4+zigtECNXi6KbCgTiMKcOpebOklG8GA9NcCgx3GKjb+lYNJEobWyqDcufuHNMtuHFZgV5xSBgkSaX/TLHvTximFVMWPYJBg2M0if6VR1AMe4D7WwkjcL+3Xid5t0HAyKcQWztEGguxPO+RM1Ziaj6f9PVxyhpFL1jbXaUxqfeaJFOm36zbhglpSB4lQaSlSVHwpwoxmUaP0qZiyTNmDDMCo446dGMheEiaJhclZASCDpYH28Lld6kxNPBKFYxQA02eMoVPm41RZJqpsnQP5M1akkjMjA6sVU6JxYWiBBV4uimpScdOFD3Sr6VskZeps/T0FPV0Z/Se67PJMe4RRfVvA3tbx4VgPOK040oUhqJgU7nrT0l6p4bD0u6g9OMOyZWFvmsPLUpiaqp5NUZqgsNzEeBFvYeKn0OIEoMx0baSMNNhWPv2UWbPWfOiWUszw5ayxg0NTBFKq1tbEG205OihT2JHc+Fu3FLDLq06lHyFXdLaTCR60p+t+KdIaGcZMypRUki1VElXPWpECVnVN8EMUoJsXBJIBt7RwQMoO2iNUA0RI0MUMySu26zAkWvf3r+PDuklCjiVDGJsQxXC6546UOryRBiBuKDa5HiV+8DXnhV6CzqNmWLNmd6jH44DSvMIgIjK8hUJEqkhpCW98jd38fZwQA6jOyigjThtpERyxSzLPVRs8SFfMANiQDcqD4Ei+vh35aqUarLklDgfRrMGdcAilwzCsWxKLD6WN4/Om306fMMwqyLL5e6zKtiwOvD9tspYK+BVp9mNFSnAXgjiE6vQ4U40+e8UwfDv5nmWrXGK7HqKJV85N708JNmZWudsnugNezePCdYgUdJ8VHE6HUURyDik8d/06IbXNjpr38T7eTjYD/I/wDNrHLNML//ADhWwh0hrKmu9NmQIZJd6xUU9lsAAS67iD3t+XMev9dV5Cshm/tpO52wSpmkGK1dcywIw2QinWS17Arc+068NEmtkUw1NLltqRDHicMUi7wTJTktqfdFreGo+PPFRrwFKWjqqDJ2V6vM2O4gjYTSwSVDnyxGiIt2dh2N28B93GyeJq0TgKqOq8w9TvWv1jos84jSzYqjtHg+XqGlbzZqajpnCLGKZPfMkxYBSRqTfw5GF/eAknZGznpND2ys9IAHE40dP1QdAsiem3POW8s9E83YnPm7DKKlqMwGakmoZ8GxZrOaSAEBzJBdQCpJL9m8AF2dT+CsZ4REHox6KETxSx4k4RsMzI/pevRRM+s/XVOikU+HJUNi+eK4monesmaoakeT3mq8QlckzVjXJCEkJ468kVi1TZJk/cdg6Kjt+4XmCokhA2npqn/PWeMUzJilRmHMtVJXVFQzO8kzkySMf3mv4HwHYcMkgqxVTchAhOyggrcenrrbXGwdytxb6vHj0U1M0kq2paRzGrb0Ha/f7uNmrUYHpj1kp6OhiyT1Sh/muBXCx7v8tT303QyH3gBft24tQ4TtONBK8y+T3jPhV7j5ihLz76f5s1/J5pyXiMOKYC6xxLPBEoqKWIaA1VNH77hB9qRblgPbxYFTtonZzIIPdvDQrr+0+RoD804Bmbp/ic+TMNzN/MqCjlZopqCol+UkLCxljQ7SpYd9yg6a8F1rdPNoAQtQHQDgKdeZZfVqKUq64Bmk2+M5xaeWrXGa9ZalVMzmpk3SBTdd53XbaRcX7HXiv809JVrVJ2mTjSfuGojQmB1UzVEFRUSNJVVk7s5O5y7MWJ13E31J8b6+PGitatqj7TVglKdiR7KwrhKTOhk3yEgalySR2A/oHEyklXSfWnwsNicBQiZc6QY9jE0QSkmi84janls0r3OnlxfaN/abD488i3KjABJ6qDF1nzLGCSFHq2epqzfoF6GqLJlFF1U67QvDSbk+ToN36SVyPdAH7zH2DQeJA4MLeybtR3r+wfw8aA9zfXGbw02IB28J8+qmj1EZ0kXMBx/MXyKVWGr5GDZfiqYm+UiGhmqSh8sSEjUXPsHAXm+YrzBQJ8KR9qegfjUr5HlTeVt6UYk/crpP4Cqvc44JmrMGOSY/i08c81Xuk3Coja2uigKfdHgBwITxNDvTQfPlutmlbzQXZTYjcPD+PGyasBSiosAqTZEp7nwsRb+PLaorUTQoZDq815OxhqvCKbzIqhDDUwsy+XPC324pBfsfD2HXjcwacIwo1EHQTMeL5Ji6t9IYlxqhwuoWarwiZBJUUjWuyyRD/LU7DuV1t4cXIXxovUYMGgFy3kDP/VzMGJU/TjCXq66jhqq6egpE9+OnhBkneKNiDsiXUgagDtpxULhLe00yWVL2UFz45WQp5bkggkC/fXv8b8XBykRRS3wrqvjNJg7ZZxBzU4edFjJs0dzdjG3h9HY8Mm71SRpOI+FFjlmlR1DA1N/rWcNpPMwiqOIQykmVWS2zwAcN9kkaE9vHjhuNH2memmhb6j4hFNOKYnFNCtVhshjkt78Tk3Bv4Htb4cotzViKslEYGkuc14jHKWiZkJFrm5P0H2/HibviKf7oGlVkDI2cOq2Nx5dylSyVFZO1o4kUkMWNr6dh43J+njiSV1RQCNtWYYHkWl9LGCyZByWRifUvEIyuI4hGytR4TC6nekcv2WqSNCb2XwN+GoufyqYT93woqFt+cVKvtHvoiWe805cyPiyU2ARvjFfTM0stTOzFBUHXeANGZPC/j48D4f7szEnbj00LO61pjYNmHRSawjrF1WxUiiwyhhZtFEjRMoGt7m5t31PtPfh8jO30CMPZQbXkbDhnHHroV63069Sc84Oubcw49hvz9S4Q089X5cqx7QVkAI2+XfQW/hwDXOcd+slcnr4UNrfKgwiEQB0caSdZ6Y8/4MFQzYcS50CVsZYX0uw8Af7+NovUK6aeVZqHRTvhnp66ty1FYMJokrGw6MyzfL1UL7I1O3cg3gsLn9259nF6bhKqTlhSaGrpF1Ur8gRtk3OiyR0LSeZE/aSnmuDdb6hb2PwP18MG3UgEKxB91HFlcqtFdXEVd/0T67ZozRmuLqX0cxE4fn+GFJqmiWUiDF1RQGqqQn3fOZQPNgbudUPhwPpC7BepPiB94qV3k2+aM929ingeKTWwT6Y/Xll/rHNhWBdT6GbKmaGDU8kVSDCksia3jLWKk6+6RwbNpTcoKkf6U7f1rGXNcoXli5B1o4KHz6KtCnx7DIsEnONTKabyXMzsbAxbTvJt2G29zwhDKtXh2z76KO9GmFUVKqxX074dUYRT4TgmE19Nh1PVYdhk8tdKWSnqlEk1MmhJjlvqpJ0sRwR9w+qSVEE4nDj00U6mhgEiNgx4VLwWr6VZGw/CcbyHguXqekrJJXpRFE4lD0yswELMNxdBcKNCNQO/GFNLdJSsqw29GNXCkNwUhPzoyWVeq2Rc14v/AFZwdyK6ekir2BUKrrMt7jX3nH7w7jx4GnrNbQ1HZMeyjpu4Q5gNu2gG9VnrCy76VslyzYqBX4zURv8Ay+mVgW3W0aVe4Vfz5Zu2SR3i8Ejb19Qo/wAvs3cycDTfqeAHX8q1n6vEKrqpUYn6vfVnWzjKa1LrTUoYrU43Vg7loKFfCBTbzZBoouL8j3M33L9WlAgDYOAH41mJYst5M2LO1xcP3K6Okk9NV69YuvHV71RdUoMEy/SGrrqvZQ4VgtBCWgpIFNoqanjXQKg1dz3N2Y249ZZfohKBJNC53MWN3LclShO1RPE0r+qGN5X9CHSut6WYLVU1b1JzXFsxqugYNHRxdzQwOO6R3/SOPtNoNBycmGRlbX9+oeysFczzZW89zrVg0k4Dp6/WqvaLLlNnyIYwu2ajppmcMQpeSfsWt/hXW19CeGGWWP5kd4vEA+0/hQczjMBbQ23tI29ArjmVsJy9l/8AkmZYUq8NjfzEooHUOzW0N1PuNe2vBncrQw1oV9o/hqPrZC33dafuP8VFFzTmSrx7GSyRLSwRgJDBGWKRL/rMSSzHxPIsefLyp2DgOipWZZ7lMbek9NGg6Q5zhyzTRJEpea9zYkWt4+wW/W/FCHSjZVi2FDGtn38Pz1W5W6m5JPp66nVvkR1QQYbWM1jFMpDRanxVwCvt1HbkhMPd8AtO0bR0j8ajN9tWWu607J9h/A0bjrb0s6j0/QKv9PeSkpqqtra6pxE0FTFuLKxDvLh0jHY17syBTvU3W3ErzYcQop4iMfP5VOe7+dNfm03L8jSIw8oE9Vf/1LP9jP7wv+v0eHI6oc15BcWIPt0H635uvVlQCwDfdb2nQ6c3VazhPdIvp9H7fjz1eri7xQRefMQqICST2A76/DniYr1BnS9Z+k9dXvhkGPUjTxtsKeZazey5FgRwv/NtkxqFM6xQowGOpjE0RDoRoy6qR4EMOGO2rzNZBAia293+J+nm69Xmi2kE6Aadv1vy1arki3Fz4dgebrVdkFTeQG33Dlq1XTgAb9Tr7ObrVdx7WOgte1783WqkBBtDCwuPqty1VroIDpY/T7ObrVcLHuNT7Obr1eCtYEDae4t/Dm61XZCroTY+znq1XIEA6EaHxHj9HN1qvOwYhRY/Dt/Hm6rXGzgjf7vx7/HsObrVZACy2DXv7fHlq1UiNQbKLXPh/fy1VrMrMj6nt7O/9HLVSpQZdoC6Hw1/XU83WqzxFjp2t4Hm6rU2Im9zqfy5aqVOSNtGTt7b8tVTUpUYi/ge39B5aq1mjUsLMDp4A89Wqmw07n3kBYkezX6+eqtTY0jjQyTNtCgkk2AAHcm+gA8TzRIGJr1VGerj1B0PUHHGyZleo8zCcMYhnU+7UTDRnsO6L2X29+RRmmYh46EHAUXPKnCq86qrRKvyCVDNcgDxH7ByPSaTVPoaaOaldmkEKk66n3h7NNTx0HCqVBfE6KGUUmDjz5r67dQv180MTW5rYK9LleMW6DZenlmM0sULRPYm6lWPuk/AeHMhsuVqZT5UvQZFGKDaeIbwtw8q9cC5J/SdzzderIrE6KbDve1u3N1qs6NJaw7X/XXvzdarIjkgWNh3tb+jm61UsO+mtvZzdeqQHN9bj6e31c1Xq6baDfT8783Wq8pAN729g9vx56vVksL6i37ebr1droxv356tV0zgAlrW8QOer1YTJpcd/jzVeqOzkg9z7SNP1HNVusTM/bW3gR/RzVbrrcCNrkk/xHNV6uNxH77afTz1erA7g+94fHnq3UYnc3ukfQfHla9WLzfbp+vs56t1jDMDcage3x56vVjYOSQdb+3w+PNVusDMf3rDmq3TdVSbRuH3dzb6OUNWFRIyxYdgfibfnylWoEfVpKI/ST1NMd7jLmJeP+oL88NorWytArOJDyIb3BZTb+Gn8eGScKXk0h8QQbnW2o7cdrVJWdj5RDWAHb26+P0cdFMmk1iXu1SAaghtD7e19PbxQKSmpObgvkUdgb/LrcHW58Tpx9NJ10w5gDfzBUv2iiA/5AFz9XHKZNMiiwABvrqP18ObrVKzHGKywtbTykI8fDw5Q0+K4ZemkjqWiFyumlvHv/fwsco5ZoRsT0xZ0cXBCgEnxtc3HElLq40p31JK9rE/dytbFRGBXFoCF7SA/r7RblxVDTQz/pppD23t9rw/u45TVZIXPl3OhI9nj435avV7CnaN5WLbisbaE31PflhVajgmeIO4uSRcdvq9nPVqsr22oGIJDWsLePt5utVIicHCalGsffTx+Nyfo5utU1x2E5cXCMQNO/PV6u5ZLe+B2Onjz1apRVkxOEUiKBorfaOnfwtzZq1MBBBIGunh3/s+HK1qpEZ93cSdDa1rXta/bmq3TviZtiEwW4GyM28R7t+/7ObNaFKyZ1/qthobvuqT4dtOw7j9vFvAUiO005Zwm8vpzl82JtW1Budb6j3ePL+wetNI+4+lNmFUzCWWvkA9/wApRc3sSdf6eETho+bFCdj0Aw+qpp+6urADTQnvwpbM0cuDTTBl6oWCjaSf7RLgaaDW2nxvxUoTSVBisVZUTwvWURHeQNex7faNh8bc0BW1HbXXSuqq6rMXnMbDa/b43tfhmRFFIM0Z6P8AyjyltB5VvbqPb48aq9Q8dkUCdZCbk6E+Nu30fRzYrRptx+QjC0jWx/yHw/dXsfHmzVa41IVkk8xjc7hYG3h/HlavWOlli8qJtoACqCPbpoAObrVZsH80ojPYKzE+9bTU2176+HLCqmk8Hbc7tcMZDe/e5P7T7eXpunJv9HDGVtC306gDw/LlxVDWDEfeimKEaCO9vbbtfnq1TbCyiu2MDoE922njxwU2aeagAO7TE/5Adxp9q9x9PL00aZmbysNaJGtd12n2Wa9j4ctVDSvywwNcQzWHy4F/Ae+D9fHEbaorZTRULKaypiX3bjS5NtJNfv7coacFIvEgqox3E6Wta1vetc/DlKvSnyhKpy5RrG1zZL2+Ep0+o80qrJpPOjtNih2bh8/MRc66MO+njzdN080peWFpZVKgXIW4Og9tuw+HPVati3I9Xmmk6VZar8FpTWt/LqXcTErMVWJQIwX08oDT3R37ngYv1XyFEsAFPRhPvoOnTONCdk/GYMyxS02Y8B+Sq4+7K7R3jOgYC/2e4I7cju/zy/sQCsaJ6RS5ltDmFYs45WTKVJHU0OF+ZSspVfKbfAwOpElhcEHUjS5twoVvlcBOATPlW3LUJxE0lunH8xzBmKmocRAkgY2eEr+jEY1K7e1j8deRkvOLkud6XFapwM7Ksy2FGCKUPUakybhebKqn6dyedhrFCsMzKz/MFQJkS7bpBEfskCwFr25l9kV8rMLZLq8SZx2THGie4QELITspAbK15jDFAk050ZIkCKsfbaZHIuxH3fHgwJpFFc8Nw2oxHEIIBL5ck/mCN1IKpGo99bncVBOmhseAjP742Fo46NoEDzOHtpQ2nUYpa0mWXpdUl3OguGNi2nft35gutzVR8ExS+wLA2rqtfnIUZIkUmSTst/8ACD48KlOadlK0pmil9e8GqsoZnOK5elgSHES5gkpqkRVCgALIkqMBfXsdRbgmtHO8TjwopfToMjjQUYXSyVb04qEEKxSIXAX7SjUFie5B7204oUYmk4pb5gjraSp8mmYyzxKZ3IYAWRSwC+1ja3ErQBInpFWNVcelnEc2TZmzJm2immhpmnDyRRgEtUtI8iMQ1v8AJqSDbve3J23g0BpCDt4eUUZ3RgCrvug2fswdRcNnpoKDzsQolBLxsiPIv+DYxVtxItYA+y/MfbpoNnbtq1u4XKLZ1Bq8z4/naTDczxSYNNUzCMpVBlkYWsFCkAWC6DuOG7SUoTgZpG4VTjhQ2dOcsZkWup6nDY2ioIvcgp2O8hb63bUsSfz4idIOHGrJBmh36iUWGRebWV0yxyIBEwVlZlYLcoFW5DD/AAniAE8KUrqtrrPkvK+P9QOn+dMz1bYJT4VjqU0tZcNMsU6M8O/QhVNQoXUabjpyRspeKW3W9soJA6x+lbZWQCnpo2+IdOsjV2AQZirK+LzVj31NOVs0Uu4gqoF7q2lvuPAAFkKgVfukkTQRdTvVhRdG8nT1mXopa5cK8uJYkUhFne4jMpbRE3d+/wCfBDl+UqzBwJJgHE+XVShpRcOkVQLnHG8VzJjE+ZcVcSVWIVU1RO3bdLKWd7ewXPb2cylt0BoBI2AQPShSsQKbcpo5wqNVUsW2hVHe50Cge0ntyz2Bp5owmrJ8o/h8vm/Jz1uNZtTDcakpjItHHR+ZDG5XcsU8xcEnsGKiwOmvIhuN6gw5CUSmds4nrFFBvAvZR++neacH6NdOcJydSGWRMPpUhEcrF5S63uWPgu65UHQCw4Arh5Vy6pwx4jNBta9Rmin/AIilB1azb01wDPMGIyVeXKSVBitBENkdPLLrBPMAR5iEHbYg7W1trwcbtvt94pCh4v4T0joHRR1aRNVMZo2osKKAoRRZQO30W7cmJmhK/SAA/wB+Sy37rIPjYG3bhvwoo41kqATDbXRSDp8ebTXlVmUBpayOwH6Ga1tL/ozxWKRmpuGBjh8BYaNFHYn6Bb6uJDRknZTkJFjcTCyixX299L/s5qr01SK6SOupLgE/AA2FiPbx0U0aehZI6cxqQvlDXxJBN9vstxemitVLzJjJ/OIQpHuzRn6L+z6vDtyytlMCln1pVlxaga5uzuQWHYfLsD38RyjVbcoVPTyqSRYtGFuP9D08NIfzPEz9KWa26PTy27035H2m9sJp1+4t39v08CZo3O2hCnBC9/o43XqDvHiDFJf26/dzYq9Fl6obJKJyRb3f1+ocMGqRObK1rfUGyJ1IxwzxPVLLUVSRwIgPkN7gE+32v3UHRgDuOg4MmtlB5W2gIrIJTmGDDoJr4nHUq7Yg1thQRC3v/uG2gk791HFgpqn3p3TQVuOYLh2F3hxoYhNI9XJHsQsrxh2UHSnYjQSt9r4E8uKrRka8ZaTLmPwZpJq8wT11JGs/ky/LPIWlkgNSiHzKmxGsiAL2vuAPHDVRRBPU+cXPUKOHMDq2JJKkczLtICiBRHYr7h8fs6WsO9+bTSddGM6JUeLT9I8xV9FKI6Baqj8/DfLEstQiQuH2U7ELKGOpkOqAXF7c1VxSa9OlTBRdQXxI4YMYp2XE/LoWuRH7jlVZlBfc490ACzfvezlxVKHLCMKran1AYxTYhjkmF78KMzzVJjEkTvS3Wlk+VO0TUosoCHy1Ft20345TdF29U9RWSdYKCpr6KTC6iPCKL7bRrJWOjP8A6RNJEPJZ6galkuhGgJNzyyttMChm6Srh9VHjFbmSsfBainjppIoopjAtlmjZW3qCaMM+jSEG415cVY1tL/hxVGI19PjFbmmnXDcYmgUvQxyXjji2QNG8cY90LIvvbgfevu/e4N2SSmopvwAvCrL5htBcD3bkcU0TVBkhQIviTe5+vmq9TnC0iosQc7VFgAf4cpV6mog8dfrPNV6nWnVLW1uPjz1ep+gUFRbmq3ShpWUKCeaNWFO1Ofo42acFO8R0vblKcFOcRP08bNOipkbffypqwqRvNr8rFXrLcAcrVqyroLH6eaq1dA81W67bvz1brEzXPbm6oTXHQ6Dm69UdyA3N1Q15rntz1erExv35atVxYXtfnq9WJ9dObqtdLz1brpiR4c9Wq4jtzdargL7jpz1ergbk2tzdarEw/SA83VayN2HNVY14AaAc9Xq8y3U83Wq6pwOWqoqUoUKbcsKbVWur621t1dxEaAGbT2HX8uCJ3YKLrL+Lzqifpndep2fI7dq5Sb9/tPa/A+z96vOhXcfYjyqwnIUcFbhOX8NpKsNi8tVh8dNgzOPKrY3aRvMckW3HU+T9t9oKsvbixZrzGyhNkwTEKeuKCqjkxX+sopzlgOpga1yY9NAQh83yNZwf3+Ipo0rNgjzPidLFBLHPizZkmiOVmcNAtgu5FKj3yq/pPJW0wJ1c80a9TBhEkkma6I0aR41iDYhjXn5YaRWhplij95gVA3eUbAqlmjLHzWYX5utU/YBDO+E0X9W4UzzM+A4nM+FzNGyUJtMRs8u29Qf0W+K0AA99SeMK2U+jbVIXWiTCarCKuc1b4vVuYpGqwUljpRZ/NhDRhYCVF0WVPc9icAy9tDhGysmUKjHm6e9LJ4qODE8KhzRXw0dCd5nleSnG1JlX9MQddWup/c0uOPN8POmnOPlQv+o+amTOOSMYq8alxDWb5+PehfDlSrDPDE8A8uVlY7CIgIrDa9jc8cf202zsNRM1xZVHWnGoK6OorsB+YxKGlbfJ800jq7TCYf5FUJ90KulrLG178Sq20+n7aKf6jYq6Whw+txVkrKh0pSKiNPLMMXlskVHKhJZZEAvtYkqNLnvxQztpM5soslGq+YDuvrfU6W8LcMqR0qkJYkEnv2I9nL1WlvlByauRFP7gNu3j4n9vF7G2kb2yhERxtBFtoIN/4XPtPDOi6pKEXAvYg6Hsf7Bbm63Xd2uoOpN/vH69uVrdZu6FzbS3e9/u5qt1zG0G5BN7jv8Ar/dzVerPt2kEd7/Rr3uPbbmq3XIAkgi4vfwv+v0+HPVasgAHvGxB07m30jla9WTaoW4Gg7ez6uer1ZApBC2I1tr/AE89XqkAE7mG4kdrfsHj9PN1Ws67L7RYfVppr9fN16sx91iVGjHxJ1tbv7Dy1VqQp098273+r+36uer1Zdp3bjf3vabd/EkcvWqzIrg6jbY2Hfx18OxPPVWpim3uPcWA0ue4Phb2Dvy1VqXC7A3v4+HYez67/dy1apxikYNZQCRY9x/Htbm61QT5pUHGpgmgJBv9P7eFTu2jVo4UHVbCFBe99Po4WEUYg1sN/gY4hJH1hzpQxShFny5CWU/v7ayMkAeNr34GnpIiYoy2Y1spvBvqFlA7cDUA40q116rDLTkjw5VQkVdKprDRysbEacS0/VA34v8AQRr1PyhOigAUOMRBR2AFTBL/AAbkqbtnFVB7MNgqlfGI5ZNUSwC9gL2F/b2t7eS5QTNJb5fzJBLL9liNb+w9+3Ydr8YWMK2Kubz5C9LkHBJlcktho0Ebi32AbG9tfFvHw5F159tG9l95ouVJvKMC1lRk2i0igHd4C+h+J09nAlQuoTqVWdlsyneBva8lyD4tc2t/xHU8eFNGs0dOIY9+4AKpK6uQLDugPs+PbjgFNGgpzftipRVRMIZKYrKkqElo5A1w6MdAynXt9HFrKQpQB6aSuGAahdVvVB1Rz30Ww7oFX4xRzZeog1VP82iTz1OILJvGJRzbd1NVdkTydqBdLHcSRy1Yp1alA89NEZeMQKL/ANLOuWfOjeIYxjXTySnwjGcbpY6GTFI42aqp6Uv5lTHCXLIPmyAJmZSWUFRYE8NHbNL0auFMpdKdlD5099aOcMm0EuMZiipcczXHR1GG4Xj9TQRtidDTTgoyx1os0jRqf0BlVzFptYADhMrLwTCcBStL0baS2QOsmTUzJRZz624pmzGnwVIoaSjwyopUlaOJy0KfzSsd5YED6sY0ZifYDbm3rRRwQAOeinEujaa4+pn1e9Q/UrQYflCejXLuUcElMtFg0NTNVPJUbSnzuKVs1pK2rCmykhUjF9ijvxbZ2CbY6jifhTDzxcEDZRN/5TM5IKbAwFvp+jgmotrKuCOwF0Ja2mncHQX+jlq1XosKkVlup8R8B9HNVqjx/h8wmk9U+DVUXdcPxi1yL3FOH7/C1+R9vAJa9aEdgcTW2bBUUWJI1VSHdGZJFva2qMVYfURyCyIoYTNcZDGo0tytbpuVv9IQi32h/HlKvWjj66aNaf1O9T4w2qZlryRrpeYN9+vB1Z7B5UUP0UiJbLuPYG/e/f224IBRXSyy0EVZNxI1XT6tL34uapE5Sp2ptVR3PcfttxXSSsLWtuvceB/jb2ctXq4gEPdjfw7WH0Ej+PPVqowiCgWa/wAb+A8B/TzVbqO6kXsL69/Z+39vjzVWrAVU6E20Kk2v208ex5qrVjaLS3a17e0G2nK1uo7x++L99QfZbTt/RzVeqIUO7t42Uft+A5WrVxKbVux7eF/j3HK1auJiP0aa27/eOardYHBuAvjoNSPje3K1uurFviWtpe2vsHNVusRjs176C33eOnPV6uBQE2HhoPD8vZzVbrEFIXuVv3t37c1Xq4MgVTqRf9e/c81W6xsQW0Oh/O/hf2c1W662k/A2Hf6fjzVertYTb3Xt8fZzVbrIkWwX0H0kgfSeVrdZVU7ST2t/dytbqy38J4OfWXhpF/8AkiY8D9Hy69/DgazT+5Gje0++tkadTvJI118PHkZ0LagOl+9/r5uvVEkUFdpHs+HPVusG0nw115qt1zs32Pb+uvPV6sEkbdgNRzVbrALjmq3Xbq19P19l+erdcdl17Xv21/Pmq3XDZYam/wC3mq3XNEA7/r8eer1Z9rC4Hj+v389Xq4GwAJ1tz1briFs30ad/489Xq7KEWI1v49uer1euPM2n+g89XqkKD2tbnq3WUDbr27d+ar1RJ6jZ7o+P9/Kk1am6SeR9bfD+/lZq0V0JJAdx7af3c1NWp0pjv/ygv48uDVadYzEGsTr2uL/rfm6rUiAbSfeLD2EDlq1U4hbXGn183WqaqqoIJXubcoasKa9m5tzC/wCvw5Sr1KWVluotYi3NV6sbvJISzG4Ph9PNVukHnfOFRl+ajy3likXFsyYuH/l9AzmOMIhAlrKyUXMNHCT77d3PuICx0bJrRNa4/q3xTGsb9ROaYcwYw2MzUFWKSasEK06zSQoqOsUC3EcERukakk7RdiWJ4fWohM9NAa8UVOHqovpTygqxW8xiFUewE+HDGiuoZi3YhLSKCw3X9hPt/hoOeqtLzBMZp8PzFhdBWxrVfN1FMhjcHYIw6glwupja22w76m+nC1xQpQhJJrayxKrFPHFQ4dElLTQRRxxQxKEjjRVAVI1GgVRoPhwrND4DCqG/xQ8ZxGLqvHl6piYJW4XhskUrgbBDBLUWRD31kbc3sItxaxRLeqiB01WVg+CirwVnqVVqiN/sX90odba/HXXiw0HiqhCy9ElNaML5Elh7pspPtKMPdbw+jjZpOauJ6Zev3o5geUOn2B5rhrqapyFBLT4pVRwq8UiVUMkHy1NGrb5JCRGzE2UG/s4yGzwo9RcgATVjnQvr1069ReVZ83dNpKjyaSf5Wpgq4vKnhkK713oCRtddVYGx18RzSk6aNW3Q6JFDLGZFQ37A+3wPPCn641DJ5e4+HgOOVSmOFVp6+WsiUeZNsDH/AFUB2j6rn7+WqtKqkrty2l727/RzUVuaeoZQzC3j2/t56tzWfcCbX7/Dnq9UqNCwta3LVqsfktu08P10t356tVmiVkba35c9Wqm7L+63N1qvKLG35c3Xq9IvuW5qvVEIF9f1+HNVusTg7r/x5qt0U3qcB/XirPcFl+v3Rxg0+NlGY9MYP8mxpTraeD/pGeLWONIH+FDzUi7MD7eLKSVCj+1u+Pfmq3WuD+K0jDNVVIwsy5krgp/4lTRsPvA4g4mhQxw8qoxzHOz41OUJBjC3tobk+B+jlk7KNVbaYKlBTZyqEUD3HpPb/gXho2ZSKKHR4jRtc/Kz5bq02/aQsLdtEOnNo20hVRPMuusfW+Zz2/lsZ1Ps2nXhkr7aRfxUcGvdf6nZqdbNeGM/T751PC7iKVcKw446NTZhYe6DJBf2WKKSD9PNitUGGdSq5uFrn3Yra9v0JvxQnZTattJDG4b0mp3CNpDqfYmvKr2UpZ+6g4Msr4NBGAGtMrhCNTra/wBV+FtCGcKx4gkkZKOfdUSnuLnv7OaFWNYcVZHpREF18saX9g7W9vt5tNaVQY4tK8lDjpJuQ9Bc3/1Tp9XDJOyiNzaafcvOY6cOvcMv0fHml1tuo+anDYdGH7+bH20tryiNtXd2U4ySqvkDvawt7Pj9fGKUU14gqslgf3lP/K38OWTVFVKxZkvC/gV/ih5cVRVZ4JQcAZVP7lICD/y8a/1cMBsouNYHZJc842pts2QH6dPDiF+jG32nypTNPCgqNx2e9EQve+vceNhwpNHYrM8k3y4MgJDEqWI76G9uNU5woKbAR+Z4AH+PBBQWptcahB39n9PPVqoDOS/ui4t4Ht/fz1erBFuMse7X3hb2c8a8KVMBEsnmTElV1RfD2X+vial1OCtEXO9Qd/f481VqyRytGnv6hT39oP0ewctVayGUru2aHvqPZy1Vmu3nIYOT9k/VrzdVNKvopNInX/DpUcpenqxuA11pZQe3tvbho3RA9tNLnrk8v88hiU2WfC8AjkUdihQggjx7Dlna01RYKxBHLNHA1yrFRfxtcfdwuo5rjPDE7KGGpUAG/wCX0HmqtQqZWwbBsYzxWU2ZcShwiieBY5KudXZUuAQNkY3sT2G3txItWkYUoSmTjRia7B/T/wCV8p/PMJnIUIkjPWqLXAW6GLwHcH6b8RBa6f0o6qh1+E+nuNDLS4phUu1QgXzqv29wTF2+njgK60QiktiGV+irBzQ4lhEgDEWE9ULj23MQsNfr5cKVVCE9VJqqy503Kbf5lhT+6D/vROALaEax9z4ccBVTcCmafAspwylaKpwyS4AuKmYFge2pTT6OOAmmyBTHV4JgkkgXfht1uFtUyeJ1/d1ueOimaZarLuGHaUWivfuat9D43uunLg1Q01T5cpY5S8KUxDdytYQD+XblppuKj0uDR086zwxUyyKSR/pZPcWPcW5utCu1wWKnBaOKEeNxV2/Zzdep4wbCEkmKiGGyhu9aqjXQ9+VNXFCZS5KoKKlJNNTus6gMExGJyBbuR4EcZmafAio1ZBU4M1Dhs5Q/6QZIzHIr6WAUMV0DADty4M1ugJrGd693a+8l9Le1204qFJjtqDlgFaqAKdRUqLeOptzy9lab2+tGm6fLbIMscn7jVNrHtd2AFvhbhWr7qOkfYfWhcwYn5KAeGxf7uGooIq20usM8xI/LYDTuQebpmnmAhDYWU/E/xHNVqpsjM8e3S3iLn23+7mq9VWecbrmbFVQD3amYj6nP5c1R0NlOVczmojAJ1CEa/AXHNCnDUeCnMlWsytfcyD6wdT9Xt56tUH3UjGZcRxKnpPIgjjhUsrxR7S7MTu3HuQCNPZrxa0IFE9wZMUnqM/o9OKaQ1mrG/QEeHhz1epZ9OHH8xRiPH28qdlXTtqwvIskfyQEbXNtdTxEBRhNAh6kcZ8xMNSEe4vnA6dyCL24rQKSuGidT1If3lFrk/wBvF1IDUPfqfu05aq1jrVIpSbaW1tzVepD1CAP7vNVWpUHvKvhzdeq9fpjUNQ+hTI9atx5OdqeU/wDAvRC/1cNnv+JPU0TI/wCLP80VZP6nqjpicwwLl2cS5hpsXzZFiAjO50qHw8yIk9x7t6Y+6PYeBzJiQ56GhFmglv1FUI52qaTHZ8DzBUVtXI1VVS0bSSzM0i0scIjEIYkkrHESgHbb7o04rJ0GU4U4RrGONJHrfhNLg+PU9HRQpBAtBSEKg0/3n91iNPeZbE+w6cQMqkmlj6dIHlRdqHA6zMIw/AsPUmasqI4IwPF5CEX8zwyKtAJ6KKQnUYqxD8TPppmXoXnzLHRfMhh8zDMJwholp5RIgg+VVY9xXQSFixK+H189aPh1rDiZq1y13a/Squqkn5h1H+Jtfr4ZCis1iCmwN+PCmjWZIrkAduOgTTZrN5J79wf1PLxVJrxiIvf+39Rz2mtzXmhA00NuV01aa7262JtysVaa4BCNT48rFXmuaoQdeVitzWaNDtAU25qKtNPdDdJLr3Nvp56Jrc1sCdJM6HBPTh0txPEqmrjwibM8ceIQ0szIk5hq6Wek+YjBCy+RMwZNwO3Uix4XXjQXb6oxBNN2jpbulJnBSQTVhmWuj+dusWLR4H0sf5PNWQnzhikVKtW0FViSwT/MQU2FCL9JNVuCWSJSHGxmU3HI074N7RI55ipLSgnEHooJupOeOr+bfSB1H6gZIzRjNZi+YfPxDqhgM+HyUdLg1LTYhG2X6+peRF+cOJM/6Mkd132Fvevb3EOhA+0ngMOgY9fpGzGacfZKkFR+4dJx4zh1D3VUz0qwmmx3J2OZbwl5p5saaOF6eF1R3k+TnlYl3sojBW7fRwcgbRQXOGNVc5uXzsQiIbdeGMBh427cMGBKaK3z4qR0lO4Ym/FemkOqo0kLWu/b2/2c1FemuMkarJZCSP7PZz0V6awsl/ePbmoq010I7DvfvzUV6a47CLjsDzUVasZQeI5WK3XNd1rDXQjXX9Tz1brgF17+PNV6vOPdAPx5qt1jK3Oh78rVqzRakqdb81W6sy9WCti/pI6G5jYlyMJrqO58PIqewPiLN9XChkQs0bO4oFVlSWuTe/DWiquCd7aX79+ar1OdCG+ZXb3sTYfnywrVTAFt8Lc9XqNJ6bXjpq2txKTcUjWMSBfYbgMfgONmnU1Zdl2ijnoJJGN1aiq7e9e94JLEca1UqiiMenqLy+j+eJFP/Izl4kW7EzTi3FSeFJOmlVHJ5l1va2h1FreFvG44rpmsUiqFLt2U/va6+0W8TzdVprapV7qqXJGul/H2+3nq1WCqSVlYR3F+/wAPZa/N1WsARi5Cm9rG576+H189VazRlQwcdjfx9v8ARy1UNK7CpLWKgmxtp7fHlxSRVGm6UzeXjtDMAABNEbdzqbDXixNED1fQK/CIWop/Q3g+E1EsM01BjWPwM0EoljuKkOAHGhsG1+7hJe/f6CjbKhDZHWasrw+hmqMYgnqqenkIZRuJN++g7dj+XCuaEJE1873E8hZzy51i6uVWPYFiODyS4XnCghSSgqRD5z1jRrB57x+WF8A5IBsDfXg9S6nUcZlPyqKFJOlI6FD0xoLOiVbWYV6vHxnG6ymjw+fCqyPD6iWriEbJS0DwTJG5ewCSswINrntwD3/iUY6qkuykNiev40IHQ+t6XzYnmfDsQSmqayWj+ZStWqhEcTwkmIyEuDe+gsO54HkgzQnWdkUKXpk6x9QsieqrCc19FshUmf8AHsJlwmOOOojhqqaQ1R2xUly1oJmk96OUaoxvyRMqcZUju1yCTOobdMYjy40EczS4k60wQBsOyecKFTqD1x9YmavVfWZn6C5TxLBs70FRmauq4MBqpHXB0qEIxXDEo2f5eGOJopJJpFXfI4Zj2XkhqCEvCYI0JEKgzEAKPAk4esUA2lKcYnZ4iZTIiZJA4gDH0mteLOuc8Zzj1mocXpxJXos9MW8ks5IE25veU6hhe5Opub8jbMnlPuEqOOz2VJtkgNtgDzpUeobHcZTFf6z4EssUEYmYSUhNoZJJAURWTRW00HsHCm3nQfOlzv3CgZzZ12xLqhkGLJGKYYsuLSVUFRUYk0AEwSGPyooY9guFKm8pP2iBxKGoOFP95O2huyjieToOi74TWQQU2LYbiEYWvM6hp4hLfyhGzBiPeOtgOKNOkxTQVOPCiOdXDFiGZVrqIbkt5e3ufdZgL207W48BFJlGTTthdOwytSRuoEwmmuoPZTtsSPYeGCBSNdSxTTX0YkHw+jXU8UUxSSxKMtPIe4QjX2ezv8eIlbaUJpndgo3Am3c+Pw8OMU5UAyncPhr9P93N16ovzMoYgE2Nhp/RzdaqZ82xAPgfHuObrVSYDHIrTt7wXW3tPs56vVFklJO9vADx56vVHk3bDuHx15utVEZyH728PqPh/Rz1erku1zuBuR3+HPV6vaEe9e59o+76eer1ctNCfDtzVbrPDtUEHQkW+j235WrUscIF8PltdV81PZ7D+XEDm2jNnZSfj2Rz27Ehr/D4cYowFc6mES0zIg3eA076e32c2KuTUbBY2MdyToOx+HPEVVNLvAZ0OI06SiwWCSx/4LUW41FPg0v41aYrpcsb3t8O443T1SqCVEqzc3029te/b6+VNbFOOJJJOxkRvsLp9PY/dzQrZqFcRkbTfatzrpp4W7ctVaimqL3KaFjc2t3+jnorVP4lQUqtIxDhQb3uO3s+nlavTVHLHoIgSd2v0X+HL1SsMzqqEpclWbQ2v20H0a8sK8agU7sxaJztBNiD2HxH7LcepPUaofZITfUXsfaAOXps1HRmm2lhYEg9wdP2ctVKnRuhc2N9ba9rE+FvHm69NPS1EURMSKdVspHb+PcccAr1YUqGM5hnsSwOvx8L3/X283FamvLCJWaGawuNRf67nntNeqG0XmwtGdCh++/NFNbBqRseKQCNiWYXvbtbw05WK9TpQxPs2N9ggsSe9/H7+bArdOs8DGBY7e4db+J/u45FariyKpLK26wUH2E/D6OWrVSozHEj+TYEbjbx0t9XPV6mWKNnmd92oBbTUa+H58tWqdZZvIpGSRwC6BdPHTX6OerxpA10d6xUHcp2FiPp/XtyxpoVssfhh5USt9PWZS8MnzEPyrxzRn3AgP6TzlAuQptY+AJ8OAa4V45ozSMKKN+L9l6XyMu5gjCmKegeAEN3eCcM2nss/fhjbqk0w4MKpVy0YpMLhSU7fLUrtt/raD28PkUjGylLCULSi/u2JFu2n7b8VCtGuSyO8Cop110v4D2e3jk1SokQp2mIW/iNDaw7a39nPV6pMCCJf0ne+5yPb9n7jylXpzgKvJ5YT3hYAA6j2W+jmq3UDEFXzWRiSQ12tpa3hy1arPVyzwQtOiaqNSNbdv4ffzdVpBZpq9l6dxYOdxv3PiCPZ8eUWa2KTLbVhMwFiqsTb4eHE1OU7YT06zJn7F8HyvgsDVbJTVVYyR6myAzTC3+IIObWsNCTSQo7wwKsPzZ+GxguVs99Psp9SM8Zfwim6g5UoM00uJCoZqeAVe8rh1SyD3KtAt3Q9rj28RO3CmQDEz8K000l0kbIwqunqj6cc6ZEyvgedcQoZY8IzJFV1GGVBQhaiCmqWpJJUJ7qJFtfhkh0KA66SqbiY4UWXFYpxVsJ/tIAp+oW4+aT02JGC3t5Wt0db0zmbZiNR58cNOkKPKJUBDBJ4yq6kWIOt/q4Gb6hDZ0f71rNnep9LeXJ8ZzBR4lQrWRhqeBArghD5O7XUxrcEWG3xvwPWBHeYCju7nRtqmbALioqR4G+h+ng4VQYRSvy0VONwq2jHd/DvxsU+KF4nywQ3gNB+XHKdqJASVG4m3cW8PZr2vz1bqUhu15CO2pHNV6p8L2qVsdSPeP5/WOUq4pwRt69tACQCbfrflauKT+Lkeci30D3uAPh3J4wqnRThA4UtpYkgC40+ke3la3WOKleOoBnBQMxI0t9Xx5qtVsTfhtJAeg2FebJ5Uf8wq9xBtYeZr37acObX7hQfudho2/WSgoqVJqXD5Q8ENWwikJ1dSDtt7Sf2cR5skRA6aV5aozJ6KJAej2R8vVcWIUNNPDJRHzkk8xmkQsrKwA77AGaw7a8BZmhSIoIq3K/RHEabD8Dw6mabzFrGQXYRzU6uJJAfduVDrcg6A9ubxq0ChZ6WdL8o0FXFWVtS9L8nE9cklRuuIUQK9RGFUh9kQCFr3todeOBlTnVTC3Ut9dCPXdIelzYU2XoESrw2oaPFoY0RwimWUuksZIHlhyWGmliV4242Wqu2sOcKlZOyFl/J9UGw2JiKxIqbdI5dkijukUI/wAKIGNgfv4lBKiKWQADVSWZXwClzLiHRzM2FOuGu1S1bMqkLSytUlY3lPZFY2s3hceHFiklJKgcQaJQQcDTVifVvpjguMt0pkw0z5cpIRT1NTEu6OORrL720WKe1u9+3KhhahrnGtlxIOnhUfH6Lo/6e8sTYrliT+Z4rivvUgBR3ERN7CRfsLbS/fjiC5dmFYAVVQQwJG00z4XgfT31KJHW1pFJi1MQKlNyxVKKBcqQ9hLH7G7r48Ual2mAxFMQl6lAfUB0q6K4jDkrJWFvVx0kn+kVVG9mXb3k8zvI4Pextzwt1veJRrRdS3gKUVb0z6N9Vy3UfCsakpsMmJmr0p5BFFIWO5jLGT7j3+1bv3tygcWz4Yx4V4pSvGuODeo3oJg+LN0vwujNPgEsZpxWhNsBkb3SJAPeZT4sfp55Vs4RqO2vB1IMUo6P08dA+kUr9V854oarBIiJ6KkkdWg3tr+iVTeb4D7zzRfcdGkbaqEJQZoFupHUTp/6p9kdDHJh1ZhjeXA0jDzY4L+75ca/bU6EgfZ4+hC7UycQa8Sl0RQeCr6UZZrF6NR7Jqit0qazRx5o1QFu26/h2Hj34rSHF/tPdTRKU+GsObcL6eYBkufp/BMZa7DYRiksw93dMxKCM+xgCNPAcETRKhNEjgg0VYT+aUSQDWwuO9r62vwwiklCNjeHUdBXsEYyGVD5e0izFVAO9SdCOeFO0h+r1YlfnGSolpKajl+XpQI6S7Lbyx9onu9u+nDxNFK6DCFoFYq4JIO4L2Hw+nj1M0Zb0/QZNzZmLCsE6pz1VRlignkqJsNpXKM3mERyMrj7Lv8AusfZt8eH+XhtxaUvE6BiQKKL7vENqLIGs4AmnrOeG5eoswYmaasatoVWU0E8BQNLGjeVA0ltA1gA6dxa/El0lKVkJMjGD1cKMrZSlIBUIVhPnxo9vp3niqOmFQHAJjiJ77raDQk+N+3s7cmbLhqtP801jznB03/+cKv36Gz0tZ6Pun+ISNtqGNdGFC2XauwnUfw5jsRDx8qyHbMp9lQ8zw4TFJHiFVVVsTybUtTMdosCA9gDa99b8MATwp2k/iEOV3UQLi9bCoNlMba6i2vunS+p+PKEqpwAURL1YYzmHO9TB6cum1fU1smIQyYpjU7NuWkoKZd7MwFrLbUjudAOBnMLru06Onb+FH9mxrOrooAvTziueOmGbMOzv0prJsCrcFlWakrqYBGE8diJQzAg7BqbggdiNeApY10J0nRiKEb1P+pDH8kM2P49iU+PdRszB6v5qtfzJYBLfdiNVf8A3aS58lNAo1sNOC+1t02g7xQ8R2A/E0ELh9V8rQPsTtI49QqlTNGKzrUT4xjFS1XUyu8jF3JMkhN2kkY6sSTxckasTWlEJwHCgGxXEZ6ydpXcncfb4+Fr+HFBpimNr7j4Fu9v18OUrdeIVACdGI0+J8Oer1GF9Onp/wAV675lrKRjNBhODUk2IYnVQRiSSKmiW5MUZIDSO1gASPHiF5wtjASaVtN95tMClJmDNeIdK8cwyk6VyQGjWFKiR43ZwXYXKTyH/dFA95RoDpxQ0o7ZxpBdW6HhoUARR0+nvXv0wdVMDpaf1LZR/k9RIREMWwx0LSN2LmnfuP8AEQeChm6TsVI6xUYv7vd34mFEdU0YHD/Rp6N+pUEFb0ezjQV0EzNvSqqnpJ49NNqSe65voQDYd+CNpIcEhUigsti7ZMaiPMT76d8Q/DYyA0NJiWDw0dJHNDdvmccgZXdW2szWcGMH/CfDtyqRBIJJpetl9Q++MOiaiYR6YvTt02nD50zrglKyNYQ4QTVVB9oBVXa/h4fDhiFtt/d8aDKsoduTKlKV8KF7CupGSekkb1/py6eT4vXTKWjxnMQSGIAggOkbFpXue1/u4lczhKBpbT8vftNCm03ZDZ1KIHvP4CqhPUJ6xevObMzYjhWcK5ElDvCWpQUKAfajiY/5NPCygfHgeezVx2QYHXUgM5M1bwoTRHJMUpah2kniJZje5e5+868DpVqoSARS9wDKFJjNJFW07CFZSdGYm33ePC9dwGzEUaN2xdEzTtmHJsWVoY5q5hvZjtAJ3W9ov4cs293pwqjrHcjGo2ERRVsqUlNIyOxsLm9r+34cXjGi3ZRmelXpX6zdW5IpcoUM60kjFTVT2igW3jvf7QPwHC565SxtOPRRg1bqdo9vST0Ves7ofminzr01xvDIqqJgWV6kmGYeKSxstmFrj4eHCv8AmoBkClK8t1iCaOFmP03YD1rYZo62ZQfJuao1YPjWT65FDnsJGgG1mJGjg9xfhwMzt7j7wUmg4ctubQfsyFDoO2iL9Tfwr881by4l0hzNh+Z41UMYZ3+TrGuT7ojk9xmA7m/38EqAVfYQodRxokVcBH90BSfLCik4h+Hl6tqXEkwz+p9bPPMwWNYxv3kmwClb7rnTT6eHCLFbuyPU0iVfto20iqj0Z+qzLctZKMo4nTmgmamqXaIBY5F+1HJc2uPG/NmydQYj31UX7Kht91C3lj8P/wBRAaPM+baXDcKw9VWaX5zEY1SaLuVtGSw3dtO3BS1kT0a1FIETt4UGXM9Z1aEpUTMbONOtD6c+i2SMdlPULG3rZFHnLQU42QorarGZ295gBp7TwPqQ0yYJmhIkuuiUiKFjGfUF0t6fZVgw3pzS0+HId6Sw4UCK2eMiyrNUnSOMdvc19vGHbtMQnDy2041ZKmVY+eyiz5l9Qi5gwxsu0yTYTRG5MMEYfeALfpHY7nJ8Sfu4TqfbAjGaEaGFbYpCpmrJdKkL01bIhmXc6mgJ2t2279129txyyX2/6XupwtL/AKPvqfHnDALGmatLQyDQGnlUAEe0d+aUpC/46cSlSf4TQnzeoLN+I4hh+MVOdBLVYZhBwGkNRQF/Jw0oYvkx+j2kBGIDEFxe4a/EBtmTgFj30q1r4pNI3Dscy3RwiOnWmlsANyzVa3Fvs3PbjZt/76tl3qrLPj+V43Ek1Knuke8tdOlh7b2v35ruyONV1joprqMTyXLUvPXYc8zNruOJPc+Hci/FEKHGmpSeFD50b9Sy9Kniw3DaKWKiSXd8ylaGqoL6EwOQLD/V8ePNOlvA40uQ8W/t9nCrUenHqEfqckeJ5klqM7UcRRYsbw50ON4ft94JVUbsq1MQ8ezWHutfjqndJBSaPWb1Dg0ERO0HYatY6MfiF5x6cQhptmd8lqgjmnpJHkqaRWXa6VFLMBVQjboVkUgeDEcPFX6DGsf5w+YoMP7uN3YKmFBKv6J2HyNWGZc/ED9DlXg1PiGHTwFTTx74EpGZoUQbFBUaXj7aajlzcJVj3g6dtAk7vXaDBaPuislL+I/6RcFEsdJRTVENJ+kUjD7FTJrcI/iSNSOFrl40drg66Xt7s3mA7sdWIoJ83/i0dAMKwepOWst1s1UUlam30scShz47lIYAePC9WZ26MSufKcaFNtuNevkBQSkcTOyquKfMdX1dq6/1WeqvEaiDK0MsiYfh1MHauxaoXWOho4jcrDewklIta4HCX88cwX0JGwDh+tTG7bM7vtC3t41n7lE7OuaBrOWSvUF6288LnTqRJR9OMm4dEtNh0E3uRUVEnaChoV98uRqzsBubUm3D1uwL5w8I99A5e9LORoKWQXHDtPX1mo2N9dehvo1was6felHDhjGZqyFoa7MOIsPOKkFWCuv+STxEcep/ePBc2GrIQ3iag68urrPV95cGE8ANlU0dXIZ8Wwmvzli801djdZMA89Qu5JI21JQg7YwraBbX8b8LluFZKlYmjRpsNgJSIAomdNl3FpKk0/zs8Yk0YCR0BufYp8Py4i1lOwn0NLdAVtA9RQh4p0Kx3KUsKZmhqIPnVMtPMp8yKdP8cUourjwa3Y6d+VKig4zXgkLGFN9L0imqZnEZJsAdqnaO1gbH2+3mg4Kc7uhQy7kCsoIdscdYqsfe2umpuNvh4eHFaXKZKKM3kg5qyljnz2GYfigVCrXQxWuOxGt+/s4ZtPLZVKaLH2kup0qxrYY9In4i2E4vgNL019ReGmuootqxS1KfporaBle4Jt/qkMPjwYoeFxiDpX7jUYOsLsDKJKfePxFf/9W0p4vL+y3jrbkdUOK5+XrdbAfr+t+brVdqhJv3v4/rpzderlGifYtp8f2c9WqytAs4KMl1IsRbuPYeer1Ei9T+RulOFYXHjzNTYPjEz7lCxkSVVvtJYe6fiSOALNm22wIwPRSVxI20m+j3U/MmW8IShwqX5rDlszU05N1+IbuB7PDgdtczctvDtHQfkas2KOTkzqJgOb0+XANNWqffpprKw+K+DjxuOSRaXzd2PDgeg7f1p2hFAEhsLX7j2cO61XHZs0bufr5utV4i2pNie57gD4g83Xq7kiYoTa/7eWrVYhHGPfAtcaDv9Pfm61XNFAJ1IP62783Va5sCdO/x/jfm61WAmLUL38Rb9debr1eAAtY29mv7ebrVeZSWKNqPZ+znq1XEA6E317drfRfm61XJlc9zcnTw5atV1ZV94e3w7/TzdVrOCoNh99tOWrVZ41YLuAAHLVSswD32uNPh/EctWqlQxqq31I+rm6rUqwNte2oH6+HN1SpcbM50OvLVWpaLsG4fcebqtdV+JYfg1FJiuKTR0lNCu6SWVgiKB3JLG3KqWEYmq1Xn1m/EX6e5PnkwPpbAMfxBbqZ3ulOpHiAPekt9Q4ErnNkt4IxNJi50VXrmj1v9fc1YyuI1+JzUlOG0p6Fvl0AHgNvc/STwGO5i84fuim9Zowuf/Vpm3PPRzCMp4RiEjyVkbviExuszANZIGYWuABdiNDxNc5m44jRPnXluYYUS6txOsisZot1r2YaW/o4CpikJNQTiZrGaokILFbXKgEj2H6+amarULEWtTrDMzKu27AHvf4c2TVDWHDcyVWFt8tgcCKxFi5Fz9V+XSuKrVk3oT9QmIZUzH/m1zlJvw7FpP0Mh7Q1B7DX91+x+PJLyPMSlXdr2HZSpBirnHG07lG4H2i1vbb2cmCllYwQwsDfw7n+HN1quKvEpBPcewG4+HN1qsqzOx3Mo3Dt7T9Hx5uvVI81UPcLfvfv8RzdaqYjL+5r9I7c3WqzI30/tv/Rz1erI2rbSPv7/AFc9Xq8V2+8Rr4jm61XakkAAkfA+A56vV1Izbfh8fy56vVH33spN/wBfHmq1XFmH2hqPZz1brEZTcnUc1W6wgm/vkke06c1Xq6Zyw2qTpzVerjvB7i1vz+/nq9Ua/v7+3tN+erdcmJBPiPo5qt1gBJO5xc+wd/o05qvVwex1v9XPV6sDMG7Xv7D4/XzVbqJLo2qjTSwPbla3TZK43A97HQ/H6ONmr11ZTY20PcW5Wt0CXqqUVHpS6mIq7icuYmPj/krnmxtFeNaAOaJAZApBsHXtoeHEUpBwpFYgLM6MbqPH6e31c3V6TlQtlCeF7+FvpHjxwU0aTNZc1aLci4bv7R4cfFJDUnN4f5ejfT/eceNz3OvH00wumHH2MmIDXUxQjXx9wd+O0yaaXDrGhP2SdPYfb8eerVKTGwVlhB+15SfH6vo5Q0+Ky4Cr+Y6n3bkfnwtco6ape4oyfzWUR3Isl/bcC1teI6W1no1LO9tQVOnblasKa/MaPGIlOlnTWx0/p44KbO2mhnjFTJe42SNYj2km1uOU3UjaGu4FtDofz17c3Wq9Q7rkJ7pMbeHfx5YVWo1KQ1OdtwF0t3Hw5utVzkbbGGbsW8P2X7c3Wq5liKSphIJJdAAO1/b9FubrVQ28bHb2Jt/Hnq1XOUm4GhFtpA/iOer1O9WwbCqH/iLj67/x56t0xNcEHt9HjrpzVepyihkRFckEP7D4e3mq3TriVjWTkexAP+QfbzdepRyyD+rGHgjQGoH8Py4s4CkJ205ZwIbp7gMaA3atnN/DuD9PHl/YPWm0fcax0k8klVHTsNgaQbjp3+HCBeyhC3toTMyQyNDTVD2CC4Y30ubWH18J2jto5dGykjQOJH8l7JvkJ+8XFvhwyotmnnFcPG6snUe8Hjv7feW1jxkGn1CmnpvTHCs4CgfT9C7jd3J2m7X+Hh7OGgOoTRQRpMUZScEbl7FhHcA69h9X0cbq9NuLOI6V5LljuN7qfAfHvywqppvxaZI8JCxG4YQaH/iI018fZzZqorJUyJZmHYhrafDxHttpytbrqikVo491zYLoewNtfj7Obr1ZcGKCCLuEBfW9rak6/AcuKpScne887KQwMjWJ8fe0PwseXps07LGWp3fdb376AajaPb2HLiqGoEtR+inkF1Fo7Dvf3e1ubqs02ea7TblO0BEXXXuTpb2csKqae3sZGNwAacWA8AXtYcvTRplnkvhjIAL3Hh397Q/dzdNmlnlIkVYEVzemf6PtjUnv346jbVVVBqSBW1G0E+6Sb/8ALzuL9rcoauKRGIMlpHAK38fb4a/RylOU/wCUlP8AVqgiQXJQWt42lOn080qrJqBBEr1+KO7DatXMo176rqPjzVap3pwscTQqSy2Iue+upPx5qt1sadMjUy9KsuTfONFC2GULSXmKEgRjaA1yZIu/uLbW9+HCRhQWXtNLakq/5TOa+jYuZonDB4LB4iLEWY2t20uCOEOZZY1miNDswDIIMEGttuFoyKSND1UwLKEM1Dn2vipaeqcinEAcqV/eLRsdCD4g8xVz7JTlqkpSdUyesCjhq5B+6hny1geC55yviFZ02xikq6howyzQMTIqHRxJAQHWRQdPA+J5GhBQrxD0o4QkODwmgMq8pR5Ppo6CSr3S7mBVmVZC5a7MZCP3x3C6Dx5lXulnDTjPcqISpJwkxqB6PKgrcsls1FeCvlpXNNTFqYOfNaZ1WKJgtruhXy5EHcEePhfkufmmydOoT0SJoug1hpMJjro2qcLqB5jWVpNmxmQD3Rbuq+wDw5j5vrcL1pbnwxMcCf0pc0JpVYRlTGsOnWpirZGtc7W+yANTbmPC1A0YpSRQgdRupQylS02A4MnnVtTFEwjjUFySvdi1woHieIGbfvDqOylLr2gQKL9XYHT56ql/rbslrGTa0Urqf+IhGbsLezghR+zECidXjONT6HpXSZXo2p46eeGBgxC+aJoR4gKW95D+XGyvVW9OmgzxKfDI1Wokp5vOU3B0ANj+6zacqkVWgly5lvK9FVV1Lk7DYMNbFpzLUEyHyZZyTZpCw2IW7CxA9g4du3Lj4HeKKtIgdQqylFe2hfyhguYcGmmgxuCWghWJ33ub7SuoMcg79tLHhcshWzGnEAppex+pXq/j2F09Bmt4MyUlGAKcYlRRTSIiH3BvsHJA+JPNqt0jZI8jS0XayIOPnUHGfUtmvNtE+XOn+Fw5YIYpUTQvvlB7bYiVAjDd/EjjQYCMSZry7grwAikLgGAjL2LPXV+JvJLUg/M7nuxEn7zEkksT4nXm1GRSOs8fTmg6qVhyVlOjOJVtTLH5CyEbXmjPmDyt5AaQWuB3uPHjyHlMeIGPLrp5sFRhO2hr6J9E3oKrMtD1BkkixCkopUpo6hTpUFrXkVrWZRcr8deFq3QdlGrDMTqoEvUx6eunmfPT/iGV8pzVUmdcGgfEiaBg9JU/L3c0tcf338u5Qqbq3geCzJcx/KvpKvtV4ceE8R86XMhDZ66oVwDJeY+oeJ0eX8oUhqqqQGQDcERI7avI7aIova55ke5dItAVuGBzso4eWEJk0avp96SOoeR8VwnFs+VuGUtJTyRVVoaxaiZhA4bZ5aqNodgAC2luAe8z5p1JDQJJwxEDHjRY5dpQiBtNWKJml5qSrrsPJSKdi5fQKoY3Fz2AB/s5Cy2ccdtBcGKDnFszYDgkDZgxkPXNEdy01ORJLO6jSNbGwue7E2A14Ys263laRh1nYBVkp1mq0Oo+W+qOcsfr8550xCmwaDE6wVT01ViW2MM1wqLAu4MyIABYX0vyeLR1llAbbBJAiQPnQsbKQQE8KDHPuHUGHx0ppK9KxiNrbIpFVfiGe24HtoNOHtuonhFHDpmgnISOvQCwd/MH/J3YD+jXh3wor4054pheI4asUOIwSU5dN6rKpRip0DbTrr8eeQQdleVUWC3zNTfX9FNr/wBCyPr/AGcW0ip0whGGEwFmvaFL6jtYa34kNGKdlTJ2XYyBdtrX+72/Dnqcpm81krQrardLf0n4fx48KYNPasJkT3uy/WdTxemixVLzKW4YzGo1UTx28Po5tWymBtpZ9a5WGM4cLDuxF76g07X+jjbVbcoTPTmb0mMLENxaSkB17DyTqT7eJrilDNbfXQGV5vTpkYsnln+T0o2+OgI/PgSNHBoQJrltp7jlK3Qa46D5LGx73t482KsaLL1QYtQssjfunxNwBwxapG5srWr64yu/UjM0tAUWRWqxXu4azQM6BVQjvpoQNSbEaX4MWtlB1W2gLxEYYstHHUblwPz6h6YhSZi6xe/cDRiLe8D7oGq68Vim6V2RaZ5JcqUWZNtPhUssslLNC5kkfbJuj8sHWoUKLt5lgvhbjgqtGOp6qtp+js9JQRoMuVOIJH/MvmrSJH5TF9lWw3RPuNjTKNb7ba344a1VcfqMjpYM3RUlC5noo6qoWOdgQZLKocbO6bSLbe4+vm00mXRkej9PgrdNcXeua+NnE6FacOZBSmT5ZvJ80p7+4LoNvudt3jzRpwVw9MFPmpus09PlWoSkxtv5ulRJIwRRdWFlc3jCh7Fh3b932cuKboTsFGQ8N6+VX86oHlpf5TPFLDBHJSA1Qp3+bdVk1hhkYEiJtWvuXaDy/Gm6A/1W0+I0edsrTYlIlTDPgMIoI4aXyPlqcTP5MZo31gKf4GJ3faub8uqmBQo9HqqjwuPFUxWhkzBLJSo0DwqH2MHiISMm4mkB94LL7g+jXm6vW0D+GLNVUkeKYFPiBxlkpY52rjsuzSxITAbE/pYNu1wCUBNl923Brb/bUW5iPHMRVrVReWPyfEe8Pj7RxZsoh20zEEnag7/qebrVPERVFCDw043V6nQtc3A15qt06U5tr3tz1ap7hLMLeOnNVun2kJ288asKeKcnxHKGnBTzGbW143TlOUWo43TgqfGLcrTlSFOl+3K1YVyuRpytbrIH0N+airTXe4HmqtXHdoL/AHc3Famo7vY8tFUJrkHF781FWrCxO645uqV0S3e3N16sWpN+brVdn489XqwsPZ9/N1Wuhrrz1brq2nPVquzzVbrhax0PN1qsZBvzdVrraN+nN16ucikjTla2a9rp8ObrVdtYqeer1dQqPHm61UgL344mm1Vrv+t9LdWMRUH/AHXsfp4InPtFFlltVVDPTdl/zt9QVP8Aynqf+T3HA+z96/OhZcf3NHlVjuTaGOsyXgMdQyUeHPXYdFPjNwZ6Sd9zCkQW3bWO39EPecEsHXtxUutsbKFKhrvKw3DcPxd0XBpcxyRR5sSRWqZipUCBrLdrsDGYRaYKLGQjujoyrDSUVFLQYbJJKkGDVGYZ0jzMsiNUT222hGxQzhmuhgW0yhfec256a3QewLTefhLVtacIw+WsxwQZlRw0tfsjNon2gFgLEkKQ0e0ecWA5ua9SsWGlOXsMTMMwyTFJl6vkixKnMcjYggSY+cwjsXIX9J5kdoAT76k8TrOBp9G2qWutsmJPkipYQQ0lGZaWQUamOaSpNm8nES8e2KzfaaVBs8AnAOvbQ3RSbwJMNTKOTRWTS0GMJnVFlrUDmmjjmpBeREFmLGwF1O0m4TXjjfDzptzj5UP/AKo2raaDIOM/Kwxxx1lVFR4qsiMuKTAx7WqHp12sG1LIiix0lubnj7+2mWONPfUdcz0PqsqaqcwUeYZ5qc747iiipWhXaCUvTxSWb3iAyDTs5PEy9tPo+2iXeoSgFHgEVM1P8jNDMFn2rtirZxLJuqoRuayKDYWJBBvodOONbaZc2UVejF2DW1v4f26cNKQUqEf3ew+j6PD4ctXqWmUQhxEqQLlT3vpbXi5jbSN3ZQmWUAMSdO573+Oml9fu78NqLayI9htRtvxt4d/bz1erKjAErob9+9yPYR9PjzVbrMjAXBGvj9AGv1crVqyoFvYAggWtY+Pt/bz1erLCFDCwNxbX4f28rW6zllZCoB9nx/o5qt1kUqSQR9fwH0fDmq3WVQtwq2vbuNe/w9v6jnq9WQIFQk9ra2+P8Oer1ZlsoJbX4LqP46ctVa5I5Ylvj7L3+H08tWqlK1w1hpe173H0j6789Xqzo1mF7aHvoBbta41HN1WsyBDe2qn8+br1SUtuuDfwF7WHt09nt5aq1LgVVsVJI9ot9dvp0+m3LVWpiBIgAzXuNbeNj7Phy1VqascdrLcHva9/7P2c9WqC/NSR/wA3kCNpp9Pb+HC13bRm1soOa4rZvZrof6OFaqMk1e/+CGZB6j8XisSk2W6nwvqs0LX4DrwYetHSMRBraYUC3u8DwpZXNoVlUxt48uk0yrpqKMOWGSxuLflyy0AVcGaJd6uvQnh3q3r8DxSXNDZakwYVII+RWqEyziME6uhQrsFu978OLG/VYElIBnpph1oPCDRPR+CDgtSipN1SksGNwMvobjuLf6R3HBJ/aN7oFIfyKOunWg/Agyhic8dJL1WrI/MYAsmAQ3sTcfan7g8od43jwFe/Io66K11nwmPL2BQZeaRZGwuKqog13uwppxGHMfZXfbci+0X0vxfcq1oB6qJ7QaXCOuiwUMqNDNdwA5QBlnYa37XIvf8A1TwL0K6FSjBUwAtoFBt53b22W36L8+PimjT3JDaldiSSysCfNBv9Nh+k+jTj1MmofS/pbQdZ+r2WekeKVktDSZjr4KCoqYCjyxRyB90kSuNjOoGgOg8eVU6WRqG0U3p14GrLKn8D7040lE8MOfMxho42Alelw+wIHuu6BBcL4i4+nlv7QXHV7Kr+Sb5NIqf8GP0yZIydPmTqj1NxgR4ZTSVlfWRw0FJTLFEC7SJFIHYKE7AsSx7d7cr/AD24WYEeyrflGxwoA+gnoQ/Dp9TeJYllror1MzJjGK4QnzNVaCBUio2n8qOVyadUWWax2RFt4UhiLccfza6t41EY9VXTbNq2CjaD8F70nxBlOP5oZbCw+bpRY+24h/LhUc9uDxHspR+VR0Vwf8Gr0ki98XzQT7f5hAPp/wBx8fy5T+eXH9L3Vb8qjorg34PPpDjtuxDM7WH/AE1I7nXvpDyv88uf6VW/Kt9FZV/CF9Hka2kqMzOLag4wBf7ovDnv55c/0q9+Vb6K8fwj/Rrt1GY3OticbYH8oua/ndz/AEq3+Vb6KVvTz8N/049Fs0LnzpquKLjSwTUkc2IYm1TFDFUDZUSpDsUNMYrqlzYE34iezJ65GlZkU6hlKPtEUcPAsOqcKwxqeqI82SaonYKbhfNkLhAfHathfxN+EylajNKgIqa4Ytofz43V64JGwlQ37EfDlTW60k/xEqI0Pq76qwXF1zBUuAe+vlNwcWWweVFL9EmgKnUN2I0+nxHx4IqKaWOXRujlBa40A9tr+PwPFrdI3KVBcbj2PbxJvf8ApPFlJKyObtuNtLaA97fHvfnq9UXfvckakj2/rf6Dz1erDu8QdBqbaG9tAP17c1W6wApvsdSb3Nj38NfhzVbqOxKkbL6aaW7c1VqxfY0Jvr3tb7+ardRmY7dfjYW8L9x4X5Wt1hbb9Y00Jtp/HmqtXiSx2vckdz43PK1usTpp71gb3Nv2/Dmq3XB98i3a5v38deVrdY1Pi1j21J+u456t1xcAi57jxvytbrGV1F738B7Nb2v+t+er1Rx3FwT7Nf2+HNV6uO0JcAn4a3+n6Oardd322+nU3F9Oar1YyT3UXtb6f1PNVauTFwLW3A/G5+nla9WRLsQbaHuQP1sOVrdcwA0g1ubHt48rVqso/ConaH1m4LEnaTCsdjY/6pptx/Mft4G8z/uRo2tPurZPnXU6aD2fdyM6FtQpFJ769uerdRZAQbePs56vVgaM2uug+nmq3XShrDt/Rz1erG6tYL276jmq3Uby9liR8bc1W65lSNe1z+o56t15V0JP189W6xeXrp3HNVuuQFh7f19nPV6sqjwbmq3XToWW5H3H8+er1cdlrWH3c9Xq5bXBsdfq5uvVjaAM4kQ+98fH+3mq3UxVbaAT356vVinewFvAfrpytWFNUg8zvp/ZylXrHsIPf6fhytbrmI7C/wBH5c3W65LI6NYf3c9XqyrO/wBZ56tU6UrStZf7+XFVpzl3Ipv25atU1Pu33I/p5SrV2iG1/hfmq9WURO43EaaW05qt0jc951wfp5gSYtjAM1RVSLTYfQxsBU19VIbRUtMh1ZnP2mAsi3ZiAOVNaJio2RMoYhlmKrzBmeRKrMmLlJsSnj1RBHrDQ0viKWlHuoP3m3SG5blQK8K10PWHgv8AVf1K5yjCOkM+IvWJ5kbRtsqEWUe4RfuTY8PbY+CgNeCHDRf8AwfFc15gpcJyzSTYjXTSBYKamiaSV38FjjUFjYdz2Hcni+Y20XJSVGBVtXpx/DSrqzE4M3+o5hR0ykSJgdPMDPIe+2tnT3Yl9saEsexYcLnHtWAo/ZsoxX7Kssz96b+mmdUwrGMKw+lwjHMuoI8Ir6akjtTxBShpZYSNs1MyMylG94X3KwbhYpoGjyBUPI2F49l2gfp/mBvPqsHjQU9Rfd8zQklYJTfXehBjcHUEAnvxtIjA0+DVOv4r+GyydUMpBxZZsHcdvBKpydfr1HDFjjRBf8KrXmoYqXDZhSnzJiPs6Ak6aKTYeHbi+g3NKXp9iEWJ0v8AL8QYSwM11Vl95WOhG7uDfT6dDxtQqtTcSwnDMFxB8JibzIJpZQSe6vYASW9qv4/dxxOyvTVt/wCFLHjkON5284EUDUlAsptoalZn2N/xLyt1/hbidyj2y41ch5YK3Hj2/X6OM0e1wqI1CrtHst4/G/LiqU1fLbZNTqRfl6rXOOKdWu3a/LVqlDC7RoS/3c1XqmU9UrBbH4j+jnorc08QOr6qNf283W6zkEgG+oPPVquUbm1m8PZzdaqSoBAI0Hf9TzdarkBqNfhzVerqW+230c1W6hlf3hzVbrFIpJNvr9nPV6im9T1V861KnsSn/Ko4nNKE7KMj6YCf5Zjen+60x/5MYcWscaQv8KMBUCztb28W0iFREHvEDv4ffytWrXJ/FvppXzJWwxMQf6w1Di3t+SQgE/TxCDBNCa3EgeVUNz09RBVXqTulmlu59trW5sGaOIpkrKgzZ2rZNps709r+wKBfhm39oopdxUaONnqnMuUauoIuY4Qv0ErYtr/Dm0baQKok+Aj/AJvc7MB72Hobe2wXw+I4ZH7aRfxUbbM1SqYJmKkiPvNCh9miuTex7/RxCKfNc8ZlZ8HzJIDbf8oR3/wL7eeG2vUGGZp5KjM8c7Db7iAA/wCEREX4oTspo7aS2YXeHCp3tfbu7+I2+Hx5VWylDR8VBFRVLeXSxr9u4tb2E6jheRQgBrNWm0+5muXV7jXQMxAP125UVc1hrjUvNK8DAtGzLY+I2gc2K0aDrEmH8vxvxLGhb/lYHhinZRKvaad8uveksDrdbff4cqurN1mzqqxYDFLe7NLGdPAA2t9Z5RG2ru7K7lkZ5IWGpIX+37+MUoqNXzgNZALAjQjx94csKoqpGMOHpohpcJfv4FeWTVVbKk07j+ROTe2yl18f8o3DEbKLDUadSM8YzsFv0MR9lwO+nET9GFvt9KdYLe/JKSXXybHvcXtYW+HCo0dCnuBXkpRHJoBcqAfEnQ2PE/GlFBG7H5cR2uCx1PBFQVNQauUCw/ZzdapoWU+W7Wtbx+N+brVR4H8yZVBv7wvr9/380a8KXUUO24c9uwv/AA+jiQ0YVJMYLFB3Hf8At5ut16KJnfYw0sR3Hh7ebqld3dVvL++pU3+HbX48tVaivLsgIHYWJ5aqGln0XkJ6+4Hdbxv8wrajUNTyA8Mm6Intppf9fpJIK+neIAt/KsENyL/ZLC49h5ZyqNUWrFXp6h2ljv73vED/ABE9/otwuo7pywqhgrsWpYsSYxQyHazhbkAd2A8bezx5U4CnBiaNR036v5qyZXjLmFZvp8Ew1POkFTPlynqyDa4UB1ZyznQDw4XraDmJHvpX3hTgD7q4p6iOsdHOWwnMtJJHGZNpbLNCN4YbSSrRm1wB9HPfl0nh76b75XT7qSU/VTrVisrVMmJUBcgttOB0YBBG0iwS2tzx7u0j99U1qPR7KStXm7qxWVKzy1dACFA/5JVKq9tBtC2vy+lIpslR6PZTRLjnUzyvO+bw9ljINv5VT+Jvrprrpy0J5NU8XV7KTdXjXUGYO5qKRxcs1sOiXb8O3bjoCaaOo/uphkx3Nxfe01ExBAI+RTQn2ccgU0dVYTmDOQBIeibbcm9IoJvpfloFU8XVUCTM2aC36U0Q7f8AIoPu5bSK1KqjNmTGXe5NFcfu/KkfXzekVqTXNswY2CF2UJPs+WYfVz0CtSamU+PYrJUiQ09ASP3RCwU/nzRAqwmlzBmnGI4RegwlrakmCQG3je3bjOkUpE9VTBmXGZohJT4dhSsL7WAlXafAgHsR4HmoFWxpC1NFX07qa8KXb3yYyWAuSbA9+PA1QgjbSby6H/ndI0NgTUr38fe/Zy69lNN7R50abp9LDHlOYVJYR+dVk+Xqx94jaCdAT8eFqhjRyk+E+tDJgqzSYdTvCoYBBe9/Z24ZigovbS8w2KcqbKmvwOmnNmmKfY0qybrtH0jla1Up4Z/LJDoNf8P181W6q36hxtFnXGlbU/Mz3Px3X56jgbKc8fWJq/fSAiMpEQD3F0F/z5QU+qmqiqvlwI2BN5F1B1Gt/r05Y1Sg46gVaVOORwxxxosaXHlptvuJOv7PZxa0MKJ7g+Km+jW8Y3cUUirPKm5SCC3s56vUtMhRR01WrP7p/h9PKmrpo5mVcwJRRoibWsPy8eJxSygv65VL1b0Qhs6xxyHb8WNz9B4oTSdVFbllo0IVkYG9yrfsPFQpIawedBYWUAe22vL1SsFU+6lcIPdPw56vUhpGu25+aqtKLL2CriERqatisK3W47k+wezjZVFOJTNXn9NcLmqvQdk/DqVGmafOSpGu3Vv0tDpw7cxtPU0QJwvP80VZR6s+n+XaalhzbhdElNX1eO5lkq500aeQYa9OrSnxKoAo+FuBTKFEOehoT5kJa9R8a108x0slPlzAFe5Pz9X4XteAEW4YL214bKleoqFqfH6WMlif5Vhr3fv71EpN7cLbc4nzoyudg8qK/h+YMTy1LheYMEkMNVQTx1MEg7rJGQysAdNCOHEahBoinTjSo6qdZc29bc2JmvOriSsYjcwZjuJN2YBido9gGgHYceQNIim1q1GaCudL1D63uza/XxWKSGjJenb024j6hHzN/LMfwnAxlbCji0wxOp8mSrTz0gFLQJa89US+4RixKhj4c0peiK2lvXQPYvgi4FjlZgUzpK1HM8JeM3VtptuXxseGiRRaqvRUEMtgQNfaf48XJSDSFSorN/Jgwup/t+jjvdzTXexUeTBJA17XP0c93M1sPVAfDmAJt9fGC1SgO1FNCb/Rxgt0+HK6+WIIB/Pw43oq+uuUdMf1/LldFX10608dvh8ea0xVwqauqwGdV/D+yxiN7GgzWrd+1lpH/Zxh1M2x8zSRsxdj/Fqy3rNi2J4ZQpjuVa2bCcXy/nOGop66kkaKeL5hUkR45UsyGzMpIPYkeJ5HNjbJuF6F7DhUjXD5ZRqTtFET9U3VLrPnjOmZ8852zPXVU+bsPhhxURO0EFdBhrmClpJaeEiN6ejVYzFGwKqQCNdeCheXt2ikJSMJwJxNFjV6u4Sokx0gbKI/0LxOrp8KxSqhcrVLJAwI/d3JPEWt8VJH18o6NKjWxikUQ/MFCr1C+xV29/YeHtm3rT60HrxzSr0pMvh1xY+Pw4aFmirvqhy4exBPw4yWqcDtRWpPfBIubca0U9rrAaQg68a0U5rrG1MB2vp7eNlNXCqxtBYW9v58qRTk1HNPJfUH2/HjcVaa7MS63BHx8OairTWMx/tHf9nKxVq4OCRYf38rW6w7bHTwHK1apUSIG94aC1+ait1bT17yIv8Aw290fzVT4glWFmxwSxKhBpn86NliZ+zl098W7DQ8K20mdR2TFGzhGmB0TVdnSDovmLrXj2JYJl6ro6EYTQT4nVTVs6xKtPCVV/LB96WUlhtRbsdT4cXKMUXpGqkDjOXHwDGa7BayeNnoiVDqSVkOltmniDcX5sY1UiDTZRjZIPZa3N1WpzdrAa89XqNf6Yr0OOTYhMQIJEEMoI90Kw0c/RxpVKEVZL00pSMA/lFRo0VNWKik+88YjkCyW8AT2+/ielNEq6FDyekmfRIux45suX0/6WJgb/Hw4vG0Ui4GssNYgFhYDt30H1cVTTVcvmI4omut27nwA9tj483VahtPTMWkpzodbfE9x7dDz1arFNUq/fXda3N1Wml5ykg23sdeeqtdCd1O4m1yNANb/Dm6pSow2oTapaQBkPt/K3iOOikyhRgcgYutNKFU2ZSCNfEa/UAeKkmRFEzqeNb0/wCB11qwHNHTvOPRqmmJloKqlzHRI9gzUmJQpFUFVB7R1UZBt7QfHhE8ghIJ8qX2jo1qT04j4GrwMQpoI1NYxmsoJZY2OunsHC4UITSM6s0y410Fzth9U03lVeXccieOY7tGoZhqp04paMLT5ikL6AW1Yfwn4V82TGun+B1fTGek+Sp2iTMEephXfafCG2gNa+33SbX0PBM+gAGOn5UELRwlQk7U/OgO6V9H8o4p0NxGsmoY2njx9qbztoLiLYvu7u9vGx05Fz7hSqpeZQDRis/9J8q5fwHC6/A6UYVOslEhlpC0EmjgiXfEVO+/Y9x4c1b3C21hSTBGIp1bKVpIIkGlN1Hy1QZMyLknPeR6upw7Ga2lk+frqWqmhnnY4lUQzedNG4kk82I7ZNxO4Eg3ueTcu4VoacB8ShieJxxqKEMp1uNkeEHAcBhWbFvTh0czj+KRg3S3EcGWhyzjmP4lDWUOHyGnTybFoY4yhG1F921vjwI57+wuFhOAkfAUJMmUXbZBViYx9pqoz1I5akyFmupwDLs81LTxS1K+UsjW/RztGGbWxbbwnZVKaO3BBoOOnZroZ4sRhqHErSwqzbiCVLgEX9jDvxRJAkU3AJg0qurtLhcVLXVlDAhngx228re6mEt5ZPe1/q4whRMTTiwBQXZw6h1lZmGGbCoYqAJFHC8UMYVDbQmxHc+J734sAikijSsqIVFXIsZC3Kiw+i/5cMxSBVcJ1eNfLZgSPh4DwJHHKboPq0KaxxNe1+w/Z8eIVUpFN5jYqNlxe/wFvo4zTlNtREUH0nm61Ta0bbvduPC9/r5utV2JLe/7b/rbnq1UhtyRqqe7qTcf2c3XqwCZ7bTrz1artpAWubj6O/N16oblDqNB489Wq6W51W+n6689W65gspLEac9XqkBQR4c1W6mqg2btDb8/Zz1bpX4AFbCpnb3rTR3B8NCOF7m2jRrZTT8qjy7NtrdwR8ONUsBrlVxggU8dwLi/0EXA5urTXPBKbbM0b6KDp7fq5aK0DSyw6Bvn4UAv+jkUj6wfHjZFPA40vKMSKyg9tLAi/wBV+MxSgGowqVSrHkJcAm9vG/cm/wAeaitzTlVEN+kfuOy/wv8ADlIq9NKSt5ZW9id1ix8SdeWiq1CEjSMNq9r3H1fnzdVmn2olkip1ULYhTcfCw15WnKbKFtp2i+hFh7ObNVFSqhVdG8sBSoufjbvf9vNivGmlN7odgLA/H9bcepPUOfzBdgNwHiCLXHhy9NmoqTbSF22tc/X8ObpuplNLpdrWUX9gv4a+3lxXqUmHU0iyiol1kOoX6e3f2ceFaqbWQR1NhGhRwbgm1rn4/Txyq1DLPGSQP0g91gANbdyf6ebitVnpqYKxiC+Zf3dD28Rb6+airV4FNiTohF2IAPe9/e43FWmp+GNtqiqfZBYlmsdSO33dzzYrdPdQjtHcm9zexPfw05uvVBmAYq3mnauht319g8PieerVSZU+XPmRfbOiA6XuL2v8eardNh2pO43lvMvtFv3j37eznq1Xc7u+HyLGvv7wGHxvYa/Ec8K8aS0gL4qEYC6gKRr3vYX5smmq2uPw8aM0fpGmoMGR0ra2rRagqNm9fNFlka/6RNbKNCD7QeR26ZWaOwMBRK/xhsv1tHgWG4dVptOErXq4t2JkhsvwBBHDW1ONJHNla/eXJAKKZHIvGxt7LEj+nvwSpouTSqE8W4tKNttdf+VgOKQa2a9FZyFXUqSe3jbT7/HjlVqKgv8AaAKg9hp9OvN1qnWUxizsvvAKAT7O+oHKVepcd5JLSXVQAbn2e0D289XqhKkG8zKSF3EkE9wWtrf48tWqkySDa2wnZYkqD4A9j8P4cuKrQZ43UrW15nJ7qALfTcW4nUauKZatNsEsUJG07VOv+Kw7carZo1fpF9QGe+h3VHF819OMMpsUr0wHHcJKVNN56xQYpT/JzThPCaFCWjcfZPfTln2RcIAPDGkSHS0skccKfcs+oHqRh+G5Vo8zGDMGE4FU1EdJTVsEcseyd4WqAWK7mMoRRcn3f3e54mLAUKd78pNWOYz6t+l/WSgwvJebsOpMvYbhWE1uV6fDmpjVQ0dLi+NpiOJyUDNrDUKu4U5tZe3jxtNqRAOwGqB8eIjaqqF/VZlnJOU/UPnPLnTdqh8BocYr4cONUmyc0qTMIDMn7rmOxYeB4dKIJMbKKseO3jRcgoDA+3jdbo7XpNoKStq66PELgCnkWnLKGj+ZZ4xEJgQbLe+p0vYHgXzAwKEtiJo9frMy7kin6CYRFk9qtsUiq45sRp6gG20IffeSRV9/cCu1fd224G8vWSvH0o9vEgIwqm2CWM1tVInuqzki3a2psPhwfGgmmlLllkONwoBYsT9o/DtflRTwoZT2ZRfTQgd+3geOU9UaFhvVRYi19Tz1erKVMbqb6C4PYnTw+rmq9UtGUSoGP3jQf2crV6n67lBJub99ex7AcqauKT+NuyyqwuDuvf8Ah9HEyqUCnGkLe7t7m1h427H4HjVWrKwnlkHnX902UH4eA8eVr1X/AP4dskknp4gh1IXEaxe173YHt48NmKIX9tHUzdMFwgiOE1Ds4EarclWPZh43HKXglPTW7UwrooPYMBzBHTTV1Rh0lVuLktLGC7A2C6XuNp1+I+PAz3Cuij7vkztpOZb6L1eI48uP4hPieHzyvLYxxxKISALqdym8b/u209vFTTEGTTDtxIgUN0XSydXDRY7iARY3iEe2LZtdtxGzbbXsR2I7i/DLTRTqpc5bwSjybgM2F1x/myOxs1coYxqTpEgQKAiHUDjZTVgqgOzVhiYHjMVTT022kmf3CjblUggkEd1P7NOB91nSqQMKEjL2tME41V16i8cyf0v6z43S46gaLMkyU9RIV9wRSw3DSX+0mvfwIv4cbfaKlGOGNMIWAMfKi/YlP0g6F4NT9K69POTGt7VNUQJAELfo5ZSvveXbQW7d+JwHHzr6KvKWsOmmvAumXRzo7W1PUbNFSmLUSL52HIW3puOqxqtz5jg9vADXjyn3LgaEiOmmw2hrxHGkviGS8jeo2oqM4dPaxcKrxpLCykTC/wBsSpH3U+BGngeK0OKtRpVjSVSQ9iMKEXBMV9PnppgpcKxCRqjFa1VWpkaFZZY1buZlNxGh/wAHcjvyv7S5xGyteFrCmLEfTXlHPmYhmPImNQ4bgmJOZaiCBy0Li+68IvZfiG0B7ceF0psQoSRTZaCsQcKW1DV+kgyHoVJJA++/6Y7QnndtwqDp535eHGv2331vwfbSZl9LWV8p1NRjXUnNCV2WcMuaKmeZlIDe8Q63soHey9+WVdFQhAgmvJaE47KC7H+nPT7q7RDOvRXEEocQppBA6ANFdPs+8o1VgPHs3KpfWwdLgkU+W0u4oNIHEemPTDy5em+HV6y5ihX5pp7+8Z/8Abt37jv48MUPL+4jw0kW2kCONMmc8NyvhfTqeKnqhNjGFfo6x/tF5aq24XOrAWv8OCJok40SOCKLFHMdyI/gQTf6eL6R0YWeeCkosfw1443lnanfew/SqqxfZjv23X1PK0opn9VdRhw6qTwYXUYTWGOgwtJKvBndqWRxSxlrbwCJV+zIALBwbcG98kIcgFJ8KcU7Nnx6aCNmorbkhQ8SsFbdvw6KLTDUeQweQXfuBb2jX6OFVGVDN0D/AKu1We4RmHERg8T7tlS5cRpMAXhEm2/uu4C3Ogvfw4utoKxJimHiUpMCaH/1OdPemPTzGMLremeOvVpjtEuJVmGyGN/kp3CiQLNF7rLK9yikBwv2hwzzK3TbrGg4EAxM48aRZc+p9BK9oJGyMOFGP9MFU8mTMSw4vuvTxykDsu5dAfEHS+nJiydOq09DWPu8StN96ithX03Uc1T6JMg4nGbeRW4jEbMLe8iN9nuDccx0dEPGsircykeQpyxyBJ5I4Wpaia41eFiFsT4gHvx+ltJXFanLuCLU4viuG1lPSwI7yVBkby1VASS+twNBxlZIEzTyRJik7199MXQTKPQLKPUXpvnpcz5/6qypXY1QU9QkgipHbbQUoRLyRCI33hrFyCSNqjkRXDylHWrjMjoxwPsqQ2GwPCOEetA76hOh2fPRV00y/nfrHh/y2CVOHtiODURlV5K2aZwsayxr70SSyAOwOpQAnvxVlbyLhWpQIAEif4vKkuYtLbTpQcSYJH8PT61rq58ztmjPeca/OOZqn5ivxKd5Z5ma3vn91B4JGugHbsODcuF0yaDiWwyNKeFBLilEtfIu+QmNd17eKgXJN+3xHFKcaTmg2mUSTeeAStzYexR7ObrVRyFF9bW7/D4+znq1TFPVgP3sPh3+m/KVujS+mvPGdCcR6X4VmOHK2BZgXbildIGUCJFJ2u8f6RlNtIwbMbX4jd2SKVtGMKkYJ0OxjNOZnwvAamTF6JZCKURq26o191hEuo39wvf28p3mkY4VspxodIIugvppGJN1IwGXHcZraSSCChqgf9FmYAhzf7HxHcDhtbOJSNShNE9whThhBii+wYPnLO1Kud81TPQ0s5daCmgTy0ABAsqgABPC/cnjhdmnw1Apc4XR5twhxh9UDGsLnej/AGvdtt8bkn+HflNXWac0jiKtn/D4yJ0m6zdTqXKnWNoMMpqoyxrWQOsdQknlnbcdrEi2vfg8y1lu5Sde3hjjUf5u+5awW/XCaWnUTCoMnzYngFNUGqhoKp4Ipv8AEm8LGRrpcWuBwKvpDaikbAaE7Cy4kKO0iqC+qeGLj3UPH6WaQQsldOFYr/rW1twiUqCaFCUa0gUHU3S/NgLGgpzVAWNkOtvCw433yaoWFChWydhNXh2DQUeIxSU86uxIYWNr3tY+3hQ+oKVIo8t0lKYNL3PeTExTFYcwY3XIyTwRtFTwoxCKBYozNpuHc2422/3YgCrOsBwyTQ69H8uZFjxvL2G/yyKparxKJX8wX3psvtkbuFLdx9XEpdUpWJpR3SUJwFX35Ohp4sPCVZDCCyrHEgSNQRoqqLCyjQcIHcTSpGApTjDsKjxGPHYIJjPooVpHCRjtcJe30nienaUU8kSIaiRvLQAjc+g+JJawA5cCaqaLV1B64enbJcrvnTM9AHS48iKUTzXHcbYrm/18EFuFj7ZFEz+hX3QaJzm78T7onk0MvTCixfE6qlDNFM1XJSxxt4Ml2ZtNCDbg9t7h9GOo0C37VhWGkeyinYt+It6ikw6to6irpn/mrXZpId8gDas4bdYuymxYi514IBfOK2miE2DQ2CiK5n9VvWnMKvST4wYoFLhUiRVCrf7Pttp24VrulK4++jhFslPAegpDYf1EzTi9T8vi1W80YU2LWLkFSbBu4APYDiQuk0uS2K7y6zyyGZtSATcnUg9rX4hCooyKZFKhGkWJpW1S3fTT2C44w4qaUNJio8mIT0kkVWyF1FyC47/AeziIJ1YUrKtGNCRhmPUOJwRikupS25HHbTSzeP0cJXWy2caO2nQ4MKdPm8Mpa80lS+102kjy/A62+m3KpQpQkVZbiUmDV3/pG9N/pw6j+n/C855xwstiE085qKlap4wxiYou5Cdtgp8Pr4UXN67bnSDSVDCXiTRkqb0pekjD8NkjoMPCKFPmytIZgRfb73mArcE6EW9vC/8AmbxFKPyaAaDjD/RH6W8JxQYlhlbVGUEny5VjeMk+BRl+vnjmDqhBNOi2QnGKw4X6BvTjBjEmYKeeqqTLvQoJYhED4hV2kXHs8OGDWZuo6/OkjlohVCdB6fOgGRIIoMJwGqgnIJ8+CeQOxGm4mO1mPs4cDM1LxIFFBsQnYTTRjHTytw+rjx/KuITfPNYpPV0zfNKF7K1XAVcqexDggjvw0bv9eChSFduUYpJqT/VXqc0smJ0+XaeoqKmxaopjDucnW5iYL7xPft9fHy2y9tkUoGY3LWGqQOmknh+E9eIsXqajM2DywRID5aR4dC8ra3G5mDADx04l/lzCjJJPrSs53cAYEUq8K6u5U6T0SYh1KxjFWr4nYy0kOCwiBZGP6NTIYwWPj7OGbeX2o2yfbRG9nF4vYYHTQIdSvxD8GwFBiGW8v4hiNZUFlSpr2EaLs1KxRpou29yABw6afZs/tEUTi3ezCdSpojOcvWbnzqriMmC5mxqbCI5fd8iiRmla/ZDI5A7fDi5V8XU+HCvIy5LCoVjSaoMr4HW0cSV89RDHU7mheaRy8pGjEsTpb2cDyn1Jo+DKVULH+YrEq/DVp1dY4QRcEs+8HUd9L8oq9XsrabVI2V1hHpeyTjFRJX5qzSmX4aWNpd0lMZS5DACKNF7SN4brDS1+GDDxcwJgUlfa0YgTUHE/S1VYtQVmJ4JmmTE8IwmCeWmDpNv2AGTZDAjN5bMRdgNB3PBGy0XjAVhRC64GhJGNEBo+oGWhWkVNbPTiM21DEj6TfUc0FCrmaXdV1RyXh7RVUeMVNUjg3hguGHs3FzoPzHhxSlxKRjTBBNDt0qzrlHqNjC4TFjGI0s7KzfpJCiDbbcGkBP6+zixLgWcKRuJKRjV2HpS/D6wb1S4XNh2Qc6MmNUNLLWzJV1kUaMsIUvHDu1dyGDAmwtckgAkHxWm2b1qnaBgJ27JoDOOKdd7tIEwTiYkDbHXX/9a1qNAQAmvj3t9fI5FDism3wBNz7eWrVcRAFNz46/0c9XqkCIga6f2+I5utVkEdvd1Ps+PN1qgr6q9Hcq9XMDGF48hSeE7qepQe9E/w9oPiPHhNeWSbwQcDwNUUkK20VU9Is49LlkmxWFarD49DVQAEhfbJH9oad+45Ft1l7trioSOkV5I00lZ8wUlNiiYvQSM21htcMNyDwK28B4jhChwtqCk4EbKsSKHHCfVDS0U6UGYKIugQf6RG4u1tCTGdb/RyRrfPpwcT6j8KZJihqy31m6a5odKbDsTjinaw8mf9E3wA3aE/XwXs5gy/glWPQcK9qoS6iWnggaslZRGoLM5YBQo7sWvawHjfhsSBjVxjRTsd9UmXq7Gly30rkp8UnVws9TIWFMqhrOqMNXa2lxp9PA1cZl3X2ifOjVFtIlRoe8NzzhleyRVYamZgNWsUPwDD9vHGc1adMHA9ez20WqTFLMhHUG9wfG/f7u/BODNM1y2BfosCBew/t5atVjb2WJ10Nxf4fVzdargHBS5F1GhsLfXY6c3Wq4lSUNtBoRpzdarobVJG0N7bfx56tVyNgtvDve369uWrVZtm1fdN7217c3Va4AlV1Jt+vhzdaqUgYD4r421+48vVKzg3ta97683VakRoh1t2+oD483WqnxkqO2o+IP3ctVakhL2LdvZ7PjzdVoBevXqQyL0BwMTY0fm8VqVJpaCNgHb2SSMfsR38fHwHCe7vE2o6+im1HSJqiHrv6qepPWLEWbMda3kbiIcPgJSCP4bb+8f9Zr8jG4vl3JxOFFanJoJum+W0zTm6hweuqhTNic8UL1DKWEYdgt9otcC/bhe2nvFBPTTYq+vIv4a/QnBI4Zc2T1uOzoVYlpBBE2t7bI9dp+J5JDeTtgeIk0YBIFV/epLDsCwHrRi+EYVAlDR0soggihQKkaooVVAH6nkZZigNuFI2CkLuBoOUw2KWJRINykd7Ag/E21H18LAmRRcVU1VmXaBYDKiBCCBYjS3tB4kUmKcBpvxXAMM+XV6hvLCge93J07DwHGzHGvTSfoqDAaecFryLpoW/O47n8uXTFaoRMEqqfFMyYZhWSYJGrWmiWNY/eO7cLdu1uG1rJWNPTS0EHZWyLhsOIR4PSJiJvMIYhIf9YIA3x735kciQkTSqucm103EGwte3Y/Tx6vVh80dvD2H+I56tVJjedxt0VO6+0fTbm61UxAiLYkDTuT/Hlq1UtGZh7ptbwtoebrVTFkUjXX2/Dnq9XtbH2Dse5+rm69Xd18dD8eerVeJvqdD3t483XqxtICLL28Oar1R2a4JQXHtt481Xq4lm7kWPhf8Ao56t1jLFvsMDb2a81Xq6ZdvcfT7Pr56vVHdzbcNB4n+jla9XC47u2p56t1ic3N2sPb/aPbzVbrCx3MDtt3trz1eriXB+wNPb2/Lmq3Xi4AvoPC/9PPV6o7zXIVTpb6uVr1QZWj366D2fr48rVqb5ZAT5h1Hhprb48pVq5Bu7yaHSwv8AxtzVWoDfVTP5HpY6jFPdZsvYkL28PKN/v5obR516vn95okQVG3U6r+Vr24fGrpNJPEbBmH2gSttCPuPhf+zlaephqSSwW1jfXx1/Zy4ps0l6yz1qeXaxVv49r8fFJDWXNbqIqNorn9Aut/pvx5NMrpizBt/mAHc+VFY3HbaLgccpo0xIDcF738P18ObqtKzHSEkgj8fKj/McoTSkVJwZx58m4dgABY2F/wA+Fi6OUUtMUXbijuTdgF79tR7B/G/EgpWalRAlbi63Hb2k+GnjzVWFN5VmxSNVBuGBB+P9PLiqHbTNq1S7Le4kYn7/ANnx7ccpqpN9LbSQASSNbfdzdeqRhqGabyQbbo2ub6697W/hywqtQILpAxXQKbH6vG3LVquqg7Ytw1ufZp+p5utVJkZTQVGuoaO1+er1N0jqGNj4WHw05uq1zLKwR73CgX9pPPV6nnEbLhVIy9wGvp8e3xtzdepjuXG5je/Y20/Lmq3UyElVAkA0INvH8v4crW6e6lt01TbQHb3/AOI9z7ObNepTOD/VLDGdb3ap7nTuBpbi3gKQnbUnN7qvT3AfLPvCsnvp47hbjq/sHrTSfuNPGH0azxiplHvIydvbbw4FHFQYoWtpkTQm5hhjkoKSAqDtdWCt3+z3t34XoMGjFYkUF2MpNHiKSQgoQ6Am/bQkaew8OE7KJ17aWU8kkklYTqHhgkv4brkHS3EVLqacszRtn2C5OlO9/qGp/s4aN7KKXfuofjMGlBa+7y4x9YHw9nN1SoWLF1oJBfUOb/EkXNvr5cVU00YooOERkaFxATre2g0P69ubNUFZqh2KkX94bh7DoPC3bmqtWKBkPljvcKLgnvbU/r35utVkwwlYI1l0G9h9Pvnw9vLiqGkvKX+YmYgkNO476aHX6eOU0aUYl30LMFF95sSfAi2o5YVU001zOokLAKf0QBP0ew9tOWqtQUkUVjEaugQgD6fH9e/PVU0rZIw0siwiwSlBtuH+O99PZy9NGmJo2loZAW+zYnXtqP1sObqhpYZWkeXEtoF7QsG1vYbxaw/bx1O2qmmLEXBxKcuN4KG1u9w+mnjblDVhSQrZCyFGJOn07bnWx43TtP8AlLyTlihRiVbaRf7Qt5x1J8LezmlVtNRPKBrcUCm6fPSWkXTdcDUcrW6fKcvGpa9r3PbwA0Nu2vK1atiTo41LB0dyrIhiLnDaVmWw2+8lyVZyQHt3A+vXh4jZQVc2mlriFGIw00sJ3bgxOz3r29wmPdew7swFgO/LETTNE46h5ExLPWcqibEXSfy7RIgv7qL4KAfE68w0zq/U/crKjsJA6IFLUtyKGfoB0zxTpzmOPM2GVbgxhlkQMQ2395TbuLeBH18Atw6HBFG1ugtmaVHqDxqneuFHhNGJ9iFiwclgDqxVbbhbtc3HN22zGnLpUnCgky/1viy7QxYJSU2yB1aGoDOHkZGFwE3iygHU6e9wZ2Dxs3ku7QCDRSpUiKU+J5iweDCIsRpal5Xkb/iTiw1Zto0JOgBtb2cG+9Lrd+lt1oz1cY66SN+GnrAOo1S1qZZpJI30BYWsD2A/s5Bq7fppUHIoQs2YjhtDhcGb6japlp1TzSu4hl90r7PDS/8AbxG1IOmlLmyaKvUyYhiO3HaamqHpJHc+ZFZpACbBmVjqD4W4bARhRYaHDp5X1U8qxiqlqYT22yHS/g8Umt/4cSKwp1Ncs84Zk84grYpKimIXZZDfUn7IH2d3NpqxigkzJnLJuJYSMmRKnlPMrlo0LKCug3Eey/h8DxUlJ21WcIrDTZmgy3TR4JUSTVENQGLxbyygKbAqp7cUJa7zEcKtqjCmbL+IR02NsMKLzYfOTow/SRvfv/xHiwpwx200DFB/1NzfhGXM11i4HUxySskPneWbhJAPfLEabrf28eaty7t2U5NBBgHU/C5sTefN3n1NNMQdyPZ1INlYgabQNbfWOGLljh4IBr2qh7qM45riq8NxXAozIIWD00iPba6fZdSoBuRbXgZ7sCQaeBIxFHDoswUmPUK4x1gq5VJWOSp2SEvM1tFLLdr9r8II0mE0dpXIlVLCi65dOMoUsc+AUO+ONiYoggihGmpcm7yEjvca8p3Kl7ad/MJRsqqSk6f5YyHiWOYngUgabF62aqZUXbHHTSSM6QQqddsROuvJQdvV3YSFbEiPXpNFb9wXonhStx+pocQwiGHEifPVSC+7vF7W4gQCDhSSZoNOoefqbIGShiWMymSCeVIoKWABi1gSiKg0uTqSeHVpbG5XCdvEmnG0F0wKLpj8XqNzRDHieE4HPg9DOxVJG8uM7bXuzzsGW/idoF/Hg6t2bdnAnUeeihK2y2jjJoFq/ov1KrpYsw4m1LNCrxPJM+KQylSCbjars19bnaD8eCcX7LY0j3ClpWlBr2YaDI9AyNmCrqa5lOsVIqqp9oMsnh9AvyzK3F/aAOs/hS1xanBgI86Rs+fKbCsQEGS8Np8Hurg1AHzFSR8Jpb7PpVQeHaWSR4zPuFF+nHGkTVzzzv8ANVMjPJJcs7MXLMfHcSSfZxcjCnVbKgQaTVLAbj5c3f8A4gdDwwFIDT7hGmHU7Jf/ACKA38fd/IHx9vESttGSNlTQ4MbJKdxcgX79uapymGs2CRNpswbW/fQ+wcfTTCqd4SoEe33V26aWNyx9v38XporXS5yhYY1Df3gaiMfnzatlMilz1phH89w+J7gEsQBbv8qxt7ONtVtyhD9OfmfyvF6iMWIkpNe1/wBDqNeJrjhT7NbgnQZ1k9PmSCosDg9MbH6D7PbwInbRxS+nsDcH9fHjdWFBvjiN5JB8ST9fNirGivdU2b5RyoP2TYfsPDJqkTuytZ7rUEqc84w8rGNYqiqek2ybTUN543Kx8LH3bnT9wangyb2UHlbaCOvmqIcRXETS/M1D/NiXD7nbDZQEOwai50UfuE+/7OKqbpYdPlTD8awirLNjkbQSNLTuwZImPmspm8v3t4PuKY7L7T4cuKqaMDX0NdR9OKbE6qqlmp/nXkmwQJCZljEMY8mWFf0SQoTcyKPMUEGwbjpqtVu9fJ2qMyYfWiPyYqioq5IabUGFS1gPaQ/2gx95hqebTSddGn6Kz18XR7GMPp4SaN6+FZMWWRY5aeM07Fysz+6qq3umP7TD7J15o1dNJD0+xYPU9SEw3Hqt6XDzLiix1Ua72kPlODaHu9lub90+J5cVSjH5frM1p6hsJOWaOCuqJ8EWOk2zNWiejiilSCo3S2NQ7NpI7WMf2QABfjlNiiy+p/8AkZzJlmqy46/OVGGVgxNBNLUQRVAqD58UM8n6WVF8b3IPuqSAObVTNC96fWxGpkxiHp3LHT+dhQWp+ZX7Y2Js33G2SPaCPLWznUG9+b8qtWw1+F5mHLkGcIIcrUb0mHVFNBQtE0EkZWsMTmSVUkJMULogVI2JZNAdTwX2hEYVHGZpxxq7+pTYT4cNKCtQIY7OZn0APNGtinFkB7d/bytWqTCtzduar1OtOp0DHtz1ep6iBC35qt0+UhGhHNGtinqn+0dOUNOCniIePKU5TnCBbtxs04KnotzflKdqSqn28rVqy7Oaq1dg2HNVuse09zzdargRrY+PPVqsLXvy1arkAQbc1W66bQ2PPVqvH6Oar1Ymvy1VrrU256t1wI2gjvzdariAAOar1eKnnq9XD3vZ+XN1quKm5vzderog2+PPVquiPfF+er1dv356tmvW7c9Xq7INtfDnq1XcA0vzdaFZkGptxwU2a14/XCdvV3EhpcSjv8eCJ37RRXZfcqqEenZv1a6gBv8AlOA7f67+HA+z96qFtx/c0VY1kWRBBlOOnvUYsZ8PigwVm/0ethZXbzZFt78hF28oWZ9oIdbW4rcrTGyhFpvPq6+io4ZhU4vJmCaE5a3hqdWVUvCtgA/lpZ/IW0gPeQ8RmjOseU1qZMZwqlpG+fxeXHKiJ8tvIrUylQm6JQoCyeUvviGO0iknc5seVmrUi43rkxejpqCMY7iL1eNLPlqRw0FKUjuzx7QNxg0sqWMYYmUuAebmtUvsAWSowGjOUlGf5v6uV8suHVbRMlIdk1nXaAXG68fnR2gUD3kPE7mylCNvRVFnW+XD6vLGITQ1cmLVHmo7YgzJKkKlf0tMjxhYf9RJYxtPZUA4BlbaGyKzYCMXHRnA2w6OKqwaDPWEOlDNcTyyOjoVYX3uhPihCW0Fjx5v51Rzb6UPnq6hpKfL+CzPXWroMUq4arBxJdMOiNOjSxQy06izolisSDzE3Wctx+420mt6w9SJ8CGdvnsvJNWYDFUYXUVEcyt83JI1HCx8jYQqhbAgpdV1LjdxKvbSlGyizeoyIvl+UUyWpIaiYU1EyBZKGHzw28m5LCdj9rTde5A044391NObKJnQna1nJ+1pbW/0+y3DSkFKmK1hbx107fqfz5etUssqyWxRGta6n4dvb9fFjO2kjuyhU8pb+54WsDp+23DeiyuaxqUuo01INu/1f0c3W6ziP3r6ki1wPo7i/NV6uSIoXbpcgWJvr9f0eHNVusyi1raHsG9mumnt5qt1za99CCL3vf8Ab/H7uVq1crX7+FibD6r2HgOar1doVLmM7dbaDQ2+n+Hw781XqzBhtaR+4JPs8dbc9XqkLIquAe+p0J7k6gHnq9WQNHvuADYagC2vLV6pIHYA28Rp9+vj9PN1WuQVSbg99db6A+BPjbnq1UgAghTa47Hxt7R7eWrVTo1JYBtb9ja5t9Gl/wCjm61UhVQ2ZyAdPq8Nfhy1VqQXQPvQe8p19n3drHlqrWZZEIG3Wx0t3+o+H8eWqtTksTZQT7SRa/YEew+zTnq3QeZthMeJk3vdAbfDiF2l7Wygtq1Bcjve47fdwlUKNkmr3/wTcwnCfUlJhlIoaasy7iO64JNkMRNvp9vCi4IaQZ4n3UpQnvFeVbR61FSjWEbWv/hPAjpBoygip1NJUySqBEdSBqrWtfW9u3NwE16CdtF19PvUujzbUZm6UTSVrZkyHic9DX02JKfnjTSuZqCsk7h4p4msjrce6AbHm7hMQrgadRRhMFxhcXrMRw+lgnWowqcU9RG8LqwZkEkbrcWaORDdWHexGhBHC4mnopWwU+JH/kXlPs/Rt/RxqatSswSmxwVCmio5XnF/KVkcK0gF41YgaBmsCfAG/PTXq1ketkuMSQyLmBFpsQEmILVQCoDKk5qj5sSj7RCvcKD2Gp78lB7+5jyoIW390PnRbMKpmb5hV3G5Qf5RCdD4k6ED4a8DtCehdoKVw9OEDmy+77yEG9z7o73+DacfTTSqUBoGWiLWYgKe4S2osQf6F4/TBoRPSJRyS+r/AKdwBCD/ADWNrMUH2aeZtT4fR+3iO4+w1tG2tjw1cck80EssJaJrSr5kY2hhdQ25u5HAnBpdIopnVvpH0a6x5EqKnr3gqV15KaSbC4MUSnlmrabfT0caTwzAFGRwv/FYBLnVeKEPLa+3Ct4Glb0MyL0t6JZGORsBosCy0Y5Q9bHhU1NHTyyst02TzTGWrMKERtM5uzhiAL8ZdWp0yqTTggUItTm3JcRIOO4YoBNt+K0Q09pHm8R6TV5FMdR1A6bxA+fmjBFt3vjNCP8AqLyuk1aRSdq+qvSKAXmznl5PD3scoPz/AE3PaCa3NJ6q649B6Y3qM/ZaT6cdov2Snlw0o8K1qFJmo9SfpspzaXqNldSfbjdKfyD833auivaqTdZ6tvSnTaTdTssDX/prwn+F+W7pXRVtQpNVfrU9HVOp83qhlsD4Yju/5VU833SuivahSeqPXd6KaUkS9UcAv292eV/4R8t3Kuit6qTsv4hvoYpZQ0vVDCBY/upVN/CHmu4X0VbUK1NvX/nvJPUr1S9Rc+dOcQTFsCxbFGqaKtiR1SaMxxKXVZArW3AjUA8GFmNIANFT5ooEJXfrr7R2+J4IRRTSxy+SzSnwsoI7adr3/UjixukjlKoncNe6aW/pA0txXSSuUg/fcg/vA2/jbm61UZiTbcN2lxfvf2E+Gnbnq9WGXcQW9twLi5Go1A9ntHK1usTG/urYj+3mqtWFmDDWwANhp9xP9HNVasTeYVYqLse/t0/X+nmq3UR5FJ2EgW/X8uarYrj7rEKCND9Nvq7i3e/NVusXazaHuR4ffb8hytbrq7W2X0Ovb2/0j+jmq3WLzFJLqQ3jc6fXzVWrxtts2q+B07/RzVbrh7yoQw18Sex+Ps5qvViawHl9xbUfr35qvVGLBm2vrr7e9u1hzVerxLD3gtxY9x4ez4c9W68FJJAt3sfq9g/jzVbri1ydw+Fzb8tfA81W67sgJ3ADxP5ezvytbrMkjMw8wH2+H0crW6kBRew8fH+BtylWqxj8LGTyvWplwAfbw/G0F7f8oh8B46cDuZf3I0aWv3Vsv1A94n2cjGhdUN77he+vjz1bqLIPe+gW1789W6wMtlIGv189W66VdxsP4c1Xq7aKy3Gnx9v1c9W6ibCBb963t8eardctug56vVis233vE+PNVuuSqWGuun5/2c9W68F1Fu1rj+m/NVuutRpb3b/qear1cghPu83W657B+92tz1arkEW9j9x56t1k8vW3fXnq9XTqlrkdvDmq3TbUOdxb2coauKjotgN1u/6/RytWrxFmufj+f7eardclU2sTa4OvPV6vbGJsdL6c9Xq5JGNNo7fX9HPVulHQ0wuunY+H7fhy4pupdSABY205uvUziJma1tfZytWpzp6K6hpTf9nLRVZoG8/Z+zQM6p0h6V01PLj5pI6+vrq0MaLCaOVykE0saWeoqZ2B8mAEAhS7kL3qRVCeApxyV0fyplnF/wCuWKzVGYM0SKVkxvEyJakBvtJSxj9DRw+AjhVdNCzcoBFbAoVWp1ayCw9t+w+k+wc3V6rN6p9Cuj2bM25i9UvqIpqmuoMRnhw7LWAxSPFLXeRH5FO7olpJJKqQbkjuAsdmfvzaXCgYGJopdZSs6lelLL0bekjGvT9iOJ57zvFRw4viEUcFHTU1pHo4Wu8vmT2FpnuEZV0AGpJ5cKUr7q8wx3WNHxhXzXIsOOCl5p1xrGMFyllutzNmCdaPD8OgkqaqeS+2KGJd0jtbWyj2anj1MzQXUue+n3UHBqDq10zxekx2hwuYx1M1FKH/ANEqLLOsifbVoztlUMB9lrcqpMY0zrB2USn8VTpdheI9GcJ6hsgWvy5iUcAJ0LU1aCrAe0LIqsPp4+nwnzouuk6kz0Vr85poGTDpY4CSVDS2HcC4P5eHF4oL0ImVcLp/5FNj99k0m1gLaNJoFNu3xPhfjR21qpeGZOzJnHMOH5ey9QTYhi9bVpT0tPEm55WcA2UewHUt2AuTy86RjVkp1GBWy36duiOF+nvpnTZMqGSbE6mT5vFqiLs9UwAZUPjHEvuJ7dT48a20J2kd2IpK5I9QVRh/U6v6NdYEp8NxmCpeOiqoGK0lSjDzKZCXP6OVoyO5+17psbXoU06HMYNGyeBmIEnuk2uPYfZ9fKUqrgIrzFCbbbfl9Pt5eq1M8ogLYX768tWqxyaqyk3t4jw56tVxjV3YEdl8fHlq1SgjO1AV8OerdOAcI3vHuLDnq9WSwvbTnq9UhTbvrfnq1XkYE99Qeerdc2W66c1XqjBT2AHiO358rW642O4k81W6KV1T1zpVEC1jGf8Ak0cYNPp2UYn0un/Qsbvqd9MfybixjjSJ/hRi6ge+1+5vxbSEU3gEHTmqvWvR+L5TmizLNVFD/wAlrcD2uJKBb/w4XkYmhPanAVQHjNSiYo0h95U96/8AQfo5tIo5UaR1XK9PjqSsAC6UxP3Ejhm3sopd20d3PH6TJVRaxU04Ps1K3v8AUOWRtouVsoiuEuU60RPqC2Hr/wAqgflwzOykR20bbNMEQo8cYkhRTvfxOjn+PEQp411iMxbCcficaGOmYH/iKDx5uvUGuYnRcw0lxf8AQpewJv8Ao30+vj6dlNHbTBmgBcIlvpdSPrK6c0dlPtfdQLxM0VbAsQN73F/o9vC80fipLMuyliTUhWBv4jf2v8OUp2sNQNtdUxMTsAc/WCL8sKoaQOJgHC8Za6nclE3ui1rMwtY8XiideM065d/yHmAjQLp9w19vKrq7dcc43fClS+qyR3+sjjaNtXc2Vm1ZIrafYHb8+NUoqPi26NDtFvs6fHXm01RdSa3e6rIP8I0+G0+HNitKrulK/wAllW9jsp/+kjafVwxTsosNYXqVjzviqypvWSGMDXsfp4leE0stzB9KUcMUbu3luAUEZC21DA/wPCg0fJpSUzGNYvNWysSQSdSL34lNKhQISSbCyaWVm7dr7j24JBQTNMNY8hk8pBqe/wAOWqlRdziIDbdTZb83Wq6p42esV0Hdgug7a/nzRqw20vogjguxFr2P0dr8R0YipCtSTyOkBBKEG3PV6sbLYEre4O4HsdDry1UNYJVCFxe2z3rnwB5emzUTaDuU97m2vh3ty1UpddFwF66ZWRtS80oI/wChMml+GLVEr+2l96gmUyQSS6E4JhJAGhuJHFuXcphui5VKIHhsLEkEA+J8bgeHC2j2pca1QxOlH7wJVbm3x7+GvK8KvxpWyVU9d5k8kLtopO2w8P7O/t40MKfONNP8zdJWT5SoZVNygcbto1N76cfikhPVThQ4lPWUzutO0SkEKC4B29/dvpp7ONqEU6nEVLo8ZvBv+SldGtZr7r28beHs40RTw8qe/wCf0M0apBh0rC4D+INj427XPGo66eB6qZKjHKJaZ4flJA6toDpp9J8PDm9M1rVHCk0+LLV0KrBhzoq/ZtYa+J054J0nbWyvUPtppLxlEvEA7+424iw+J/p4/SeBTNXiByvmR+6n727ufaPh+fLCvGKb4p6RJA8iLo1wb6/Rfl4NUkVOOL0m+5Ft3cC5A10F+a0mt94KnU2JU6TrOo3LftsFyPH6Ob0mvahSnGIRSIfJaw72A1t4An+PNRTmoVzpmmme0zWDKzEAdgB4X7/Rz1eFQsacPJC8txZGAHa3s7ccRSZyknlKmWox/D4CwBapUa9gC3w48vYaSt7RRosj4RVUmSpcSqIGFPU1FcsEh+wxRzvA+I9nC4mTFHCUkJnzoY8uws2FU7jsUA+sDhmmgovbQh4Ysu23h3vzZpin6Mm9r6+PKV6s0rMICb+PsOnNV6qtupxRM+YyNdama4+F783RunZUTFpAZIix94onY3Juo0N/AcqKeNQUl8qZCf8AEFFu1/C3x56q0iuotZuxqmUwRwbIVUiMak7jqxJNzxa1soouPupPxYvSU63aQg+Fl78U0hrIcxI5G0kDt25qt0psMzfhtC6vNG0n/BW5qKuDQ95T6o9PCEWvpp1kFvsup+4Ei/GNJFKdQNIrOGZKHF8WmaMzrFuJjV+4Xw7G3Hk0yozQcz01BWm1M7O1/rv7OOzTMV4ZXxAybY0kY/8AEbnl9VU007VGRszim2zYfVqri4Py0liPEg29nK6xVtBoIcQoZqaoaJ0cWJHvKQfz5cGaZIilJgtZ5VAsABXaxv8AG/t42qnk1sKemyfG6f0rdJ6zLNGmJYhDnwNT0si7kmlE1AUidfEMPDghk/lhHSaC5H+Vmf6Iqxz1cLfLFTFVC0cOYcwCwFtGonZlH0N/DgPyv+7e2hff/wBx9la1mbp5qHA8v1UYuf5jVBL+JEAB+nw4aubaaRspx654NX5qz/hGB0O01NdhOGLGCwVSRh4NiTpf3Twus0FxWkbSaMrxQQAT0USQ08lZhFPHHYE666eH8TwzBokim1MMraGoWWqQhEIZza9gNfv46lQpspNcnSBHJikJDXOqMNP48VA0nIpwwzFcQwmda7CqmSCVezKCD9/Hdu2m5KdlcohLPKZHkZma5JKm9zqTxcikS6eaakmcWjkH3EHi9NF6qdIMMxGQbImHfW1/bxSKSkilBhuVMxVpEcADljoDf+HFKQTSNbiU4mhKwr0+9RcfRWw6KJmckbS5v/DhkmzWvZFEy8zaa2z7KEGi9EPXfEIRPHS04TvdpbA+3W3hx3+WOnopJ/PmB00w4x6OOsmCHZiCUcbX1HzAuLe0cbVlbo6PbTyM/YVs1eygvxbovnDB1aStamAW/wBmZW+HbheuyWnbHto5bzJtzZPspHNlqugJ81gLGxtrb6h34XlhVG6blNW35IgWf8NLEatXLtR5kVyD2U/IodPYDsvxGtP+TqHQa2lX+VpPSmrOOpkYxLDs0UyDdIKnLFba37r0yXOn58j/ACsfth5mpCvD+yPlRO+r3TjHMRfEayvpZKankwWrFPPJGyoZYagyPCLjUyKQB8bX78GuYIKVJVwoP2KwpJFV79IJhS/z0SEiMx0rEH2iZl7e0E8ILgeM0dI+0UVNMuV+M4lJRYfHvZXca+HvG1+CfLElaSB00Ds1WGyCeihNwD009RMzyxw0nyyFv8btoPabLe3BuiwW5hhUeOZs21jBpaT+hrrF5LT76IqPHzJLH2nVdOOHKXDxFJBvCyOCqDzG/Sd1VwfdJUijfbr7lSNfvA4XuZW4no9tGrWeNL4K9lBLi3SnNWDk/ORxWBH2ZQfvtwqXZrRtihA3ftubJ9lJ98m4m0bPtU7Sb69j2/s4k/LKNLRdJrk+SMTWnNTYKQbbLG59pGnb28qbVVWF0mmZ8BnjqVjqSIlJALkEhfjbubcTFkg40rS8CMKZJKJjuUHS/sOp9vEZTSwKpvNMNbk/8gnjEU/NYPlv9a31HjcVeax/LX0v+R5WKtXEU7Kbg2A+B5SrihWxTrF1Fxvpth3STEq8tgWEyyzU0G0gq0gs5J8dO3HSslOjgDNUCYVqxxwoNKGpxHDKkVWGzvTykEbo2KtYjUXHgeJqerg8Tyvvmku57k3JPx56t1yWl+XJbduuDewOvNV6u95I9vx/Zz1eo7npMoKavqcQpagbkkUKwPwGn58TOUpbo+XTDEoooWnqYJJqug86nkMahgyPuRAbaoqg6ntbjaaeoqXT+kpqTIHUL5JwY5v5G1r/AGSK6RdfjxbxFJemkbu2xk/ui409h8B9fFFM1w89pI90m5SxubeH1fH283Neiu/NQuXAIbtbuPo+HNzWorhUSRE2N7m48Pbzc1WKbnA3kXue+v8ADnpqsVjNTCW2sFAB+1e30gD6eemqxU2CpjRtpIuDp3v3vy4NNEUJOXcfNNMH+z7ddAPbx4Gi9aKue/D49X+d+jHUTL+denNTDLjuWfPip8PncRpi2G1B3VmFPJ9ndf34b6hu3a3DBtlLgINBq4UpohQwI2H5HqNbuXSr17+mPq1kqgzdQZlo8FqqyFZZcKxSpjgraWTs8EyMQCyNcXUkEajvwpXlrqdgJHAijJGdsbFnQobQfkdhHRTf159Z3puyl0TzRW4pnLC3nqsJxOlpqWnq0mqJppqWSKNEiQk/aYXY2UDW/HmMvdKxKSACCScABVHs3YW2oIVqUQQANsnCtBnAscixjp/jlKCWNNjeC7WH2b/y6pjb6bn7+LHVhYVHTTDLZaWmf6PzFJjouAeiWa4TY/L5hicf8FEP6ORJcfcKmFijH9Y4d3TShqFU7o2pCPj+l0N/ZxO0fFSs7KT3W7C6+n6BZOxpCpedMVO220L5OKSrbTQ9wRbk2qH+TNHnbUVpVNw4OdlK2oWqwP8AFgyZRu2suZI0Jvc2lipnH0338Jd5P+KFenwFGWQY2yf874mqffXTTyUPWDH8PI2GDEsUiItttascD8uB+3+yhG7t9KLl0/kZsLkmc7Qrxk37C0gF9OLwPCaTcRQk9YqWAUtfW0iAOmIQFiCSCXhYggH6OIWjhSpzbRSsxzQtmmokEnmREoQ2g0Kg209h4ZCi5W2hxqJ1hqdwuW2p3F7AoDfi8Gkhrh5l11YW17m1tCeOVSkjVkCodoyPp8fu4jVT4prM8qSFojqBYE6ge2308aq9NFU8lS+4mwGnPV6m2WJ1LAjQ/Hm6rXUfvG579if4WPN1quci3I2HXUaezm61XSxNGbe0fr9/N1WuzBuW3wPtH9vN1uoDBS1hp2ufp5qt10g7gnub/D7uardSkVlcoWv4c9Xqz3UNaM2Atb+jnq9UuJSWEft/X6+eq1LrCYmjopowLkSx2v4nW/biBzbRk3srqnwyaWbe97lTYfsPsPK6aUg1yrMNdJWVhuDbT8T4fVy4Fbmu6PD/AHmdwABb+zl4rQNKVEJxSlZhuVlnAtqfDXTlSKuDSkETeWNtz5nx7+zjWmndVQ3Zkl9zTwa49vs9mvKRTgNT6z9HBGhbQAnve+ugPGop+aZGu9M5WysD7Pbz1VBqRF5gkCi9z7wPs015qtinSSXdTmNveYjv3+o/T35WKcqLRwMYA4JHvbb+zv3+vmzVRXKd2ijlL9yCAT46AfnzYrxpmgMmwiP7Pbvbt7OOUxUaeZzvLkbrAfC3LU2awqBJGzWudAPhy1UqdDTRNLGCPFmNh7O17/DlxWqd3m2VDyKoUEaEHx+H08UCqmuxNJbaSV+kD6xcfx45VayTTPYTg9iAwPw7E+w8tVak09WEKs5XaDbT6f28qatU96Yl5aduxN1+uxv9HG6vUj5SmEyyC/vDVj33eHwseeFbqfXA2LRyeA029/h7ebr1RVeAPZAbobAAjQe0/C3hzVeqYJEO15NWQ6a6EDt93K1uo8ZAq3Hu7GIt20tY2+vnq9XVWVpoxHO+4D3iB46X+vTmxXjTh0lyBj3VrqLRZSy0iNV1Ts13bagSMbmZjrYW/Pid5wNpmqJGo1tl+m7I2ZenHpnfBauGMO0tIrlJAQf0hdgD9QPAItJJJo11DAVX1+IzlPM+fOnZiwWISuuItExeQLpPGGVSzeG5b8MGDpM00vxCtfrEOm+c8hTMuZqdYo5jZGSRWsy9wfq4JELCtlFukpqHcCG3ZdLg99fp7HisVs1lQEE7rMvwa3ceB47NUrhdXO63ukWHhcf0/Ty1ap0EQkgG8bG0ABPgD3H18rV6lxM6lmKeYUAIudL9ri/h8Oar1Q5nkErIRa4JHcj4/ny9aqJXzLDRvbQbRpb6tD483NapB1ZLVjeZZhtFwdLeNuJzV6gyshhVY9W86JT9Jca+08brRpS9GM65j6a52x/NOV6hqXEKIBopAL2tOAyuraMrDRlOhBtw2aSFAg9FB95RSoR0054FmWbHMCmxmuH+kzYjLPIUUKiszbrog0RR2CjQDTjERVyZo+3pbz50xy7iGZp+pGA/zwxZiyZiC72Cr8vFXXq4WYi6mdbAEdj305KGRMMPtud8MQUweiTjUbZ06+0433JgEKnrIGFVcepDMVBmrrlm7MOFxtHTV+L4hPEruWZEeodkUt3O1SBf4cj67CUuqCNkmPKaHNsVFtJXtgT5xQHKikjdrwvpbVm3oSwkDC8w4lVBEgMFOk00z7Io1eoFr/4iwBso8eAXNlYgUM8tGBNGt9a2VcxZN9OtM2K09UMNxaaLyamas890eNHvFJCNVJQBvhfhDlqw45hwo4vU6UVR/FGVq5UZWQOFcf8AET7OSWaBYpS5cpwmOUzWJuxHfvp25QU6KGy7WkjOgUW+I+jj8U/TcXu40799NfHuOeitVLQ2YHtpY6eNr3+jla9WSe5lRmtc/V27c1W6nJIXj7HXS3w9vG6dFJ7H5t9SryC+1vrOnEyqUJp6hDoUmAsWAIA8b+N+3E5pypQO+XdJ71jpYG3fvf48bq1X9/hvTSJ0BWSDcHGLVQXYLtcbT7vDi3oP3HGj8o0wxiT5lSJAXLXFmBOp04tXtpCnZXsxedHS/MviJw+msFceQJLk9rN9oEj2cRKp8UlaDLmHVNZBLS48J2qbSonvbnB1uo36dvZ7dOMxTs06VWTzhFNPW1+MSRQ3O52LhU3MP9bT2coa9NMFRSPNPFU4fmCnKLveIPcgj/WBf3gOMmnhTTnnMTZSy0lXjkiVE80qRhYxsV9x0spvoo1PGFq0ilLadZwqvf1gUWVcu9SsI6hZrhSWkiwfZJHJHvDB5PLdmU91UGx8eFdylRMJ40taIG2ie02VOlPRxqzO+bq9a6PFZRBQPJ+l8uklFgqA3uoB1PgPjwuK1veFOEbaUgJbxPGk5TenPLAx3+cYvjizZOp0NVTxtMdoBNyoN9uwe0akaace/NqiAPFspvuBMk4VhzHlXLfUdhnr071IpK7DB5BlpX8ohF90LNCLMAfB7EHx480tTXhd2GmVpC8UUnsByP0t6d0n876u1sVbiuJl0kWrDGxc2baDqT/rnt3HFpdU5gjACkmkJ27absb6G41S4jJg/SzHDFl3EG8yWCSUny1sDuRl0lQ3022P+LjyXxHiGIqhbPA4UIMPRP044jlR+mVLiMZzPt84y+YDMH7WFtNo8VFzxKX3EnVGFOBtJw40h6b08Z+q8SbC+tWObcu4KN6ETAiZF1Hvfu6ae9c+HNLugkeAYmnEsk/ccKTuZukxp6lM7enivDU+IXp5Uik0jW9ibnv9B7HUc03cz4Xhsq6muLdBvivSWnoK0YTkqtaozPh3+k1EysbAuQNrk9mOth7O/DNt8nFQhPCkK2wNm2kb1Kyth2XsoJX0lT5800y01UQ2rVMbF3Y+02PD9lWqih0RQEvWCMp5ZCgeB+PfXi6kdGOjhwKehxWoxOplSrEtGIfLVTGYmRRIZGPYqv2B2J7nlBT5oPOuOWMi5OzPGnT/ABs4pSVcXnSQzxhaije+3yKhk/Ru5UbtyaWI8eHuAUQmY4TtoqIMAq28YoEnlgazU5cFxrpoeWJqlGb9N3Smk6l1GP1MWaKbL+I5foBi2HxVkZaGuqaZxIYJXGkSKgLbyCCbLb3uCLLrNN1qJWEFI1AH+IjhRFfXSrXTpQVhRhRH8I6eun+lremOK5Cx6uzp89Nm/Y9adkYijgkklHlhbXEtPIjbiLLt0AOnEktqSdU6tvPVRnC0qERp2c9dGa9LWJ01fh9ZTU/6NmwxGe9l3Mraa+Onc8nnd+F2sDgDNYyb1y3egnYSI91bG/pTp8wYp6NcpR4NR/NzR1WJWRQSxKgBQ1v3b6X5jTerSzcnUYGNZMWQK2gR0ClquT+p+JOjZhyrW0e17B4ndQQf3hYeHG1XTQ/iFGCW1HhQF+q3K2ZZstYT0cy2lTFjOcasUyeeZQi00SmWolk0uECjU9hwkvLxAbOkzPRRzaWxWvyojHpIyjmmOozt1dwqLeuWnGG4OjH9HJWsBFLPu8RDB7q/FwOAtxAdATH3Ye2hMhwtGZ2Y+ykP6+fV11Z9Y3WGfDs54mK2gyvTR080kUax06NAgh8uFVsAit+jU9ydzEkm/DZFom18IMkAAk88KL/zKrgaiIBJMc9NU05g8iqxWYw6U9OzICO2h1Pxub8PEbKLV7aRWK1jtS+Wn724DU2t49u9+K00lNImVJAAv+LX6eO1SmStmZLRrqTe9v7OaNVqBDCXbypQQTr3At4k/dytbpX5bpoqrFabC445JUlkUFE7kX7gDufy56vVaf6fuqWYfT/1By/jPSqER5roqxaigqJYxMICqkFnp2BRwgOm7x+jnrawN+sI4TSa8uxaoKj0VF9QPo+9VefMTpetM2ScZxHL2MNV1lLiZhG3EZzNtrKxZCdrRxzHYfZbQW4On8qUCEMpkJ4cZPE0CrbOG41Oqgn2QOAopWD9S8fwTGqjJOYJlFZhUsipFOVeNpojZ4mYe6CSNGGl+AtbehRScCDBofoc1gKGw4ihVjq8wdRpJMUwuTzqtbSVEcm1ZQ7DUMOzMB2I0I5qIrZVQv8ARKbq3k/MatlhJqSR2LedGITK5W7Ns3XswHb2ce1FAnZSNYC+uhy6h4lmvC8n4xnSvpq+moKVaaVp614WWpqZJPcj2ozFXLam2hAJ04VKWZ2z00sbSCNlU7ZvzdVU+cK2proUqBNK8rAXFmkO5iCPDXTm0jVS8r0YUqcB6iYXWVcKpKaV2IUiRiFI8AXGnES2iMaVJeCqEjPuM41lehhx2emSpap1Qs17DwOmv0e0cQMpDhil7qy2JoIp+qOcMwSxPXzLGkKhI4olCrYG9j7eHibZAokVdLNG26LYhJJj2XcdoGKRPiVKj2+yrEhXW/f+/gbcRoXFCFK+8RIq43HvUj09ynnRum2X4J80Zog3SDDKDaqREag1M7kRqLG/ieF6mFHE4VZLo2CiqddvV361cNzTTZEyXk6HA3xBiKaRAKuR1ABc+afcUrfXT7+Lm7VEScaTKeVMCijdW8l+trGcT+d6izYpWUlU6xqq1d4leSwCtHGQF94+yw4tQW07KTrCzSQy16CPUzj6YpjeHUFE64YVlqd2IQh0C+63usbkqTr+fD5p9KklQ2CiF1spUAdpokGbMo5jyPmbFsoZjj8quw9zHKgYMu647MNCO3bihtwOjUNhppaC2YNO+YsSeBkgLe9ti8Te4XW/0HiwmKRgTQIoWklJUdib6e3iOllKjA2Ec0cgJJKsSfoXx56nE0rqeleNI5GJIfw1Gh4jVRgmltRmEUqOtmIGhNrDXW48deNFM0+FRSkgSOopfJqV3R3BKqAAL+IHcHiNzwYilbf7QwaecOwh8HeaCSzrK0ZVlIN1tcdtQR48LHne9ijNlruppmopZMRxp61h7pcjX/CNBbXho34U0TunUqa2JPw/sBhn6E0r4pvlWGtrI44T9lbsCSwGhJv9HI9zFUqo+tkxtqw2kw/DKWO0NNGiEe8oQa/AjseB0GjSKaBXZanrvlJo41fbvuyqBa/fcNAdOx4oE02aTVZg2QsRUYZG1ODEzVYWKUAhiLGTQ+Px4sQTTBFIWtytW0OynyxjTRMPeEc7hwV07+N7dj7eGSDSJVLrAYcRNJuxVkklDMLxHTaDZQT2JI78NUUVOUqcWo8yS5elGVYzLXBk2Rhwhdb2ZQx0Btw9aoiXQDwz9cazGIcPosAraOWGQebO1SVULcXLFjYj7+GINJSB00WH12YxW4biVbh0BLzCrpiwLabGjuTpxxFIl7Kq3zziztl/DpqkHcK6qG0n90ohA9nEN5sFCrJzir0oquccUZc01ElOTFIhjdSvhoNdw/UcW2qvAKtej9ofShh6L4N1U6lY/BhOB1lU8bVEER/S3G+VrJGm7QO3e/gNTxYpQQJNFeJqzfqIc6dJ8POTMvfNy1uuHw1ZjD00krLapaSqkG1BD4Ea3vwv7xNOpSpWNF3yxlf1WZjpZMy4phflZWoamShnxvFIpEw+KaNC3ly1sSEAtay+BYi/fjyXEDZV1BR20zrjXULD8MSvrIKrDaeuhlELw1C+U0bKVO0Kb2YeB8OLm3dJGk0kU3IxFVd4tTGHE62KQXZXkvf6bX/Lh0qioVDRGWsiEagiym62IPxH1c1XqOh6TMiZqztmvFqnKqwl8Pw+orpVnqUpxJHFbzEjeSweU9kjHvMdFBPG3L1FpBXxrwtVXAOmrHejnqAg6XY/R47WxR70YeZTTodjfB1IBVwNCPA8HNrfpRtOB6OIoBXuWl/CMRsnga//17Aca6rwZVooqivopJ4mHdCATYew9+Y8Iz5KcCk+dDlQignxD1mZCpKeRqbDqyaSPTaAoF/ZfXhknOEL2AzRa5cpb20BOePWPnLF8Kamy3Sx4Qsx2q9/McLf3jc6BrfDhVc5m4rBPh+NFZvdWzCk7lb1EZ/yoormxFq6Fuy1EgcMPaO5HA6zmbzJ2z1GlSXSMZo9PTHr7krqBlmbG55lopqFL1kTn7A/xjxZfo5JFtmbb6ZJgjaKMEuhQpXYZ1n6WYvRvXUOO00kcd9wLFW0/wBU68Vi/aInVVe+SeNAznf1h9GcDp5qKkefFZGVkZYYrRm+hUu/geB65zhogpSCqcOgUwq6QjjRJso9R8uV+Py0606UVHO7NTiWUMFJJtGXNjb2citSeimW7pKzGylrmLB8OrozUROscqHxIN/YLjt9ffm00tVjQXVuFk0DwR7yYmDp7u65vbUjwseOjbTUVk6aS5xzVVVuUcSxqZcJp3BkommYpMt7qCL6p7QO/iOClTq2kDE49dKYLYmhemwHL+HRiOGFIRSyM0YiAUC/ssNBwrLqlbTRYblQ2mp5z3LFE0VO5IK+9c2AA4VlNUFzQs9Kuu0FFiEWXcdn30ctljmOpjbsAT4qT48G2VZkWT3a9nA9FOJfBNHPDBlDqAQ372ljceH0+HJWBml9dOCB7vuW+/6COXr1cBYMCxKg+B1+m/N1quyDrHf3Se/0ePLVqsRRlNtNLW9lvjzdarmO17XJ+r6vgebqtc9gIFrH4W9nN1quQCHRF19jfs5aq1IjkB08B4nlqrWY+6O/0+Gh7fTzdVrMhcOFUXI1A/iPjz1aqcoO0OOw1/UctVayVmKw4Vh1Ri9ewSnpYpJnLeCxqWYm/hpxta9AJrVas/qB6u4p1O6jYrmyrlaRqmZ/LB7LGDtjRfYAvIZu3e9WaJnF6jQXYThwjAqazV3AJv7PZwoKqT0IGRZ56/POF4Tg6GWpmqoFjRO5JcAfHiliSsR01YVt44Wi0GFQyYkwi8inQzMzABdiDezMdLDXk6g6UyeijWtdz1JV9PnXqvjuZMFn3UlTVSNFf7LKPdBBA8bacgPMHA66SKKHVajQI4LmeqwioFBXDdF2G89v+CHgOEqXdOFJSmaEqpr6eoiQUjE77fo2IOntX4cspQNbSIoLM7Y8VqfKUb2X3VUHTT4dr8SnGr0kcHwXHsx1JXcVS/2fDjiUzsrU0cT0sYjlbpn1twStx6eMp5wjdiQQjPdVJJ0BBPBjlJDTwKquhUVsDu6u917HW976fwN+T2MaM6iOWa7G66naSNCPj+zlq9XAkqQt+58O/wAb+HN1quVlDe6e+n0fH4/RzderPGinQqDb9b83WqlAoNfZ4k83WqlpJcAAiw+HPVqpCupsDoT2tzdervdH3K3/AF056vV15oPuka+PN1quLPu1vcfR/Dnq9WByW7fqPh9HNV6o+1GB8eardY9zDVu3sA5qvVxZ2tcC4PiOerdRmdW1tYjtyterH5hHvDW/tGnPVuuLSArcg/dbmq9UDzCTu3a/rpzVWryyAHU2t7fH6BzVaroy3G4anxuOerdYmIOhAPtH93NVuocsoFwgufH4D2XPK1umt5CHuD3/AFFuUq9Z0dQvu2IH6/XrytboAvV3PFF6TupE0h2gZexAa9rslhzador1aA2ZHUVqOe2g/ZwQcKqDBpI1zM12BIO6x8P1+jlKUUz1CqzXUFe5Paw9vx+rlhVTSarvfrQXAA2nwse9vv48KSGuWaTvSmbuTCvY/lx9NMqpkx7XEFLLYeVH/wAqjTjgps0zqHvYeHc9/wA+eqtKfHywqoT33QxnT6PHjRpTXPCyQ7s2vY6HvwvXRuilxi5IxSRXFiAmgOgNvDiMUrO2nBR7qBPpN+/a/wDHmqcptYFMVhZ/3XBtca/SR35cU0dtNBZDPKH0Vnb6e/x45VKy+Y8aDabXBFz+Y5atU6wAisDEFWC20AIPLCtGmVZSB5NiLkkgD4+Psvy9UrqoO1FCndrf6vh8OerVS2YrQ1S99zRnt93x56tU0XJYIO576+Ht+nm69XNVLRhg3Y6aePstz1ap0r23YVSg6WLHXW+vjzdeppjlA1J7nwP535qt1ND+6guCQbk/n4fqOardOM7qrTSse4B7+Fux9vN16lbLMrZWw9L2ZWqAfDU66ft4s4CkJ21OzTvbIGXwpBX5uYG1tfe78eX9g9aaTtNLLDKMU1O8Y7W36W720vfx4C1mTQ2bEClnVMaiggqJLhlQWBOouCNCPHiZOBpUrZQaTQtLWRSzHVipIJuCVv4ezw4bjZRQRjS7rnXyJUX9IVhCsAe1jexv48RUvpI5XKx58RZL7z5hUeBBQEWtppw4axFEjuCqHqKVZIwATdUU37X7jl4im5msGJusdJPvJks2hP0an6ebArRpsrp5RhUNjuKCnJJ+K9/q5Y1UVxmN4mY6/avf2Wt35qt1jpJmYpuuL7CPDW3f489FarJh7LDHtF7lmAubfvXB18fhy4ps0xVLB0mDAgtK9gBoNRpy9UNOtHUKaObxZWOv/A9jy4puu6qPZMWZDcrF31sbe3m69THSxs2JMWG2+wg7tbi99D8Pq5uqGlm0i7pnVdflVHaxPv6fTfl6aNM9PErUU8diGO23j4i4HN1U0pstKqYpKGsAYGAv/wATXvbtpxxNVNM0sPmYhJu1BVjfb4eZ+Wnjyhq1PmFVvRumJpM2YTjdXH4z0mJU8D3J7eU8Lxix1FzrwqcS6ftIHmKVpI40MWWsG9HOIYVQz0GN5vweneMkrVYdh9WQwc3s0Ei3Xd8L+Oh04UuLu0D7UK9SK2NNLnB+jfpDzDNVRUPVippKuWpZnStwYwoGNrr4i9tBrbhG9f3rIksg+Rr2AoQ19D1Jj+Hs3TDONLitQ6u0a1EQijfaCVQTRs2xj2BYbfo4St7zFCtLzZT5U3M1Z90owfMOUuk+XstZgozS11HQQxTQyWKK4U7lk7ruU6/R9PJsZWHEgjYRNBdz7jT/AFEccqp5q+ZLclHiVUW7dyiuGZt2pIuFA8OKJpPSIzDVYFHJLUVhXzR3lpo3ZVsP3iouO3x5i1n+QPIdU62nUlRnDaPMfOjVtwRBpxyjjWNTYemMYP51fh0hISeNN6HWxG/2qdDfkOON6DBwPRRmknhUPqBFUJl+oxmENHUQxEP5djIYh9lgdbKL2Y+H08cZ2026JE0TJsAxnEMGmx2v2xpETJDpZiL29097gG/s4IgsDCiyMKDmqr8ZoHuap9rH3XVyLE/41B72+/jkUzU/C8czXDUh6Odyq+8zyMWH1A+H0cTqSDtpurC8l5yyrnPo5X00gVsQwoJLtlZWCFvdkuum6M2up7jx4F3Giy5jxo1SsKRHEUUek6hVlLmV48DqJ6iWzFnAVKdAOwKkWk9gAsOG4b1DGiuaMPlbqdiNLODW4XTPI42iWJShO7S5B0+niZVsOBpwKipuOZZw/MGCx47WQF3kLWVF1UD6Tbv7eMDAxW4kUg2ypHO60tDDFCh/fdtxHxKoNCeKhVKDnPEFPXrFX4bURieJfKKobEBPdBKnwbvfh3boKPuG2vKM0VfOeZKrEazzMMrvJ8hfK2xyFd5/eY2Ot+3BUyyGxspiaC3Eaypgp7sSC21AvfVtL38eLYrc0qsqZKxzMrrBh1K0sQsCx+yfr0B+J4lUoJ21YUejL+esMy1TZcy9WR0ta9LJHTVwDWsjXAlje9lMVtT2I05H7rBWVKE44ijJKopvz51UwaCsqIo50jUyPYdzYHaG07XH9vEbdqo8KupdAJnLOFRjeGwxys0VPKxXffaXt+6NtiDb26nw4IbdgNmeNJiZqBhWeIKnD/5NiURqaiFX+XkNvfA0UE2uGHY+3i4sQdQ9aoDTLPmKsqqQNTqYGjsXRVBXQaH3rk27WPHwgCvTTThNVmLM8klJgXu0xP6WUxJt3A9000F+x9vFSRFbCqS/VzpPhlRjmXqCtxTbSPTV1XikvmO4WOmKtukF9WJOz2cFOXuFKVQMZAHrQgtV6QenhRMs5dQKzFK+mwLCAKag3xp7ujSISbKfBEsOw7+PBza2KUDWrE/CjVpju1AnbTPmyMTxQTIDpYEezhiztoQvYig6mB/myi2mxu2ltR7e/DcbKJz91OVUqCnRlJ7Afr9HNJ21Zeym2Nh/pG0XGyW1/wDiBGp9nDIUWU/YNukw6FVvbyI7D4gDiJW2jNGys80e6NUW7e9/QPuPKirU21SMjqwJudNB2t7b8fFNKp0UGOCCdzuJSwJv4MRc3/Li5NFi6WuTVX+ewgaWqIjbx7/s5ZWymBtoQ+txanx+gnUXJLKRa/elI8eNtVtyl16ZxI2HYqH95TJT638fJ9n7eMXFPM1uHdC4jF6fsjK2l8Fozf4lSTwIL20cCltVEA7gO35H+3jRpwUGmNn/AEYC32ifh254VY0V3qsb0rNcj3QDwzZpC7Ws71adJ874ukoZ5KqomFOdilaI/Malr+0e9Y6Ae934M0bKDqttBFWR1D1dTHhk/k10CVgqathcTq1rBD+8CPAayjXimqUuelamrzNSy9PR/LZ4cJkMkkg2EhkkICSNdY1DG5h1Y+09uXTWjQ7RxZcqcsZcw7KK2zM9bVusjpIlPvVoknkp4mN4Jbdmm9zvoL8vVarY66vvzjSKzK9Z8xV/NsgO0zb7MVDfC262hN9unLppKujZ9HaXEp+jWMYhDJfC48RiknwtYxLLKop7EpTkgFSfe87uncdueNOJpLenuaCk6sR4jJQDE6WSsrwtC7EpHdH2tJIv6QbhoCo96/vc2KpRinwauqfUFl9cQxJ8INVhYlk+b8tTSB0lEeH1CUp0aJbFFi/dsZFDX47xpoUAnq6lrZ4sipi9M0IpqWvgGKM0ZlxELIjJUtLAPKYW0W12VQN5LX5ZXCmRxp/6ORYZidQ0Gd5GwyCTCZjD8vdmkXyt0reVrawW/nfcDz1OCr//AEJ43jMWI5Tx7Mop1X5vCloXgnedZsOLTxxTCXvMTKQrSyWZjcEAAcFtoSRjUeZkADhyav8AcQBWZ0OtiR+fDegfTKHZSCRcX5qvVyYsJLhjr4ezmq9UuNm90gm/svz1bp8pncWNzbw56vU90zMTcm45qt0qaRrgE8pTgp8pzY9ux42adFPMOgGnG6cFOcX2R7eUNOip8Rufe5Q04KlKbDlKvWVe3081W69Ze/s5qt101iCebr1Yip00056tVhkUg8sKqa8hN789Xq8wsb89Xq8Qe5156t1hbvf4c3Va4EagDnq1WGUki/N1U1xB7W5ut1y8eaitV2L29vPVusRBDa83Wq8w1056tVxsdw056vVzk8NOarZrw1Atz1ersg2056vV6H4jXlqqKzgtuPhy4ps1rweuq8PVyvkbxluB92vBE59oossvuV51QT01ct1h6gDuTVg/D/KNpf6OB5n71ULbj+5oqyTKcnl5by2uIg0+BtiGHQzYyjf6TT1DRFmoY1A3NGzbf0KkbwS+8ajixZrTFCClVTPgmDvVrJDgb5glhjzMkqtVTD3bQkqoaS7fozALSKBq5txHRnXsuSU5wnAanEQ8GCSZhqYYszLKr1FSV27ITtAaS7XQwraRQvvOQNdVukbiC0c1HhL4rM+D4VLVY18tmeKUPPXeVCSInKAM4AuSBYxbR5pcDnq9T9W1OF1mR6F83zS5HglypWTRVlI8bPXgJJeeTygC+1bSecloVLaoTxM7sNKG9vrVJPXeTGHyNU1FXSJR0xkiliokZJWlug8nEi6BUs32mlQWa9goB4CDQ2RTNI+HxdO4P5y0keLnNeXpRWRXFPHDuddxAPvyKNLoQvha+vLo+dVX8qNT6wqdIumWGSCJazCkx/bBjwk3VFXL8v7sMrxASKFe6mIDzEUDc7cV3FJLf5Unus1TjrZspa3NUaSYy2GYDNQyUahoIQIRGryRREIXViSQhDBbGUFuI10qRQKeqKGsOHYzVYm0dXUyzpNLikDL5dQ0kUbR0bEauyWJ3EBtOxUA8cR91NL2UQyil17X10/b8Tw0ovpXxWtcfX7f1HL1qlNliy4vA7AAHcAR9F7kfx4qZ+6kruyhbS9tp1tfx1/W/Dqiqs0bgt5h1I0+P0W9vN1usyEJ7umttL35qt1zTc9ghLHwYHx8faL8rVqzKGAUMbL437Wtc/r4duardZH2ldw0v+X9/K1uvNbaW7gkfV30+rnq9XIN2UDuNAP7Pq5qvVzj8UbwFxoLeOvPV6pKqAFvcG1ie2n+sO/PV6sl9xNgLfd39tvH9bctWqkJqp2rckd18R9fe3N141kALHUdidb2+/2/s56q1LS233Pdve2mvsvzdaqSGjvtuCRe41vp9Hbm6rUtWI0+4jwNvZrrry9VrmgUKPA/G409uv5ctVamJIisDJawF/7fj7ebr1SVcqLXta1iOw9oA7a89XqQuakZsTBc2uin9R+t+/EjlLW9lIaqgNrKoJN7fr8OIiKWg0JfSr1B5r6H5hhzZ02zDW5dxyGF6cVdErJKscigSJuKMNrAa+0cLXmw4INLW16aMwPxLvVfUMQ/VbMraEgiocX+6McQfl09FKu8NNVV+I96opo7N1VzQPYVqpQTr30XjRYTToWaQsvr89SUWLSY4OpeaFrZk8t6kVMoldB2V5AA7KLCwJsPDiZTWEcOinwsVxn/ABA/UzOA7dUc4E7bn/fjU3tf/iQ8eJSyKeCqaKn17+pHs/UvN7fTidV7P+Xg413IFWmmSu9d/qGMJj/zjZwuezfzerDH6D5wtbwPPd2BXqMf0T6gr1X6YDE66oqJcToJpoKtqmRvOkLHzFlkJYszODcsTqb3PDkGUUXEQuhTwunSoXbuYg2vdiLbfZY8RmllL2lhnDI0bSBl/e3trbuO9z9B46KaNPlZJWCnKLPL4W/SN3+GugPiB+zjwpk0Qv1X9WKjKlBTZaw6onNXWSeawgqfLeOOP97eGDKGY2FvC/KuxEV5uZmiYL1hzOyhZJcQY/6+IyftfUcQaU9IpbJ6KwVHVPGXAkmSqbw1rb2PbxPK6E9Ireo9FYh1BxZD+nw+UDQe/VC30fTyxQK2FGs5z1iEgG7DlZrfvTofv09nGdCack1jbOFdKBbC4bH2zIP4Lz2lNbk1GbM9YTuXCaXQ9jIt+3bReXCU1WTXP+suJ293C6QWANy47f8AIPL6U9NVk14Zkx+xjTD6IWv3kN/Z/h8BzcJrUmulzRmVSBHR0Sjx95z9GvbnoT01rxVm/rTm77QhoQq9/wDKG31Xv35vw9Na8VZGzPnXUx/Jg+NhIRbw8dP18OblPTXvFUGfMWeRGds1IL+IjfW/ife7ctKOmqwqml67N9cnk1z07RPqdsRGg8Qdx4rQBwpOonjSohVYxodbD46n49uL5pIaVGXGRWl8BpqNPE9vbf7+K2zSRylapjA1sbG9r6/f8eK5pJXJyNoDEd/b7P6OemtVgupsB3NtNT+Xw8eemvRWBmFmckADQ2/P6B7RzU1aKju6g2YCxAPbtfw+B+nmprddF13W7G2vbX6B+zlZq9YSyk6+9YaW9n0+3nq9XB1h12AbvzPt/p5WatFRW10vqPy1t+t9OemtxWBmuNxtf4dvoJPflZq0VgJt7pBtfUa3F+/NTW4ryyAnUg2tcW+76uemvV1uC+9YgG/b4dwDzU16vA7gdfCwuf4fqOardcWNvs3Atp7P7eer1YXN22N21JHs8dPbbmq9WNTqGS/gPrPt+jmq3XY8fDaTpf8Aj+zmq9XmUN9ohrX7jv8ARzVbrHcaeOhIH0/xtzVbqfFs2KrC47W/YP6eVrdZg6E+7fwJ8frPx5Q1arAPwxp3j9beT0PZ1xWM/G9FJ7OB/Mf7kaM7X7hWz5KBuKnQ8i+hfTcVYjsdD7fjz1erBJaxPs7c9W6jhLWt+z6Seeq1cgBe/wC3nq9XbAFb9/1056vVHYA2PsHhzVbrhtuNO/PVuuDqbWPf4fH481W657fC3wFuarddlSbeFtT9/PVuvFFOv6/dzVerrbfRuerddeW1vD283WqzLER30v2+/nq9WTboGJ9vNVuoszeB/Xw5WrCmt/e7aDlKvXaxnsf7uardchEGHvDv+v181Xq5+XcFhe3PV6shjP2WHYePf6eerdToKcuAPaR35utUoaSHYBf2+HHBVDXKt+wbannjXqiQxrCpMvc9v6Pq5qvGgh64dRcd6e5NgGSKWKuzNjtfSYPgtPObQNW1DEh6k9xTwRq8kttSosNSObqhMVl6a5AnyFg1S2N1v85zFjVQa7G8V2bPm6srtAhjOsVNAgEcEf7qDX3iTyxM15IihIS6HUa/H+PKU5TBnLOmWOn+WK7OOdq6PDsLw+JpaiaRgCQB9iNTq8jdlUXuTyhwqpVFAb0ay5mPqjj8PqP6s0jUVQ6OuWsIk1GF0Mg92okQ6fO1S2Zm7opAFuNpE4mk4GoyaMpNtVy/3fHxP9vFFP1xw4kyec3tsB4HlhVDVY34inqpOB4fiPpoySoerxGniXHatrkQQyFZEooFHeSUAGRv3VO0ak8MWkazNEF0/o8I21UHlzPecum2E4rl/JWISYcMzwpSYiIGK+bTRuJPJJGoBcWJGtrrexPDKJ20HQsp2UL3U71SdTV9IeJdF8Up6nGqKLEsPqVrp2MvyVIt/wDRfNN2Aknt5ZY2Gq37cSOIGoGjJl0qSUmig5TxXBMyUvy7nbKFO7T3wtiCSD2seXIiiwiKEanxfLGXsiwVlbWBShkEaaF5CtrLEDod/tJAHjxvaarE1sIdC/R50o6a9FYcz9VaRJcbqKCPE8TxVKtx8ioj+YWPD6qndTGIkIBdDeRrjUacSKM7aEjTQQKrD6n/AIg+N4XWYY/R2vzDDBC9YMRoMVxVKgywhl+Vkpq7yC8TFL7lIJVranifvY2UlU90UbXoP1i6HeuDp/iXR/D8Imy1j+D07V0SVkwqWDu9mrYqzSSa81vPD2bUHtay1CwoYU4lQcoXvTD11zjhWcZfTl1sLxYzRFosOnm0dyg/3ld2/wAoGX3oH7ke6dbccI4inW3CDpNH53JOwI79uN0YU4oxMep7W+nlq1XF1jIuBoT4c3WqyQRixue+n083Wqc44iU/SixPbnq3WZRtO99D256vVOp1BWxvoObr1SSpHu2+vnq1WOIW923bnq3Uv39g3dv2/TytbrAAL99RytWrkyDUAW56vUUbqoNmdKo37+Wf+TRpxOrbT6dlGB9Ll/k8aJ8DT/8AM3FbG00if4UZCoX3ib8XUhqCt7tcc1Vq1+/xn7riKyRWPl4vQlh8Hw9r8R/xGhDa7BWvBjsCtUVMsR0AIP8AwK6/x54Uemk3jymPHqcsb/o6T49gRYji5vZRa9to7ucysmRakFbMIRYn6O/HEbaLVbKIZQ+91hpQPsvh2mluw/XXhmdlIzto4mYIWlwzGtLFKZ7HwOrE3PhxEKdNM0srGgxvU7TS07W8BeMWvy1apEZicnMWHnaNYkUHtoEc34+nZTZ20ncz+YKBlUDuCAWA9t9eeOynEHGgPfyxVx1aurKoawue473HEFH4qX82/wDNY4E1ARNxNgddT9fG4wp6cayTSQs0426jcF17g2vf9dOeFaNBpWWipcahuDeKkJt4e+Rrf9nDEUSqwmnnLLIEKBtSo/iONrq7dcM2XbC9qW0ZCT7fe/hxtO2nV7KkoWWKNgOwT4caNPisOKENAzH4W+/m01VeypkzERg3uNg1/wCB7csK0dlR6K0mDSN/x3B/0kPs+PDBNFhqDiMkkWbcQQ2uYYyfHw1H08YdpSycfSntDJuZ4FuQkRIv3ubanwtwpNHgpeYcjrAhexKMoIIBHbQfVxCqjBNAK1lllN7WdvvBPBINlBM7aa6lruWH1+3l6pUYIuwnvfTnq9WWJpIKuOTtsIJt9PNGrClC1LFM7VUpJUkta5tbw0HhxNNK4mnJ5npwHSMvtAuB4j2j6OVq1clqhuWWMgr4D9nN1quqg/pAZCLklbfV4/Ry1UNQEJ8sW7C1/p7cvVKV/Sytak6z5TnjF2jq/EXB3KwA+48MGqJX9tCt1yRZJ4lYEgYDR2se22oYXPtA8fbx1dJm6L5XQGCliqLkF3t7dO9xwso/4U314mXEoUpWuqGwsdRcd/bfmxWlbakGkxL5jyklcjw0I1vci3h8eekV4gzUmliktJUTVG1kIViupse979+eJqoFO8S4c0JSR9xQg33208QAPbxozT6Y41IkqcFgqtscj2IW5Rj9NrG1h7eMaVGlGpIp3gxTDfltjy3szWsdWPgDYaDjRSafC0xUetlrJW3okZVzYqX91QPD2ntzWk1bWKjbpYzvnT3l3XUMAAf3dPEc1oNX7wUnamejSMxSQD7BF9w1buSAPH9nHgg0wXE9FJWeSEEKIFVV7a6fG+vjx8JNJisdFMDKjMzoguxa9+wPFApKSKcYZkeJleAahQxA/eHjysVcKHRUuGppkYbVtoDu2/wtz0Gt6hSq87D5YSg0LaByPhe/w+jmoNOyK7SrVaURSNcKbbrEk/C456K1qrHilQshiU20DAjx+njiRFMOGaR2XHkp8cpainNmSqjK+3R+Oq2UlRt9aM3kXFq6rym+HTszU9NU1yxoT7q73LNYfSe/fiApgzRqlRIjzoeMtK5wmBfAKvfw0/jwyTsoMObaELD0YEg+H8ebNJqfghBDHvY+Hj8eUrdc6r3YSf1/UcrW6rE6n1UtP1HxfaqXSpYi6g9wDr7eeo3TsFJKvqJJ5xUSL9oITbQXI781ThqMWZ3Hhtcf2c9WqR/UeWCozAjQRCICCIEC+p1udfE8WNbKKbj7qRIpg6g+NuKqRVEalkU+zm61XNYHBBA7e3mq3WUoysANB4Hmq9TouMV8EflM5dR7e4+vmq9TtheYIUmHmrsb/F2vzdbodsnYrSVdREEfbKraqe/f8+brYq1aarjw3p1hFZSsWeaBiwN7XvYjXQcKlUvSar+6ifI1YqZZYo3JLC5Qd78fbptdFrlwqgqHKNGBf2acWUjq7Xp3jNZk70CZFzTgbmCrw3OE08Ui9xJFJQkN9XBCTptpHSaDMTdkH+iKtK9ZM7y5VgilAInx/HN9/HfhzOL29p4EMrMu+2hZfiGvZWsbnbEJVy5l6PbYRYlWbfbdoV1/Lhu5iaZSMKZesudKPNWZafNWDeZFJBhtJTsgBXbJT0/lyFCPDdwvaSW/bS55Yc9lF5wXEKWGigEse5msRfQi3e3FpxouGFLBanBZAUq45ir/AGtsii/wsR24zTlPdHlzpdXr5lS1XHIbk7m0tb4ePNlxQrwQk0qIum/TSHDBiEMhqJQ6AxmfwZd3Yezsfjxvvl053SKWPRvJHSPM3VfLmX850NQMJxHE6Kmrmp59sgp5Z1SZoi11VwhO0nQHvzTr7iUkpONbbZQo4irT+pfpW9LPSvqfi+QaDK2H4hhtDX4hR0lZUVssss8dNKFV5HWRU8woyhtoAvfh1lSzdJOraKJczaFsoadhpop+gPpinrBOmT8ORALeWs8pX6iZbg8GaGBQSW6aWVL6YPS3ilEKqtwGCimjbaEpJDdtwurfpHNxfQ+zh81bJ2miB19UwKyf7P3piwejkihwCZp2+zIKpF228LB/Hx4ZpQEbKLlJ73bWAdNvT9Q0bJLl+RtqkC1TcFre7uBk1F7/AB7cME3QbGImkCsv7w4YUkZsH6GUlSsUeUKGpIFy08cjqbfu3Mtrni5GdJTtbSrzpKvICvYtSfKnqkHRWP3qbp1l8vdT71GWuL6ixlsLjx4pG8DQ/wBYb99IDuws/wCvue0fhQjZc6zdIcj4g09L0cyfWIy7XSpo5mUj/gZQQbdiDfjyt42FiFMAdaTHPrSH+yToMpuV+RE0EfUXqzgPVHo71tosr5WoMpUrYvQYmmG4ZvWipR/L3pRFTJIS4Vim9rm+4nw5FmY3SbpK9AgCNsSeswAJPUAKlHL7NVkppK1ajBx9dnHAcKs36b5pyxlzMiZ9zzSfOYZTYdlCtrISobfAscbSgr46A6ePbkdbvqbF2kOGAZEngSCAfbFSPnSFqtld3tifYQT7po734nHqT6J9U8kU2E5Ow/zUyznTNcMcccBpovk8SpKOSmnVbA7GLBihAsV94C44P7nK3bVOt0j+EHGcRt/fxoGWWYoujpbn+I7I8J2furUowjBa04pnGfD1SOkw2thjqDfbtWWr2oijsdzC2ugA4CLwftD50OrY+BPlTR0cbpy2K5lpM7ZVgx2eKtXyZpC4aFRuUxKEYAbjqSeHuV3SWEkFIVjx4UQZpam4IOoiB7aMxB/muraFcEoMhUVIBMJvmFFT5wsmwxFxKP0R+1t/xa38ODYZvCNAbTtmcZ8vKgMrJUlWsrOyIwjz86Hvpl0H6R9QKuGnxt6DB45BqaiOsZAe2h8633/fxAc0WP4B76scqaHE+6hqzn6PehfTiiXFDR0OPQgXDwwpYj4b5ye3w5dvOFHAoT76Sqyhs7FKos2Nz+kXB5Gp8U6cfOe61hHHChVr6XPmfZI78X/zX/gSTVBlA/44oU+ZT6iegSiklOL9IqvcFT5b5Z4QC1/f87c+i27W+vmznGn7WUe01T+S6vueX7qMTVepv8OjC6JEwXoNLWVSJYGurpIY3uLHetNKdpU6jb38eMJzYqPibAHUfxpIvI1AeF4+oFFpzh6gPRLjlXJUJ0NoItw+ylbWFQSNbb39ouL8PE5wwnazPmaLhkVx/wAfI8h+tAhj2f8A0cYvAEh6LU8DaMWiq5xf2D7fY9zxMvNrZX+sD20bN5Pcp/5iFeykS+M+jiofY3SVEsbALXTa/e9vz4XLzG2V/rCfbRsjLbhO19R9BUWWT0fzuVHSwqAL7RXSA/Xd/v4gVe25/wBZHtowTYv/APHlVDmoPR28Znn6cvDfUKK2Q/lv+viJV5bn/WRS5Nk+P9dNMcmE+kqcFounsoA1A+ckF/rDfdwqXcsn/W6NkWjo/jNJ2pwP0zVriOHp7JBbS6YlN95768LV3DR2I99GKLZwbV+6oDdOugFUN0OUqiHvf/TpG/K3bhcp5PAUvDChtNc36TdDLbosuzqV+0DUudPEj2HjHejopzuuuucPTXoTTgPJl6ZiuhKVjjvpr9X1HjZcpzu4rg3T30+IjRnK8/jcLUt2tpYnlNdb0ClBlyi6XZQkklyrhWI0Re1/Lq9DcWF9yn6ONkzVwIpeYDn7Bss1stbhVLiSTzxtDK5qEYFXButittfbyoMVuJpG4InTvL+GYlgWHYViC02LLAtUjVm4nyJfOjKllupDm5t35fWarpFdpSdKEZmqsJxLaAfs1i9/rSxB5vvFVrQKhzR9LPfeDDMU18DWRjx8Ts/Xvy2tVe0ig1zZX5eosVpaTL8FRBHOjmRJ5A5BVrrtZQAQV/hx9KzxptSOik805diH8b+HHppgpioM0oa+43I7W8Lew89NVisOgjuwuB92v583NViuK1D6H7/o9uvfmwarFOlPiU0RXaSoF9D8eOhUUwUTS/wXNtfhtQBDK0bqwK2NtpHY3HY8UpXFIFtTRi8L9TvUDC6KKkjxFpFRdq+aqyEBewBcXI+k8PEXq2xANBxzLUOGSK4v6kcfzXmfBaHNsompBW0gqY7bFmiEyllk2WFgOx++/GnLpTsajT7VghidIoxfSERYj046g1dGu6npsz5a8tvYkvzqqLjw22HCxJlCvMUrdBS6gH+iflWPourJ0n6gxldxhxmhc666xMP2ciy4+6pTY2UZXrCpboxDWE32JTuLeFpfDiVr7qVqr3Xueof0k5UkaPyzSPmWMMNbqcQjk1HgVLW+vk47bNs+fxqJkiLxweXwNJjqZWMfxJMiYoxbzJMewf3rakyUeHFSbfTYcJ95RD5/xU/AUZbvmbYeav8AfjVan4lSRt6ls5mMgr/O8aCk3021jDt7fp4GbX7KE720eVFG6dtG2W69JDqgQge0+aoOvcaHhqn7TSM7RQw9TYFC4pQVCkxmrwl2Y3BAKOtgBpqDwpbOFGKxjRLc70aYfmKaFLbAEK2Fvdtp/bw1TiKLFiDQ4TIs0qSBgd8ULHw7INNeLQaSGokjAg7CCW8COXmqRTBVOjTMzA/HsTr7fo4nNPCmhEGosfEW+NuN1aoBWTezODcWv93sHPVqorKwbY4se4t4c3WqyR0qDuQApI+jlqrWY093XcfD9vN1qunTYTfT9b25atVPRqBqQxVFgT2Njp7OaNbpGzAFmI1JPb4/t5Wt1x+wuuvNVupzkva99bfrbnq3Wempld7SaqoJNuer1O0EKxDzX0H9PjpzVbpbYKsMtLNMrfvxAdtL3vp4niVYxoxa2Ur8PpFlIUe7YX7307cfAq81nqsLR8Q3xqB7uovb6Pqtx0JqmqoT0sUVE6yEKzvtHxubfdbx54prYNZI6eSPFaV1WwAnQAeBAH8eN6aemlAvliNVQDcvsHh38e3KFNOA031MCPWBL/G/bXxvxgpinAa51ZiWO0Z3Fxbt8fDjEU/NNFNGNsjs+q6279vgOaIrYrJGzqhDAnXsDblatU9HkFOXYg7QdL629n3crFOVGwyZxGNwFlb26W8O3hzxrQrlWxyWLO2/Q2I8BexPPCvGoVNtBtLp+Yv4accpmoVXu27lAB7HS/0/dy1NGsOyRUCgEqCLi/s8fp5uq1PoadyzyPqUUC5179jy4rVO0cBjbc/6TS1/DQad+Piq1mihqq3zBCBKsSmWTat9qi12NvAccBqlNLTRq9nN1a+vYWPe/tPN1quomkMnlKLjsCLD69PE8pNWpTRLLGgZvdJG3U3+7lSacrjPUhJYirEX0cC5IPgb+2/KTW6yT1YNO0Kmzi1iDpoebmvVilMcUCyM9+wAGnfufiObrVSo1hSMxM1rdh9HgPpHPVum2qljjW17nTxt930c3Va51jQrRhZI/eNwH8QW7EA8rXjR0vQXi/SzLOYswZs6g43S4S0VLFT0xqmKhvNe8jKQPgBwsugVAAU62QNtXf0vqa9OMXTyHL1HnfDZgZUaRPmgoZVQqDffcHU8J+7VGyrahqmir9ZOpvRPHciV6UWb8Olmp6mkqaeL5wNuQOVkS7GzWBuPZ4ccCCOFOahVT3XHHsj43RPHh2NUkzowZfLlViT8Pbf+PF7YINMKINFJkqmaC8bC/h4du514aCmK6hqIyj77E+AJNte1v6OPVWnajeH5ceYLqTe1/wA/hy1apxYsCWJ3X1U37D6Oaq9Y/mGjZFkFtpG4eOviPo8ear1QhVhqho1urBSO51F73v25atVjqQksGxty3DFVPbt39vN16kZXsfmwGsd0aEfSBYC9uJlVau6TD5ZquGLDYXmYzQHYilmIDqToNdBxgrCMSY86uEFWAE07wZXxmmxvMryUFVGlSZPLvBJcj5gN3266cXtXTQnxD2iih61dMeE7eg1CyrhtfTZalSWCVH892AMb+B9hHKd+g/xD2ivfl1j+E+yjC5EqpHhzdCbq0qYLIu4EDctUB71+4F+D7KX0Bt0ahiE8R00CsyYWVtmDgTwPRRB89q/9b8T3izCpnvpbUOQRbgPdMrPmaEaBAHlSO3ENa12Og+vjFO1ap6dcDxLAcgVkmG1FPKZ5KGCppJrFTeQbGddwFgxOvf2HgCvjrX6GhnZ+FNGL9Y1TguYfTvQ1kmZUramikkiSlSqaZkMzMJIwWYksFVdbWC6A8IstSpLuyjm8UFI21Sf8+ayopaeqsGhUwlgfC5K/dyTooEzjTvgUpix2mjtb37G/stzQGNOihtDFnkVDqumnsPib8fp2m9vMDe6puvj/AGc9XqlEb7OpOl9Sb2+n6+ardZZpJPOjU3uPeFu+v0ezlIrdS2kYqbt7L/AcaNOCmTMaGPYSGBYKRoLWPY/WOJlUqTU2Pf8AKgMbkL2J4lNPCnmiAkg2yG2o27dLge0+HGjVq2Fvw2sJNR6f4CX8lWxKskLX1AUrfaRrf2cEFonUaC90qJq1zP3pbzhjmEpm7pXXT4tQVCxvI9E6Gsge12WRGBupPsB4KLiwUsakY/GguxfpSdK8D7qBM+nfrMHMVTV5gGyzENTRsB4g6xdxwPmyd6DR0LtvpFRj0H6iYXJHUz1mJwOqny2egp1Iv3KkxjxPYcTqtVp2g08m4QrYRUeq6V9WK/dh8mKYjMhIVllw6Ei40CtdQNfG/E/cr6D7Kf71HSPbSXPRzNrOIKepkIUbbHCoiRc6i4Asb+F+NdyroPsp3vU9I9tM+K+nnqv1FjXDt9ZiDIQUWPCwNvlm9gwsBa2p+rm/yTj2ASfZVxeIYxJHtos34gPRDFcKwDJmYc9Uz01NQVNQJRKh2PEkYleNyPd7i5Q9+Iry2cYEkRT1s+h4wDNVSt0nyauJSZ/zFiiVOTKeD5nD4ZJLxR+c13jt/gVjovfwtwOF5X2geLjR13YOJ2UnK3oJmDFammwbK2N+bkjEGNRcSXEWt2jQdyG8PD28cF0E4qHiFNlknAHCnvEOluCNUDGvTpjENHjWBDyX8qa4qNpuUnHYm/iQQe3PIfOx0YGqqbH8BxFY8v8AQmjq55OpPqWxGKWrrSUFJPKI41L6C7AgX/wqug48bn+FoYUn7riumnMvRPrBkSt/qt0gxY1mX8QJMfmOhloww9+znUKR2Ze4+PFCLlC8ViCKbLShs2U7t6R8mQZZfCcOxxTnCACsSdai0l/BRHfcF/1u9+M/nCTMeGr9wPWg8TIXXDqaDhPVeuNBguFHbM+9Q1Rt7uTez6D7TafXyxebaxQJJq4bUvBWyk7iXTTqL04xHy+jlY1VhOMnaGLKyw308wt9kC37w+jl0voeH7QYitFtTf2bDTDifSjN+Ta6LHshYka7FCWpcQZXBBZxq9r9lvrfUd+K0PhzBQgcKTLbKcQfOgT6sZbmynhNFhwqGniqZpZgxbdufaFle/tLcEbKtQoldEGgYkkZjYgXFvr+B4YUjoyOT6OHEcUhopqaOqFRPSxNuuA3mNGnl3P2QwNr+Hfl2k6lAdJA9pqyzpST0A/Cp/rNyVgOVPUpm7L+VsKp8Ewyhq0ipqSjeR6dFSFFcQvISzgyXuSe97acF2YsJt7hbadgj4UFsudU/boWrEmcT5mixYRDC1eqSm0V7kE+A7/Rwoo5GNWTZZy/6VM65GyZh/TLLOaJM14ZQ1b54q5ponoS5lbyWw6KC0i0z0wG8SdpO1wOey1pxbi+8xTtEcB1+lP3riEITowPGePJqD06x7G83ZarcvQYXhWMHB8Or6GaWvmEB/l8wZ6JlaMWPlmx2m7GS3BI04kJIw4jHiDsoPuoUVA48Dh1baZ/S7X1WWaVKmp9+TEaGdEDAEWVjrtJ7aXPJAyy4dtbYFvjMyJwmotzqzZvbk97wgjGMath6RdeepHRzpDhVN07z4+KY1iGLPSwZOpaXyZ6eKRQ8dea57wukshKeWLOtix04W2GVKzS5KXWNSYkLmJPRRnf5mjLLUOIeAUMCmJgUYvMn4jHqy6XQ0+Sep+MYjhOYqeJn33iqhWwyOVRYXhLxNHFawK/a5d3cz8w4pTWgJGGkzIPHzrSd6EWyEB0K1KEgjYRwPVRhvTv6wuhw6sSdaPxFMSxPOVDl7DRBl+npIDGnmVSu1TT1EBMUnmBQqnXaTcduYyb1ZU7b3CWEEaRBUEGCegSffWQmQXrb1sXcQo7CoTh5UUf1AdQ8s9JOnk1blDDpcBoKClq8ahw+Vz5kdfj0pNDBP8A4nhpwHsb204I7dj8ugFYggTG2DwGNB9+5F64Qg+EmPQbapx6lwy9PumFBlChkdsbzGqYpiTn/KCJ7mni1+yNt3b4m/CxHjMmjtXhGFFRxvy6WWLCIQf0aguSO7EXP3cNBSI0j8TiiYrGo946/QD8PAcfFNmmV8O3Oyk6C13J0H9HFAFME0nKqWCOZ5IBuH2QSPH+jla1USGjnddoBLsdfG/sHNRW6N30qyhhfT7LknUbN+ku20EbWvu/dA9pJ4hUSs6RStI0DUaMJiGIYr056WYh1OrV24vi4NLTOFF13gNPIniFhQqtx4k8nlu1/k+Xl+PErBP41Brlz/N8w/Lz4U+JX4UVPMPqY6w1WW8Mypg2ZsVhw/CYnSGl/mlQ6I7tvmlhhZtkQl03KuhOvfkSt5tdJEaz1VKasptirV3YoAaPAa/MmLFK6TZJUMZFYg7mZtT46knv9/CYkqMnjR0E6cBS2yNjlR09zdSYxiMxraVpVWdaeUqZIwbSISb2Nux5aYrxE1ZccPxHCsuUOY6JKino8YkM9E06xs0sKkg3ca28LaX4ZxqTREVaVeVO/VynzN1Fy8MyV5pqLBaKOOCKjpIxT0yOgJ/RxA23E9ybm5PCb8uGkkj2mjJD/eLAqqnqrhmKxZuljrI2Mnlx3KLoRtBFiot25RtQijZ1JmnvoL0xrepvUzCsqoAPmamCK0hCKzyOERCWsBdj46cbuHu7SSK2w1rVjRtvUvl6h6UYTiXTTN3lTYxDWSU6rHKHeFqZyrNuQkFPC3j4cI7OXF6hs40dXJCUQeOyiDwWRwASC3ceFu/8fHgyoI0P/S3OkuXoJsFlKmCu96NmJBilXs4I+zu7E8LLljvIUNoo1tntEpOw0pemvUefp/1iatxSobfXJGBI733G+iO51uR2J4ouG+8R1xSZlehfrVyuD+oPIuBVGAZyzXKqs83lsljUPCuzaJ3jS9kQ2uDa/hzX5NRY1D1pf3wDkUvuoHqK6aZMyVitTmXE6bE2rlSWkhgfzJGlLe5sCi8SAam/18CgRRsVzQV9K6TEsX6eZmxysxFUoYpoZWCNKHbzWv5ZdQbuR3Y6Ed+C2xslPNlZ+0baDl08EqCeJ2VT96880YJmj1UZpxjLWGx4VRVL0/l0kK2RQsMamw9rEEn2kni9SUoJCNnCkJmBq2xjRacwz+ZiccoO4Ot7j2BbdvgeWNMpoL0lkgZiexPiPbxLspRS3y4kUmJU0RtsLAG/sOpvzdXFCvVU8LnbARIVuSPZpprxKul6K6onppKdEmRo2S/vA9vq4hKopcEzSrwemDurrMGBOrA6j2i3w4mdVIpS0mFUoFi8maOAyXDMQWHsOlx9HCY0eVPwzCTSuoChpIyyBSLk/wCt/RxYXMIouDMGavH/AA/MdzVB0pjwyip1noFxaoSokUXMTMik+N/ZwHXwEil7RxNG5y5mnq5hNMxxehnr1Svg88yR++KKT9HL5FrFnjYhj/q3twlgUtqdhcea8RXCUmweJo6uoqqfEg9MUMFpG+WqvfNmjaMWYd7kHj2FNmkZRwZsxDBamXDsJoaLGVrJoohUUcixPDHMwjMhQ3USIB72tr3tbikEU0RUDCsy5xGL4ef6ujC2rTikdZHJD5phkpot9OVlW4ZJpDZW/eHx4vTSZVC30nx3MmastUWJZkiWiq2iieemEJQoxB3KAbWs2tjrw0boodEUYzL8cb1MZZjtB7g9h7b/ANPD5qg+7XnwbE4cVE9ZjDyQD9wuDuBPuhj21/Pi+i6qZfxB5o8P6kYlRIoW8lGfgCYfD4nihFJl1WT1CqmqcNopNQvzlT21CnYnY8L73YKFeT7VeQoteaGaXM00jKADsv8ADTw9vFFofBSm9/unoKus/Di6eV+HZMwvqxTUFFi9NR1+JsaaWYhhVJEEpXeMfbCMb7SbHx4HcwvEsnSox0U5b2xe2CaPV6sOludqrMVXlTo6Z+oGD0DYZW4ZJV1HymHRTvSh8Q8qlBVmlSoJTXQge3gVYzNCvvMcPOj9VmpI8Imio4hl78TTEMKqssYlU1jYLizQzVeFQVkMeHP5f2POpgQjSAAC5Fz4k8O0ZpbtiAqi9dk6syRUCq9PXXjHfLkzLlWGmaT3dtO8KoLDS6hvdN+P/wA4YGxVU/l7p4VRX1YyxiWV+oWM5fxKIw1VJVTQyJe5DA6i478ke2fFwgKFA59osrINISSJ5Kqn3jaTGDfsBp8OGFI4q2z8ObEuueCZXznP0vw2DEabEkpKOpjqqSKojDpd45FEp9yRO6uDodeAXNX2UrAcMEUKLJpxSJSMKHbDemfqLwSoxaqOTP5nNXRSRVLV1LFPfzGDNJASwIk3dnGo4XDM7cgDWKVmydH8Nf/QcspdVUx/Kq4BiEhn8oqFLklkHiNdSP4cwgVKDQiauQsQaQXqFpo8sDDMSyUh2Sgu5Tvut4/0cXWbpk40XZgkACKK5itbiOOQv80jJu95gp7E/vD2H4cOlOFeJoMDCkzhk9XhMy08s3mU5JIVmJK/Eewnm9GunUr00rKfPIyptr8KkaUT3SWzWBXttsNPv4ylKkGnlOTsrJP1SxF6GSjw/akUzXsqi5+Aa1/q473hjGk5NOWDl5KM1WLN5cVzuL9z8APH4cTkVsGozUNTMwq0jYRAnapXQgf4h+3lQKvRv+nVXQ0fSRs01tNHXtQ1iwTQM3vpBKvfQ3Fm1U/VxT3YUJoU26vBQpYLl3L+KiGsMhgoJtYxUDY9z+62tmH8eLmmArE0dJ6aaKbJ2GZVzs0lN5ax+S9wjAbXvoWQ66jsRpx+6wEVd1UppO41iYWveKB1cv7LaffwjmgSs40np8CqsYhM9QfLhS90Ru5PtHjxo1UCaZXoqag99l2Dw973vhuP8PZxqaeFH79O3UNcy4M+Wq+XzKmiUFGJBLR9hf27TyW8muy+jQraPhR20vVhRkWjjH2h29nbg2pXUcqtyb6eOp/Llq9XbC62Oh0t4j7x4c3Va4EbiA2vxVrW5utV0VUA7rgfQSfrvy1arjdgDGg0HtIv9XN1qsqbduuhHt8f7+bqtSowpW+p7fV8OWqtS0AtYD3b+z9nN1Ws6LZbOCR3Go0+rnq1RXuunrE6W9BZ2wTEd+K4ztBFFTEEpfsZ3OifRqeEdzmCLbrNMLWEbaqW69eu/q51lwmoyph0UWB4NUfbgpyWkkXwEsp1t8BYHgCus0W/gMBRat4qwFEJgpZKnEo1kFxfcQe9/q8DwMzFIqU2MVMyRGOIe+RbXt+XGRW6UXQrMeN5L6i0+ccGmEOIUQZ6eRkDbXtoQGuLjwPt493pZ8SdoraNtHYzT6oOu2d8s1OVMfzLUz0tQbyxvZWbXtvQAlSfDtxt7NH3k6VKwowmaK3jWZ82YUC8imWJdLHXT6PHhEkzSMppOJnqHENKhCreNx+zlCKppoT8jY/PWr8oWDqikruHvAn2ePPCvEU1Y5OsFS8jrci9wfG/xPY/ny1JiaSM2b8S2GlwoMQAQdtwB4anx+vlxTc1ioIsxTTpNUTMpUgrbvprpxUglJkV6tiv0VdZazqt0jhwzH5DJieBhaadm1aSK36J7+22h+jk/wCVXf5psTtG2jRtUiKOIwDEN2+nX6/ZwUU/XBgFutjfxUAafEHm61WMW/d0B8f115uvVnTbusTr9Pf6xz1arOpA09vw0+jm61UiIke5fv4dh9/PV6pCuVawFrdiObrVcr7W3N2+/m69XfmBRoLj4Dnq1Xi9xut38fDm63WF/ot9f7earVRnb3rnX6BrytbqOFZjYXv8eerdeNr2Nvb305qvVGLC5B/j+zla3WIEAEkX+j+HPV6okrg9rkeGh7/t5qrVhJQDwGttTqeVr1Yd6qLnS3f9mvNVuuQlBN7Efr7eer1cTIG0Xx/hz1bqDPIjnap3276fqbcoa2Kge63a36+08rV6577bV/t5Wt0W71u7h6OOpGxtp/klQLn2XGlvafDlk7RXq0HM3FWqHW5bWw+i3j8RwRDZTNIgVPmhGYaD+Pb9Typp0GoNS4Zrk79D3Fra/wAeerdJmuN6pTcEGNtfr8OOik6q5ZldTHSgjXyV1I+J/Zx9NMqpnx274jdzoI4u2v7tteXFNK2007Dfabi3PVqlPjylp6djf344/wCFteNUqrPhiAVHvX7ixOnbiBdGyKFWDK+P5qzUuB5Xo58QragIsdPTxNJI2mtkUE/T4Dx4UreSynUsgDrpWTFLTP3Sfqb0lxRsA6m5fr8BrVRXMVdSvH7jqCjByNjAjUWPEbF61dCW1BQ6jTlBPGvm4hGae7bT3FzYcNQaanGmqKNDJIwG/czWPhofb8OPU3XGofy2Chrg+3vb6ObrVP8ARPR/N76kiyQSMBv2AuF90E/Tx5NNrMDCmFUrUQTw0qhSLguxsfbb2j2cXBsGixTpFSYq2oYMr01Mdni7H6tPHjndimu9NdyYvUBPL+VpWDn3kG5iT4G/Pd2K13powHSPIGDZ1wvGMRx35aKTDqGSqiRId+5kI91iSLd+/GlpinErNArPRvHV1UEtPFHGrKYW8o+8puW3Aad+egVcKNN+NAQU/lVDAswUxbEsLeN/Zxk0pQSaSyEm6X9tzpr9FuN0/XRYxqAe50156vU/VzKI32fZCrr2vp3+HPVuleJmOU8PA7hptSPh34rGykJ2075kCydPcvxgkAVdT37faB0I9vH1faPWmhtoTcPpkspkUt+hjIFu118D9P38BKttDlOyuGIVbYfhMql9YNrHT/EfdA+kc8lMmtKVApHYjVk4lIgBUWBAHaxUEfn34vTspAo40ocNmMlQ4LB/NiaQ2HY2sbj2DiZVKUmuOCxBM+UbA6PFKD7dF0twxY2UXP7aF+lCCn3k6kBbfXrxaaRA1Armf+XT20Kka/xP1eznorU1GxEs2EK0IuqrC3h/hFyf6OaIrYrqWSTa9jrY9+xuNPp9vNRVqx08pdo5W0sVGlhe1vjzcVWa78yMxiEG3vnU/Fvby4FUJpP1FRu84svvCZz3Pgdfp5aqU80cqmjkv2Yi97jW3YfH6ebqlOGKv5cTknWyaDuNO9vC/N16k9QMBi2xtpsF1v211Hw5amzStaYXqnF7CDZb6XFr8vTRrHh8S/LMoBBIB0vrZrW5sVqlFha7cak2HcfIN79vtgWvyw21o00VRjjq5kUamNhcG11MtzY+JA05U1akBVzG8o3W8NTbTd48ap6lDl2RXyphwvZkWS+t7/pzqNPDnjXhUeOEVEmKM5GlW9vbfautuarQpX5KzjmfLlauJZfq3hdXG5N7+WwGnvJcXB+HED9q3cCFifjWjjV5PSTDc64FlbCs/JNU4zSY3RU8lVQyysZI5ZCNssTKWIjU+3W2h04HHELyb9qg6kHApPCiMp1mKGHNmbcEyXhNPW5mpnLVzTWSY7CojfaWUxqV2lvhuIBtxejPmVCcaophSaCyTrrkSqWWGN60KB/lYoyoLagiVDq0dtNotoOV/nrGzxeyme7NBdnKPrDilfQZo6DV1TDSC8YXDoXEZnBu6vAoO0sLXDLqNeQZnbjDz5IAggcIpUhKwPDS3y9jXWHNUCYT1OwCSjrYtY6+lpjE9jo/mwtZXDr3BFjwAqQhOKT6UuBUrBQpK41jdPg+Nz5Ux+kG4RqBOG/RsCbqyx9kRh4E3Bv4cXoa1DUKYXhhQT5lrcs1Cy0VRAsbXHf3SR2A2nQj+HFZTSM0EZxPEY5JMAo3uV+wfEqfEH4ca7v+KmaX3T7AsXwnNFFVSySQs8qLIAxs8bkB1cfvAj26c26AUGrJ20YfPmB5eo8YqKelBpHW20wDcBcXG4du3cDtwiakiafcABp26aUOKTyiA1CVURIAa1nTXS49h7duPORTYFOePY/k/A4ZaHGjPNJG7DbGWZdToPdP8eMJZU4ZFVJAoEK/rngmBV/yOW6JhPIdqpt95gbBhu1IuPhw5RYlX3Gm9VAnniox/AMySvXReRhtSzNDY7/JVtfKdhqCoPfgpbQCkdIqk0F9b01rp4/nMDrI6qL7f21J19mtx7NeGGqdtVpG1eHV+F1kAxFTIqNcqT4j2/DlDW6E7DMazpjNKmEYQfkKRbAulxYW11NgTb2cQqAFWoTME6RUWaIKeOtxNcPpYDM7SSyANNLb3Ih/iLHU+wcLCqDS9tOuil556kYHgddOjztDEpaNgg3TzsGsRHfRE8N5+rtwSWuXre4fgKfSypzZTD026swYsJ6PFA3yk7lPLkYsI3B097227Hjt5l5ZOG340262WjBoZJJqfAZ3xaGYkWCI7G5W+pK28R8OEoTqwpLU3Fs8wY4sVLgUBE06iM3XbdiLF7n7/r57uNG2rk0oaCB6GKGhqQ4WMAbFBI9nhYfG54xXhSI6u9Tv6v4NX5dpqctDXUs2HOVXQObOVabsFHfaPtEewcEWWMl1UzsM0fWTRcVM7KrzxtfLxmlv/ihsb99D35LreKTQsc+8UsMzt5lHTjwuNPG9vHiJrbS93ZQb1Zti6bSCSjaDwuR3+nhuPtonP3U81BDUIBNrKdQNeUTtpxeymSC8fzBexBSTsvtjPfhpRRT3gjSJhsMig7REg+j3R29vESttGaNlSqhxGlowCGJPw54Vc1EcxyKpYgk6KCLAeJPx46KaNS5dopYUPvDaN1+wO42t7BxcmixdL/JZ8vH0B1PnQXv7N1/r5ZeymE7aXnXBFON0Mit2J172vTNp/ZxpmrOUIXpfJbD8XKi6CSnv4/7ibfUf7OMv08zW4l0Uct0AyOSNu7BaM29num9r8CK9tG9Kiqe1wTfS4vxg04KDTGyWis4v3054Vc0VvqyR8o9tLKe3x0P1nhozRe7srWa6qJG+bcwH3RTmrK4lYEsSaklPK9vhYD97U+7wZo2UHlbaBnFWwtsL/wB+TiPDwta1E24gtdwreY3cC+jNb3T9gW4oqlCJgKQVWLmHPrjDjT4QTEIu5V4xvd4xdQlyLTHX4HlxWqM3iTVtdlrKWD5rjTCcOledkr45d7zbZx5Ss+rYgrqL2FtuhNrW45Vaqr61sDmnDotTBH54ilaQOZk3m0pYfWPha3hy6aSL20bTo9FhJ6e4l55P9YBitN8ors4pjL8t+j3mP3y+zsP8mT9rx5o06moHpvpcfbrlB/V6QUuOrX4j5khISykMCqSn9HG2626+hGi8sKpQ4Tx5bwzrnlM5go2meOCWPEPl6d6QSVzO5een8zWniZT7zEWlPvKADxymhQR+q+jmpMndPsXpWV8CkkxQYbhpg8iSmj/Rs6yQtcne92Etz5v2r244dgpokSYqT0Fliw7Eqeappf6wedh0q+Q4DLC3lSW3bbyB2I2gL7ngb9uaqwq9f8PyKGokw7D4a2auqauswiqmjqZoy+HyRVxApJPJ9xiUJ+xZQAFIDX4KLPZQEzTbWxfim15pCOxZv48O6BFJt/tWA1+nm61XFXLAfDmq9U2E3a/s56vUoqW5AJ56rU+0rag+HK1ulNSdhflDVxT3TnXlDTop6gOlz8ONmnRTrCQbAcbNOip6D2cpTlZQxA+jmq3WVWJsLcrFWrxJJ056vVkjYlLN3vzRqwrle+nK1aoswYXA5cVQ1jUa9+bqortidwHhz1brx0PNVqo7Mb28OXqtYiRfnqrWMm+nN16vbTbXnq9XQ76c9XqyA2GmvNVauJFyPbz1arEQWGmnN1Wu9WYD2c9W65ybiLd+ardesfdtz1erlY2I8Oer1ehQ9ubrVZwhuTy4ps1rxevcf83cr1tYlgb+FrjTgjc+0UV2X3K86oF6dw/LdbeoVO+tqlCD20Lse319+B5n+6KoV3H9zRVl2SLztleLCN1dj/zFBBDghJNLUwGDcJGUizzMhLmAEXIDbwdOKnKsxspZ4XHiElfhrRk1WNS5hmp5MuM+6nDKqebENqhX8pPe+XWzqT/lCQeJDRjXWUcQP8wwY0DGvxyoxquifLby+ZTR22B40AUCbylAYQptdCTd2sb+NbpPYfX1VZiuHthdOMexdpcd+ay7LIHgpNkfvtFYASGEgCyWMQJ80uAeerVOeX5qqoyqkWSIFz1VNlislno6uWNkotolIdRZd6h7oahLQKF95DxM5spS3tqjLr4cIqcj18+F1cmJSIWdsRdhMoQhVlpFcbULE+6ksYs9rKoXgIVQ1RWW9anRAfyZoxhb5qy65oZ7CaaoEpUsC3+VjNwLx2Vex115ZOz1rS9vpRo/V7HGcvsElNDjkWLRQvgbSbqaki8jQKyC8bFBvEIvICd28nTiy5pHb0gs2QUOI09NBkaU0lFPl/DfnErwWaeRfdEUKuQsg2AjYCslzeQ9uIVcKWp4+dB51zoqKqybXS4VBJhiS0VE6YZUEFpn8gpNWBz75eNVC2I0ttRiL8cScaaVsqvzDI5aggwxlzp9lSfoPs14YahSDSaEehy9jEsYlWn2KBqXdRp46H7+XCq9FLvLGTK7+bQtJPFHYm+pJ+rQXvfito40lcEihwo8r4DH7lfUSMwBuYyqhQBrpYk2Pjftw010W6ayDAMqJYieY63Uqw7D2ADUHlC5FWCJrDHhGWWnEAklsW0Je1xa1ibWFu9/v5XvKvois64DgG5gjTNbTQgCw7nda1/Hty2s1WKyf1fwOJG3NIwGl1YadvaLd+e1Gt6a9/IcGvpJLtAAuLeI7nTmtRrekV4YPgscojYSgAgj3wPr7cqVmrhNcWwnBR9ovf8A4l9elxyneGraKyNhWD7mLFyLX1fXwJIHw5vvDWtNZhhuEhSUYkg+LXP02Hiea1mt6BXF8PwhQrOWIHdd1tfq9vPd4a9oFSYsOwxQCbkjU2c6A9uX1mq6a98lg+2+xxYf47jXQ2Gn5cp3hq2gVJho8NdrhWbcR2J0t4D6RywWaroFOMWF0AOkTXGuhbT2H46eH7eO6jTekVJ/l+HRKTJA9rX1JHj3Hh9HLajVdIrmEwgESCEAX0GpA0tcMT7fD281rNe0iskMOFg2EAZjr4j4nx5rWa3oFTYUwUfozSj4kM1+3sva3K6zW9ApL49FgzVi+ZTptVRt0bQ3t2v2/P2cTLUaVoTSbWnwiWcqFhVV3EFiRbTtYm5ufDifUaUaatu/CT9NvSTrP6m6fDOp+WcPzRhcWE4rO+H1ULSo7xRoUneJW/dJuLnTj6EhYUTwppxRRAFbAU/4fHo9neSoh6O5eTzHJAGGyEKD2A972cCC2yTMmjhLsCnCP0AekeiCqOjuXXUML7sJY3t/xI34hcBTxNKErmg56e/hwemvKmHV/wDPul2BV9XX11TWBZaAzJSxyN+ipKeRwGMUagWBGhJHYDiRxZVTyTFL6j9CXpeod/l9J8uAO5cbsIj92/7q38BxComnQqnmP0U+mqPVOlGWh/35oP4kcbJPXW9VOUXo59NYDJP0sywVcFSDglNfUFbgle4vpyskVvVNU5eqv019EfRl0vwzoPlGgqMYzRj2IVGY1xyampqT5aiBNO+HymIH5hGv+jTuhG46G3BXbuKeBJ2bIpAsAGiMYLRdP0wE1k2JVqYu1TsFEtJG8Hy+2/nGo3A+YG08vb21vy5maeEVOzHnvpHkLB4cXzljlRQxTMY4kahD1FRIVPlw0VMsnmVMsr2UBQFFyzMADy4URVSAaSVV1DpaqEwLgmOROIIpZGloYkiilb7UTyebdvLHdlBF9BcDioGaTkUejoL+IJ0q6DdJsK6XVfR2ix2vpTLPV4nXSUrS1k07+Z55aWnkZEKlQibrADTlTlpuTqmme/0YULy/irdMZSW/zIYF5pBuGakYA2925+U7fRyv8lPTW/zVQ8O/FQ6FYhg1Th/U3oth0cs6zQTfymGh8vypVKgr81TrIr7SdRpfUHlDkyk4g04LqdtAh0H9T/4dHQPFcQztkTplj0mLTLJTImLT0FZAKd3X9GFlUjeANHtuHYkjXnnrJx7BRFOJeCdlHTpPxQ/Q1VSKk2TYaFSgYmowygOw/wCAiOma5+jThIcsWKU/mKUVJ+JV+H3VJeroKSm90f8APPQy2J7j3Kbw4yctcq/fipB/Ed/DsJUt8ut79sqIQDe1j+gHKfy5yrd+K7j/ABF/w55iFWaEE+3Ka6fX5Nue/IOV7vhTVVfiOfh6U67oojIL2GzKEWtvZujGnLDL3DWu+ilV079ano76xZrXI/TfDopsUeGoqI4qzL1NTRTLTxmWWGOVkP6cxglARYkW40uyW2JNXDs0arBsFynjFE9X/IcLVopXiNsLpAGsFdWUeVoGVhp7b8K1p0mlIM1MOWMqhgTgmGX17YZSf9SuM1ea4R5YysXC/wAjwyx7/wC+yk1/6NcrVprUh/EXpMKwn1bdR6HDqKCmjirkKrHGiIC0ERssaKFUX8ALcGdofCKLHaIIlWWi91V0YXXaPC2tyPHh3NFsUpMIqA2/7J27b2VR46Ae32X4qQaTLFPolcuLlb/Vf4+Fux14pmk8VkMzCIouoIIJ921hqPpPPTW4rA9RIFA3XBOoFvHUajXm5rUViNTU7ml79yTYaj4f288TWoqIlVOF9zxJ7gG5HtvzRNWrDU1U00nmSMS3e7Wv7O1vu5qa3FYTNG1ke9zpc2Bv8Lc9NeisBljYFm7XvY2IP0/H+HKk1YCsN4390uq3vc20108PbyhNXiuMjPcShgPesxsB2+AH3n2c1Nbiu2qpiu3c3u+wA6d73/X28rNbisL1E73WU3sAbbQPh3Hhf7/Hm5r1cfOqGBaNDfW5sCTp+XNzWorA8dU7HdGXv9r3b307WA5vVWopnqcJrVVpY42I+u48NBzesVrTTGz6HYQwuQdPZ7f6OOVSsZYm21rjtqP2fD+3m69XNX3ICNLHw7/Hmq9XFmIFzqR2On3j281W65xSIdSACfr/AFHNV6s6ykML63uP1+jx5qt1Pgfe5uvw0A+jw8OUNWo+X4ZbM3rcyMpNh5mIk9v+UKXT6+EGYf3M0Z233VtGTgecVAv9fIuoXVFYWJ9hOv189W6jsATZex/iOerdYCvgfp7c9Xq4lWbVjqfbz1briQSG9vf+3mq3WMKSLW18dPv56t10QV+AA9nPVusey17/AH81W6yKo7+39fz56t1k8oH3hbw8P4c9Xq7Eelyfv/bzVersRFuwt93PV6vKhVt38Tz1brLYEAg2PPV6unUbSBp9HPV6mWpZt5I1+H66HjRpyo1x9kj6fD8+ardcrsfeC2JNhzVbrIA+gt3P1/Hnq3UlEJFwLm3fnq9U2CmDm5Gt+3bm4rVKGClVADp39nL1SuTsQLJ3Ol/bz1eqdDTXX9INfo5aK1UWtp0aU28B256vUWX1E4JmWoy5hGeckUZxXFsl4tTY3Dh6sFeshjR4aymiJ085qeRjHfuwA8eUNVVQd4P60ejVZQxVWZKfG8uTzKWMGI4JWKU9imaONkY28RzxMVTWBTnJ6zPT771PgmIYhjdWfs02G4NXTyufYB5Sre/iSByuqvaxSAxXpVnv1U51wDPHWTCXyhlLLFT85hWDSukmJ1sxsTNiBXdHTxEKo8oXYjQkXPNDGtYq27KPtCRPIZpbAm9wO30W7W44KeqNV0bSyb0tbXX9fDnq9XsLoqierSKIXZ2AAAv3+Hx5sVU1rTes3N2AYz6m8643k5Xmo5sTemE7AlJJ4ESKqaJ7WIEgI07fDTh2yIFAy7xXSR6C9D+rvqLzjNgXSvBJMRSlYR1NU1oqSmXuTNUye4GPfYt2+HFJUE0iQ0pzZRiPX16ectel70qYJhVXjUeJ5tzdjSLK1Id1KaSjjaSSCJgffSORlLswO57ABbcSatavKjLuwwnrNUxUWH1E0sTRiSKaJhZkcoUP+LePh4ePHqLzU3FEqK+oWGtnaRaYSJEwUkMSSz7wOxY+I08COeqtX6fhwR03U30e53y3mpJ8axDKq1tLhYqqqeWGCnqKF54IqenL+WpjkDbfdJ108OFz2NHTBlNU9Zjoy6eZbcwRGVvDtrf4E9+EgoroZ/Q31HpejvqmyzmXEGKYVissmEVZJt5aVw8lZG8CEm2fV34uZXpNPNqg1sW9duhWHdZMOhgil/leZ8KdWw7EkFmiljfckUpGrRbhf2qdR7OGpo1UnVQn9Ls3Vmccm4dmXEYGpamqiZZ4n8J4naKZl/1HdCynxB5qKeBoTjOrRkjsTaw56KvNZI5L9j483FempcVxp2Bt8ebr1PcKEjQaDmqtWV4kmup0t37fnzdaqRDA0NlXtz1erKwYHd4H4c9Xq7CsT7o7c9XqlshtytbrCI7t9HK1ashUBrDtbnq3RPuqqn+vFWB2JX/lQHtxOafGyjA+l4EU+NJ4f6OfzbitjaaRP8KMvPH7zfTxfSGmx12gk6acrVqoF/GYhMclRKBe2IULG+oN6Agfn4cQ/wARoRWuytc6tulJIhOpQu2v+MgduWo74UnMedji8Enthp7Wsdbtf+HFreykDu2ju5sSSpyJO7292lBNz42GnHUfdRYrZRC4GZOsFE0dxfDm/NT+XDPhSI7aOdiKJUYTj1i3uUjt7p00U9+IuinqZah1/luORNbfJQ0J+6HXl6rQeYnI0mL4S51tCtzbX7Mg4+KaNMuNFjRe8e1rk/Qfz547KcRtoAZ4Y5Z7JJtaMMxB01vey/TxEaPBU2jm83Eg8ygSAwkk+0KTxo7KfBxrhIsaYgzjRWQubnxLX5sVo7aSOMQbDjbklr01Ixv4e+b9uLE7KKnBiaz5bcKjgd9oPx8P4c0uvN11mZlbD/MU394X18QeNJ20+vZWcM60QcHsBbjdOjZUKuxGZ6cxMbroSD9PjywFNKOFPNVKzUsafZAVB2+F9eaG2rnZTfhDFsMmtreOM2+IkPbhiKKzUGvfys6VqjU+RH3+rjLlKGsDSiJR3nmh1Z4oiq9tL2+7hUaPBSloKt0hSKP3QZBcDxK9u/s14iUKXJNAvMw+Ylv2EjEfefz4IBsoMq2moLkSWjHjrfl6bqH5xuY1F7HQ/R356vVKiAmDNpfcPdPNGrilXTCSQWQWv310+v4cTGlgxqfJDNEu5vAW0PK1aKixIBKxUdmB7+B1P58tVK51JCzn2bg19O/jywqppuZCHKHsNwH335cU0aUWQqhqDqlleqRQXGIRgA9jc214ubonf20N/WireGpjdEU+ZgCR/pPs2NS490+DD90+3j66SN0XnEHnNIZk90EAW72BGpA9p4W8aPuFe+TgjrKeaQiwsX8CLWBI5SrxjSzGGZeq6ASS1hjkuQoEgB2nx08fp4hK1JOyjIISoYmmtKTBsLAVJFqA4AYMy/4r6EjQ+J5VSlK6qshCEddcqmjy/TUvlhYn3i67WXS3j4a+wHTjQUs0oKGwOFJ+orMA8oxUkcUik2vvO64/eB9vHgFcaTygbIrE2LIFRRTx7pFvcDw3bR9PNwa8SnorktZWwsyxQqqhQ1hZr3Ov0cqTVwOqufzc7iR3hN1O25P7pGmnjys1bSOiobPSzR/pIGNiAPE9rXPL6j01TQk8KaZVpEdl8lrDQi369uPBRNMFIHCm+MYdGNrQkk33D22vYD2W49JpiEjhXNf5a0RMMTEkaWOg17nlsap4azQvSPUBKdD7oAN7Ak9+XxquFP8ALFQ09OZSrLYXNxfU+zm8TXjAp0wuegSByqkBjdRb7rk80RVgoVCxz5OeaMUalNDe4A1t/DjqcKTuQdlIfL4aLFoQw3H5iMG/h748eOK2UkRtoxvT+d1w6sopAAIqqqGn0lv48SGjJNGZy1FswuFiLbkQm/xHfi5Oyg25tNLigVRKQPC3b+HNmmKflRUubAW79+Ur1cKmwhIA0sfDvytbqr7rRePqZjSn/i2/03Qc9RqnZSUq1s8RNtrRRMLafu81TpriwBkCnuWGltbAc9XqQvUmZKjM++NVQCCAWXtotr/SfHi5rZRO/wDdSWpfta6nTiiklPHkhyW7Ht/ZzVbqLNGqeGvPV6oqxrK4BI56tU+U2EQTp7zac9W6VWG9OXrQsskqorEW9tuN6qcCKMF026SZXxGeamxqvnpmgQSQyQJuN72INzpY8TqcI2U8lscaOXX43jM+VMOyrA9LVR4VC6RzuzU8slzcF1sykjtpa/E+2ntlE0zhg+cKiSSJoYSCT9iW/c9+3FiBSdZoI2wTHYJCzU/YeDD+PFEUnq5TKUU1T+HFl2NYyJKfNldGABcsf997DTxOtrcEChNr6mgxMXn+aKta9a0c1JlrDDsBEmZa+J730D4Q7aW+I4EMqH7X20LMwP7I+latudKjZlXB5vFMSqNPAfofbw2XtqidlQM95KqsvVEeG0LGokr4VljG3wnpBORp7BfX4cSskvGBT7w7oY0UaKda2lWKJiQBdUJsRf8Awnx+jimkO2vLh+LtBJV08U8kEFvMkQMVS/beewvzU16Ki/zSQosfzMwAvYX7ctVazx12IId8FZIOerc0o8Nzbm3DpxUUGJMskZ3BtouD8OVIBrYURSvzNmXPtPVL/PMyPVVJW7COV38ssAwuw0YkEXI+vihk6dmFNOjVtxpjjzTmgRe9mCqB+DP/AE8MgtXTReUDoqV/XHN6e6uY6y3xMn1Hvx4OK6TTWhPRTrh/UPMVJT1kFfi9VVSTxbIpWmmU077gfOUK1mNrix0seX7xR4mtaE9AqGM8Z3TWPM9Zf/iT/wBPLa1dJqukdFc/69Z4C+5matv/AMSex/Pm9auk1XSOispzxnlkFsz1vb3rs3f7+3N61dNe0jory53z1/2EdVp2B32/jzWtXTVgAOFWP+l6oqcY9PfU+HEJmqJpsMoJ3la5LENUpc/Hw5ZskocnqpE/g62es1cawlxL08V2IwsSZ8gYFKDf95IrBvy5F7ailwEdNSQoBSPQ0F3qixvNOU6nJOUsfxKhxKmzjgmD5w82gm810jr6VaeOkq7gFZomg99PC4IJ5M95mxvWtERBx68KjGyysWjhXO0QB0Y1TnlvMGI4jW55jQkebNBOQL6vBWowP1gngFuHNSpoasohMdFFr6q41jFBnnEarBMRloVqaqodjEWXfeQkX2+zi60Jxg0guxsmkLDnPO4JDZjqwD39+Q/frrw7BPTRGY6KUlDmjOTgR/1jqdrG1i0v39+LkAnjRatUcKVUdbnKaN2kzFUW+yb+cdbXt9rhkGDtn3UVm5HR76ieVmlFJkxqUsf3Ssl7fC515cMqHH3VQvpPD31FMmYqeBagY1ICW+zaS39HPd0oYz7q13yThHvrNSVGY56ho5Mbkj929ysh0+ga35sNE8fdXlPAcPfXFGzItPLK+NyAKCB7kmvw5Xuj0+6t9+Oj30xVdRmOnhUtjUm9/asgIHsPES2ikbfdRg28FHZ76TVXjOOx+6+NOSPHa/8AT34WrTHH3UaoXOwU0yZkx+1lxqQAX8H/AKeF6qXg1EGZcwA7v51Jpp2e+njxOafmuDZrzGuq4vI1/ZuHGzToNcUzvmyIER4rJ/yE2p40RToUaz/5wc7ixOMS/Tvf+njcCr6jXA9Qc8su0YzPr/rt93flYreo1FfPOcTo+LSkDQXZueivajXf9d82j7OKSfU7frblYFb1mu/6+Zzb3f5tKt/9dvq+rmtIres1KqM+ZlaXdS4lURghdGnZtbam/wAT2HhzekVrWawtn3OG738VlN/He1+agV7WalQ9RcxppNXzPe3aZhzUVvWadY+plQF21BnexuSKg6j4g8qRTmujB5XwqnxWlpsywPNL5sYKeaWO3d3ta97coNtP7aVf8saQ77nTuCGFvDUW05cGtETTfPQtv99gPv8A4278tNV015KOcABWXb7T2Pt0t4c3qquiohpt7XS2nhc9/wBg5vVVdFZRSuT5YePQW+0B93sPN6qp3dSHhZYvLgKkWB0cG/N660GqxeTiRTfGjEAH3hra/cac3rrXdUzrWVXz8Ebs2/zIxc3Gu4aHmi5Wg1FW2+mgLL0Z6ox3/wAni2RZx/wVRUR3+88X2uLS/MUHbz/ihvyV8KkdIZhS9P8AqxG2ghnwyX796m3hyOXxKvbUjMHw0YLqxiEQ9OyzzsAEWNLg9m8xdCfr4kbT4qVqMVi6uztUel2lhmI8qnqMcKg9xulpmIYfE6jk1IxsUdRVUWHC9V5J+dIX1HVlJhvrUyBj9FL5Sti+VGBiNtofDcNJZe9je/EO8o/yjzQg+4Ur3d/4n/z1/wC/GiKfiixeR6l81yMQxlxrHd1rDtVt7OBG1+00K3to8qIv09l2YLUKPE9u/Yg68OEbDSFW0UYXrQ4hwDGJf8bYOw1FzZTY6fA9+ETJ4UcOjjRH8yTriEFDVuD5jJIjnwOx/d+sA8Ok0TKxoW5ZrQU9za8MB1Pf3e3FANMEVy+YLRhSOw/d/h9Pw5eapFMlQC7MzBtSeNmrgVGjjkkso7nwH0cpVq6NMFdnb2d/18Oer0VAMDu62F7aa/DlqrXKOGQXUKD31APN1qpWzxA1a3c+wft5utVni2qmid/EjxPs5uvVFmw/fdY1Nj3J/XtzRr0UyzYaIyFlKi/KTVoqD8vr7tgCO3w/Xx5qa9FSY6VO/dj7fYPZzc16KcoI2hffFr/iHt/u56vVNrI4gq7DdtSQBYflz1epR5bDCmkRdT5kZN9b+A40aXNnCljhtSIZUjJ1YOO/s7/VxWlM1UqilNKrF/OFj+jXXx10GnjxUE02VV0mGyNg1RXMoAjBsbewjTl+7MTWgvhWXEYqeGsovLvq8pv8PLB1+njJFKQayPEUlup7207aX8T4kcYIp8Go80DmrV0N1Y6fx1+njRFOA1ixOjmWEeYPab27a8SFMU/NM2Ex7lkJH0HxH3+PGoq4NZ0gAJ3eH2r/AK9+UIpwV75dTHv1WO33nwt+3lavWPD1CweQbA99CBrr4ePPGvCu5w7wF5FIBLAfUNNPp5sVommmPYFJcWNtLfsPw5aKYqDUltoYi/bv3+nm6oa7SUmIxORe1r3GltQOeqtZ0xLymZFXfvKou0ak6WHwvy1aobsT6J5v/qtDmzBr11LOju0axsJY9o98MP8AEuoI9g54OCkveiYoafSf02wjMODy47UNvnqlrKUxtZktGykBh3G5T28RxK6s7KSvL0mKDbqf0RrsEzlX0tDCKPB02zJMzbgilbsqJ9prNcfRyyH5GO2nkOgjrpj6d9KsRzFX1kGJyrDHSpEYmjZWjmU3u4cfur4+Nzzano2VtbunZS/zr0rwTLmVv9GVqirVwFdLqAG/eu2thxhLhJplLxJov9JlHF0aavla0cLeUttS7EX0voAB34pCqU96KYjJU/p4qwiMRMygLa5tY3b6DxwGlAM13DUwSICSW19vbTsSPaOOA1aacIqmKN49SVOpvqe1gL+3l63TPJU7ZCiEMoJ1P1+Ph9HN1SmPE8ajnQQwMS4Fj8Po42TWiaZ87YgmFZbpsJi2mWqcySkE7lVdBGy/E68pM1Q0GMeIzyBYWsbdiF7/AHft5WqUpaqVVwVVIBF76aj6/ZylapESFYanfGAL9/7+Wr1DPg+IRV+EpIO4srePvW0OnLpp0GslTticqoI7a8fFVNT6SceQrXvqT8RxytU9x1Egh1F+5ve3fw+Fuaq9Z4yzOCSO+pPsH0e3nq3TfGCLjb79z3Pw/Zz1VrBVGSWRo0YLZR469u5P8OerdMFdT2qQkj2CKoFu1vDT28TKpwUL/QQlOqGHhDYnf3vpZSfDgB3j/wCJFelDTIf+KR61bfgU8GLRtLSSCZUuGFypBDajXuPjzFG4WtqMSKyJbSlfAGuJw+B90TwkXud3u2+Hh2txIH1j+I06WkngK6p8JoPLq2eFTpHe6ob6+Gmuvbg7y25cxGo+2gxeMI/oj2VS/wCtKkp4OrqvDEkfmUUDMERVBa7AkhRa/t5kbu+sqbVJnxVj/n6Al0QIwosWSMFGNZqghmUmCG80zeASMbmN/ZpweUBUiac3z9jMNVWy4ZaOOqlLHU327roO/wBHKd2k7RTneGmw45iGKwzQ1T3CIbC5A9unHUpCdgqpUTtpF0U5FYrMTr/EajniJraTBoU8L8ubGqSYah2DDX4a8RDbRpQzQghmWTW4J+vw+jj9O1A/Sbu5v2/W/hz1erIqlCIgLqfadTp2PNV6sslrI4ubG3e2nflatTlJsNnA7gWF/rt8eMGnRTdmCAFYmGlwNPC/s4mVSlNTIkEigICPs6W7e024lNPCn+OmMEd2IcWJv2BA7WP7OMGr1scfhb5ho6HoPS1zwJVmkxCrV4n1FyQfvI7cEtmvRjQTvEapFXA5czxguFVklXk/EazCDVgefDNHeK4NxsKm/fgtTeJT9pIoIqtVK+4A0JFN1zzdQwxH+aLXFjZgVkRogD29hB5s5gR11UWIPVTzU+pLMBn+axCGKochowQFttOh9xgVBA7EC/Eqr/CCPfSkWWMg1EqfUFHKn++iOpdEQCQTzICzd7he5AH189/MBwrYsTxrqt9VkEsy1GHYPLGEhSEI0qMlwNXIKAsSdRft8eJRmGnpNKPyE7YpE496os7zpUUmGebRwtfaibTtFtQdBpx7+bKiAKa/laSZJqpj18y5p6vdA8SpMTxdv9GraOSKnkupVpH8l2B7e8hIPw4GLy4U8glXnQmtWEtEBNUOZi6Ux4jULhWA4lbJMU0k81OJLmGeKyPErNqQ58Ow724DA9GJHioS91OE4U04p04z/htFFgvRrFPmMuY26qyCUOaYt9sq/fZ3vbW4tbng8kmVjEe+vFtQwScDT3hHp8rsuh8R6M43bNGDBfmAZAY6gHUxSJ+7fwJH0682brVgseE1TudP2nGnLDei+eOsWIDPPqJnbD8Og3Rx4csnlAH7O7cTtj97t4k/Dm/zCWfC0J66a7ouYrpO1eUuvHS2slyX01qnxvCamTZSTyqGek3DsxOg08b2+vj4cae8SsCKrpWjAYiu8X9LeL4JhcWPQY9LPnZ3+YMiyW7/AO5Fb32g/vdvq5T84CYjw1sMHbONNcWE9eutsK5ezyv8hwbDyqVpVfKapde4F+4Pf/CO/NFbTGKcTw6qtpW7gcBSIrsB6vdMMY/zf5GnatoKzc1JO+opd32tToNPv7jihK23hqVgaaKVN4DZTLS5F6lZBxNaPKdYaiPHgYqmaQ7vLlteWXUmxtfafq4rDiHNvCk5QUbONAB1cw+vy/iVDlOqnadKCN/Kuf3JJCwN/wDW78EbJ1CaJXsDFBukD1csQtcsygi1u54upJRlqDMFVl3F6jDMNk8mE1lPOkRQNZ4Nojk3Efu3Jt480k6SCOmntuFC91NhyR1N67z4VmlsRfE6SjY4wweNd9fcG8TWt5JUg2tfw5q7uXkLUtwyonGlVpbtOJCUCEgYUHkGVPTUtWISJxJE5R1/mAXsdbhl78Rfm19FGP5RvpoXspZP6GYdFVV1PSYpOlVGYyVxIhCh/d/R2uPZ3Hw5ZvNO6nCqry0ObDS6yRR+m3I+Ix1+F5fxV5wGVt+IqVZSCpRkKbSLHQnsdePJzRCf4TTCssUdiqYMQyN0LxSgpcPyvDiuGpReYscnzaSysJGLqj3UXCHx+o34KbXesWidOgkDZjFBy53XF2dWuDxwmaZMv5Hy5gNeamkxqvRkP6Nnp4XAa9wb3BBHw8OCa33+/LmQ2faDQcudw0XKdKl+wRS5wyHDMNrVq8QxSWvjpmZvKeiXywNTZfKkDItzoFtY8EbHaWlBlbM9IwE+ygvc9mneJ0tvFJiAdpHtqwr074BV9VeqGWMtYvPDi9G8cFRNNKwlIjnYA+YHJ/TRAObk3U/RyJrx3+ZXpeOxR1R0Do9KHun+W2QaEkpGmekjj60kvVNij9cus2X8kU+75bNWOVuOVSs12Wgp3+WpVYj91aeJmH08QZi7A88fZsp7KWdI8gB6nE0SjOWBVvUjN/UDqTWIFgw6n8yljv8AYjZlSnQfFYEBt8eBtCtMCheRM0SDEqgzVMlXHZnlJa5+Pt+Hjw/AoqmuNJhBlo4lCkuxYlz463Hw4pSmaZUqk9mfy6OP5VNNx1I008e/jxw4U3tpmw3KS/K/zfF2McFi6Ke7AeP0E8oExia3NKXLMIrK3+YyRrDTUp3BraEjW1z4jmlGrJTONCrlLGD106wZbyFGpiwmnl3SKSBuEamSWV7aDQaDwHHrJtPegK2Tj5UgzB9TbKlJ2gYedM3qb6tJnfMkOF5eMiYFh2+CkRQyRsEa0kg9u86ngy3jzb8+tLbf9zQIA6TxNBLdzKjYNlxz+6LxJ4gcBRWaivpBiDEIb7h71+1+3I2ipHmlBjmOUtTM0ZR/NiUIj77WNvtaccqs035ewPF8RqgMPiDyC1lDi7HwsD48sEk7K3MVd7/VDqpXdLMq5UoMnYrTxYLQq9W7KZY6iWT3jLTuBZUCmxXU3ueCENKiIOFBUkaiZFF86sZM9TObKGlypgGUMXgoKVmay0rHex1vp8PHhS82tWABoQ2pbbxJE0g6Xpv6vsHwmHCkyfizQ07foy2FM7hmNz7225+F+FBtFn+E+yhAm5QP4h7aQuLZD690srTYrl7FKd2e5/33zRkHuQCFB/t4kLSk7Un2UrDiVbCPbSKx7o31CqqsYvmCgxN5ZAGbfTTe7caAkqdOOJWpsQEn2UnW0l0zqFRKnpJjVDGZKrCK9WABJemlUWGvbZ2PHfzChwPspv8AKIPH31Jw7LsNMEarwyp2p3ukliL377dLe3jZuFH91W/LJTXHNa4LgVFiVPjkMbVFfQXiikUq8EgYNFJE3e5H0cFjDie7M4yPYaCr7agvDgZ9KD/pb1az70ugxHE8n4iKaoxGAQT+aqyswDXFg4IGvj9HHG31JbUjaFRIPSNhFW0woKG0ULNH6wPUNhGGx0cGNQzxyKbiagpZSpJ8HdCQf4cITbINGIfVWLKueDV9Cc/SYpjkkeNVVZhz0VOtc8MkheRjUlaZfdaMDU2Itpwe2roRZrRIEkQJxoMPJUt9Ksdm3hRcaiPEVxNMSxytSZ2S7N5nmMbi1mY31twJRG2jeZqbUxR1EaGCZEQ3BJ1YEjvb2cuRVBTFi+HyVDx+TJHMsce26gKdPaPaeNKFOprjhdPUU7GtjUkKNqsBcAkW7+3jBwpSmhBw3G50YJXIWAI1Gn38RqNGKRT8AGHmRkbWN1+m+o+riBVLk1PpK+roaqymyBdLCxI8V+PNFIUK2lRSaEGHFBiVKg2KsQta2hGvY+038eEihBo9B1CaxLikswkjw4tHfu4BD6aEJ4AW8eLkIB20WOukYCr1vwuKkS9GMXpHNimLtoWsTuhVtL9+318COaiCKV2hmatDxDL/APOAryVEkO0dkYDUG41+HAqk0cmmjEspY0oaWhxyqM4uQJXUqP8AiSgdrcfCqbikbi2BZqnBxKtrpbU/vIsADM9hYe6dCf8AV7ePFSTTRFB7W0uamrJKmvxDE00CxiOmRVt/rL4sT24YJNJlCldlSbGKlpfmZ6pkIH+9MIU6G36NgfZ3v24atmit0UOOXpJKeoCtZrg2t7PZb28PWjQfdFMk00c9NDWwMzOY6A7VF2G2d1N9O19NOGc0UmqgvxICR1irIZV7rQk69/0ZHhxQg0mWKrYzMFjwGlLfZOI1II+Hlpe1tOIbzYPOhRk/3K8hQC56alXMJ+XYqDHGdRr/AH/t47afZ60uvh+09Kux/Ctx9q/pxmXK0hJ+Tr6epUg9hLHY6fSvI43gTCgaP8rOBo/H+ff+rHXGHo7nWhSjpMQiRsNxZZD5Dzspk+Tn3aRymMFlN7GxHAIGNSNQ9lCvXBipeTfUL/XXqfmPIcuFmhw7L9HHWpiEsxJqYJGbbLHCB7qnae/1d+VXb6UhU7eFbDkmKUVL1i6e5mxykyphOJqcSxKnaqooZEZDPEhszxk9wNL+Pw4wWFJExgKd1jZWsF6yt7epPNrTwCnkNYzPGr7wDtsdrgC48eZEZIf2AqJ81H7Wi2SuPOp2N1Pl66ae22vBhNBuKv6/DszBkfpX6bHzZnbE48JgxjFpIUnmDBC6AIiFlBsWPa/fmPWd6n7ggCYFS5lwDbQqxam6w5HkqYUwmafEIDPJT1FRBC4hpWRPNLVDyBSsbKNHAIPASWjR9qr/0SoYHnOmhSOnUsrCwJOp/Pt7OYTLE15AIoY8z47UZpy9R4YX12tY+xge9vy55kQaU3C9aYoL4cl5gZfPkRnT4L2F9fq/Ph9oNB6aYcfyS06FyjLIBqNtr/R7DxxCig417bRXc3YPmXBa+J8KJlpS/wCkRiQR7VseGB8VVFDB0zWpxIfJJTKKgm/nSG6Io9i+J4nOFW20YvC8Ewhajdj8vzkptYLooH+qvw55On+KvGeFKHE0pJad6fBaed3AsqhNyk+AFwfDihcEQkVtAJNRcndLMeTEBjOJYhHSRMbzQLITvU6qrqNCAfr42iBtoVMJ07aHLHc0TSxR4bTslVErAgmMpYDTTd3A57vwnCjsPgVBr8VwWlBaOUF5AASzdrDsCew9g4TuPa6LHn9WFBRjmN04rYyr+6PZrb+/jWqg0o41imztBQ+/Sqzs2mp1+7sOe1TWtUUw/MZhzLIPN/QwX/eNh7Tc+JHLpr2omjhelqinTqBFHhrNIYo3aoIFwsZHdj4XPYd+DLJge9wo6tsTVlTxG1jcAi/1clujyoxXcu6MkHw/X2fTzdarBsY2W5t8O3xsOWrVYyFPcbj7La35atV1tOg1Ps111/Zz1Vrj7p+x99r2/p5utVnhup9z67nvf2+zlq1UlSD71x93LVWpSC4FgR9Pw/PXlqpWdVa1xr7CPA/x5U7K3WtD14yBnePqzmBcVhkmqvnZ2ZmuSQzkqRfwKkEchu7BC8aKHUEmgZqsoY/Gm2SBkIBJsPv+/hGaRlBpmwfDnhxcRTqUI0Omtz208L/DjKjVYp8xXBZYU8hBeSTS/Kg1o09ZfwFML2Vdy0qt2tbT4+3lFGRWxhQyRUeEYnCIJpfKqCLwtfvbQg/H4cIzIpeMakig/Q/yjE4rG/ut3B+IPt+HE88RVuqkljXSeOaYVVONpbtY6/SwH8eXDlMkUrsl4DNgMcolZULAKSVBJB+PfjoM0yabMepMEaoM1YofuBuay+zsO/FKSONIVUljieVqMbmddw7JGpJ00tppx2RTNYDmCGqYRYfCwBBFz3A44DVgKt1/DYpKmJcelZbRmKIX7a7tByX939howaq0/wDRj3U8fb+zkk0trw8vYVcE2+P3eHLVWuFy43Eae39fZ4c3Xq95gVrAd+x56vVnR9b3t8Drz1aqQBpYE3vfv3+j4c9WqkArclhdvh/Dlq9XLVrFRY9tT+znq1XdifdBJ+jw+nm69XW5iBfUe3nq9XB3I0UD7+ar1R7kkuWvf481W6xuxbRj29njzVerCxCgk628T4Dmq3UKSTXcp0P3/Tbla3UaSa53dwPG38BzVbqIzlmF7/X2+rmq3XBnKgX79v7Near1YlazbtL62P8ATzVbrq4U33jT7wfZzVeqI0rbdxPc6eHNVuockm73dthfw8SfHlatXCJFGpH02N/u/t5Wt1NgUuQx09hvzVbotfriKw+jfqXIy7gMEm0Ond1108ebTtFeNaCubCnzTuNdSCL+zt9F+CQbKTmg+SUec6sLgi+vgbWNueq4rhM977ibaX/s9nK1emCsNqseJCEm/wBPh9HHBTKq5ZhMZWmR2AtCvfTW/ccfTTKqacZXdiBaM3JRNb/6o+7jgptVNiqV2k+H66/Dla0KNX0u9NXUzrxOsuUo6eno4lCNU1U4RboLuETV5Co1aw04D8xzlnLPvknoFKwmaFbqp6Jc/dJcutmihxOjzHBAA9WlFHKssA8XKyj9Ig8SNR3tbgXs942r5WggoPCdhpehYmKMX6H8fo8pYpUZjo6J56uerhhadFveJUBECt4XJubd+BzPyXIE4ATFJLw4irbusHqDy9UZDjwrOmIUS0eCRu0r1MXzCpGzfo4pCwId0JsAO3bkP21krvJRMngMKTl8uQmqiOr/AFV6UdTOtmSMoYRV01XleJPNroqWARRS1jufLjm2IpNgAD4C/fkxWdu9aWzi1SF8JOMU8ApCSeNWV519H/oAzzls0+a6ej6fYlLSO5xOgrvJjopjHeNqunkZopIt9gyizWOmvAda5veNLGklYnYcSR1V5h+TCq1o8XokpMQkggkWbynkjMiD3JArEb0v+6wFx8DzJBJkTRtUqjwrEcYrlpMOiMpWMlj2VR299joBxSlJVTK1BO2nXGBUUcUWGRMWWJVUkAWJA1t424bgRREozSWY7zsnR/dPtB7/AB8By1NVIFOD7tOGH1Ac3XqMj6d834RlvEcWwbFIDKuOYbVUCSbwPKkksY3IOhAI1txM4KUIPCmTGcBxCkhkw6pAaRdC1xuUjva3geNTT9BPmTLGKVkaVVITJ5akMhJDG/ivtNvDvxoilCFRQXsWg/RG4YXuLEEfTfUHjdK67MgULdrm19Rp/dz1ep4rJCQ58CiD4Xtofu5uvUtYn35Sw8obqGn90jQDwt9P8eKeFIztp9zKyydPMCI121U4v4G7C1h9HFCvtHrTQ20NEFLLR4WktTd5IkiLHsxUgfVYDgOUMaGSThSUzZhxqUXyCCtQW8TqFYEXv42vxxGFNOVhxHBo1mTEYmUjyVZgT9hLbQPjrywVwrRTxqNlqplqcckinJPlRunYe9pca/DwvyixhVmzJpzw6HzcxUFZFqFSWwtrYDvftb28WW520juOFCckg1jQdu2p1toRwzouqFiTMtDUBR72pIP5XPPV6sGJKwwqIh7e5B2PY7RpblTWxUaqnIaR0vta+hNxr7bduarxNQaOXesbR3Iuo1Hax0FjpzdVpxhkV3DG+sh+/de/LVo0xyJKsMszEn9OzHte19Lj483WqdqGV/l5lmI1a3f7r83VDThXrtRXBGq2I1uANO49vt5uvGk1RsTX+YBcmwI72Fz+vx5umzSreQGSqGq/ok7m/Z/Hl6bNOFFIY/fW7AoSTfTuO/LVWnigmR8ZdmF1FOe3xYezlhWjScrpi1c5j0sjXI/4n7P48oatSGrxeSUA3YDXX4/lflKdFKXLiSRZOoJXItMk2ovpsqCuoHNEV4VEll2yYidwVjVOpJPj7p7jnqrTnQGRJIdVIXVr+Jv3t+znq3WxX0TxOTBujGWsyQM/zFLhUTJJ9rYdpJBUsPdI07G9+Jr1pLrCwoSNJPsog1lC5FIPDevWY874c9FiuDUlJVJKWWVEPkultVliYkKx77lsOY+ZdnBtJASDPTiKVrV3+2lYmD5fzZhDT46lEfL9xzHAq2KjQRyJZthvr37X5N1mhvMmQtaRjtgRRWqUGKZqLI2YMpyVUOU5XqsPr418yl+YaGQuuqTpMrKFMd9N37t9xGnATmm65f8AE0ZI2A/CaUtv6dtB1inWGm6cYgZc+TY7JOm0/K+8xYA6WkJKup8LMdOQs5YrBKCACDBmjAOxjjQtZdxjJXVqkp8+ZRZI8DYyR45BiUaI9GgQv5wX7R90FV7i54b2TqrIFtQBn1Bp4pDviHrRRc3rl7MNPFjXTd/Po5vMY0c6lmpyt9qsGGm4WIsbDhzdoZJBb47R0GiYnpoutXimJYNjMaVlKkcsRIPuumnfwOoP3cK+5BECqUs8S6i4lhlJHmSJSkLFUkjBPuvbS5GpDW+rifuAcDWtlLGm9SGGZjxzD6Wqwp0ilkjjqJGlBC7iFugGp111PC78gUAwfKr6po42F4vg2E1JFBBIGDAK+9WU20v8D7PDhMUFdOUFObsyy4XPVtHDG7yyG9wHv7TfsCfH2cMm2pikyqLzW4jmuSoOJRimo4YnD3jjW7a31Yanh8Eim6V0ub6HqBUS5HzBDDBUKhVquMjZcrcD4NrY/G/FYScDWtlBA3RrGaGd48GnLSx3PlEkEr/iRhow8bd7cXlU16mTC8DxOPMFLT42gmVZLCM3FyNCDbsPbfiZWyt0bjD8v0cFMtVi1JDBDGB23Nt+Gun0acISqnBQPdbM9YTl3BZ8yYLGWo8NEaKSyqslRKfchjB94sbXNuyg3PFdpbG4Xo6fcKNLdvvlaRVW1TFinU7PMtdict3l3z1cqqLJGngoFgLfZUcltS02bcDhgB10Kn1C2Rh6UsabB5RNS4bgcCx0aSXVR9q5Ny7nuzHxv+XAktwuGVHGgWtRWZNHk6ejLFDTx4fnBlgpXDM05AkYFRcBY9NGOhPcHgdGJraI40uMjYV0QrMfizJmOUrSVlU8cdP5pUwQqQqkgXZjIdTa4Hbj0YQaUICZxovEbVlNnTN3SuKsaspoMWaSkxH3r+Sb2iZbbipQiy+BBvxTdoSG0rSIkcmjC4bSlKSnjThmTJj/AObvGsJKeaVpnqRJICLGC0lwDaxtpf48LbF7Q8k9ce2q2atDgqu/H5gcaoyLnWEgePidfDxtyc2h4TQye+8Ur8xOGoacqt7aC3ftbiFvbRg7soOa5W/ncegv5Rt9RF+GyftonV91KCUFsNv/AKrG3t8LcbTtp5eyk7AdZpSfe8uSwvb9w6E+OvDaianrBo1GFUxvoI47e03A7eNuI1baMkbKnSuAQqqDa+ns79/aeaq9RqjyXnD2AFr6a69tL8cFNKrp6hBGqopuO9/ZfxvxcmitdCJku5x+JU7+bCSSe/vafHm17KZTtoQutTbMUo3UCwYj76ZrG308aaq7tCF6XPcosTB0JlpiLf8ALg3FuMv7aeYrcG6GeYnp8yOsrGQ/yWk942vqDbt7BwJOYGjcUs6s7UYW8Pu+viY06KDLG7iHb9Nj8f2c2mrGiudWS3ykm3XsbW8fo+Pw4aM7aQO7K1pOqyOmc8RktueCsIpoN2lWjVDFy48Qp0t3YDaO3BojZQdVtoDK8vDRTSpG1TLULU74gyH5JzKBdAfdDAfZv7qgWPvcUVShPyf5WGVmIRTQNmNXokWKQXZIpD5SFYyQWaRiblX9z2AjXjgqpoy+K01RgtBleszDVnMVIscoakXb+hZpZGV6hlv8oy22qIbhiLE25etVVH1l3nNeGFhZZYmkjiKKhhVmusLquisvj951J5ZNJF7aOD0alqYulGLYZTxEUctfEkmKrII5IUMF3ImYbVQN7nl6Mw0B15406mkz0Iiw49VaLDcYmanw7+aVYWriBLyNqAgpz/ldDfYSCne/Niq0ZCpq8Zi6wdPP6sLHXRiGopsLk85qs1NIlR78jmUDzqhHJUwuAIrbVBAvx40yKA71ZLhcmE5VmLiPNBxPFFxOJJXlp4ZPLj2BHl1V9v8AlEBKIdFPLnYKZ4ms/ptaeozbhlLlNxQV5pJknme8Y2/pF2pO3uwKX12tq3gfDmquKuq9BuY6bAZZZcOozRYhhwpf5nOtKKdatvn4jHNFG5tEigsSV/yoJew4JbIg0Cs1B/CtnjFaenaZ22gBju0+Ov7eHlAWk49PT3N11001tz1aisXkQ30Xnpr0VMhp4t2q/Hmpr0U+08MQHb489Nbp8hjjCFkGvt56t090q+A8Oaqwp5g7/T48oauKeoDpxo08KeIL2F+NmnhTghFtON05XY1Btz1erMBfmqtXY73HNV6s+2w15WnK6IsBz1eqJIQCRywps1jjOvs+HLGtCvNfduvzQrxr3cWHPV6o0mvLVQ1gOpHLVWuitu3fnq9FZQCdD3tytXrgU15utRXPadtxzVbruxI5qt1gsQdPjy1UrkoNhbnq9Xbmw5qt1yG4Ec1W67va5PPV6uURvqObrVZgvvHlxVDWvV69dOrtfu/ebx7cErn2Ciiz+5VUB5PDR+oTqHF2/TRkgf8AE/1+jgda/uqqFj+LSPWrOchNP/IMq0eLXocDqKymT+bxe9VLUiIOaFEWzyRbh/krqLe95nhxU5W2NlCXh/nVGXcu/wA8V6XAKrGJ1psyK5lqavaUKQvtAaYMbq0K7XQLrIwGqKjOKSuBsgwTATWs1FhEuMVMcWYY5DJUVW0oVjbaA8243BiTa6Ae85A13xrdIWXEv9AwOTFZZMHwt5cZ+VzJC2+evaOMhUk2AM+0XbSxi2/pd/N1WnfFmpqrJMS59qnyVRzZYrZ4ayjZZHxFAsg+YkCWL2WzeeLQqW1jJ4nd+00qa24Y1SP6l5658gz1WIUUVFEShjoIysxLnYsOItKm0WZdS6Czk22qOAhVDNFM+a56KPpUZMcVmxSTGMBdK2IkQLTrIQbsCVkkT2oBtFg1zrzQrattHX9XdRHP0rxAU8Pz+BUmKUayYz5gNWW8tyaQgASQqrWtF7zEe9v7Di+5pBb7aCvqK1XWYdkuuz5TxYqlTlloKJKG42Rxu521AAsC1l2xyfpDY7mtxCrYKXI2mOmiy9ds25qGLYdTyVHnJT4VSU0cm0jzEG/erLcgMjkoQDtW1hxoqg04EzQAw4vXmPy5JggBGgRyL/VyoVVimaxvmjH13w0oO49z717DQi/HO8IprugayUGccy2F7qV0XWQfQbj2eHN98oV7uk04rnTM1Q+yqdjtFi++Ubvb21PPd+o8a93KRwpTYJnyvozJFWUkNQzABXeapuR2FtQL/wAee75XTXu5T0VKq+oGLzgFKSnRIxYLun0HgD72p+nm+/VWu5TSTfOubnU2g2Rg+Ekxv7P3tPbzffK6a33Seiocubc5CdVg8whb3JaWwv3Op5bvFdJrXdp6BTxS43muVgaqsYM/vXBk0+JubX5bvFdJrXdjoFPdLnHMdLTinkYe8SSxjJtfwOt7ccDiummy2OinKmz3jUgELothYgmE9/H42PN94rprXdp6K5vnXHiGCMiue5EbEfUPbzes9Na0Dor1P1AzUAzyoq7QQtoWu2vceAbm+8VVe7FTFz7meSnCMkYcks1oO/gNfo5vvDXtApnbN2aZJzI8hCsTp5LfXt/p5XWrpregdFPlPnrNiuwLKF26Ewfr/Tfm+8Ne0CuqjOWdpKV1o3iRn0FoDfU+B735vvFV7QKSVBmHPToVxESIgIsu11JJBuLhtQDqBzWo1bSOiuzmTqDh9b8zhzOIQwPllGOnifeOtvDlgo9JqpSKVeE5xzqZ5Zai53bdqtDewGhIH7PHlws1QoFKqLNmM1UolJZCBtBEJHY38NQR/Z24/qmm9AFP0GZ8REcoqGjnSUD7ULhreHb4f08eCqbKJrhJmt64NBV01JIYyrRv5LggroN1muebKga1oinWfOjVVEaPEMEoZWUjbKkcgkAHiy7rEm/j4c3rERFb0GvYb1N6hZaxZcX6dVc+A1CRNAslJUz08pjYAPG0kLqSreIJ17HjeuNlX0TtoesL9bnrNp8HTC6rqJj8EFMixxwpi1UyhFG1VX9JpYG3FQv3AICvcPwpL+SbJkp+NB1ifqS9SOOVr1uI5qx2rqNhBMuM1Q0AsguJwPd4VOKDplWNGKE6BCRSMpes3qFapCVWZcXSMn3nOLVbW00GzzrkE8RlCKUgqp4l6y9WpBHCmO4vIQ4YySYjVH3h4reY2HsB8OJu7SaempMvWHqvMjJ/PMTDHxXEKjaQdSNZdON92KdmmCTqn1oR2WPH8RFtQ3z850vqTul7D8+a7pNe1GkrimdOrOMSq+KYnNU2JN56gyWH+p5jEgfdfx47pSmqYmlHlDPeb8u1Rx3FJEqWp0bR44HHlqLyXQ2JJUGxGvs5XYcK3HTQSdEus+I5yzxjXWfMjS41mA1T09JNOiS/K0jKSopon92I20uo0Gg5skjGqAAijQr6n6uCTya3C3qNpHaWKEgX1/3Njc83rNb0ClTSeqPpa80X88yXiUwhULaHMIjuFYkAMaVvd108RywuHUfaqPSt90g7R76Wy+p3oqtSZIOnVSVZlJSsx9J7HxIIp01Y9/h8eb/NPcVe6tFpvgPfSp6qerzoznXA8Nw7JnR7A8oz0FO0MlThtS6yVbEg+bVNMZNzCx1UDvzSH1o/iqndJot79a4omk+TwYAyC21p43939214hZr9zx/8yqvd0Kco+qiyM0kuExNI2uxZ1YA+GuwDuPr5X8wTW+7FM463GEybMIgW+pDvchvG1k9un8Oe7817uxUFusFDKvmSYHGzE+FSyNbxOi6jmu/NW0CmxusOCmoiT+rqSHaST85OLgH3SSF7813xr2gVkTrJlsVSg5Sjn3DUNiVWNR3I2rpf7geVLyumraRS5yZ6p8K6c45T5vyxkeOmxrDnd6OtTGq8PA5Row6xlSjEKzDUa34lWpTmBNPJ0p4UZmn/ABcvVrS0/wAlheJz0guC4FSW3NsVSy7ofdNgNOICwDtpzWOimDGPxZ/Wv8jJPT5lqVkABUJIDex/5c92HNi2TWtfVUI/iuetrzGZc1VjxHUKJFDLcdrmMXseb/LJr2qiw569QOYOqOZa/O2faanxjF8UYS1lRVGXzZnAChpCCBcKABYWtxahOnZTRxoO06gYbLXNRpgVCFIVo32Tak/aU62vfin1pmKijqHURVfkQYLSRxixLhJdt7n3dpN/178tqIqugGps/UCpO7y8NpB2B2xyHxGpu35csHCKqWgaZKnOuNSnaaaBYyTdUif7wS11ueX741XuRTjR52xRYbVdJSyMQVUmF1I+k31I9p15vvTWu5FJGmzZjGF4acWrRFVSSnb8v8pK7rbS4977V/y54OGvFoVG/rnmT5kLTUkPkuRZjTPuia1zcX1H93Ld4ar3YpTLmGqooiKmignkJszBHtf2hAbjmu8Nb7oVDqc75hhLJT0NKoUg60jNfS5F7/r25rvDXu7rCuPY/W4c2IVZQVROiLTAaAn9y1hb6e3La613dTMNzfmCKrWLEKeIxyfpN4gX3WtqjADt4i3a/s57X017R0U9VOdq5qlkWOFV0IHy47drkgeHhz0itaTUWXNNfIoSmeKOYEurfKixI0IbTx8B7Ob1Cq6TTpFnmnSby/l4zcasafQX7m9tb/lz0ivaTTi2dMP80NLEhsPtLBa1z2F+59t+ekVvSawRdSqeFWgeKNVBXyzFG2869yPC3581Ir0GnUdQFnkNOKWHet0YSAqQR4a9j/A89WqS/UrF8Px3OE+J4RTQUkMsVOWp6VSsSSLEFkADEm5YXY31N+L0bKRKoPmLEXIuLD9f7OPVSuRmex9oA1Pt9n081Xq8v2SRbX23v+vw5qt1lj0IBFwQR2+Pt9o56t1mUAsbkaHUX8fED4crXqnX8tiJDa+l/Zyhq9H4/DKYD1vZJDi9zielu3+hS/t+vgfzH+5GjO2+6tpCfWT4HkYULaxMpt35uvVEdR+6AOerdYrbm01Isfv/AF+rmq3XBl3Xsfbz1erEVNri/wDZz1brqxvrzVbriUJuBof489W668thob6ez9nNVuuwpBAPb489W6ybWI+1b9fHnq9Xe1gfb9OnPVuuYVjp2/X8uer1ZRHfTtz1eri21TqOardN1RIALW0+m3625U1am5ludbm9vbqeUq1eWK32tbaa/s5qt1k2KBubtz1erlHAzkG59thz1bp7p6MuPeFvZp/RzcVWadYqIr7wsvLRVa6nDRi39/PVuudLC5fe4vzYrxp+g2hbezl6pTfUgNdmHe/NVukrMiGQtbsb6c1W6ymaokXa7sy/4WN/yPK16ucTSRAmJthPivu3+GnNxXqw+WC10N/j/RzVeqTFTyRMGXsfh+vfmq9UjZNIdva/N16oGLYhX4TlvGMVwYKauloK+WmDHTzY6d2jJPwYDnjsqhqsTpx0Eyh1f/DDwJMXgiXFJFqsxRYgw2yQ1U1XasqDJa+xoFbdfSyg+A4t1FBoqU2HE41XB6vfxBMXK1Ppo9F0v9Xel+G00mDI9IgiqMWY2FTWGW3mIsjL7rAh2UlmPvABWBSBS4wFV6YBh2IVmRKWmrq2WZKeqqTDC0zSRRudodYkZiFDEXJFrnU8UUVLVjU2gnpoKeSIA3urgFdLge9uJ7kHnqbrhhWErJA+8WDHzASe1/6TzU1qtjT8KHp5iGUPTXiOdKtGibM+LyTQad6ejQU6OParPvsfEDiRW2jxhMChG6z+gf099W6mrxbDqOXLGK1W9mq8Ob9C0rG5eWif9E246nbtPs14hUyDsp1TYVVL/Wv0GdbehuJRVGORQ4llmprKamONULkwwieZYleqiP6Wm7/aN1BGjcS92QaLFNFNbMtNhgwqOLDYJGcUcUMCuzFmYRRrGrlj9ota9/Hh4KNKbsLwqDA6WLD8PUpBACFBJJ7ljc9ySSSebAit0pKOUlz4n2ctXhTqqOp+F+aq1OMLFiL/AFc1VqUNM4D7WNr81V6lJB71/HtY89Xqz/5PQfx56tVkdCwv+unN16u1QldrD6OerdZ9rBP18OVrddoqjvof6eVq1czGwNj2+PNV6ic9VA656qh9m+3/AJUHEx20oTsofPS6tnxpG7eXTH/k5uK2NtIn+FGeqUYObeHDCkNQREzK30acrVqog/GJokqIMTeQ3C1mEED4vSOLi3C9WCqENpsrW3xSmWWqko4yS22BRb2jUkH4ctMUexNITG2kOYBTH/coYABa3tNvbbi9vZRc791H0zQv/Nv5WGlqJSbA99o7cdR91FqtlV6JKP8AOjhbpf3qCQE21vY8NDspFxo8IQvg2OPcAtQvuH0K19PH4cQdFP0iI1VMNxS2rth1KygnU/oTfT4cdpukfjGlbhRv3hUE+y4kGn9HHhTZpnzA6phcjFbAWCn46/lzR2U439woA5aiH5lmk/f2gEA662/PiI0e1ihZpcXfQkh7D2EhD38Ryp2VcHGs0XlTzFLBS0JFva1/y56vUl8W94YzsNwaSn7/AAkN724qTRe5tNYsvMxGxf3kBJ+i3PLptvbUjHUZMOcHQ3H8eMp20pXsrMY2FEUOunstp35SnOFNlRSr8pJLH7QNfz5YGmlDClJPs+Uj8vwCd/bbtzXGnDspqwXTDpmNwREpHa3+V4YiiqmzEgP661cqDdup0I+g2B0405T7W2lDTwxOszIxFo47d9LHTX4+zhUqjtFLLD6N4YPOkvrIlltftqb/AH8QqNGCRFAxiMe2qqBpcSspHY9z4fx4fJ2Cg2rafOmqpQ6hDYtoCO/1H6OXpuuCxERERr4DUj8783Nbiu4XeCfdT6E2BB+nUj480a2KW6TRQWEpu7agAXJ+IHw9vEhpeKfpZYKwCNB7zAGxFidPZyuynDjTXGojnMUgsWDL27Eagf28vTVRp7eYbjUX7nQ/0csKbNQ5o9p3Ajv/ABHL02RT5k0MepeWDewOJ0v5uo7cXt7KJn9tDd6haaRGpWuNgwhRa3YCvcWt8OKF0iRQCRQGWKGEA+6APv8AHXwHCs0IBsrEaWPy0uzRvuYFgLhRcKSPj7OamtkU7JkXG6i8kOIIYlYqodY922/dl9vGi8lNPhhSthricpY+kXysdaYwjEFo4IyxvoCSTf4cb75Jq/cLHGkliGTcSgn8yqqpWdgAP0Md2sLDTdx4OpNJ1MLBxppmyZi2jrM7X8RCvh3vY8c71NNlhdSVydmCGRm82T3QLfogQPHQX5XvU1vuFis0NBi8KyRb9xfuxgI0XWw97x8eMnSaUjWKzpRY/ubbMrlluRsay+2wvyvgpyXKiSYbmg3Ec4BOtxGdfh35sFFa/a001ODZmW/n1HcDul/HvoePBSKYKXONRBhOY4wG85fdOhKd/wA+Oak01ocry0mLUStGzqobS2w9r37X5eQqqeJNc46avkkeYPHc2B91gBf6+WwquNKFUr4oQsz06hha7K+v589hVsa5UlFVLHYSQsvew8wA8tNNwakYpHV0SR/MGMrJHoY2JB1/ev2N+bGNaMiktgTWrkMY3H5iM6nw3jXnlU0jbRg8iH3MRAAJWtnt9BH7eJDRkn50bXDYGgwylMQFmijIJ8dO3F42UGF7TT1SSTLU7tDp7DbXvzdN0oYWqDrde3s/XtyleqRUwzywbQwGmunf6uVrdVidcIGh6nYu/a0sZ+vYp54Uao2UzmjeeipZSLkxRfV8ObinZp0fBVaTvtt9etueivTSYzt06rsZkXE8Pjig2xL5jeY25rLYXB00+HH21xhRa8jUZFAOcIr0dlSsAK+G0+Hx4tmi2KUkHT7PEwDxTqQ1iPeOoI79uemr6DWZ+nGfWT7SNbw8yx/MX5rUK3oNR16cZ/8AMEaxAXO2/mLYX01PgPbzWoVvu1VkjyF1EinNOsEhIYoCjggm9vdN9QT29vPahWtCqPRkb0H+tmiDyZn6YZpkV1R49mHu/uMu6/ut4ggjicrBq6TG2mjGPRz6+MDxZpsC6fZvhjNwp/lkwNu9iADywUmqz0GgUzTl71aZMxU4Jm3Csfw+sWzGGpoZlYA9iQU7Hj2FV8VI+rxfr6rFa2LEie2tHIf+ZOWwqpJptON9W1O6qhqyB/io3/P3OWrWNXp9JsZxHDPw5sCzI6j5jD85VE4WRLXdEw97Mp1tuGo4IgrTbT0E0Flp1XcdKRVr/rtdp8q4HVSWUz5vqWYezfg8zafDXTgQyoy9PnQszAQz7K1Sc57BlfBUqSShxKUuO3u7bH6zw0VxrSdgo/fp0yPl3qR6zsjZKzN53ytXhMrsaZgZAI8u1TxlQRb7SC/wvwS7oMpfvEpVs8XwoJ75XCrWxWtG0BPxFUd1VG1LUNHDeyGwNjr8eEt0gNOqSNgUR76PGVFxCVHiAfdQk4J1Hxmlyg+Rmm8millMkgAsSxtr8TpbXw4VkUYA0y5sy5g9BRQYjR10csswu8IFinsuexuPZ25YGqKFIaKGYt+iBb2W1/hxym6EDC8o45idEZqSmc6E77EaWvypNXApfddsoy5Qz29AyCItBRtsG0i700bkqye6QSfpBvfnmFahXn06TQObAiafa13A6WseGootNciTYDXjtN1zBYEH2ccFUNZA1tR468vVK5q1+2nN1qpak7Ne369uWqtSY/dtu8fz56vVaN6Li9R0m6j0ja78Ap2A+CVUo/K/Hmftc8qQXJhbfnV0/TNDjPpRjjbVp+nGFWPsKmRNORRsX61Jo+0etVy9Z8z4vjWbcnvVSBP5ZgeC0MLKtj5SKwBY+JJY3PJOuU6EAjjQIs1alEHgTRG+lnu9Qs04WwtuDhde1qyLv9XApc4CaFNuJNAZ16y3VUWcMYq6ZD8tSYpPTM/gHZnZBb4qp+7hvlwK0avKinMYQvT50C9DEZHEbrp2v24KECTQXcMUYvpr08fHpVjli3DcpDLbt8fZ9HBzZWOv7hUcZjmHdfafOrmPSH+FB6hPV7VT0PRTLcuIRUuz5itmKQUVPuF0WWplKoHYC4QbnI12214L7hdtlqQXVAE7BEk+nzqPLc3WZqIZSVRtOwD1OHpSk9df4TXXX0JUuX6rrXRUKRZnapiopKCrWoVpKdVeaN7AMjKrA9rEdjcEcrZXDGZBRZk6YmRETs9sU7eM3OWqAew1TGMzG3Z51W2/Q8socUrEKQdu09/gOG4skHhRWcxcHGoR6PzmVZWpjvc9guoHLKskdFUTmLnTQ/4Z6KOouK9F8T6+0GWcRmyZgUy0mIY3HSk0VPKxQCKSa9g251BsDtLKGIJA4z+Vb7xLMeNQlKeJHSBtp5N68pBdE6AYKuE9E9NCT1x/C06w9LPStlP1d5qw6CDKmdhtwp0qUaZg0TTQvLCPejWaJGdDqSBqFuLlaUW124thJ8aBiIjZtg8Yo0/MXVohDywQhZwMj4bR61SRnHAjhVfJTOLshv8ATyNry27oxUv2N136QaC6qVlbaRb4ezgTWKF6DTW+4tu0H0cRGlgrBcMLdxxur1JpKSWpmEMS3LmwHc/VyhwpwY0d6g9J+PZHNLgfVPBaqnzJWQUmIxUE58tVoqiMTQO4+0WlT3gB2XiEqnZRghA41F6m+md6aifM2XqcUsDWssZ3RLJY2ia+qFrHbu788FRV1N9FEqq6KejqGpqlCkq6FT4HiikFDX0h6BZ26sUuK5hwihqHwLLtOtZjFfFEXSjp2kESO/xeQhVXxJ40oxTqUztof6D0p0GPYW1Xg1HVMkq/opPMQstvGRQe/wAB2PGdRpToFFP6hdNcY6dYp/L8UBKksEYixDL9pHHgw4+DNJlJ00GpFu4sebpqsXxPhz1brIxFiOar1HNytUYBQ5doYp5K2GRaeMMYyCtyL+6D4HjUUvGylXHimE2KjEKpGA+yY7ggeLWPf4c1FWrtsUgWIKa6Zze+1l7j4jnorddR4pC/vCqdyfHadLeA8eeivVFnzBSLKqxYi8bDuvk3F+9uaitVAGaJauQRy4gGU2G5oO/wtbmor1cmxSgYFp6mAg6ax21+ocrXqb/5hCXLK1PIf9SRl+u1+erVTKE4rUV9OtLFI8jzIqhWWQMxYAAA63J7csMaqcKs99OGb8BwLpp1VwbG5DTTSrlOSON1O53pcVbzgqjW6oTe/stw7thDax5fGgpeiXmyP773ilF02rqGnyz1swuoqI4mbDcPqI0dwGNpG7XOp8eAB4eIHrND5own0FCpnDE6fHPSFX1FLKsjxzbtHBsq+SfA3txpKYXTxMpoVepOGw1/o4TEoPeeSsxIWtr/AJGkl7/w5MLOOXjqUqo0d/4uPWlPzosvqxrarBequQ8xUnuzIuTqtWAv7ww2lsbHubp24XbxCXUnpbT8KXZBg0odDi/9+orv4oUiz+pTMskQW0uLYs42/Z9+QSEj62P8OBC22GhW9wohnT9PNoJIO+2QX+g2v93DdvYaLlbRRiepVRHjfTrGMTlVfNjjwlbL9kWcodO97DXgbb8KwPOhA5iknyomlbRLLgtAyA7jLUAWPxGtuH4NERGFCkcIrqulpqmlQsopotfoFjp305rvAKt3ZNcP5bi8IIeFtB2+nx/t5YOCqd2aj/K10ispiIYC4B+A7fG/PaxXtBprjiqAwcKLi5va2vifjy01rSaxlpVezxlbWH93gSebmtRXfmICWZSSdB2P1Hm6pXop1QsCRcEHt4+GvN1qK4vNCNXcK1rj2fH6OWrUVIppofskew6E9vjz016Kd6vEaOCi/QL3BHvd7fH6eVmtxSCmeSZy5Oh7X/O/KzW4riqBtW7/AEfx+HNTXoqTDG+3cPDw5uvRUuKLcCfC2p5utVn8kN+6So0/s5uvUqMvxusMiEAWaO4Hhr7eaNKEUrcDiWqrQDbekjqSTa3iLfVwxaEkUys0OkuWIEqoowybUjTb8SwuCR4nxtwVdyAaI++JFO+I4MtPkeuVomBCvc7bKLAEd/bxQ40Ag0025KxQW5gjaDEaK1t2+S6jud0QIOuvAqtNCgGuNWYpY0YoQLkHU379uJSKUA1GkY+fGqj973SdDbw+48aIpwGvV0loCjMzbTYE20Pc3+FzxKoUoFMkBa7+Wm3Xb7b/AB4lIpwV0QGiMrnsQBodD8fp+HKVeuSoJFEkxAWxvbta2n9/K1em2j2B9xFwL6D2jTm4qoNcalpBTnwPvW1109vNVommuHeQFJ0Px7e38+XpqmypkBkaPQAWDEnuPh8OXiqU9ZPy2+dsS/kNDVR01W5PliUe65H7pbwsONq8NNkxRicodMaE0s2Us+0Ao8XgkE1JWwuPfQEe9HrskCt9pTrbtxkqpOpfEUZ2nzzj2BtV4TjkEdZS1cY3SUe5TewXzlRjdXuPeX8j340aLygKxFR+nFTlTptjUuJ746ahxIK8jBimxwbCfymFr2uHt3HhxpQmrOArFDlmynyviUiwTKkkVTGF81WurX7EHtZl8eJUUiSSKLDLkkZfxRpsK/QxUxdgU0XtoD7SePzNPTNM+KHH8wU8WXVqUlqZD+kKsD5aoNzl7diBzYwrwwoHc0jFcuYLJDhTRxxxF3VpdWJbuWv+tuKRTycTRa1mxbFWknRWlXUyTldsZJ9n+IjwA49RiFRWSWqOHstI+g/xHS+mnHBTgVU2HF4PLs2lgRr3B8bD48dq81gqqxPLaVjZgNDbv9I+jm61NJnCQtVW75tACGY38Dpf6AeMKqlDVlPorhnWLGI6nEMzUmW4GSSmaqqaWaaNK5VZqakWKG8knnotzKBsT97jBVFeiaTucOlOXF6i1tI1N/VDA4JIaerLzTYimEziEFvOlRRJUrO4JXYLLvA7Ly+qapspFZm6Z51ypNHgOY8Ono66emiq4omX9JNTTpvhqI0W++N0G6/cDvbmgZr1AzU00obdYGwFrdvq5atUqst1UlHOYibpILC/tPt/p5sVYYUqpJW0lY3tcWHs+r2cVCt040FUzxk66nuPC3fjorVP0MoWwcAlydCfZ481VqkCRY9i373B9mov356t1BikLN5dydpIAJt9xt483Wq4V673WCQ2VtL3uRbvqPjzVbpP1UyxzO8jEj3RbXx7flxMqnRQq9E6yOg6lYbLVlYIxuuWOmq6EH6fz4B94UldqoDqoY5GrTcpnrq1bJGJ4FhkdRBQ1DbnXzGM5VAVYnbtOgI09nMVLxpa4MeysiGFJTNOQx+jk/SS1EbJI226yC2psLeJv9HCruVdBpXrHTTrTxgTS7A40W+4k31GluCrLttEd2MKpy9axP8AnUhkOl6GLsPY78yY3d/uav8AGrHneH+6J8qA3CoBlfppXY4wtVYwy00V+4j+0xX6h+fB1OpVAcDSnzoIX9xdoGvFdJak4SwaqaLuGUj+7lhWqSzXSY/AnlatQn5MqBVtCj6vTygj27T/AEcYIxpc2qaHoDy5CxI97Uk99O9v4ctSymt2G83Nt36/WOer1Sw8lgDa3hbXW3f281W6fcCwapzHjVBl+kkSKWtqI4VklYJGpchQZG8FXueMrUECTVwJ2Ubo+j+sikcVGdsCQRlgSRVlWtoShEWvt0HCz802f4hSruXB/CaW7ehqgxbC6arfqblKnWxUrJPVB7rrqhiuvw48FIUJ1p9tMFa0mNCqmj0D5prMAxPNeVM14FjGG4FFHJXVNNUMvko52q3ly7JXFxb3VNua7sKBIUCB0VX8wUkJUkgnZNJTAfSnieZaELhWYcLlRmK38xhqPZuse3EyUBewilCnSngatd9BuS+oPptpcSy51Jpv5plzEylVTT4eUkaGVV2sxXfcxsljpqCOHDaC2KIXlhw4VaPQdSumcpBipMRY/Cgka+ntW99ObJNJYp0qOrfTehTfVYfiygdr4RVfsXx5XVFbiainrl0cCf6XSYtGCCRfBa3t9UXbniqtgeVIHM3XXodDTSNS1VdGyg3D4VWrb26mHTicmn0+lABT+r7pBT15Rq/cq3BLUdSAfq8vlKUxQ5ZY9Svp6zALzY3SwS2tZllX6RdkHNk03FFs9T2b+iOZMgYzg2CZjoWmqIJDCvmaiQDdEbH2MOJXSCk0saBkVr3Y303zFS4WmXcrYisRxJ0TF4pWNkeUlvmYgfs7hcEDvwOh4TKhs2Udls7Adu2sVfkDO3TakkTozWitpZCtPPRyvd4pW901EbHQa6sPDng8l0/tBXi2pv7Kc8A6D5nyLhUec8rY7ImcWlMrSeZugnDfap5Yz+6x7OdL82q5Dh0keGmwyUYg41ww3KPVr1J4sn+daZsDwGkco1DBII5J5E0ZlvoNf3m09nLlbdqPBiemmwhT33YCsdfP116Fyy5EwC+YKGVmWgqmUmWlLfuT+BIHa5t4g8uO7uPEcDx668dbWAxpGVXSvqfhlEOplLj8k+ad/mFTJeJ4zq0NzoTbw7eA5fv0HwR4ap3Sh4pxqdNj3Vzr7Rx4XiaPgOBQkJVbCweWRRbahb3tt/DsPbygDdviMTVzqd6hSIhxLrblH5jpDFD5sxYmDEmJbZTdiSx7kDsDqO3FcNr8fupPK0+H30wQ4T1Ey7PW9LEqmkoaxGqBXObmNGH6QKfBnbT4eHFgKF+KkxBThRfs9R4rimZJGq7zSwRwwlhr/k0C278ETUAUSuAk1FpMKqWqoI4kPmM8aoD/AImYBRr7TxbIpPBpaZ+HUHppmCqy9myiagqiQzwzJtJIt3+AI8ObArYUFYilzh2f6HqX1uxbPNDRCgiqMOjYwoCAJIokWRrm9yzAnjGauh9WpIgGMPTGjDK2yyNJMkTjQHYHkquzpjZ8pAKfzGeeZuwUtc6+JPhwuU73YpelrvDRpsXxPKOXhQZLxSU0sdVHaNwxVY9uiLuGtz7fbwiSFL8Yo8UpKRpNI7MHTfOKPT4Pgry1MM8qEyKx8xUY9/iLduGoukqTiADRKbVaVYEkU+9Ssxf1HwWHAC7U1fVgBAdGWIe6WY3uGJGhPfhay33hk7KNn3e6EDbU7pHmXEMxUdbS10y+bQwsyO9/fCoWCt8dO/j481cNBBEcatbPFwEHhRbcnZizU2dYKNK+eNJ6n9IokO2xO4gjt24d92mNlEPeqmJNbGXooxCXL9djGbsuwR0pyjk+smljkAYNVVKPDAxv9pg01xw6smtZJ6BQMzZ/QEJ4lXuoJMFo5cX669QMxwyCOnyVlY4bFL+6kvkRwsRbsxZ3t9PCS/Piij2xHgnpxos3UqsrMh9DZcDhUpiue8ZmjXX3kpKcrEl/Gxta/s4lZTrV5UaOHSPOia4NlynE1YuKf5WikMZW/iLgkDgnSBRIrChNwrAMFWCGlrYzEo2s5QgssDML7QbAlRci/jpxWuUp8O2MKYRBVjsnGpvWDKPQKl6l5izZ0zrsSxTIOGyRwYPNjFMlPXVriNSwlhjJRTvvex+yBxPZJWW9b4g9HSaeulJC9LWzp6KKljOMV+ZWlxKrG2N9scUMY0VB2VR4Ac8tZXjWkp01lxfOuDYblQYPgas7j3XZ12kN43HY/C3ERGM0Z94NGkCnP039TcI6XY1juNVFA1fiWIYVWYdhtmssM9UBEZ3I1skZawHckcXMOhqSROFBy9tlXQSlJjxAnyHCjh+t3KlNlD0ydIctxRIstIMQEjrGquztsclmABbv4/Rwl2kUKVp0iKqfrPdxAhNTuFzxVRdWfEWtiTpbx/gObr1T6Kodds8DspA0INjf6R25qrij+RdSuoeD01NTUeYcThSOnp9qLWzbVvGPsgNYD4cNFLUnYTTSWkngKfaPrN1hgVWpMzYpEE03LXS/cNbDiMvrTsJpclhB4ClJ/tL+oGiVngzxjK3tciue9h2+scQrvHU/xGjBu0aVtSKT8nqu9R5rvmZ864pJIpJBknDr9O1ltfiE3739I0uFk1/RFLDCPWn6m6OUNT5vqTYG+6OEjXxIKG5+PG/5k8n+Krfy9k/w0u5vWf6mq2EQ1WanqGAFw0MBYKdLXCarz380fO0+6r/y1kbB76d8o+qbrgfMw2px1pYai4MZpqdjp3sDH2+vlP5k8OI9grxsGuj3mm7P8VF1ZxSHFOpGGUOIVsMSwrLKTE7INQD5Vr6aW4lXeOLMzTgtEJERQWxdH+j8bl6vLEb67v0c8gBX2XBNuN/mljjW/wAo2eFcJOjHRCVmP9WnRQzECOumBt4C2t/p5f8AOLHGvfkWzwpyw306dGt3zMuV5pwblSa+VT9Hu+PHE36+MU0cvRwmnZPT/wCndoyarKNUFOn6PGJhr46FDfiwZh0j30mOXDga7HRX0tiFkOVMUPlgXZccFhbwA8vigZin+ifbTByw9IrhV9FPSBWUrxx5cx6lnupWVMXiYWHcFGQXPx5Y5gg8DVP5aocRQg5H6P8Aony5C1JmLDsw16TEOwM0NyBrYAEAEe3jqbxo/dNUVYuj7YoTIOmf4c1ROGkwfMdMlzuAaMm3gQVf28UfmrY/0qY/KXA2aadajpV+Gy0KCips1xElbgzpcDxPiL/DjZdtT/SpwM3I/o06YV6ZPw8ccrZWbOGPYPDDG8/+lwKbhRfygyr9v2e3tzaEWzn8ZHnWlruG/wCAHypgk6S/howIwfOuao2N9pGGR2Hs3Dx42GrQ/wARrfe3X9FPtoLqjIHoRhndcN6i41Dtb3WkwlXAH+sFP8OMFljgs+ynw8/xQPbR9fR5lrpVNk7F8K6W5krcfpoMSgqJJ/5e1O8TmErs2ltVI1uPo4Bs1ShsjQZo2tVKWTqEUeOnyhVU0tBitLiVb/oCxEo1PITKofcPMAPcjQ8B4VR4RXVf0+p5I6eeTFq2nq4QSZooZT5gMvnRbw2n6O5FvYbHj4VFUNQUytMlRRyYfjNS0VDv3QvDIFqVDs48/wAQUU2BW17a8eCqaIpK5fy9VYRjkcs+PzVg3klJIpvfDIE8o302qbMp78Wg0nVQ6wUFWHtoVuTYG19O3w4atmipyhCy5hwd2lrPsm1tdb/2cPGzRA7SQp12Qox1liESoi6fo46w2JPfx8eGoonNVOfiYUm3rK53G8tNQyH3bdlYd+KGzjTC9lVaZmYvkemc7h/v1ql338fKXT+niS9+0edCTKPvV5Ci850kP9ZoyxuPJQj+jl7T7PWjK++/0q0r8LHMzUXUzHcsBti4hholVd3doJb9vbZuBHPm9Tc9BowyxULjpq17qd076Y5mpKyj6kVFVWpj7UlqbeiiB6Zv0EsUuhjtcqWv7wNuRe24pOzhQ4UkK21JxTo9l2uzziua8VqcQwhcxYXHgTxxNF8v8qibYVjnj96KVe6se505sPEADbBmvaBt9KDX/MzkHJWfMi4e2eBT49lVZoMMpaqnhSSrglWzxMbAzSWH2gb/AAvxR36lpV4cDt6qb0AEY7Kpn/EayC2S/UfXS1NU1XJjEEVe7eWI7NJe6KoJ91beP0nku7vvd41HRUfZu3pXPTRGowslQhZmsIwP7T/ZwfkwKCiRjWxh6eOgX+cv0S5RyPLW/wAtjmqRizzLTLKxkjn8yIANZbFgL31tzHG8udFwpXpUw27UtAUfOtxbC62M5Kx7FaNsXngMMkMZjR5Nybdy07a7ba21Ht4GIM6gMKNeqv/SDesxDpln+aOVqSKnr394yRDaG/4kmgJ+I+7mDQCkddG2tDuzbXCeKjweiiSZmkEMhuQo3EXtc37cUtnGkTowqeK/DKctVQY5tZW9yAR6fC2uvBUFgCZ9KDRGNP0eZoMTpRT1KJNfXcVF7/DaOOG41CDWgmg36g5Eix3C3rMIhC1kYuLi4b4HiML00piaCDo5ii0lTWYbXgQz3IIt7xt3Gvs44o1oUImNBnjZ4ixt4i5t8PAcYJq1ZumHUvMHTnONDjkd6ulppQz072KEHRh8DbtxUw+WVAj2U82vu1BVGn9TWXch/wBRaPrd0wxH5UYm4Bw8EX8w/b2gdiniPr4fXTaFALQfu4Ue3BGjWk0Rxuo2dqWMJIomRvEd9PifHgdLAog/MKpom6h4pJKf5jHJETfUqSvw97txjuANla1lVJzFM4v85EHbYknYsbDv31+PHEsyK3QiS41BhaRy1ckYMgBRdwJa/sVb/nxFomtE1Lw/Gsw5lqPlcPVoYVI3vJcWHsXjwRFNaqOV0B6h1XSDEpIooDPQ1u35kFtSw+y4ZhfT2duCKxuzZqnaDto1Yf7sxVi+T+quQs9DysCxGI1S/bppLJKPbZW+1b2i/JTYvG7geE+nGhKlYVspdyRqTv1v8AR+XDWnaxWA7W+JB/LlqrWJoVc7rC1u/wDR48tWq4kMSCbae3+kc3Wq4syXu/h/h/ZzdVrnESQBELA9j/fzdaqUhJFgdpH5+2/LVWpYSN11JN+/9p5uq1MRVuBusfboPz5uvUFPUfohlrPlUuY4aZGxOJQt7WWZR2V/9YeB+o8CeY5aLsak4KHvp1C9O2qp+tFNOuJVWDYXSRp8q5UoIwHDjRlIGtlPt5Dy092og1V7HZRCcbF8yQoVVZA/vFe419g4zNBxW2llJQJ5b1jLuc32/wDEf7fHl5qtNktdQ4FCajE9p3jsT+QHKk4VqYpH1OeIcVhMVLAInhu6MrG+4ew+FxpxIRFe1zQx9Ps6U+bKeOlnkXzVsLsLfUfYeF629Oynw5O2hpmpjDQkEAMxsfoHjpxOKsTSaxRZvlTHQqNx0vcA6eGnFKNtMqOFBnW5RkmYzV8yKD7WBP1634t0zSAmmGXB8u4e3lRqZWF9RrfnsBWgKk01bQ0EgK09rkWJYD7768dSoCrRV1P4dlVTV2QcbqYI9rfMxA63/cJ5OORGWqXtVYKQhYhSbjUi3b6ODmldYRMd+xdbe3x5atV5juNhp8L/ALObrVdhmS6rf6f1056vVlF19o9p8B7OerVctxNymp+A1+kc3XqyxSCI+78NL89WqnI0bnw3Hw/t5avVkud1ioIHfwt8Rz1arkdzHcTa/bm69UR4tTYFhftzVbrE6Oqk6Ae3w5qvVgdiF2gi3jpzVeqE7MNTr8PAcrVqgSlg99QRoD/Tytbrg47E6EeB8OardQneNRcMR+Q/pPK1usWh01+AA7/Xz1erEZLC32SfED9h5qvVhkchNW2/r481VqxMZDqSHB8b/s8ear1YTEyncvj9VvqPK1usgFv+I+3+wc1VqcIQVWxA7/V8Near1FY9fEJqPRL1IhWqjoxJhio00n2EUzoCWI1sfH2cYWrSJ6K8a0cOo3Q7q7lyrkqMSy/Wy0jgPFVQQNNTyxsNyPHJGGBVgbjx4sZzW3eGCwD0HAik5osVUs1NUhpFZTGxBQggi3dTfUHh+CFCRXqX3TTBMuZozrQ5czPJLFS10nlCWB1VkdhdW94EH2W8fbwpvXlW7ZWmJHTWyYpRdU+iuJZJ6gUGUMBmfFf5tGopP0e2QsZNhiZQSCQfEaEcL7LNE3LRcUNOnb0U3M1Z/wBGPThQdOss0cldQ4Tm2asn+WrHEW+amlNtkMkcw3oiDx22Y+PIezLN13ayUlSANgnb10WLUVHCnPrJkXonTYpX4PieRqBqOgV1eeOmNOzFVN381SLC40t4DiWyuriQUuKkkYTNN6jVElX8uK6VqcBYi7lVBJAUsdoBOpsOZMJ2UZVfJ6L6zCcW6GYfS5PmhapwoypiSTRhZIZpyWBEg95kkUCx7eB5jNvIhaLklewxHWBTyZo4WXMkU8uK4Y2a3MNFVOolMZ3ERE2Yt7FI7+O3gCJjZWiKTeM9Jsq5LfMsuQJUTD8OjlWimiRBEs0xsSVTRmAvZu5Hs4ZJuFOxrxnbNIF41WhnaHF58s43l3NtaWjqIGKTBSI7xnehF+4J04MrVfdupUBxpxkwoGkL6OshZ7j6otV4hgdQMOloZmmeeke20WdGjLC4Nx3t278FmeXTa2QEqEzwNGFysKEA40Jnq1xvM0eHU+QMq5eNTDmJl8+us0sjyK2/5eNRopsASx8NBbhJkLbeourVBTsHzpKwBMmiZ1vQDqxhVC+NY3hM0dHF7z+SVlf23ZIyxW3iSNOSmzmVu8rSFifZ7zRip8cKSsWJVNPC0FM4SDsY4ztBPte+pb48GyRGyixSiaZKieeoeyW+j+Nz7eO0zTYtOZHG3Qm9h7be3lq1WYwSqLkE3sPb9FuerVSqZ6uilEsBZSuoN/Ea6nmq3NGLwepizJltMTlLGrprLPYH7JNlkv8ARofz4iUINLQZFNU1KqHf3sTay+HhofHlKcpEZjyjh2OR75lMc4J2yra408R4jlYmnAopoDcby9ieAEpVJuiNwJE+yfj8NOUIpUFA1Fq5E2MJNBtW3hfT2c9VqWQnAylRIpv+ll0PgLD8+P8ACkZpS4vMj5GwRlFila/xJG4WH1ceP2iqDbRhq+sijkame5Mnkr3uL7Re/wALdzwJkUMZpGVdTHNiElK+gpvd+JJP7AePBMCmSqTT5BGtaVjRN/kq0TC2hC+8Ab+HGDhToxpsw3CIYMReenYM7Ah9vbUHT6R480o1tIg1xoKOow6ooIHazFJFJIN7HXt4Di2320ifGFKtahEJhhFioIPjr4i54b0V02VdZM9NL2YhD3F9beI7H6eer1ScRnthFOsvfbFr4X2i1/o5Q1YVAncneG1ZQ19NdB39nf8Ap56vGm7D6hrJpYggBbk6/A89WqcoqoJtkItZ2/joTftfm6qagVEMkMTIx1ErXF9PA2+PN1qpVDOrGVmvrrp9Fvv5aqGp2NSs1Lcfu7QLW0ut9SfHnq9TfQPF84VA0KqR3/K2p+nlqbp9Yf5d0OhjU2A1+2LXHb7+Wps1noKqN5Fc6MjBTcAjXTt48tVay4bUMuI1IluAI9uv/ExfT9nPCvVgklE9XLqdRZbjsd+p5o1akdiEQjJLSBt2oUDVfesQfjylXpSZYa+UaULeyia+7t/lydPo9vKmrCsMkSSVmIhSQRVM2t9PdU63+/lqoa50MblFdi19w+sXvoO3NV6tjbopTtiPQjLEdVExR8IgjCxl7+UQQz7lCliT4a+zi9TYdQUnYRHtoNrMKNJzD+mVRgM74dQYhAsDncj7G8y5PYlht0Hj3J0tyFjug4k+FaY4SDNPh8CgCz1nWvoq45IyNXVdG0DyLWmpRCDL2LRbR7q2sVv49+BtN69aAshRABMgU4oBWNCb0NxbNmZcs10eZZvmhFVmGM1CF32hQzncBuIvrtFvpHJZyF5dw0SszBwmi9eBpcZ7yjPmgxQSvJC6L5QjaMsoAFlYew+1r2At3PNZjkiL5XeTpUBGzA1tLpThVa2fM0Zkw/PP9UcjCSqqIJDFW1MSsYlX96J9uhAH2vAnkJ93pmek0oJoecndSuneXKvEIK2oRJZhEu4RlC21fe2o1ipB+rxHE4bJFVXjTBm/MeWc/YguA4fGKh1VvIkS4lUDU3I/d+B5cpIpsYUm6jAoKfJLUuJ2L19SsKBhYgxe8Sb6g27crBGNboMHyyRXrHhWxhCd3udt3gB7SPH2W5earQxZMxPNlHVCSWKRI7XeQ7jZba38AOFakpJq1L3GM04NDhXm1VLHUMwLFmJOvt2A9vjzYbKjhTVIim6pYezquG4WFk02u8aLFcaf7odb+z7uLiwQMarQR4tlnGMEqKj+c08kbV0u+GSG5Cu5ulvhf6eGaTq2V6mfDcy5/wAvsGdpw8bWMkbFrW9t9Rx9SQa9T7SYti+bMZhjnaQ1EkhO42UkkXPsHEKxpFboUv6kZzq3Wmra+pqfZEjXCi/bcLAj6OFJWK3RWfVRgrYLR4Tl2nkkWShdp6yDzCyBpxaJ3HbzAB9QPBbkypKuvZ6UKMtOJos2Vq+TDaSoqYbhqmQIxBOoUaLp3BJ4d3o1EDoq+YKlQFCxhVXXYP5NdTRIjFhJK8oOxIxqwCjuzdgOB4icKD9G8xbotg+ZunmAZ26eBsSOYpH8tYrRimaOQRzQThz/AJQOQFt34jEpJBwil5YMAigoNNieUc34jlGvpjQYzluaNa7D65GgnQq4DIVOp8Ps6lTcaceUydIJ2HYa8phTQlQpP53z/kXKuYcQzFiFA2GtiExq1oaKV3ZTJ4guxfYfAu1+Oos3LwaU7BhJ2UqDS7jEbPdQRZq6xYhmrCjhGDI1Fh9SLyb3DzSr4Rs/7sYOpUd/E8PrXK02qtSvEr3DyoTWtmlrxHE0WnH3tjEBvqrR2+m5HB219ppS79wpd4w8b4XAoGpY9z+th7fHhejbRkvZQfYgzNjyAgHbH2P0+Nv7+GqftooX91PtQ/m4b9A1I8f7PhxtO2nl7KTUJRvNIIAKOCf+BJ8OG1EtKDAhCMHhk8TElhfuNutjb9e3EittGSNlZ1ZXGyJLWFrH466/Tz1bqJKsilVJ7G/s79r/AEcdFNmpMaoCUZjcA9x8e9/HixNFi9tL3JRH8/p/E74Pzf8Ao5teymk7aEfropXE6YsLrvUDX/pXbxtxhmnHaEf0tv5WHYzIxtZqc3tp/kjr9J4zcU8xW4p0mhWl6H5LpoRtC4Jh4A+mO51+vgPWZNG4FKCtJCMfZf8At4yacFBpjY/RncR4dhzyasaK31aa1JKD226G/b7/AA4aNUicrWc6qhpM7V0EbFamat8ymmYALTIJX3IzdlHiWOq3BHfg0b2UG1baAysUvh1atI+x4oZ/5gzQ6TjzRfYg73FztGrH3+KapQu5ESpqP6w1eSnWko0poEqVqAXYm8d/MYazJ5dwFi1HY668cFVNGIpkw01eX6jpKxTEYMIaSU1QJKwOJmJpSxMaR7/tLLeTba1+XrVVOdVDRzZsw00B3FoS0jKW2mYsfNKb9dhbVb68umki9tHg6MUWKTdIcWxWB92FR4hG0uGrEJZZUEB3WpybMpb3jP3Tw7cqaeTspD9F5kpOrcOJS0vztGuMyqKFmJVQTpLI6/pFVf8AEurHQ6csKrFGOzZSy1vU3IlViNVJha1bOxhqBGpw1EqECU0ogtaCX7UQUCU3u6nvx00yKDX1fwVtL04yvhFdC1ZQ0eNVyx443lvJVo8VzEjx/ZjhIskUhMo7toQOOHYKYO00kOhbQVGN5eGY2MOHXlSCWFg0kj7mCgIfdnO0+9vtttofDlacFW/+jyoqqbJodfIqMARKuDAnSR5ZPPSaGSpjnWQhhIsYYNvsikgRaX4IrIkUEMzAPnxraz+YWtw6krYrhZqenkAPezxqwB+jghqPqZ3vuJOnft4c9WqxBddDzVeqbC2t/h+v181W6fKf483W6fIrGLvzVbp4ox2541unyEeJ040adFPEC9rd+UNOinWAkHjZp0VPjNxpylOVzsear1ZltbvytWrmgBFxzVWFZbki/NVasLsW0HN1WaiSKb+3l6oa6VWHPVqu2F7E89Xq7a415qrVFZdeXpuuG0c9Wq5bbi3PVuuQHu6crVq6IF+erVevcWHPVuuyNRbnq9Udl15aq1zAtbla3XJ11seerddeWbjnpr0VyKEgnmq1FdxXHLVoVkJKvbwPLiqKrX69fEO3qxWMq92Hj30HBKv7BRPafeqtfjLSqnqT6hp7WiP/ACcOB5v+6qoWvf3JHrVmXT2kq58RycmXHNbj5ECDB5jellpvJDCUIbCWS3vmK4APvbifd4odrdvspTZerc20+I4M9DXviWMvilZDPgM8nmUqEeWZI4yFAmMIsREu0pr77WN0lGlYstYlikuKYUaCZsRxyTFauOXAJHD0y7Vj3RghVE3kgXWJNrJfVzbX1epI4FiWJxYjhs2Ap/PsUZcdNXgE7h4KLaurRkKFk8lvdXZbygT5m+3LVWn+kauGTZWyUFz3Mcr1U01LWsjJSOBIVkW6gMNxK+etoVC6pxM7s5xpS1tqhr1FS4a+Q5XwuukxKRlZpMRltKGV3XzKNX90FifsvGPfA0CrwEKoaIqPjjywdDqg4DItPhzYxgTSUkzbZZ6hWO11dgQ8f7p2gBOzXOvPJ2VtW2j0+rFy+WcQfE5mwnH4DhXy2DqwFIkLo4SVlttgL3JMd3L23Fl0HF9zSC320CrPhX8iyScqyTYLViirIMQqqnzPLciaRVWn3axpubdtYF3HYheF52CjAbTRO+teItQYvhsNDRiKMUNibhRUMJG3VKohaNVkJ0Cmw+m/GFU6KB7+bVbxbokiJt9nzHHbw7cpFXrGuM4kbhYIzbsDMw07m110HNxWqzRY7iguqQRn2fpmP0j7OunNRXprMMcxjdvEMdu4HnHt8dNbc1W6kfznE7kCKIW8PNa35jnq9WVcUxpiP0EOlu0ra/EactFerj/PMV3bDDF2/wCLW0+9bX5YCtTWeDG8Vsd8UJt2/SNf+Hfx45pqk1KGO4q2oih1N7eY31m9u/LhNN6qmDHMXBBFPT627yOSLa66cc01TVUhMbxksT5FOdTb9I9voOnLhNV1VIXGMbAv5VOL+1n+rS2tuW01XVUiLFcwNd3hpfhaSTTwv29vHNJqmqsqYhmNrKIaYkfuhpP6O3LaTVdVZBiWYWIHl0oIN7gydvEDT2+zmoNbmpEdZj72DR024nuGk8dPq56DW5qUazMQButNcAdzLc/r+XLaTWpqSKzMF9zfLKe1/wBL39nw07X45oNV1V3vzIUJi+V0tZQJbk+HwFue0GvahWemTMXks6yUgVrG22U3+n9fDlgg1XUKco4c0qN6vR99bJLr+fgOX0KrWoVx8vNpYAS0oNzb9HLr4i2vLaDWtQrktJmtGLGelIGuscoIPjrf2c1oNb1Csxp8yk7FqKRne3eKQ39n73583oNe1CuKRZgT3ZJ6YXNrCOQWPe/fx5rQa3qrnNPjYju0tNcW08qQgewfa7jx5ru69rrgJsZNlMtOdxNv0L6n/kId+N6Ktqr0smL6754SDobQv4H/AIlryuira69BU4wpLfMQD2D5dvzu3f2c13dW11mM+MlrrUx66D/RiPqHvW+vmu7Fb7w1gSoxY/aqYwDYA/Lg/wDM4sOU0RVtZrjUYtXUsJMc6ySAfZNIAPh72/w40W5q+uKZanEq2vw6qhd/KBhlU7Yl3G6G5BLafs5vuwKrrJotnpvxdMPp8Zp5IrqWhO4OFtYMLXOvxtxIE6qdCtNGaGKPVRGWjiO5RcsZYgbDU3BPcj289oinQuagf1wp1kKCBje378ZsfbcG33c13da1isy5up1H6GE7gf8AiyPt7Le34833RrXeCuUmc0KrGYztW4H6WPTXUW8Pjz3dGt94KxPnbYTeIgLqLyx/d9Y57ujXu8Fcjngl9ny0gAF7+YgAH0893Ve1ivHPTlQZaZr9/wDLRge3nu6Ne7wVilz1IRuWBwPG80et/bYc13Rr2sV0mdiQSYCCNbfMJp+Wp5ruzW9YrkM7OLeTGym+n+kKPqFhpz3dmvaxXM5zCLtEZ7af6Qug7X7X+rmu7Ne1CujnbaF2Q2IvfdUoBa57e77Pib+HPd2a9rFY/wCu53E+WSfZ8wtgPZbb4893cVsKFYXzsy+68Cnd3/0nX4fud7crpq81ikz0dvu05O4Wv56+H/A/ly+iq6qjDPlURZaU2N/93te1x/h/Ll9NU1Vw/r7VMLinIJPhUfD/AIjzWiva65jPtZEm75N76a+fpf8A5Bv9/hzeiva6wP1BrGuzUTAnuPmNPv29vhzeita6xHP1YzlRRFrCwJnPs8fd7c3orWuuC59xJHDJRMD8Zzftpb3fDntFe115s+4sLk0du+vntf6tNOe0V7XWNc8YvKfdo9Aug842/wCVdB7fZz2mta65SZ3xgtZKEXuAbTNpbx7a89pr2uo75txpmW9KAL+EzePbw05vTWtVdTZrzFTxCcQRG/YeaxItr2I7nm4rWquMeb8xGPf8rGCdb+a2t/q7/wAeeivaq4nNGPkhflUHcgeY41H1eHNxXtVcDmfMSoD8vCAdB7z29pHa556K1qrzZpxw+61PDa3tlJ+7TntNb1U70+KSSw75qulie9yDHUXA+BAt9fPRXtVN8uYa9mkY+XLuJ979Jc+0ncb68sBFNkzQhSyNIzSOdWCk6aXsDw0FF5qKVW203N9P4/x8Pv5aq1jdb+24H9vbnq9XMMESzXJYeBt49/abjQduardZkFmLN+dz8P7+ar1SB3CeA/Z8eardTEF1u/c97E2v4coatR+vwyPK/wBt3Je7SwxO3s/3il0Hx4Hsx/uRo0tfuraRkUhgxF9LfH+w8jGhbWEuFta/N1qo0lhci2nNVuuA7d/jz1brojQbu9hz1brplsvbcNL35qvViKgvc628eerdeKePt5qrVj2MBofbcc1W67Ci1z+v0c9Xq5hSLA+H6/lzdbrINxNzf6Oar1ZFHu+8e/jzderIoABJ7H2jmq3Uec6EDw781W6ZJfeYj6zylXrlHYC1r6c1W6yBQToPv9njzVerIkBLbf4c9XqdYKM23ka37dvr5aKrNPMEQUbR38dOWr1dmVQ2xfD9dearVSKelDne2nN16p/khR7o09v6+zlq1UadliU37m3PV6m2Z1Y3XW393PV6mZ1YuSRrylWrpLFrnnq9XbISpUEgD9bc9Xq6jR3G5tAOwvf6Oar1PSpcC1+xtzder2gVhfXxPNVqkrmLC6vHspYxgWGv5dTXYfXUsLE22yTU7xxm/hZmGv181WjVIHrE9TC9NPT7k/0edMPNpKikwfD6XMrQnZLA0SBXwoN4PJKGecj9yw/e4tRiZokfc0jSKqw6OenzqL6kOoEOWOm1D59ax953BFPSw3s1TUy2skS/HVjooJ4oUvTRa2gr2Ufv1rel/p16XModOMrZLqPOqGpK6PEamRbSV9SkiyyVhXsqhn8tV/dQLfXmm1lRNOXLIbAIqvDGaKkqXlxKikDpLIEQL4KQN272WtxVRTS+6MZIi6idQcH6a0VQErcZq6eiU67YvMcKZWtqdi3Nh34ypUUoaR3hitubK+TsudO8r4b0/wArosGGYNTx0lOiLtDeWNpfaOxdgWPtYnjQoQARhTm8RaIta3fw/hy4qtN1dhtJXUFRh2JwpPT1CNDNFKoZJEcWZHU9wR/Zry0TVKhU9ElBTU9LAWMcMYjTebsFUWW58bAW15atVLRBISTrcfqOWr1YY43V/b/Rz1ap6j3le+vYX/bz1bqfTk2J8R4c9VhT1SzDdc9rc1FXmnqM6am1+Vq1ZrbtL9vZz1erLGuoB7X56tVnCNe4/X6OerdZpAdmn3f081VqxKAdDytbrkTbmq3RRerEbDP9S3t2Ht4bBoOJjtp9Oyh99NCqtdjMS9xDTWH/AAR4sZ20jf2CjMVMZMmvbi80gqGT7jBfEc1Vqob/ABjnZcLrwgADV+AKzHvY0zdvZfsOIFDxGhDabBWt9GplzKwLGxY3Fz+5HYH6uNnZQhTtoK8YrBJmh5b/AG40107AkC3w4ZN7KK3cVVYNj9Qy5CqIph9qkVlP+sVHHkbaLVbKrsh2DqlgguSGo5Rpp4G/DQ7KQ8aPFI5OH4okA+3REW7j/Jk/nxBSikNL5ApXeO+uGUrN30JjI/Xw47VKR+L2Ssw1T2EKEL8P0g48KZNM2afdoGZT/hH1fs5pWynW/uFAA7Tu21PdO4WIH2Tc8Q0fVyig+XxJqo+6AZCQTbXb+3mjWxgayNARUeZYqyxK2nxPs9nPVs0m8bjVXxQqCA1CjED2+ce/w4oTSFzafKomWNjSqq6bkPf6B+Z5dWymG9tOGOhv5Y5fuCO/0j9nE6dtK1bKcpdjQL8APv8AH6eN07TbXj/R5YzcgG4P8OWG2m1bKlyFmp447Xui6fVz3GrHZTXgrKaKdXJH6FDYjuRJ+XDIUU1Ar3/43MiRMUV6ZQd2ulhpxleyn29tKekLVB8lFF/JUEXtoDct8eFa6PEY0sat5qWGNlc7GChWU2s6gAk+Oo8fbwv20Y7KBnEUd8TmV+/mPfXXv+Z4fJ2Cg4sYmmysjczbHUqV0OlrE9/iNOOU2RWUQSLFtU99B9A5qrRXGCjcSiRzYXFzf+H1c8TWwKWkdKslSZipDkAKPFVHhp4e3iOaXxT5JBuhVqeQo4XuRqPv8OVmrxTVOjKyVCAAm3j4j4/TxwU0awT7iT5eoY3t+zlxTZqBIoVLgnQC/wALHjgpo0osqRNT53ypUupN8To+3fWVQLfTxc3somf20OPqHWuadvnHR4xhsxh2ptZVGIto/e7X8fZxQqkCaA+GF2o1qNpYALst3AIvf6OFRONCRIwqR8hAEpY2bsqG/tBYbgfjblJpyKXlXg+ASpJTpPJCp13FPev4C4tfTiDUaMwhPTSblwHDVG2GuKhCRssdbnU37i/Paj0V7QOBpIVmGUUdeyUlV5wTRX3sNB7CR248FYbKTFGOBrs09ezLFTTXXSx3XufZbx5WR0VeFdNZZYswU4YhlYAd7nS3YEcoCk1aFiuDV+MxUgMke+9tbXP0A/Hm9KTXtShTb/PcUim843VuwCjt4djy3dg033qhUKTHayRyj3XaO23UfR8ebDYr3fGmT+bMC1w7X7i4A/Ice7umu9rBU10iAinQKG1uWuf6AeXCaoV9FNNWfP2vVPewvYeP18UARSVWO2o6VsEb+SmijQ3Bv/fy8U3NPtPU07Um/YxK3te+v1+3m63Spw7EcOeNVWFtRfd8fhypFXBFRsaqoKlAygD90aD9nLJFMLM0ncBakpqgNOrOFkUAr4ncLaH2csqmkbaHjIckcYr2IuTWy3PgbrppxKaME8fOjm02z+rmGVBFi0Cj+3i1OygyvafOuMUyCoJQW0/hy9NU9wTrfXsPu5Q1unwlWiC27i338brdVp9e49vVPFI11BEDf9G15sUaI2U20e2bDaZwDZY1H02Ps5anDT3sdgjAmzadu39PLVqlLmCSGmyjLVBtBTk2P/Ebfx42nbSZfGiKs5apAv3PDSiejIYeWp0jZHPuqtvu043S4U8LVzy+67E+J17kdjfvzVXqbA84cFza35/H48rTlPFPiUFM61E5ZlW7lQL3VdbfSQOar1WWNi3qiweKmo58y4JaWjo6iJUzTMloKiFZ4RfwZUYBh+6wI8OUEHhTJEdFJbE+sfqTw2o+W+eNTt0ElLmqYr7TZiw7ePHgkUwTSbqOqnX+ukM9TT1VQ5A945iV2IHb3pGJ08Bx2KrNYYOrHWulmVpsFrZQDqBjdOb/APJ33cuKrNKNet3WJnEkWVMSc3FtmJ0h1+s8UT1VqnvK+acfx7005xw/GllgjpcyRTrTSlSYZqgwtMGK6FjtFyNDbhiT/k6h10QrSBcpPVVkfqlzlmLM/VXM+Q8SmDYZl/MmDzUKbB7rVmXpml3MNWBYA69uB/KU/tAfOjzMT+yPpWtt1NinoMr4Us7qVNXUOoA/wnYTf6eGC9tVTsFGZbqvnHoB6gMl9WunsxhxbCsIwh4CsYlYrPQNBNGsbaOXildQD4nibLL1dg53re0Ej20/mdk3mDZadEpIE+mNCG/XSjoJS5yXjSKp083AYiQPiQmp5VfjJJ441tJ00y1nqLy/PekxLKNbUJuusbZaiBse4J8u+vE2iKf7yeFRMJ699FMsYq2NzdJZqkEBpBNgxCNs/wAQZCAtu9rDjRQTxq+sdFEewLPGG0XU/M2IYZgAqIMSqWmgpIoV/wBHR23hUUD3VUG1hpwxSdI6aQnE0I71Oc8Xhf5fCxh8TX9xmAIB7AD2/VytepO+pY4QubY58NDmrihooqyVhaHzhTIbRi1/dW24+JvzVtVbiiqSMWsw1+Pt14diig1wYC9+OVSsgI32NuXFN1lsE0GvHKrWUC/bv8OWqtTIkUKL9rHX6+3LVWpEZtZhqfhz1bq2f0I4ZUYj0y6h1qqDDTZepon3Gx9+ucKVHiL6HihgSF+VFd4YU35mrh/TKf5l6XcDB/3Xp+EPx8mpkW/IiWYcPnUqI+0VWv1jaigwXAy8D/NyRYS0c9/dESBleP6d1jyXLmCwOmo8tAQ8rok0Q3LmMrgnWPHQo/y880B9tnnQj8xwGXAlPpQyYMKoSeoPTjGeo+E9QcLynhDYpi1NmnDWjMIJlSGSOpDgLe2xja5PYga8PctuGrexWpwgHUiJ9aZfyq6zW+Qi3SVeFcgbOETQV1fo19TeV6WPE8ZyJjUcMsYlQ/IyNvTvvTaCXX4rfh0xcJUoCDjiMNor13u3d26SpSRhtggxQ7+nqbCqfEkpMTg8uSCQI6SC21/8Lq1iLeI5OeUFKonqrEneFCmiRiCK33usvSrrN1F/Bcyh03/DMV6qqxqPDDjpwushpa+eJ0d8XT5jfGRUPVBY5hvEnle4umnI1Nwi1zNxd1wKtMiQP6JjojZQ0at13WUNJteISVxtJ/iB6cdvHhsoO/ST+HznDpL6IaTrV6s+lWP9dur2HOcNwPKOYcXSb+V4c1YsMNLQGsnejpIil6ieVt0hUBLWAXlLvNu/f7tlwNNnFSkiNSo2kDaeAq1plP5e17x5ouuTCUEnwpnh0DiatQ/2LfRVjGapenk3SPKE1TTYbBWYlFFRRb6ZqhykMLhSGVZNkhWQ7QVQkCx4DzmN0hOsOLxMJ24xtPwoXoymzU53ZaRggKV/ek7Bt44nyFEC6nfhu+lWn9AWfJPRp06puqeYcwSTy4NXx1kL1FRVLiO0x0OKyusdJRUVpIl8thdEsTIxJIhTm9wLlIuFlAAxHRhxHEnA9VESsmtjaKXbJ7wk+FQ88Y2YDEddHL6s4Pk3of0n6X+m/DugtDimT+oeMYdguNYLTyUceCYDPVhKh564Srur/wDSQQDHGTI6b2KlluTW9w488t8PKC2wSlWOogSMDPhEfHoo8umGrVhu37lOlxQ1Jx0hRI6jJmSJgYbZgHXy/wCFDfS7E+mGaOnmUMiZaqMr9McEweShwpIJhFg7V800tTVLSYcJCKeSGDaruUXeGsCQvJQ3YfD7S1KIU4VScPEBEYnjPyqLd5LUWtwhCElLYTAxOkmZJAnCNh860p+sVHTQ43OaXy50JOq6EEHt8T8eJ8yTiaEmVHAUWWvEfmGyhbfG/I0cFSg3TFU+WNdLm/C9VLxUUMn7OM07SlylXfJZioqsKJPKmicKToSrBtpPxtbjCxqEU82YINXU9R+t2bfVRjuY+sdXU09XjmMGCnjiVQphip4EggipALbTTqgGlgRfTXiEJCBAo2BnGuHRLK+Za3IeI5Z6ryrg5rkWjSoqNIpJWmXyZFIuQFNyf8N/Zxo7acBwqq71OZdwfKPXjNGV8Bq6evpcOrXgSopXDwyFFUM0Troyb72PjxajZRY5to0HpF9T2Zem3SDOfp+wuoSlwzPFXg0uJGw3zQUUrOICbapv2uV7Ei/G1pnGnUGRFClT4T1TwPPbNklZanCa+oSaaSm1Usoby5YydLBTZktqRfjFKxUz1lZHyUekFfnhsUpHxaCswynFKkl5XnZGFSwB+0FQXZhoDYc2g41V0CKp9lX6zxZRZWG3bTv+t+ar1Z1Xc20WBJsOar1HSpqZo6GKCpQN5ccYGgHZRrz1LxUg0iFLuqAHS6+P3ePPVuvVFJBA+1FsVF7/ANt+Vrdeg0lLyIoZvBdLeH1XHNVum2po6WR3MaXJ1Gvf6/hzVeimyfDIALrHtBub7u3sJ5Sa3FQJsCpZW3TBwQPA9/q5WtRUBsDpwDLAWF/r+rXmq9FLXpbhUr9ScvRPISkmK4bGV3FLhquIH3h9n6R24vtQFOoHSpPxpDcnS0sjgk/CrS8MxTBsj5t9QmXK3CVxA0U9HSJCJNYXjx5mLJK4G68YK30vfgluW+4dfT0KPxoHtr/MIt1TtTPuqD01zPXYtF1RTKmXzjceIZWgr5XMsUbUdP5pKyHzATIwHu7VN++tuRa7t9aktGA9KUX+dLJ2A+lCkwTEoX/403zYpatIQUieOngkHnBRuRWB+12B79+bCCVVbVAo0+Xc4UHUX0KwY9hsZhiXE8Qi8tyN+8UEEbn3dNpMZI5LDKYy+OhRqO3T/ls/3o+NBZ6uYKeXGumGJ1SaS4Rk2Q2sdFw51AA8feT6+F28f3Nn/gSaMMh+1wf8FVRc/wAXrJtBlH1Q41R4cd0Mzx1ov3vV0kUzAjupDE3B7cA9mrUk0LHxEVW/0qo99TLCv+TZk3W72NrkcOUmAaQKHiFDx1Ayr/VvLWbMF8xagCmwydGRrqQ84P1EX1Hgb8DyVSoetH606UkeVFBrKSSHL1JUQ/7nUzC3jewN/rHYcPAcaJCMKFLCJ0kwmhlkhopQ0a382fZMACe43DS/biRW2lSdlTZjWSqJ4MGjcXJvBiDa+0WLk243V4mm2aHEwgaXC8QjB/4rqA9tf9YHl5qhTTFiNRHGwR0xKHXs0cbfmADy01WDTO9TDYsauZf+XlLoB4djrbltVaiuEM6SHca2H2jdCwOh8QPbzeqvaamRwmpJMVRSu7nsGZSTa50ItzeuK1pmpUGHzTKVeKmYDT3J1Gv0G3NazXu7rJNhU9PueOjOg/ckQ6eN7Nr8ObCzWijqpP1M1PPdZoZU26/Y8PbzeuqxUTbhjLuDyoT2uh/UX5fUaroFeYYYqkpNYW03LYW/jpxwGq6RWQtSFQwlUn4HX4f38cFNkVOoo6WWpSKWdIVcqGkYXCAnUtbWw8bd+WqkU4LRNNP8vTsjgnaGLWFidGJPYHvzdailbhOFmihqRO+6WN1UbbFCoP2lYd9eWFPJEVyppRBUSynQBzbvr8bcXowpOrGjCzY9Bis9BOsYDGOK4sAt1Fj29p7W4Lw5rg0Qd3pmlHSY2MQy5iOGzMRIiVBdC2hTZ7xsR4G1jxUV6kkUylGlQNB5njDjGuC4qu0+aNgPiD5Vwfh7PjwNODYaEyaaPKZKYK1hcX733G97ey3tHEBpUKgud1VqoG4g669/j+XGSKdFccZiZKfYTYEn2X1F/r4kUKUCkxRzMD5bi4tbUe3XtxKRTort5CGZZCApNvjp4jjcVaa53MYG5bgqdD3v4crVppsoiyTBh29vsvzdVBrNWPIlISDe2lrfnzwrZpqVtugHsW/7OXimqTWMVM8G8xWvfUnx44BTZpddPqbL+N0r1NWtVSV1K4aKtpuw8QrKRa9/je3Ey5FNKNCpiGdcZqcRPzsEVYlO67G8wxMDbQ7Qfdk9pHfx40E0n2UKOWM8UuM4dUyYlUPQ1VEgfy50EpcX1Kumv07h35RSdNN09Y3jGU8z5cFFiFZTsUYSJIrMutxdCXFrHxHKbK1FIXCqjM1NjbYdhLTRrAPO2l/0JjXuwudpGvYcsQKrtoS8556y4aCminnVWYMpQswIJ97eT207cTJTBpgJNFvSGpxbHzPl0bWdh70UwAW3+Jgf48VU9QgY7hFaaJK/Enp66UDWK5MaADTXs7E/C3w5qtCgFzNm/EMA3JX0qOS3uOHOi+yNQLLp42vxWBTtBXj2LQ406Nh1I8e7aZHYnb9AvqeWAiraprhM01FRLJUKNjGyspGt/h9OvL06DFcMSxmmWn+XH2yAD9Pe30nngKcKqdMBQyxBWdUM7BWZjZFU6EsR2UXufh4cTLr22j8dJMr0NNBilLmB8vulSq0yV9UykytGVZEgNg9NE8Yb9Kg3HS+hPEgM04oRXPNmTcOoMVps7ZJlhgpapGWjqlaKo27G8poPlkvI4332yyC5UhiBfikiKZFAvi+EUVFi7RYrJLT09PPvkgWe9ciBCgbDJX/dYnc0PYC9ubr1FXx3BmjqFkX7D3KkrtDKDbdY9ifH48bma3FYKPCnvtICkfZB07dzxwGtinGcSISDcODrfUkfw4qFbNcsPkWNzGQCDqPE/qOOCqUp4o1niR0Op3E3Pf7u3N1es8sqqqK3tvfXv20+A8eerdR0lkQbP3GNtLG4tpb4c9WqgVTNuV3B3DUeGgGnfw5o1uk/VTbaomW+4jW/j4Dic05Qo9HIXrupmH00qhwC32gD+77P4cBefK02qjQvyQarlNWzYNgWDZhpUbyLsYXW8lOUYAnabE9rHUD6+Ypv3CmYg++sikNpcmRUyPIeV6Ar5VGvmoytvLNu3pazd7XvrwtN44rjhSjuEDhSjp/NeaaRu5C6+zX8+CHLzjRVdDCqdvWBTti3VrD6SPXzaVEvfwEj3P1DmSW7qv2aj/fVj9vAn9okdVAR1TqljqqDK1N/k8OgXcBb/KSAMfrC2HJCb6aALh4UFskAV7MOK6SV7DYyMQVxYfHw5uvUwYpTmKvliOnvH9b89W6VOTJGpsap0X99tp1734yafb20Zdypfaw8vauttSbdjr8Pv5ujSmVrCUqLi48f1/PnqrWZLb42YgWvcjw5qt0JXSqKKs6jZfopTZTXwKSdbXbhZeGGlHqpbbiVjzq5WtyDQ1DNGKwFhci1ha+n58hYXJHCpLLIpPf5rUkkNTHUFywX/CewsDy/5k9FV7odNCb0ywzJmVqzFYeoOHVVfR4lRGlRqMQebFIW3b/0ujC1xbhnbXobJ1DAjhRXc2inQNBxB40CWPdKMn0+JTjKs9QaJ23RnEKZFlBYWKnybpZT2tyjl2knwjD3083bkJ8W33UxydN4wyGlqYwVFvtyJp/DlBd+ftq5t/KnClydj1NTtHh9ftZWBGyrlUXHfswsePC8I4n200bYHgPZR2KOhyXmPpbhsdb1Dehxynpgrw1D17WkW42eZGxU+Fj24LW7tC0AlcHooGrtFpWYRImiyYRmnr1gUry0OZ8ZVgSoMeKT223sNC5Go8PZwPjMVpOCjQk/IIUMUilpJ1z9UlXRJhlVnLHmpkFthrCRbvYnub9u/HDmjh/iNNDLGh/CKQ2I5x6yVQm247ihkkG1WaXUMRpqfD6eV/mK/wClT35BH9GixJUeqaLMlDUYlXYtUUb1CmpbfYbL2Zjp2txR+eJH3Ux+SAP20ZR8s0mMs/8ANj56m63kUklT3ue5HC43qumaWi1T0RSLi6G5FxDFzW10U0UroEE0VTIDtT7APwXw4z+aMVcWqZpno+ieVcjGurstCpWeVmkkX5t3EzeBYMCCT7Rx9NwXSAaYVbhuYoqhybjq9f8ADmasq6SWujbc4lJO1VuI/eGzYfAW/PghU4AjhRKGypVGDzf0upsz4I2DYtiNcKR299IJ0i3WNveKLc3PhwqTcaDMUYKttXGnXCMh0mG4CMsT1+I1Eca7UkeSF5FUdgWZbkAdr80X0kyR7K2LYgQDTRlnoPkdc1PjNbjGZi8oKSCEUcyy/wCBDC9lsD7LEd+GDdy254VAjypG5bLbGpJB86VGO+nvIGcKo5UzDmjM+FQGMP8AoaKkBNjcKwRwbX+PFgWy1jj6iaQ9267hh7aeV9LPSnF8Oiy/i3UDH6dGQI05wWIyWA8WSS5Phcd+bQ+xMyR6YVpdu/GAB9aYK30adCHoKbDIuqeLLDTsih5cDk3+7qNxViSBwwFwwD93upCbd/8Ao++jdZN6ZdATHBR47jOSqyOmQITiWU54ZJgoA3GSM3aQ+J8eCZm+YUIlPsoJv5fcJMwrHoNP0HRv0R45iFRTYpDkyRadlD+ThtdCpYjdYMG0sO9u3HvzdtOJFJxZ3UYBVE+9W3RCk6j49g83TzB8BfDcDEsIC460zToxGxwZ0EiBR2Vyde/Cx/MG58Ch7aP7SwcSk6wZ8qIdUemXPfTuvrs2YvSQ0uDtG8JdK+GR/wBJchSseoBF9fDha5dhwRIJo9Zt1NmSIFBngmYsFxPOFBkvK8WzCqbdPPMg2ltg0jTTxa128eWW2Up1K204hwKVpTsp5koMSxfPdbU0uBxGpDpFTV9cxcQxoLN8vS/ZaRm7M2g8Bx1p5LSMcT8KadaU6roFPGbswZ9p3hlyGUqKDDd0dVO7xs0jrbeu3dvRUP73ie2nG22dYk15x/QQE0149l7A+qFIudMdSCaZyImi8z9IthZbbDovs41qLOAp7Sl8ajT/AJa6dYBlmmOJ4ErISqrMjTggjUlVLWNx93GVuqc20oQ0lvEUmcdyjlFK18xUjU5roopHDQyAXJWwDpfUi/cePFjTith2UidbTtG2rofS5TZVi6U9SsZMMlNI+F5Xw2BBqDLLXQidmK9y20n2W5INkAEqI6qiHNCS6gHgSaYOiGVIs0ZU6w4rUmyZgzAMLZhoRGXZmI+iw4A8xXpX7akCwTKB5CkJ6vOgRyXh+D1tMtbUChwOKnwyRIfNRZhLvnedxfbI41Bta3jxPZPaj640tfRhRKemXTTD80ZOqZIHYYhLiEcBMhuXM7hVUn4am/hwctJ7wwKC7q+7GNQ+pHSbPeW+sKZDp41nlV/KcIdyKoFmcyD3SqjUnw4eFhSnO7G2ixLyQ33nCgaz1W5Vzp1Mhyqs0lJlfCSKbzIxusVU75VUfa3ya+2x4XX7wK4RsGA+ZpdZtEJle04n8KCaegggy7iuJYZKXiiLJGexAvZTbwPCPXwo3CNpouVQZBSBSbs7Fvj9J5aqUOfp4yUM15+w2mkW6eaulu5U7rfSeJ3FRgONKmUajNWJ/iQQf82gyIHG3yq7E0IPe9ozpyyh4hSh7Yapkq1JxQjw3Dj1FNcMRVjisi+Ic30+HN1usOG+ZulVTawPfmq8KNJnzMmI4FhWG1WHhTJJT028sAw/yQtYcXuYRXkmg3j6n5qaPYpj2gWtstxERNKA4RQn5LxSvx/Dp66usWRwnui1h7SB/HhVcCKPLVRWJNZs54kmV44JliWZ6oM3v3so7DQdzxC013pilj73ciYmghqs6Y/V7kidYVbSyKBcewnhum2QnrohVeLV1eVCz0rpKmpwqrxasdnLuE1JawUakEeF+FF3AIAo9spUkk0u8U6jYdk1zTUYeSsQWN12gey7HuOMM25d8qUP3IZw40EeMdW86Znk2PUmmhU2VY9Dp7W7k8PkWqEddBxd2tfVSxyz1ozngwEdaVr4L2Idtrj/AIIeI+OnGnLNKtmFPN3qkbcaNdlrE5c2YMMVemnog9htk0JU/vLbwPt04FnE6DG2ha2vvBMRUPFMiZwksct4/U07vcqkp3JcagA91vy6XBxFNraUftMUEON1nXjLNSI8QnmenF/0sah1v9K6jhqgNLooWXm6FLp//WDFcLbHcyT/AOUP6OPaAXHi5t/fxC/pSYTRlb6lCVUrWxHBnleFqiNHi90qW1HiLqfA8TpQpWwE0pUtKdpFRzjOBlxBDiEDEgMQZVOve3cW+vl+7V0Gq94npFebGsNqKsx09TAxAAB81SSfb7P2c93aug1UuJ6RTjHIquphO46EkHxHs9vGTTwrFjEldJh1ZVmoswQsxJN7dip05qtHZRfcxYmKSm+ZrJbKqAX/AIAW4qQnUYFFy1BAk0GC4w+ITL5JCi+l/wCBt7eG4Y0jGidVxqq7H8KTED8nnDDEJVlkoZLeOqsuntAtwD5omINHVqZNW34zhWdazLtZDDV/NSsgMCQxmKQOrqVO4N2sCD7eBJJo6puylh+aBmSuqZYa2kR4pFj+a9+AsJN3mMd12drkKFAAXvrx+qmlHW0WeRotRREDW7RyXPf2HuTb8+PimTXljqlCCrsZLDeU+zutqVvrbitNJzTlTxsGO06nvbt34cIopcpf4PGqERizG47ai3fh83QedpA4lgddheI1Bn99pYnYNfspqVYC/iQD28OGoNFChVWH4lmGx1PWiGnUh2bDaF1U+Nt1jxQ3tNMOYCqnc4RrHlCOljGkeKTOb6WLQgG1+J7z7R50Ico+9Xl86K71ALx4zCw928K/ffxHL2WKT50Z3/3Dyo4n4fOZ58u+pjL8TPZK4z0bG+hE0ZsPpJA4X5u13jRrVgvS4Kvmz7RYpPjkz4kvzGFyU9PEafyXMb/pDuaaZbtH5ZO4bRyE0mBUlmptbT5llj+SjxgV+G1Rngho4LyuVIHytnI90RWJcsfAG9+UBFWpD9f+lVb1gxbDcuVlBVB8Pw6c0eMxqoFHiSsktNMj33WZlIbw1seKWHe6BPXs6qbWjXVWnrL9OvqRzZi2Ws549RVeaMfrKFhi0lFDeCCWN7RwxBdFGwXJ8STyQspzBpiUnwjhQRzC0cegjE0R2q9PXXSjfe+UcX3hLXNDIf8AgdAQRwaqzNhQ+4UGhYOg/aavAw3AOp2CZW6SYfk2HMFHh1HTLHmOCiMkRWHy7KWRuzq5vZRe2vIZUpClLKok7KklKVAJAnrpz64ZQ6hU/Wjp9j3TiCtq2wKCtgqsYq6Zqjy0qgVi89k2vIVJsbar341brRoUF8eFWcSZBFf/0wLiyRh+AQ/O0bPI41KaDdb87jmFGmjQMBGymbFKipr4PN3WcWsVHfv4e23t5YJimljCkFhuW55P0rk3JJJJOntvxUKDZwoUMAosVpAAhuP8N/4W/jxwVUUJ1LXV0cXlSLtvpa3ifp5enaLJ1Awepy7mhcyU6lY5W98W8b63PbXjgVhFNGhZwuspsXoY6skHcLj/AADT2eJ5Sac209YZgeHVtS0mIJ+iUEu40sPbpx1JHGrRNIXNWFx4lSt/K5DJTLuMMW8+77WCm2p+Hfhm3SVZoERU45gswmuZoQQCjglbfH/Dx8ikkxQh4HVYfmCM+Qop5jceU5uhP+qx0+jiFaYp4KpJ596a0VfQtNCjU9TF71lPusO9wO31jlEuFBjhSlKqw5Fw+nw2iVzDvcHbe2oPx78YcMmtULWEZrlwJ1mihUhf3W91frLd9fhxoL01WKccQ6qY1iK7o7DQgrCu1Rr4u38By5dmrCRWDKWZYjnKkznjDtPJhyg/LIxDS2/ydiLaA9zyhXpxo7tXIMnhRrsoev6sy/jgwzOFD87hzEDdCbTQAnwLaSfQeDOzzlbZhzEe8UbG5E1ZJkXP+T+pmX48zZKrkraSQC+3R4z4rIvdSDyTWLhNwnUg0sCtWylcyX0I9hHb9RxbW64FVOne99Dy1aroLazC4P66ctWq8WW+0319nPVWpaWZfeO63Y8vWjUiNQBfQk9zqdPjz1Vonnq+9YWEelfAqONaD+a4viW808TPtijRdDLKR7x10CjhHeXotsNpphxYbFFH6b/izYdU0P8AM+oFJTqF3bqemjdXFuxVtbk9uBw5upO0UmTcJO2q9esHqcxLqt1NxrPGCwy4Zh+Jy3EQZtwW1gGK2Go1PADcq71RV00iceKjhspB4LjEOJ44lTLa6Lr8f7+FCsKTTNLLHM5ywwtDRKAQDbbqfqvxvVWiqgXxCDEsUm86vcqgvpe/3jvbnppmZp2w2lpodoCtp2v2PxPGlVYUucl4WkdclbTFkmVrsB2I+IHcH8uNEzWzRuKWoNZAAA2qgFbn6vu4jIilAM1kr6KnpqYRxgbwNSy9/oPfngcasaDHFoIIy5QbSNTcWv8AR7OO6qZikDW1CKCmjX1/et/HnhV4pkFbaVAu07m7afw/W3HUSTWwK2JfQz04rsjdEKfEMSj8mfGJDVlGWxEdtqaHxI15kblNuWGRPGlKUxRupkI7KNt+4Hf7uCinawbWk1ZfpP8AT7ObrVSBE5JCAuvs2k/XcctWqjvFIjfpF231sdB9Ovs5qvV5UqSdF32v9k3+s9+emtV3EKiQ3SJiB7QQR9PN16kJmzqx0y6fxyS51x+gw1YxcpLUJv8A+QAS5P1X4lW+hvaRWq90z6uZX6sYbNjGTY6qWgR9iVU1O0Mc3taAyauo9tgOXadDokbK1QoLMW/ZxVXq6Mm4bvz8eer1Ym1AJP36X5qt1iaxAdAddP1vzVeqFPcgqxtbtbX6+aNbptYKgFiSO/KVusLP721SdfAEfxPK1usTyWG3t9P9PPVuoMjX7j4eHNVusQcobaa/Hmq9XAq5vrpfwHj9PNVupCUhNySb+PY3Pt9g5uvVh8pF0I+yf3dP48rW64ybGPYAfWf481W6jCxfcDr2+j+nlKtTnTSbfdaw+H9ns5qa3RYPXhgTZo9FXUXLqKG+dw1IjY6gGePcw+rtwvuXO6QVdFVVVJHpPxPMOYMRk6TY3QMIqOCJcKZ3IgieEWRZAPtjb4HxHx5jvmSQD3gOJOPTjTbStZiipet30XY11i6sNmvIeI00WL1Eaw4n8xCsELyJotR+hGyMldCCNQAfbwbZFn/5JrQ4CU8OJ8qZcVoNVQdIskYph3XSLKFa0bVGCVU3zDxsHQ+RcMY37MGbsfr5LOZXINsVj+IYetemRVnWDdPBmrO2CZjw9YKTMWCl5qGpqP8AJlGBDwSIdH1IKHuD8OQp+aU2hTf8Kto+dMKMCj/dLst5kxmnrMfxvCkosfo6eaNZoGvHObe6NRrY2Nm7eB4E3yBgDhSRImqzPxBOkXW7KGRqTMf9YBjVHN5j4vBTMN1GjEeWJNh2tGx0JU3BsDyS92rhlx0giD/DPGnQkJqlUh43B2+8Cbjw+n6OT9NP0c30zYHieKZiqMTwbPcOSpYI4A4kl8s1MZO4gXNmF9AACwJ9nADnriUoAU3rmfStKq1HNHXDI2XauiyfjeNCor6unVojJMRE6fZDlltvufC9/byCm7JxyVAYA14yRhSwkg6jUHToR5PlofNr5hPJJVK6q9hZNioCAbaAm2nGwElXinCi8mktl/DuqeK1K4J1Tgw+kw+qbyoflaOKd5ZGOiFnJKA9wQO/FKylOKZnzqk9FGLz5ieNdIsmUvTrIGJRLjNZTu2IVKBXncX0pQx0jVF7gak8LWoeOpQwrSTjRIKjNWaioglKCdroSYxuJOht7GPbS1+HSWwKWCuGZps9ZGyHXZ8iw8lMOi8xg0mzcLga7bkAX+vhza2ounEtqMBWE05FV1Zq6zUWcKyWrzBlPCnZtfMhWWGe99N0kRG72G68nS1y42g0pcV641SKCbMGPS5jqIpqXDafD4adAiRUkbKpF7lnZiS7k+J4Im0aBtJ6zWqawa2IiTY5uDb3T+Wnb2jj8xW6coDjDkSJC9vZsI228bEfdzdeqVEcUJV2QqFvcW+vt7OerVLfImYa3LeLCcx74Xus0bE2dD3HwPx40oTTyDFGPzV0sxrCMNo83YWGrMExWMTUlXGpKsL7TGw1IkjYFWB8fhwu7wTHGjHQYmg0/ldQ5DeW50t4n6vZx2m6hVWU8QqkuKR3W1ipQkH4Hdpb9Ry1aoJ8z9KcQnL1+FosEhGsMzqiH4KWPu/AHnop0KoPb1VNgUNHKmsMzggkEfZ11Gn5683VDjSrxmraDp9hMh08qrft31Op0146dlV2GjCUdTh9VMKlnBVoYwove720sfaB4cC5FC8GaQ0po/l2qqVW8yd2LjX7XbQfC3bw49NMU74BjUTMDUExbgbW7MUu24/V+Q40tNOoNdUeKUlE6kmxrGUHv9uTQa/Rrf2caImnAYp1o5XXFKVXPvwxyKTf/CCO/s9vFbG2kr2yoS4k6VzIBpc3v4fR7dOG00WRUrEZQYJFUg+7rY6Xb4c3WqnYtKIsNhU97RgE3uQFB78qa8KYZZiwlBYe3Ua6D2H49uVrdNGHysAFYjcWWwGnx783Xop5eoeJkF7kE38P3tRzdVrlWOIDOkhFzIwa/h2Isebqtd4a26R7C9t3c+0aD6+XFUNPNUV/latMvub1P17O33c3WqaqCVVq1Ke8FCadvG1weeqhp4dkaKf3txMZOnY2bX9fDlqbNRcGLfLTTObFLMDa5uCLG3w5YVWnHApvmMWqinv7oybD/iQJPhrfmxXqxhn+em22HusSFNjbd2+nla3SVrVKRvuAG4WPx1/PlavSmy08bZQp4rn/AHY2Gtv0vYX7/Rypq4rM1w2Ihb3+ZA1Fjbatx9/N1Su8MMm/9JrqGsdPHvb2fDnq9Wxd0Q85uiWUt8kro2HQNtR7lbA2VTf3L+AAuTw6SMKCzh8RoQaypeMOsqLTbio/SIXVF9vvC3nMfEggX44aS0DedukGEZuxgYxUVEtFIAEl+Xiu8irqTL5p2g+AZQdPA8Bd7kbV653hJB4xxpQHCkRRZ+ofULNHTfqHVZN6apSxUS08QlE15ohMVvckEbtLbr3104BLm8VlTymmcEiMNtOfdiafuiHUPOWb8cxfLuaKxJZJKUtS06sEAmvtcREatGvfb4cOsrv3LwrQtW0YcKopMUCHTnIdTlPMlc+JVBWaV3V13mzEuSWHa5J9v1cjRxJSSk8KeNK3P+R0zdUwQrTBahWYb7DVbeB4nQdFVmo/QvJmWKDHsw1FE5nejENKzH7AlN3l2nuRYAE/dy6yTE1pVPXVyCCqy4mHVUZgFPK0sckGpJZdhN2PYjuD39vGgMa0KJ7ljL2OYhjJfAZsQkWE/bWNfLXuLG+pHt48oRW6EjCuqLDFp8tVdPPBVU2+ORmb9G9hqFI8W768LTb8atSpbD4MXolDsbDS5kI1PYKt9b+J7fRyqPCaqaSObci0uGYDUYhSKD5KA7pXBJ1tZFudp+N+GCHCTFNRTV0UwnEcfzlBTS100lJEkj+VLISu4L7gXcTZr8UKr1GVqMr5ep6148yVy0U5G60l1uPAMpFj9Kn4HjJkVug1zFimWcIxylOBVcdWqHaJALNuN/cN9GI8Pu14nUCa9QoZWxjO+MSS0uAYZWVtTTxSVDU9NsMvlxLueTyr7mCrqbageHCZaUpxNOpQVbKrp9QWOZtzlnybGFgaXDqpon3Il7yEbdshHiCNByQcsShpGJg/KhVYaUiTtoJ62krsopSUFW/ycldEswQ23tc9yT9nb2tpxa4Q8ZGMUhul94qaNPkLo7lzrBgGG5RyrJUHNNXWxkVFTWe7LGY2JpKWEC3mMdWJ1sNNdOFPeBolRGymmcDIxNL7Kea839KMFOQmLUtBhde5iWaKS61aPc7XKgmXcL7bgjvbiVyXVauJHuqynFTNI7q91xwzqFmrE+qWf6la/HHhWkIttqJpoEMcbVDqLjabbidTYAnXi1i0cMJiBt6vSl6W3HyNWyiG41X12LU9RW4lKZ5ZTcyN3Jt/Adh8OD9tARgnAUKNISmBsqNlyrZEWinAUC5U9ib6kE884njT7auFNGYwUx2IM1vej7fSbfUfz78VNfaaSu/cKWmKtemp1GtiPsn4DXiJO2jBeykFixVcwALp7hHbXuDp8fhwzT9tFS/up7lbbCIRp4C2vh/HjadtOLOFMlPIrecdLbZAPDup4a0T0+YPGpwKG1zaKPQ9j7L8Rq20Zo2VlZljl2pYELYj6rnm69WCcsq+axF2U6ez4fD9vHBTZqSWMcY8yykr2A1Ava/x4sTRavbS9yaQcyQwvc/pIPD/AFvAeNueXsppO2hG61lhX0iVLC+9feA0J+Xaw+nTjDNOu0IvpXP++3GZTbvT3uL2HlG302/LjFxwp5ityPpazP0WybIR3wPD7/D9EBwHr20cU6V43Dc37oPf6OMGnBQbY4xWMD4aewe3ngasRRUOrcqfKzMTcKNL/r24ZsnGkTgrWi6qmkbNOKRzEDDXxRPmyAfMNSGcr5Y8RbsD7tr31twbt7KDS9tArXNE2DxGqZEEcTNhipIy+beosBI51AJ8TYk+6Pd4opuhWwAUFXLjlXmSc0WIQyUkcdPDL5Ib9KChL220bORr33DXTvx0VWjGZ5lOMR0NNnQLluOlwZXjMXuCoc07ljLT/bkKXuKg+6PEHnq3VT/V6WWXOuG/MwGnK0qAIWDXVTYSMy/aLjUsND3GnH00jXto5vR/+UrkSvaoIOPDFoTBG5kFIZjT/oxI0fvGUp2H+T3W3ePKGnxSa6OHEo+vsK4dIKbMH88lG8lVCqSN4R/8nHJ8W93wGvNiq0O/VBMKwrO2U0zJCJa6mxSdsXNPA8KTzPNGYJacMdJAv+UqVAjc9lPi6aaA20lPVrSMekmG4tgLCny8M0VKU+GPH5con8p/PnZ7n5pZCLfMAi9tgAtxzhSc7aDPoXXphmP4LWsjV7PVMk2HSBWVVMq6yJ3YJf3Vjsw/e05qrCrbvSvU4PNS5jlinkpcXlhqkqMHqHV1gpYykkk0HlgEEIgKREB0Fy1weHlmaDGZA4fGtrfJ9Z/NOn2BYlcN5+G0T7h2JMK3IHsv24KTUa1IkBDEMf19nNVqsaqzG/PVupsCAn2eI5qvU901yeerdPkYtHbnq3TvRDQE80asKe4r7uUpwU7wa9uNGnRTtGptftxunRTlCoHvHjZp0Vm2a38Oaq0VzC2HNVussZFrc0asK7v7tr681XqwMoIte3N1WKwuDfTlqqa4356vV02tiRzderpjz1aNYGOlxy1VrHe1l5utVyJI781Xq5qQR480asK6a57c1W68v589Xq94356vVjIN+brVdqCCL81W67cEjTmq8a7G4gc9W6yH7JA56t1wgB/p5aqCs5UhieWFVNa/nr/Yr1UrdL/Zt9I4JVfYKJrX71Vr45fb/p5jqD/reUf+TlJtwPt/3VVCx7+4p86svyVM8eD5OOOSfy7ApakKMVidnqjOkYZqMRDWWJTr5V1VR74YnTipyt29CPglea3LmU1x6U4fgVVilQtPjySmWqrFUx+TG21VapD2IeIbDGF1draoqNKYaBppMHy+1fIaTBajE6lKfMEcvm1NUqhfLjbYoM243DQja8YUbna2u63QYxVUgw3BBmKqOBYW0WMmlx+KQvNiPlodolKqDJZbsSu0REfpN/PGq0oMfxNYumzf15nbJcH9VKlop6N1Z6+6kfMOFUXZQQ3zA/Qgsf0ZPEzv2mlDX3etUVepzEa6qycFxihSnN0ZKKEJJ5bsy7K55F2385RYsgAkJvZRbgIXQ1RUbOcsR6TzvjURqsRarwYw1kDbIkhBs8byAFXkTUggDYO+7nhsrattWAeo8VEvSDGUwJ/5zgUNJg81XX1Eiipp2kCFoYVYfoI2UgjaX8wkltvbhlcbKLWPuoAsTrMQ/wA2PTWux4R4rhtNNWpQ0EKsKinUzR3NRc+ZF7ptdt7Pe6WHC0/aKMR9xonnXVoxjlDGqNAq0zKKZlQGnAmbbGBHoB4jcA2vvC/GjTwoCZ6ulojGlQsjeYbDy0uBbuT7Pr78vp1U2V6dtOHn0k5WRRJY9gI/E9j3seWCCKoVg1MiEX+T2yFidTs+rtfwPL6CarrApwxGgmwbDJMaxCKRaeNkVmCAkM5stgG+HNKYUkSRXg+lRgGmOhzBg2I1seH0nmPJKdqIYrXPsJJtxpLZJinC4BS6/k2LmwSnkGt9Nv5ndpxZ+WX0Um/Mo6a4HLOKtqYHB1A0T/mrw5f8svoqn5lHTWSPLWK22tTvpb/Bc/Vu0vxz8svoqhuEdNT4Mv15tendb6Xsnj8N1uXFuroqnfp6acRhNYsg/QyBbX1VBc/8hcd7g1TvhUlMIqAoIhlUG57ICPq3aj2ccDJpsuissOH1YY74X+i8fYf8FxwNGql0U7wxERi0cpbQ/wC5+Pw3f3cd7umu8FT44RfcIpAe+nl2/wCVtbDw5fuzVe8FTaOleuqo6SlpKiWWYhY4oVR2YnsoVTf6uVDZUYAk1cuBIkmB10Z7LnpC6uY1R/zPE8PGCQ+7tOIzwxMb9gYlLMPrA+PBE1k7qxJw86DLudstmAdXlT3X+kfOGFzCKtrqAsTa4qYyvtN9NOK/5MsbSKTjPG1bAaZ6n00ZhpbeZXURQ9iKhNb+B902H69ue/lKhxFOfzhJ4Gu5/T9ilIFL1tL5dhtAnUkfD7Pa/LDKj01r+bp6DWJ+g2Jw3kSupviBMl/q93+/jn8pJ41X+bJ6DWWPovVPGFatpkU30aYa/T7ns78c/lJ6RVP5unoNZh0TrfNCx19O6diVmG61tNNtub/lJ6a1/N09Bpxj6K1coCfPU4KgEfpR9WmzljlR6ar/ADYdBqWnQPFqmZYYq2mXdaztKPqAG2/KnKj01v8Am6RwNBj1c6cY70kp6etx6ierw+sJWKspJ4niD2/yclxujc+xhr4HhHdWptsTiOmjq0vU3WAwI4Gi/wBRmbDr7YqWdV0FvNi7/GwIv8eEm2jvVFcEx+hB2ilm1Nv8pFpp8Brymmr664vjlCsYYUs1x4CWLU+0aac1pr2uskeZKMg7aWVmPj50ZH1+7rz2it95WVsw02pajkYnU/6Qm37tvPaK93lRJMz0De6MPY7tdahRpbv9jxPflSird5SeqsbqamsDU9IscLd7SkstvHsAdfDjSkVYLmnCVoXo5kX/AAMPrK6n434milE0DuUMuYVlmR6XD95aaMSSMe5ZW0NjoABpymnTsrQM0qcWxDDcKpTW4rKsMdwNzeJPYfT7OeiavMbaaaTM2TK6oWmosQhlkN7BVe/a+ll8P7ebCDWtYp9aTD2F1lJ+iOTx9vu63PHtBpvWKjp/L72Mtr2AHlSfdcjntJrWoVkHyZG+OQ7rf8VP/Rp+3mtJq2oU4wT4Zos7vf2CKSxHwNvD+/lNBq+sVCliovMBhldh4boX7fHS39vPaTVZFdpLRi4ZpGHtED3P06c1pNb1CsbNRhB70tiNLwPb6ua0mvahXaGmVt36RiLaiF7fRzek17VXStT7f9108PIe97/2/Rz2mvaq6JowNfNNwdRA2tvZ8Afz5rSa3qFYi9EdxVJxoP8AkXbXx40pNOJNC03QnqwMPp8VmwCrjgqoxJEzqiEqRcMUZ9wv8R9XDQZXcEToPuosOZsDDUPfTDU9K880FhV4TUpYXuFQ6XvcWc3Ntb88cueTtSfdXhmDKtihSTfAK+GVoJaacPcBh5Pj4D7X18T/AJZfRSj8wjpriMFrJ7qkFQQCBpEBr/yFfm/yq+itfmE9NZhgVap2GmqAe/8AkwR/yt3trz35ZXRWvzCemoU+C1aos8sMwW37yL8RoN35+HNi2V0Vr8wnprkuA1UqK1PDPprqg09ndvu9vL/lldFV/MJ6a7jy9iNRtSOCc6nTYo7d7e9zX5ZXRW/zCemnGnybjFR7iU0lwL2umo73BL+Ph7ebFqs8KqbpA4070nTfMlY3l09K5ZiNpLxDXtpd+PCxcOwUyb1A2mmrGcoYzlnE5MKxqiqYKpNt1Kx7bHVSp3WYMPHiFbCmzChS1DyXBINR5KN1Ch6SoGw6/YJPh/iGnKaKtrrFPhsbkrFQ1DEaKd0Vh8Ddtee0VvXXUdFIdUo5/ovGAP8Ak6/9HPaK1qqStG5X9NRz2FzpJFcfHU8torWuuaUMoH+8Uyg9/wBJFoO40vzejqr2umjGKmiwaiNXilFUeWSq3R4mJLdh315RSYFWSqkXDmOnxis+SwikmMgV5BuZL7VFyBY2v7B48TgU6VU9Ry/6OrrpcX1GvbW49vhbmq9QplgWBS4BWM+FtVHbhmKQmvMxUdiBrYA6/Ty1arwUXG3T+GuvN16uGwg2A79tP481XqyKAwD9tRe+uvjb6Oer1S4wCQV17A2/hf2/Dla3Uxblra/d437fDTlDVhR2/wAOar+R9bPT8n/d6ypiP/B0so4QZgJbNGdsfFW1hIQHA1v4f28i2hdUZgDq35c3XqjSW8e/0eHN1uo4YbiW1vp93t5qt1zX2Me+v0W+PPVusgKEE81W64styB9B5qt1j79/7+arddhSBYWNu3PVuu1Xbc9vZ+2/PV6sgU310v4356t1zCBjtB0v4+Ht56t1zKbhZvC9uer1cWa6m3j+unNVuoEoMgufD9f1HK1uopiBtYe2/t5Wr1yjgJOvYe3nq9ThDSe8C3bXw/jzcVqaco6ZVsNdO+nt5uKrUsKFFr2t+XN16sDym+2P225Wt1Lp6ZVbe/ce2/N1qnRQBr/D9dObr1dSzrHcHv8AdzdepNV1QWk2g2Pjf48pNbqMJGBvu08Rbnq9WJgxk9658fr56t1mCKfeA5qvVzjpvMJ1I9h56vVLKFWCgCw9n7ebr1ZPei92w+rmq1XUhYJtt3GvPV6ouGSiOpSR/sIwLC2pse30c3Wq1WvWN0mz/wBJ+tGNjqSJnXFq+srqPE3UmGuglkMgeKTsZEUhXQncpHa1uPINBp9BCpq9X0J9GE6Lem/CYaimFPi+Z9uMYh7tn/TKDSwOe5EUNiB2BYnvyqjJo2ZRoTVfv4y0GH0mFZAzB5ky4nDU4jDH76+QsDKjOsq/aDOwAB7WB443tpx1AWmDVJdN8pJjkMUc7x00u/cltY3X3ni9hP8Ah+HFc0DlJ00PfRzNM0GZaapy1T/KTUldTVJrVJ3wmJtyBmGpIsbgaHtrxOvpo2s1wdMbeNbb2WcYlzflLD8zicbquCOQtAUMZNrMyFQRYnX2i9u444nEUZqEGK55uz5lDpvlOqzn1FxODCcIovLE9bUkrGm9gkYbaCbsxsABrxyYpg035s6tdJck5MpuomcMx0FDgOIBPk64zB4akuLqKYx7jLpqQoNvG3LagNtNk084Hi2Xc65fpM3ZProMSwqrUtBU00geOSx1Fx2IPdSAR4jlgQrZXqcRTXIKXsPh25at1xET/wCU0A8RzdapwRVJG03B5ut1LiWRSHGl/tc9W6c/LMbjbqp1HwPNVunCA6EE/wB/NVunmFA0d/HmqtUlEJI3ePNVupSrtB5ut1xkjBUm36/TytWqKgIa57fdytbqNitbR4XQy4pXP5cMA3O3suQoFvG5IHNGtiiudVVAz/P5ovYRgj2e4P4cTq20+nZQ7+mRQ2PY2jG/6CDT6HI4rZ20jf2UaWshIc/A6cMKQCm9Y9TcaXtflatVEX4xlLI+CYjZd5NZl5l/1P0Mg3fHt24iV9xo/tOFazcjP/NJmjuWeOQr4X3NtGp+PbjRoQCg8zBhrUeafkhrsp4fjruIOvwPfi9symkDohVWGY1GH6fTe8APk7Fj42QXOvt4+nbRYrZVboYp1Ky4x/epplB9ujcNjsov40eKjXzKLEX7KMOLbr6aLa3s7/s4gpRSChmqI6ZJgbxthcHmX9oWw45VKTOLsTiOFkEgFADfXu0mn58eFNGm7MAVsIqEUkXRQLC/5H8+aOynG/uFAHSxSCq+WIO0v3Pew7/DTiChDFZ/JiphDJJf3zMxJ8RusAR435qt7K9ikfkYiscRNvLRb+Nr9ueFeO2krjCMXxE7Cf8AQE+BF5zYk/DihFIXOPlTblc+WYzfsp+6w44vZSdvbT7mBL4TNfS1v4jiZO2lq9lSI1EtOkbeC/l342adGyo9UjHCpmtrt1IGvf2c2NtUVsrOq/o4iD/uaW+7+PPca3wphwhlWnnjOp8k2uPZJwzFFFNuJNFDnJ5UuW+XXaf9Y20PG106jA0s6UhI1Se21oG96/Y30UHwPt4Uqo9RSwqNq0gKneqWJ00XQE2Px9nC/jRlwoIsQp2fFKhrWJlNrD2m+vDxGwUQLHiNQmkk85ppvfd9wJOt76ePHKbr04VChZrHT+7489W6kxlarbERte/5e3lTV9tK5QzPcEiwsd3j2tbiWltOMau+kYvsFrEeHjrytWrI2HEbt63BO5fhfvy017TWOTCmCrJqugv/AEjlgaoU0zVeFSqvmdr9rdjr7ePA0lIpWUkVNT1uU2iIao/mlMCv+qJYyt/r4vboluKGP1E06yU0FQTbzcIrfdHfcuJkMCex17fDitdFaMaB7CHMeGRxyJ+kLIqG2gIGgPs3DhGrbQub2Cs+PUCFYMUjO9POLHvZRuXUgfdyiTTixxoWJMFTEGMkEsQa51VNBb2A9uFBXpo/S1r2U14jkXEacLL5iEMbWFu57WvyvfirG2NNjZEQwGSVfKHY6bSQP3vFT9PKF+ri2FNIyThyqZLs6EXDBl0Ps07/AE8r35Nb/LJFQZaCloWVcPd1ceDnufr1tbjgUVbaYUgJ2Umq0Ehrgm1z/lLn6vo/s4sTSJVJatnq/LO2I6m1xob/AF+34cVAUhUaTddDXRoHhQqx94ktf6fr4oFJjSTrKmRYmh2WZje4B7+J4oApMTWCmmm8hokTazMLkre+ns8OWNVBrCIUlDxySB766aEHlqrXaULS1B2Asw8SfYPbzc1qKUcK1ECsk4uVHgwsf7ueq9SqeqnBG5dxHbQdvAc3VK41lXJU0jkxgA7Rf2WPh7DzYEU0ozUSJ1BiSBdEcsRax7i1zzxqgpcUWfKjKeIVUVfRNKtRL5w7oQGFgNBa1uM6JFKe80HZQkRepmY0cWGvRpHFTjai3YFV9hPf6OOgEUXqQlRmnmh9RWDtKJJqZ10G6z9j4207c3jTfdilhReoPKM0yAiUdvYe/NSar3VLqm685BdRFNUNEwuCGTQfde3KzXu6omXVzHKDMufq3FsIm82CZItrWIvZQDcfTywpWkQIqVg//JAgLXYkW1Hx0tywqxp5iUGJVY3HiT/Dm61TVnzHqOHJtTQKw83y1TbfUAn+jlkDGkbpgUUyhXzq+IKR7zrp7NeGFFYoyFOyiFbnw041S+pUb7tp0GnhytXpzVv0Z3XNvC38Oaq1Z/MLsFPazewG1jfnq0aFfB+qWbJcGw9GoKWfyKSmhDvIVYqkYVS3h9kcVhM0gJpwTqLmeU+YMKp2BvoJ2/by2mtTXUueMySRmNsHita3uzkEflz2mtTTKM0ZjDe9hZPxE1yfy5uK9WJ80Y1GNseDyiQHuJf7Pz5uK9RsOlc1VN6Ys41EylVkxmhLK17hhFESCex4Zf8AMOrzolX/AMUJ8qs+684bXwdbc0Y7Xq6wYxjuBCJzorrT5fmV2j9u1jtP3cJMpMrHrRvmIho+nxqhHrzlqOlyLgVfDFJGGWaUSt/k5larMd4x4bSbN8eLnMFEVtP2imjqbmumzDnXL9fT3IpcLwanZU0O+njEb7SOzXGnClDej2zRktzX7IobjmB2leRhi9r+ExOnsI3d+LTSCkpW9T8H3mOkqcWjkQ21ZrC2ncNfmq9NO+E47n7EcSXCKWsxRHqBcI8slmRtNQWsbg9uJzAxNKBJ2UUzBa6pwXrni1OpKM4ZGCm19oFx944oRjSY4Gh6kxCkdyrta4sNdbnvr7eWNepBeo+noYK5qMBAzy0j/oy22/ya7wzt9t1NtxGgJ28oxXn6KI6EDTwPDsUTmumBa9zrry1Urx0bU2+j9nLTVYqQu06tp7f7+PA02RWdbgadvDlpqsVLQaK1+9+bmtRUmMgm40+rm5rUVcH+HRNHN016nUDXLNl6GQfTFicfb/kPiy2x1+VE1/gpo/31Wz+jMSVHpmywr9zk/F4/p8utktpyH3P7oalhv7RVX3XWaopKXLCSKyLJQUr21t7srgNb4jkrv4sp8qAVtg6rzojdfBHTdWM0Vcyk/JyGZVB13eam03+F78CD5woYMDxUYzI+coMl+o3NcuIO6w1aSGyuV3sfLKdiDodeR/foLjKfOsjNyH+4u3R0p+dGuzT6ys9YfS4VBlPN+NQwYGpNFDLiDv8AKyFQJJKd+6CQj7HYDTlbK5fbWFBapGzHZUrZg0zpVKUnVt6/Oiw9ePVRlTqNlbIcqYUKXOWWo8UocVxOFY0TEaJ6gT4aJI4wN09NukVpGu7gi5IHMucqzcPW6AfvTgT09dczd8cjKL5a0kaFxA6CNvpQqdHPXb1h6WUckXTHOeNZc8735Ew/EpqdGNtpZkRgjNbS5F/jpyR0XLV0P2qUqPWAaxuey5y2J7sqSCcdKiAfYRQt5d/EX9UOX8x1WcsA6n5oo8VrIVgmq0xqoaWWNRaONizspVdbaXHFhRbrASUIIGwaRSDQ+gyFrB6dSp+NISH1adUo63G6uHOONRzZpW2PTDFKoSYkoB2JWyCTdUKoJADkgAkAAEjisqaMDSnw/b4R4fLopMGHMfErH7vEcfPHH1p3yf6zutOQ8mnIuRc9Y7g2BLvEeG0OKVNNTIJDeUJBFIqRh73O0Dvf28ZX3TqtSkJJ6SkE+006hp1AhKlAdAUQPYDUHN3rd675rw/CKTM+f8fxNMAlimwtKjGKpxRSx/5KWnHmXSSP92T7S+BHK/sUSQhAnbCRj54Vvu3jA1rw2So4eWNA5129YvVXq9Cj9UM0YrmWWnRoYGxPEZqlo1JuwQTMwVWOpt38eJF3LdunShKUg4wkASenCjFixcfVqUVGOJJMDoxqsTNmLLiNZJOre98ORDePd4SanWxY7kAGgtqyTqxueAtdDdFMc6IG906W/v4gVS0VCYaXPGadrIj7HGuvKVuhp6YdbM1dMa2aTCJg8NSD5kUgO0kDRgV1VvC4+vjRSDSlKymhZz36vc05mwaLBcApf5ZHEhUSNM0zqzi0hQsAFJ8Da4HKBsU6XZ2UUSrq/mXBHhoPb8ST4njlJqz4dicuHTJVUzlHQhhY2sR481WxRvsA9ZOdcEwpKB4vNnijMSTxytFdSLe9GPdv8RxjRSvvaL3nzqZj/UKrWoxplCwoUhhjFkjBO5j7SzeJPHQIphStVBmzXH083TdcV+0D9HNVqnTCYBU4pTQDXfLGLW/1h35ut0eKtCxlQp/eKgH9fu56KX1B8p4tO9gL2P1n8+ar1dlU3gEKzHvf6vDlatWTYlgQBr3B1+/4HlavWKKmO47EFvaRb429vKGt1n+U80Em3f6fDlK9UOTC5QgJ7dvp9vNV6myegZVLqTfvb2fV481WqcaCnCVENUsnlyRlWDA2KlWBVwR2KnUc2DBkVUicKPz0KxvCcxnqVh2bqKTFJMbyvPP5rygP8xR4lFP8xIe7swLeP7x8OHjCy4FlWJImgxeI0Ka04AKj0p+6Gjpl1FxrqDibyTUdFRZLqalBTVMlOYBFNsamnWIjenYbDcHQ8A70pPmaGjez0oSMgNlCX0p1+ac1YXV0a5ep6sQq8YF4qmgSNikYJWRW2jQ6i1+NkkKAFOAYTQ29FcLwAehqsfKVNNT0YrnKpKwO2STD1eQKQSNrMCVF7205L1r4rBX+MfhUbXGF6n/FHxoKvVjjE1RlDpni8lt9PgOVrWB7Rirjuo8Tpwt3g8QZP/AhRjkmBdH/AAQ/Kk3+M09JV+oIY3RPuir8MwScN7RJhkJJ9vcdjrwA2Ow0MX6qw6NVStPLuW5VVHxNgf4jh6gSCKLFmIPXQp1+KCvwjNaK1x8jDNuOoss6ED4WOhHA/o0lPnR8V6gryoHpMfyfnjBEtGMKrErIROWH6E3BXejjVLnuDwxEpNFuBpEZlynSVlQkk0pLRp5Y8uxU7WIFj8RzeqKuEaqR5yhNGhkhqAO/tB+A0PN66t3VYJMPxSka/wA3IoOoKyPb7r89INa0EVmhlzGIy0eKyAKQbGRr3+FxzVag1LgxXNplEcOJF2PZWsb6aWBHNV7GpZxrN4W8ksMgt4rGdOairSamDMGYYzsmo6WVh/x2L/T7p5qK3NSTmKoeK8+DRFR4oWXv8eaivT1U3yY4CtnomQHsVc6ey1/ZywFUKq4pjNKrDekyEHt3/X6OWiqTUkYxh8q2LyLoO635eK1U01dC8W4VQIuRYrr9NjxwCvV5HoH1WWIn4qBY+3jtUgVIEcDHaRCQdLjT6Dy9VipJpoQwHkgk+IawGne5NuWqsU9YPW0NNUmBDJaTaNvcXGt7HtrxwCvbKkT1hSsljvuuzD6B4X4rTTJFLvCsWfyY2VrIq2HwN7gDx+g8N210jUiaUdFjssZqo4hb5hXUm3fcNSfYeLO9wNM93spXZ3lp58LwdTfzY5kU/BfKPt72+7iVw4CjACkgsZ3mRTfYxPw/W3EJp8VjZhLUhYgLE2H6+H08YNOio2MK0bXI0NtB7PjppxKqnxSagsWIYeB7XuSND9/Epp4VicsXJIF7C+vax9vtPKVapzEhLHQONDftppxut000kcsjnxKgm4+899NNebNarLOY5I9+rMe5+Ps+jnq9TCyNGjTWv7Lam/t47VKYap/m0kMg76H4+36xy9NnGpeUc34pkmseKNfNpKhwXjbUEjs1vaBxpadVNkTQ50OApmKoFbiuFymGrHmpMsbqFVtV11v7RxB3gThIqndk8KYP5N/IMxLPgNTVQVCKdqyIdj/40O8dmHgeOd4FDhTWgg8a9ipwlqdxJWrTyTt70ZUkB/aR2P7OaFbpT9J4sRlpqvzK0vVUzosQEw2NGQd7Dd39hU9hyqjXgmaRGfswVcuIVVLijRN8rfYVFrX9hPfmxWoikvlCuxeho5KmjMaQzkK8ze8fgoVe30nlzWqEbFc0YRCiU+IvIksabVSJiFJ8GHjf2g8bivRQJQxVGK4hJVxsZIwTtL+32KD7OKtgrW2khiGMCOragdgrzabj4DwIHt9nHQJqkxUKoqJQqUZBZY72I0+4ePx49Fepn2nzNsgB1JF+bq1DTk/DaqelooaOFaiaaQBImHuyMW0Vtex7HhO4rE0tSKPPkeqxHAsvtW02EJiMdW7U8VZLFIlGEQhnBcEFqmCVdgUn7P06pkU8rGlhOaTD8OpMUx5ayOCqg86imRKmJTvlIM8aMoAimUEJs90FfZfivZSfbQcdT6ysrIo8OWU1FJQEPRioR/naONmLmV3I3MQdNT2FhpzxNaAoreJ4NDWPKlFP82YveLS+6GBP+5X8T3I4j1RSqJqLQYLEbSNHuU3W5B1I7ob6g/x57XXtNJnNNGKDEI9ybBLGHBHfse/DFlWoUwoRSTpZNsu0Gw01Hw4sFNUp6OpRlDk6gm2lv7OWqwqSXZQB4k3HiddO3jzVbrDJIBHYfZDaG9tT4j9e/PV6oFUyLMGC7toBa5vp4A/TzRrdNE8nnVDSMe4Bt9Ht4wacoVuitbFF1NwyaVSoLm5HfVSNCfj24Dc9SV2qwKFeSqCblJNXLYRilM9FAfNqbhGBG0G9m15iC9bLEYVkuh1J41JOI0TRuqCVzF9tjE1wSbXbiDuV9FPaxScxbGfkKWoqoImdUUbtylbew/HgwsmyJJwohuV9FVRdfitL1CocZr4iCKLbHuuLlpWbeQf9XvzIDdk6mlf41QbvEIdSf72gp6LdBurHqg6sQdMekuE1OYMz4u1Q1LQUyhppvJieol2gkaRwozH4A8lDVoqMyNWJprxzoB1IwjpjS9aJqG+WqzE6vBoavzEu1dSRrLUQmIHeNiMDcix8DyibhKlaeO2rqYUkauFAksTUlTHKewYNp2txcDSSKjY/Rg4i0ighXAYD6eaJrcVJy5aPHKPaN36RdOUp1G2jNyDfUNuNiR4C3LUaUxzK24LfQHv7Ph9fPVqs0Y94P8Tf6/jzVbpe9MJXououB1CWXZX0rXOoF3AvYd+Ft5i0ryNLLfBY86uxbMlFFeOoMe4nXeNup9gPbkBzUsRXcmJ4dKNYUCtqNj6X8Po5uarFRnmonFoklQKbXVvH+3l5rUV0ShlAWqmW5/esQPb3+PN1WK5sZW0FUhB1G9BcD4/s5cVWunpWKlFamNvan5d+XBqtYflZHIHlwXOmhI09pt4256tVwWimVdKVTbttkOov35aa1UoQ3tHJDONLja9/u1ub81W6y+Z5Y975lSug0uBf2HmqtUlK1gAHq5LH/FHc29vx5WvU6QVMhjIFRFZe++O31/s5uvVNWWWQBnMDWPjpp9XhzVeqYjSsQj00LEHQq/cfAW05o1uKlSUtFW6VmHh7a3sjEfEE2I57URXoFRZMIytILz0RT2fozY/H7/HntZ6a9pFeXLuSWbc8C3Pc7HU+zX4/w57Wrpr2kU54TlnLeE4lFjWG7BNA+9Nx3KT295Da9uXDqk41RTYUIpT50Skz4YmxCjpaeeH3fOooBC7L3Csyk7hfUad+LHLxTnRSVu1S1smkHJkqkcJJFNMoQ+DXsR3JuOJ/zBpR3QptkyJHYGOqnUb9wuF0uNfqHN/mD0V7uRT3k/BMPy9mSDGMXj/mlNFuD0snuBgfFXF7EeGnFLV33apImkr1t3qYBisWecpZWx3Ms+M5FjnwaCs2GamlYTrvX3QVcBbC3ce3lri7S6ZSIqtvbqaEEzSWj6c4oBvauhlXxvCQT4X01+niDvh0UYaKA/rpkOswHp1V1uImCppllh3qhYNZm26Ejtw3snQXBSG4R4DVSfTyrxD+suIvSRIYaJSst9GCmWyBbeIP5cl66IUgA1GtvKVGKGisxbEqiwjklSScny9AJBfRjc+IHCBKaO1KwoDz0wilxGWpy1WPStOSssM5O17m9yw7XPtuL8Ng9G2iXuJxFCjlbCny1h8mBugVySZSCCL30AYdvgRxA6rUZo0ZToEU34/k7A8yo1LjsLRSxjSRXaOS3gLA2bTtccqhZRsq62w5toMKbpm+TMbqamhqWqYI1MY8wbXG4juL2Nr627cOUuaxRGtvuzWwp6SYcB/2ds2fORmWrnzBlKkTXQL55lY3Ghva3B5YJBbPmKiPNifzCY2aVV36cxfo/mKddDPnWqY372DSd/o5GOZf3TnpqVcv+wc8KOH6g4x/VBHQf84mbw9kZsfv4TW/3etHCthqqb0sZYoaulw41KqytjkMjbh/xWpbXkz5cjVj11F+Zq0g+VZeruDYhhmWc/dYaO61NS0lBTyXFk8xmeQovgdg4OVtd22t4bYjyoLMu94tDJ2TNVKVNK2EYXR0FGpE8qtLL4+BsT9XIbUalgChf6j5Kw7A+hseIUBjb5inp2fY123Ow3bgbHvpwnadK3INGLjYSiRRFHwOX9FFUbV7sbnw+Px+HD+iWjR+mZK5+rWD0OD+4jSPI17A2ijJ0v428OJF7R50ZMbaOB+IaiHoRkxkqXqgMZxYCST7RBWNhu+j8uKFfcK09sNU1zlmxN2/eH6jj9FFYMRLR1MmwHv93t+rmq9XGmgkWSV2G0SC4PhzUVsUaPHKPDccpqTC6wFrUlIw2kBgfLHs9vF7mIqyBNIGu6YtC+7CasMbapKu1vov24XzFKu66KXfTrDMQwmmq6DER5TO9wLghgBe9x4cLbgzRvapKZBrD1bp3fD6OdiRtNtp8PHTx+PGrX7jVr37R50BMnmI4SxIHwvw7mg1FG7yfh8eC5IgmqF2WhaeQePckAqPhwJvnvFmhxbju2xPRNY8JGT+r+GyYXUMKPE4r7WOrWOi2P7yf4gdR348Au2M8KYJRdiONAVm/p3mXKGLDBMQpmEzkeWY7lZBf3WRh3v4cPUPJcEig44wpsxRlek/RKnwil/rPnuyyRjesLsAiAHvLfufh2HCa4uirwoo9trQI8S6WNP18yR/Wn+rySMlKo2rVtpF5gOgsO0d9L/s4iNovTPupeLxGrT7+FCPmP8ArXLTDFMlViidl3mnkAaKVfbG37rfXwvTAMKoxXqiU0D1P1/xjCK18KzXhgMoBEm1yri2lirXHDf8oFiUmif86UGFClNhnXrp1i8honEtG8hCjfFuUeFgVPj9HGFWqk47aUJvELw2Uv8AHcs02YKXfhKItaFV1lY7PNS1/LYHtb90nx045aXRtldR2iq3dsLlPXwojONYYExmphxFTTVCu3uMttR4EeHw4LdQXiKBJQUYHbQjdM8qx4ziZSNN1xZgNSqD7Tadhbx5RxwNJJp5pvvVAUaqlpaWjK0sA8uEABATcgA2FzwCEzUgARhWLFjLHS18alWjMYk18Qtx/HW3KirHZRdcRihqsNaKcb1ItqLjTwtxWgwZosWNQikPlHJ8+JZhTD6eaGGFiC81RIEjiS+rysfAfD7uHyXQvDZRCpkox21bl+HLDRxZ5zjl3A6uKvhgp6ctURmRUl8uQqHg0Dbde5Gvs4C82gJ6caObMGcat8pMdamdKd5nu4L/AOXnAFjr3j923hwCihGaU0eM1jOUNY+6Ml5QtX9hewNmj1JGvHxTZpsqsbxJo5k+e2PCLlvmIyAT2FmTTj4psim8SZlq4BUUcs9RFKLpKs0Out7i63+HFiaTKpZYLXYvLUIlbQGNBbdKZ0bW3iAPE97cNmzRW4KF3LSs8qyvqC3h92nx4ftUHHqh9SIlp8ahFPctLTTxKtyLEMjk3Hbt9fDYUTqqlX8WLM1DlzqvQCM2qmwWjeM3szESNftre3PJcCDjStu3LyaqUTMEOO5UmqqhtrnEC7Bm7Ew23D4aW4xcuBaR50f5ez3Kj5UA3URf9+1PILe7EBYjxvp+XFVj9p86vmH3DypedAs0NlLqvlvMQf8A3kxKkkZu1h5gDD7jxVeI1tmi23VpUK25KGrVwWjb3W9617aEXF/pHMc1jSYqX0mRQTdWs4ZgyTSUhwrCZ62irpGgkfDmC1ccxUtEoTbt2SsNpc6Ke/HG0BZxNeUYoHI+o+YP5ZgOLxRY0lHj2IvQQrJMPmIwFuZ5omj91QwKd9e/jxV3YkjDCm9VOWG9WMXxepw1YpcRw357FqnBijTxl4pKdWInkjMeqzW93W17c8WwPZNbCqiYV12xtafFlxCTFVqKGgrK1I5TCGKU77H2MoKFwNQGOva3PFoYbK9rqblfqlmfPFNWvlfEq+Wqo4oZ0oZ46aCpqYpED+ZAkgG5T2Bv3HhzSmwjbFeCiaEPpD1S/wA49A0mECqr6eFmWetmEcDRTD7dK8CndviOhYCx73PErreinUKmv//UxpNk/OVKZ8Hq4vPvqvY38BbxP58wrxFCiQvZQeYtlmWGoZEjs9tbCx+48eFJFIms2F4LQrTINntFyNbjxH9vDACgg4INLvC8vUzgLt1+AOpv4m/HQgGk+ynmpweaCC6pdbWvuv8AT35VSIrYVNBB1Gy4cVwSai2keIA9o8RfiM+E1fbRfchYrV0M74NV+75JIBsewNyT7SeXVsmqg0NeB9RaPKtemJ1MPnJF7/lsAdwGtmHax5tEzT6XNBmgSq+rlTnHM1diFRSJSrLO8kccYACKTcKB7B4cPkpikDi9ZmlfR1eF4gd0gBka25WAs3/Eh2I44TSQ1wmyTTRVAqMMPlK92MepA9tj4HiQririhTocBqK3C/ka5hOtrI/Z107H4eziYiaeBii0rBX4Lj1TgsQaysRf2AeJH0cRLp8Gax4jiOORv5USb29g/YeJSacriuC5xrYhKECX1u92+ux044EE1qRTVNkXHZKoV01c7SjQbSVt8B9PFIbNbDgFT8cy1mHE6FYq1yamI7kka25hbVSdLgj268rpKaXJXqob+jfWfGOiGNU9fgrGcKtpoi5COD3UgafQeGFtdLtlakn9aOm3dFXadJOreVOsuVkzJlxtrqQKiBrF4X9jD2HwPjyaLS7TdpkeooySoKGFCeNtiyi5H3nhvW69t3rYDvr+v08tWqxhCPevbsQT4n6fDm61UtQ/2QLeNu3139vLVWpDGmpqRq6skFPAly80jrGgt4lmNtOaJA21qqIPxDurvSnqh1BosCy9VR4pHg9O8M1TA42eczbyqP2YL4ntfkWZtcpWuE4kUUXCwrAVXzhkOUoCfJcHX99NT7QSNDbgMWomiulFVU9DHBvpCHQ9gfD6PDiE1uoeBYP8skla+5d5sPj/AGcbWqa9T5S4LiWJTbMPp2e+gb+08aGNVpT0/TiSIfOYzJsVT2Xt8LnjgFVIinnCMKwiWVqaihLaHcRY6ezX28c4U1tqPlXBnwrFJhKPcpybtbUC5IHxNuJCKUVPxzq9LC5pcKWyx2Hx+vjYbmnRSEq+oua625YNr7Ta/wAAePhoCnZpLVWd8anJapnUKO1m/W/HQyK3NGe9KfR+r9RXUuiyf84Y6VgZamVBcrCguxF9AfAfE8P7DLvzi9OwDbV0mTV+WQvRN6cunpjqKTA1xSqjIZajED5zgjUbU0Tv8OTHb5SwxsTPnSuaM9IixqIQuwIAqhVtYDQAL2+7glGFUpGZ2zXlvIeW6vOGbqlaOgo13SzSNax8FVf3nbsB4njLroZTqVsr1VS5+/EgzVitTPQ9K8HhoKRCVSrrR5srj/EIhZF+u/I5uM+VMNj1NMa6KFnD1V9esyiQ4nmmtQX+zTuIl1/1YwLDgYVmbyzio02V0XTEuqPUXGp5JavG8QmC9y1ZL/zVxMq6cVtUaTaqZaTqh1EwpxPQY5iEDrZgUrJgb3/4l4csm5WnYTXtRpRY16l+vWN0YwrE834tUxDQJ826gD4lSCbfTxWb91YgqNW1GhW9N3pO6seojMEeYKtngwiKQNPiFWGZX1uUi3ayMfy8eHtnZLuTqOynQCa2Rct4TR4BglJgdAgWKhhjgQBQqhUAXsO1+SskaRA4UqpRA62sdLePHK9XRlIG5Lkdu1/r56vVwed2Fiot4aXufo56vVgdnIuD4a+zmq9TdUbO9v2En9g5Q1um15JAdttfEW1+/lKvWEEEe8L28b81XqwsWa4UHTnq9Uc7yNANOardZtr9jYg+FtfqtpzderIGZdU92/b2ezmq9XJyLDzX7a63P0Dnq3UKYhhcqdT3P9nKGt1g3M1wTYdrWNuaq1e2b9Gsfr/hytWqTGHBuDY9tTrylWosHr2WZ/Q71Pjp5WhlOEELKoN0PnxncCNRb28SPRpxxqiq19eg/XvGsp4fg+XsTw6pqVwyMxQ15gaZ5g32vOlgG4EE6FgQPo5Bd7ZhxRUCBOMdFIQ5pp/62dFuoWZcAnq8z5iqcEpMYSRqHydqRBmvZmIO5z9PhxDaXSGlDSkGNs0ytJTieNVXxenbFOh3VnLFRhWPjG2xEzLiLQ08nlU6kHZ5sy7gfMNviD35KjuaJv2FpUnTEaev0qyVzRqsSqsSgZFqiS0LbSSSbqfEXsTyPIFXNHh6GdVsQzDgeK5BqzKBLQzkVu8DyVjX3gRbuwFhre/A/co0QevZSWIoiPW6h6EYLlTEaWpzXNTJVUc0dSxBqT5rg7VVWIVbtYDueDPLFOlxOlIMERwwpkbao/ADG4sR7fH7uZI0tqzvp76PaNqrA804itdiSvHTViSwqq0217MpU6syDxN++nIbvs9UrUgADaOuqyTVsHWPIvppzZ0ul6Z5ayfFidZNBCY8TrFIqqGqX3iaapS3us17x2IPb48iu2uXmV69UdI4EeVLy4EJhI9aLJjXUnq5kGlk+XwCqgwyjCReY6hQUjUJ5ioxBZQdWt34ZhtC8ZxogO2nDpf1EzJjijNWccakrZqW7NTQ08MUUkrXEHl2XeFjHvG5vpzTrYAgDbxqihFLrG8D6Y4dRIUxOskrpWSWrq5ahBDHUO3urDGRvHsJJ19nKSo7BVElR4UW3qn1Eyd08plzPi6V1Yry+WskUSojMdCwZtSL+IFr8OrS0XdK0JgUYpSTRUup3quzVmLKFVkzK9HULR1qASPUXlHlA3IVU73tY38OSXYZT3CwtapjYOulIT00S188ZhgURxiltewAg+Pa9+SbqNbimqTqpmilmkhMdMGRgdwhub/QTax5cKimSKU1Nn/ONVDHUrLTICDt/wBGB/Inw5XWac0is8nUDN6oGFRAQWA/3jTvbuNfDmu8Ne0CmWbPWbBMUaphe5sCKZASfZ7OX1GqlIqLBnfNXn+V8wg1vcQpqfhYcvNN7KNblXrP1ayZhFRg+V8wVFLRTsTJDGIyhLILkh1IBb4fTxlTSVGSKMErI2Uh67qBm/Ealmr8UqnZhu0k23+HuAWPPaRVZrFgNHjOZXepxSrqWghE7PeZ/wBxLoB72l3IHNnCtCgJz1UTVOIwRvqEpoVvuLbyAbsde55Q06KeKcRNk2iKHXzZL2HbTT6eerVOeOyt/UHDkUXC1Uhue2pGg+PLnZVaUtLi9RRy09JVSmOSUKqEdx7vt7XHhwpWmZNHiFxApaVK1bUcckVhIjMsp9qMO4HifbxEDS4ik5DHiFPRzi+6WNZFpx7fFvr28vTeNKJI4zh9PiE0ZYxJHLa/76+NvgOJztp8U9yTGXFIWY2DJMT4ePb6PbxQzTTtRnaE1Be4ttCm/iQfZ8eGYouqXMwPn63FrNcj8vo9vLVqnTG2EVDRqRoyKT/yCLae3mjVU0mpw3mSxITf3rH+3mqtUKinjDCIqS7MoupHhpqO3PVqnZCRWKi+8AT21trY9+bqtd4mBFNNE1iS7Wt2HbafoPLVWpGGHZVSqVBG0gknQiwudPZy1NmnLER/oahG7sL69tLAE+PsHLVWmuhLio2NdijAEAam/gfo5uq06yTOj1LJe3lnv8GsSB4c3VDU3DKbdQVG8D7F9T31Gn18sKbrDl6Mx1slwCuwa9zqRbx9vPCt1xIVK+ojJI909z4l/eN/jzVbpM4k4PmJfcvYsfp/jblavSkyr5yZZg3AlbzFdddJLXt4ft5Q1cU50wSarxce6CKtDfdcD9GoJ+IPbm61UjDo90zKhGrWtrf6CfC/geerVbDnQmZW6KZZdgNhoKdWVHRPeF1FhsMl1Hcj7R1Hjw8RsFBN37jQjVGJ0MUgpISyKoZnaRT7xtYDy9SAgub3BJ1OmnHaTU01FbC6CSSpYwNqtqdpJTEn76souov2v37WPNV6i99Sei1BjmKvmXLtRDSYjKoDRVFzHNpdbqLsshFtwA08bcj7MsiF4rvEGFHaDsP4UoSuNtF5zh6es1NhdNW0cT12Iwyu7zYYsgaNwvuxxpuDNbsxGo9luBtWSO2iZT4umOFKEuCliuAL1Ay6+aMIlnFdTDy6tMQhaLfNCoEgicn3mX2DS3jrxKcu/NI1oPiG0Hj5V6YMUCGeequYsrZcqsqYTZcartqIH1MMV7MxY9iR29nAd3QCseFWIpDHqLmzIGMbcs4YakYnDHNXQ7iyGYGwdT2AIHtvx9DQcGJ2VVdQsWz/AJqzLE81Xhz0QLbGTebMxHYBifDiruQmmazUfUDNmB4CcDwKMQiQHddQG1vfXvqfZxOWwrbVqhYHkTPmLzGrrYgvm2Zt0RLWtpe2vESiBV6RM+YMTMBfD2V3pyybiu5tDYWBPj7OOBIq0Uh8SzjmoVaSVl5vLcMYWH21XUgk6AHtpxehsEU0RFNg6k4vhONJjuXac08rPcwXJtfw0+nQ8eDA2GqULj9QsyZhWOgqFmStkXelNJIDfxPlb9CfhfU9uJlMhOPCrgUmMMzA0FbLieKRTRNBYR+bHazEX3+zQeI7HmlNasBVqMJ0M9Q79PequEZ0eX3qaTZK8d7rE4KMSPG3iPEcJrqy7xBSNtKmXC0oKFGW60+nrp31YzrVdROlk38oixRFqKyGgK1FOkrayTwISPLWQ+8U8G7Dw4F2MwWwnSsTGycPSjlaUrMp40TD1JekuLp/lKkzVHiqVc7iGkSiq1IratmJKSwxoSEjjFy3b6SbcF1hmZuCUxHGRsH60kcb0ig7yxhdRlzK8WZZq2KlxrBpIWoaFZjHUySKwdpobCwMYF+9z4cOSNRNJhhUvO/Uz1IZrybjGO4q2K4nh9VVvWqFgeWOKtlADYhJZCysIxa50+jiy2bbKwCQPw6KMGkl0wdlE6jqJZsv0VXK/mGYli5NyzMx3lj3uTqfjwacaG6RCRTVXXfDagKb2uAT2H0HwJ44NtUVsrDS/omDIDcKGB9unLGvDCoeOHfjUDN2LRA+3x0v43483gk0y5ioUqMXl0p4mtoRttr4Wt8L/HiRNLlUgKt740u86+/a57fHhkn7aKlfdSgmmV/ssGO0DQ3NwNPrtyiacXspsi2vLLbW4k+i+3S/DKimlDl+U/yOAqlyY0vrrcaH7/D7uIVbaM0bK4Tl2lKX3FiRr9GtiO/0cuK8axSOGgMe7YVAJY3Nx4accFNmpaNcXchrKPHX6D4e3itNFq6W2TCf6xRggX301jb/AF7j8uaXsptO2hG69FjX0a303LYEdgIHA/s+PGGaddoTfS1J/vsxcEXG6nvbW36L2DS/E9ztFPsVuDdDMQbE+gOSKx7XbB6NdLeClRp9A4DVnE0cilbXMfKfYfD9deME04BQX4+5KBl0uBr2/v42DThFFG6vP/ok5Y2AW9v2W+jhmycaQujCtazqhLIuc6usWP5iVK5olpC91mh98iZ1GrAnuBqbA9uD1vZQXXtoG5hOaAxLI8zVKL+mJVjRMZTpftuA0Yiw2jT3uKaZoRsmyCFcTwryZMQqZaimENciLKEsWIaJH92VIyNTIbrrawHHBW6MZnwtgjSrmwnM6nCCkDQgSJC4p0DhZz77yPe/y+iEa354V6qs+rqVcPUakhrphV1CU0YZwoVbX91AF0BQaFRop93w4pTSNe2jpdHKmq/zXV9BDEy0r14STFUlWOWGIwkswlf3Qgb3TF9sjQG540afGyg66efKU3Vw4fXVGzDFx6PdWqCCG3IVXyu7hj/uZP8ArXHN1qjIdU6ippKvJQyyyV1DQYxiEGE1Ek7yGeVmR6iOfeAY5IzoKU2jUa3NyePGmRtNMPrIjp5clVk+Zo/lM3QZipvNhhL+UKVopPl5JY2vHDMf8EZ2bfeIDacc4UwZmgN6SSRR4thS0V4MWWvB+dEfuC5RmIJ/yW4aGYd+1teaNbFXIelg26hS5RrKYtiVZPXbsdSNFjmgaCVko/mF92VGdVRpTaQsQlivDm0ONB7MB4Z91bNfpur1xT065NrI28wfy5UDFi3+TkdLFjqSLW+rgtqMFYE+ZoUJFKn289VK4gN35qt1JiB3C/PV6nunXT9vPV6n2EAoRz1Wp4pCdL68rVqeYzY3HK05TtCdONGnRTrCTyhpwVPh0OvKGnRUsE+HjylWrmDYc9Vq681U1PPRXprpJA17HnorQNdMCDYc1XqxMTe3LVo1wv4c9Va6Nwf4Dnq3XepHfnq3UcqxOvblqpXHYdL89Worvbca81W4rkLAc9W69aw+nmq3Xh27c3Xq8F8ex5qvV0QRz1erkE7fDmqtFcmXw5qvV4Lpz1brmVFjftzVer0S8tWqylTci/hywqhrX9/EFhZeqFY9tDt+vQH8uCZX2CiW1+9Va8uAfo/VBn6NbhVSP82Tgfb/ALqqhY7/AHFPnVkfTuOY4vlCmwEJiWOtG5kwipG+lalWHdHN5ZsJZLWJQlQl9wLG44scGFaYOFCT0/mWrxTK/wDVurhxzGaqqxH5rBKqUzUq7GQS+XovzYp2ACovlmP2tbiI0a1BwJ3ravAf5RUQ4zjM9fX+dgBm8ymQRInmRoVC/MCnsLRJtZL+8zWN9V6gzwxpp5MMfCfKzHiMlPjT1WByyh4KPYCS8bBQsnkkbAyACL/dA9ubr1PEHz7dOq58lNDntosqS1EsdbJE60Rs1pU3Cx1uPmR+iG0fo+JXdlKG9vrVA/qBkpKnL88mF10mJArGzYjMVlM6yNuakVxtuVbW6DbILH3RbgIVQ1RTxmeQw9GKhsNm/luHSVuB+dDIxSWadSNkqS2O6NR7pso2eO482NleVto/3qdknfI0j5y/3yYsmCYPLQYfSSWppULQ/p547bICzkjeCzSixdVHDO42Y9FFtvtw6aKjVHD6bpXl+Skimo8Wpq6qauxHa3y+1vJkBpw7fotxtdwTvsdgXhX/AA0Z/wAVF+69ugzXAI6wVpVKgeetvevKWF9A4Kg29/3j3PG6vQB4gXFEoNwDINPjbitFIXKkULXUe21hYd/hxRFMTT/TKA6Hw7/EWPhx0CmyaW3UQCTpvWle/mUJ+j328fG/DS4H7P2UWs/f7aL1k17Zrw6W/aUAH6uEjP3jzo1d+00cTYpaza2v311+H9PBjFBia6VzuD6Et43+7tzUVuazoBcC1iAT9/bU6n6OeivTWRS1wALdhYDx+Hw9vNRVpruysdlx3ve3dvZ8OVirTXaiMkkj7Wtr/d9Omtu1uairTXL9Gx2qAbbewOttfZz0V6a6Mg+0oABA+ga/lfTnorc1kRjGbkdvZ2B9nNxWpqyHohlfB+kWUIs1VSxvmDE4hKZZF3NTxNqkcVx7rW+0R7eShZWQtUAn7jtPyqK7+7VeL0j7RzNc809Z6pVdpKpjcksDruNtT/bxUpyKTNsDhQJYp1oqq6FVjbypNDZiDf6LHx9nERdmjIMxQf5h6u1L3gpZtrkG6robePfUfE9uJlO0qS0BQfVvVDGIpEaOqkKxWDBiTtPh9JPGu8p/RT9P1HxBqZV+YLBgDoe9u/jYcc11TTXGDqTWhhTSVgbx9g+jXt8OW11XTTk/UWGJBN5/vltGuQFUHtp48trqmmu4eq80dXEry2XW5DC9rG3x7ePN95VdFCXhXVSlalXfIUYgE6ECw+nS4+HFIcFJi3Q64HieXs9ZfmyxmMibC8RUxTqG94N2WRQf3ozqPo404kOAg4g1VC1NK1DAiqyuouT8S6d5yr8mYvrNRSlQ4FhJGw3Ryr8HWx5Fz7JYUUnkVKjDwfQFDj8aQ4qFC7lYkE2t7Po4mpTWQ1ShrXBOmva2un6/nzdbriKlHO1nsPh4f06c3WqyGRANim1hb7Pbw1+PNxXqh1MyRuFDe6dPbr3P6+HKxVqww1DGazHSzWv46eFuMqpwU+CbyIf0jasCNvcfZNtPj/fxBS6aQVJIBXBbkXhta+gs48fz55VVTTH1Fu+TapGF7PEwt2uH1PNJra9lA50/8yLN9KAv+K5t/q+zx4pTtpIaNAk6jQEg9/dv3/Xw4/prWquBlASxbtbSx7Ht9R8PHnor012JAtth1HtP7B8eVKatNc451e6lj2Aue3wuOa01vVWZ51dblrk/kfhf4cpFWmuvPX7O61rW0vp43Ps56K9NYzKgYl7hR4X5qK9NSqcxH3d2o010t8PZbnor01nLRhbnx+72a+y3NxXprpil7WPYaAafRp2H9/NxVdVGA9OnT2izdnj+cY4u/DMEVamcMTaSUG8Menf3tT7QOCPLLTvnNZ2J+PCg7ml33LegbVfDjRkOrnVOkwAySTTavuIvr8b2HJAddCBJoAMtFzZVf2aetE9TWvHCdsbE2UHwOpAPAk7cyaFzdvpFBec9VEleVaUNuIII7An2G5OnY24X94KXaTTtFntYiFHvMVPf934DU/f9XN6xXtJqSme4HDCRrlbC3gT3JFtbAc9qFeg1hmzpT1Mqo8mpJIuLWAGlr+089qFeg1PhzrSoxV322Gjadx4W0FjzcitQaaKrPaiYPGSTa2p0F+9vHX2eHNahW9JrMmfmVo3UbgHHui4J+JI7G2thywUKqUmhFyxneVKm9L9htfe+3Y6m274ez8rcUBXRSYjpowOZGTOWT4cWoVaSpw26sLgkwtqbk6nabWHbvxLcJ7wT0UsYPdmOmgXKqFDAm9tNO9/C3a/A8RR9NQHSLaVTQdrDx+H0fw43FXmu1dd5Pe4PhqPh8L+znor1dqAp9m7X6bf089FamsrMgPujTQ/An+7ty0Vqg/6i2kyydvugTRWBFj4638OJndlPo20FWQ3ZMyx7SNYpxa3+r+duIxtpSaV8WxYBckaEaeNuM09QtQbTBFtFt0aa3t+6De3DMUgNcyCpLDsPG1te+o7Dl6rXBR4f2f3c9Xq5sdpBXW/bTXv4H9fZz0V6pCFRoLgDx7D2n6+erdSwFQ3Nhp3JPh8P1tzVeqSDcWsAdCL/AB7/AJ/fxs1cUbb0GVQofWZ00qNl92NxR6nSzxSISPovfhLfCWzRjbnxVtp1CWkZTrb9e/InFDGohU6e3m69UYqCwvzderAVA5qt1zsNu5QCPp056vV0Co763HPVau/MCqFPNVusZa5uNPp5qt1xJdhcn6+er1cgWHftfW456t1nDAix05qvVk3RjxGn089Vq5AMe30fqear1c/L932c9W6wtHuNraHXlatXJKMgXI01/v56K9WcUbKt1GgPPRWqzxx21F7e3nq3UsCxDMfbp+3nq1UGd2drL8O3h/TytbrNS05ADN4c8K9ToLKNfDlq1UeoqlRLfr9XNTW6ZmqJJSWH93K1amwqCSx15qvVJSNyAV8Obr1ZjBIftC48L89XqkQRGQa6Dx9mnPV6nSONSu1R93N16uDRAgEj6Oar1Qm3CTaAB4C3t56tVJWJpIzG3h3/ALObrVR1p0RSo09p9g+HPV6kV1E6XZG6x5OqunvUrCYcZweuB3U06Xsw+zNA49+KZe4dSCPj25umyArbSmwPC6nDKaDCamUSw00UNNA7A+bsjQRr5p+yzAKPeAHttzc1rZWpz+IB1Ax7OPq/zxRZgieSmwauOGw09mCLTUyqItoP2bklyTqSSeMpUQZoM3DpSsxwot2U8PqM5zvRtGGihJKWUAbj9l2b6Ddj8OKlL00VFeqjMemrCMjZw9QWTckYgW/qp/MqeOQwT+TUVdVc++p+0Y2b3f8AiN7d+O4nbRjbHSQa2wsCwOiwvBpcLwumSmpqaoqkjijFkVRIdFHgNf28eTR0rbVfX4nGR895y9LNScm071MWC4jS4picMZG80cCOrSgfvLC7BmHsufDjLgmkzgkVrqNnbOEWR8EyniFTJUYHhNRV1FHRtIbRPV7fmZID+4JNgO0C3c+J4jOIomUasW9AvqHxrpj1HpcOFRJUZSzFPFT4jAzXMEsp8uCtVDoGSQhXI+0pN72HPNK0GDWmnClUGtiOeCZXkit76kqfZodbcOaPaximYIHOp5uq1zjjsbknQjm69U6NCSV+7m63T0kRMYX4ac9W65woF91R9/NV6nCCMhtq/ZPhzVWp1jG4fRpytWqQEt+v5c9W66axFuardRylvYbc1W6BP1K4rUZb6DZozTSLvkwmlhr9o/eSmqoZpAfpRW5Q1YUg+sPlVedHxGit5VVHDNGfasiCRDf6DxOqnk0OPpYjL5hxkWt/osJt/wBDDxWxtpG/sFGZq8TpZMzVWW0I8+mpqerI3e8Y5pHjDbe+0MhF+19OGBpCKALO3UUZM9TfTnIFddKPPeHZjoYnv7pr6EQ1tPER23PEJLHv4coTjToxFVZfjNJJT5NxOpawVJstMW7d1l4kX93pR1aGtYGSmWfEoh2utOuoPsLcZJwoRJEmk1niz5w8kHtSoP8Ak4k8UsHw+tJrj7/SjxVM0rZDlhdBb5S1hraye9a/FqdtEqqrmqFEXUbLYh/4rmGp7HUcN+FF/Gjw4G2/Da6O11fC3vbvcEXv8OF5pSKQULhsMDxHvg8ItbuR8fq47VKSNbPDU1uGeV2jRNTp+89wfiOPimjUDG2CwyRudisqgnxAJsT93NK2U439woJKekhRXkikXal7Jc3OugJ+I78K6ElY6iKGMRRxOCBESPEbi3b4W5uvV1XRwS1YlaUahVNgb23XIvzYrxpL46sYNb8u7D/fdIGF7Aqs/ugj2W14oRSFz5UmstXZI2OjMpA/5BHbjq9lJW9tPmPgjCpUVSALC58dR9/EydtLV7Kc6BXmhRiRoD2+jxtxs06nZUKXccKqFYWJBP8Aydzw21U7KzRj/QYTHYHatvgb+HN8a8NlMGEFf9IWwFo3H/RwX4ZiinjTTiMatm1gLjdTjvr4jlFU4nbT5h6Qq9PvYlXDu48LqfDheqjVHChXiu2D7JGAEpG7XQ28QPbbThQdtHfCgprqc/zOo0tZ28Pb8PDhyg4CiRYxNdR4ehkDMoUjQj4f0ccmqAVikwhZpDNq4IBDeFvZ8ALc9Ne01OwqhoJoxNMffLEAkHS3btqf4coo06kTS/TDKGKHzHkuDqR3II73HcDiEqoxCRWR8Pq6KIsEKqbWPe47/nzQUDXigishpZFnUIpAdSGPcXte/wAOb1VrTUeJZjThil9rHv8AHt9A45NNxTnR4Ys0ReUWbuBa4v48cBpORTTmukSnqcDxGQAqtbBuLXVLCQaNbUDTW3hw2aoN3G2hS66zfNUFP5JDeRhOJ3EZuiD58MNpOu0XsCfDi1dFqMKSdJQu9ArCKmjuEawqtpJCjU3XgdUcaFqNlZI8FunyW2Eqb3U18YB3EEjVb625SacinelkxWnsIEiCqdQK6H9o4wpIVtpQlxSNlO89bmSfy6mogiZkuBtrYL3+Av8Adxnuk0/+YX003KMXr4flJaI/oybE18A1OosSe3Pd2mtd+s1GiwrGalflzQP3O21XT7dO9juFua7tNb79VQanAqqrl1wqbW4IE0Jvb/oZy4SBVC6TSexHJtVYscLq1VhcBZIj+Yc24oSYpOok1AjyjX0yCKHDq4Kg+yWiPh/xLjkimsaZpMj1LhmNBX2F9QENj4jRuW1VSDSerenrSe9UUeIKSDp5YNwPZrx0OU0UT001NkDykLCmxIaf8U3+/wCjl+8noqmjzqAckJe6x112JNvlfz05fXVdNZYMpERCnkFcUdg1vlj37A/dzeqtaaWVH0+oamIr8xVBgbKDQykm+h1CntxouxTuiazTdM6CCUGLEXIOhJop1t7SLp25rvuqtFvrpqnylQU8EqvVOYxcj/R5RfXU3K2vx0OzTJRQd5gpoqfGJoqIvJGQh3SLtZjtF7jS2vFIMikhEGmEVdYveViO2rHw/o45TU1mGK1RWzWNj+8qnw76jm69NYGq4Nqq8MZ18Vtf6xbvz1eqTDU4XFIfMpd4/wBWRl19o79uVrdZL4LMQNs0RvbR1bX6COaq1cZfKiOyNncEW3OALH2aeFuaq1CfgSA5dpndgdD27izEfRzVbNKKlRZh5oBVb7fp07a83Naos3VKolo811FKG0ZIiRc21Xi5vZRQ991JLLMS1GLwLf8AfGnHTSdOJowaQsqgX0Onbvxml9Z4Q1yB46fSOVq9OobaB8OardeL7SUvrtY/C2089XqFvA+ieOZjybheLx00lqmmhdWCE7hsHvX+PDNIMUUqIpnq/T7m2I3FJUWv/wAVv+zl4NUgUzVHQ/NcWvk1P/ROT87c9BrUDpqG3R/NsZtsqQRbUiTm4NegdNdxdMc1IQDJUAk2Gsnc6AAdzc9vaeUJjbVgmeNWOZHlocE9A+K5exSCaHE6bOBWs30swaJXpqVIfmnZQIQzo6qHIJIIA4qNy3+XKdQknZONFptnDchcHSE7eE1YP6gOpPTXqLmugo+nmMx4lFT4sSzwPdVX+XypvRjYBCzAX8DwjyqG3JUQKPcwQVtwBNU1etegqMsYLlfocqwHEMp0lTFVyU9Qs4leoqPm9wljZo2jsRt2nvfhm4jStXHGmEqlI4YUSmCSonzVS0Ue4NUPG0RPuk7rAOt/YeMqFXmh/wAVyr1GwRaU4pW1CrXmQ00qTgrJsbawPsIPNFQNagim9un/AFKgfzPLqGJP2jtIJ7+zx4xrHTV9Bo0PRzLvUmszVRYhiRllbekTGS3uKSB7OwIA04U3DiUijRlClVWL1Tqf5b1Qxjz4rTJUygncVYHcbi/fhu34kiilzBRqZg/WDNWFwumHYpUU5cWO5IpQfhd1J044UzTYXQr9L8CzB6mZcQOcsRlEuFxFoPIiRU1ADXVR3c2JPjbiRxz8vspShHf7anZ29KGIZUyU2evnJGo48Qhw5lcbX3yxtIpAGltq/Vxxi8LitNUdtNCdVFIrMNSiro1qGlkiDN5gU2bapsbHsL+3hoF6qLijTUD5ZJ6nZTyPtdrINw3AX0DfHjk03FZcZwqvwWWOOeXdvF7A9vhygXOyrFMU3wvI0qpLKyoWG5u9gTqbfActJqsCjBUWQejUsY39Qgr27nDpgB421N78T94vo99Pd2jpqV/m06U7S1P1DpiewD0dQNfC+nb+HN96ror3dp6ass/D3pcJwGh6j4LheLRYvDJlKqkWoiR1XctfTEpZxe68ENgonXPRQXzNEFuP6Xyqxb0idUqHKnTDpbkzFgWTNGFZtwqCRR9iohmM6bj/AIWQNf6uRm4jUtRqSEKhIFEL651MgwjK1S0oKCiZffPsqHGl/wB1RyS3MWE+VAhnB5XnRLs2/LUXWTMtBNMXhqJIYzKosWQhXJW/+IgDgVcEihW2YNKrMKYfmDrjitZTzCWCZmClWuLpHEGsR9308BV1LbIqdN0UB69UOlJrrOWX6WkidqdiNL2v8O3Ce1c1Gptzi1DSJok2JYhR1FY5FaQwe1rEAAG3c8nRg6EgA1gLmCy86onHGKeaXEzvWmhqrBh7xDjx7nXgiRcEYTQKctgcSKVeG4xVRSpD5zsiNZbN4kd9OHbV2oYTRA7ZpOMU4/z+qSmlp5JHbexAO63j+vbir84RhNI/yCTBgVPmxqqmmgEdSwAAD3P8b/qeP/mSojGmfyaUgyKZavH6r+YSxiR2VAdpDafr7OJV3apImlSLJMAkUjajGoZVkNdLKSv2CpF9PbfhQq61fcTRym10/aB10rsydKf5b0toOporJGOJylY4rCwUM6nd47rr9HCl4xHXR4ymQT0UXmvVYZmQszBbd9DwnXgaNUVF8ymZbzRsT4WfT+HExNPgVgWKKVisKtfvYG/GqcqO9KAbMGHKGrViMI9pGtteUq1T1w5ZAGDtrry0V6a7/lAA0Y/r7eaitzUV6aOGoWO5Ia19fjyhwqwo2OUPS5W5ywGqxrCqpylLSy1bnboqxrusx8L+3hcq4CTBoxSwVCRQMz9PqWHAp8ad5P0BG4fTqQfjxVqpLoikXW02XpGAoTLANP8AKPut9YHH6ZqJHhEEjXWuiC/Hdf6e3PRXqVWBUWF4VikOJpXwNJAwdQ5JUsPEi3h347Aqk0L02esyVkg211C8ZuT7m0/UeUOFKgqazRZix+RD/kpL+K3+rtxKVU+KzxYvmuYjyacEX+0Ecj8ha/NzW6cfOzi8Qcot2sLGN/4nmqvjU2CPNTAfMFYybWvFJrfvYfrrrzVbxp6p/wCYUoR62ojW9rfopAV/pHK1anaXFPOpBVDEqWMIffQUkpa2lypOnb281WqasFqMyZjg3/6LCJDMYjJDIC6obBvd7bhxzTTYNJnGWzfRRqaQUpk3EEszBbW8Adb35oAVszVjXpBOCw1OcjjdTPTNPkTGbCndgstQJqciOT/FEdbg2HDWzx1/4poM5jILcf0xQrdA8IyFl/rDnrKh8taWbJWKUDLI32wkgkVXNvef2Hva3ARcyDh00NGfEPShd6Z5Fy5WdAsTyBiOLVFZR4tTormWZS8SNTShUhaw0BUam5+PEZWdQNLNMYUM/Q3DxQ+h7GcIWdqlIsQopQZFQON+HTxlR5YAsuzv3PJlsDqsl+fyqLb0ReI8vnRQ/VVXVUXS3pzO6mwwLBAhtc/o62uQFTxBnfibZP8AwP50YZRg48P+CfIUy/i811NjHWSjx+hFo63B8uzm/iz4VDuP0k/08AVjsNDG4qrXoyZDXzhCLp73wsLggj2cEDYxopc2Uv8AL4ebBs0tIL3wuT2+EqkNwne+4edG7Ww+VFwjn+X6b10bowk+ejdXv7rAEhhbvcEjivjSKlNRVjT5dw6Vm2foyLlbg+8bg/G3E6ttLm9lZC0UiMES5HxuT9/G6U1Empo1pxFKvx17i/hfxPN16oQwmn8je+htcDtp435uappqGcHYOpjBRl1DodPht8ebmm9NcHwaq8wMbam4JHf268tNV01g/lVS7XXup/dGo56qxWSOGuSXYWNj+7c6/T7ebqtcllmYhXGqn2kflzdVrPDI6XVwdrk39t/b8eWrVc1rGCkR6gaklR2vb2duOAV6scMwkbypEUix/d/aOO1WuZFJ9kougv29vsHHBVYrlHTQTKW2L7u25uRoeXqkVlkpqYN7o97ws5t9XHBVYqVBGUsYZXTUFSCDr9fHRVSKd1mmaoLM27cdWOhN+5+HHK1Sgp53pnSJDe2mh7i/tPjxQDFVin+jq2Dfpbkl9x+Ov2fu48FVrTQk5orDPFQgsSElja58PcI7/DmyqadIioao0alS23xGva/h+vfjZrYqIig1G82Gw/Ub+F+Mmris2KMwjDSe9uOvjpa39vEyqfFMESgRGNhoD3He3tHstxMadFYyUDsWt3G0HW49g5SrVim8sAkC+46+zTUC3flatTZSvZiCex7eGmvbnqrUxwRT7Zhqx8AO3tHNVumuNf8Ac1stja3subccqlM9VSMoIQXFxoPp15eqUncQpZLe/wCB/M/s5WtUenIOcs2Zdylgmd6QfzDDcPwmOnno4xaRyZH3Mp196Gy3v3U8BryEqWUnAzto0QohIPClflPqj1B6W0MuMdZcM/mmFYmWngMUStJSSv70VNKCNI3FreIPE62UO4IMEe+rBakYqppouoHUjLVY3UXqvlWnmy1ibj9DFTR+ZQx9o5NpXVTe7btT8OXLaVjShWI69tV1qT4lDCmzFOpOZ8/47LUdDMn0cuFYYzSTTTUY/wBLsLlFWwsSNbD3v4ccS0Gh+0VieuqFwr+0YU5Y11x6D1GVvMw/JkdVmadvJGFNS+9HMNCWe19l+wGvt5VNu4D93h6aopxJGzHooOqLP+HZQxZMtdcstUmCy1S+dBU0lOBC0bDdskCn7S9tDoe/FpQVYtqmk+rTgoUE2Z88YFiuIvmfLuUY2yzTOIpqllZZnJ082PWwUfR9J4sSkgQVY0nJBxAwpJ5wzXlidkp+mmECrhpkE1XKQwURHugF/te08dQlQ+41pRHAUGeYsZyzVzRVeB4bel2hZZmBJEri6op+B78XNpI2mk6iDsFJRTM0FhobH7+L6ZrucshiA+8fw+nm63Ri8gih+Sw6fEzKtOpBken/AMqqAk3jHi47i/s4GnvuNGbeyjiYpTYxieNYTk+py6grzhNLPHgmHSboMRSSJpIsdYiUhaqZLPMosdy2Kjnpqwxp4eobFsjYPiUlTWVEVA4o6nMc8MklJTgFzSYZToXKlilyospDXtfvxbMik0QaRuc6qbAMpCCqj/kMctOEElTHunxVxJdhdi21UABNjbvfW45RWyrpot1PTviFY87rGFY32xui7fbs1NrDheaVgUpsCo/NqAZCshACKwKgFPEn2yJ9GvGTTgFMvUHImYcRq6WXC6YOWiYEh1AJ3HsL+zXitl5KBjVFtFWykVS9Is/q6SjDjtPazp9dtf17cW/mkdNNfl19FOkfSzPUBNQKDQdiGFh9I9vN/m0dNb/Lr6KyzdN85XAak1JubEa+0f289+aR01v8uvopvOQc1oSDRtrqASCfbf7ub/NI6a13CuiotZkHNrlilKNtrH3wNe1uVN0jprfcL6KZ6rp3m8VPnNTi9gL7x9+nGzcI6av3KuisU2Q80LuV12Wtcq/vC3+H6OUL6DW+6UKY6bM+cMAeSCmxepSNkZDG1RJ7jXFiLN3019vPdw2vakH0prvlo2KI9TXVP1U6mUCvHFmOrKu26/nyX7+F25sWLJ/gT7Kt+deTsWr21kxXrH1Hq55Gpcx10UbAWi89iumh7n2+3iy5s7Z1ZUhtKQeHRTSL59IguEnppGVGascxum+fzRWS1ssZKxvI24rciw18BzTNsi3+wAeVJXrhb/3knzo5uEdeMk4D0Uybl7KeWZsr5zwOrxmtmzjg2IywYhWQ1tkip5ApGxIEDR+6dVY3724lU0oLKgduwdFPhxJQExs40vOnOA9D8a6hUeJ5fzEMHhwutosTo8CzWHairnWspUjo6ipg9xFnjMjzysAFiFtTxMorb4T5U8NK+MedLrq/6ZJPUPn/ADBV5EyiMu54zXmPG8Swuhw2aCPKEeBU9JLWTQ0FfMwJqY2Q+VGxBeMqANxA44y+pa44dFMutJSiT7aqMxmCRPIDAqQlrEWOna4PY24eTqxFFJGnA1DwFgmOUgva0q639p8OeradtGYksZzuF2+P3DnqNaZqtmjmKobgHQ+H8OerVdxO5+yPfU7vZpaxvzU1ulhkFiM94MI2AY19LtYG1iZB2PEF1i2ryNKWfvHmKuxqajFHkeGZknKsQwkhB+sEd78x9qXqZ3jjW0MtDFuH+FWW476fVy01WKiNNh3mm1OyG37kh0P1m9z25ua9Fclkoz/u0ym/ZtT9N+bBrUV53jY3iqyO1t8Wo/4kRp9enLg1WK9eQOf9KivcNfYf+QbcvNVrCRWBi0c1O3tsxBvzc1qKyw1WLx3i2xNYX/Rzd/7eWmtRTlFXY0jA+QxUdveB07eGvPTWopxOL18blpYZbgeMe42PYm38OemvRWEZzZX8t95I0IaMj6wbc9W4p8hzVh5S5ZGJJOqkC/t1+7nq1U+PHsLnUvtjcADQMt/6RytbinKnqcHdVLRKC/graX7e3TX6uar0U5xyUB+w8qfWb99RfsOarcVK3wk7UrZVBvq1j9Wo8eardZ7VoA21aG2ouPq7+HPV6pkVPiKndKIJiB8Rf281W6xrDI72FDbtbZJ39g7/AMOer1dTQJ9qoppkPe6t20sbWPjzVbqK/kxroaiFdCdCR9PsPPV6ssGIU5XcKttD+8t/2crXqnxVMhF1qom0utxbQ+PNVuplNLVLZkaBrm/iP7+ardAr6j46qXo/jMkkSEIIH3KdPdkU2sfDhlZmHBSV8eE1VB5dTUfP1OF0PlU9J5YqXjjGxTLcpvYd7sNL8kkHpNA9XVSXposambzMdJmSMt5JH2Avjtt4g978Pm0CJFBh1apg1gwzEWxCOpgDeVURvtGmoH7rKPEXGvEziYNLmF6hQR1/VXO3T/Eq3L2LwU9UJUAjkeP3WHdTp4/XpxWGUuCRSUvqbMGhbwjOk2bMojOVVGZ6pIXWWIAKgaIW9w/RbiBTehWmjJDmtGqgewDH8y5krZJ66JqeGQABCjCOxdQpDNqT8eHQSE0RFZXia2GfSrA8Hp9xSRv90zflpCb9iqSP92mnB7YCGj51E2aY3A/xTTj6dI3k6ESS6g1mbMRc2Hcqz/08izMcXalewwQOeFHM67xscm0sc5t/vrlHbX/JN34Usfd60anYaqY9M2KvSYJRMijcuPQRg+PvaafDkz5cqPbUYZkJnypR9cVkqulOd8MPuw0NcXT6W8xba9+1/o5IL/8AxMsdVAq1P7dBqpPE5ov5jS18rBhLSvGCv+JYyv08g5VTQmhk6oA1XRKmmiQbEgo2bw0Fhb234Rs4O0ZOYt0Q/E4i2J7VBBO7x8Pb8eCc0Q0Z30pso62YBZfedpgh07+S+o4kXtHnRgzto2X4gopKn04ZQqcPFo1xvER2I/3JNwIa3iOPq+4V57YapvdU+daVQbbb2+rw4qolpud2lmcSanmq3U5TGIdqn3VBHt56tihUqcNNRnanjDkolHSSEg2NvKFh9/HF7fSnWxNLaqraako5KuvbasVrkakknQAHvpxCcaN5CRJp5y/WYXiK/N0cnmxkW0NtreBYHX6uFzoIpeyoKxFPdbXNVtHAxV9i2BZAbnwuDoCOFuyjKnTCa2rgn8iOmhEoG23kody9xc278qasKkZipMUxPBKihokCzzWUF7iwPf6rcqggEE1txJUkgUhcs9JKyiq4MQmrmjlVgbQD3l1/x+N+Ga7jUIAonbtCgyT7KNRTSaUzzSCaaIHylkADGw1Zb66jvbtwmo8oL+rmCZ2zjg/l4HUb4KQFnpF0aS3+AfvW9nF9spKFY0XXKFLT4fZReMm9K8Zz1VrBQKaeNTaaolVhGntB/wATfAePDlx9LQk0RtW6njAwo/uTcrYdkzK0OV6SWWseFixlkJJJOllUfYUeGvAe653itVDdpvuk6dtJ3P3TnBs/0khqh8niUI2pUBbEqNAsg/eHx7jihh8snq6KYftw+Og9NAV0s6OV+FZrqKvOUflR4fJ+iQ2YTSfusPagGv08NXrgFMJ40T29qUqlXChkzT1KwnLWMx4NUv50jWaoKsLRodRqL3f4eA4iati4Jpc9dJaMU250yVQdSsMhxTCJEFcELRS2ssyWvsb/AFh/Hihh0sGDspO+yLgSNvCmjpLlzEcFw2euxLfDJIxjW2jKBo1/E7u1uPXTwXAFJrRktyTtoSZcZwmHMSZQpZlnqVjMz7GuIl7gM3g3tHhwnKDGrhR2FidPGnjGKVkwOukLFb07AHQ3B1INvh4cYpQdlFRxarmocPZ4JAu0aG9+/wAOL2k6zFEzitAmkvHWTSMZmAtILEW/h+zhgWSKQh4GrQvwva94urOOYfEWR6jCiy+JukoIsBwJZmIR60bMGVVfbgmM4qVaKekaR4yoVw6DePFiv7pHj7fDgGFHpp3OOY0lRtjwgPEwuXWaNW72s27vpxQKbrDiWJ1bK60mFOSwJBkaNVLW0DEXNr8UCmiKa6aWWWkSTEIkppW+1GrXAPjY+z2cWJpOqnajie+xjcnT6R2+v6uGrdFjlCPQk00aRre4te35fRw9bMUG3BNdYrgceNRrU1s0kYhEpbaLkhlse/sHs4YpMUVqE1Qn+MBDT1HWXLFRTEvuwGIbj3t5rWJ9ptrxC8YV6UJMvEoPnVb2NdL8x5D6eYDm7EGienzK71EEak7o0Rdg80drt3FvDhM3eouFqbTtRt9aPECDReeqYEOJUZcbWMQNiQdL68GNgcDRPmG0Ujcv1rUdUJlb30II17Eai/1gcOXMUmiNvbW4Z0sxhM09PMv5jT3hiGGUUxJ9piUH8+Y53idLqh11L9udSBStxjGsUwRnmjoDNSom95/NVQv+qVOvfheEzSyYpGydT8Gqt9NUUsiq6EFtyEgkaAHw+Dcd7sitaqSSYplyniqUaTEqbtZTVQlgdPsFhpuv3v4acdxqtSpcRwNilH5+JU7S7klQNTkqQQQZri9zfTwPNY1ulrTZwyvT1MOHVNI89ZSxMolaKIvYAk2dLWB72GnGSg1aakUeacFMMddguGS7KorueCnjuCTb9KENhbxPs5UpPGrCv//VCPMmBNg+My43DGsQfaweEWDDxDDt8dbHmFoMihARGNLPB8zw4nEIKx96jQOSCw08CfeA+B+/lhhW9U0tKKDCYUZGnU2PdiLH2cXJOFBV2NRqRLWU8S74Z018Fax+/juqKQkTTdWZnpYI2kmlsENrht35HlS5VYoMcYzccSZkJEiIO1to+4cRqM1vZRZMySy4Tjhr6UEJIfbodfbxagahTJMVlzFWvPQCOmazVIBsNbaak8cQmDWiaCBqLGMFmFXQtcCxt9pSfDt4HhwDNJzQyZVz/gVcq0GaYfl5u3mKCAfYdNebJqhFDbh+Gu8RnwKqSeG1wrG4+AHiOF68KsKdoMSrKVwlZGyWIuQL6geBHEpNOikBiGGrjWaXqYzq1rjxI+P1cotMirpNCpQ5awilAmWBZXH+Nh39vx55KQKcNSqmna20xKotbT4+wjT6eLAabrFh2XsFqajfXQtK1xqR2N/iRrwwZAJxplWFQ+rkFDgeTpKimjCkWCGwBJPhf6OP3wCUiKctjKqJNN87JKJJkKINbEWvfsbH+7gVBoRUZP01eoF+kPUijrJGJw6rdYKuPdoyMbbj4XQ69vo4IcvuTbrHRSxpzSa2E6SSlraaOspn3RSKrxso90q4uCD4gjk4JOoSKOKke/Euqk/Hv/bx2q1F2m5LWse/s+kc3WqzVEr0lFLUJGZjGjuE/wAVlJ2j235RZ0gmvCtY/rx1d6r9XM64hUZvxKoaFZ5UiokkZIYo1YgRiIWWwA1JF78ha+unHFEE0Hnlkkii+/1RoapSZdyNbx0+vTw4GwqKR1KpMpzU7gwtcXsLkk38OeK5r0UpWpBBGqMxv4g37jxA4nmt0LOBplWlwuNsYmKsNdoUkH48YnGt0tMOzTlNQYYpxCi212m5Hwvy01UmsWI5myK+tVOzICDtVb3sdb/Tx4U0TNI1uo1I1T/L8pUbPci+1N2nbsL/AJ8qca2DTpjtZVQwyxxIySz6udtyLjtYdz8eN1eilZsGPYfUMdskgvfcVK/RxSiDV5oPZc1ZipwUSNmaw+0b6ezvwxCAa1NZKTOuNyOFqacbh46D9TzxQBW5q5z8J7qXlHK+b814lnurpsLWPDVlWSV1H6NXG7YPFj4Aang2yZ1LJOoxSlBg0OnX/wDEazTmDFJcs9Ci+GYfESjVrAedL/rAm/lr7ANfaeKLzOlEw1gOmtqc6KAPIfr+9QeVMYFPPjjY1APtxV8IkQn2K4AYfUeFzOcPIOJmme8Ipl9QXqlz96lJ6SlxemjwrCsPHu0dM7tHJL+9MxfUn2ezw4mvcxVeYHAVorKqLkrGKIiQ7UHvG/sHA0TVaRVZXT1MbxYahZ5DYfAe08sBVJpgqIKikpkiqw4UXJ2j7R9rHtfjlapraoopmIEcl9Nd3LitUfH0e+jjG+tGKx5yzaj0OWKdwWkYbXqGX/cor+B8W8PDg2y7LS8dStlKUJmtgjBcEw3AsKp8FwSFaejpUEcUKABVVRYBQPh48lVKQgQKW7Ke1NiAxP1W8e308dr1ZGkFvLZhbm61XRkkJ2rf69LfAfDnq9WEWJuut+9/10PPV6ueq62+rw56vU3VZ2WcW/t5Q1amWS7ntqe39vw43VqxtuWOyt93NV6veWQg1sB4/Hnq9XGNjoq6AHw7fTz1brLZFHu6knx7fXzderiNCdL/AH6fQOer1e1IsG1/YOardQpdwBC9vC3KGt1EsxO21vj3/LlavXZPvkk3A5Wt1LTdcX0v4X/hbla3RdfWvT0GIej7P+H4hIIYJsPSN3vYLeeMAm/hfvfhddGEGKovZWrbl/pDmTBsYarwrGa3DAWuPk2azfBkLAAcjJbgWMQDREVilz1pzFnSryBT41mDHUo6fDInpGhkcpJLL3Rk3XC7we/j4cKbdlKFwlO3GrBRVtojWVsfrKCP5OapM1O5v9vVb+0X1Hw4JnWgrZVxQy4C8lTRt81Vec5YbIrlmRdQxt4A+zgcdEGnQaFTKON5qyjPIuXZxG2KQS008c0YdQn77WPjbUHhctCXNvCmjQeYhmLpzhOPx0cGWKXGQXBl/mErPAzf42ijAvtPvBb9wBw3ZQuJ1EeVJgYoG8Y9OWS+r1fiPV3LXn4jhdJNHR1sdBGsKRVIXcrSBRdFeOw0HcangtTmr1mkN8doJxwp0KNGm6aY5n7KtBQ4NUJUUWBRL5NOu1zAFXURXOlx7Pbr34BLlKXSVbSdtPpURR7YfV9kPCMCpcPxzCUkegVkSOGNV94fYkawuz/EnhCLEnjXlulVE66vddcJ6jY6zSUq09F5ZMEUxZ/LnI2mTyxaykeA04d21r3A240n2maCLAMBxR6d4KKshpJJmC7aYFSV8XFh9ojtftw7AHGnQKYM2ZXmyXjaVFQrVmHoYpAurTykN2KX1N9QT37nj4GqtkUInXT1lYN1Ow2h6FYhkDD1mbDEw2GaqhJlhjI3+dEYiF+YJF9xub6W49a5YpmXgvYZwo1cudaYgYCJoE8Ho6fLmGwUMNOlJFEmxVVAvunW7DuSfG55dxanDJJJonmaSGNZQ6eZuxZKipy/TTz6AzWaJifFm8ogG3ftwzavXmRAUY6NtekiiH9XJun89Z/JMgYRHQw0sr+fVO7vLNIGI91mY7YvYO578lKy73TLpkn3U8OukbhNp8MMbEh4rlLe32cNqUCs0M1JLH5kp2MG9ltQNfoPN16mAz/KTGuClgLhLjx9tj346Kqa6w3fI6umhJGvfX28dFJzRhzLFHixoVA3TUylFPYNHtJt9V/p44aUioNbBJ/ua3bsbHWwNu/x43TtCR8s+EdPYGlBT+aSwQqbgHazmV7Dv9lQDxoYmvbKLp1MpIoq6hmjUDzaGJ2t4ncw3G3ibd+eNWrNTv8A8Y6jUKdJn94210Gn5a83W6csfFQuRMOGjK9W+z2X0v8AHvxwjCqzjSkyzg8tRNHU1ZsYyxcPr4eF/AaW4SOrjCj1lE40IRlqqbzqmOJHQRgt/wASPgPZb4cL9tGWymcVKU9VHJrdLFSR9kv7tyD4W45TdOmEUnyOOrDVuz00t9qdwDa5I9tyeNKxFOJGNKaR6R6kVtORt2zoLi/YW/jxQzTLtJWZVaqi1vvsCe1/hwzFF9OGIyR08jBiN5UfSttLW7E29vLVWnLHk20tFe5ukdwT7F7+3mjVU0mpZCxdUFxdvp+4d/o5Wr020xMc48Pf1sfh4fs5uq0/RsJJ4trWGnYHU311HsHflqpWfFDuqHqLKP0jNYnwFr6+zlq0ax4UZFqWkkAG5WBvfWwvf4H48uKaNSq2p2JDGCQm7tp7ObrVc4WK1chsD9lgex7W0+PPVWuc8zsamUkFVRQt9LksP4c3TZpS5ZkSeGWN7bdjBri4uTfx5cVQ1EwCrRsUdEsQsRIuNCVYWuO/PCvVEmsMQmsAS25mAHtbTT4c1VhSWxJGaFgdDZvoPvDtblacpW5bN8rQxhRZTIAR3/ync8qasKzUrypXYxsIA89DY+PuLoPq56qU44WNzSVkThyG1W3h8Ceer1bB/RRayTohlWpnKQRrh0W2baybFBO5tuquD2JUX9vDtv7RQUd+40KbVktGRDTQSyEFrxmoQBz4WupYrc97gjj1JqaKvFoY5gkUrLUOdoemLMzEasZAR9kfZXS9tR7earVQkj2jfgszBGO3ztivfdcsIgTd/e0Jt31PNVusZjNQTA4by9N8oWNvLXsEDA7rse5X43541sUD1Z0rjbHHxvIcppK9fOaOGOVvllkddqGSJiQp7Mx13drcCz2WjVraOk9HCaUhfA0R7OGWcfypnubEsfoTVVtaGLPIw8pyTYvE5tuG4adtNORHc2zjCyHBB6emlqYONBPXZrzxhOaJ0rp8PRCqWFKTLESftAkgEMB9r2HTjKEAUnXSwwDNsmFYfUUuMU9JUw1jBw7WfaQNbrfct+XWjVTFN2JdRsBrqqmpaNIIKmnO5WjvuI8BtbuB35TQTVqNJlOWSbLdTmzEK2oqAlNPLqQsY2Rn7KjVuEixjFKRsqvLCcapsRqpMTpn9yoXzB7tj3s3unhiURWqZ8cr8LGIxww1DvUzkKu0DapYWs5Phxa2DTZFMNLVzjHIMN3IJg4VgSNRY7gG8dPu4rFN0rMWmijqkheKWnaKzIC4baR4ow1t8ObAmr0+V3zWemXD0qkbEFK+Wre6krqP3j9m57C/EiU91wwrc03T5zytleGSgq8OC4lHtDwyaBZL2dQyEhgNDcj4cd7kuY8KuBSTxjqDmHF8So6vLmMy4PXQM4QQSGKmRGGpd42BDX0UEEfHjotkpBBEjrxNKkKil1lTNL5UxamzJ1MxCTM0NPFUMyVM7hUBHugTBjIbnuF+AHEymgoQhMeQp3V00A3T+mrc4ZklxceYq+azRtdiwO4kWuSSFGnFjydCYpLxqwjGOsXVLo50pOccrVXl4hhc0RgnMI3RtM4UmpA0mi/wq+gJ+rhTasJuXNCtkH3dFHlsSTFFpz1nTI/qQwmDNEWD02VM8S7nqoqELHhWMSXJeWGDvRVreKi8ch7bW4LkNm1MTKevaPxFDAHwiim4jFLT01ZFOjRyIdrBgQVINrFSLgjhynGqnZUfftMWluygft/Xx5s1sU14nu/mcG3weMam/ifA8fRsNMr2ilhi20xQSqNbcSJpYqkHiV48b90j7JYEntcgX+Hw4YJ+2i1f3U9VLOZNihRoQAO508fp5pNWXUOmmjIkjCjcC53WO6wT7Pst+fDCimnbL4kkwaEx3sIkNgOxGuvECzjRs2PDXKSMhGO22v59rn4c2DWyKwywhYpFkOoBIsPgLA/Xx0GmSKl08qywh9oVdltp17aj6uLE0WrpY5Qe2Y6c2uQ8Bt4faAB5peymk7aEDr7PtxKhFwRvTT4GBvAezjDNPO0J3pbDQ4Ri7qfdD04It7YtPu4nudtPsVt99BIjB6d8jQ31GDUtz3GoPa3jwDuGSaPIpaYgR5b6dhYG/wCunExNOgUGWYGZTr8ND9/Kg1Y0Ubq85FHO32tqm33XOvs4bsbaQO7K1rupYllzvLBSy+XXGtllSqK2WOKzWiL/ALhHbd7Tt5IDWygq5toGJlpv5PI1P+jpE+XSvRkKtKxmJuqjVQTqoH2e50PFNJ6EfJcrDL+J1FPJFFl6av8A06y+ZuKhX37zH+keW9trLZB46X5cVajM5p3wz5mm6ZSoKeHDBDiDVhJmUCGJVElv0awhL2MV5L9+erdVRdUFw05/pxgZLUogURlr7j23E3/L4d9b8VJ2UiXto8/R3+ZS9Ja2ujYNhEeILJJhnkebLIogIYCmNgRf3jUHVe/hbjRpQKDDJVTHF1XqMSgp/NpI8cjb+Xk7y6krZ2f7Wxe5kUb/AGc3WqMz12iqKinwGvgaTCEnxeriioWMS/IRBbmphItamnIveTbMxvq2nHuFMjbUb1Ww4rB0TzDg9I388w+nxjDqk4rvVkpi7MHo4V/ysKEtuIlPvtqgAHHeFJlbaLB00dHy/EK0ocDhrQ0jFj5migi1veMof7K/Yt35U1cVbN6dcSiy9m6XHMKqVGUcPzDh82KUrK7VUlUzMqTbR7rupdSrRHYi38wXPDW1JB6polvQCk9MVtP+manqaLopRYNVKElw+txKmZNBa1QWU2XRQysGt4X4M6ile00MMyWbvzVN1hAA1vbnq9WePQ356vU807W56t0+wvdDr4c1W5p3pLWHPVYU8Rn3rdzylOU7wfZvbjZp0U4xNuOnG6cFOcYPhxunBUlbk69uaq9ZgNO/K1auLx7/AHfHnprxFeijVR25414CuRPNVuscgt25utGuAAYaac9Wq6I156vV2Qbc9W6xN8OWqtcTfbrbnq1XE9rnnq9Xl56vV12vz1eroFjz1armLePNVevMNO/NV6ux2APhzVbFc35oVY10oAt7ebrVc/Ag681W69ER35uq1mci9yLcsKqqqB/xB1f/ADpVNvYLa/DgnP2CiS1/uiq12sIv/tTZ9JGvlxm19Bcpb4cD7f8AdVeVCx3+4p8zVlWVqeOoy/kuPMMgw7BnkqBT4hAxermqEhLPTOmjSQxm5CEqiaMpYm3Fjlat6W+BzRz4Vk2PMTxYXg80taabGIZDNU1+z7CylVV6u4F2A2bCBctbiCjau8JWnr8uZTjxsx4XhVRVVwp8dimE1VW7FXy1kKKrVO4AlkTYY9o3Fra+r1BJU/Itg+AjHav+r+Gy0uMNTY5FLvmxExhiDK6KPNIX37qFWIj9IGtzxrdT8wrhdb0zlkznMclQNlKaoino5EJrlA1qW2gAt2PzP+SG4/o+JXftp9r7vWqGfUeauXCpHxOgWm816Yx0UYSQQFlutY8gsW+YHfaAr23e6LDgKVQzRT9nb5mPp7Ty4jCK6vlqMHEFYkhSJYl+1DJKt9zK3vCygx/63LDZXjtqwXqw9NUdIKyLItQuM0By1hlRiNRWORPS7hCoNNGV2xiRASZEJeQ/aRRw0e+3Doosa+7Hpop1ZDiNX6ccOipqpZcJo8WmamwqRE86N3gAaZhK1trEH9KTZgbKotwq/ho0/iovfqMFSuZsPNTh4w3zaUOsQNwQ2079Ruux7lr3I0NuUq1F6xIl6FV+yQ66Hw08OK0UhXWWgZtigDX2Ad78UimKe4Ws/wCjF+3btx4U0aX2e23dNcQZTezUWvhpL8eGdx/cz6UWs/f7aLtlltuZcPZh2nj76frfhCz9486OHftNHGLBXZG90A6308eDWgpNdq2pu17H6Df22PwPPVuuUZjDXa5t30v+XhzUV6sxMdl3e9cWtftr4c9FWroh+ykn263t9/Yew81W5rolCDuJv4WHfmorc1xMjBLBuxuLfr4c3Femu/si8jHaRfcNbey3t156K9QndJsljO+cKfDKglaOmvU1R1sIozfv/ic2HDqxtvzDkHYMTRPfXH5dEjacBRoM+5wpsPi8l9xsuyMm5AVe31AfdyQXXdAqP2mtZomGas6LiDyF5DsDX0Ldyewv2v8A28Czjs0KEI00DmK5pq6YKkExTeTqx1GnceNuFqnCKMUoBpKVONVazh3dizn7QcG5Uf4vbbjOundNYqvNlcRGbqH9tx43B7eNu3fm+8Na7sU2x5zqUqtzsdgBXbYfUNT8Nf6eaDtbLdcf63Vi7p5Xbcy7gCfvA9t/C/N95Ve7rgM01Myf5dmUaAfEeBv3/b7eb7yvaK5xY9PMokdz4621sf283rrWiKXmCZ3kEyU0kjRiyk2vqviCfafb4X4oS7TCmqN90zznLR1cEUpXaSSe91Hh8Pe+nvw1SqidxNLn1O5YiztlXDuo+EqGq6ELR1oOjNC2sEh/4i3u/QeEmYMa06htHwo4y57u1aDsPxojRwTEVO11KsdSO2l/EcCmg0MdYrmcGxA2tE3u2sSbfC31/wB3N92a13grhHhWJwnesTFNRYgH7vZ8fz5vQa9rFSHwysS/6Nivtt4D+PPaDW9YNQKigr5FG2Fj38DoPYPZ7eU0mraxUemoqmOdXeNgova4t4eB7C3iOMqSaeSoVNj3MpjuDdWtpp8O/b48K6MqRdKjw1qCZSA0F7Ht9sdhzaqqmmnOxaTKlbvBJHlj29m7+HbjYqytlBLkqKSXM9JAi3Zmb6T7v9HFSMTSNWAoyQoa5Tt8pvdGtxpp24YRSXUKytRVoVh5ZOulh2/u57TW9QrCtNUlheE9+7ad/C/wPjzUVuRWVaKsKgvE17a+6fDw+i3K6TW9Qrz0lVoWjJIsPp/bzWmt6q7FNWiwKNp3A1Go9tvZzWmvahWN6ap3bjGfDv3H1H4c9prWoU7U9NUohDqVXwJGlv6TzemvaxWZ6Ws3BvJNte3jb6fH4HS3LaK1rFcWpqmGylDoO9j3+rW/5c8UxXgqaOxlSri6QdL0w/E4ttVid6ip2kXFx7iXPiF8PaeSTati0aAO3aaja6c/OOkjYMBVenVLO8mMYhJ5LOQ5Y7ZGuQPaD/HgYuXtVCa3a00Ac9fcktY+3xNu33jhETRzFQpa0KwUANY6knTv4nlCqthNSlxKCSG7aHS3t0Nzf9fo5bVXtNZlraJXLbiSdVA0F/b9Xj9PN6hXorita5dTENxvZb9/z8eb1VuKn/N+ahSRr6Cw0tf4X5eapFTGkiVRuF2Gpva+uhNvEDjs03FSlqURLRPb2sPhpp8OXmqRSowrFfImSJCTcg20F7dtfjxQlUUnUmjX9OM1RwyqzEOJFs6EgBwdGU21+r6+PL6abSOFR8x0EmFYtPQrcKhJUtodh94W+OttOEa06TR0hUiknI4vf7PsH7P1vxNFKK5pI5J3aEdz3I9tvZzVerkr7heMdhqLafTc+0fVzdeqTu3XKAW0N7/Dm61QfdQSGy9IDYjzYz9Iv/EcTO7Kfb20F+RmK5mh2alkmA/5APa+tuIE7aWHZSnjkvERe/cafA2Jt4/t41TtC5SyK1PCNB+iQH42Ud+GqdlF5rONBZwSx0tp2ty1VrGEubKD4W8Ne+ovz1eqWNvt008bc1W6yKbEOxv7Pbp8eer1S4wftNqDYaW8e+vPRXqlqHHu3262Ht+HGzV6M16K6j5T1d9NJwu4jMNAAPAAllP8eE17/czRjb/dW3jWlFqJFAvZmH9vIlFDKm5iwGosfp56vVEm3A28P1vzdeqLJdtBpz1brtQT310056t1kA8T29n8Oer1d7SDZh256rV7ywSB3v481Xq6Kez9bfs56t1I2Bu3j8ear1dhSD4jmq3XGVSG/X7uerddoHBG39fp56t1LRzbUAjmq3WWIKbd/p5qt1NBXdcfUAebr1ctwItbmq1UCmxCmrJaimp2vLSuElT95Sw3KbHXa41U9jys1apXlPJofq+jnq3UhaYKL9z8OerVZ/LVRqOar1QqqUreNBr+uvKmrCm0gk72O6/j4crVq6YKqeZ49h7ST4fXz1eqIsJMgW3bT9fbz1ap8pqIswv7PDXl6rUiWnS3ve239HPV4ViWJSwAGp7e0/C3jzVWpD5l6nZIynWHCMRrTUYiAP8AQKCF6ysJ8B5FOGKf8HtHx5Wa1NAhW+pnF6bMK4F/UvEqGSZikEdY8T1U1rksKWld/JQDUtK4A+nmpprVS4w7MfULNVGstZgUuEhuyGth/SA/8WsgMka+1V1Pa/HK9M0J+HR4hBTKtdOskh7mNAigdgqC97D2nU89Vqe6SJJZtkSl2Yiw9pPgOerdVKeu/wBdgwbFavoH0Uq5Ip6WTyMZxemfY3nLq9FSSj3lERH6WQalhsXQE8sBq8qIrm50eEbaCzCfxG+r+DdBRkbFw0ueJJwtNj7xRsyYWUv5rR22yV24bUcrbZ75BYcd0iKLfzygI49NV9dRMWXHakDFqj+Y4riYafFKuezVDVMu7zTLKbliE2n4a/RzyUxRItZViarziqsekpKekhrZhBIZC0aOVV1VioLAW0ZRe3jxclE1qaOL0VweGmw7DszUfmjEaaVjTShdphkV7pOm0hgQRox1Hfhg20NtbU8oDSNlW++nv1x576VYrT5T63Ty47lmYlpauRN1fRbzuaZXT/emLxZG97/CfDm1szspYzdlOCsRVnEuTqzrpDDi2d6Q0mRJRHLDgu+8uKo43Q1GLSRm0dMVIeOkUkk2aZtNvCpaYMUIgdYmtVX1IdMk6Ydd86dMaEs1Jl2vkp6dwbskMSiSNz7SiuA3tHC6KJ3RBpo9ObYxV9U8vZfhmWL+YYtR0rj2GWdN1hp7pXUH28pEmk6RJrcPNZHLUzBe28gX72Btr9XDmhDU2SG0aKp72ty9ert6Yo+4jm61WdIlRrnx7c3W6cYh7wJ7jnq9UpI9dPqHNVup1KmxCw7j281Vqc4he1+3NVusrKbeFvZzVWrHIAATfvz1bruEpI208rXqZ83ZVos6ZNxnKGIR+bTYxh9dQyLa+4VFO8Vvp97TlTjVqJlS7qvIeVpnmWpaPBcLhaVTcM0FOtO+ve4ZCDfxvxKafTRrvSvtXH8XJ8aSLx7/AKXixjbSR/ZQFev7qvJ6V+q3SH1aVLuMvwYnW5OzVEv+64TiqLUQykeL0dVH5qewbvbxarDGkA6KKR+LV1efpT6mPTzjeFVW4Zdrf6weZExKvBNXQweYCDYrJT7rHxU240tUVcGKmfjkUgo+n2YqmlG6Ldld49P3GaXafuI42cVelG9uYHrWrrGFmxqjgvd9sczLu1CpGQDbx94/VxIvYaEyDKgKS3UCn8vOySrazUai3bs178U232etM3P3+lG6xOaRMlBVIZjSoDrrtKAm5HhbhijbRCuq/sTqh/X3Lsqj7KzC+njf+HDfhSA7aO/gRiWGdENlbC3Fh7SAfv4XGlQoKcMqZP5PtNrfy1VH/EQfbx+m6TkssJrqWSLxMZt3F766cdpo17G5DJQsNu5iFAv2Nyf4c0dlXRtFA7HVGOn23BdVJv2AIGg+k8LaEoNSvOgfDt0YIKRKdTp72pt9HNVuosNWyYgS0SSI2xPeF7A3It8fYeWiqzScxEpPPXwoLEYW9yfE+cDrx9PzpE5tPlSYym28wOPEEfSNvhx5eykrW2lNj0ZOHSl/dBGg79v4cSJ20vXspwwho2g1a1l7Hx+I5RVOJ2U1yTg0k8DHUaWt8RywGNUJwpxSVPkoGX9xI7j6W5rjWxspMYMUeoqAPCOUfD7YP38Mxsop41ArfLlzazM9mWm3DQ+8dAF+H08orZTqdtPWEQ/pYhMP8qrEWF/HX7+IV0Zt0JFKiSxLHqYQlgwYEg99fq4VkUbikzVU8QxKpW+vmEE/G/hwxTsFFqtprN8jTJTvPUvsjCkd+59n69uODGmiQkSaYqXP+W53NLShBDr78m6x8LD4E/VxV3Jot/NDgKfVx7DYSr0EEM6nW630Pstft7OVLU1YXOnhTtS45PJKXXDb7rapuvppb48YLA6aUJvCeFKGHMmJpAaYYSZEtbZaTQA3vf4HiY26emlQvFbNNZI884q9THHLgDusbJZV3DsdL6X15X8snpq351X9GnQZ1aISQHAGUPrcg3XvoSRzX5cdNbN2f6NQEzVS0zPN8nu3LfbZxtLaEiwPbj4b66Tm46q7z1mSjqcnUcdPDtlpqulmWQAhSd5JDXXxOo19vF7Yiid46qc+o80UGDVUjYpFX/M4bVqFRVUx/MTiR0O0alWFyT2BHFRUTSLTFLfGqnH8HMNBQYvl94RFBGonhEcoURqf0l7+94HhCUSeNCFLhApqkbNmxiuIZWk96/7nsuB2vz2kddW7w050bZ8nQSo+T3B8C6DT4/t5XSOurd6eqlphOUuoeKQmHZk4CwG4Bmb3vEMgP1caKR11bveoU6VvTTPlwjQZTa4HaKcE/l/fyseda77qFcF6Z52mF1wzKzeFg1Qv8Rz0dZq3fDoqJWdLM+gG2CZZYqL2WqmX3fr5X1NX70dFNzdK+oM92XLeBMWFgExJ117k6+A9nNz1mvd4OioFR0k6mLMIYsq4Y8h0umLaX9mp783I6a13g6KYz0lz6Iz8xgdFCBe9sVHj469/o5f1qnejoqBL0pzUI2Y4Oh7224pFr8AL8tFa7xNMsvTPNzAbMGqRf3bJicRv/wAnc3Xtaag1nT7OUMYanwKv3fut/MYTrfxs3LiqlY66g0/TvqlVLvXAa/zASVQ4hFcp4lRfuD38OXJAqgXNC7l3pF1wjiWU5JxuSN7EvHikKXH034kU4npFPg9RpU4j0s6rJETUZPzBFuChFbFKdwPpbdrf6uM6x0inZ86CvM9PjWUDJTZgwTGqViG/yiiaJz4AlLjj6fFsIqijHTRQ8/V8dXmGSs2mnaZU/RyKUa4FuzeB9vDtsYUSuHGg1LEvtPx7H9vFNJJrwlBIC+I/X6+erc118wiqysoJNhuve30c9W5rtauA7SR9Ovfnq9Nc0qI9wPfmqtNZ2qFYKQTYHX+nlatNDNl6NjlOlnIOqSEH22cjt8ON07wpR4P5lRSNFcsqnSxuBfv3541oUVrrJthzzIjAW8qG/wDyD4/Hhg1sonf+6mXImxsTUDVgS31AW46qmm9tD1K9tl/y+HE9LqyRXIDg69+aq1TlZivt+jmqtWFiWVgb2KOb/wDAm3bmq9R9cl5wmhyzhFJh9eqKtBRIy+coA2wrcC5+/TgnZUNIoMOp8RqdiGaMXZzJSYo5BtoKj+OvYcVyDSaDUI5ozYj3ixWa/b/Ldvz+7m8K9FcDnbOsa7FxOcnt/lAdPbz1biuUuMZ4zKkNH8/UCVZopacxyKjrOjhoXRraFXsRwsulBLZKtg20vt0lSwE7a2Ov8wX4hyxwP1q6v4JguM4saabMuB5loMHk2VLosUM9dQop89kiqBKkpLNuJf7QI5Czt824SdJGkxsg+g8qkphhSUxMg1Ey16d0wPKsuI9SeoHSes+QiqBHRS5FM1RVNs8uMyPTPGtxYNuvt7trfj7NyHCIBxrbjRSKo59S2AY+/VClxDoTDkqlrlwSlmho8Ewholq4nLRPU7KiSWMzO4YkaHS4UC3JZUkp0zAkCPxNR4FBUxjBIP4Uydf+k/q26Z9I8Dytn3KuD4hSZoEFVhGYcGwmJhO8cp8unjxSmVleR5NyeUxUsVKgaEcNLttVugJWBjsI/Gii0dRcrUUE4YEHp8qdYY2wzJ1M1dikOaXDtKKuTDkpirMFV4jTkAxtC4KkEX01Hjw0/LtoQCkhXXHOyk3fLWqFAp6qgPnjHEw91iSBggHenTw+kcInLVBxijhD6qBDMfW/qDTYqMIw2pipUjKufKp0RiRr9oajhCq2Qo4ijcPqGw1Vv1cqnreoGIVlRIZJJmV3c92ZhcnX2ni1AgRRe4ZNByPL1sxB49TFWRfh4vIMfx5V1X5XX7jb+HA7mGwUf2O01Yh6msHqv8x9VBXI3+l5moZY222WVPlHj81R2JDDafjwuy7F0Uvvf7maopzDV4jgmJiowuTy5rzRtcA+7fUEHgvSJmgwsxTZU56xitw9qGto6N2YWE3yyrKvxDLbUeHHdNM6qT8GIu7pJidOtUEFveLKT/wQ46BFNk1jmKO++mg8pRrbcW/M8tVK7KTMv+TAA+HLVqssdE7tsbx1156K1Vu/4cIkocOzf5yr5T5Zx0KVHvEpPSOwb2+FuG1ngpX+LRJmAlKD/fija9HBTSZM6GT0bPKMOx/McL6W2GeKRdp+s6Hx5HyvuVQ+TsFA31JpKfHukmVMwGT/AEilpp4lQ95NlU6bmHYhfv7ckZSZYHlQMbMPq86Ij1MwXH1zpjWNeROtEskYSYxP5ZfylDjzbbQw00J4E5kUJ6ectZVbJHU2lyu0xqJPKSUyf4vmIEmPf2E24DcxVranrqddyU93fBP96fhQqdVKX5TDWZBsJjNjb4eHAvZfdWQ+8H9xPkari/lRlmMrlNpJOp76+3k/IGFc5HTKj5msrYGjybztBPsbjumks1JFGIpN6ybbdiGPh9HHBhTZE0oKSajgjDu25tB48XpcApApsmo+J4nLBCPlQZCe9joPieVW+RsqyWZ21LyjmbpzQyStnihxCeQsNr01Sse0W13KVJPw4l7+Kf7maRWZ8UwapxqqbLiSJQM5MKysGkCW0DsNCeMrcB2U8lvTQpZg6zrifRXAemgw/wAs4U87NVeZfzS8jOAFt7u2/t5ZbwUB1VtDemR00ienGG5GzHmeROo8lXSYQ0bky0QVpVmFvLFn0KnW/C15R2il7SRsNDnU9M/TPKobCcXxjaNT5ywi4+Fh34Xa10t0ppK5myX0fwrCPmsmVVbNXFlG2odChQ/aPujQj6eOoKicabWABhQN1KUiylNbjv4j+3iuk1Mc9FA8ge3uqNPieNkVcVl8u32ew9vPV6uJW2g+I5qrU0VEYbEYkU2vt/jxk04Kvu9O+WPl/TnjeJiCQLNhdcplsdrbUB2g2te3AK8SXPWhi0IRVcuM4LFJ0gxqrWP7EyAkeC7b24LJoO8KKGmKYRTvvpqOKxFvfYtYjx14tpHTVi2PS4hEtO6xhB2VUAt9FuerRNJq6Mbqe/NVWlBhcMTbUfW/3c9W6MHkiBIqMzta9j2Og+j4cSq20tTso0eXMRaHofilLHJY/wA6w2Qm2v8AkJkAv3A9o8fHmxT4NB400zBveY2FvH299eXq9RppHIsNzHsBc6fXyteqD5dRIfEgad+3NV6sLU1SLFTpz1arxpajZtZz7vbU81Xq6+TkUBZT7dT+fNVqrGvRUBPnHMOHVRWX5jp3miO2wGwWnSRRb2rt0Pfx4c2OJV/imgnmeAQf79NCZ6dZ0q+vVbVVQVhWZSx1WuAdUjuCbg624Brnb60OWdlGK6YSQP0+oLBbvSxfug6BKhb38QSeF/Gl5pS9CqlYvSXj8MUvuMmHS7bC4JjrUBHt7WPJiywzaODrHwqLsxwumz1H4iiveqelhPp86dYrC20Q4JSi27xixyrRtPC24cYzcyyx/iEe+lGViHn/APHB91A1+J1GVxvAKtHLeZl/LEhuPs7sNS6geAHhwD2dDF+q2Oi02yur4zcgx3uPGzD7uHaNtFatlCPlfHoKfCMfw6pIVKijqEXwYsWFlHt18OFjoJI86NGyAD5UWjFJJIckeTFIAKipkLL7QD3+Bv8AfxTxpKdlLPK8rx5VoARewlHbTR/h+XE6ttLW9lOgpaeYkyLZjrpbjdKK98pMtxA52nutxzVbqcsDhLyIsliDYgg/G/w5qvV0ooml3yRmMp229lv4j6eWqtZJY6dj7raEix22v8be3lhVSawCBHVhezKO4IuQf6eXim5qPVUcOxDIAbk6Xt4eHtHN1Q01TwI7hbX1O64+r7+bqtYBQp5alGGg7H7X1ctWqjmhR2sARqfG2nh8Pp44K3USWgdLMpI+APcfT7OOVSK81PI0Z3sduuoXW3h9HL1qK7WjqQpk3gga+8uv035earFZFNTFMS1n93vbUDjgqhqVTSuJQrAKL9iO/wACPjxwVSnRFJn8u+0EkEcdqtO8ZVNkbnQEC3w+PL16lFhjD5m7Sb1NwBa9gdPo5cGrRS0xyVSlIXIP6SAMD2ubi2vblQaeUKcSjbNkmtwLntY/2DjtNVDkLCojvY6gC/Y/Tb2ezlDW6m4kXYi5+0L2Hj/bxMafFJ4mLw7qNtvD+/iY06KbXmAcsU0uBr2BPblKtUvYJUG5SHHh2Ovs5WrUzN+jYoR4i5On383Va51E8EIBVtwU/n8PZz1epsiYMvmGyg/H8tPDlqrWOqmX3pNPfGo76fC3LVWmaveKQFjY7QGv8Ph7OVr1GE6S4hnCHL2H4jgD+bFg0tZL8uf923MoeAj/AFk1B9vA3cpTqM8aXNkxhwoZsHzd1ZyxHVdTc10YxHAcZId8NddzUqIR5EgU/Rr954VlCF+EGCOPTSgKUPEdnRT9T5+9QSef1YzBhaVOVq2yNg7KNKS1vNQWve3t78aLbX2A+Lp663qX9x2dFJ+m6v8AU3OU5wz05YWMJwbDQJ2LwgiZl18oX8D4ga31vx/uEI/upkmmu8Ur7BhTFiXXvLUtY2K4dlPbnWoHy80HlkbZRpv3jWxPwv4E8fTbkCCrw0wXR0Y0H2Ys3Zhw2riyr6lcNWamkUTwTJGCmuvlHZ2K9tCD4HilKAcWzTKlEYLpjxXqznAUy47QZfSLJSH5fyniBkdOwl7aAdhpb28sGhME+Kq6z0YUH+LZ6paGI/5rsJX+UUhElfI6ay7z7yJfWy+Ps+jigN6j4zjwqhXH2jDjQX47miCqQx5foRHhE+4Q7l1ace8X+AF9OGTaIOJxpKpU7NlJBIyYSpJv4ezhjSepFXEg2Fdf2ctXqOj0E6V9Vc70VDmHpXFEajDGDb5ZUUpNqVsj6Np7dDwLPnSszRs0kkYUZuj9IPrR/lUdBh+V1lpVkkkjlgqqcTRGRi8ohlBDxxuxuyi4tcCw4wHBT5SaV0fQf1s0MWGwy5C3wYWWSnoAtP8AI3YljPJEG/SyhiSHe+0Gy2GnFyXJpKUUUX1G9J+qOSZKbFuo+E4lQtMwjvV7TEranbAEJVVPgBx4baoRhRXowNdxt4A+H18eiapWfanfzCBpqDr7TywFerk1VMgVhVMbdjua49vjy4QOivaiKywYzj9Ib0tdMhQ6WkIv4g97WPPd0k8BWw4ocado85Z4jYLHiUxPe3mH9TyncIPAVbvldNOdH1Fz7RSCWPEHNtBuAa/1HlDaoPCrC5WONKGLrP1AiBE0kMjL3Z6dGNu9geJzZIPTSgXihUuLrhm0WFTSUjg9rwW08ex78TmwT0mnheK6qeqTrxUCYfM4NSso0YDcPuOtuJzYdBp8XvVT0euOBVEl5MCjRBoR512+oleJTYqHGlH50dFRKrO3SfFi/wDNMtxsSQ11ZN1z3udL88Ld1OxVVL7StopmeL07YmwaowOaBibe6Ta31Nr9XHgHk8aaJZVwpGZqpfTFg9S9LNQ1u4KrLsL638O/hxQnv1dFJl9ynpoLIsD6cZwzHTYLluvXAsMliqJPPxJztEsUbOse5b+9Mw2Jf94i/BRYsl46XFBO3E7MBs9dlBi+eDI1NpKtmA24mPdtoapOovTzBMhZdwLN2W4K6tocMjEU/mPEC8hmjkStEZvIsRbzEK2O8C9149ctFQTHR86YtnAkqnp+VIuZ4XrZ4IikvnYbGoYnu4RRvt4jS/E4bNKiujmdB6TImCZdypn2XqnS4Phvl4xis+B4uZJ4hi+BRrUUMMsMRsgxCosIG8dtnuNOG/8AIPzrXeKWhIVqGJxw2+391FKs5/KuaEoUop07Bhj+HGqwOq/UTMHU3ONf1DzN5bYljdRPW1ZSNUVppnLyMqIAiAsTYKAB2HCVpkNJCRsAgUbuulxRUaD3BaqX+c0tjb9Kmv18eIppBxFGleYNUFr6kWFvh214mo9qFL2CsdR8Pb9HjzVaqTT1Bp4WSyMz6XKklR7Qear1PGUZgM3YUwAa1ZS3HgbSKLcR3GKD5GlDX3DzFXk1DxDcfLqKf6DuGp0udeY+VL1YZZFZREtWQNTaVLC/b7uer1YTTzSP+ilgluCNRtHsPb2c9XqiVFNVKCz0yELb3kfsB7NObrVcEgmubUjG9veDi/sHflhWqwvBCjlRSzq3xHa3t5eq1haCjDFmikG43Ons0vy1aqK0GEvIVLPExN9UI1+Jty1armkcbIYoqkAMT4stzaxvz1epxhosSJ8sVV7A6h/u79+bmvVJSnzAg3U9QAW/4iRY9yLjnq1U2B8bSJo5gk1ybXjF+1ie/fmq3XMTbJA9RQxFwT72wi9x8BzderzT4JKwjqKMIfs3jYr/AEc9XqmMMJKbl+ZgYdmRibfHubcrW6jDEcNomKjE3iYMBtqEv9VyANeb216pqYnLNYU1dA6a2uB9NhY35WrUpKQ4vHdqcRToR4MVOvfvpbla9XFsVzBTGxgfdYaoysCPj+vfnq9XP+seNqNjUdQT42Ab8r83XorCmcaoX+ZglVVIB3xNceIOmlueitU5U+aaaQrZFYte/h9wIF+Vit0+Q4zQtCrSLE4+ka28OardSIq/BZZBGlMvvDU6dvYLHwP181XooM+u1Ph0vSfHKanVvO+XDhbkA++vtPF9qf2gpO6PCapVzT1AzflaLEch5Zo1qBji0kkje+GQ07sVtb3SGvrfkqstJWAo8KAL7ikGEjbQnZMrKhoFwTNSrSSVUZsSdyxTEErvIFtjn3WI7Xv4cN7dxKTpOw8aKLhorGobRwoL6fBsQrsQGPVEH8v2O6bN4ffbRvqv2PE7iwcKdZbIxOFKPqJ0kizzkkYjg5M1bTgsoVdVYaupP+Ej8+Jmn+7VB2UqeZ7wYbaCH0/VMsiYnlLFCyRxHeyH7QLAxsAp+Pf4cWXPBQpLa8UmhfyZkPFsYkkwHApZKmojiep987iUpR5rKAeyhR9HFbJL6o6qSXADCZ66u09Ldn9OckzAAy52wnUeOyile9vAckSy/uXrUO5jjcf5hp59N9n9OeD1CL/lMy4sWt8A3t7jkV3/APdDUuWX2Cjf9ea2KpyThlXJFtFRQzxWHe6xOSb+I04gt0SqlqlQKqS9N2DPPhVAh90yY/Ax08B731W5MGXp+NRrmKhj5U7dV41qcidQ8RkfcKmrVVjNwO8jbge2gHJDeH+Tr8qBVt/dkVU1iEK0+E4YNovJ5vvH6/r5BKqmoChlzkfO6BNI9yBRwaEf6w7fR7eE7f8AdaMF/wBzoitdE7VUQbQ7GJvpoOCaiGjPelaSOi6w4JUzRCdIxUEgaFbRE7lHiyjtxE9hFGDO2jn/AIg9RFinplyxX04cRjGZQhlQo1nplYFlbVT7eXBkirPbDVIs8j/MgjW6gfl24YUR1BZ0V1IGhJH1nw5qt1Ko7GM04925bt/DmqtRmoaTDRUQFIGaoeipFMl/ZHft4D48eXStsUyZmy9iuJRRw0ZXywd0l/8AF8f6OF86aWqQVjCuGV8o4ng9eK9KqNQPtxkNYjxH9HErqwoRT7LRQZmlriGI4VBGS0ypt+0CdT8QOFWgmjkrA41PxOtf+q9fVo6q8UIKEaNqQPdPt5ttMqArTioST1UC+G9Ts74ZH8vDVtLGRbZLZxp8SLi3D82yFcKC6bxxPGhz6V5ozBmSRnr4ohFARtYCxZvoOhA9nCd9sN7KP7Z1Twk0HPUnqBVYnnD5rCpPLWgIihZCe6n3mHsufDhmwwAnHjRRc3BK/DwocOnfVBcwiKlxhRFWAW80dpDbQj2NxE/ZlA1JxHwoyt7wOeFWB+NCrima6fKWD/zE0zVQMgURp7qgkXJY20+Pt4WtsF9WkUauPBhOqi2Z162ZxqZf5fh8ww2nmQrJHT3BZTobyH3iPotwRDL0NbcTQZXmK3NmApVdOuukxaLLueJTNEoEUNWT76gfZSQ+KD/F3HC9+x4o9lGFtf8A8K/bRhcfp8YrMKf+qBhFXIjGnlkPuW8WRjpc+HsPCNOBxoRLkjw+lELx/C8TwatanxuOWGdmbf5gOrHud3Zj9HBihQUMKAjiSk+KjNdEFqIcqyzO7bJ5SIhc6BBYlfZuPfhHdfdQis/t9aE7FMzJh4qMHw1I5cRkjHvyXtTAjRx4NIf3R4d+XtbU3Bk7BVLy6FuIG00AfSakrZeqFUo3VErQzu5JuxI1LE99eLb5ISiOui6wUVLk9FGdxKO2Xqizd4Xt3G32j7/HgRoaHZRR8zxw0vlJUSRyLKQTt/O/sI4d2wlVBm5OFNHnYaZrwuLXFgNNLdzw/ig9NWS/hobT6lUpsKHzJnwqt3RqR+6FYD4D2ngNzdH7OaPrJcqir+5IszUCrU4thELeYbBirEm3YEqe9vo5GIoZ1NfFJopCIsLhcm6qQ0gDAdxqb3H3ceBqlZ4Z8S9yvwTB/NhswV1kc201BBNvd7H8uKE00ae6aoOIOsFRRT08m27eZFZAR+6Gv93FqaTKpgfN+CUGOVGCSxTGWkMfmFYmKL5g90g+Nvhw3aFFTqqcqfqNlVpITGaibzp2gQJA4O8LvN7i4FuG6KI10r4+o+UVjmppPP8A0MKzShYHLKrAjwHceIHDIUUKFUF/i64k8HVrJuK0APkVWCr5e4G+0TG3fxt4cQuDUaE1idKfWq0epfV/Mmc8m5byLiccccWXEmSF0uHkVzdTJ4AqNNPDhTb2SLda3BtXt9KOSaD/AAeOmxcL/MYVmdBb39T9H9nDbUUbDFWCQv7hNPsGXsIkrGaOjj2gjS20X9g/pHPd8vpNW7hHQK2R/RHiMmYPTbl6ZI9xoRNREC5A8pyFF/gCORhmI0uT00IbbBMUO2bPn6itp8DrcKmqqKUx3qEdl2yE2CkAai2t+3t4Tp6aMDUHBMq5br2k+WpqykajkZFaV2G8nUkAj3h9fNqWRWgKdZeneW5ak1bGcOSrbfO90EHT3SLfVyneGrRSKxCHIMmaJMOrHrlqUfZIRGRCbi9mbbYow7HwPHgTFVpjxKtyVgmJ1dDHRYp+gckmOJbHaBcoWG54ypufo5cSa9SgGKZLyfiPzVPiFSiSqsq00cX6Eq63XRV7H+I43BVVtlf/1iVxdS8dqaP5nLuIRTQuDeLR09hKkk2PwvzD5TUHxCKql9QwBpEYpnfHnBrKaRIqoaXWMJp9Ha45XQBTK3Vbac8qdaq6gpjFirmpnuQxfvbwuPEfHnijopAo6saXz9ao6gXVQQCNbLc/TflA2aaOFNc2eziBMhdVv4btL+FwDpy2iqzWZK6Sp98SqO373f2ePPBNemmmuweTMNXT0O9iCwDWFxYHWw8OL2k00TFC3V5fwKhoY4J7RFVC2Kkg2+PgeGYaCaT6poO8UyjBVFarCJAwbS2pAPw9n180RW5pkl6dYhURXKLfutzoT9PgeN41aacsuYZmPAqwCMSbQdbD3l+rxvxo416jU4TBV1uECeuQPtU++otfTsw8COIyKeFIHBqWA4vPO8VyWNtbaew+3mlbK2mhKp4KBxou0Hvr99r8aBp6pkuH4a1wjbxbuW+7+7jwNUipFLhlFTgT1CRmNf3iVuB9JPDVkxtpOugg6sZrw/EKVaGnKxRxtexFwSPEDsPhxLe3AdwHCllqjTiaJtmnMGHQSWdi97kbTfX6u3x4RAxRuTQWPjOIYpVLFh0G1SdNo1Ovc3148DVJrZN9C+ccczh6fsOjx+Uy1eGO9Ib/AG9i6oG+rtycMrdLjQmj9kymjgqFfUkiw0B/b8OCWlNdbiTYNb6r2+/Q83VakRxlTdSAfb/Zz22vVVt6wPQiMwNW9WekP6OoO+euoB2c93mg9h8Svj3HI9zPLZGtFIXWe8xG2qpJsl5lwRgmIRMUOoLIRf6L68jFQiigtlO2n6iwDfB5m11ci9xqNOMGvaaSOKUEZqvNaRSUIuRp+Xt5qqRQa5izLiCztHSvtVLi+0G4H8L8VobHGtEUh5M07H82atKj2DQ3+rtxWGwOFNRSqylUVOZcSWlw2nkqnJGj3IP0+GvG1jSK2EzR2qDCXytRxUa0ZpXI3bCoBv3Oo78JZ1U6pBRUuXDJ46F6uoDvNLci426HwWx5Umm6AfMmBKJS88C2GnvXPf4Ec0k1agMzHieHZbrIzFGj1CEMFI0BBvd/A/Rw1bQVivbKGCf1J5Fz5lyPLvUnKNFNWwKFjrKBVpHt2BYre5+FrcfDBRspcXwsQRTRl7NnS+ipJcOgerwtma7M0KzBh4XdCGA+r6ePaFEdNI8DS4o6rCKiiaTAqiGrU/ZVJFVz/wASRiGHE5lO2vAUjGnxwVbN8vJTwx6BmX77+FueJp0JFKWo6gxU9LHRxxIxUWuNPo5YEmtd3STrs5V0wYTpYNbRTp+XN1fu6aRjU8xEfvop0sh5sGqFEVK82vlIhVpCXtYam/sFvE8UpSVbKa0zVi/pU9CucOqNfT5x6oQyYVl2Ng4SRSk1T47UU6qh8WP1cHGX5WXTqXgKfS301fBhOE4VgGHQYLgtPHTUdKixwRJYIqqLCwHJTSkJEClYEU7B9i3vdr/R9w9nHK9XEygH3xr+uo5utVzVzqtvd+nuf483Xq5+ZuXY3f2H+nnq9XEkhrHT4/0c9Xq4NJ7wU3A9oPb+zmq9XCXdJcg3sL3I8OardN5Zd1m10v8AT8OVrdYmA8AEHhrr/dzVbqK24tsGv8D/AHc1Xq7XavvW0+Hj9XPV6vMWtr7oHa/PVuvXYLtHftp35qvVjsb+Gl+515qt1Hk3Ea/fa33ePK1YVH2jTdcfQP281W64yBFPfb+f635Q1YVkVvLOmvs7/XpytWop/wCIJSfNehjqfTSEqj4MdxvqAJoyT9XGzTatladmHdeerOQHNHhuIvNRoAFWUq/ujQWcjdcD28Cztk26ZiD1UTqSDQvYP1nzL12yzT9L824E2LSYxUgwYkiM80NmtFujjXbIsTX1sDtJB4GnrYWh7wKiBsrSUzgKCjrdkak6M55xDAHlWtpcIaGnqa6jV2hSZkBaNjtBBUmxO219L8VWrhuUg9OwGtqGkxUrLON0FVQ7sOkLVYWyspKOw9h/bxA8yQcdlUmhnwyhqIhDhccpqJ0VZXIbddnOqqe1hfXw4RE8a9TTmrqRguEYbX5TfLdPLCwWGrqfMeGQkPu3QNb3CCNGGn1cXMsEkK1eVJSaZugnULFuhuD43TZWqEnpMx1C1csHuyRoVBUKGb7RsfeNu/bhjfI/MkauAingqaEKu635ozPSQRQl4oo5WMkEh3RO2h+wTYdu414WC0SNtOajXLMPVXEkwmCsyxlmCokG4zVBiknVGvclgNAAO27w55u3xhRpsihFos69JeoHTanrMyLCmbLSRTQbdiOoP6KWIoNDbS3LBpTaoGylCRSHrenOJ0clOcNr2nmqgrBKcACMeAaW4sfbxaFU9FMmC56wbo71Aw6oztA+JHCquKomgcGeKUIwYwyn/Ay3H18c7supMVZK+7M0mfVJ1P6E9Vs30XUDoRlDEMOzNQ1/z1StOZZacUZHvhoQv6BIzqGbw04aWTTrKShxQ0kYedWdX3uIEVCxnNtFmeipsxQxR05lT9JuawLro5+j2HxHC5LZB0jGi8Y0FnUfq/PhvTmsp8s08FSK0SUS1NMoYRSmwKEgbt5U3W3fXXgnsrAqWC5hGMHjTwT01XjjmDYrhMwp8fpJqSUhTsljZGta9wGGt/hfknJWleKSDT22nKfKWaMEoaXGa2hqqahrmf5epmgeOOfZ/lBG7KA5XxsdPHm0uJWYBBI206Khth71ddFR4eT/AKQw237XPf4Hj1eptzb5MWINQUrCSOi/Rbx2Zv3z8RfjwqpqJhqKIYil7v43+PHRTJocMVcU+IYVihb7M0ccjD/BImw3+/jpp2nuSjmjc0hBZ2k2aG2t7C3jrxmlFDV136d4r04y90+bHSv/ABpaaoxiKBT76UyzGjgd/C8hjdgPZry+jTt40n1hRgcKJl1JlJqcOVRcLRoLE20DvxpVPiptHG8uSKWWQbryyaa+Frc3VqUmaE/5tvgkiC1qqoN/aAw+834pV9o9aaG00v8AK6VK0wSpQnz/ALTHsVFrAH2ngVeONClnZSlw6maLE6yOVhIJhYIQDfTtb6eJDSwUmcJpqmshkqq6MB496mPuwsNPoPiOOnCmU41MpnkWBJKgaKQ0euov2IHew8fjytXpRSfJQ4RHJBcSM1Q7C+jEga6duPtbTTLmwUl6I7Kre32r3X4D2/TwxFITXLEZVYwzCygq2nc669vby1VpUY46PT0MhVUZo49F7D3B3vr2788aqmmBg6TvLYjYzHTt9J9vNVemRjF5xZLaOdDoPb4c3Vae2bbJFv0Di4sbAfH4kctVK54qQlSxQ6MWNjpqANBy1VNcsDYPVBW+0UcgX+6/7OXFNms+ILFJh3nmynzAl7+G09xzdUrCKh0nvYXPlgA6A/Ej6OerVZ3qC0VaSNo8sC/ibMPz9nN1Q06ZRqttNUqttyRG+tgQfj4HlxTZqFlOe2LyzDsYySBrb3hrzQrdODS+bjs8Yt7za9xpu5qrCk9XsGDsL3IINyLaMNB7eVpylflto3yXABqVeo+q0mmuhtypqwqHLL8tX4pUIAymYEC+p/RD77f38tTdKPL7xU8fkyi5cg/T4/V8eardX5+n6rki6GZWqo7/AO8SlylrqQ7AMZCDsQDTaO+vDpv7RQVe+40KxmmSBY8EqJo6dtzNHTvZXZtFL7lDC+pA8fHjtJawQxyL+idhCxIDSaAFvBGk3fat3W9hrc83WqiVpwvcZDGm5mO+UQKHa3diq6hS2i9ge5uOer1R2qoCzx012SO15Wi3qNNoRYEbcrMb++trjw5qvU2YnLLRUc0tTE7FEdlSECNIY1X3pGjcfafUAhr+3jSzAmrikL/mtwHq5QzYVnauraSlEEdVC1C6KVnLqiRF2DOAgIvcWPbhJcWiboDXNL0UX7qb6QcDrKhKRsVmhMT+W7NFGGZr2BbYADf22A4WpyNs4gmqqPTSXn9GmUYngeLH6+lMS2fZHCyvt97cwb8/hx7+QoP8R9lM6qFJuguRcXjSZ6yJ5IgmyRaKJCLe0qRe9uUG7rf9M1SaRdT6eVwWSaDC841Py9U5dqd6aNogT4bSbjT2cb/s4n+l7qc10n6f0XZYJjxCXMMsYQMCsMEaxncb/ZY3Fvu57+zaf6Z9lOhwdFNuMei3pNIyGpzbXJPcMBFSRbQRqNfjx4bvIT/Ga9qB4Vwr/Rj0vxKf5mfGqoTge86UqKH00JAa2/4j6+WGQoH8R9lWkHhSerPSXkChlWkjzViVQR2DQR+799z/AB47/I2/6RquFJr/AGYsmUKlVxOqkcHckjKAyk63BW2vs8OUVkqP6Rr1Jj/Zi6P4lX7cVrsTkkN/NkhZVDnxPvKdoJ+PtPNjKUJ4mnRSvqvTV0dNFHhxOICJAEuJQGYewlVBa/66c0cra6/bTwpgi9LPSE+W0tHWSorEeUJ3C6DwUnQ+328b/lrY4mrxQp5C9O3R2OrmwKkwOpRmS8MwrJFZGve62Nh9HE7lg0Rsp1KQaQnqa6P4fkb08YhjNV58lecWoIYJpqqRysDF98WzRChtfUE38eIhZIY8SdtGVuNKhVaeFbjgFKUb7Lki1xaxNrHQ/wBHhxOrbQuR9tNmMVldMtTNUOZZJT78jPdr9rknvflkiqKrI7KsUUii9j46m5Fuaq9NmM7kr6eQ3sXiPstqePo2GmF7RSmrnf5aAmxBLfmdLfDiVNK1Uk8TIXMGy19sd7Hw7HX28Xo+2i9f3VOmlshZTYam48dPC/PJ215dQ4d6NOHI7P8AVdfvPDCiqlHlOR6jCKVIjYCMXt4aaG/08LHNtHLX2ipMoPl7r6m9tSdOx15oGrkU2vTskbXbcBYEqb3JGuv58fBpgivQqIl2MS2wXB7A68XJxopc20tMo6ZigY6e9ED4G+/Rf282vZTKdtLv1CSbMSoFj77o7G97nyXvxOzT7tC56VJF/leKrNqXkpgulhfyiR24ludtKLetuj05O9R6bMiyyXucIgBv7AWHAKs4nzo+oQ8RH6FyR+du/GDVxQW5gRtyn2+3+3mhWzRQer9xSTKNSAexv9BB4bs7aL3a1qOpho1zBIlawjwtsTqGLqx8z5kI2+wN9w8bHQDXvwftbKCzlBniBqHShMyr8/GtItJArnbLGzMVZr6uSNRfV/HtxVSeljkl6d4TifmscSOItagjnCqWEZHlb7EbCDcwj3vDjleo0PUmNMRqsy1WN1JwGemgtT0MDrGJjviAeOI/7zOxG3fLcNfT2c8KtVU/VuWao6mJLVRClcxR7oQLeXr2ta/fX6yeK07KRL20dHpIKEZGrJJ5VOYP5pF5Ku8i0xn+Xsm9097ft7L/AJMnQ6acaNKBQb5dOJx9ZKuORlix9cajaJnX3UkuN19nupJa4U/YXx5utUZ31E06wolPmWJajGVxqSeumSB2Soo/Kfyo21C1VSpGs0dlTRTe3HeFM8acvURRRYp0Mzxi2TpWwnCIZsFkqqKZf0lbPujKSir/AORkxowBUgCEeHvX48NlJlbaJ101nihozXiQxVkVREYqPzFRXvGQqEtoEcd0OreHKGnBVnuTMRpYs9VmLYvCcMzFRTYc+D0Hm+VTTl5UVGngAJpUaRipJ0nNgQO/FrBANF10JEcONbW/pTzImN5AxClcBGpKmEsNpX3pIF33J1Y71Nz9XB6MQKiBzBVD3VVAQ2TU8tFJiahmaX93v39vNV6az06VBa9z38eerdPsAmSxPv8ANVun+mlRkK9jzVWBp8oiLC/fmjVxT5CLG3GzTop6h7WbjRp0U4RHX4coacFOkZXuTxunhWZTc3/bzVbrOLHlatXh3056t101yTz1arGWItfm61WFiL83WjXevNV6uLE35uvV3uB5qt1jbm6qaxMT483Wq4sdNObrVcQQBz1erlfwHNVuu/Hnq9XIHmqtXmPNV6sqgWHK1cVybUHmq3XS+A56tVk7XPPVuvR83WqytqTb2csKoaoM/EIjB6nVRGp2rcfVpbgnP9zFEdtg4qtdmi2p6q88qT9qmhNh/wABwgR/dVeVC1z+4p8zVlnTaCsq67Kq5IYYtmf5WdJ8IqiWo2pFiusqRvZZZVFiVJUJcshYkgKXa3b7Kn5TxL5jEcvrgQbGMZqZcRSqwqrkaemXa48zy7hTU+S2ihdnljvuA4io1qRlB2mrsAbBpGx3E5qnERUYJNMZYE2BTIsZUKJxCbBVj2FLm5YDX1aNJqjw/wDmC4VW4CFzJXyUuNPU4JPKHhpAu7c6FQFlEDe4Gj2iMH9IHtz1eqPhsM46dV6ZMRM8SnK008kNY6OtEw3fpE3AAjQg1A/QjaLxniZzZT7e2qBOvrU8+FzTYXiEldHJJF5ldNtkNWGW5pxIbM3lG/2QEe4IsLDgLVQyRSpzatHD0pWWnmkwvD5KzBPmI30mlkUC08cguzLGNCAo2H/EebGytq21Yp18MQ6X4ZJ1CK4VVtlWmnwymw9mEU7Xj3TVCoNgJYLaa5lcEgoFvw0e2Ceii1n7sOminrT0DdF641OGyVWMLicEzYlGqmn8toJFKgOTEXAGwym1iQAvc8Khso0P3UWPr21M1VgFXT4i+JGXD0LO6kWNwtlJJ3ajUrpftylbNABWMTQ7T4yLe4A8D49+K0UhXUmkcCMBQQbn2j6+KhSentCoUHS1/H9fDjwps0vs5b5OmWJX192jJ8R/lhYe3ho//cj6UWNf3T20XXLrv/WGgsbWnjHx76a8DzX3Dzo5c+0+VHMKb1IGg9h+7v8AH2cHJoJVitc3IudL6a38O3jz1erMgI0S+p8Qfr0+PNVusvcG7EAd+3a9tfo56rVyJZRcX3AAGwGo9o9n7eVrdYfd12XFtTYd/wDiPw5qt1GeXcQD2J0/Z9fs56vVnHusC19v0X7aa/Hm69R4OmWFr0/6VviM8Q+cx0LUMzaEU6X8pAT23H3uSVYs/l2p4nH8Kja+d/MPQNgw/Gir9Qc14jVTu9RKqoHuNbWFxrrpa/a3Cl9wq20bMthOyi041mOlp3nDSh5HY3UrcG41sNAP2cIluAUcIQTQRTY0TIWkJZr7SxJ119ns4Wa6NAimCfGyZGFioB+nX6zfTjeur6KhyYzKxBexA1sT2/o57XW9FdfzUIS273jcm1j/AG8vrqmmuX8zdkKOQf3u+p+N/Z7eW11XTXcWJOrBVJ+kH7rHw5vVWtNOUeINLa11NtLa3+Pf69OOBU1SKfqWqqIJVmV91+576nSx/o46DVIofMg52aMQ09S5tHY3uNQOwIuAdew7/dwybcnCixxuMaP503zdhGZ8PnyxiDXiqomha4v7rj3GDHuyNY/DhuFBYiiVSSgzRbq6iqcKxGowquU74XeKT2aGxPtN/DgaUnSYoTJXqANYWb9EDY6HU9/vv8OUinJriCu4IVIIuRp28B9PPRXpqaDckMgG3Q38Ldx9Fzz0Vqa9IiyW9pa2va/h/fzdammzEkQYdVL5dv0cg17fZOt/7uJnR4TSpo+IedAyJdCF90be58fD6r8BdDWuOZkhpq/DPIXaJaJiQPH311Pjbix8RHlSJgzPnQf5uAbLeIROdPLBt2/eBt9Px4hFLVbKQXSfa/UDCUe5Bm0B+Km/6nhhb/ePOiy4+w+VWA/JQK1wgYC1tfAdwb92/LgxigfNcZaOmKC6DuSBYaX7n+7m4rc1GWjphKLRi+oHa510Fv1tzUV6a5vErXG0W8SToSPH4frbmoqwNY5YabbsZL7QO697a6/2coU1cKrA9NAG/wAmLG1gANb+I43pq+qostPEx/SRgaG5I7/RblYreqpqUsZTy2UEWFxrt+Px0Hh+zmtNW1V75KIbldLki9gB4e3wv20/PlgmvaqVWRMs0uP5voqGqW0CsJZW0Hup75HwBItwwtmQ4sdWNILl4toPXhTf6ks50KTzU25ikZ8CNu5u1zfUj4du3Di8cCaJrNsmq1sZr2lnaXcSCb3Nr976geI4AVqmh4gRSWnqCz3Ld/1vbiMmlYFN6mSQdjY6j2fX7eUq9ZYg1yup11vzVbqVEQt79u1/D9fjywrRrPDOwXaDofHx5YGtRWQzte0ZsBqbH9n5nlpqsVkhrWVgb2JFjc9x7b/s5YKrRTWb+YtHIWJGvfU/ny2qq6aeqXFWV997qb6Efkbe3jwVTRTQ3ZEzBJ8ykbg+CnQCxHa2n7eLEq1CKSFOk0aLHlgxnLUGYKaxlp28qoHiQx/Rub9rHQ39vEyxImlKDBigul3AbuxHf2j7/b+XENLa5AtqQAPd07X+rlatWPeUULc/kb315qvVMLRk7WFxa9wfvI/bzdepD9QLtliTzbgGSK97W7/DiZ3ZT7e2gsyYGGaKdtb2k1J0PuHiFO2lh2UokkKQhtvYnW9vHt8NOM07Qq0EjGjgYXsY4728LDtr3seGqdlF6ttOGpFl0I0OtrD2/fy9UrLG9xY3Oo/p8eerdTPfAAGpvYi97e0fQOerddKWX3t1gDr7bc9XqkoxvtIvbvfx+B/o56vVPjUnQ3F7X9uo42auKMJ6RZvJ9VfTaTwXMeF9vjJt4T3n9zNL2PurcJxKMpWyj2O/5E8iEUNqgshB1+m5Ht5utVFdDtJ/K/Yc3XqhNFcWPbmq3XFUJ07jnq9WcAEhhrc+3nq3XMKTqdbc9W65CM2B/X4c1Xq5BLqSTrfnqtWQKVJHPV6p0VDVOpKxMR7Np/jz1erBLSyxaSIyX7XUj+PK1usYiIFie+n3eHPVuuaxPcBdO/PV6uE0UopnaIFmVWIA7kgX+/nq3Wem2VkMdTTsCkqhlYHuD481XqbcfxHFsBoJMTosMnxhIhuanoynzJA7+VHIVWU+O0MCewvzVemg4y/n7KXVWkkzj0jxBJsZwpjTVNFURSQVAN7mgxSjkCzwXOqSMLI3vKWUkGlVCprvBOr+ac8Ybio6c5RerxXB5XpKnDavFKWnqYK1bFaeeKxZVkGsUlyrghlve3PV7VSF6b+tj099Q6OrNZiwy3ieFVElJieFYuDDV0s6EqyeWoPnJvBXeg7jUDnjhVA6DRh58+5DpcGjzBX43Q0lDN/k56qoSmRvZt+Y2E3+A5qntQrFgOacn5yo3xHKGLUeLwo21pKOoSYK/sOw6fC/flDTgIOynjyV3BRqR4DlavTHh9dBjFXVTQa09HI1MjCx3zJpOykeCN7g+IPPTNVpU0GHh9VNye5Pbjgqpp1maKnXy00Njy+yq0FHU/qt0/6PZXlzr1LxSPDMPQlUZwWkle1/LghX3pXPsHbxI4yTXiQnbRbsB6n9T/UPVQ1eSMIny1kxkJM9dP5OJ4gb6AQQXko6QjvuZJX8CBzREimwrVQzYPljDMm4d/KzU01PG2r0dBTGJXb2uY2Mkh+Lkk+J5sCnKnUOJR4UWFNTSRxsughoki08Ltfe31njoqk1Np8wU8p3b9p/wyHa3sI2trf6Obr008wyGdfOclV7D2j6vbzVboDPVB6jovTX0gqc8ReWuK1hkpsM84Eokuwlql1GrCEEEL4sVvpyhxw6aYdc7sTWtHknAMLzVmCs2VE9UzzNPOZ/fMvzAPn77XIUyEkEdjrxQTpFA9wyZpvwFa6pwR8NpPOENJI6PNO25vLjYrGhl7G1jcKfh246KL1Um8ezLhuXmaseQeZN7qKihVBbsVB1+J+F+OdVNRNABg1RTVk5j3mdIdzyv/iAJAsdLA+A4tRTlHLy1SVcGWUnoHMciJHNFa4YkWIC+Ha9x4/Xw1Gykh20JuC4zTYvhsOIRbfedlvrs3A621upJ0t4HlttUOFS4vXX1/6J9UsqVFDi1ViOD5YhNPTYPPJaikpJDaalcKBvJ7LI12QgEaC3Cd1IBo2auFJrB62s4ZazX6g4+u/SyQVGD51hhx6lV7XHmUy09bh9So7SRujo49oDezhUoRS54hRkcaQHowyjhnUb1UZFw3AWkaKLEVq6hJPtRw0KmoLX9igBb8ogSabbEmtrGMsWaRe7sW+83HDQUeU8/MMSqMSQLH6OXr1PKus9j2toPh/fz1WqWE97v3t/bzdeqQgKm3gf1781W6lqott725qt04QJf9mvNVup0cYVrjt8Oar1ZdtzzdWrqWNWF+VrdYIUbcUX7R5qt0SPpZ6ocvZ99ZuZPTxHUMarLZx5AgcxoyUstFNCqW0farygke8CNdOV08a3q4UXTpDj65Y63dUvS1ikrGbKmMy4vhQcm74XijicohPcQzsbW7BuNuDjXmzwqzT0vKI8z4rCNP8ARF/6SDjjG2qP7Kqo/H8xuupMiZJytWTTLg+K/PO8SgeU9XTTxMrOW/fELuBbWx9nFLhIorVsqi3rV6js+eozLmSIc/OhrsnZYo8tU0iAlqiCjklENTObbRIVZVYDvsB7niFSqYK5M1eb+Jznin6vehHBOp0D71xzKmQqtnHczKHp5NP+XiNf48fSZI8qEjGz1rW5oqOhnxOTFkuaqkSnhiAU+8ZIzuG/tbtf2cYVjhS1L37XDgKQ/UKWc53jhrG3zChXeQALm+oAGluKbceD1oxuD48eijPT1yDLQgNgRTKPo9wePwHDFG2iNdEMxVVp845eYi/vzAn62+/hvSGjs4FWwo9ybBsMcGx0vsW3EBFKAaDDD3kGGIqH7WHWt9eunHqoKTKSnz6M3IIK6/Xx2m6mVssk0B+WI3iwUXte97i/x9nNHZV07RQGzVLUqllBN2CjS/t7/RwvoRzWegdX85gbhEXv7baWHNVsVyidPniIO25Vt21t4c3WqT2PzqjVh22P8tlBANz/AJUXuPDihApA6fhTFk1kV6Xyix90lgQO+33gPaPZxxeymGttK3MZIw2Z4ze3cn8r34jTtowXspsw15ZGeSwtYbfq782qqorpwI6eVh7xJP8AEai/PCvHZXZn2QxQgdlQgk6G5GgHhY8tFVnCmzASTWVIQ/uS/dvHF/Ci7jUOo8sZ2Il3FTTHd4G1gR242rZTyPuqdhNb/pMEW8xl9waxv42+rTTiJVGSKEOleCGOKOO6Bgd1jfXsL/VwvImjIUkamuIlldnv+kYk372+J8OGCRhRapWNJTO2azDg0dArWY33bfYe5v7bacXspxmiq6XgBQTR12FygC9h2HF8UTSKnRfLXD08xU/A8rFXFPEFfi9OdtLWuP8AgjysA1eSKf6TO2dKEXjqGfS32jxstJNOh1SdhpUU3WLNVOymrQkoVII+Hb9Txg2yTSoXaxSlouuEwRo6m6hiCbi4v7fjxk2tPi9PGnih6n4XMxczBXcMD4d/Dle4Iq35oGpuOZmGOYfh+HULoVhqYpHJPuhQ3d1v7wAOtvDilCdNIHF69lPOfUwk0khwmSKbz6Cv96FbDzGqQV3D2ldV+GnFKqSCpMWH5TxGBZqnCqV5xEm+Q1BUs20Asbm9zwjVINH6dJGyuC5TyvUMY1wOne9msKwLp8Ln+HNSatA6K7GVun8cm2pwGO6kafzHbf2+P93PY9NbgdHvqZHlTIscPmQYO8bG4DR4pYafC9+Vxq8Do99STg2ATG1HQ1yldoOzFSde+lzpyuNWgVnXCcLf9DDR4mX1OmK37d7i9+axrcCsEuHUBO1KfFgPhiQJ0H09uexrcCoktBTRjSLGEDAAEV/jfvo3s5vHqquHXUCfD2ZiqnGNwtZhWH6vHlseqtQOuo8UuNQLvgnxcrc/aqCbn4897KrArjUYrjqIVkfFbN/0sN2Ps+j4c9FegdFNb1+NgWWTFTpcn5g/VblvZVYHQai1GI45Im2CqxcN3X9OCAfaeXHpVCB11gixvOtIuyLFcWVr+611bTxAPcG/LwD0VSKEPDc59Rp0RanNGPjy9pCiNXAt7DfiYoT0ClAnpNZsTqq6sgMNRmLHJWHvASUu0En22bx42AOgU56mnfKOcsXyfLLVYbX1lUZlBaKYMEBUEAG5ItyimwuthWmgI6w9R8dzHJHgM9NSypTxsC80YldvMYOQZNDYW09g4ZsNBGNFb7mrCi3VIqZBZKOBFH/FZdRf29z34aUVGagNHVLETHBIpNtVmv8Adu5uq1ikqZ1X9GswItoyBhzcV6ax/wAxfzlSX3VI1JRh/Zz0V7VWYYrHfYNp/wCDt/Ecrpq2uneCsh8hhK2wqCxNwbjtpbx42RTwVQyYXm3AcOyzRUpqjIQJC6+W52EsSATbxBvbjGkzSrUAKc6PPuW6NwqPKdwN7QP3t39nNlJrQWBQE9Q2/neZJcWo6WpkhZY1V/LIBsNdDrxe3gKKnvEqaT2D5iqsCqfOgpixUEWkjHHiJpOlWmlX/nUmItPQKfjdh93KaKd7005UvVnDV0qKBwO2j/08r3dXD3VT1TdU8rt/lopor/Qfy5XQacDwp5wrOeWq6ti+UkdrOpZSh7X13fC3flNBFW7wGjlVmd/T3SU8ckWWcvMkgJUus6BjoCE/Si4U+zhgCKQGmmHO3QmRBI+W8vjuCFmqFPw/3bl5TVINR2zd0NALR5Wwdh4AV9Ut/j/luWlNag1ypMe6T4hVx0VFlTD2klNlEeLVlyfoEvNlSa8EmjhYR6KPUNitZgAwHppV5dw3NdLR1NPipnnq6f5Won8qGZpS7JTs0vuuGIZdAwF+BO9ukgYbNlCSzYJPCfhVqHr79Ovq89CMmXsHzjU0PUHG6+hiM9Xh1fU1E8JiQKUq1dTKNigai67db7eANg6XlNLSABBBBlKgejrHEGhOpXeN94gk4xBwPn5VT1njqd6mcxVUVDmmmGHYa0ka1NFGJoWmhvdkZ5FDMjp/hNiO2nBszoT9tBt3WrbSO6H586d5A9TKYnnSum/q8lQwkYU8aVppI13UyQyBXihqDLYM4BIjFvtcPDKk0THA1ZXgHpq9WPqL6GZvzj6V8y1tPlTA6zD8XxzDUxFoqCaoLy/I1ElE9iksbFryxqoUku+pvygdUpJB/hiB5nh8TVCEIM8TtP40RzPP8+6u5ynruoFLjVFnmSnEtdR0stPQ0tf8sjRzVkDsCstSQg32AEpBI97h/bJ1piTI4c8aLnjpMwCOnnhQIxQ5XVzFW12Y6JioJWaohDBTp9mSIE+z2fHmlGNpNOpE7IqBF09yBimJJJBj+Lo7HUuKVjqbG2g7d+JafqtvrDT0VB1FxTDMO3TRUkpgWRyN7BPd3OBpuPc255NJ17aDHeo0Mdvo5em6MB0K61Z16P4zPWZNEay1sflv5sYZSvbs308RPNB0Y0sadLeyjNdUvXN12z/lCnynmU0q0dHOk8Xk06IfNW5Usw72udOJmLZLKtSdtKHXy4INEXxvMdTjleanFbglmYmMAEM2p04aCi5Rmm6OGjkA8qtA+EiEfw45NNVLWgqr2inhkHwf+nlpr0VjaLEFFvduPY45aqxWM/OAhTYf8FzdainDDafEKusjo4LeZK6oov3ZjYanTvz0xXgJwq8L0j+mj1NdJsoV2b3y1DitHmLBsSippKbFKVwYaunSUuyLJuDQJEXdCAbadxbhW3mqGFEwdkUtdyxVyAJGBBo2nTjoz6nMi5TwHJVZ04xWWbLWJV2JVU0EG9TCfJkKyBCxAj8xCzDuHXvc8DpuEqJPTQiDCkiKbsa6BYrmHIkXS3MuD4/guZadJzgsjYJVQYdXSS1jSzpWVk4VKSKGIkmU3UuNniODYZm3+XggykcBPrQX/l6w/IIgnkUEnqZwr1PZUy5X+nLq7kx8OxPCMOw3DgzzU9GkdOxjraaaeNDtrJZ0ZSkxu20rc6W4VNACY40ZuThPCi45q6K9fMi5jwvr/wBQMj1uF5VZKGjSsrJoUill8t6Rdm1i5DSwuBdbXFja4ulvcqcDWlQicQaFWQbxN2V0HUQopEEelDeuB4N1AzhgOFdYKCqwbJ9bOlNV4zQU6zxwRsbStA6/o5WRiA9mJABsLjhbkmTpcuEodVCSdtSRvJvsfyi1MthSgDAnbQC+tT8MnPXpdo6nqVlDFKfOGRTI7Q4jQ1MRkhTQqtRBferKCL6agg8yAzLI12AK0nUke0fjWEmVbxIzU6VJ0LPDh+lVYyYjhJk3KJAp+j9dOADUKkTTXFsSwcpby5Da2u7vz2sV7SayQ4tg0Dq7UZl2m9nkax+BA5rWOivaTShXOeBlyUwOkUHv/lDofAe9z2utaKmVeecCrsPpqSXAqJTSIUR1jYM12LXlIb3zrYX7DTlZrcUGGJyGtrpKiliSGOQ7hHGLKvwA1056Zr0VxqHiaiSmSFhIvdt2l/HTlSatFRaSWrgvEjvHGe+3lSasKmtVVYFhVyWB8V8ON1eulrKoMHeoMgNwVZbD4duardcBiIVLPqR2sdLf083NaiorYswFzGfvHKzW4rJ/OIxZXVh7RzeqtxWRcYpT9piPpHNaq9FQ5KkvULV0h3lbe6Ph48bNXGFHeyt6yvUBgHSl+n2FV8S4MsdQvktDGWAnQJKNxXddgBbXhWq2QozRkm4UBFANV9Ws/R5Fqcuzupw/EXvImwA7lFgSbX0HF2mkms0X4xMRe+n0ccpmvCNi9yL83WqyCF0UWHPV6p1IssYD+N+ar1CllzMOIw0rQxSBRYaeBPKFM08FRRnOnmIT4l0ozAkqh5IsRwooD3sRMCAe2vKxFKkmagtXzwqyzU0qle42HTnqfmsRxFgW3Us5IPfYf1tzVerg2NRWsYJ1Hh+j8Oar1Ynx+kC2Alt/hMZ8P4c1XqwJmHDT7js4/wCB/I81Wq4vjuEmxVz9x8O/fw5WtTVjv4fjmq61LAwYR1uTM3xKxFiy/wArkYN8Rpw9y7FZH96aB2cYNpPQtPxpf9BHko+tNFRtbzHyzmVSNezUSyL9PAPciDFDxkyJoaellfKcmYKiG/n4epvb94SMp7f8S4gilpNLn04Ma301Y3CSf0dLR6e0rPWIb/Rfks5QZYdHlUb5oIebPnRWvUvUPUek/JMocgQ0GJoNDrsx8k39tt2nGsxE2zJ/xvjT1hhcveafhSE/EljDrlOaDcY2ytlJlL3uR/L7G5PhcG3w04CbTbQtf2VWx0OMX8+roJAf0kEhFu2mv3cORtpBtFOuA4VUYzidVRQE2RKiV/H3YwxOnt4jcITtpYlOrZRfMWq1qsvCiiUj5WokuSftCTUW+i2o47TBoU8jwLWZRpBqHV5gLf8AErm44wrbSxvZSggoHhk3m+1tNexH9Hs41SiuT0U6jcFsvf3Tbnq3WZGkhUIum/Qg3uPEjmq9WMxtMS20H2tqD9w5cVQ1iZJkHmWAt2uNNf4csKoaxPVeRd541YtqQPH+0ctTU03VlXDKUkOhDX0JGluWitU3VLb28yOTVfBtPz5aK9TZK05QlgHH0kj4ffy8Vqa5M8xVSFK376+wdhflor1cJ5pjZm3W1vpp/Zblq9NckqYlG92Ja19AfuPLRXppwgxAsgJFwfYe/wC3m4r01miIke6HtqAO2nhfx46KoakRTU08oZgdO91FteOimya4XY1jSqSysSD9fbjlN1MUsJRFEw0ItbX+/lq3ShptlFWGGUlla1iOw3C/b4eznppwUtsWVZIaZlI2rNTm1vD2+3lAcaeVspRMPMk7+Onwv+y/FNJ6gEBKlUYaKSTa35fHnjWqb8y4xHhVFHM48wj3bA2uT/RxrTNeU5oE0j5M4YfT0nnzwSBQdRcdj+v9HK9yaZ/NAcKalz1gBu0iygm1gLW0/PU8r3Brf5tPXTgme8tqlm8xbXvewt7APaOV7hVW/No66bHzjliaXzJJ5bE3I2C5P36cr3Kqt+ZRXps25TmJ/wBIdTuF9yXHs57ulVv8yg8ajQ5mymNJKlht7XjNj+vt5vulV78wjprI+ZspOokFa24g3BjP3c93aq336OmmaXHMvPcR1gsP8UZvyhbVW++R00NnRGmr82Uc2EZexQU0tHWxVQc6IpCER7r2urP7pHx4Hrwd2ZUNoowYPefadlGcpk65vU1fWjEIbwpekmwQjSSli92V41PY7tQba8D8t/YPbRhC/u91OsOI+pfFIZOteHw+Tg2zy6XBJBYS0g+2VS3uv/hPc8qQ0PBx6euveM+Lh0Uk6bPPVjqnVjDOhtD/AFcwyh/STO6Ku6a9zEdNQW0IHfx4oLaGsXDJpnWpf24U1Yp1rxSKqfD0yqqZ9Q/LSOsYMT20EuguV+Hb4246GBE6vDTZcPRjSbxXPOb8mOuVvUrhaYnTz/6RT1Sxh9T7wi0sDY6DxHjcccS2leLRimiopwWKSWMdSeqCx/1zxPBFjydIRTCjMY3LH+7KdL6/d4cdDSftB8VUK1bYwoNsXz5iQof5vknCRBlWhcR1EZTWYyaO3tsv9/FIbEwo402VmMBhQW4/jNbXqi0lGtPhlUN1IpUKyrGbM5+L304atJg9dI1KmmdKctD7g3ai/bt/Twypiu62GS0b9/Z/Zbl4rVW6fh+1aw5exBZWVFjlp91yB3BvcntwH3f3Gj232VddhuJ15wCCTCCZW8yO5hkUsUNrggX09vC1OFLDQoJVVIYsx2r4XN7/AF+zhkmkRqo38UvfV5Mw5C5NqyK/htujaj2a/fxb0UnHGqHseirMOiRqKVrtNFHcgEWkYKbfHimaYNHVj9MuDT00WysqFZnVJDdCEut7EED3j4A6fHgXOYKB2CjLuRRZOtWS16Y5hgwrCZmrYZ42kDuoBBDW22U+HBHaOl9OoiOFIHU6DAoGhj9TpHLCLA+0/Xw0iks1JGYZPL2vGdL9n/s5aKrNSocwJoNjX17a89Femsy5iiO4ENt7agd/A89Femsq4/TFNXse1yp05qKtNZRjdKwskgIA8T+XKxW5qZFjFNKQPNUfWPr78ZIp4GpsVXBN2ZTt+jicir05U7wt7n2rWFgdR7fq43TlBt1VQQY6qKdGjQg6jw4pb2Uld20hqeOOtwpaUN2ctewNjf2cWjGkBp0mwbEKmnjV6tmCrtAYX0ve2vbXiqk8U8wUFT8pIlXOzysqokl9VAH2QO54LbS5baZWhaZUftV/RokeZWtxKkmANo6abq3B66gwrzpJd4jNyChsQdB3Frjw4G9QI2g0baSOBoPq4iRvd0AJtf48YNWrHhKL/NaVSN15Yxb2+8NL8aOynU7RRsT5LVL7l2EfZHexv2PEFCKKw1UNF5AkRjvLsCn+EAfa18CeerVNqrGRuA+k35WvU7YEqxZgoZA1itVAfZa0i/dxM99h8jTqPuHmKvpfD62QjZKNhCkXIF9B2+g8x6O01MA2VCqafEYrBrEDsDr9QuNPp5Wt0zNHKF3PSBgfZ3+o2+/lq1UB1pzJYQuhtf3b29ptrYc3Wq5CalQsG8xTbwZhpf69eWqtchUgtuSolFiRr8fEX5atVJSpYklKo7vaVXt9H0ctVa98zWXBEsT+w7TYjwvbm61UpZ5XKr8vG1xbaCAfidRrzdermsET2dqS3e9iO/0g83XqzinoV0MMkRt3FyL/AEDw56vVySGituFQ6dyQSTt+jT9fHnq9TiqabErwpvoGCk39tvy56vVO+TqrlUkhmtYAFdR8Rr2PNVuvfJ1hY7qVS1hoHsbewfTzVbrGsCJCR5EoG4XFw309/Z4Hmq3WF6XCm1lCodAC8A0+4afwPPTW64S4ThshPlGIroBZmRhb4hrW+jnpr1ZRg1ZDGTTSOAvsmLW+Gvfm5r1Z4qbHll3ySSDaNqkkN+zvz1ermZMzU5V4J9L9pKcEH4XB56vVwhxjHFBjqflpBfxWRTa/0EDnor1ZRXTuu16Klckm5WQXGnchhz1erqGsdj5Rwgya3vHJHrbxAuP6eerdJTqnV0k/T3GEehq4GWjkVSw3LcagswYjiu2+8edMO/aapWwnqPS4ni1ThM6KtSjskEpO1ZQPsqzfusD29vJb7qBUd9/qMUmqnMnXWDE/6utuihxOYLEEiR4wb6bHsSpUa8X6UaZouK3NUdNLHqdJmvKGH0n8pjWaeUlGmdSZGIFyVF7am/EzGlw40pf1NARTD039QOc8pYh8vm2napw6VdrFIgJIgNd4I+18b+HHnrVKx4dtJWrkpPi2UY8YDk1pKzN+B7HfHVjuYWuunvArbxN/e9h04SalfaeFHwSn7hxpgpqilyxilDWOWKmrjjfbf3o202A97W0PDq0VCpomvEymKuj9OXlj030bJdVlzzCRc6+7h0xA+NtOSla/3P1qEL7G4/zfnTt6arS+mbAiP3cexM/WVOt+RXff3Q1Ltn9go3PWGFJsgYJFcBik47aawv7ON2g8VOO7KrX9MdIWhgYAgU+LxyE/QNt/rJ5M+VpmeqotzQwPSvdYcOVui+bHVLBayzdiN36b7Q73Ph4cGDo/YL8qDNuf26KqOqaOSow7CE2ggifsdRZW0v8AH2cgY1NwpS5qklk6KCk97YKSJm3XtfePsHwB4Wo/ulKlHwUTTEZZWxIzS2GjLbwtYDgjoko1fpDfBaXrVhBzHV01FCsVUFqauQxwxOYxZ2bsAPadPbwvuJwjpoxYIG2jpfiHYhgKenLBMvw4zQ4lWLiyVkKU9QHeWklpyqVIFr7GKnUXGnFASQoYVp1YUDFUaVKXYSgkXGg4vNEtR6dIyxibsRf6fo54VupNHTHebfaUsB9fjzUVuhAxnMtViOJU/wDL5WWKCCmiZQLe8igMfoJ5dRmnEk0JEWJb5xTruLMA3e4+P3e3hSqj9NKOhqZTF5VRCZFPvXB7A/RxAqlyKR2JZQhqZDU4XJtsffSQ91vqV7/dx9NxpEGki7bUZFO+Yg9PlCbsEmZEW2n2de3E7OK6UXBhBoFqHDpa6qSgpxvkmZVXTxJ8eCMkJEmgklJUYFGqNBiWWsrfyjLlOZ6hV8kBBcs7fbcDxHsPhwMBQcVJoaaS0iE7aRWF+n7OlXRjEcWENDEz2tLKDJu76oNfr7cNzdJTsxoiFmpW3Chlw7o/ljCYFjeteZkXdIWXy1UgXYjXUD28ZN8rYAKWJsEjEmhCTCvlcMSKthE2H1sO1G3nawHZkfW7L34UBRBkYGjggEQdlFEzt0/xefMrUmF08kxGibBdWBOjbu2vjwV/mUrAJOPGggq2UlUAUosqenbN+Jyxy4hNT0MTf43LkL4sVTw+viFd6hGzGlzdite2BRscp9KsYyXQfyymrp8ST7XlvFZE8bw6k2Pjfgddd74zEUJ2We5ETNY8fy5TY9SHCscphURa3DrqPbY9w1uVQsoxFWcQFiDSdSmwnp5l0O4ZMOofduwLG7NoNe5JP3ccJLp66aADKeoVlzRhEtRTPi9LEVlWNHkU6FkYbo5BbU9wDw3sH+6VpOw/Gii/Y71OobR8KBXpJXJH1Nap2MS0cy33a3I8b8UX2KT50isPvHlRnMfuuB17OwB+Xf7Jtpt0tf2cBlDqMKr0qZqipYxR75G3DRVZjpppYcE7GFA65xp4w6ixqf8AR/IzsxGiinlJNtDpt1t4jhrNEsUJWT8x5s6bYxS5qw1sRw1w3lrUU/m07HdoY/NsBY+Ivrwsuk94iBxpfbq0Kk1aF6RfU96mc59YYsBypFNnHD9nlVWG4jjgpFCTOIxJBVzOix1GjCFjuVWILC3AEuxAgHj0ULTdyCQNlD/1K6/dYsAyXlvOGRM15gpcSzLjmMU82BVdVQ1ZwfCYahKWhkq61ftVLOxLb1VWA3Kdpvxlq3SpekjDpqynSlM8aWGdutHWvKXqrn9PWQs6Y7mXLaZowXAY8zy0tFCtqhYhWxPTJeEzFnYxMJQtl+PFztqlBMcPfSRt9SwCePuqJjvrGzX0t9T2YuiOesfzbiuBYRiuJYfSVuEYRQyV1V5chSnIpprxAoAd21zuPs4XIt1uJBTA6Z6KeddSgwaL91J/FT65y5cyzQ9P8IqsEr6VaylxjFMRggkhxWdKgiGemgeJVpWiisksSs4D3Nxw+ZtyD4iIjZRS46CMAaDDDvxU/WM1ZLBNi+Hxqgv/AMkmm1INgSQNTw3DQGyiwwdtOOL/AIpnrDp8GkxGDMVDDKjBSFwqlJ2k2JvtuOOkQMKbDaTtolPWz1OZ59R2LUmYusmKSYvU4fGYIDBBFAEQtvKhUFrX4WqSomaO2ShAgUFOYcJpayCnrMGgmlDDVEVpHAtfcVQXAHibW40meNGZioWEQpRSiSogqoexuYJBp38V55dXQRT7NjmGU8pkDyR2195CLfRfxvxilE0ust9feo+RsMlpOmmYq2iRWMrxU1QyoGIILeXfbcjubd+VDSXD4gDTallOINPGB+sz1KV9ZIr52xQM0flgCbU2N9Bbv8e/NOWTQGCRT7D6lHE0sU9bvqkoGMyZyrG9zywH2NoPHVftfHiH8k0f4aNtZFc19e3qsjEIjzbM3kLZQYYiH9pk933iPDlfyDXRWu8Nch69vVnIqxDOFS2194/RRHUfu22fZt4c3/L2uiq94aUafiGerWIS2zJE5nFvfo4Dst/xWbe78ee/ljXRWu9VTxD+JV6n4WiNViFDMsIIKtQRe+bfaa37y+FuKkZYxxHvpouL4Gv/16lOlWTsSy/iUFeyfK0e4qVYkM9+5PhzGa7UFIiihvbQ30mGYRmHGKrB8TGqqzxyJoRbxv4gHgVV4RNGASFmKBjG8uVdJVWpnaaMMdrldp08C1rE/DigGkKk6TSvyx5JYUNWqbha1rG9+wudOOAUmVQyUGT8MrkDAQhjYMCQNfEXGluLO7nZSbXFKBumvy6CamiV1AvZXvbT6eO9wuq94KaxUz5XroXiZonLaX7jaO3G0gpNbONLmPOQniLV0QqVa2mgNz43tqfo4o1njTUUy1CYfM4rMFlaknuCY3Pc/DwP7eVJrdc4M3Yhh8y/P04upsSIyNe1iCdPq42VxVqUSZ8w+qlV1h2se7C1h9HjxhSpq1LSbPxoctTx042lx7ptofhf2+PNR4a3NAtT58qqSoZJVBFibbSSb+zx4hUqrinj/OfSiTazGNiLWdDqQO3GwmdlX11xqOo2IRWNOokUn3TsBH8OKAgiq6qRePdU8ckidEp23HRdsXt+rjpTIrQxoMos8qlBUU2ZcKNVPIw8rdI6hAdLkLa5Hh+fESkRRghcUj8QwbCKX/SKiZ5F7lUW31a/nxDNKpqFFmCOhPlYRTLERoGYb2P1nlwatqirp/wwM0jF8pZkwGrJNVFUQTWY390qVNh9PJfyFzUgije3VNWlPCzD9p8f7eD+jKsIi2sW1BPt5utVNgj8sXK3H0683WqdY/ICN5/urY7vYFtqT7dOMufaZrwrW96iZkwvG8741TYDOpWOrqfJRrlSokawB7W+g8x9uI1mOmilxUqNAzX5vxaidIJKYREGxUAkHXwB8OF8TSPVUirp6fEYfnjHvdhc7RtvfuBfnqtFAZnDKuJ4k/ymHU7AnuFFhr8e1uLEKimjhSKHTDDMNdWzFWIZNP0UXvm/s+nivXOymZoxXTChpsq1CVmDwgOLWZyCR9I7acTO+IQaebVBmhK6/wDXbCcm5RhLwb8YqgDAiaBbaGVhqbE+Gl+I7S2LquocxSl90KEcarZr+p2dsz1ZrMQxGeRwblRKyBbf4QDYfRwYptm07AKKdRpeUHU3NL0Yp66reojQWG73mHja5104XLskk4YVvVSQzFjgrbsqb1Nt173v7b+08UtMaNtb1TSCimlFWsqjy7di9/4jTisitilauNzTKsJQu6jQp+3jOmKtTvhtXV1FmZNo8CLAH4C3jz1bmhOy7g+fMSBfLlNWVOwFyKZJJbKO7EJfQfRxsta+E04kk7Kc1GMSS+VitJNFOP3vJdT9Dpbv8bcSlgjYDSsTxo1vRz0k9cusUcdZlzL8xon/AORuYiKC3tLyAfkDwxYyxx/YKfirG+nn4VeEU5St6lZhIc2LwUEf5ebJ438QOC5jIQPvPsqxSKPf059J/QTpY8dVljAYpqxLWqasmeS48V36A/QOCxiwaY2D216jDksdqsbjsD4fRbt9HDoYV6uBCE+7Zbezv9N+WrVcVDn7Rt+vfm61XTKAQy208b6fWPbzderzupF7AX8Trc/Rz1arsMSPdJA+jtbm63XI+8LKbfVrzVerFYKCsZ7aHS456vVhZgvutck/HQH225WvVFDMCSDcfED+HNVuumWRQCw3L438OardRnZh9okDwAPNV6sgDFd5H1Xseer1eZ/d7j2e0fR9Pt56t1jW+0Dt9X6nmq9WBgE+z3+H9J5qt1Eb3iSx18PC/K1au7NpusP481W64vY6gWB8bd/q5U1uuaIxWwB07G/7PHlavRWfXxTrL6HeqcNmd2wGcKqAli29LAAd7nlJg1RWytIzE8m5twXKtJU47Q1NJGxkKmVU1JN9db9tdeExcSpUA0TFQJoZfTf1r6x9Lq6pwvIuNS4PBIDKStNBKyONA0TOCYmI8RofZwPZjaNvpBWJqyHFN7DS2x3G835up8QoMexJMUkxZ2mrJ65AlRLIPslpUFig7+3hY2A2BAgDZFMkyZNA1JlzHsC3zxxCSNPfMkbAggfasTY6d7cMNYcwqtLLB6pMWamwvDq1kppfeZjIVCjue2v0D28LFI0SSKpSmzzmR8w0YweZnkijCqWj2o0qLoVklYG24eNr8ZZb0GaaIrh0Y6o9K8pZcxPLGe8pQEPWLJQl90ssSKu10LE6hms37OKrphbhBSeGNbFKHOeJ4Tm0RYllOnTBYIAYUphtjbU3ZmU+8SfA+zjLKC3grHrp8UncFzzm/AMAlwGjniSneVmtZd5PYgsTqv0g8UrYSsyasRQh5YzTl/FaD+QLS0kdYGDfMpEyhbm5KsR95H1cTrbKTPCn00+VGTMy0sVqWo+deYO0Rg+wTYkAtfQe3lZFOxQR9T8pZ76c5YwfOedZXrqLMNOZaVYQkTAq/lyB9WkIRtBcDd3HFzSkrJCeFVWgpgnjXLpp0w6p5XyZjuY4pqxarMdOkU9PTkLJ8n3InCm5D6bV9nfm7p9LpSkbE/Gi5T4BgGKK91by7i65MNfiMMiGhqI0u10H6QWKbfZYA24JMqWO9I6RShk40uPSngiSUNRidWd8M1QiRxnVA0Q3eYL6b9bAjw5bO3YISOjH8KfcNHCxCu+ZrQIqZHWOwUzQrJtN+8ZYEg8ASZTsNJqJP6xM24jimZsEyxPiE08OHUbsKRpCYadpX3FkS+1GlHewudOSZkLeltSo2nb0xStuiz4eTgeCy5ia3zDloKZCLW3C0klvYBpfg8p6gpxGmae9XTiysbMD4NbsLe3vxwVo1yo2ZRGq6E3HwJvqBx4UnND3idIcSwKSnAIkVFZb9wVUEccNPDZQxdNct4h1GzpgeDYQnm1WLVFHFGq2+3IyxgfTv78qkSQKcKoE9VGl/FOGDUXrXxPpbl0AYfkGlwfLMCjUKaGkQ1BHh71Q73t34tcHiIoqYJKQTxxqq3qeQ02GNbaRSBdO+kji30cLlUbCplFuTI1N7t7TSC/09xf4c3V6UuY3Vul+CKncVlTcnsdRbt204pP2j1priaX2A4pJPgojQgxxwRkMCdGvbuOBR0QqhW0ZTWeCepiRJXbdI5VNwOoudRbjBFKBTHDJPR4xLQRyEJUOryMQSdL6E/FeOcKaGBinWkrUmqqjDKkLsi9xGC63GrX+A8OVjjVp4Up3+X/lVLGEPmKam5v2BFwfq4419xqjmwUj5GVmO2zOBfde30/28MRSA13iQUxQAMfssGtYXOhGvw5aqmlZjSB6ekC2DeWhJ9pCjX2Wtzyq0imh3Xc4QHddjrbsBrytXNJlLmeQdiGBFh7e1/G/LVSlAXVp4wT3GpPtB1/v78tVazY/OPNWQWspNh9Nh28b8vVTWLBG/wBPRU907ZALjTt2+rlxTJpwxKL/AHywyRsGPnAaDXUH8ubrVQ1d9y31+wO19o9nPVqvbxLTVx2gnYNpPxe9/wBnPU2a54NWR0mF1nmCzPGwFvC510+PhywqhrvJUwSvYHS0VtO+pGoHjzYr1PrSKMwzGI2VWOpbW+4a6+3lTTgpO1R/StY99/033eP6/RytOUtcBhcZMp5n+zI1QAAfZJax9nKmtioihTPicdrq06KSO4BjXX4a8tTdOuGximTy423gWFiNdGsfv5qt1fr6dKqWo6G5UgaRpFFArBEJ3AeYw+Cm/cBvq4ct7KCz33GhilnWVmYxlIo/d9y67mPcGV2IY+1YxYHtfXjtJab3NI0nlbJJVVQutjtA0O4bSrBddotcnm61XIVcTSI2GCSGIkyMqMvmSFRtUySHw2/uaewm3PV6otRXyeSZZoFqvfYWiPl2kbQHfGP0h291UBQdLnvz1epnqaSkqqWbD5nR6eKMlw8ryFAVOr30Vgey6kAX9nGyJEVYUvellLhU0VbVylHENJRqZkuxd2qFCgAnbtAGmgPt4wrACl7VSc0y0s+KVNRiBEbmV7DbuF722/SeL29lUXtpCJTUaVLxVACqw1uNAve5v4cWCmKyCny+7bsPWKRGbd7iHaD28db/AMOXFVrNVUeW1iR8TMSSAbV8wGzX1sLd/o5evVCo48MjqBLToJYVsQrC+nY3v4fDl63WSs/qP84xd1SSQ2sVNgPAqALXHNVumCujpHq/OpkHljRQSBe2pP025U04KSMwymuIT+a19xGhRiyk6+6RpcH8uNU5SOxSKGaolSCO6Hvrcgey/jpxg1emyno8oA7IwzPqANpFz7Nx0PExp0Cnijw/D6e718e+JwSe276B7BfiNRpSkVnnosPxOoigwiF4lUe8XFjf2ga8TkxT0TQr4OcAZ4aWDDflahFVZJ91w7L3ZAfsk+PECqUCix+u/FjWemTEo5aVY/8AflhKRMO4KzSEuD/rDQ8SL+00qa+8VSJhI3YJCGJX9ITqdNb+J4Rr20K0fbTBi8imnldNbsbX+jW1vDjiaaVTnGnmUsZBOlu/0WIB42aeFM+YDtrKJBpfZqP+JW1tx5Gw0nc2ilTiqMkEG4W94E39h7cTJpYqkbjLA5nEarp5Z7HtoNPo4uR9tFy/vrJUXZzFt0AOrfEdhyya0usVOVE0pUfaD28ddvF9FdKXL7+XgNKWIuUUXB01H66cK17aOWvtFSpnYoVJN7j2+zUcqKcNQJ5kLp5egFw2ut/2jjwpk1zdCR5hvt2X0F/HT6eL0bKKHdtK7KBK5jpl1tuh7jS27ll7KYTtpc+ogOmJ0LnQ7ozp3/yTA2+j9e/GGaedoV/SrZsIxTcCoElMDc9j5ZAPt+gcS3NKbetvH02Pf02ZGGt1wuIDw7FvDgCUcT50IVUJOIIwp2C319nGTXhQW46pBLH2/r+XKitmicdZWPytRa+itb29u/0cN2dtFzta0vUidxm2WteL5hzWVSNRX90Jb3JyLalu+g0Op0PJBa2UF17aQEOF4piVZTYDhay11XKYZUqUQu8aopeSP3ASFWx3Muo/d046pYQJUYFMRSnyHG1T8pg9PGy4m9ex/mMkS7VsE99k7RqQdom+17RxTVaMT1FkpITmajzNFJi2JVjQpT1wiEiIrVFogT3rljK3JNtlu5tbnhW6q86rR1idVpKevkFRUIiCWS4IkbxYN+9p48Vp2UiXto7nRmpq/wDNpiWGUsLCnesCtiqypHLDEYSXcSv7ixg+6Yyd5Gim5HGzSkUDGGoqdQ8XovmC+H/zOn8+sUlNgDXXbu1s1h+jOr9ubrVG469yQUeWFpcCmWrwOizIJUrJKiRZBiMkT3ppxa9EltVijur/AGmYknjvCmeNOHqQkFd0tzJN1Jp1pMbbB8NfCo4VdN8SvCZTUQi8KRh77HWzuftgqAeOjZTCttEt6YSItJJSSxPUVUj03lVUcauYgysAyobK5j8WYjb4coa2mrPsnYhimG43iFM8b5g+epqQLiUAR/5Z/kd7wzv+kEoW7ky2iUD3Pe14sYMGkVwJHONbLfoqrI0zBnDAYpvmF8jDKiKQO0nmR2MYcudCX0aw9vB43sqIX9tHlkpiSTLp8PE8epDFdKm1bLp25Sr1Jj3XHt5qt07Qkgg3A/aOer1OUbRufdJ3C2vN1un+j0OvNVYU9x/aBvxunRTvTsp78bNOCneEa68aNPCp0ehFuVNXqULgcrV65i/jzVbrxJBt+fPVuuN9Neer1cSSB9PPVqsbAnTnq1XVj3Pfm69XE+8deer1d21F+erddOeerVYG1AHfm6rXCQaEc3WjXSk2tz1erMLW05WrV4e06c9W652ueVrddMNPZz1brmqkjTmq3WQg9uVq1dDTvz1armxFjz1brqOxty1VrMVs1+WFVNULfiGx7OpdQxHdF1+r+HBN/rYokt/7oa1z4dy+rTOw8fk4SNf+Xen69uB9H92PlQsc/uKfOrM8mz00OF5NGanagy9JFW/LV9MS1VLUxwkyQypoZIYzuKqxCx6FC1yOKHKtb7KE3Lk+H41hOTKLOca4RhFS1a0GLU8xmqa0LcxLNZRJVhkG5r+X5ZA+1biOjOmGKnhocIyq2YkOFYFWTYh8pj8EvnT1yoo8sSMiq9RuUXZUCGMr7xYDnq9QZLjNFDgWCDMLyZfoHoMWNLjVPMJJcSK7gskrIo833ff3rtSM6SK3fnq3Fd4rX4PW9PKiTOTyZJgGVKqeCoopELVyqDuqWKgbmtYio0hG4/o+JnPtp9seLpxqgP1HmqkpklxPDlhZ3hMdPGI3EG5Ny1Bddpb5gWbQBHtu07cBqqGCKWGdYcQ/qnhqyRpimKSz4MKepU7YVRLE08kw+2b69h5fgW5sVs1YbmgU8/SSKDpdOcVDZPMuJNiTteBV3KGpA42BmIZTLcTtoAtuGTmzDootRtx6aK9l283p8x4YTiSYbhq1mHT/AMtmQGaolG4Goj3WWQLcHe20qVsqtwtH20Zq+4UWL1AfONheUa+qpIaeOWhqRFJDtbz1ScgSM6e6+6/dQAO1tONVbpos1XITRWA+y62vqR31PtOvFaKRKqXhrFxZh+v7OKhSan3fc+A0sW9ntA+jjwps0IWY/wBL0uxJrC4ipddfCdf4+I9vDV3+5Gixv+6Ci64GzJjNI+7VpoyLd9Tbgca+4edHjn2nyo55KXJtaxAuR4Hsb37ezg8oHTXt1lJYHUeBubj281W67QoLkAm/8PEnnq9NZldd+51BYaMTr9dvaBzVWmsKFw2wDW4sLeBHe58T8eardcHkUBolsNtiNfq0Hjbmorc1hNww3WCg9/19vhz1apZZKy3PnPNeH5agGtbMkbn2J3dif9Vb8X2zPfuBPScfKkVy93DZV1YedG16950wvLuHMqsFgiQQ06aW2RLtQWHgB39vJMu3A0n4VHFo2XVVVJm/O+I43O/zT3uXKqpICgaD3vp8ORm88VVILTQTQOV1a3ZL/pL3Y/mOExVRuBSWnq5LkBvdFxfX9f6OMFVKQmoTVTqL31+jtyuqnIrh5rFTp20PNzVYrJ53vWv4frfl5qsVyDsrEdjf4cvNUisiTgNYEi9u/hy4NUIqfBI6kvGfeHYA+P6+HHQaZIpxgxCoidmcXIHf2/H+jjoNNEUqMv4isdak8kgUDuTrb6fjf2duKEHGmVCRR3elWaKSlnWEG7SFJAwGoCasVJuCfAjh+2qKIHE6hQ/dbsLoTPh+d8I2SRYrFtkZGGk0QAIJB03Jr9I5R9PGt26/4aBEO4sUHYjQG517a+36eF0UZzWMSS33Jf49tfD22sOar1Zo5CpIezW7fWdPv+HPV6pQqH3AqSbdiPEfX3/Zz1bmo0776CohNhujlAA7/ZJ3G97/AF8Yc+0+VPtHxDzoAEkRxuJ951AufZbW/wAeAOh7U/MbrJVYSe5FC+o9odb6cXv7E+VF7G1XnSKzSVky/XX1JiFvhqLgg8LxRgrZQc9LGMWfcIZRqs4N7fA9x7eL7f7x50WXH2HyqwMOApDXNhdgP4aeP6ng4oE1xMisikAFR9It/rX7X/Lm63WAylj7vvAkeOtx2+Oh056vV7zZXu7Hve5BGtvaf4eJ5WrCscrbl93vpp8T7T3HK1asRlcMS2nt8Ljx+r9RykVaahSSsHJBADHsB4AaXvysVuamQzMVABva+67aDTT4kjnq3NciSp2bLhDre57+JIGnfT6ebArRNCv02RMOw3Fcy1jWEMawREm+pF2H12A9tuCCyTpBUaIrw6iEiiK9ZK+arxR1luy73It9lTfWw9tvHhDdGjy2EUV6tcxtu73uSPZrprwMKNCZIptYsRpqb6G/5cZp+u2l94XAJ9n181Xq4hg3vDt7b/lzVbrk0ngOx00P19vhz1erIKgKlvbr9Php489NbiukqAJCz6Ai2h1H0c3NaiveduA223W+o83Xq95z3BNgPCxFtObmqxTlFO6dr6kE69x9HHRTRFCDl3GXp2DAlTe576fDva/x4sQqKSqE0cLptmSlxCmfBqu0cdbGYyGI7sLr9Qbt8e3FB+NNJ+FM1RBPTzNFOLPGSpuNbg2On08LCKMBWCEqLxhTfsANfp19vKxV64OAqn976wdT+3latUv3doHiR9Nz7R8PD6OerVI7Pu/+rkwIAvJEbj/iX6/VxK7spQ3toKcnMFzPSyN2u9r/APET+XECdtLFbKe/MXZsC+8SdD4Dce/t41TtCxh1mw6m80kkxp9Pbvb2Dv39nDZOwUXK207RsGjDjVrC1z9XjxyqV3GzKQ6g20A9v0a97c1W6no7CPT4317D2fHmq3Xe4qxYi1rG306D+y/N1upKAW+Cnvqfj256t1LR7Gzd7+3x9g8ONmrUYT0nSmP1TdOH2iwzFhdg2o/ywH6+w8Jr3+5ml9v9wrcUxJf9Pmtf7bn8+RCKGtQitxc+y9uWr1R3T/Dr3Pfw56vVBcbWLL4fqOer1e02g6a89W6yFBobaHT6eer1c9uywHb4e3mq3XJlO0lAGPgCe/wv4ezmq3SBx7qVlXK1FNU5nkbDHhsRHVqIRISbL5Uz/onHxDXA8OVJit0ANZ1kpsw0Ndjz4/Xy4dSU7TvFgFOlHRqvZUnx7EAFaVuwWOwHNTVCaJ3mDrBiubcQamyZk18aXd79ecxVNVSUsem2SvxOsmp6NHJ7JErXtpuFuOkRScqmi29UOvHXPpbjtNW4TnunwjBI2elr58MnqJUSrQ7npKeGotNVSIlt8sUQgRiAWOvHQAaTKWRRh+m/qH9X/VaTD8d6L1dViOAX/T12ZKrCcNimUfuwDa8pKn94jXx42Yp0LKtlC3iHrl6vdLsaqKDrJk2J6GARv59HIxJVrh9lZAr0UjKfA7CR2HfmomnO8I20d3pj12yZ1SyrTZ4yj55w2pFystOUqICv2w6KWWVU8ShLAalba8YJg0qCwoUt8bqM2YZD/PcoyYZWYYY/Manq5JIddW3U9ZEHjUOO4kWynW4F+bmrzQNYR6u+lE0vyOavmMJlDbTLHsxGlDdiDU0O/aynuHQEc1M1TUKz5ryF046viPrD0kzbS4LmjCEZkzLhzx1EhjUXalxiJiPmaJv345Vug1jKtyuyvEA0UDOmHdZOsuPYjnjJcpyf1fwHDqenq8Co5mpqXM2Cs5Ky0lWwErrNY/Lu3v07Hy27g838KTqk+dVq9dqHKGA5ly16peiOCzYHglTK2E4nhsddO9fh2N04bz4q96gebHNUD3yzErIykg2JHPHHCit3A6hWfHMvx5jr8Mzv1ekxDqJX4is0kdDUT7qUYXNF5khoSjWWWnlDFoiAARtt24kKoNemcTjSi6CdWMg9F+oOEt0wq/JoZK8YVPYOIa6ldQyVLhmLxSxsdpWwXTeviOOqVhV23Qg4VZpmz1q0UDf1V6aTiuzDi9WuGYTG0e7Y7MVFZKBoy2DSDwsuvC9K5NGpuAcBVgGTcuYdlnL+H5fw6Y1EFJTxqst9ZdLvMfa0rksfieLqXUqKivipE2gEAn6uXmK1FFH67eqrKnRvG5MGxEsxoKEYnicgAJghlbyqKkhTs9ZXSA7L+6katI3YDlCobaTrcDdE86CZC6h+qLqLB6ovUVCIcHpdxy1ggu6lUb3ZxE52iKM6+bJ/lH961lHG044mkaAXTqV6CrJUkilmkmoogC5/SpTnSQ+BmnNvMce36uKKMKwVnz0EImppKelWxsFUsdPaWKgnlgKoTScdsYniEqTRykG+0x6D2kuh0J46BVJmuNXPQ1UfkYnArxSMGLOoaIHsBfuD93089XqVOF01JSyedGWIQe6hcmMXGp2+36+NGnBVZ34smWZsw9K8p4gkwX/Ta2m8rcA7s8KzAqL3IspBt2Fr8qnBU0X3QlNUb5br67DFnTDsT/lWM0yMqyM/lqStmW57sHUW2ganvxYcaDZxp76qdU4MwUGXsq5HSGlp8KwsfzDFqWGoJr6+qlapnkmWdQkT0+4QqFG2y3BJ14ncXo2UidUDgKKtUUVfBDUVOZ6sTeTveGodyS6lbslu4YG1vDW1+ONHWcKaQNRgU25JqphRtQ1alJbRuqt+/H3U3Fr28R9fDyIpc83oM0fHLJxmqy8lFcxzGjLRENYmSwI2XOmwAfSeGI2UTK20rMtVaYn8vmTB4xE9cRDXUttq/MILCVQNAWN92gvzwpo0zz4/l/FcWx2srfLlpcPVZXV1tdKfcIYVGvvz1BLnX7CC/fiRUGaqTQZ4nhU9Fl+lSoUiWiSOV0tazTAySLb90qrXbhS6nClra+FXM/hZ+mkZUwTEfUfjkAjlx2F8PwUMpUmk3hqmsUHsszqI0P7yqT2PGmkxjQkZRxq3uCnKgt/H+PFYpfUvbtJbtoOXrVOMClV7afw+nmq3T2qkroObrdTYlCqCeardT0iBUqNPbytXrPBECpvoQfu56vVORVU6ac9Xqz7D4c9W65ugK9v6eaq1d0EapiELnW0iN9xvbla3Wm/lTrJX9MvX/hfWoTNCIMz18tRqd0tPUVskNRG1/t7o2IPhp8OJdWFFurSurM/xFMdl9N/4jHTjr7Rny8IzJR0uG4k4vtkp2f5aXfbS/lNG4P8Aq346cQaWk6VA1dz6daQUucsWj3XUUlrg97SizfQRbm2NtXf2VUx/woOpnPTrpdVxSNujxHHLxDttNPATIL6XHb6+K3aKVbK1uQ6U9X8nDq1OqKw3XBAIbcG7NwoJmkVW2Yr1Ej6mfhHVWGy6zZOkw3AwzA2ZExKSpptvwCTW+FuK0K91CW3VCJNVN5nrKLAcIpTSwfNytK29PsWGzYHkKHczXuUH168TBeNFqXtKp6aCXqFIEzzCQLn5Nb2W3h4e3hqx9nrQxf8Av9BQ919QYaAQ3veljHbwaMHi5FE66KDmGQLmjAJCdBLOAfrb8/bw1pEaMfgWI2KqDqaRwb/8RHf4HiYirg0wYLV76CJCtr0DA2+B/PmzXgaSsVYFake9yNbfWLcdqtZXczgQFiu8AX00735o1ZO2gxra2rFG1DTyFYSxuq+Oth314XUJK9SQ3o6iRnB12jX4j2ey3PVuodH5oqZI4ySHuBe3e3t5em6i4jMGxOsKAKXwuZR9IIuPp4+nZSJw4+lJXJjqXpjYAbXGv0dvjyy9lMNbaW2Z2hGFSrG24FV1GnhqPpB4jTtoyc2U0YK6fLkNcXU+GuvLrptvZXc5Hyr7T4m3w17c0K8dlZCt4YGvuAQaHt3+HN1qmjL+4Vs4Uj7MwIP/ABIHTi/hReNtN2ISRQ5uEiG6/LkEE38PyvxtWynU/dTrhMLJ5LooG1mJOmhPsv7OIlUaJpZQOI4GSbt2IGtrkndf28RmlooPsVljgilaT7Ks+0e3Xw4aNiaJ3DFBBXSSVyyiq08zW1/Hw4agRRCo6qRTUNUjiNWBLMFH16cfpDpp1xHCcWwa3zDWPfx5qZq2kprBHU4rGoZASp1GvNVuTU2LHsRhILK1+eityadIM3yKbSqD9I5qvTTrDmbDpxaaFeer01OFZgc2h932WP7Oer01Jgjw1vfp5yhPx0H3c9Xqe4HxaAj+X1xJ+Lc0RNbmKdUxvN1PczBJgLd1Vr8bLYpwOEU8U/UbG6YLHV0amwIuFtpbXwPGSyKfD5FPFL1JwpnD1tJY/wDEEPh8Rxos08H+kUrKTOPT6sCiQJFYWtJAP4qPq4mLShSpL6TSgpXyZWR2pHo2fUeAuD4a21HE5QoUqStJ41Liy7h0kXnQUsTE3vZb29huCeN40oAFNtbhWFwyCM0KAm1zrf26duarcCk3W09KbslEtr6De3b4WNhxwU2RTcIqCSNXaERgEhh5jXGntBseXpqmt2iRiGgYgXH+WcaD/gvHlwKoaZqrF6KntupnYjXSok7ezv3/AFPHdNNaqgfzakk0NNLYDQfMPf77+PN6arNYFxSkVioikFjr/pL3t4+PNxWpqZDidMU84idArBRaZu/cAa9xzUVaaVdLmfDIIQDFUK17giqkBPwtf8+NlE07ripQzdRPIBFHUqDfvWyG30a3057u61rqLJjdPNBJEZZwutr1DEW+g9zy4RFNlVB7jgWTEpHRndSF1k+1fbcg8UppIrbSeNNHI21WAufbp245TVeFArroQR9P8Po5utV2cPWxAe/0ft9nPV6pcVI6gJFsJ0uSL21HcntzVerqopVlb9NDBIQfYNfu5ut1GGF0kcBHysKbj7xU6kH93v25WrRS1ocqYBVYFTVMtKqOQ99shF7NbUX7243Jq+kRThSZGy1WWbyGTb3PnN/Tpz2o14JBoJ864ZhuC5j+Sgnlhh2I1g7G1x4a68WIxFFzog0w0WCx4tVLTYbUGeZ+yk7bn6WNuPUmFCnhPpw6x5iRjgWXqiu1FvKeJhr4/wCUvxwVQkCnST0o+oGJSjZOxFXDbBdI9WGhGr89VdQ6anSejf1IJUPTJkyulKEKWjETrc2sAwfU62PsPNV7WOmlLhfor9V+FyithyLXxkj7TLF2v/y85WK3rHTTjL6EvVpis6TT5CxiZX3FPKSEi1/e2qZPd1+i/PQa1rT01wi/D/8AVZPMqRdP8XO8Er+jhtb238y1ueg17WnppVwfhpesuoplq06cY0EdbozwRorD2ozuA31E8a1irkgUnMQ9NXVb035qwabrPgNblmpxYNJQSVCRvuiVgk0saRyEPtJAsxHflvu2VdJG2j60vr19Q/SbIdF0ewSupHwbCjVLCyPUws6VNQKqZXUMVG6QAr4qRoebuEFxIbUBA6q1blLay4mZPX0UuMJ/Fu6+Zey9gOA0eE4az4M87CsNVK1ROJmBkWV3J3GRRtcn7Q76cDn8uTwwo+/OnjjNGAwz8bX1HYtU4zXV2AmvkxWiajEST0csVKvlxxpNTpUQsySxKlkIOg0t34e2lp3erSAdQgzw66K7i4DmmSRBn9DRPfWT+IfmHrhS5fxDKeVqjKdVQYXTUdfUSfIypVVkTB6muiEcCeW1Q4DMuu21gbcPHmgdMCAEgecUVtOFIIJmVE+QPCiv9HPWp1tybjdfT0HUGty5BjsJpa+q86aRGgJDiKaCLWRPMUNbsCBxMlABqylattJfrV1Srs6Y7FmeXPT41UU8MUYqXDwsvlFmHkKSCilmYgfE8ccQBiK82rgaB0JlTqHVUMeZM6VVJULspklmaWRY4txc3S5YIpJPfW+nKfdtNbwGyhTxDojk1MJnTBOsWX7BaZxG6V6yyMW22jfyjtKXu4vYjtfibEmnAqgVHp76g5kxqsosmYbLnF6UhqmrwljOgL327y1mBYC+vLAHhWlFI212/pT66oz/APGGxtfLtutCDb6deWhXRTetHTThhPp166YbWmWLJ+Kuqi22emsBcXGt7X5QyauFAcaesZ6Hde6nDZITkmtQh0JKxXK/AC/j480kY14qFBq3QDrWJTLV5TxIxrcm1Of6eP03IoPq3KldTVUlFU05gliba6SLZlI7gjwI9nN16oi5bmLhFC7vgp79rc9XqX9P0L6nzQrUw4DVvE4DhhA1ip1B+g8tValf5heqix+c+A1YQeIhP9Ps56txTlQdKeoWGqZavA6oIlixMdgBfuSe3E61U+gVft6YPT96FcQ9P2HYvnlsax3Ntc1dSYhTIxposMkp0SSkqYagsqTR1UjPFPEpLKoB0/ej1x9wKIjyw2Dh5k8cKGzbKFAGffx4ijVZR6KehbB6unq8VTOKRikFLPFQ5kkV5XekffI36Q+6lZ5QROzQJZvftxkOLVhSktpTTT1065+k/Ij4XkrKtLm6Khr6FsEq4sQzjXVk/wAtU+W1TLNEkmwRJOC0cYtuWwYd+Ca3KwmFYYR6URPBGrDHGaKb6vPTT0lzZ12xbNPSTqBjeccj4HiVFQS4u4mq6yoooqWAy1VHTVLhw1PcxrE9gQnu2FhxdZlIISrATtj3xRZcFRBUkSY2T7poL/WF6Y8a6SZcy71H6Z45i+fOmGZ1qp6PHPlqxaWso6etWkE88c93pIKipEkUfmbGLo1h48Gd6nQkFKiQeB2jj+tBHLne+JCk6VD91MXWr1/9Js49G8L6AZJye+S8PwKWlYQRO7IksCgSkRsbqZZLuxOpJ4WIxg9FHKvDI2zRE8d6gZGzTU1RxnGsTigrN3mRJEzIN3+FWk239lxw5LylYFSo8zFFHdBOISJ8hQe0+UPTQWtW49jUYA7rh8ba+A+37PHjQS3xJqxUvgBU+LKnpduVOO48BbuKCC9/o325cIb6T7KqVOdA9tNmIZT9OkEm3C8exeoBtfzcORPq0c68WoatyPEpXspIpx4bEj20302CdCUcrUVmIyqex+WCtp7LNa/Ld3b/ANJXsqpW/wBA9tNGL4H0sqqyGkyfDisxbeXLNFZgB7uxG1Xbre5+jhc8GwfBPrS1orjxx6Ui8zZXq/OjgythtagVT5hn2Ese4K7ew4jNKhTQcrZs/lkUi0E/mln3HaNV7C2t+eitzS4yFgeBUyVEfUTCcUlclTCaMRjTsQ4fub8YVPCnEkUt63A+lBQLQ4ZjKk/8WRxEgHxuG1txqFU9KaTWNZaypJhrvgFNWtU+7tWaEKAv712BPbjgnjVDHCg7fK2MEgrRvtJsL2v91+Xim5rh/VbHGBYUTaHvYf089FemuP8AVTH2IX5I37C+3v8AfzUVua8cmY4bqaAjaLnVR+3lYq003yZJzKtTGYqNwjAE7WTsfHvxsirTS+wzC88RYU8MVJStEVYHzGXfb7+/K06NlMtLgecHwmaikp4yrHUM67/oQE9+bqlMMeS8Ydiq0cunb9JHofrPN1qalxZGx6R/JSnIc9t0kdtNe5Pfnor01hnyjjlPbzac2HiSn1dm56vVGTLmLuoIRRe9v0i/wJ56vU60eBYvAWVY0t3B81O338qasKGvI+bcCy506zJl7H/M+cxCfDJaQxFWUCnkkM+9gfd0YW5Wn0qimeXP00sYSKoqDpYbmH1AHd25bCra6iDOtaWMjVMwLADVh2Hh9rm4r2uuBz1VuwHnyKB7GF/r97lYr3eV1/X3Fw5Z6hxu8Nynv9fKxW+8rmmeq8O7vKSWsxuY9T9fNaa9rrl/Xusk999j631EXh37crpreurTfw8K8VPqFyq0cpb5rLmZo2HgrPhdUNgA0sLacOcu/unofhQXzjFmf75PxoTejHveorL0SHaJsDxmLX2vhCm33jgMvPuPpQ0t/s9tCZ0bmSbIOWze5FOVOutvPj/IX4XnaaX0KHpWrZD0SzJg4BKLBY21P6PEp1Buew15KeS4tujqFR7m+DjZ6zRYfUJ+m9H2U5U7RDMqKb6gx4vSvZvjZ9OWv8bRnzX8a3ZYXb3kg+6gm9ctZU4v05yFi87mR6jKOXDuN7/olmhH5L4cA1tgqhe9squPozib4fmuU2JDpJGdL23gi9uHAEmi8qgULPTKMf1srEZS+6lxJbe39E1hwruNnqKNGNvoaLc2Fl8nYtiBUWpquO58feFh9R4s40j4Uocn1mIx5Wphhvkn9LNcSyKh7j7O6178aVTyDhSvjbNZcS/I+YFv7sU6N8ewPbjVKZNcnxXGKWPy58Nq1I0A2bu/0c9Fb1dVN8+ZaeEh5qephc6nfC39HPRVddRWzNg9VKHWTyCF/eDL28O3LxTZVXKPMWHEWmqFZbnQeJHx5aKpqrPJiuGSSbPMBLr4W+/4ctFamoFRLRyj3WvYeHbjgFemmCaCMPvLNa/s8ePU3TpNHRR4JBW0tZvrGd4paZhqoABSRW7MrePiDzQGNWmk6ayqT7Shh21/XvxzTTWqnT50JSJLUIAshIS3gV8LcrFO6q6WspNwLWYdj9f7RzcV7UK5I1NIWCmzC+oBF/6Pp5cCtSK50yyIGYG5Gn0X8eOVSuTQ7XEoLXNtBpr4kccFNmpcMm5rvowv/Zfm61U6kAWUEAh1YfQNObqwp3SeRJlZm+y17f089TlLrEZTLQRSIvaWmJ08b/rfjKdtKTsp/qary9xBtrcD4fDi4UkNQfmi8mxtSWF/oHLRVJpO5wdnwpWcAfpENxc6EH6teXFMO7KDSsG7CHBG8+6dNSRfjwooNIJrIrG+0m1u39/N0xWGchhse/un3bC4+jnq9UeSOIi4s1hfQ3+rmq3XB0i2Bna/w/bzVbrGRHbzO5W/1f089W6jBwutgCf105qt12ZRft7o/U89WqHToFRS5gzDX5Z+baljq6eMyOrbf0UcqvIwJ0DKNQeB/MMEg9FHdjioij902A9cMTx1c7/zRUqcCRaTCKYsPJxCJRukZ1JsTKttfb24BSpsDTG3b1UK4UcZ2bOulI1J6lOpRXqtRt/JJsOJiw7CmJEUkS6TJIh77jezH6rcalprwbZ2mt+Nfi2dVIanqPUF1oxA4VkyB8rUtG++plI2F6pNdoIANi3f8zxWe6YxVj+FM+NzZhUHFerHV6PFGyNJliNc8C9O1cI1EbRE/wCWGltp+7+HLBpEatXh6KoVqmIxpHY1mXqX0yljyt10pDmPD5W8+mqEVXZZr32XItbdpr9V+PJSh3FsxTRKkYKxpOZmzj1roI2z3mSkWoy5Ur5MmHhLeRDoAxUjQ273/LjiUNnwg49NVKlDE7KC/GM6Z0+WjzlRYSKbKaXpxQhAC8TCxlK29vFiW07CcemmCo7YwoDeoeJ5pnpHjxeEU8E5SaCMC3lxn3RELeNrE8OGUgbKLXSaCOKWVWtvP/IR4Z0gpwgmqHUASsWv/iOnLVqrdvQ9M8/TTF6RoWmkmlpY0UXIL6ldxGoW47/fwJ3eC6EtsZTVvWVMudT8n0ENHl6ooqyonfzFLU22RGkN3LSj3ViB8D2UWF+FQM0vIil1hFD19pK0YhJHhlU8hbzS0zgjdp7gBChFHYW4uTSVVEO/EVw3NEHSnDqnNciSV71scswjI2Rli1oo/wDUQaA9z3PFZ4UyONUfZuZVwpnJ1WaBvo98E/XxTSY1ZzQYlUS08LTHzWkhQXAA82LaCfM/wun7p5HyxifOjoGiBerDEakZvw9qMmINC97gX+39o27EjuPbwb5WJSaI7pUGinvX4wjB2e59hUajsDwTxRTrqSK/G2iEl094n90aW9vLaa1rqXFWYyLBVjYsexH3ctpmta6linzFKonCIELbQ1ja/e3Ld0TVe+FZKeLF6htqiJF3WLWaw9p54NFVWLoFOQwjH1RjL5EewEkNuW9hcHxuT4cv+XVVfzAoPpsXqY2IkRbg+08SEUoC4rGcbYuXKeHYN/DlNNb7yjJ4XQ0j0EFQiW3RI993iV78Jzto3FBPnxCcZeB2Y2VCCTe1xewv4cUt7KSuUzYHTyCiMwHuLJsuP8Vr2+jitNI1UJGWsBxLM+L0uXcFj86qrJVhiW2pZz/AdzzzroZSVHYK022XFBI41ax0P6E5RwnEFocr4RFml6CaWDG8XXy6iWjnRN3lUdC5CzBWsGYnT2ciq5v1vYrMTsGwRQ7ZtUt/aJ6TTx1iyVmfMnpUzHVpiWHfzbDVaoraV8PpYGkoGfRIdg3R1ENlJ2k3uRxuzuAl4bY8+NbuGipB6aofrowqhrdzfkzGo4qPhUhixemc6hZoz9zDTjZ2U4naKN9FFT1WJSz1DrB5gdlB7C3b6eFU0JqTNTJEdyke8xOt9CO3NzVazIoZVZB20JvyteqJVCQSKw0a9+/j33DmjXqP16NDjnVDN2K5ZzJjNcY6fD/NhtUMCrhwoIv8OATM0JZAKQKFVipTuBJpEdRc3ddcoZ7xDL+U8z1c1NS1EiJHKEYhVPa5GvGmWWnUypIxqzrjjaoSTQZ1/qf9SWDTfL1WKRyBR7wmpo+9/oHFoy1hfCkZvnkcaxQ+t7rlRLtq1oJdT9qmt/A89/JmTsmq/wA1dHRU2i/EH6iQnbX4Lh8w7HbvS/135Q5Cg7CasM4WNoFKii/EPr1b/fllaFh4+XUsDa3tYcTHIehVPjOOlNKql/EMyjLZK/KtRHYj7FQjfdcDiY5ErgqnhnCeKaUVL67ujtS6/OYTiEH0CMi/tNiL8YOSOjiKfGbN9BpW4f60/T5OLzVNfSk9t1MTb4XB4mOTvDZFKBmjR6aW1D6uPTpJFsjzHIh9ktLJp944kOVvj+GnxmLJ40s6H1K9C6pw1Fm6kuBoJAyA+y5K9+JzYPD+E0oF40f4hSuousvTitKtR5mwyXdawFUqf8rdrcaNo6nak06Lls7FClTS5tytW+/BiFBMCDcLVQG/hpqDxN3S+g+yn+9SeIp6gxHC6kaeU97ElJEOvw2txspI2irhQNPMbRRi8IdCO1mP9o+jjVXqak7k7opHHwZAT9GvK1apD1FYZAhWO9tLqQSB4ey/K1uu0nSSIxyU0btbWzD87jQ/Dm63QZY11j6MZezDNlzMVZ8nV0xUTII2st1DAApf6+GzVmt1OoRFIl3CUGDNeg639CpalUixtAztYG0qhQe9yRpxUMucPR7aZ/No66UP+cjpUkRehzRBIbgbFlLEfEBha3Hv5W50p9tNfnkdB9lO1DnDI2I1JposxUMNlQnz5EAs3tZTqOPoyd1fFPtphWYoTwPspQ+XhM0Xmx4xhE3vbfdqYjcnx+1xX/IXulPtpP8AzZvoV7KcKTB/mU8+KbD5ApFgKhb3vbQAnvy/9n3zxT7ar/OGhwPsplzZkzGszZXxTAMNobVNTTTRRuJFCAkePvA219nFbO776VAkjA0w5nDRSRjVcUXoE6syzNVwYHSSyFSCUqUDa+KgHvfg8Fi8cBQSN2yNtOI9IvqCy2EWHBnMoNwPmI+2liLkEn48bXl7w/hpxF81002Zt9NPXnHjTz5hy1Nsi1jVZolAIG0knfqD7OJ0WTrWxNOLu2ndpoC8V6GZkwSd6TEcFq1MwZCqAyA+DFSgNmHPFLicCDVAGlbDXPp90hzxlTzcNoMMxCup5bstPJSyXU31dGUXXTv4HidxC3P4T7KUtqQ1/EIoXcnemfqZ1Vx7MmYI6Wow6LLOEyY3JSSwMiCnpZY0cKHIN2LjXU8E+VZa5dlQAjSkqx4xQTzjM27LSVGdagkRwJq0noLWUA9NmBiisFbOm11A/wB0TDJS9x9PBdbH9kPOo2vR/lB/xfnSk9MtDXUXpqwugxOMxzJj1YbH2OpI+8HkWXh1OGpdtRpSJo6/V/AZBlTDYS19lPJJ9RjYcvbYKrzmIqpPoE+IfJTwUZJ24tCDY2su6+p8AOS5lxImKjbMQDE0ousVZFN0jzlTi4C1AYsW0+1MP7r8GazqZX5fKgswIeRVRfmSS4ThMqHSGSb4akHU38T7O3IJO2pqGyhazFSLL6ei4UKwoVHwPvXGv7eFCP7r60uV9lV/1aeVXCQ299T9eg4KaD9KfBkeWKtuCwWhq9NO5jFyT8fZxhVKEYULHqprqPEsB6aVlBOJj/VOhSRdoHlsjMu0E6EePBnfJhKD0poNMKkq86JxTULTMBLcjt8bd7+wcDoE0YkxUappJICoXW2qm41B8eVIitg1nYjzI0U7S2p+rwvzxq4pzpKeeWpJj17W1A5Q06KEnDamN5E3EBlSTW3jbQcLFUeJqHheM4rhDCajmaNwbnUbb/Qbi3FndhW2i8OqQcKWmE5rbHJhTVQWCsPvI6gASG+qt7L8KnWNGI2Ubs3PeYHbS5xbL9XmjBosIopEieOQvNvYDYAuth3JHsHEDbndmaMHW+9TFPeXsp5TyxEs9D/pFQ6XMsgG4HxKf4R+fNOPKd2+yvNW6Wdm3pp2rcaw7LcQr8YqvLeUb444jd2HsH+EfE88hBXsq61hvE1OyFnvHcz1VdLSUsUNBDGEdSu92d+xLtqGA9n08UuNBuOmkrLpdJ6KUGMVnmUKYFIwjFS+6oYj3hGvdB/xNuG2XW/er1HYPjRbmFx3KNI2n4U3VeNz4H/omEybqOwbYTeM/QD2bwvwY3Fi2/iRB6RQOt75xjAGR0GnvCZHzDhyVMO6BpCVkLDQoptvUjw5Gdw33KynbFSQwvvkhWyax9Y8aGBZQocm4GnkVeKBZpZQ93EMRIjtbVd51I9nH7JrvFSdgpi8d7tOkbTRS48Z6gYa58vE6uId/cnfUDTsDfgjLKTwFBsPKHE0LPTmh6j51rVkxDF6+lwWKQfNVI3OF/1UB+05+B7cJ7jQ1hAmjm27x3iYpw675z/06DJWFu70tIVklv3kkAshYnUnbrb2nlbRr+I+lWvHf4B60O/RJ8Pzfk4Us6WqKAMtSzsW8yC10W3t/dFj9XC66R3apHGl9q53iIPDCghwrJNXk3rCcNYeZFLDNPTtfdujYXBNvFb2Ps4rde71ueNJGWe5djhwoybY3hUbRwYem0Rx7ZN8ayKz/vEX1IPAxMUMwKm4L1BOEzrUYTHT0siH7cdGoJI1BBtp9PFIdKNlVUyleBoweW/UJmVxF83VLM6G4DU6XFxrqFBHETt46nYaebsGlcKEWTq7kTNdD8jn2ghr6NWJEDUu4ewuF7A/RrwsN86cDSn+XNDECmSrj9ImIYb8k2V6On3BhvWORZB7CGUgAX4ybtyt/wAvRRfcwZC6SRzTUtBTLPSuR/ukoLAfZVwWF9vhfw5cXa6ocvRWEZU6US0UWHxYeaSBCLiComjDN2DGzan49+W/NrGNVOXoNKHJmD5S6d4/T5oyjPVU1bS+YqO9Q06FZVKSIUmDKQQdfG+vfmvziz600vLG1iDPtpoxTpflPOlHh2A5kxjFqyjwsyjD6WSsXyqYTP5kxVSPd8xu57nl/wA+5Vf5WjpNKSD0u9IpcwHNVHjqYXOFsKYRLUQW2bCSrmxOpP06jlDfrIiqfytG2g7qPQ70vnd7Zwm2dzvp9NfDRu3FYzJXECkpykDYTXKj9EeQIGWbD8ywzqlrLJA4uB8Qe9+b/PFXCtDLtOw0NuE+lfJFHhbNheY/5PiKiyT0rkh1IsyuDYjd4AH6eOIfB200u1WOump/TRnKhgvh/UaWSxIEckZNraj97QD48XB1HTTPcL6KcF6CdVH+x1ApgUXtNRq417AEI3fj4cT/AEqZLKh/D76h4j6eupGLYNNTZmzHgWIU2wuI0po4JzIgPllJFiU6HuCbHx5orHSK8GiD9poimJ+lHrbhOKtX0WF0tXGX3BkkVTYnx1GnNFwLEUsQgoM0uD6Vep81eKKelpVdoUlXyD5oYtqY/tC0i+PhxFKuAoz7wVlxX0ddasPrDDDhDSR7Q4k8kC4tfVQ51+HNgq6DTZdT00s+mPof6r53x8YTVGmw+IQmodp4vLdolBZlhMxCGQgHapIudOEeY35sG9ehSsYgCfb1Utt0i4VpkCm3MnpwwjDM6R0dHX1GGYPLMI5JqmheaqgiUe/UtCigOob91Txpq+eLepSPFExsBq6kI1RqwoGs0dDs64G6zywPLR1IMlLUJSG88NzsmCjVVa3j2OnD9i7Do2EHiOii5zwH4V//0K0s659oolmpaWNgVfcrs2mngqWub8xmWBFEeqDSGwDrnlvLOJtide95Y/sxFCSzMPeXTS3t4VLY1iliHtONJTHuqeZMxyO2GxLHTuS4R1NludCVvcfAcREaaZK9VLPLmDY5jGBRYzWBWeTeqlU2g2PgOLUJO2kizTrDhGZ6WTakMlhrddwvppbvxdFMUJWWJsdVgnzb0zi24FjcewlTYnmtlXIpd1tRFXlaHMlTHUIv2ZUUo6G32h4ac2cabiKDCvxaowmraMvJLTg2SdVIDew28Dy1bislNnCmeNQz77G/e+tvjrxOUmtRTmuakq0VfN90i+1jcgeAHj/TxGavFKWjEUwEjbbH49/Zxqa9Shr8RqUw5MNpRcOQSpN7ez6BxwnCKqBT5h2SJq6jasqT5YHdQNfbcse/E+mavSRxiHDsDUFaZ3YfaNu5+JPw48kU2aR/9fKmj0p6BpAtz29vtHF4RFU21ng6hYzVkR0eEsXN7aaXPKqITWwiaiVdNjeKzebiNOEkW22IAXJ/ZbhQ66FUvQiKZ5MiyzSmbE3CAnW+g+u+vCjVS2k1iVJhWHyCkws+dKbj9Gu4/AX725cVYVaR+F7gdZheZcxVGKny5JqWPZCDc2D33N4jXkr5BsNHNsIq5A7mN2FyPAd/qHJNo0r20WDXv8beHLVqullplmaJ5o1dFLFHkRWVQLliCbgDlZitTVWfq/8AXxl3DMMxDpN0bqhV4hMHgrMUQ/oYlOjxwHuzkaF+w8OAbMsxCU6EYk0WvP6MBtqkWTMuM4VXippWub33A6n4HwP18jAiaIwo0I1Hm6kzBslqkAn8bvs7eN/A8SlOmlIVNOFVizeW5pyS6oSoDX+vTjVPUHDUedMw1QhnqhAp7gElv+TdBxYkCk6jFCJhWUMt4OPNq5DPMmpJ94/X8eLwmKLCsmsWIZxTB1LUESptuF3AGx9oHt5Tu9VOpWRRes7LVZqr5MWxmTdM4Is57Lb90+A4btJDYgV6ZoFMRy5TU0w8iRo7C99CPqI4ZCt1np5paS0RYSaD3h3HwPNxNerhU1ZeRaSmU72sAAOxPiObjjXqXeAZBSYCTEQ00h12+A9vw4lONWmKUdZlieNjRYPThgRY2t3v4nw41pNe1innB8i1qVEfz0yHYP8AJroAD7SewH38cCKb7yj0+j3q/S9GuuuAYnQT76SomWkqbqBG0UhCMB7QCb8PbBYS4B00qQqK2f6zCcBqJvm5sPpHZrHe1NCSR3U3K3J5JehPQKOa4Sm1olsF/dAFgvwAGg+jjmyt0gc79SOn3TLD/n8/Y3R4RGBe1RMA5/4ily5P0Didx9DQlRAr1EwzZ+JV6bsvs9Pg0uI406XuaelCJYHvvlI0P0cD684aTsxqtBrhn4q/SbGMUiwjCcrYzVz1DBI4acwySsx0VQi+N+VRm6HDABr0zR6Mg5w6l5yjjxzHsuLlnDnW6wVtSJa037b0iHlxfEEk8Era1LxIgVuhTLKxsTY/ra3wtxXWq5KpuCf4XvzdertgVO8j3rdh7OerVY45LH3bg+BJ/Lm69UrzQyixN/489Xq4FnANrH4Dmq9XE7QuttdL256vVFKgNcre3x7/ANvK1uuDG4BN/gD4f081XqispZrL3Ht8fr5qt1kDWO4qbDuPEfsPPV6sYbZqotf2C+nx+PPVuuvMB92/hoP2fTzVeqNKUDWt9fNVaobOQwAsDr35WrVmDLt7XvrqO/NV6uWpIHa/b9uvNVusqjaLjUdgRytWoPOuGV2zn0BztleKVYmq8HqrObHaEG+wubbjaw+PET4lBppzEGtQ/wBWWXKnJnSDDVwGBcTkp5XqJ3jdWqGjk7M8NyQIyLG1+Ba3AU4ATFBZoyrGiKdH8QpsUzEa/NkUtFC8L+WswMZNyArLcDQ/28Mb1GlMJxx4UYUYGtOEB/mcDqhIq23Ru4Y2HcBl+/gYCSNoqhpG4xmnB1xJKTEXljpANzNEoLEW0Cg6XPj8OLEMmJG2vUE6VeItjz02VpC7vv2BCCVXud2mgt3PDHTh4qrRvenWSMEx/KtQc74tRxYmqNJCkUisYnjG9A8d7up/ebUeFrcIHZCpSDFMKJFFfzRj8/zq1ONxKGqDK/zQQMrvuszELbYQLC3jw6SiRhW6EPLeA4zjdBDj+GI1aso/RyFSwNvd0Y6ix01HEx8OFKQKaq2TEKVloaunJRXs+21yQdVJPcfRy4FOUNL41T4nhUMtXTGghhjWFTGimRhe99q3P18Q6YPTTtBrnbMf8iy1McNqMUlrBIkqGxgjMIvvUg2Jvpe2vFTSNRxiK0TFBdlbNWN5iZP50i/O1DiRVmVmLR6eWUDEkkn7+LlthGym5mllnDrh1fTqtDkrKmJfKmOnR6pqqiHmI1ruu02JS1goGnx5dqyZ7ouLBOOEGme4T0VnxHKHU7qhjFIc8YtTYhgOHP8AMGKJRTl28VeK+hPYuWIA0Hfnm3WrZJ7tJCjhO2vYNDAY0iOqvW7MuWsyJhGXRSRx0sEaj5eNSiG59xChCkAaE63PDizyxDyNTkyemn20yJNcaf1KZ2hyS2P4bS09ViVG7CqEisoEch/RVCIhsQp91wfgfHik5I0TtMU9oFFRirMbzxmZsRxN2qayukaSWVrd73LG+gVR4dgODBDYbSEpwA2U8KyZnxKCrqTFQWMFOfJj+KgXJP8AxI68dr1Iml96oalkZY45LXNr2Pgfo/Zx0V6ssFL8vJHDbcASDpa/va6eA46KTqowdPHdjEhFmAFr9xYaA8dNPJqw38I/INDn71nZLwHHliNBgeJtiFUJiQvy1IrVrKSutrRkA9he/FLCdSqRXK9CD7KJl1q6hydYfUVmrqbVAq2YMfxHEF964VZ6l3VbnuAhUc1OrGvAaQB1UVPqXud8NcHRoJQLeO2ZhpxEql6dlTqeXZkunp421SZ/u07e2/5c1TtKPHyw6c4MUtdamo0sSdbad+PH7R61TjSvyjPHTZeVpUuzm23xJOg/Pgae+6hKx9tLoUHltT1JGje8QR+9bt7dOIaMIpurowcRWn22UDe7f4t59y3s+I8ObqtYcVw0pWfMuSkbOQoH7CO9+XSZqihFdvVxzShYiEtG283Nr27fTp9fFzaYpIszTSkoFSzqos4IOn8fZxUKTVjxhWgpIWZuyMbHw1Ha2ljzYrRpZYkpelpFA1MSm1/DYCf7OeVVUUnjGsk8m023Ei30i5PKVc0wIW+Zcobe8LX07d/r5eqU8x+VNPG2666X9up7X5aq1Mx6VGOwCwubEnXSw+vl6qab8DlUYnHGbhmVwSf19nLimDSnxemaPBi6jdsdWLdvD2eA+nm6qKYHLGNZEa+4R7rjUC3a3jz1eruJmfDa4NY6KO/+te3xH5X56qGocLKuGTltUI0I009tjywqtPmRPkZK/wAyd23eX7w011AFj/Ac2Ntap/fyTjdS9KjA7ra2P7wsVtzR204KTFbIqvIO4G4X7921HG6dpWYA8xydHE4UhZJwulrXe5u3jqNOaNbqPVQnzsRZLgPJFcg6X2AE+2/LUyaesNEjooDA3BDd/qJHNVar6fTlVyv0EyqIQxRKM2jIBVCHZXkvZe/sLadxw4QcKC733GhinkEkqK1MzRqFKhoowjNbcDExuSQNL20PHaTVBaaSbbTeR5aWBaoeUb0v2VSNvl/8Tub+wduerVYxJhx96nZRuG1mBcbtdSZWAD3+AAPe/N1qsSVNDBIKdqynSR1uscAJk2f4mkVdpQnvrr4c1XqjtVxPCajCfJkiiY75CDHskfQqsW0eZI/ZrsRb2XJ5qrUJXTmaliWvVyhjCUw2IlijrMCFMYsoB9q9+9zbjC6XM8ab8e81MQlqa9Su6Y6qu6/vHcLfH28Wo2VVW2mbG6LDVWSpDWjt79zchT+9b2DipJpoimWkqaKemSWjZTuIDECwsNO3gePCqVzrKzLscaHEXKyAEaru09oA7HlxWqgRyUpk82gJEY0sRc/G/wDH2ctXq4S12VY6xmqjucqLgof2fw5urU21tZA1Sz0YCoeygHQeHftpyhq4pJifKsNTIHMhkJO87CSD3IuDY8YNO0n66Mea0lOLK3a/cD4+zTvxg06KlU1Rl3aKWnppg/iCo27ra2b4an6OJTT4p2wyKGmdpqqEzw3sUBIBHh954iWZpSkU9tVQYtUqaOjaiRf3S24n4lhpxIcKfFLX+e/zOoipPk46fy0C+amnmbdNxB7MfH29+IyIp2ih+ujFcVn9MmJxywIlO2I4RHZQDok0jI+vYk6G3fidzBNKGvvFUk4RGP6vpZrkyPfxvr2H6/DhIvbQqb+2kvih3Ut7n7RPftfxPHE00unyiK/Ix37L94/X28aO2nxSczGytX4era7SgPsF39nFDew0ld2ilrjWwGnjQ3Fz2Hj/AHcSJpeqkZjSn+tManxW+n0CwPFzf20WuffWeoRgrvc3YFbfsvyya0um6lB8yRjYEbu4/wBW33cMKKafsvyMuAxlydI0v8fAflwtXto5b+2udYZGUeVawNr+PbUH9njzQq5qKZSYYil/EAEa3v4f0cdFNGp1NvWk8x7ggEHTTU+FtTxamihzbSyyhsGZKc32hZITb/gwCPp5teymk7aXnqLRVxWi73do+97/AOSccYZp52hY9K67cOxXbZgTStofZGe58OJrrhSq3rb29O9JJQ+nTI9NUCz/AMopnNzcjcWI17duR+vafOj840IWIxA05B7fdxo14UTrrDF1ww2eStyTVQ19IVuYREiTxjxC30fTt4ngOvRdIMtGR0caRPa/4aJPj2f8wVdIaPNiNUmQkOJFMcq/C4A08NdRwKIzm5YMT7RsoPKeUMDRe8w+kXpD1CwSsxHLtPUZaxuQEU+KtUyTosjj3lnjk90wuNG22IUaHi+23rurZwFwhaeKYA9kcaQFU1Vxk/N+KdBOqVJj+HbIqfCcRNFUx2J3uEMNQ0Z8FK3KN2C2HfmRF00nMrcp/pJkfEV6rbeqHp36e9UqOmzBhsfytYJYKxJMOKFakOVkEskS2UlhbXtfmPuTbxvZavunTKJjxbUx0Ho6qoMar8znQY7gWVc1UVLEKbAxWQriBrPNjqY2eVzIJrgPBIQQUWEbHuLk3PMo2nUugKSQZEyMR6GvGqq+pAgbqhNHh7M1OiqIWcDcY7m24dg3w8OGadlIl7aPN0ZhxGXpXidStmwha2OWXDRD5skqLCQVWnuN1297ziRtFz4coaUigaoWQ9RMarMPhb5WOvjf5EESNMvfbd/tgeL23D93Xlq1RuuvjPU5ZfGqKN8NZcYpoqbCgyEHcrb8RpC2uhNnacX3fZYgaOcKa405dToKyDoTmfD8BqP6yRVmXaSaqlLjZh3lmO0iROTKJZrWklB8ogbRdteOJOBpOvaKJB0gNVNhNfFhojFCRStVJIpO6xO/cq++42/ZCajx5U1tNWM9PEpMWxqtj6a1iYTFNgkLYl86m81cIjVkpxKP0cgKqVWm0dmO65txUztwph8YY1s8+hjE8Or8fq6ijgemXEsAoJoYpWAeONGASMxD7BRTbXUka8HrZkVD9wIV7asInQFib9z7L8epBTdMyR+035qvTXGOoUG4Xvr356K1NTI5HcAfZHLVqnqlJ7c9VhSmpR+fw5Q04KeIh72nhylOU7U+7ueNmnRTvGxva/G6cBpyisdT9PGzToqSNeVq9clItz1brk2vbmq9Xtlr2PNVuKw6fdzdVri3bvzderifZ7Oer1dEaAX56vVyNvv56t1jJtfm6rWPvz1ariRoeerVcV0HN16si/E81Vq5fHmq3WQG9r8rVq4ufEc3WqzJqL8oauK5n7X1c1Vq4H2c9Wq7FwT7Oer1c4hca83WqzPa9xpywqpqiL8QuLf1GmYW+wunh24Jv9bFETH90Na4G0R+rjOie2ih0Bv4R8Dyf7sfKhc5/cR51aB00qXfF8s0WWEOJY+2F1TVdDUkvRrTpFeOSJGASRwNu7cwEdyY9xuOKHK3b7KVWUaiCrr8uVGRGOY8XqosSkrMMqJ2lgCo7h3h3KjVYhcbVb3DGvgw4jo1qLlDOKS1eX6LC3bM9fMcSNTg08xlgjKk7zHZV+Z8hgFXy9nljvuHPV4ikRguHR17YU+WguZqyopMWeowWWTzYqUIW3vGVUCUQsNgaPaE/fDDm69SdwL+YUGVcRjyvCmcpZ8sVlRLSVTpIlGwLqrqSAGUEEGdbRDaAUPGHNlPo21QN6gXo5aVJMKxVq2OVxvqpSkj1V0JaJZNGcREkCwCNfcLHTgMVQwRSyzrFhZ6eUsqNNheGNV4L81Ef8tMyqP08T33MIhoAQAh+zuPNivGrKuqUklT0PyvP1LiFDRzZXrWws4bJIXqZVDhZKkBdhBQKfMltPe4VbE8NXftE9FFbf3GOmir5cSSq6N5hfE8KXGcRnTDTHiMSXhpgrgeXI2nmOtz/lAuwH3Cx4VDZRor7hRS+uFTh75by5FTzMamA4itRGzK5gZnjYQq4ABA1toLdjc8apw8aLbV7hSEC1tyd+LEUgXUmjlVI7AWZrCxP1cVikppzjk3e8A3fsPH2d/jx8U0aE7FHL9LsWFrqaeLUX12zJ7fieGS/wC5HyouR/dBRdsMcjFqNjoRNF28LsP48Djf3Dzo9XsNHKkfc92HYffrb6r8H1Aqa6kkA91gfYf4XA8NO3PVuayiRWOw323sSToRbQn9vPVua5GZtv2bgixAsPosPo5qtzXFnLqFOo8STY663t2sR4+HK1ao8k5ttI3Be9rfeTz1emsa+Zpe9xbT4nw56vUbD00YL8i+MdRapLJQQmkpiba1E4961tAFjB1+PBhlLUS4eGA+dBHNXcA2PM/KgJ6x5jOMV8sUzeY7lgQ9yAoGgWwsPjyt05rNatkaBhRH8x0DRrKUO8X3ghhr9AHa3Ag6KFTdBZWVqsCm4/WfEcJiqjhKaaWnZjY2PxJ43NPRWNZFYaLbv48sDXorira3N7kfd9A5sGtEVy3aDwvf9Ry9VrpH26Ad/H2csDVSKzozX01v2uPv44KaNSFlA0kAI79vHx46DTdOlLUqhswBHiCLkHw+nigGkxFKTC6uiWSMkjeG3WPjbuLH8uKE0woUPeCZngmNPNhoPmQPvIFhfS1za1gPz9nDZKpopUmKOVkmdMz9MsVy23lyVVEq4jA3gPL+1GPpUm/tI4sjUkj1pETpUD6UGqkyLvQFVIOp9htY/SR2/p4XUZVxEtl9w2I7AH6tQex8ear01IQA3ZT27Fvb8ANf6Pr56vVkcMiguBtPa5voD3NvC2mnPV6sM3nJDKl7Wjl0IC6lGuPiB7PEcZXsPlShs+IedAFCFkjKs/gDe1vAdrcj2pDqfmmVBLgw7f6HKNPAgrrfhg/sT5UXW+1XnSHzBJfAa5WuB5RPe57g6/t4WijE7KD/AKY7FzzhBBFvmFN/Dsdbj2cXW58afOi58eA+VH9DENt3bR9410+PB/QDrsOzKVOgB1BsRpaxBOlwfb9HPV6oqu5sVve1jqdL/E/Hmq3WJn2KUBIGguW1/hr9PNVusqs8gBfQHsNSNfb4/V38eVqwqDIzJIJGtY3Pf7yfAgnlYrdRncq5NwO3c9hr9Wlv6ear01MpA7gsTYgXub9+3stz1brn5roGkB7AaXNvo+PwvzdemhZzvVw5S6cYdg0PuThGqJSdCJJBfW3iBoAeCNQ7tAT60HkHvHCr0qujqDjsNVKUbUuoNz4G+t/G4N+BO5XNCu3RFAHVyKzkt7dbfr+fA2qhGkVCaQWO0n9f6TxqnKxvKdNL3sbc1Vq5CS2nYt+zuOarddEsAAe9jb69Oar1clKjVr3Gn9/PVuse4jS3j/H+jnq9UhAAQTp/H6+XFVrP9n3z3Pe37Dy9VqZBExIZDcnQfEH2Djgpo0/USulypJ8PZ7L6eIPFApOaMD05xN4qsUcvusTdV0NyNSSfD6B24tGIik0waHTNSF62LEV7VcYNu/vAAEj6dDxKsUqQaS4ZNoQ/kfZ7T8eJ6frCTYEIQLH+/XtytWqbG7mw8P299Pp5qt0kM8jdluUk2u0X/K3gPDiV37aUN7aDLKqsMzUemu86HxNjb+7hcjbS1WypzHypXIbszfHxNx9AvbjRpwUKuFuThNNv8Y1Bv38b8N0bBRarbTtFcblOm4fRr+3+PHapXMXfsdLWuP6Po+/mq3TlTFvdUAAi4Fj+Q+n49+erdSkjup29xY+z4c1W69GLn7VyPjpp37+znq3UoKwHu6bdDf2cbNWofvSqo/2ounWz3icxYXYjxvMPD6O/Ci9/uZpfb/cK3IsRKivlsdN7/wATyIKG1QiPA6/0ey3N16sDAn3PA6/289Xqgbrmy69+br1c1ACgWtY+zw56vVlHYBvutzVbrzbLXAvp9HPVusQZxG0lix1O24ubdrE6C/x+vmq3RZ8wb8O6r5d/rdUR1tfOmJVUGFAGShoI44VVKyYMpaeVGJ/Sm3vWSJRe/E5wONbolPWjGM5+szNUfRzpJi0WBZdy08tXiWNY9TpRmpxClfbFR0FISNkUUhszdtzAsCF1cBpKrxYCiq9b8rChpaLpblrOuI5rzRgFbQLiNfhtZCuEYLPUNamoMLoUUfzfFnI9+UnZFfdIwtbj1J1DhR0vTh+GLkHK9BUdRvVSi5qzRiO6eaGrqjJSYejN5jLPUKyiqqT3mkJEYNwoP2uaUs7BTiGQMTjS+669L/QF096fL1Ozfl2PBsPwrctDieCSSUE803dabD23gVkzHQKI3UX3MwHGwTTiwlImq5OkmJeur1eYljGTOgAq8M6dyziA4jjj0e+mjv8A7yT4nBTJ8zUOPtxQKbfZLA68fMAUXp1OHDZSGzBm/PfRzqtjXSroxUYJV1+U6YQ4liWEtWjB6qt/3OX5eom3HF6R7xh4NwfUNoDykTiabUopMCmPoV6p8a6ZY9FS9a8FTNlPRzNvNTPVGnfzGvJ8zT+YUiqEY6PsKeDqDryxQDsqqXik41en079QHTHNWXW619JoduE08cSZnwWKCJZaanAsmKQxwja5ph9sx6Sw3NtycSlMUcIcC8RTl12w/p/JNR5ipo6SKmjemrZ8cpB5axmYqKCOeaDaZIKliHcHcCihgL3BpTxIosHXbreUx7DcvZldcDz3lrFaUYZWVKH53D6udirw18MK2q8LrVBQVMAKMrxyMisCR6KTLWKL96yaXpv1n6Bp6pspn+ruM4jidLguasJglDxz18BcwvMF91p4SN0cv+6xOLm45tR6KQPeJM0QylzzPl7JOVs45OifB6mFcVonrg6vBPWwp+mkFI+4iXyZAJHsEewIBZSeJCMaLyuAIpl6bYXknK2TsVqs4YXDiWIymKLBqsVBDwzX8xg6qR5kbxtcOQQLBdOeXiDTSCADNGA9Dlbloequiq8xRsxkocRoaCoZrRCtaAp5hLe7uEbNt1uO/GG06E0otlDXjV5/QvqFXZk6PU2dMTQJO1K0Aj3AhUoEeDcSOxkeNnPsBF+PTQsQZE0oazrLkvAOm1F1Qz9iEOHYVPS09Q8jm+9pY96xRqt2d2GgA+nniYrZWEiTVDOU8DzR64PUPjM+IVZp8IqK8YjiBsXK06nyaeCKJdZJPKCxILgLdifHlEjVQaE3C+qr4cKo6HDKWLBKNFjiphHEtOJB5caIoVBUSjR2VRYRrovs8eLaEAwpS/IzVwMJdpk0FoNEUdrWTTv7Ty1aoOcxU+QZapsFrDh0sjPtkhknhMgOmjIX3A/CwPhxwCmzWajyVlnAsRJwmiWkDoQ3lbkBJHcgNY3+jTjkVWlNQUcsFMqq7N3Hv2IAPY27kcoasKfaGnQKYaZl8sEGR7aFvh/Zxk08K13fxOfUTD1H6yf5s6aCTB6bplVV9LJO7lxVyzpETO6Ae6lvcFtbanj7QkTQfvnMQkcKq8xTqpR4pRS09JmJ8MmWMWenhSQyMO0buyFxt8De3HIogK5p3z5nKg6nY5/P8j0UmDYfAtKkGGfOz1MavHEqyOZpgGd53Bcgiy7rKABxE8qKTLVNMGeYZkyNWVlMpiMqokKFbsCxBewPbaoO7j1n91LLUSqgB/m+LUzwTyGzU9jBs+yStjdr/aUa3H1cE9GT64EUfjoj1NwzqRTR4fI0dNjFANYHfas8bD3ngPiRa5XuPiOPJVwoMKEUvZcepso0FZHGTJVrHMyAtcK9tqGQixuSRb6LnlVKimVVA6c/JU+C06xUhxSaWcPGrL71dW2uCQe1PAdWJ721sOJRTJoaulGXcNx3qtgVFm+nGNYauJwQ4iFYhauoqJlerVGFtyQx2UntbQd+aKZ20oaPiFbTVdTwU1QKGmjSGCntFFHGoVERBtjRFWwVVUAADS3EVD0VxhXsDawsfq9nLV6sZcE7we+g5uvU9U9rAHm63TrELHa3h256t06wKCwPs781W6nKpFrcrVqyRjabnUHnq3U1bEix7+3m61UhQLa89W670It7PjzVWrumQecLDUK50Ouik/fyhrdaK3VOV5s/yz1JDzCWqPumyDdUvpfuCw1b48LRimiRwwatn/EOxCr68fhu9Let6G+I4atLh9ay+8VlhR6RgSO95IUN/aeKEH8KMl4pmrq/w6uoVP1X6W5Y6iwuHbFst0ZmI1/TwbaecE+0SIb8UNYKq6zKQaI/+P5hT1HS7pnV2vGMWxiF7C7WemiNwDpbTvx9/AUWq2VrOTFYZoYokdQrqju/YC+hHtJ0Fuw4U0iqwvJee8Awr0MdScr1eyCTE8awEU0OjbZjfzV2HX3ViL9uzc2lUUboXDZqrXMUEVXUyVUlNDHVuTIybiHsmoe6/ZNvA9x4W5SaKAaQ+dK96vNNDPff5lEjE9h7w1sOHjH2+tD91Wog9IFDpjdaFbYnvAUtODbQj9CCbe3vxegUVLONFUzUy/zvBGt2mmufaSx0twzpGaF6gxNFkRQbA07L39gA1v4cZIr01Dw2vC0kBv8A8isq9zf4DmjXqTMtQ1qfXUEW+8d/hy9erKlT5rbE8bgG/j9HPVsUjJlSorTB/iYLqdT4HhfQmGNZZYEjoRsUKD7lxp+9a/5c0K2awUSR/MPKx03EAH2ccpuoVewOK1kiHX5CoWwtrquv1jihOykS9vpSQygUJpibaFhb6uWVspO3tpd48BJhM4Sy23G1vYvccSAY0YLOFMmFjbTXJ10Op07DsfjyyqbRsrPKvmU5Utbctzrp3vyoq52VLQb6SMxqSCFB1F9NdPhzda4UyYFtOJz/APEZ/p7jw4u4UXjbTbXQxy50p1sCrQkmwPgNfr42rZTyPup8okWCWGKe7qrvYk309lvgOIjRqMKVUFdeH5aWNZRGWe57C4Isbe3w4lIpWDQK5nxD5iueBSbBiSPjw9aTAoNvqk0h6kStbaPs8WCi401mMieNvEuv8eOUxFCRmcNVsqVS2bUcSbKVkTUSmwSmakRRcEoD/T93GS4RTwaBFZlyzIWAAUg9gRble+FX/Lk1wr8rPHuDxBgLAWt48sHgaopgik/JlanYncm0j2cfC6Slusa5KkZDJFIwv4cc1U1orFJlTGacb4JNy3sLjltVU0GooocxUz2j94j2Nb778tNUg1nGOY5RkiWNx+f8ObqlOVPnmugktPc/Bv7eer1PceeqGddtTToxPj2+nnq3NOkWNZYqlVHj2nsbGw5qK3NOCNlyUFY5rHtqdLc9FemnihpvLN6KsK/8Rcr9GgPK6ZqwVFKGlzBnCgDLBWysg/xEOD7PtA8aLYPClAdUONO5z1j7RbMQpKSouQPfg2k/SUI14wWhTwfNc1zDg1aClbg1hfU01SV+4OLcbLcU8HprjP8A1HqlMBbEKJwLG8aSj8iDzWiKt3k00Nk7K9cwFBmCmRzqq1UUsXftc2I5aKrqqfTdLM1SU5iwOWgxAllI8iqhZjb2BiG+rmquDTViPTvPmFB5sSwOpRB3dKdnHx1QEfnzU1aaQ8qNRT2lRomFvtqR94Nubr008xATauF3MNbD8vr56rVOhpXaTcqKm7sLaAd9OerVcKijkSna6Lawvb6e9vy5uaoaY3p0ZtzjcWYi9zqR4fTy001FRq7C5BUSJRQAqmhC7j9Ovhy4NVIiojQe7byyLdrNrp9PL03XEwK63QMNpvr/AGc9Wq9FH5haGJrb/tAmwNtRf289W681LIjEWGvxH69uardYHpzuAIIvqPo9o9vNVal/goK4HEoBH29fr9vGjV6fcNiKxlkYEk2I8R/ZzxqwoDOpY/40zq+pEcQP3cWN7KK3ttMGXfdrViCgMTb+njpphO2hYjNRAgNJI6Mv+Bith9R4xSyJp0SvxRmAmqpm+BmkP/M3PSa9AqSaAyn9JNOu8/uVMo+vRvbzUmt6QabBgU8koU4jXxqSO1ZNpfuftezltVU7sUKTdO8gTxiXBuomMUpYXAmpqt/D/FG/bigY0kIowHpl6aekN86Rf7VfUzMsmAMk6PDgtNXRSKbDyn892ay99yhfZY8TO648G2nkBJ21sKeofJ/pq62eh/IeS81dSqjKOXKGuwwYbjuIxT+eaOBXWnh8lbHzKiKwLvYGxJPAigqSoxtpbANVufjBdMug/TzNXSqLovS4ZR/O4ZWNWLhblkfZPGkMzqXchpFu17634dWClKJnqpM4kAYVVN1NhZJplUm3u/Wdo4KHttFrP20B1RDIDGASPp4lpRQt9N4Kp6iYxIWPlte3hp3tw7s+NF1xwpk6rCePLMKuu27P9fFVxsFMNbaJ/ObSaXBufH28KDSyuCgqpU67u3NV6oyNsJB0/jzVbqek25TuY7e1r+PsHPVunHDcYxuhk24RW1FKZLA+TO8V7dt2xhe3x5WrbaltmvNyMUGL11+x/wBMm/5r5qvQK9/WrNbLtOLVxUk6GsmsP+Tue21usi5ozTbccWrP/GuX/mrnordZf6y5iFimJ1Yv3/0uX7vtcvVIrPgWC43m2smhoHWV443lleadUFlF2O5zq3s8Tz1bpOh5N1wxHiNdf483WqeI8x5hRNgxGpCkWIFTJb6DZubrUU44RXZqxrEafB6TEKjzZ3SKMNVOq3YhVuS1h9PKnCtjGrsvRf6JOqeTMyZH9RfUTI0fWXJlbJiM9XgGHZkSCaOKjaWnZMQk3FqV5XUyw3BZ40LAWPAvcu9+ClMiDtoQsNho+KCYwHz66EvC/S56hMrYdFgGUMq5qw6NMXK4kJIMOq6ZaivjNVTUWHMjeY8rRkbWk9xwCbhtOKEKtg2JJK/4uiOrrphSbguGAAj+HbM9fCKDDG+jHrTzBhlJi+GU2aKWkxSqraaB1wQhXNLdpPKemuZHjjG6VVHud+3C4vtIOGyloacUMdtM3QHIXVX09dcMs9a8WoqHG6nDamSuNBmPCKqspakwLpTV9K+3ck4OgDAkag3txWpxL6cDVEtqaVjQ34AnWXohX4zj+fciYzDged8ZxI4XilLh8kVJPPBZ6ijpKd2JjWm8wKUY3RQo1seWZhYAB2U29KSSRQXdQoesucOnOa8l9Bccx/DqLF4aeox3Lccki0ddHSzF4GkpNzBGjmlZlChVLsSbseHwK3BpxMcOiiY6EHUYBPGgkz/kzLnVnIdJP15wKuyH1CDU9DT49NRSxUeIiCFQ0eI05UDzIIym6dPeIZSwPDmzQ3i27KCftVwHmOiiu6Us+NqFAbU8T5HpqvPqd04zP0nzlU5FzW9O9ZTJFIJKOpSogkjlXfHJHNGbEMupBsw7EA8dfZNurSSD1gyCKYZdD6dQBHURBFB1K1lsDY/HtxJSmuHnMG+P69+brVeeRtxa5b4j489Xqx+ZIwO3T4c9NeqBidS8UAKuVJYWsbfnypNWApqjxSqIKGd/+Q2/p5WatFcv5pUf8pEg79pG/p56a9FYv5jORuNQ/wDyGx/bys1aKxnEpT73nuPpc/08rNeiuBr6i9lqH+PvH+nnprdYzWzd/OY/8Gf6eemtxWI1s3cTN3v9s/081XorxrZT7zTN8PeP9PNVuKxvVMSCZTf2bj/TytbrGapgD+kPx94/x5qvVj+aOl5GPh9o89W698yD3c6ewnnq9XNqkjXzG+881Xq6MokYgufrJPPV6uvOW+0sTf6ebr1czNHe4fS3x56vV4zRCx3dtPHmq9XvmIbbt3PVuuvmIj2N+er1c1qYl03c9W678+E+P06c9XqyrUwE/a7/AA5qvVnFTTaKW0+jnq9WaOogBJBvr7ObrVXJfhlVE8/qE6d/Nf5OanxmjQgfaV8Pql+vW44Z2H919D8KIc3xtz5j40YDomnldfMlysPtU88Pt0kwvYbfdwHXv3eyhna4o9tLDoo27I+CoQGEYqYz9KVENh9PEFL6Gf0ghmyHm6gkUm0daDr4R4mNPj9rkp5Dil0f3oqPM6+5s/3xounWnCqKf0h0EpEgkp8QzXFc32kbqGZQB9PNXSZsmz0LUKct1ReODpQk0FnrMioqnon0odAdxyRhW8EeKVlQilbaG48fDx4CLf7vbQsd2VWH0+FPS5tqEGqhTqT2+g8OkbaLV7KHLp1Y56MSg3kirl++B76cKbjZ60bsbfQ0C2XcPFZ0yzruUn5eSmkQdyGDdvZa1+KDtFJKDSmw+grsu0fz0wgKTT2JUsDcKfDtzZrwqCuBU6sHpq+Ox8QWU/VxuatTtDhuO0aCejrib/4JyO3h35qt04x12fE1iq5nAX/i3d+RPPVuTWdcwZ3CMlUnzAsNZIVYi3sNvHx5cCtSagnMmIGQfPUUEn/EoACR7PDjgFVJrtscw9xabC4Np1BBZf4HlgK1PVXFsTwCVSGoGiZiLNHKw0HcWP8AHjgqsisa1OFb9DPHrr74P8eXqsipCNQufcq5AT/iQW+Fra83XqzinQmy1asfaVOnLV6snydTLH5aTxXAubk3+HN1qo0mHVi6oqm/ir/fy9UivRxYrD9uHd27d/h9/LV7GpBmnK7TCy/4jtJv7L+3lq0TUpKpFK2DEeIsdOerc08IimTsV7Gx7n2G3N1epNOrK5UXtcW9uumnt5qr1NJ/SptFwxtf6O9uaq9LqrYDCgFa5D0zaHUe9xkbaUnZT9VQSpMSNUXsCL/EnhiKRmoIhEUw8r943Iv4ntxym6iZwiIy7MdlivlE276H9vPU059tA1UYgP5c/lMRttYr4m/tHHhROaRc53eH1j8+bpqsJ3bu3YX789Wq4MWKWsBfx/iOardYSC/u+Hj7eardYDFIx903tzVbrgYCpsdR7eeivVieDabdr9uer1DD0Mo/N6jUmGzMYlxJJ6QSHsplQqD+zhVfD9mT0UY2h/aAdNWFxdKp8craSrbMjUWCYOqw4FMJhuSrc7djs329jDbY6kG3hyOy9p4Ynb5UNO7njgNlKil6U9d+oeJ/1pzrmH+rtRhEny2DwwybUkqF0aUqT76SW1Hc/VxkvttYJEztrehSsSY6K6r8v+pbqzO2W85TnJ+E4S/+l1dPdTUTL9mSM3F0Jse9h435sLZZxT4ieFaKVrwOFNeYsd9TmGyf5rJMKjrMYdVjhx0JcNTfuuSRYPbW3f4ePLpDJ8c4dHXWlFY8MY9NBxjmGdZ+jsJwzMitnPC63/Iyr70sVTe9txBIXd/ZbilCm38R4TTBC29uNJjMtL6gsjxf5wMyBMSp6tbVmEKpZaeIj3Nq662PvH+PHklpzwjDrpo604n2UFeN1/V+iljz1X04alqVEIwkLcRQv/kWKWsCW7+PFyAj7R7aYUVbfdQGZywPN1VUHDcekEzI/m6HQGQXKL8EOnBDbpCh4aJX1aTjSRpciYkxFtvfxbt8eGobNF3eCnGLItVFa8qbgTc38PHw7ct3Zqveircfw6cIq4MCx2lG5xBLTAsouBcMeAnMBpVFCyyOpNXY5fgxamw1EWWRtADdR2toT/DhKg0bKpXURrt62c62vdACvjrbx8OGaaRqquv8TiEf5rKedhqtVT6/8ERxZwHnTA41QFm6lAyxUVsZBEcsO4ey7gg28R7eKRSY7KsWw/E8PFHDFPJaRqaOomWxvs2gCVLD7A8fHgEWkknzo0BFFM6+4LS45mmmRixXy2Ct2b7V2Jv4drcG+Ujwmg/eHEUA2I5Rp/O3Fr7rAA6n6Db48GQANEJURWOpyxDISC4fy1UnupOgBUAjw9vHtINN6jWWHKvlrCy6vci2txtJI+jjwbporqdQYZWSRpTsjGOR3XYOxYWJI9ptxQkUnUaXUeCUszRy4RHrLt8wMACWY+HgLD2acMgkcKQlR40IkeXKRowaekjDOskCOlibqLkm/c27n7uGQQOikWo0RbMVAKeolUWJWRlP3nkfOiCaGqDIFI0o2pGn08TU7Rq8HnCYNTTSC4EcYt8La8JlbaPAaDXqDt/n5kU+6YoyPhp4/HjyNlMLqNlOBq6hrcMiB8wlJIgPFl739mnHtWmmImjd+l7LuNYZ1Tw/FMVopqYNT4mtHLJGQrVMMBYqp8WS4NuBrNXQtqAeInyo4sUFK5I6Yq0Hphh2TKzBKHHcuYrTCbML0cdecMQQUiPCm1pAhPmLNISd7N9ojkUPqVMEbNk0N2wIkcaGrrt01y//AJlM24LRYTQ+dBhVZNE7GQzmNI7+aX/efcNRe3FFqrStJ66YeEpPlWrNjUXliMdmK3P18yFGIqKFCDSfpHVa6Fr6h0/iOUNWTto2G59++TUkaa3sfj7OFFCeuGKYnQVkcC00ApxEpVyDcseerxrGVXywu4WYAgX7Hmq1XUquZ446kN9pBZhra409vKKOFbAxq+HLWXaDD6SB6WnggfyIReONUexRbC6gEg8gl51SlEEnbUqNoCQIFNmK9OssYjUmtqsPpZZ3uWfyiGJPiWF735UXC07DWyyk8KQmLdDem+MfosXwKnmOo3CVr276nj6b11Ow0wbVCtooPMR9JvRetuowWRB/x3VNoPZYnvxcnNHk8aSqsGjwpCYh6IOjE0h8mGtpSe+2Td+ZFuLRnTo6KSHK2zSVrPQX0wl9+kxiuh9m6JDp9dieKhnjnECk5ylHAmmo/h/5PKEU2Y6g9zdqZO30XvxSM9PFNJzlA4GkNiH4fOMvLvwXMUDW7CSnZfvsfv4rTno4ppOrKDwNJaf8P7qeCVosWw2Wx8TIhPw1U8VjPG+g0nOUr6RSfq/Qf10hVjSnDqkL4JWAH4faAPH052yemmDlTo6KSlV6KvUPT7iMEEwHbyp42+nx4sGbsHjTBy10cKYJPS11uwvzJMQyniEjW02QhgPpIPs4pGYsq/iFJzYup/hNI+q6NdTsLYmsy/iUBOovSyi3wuBbjou2j/EKaNs4OBptbBM64RqUr6Ui2hWdLfRxzU0voPsqulxPTUmDOXUPC9KTGq+G3h8zKD+Z5otNL4Cvd64niaf6frp1lotIc014t2BqCQP+Qvhxn8kyf4RTv5t0fxGlLReqHr7RAeTmmrJH+Mq309xyhy5k/wANOi/dH8VKOj9aHqLoHXZjgmIN/wBJTxte3a+mvExylg8KfGZujjSnp83471CIzzmSaN8QxA75nRQq7+x9waWsOIS0GfAnYKN0OF0BR2mn1Xgo4maoYSCPUgEAW8O/c341pmlIVFcmrqappmenAicdgDp37ad+aCYq+qahRrYeZLZrD7JXT69O/HwKZNIPGs54HlzERRYp+hBF0byiwI9tx+fFaUFQwpCt0NmDWaj6kZcqnCU9cQ5AAZfMTW9h2Pf2cuULT01QOoVQsZa6hYtUnysFxWotCBtPmSgG3exbQniYuLRxPtpUlCF8BS/g6gZ1w5FqqPHaiLUkOKh/d11F7978fTcuJ2KNUVboVtArtOuXVaZmmlxyoniBILCVidD4g/s4rF25/SNI/wAq30Cnal9RHV6nm83+YeZGO+4KwBtp9sEg21Pt46L90cfbTRsmzwpdYV6v+suGU4ggxFfLUbffp4yBY91sNDbtxSnMnU9FJlZc0aWkXrU6qmjjSuamkYt7kywKH/4OQG/5cUfzZzoFJ/5WjhNQv9uXq3h4rMvxGmP9YqGqwWreoh8xjS1RRn8tiQVcGMWN9Bw+sM7dZKoAxBTj18aDGZ5K1cBOonwqChHSNnpRs/TjmCgxDoTh2DYXEYmoc6s8zH9+WXCZSzAezQfDh1bK/Zx10Cb1P7YnpT86E/00Y/NmD09QYlVDYy5jqUAv2CxhQPuHfkYXQ0rNSvbq1JFWAdWyJMqYc6kAGie5Olv0ZFteWY21pWw1S90OrGShxCwNlxaFD4Xu3ieSrYqiaj6/TMUs+pdLHXdP+oEEiBFgZWVQDrd5NdfC5vfg7AllflQNbMPI86p3w6R5MvwsFJWGp1+tDcD2DkFGpqFGIxlSPT20Z1Bw42t/xLXhOn+6etGCvsqujF38yaJ2tcAC/wCwDgpoPUJmR8v4nmKkxigweB6islopIoYkF2Z3IAsO3biZZgilSBINC11d6X9as6ZXyvLXdOcTw45ZwaHDZpIgjJUGNmb5hthJAINiLX4Kbh/vUpBBGkRz1URNsaCY4maL1h3RLq5O7PhmWsRZioG0xECx9m61+FiVDhSkoNOWN+m/1AYLCjY3kXGqeEe8JVoZHUhtbhkBBB+HNqB6DVR6VNy96Y+umY5EqcuZWr6kK371OY2DezZJYnmgCascKFDEfQ16m8CpVxWTK9VOroJL08ZcgH/EoFwR48qttQ4U8haTxp9w30W+p84ZFj1LlOokgkXcpLRhreIKFtwb4EcQFhZx0mjIPtpw1CgmxXozn7BsRmwnHsDraOphNpUeGQbSewPun8uULhRgQfZTgaSvEEe2uWGdEs7YtJI2FYZWTtCAz+XA52+z93+3jZfJ/hPspwWyR/EKEqmy9mzDqZRjuHVKvCu0yy00ke4drkso1Hj7eEK0noihA2RG0GuVFTl51A0JOiJ3ItpYam9+MUopM5ry5iOZ8VhllIiip41gF0O73SSb34Ysu90KK32S6QaFnJNJQ5SwlsMoAWLt5juy/bNvd9ui+HGnF94ZNPtt90IFRZcOrcWxWrxaWIbJSqRp32Rp2U/Sdfr4JrK9RbJg0HbyyXcqkRTi2UjVULCCVFUAaa6En2/qOL15wkbEmkCMmVxUKEZY8PaljhggSJY0SMKt7EKLFvaCx7/HkfqUVGTQ9SkJECg0zV07kzLmJ8wV9e6krGirsDKqoNqoo0IAHDJi77kRFFj1p3ypmkpTdJ/mcUj/AJpXLFSeYPNdEYyFAL+4O1z+Xfi5V/hgMaRJy8zicKM9T43QYFQ0+GZap1hoKSPzEo2a6ySKLgu1v3j34GydZk0IwkIECif1fSfNeY8WmxfGpqaCeqmaWQklhdiTpb91ew+HBCm6S2ABQfVZqcMk7aFTp9krMHT/ABGbEjWQTweXsKpuCkHVJFIPdTrY9+3ENw+HhspZb25ZOJpZ4jRQ4viVNjsjMZ4RJGDa3uPq6sRqddeFuogRRroBIPRTzQQSyUrRNThyWezA209mnbhao0do2UlmzXg8JMBmhR1JG0sfdIOutu3FvcqOMUl/MoGBIp0os5YUxCxVVPCB4lvrN+JV26jwNKUXaP6QpV0+acPmcIuJUxNgLCQD26D4fHhWq3UOBoyTcoP8Q9tSZMX81gtLV0trENaRT9FteJ+7I2g0+HUnYR7ayUzVanzDUQSbrD7Ska+J18OUKeqrhXWKzSUVTJ+jV49T2BGpHgDftysV6uhQV0MXmGUsPZcafAfTzdaiunwrECnmI9m1bcTr+X3c9NaiogocRuX3uLAagk2+gH8vZzc1qKnPSYkIViM8oQ23e8dfpB5WatFZFhxSBl2VDqAO5Y+H19+VrcVOiqcWSPas8hvqCbnx8Pjxs1eKlLjGY4YyUqJFuATcn6gOVr0V0mbcy0iWSYgDQXvr8LjT7ubrUVGmzlmhCTDILfSdbn2fs/bx0U2RURs/5hiQxyPuDD91m1Pjp7Ph+fFaVEUmKRXqjPGPYayPNE0ZcBgwfv8AX/RxQHDTCmxUh+rOOypaKedSt/eEjXNj3BHb2cUB1Q40mLKeipMHWjNiaLXTknUjzCbfn2J7jjyXlJxmmywk8KXeWPUtnzBpzU1DrVbk8t1nAkAW9zt39vp7248i6W2enqNJl2qVjooUs7/iLw+XguTcq5Qw3LdQkqLV4rAZZamaKRgpR45GMW1BdgFAvpwRO5ih5AAbCTxPTQZRlymVklZUDsB2Cv/RoZxiprMVmLUcrSCQ2JBuST4X+HMZSoUQkU34PlOGGpFZijGaUdlGqqf+ZiTxG47OArQFCWtG9NTGrrQIo1FyZCAAfaSe5+HCraYpyha6ceqPAMp5Zky3eKYKxUvIihr9xt3DReDG1cct0aYGNFjrXeGacZOvuHVcpmhMJY37OALeHbx5ruFrxirjw0i8S6n1lVVfORTgkk2BN7fC514wWNG2nQqak0eccSxVfLaXcQPb9enhxKoaacmhRy7mCmqsIbAsWG5XuSO31g99OOtqGw0wocanUfRTHscrA2VrzQSf7ofdC/Fr+HxHETz6GsCaVtMrd2CjD5H9LtIwMuZa/wAyb7XlR2C6f4m9h+HAw5eEnAUIWrEfxH2ULNH0zyzl+9OaCOJ+6u92F7aA3114k71R40vFqhPCm+ryhljEagU7QihrYxoUO1HN/FDpa3iD34oS6oUwu1QrhHlQhNgtPgeHQ08kLkyr7kqncrHxHbQ+0cOm3UkUQuWqkHDEUDOZKXChPb5Tzag3u0tzr2A2mwH18tt2UjKY2ikgmVXxFvNqdiqToLhVA+g8uKaipVZQUGC0jx4cUmmC3spBsLe0cSuDhShFAtiGPYnTh46usjph4hFAYe29+FqkAU8FTQV4tnPKlDI/ztRJVt2sWOv1D28a7smnJplg6n1Rbyct4d5YI+1s/iT48dDcbTVwas//AA3s05twnFsdzHU4PJiEFR5VM0iOFMQ+25G7vbTTg4yq6Fr1zQgtEFeNXhU9RFVwJUxWZHUMt/YeTClWoSKXnCgi6+dSh0e6S431CiQSTUEDGBCuhmb3YyfgGN+I7l3ukEiqkwJrVRzl1Yz/AI/mKuzBjmL1j12IM7SyieQbt32lIDCy20sNLciFy5cdVJJoMqcJNBr881SwRDtkW1xe3wup9nC+KSkzSowXL0mJOPPl2HxLEC/1fx40a2BNKnH8JpsBwOV6eoVnkFr3uQP6eMbTT4powXFGSkZVlBYi3vmw1+PNKTNP0ssDrKGEGSsqwpbuqkDT6b88gxSNwTUTHOo+XMJn/lxnIk/1Y7/EXOg4apQVUh00G+J5qTEpTUB7RRgGzC4PxO3sT+XFYRpq0UgsbxliCUBF+w+0vfw9nFKRVwKRlRXTVLENZQPZ/bxSKtXFXjX3wCG8CR3/AGccr1Tcv05nxATMvvLqttfG1/p42swK3Rrstw4dBRD54+8wBAA1+8ePGBSRVZsVzBhNBE0cJAYaWAFxb49h/HjkgVTSTQTYrmuoq2MVN74J1Rfs/C58TxsmlKUxRxPQLT9MMR9QmG1vXCtpqbCaFZKi9TIY4PNjXdErt4+8AbduGtgpKHJWYpY2JNX59Q/xAvSzkWnc02P/AM9nTtBhkLyAntbzX2ov034N3c0Za4z5UbzVavWD8UXqPniOTBej2HplmhlurVkjCesIH2irkeXGfoBPx4DrnOlLwQIquqq0s150xjMVW+P5nr5q6pckmWpkaSR5Cf8AWJJA7+zgNW4pw4maoVTSIerq66L5GnO2Nj75Nyz/AE27fRygFaq538OL0xV1DMnXbOMPlxopTCoigUknQzkd7AaKfHkl5TZ6fGr0p4CrjhKsf2Tc2OpPf48H9Xrpnv8AYAJPf4/VzdarPE2l105utV2wbbcjQ9r83Wq4htfs2v8AHv8As56t1mAIXzWP1A/w9nPVqummQKXY2HtH9PPV6ulfzDdfvvzVerC4/e/I9r81W6wFt3um49oH7OardYLKGta+3Ww9nNV6u92lyPdHPV6vFQ2vYDwvbmq3WMkgaW08e/PVuo7BlBvqf4/Hla3UYKS3v2HsHNVauJkUCzk6/rrzVeryso8Lj6f4c1W6yNKwW3h7Qf28oatRa/WTmPEMB9IXUnEsI9yoiwOoKMTt2EFbNfxIPYcbKQvA7DWlCRWhDmXq71Nw7EpZ0xeokeTddpW3WB093d9n6uGybFpQ2UWKbFKnKHVrHeoOW5sq5phNbLTBdlSukwub3LAeAFuE1zZC3UFpO3hSTQAZFZayGGktT0UYKPfcQ2wmxvofbf28TDGrUqsgz4TWVr0dbMwbZ/ozyvdA97LuK3JAPhbie4bIEpGHGqqrnTzZP6frW0mZ68SYi0hDx0Dk7wbkq5/dIPca8Y0KfxAgddUHioLsXzJh1XMGw9ZIC5Pl71cEX0F3tb8+GIa07acpW4jjc02CQ4T/AMjdCxJjZLbwwHmMX7naRpfhfogzSfjQt5A6i5jwTKZw3D6+BaaEOwi8wgncdxFraEniVbIJmlAMVHoc55dxqoWixUFZpTuV1k2gEnxvrbjamSmrTS3yTjOOtn6pwfIzh6fDaZpaucne3cAxxBu9x8OJHUAJlXGrisHUDNOcOoVfUYVQxyzx0yuadHjDSMyr3YoosNPZoOaZSlGPtqtBfh1VgqR0mNxY475kigJxNoyvkwICAjLKANrLopA1v48WqHCMOFegUJXVHEDkXDqPPeccU/rCPLSlpcShTzXZJP0ny5kNnG23797eBtxQ0yp7wJ844edPkUC2f+v0mdumrZFpMNNKksqTPIXFzGvvCNdoB94976cEdtlvcL1kzFWCYouNXNHW1XnxKfLCqq300C2HBSKco4Pp69H3XfqzhT5+yVh0DYQI5YyauoEXzgAPmQ06HVzbQHQbuFr12howaUJaKqzdO/SL1JztV4thfR16bFJqeCM1Dyymn+UMjspo5GlABqlsd6jQDW/NLu0tRqwmrpZKtlLCl/DB9WFZFNHQ4Th8zQbSyrikA1I0AJsC3wvxP/MW6t+XVQT5p9CnqUyVKy5kyViiAEDzaWAVKfSDAW0+nipN62rYap3KqAnPnTvMXTvGIMFzfTyUtaIUkKSLtbY19pYHUNw3acDokUgdSUGDS3wWE1IWdzcWSxH0e0+3j6jTiKOj6M+rWdfT7mvqB1Qyxl6oxSlqMn4vhc9bHHuXDXxBRSRVkjabbFigI110HH2llE+XspK+2HIBMYz50T+hoqKNWkKawvEASNRYjW/fXlE1ddARnqOerGFrTxNJZKnshJFp2sNNONKp5OyucVPJFk2JpF2/p3GoIN7DuPAjlKep+xWQL0/wgpYFKqXefp0BI5cnAVqlnl/yZaESyA2j1sdNVINwP48Dzu2hG19tLirxHfSx1FOdPtAeO3sRpxFFL5qdWyxPTU/lttO/abC5sfG/s043TlM2Nzs80BN/KhuZFv4rot/Due3Hm6ZXSdwehfDqaZt3mPMJG3feQNfhw0Bmi0iKj08QNQWLEmQew6WGv58dpuuGJsDTw7jcbSD421GunhccsK0aXWIERUdML9oVN737oL663B5teFVRTHCFaskS20G9he4Glz8TxurmkxB5byOxOgFxc+zt9/LU3TpFsaeIkeNmA76/vA+HLV6nXGAXUBtFLva1gb2AH3+zlqbNNWGpsr6Ul9i7nB8ToO31+3jgpk0IGMxRw4BLHG24bwdfzF+bqgpA77ssZBN3Q2IFxobD6Lc9Xqm+WUw2uYi7lFsTY2s2nN1U01QyRQ4fLO6BxYqCe19PeN/b25sVWnLJyuleBtsDGT3t3PcG3bmxXqVCWjx2eSY23EFbaa7h4H28qauKTmIMhkmckWO67DtqwNteUp4UrcvNGmT0UsNzST3B7W3W7eA5U16uMke+TEGVjpMmne36NbBvh8eWpo0+Us26Py0AG4nRfp7e2xPNVur1vThUxU3QDKkkNZKCtLeSGnCksDI9kdnvbXUroQPbfhujZQYe+40Mr0iohqmMpifaXhjdFMjW08xGJc6dtFHHaT1DrVxBKxcPmndyib/f8vZADqEuPe8w+y1wOwHPVquMtVX0676ioj3+8JmjADv7FMje5tXsNL+LG/PV6uoKyRLQ4esEvmWXzUdbxRrrtSLTe99LrYG5Phz1arHMMUrWWanmkSSEuH2xuwbwHlsSVB76LrfvpzVWpedMUihr8SkqXM4WGnBX/d/M88WE1/3l/hpxhzZS1mpmK41FR4xNBjcbORM4BjXUEmxvf90cWo2V5W2m/FlpRD5tUt44iQx1vt8CPoPFCaaNIqpNBWRtPhIZZO7Fl27reFv4cUCm6nrJgNTlu2I07GojuWkC3OwHUEnXl69TBD5DSF6QFRoLeNhxytVzgxTKdNXSfOQtJI3usNl9fgfD2XPN16Kh1ZSeuaopYzGhb3VJvb6fbbjZpwUwx1+U4pZxU0shcmxsum7vdWvp7O3E5p+mloCahqiIWBIG2/b2eHExNOinClxTB3m+Wio5FYGwbugbxN+/t/ZxIqlIp5p5mw+U1YhFRtGqE2BB8L+H9PERxpSKkfPTYnJv+V+UABAsxJt7WI+jtxMcKcp1jx2txGpjoaqnjjjjsPMQe8xHa/x4lNOUUv14VuYJfTTW/N+7A+J4VFtVbLtDytGzeN7i1+JnPtpWyJWKpQy+f+M+bn3fMcW0va/t4TObaE7f20nMU9wAWPvk2A8P7+OJppdO2GiIU/uCwH66+34caVT6aS+YlMdZSOdffAuAf8VzfihvYaSO7RS5xe7SQA3uF17a+Itbw4jFGCqROY7jNEBta69zfvYaW4ub+2i1376UFZSeXSLVh0tJuAS932gfbYWsB7L9+aScassYUmEKpFMbg2Hs/wBX9b8NKJqUWWoR/KqfW36JQO5+Pf4cLF7aOWvtFZauALKR9n3riwuL+PNCrmm2qieSnJX9zUD4/wBPHhTCqcKHa1OQmgIYNcae2w4tTRSvbS1yiqf1opiptd4e+n74AB5teymk7aWXqNBbGaKIEkq8f1Hy27cTM7KUO0LPpZkH8oxR2IHvU66dtV/jbia54UptuNbefR/G8Li9O2Tp62rOHeXgdKfNkS+0KpAdRY7xpqo18OR08sJJmjwUE2E+rLIVXTy0ueaauwOohZkM0lDUNSThSQJYZAm5FYa7XAIvwlF8kDxYU3riu6HrJ09zoJHwDEoaryrXaIsRY9jtIDLf4jicZm1MExVS6mi99cY4ajDp3IRgV33IBJ+Nzr9fDN1lF62UCMdh6DSF8BQqv7px6qRnzPtD0mwDDJPlK2aojWSoMZid6ZS04NvejRY73bt4Ea8Al5u0qyaLy1gxwHuoLrECq5vUp06xDIvWaZlQzx43XM9GrqfJaKT3CNdGeInVb9rPybcov03NsCNqUwemQPnWkmRVu2VskV2A4LT4Rha0zNTU9PBuiqCyFUQD3kP2fq+rmKdy73zilniSffSSgH6x5Qpc7UM6YnTiOrRClM8MjjfJCGMYkJJBjYkqQwNwfgODfI83dy1SUJPgJ8QPCdpHRTGsprXt6jyNN1PqpaiLyGIUtCBpERe6DxAXtbvzMFJwq6ttHR6QrRR5SxGStkCY2mIU/koZHWmM5gIiErp74Yr2VfcJ0Y2J42TSsUF9dBVp1UxxsbjEWL/OxGEMjFEl9siRnvf7NvdB1OnHOFVo4XqHosRiwjE4sz+U2YZ6vDZoq0JdRRBbNBUSL+jrHufdVBeMaMbnTYMim+NLHCcoVHVjIdbkrpJSthdTW5X2VhnjHl1ShisMD1bE/LhXG5ac3B+1ckcLLy+by9Gt0wJjn502oSRQZ5h9IUHQDIQzT1HzlRJizR0xpsJphNG06rKvmPDUvbb5ZI3uFsRe3Avl2fjNHNDaFaRtXwH762BFCVh9ZgtVX4f/AJ36ZqCklwOZqP5NyrysIXMhMSXWSEhRunuJLaJc8kRsicaZcBjCtj30HYvi39fcsnMk0a1+I5cvMsItC7PCsibSx3v7gG3xFjfW/B8wZGPRURXYAJjpNWvVM12sguTpb48WxRNNFn67epnpD6f4EXqLiN8SlF4sMpFE1Y48GaMELEv+tIR9fCC+zRjLRLqoPQMT7KWMWzlyfAPXhQcelb1URepnGszyU2HLg1DhBpPk4JZVed45N4klmcWUksBZVFlHieF+U5wjNdRSI0nCdp66fu7Q2kAmZ9lHTpwrjcpDA9iDcfSD2PBfRXT9S9vo56rUoaQGw15Q1cU9Q3B1142adFO1Ob242adFO8QB7coacFOEWnflKcFSxa3KVesoF+3PVauVjbla3WMkgEDm61XCwAFjz1erpgD9PPV6sfc6ntzdaro+znq9XX8Oer1cCNdfz5uq14WFjzVbrgTYac3Wq4rrzdarktr81W652HNVasg78rVqxtqebrVSEFk5Q1cVkPK1uuG3m63XLaLc1Xq5R625aq1mbQEjmxWjVFv4hKlOoErLcloxoPGw4Jv9bFELP91Na21Su31hZuRbAnD4NLX7pGeB9P8Adj5ULl/3AedWT4HPQU2E5RhznM2GYDNhuISUVVTbpKmeZIm85Zo9N0UR3FS5Aj08oPc8fcq9uMKWdP8AMeTlRs0sMDoailrpaWuppGmlrggl2s+0K9SBH75kbZsburcRUaUzJUR4hhWV1zIn8koZ0rmpsZgcyzYgEDeXvMYVqm6jeSuzYR7263N1ukJDi2JQ0ODNjkz4BRTYdiL0uKwsGkxAKHHnO8dvNsPf3rZE/wB0DHm61XLFpHmylOM+SHKNK2VqyalqaRlLVkdmvUMVtqNG8/SIbj7hPE7mw08jbh01r/eo95JqunkxDDBTyuRtiiEbrENgKyFlszmYWkNwEP2l724DVUMUUJudRXHAcHdVixXE3qsEFPV2UxLt7U0rn/KNu1swAQfZJ5YVo1Y5NPTydJMEi6cManFZsuYp/NBiMkzQxqsk6u9I0oEbMJNwDyWn22EQtw2XswoqTtx6aKN0yqY5ujmOxYdXjBqBqageeimCs+JSJLHojtZ5do93bIAqXupL8Kk7DRovaKJz1mZzheEIriaGKWsSOoOsrsrLuEpIBvGbAKb2HieN1c0AUzKaZjb95fHvr+uvFaKQrrlQeYy2W9gQL/08Vikpp9juw7E28f4X+HHhTZoS5C0nTPGNwNhSqDr2tMnDNWLR8qLR/dBQAUTKuI023wmiFx/xIcDaPuHnR8vYaOCTdboSpu2ncf3Hg/oE12F9wFCR20PfUW0Ptvprz1erIo9zbfUaXJ0+i4+P389Xq85G3fJ2I00sND+XPVusLkA6i7GwN+9u9zc6crW64+7tIXUHtrr/AG/Hmq3XYRQvmEWtc97jTuL9yebrdHsjw6qyR0ZwvLVMtpqiM11STcHzJ9QL/wCqgAHs5JbLfcNBPVj61GrznfulXOFV/wCfaiemxKSoMxSU23M1u3+r4dvHgSfMGhQziKALNbl4xJtuSpO4Am5HiO338IXaPWqL7WROh8wC9+x9vA6qhCmoBLG1he3t009vKU7XNj326D6e3LVWu4zuBtc/r+fLitGsjNfQj6x/EcvVKyxRuHuBqdDxwU2amwVDp+gbWMndtPa9rXA9vHhTJqUJpHuqqo9v9p48KaNKaiwuOZY2IVtABY+Pt078WJTNJVGn9MAhSDzHQ30uDoBc2Fj37/RxSEUkKqW2Ds+HxFKSIxsB77sRuvf7a66EezixOFIlY0ZzorjFWuOw0pOxKhGj3C9iGJLBlFwfjf6uGCNtFzmyn/F8NqMLrqjCqpGjamkdGR9NQdLnwNrEfDiEiMKXg6hNNJdlRgDYm510J+g/R2vylbqUszOy2Itp4eOlrHT2c1W5qUOw2i+4g9tRbw56t1ycMIJVkF7JLqCANFPb9nGV7DT6No86LluMSmIHaRYMNwNzbS3tHI6qRqlZwkKnAyfePysw+nUXI4YXGxPlRdb7VedI3GnJwSqA7mF7fGxuNPhwtFGJpAdOpdmd8Klj0YVMdtbDU+HFjB8Y8xSF4eA+VWBTXUswC23EsBr2GlvZyRKj6ozMAhVL28TbXv7PH+H581XqxuyXCo3u+La3OtjYfHnq3XWvdACo8L/r/ZzVerEG8vVhdja5N7+36OVrdYWIkcvFre/Y3vc+zmqtUCdyRtWxvqLm4HxPiOVr1TabcUUqQCxFvD4W/t5qt0rsk4E2Zs2YbgiA7amdFa57LfcxI79hrxU0nUoCkrqtCSax+ofGoGxaqghcbSzKqW0Cr7oUHue1uGtwcaLbYYVXLmisSed2DBbg2W2nxseAd5Umhu0IoN5w7AgEAX7fR48KTRsKi7mZdpGo1v435SnK4NobcrW66Fr9/wBfAc1W6mRL5gKKl7a9tbe083Xq7aKwCai3t079hz0V6vbLAIpHx+j2c3Xqz+WUI26W8R7OWrVdiF2OoBtr93w5aqU+0VM8CrNKNp7ge2/Yn2fRx9NNGpdHNG87lRZluQb+Hs46mmFUMWQp1qMXWaRVVSNt72tp/H4jXhgjGkSqNNitJVTZaiqJB7kJUggjs2mn5X5RacKdQrGkKrv9gnXUn9v9nEJpdWHQgfu6XN9e/wDTxutipC79qgBVIGmnh4WtzVbpK523f1ZnYXIvHew9jjS/Er320pa20GeW2WPMFISLXk7H6Drc8LEbRS9WypVWsgeRwLe+/wB4PGzVxQrYMScEpNmh8oHUadzofYOHDewUWL206lm2gIFJAtb6v2fnx2qVmjHnAbSD3JN7feO3PV6p0bWIcnbe1wPu+r6Oaq1ToZgUBS4sNT7Ldvq5qt1l3DaDoND9kWt8Lc1W67Le8N+trdj208OUq9GC9JxR/VN04C2/5iLCu3h+mB+q3Ce9/uZ8qXW/3CtyHEATiEpFh77C/wBZ5EAobVCJB0Gv08tXqxta4uNB9fPV6ooXW3b2fs56t1ysp1XsPHnq9XNUDNYHUd/b9PPV6ubJp/Hmq3WVYwBZdPq/M81W6hYjhIxClmgic00s0ZhNREqiZY2N2EchHuk+B8D73cX5oia3RY+pHSfD8wZKOXMgYUuE4RhcE8EMuHUlO2JVYnXZNBRy1KlaaJ+8lW93LXKAfa5StEUwQ9FKXDa3K+W8eo8MocFythWJ4jT4HQRrFQ0K2joqaMVKqtRUyxh5JJZ3YGWU2UAW5uqRQadassT4BkGXqzS4zmPIGXMDnDo2KNFW0pRY3NLLiGFSiR3p5pwqKkrXXeul+1RtqisBNUNdZPUh1Z9R2PNnDqsI5MaxGMUNHBHGY6KgoYlUvS4XESRDJLIL1MgJYiyAgcWRFB9ThXto6XWvqhBnHoTgHSvp71GzHjOaHbDcPw7L2D4VT4PgUSTWV0Snh/SySo1lDuxZ3JdtATxvjSpS5EA40STphnXq96Y+u9VinTLFsLmxTCjU0q4nGTVQFIwExJoWkQq8dO5s8iKCzA+WW8bKgikIUUHCht9XvTXqplnO2H9RusON0f8APs+UktYZ8Fpomp5Fh2xpVl40jglMoIIdLs4v5gDDjaTTroIxPGgH6Z1eecvwTf1UxqTdUQsk0VDLNTF1NyHSNgNmvdQWQ66Dm1GkYJGyhYqup/UDJFPBgNJiFf8A1VxiKCgxvDKio2K8G0xny/MVlhdAf0egCm2o78b2ilCXSmkHm7qvJnjD6vMtKlNRZqytT0yUmJxM0VStFhtQFUgO8glrH3KzOhXaVawIJ5SZrZc1edA3J1b6rYLIJs54ucWwvHMTp8ZxOBGDCeWmfcsjqVUCURmRQO2tu3ExpHrI20J1Xm7B88dAhn/CsuRLQwZuxOjeRJmWpCVUYmp6dEHursgG5WPc3Xty5SQYpwmU+tTqvDqfK+XoI0UVdLXxr8nUObSQrcsyyr3QKQT7L6diOM7aTzWDH8PkwnAcGoIK+VcUr6oTQYdHE4C0vlbpa7z77VLqBGoAvcm/bjgr2yhLy5166tYTTNhWTsYrMNw+KiljgpopjaKmqCzyqyuLSNdtTa/1cYUYpSH1JwBoaPUp1JzHmrBOn2SqhPl6TDcr0k4giqFljkdo3AqrJ9h2jjAKtqvbjJpa+6VADqowPSbH+g3pM6QU/UGsqpIMUrQgqq6OQPVT1UsAJwHCoL7ZZCD5tZMf0VMCoLb7rxYhPRSxopaE08Z89V89T0apetWEZar6vLstRHCZ56d4aGmhY7BOkW7z61Gk9wSOY0dvsIy68UhvgaVF3CaJpjKdevUjjOHYn0pws0uA4hvbdS4xV0klkayJXGlPkwRykE/KxAy7bF3W/FWCBjSeS5soacI6R+qTphm3DMt1FPgmFR4ikkNJJSUlElNUVsiXioqyprYpmE+l4jKwMpuFfdpysg07BFYsV6met70/Yhh2CdS8VpssU89SYoq+fC46zC5i7X8l56YsYGW9wjgH2HS3NmOFUJUnbQ/5Y6y/iAYRmLEKLOUuXsYpKR4HjNPhZd5qWfSGpCU0iSCBm9wyKG2tYMtjficqFKElVGXoPVniFE0eGdVMnVmDAAWqsPk+bo5D/iawEsQPsYaePEij0UrSrpqkj8Tinwqn6/w9ZcsNFVYVnDDUlnVGBAqaYCnmV9t9rsoRhfuCeKWlQIogv04hXTVXlFiuCtijYnFgNNI0C3I8yUKQfFxfabcdJoN0JeWY8YOKE4nhxwxqmPzI4SkiXUrvikUSDdZ1uVPYjUacLn9lNKEU6dUpK6iTBIahi0dW00zU7D3WRRtJv47iDpfXx4vsxCZpS2SgedIrH8qRYjUx1FHorQyKosAAQARYDxtw+1RVCqaQGV5K7AMUo8dhuj000ckbXsVkia4+q1weVJpg40Z7NdXW5mzdSYTDEScTqpKl41Nt6N76rf8AwE/XpzRMmkp2UZ7CqIYJQmOGpWKUqtPUTxKD5SE60lGo7yP4qPpc+HLimKEXpwnm9QMu5dmhMMVPX4ehiD7vJR6pGigLDvLI/vSN3PjoOXp1v7hW1PiR/wB+M3xdv48LjUgCsflqIGPwsTfl69UFYSZb27a81W6e6ZQRf2HTm69TlEpLhew/Xw56rU9U8Y1Y2HNVupfl219vt5Wt1yRG7DwHj93PV6pdPEQDcWuebFeqUEIsbc3W6yrHcEc1W65US/6Yv0P/AMqnlTW60PuqP+k9ScRjpkV/lzMBYm3vVEhII0BJPc8KhgKIXDjVuHQqSbq7+GN1R6VVS75soTpi1FHbaY45dlWVA7gB0k+88cQaMUHUiKN7+APnuXEsmZy6PVzgy5UqGq6Zb3K0mIsr2HtVZ1YD6eLmjKvSqhUojroVvx5MvtiHp2yHi8bFRTZlqomN9LTUBNiPG5TT48ffGFJ1bK1Xq6moaOkinnlEV5Qu137ltLKPZwnpDXWOyY6cPq8LwqpMkbtFJ5bG+6exWN29qqhK972NuVFenhQa4rR/JR08ShWalDNMu4m5b/KKreDH+zlhjVaCN8V/mU2GTNC0ckUEsLFmvfbISultLA2+PBIhOlNC9pesDqEUPeY3jiqUKP5gakpmJsRa8I923w9vjxW3TTm2i55mmVq/BnYgn5qbUX7a2vwwpJS4oKkbo1AsvkvbxsADxutVGp6iSGCBHazCN7Aa3BH9HNVuk+9Q4EK+Hx9tx+fN16s9LOTMqOdupv8AfzVbFQqamtUGvqGskTE66G4BPf48LjQoTXKpLzx07f7m+1rXtr+wDnhVjjUKnIi3E2uzsO36jjtNVAqlWTHpYgTZqKpFr9zYfXx4bKRr2+lJbKIvJSAajzG0+AHw5dVJm9tKzHpj8hMGX90i1/p7cZFKlHCmenncU2liCq9vo9nNmqA4VyMm7dbQEaf3c1FbmpqosjQWv9gXHtI8foHNVaoOA7TiM+gFxNb49uLOFI+NYZZPKzrSO2l4XGnftxpWyn0fcKeImV1gS1ysjMTrYA6a314iNGgrNJXCngkiT3dF3W11ubX/AIcoEzVyqKBmsVzWTMwN9zH4cPU7KDStpqBIgMRUgXaw78cpk02rGHrIkI/fTt/xIccprjQp5ww6pgxEQOu3cxK3Itbx14hBpcpMVypqUeWrj/AB7OIVGlyUzSplwTEsIr1osVhkp51+3HKpVlUqGQkewggjiRRilyBNZKyjMke9R7yWI+/jAVFKFImo64dJ58TlAVkvc20t2vxzXTRbpWUNLQQUyyTwhgLqq213eBt4gDldZregDhWaTA8PqUUvHsIQswU+P0eB46HSKZU0lVJypypTtXmno33D2uLfVxcl/DGi1VtjhWFspTySeQiBja4HbT6/H2DjweFJzbmmavyUUa1TTX2gljtvYewcdDoNMqZI4Uk6vI9ASR5exvotrbx4oCppKUxTFNkdQ22nZhp/i+rl5poppvlyfjlODsfT7/v5aappqOlJmilBVY2bxvrfnpqsVkGPZion2yrItu+h5aarBpzgz/XwD9Nr3vf+3nq9NPVPn2mmb9NGv1ac9Fbmn6hzjhirqxjOt7Nf+PKlM1cLilJT5nwuoJHnL213oDb6+V0VfXTnTJg1S4MkdPKe919wn46ePGyirhdKvCqqXDyr4VW4hQW1Jp6xwPb9m9uMlE08HIpZxZ2zjKoilzB8yhvZMQoIagW+JKbvz4yW+qng5XJayqr5StZgOXsT3A3MIko5L/Dy2Av9XGCmOmlAXNYnw3LBUPX5RxSkJ7tQYjHUIP8AgZVv+fK49Ip2R0UmcTwrppKu18SxHCzcgiuwxmAsfFoWP8OWBVWjFJwZMwaeQnCMzYVWKrh1VpHgbX/VlUctrPEGqAddCzlXKWKUorJ5I4ZVnqQytDNHIpGy1/dY218OJ1KmlKRQsTZMwOtwSlfEaCJ6l1O8lbPp3DW4pTRcomaSlR0lydUSAfJbQNbqxH6njs0zNM83QfLMrbaeWWHTXXcPba3fnpNemmGt9PMgVmpapDrcblNwPZz2qrTQF5jylUZWxV8IrCnmKoYEMbWbsRftflpmngKeMHplXBUBIbU2173PNVaneKFIWIJChvtW1H0C3NV6grzzlyqqppcbWO8YjUXv7NPr4pQqMKQupnGgww6y18RRduovdr69ieKTSQbaF+IOB7uugufZ8OJqV1niZ0bYgFr/AE/nz1Wp5EsrR7Taw/Z25qr1yeql2kFVsQ2tte3PVqjiZCwDEMQyzh1XSwLb5GkZiyLtIKAG1/G/e3BA0nUKIXF6TTpiuG4kHaKnpjtFx/kvvPbiiKY1UuczdWOsedcjYX05zXXVNdg2D7PkqaSFSIQoKqqsF3FVBNgTYcSpt0IOoDGnS6TRQeqS4lSZnwoMGVlhYxpNuC/b7L4j+HGXRBpQ2ZFJvPdZmSsR56jD41BI/wAnNcdvYRf+3jbhk41ZAgYUEEuI1zNEHpHAFv3h7eMU5Q1dLsy/y2qqnnwypmAicXi2mxt31PDuzVpmi+4ExSO6o4/FiGBQ08VFVQGPd70yAKbnwNzx15WoU02IoqFTT1G7eVtr8OFlKq4tS1fkq4jIHcG4156vU5DKmNSRRTKsbCZgo/TIDci+tzp9J5qt00VmG4lTqUaJhYkG1j9xHKmvV1ELoPMG0gaE6fx5qr1kKxaDcvs+0L89W66WKJW7g/WOer1ZBHHa+5fvHN16uSxwsbMwt9I56tVyNNA1tV/5CHN1qsgo4Su5nS3f7Q5uvVlFFS7QWddR4MObr1CJ05oMtLmKKtx1maGnZJAkRBLENpe3YDjK5jCnkATjVkmC+pnO3RrLuJZc6KyxQYVjLwVUrVykz+fBFLAkyPHazKkrixvpa/KNqWhGkxjVXG0OL1DaMKV2V/xLvUHkzIuIdPcu0GErg1fSw0zxSNNI6SK7TTVKyud/mTSsz2vaO+1LLpwi/JJx66N/zRw6qFXLf4u3qfwdMs/y6npKFsrMpw6Skq5EMLLqWRXJQFwSslwd6khrjm/yKDXhdET10dvKH433UHC89PnHNHSvBMaocYwPB8IxGhxCJamGqfC4JIaevhLMPIqHdw7lBYlVHhfg2TaM94lYQUgCMCMT7NnyoOd+sNqQVaiTIJ4dVV5Z89aHVvO3TOvyVjWNCqoqjEqjEWosSxQkRVMyeW9WiE6VMoAEjLYMoF7nXhIm3Sy5qAAxOHDGjdb5dTBNV+5b6zZt6c4scRwbEhTVyEjzo5i267BrPYjetwDY3Fxe3FSUkYgxSJSwcCJpYY/1ozT1DyzHg+Z8diqWjqjVpLVVV2V2sGFpGb3dALDw07AcU91qxJnzNMd7pwAjyFBVh1P0erJpabNNfWR1TmQmal8uWPdqVCIbXBPe57duPICRgaTrKjiKyYl00yI+DpVYXnGjepJJNO1FUo2vhvN1NuLywiJCxPRBpCHVTBSY6ZFBpjeVJ8HphXrVRVMLX96Pcv2e5sw1txApOmlgM0i1xClsQHUj6eNTTsVwNbT6HzB39v3c9NeiotQ8VUAdwZB7D4/RypNWFYXpaNQN0iof8JNj93K1euPy9HsN3QkdjvFuerVYjFRbLBlv8COerdYvIoybF0Fvaw5qt1xEVE0ZkZ0UDwuOardRv9C36Mv5c1XqzPBRJGJPNQsfC/PV6sG2hJ1Zbn481Xq4sKEGyupt8eardcWFGp0dfbzVerKBQldyyKPr56rVwC0LKSZEFh9/0c9Wq476EWBZbjnq9XINQgAbx9XNV6vb8PAuZBzderkXoAb+YuvgD+XNV6uhJhyi28fr25uvVNo8P+fR5aRDIqEBiovYntypqwE1klwmWH7cTfUp/ZzU1uKwPBSRj3r/ABBUg/Vpz1erGz4ap1cG3wP7ebr1c1nwsONxuPEW56tVzjnws/vDx0IOn189XqlRy4Ze2+/1c9Wqt0/DRxr531G9J6VRZKXEailVvEiWOfW3/BW/jwxsf7qKJM1xt1c8aM10vIoutOSJWOgrWjHt1p2S318CV795oX2n9zpSdHpkiyjDTAC8dZiKi3sWddPo04hFLjQw+jyplFLm6lF9vmY2qgfCthbv8L8lDd84uD+8qP8AOxgg/wB9SS6s4XNN6IGrWjGxMzZpp7iwsxwqkmsbf8R7cUPCcvHU6aTtGL9Q6Wh8aKX6j618U9MfSWrkYs8WVZ4bewQ4vMFW5/4l4cALGCqGzv21WLlmcQ5tckWLXHw+7xPDpH3UVq2UZnI2EVVJn3CqxxaOsFRsN73vC9xpwlfUFSOg0esoKYPSKB7IcYOR8+WYs6xKGUdrXb3m8NDpxUeFIRQSYZrlMMw3FZX19lwOXNaTWChCSkB0B1v278Zq9dXjlnZXGoYgeAtfnq9UqqhihhidU2swJvfvY27c2K3U6gkbZNJFNIGQKEsT4m1iL+PLCvV1vqamtWnmkc3IFyb/AAvc+zl61XOVZFlaF2V9pZdUHYePL1qsLQMYQ5RGF/AEEa27jlga1Fc48FnnWWWGAHyhuNm7L7eX1VTTUHyKUJ78bgDvY3/u/bxyabispoqUnahcWHiv7OWrUVwNNGrizMosPA/Xy1Vis60ibtkUw7jW+mvN16KzmhroXIimD7T9oNp93LVqsxbF6dwGZrJe31+23L1XGpENdi0kiow3dh9nsL6m/wDTz1WFK/FFMlWXUG3ud9ewtblKerqnsUDnUA6X7fDnquK7lIhaOVdVBt9N/Z4c9Vqf8QmZ8HqGjNiETbbuCDpYe2/GeNKOFIxsw46YxJ87Irg37+AFvZxYCaRGs+K4lnDCMNpMSFazLUE7SyqbC1xxQmkiyU02PnrHKiFosQkWoEw2srKAPgfd47FJS4TUb+aYQUES0m3dbcu/Qkfs45SU1KWuykyJHNhzgD/DMw18Rz1VkVmSoyIJQ8tFOsdgCFm8faDbQc9WsKmwSdPvmFDQShVIsGkBBF9b/D6ObqpqQ1FkaUtJTeYtzcAFbWvpYHXTx5cU2a9/KsuoAxJC3uCFXt8fhy8U3JrtsJy6R5iPuUnvsBIHwF+WiqzWNqDL9IBsZWINrbAT8PHmoreNS8PxzDcIxijxKI7JIJ45LLHqNpBNiNNBxM+nWgjpFKWToUDR66jp/wBL8bVHxPHT/VvB08+tpRIRurHUMtUltRcNuNtNw08eRKXFo2DE7PKpG0JVxwpYP0bbNlSmMdaM6MMu4UIoMFqI6kRF3k/yNRI6nWRNB8SNbcS/mO7wQnE7acLerFRw4U+Zl6R9cc5T/wBUOtuZ4aLJmCpvOIQyrG+IKfsNK17AroDfS/a542l9tvFCfEeHRWy2pWCjhSWrslepmkK9Mcq4vHXYBWqrQZiL7pIaUf7kzg/bt2I19h4oS40fGRB/o9dUKV/aDh00hpMq9U+j5+S6RYuma8JrZPJ2TTCRoKjs0xN7Bd2uh+kcfS4h/wC8aSKaKVN/aZpIY5kjrDkWpkzpguM/1ixWRguK0JkDqC32QiX0CX9gIHbTilLjbnhIgcDTBSpOIM9NBDi+GdVcOxmbM6YhHWV1ZeDEId4MVMCu6MgA2URDW/t4YJKDhHl10lUFDGgT3fyfEJsPxKtNQ0ZbY7H7SMdwYn4k34LrYiJoNXAMxTxS1uHllC1CWOnfx+I9nDWRRXBqU1TSCK/nR7b3Oo+u9vDm5r0GlPlXqBmDKUjHK+P1WDSyXDNTTMiuwW6BwuhPgPZwL3SdSpoQ2ytKaODkP1UdUmXBKaPqNiUKuoSpM1YGWSRn2uQPJYxrTggsq3LAaWJ4S6NPCjgLnjQs1Xqv675YnrkoeqRxWjoq00y4hHSokc4N9k0UMkQm8lhqGIuOxHLIOGIryuo0G3qc67dRepPTqjwvNOYRjSLUb3OyImQWGwkxKAoRrka3N9eKSQYFMgkVXNm/zBl6oUn/AAN9Njf+PHBVTQ15XzpXUMMWEy1UDyDZUJulNwuwERFmOsJHdD4/HiFxoEzFb1UyZuxlsd+TxFmZ5AJlLRvce61wLtqSoNu3s4c2SO7kUW3JmKSVOfmKpYorl1N7swAI7e8fC3BCDROaiNU0aTGOpQuQCoOjAW/eX6fbxQDTRp6w6vwiQSU1THLKNp91GIJ3fbK28SosQdOKkkUnUKcaCgoq2V6WlaQOWUKpB3IpFxcD7V1HccVJE0wrClrhmGYUCiy1LC7qSEViFYWs9u+xr6gdjpwyQBReomhLTCKSRjCzSyopIEm2wa58L9mP8OGYFISar66hNgsWPz0uDJIkUcjgiTVt1yCL/DkeXEajFDhmdImgyfyyWJFvZxDSmjQYK6NgEF7WaNO9/AcJ1baOxsoPeojKmNxuD9uniNrdrjtbjqNlMLqN09qKePE6xKolUlp5E3BSdpYWVjbwBtf2c8uqIo+PTnO1e+ScR+exmmlzBlqoosx4dLLVoFqmt5FbRRkgfpHhtdexI4ELq3lQgYKwPV0Gj9l2BicRjR4OnGc8FxjDqjN2XKIY9h+YlocNw6Kjp4onwsgs7wVxH2GEp92Zhbba/AU/blJ0qwIxM8fKhE26FCRjPu86G3NGa1boxV0+L5wioYH+cwTFYJVhmqKOewQ0yzIffDhgVI0Ya+HEbKCFiBOwjypxagUmtaLNUVPBmc0anfHDL5Q3eKq+0E29oHMgkHwiosXgo0JVRhWDu5cUsYtbULax8NBzZqydtLOeA+WYU00HcfmfhwmoTUwNCpfy3Oh7+z+7m6rT1T08LItiNDcL8Qf6OVNbip2MOZauKZZUlZdt2UW7H7JHt41wpzjV9uDNVDCaKbRyaenPY6Exrft48gV37z5mpTR9o8q51BrRGPLS5buA5F/6LcT05TVVLWsjLCCuwqTYg7hfUDtrzdeqTGxUkSRMdAbhlsR9Pgbc1XqlR7BoiPY9u2nssB489Xq4WiLao9/H3Qb/AFdvo56t12I6KZd0i7mIHeLU8tVawNh+Eu4a2p10B/hzc16Ky/y3DgfclcHTTX7/AHv4c3Nary4LSuBtqAbbiLx3F/G5t7ebmvVLGFUwZdskYbQHRgTb22056vVNio50LRpOAL90lbT2aH7uardZvKxRgNtQxN/8YPfvoearVRZKGtmN5fJl/wCXkSN8B3HblwYqkU2zZUwOZT87huHzjs2+ji1P/IN9PhxwOKHE+2qlAPAUyVPSTpniak12V8Ll8DanQfwF78fFy4nYo+2miwg8BSRxP0z9BqvSqylTRs3jFcd/oPFQv3k/xGmDaNn+EUiar0a+m6suZcCeG57pNItj4WAP38VDNXxxpg5e0eFEz6s9MMu9OM+1eT8oI64dTxwvCkjbmAddxFzqdeCi2fVcJ1K20WOMhk6U7KDShyJlnOdbSYZniqmwrDPPVZK2G26FW03lfFVbv424bIWUnDjSBxsKGPCi89Y1yplPM5wHppjtXi+GQBlFZKnk+YQdSgBuU9hPBC2mR4gJoMuKg+Emlp0nw3F8SoBjGK1M5DlUgjMlvM+LX7KB9/C+4IGAFGtqknxEmhJx3p7RZ1pxR4hTVDsj2U08TMyj2KbW2nhcl7uuNGK2Q9tqbhvRKfLmGNjMOCVUdPRDzZZp4GFkFiWO+3YeAHG1XQWYmtptgjGKW2GV1DiNOmK4eoEDhvLBXbZfE2Pt+PEmzbS4EHEUWTPmP5+yrjcGYIm30tPOHhZowYy6ncvmR/Zb2WOh4JGEocTHGgvcLcbVPDhUfOvWDrPn6fDcdxh6SIwh/I+UhiiFifeEiR+B8A3FCWEJwpGbhasaFLJWc3xurTDsfgjjqagWDwgtH27sPD4+HCt5rQJFHLD/AHhg7aT/AFawjM2XJaTFMvVjRrIWSQA+I1W4OhuOO2qkuYEU1dhTcEGkTgHXDEaOP5PHoUqIwbFogFb4kqdOL12gP20XoviPuFDPHj2F5tpMGxrCgxSSqVDuG3UaWI73H58aZQW1QavcOB1IIq130lQzTdM6mHsEzxGLggi5wqa/38kS0+z1qI7/APuv+b86Gf0lqyemaI3sBmmqAv8AR4+zkcXn90NSda/YKsi6t3/qrhe27f6Iwtp32G+vGWjBp01SP0Vjmkw3Gl0JixWEknQglyLAePJSsqj++odMwmmqsu9RKOucswpkCBtT7sxG1fHQG3JIYEtL8qAazDqPOqWcHktgtVSbPfSoU6nwAI7dr25Ayqm9NGIqqUTdA3kjNtmGyXBPYd/v4Rj+6etGR+z0quCviV5IXUEIbC/gL9r/AE8FdEEUMfSysOHYn51FIxqJdyFQxFrbSrAjub/VwquDFGVuJIoz6Z4qosUXA6bFKha/yy5CyMBa+g3A9/geFAdXEyaEpSiYgTTz/nDzpCnvYrUgRg3BkcnQa9zf6uV/MLHE1buUnhTHh3rIxvBdmEUWb8Wh8q6+WHlAHwsTZRfw7cOEOvgYE0TrRbk4gT5UvZOvfULME6Ym+N1tQ7pu3O6gE/HZ4/Hja7t5O0043bsuYAU6VvqQ6gZYo2r8YxuSiWyrueVyWP8AqqD3PjzaL55RgGrLsmU4kAUIGVvVv1Gw1o6rD5aWrWYK4kkhEoYDVftX9n0+3itOaOt7Y9aSqytp3H4UKq+uPq+qhcQpMNnkdtxMdJGrKPibEafdxSM6XxApMclbGwmp0Prt6opeTFKKhkpAAZEQRxMwv23hL2NvDihOcqn7RSZWTojaaWuI+vLKOZo1jx7INHWuUWwavYobHUe8pFrajitWbpX9yKRJyhSftXFZZfVzkVvLrsC6bYFQ+QyPGZKSnqH3A3B82ysLHUfG3GP5o2NiBT/8qcO1w1Jzl6m+lfUQmqzhl2GPEAQ16PC6X3j+87Mp1+sW5peYNO/cn3VtvLnWftV76c6Tqb6HahIKrOWQqiWQqfMdV2iRiNTaM2FxqLaA6Djf5i2O1Puq5trkbFVmqcZ9AmL0ony9glBh8jB1EVXDiDdxZWZo5QFYeH58tqtTwHvpvu7sHaTSHbKnpCxKoSCSelpgFsz0bVaBvC5ErNY30JtxgptldXtpYFXKeRQzZL9Jno/6jU5nwXP64bUwRSTy0ckiEhEXczCSWwIVfAXJ8BxSmwYd+1XvpCu/uGfuT7qDfGPT36SqGslo6LqL50MClt5lpF3WI+yHIJ9g5Q5Y1/S+FPJzF7+hTBT+nD0p4pVBI+rlHhzhtVqTCVtbUXjPGTlrfBfwpR/MneKKTmY/TB6fMLVlwvrZl6ZzqofzQO1wt1BHE6ssA/jFPJzJR2tmgwqeg+QWV5aXqtlN2i2go1ZKt/q8s3H0cYOXzsWmlP588UKpofo1gGG2f/ONlOSLUgHFDqF11Biv9HK/y4/0k+2r/ngf4Feyg0zNQ5LypWvQT5twGraMbg1NWllYMLixKDiBy0UgxIPlS9u5SraCPOuGV8xYHiGFRz4ZURzI5Ybl7HUg2v8ArfgadSUmDQqZUFJwonOO1dMcUq0LA2mf67MbcHrP2DyqMbj7z50zmqhF1LAWN/Z+ffiukNcGmRbhAD9Y+/8Aby9VrxYgA3t7Pv5cCqzXavNYk3UWI076/C+nLaRXtR6azQzzst1kfXwDnt7L3vy3dpPAeyvd4ocT7ak/zHF4wXjrJdLHSVu339+aNug7Uj2VcPrGxR9tSP6z5ljBCV8/iL+c1j9A7cbNk0f4RTovXR/EamQZ1zjA94cRqBrb/KEj6/hblDl7J/hFODMHh/Eamf5xM7qwAxOcm9+6n77jjZyxk/w08MzfH8VOEfU/qCmgxFn7WBRDf2dx7OMnKWej30+M2f8A6XuqanWfqEgKPWLIAfGFPpJFhfjBydk8D7afGcvjiPZU89cM+FR5rU8hW5/yIBOnjY8SHJGuk0qGdu9Armet2bSQ00NM24X0jI+i1jxo5I30mrjPHOgVkPXLHW96ehpmUE327hp4j6jrxk5KkbFGnhniuKRXA9aKx3LzYdFe4P22tr/HlP5RH8Xuq/8AOif4ffWX/PEXQLJhwstuz9reOvK/yoj+L3Vf+cg7U++uP+dmh1MlC/f3tkg+/ta/NfyxXSKt/N0/0TUmiz9g2K10dGkEsDSNtBO3v31268TuWK2hMjClLeYoeUEgETS3FdBD77t7qi17X08Pr4S0fUBufMRllzFh81Ou0CWK5NgSd4GnhxcgYUXOHGv/0qLZs35awumerxNVhiQWJQ2H0KD3vzFzu1OHw0SExQfp1owepmZMARYwlwJJfeY/FQNB+fFBslJ+73U0VUksbzjWYr78szTN2G5ie/e3hx1DWjhWpoPZKeapZjMDtkZRY/lw0TXqEzBsgzSwpO4EKMLAsx1tpfTgiQYFIlUYzpxg+XMFscUrKeawvsdS36m/Cm6TqryTQy0mJUHmq3y9LVUxYBrR7SoPipWx0/s4F1pIpaDRhMk5JyLiEa4k1RHVSIbpCpswPsdb304GX7haMAI66NGGUrxPsobJ8wVNPTJCDHHGuixj3QAPAgd/6eEkTQhmKblzVULMkkVyVNiUOth7eX01vVSuw/PcUcvlYxUKVAN2mI7H4k2seWCDwpwOAbaa8f6udHcPpQ+KY1TxvGWtGj+YR7Ntr6e0H6uLEsrPA1RTyOmggqPWzlLK9FV4FgdFJjEM4Gwv+iCOOzgm7Aj6NeGCbRR24Uj/ADYTgMaCTMXrQx3M8Zp63BKQKCAHV3Ei/EN46fDi9Fto2Gi95/vhBFQMN605bqqc1E6yioY2ImPmBPbttYEfTxQUkUTFFTY+o+H4xigefFPKjI2nfEUFjpYFbjQcQLSropQkAUFWZMCxBpJJ5ZfNo95AmVgUb2G41BI8D9fEwI9a9FM1FgGG0afNNGCB3ZiB9Xva/dyhNOAU6S45Q0NOwp1Qsug2gkXPsJ8eMaJNOgUKPT31BdQsgUSZWwFZaWmLmTepIDO3c6acPrZIB86NGnlNiBWzx0ajx6HpRl4Y47PWvQwyShwASzru96/bQ8m+3EIFG4MiadOoORcE6nZNxDJGaow9FiETRShTZgDqrqfap1B4480HklJq9av/AKk/Szm7pHnetyxUrK6oS9PMFvHPCT7ki/HwPsPIeumfyq4NB95gpOFElqaXFMIqWjr6dvdJG5CQR8PhxoQqioyKcKXEq6qcRUEkhFxb2j4W8bfDlVIAFeBrusosUkq0WunfuLjcbfcf4cSnZSkCnyrjrKbDpBRKX01G4AW9tzxlNKDQXTY3jy1CxqgAZgo10NzbhiECk5oca3IeGVGGievYiYp9sDcL217G/FqBReVUglyJiMTE01Qu0eIJIIv424+RVprLJkGukBJb3/EbiCeaCZq2qsB6fyd97XN9St+OYivaqhYhlGroYjLOVNrWAHNg1uZqFl8PSlqlFvZvH2D6P1HG3MatSxGK5oxVxSUD7Vv4Cw+74cTiqGBUh8Fp6BGlxmq82QW9wNc3v8NO3HabmsVN51bIIcLpxbwa2oP16W56KsDQ7ZYySKPDmq61x5syspUgEa9vHv8AVxEvHCliBSPq6s00MkC+7Y2v2N+wtxCRjSuoxxlEo/5Xhy2dxs3N2VfG3tY8rHGrzXOnpaNQjSKZpe3va6+wX0/LmwCcBVhVnfpG9DOa+pdZTZ/6oQPhGXYiskNOy7ZqzxACWBWI+JOp7Dg4y7LCs6l7KfAir3sMo6PCaSHDsPjSnip0WOOJNFRFG0KF8BbknpGkQKcqcys51I11/U+zjlarA4UOQNLewm5+jnq9UqKxHgRy1arluJ1t3/Xvz1arkLEXNtw8bdvo+rm69XN95+w4+sdvhz1eqPONCyC5I7e3289Xq4IZBZBYBdAwF7Hmq9XBnVrqNCe5HPVuuFlB0Nr/AA/bzVarkb291r2Hh481W6xFR9GnNVuuYBWwKgkc9XqxG4O4n4fD8uardRXNz435qt1GMiG423vp/Tfmq3XYVWO7XTmq3WGXaGv2/Z/bypq1YyyuP0ZufgP4crVqKl66Y/mvRj1KjcsB/J5bbDc3DAjv4coNo868a0Gs70fmyM6gnX7RH1+PBW3spGoUGmCZtxnKNTLLhbL/AKQnlyK9ypF7jtrpyzjKXhCqRGjAdKsZruoVBjK43Tq5pI4jD5H6Py7tqT3LkgW1+nvxAbRCdk+2qxUfFMoUstb87EstNcEqsbkW7/veJ+PGkoitRXVBk3Cw29fN3C7WeS9/aSbE3Ps57uwa3FCJk/p3gOYVr6asFS/lQlo1WpKBZF1ViADcD2c0GQaorChhyjgmaMxucvVlQwpmVTUukMa79q2AdwpYm3hccRJtAaYIAqUnS/JMEstfT4M7glkP+kSW0Nj20+nio2qev206KV+EdLcjzusMOAJUOq6K0srN9172v9fGjapHT7avso2nSXpzlzKOGmsOVaCCuq3WQtMJfMAXSPu2gt2v9fLi2RxFJFqk4UYI1GOU9bNXYvhOGUclR7rPFTAMy2sLsDc6eI0PL9wjoHspmKC3G8uUmHZeeMYfhELVBJVY6GBNgB08wAa3v48c7tPQKfFVO+t2lqcFxTBMEpJbUrQySPHGAI2kV7LJZdL2NgfZx5ltKcQKMUY0XHKcE1Ti9LLIw8uGNpW3aj3ELaj2X4sNP0nAZpJDO527yzaDS5N+3s5atVcX0R64Yl099PVBW1c8kvyFJ5dDTq1jJUO7LDCgHiznX4cBlwjW4fOjpuAmjB9CMLzP0GxajwvMtV86ueQaqpmewEONOPMki0H2JENkJ8Vt48LrhwXAw/hw8xSptGjbxqzzLFItHhSqXFyQ0hINy3j21vwlNKKXdHVz0bB4JWXQfZa1/p40a3WuR+LRIaj1Ux1DkEnBsPBNgL/bGtu59vJJyj+5epoNXf3US/BgI8JkfdayQEadzY6a8ES9tJ0bKsfmhw/pX+GLiWbDVKa/qJm3DMJ8pXYSijw2Nq6qMgttZWkeMDXw14rA0tz0mkJOt3/FHxqtqecLTVBL3ClCPeHbeO/Gk0qXQLZtSvcYe1HUGIqKsXDW/wB1ueNKpxNTsMerrsK/kWMVSMV3PTyAgtvPdZCD7wbsCdQeN07UvFaZnyFh0OiuamUNe973sLkey3PE1uljhUkRo4i4t5lg1vE2AI+jhIvbQib2ClVQyIYo6FioUsQDf6xf6eJFClgp9gCvRhXG0+YrAa6an6+J6UCmbMdPNDQSGFxqXZt1+wN7e36OKGttJ3dlI7LlXUVMccMiEbUmuAfADS9+GkUV7RU/a8JXYdLi99beH3jw5etVGrUVYYkb7KbtPG9+3w5cVo0usTBagpFNheKwI8QFtqObVVEUmAZkq5FBCgqbX8dNRc63Hs5SrmmGBtitofduL6ff9XN03TjDuV4kdvtH3gPgR48tXqUOJ22l3IF3e33D778vTVMdI5FVTBSBZmtu00+Pt5emTS3rZ/lcAkkdftObA9wLdvZf8/Dm6pSBRmB3hgQTGb2vp4an8+br1O0kbCjq9v2PdNgfaQBp4a89WjTdDh+IYhRrTUl9jvZiewA7sbDTlhVaf8LRYMSeOIG8UYubdveGn1Dnq3TwHEuJVTMNBp7f3gD9B5U1YUmq4s/msdNG2/ePz43T1KfLIH9VdiaXeW307tfhb+HKmvVGq95r8REFwBPCbg3ufLAH368tTJpQ4Q4lc7BofBT/AKx1PPVar4/TNU4fD0Ly3/LKhvmo6RxMq1FpU/SsoWNCCihvEkE+GnDVGyg099xoX2lpt/zGHqA41ecLukYDwVHu176CxsTqDx2k1R6WH+XK1HheykAZn/SMsb+axuznaxbcf9azHw056a9XE4miyR+bLTzzqSI6dEluWF9y7CTa1xZVOpNyeemvRXiJEjd6qjnlMhBIooYy6W7NPIZNoI7BFufbbmq1UeYYxTKlPWUy0lMihg0EnuWt/k5kZu9+5FgfbfnqtQi9NJlgra41dKPl2powmwgB2EyG4T9wL9f0njK9lLWdtN+P1Yo8bqPno2mleVgdvcEk6knvxajZWlbakQVVFVYbao/duSAPrv8ASBx8VQ0kDWUdUGaCN0XT/KLtNvDQcUimqesDxagpqeXC6yPzd1zpodp0J18eORWqSUkSLKzU62se30e34j28tWqywYxgFJVE1NI0jm1wFBH/ACFfT483XqjVUxlZ6iBPLANwumi+H0+z48bNOCodHjWXaNj8zhzSyMNWAHe99wv2/o+PE5pQKT0TtUTvLTLtLMWAGtvE/TxMqnhSpgxyiWIRU2FMrgkebuG0MO52jUcQqFKhXCnrHwt/moY1n9qMLrY9/jxIafFc6jFf5zLaWmWkB920e7aRaxNzr24nOFOCn2oxzNOLtTUGYoqcQUUaQxSQwCKR0QWRpmX7Zt42ufE8TGnBRD/X0uP/AOYynqMSdmRsTpFAB2qq7ZSgZR37GxtxG6cKXW48XpVPOW1MmBuiLu/SlQLX1Le7b48K3NtCNv7aT+MxyqCkgKtG5VvaLDUfUdDxxFNLp/oBujDR+Av7O/c24wqn00kc0ELUU5I0DAdjp79+KWthpG9tFLmvHmT0t2t7o178RCjE0iMeIfN0OhACgfR7tzr7bcXN/bRa599KGRJBCGZLXUldNCO1wPH9bcbScaeUMKSK+684BtqfDW1tRrw2ohpX5TIXCqS3YxLcAXuPG3C1zbR4z9orPX7DNsjsBbd2JH18qKuqmOYhoiynaRc3+jsbe3igUlVXsHKlA+4ncTu18Sfy+ni4UULpfZSOzNNOoJNnh1OtvfAPfw5VeyqI20ufUgxTFqDZc+/HqT7YnHf2Dx4mZ2UpdoTvSqqSYLi7HSxp119uw2+g8TXXClNtxrcP6AuG9PWQ5YCNn8lo7G3iN2ov214AHPuPnR2KXuKOJaWRKkCQEG4YBgb/AAN+MEA1eiz516R9O8YrGxJsLipKtgUNTR3ppbEa3aK1x8COFLli07tHsplTYVtojuNZYq8odTYcjJUPjVJUQvWxircmoiQMEaPzL2eMk63Gg4A71g2R8JPVGFB15PdqiiQZ39O9X046oY11X6QZniwaSGeSGKgqoBLCgqVAkjG0m6fvWYdjqTwUN52LtkM3CCoRioGCY40VroSMB9RfTjL2GYh0O9QNIaDNSs8M60u1sIrIamnBWqpKqcOaORkN9g/fHu6acJnsreSBcWklBx/vhHAgbRVAAkUKuXM2dHMHyGmLZQjxvGXC+QZausgYKy+6hd4FAe2l/d1GvfkdvtrLhCgAeiKYJQNk0FNZXtmqBaKjjlWYSAxeV5bOpY6DbYblB8e48eOpToxpARNa+3qIgwun9RePRYNTSwRJPYrMjRsX7SybW7K73I8LczWypal2yCoydI2VYcKMx0ZmqY8kYphuGU8ksT1USLiaOqTQo8TAlZHGyNFb3SjEMb+6RccNFKjE0uq2PpD6L/TlRVP8iz7hUuJZlr6dHq6mrr6iKmmdk3EQJEwMRRTYHce3vDXmNF1vXdKWpTZAROAiTA6ZqyIUYNDT1B6K+nvJGCyHBcsxVsbyUk0sGI1s9ZTS1FOAI5VgJshAHvMLb9NwPClzee8fGnXHkAKq6AjZRdc8Z5wjKORKmqoPJwiuip675Jo7sZJmV6iJAlggWI6opF7DUntw1snLjOXEpc8aUwT1D9aRlU0QX5DNmdej466dQcJrqit20lPTV1fUyST1iyWNQ4ppf0cYSUgx7VVCO4Pfkv2Vw1bvi2aI2ElIGz1rwVjQ19PabOeBVOD49hFBUZoE9E0L089OXhjktMYpHDi7zg+6phOxPtNcackJpwFUAg1p0AjoqyjoR6mMrdCqbJ+csHSozDW4Rh9RHIJpPMD1MyufIer7MkMzasg94AgEX4mvd5G8qPdwVKj06saBLtgq5J2DGjmdOPWf6lfVFQr0iyZgtNhWaJGklq8VoCyU8VFp7z+buNNtJszAkvoEAJPCy3z66zodywkIVPiVwCfxpA5YNWfjWZHAcSaN1kj0LenfKcUtXmXCTm/Gas+ZW4ljUslRJNKdXZY9wVFv9kam1teSGzkVs3itOtR2qViTRCu+cVgDpHQMKFvAvTj0Fy5VitwTKOG0kq2syRPceNtX7X8OGreXMMmUIA8qSquHF7STQ5UsEMMSxQKqIoAVVAAAHYADQAezhzSOnumU9j256rUoKUWFjpytXFPMQN78bp0U6wA8pTgpzi7D28pTgpxhv48oacFTIz7eUNXqQpHhytXrkb9+erdY/o056tVxtzVero2GvPV6sdhy1Vri4tbnq9XLaPbzVWrgwFz425uq1xCi3PV6uDAWPN1qulAA+PPVuuu+nPV6uYAPfmq3Wa2l+Vq1YyLtzdaqWuijw43TteIvfmq9Xrajnq9Xrannq1XOAaWPLV4VndSRp7OeFaNUY/iJJbPcjDt5Q8fh48Ew/uYohZ/uprWxxHb/ALY+bE8P5bBp/wABHfgfH92PlQvV/cB51ZbkGlOKYlhUWV0/m2KjA6k19FWXNNEiI3lSU6vZWYabnJvHr5YYX4odq1vsp9ydR12G4ng8+Qa7+t9RVYfXzVWHVjNLFHtaUGWIOFNRscFRL7hUd1I4i86NTUjKctRUvg1Rlao/rPXz02KS1eGVUvmxx7We7oQq/M+U/wCjDx7Ag+0GHN1o0n8BxKppkpa3AWXOFQcFxKaqw6plRoqEB3HmBwoR/LN0EygRKBZ1blqqamZjxety/wBOcZr8liPO+zKavJJVvGVoXlsRPZxZSyMT5/8AkSFACcSu4A0oaEn1rW99QXy3zkEeF4s+IxP5m6plEbNVXQM1iLO4W+0XshvdbA24DTQxRQiZwXDDkSgMe/DMPatwUVNLtHnTFRY1Ech1cRqbAMAF7C/flxVVVZ1m95qzoRkOXqFEVwJ8JxQYacPkc1M0iiYRNVEizAxWu1RaUNcRXvw3c+0TRQj7jFEv6apWz9KscmraFcfm/lEZiqYwD/LwrqxMrNZza24JIPLWxO7fwqTsNGqtooovXdZoHolq6cUs3nVF4QzFAhCMjqh0j397Am/c8bqyqLpUXFNJbvobn2X10+nitNI1Vkw9xqO5BHfW3tvbvxUKSmlNFKojAsb/AK2I8R8fDjwps0JNKwn6cYySASKRjp7PNjP1fD28M/8AWj5UXf64KL9T3NZDI3jLGfuYcDSNo86P1bDRxFcgXttIH3fD+nkg0Ba8JNxLagHX2G/w+BH9PPV6vJMQl1BUaae3XQX9p56vVnSUbfdA3DW57nw0B56rVHd1IsTodSbad7C/jb9vNV6uDE3sNSR3N7ntp7B+3mq3S66Y5Vmzpn/CcqqnmLV1EaMP9RTulIPsCjx4ZWjXfOBPXRddu9y2pXVRwevWaIKCpqKRo22ufLp1X7J2+6FA8bADv9XJCuF6RUe26NRmqw+qMRxdXixqFqWQ6xyltPaQx/UeHADc47aHVvhsosOI1WYMuVTYdiRMkR1U3uCD2IPAstSmzB2UKEJSsSNtNcsy1kZVSNQfo/PtxITNLAIpNsATc/D+3ielFcHGxvh7bfrrzderiG1t9Wns5atVIA8BbT4+3jtN1lHujUDv93w+HHBTdTF2EdrXBF/H42+jjwpk1zWF395G9v3cdApsmlhh4xbDIleIMEIBBU3uBrqO+36uL0yKQKxpe4OtPjM3m1Kgs2t2vuHi2niPutwwSNVIFGKVEVFRUuGvUvPt8mYhVUXOy2r7u51/LigCBSYmaMZ0OzFgmF4mo3IQz71qEjIVHewUuLBgP8Vu3DNhQSaLHwSKHbrnhEtFmuHHZKYIuJwRyOwB2NJGoVyhOnvDabd9eNXSNKp6atar1JjooCibKVYbRfw1bU/H2cLKM6lrKW0I+0LjXQ+037fTzVbrKHcIWX3RqV/Xta3NVus+8NEQR+69xb7XutoQPEcaVsp5O0UWNJRKVUAqR2tfvbv9PI2qSqds6tZcA3X96lnvfuDcfw4ZXH2p8qLLf7ledI7FPew6pXQAxOCe1j+vbhYKMjSIyK4Gb8KZl0FTFodT372HFbH3jzFI3h4D5Gj7S1G+Ztw0uw1GthoQSPD6r/Hkjmo6FRPMBvuFzcfT8Rb4crXq4iY7CpsRax26HXvbxI+HPVao5n8xwTdSxA1vYe268rXq4mQKBGCBr7o9p7G4Hw789W6wzSv5gkfTd4G9j7bHwPK1um+qlJcol9pJIt3PwsPh2+HNVup1LOFG4geNvaNdb2783XqMZ6fqFKbMGIZyqGVUwqlcxbx9qaQWVUB+0+y5N/4cNbVMkmii7VAA6aKF11zbHimLT4lhbeSJS5dbe8utwrDuCL+HGblckxSm2RAANEhxipaWqMrXDH7R1uT7DfgMcONDNrZSdZX3hibjX7+ITS0VwIZ23sND4/D4crV64EKfp72+A/bzVWrPFGx0Gmvc9x/Zz1erPG1RGxETEbxtOvceK/Rfnq3XEeYdS2nt5qvV5YZnuwbTxNtPjz1erOImDL5smgtpbvy9aqXb3hLv76Xt/R+XLVSuVVUsYtqMDe/6gDjk03FOGFBoJY5e7sQQLW4oRSdVCbTibCZo8TpV/Rqob3zt97S4Cnx/jxenCkKsaOD0TxSr6hVU+FYxvSlMRVjFGZBc3AUDtu1vw3abDuFFjjpbxpOY1g9blzF6jA8TUpPTNY7lK7gdUYBu4Ya8D7jZbVpNH7bgdGoUxsSZNoYEMPdF7Hva/E1P1mRhYbbCx0uLX+jlTVqTGb2UZcqA3ui8ZA7aBx3P08SPfbSlrbQYZfa+YqU294Sg9vyt9PCtG0UYq2VJmdjNKp/4sbS2h94+PKHbVhQr4E7DBqRgL2S3hcWJvc/R+XDdv7RRYvbTsXawIbePu+q3fj1N1yhN28o2b/D9evhz1epxLaDc2gIuO2vtB/P2jmqtXKJyhNrH4jUD+k89W6njZsO4Hsba+HfX+NuVq1dhrEKn2vHT4+3xvylWFD76U9q+qDp35hsDmPCh9Xniwt8OFN5/cz5Uvt/uFbl+Jv8A78JWb/E/0faOvIfobU2XNgLX+P8AaObr1dsGJ/jzderEFfsR39njz1erItyQVX9e3PVuuM0Uc6hSSrD7LqbMvxH9vfx5WvUnzmeDDcZgy3mUrTVFY2yimPuwVT2uYlc6Rz/8dsbt3QkacrPA1ulQshDGN9CNDcdiO/LVus7xrIpiOobuPaPG/NVugdkzbNkLqpQZFzLIf5RnF5f5HVObiHEok31GESOeyzxAzUt/ESRDsOaqtTeoGZctZXoP6650opjTQzQ01FRQRB67Fq3eWpaSGC92Ak95FOl/0slkXmq1NV/dTMr9TfU3nrBMO6h4iZaJK2trJct0TEYHFRUVO/nS1VU218XniqWSOVx+iWVSsa7RuOhTChq2014b6K+m3WTrRmzpxVU0GE5VyDl7BMsYRIqmaamqqlTiFZicThkU1bE7nd7qQxBFuOg0wWwo1V5h8eaunmd6yTLmNtW4rVSV2DYHiE2GvLU10LyNh89fh8QICTUtLvZTfcvdLkaeBoqKdJogVfhAw5kzC4rKLDqEikhEchaQIrsVDsL7d8YD2vfU34qHRSE0uunkuLZ3xrDsvZjrMQhyvTPLIYaGa9QsJBUyU71BMSKZChcAC+t/DmjANWSZMGjAep3045I6OZLyn1j6IZjnqsuZoo6ZJqepxNZqukxM7hNHsiIkEZdGZha0RIFyCOOKiaUuoCRKaCPB8wY1jPTapbGRPTY/l2N6ib+YljhWMUAfaViknAeHEo1N7RsySqLhQ4sWSkGmdooN+m+KZFr8fhxiqp55sCSaRpli1lVZY3jaMbyE8xCQR4MBfx4WKSWzjSQYHGo9I9QEnpqhllTz41IJsVR1s4t+Y+niU02aQGF1uIZMytj8cFW8SwVkUKw+YwUym6Qy+X23quoc69xw0++KcBoW5My12UMHGcswT+YqRiSWBju89mG1IPYFmcEkAaKC3E+nVgK9RjektdQZ8ihxSeN4pY6f5ySF5byUzCM7Nx/eiUd/DbYkXHGAMa8Kdep2W6jD8dxDM9G36FqqOOyH3R5tOKpDceDDcPYeaUnjXlCg7oDm7O+NR4HlSdzildPQUFJJJVxRRw0jRsGTbIAy6kkMCQBuFr2PG9J1Y7I2RjPn8qqASaDejzWuYMzPn7qFha5tw3K7z4NglJUVLxYZ5UCuQGghAlljaT9LLqDOxs5Nzw1QnTS0Hpxo6mQsr1/U/KmBt14pJpEKSvS09dmRMEgrKl092pakffN5NGlhDEkEMESD7Tkk8dJijVPiGNIfoL1+y96e6PHsn5uXC8bhgrZTTVgp3r1ujCJlo5FmjpzFL3DkE3F7WPKkTWm16JFWnYXnPMHU3JVTkzLmUqdsKxvD5axa2sq4Yo54kUutZRLSyTJK0DqGAVlkQrcqvGdMUY6prnhXqXnpenVNlXrbk3HMZwurw+hkxynqsNFdItJULtTE08kb5YJSC9mHmJewZW0PjXp6ae+keVvT0lGlb6TuptRPS0lQZosNlro61qWGQbZ4IaasUVUcF7GSB7qQLDawDcTKJp1sDhVcnrOo8S6K9X5a/I9bWYfi+Jlq+do5JIooZ5XJX5J1YbomA3LuuB2N7Hj0jSKCt0tTTh91A91C9aeS+v3pmq+nvqOwspnvL9bS1OD4tQ0aAVqapOK5VKojGPRmA9/3SACDxoEA4UpXch1GlW2q/wAV+V6rChiWWMDxVmQl2bzI1gAjbcCPdJkF9bDQfHlScYJFEVWGp1Rr/WbgkOcOqFRTwZ5yVhCzQVq0wjkx3DaZ0VaOqji2xCpw+NtySKAZIiVIBXjKvGYNGU/mBB2j30FfWSibAc8YVBmyOOFcLp6VXpioZYYKgkVRvbV0Eyu31cNGcKSvpjCvZp6V4bXZEbG8pokdVQt5M9PGTZJaf9E5Ua2WRdsi+0P8OGhGFFIXjBorVVgtPVBqiFbR1bfpVGnlSp9pvoPf7+MzTtDz0uyhPiWLnHcdeUrBGlJFBFcVNUxG4xwqPf8ALtbcwtYd2HHUik6jRgoRX0+OPh+GxwVGNwoRGkRHyWFQAe+7Ovubh+82vsuzHj4FJ6MH6d8lS4x1TyxgysXZsYw+cs62dt04b5iQHXdMVtEndYwWNr8fiBjSlkalitlatkJrJXI1LN/G/wB3Cih/XjotgdB+3Xlq1XKNBuDE2J0PN16nWI7QVWxPN1upsQIYX8NOaq1P0AugCj2c9W6y3N/hf8uVrdSIx7wBue/PV6p411a1+br1SEYstjz1brltNm8OerdZKBb1iWBv735g8rW60JeqAqYup+ZpSbpBXVcPusVBAme5FtbX004XUH17TVlH4cHUOhy7lPqjkvH5o3GL5JxWSnjmf/eiagjkk2Lu0ZvIYm3chdOVjGljComnv8DjrVT5O9alLlbFLU9P1DwmuwNfAGqp7V9CCPadjqPp4YtiFDnbVEqmRVuX48GKvh/pJylhsTCOWtzWjBigYqsFDKzBb+LbrcVPbK0rZWrNhXTPOedQKqkwuWphikQwSShYwBrva5Nm18bcqzl7z4lKTHScKLVOBO00Kc/pu6mYlRQUtLJhtPEdglSecsbalrFBe5PDYZE90p9tMd+mkqno/wCq4q/PeqwqZXa7gVTAgWIsodNLXt345/I3ulPtrweTRdM3+l3rpkZP5rimCvV0UTO7T0DrUIiED7Qj9/wuTt04qXYuspxE+WNCC2uUHCfbWDMhQVkPlvu/0GlY31sfKG5T8R+XELdGTu2i45l0xPClawJrJrkeOvs8OGNIqWUNQEWCUGx2uPb7R29pHG69UKlm92K9h7jaHv8AqOardNNQ+qFbEeHw7X781Vqm0Tq1bCRp79vHtfx789VhWHEHY0MtOGsgdiFB7Hx4XcaEw2VlqoWE9PSQ3O9A+0C5A2309vPCnDTVG8qxGVu+5zqdDx2ma7SMS42pfXfTVY1/4gD+XHBspMrbSQyYyxy0rhivvuNw/wCIn8jxw0lRtpS5hZBDU7z2VtPjY6a+3jQp9VRYIZEpUUjXYmh002jnqqKixiJSy66htfZ7ebrwp8hWJKKEoCH2HcwNtL+7ytOCmvL9v5pNa43ecPyGn18V0iG2olbDGM14eWZXZonG0HVbX0b4HjatlPp+4U9wTtA0bM2hY7CPAX11Omns4jIozBikxX1Uk07op3FiL97aMT2HFAEUlUZpCzs5mkZidW1F/wAuGCaKlbahVIRBZPHXjtMGmthtmhItdHU3+scvTdC/n6plkxFUY3VbFb/HUn6+F6aMl1JwtGaVGazAKttfb4AfTwtcNGLQpRyVU9dJNPWyvLKDuMkjFmO23cnW1tB7BxGo0uSIp2ljLqzoN29R4/DwHt4mmlkVkpqNykQYXQg2BPc7rH6/HlSqthNKOGik8mGKO3nM4172HY/TzwVVCmhBwLp/nDMuAYlmHLuGy1dBgiQS4nUxC6U0Us3kwyTG97SSHaLX15cK402oRh00ipKB2r0mnItJvRR2tY3uTx3VTGnGnP5ERq0aD3pNov4EG3vfDmwZrxTUyE0ywQAR/poJJWkY63TddV+N7c1Neikzi8VHU1skiR3V7yk21Hu9rdtOKkKIpG4kGkUcPhlYkKN17W/bwz1xROUTUg4ZTySKgOug9vLBdVKKVmG9PnegiqZgCJRvtY/ZXx07jjBuRMU+m1JE0nsQygtcGipYTdbvc9zc22j2AccDw41QsHhSDqMlpM7hoNVJH2bj6Dx3vRTPcnopLV+QKVpPLijA0ubEgg+zl+8pktUlanJbQybUYg29twPr46HKYLVM75fxWEnyXJtp245rFU7s1xNPmWlN9rHTS19eX1CmygissOZseoWAkMiW+nlqbiKUNH1NximNpJSVHt1/jrzdemlTTdU/M2tUKjn6CPr08eeit6qU9D1SpQ42GSEDxRz9WnKFANOBZFLrDerSKoj+ec3FtsyiQA/XxksA06HiKVMOestYltGJ4dheIhb3WSHZuuO52214wWOgmng/0is8dB0irgDU5flo3sLyUFe6kn27Wv8AdxotLGwzTwdSdoqdBl3IytuwnNeNYQ3gs8fnqPYCUa5H1c1pUOFe1pPGlVQZZ6g1K+ZlTqBg9d3tHXE07kf9DFt+fGyrTtBrcTsIp6gwz1UUUXzUWA0uNxf46KeGX6DtR9+v0cr3iemt6D0U34j1Y6l5VPl56yRXUgU+83kTKBp7StuOAg7CKoUxQBZwzvknOmPyYxPPPh8jqi+XJCWUEC3ca/0ctBFPA1Kwr+q0tBHR0+LUjuLg7y0ZIJuPtC3PVaaUUGBzyp5kDRygH/c5UcfVY35utVGzJgci5XnjnhcAxt3U3vftzwONNqEiiuxwJTVKfogSGBN+/f7+L5ouiKGWlMEii0IB0tc+H9PGaVCpUcNECQ8Gtj9V/wCPNVanenjwshSYgR3HNVupUbYMrgNTBrG/jc/Trbm61S4wnqxgWF4LR0c1O6pFEiqI6iVQota1r8XgmKLiBNZa7q/lCo0jqsSo27bUm81SB/xIgg8vqNVgUyTdRMsMLw5hxRLi4DwA6+N9snPajWoFILFswQ5gxyknNdLWpENivKCCLm5FiT2+HKzNb2UKOda2jSGWlj/f8sg+whddBpY35d3bVG9lA7X00UbQupvfUXv93GadoSen7xrVyR7rBlYEW/Zw4tDiaQP7BSc6n+Q2BRFHDWZlt8fj7OKn9lJ26KrNDG1R2FgbePjwppZXUwiVCHjBAIGnNV6m8LTagR97gG/7OerdZ3jjlG2IGMAC/vE62+0Dz1erDXRuYlAYEflfla3TaKNJGHnrGQ3ZraD4/Vz1bownp86ddOc541iFJnujaenigd0aOZoiGXxBHe/ELyygeGljSQo40LPUT08dBcO6eV2a8vVdbTYjBX0dPFSPUI6tBKr+a4JG4lSq69rHidl1SlQdlKHGkpTIonlXlzJVHNskarCkkXDIe2na3jw3iiqpdLlTp7UGz19ZHrY/olbafYSDry0VqlZhvS7pzXWdcwFbi9pAqEeF9fYfDmorcU/p0By9L/kMeRr6jWPUfD3vu5uK9FZ4+l9Pkho8Spq75pahvLttUBSPevcHv4cqacSKHeWleTAKKYLu3RSqAbfun4/TyytlUTtNBQaB0pJCTY34kp6s1Fh8rxoFtrp9fh9fLivUY44ZURYbhUVwWEYPftr48GgGAoOHaaLfn2jaPGJ3ZRuudPZ7NRwPvfcaNm9lABiqkTnwPGBWzTSnvS3t9/PVWpVRvQe73Hs5atVgWpmDaMfv5qa3Fd1OJV09M1M0paMjt4adueJrwFccr4T81XFXUEqpb3u3GpinkjVTrmvBo6XDEqVXbeQDt8OeCtVWUnTScwnGEwl5JFi8wyIU1P2SfEccpiYqHjeKyY5icmJSxojSWBCCw0FuerRM01Dtb289Wq4ka/x5qvVxN7biBz1eruw18ObrVcQlz2tb483W69YHnq9XW0+znq9Xe0E37fHnq9XhCCNRzVbrht01B5qtV4oCbeHNVautlvDnq9Xgg7AfTz1erkEYGxHNVuu9niPHmq1XajsR9HPVujP9KKzKGJZdjwfFonp5KdjuliYXkZjq7AjwFhbiVYPClaINDXD01yXijXo8VeNWBPvoh+oWI4h7xQ4Us0A8a4VvRCnLoMMxWnnv33oVt7Pbfmw/0itFrrptrugWOKAsHyVXe/uo+v5gccD4NNlo0jKvoZjq3MuD7gBYmKzX+IsePd6Dxpvuz0UmK7pEkGkmG1UXxCt950I5fXVCmk/J01w+NwGaaE+N10/Pl9VV01Yr+G7TLgfqc6Z0m8SCPNFFGGtraUMtrfXw2sTLyaIc1wtl+VGpy9C2Fdbso7lK+VjIjNxrcVMsWlvo4GL4Qs88aFFkZaHkPhSv6awrSUFZSdvKxTHkN/YkrG+nst24XDbRiaHn0ZeRLiOdKJmAKS5lAW3+tBL2+PhyTN3vvWP7w0As9+xP+OKndSsKon9BmNQrGfOp894sPoWfLptY/SnFro/yA9TlImz/AJeOtr50QLrYi1Hoy6PVu5XRsLzLTmxF18nFg20j6GB+vkfs/d60OnNnpVXGARxrnMpJ7oLi1vz7+A4cp+6ixWyjgZIxCKfGsuxeNNXSw3NtAY2Av8CNeB99OlSqEjSgpCeqgVyRQ1tJlbqOiFfLSGNj4E3kZRYeJ17ezXi88KKRxoCsLST+qEocG6zAge0FRx07Kqmm6gmKsqBNfMBDX1I9lu3x9vGKcrmij5lxa9nIPxBPNVunWtPmwoHuSqHbp7Dpry1eqXTzUgM8qC0YWM2bwb2/fzdbqPRTg1cEcl1YOt1N9ddTr7eWr1Zakr8/KFBA3s1/r+Phywr1Z4HfyY1voQ19O/vffz1ep6w0OFmVr3kjYLqe9/H4W56t1Blp5BGpVNpC20/et3PHAapFdVRn+d3r3VEv93jxyabqbRMsmGVUlhuHl9x8SDb48tXqgNFH5i+5cCx7W09v7OXmm4rnUwxLVSRbNljawN76frrxyqVINCi04YFlfdYC/hbty81qKnYKjrJODdvcuL/TzRqyadK9x86UUkAfxt7eapyuEauEWxHut2On0/VzVXrz75E8ldSoDXt9N9Dz1Wp5E8XyEomsAYx/Ecpxp2cKRFSEKhTcEgm1vbxSKRmmqepMkSx1m6aJPsqGIKW7hfZfjwpOoViaiw2osIfMjv7Te3s45qimdANOkGBUDwl5pWuLd0uPvBvfnu8r3c4V0+AK4ZklFwBYe8NfAm45bvIpvuJrBNl2qRVSCVGZj2Ldj8Seb7wVUsGmeowvF4ybxFrHuLEH7uW1A0yWlCoTUmIxLd4Xt4XU/keb1VTQaxmSeIe+rJ9/1d+/NzVSk1yOJOoKlivb4cvqqkVyXEZCFsdTqBz01qK4jEXuCxJtrzU1aKU3+cHMywVFI9UWWrUCYG3vACwBNr9uIDboPCl4fV00913VzM2KZaiylijRyUEDxtEmwAqU7WYa+OvEv5NsK1DbSj8yoiDS6xb1MZwxbK8WUqungFNAirHtMnulNFO1mKta3Yix4XjLkJVqpWbxREVNwb1Ex0WXP6s1eH1PkurLIYcRliuW+0VQe6v0AW4nXl0mQR7KdTeQIIqDkXrJg+T0lVBXJ5zkt5UyqtrWHuCw3W7nxOvPO2RX0VtFyE9NRMFz1krAsaxLGaPEMUMlad23dZzc3PmPf3iPA80q2WoAQMK0HkgzJpMS1mUIxiAhxSqkTEXNwCVIBvdpf8djx4IV0bKaKx07aD+opaKnxM/KStLHsC7zc32/0jhw3sxorc24V3uG2ytY+Gnx7W8eKKTxTW5dl2lh39uv1/0cZNO09YZRyJH8zGrSDsVOgBHYg+3iZdPppxGF43h0kGIxQyRLMzBHX7DEaMBbxHESjNLEgilhRSZheWKoqpJXijOsbklG+FyLniMilApS1eJt/LqilCslKSJAsbXCkH7PsPGkpxpwmg4zViKVeDVS2YF0XS2mjCx4tSKbVspjw2rosYxtMQxFfKZgo8uCKw91QBYX17ajjpEUwDJpeUsFJX1AT5gPDTAqndSF8N3sPw4tapE7T6MKh3MUa0Ztck3sfj7RwwCqREUwVdC5nAgcNtuBfTQHwvrtPFQxpOa7p8IxXz99M5A3qQYmAOl9Ne5H58fFMmp9JTY1DicNWxsEkQliL7tupuBqb+Nu/H0yDTRiKdK6rzdVYjJXQtInmSMVtGLf8RFvh4duPFaiZpoJTFKqnzPnrDolVq5m2W3CSAHsb6D4cUB9aeNNFpJ4UU/MLS1OMT1NRGzF52d/dtuu1zbTS/Au4ZUTQhQIAFImrRPOZljaNbmw10B7cTU7Rm8CpXOWqaQaDy47AjxtwrVto6TsoMepC/7+YgBqKeM6fXoOOIphykhl7FqjC8QM8HZl2sD2Kk6g/A8e06qTatNCth2ZMMnhqfOwelkMXus43qUJNlIsdbHtywb6633nVSgyL1Mzh0+xcYtkvEajC6l9GMTHZJbwdPsuPp409aouBCxNXbuFNYpNGQw/1fdSMzU5y0MGwXFqqucRD/fRG08krgxhgF+3MATtaxN+3CL+Utt+IE4ddGIvlKwgY0QnqBDTYdnqqoqBy8MNQUViCDodbhwGBBuCCL34KEbBRI59xoTnmtYmxAtbTjiq8nbS8CmRG36ghfpsfgeElCkUnvdlnO7UE6fGx56tU9qbptUW00AAv8OUrdNVQiJ+kDWH8SD7OVOyvVsHZXjrpMr4ZJLsO+ipWU3sSPJW/wCf38gV/wC8+dSo1ikeVT6qKqQbvKBF/Bv2cS09UYxTkBniJP0jv7eardYbTFwwhYqdNB39h56vVlVGBG5HFzcWHa/fnq9XDzI1JXa3iOx56vVmQwJFYkg9iLa6eH1c3WqxnbI2jadz30Hh+o5atVnp0isfLkBU9yb6eB789Neip2xrAxyD77fUD8ebmvRWJImLkllA+n49r83NaqXTpMWG5Vvf7On5+HNTXqcdjyWk2Kx19gt8fieer1Z1RydpQEaWNh99hz1erK0aFgGiBNm0sPDvf2H2c9Wq5JCkjBvKs2vhaw+PNzXqkR0cflCQxlWJOoN/ptpzU1uKjPTQGQk70JPfmpr1VcerRGh6z10sIKlqWlsT3+xa4Pjpwf5bi360Hbr7qKJlrMseM1NVhda5ZoA6SRE2DRkWDDwNuCpTeiDREhzWSKa26J4TisFJjmN4rHEGqWhFAkTmZY1sRNMwG1UbsoFydTxR+ZIwA9aQ/lQTJPpSjhzLlp8xR5RmOyCFPLXy03KbDstvH48TlsxqpaHRq0VaT6Z+qRzNlZsnVtbFHiGBxe68iIqy0g0VybC7xdmPsseAK/ZKFauB+NCa2c1COikD1m6yS5giqMn5ZkE9HODHU1BUe+oNysYtopPc9zx23Y0+I1p1zVgKDnon0jwjqPjdTU4g6tS4cyl6ASBZajS4YjwhH+rqfG3DB94tjDjxpKhAVQZ+obCMr5a6qf1JMSUlDisAkippLGEPqpRX/d1Gns7cM7RSlo1cRRe/pCtJ40Sev6S5pwfNK0uVv8jM9nEhBEQ8S3tAHs4JUXSVJ8VBxdopKoTsoZKOuwjJ9SuXMLeGbF5FN3cqv0j2AnwHfiEpU/idlGAUm38I20pc6xri+S/mZYwZoAk5SxIJQ+8PhcX04mY8C6UvjvG59aIHiAgFU/y4I3MzAG40J0B+gcGwoBmjTdJ4pGyphiKfeSv0W17DubcQH76MB9lXS+kZGm6a1nlqLNnuL3/C/wDKpv48HFn9nrUY5h/df8z50LfpOhI9MKEMLjNVUfpIBv8AR+3kbXn90NSja/YKsO6uMP6o4S69jBt17gle31HiZrbT9UodGp1WnzBCzHTFoD8f8ode3fkr2VR7fUOdXrD1BoXjuZaJ3VidV2zKT9dj4ckm1xQof3tR+7gtB66pqwZAZK6lcAWcEX76XsPo+PIGcEGpxRR5KjL1FSekFq6ZEFRNhcjqx+0VB8PZbgOCyX466EBSA1PVVX2WpsETMVHhOPMiUGIRBZnbUK37r38LH8uDdyYwoNp66UuFYTXZKx+uFXErmnVyqqwYOBZkZSLggj2cL3Trpa2NBmktkjqnhq5hnXNw8k1lRuap1vFrtUOo1Cp8OWLWECm++kydtG2xSXDIcb/kWHYjTYrKKeOoWamN0eJtbg6XYdjwmeZLR6qEjD4eHQeiisdWeleMSYnLmfLNN5lPNZpY4/tRt4+6PDhlbPiNJopu7Yk6k1O6HYXVnE2xOWVgqBonjsxK3sTuX227eHL3hwqtiIVSY6iUWN1OeqiixOaWrvcx9yApN1CDw+rj9sRommroErjbQ7dLMu5gwPDGixeYLTyENFT93W/c7vC48OFNysLOFHVqhSBjUfqrnzF8KkGC4dE0CS23TkWuug2ofH4njlo0HDJpm8fLYgceNF1nrqmd2WWdjrb3pG+jglAAoKFRPGjC5Px5qbp4cXVDJJSLLGTqR7h0+jQ8JHESuOmhMy5Dc9FMGTOqGKNjbnGJ709SbWGixn90j2Adj9/H3LYAYUlZuyVeLYaXmc8TzZhVP/PcEq3heIndt1BHdWB+Hx4laSFGDRi+pSRKaY8m9QurWNK4MqtSn/KSvGADfW1jqb/Dx4rW0hNIGn3F+VCJVYhidVT7aCoQTKbnbqCfFTftfiVKQDjRmpRIwNI3MePY9h1KstHOymQge+F/X+jglFq0pMgUFV3bqFQTSupsYmly2uIkfMyRokmx+2rWbXgfUgIOFH4UVpk0lsXqKrMWKSVEEIMe0EEKCR7Ab+J4rbbLuwUgW4G9ppLNWJRbqT5UF0I3h/tC3t+HGVoKDBpxKgoSKTmJ4mrzu6xE7dbgAA37DTl0itlUUwNjibh5kJ3W2nQfRfi4MTSI3Omsi4sBTeekLsrDb7wU2IPw8Dy/5aqfm6QmL4ZU4tW7aeMAyEBb+A/xW7EcqWSMBWw8FUuOnuZK7B6MUUQDLE5U+8Rcg2Pbw+PA3cshRmhXZukCKQeJ5im/nVUagAEyOdDcXJ8PhwRsoGgeVA25V+0PnWaLGZCAsh0Nvj2/aRxTppDqp7pqyO4eFrXuPj/Zz0VuamxykAndY6nXsPj8eXAqs1MFVViIxE+6ALg6/Rb9e3HIqtSIZZSp37Qw8LHX6D4ccAqlZ1nnjszqCSDcA9vj9H8eOxVZqU80xRUeM3IJvtGvxA8Lnx5aKrNRhPsALISAfZflq1NcWrVQHzEYWHZh3Hj9fN16uv5jA32gRcAWYW+ixH6jmq3XM1kUjgkjcNbEW1HwtrytbriaqmQXLCwBN/gOVNWFcVqo9QWXXXW3s0OtuUirVyLqGAXaB3sfu7+3jZq815mW6he2mh/b7DxuK3WJpQGYXGhHhyhFWrJ5YVAWIHs+H02+PNRVpp3y/tTG6NmBsJVue9gdLcQ3I/ZnyowtTDifOjLbvLmYRRgKbeHfTTvyNalOgK6mxIaymm1G2SO/sHvA8MG9lFru2v/T1K85ZkxrGqoyVbnYL7YxcKv0ch1ltLYgUG6TWGzSQjzEchr3v9fe3FJxrRp2qMyVdNKJY21UgWPhfvf4caLQVWxTvhud8QeRYqmzKx72t4WvxMbdPCrUeHon1IqMw0K5Nr2RzTIXgjZV98DVhe1zYduUcJ0x0UkUnGaNfJlTJk2W4cXWjannPeRZLxrb/V23H1Hja0gonjTCSQYoOqvMEWCN5VDL53ezEjx8e3A6tMml4rll3EsXxuuV6FmWqv8A5RLqRb2Fe/HUthQiK8VaaFrMFb1fwzChJSV8rjaAXdEkt9Jtccr+RSMdIpwXKumgXm6s9TsIrFXMc0k0QvqnuqR9CgcsLZtP8IrZdUriaEfBcdyH1FjSLEU8uobS7SmzeFrk2vxRAiBSUqIrnjfQfC51lnwaR0k7hd24X8BrprwvUkGng8RtoEjkeeNJ/OnCyQuVaNlIN+20Hjotiac74VHOA1FK22rhJuLqFIIPwv4fH48c/LlO2t96DWOKnqTI29So/wAIFiPYOI1JKcDTkzSgijYJcjbpYEffxIqvUqsIxuXBjeml2A23AEEEHWzg6H69eFjiZq4NTqzCKDMKtiWFEpJGu56QMACB3eNn9n+H7uJCKeFJwXlqIaQsGZnWygkg69rtzYFKBR6/RH0BzD6j+qRxPNUEkeV8vTiSpYliJHVrx0yntdiLn2D6eDTK7UvKk7BRkyjVjWydFBBFGsMIsigKFFrKALAfCw5LQEUb1lCxhtoFrHTx/M8tXqKp6ysl4Tj3SZ8x10amowmRHjdgL7JDtZb97eP1cBmcshberiK8cRVKGa8qZNxqnb5tI4qnbZXAUhvYrjvryIErUmixaEmi+y5bosu4l5y4ejr3vbTQ+BHDAK1UXaYqFitBhuZa8tR05hkAJINgmniCeXitg0jWiyxQRGLHJUjZtwXxsfivjyhB4U7hRaeqGZkyliNO2VKr5yGYET7ogdpBuFW+o+r6OG9ujvB4sKRuGNlR8N6wpUwrFVhoZNAe/wDE/Hi7ulJ2UlgGlPBnsygGObd49tR93GjIr2mn6j6iQ0+j3YsdSSW7fTr9XLBcVXRU/wDziebfYQS1+62Nj8eaLhNb0UncZxyuxOD3QLAakHX4HXlkmdteiKV/TnKb47AsKptjW7SMWFrd7A+J9nKqONNqVpoYKnJu+BqXDZUgjHdh3J+B782BSXXTRSdPcJppRNUEyN3t9tvhYdh9fHwJrWql9heXIo9pp6aKmjtcvId7fUuijliKcSam1mO4ZRR+UG8wx92Fr6fHsOFyk0ZpNAni8XzWMSMwDRO5aNL6Et290aseJAgrwFKxjRm+j3o99QPWSrhGWcBegw9iN1dWxmngVSdSC4Dvp4KDfhwzlzjxiIpQEVc10A/D06SdGqmnzLmZmzNjsNm82eMCmiYeMUB0Yg9i1z8OSBa5Wi3xOJp+AKPdJIALLqFAAsbAD4Dt93BNW64qQw2kaH2d/v5avVyijeaZYoEZ2Y2VVBJY+yw8fo5VSggScBVSYrgJRoQLE3+Nvba3LgzjXqzq5AFwAf4/38tXqyCcaX92+l9bf2c3Wq6JjawQ7T4E89WqyKh2/o2uR/i9v7eerdYNwZ/LJ22v7pb8/r56vVxUsSxD6+y+n9/PVuom9zNdiSp8fH7vDmq9Usa+8Rf4X0+v2c9Xq6O1voHj7Oar1cXYG1jcjXmq3WLdsOpF/wCHw56vV5m0BOnw/u5qt1DJcnaBqfHv+tuVrdQ2Zg9ib/Rr93NVas2+yWUkHwI9vNVuobE6b/4crVq4N5hAUmzfr7OVq1Fc9baLJ6PepEaEgnB5+3a4t28eVG0V41oMZqpq+Sd18wWJvY+P1ft4KUbKRq20EWO0bU8u8638R2v9f8OLEmkihQ/+mk3gzBHJJs3RREKDbdqfZ7O/Kqps0JVaWG0tPvIW2/wGvbUeHEBFXrK9MKWrSMyAuI1O4G4JIJ8O/s5qK9Qh9MpVGYPlZH92qV4mKeG4dxyyaYXso12DYRRYTGuH4VVCWIasnYk/4jfx+viiIouJmg9idI4Zo0r2pTve6kNZtTa4F+NUYCjCdMcHw6mo1xurnkSWUFfMjF9g+HxPifu56KSOK4UMVG9I5/0aolq0ufek3Bvj31+vlDTQqYk2FCU/y9qk6+8Z/wDmW5P5cpVqTdclDLQlKekl2li0is2spB7Ja/K08Kq/9fSkY5l6fyPIHy9SNl+wDj3SfaOKG6MUbKKFg09TTYPXVq20p0gQ/GQi4+4cdp6kus1XGwUEKTp200/bzdeqyz0yYLJ1EfCo8RVlwzK0JkAI0lr5LlCfasKaj4m/AneHu56T8KOWfFHVVllBgVJ1FwGXJ+PVBjPlgwTK3vRzq26GcMNQ0bgfSOBdCtJmjVWyjWdGM+4jmrKvl5hUU+M4ZK1DiMS9hPEADIo8UlFmU+w806jScNnCm0maHWKrAOp12637aew/DiOKcrXf/Fe9/wBR1DLe+/BaP6BZn7ckjKf7l60Grv7qJvl+mqJsL+XgYK5Wl17jUkXF/p4IF0mRso4fqpjkwboL0r6cROwabDcTx6aPfdQ9XUmCnYJ2UmKH6xx9ZgAUnQJUo+lEpq6j5vClqYbIs8UJIA8QQrA/WOVSaeUKBDqBTYhBHRGBlQF6tbnsbSA8oqtikZTNjqKNkkS21vbU/wBHKYVfGlzSY3iuKYVFQYk0RSnk8xSoIZie9wR7Pv5U04KGCkWJqenkYDba9/A+Gh7cJFbaEidlcaNkepiE17eZa/tt2v8AH6eNGnk0sqGZ5aV3I95bm3gQG0ufr4jNLBUPEJVnT5B2Fi7q1z4H3rcdRhTK8aaMMjWGsaOkK3ljmJ3AfZC6j6T34YpNF6hWaKCJh5shuFC/SNLDjwqlNGNGG8QFwrKfp18PpHLimzSvxFTLRUkan/cwL3/1Py5ZVNopPebC1ZYqCCbAH6NAOVq5pmbZHPMjj7N+x0vb7ubqlTIXLzRJH9q59pAPt5aq0+4jEDISSWu5BN7eAvcHx5em6xYXE00sXce+e3h2APw5emTT7mGN48CaFbG0g97v7dT9PN1WkDIQqEEgENGF+Px56tUpY03UFR4rYag+II7n+PPV4065ahghhqpJ3/RpGTpcbjoQPov344KoaY8qytVV01TKbu6kkE6H3hofbpzVbpQ+ZNLiFZYX7EbuwXcPEezlDVqTlTBNHTyzujKjM6h9pCkhgdD7QO9uUp6lZliNxlXzWTaJJplBHckG5/XtyprdZo4llmxZx3aSK3/IA729p5amjT1g8SxsrgXQgLfQ2G7vppoeVqwq9v04Vjr0Aywqyxwn5eREVTKjS2mYESMAQ49i9h9PDVOygy79xoZ6mXEfMCA+Vs0VmV9hAGu4CzbwOxb7jxyk9YXhkZdzRPVUxG4K2yIaC26zXJYDtcc1Xqamq6YRtEJlpVJsFEDoUsPsys1zK/8AxEAH6Bzc16sbw0EcIKwFkiJ2x07D3mC2AlW62BOpsB9PNV6saSUj1O9o0hcWA2sZUVrEsSHJVVHc+HYd+er1L/pxtp8UrMSFPuialdVkZzulPmI3mMh7MtjqND4W42vZS1rbWLNtXJh+OTSzwmoaRzcKbWuN1xfTsdeLW8RVV4GoFLXyUTPUwow3ghlsL2buPp9nFYE01NNNTUwV42RxSU5BN91gfh27g+3jwqhqRh+I0+FV8a10JkLIUBAFyD8T7PA8dFVrliccL4lJJAhjUkWHt09vN16u6fF8Jw6rMVVQNOV0eygg/H4fHlhXqaq6kkrKg1EY2NcELbVQfsjUa2HGVU6K4xYxh8EkkE2Gecfssb2APgxFrHt27Hic0oFMtJQuKuSrTRi24C1jf4W7cSqp8U+nF6qoiEEWGoBqPNDG5N9Ts7cQqFKhUONpqO9VEu4qPsut9L2Nx304lNPCvTYhUVzK9RFHGV0VV00v317/AH8TmnKexNjk7LTYkAIY1IUFQCLDS58b8SGnar5/EKixePpBhk2IOWP8xS1zoqmF3UAfR204ge4UZW20+VVAYBLswMoCdJTc9ra3HETm2jxvZTFj8m2JpDr7zEnxuPHl0U05T3QzMWjRSdjISzfULfH6eMqpQmk3m8D5unQEnbtOmlzuH18UtbDSR7aKW1XdaynI0uAbeB/o14hFGBpK4viE7Zjp8PqGMtNDLJKsXYAuo3m41963FqB4aLnD4xSlq6qpr4GqKuRnOwKtzoFUWVQPAKOMJwNKVbKQahf0xNwQR3t7PZ48OaD1KnKzhMGpWHggOncjXt/DhY5to9Z+0U4VzfpBsH1X1+n4j28qKdVSZrZHMTWAW6lew/W48eKk0hVWfLbK9PsA2bGsW/O/wHs4uFE6qEHK0d8007HWzwm17X98Ef28ovZWkbaED1FeU2N0G73beXuYi+hjfx/W3ErGylTu2hO9JxL4Zi5kNjugAF7C/l2sf48TXXClFtxrb99M8f8A07T0/wDEDBYALi1/ffgDc+4+dHdCTiUV4W238O3E5qwoMsdiG8hhYW/XTnq2aI11+w7GqaRcz5Pp/OxqnXZCtgd6MRuU3I0HfvwPZmy2pGpdEd2ABNVvZ8ylj3RjDps8YlXDFsZzVVzy4iKm706xxRD9BDtI1UH/ACtr6ADgbbfF6Q2BpCRAjb5n8KChVRYs+dFZ+oeeKLG6rFRX4c7rLXRTSgSqViCotO4uGjKe7tJuB214LbbOvybJb0wofaeB863qo/ORMayhk3p/h2XYKCGnmpoZKWTylSxDNvAsvbTt46ciF8qecKzjJmaRkTTLieHYfjGYkxDBVNKkkbBtrFCWHd9LWJGnx40DAg1SKK7189N3TbqZl6uzjmvGJMJqsu00skNckaMJV7tFPv1eOM9ttyCe9uSVkWbu2aw0kakrIEdHWKujbRUfTdhGYMZwmop8Cmgp6N8TpSKScAhyiMQwif8Aym5gGEp+zbk8Zm+GGFqP9E+/ClJMCrgOn3UTPGM5fkwPMuE002NYeyyLVTOUaWEH9Itx7pJHa/Y/TzER1tKcQcDSZKyRFLrHIMbzxXGCnpxTJHZ0ieTdJIzL2cgBQqeP9nECYTWz4qRE3Qg4znCiOP42RA9LVU5oKeGOWCSae6tNVM11HkRm6eIYXv4cH2WZ2MrbUEoBUo7SeHAe2qlHTS4xzBMm1OPU1NTrBi2E4VTx0Zp6ra9OTAoCSSRqLMQV3kdvC3Auw84hWpJIUTtG3HhPuraYBmiOZ062Y31x6uYKmVMTraCmpZaqGlby9kMVMjGnkMKRhfk2k7i4JdbJcC45lDYMDJbYrUJUBqVG0nok066dWJo4WDZTFdm3I/RLBkjFLicaURxGWJFRZ3dd8zQRgKu8gsVXuxtccBKLhe8jyEKhJJjDoONEbxFqkr28a2G+i3p6yL6esuzZfyqXqq2rKGuxCdVEtSyaKNqDbHCmu1B27kk8yny3LGsrb0N+p4moruLhVyZV6dVCm8Xv7R2/ZwQ0hiuKKliSbhRpp35qt1JhC+Hjy1ap2pj25qt0/wBMNNOVpwU9RAgg8bNOCnODlKdFO0Q07X43TgpyRQdD35SnBUpABytWFZlUEacrVq7K3156t17bqTfnq9XRGn7OardcStxc89WorhsuNebr0VxZOerVcttu/PVuuDKAfZz1ergbdubrVYmPN1WuN9LHnq9Xhpz1brmLDQ81W6zXNrcrVq4aduer1S1HugjjdOCuQAPPVuu7CwtzVbrkFAPPV6ucQFiObrVZZD/DmxVTVGX4iif8blri94R/DgmH9zFELX91Na1GMEx+s7Mi2B34ZEdPhHH2+nhAP7sfKhcr+4DzqyrCzH/Ksuw52qXwzCVy9XT0FVQs5nnK7hI9SpH2Yb2V21jP+TVhxS7W7bYaEOeWOd8v0vUZ/wCrUBwWsqIaqjlaV6yyzfpZtoDVAVCG+YJTax1Q8Q0bUxQz1LUOX0zI75appcOxCaDEqeYyyVwUSlXkKKrVHufpPNTaiH7Sty1aNBxidZOcHokzNO+UQuA1M9NVwTp5mKAzWWSSQLtO64Pn2EILEMhPLVquPXGrSjyFjK5mdsj1EWXqV0paV0UTlzD+me4tAd1k8+S8TbjtS3EL/wBppWwPF01r7epRq18yU8WKYQtFUKGvBGibKf3EIGh3MWv5h3WU910NuBE0LE0KWfmr0y3hE7rHiVea7A/l61VXyk2sAKaR2P6Sza2cAIDYXHNitGrLaETJ00yzLkaqdswPh2N/zNa55TRonmSiY05lGwsJDZGn98LpD4cOVfaIooTtM0S/o4IJelOOQUNecuRy4JMJd4B/mJVmtCGc+aLWPusDEL3chuFadhozXtFE661VWGzYdhgw2aSRA7u6y7vcaSJboqm6hQB3U3JBNgONCnFUX2Y+ZTTIdbKPp79z9X3cVopEquOHBreW4texP94+HFQpMaUYCAX0uw+z4fQeOimzQqYUWPT/ABpgNPkZyQfg6Xv+v0cMh/cz5UWn+6Ci+JIGqI27XdNbj2j8uBlO0UIVbDRu11AIUeBNyfZbw/IckSgHWbbGASABfUXJNr+OvwGnPV6ubbtXWxJuRp+znq9XNwASxN9b9vb4X7c1W6xH39ysftG9t3gNTb6NOerdTKOhq66rjoMMhapqJiFSOJS0jMdBsQXLE/lyyUlZgYmqKUECTgKs36A9HcA6C4TP1D6pVEUGZ54njosNjImlpIZVs7TBSVWVxoBclRe+p5IljZ/lxqV9x9wqNb+9N0dCPtHHpNFD9ReO102InGqYEwQHaqM1yGPvBmA8B7fE2Hbie9JGNLLIA4VXjmjMdfjE7M53szhjcgkEjwv/AHcAbrhXQ8baCKZYqqgzLh7YPiae8AfLf95TfT6QeJCQ4INKwCgyKB+qpanCK56So7rcBhcgjwI+HCVQ0mjpJ1U1oxZyNON09WQJuJuLg625aq1xZGXtY/Vy1arII23WYd9LW+7l6pUtUS4JF9Bfjwpk1IpwoO8nX2/Rx0U0adoEQgMTob+Hf4f2cUimDUuJpzKUibQmxP8AC9uKRSVVL7DJ2gpS0gAdNDY2ve9xpY/T93DFOFF6qWeF0i1WHVFRNIsMaQNu3i/YX3D2Aey3jxUBhSUmjFenjKuLU+JRY1j1NYrsaKGQX2qbEu4PdyLd+3Dq0aJMmiO7dAEA1Z1JQdOOpmS2yLnOOTDKhX86kxGKMNJBLYgb0J96Nhoyjw1Go4Zus94INETbqmzKfZRJepXRfPHS3biGP061GGzEiLEqSTzaaQX/AHnteJj32uAfZwMOsKa27OmhazcJe2beignaYk7SQpYWF7m/s1Hj48Q0YCufnkoHOgHu27XPgTytWrLHMzRlLC+pA+ogWH8ONq2U8nbRaEmaFd5BuLeOvxF7+HI1qSadc6O0sWAbf+KqjQjwNjwyf+1PlRax9yvOkVXsXo6lF7NE9h/D7uFlGRpE5M3pmfDHQ2tUQ6E/6w/bxSyfGPMUkd+0+Ro+824ysujHc3YXOhvdh30OunJKNRwKhtKwI3HW9iLXGvckjW/h7Rylbroldm5XUgaaC9rf4j7b6c9W6wkbyTILBr7r+Gn39/p5Wt1ikZDGNlwd1if2XH9nNVauEkrkFCykE3I10t4c1W6g3vcJYg2JufZ7LePfx56vUKeQum2P51ZZ6ZRSUTH9JVzg+SBf9wDWRrdgPrPFbbJc8qSOPBvzo11fTYdkrKf9WslM5h1MkkoHmTv3MjX+ybjRRoBpwSIRoEUGVrLhk0RLrD0ylxeFsbgJNagMxiC2MgNr3H+I+A8LgcJrlrVjR3bPRhRBMeWhaViASWAK2I903IYMO9x2+nvwDubaHLdJFqcxnZIpt3F/Z/bxHFLZroxBVKm/vX0PblatUZtirpdvZ/RylWrnG22xPh4E6/C/NVasiq6ix+Jv/bz1brk9luCxufD2+znq9WJ290Mh18f6DzVern+kUWUknXUnW3jzdarrdIT3/s5aq1LpoLsJWtYeB7f3njoFNmlLhkklNK2LOqsQCIt3YE6A/wDA+Hx4rT00lVT+k9XXTxUlcWl843YAC6+2xOmt+/8ARxWMTSJWFHD6c11fllYYKB1UR62DgKq+I08e3x+PBSyNNBl4zRyKn+qfVrCIsOzZR+XVxKVirImAlQ97E6hlv4N9VuKnmUvDGkrLymThQAZq6FZ3y3FLiOGRDFqGI7jLSrudV/14vtrYdyL8CbtmpvEYj3+yha1eJcwOB540C4dAu8CxIIOljfxGv3cKDRtSZzi7f1aqFIA1TsPHcL/dxG99ppU1toMsDJixulct2lU27H6eFCdooyVsqXOf9NlVza8reF7AsSbHnjtqw2UK+DFBhkO3/AbW7AXPgOw4at7KLV7adgFZCb2Y6jXtr4349TVYryg9wbd7ezvqPgebr1OQ2lAyHVgATfT2m3NVavF2ZRt08fZf6OerdT4ZVl7abbfa/b9fNVusxYFLBvoHifq9t/DjdWodfS9KIvUn0+nJ7Zjwgj43qVHfx4VXn9zPlS5j7hW5/iif78J+9hI/a3+I8h4UOKhiMHxNib6/sHhy1eriQAP4c9Wqjsu8knQeItzVbrpvdXt9/PVuu4wd2ptbx/Xx5qt1CzJhOXsfwCqwTNVPHVYbUIFnimBKEX0a6+8rKbFWUhlOqkc8a1QEvnCv6LIFz5iRxnJ4ZUgx1231eGqTtWHGQNZacH3UrFF10Ew/f43sr2yjC0lSjwpVRsskUqq6SIwZHRhdXRwSGVhqCDY8tV6QfWDpnhXWHpziXT/EKl8PmqxHNQV0X+VoMQp3EtDXQnwkp5gG07ruU6E89XqI1hXrF6c0WVpMw9dYcQXqHg0lZgWPUGGUstTPhdbF+gaSjpIwWSLFARJHUCwswVmUADlyJ2Um1xtov/W3qr6qOpOA4fhPRjopmnL9VgpX+U4lLJBSyUsaqVKpTK5ssqf5RHJDgkMCTp7SJ20ypROwUi8gernqN06wvMnTj1JYBVZIzjnKON0x2ppvJw+MRwx4fUT1Cgkq0MHvkpcMzBbLzWnopoOFOBoNevGeemmZcEm9OPp2+SjwjCi2Kz5irpAJ6+TDKKV4I6JmZZFjc+ZcJYFmta1ydpTFI3VA4CqUI8Px/N1RiX80xA4JS/JCtTezGORlhG2KKNSLvKGC3A07cVgxRRtoZMz4DU9OsuYE+FPBJWf5KaGOZhIgaMHdLHp7sguB8QQfDjQOqvU/ZMw0dRs1Sy1uLLhOXqBTUTGV95BOgQyWABvcnS5+njClhHmauMaTPV6v+bwOF6JMw1mT5qiRKWr0Mbz09t8nktdSqlhdfAHWx4rRjWjSR6G5cyRm2bHcJfM6YNVyQqsdDWUxWOpZv30nRyqsvgCNRpyjqdUTTcTTilDNhwxHAq4EVFN8mXtcAjfs3fQwGnw4SqEGmqQ1dkqsx3N1G9QrRRT1UMszy3RNiRm7HeACLjve3hbhg0qE1YUlcVzzhOac4w1GY91LgeHzSSpGi7jNInuxtYGwBAAA8Be3fj/dkJMbTW6F7pZ1sxLMqf5pqhVocFx7FzUVU0G2OskbyTHT08VRa8cQQWdf3txGg42We7FXBozvUTrnl7CmrMj0cJhLvgJYTsobdTwPEfJVb7k95ffuBbQjlCiasTNAjRYPnHGupGJ4JmJflcRmpBIhVkRtJDtZSpspO+w7fdy0VUViyBHguLYpU5UglqY6ui3gGSRRS06xt5b7UW7NKXs25TYW0uTxylAE1lzB0Mzv066xU2UcQm+fqcx00klDWCTzzV2BkSCsRGeRfNZdkkJYMAy7ja45eaU6SDVhPTLEcAzfnfp315yVQYJggxqlqsAxHDGohJQ4dVwoYx50TxiFAbAXT3hcG9+NEUvEEg0bTB+lOCZR6wUlLjGWZsJyjmqWGnq6PCsQkOHQY6UMlDjGDywsrxJVBGiqIyoKybSQQ2u6UbDRuM61OZsjVeBZgasrcRqMHqiKaqkI+aqcPqnEdfhdU0YUOYk2zQsB7xj7BgSWVUrTTFX9KOmlZnSozJV4NSLUVMj1VPiNNElPVwTN7s4WeIBik1g+1ri+7TXiEmlQSKKt61+gUHUnpymacjp8zjGXFeR0EZ3VNLa8q6GxeH7a2AuN2nKiim9t+9TI2iqD/wCQUuIY+P52iyU1K3mhTa0ltUT27SdT9HhxMtekUDdlLaXPa4bNE1QqJCzWRVt7pU2sFUe7biCCqmqFj0/dPK/q91pw7LuVB5XzlTGZk3bRGmwySuSOyeWCT8dPHmlPi2T3itgoztGS+sJFZfVxW11b146kYfiYSpTDMamqIzEDtaiMEdJVQoL39xFSQD2g8ENk737YX0iaevU6HCOivZCzM2Drh2P1EqyUlZswvEix/RmeJAKSpY/4ZoiAx+Pw4epNB5QmhjwjpvkyuztQ1mIUMaxwyvIwtdZRGLskyg7SYrXue41N78dgUmKjFYMsYZDiktfmOV3wo47USu8yp5lbUgsSIqCBbLHEBYbm08SCOOJFaOFKnAcwwYAs2Rsk4YtRXtIJWp5XEsdOw0WrxWZRaR07rGTsU6hb8eBjAVQiaP16D+nFfmzqxh+dpnE+H4DU1NZNWuP0lfW+UyeZ3IEMJbai/XzbmCaNLNGpflV09SoZgL9u+v5jhRQ1rtlUxG+v9nLVqutzE3Hs/Lm69TrDJ7gDWI8eaq1OyW237H9fb7eerdPNLrFY9rX0PNVapix2I8L89XqlKl5BfS/PVqpYQEWA5ut1IiQKPZ7OerdZGj8V8eaq1Z8LjJxGJO1yQfrBHNV6tADqliE7dSswwUlwBVVwG/3bj5twSuvw7cRgUHl7TXPJmKYpRZCrpsOklp6xDKqtEzAmCRP0oY30XbcNr2Nux44NtUGFNvQ3rHP0m6pZQ6r4TJIjZaxrC8VQFLBUgqkWYKRqf0TMDxQBJirJVBrYx/Fj9aXS7r31CwrpZ0zihxPLWT6uWqixZiWWsq6yFFd4I208inT3UZhdm3HQAckW0stPjVj1fOkTr0iBVbdNnGgwqjjp4381e99Lm+ultB8eC8Giis6Z4FTD5kBI1Ise1xrf4c9Xqiz5zq4ohIXu9/esdLX+7nq9Uuj6ky0024SMrG2oNiPgPb/Dm69QYdU+meUercMmLYEYsPzDtIWWwSGqNiFjnA0D+yQdv3rjhPcWiXsRgfj50Zs3Km8DiKqUzzhGK4FmCjwzF4Wp6ikxGaGVJBYpILEqfbpqPaNRwJqSUkg7aEaVBQkU5B08uEbr2Vu/0nT7uNV6ab4ZQRT7rro/YacpVqhPtcDc3bW/x0F+aq9Tad5YmSVDqCbXHjp+fKmnE7a44jNIYWiYiMalre0vre2vfiChLwqXPJBBiyzSm4ihBFu2im4AHjzw2Vc7aYYmdqYswBG9u3HaZqZSlXzJHCDuvFVfRrGL/n35cbKZO2kblpTEYwRb9I1vuPjxw0kTS8hhqsTrTHDsZ/JkJ3gWCqjEmx0J9nx4ycKVATTRN8okaGjZmi8qPazdydov9QPN03UNSJFJ0B/b9HN1qnenKijhCkAgMO1+xPh7L8rVxTZgF48act7o/Tj26leKxSPjWGYvUZrw+MOLpFIAfgQe5Gpt4corZT6fuFScTrQkcabb7Wb7PYgnXTicClqlRSURw0tRIt7m1lPxOo+rj9JqS1WhWrlUX0bUfVxYnZRevbTfMbRhTpe5sP28cpmmyQ7jcnUsvf6f4cvTVCvnPc9WpcWYqnbxNvb4cLk0Zrp3wlbxq0Yu3lqbDT434WuUYtU+0O1ZZob3uLm/tYXI4iVRgmlDDcKq3tuWwsdBoRoB+o4kNLhTwUbzKVVW3usD2tbQ3HGpp0ilNQRI0NtvvA6Nfte/f435Sa9FKrB5cSSj209TKkM0m6SFJGVZfKYlElVSA4B1AI+Pfm9UYVXSDjXU+EwJIktSDuZVRF7fbXfuH0ePLBdUKBU6jw+OW00LEpoDpobX3H7ubK6qETXCsy+ZKJsUQhWkLoDe1gAAoA8dOWDnCtFucaSGZ6emjkNPhoICLsZrEKbG7H6tOLWjRc6Oio+GdPMarMkVHUGB6ZaCjroqGSN6hVnaWWMyq0cJ1eIAWZh9kkX78MiaKIxik1HSvvEzWvfwOgI/p5vVW9NDrTRVNTR0OHSTNTfMoiRzMPsjQae0rrfhKTBo8AkRTVLEn8yFLTr/AJAlFZ9Awj0ufaSeXmRNVjGkJHQCrrKuOjkKvAv2vFy2rfcO3H9UUnCZNYajD4niKVCAFtgVragf0nmtVOaAaR0WBYfUVJAW6ENb26Gw+jjxcIFJw0k1EGT6apkcxuVPstcHlfzBFe/LBVPk/T2qkoIpqfa17D6ePpuhONJV2ZIwpCYtlaSOQxy04JAuR3t4d+GwdChIojLSkmDSXrMkor2ng27gLXT28qHQdhq/dRtFJ2oyBSykmNbfEezjocqhapqqOnlTGB5MjAnw78dDlNd1TLJlnG6Y2jYMB7dOOaxTRbNQGkxum7gm3sPLzTURUqDM+KUsge8iEew/0ctVaUtL1KxWFQGnYfSf6eemvUqqTqnUMoSpEcoFj7yi/wDfz1bpVYZ1VgpZFmiV4XHdoZWQ/DUHlSgKq4URQ25b9UWfMHjSLCs0YlTorAlJZ/Ojv2F0k3A8SqtUK4Cnw+ocaEj/AGocZx8/8a6DAMwKbAivwinDEDS2+JUYE8S/kgNhI9aUfmjxAp3rM6emrNLXzJ0lwyFiLeZgeLVVIfiwSQulz7DpxObdxOxXtFPB5B2ioCdMvQtmSTetVnPJrMPtGClxONW+mNo3Iv8AXxkh9PAH3U6C0riRXKj9M3TvFaow9NuuWHJGVd9mN01Zh5uBohJWRNzfTbjP5hSfuQfTGnO7SrYoUr/+G8fV/jkMcuQlyvnuOaMzIMJxzDKmUp396NpI5Fb4EX5T8+2Nsj0q/wCWWdkGgmzZ6aPVrkEqM+9IcbpYzfa8WGVRVgPFXhV1I+jitN22rYoUyWVjaKCDEJaHDZmpsx4PiWEzj9yWMgj2+7Iqtbj4dCthB9aoUEbQazpV5KqWWKDEmgHtngYDt2ut+OyarAp7p8Bw+sUfy7E6KoPsFQqtYe0Pblguq6al0nTjqTFSxCiwpJYzEgDeZExNtD9m+vFwcFIC2aiHKme6O8NTg8YN/wB8oP4j8+O6xTek1wOCZzI0wenN7j/KR6W09nbm9QrUGmiXLOMVlfBW4rRrTxwEFjCUcsCwvtAtcgdgeaJrwFDdjHR7qfmGhizBhuUsYmwuqcrHUJRu6HYRGQSgNjcgbfboONPPBA1KwFXab1nSMYpB5l6V5rwqnpXxDCcQgDlkJeilC3Q7SoO37QOhHEqLhK9hpQpkjhTplHLGKYVPLU1FDWuEUhgKOa4uP+I+H5cOrZ0Ami55skUkOrGC1WHYRT0lfSVNO0oMqGWmeMOHGjAso3DTS3DJ0yBSFAgmiy4bkrMGYa9MJwOkkrKmYny4YxdmI7bV8TwupRWbH+lmfMtNJS5gwuooZ0PvR1ClGBHtVvHlZq4E1hy300zPmCtjpaSAIrypEzyyKioXIAMhP2V17nlZit6aH0ej/qAYpWixLAXCGxIxyl3EnQbQSLgHvymuvRQG4104XAs5R5PxOeColXe0gppllVQLjR190k20+GvNzNWihGoOk+Q3W2ILUxGw2tFJqPpVgRY8qTV4pkzhk6PppWKcs4nMBMqCRHA3WZNytddCkgJt9B5QeLbWzhQVVWNYrVR2mqbgdhY9x7eKgkCk5UTTNKrLKs3nK7KQw08f7OOVSueK19biUqzVTRkxxrEuwBbqL2uABc3J1783Famm0Ug0VtbfEePNxWpp5/lOGSyRR0tS6qY03mRR7slvfAsfsA9vHm4r00vsCoqXD6P5mPEPnCtrwBGDAX1fXQ8YUKfRQsQdU8ow4RBQ1ksiSQGS4aJwNfDtzxxEV4YGaQ8mfMs/LvH8wLuw23B7eItbieKcmpuH53ypG8azVSqRob+2/LgV7UKMLB1M6claJBikFo1Aaz6CxvrftbgsDqYGNEBQcaADqBm7LlXic74fULKGYkMpFjwkeMqMUaN4Ci8YjiEM05ZTe9+MV41BhrIhJdtF5utVMnlRlurd+3N1qoRkWw2AWHf4nmq3ThgmGzY5i9PhFIQJKyRIULH3QznaCfYAe/LoTrIA41RStAk8KONSekbqxkmSHHtmF41Txum9KavA3jvsKuqNY2seCF7JnkCRB8jRKxmzKzBkeYpK5t9OHXTG6YzUuW6jZJK0oAKlQCC21LE3sP1vxCnLHxjpNL15gyf4hQCYn0Y6n4PG82J4FWQKltzPTSqq/SxWw+s8YVauIxUkj0NeTcNrwCh7aQVRgGLUh/TQNp7ATxDSymry1UG/56c1Xq6KnSw0HPV6u4ogz7NB4689XqnQ4VNUkhCNB2PPTW4qUMAqz9kqfhzdeiuP9X6u+3cvPTXorkcu1dvtL9HPTXorl/Vytvoyj6+ar0VnGV69gPeU/Xy0VqsVRlbEKWkkqmKssY3EeNuW01qaTyoZbkd+N1asvkG1hz1brvymtrzVer3la/T481Xq4eX7R9PNVuulQW10tz1eoQenUtLUYk+XayQU7VtlgmZrKk37ocnssn2SfA2PKGnUmhDn/rRlysfD65GhlibY6ONdPb/T48Ziaep4p+omNYf/AJe5trYHv7NeW0g1XVFKjDusciD9PuW/c3115Tugat3lLak62R7g00xDG1z8fq433IpzvTSpper1GbAz7iNLXte/hxvuKv3tPMPUXDa6J/OeDsD+kKjTtpcd+e7qK3rmhh9IeLUTerDIOI0ojEYzZl/WMjb704QkW01vw7scHk+dBzNMbdflRsc20sWDdXMBqT7rQ5mnj17+7i86Xv8ADseEuYD9p7fjR3l6paHkPgKcsnSxx4tmKhOhix3MaAHt7vmve/CoDGjUnCl56Oajzuo+bYRuF6rGSLdvfpEcC3s0ueSBkWDv+aaBuc/3P/OFDXnamr6v0V5rp1f9GmeYrKe58zBK1b3+lOHbo/yBfU4PjRO3/wAXI62j8qq4zw8tT6K+m9YQGjSqzVT6G5B86nlIPs5HTX3etD5ez0qvGlFPTZ9SObRdwvb2H6e/fhyPuorOyhJw7Gv6u44tXIWJp6jcEBPvWBt9fx8eMuo1UobXpFNOXJZly9nyrvZGpo5Dc6bnk2AH6idPbxkiIqwO2gvwOiq67KNVFRxNId8dwqknVdCbdgeXIkVoGKTtHGUq4d41VxceNwbWI4kNKKksGerltYDex1+nnqtTnWMv8viDghiWN/aL9uerVcoY0WiqWXtZLD4Fuer1QKLe9ZEzsSxZdb63B+PLVupFYx+fYC+jNY/G/LVunqil+Yem+aDAFirmNfetu1I8CeeNbp4vSU1XLHQMXhXzNjMLFlHiQOx9o54V6oOxdgqFuVUW72BJ1sOXrVd1Ua+eoQm7Klwe1/AfdxwVQinWWgjosLaeJ93zKRyixuLXIIt4EEWPLA1oimJbiQF++nj+v3ccqlcqk2rm0+y/hp8fHl6pTtWyA0aTn7SvYn6vZy1VrvD5YGrpxTBlQQ+8Cdbi24j6T4c3WxtpwxMxx4mxU2BVbX8Pd7fDmqcrmSEN1N77b/HnqtWeKMeUSne1zofab81VqapavcDD5aMu0A6EH29xywqhNNzYm1NKGWNGYWuCt/DTS/HhTJrlJikswagaCCJZSu9kjswt/hPLTVIrtKOC5G61jYaAkknQ25WaeAqdS4c0jlF+143U6WPflNUVfTNZMQwrEsJmMdQBc2YkPrtOouPiDzYWFVopKabzLVqP8m5AtYixB+nl6bqLJiYjI8zcn/Eojf2nUctVZryY3RC9pxcA6NcHXva/N1rUKzx4rTNFZWR727sD4eHNVuRXmNNLD+kRX1IW6g/n8Oek16AagS4bhcibWhS577QQfy5vUaoW0moxwLDSdwjAPb3ZDoPoPPazVe5SahTZdot5CPIB4WYdx9I5rvDXu4FYajBdkQELt3/eVbW57vK33HRTO+EyF7hlG7QXBX7yNNOVLla7g144DWqC6sgA/wBf9h5XvBXu4NcGwTFQPcTcT2swP581rFa7lVY/5Ti4fy/Ie/bt/bz2sVXuldFRpsKxiG5anlAuf3G+s9ua1g8aqW1DhUA/NRGzoy25uaaKa7+flR9u8i2hF/HnpqsVIXEGIu7biOwIFubma9FT4cYq47LE9l72tb+HjxsiauMKEzJGf6SnmNHmYefGUPks2qxvawuvbX28SqRxFKkr6aw4v1Pxc1kyUojMN7AIummhI9l+VDIO2rFyNlcK/qsa/CVwhsLp6dVa5eEMC3jqCSO+vN9zWu9pKYhmWhxGnlglTYZBa4FwPq5vu4rfeTU6hrsnRtG7xShkIJZZCDcW1Hs5qDWpFLjCcw5IpZllDvEXLGQBb3PcG5Ot/HihGFJV40p5sWylIBJR4kuh3bWjK/Aa/RxWk0mIrBtwmecrDXQhWWxJubj/AA2+7ixJpORWSKg8iPzYJ0uxKXW1xqDoD8fy4qBpORTSKHEKgunni8jgFhcWtrf4a+HHMapWeHDMWY+dR+YjECxDkkoG1I9mvHADVCRU+voMbmjV1kkO9iL3OhtcC57ryxBNaFADjdRiaVswLyBlYiwFwPb9XCFZxo5RspKVGJ4luKyve5vcqP6OME05FGCwDH40wGnhqIJWOxQzKBt7ez48QKE0aJOFBt1Aq48XxOGWBHQiFV95drHbe5Hw9nHEpimVqmg3V2hJYW+z2tx0UnNONHmd6QVQ8o2qgNwRrDcputr37cfBpk1OmzmkZjjpw7iJy4Zj9okAGwtoOWmq085d6iQ5ZrI8YwTzaavopo6iCdHIYSK1ztt9kjuDzRhQitg6TNMvUfMWV8z53nx/J9JUUFBUuki09XUfMzRubGTfPZfMLPdr28beHG0iBFWUdRkULMUMTxBu4sp0/I346a8KEwYYW+x22r9Wl7X4RUKgaT0VC7P4g3Nwdfjz1amnZ0j85VOml9dQD9XKVaomIUUzRGQ2+ye3t+PNV6r4shVNdL07y5LeR1OHUhHmAXB8sXH6+HIIucHFeZqUWfsHlSul88+9sYkdyV768Q0qrC8jFrsCpBHgdPr9nNV6o7yyDTcdug8f4c1W6zJUSn3on/PU+Hj7eardcnqqhECB1Ya+I0+Gnhfnq9WaJqshWax11Jt9/PV6pf8ApCoN0QB/4iD9HPV6uo5Cx3FFJ8TtNtPhzdaqakiX3+XuBPsNv4d+brdZFFMzG8QJ9vx+vmprVZd1Mv8AudxYDUg9u45uvVMU0TWKx9u9rW+A+PPVqpRjoAoMiH6j2v4d+bmvV35VK7hju11v8R7de45qa9WRYKDxZhcjsD/Tz016szwKtmWRl8O7a/Tf8uemvU1yRPI5ZZ9R2udPhbm5rVVc+s2J6Xqw1Q7X3UNMwcHwANh7OD7KzKPWg9diFUQ6p6c59w6iHVVMOlXB6qqkjirEF4t0Zs8b7dU+v6RweIfQr9nOMbKBjjK0nWBhQmZfxpaumkq43MHnQvEQQGIYagqfYe1/ZwvUmDFGqVahNJTDOrGEZb680vVOowaCsp6ZlL4YoCRteLynRRa1vHtqeLSyVt6ZjropLoQ5qihNr8ZwevxqXF8mUtVg1DUhpaeGWUM8e/VoWZTrCDfv4WuOFmiBBxo6CpxGFdYvnJqDJ+KZ1oKiiqKXDaiKnki+ZUVE0jdxFCNdqdy/bjYt9SgMca2q4CQVbYp3yhnbH8VwSl6n5IiqKeCimMT1Kof0coAJjkZdADfx0PGVshB0KpxDveJ1JrB1Wxun6x5swjNGPweU+GU4jkS9llkVy24ey/FDI7gEJ40w4nvSCeFRcU6j5Tw3E6TBqyU/NVbhLEAlLj3TIR4H+PKJt1KE8KdU+lJ0naaSmZukmVcySPUywvT1jWPnxOQd3cEqRrxQ3cqbHVSNy2S4eulNkXLmJZeoHwfGatq6JXLJM4sQhFtjDxPx7cYdcCzIpQy2WxBxpzxLKmV8XQiSgppAC1maMA2He5HNJdUniasppKuApNx4TguA4jhtHgqpBFLWKxQXADbTfU6gnhzbLKzjRFdoDYwq4X0l4F8j0HjxkEWquoBFtNCmGyqLH4g8lSzTDc9dQlfql+P7ylb6T43j9NYAPfNVYRr9IBv25GF7/dDUsWn2CrEOqd1ybhaWtaJT3+B9vErO2lBqlPo+kY/rMIhqcUiJF9Leafs8lmxqPL/bRgsYkeKPHkhjQCSKsiZrfpCPcYXPw7jko26fB6VHDh8Y86pbwooMfxKmfSzm4P8AxI9+QC/gT5mp2a2elG1x3NtTiHpopMGWwSDCpU3WsxuSWB+jgTS0A7q66PlLluOqqqcff9LRNfTaLnt27cGhoO0MmQQ9RWNRSAFXkQ2buPdttB8L+zhPcYUaMiTQX5r6e4hWV9VVYLCZZ45yrxILswY6MAPZ48fQ4IxpOtok4UI/T7o9j2XamDM2ZahaJKdTIqq590ePmnsBbuOIHrgKGkY0Z29sUHUrCnfM3W+GDEfJybCsyQuPMkckCb2+WBqB7Pbyjdrh4qccvMYTQ75VxfCsfwsY9BQ/LvKCrhlsSwHcsLXtf2cK1gpMTRu0QsagIpP5mxrKWWpv5ti0kYqwgjXau+RlH+Fe4HtPHm21OYCm3HENYnb769k/Mc2baWXGIKfyacShEUtdm1+0x8AfYOedR3Zitsud6JpdYrgWX8bweenxiIS09mbeRrGR3dSPZ7eMIWUGRT7iA4INBBhnSvp5GFxCHEY8SLk7E81VA/4kO5PDg3CzwiiVNq2MZmlvi+C4XXYA2X8LRKSGVbMyC223jpoT+zjCVkGTSxSARpFBtF0dwaLdJLXSOR4AKLj2/Di780eiiwWaemnbEMxYDkjA0witrGrpYu0JAcst9EfwFvbzyUlwzT63EsiCZqXh2JrmzL7Yhl90pWiA3qRdlHiB8fYeOhOhXiqmvvUymnfCaSCjjQ7v0cynazXvvv4/G/Du8QNIIooslnUQahYthNNmNZ6GmkCVETAFGP3MPifbwrbeLflRm8wHvOmmn/mFHkiowiqW0tNKVK3H2d11Nz4ezjDh1GacbSUog8KdMnPUHDmpl18mTdu/xBh7B7P48GOUmQR10Cs0EEGnbNGUqnH9s+DxlsQ2H/JjVh4Kw77fHceLswtg4JG2kFhcFB0nZQCVK1NLM1PUnayEiwtow8NPjwCCh5USSBawkEXZlsbeHxNuGrCpMUVXCYE060+DM2FwxD3SWK9+3wA8b+HDgiBRGDNYqrDDQ7jTAFo1JBHjp4e3idWylKMTSf6cV8DwmmqI0Ll2N3GmhvbgQuEzjQ7tFYRQaZujEWY6xkAAMpJt2+rh8x9goJXf90NMUM3kkOGva+l+K6LaUUFVI6eYPeNvaB376dueit0oKHEZmmCMAyi1wTY/X7NfZzcVaae2mkG/YLrfUn2eAHs5eK1NOlPOIwiyR2LEDTUXv+3jgFUJp6maOWc7X91R72tu/wCwccAqhNSIxNKv6BgLC+g00019tuWiqzUWZJZH3XUDwAHf2f235uK9XgN4MUr7iNRe+n9l+br1cTAFJS6/w7dxzdbms0EcbxSFpCF0IUWux08T4e3lKsDUMUu8WNgpufAj6+VirVj+Ujdd8Si3fXXv3OvKVaulp1UEnS1rHQ28Br48aNXrgaXYvvXG7Q+y99L8brdYmpZANt/dW/bw/Xw5WK3XIRTWuztpqLf281W6csIaopsTppFfVZY217fa0/PiN4Sg+VLWDCx5ijbPX1YkZSkLm3gfH9fHkX1LZotXVOvkLxylQBvFypJFw2p+7hq0JFEzysa//9TVsrspU0ye8NLEm2hBt4X8LchMOEUG4pPVeRaqgdo0Umx1BI7kXHa4PFQcmqmm45TkkIDKzMTe1tB9PL95W6caXpti80oaJCl9dzXAsO+p725QvCnAkmht6PUOFZLz/RVWKSNNHGWLuASq+6ba/H8uJHFSk1sowijpZk6vZe/lwwPB5fOjJudqndc+A9g+riEuECKTJZIMmgeNZiWIy7qemYAkgliTpf8AXXhbtp/ZQ49LsaOWRIK+ARtIAAXT7XwU9+GTPh20jXjRn8Hz5lKsoNiOlJUoCLSAlfo3+IPsPBEh5MQcKLVJNILM+I5PrJpIqyhSSA23EKqhyfFRe417cL3ilZwpU3KdtA1U5DytLO1bl2r8hidwQ+B77SPh7eFRTSvVQwdNMz1lNVR4Djskco+zHKWGmmgv+tuMlvUaaUYpSrlbKudMTxCen0mvtJU6EjQkfSeC+xt0vCDRa44UUWrPOTseyjUmaVWNJuIjlBJt42J7gjmn7NbBx2dNPtvBzZTlQYb/AFxwUTxlDiVONLDb5g8Aw7H6eFb7PfIniKUIXoPVTLSwPVI0ZUrJGSrqRazDQiw7a8BShRpNT4MuSvNslO0g+z9dDxAqnBSpo8qVNLtq1BUoQ17eztqew4lKZp4UmKiirUzfTrFSuyyVEfaNttmI/eAtx9tvUYpWmttfoh01y10u6X4VlbK1OaaMxJUS3AEkk0yh5Hk9pJNtew05OVq0GkAChOkQKFYRsgI7Ed+/jwxq1ek2wASybQLE3voANSWJ0FvbzRwr1UjevP1+5PxKKTot0sqErIY5gcRrx/k5HjOkMP8AiVT9pvHw4AMzuwv9mPWil+4CfCKq2quq0eKuHkl0bTYTdfjZxqOAPu6K+9mlHQ9SKMwrQ4ihlp7GzE++h+n94cZ0dFOByaeKVI6q+I0ajyirMGU9gR2IOgHHhW6Kt1TqYVrdm8BlvuCr73/IR48kVY0XbGEixGIw+U4H+K9zp27+zho0dNJFCaaIsuY5AomhmuPAsoNuL+8BprTFOFPXY3RsBVQxyeBIWx+sjw4yUhVbpb4JiNNWSBJ4mVrey49ncajiNaYqwpf0uBRzWEoBB7H2fT/bxLMVemfH1/k7rTBgt9fae/t4raOqmyKMV0/FNR4FH5zAaAkbtD8bflxOTjSJzbT/AFub6KE+QNQp+yq9j9J4oCqa00lajPJDboWEYPge/HwTVwim+jxnMmZaxMMy/FUV1Q59yOBHlY+wBEH7OOpSpwwKUJROyj99Bfw4OufViqgxrqYj5TwJiGdqlb1ci+Ihp+6n4tYfA8P7fLVO4qwFGTbJ41dl0p9LHQHo1DCMn5epZK2NQrV9UoqKhyotvLyAhCfYoFvDgzZtEMjAUZgRQ/yzTMu17so0Cr+Wg4ZVuoTSsCVJv8bkj7/bz1eoEOt3qF6YdAsDGN9Q68CaVC1NQwWepqCNLIn7qX7s1hwufuUW4lVbquus/E+zbiEjVeX8m0tPQM1oxVVcrSsp8TsAUfRwKqzmDgK9TzQfimYHTkxZqydLcAXNJWbvuEi/t4oTnCTtTTRNPEP4pvT6pfy4Mn4my+01EI/iPDj384QOBrQM0psO/E86LSybMYwXFKRTa7Awy2+4gnjqc4bPA1ahfyx6+vTVmGVYzjcuHlrf710kiLf2Fl3Dhg3mLS+MV6KMVlvrH0lzWFky5mTC6ppACNtWitr4bHIPDNL6F7CK9Qlozyw+dFaSPuGQhgfoK3HFVaqNKGKlmsykaE97ewnmq3WMK0SWIA+k3/U89W6xmNks8oPvd7eP0Dmq9Wbe+oPj4eP0c9W66Ugrc3A+Pbmq1WJmYkaggfnz1br24Xub6eI5qt1ibbqT7vj8Pv5qvVGaT3dtxYfDtzVWqOXPY3tbt/b4crVqxs7MoVxb67fXzVbrgVJJW518SbafRytWFeKstwLH49+ardFn9ZT0y+kTqPJWsAhwSqF7X1Ngv0a8rxFerQhzJuEpCjve+63bxF+ChGykqqDHEolqQ0L2JOosL2Phrx8GKYONDD6caeanlzDGY93+jRlmPgoPcfTyxM0nWIFC9hlHPXY3T060yttAby9x98Lc+8e+vE1aJgVGWKuxbHJRS05Duzfo1FxYeA05U1uYFCtkDJmLw4jFi1Veh8twQjD3iPC99AD4+Ps5cJpKtYOFGlJq46xZKijSIKN3mJft8PaG49RfUrJOR6/EKWTHKujhq6d5HZI5r3AJuC20j6QDyoFOqXwFDVlyGppty0cUcUgZykbgbPot2typpmlBUNiQmU4iIxJfvFYLbvf3SdRxo1YU7Vc2JuVTE6qGoQG6iIICpPfdtHf6fHjdOUmcaldaMiTEPO8vts/3HxOotqPrN+Vp9NVX+vZ0evy46StOPLqbub3bUe9Y+J8eKG6MEbKKDKlPS5XpVmIvUP5jX/wooVfuPHqeppo4qAytMFVhCCzXufo+/nq9VufpKraSm6c01bGm1pUkZio7uxt9ZPAXfCVGj1kwKP5g9A+HUVNitMv6SJRvPtB7j6uB+KXzS0xPEpMmZjo+qNApGH4h5FDjCAXAUm1NV/8AEo2O1z/hI9nFaU94NPspgmMaNPFUEgbTe41+PsP0fHhbFPTVAX4sCbevWEObe9g1PfT/AI8fx5IeU/3P1oO3e2itdMsLqcZlpaOnj86WUUuxE/eJYqgt7WYjtwQKxNJUmBNGk9fFfQn1GYjlLC4VgpMqUGEYAkS32q9DRxrPa/7xnZyeOPHxeVMW/wBs9MmiXYFSfO4PUUI0NJUFBr2VyHUfRe/KJpQqgj6o0E1LUQBgSBUVgU9uzC+v08oo1ZIpCUFHVGO6sra3Fu/t41NO6aU+CRySTBKgKAzqO+nfvp7eaNOJGNC5B5cuFpGrWaJpLoBr3uP7OFKttHyThWGm3S0shCWZSGUeHfuT340aeTS3NE9NTmQXIZNQD3IUFe/t+HEJNLopM4lMV/0sagqrMwHiNCPo4pTSZVQqB4lkpgDteUMbf8Ae3FiaRqp0kaMN5bEglR9Rtbue549TdMmJxtK0TzD3Cja9wLdrjjgps0s60gU9G69vJ7dzove/LKppO2kum4Vdm1udPqF+VFXqKiJJLMspsW1ue3/BDlqrUswGGaJl7D3iewtpa3LVSnbEmMX6Rh7vmG1xoLgfl8eXpquWFAGRIUH2WfuLeF+45amzThjYkGByA3A8wEXFtLW+q/N1SkBIwkhcnT3kGns/bzdapVUSE4bUoo0G0E30+0O/w56tms0MkFPhlS2zVgQQD2JIte/h8eWFUrjldbGS23e6PpcnQMCTf2/Rzdbp4cSriFZL3uO/0Ea/Gx142a3TJWzzvRyRCRiu5mVWJKgki5UHQE8rTtKbLbg5VWye75sw0HgDqQf105Q1YU4QMwkxaQW2boCpA9sYvf48tTdOmHgCqSMfZKm9rG1tPqvypq1Xq+mOCWLoNlxdsoJp3N0ZVLgytYFma4K97AfTrw0TsoNO/caG3yiT5EbyTxi5baY23HuxLOpIKj2nXlppimeanoQZallijdmADIhkLHuA9iL/AOsTa30c9NarlLLVULIKeKSKokGrHUL8Yzcj6ebmvVglp6qGp21MTGYAsER41lI8Z3ZrBCTcjf7x7aHnpr1RZCksyYbLTyO9QURIRIqqq33e/cFndvtECxOg5qt0tcoTTUeZK6SOCNTHSVEZjNtyarbzLa+FwPDx5VWylTW2pmcJpsOxiZpIvmGcg20BG5QwP3f0cWtYitL20n8Kq3WRp5UuVG5ge9j7R4kcXgUnmnCSrhxBzCacwMLE7iCfhqPbxwVWuJeGnlgpq2LeWBCMpF1sdN1xY346KrSkrsIkrZkrKdAvuhSna9hqfZx7TNVmmyDF1w3FZI2wl52VR5rggA6dyD4n2jmpg1aJpvq1asqBOieV5liF1IAN7d/AaC/E6qUJrGmOQQM9IcKErL7rOXtY+3+7vxGaUCmgxVLVJmiXazMbC1rHxt/TxMqnhTkmLYtVKsRw+EKSUEoY7j8WQC1/bxERSkUzrWVOGuaigAeRb2DJuUjxBHiLdxf2cSKp8VFkqMQr6hauvjij3CyiJdiEeNlJ14nVTgp7f+sR93GS7RRqVjUrttpcDtqLePEZp6qyvxFKPF8NyTgtHicrs71RNpGBZQYAQLdwADpfw4XvbRRpbDE1VBhJ8qgmjisAJmtqbXDd/rHEq9tHDeymXMwZSzAkb99gfh4fTxxumnaUWGKEjiLA7WQdj2NtOMKpSmkrnRSKyLY17gHXxsR24pZ2Gkb+0Ur5naSooi3YopA01v2+HEXTRh0UlMW/SZwUoxADBe/b3R+3i1H2UXL++lIzJ8rtF9AxPibj2DicbaVK2UjEbe87PYAWPfUCw8Dw5oO0r8tELgdMye63lqR437g/WeFbm2j5n7RThXkD3QPevrp8O/08qmnVUlKlPMWWdiRYkDt99vp724sTReqsuV/Oandm7Emw9lvo1tfi8UUqoS8rruzXTgjW8QsPEeYt9Ae3GnNleRtpbeo8FcZoGAsP0RsP+XTgcSMUpdoUfSJ7uEYvf3T5tKDrcj3Dp93E11wpVbca29vSyRN6WunrtJ5w/lEY3fRLILfV24BXPuPnRwKEbNeL0OAYRNi2JFxTwkbyibitz9ogeHtPhwuedDKdStlX2UB0vU3ION1ASixWBdxPvStsUlRrZn0NvYOFqcwaVx91Nd4DRIOqXVfDWzrW4IjmF6MB4XuNrpb3nDdrN4EaeBseAe+uDdKw+0YAfOgfePalQOFEh63Z3wjOuJ0OC4pCK/DaaleSRdzeW7TnywhK2sUUbhr3te9uNWiS14k4GcPSiYHpoHOleF5fkwB6PF8Zgp60zzCjGoWSNDtRWe3uuAANRY8Mb5XeL1AYQJ863NCFS4Ri2JpJQUiKW3BJWVrNe91KkeLeFuECiBVTSmxrLWJ4bOq+ROtJBCHlk83zE1+0RbVSOxv48ZSQfOmKTdWMRxvLGJZayyoxSor6CtRIJ0MpF4mAi8FQudLnxtwztVBp1KlYAKHxrQooPo66a0uNYfjGZ83h0kwyqWIx90aoWBowrX1V4la7Kp23t48mHebMy0gMo/jEk9X60oWrCKPbh+H4glBTZckxLy6Wod2WWoudgQB/LL/b2MdLcghZ4xSQUO2asOxOjwCXGKammr6qmpvNjBnEVJUzkAQwM6/pHVr3IUfZBJPC1qCoBRgTj0gcaUEUlel1dVZK6XVFB1Mr4ZKudWplqoUMSuzkvKqhvspGPdudSLX78UXMPOS0IHRTJIFBniNdFgiO2SZWxBa+NwSLeXGlmDHzPBrf28ObROpY14QR8aZTRS8gZS6jYzlbB80SYZHLgeCyz1Cyx1JWQHf+gkja/mT7xcESi1r22m3MjsxzFkNrbCpVER10vViKsh6WfyOqnwzqBFK1RiorE8x1qS2xSEApXBNo3UbmQIAfd7m/BHuvbMaEOpjWMDjs8x00CL9SoKeEVtFV0Mj04xNwVhljjlWRvcUq6hgbtbuCOTsRUcTSckZhqNOVq1cQBfXnq3UuLba/t5utU6U419g781VqfqY9gL8rVxT3Fpb7+N07TnDpqeUpwU8Q2PG6cFT47A8pTgqWrX05qr1mBHYm/K1auzbsOarddXHPVqu7jsOardcGI2a89W64Ag/XzdarhIUHNitGvXBAPNV6uDHWw5uvVitzdVrgx5uvV0O2nPV6vXtzVervx789W6yH2X5WrV7xtz1eqYNEsfhxuna5ICTrzVermR2HPVuuxz1er0J8fjz1erNIbD6uWFVNUc/iMR7s7BhqfKU/AfE8Eyf7nRC1/dTWtBmJfL9a+PR9gcJjOupt5cfb48D/APrx8qFpxY/zqstyHVVFO0VRkgR4pWpll5MTgrpD5NId5WKSDzBtGl7y6tHbaqFdeKXavb7KW2CQ4fNiVLTdOp0zkwwCWqqoK+T3aYssjJMqMAXDEkfMkgADWPiOjSpFFQwxU9BNkqqXO0n8jramrpaqYNHT3aW0yWA8wXvGJl2xqB7ykc3WjQWq0Aw+ofBahc2qmXY5KiSaaMDC3kn0lRnXaDtJImt5DbANl+bJrQpt6zT1sOQMyLkpYs20FLhFC8+JVjxxvQsVhBkRJgTCSt5PMl3RMR7iDiC4PhpcwMca15vUOYxmSKHDsVbEaciXbLIq7qobE3EhjuJ/dG428V0PAmaFAoT+oaRDp/StdsNoHr8FWekIBlm22DVCMTucIvujeAFOguCTywrRqz3Mzy/7PuQTnzXLXymJjDvk2lNXIxEnkNVE+Hl6Man3t3+R8OHK/tE0UI+4xRJOh8lRNkyrpaijXMsv8txCKKm93dRW80+eb/pdALFReO4vLa3CpNGa+FFJ6ynF5cs4FV4ikaxOX8qSK36QKhDOwTTXT3u5+jjdOKovjDbBMoB+wT8TbW59nFKKSLrhhjlnPc2tqfH29jxUKSmlMNhIVNBfwvb+y3HqaoT8EBOQsdiFyRRVNrdhqnf6uGSf7mfI0XK/ugovm9FmjYajeh+j3ge3ieBdJxFCI7KOHEtlEg8RuIsLewn7uSNQCrK/lpcMdpHsNz/QT9Hbm69XF3VSLWVb/ZvofG9/p8eerVOGGYZWYxWRYXhsTVFRK21EQe997EAD2kkAc8BOFbmMaMvlboVlGmjWsz/jsLzG16OjlXS3dZKlhtuDodgP08M024iSaK13B2JFCDPmDA+m5K5KwumoAps0qKTKQdBeZrv73tBHBC0tLAwFB91Kn/uNJms6u4RLh8j1DmnqhcSR+KkmwcnxQnS/h48XC9SNtITZq4bKKlnjOZxusajjb5hWRnKIC52juvtIPCB647w0eMsd2KLVVdO8+VGJSrhGE1DxqfdZlADKQCNWIF7H7xwJKQQaFiViKyx9CuqZ/S0mHpGtj/lKqFDY9x9o68p3SquHEiuWJ9COpFdSEVMNEkgOjPiEN7j4gnjardSuj208l9Kf3Uww+mnqS7ayYavxOIJpf22U8bFmvq9tO/m0dfspwPpi6hqn6StwoagaVhPf6E/Pjv5JfV7ab/OI6/ZUmL0vZ4lU+ZimFJY/8XyH46WT7+OixWeIps3yOg1nT0wZtMhhbFcP17FTKwJ+B2j7+OiwV0imzfJ6DT1R+kzOVUNyYnSEC27bHM38Bx8WCjxHvpk3yRwNL7BPRHmesIkrsfpKU2F91NMfja99fp4sTlqjxHsNIlZikcD7aWyehXGQqvT5roC2neCa9/gRfv8Afx7+XEcfdTRzFPR76j1PpIrMGp3jmxrCZZLnVnmjPwFtptb48UiyKRtFJjfBXA0jZ/T/AJ2iqVFHJQVEAYXEdWl+9zYPtJP5c9+WUOit/mEnpqFi/TfqNhsvlS4BVzUgkRyYoxIvlx+97xiLXvYD9nNKQRwrwWlXGh4yR6hqbBMYUZgohSbF2SI8Wx2JHchxc3cgi/7OG7dyBtolctp2Gj60OIrmfLCY3hlTB5BjEjMm0EAi53SeFvp7cMdQooKDspH5e6vZfwmKSmk3VtPUhkmj8stDIp0O9WNiLdja/iOIlvJNLkMKFFf6mYDgNJiP85yfeLDalgvkG96eWxOyzC4Rhqpv2uL34HnQAfDsoSMkx4ttBjvKLYMQb28ND9HEtK6yKzKLgjaFbXx7HQ+B/j7ONGnE0Wrz0iD+Y/jY27qfjyNjUljZU3N8rLS4A8nvKYanUD6PDtp+fDF/7U+VFjP3K86SNS5kp5lYhSY3Hb/V9vC0UYmkblt1izFhwDfZqIfH2tr9PFDX3DzFJnftPkaPlUs5d4yPtMGJIHtJFrdvr5JZqNhWAukxJZtFtY+Gg8D4crVqyWtuBJHayjUWt481W6iySLH7umoHh2v4jwsRyprdQJJ5ttg36M3uPE6aa+2/K1asO+NnDH3do1NzY2tcm3iOardCVkbEunmByyY1nCmfEJoWHy9GGVYCTr5k5PvMB4JbXx9nHUEDE00sFQgUYbKnXrKedMWXBKiRcNLWWEMwEG46LGWUWS+ltLeGnDtq5SoxsomdtlJE7aFjF6PLWXIjmfGJfKjiVjKJnGxGXUsp7G/gPHhiVYY4ddFQTJwx6qId1a6yYVm6nU5YWZ3DoNyqUQpu/wAoZGta40IHCF64SseGhCxbKQfFREcVy9RJXzzVuI08MTOZLFvMcXNyCEFrk/t4D1pxxNDNBw2U1NS9P4UDVNZUVBtqsSKoB8du8k/RfvxmE0o8VQvnOnsbWjhq5LXsWnX8wFtxuU1eDWKSryK32aGT4XqGOv3duVwqwmuMdblBDdaAHXQGV/u05WRW8azLUZPLbHogFN72lk8foN+ewr2NTYf6ilbyULObgD9K+g/bp9fNwK1jTir9OAfew8gG1v0kutu99b/RzcJrXiqRS1HStZlNVQSFR4CZwdDrf4HlvDWvFS1oab0/ViqJqWpiYAFiKtrad+4/Lj6UoNJyVilCuVfTzXC9PVVUBNu1SD9OjL24+EINNal1LqOmPTjEYl/lGOTIY9ESQRMpGh0Asbft493Y4U0VnjUD/M9i1PUviOE4lS1e5bRgMYiB4g7ge/hrxwIg02TNPNHFnrK0Xm1dFIqu4LyKvmBQR4bbnaR34ZJWpNFa2wqjLdHsao8wwLHT1SRhWPnICF2gHsb69tLe3hs04Fiil1soobYev+AZZxtsOwB/PkgbbI4ksiNexG4auR4kafdxhy5SMKUN2qlY7KDzqzHlTqBRtnnLFNHR4kgL1kcJAjnQd5gmlpF/e/xDXuOENxpX4hR5bam/CrZwon+cowMsVIXRQEPY2+2APy+vgcfHhNCNr7qDrDVK4vTDUkupFu3f2ft4TJ20aq2V7FSRWTtFf/KNp9f7BzytteGyhQwOpH8rgMZHYnva3van6uGjZwouXtp+Eilbi2tz7Dp4kcfpmuA1Fy1/DTnq9TnA6tGA1vgT4EfT4c9Vq5XV7k6+Opt9JufH4c9W6zRtstsFvAeOhHs8fo5qt1PRQyFQSQe1joT9PwHKGr0M/p3lMHqByLMG1GYMIsT/AN5UYHftwqu/7mfKlzH3Ct1bFrfzOc9/0sn/ACsfr5DoocU37tx92+vLVqutALW/X+PPVuochEY3sbBQST+vfmq9SVkzhgkVUtDFN59Qyllp44pWkYXsSAFtt9pJA5Sa3Tfi+b5qWoOG0tG0tXtD+UPMb3ToCzrGVUn2X5omt0B8/qTzvh+ap8q4f0vzFWw0gtLiMHlNSK+3ds3W8xj9CnnpqhNBLVeu7KtTjNTk/M2GU2D4oT5cVNilFWKJFNxIGNVDEkgtoVUke3npmq6qCeXrPP0WrXxfLdLO2TZyfNw/A6p5JKKdzcTYVFN5sfkMft0b+5e7Rle3Nbarq00NXT/10dMsQoqXF81YlHXZcrJvlEzLBTPBBSVR0WixykJZqCZh9mVS0Lf6vLxWw4KBD1G9QMu+nL11ZL6q1aRxZf6pYOctZmnBBjdfPWKhrty+65jDJdwSCmt9OeAphatJBo6+SOplDjmRaXM0fmSQxCtirJNw8umGHzvSzNLMx1a6DYoBZyRYa344KUTNFf6z5Dxzr3FU9L6KniFVitXSV+PV1UokhwTDYRekw+EG+6vlX9I6LqrG8nYcb40ysahFVo9Z/RTmzpPmOowOuximr8qZxqIo8tZlroUalp8QT/ebCsV2+7RPPqkVUh8tiQsgsTZ8Y0WLa01WZiXSbNeKdYq7B8Zp6mkkwvEHhmkrvJj+VFORv84RkxXRxZVjuG0I5edIosKcaSufKGqzVmWPGqCWZaCv82miqGLAyRw6TPETqbt9om1r2GmvKpwFNGlRnGXCckdBcDnwpVWXG8R+bMSxsv8AoNKfJRm7n3pr2Pja/EyZU4eoe81vYKSmZOreZsYwrA+lU1Y8OXsKnxGehRGZHSormjeaUkEf4FHwF+Lk7K1qwig3r8x1mGY61DmqnE7Q3+XrUslUI7+6WlUBZdrC43C4I78vp1DCq0YLMUc+fcu0ec6uSSsr6TyIKoqdJPeTy5GVfte6b63tc+zhSoxTdOFBn7HMCxEZaxZ/5lgtXEIZ6Kb9ImzzQpaNXvtt9IB7AX55rEVsUifUjgOG9H8Eosj5HoYKJcVleqldoxJPJChBWHzXBZE3H7ItoAL8NGk6jjVgZot2TcXGFZyy7iGHHyt1ZHLYDdsu4Rlt7SPHwvxWoYGt0aHq7/IMfnqcwRT+VVCIQxAKDtaGRVUSDx8xHuD4EcLhVhWbqpUVeTczLhvmmZq6CBzI11cxCIKUAbXV9PiByoE1oUKlJlbH+nvTTGMNy5TU2KU0i4Ziz4xTIPNihLGKOJS/vxws1w6jxAJ0I5c0sAIFWLdM8hdEOptMcYyTI+D4rRIr1hwkNh8uHzhBdp6eXc4ne1w1gCDoSOXijJMGlVhXRqpwXJWKdP8AKuIPLHi2I/zWWp8hfNSq8yOX5qWn+xuugv5RG4Xuup5uKvEUZXMU+b6bA6mGloI2mlaKpEmHt+ieSCVZ45WppPegkQqbGO41IItyhp4ULmI51kzZGtZTEXUGSD7LBTbcj27MQfD6uIlClyaLdm7rVm7pridHh/UygFZQ1RWZK2jJHY/4TofdNitwRxjTOymS6Wz4qMtgufcsZpwGDGunlYlfSy9mXUq19Q+l42HipHGYijBKwoSKpK9e/pmHTrH4OpGRWmGEZhnl+YgUEx0NYff2xm3uxVGrKp+ywIGluNOYY0Fb230HUKINR4RilHRurN/pDglJGGvxG21i3x8OFqlAmg4at+9OXUroTkHqr0izfk2JsIocSC5exeh8tWmixOdXgD1VU5vMkvuylwAouABpbhbmLX5hhaUdE+yhzYrQkpIw4Gmv1EdNcr4t1lrMw4J5VPPX1OK0dV5mifzCjdiXYW1jraY2Nv310HBjlgSq2bUP6NBjMVkPrB6fdRIMhZUoYa3F8jYbUx4lhr0slZRhCSK7DkY+aINwv8zQMTdD7xS48Bw6SKJ1HjRhcAo8QhyzVSzTgyyUq0cFW9ijiUbRUk9mPkLZvE8epEcTTPS4FmjEJ46Osr6nDsHqgsck1LGGxGsRdGAqX1hiI/diUi3t44ATWyaEPH5MlZMyV/JcLi/qzltnXzED/wC/DEJB9pE3+9c/vzObAXNgNOKDCdlNiSauG/D66Y4h016NT9X+o6xYFJm3Y+G0dRMIYqLCIrmmVRMVs9S5MrsdWG0nSw4XurnChfaNd2JO00ajFuvXQ7BX8vFM4YPCxNv97o2IPsOy/jxLNG2sVg/2j/T6/wCjXOuDljrtFWD/AAHL1TWKaa71Tem/DH2VedsKUqRcLOzEfTZe3PTFb1iglzt+Ip6XMkU5FHitXmOYX2x4VRSOhPaxqJhHGPv5WaoXQminZi/Fmx18UhGSMnUsFCrKZBiFRLLUOt7Ff0AWOMkdj71j7ee20kNz1VYt0J9ZvQXrilNQ5exmLDManADYPiTiGqV/FIy1o5hf7JQ3I8L8pqAowS4F0bynkW5JGvx8OO0/U1TfXuPjz1ep2gXW+lhzdbrLtAk3c9W65ht8ei/TzVbqVg63xSEj/ET9djytbr56/VNSOouM1Um5ia/EBrtNr1cgO0G31cTig8vbSo6YxiXLWYMHp2WMfJySFSBcDaylj4a9iRz3GmxQG5JmqazNuF4XVuhhepWLySV9odbgeB2i+vbhtbpClpHWKbVso1OO5wr8Yx2SoxFI0Qux0k2+8SdAh7AcmYJojmssOMVU8ROHuscafavfwGmvH4qk0scCzF5JDzvv8Cfj7QPbyihWxT7iNaXI8pyUdSfr8dPZbtxmadimA105T3m0vcaaW5ua1Umkxiqp5VlDXPYEfd9HN16g19QmSF6oZXXOGGJfHcGaKSVVABqaaK4a4tcywqbg+K6eA4TXbHeDUNo94oytndBg7DRF6eQMsRSxvvsfrOtjwI0IKiU7FWp3F1FntytWqG7HZGy9ywH5+zlavTzTEySRQr3MmgH5X5U08jbTfVgVM8sQO57m4YWtY3I08b8S7KPwZpwlYpi3ly3LBfh4r4fTyo2U6TjTJSykxvGugub38df48cimZqbhzlMwUp/fYVK/AXj8PjzdNnbSWytIyTKqjXzzcnsNDy5pMmlFiu0Qy66+WPD4HxHGxTxpuplZaOJb7rKt7fQObqtdQggkAjW9j2/XTmq8KeaZr0oDaWB/ifu5o1cVAwYK2NMyk6+dfXxK6cVjZSTjTDicslPj9I9yG8px319luaOyrDbXWIOzTCMXJ02geAPfjdKCa4CSHe/mJ8B7Rr3Fuer1JTEW31Mkq6biP4W14sTspAvbTNIS9/hfX2+Gv18epioE11AJ7XHh8eWpqhezPJGcRp2m95Sg8Brdf4cLU0aLp+wYkQxhdT5a6gDU+IF/Zwtcoyap9SBo8RaTtuQAfSO38eF5OFGSRjSip4UWnjVjZkJsCNO17cRk0vAp3ipnkdWX7Ya1reBGtuNTTsU/4eY1pzNGjOvmKNfjoT9Z5qtRSlw8tHRgQIQ6Se8D8HP8fbytap3rQJJaGsa6DzNhFrgWj05sVU0oKCnjSkWU2IVTuUdxa+nxvflTVwKbUp5KihNQBcj3luNL9vH2AcvONVjCkLW1kS01TRyN+mcg+9bViQfd+rThggbDRW4cCKQtWXM1gfdRrKL6BuxPsvwxBoqNPFFFFJGyWBCoSTbW9/6eamrAUOatFiWH4ZTLEriObbt3G5sAXQDwUXBuO/CY4E0dATFKzFqjItZlDDsMp6au/rNHPXT1lSzp8pJC0o+VgiQ+8sqWO9uzC3KgxXgCTjs4UClThRjq6nE4pLMyMWFrGw7qR4/DigLnCq6IM01qN8ZZ7LsG65+A/o5YmvBNI9qJKcyyQE3lbcfYv0fDl9U01pinPDod86iPRnK3Fu5v4H6OJ1Gn0ihMNNKWLxOAdqlRY6FdPrvxiaURSfrcGjljae36WVlLXHa3ddPA8v3pGFMFgKx41iq6el+ajpnA8ttkQLC9msdeMajtp8pGymTCMEp6jDRDUQgtEXQn2gH7V+KFOkGQaSoZBTBFYZcs4SYVkSNgVQmw9t9PrPHRcqps2qTSZzZkyiwukeqVrtaxv4MfD6eGTFwVmiq4tg2JFBrHl1WUxBN3awt3Px+HDnvaIe7pmxDAKaSQxCDuwUEDT7+PJXTKkVGbJmG3Ing2kG3j348Fg0wUEUmq3I1EzHyLrc6Afly+qq6aa2yTVxx/oJT2Onj93N6q9pNQpcvY/SqGVwR8Ry2qtaTUdhmCkF5EDW/wn9nL6qpFZ4cz4vSH3kdbeIPLTVYp/pepuMQkbKiRNvhc89XqVVH1gxhbLLMko0PvqD99+agV6TSxoOsVNEfOekjWTwkhvG4+N0IPGVMpVtFOhak7KM10y9c/WTpxVxVWQs75iwR4Spj+XxeoKLbUWjkcr38LW4WuZc04MUilibtaeJo8uBfjC+put+WTPmNYFnKCmZCIszZWwuv37RoskphWVhrr73A65kSD9pUPWjpGaKG0A+6l/T+vf0z57wevoes/p26f4/UV24rV4O9VgUsTNfVUpi6EXNwLeA8OEhyR9tQKFmB5z7QflRiMyaUIUn4Ee8UG+cqH8JLqThcK0XTnPeRK/YPMlwrMFFitOZdAXWGqjjk2nXS/F7LV40TqIUOHMUyp22c6RQHV3pa9G1bAlV0s67Yrl+qZv95sxZcrIFTX3b1NE8iEWtc24ZpeeT9yJ8jReW2z9qvbTmvpC9StHDFXdJ+r2Tc5IwIjihx+BZjpfa1PXqjgkeB7nlvzqf4kqHpW/wAueBBpFY5kv1vZEjR869N6bF4o/e86npI5g6sbe9JRyMCD2HFKX21bFRTJbWnaKT8PWjpNRE03WDphjWESkANJhte8aqQbE+VVxkH6L8cOs/aoVoaB9yTVn/p7/FM6b4TheSOkmCY9X5WwDLWJUOIb6rAXqZGrYKxatcXrDSzATzKyhfK2GO1zsuTwquGXXUaVYgTEcKWsKabUVJwJwPXQ7epn8SvopnXN2GZi6HZYqMSwqDF8XxqqXMMyxyPX1k4mIU0q7TSmcGWONgCqt5b8L7W1WlAC8CPX8KUuupnDGfSomC/irZJwHKOYKiDIGBUVdmimNHiV5KuaZI50EdU1HKYvKpyzKrqFJKglRw+ZbU0qQrbtouWtKhiNmyi0+r31tZS9XGWsmYXJkbBsCXKOFDClngmm3TxJJvWWVLFWkA03EbjexNuwzuLj8xpxOAxnpw2dAw2dM0G2mg1IwxPM9J66KH0e6cejquzDmau6t5pxPA4Fwauq8IWlw4SmqxUFDTYfvjbdTpIpb9NaykDd34l19NeUDHhou/WXCun2M5lpcQwSbEIqKWCJZ45mjkddjttMTq1mLRgFr/vbvC3KirxT3m7qRlfFMm5L6XUeG0lMcqUlbRireSWOevFVWNWJLVeSjDzYw/lj3jZQLW7cO7m6D7TbYTBQCCf6UmfdRLbWhYdccKiQ4QQDsTAiB57aSGJ4bFhW2R8IpJnlLLHbEZdWXQkAppY+0i/CEUfGgnwfptmarzZPmuQUyRCMAoz2sQLWW1ybfnyxMVTTNDAOm+ahRpWSiAJKDt/TxsbD67jv481rFW0mg46nZcxDF0WnuEeJKdEEj3CrEpVrMoN1JOgPbw5ZNVVQI1HTTEo41p2q6f8ASkkAM9x9ZTx4sBpMU02VHTHFYyyxTwNssDZ27n/gb35eapFRl6f4rL/osMlO0pNh7/f4XK6cvVKdsa6R41hkxamKPTKkZDu6BizqCwKqToGuAfZrzQNbKSKZqTKOK4bXR1c0UE+whvLkbcjC1/fGlx8L8vVKUeX8t1mGPI9aEAnQFLPu1DXPbUcYWafQKGGSHL0uAbZQrzoWIBiJ8QDfS3a/GTsp6g6xzK+XGnn+TiQxll8s7CDY9wbj28bmt020uTsq1G2OWJASBfv7bacsDWtINKOfIHTlCFmpwsg0cI7m9j3HDCBSOkninTnLbuz4U7Iu26g38fieMKMU+lM0G1TlKRJm8kag6XYajtcXPt5sY02RFYIssVAYEsLC+m4ae2/LVSnVMGxOnkMNExJt7RY3+nm61WKowHEQvntErEixGlx8bDm69Sr6dZUo8RzzhNJjLCkppKmITOJfL2KT9rzB9k/Hw4cZe0l19CVmElQkzGHnRRfuKaZWpAlQSSBtx8qsrxDoHl6pxc4ZRdRJqCkkpfNLjHlnjVla6wsXF93Yi3b28ycXu5arMB8j/PB+NYwt7z3iBJtpx/okfCg8j6GZqxTLdbmTCuq00C0Uhijgnq0MjndZbeXIDtJ8bfE8Dy92QUlSLrZsBI/GhKjepQWELtDjtIBw6eFNeYOj/qfw7JVPilJ1So6/D8TQo9K2MlWAuBsmjckC5PjwguN3rttGoPoUDhGqj+23ktXXCksOJKcZ04elN2eekOZuntDRpnWpwyoE6KrNTV0VQS225DeWbgj29uRfmeUPZXBcKTOzSoGpTyzN2c0B7sKEbdSSn40CFT07ybLcYVS0qsDdi15Sfb46X4DVKIoWBANBxmTolPV1j1WU2VInAPkNfQ9m2sfAnUezng7G2qlrooP67pVnvBn86tw2TYB9pLOP+TdeOBwGmS2RWLL+HKtc0dZGw91htII7Ea2P8ObKqslPTSxSiw+5UR6/Tc/V8OU1U7pFe+TpNB5Pt05TUa9AqMKKIFv0Whvb+PPSa3FTYcNp5wSYrWA7csDXopxiw2BDZYiPjf6+PpVTZTUipw6llwqphjiu5jcAD6NLe034omk8UFWDdNc0T0nzc0IiW3+6MAdB7O44zNW0msz5DzDcpHAHPgFYE/dzxNWCCaivknNEauxw6oIQ2a0TG3jY2Hs14yXU9IpULVw/wn2Un6vCa6kYLUwSRHv76EafWNb8cCgrZSVSCjAiKbhCb6c3TdcjTFgB9fPV6sElOw1I08dOerdGk6a9UcDzLSwZI6nMokQLFSYk/fb2WGoPiB+657djxgilCTNKDqNkr+rtRDLhtCKqNiRNskva/wBmRB4oR7O3LivEUEVZTUSMRLTupHdlYflcC/L0zTQy4OTctIh/4jf+B56tV2sWG67Kjb7L3H5Ec3XqzNRGrQxQVa21t7w19vfnq9Rv/R/LiWB9Q8r1sBB+SzFgtVuGvux1sNrezjzBh1PmKSXadTCx1GrM/UJB8h1TpqpTZaTNWIo3gF/39zm2n08Q5gId9vxpZlplkeSfhWPKMSJ1UzjgjAt5GYccZdCdGppDr7O/CoCjdRwoSPRjIsvUHH6qL7U9bOhuTc78LLHTv4flwa5Ng96Ggrm2LXqKNFU4NHivob6lYmihnoM7YAQQdAJ6XEqci3tNwOHizNm6n++B9hH40SIwvGz/AHhHPsqqbGqeaX8P3KYnAU0+YswIABbcJKWFlJPwItyNmz46kNY8NVcYlUzf1rjqVW27yr/Vbx4e/wAVE/Clnm6Sb51qxBZJpFv9JA44vbXhspRZZweprqHONBTSEg0UcrJf3XKagW8SO44lVT4oEsPx3FMCybWSYfI0TTzQxuVNvdsTYfdxwYCmCaacNxWnqp4/m2s4ZT5n+LX9/wCPE6kUpSscadpWiE0okU3uQLad/H434mpVUutFqCCK1iFuL9+/s56t04Rx7cOqCNDZPHwvqPgeer1N9BEDWQ2NruBf69Pp5utVwxKPbVuLXO5u/tv48tW6dqHdI0McTCMlnszaBTf7R9nPVupuH7kqdxIcqrEgnRra7eer1YpQkk7vTp5cbklFPhp+enjy1ep4qqlsXxdp627EwADZZNQoC+6NOWGFarvAaSbES1CkqwecyJ5kjWjU3J94/ug8cqtQqt1n8qIRhBCAgsNTY6sfaTy4qprFWsXrGRlvdiVPw45VKmThWwxogP31P3Dvfl6rUSgjMVa7AXvGba/w5utCnrFSv8w+ICEi3w7/AEc1TledWiKqo1spsP489VqyrKPl23Gx7afs5qt1FMKpLIhHcXt4a9jy4qlJSRZFZlYWu2tvDjtM1KgieSo+YPYdr+J5utgU5Sf5S7dwoJHt43T1OdLKRVK4Hutfx8L/ANPKGnBU7F6xq3F656a5iV0CgnQAIugv4342jAVY4mm2KFpA0ZP2itj28fHj003Feq2Kzna17WBIPs4oTSdW2oUUhaQiVQ+nil9Pr8fjy9N1xGHUc4bfTIQdb7LX5qvRWCXBcNUW8ooB/hYjv9fNV6Kj/wAoiDFRLOl+9nBHwOvPV6K7bDnViYa2RAp03xKxB+q3K1apUWHT1R8356BXPfzKZ1F/bdSeNnCnRjT1gmRsz5hrHpMIho8QkUX8uOs8tj8QJLX+jiRbgRtwpUhBVsioFbkbPOFVDU+KYPUJ5Te+EkRxft2B15TvEq2GrlCk7RTXPhlVEzSVNBXR9+9PuA8P3TpzcitUnp8Qp6ZVirFeMXsPMp3U89VdVTqTHMIPuySxkEWsxYH8+MqFXChSqjxCGBrwTKfd/dlB+I7nw4milWqs1RUYdUQrLM5cDudoPvH2254SK8YNMU2G4bNOSBGRYm+0e33ePBRpMUJNQZcFwsEJJDGSV7EWP1W9nLajTZbT0Viky5gtVbZHsPiFc/lflgs02Wk1BbJkMje67WPazA9/Dj2ume5Fdf1VWmZhBMQWFtVva3iOW11TuabGyjVOS0NWjA37gj7/AAGvPa6r3NRGyjjwUtG0b27++Afz5rWK13JqBJl7H4nKmBnKjwIP9/PaxWi2aivh2L0zXmpnA9u0n6O3LBVUKCKjs862LI6n/iJ5eapprmlWNACVt/rH6+bmqxU2OvmC3SRvd+P635fUaoU07Q45iiqCkrEX3d+5t3PHQ4RTZbFOS5zx+m2+XMxC6gG/unx/Xtx7v1Cmyyk07R9S8wiYySyBt2tiotfxNvjy4uFU2WBUA5jiqEeWWnjO9iS24gm/de/a/GiuacCIwqI9XhsxHmU5Vh7D4d9b8pIq0UvKLO+GUlAlBNA1k0DXF7AaE+B4wUzSoLIFMmJVuAYxUx1NSCpVAhS1hpcg346hIG2mVqKqa4sMwGSQ/MvHY6bdpuL9vo4/pFMSalDKOUql6jyZlC7LQoO5fTVidAB/DltAquo02N0+gMw3bdrWBs1wPC5t4X5XRVtVeHTqkkjDRjcF0I7Enxtz2ivaqYsUyZDhVXHFIu7eqyDb7wCk6XI7EeI5UpitzND1TUtEkCtIik7V3Aaa208eXIryTS7hjLoAngqgE3vbT48ISmhQDTPUxGGqdRuMm790C/x79+aKa1NSgnk1LrBCZiVADEW08dD242RFXBphlq3eDZLG63VgNNR9HgdeVitlVXq9Is/ZPxPpVl+H5yFJ3w6mjkSUOrBkXae4se3geQrd260uKw41JVu8lSBjwoSoMYwZ0C01bTuBpYzL3A9t+FBbUOBowCweNSo2pai/l+U6+xXU+PsBPfjRBFOTUgYakp3JCdDf3TqR9H06cpVqxDD41N3jbt42056t1zioMPew27reO0W17a9ueivTWU4ZQaIy7LX8DoAfH489Xpr1ThVO0V4pgoUWA7ED6OeivTUWLBnVWKv4379votzUVua5vh1YWIjkI7X7fRfT9nPV6azQ0+Jr/rWJOovYey/t5qvVxmjrFsmwewg/kO3PV6uccsmzc0d+w8P1789XqzxzIv8AuAt2tb7789XqzGopQ13jF7fEG3YfT+znq9Xklw1nUOCtrabjoB4kft56vVK8/DZfcViddCHv+R781XqhbMPdyFdiL2LX8fDw5ua9VY/rfhji6mUhhYOJMOhJA+DMDbw8OD3KvsPnQevNtGJ9J2I4JgHparMw5kMZw2jqsTknjlQOjoCPcIbRtxIFvjwtvgVPgJ2mKU25Abk7KqZx/MGHPm7dBTx0UNdLPKkEa2SNHa6xqvYAezkhtoOnpoKrWAromuqXL2HQTnFoKe8sr7i5Bb7vYT9/HC4dlUDYBms2L4TV49hk+G4XVfJM73LMps6+IDjUW8beHLIUEmTWnElaYGFFUzVkPMWU5zJiMAeJids0Tb0I8NR2+gjh8h1KxhQXWypvbS86RZm6p5BziuH5Wq6rCZJFBq4ZEPlyQsL2mp5BtdWB0JHxHE76UOJk40pt1LQqBh00LfUPF8wwYc/8kiEpnG5mQarf/Cvhr24WMpSTjR1cKUkeGiq4hXyVLLJVF46tLG7Aglh+9fvfgigUFST60dHLeb8Tzn06GMUVY9PW0qbJmUDVl9p7+8NRwLLaDa44GhY26XUTxosWbs4Z3qalnkxOcxtoVWQgX+IHD1tpI4Cg648s8TRl+kOJVeJ9PKad5C0sLSxyMxuSFN1uT378ILlOldCO1VqRS8i/k9NmHBKudo6iGSqYHaQ6kmM2+sH7uKrPBWNI77FOFW/elufb6aqDzW3D/OFUmw/1cOkIuPgeS1af3L1qCb7/AIoP+L86VHpdiK+mimdQB5mZKtjbX2m3s5Ft7/dDUuWn2CrAOsFP/wAYvCHlIF0TW3tB19mnK24xq6jVM3TClgpKnMlDUrsYYjGymx1vLcK3wPw5K1kIqPr4zQ543UNLUYsixkGWSqUsPC6LbT+PJPt/sFRw591UvQUccWdsQpge8r/QbMQByA7oQo+Z+NTswZA8hRgGTd0CaFu60FR207XsL8DA/unrR1/BVaWLMWFF5YuQCPgdeC00SCh4yJLJHgtfVQQrLNDJCyRk2LkgC1/DhJcCTRsyYFcqXrhlqirZ6fF8OqcOnD2mVEViSPadGv8A38TG2J2GlibtIOIihkwXGsvZuoTJATUxTIGeGVfdZfC5+PbThatBbONGqFpdGFIOo6D4ZlnMH84plafCcSKth7G3uNf9LTyexoz94seHjjkIB6aIEM+Mihiqw9PTrh1Oi7UVRtQWsB3sfb8eBraaFOwRRS+qHT+twCsjzPTrJJh9eWRWYltky6tGW+IsRwVWy9SaCF03oVPTQy4PJT5H6a01XWht5j3vs7i5vbXsR8dOFCx3q4FHaD3LYJqP0p6mVGb8xz5fxUJFSyQP5UYXUHx3HxJB5Z+27pMim7e6LyoNAPieQ8xnM1XQYXSyGOOZgJPsra+nvXtw4Q8nSJokWwrUQBQtZX6a5nitJi2MGAAapExcj6zpfiNx9PAUYNW6xtNDBS0jUDpFEzVRjI1lIuSB42sCPYOFszRtEUXDqhlU4XmJsYp4CKerO427Bj3F+H9uvUI6KDd23pVqGw1m6eV+OYPjKy4VTNVQTWEq7fdK38T2BHgePugEY01blSVYDCjFYpFSoVWmCq1wba27dyvbvppwsSsxHChCpAmeNB1mmOro6iHGqNvLmUlWt301P0ji5hIWYNFtyotjUKcI8YGYcu1T1ClJUVQ+37N73Bv4fRxh1vujFPNO98ma4dOcfy9geJ1Emb6iVaN4CB5Ee+RpQbrGL2C37bjoOGNncflySeIonu2PzAAp1zt1mxLMdMuBZQo0wPDIlIZYnJnn8C08595ifFRZRxQ/eqewGA99NsWiWes0DK0KyyBVBeXsANb/AF8KwJozJip+FYW9fXmipCdyo7G4HgNV+vtw0tE6lRRZdq0orjiPz+HIlPIE23Fiuhv7NPHh44IoPIM01YhUVEUEsoH2Y3t93f6fZxCvZS9vaKCnJ8NdU0zvT2BVj3Nidf1vwOOULGQTsphzJTD+dy+de5sfb4fnw1ZHhFB66+80nUiLMRExYi+h78VRRdU2nklR/wCk2/Lm69TxBUzmURgki4P0W/XTlq3SgkxOsdt0knh9gdgP4a8vWqeaStqJBd5Fb/ECATp7B48dFNmn1RV7dwI262BAJ+rjkU3WWOsqYbbW26H7RGot7PAjm69UyLEqo/5QJJ9B17e34/283Xqnw1ck7lX2roSNRYeNtObr1ZJnSIKZk3gixKG/xt8Oeq1cRO0w3LECSSdD4+F/h8eardeZBu2+V7ex+s/V8eVNXriZZNu4q1xYADXTw08RyhFWmuBkiMXneWbhgB8Db2ew8airVx86GNzGQX+gdx8P4cpFbms6VlJGv6NQSdTuBtrysVaahzSRFCF/e0At2/b35WK9Nd0nuVkRNtXQjT4i/wBfw4mdHhPlSlowoeYo10whmBkYMDbvtFxcDXkT1MVFw6sRJBDEp3e9cjTQ6979/h9PDpjZRE/tr//V1uqaWksHC71vr47T7D/TyCxQfpTYfgdFXyBHAQP2B0B10se30cfBq8TQp0WSMsZew5cZxlkUHsGJuPiR314ytROApQlIFLjBOnGVc02xHGK9GgKh46allUs3+Ekm2ntHccL1OlGwUtQ2FYmlBifTfItVTxrSwzUsq395o7qDbupj7ca71VPqbFMtN00w2nZaqlYCTRWBv7w9o0B+/jiTqMGkLqIEihHocOoqBkhwOnjkKi+9mW9x3sD2HDxCAnZQXUZ200ZpzMavL9VhdSgLMraL4EahlItYjlivUYqoTGNArgoxhIFmWSUBvHduH0G/figpmtzQj0dBmWpjBpgJRb7Ja1vovxKphShhVtYFNVTT49TTA11FNCAR7ygm9/2cKHEKTtFKQQa8mLVE03kwqx7C5Fj+fx7cRk1au8Fz1jGTMT8kTMjRm63Jsb62Ps4e2jymTIpK4gL20YfDOqmAZuhEOMIscpFmS143HiTc6HkmM3yLhMKwPQdlEC2FIMinDBMq4PSYi2IYPII6ZrlVvcg+wfD4cKHrdKcU7KUJcJwNJTN2A02H5gixSBgYqz3X1su4ePw+PIuu0BKjFCFoyKXNBhuFU9KJkINgDq178IjS0U8/J+dTtMyFY413FiLAgey+v18Zp4UD3THr1j9P1Cw6jMiS4TTYhFIY5YgYiqSXHmWG5lXvbi5v9koGlra4NbKPTn1W5RztisGGri2DVEczCO9NO0bgnttil1bXQAckK3zPvFBJAoXQkiQaN0sUr7Q40H2TYX1+PjwXU3Vc3r36/UuUukWZchZTeYYtKkcEk8JURoshHnLuBuG26H6eAe/zJGruU7eJ4U27KEE1q55hy4KxmclkIvr+vfgInGgcRNIdaLH8NkKwyblHYG/h8OWpqnGizNjK1SU1QD7xte9wPZy2mnAaNbl/G3w3KDiqlCl1AVt97g63Ps4mIk0tFFQzR1Cwj+ZyziNJJATqwLE20Gh04uDJirk1lwjEs55riWLA8IGxrXkMQjQfHc2n8eb0hO01XE0I1BkPGsOiEeNskskg3HygbL8L+J+PPTOyt6YrFUZIIuFjB8fdHh9HHhVdNMJyM5qBJRs0T9/Z/wAnDm4JqumlFR0OL4QQtey7Rchzp9R+P0cSLTFbiKBzNWKSYhjKwR9g1hY97Hvxc2jQKaNLnDMbx1EWkoACBoe4Hs0+PNaQarFYsWx4YVdMRqSZjYeVD7zX+Ps5YJrUVOydh1Xm3ElpFjKB+2+TtY/vEdubV4adSnUYraX/AA3cl9PMpdBRieV6WBMckqZUxGcIrSKyf5NQ1iyoV1FvieSLlyEhuRto1QnThR9Wq6tpCGk2bjrY3J9uvh9XBDT9R3kF7Kw3HwI0P1c9XqwGQrodPBfZz1eoG+uXWLLvQzpzXZ9x0raBStNT3t5s5HuRj4X1Y+ziF94MpmvbK1Q+sPqEzf1YzzX5uxKoNVXVcnvVEguEW/uxQqdFRR25Gjyi6ZVSErKqD+mx/GalGkr62Ulj3eQgADvbw+7hfAqs12mIYzXSmHChLUuT2iDuT7AdtzxwIJ4VuCaE7KfRn1I5pkM2AZcx2rB1/RUk4Bv8WAAA4vRaqVsTTgSaHrCfSR60cVRDT5HrpEHY1ghT82YNbj/5Bav4TT4BoRcM9EHq+qUVK3JMUR9oxOJPyLHjv8sc4U8DFCPhH4e3qem2vUYdRUhuNZMShJHxJUE348nLHavqFGTyN6HfVRgCp8jnmHCR4pBV1TBR9C2U8OW7F1H8VNEg0aTJ/QD1MZeqYpcY6sSywro0aUCzk/BTUEi/xtw7bZWnaqqYUYmiyDiUdOYsZzVimIF+7+ZDDr7AIYxtH18W6Ok16lZg+X6LA4yuHmZ2f7TTTPKxt8WJ44BFbp0aRkA8PEnlq9XTSG2gvf6dPjzVerg8jEbNBbv4fVfmq9XiNv2Vbufovz1brhdgDYH2H977uardYWWxuRu/Xx5Wt1Hdgo72v4/sHK1ao+4iwWxPgOx+kc1Vq7LNbf8AaJ+7Tmq3WLzN5HdW9n69+VrdFO9dkjx+jXqNqCThMn1XdB25XiPOt1odZmLfNSRR+33he30cFKNlI1UGsrbLsp76X+P0e3j1NUNPQqWBMQxZJ2Ys1MNo8L30B+HN0w5sobsvRYVFU+YzzFNu2RgCHUnUlfEjlBSVVL/Lgw6A2pS/lbm97aQ6nvr46ctSZWNCPgc9OZm8iRp1DD7d7j6z4HnqZoQIJMOatTyHlDkaJIDYnuRe9rc3VaE+jkwP+XqcTWcE6p5Kkhh21FxYj+Hhy1NUtcNqabyAs0bzwBb2T7dvA69rcZNbFS6V6WSTbhKPErdklHc9za2mvGjTop8jNICPl6NqMroSxvuPfsQLDlKcpM5kXEEwtilIsJFyg1Pmm99b20Pw+/lKfTVWnrmeoGJZdiqyAwhqiVA+zeQXHfw8OKW6Xool2IVMdVTU0cwJEMKqANT3P6249T9SK0RUVDHhiDbMbPKfpHug/RzVaq1j0lVPnZGwqE2ttdvz0/PgQvB4jRwycKtDyipqKfymHgB7T21P69+B+KXUusJw6A09ZlnE4xLR1aMhUjQo4sy/Trf6deXBjGtHGnPpdi9dh8NVkHHJPNxHL4QK796ihkBNNUDxNh7jkfvDlnUz4hx+NVSeFU1/iur/AM3uwOovfzcHi/KVrHg0yr+5nzolu9tRvw58Gw7HPUVk+jxNVlp463D6iVJFuPLppzUSjae4CRHgmQJWKK3T+zMdFAN1vz5UdTOr+auode+6XH8WxHEGPhaeod0t9CWH0acSqOozStCdAA6BQNYLXnC8YngqbhaqIeH70bhwT8Lc2nA1ZQpP9XpIxiJgDgolbVsvgPfCtpyju2nWqC+lliXehICKLix14npXTjhjQK7sAxsfaLDUdx48tWhtpd4MxjrZSLsBvAJ/Z8deI17KMEbaW1BHGGeOYEbEG8ntobEfTxCqjBNKVfmJKCOp3btbMCe48PyHER20tFMVG0QSon23KKyqCoKkn3g1jpYacdpmmeimIxKlqY0Ftsp3Wvb3Nv18ME0XqrvevlKZNVGrW8Nfj+t+PU3UavaMRwK2qhWNu1xcW05YVRVK+VVTD6O/Zomsf+BOh8bHjhppO00l4DItSWjOv2bWHf8AX7uVq9QUKmWVX90XsdL63tp9HN1WnJyxkjMtzqAfYAT4eH0ctVKd8wrGsgbU7XtqfgOOU1XOhUoA6/aLNY2vcaEfd483TZpwx5L4NKVAAZkb2C39vN1Wg4qIkEDIGB/SJYdvD+HN1qldTxkYRNMwNgwIvqD7wuPjbnq0aiVspXCZlVzueQCx8BprfxJ/hy1ap2yxT2csSVCxuQxA7XHa/wDHm61ThHGfmphHco2mpsb3F+/KGrUx4nDLBHVCUfZYix+NtNeVpylJlpAcmo5ZvennGhv2I0A+Hjyhq4qTLIBW4qWY7Q0F7HQ+4NbDuPgOWpo05YXPHFXx7RpYE/SR429n668qauKvb9NCt/mIy21ZSJOpp38tTIPevK24sCt1b2AHXhkNlBt37jQ31UQqVaIwsqpYJFJEPdHh7y3st+xOvN0xWAU00Eu8woTGtyGCvZfYtidpPbtz1eim21Pht5ZDFQNMWIVnLBza5DH9343GnPVqodGtGKVoKcFY6iS6rMhkTd4yqDqx8fe0AAtrz1eqfKKYiWIGWWNw+5zUR08diPfkvDvkjB12gan4X5ut0pultDLRYk81KI2hjoaryw8krOxZAALSEnao9t29vKKOFKWttTs5VWJUeLu/l/MPKEYrfaLbfdN/C3F7OytObaTVFNUNUfOrHaQ3JS2lraj4j4/XwwFJqcjiTVrtGKVqZTtJLNuPwHbjgqtTRXzUlMkU9L81fds2HawA7i5vcDjlVoVsDrBXxRVcceyJtp8u/wANRf6fZxUmq0kcVx84di1VBSYRJWpFq7iQR6HspBBubeI42TBqwE0lK6orK2p+Z8kR+bayDTattLHufr4lUaUpryZirIjJD/LY5VQ7WkZiDfTXaO5A8BxGaUioE0VS87SBQJGbsT4nsPgP2cTKp8V5MezJVfo5aSniViyF1Q+ZYaXtewvxGRT4priXEoJjV4Wyl0FrsNwsddR4j6fr4kVT4qXXvjeJ2nxjYxkBVAkYRVFrXVRoPj9/Exp4U619NmmmiL49JNKipshWYfZCrZQpI1UC2uvw4iJp2qoPxHMHqcu0mA4fUTGWWQVMjl33NcJERrcmwvp4eHC13aKOLXYaq1wlFOF1MqLp59rH4j8uML20atjCmrNrlTGSNxN7m+g0/LjjVMvU94RDW4jU09DQIZ5ZFAVEW7EgdgBxlZin0Y0ls6NKZUjYbSujDxBv2PFLNJLjhSqLFfkDfstrHtYD49uI+ml/RSQxWKSTNYWMghjce9/qjT6uLUfZRev76VIqYkjjMQ9u4fl376eziYUqVspFU4KyVCKSQGJtcX7a6+3hzQdNLLLMyDBKS1yQhFxrrr4cLHPuo9Z+0VyrJ5np/MZiW7XP03Nvp5UU4qkpWuw82O/e58B9ZHt8OL00Wqp1yvFPHTh2QgOHYN4NrY2PwOh4sFFattCflk/8aqlBsNY+2hvvHc/HjDmyrI20uvUn72JULj3rCE3Hj7j3B4kYpU7Qm+kE7sOxdW0AmpQb66bLnt7eJ7rhSm241toeiyqnq/SD0/ecbSMOmVQSNQKqYKdPaPu4B3vuNG42UPeKKslM0co3Ke4NiCL+IPhxGcadFA3nnLWC4/g1TgNdTxRwVMLx3WJBs3L9pfd0KnXTx4lcZS4kiAJptaQoRVDvVLC5ck5uqcgn5zE8YopQsbSRuRt7gM5soiddT4fdyNS0WyQrCKj11BbUQaQeZ8IxPFMOlx+PZBIhU1RLbUkiQ++kelmCLoPby7atOFJ4pM9I5Muy9U53xuMRU8lJP8jUQMGSMGy7ChO1y4Ja/e97cVvzo+NM0vsyQR4PP5+AVbNBoGeHdEbHQNtPY38eF6RqwIq9JuapzTiL/JYMtUAqP5u5i4k1ud7NroNPZx3SkYmKaNRZ8z4TilVJUUqTYdaG8YjUFjKIztvJcAbn+7m0NlBE44j401Rf/TpP1byrDBl8webh+L1lVKyVG0HzApJeMg7oySCqh/t+Hhwc58tm5VqScUpAwp1eNHKySwxPGpqyrqZaGoSxNBVwmSndlsG8smzKxOtjp7ORe6NI6evjTQo587YfOlFg6YVJVJLEgAln8ou5FwYypLKin7K+6BbW/A+OmluGyi55yzhgmN5qh6YUeHTVM1DFMsk7peFZhdpLnxAPu38T204dMMFKdc7eFIlCTAou2YzmPBppnWogolSF444CrlCzKQLqASSSdSB24J2QMPOvRUGlzJmr5VMIxDD/ACUi2HcEZUD7NpK7gAyezTT4cVECZBrdZcOxDE6JkrMKaSnDG+5CVZ7HRh/hAPj39luOtOLZMoJB6qqoBW2tgX0feiqnzLlPIvqS6vZozBiuKsi4nBg9VWO9EgVmWlD+Yxd1CgPtIsTbSw5lxk+XLShDzy1FREwTgJ6ajG7uEqKkISkCYmMTVolQWZi7HViT9/JHoOV6GIAfpBqfD4c1V4qYI0C3UDnq9FSqdVGp56vUoaXwJ5WrinhPC3KGnacYr35Wr07Qle/GzVxTgpIHKU7WZXbwHNVas6tpytWrxY3Hw5qvV0L6kfnz1ermgN/dHNVsV29l0A56t1juebrVY5AeerRrmpP2eardY2OuvN16uhYC/PV6sJte/N1Wute/hz1ergLjtpz1ermFN9Tz1brIFFtx5WrVy0vbnq3UtRprxunK5KPe05qvV34Aa89W67AB0PPV6ucI1I56vCpMltvu6ac2K0apD/ETUHOqeH6Ff7/o4Jk/3OiBv+6mtZnNfu+tXGD3vg0ZHbwjTgf/ANe9KFx/uH+dVkUMmErh2Fw5+rTgscWU45cLkpJWVqpXqFQy1LbT5ZV7IJrFxqoXaL8VO1u22etCbmN8AwyskpM8P/U6shy7HNH8nME+YMipvnqFC+4VYgJUsdpubx8RTRrWHE46FqZBmCdcmywZcaZXgmVPnC9wzykLf3SwC1B/Qksfc56tGkPmTLpiiq2xqNcn11JgVA0VFBNGnz7SyLtkmLDYm9jsEj/oXDHYoPLGtCgz9VNRhMGD45h+YKj+qWIQYZhxiwijljRKi7QBZZd4Py/mP+i3z7o2B9xRwtuCNNGNuMa1+vUjDVL1FSixDC0w+qG8PBGoEdMfcKqqk3sPtkMfG40sOBc0JBQz9T4q6PLdG80KYjW/zPBfJr7AxqAwAp2dj+ks3/FgG0GwuNeXrRqyiCrhTpplVsm1I/rWafHBXms800ccfmETCDzV27i9thqOw0g1seHCvtEbaKR9xnZRD/T8cLfBZ6Vp5MuJJDicT1+0EVA3SH5eznzveb3gseml5hbhWmjBVFT6lxURyZhM9M0gm+Zqo5Q5BRSLEbGXubG9+1u2nGqcoBnZjDMVYA7TpcDUa3+vihNJ1Viw6S2ikdr6eB9nFQpKaViKfteB8R7bfn/Dj4pqhHy+TLk7G421C0VSdL27D8vp4YIxQryovX9486L3I6xqpbwZT2/1hwLjbQiNHIilPk2bVTYg6AdtLD4nkjUAjWbSRAncaG4Gnt0J9ngeWqtc7g7iLgHXvY/Rf2W8PHnq3XPN2N1PTUR01UfJnmhimkIFiFkF1Q2+Fv1HNOHuttWbHe7KDWm6q45jsDthELTqftOfdiBH7pYkDT4X4kDuvZSotBO2nrCM35j8hosx1zyqEcRLSliYibbLs42Oqn93xB7g246HFcTSdbYOwe2pn9b8Npg1RFQzVkwQRtJUyi1idRsW2pt/RxR3wGMTTXczhMU1VfVLOEQAwqmgo0J0EcYBItroBrb6eUN2rgBTibRPSaSFTnDqJWo2+qIKga2Pbvp8T48RqcUaVhpIpnlxjOye8aljuva3f6bH6e/hxrWae0JptnxnPQYmaRjexBJA3be+vw8eNlaquEJqI+L50Lb1nKnX9/26ga/nyutXTV9CeisD4pmwARS1hA1/f1Ph4ez2c9rV01bQnorjDiOYYpQ3zUhYAapL2t7L6c2FKHGtaAeFTEzDj8B3mon2kXDCb8jp+XHA4ocTVS0noFTmzfncKyxYhVR9l2iUAff8dOO9+vpNN9wjoFNwzb1AgkE0OIVXmHx80m2mmh7n+HKh5Y4mt9yjoFQKvOPVKqV46rFq1VBudjMoJPa9vH48sX3DxNUDKBwFJOTFM0xuXesqGZjqWZz431JPjxP3qhxNO92k8BTlSZ7zrSteKvmt8ZGtr7eOC5cHGqG3QeAoR8udes8YPZZJhMoI+0WBFj4MCCOLkX6htxpCuxQdmFCpD6oK/E6U0WaKGLEIXUqy1KpMp+gSgsD9DD4cMhmIIgii05cQZBrNReoOkwzJ9T0+yVTSUuH1kwmdJpmksVG4xxMPeWKRrEqxJAFr242b0RpTs66dFj4tSzjSN/zz4rh7GhnkCzWXcovuta4At27/AHcTG7jDjSgWs48KFTJ+b8Rx/L7GucsSxUgi42n31Nj7CCR7NePIXrFMLRoOFO7SIygEWRjYEg3At7CLk+zjlNVlgdm9yD4nXv7B9It4coauKK/U+85bvck/aA8fHx5Gh21JQ2U5ZsYijwA3LDbU2+4e3hk99ifI0Ws/erzpGyzIYpha36N7H6V7jhYKMTSMyywTHKCUnQVEJ0/4mNT7DxQ19w8xSdz7T5Gj5SSnzZTITclu9r99dBp/byTDUaCvRu0wYNqVNrHx+A08fafq5WrV6Sd/LO2zJcH4X+nx/p+HNVamqaRpF0F2a+ltB7dfp725SrVldgrBYiNttD2P9FvZzVbrAJGVwbAqQfr/AKCO/NVuilZmzVi0uMVWIRvtZHdbXsQgNgth3Hx4HnHDJNCNtsQBXWXs1V1QizeeI1JuFUEk6218APZ48bS4TjTqmwKWubeq2dM3Tw1uNVryyUscUKIQdpCCwYru2l7fvW4rcuFubTspK3bIa2Cg7xOrzRjqXr6xnGtg0h+okDTXiQqUraaVhITsFNKZXmkYCVwzeI11PhqfH4c1pq01JOW6WJtrsT9AA+ga83prc1mOEYKgI1IXQn2+PgOegVuaxLQUjyXp4GLHS7EW727W+/lYr1T2wtE994Y1F7EOxBt31/Zbm4r1domFLJtEYcNb3AG1Pt3Hnq9XmSma5jjC9rLb90d+/wB3PV6paVNB5TBqdCpJH2dV0v8AT9fLVWp1DhOD18/vxsEAGiON1vaqnS318uEg1QmlNR5Bw+t1j81CdwC7EuR3H039n1cUhsGmCuKeF6cYYm6GrlaMD/HGg/ify453QpvvKlLlnKEMd6iqWNza4QXY+A0Gnb7uX0gVSSad8NwWjklD4XUtGFsLSPY2100/jx0DoptRpd0OGZpw/TD8UUqtu7WtfW25he1uLkyNhpEoDjSnp8AxetQzVYp3exUzKnluQbg3dCLkeB9tuXKSaqCBQPZpyLSZZwiqx7LeKuHo4HneBzuVlXQjebMpN/iPDhYtvQCQaXoXqMGnzpNmCrnwuLFcQfWV10Yd1a4IPhcjXT9nGEmRNKCIMU0533HLdey/ugBT37ONF+PCp/7TRkz91BThU8rYjAt/eEiaWuO/t4RJ20bnZTniA3V9Qz2t5j9vp7c2rbXk7KEHAWcYTBuNhZrg6ePh8OGTeyi9e2n7zVVgVci4F/pHbj9M10ZE3bvHw7XBvqNOer1So6lVkJJsTr2uPb9Vubr1TGqPFu5JJF+58e3hz1brnHVx22qfCx8Bf9dLc1W6mRSgLZCfdGtxb6LD+HGzTlDF0HqfK645JlDfZx/CNLf9LcXj7TwruvsPlS5j7hW69jL2xeoLaHzJP+VjpyHKHFRRITco1j3Ha55uvVi8xr2Y39vN16sT7ZEPlMFb22uR8QO1/wAuer1QaKmjw3d8tcmU3kkYkvI3gXY6m3gOw8BzQwr1d1CtO4UyPtBvsVrD6wNeardTYYRFEFI9xdVA0tfudPE83XqgYpTUmO0jUmLxR1sPfy6hFkAA9m+5X6RblYrdBdivRTpjjJSKswyOLy3LxFDorkW3Kx99bDtZhbw56K1FEM66fhyUOasdrs99N8ZqEqa2Ly8Rwqoq2pkr1RbRbKuNSqzr+6Z45Iz2ewueOg0lU1ONVWdScJxnM0eUvS/merqsIosExOTDEjzBEKerwuWrUBSHLGJqF5VUkRu0cbHfERG+0bUJovWOFC96XfUdnDLHp6qOjFBDR1eaMJx+rmposRrxFEZBtPzFUW0jpaeQNIZZDZm2BVdgByyUzVm3IEU6Zo9bXVfJ2dYco4R1Dw+jypRwlsQxfActrUxricnvyQUsVVIKiqW5/SVMxUsbkC1uXgV4uxxoJct+orqv1x6h4jgv8wy5m3C68SYO9FjsPySYgkqNJFiCUIbZRvGwtu3Ft207T4XiKa7wqoimW8r4rmnGeoMmXaOeN8FoMQqjS4hVJJNSQUhAnEtT7qu6AMqsou5IFrm/GzjRfEk0ZDpH6TMxZsxzD+n+aniwvFKjLC1s6UUFzTh4Wmw6KrYXElVUu6GZtNqkLfTjwTVw3NEKqExrE6CrwDMEjefhtFUUwp3J/Qmml8xo0v297cbcY2GkZwpjqMuyY9gGHFKmno5dp3VFU/lxKoNwzPY27WFu5PHkmDWhS2xzLWFZiwBcUSrp3aNBKKiJ2MXmouyoi3Eaq4Abto3GQooNapS9Kc14dhPTLMZxA+d/L0p5lWN9ZIDKIy0bDuUVj9VuMupk+dVIxpTZroaIZ2y7l2lkMhqcXwuzg+81OGMyuw9lh9/GGuNa4V1608Sw3E4MKxamUSvFVV9Mw8e6yj3rmxv2v7bcNGTJryaLBknAsEq81YVW4lUtTCLy2hiSIu87BgzLe4EaKSS7tqBoAb8UrVANO0a2oyli0NH/AFnxangio6ytNMVmJE7NPH5tLJHHb3onQG7H7N19vEBGFORhSLzHljNXUTqUtdmGdKSlWiqRS1FSjlJjhkfvwIY/G52kfEHlk7K1FCR056/54yhk7G+huL4NSYphLxtCfKMnzMdPKFElUjU9xVeWbMUHvC1xe3HAnCaVJXAij/43nnpXiWC4RmZ6umwnMEEUUVLi1BWbqmrjRQqwmNFE04kAAMU0Rsb9uOARS0Gh6y11bxKOnp6WPCax6tyrvXYx5eHw2tobAEn4D3fq56KemjPz4xjtBgrY4JIUpwon82OmkqIwO9zLHJusD3NrePbjBp8UjMBzHmKKRZ5KeCuSUq6S0cgCbTrdFewbU6jcDfiZYpamhTqKHAeoGXnwOvp/maSa4McsZjlR1JBIVxuUr9xFu44iIp8pCxBogme8E6gek/OBz5keV6zB8QYrV0oU+TVInd1A0SdV7jS/2luLjl9tFhSWDIoYesvqL6S5g9MmMYqKuJ/5zgFdX4ZFUJcmqpGCGnv2FTTykNtNrjUX4wUzS0upIqprq/0Qz10hoMrZjzAZKrDswYdQVwrSll8+aFXqKeXbokkbG4Gm5bEcKXm9GIoGvsFvHgaL51mq8Wy1lTLeHYXK8dU+IVGJqy3Vh5GxI3AHscXB+HDexQCDPRHtptEpFG36f9VJuq2VMSxHMBMtdW1VO00KttKVDaR1MbnXuW366g2uCBw4t2gwnQNnCklwSs6jSn6e9IcMxnB8WpsuYjJRYrg1fJLhkpIPlVkS+Zdre95NSh8tx2bQ24ZJbBFFa3NJ6qUObsZw3B8NoMJxlFw52j+bmpQwbZPLZfKjQdxsDWtoCeNExtqoxqHV9Saqlhb+UVFLlikcCJpJCXqmS22wVAZ23DsoKL7eb11fTNAVnrMuUcMngnn+cxDFm1SStKl9l7xk0y+5ToTqiEs7d2sO7KlU8lNGe6U9IPWV6kojjCYDi2NJMy7MTxyZ4aNAAFXY9U43KF/wLYaADiBRo5Q2peyj8dOfwwM/SOlV1VzjQUC/vUuEYeKlte48+p2x3+hDzYBowTbkbaNtQfhz+nJKaKDFmxiuEesm7EvJSY+JeOBFA+ojigJp/uhRkMrdE+j2TsLgwfLmWcMpqamAWMfKJK30tJKGdj7SSTzcU+ABQhR5cyy8Ap5MNonQdkNHCVH/AAJTm4q1QZemnTGrVvnctYVLu0a+H0+o+JCX5rSK9Apvw7oZ0Hp62OvjydgwnRtyyihi3Kw7MptcMPAjtzWgVsAUPlOYyB5Z0UW+rsObp6aco7kADv7eer1OsUthb2e3nq3U3eDYn7+aq1ZNf1/ZzVbqRh0wpKxaqT7Mau7fQiFiPy5U14188nqQ8GJdR66qqFQx1NZXSWJv9ud2GnsseJgcKDy9tOuX5ThMGK1KToIjhtQFjCgG6WuGPZhY9uXTjTVB9l8YbTVypE0o+XlWV3RQFVg4IBFiSOLGVQtJ6xXjsofcZ2xOfN2q4PvaXsN1/r05OaaDxpwo4xUSbFJ2XB07E20IHY8fqlSWnjpruF91PAH8x+3miJrwNKKgr2lhCO1yB8PHtY8SERSgGa9DMPMETG9z9Fu/6/Hmq9Ukdr2Nxe4On029nLV6nPD6menmWaIlZAQVNu572+OnN1WiZdbMix5PzRHiuDxFMKxXzJYVAuIpu80A+gnco/wn4cB14z3SpGw0JLd3vBjtFANTuAacC+gfhPRhUWZisMRB/wB01NvaeVq9PdElTVVdNT06kySvtUe1r6AfTxs7KfbxIrjRBY8YdzoQXLgdtCeJjso/TtrhW4gaitvGVO1Si6WNu9zzYFbUqTTXRgxqElFiSDe/e/a4/p5c02Km0hk/nlIx1G6cAEe1De/PVo7aZcvKRUk9lMzG31MPo7csaTp20osZhtC5B2qyAd/Db243Tppop4gcPjYae4NB4aD+PPVrhWanTbGzoLE+0fDnq2KnUQvSbXHgw1HYbuVNbGyoOE2hxmxBHvS3/wCQe54tGykfGkhjtQ8WO0q9wY3v9fjzcYV6cay1DPKygCwUqCb+F+3GqU1klEqSuoO22lzpax8bfHmq3Sbq2HzLiVdBbX9nFaaQr20ySWsWGgvp/Zx6k9NlWpUroLAg/XflqbNClmeRHnhmB2sUTsPhqb8Lk0ZLpSYdDJsijYe9tUg9vjpwtcozapQpJUyurym6xTbQwAAKbb3PC40ZJpXqibIC5tG+07gNQf6D/dwvJozAp8gWSKWILdSzG5Ha49v08aJp+n3BxUQwrGguqs40N+9/ut35qarShondQ5vopCgeFie9+9xzVap1rKlaeCCw3oruQOxay2v+enLCmzhSipaQiBoIyTaLTwv8P115UmnAKkTUQpsKZN3hqt/bYdvaOaBk1siBQb5mpoFroGUA+6W17jYNuvtv48M2ThRQ+MaDOrS1WY91rNcXHge/DEUVEU+U2yji2qAOwY/Dx56rChgw2hjgkWaLczsshRd1tosrBl9tuEyjNHaRTlDWR+crruZvAbd2l+xHtHGaepOTGOolq3RthVSCAQVIIJGvfXjgrW2mGMK1G4j8bXFvC3bmyasBSXn+W2yxqAq7TYnsNNBf6uOA0woVIwNQ0r00DK8gF1FxowGlr/TyqzW0ChRwGF6ikhmqwUsPLmNveFmG7aPEkXtxIogGlaQSK5Z5nyrLj1ZV5Fo6qgwX5uQ0VPiEiPVJSggRec8YCM5sTcC1rcqoicKsAYxoPcWZKeAz/ZKsjBj7S1wNPbyoNUVhSorIrQGooSFchkOlxc+JX28aBp8ioC4S6QqamcEqVVgmillN7r4g+3juqmtNIrqPVx1E8VPDZhu3Hb9FgD8Rw5tRxoivDOFIOmKIrMdNLfXbT7/DhoTRKBWKggaorg0lgCb/AHeB5ZSoFaQmTQpZmpcPGF0tPTwhqwIzuwGtr6D4m3C5lRB6qObhIKRAxoNosJpaqSL9Ffb7xsL3uP2cNO8Ion7oGpcOU4KiUIrFSoPh8b6/Dm+/ivflwa54jkiZGUxlbEXsR4W8Ty4uBWlWxpAjK1TLLIpjBt4A/ULe08MQ6KKSyaaJctgDypYduu29u30/HjwWDTBQRTJLlijnazpoTbt+Rvxyabio0/T6kd2CWJHfTsfZpz01qKZpuntXGxWne/c6H2ctNaimlsrY5C22Es2n089WqxGPMNEtmRtungRy0xW4rNHmLGqcKLuNv0nltVVinml6gYxTMrpOykewkduema1FK2h6xZlptVqWI7WY7vyPPYV7Gnym6x1M7A4hS08//E4Rf7xzWkGvSRQiZc9QM2BTB8Jeqw5lt79FXTRfcobb+XEyrdKtoFPJeUniaH/KvrSz/hRihw/MtXMqb9kGJQU9bF74swInQ3v48RKsEK4R5UqTdrFF/wAwZuxDOPUHEoI5ocPhrH/T1cMG1dxFyI1W2xGOll/hx4t92Omqhes40YXo9PgGGYlFRpi8+BxqChqBCauBye5misW2HudPo4TuTtijdsCj+HrjH07yVBkDNNHhWYsBEiVMFbg8ytFuuWTz6KVb3BJOliCfhxMkk9Ip9SAKAifKvTnPOMU2N9Jq+heqiSX/AH31FQ8BklY7oiRKRZYzpYXuNDwz/MRtHrRcWOg0teoubc55N6VV2TcI6SUNHUYiKKfGMYrYFrKyRqWUSrHhdSgtSU5csjLGoLxNtckgHggcuGXUANiCNpnbRCi3dbWVLMg7BGAqqbrDjuaMdzZU51zLR/yqbFiskVFThYIolChVMcFrrGQLD2m5PE6cRShQg0H2GZ5xvCBKXmZlljZAJVJ2fFSNQfYRx2m6S9XjWNVCrKcTlLPZiokay+FiD2Pjy0VqsZxLF3l0rJjIB9pZO57jW/NRXqnw4tmGRWilrJGNuzOTfxt9PNxW6VWNYnWz4BhdPNWPF5dOyvYMGY+YxU7uzey4+jmkjGvE0loqfGMQaKiqMSEQZlsZHcBN2m4+NvbxSKTV3XYDjVPOUWtWVt2zSU2Pf3gPZbjlN1np8k49XK1Z80HjSwZhMQQSL7SDYk+HL1qm+bBcSoKZKiV2RmPczknTWxUag2+rm6rTO9FXou5i+1tzEeYdfYe+vfnq9SkybDVy180VOztI0WigkmwIvtH9HGHNlPt7aMtSpU/yiHDpLhXVhKDe4sb6+OpHEx2UqoMcYlrKyepnmvdiDbt8Bp9HG61USiEjRxowOp+8+FvZzdbFCk2GOtJDKR/liQDbsQbG/DQUkNIvMINO0lMqXK3XQ97fRxG5tpQnZRfMYRGqixUjU3AP3fTy4ppW2m1WVHHlhvaPr5am6yGocX8ksGB7j+j28tVayRVOJhhqx9lwe/t5aq0osI+enq4Er4b07OgkIHvbS1iR8eK2RqUAdk0mdMJJG2KMK3TPI1dPT0uGYjVw/MOUvJCjKuuhNiNLew8lo5GyuNK1CemosGeOonWhJjoNMNX0omFPXVOFYpTSrh1xIroyEgXuQdQD8OFLuQrSCULB09MijZrPUKIC0ET0QaYqbphm/FcAbMGGQw1NGVJcxToHUajcUYg29nCX+UXC060iR1H5Ucfza3QrQowfL50nMQyti2C4WJq2jqYFZbh5EBS3t3g/nwPO2jrAlaVAdJ2Uft3TT2CFAnoFGm9FnTvLHUnOGL4bm6jrsQhpaASIMPm8uRHMqruY2a6EaWt34QvCaOGzFWBVXpu6LLEwhwzMqyQBmcGugNgNSdpW6hRqfhxBpFKwo07Z29KGBdLcSpcJzVk/MiVdfh9HicEMtaI2elrI/Np5D7naSMbha+nbjcCrBU0GlT0ZyxU0L4zh/TDzYYXET1OIVsrqrkXCPbaNxGtr89qA41aKAfq309WTDhhNfl6ky9SR7ZGlocPdSoNypNVIdoDAaXOvFCSDTRqvupdIJngD+Ysbsu7Q3UGym407cvTdQjNArM7sdb9zp9P39uer1R/53RUpaLeZGNtL6/R7O/LCvTQmdPcLhx5GzPmBfLw1UmSKmaTy5KmddAwb92JCRuI+12Xx4bMtCNStnAdJ/CkTrp2J207NR1GGOcDxZ1pK+oYJFGyiSAr4bnGqPfW97eHEpNKAKMV0E6M9PM3V8snXzNSZIwxsOxPEaGtqqeaWOukoFJGH07xKypUVUn6OLdoG1YgW5VTSnB4SJ66UtqSk+MEjqowHTrOPoqpcNaejyLmqvq4Y/NlLSU62Cj3ndwASoNr2Pjxl3KFr+5foKGLGdotsGmwOsiT76GPOPqf9OlDhtJR4L09SkwzCofl8P/nlXHNOFZzLMGjowDL+lZihck2st7C3CkZahGCzTis6dJJBiaIJ6huteG9a8YpcSyFgFLg2FYbA0MFNHEuqhru7k66sSQutu3F6EBvBOygrcPquValbaB3JnTfEOrGKU2UMqYOazG6guY440UeYiKZJBrYe4iljr2B5txwNiTSIJ1YCrKsv/gzdYcv0VFmP1NPg3SXAsQp1rYsQzPWJTGWma1npKNS1XOxvoqx3Ont4+glVFzjgSYgk0Vv1Yenz0RZBdcvdAsy4xmusjooQ1f8AISUkMtarsJ2jp52aT5d0sVY2Nx9kDlU6gPFtx8o4U8gTtqt7Eem2JQs/yBLlTZopkMcqnvYo2vblwadKKEDJefMwYFTx5MzpTTvSudlJO4IaF+1lc6OgvqL+7x0YVSeFPOYq6TDZ2pa4MHS1wy209tvjy1UpDVL00zAsgs/Y2AHPGtU3NBSg7LKL+B5Wt0osu5Jrs0YlFhmE07TzTsqRogLMxJtYAa9+UJirgTVjPQroP1AyDglBi+Z8ErqKM4zRVAnkp3CCmE6QvPvIACJMNpPa+lxbjDbn7RPmK86nU0odR+FHF9W1qPqNj8cA8wUmaZ5Q6fZ2TYi0quPDaxOnL5iZePmaplghhM9Apuwd6im9VOcsKQEbsdrCRbSz0ZOp8e/bhcNlGhoZPQFhgxHqtiUEqhkaujLNfxkwiYLr9K6cFuUf3ceR+FB3M8Wj6fGjh4Rg7UXof6zwFikbY5lDEtuljvraiLcvsHvcP0HXbPc9FEDg0XTHWI9xqr3HMu1lF6CYMMrY1MtJj3zI0IZUrKEMtwQNSB/RyMGz46khz7fSqjsyxH+bUhCAG4At2sOw01vwS8aIDS0jw9at5aasQXOxgrd+1weedBmn2iIxrhgv8+wLF6jEKHdH56eVNdNwkS4G0aWU/HlCBWvKgnzPgWIHAsQioKGo2LUwEL5DnT3r2sNQPaOOGmKBzyp6aZoJFaOVftI6lSD8QbEcbrVLTAsVpxJHHiYLxRka2vb4G/ccZUmaVocjA0tcRponraaKgCzrIAYx4Hcb2+rtxGcKXDGpE9LTxRzxxuSmxCTaxBJ94H4BtOarZqFBSGGpia1huXxv315utRUPFIy1XIzLt94nlq1TnTUkb0kJQkaNckdzfnq9Uihj/SuFuLI+gGg0+jm63TnFTyTYQaiIawi+7S49o17/AEc3W6iGVqfFo53F7LHcdrjxty9apwliZHq8PFxBKyONy2/4gT9R5YVo02yxMktmJYnaf1+jjgqlcqlnNZqLi5A9muun7eOVWpFQGNKQy/vLYfA35aq1HgT/AEjQXujHT9nN1qnauX/flGVNiQv37dbDnqvXAFVqdh97Ua/G3PVaupAWHlWuCTqdfr5qvVlij+YqZDbWwA+Fu55atRSar4CJGYaEX+i/tPHRTRFY6bViAexuQebrwp0qZEUxrt3krYfT7fq5SnayJIwWO4t7zqfC99Cfq42adFLbNFRS1GIs9OV3COHeqi2vli9/ieMowFXNJ9IiwZADrt7+36uOTWopprn8mudCL7QATfTt8OLkbKL1mDWFK2TaDsAHjpxyKZ1VIjrZSptowOtxp8ebit6qiy1sxdlI76/T8OeitaqimpkGnj7O/wAb256K9qrxm3HQX/o9v189Fe1V41JVvLNyRqB25WKvqqM8lz547r/huD9II7c0RNb1V2MVxWKKwmk97t77afEa+PGSgdFOazSjwzGsyUlK1fRVUkcbg7rP/h01B4yWwacCzTXU4jiOJuI62QzHv72tj7fhzWkDZW9U1LGNYhEvy4WGVU1HmQI3hbuRc8TKQDTyVVAkjo8VcjEKWHcRZfLiCD49uMERTszUCbLGAi4SNoxa5CyMO3c99deamvaRUGsy7htJhQrKaoq46jzLAeZdQoF7m478sDVCmmSkr5IpiMRmeojYH7Vrg+3tyxFVBpxzHiC4UsD4YCBJArsGs2pJB155IqyzGykN/XfEYH/SQIzeHccfiaSFZFSE6gTLq0Gmg+12+/loFV7w05wdQ6R4/LmiYAm+nt9vx5XTVw7T5SZ2wmWOxcru01TsfDtxginwsGpyY7hLm6VS72Oth/G/KRV9Qp0jxSlkdofmFLC4Iv8AnzUVaanU7vUKWgXzEFhutcfXzVXFZfk6KTSWGMm5Nio+4356a9pFQP5PhUgaaWli93xAA7nTTm9RqugHhUYZVwGWYmSHYe/uORY/R/AcvrNU7pJrsZOwQ+8k06XPcG/5HXlu8NV7hNYBkqk7R17qfAMgOl9b+zlg6abNuOmoUuTqwRExVUbgEixjt9Hbjodpg2/XXA5Nxz7MJhcAaakfV9PLd6Kb7g1DfLeYUsTTK4b2SD7te3L94KqWVCm98NxuNyJKKXQge7rfl9QpstnoqE7TQyMtRDIntuh/Ucc1U1pIr3z0Cge8VJ9qnlprUVnjxKFQPLl2m/t7H4ezm5qsU4JichNll2972P7b8tNeipq4tUbg7OTbW/w5ua1FSIsdr4rESX9gI043qq2mnKLOWNQuGSUD4W78bp7URTtBnbEgFldEYi9j46/t5qAav3hoWsg9Uem9IlTF1PwSsxCWQr8tPQ1ggMQAO9XjYFXDeB8OLGu6H90ST0QaSurdMaCB0yJpgxzP2Wq+vkGXqSWkot5MSTzCSQL4BmAAv9GnEi0pJ8IgUrQ6oDxYmjcZO9ZWWMDypQZdr8EkYUEKQiVJ197Z+9tYafRwHP5WXFFQO2hK1mIQkAjZS8p/V70dqkX57DqqAH2xxyDTU2tY8LFZUsbDS9OZIO0UoKP1H+n+tYM08tOb6f6K66/8Afv4kVlro6KUpvmzSxoOtfROqIfD8xGAgdjLPHY/SeIFWDg2ppYm8bOxVLfDupmUqllGE5vAY/ZBr1P1DzOI1WauKPdSoXSeCvfS6w/OONPZ6HMKyr/rNTyXPjoLacQqtB/R+NKhcH+lSljzVntVCpU0tQdTrTA3H/ANxIbdPQafDyuquTZ4zoi2koaKT27fNS/3343+WT0mr9+roFcY+oWO0zI1XgzDeLqUn23BNrrvWxHx5U2nXVxcTwpwg6lw2HzGF1KWv9lo2FvaNRxo2h4Gr9+OinJOqGXZI7zw1sI8T5BOvj9k8p+VV1Vfv01Ph6k5MnHlmtkje1v0tPKuvhckaW40bZY4Vfvk0+UmdcnzIoTFafdcABm22P8AwQHGSyscKuHEnjT5Hi2EVKhoKymkD+AlS/sB0PGygjgauFA04QhaklYxHICBqrA/QQBxoiKvThHh6yMHSE2N7WH69/u5Wt1ENBTXLpGfHuPH2Ac9Xqbv5TStI3ut420v39vx5ut1WR66cPioOoGFvGp/SYaCdPZIRc8HeU/afOg/ebRQAUHVkw9AIej9AHSSbE6iqrpCDsaI7TEiW76i7fUOHptpd7w9GFFod8Giie1MeI5y6nQYNgMbTTTzx0tPGupZ3IUfRrrwUpIaRJoKrl1yBVpOTJJfST1Krem3USCDEMFrhSySTGBZFDMg/wBIjDg/ZJIceNr8BjoF8jUjbwoWom3VCtlHkzHlXpXRZbfOOL4XhUuFpCag1Ap02NFbcHQrpdhwINB1atCZmjpZQhOoxFUdV/UPKed82Y5X5VoEwyhaoYQ0gJZfIJsre9fub39l7clIMqaSArHroGpeS6TFKGsM2JVEuM41OaienplXzHYb1p4h+jVnNvdXsoOvgOeT0CnTAxoLOnudsY6k59TLeF4bupTDNJJHCf0myFCzzXbQkDUjS/FjrQaTJNF7T5dVEYUr8awLLOJUawYrDFPTsSA7JZhc6MHGoPt/PjKFqTspWttKhiKS+AZVpspVUpwiWR6KoO2SNjcX/db6R248pzXtpMhru9mygv6rZOxGlj/rbhULmhktHVFVJWKXspawsokHb48MmFahRPct6TI40pehGYK6mpq7CTIRHo4U9veFj34kukAwaWWSziKc8l4XiGFZsgOIB4qaStXYPtC+pvt+PFLRBNIXklMzV+XphIl9NmEEEjdn6uLE/aP++9/H2ckW2/uQ86h68/u5/wAX50oPTZWGl9OmHQKxH/GgrG2+JsdSR8ByMbwftDUt2h8Aqxrq5esydhCxD7MQv4g+72txRaIlVNuGBVNGXg0GP5jlOrGug79v8rb6+SXb4GgHc4ihrrkd8cxemhYExSTvc/vAx2I+m/jyTLf7Kjpz7qplMap1ExBZifeml0vqSXPb2nkEXg8SvM/GpztvtHkKGiedl6IGA6b6CoH0+8f1+HAsP7p60eH7KrgrXDGji/w7v48FpokFGU6eUNFUYLiU7zbJIZIG221bdYWB8LDw4QXO2jxihGx3o/g/XKgGH4SY6bNdDG6U1ht+fjUFhE3h5sY+wf3hp347bK1jSNo4dP6164aAOo7OnooN+i+CYjgeD1UWKo8ciTSReW9xsMej6HX7X3HhfdKCiIpfaIKAZpYJ1XosPxWXLFdFKGjYSlSl03W2iRbG17afRxtLClpkVZVylCoO2kF1Ez1ieG5gw/FKJWFIurkAgMzH31sPAL24paYwIO2kjt14gU7KMfDXZYzPlubLuZVMuEYhT+ZD8uR5kVQF3QTKTp9rR/gSOMtL7qQeTS51vvgCORQfZyy9NmHLK4JQyRxTMFTezEqBax3bfD6uMNL0Kk086jWnSKReTOiGa8lY3TZjatoaiKMkSeVM2+zAg7VcC9vZwxffS4mKKmLZTapNPGf8z5hy/SefglO06RHdUSMhZFj+yNx8Lk9/DiRhsLONLLhwtiRUvp1nTD81z/y/y2gq1XzCvddo+1ZvZ9OvLXDJaE8Krbvh7DjSyzHmfLWWJ1psXnWCZwXUbC1wfE7e3GGWlODClDrqWvuNIluoGTMU8zCJZUmhnK2Voma7BrrsB+yb68X9ytGNJQ+heE1KzDmCHAKbzpIti6KqINtwe1vjy7aC4YFbdcDIk16mxmixCmApW8uTaNjvrYeA04oVbrbxIwphF0h3AGov+bPGMy1SmgxOGWpdbLDUSeUb97RuT5evgCQeL2HEjDZRZctKVjM1NbKuLZOwyswXHaZ6OqWO7RzLqbdrAXDA+DDT2cTXKpVSq0SUt40E00aMbzPutf3VGvEVXrDFR0E0XlIzpMWFrnsD7L8MmwnjSJwq4Uq8Cy7URSsVO0IS1jrYAdr99eGyUYUVFZmp+QYaerxWsqZ/0bhSDYE297Q2Hs5ex+41W++0Uy5yiWOqjWEEhSSdpuCfgOGDxoraFJXGVC4dWu42MtMx1tbwFrj28K3ThRoyMaDvJVJWyYaWp1+1IRf49wb+HA84oA40K2EkjCk5malqY8YkhqEIcfaXxvb9bcO7fxJwoN3g0uY0xQCmiqLuPdF/v8Pq4uAopmvTIqkyEgHxHt/p56K3NT6E4eLLUo7EnurD2fsP5c2BW5p1gpkl3LuAYaWfS9vb8eORWqm0NMAodhtUW79/he3jywFVNKqNhSFZJCQCovb4/nb9vHapUyU4Q25nk2uLHaBe4PjfwJ5vCq138nhrXEM6ta3Ynx8NP18Oait1jmSlppmQm/h9oC393580cKtU5fkNmy76Dtcag63PgNeaq1c1io0ctHI41HbW9z21/jz1brNJPRs5eB3VN20LfT26X7nla3XTtSumwykD4XBJ9nx5qrVhWILZFksLX9vb4/Rxut15UiuAZwt/FtB9Z/X48rFemuLRskjRmRSV0IBuPqPKxW6zLTvs2+aDfTWx5oivA0oKAVctL5HlpKkTqWNtVJPu6jw4kcGB8qWNHEeYo2MuWqw0pkXcFCKxU3HhoR+v1ch/vBMVNPdmJor3VzDZIqRd6k2Y6AG1vh9HBAwZFB58Y1//1qC+oPSjNnS3H5cLx6mMRhvscKTG6nUa9tp8L8gRtwOCRROtotmDTLl/YJ4qeFbK5H6KS52k92RgdRxaKbFZevtFmnMGCU+G5ZgmqfIG6VYlLFVAufiRxQyoBWNOETRKqCXqphEtsNStBTw2Obfdw7htW2KpFChhXXHrZgkaxVkc8qL4hGBv9PGFMNr6Kvj005SeqnqSF8h3qaYjuR4+3jH5JPCvEk4TXHDPU1meAN88pmLNqW3A3PcXHfjRsegxTOgGjbdGa3NXUMnFK+hEVMsYKssm5XudBbuLDvfiAI0GBjSJ0AUJeMVMmW6v5eek2x37Nqpt8faeGKXNNISJpS5exvLOJYjFMkrYdIzDeGP6Jvgrdhfi9t9CjjhTCkEddDmmG1oVGIWppWuVZTfTxO4aduWeE00kxWCpyTg+KHzViVJBe91s/A4toGlIWRQD5jyLHNWVFYouCSFIIFgunY978P2rDwg00XsaQX9UMYoD8yuqjUlTp7QSBzZtVJq4cBpTYDmbHMMcGndpCh8G923x4UOuKTgDTwSDThmLNtRUUUcjJt8pw5Gp8bEgHTgdWNZxpYnCldFnGlGFiuMwjCruN72t9Hx+HCruVE6aVg0mMJ6xfzWR8Fn9+KUFAu8q2ulg3bixdiUCZrYcmljlzC+n9NRPQ008lDI17edCHUk+JeP3hb6NeIoUaXpijb+gP045Mwrq5D1O6pY7SU+D4O/zFKfOeT5ipvdEtb3AncgjU6cNrZxGuFmAMTNHVuiTNW69VvUo2NxTZe6fVMcEEm4NWI4MsgOlo/8AACe5789mWdGNDWH99+FCFCQcTRDc7Pl2pwCsw3Ne35eYH5maQkiO2rNuJ1v3uTyM0KUVSNtWcgjHZVdOHZC6V5ko/wCaR4lUU9IZZE8zboFDGz7Rc2t/HgtK1pwIFBINoVSZzR0bwaimWXKuNU+NUZ13pdHUeO4Hm0uTtEU2pgDYZpDYx0zgwZVxAPHPHf3rix18P7+Ohc0yW9NBZn/HzRYXJhWBgCQrrtuQDbW4PsHfhkymdtXSKTmAV+AdOOlkub88RI2J1cgTDKTYA8i3vJUysRcRjsvtPHlILqoHrSkwlMnbwoZfSljOM+oLNNZlN5qekaCmkqUYXVNsfdTe+tvZxt1ju/WnbZHfGKGXqJRYV00zCuC4hXQ1s5hEo+XfcVBuNr3ttb4ezjCRW30d0YmaAmu6h0sEm6FdwvpuG029lux4rCDRfqrHUdUsvyU5ZoDHNYAi4sT7bkacvpNe1UF2cs8R1NM0N7qTcDTT6LePx5dLcmTVCaDjKlDPjGL/ADDkskZ91if3jrcn4cfcqlC7XLVwQfy7Awybgd0hX3ifG3s4kArVJGiyfWCT5iUFwWJJPj8CfHXx45NeoYMt1UGWpI56uZNyEFYkH2fiQOMkTShCtNXafhh9TsSzJnTMeCh3kgko45nsRYOjWBIFlBsbcGmVqwilaFajVx3mEvawsRqTcXH9HBjSyui+m2NtT9ljppz1erGjOfcY6k6f4fq9nNTFerWt/E79Rdd1M6nf5tMrSM+F4MzQgREsJJQbSPp7W0+gcBF49rNI3VcKrXwTLVfV1iU9dJ8vqLxRWZ1AHdidFA+/geImmBWx/wCir0n+mTFei2DZ8qcqQYvicvmiepxB3qFZ1baWSNj5a300A4O7a1b0gxStFWKYFlHJ+XIBBlvBaChjXRVgo4Y7Aewqt+HQQkbAKfpXq07faa1rdmI/IcfqtcXQH3lYlu2pN9e45atVwEYiJUADnq9XMe0WJHwH3E83XqzqhHvDUfDTX+jmq9XiiCz9iOwGoHwHPV6sKrufcbXHY6dz7R4Dmq9WFy7mxNvj4H4nnq3WLczEkn7+3w5qvVjcsti2h9vt9n081W66WdjdO/0D9nNV6uEhv724KB+f9HPVusQlG263t7R/D2nmq3UVpPDaGHsva33crVq4SuWUNcGwtYHtytbrD9tLMALmxW55WrVjM5U++dRoLflzVbrh5pALgFif1vytboqHriIHo56lO51ODyHv/rrbmhtFbNaHGa5ofmJC7a31Gnh7OCxAwpCrbQb1E6n3YkZvG1u3iLfTx2KpQp9EZ6lc01lMtoVkpX3eZt1A1KrfxPLRTDmyjN4S+JnE4GkkiVnH6JhYLa3aQf025SkRpcYIuIw16xVJiSfedVFozfsSLm3sOvPUmNLygjq4Ktlro0jIbTy1AX4jQnQe3nqboT3TF5JI5pzBJDpZk2httrAmxvfnqpQm4O+LDCnGF1EEIB99Z/Lvfw2iTwPja/LU3Snwg1Cy7xOtNLb/ACu73L9ze/7v06cbNbFPyefNITV1cdb/AK8RBC2+KgD7uNGnBU8VM09SsX8zXFNugUKQVUeBuB9B7342acpJYp/I0w92hnqKgXbztytoCdFi3HU/RYacbpQKqx9dMlOcxZfEKNGnysxUNo23eLXHw8eK26Xooo2E0SSL/OKsH5WkjBOv23I9xb/Trx6n6SzySVVY0tRfexLE3/IeFuerdWwekhljyhQ+8fskXAt+8Tp9fAreDGjJrZVsGRxEY1a17ADT9deBs0YUNNTh6vhhroEAeGzX9oHf6jy1UmkL1DjroabD+qGVohNiWArIZIkOtTROAamn07kfbUf4hp34+1B8B2H41pWGNU+/iiY3hWY+oOT8y4HKJqOuwUSQOOxTzjpr2KnQ/Hgwy1BQkg9NE1ydRFO34fWM4bkyj6ndT6mHzny30/xqSnkf/caqsZKGCRR23AykDxFyeChIwUegUUOY6R0miIVMsKU4RmuVAt7NNCL/AFd+F1G1M2I1Jpnp8StueJ0LAC5sTbS2vbTm6rTF1XMRlVqdla9VIykqV3AxrqFbW308q5TrdBlRSQlSBGGC/D9bfDialcUtMKoppKWd441CBCbk/EfHXnpq4FKejREqvnpbgNcm/wALCxHf6OML2UpRtpS0FLLVVzNZgki6Ek2ve7C/EKtlLk0IVMivQBFWxEV110NibkEeI8OIDtowGymCCB4qF1LWEja37H2j2aX47xpmk/Cf0kVMguEElyPeBFieGSaLlVggcuZI/tJYEgfu+29+PU3XeJKrQQFBZSGufGw7j7ubFeNKiq2Ggo9ymxiNjfvobXPw9nLmmE7aSUDf6UzHXYQRf+P18rV6wkeXUymQbgSbj+n2/Rzdap1Vbmnjc2BbUEfEd/o5am6dseYSWQLsUMLD4bfj8eOU3WKjkMSREki0mml73GgHs5uqGnnM93waScDU+Xa3tN7g+Avz1VoO6mN1pV72d1ICjXsBqPDlq1SjgIXBpYozZ3dQbdu/tPt56tGslYFekYQr2YEkd7ADW/svywqlPWDCRjs23BiYG+h1KkADuObr1SIfLNbOjEEkH4k6re9vDlDW6S+IgtDVeeWNmPvE+z4/nbmqcpS5Vt/VJWTuaicDX/lX2G/h7ONqq4qWZWWtxWSwsBEe3e8YH1cuNlNmsOGVCrVmQ+8WJtf6tb+H0cqa8Kv09KclRN6ectrT0rzbYZg0gksgPnMArK2rN7AugHc8XjZQfd+40N8wafdDLKwjiYqDGWYlz+6Qh7IL30O3uSeWpioVV5NHElDTwiBAQ4lSdo33EHaSgBLu3cX0t4X5qa1XFaPEKcRtRB0ExJ8yF/LVtSdrggvNfuwNrHseemvRXFsTpIz5T1HkTd3LK7A/4lB7NcaAA3HY256vU3vSxtHJUCKYB+7xwhLDuD9q7EnU9raAac9W4rPhGc6TJGIHNcVPHWilhnjlRPekUSRldzgCy7Lg7STf2k89GrCnUq0maS+O9Y6aWsSqKK9RMkbFXBCk27aHw+HDJlOFVWqu8O6lYUagT1UghmBN0Pa1vsW8bjhgE0n1U+p1LwurG2tjSlVve3Bt17aC3sI47pquqnik6iYRSQpTxLHW72Yr+k2FT4+9Y8sBXpoUoM+4BDRRSzPHTOi6JvHugaHxudfv48DFbpLYn1hwd6x2paWCpVVU7mlZGKjsLAG5Hs5U1akjU9RcuYhWHEKmoRJWC+72VQBYC3sHE6gTTwMVkXq/h8G6OKjppkXtLJuLH4gDQn6eJCin9dJ6q6hYE9Q1QalQ6nvu1Jv7O2nGCg06FiudR1heWO1YlPHEQVZ44/0hHtJ+Ps4nLVPd5Sdi6t0VJP5mXZGSfT3zHcC+h0OjAj2/w4lLdPBymys63iaYjEllqqi+0MkSqtr2UWFlAHY24lU3TwXTNXdc801c8mHKstYGUIrTOdsQItsjB9vgPH4cSlsU6F1Ux6u+okmec5tl/er0+XI3o7oxO6YkNNb27DZPpB4G3VSuKFduiESeNFSyrEs2X6pybsJt2v0WuB7eNOmDS1kSk015tp0WnDJYkd7HW9vYePMmmHxhXsEp6xnhmgWQG32kDDw01UXFx9/KrqyKbs3U061VOrqx7NrGfb2vbt9PH2TgaYf2ilDDJHJPCrC1l3Nrp9YPw4kNLRwpKVciz5riswux7dvD2+z+PFiPspAv76eKqnA2pqe9tupJvr204wmnl7KTcSt586qLbWOvs+PDeg+aVOBur4PCISQVjHYdrGxP0nha5to9Z+0VzcX3vIRdbgfs07C3jyopw0h6t2FUyga6k/R7fp9vDFNFSttKzKrSeTsZibD3LeA8QBxVRcrbQlZW2/1opVXS/ljTxvILXPGHNlXRtpb+pD/kq0PmabWh+v8ARv3/AIcRsUqdoU/R+u/CcaUXB82mYg9h7h9nGLrhSi241t8+l6lpaT0vZChoYxHEcLRlULttd33Gx9pvwBufcfOjkUKeJKBFp3uPp+/48TGnBQbY2u92FtSD9X081WjVbfrHoMtnDaeoqCYsVZlEUsbhH8lTeQSeLR+Ht1sOBfMwkAE/dQdvwmOvhVcgzFStiUeDY0/n0lI2x132V0JuL6aKo8B3PfgYSnCRQUNFzxOPDMQzu+UZKpaSgjr4TIYmAdoC25Cljoulre3Q8P0yE6ur30mIowOYMo4WmO1VTRVUnvKCsRkZBc9wsTaW7dj8eFiVkjZVqzYbjOdKahSbC6YTBwEjYudBaxY3sAvtvxsoSdtVNI3FMZw+nxBMoY6yQ1NG8aM4IjiIYgySmXuwVTovYnty6Wz9w401SswmkphmGpxWDDFxSi8jy0kie+6I6MbDSRkIDKTquvbjLn2xMVc0L2B4qlPF8tTfNRxSSRR/L1S7jc9jGxu/YdgbcIVpno9K1UrMeasCp8SkOK4hjckEALPGsDxoiga6kjaBp7b8UNskjAJqxNABidHieJYM+YY8XXy2kWNJRUbHkAFwzg2uQTtPxHD9ACTEU3TNTpW5ZwYVWKVb1NRKzsZ3Jckf4QTrY8UgSa3WbC6iuxNoUqa3ehY7KUSO7uT3FvsqD4DlyIrdC706y1jWfcVklieGkw6gdbvO1xKwcK0EHlg7nUkCQabL3PJEynd926UFq8KRjjtPUKLrh8NCOJrbX9P1RJW+nvKOItvaP+XrCrMmy3lO8YQjwKABT9HMs0CAAOgVEqtp8zRUfWH62MnenTDKvKeWJIMSz0EikjopY3amo4pDc1FbItlBCapFfcxIOg4Fs1zhGWpjas7E/M9VLra0VcnoTxP4UjukmYPxKuouE0Ga8VXLGCYbXxpPF/MKMCV4pBujcU8JLqrKQQGIPC+0ezF8BSghIPTMxTziGEYAqNHpytgPUSmpxNnzMUWI1FhePD8Pjo6dT42LNJK//BEcHDYUPuINFCgDsoRKdNNt9fbx+q0+Uy6D281V6dogARblDTgpwiJGnKVaneIH6+UNOipq/auTylXrOrc1VprIDcXsearddk3Og56t1y5qt1kQkD2DlasK6J056tVxFvjzderi9u4PPV6vDvcc9Xq4sATcc9Xq4Ee3nq9WMKBe/jzdVrjYHueer1cto+zz1brwsh15qvVk8BfmqtXJQCwvzVbFSxotu2vKU7XJfE8rW65HXvz1erwXXnq9XOKwJt256vVnexGvLCqmqSfxE1Azqj2uPKXW/wCXBKn+50QI/uprWRzkQ3raxRl13YPGbEf8dLwOn+7elDD/AFj1qxTAaqWgwyqny6qYtSJl7DZMTmqZ9pwyVpNvmUrsp8geWCRKAxLALtsAeLHK3b4j1oWBhVLBHj0mSJlzbh1LgtI89VXSrFJh7MsA3BZN3kMUO8zOWRyL7AdOIZo0pHZiK4bh9ecqTvm2BcBpnlqKmSzUW7yyJ1Vwdm8HcZnvC1hZAebFbpDzzYlXUmMfKVr5ioYqDDPmMTmlVJKAMUA8szA+WQP0m6S6Of8AJAc8a9SR9QAiy9kvNVHlGnOYaIU1D5+M1bRrPQXaIsUE4LQbV/Sbp9ysf8koPC9/ZRgxtrX66+pDLn+OCkxFsUptrhZXB3VQ3LuJDncCewDa6X9nAyaEAoeuqsVKMkKUkfDqOXF8HE9BYGWUqSGqUZjd9NBvA2/u3HL1U7ascx+bzPTxkA5sAkyugxMUPyrTGv3kMITUFhcDZcMam4BsIdbcNl/aJorT9xiiTem6SZQtD5KY9KZ6uKPCHVPdu11k2MfN3RqR7sR3m95PduOFqaXroqnUyXFpOnNL80UMVNi1XGnvKzgmIbkdtCSrAqP3dNO3GjTlFyVl8ucs37h1/s48mmFV7CreJttsb97H2cVCktLBbLbco+Ht/t4opo0ImWCHy/jkZ7DD6u/YH7N/HTTvxe39p8qQufcPOi7VF9gAPilra6XF/q9nAsKERo5lK2+CNV/wru8SdBra1xcckcbKARqcqpfbfQC20dip/wAN+WqtZCVRdzi20ezQ21PfQg83XqVnq7wSnzPVx4phLB4auippA0YK2cRBgoBH1fHvxfmSdZkcQKRZerSCDwNAXlLOdXinTyiZsLRf5anyrugAUmHszIfEjv8AfwjQvUgYbKO1JhXnTHP1GhnS8dIbi5GguLn/AA210/XTjXe073dNNR1EMoOyB9dCVZbfVpew+PKl2rBqKTGIZy+Yt5SOovYgv4W7G36njRXNOhMUwyZqe5UkgDvcmx8R28ON6qvpqKM0VaoDDHcX01J7/G/K6qtprqbM2PttJIsToNoN7+wnmio14JFYf6wY0snvWvqNVB0+rU81qNWivDF66VbSKtramw18T2Hh/Dm5r0VlLRTx7WmAsb6ggkfH2jlq9XD5KBgNlQFJOnvkfT39nPV6uZWohUoKlWCmxXdf6Bp35aq1wGItt1XcQLXCmw+Gv8fbzU1uuv5+I1O1GAUdyx7n4dtBz2qvRXE5lL3VFext2bTTt/aee1VqKkRY6u3yvLJvobhST4kXtzeqvRWCqrJdZHiUIdLgDX6Pp5qa9UGPE6RpwBFqPYB4+HNTW4pd5ZnNXVLCBDR07+6Sw3G3jt8bg6/2cUoM0nVQZxUzYvnKrnDvIj1DjewsdgNhoO2g8OIANSyaWKMIAo5OUKRaSCyDSRQWt7u3SyqB9Hc8E6BAoMuGTSwnd0G6NyDoCR+z6uP0nrG1WzHy7m5PZSB4a/qOUNXFFjkZjJKuhG5xYDWwJ8TyNFbakgbKnZplK4dl9jow+YBX/ge9vb7eGL32J9aL2fvVSacNUI6ICzurqFHjcHsP1twtFGBpCYC3l4jRyi+k8Vjf/XGpt4Hjzf3Dzphz7T5Ue+WY+Zuj1BY3va9vp9nJNNRoK5Q1ShTuOhsAdNNdCeaq1cah18vewG5bW+F739nftryprYqFJYuWCqLm5G42FvA31uPDlKuK7Djybkkd9Bc/TY/qeVq1Rg20qBoLk2At2Pt+rt4crVqKZmzD4aPOFVSMLxySXa5tcPqoF/Aezx4HnUwo0I2jKRTLhOHRUclVSS++twY5FBIUnupHs4wkRSkman1NEI2sZFNwQDbt/b7OOVWsDU1c1v0232C518O/hzVeqPtqg4QTEnxNzofh9fN1quo/nUsWcmy3Optr3H9vN16pySVgK6ltvj4/TrzdargtbWgHy5Ch7X7fVzVbqRGyM3nOWmNu7kd/1/Lnq9Uk4hGp8uYWUXvoPpJ+r4c3NeqEKou1r7gewsNfr8BzU16p0Eh3gXGl/bofYfj7Dy9ap5jrJu2/S2hAAse19O9uOCmzWKUNIimWdh4izG/x5aq0oMHxGvNMXp6jzTewWQ7rDtbXW1u/HkmmyKeFxWsp1j+eoYSoNwwPltr7duhH58cmmyKnQ49hMUZMSSHbppqqjuDqL2+PHAqmymnOlzpU0520FMosAQRc2Hh30Pjx4OdFNFFLvCs35hrYis7hQpW4RSDY6mxIsLaX19nfjwWTTJSBUXqXUxZg6fT0NLDIWraqlp3may3vIWaw7kELY8ae8SY6acb8Kqz5dpBg+CQ0Em3cgFtpsLAWBt9HccTbBFKdppL520yzWgX91PDT94DUeHs4T3H2mjNn7hQP0KKuJQHuPNQ2vbTd24QDbRydlO2If8lKpjUWXzW19gP9HLK21obKWuDOf5fD5Z8GHxFm9vDFvZSFe2ngyXHe5t2voPZr7bcfpmsLs4YAaXHjp8PvPN16ufmKo9xrAD2979x8Lc3XqmwSM0YZjYHTQ2IPh9fNVupN2jIJ3MB49v1tzVeqfTM8rAD90+JAbT8uNmrihZ6MyGHqzlKSPRkxvCTe3/S5Efy4WXP2Hypcx9wreAxtr4rU3F/0snf/AIkfy5DlDmmj3rXvc/G3PVuvPNewtc/x56tVE1Y7nt4eOmv8Obr1ZPORRZtfiPh356vVjMkchudb/Rp7Oardc97DUHT6dO3N16uAcM/vHX2jx+nx56vV3vCgxuND2IP589XqhNPvO0m4t38Py5utUVf1J9D8tdesHgyrj1DT1MzruiYjbUbluIXlnALRUkLESEr+kdlEa2BbjyRTCxqqovLHoQrqrrpnjpx1hzrSYLQ0S0GJYliyrTx12IiVfcWKSdwlLC4/SSAgtew5sYUXBvHGlTnT0/fhg4LhoynQZqrsSxcz05kqKCasxWqMEcgaoihip4xAJJkBQMbhAS3cDlsauW00XfO3o9wPM8tbW9EMgdQabAfeqaMSYbTzg2lvTO61EiSvE0QJax37rKBYX5WmC3OyiEdWKTPGCY9X0sGWmyhiNYaCKSlanqadXkhJ8yZYarcdtRoXj3OoN7aW5eBONIVgg1ZJ6MOptHD6nKLAMwY0omxbA6yCt+YdY445qIxSUp81yAQyhlA8AAOXTJpQ2rGiS9eOn+GUvqWzXR4bWwVcOJNX16GCVHVfNlkBiZ0JFwRf4gjjLnhpE6INFI6lPHhqYR/JZLR4ektPUKfeQuQjWYHQizW+njzYmZpkULXT7JmbqTJ9RVSUYOFVsU1bRTRusggqIgQ0UirqgkW9gw1OnfiZZBNP90Y1cKbMsYV04ynV12IZxqEkTFVNGuGQ3Zd7hJJdzrqB9llXw3a80rUrZwplSTTnjmdMvY/iGE1+F0Ro46Sf5VKqciNqX5YG8ZFySFS+0E+GnGUIKZqgEUhcyZhwrNOH4XDi/mvhZxCWeokhAado3ZUcR+BYovu/Ei/FjY0mvARQm5foenuZ53xfMVVDQVOEUqjCFEsKwvTF2T5erdF1qEQhppWNwRbtx3gae20IWUsaxDqHhX9Xsz4iK3EqL5V1aybPk6WyUo3r9otJZSw1KKDxOo1c0EXWnN8GBYP/AFFjDyVFFVVFYKkMQAWDRFEUf8Ws1yfEL246gTVJoHOkfT3qf1EzL5GQKeWorqZRM83meXHTItv000xIWNPbc66gA8XnZW0iaPhDlnHcFzlNmTpnicNdmlI4Q1VRQGWjeSNbT0klRKu3Yw94Oh3g6duMhOFL0iKsb6X9WuoVPlktn3JZrqadfMlXCKoVM8ZA97zaObazjQkbGY/A89ApVNC502zTlXOOHR4h0vqjT0NWzmaldHWGRgSspSBrNTzxnRgugOjLfjChShONCbRQ0uEDzqFdin7RVbC/YMVGlyO59vfiM40tTSzwx0iC1dP7wGhIJuL99Cf48SGlYoufqw9UuReg+X8Jy7nTLU+ZIMxGffGsoiiSKGwb9Kym05LXUDUD3r8bmkr7obGImaqorM7dFq/J2b8BwWoqYKR8Uw6uwigrlR5oTOrw4nFM0W5Hj2eWd6dyAbXvyxVQdU4Io9GM+rzL3VLpdTdN8tYTBURzUdPR4nVV0dqT9HEEZKKB7SCRdAsjkbD2vxewyHsZwph/MJTpAx66BTH/AE9dMc6x0lVivnNJTU60yRrVPaOMXKhNyn94kg31PDxNslOygz+YUKUWSfSv00yZi9Bi8NZiVJFQMKgxvNHsnAN9kvmKAQSfGw5YMgGvKfKhFKL/ADb4BgeYZsdwqSagq6x2eGmqLL54FwpgdWanlZV90jcCeO6QKSE0jcRGEpirZkegpKzEJI2RpZVa6+StpIqhWINMVBBVlO328SKAmaummLpt0fzv6jMdkyp0ap/ksDLn+ZYyT/owG7d5cEjr7xuNWH2re6PHiBxYFGTLKnThV4/pz9BXp76H0NNjMOEQ5gx9D5rYliMQmYSW1aGKS6r8C124kxO2hU1bJbxOJo885k2J5jEgWCjwAHgB2A+jlxS6m2ONxOXJ1vf4fXxwVQ1yqGZYCiC59vt4opo0zNUzhrEfG1/DnorU1NhmdtfDw5atTTrE4v8Aa8PDmq9TjSaiyDx781V6foSyODu19g5WrUoKaVZNLW5qrzTtFfw/X6eaq1SUYux7/TzVXqWjN2t9F+VrdR6k76CsS+zdSVa7h+7eBxf6uVNeNfO5zvhAxHMtTSeaHKSzBZRcB9rt7gI7fT7eJ0GBQeXtNJ7EIjQZPxCenpmpBZEdZiSbsyghNexA44nE01SiwRKZ8SjanVmFnLWbagG25N7fZB9vLIMKHnWzQ3ZheOSr85dRIEe3e4KjUfC/Y8npo6gDQdVga5YbXxKgZfs/5M9/tDUH6T7OK6ZpxnYsTLe63va/sFri/wAO/PVunDCZlDsWF9w0N/Dxt8OJVin007LLFv3MdpOoudCfG3j29nGqvWSOvp5lDRsG2nXUfTbXlq1U+lmUOXDC1729g8fu+HL1WmXNeXKTPmXqnK1Q4Ek5WSkcn/J1KaRsbeDg7G+B+HEz7XfJKfZ50+053apquVKepgqIqWrjaKWF543RvtKyMQyn4g8j4iMDQtBmmuqKrTRm+he+n0/lytXp3p6h6WvpKmOwaNwQWva99Lka/dyh2U82YUKm0sTRV7yPYG7C3iST48SnZQhTtqVgGUsfzdmP+R5SoZ8TrnjssFNG0jMSfEL2HxNgPbx5CS5gkSeqmXFBvFRgUdbpv6AOp+MMKvqHWUuXYrhmi3CqqiPikZ8tCP8AWb6uCVrK1r+4x8aDTmaIR9omjZ4B6FugOANFUY0cQxeohB96ep8pCSLH9HCAALfE8PEZY0nbJokXmTitkClrhnpp9NOAHfRZRpJD9rdM8rn4khntfioWLQ/hpEbxw8aen6W+nxRtOTsJbSxJpr+Hxbjv5Nv+iKb/ADS/6RpCZk9NnpjzVA8T5d/lbsLLLh1RJCyn27CWjP0EcYXlzS+EeVPov3EcZ86JB1f9HGYsjYfNmbp5UtmHCYgzSx+XtrYEA1Z4lJEqDxZNR3I4FLrLVM+JOI99Ci2zBLuCsD7qJjROwot4Y23MLjW9ifDgaoRjZTBQTqcXuR3kl1v47DwwAwouJxpJ49KXx6jWwU+W9yum7U6k+3luFenGps6uJR21ZT7Rc/t4mpbUsuJH8nuSbm/0+I5qt0lK+3zMqi2lh+XfipOykK9tMrH9H5Z8O318fpPTZNZ2LCxJYAfDlqoaFDNdM8M0PmCzhV0B8bDhcijJYpV4Qzz00csmpZAfj9GvCx3A0ZNbKW6xxT0gf7PYaHx9luFJwo4ApXO6pEjxAFtsdrdtO9vb8eF5oyFOVMjIzRMd6qQSCLEXF7g+y3Gpp+KVmXqRwjCRgVYnta30+3lSa2BU6GmYvIytYbh9B1Aub8vNMkVOxaiHm09GzHa8RO6+gLEAH7+XSaZUKUtEs0UEkZJZlj2rYG9wSLr9PKGnRTeWqyUo6sXZ33k+0H92/tvzdaxpE4xTSM61k7WAlMd9NBb7OvcX4ZtHhRU8njSDlptta6MSQX08NBrbXXi+aLIpwSL5qXy5m912W4Nu39nPbK2BQ4QtC+M+VGoCrt2k9wgjUSAE6hrdjwkNHwqbd6WoiUi0nmbGP2SBbQ66DTlKvSLxJZ4ZJVQB95szbbMb+7tW3fbbQ/XxwVqmOF4IaqWlDG6nt7APEn2nmiauKR2M0cD10scQcj3bqPs6i99eOJNJ1jGnLAPJp6ox0yBWLW8LkjwPt424acbFCnFXlRHGGIZlUm+gvvIP0cQE0vFNGLlpkMC+84YAn4fRyoNWIpPyUz4jI0pQs0GgHtt4H2k83qimimadBDUrQIqK0b7rWa3h27dr81NXjCoS1bS0Bd08pWd2KHWwJsCPjfvx7jSecKCjHqk12KTSJcAWUC41I8PjwQNDSmKDDx1qJrA0QVjEw3EgXA9tu/08fmk8UJmJdNGwLJmAZzTF6GrfHPmmOHwyE1dIsEmxXqIzptm7pb2WI42pdOoRjUWjrJ2rUF1bzEkW1rbS0ZAHEtGG2kxQ/N4btZNCy3Bt9IJt9/Fs6qQQU0o8MjELOKkgE2VWPhutqTyhNOpFKzF6RYfNi94bVTUD2atYDw4ykzT6hFBnhNM1TiiI3uIxJA7/AFX+PDUmBROBJruoo/LgM4UldxNiPYbEfH2csFVUimM0kM8wbYCNAAQB93xHHdRFNaQadP5Fh8kpkUWB07a/dywdIrRZBqK2WY4/sNYNp9Q8f7uPB+mjb1BGW6j5sbbKq3FvoHj9PHw+KTm3NcpMv1HlKJ4bnaO3x7cv3wqvcEU1VGTqaVC8lNa20MSug3drn4+HN94DVS0RSerun2FzRM6LtYfD+I735aabKaSlZ03ohH+iZgR73b8vp47NMEUm6/p7V0imSml3AD4g2Pb6Ry1UimlsnZijW0KFxbdprce3m61TTLQY5SEebG2njY9uamtUpMu1uJTF4pHZGSzdzc+F/j+zjZp5IpdwZhxXCn3pM2/T94qfouOJyAaWAkULWAdZ6+GP5SrdZYWFmSQKQfrPEpamlAdinqpxDK2YZhWVReilY6MmqD6Np04zoKad1BVCJk/rB156fTGTp3miWelCgGGZxNGVJ0UxzbvoFuMltKtoq4WU7KF6t9X2Uc1r8v6neleF42p916yhVqGpH+sm0FCwHbjXdKT9iorZWlX3CusN6dfhzdWVtlfPOJdPa+T7NHj9A01MLnRfm6YvYfErywfeb2ifKq9w0vYYp4rvwvup+PYTJjPRitwXqFQe6wfL+KU9TNY9r0xZZgT7NvHU5ikYKkU2bE8MaKXnH0l54yNUyYfnHA8UwapQkGOro3jG4HwLqLj4ji5N4g8RSQ2qhwoPqrotjWHjzJTLF43K6D4/Rx8XKTxpksKG0Uvcf9NHWzLFDRfzPD55aSthiqaddoLtFLu8qQDUqjkEj26nilhwPmE4mmHUFoSrAUj5Oh3VUKpp8vVO/bruT2nQgcOQyvoNFBdT01k/zD9bqlzLT4FNGFVbAQ66e3+PHhbrPA0yX0DjShwf039dqmoifEst1k9Kre8sShWIsTcPYhT9PFibF0/wmkhvGh/EKYh6fuvMSmA4FMrX3XKXJF+xvobcr+Td6Kt+ab6a8Oh3WClo2Sowh5J3Y+6IiFRO5bcPduT4eHNflXBwq35lB41Dwvo91fw7FIcViwiSJYpUf9GlmC7hv2/VxhdsuNlPouETtq2np36YOmHWHJC546x5jfC6zFaipw/CUpJqWCqmqKOVfmI56eTYQop3jZXYAMSQpJB4Flq7gGQZGwUIEguqERB2mhbzL+De2G5PoM1wZ09zFMq0GZEiVIp5Unrq6SjosLcROb1MwUMBYEkkAacDLGaF0kFMR17R8jhsONHrth3cRxMc9I66Byf8Ivq6mQ8OztgONtiEdTiUmE1EMOFTu1LXo3+8VQQNJmUM6x9yFNtRwyF+OikP5QzFLzHfwmetOXaWjxzFMzrT4PTw0cuN11RgdZFDhDVUzRxCZSN8qSAKysgs28L3HBGLluUgKBnb/e0WdwvxEpIjZ10mM+/hh9U8pdFs/wDWHEanBcw4bkerweCtr8NrvNgc4nEJYUiMdmaRQVWRdp2PdW1HAmc1C1xBiQCeszHtihB/L9CZKhJBIHGBtno6unhVM9ZkFsbq2ECJGWeyxqXZr+J22LBR4m2nBglXCguUzjSgxvoliuTcOqqzMNAoalMV/Md7EPou1l0N+/0cVfbtHtpgDVsM0msP6f5hxeaTFcv4F82iNtK3YICR7vcgn2g8snGm1YU6Yb0S694ixWjwOSTdoNsC+36eOBJNMlYG2hPpfSj6p56JauDKte0IZWEiUbEIQdWLKDcW0t24rbEEYikK3EkUp4uk/XnC5Ig+Gzfo5NwRqY/a8WswFtb8lBq8iIUKj52z1fwms6dM+s08GItW4UyvVWBKwhWI0sTYWIPb28Vi8BBkjGkZsiCIScK4YT076rYRgkmG02Hkb9ysHpgbr/iPh37ePNt3QbTAUK85ZqcVJSahZ66JeomoyBDPPleuNEyJMtR8hKqGIXVXDFbFDY6jS/A1mGYt3LXdpUCZ2Dqo9sLFTDuspIEUWLBsK6zZSrGrsumrwuZxtaWm3xMw72LIQSt9bdr68j7bQ/2Uto+o/qdpp2rJMUr3kdFiZpbksigrtYnUi33+PGCgGnAs0NuAesX1bYO0Bx2VscWBYY4/nvNkdI4F2RRI5cskca+6qjRRoABxOpkGn0uEUbfLf4qnWvBcvTZcqclUYp6iRZqnyjuMrrYIds4YALbS2vCZVkCZxoyTcYRQL9cvW71T695cqso4/hn8vwydVBhijiZ3tqoeTTaB4ADj7bAa2VVSyuiDpljHZ6xf9GdabbbVfe3eHjqOKIpmu8SydjMdI7rSykjXRCb/AFDnq9FGC9J/pDqOvWYZsezdilBlnLuG1QpJqzFGlWFqw07VMFPJHAGqBHKq2LqpANlJF+KGlJSrx+zppO6FFPhq8zop+Cx1k6zYdQ9QsmZ1yPmKSuBC4XS49S0dTBtbasYp6po3S1tAF7e08afuFOkwBXmWw1tBNIb1megTqV6H/wCV4b6i+nxposxio+SqKWeGtM8lPtDj9A7srDcDftqDwOKQ8kzqqQWLyzUnSpoyNpnbVfGGdI/VLnOgGA9McpYlQYaZTKiylykZPfYs42pu0LEdzw1S8EDE0F1p1E6RA4Chby1+Gx6rM0qZc44jT4aHFmM9Sd66a6RCx08L8e/MTjjTPdnjQwYJ+FR07wyFJOomeVktq0dFFd79/tMSTfhYq6PAUpFv00J8HpK9E3TjDUlgwvEcy1kTDes04EWy3+FDe5bw4XquVHjT3cpTRk/Slmr0vVXU9ukmbOlmES5ZxCD5msnCEYrSxQBlMdDKSFjNRI6LKSCbD3bX4f5Rl4zZwpUrTpEydnrQazPMTl6JQnUSYAqlz1i9dOqmO9a8VOI41W4jNhjLS0RrauWvlp6dY1VKWOepLsUgSyL2AtcAcPlNdwogGY2UwHO+SCRtoqGTOo+acHxGOWpjQiBlK+fGWICvuC69hcnT48ZUNWBpxCtNWF5lzZ046q9SMqSdTMtR1tPjOFLPWSlzFUz1bNIvmpPGA3lg7QFN9BblEW3diAacVcasSKDXEOmeM9csEyh6XMZrqxsBwxMbxTCBTUUdRU0kxmL1qR7AskqS2BfezFAPdtz1w6pCAngK0w0lairidp8tlA5mj0jdXaDAPJwqnqMx0NLvSnqNkZdVU28prNuDD/Ce3EaXxsNLSyYworlf0iz/AIXj/wDIMaw6bCKhgWC4gjQoBa4IkYbbHijWOFJtB41d50w9KvpVzJkjA8Cy/iLYfiNdh0tbVjE6eCeH5imp99QqOW3WkKnYFPCNTypxHso3S2OFNeD+kXqDk+myl1l6AU2WsQzXV418hHlPDpZZccQQUSYjPWTUMyKsdMl1jZzcF/sFlBPDMQ6ktgGeJ4xRS6Q2QpRAB9k0Kf4i3UT8Rr1mZxoc8Zg6ZYll+TL+AfKyU+A0dQaGHD4XCy1E5SR1KSOp3vfaSNB7osmU6nDUfKlgQf4R51VJWj1j5dp4qHHcHxoQVUf6IT0UrCWJXvdC6EuA40IOh5aUGteIU6Yf1Q9WFDjtbWilro8Tq0ENY81NsmsoA/Sb49ysABc6G3c8fGk1Qk0JWUeu3qx6b4w2asJxIYTV/okZoqaK7mONo4911sSqMRe3jw1YV3KtSDiKQOjvEwoYU64V63eueA5Jx7ptjGMyLhmOLSLXUrwwP5r0c3zNKAxGgWQksF1I04o79baFIBwVtpjuUOLSsjFOyl1Sdeus+K9L8L6AY/h1NjOXscxGDMTV1LSLNiVZT08Io/lYahTfyIVFvKC7g3jbgY7tKDq2UelZUIpjzVjfoiw+kbFRk/FnrY544o6TzJhMwIO6QA+6FjIswNiSbDi4KJ40lKYpXZiyFgmY8s4R1P6Q4ScOMUsdXLhWIUysKqOFwTFL+8N4Ftu4BlJGh4btPFJE40XuNAggYTRw8vdTOiXVnA4uq3TDJH8j6u0eKVNd/LKPBjHl2owcQ+T/ACmnomRmE8b7yJTcMAff3LYC8pDig6gYdEcePmDQLxZT3S1E/wB9OPV5Gq9OuNNn6gpsVxTJeM4tlHMGFSt87lXEqaxX7UkjUVSU94RgEmJ7MF1UkcD7qUmSDBnYflQlaURAOI6R86J5TepDDepGAUOQ/UlhaZgwzDEeLD8RpI46bFqBZJTNJ5dQihalCzElZg3sBHKofSU6HBI4EbRXlMEK1oME7RwNGXwT0qemzM2TZ885AqcdzDQU6JJNNSyRH5NWIU/PxKm+CzEDcRtJOh464wnTqRJHHq86bQ8oK0rgE7OvyrnQ+n7opgcEdTUw44IlZSXdyqqzXKlGKWsSDY+NjwNKIVQjTKacp+l3pfiSSSthxsCpX3FjrYffa+psyaWPYfw4mintVY8zdLPStWNRU+RqfMuH1ASFJ2rKmnnjE378l41BVCeym5A8TyiZH3VdSuiuGO+k3pnR4C+a3x6WqiEqq60csUrLv+yGQgMDfispgTTGqTQqYV0F9DrdGa2DFMQzjBnx5KVcKliioZsKe8t6paj7MyMI7bP9bvpxg7R0cf0qsq6qCPM/pb6d0dTI+WMdxIFlIMdZRwrZjow/RudL9uPDGr6qTVJ6YJoYpqaPMVO8S62MTAXI8NTy0VvXXPFvSlhOHZMw3M0OdsMkxusrqiiqcGmp6iN6SmjjRocQaqIMTxTFioVfeUqbi3GQo6ojCNvyp2RE+6sec/Sj1UgyvHnPDcZwLM1OxemX+WYrE9TGtNKYkMtNIEkVZAN0ZsbpYnigYGMapqBE0VbMWG1+HYkiVtLJSPIiMUkFjr9ph8GIuOOCvGmuaFnrFiBFyxBYmw+njlVrnUMHjYFtzFgSSfAXsb+zlhWqxqjCZCdNyPa/jYctVacK6VZK+KeM6Mqfw8f281V6keXCVecMSykeH3a+2/PVusNgAGYg2a5t4/V35uvVNoIhGZpbagGw+nXmq2KStULlgdC2tvhx0U0a4UwjLse1lP0X5s1sVIrFhRFa/vIPuv7fjylXrkJDtUrqoJI+n48qacpV4lQ1q4pLPWhUaojgYWYEEeWu02Hw4yDV4rqNW2ulve8D7Pr+HN1uk/iMawzO1jYm1xa3bX6Twxb2UWObabkRwCQGuLADw04/Sas6OLXIIv3uNPp5uvTXTywCMsRZvHT9ntHPVqabGlpgCAQCL9wb/fzdamsS+Q9gj27631+u/wCzmqtWFoJwNDfvoPDx56t1hkWpXaiix+Hw15Q1ao6NMv6NtxOp43VqkGdnTYo72+vTTTlKvUiCpEDbWT2G/s5Q1cULnRXCsKzX1VwDLuOQedRV1bDDNHcjcjE7hcai/GFU5ND3608pZB6edeqvKvT3BIMEwykoaJBDTPIwkbZ787mVmPmSHVrG1+w5W4QEkR0Vq3UVAzjjRTZpIUa5H0D4fAcL6MaZsxSrLhoaFSEv2v8AvePLCqKoN7GI7m7i3sP6nj1MVizH5ogopOytGQNfAN354V5VJVY1cbZRcctNNRNQ56QBbrry4NNFNRVpyGBHc/rbm5qkUqIMNlVQ7r4aDjRVT+muEtMg+0OemtEVGelX9248Rzc1WKkQNiMCmOlnkS+hCuRp7O/NVvEU6wY3mSkBMFY/2SupBFvZrysCr6iK6ix/HKTWOQMDbQi/8ebgGvazUt85Yyw2yKgFrWAtz2kVvWazU2eKunbdJHuI8QSLW7c9prYcIp2jz/TSx7K2OTXuVYG9+a0VbvaeIM65Yhb9G0zC+470trbtp35rQat3grIM04CJG2VZ2uLAhSPqsfu5bTXtYrn/AFhw2ZVjFWNQbf2/Hl4qusU7Q40rJaKtQ3Hie/PRW9VT6fEcRnIAKyFjc7QD/D280RFXBmpq4nsVqWso4ye+igkDw8ONGnKiTrgTt79AhN7j3Af7+Wk02QOioNXg+WZgqtRpG5NiV3D7vZy4UaoUJNQzlXLEj7QHg1HaU3+rm+8NV7pNcTknD2lEdNVzKWtt1DfUea7w1ruRXZyBiKWMNYdw7b0Fj9fPd7Wvy/XXosg5plcCkqKebT7Vivj2vzffCtfljUOqyjmqjF5KeN/iJNR9IPblg6DTZt1CvPl3NkCBpcOkI7jaQfpAty4dT002WVDhTc7YrH7slDOp+MZt+Q78vqBpvQRwrGa/y03Sxug72ZD39vLTVYiuZxalB0a17GwBH1c3Xq5DE4PCW7X/AF+vmorc1njxCPtHMQSO5NiOaivaqcqbFKxF/wBHnZTc9mP7Oa0it6jSgp875zoH30OJ1EdtPdncfR2PGSylW0U6HlDjSyoeu/VzDVDU2O1lh4mZmH3G44nNo2eAp4XKxxNLul9XXXSBIYZcalnWFPLQSor7V1baNw0seMKsWlfwin03rieNKii9bXWGnULVCkqRpcvTqLjwuVtxEcraPClYzFwUtKH145wQWxDBqKb2kB0J+HfiQ5Qg7CaUjM18QKVNB69aKSMJiWXAP8Xl1Bvf4bgeJzkw4Kp4Zr0ilrQeuXpdUwqmK4FVqbjdtaJ7n2WIF+JFZOobDSoZmk7RSrpPVr6ea1P9LgqKc3P26VdPpKntxOcqdHRT4zFs9NLai66enqeJ5I8ahhjULuAaRPtdrBdfu4wctd6KdF+0eNLLCeq3R2rZf5VmyONh2tXyJ+TG1v4cQLsHBtTS1N2g7FUIeG5wiq1+cwvNe+MnZda2KRdxF9p3eNteFyrMjaj3UrFyDsV76UWH5hzUzB6TG0qFJvZkhk8CfA6jiRVqn+iffSkPnpoj3rMmxurzRgFdjUizM9HLGnlxbFa0typ1sTrfggsGw2CBSJ9ZXtol8OHmlUSjc2642KO2v2teCOaLopS5IzM+QM50me8EoKY4nQSiWGR4A4JsRqultDzSx3idJ2GqJASdQ20MvW31DVvWnD8OTGsHp6XE6K6CqpnYGWNtTG0bDSx1BB+HEbFulj7dlKHHC5tpFZp6oYxnzo/RdKMSrajDkw+R0vAgaOopzqiyrcESRt2I0YdxfgkQ6hInSNXE9IojWwpR2+Ho6DRYcvdOv6t40cTTE96AFWUxWLK3t1Nrd+acf7wRFVatu6MzQg4hgOGZzwybLs8ixVFRGVjmdiEDrqjMfBbjv4X4naVpVNK3ka0xSZ9PGYqLoDnTFc1dRsOrgr4bU0dMaaEShpJxtYl/squ3x4pum/zKQlJG2aKWCbckqB2U7Zax2jzxl+Wlo1MTIXQI/cDUg8TrR3Zxo0bcDowoF6DqRmbK+MT4TjyCpgkYKwZdrKA320PgfbwwLIWJFFAuFNmFUZPCsdmggkGHG1PUoPMikUOkqHwkQ6FT8fpHC4LLZwo6KA4MaSmH5To8EzBU1mCRR0mHzEv5SsS0clh7oLalB4A9uWW6XBjTSGO6MjZTlHWU1Hm7DKYsJJ45xIwB1AcEC/FtsMaLbw4RV0vpferb014MlGF2/wBfqsq7d9xw97gAdx+3kmW/9yHnUJ3f93P+L86aOkeOxZf6FUNVUyiNFxrEyXbwZCpt7STfw5Hl0jU4alC2VpQKtNzhUYhVZUwKKWeHzJaZJ0RVuwS1ibeIF9eGlk3JmKTPKqnTA5Ip825mKsWQ11OL9tx87Q2P2ddeDloFJxoGvGRQndQqmtw7PeKUySNczS3bwN4hfQaW+jkh2320A1Y1TzHVOOotV5inc08hN/aWOv0cgy8+5XmfjU4W32jyFDzXPt6KxAj7VDUg2HexY6+HAsn+6Udn7KrMkP6WIXvaQ/R4cFhoiFDpkjF4qLzqCXdvqpYdttBZbEg/H+jhNcInGjlhUYUpsV6qw5Dzoq1EbKBtcTxsVZGFtpUjXQj6eImmioagYIowdeCDpIwNDHX9R16jYnLm9Whllqh78kEaoGk2gFnVdNzAXY+J1PE75K1SrbS5gAJhOygqztl7G8RnixrL6I9WB5cu8gafaUg+zw9nFls6EiFUWXTJWdSfWkljGVep2asNjw7E1pYBTW2KujHxJLeJ/jwyLiOBoqDC+ihB6d4VmDLmAHCMcQO0JPklHLDY37pt2KnhO+QoyKENslSEwqnGkzdDNmhcChilCMp2zhWCM/iqtazD2H28qbdSU6zXhcpUvQKQObMY6pYZmappcuNVVFLEwACRl0XS9r20I4Z27CXUyRNFNzcKaVAMU99OOpmdqTH/ACMSYFKqOWB1mhUqwZSCjXFipGljxxbIZGpOFNtPl46VU+dPsAjyhmesr5BeN4ykSix23bUN4ADw4WPud8kCjVhjuVE9NBX1ExiDNGcahgNsMZEMYJ190218OHNo33afOiK8X3i/LClHkTKFBBW/zbGo2K2YoAbEHwa3jxi4dnAUstLePEr0pH54xpMVxr5GNt0NPpY99x7318Ow4rtkQJpDeuajHRS3y5FKII1S/vWvp8O3BKVhtMmgwhsuKgUI0WIUOB0i08QeWuqDdIiLiw1J17Ae3gKILpJFSAFBlIBpyr6hKykZp5GbdGVIdiSosSAL6hfZxNSuMKDHL2URmeuaKOZ/0Vm3ILkC9tQf4cObS3/Mkig5dXH5cTUHMmWKzLVT5NeS4Lfo5V7ONbbgfst8O3H3rZTBg00zcpfEiueXs5PhjTQ1qNPvQohBF9R2I9g5VDujA04psKxpJU+I1GGzioo55Edr32GxI76jx+vidKyjEU+pAXga44ri9RPGtVUFpHVrAki9r+J4p75R20x3Ceik/jWao6jDJaHyWV5V2F1Nx3vp468opzUKulkIM0u+jkNLVYDUU4cLLHPf7PgfbwIX2ChQ1y8Sk+dB/wBVaJKXOdQ28EssR7aEbe54KcsMtetA3OEw96UGheKOQSQ2ZiCCT/EDgioK15anykISNSGHdlBI+j2c9W64UYiQh3LXB+yvs9o54CrTTys0SRhY/BybnU9vz5at0q6GqpKhS0hRpHYO24W7HufCx/p48MaoazCCnTdtaO0hW6jxHcbb+z6eeqtO82HhF2oyMNWsSD3t3HcEjT6eWIr1coqMwSMAVvfTUEgDwHsPx/hysVuuMmHrLopUMe4A9hvex1uOVIq1Z4qaVRsJRrW7ge6Dpqfieaq1c46OeaUxoisv2L66210t7OVq1chSBiEewOtxe4B+Pbmq9XOKhlZSY7GwAuDpb6+3K16uBoZFJeMd/Yf4+3la9WAU9QqE2Ze9gOw+Ptt8Oar1SYMPYeaDJGBHqov3v3VdNbDnq9UZVU+6Axt4W1Gvcc9W6loLSMYyyKLEgGw0se4/LidYwpQg4ircsNy381g1JMwDF6eFhcdiUHs5jC87pWodZrKJlvUhJ6hRVOvGUDFhztEgDKTYEk34LbF8qFBq8YANf//XqWzL6sKjMmRsMw/OVDBilHUU6mOocbZ42Ghs/jt7WOnMdksBBkYUlN3qTBE0BNPDg0zjFMBqPKQvu2Bdbntde30EcNEk8aL6BXqhnjN2WMR8vCJ2EswJ3eJHgAP1vwwYbDkzW5igxw/P3VWWmeoLD7JctICWCj94+wcMS0irYmkrL1tzfTymnDRyG9t224J9o+HFItga9FCRkfK2ferSymhamEkamRt0QsAO+5h2t4e3ha+4LfbSlLZc2VJn6KfL1/zGa8SjlVDrBToVOg1BJ8Po4hN/h4R6mmijTtqyj015twHKuWHw2Sg8ymY6lEBZFAtqviOPWzwSPFjQfuEkmjEZnl6e5iw5Z8GhiqWH2wtg2vtRre9+t+Hbqm1plNF7YUDjRaq7LWUnqX+WjloG97cpAKk38AdBwLKo2FLTKj/1ak8qHEAqnXyjfYfpB7fVxQ0vThNMrTNCXW5jpJqNp5GTeFP2DtJ9hB7a+zi5PiIpCRFBxU4rFhdMIMVhs89ipKkhh7DftwdpUEiKLomm16Ayr8zhVOVOgO0gqR8V47E7K9PTUuXCsrYlAI1YQVYF3Uaa/H4X4UXFuh0dBp9C1J8qQOJ4ZRzU8tNI2/cpXda1vp+k9uRu6nSaO0mgcmWokomy5WttaNrE27jwI4rQnHVThNJifK8tAElgka4IN/H8vZwyGNVmhqyniz4hRLBVG9REAARoeETrPdmRsNLEKmh8wLrLmnJGWpMFgWGam+0qyKdD/iBWxtf2/RwqXbJdM0YouC2IFI+r6nZ/x2Jmr8Un2NqI4F8tF07LsAtp9fHhboRsFVNws8aa4M5Zoiiemlrp5InG145WLoy+wo9wRzxaT0Cth9XTSTxeWTEqYrh7fJSnVfIJSNjb7Jj7C/tHGNOFVKpoJqLqVjOAYjJTTEiVG2tu+0D/AKw7Ec8WtQraVkU+Vme6zEIhF5zPGffK7tFP9HNd3T4M0sMq5/6Z5fyJXYfmWBKzEquZZB+j3uqr2RW8AfHlu7USIo1aWlKYO2ic9dM11fUHGhiEsYp4okEcCC1gg7aLoPoHD5hGgUXuq1GgjyTnTOPT7F1xzKVZLQ1kYKbkNjtYWIt2II9vFqkhQxpOlRSZFCbSdScRxGokqsaneaoc7ndySzHvfXXiUojZWiZ208tm4TqQH1PgbEf08YIr1NFTjTtdQ7WbsLdzywFapoD1E0y08F2ZztC2/MD4cdOFeoznT/B8OwSkArgL2BPie1z304Xa9Rk16l5iObctUsezD4Hq5fYv2AbfvN8PZy2oV6g5xjGsdxYk7FgjGlhpYfBRpb6eNTXqDjE8z4Pg9Qor3eqfS4BAQfUOKEtFdbq4H8Mr1bdB+kFTieC58jqMPq8YMUaVwAeCJAdBKo98AsdW1sOCSwcSzKVUrbOk1sWUGJ4VjmFQ4zhc0dbQ1C74poJBJE4OoZWU8GYM0aTNSUsXCICS1rBr6n4eN+brdVleur13YN0Xwmr6adNKlKrNNQpiqahSHjoVYWKL4NUMOwH2O514H7u6DYgbabUvRWuXiOcK+qqqirqJN1RUMTJJ3cj2E/Hx4CydWJos213gVHi1dMskQMSki5N7n6fp5oYmKsK20vSFlGfI/p2ytgVQGWV6b5iRWNrGUlhf6rcklgaUgUvbECjLILNvB8e47fdxaKdqbE20CT7j3+nXjlVrOXLa/Xp35utVgvsY2N/jfnq9XNHKnUXPx/o56vVkG77R8e99T9A/o56tVxaRiu4X76HS/wB/NVuuOw30Fj4k2+/nq9WAyONVBuD42ufjzVeqMzb7jaCNde31fE81W6xFlNgD9Gn9PNVuufmooINrD8/p5qvVGM92973iO9v4ezmq3WDzj7zuRuY2v/TytWrhuVm2WB9t+3035qt1gl8wEFLC3jcX5Wt10GUp3118dD9P081Vqi7lQ3va/t/ZytbrjusCW7m2o1PNVuir+uBlX0Z9TZZGAAwSXv4/pE0+vm0fcK8rZWhdmrEZYqmQRKoO4j7PY8F6BIovUaCiprZ95PmEEaafTxRFMTSy6W4nRUuclbEffWaORVG4D37e6b8qcBTZxoz2EZmyvFVKAjbWt8wpI2uex2ey/wAdb8YmmigmhDy/mjJ8NTtpHtThiTHMQrH222m3b8+ammChVCDhma8lRVMn8qnaNdCVnKAEDS67SRp483NNFtQoQGzl0+iqYqtS0Mt/ek3K0YYjvce9tPsOnPTVO7NCPh3UjprJhxp8TQ1rrfa0Lqth4ht4It9Fubmm+7NPmGdW+n1O6hXaePaQKchhYW0G74e3lCasGzU89bMiUkhelgekIOsagyhjoSS+gP0caNOBs1nrOvWW5VG3DPIsbgwBiW07NvNgPgOUp0NmkfjnXSuraVIaejSJ4jeNkjCgE6guCTvP5fDlIp8Iqqz1N9RavqFniKoqWDJSRmJCDoWLEyNe2nvcXoTApUBpoL1xGixHBKXCZKtKRIVLSIIXO9xorsRe5tx2KvNMRgw+Fd0GIBgmpHkNfXTvfx56K9NG+6M+pXJ3S7BIMHxCCpq2hJO6FFUG5v8AvN4cK3rQumZp5LwTR0ct/iSdMMFhVp8BxGQgLoJIQfpvfThWcsJ40oFyKEik/Fg6XxUL065XxIhwACZoDp215r+WK6a3+ZFNWG/imZDwtzTwZZrHjJuv+kRaDuARa318t/Kz0178z1VWh6guqlB1dzv/ADzLVFPh2Fh5PlqOVxJ5Akbe6owFthckgeF+ChlHdpA99FS1ajUrJdTVYZh5opVqnpKyAx1EMMrRGQCTcFYr9pdwvYg9uOqp1IwqPic0MWJKcNwhKaFdCsrPKT7CxY20+gcYp+nfD8YzFbyzPFSojabY41IHsuq7jy1apK9TcpYlieW4nwWFq2pjqGnlfYd5QpY7SdWN9TbW3GVmaeRhRaoK6enbapH2ve3CxHhYg68T0qoUctYpDLL8jOFO9LEkHRT7LacqaeSaGOlwzC5IGZST7u65BJuP3DbQX73PEhNLgAK7iRYHVkcssO7agGnv9xfvxk08mlHHV7KyJHuVbcCLDRba2tpfiQilYNNOLxiuU09DIAbgaXOt72+7ueWGFUONJCXzabGmp17hdbaH3gRpfhkjZRevbXCFVWWVFG1m0PjxyqCs1V7tLBHGlki3DU6aG9/iL88K8aUUy+dh9G2hUobn4WPs7HlzTKdtJqMD5kMNdzHW3a36681V6wM+yplCiwNyO2nja3t56q09UyOTEgu1muSTa3a31Dl6pTpj0TMWlbuJLe8fYoJJ5eqU3xIVhjlka/vk3BtfTsfq5uqUpMwqf6qyFb2URmw1uCdNPhz1VoOJ7lohq13Xa1u3u37ft5uvU/xlThbgj3iwtY/Hvz1VNT6hZJKQ7NLvtIOvYAmx+HLimqfMHCJUshu22M+6QL9xp7f7ObrdZSkZrJ7g/vDTQX0t215U1ukjisaqlQLe6GJHsse9h9PjytXp5y8LZVVAT7s8pBHcXIFweUVVxUuap8upxNezMYLA+J2aXv7eXGymjUPDqgGXynFjtOl72sf4DmjXqv19MS08/QPLMalTJ5EimxJP+VYmNie2hvYXFtbE8Vp2URujxGhwqCypIz0/k+UuwxyXRob/AO6gJqzMLa9ra25ek9c3U04209d5SPqRcODpq01763HuqLe0C3NV6sVQiMjztC8SOdv6OdleVtLAuNoVL6sL6WsdOamvVyjcELG80U8jEbT5atHYf6qHcxHgex1PNTXq5PU1D05lo4lEgJUvK2zaP3iUJZyrn7Oug1Nu3PVumeWtqGQQ1rJKJbr5ccvlyhbe8bEWKG+hsDY89NeoBsyYW1PKFkRS9OfLuQNUtuib/kHT2XHDS3XwqqxSejiglIeVAzAfaI1HDkUkpzCJL7kguPiPu45VKlR08UWsSBb6Ej6eWrcVOg8kVIqZU3MulyTr7QeeqwpVy0lJUwj5VQoOqHt/wJPw5WnqTuI5fWnp1qjGCxNmvr9dvo5SatFNqxADbtsPDTw/t40auK6EEKi4jAH0afrfjJq4rs2WO+2/wsOMGnRTfKYw24gAMCPAd/D6eI1UoFJatkqHlWOF1C2sQvgO1jbiJVKBTnTyYZhSPiuKllpqNC7bVNy5FokW2ty/j4AHhLdO90kmjW2a75YTRVceyX0YrZZ66fL4M9SbyWaZVG6wL7QftHVi3ck3PI/S4rpqSy0kDZXVDlDI9HWVlBgOWILRyKuwx7x7q6Mb6e8Nf48spZO015CANgpNVjYDLUoIcDjjcSNYLFtF1F/eIHYccBPTTZg8K4x4k8eBrJQYW0cMoXdqbMG8Tb2nt7Oaq0YVxrJYnw+RYcMjEZiupN9vuuu+MO3iR8b82D11VQ6qg1EDzxfMQ4FSsottLRRkL7AS1jcew9+XB66ooYbKTWJYVR1E6jEsu4arLJJHuFNHGwuAwue5Ov3cXA4baLCMdlJ98j5brxJvwKANY2ZCVFvGxVuXCoqihIrqLobkfEZqpIqV4P0UkilahgNwj3ruDaEaWt3PF3ekUWd0DUxPTHDg2B0GIVVSKanrIr07CuhkPun3wyLd1IJtZgLdxxEp6TRm23ApHY90Kw3D4t1LixkDk2bZcC30DXnkuzTimo40g8R6FiNpKiDFo9e6tCb39p2n6xxcl7qovWx103UfSjFMCcRiugqmKh18pX+y30+P9vDAOg0ULaINCDlHpZm+qzBBW0SQ1CiMSBVlAYpHINxs1jdfhxtaxFaQkzTr1/yhmXEsXoDR0sjuwQgGwNkR92jHUjjLJinnMaXvpVwfF8Dp8XpsbhalLvSlUe1z7h7fAjvxm5xin7fCa29PTBXJV+mDp+JykcowiNXQuCV2ySAA+wka8ATo8R86OhQgZkxfDsLpllrplUO1lVRuY/8AEVW5PEajpq0xQHZ1jzbj0DU+C+Xh8UliZJy/mFfZ5aC6/ff28Kbhtx9OlCtPXxppXi2VUx1yxKqwbqTJlbM+ELiGI0ih6eUq8qmE+8siA+8P+Im+o4BnWFsHSoz50DrkFKoONFHz5QVqzLj+IUDLT1beU6yQ+USQ1xtUNuA9p04rZxw40VEUGmdJMtUMQ6hUuCiKLDqYUckxCbY/MkBjaOMHce1mbwBB14bNpUfDO2mFUo8Mq85VmHrWYLhM7UZiDF3xBZIkBAtdLBgD4aa8bUhI2n3VSusFxrCZ6VhimHSzfLna5jLMCQTf3b/wHNlknYarNIrMmacMnxKekx2gCRyus8MTixVQtkUkG4Y/HsDywZKdhpk085HlrsXU4vhlQ2XKuByip5w2tuFrowNtrD+g8YeSE4HxVYUO00mY6KGA5lkqZXiVhG8NyWJGnkulwbX+rhGAk7KdFAh1FikjynJTz0WKLUYpVeXBWV9SzEjZd42QnSP965Hfhw1icIw4CmjQfpTJTxYbllIErEsqu6n3oiW+0TqG3eI8OLo403QrCvekrJspzUzVkUUiyylQWY7RtAQW0UaXv3NueSicacFRM8z4RgmDR5iyrC1LBRVfl4uZRIXVNlxGiR/pBNuGm3RTqxA5ImT2CHSVOCf6M84inYox3p9xKKmxXF8YwWF4cuVFRXRU1M4XfDUtAk1RUz1LmzCqt5fnKfeJCADZybLVwNJk8BQcu0aoHGs3T71b+p3IOMT5g6bZqrsKE8YpngaQTUiRR6AJDPujLr4Oqgk3JN+RSjP7oLJSrb/DEj0FWXl7K9o9dhq8f0lelXLnULIND159UuHT5tzvmCobEvmcaZyVgUgURakXbGp2jcAyk7dunJjsMuS8kP3A1OHGTw6MKA9xcFJLbZhIww49ONWcBGdixtc/rYez6ODeiesrKBGb89W6zwIAw1+/m61TzTrYDTmqtTtHHci/KU5TjCuoHs5SrinSNfE6W5SnKlA3F/DvytWrIouwNiOardZxa3t5Wr11bx56tVyB3C40HPVusiA7TytWFeI9vPV6uN789W64OSBzdVrsa6j2c9W6xudeer1YiRzdarhc9uerVcA1xz1erkO9idOerdc7jmq3XMkDXmq3XaklxzVbqcoB43T1dgX15qvVy+z4c9Xq6He/PV6s6C17c9XqyuARzYrRqlX8ROJf62xOO5hAP0ePBKj+50H0/wB1rWFzkS3raxXzDoMHjtr7IV4HT/dvShj/AKx61YPiNTSRU9IubZGwuthy7g74ZDTT7Fro2mtHLUOFKwNI/wCjMhDF190qoF+LHTXrbZ60v87JBR4tjpzS7ZSrqTD6AxUFNOsEcokMIDutmSmaR/0e+TerjsqjiCaNhTfmhWhTEYcfjfJdZTYPQulBDOsQqi/lAM4kB8ok2jEkt4mv7qjnhW6TeMTxNUY0K6nkyrWR02ErFgkbRKtZu22MnmgiMzH3Ly3Vh/kwObrwoLvVGaWloMyrmCZssYlDBhgiwSJ4o0qS0kdnbzLmDzj+ivUbg4/yYA4WPnCjBjk1Qp1+jqH6vRw1NCmGVAIDwqo20Z3rtUqewUe9Y6i/0cD6ttHyaHLqzJO2E058tcRrGxzCPLxI28uysdsDE6SbToWkAIBtbbrzYrRqxOFaX+qmU6fKriLNwlxgVrTyS/IKrMpqPKMnuqWJXY0/udxF4HhsrYI20VDaeiiPenAU0FZUU8rvg0a4lURyYwigCPdIm5ER/fbzW90JEfNawv7t+FyaXqoqvVOsoKfCa7CYnkllXF2k825KSRrG8cbg21du7BdB27g8aNXFF73L5ct7/wCTbwt9/wC3jqaaVXDCG7E/rp+uvFIpMaWsZG3vY97fR434pFM0IOU3EmEYwjHT5Gr+/wAvXXi9r7T5Uhc2jzovs+5IrldBb6wCNNO9uBahFRw6Fn+VjA7mNCDY3NwBa/7OSONlAM7ac3kUxbUYHae/Yg9tfYOXpusnmCMWvqbanvbx05uvUIWKYtS5qyLS4XWuyVeDgxRG4CvC53IxFrllbS/stxWtetIB2j4UlQjQonpoqeH4jDgsWN4BJGJPOYTwhjYRyEbX+o21vwjHhkUd/dBoNnq4yoOgYHRR3ue9z+3iOllZh5E7bpk8og2sBYkDvcj2n8uaNWFdyU2Hw7g66C1gD2v43/W3089WqaytMG2iMa6e94fVytbrBNBEzbkFgL9hcfTpa3PVaokxqE1WS1zrp93wvbw5qvVigilZryXNjc/0nw5Wt1yknWPTvax9v0X+HLTW4rHvcoxC2ve+lrfd8Obr1RJjIDdSBf4/wPPV6s6orAJqLgm9rfUPYebrVTZEj8oRoADoO35+z6+bqtYTHTRjb4XsAR2/v+PNV6srRxIu+FQB4m35fDnq9XJpyEGwbSNbgeP7Obr1YBMXHkb9CQA5BAHgBp8fHnq9WGWkjppG80E2/wBWw0Omvs+PK1uhBybTUtTUJJKAqLtBBY+819XJP3WFh9/FbdJl4UnsDNNhstViTgXM0gXsNN5JIv8Aw4yjAzTisaMxk2qqJ8HXEK7TzyWjU3uI+yEnudbn4Dh83iJogcwMClLJPI0QABsfb7O2o8LW7fXx6mahJ5nmKW1BtbW49oBt7RyhqwouUkpSomZjuILAj/gjc/dyNFbTUkJ2CnHNjFsGwNw1iGmGugsVuPp4ZPfYn1ouZ+9XpSUclgydztJ0FvC3b2cKxRkaStBHasoyp0E8Xh4hx2+PHkbR50yvYfI0dapb9K3nEi5uzBrXudCFH3fnyTTUZiuUc3vKqgKL3uRqT99vZz1bqStQTYLewNze2tje9+176fnytWqBukiBG7v+9a30XDa9+3KVesLVEiDUr7vYgfZN9dPp+vlatWKVmINvG9uxGmpOvt+PKVegc6kYCMRqYsWjBVwNrHU/ZN1/o+nhW+mcaNLdcYUHFA4oqhal02sySKy7yACNbgjsR4cQDCjQ02rK9W++MSPcG99T46+wW5Wt1zlpK8m6rodLnT7yebFargYKsNte6kXt7fv+PLVquKwShydwvbULp9HN16nanWzbpXO02Hsuf6OWrVR5aZUJI3a9hfvrrr2+rla3WBY3ju7rpfXx+N7j481Xq5tYW1uSAbAXt7PqPN16oxg3y7lJU6CwOlu+vjzVepxhiJBc3Bv28Phfwvy4rVOPkqVKkkhvH4+y30+PL1SssVPUzXSmUOhPe509uvsPHKrTjDRTLCWViS19fAa6AW5cVSnCmooQB73mFidC19RfUkacuBVDTzSUTJMIQtz2IWxPtB9l7afRy9Up+hSRF2zKrNpoBaxt8NL2734+KaNPAxKoipzJUDzSmu1WIUnso+LA215smqxTjmDNT4mMIoqumNNT096qoVTuJce7H8BYXIXvfU80peqK2lMU4RVkdShrYYzHHLpGHA3FRqSddAew9nExNPgUl85GN8uVgQk3iJFv9Ujvfvwtf+00va+4UE1O6/MwOSLl0H5gA66cD420dmnPEZf9+E6djva/e/1+P1curbVU7KWGEuBhUS2tbcSfE66nT28MG9lIF7acHaQ2djZbXFvYNNBxTTNcQWXRSbrfQ/Ht356vVJBIJa5uNL38ANe+hHs5uvU4Qsqe+umgBB1v+w81W6cFInTcSS2lwOx9n081W65RNIqkm4Wx8e3f8/Zyhq9Cj0clWm6qZUlufdxnCjrf/lMi4W3P2Hypaz9wreRxlr4rUMTp5r6+Hc9jyGqHIppMutrW+/w56t1GJAsD8BfXXnq9WMgsxBOl/Z7O/PV6uTwlKfz291P8TWC/8hGw56tUmKnNmUKFjFXY1hsJva0mIUqm/wAQZOar0094ZimE42D/ACWupa82sRS1MMx7a6RsSbc3XpqVPEVYqVKP7GUg2+jvzdbrDIvkw+8Nbfefq56vVAxGqw/B6Qz4nVQ0iWvvmkSMfRdyObrRMUFUGM9OMQ86nw3GKSQzG0vkYigd7aC7q+47fAXAHhx8UyTRPesnQnpx0zmzF6lK+Chp6Gigw6uVaxXqFlngdoJ455pzJuWthdFAvZZVUiwJ5VRNMEAY0Xqu6c4164YKyDJuP5a6f5SpzEZsMwGijrMwMsg3R/P1ZWOOn3DskV1B0LE88Mcaa++hi6dfh2dHul7RT4Nj2a8Rq01Mk2YqmFAe9xBTlVA9nf6eOVdLYFBz62+ihzJ02E9dimK1n8oNNU4bSTSrWPJUrUBViieRfOUOpJKqxLW1FuNExVXU6hVCHR3qxhvTbqzhvV3NdB8/h1QMUppaYlVZGqIJKfcS6sA6OVYAjuNNeGKRwFEiTBmlTg2YK7PnUBeqNFDA61dT8lXBUSJFqZ4CsU6xqBpKkZLaaOG0seIXk6RVV4maLXnepjmy+KaGASxnF3ESsdruiRqpGnYgruPw4pb2+lNCnnJuacFwjPsmH4jiVVhS1CSBPKjMiuXNlEqjsD4WUnw5coJTNKkUp8y4SmN182C4wka1kccQYpYKsmrwVNvtIZVOxvZoCBt4k+2vGl/L06jzZR4jhmHNJEuK0EeM08op2laOsofdqIyiA3kmF1UfvE6cQBRBHVh6UkoJKPIGMYSZv5pTy01GoU3kiljCSMNzqhlVb7T2IHfi8qrdC90q6FYN1LyBiePZhq63DaKnlFLGsMaBJkdTI7EyDurgC401N+KR01cU64zlHAMEo8XORa9swTzpRYcklOiiOIou6ZBKthsiRQC1/ab8QqOMVegL6j0qVNXFDVMokh8qkeRnUqSg94bxodup3fC/H0YVU1IylheNTZVqcO8nH46bE5y9MtCu6hqRTgF2liUCacwR3Y7QVtYXueKpqwqzjoZ0/wCn+YsEgh6SZtxSahpiC9M0qSIk/wBp2ellQNTtu7poR4E8sMKME1aV08yW2VcD+bxp4Z6gKCzQxlWDD7IWx1XlwmKdmaSlVkzAMDzLimbqOBozi7RS10akCLzYlIFXGgtaodfdd1I3AC9yL8SrpUgVkwwT4zJWYGZ5UJBlppw3vAC11dRoStxf/ED7RxCqloFJCrz7mDp1UCDNEYqKGqOx3j0mQ3+3H2WaPxIHvDiIg0ylwtmFUrupXSnInqQ6QyZfx6dJqCtAkpa+IbmpqlBaOojPf3ezqe63UjjBpapAeTFa+WZvS/1OwD1AYX0AqljosYxGdIaOpZmFNKjkmOpRxcmLaC3tFip15dOygqbdQVpqwTNHR+j6CZ5jyFiGLpikLUMGIwVr0/kXB9yodl1CssimxubLaw3Nw8so00S3rH5dUbaFbAq58WnaiwWMqkKebUSSAIsEXYyTOx/RqLjud1yBqdOHwNEBwpOdQMyiGgkXAq3f8nGtTO5jIWSIfaSz67SNQT9rva3GVGnRXdPkjF8c6S5h6rYnUQZf6c4ViNGsGI1UlpqitZPNlw/BqS/mVs2w+/5fuR6eYwtyhMCeFJ1rjAYnnbROermZx1TwGrwjL5TCsPepp5RCXBqq1ZGBaaskU6ja24xj3FI1JPCpa+82U63IONHf/C86i1uHdbavpljFQ0NBmSmNNSJIxCLV4fd4EjU+6rPDuUDx4wUyPKhVYr0qI6a2QKGIpTLFa4Hb2/RbjVCenSueHDolqMUljpFHZqiVIgPZYyEA8vVCYpspKigxDdLQTxVK/wCKGVJR9ZQkccFNzUDEMYoactCWV5ADZVYEm3ja9/p048DTRoPMRxutmkPypEKn7/v+nm5rVdU2aZYrLVLvI8Rp9f181Nepe4ZiT1UXnpGUB8GFj9PHarSnoqgzG2tx9308qauKVcERtuawHK1ep8cojG2PS/j35WrUoaVlZRuF+366c1Tgp08sfQD35qrVnCHvbmqtQL+orPtT0s9PudeotCVWowvCKpoC/wBnzpQII/p1e4+PGlHSJrRNaDeZziEeYhFS2j3yuSbi5GpuT/rHQ8SIMig6TJpF5/krzkySnWS4llQbS24jaxJYt4g9rcUs/dVaVmX8ewv5uOaoiaSnKpvcITY+WNyhR7xF/AfXxo4GrULbtHiWB0mIQRtCETy9rAg2RiANvhpaw5NuXOd4yk9VEDyYUa7w6NgrMraBg3j9rxPj3Hs4IBSOldWxq9HujvcAageHhu5ut0m6fETFUmKS6Fe2uh/t4woU4DTlLHi0xSokQlb3WzDS+nbwI/Pian6gUdHXUuJGrkkYbyGZPbrbW/t8OeFapRiokStaJDdbbhc6W8R+zjlUp8pnVod24ADUhf4ezm69Raev2Uvlceoc8YYloMRYx1RTstUqaOT/AMfIL/8AEgeBK/Z0nWOO3zoQWrkjSeHworta6R0MbWt75sdNTutwP0binGokRDTmU9pLHx7HlTTqdtCT04yHU9Rc9Q5apJjBHLvaSYi/lwILyyH4qNFHYkjw45b25uVhA47eoUZ3D4tkFZ9POrasgT5PyRhcmW8jU6YZTIVjLxL+lqCB70k8v2mZjra9vYOS2zaoZEJEfE+dRS/cqeMqM0JkWca5FI8wmMC3u3t9PFvdUi7yssubpREZJm0FiNfu5ru6t3lM1VmqCU7jIoF7H3ux9nNhuKqV01/zhZ0NRfxKm+l7d+PhNNTWI4sq63sDf7x/Rz0V6acqTHZoWWankKOpFmUkEH6eNlANOBZFEg9T/Q+jnoqjqjkClWGRby4pRwrZWH71ZEg7H/i1R/xIDvwBZnl8ftUDzHzoc5dff62s+R+VVtU88cmKxiMe6XOp7H3DqOBVOyhArbTHjKq2YKJJNQVcGx+7njsq42iptT7sqm2gK6+ziOjCuc7ytLvl7MAbDQ2B05qt0l6q8dRIr6kEAcVp2UgXtpoluu462sTr8PDj1J6bSLQhviCfpvy1UNDZmZaVzSuspBkSzBlBJ90EEH2E6e3hWnjRssbKdstRbsMgs1mClb/SeF722jBkYUp6WOXyEpoxuDuSTfXW+v1kcKlUappaQUkzYdGkZteQD6r37+Pb7+FyjjRokYUtDHvWIQAXNkI7EEC5a5734jmlsU+4PSzUtI7n3tWB262Fr29vb8uemvRTyqA0pWIXO9LX9mnjx0UnVXsTkMmJwRoTvMhCqRpYNb7yePDZSdW2hC/5JtN5pTeWUKLHsT2+HfiaZpXsqFMAJqepkFtu+1l13bbX+jm5r0UisSopKuJlUGx1Jt9k/R9PFjaoNIHEyKCCujKzGGQkNuAJ9pv3P08OwaICK8gO0zAFirEEL8PG/NTXqGipWukxuBaZiJiIQAlt3vRDtfTt3vwo4UeVKlpp6ateGeVpZVa7te4sLXUX+OnG6vTRmCOGBZmo2u7AFgGNkYtazDwPNit0lpTAW8qRbujMrm2pYWt9NuVNOik1XQNJVgnQu1g1/Zfw5sGmyMadsKpzDUkEgOrbu30dv6eMLVNOpTFLOhglWoigZt1g7e93tuuBp8eIyaVgVGxdFWN3AJII1H06XtzQrZpr3sQNl1GvYa3/AG8tVKnVxrZYFmpn2Mp0uLgkjQH2HmxWjSETFa6pwisjqh+mgIVvbqToB7R4/DhqEAERRMXCpJnbQf0xFXVxyOoJv9Gt+/38Ntgol2mnaZneod0UqCQB7P7OVBqxFLKiRIqilR0JZRcsB4Wvdj7BxHNGAFScL2STR1CHaJGdiSPaGtzZrwrNRUtPPRxzi2xQRe37wJNvrF+XmKrpmhM6b4nlPJXVHCc1ZvwQZnwOgqFqKrCmkMS1gRSRBJIuqhja9u3LhXTVFI6KTuM10mJ0xqTSCkknmmdoQxZY0lcmOJWOrbBYX8bc0MDVjiKaMPw4Bo9oBlBZ7LY2tpa3tPhx0qmmAiKkYjgLvh1TWOxG1xZB4g+8zH2Dw46hdNKbwoOTTimLXawuGS/x8LcXTSGIp2pVFQxTXcAPoNh342afAmpskbCK8T3YWt9F7H8+amnIqbToqUbqy7t1wpIt2N+/iRzU1YCuFGHqV2zC7HRQO5tzc1UCnjAp3onqZpArI8DQtGwuHVh3Ph7psR4356a9FRa2gw6aOJPKUXUBmsNxI7m/jflwoiqKQDTXUZZpJQ5UezUdrnX9fjxQHiKSKYSaaKrKq1CFYmABA2g/DwHFQfpGq3mmSPLUsUzQxWNlsATY7R3Iv4DigOikhYIptlwGrKNBsuo1utj+f0cc7wVTuTTKcp0XzMdRUxGMuw2lRbXt3+PKFU1cIioOK5RpJY/LilBmU7GT2EnSxHce32ca1U7poO8Yyhi+HOXKOnxtccsFVQppNrXY3h3vJcgf4CfzB49gaZxFKzCOo/y8iCuQGx/4i30gjx42W5rYcowGXepmAExtQ4q9M6AkR1kAnh17qQ1xqfEcSlo0+HBSnlpsvZoHzU2EYdiSn7TYbUeRLfxOxtDpxnSU8avqCq6w7LWRaHFIqnB8cxbJ9ZHbyZJopNqG/wDxfTEMLd78bUCdoBp1JA2EirQvTx1G/Ewy5T056H9QcF6qYVCRtwbEsRoMSVlUk7GosWtKAfYpvwPPBkfcCmjhpxfSCKPFi3q5p6mafDPWx6LIIZkjX5qsy5TV2CSr7vvSgRRzUpDXv7O3AspISZCgfaKEKFBYiCPYf1pG4r1f/CZ6x4nFKc6576VYhS0wpYUx7CosapoYaYE0tMJaMxyqilmF9pIHfhza3j9urU2MPMK/Ci65tW30ws/FPxmgyrunmWsZx84f0V6qZIz9HIFaNosUOFVDb+yGmxIR2kHjZrX5IzGfED9okjy2UBXslBPgUD50i815e68dMPMxHEsh4pWRKQ3nxNDUUwXt/lqZ3W3s14LLbPGiduPXhQZuMmciIw6qD2h9cFfg1P8AyXN/T6sSmjD/AO86v5uvgSh3WJ76cHTWcBQ2YdVAh3J9Jmceugwl9dPRumDJj2Vq6GbzGba9RKpK+EdjYqfjzf59APiBFb/ILOwik/U+sro3UjzlpK+l3e8ERPNsvsLF+XGYMnaT7K1+QdHQfWpFJ6tOiEsYeeor0ZlvpSqRcnxJfS3jx0Xludqj7KobN8bAPbWLF+rnpH6ixDC8612MQSx2YVdNhsMuxxcKyMZAzJe1+1xzTiLG6wWsjrCdlXbN7bGUISeoqpzzNX9IM05okw/0pUuMU+F0NFg9TDW47ishrnqljAr0lipT5MkK1AY0x0kiQgE3HIOUENakqEmcFdXl1+6phBW5pKTAjEdfn1e+oGLYl15wChehypPioiqKyPEHSmzBVNeRFsGaLcAZQdxEtt4DEX4XFLajMClgUtI20lstdWesfUDOuH9PMRxfGEq8XraSiEWIY1UrGWeVYYIpWnbyxFG7Agv7qWv4cdLSGxqjZWg6twxO2jc9Scx+qfA8w5w9GWJ5rnwTBspYvTS4lhivSVO/E6SkWkeaOrpo1jqYrD3b3F/eP6S54iaabchyMZ9+zk7OinVurRKZ4e6iR53xvH+kVVU5zyhiVdUZhpaeVGqqekjC08VQDE7VUkURWNJb7QGI3HQcFzLqmzqTgemg842l0aVYikDnfq5mmGiwzAvUTj2JYxUzU9LXJQny2iRPLdKRZ4wqFTsdmXW+1hcduHTa/wAzi6SY2UVrQLfBoATtptp+v3TynoRVQxVTxQeVEIhTqPdKkKQ2+w220FtRxX3LR/iPspL3zg4D20LXTv1d5DytiFPiK0FXJJT+8Fkp0KtY294eZqD7OGrFowr7lK9BRU/cujAJT7asbrPxko8TyvFlOry3SU9HAjRH5KmeCxNvefZKdxPhfTi4Zax/TV7KI+/d/oj20GFD60fTxieNxYlnPLmI1sd1M9PTVzwMV+0VuxJXcNL8PE5Wwr/XFf6WkSswfRsQPbRnsqeq38MPGcDGG4vkbNuHTfp5FnpsUjnksWvEuyZ1A2j3Sb3Pe3FDeQsuKnviB1pouezy4QkaWQTx8Qigjzf6hfw68KY1uTGzsKpVJ8mpgoZY4zY6H9Lc29p4rVktsBCnifIUgRnN6TPdJHmqgy6/fiD9KerKUiYziGPtDQ4bS0FPS0lJTU1PHTwIAimKOUje3d27k3PCP+RZfaAkOLPHZJoQIzi+uDi2getEIrPUL6aBv3w467rp7scN/wA2/v4Qrt7JOxa/9LQmRcXh2pQPWmSt9RfptrYTT1GH4/Kt/wDKf6OrfQo3aA+PC8othsK/ZS7XcHaE+2kxL1v9M1ONtJh2YGL3J3SwDW316cZV3A2aqcT3x26aSuJdavT9JURyYdguMQKFUNeoiN7aF7HsWPcdvZxGot8JpYNfGKZ5+oXR2vglqsKo8bk8obn92Halza7Edh8fbxMpCFbJpUlxSdsUxwdWOnEcqvS0lez3KqN0YP127k8RqSKWBdKr/OZhiT/LDDK6OY9g0kY8O3hxPpmn9UV3jWPx4plynro5Hw2WKpf9HLuIZPLAEhKdtdAfp44kRTK1Uusk5+zthcS1GXsyQecCPLVp0LD2HdJfbt8OWLaVY8aZDqk1sedEeqU+JdDssJjcUVWYcv0NXUVEkwqJpK15JDK8ckrMUV7C6rtGmo4nvGUIUI/ognHjW7F5bgVq4KIGHCkfnDqznbFsvVdPl+pNPWqrJAFAC7yLruPf4cCq1E9VCwAUJmQcVrKvIEdTmOrPzJiIlRmLMjFRuHf/ABdj2HDm3UA34uui51JKsKDOqpVloJAw3I25LAEFvbfx7cDKqOxRH84y4l0erqrHcSw53wppAwZWLBdbISQe/gL8LoINFC5bxoT/AEDdVspdQPVFU1GMRBI4cOAjUreSQCtpbiMj97X7r8l7dLSFua/6B+NRlnqluBGjbqFU2esWuqcG9RebKVGZTHX1ILJpY+YR+o5t7BR86EDWKRRVXzdWBhI7mbvf3tfr9p4xNPRQ95c68YbBiGV62qppZHy6zbt0gG9N+8Ih8PYPDinvQBspnu540OGROsVdnPqrlaDKiVOEy0lfX+VUU0p3rFWHzHRCliGVQR8e/bhc6O9ERRi1+yO2jpU2YMNxbNuJ0GU6uStopmp4hMlbZ4VaRYjNWC4BfzW95gDYH4cJnkifDhRq2TGNAn1CxPqHjoXLeaKxMRw7DaiWOKGpRwCsMjRh45lU7kNjY3tyqcKurGgD6qZPwLKBwuu6e4piKVWKxzSmNWGyPy7iQKL6DuNPDj4M7aairx/SJmOlq/XllWpq1nfG2y1haU9aJAdkEWCTo8Ml/fO4FduvgeCbJ576eo0A94I/Lx/fD40SDqk2bcL6f5CwnKeYMVw1Mew+ppqqCmxKqiieGGprKko4RwGXcDZTca+ziPMGUnSYHH40d2DplePEfAUarP8A1B65z+obA8EztjFfPgceUcuzUkTuyQQ1BKmRadhYAvoWUHU68CZSkihIhRoacO6res5cjYbmzOWckTM2KYdjcNTipw+mepMMs5CLIJYQJG+WBjYsPYQb68WJQgkCmNZEkVZp+Fv0pj65dAcwnqVmWjq6vLOWMX/lkFRhmHGVLeVOambfBvkQXAD7twB0YeMxsMN2KUkI1a1JSomdigcB11E97cLulHx6dCVLAEbUxt6qqzzRnCspswdQ8DwzLmB1dI2R8QoEp3wWklanCmOb56CXYGWrDtdZtSE93twQ2WWNkuJgkQSMeIBEdY6vKi26zBelpUidQB9aCn0zY1juA9Q8ueqvAIYqLP0ePYrV070VBTw4fSrhFBcRQYYoEKCqC3kCkXJZhYm/IjtcqTeO9ySY29OzGpPusyNqjvIB4R54VXx1N9UHVLrNmHGOpmM1dNlvEscra+tnOE0EEMDVcv6UDyLERxP7FOh1vwpSNB09Bo2OImq2sY6+9XsSrqinxnHqufYzbo2lOzQ66Lb6uGWnGkGs0YLF/X36rMcwijOJZ3xKT+XRtTwCOcReVDK+9408pVOxnJYjX3iT4nh1+acCQkKMDYBRP+XbKiSkSdtDpnDPGcs2+mXJWbMYxaWpH83r6Z5doMhJpCQ00p9+QhWIG4nTmyglAJ6a8lcLI6qqeqiEnbYdFZgNLeOmnCOjWhG6f51zRlKrmGXsQqsOWsj+XqGppnj82Enc8cqoQJUJF9rXFxx1KinYaoUg7Rsq/fInX3rRXfhYLXpmXz4MrZpgwihSahpjULSTwS1KRfMuhnMHmbiEYkAt34eJskLtVOEYhQx86JzdKTchvpST7KNCepHVR+i1XjVLR4LLU41hCiokfCKEmemi9+RUV4SIJrAWljszEWPA/eW6UrSNkAGjy2dK0k9ZoUfS1geac7QyZQx3IWU8cnw/LFXisk0mHQK603lJU+csiKPMqUga6hho1+SdlmTtBWl3EkCP87ZUbZrm60oC2zA1EezbTL1MPQ7pJlXAMw13TLCS+OYTX06SVcEsgxGkramSOgxilWJ18ippWSSEKxb31DEbeEAsWGnHCDqgxp6KPPzrrraARBOOocaJX0f9bmcMP6rnDehvTPJGJ4JiyYalZg+O4RHVLUS0AfbaZn82CSrK3kWMgO9tNbcjO4tU6tRJw2frUiNPakwAMfbQVdVvVImYRj+fcPyhhGU8QWvkFThtHQWgo5JnI+WRJSzKkVrAHUa8WMpgwaSuYDCiO436ks6Yxlqpmoa2kgrqSZVliio418yFjbzU92wA7Ed+x4aaBwpGFGlT0p9XvVbJ+WazAMvx4PJTV8ySVM9dhNPV1l45FlRY6iZSUUSIDYaWJBuCeGTF0q2BCQMekTSF60RckFROHQYpddR/Vf1z6nYdNPmTGo1pIIwJUioqWIMiKqqLQxLom0AcZub926PjM+gHwpVbZe1aDwCPUn40RvMmZMSzVi82OYrM1RPUNYs/gB2AA0AHw4VGjQU31VDtp1qFB+37w7aA27eFubrdYJxuhMqkC1l18fG9vH4nlqrUbaxliIGhDX/5B0+PLVqpckBSoiZjbcq/R256rVL3Mr7EHcjv20+Pw56t1iZE26Ea6/C3hz1erPC/kwSLELgC41P389W6TdSshLH2pqfr5cVQ13RgMzAjVh7Ph35s1sV3WxgQiQEAEEa9xbmqtXcJaNAoG4X2/evKmrCltjlUk+KmkFrR0tOt/wDoWD944nSIp2sERHlFZL6La4v9P18vWqS9UlPUYqz1UbSARKxVCAbXt7t/HixBwpAsSaYYavCQ5XzZYSL3Bvf6/jxUDSOpHzFN5QaDELOb+666W+kjvy9Vri8WJH3hNBMLg6Ea8tWqgyrjF7GmU28Ub8uar1NcktXHuD07qPYBe3x+HNV6o4xOnX3WV1ubaj+PNTVqlLitHGodZyGSwtfv8Pp5U1asLYh55MiTA7j2JHhxs1ep7VhaBTuUgXsPYT9HKVeskdWzkNcH6dOVNXFDp6cJz/n0ylGQP+SnAb3+nvxOunBVhPqd6adD889eczYl1V6gjJ1ZTrh60tMcMkqlqIjES0vmIwCbDpYjXhstgPBJKgMONFCH1NEgJJx4VXPnPAOm+DvVR4FmWLF5KeQLHLDG8cUsR0vskG9HHfuRwNuJ0KgGR00JEHWJOB6KCnHIETAwaeQSK0u2wPwv9/NCvHZQc1b/AKIeBB8Po47TNcMfiK4Zhs11s6ygAdxZ/wB4eF+arZpihViSD489Va5PCNQO/c8rNbisctNexUWI/Pmpr0UIGHUlXPSLUMpChRYkaH6OJioAxSpKSRNRKimjdykg9vLBVNlNQXwrd78Z/p5fXVNFYvk5Yx7ynT+Ht5bVTemKjtGVsPv/ALOXBqkViZCrWHb+HLVWsawliNeXFVNcGpE2kqv9/LVWuLUkZFwLW7ac3WqxfKLf3Rr7b8tVaxfKHsO/hzdarA1FJqfA683Wqw/LS6m/N1Wskc9dSnfDK6W0urEc9W9lO1PmfMlE2+nrJQfs6m+ns15qAasFkVm/rdmLu8xe/gVH5c1pFW1mnGPqBjce1Z0jlVRYbgR9dwea0irB0inZOpDCPZU0EZa32g7A39uvK6Kv33VU+LqPg5U/MUUivbQq4P5HlO7q3fCnCDPuV5FAmFREx9gBH8e/K92adD6aUcOdcoSe5FickWv+6RMB29o040WzSgPJ6aUEeZcGmR2jxmCRHWxBcqw+phxrQein+8SeNONHmGZot1PWQPY2F5EvYadrjlSnqqwXPGlIlfiMsYHmRPYBtHXxPcEH28ZinpmvPVPK96inRgvwv4WP189W9tN9X/V9n2PQqgcDWw1078eE9NMEJ6KaxhOUZ42WaiDM37wW2nhpftx7Uemk+hPRTBUZTymJHYwSIP8AVYj7uPhRpKWk1IGQsqsN9FUTxMRce+D9Zv7PZzXekVvuEmotXkSinFqfEZLqB9tR9VvbzffGqm3HA1AGQcShkCriagMD/uZI/Llu+6qr+WPTXJMiZkYslNXQShbEblZSf4893wr35Y8DUGbK2aadikjU8hXuvmW/iOXDoNNlhQrHDhmZjuYUaSiM7SElW58Ba/jy2sVTu1VjMNSXKyUE+6xsEXdqPDTvbl9Q6aoUHoptnnemJE9NPGe4DRMPqAtzeoGq6SKlUFdgEn+9jsrDSz+79OhtzVeFTXhy5MR8tLYgH3d4On8RzdbrnFhtI7m1QTt+v79eerVZTHiFCpWCoJQWY2cgA/R9Hjz0TW9ldwZlxqkN6WrmQA3ukjD+B5QoB4V7WRUuvztmvFKdIcSxCeojhN0EkztsJ0Yrc6E9jxvuk9ApwPKHE030+bMwU/uw1UwA8S5P1a8oWEHhTwuXBxNTYOoGaKcmNKx7eAZVbX2Xtxo2qDwp0Xjg41Ki6mZipx77xyDWwaFfp8OV/Jo66dGYLG2Kcouq2LqpMlPAxTS+xh9Pjyn5IdJp0ZiroFco+p733PSKqrq1mJJvoSARyn5Prp3+YdIp0j6i4TUyGWropFHb9HKuoPawNrcaNoobCKeF8k7QadaDqXhkDIzCoZQw9x1VlNvA2Njyn5ZQpz84jrp2lz9lqvkEtTO0RXWwpmUjW+0FB4fHjRYX0U6LlvprFiGNdP8AG02YpVQzka7ZY3Hxte17fQeVCVo2TW1Lac2kVIp8Vy62x8Oracqo+wJNoXwFt2vbjCkq6DSlK08CKdIPJlcTUksLOSQAJUI+nvqfp43T0g0wRYFSYXmHDqmmlkeWqqbyM5VgQPEFe2vt4fsL1YRsoL3TegTMzV4Ppcp3f025fqSf0bZ9rRaw7/ISW5I7I/ZDzqGroy+r/FoveO1kkfpxy+YybjMWKq5A0I2KfHvrp7OA+JcPlUhA+AVY16nsTq8Kwjp7iOGzvDMmFNaRGKncQmgK8E+Qo1lQPVRBm6ygJIohOVI5P5zjrlhd6miY3HtkHe3t4fOiHDRODLYoS+r9Qw6iYrH9lVqG97W+sQ0twZ248FBEnZVPoHy3USVpD7vzDdreLHX7+QfeCFK8zU2232jyow9XCW6KJ5bbGWkqSbi4Lb2932nXgTT9/rR6fsqsqs0nUMNC5sRa3bguNEIoTMr1TU+Z6OaVvLWF9+q7jolybdjxC6JBpe2YUKP102w3p/n+mky9X0EKZpLNLR1EqBkrYyLmlIa6pKALx/4u3firLHUplBAnr417MmFOQoEx1cKQlZh2E0tVU0eHwiCQyLG8OxYinlX33WwN76G/CjMlhxzDhhRrlrZbbx4maR+/EMWrpaPCqKMtAVDGWqWMm4vcKx1U+B5S2szcCQatc3otjBFLdMp4pSYO9dVRIvlgF1EkLAL/AIlIck28bD6uGDuWKbQVAzHCkDOaJdWEkRPGk1U4ZUYsgw6WqejpJFIkeC28KQba9rHseEDRSlQKtlCJ0KUkhO2vYH0jzliOFIck5nrjTxDZ8tPJGyrY/YKGzKp9vb48lFtgXbfgUSOiopddVZueNMHpoWMo9SM/dKzUZUxDa9PIwNRSyBSjNtH2XW5UsNRY/SOA3v3MuUW+E7KHPcN5igOcYwNMGecw5xxqINkXFTJT1blamhraOmd40tdjFVxxhmFvgGHFjmYd4kp6R0D40hRl/dKCug0kaqhjhrhIrFUIVbi229u9/aL8CNC+piJX4HbAKjCMOkw75cvHVGHfUEsTuBY3sQb68P03elvSAJ6eNBpVnqc1EmPdTemDS1QmrMPvMlOQsrhWZUJGguote3geFgQoiYNHetIMSKUmBT9N6+gjy91Ky/HW0kTEwV1IRFW0243ba40mUnXa9/geHNtcJbGlYkdI2iiW6tS6dSTB6Dspux/CcmU2Nmn6fee2He6kRqkVZW095m2aC/h8OUunQ4fDMddOWjHdDxRPVRiekHSz07ZjwBcezpVYtV5hiD/PR0qmTyY1vYxwoCzR7fEAnxPBflrVs4jxE6uIoE5o5ctueADTwNF3xIYHUYpiUGXJTLSK0xpZJAykxC+wsCAdxA8QNe44AnAAo6dkmPKpEbJKBO2BNNPR3Fsp4fi9bPmfEUw5KiJPILgWdw3vJfwIHBPlLiULOoxIoHZo2paBpE40PWYekuD53wWXMmFZiozTUsMk5W6OWAF/so265+j6uDG5YS6nUFDATQPtXlNK0lJxMURHEIZqmpLUybVNgFVRci9l7dr8jEHVUnRFHiwD0z05ykmGYrAlXPOoklmicB1dhuurHsR29nt5J7OVo7uFYk7TUYvZosOSnADYKKl1H6L5yyatRNX04koYW9ycSRE2OgDRqxa4PewtwI3Ngu3niOmhpaX6LkDgeii44pAkYKA2bx/p4QRQhoYOj+GIlPV0827ezqdoFiq20JvwN5gCkihLl0KBpKdZsNjhzbtprlfJjJ3A66dzfgjynxNnzoKZ2IdHlQOS0spIfQ7v114KIoHVPpcJq5HkjEZZ0BZgNbAdzb28sE16uEFKvmA22+F/YfAHnoq1KXDMOpqmqEVRULTRi5aZwzIt9VvtBPveHLxW65CkpkqWgjKygEjco91rdmH089Feqf8AI1K0/wDMUjvAGCbvDd3C/Ty0Vqs6qoBkF9CLanv8beHNV6u4xZy24d9SBrf2n6fDla3UndUPtIb3hc/f3F/bytWpRSVkk6QCeGNPJjCHatt9idXt3bmtlW21lhxXEaBWjoN0YIIQ/vAHvZvDTlDV9lNEZmEg842W5I01P9vPVqnCOsaMEC3u3AsviD+Z5qtVi+YRyGuy7j+6PH22PjyterLJUOuqksWIuQNfYAT4c3WqwvUuD7guptoR2t+3mq9WdaiZEDSONw7k2ufYNPHm63TgsrvEWsGIB/dOlh424yrZShG2rdMi4/BLk/DZKun2OKWH3Qe3u66+3xt4cxau24dV5msorRctJ8hQCdf8ZoqrCJTDFZT7e97abeH+XpKRRTeqmv/Q11aTL02J5NkwNgRNTOZKdb+NrMoB8DyBFbaDIoOcIxfH8MrBSQbjt0ZANfoK9/28uMBTgoy+AYflvN/+k4zTtNJFAzMfLJI2i5sD8PEfQOXSopo0aAVtom3Umqr566bDsJVkV2IYWIIsdAfHt4cP2SBiaaUcaDLDOmlfKxq6l9ltQD2+Onhxcq56KpNHG6J9TcXy1JFkbL9FTrHPdal7FmceLMT4L7BpwMXqdQ1GjRp0pwFC9m/FulVfKap0kwquRQGJUvTzONAxUe9GT30uPo4HUSK87pV1UmsCzFjmX5mmy7OlSrEEtE69/CyXuTbw8eKwspoqU0F7aUL9XGFRbGYTBPfQ6pe3sB9vw4+HSaSFiNlPtN1VpZgKaaQSq2tm72PxPs5UuVXuiKlw53oKkbhKYz3te+ntPiPp4yVzVdBrPNnGcQF45hIbHQ63I9nH0OlJmqd3NCjh/VTBcYwiJMYp/NljAAIJFiNPeB0P1ckVi/S4kahjRGu2KThSexjGUxBg+E1KxKTcoLq1uxtr3txt5/V9ppxCI20nq3NNZRx/ICVvKPcS2LD4hrdvhwlcdVsmlIQKaJc1VRR13FjtsCO49h9h4VLTqxp8CKRVRVSVT+XWytKwvtJYj46W48kRV65iTEIX/RyllIvY6m3a30ezi0CqU+4LWy0c4aPQ+I7E/QeNLTqFXBihJxDEoqqiRFNma2g8NPeI+HCYNlJpTqms1BXVHlrHdgbXsNND/RxpQrc080GBYjijBYUuD2J1v8LjjMTWyoCn5siY6knlBLE+KrfT67d+V0Gtd4KJ91NwdUztUmmJLIQjMNNQNfu7csKVJxFcMqYBiWZMSiy7QE7pSFLW9vgDyijpE0vaTrMUaPEfTNHlmhpmaj/mVVOpeTc4jp4x7XkuC1vpHEKbnV1UIPy2jroA+r3S2lwuhpaun+WZSXST5TVUfvYnVTcdrcNrdwqn50WvtxQF4dkbDnn3ks62sQbD7r8NNVFsUtYciYAQs00Auo+0fH6ba8aKq9FO9NgWAQBlaFUBPaw7+3+/jBrVJLM1fhtKnkwxpe21ioA+7480K9SYy9F8vP8APznaf3bDw+k+PNrOFaFCXS41TKpkmjeoYgWDHT6bCwHEBFWrM+Y6yY+TRwne2gCDU38Ba515tKSa1E0abpJ6F/Uz19w6qxyhwp8FwWkhlnmxDEt1PDsjQuQgcb5GIGm1fr4ZptFHGlaWFK6qrhzJhE1FjD0f2hAxS9jY28beF/Di4DThSYiDS3yw09GV8gFgAfjcfHhU7tp0UbXpT6q+u3QSMx9P8fq8Opydxp94eA6XuYpLr+3ipq5W2IBp4Kihlxj8Sz1i58oJcGTMr0tPKrI8tLTQwsQe6+YFv29h4pXfORiavrNFIqYa/Gatq/Gp3qJXYs7sSxYnUkk9yT48JS4TjTBM06UeHYXCAXAB8b6m30L+3mwa1Ry/SB0Gxrrx1So8JpoHXBcPkSfEKjy/cWJDfZu8XfsB+zhvZ25dVPCnUpmtn2kpqfDoI6KlTy4kVY41HYKosoH0DkggRRnsqcgtKW1BUa/Hjgr1TFYP7vgbfR9X08tVKysxGq6j227H4Hlq1XFyxNjfQf3D6eer1cQ42+8O1geer1ZVI22QjXX4ke32c9XqxHanvhjf2A9vZzVerondYKLjvpz1erFc6rFc2010+rla3UWRkBCygA97a6D26duar1YVnAFlAt7TzVWrGx3HcTtA7+0/fzVbrC8hIOpAPs1J+q3NVuuIfbHtiGvtOtvv5Wt1jWZSNtwB4ez7hytWrE7ta1727nv9HNVuo29AL66nS/ieaq1cLnbucAD7/uHNVuu9xAsfjf8Ap5Wt0WD1xQ/Mei7qYoF/98srD6RIh3Hm0fcPOtGtCrNOGzy1L6i9yfvPbT28GCDAouUKDepwWtdgFXva5Ogvx/VTOmoLYFXUlQsquFkU3vuGlvEW5qasExQtYZiK1sSTi1z3At3HgP6eM1alPTSK37vvad/D2fnylepa0TwuqtMoYj2qP28bNVNCBhbIwCbQQNNBoOepk0vcLIEagJb8hp43Hhbl6TmldAu9d7g69jpqPj425o16nQRsTdRoBfwuLcbq9c7WI3ezUjw+r+PKGt0HnUHHUwPL88sTiKV1KIxBNmbQNtFybd7DjiBJp1Iol+MQ4TiaU9FRJLOKWNY/Pans0p1JLW+Ph39vDEU4oU1x4MYro0Em2xGkQ0H16jlsKbg1kgylSyUrzTSFWBCiNo1W4vrr489VgDWOLJ9PJLtqGJGnigB+AI7cuDVCk1OGUMLkKRwzsFP7pa49mp/hz01vTSyoMm4Fh1E0lROvmtYBAziw/wARIFieU1TVtNOFJk/LlUR85UFX3dow51Ph20HNaq3opXLlvKzorw1DhlI1cN4aWF9ANOe11vuzRp8uYd0SzL6e8Qgq6sYbnjK+JQvSL+k2YrhlWds0LMq7VqKOUb1LH3kYjW3Cla1JcwxSfcaNEICkY7R76B04Nlpahqu4UEnf9ojT2brAH9Tx8qrQRXTVuXKRxDTpGqr7SO1r62BPx5rXVu7rC2c6DDQtJgsKRmw/SON4Y6klS3w+HN6q0G+mgfzDRYRjuLPjGIIFqW+0UVEFz4kKNTyk0oApll+XoIhPhkYVze5A1sP3gT4Hm62MKdMBrqqtQlbljoQQLWOup9ns+7idYilCDNO5EBeAD3Q52n3tQbfDw4nNKRWeSYLiPkwnelzbS1/oHYa8ZjCnpxqVRARYm6k6Mbi2nfxHieUNXpGVDrUYwtXF7yjcrW+gnx7EePDBGyi9e2u4d6q7s36Rwbey3jp9HHKqKlVgp/lU8sG6oQLjXTtzQrxpTiEfI0ERJ95WJIHiATr21+Hs5c0yNtJCJCtdsAvew1ufrHNVeuCovzMhN2sbi3f4fTrzdaqTBKysEYk7ZFJ/I2t378tVKUGYGqQmt7M4Pu6Wuul/YDy9UqLH7lNFGdLObGwOoHbm6pTvXTBctyNv95TEFsRobm418D7OerVImqp5opkhkBJRxcBSTqNAbc9Wqe0osRbDZCsMr3lFwsbEaG47DUf3c9NUNKGLAMbqaQKlHMWWYsR5ZFxYdh4ctNNUoMLy5mFsQklgpJSzRWXSxJJHujx1HNyKtTxT5GzW9VKHpCokDAEuut2Fu517WvyhUKtTXWdK83PSyqIIku7ElpV0HhoNeV1CrxTplXplmKXDnwdpqeKZJDIWMhK2k+yNB376caUsU4lM05Yj0lxOmxGow2fEKdWqYYpr2YhAvuj2Hc3cc8HRFVKDWTC+kP6YNPicdzpYRnt/xInwHKl2thFXa+kDKtXjnQ6koqqpaGlw6WWkidI13TIrb2JJF1G5rHx8OK0uYUTOolVGcfIWFwwmKeapmVgTvd7yd/F/EX09luX7ymO7qBLl7DIkVaenAZdCQLE66O5FiT7D9XPaqqUVDOF4cKtKhYfMZA6jzNQoN738L31v/Hm5qsVCSnpYmeWkpxf7Nxa+v2SL9r/2c9NaioNYhiLM1MNFNzcE23ajaDqA3fv7fDm5r0U2TyTrH5dLHFsbaFBcHQnXt71/h2vz01uKD/O9FLXrHXsllQ+Q7e1Sf0btp3Vv42462vSa8RNAnHHJDM0UpIYHUewjvf6eCpJmi0iKcYmvoRb4W48KpTjHIL2YXPstflq9UxIzKn6I2YXvc89V6mUVbJRS3PvITdl/aL+PKmrinKrxRaimkiY3J0C21uO1z241TtJt2Ue9Ie58b9+Nmr1iusjMgv7tu/8AEH2caNOCuEyHaQQSOw8D+o4nNOimmrfy08wqdu0XA+m1rHvbueIlUoFM13MomkUak3sbWNrgX+jiJVKBScztiOHQJFgNTMIZFAqJ/fsN8gtFG5sSdie94dxwB5k9qUEDhtqQMqY0grPHAUE3zuFws9PVThlfYoKSqtm3gB2BB3C3gPv0PA6KFBpHnE65nrpXqSsjVMrH37dtLi3cAcfNMik3HjNMsQJN9wcK242DKpP1k/HjlMzWSox2hOG0sQQlY7lWVGDNca7zf3reHKU7TvXYsk2FTRxSN5S06uFYkICHFzYHQtoL/DlE7asrZSdxLHlOGTU5VtjkFgLkEgaFvaQDp9PHUjGml7KDpcQVq1J1jkLyPJ3JJtsUXG49x2/hwy4UTcalzYnP5T05MiXvZW0tddRuPa55sVo1OjlxJcTEVYGZIoyZV8wEqvknfYXtcf28V0XmmHKwmZKf5moWMPGAXYs3u7SQDtGulr8Trpe1SlxCpo52WP5ptwY2YodV22+lde3w4ymlSqZ5mhemljmnAuyDdsAYtaxub66dr8fFMK2Vhr5aeCWjWOoMnkxWN0W5X7QOreF7cMm9lEruBpS5YxiUSQKspRiahVttvqmiafZB8bccVSUGnrO1dWVOF4GKiq3/AOlN7wsCDt+yW/1j35RFbUakdMzD85P5bkv8tSFgwFiAzBj31s2h5V2nG62LvSpKcQ9O2X2RrmJaiNwSPdZZm0Fu2nYeHA0raaMTQ3SQuJd29ha1tRp9dr8aIrVMtfG/kmQSOSCb3Zu3x43pFWmix9Ucu4biG+urIUmqArRrM2sgQi5Tf9oDlvyrbxlaQaSupCttUoddMYzJhec6vL9DVymPc7LESNu3buUXbwBvp9/DtvKbc46BQbWkUEMufsYpKf5SkMNdSSwRtJFNCHRnuBIjgG1h3+Fu/NKyNleOKT1GkxSKZKvPmKrXSUlDVxwRRuhvHfyFWQXVQL3Ci3a/j7OaGRM8ZPrTRbFLnAq3AquOsjrrzVNOAxnhZgEV2sbWJBOoN/AHTidWRJJ8KoFNFqkhnLOWG5Lqkmp6USQS08byGQ+edrEhi24A7vYB2HEa93yrYv3U0Wqy5FzxTZgzVNi6VU0cDU7TSUqwoVdYUsbJ2SyjTXX6eJF5C5p0jTPTNa7sij3dBfVB0nzpk09JeplTNCInaTCpqankhkFiTOpeIk7vjpuXTw4CLvdm6QQpoBXSJHz4UoGAg1mz3hvpp6s7aLKObIsOnpi8UhdKgq4VSbMjrvDgj7QOo014WMZXf25hbRIPRGFMrSKK5heYcgYbgrYblvGKc1MckxkZZgGaOMgBluPeJP2R3tfh8cvfn7Feyk0RSoy7WRY7sp8P+ZmWZljZ45NXJPe4O5iT4C+vHv5e8nApM+Va2baTOIZazflDGq2pzfTSU2IyVAk8uoaVkhcBhAyzOqKBIpsVa4J7k8k1vUEpSkKECNkU5rBG0e2hqybTYhj2Z6vCs9Vb0eL0ypUVVJEqovy4hXyJWCWjjdWYMIwNpjBY6ngjZy7v1y4ThwopfXpGFXvfh19H+hXUPJ+L5uzflDCsTzBhOJwmOrqoVlki3QjYRGD5QV9vmr7p+0TyRmLBgePQmemKAN2+sK0yYirdR+klaV7sTbU/l93hw/okFZVF2uBzVbrI6nbbTw56t1Ip0Xx8Phzdap3gQXB5qrCnQWH7OUq9OkAA5Q04KcFtYa+zlatNSVFzY/dytWrInew1vz1WrPqO/K1auJHjz1erlGB93PGtis4AtrytWrCwsSR256tVxB9nPV6uJtbXnq9XakbeerYrFJ38Oer1Ye4vzdVrjfW/PVuuu/PV6uOnPVquVhe4HNVuswKgCwHNVau47bgLa80a2KcFYcbp2si6jlatXHxtzdarlbXmq3WWM9+er1SGFhbmxVTVL/4ia/8AGpgFu8Q/UcEzf9zohH91rV8zvuT1s4lbUvhK+HcCBeB0/wB29KGH+setWFrO9BgNZU4B/p+HRYTgn80xComCSYXLLfclOzqfJGyxVgG8w+7ZTrxW7WrfZQo4niFJguCZwqMvIcewmjSiWTGKuaOGXDmbaZSgmVlpSi++PM3h2+yAeF9G4pOZlxKkbD8fGCuc00dPQ4d5mJySBGoSyxXIWoBMJt+lvMSjH7AvzYr1Jmod6eHMiU8i49RwLhay4/JIimhLoCVHnXMZiFnHm/av+iA054mvCgm9RFRR0OWc2fyCm/rNHF/L1mzNM8YbDyzru2eeCYfKHvj5i5Yn9EBpwtf2UYs1QZ1zWFerEMUVUcSp1YATFTurB5ouxDagg6AMSwtr4cDxo+TQ0dSflP6oJKJmoaR8wYYXw028x/eYNUAnV9NQ0gDDtbbrzYrattWW4sxm6E5EqMwwrJk6CurhTR07v/MC90EJlL++oHvBmnvDqBHrbhwr7R0UTp+49NEa9OTvT5gxCOkIrbYmywYHLsXzw2zZGyzXuyr721LTMRYEXPC1O2jBeyiu9dUrqeqx2hqVFMyY3IJKXaf0Mu17xofs7FWwsv2To2uvGzVhRaw/mRyKL/YYfHTjiaaVXsHA3Adrm9h/T4cUCmDSyS7KCpJ3W0tbQaX+nikUxS/yY6mmxVE93fQ1Wn+r5TAj4cXM7D5Uid2jzoBpgGhKaFbLc/XwNUIKN/hpYUkSkm5RCAD3NvErp93JETsFANW2nO4dgwGtiSfbb9h/U8cqlco2T7Djvt1v4DtcnSw8OWrVZ42WM2YblcEEe1WOuv0dueqtAtmzLVVQ4hJU0yNMtUjAsLk3B9y9vE9uIXEwZowbXIigrjwqvicVcyk2Frey4PEEUvBpxhp2qjYWt3W2l9L/AMeNmnBUeohmguJVLEXtp7RqbewHlqpWAB5XKRAkdrk2t489W6wmJtTuAHa37NNL81W6wk+UwUSBHA3AGxv7eaq1Y5K2OIFI03SMPe7Gy3NtPYeamt1CesiUWkjYXvaw1v7LHw9v5c1NbrEtfExDBSTfuV15aa9FcoYGmHmR6/HcAPiNebrVOK4fVbVlVCCTfsPqP0jx5eKpNemhlSNWRN5JsAt9e+lh489XqwSJK2rR7Q3i37CeUrddRQ14IKwOR2vsJ+rTmxNVJp+pcExSYiaSncaXG5G19hP8LceCCeFN6x01OfJuJ1jvLRU7lo0eVwsTWCILuWuLBUGpPgOb7s1XvB00lSxqK1aWSVPMksY41N2ZW7FV7sCO3EwM0pOFPlFheY6eSKOKnkEbvcizA7VP2T8L8VBJFJStJ40/4RkqurcRWqxWIQ00ZDhCftAncQFHYn8rcfQyScdlJlvgDDbQ+x1QZjYKgIshB90i1lvbhzRManGoI/SAdm9va4sD8R8ebr1SYzE7BTpc2Pj2Ovb7rcqasKLDNrVT2BvvbS/bU9uRkrafOpJTsFPOahfK2DSH7QlZSb+1Tf6OGb39zTRa1/dFelItXD2S+pVu/wBHCkUaGk/QDbLTFr2EsZ79veF+Oo2jzplew+VHPqHDPuiO4qQvaxIvrr9Hs5J9RnWOnYtIyFgwIA7/AAta3s5qt04qVj+yD3GgAOvgNfbzVWFRZP0Uh2KSxBJsb/UNLDlKvUJmTczvqQCGNwRr2Jv4/R9PG6vUaZRIPLvdGOlydD3v9Ht+/la3USqSnrqc09QpdJNCv2RpqLH2jw5RQmnEmKD+q6cU9dT2hq2jcEAEpoQfbbxI0PERYnjRgLg9FJypynLl7DpMUrZFKU6MzBGve3itx3+n6uJHEd2JNK0OhZgUzwYJXV9HBikkEsMNTM0UDsykll23AUHsdw14jQoKwpWsacacTkuuhUxI4NjYXewHtI00v7fDhh3RpB3wrFLkbGE2ybVKnw3A/DX6Pjz3dGvd8msy5XxCGMmdCfMvtII1HY357uzVu9BpHY9NT5dqI4cTYxNPF5qHxKbihNh2BKkDS5txE4sN4GlqEleIqTQ4LjmKUkWIUMJkjkTcnbVTcXIJ009vHkpKhIphSgkwayw5bzb3elJ1IB3L7PZf2duW0K6K1rT017+rWco22JQsRYEWK6X8e9ue0q6K3rHTUiPAMzxE+dRSqTYbbrfTue+l/wCHN6TWtQrPJhGK4VRSYhiKPEkYuSdrWHidoPb8+ePhEmvA6jAqZkzGMFzPjCYZhxaaUxySbGG24jUsx76tYaDx4nRcIVsNPqZUmhRkpsPlTcaO5uDfeAD8CQdfp9nF80iqe4wp6dUTD1Dm923AAWGlgPC3jzc1qKbVpJoZiaeFQW+yWcmxtYeHf9Ty81WKndOsv5n6h4xjmDZOwqTE6zA6Q1s1OJlSR6dZBHI0II95kJ3MNPdu3geJfzISSCDhSjuCoAjjXWJ4RGZxMsPy8g2sUEhYIb+8CQLEgi1xxQFheIpOUFO2m7EYDVgUrSeWl1LLGL3C/u3bW1yTys1alEJTt3PYhAijaNAtrL9Xw5QmrimvMJb+QVi9z5bW0PwIsPv+jvxE79ppW39woI6SJXkiY/4lP1bh4fTwhFHRp1xCFGxKoa1hvPfwI0Nh8OXVtqidlK3BgJKJGABIZ+3w9p9vDBrZSJzbT9BSt9le50JPj9HFVJ695DlvfBt2FwDoP489Xq72KEuO/f6v4fT489Vq7ihZkAluQLfVc308dOar1OqIscZk8dbD6e+ns5qt1kSTcVDaaH6CPj7Ne3K1ahI6UssXVHK6JexxjCV/8jIvbwtufsPlS1rbW8djDu+M1Kn/AItkt955DJocCoqkKoUanT9Tz1WrEIlYFriyKWJYgKFGrMSdAANSToBz1eoL4sYzLn5l/qLOuHYGDZ8ZeIPLU2NiuGQSDb5Y7GpkBU/7mrfa5qtVCxro10lkw2fHc9UyYrDTqz1FZjdbLLGi+LSvPIsEa/Uo9nLCtRRL8zZQ9D+c5lpen3R+i6gTylkWfC8LSmoXZftBMTqniil292aISBR3I5VVN4Ui8ieiL04dQssT9TJciQdMaSBp5Ya6gzLXNempwWkrlNOY41iG1tpJswW40teoFV0A0Zz0tZGzPF0rps40ud8xVeE480lXhNLjBhqpIcPLlaOQtMhkWSeMeYwLGyso7jm4pxAoWsYTqGle2C4Fj9K608Rmramtw+NY6aOx2ktFIoLt4A6AC55ur0HeIYm8mBVWacWy3h2MUFCjSzYvUz2iEagmSoMFcEcxgC9wyg/u+HPU2arG9QfqTpa7AKam6J4fSY8+YZ0pMKq58EioKSslkF/99dAo+YnpoFuZq2okWFdpCB27OBUUjUroovsHRvqfj3odzd1f6gY3V1pzDXYbRYHRU1RLFRTUxr0pzXSUlzGyzSC1OCNEG86sOOqUaaiRVhPR7094N6UvUJTVb1j/AMtzTgkeEwAhvJXEIGSV4p3P2N4BMRNwSSt+3KJOnbTqU6DR48x4XjGIQmKmamjlQ9qiF3+oGN0ZfZofq4+aU0S/1k11d086cz9QDikNJNgOF4rXwK8hO+oWIQUwiikffv8AMluhF7EX8ONRjTKzAmtVijwqqxvp5LQzqTKxkkp5BruliYMwY+LE9z43vxcFaVA0HppR9D814u6UWADYlNiGJUtZPLs/SCSlYxxop/wsJG3DxNjxq62GtUqMoydOsLx2Gv6r088mADMc4qBTr+lEGyQEoO9i4Cm3YE80jEjyqtFjrq6XGM+VGJYTI1IwkZo5V08mQSBoixbsieP0cNk4Jxp8UMyY5k2hzxiOcep8lbLLhzQ0y4ZTx/pK5o0BM9VOTsCuffK63+jiFSSQAPbVSaOjlj1CYtTUmH4jkuOHBcMqa6iFVTwrvYRzn5aRjI/vAxylH0017cJ1LUgxspqaJ5jHW/1EZ/xvFMvZ4zPX15w6eeGppJiDH+jkMd0h27T9A1twyUAQDXiaWmQvVV1r6bbGwyeixaihXyYqTFaGOqpkUEnaivYpqewPY2PKgRsrQVQs5KzLjtThZo3kw+hqcYE1dWh4djIjuIzDT0sdlRgDdWY2A0seITtp2axRZOyjR5ykpMNwfEM3pgryVbo0iUqAOS7z1EwHlhbFTdQQo078Wo216aEaTO/WHNfUKkzZlRaLCMXr6aPD6DDjFLUR4bQo3vSzVcjLBGJ2G5u7v7oCgEcemadCqNblDpNms402ecTx56bNQh8mWrwagjpkdT9kTLYrPrrvbW2gty0zS0VYBgGL4lW4BR/zCZRII41naME6gbSx00Dnw8L8cmnhXs1/K0dXFQBPMedRYtcgHwQ2PEy6Vt0isKy/NSYyk88hjeJmKlWsFJFiGF9QfZxCTS8ChfxjKeEZ4wZ8tZtoUqKGSP27CjEe7JG495JAexFjfvccQk406UhQg1V9TeoXHPTb1zxnIdMXxjKmHVfkViOwWpkChRJPGmkfmx38LeYBrqeJC6Jg0Sd9+XVp4UqPUf1Xy/R+ozI3WrpthkucaTKmBV1eYKcslg4dpGmO0sny6MHdbEgcVpwBFPPPAkKTjFFz6jerqs9QuO4NJiWBU2BLhkUqU0sEkkzTCSQSeVOzgDapAZbDv9PHrdwJMUFb183MGNlDRg2YqeHLi4XFKIaWshGJVijVpwk3kUUEt+6ghpSP8RJPBTrwoLnbQP1mZ8Lq6XHMTx+vWkoahaWKSdiEBMj2MKFv90dbBfAAkmwHE+qaeHRQDdYM1dTqlqHLnVHEIDhuWqV0y/QeafIho5GZ5FoGX3VllLb5dwvNqQ1gBxC4I9afCBEj1ovnS/Ms8XUTA8WqIhUh5oIZYmHuSr5nltGR7GU6/fxIkaTTsRR9M8ZebpLneDHcAqaiKlln+fw6SMOskbgMqiMtqXia1mvrYHUcWVYHTiKsEy16vPXh6mMFGXuk9PHAcLp4I8UrcIgiSaWVlI86aad7RtLa5WMAX+njekCjlNw47gmgGz7019S+PYtHHm/KuLSzTkeWtRJPW1DNfYZPMclQS12I0VdPC3FEjhSRSHCcZoUshei31NYjB8zTv/V5prgU7Yk0cm0j99Ke/wBdzxkrApSm2cPVQcZk6YdROiGeo8UrcxYZFjlI14qmlxlJZ42HiyhyVFtGDDUaEccCppMpKmztq2joN1Km6k4PS0+aK7CkxZgqk0tbHtnIFmdYmIKt4kAkEnTTjMyYo5ZcKxjRuqLK0NGUkkXzmNtpP8R4G3HKVzSvjoaiUjzBsU+0a/cO3Ha1FKOjp44bIg+kjvrypq4p7giZzYaePKVenOGFVGg5qt06U0ZDAjtytOCntL2Fu/jzVXqZFdgeardVmfimdSo8A6LYZ0ko2vU5mqJK+qX/AA0GHe8Nw9klQVHx2nhRdu6AE9JppZgVpeZqxGkkzGtZU7o0Z30F7m5vZQPutxU2MKIKhZvopZ8urNEUZZJgAfLIYKOxHx8L2440YVWzTzkw0JoKSWpnallnjDo6rqLLtcjv7LE+3lV4GrihswJoHy/Kaeo+ZjSeQLJe/wBoBjcnxvfkp5KuW46CaJ7gY11STJDVGJvsgWAGmnwv8f7+DsUU0tKZkloGh0JUEE6i5/wrfvp2+PN16gtzHHUo3zVCd5QEFPh3uPaL8ZNOihOoa6WXCaHEqdLiUKjC1goKm7fGx+/iQ7afFJjFpsQWp8wuIlU6tcFiDpoOxvzYrVZHtPJFKl7Dcut9VYXK2H38cqlP2HU6w3UgtZNhJP7v1aX5atU84hgVDm7A6nK9cwEdUgjV/BJFN4ZV/wCIt3+BPE7jYcSUnjTyF6CCOFVt5mw+uwppcNxOLyKimqHilS5910Yhu/gTqPaOR4pJSYPChik6hIpqr5f9KipV0IN7fQe3GzTo20dn0zxJQV+YcUtaX5SnhQ2FgJJSzAj2+7bgryZPiUeoUX5wo6UjroyWE4k+6S7GMKR9k9u3YDw5Iqaj9VCXBV1DwfonBNr+0/cf18eK4pHSZxzEsSpYxOpJX3SbdvZr7deNKp1NJjDsYqK6sME8hKaEr4XP7x/ZxPNP0tv5nND+jUgW7kC5t7f289Naip8e9dtQGIjcXO49h4Eft5utVKlq5okJNiWFwO1j7D7RzVerLQYrNGwH+UGt1axDKdGVge4OoI9nKnGrgxVXXqI6RRdMOo0GIYIhGB41K01L7IX2ky0xP+oTdfahHs5G17bfl1YbDs/Ch/aXHfpx2jb+NFjxNz/WCiUgWAcfT378Ijso8G0VJrJUkJDX3Er27WtxHRialTyu9QGb7J923wuLi/K1akxXuDO/lkWBFj9VuK07KQL20z1JYRsVHfT9Rx+k1QZQvlFj4W5aqmhlxxRKmHOg093Xw1UacKU7TRwrYKfcv1MVHh0E9SCq7SoPa+tvuvxA6JNLWjApXx08MDiQtqNwAA1N7HW3CpVGyaU0FVtrnw5WsGhWRfpRrH6rHiBQwmjFJxildETIC9OQDvRhuBF7dx8LcQmjEUtcDSonMkbnbeQ63v7u33jylWiayxCaXMbwUxvEio9ybdyAAB4+08VDZSJX3U4V4ikxGlX7Mm90+i57gntbjg2UydtCf50U0LRGzKUcoDrfZZSAfbxJS2k7IBG7ROSDCgIHfVm1t8RzdapO43BeOUN7okbcdbEC3sHjxQ2caSODCgMxDzjWOhtYke8O2nt+PD4UHTXQfbTKBYgnW+gOmhNtf6ebr1C+oqKeqgqqWRgCsI3Wu1ygsR+wcKzR0KeqylmpHaAFjJtBu2lyNN1z4k8aq9N+OU1IiNWKPKeXZEAp0BS2+Q99fb8ebBrdIiXyoaowxhjvJO4/4gttPjblDTgrHVUi0UcclQ1ySBcj49+N1Y1gkSRKhUgcByCBIBcC9r3Ht/U8ZNXpSYKHedKioWzyL5ZuTptPs+PEqqUJrLinu08wH+sRu7X/AF7cqKcNMz1UdNHJJKfdjF2Gmht4D6eODGmThU+KUSqxRt4YK+21iDbQH6+Xr1JHNdQgXfAoVmUM1tLm/Y/G3DJmii4oP0Qo0roAI7lrEWNx/DhnNE0VKwlJK2RN9yrmzfDuQQfAHlFKgU6hOo0q0ZIlCSsSUjkfeGAuCLD4G3E9K6k4I8UjU6qQPdkY/A7bffzZNbAp7waNZqMhTtAmKsB3vuA/M82TXk0q6WJ6SdpFH2ElZCTYXZrA/SDpyk05FZJLvVuq3fbIF1NydBr7ND25YGtEVAorUczVLKLK5QLbuTe1x7Nb8cBpgiKUdLiEDTS4VUJ5i1KbIiDoJNSAT4qov9HN1qKCDFsMgjleEG5Ull1B7fDxHDJKpouUmKx0qTLGJ1UXk3FrjXt4ezmya2kU5gM8ZiKj9GwOg8QNe3sPflZpyK5XZqeQXO6NGbaOxJHN1uhHzhlLJ+VYsI/qrmSHH3rMJgq62JIWjegrJQRLRSk6SGMAEOpswIvryxwqicaD6NJIVWMtbfoQLm6gX2k+3281W6e1jlSCKRiNgQC7f63h8Pp5uq1jcP5exT9lDfXvr8NOWr0VhMdoS6gN4hvAeFrfny80yRTc8TGT5mRgb97fu+37+w48DTJFT6amVgZiBcCxIsNe4AHjYcqTTiRTitDfD/es0RZWJCg7bkagHX4cRleNKwiRU6XKtPRUEvnUQvI7W973rfa3W7kAd9eVDpJ21VTIA2UksyZKo2G4Eq6oSxJJCm1wLeG7t8D34vQ7NFjjMUFGLZEaSBKmZVPmLcMCO58NOKu8FJu7NA9juSooXPmWBJIAt4+2444l2m1M0jJsvYzhx30rFgvgRcffxSHJpEpoio8GMYjROHkjZWFvfiaxHsPH9tJoihHwXrNi9FCaKpqpZYSCCkup100Jvz2gVcKNSqLPdOalarb5Tg3WRCQwN/aLEcsWwoQca0FlOyrJ/TJ+KZ6vfTNXy1fSjqFikENREYJKWsn+cp3i/wCK2gq/Mjt8LD4cDNzlTbw8Mp8sKOmr5SfuAUOuh/6qfit13XPpe3Tzq30wyJjdQ7RN/N4cCXD8RKozMyGopHAJfd7xK30HA23u+pp1LgcVCf4cIV54ThRmcySUkadvX8qJBWy+kPN8SJiGV8Yy7UEgvNQV8dVECf8ADDOoYAf8S4LO6dT0GiguNq6RWTBsGpcrRS4h0S6t4lhDAjy6OqarpHIB03hGaE29h5opn7k14Lj7VUsanrb6xzPHUYtjtHm2OEqqPUx087kJ4rNGFl/PjjaEtmUyDVFuFeCoNOLetvqcJnj6mZHw3FYnGyQPTRy3AFrBZ0Yi3wPBc1mTze0hX+MJoMO5ey5/CU/4pIpCY51r9KOdJL5n6aR4M7j3pcOkmpmHj9iJmjA+gcWm/S59zY9DFJU2Jb+1av8AOE0i8SyZ6Tcwe/lPMGI4Wz2IjneKdR377wji3EqnkHZI99KEsrG2D7qhVfp3wyQlcrZ1wyqJCny6lZIHsRcC43J+fKd4DsNOd2eIo93pWx/HvT/hVdgObck4B1FwnFKijlOzEVgxCn+XaS0VHXRMHhhnZ7zJtO/aoNrcI7ljvZ93VR1bvd1FHqwbOnTzPGdsCoMd6KZjoaDEJoxUjAsRSsqflWqvNknpVe4eaOlV0SM2BKhz7OA9LKm58U+dCYvJX/DFJXrX0H6bdRkpsSyTljPFEMQqa5MLnrMER5JI4d8qq7wvaQrCELeNybacOrTWR4ox6KKrjQDhNFb9R3Vnpl06jwPEOiGScXy7/Ocs4GKg4oXdJsQgR4q6vpprawTuPdQGysCDbsFjSdVIXDHXQYdSevtBTdHanp96act4rl2kzFRLDnGsqqtqmTMUMdRFXx/P+6IEhpatT8uI9u2NirEngpdCVDwggUGWErStRWqZ2Doqr/qLmLMmYcy1OZMyzSS1uK/p5TJGVNj7qhd3+5qoAQjSwsO3Lt4CBTruJxoO45xuYC9j+t7cfFJzQhYEjy0LMrlhdSAx8Robey1+CS3+2iN/bSmgldZZUJVnf/CAFA8bD28NBRYazPWSRMJqW6yIbe8x1XsN1+/x4oCo2UnKZpyOZKza6xzyMBYgPt0ubka62Ht9nFAeI40x3QPCuM1fPU0zx7yZC2i7fbY3JvcHw/s5vWSKr3cGkZmbEKyakFE8ZIgIsQAGBsbk27i/Cq6WSmKM7ZACpoIppWEp2Hbbvt/jwFE0LRTWWbYSDYadu3GjTlRQ7lrkaD4cpW65IzlwW+z2+o/DlatVmHoSwfKOJdJetdTmWjauqKPLkElNFb7IapCSTX8BCtmPEi3CgwDtpYhAUJI2VXHTYrVYBmenx/CSBNQ1UdVASoYB4pA8d1a4YAgaG4I0PHqZmDSw6i9U8W6o5nfNOOQQU09RLJPMlLGI4nlkbdI4QaKGP7o0HhykVcqmjAdI8GzxjPSSszRgGH1NXS4fjcdLNUoFZYfPpGeOn947rsFZgLEWB1vyoIBirGSJFT5Ony4jCsmN4LIWS+qxGMsB/isO444dJ2014k7KsIyH6HummZuiuFdQ8CxPG8NqKnD4amZYsTIiMryyRyIsXeMJtFx434SuKOqKM2xIpA1HpinwqU1MGa8djjU7dwqmcG2t9TzRVFKgmeNcsl9DepWJ+ZXYRn7MFFEGshkZXBKk+F+w8OWgKqmKaWX+bz1JYA6NQ9Ta9Re2+aGOQjxB946/VxE4lKdopWgqPGkrm/K3qlzBhUuE1+dUroXj27aigiIJPtKnQ/G2nEg0A4irLQpQqN6VMv8AqVyP6nMtYHhucMs4FWTJWVEVRjVIxw90giLzU04gXzGMqrZFFrtaxvwS2FwLZYUjpg9BHQeqiK4tQ4khXRh0+nXREuu2T+oeb+r+PYnijQYlUSVcr+bTFxCyXFmiWX9IqWItu19p4ZOuBxRV0k8ikoQUADqoC8d6bY1gNUsGJGGnkNtyLKrN/wAmki/t5tCO82VRR0baEvJ3pj6j5vxjD8EwH5CpqcSSN4ENfEikSE7A7kjYx9ngeMqGkwauPFsof+mXTXMfQ3NWGdQ8zYZVx01JUz0ySxVcckUFekbqryqq7mQAllA+1bvzzL/dqnbFOrZ1JjppIdPsnNEuLNjlNU1tc1SnyzwSvEVuxdnDAjVyRbvwqWjHGjNLmGFKrFYus/TrEkqMmYvWQVcSFKlaioSTbICS0YWUMNCfo8eMBANOlyKixnq91EzY8eL4zhzHD8MYJNWpFGP9IUmaKHaR+kBuN3t8NeaKdNWSrVVt34aeacZzh6y8l5mzzCMOM2HTU6xodBTxUEkMDE+DMoufZwXZSIdw6DUe59ixj0ig96s1KRYJ0rgZVuYsXtfuAJK6MAe328pf7E+vxpfYbV+afgKN56tcWnjy9lOZdxEeG4IF92xusCjw9h04BeNC9Gw0M+e8dkzD06y9iMjO7LhtRGWYk6ojXFzr378XowNJemjZfhuZnocrZWzxR4rWx4ecR6Y5gMfmEDeRRU8oIBuCW26DmRrCS6EACSFtK9MQT5DjUA5j4NSpiUOp8yYge6q+eoWXsxZS6jYpl/E467C8Qx3I382pykYKzUdTQGSN2sSSJFS/1XPHcou0XK3EoOwKFKcztlW7bZWP4k0S3pB6isK6W4TlnDc+xPPgNVjGLBK6n/ym+popIZFcd9quVI07XHI7sHk2tyHFbMQakC/YVdMlCduBHoarf80YplynkpANyzLKB7RcoQfyOvAOcVE9ZoaDYPKidZuw/wCRzridKwCbZmBW/bW504YUWmnarwKeDBjJANJthuGDAa/D28WqTApIDJqxrCcPlrvQvhmGQU96iDMwkEpB+y9GyFAe1tw4I4H5br1CiLH8x/m1VrPh1U1f8lApZ3ci1idbnQfRwFkUKRSow/LmYoKqOGahkL6nYVIv49u/blhWquk6Y01Uv4X2bsJrYNlVHnLBZkJHvlDTTK628QDa/s4NGVD8ksT/ABCgq4k/m0n+9NWDYdUQ1XRjBL6FsHmUrcWFoW+7TgZzL70+QoQ2P2nzNHn/AArkw/EM7YtR4uzuKvp9iykqBtUHBWIAJ03bVvf9nJTbWUqRG2Wf9/FRXetpU2dWyXPboURVf/rDztJTdF/T9iUh+dDYNUwOvvLtFJjlUygFhtNw97jQcBLp0Xj4GzWfjQzYRrtmidukfCqn4ximVMx4vmHC1NJK1XBWUksdl2IkgkTYV0G0jv48Cl4mVmhhbHwCgtx3E8VzBh+fq+tnapq8Rr4Kvf8AvyOzli9vEkkm/E6UxEcKcUqZoDMudGs2YpOa3GZBQRS3uX952W/ig9vx4vpFNChhvRqhwdZBh9a8u4aiS4GvY+7z2mauHIqPWdPs7VEElBSVCPDIGuqNqRbTwudeJyiMaWpUV4CT5Uwx9CuogQmChklDtuVlXuT9fhbhau5bQYKhQiZyu5eEpbV7KmR9Is/U6tSVuGStvJZQpBY+0AeN+/GhdNqMAin3MpuWhqUhQA4xSEzFk/MWV6yXCcxYfUYdVR7d0FRA8coDKGXdG4De8pBBtqCCNOGdBuQdlJw05jeIyKSBcGw/1T7eXrVSvlJKyvUBlUrCslmbbfaOwv4/Dx54Vs1jTamyWxIJ0v8AHnqtXToARoLi/bw156vVjlDorOQblfeHhb9gHPV6mesjkWTafdFiLeJHt9h5etVCo7qR3BII7+w6H4fRz1eFTHTzaWSLvtJtp+z481Vq6gVjBEynafMW476W15U1YUtMaw6GDERURsziaCEnTsdlrKB7OMJNOmo21kkJUkqdNfYO45etUn2iMONMo968QOv/ABLj/Ck/GmrH6GHzGrZEMmoEjDvY+JHifjx9CqTuJ40l6miw5lBh3qfiPu4pikVQjhikjy5gGuO7WP3nlorVcf5fiJYmml3Wufdf7+erVdCrzJRgiGR7HQ63+/nsasK7bMONr7ssatp4xjXw9nfmprc1Fkx6nZv9KoYmPYkAg/QbezjZNWmulxHAJh+koyp9qt+zlKtNc4ky5PKFgeWJm0sSNPZxuriKlLTYazWhxAj4MOVq9Dj6e8Onp+s+V6uCtjc/zGnsNPE+I4yo4U4BRnfxCoxD6kKuIsJHFBQi5F9dv8OO3OIT/i1S2w1edELxOnikjQqQCDrp2PtBGuvCyjKo1XJKMH8iO1jKDYDx2254Vo0isQ2hQFPj93HKZrji7k4dQB1sQZe3/Ehz1eNNsCq0m4dzyteFTNl9X15WrVgnUqg0udf1tzVeoeMsrDLl+kpKj3iUOh9t+ETuCjR80JSKkVmWIJB59OfpGmntA+vnkumvKaFJOfDxTsWYj6L6/ceLgZpERFQZEguQCLfSP48dFMmoMtJTSAsLC5t346DSYim56GJQTG4JHcAceFNEVBdIwDuIHt48KZNR2eEalr+Pf6uXqlYS8Jt73jrrzdVrAfKOhcH9fhy0VWvb6cG+/wCN+br1cTNFe264HiObrU1jZ4BYbh9Xhz1arCzQg/a05utVxZovtXt9B5uvVgfy+4Nrd7c9WqjOqE6mx56tVjaMW230PN1U1hK3bQjm6rXWlr30HN1qui1h3ve/b+jm61XRkOp5utV0JDYa6jlq1WZauaIfo3ZR30Y89Wppxp8wY1Ti0FXMgPscjmtI6KcC1DjTgudszbVVq2Rgt7Am/NaB0VvvVdNTk6g5lAG6YPtHfaNfDw5ru01bvldNGFyxBU5goKOSatMMlQisxkCiJLaksxGigePE5TjApelciTUOXGsNheRExOnbymI1GjKOxFu9+/Kd2eir96Omo0OaMPmOynqIpNttx9630knx5XuTXg8k8adziFK8aSUjh3c2YbgLm3hfjGgilGscDWJ6upil8xBICbn3Te/t7Hm9Na1RWGTGJVZRUIy6fvIe3tN+b0VXXWKXE6WaZXLAWt8CT7fr57TXtVLrKzznCLq1rs1jfWxbX8+F7gxozaOFKT5urUfMxuzG1rNqfZoL+HE1K6xz7qiJfmoY3ubgSQqfp1trywJFVIBpunwDB5gxqcNpfabRKLfEEd+OhZ6aZLaTwFMtVk7Jk0QaahWJv8UbuNPbYG3Hg6qmSyk8K4R5AyUCyMKuNbWvHU/mdwt38OW75VU/LIrzdG8rzBUpsVrY3/d3Ijr+w6+zjZulDhVhZpPE1wrOi1Q6n5DHR5Y/4vptvw7qT9fK/nekV45f0Kpsq+hOcIxfDsTo6pTqLlk+r3u3Li/TxBpo5crgRTHP0g6mwgBYYJgNdqTqSPZ3t34pF6g0mNg4Oj20wTZF6i0xbzcIkcIQP0ZVu/axHFQuUHjSY2jg4U0S4Lm2iYpV4VUow0t5LfsHfjweSeIpOWFjaDTY1RNT6TU8sbX13RsB9HbjgUDTJSRUcYjSDudpt7P6eWqtclxCiaz7h7LX0H9/NVupcdaGbzI5NfgSO/gOer1S1r5vtCU2AOl/48rXpqXHVzOPfKm1u6qdObivTWVZ1K2aOIj4oB/DXnor00t8izLLmqh8tFT9KPs3AJt8Sbc2BBrZOFX/APpRqD/stZfI962e6pr+29C4+7g0Z/uQ86jG6H+UH/FosWIzEenzDaWYkiPNOJ7bi1gYk7fC/Af/AK4fKpDH2D0qyX1TwRpgGQGRdP5YQbfQmvBZkG1dBzONiaI9lb5YYtjT7tBUUdyNLfpBYH4jh08P2lFSf7mPKhA6ySquesZR96sahRcdzeJdL/RwY248NBM1UFXRSw5+lIBF6hvtWF/ePcfr8OQjfCFK8zU2Wv2jyoxssX/NpEvck0VVYEW0u19R29vAen7/AFo//hqsCuby5lfW4e/5e3gvNB8UJOUsZiw3NlJPUhDHGXkO9QykbPFTofoPEbo8OFGDJGrGhngzdgs1UK2nrI4XRlKCKQII2BuGj1uu09iO3hwhKFJMwaE4cQREilRjGdcSzZitVmLGqqOrq6sDzJWCFnIAHme5YbiBqfHlHFKcOpW2nG0pQITspzoky7XbKjFottRFH5KPE329b+/e40PFFvcG3OFJLi2FyMaFDLB6HYkFps2y4nSKvf8ARxyRey947ONfhwZMZkyrByR8KBtxlTqcWyD57axdRstZIynT0ld0uzDDitFWo8ckCGQzQEalZfMVRsbw7kG/A5foaSrUyZB4dBoT5et1SdLwgjj0iglw7ETTVe5Gki8yyyPFIykqLEqzC5sfyOvC1l5TBlJijV5lL40rE0LedaDpVVYfBmTpxWVSTM3+mUGIyGSRG22DRSAbXT29msRccOL11u4AWmdXEGiiyZct5QqNPAinLpjgWQ8ey1Urilc1DiERYswWO4ivdZULEG47Hv2Atw9y1hi4bIWYUPh0ig/mb79u4C2JSfj0Uj8cwzCqD5unwyuXEkRo/KmVdpZDr7y9gfbbS/ApdMhhZSk6hwNCu1eL6ApQ0niK5ZV6ddQM54TLWYWj0NBIGWOpkid/Os1mCBdQLj7fbw4ILLLFXQ1HAcOug1f5om0OgYnj1U64X0Dx/DIJqShxV1BPvJT1YjJZrXLxyHUkeB4M02BQIBoDKzALMkUmsf6eV+QpIZsUMrrP5g2zGM3tY6FCR48CWY2v5eOuaGmV3X5nV1RTNTZKmxaiqKzAmmaSmUyS04BOxL2DlrgBfo14ntkJcSZ4UqulLaUNMwa9luvzZQss+GrUrXxG8MlIJPOZV1cqsfvnb4ntwu0HV+zmeqjELhH7SPWpuL4Tj8kcmNZhuj4gJWHuv5u4C7NNcKN7H2fHm37dbMFXGtsXKX5CeFAlJheG1arS4gRKt77QCpHiSCeJELKDIry0BYg0IkfTfA8kYGmb8MkjeXFo2ihCSG6qNZiLdj+7bvw4uTKQRxortkaVEGuGT+luZupk1XT5SVfLgCmWWRjpu+ylu5Jt8OPZfZrvCdOwbaZv7xFmnxcdlKt/Sz1goIGeHEXpUJPvCrkVbEWOgbQfVwfixcGw++o9N80o/pQQ45kTPHTLE6DG8w4wtZTmWxWCdZJGAN3UkklQfaRwP3aFW0FRmhPZEXP24R1UHuJpX5zzkhokVKuuqlMY0CqxYFO3YDx04GAC6vDaTQvVDSMdgFG8qJM9VGZWm6pTUrVopo0iNIIbNErG27yVA3X9utuFG8IWFp1xMcKNt3SgoVomJ41zxTpLkbO0wxPFPNMygIDHIV08CbjgCazJ2zGlERQ7eyxm88SwZpPT+mHJ0nuwT1Sn90B1I+k3H6jiwbwvJ2gUXHdxhWwmuDelXBZXNVT4rVKyge/5atbSwGhHflhvQ4NqRVDus2dijTWPSM0kwWkxoC99JKYm30kHilO9UbUe+k53UHBfurub0k5k8o0tJjFLskO5gyyKCV7X+Ps4rG9aOKD7aTndRfBYptqPSh1BgO6KsopAO36RluD8LcVp3pYO1KqSK3VeGxSabZ/TN1URkRIYJe2i1Cnt3FiLX4rTvLbHp9lIlbs3I2QfWuFX6d+q0MemDs1tbpLGRY63BvxWneC1V/FHpSNW710n+H300ydCuqVIyhsv1d7/ALihj7dLN4jikZ1aq/jFJTkl0n+A00VnS/P1HpPgddGQdQaZyNe50HFQzO3VsWPbSU5XcJ2oPsqbNktKClT5gYgspUkhcOlCqe4Xc32te58ONi/So4ER5142KkjEH2UjGpaqAfpUkTxs0bD69RfXhgH0HYoe2i4srG0H2VEYIpszi/fQ2t9Hx48Fg8aZKSKy23g6hlHc7h38D/Ry01SKxeUSxLEt4A99D7f4c9Wq5xwPFIB3XwB/XXnqrWZwrgDYF2gXA0vbsbH281W65ztFK6lVVbAC6rYG3jbxPN1uucTyJuZJNtwRYX8dTccbVsp5NWm5UV/6lYQ9NHtZqWnBZjuH2b68xnu8HVeZrJa0/uSfIUE3WnBYnwCWcLvVCNzC+3Uae9bhpYr4Uku0ca//0aSusuUq7KOYo8Uw1d0VVIsdwdouW8PAC/jyCNMUQlONJetwLAsXxL+X5gC01SlrTooJuR7pYqQfr56rx01OwihxfJ+Jqxr0qIpgVEqAEhW0uxOtwNfbxmZpSklBotPVStxXBsXliijieR2O2QIAXW99318NmIIpk0CcmJ5hrTuqpSoY6W+PbvxdAFUqxroD6d8wZUytB1JzZFJG2Mxb6VHQWNOx1lJ8N3s8PHgPvLwOHQnht86EbLBSNR4015uwnLmb8akwnC5NzRCTaSNG26NJf/CPAdzxOkwMaZWkLMUHGaunUmUisbe67AOoL2YJbQkDsX7geA5YK1UkU3opkzLlfF6rLVJik8TssZZPNYk6jUC/t1tx1CgDTZSYmgyQiGsWGZzGGAOgI+B4tpqnSarxqh1pP9IX2XN/puND9HNQDtrVK3AKvE8YhL0rlXQgOjCzXHh7OJViDXooUMpZezDj9W1LCjbohuZxckAHU28T9PD6yZU9gKKn1BvbU/HEzBl+d18kzwJpuAAYfEjuOGymigwaRBQVWOgxarx1DDSQ7z+8GYXHsNmtxkt1uYpmraLFIZnWKnlWRr+6oPhqfq+I4lW2ocKuDUSKvqqORJ5Fs1wNrD3tD4/T7OVSK2TQhUOI4NWRg1qlGJFzH4H27ToRwzTHGmjSiSioH2rDKr7wNvgxHsseeWmNlbBqJNS73+XLuqvZQQbOvx4jVsp8GhVy5PSYbAiqvnFV7um4sfEknx9vCFRxp440JVLnWSlXbFABuPhoLe3QcprimdE0vaDNlPU0kk0m5DGjEgg20F/qHNhyaoUVWHnbHFqcYqpkbc9RK7k+PvEm3PaaNwIpJ0+ecUyw8f8AKqjyXHvXAs1++p78t3euliFFOIpT0vVbOmZ5hAxrsXN7CJS7rc/AaXPPBkDAClneqV10abpx6YfWF1vwmSTI+S60YVCTPI86eTGVjUkgPNtBa3gvFaGCMQDTpQpYoF8QynV4VVujJtkjJV0sNykaEW+B5Y4YUiKYpgmFbRsJVkDFhcJaw09oPjyhxpukrjeLrDAwb3XI+FrcrFUoNaaGXFqzzwrMoNgoBJ+u3t5rZWomlpLg+J0AijrYSnmC6KfYPG36njJxp3SRVjHpI9B2PdasUp8x9VJp8v5YLqGlWMCeUEiwiEmignx+4ccYSlawk0aotCRqVWxb0p9G3pn6HrAci5SpWrKYDbW1q/MVBP8Aj3S3AP0AW5IjduhvYKfCQnZRh8Wo6XMuD1WXsT96mrIJKeQIbALIpRtp8NDxQtIIinBWl56h+lVN0v6rY1lOO0kVHVzwqxsSVRyF3H22t+3gDd+40VuIg0CK1FNhcRZraglbW09oNvbwtVjScVkpsBxTH5VrcROyIAWW/f6beHK7NlX0k0J2D5UzJiW3D8Aw+eqOm1Kenkk+obFPGg2pR2VfQTRvemfoB9UXU9ErKbLrYTQyEf6TibinFvEiNvfI+rhs3l7i8acDZO2rD+mX4SOSsJSOt6uZknxKcEFqXDkEMRt4GV7ufpAHBA1lwT92NPhoCrQenvTfI3SbLEWTunWGw4ZQRa7IQNznxkkkN2dvaT9XBChAQIFPgRS5XafsG4Hh2+rTjtbqTE4PujwvYX7ffy1arP5istl+nv8Al8eWqtdrUFHsx2/Vp93N16uRU/aC9+erVcFcu2hsP1/W3PV6sw9+yv2Xv+vbnq1XCRkZv0NtO1vDmq3Xl1FwT7CfZ7e/PV6o0hjV9C1rd73P9nNVusaXKExgg37aX+vw5qt1BclblWt9I/Lla3WEMn7rbr+J8Pq5qt1hsGG5T27W8fo+HKVuuO7Qi+rdvE/UOarddFgxKi5v+uvNVauDoqIQPeAOmuvbXnq3UIAqGLHU/XpylXryxMxFtRb2/qOar1ZljVO99fAc1W6LX60YfN9HvUuIXIbAqokg3PulSRzSfuHnWjWidmZ6P5iRqYSG2pJGmvtt24LUbKRqoMq6dC+0bh7L8fpimKoKEgFxqDrbQffzdeqfgdZFSVnkPKCr3t4a+23NVqhLo5Rv1N/j+vhylepZ4XZgLjXt7f7O3GzVTQl4TFKFBKMdPpH38qKbNChhMEjR7gjW76/lpxwUmNKuCBrWdLD2+H5+zlTXqc2glY7UQK3cWb2d/p43V6xyUdbY7Iy3hYXN/hoOUJq0USvrPmyepzKmDUrt5VEPfsf3z3Hf90ac8lUUaoagY0i46yrSGOWF3aNlDbBIbC/e9vz4o1zW+7inATPOF3o1rXtvY6+N9b6Hm9Vb7unTDsDx3EQY6TD5agsdP0cjfcQLW5rvBVg0TS7w/p7mFYt+JU1NRBhc/MSxxt20NmYn6rcaLlOhqpZy5gdLF/p+JQ+7fSGOSTXt3CgcprNX7sCpi1uXKKn8mGGeoUC4Plxp8NGO5rE89JNbgCsaYxSKCyUgjtoFaRidexNra89V8KbqrHqklCuyMHQnau4WNvG9vhz1eqLVYpWKphNQxUE6K5B7aEgWBHw8ObrdMJq3sZd72sBf4/WbctFamsBxeggRWkqVW/tIFz7f7+b01XWKTlXm3BYn2xz+Y5P7pvY+HLBJqhWKb3zUuzZSxPIZBY3H2vq7356K3NNpr8cqHSCOnADAksQxIU/RoOXr00r8ptiFOwlETOJDrZbezjK6fQaVcWEYtUU8ddS0M1g7FiFPgNLfX+XEhpUDXoMExannWpqoWWOQd2tprcAa9jyhq4NZEo8TlxBqx02pJsjjuR723U29gt49uUirzjTZLg1WtaJ2IaHs2w3JJuoa3e3t4sTSJZoweA+mjNmKwR174nRQI11t+kY/ZvcWAG0Dx9vKlUVQKpRx+levqKRfmcfgRF3apA5sO51JHf7xzWqtk1mi6HUvykUdViTsKfzF3LGpuVHfbe9je3HZpnVjTTSdB8siOOsqq6oaZm0VAoB+J0vb+7lZrc1kg6Q5TgqpZ6gVLqhtfzLAH6beznpr006R9MckU9e2yikcKqsA07HUeN9O/PajWqyVOQsEqAzQ4fuVffYbjYW7Mbkfdry2qqVJhyjh0NG89NhsCCLsdqnVvYDc3A9mnPTWopQYZhkf6NxRxNsUG3lJ+dx7deamvVnhnqHw+vZYQH3+8wRLbV1Fza4J+63NVquMOIYhLQmNdGVi11Fj7ouOwt9HN1quVJVVNS4KbnIjuO+gAub/AB5utVByzVYlPIInO5t5Is9ri5tfT8+brQqaaipqJ3YuAVja5IvfudLC3bmq2KT71AenMILXCPYdio9uvf8AXtyhp0Upsi11dBPUyvBuVpaYDcg97ahv/fxOun0VPzZiVe2dJnjhhJFJSgnygfbbQm3ujlU7K2rbUCgqsYBPux7rEkiNB3Ps9o/LnjWhVwnoshqIug6SzGzfzKscezTaLG1xb4ftPFqThRS6PFRoKlKdoLVH6SIljtINt19SLWsQeOTSakliPlIjOQkwiXeSzMtgPtfV8OOU2aTVZUUSU81OqReXt2k7WJFrEgEXBNiPq15am6Y56eOX36eMBn0KjcPD3QxJsPgPv5uarFJ+espKECsmjYhNwJCs7H93aQvZR3uO/wBHPTXoqHLFTph/zkTGVDYldp3a630Gg5ua9FNFVSQ1tG1Ixc+agVtDZrnxX/V0N+amrRQH4vTz01WfPBSRGKSC/wC8ul7/AOtoeCa2VIoucEVFikLaDhnSWnaB10H2e3bX+/lq9TnDs3Ajvb6P1PPVcVnIe43L31Fvr05WnBWFlZhdVJ7W/t/hyhq9cQjSaqLk2Hb8iONGnRWN0YaAA+y3524wacFR5WYAm3cG1x34nNOik9XxTMp090dw306E3txEqlIqRlPL1VjeMx0Q2Xfc15JFjjAUbmvIxCLfQC58eEV5cC1QVq4UcWlubpYQONQx0CqM3YnimKzYnhqVnmuZzUYnCoUkX3AM2oVRa4OnIacviTJBx6qmpuzCE6RwpJVXpymmdqymzBh00dGYJZVWrjNkD2FgTdjfwW5F+eF4Og1tVt10FmO5ArKeGWpxrFI6ueSWawuSd1/3QqgfZ0I7cXh8HYKTflyBiaAWly/TtX1EVRMi+WGZFLFVuV94D3bfDhpNFGnGl9DlvDoaDeroSjp7oYnQ6jvp9XCxThmjlLIivVmXkqI6mGGzFkRrFgALMDrew+rm0uVVbdZMVyrVRYdLLPHtjddzeI7XFiDb+nm0O41Vxk6aQbYbPFUQVIitDFu33P2N1rAjTU/fw3C8KISiDWHEqVHaVVcHcL+7YjS9hp7eOpVTS00oY8HilxOZKlnjBgZiCCNGhIOnhfw4o10hLdMOCYZhUuDwMzSKipGSTY3uNbW+Og+HE6lGaXoSIruXAsNWcShmUHuSmo9g9n182FVcprjU4Jh6GSFbWDAgkC31/T469+XCqbKaRuP4Kry0qxTqFEZFgBr7x8fDThw0ZFB58Qadcs4ZsraVZZPc86a5AGg8q4BPZiT248aRin7NMdR/VjCagQkuK+I/E/ZH5ePKp21s7Kw9NWxFcwzAwlIxT2vcnQzttNzpfmnNlWRtrYe9E/zcXp1oWlBu1bXEXX/XGluBxzbRlRkZ5JQ4DDuT4fn9fGK9TBXSuYWsTe2umov4n+nnq3QFdQYKlqGWVE3e6Tp4W9vw4qb20yvZVEPqVo66TqNWxiPaEkpe97kEEWVR9u5OpGuluDFnZQbc20WyTBKozxwynyYEaWEs4LWB1BCDVUJ7XHFtJqgvlurp4A1fIF86mJXcpOqG97+GljzdVoXMpYWVqRFUSJGMSom2vJGXL2S4KlOxBW5Bt8OWFaoPupmXKqty7R1c1S5hkimiWX7W8KwcbU7pYX179geWrVQOi+BRjHYoRVIkM0VRC8k4tGvmRkJdU94kk2/Pm6rUropS1OGdR6MVolVfmZYZGhi8xzvUqpt2sSR73s78eTtqitlLLpBiBHUKLD5o3nl/mDwtDIpp0bVkJLnSNhu7NYezjyaaVsoAqTCxh+cZ6CrhEcq1FXCw1cA7mHcaEX8RzQqx2Uer0544KDMuVcQSP3qKuszFg2ke2bcYRqNfsle3jfhjb4LB66KLsam1Dqrc+qquHH8PGJVccUyyRwyFJI45BaRA19VI0vyQjUKig7xbK2QcT3PXYNh0xcbWLUMBYi1irHZuIt4X5rSK3rI4moWUqLLPTw1C5CpIMF+bKeetJCkay+WNse9VFroNB8NObCYqhXq2mlhH1Kx2EErVqwAv7yKf1PN6arqqXF1axWIbpjEwHj5ZF/uPPaK9rpyTrH5VvmI4LH2Fua0V7vKWeC9R5cVphW0VAZ4r23JJ4juNRz2mrBw0pIeo2HwKj1dJMgeRY1sVN3ZgiqPiWNuUKa2XdIk0MtPgWa3iaofBK1Uj+0dqG33NfheXkdIpQlRUJAMCnKHCMe2CV8Oq41PZnhsP4813qekU8CYmDTlFg2Kt7xppLD2j+3mu8T01cGa7+WqI9JEYfSLc3qBq81wTy2YqpBI0IBB/hy1eCgaysLDX+HNVea6sCe/N1us6Rkm/hypqwrIUB05qrVHddLDm61WM2HPV6a4G17c1Xq92FhzVbrC17G3PV6sWu255uvVx7aHmq1WPm69Xhfnq9XLmq3WQaC45qrVlj+3yprYqaON07WZT7t+aq1e056vVyXvz1erPD3PNV6pbKLX735sV41TJ+IrDbNNMbWvD2/Xx4Jm/7nQfH91rVy6hRGL1tYgXJ97BkYnW3+RAtr8BwPK/u3pQx/1j1qw3MMkkFZBFjL/JYvDh+XY6HDopQIq6OaMtE87kbY3qPs2YMZQLe7xY6a1bbKWOfq5YBmlKx3wXF4qujhjwGFo0ilJLFI3Mm6OnNTazJLvZh9gi4sXDCjYVNzd8nF/WJapmyxiNKuGQpgMTKi1ZbZZSJf8AJGW3l2n3bwP0YGnPCvUnszUGA0WIZgrKlzgldDVYfCuXEcAVa7Toxl+x5uoKTAuQP0VtOarYouPqkxRsUp8zQtIcr/LVGHpFl2Ly0SoJk9zzGl/yXzJ921Tudrfo7XHCt84UaMiKot66q46zxxyUYw2ZZkBp7e7RWmFlCsboCPe94lhfxNuEJo7TQz9SJZZMCp5flvnKqTMmGFcVAUI3vkLHro9j7u57N7Rt5oVZW2rLY6l/6v5XpMNAgzpBi+IrPPKZTh4UpGZWRnBRbrts8wMF7iMXtw7UcB00TDb1UQfoeJYsz5khrP0AhxKdqnGo5Ej+XuffdPNBBBb3QotK4YbCLjhWNtGKtlFy9QMMaYvjclPI1XGMUK09SUYNJHeS5kufdYteyfaAGpPKGtjZRXY2c70JI91rH6v28cTTRrnhirvFhrcX9mupvx8UwaW8QC2Rvsj26ajtY8U0xS9yUbtiEan/AJEavw/46b4a/T9fFrR2+VI3eHnQCSgtRqNRop8PDtY8DtH9HDw4F6OnaM2Jjitp4lR3+PJETsFAJW005qhb3gdo/wANreB10OhNux0+vjlUrxBRgO/um3e1/C31c3Va5glPfe5tqbf0+0c3Va4WMRI3bSewF+w9vxHN16p+XcupjuYcOwSKFS1ZVUsJsguTJMqdiL315QpmtFWnGk/6hqXC36idQ8z0sMQJzM9JEyqE2x04dbRqtlUHYAbD6eBZ5f7QjroUW6P2QPUKbsBwynTAKNHAZhDHuJFxe1zqf49uCVtPhFB9apJqdJQUt9whXXT7IvYnUfAa68UQKYk1HTDqByRLTRhCe+1R4nuLXN/jzekdFa1Gsq4HhEmrU0Tg7bbogOx729vt/s57QOitaiONJb1RNhuUek2Rcq4bBFT1+KPieN1MiIqyGJpBSUiMw127Y2a17XN+B7MD3YAHHGjnL5cUonYIFIPoTgMNblabGcYjWpaoqCEMo3WRBa4uNPePt4qy9GpEqxk1W+XC4GEChyiy7gw7UsXcn/JjXQ33Hw4e6B0CiXWemo8uAYTT7HipYlFwfsAD4Wt4/wAea0AcK3qPSagyx0WlIkShSGH2QO3tsNbj9SOarVO60lPGBtiRbfugBTa3fQaKPEctEV6ZomXWLC2w3N0pTcsU6hh3tqPu0PANfJ0LoZ2StSKMh0vxtcWyfBPKSZVVUNv9X3ST9Fvr4J7JetAoOXiNK6EePyxJtKsFXvdu47jW3h/HhvRTSv6ftBUZtpcLqDuWvFRRPfwFVBJCFb4XYfl7ONqxFe2Y030GA4Bivoto80y4an9YMAxKkpmxDaol+XpiUeISfbAVgfhYkcALK9LhFD19MoBpAtAAhC3ctdj37Afa000+48HgoC1HAYMknYtcbrk2Htt4f283Vad41jEKmZLEC1t1x/qg+AFvHx5avVMT9LTq3cAFASO31D8vbz1WrnH5omQOQoJCG57kWGp9v6nlKsKLTWyBaypV7taSQd+3vEeHjyM1/cfOpJR9o8qfc2HZkbCCxOtQRf6jb6/Hhm7/AHJNFjX91VSEjcCdAx77g2tgdOw4TijamGntHNFL3CyISTbX3h3/AKOOp2jzptWw0dKZZxNcqXCkEG9j20t/D6eSfUZVggiZR711Kdr+z27vH2AcrW6cCEU7gDYLci+v0WGg0P7BzVXqK7LGWdT7w9rezwHx5Q1eokwDk7lNh23aX8bi3fv35St1HqkCPci27aLAi1vp7EDtytWrA2xA/ne6Cdb+Hj7Lkn281W6mQ2Db/av1e29j2Fu/x+nm63SC6iSj+p+IbTa6KoPs3MB2+PCy7PgNL7b7xXoKWSlwDLEMiMkciyTKT2e0u1ittbgrqeENris+lH1zgketPhjCi6AAv4nW+nY+Gv5ngsoKV0EQnYW0Gpt2Frdz7Qe55atVGxBFWmfyV3vptAI79lAXW5LWA5U1dNFk63VIxDqXU4HRtujw9abDIj/y4jVGv8TIWvwGXatbkdEChfbDQienGjMYNRfJYbDSwjSGNFK7R+6LE69xp48FyRpEUGFHUZp1WEx3GhBA27fo94a/ly1arn5Sr5ZUdx3Gh+FxfX2fDvytWrigCreQC5Fjre3xB/L+PK1aolVSx1MLQyDesgdbdwbjafDwHGiJp0GKJ7k7Ef6k9RKOskJVKKsVZLWB8stscX7fZJ4BU/s1+tC4+NNHIraCKkxKeib/AJFZGjU97qL7fpBFuDRJkUGVCDXMFf8AKD2WBBt38PaBy1arCWs1iO1jcDT6Lez9Tz1aoYPRRm6TJPq9FNTq7rmLCcZw4IjyRuzTUbNGFkiIdCSDcrrtJWxBPCZ0lKlAcRRs1iB5xSFzjSJQY7PTRrsAaQAadid/YdtH4ot1YGkjg2UjJbbnt71ye5+Glh4cX0lrMlm97wsRe9h7LW9vKVeKg4yQcFqyTttGx0+Ov58TO/aaUN7RQX0qWZGK21Sw9hJ8T+zhAKOzTzi7FMYqUNyxcHX6ND9B9vHV7abTspWZcIGHKWGm5xp9N9L8XtbKRubaVKC1iNQBcDU9/C/FdJqiSuiWIBI7W+n4+z289XqwRe8dzttue5bTX2E89W6leYFJ2LZvidPYRrp9XK1us8P2AjHXRdP4/wB3PVup67Ij748NfG3w+nlDVhS76bTqnUvLTjTbi+F+N9Pm4tOF1z9h8qWM/cK3jcblkOMVJOl5X+vU2vyGzQ3FM+LY9g+X8LfGMaqFpqaKwZzdiSdAiIoLvIx0VVBJPYcrVqRQwPF+pWyXOdNJQYIxV4sFbSarsbxvihQ6R+IpVNv+LiT7vK7a9TPm/q5WRYvPkrpRhQzVmGntHPGkwp8Mw7Sy/wAyrwCke0dqeEPMRptXvzZrRNEa9TOcsu9J8Lrcd63YjH1LzrhVLHiK4TLE0OWMCjlby6SSTCo2JqampltHSRVDST1De9aOMFuVJimVGKb+l/TTqnV1+C9PusWL1Nf1F6jUJxvOlUGEYwPKkDhYMuYbFFaKi+emKwyeUFuolFzYHnhVUg8aMp636qoPp3l6eYAq0gzjimBZTiWMBEip66qRJ40toqrTIygDsOWp5Wyhk6h9beh/RbLdQcdzLhOHU2EQpBFB85EXVIlEUUSxxliCFAsLeHPVbUAKrpj/ABAPTDT01RPmXEsXxvDYK7dGuG4HV1EWKYlJ7yO0zKkLwxaRU0VyGZWlcWAHLAUn7wUDDdZ8P61dSait9a2AZppcu4IDiOHZDwjDGrqEUsQ3/wAzzHU0spFTIALiF9saW1BA5r7dtNlU7aJ/F6gMjdU899TfUD1jr56TEMYwebAci00VDU/y/DYZXFOv6ZFWGA01KTYLf3mc8aTjjScHUZq5/NmWMDfoHlvImXqiDGcntUZXTCsYpAghNNS1cJUVKp7iKdp2yr7t/dcK3d1RIFLIwoxPVTKwzll6tw6KMGsgc1NKjD7U0TEpGfELKLofEXv4ceImrETTF07zOMxYQsVQ7NLDHEyyvoz073Ecrj/iyJg0UvsdCfHlUq1V4VUx+IbkDC8N6CZy6o5yokkzDmTGaPyGkbfLRUsbpFRU8JvZCadGkcDuZG8eenGkbw8JqjvL1RNguFYJ5aAxRSVEkoK6bJnCHd9WtvC3HVmZolrDkzB58nZ+OEVakUkOKxxx2FriVhJGb+3X+njTy9aZ6q1UfPmDy4bmHMdA0YkEWZpIbS7vdj8t5CVt2uoPLsr1AH+9rVABmdpZMuUmIUUQhixepqnZFJZgY20Td+8vvcOUHGOir0NNR00zbW9FqDrLjXykOHVddHlyno4pC9Y0lPA8xqpIgS0ai9iW1a9xoOVIjGqTWDJEs5wnEcu1zGPz7GEdrGSPRRfUkSKCPiBwoeGINUpW5kw+mn6jy56pGZJswUKV8sBT7MnkxksjdyWYMXFvdI+PG2yQjT0V41G6fZfzbmLMrjK1TT0csVRHPDUTxCcRBV/TSCCx3yKxG0WsPHimvJE1JzHiNd/nU+cgxCUTRGGGaaE7ZJWHvTt2IG8kkjw4yBhVqFjP2K5Yzbj9Zg2WdoSvkoElq4aryjsCAPDAskiRNLK52uWO1QCTx1NXFGz6OYl1Z6cYC2Ucx5PoqfAxGxirsOlhqq4hTdTPOJHSqfb+97uosLacooU2RxozuUevcGTazMmWMbpsQrcQy/PGjO8NoWjdEdHjEe4ldjKzDZuFyNebQrTSxB07aNtljNOXMwZXGZcv1SVFHXjcXjVlUhT7zosgDkKxsSQPjxbqoySJpvnkjzFFPVDV6aTte1wBbcB31X2cRqM0YIEU8UmDJU1cdTIQBYMRfsLdvuH38QqMUuAoV60TJSM8JY+aFYhftDS17fs4jp+qfPWv0BxHFM9VfV3LuJUlBRYmgFdHWy+QxrI12E06bSZBIoBNuzfA8qGC4ZFAu8WArYaLP6ecezD0RzGM3Y2uJGgEc8cKYfKgcVcqjy3ZahTDLERdZYn910J7EDi1LJiDSRl8NmaRsrQS9QJs3pFRYZh71M1QKaCQlYVJL7FSxFka4CgkAWA7ct3ekzSNwhZJpz6XdTpMew3FsOxp1SokHkpOxteFZd6uF0sVQm47nQjhkk0Vrb6KBnrTmR+otFJiOTYXgwPCC/y0Eh2yMlheolB+1K41PsWwHHgaUIRoHXQe4jNJXdOYUld6iqAjd2YlgAp91NSTsRDYcZVtowWiEg1L6HYhlzK3UGnzPm6mq62goU+YEFKgZ2kAKqW3aBVb3ifq4yCAcaLFJJGFW55U61envrRlGLKNTikED3jKRVzCCpinBsZBv0bcpsLMRbS3LU2UkUd30yUuEdIep0/T7L7u0FQUpndk0YyRGojZWIBZWcGxPbQA88RIpdaOaXI6as8oWL0s0wk8uGNHkkYkgKqAs7H4BeJaGcxVEnqV9W/V/qi1RlnILzYDltpKlFSmPl1FTDCbF6moUh7Sm1o0IAHe/HNNBp65KjAwFEcwDpdmjNeJg4dE80RbyopAbq4UbnLEEXZmNzr7BywSVUVE0Y7KvSbPeTfKy9i1H8qlZeaITypH5hQFi9M5bVlXwXv8eOhMU+hUVZ36OerOS8hxy4vmLqRhEeCVb+VLhE8809R5+2wqdliaIqRtcn3H76HXnqOW3AONWzYfiGH4zTJiOCVMNdTSAMk1PKkiEN2IZCdDx2l4IOynimQX3MbnvYfwP0cqavT6ksbL7gvbxv8Arbmpq1TkKWGhFu9+VmrU/U0Q2hie/wCZ56ripoQ319l+Vq1TaZSPc7n2d+arda2/4kvUuszN6qM3YPFTVM9Pl7Do8GpWjC+WPJp/OqnDt9lvNkOn7xHARduanh1UyvZWtZmR5hmOGSsACBzdGFhcDxB1LfqOC9r7aIaWklNDBlaJVkLsJJNqdyGIsCA/vADtbtxMD4qvTblCKrpsBw1qqMSNDHOS7uRtVZDaxGoFjfjzmKjVhQv5FxGlxnDcSo6ORJBDMkgMfYhhqfoHt+8ckPI1QCk+dFtyONO9ZSS09Qvu326gN4kHsfge/jyTBREafKXbHE92sje+b30+Ps0Og5avUmajFsLwqpFLWSorSAbje/jbXw+H9nGTTgpc4DTtLlKpw+G1laRYmuLeXIO9/gdNOJFbaUCmGqoZofl6ech9q7LEC5AGhJvzwrVYZI/KKxuQoLbNDe/xuOw9nHarShSQU8OpPbwPj8eWqlTKCoKKJNFNh9BB1tbvzcV6aLr6oMqFqWnz/RL7kzR01YADpIB+glJ/1lG0n2ge3gVzFnYseR+VH9m5/CfSijNIXx3aWsoI9ugHj+vfgWo/Tto8vQGokWbHIZbBmgpX17fba+g79+C7Jj4leQouzj7U+ZoacMxKTzHY2F7jtft2+r4W5IKaASqEKmxFyNyGxsrG30aW+B4rBpGa5VWILiNKWqSFKixJHx0t8L/DlVVYUlcNEdTWeZDc3IB+JGg18fo4mNPCl/8AL2YVD++Db4WP9HKVessNUtPKaaQGxYEe3ae9h93N1qlVMPl0R195WOltdSD4+Gn3ctVaSslcKV38pdzFbqfie2nNVuoOesiUnVXJk2Wa8qstQFmo3OvlVSX8t9dQLna3wPw4huGBcIKT6edLbd4sLCvb5VS9mnDqzDM0Q4XiUJhmppZYpojoVdCVZSPbccihaSmQeFSck6iCKy1KzR2mVfs7Ao/jf4fx4go0pxlhdkAdfcJuPrIufr5Wr0ksSi8mrey6WB7W/W/FaNlF7m2mZ7nYSAtzqeP0nqLUQoMOeYyAMjqNntBvqPr5aqUYPMeDeRRwVO9VSPyioGt9yrax8DrwnBxNHahhULCor4bG7kbY4Jr7hfubDv4/w4kc20+gYUrcLZnjWJRf3Rr3I79+Fa6NmzS0SjpwsVZILyRgx7r7SFa338K1HhRqkDbShgvvVQbt429l9D9HEZpcKW2ClVjqGkJ91SQBa9vH7uN05UjLhkqkmqnP+RaRAQoufeBB/v4uOFF8zTskJmr0aYsbl+4Gg2kkqe517c3wpvjS0oIZUpY8TMTKYBJdL3+1a1/ify4mNKxTNVN/v4amqA7lgjggXvcEBfiCearx20zZsnY2UqVBTuvx/ZpqOKmttI3jhQRYhR+bN7tksRe3gLXJHx4dA0REVEpoA0KjaWDWuAD2OnbvbnprwFC6yqsZUap8tCwYEi20L9m2tx+fEFG1cK3EamprBUOxDAbVINxoNSQdCT3vz2mK9NQ6nEGYrLIqg3MagD3GOg3Edxu8eViKsDTBFMI5FcteQubC3hezfV4A8ZUKeSa9ilTFVzoiXZmFvADv319nKARWyZpoWsK4wKdRdWI1voLj4+JPGynCthWNLeljqBXbpBYbrq3tBAsLfs4XmjAbaasajdjO20qwK21sAPaPp9nNCtmm408aGomK7lKgWOoa9vy48KZNcY6iOC5A2hjc29g0ufo49FMzFJvMo18wsbSK7D2e7awPh8eL2qLX6TM6vTU4jZgWdtfYRp3+BPFoM0WkRT1g0CxRVMpIVW2oGHg3cEfHiZw7KWNDaayTU87RtGQxOqm3gbd/h9HLTWtJqZQRLHTz1KkuyKQUtbaLWJuPFuUJp1IpTZQjqaLDoppizLUMZAfGygi5HtvyyjWkCKXby0VTh9LNDfchliYdiCW3Lp8e9vr5SnawR1DQUYr6lArl3kTT3St7W08Dbm6rFNWMmSWmGnlJJGJFf/E1jb+OnHkmmVCndZPMlolxFFJQLuWMC22OK/3+328tVAKTuI4PBHiMtXJaOBdigi5DFhcBfaLePFCVYRScoxmmepw96WJJU3INgAXx08T/AA48FTVNMUx1c1XSTRwqAVl769vE/WeOCqnCnGKqj+XkY/a3FSg0tpoNO9uerdONNTxvFCZbAsRuGuoGguR2I56a3XUhpzUCemG0Xa51+gWv4+3m6pWaqWNJChYlRtLfd4/w5eqms9JaZTYWK3kJHb9bduerQFONQYpUYRA7LEAW+v7+bBrxFNlNFA1iAPeAB8e2lyTxyaaivKXm3PFoAwHhrY2v9HfnjWhS8XDHqaYPUMvlQurusI+wt7DeTqdujWHCsqijUJwqbh9F/vtJE3zEqvtjZWLOIz77sF7XJ8bcpNeIqNX4PW4RUy4fMm9pVcL7wY6n3Xc9tLkfDihKppItMUhcQwimq8JVo1J8tzGoU23BVuB8De5+I46VxTYQFUHdZlalmYwSL5p2qWD6aA+BHc688HaspmkpVZOKKyRPZdQSpuR9/ifDiwOzSFTVIrEsvw+fsZFY2B1GtiP3h7fbxclVIFIpF1uU6KdXIBjZSNCNCPaCdePhwikxaBpOPlasiJ+Rk0te1/D4X78fDtJyyeFQHp8dox70e63ewt/DjwWDTBQRXFMwV1PZJBIhUk+3j4VTJEU5Q51qwqkT6i/cbbHlwRTRBpY4f1bzNQKFhmDqB4hW0+PieeKQa9qIpb0fW6FipxTDaeRhoWVTG30gpbjfdCrd5SzpOreXMVjWN2noyDoGkMsZ0/1rka8r3RqwcpRx4xlvFqfWajl3WPvLsbTvqO1+V0EVfWKTWK4BkvEbnyQpcm3lkOoHt9p9nPQa9IpMTZCw4t5WFVTxKBa1yv06c9FaqXBlvOmFr5uG17MAFUBX1AH2bcbinJpR4V1N645QmFRg+LVlM0bDa0U0isp/1Sp0PhpyhbB2irhZGyhJpPWZ19oGip8ZrJKxaZ1eNJZJLIy2sVs2hFtSBr2OnKBsDZV+8J20NWcPxE8z9WZMLPXGmmxY4RSHDqPyZVjjo6IytP8AK08ITYIhKzPa17nvYAcbQ13ewn1rS16qSmM9b+hedsLOWqDMOZMsUs0EsE0QRKmAo7AspjUrdDYXFvD28NO9VEUh0CZjGguregvT/PDCuyt1ZwavqI41EUWKxVNFKUH2YwXDIoHgL25sPaOFUU3qqK/oa6/VKNVZZpcMzJG4sBhOLUs720N1j3hiLeFuKE3ANMFqKTNd6c+t+SYzFmvJ2N0Ji1Znw6coF/xBlUi3xvbgkt7lAGJoifZUTgKD9sProqqSmFott9qyEh/oIcDx4cpeSdhHtorLShwNS1pKuZBLDB9kgFSw7n/C3ew4rChSYoNRsVw+CGpLwBzENti6hfe7sl7nQa6/Xx01QVAkqIi8tTrvkNyza+FgCPaR+zmpr0UncUnjnpAyEo1rNfW+vtHs4XPmU0uZEGg/qKdEO2Q+/raw079jwKqoRisM8UBcpSybV1N28NOx4yauKaZopUA8QRceyx1+/lKvXAp74+I005WrVZP6Mqf5HoJ1uxjcY/8AfDS05PxkqFst/iL8K3j4hRkyMDVbVdt89ii2FyPoF+GFIahbBvvpccrWqGPpT1Zzp0mx2LMOT6kRGNw7QTIJaaRtpQGWne6OQpIBIuPDmoG2rSdlXk+mj8Vzp1gWXMNyj1w6L5LzlBQwtCag01Rh9bKGN98tTSP7zr4NtufEcSKbEk0+kBXTS59TP4jnQLH6fD8D9K3T2kyNh86SPi2F4hik2Iw1L+YHiNJLJFHJTKNdy3Ia/EKmoMijBoRtNFMw71CdDc1RBsawrGsmncCZsMmNbRF7anynJO3xIv254oV508FijR9Pc0ZZzLhIwvIOacJzBO5XZGZBQTWPdWjmO3cPgbc8JQMRWz4tlPnUP07+pelyR/ncp8j44+WYEfzMSgpTUUkY3eWSZacuFs3i1teFjl02VaZxpYlpQExRQ6ihzbRYVU4/SF/LoibrU70c7LCQIptvaO92XuBrzQWlRiRThQpImpXSSatzt6iun2JYvF5MLVjUJZrgfpdd2mtvL3X8Ta3fhqykBQHXRa6qUk9VF89UGN1mUOreZMIyxHEggqJqSJ41az08bNGJlDe9eVQDrqANdeCNhgKJnYDRA++UgRtIogXzFRUTmVzuJBuSSSbnXh0ExRMTNO9BV1tPN83QM8ckWqkOQbjX3SNbjlVJCqslRFGE6R5/zrKzR4jiElXDTyrUQ087eZGJSNjSMjaEkaa8IXmgFYUeMuFQxoTK3MOJipNUriJgSPcAUanwA00Pb8uJ+7FKddJismlrZ3+fZnub6k3bW92bueb0AVrVNGhy1069H9VhGAYzn3EZ46ysj310fyjsAVuvusDZlDDva54VKC5wFLk6eNAv049SPVf0+9SqfP3RzF/KqKD5iOjlqYI6iPymDxbTFKCLeW1vhfhvbvKtzqTtooubZF2nQvEUnsxeqjqZi+EYdgeLJR1EWDpJFQTGl2ywB5ZJZSrKdS5kYG47aDlXnVPRq4fOrtMpZnTx2+lDHn78RrqH1Nw/DcOzPlzCGiw6ClgVYRMnmCmUKpYbu7WubaezhV3IowC4oXm/E4jxPLeH5ZkyTDTLRxyxFoq+Q7zKCH91xoNdBfTj6WwDVJo03pd/Eg6DZVyRiOT+sOWcTllfA8Uw+lqqKohYrUTUny1GG3BW+XQgebqTbUAnTktZTmHdOFa1aRpCYgkQNow4kbDs6ajbN8u/MNhDY/i1HGMeB8p2il90+/EY6BV3UGXP/Wmlx6Oqp8iVeVKKSjFLIqypQS0VAGRyL04D2kP27G4uRY2yy4RYuKUmEhRnGThOOzjGzhO2tZnZm9aSgySn02bNvCdtVI4l1x6fHJkWSMz4RUyQ0Vc1XT1FNLEGFwAVsw93T2HXx4DHlAqJ4TQvbGFF4PVrJ+DYQKGip6qWSMFAztGF2libm2t7cJ0oxxoyLkDCi8Y/jWH4/mSpxmaN1NSxYgEXF9Lm/FWFJKc8OzDg1BCKaJJNugYu41F+1gOP6xEUzFGWh9SOPVPTROluVMNjiRJvN88yOQHbRCUPubh/i4qNydHdgUnDA1a6LTQY7mqlxWX5Nljq4C1wUW972Nrj7Vzwrml9PuJ9TeoeB4p5ONVMkdRbcGZEJIItcNbW49nLA1o0LeA+sbrLgvTyfpph+PzfymsqFqpqVoIijSKLK+4qWFh2sbcVBRCdPCmsCZjHpoTcP9enXaCmgoJ8YhkijjEKxmii27Nu2zAAXJXQnnl/tNteSdGyjSdDvxP+s3RfBqk4LHhdTR1sRpZUeFkcqIngAPlsHA8p2Ww0Kmx4KLG/NosOwFKAgTwFB2/sk3rRZOCSQoxxIoOM+/iE5xzjlGlyLiuFYPLQYc870B8iXzKQTSCWWOFt9hGzalbd9e/Cl13W4XBgTtoyabDaAjaBsor3+ejFsTxMQYbT08Xm6vGpcoFuSfdYnav0fRwoWnUZNGiF6RAobsDiqJZpcxVdMlNPV7dkKAqkUYFlAubhm7nx8OVAitKM0oPO3sdxvfW9/wCB45TVKs4PhuX8MoMx5/qKqgwvEmdoJKWFJHk8ttrqC7BUa/cHW2vFTNuu5OhvbSlC22TqenT0DjRtOmPXf0EYHgBwbHsGzRNVeckvzUYpRKwCFHh3q1xETZrd93jwuuN2LleKlT60P7beq3tT+wQE+Yk0byn9Q/4e1Jk3D/8ANt0uzjjuNTGRcTFdTRrRqEYNTtBUtJdND+kLWA7XI4GlZClrBW3zmjc72XLxkKMcIEVwxb1f9F8mUTyxdPsEoq5bqlCNlXMrbSFM04Hlrt7+6SfC/Loy1KNlFT+eOrHiUT1TVYudM+Yjn/H6vMeZZXxKqrJC7TVjedIVsBGnmPdtsaAIo7BQAO3BSnCo2WdRJ2U2ZUyf07xqokTM1DGynaI4Ion3yMTb3XQ+79xv25c0zJFROsXp2wnC5o4sjYDVea8amRnkkkgpCSNrzlk3+92A0F/q4kU62kwSAfOlzYcUJgmmXDvSDmOgo4KjOFDNTPJc7XdKSONQL75Hlbcim9xdbn2caDyFfbjSshY24UGvUjpR0py/nymyzk3MUlVQzRwmpq3i8yOnkfR1uljIinUMB28OGduz30BXhk7aRPPloEjGBso++cPwbPUJP0jXqz0UqsJ6lYP8nFVyzZbxKCsmp1aMymOpokIqYZI1B3Bo9PbwYv5GWzpSTPCQQFf4p2GeGNANjeZCz+0Tp9ZjzG0HpwqmfMGFVVBVyYZWo0U0DMkiMCCjA9iDqDwCrQWzpUIIqTELDglJkGk1RwBmOoFj49vp+k8ap4VKnhlMLinXUHvfsOarddQKYniL+8u5dO3caHmjVqUldUNNiq3N0WnhAtrrtN/r4yKtUcyAOVtfaNTf2W5evU2yKBjgFiAYVI+/+A45wpnjXsWpSKCom2HZuVbk+J11A54GK2oSKm1eHqKOOYC9igsF8CNT9R54OGtlsU0yUcMtyIwR2sRx0LNNFsGk7VYTSiVjttoLlT+p+nj4XSct1DbBo0VWV2jJ9h/P283rqvdVgFFWgbkn7+0Xv7DzWuvd2aiS0NfuO8RsR/iW1/u5UrFe7s1yWm2IBLSxyA92Nx/wN/HjesU5oNMtRR00t2ELJbuL3sPgOekVTTUE0tAzXRyl9RuU/VqOeqsUO/pvo/J655Tl81XAxKn0B8L3vbjK9lOpFHE/EEQL6lK1pNScOoSB/wACeWf2J8q3b/xedEDxEK2pNr2uPE29h4X0Y1xlpwuBzOrfZkQnt7Dppz1aOyg/xBlKHaOzA8cpPUavWWSipnt7gZwPb4X56t1DS6kKDY/DlK9Up5SgNx+7+uvNVasb1MjruUW7XNuar1OeIYlVDBIVicgKz3IPgfo55CQVVtaiE4UzR47iaJsEzgWAI3HtxZ3Seii/vldNSocfxCKcSu3mH2MLj8+e7pJrffKFPkWc1UhanDqWbS19jA/8mnmu4Fa/MGpiZqyzIwNRgwQAe95VQ4N/aN1xz3c17v67rK7LSgNHS1EauLqfOU2HxuOW7o1rvRSYqaigdi1MsgF/3yDY/C3LhBFULgNN5aAkkfny+mqahXBxEAQLEfT+XPaa1qrGdPsjnor01j2odCL3/U83FemvEIRa3NRXprHtUtp9V+ar01jO1Tb8789XpriTbtfx56vTWJibW7/Dnq9XEsQe3fw8eerVcPNYWHflq1XQkIPa3xvz1arwnY/3c3Wq785vZz1ar3mXOo5atVy80fZ8f1783Wq95i31HblqrXfmKfdI5uvVy3IDr483Wq5bo+49nPV6jBUeKrT9O45r9ovKFva2n8ONRjSvVCaB95kKWte47cVUX13RSlTMVJGnttzVbpwo66dP3jt0Guv6nlTTgNCjkrLGZc7TSUuXFDNAFJJkCi7nai3Om5joB4niRxQTtpWgFWyuFb/PsExafBauYpUUzmOVS4azL9oXGhtygIUJp3xJqRBiWPRuJNySA6e9GDf67c8Ug1YLUKc4M1YnQOKjyFjZNbpdbe3QfD4cZUyFU6l9SaU1H1SqoafypQ+5mBDEIw+q47EcSG266Wi76qc6TO8FZMZGjaYqbm8RKi/Ye6bDjf5c8KcF0ONCZl7qTlOme2PYTQ1cDbFbzGeMqOx+ybgniJdsvhNL0XKOMUisz45QVmOVM+U44IKRmJjpvNLiPTwfuR7Afo48hBA8VUU4CfDSUixzEJHLVMcY2NtPvkE6X+jTj2imQ4alVGf6LCcWhocXhkPmJvUxWPu9rn4D2cZUwVDCnk3AScadG6oZErT8oMRMDIL3kVgD8Pp4hNuscKW/mUHjSlw7OGXaiJBh2OQMxI2pvAH0Hd204lU0obQaVJeSdhFK5q3FnkaOOpgnYLuIWSNrqf3hY6/RxiKUzXOnxHFZFZKOIPIhG5UGo9pIB05uK1NZabHcTnp5I0ilhEDAv7rWUtoCTfx54ithVSY6uWRds/v2vYPGO58V/t5Srbaiz0GFOqw1OHwSlC2jwC5B/jzetQ4mq92k8B7KgT5E6c1ieZU4ZTIx8EuPyHLi4WOJpo2zav4RTLUdGum1VCJTSvCT4QzsPjcA/DjwvXBxpg2LR4VAb0+ZJmg86nmq4gNCUdG+4Hv9XHhfrHAUnOWoPE0kKvoNSRSlqPEp1UE/bhB+vQ9+KxmB4ikastHA03TdCcapn8qkxaNgRoXRgPr9h4+MwHQaTnLSNhFOeSMg5hwTPWF0Va6VjVMxCCM6+6pYn3rDtrwxZuQ8cKLX7ZTIxq8z0uMYfS3gZiszHPtQF1PhQuSLj4cH7B/ZDzqJrof5Qf8AFov0qxVXpxpq103GDNNUoAJvd4u30C3AgD+0PlUg/wAAqxT1KbqvJOS6pFMpjw9Rcfukhe4/jwa5EIKqCub4gUSnKOC4jEcYd49ZJqeT2jaki7ifo4eONlS5HTRQlYCI6qX/AFlp6ufPeK4hArSRPUIFYA7SfKW+vBSx9tBk1UfjdJPTdSZ4qsbnWoYWHhrcaa205CmYCFqnpqabMyhPlQ/MP+bWKpPvfJ1YIJ1HfgKH3+tCM/bVXeKIYo/euBvJ+HxHBgaDwp4wqo2vA6NaRDI27xKFNO/jytWmnN65ZG/SKrAjS6jx8NR2PHKbrGKqkiNmiiP/AANtfYSOeitTFTFxOm1aJWS2tkkkA+6/PaB0VbWRxNOUeYamNh8rNOm0gkCYn4dmv9/Gy0k8KeD6xxNOX9b8djutNWyhTcAMEa3gRcjXjBtkHhSgXjg41Og6gZli/RGWFwPBoAPDuSCPDjJtEnppQMwWOip0efMWil1igYaG3vr4/C+vKfkx005/MVdAp6fqBUzPrSRWbUlJCv5MD+uvPfk+ut/zDqqfT58he71kEgZdFsysPhfseaNmrhVxmCeINKLDOsuN4Yu2grq+mQC6qjsFBPhYNYA8WIbebEJUR60jU+y4ZUmfMV1NnukkrI67FaqXz5AzCVlYufGxK9mHjzxD22T7auHGNkCPKnao6kT5hkiixXE5KjyztjE25tu4eG4afHjTveu/fJjppQyplv7IE9GFTYsRiW4M4UbSDtuL29o8RxAUqHA0ZhaekU/5RzBLlfFlzRhteRWPuiWVJrFEP2o0ANhuGh4tYuFWp1J20Xv26bkaVGRSkzVnbGMzUjU2L4jLUKgdkjkYErpa4Nu4HHbm9XdCF8Kbt7JFoSUcaLHVztTqBMRtW+h+OoP18K0iaVExUF8ZjjhD+c8epNvC9tSB2FzxR3RNNd4KWuQurWL5GWWLCHvFOwMoErIzH925HsHDuzuHLSdPHbRPd2zd3GrhsoXI/U5mdZfMnWRU0svzZNwO9t4J4IhmrnRRF/KGaL/1W6nf5wMwHFpYFpgsYjVQdzWXxZwBck/Dgfu3zcq1ERQktGE2yNIM0HuC5qq8rYrTZjwSoMVfRSeZDJtHuNawbXQ2B4hbUWyFDaKXOJCwUnYaWeWuqFfX47V4tmeuarrKyQO0sg1OliNNAAOw4U5g2u78W00bZe63aeHYOFGZy51EwmDdTVs4VwQbMe3xA9nI6ftF7QDUis3SNhIoWqHNOF1RRqCvjRwRcMANB8fD28Dy2lDaDR2lxKthoSMLxnB6yHyBUQiUkklSLfVbXhOtChwNGiFg8aeKCDD5KxQ0gRW0G1gQfAE/AfVxKaUilVLl3bc791tL6XAv3FtDxjVT0Vnp8IhVztN2APcagga/lz01upCYCXmV1TcBYW+Pcbj9HPTXopTSYNUKyxJCCANxI+76uNzW6gR0FQjjduN9L2JA9oHhcePNV6pIgrlmXaXuRYkm5+nT2HjRq1OReby0W25Rc9tw7a8YJirio0lNhk21Zoo5GI03QqdbeII7ezldahsJ9teKAdoHspOzZdybXMY63DaSS5IO6ljsfje1+Pi5dTsUr20wbZtW1I9lM9f0t6ZYrEUqcDoVubBvICmw/wCI2sfjxQjMH29i1e2ky8vYXtQn2Uka/oB0erN0n8mgjtb7G9fh3B78MkZ3dI/jNIFZNaq/gFNK+l/o3Ut+koZI7Ei6TyAd7+J4sG8V0n+Kkit37VX8PvqNJ6SukM5Kq1ZARcaVPYnsfeGt+K07z3Q4g+lIlbtWp4EetQpPRdkGqVvksVr4QOwYxv8AcLcXJ3ruBtANIlbrMHYSKZ6n0RYSYHFNmGoVgDZGpEbdp42Itr/Tfisb2ucUD20kO6rfBZ9lDdgWG4llXCaPAalRUQ00EcRLLbcFFt3w4DHnhcKK9kmaGzLJt0hG2BFA51qrqw5Ynw6MFIHYSeWpstwNDYd/r4e2G2iy82V//9KrfNeIHMxlw7FIPMQ2R4iLMCviPFSDrpyFImiGZopvULpP1IwHEocXy5KJ8PnYreYbWXd+69vtH42+nlBAwNW20nMNxtqGply/V1UTS052yRq4cBra2Yez4c8pvjFUJIpJZ6gjx2mQ0DLHWx+6PMayFD39/wAB8eOtDTW5mkvivTOTKmG0OY8bxCGo+bPuwwtcIw7gnW4A8dBxbNPhMY1efkjql0czJ0fwjLMGI0iUEFLGku+dIpaWRU951V/ea51IGh5GD1utDhMHE0PUOoUkCarT6j9R+leTs9VD5ar1xPYwQfKRkoVBLak2BLNqfu4IG2FqGIjzoPOLSlWFIeLMGD5+qZ8XkqCGU75BIvvBj2AHio8LHnlNlvA0kJ10o8T6gTV2Ex5doowKWIfZbt9JHtPGQiMa2VyIoFcRGX8SXyq1Xp5EJ2uLaG/x4uTI2UkNN9BNPhUhjlKzwi4EiHXT2r7bceUJqtCblXGaFbvEELNf6R8LHUniJWFboz/R7M2XcMFTJiU5gkYqFkTbcC4uNfb8OSTkb6GknUYoKZghSyIp46i4jlHFawDCpEZAWJk1DvfvvYaED2cOr5aHD4KL2EqSMaALG6fBEmVqckS3upXQj2EEd/z4FyaNRSky5mRIR8rJtqDL+j98e+D8G4+2/p8NNqRONOmJ9PqWqkfEZXMsrasq209g10NvhyimgTNXCqSJy4qybIGKulyFAsfo1/UcbCatNZGoqqncRVOlrbTaxv4fEc0RFbmnWOSoiiK1Y3WN1c/wa3YniVQp4Uq8KzBSKoachD46g/RwlcbPCn6FXAMQwuqiDx20ANjbv9/CxaSKtU/OGLVEeVaxMHjMk5jICqNSTobAePs5RIxxq6RjVduO5Lzw9DNiTYdVi12DLTyNYD6B+fDhKhNGAFAfgmWsczpmGHBYY5I/Mk2mWVjcHxJB9nsHDVSggUpSmTFXhekHLuCelmtwPrZljF6TGK3Da1KHEcKl8v8AS01TZXlj33IZDqDa+nC63d/a7OEz8qP0sBtOoHGtrWmxWKvooK6OUGCaNJl1G0Iy7tGHu2APh34OycKcGNadfqCx3LVb1IxyTCIVFOK+s2yxsCdvmt+74jgBc+40TuHGi2Y/mPCKTCZJYWWWVbW3Dw/jxsCkpov71T4zMxqzthLX0H2rDsL+HHiIpihDwbMGH4dhvk0tolYHWMXYgeAPccSkU8kxSryNjdPLiyY9iqAxUEkbwqRezBgbEH7QPf6eUInClKDxq430w556ueqXq9hmB0rTDCqOSKpxGoA2xLDCQQCFAUEkAKOLLK38Yijnv1ODGtguu2M+1z7vh4nklCmqL16jvUHkn01dN6vPubqmNagRyfIUhYeZVVFrIqLe+0HVjawHEj7mgVqYxNae2b875p6vZ6rcdqEerq8SmlnZV7K0jFiSewXXgNcE40WqOo0ef0t9OOimF5zwDBceoBmPMNZW0pleoH+j048wb40hvtcHxLXJ42wnUvHZStISkddbJg6Z9MaRgMPyxhUQXQAYdAth4dk04N+5QOAp+lDh2HYZhKCLCKSno17bYII49p8TdVHfjwSE7K9U5zZi0jF/8RJJ+4345XqxKfLuQxN9QLfxvz1ermGCf5QXuR4i3w7fw56vVwZw7e8pVfbbnq9UtdjCzXt9P668tWq5Hy2J1Lgezv8A2ctVayL7q37nsbDm69XBmYD3SNfv+889Wq7DeK9/G556vVyIMh91raW8LW+nnq1XJnP+TsTb6Near1deZawJOo7W/Mez6OardRhZSbm9+4H9HhzVbrFIrupKnaoHst8Oer1YdjfBiBckHX6R8OVrdRy0dyCAR8PHlatWKVVX3WtbS5A9ns+P0crW6xRlCQSToDcdzb28rVq4XBb7QHj7o/jzVbrmwQLdr6eH9nPVuo6AEkg2vY6DXlKtXJLFyov297Qg81W6zNE3lXOqk6fD4e3mq3RffV5SzVPpJ6lUyKLtl6uK376AEkW+HPJ2jzrRrQyxzDa1ppQl0VgC3sIv2IHf6OCxBwpKoUhpMAqnOyUkD4gXsfEewcfmmdJqFLloLHYk3NrX1/Lvz01rTFcIMsVlS6pC7AMe+xb6eI8b83VYpc0mX8WR/wBAWYJbdde/hfmjXtJNLfCKTEac7mVZAttBfX8+NKNW00KeG1M8RTYkZvYG5c6+P73E805oBpcUFbjgS9MIgC1reSW1Pjq3N6jW+5BpTJHm+RA24odD7tMqae27eH18rqqwYFOWI5geSCniqqqlwvyb73jlSNpSezSlt1yPAADlJJpwNJFJ+bO+WqcCPEMekmHisTTSE/AgbF43pJpSEpFAtjVJ0mrsVlrpGq1aUFt22GNS1/YSx5YJVT4UmoktbkPBlX/fZFLIFBRaqWRwVbsQEKg345oJrWtIrjBnx6SlWWhSlpApZY2p6VFJPZgXILHnu7rXe0xYjn7FcTqN1XiU0rMVTWRrAmwtYWFv4cdCIpsuTUTFsXpA0eCVQjjmpXkDyrcFixv+kYnw/dtxwJpkqnCm6CuwVKaZqiplSZCvlBU3I4/eO4EBAB273PNxVAam4XVjFMQhoY22earm4IJUKCSSPabX5bTXtVNLY6pkKruYk6E2FiD3+g/lzWmva6y1GMRSL5kq9gNbgDtYX/bzWmt66csNoMMxbCK+urfMD0wiKnzbAbm2kkDuTy8VXVSeNNl4qROhdzYfbb7+/N1Wu4sLyybbqRWYC2q31H0+PN1qleMPwWHL1NW0lDErNPKhYRLv+yCoN/y5utTT7gDvGlWaWn99IWKlSoK2IJK6XuObFUNO2XaxlpsTVYyb00hFzexJ1BHNitUnMLrJ0hp1SK42g7bsdCNdBxMqliKX1PjYjwhaUWIcke7q3xB+H1a8RkY0uBrANwqk3LoyqQLtYD9669x/RytXqbKp+Yhj23hRWBJ7AHXW+l/2W54Vs0xeZR/PCpgUAJtvtTUWNtdPHjwpOaOtgWP0NPSwFoi+xbWsfeuve3w4yRTYNT5Mz3SL9CXCDcBf7wB4E29nbm4r01BWqg+Q+cWnAZhLfQ3A90j4Fdfr45VKZzVR0ypTsFuAvftqL9+Vq9YWn8plkC/5XUi3xsO/6256t05CoSWTzQTdgVJsDoB4j2crVqj4hDDPhpnfa0nmID7wG2wvf4D482DWjTfTrGtHWJWLsLLEVvYGxbRgfAeP0ctVKeIaeOGmYRSq5Cju4B+m9vjzVepgo2VqHEZCQJBHKwAHukrb7QPhy1Upjy1X07NPHIly8EtwP3fdvfaNdPDnjXq7witpZtyh7IUluLkEnb7Ld/o5utVhyo1OZ/Mdbjadt2PcePbuR93PGtCnejbdNPCEY7kcmx799L+y/NmvCm2mHuTySAEGnkB23Jb2Ak6AfqONGnRTjkWsEVZOxjK2kg0vb90rtHx8eJ10pRWfMEPzGcWV0Kj5KDe9joddbDuLcqDhW1DGnerwOajaKTD5Gq4GRR5gpZUW5FyhZwPeHjbmprxFW7+i81VJ0FSSrHuNX1rRC4G0e7uA+v2314tQcKKHRjRlK+spEpmmA27QSXUgMN1u7EHv7OO0mikrV+RJG0USEq32omcAnx7H4f28cFNGm9KUVFo8PihDKV1D6r7LFrAW+HNzWopG4lWQwTChmCvISW2iQEXGgNxobnw5uq00tXw0dkk8uJiLLfcABa53W/Xw56vU30tXh9YVjVoqYbS2sre8L2ubg9/Zz1eqDVSYK7tDH50jggFUkDhg17sAygga3Avz1eotPWfN2GZZw6SowqlnrMQEQLQaIoVWsheUnarDUbfH224Z26yimFo1UVvDfUTitPKseL5Yr7MQLwvBJp30s4vfhsLg8RScsjpqyro/0dwzq50MbraM64LltVM4OFYz5sNUnlMQfMdN0amTugF7jivveqmu666JtVddMs0WITYf8niVSad2QyQULvE4U23xtuG5T4HS454vgcDWw0ayQ9esrS+4MPxcWHjh7dvpL8p346DV+7NO8PWHK867vk8Uv/3ggePY7pRzReHXVw2ac4Oq2WGIQ0OJm/gYadPzeo04wXuqnQinIdUMsiQr8hWG2t3rKCP6z776cSl6nwimuv6q5djRxDRMCF+y+Ixta/tEMB0+vicumnggUiMW6pvURFKSjiAGoJepkJHiRv2Dt8OJVLJp0JFPHRvqJHTZweDNeFQY5SVEMscNFO7QxGUj3WBQMSy2uL3ubDgNza3VctYGCnGhflFym2dxH3YT0UK2X8MyBXYfi88tN50DVssp+Xp5t0alBtp3aQBSiW3Agbjclu1uRI6pSY8qmlpAM+dJDOdHkDCMQ8nDcPqZiNjRSSQxRlDpcMCGJAPYg2+vl23FK2mrLbjhQM4tPMtRXVNbG4tVT3uVCm9jcbRb6db8XhWykZRE0BEuZKWtrhQU6mNPeYBgGIvcXBvrwSAQKCSjJofcNwGjiwZqlZm3yOtrrp7o0OviT9fAc5cHVFSAzap0z00l8wYVR0xAMjjfTdrKBfcANfYD9Z4Y27hWPWiq6aCCB1UrqTLNKcBleapYFFChXc7bEa38BxEp8hcCl6bYFuTSBlwSijqabDkqFYsrSG4BU3YAX1sQPbw9Dhgmg2pgSBXWPYLhVPUhyQxK3JQgbreN+w+7jjTpVTL7KUGm6mlwhsQke8m0ofeBBcfoiNL6WPDUE0QkCk1k6SiiwcCG52xBkcnUC/fb2B0+PNObaeZGFdzTv7xpQpaQhiWbvpe+nhzYqxpvWqkdCEjCoZJASASoJ0F797jsLcdpg0i8dqaiCogVV3fohe6Ak2JBJtw7Z2UGrnBVeocUqNtI0huvzBVdm0KNyWIJ7g39vfik0hp7zXjNfLlejqgV20tZDYuR7oNr/SD4coNteJwpy6Z1dbJmybD/AHReKeMHcCA0c1xfW9rHlXNlOI21sF+h7FK6r6FNh1SQz0WJVSWGu1WCuAT9fA84MaMaNJVSuhLNYAe387cYrVJ6sqwImXd4ezx8eaq1BBnLzKnDiFYn3SOx/PihFNqqiv1R4HJ/nMlcbZHFNHKmyUlkKtuAcKTa+pt3A+ngwtzIoNu7aLZPBIK2bGJH2yl46gqLlGViEKlAfsj2Ej2ji+ktZIKZRigUuZHaWojKfuAlboyC9reGh+HN1qhDyG9FS1dC7vujZ1hnG3cLmTUKNL6trrYa9+WFapgz+Jaamq/m6q00FVJCV925Royg2xj3UAC2HvX+/l6rSH6KVsUWaMLqXmUeXULp7p72XSNvdYn4nmxVTSz6VVElZ1aGHiqSCQV8jK7MVClH1N4rsCRpt+z4cdTtqitlKzI8dVVZ6xSpUtO64xMWhUqxYpKNGMo2HXvu1Hhx5O2mlbKCWaFW6lVSoWcCtmkvHEFZdCWGzsLagm9vZ35rjW+FGQ6RUlJUDC8MFphUYisfyqWExYqNoJNgoB1tftwwYxUPOi65wQfKtxuippMLwGgwuMBTBSUsZC/Z9yJVsPaNOSPUG1BZluUIGulwOeqtNc9LFYe6O9uw5utGoRpYWOiA2+AvzdVry0VOw1hX43Gt+eqtS46CEaLAns+yPy56tU9Uqy08YSmHloTfaugB9thz1ap3TziBfW1rd+973Hx5uKoaUMGPZiB3Gtqb/wDL+S/8ea0DopmnKLGcf3AmsnLDtumc/kTzWgdFbinJsYxert8zWSsB7ZCP4Ec9pFeNOS4ji9TF5ElZLItvs+YSLffzWkDhW9tO2FtmunlWXDHqEZLAMin7r25UpCq8ExS5TMvVengEUlbPGg1Hmqg/N14nNshXClKXlN7FR60wV2e8aoD5mNY7RUwGp8+qpI/p0Zhx0WwGwGvF5XTQcYj6jenmDVBTFOoOCwOLkr/MaZyP+BS/LFsDbHtFOpWtWyT6H8KDx/XV0MwSSeLGOpmC1jbyY46emlZkS2isUQ729rafRxohCdpA9RS1KXl/alR/zaYZvxLPThB55jzHFW/LIzyeXRtHoP8ACZXTcT7BrxEt5hG1Q9MflRkizul/we2B86cKr8R/050EFHU4lmHA4UrXKqXxunDRgC5eeOHzXjX2aG/s4SHMmZIGsx/e0fJye4Ik6B/nfhQTUP4wnpRmzn/VTGFroKYu0aYlRj52ncg2DKiIkpjbuG23t4cMEXDbkQSJ6RFI3LB1qSYMdB/GrR8OxChxWgp8VwyVailq4o54ZUN1eORQyOp9hUg8UqEGDRUlWoSKlm17HlavWLU/Tz1erCzi/b8ubr1Y2b4c9Wq6BPjz1erlu3NYc1XqzLcDtytXrnGDuv4c1WxU1bgX43TorOg92/w5qrV2F9+/PV6s4UX5qt1IhU689XqmFDa3NivGqc/xEae+YaS//FX9PBK3/c6D/wDrtas3U9Cnrfk26lsETap00EPA8r+7elDEf3D1o++KTVEdDI2CzGfBgMBjqsZlkVajD5ZYP0tPDuU7FBttTUzbvdKcUOnGr24woQMRxqqocu4/GjLVYYcVhhGZHaGOejHvl1USqREYzoIpN0jXOxhccRTRmBNOeeMdFRQ5mjoW/mtH89RqMwO0KyUerBlRZQTH5drhJ7yNuJitpys1vTSRr0xKrjzJQ0r/AM1gOI0y/wBYi8KvS6NuVRNcgRf4Zbym58sjTlJq8UCXqtdMqZczTglHEuO+dW0G7MZaItRAOxkSMSXZDD3Kz7na/wCjtpwrfVhRkyJqgXrITJ1WpNsj4jTrKLTFCDWr8x9s3uwK9huuwtrc8IiRR4AaF3qFU0f9SqR46taOlbMlA/8ALDt8wXNmmBJs+4ahmsx7EW54bK2dtWi4mZ/9n7LzV0RfJUOO1DIil/5kW93yyTbeAstyzy3pwpGwduHavt6qJB93XVdnQ+eCDOmZHiqREBWFqfDJJUjFTuLCOGV5gyDzBoQw3sdEIuCCobaNFDCga9TNNJS5qzDFXUIw+qGIxmenRSIoDZgkMep2bV/cNzr9rmjWuFFQpSzTspa52tp9XjxwU0ax4SxNtv2iba/r24+DTBpeRh1jBJO7vbTS3sHt+HFVJ6W+SBauqYl/epaoad/8i5sfD48VNHb5Umd4edAHI7GnAY6EL8bHgfo9o5OERg4bSv8AZ/QxgX/4iLW+H0ckRGweVAJe0+dOoQyBTfQfDv8AA+w/DjtNVkEYubakW+A+HfQW7fTzdaryEKp2aEHv8R+083VKiy6jzGNr6AAa/EfC1/r5uvUMnQGgOJdb8qwVOsceJ087gnTbBedrnvoqctxphz7T5UWPqXiT12QqDEnLmXMONY5iLKw0YNMIoyptr9o+Ovs4BiZUT0mhzGlIHVS5hiSBIwq2soQG1tbW7eP58G4oHGuDsN3koLCxOnw7+9+zl6rWFIP0xEZutriyi/tBHt9vN1qpcMctaPKiX9O5CKQdSzHavwJLH+zlxVDRfPWtjsVf1zr8t0T7qXLVLQYJCAdB8nAqy7fplLk+08A+YL1OR0YULMuRDc9ONDD07wdsCyXhlEfcaKBXb2bn95iRa19eDC3R3bYHVQcfVrWT10rnkER8sErchrsban2/sHFtJKbKudz7qk7lPgO3t3fSO35cqa3TC0g3q7LrYD3u5F+5t7Ox9nKV6n6naAqogB11IvbU6ate4vy9eovXXPClqaGDFUX3kZozprob9vAcDOYokBVCLL1wSmoHQbGbTT4NIbhveW5te47XP+sP6OM5a5iU05mKMAqjMoUBuSY7AKoPu6nuCPh4fDgvoKU75exFsJxyixRBb5Ooppu3YJIrk2OgG38r9uar1LXJlJLJ056v9M1STbQV9ZLCFIMdnledCUP2SqP7pHfx8OAJfge9TQ3R42fQUCtDMtThcFRCCVliV/tW1ZR4jwvrYfRwbpMigYoY1i84pGNg/SkE7jqAVNrXH6+3l6pFOEGyxiBUqBY20tf/AFfaB4c3XqcimhRrgqNdd1+2v0+Hw5urVKRryRhbjeQWGmgvckfHt+fKVYUVjEBsravQm0stz/wRH58jRz7j5mpJR9o8qUuYXP8Am+wzdf3agEfWCLjhk7/cU+dFbf8AdVeVIKA2nVRpY+I+B8OE9G9McSBZY1P+NbdzruHfx+jl07RVFbDR3JZHJ2yKLnadDYn3dbkaA/r35J9RpFdQQypL4E62uL9uxI5qtxXTRsUULa5vaxsL31ufH2fDlatFYZWfc5btuu222gGl9dP7eUq8VE1fcELbmNwoFja3Yg9r/DlKtUeQS6u17AEHaP4fw08OardYgG8t9/2SBYjW51A2k6i35fDm69XSNHJGCF0NgQfy7d781XqDPqhIwyylNGAfPqIFGupsdxAHs004T3phHrRpZiV+lL/GMQmqJctYXLtAw3CgsWxQCPMMkzF/a25+/s4V2aIUT0mjS7XIA6BWGeywDvt8Rp2tpb2fDTgpoMVzjVpfcYAkW1J+sC1rd+WrVdVLxUk8dbU32Qlp3NgLJApmZreB938+3KLOkTTiRqMUTLJME2aOoNLNXEyNNUSVUpJ8bmRiT468BFuO9cE9M0M3z3bZjoijl0jNKvnJYkbmub630Gnt9n9PBtQQqfFGoUGwF9uo7X9q3/PnqtXNogUU2sGB3BddNRpbXQm/6nlKuKhOF80SxgAHTTXUfsJ5SrVwlMgkSw90Gw+kdhcdv6OUNOUUDqfhC4fnGYx/5OpAcajxGoP18Bd0jSs9dCm3VqTRrcKxRsey9hOPykF6qjiWS3bzof0EvbxIUafHggt1ak0UPJ0qqbYlQzdgNdRrbTt7PA24tpLXB/eQJHoLm2ttPEG36kc9XqTlFm7FemnV7KfUfBaiSjqsLxChnE0W3eqrMFfaDpqjEEHuCeEd1gZHRRvbbPWjX+qzK0eTutmYcBp5Y5o4K+Xa8RUo+9mYFWUlSLbe17HTiaxXqT6U5dp0qPnRaZGcPuudxJH0e3T9dOCGiesqneARqFGmmo11JuO59vNV6m/FiBhdWpFv0L/H6Le0HjDn2mn29tBVBuvGW1N07fSNDfgfo8NPmMMv87nQWKg6ePcCwPs46vbTadlKzLcw/lRYf8WMo11Pb9nF7Wykbu2n4VBRQrHbfxB769wD/HiuktY1ZZpNSBuJPt18b83XqyH3GawHxv8AR+tvz5qrVyYv7pBuRrb2jvrfmq9UxHEaDYb66nxAt+o5qt1KLfuqdND38Po+jlatSsyIVXOuBSKB7uJ4d/5Ux8L7j7T5Usa+4VvM40JBi1Q0Yu+8/DXx+rkNnbQ3GymCloaChm/rHjMgkmp92yRh7kAItaFfBj/itvPh7OVq1R8QwfGM3IaSslmwnCZB78cL+XWVSEaq8o1pom8Qh81h3ZRpyteoAeunVWv6RUmX+hXp5wmkq8+5p8yLL2FCILSUMCm1TjWIKvampgbjd700lludeaJptRjZRLuj3R/AuqXqgfIGH1s2Ycn9HK8YnmDGav3pcz57qVt81VN9locPW4hi+zGoAUC/KDE00MTzto5/Q3D8Vx/PvVTrpVR/Mz41jZwTDEd9gagwKMU6KZCCVSWseV2IHxAvxwY08KKv6tOg383TI+a+ueYK7NP8xzrgtDXYfHUSUmC0tFWGSL5Wjo4iHB37QaiRjM2uqg242RiKooTQjdV/Sl0Dytk//N50k6c4fHieN1MULvRwfp4aVJVermerqDJ5O5R5aubklja5HHFVsppXT9A/5vRpnzr9Dh+PSZbhdstZaooXp8EwgKoip1SFWD1dU52q88xJC3CgXPPaeNb0zSe9RGUMx5B9K+IdMOn0fzWbc+T0eBGWGJUNRWV7/wClykRgCOmp4VcKPspGPbcmrgMYbaqrZQ15E6PZY6Y9JcE9POX6OGuwnDKeOCsM0StE7G0lRMwYe/NPLcqB2XViABxwJjCrAQIrlifTbDMoUFQmSMOiTCqpw2I4FFGBS1ILAtLSxfZhqQdSq2SUaEBrNzyhXoqI3U/I/T9o8IzlmOko8PamNXhtZWVCoRTpo0FSz+8skP7pbVlFj7ynl5iqzFAhUdZ+l+U87fN5bxSDG4Kio+YghwqWKr3w1p24hBJtcJGkcwSdCxAO5gL3PE4MHCqFUVW56/8Aq9kfMGTcZ6L0keJYdmTA8Rivh2KUzR1CUjSKyRyEkxzUzlg9NKG3oLxncpB5vjSN5QIii65W6I4TjPocr80pUUs1dW5hRKmxtLQwpBLBSqxH2kmkLM3YKQL9uWVgKRpRKaJxtp8TnytmWT36mqqcNjqHLWQy01UI293sWdCDe/hpxKTgR50liuHUiGrlzDmXMU0LinkxOukkkVbhdsDQj3u24FvHx5Zk+FI6qrQE0FJSVTYdl7DaSaVUd46OmQAzSgncX2nRdBck2Ht4cydtVpxzD0nzFl6mqZMazBhlFXPtkWH59ppY1F96mGBGW5WwNzpbueKJFeqBkPGcDOb6OCWYyRzPDFM8PvjdvFniVgLgHXW3EjqSRWqFjqTg2WstY01ZkOuqMTw5TUx1FXMgRknd23xLCGPuKDtJBtpfiJBnDyrRFIrJ2IYzljMK4rl+RIJzA93cny2jsPNT6WXt8eKCa8Kc8Tp6nLObayHGI182aqlYGRjtUbTIjMV12rcM3tGh5QVam/pj0txnr91Shy/USk4XD/pmIVCx7ESB3u7Rp2Vp/sxr31+HDFAqyRNXj5fwqhoaCmwjLuHNQU9GI4YY4U/RokYsgFh2sNTrc9+aNGEAUN3T7LOW5sXOZcZlV8ReCKlqFAC3jjLeQ8lrHcoO0/QOMgU6kU1ZKx/+dQ5qz1iVVHTUr17UtEr+6kVHSDZcHx8xySbanjE7SaeQdpNCGmNZfwPLwzTWyFqaOIykWChlIui667iTp+fbjSjhS8LCBqOymCk6sdO5zNiQxKOnFLGZnilPvhQu5tgGshUjW31cSmqovG1cYoPc9+sKixehpMG6HU4x3Fq2NX+aljKU1MjDRpBIVBlQakMQq21udOaQ1q20mfzBKB4MTRQsx/yavxKbNHUDHDmvGUYgMJXalRraDebbzroiBVHsPDhCEo2UCHHlvGTQK9Q8x0eN4thuEZvxZMNgaYxeQiBpY3lZUB+Vj1iGurSWsNbE8bcXjVUjSJpC56yNXdO/USOlGJVtFiEVBGa2Gvon374zGCICVJjsg7gDuTrxGo8afQrvE6qK/gWbsMzRjVZS4xWR4fXQ1FRFBKQApAJCpIG0aNvsm/vLe4JHF2mBVymKXtZiGDYdBPl+klilqXjG6k2tvSWBD5kcjW2MrC4BBv2+nmjsrYSdtA7lbNE+MQVFBQ00S0zrIohcklkB1BYa3ANwfhzTnhoyX4UgUMfTPNiZfx2nbCHjoaPFMPp6KrmqVLmOCSpAnbTUKyqQ1tSug4hNFyTpI86uLrfWv6FKzGXyzX9P4cxywIaU1pwejgEkSrt9x5QHVVT7LEBhp482EkUJFPtk0l/Tt6kOjPTHO0M9TT1s2ER1yClZmE01JRR72iAAb9JIdwFr9gbezjqXQnA0EwNLoPCasb6v+sjo5mDoZmtso02I4hTy0Ipfm0pDFFHXVkgio6JLsHmq531SNAfdBLEDmisTAoQuPAiBxqmrN4zh01zJU9MutWGT4Hi5pwFgrVVQGlXerK6XjkV9wuykgEEaEHivDaKDiklO2gph6gR4PSP85XrQSwvEY0YM4Pl+7JTypECUQjVWGhHNTFV20kc2dWKLGcGp6DEsVSuw+k3vSI0zStTEm7JS1UYEiLfXawIHKldW0mgaruomLyVK1eCVlU8ZuN8roXBOltwAYn6TxEVmtxQmdLvUX1o6SYmcZ6a5nrsJnazP5U7MjfFopNyn4i3G9Zp9KinZVrnp7/F3681WcMHyl1aoMLzDRV1VTUks8cPyNYgmkWLzVdCYnKFrkMoBHiOOhwmjNu5PGtjknyZXh3BwpsrLYhh4EEaEEcUGjwY09U1xYk/f356r0oqKbeu0aWNrH9nL1upQaRTtB0789XqeMBjE2JQQObqZEB/5C5uvVp89Yeo0WbesPUSeomqL4ljONzIQR71qh4wgX7Q2qvc2FuRo+CXNXXVFGqYM5SmDNEsMFjtqGUMQb/atcltPu5ILOKaIKFyTCaz+plHUSSKjTOSJWFywZm932XsCb8LtXipyKacrUOMYrlBcWw0N8vgdLVJKV27mk80iKMA/bst2P+r48ULUEqg8a3TR0ezHU/5xmoK4rEKul2ooTYpcIdvu9r+0cG2VKDbo6wR60kfEpow2JrunAb3bLcXXx7g8ltFB000pXKVWCXTYwJva5A+129nhx+m6AvOrVIxJ3Hv+97xW3bw14lVTwoZ+jeZxX0M+X6oBmC742J7KP3fiL8Tqxp5NLzGYkvHVH2qbWv2/t8PZyqasaYJamGadfLUJ+k3WHtAI1B/P+nj1N1lkqCJVf3doOtx4HS3xHHBVK7OISs+v2xYKbWGnYfdy9Vp+FPgua8Jq8oY5/vHiERhe2uy9irr8Y3AYfRxlaA4Ck7DTqFFBkcKrHzBgeKZUztWZcxxbVVFUNDJ7GsfdcfBlsw+B5GjiC2opPChw2oLgjjRvuhsqNjmLLIdiLQxMGFrn9KAAR42v9XBHk33q8vnSfN/sT50L+H1UNHK0U5tckWv2/b/TyRBUfGl/QTu1Mqhizj3SQwN/Zc+0cWCkhrLViWO7q2jC+lrXI1I9vLVSomUp6owMk8SxsrFSASe+vu3+GnE5p8UJ0E8kRSkYAKAF3WFviNe44np6uU1HC0hliDHZ7jfGx7j6D35utU+RSstAkZG0JdWv2P6nx5YVQ0y4lBd0KgL5pspF/booIvrz1bpzwOUmmHn2VwWQ69rG1x7Po56vUQb1mdM3oc2YT1Ww9L02IS/KV5UWC1Kr+ila3bzoxr/rD2ngDzZjSe8HHA+dDfLH9XgPDZ5UTuoVREhAvcqO+hAOluAah1TlOrk7GYkgk6d76e79XKVekbihZ6xw32gFFvEaa/SeLEbKLnNtMr/5UAfug3+F+P0mpuqk7372/Zy1UNDbjcpmwKkq2DFlaNjrofdA7duFcQo0cEykUpcNierwUUcerOjWBABANza/C5f3UuRsp9wsSzPDRIDdgQNoJZiewAAubft4XrEnCjBBgY0ZbKfp66rZ5pUpsMweaGGR47zVX6CO3tBf3j7NBwwZym4uDgmB0nCkj+asW4xVJ6BjRp8v+hZ5Ns2c8yrBKQt46KAm21r7d0pFz7Ta3BY3uzh41+wUFHd5cfAj20NmGelHotg0BWrxDEalym0nckYI8RYLpw2Ru3bp26j60VL3kuDs0j0qUnQrojgdM1PSUMtRG2rBqp9fDUix+rhmMitx/D76LjnlweI9lePS3oVKpimwWSna3+UjqpQRcW0uSOWOR25H2+81QZ2+D93upFZp6IZaqKfdkHEWQoNopas/a+AnUA3PtYfXwK3e7QOLJjqP40KbXeQ7HR6j8KK5jVDimBYrUw4vC1NVwqsbI+l7j3WRhoy/Eacix5hdsrQ4INSa0+i4TrQZFIPMjB6gRSj3mDSMPEC1gTbtr+fLMimXjQV2M9VIiqStrm/a5Hw+rhrRRUvDopmZIpdEG7cL2IAB/IHlSasmhTpo52wKGrsPehiRgfeLKUvuFu3bTx4mNGI2UyTFlKtANUYHUdwQQRbwB/PlqrTBLUtDUKinW4UaWsDe5t4E+HNxNe2VEo2h+aMgW8cYsd1hYk+N/YDpxhQp5NcqxYftEkNGxA2jt9J8TbjcVuabIo4Z6pJXtskCsAB2IN7/AFe3lSMK2DJpeUMsVbBI7jVSmp9p8eFi06aMkK1VDrYZqgGOrQOU1up07naPbqNeM06aZJg4mq0IsFIIvcabbnUeHs4pTwpOrjTOqGSOOanv7/ujTRhrfX2j28VbKRTNYcSlhlRVRAwjBAa/bsCAPG/bjyMKTuY0xYnFST1sdINLuACP3R4g34oSSATSJYBUBSnaOKHB5VICqh3Bj2vew7dxwvBk0bFOlNSZKuBYmYKA9lvYCxsCLkfRxwVXCsSyAUkCBQBIG3G1tfAX9nLiqGlvgsb/AMhonYe6I6hiPYQTt144aoNlPeLFV8iRYREka+aWU6MXVQNO4ZdR9B54Vs1xkFKcNmhgj3F4mK62VGsDoPiNfo5qa9FMEtPNLh8Mwk3WqFSx7L7tza/+HxHHkmmlCnvDKKnoqVKxysjyCpD77+4uhB79zpbw5YmqARWelhw2pkM05fy08slCNQLmyqe2mpJPLTVYpoxamevaTEIF8uIAlVZgAFHtJ73HbxPH0mKbUJpLSiKakHnC4Qe4xAuD2P0AcUzTJFJ6monard3AEbAPe/h4E+yx45TIFPhcNTPYkkgr7vcm/wCwc1VzWPCw7uss8e0xm128T8f48vTVTaia8zh1G+Q9/wDEfE/DXtzdeNT6NmNOYipXadR+wE9788a2BTlMrR++qt5aa/Sf3f7eVmrRXaUsFQGbb+mS27TtfUj2XI5rVFe0zUWalgjlZowVJIup0t8TblgqqFMUpYscxCnqTO+51hKe9Y7SWcAbvbddPuPERApaDQr4p1AwefDcByRhGC0tDLghrTLiqa1FeamYM8NQB7oip/8AcmtfUgm3NEyKqAQaCnMuMHz6mWRREEYwoq3IIDEG7eB8bePHW6YcNJWixalhokpwoVnf3y+ov4m3h/by7gwqjZxp2hwZqlZEp18zaFZD3OpO0j2AHhTqijrRNNddhaRK24D3pNrhRrf6DqSD3+PFCV0nWig2xnCt0xjKFdpKi/cWvdDfUa+3hshdFC26QuJYI7xujgKWYGwJva3FaV0iU3SSfCpJIRKoaMRAH2khjY8e1Um01HmorK0dVG0ZhAAe19yk3F/6eOTTcVAmoYKi29RIjfvEDQfHlpiqxNMNVlPC5EMhAQ3tp7e9wOPBwimC0DSbqslQi5p5e3hbtrxQHaTFim2TKWOwRhqcGRfDab/lx8PA0nLJFMsi4tRm0qFSp104pCwaTFJFZRjVahuSQRpb+/juqmymlBQZ5xOiAMUhFtBr/Ry2uapopcYd1crIdKkBvpAP181ga34hS1oOrOFMFSeJbk3uCRz2kGva1dFLDDs/5fnYGGaSO3iCGt8dee7sGvd6aWNHiWX69XlWSF3IAUulrA9iSOV7ma93wFKLL3SbC85CU0bUybLd5rXv/hJFh9fHBaleymFXiUbay4v6YY6VdwaZDqAUCTIfH7cTe34cZVbrRtFKE3KF7DSFqfTfiz1K01FX0o3NtDTs0APa1/MXQeHEx1J4UqBCthqPiPpm615bSPEsNg+YWQM0b4bWxTGwOpAhfeo+kDicPJNKS0oU84J1s9ZfRasU4LmjMmClY9oSSpqlUxkaAJPdSlvgRy4I4UyUnjRkMk/io+qDLODz4D1AwjKmeqKeIxFMxZWoKuRF8ClQiRyq3x3caKJMzXhA4UKuUvxCPRvjkVNRddfTPl6q2LKJ6rL2J1mFSyFx7jhD5salDra1jxlQcH2mnAEHbNMuf+qn4RufswCTK+XeoOQaKQEMErsOxcI21QujpEzLu3ePa3DNq6fa2Gi5ds2ugPqOnfowx5/lsj9XGpfMk2LHjuB1FNZT+88sPmJ7vjb6uHacycG0A0WKsU8KD7GfTEtdNNSdPc65dzAoJIaDEUiDg/4VnCNb6eXVf6hiK8LPSdtBFjnpg634K0j/AMkFVGupkpZo51tYdmjY3HC/vgaW90RQVYxkLPmDL5eM4LVwgXsXgYA/XbXntYNe0EUipY56QsZYNhIK7XRha/xPPTXorNFVUKC0sAcNoCpttI8R7eamvVZZ6bKClp/Rb1nzRCLRGTBqMg6GzPuJFzfU6cKXT4xRo19pqtSVsNmARtyknS/YDwH08NaLKwfKUUzHypkVRewIN/iPp5qt1Piw5VpTNTyI5B22vqB3BF+/PVqnGA1awq0RHuC/untr+fPV6neGuxN66ITtvRyI2BYE2Y/rrzVXBo5vT+sz5k7p5mDpXl1sPrcKzIaGaWaeljfEKNqOYzqcNqm/yBlJ2zAf5RAFOg4yUYzSoKpV5b6d5YxTE0wnE8fwWfEXjRxSYiktDVFZBoUqIwY2c91+PPLdCNope22XNlWj5Yxf1Q+mCdcO9PuasVwrBKvDKOVGwnE5pcPxZo2EkOIPTVDPvBkUpIuwKzIbGxI4FFsNv4qGJ9MOgxtFHiVrawGweuPT1UNPUz8XDNs2Un6beuTo9lTOctbBItNjKYf/AC6vMjqbTiopGUGRS17FbE+PCpvK9CgpKsBwIx9oifWlKrxKRCgRPQcD6GY9Iog/RPMHo/6i9YsDqqXNGPZRanqo5vlFo0r2DRBmc0+1lLMke5rX1tbgi8bOMTFEkodwmKCr8RLop1Yyj11qepGM5Tr8AwTOcEWLYHLNSeXDVUcsKtFPTFXdWDKRIyqxZdxDAcFdi9oTC8CcaC10gOqlGIGFVnLRYZLOzxIIKgxkPHawDqbg6i4Dezh1qor002VklQ0BhUKZSwLbQBYAd7n8+emvRRiOl2Q5G6e1vUmSuokEVfBhhoPOPzzNJCagVaQWsaQAFC4bSTQjiB1Ooa5GGEcf3UuaXpOiDiJnhhw86c6lJjId2vwJve3t4ipdTdLE0spfRT7L/C/93NVsGsFS8rU8qsx0R7L9XZfZc81W5qwj0d9PumXU31PYfkPN+BUGZMOrJaBZEeMohZsNclE2FbDzBr7WW54py9oPOBKsdtEuavqt2tSTGIxoVvWP6TvTV0myfl3OmRMuGSPPFAYkSLEZJ0wquoat4al4albCd6kJZ4ZF3RX23Nr8LH2S3pVO0qBHkaO7d4OFSY2BMGekSaCDr36Geh2T8p5czLkiTEVlxbB8OrZ4nqFdTNMgMu0lbhbnQeHCfvSKXoRqrjW/h89LZYqKPA8bxSnnMEbVDTRQSIXkUuDFtsQgFgd2vFPeGqhM0Yv06fhZdH+svRpOrlR1KOB0dGa7DsUFXhwPy+MRUdVXUtNGFb9JTVEcATzPtB2ta3DqyeU8stlOMSI4ii67bDSQoHDjNDX6IPwh8ser7CMywYZnCipq7AqCWpagngKTOyQtOoQk2MZYKjPf3b3sRwSBQQSFAkYYjpJoPLJKQpJE44HoAmqk/UH6Xcg5T6p0+S8pZgjrIKiHDy0lTQSQ+TUzgCqp2VSdwpnNg4NpB7y8IXlKCiFCKELaApIIPCixdRfTFmDL9FW49hElHiFDRMBJLCXS6tJ5SuEk1sX0t4cftbdd2SEDZiaSXLyLaNR2mBRY6nKNVBi7YTVGPztxTRrjeO4Nu/KOtlglKtopxs96ARxpVZc6WVeL4nHh0qxI7uF3Mxsb9uw+viQLTT/dmjp4X6M8z5c6LSeoehmpxhsWI/yaSCR3ZnlID+YihQCpH2Tfv34a/l5R3gov72F6KKxVVOA1mcGxueDyJkOyQr9lpAdvmWOo0728eFoFLzUzOOE4XmSl/lqzQzTi/lyBrBGtc+9y4FUNKjA/RT12xfpFVddMLw2Gpy5h9UlHPUJUpuWZk8xf0RsSCvjwyTbqUnWBhReXkhWicaz559I3qC6YNQnOuUsRpDiNHT19MRTtJ5lNULvhlBS/uyLqD7OVcbLJAVhNWbWHRKcYpEYB01zNizSGgw2qkaM2YR00pCjxDEKbfXxQ02XTCRJ6qacUG8VYedPdH0uxDFI2jihLtGbMApJ+iw9p54orWqKH3KPp2x7JeJvPnCkajqIwjNDKu11awdI2VtQF0Y376cLVLB2UvSk7aF7CMCwWtqfJzFXPQqXsdsDSXBF9xI076W78RrWUjw40vZbSs+MwKFXDcldHsViFOmKMHAa7tP5bsw0sFdbEnuPu4Fl3Vyk/aKktGXZa4kQ6qeM9NcaCqwrA5JslZUmmx5HkZjTHD0rY/OIsTELE3OgJHBHbLcdAJEHqoDXyWLRRShcpHE4UyYvF1DyxigwfGsGOAVkiCRac4V8vOyN9lwkkYfa3gbWPDRwqR90jzoiacDolEEdUU/4Zlv1DZqpanDsHpcaraaujEdQoWVYZUB3BXvtUqDxEq4QgSSKWBC1YUJ+TfQX6m83yRNh+ArRxTFFV6iUfabsp2XsSe1+Fyr9tPGacFms0cWk/B5615YpxiXWnHsNyjSLCtQ71ssMVoWPuyKskm9w19NqnhX/NwrBCSaUiwj7jQ09BfRh6W8i9YcNFb1SesxbBaynrFqsKpmxCOBot0oqdgQQSJEyDzFa42nsRccf766dEoRVC3bt4LUKUHrI/EUpMu5H6lYT0iqqvGsydR63CqzNOYMWoKSH5jDkhNHQ0FDRwptpUWSMSmRNX3a+9c8s5kxWtJd4gEgbZGIE/GNvGnW8wQlJ7vGJA6McCfwnZWvHm7MWd+oFSajN9dUVgkNxEWdY/hcDUi3t4M2mA0ISKDq3de00kGy9Q4dGss1G7AHftWMlmH0jU2/hwwANI1EUt8FzFnLLkvm5GxutwaYoyF6aomhezD7JdGV9pHgSR8OHCL19kaUqIHROFFS7Nl4ypIJ6SKh9VM95m6z4Lk3px1CjoKesy29Pg9BisVIkMz0dRUM0j4jMljVOskhYSP7wUbb2HA/fPrfxVw9vOHDz40c2LCLcnRPi4cPSjaYx+ERX4TQU+NYV1Ry5VU1RPHEJGLLYu1rizG/0ePhwDm/SKF4YVxrjjn4K/qdp5nTJWLZfzBHIfckp64xXB/wBWUeP08YGZIJginu4NE36uegr1U9FJEgzllCplQsBvoSKtb3KgMINzKDrYkcM0XKHNlJygpoBM24NUYY9PhuIU7UlXFBGJI5YmikUi495HAa9vEjjyMa0aQxQStvJNlI0Hjp4+23H6pTd5ZOPIijvEfdJ8b9uX4U3xrJVorxVKakgKe9xofy5SnafKsMtIi7dRt79j8eMinTTDGFLE301II49TNM7ENLIshUltttPAacvNVispWFYdR7y3+On081Nbim2LaYVPewN/vvc8oTW4rDVeUUVP3g17+P08rNeNcY5JGBLH3RpY8aJq4qXBRwzM6gC0aE/TrxMVRStKQaa6yghmAlhSwKgD+zl0uEU2tsGhV9P9NDD1uyqz+4xxOlB+Hva2Phx8KmkSkwKNn+IvZfU7WxJqjYdR7Wvbstvu8OKntifKktv/ABedV81hjubEGzAgHX8+3EFGNZoy02W6shdVlQ2A0A1ub89XjsoNa+JmUgNpp37nXj1Jq7neRsPpoXcbQztYfuk6a/EgC3w56t1BhjXduUC51vylbrlJc+54crW6jVbEghDbtz1eNKPDIKeWjVK11SM3PvH8vr42SRsp0AEY1zrcDwpEE0E6FToQCCRx1K1caaW0nhSXrKOKBv0bXHwPDBONFaxFNKObk7/v/p48KS1nRnmcQxlSWv8AAWtfvy9UqVU1ZmiSJksEvYg8vVaiLJY3UkfTz1emsT+83u6f0c1Fbmse2XVtwvp4/wAPo56K9Ndo0xuCLk/nytWms26wCtf4crFWmu2CEkEnT2H8+aitzWAkA3u31681FbmsbMt/t2ve2n8eVr1dAMddw+/nq3Xtk1/dF7DwI5WrVxIlH20I+kc3Wq4FrdxqObrVYw4sTz1erkXt2F+3jzdarolb9j9HPVqu/MBP6+zXm69XW4g+3m6rXG5+13+jm69Xix+zz1arxZrknQDnq9Xe5vDXm61QmVmJyjJ2HYXf3ZC0jaj90kKPo44BxrxOEUkhKe3h35am6y4eSzSka3B5qvUv+nGHYTjGbKagx02ge9xutuYKSqlvAMdOJnVFKZFKGgFGDRqaHpvn+qzWMN6UYjDhvmpTpJCEEkZqLbmQOoNxH3v3HCz80EDxUvLEnCjDdPeoFDljKRPVPB8MxmKgWsjmxGjpYw5lhkIvK7aOzG9tASuvBfY5wlshDiAR0gCfXpoMXmVKdBU2sg9E4fpScxP1XemzEsLqMNnywwjqEKnbTohUEfuuDdddbjUHg5XmVq4CCjDyFAtGXXTZBC49TRK+o/UfJuI5lEmR6OSlwvy0HkznfIsliHKy9yD3F+R5c92pctAhPQaH9uXEph0gq6RSt6I9TshZTpcQoM4Ye9Y1ZEEp3VEcKRfdE6v2WS/2xqOED7SlwUmjtlxKZBFBZnitqMGwegy7Gxikm31swUm6iUkQxEg3O1PzPFiBSdZoJZJ5nYFmY39pJ04opPSpy3U1EP8AkWPf7xxE5Ri1S8pMWkaR5mJ2kjX2EDiaKXA0yZ/qJRV0dehKtJTkg9tLleOoFMO0EkrFjfxJv9fFFIaxhT3tp8fDnqrXOKpmpzeFmU+1SRp9XPGtgkUpMKzNjVLUh6Ktngc6FklYX+nXjCkJVtFKUOKTsJoQ8O6qdTsMjeDD8YnCTAK6nawYA3AO4a2PEBt0HhRgLlwcafIOuPU1Jd1RPT1B0+3Ao7fEW1+jic2qKUi8cHRSmX1H5pWMrV4ZSSN4spkU2Hwv34nNmOk0pF+roFO9F6kYmIGMYErAHQRTkG3sO4cZNl0Gnhf9IpX4N6gunE9kx/C6yCwIDRssl7drg2N7/lxMqyUNhFKU3yDtBFKeDrd0irIgWqKumlHb9AbD2tuvp9HGDaOClAvGzxqfQdRemuIVO2lzEsFre9OHQMb+OltPhypYWnhVhcNq/ipbHEcIxJo4MLzBh1QZBcKahBoNdd1jf4ePGNJG0Gn9aTsIqPheVanHOo2CYFDJTzNK1UAyMHt+jLbwEPcW90cOrI4zQfv8QPWrRPTdUy0HpcwWhUE+Vn2rJa2t1oXXv7T7OSowr9kPOoUuUf5Qf8X50FnTTDGzD0T/AKttMsbpmaapbvYx+X73bsT4cBylaVzUgoTqTFWRdUMPgzb0nwmpwKyzYTSRFlbXekjaqAOxFuD7Kv2YJPGgfmI1kRwon+Dx4hFFiM0KsTEYy1hoo8wX17fDguSKC6jSvz/VR1FJXxBGDyV0bdxsVfKGv03/AC4bNUVEVVLVMcH68Q13yy1nlVqsYpB7sne6m/e45DebiFq86mDLTKE+VO+LSqMr4hNGDFuSqIjGlhc6W9gHhwFoHiFCdRwqtvFIVF+9txuDpr8eCo0HhUzAaKPEKuGgnVlaRggfX3d3c6anjKlaBPRTyE6zHTQuR9EMQkUmGtjkS2h3FSfYLH2cJ/5gnoNHX8uV0ik/WdIM3QvagMUxU3sJRcfAg8fTfIO3Ck6svcGyDTZL0u6ix/pBh7uAf3HU8UC8bPGmDZOjhUKbI2foHZZ8LqraE2j3H6dPjx0XKDxFMm1cH8JpqqKDMFMf9LpJ47dy0LjX2du/Hg6k7CKTFpSdoNRPnamJfLmurWN9wNvaO446FTTJBFc4MUdl2M4v7CdB/fy4NNmpUOJy7lA1YXHf9vLzVKmRYlNvO1e/vAW8e3f2DjgNUNTlxWRG3gE2NjfuL6n9e/HZqsVkTMExYeaNpGrbh3v7f7NeW1VXTUyPG4SpYSEdvq8Qf7eOBVUIqfDi0rbf0p1JI1+0fDx+8/Xx4KqkV0s0W5ZVUBlPc20I8LjxPLAivYinOoxeoq3NTKxB0UEEjava3e9rd+O4dArUnpNRKRMMpmFUhchSB5bMStvEkG+l+aCU1vUaULYhl6aYVJpx73YLYWt7VOl+OjTVCTT3TYtgieVEsOqd/dHfuLi35ceGmmyo08jH8vxi8kEf2r2aFb37Gxtb6Pjx6AKpqNONLjuXkMaU8SxoGubQprYeBYd7+B4+Amm9Sqa6/C8q1s3zQaEFlAsU2AljfdcafC3jzxaSccKcDqh01xgwPCYkiioqg00W07zcHeW072007cp3YSMKuHCrbTPX9L8BxKqE381ldivu7nFwP3bnw4UuNFW0UaoWE7DXFellRThfkMZlRTcX80EgW0up7C/CddsDtTRyh8jYqptRkHqHgMvy5xpo6hNpZXUG27VdQTcW14UuWaOKfdRs3dLGxVToG614aw+WxGKQgaHYQTb2EHx4ROWDJ2po4RfPDYql5h2fvUPQqC8cE6jQWkYaXsbfDhCvKmFbBR0jNLhO2DU6LrX1qw33qzC3NiQdlQCTYdtRftxKcnaPGlQzd4bRThF6lOomHEfN4TVrbX3Qrfw+PE5yRB2GlQzpY2ppWw+sXGFjUV1PWwkAD3qe+gHiR4cQKyONhFLk53O0GnKm9ZlG1hVsY7EaPC4Fu1jpxGrJFDZ8aVpzpB2/CskXqcyRVMGeo3FXL3+YkT3viD4DwHGzlLg4CnhmjZ40KOC+q3J9/Kk2OL6/plsRb6rcKHMncGyjNGZtHjSupvUv0/YlXjYk20DqbD2d+3jwuOVujhS0X7R408J6hem9U+07o3bv7vdR208OJlZc6OFKE3jZ40803Wnpu8ZVahbkC5Ym+vbXtxKbJwcKUh9B406xdS8gyOBT1MDA9yZB38O/GDbLHCnQ4nppyjzxlidgsMi2/wBVwe/sBPGu5VV9Yrl/PMEqQXVmBsADodP2+3nu7UK3qFS4mhdg9NUXubW7AeOnw9nNRFbrJNFXOoZpSRe4O43Gtvr5YVWoFZDiauLEukl7+9c9vj8OK00lVRfOrqr/ACieOQKHC7gp1P03HBXYmg/div/Tr6mwlcx18VVgYSGpkIST2MP8RHcEchxWGNBoGnTqjlCpwrpLi3zFZC7Km1CLFlc+xvb/AB4gC5NKQKoVxbAczZbxiR545EN2KyC5B8bgjgrSoLFein7Ds4VVcpoK6VlD2UudPHv7OJFtgYitRTpU1dRhSlUZmj8F7hvpB/ZxmJr0xTXJmiOVPLnRH7C400+o8t3Namo9PjeHU5Jp6YBm0uzkkn6eVLJNXCoqfS5wNFUyVlMgR3Gw99v0gXta/blFWwUINe10+4F1rxTLtf5/y8FZH2KSpoL6XFvEdx8eJl2KVbCRTgcIqHPXSZgmatpi22TXvoCdRb4jjGju8KtM1l+XrMOjNSZGFraXv9/LJSFYVukYmY8bOJPVUshBkNrW0P1e3hl3CYiK1NCrljO2JVswopgYagnQqSUc9rEHUHlUtBvZSNxOE0YSLAs2R03n0EiVwRAzpC92U21906m3jbhl3ROyijUKRFTi2Jb2mnidVVtpLA2FvA+A4wRTlP2ScbSTG4vNZQoNz4f2cbCYM140ZmozPSxQFAujgW0A7Di7VTEUn/5zh7RmSSzC+gJ1B9gPxPGpq1Z6XMGAVYMdeo1BC79Rf4Ny2oGvRFNGJS4TSHbTS7427Xt9wHb6DxAsU+DSSw1aeeqkjkY2BuPo8DrxOoRSgUJmD4VSBf8AR5CraHV9p7/lpwrWacpfU+Axgo8ckhI1uHP09+IiqrismY6+qYJJX4nK5S6gGU2A9gUEacaCQOFX1Gg5Xp90/wA3YuMdxWskojEpM5imWG+0XL3tuLN2078otakfaJpW0rppM1WP5Iy9DHJUNPTUhnCfMofMmi1uN/beGH5/DhiycRS9LgFWz9fPxgelUPRGk6WendK18TqMPhoqnEa2IQ/LIIxHJ5Sqx3yN/i0Cg8FblwCmBS1VwAIFURYjnqmxOVmmkMjEXuTqde4PA9oNFRVNIu2M5hnZcOWRqcXudbN9Jt35c4VUY0NHSLI+BYnnXCf84U7U+CNVQrWeXq6w7gZLAa3tcd+NFQG2n0ImjceoWn6b9aOqtTX9F8ApsrZbo44qWipKeP8AyiRDyxNPbvJJ9ptdTwvdeE4DCjPu+8oI8w5LyN0mqY8B6h18gr2USKIolaIKwutgrEg+0nXlG1l0SnZWloDWBq2j03fiL+kz099KKfJXTvL+IYjijgS19Q5ghM83+qWuRGvZR+3got7lLAiMeJryVikL1V/F36vZmaXC+leEUmWYLnfVS3qalR7QzgRofoU8eVfKOytlyqueq/U3qd1xx05sz1jlTjMy/oUkqpNxjQa2RBZVUnwAHxPC1TpWZNJlK1U0ZYhroGjwPLkLLLMwv5SlpZWOgsAC1vYBxoyo1UVer6DfRdmjKddT9X+rVKaGohPnYfQSW80ki/n1I1KAfur3vqeCG1tinxGlyRVuskhfUqQxPYnv/ZwR09XBpXdyJz4fT9R9nNV6vBiRsTcR+6dtgPgbfx56vVxjHuAKQdex8PrPN1quewEWe2uh0/bz1ergLLayn87W+jtz1bqReIi3cePfX4DlqrWQmw23sfG57fr7ObrVe807gGG63idD9NubrVd794sp3D9f489Xq7CksBI2n5jnq9XlK+dcWBvex15qtV1OYt3vg+Oi+J5qvVj3WupFtupuT/Hnq3XSorR7ImA3fr481Xq7YRKQruWI+jnq3UWWIBWKk38Ft/RzVerAyKT2Px+P1DlKtXDytbbCbdrHseVq1cWhBjIkIJHhpprytWrgyRIAZHUdv3hf6O/NVuvGTD10aVB9J15qK9NYjW4QhJknU+wjX8ueg1ua4rjWEKdvn6N7FJOnx57Sa9qFefH8GBADMT42Q6/Ac1pNe1Cg7610kvUPofm/IOX2EVbjGEV1NDLKp2BmjNt1tee0xXioVorY7l5o6qVKkOHjZ0a5AG5NG1+BHBOgSKbJpIS4bR7BHMARawvJ+Z8OKopmabvJw6D31VCy2Iu97AaW7ffzcVSayDHTS/poIk72IAte/c25UpmthcVIlzRWpQ+dHYSB7G8fYEafTz2gVorNQa3N9dDQxyCVAWJVjHGNT30J/PlggVUrNQP6+40EASql+OxAAB30a1+X7tPRVdZrM/UDNH8vWaCuqY3DEN7xUn46duV0Doq2o001Gc8wYpUqcTr6qcJt1eV2sPC120HNaRVtRpV4hVQHLGH1yuLtLNCw/eDCzBj8CD7e/GuNKKaYnnd1YKzqTexIG63ctbUDnq3WSv8AnIt6qiDcbbWIJUnwHj9556vE1NzBh1W8eH1CRgedSRaFvYSvb6ebFVNMq4bUzAtOhVtwUe5Ybfb9/LVqs64W1LVpNVRqLuobsfH2c9XqU2dMGo0zVXQQ+8LgjdtHdQSb3tpzdepJLBSIjB0jNhY6i1/E81XqV2Q6TC6vONBAIUu720Y63U9r89XqSFTBhktZNujVGV31FgPtW7X5utVGZaFTZY1BJubnT6Pr5utUIuUY8L/q1j4aMe5TQvtJNr+YNbfDmq3SMWqwq9zYaHUDQn+PPV6sSV9IqXjJXb27dx3v9HPV6lTFWwtlONveZUrH1uPGMc3Vay4FiFPuqaZWJDQyALYWvYHX6ObFUNPGUsXgV6uAXJkpplAJ72F9fjywr1J/CMeo4qKJoYpbgOra976Xv4gcTKpWip9LjEUJjeOCWwa1hfQ3sfC9/wAuJzSsUuMRxOda2RoKSQlUFrk3t4i44wKUGvVtXWOvkyxsgfbY37bvCw0Ovt5sVo0mKb+Yo8+1GBZWB1uTY301+/j1J6NhQpiktDHK25VkRCCB7oGwE6/qONmmqc74sixpAxAZLH7J8L3Pjfw5qt1ngbEmwhVq5gAxkCrfUgAGx5atVmnpYkrQsyl2aKNhuuNGUG+htytOVgrYan9CkJOt+5t2PfXv8Oardd+ViIo1T3TqW8Lai1r81W65YlDNDlao3lSyTQEa+BDXAI9p56t0ncLpaqfDa+rMu4wJCXUAkbS5G4nxt4acvVIp2wkySYbW7mYHyV2fTuue/bmq1SXwKavkqMTM+siU0wUINS2nvHvptv8AVy1VpwyZUVKVT7oiXkgnRfd8TGdb2ubc0a8Kz5cmSrbyzHt3xzWBvpYdjzdap2y/V0xkdREygpILAjuBofgPZzVepypZ6Vqlxb3/ACGFmHj435s14VDXD4JoJ7SR7np5bnbfsB2t4cZJp4CnzK+GQkvGHMBb5VgSuu3VdxBt3/hrxIs0rQKl5mwGOXODyQbnlagha0YLsCCb7dt7A8olWFbUnGmBcCxiSBfNjnkgPugySMAT2KjcbAg+PHNQqmk1br6L6AJ0NFO4eWSKurBtG1gANpAtewv3B4sQZFFLog0ZmpiHlXqCoJBIXQ3vpZidDY8dpLQe4nQutUDS1AfcxAXeL6/u6aC/tvx8UyRTJV0VEKgidjJYXVISXGmmyx+4e3lqpTNUU0lPJaGkk8trEeZEy7RfRk7E29nieamvRWNaigpKtauqpBWxEhlVkdTuGhsH1DW7m/fTmjWxhQk1GMZKlwWOogyYjjREqpXVi0u8sqS7JB7pBs9gNbDTXiUA9NKZEbKLjj+L0UUcsNmp2jJ3sjllCg3cFO5I+B04uApJRPepGIU1ZP8AyxpTuZvMlGy4W/2I2vqCF1t7Txe0ONNqoLIMKw9h50SlNNdLW+Go8eGNMU6Q4JhUovPYA2IFj4aA3tbTlxWqmw4Ph+65dQe5utx+tvy5aa9FOH8twZV2KYh7V2/db2D48qTV4qO+H4YIyVsbEEa+J+vlDVxWB6OnXWFgq9j2toPjxo1cVhMSD3lItpYgW09n03/jxo05UJ6dypbcSQRt076fmRxk04KwJFJHPv3vcagqLEd9b/Dic08KlU0CxTpUxExujKyOZDe6m4Njr378YIp0YVY16fc1ZPrYf5FnKglxjB6wTzUdLT1gpvKrGS0gafy2JVZPf2n7amwI5j1vFbrYXLZ07MSJw4isgshf/NMwTiDSW6q9Lczf16p+m2XaihjxDEqKSuSaqSdomG0PDAiQxvJ5jkEKWsgsbsBy9i0HEd44YFKL69LSu7bTJoMM/wDp9z9lnBVx/MmHyQUlTGKpKphalktYSiIsdQr6EAkj6OUDySqEmfjTyFa0+LA1XnilFDWZxlrfmISTcsYQ3u6e8wtZe3w4OkCE0BnFArNGuwWHDqrKsMCytNJKFDKhDixFh9m9tPDkfvAhZwqU2FJLYE8OmmTOuSSaWjnjiBJRUNmuD7NRp8P7eK7R/aDSK9YmCKEpMgPBgFTFGCwYJcsLG5Avdbm2ul/ZwpNyCsGjoWxCIoKY8l1zY9TUNRtK7TtDJoqgj49ye3BJ+YAQTQT/ACyisA05ZqyQlFPHVMkO1VLAFf3jf3f7uat7nVhXrq1040HT4THTVdVWeXGRTREkFfd92I31tYa9xwShcxQOU3E1DybgEdPhNPv8tHMCXsCO43dtNo1uPbxh13Gl1uz4fSsNTl4pI5MrLGBcjtqPae9r/G3LB6a2piKjx4Mr0y00UzOu93YWs2/9o9nHe8pjuRsoJuoeHxUOLU9Ezk/oAwUH2tfW2mnfgjtFa0z10D79HdrjqpNYXOtOiJBFHuE6AkyA3AGtydLj28MjRLShzjVBMseTJDDGPmIDtJDG4YWI76cqNtbNOeQpYYs6y+VaP/ewCw1+0O1j4H28ovZV0bavk9AWLzydLsbpmCiOHEboT4lowSO+tiO/CB7bRiKOrUVcXvFQo11H0eHEtbpiqKsyDYhUi2o/p+vnq3Qb4+JHo2Td7exN7e0/Rx5NVNUZ+r5xhefoahkMrIisQHCjaXMZ3t2Fgbi/Bhb7KDj22ic1NZJOrJPJIqxyPTsqbbeWVvHd9FNj9evhwwpFTXV4pPOhkrppncrEdoG1S0R2MCDpYix92+mvfl61Soy7XhIq/D4GdUhlSVNqixVtDt3m9lNuw/PlxXqUPVBqav8AOKbV+Zijn8kqBtBVXLIWsW97duAH0ctVaLX03qFw/MSb3Ea01SSG192xuAe9rn4G3flxVKFihAyx1arDu2qKxJ4yrm/6QhxcgC/xvYePLitHZS7yxSvhPUXM2HpI0YpMTWULqNJGICtrYjsfG3fW/Hhtpk7KDjqHUYnhPVY1UG2MVQpajygRss/u390WA0ufv5o7a8NlD70wr8Tip4sWLM0kFahDgahmDD7Y096wAHj7eLGjBHnSR1OpJHVW5hlPGcTx7ImDY1XU7pNUYbRSvdDq7RKbD28k2KgNZgkVGqseiozurJYYBqf0k8aAf8hMObIiqAk7BSJxjq307wi7YrmHCYLd/MxGnH06B7340VJG0j20oDa1bEn2Gg8xD1U+n7CrrW5ywdSNCEqfM/KNT93E6rhpO1Q9tKk2T6tiFeykNiHrw9MuFhmOZo59twfJpKiTX2X2qLkcSm/YH8QpYnK7hX8NIPEfxOPTThqloKitqABoy0e1Tb2GSQfnxKczZHE+ylqckuFcAPWmSl/Fm9O8MIE+D4pUyE/aR4UTb9A3H6eM/wA1a6/ZSoZA90pqfgn4t3QVceiGL5brxhscqGQgTTNJGPtWEYj2kjtrxMrOE8En3UsRu8r+JQ9lDPL+L16UIZjJlvpzi2IQEMyvIsUB72Uj5qsAI9vs4iOcn+j7/wBKNUbvIG1Xu/WgOzj+ObkTBoKumyt0+wuilR1EbV1Xh77VAu4kWNpCWPgQbe2/LjNSdifeascibHH3Ciy5m/HN60YhRmXLf9XMGW7lPlqOCaQgfZF2gKf8FfXlv5qv+gPWfxrX8jaP8R9I/CgFzT+M16s6kz09N1EeGNlVwuH0aRpuYA7QfIQ3XsT2Phyn8zd2gJHpPxp0ZOynDxH1oAMZ/FH9S2bIBBi2dsdqQWa4FXIquRr2R1txlV+8r+KPIAU+nK7dP8A9ZNAli3rI6oZgrDPiWIYjU93BqMQlkJA7j3mb6uJ1XLqtq1e2lotGkbEJ9goL8R9R+c8QLV9VsMakrEHYsWI1v7Sfp4nK1K2k+00pDaU7APYKySdc8yxUcsVE6wmVt0vu2bcBfapuCRfw41E09JoNsxdQ+oeJuKymqpGKLukAFyVB8AddOeCRWjQbz9Qc1VMpWasYlPYqgA9u9vDj1MkVJgzlj6x+9WzakDSQi5GtjbXTl5qkUIvT3GMYfHYamWsneW9wRK24X0uWv4juPZxYx9wpC/ik19E701xvH6beniyXLf1cwkn/AMZ14MLj7zUX2/2DnjQ0lRxFS+uJ1H3c9XqwldT7OerVdMNfo5uvVw2XF+arVeAIGh056t1IAPc8rVq5RKd3NGtipyqLcbp2pCLp25qrVkVAdeerVSUj97XXmqtU6CkndGmVTsTVnOir8Sx90D6TzcTWiY20BHUP1U+mXpRvhz/nvCKOePvBFUiqmv7PLpt5v9JHPKhvFRA8zFOIQp7BAJ8gaoo9cHr99O/UnH4oem8tbiqU67GneAU8ZPtUOS5HxsOJnM5Zt06R4j1bKN7bd995etUJHXiapCzNPkjMvWB+sQNSa16UUa0wkUQLHtKElrby7d/AD2cA7ucrK9aQBhGNSO1kSAjQsk8eihEx31BYhiFUtRLFGpihp4BDEzRxFYE8tXaMHa7sv22Nyx1uNOFrmavOcY8qOGcoYZEAT50lqvr3V1lHJhtbHGaWRgzwFmaNyW3B3QmxYMb7iCfjwsVeOq2qNGyLNlGxIrqbrhVxwSUtO4MVTIss6BQUkdPsvIp0dlPYnUeB4mNw5s1Glfct7dIqG/WzE5IStNUMoZlZ1BG1nGgZhaxYX7nicuL6TT+hHQPZXMdW8UkUMKliHNyCAdQNGItZiPAnt4cZKlHaTTgSkcK9FnyeXaZVjYncbmKLQ+A+xoTxrGnYFRavNmBTm9fQUNSSwJ82jge7WtuN0OtvHvzYUocT7aqUpPAeynAZ/wAM3w1E9HTmWFzLEShGxtoUsliO6gA+BAAtbikXLg/iPtpMbZtX8I9lInCcK6N0FXWYtSYHDQ1lR5jPUUk0scm5r7nF9wD2Js1tLm1uPJu3U8aYVZNK4UHeeOhPR/qfTSRTYtiuGNNKJVciGrVXuTqZAslj4i54qGYLG2DSZWWoVsJFF2xP0H460zHIWasMxYAHbDVLJRSNfSwZg0ZPw3cMW8zT/ECKKXMqV/CZouubPTX1z6aL5ubMtVsVLHc/NQRCpgNvESwbgB9NuHrV407sUPhRA7ZutbUn0xpDxRhmAIuVOuuv9nDoGaJiI20rMloBiUymxHy9Svw/yLk6e3ils/CkrmwedACiqsQUa6X76j4n48IqPKOngj7sMpJBqPITT/gQNQP4d+SC2fCPKgE4PEfOnlRc+Ynutuv7L+21vH4ePHqarjIlrk3Xdp9Hw+rw5YVqsbMyhfMAVma9iPG2v9ntPLVWsRPmMrrd7AG3h8APiB93LVWhn6ETHDc3YhmViV/kuBY9X7rD3WSikjQ69xukH0coowCeo02oaoHSR8aKnn3Czh+H9O8Af7RwmGeRd5JQ1NVJIFIP2SVUG3s4CGhJHnQ3eMA+VCKZSu4ki1z+vwv4fDg6oG1hZh5hYixKm5B727W9o+nlqrWBFiJBkuO4Ckn3bagg/wCLlq1QodJKOiq+ouGT4oR8th7yYjUk/wDFVFE1S5YdtdgHLTFMObKrIeprOpPUs1tZdpsZxCWok/6GyGVvuB5HY/yh3zND+O4b8hR+0YohSKyqNNvYgAW7Xtb4/wBvJHFAQ1GkZPJO5dO7A9h9fYC/N1qmarmkZd6gfvdzbw0A8dOVmvU0lpBOJ9wsPe7XuO/j8eUr1PtIAIfeFje7Ed9DfXTU8uK1SQzvQriuA1VC2pC7lJI12i9h7eILlHeIIpfbr0KBoqvTuvbBs6U8chIWV/KP0nVD9FxwF2q+7cHsoW3Ke8QaO/GyOFkiJFyGUaE9vy+P1W5ItAGK6dnaBh+8+6Mgi1zYi58NG7f081NboUck44Iuu2bMNLL5easvUdYvmS+WpkNPGHsACGclDtU2ufEcBF0P2k+VDG2Mtx50BOXL02DpSTIFMDPC1vajso0N9QB9J4LWT4RQWd+6pztDuEhG/d2237dlC3/h9fFVJqm0gRbRKt7WII1IBGg1+F7nm69TwgAAWPsxuQbgbR4jTUD7+erdTI3tMrggaqdF9h9vKmr0VDFVkFfV7jbdLKPvY+HI0c+4+ZqSG/tHlSpx9bdNcOWQE2qI92lratpf2cMnP7inzosR/dj5UgqUfp0K+23f9vx4TijY0mQSsqB/tB17n2Nyw21o7KPBcttXadrAE69tL6X7/DknTUbRXUaIXPlMQQBre4sdSfbb9vK16K5O+6w8XJJ1uDf8rfRzRq1R7pHqBtkW2mtlv2P7BxurVhJZlCh7g2F/YQfYO5/U8rVqhzSLJIy2spuNdRbxJA/O3PV6uMscZSzKCRe3gPoUXtr7BzdeiuNIrqFVrldouAf8X2gSNLe3489XqDLqNSyVsFEkRsYapS57XDe6th4C504S3w8I86NrMwo+VLPFkUZymRVEXysCQEAkjcgjQtcnU6H4ezie0HzpRdn5VymnddzKN2p0bUkf4j4EcP6IazBv9GBFv0njfTX2f0nlq1SO6lYoMMyVitQWAkmhjpEA8WqHAkN++kaH7+F12vQ2fZ7aMrVOpY9tAx0KwlarHazEZFG2KJYwToLudRfwNhfhHl6JUT0Uc3qoAHSaNPEisl4u4v3tp7b28T3PBVQdrk6v5xUAWN/Z2bubHwt4fXzVbrwQFbt79r/w1PKVeoExljB2g6g3AvoANNT4DvytWrA0nmGJzY7u57EaeA+PGzVqAjrbhaPBT4nGPfRih+juBf48Dl8nYaPbRW0UpujeJDEsi1mFknzcMrUmW57Q1KbSPoEqfnzdmrCKvcp40KEYVxvBH1fx14dUU1lcFgC4HbwHbTS/w8Phz1boLeqVO7YKs8Wjr5ltp1DAbhY+0W78KroYA0Y25xNHU66VkOZaLBs4UhQpiWHYfUXjJPvSUkEpDGwO6++/xv34X23hPtpTceL3UWlltM1vdUHXx+u/324IaKKyx3Ee3UeOug5qvVGxjauE1Hs8px3t4eNx+XGXNhp9G0UFER2xore1L62OnCCjs084u7/zeoCgaEeFvAcdXtptGylJl5CaG6Af5Qm9tR20v/R9HFzOykbu2lE+g3uQNe47fqf17cV0lqOkl9ARY3J0F/q+jnq9U1XZxYa2Hj+ffxP5c9Vq6WVoQN+34X76+APx/hzVerJG7paxt4n6u1vaOerVOMDRtGLkAk2BF9P7zytXFKjKsrQZnwmQGwSvoT8RapjJ19nED/2nypW19wrelxeq/wBNlkUbyToNATcaWJ5DRGNDcHCmPD4KgVXz2LFXkY3jjX7EQ+F/tMfFj9WnK1apGY8zYPk3LOJZ1zRKYsOwilqK2pK/a8qBC7KPEu9tq/EjmjW6rpxTGM8dAOiuaPVdnKiFZ1j6ovR0GE0OrNRNWHy8EwOm8Vjo4j585H2pAxPbjRwxpOcBNG89LHQah9NvR/BOl0E/zuIRSGtxitOrVeJ1LCStqGPcjedq/wCqo9vHAIFOJECpfQR/L6PYS6IF+YkxKcg9901fUOST8b88nZVxSA9W2WanNPp6zCcOXdWYIaLHKaw1E+F1UdYCP+haOPr5Y1pWIof6OqpsQgOO0zgriCx1O8fvLKBIhPwAawHYccFbpszXQz4zgFdhuHlWqJIrwq3YujCRFP8AxJlA+vniJrdOVFiVNjGHUuN0furUIJULrZ49w99SDqrA3Vrey3bl61XBpxpLISL3C/R7fv5qt1hlqCItxP2dfAn6earVA7mvL+DyVLYJjFPCcJzPON0jwRyfLYkLNBLZ1I2zlQADp5gt++eNKqsVSj1Z6CZUyR14rMzZRybWZhyubnN+GR008eG0VT5l0NNWxFW8mZrSp5YPy5JVvdFuIVTtpCtMGRRHOo+UMyY/RVvV2nWq/kc6th1G9di6YjXUktEyyiiqTtWSKJUuIN97gHaxtblkq2UgWJxoIehfVLqjkHKlbmlKiRMv/wAwWhk/Q/MUs9TIvzUcVVDYhSdm4E/bswGt+GTyRwqowFKjL2I4bV12AxVkcU0eKY8kyGlXZGk3nJOI41Nyke1mCqRcAW4TuYA+VUpl6p9T3/q5iWTaZhBSRY1jE1bEh3CUmo/RySMRuJPgvYAacuwnZ5CmjQPV8dVlPz63GKiLDUqaSmJmpwWnaJl80U6uTcSPcb9vewvpw2QdeymYpkx7K+esJ6Ux9UhTrgeHVGIwUUEEqMK6qV4DVCpZn+xEyrtIOrG99OGITV4oP1kqsVgpMzwxRwTPXeTMYUCgPIA8eg7a3H5corAx1VqjLJh+XaHovTYlUxPIKbEpRUrv2hfPVoxqNdZACR8B7eB/US4R1VqppyJjFVlt6qSGGOmk8kUU6sNxdfcmjdR297X2kfDikTE1aKSGecPxSLGampxlyK6opWLLbd5ZmjQOD3AOvLg16rFegeXV6WZWgp5I4R/OPl6iaVVZmZkiCwo7GxCxLoABa5PD1KYTSpsRRw8HrMSjw811RvNNCb+bAbeWTqSV7lT42vbvxKRSuKnTY7VCZqoUz+W10cq24upAuyuBtbwIJsbjiY1sUGGcMKxPEcv4BlDL3upUzSRubmzS23KSPZtLsQPEfDiB0FUAU24grEChI6q5PzXHlaLDZZ/PwGnkg8yaKP8ATUyItvMKHSSIfvWIsDc9r88RhXn2l6Y2iqusw5rraOulrXn8irqmkQeBhp0PlqAdbFtTfW4NxxsGgucKTPT3BajqTnugyfDitLhMeIN5ay1k5ip4kXUySDxsB7t+58eOzFWbR3ignZNXYdKfSv0zyLkdcTy1jC4jjckkLYbj1QI/l2mB3RQ09MbxmGZgVYe87C5BuOIlvnZsFD9iwbbE7T01T1k2hxvNw6h9VIsqxYlLSY/bEsSjleR6Z5ZHeEJEe8AZWVnPe63tbig8MaDFw0pRJGwUgsr1NdjHVPE80Zmw+OieloCRK0jhFWS/lAXuHBAJNh308OWIhOHTRWMBFFawnJmGtnen/nkZxLD656sVApy0WxzHI0UgdhoFk2n4jTx4bBWFPBVTsQrcTw7GKHFazdLNSNBFNuX/ACsax7bC3eykgnvoL8b4UvTBSRTXhM39Xsfr8KgUebA7yQyKvdXAKAj/AIieNrMgGm1qlINCFhWN4bQy09TXxCZpMOhb3f3HSoL3I/4he404kotNJPDq6ooql55f0szvUe8ACCjykhz7QR4eI+HFNWmj6dLI8k1+Toc6pJHSVtM3yUtLGrSXdbv8xLIbIgeM3Frjw4VOCFUgWTNDn019WPTHIPVHL2PZkipsXwTJz1FVQ0UlUKaCXGpkCjE50COZRSp7kQC3BuRbl2kaDJ40taVoMmhx62/ir9K+oWDtlnOGWsnY/ZXFMcSSsrI6Zm7spCq4v7Awv4jhmFAUuXca+FV6U0GReqhnxajp8NoxVA7Go4amnhgt9lo1aMxrGp0sXtrqSTyxM0U4zQF9QOjXUX0+5sXL3UbBKjDoq5VmhiqF2CVSPdkhfVWBB0sT7CL8Sk6xRqcRjhTNJgHkTslMbFbXVh3v4MPA28eJJmkUU4Q4aRb3TcA6+z22Pjpyteihl6PdJeq/VbMtPhfR3Ba3HcSVtymgiLCJhoHec2iiC99zMLfTx0JNPpaKq21fRTkr1J9PukYyj6l5aCor6GUDD5KOq+Yl+WKC6VjqoQyI2gKk3HfXiwAjbQiaSUiKOfGtvs6n8+bpXTrThlXUWJ5cVupq+6Np/P6fHlq1T1hcny9UtSveMM//ACCpb9nPGvVo6R43UV2YqxYI4WE9fXO7m4LSSTSE3vqwN7WvyOXBiTTZNV89RaGpoc6VdLJZWjqXVrDQW9l9Bbg5tzKBRIoQaFZoppMl0E0rrePbGkoILFbnuouNPo4VzCzV6HHIOD0eD9Mhg8QsshnkdrAbnkU2O7u3s9nh4cKnlla58qciie9PZsTm6oU9JAkb1EQQbUIAURMWa+7s20G9teSDbK0KQR0ikrmING0x5YxK5iI90naV0906qR8LduTe2ZoNKoM60AXlAUoAVNhoR2vxZTVAVmGeaCSSMtdQStzfuPAeNuI1U6Keum2NfyfGqet3bdjgG2nunuDf9T7OMmnQaNjmchLRJ71yCL9rGxH3g8oKuaQHmiOoDuVv72ovpcaaDxB8OPim6xGd03JFZwuo3dhr+vx5cVSm56+amYLMwDN2tfw8B+3jgqlOVDiqmUBm8QQbW1Ghv9Ps7ctFbmg89SOTIMZwyg6q4UAZqTyqPEgv70Za1POdP3fsE+zbfgTzFjDvBwwPyoRWLuOk+lJfo/ihjz3/ACuMg/M0VSvvdiF2uB/ybwvypUOx0g0d5onU1PQRRiIYL1BnVrkkEX8SfAH2ck4VG5oSMrxK24yOPesfe1sLC3b46cWJpIqlLV4a6xGWRxa/h3sLEN2737cdpqmDDp42YbLAKWNybk+zv8dBxginQaXsA2vHFISANpA17Ee34ePEdKqe60jC5ZNraBQVI+nS3N1qsNLJJO+9mKRzG4uO9uxYc2KrWWoMayRWvtW6i9r2t9ofRxyq11hs0VnCKkUltTfx9uv7Nb81Xqk5mylg+e8q1+ScfAMOIRAK5XVJBrDIvjujex+i/EL7QeSUHjS1h0srChwqljNGC1+VsVq8BxqIw1VFOaeRCOzISCR8G0I+B5Da0FtRSdoqYkLDiQobDWIvG7IBoRqSfqH5cTUopFY55yYjaQWcqL/Ei/Fzeyix3bTSCHmci2lrfd24/SWmuU7o2ZtSe/7O/LVU0MNYXky1AbWEYjLE9+w78LzgqjUfbVj/AEA9JsWO5cw/OXWmpmwqgmTdBhlOVWuqlOqtIx/3miI1uQXI9nBDaZR3x1OYDgOJ8+ig9dZr3Q0t7eJ4Uf7JOSelOQoycrYLSUCC1gil5Xt+808l3v4GxHB+1aNsYISBQEdunHvuUTS9rc7zSptijESD7KqNAPDXhnpNFuqkjW5uqakBZSCoBFxof6eOhumyukXX5qlhc+fJcNoLm/5+3ikN0nLlJWsznDTMI5JLBrhSO30/Rx7QBTWs0x/14SbQGyg7CGIuPHd9HLhIquo1j/rwUmFha51uQNO/5jXntIreoismNy4ZnjDPkK5huT/eecAeZE3wB7rfuv3cC2Z5Wi/RB2jYeIoT5bma7FcjYdo6aJ3nnCa3BcSloq0HzlHcC+72MT7DzHp22VaLLaxiPf1ip3buE3SAtGw0G9Os4qJtttrC6t+6dNde+nK1qslSJ0nLSnbEkZsv+JrWN/j481W6E3BVlGFU1HNusqwS+HZo2VW10It+t+JzS9Oyk/VzRhRJQwbApsV3aHadSt+9+4B5uvUnKyVaSr2SLYsdbE+OoufDvcW5atVwuqU0bRRqULXP0g6nlKvUavZoojLbep9mlgfH+jngJrRMVyw2jqa2Rfkwqutj72g2+Cn4n4caVhVk0oMM/mEMVRFUkP5ybwDburaD6beHEDsGlrU09yJUQCoSUhyXUm9tAQLrb28L6MaQ2LVzfNGijQbZVNydP3SdPjxc2mRNFrqiDHTSUgnqZcNFODtDX2gtbT4ewXvfis7aLxsr0kM8ksbAXCROwYeJBFvv8OWBrRE1Fq8PkgxGLEZCGiLLqDqDbsfZY8dCxpIpgtnUFcKfMUfyqFqYaq9gCD43Fvq4gRto1c2VgX5j5TyT/kxIGYWGrgbdT32n2e3imaS6anVhaMRxKbHYwYHXwJ0H8OaFOGl3g81WcqUflK3uU9S5fuLlrAHxN7duWO2qjZXGtmR8NihiYh40jUxk3IawNyR4n+znq2RT7iLP8s0tMm0mnhYtbUXOrfRp48rVoroU0xh+WiQCJZlmZydDdQGt8G5ua0RU2lpEqRPBWM0flnZCAOwJuxI7m/LTVYpQVmX6+pSmw6nlVDUKZAVGpJYBVAX/AAgi/LhVVKaj0mFxHJ9bNBC000UpjndztWO1yRGv75NvhtHhrxycapGFBcsKzMypaw90DxuR29g4vpHFQ5YlhR28EsCR3AsAdT7eOVQiu2jWNIw5J76W07XGvLCmzWekeOCBImk1lO43+ANyfq0H38vVKlwlpH+YYXCqSF0Nh4C3tHhzdepyp6Ufo5o33EaFb6XPt+Pw5Q1cCpk0M0xSdTtS+0Aj4e09v28pNORWeGKOEize6oANrkl7+I9h8DxsmrgVyo6K+ILS1A3sWvtU23G19obwvzRNaAxqRXwjD6qWlhnad/MiPlhtAo76jQkaD4camadIinqAYdVYxNjMskVGgUlqdQSpCjcQCdfu7k6cpNbik9namSXDWnVSsxkG6O1tHUEMR4aWt7ePtHGkjowpIYFQfMYzTUlQL+bpe3e/j8eOumEmm2RKhQjN5WGV7lJHBjDDS4VgNBf6/DhJtoQbKYkpJaWpo8xSAh6WTed1yrMhDK6r49h9PH0qik6kzTxnjM2N9TM112fM0w0seI4jKZKkUcKxRaKAshiXs7WuxA1a546VdFMoRAig3rMGE1YfmEVo2Frm30HUez2ezjgXAqhRJpK5oyzT0aJFRSXRrEAMASV7e94gjwOvFzTk7aQOtAbKSlThs81Myyxghwu/W4UN4AjXcOLwui5SDSPfBDQKPLN4gbHXW9+/HwqaTlEV38jEkm1xuXbq3cDd4+029vNzVdNNE2Gn9KCpuNSL/V3/AIctqqmmvCkr4nUuCLKDoPaNPr5aa1prK2EeeFWUC0uq3sb+0H4k88DWtM0na7KtFuaWeJStzYLoQfYR8OOhZpktg0y1HT+mdbIGWQqGKg6AeJ4oDppOWQaSj5KnJPy0lwL9xbigO0mLNQqvKGPUYtJGT9Gt+OhwGmS0RTO1HilJf9G6+3vx0KpkpIqVT43ilJpFNIl9O548FEUyU0tMu9WM75WmM2BV7wOwsbdiPYQeKEvKTsNJ1spXtFL2k9S/VKNh59UJB4jYBc+0249+YVxpP+WTS4wn1aZxhf8A36JHOoFtrrpb2act387RVPy0bDS/wr1aYID/AL9MHiBNvehbafZ7Lg88VoVtFbDa07DQy4Z6qulGPRR0+Z6iviZV2rvYyhE7bV3MdPhbmg2yrqrxdfT10sp8f9K+d8PFO+Nw0lQRrJNSgH4CwAF/r5b8q0dhimvzjydqZpMVXRLphjYL5ZxrBcSC6gfNtTSMB3sHupPs/LidVkf4VA0qTfj+JJHvpFY76c8rw0JknpqynkJ0emqaaoj7d7XDDheq3cRtFGSbhpzYaBur6GYBKD8ri4jGm1Z4JFv7bMu4cZxFKcDxpXZd9EXUPPuAYljuRsSwKviwqH5iphONUsFT5d9t44Klo3lsfBbn4cSKuA2YM+ylibZTgkR7aD6t6AeoXJIjkjw7FKZXUtEaZncMoO3cDAzC3Hw+g0mLC09NYsTzP6penoiosw1mMYeDGGijxGCVd0bagotSgBU+BGnx44laF7KZUhSdtMA66dTliMGM01HXqb3aeijLa/EAdjx3SKak9FNE3VbCKx92N5Vo5CftGLdGfiRbTm9PXXtXVQo5V9SGXMvdM8f6S0+HSUeC5klpp6yKOzsZKc3jKyE7lHtA78YUiTNPpVhFBK9P0bxAF6KuraSTUAOisPp+A4ok0ngVh/qLk+sDPheZYAV/4tiKkn4W5bUarpFcf82WMN7uGV9HV3+yFnA1v7D7ee1V7RXZ6d5yjgJWj8wLr+jdGP0gA3P3c3qFV0GmR8u5qoKyKeuw6ohAZDuaFgAL+0Dm5rUEUenKkRjiilmJHu+wg/Xxyrig0z9MsXqLy8wuRvwYkH4yAaX78TK20+KHCtq8Ygxqp8irnTyJqiNAsrjYvmuQqAH3QLkhRpr24zpFKNauk1Erq2oxoRw45LJWrGbp57M+34jffvzYSBVSoq20mJMgZLq6sVMdIIZr7g8LshHxG0jl4pultnXHs9Zty9g+VswZnxTEcOwGIw4bRVdU08VJHa22nVz+jBAsdttLDjlUAikmMq4NW4ZUUuaqZcTldQIJWPlvExv7xYav8AeOpJTVCkHbSUwzpxl3CQGWLzpBcBpTc39u3sBx7UTTYQBSsNBEvugCyi2i20+Fuw5qvVCq4QEKhQWO2xtr2+7lqoabJqeMylzbcxN9PAjUW7C3PVqab6mEqrTRjXY1gdew7E+32c9WxVlH4ctPRYd618sU+Cq/y8uIYIUBI3fpqWQPr2vuJ4Z5R/d0+tBjeD/iZXpRifUfDE3RbK8VMQwpM54pA6WJCO+L10Z3L4MwA+nvxjNMNP8AjL+NL8rxCv8AFR8KEXrNhiVPT3p1PcMZMuYd3sR7qAW+rkfu4Ghrb7DS1zbhIo6bBZjEF86ni+zaxFreHFSTTY40ZL8L3K2DZm6M53mzBQNiVPQVOY4hAsZ2+Z/V6vmilLXsHiKnboT7OSJkf/FWmQJAxPQVAEeowoEbwSm21ifu4eRI9hxpT9Icw/5qMtdHM29Nm/kmLY9kHqSmK1FOiscQanZ0p3qFP2XijO1WOo0tw1yRJfv32l4pGkgHZIOFMZxDNiy4nAkwSOgjH21rM5kzfhdf6gsGrc1TVAw+Ovw/5sqf0ghWZPMKbxt3BQbX04Hb9UvK86EtoIbHlQ6eoHC8PwWl6hYDhKuKSnqIkg8zbvEfz4aMtt93dtIJtpfgnyIQ44P70fGgpnBlLR/vj8KqDxELHnuVlsCJ5Bp8PgOB7MP7ovzoRWn2p8qGfIW2fNlEtwDJURgjvcaAfVwNUdVsGZxUL+Cvhs8PyjRRdRcWRirATxuuH0+wMPAXBI+PJFSR3A/xB5bT76Amy5PnWsBi0pNfOlgbSPqNT9om/AbQpNO2BJTyVsMxVXdiNG7E+36Dx0VWtkT0zw4TW/hLZ5iZ2SSLGoJCQoaM2pNoQjuCT48lO0H+TenzqOLj/iv0o/nrOWfCMw9JpYyUE3TfIzizkjXDz/C3ADmpkJP98oew0L8o+w+2k7+DrU5exrGcwPmmlialgxaVJQyI3mucNxLa4WQeBAH9vFOSFXfjTtg/EfKaL94gO4M9Ioxf4RnQnpD1Y624Th+ecpYXjNpcUesSqoY2TyTRs0ROlmYSeDCw+0NeGmaqNu8tSDHR7aSWCQ82lKsf0FCNSYTheE5Cp+muOZdyNmaDCazEKR6bGMGMuLwoJnmQ1FYNslRG1yiSbibKAbcDV5liFLJEjy66NrfNnEJiAYw9mFAxJ6N/TP1tr6bA6LpNFh2J4qJPKGWaqqDowudaXc2mn1DXhQMs7vYs+tGH841/weygFzF+HL6O+knUUYd1TxjGpcH/AJe2L/6NVRGripkjbzkMEyeVIY5l23LjvqL8QX7DtrGnGaXZbet34VOBBgihqyv1Q9GnQvC4JMpdTKh1qcFo66BMr5eCyCsckPhdTIVTypYVsWk3WJvex0Omcwvo0pSBs2CPj0dIpQ7ldiTqcx8yTh0iOnoMUDVF61OjtL1RwzP2PZErc3UUMYGMfzqtj+drHG4KlPUgMYoUBBAJ7gjQHlLvL7i9QZXCjsMzFOMXTFp4W0wnqGzrjjWXqR6/6bH894NnfoPlHDcg/wAm2vHTsDiEc0sZuktQk4Ebt7QRY978Yy3d9TQULheuYiBER5kzJxM+URTl1mwMd0Pbx9kR8aAPNfqd6j5yxbGsfzDjlSz43VHEK2npJDS0slW+pkjp4bJHtPYDQfTweM5dbsCAmY6aDDt+87/FHUOZoNKrPmG5p2z5g8+adFVE82dpjYDb9uXcRf2CwHDhtDbX2gD0oocWtz7iT60Zb0vYH07x/O1RV4c8qzYZhtXULGze9by2R1JU22hSQAe/Hl6TspESobaq79Y64102zXh9BCIa0VWF4XN5+28ZjinaSMX8dCAb9racevmO7cST0UpsHdaFR00SzHeqEsdZJOiROrX90MSq37bfG3E3nSukbUdWyUICuhXXQ9rdj8T8ON6hVoNODdU8PZY3mSSR111UEE/Efx5YqFVANI+qzhEmOjHp0d4isgZHsy7SR9i+gHs8eFD6dYMUasK0nGjMdG+pVfLjdBX5FhiqHiljp2oquMyRB5WCKxjYlCLagjtrfgJdY04KoWNulWyjH0HUHPiZpxHM+Q8aqsImWd0mpKVwtK5iJDFYWYhPaCBY+HEwYR0U/wB6qlZlr1q+oLpLn9M81kpraeeNUqYXTbI9h7rAOWjB263Fge/HRbpIgYU2XSdtV+esDrDmH1Ddaq3qZi0Mi76eCnVpIVR9kVwC4ivGdt7XB18eGLTfdiKaKpopjs6LtHu2JBA+q54or1J+eYHG4yDdfLYAg2Pe/wB/L8Kb41PSWLyZ3FrbFsPZrY8aNPClDi5eKyWBXTt9F+35cZFPmkxG0jMQFFrePsHHqYpoqCxndwQLeB56tVjWW9OyJrobE/Hmpr1RlTZt2209h7+3la3TVVy2m2kXF/D+PKVo1zhffDsHgb/UP6eNmrilDSP5kzysRd4ytu2t/ZxMqlqK9Ua0a7bHX6h8OUqx2UIHQ5hD1lyy1tVxSjPb/XHFSaL17KNz+JfTxw+puQbRdsNoyF/pPhwwf2J8vnRbbHFXn8qrqq9iOqxkEag/T7DxBRlUhZHiwGrjB0LxA/n+p5uvHZQe1UZCuGPaxtx6k1QpSJo4IlHvB2JI7WsNOardZflmD7WsDr28OVq1Y6iL/CfZrytbqNJBeJSTbwtytbipGIPbB1Rl13j+HY8cb+6mnftpLbSuoNv18OGdE1ZFj3HsO/t5uK9NeEAvoumvLAVWam4Zh8NZVrC91BBuR/bxxKZpomKiSwQrKY4ySASL+PNxXqx+UzD3H/O/NxVa5CCe5Xd29vNxW5rj5VV9o2+nmor013H58civ5YIB7a681FbmpcjI8hkMDD/iLD7+eitzWJ2pQBvSVb/AHlYrc1HLUwJ2uR9Kn9dOVr01xECzkiKRb/6xsfz5SKvNSVwmqI3ooYf6rD+nmoq00ZDFehmFZewPCRiFUz4rX0wq6qIW2wh9YkBHdiurezicLk0oKYFIyXpU4P8AotRoPDX6uX1U3pqJP0uxRQTHKDbt9HLahWtJpll6e46g3KiN9IHN6hWtJpolyXjcZs1Le2ml783IrUU2zZer6c/paaQW7j4ezm6rTe+HSqdUde37vN1qo7UYL/a2n6CObr1dJRMx+2tz8dOerVcfkKpb+7p8O1vhz1arE8EyH7J09o56t1hKsew156tUq68soiphqII1S3xtdvz4/TdNRYgXHx5qvVIw5gGe+l1OgHNVunjDZKhK+JaM/pWKqn0sbc0asKtayD1AyP0s6M4pmLDcXoazFsDpHWnhhZhMK2rvB5jhhqEF7kfDgYW0XVR10dBekVWNTZ+xoYdNl8sxSbcz+8w3km5Yr2PfghDYFFRcOykxWYrW1lLBRSEGOlBCWABte9j7deKaYpnQbqlAToSv8eVr1K/KmHS4vmKlwxWKq8nvt/hjW7OfgAo5Q04nbUDNmOPmPMtZi732yvZPgi+6gH/AjngIrZM0mDYNa/fm61SrwADYzKD4+H534lXRi1spR0bzu0iQ3Vfd4mNLk1Hz2s4ioGl7eUQPj7x8fhxxFMu8KDCTXQi/HqRVIUArrrz1brG0QAuvbtz1aiuqdSZlI11HKmrChHbCinY6nw/bxDqpfoqG1LOj2dbfDm9Va01wFPfQmxGl/wBvNTXor3l7VsBceOnNTW4rsxLYMR9w/Lnq9WNoFOvh305utRWE03ve73ty01WK5fIbrC1gbG9rctVYo0vpTo2j6jK5jM4jTcFBbcbGxAK6g29mvPRNVOFXbdA62KH070GHsQsDZ+q22kG4Bo37+J4K2VQ361H1wmXyf7350huhtO6ZMlYvZ2xeoOxj+6Iztbt9XAq7tods/bVmWCx/P9NpYTqY6KLRLWtZrHTvyRsuxSKBN9tNFcpML/lmDY48u5t1Omt9P8qtr2Ov18GQEUEVGaTmdJXNVUQR/YNWjEdwR5Y8T39vFzdJiKrlxgCX1AUpLeWprUs79lAB1Pw5EOcjxqqVcrPgTUXNdSn9W6j5cFyy1QYnW2rf38AyPuFCtWyq5MUJcbWtcudf4XPBUaIBT1kOJZcz4e1VKtMnmAmRzZV292JPbiC4PgNGFsJWKO5R4claHXDMYoJtHbSoi94+1fe14AySNoND8QdhHtrk+F42SKO8EzixujqdPbdTr/Rys1aKnw4JjDEK1G7EE3srG1vYfHjRIq8Gu6WmxSCZopIKhCRcFgw23Ouvs9t+VkGrQa8zzxMDNI+033BxfXw0Ovbmq1UpqTCaqIqI1t3O6NST7bgi/fl9RHGtFINQHyplStB86io5CdPfp0U/VbS/HQ8sbCaZLKDtA9lJ+q6UZDrXJTDKcDcRa7xknxtY9x/dxWLtwcaSmzbP8IppqOhOR5rv8pJHrc+XUH7hu1txSMwcHGkpy5o8PfTT/s85ZqrrQzV0RF/3gw79x8R48VJzNY2gUmVlbZ2TSbxH09U0DALilQgGoMsAK/eDxUMzPEUlVlSeBNJeo6DYwkxSGvjtrcvEwHb2j4cVjMk8RSM5WeBpnm6O5ppJUFPNDNuuBZ7DtpqfD6OLE5gg9NJFZasdFN0/SzPKNsiijlZCPdSUHXv2+HFAvmzxpOcvcHCoj5Oz1B702HTW7AizDTx+jixN2g8aSqs3B/DTY2E5lXQUdQD4/oidPq7i/H/zCekUx+XX0GosjV1KWMscym5ufLYd9CDx8Og8aYLahtBrj/NJVIjaQx+Iup/PTvxQF0wU1np8bBZlkI8NQR3t4cfC6bKayfz1yAxcNtAIHxGgvbl+8rWmpUWYQ0Sb1Zm7WBGvh9/jxwOV7TXGTGDSpuIa3YXv4j7QvzeuK9FZ4MfaQqA5TXQE+J7jv8PHmw5W9NTDmiviffTStYpru10B7X7n9nLd4a0E1mOc8QULsk3gE3JPvH4A97fHm+9r0VMTPeIvIt3sGsbX972jX48qVhW0CnASONKOj6n45SJNSUD+5UKI5RfRre9ax7W4nU22r+EUoDy08TUyPqRiisJIy2mhLP3t4C/s4mVbtH+GnxdujjUqn6rVLlfMLBfcG7Q6j26cSG0ZPClP550caVH+dNIZDFiaK8VvdIQbt1u507e328aNg11inBmLnGm7/OLgroRV0kbAHU2ABJuf19vbjByxvgTT4zRfECvHNGQqnaKmjjjVh725Qb/tF+NHKxwVSkZr0pptm/zXVRErUqlgoO2wH3EaHXjBy1XAilAzJB2iosmX+mEwLUhkjci/um2vcr39vjxk5c4OinxftmowyblWRt9HiE8WoBAkYG9vp8OJzYuDhSoXrZ404xZBqKiIzYZjkgLMsdvNFwToLg+B4kVYr4ppSLxJ2Kr39SM70kvl0+KlyhPunY3Y2NrfHiNVl0ppUm86FVPgw7qXTbnTEIjawG8dz7BY9+F6rFPFNLk3q+Cqd0xnqnSSBWMbMP8AWcG/t0OnC5WXo6KXpv3Bxp7oc/dWqQllpmkUA+8k7fULHtxCrLGzwpYnMnBS0oOuXUqBFFbRVR8sWFpFawv3sfYfDiBWUIOw0uTm6xtFPKep/NMBLVtBUm3iY1a/0ka2I4m/ko4Gn/5weIoPc++qWPF6E0sODSNWbJFeSdiF2tbaVQa3B+rggs8kIx1YUR3ediI041//1CY5XyjR4zjMMVFKkW4kloG8AL6A8h53BNBZO2i4de8aw+srJunlHXOyKxWomUmxbwS/b6TwPLd0qHVSxIqvDO+SM0YDIwmqZ6ihHiHvYexh3t8eCO3uUu9Rpw0Gy0MEtQtDT0IqGlsqspLWPixIGgHx04YqMVUCaf8AN82CZUhiw2qD/MHaBoGUKR3JubfDjDY7zEVtQikRUyYZLFtqIrBuzL+wcVimaTlRQIswNJISptf4Hxty9erqqoqqFVgce84Onf6z8Oar1S8KwOGGUT4odxBPu/R3/LlVK6K3QhR4jQQzoi7Y1YCxIt9F/ZwoUgmnwa55jkAwiWWNgw0Nwbi99LW55oQavSHwgwVEd3svhpr9fwPDU1qhj6eYJ/MMXJQAtGvu6eJ8eMjE0jeMChhxPAs25fnFZEjBJOxjb77W4v0lONFIINNgxPFJVZaj3gxuysL3I8SD3PGZrdN+GmKHEFrMPBhKm7I3Y/DX282mtmljRZmqWkkjjlVGDG0bG628LE9uarVcJcXZGHmx7GuQNpuNfHlordQDjSOTdrXN9Qfo8OairVjfE5ANhe472B/p4yasKg/z2po6xZac6NqNdDpp39nEyhNOilJSZ4zJO21Y49o8XH9GnESkCnJpV0ObcyuywxSbfbbcB9V/ZxEpIr009SQ4zXlZXqT73fbYW9t7+34cTEVsGuSZIxCYB5ZSpbUk/wARc8qEGne8FNmdciUZybWrUu7AKrXOgBDAg8fbTpM08leoxRWJ8PwukhIA3m2l/wCnhjSiusu0GHV2JRfzdmiolI8wobMw/wAK80oxVk7casr6R4j0QxGmGE4pOmEUKxMsZkGt/bvGpa/gRr7eE7uoYjGhGyUHqoXM30uQ6PJNRiWBV+GtG8PlbahFhne32TTww3LfS1uFmM4zRgrSBhFBl0MSjkwisrqyR1Zg2xlUMbg9tp8PDTmnaoxRO+tGUMcxbqRXNVVPnhtjI17+6QLAf8R7cPLeNAolfSdRpNYLlDE6+thwXCKeWqrZnWKOKGMvIzk2ARFBJJ4rDZVspKBNXPdEPwf+pObctwY91jzL/VhqgLIMOhj8+oVCLjzjcKjEfu6kePDluyKhjhRklvpo4mAfhDdBcLdHxvH8XxBFtpF5UAI9lwCRfiwWIG01fuxR1uj3pb6CdCYt/TnL8UVXb3q2pIqKk/8AQ577R/xEDhk2wlvZTgAFDxKwaQs2t7HUC303OvFlWqI7C9lAIPexNh9B/o56vVhJRlsmo9mtvy1J5qvVyjEciMBcWNtSfuAPPVqs0g3KNCQfAnQ+zm69WLahuH3A+zttH0c1Xq7uETeTdfafb4c3WqzqxBJUkG31fVy1ers7b7W1+PYn+7m61WISbvcBHs789Xq7LggFCTbT+/nq1XN5CDowB8Lfw56vVgaUodTuJ0NuamvV2JVCgEH6fC39PNV6K7Mz+VuDW8Ne31X789NeqQuwpY6H2Adx9PPVquYIsQo0HssD9XPVuiCevH1PZy9PuU8Kw3prHF/O8caUJVVCh0poYrBnSM+60jE6btBx5tIUca3E1U7RfiF+sjB6ctUYtDihBAHn0kRJ11+xttxboTXtNLXCPxUOudAwjzTlegrFA95o2niJJ0sLEjTx57uxVYoWcu/ivYFIbZsyRUw2vuamrtw08VWVR/Hnu6FVg0NGWvxO/TDijJ/NaXGMML6XkpkkUfWjXtf4c0Wq1BocMA9c3pHzCAafNkdKb2/0ulmhsfiSpA4z3Zr1DFgnXDoPmhFbAM44PUhjoBXRqT/yGRypbNeoTaGmw7F134XVQVKHxhqY5L/8gMeNFBrc09wZarBq0TgX0O3Q/WONmrU6Ydg7x1cYYWO4dh7Tbsfbyhq1aPHqpybiHTr1BZ2yd9pcOxrEIlKgFdrSmQADx91uCBrZVZoppnrI7rISGRtAQuvs014qpqos0uJPMBG+ove6e3w7WHN1Wohpa9097bc63I9nN1WnaLDp6jDpzNIDYLIB4i2huPZblq3UNFRsNdPNDeXIDogIse9iOXFVpvckS7tyjxssZPb48tWqcqFjWUkqF3exW52L27d29nKmrCumw5yyyU6MVsLnS3f7uNmrUvzCs2TXhdF3Q1cbWFjo6Wa/w04zSmkxJRB7kxR6G494An6OardRZ6FSgLwxhiSAbsfC9jYfnzdaNS8coMSny5hVXDEv2JorhCdVe+0G/wAdObrVJcwZhI2OWHsBuNPHXwHN1Wpn9X66QiomkUEa/aYtpr7OerdLbP2XVkx9qtFutTTwSARqStigva/jz1bpKUuAxmGxDkr4CL8hc89XqUGScPmw7NmH4nuEZjqodSR2LgHT2AH7uaNerrM+Tlos04pSs4OypnCgEWKhydL89XqTjZYu2zQKQLDd3+n9bc3WqFLpxlSJ3xajqmV/mMPqFFybhlAYMPbbmq3SIlyhQ0iRNLLGwcKbKWAUnurXHcfdzdarCuXaFV3om4XIJ2k/kTqPjz1epQ01HSQ5broUiuizU7f5CxvYjWx0+nlqrWHLbxNi4U2jsjqNsar+6e/x+nnhWjT3k6qoExtHjY7grgABRrsPfwI5uq1DwSrhqUSBWUMJZLbgLXubD3R2J8PbxOqljdOkVZWxV6JUwLsNrlSAd3xH08TGlnGpGPYlLLV+W9kNtGeTsRoCdvaw+/jQpxVNS1kqj5TEI9+u7cpB9g7C/YcvFNzXdMI6qp2bBGqeZZgTcXHdrdieXqlHNyMwr8AhqSgciCNlvc6hL6a28ONqqgpXyYOszioUrGzx7gFW3hrf6fy5SatFM9UyQCmgsu0nep7/AGhqCfgRy1VqXWUyPT0k6yAu8KhzvHdWIIH1eHK1esOLUcZjphGxjVXcM19CCAQoXw+PKzVqxPTgQbI5EDA9jroR7fG9+Vmr03YrGz4FVUiyo3uxHuQCVNgSR8DzwrcVAy5S06UuJrLKkdqHfEGYHc6SLoQdCCCf6OXJqlSsLiMsDCaaMrNGyAK3xvpYaH2G3NTWopM5dGHYfmKspqrZIJIqiIWlIN3QhSFA8Pj37cvVIpuy9VrQYjTxRyiUkFQu46aEfffmjXhThljEauaaKdtg2yygknW7Kewta5PPGtinOmrqtK0ySpHIzBybK265BGthb2ac1NbqFRYrVvVLZUIIcHalr+7/AIj3Pw5ua0BWSlq2p4ylQxKGOcMoUbgNt7ffxtVOCnXAcQqFq3qvm5G8xaewkFyNrbbaeNtPo4lVSpFOmO4rPDjYlpZJgr0QFkZkvaQjQg9x242nZV1YGsUEQp41qp4pQsiXGhY+wblbxv8AD483Woq4f0YYHQP0Zkp5Z1gCVk0rDY5YllU+8FGhI7cUtqkUUviFUYbE1p4aOSDyu4vEw0ub6Fifz4rpEaBXGKyrG6NkATbvOnfXUj4j2cUCk5pkkxJ6ZkaSIroG7kH46A2J+jlqrTkuMPX0wlNaqopKAS7mK3/da5NvgRyuyt7ahVs0vnRoY4mcrZSEZbm/71zbTw56t0nMXrKusQIiojQIVACCMG/cm3dx7eaArUzQRYxXLTUzGeNWhhUzSta5sD7q7tPtNYD6+PCvRRT8RqZcVxCaqqHCLI5Nz3vrqQL8N0CBSY1C20qGyuZCftAX1P8AwQ0sOKKbNOETIukUMjeHa/b9deXFapzohROwbyWVbn7Q7eNgCf7ebrdSHko422hFUaCxGpv+dv2crVhXBmp4la6KCO90XS3Y2+I5Wr1C+cpHUxiNDqAWC6bfZY/ug6/wPGjVxUP5tHaSOSMgDaRtFvy7342avUOZgG/RJtBF7M19Bxk1eoE6RNKQ6BTfRd/YHvb2/DjBp4VG8qhlmVY4ydCLNe+o019o4wadFDZ0fzV/VXMQw6pYfJ1p2rcAmOoC/opVHhc+4R43Hs4EM2sBftwNo2fMUMcmzH+XOyftIgj4GrOPTzgHTTP2FYfn+khrYoJYamozMqRzSSRyRuyGjlqHZWETbQQEstiRqb8ii+m3htZ2YCpDtT+YlxHHppUY/j+KdX+m0/RTqP5FZggqZarDgaRomoY2No0pniuscZW1lYXPiTwmKAyvvEbaWfeIUKQPSv8ACh6DYiaLNuYc80gVJ2EmG1bIQ8f7pbyULka2KgXJHFL2fOCUwB140gTYIBnE0dfqH+E1k2PJeH1fQ+GLK8kAjmxTNtVM2GURiGtoaOUs8wt2uovwsazF7Fa8URtV4R6TifnTwQidI+7gE4n1jCiD+p/o904oMVwui6abKqOKpp6F6+KE0sNXL3eUwsx7Hs9l3eziS1ve+UqNkTQ5RarbQC5xOzoqdD0gp5MOmo0jUkasxIP2V97Q9ye9/DgeNyQuhhhpoJsW6P0VBnLBAp3SzwzAk2BG1hrYeFj34J0XBUg0QKSAoGoWd+kNAlQykKSSVuR7APAacU2z5FJn0hVF3qunWFtUY3CUW5p5mUbfbEDr4AcFybg+GggphJ1Vl6Z9OsPq8o4PibRDdUUkYZSPEqRuAPe5H3cJ7q7KVkdBoQWdqktpVG0VyxvpjRQh4oYg77DstY3/AOJAaW+PKt3pNKHLJPRScw7JEO2CmNHsRGZTsXViwtY34sNyds0jFoNkUUf1L5Uqcp53jovK2WpVJ22v9o97HvbW3h8b8kXKHg81PXUT58z3D0dVF7hqjHQAyx+/FKjBjpcH4dgBwUxQJpQ5uqZ3y07qtjEV2gX022bQnx/v5QVY1kyl81DniOZidkjVG3UC29FbT6+VVsqydtXr/h6VEoyvmjDZGBUVVNIgJ1G6Mjt7NOEL22jJOyj81QldjGqk+P3dvo4jq1Nk1PPazLtBA17fT/dz1bpC45LRRJKtTNDEDqbyovbudW44mvGqUPVplnEM15+aTA6VqvZTuEMBWRQ4kDAltwXt4G9/ZwVsLCRjQfdSVHCizVPSbPktQKxcJlRisLgu0ZAdTbaFLWK/C3Fvep6aS90rorg/SPOKzPFUSRU7u027fKLgSDU2sbEntbm++Fe7o064B0vODzyz4lidLCskAhKxlnuwsdx3jTt4a8sHegVru42mn7Fsp5YqkggmxmOFoY3S5QsdrMxABZtNG144VnoqugdNI7AOinS7BKySur8yyzGU7iIo47L46/aH625QOqOwVvu0jjXbU/RuLGZ8dinqauaR42JLhQdgCqSoAPYeHHgVU1Ca7k6odI8IxTEcUEbNVYgzS1UkspLEg3Nrtddew8Dbl/Ftps6aSmJdaujFRiH8yqaKCafatnkLMbJfb2v25vSonbWgQBsrjD6nsqYPEqYFSQwqrXUR05C7vA2IAuPbx0BSdhpswac8X9dnUPFIFFRjeLzKq7QhrZtgAFgB+lsAO1racd1OcVH20l7lofwp9lBzifqjxytuT8zOf3vNmufuJblCkq2k+2nhpTsA9lJuo9QeYKk3gpUudPekPj8Qv7eV7oVfXTJN11zWbqEgDeJ/SHt2H2gvPd0K1rqBN1szzUyeXBJTRubWVaZT9H2ydeb7oVXWamy9VOqmFrHVDEngII1jihFiDcXBQ7bnty3ditazUGlz3nrHaqaasx2pElSdz7pSgJ8WPlgeHLaBVdRNMgxvE551Setndzf3mnci47A68cimpqTSVtXXQu9X+kSH902JBb/Dfx5uvTUrCKuBK9qpkBCIyWCA9zax8LfmObrQpVvi88kD0kiqY4VYgKDofiO1/ZzVOU2qY62NZYm3bYwSCQFANu5J0tzVep1ocRpKJU3ygszMu7uCo0Pb4+zm6rWOaZZgwp98qMvugiwXwJBHcXOnjpzdVrGaKqqYVQxyExgbdRr/AKxv2/jzdarLFT1KzR1FU6qBe4aVb+NvHnq9Tt/PMMgVkkliBI7mTx8RoDp7Ry1VpDYsuEVtU09PVqm4+8I4ZG3H22IA15cU2awUVLhUUgXz6mTQj3KcLrfx3P4fRywqlHG9HWWun2cOveU8q5woqrEMLxTFKGlrIHmSESRTTpGy74f0i3BvYfR24dWKA44AaDeZuFplSk4GvowUOWsJyhQ0+T8vQClw7CI0oqSEdo4IB5cSDxIVQBw5USrE0C0JCBA2CsjqbWHtPK09WIQnaT356tRXXlG3NVusJjv4eHiObrVdiMlLjnq1XIRkduardSFiv4crVxUhINe3K1cVKEWnK1ap9PRzTuIqdGdj2VQST9AHK1eivdcfWb6YvTqk0HUrNdMcShBJwvDStZW3H7rRRHZGf+JutvZza4aErIHn+G2rtIVcGGwVeWz27Kpm63fjuYj58mE9A8sU+FxHRa/FiKuoAOgYU6FadD9Je3jwgdzNCPsE9ZwHsoXMZIteLio6k4n2n8Kqg6y+vn1BdZ/NHUHNeI4lCdRA1Q0cK3/wwQhIgPADaeB5zM314TA6Bh+tDBjKrdkyEyek4/GiYYnnGslVpVkf37liT8PEDQa8IlErxNCNI07KRDZinQsrsdnhbx+Hw14l00rBpvfNNVG5jVvtEajwI+Bt9fG9NXmsb5iaaby5DqR2BP3/AE8rpq00xjFmiYzsxAvqO5I7a8rFWmnyTFykCyMQUsBfxt3vY/lysVaay0WJLHGsaE37tpc+0La+vKEVcU9xYmYgkYbQ3uP28bIp0GnyHFlgpxKSQDcAm+vjrb7uNxTk10MXiADqxNz4WuLjwPblYq01Aq8ZkZjGot8b9/Hv7fHnorc01Li7xgPuuFF/o1sD9P625uK1TpTYzUSe6jaC1hcj6Tb+Ht5qKtNT1zDNSlhFdWLaX179tL9+UinJpb5a6kZiwo7aKrlhBI+w7bT7dL2P18bKauDWDNlL0t6mSSR9QMv008zAH56kUUtWpItfzIQFfXwdTxYzcLY+0ny4UhetUP8A3Aeew0X3HvS1iGCzyZn6Y1xzDh6xTh6V0C18KmNl1hQlZgCftR6jxHBnbZqk4LEdfCgVdZQoCWzPVx/Wq3sQwmsw8mlr4TFKl1IKkG66Ea97cXBQVsoqKSnbRusubhg1I1xbyIr99DtG2w9nJBbPhHlQCc+4+dP+06TLoD9k2vpbUj+niimKihpAwsN3f6APzvy1VriLiHbCNzNfaAT4nUXPgOWqtYijOfMJvuNu3s08PEeA7cvVaEvKrnDulXU3HgbmHLwolYk3LVtZDDbTxKqeJnjCFHqqzadTiR1/Cgc6xV+H4p1uwnDaGk+TOC4Rg1BKg13TU1EHllKn7O9n1U9uBhmCpMcKFL8gGacY47rsIUgWOncjxNvG3BfQWrFKbvt23t20vp7PYOXqtY2YhBoQTcAa2BJ9vhy1apTz4u+Ueiufc5kkSth9NgdO3YiXEprShT7RBG3bwPx4iuXNDaj1fGnWUd44kdc+yiTdC8JWqzw1bb/eOB3B0Nmc7R8BwLWCZcnoFCm9VCI6TRxTGQGPYdj2sfgx8R7PHg7oHVCqFLrsY3a4Fzr2Pbx1HK16mqoiV7SN2e5Fzrof2n+nmq9TbKWIUqwtusLiwve1wRqAR305qvU40bSixS2p0s2lvYD4ae3mxWqxzxRTrdhbdrfQEr42/ibdu/KnGt0SnNtHLl3NEioCGhl3KddSrXBH025Hjye6Weo0Pmld4kdYo5WA10eKYLDiSNpLGp1I0Fr+HsuAL8Hza9aQaAriNCiKe23Rm0jkkbr7tNvt+/tx6aZisGWswSUnXjKUhTb51BLhh/Rq+7WQJZCbM3vAA3Ht4E73BY8qFVlig+dSMWoVwzMOKULoU2VLkqP+PQHGvibnw4f26tSQaIX06VGmRxdPOUbif3iddDa1v3b/AA+ni+kNOlI3lyEhgzC6k9gLE6i3LVoCnVWUOFcnQEnx+4dgbfTz1WqUahS3uka7LjXQnsNe1xytXosmKgviVWsoswmkP/J5+rkbufcfM1Irf2jypRZhQJ01oQNNlVHrfWxJ/Lhg5/cR50XI/up8qDuDyzPGdLbhceHf2cKaNjSWqSXlR49ffFwR/raaeOnNCtUdmM7kX3tSqkeNhYeI/hyTKjiKzxBfNbwDLuFu1r9rfH9fDnq9Fd6u4YntppYra/hfx9h+/latUdiN1zewsBdhZb+34nvb2cpW6xRtH5hjiPvEaX8bdyQBpob/ANvNVao7LCJtjXuLltpvbXx+Hjrz1erNYeX7xASxIue/j9XgdebrVd0qgruiupswuR7fYP289Xql0mVVx6kgp0TdJUYxhNGBu7+bI8jC+tjtHh29nCi8+yjWzErikTFDFJmjGJ4SSi1U6IXuxt58lr31OgHf6+ath8K9cnH1rjLO7m0be9qSW1uB9pRbwFr29nDSiup0bMsPl23oxuSNPHU2H5ccqtAd10xIx4VhuE3/AN6pqisa1tUj/wBHhOnts54G8wXsT60IbFO0+lPfRSgNBlJsRZbGsmY3t2VdA1/vt9fFFinSiek0zeKlcdFDdGy2N/s6+AFh20tqL/H6eHNFldToinzFa1uxI7+HYfD7hytWFcC+0lxYFrWsbW9v0m3KGr1Bnv5QK9iDYLewFrXuew9vKVam1ZfePgbrbW1vYPhyhrdJLP8Ahi4xleqpFXc8YLjuNR4jw7f28L7hGtJFL2FaVCgn6EYl5Ob5sBlNkxeknptpOnmqPNi7+O5bfXwP26tKqPHkyKMXDNIsYZhfQElvDxIvwU0HqlNMDoi+9a1z7O5HxAHbmqtSPznDHV4BOG1ZAHB9ttNfha/biN8Sk0oZMKozdJSyY56ZcmZkqLyO+HpTKQe3yNXU0EgIAHZWjt4273vxCG9ACun91KSqSU9FF/kXcpYqDqulu/iPHt+3hrSKskQUWDG9j2Jvbmq9UXFlDYZUAXvsfQ+FwdLcaXsNPI20FsVjTxhvDYPu8Pb24QijqnLFW24zNv8AePudzbS3c+z6uOr202nZSqy8zfJM0ZufMI72toL8XNbKRu7af7ujB2A8T9HttbuOLKTVHdw0jBe/h27eNv1+PPVqsgnKRC7nS492wvcXt93fmq3Xca+Yqk+8G0t9X3256vVN2I0Squ2+jA+Oml7D2c1XqzxuWuUuLX76gc1VqdqKcUlTDVxAAxSRSfWrhv2cRPCUmlTe0VvLx1BrKekqwLGamppGPtLwoxsPpPIdVtNDVOynsOjDf4KPeP1ezjUU7NJfO+BwZzosNyTVp5lLiFbBNVqRpJTUbCpaNh4rJIsa28RpyhFboK6nLMvWH1E0/UjGRvy709FTBgqsPdqscqRsxDEgOzJRRf6PC3YuZCPs8rEmqbaMT8wqzo0hssZVrfQdTx2r0EXSdJcNyUmXT7r4VW4lRNprdKqR1JH+sjqfr5VIrVLbEKKLFsOnwOuW8dfDLTOPApKjRsT9Ibl63SXyAj0WQMGoKk/pKSjgpXuNd0A8jX4+7zwr1LCMWBkYe8dAD/Dlq3UOsaaUfLrtDNYHTT8vbzVeoBepWS+rEOJvnnoxmJafEFQ+fgmKXlwnENosFVh+koZjawljJW9iy9+br1Bf099WWR8czwvSjqdA+TM3B1i/leJMFLSsLhEnX9FMkmpilU7X7WVrjmqpPCjS5jy/Q5kwyry7iwYR1aFJNSGj2+8jL4h1cB1PtHKkTVqDjCsbr4kGa8TQDEcHEmH47At9s0C6mfZ2JCkTD2ozjibr9taqp7rt6KafEcZzHV9L5/k6uKDEZ6zDXkPk18UoE1JUUzfYR1je+1tCQ20gmxQEacBRctudlLHPnpF6a5T6c5mxfA5qjB4M15Voaurw6mZPkJMRw2OORqvyXUgF0cuCu0qwYqQGI4vUqE1vQKpx/qbLlDqxV4JIN60+ZsJZF7NsJSNKhbaAOhH03trxCtWpPoaQEQaR2c8uxxZFrK8QCMYhmWv+cawLuysxii9o8fgeWZViB/e0nNBDitRjkHWaXqfNBHVYfljE6OIQylfLRkKmOMJ47vLILWO3x4ImSEpA9apQs9b+t0nWJJammw2Skwl55auETMrs0vkzINqqLFAXtf2i2nH1qmrEzUPPWTcp5Qxusy5l2hLUUGG4PUhFkZjJWxqhmm3dyzSsTYaWFuFzqjMzVaV+UpaClwLNlLidJHWwQMMRFNKxWKbyZUlMbMLkAhrm2vCNX3JI8q2BTxRU2OtlY4vX1sKUWG4s6NReWfOM1RB5yS7r38pQLbbDXx4tk6atXKfCJsbyXiGNYg0b1cVbPLLsXUE7IYf0h1ZGNyqdtOWGIkV6rB8NpZsCpIqWeMfYRfL7gAKBfXUMQO3BRwpckQKFjIszzb6PeUp3JIvb3De9yD8PvB4nUKUAUu6TCKPBsQkEd4ogTIJCCFux+zYaFGvp/SOJiKc00h81xzZHx2hzhSS/O4RTVEdVURlR59KRdHluPtR7WO4WuO+o4iWkgg09EUZjGMYmwjL1Ti+Hua+mSBpoKZYFfzXZbxxDW7iUsB9B7caNKySBVIWJ9P8AGMz5vrcGp6c1WYp8V+QNJCgWiSaQgCNKgnaBHIxjZTYKBcEjiaaAS0EqjjNAxLS4n0+w/F8bzXTxpjkslRBURPY+SI2aEU6+HuW7+3mwZppScYpY519amfcTx/p1hdPHLRQZEgo5ZqRZSkdZWQFkFSYl91HSAiMfWbXPFKW5BPTR5+aUQB0ULPpszfDkzoDmTqfQ5rGEVEuYYqHF6DcAs9BicbJC/vAqZEkLkXv7oJ0IHE7iZIEVYqJbUoGD0dNFXzvmWHEsXlwTD65q2gw9pKWnqSNhqIUkZo3m2/5Rl3EAjwseGLTenGg7OFYMBjwinsxbzJTcgahRbu5B7gG1h9fFUV4GsONZkwzMXlZbr5menrItlSyWVl3XEbxNYC+7UgeGh4yqnQYxpE5mwGnw3MtFVxz+d5lLCsjBSoYoVQtc+0WuPA8SE4RTwVKY66eIMKgosfqgkiL8tSSuEkvaUq+wQi3gwa/1d+Mg0watD6Yeh7pJg3RGfrL1NzjBj1Kj0yNQ4F5MgM9Sm6On+aluUe19w2C202vxwqIFGZbDaNajTxVZM6G4b0yrcOyXg00TYrEaWYzVrzuhU3M1KbKofyjtUkEDU9zxCSSZoiW+k7BjVemdci0GRsfTGslLMYaWMGGWoKGeIqLSOdo+zuOlgQB34/JNaQvXtrvL/V7qTg5O6qp6uNl2NDWUFNUwEE3sweO5F/EG444FmnYq0/opmLpz1+ydSUGGUODNXYBTx1GPYRmGrXCsNQI4VKmjSnKx1Ecg0AOsbWLKSb8oUkGefKlzSE7aOd19669KfUT6dK7o3geHw1GaseEdBhWGtEs/kukqH5ymqCtxGqpYFLOxIFrG/Nl4KGkbaWKcBGFFU6Ufhp4/jeL0eK9WMIrqbDaeZI6uM1a0tZPHrveIC4XwNhqe3KpaUTswpEhKicasNpPQ76Fel23Esey3QJY+7JjmIyy7rfvLHNIoPxO08NChCNuFGMAUcrpvmjprJhsWB9L6jDxhqXVIcKWNYBtH2f0ChCR7G15YFKh4aUpIoecKnhYrGO2lySLX4yRRgDSrj2FQoPbQcpTtSkAA0Hb7uWrdSUXd8bctWqkVCu+HVkUZs7UtUFt4EwOBr7QeaOyvVoktiVZTSMHUbI55PMAtdirFffJ7kn2fx5H6hJpg0S7q6ZanOlTOb+/IrKGvH9rvcC5A9t+/Bla/YKKFbaMZkTDoMey1gmGyRbWWYqzBQoG1y1lJ+ySNNb6a8I31aFE0+kTRisQo6/C8Bkqpqd2SlkMLNGm0vtUbQF/duPH2624SDGlBTAmq+oqA5U6nZnxCNVIho5ZYwx/yZqLWbwuwBP1/Dg5S5LaSOYpAoUaM+ZJgWGVDtczUdMWI8W8sXP3acnOwd7xsHjAoOupg0HlcyrvprDbb77i2n0cEFIqA/NcLiu+XZSCyjXuQQNCD/HiRVPCmTDKtoKhJEPsuL21v4HlBW6ODhmKPjmUaeoi1em/Qv3/dBZT8bjT6uNEQaepDzrFFIrSMWa49xdWGl9fD8+WFVqPLiiArBsUKNTfU2Go8e3HKpTXVYiGRZEjAZgALG1gTr38eOiqUkZcRq6epNOrmO5LX0Nja9ifH6OWrVDjkjEYMSp6jDMzrHPR1UZp54VB/SRONrN/xIdx7CBzakhQIPGnEKKCCKL7h+Xazpv1spMBrTuWKdBFKv2ZqaUERSqfYwOvxBHI+aQbW4APA+41ILqxcsEjo94ozUnlUVU8SWXYzWVri9vZfXv25KYwqMKVmDr+lR72S+nhp7DY8VJpMqhQnSOfCmVAPfU3PsI8L+3imk1IGjj2QgNoHJJI7Aez2jjZpyl9FMJ4lam+0ARe9rk6Eey3jbhcoRSsY05xSTyxmKRdwdbhT7D9rXwHhblatUyqSGChVpGBKa+247/WBy9UpoxDHIIqDzoG3gAEKDqw7WuR4eP7OWmvRSTw/HWrJRJCC+0sGUWBIB0JH18bmatEUtqXHw1VE8TafZQG5uwvcG3s5smtiik+sXp4KqkpOq+DITuMdLiAUgkeEMx8ParH6DwB5tb/66PI/I0OsquP9aPmPmKJOkPmwKXsTu0PiBcXuPb+3gEodUiswoI8UMYJKhbjce9r9+LmtlFj22k1CC4djqDe/t+A4ppHUWoA8tt/bm6qaPP6WskUWeM94a2MxLNQYVF/MJo2F1doreSjA/umQi49g4vsGO+ex2DH8KYvX+5aw2nCrJq7MVVNjUtbNOWdWVS5sQdw3EW7akfcOSyluouUulrRY5BK4DkMQAR4Dt3seLgikBVTvPjUSxhppLL4a6c3oquukNiWOIQ8sAJAI7X/MW5cCKpM0hMVxySspWWD3z3Nu3sIN/ZzxNaikXLVSVAemk0bUXY+HjY9r68rW6irKVliSrF/Ai/2hfS/tN+brVOlbdiEhW6Nobn6/HW3LVqu46uSlMckJ2qw0UeB9hPwH5c1WxThmzLlJnrL3ycBC18ClqeQ6BvHy3Psbw+PAdm2Wi9Rh9w2H5eRoY5XmJs1QftO0fOim/L+TNBT1gIltJZCNp3L7vbuLHuPhyACCkkHaKm4EKgjjTbXTusZaezsSSbWt3sebFeJoYaN6F6bDJlkJf5XYyqt/eUMUFjoTY/t4jNGI2UlahEKtTUREltoUM1iSTq3wty1bpP1ppqmNY1hVYojsvod2pJ3Hvf2ctWqj1sHmwRhCI1UD7IuW+nwF+ardNuM0Vc6K86gKzLoSCNOwAHh7ObSaooTT1gtO8jTgs0RVLblAuGt3/afo4wunk1lp4K/5VYh7jaksR7x1uH76g+HEi4pSin2oaNUEcjXYxoST427bv2cK6NBSRraKJpzU/aEYuh79xqT9/FSDApGtMmaT03y81QtCi3kAstrdrW4r2Y0XxjFMwqKmKmlp5hYRSlLnT3BqLfQeOxSelThNIlPSNUuN53XIv2tpr4X4hWcaMWkwK41KU6RySMm7bvZSDpe1yPq/jzYrahhXT0rSItUpLB1D2BH72v3ccmqxUYfpQlXJ7yC4+hiPs/Vx0U0aXuB1c4ynCkII8vRip1dRISbC2lgTf282TjXgMKw17UkMpnjJEdSqhB9Asbe3vzYrxFKWNZRuoUYNuSKAxsNSu25e/wDq9uUmrxUikSvpo2w7Em8uFHWJ0GpIb7LgeOgtz0zXoilHgpoaXMUMFdYLGXLN/iXbtACjude/0nnjsrUY13mKnoMNMJoat2lKBoyDZUKudketgbj94fDvxxBmm1CpFLU/zalFHXTGnhplYrZ9GqW1lY/4rDQE3v48d2U1toHaumjhqWp4b7rEo2ncd9BpbhkDNIiKjSpJFI0ewtvFte2mv8eOCqGo81NvnVJD9mzuR2sdTYfDjgpo1iqKLznBhK+8x99dRb/D8Ljl6ap+ppHjjMbHRVuwtft2HNVYVJw+kEUQ3Ejzr7Sfb7PhzRq4FOkbyXhV/s7nsrN39tx2Hw4yaeFPk0QkRhGojdV37gPFfy14zT9MEM0i4nHWVOiowJvY+7bW3+I25amhtrPPvpGeNkZJHkSdT2IWx0AGtj3/AI8bpzZWbLlOsmKQVVeQ4RkILXsTe5AH09/C/GzW4qVmahnqMv09WECStLLJKBcs1wdtz4BRoPhx1swaYcEikhh1fBFiNLWVEZJiUGwNgbA9vr465iCKZaMKBpSwYw9TJISwaAsSlgbgHTX22vwqKYo5CpqVidLT1HuQPeJdgT3r+Gtr9gT2+vngasoVGigUPJLEqv5e1tBowLbSbD7VtT315Y1QCpdXhc8Aq2qyqxkDyjYEO5YWCr7Be1/DmtVWKaSNflhIryYmm0bpETW6hl1Kn2H2Hx4oDkbKTFudtSly/LhqNQzxoY0cNujGhDAGzW7+GvgeaLk41YNRhSOxTKUOHSCoqJF2Ss7ardk76nwNjxWl4qpEtgJxpLU9DhjukyxlY/LvMG12yD976GGtvjxXqNIwkUn8QwWVofmQvlnQa6ABfgfZxSlVJVIqFFCwpU89BeQGwBNyL2JPjfx49NMxhTUd0MhCR3MR8LnQ+H3ePHhTBwrEiVchknivPsEjEIpYhRqzMPZbXlxTZrC8M0EiltbBnH/ERrp8D4ctVTTXHFFUSKy3XcWuLXNjxym4mpz0gna8AJ1HvMSANPZ/DlwaoRTU+F7WCTXkEmocL+z4cdBpkimyqy5T3LPEHA7kjXX+BHHNVNFNMNZlPCnJsNpAFwfj8Pbzes1Utg0n6rJAsDTO1zfQ99O1/p4+HKTlquMnTvMkQLQe+Bpa+va/b6+OhdNFuk5U5dzBSX86AkKfZ/G3L6hTZQabn+fhsJYyLajlpqmmuBrpUNyGBJ5aarUqPH6qMqDISALWJty01WKfqLPWOUq/oqqRf+IyH6Pby2oitaQaU1L1bzPB7r1buF7An+HNFU14CKUEfWbF5QiVKRSMp3AtGCb2t34yUzT+uKWWH9e6yiZTBG0LAd4J5I7HxttYW42WgacDpFDfmb1w9Xuo2BYblvqJmPE8boMIhWno4K+oWoWCAG4ijaVS2xfAE6cRi0QgyMKWG7WsQdlI8Z46b40d7ytCxFmElLG63I1KmMg25ctkVQLBpxpcv9O8YjQR1eGzXP7s0kEg9hIkUqPq5TEVeAafsC9ME3UPGoMC6f4ZLi1bVusUNNR1VLNJJI/2UVd6ksewHt04wp/RiaeSzrwFQ8c9I2C5bxSty7njEcQypjNC0kU1FimDVAZJoyQ8LPFuAYMNva1/hzSbmcQJryrbTgTBpMZk9HtTR0lPXZSzZgOP+fTrO0NJWMlRGSbGF4J0RjKn7wW4tx0XM7QRTSrWNhBoPq70udbaDCpccpsDrpqKFVklqaeIyRop+yzPGTYH2nj3fpOE0z+XUBMUEdTlzPGFOUdp47G+pYW/o4omk8Gp9JmrqdhI2QV9SFHgXLAgfA356t40paPrJ1Nw1hLUTGUd7Mg1+Og05qatUh+u+PT4tT4zi+HU9VWU3lmOaRD5imJt0dmB/cPbmtteml7T+qBampkqsXwwsZGZ5WjksWZjdjqLC5PPY1uafKb1EZHmmBmpqmFLjvZ7e0m3s56vTS+wzrF0yrZlRcXEIY2vLG66fHQ82DW6X2GZjyjiUwNDjFDMb+7tnVWN+2jajlgRWqlrDj09Snk4fLLA97zRskiADsTsJtx0VWpZw3EacWqYZEFr/wCTbQHse1yPby4NUqBI8UZG5wPD29vgddPy46KoahTGOaK9/dGhuNPv8OWpo1D8mByWYHUA6D42/hzdUri1LHLCY+4II+rwNj7Oer1HP9NfWnoT6dqjBOtNGmMPnbAcawJjhpWNqKsoYknFbLFUixp5UJjCJIDu3Egi3L2rqrZzXtjh50hv7cXiO7OAI29Bo9GJ9SvTb6ssRy70W6G/zLLmLYrUw4jTQ4hH80lfmZ8QeoaEyblWkoahZmCkbmWRQDYMOEd9duOQVAQCTh10f2Vo20CEkyUgY/3op49WWJ4f0Sp8udIOodVDhObsqUKYbieEVreVUQSxAOjnQo0EyMDE6sQ3w4HirvdgO3GjZtHdDHjsoS8az7l3Os+TuntBiuBtikFNGoMGLQNGxaMTgSTnbEjBfDcfeG02OnFerSJNJ0IkmONHX/CjzH036F5IxDGereO4NV0eeKnGXo8Iir4ppU2UVdRNJXwg3ppS/wCjUkm8UwYfAe5O7+adKUeFQCfFswCgT7saCucMFDYKvEkz4eEkEA+h9lBD6f8AIWdOveesFyjl7OWF5dgybl/N1NDSYvLHEsBxJZXlggfd/pAlC3ZxpH4jg+s7lu2vXHkpKgroHSYn02mghdW7r9mhlRgpjb1Cf0Fa4HVzo31Zous0GVq3CphX1ooJaWBdkkkkNUwFLIojLXE37o7keGvIzvnU96ozgCfjUh2iSW0jjAw9KMP6vMDx3IeZuouTs5U8mH4v81TwfKTwvFJ5iTxyOhiYBkIQbtbXGvBLkty33izIhQgdeNBnNGFqS3AmFSfYap1r6Cpizox22/TOSSPaLjU6cKb8guKjpo6tAQlM9FDjkTLmPU+ccOqXoqkossMpY00oXY1iHDbbFSDcEacIg2ojAGjMuJGEiji491nxM9FJ+gVVhUEGGU2YHxp6ndNFNWNJJ5JhkudsiRINy6Ar3vxehSkp0mYmYpCUpK9Q2xFVTYzUhsVqzELDzZSLajaWO36gOVFbNDh016TY/mPLc2eqyWHCcHoImk+cxBzFFNIp92ClBG6aZ9QFUW9pHFzbJWCrYBxPypGt4IITtJ4D51c36X/U96XcB9GWL+nHqxislLW41iyV1bitBCzz09KsRhSmhgk2pUM7WckEGPXvxS5fONtBDdMt2SFu94s0Ms/qw6ZdZ/6rYHnPqNQQSZTy5TYXS1uJQyQh4MOjYUtKXjRt0zodqEi19CeB67u3HgCobOjpO0+vGjy2tkMyEnrx+FGS9F/Xr0g9AMvZbxvBMXgzLiOPVTV+aMPkrGgnglp5quFKagkC7ViqqaVWck6EGx103l7r4WdPhI2HpBq14w04kBY1DiOg0K/4efrt6SekDrbiufc4J/PKCtSpTD4aGvhD0oXzFczb7CRTGVUN4ld3bgudm9hKlR0mOiguGhaypKZg4DzoHc1ZU9QXXTPGLdVOkeP4ngMOLzPiEKzQgU4Ex3hYZZbCUC/2l0I7cbvL5KlnTI/TCkDVvAlQG0++hg6G1X4lnQrP2GZ5wiowDMs+FStLElXE6eaShVkk+XcMyMDqPrHCZdz3ggmngwEHUBiKK163uoPrCxHF426jdLKC9ZhVTRpLhdfM8LJVO0jgKwDRzbzpGdbWAvxi6uZKQSIGyl+XWyU6imZUcZohWeseztkrN9VkzEclYphtXSxRrLhdVUpLWUcnlKXWqKAbXDkkqVDKCAdRxxm5LgmJ8qM3bYIMTHUawYjnvMOFYbQNSZdxkmpVhJemEkd1sSYyha4Px4ZF6OFFoZnjT/QZ8lkpgaygrYCQGYzYZOrfR7gNzbihLwplTJp/oszZcxUsUqXhaLddZaapU6C+oMfs4oDqTSYtEVHGc8tQjbFXwPcGxBYW+plFiOWLgqndmjdejLr50Oydj2PQ5mzXheHVWOYbLSUb1NSI4/NCuxjlZltHuNrMTbw4mU+lOM1o263CABRNPxG6aL5fLuZaHHsBxJZsu0EdRHgmMU9ckErosqRyCKxjYBrMCNGBU6jgnzB0O6COjn9KQ5e0poLBH8VUuzx4hLUWhmVg3YiTtfTt3J+PA1jR4agtHiRma0w8wG2wG7EnTQDxPPY1qKb6uuxKkkMZnAsQCAb69ttvgeUKiKtFCzlLCaiGRMdzMY6jD40LTwmVd/lgAMwS4J7jtr93GXZKYG2l1uUpWCsSOIo7np2xnDcoQYlmfBoYPkJlrXiPlXBjp4bC7vcpIJGW5Fr204EbknYaFbQSonTs4UDeJY9mzLMiYVidGs0tPGrFqSQm6MfMJZH1JIOmvblxjTEVgoetlQlTS4VXVUkXkIkWypWyiIbtqneNQCdNePgRVaE/LmP4PmZJXTCTPNBBPUPLSg7vLiXezsqgjYALk9h48qo1WgzxDp/0rzhP83huIy4dU1IJKyR74y1twsY72uDrpx1JrRwoGsc6DZxpqxa/AWgxSGJDuankBOp0Njrf26cXoQVjCk6lhJxoJainnpjVU9QDHKnusrAhhY+IPEysKWjGlLirttlL+CqD/SOJRSlVJSnqVDkHUAaDxsPH6uO0xTfXuVcg6Aqv9Nzz1apphlYIyye94g35Wa3Waljape273bEg/s5QmrAVEr6fbIsikakXH5duVqhrHAxjpzt9vc9x8eVqwpzo52iYliDdTb+72cYVSpJipHmtLSBtPteH0+zlKcOylz0XqP8Am8eWpnP2cUpCbfCQffxQKQLo4n4l4ZvUZFUyE/pcMpjuJHgf2DhxciEo8j8aJ7U+JfmPhVc05AYA6a66fd9/CmjapFIxnwyqjjA+0h1+u338uK1SFnJ+Xk08O4/Xw49TFeplWSCFToVfT7ubr1T2iBlJ2kkA/fxs05WBqNrajuR+XfjZq1Q54tg3kaat9HG6tWDGYSuH2HYMD/fx5r7qZe+2kuIybL48N4ojrmmwH4W5uq1nC3/aeXAqs0+YDG3zwdb7gp+PFCBTCjTQ9HL5hLRnS/KhNWJrD8oxNmUg+21ubiqzXNoz5bEdh25aK1NYmQ9wbe3+nmorc1FLSKe9vZylbrG8kp8fhz1emsPnVBYrvP8AHla3NZFeVvt625WtzQx5Z6QY3mSgTEKqoipElF1Dgsbf4iBoo+niRbgTSxDZVSixX0754wyOoqcJEWItSRfMukN/N8oDcZEj7uoGp23txsPA1ctEV7LWafmqfdiy79xKncezDuNe1+OETVQaXdLVYLKgsShb/C5vxqKvNOcdNTOf9HqpFGmhYH4eztytbqS+GzhB8vVI7f68Y1+Gh5qr10aCudrM0JvYm+4fr8Obr1YHwquJZmp0kHtWRT+Rtz1aqNJhEgW81DIBfVlQMD93LiqU2S4BglQrLPTbT43iYWsPgOXqsA02vk7Kc6EERoxtrex1+nsObmtQKaZ+muFSEtTPa3sYEW5rVW9NNMvS2RhaOc+Pw0+Ht5vXWtFQJumOKQusqsHCkGxtrbw15bvBVe7NM9fkTHpJ5JWAYs17+Gvs5fvBTfdmk5Nk/Ho0P6A/Try2oVXSah0+B4rT7mkhIFj9fLTWoNcTTVlOQ7IysNbjuPu5qt1OSfEKj9EZnQMCGB7EE7iCPp15qt1zmwAGZK+WrO62mhNgOykjtz1aik3W1GySy/Za5HL03UGmqP8ASFYXGo+7mqtQlYAWwnAsUzFcqxT5SBva8v2/uQfnzR21YUH6h9u64I8Nf2c3WqwHczdu3s5qrUqsD0piN1tT9fEq6XtbKVGEaPKW03KCP18OJTRiio2epXlw3DSbkASgD4btbccRTLvCg1I2jTW/5cfpFUlF90DuT+XPVasuxWFybH2W+HNVaK4UsKPOqhrHcNPjflDgK2BJoeqjBGiC7123UHUfw9lzwPhyaEhaimaWmeP3JFtfsLa/TxzVTRTUM4esgvt2n6Lfx45qpsoqDLhxVfd76X15cGmSioRhfVXBsLf3ccmma86bdVsb+Px+rl6rXEEqDp2v8Pr5aqVIRGBJYXIta/LVqjW+kOonpOqcM0Z2ME3BvAEe3jqdtMODCrb+k/vdEaQhif8AjY1r7fZ/opu1+44eIPg9aBzo/bH/ABax9KKWGHJBq5To+JzLcnv7ht3/AFvwPOHGhe1sqyHIeyDA4IJk3GegVVDHTUtY/UeSJlZkUCswGNAXmiGQU2JpRupWoihjZT4ETDcODk0CxQUdVaWshzFViP3I2mjNivYiNdL+y3FLZiqESKIDm2mOF9VY8arFWQLKjFBqLEEC3gDb8+Rlm6JKjUjZYqABSbxGkkTLdfuuCUqT4aAjd91j4cjxIxFDImRVceJeYWNh++bE+Gn8D7eCY0SinShRI8q1VRJYWRwAQNLjT48SK20vR9poGApF2AP8ObpLU+PEK2DWGeVCPZIwt9x57SDwrWsjiaU9Bn/O+GEGixerhI72qH1+onjRYQraBT4uFp2KNLGn689XqdREuYKtgttGYMAPrHE5smj/AA08L50fxUp6P1N9XqWySYhDUKBa01NE30+Hcjx4wcuaPTT4zN0dHsp/g9VOco7GXDsPkF9bQlQw+Iv341/LEdJp4ZqvoFKvDfVfhm4DF8qU82t2MNQ6X+NmBtxOcqPBVKhm44ppSJ6mumM6k1mB10Dnt5cyMo/5C14z/K3BxFKBmrZ4GnTD/UH0aYiSZ8SpD7PKDj4WO7jJy50dBp5OZtHpHpTxF1l6S1qu1HmCelOnuT0rAEnW/unw40bJ1PCnxfsq/ipwiz/lOrN4szUcpbT3pCuna5BFj3+rjf5dY/hNPC5bP8QpUYbmCkniMVHX0FUH092oQg/ujcCR4eHGCgp2g0oCwrYR7aeqjCqiejCrTq/b7G17fAAG4+HGwadioceB1kIDSU7QEdi0R1PgNPDjk1TTXOLCxPCTOWuCdpUEajUixGp+A5uYr0V1/KcOGu9wbkEgkH42J+8ctqrWmsMuXooPdMqyQ213qGt43uO/x5YLqhRSZq8rUlbD5KpAYyQfdjFvb21OvFiXSniaTKaCuApoPT/LtQArUNOwsT2sTbuBp3J4qF0scTSc2zZ/hFMkvSXJ9UpqWoPLI7BHNhbuPj+tuKBfODjSc2LR4U31PRTKdQxNLFNTlrEEPfX6L/Z+vihOYuJ2waZVlzatkimPEuimEpIm6umJAKm5vtHcAX+/48UjM1HgKSnK0dJpnborAZSaPEJSlvBFtf43178eGZHopo5WOCqgS9G66JmipsTVl8d0dwSfDTw48MyHEU0cr6FU01fRjMaRkpVwMV8V3D9TxwZik8DTJyxfSKTknTHOCNuVY31uLSD6LWPFAvUHifZSY2Dg6PbUVsg50iba1LqPAOLkn2C/HBdoPGmzZODhUFstZwpVLTUkwVToQL/dr35cXKDxFNG1cH8JqNLh2ZIYfOlpZ0jUi7GN7E9/oNuX75J4imiwocDXVdikr7NtiFFjcEG/0249qmk2mKipi8qyXRRYgXIAOnh9fx5vVTcVxOLA/o11CnQadvhy2qtRXIYvGqbt+2+mnsPfltdbipi4qhAXtb4+Ht+H08tqr0VMXEkWxVvs+N9R7SLfDl9Vbis1LjLaBJPeII0J7fQOxHt57VW4qQMfxAJ+gnk90+LaAfDx0/t5Qmr1ITNeMKihKg+6CCfbc+F/HjRg04FEcaeIc9Y/DMpaUuy7bHuDbsde44yUJ6BTocUONPS9TczR2VZyDe400v4H6eMFlB4U8LhY405UvVbMijaHLa3BIB8e4W38eMG2bPCnxeODjT8/WHFZ3LVCRMSADaIAGw9nt/XTjRs2zwp4X7grJWdSMExOCODFMJp5dmoYIVcE9/eGvx4+i3Q0ZFNLulOiDX//1aZMkdYUw7FBPg01pjFMFRz2upF1I7EeB5CD7hSJoi0UywUyVCy1dW26aTc1yb6E37/TwOKxM07spMl0qA1CSHU3221Onh8eNirUBeZ8v50ybiDYpk5paRZdH8tRY632kWIseCtl5Lwhe0V4YbKBvOtJnrOPlVePiEyxe6rXjjJHezAWufYeHjJSjZVVGdtIanosRw4fK16+7YWv+zirbTFcJW+VIJPuk+Gn3c9WqeJsx4ZDSfo2XzgAobva3hc81pr1JR8bqJZLxEtoPeOn3/DltNbprnkr6obAxW/ceF+PCrUo8GmfD4DDVyMYpxZlJsL20Iv+fE7iZxFOCstPFGkwhjlUkn3QG9n8Dxo1ahuyfj1VgbrPFYlbG17G/a/EwONJ3E6xRgMN6m3phTVv+SkvdJQbHS5tJ3HDdLmFEym4pS0uJZIro/8ASGMZ8QwuR8Fcdx9PNgpO2msRSCxRsCjxWSnoJA6XspGutvz4mjHCnBSql6dtJEmJTsYlYAkga9tL83pquqm8Zdq0cx0s6zKp90HTTw0PHIrc1IWGtpTaWAt9CjX7/DmoNbmm2aWnlcioQKSbhbBf2cTKp0Uy45Q0SwpNEwjJcAi3iew+niM06KV+GZeq6to4KOJpHIGgF9fbxITXpof8ldB84Ym61GIKKWLw3e82ovoo+Ht4btZY4+JOAoucukowGNDOvSCHBoi6ReeyjUysQL+2wHDMZUEddI/zRVT3Q5DmhjSpmEJUnVI7lr+Au3Nmxith+aDfr1gODZcyJUVMyskblVsdO5tb+k8IrpkNRFHFosrVVV89sRr5RTNtiufeJ8O1gT3PC2aPqdoxSUpXa3vLp7bfV7eUNbFSZcxiihIhe7eOu5vy5UCacqDT5wxl5xJGxQE97ncfv7fRzZQKcE0bXLnUbDcByUBvXz9lgu4qQz92J72HCMoJVR0lzSKaunGKVHUTqXhWWKCglxF66byAq3MkrSaKEt3O7Xh4y3jFIyrUa2fukPRH0t+gDp9DnrqFXUeG47XRq1VimKFGqfMIu1PRxi5UJ2OwXJ7ngwQhLQxpYEhAoQcr+uz0s53geqy5mQ1aRGx/QP5g+Plfbt8bcfL6BxrYWDTy3rL9Lwk8gZzpUcnbsMM4YEd1IKXB5T8ygca3qApir/Wd6eo5TFhmMviMwU2ipqd9z28FLhV4ybxsca3qFJXL3rt6HY5i64Diy4jg1WxKolfSMm4XtuQgkFb+IJ54XaDVhjRrMNxGhxmlXEsNlE0EoDI63sL69iL34uSoLEinCCNtOsjFNVH0gAWPxsPHjlUrCpVSbm1u4t+tuer1ZNzAXj19oA0+Nieer1cwSGARTfw/U/w5uvV5JCzeBI08AB9Ht5utVmNol8kNr3J9l+brVYJLBAHN/Zu/Xvz1erCr7V9whQNNBfmq9XMbwRcnT2c9Wq5OygFVNiPH+GnPV6sMkm6nsLE/dzVbrCvmBDvBBv2B56vVzR3DhlAH69hfseamvVLWViCkfbvYaa83NarKChX3h309v8eamvVTj+KzGpxLJBU+75NeO/8ArqePs7TTgqpqKNRGZCBftcHwt+3hhVq5SRqH8wDfpY/A/D6OerdNccAljMaqJCb6Nbtbvr3HLVqsi0WFyWiliB02nco7drkc9Wq5VOU8NqIkieAGNW1AP3H6+bmK9FJhsk4VUzslRvVRr7pGnwHs/by2qq6aUOC5exPCJRJhGKVNKQfd8qeRNLeG1hrz2qvaaFjA+rfqQyuwbK2esVh8vsvzsjAeHZ7jmpHGqlFDtgPrk9b2WUjaHNSYgUIO2spYJr/XtB5qEmqlFFi6iY3gPVTMGI556qdOcLxTF8SmNRX1tLU1dFJJK/2ntFIUDG2thx9MJwFNlJoIKvpt6XaqEy1uW8y4OX1HyOLQ1Cg3sSqVUO6318dmqwaQVZ0O9OuKllw3O2YMH3E+7iGCR1Cj4F6WUE2Pwvy+qqxTc/pMy/ii2yx1Ny/VBh7sddBX4e5I73MkTqp+JPN6qriKhR+iHrbJHLBgIwHHQyFQcPzHRu59g2SvG35cvNamkDiPpP8AUvlKmqFxTp9jBjYA7qaEVKNtP7pp2dSPHjk1WRQIYzlvOmXZTDmLB6ygZNCKmlmit9boOWkVumzDsSASeFAm9k7BhqfiPDmjVhUc1tau1o4Q+hB1/O3GzVqX+EV1ZWYFXRtAAVELm1r2DWNv7eM0+KaRVsSSYLKfhbT9fZz1WrjVYnHtVfL9gOtr/V4c3WqUrY1K2U6SWKOyxVE6mzj95QRf4Ec3WqanrRS1HlYjEw3gkbZAfC47eA56tU1rjySE/o76/wCFtQO1/jz1epdZyxqI0+FYg1O5NRQxDdfQmMlfy8eaq1JAYwk1glK5uBe2g+AvfT6O/PVquMFbTRVMdVFRXKOmvcXLC3jzdbpZ59x0R50xQ0lJdHl3d1uPdUtYAaDmhXqRH88nNQwal2/Egfd8b83WqErp7iE0eaFgqoQrvBVRvGp1F4jcH4cqasKC6omnMzBZfcuANyD7u9+bqtY/NmQSjcoLD7S2/K2h5uvU9YY9TLl3EYzUMLCF7WsNHsRfx5utVGwigtjVI8Ls7k+92AuRa3tJ+PN1o0/ZfwajoswwM04YyOyuo7rcEbR8ebqtM+G4fTU1fKFZj5U8mm+19Tr7B8eMLpS3Swgy7h01V84qFgzXAJ76W0+j48Rk0vApwraHDXneHyQSTtBtofb46H48oKuaY1SOFGOHRuGRxcMi2+ruSB+fHKZmpApZVmaoVgAx94bbXW2t7G1v178vVaOh0rqqePAaA7EACFbMQT9k2IHjb2cZXVU0KMTUyNElSCAA2hXVlI0PwI+HhxqnKRleMPnnooUdVeMKDZdCde9/uvy9VpUVdFh0zRLEQ5RSh91dCGv7p8QRylXppxWjw35qOnJsys2pC7dUB0+PK1YVxejwyMxeaIYhqB3PwP0cpTgpL4pHh70FVtZfdBsLWC9u/Nit0xwQ0JsA9x5TAWjAGlrWB5aarU6lhw6SBLbrHUvZdSPrv9XPVqkwwgpswVMbJvZwAoKC4AGv7bctwpuk3lqniqMVh1VCz22hLgnUaeFvjzajXgKELLeHR7i8V2XzmX3o1U37E37W+/jRNOgU90+ERSSRvPIxRnK2UAa9joPe18NOUmrxTBh+HwwYzHSGUUxjMlvNtcnaQVVADZvZfsfEcdJpqK40mHU8pDQE7DvBLGzklTcXA7jx42TTiRTzlrAHqTUSe/IiQo36GNmVSHBFzbQniRaopW2maWOYMF245RS7HVzT1AVneypYjaSoFzf4+PbjKVYU6sY0mYaepwyd6tleaVrOrE+7cdyNdfr47M0zsq0b0aYvVVHTvGVrjotdEfcJa14gLaX1v93FrWyiq4+6jLV7iCFqmJN6NfczOLi/wB8T8OKqQUHeJz4cYwatGQ6++m1WHixQX8dO/HhTBpPTk1bM0FOBFFZiJDYqO27drfXuRflqpTK8ktPUGRkh98bQC11+Btrrb2/x56tU0yYu8K7KdY0Z20YktfxJvrf2c3XqTuIYslNTmaeVREhku1iLKBezMfHx+Pbnq0KLh1LzPVUNEmGJIpnqgs82w20ItFH7DtXv8TxW0mca2oxQGfOShtstt3c+738Laffw1FJDTpBO11D3Fxe9u/s44KrTh/MIIl/SPt09nYeBuNbX15atVlh+WqW3l38vXtY99Tp4X5at0pKTCKKFfNkFiACb29y/YfE/w5U1cVIqGoDSt5aqzP7q2HYDvqbm3GqcplljgJN1tfTQfH6LfDlTVqhyrGoCyXJW53AAHS9+3Y/t40avWJii297aO53AG/sBv24yauKiThnHlI4Yjt7o0Gns4yadFNL1cm7yppBE+pta5/LS3GTTgqUanECyRiJ/Ma3vKBpbsfq8P6eJjTwq6L8OubNWLZazvUDBWqt+H071SrJcipjdx56QhSzxyIQzW1Ug978ivO7FT0OIxiZqScovktDu14TsofK7DM1tmKBSYqSSelppdkEbBgGgFtwcC/x5At5clg1N1kyh5OONJGmzt1cypNty5jclK6OVRo4oi2hsFG5CdPp4lD+vaaMTZt8UihEzX1b66dQ8NpctZzzRiGK0SRwTeTKyBPMH7xCqLk2+gcL3FqXtJMbJMxSpm2ZZOpKQD00EueumWK45hdBHCXFXJiVG1OSNS7TpHusNSCGseHGWYLPWIpJfOhKJ6KsGo/R1H/X7+qJgrFaVtm1UYkkizWuLWB4dpy1SnQjH2UE1ZsEta5FT87/h14hR9Zcj4PQUNVMlb8/GxZR7qRRCVm3D2Wt9fBYMqW0sNQfF8ttBwZ2lxsrkeH50Iub/AMMmcZgwyIwNS09dKYpJZTEApIJX7dh/HhirKVsEAiJ6aLk54HQYMx0TVRPVLoB096fdV8zZbxPG6SAx0OLLGWqacgTRUreWm5HK3dlsB4nTvwshYVpg4H50fJfCkajhNJ/pjgHpswjpJlJsezThtJWrhdE01K8oMsUm1vMikCBiJL+Hs4Fru1uXHVFKSZPRQot79ltABIwHTSbzXivpwhDSYbjySySNu/QU87qfACwjtqPq49b5VdrOIjzNWczm3QNs0HeIZt6I4Y0c1E9RK8RV5CsAi72+y0hH0cEKMluFbSKJ15+ynZNEg9RGDZQ6rZ7jxyPEI8KjgpvKk80xOz2kJW4R7Am9vbpfkkZVbrsG9CsTM4VGOcXab9wKTgAIxov1V0l6Z0CNHUZhaVdC22OMbbeywJ1+m3BQHFHhQQKQONQKmj6BzUZoayuqJ0ZdWD7bfutbQDUfC/1ceAX0U2SnpqFUZm9PWXsQgmwpZZZYQSryP7ysAFsAzWsR4+3m9C1VrvEpxoQcmesim6dxS0+T6+fBo8SMfmSxRxm7AkL8wbFlVB2K8bNoVba9+aFRsR9fuZa9ZI6jE6+pVLh5Eq5ApsdWCi1x8Rywsqb/ADXVQV13rIfF5Qiz1kpbv5s81yT7P0mtvYO/FAtKaNzNIeq9SWaKppIaOEPufQyMo+/fc3+HHxappkvmoUvqDztTOlEEjjkZgBGj3tftvJAtt/hx0MJFNl5VIbMXXHqHJIyed5iso181yqn7OtiOPhtI4U0XFHjQWYj1F6hVNHLVJWOZI/tXu1wdDa5O2w7cfCRTRJrjljG+qGMQHEqaqdot3l2AUEsPAAi505bZVKhY9W5qlrCKmpkG42urEAnxDdr9vo5ut0yJLUxxAVFTIFAY7GldgSfjfT48vVa400EQr4apZ1VYla6qNR7ACdAuvfm61XHE4ZanDqhm2sFvsawJ9rAH2W5YVo0hIIA0UryabbWYXCg/3dhxymqgKwUFZNSutz7T469ubqlZjN5SjcwbvYX5utVlj3yuGjV2A77VJt8NOerVKbDMDxbEUlENNOWjU2tGwsR429p56asBUePLOa5UHlUcoUDQtZbk+2556a1Bp8ocrYvTRJUShEfQEPKi7SfC9z2H589Ne01NnwOvrh/pldTgbgo3SFiABoLqPDw5utRU/DafB8Hi82qr4ZbnT3HIB8Tpa9vZ489XtlYZKTLrStNNUTSl/etHGqLr3sSTa/N1Sp8GL4TUAtDHOVjug3Oi3C/8RGov9fPV6uqTE8OMRajExie10aU7CyX97QA3v8ebrwqX/MIpVINPGQ2nvbjcHx1bXX281W6h1eMVFPD/AKFHHEQCFGxfC9gfhz1aJqMuY8wPHH5LkM2jBFAK+3tzdVmsNRj9cJAtZK4RwSfeNgbdzY315uqzSXqMcnERhpnadwdx2sx3MdAB8eer1TaWPE5mWGqjKMgS4BFyf3gfG3N1qlDBTeUAysfYe19fDl61WZFUR+YpGpPfT3b/AHi3N1WpFK1PFu3OovfudNT+unN1U0b/ANGWMU9J6k8j+QRNJ/O8L2xD7RPzUZ0sPH6O3D/LjDooMZqJYVX0Ssc6ismLVZGHk2lk/wB2H+I/Dh93XXQFDx6KTzdS3tdsOI8dZhf8hz3ddde77qrg3U5rW+QBB8fO/s57uuut98eisH+dGQX20Cn/AKGn/mnnu6661356KxnqfUMLfy9b2/4uP9HN90Omtd8eivVPVA0FG2I4lSwUtOLkyz1QjjFv9Z7L+fLdzNV78jhQE5h9eXp4yrUtQ4xmLDmnQ2ZKWWapsfYTDGV/Pnu5A40+lS1bEmk9H+JD6bJH2JiTEf4vk6vb9+z9nNdyOmnf2n9E09J+Ib6do4zP/OINo1A8mr3fcY+a7kdNeBcH8NNcv4l3pzp22Grkk72CUdSb/eByhZSONODvT/DRY+uHqf6U+o6mky3XdZcx5Gy/ONrYdgeCrTeapFj8zXENUyg+wFV+HL6AkQDHXx/SvJS5MqTPUdnsnH1omlD+Hv8Ah1ZmjuvW7GG3kuRL8vEbnQs2+nvu+JJPCVWWoWZJJ9aP05vcNCAkAf4pp4pfwovw7sQlZafrFiEjXNwcSw5fu3RDjBydvr9tW/n1wOA9hoSMN/BE9IOPQifA865gxOO170tdh8n1/o4yeNHKWhtn21r+0FwP6PsrBif4H3peoodr5hzSth2aal/IGH2cb/lLPX7a3/aG4H9H2UXnPH4P3p0wFJGw7MWYr/60tKR29nlfdzRydrrpWjeJ87Qn2UUHNX4c3SPCHf5LG8ZcDS7mA2+H2PHx4hXlDY2E0IGs7cXtAoJ670MdNaafzDi+KEiw3Hyuw7293v8As4VKy5I4mj5GZKVwFMlT6MenUa64liTsbk+/H7fD3dPp4hVZJHE0ZJvFHgKhz+lHIyfarq4gC324zoPht9vEarZI6aWC5Ueimqb0x5EiYIaytsdFLSRjUfVrxKWAKVB4mmqs9PuRaFd3zdVfU+9KgsL+0DictClAdNJjEelGVYYjDHWTsLWF3U/RfiZSIpWlU0zLkHLtODTtUOQP9dfbf6uJyKfBrAenuWLAmofw/wB1XTxN9ONmnBUF8j5RiXzGmkcqTa0qm57fSb/nxsk04AKhS5ay6l2imeyizXZRYnufo8OUk05pFMk2EZeDkPUklO4Opt8B4205qTW9IqTT0eDqABV2Bvt0Ua/wIHNSatAqeIsERFK1O1QPeuw1B0NjbQ+zlcavAp0o6yGgK1NDiDRSR+8pTaG8LNca6Hx7/Vz1bgUkM95WyB1Jr5MUzzTrVVUgVZJI0ERdlP8AlH8qw822hbuR34rbfW0ISaROWzbplQxqDRdOOmNNBHBBvRIxtC+cxsB4DvfT49+G4zW4GAVRUcptjiU1MkyH01eIbWkHsBlY3I+I7cv/ADW4/pVX+UW39GosOROm8n+9Dy63I997k/sPN/zW4/pVr+U239GuYyX03CtuSVhoP8sTr4nXmv5pcH+I1v8AlVsP4BXceSumUg3BGQBtfec9uwIv/Tz38zuP6Rr38rtv6Ap0gy9kgYDX5aVpBhuLGn+cgudkny7mSEOTr7jEkWsD43tzRzF9QgqONbGWW4MhIwptxLJHTHFcbkzHicHn4hUe9JO27zGIUINfH3FA08ONC8dGIVTpsWTtTWUZI6XkeUY9L+xjf/VtfS3Hvz7/APSNNfy5j+gKlxZF6Vhv8iGItptI18ARf6+b/Pv/ANI1r+Xsf0RUlcldKgxLU4LC5IZSbX8LDT+nnvzz39I178gx/RFOFblbpPVYS2XKui82gecVJp5EvCZghjWUr/iVSVX2C/t5Q3bqsCo1cWbKTISJ8qfen/Q7p/nDMMeU+neW4p8QqQWIjjSCOONP8pUVNQxCQwxjV5HNh2FzYcZ/NON46iKsbZpW1Ipd4gvp3ypT1+S8nZdoM0OYJvncfrIXsHCMtsHpyV8qCE6rNIN8p1sq2HFKH3lEFSjtGE0VuNNCQlI2dFVqyb5IVQXLbQSTpc2ADFvj3t+3k+jZUFK2031ICi6EWY3BJt/Z9f1c3VKhNtl3GQlnJA92xA8DYdzf2D+PNVqstNMECqAw9624sLfToL27c3XqkzIJm82XVlFlIPhbU6aWH580a3RZ+tOF+XV0+JxgWkUi4FtVNiCPae/0cCGYIgg0KrFcpIpf9F8UauywtEWO6mdo7X7ge8t/Z7v8OGNgvUiOii++RC56aF9nkvtZD7mtiO3YbviD2+PDuiekbiVR/JM4ZTzOGMT0eM0ysQL2BZTa3x7H2/TwMZgNhoSWB2ihw6wYQ2FdQMQgmXaZGBKqWsNsjowswuPAC+vt4uslSii+8TpXQRinaVbW8v47tCBpfXvc/dw6opqfSIASTYWCgnUnx0Hx9vLVWKetjTASKLWspsw0XxDfD9b83WwK5FXabYLadtfYbEHxPKU4BReK5o/5jWwX+3I+vc/aJ9nI8c+4+ZqQG/tHlTjjzN/UKmF7hZ4gAB7osxIsR4cWLP7IedIk/wB1PlSGiC/OR2BI3j6O/jwro0pNSPtmOpurHvb2/Dnq1R14ZWkpY2jKn3Iz3sPsjUfE/wB/JKGyo7O2udOoJYEEXJv7fZYjwt4c3WorKUjVtim5B7KAbg6AW9vxPNVuKxuouLpoL3K+wdrj9bcpVq4RqjbgQVuO4NhY9yf6eardRCh2aJrfSxsQNRa/ttz1eruREjCxIe49oNxa4a3fTtzdaiu4QNoLndta3cnU9tfbzVWodekmCUWNZkyjhOIR+bTVeZZKioj8syXgocNeZwI11cC50HcnuOE94NSQOk0b2WC56BRVsvGOeCsqaS3lzTMUAG2ylSVFvCwYaXNvbx9gQKSPGTTm9OqBbe/t2/kdTcdifHi6kNTX2wxPONCis/a2ljbv7Ph35eq0UPrNiPzme6mhiN1w2Kno10AG5EBfQaayM318BV6rU4R0YUMbROlA68aMvlbDFwzLlHhcin9HCi+6Drcbm0HxNuCxpGhIHVQacVrUT10qIo91wSNhuosfH4H4Dx+7j9NV3Iu26gAkDUr7b20Bv8P28rV66ZDuBYgdj3IBvp/Hx/gOUq9Ya2MglEkvuNybanWw7eI9nKVamoRliN3uAsSRe5HgOUqwrhU0y1ETK/2XBW97DUW+vjZE04MKKIlRUZMzkmIoPew6rWYfFUcEiw9ouOAs/s1eRoVg60+lHTxSCKnxOeCkcGMt5kY7jy5AJEItofdbgrQqRQdWINQkAQbiQdv2gNb/AF+3js1Sm3FqcVeGTwC/6SNh2uOxtcfw40sSIpxJg0Y/o7iuG4x6J4qGMs9dl3NGMUpUdlp8Qo6bEI2LW1/TU8ml/HTifBTA6Qoj2404QUvHoIB+VF8qYUp6l420VHcC3c6ka+wEccSZFaIg13CqtGoU6WP0n6Pj9fLVqo2Ji+HVFksTGx0I8RpfjS9hp1G2gogKNEp8Tt/Z4cI6OqnY1c4vNcAH3bf8g9zfji9tNp2UsMqmP5OTTQObf8g9gOLmtlJHdtKV2Y2LaW9p17eJHjxXSWm5wBMRB2IuNLW9v9vPVqukVg9ybqbXNvj/AA56vU4RSI0h0O69hpr9H089W6zmRDrH7gvofHvYXt7eer1SIixjtHca66a2B7A81VqmOrGFQD42II17i9vq8eI3ftNKG9oreZw6MfyXDAgOz5Ggsdewpo7a8h1e00Nk7KdYZFikERNg3e3fjdXrP5ccM/zf+6+WYw3sW9yB7Ne/iearddwCCkhSCmVY4o1CKiiyqO4AA7a/n8eeivVjZ1mckjTxH7Oeq1M9Fh8GHYpXYjSgKteY5ZFIP+VRPKLW9rqFv7SOaiK3U9XaYNObi/ur/ZzdeqFJGsRMUShIwxc28CftfedeerdcHq4hIDIfHQDxPNVugwzj1Xy3k2pNBNQYri9cCP8ARMKw2eqlu32dzKBGg+l9Oer1QKPPmfccCyU+R6+ljYX/ANPraKncX9sYZyOamtUVT1o9Il69ZRosrTZVWfN1Ky/y6qpapTPSIx95pqpFUR04OtnuCfsgHXjasaoU6qLXkbqf6lOgWENkL1D4zmHLNDRRqKXM2JYX/NcMmcNYRS1lIJJaOJE0WU7gf3gOWAJpvEbaM1lvBus2OVGG9QcpdTcNqcNzFMlLJiGHbcUpJHCMadJt4ACyax2NiNAeJoIq9MfUCtzx0pxvC6jMvlYnT0I+RnmoYHjmfD6kOIpPIdirCmmJjKq27bttxGuUHGm1YUreqEL496dKzEcKX5pabD5Ug2as1LUwGFlUHvdJPh29vFC8UTWq1/cSOa80YjjOZJI2UYT8hgMlYxQBa2ikWWiQKtiD8upG5vtMCL8ShPhnhRSrGgvqji2NhMv0pd4BJR1hSQWIMtcsT3Hf946nXl0QnH091MEUG2Z6bINFiVfiOK1JSorKqpJTsu8SWFl7MWHa318PWpIFMmmzCMPxHN+MVs1JRx4bTYiKZKeGAgBGlrUiYdz5YKgkKNANTxUrAVYChNo1xXrJ1px16Bkjp6Sjq46YNcDZTv5YJI/eLkEk+HC94aUiraZoUVwVcEx2TKdcocwI0TFhZZDUBgxcjUgEC3wAHA+o05pigvbE4sRo8egobsE8qQHdezBWjUfEXbvx8mAK9FL6kxqSnxOmynHGnyFZLTVtTb3m205giVQx/dvuuD3J462uIHWKpVoOZqnJEoNVJWwUVZMQGpZX2s59ioLsD2tpY8GE0vFR8AxHDaaDz4HMu0sGAVh7wbsd2t+UIp8UJr4/DiCiGpVrx2At2RT+5Ydwe9vA68TmlIqasfyED14pzURtGTsC7zMvbaqtYajRgT8O3GTTtEuxf1T9QvT9ikmU8WyvMcCikZ6WHEC0VbBSyN+jdXjLRvFG5svfaLAnhWpRFJVuluq/urmZFwvO3lUtRWyivKyM6/oyKh/edFZT7xBttbuQQT24yBImg+4JM0afpz6dsR63YPW9QoljxfD8CXfJDBVLIYJEt5k9al97WY27FQdSSTwtXcBoweNFhmYFJbrJ0ByJmbA8QzW1ZT4HnCiV6u3ngwYpr76tEfehqCNVK+49uw5tu6UgxtT8KVAYURnHMu41SYNNlVJ44aZ54png80bW8pCEYgX3OCxAvprwQtrCjNMkxTLRYnIrLJRjdILIm5b2b/AAewH7x4YCkhoTcFo4WxGSavnmZUgkjUJbc8pT3DIGPuxM/e3vbew56K8KRWea7MuX2hpMyUUUkGLuUSanh2oHAA3xBfslfFfZ342UzRkEpIkHZTNTDExluJsTD/MwSNCybiQpV199T4CRPePxHEShjTSiJwpT5kNVW1tDR4ZLtqKmkdXZfD9Mbi/fVeMpwpsUZT02UgmzIMrYjWzrgdRInzjCTbFI8Cs2hY7WlVAQDb3Q1uXVjtpFcqOmKOnkihGOYDgwo6lTLWyOzswskTyXT5O57vGuy7DS7W5UN6oAokJis0vRrE+p9fS0UOK0uB4Jg9GtZX4vVxqIKKomDRyUrDSWeR2RQIVuSD2vxQWoIFGtu0XATRSep3p2zTklMQxHEKOamOHmnkYrTTRrPT1O4U9SIZPehWYqQgkCtpr4cZLdGJbKNtI3oYs5z9ElZRmo8mGSQQ1DGPfC623blBIANjcA6gaEX5rTqwpsVel6DYcuZZzjPheMtAldUymsgqJmUSCJEtTUcLnRg0zmRitrkDwty7LBbVMU4y6mYoefWf6nc39LMSpumfT0CkxWrpRW1NfIgdoYnYpHHTq+gkYqSXIIUWAFzfiDMLsseFO08aMFrii5+n30uY91/hXq71gxWrlw+olbyBKzS1VWFPvP5kpIii3XA2jWxsB34WWtmq58bhMfGtoGrbVuGT8s5cyXgcOWsq0kWH0NOAEhhACjx3Me7M3ix1PBmhAbEARS0YUI+FV+2yoLHte/fmyKUA0JFFVJtDA9+/8ATxMRSoGnuFifj9HKU7TnCLLa2o/Xvzdbp2wmFZq6OKUghztIPsYFTf7+aNbrRSzXhsVFmLHcvVKbDDiGIxjcLWCVUm1lXxKgfVwAL+40nVRL+s8E1FjNPJUjbIVG9g999jdZLtrdlPbwHBTZmU0VubaHfoxS0mO0NCKqAT07TspVSfdK2fUa3t7BqfbwmuzpUafbxo0VVTYjDEZoKqFqPcUWMOzOspF2JEmpG0i3gOw4S8KWkYUQDrjDXYNnWtqqiJYpMRpYI2vubcsbMA6k9lYdhr9PBfanUgDootUMaHvB0mkyrRQTyCXy41VTtsdu0EBr+I8TyXcld1IA6KJLhNIvGAB5jHRQRoRqR4m41tyQ6J6CHNWHGsp3lQFnjClSDpca+8B3Ph9HGVCasDQZQyz1NSEjFydQtra+I2/A8T05Rg+mtViFFVz5erFeA1cZRVfRhINVJv23aj26jmlCrppwqo4qZjEEO5L3F7WHbX4+0ffyordJqeoWKQGNR7wZhfQEX0078vVKgy1Y8so9w2pDeOtjxwVWkvUN5mICofdtAHfvcHt8dT4cvVaXuXKusjnRltGR3uLggHtbl69QtZlyrN1My9RNl9A2YcHdZaDUAzoHDy0Za/c23Rkm17jx4WXNv3sEbQZH4Ua29x3Ug7CIP41lxmR4sRnaWMxNuYlGWxF7XVge1j4eFuCOZohilBgdQGpFZr3hI26Em19Gv8QdeKU0nVQl/Mj5YSxydwCAfEka/n9/FVJaYUuszSXJVTcr4+3Uc1VqWOABadKmpLArOykqR9m41I9g4hc20pRT09ZYGOG17WBGvvHtfw19nE1O02Yw00lC06ssYlQXZj7wK6MFFuWr1BgZVp6HZNIHYMVJHxsLKPo78pVqkYRW0tDVxzxkCNibtexOtibD6bX5sVqniGqjp3empwbmxVr9gGvY+y/hzdepW0s+H5hw2owHGkE9HWIYqhTaxVtDYeDDuD7QOMLSFgg7DT6FlBBG0VWB1FyJifTjOdXkrFwWWkkHkTWI86CQ7oZR7br39hB5DtywbZZQfTyqYLZ8XKAsevnQF5lumLN8Uv7R4gcu1sph77qTqe4oBuT7OKqR1EqtI3Q6brfG1vZbm6oasu9H0sWF4BjeMsCWMVFT/Ha26Rj9AIF+CvJ0DUo+QoP5qrwpHrRmY62omqKl41QlwpAJ0FgRceH08khONR8qlMEqpAkkkwZmVDtQfZ076+3txYBSM0zYtidVTgeY0jInYk3sfAm2n0c8arTDFj1Q7FaqT3ZAQSTc6Ht7AeM1cVL/AJmtGHWnt5bi5HwPjfx/ZytbqBsaSYEWBa24t2v4Ffp5qvVkqKLYAjKQ4964AuPaAD2H6jm61U2WnZ5QQb6bu/ewue/hy1aqL+gnnBkX3HB7Hx8P6Oer1ZFrPkG2xapa4I+m/wBf7D8ONkTTgMUHfU/L1JLXxZ9ozZIwyzIvYSMLK40vZux+PIcz/L+7PfJ4/d+NS5kd93g7pXD7fwoD59kOuhs+02+P73tHI4FD80K0csFPRYS1RCViFPdtNfNRmXzFI/xC1+IzRkNgpFPVx0lfMWAYlvs294eIGmgF/H7+erdMY2tG7SsYyGEo1/dNgQPaT7eWr1OohBRip85XC+6G7fAga6fDlatU+GmcAMkViELjQWO3wFzbS9+Nk1aKgSpPhgaaAny5ffcEWuDYrr7Se/5c0ca8MKyyVxmD1NNGQVVwwPZLm7FWP7otoOJVClINRarE/MjeRLMBGoGnsOp76acSaaVaqgpUSph8887LvWPcAfb21+kc3GNVJwpN0MatXo0hBk23JPhqD3Ht7cVK2UXoGNQqythq5XRbDa9ih7X3WvfjoECmFGTSpip1oqcyORsbezewA9h9/C4q1GjVKdIppo4vNolWEkhy4uTfjpwNMgSKcqdNtJEYCS/le85IK3F/s+NreHPTjVgMKwVELJhkccWnnSmwB1tax7duPA00RhS7wqjWHBICpDiRHLDcdLvtUEeB005omacAwrDWiAqBUHeYHIuR4dxa3YjlxVTSkwpoqKmmadQ7yiPyTftcEi/iQdf28aNOCpEVLDPF7hKyq9jrptA3AgnXS3NzWorJXMlbWRVVYbSSeXvK9tpBsygdtNCOXFUNS8dmmxCeGrnYVZESKUUEBYwAqjXtt7ke3W/HE4U0quVMnyKJjb0sclOs0UerHbGHbYZAtjcjxv4duPbaZpBY15cWJTiFbiJyvtsL3vwwTspErbUAIJ0aZTft3Ovfwv4ccpvbUOvpym5BoCBY+JJFyOOCm1VEwyGVTJArAXG1dB3Jv247TYp+lkNLKKuS23eosfA9iDzVbqXVsvzFPIi2RSSfEAHXX2A8rV6eIShZWALMNzaeFx4X4yaeFPuGUzVU6s5sV1Ib94diAOJzSkU1Y4gWqIjURqu0gjUDwJt4/Hlhspo7azY5SYlUF8amnWayRIpHu3BWw073t/bxoU6RTVh9ckEMFXOPOQMCqg2uwb7Jt29pPs5o1qnPNb1rmepjtErCNXUEG4IF/ota9/HTlkU25spFkMZIZJI7pINoPYGx9ngddRx9RwpMkY06YBV1VLHLFSqpWEuCwGov46+FvDiJYmjJBgU/V1XTVGGeZTWSRYggA0Mlmso+6+vGBtp87Kb8KwRKqieugkEKuxKsz9gPtBh4H9vLKVGFaSmcaWUTxMZcTjiLmSP7ZNiHIAVQPA6ae3ielNJzBK6mxNZKHElaoYCS5J1Vu4Iv3I++1+PqEUwk6sDTmJY6ynElCxQ06bNwuLAaAgey3cnjNPbaYsdWmrZJEklKzRgFIwu5ZGttNz8e/wATx5Jik6xNBvmLCIqiiqKmKIwPEq74wDpYAXP13+jhi2vhRc4iRNOrZehakWqrQRBJHHJGXvYqRY6Dx+Hs57vSNle7ocaYK3LqCBZBe5DFVNgLa2UN9XbilLtJVM9FJivwiQRCoW6u9gdNO2hFvG+nDFKwaLlN0nJ6CYK8dFI9NJMvluVNiQw1A+DePHwaTFNYGoVpiyTAlY1EbKTrYWFhy0zVdMVyq6WFFsgC6XvYjS17/dzwNeUKltBFNhi1MbhWVhvBPvEHxA8Rx2aZiosUvnRK06Egadrbtdb+I045TdTqjCo3kkKSbCy7k3G4a/b6eXmm4pKzYJKu6eotcAjXU3Pc3Glhzc1XTWCSip3sIydyXYa/b9th4g82DWiKd4wJts6PZdvlOvinsZR43Oh4+DSeK4x07vZB7pYkWtbv2YeBHLzTcU2YxglPChaRVcyt4drgeHjz016KSE2X6aqlSGSmUkrb3B3Pe59h5cGmyKj1HT/AKlhFAXiYjUXvY21+rikUyRSbxnpqtEzLTy71TaSR4BjYX56SKrpmmCtyDjNFElSSCkhYKQbn3ftXHhzRVFa0UxyZcxhR5qxkjXtqDbmwoVrSabHhxGEkMrAk+zlpqkVi+Yq4r3BF+bmqxWSnxWphfude/N1up0WYa2JvMDe9zVbp4w/PeM4ZUrVUU7wSowdHjdkZWHZkZSCrA9iOUKQacCinZQiwde+oJmaqqMXq55n1d5qmSRmJOpZnJJP08ZDSRwp0vKO007J15zPKytWyiUobhii3+m4F78t3YqveGltgPqIraEvFLJPFHKPfSGokiVrnsyqQGA9h5Xuk9FWDqhsNKlOq/TrER/p7VtNMPEOkik310PtHHtCaZKjTrTZpyFIPMFQkwB+zNTCzDwuV1F+NFHRTwVSyp8y9EcQoFpcVy9RSy2I8+CpqIHJb7Jtdlsv0cRltYOBpUFpjEU013T/pFjVGk2F0VZBJ2YpUxSr8SoZQ30DjgCuNUJT10GeM9FcFQb6H5hVJIBkg8PpXTTx45jTOFISo6RROxSCqjAH+IMnb6Rz01qBSerek+LRA+Q6SX09x1PN6q1ppll6bZlRLiB9Ox23+nUeHPTW4rBFhmc8EdkpJainZR3SSRP4EDXlsK1BpXYD1c64ZSq0xHBcw18E0V9reeWsOx0e454gGvSaGjAvWx6g8BjlTE/5VjSzBVcYlg1LOdNRZgqkH2kHXiNTIVxIp8LjgKEPJ3ruXCJQOoPS/K2YoWJLK0VVSNbwCtTyi1tfDjaml8FGrhSTtFDaPWn6IscwRoMe6L4ng2KAgLNg2Z5PItckloauNzf6/DlAHkn7hFUKWyMJn0qWevP4cGYsYUil6g5XoZKeUsC+GYk0dUP8AIgEiIvAf3uzDw4YpcWNtIC310Hhzt6YKlqk4XneqhFz5KV2ESIXUaDe0TMqkj6uKkudNVUg1Iy1mnpVQY5SYtgWb6eGWjkjlikileCRHVg29CwG10IBW2twDyi9KxBp5BU3iNoo2PUrpFh/qgx+pztgnWKgzbjuISxSVE+PYpFBWS7oFZ95q2u5jlul92o1HFKLQAQ3HwouczBRMvJPmBPwp4P4ZvqfosTw+jydU0mLUtYiMZ6CenqYUlK7/ACnEUrEm+lwO/Km3cG1JptOYMn+KPORS/wClHpC9VmB9V6LLeZcKeketkSlZzBJEgeeUUyKZCgU+8b9+3BFlktujUCJw2dNF9+8hxolKgeO3opR0Xpc69ZUzdnKhqaaIR4dh+O1qmOpjIEOF1JpKuYITcbZNLEAkajTggtz+1dSnamZoreX+zbWrYqIomuQsA6r1OWcTzVk5Aajpvi9Ji2J1cdai18EzyCCjemJO9o4pVBO02VrHbyLHQlZIVjIipEQSiCOFB71o65dVc+9QMR6mZ1zdDimPYrViWukrppHmqXKhWeWUIF3KAFsAPhpx9tsNDSPfTalFePwqDj2PYQMpyYipgxLEpEuaZHEiIG7MzMouFHe30cdqtd5O9QfVvAxQ0mK53xWnaOnioo13CVKehtGvlxx2tsSONQq+xQOHbFypsRJiiK4tUuknSD+NKzrJ6hv50+Z8kZGzW9XgmNQUtLV4jieHA4hXU1IyyQ7mIIpFVx9iGxIFmY8UO3O1KDIPEjE/hSVm2+1SxBHAHAfjRYct0fQzLWVZczYlUVGYs0fNFKfDvIMOHLT7FYVM81/MkfzLoYQALWbd4cQIKUiTiejhRgsLUYGA6eNMuas4Znz/AFXzGY6rzlgj8umgVQkFPGBpHDCtlRR8Bc+J55bqndtbQ2G9lIGnnEULQ2uTqL6fkeJKU0osInYkeYQSAfqv2Hx5qvUJmUscqMPxmCqBCbQSSNBaxU6jtfitpWgzTLg1Cp2WccNLjBqNolSN0bY5urbH3lHH+F7WPwPPTqkdNeHhIPRV7/Qv8XDpnlqmiwvqb01pK/AKeE01NTUWL11C9Ibsy7ChdbKTtUEW2qBwJG2cbgBUx08aEaVsuYqTHlRta/8AFb9Dr5VqMRyXhOacAzFDSnyUqK+nxCgmqwBsEhZEmSBju3Ee8Ba3PJLoOIEVU27KgcceGFMuA+szpl6tMRgw7FeoWF5Mw3E0pYsVwPEFnCedSloYsQhrERvMdUlYhF2sq99xHEt2cZCScKfs2dAjUNs0VPqhkDGM19Rsf6h9P6ySvocTxCplhmeu82taFnKoZ5wSJHKgEtftw+srlLbYSrA+6i67YU4sqGM0I+XuoWduimQK7BMn5RrI5KqJXmxCpqVqwt/34US4iI8bj6eGvhdIM0UkFsbKD7I3UnMOYnWXNeJYtT0xkG6pgjSTZ7bgra7fw4sWgJ2UnSonbRyaXo3Q5zjXEMk9Qa9GqdfehgOp/d8soCD/AB4VF0p2ilgRNJ/EfSbmOrmjkxLNyVao5LGpwqBrge3aBf435oXEVUtTTtk70fZnwXG48Wpq3LVbTQhxsraEpGEYHedqgr7ykjXTt25RdxrEGqhvQZFV4/icZoyRmTMtXlDBsq5dwuPBsPpmhrMHw1KSSoRIo4EFQ8fuzAbSblQxYlj34IkOlYSkjpx4+VJUNBIURVGk8NCiCppaMMdqtoPd10ZSe9/2cUUyRUyTDcOWGKokVYpZFMpI8LdlHj9HNTVtNMcGHYfUmR5o1K+8yve4v3ub9z7eeqoFPuU6FMYmbD5rbDC4AYD7VtDfwt4cRPL0CaWMo1mKORg3QbrHlfJgkw3GsLOEyoPNT+c072jdgzKsR1AJF2trpwPOqDhkijxvwYCjBdM/TBinWc4jSYBmzBnxiYIfKNSPP8lSBfwUC4C2BJI4WOO93wNLkJ1Uqup/RLpt0k8qk68R0csJXy4VwsJPLOzJtcFGN0EOh1Pibcq2tTmKaspITtokmH4rgGRa+Wm6eGT5dxJTl5gUM0DoVYFATtJHdblW8eGcTtpJFLvDMNyBTwx4zlPMaYVidFEZ41koXF5ZAfMS4BU+A7WseVCiOFWgUULqVWdQKDNUeKYPVNPMi73npl2qSTe1ltqPo4JrTTGPTRNc6gcBNBVmvOGa81P8/m1WepgiMPmGLazKNRvIA3FfadeUugMDM0/bEwQRFZcRqnliaYae4vf42HCEUeKpIwygEuzAXNtpGunjf2ccpPWOuqTKbE6BRYkflz1eprjkHlgMQNw729vKV6nLCpAGkA0tf7/jxs04moVdK7hWH7tu+vjz1NmoYbUoSb8rWxUkSm4RLX2n2dzxs08KnUcwFOLi43HQ9u3t43To2UtejxDdXctk/ZOJ0vf/AJeDj4pIujwfidIIOvGG777nwuIHTX7Wn0m3jw8uvsR5H40RWv3L8x8KrVrVKS7gd1iba6ezXhPRxU3CmY0NZFEAPMCHX4E3+/lxWqRVbaOGQW1a/hp347TNTMtQxVk8VM4IbcDfw10t9PFbSNZimVq00JFTlVqeqZPD4jW/0jixdtpqqXZpK12H/LExew2/v4TOJ00uSZpNSxsyLvHt/jxJTtex2nT+VNMNApULb+jjzX3Uy+PDSHjS4+jh2KD5pUZcyri+Z6+PDMCp3qqmQHakYuxtqdPhw2tbNy8VobGo9AopurxuyTrdISkcTS8xnot1Ny8kdVi2BVsMc6lo3aBwHCmzFCB7wB0Nu3D93Irq3xU2qg+zn9pc4IcSY66TuHZfxykxOIPBJC+4A70ZND3uWFuFqbN0GNJ9lGpvGiJ1D205Y7letp8SZ6Q/omF1KsGGnsI9p4ucy9xJwBikiL9tQ2imM0eLxjYw+Ntvs4mNutO0UpFwg8agzCqClZYhc+NrdvbxMWyOFPhwHjTe0QsVkj7X7d+MFFO66gyQRtcqDcj8uMlNOBVQZKe507ca005NQvK8Ld+NkVea5LuRrn9fC3NRW5oynTHr02TTCmL0gqPl12I4VX7D3S6Po1vZ4jQ8QuMa9lL23tO2lfF6j6TLtfDmDLCzjEqS7UrqojELG+qjWygk+72tpxgWx408bgcKLdheYN2Nzz48TJHXOWncDVXY7jJYew9wOLtNIdVLyvw3FcJcPG/nU8o3RyrqrA6jUdjxmnTWODH62mt5gJHiOx+HNEVsGnX+tk6AbTtPx++x43FXmnGmzczi9/p57TW9VP0GbSGCk66eNvz5rTW9VKGkzosba6kkD2aeGnw5YYVqaVdLnOgK72sG7C36+PHQarWWXM1A8d3WMqdbFVIGnbXXT280TVhSfaTApbt5KXHsAB9vh48YNOCuIp8FkssW6MjW6SMPHv7Pq5Sr12KKkI/R1cirfsSGt9JI5Wr1zbD6jYfIrO3g8YGnxIPfla3FRDR4oraCJ9wOtyPyPbnq9UJ6KuW3n0Qa+l1dTqPEfrry1UioUtHSkFqyicC4sRGDp4Xt4c3NVim6TCctPuDw7dR3Rlv9NuXk1qBUVst5amffTvtAAsN1vq15vUa1pFNNb03wSruysL6i4sb+PLhZqmgUy/5qaZWMkMn5Eae3m+8qvd1lr8k4tPg8GBRSARU7vLoftMwALMPaBpywXWimki/TrGogXsGGnb+nw5fWKroNMc+TcfpgxaEkm/hry0itaTUqgpKmhj2VSMhv4g8Trpa3sp6opadJXMjbXKW/X48Sml6aaMzebJhtAiLohmFwQdSR+fHE005SM8khRprxyklSIonQBpFOvgQRcc3VqzS2U3OoFv1+nmq3XqFdtcjMPd3pc27a8bVsNOJ20cqefBp4FWVkNwBp9GnAUARQ5JBpH4mmHIB+kRlv4Xvbx4tRNI1xSNr6ilFwsgN/H+3i0CkJIppatot21W8CRfjsUnJFYTVUe+97nTv+v5ccpgkVGlkw57ndYeFuOCmqiGanX94HXvb9dOOU3Q69FeiWZ+tOLjC8rxSzybwvl01O9RO1lLMyQx6kIgLMewA14nddDQk06hBWYFWNS+iPqZ6VepuD5Rx3CsRrcz43HRSxYY8EUMrQ1ih6SSP32D+cCNvvd9CAeIjdoT4icKf/AC6l+EDGh0zbjHUj0vTn069Tck4tguO4TikuMzUtbROKgRzQalwm+0ew7twJFtb8MW8xSpMdflj0RRM5lpK9c8Iwx9ZoKsvdb8ojLC5axEi8dXJVXjYqSrrZVNwOx5QugmlgbKRR1qj1E9MqzCMMmwjF4ovlqQAoJl959LqwvoV+Pfgxy+5Qxioigze2ynsAKYMu9WcExqWtr1njl89kYDzFvfeGJAvfg3Tftr40El2C0cKML1N6VdRc/dN8T6/ZLpVrco0NXT0c1RFPDvjnki3gNAW80g27gWHDsupnDiJolQ2R4Tgeiq6a/IFZjImrK6NhIGvsHa/tJAv9/ApeN96DQstF92RQQ4jRqmBV8FR7hKzqBfS+ywt7f28i4iFetD+ZE1WtjeFzwQssiEWkJ/LggIooBqNR01fUYBU4ZTRvNI+qxohZmuNbAan6uJiJNKwqBQZVFFVUcnk1MLxHX3XRlPx+0Bz0RTEzUMrY2It+ffm6pXAxlSTYfDX2f0c3Va9JE+y9tB93LVSuJjm3HaDf4frpzdVrpo5EN7Ebvz5eqGvbZD4XHjfl6rXgZhe4sPZy9UrsiTudf7fZy9aru77rnX2ftPN1quI3MPd738f4c9WqyIdhJUWN+45uvTTjT4vi9KQaSpmjYajZKy+FvbxsoSdoFOhxQ2E+2lVh+fs3xPsfFavbqLGd7X9up413DZ4CnxdOD+I0qqTqrnulRUgxeo2ISwBlvY+1b9r8obRs8BTovXR/EaUdJ146l09xLiPn3tuEqKw+nUcZOXtHhT6cydHGaVA9TXUAqIZ4aFkUBdKewPxNj3PE38rR0mlf82c6BThQ+pzG1McddhNJKqKVum5Sb63JHs/UcqcrTwJp0ZseKRTkvqXi37azBlC9l8uUgDTudDf6eUOWdCqdGbDimlLhPqLyfUMGx+gqIvb5LIbnx720PE68tWPtINKkZo2fuBFKFeuHSerlMwlqqW11s8G4XPiNp8fHiY5e6OE0rGYsnjXKPqj07r6o00mLQwxbrq0sLn/k22g5Q2jqf4acF40f4hSkizJkKfSizDhsxsNg3PGx+m4F/r4mLTg2pNKg8g7FCplLhuE1EnmxVtJKCOyVkZNvYFuONGRwPsp8QeI9tND4TeokpqWSOcJc7VqEupP12I9nHK9XBsv1k1UlKsUgaRTtDRk3Frki3fm5r0U0/wAik81UqhMire5KN/Ajm9VaiswoX8izkXAsSwOvsOvj4cpNbrzw1lONkcokTcCRuOgtY3HN16ahxYfTzMvmUsbl/YqeH0+H8eb1HppvSOisE2C4YZmSXCqaRVOpENjr8Po9nHA6ocTTRaSeA9lMmK5SybUQ7HwmGNn03KGW30+Fhx9NwtPGmFWzatqRSXg6b5LmZfPpZASStxIR9dh8OKfzi6SfkW+is0nTLIciNHTRzxOO58wtp4aW0vy4vVjorRsGz0+2mheleV30gqqiO57Eqde/iL6cUC+UOApg5cjpNRj0dw+eIGmxJg4JN3jAuPqPHPzx6KoctHBVNFR0fq9DRV6SjtcKwP0WHt4+L0HaDTBy48CKaJelmY4QVE8TBPiRp7NePC7R10nNgvqqJJ0xzrTsJEUOliSRINfh8Oe/NIPGqGxcHCoNTlLOMDrAKZrtrZSDceHbl/zCDxpg2rg4V02B5uplJFDKQPExnU+z6Po453yekU1+XX0GsbfzeNgJ6eUSLckCNtPy9vHA4DxpktqHA16bFHQLvRkC2BGoJ0/XXjmqabiK/9bWc8uowzFVqsPZo50O4HS9x2sOxAHIU06hBopo6GS4MCzjg9O71Hl1U0YZ/LIsD/qg9r8a/JAbeNI+8xoTMH6bZap0aWMtLMutnYAWGugGtj305f8AKpTWtZNDPhvSHAcwZUFaIkWa5DBfeW/gT48TrZTNPJOFEizn0DyXg2ZKypx6b5QIokKBe99SB7O3fhu2dIgmtzNEpz1LlnE6+XDaAGOnjNo2AsRbxC/Hx9vDVNVNBmmXwr3WsUoRbVTcfRx2arWNsCy/HIDM8kpB127VH1c3Jr1TXwPAY4TKjFAoJ1e5Hsvp+XKSa9SVneCN9sBu48W1+jt48fFWFIzFsSqp28pz9I8B8Lft4ubTTopONKyvvBK2Nhr4fDiqKvQm5HzHjs+K02FLIZo5GCENqQCdSD3FuIHGUjHZVFUc/FK+KPCkwsLZY1+kdtCPHiRNFpTxoJ3lrPNMlLMU3GxH7ePVqnzLMdTVY1TQVszCOVwCwF/Hx+HNkYUyqrLI0yxieDxo7NGI1Csd20tYWG3ihOkiikyDQV1WV8M89lpqxRtNxvWx18L8TwKUzTtRZfqqdTTz1McqL3BIJHjp8OPimzSOx3AMKnBkXYfgWsdfFfr8OIXQKfSaBzH1w+ipRElm/Sqdrd7g97cKjSwUL+VszmCBPd0sNRcn6NO31cL1YGaqRNDpgmf8XdQaOuVEAtshO1rePfXhmm+dGEwKRKYSeFDHl3P2WoZPNxdWkbS5aVif6CeCFnMUD7qQKtzwp+xfqllOBd2EIvma7WYhgg+AtYn2c2/mTceGtot1HbRQPUXmDE815GqI6N2qJPNhHe5sTbQfw4Clvl5WNCW2QEGiNQZVxGixEYNi8EsU4AYofdABsbk9gLd+NKVFHITSlxHDMu4dTRw0cCzTt9uRyxH3E9v48SBZO2nNIFBzmOtgogKaii8gMPfYabvjp2H0cWN416kpRYr8neaf7NxtUnuR4/Dioia3Uyux/EahRNMDsF7IbgG3t5ZKAKvNGT9JfqFwvoh1pwnq3ieHHE0wNzUCkEoTe6qQoLkHaLkfHlh+yxFWSrGa5epn1TdTPVN1Hq+oXUCpMs1QxFNSRlvJpor+7DCngFHc9z3PfjillzbXlL1UH2SDmyDEIJcNWWCo3DYy7g1z/hA1J4wYNeE1YDinpr9U2dMhz9Uc75kwLJWCQUxkE2N4xBDXTqik7Y6KLdUXe1lBUE+PHUNJ20q0k7areyfnTHKvNlPQVGKTU8LShGmEz9ibXBJ0vxUtoASBSWrSch9Xsv8ARlJ8C6uYPWYpWttlw0y1LfYOoN5LkxP3uvfhVoLmyjdlWnbV43okz51M6n5MrM55xoDQ4fLIi4ehQpdQPeZFb3ig0APj34JbVHdpilC1lwyaO6JAytuJXwOttfjw1pusSlGTcNV9gH5nwtz1ermAu28epXTaBb67nnq1Xm3XBcWJ8D/T7ebr1Y33i7EAqfAeBHsHPV6uUcpVfetY21/aebrVcywNzprbX9nPV6ug0StobH4frrz01qvFx9uxAPs7/wB3N16vGeQD3yANQR7PYOamvV4yWAIFz2J76/V4c9XqjyBXO8gkj481W65KBqx1PsY2HNVqvM20a6eNv7e/PVus8LtsIBJH6/dzVeolHr+yBlPM3pwxzOeNUay4rl2DzcNqrsDA8siq/uqdrBh3B55Jg1cVrRx5lx/DpGMLxPbuGTQj468NQqnIrpc6Y7ExeSmhkX/VZ1/pHLTWoqVT9Rng/wB6sNddw+0kisPuOvNzWorOmfcE80vOk8BsPtQk2B9u0nTm5r0U/UmeMt1irTy1sakXA3sU/iB4c3NapTQ1OE1UReiqYnUHQLIp+jS9zrz1bp9paQqm5BuH0XsT3/s56tVIngMkLCxWwBPgLj281XqmUBjjsJGUB7GxPcDTQc9W6cVjvFJY3WXW3hcduer1RRRxsPKqUWx1Df0k83Naioa4RhqnyamnSRLlh7osLfDx5ua9FcqbK2Bz70lpUjA1LKuvt1Hx5vVWtIpnrum+TK1gY4PLGmqgbviSe9zy2qq6aiR5BrMIlT+ruMVlHrtXyaiWO3/ILAWHHO8qhbmltQ4v1wwaMx02bq941sPLqJTKlrXuVmDgjlu8pvugaZJ8VzhjcshzHhOAY+vYiswWjZmJF7l40Rtfp5bvKr3dImvyT0vxDdHj3SjBnJDMXoKitom0Hf8ARyso+7l9YNa0EUjq7pv6c6XDpZf6sZiwlqpdhWjxSOoAv+8FqYRYA27nnpmrAGg2l6D9EsWb5PDs2Y5hUhF9uIYJFOo+lqWYHv3Nvq5utSag1HpFwqsQ/wAj6iZfqb9hVxVtExPfUyRuv56ctXtVcJvSF1gjy3NhWDPg2NStULMvyONUTsVCkHasjoRr4Ec9XtQoKMa9MfqMwWP52vyhi3kr2kiojOmn+vTl7j6OW2VrUKCiuwLMmBe5jtBU0bjwqKeeE/EEyKo5qrCp2P1VLPgGDzQoHYxSRmz3uQ/+G/hzVWpJRtWR2Cx2Vj9Y+j6eer1dpW4jGbR22r72tgPbf+jnq9SszzXV02cKqaJiqyiFwCn+KNbnx780K2aSzpX1Ts1TKixn26Nb6u3LVqhB6Yx4TR5pgkkqS0jxzBbNaxaNhbXmq2KT9RFhUa7rKCCftE3JGmnPVqoHn0+5VjY2I1UiwuO2i83XqUuDVdGuEYjCpBHlRE6Ege/rzdarnhdQseMQPsDKr3B1AsPZ7b/Hm60amYXXU39ZoztVG87vsPa57X7X5uq0xfzlBjNVMFsBPJcFFW9u+oPc8YVSlG2nKrx1xUyRmUgDadRcEkXsfZbtxNFLJpulxuqlrCFrTtO0WC2Fu/a3bw5uKrNSazMFVUUrEzOqlj7oF9QQD4C/7ObFeJqXheJGtoWDM8pBIOnb4H26c8aoMaOF0leObAYUnGwxK+mhAIU2It3+HGVVsUJcmIrPTwvPPuZQoLn3SfdvrfjVO0jZPLWthnLp5a21ve+4kfZ8fjy9N0qZ6rDxXPHNJYBmI92w0tft/HsOUpysNdiWELXCRJS5O0Ak66rp38Pjypq1dNjEUjRptJKsx0XS4Hx5SnBTBV45D8tUxrqNpJFh3P2QAfbzVWphhr9/kqYzuAYWvr9nuD8eWqlPOHrUJTpUxRNGCGG4m4Glrf2+PNGvUmJRVtj7NFEAbKe/1dm7Dl6pWGjaWiaGKmT9IrMXO3QXI27T8b68qa3Trl+qxBJZJ/PeIioG2wNgCDcjlDTiaeTVVq1W1Xdr2LECwJB0ufEcpV6RENbVx4n8xJKws5JJuT4nU9+O00KkUtXXbI3kleTfucKT3IH8ONmnBSpyrieNkzU4nnCfLghAx223i17Ea38OJXBSts09ZjmzB/WCldBIpSCYgs2pJI7k9z4gcoiIqy9tI002LOfLkWT3gTq1hqPp/hx6mato9E8U/wDmzxSnpoGh8quAcA3LFohYi59nieKmtlFlxtoy2IzqIZBOp9wbSSQp9lvpH38VUXmg+xKemqYg24KY1IN7e6D4H2/A8cFJzTVW1lIsUaLVtLtUoI44ySRb22ufz5atUlqeqhEqtWeYWB3GyC5F9dp8CDp9/N1WvVE9BTzb46eWbeTdgAhLX3AEEfV2+HPVuozUVDmKohwmLCgkUu4yFnN2KKZBu3Dxta99e3GydIxpwCaJH1RwjH1xgTMYxKQWmCiwDOb7VuCLAWGn7OGlucKacFB//Ls0u6rTOscNwbaXHs0twyBpJFc1wvF6lQFvI+p97w1tp/Ry81WplLgeO0zA1dgXJA26keN7+zjk1qKWVDlvNSulVRSRGEE3Frm47WPjf2c9Iq8GuqukzGD5dYdrWFyRfv8AAc1Iq0Gmx8HzdKbxSIFUEKGU7rez4HXXjJUKsAadIct48S0c1PLMFAs0RPj3N/sgDjJWKeCTXYyzRxTkVs8sbbvs3Hfub8YK6dCKfYsoYKYbzTRsv2mLVChtviQt76ez8uI1OxSkN1nocq5Tvuw2oTzLEbhLuBH0DVuJi6Rtp4Ng0tMsdMq7MVeMPy1htZjFW7BEipKOeZyx7IsaRlnJ8AuvEa7kJ2mKfSyTRnOn/oz685mw6sxzL/TfNuJwQo8Yqo8Kkjp45kYb1kaYJbYL7vEePCB7MEpEzhx40aIt4MHadg/AVbv6F/T36r/SLWYxjWaunLimxeijhSCtzBgdFdmkEjSyGqqxYbQbWBIJ7W4UO5kE+EDE9JA+JpUi3CsZwHQCfgKydduqWNUma/67Zgg6e5Xp6+ZqeNa7P+HSSQkLcPUrQRzEILa2uL6ePIrvMl/mC9eqMdgx586k2zzYWSNGlR6zgPSarczT6tslYPXPGuYcnSmgLbflqjFKwyuNQytHTxgqTrqdRxY1uqOJV7AKec3oJwCQPWgLxT8QHDcJrXkhxvDlKRgK9NgsjjU7iB8xMCBu0uRw9Ruo3xCvU0VL3oXs8PsNI9/xUsfwTHKfG8GzRNJNSSxSQGPCqBAkkMiyo1mElrOov7QLHh6xu6hjFKYPTJJojfz9T+CjI6IpT49+Oj6mazNozoM64xLXIGRfLkp4oVVvt7IIqcRi/wBB4d/ytZVrKzq6Zxoj/mDYToCEx0RQD9Rfxh/UbnbH4c0V+acdlxGkSRaab+a1CGES6OsYiZAquB71hr2OnH05SCZWok9JJmqfzMIEISAOgARRZM9fiR9Wc/xGbNeK4lXzR3aM1FfPLr2BTzJCo1728OLU5S0nh7cfjSVWaOHZh5YUDEXqszniUUjyNCpcjcNqAk9wb7fz7cMRZITsouN4tW2k7WeoPP3k+fS1bKurKAbgk+21rjij8sjopj8wrppO1XWrqLjRFVW17q7KCVAOl/r9nHAylOwVQvKPGkTiufc6uxM1bKwLXC7fe07X8OPhIFMlRNQsNzdjNVJUJU1Msgk9+Qb9BYXAa32m9nNlIrQUawPitdXUb1c1bKQzNGFZz7wAvY6+P5ctArxJNA9h0+IedNWRsrDcVuWJB79r9+OU1SohxCSqZJMTiH6I23IdSCNNw729niPjz1bp4E0UswjgqA97m4Ps17DxPNVumrF8LmlkgkiRlYXG9CCUJFzuT2H+/XmxWqQ0xxKFlnhI/REkMG94Eag6fZF+XqtKegxGV4fmpk21P7xk13gn3rg+9cjtytbpwp6qnlQVMU77pZNpncksLabSAPsqPr56tVGxCato6o08KrUxBbh4Ea1iNb31vfmxWqxxz1lJTbKWmeNrgEFlCgDUEkm/fm61U9c0V9LTikqZFMl2ZiZUUEnufdHPRWqT9ViO8bZq+KwN1B3H6hYeztflorVQZTQTMRUVrPe9isRvY/SdeXr1Qo/5JRIG82pdt3+FBY2tpe9hbw5uq05vX4VUxGJoppoiAB+kA0B9qjuebr1Y5cSwWGPyjQK4voGkY9/E8tVa4R4nRAbqbDaUDwJQnx07k9uerVOMWO4lExSOmij9u2JQB9RFz9XPVuspxzGwGEdSyr4bVUD227e3nq1UaXEcalIeSodiD/iNj9FvvN+WrVdstUV2yyOb6dz38dTrz1erisEyuHa7tb7Wv8Ty1UrM0UoGtha4uf4/Hm61SXxmNGqBBv2LEm+wPe58QfHnqbNSo6qn8wQwMrK4vfcLC/f+7nq1UjF8Rw/Dao01LNG4CBSFkDgMQL2YWH0/dy1aNN9Nj+XKSJUapDEanW+p8Br4ezmq1WalzxhMsQ/RSyO5sRHGzW9lgL88K3NdR49mOsq99FgVWYgfdbyXB+kXHPVqnB5c4ebeLCPJjHczSxxXP/BODzdapuqIM1zMxq5sPpB4h6yOwA/4juJ+H5ctVaaajDZYgivjtFBGDv8A0SzSan4oo156vRTvTUcCMrT4/JJpa8VH38Rq7jTm61WUxZbJ/TV+IzWta3kxggHUXs1ubrVY0qcsfMFhR1ciA6CXEGO7/VYIg/Lm69T1BimAJIBDg9PfX/KtLNY/8E9r/VzdVo5fo1zRiFD6icl1WFpBRN/OcNW9PAiMA1RGGAfVtR7D8OHVj/dBQezLFlXlX0GswTEYrVKqkL5r/wDKx4KyajaKS8rvc+6R9HPTXoqCzSMfdB172P8AHnpqsVnghla7OQiorOzMwVVUC7MzGwVVGpJ0A5bbVarP9Qv4j2Xcm1VRlHoNFDi9bExjlxioTfSIw0IpIdPPIP77WT2A8ciOujNm2LmKsB7/ANKqcz91u6idU8UfFeouN1eLTOT7s0n6NAf3YoVtGgHwHKKJVto+baQ1sH40h4syRxLtQ2UdgOU0Us1Vy/rfIbMGIsfDw+jltFa1VwfNchX7Zt8W/I89or2qsC5hWT3gb319n1/DntFe1VKGajAo2C9/j+3ldFb1RWeTPtft2h9ltNDcfdzWit66lw5/qoyDOQ6jSxUdvj7ea0VvXSkwvq1jODzCqwaoaie1t0DNE3e41jIOv181BqikpXtFDNl/1pdfcuAQ4VnHEVQEHZUyLVRG37pWYMSPr5qDSVVs2rhQwRev7NeJUQhztRYdiT63kiV6WQn/AIgpaO/5c9Sb8mBsNJSq9SHTbNVWsFVDJhMslgPmLNHc+2VLgfWOJFNk0uQgorFiSxTRiqgghmjl95HDkqRbupHfgccoSs0GuKCVWCw00bDQG26xHs4ULoQN0H+JMxVh8sovpc7tPYRbx4WKoyTSIq3qSGj+XSRiB7fDwsPHiBVL00naj5ixcU0LDvZgT/f8eI1UtTQf4n8wdwSkiXUnQN9eg+HESqME0jm85SQ9LE2h7oT8QPbb9nEppSKjVE1UsO1aJAdNxAJ/L2/38ZNOimqdq1Ru+RiYkHUofp18T+pHGTTwpP1r14JZKOIX7goRb/D49/C3flMKdphaTFpAQtJCbGwYKTYA9u/hyuFWxqOwxm7KKSIkk3IUkXHfTnsK3Br0SY2jGMU0NxrrFb/kH3r256RW4NSfKxeA3elgUAk38tRr9/73gOakVaDTnC2LbQZIINzAAAIOxHbQ25rCrY0408uJsWQQ0w8NYlH1Gx/Mc9W8ayTJjEjlzSwPf2Ri2nsB7fDm5Fag1BdcXaQqkEIVve2hBe2nZjrb+HLgiqwawR02OqVZlSzdh5S2Iv46d/j425aRVINZHTGY7VEojCp4hF0v4ad/Z+zmxWoNODirGGxyRz7Kp5WVoTTqIxEEBEqyA3LltNu3Qa315eq1BMuLSKybt17aCHv31Fhpfx7ctVa4yR4uU3Mipt03eXrc9tSPD4/Xy1VrtfnhJe4JA+0YwPZrqPZy9UpxiqsVfaQbtclLRAkn2m49vbm61S5y9lHMeKJLX19ZBhmF0dmrMQqVBjpx/h2D35ZWGiRL7zH2C55UqAMcabOFNPUXrBSvlKXp704WXDct3EtdI1vncTePVZsQdB9hTcx06/o0Hfc2vDFpjGTtojffkYUSfHs11WKkxU26mp2X7CEgy38X9o0+z2H38lqzy5LHiXir4VFd3mCnjCMB7zSOeQTAPFqFtp2Uewi/gfC3fgpFBg1BqYzsAT9HbtbU6jU25uqVGig0CsxFgQo90jTQksPz/jz1arkiRRggk2IO+wH1Agan4fTzVeqW0cUsJsAsg0vvNwB2BPs/u5qrCgm6rYYmI5cMsfvGAlttySAxI+v9nCS9RqRPRRxZr0rjpoKui+MiizBPhUzbVqlVvoK6HWxtofDhLYuaVx00b3qNSZ6KNxZ1vGxsCbX7fEmx8ODCgpQTdVaKQ5bbEIhb5SSKYFT7G7hhr38e44Q36ZTPQaPLIwqKNr1znjxXE8OzXAuyPE6WGZdCCRNTxTXa+up3a+3ibLlQCKfzBOM0X1HeRtbMGILeJGmlvb9/BSDQZqZdSgVfZcKNx79vDQ8tVKmJUTGQwsdo3BSDYG/6/nz1WpxUox2yAL9kW8LDTX4/d8eVNOCi5Yy0i4vWydgZ5T+fI9e+8+dD5r7R5U6Yzsl6exbddtRHYewX934fVxWr+5DzpKn+6nypCIXWYEdgwtfxN+1/jwsoypP1aLHK7AWszDX+HNVqjl0QDUtPJtJJjiuq3GgT2W/McktOweVR2raalgszgsQb6Ek66drj9fv5utVneX9FvFxf6zfwPwt/Hmq3WEMkktiNoK3A8fje/a/K1apscaJAWFjtANifptYc9W6b5kRLutyzWse3un2eB+jmq1XJ41uQ2reIub9u39HN16sVveEshuRYG19PH9bduardGi6Hy/I51y1UKRG1HhGecRkYTmJ49tDJCrxut7yAD3R2bXUcJ7galAdc0b2p06j1CiW5YpZRl9W0IeVkvroQqjXudNvFTWApA5iac5PLYBXt3vYX79iBbXX9nFdJq5TyQnYZWUxhhI7A6BUBkYjw7JrzxMV4CaI7gqz5uzrTyVF2avqmnkPc2ZzI33DgEbHfODrM0NnD3SD1CjssY2dQt1LCwA90j4fD9fhweUC6lxSSMSJgCN1iDY2uNFuPC479+eq1SZlaQ7j7xW2o0F/gP17crV6hkJu2K/e7EEXHezWB9t+N1esklnjudCpPY9j4D6v4cpV6aHQNfzSND2AIN9b9/wCA5SrVIUPsEiEAm2o9nh9/h/HlDVxRX+rWGvS5mFUFstSgJ08fZbgXu0wqemhHbGU0YbKWKtjOR8FxZiDIIDRTH2PSkoCT7TGV4Z26tSaQPJhVPjBVuAddANB/d+3i+klRqhU3+Xp9Gvt/Inmq9Qk+lDE6uo6e9U+m+1JIY5MFxogpuceRVyYfIyMCNihKkb9NdOImZUhaRwg++KUvQFJV6UHuKReVVSK3jt1BvrYeH0gi/LNnCtL21EhcEbltpY/Rfxv4cdpuvYiQcOnBtbYwAt/qnT6/y42rZTqdtA7C+6ES97Kvj8OElHNOuLqxxeRiAWZY9PZ7utj3+jjqttNp2Up8pvsppN2p3i3h4d7/AE9vDitrZSR3bSpeZWGwWt428fpB7EcWUlqKhSNw7XuSD8d1tL3+Ht5utVyZrixOttQB2sdLeznq9XdNJ3sbkC6nb/f356vVLUBveKLa24+H3+znq3UpXkQWBaxIt4dvh7eerdOKMXhLMN1ra+Asdb38LfnxI79ppQ3tFbzWGPDPgWFtCLJ8hQEfR8tHY/dyHF7TQ2Tsqa0a7RIg1Ftb/f8ARylWrnvDPe59vNVuuopS67H0Avpp9X589W69E5fch0XxNvrtzVWqDPK7zqoBs2l+ardTN21QwNto+rm63TXMhZfNPjr7PhytWruOIrpGAGNr/wBPPVus0ck0UREbkhri24/Xz1arGwVBYAMV7G9tebr1JPGcKqq6kelpKuqw1i9zNSSIrs5/xb0ZXAHgRzRrdAfjORPUlsn/AKk9UKUwujJ8ljWVqSpgdDoY5ZKeSN2DDQkrrftzVVImiN4/6U+vOG4tFU5fwHKlLilTLeHE8rYpX4A8kiMJIIKuhlSWhqbEXXzFBIG0PfjJNM6TSpxnr5nHMuTKrAOuWA/1SzfRCb+WYnPHtwbGBCbVEMNUjMlNXAruEMhG5lBjve3EruKaoT00y5N9XnR+oyvjuWswzTYNXUFNGi01RHYyvOdkTUwazSq7upC7bgXJFhxkL1IjqpsKFUX51x+HKWfc5UldjcqriWNQtDh0KF4pZoG2iqqGuNjR7mUC19fZxxsFSAOqitRgml1FBBhXUmly/S6K1OlESxN3ej3VLnce/vKCRxKMUzVIphy16OMxdU+iWcOscb7K3DT8zSTu7brQRCaqgjQe7+kDfbP2CoABJ4J23ABW0oKsaBrNowvImXsNzfQUzUy11JHIIkmZi0qzNFLtLdtkYU27XN+OpOsxVSIE0KHpfTNQxPMGdcjSUVThM9JBRJBUU8jVM01XJrSwbSAkkYjaR5H90Ktzpxh/ZHGrJHGhqzFRQVuMV2ILI9RVpHhk++QldhaWV5VCjQptT3NPHgYUMKf0zRe8Komw/NmOZYqCEjDpuHwkkDxkHxstvhxwmQDVYoXqHK3n4Qj5UVHx16zEaOmMml1SSGSJpL3AWM3a3svxQhGqI2zTJ20c3pl0rwHINC9X57YrmerJeuxKpO95XbXbACT5UQ8PE9z7OCpKdNK0iKFjDsIqlu9advawOoI+DDub62PHKUCltSYLBUymSmiIEi7WBOoXvceOp4lUaWAUINBFPDB8hV/vAEf6jeDC47Edx2txPT1El9Z2P0M1JljHMWoo8VwPEYK2KGZCVlp6iM++I3+zJFJHq0be6dpIIOvC900X3JgCq1MWehqsR+SqpkqhI8dSqbGSSJyoCsFb/KR2Fgyk697cScKIDT4OoWbeilamccgSmnmPlb49Qjtezbv9R7WYG4N9eJkth7wqpORNGrznmfDOvWM5Yz5PTxYXlqPBXaqjkXy6sz3Y/JKpG6SCKUkrIAfcbQ8KUt9zKRiZp5R1UQzqXiGFSVcqZYQRtOzgsq7dkQ93aoPvanse/j48FdqkgeKkKqS8eBSYVV09DTTETPEkjvt2uu7XYlzofae54bikxoU8Fo6iljanwwr80n6UblDkDd7xudGYX1vqOWpuouM1WLYiyw4jM0nlOwk3dn8VYC3u3XRrey4txo1aaQ9ea8b6KGnaZ2EchULckCQWuBqSYyfq14lUKdBoVugmRaPOXUuFczUs1ZT/AGYaGMmN62TcRFTK5+xHJJtViNbXA1PNNJCjjTLyylOFCL6sY8b6f9QaDLdNHDSUtBATEtICtMZGlKz+Sth7iMpS4ubDvx5YxwpOz4hNH99EDr1E9NOLYNi0cKFMyVMFCAo89Z8Qwy0QWQ+8F8+FCo/xduCKzAWggxtonuRpVh0UnMy53zbiHWan6qdAcGocaw/CqupnfCa/3omrWQJNVhtynzhY7CQTGSSNeETytayUbKNbdzuRCqNN6dPUDkL1F9csfyB1Oy8cFxDNWG1tJW4XWyiSOcU/yzU0NNUGzPKgSR1sLqdRc35ZB1kzQhQ6F0Qr1QemTNPpqz1FiGXZJq3A97thOIopMhhe7PRVFhZZ4D7yg6Ot7d7cZUnSaTLbKaV/S7qUcSoKfEKh1iemPmhY0uI2B/ykXjtU67fYfC3FzKsKKltzjRxMyJmHrVT0+ETYfFjM2IK0MSyK71tHLL74noqpWBkpZACVVyY0a6m3A7fW2owBM0pZcKsDVteSKGqockYXg9RQDCfk6WGnWlWVZfLWJAi/pEAUk9zbsTw5ZGlIBwihIMBSzpacKp3E2vqO3b48epylZg0EhsGNypvf4drfVyhp0Ut6edIlCqR/bxun6UGGu3mA3vfuDfjZp1NKqEqfdPfx41T1PWE6YtSyG1hLH/ysPu56vVpFdasFly71yznl+unVJaXHMYjdpBZgvzc1t1/3mBGg0twAOCFHzplW2iF9f6Sepp6TEaqIQGMJCyWFwV7lr+JFrke3ggsFbRRa7Q+dEqafDso0tXSkyzSRPKIWKqz7uwjbxJAuD4EC+nCi7VqWaeb2UM2I4pXwYbS4hi6eVGxLSyzN5kgjuNqva3Y6k+HhwsAmlE0Tr1JmCfEcMxajdZEDyQg7t6e9ZgQ3ZlOuv06cFFicCKSK20PeXJYKnCFpL7nSOPQg/uqNPh/Rwc5K7CiKLXhQfY3A8Uk3YBbXHwt7P1vya0mRQbIigwqDGp8CLXtY2I1/U82a1SdqsqTL5WMRBlgZwodQCFsbkG1jY8aIq9ZsSzFM2anxSF2JQpZtdx29jb6tL+zjZFXBoTs2U6ExY5h9vl8QQTR7dAC2kiez3WBJHsN9eNU4aSPycYV6iZxZzfb/ABN/Zy1Upnm2LUXLErC/fsALeHs5eq0yS1ccY2/ZIJLMAdL97ft5etVlwXGZqh2K7hGPdUka3v3tzwM16hgyhmQ4fXxRxvby2Ug3tY9xaxsTf7uKBjTdCpmuJq6vOIzEn5tt7NcXLHvc/SNeKwKaNY8HYMwhZrNqAbWXQagg66jipNJ1UsqOpaVfIc2AXQgXB2/A+Hx4pFJjXGnl86qlg+3fXxFh9PYXHs7ctWqUGCzSVFe2Bn3SUDA99L2I+Nu/ETopQg0rTTQ4VA8ZsWXtfTQf4rezwPEVKaDrG8aEHlmcG7mUfAXtY/Dnpr1B/EZ5I5DH9tCTYjQW7H42HfTm69TJWVIhjEKuENrN73um+treH7ebrVZ6HEaiCxjkYHubkEC49nhz1boTsu4qISJQ6iR1JtqTfuL38fp5WvUkfUTk2DqVkSDO2GqHxXL4AlsSPMpHN3Ue1oj7y/C44Fs0te+RrG1PvFCrK7nul6DsV8aq6zeVOLM6nTaLEeOttPhwCM7KGz/3UlNoeS5A1F/hxVSKo1TLGy+WUsEGtr3Pjr7ebqpqzX0rTYV/UPE/NdUZ/kixJ1+wyqR4f28F2UHFXpQbzUYJ8jQ0RVKyVU9JBUXMiEadtPZ8fo+vkiJoBKp4yrLNEho2kIF9gJuGNhY2vpp7OK0UkXTxjERqI2SMe7GbhSe6/vE38R3HHlCmRQb4lU0yx/KwAoyHUHuQNSw8T8OJopynjCqikMKENvNiNpuSVJFh8dO3G6tTx8rLZ4qck2G63c2v2Lc3XqySzGso45HYXQFWJ73voGHjz1VqfHVOVhlcWYGzAGx0Fh4a6d+WrVNla8dLM6dtdD9Ph8beznq9UKULsW63JNw17H6vjytbqTQ0tJUQzUNQbw1CuroewDdrHsbHUfnxE+0HklCthEUut3SyoKTtBmi8Yvg02E4rLhFaQ0kchBYHRlIurgeO4cxvubc2rhbVw944Gshbd8XKAscfceNKrDU/3xU7F2kDxlgpbUMWIZY18XFuEyttHqdlIzN0ZjKTRxiNlUkkdyoFgdNND3+PKCrGminR6yym23ufMFhYjsSB4f289NbpUJRYclZGyMY5FQDapF7lbAgjS1/Hv7eUmnIqRPUIMN2MvmAhVYnVR71m3eIPst35SrU9U8yzUt1a7MvvFyNoCgXAB42acFMsi0tXFHBFf9MXBkF9ipYbdPo9mmuvGDTopH1NO8gmq4DuU2Vgh/d7G3hpbjc1eKiY0RDhFo2/SSW8O4P9Hs5dG2mnME1DoQ1BRSV1SoJC+4Cbaj+3jhGrCmU+ETSVwWmFbIjsu3zJgX97xB0Hx+rihw6RSNsaj60MU9CkuHtHJZSwIJI118CPp4HgqDQpUiRTZQYS1Fh6Fxs2I91B8Se/3eP1cUleo0kDekV6mgkpJEhJI27zb4qbAfSeOTTcRWMwpUYwlIdYVicgg6lpNLE/Dtx2cKajGlPhbCWgpqYXBW5a3iAWAAv2HPVYVjkprw7pEAMhJOupt3NvDwtxyapFP2F1DeWUAUiBUIutzpqV+keHKGripj4e6LPXUjhCqhm+BfUGx8RzYNaIqXileWho8Sw+ERCmWzbR2vo2nj49+XTVDUXDRA88lJUSsFco+8Ag7S2qg3093sOPUwaEGKkhtU4ZRlkhii8+GSUKXY21QWP2l7C/hqOWpugMxKOaCSSRtGZ3D3OpB+PDNNF6qYqOGSSskDEFVQqDbxvcDjxpoU44hIksbVII37VABsfCxPw5tNaVUCijlWQyA2CKLA6a8cqgqVMpaNle3+VBXwOp1P7eWFVNZBO1LtM95Hc7Vt2t8fAkc1XpinSk3xopqTdHN1b2D6vHjahTqTTo2IN57zkmyrtUXFwo8fr4xFO6q9Q10NRMaqb7D6bfHdbQG/x8OUOFbBmmqaatw2slhrGO6RghAGguASfhcacpT1QDHDhkOycmQltxueyjtf2fD8+VrcRSjiikqqGaPFpLTTqCiEXbba4Psubc8DWiJFJyOWkmaCiQFFUhnLDxOp0+H58eJwpOkY0p3wqlhwx2iJtMu5VPgAe5t8PDiGZox0wKlpSPLQNiCuolULtS43Ehbo30W7Dt343xp2MKUWVocLqaP5KdlhqJd8gaQAKbLqtjpua5vxhZO2n24iKxYriMFPWT4YIvNZVjKKwA29rlSPtCw08b80BxqxPCmLG6RImfEKdlC3sCjXZVIud1u+ul+OpNMrHGm6KpxHDzZB7mxTcC1we6m/cHvrzeBrUkVhaoeGNJotpG1mUk+8G7G3jodRywps1nqZFxKgCRxqZKjcsjMba7bsxH71/D488DBrx8QpuUv8tGy3aKBdsl9Bf7IAHw7cdmqRXNI6GODyLK8XmBrFtEBFwt++038PHlprUCuT4bBW0U02D2LQpI7KpF/aSt+99Po5YKg41UpkYUkhg9PNC0GwzeXF7jAXsWO469ztP624tDppEWgaT+K4LB826JGY41CkFj42B19tzxYlyaRLapPV+DTeUZUbcr/DtbU/RcduKkuCkamzSdnw5oJtzG6g3DG+l9RxWDNISmKmUVa9FKJHTfYj3vD2X147NN11GxqIlcjaQ5KhvHXnpqsVkrHR4LsAV93UC+t7Xtzc14imx6CB6dpC+5gTZVFja/e/8ARz01qK6gw6IViIrHU2LX0K2v29t9eP6qY01Pmplkbzg5K3AuRoDfQD2aeHt5aarppmqqWOthkRzudSADrcbdNOXmm4pKgth0skg3ERuC7DUhb97jjgNMkU/R/L1NBLiIQhxf3u30cfnCmYqdAlRBJLVHaVmpwjkC6lh9m49p5aa1TRiwjjw+lhayyyDzh7SLFfDte3KKNbAqDhIoxQxFzeQMsgVr+OjKPp5sV6muegpa5i3k2VdwJHdrnt/wI5YGvRNcp8oYfWNHHShP0kAcEjtbQn6zx0VQikrVZMw3cIthZtxB29rDW456qxTJiGQqSJh5LsN9rAix1/t56qxTNiWRKmk2gtuB7MAbfHXlCa3ppkfK+I3IiXfb2d+bmq6agTYHisS7mifb4Gxt/by81SKhtHVxEhgwI9t+erVcfPmjHsPNVupUeI1KaqxH0E89W6mjH64Nu8xu3t5qvTTtBnfHadV8qodQo0tp/Dnq3NK2h6wZ0pPeSvkP0ufo7c9jXppUUvXnNce152EltDvVW/iOaq00oIeuolBSuw+mc+0R7Tr4i3bnq9NZU6s4VKd0UaxG4OjnX28bKacCqdKLqdg7SCSq3G5OiuDcfQw7DjJbp0LoTMq9TMifOpNiU0MYBsBXYVFVREHS7BCrduFrrSow+NL23Ezj8KNBmzD/AEz1mEYQKCt6fY+WR/MNIMXweqBLXtViQMm+xspXSw4HG1ugmQoe+j1xLRAgpPupNZd6C9F85VYo8Gy+tVI8ghVcPzlRe8S4jGwVaKbMSLHt49uLFXK0bT7qTJt0K2D30jcy+mvo5XYlNTZap804YIZTHKlRS0WIeXawNpKSQFzuvbTt24pRdLAxg+6ky7ZM4SKaMU9IXRyLL5xej6pUdHiIkCHDcWwLEqJ9huPN87a8RAPcX5cXyp+32Gqfk0xgr20kcv8AoP6rZ/rZMP6a1uA5imSFp7UuPUcZMa6nalS8RLf6vf4cUG/Sj7gRSb8mpWyDQIY96cuqeXKqSmxDBqgPFcNsCyKCO/vRlhwzRcJXspEq3Uig+qcoZnw8gSU8sf8AxJGBH0XHFWpJpNpUKc8LxzP2WpBLhFfV0kg7GGolQg/DawP18fSuNh99MKRq2gH0oZcser31WZJKtlvPeOU+yxCnEZ3UEa32u5F78WIuXG8QT8aRKtW17Uj2UKGB/iPesHL0lRU/1oepNXFLDUfM08Mpmjlt50chZLskh1cE2Y6nipF84gkgjHbhtpOuybWACNmzHZT5gf4i+fcHgxGir8pZeqocaWNMREVE1K9UqOJUErwOLlX969r34i72dqRSruiPtUoUH+J+pfodmSvarzJ00WN3YMxosZqU11JKiQN93EqyFcIpW2CgQTPpTlgvWP02MJ454sewzzomjBU09Qqg9u4VjxulE1nkr/ThmGuinizrU0KCNAy1OEve6rtsXic9+/s4+mOmk6yeAqavTfJGYKiSbAuoeANTzslOklSainCGRgvmSbozZF7tbsL82ohInbVEyoxEUj8xdI8VyjiVRg1PjuB44sLsgqMLxKOeJwv78bNtJB8Ljidt0LGwjzpSpop6KT8eX8wYa3m1dPIFAFyqlh8NVvfioKBpgpIpO1VIomYrJsBN/fBBH3+zmq1U7C4VjO9JlIOtxftzwr1K+iMaygLMp7btCRxyq1lpmjEhUVCKPCytr4eA8Oer1ZI6iSNZGWpUql0sVJBXxH0fw42aeFYRWS0c+7BcQ8tNCVINge9hu0b6+NmnQYqZBnxqGXdXU9PM6NcSbGjbTtZktqO+nGNFGabmBBANCBlXqDjuCxNmDJ2ZKrCWDkNDBJJIBYA73U2srdv2ceQ0FDGki3JMjCjZ9NvWp12o4ViqsRw7HkK2ZJbxSsO1t2l/Z48qbQbQSK8Hzxxo7OA9bcRw7p1hvUHG8iV9LhmOVrUFHPQVEEweuXvTmEOJVkb91WUXGqk81Kkbcaa0JX1Uosieojpfj+JfyiKrrMGxKmlMM8VXMYnjdXKsJVcb0KNcHXSx5pTukSRW0sScDVruEdMvU02CjMFFga5rwURCVMRy9iEGLQeWVFmlNMWdDrqGUEdjwNDMWlno86Ml2K2wJ40mKDG8TxRZqKupgsfvCoUVao6qv2gUIDLa1u3DEKCsRRUpJTtqiv1nV9Fiec8y4zhRdMLjpYaSCN2R5Fj8z3WcLqCWU27XFjwWMqJKSaQgAJMVVYi08NMUhqinmItz5ZuQDp9FvhwxmkkVjxiGF44oUlKbECi6WuCb7gL6X5WatFR6fDqUQsrSFiEYABSLgjldVeCaUXT+jiNVPPA5k2RncCtrHRdfaeILk4CltsMSaEeaSIxiK1m0IIAH1nhLRxTlDLPh0azQEqVH2lNiPYRax+nlYmrDCmipqpquY1MkzuxNzuJYkt9J5YYV6uU6SuRISFFwADa5015atV1Qy1KKUk+q97a+P3c9NbqBV+a1QrX2ki30kW1H183NWr0cYlURViLuLMCRY6+2xvoD35qa3TJiGHYZWzeZPTRFXVR9keHxHKzWqZqjImVZ4gwp1R2JN43K2P0dteW1VqkxXdN8Gmc/LSTRKbBbkNYe0k+I57VWqTE/SmoBEtFWrtvYGRLH6dOamvU4Yf0qxJI3Iqoyb+CtqTyhM06kxUOu6VV0L+VUVcavcHbtYk256aqa5SdIcR2i9ais1iBsPY/Hnpr1cZOk1dDsjWtjZjpoh7HxPK1aaz0vSuqhSaM1yNs7WQ6n2fTysVeYpR5KyJJlfNWG5omqllGG1ENS0SoQW2MHKg+B5cU0oTRm/VdjuG+pXP8AQ53w0vhKQUK0xjntIWINwQy2sPp4ZvvB1KQP4QaLGWS2VEnbFFaqOiBeIPBiSso23IiINiO5F+IJpdFYYukEtHFLEtbudyq2Cae328sDXopnqeioeMmavA3ANYoL6/Xy+qqaaccF6NQYJVmeWraoA26Km346anU8XMvhoyRNMONaxE0I1TBltFZ6iGYbfA6kDsdPae/D03qVbRRf3BTxqXgnRafq1isGA9LoPm6+ewCzMsRLEdgWNr3+/hHdvtpE40YsoVTB1I9GPqR6emVsx5Srljp2ZZHhRZVBUXOsZPhrfgb79Ktho00GirZgw+tosKlpaiJlKupIZSDe3bXhgz9wpE99pFB9Txi920v+fBAKDhqyz8MzBaHEvVNlmCsiSZXeoBVlDAn5dyDr8QOZEbhoBeUT0VjT2kOFFmYPMirXfWflhoG6d1sOgWsxSLaPdFvNDWAHMnXUBWnqNYmZa9/dR0hOPpROMMytRydRcLJSKUGpgMkciAixnAYFG0OnGTbIKp0j2UIUXC9BTJ85PRVyOdfTZ0NxeSepxrKuHbEJN0p0iI+jYByirRtR2UDrfNH0gAKJ88aLFiXob9O+OUNTmJ8uS01MH8tFirHjuWP2gLHt7Bwucyhhw4ihejP7lohIWJ8v1oPc3/hnenmsRqrBKjFKJHVJYwB51ovsyAk2u4e1vD+HCo7u2y9o+Pyo0Y3uu0YGD6jbw28KKpmP8L/C3qEbAswCljneRUWqpXDgLpdyp2kMbjTse/Aq9uY0s+E0Nmd+3mx4kzHWKBfM/wCF/wBVMIwxsWoK6iqKdYzKS0ixnbv2AgOQWue1h7T4cDLu4yv4FT6UKWe0JsmFpxmMOnb0UW/Nfoh615dkAlw9Jg0Yl3RTBhs3bN1/AbtPp04E39ybpH2gGhtb782bn3EjzFA3jHpz6u4KqzVeB1CxuCyuFuGUEglbdwCNTwJPbs3jOJbPpQuY3osn8A4PWg5rcg5rw4la7C6iMDxaFvy078DLuXPNfchQ9KFTWZMPfatJ9RSVqMLq6c2eJ47X0ZWGvj34UFpSdoI9KNg4lWwj21E2SKdu7jFPVwMMg0te366crFWml9k/PVVl3/fbiEfzWHMReMi5j/1o/Z9HKKb1VZLmmhygwXLOO0i4hhsokhk7djr4g+w+0HiAynA0uEK2Uy1ORVVyikEG5X4/025qt0xyZQqIrqO3jbtzdbqNLgFZEArAn2c3WoqH/L6+nay7rW8f435utRXOL56EkHx/hzdaruaqxBTvuSLa+z6xz1brpcSrI03AGwP8OardZYsZq+zMQO9/7e9+UrdSv6zTU6ea2gUfT+XNRVpqRDnTzB5Ukio48AO+vj8Oa01vVWeHPh2++BcG1gdNf2c1oqwXSkpM3rIpjmJCi1tpvf481preqpAzVSh/LaQgn7It3+vmtNb1VKjzHTuLI4cC/bQfT7OeivTUk4xh8yB5kRtLfZH9HPRW5rCf5FKSPJSxFha47d7EHTnq1XP5PCNoEbvH7NsrKR9/PVuuRoFJPkVcigW0azHX42789Wqz/wAsrEPuVcZ1JsyD6vsn289XqivhmJ3LBoXJ17sL3+kEX5atVBmw7EmuDTK1/EOpGntvY8tWqYqvCPMA8+gYeBYx37f8R56rAxTBUYLhTqQ8Owd/ssPr1Hhz1aJmmWTK+GO14TZj7G+7lqbmupctzyIIo5iEJuN2oB8Laezlq1NQBlzEIrraKYHSzpr3+H8eeit6qhS4I8G4vRRkrr7kjLp8PDlSK2FGnRMYxcIo8iQggC+hHw14k7hJpWLlYqbWDFcJrUGP0cuxSjuhFiUNiLMNRcdjyvcDhV/zB41JpsSyHUyn52hqhuJtsqdQCdBqttBzXckVfvwqnxcN6eTpYRYrTg3s3lpILjw0AvxkpIpwKrFNlvpyQBS45UIW7+dR2t9Nj4H2c3prU1HqcjZfVDJSZjpHS1wGilU/dblwKbJpO1OXaGAXTFaSa57KXB/5OXlorU0M3p864Zr6DZv/AK0ZOLNUqskatHPJCy71MbMkkZVtQfE6+OmnEL7QdTBpU0stmRV5fT31AevnFsmY718/zfwZuw7FYopanF8Zww1C0a0kSI5p6iwEdoyhbbbYdpUDgOUlhJ7snGhIkunxildmb18df5Meq8a9RPQ+jxWOvgo3qjX09ZFX7YqYwxTQYm7NNEkqlWePVHt9PPNsstmJnqmtrW4sYCOuKC6L1o+mDFcz5UxHq16fKCmwfC4IabG4sImnpajEEVyTPI0hss00ehaP3T3+i4YI2Kpsu9KaTR6nfhm4xm6t/nXT/M2HUFSKt8Piw+uh84MwJo13y3VkQ2DXALAe3ihSHQPAoetNJU2fuHsp3yh01/Diz1kDMOdnzjmHLeKYK8BGHyYYZxUQSCzSiVCPKZZPds3wPBfbW61oK9Qw2jj6UH3nUpWEwYPHhRjMjemj0J41kSrzYPUDUYLhEOM0GHGCqw+YVUkUqBpa6CnikUSrTX95B4AkkaBjopebZK0mQOE8ejbt6MKKwWnHggj1j31UFmmTofh+PZgpK7qBiM01FV1UVFNDTTinrYo5CKeZtsm+NZU1Km5UniFDpWnEmlS2wk4RUjJY9K+M4rBRdSMeqqelqqR5Y5sOrKhzFPt9yOrSfVbt323uO3ELhWB4aUJCScaDjP8ARemLBqj5bC6+oxJJQ2yVKxiEYd96MNAfDhk0XF/dhSJYQnZTt0J9RHRDpJiMcObumeF51jXFMPrhOaqupqgUsAZamgSaFjsSruC72LIygrpccOEOJShSSmSdiuj0ondZUtYUFQBMp4Ho9lDHn3PWJ9c8oYtnaqyZhX9TKBKmKLzXENVQq26SNIZnKyzPFoA9rOb31PDJiyeu0FSQNKRJJMbKQuXrFmsNrJ1K2ACZ/CqhJ5m3kxm4uSLjUjw/Lgfo5NYRO+63YeHN1Wua1Ml7AGx+PLTVK5CqIAsLjUW/jry1VrkKxwNgv9XLA1WuxUkaC/b7+OCq1zFYNtj/AA/W/LzVK5fNqbE2IGnLTWq5rUqg0tu7aft5aq1yMsLGxG4a3BNu3a/t156vVkBiN9CD9P8ADlq9XQEV7Dv2Gvbx5qtVlMcfYEkHm69XLykJFyT9XN1quxTsex+sa/383Wq4fK1G0AHQ+Hfm61XILUjS5+r+PL1quJlqVG5v105aq12KmoQ662Ha3LCtV2tZP5g3a6dvD8/by81quRxDU+ZHqb9/h/Dnpr1dtiCFxIAQCPD9nNzW4rMmI08enjqBa4NuVwqwJqQmL21SVh27Mwt4d++vKkA04FqHE07xZvx6nKtTYjUKyW22nf3bew3v24wWkHgKUi4WOJpWUXWLqJQr/oeOVPtF5S3f6eJzatngKVC+dH8VKyh9RvVWkgWD+YidLk2mgjcnTS5K34jVl7SuEUrTmTo6D6UoofU5nWWBYcRoMOqWUbRIaUI4BOouhHEpyxHAmlYzVfECuqf1DTJNerwKiYXuwiaVPuNzxs5cOCqcGadKafP9oXCWsZsFdUIvtWpJ8e/vDjP8uPTT/wDM09BrjP15y7XU3kNSTxljcjcjC3s7Dw/t5X8gocRV/wCZIPA0osO61ZFK7DJPDew96nD3t7dpv48TqsnBShN+0eMUpIeofTerQp/NUi3AkBoXAFh3PGTauDhSgXbR/irF/MsnV36WHFqQkWIBk2E/D3hoT3PNd0tO0GlAdQrYR7anCjp5pG8menmLXH6Ooj7n2a8rBp4EHiKc6bBat412ozAgglJFNvb9k8rNXAqLLgFS7iAQSuBe9gW09hNrf0c3qrcVGfCazzdjs6AdiVIsR7Dax+vmprcVgNFPTWZDulvtkYrqB+z4jlJr0VwhjqnnMZXU7to8zT4HXnqrXB5atWCq7sbHXeCSfp5uqGsVJHDJXeZmOOT5bawURohYnwBZgQqk9zx4EjZTCgDtr//X1ZsUzhiOMRvSUUar5g2s0ane3sH0fEcilDemiImjf9EcpdQIsqQZiwvDqnZTn3n8hha/ZSCASCPYOHamVKTsOHVRWowqhTlx+q+ZLVAaCa2oZSoJHsvpxMpuBWpo03SbGJKzJlfiNW4C0km+Q3uQtrkgjS/CO4TpNLWzIokPVLGJc65hq8ZWX3p9ygXJGwHRdfDiFK8aeiiiY502jnnaalk2m+ibvb4KfZ7OH6HAaoTFIvE8g4ph67o2I263Ibb9WnFciqhU0nYMu4tKWJQlQdSR4d/u56avNYqjC6kqILXNzYEnQ9vv56a3WWiyn57jcovfUnw9p5aYq1MPUjK0WFmmqIT/AJVdpO2w07H6Pz4pZXNOCgwGF+7dD73s+ntxfqq9Cf00oDT42tZUIyqqsFYqQLnQ/cOInjIqitlGGxbCsVq4GmpZfnIlAN4yLp9J0I+PEqaRmklPiDU6BCAxa19ddPYfbx6mqeMsYylNikNRK20K6lr2vofb7eWOymVCaORUZmjxHDo1hlAiZR7oItfv4ePEOo0kCaQeJYtJEd1M+22ttT9dua1U6E0j6vN+KUhXywpv4liD9QHHZq+mkhiHUHEl92S2n7pube083p1U5opDYjmWXEjHLcXBGuo1/YLcp3cU6BFPVJmvMlBZMNZie9jr9Bt8eJlIBrcULeW8WzdiMYmxKmRb9mJKn8vZxkt9FMqgbKFeKnzNDSrV1EISMj3SzAbvv40q3KRJFNhQpsfFcUZCBLFFtPcsST9AHEJbAp8UAvWDOmY8Hw3+SxTLLFiMbbiAdw2sOxB05dpoKM9FGbQoFcr9Scz0jGGurWqI/skTks1h2XcdbcddaB2UtBpbx9QaIFjPDfcdSG118LW7cLyyavNIXMWbcBkneqqdzs59oAA/wgW14sbbIr1DovQ3D6PphSdVMax/DYIa9VenpDM8tSy6g3RU2qQe4J413ni0jhSru8Jn0oNMIp+kOL1Yo8yYzW05Ygbkph5dvHUktb6uKoWBIApsAGrNum3oU6Of1DOacx4pWUi1arJTxuGjklUi6uBIoBQ+HA29eLBjCjlFqIk0H2a+lvT/ACJQNLhjCdzcRADUEGxZ2Pw/PiRL63FRwpItASKAqj6nS9Lcy0maqBolrqV/Mg8xPM227NsIsTftwSNNFdIEud2ZFJHN2JdQvUPmGpzbjczyVFUSd7xHe59gVOwP9/DYFLGFOKc1mTtpnyz6c+o2IY1Dh0ODV1VNI4CCKmdr6+FgRx/vwdlaCSa20fSb6Z8uZT6P5equsGXqOuzTTQKPmK2FKieGL/coBvvYIPC2h4tbaAExRm0CBjR6YEgMYVFAjQWUINqgD91QLWHDAU/WRCzMfd2D2d9PiPZy1aqSIxEtkOwd/p+rm61WVVZgNuvjoO36/TzdarC3YqT49yfb3+vnq9WJiiqbsST4j+HPV6uAaVx2IA1Pb8+er1c1SJdSWYHsCbac3Wqx3CghFIF7AnU81XqyIzD/AChsfp7j9vN16uMlyw8w2Nu1v4nmq9XodqggEFv8X69uer1cSWU3Av8AEH9b81Xq9c+Itc9v2c9Xq6YC4O3b8PG3hzVertW1C7iL+zx+j481W6Lj6zqaat9Ked4IQXIoQ2n+rIpJtzQ21cba1WKqNxKQRp3vY208L8NRT1NkgKWUaXv4HS/66c3Va8EuqqbAj7+erdZyy+X5JUEi5uO/a1ubr1RHoqaddsiq263hz1aqOcGwxjvEag66jQ89Xqlw0b07haeomiY6jZKwtb4X783NapxjxDNsJ20+K1GzwDkONPaSLnm5r0U5xZtzxShYlqIJl7fpYBqPpBBvzc1qKfqTqLmymsZ6KCUA39x2T6tb9+emtxTp/nReVgarDZ47akxujm9vHtzc1qlUOpGXPIT58yxOVF7xFtPpW/PV6pGG54ys/wCgiroQt7gOWQ/H7Q7nm69SnTF8DqEWWnqIZA2txKpHwHfnq9ThJOzRebAQewO3UfSLeznq1WBpqypiUiRQrXAG4627ix/XTnq9WWhihSYyIw8S2n5W7683XqkTSkTSO1yRbRT7fo7/AEc3XqhnbU0cLyFbw3B0G0j6/Zfvz1epoOHUglWWoiU3Nwdv1ctNaiomK4HhVSppjTx2buLez4jw9vNyarFNU/TzLeJE+ZTALawsB4aAfQPDl9VU01nTKkuG08aYHiNXQhCAogqJY+3cjYw7DlwuKqUTT9TZt6yYNEFoc0VssI/3GocVC3vYaVCv2/Pm9dN93SYzBi3UHF1CZkwjLmPxAm4rMDoyT7QHiWNtfaCDy/eTVO7ig5myb04xZycf6WYSjgnfJhtdX0RH/ArI6An2AW5fUK3pIplreh3p6qJFjOCZnwPd402IUtWg/wCBqYlbT4nlpFexFM+P+nzpJj8q4lhudcRwtgqRf788AZkJUbQTJSSsASLX0+PNCvFR6KDmt9LmG+ay4TnjLeJuSQI3qqmicEeBFRDtH38tFa1dVcsH9NXUbBsZpK+gwikxJYpNxkoMUo6i4I7hRMGP3X5Wrg0E+bei/VLB6mWeuyhi0CoxIf5Od0I3E6GMMv0c3W5oMZzi+FzCGrp5KZgDczU7ofosyg/289XqUeXsTxx6bEBu3BqSTVVXSxBW1vH9nPVum6GXHaiupklYk7kNiANL9hbtfm6qaeaDC62TNCu7J7s1wNx3EXsbWFtPG/N1WmxcEmnzHVIDGrGUlRfW3tF/C3bjKqUI21LxHBVhVWaVAZQpOxbjQWABJ10Pbw4npZFOlVh8+DUaxohD7gD/AJI6kXH2SdTfntteOFYBBPHQu77fcv3a2p+0NBrywqhpywJ6OkDSTVaylFLWBawYC1yLAHT2X541pNG+6PpgcGA0kryQrdJZBdCxvtPb4204wurpoR5RlpY3+Yk37IlCKsZ7k/aFu54zV6YMTw7L9OKYU6SGVpUWxVVFjr7ut78tVYqRX0tGasr8s6gMfp+Bsfb4/lzVbpuqJ6KXFtkcAHl31JW/2ex8LfRzVWFTZa2k3wxxwLYBv3vZYfqPbxs06KYqnHY6WCVoIYmeVSotr9o2t9fYHlacrDS1NQHBZIYjsYraMtbQXLXNwPz5uq1Jgqsffy0gAvrY7QBe3Yf2c9XqTTDGv59M9ZMv2FACAE3F/YOxP58tTdYaGgzFWVolWJz2uxta/wDxEXt8NOVNbFO2XsLnMWypk3M8rArqGB9hFvr/AIcbUacFPiYFVeY7MkriNgTuuugHtsLaePKTTkUkI6GV66R1CEE7rl7gWF9SfaOPUzTtQ4JNGUnlaOGNt7A6tdbWv27X42TTopcZUwLDFqKiRp4zZYo/ektdibi+o8P6OI3DSxsU8Zjw6iONCoSqMJhpidu0kHc3a/1dx8OVQcK8vbTTSUdNUsWMhlAt77RkAfSVXW50B44aZq2n0i4FR4f0mqJ5dVqq6Z1LE3OxVS/YWsb9uK2tlFVxiqhmxPDcGmkNLToshLbrEMT8SQfHlys0iikqmAYS0yyrGQqam0Urk+ABuAtj9PKazXtIrz4dgdTUgMz+bGfdkZdhBGgtqbWGmo5rWatprBURZZgqvmauVE2kkszw2Nj33SSAXv8ADjeo9NW09VMON5/6X4e7NjFXHNKdpO+vp1176iIMfz5oHrq2gnhSBl635AocRP8ALKen8llkUy06z1R96M2sFTU7rX54kcTTgbPRQXQ9HevnqMzpEvR7JeN5glqFWOF4MNeFHCL7zFpzGijQ6lhxUm+ath4j6bTXlWq14x6nZQjQ/h1esaGrSLMeWsNwEsbXxjNWA0W23iyyVu8Wt7L8Tfz1k/bJ566d/lrnH5n4ChFy5+Hdnmrpqiqzv1R6XZcFMpLrPnelqpLjv7lCkp+rx4jXnwT9qfafwBpW3lZX0/6U/OKDfDvSvlurxPFcv4B1cy3jVdh1yIcvYFmTGZaltAqxGmokRQxIAZmAvwwZzJx7Y2cdnXSJ61Rb/coDpmMKjz+mTqv8tGcrti+JbVLyvNltMKiQKdSJcWrod1j/AKo/Li5F64uRoiNsmkRQhEEnbsw20X3EsHrIMDxXM2KZkoqOLBripSsx/L1HKTuK7YKYVMk0zX/wA/Tx/vHDwFX0oHTRYsY65dL8MqPKrsdpKt9LtHi/mjtck/L050F7G19eKwlauNJtaRwoNcS9V/TeGU00UZqEjNgfOrZQRqNBZPz1tz3dK6av3qaRtd6v8Bp5THhOCQz2No/MpnPc+JlmJ7due7knaa13w4Cneb1fZuy7TRDCMKw2nqHRnkYUFLdFsdqi6uSw9vGTahW0mnBcEbAKT2Aeuv1CR1E0OE4mmGwzIxtBDTx2AIvqkWlz7COeNmhW2vC7WNlLLC/XL6qIa6PFaPPWMUtXRv5sMtNXzxOjEbfMjaNls4GmltONGyaP8Ip1N2vpporPUx13xQyxYxm3F6mlq3MskcmI1LoXY3aRg0pUsTqTbXxvxo2LR/hHsp4Xbg/iNJKt6rZ4xQTUeJ4xU10ZHaaZmF+4vuJIH12HbnhYtDEJHsFXN66RGo+2khPjVbWI0pnlAaxujn3rHsbW0v8AV4cXBsJ2CkBWTSXrxNJUGrnVWlAC7i7FrC5Ol7HXj0U3NRGrqQ2jqAwL2J9t+9r8rFWmsDPEp2AKsSt7u022/wDEvr5qvVilrokCjXb20Nrew27g81FemoEs/wAxeM7iCNR3Fu519p8eeivUyQS0tY7RVa7dp0KnUa+Ht5uvV1hvlQYqUqGDLGLLewO063b9dOardOWOYrBJQuuHncV7bVJvroBa4uNeaitmoOH45LDOkdVFK1gLMUsoN+3xAH589FamnTEcfoJXEZkcRgkblVVIsLE+8fz9nNRW6Tn85oomQ0jBQly/vj3jqASBfXlorU02tjsclKtJDKioq3BAckMdTrp/fy0VWaazmfCKFTHODYbToncjuzXNgCdeeivTSVq884HHEwcTySbibwkL9FyQdfbbl4pvUBTevUOnp/01HRMx0BL1Danv+6Bzemq66yNnyuqgHq6WOzDRldywFtLEnw5vTWtdOlX1TxrEqeCirArwQWVPcUBdugawAJIHt15XTXtdR1zRLJtnrak3BDAhQACP8LWvy2mt6qeIsUqKxS1NUEo1yWQga2+H955qK3NYZZq4BS0kjX9rG9/oHj9PN16obRVLqrNdgxJ8e19Ab9+WrVeWjvuAuvcEAH6bfRzdVp1jwpAbyIbkD3T7bfs5WatFTvkhHdmsB7T/AAHs+PPV6oVRS0iERM6se+p072ABPLVWuQgo46Uo86iw0tpp42+HN1qvRYlgMMZWpqEO3u30fD235utYV5cwZejqSzTeYGUBVUezvp3udOaitzU2PH6Spt8nS1E19fdhc9h20X8+er01lmqMeeILS4RUkWOrx7R9Zcjm61NNFXBnCrWItDBSbCGbzaqFOx9gYnlqbMms1RiOJI+6bEsLp/EgVDSEH/gFP0nnorxJ6qbY8WgYus+YYdO4p6Sd7/G52i3LVQnrrG1RgUh3VGLV85HcxU8cd/oEjm3w5uqTTFLLkx6zyTT4hUubXMtVGgI+hVPLVrCnGgfJwrUpEwgbJGXe0lZM309rA89XpFYmzHhUeISUmEYLQxxq7BTJCZWHwu7WPNxWpp1gzPjRstMKWksDbZSwqfqJU625qtTSexrMua5CyUuIzoo7gMEt9BS33c1WppphxDE6yn21tVPMz/8AFk0jbfj3+HN1WupKSFxot9dSwufiLnx5utU8wUaRx7aYEdtABoP115avU1YmKiniWSEblYgMrafDS3589XqyYRJKZ3R4yilfDt9J5utU6vK6tZBe173/AGc3W6kqxRiyi50+86/fz1ap6p2eUjxJPftb2fXy1Vo3PpGlWP1AZMcH7ONYZ49j8zH2vw1szDgojzAS0ryr6KmMqxxapJXTzX/5WPBSTUbimRoi2oXTmprddLTM5JeyBQzM7EKqqouWZjoFUXJJ7DXlxVSKoc9cHrll6l1tV0k6R1TQ5UpnMdZWRsVfFJENiARqKNT9lf8AdDqdLDisJjn3UZsMfxK9B8zVT2LZzipBYkAg7Qp0tbvcW8OKNITRtJNJCfPcxFo1JYjtp4i/LYV6DTfW5vxJKUSruUmwJI90E6sSfAezmq3FYaTOMlQjbpTttbUkEHwAuNdfu5qvRT8M0EU/uSXdfEkHw+7m4rdR5s6xqre9tIHYd7+23Yi/KxW4qCc8SMpkDnbpbbbU29vKVaK5w5yCMBrtUXYjte2g+rx5uvRUyLN4aPbIxsuumo1Fxe/0+PNV6KmUWap5qlo0sR4EXItbuCbDTm4mvU7VeZSlM5k0YiwN/wA7e3lSK2DSMXOUlM5QOQxI73P09jqONE06BThLmasrbKbMr/Zt2B9oHs9vKzV4oX+ifW7F8uYnJhtaxkpQf0sJNgVDbSw3fZdO4t9od+E1w0HBNGTKtNH9rAaqBKyknieGVAysBoykBrgdvHXx4CnMKFjdB/iNPVKzSR1EZuW7jQeF7eNu3CldGiaD6upqsMW+aiOpO7YNO1vhwuUaM00ksRpqmIO0lWig66KO/wDq/T3/AKeIlGlyRSAxCmjYF5aqMk2IuAe/jf2cSk0tTSYaKFCbVUdyDpsBF/Dv4cSmlQpumaSJlMFaraXNgp8O/wDRxg08KTmIRRSsd9ZHqd3YLb4fRxqnYpkq6eSRdj1oK9tAp+ski5+n6uNzTopqminMgjfEEHhsBUaeB7cr6Vem1qVbmT5+xS5uHFyfZp356eqrR11wWJRZ2xFjfsWI0H0EX19vPT1V6OuuUdNHACpryAwAIvfQ+xfbfnp6q3EcalwwwFxD/MDb7PfW/j28T/ZzU9VbjrpyWGkKx78QF17A9gO3h2+jw56eqtx11zajpYgEkxBwBYWL22g663N79ubnqr0ddRtlIDc4gTfsA+pB8T+enLT1VSOuozU+Hzjca0km5uXOg7D4E+z+3l5IqkA8a5Ckw6eP/e0SEXI/SkWBHiQO/wC3TlpIrUA1wloMKY2SsBbS7Fjrb/V9g5YE1QgVl8rDmO1qy5cfuubWHtvqL/dy0mtYVE+Rwi3lVNd7pN7eaT29o+HjxyTTcCsPymFSSmSSvU7e4Lt4e32C3HBTdCJhmRcBosux9Qs/V09JgU7SJSrEwFViLx2LpQq+gjHZ6hhsQfZ3NpzQJUYG2mFkJEmgxzpn7FM9tBQQUyUOG0I20WHQ7vJpUPd7n3pZpB/lJnu7H2Cw4bNthvz6aDrjhXSGxnHsLyphElHNaWqdAFXw10ttv7D3+rhuw0p5QCaK3nQykk0W0tCjlCBYtcXJ8O+vaw/s5MgwqIjjXpHKoQRcd9O/awI/Zx0U3TQ6u3exsVJOvvAaX+/2d+bqtdoRsaSL3ba7jcBr6/l7Pv56vVG8xtAfs3JCg+J7WI179/ZzVeqessgYorbtLajw76+Fx4fDmjW6YcZpDiVBPSTa743Fh3Btb8zpxM4nWCKfQrSZom1BUPlzOMVQVKGGYAg/4W0N/hrwBJV3S56DQ4UO8THSKPNTTCWFKiM3DKD7e9r29oJ4PwZoDRFJ7NNAtfl6vomFzJSyjU+K+8L/AHacL7lOpBpfbHSsULlTiL5q9PmS8zVUomljpIadjb7Ap5ZqQRk+LKNpJ8LgcD9gfFFHl8nwg0F8UJlc3Fw1wAullOot7CTwZCggacJIpQfLkAA2mynQWHe/jr4cvVaw0VI8p2hvLDH2G3f92/s8D7OarYp7+RkDAyXvdQ1tLi+nG5p4Ci745Tf796tmH2ZpAR4E31ufbyP3zCz50PmBKB5VJxaFj07OhAFRGQdLA7tdPaeKzi160iH919KRFiHVhYXZbAeGotcnhZRlSbrNxnk1tZmHw1PcH4c2arR0cMZWw6EqSp8uLxN9VA7+zkko2DyFR6rafM1lkRvPYIftG57Ad9b28fjy9UrMVO4wgghSRfsNLWv7bfRz1eriKd1YKzbbWBFvE66j6eVq1OBiliUxxnaf3R7fYLn+/mqtTW8V2AJL3NzfT4j6T4ac1XqkRQsw1J3a7dPb4fA+3nq9Xii2Fr2U3G21tfp/UcpV6MJlJ5cJoMdxWGkjqf5X01xBiHZV8v8AmdYITOAx95kEgO0XOunC1zFYPQKMGsEHrNFGwb3sIpjJcmTe/cg+8zN/C3FLeykjm2ngo/y2/wC0Pd7XXt7R8OKaT0HfUXEDhmT8RqzIPOMHkKFW1mqWEfb2hA504gul6Gz7PbS62TqWPb7KAzothq1Oa5sQYErRwEKbCwZtAdeENgmVz0Cju9VCY6TRoUAVgpYtoDYmwN9dT4W7X/bwW0GKl0qK12kFxaxa3vHx+n6+/wB/NVapwQggi7a+IFz/AIbgaA81VxUcoyyWvroPaLkdyP3QBxur1hfdYAaBvZ42/ZbTlavUB4yHDgCx7H6P6PAcoasKlwlkUkLYgixI8D7ba/DlDVxQNdZ8MM+DxYkoN6aS1r30Pifr4SXiZANG1srGKzdDsWNblzF8Bc3NHNT18Q8dr/oJrfD7BPhxi0VtFKLhPGhcVTtCg3A9h7H+/h1RVWKdGFttlPs1tb9v9vNV6mvojXYPgHXbFsOxytqMMpcVwnFI4zTRmUyz+SKmlp5I1uTHLNEASNV7+HC1sAOEEwCDs9w9aXOSUAgTBFKnNaIMWlmRdqs8lgD7HLC5+hh2442cKaVTBTuFjsfeI727/Tcdv18OKaarlW60FQANfKkPw+zr92nKK2U4nbQJ05DUyFWsCvs+HgB8eEdHNPuMk/zSR377YzYm2u328dVtptOyn7L03lUskZAvuA07+GuvFjWykru2lXC3mfZIaw0/tHt4sFJK9K8iTBoxqALXIPj49xzdarFAFkYKbALYjvfTTv8AH+3m69TrBGhYfu2797XOvh4+3nq3UwGMKJCbk+I1+oft56t1njpwQCgvqbfC/wCzx5qvVnmXfTS7ri6m+mo10v4j4f0cSu/aafb2it5zL9MY8pYLH/hw3Dhf2/6LHyG1Yk0Nk7KmmNChU+OluVq9dCJnF7d9f1+jmq9WCUeWha2gv8dfZzxrdYIGaKEsxHvnX6hpzVXrCoJn3vqR2Hhb4crW6zv/AJTaCbaEkc9Vq5rEoQHse/8Adytbrrb5ZuT8fr56rVBZiHGwdvZ25uvVHcztZbhQbafT+3nq1XF6dPIM0jX29rHv7bc9Xq6CBLIo0Pf4/TytbqLidBSYxRyYbKLRTgBiujC2oZT4MpsQfb9fNba9QGVWCtjuIYt0wxqCinhq2TEZDWQCeLdtEUs0dK1kkkfR03EBGLHvbiQiTpps1QX6mehecq3q3h+SunVLJiuO4ZiskNOoZFaWnpd1XCzSSEASxw7x3tYBRrbhex4ZB66LHEY4UQDNkCZk614mk0WyafE1nJYWu25PMuLafEnQe3hmjBseVIVCTRmMvQ/O5jxLOGML5kmG1GYZKTa1vKqY0RA7qf3JN5jI9mo7cQgYegpyKtnyHkh8rek2jyXTlUFRgE808rp/lKirhMkigaWsGUE9x4DTh6kQKVgQKpLz9k2ixjAsg5Kx2hkRK2nnmpZqSXs8tW0TwWlv5l3W1yRa4tbnkqKcaTlM0cf024FljBM047j0y0tLS1WITUC08dh5CNCKNoNoPuzRkEn2gmxsePIx21fZQey0wizBmTL0o3PhNHQI2urIKySNdx/4ixFxpwPLTgacTtoFOoWF0uFYzVZloLBMSwSnmQE6iWIeSwHxDLb6+JEGQB0GtrTBobugGI/M54wWHDo/Mqqd8SqJWlAIYyU8e0WPiADY+3hxanxAedIiMaPsf5HiFLrCtPUjsLhWLHwv4j23+rglNKhTtSU6SoTTl1dHVXFwbEanQ/H7+UJp9IpfUNHMaiOOlF5HG4H4Wv4dzxCo0YJFFe9QHVHq5lrGqTKGTMGfEIqpJ/Olggkmn2J7kjIqWSFACQrudSCbWHETiiNlJnVKGAE0nMOiwPrb6esN6L0dNI+OtD8xhZjZD5LRSMRWTyN/kYE3FXVrlwbJfwoACIqujvEaarU68dLc6dM1XBM3xvh+K4UhqsNqI921wHHmCFxo0bHW/wC6RYgX40kaTB40RrbLeBoJs8Znoc0UFPTZlq5qOKpqgDLT0/mlpF2+60Y+yJJCO3c6Aa8caaKDIpnTRz8q9P8ANC4niWRMSqpTPhwilkFZKgfD6qKNViMgLBlhmVhFIoG1bqTa3CkjHZTB8O2i31OCR4Xi9WZ6aSkr6WSRPlqiMl4HU2YsoGrK1wt/gRfh43SVQpygycMPpYVqozJV1DHbGfeINtxLfEdz7D34sCqbKaUOUsBmq4Gr6mMlKSnlksuhZ3YRxqCO5LH7geKk40lIqfmr+UZAh/rXmvZL5rH5al3a1EsabFW3cIGN3J0sNo1PLFMU2BqwFArlHCsxZ0z3h1LFMZcVxaYSuVFglwXCADQbUF7fuiwPEasKeUdIq8n0X9MsHlGJdT5KyCLH6BKHCcpw1NMssb4jiBkiWeNbq3mRAMFuLI5BJ0A45amJJ28KIlkqw9tFq9dclB1Ex0YdhlPT1GP5NqosBnlw+VpqXyo0W6IXVR5y1G4yNtO65Jaw428srPlSpn9nh040m/T5ljDc5enyXKnRvMVRi+e8VxivqanCcPj2y0H8sRGo6gTEgAzvcRMDZm91dQeNwoiKNC1qANTekGWajK2R8KNW2zFa/wA75HEIZninpcRactsqY3sHO+8M0bdt6SKbX5QeGkCxjVl2Rcn9E/UJk6mo8/l8FzlCVbDqulMdJV09ZArLBUUFWSIZGWdbz01Rsm+0FLKRw1bCXBBwNVSVNmRsqDjmdcU6y5Dyd0jzcImxjMWJNHmFIgQjUmDN51fPGO6pVuI1BFiN5A5TTNCVLmsUVfqR0AOSurS5J6X4NO9FjKCsw+OiLSvBI0vlyRThjdUEh/RsSAVNvC/K6ghUUicRGyp/S3q1mbo5iNJjFTBJNh9DNMYyljJSvuMdQijs0MhBWSImxYbk94cfJChhtovB0qmrXsD69YjjmBQYtQQxlamJJo2sfsMLhtp1Gnhws700OG0BwA0YjpnV4ti2Xv51jLbmqXZkW1gqDQC3x4oSSRJrSgAYFCrSs4OwME9gA9vLV4U+UiAEbzqNfo5SnKUtK43AqPv5U1cUpIqnQbm728OMRT0070024gqde9+aq1aqf4pmSKfp964Mfr5IWWlzPT0OPQlFJ3vPEIpwttDaWM34DrxGlfnTK6qZ6u0dbj+UcQFRTqst3lSRQNwZgGEbDuBZbjlbVfdrBpIsSKETIs1flykw0TwyGjFPTFN8a7tYwHELk2AB123ubkj2cSOnWSeutpwpX41WNG5gqRFGZ3coHK3aM6bZDu0Zhp4W4nFWJoCPUVR00GSsMSmgMbUlZCqnddVRwVsPEG/a/D6xPiPlTSqFrK9bhYjjpYZAsk9gUC+9cDaNx/hfw4Isrc0PAdNI3RIpK5/pJ6aUTodqt+jJHtt/D28n+3MpoMuDGgRxFZQwkTcqIL6WJOvs4tpPWSpxOVMK+Xc3gYhrDTX/ABaj+PKmrTUJsuR1tJ8zHMu7busf3l9v668YNOClFlmDE6nBpcszAuGPm0zA32TKLAHx2yD3Tbxtxs4VcUmZqlWjKk6nuCACCPdI2+Hx56vVFmEUkay3AYEMVHgANbjx5utUnsVq6GnqFScGQs2nwJHYHsebmK9WKGsjG6JCQ9yQfyIB+P7ObrVP+GTzpUB5ww2G5F7Xufr78eFUNGhwKqjx7LjwVOj0rqGb2h0uCf4cXppg1iw6ZoqnZKCWXab30PxPhccVJpg0qqeqKVhia53g29tx32g6j2+zigGkxqRTzxpIXcg7CRpf262vpry9UpSYDVImKx1DKRIwUIT4a6g+JJ8OJXRhT7e2hOxSjiPnxnQ29258T9P8OF9KqAHNddHDSvHKtnuvvaEKOxB9uvt5oVakN89LSyum4rvJux7i/ft2AP38cqtJernlZrizOjMWYjsPH+znq1WCmrVw6Xy0Jbct2v307A+It481XqWmGY7HT1lzYqwvcn3hYag/R25sCtTSvw3EMZgxNHp5g0AFhB3RywsVc/vAgkWOnLRNbBiiMdeekGZMt52lky9hlXVYRUoJ6WWKnkkVVck+U7ICAyNca+FjyM7i0LCyEjA4ipHZuxcJBUcRgaLu+HVdFK0dfTyQEdxJGyEH6CBwuIjbS0EGmiUx7ZNhBJB7d7X8OarxqwL0wU/zeXcUpYmAZaSjkII7++ym/wBF+CnKD41elB/NB4E+tCSK/EsHxd5NPLk0IUAgkdgPEckUYUAyJoZsprTV08s0ty8gDANY2BF9AdQB9/DFFFy6U2aJr4U8Cpu8NDrp2P1ceNJ6A+rnmjq1LG8gIvrc3vr34xTtCbg+WJ5olqJSImksVNr6+A9gv4gacZNWFLNMBrIx5iEEg6G/iNNPA3+/la3TXW4BiRfzIY/0TC+1dQpGoOutjzdUqNh9NUIkkdZEwKEC9j9R17n9Ty1apuqacTVb+G3sfaD27jS3NVuok8TeTIFN7i+3wFxqOardR8PryiIrdtACT+Rv7OaNWBpO5+waPHMJTFoFvVUp2uSPtR376f8AFff6OR5ntj3yO9SPEnb1j9KkDI73ul92rYrZ1H9aDfCZJ6arooXu8cZudT4PqR9Pw7nkInGpqSYrqulpaqBmclgTIVU6G246W/eNtOJqUUnqTyKWCGJtyyODoouQTqrC/s7Hnq2KnQVUNLTfJ7v03vMrAG4BHvE/0eHhyhq4p1ENLTrIWAjJIkeRibN7tmC+z2jlJq9dYaaepWeorgQad5GZSoO4EWXcw8O30Hw5Q1tNKOmocMxGKI4hEKYr5iK4OxdU93Vh+74+J4lJpUBNB7SKyQzeYdXYhgvgRpp7QbcoauKRtbVu1bJR2PuKoBI1uDcEcVpECaQLMmKcsSp3jwwUzMdxX3wPG+t7d78qk41dQgRUPL1JDUMBSa7SSp7a6agdj4+PKPq0ir26NR8qEc2+zNp4218NSdDe/COaEMUxYhWTQzBZPsvCy2t3IYG/18WNiRSB0wa6xOP5rAllikcVSSoVtbYY7Hdfx3BrfVxWiAcaRuAkYVww5vNhmqZx+nF107aaaW7c2a8mlBRRvDh1PIq2Vt4V7n3irkGx7aHm62KdIppqtVqqjQxlvDsPsi/xvz1apSSwVFNG7Ig0TawPchhYdh3B8eUmrxXdOtMI1NbdUKurWJ10FiQO/Liqmp8UUJxCppwwEMjoWHgBfazC/Y63A44KaNN70CNiTqfeIEkez90hQQm0+Fxqb9uPg0ya4UrOahfPUsoRFVFvZZEtYG3ckdz7L8epPSWzXSwR4lIYpln83UlQbXHfQ6gA9vbxYjZSRYqDhtP8tTM8oCmZlAY+AA/aTy5M1UCKjYlCXSURAWPug9rWHHEmqKFd4YnzEsbuNu1bkH22tf6fZy5NVFYY0gaVpKz7dmO02va2mnHBTRqPXNEYlgYEFrsCdCo7XJ8dfEcuKbNcJIJ46dI53syIwFtRckWsRoeVr1dFZpqXyjcOtrg/kL+Nvz43V6UlDSxKodl3pKDvW/vA7e/s1+HEyqUpqJiM0FZUmsiu3bubgHaBbXxPjxmlFZV8j51opl3M6rGwGg3EXsb3uOVq1KCmqY6NzM0om8xCzhh7yhE2hVt8ear1I2lhf+YxTyMAGUb1H7vj244ThTSRjSqjmkVlfuNzFI/sgACxt7RxHS4VOijghpPJS3nTWUt7NrE9/ZqNOVpypObZN9fC1GvlDywAF1vfQ38Ptdr68qitrrM+G0teYsYppWlmkYmclhePalvdX2frbjMxhT0TjXHCoxTziemKmAO4ZGX3RoGIudbAfx5omtgVinm+fgValB/o6bNO6jdoCe+txb2c3srW2mupQ+SC0IBiuqkEBiBqQR4kX+vjoNNEVGfDoFpoKime8qHW48e4Fj8P7Oe1VrTXGmrYo6mahqk8sLuX7IYMT3B8fo45VKxyYVFHGAAXViJBYELsHce29/u57VWtMVhhpV85amhdGlYK8f322m3h7eWmtRWbBpIZ52o5VMSkurkLezv7oIt7WtpyxrwrHjNGKvFjRuxEsdlHu6kgWFvp7jjiVaRTa06jFMM9C9E6YW8W2RnBJI8Oxv8ATxSFzjSUojCk3X4LTbjE5VLHc0gN7AmwIA9nFaHTSJxoGk5W4QIpDHGlv8Ld9OGSHJosW3FNS4f7g03d7fD6Pbx/VSbRWGsw+viQyol1j90v4A+0j435vUKqUEVDkhYoI5EH+FNDc6+9r435aapFTWooX8+LQENoLW2geJtqNeOA02RWCoaSOCPDJRtVW1PixP2Tb2245NNxUKqjnSaRdjNJcjcO9iO7D2H2ctNUiolRhi19IKCmcRKSquWNht/eJ9n0c2DWimg/o4q2moA9LVtLTzgjawF12sbX+rtxyaailnlSolSrcYrLsi2MCQNwXwVreOvHkqphSacM7YekWKpUYe0RgeG8Qi1AsNQfEG/geWUaqkUn4KdTAheMPdVa/jttrb435sVU1lp0j8pIZja7ho5f8PgAR43Oh5uvVgfzqWilMWryPe40II7j4A+PHJr1YDJF5q+chVlIO4nxZbEc9NeqTM7TUnyQAeMAyB2GqkA3H1ntzc1qKZpJ1mo4qKVWLRtaIkW762N/Yfy5qa9TZTxKkjq/u+G9RoPZc/Tz1ep6pKeSRTDVASBVJQ+wi3HQaoRNYarCVmhbdGru426qLC/Y6eI9vLTTZTSbnyrhbIVKq5ZRfbqb+NvD6uer0Ul6jKlBI6pCpBAO8HS2ttOVOFeAmm6TJ9MwvAzG17j+A5Wa3ppsfKcjAKh1a9uamvaagvlfEF3NGQwXQ/Tzc1XTUGTC8QiNttx8OemtaTUV6esU2ZTbm5rUVjLzIBcEH6ObrVcxUEmw+/nq1WZK+VDbedbePN16anpjVZH7wkOuh9tvr5qK3NS4cfrI/skH6RfmtINbCiKUdL1AxqhYS0dRJC41BSR1+j7J8ON92DTneEUK2SfVL1hyJiUOMZex2oingbdGZStQulx70c6upGp0I4jcs23RBFPpuVJ41Hrev2aMaqvmcXSknf3iL0cAuWNyxKKNb8qLNKcBV/zKjUodcsQjARaeFGH7yB0/5VbvxwW4Fa781Kj61VMtlqASCLAiVj376Ncct3Na76nFOpWE1R82pjvYW7I37Aeb7oivd4DWWXNWTq5B51NCX7ktFbcPpU6X57SRXtQNc44untfGQ6RxnXtKwOnhrpz3iFe8JrHLlDIFUNtLKym2tpUbw1te19eb1Gq6RTdUdMcBkbbT1BIbX7IOn0g/fywWTVSkU0P0g8xitPOtzc31GnN661oprm6TT0AWoq5l8kMgJVhdtxta3fU6ctqqmmhHzp0O6kYHis2X6igVxSBP0VLLHMi7lDCzxMVY2IuRfXQ68bCpp4pIoJK7IeYcLY/OUk0JHtRl/iOOTTcRUGlmzNhMoaiqZ4ilrWkYW+q/HJqkGntc85xiO2pqDUEf8WBWt9TDUctNap9oupFUBbEMPpZh3NlMZsB2BU82DWqdYOpuUpCWq6Gop91h+ikVwPqcA8c1U3FKClzHk7E2BoK5or9hNCVOncEoT/DntVbAqSkMUgIoK6mm3G2kwBvfxDWt9PPTV4rjLhWLLoIHcXuCtmFvbdb+PKzVopnn8xPdnUqb3sQe/j39vPVqpeAY1VZfxWHFcJZoKiJ0dJEfsUbcpZSCpsR2Nx8OXBitRRocP659PM3YvU4p1jyrDiNXXSyTT1tCxopXkk1kby4QIgWOpsoF/DicrWgeA+2jNstqwWPUfhR/MT6sekDqXkLK2C9P416e4lgEHk1bBZqtcXm37kratZXIhqIVAUmIrcWItbhaXlhXiGFHCbRCh4FA+dIrGOknT7MNYcx4Lm2geuDbxPBWsjO594s6zkPuJ1N2bX28UpuOqkq7M0oPTB6oeqPRPq5NjkhXG5PMmh3YZi9Tg9Uxjs5kSqw8qquFFwZEdWOhHFqrdu4+9INB5TjjOCFER6j31cRgPr66Ddb8Djypn/M8mHz1LpFEM/4IlWqTuxQ/LZpwLyasRruDMZ4n0B3acKXcpQlQW0SmOHClCMxcI0uJSrr2GiTerXqH6d85envMfROWpy+M69Psyx0OH49l9mnhzJhteXkq6uapK7p46J0jSEkLtVjoeGKHnARA2TNa7lACjO2KouzB0/zNgm7EaSJaylOiyQnem3w7XF/28OEPBW2kCm4oP8SqI3CMxDGIL7t9dD9k37W4pJpmKjSYy8aNBE24yHRb/Z8QQRxuavFDNk/KIwbIMedGxSllqMXqaqkbDFLCrgWAo/zU4tsEU5No7HcbEm3GLkApBBG0iOPnT1vIUQQdgM8PKpcgRIYxKbuRbX7hrwlo4qXJdIm32JOhJPw8L81VqgxeYq+4QbKoFhrc6nT2c3WqzzkiISvqFNvr01+rm6tFegkDyeWzHUE3Nu4PKzVgKwV9o5GgcgsfdX6CRc+y/PTW4rFOixOJYmG5ZGAFx2J7fXzU1aKZnN2TYtiR2te2pt25um6zuVMbTW+0bm4uRpax9nw56tVBlcFlUH7IFgfifH289VKyrBvp5ALGzdvjbQW8BflatThE9RDLvGgsoK30udGt9HPVapUtBC581LXU9z3se/NVaorvHK4IttN1vfwGgPwN+brVcacTGvfyiBY2uR4Be+vNV6m2ljYgo2ov7p+vuPr56vVPSmSKdLLuDkhhft46c9Xqd42SWUKo0N9D8OXqtcGaRUlUvqCFA23JPjzdVrGj+UvkGxfcS1u1wLG5+A5aq1ErIkZI3cBtAPh7dfq5utVwVXewcm9tt7WNwTa49gHLVumjHlZmljlAMmwWudPv8eOCqmjH+heseg6+4E6MEIqENxYgE/Bht+/hTd4opQztrYO9UGAV9JmDOOF1/lJOhqy/ypPkqTRlv0ZNrrbsRpqbcDCBBpcNlah2NSS4nn8+d7wZg1mFxYL2twco2CiQ7aWGIYHgFTEHkoYCGAB90bgP7/HiwGqFINDP0JzZT9DupOG9TMmUkUWIYaWeJXTzEuY2Rt0ZNmFj+0G/JDyDPHMke7wAKBEFJ4j5Go43j3cZ3itzbuEpnYpO0fpRm+qfrRxzqtg+BUeacLoo58AqqirjeCJ0MvzGpWQFyLL4W5OCu0RsmQ0R0iZ9QagK37KxbaofJkATA4bJ6aQOG9ZMvYrnPCMyGnNNJTSLK6BtHCSByqltAxANr8Orff62eWApCk9J2xSV7s6uGW1aHEqPAREmKtwrPW10DztVRx1E1fhlKze8ZaQyWOlwxhLclZjN7J/+5vIM9MisdTujmdgPGwokdBBoaMT6/emzHcmx4XlvNdAZoqmEpFUCWnNgpuz+YgsA3f28Nmv2hkFJHUoUERZXLCyp1taTj/CdlYWxvK2OUkeF4NjFLWQUzL5nk1yPuaUe8E3NpfUhQO/sPDUNKHDn0pEHACVEQTskRs6fmahV+Xq6vhjweaop0w8UzGKrkGk4LBmiLLuZZLjavYe3vxsgjhjT6H0iVCZnEDGPTo/SNlBpmKPDqmRcMO2mgknWqgerDKxUggPuUMFRG0KgagcdApe2opx6oMY4/Mmkn1NyLh9VP/KYoGcUFNFA1RLPKEepl/SusSOASjLcqq6ahrjjqCTxqrT2EmBJJAjGBhJxOOyTRXpKPzhLh+ITCOmjUAPK23fHE2scY1Ktu8NL9j34ZCTTy4Tjz60zYnl/L9RCkCzbFkcztvtvcEWDkMCO/YDvxtTKV7QPYKol0oOBI9TTPmPoJl6GJp696WWPYEvOg1cjcVAsPeA4Uryphz7kA+lGrebPN/atQ9aLxjnQrpzOCavDKKQWJJsLkXt4eN+Bl7diye2tj4UL2N6L1rY4r40jsR9KnSquphPFQiEMDfZIyG3gfEC/YAcDr241i7sSU+RoQMb93zRgqCvMUjq/0RZNnpvmqOWrgS+0kOGG7xFmFzbgZd7OmFfYtQoTNdpFwn70JPuphofR1iWX52r8t43LFH+8lRTh4pF7a7T3+jUcDD/Zu4ftcB8xQqY7SmxGtoj/ABTNR82dDM3YDQLXYc/zJF2kjQMClv3lv+7b268jnM9xbzLkd4kawNsbR+NSPlW/dlmS+7JLZOzVsPr00WXGp8VaZNtTLSPH9raPtewEH2chkggwcKmmZxqNBimMwwhZaoysCbnatj7NCOaitzXnzDXkhXVHHjdDf8jzUVusP8+jv+lgWxN7hrfkRz1eqUmM4XLIpqoWCjvt2k69/Hw5qt1lqXy+zA08pKt4MhDL8D35qt1xagwqem+Zp6iMkH3kLbWFvgbacrW6hSYTAb7Srr4WYajxtz1aqBLlyhb7EIudbAkfqfy56vVCfLFHYLZ1sT2P8ebr0VxhwP5dCElewva40+8c9XoqLBR18KskrCQAWBPhr35utVwghrqMszEFW8A2t/HTnq1FS0rqlRsHfnq3XP8Am1ShAuTz1epwbHZIYw5JJb489W5rNFmJx7+4kj7ueivTU2LNEi9zoP17c9FemnCPNBVCS9vDX+Pw5uK3qqamZuwQ99dfhoL83FamnCPNy+XYNe3jf2dtOVitzU5c005bbUoCCD4ff9fPRXpqSuM4LUIWnijIPf3FGo/Pm4r01i25TfVYFF7eJH8D4eznqrUGejy0SfKd007rJf7r+PLVqkxi1JhcEDTipIsPskA6+GvN1qkRTZqo6J/Jnj3oLi6n9h5rTNb1xUrHs54diNBtgmd5SAP0n2lsLBQT4Dlgmq6hFBrSVomntObE3O6/8eOU0DSop8y1mFMEiq6iMDVWVyR9WvGSgGlIcIp7hzq082+tqhKD3LxA/XYjjXd06HZpvxGpwKeo34QdiEC43fvePPBJFaKgdlZKOBCPfc62Pe/380RVgaGjpdk6rx3FGrJSI6KjHmTO9v8AgYxYXLMdLcK3lBIoxaTqrZWzN1xzRVemHpp6YK/EjTx4NHV4xi1OkMlM1PNiTr5FJOF0qY0pkVlfx3WIFuR+4ykr1gz+NDBtw6dJw2D02/OjudLfW/n3KmQ6TpZmPA8PzjlilqqOrk/mkPnz1MNCN1JRyVIuRTrL+kVLE90J2sQSFTWOPSD7OvbHVR0HPgdnXxjZPXTjmLMfQLqjl/DI8Syf5ObFxGfFcaqrRCklpJi3k0NDTBf9HSFTotgBY/avowoqBEE8ZPwgcK0lKZx2dHHrk8a55zwP0DZl660/U+Hp58z03Xy46nDJ1WOrU+T5TtHMhBUiWzD3tbdxfSrbrwBn+lgNWOnrMfd6RTfdpO2JjbGE8MP1oNY8mejrD8oZq6WVHSykxHGsWnpp8HxiOTZ8tTwtf5erj0EpdLAuupa5NrC4rtHXCMVHGiu4bRIw2e+lrgkPo1ydiQwbOXQ/BxlWbElxM4dTYhMa+G1CaaWlirS9zTyv+lKtYj7N7cF63u+Z7mSMZkRP6fhwoOoYCHe96oiJH61QzX+mL0/9W6WpztkvAcTwxZMRxKZKZ6kGmGH0shd4IZftNUrCCEWw3N24zad6YQTJA207cJb+4CKBPpp6fvTz1WocxY1hOG11LBBXOtFTrPKdlN9lPMYi+/8AxA6g34+6+psikaGkrmiUYj0zy1HimJUqUdSEpmqBE6MWA2E7Q1x8NeChKklIPGiIoOqOFLLo3hBwvGmxGmqBTYjQQyT0olRZIpJFTcIpUbQq4uOMG5UwQpO2nxbpfBSrooK+sEmJ48kGdiWjSuNqmGEssCy3NgIwdq/RxQbpT5MnbwGA9lJzbpZAgbMJO320ALEaE635uk9cWCg3tp37/wAfhy1VrnGCG2kd/wBdBzYqtcbXe7dvH6eWqtdsL2Ya27ctVa5EXUDvbl6rXtjA6H8tfjy9aroqTdR4fx9vLVWu72NvH9b89Xq8LnUHvb6uerVc97XtfTm69XMO6XW9j4jnq1WeF5C+wk3P6nm69UsNqC3ft9NubqtZTKR35atV0J3sASbL29l/Zy01quzUgtrr4D+PLTWqyNUDUXt9P8b8cBqtdGoje4cX19n5m3LTXqzrJC/usLfmeWqtcCsTLt/X6/H6ObrdcfKiDA6Eez9hHNVuuBpInawtr215qK3WIUaEe7oO2nKVuuBortoQR4f0/wBnPRVq4GkNyIydPhzVerj5EwYGP7r/AH25WrVyHzai1z8f6BzVbrmJahQVU39luardczVVBI8QPZp93NV6u1q5YxZVuCNfr789NerO2IakBSAfG/fwtzc1Ws0eJxgHzFa3awIP8OWBqhqR/Mac2sT393Q9+3325aarXNKumQ6PtBGltPv5bA14KI2VMpMXqqe/y9RIm491kI+vvzWhJ4CnQ8pOwmnelznmelF6TEqle40ne/3X142WEHgKUC6cT/EafKPqhnykktBilTYdvf3X8ba34ybRtXClKb91PGlLSdceoltktYjhdDvhQ3/LiQ2DZpYnM3Or2U5/59c2yXNXTUc1tP8AIbdAO/unjBy5PAmlIzNfECo462VaEPJhFKWfxVnFvbb3uN/kOunP5kf6NZk630zqBW4Z7p1ssrDtp4jx5X8iRsNX/mIO0V//0Nef000OVq7rJgc+Puq0wqVZQIy12/3MbR3ufb24EsqQFPDVQcdwTWxBBQ0aqkgj2R+Xr7gHYakDk2ERRAKpsz71fGDZ+xODLk8NZQiokAjq4VbUNZl2tqLeHInW93azEbeIqy2tVL3LudMSxzJOICKnpsOgxFDG3y6lUup0uBex4H7yHsYAgcKfa8GEn1oudTk/H2qpFjhL79FeN/h3Nzpf49uAlDSuijkuCnzKXRPEPNGKZikSOEMp2J77gE97DwHieG/cKjGkxdB2UJmecmYlgEKxYVhXz1OFFpDYht2tzxJoIp4GgLzDkelpKWDGqmmGHCZmBjc6Kw/e0/hwwbM4GmVUXbGqLDqGplKyAi51sPH4Dx4pFKU0i6jMNNSwmOnWx+ySfZ9P9HFGmrUgcwY6mYI1ppLuVvr2+rj6Rpq4pNx1FHQkDzEDgHcGFiDx+JpylBR109REKmKULEpusik2vbw9p5SIps04R9QKuFfKlsSLjcbhiO3cd/r453YNU0TUSoxwT05khfy7C5Ghv7frv25bu4quimykzRVQNtfbbtcd7fDl+7rfdijQZU6fZlzLllc5ZdqXjjlJBXd7odftDjasKQqwMGoseDZupJPLxZ5ShNgygW+Nx7OJSRWjSrpsjNiUHzNNPI4sTbQH6AP48qEzVZoP8cyfQxO0NRLLEy91Zv4H6eW2U4DSUTAqqauWmw2NpNmvtPxJHw5RSgNtOUKGEDC8ukNicbxsRcb0bx9ht4cQnE4VQgmlYeqWHUA30ysWA+01gAR2OvLiRspruiaSmP8AWmnlDVFZVrf2ljb4Aa6c8QpdPpZig2/z44D82kLl2jZrNIiFtoPjYkX5Q26iKWBqKNnkXGOjOOYSW/mcFYSusdTt80m3YI40+rgRfQ6g7CPKjZtKQK44tlnptW+5TYRTTs+ibVAJ9n2dSeJg4tO004QK7wv035exqQzYlSx0UTWOxCS9v9Y3svEq78o2Y02SKHHKHQbpNl6ZapMKgJJ1nqI/NbT/AAKe9+Erl465x9lUmhXbActVuHHD1ooZIH91o2hXYRbxFrL9XC0OqSZkz51qaIxnjojgHRfqVgvUrLtPHUUUlSrrS1KedAlRG24B1PeI99p5JOX3hvEFCto94pS2eNWpVv4i/QrLGASx+oLD4upmKV8SRLRUsUtKcPjtcpSTMohRb/4VJ+NuLPygGxIjro9XciMTVRub+u2J5uxaqny7gsWH4e80r00bytLJFETdFJ0Dsq2BNte9uNi1SkzjQccdKqDOkpYsbqzUYm3nSyHVj4/R9HF4OjZRfM1tA/hldB+mWCdEKXqNU0NNiGNVsskbTTxiQwKnZIw91UnuSOGzTKTiaPrdIiatLpo44HHysEcRGu6OJFJ+sC/DEJA4UZ16ppnmG+XaGGoGoa/0j8+XNbr0EsiG01wfaT29n0D6OeFaqUilHL3A3/t+n28tXqmRFdtra3+/lqpWRzYCyXHwOn389WqivtOklyD4ePw+/mq3WAEwklUsx9h1H9HN16vR7dx9l+w56tVydlTubD2n+HN1uvBkU6209nhzVarq5cWVbD49vrPPVuupCQTu7+z9fDnq1XKMJ9ptbfVr9XPV6uMjMwv9knw7fXr481XqxieylVAUW0t2t/E89Xq8rXLFR/xI9rD6ear1c1exUXsD8f2c1W6LV615JF9JWdxGzKDRIpOoupmS6m3gfHnhtqw21qrV+C0TORB5kNj/ALnK4+7Ww4aA07FJ6fLOY0cy4Vjk8INysc0STKB7AWAa318vNaioHyfUqlY+VPh9Z21eKSIn61YjlsK1jWN8Uz9SMTVYBFOotrTVgP17ZBfmsK9jUZs+GkBGLYJidMBe5EKyrr7DGxJ5uK1NcoOp+Qnk21Va1KwGgqKeWO33rb8+e0mvahSjo815VrTbDsUpJr2uBOg/IkH+3moirTSqWITxefAVkTtdCG+u45Wt1zRJWFttwva+n6689Xq7Mo3eXfUa6DXX6fZzdbrtNzuxkNiT7O/h9R5utU4rESvlt72gPs+rnq9XNqaKZbyKre3QW0/p56a1UV8CoJL+ZEp8bAAfn+XNzWorCMLhpz/ozSRgW+xIw7/AHv8Aw5ua9FONKuMU676LEZlK+1iw9vY81Nep2hzBmuAAR1Sy2sffiF/oYix15ua9FOn9eM2bt09LTOoGqozpc9r+Op8ebmtRTlH1DZWEVdhspAXXypFbX2e9bm5r1TD1Dy/NEIJ1nhQaqXhJA+F1J56tVjhzVleoqDBFXRrJY+45KG2mouLWHLTXqWkU+F1UaCGpjlewsElW9/DS/wCdubrVO6RuiJGQWRgTfv30Gvs+PjzdaqHUKjURGmgt2sTb2/Tz1erNRNHJTNFKPeTUe34/lzVerDRQyioeUqSpUkfUbi3xHN16pprV3hWQOF7g2Nz8R489XqaJkpaqIwSQoVBuA37oPjbtc89NaikrXZPyzWndJRob27Lrqfy15bURWtINdYd0eyZWTpM9KF2t4dyfq144Fmmymn2HIdTRY0suCY1XUiID5axVMqL7BoGtpy+uq6aWWMSdU8LwdKPDMxSVHm6sKyKKYH/VJmRtP1PL66pomgeqlz/NJJDXYPl7E0m0czYRThiOx96IIdRpy2oVXSRTLNkHKVed2M9OqCGdPfRsPraun3Eaggb3AJ+j6uWkV6DSWxDpf0hNR89LguP0FSCGJgq4ahFa+oAkjU2P0/dzdapNV3RDpbDWviFPmasoPPO7y6zCt12OpuYJDYfG2vhypE06F6aYsS6KfPShMv5jwWaRLJGkrzUtgfb5sZANvjxjRSnvRTdP0F6lLeOkpKOvTUg0mIUsoNhr2dTpzWk1fvBSCxXpJ1DpFY12A16jdcCKleS5IsL+Xusvx5uIquoGmAZerqCWeLEKGaKVgoPmwOl/aAXA7DvypqwIo1XT2mUYBTt5Shvl3t7lx2HY9u3bjKquKXtXAr0Z2RtYCG4CAEWv4H9bcaq9N+L08Ir6MAFZQ8ZvuvtA8dO31c8K9Uioed6hlaSyhj3IuPeOh+N/Dnq9TZT4ZTz4zIjuwKs3uqoB1AB7DueaNWFO6YHh4q4aZ0kZ0R2bcCNAfZ4/08aNOCmqsoxBRypHTbS23UqB2Y7gPE/T25WnaxTVckb7Y4UjCxn3hqTcePbw07c1Fams9AJq+oEZdE0FmY7QLDT3vDntlepC/wAuqpMUqq/aSP8AJhwx8BaxtpY/DjlNU5YNDjlIxloj5Xlkge/rvtodewA8eNmrilRg1NUU8Mc1ZGrzbnLEH3rg+I7AHuD4jjRp0VmxGVmDIFEruNDuIW1rBTc6j8uVq1J+gynFVVbeZIkbyqRoxAuR9lbXsLf2cemmaU1TlDE8LijpWqIoohce6rEXPe5b3j9HYcaJpwU5YVQYdRxnza+Ft7hrKqIAAui2Y/XxlQJp9KgKwV+I4Ek9RXVGLqtwiMBKBZVG0i4ve/jyyUHoqqnB003Q5/6ZUcMtHNiG6IEbrSMoLfUAe3hx7uVnhSfvk9NCvh/rQxLJOVqfLuVMWSDCqRNiKtLFvXcS25pH1ck9z9HFSGljCka3EEzQTY361MTxSoMs2LVNQR4LM6flFbjn5NR401+YT0UH1Z6u3qZvMqBUSFQTtaeocX+AZ9B7L8t+S661+ZA4UnpfVZiVbcfKSGJbj7DWNz+97358uLEDjVTdzwpO1fqixSWQyHD4ysdzu8pLkDtoSR/Txz8kBxqhujSaq/VT1EkYigVaVQQdqui7R43IS+tuOizQKaNyo0yz+qDqnP7slcyRqRaM1M9jf4Iw+u3HPyqBwqn5lXTTHP6guqkhMkWNSxlewjmqAAPHUy82bVs7Ug+lbFysbCaSld1bzjXyGoq64vJ23GniJP1uCbn29+XSwhOAA9lUL61YkmvUfVrPeHqGosaq6dQbhoZRELgdx5YHb6eOd2noqneq6ahnqx1EWWWWLMWLI82khTFKuMyC9wHKSC4Hex5cJApoq1baRlZi1ViiNVYlLJUgf8pEkkrMT/y8Y35vSBXtRppMlOyrJHFFG6mw2xj2d79x8eO01XD56UNvItZrHTQfr7OemtVhmmcPcN71ybeGvh7Tpz1ep9y1SxSYuklVZ41DMQD9rTQD22P381VhTvmjHZamqmp2I2qoCae34jW/K1ak5HUtTUEgQ3eQhStr+7cHv4ft56tUuKDEjKVRRsABK7ri3hY2+Ha3K1cUpkxenEQcO62NwDG2v5W5WnZrl/P6CI3MbtbTsFGviPe9vNVasL51padv9GVY0FgFaVBp4gbb635qK9NNc2faRpd94wRa12Yj6DYc1FWmoNRn2n8v/R1Unvcoe3jbX7uaivTTd/X+OImQRlz296MWB+/+HNRXtVNrZteqQ+VCx3agl7EnxGgtbm4r011JjlQIjuRDbUBnexHe3ca/Hmor001nMdSXPlRxbidTt3a/C51sNOeivTXGTNGISRlmEaG1vcjAPw1781Fe1UyxY1ilTA809RIihrDY1iR2JsNB93LRVZrpaycgxO7tftuYm/s1Pblor1N4haAPK93L6hRcm4NtB2t8eerwrJFWRBzE67WXW99T8PYCOVq1Slq40USICwv7R4eF/DXnq9QaYxiFRWVch/yYJI2k/wASO/LxTJM1ngooXgurEbdTusLE97Ef38tWqcY8EoSQXdQW1B7ffz1einGDDMDplb5mqWy6nUafXfmq3ApvrosCpwJTOGRvs7fe/Mdz7Pz5sVogVhlSCppRDhVPPOBYjbA7XJ79hz01qlVlzDc5w2+UwKsYMbD9A6j69wH380SKsJFKz5LP53vJhPk7jo09TBHYD2bnvpyuFXxqBNh2ZWJlqazC6YX0DV6MQO17IDzciq40zGNY5G+YzLQqbklYop5LH/gVHL+lU9a5SVGDICJsfqZ/hDQkf8nSPf6+bitT11hOIZSGsk+KVGnfdBED9wJAPPRXpHXTVLieUofeOGTzMf8Ai7EH8P8AVRRp8Obqsiu/6yYPGV+WwOkS47yyTy/Qfee3NxWp6qkrnCuislFQ0MBFgPLo03adtXvz0V7VWGXPmblBjhqvKtqRFHEmh8PdXnor2o1DkzPmmsYmqxCoYga3mYaeIstvy5uK0VGmeSapma8szyHvdnZtPDUnm6brDBRpG5ZUBvckga39n1ctWqyGmsiC5BBuSLAWHw5utVjhip2DbSQSxNu4I7ac9Wqe6KQpAGijJZGZTc3I+HN1WsEgkerSYgA3Fxp2+J+HLV6p0HzEFRJUx6so7ldAD+vfw56vUyQ1ixOwVLMW3Bj4k9z9ft5qvUq8GgWpLzVJb3NfdHf4/A25qvVyrcLlqCFpQR5hBufAX0GnPVquxghgVRBe32Te/fx18OeitVn+RTckh1BOgHw8Pr5uvU5xwMse5hqLd/Ye1uXrVelw5qhfLYDYfHtqDr9/PV6o8kPy8Wi7St+/j7Dbnq9TLNidKG3SDU69rnT9vjrz1eqTHKjn3DuHtHhf9f2c9WqUWGvGEuxJIv46Eewew/t5atUaH0sTSt12ylJYe5jGHW01sKmO/DK0/ugonvv7kryr6PGKwTnE5zrbe3BUajNOyocdDUube8b2sB4/DlZpyKps/Eq9X02CrW+mjplVFXUBMxVsb2NzZlwyF1PssZyP+Ie3i1KY8/hSthrX4js+J/CqJcSxVaSAtf3yBck9h7FHYAcWDCjjbQL5hlebEmcuAvb3Rpe9+/jbx5U08KZYoWqP9HNwR8fruCPjzUVupk9LOV3pO3vAhbDS3a9vE+Hblq1UihpaxGSZpdygWANiC2n5nm61UuUVatdyPC529/hf2/Hm69Ud3lKkOoC6iw7n6QO3f28rW6iRJLu8sabdSB93f4fx5WrV7bKo8uMMFA7Gx7dvh8SOVrdYGrhSKaci7EXsrbdex+gi9+amvVLwzG6emgfcLbvsC3dh3/hzYNaioeJZmllEkURuxBYlde+pH9PNE1YCKZabEzMnyoZWHftcEE638TYfXxk06KcLTLZaZ7BlsHU9j7LfR2P38TGlIp2oKusgzDA0rb1mXa3vi5J0PxLEd/A8SuYin0YGrJfTfmBsyZPlwHEJCZqBz5TO4BaJiVI8ezA/VwH3SNEHpoS2x1YULeKYRh6qVZRc3APmge9bta2o+vgcWaP0ig8xHC8O3HzGQs12/wApp7LW+jhco0ZIFI3EMFw2L9HJYNYd5PaO/wDR4W4hUo0vSkUgsRwjD77vcAvYXk7+ziUmlqRSQrsHw3ftR49vxc3+vx1PE5NKQmmCbD8EJKxlCfdIux0PwsOMkmngBTLNQYKR5RMbbf8AXIF9fHsQONEmnQBTNU0eAiLezIzXFiJWJ8L69j8Pz43JpwAUnZ6LCk3xgxtuve7agX7DmpNXgVBXD8DLbVEJQ2H71j462Ph8Pjz0mvQKkQ4ZggZi4hYnW3mMbW19vbx+HKyauAKyy4fl8PZmpzc6ksx8dPH+/mpNbgU6QYdlaMMriEeBYs3cjtuB05qTVoFS0w7K8YVn+XVe5sGJI+GvYDvfnpNbgVJkTJykCMUxOthsYk6Wvcm5t93PDVXvDUcQZOcCOWSDcTraM3H3nxGvLeKq+GsjHJTGx8ggaaRHT4E37fHvz3ir3hrlLLk37aeUBdbjyANpNtTrp+3lvFVZTXMVOUhpeK4PfyAbAewXsAeWhVakVFSpytt95EBPbbCLn2A6kd/EnlwDTciufzmVFax8q7lAFWmDEsdFAA1ux0AH5nl4NUkUKON4XknpFhMGLZ+o6fEMwTgvTZekh2mnXRoqjFyv+TVzqtKD5rW/SbAbcs2lTpw2dP4UhedSgUWvHcYzX1DzG+Ysz1PzNVOFG5gEjjiH+TiiiQCOKFRokagKPZ48ECEBAgUGVLKzJpGZszVQ5VhNJSWmncES9h20I+gC3DBllT5hNF7zoZEqoutRV1VZVPPUkuzkbmYnxNrD4fR9fJRtbZNsIG3iajW5uTcHHZwrPHuRGupa50voNPH220+vhvRVWQK6kK/gPAfTYe0H2W45VKjVNOr7QFF1NtpNu3bT4DX+3m6rUCUxRKVDW3EagHuRf6vo73789Wq5ICYyQBdPzB7k3/UX56vVxMxkJ3FQNbWGn1geAP58rV6i/pdGAUMNRYeNr9v4e3lDW6J91WwZ8MzbNtFlnG9dfE9+3iDwC3jehZ68aGlqvWgdWFGc6bYx/OspUtS1mdVtqD3Asw+8X4KLVetAoOXKNCzS4lhNRIIWIIcFT7t7Bht1Pt178ULEiKZQYM1P6Sutf6Y6zCCCZ8ExXE4vs6BCsNUgLdr7lew+vgOtTpXQpuvEimWju9mJsfE2Btfuot3v7eDkUDTTykCSruAva/c+32aeJ9nHK1Sjy9g6Ypi9JhUbqnzM9PT7nB2p5sqx72A97al7kC5PYcYeVoQVdAp9pOtQHSav8y1+GR+GPBh8UeevU7iE2JkKs0FDlGe0c17Oo81y3unQX+u/bmO729DwUQEkR/ek+zEVKiMnEfqK10/VPkbp1086+5tyP0nxqozHlvCcSnpqHFKmk+Vnq4Ut+mkpr/oiWuLewXsL2AuYfNwkOHCcccPdjHtpOWw0dI4VYNln0M9FcwfhA5i9aGJ12Y/63YXjAoYaSGnpDgmlXFEjSTMfmd3lsSbDR7AAi540q4dCggDwztw/Gfd6033aJnjVLOIR+RWNsGm4W9ljofu4bJppVIWs3LLNcWAZrD6LjT4cvTVHMwr3cNoEjurGFO4JH2QfHT9dOSUj7R5Co6WfEfM04Qj3gdp+0CL/AEfl48dqlS2S0gW1m7BbDQeIt215qt1KpYdt5GX6/wCH9vs5Wr1PkhEYCKtxY28Tf2n2+3latTJPG3nrawVtCxsCdNQR4j+zmq3FdxqQbxj7J7/AeIt318PHmq9Uxvcp3EgChAW1Fri17n4fRpfjZpwUss5YtUYJg+dxTC7fyvK2CAXsV3MtXINvci0etrW+jhOtyFEdQo0aRKJ66BHDo5IcHpogWu0UZa1u+hNz7b6i3DJvZRa5tp4hgfyjTtowJt9Hf7+KKYovXXfFf9Go8GBG6SeSd7aG0KeUn0as308D1+rAJ9aPbFOJPpUvojhTU2WajGWX3qucgafuoNoNvZc/t49YI0oJ6TTd6qVR0ChdaRGe7gbmb7Vra9he3YaX1+vh3RRTnTXQnzD20IXv38Ae1/v5qripkij3goJvt7d/YLE6mw8fbytOVEk+zsXuLWAsN3va28NO/K1asJUsxIBG0nv2v39nf8uN1eo8yMxZmA22ve3w/MePw5Sr1liLst3P0Edr/t5WrCk7mnDBiuAVVE6gb4mt8SNRb2W/hxI6nWkilTZ0kGi+dEsS/lvUekw+pa0eIiagk1tfzVshB+DheBpgwqj50SmjPxecqGJxZ00b6QbG37OCaaIIrhNGdQo2i9jcaEfT8OardIGmxSryn1ty3mXDaj5WRKmAedsFkDkwOSDoRsc3+HCtw6VgijFA1IINC5nOmaKp2uVZo3C7kFlPuBLrbwJTTjje2k6tlIyJFL7XUWFwCp8B9PccWU1UqoRRh8wIt+jcG7H/AAnsB305RWyrp20CUQfy7G+qrY+Ht4SUcU/YtZsUcWtdIrHw7X+63HVbaaTsp6y8iPHIV/xKf9btoD/RxW1SZ2lMvmRe8pAFz4e3v29vt4spJXcbK7BlBOo07aeP3ezlq1ThDtKqrEm4tfvp2JPx9vN16pSgglXvvA7jT2kWHPV6skQa92INrkXPt8R7T4c3XqzxtuG1Gs3fUe3mq3Ux1dqGX3dChv7O2pt4W4md+00+3tFb0+WQv9UMFK6qcMwyxv8A9KkVuQ2vaaGydlZaqMjaENvb8fHjdXrPTTxGLY40Gn9vPVumvEJ2AO02B0v7Po5qt036bNhJFvZ35qr1JdBEVRf7vo5qt1NjpwisJO7fG30c1Vq7SJSbHsB4crVq6mCkG5sfu56vU3tsbYe5Pb9pPPVuuDkEHaQO/wBOnc89XqjRxmRrrc9h9AGvjz1erNPDLJGWO7TXsBzVbplqgVjeckIkalnZmChVAuSxNgoHiTpzVeoB+oeK4jVyYR1NymDBh+EzCOrrmQEy0NSRDM8ELi8iRMwfe1lsCQDa/GFDYabNFizz0Znyv6vf87IrDLh1MuDpUUs58xpfnTNTyVYY+6No91gBrcdgOF6khCj7a0ESZqsvP3SHK8OM4xnjD6UDE8Ly9g1dEA+weU9bNh9fdCbSJcRtfuO4Nr8eB8McKTaRtpPZIwbKtPjebaqomb5LEJ2pvLYbkabFIfMhG77VhJCdp072PPI+3GtLbCVQKtNirY6r0swzRC8dHgBKnd7wCQhtTf7RW3D0bKZOyqSc5Y7TjE+mWIWtHhGGVtU24nR4qmSZd19DtO2/tPEhNNJE0N3pJ6b4nnDIrZ1l8tauXFpkroJh+grKacCWZWPdKiFn3wyjVSNp908XoTONaVtpDSYVjOE5qzXh2Iy3nmwHEIztsGU0lfGELk/a2oQfr04SLEahToGIpF9TcLr6LpThWP1oIloY5o5A1rss8ayA2t/xYjCx7X4SNfeRS15OANCf6XMVhxDrbhVMI90stBWVQIFgB5AFvv4fWohVFZGNWH1uX6bGK5Jqj9ESHvYjsDYaft4I5pwUqafDosNYIsJYkbQ2pVltqD/SdfjxkmaVJFCXheHmlmixOlBMbqVS4uVNrEey/C5ZoxTQYda8cwHIWTqjGsw43i2Gx1yNRijoflw9Q7RMSkQljI+xcklrDv305VMqwqysKrExP1h4L0GwCjpchZahoKPyttOlU5nkc2G+SeWOxeU2Fy7WHZVA4YtWxcpCpwNjCiVdcPWhnjr++HUeZI4EgwmWWWERQopvKoSVL6mzCx+kX4tNoBhNFrrhdEGi/wBBFjeKUNNU5bLfO0uLpNTbiF2kJvRix09xlv8AAj28opAQceikoSVYChlGO5ph6l5axnqDXGurMdSZMQqGfeJY6yZqd2djYsAbXb2i9+IlIStKtPCquJjA0PpoMxUec6/Cc3uajFKOqelqJixkLeUihZVcj3laOxDcLxSCKcmEk2KTVQIieeP5anBayxRsLO49hKdz7Tx8GmqTfULrp0+6U4fBgVFGcTxPcrpRR6QmSMbIPmJV0McdyzIpJdj3A4aNJKhVwwXD1US3OvUjHs5Y2tVmWs86dpL+WEVURf8AitAugQX90fT3OvFGil6rZKBhRv8A0zR4xhOYcOz/AIdCks9NPKoDi6GLyminBHc3jk+kacKnToNBx1GrCrrun/VvLWO4bh1HHRUWHSvCpmq4o/eVqRgjTlSbRs8SROxUj34997s3GQ7NIC0RVH2c+t1fV5azhlDJy73zBjFTXyVzE7/lP8gsUB8PmANzN3ANh3J4qAmng0NQJ4DZQJ9Psk02EZsGH4pmCswCB/IMtRREiQKRvUGzKSAex/d78cUsp2UMrVgOJ1E07U/qK6mdOsXxjKlVUx5jy/BUtYVExZyIyQksc497da+pFz27cWptw6AdhpM7bJKjVgvRD179J+oFQMv5qaoy5jNRFIajE6mM1FJMkMe8yVkcAJMiqusygMRYn3hctLtSkTM0UqtyjZiKEH1GeoTGug1Rlnrr6f8AEKTHExqEYdNIg+YjeCU/NKYEkUSIkkoK+8oJItew5ppGomeFaYHiINNlV6ss+9SIqTMWICLD8XmkYuKKRo2ENPF5Fiq94/MZrH9572HCV5tTivnRkW9VGs6EwdPM/YU2C1dO8GI4egvTI0gSSLS8kDkgFk7sh1H2he/C95t23xmQePRRE+wpJnaKONkvLNQVp8vYXUyVPmy7YTLbeFLaKxFt20dieKWyXAOuhdaeFsVZlgeHphmG0+FR28uCNUQnQ2At+fDyIwre2lB7yyAr3+r7+Uq1OlNMT2Jvxs1elFCx0Pe3NU5TghkHYHlKtT/Q+amoN76W43Tgqj78bvLHydF0v6tQx7pIZsVweVgt/dslbED9B32+vhDfplINUVVAmJhcTxLyaslIayBmJ0uWQmzMB3IB7eA8eBsUniaesvVJoozQ1eFzClK2s0ylSdO0bG1j3vfv25QiaqKZMy4/BRYeXno6V6QFzLSxFXcxn3Sxa2jA9/ZbjiEyaoTQR9RcIwPGco1E2BsVWEJKY3lDsgV1b3LMbfSb2F7cN7dRQrGm6HTKOCY3FSwLhkqN5p3F5FAZQfeLEjRjbQdvy4/bvd24D100sSK6zzQrU4XM227AEC/a+6/hpzJa2MpoMO7aLrW3jhWoJ0vb4Dw3C178M6S01OT5GxgLtpr2PwPK16sWWMRu01GU8ymZm2hiLKw09xtbfwJ40RNOCl/h8BilWaBh+jIYEEgm/hYfZYfWDxs04KdK/J+CZmmOJQz/ACVazFndrGOQ+JkXwY27jx8OV2VukRj+Tcx5eiWorqNngGvzEP6SL2g3S5+ogc3VaCStxmlcAyBVVmBUm17jTT2crqq0U7YJg+OYtXlsHo6mqDntDC769gfdFu/x5sGqxQr4F0W6yYpUiemwOpiisdZ9sQJ/4Nhpx4VQ0YDLnS/O2Q4avFc0pBDS1UFNAojlV2EyMxG8AWAZTbTx4pSabIpI18Ro8QZj9kMRofA69uLgaTGnanryNk9GS7AWsfG38PD2/dxUDScipdY7RUhqKlzYOCR3Hb2Dtrx2mTSow5zNTR1I7xnRraAH9e3G1iaskxQxYtM1bQLVxp9tQD43stibe0HvwrIilwotObZFlqJZI/0TXXRh7NSb/f8A0crW6DqrrXpiJXudBYaXsfb9I5ua1WCtq4jeWFCwbWwB1NuxHe/LVqks09Y84eQWK67fb7b/ABP081XqdIasp+kVwTIWBNvE6gEe32cuK1S+w3HpiFliuCBpf96/gdPv9nLVqjY9Jc0RVGJR4XjbyrS1IA3RysoWS1lbT7jf6eF7qTEiljapMGjMYl00wDECYappX/4n5cn370P8eE5VNGoEUGWZPS90tzVFJDi+F00vmXuxpIAwPiQVVTpxkpCtoFPBak7CaB9PS/gPR2nxDHcqVMj09RClK9I63C2k3hla57Wtbj1o0llcjjW7l1TyYPCgVx/BFjkIi2blIIHtHj93w4OYoIU94LWQ0dRCs7hXlQRmRRq+0n7R9lu9uLUUhXS4xZZMQw8wwCzC5Pu6aDQKD208Po4pNJqButoBFK0L3Eh7E2uG0Gt+/GKvQ75IwYVGFiSdiWYDRgToO2p8fjxhdXFKPEMMNJbzJSq7lO4gjufuHxPGhVjhTzTNaMB3u9hcjW/s+m/HapWKeRIJH32KsRbx7eFj/HnqrTbUw0Ex85oRu7gEe06gc3XqT9Zl6OaL5qnkIvY+BFvb9/NVuklWZelgfzEQvsswK28fp8TytWpqmknoJPNk1j7MNTceII+jjShOBp5KinEUFuKYPSYNiKNBJvjG5kQE3A3XUgjwPY+zmOOZWhs3SngcR5VkTl10LtoL47D51lmxHHVqZKikenRXKsu2FVLhrlNu7Vdvb28CxoTCg8xXEPniZYofIlV7sqkWvbXTwN9eUmr1xSoWfzXVlJjsCVbU6Akm/wB/9nKmrAU8UMW2My33B1u8bG41GtydCvjblKvXDDo6ozhq9QYjtjALkFmGqkDwt4/nypNbAoTa6SsniNTOVMAYSI4IYKBqABrdiRp2v4jiGllBU22OnmqXP25JGYWAIY6628Ry1e2Uh6aEPjKSxgna8e+wuBcXF+LeFF+0084kZZ53MTblAI3ADuBe9+4t2PGU4U8rGpGARKsYcWTdcAN2+B9vEdwqaMLZMClvIommjZ0UuwCm2oA227i3CujeKaq+gSpqIBNr5eqknv7e/wAPDixtUUgdTJFQaxJmqhSyWMF119gH2vvHFaaRqFY4Y9szNHYqWIOh7eGvwHHKbFK/BG24JGzxh0EkoF7ju1hYfA689WxTlNEKefzXdViVSpbwN/3T7Lc9NbipuFYnJWO9IrLdlsutzoO3tP088BOyvT01Mehq1d4lSTfCFY+6xUj/AFTbw+7j4bV0H2UyVp6R7a5VMVLMlVUI2/avvIDY/wDEz49+bAiqHGmF5JoYVihu0kgHm2vc2Fl23108fbxUmkxNKrL9ZhmH0nnNuWHerVKsl7naNrC2tlP38sRNN0hK6aepp4nWzU5LopA97Ribe0Xv4/VxSmk5xrqZaM4aIaUFXUa7j3/jrz1bjCvIkU8f+k2s3cAWF7aH6L6ctMVoCahKyQzNQUwKyERgG3a/iPhxwY1Q4U2YnhXlVElVussSqt/AX1v9J4pQaSrFQ3qZXo4yCGSNWXce+p7DjtJ9tcqoTx01MkYGy1jb49zytWqfNJ5dI3mGzb7Em+o/dt9XGadp7w6XcjksG8tQwPY+wD4C/EyqUJpvWaMTjeALqwkcrpuBOtu1zxk0oFcI5mr1do/dcbQJSLX9pt93K1anGrAMC1hW6BfMkkUfaAAXZr8b8rW6bZ/JpsYpquFiGdg9he/a9iPDTtyx2VQYGnXDqqjqamolhYe6VA8y4sD9ogH2j9b8TGlYrJXVbyVlOtJIY0KM4KoDqH0uPy+jlRVzSgSGaXB5YXUedJeVtLWI7Dd37aDjBMGnwJFcD5OGRticiN5E8Q3gW+0SF3H4cqTOFW2Y0601FHT1Jkoy00ReNthIJNlsLD/W/hxsmnQK9VYKKGeTGMObdESWaNgdNw7MO1vZqee1ThWtMY07SU+G17RzxSxuJlASSw+0Bd0t/DtyskU5ANN1PBHT+dSVFrMwaxGqkHQ7vYPDlpqkRSZzNh+/EJZ6OIxb9XLGwJ+1dfaD4cUIVhSdaca5RV9M8dLLREBgpW9mB3dihB09uvNxWppqWoipFMMalmVg0b/vgqfdsOxsPDjlNVlp1qC/mx+8JgA1tAHGtyexP1d+Wr0VyxNYhR0mLSX82VbO1j3Q20I/j482DVT01FnSjqq0VkhLlbKLnt4qwI9o9vLgxTZEmabHw4VBkiQb0v8Ao2sLEf8APp78UBUUwUzTV/LZoVBkj0Ia9vbe2nstxUFzSTRTZFh8ChFkXVjqbXuOxv8ARprxzWaa0CpMtNHI2yIGJvcDI/2dBZtD2udeb1VoppiqMLd12RhVG+wNrC49niL8VJcikam5qZBl+pmSp+UW72sVOpBA1B8bH28UB0CkxaNMOPYS1LWghA6RhbEewKAW7X0OnFKVzSVSCDSXekcOZSWuG3Aka6dr/Tx6aZiouJKi03kQR2EtzIT3uB4fD+PHBTZpLUuBNSxvV05Do9gFJ0BJswHLTTcU4Q07wgLtEZuL3tqO6r9B5aa9FRp54Z8Ufyl91t5QKbFfdI235uZrUVnw+R6ekihcDa6W7a2Pf7uKRSMio88c4AMiDy73JBtuAtaw9v7eWqtZa6MijhLtu3EXIP1j7hzdap2zlh2WP5tQQZZqJJ55MPikxBGQLHFUl2ASNxfcrR2J8b8saoJNM7yGVB8yAAQFIGnbQa9uVq9NNVAiM6xl99lLaXswNmt7b/Dnq9FQaulkpo2jVT5bOPrFr3t9PPTXoqdRxvFTebHfbqo+m3cc3NarkHaGZ1ZC1/db430v8NebmvVFpVXe0RQrCRo2hO7wJPs9vPTXqxYmgnrhUpHdnHYf6t1/t56a9TWtM8asjLYAAE/xvys1uK4ClWRdtvf0Gp8PaCOamvRXCOiWzpa7C4AHs9h5ua1FNNXhkV94G3mprcUznCl3Fye5sfhbtzU1qKwPhYEAUAF7juPb7ObmtRUSuwSONgFiRgVvf9vN6qrppq/kUUybzHb2kE/Ufr5bVVdNR5cuDy2nuQqdwe4+rltVV01FbLsyoJFawsG1+PLaqroqG2E1a2t719RrzeqtFJrCaCuBsUJt4/x5aarpNYGjqYxZkP3ctNVisRlcWuDpy1Viu/mnTsx56tVz+ckvcNb4W56t1OjxOQE7WuLeJ8fbz1erMuKyImnY9rG/8eer01MpcdmRQbkEez+Hw54iasDTjS5qnT3RIwA7anlNNX1Uq6HPVVGAEmI26jcx7ezX2cbKavqpYUnUQGspautRJ1pJ45ytrhgvdSPYebCYNaKpo6mWvUP0Fx6jigx+D5SSNSAVTYRc393tp9f0cPEhpe2g+vvkHA0I9DmjoTi4dsEzDJEewWSUgdhbRwy9+b/LMr2Gqi7fRtHuqXN0zyNmW81JWYfiD6btywAi4vcNGyk/d34ybEcDTwzA/wASaT2O+lzKrUiVdJTypv3Fgt7KPA7veBDcTKtFJ2UrReoVtwoJMS9L8Ls/8rlVtqsxV7XsoubDQn7r8SlpY4UtDyDxoMT6bMy1qTthwgmFMgkdPPSN9pNgUSQgv9AueJSvTtpWEa9lImt6HZqo0Mi0kqhfERk/WWHLaxVdFI6ryBmClcrJE4ZdLEEa/XxyRTZTUFcOzPhnvwNMp8AhItbxIHLAiqQRTlSZyzvh4EbVDSAX0kQODrfXcOWitaiKd06gSu1sUw2mmv4qpjb/AJNNueiraqcIc45bmuZ6SaE/8dyXAX6D35WKvrp7pseynUKIaevaJza3mJ2Hs3LzUVfUKnn5CVtlFXwVHfQOVuPbtbnorc1OpIcdpKgVMKuRcbWhkBt9G08cGFUNCHl3NOY48QhpKmefyVL7Vk3WX3Tci/525YrIrQQKjZlxeSnnIgIQyAPdSVN76kWPt42FEU/pBrDhPUPF8ustVSTN5jA3kR7X+BGqsp+I5cmarpimfqNnvAM5z01XhmDx4fURr/pMobWc27sosq/C318skxVSmkjA1HGTGkQXeq7Tr7R4/fzZVVgmh5iVHFvd9037dxa1hbx4hpXXNx7yF7AD3dT439g789VqnT7J4mS+1tpHe5HsHK1eoMXy8k5EZO47Rf2DxI+J8OerwqVVpG4WOmLNrqG1J0/K57HlZq8V1G0L3QghxusSe3wFuVq0VEqpI5KrcpsxTX69L/TzU1upppTJWSK/YbdpA0Ogvys1uKYKqLy5Lv7nve6BqdO/18cBpsiuoqdyzlztVk1Hfbpbx56arFQJgI3VHPY27D+PLVSnCmVEhe+lxr4H2Dmq9XSGWOWFpSLSFgfgfjzVWrPNFIIwIpDu0X3be8QLEX+jnqtUGEF2Ba6obsLA/wAOerVZIWl8qd0ANgQL6Gxt4Hnq3XARtC0auCCQxPhrcWGnt56tVnjIDv7591h3HifgfZz1ep2pmMdShjIXa53Ejw/oPL1WulqDv8+QWd7W00H+sfZ8eWqlRZacBI0VShZnG729tb9uWqtd0wZkQyLeIBTr7fo782K9XSQSSlS52gg7h2vubvfvpy1epjxt4ah6hnNmVO+3TTS318cqpoXPSPWSR9asBKBizVdMreXbcVMgDBQdDdSRfhZdfYaea21s+erWoio6/OOK1KbhDQzTACRn2xGkKpFvZQdAe1rA9tOBVG2jAbK021VD1CLSgBAH+vavjf8ALg6Tsok40tSjw025AVfdoSt7HW1x7LePFIrRp4jQ00QlYb1ZD2te5Nr3+PFIpk02zbZ0QysAFBvbw+NubmtVHVVSnSohJ3IUC2FtCb6D2Dm5r0U74fjuI4ZUbqeQxL9ruRe51N+PNvKbOFNqbCttCFTZ+xaenKSTB9u3cWW5C+Hf4jXh4jMnU8TRaqyQraBTYuaaxZpJJ44tzMGB2Dt49u3DFvPLlrYtQ9TRc7lNu6IUhJ8wKU1F1MzbhdO0+DVk1KLhWaGeRAw/e7N2OnBKzvhfs/a6fXGgpcbn5dc/eyn0EfCpFN6sesmA1RjXHatlQiwlZZQVB+zeRSbW8OCdntDvW/v0q8wKB7/Zvlzv2pUnyUfbQqR/iLdX63EcQxfMEOHYvJPFFDI1TTkBNkYRZF8tgEfaANyjwAFuCxjtK4LZT6EigA/2TtAfsn1iDxAM9R6aMZ1q6hy5XxPJuN4Vl+izFT5uythuYJVwuWeXyHq1bzqWdhdlnhaJmkB197l7LtTZcKg60pMEidW3ywpu67JnWQO5fCiRxRs6sDsps6T52g6u0WI4xlzAWpKSjeSRTICwRUiE7hpPtMqxHd9A+HBijtLy4/cFj0mgkrsvzFOxbZ6cSMaj5zzzhuE4M+YM1YrSUmCmaKlkkl3TSLJU05khqIYbBjFIBo40Ujgxst9MvzDBK4/xsIoH3u4mY5diUaupBBketBJhWe+nOZcSqKWixDD2LwsIV+aUAv7tiWa3vEAsQe5PBq1f29wYQ4g+ShQKey26tU6ltrGOMpOHxrjSYpUTRvT0pUh393a4f7PcOQToOGKVatkH1mki2gnEzsxwI29FKrAsz4nS1MkNWVjjOjtJ7/lvawdBcak9iO3jxQknjSBxkASkk+XEfpT5huYsROJNhtPtBU6+/uXve4OoBvx6ZMUiUjQnVO2hAwnHErqdocWiTdd1V0jAYEXFyfH9b8ciKSzOFE964+nfEMWwyfMWFPT4hNTXeUxQiKo8vv8ApFT9HKB4lQCOYx73borvAbhgAqGJAEEj4H41lXuhvm3akWz8pScEqJlIPriKrWxCgFE5CG63I3DUd/y+PMOVJ0mDWZIM40wvUBfcC7gp0t+vbjdXrIwksHv37fHla9UdlUEe6CCPZ+3w56t1kWNA1lFvo0+7mq9UgU7A3N7jxvflTW64/KBvfOhsTfaP1B5qt14RTrdUk2/8E39PNV6solxDUiViPiQfh+8Obr1ckr8TXuAwOmqj7tDz1erzYnOoIeNSTfT3h/Hm61WAYlCw/SRd/EMDYfXz1erg1RSOLurA+BtfT6vDnq9XA/INpHIPCwII/jz1eqM1PCygxsCD4Aj8hzdarz0LkEX176frbm69UZqaVDYX/Z/dz1aqNLFUbCnhaxvz1arGJ6hAVOq20sDcjm63XZxKaOO5Xx8P1vzc1qs8WNy+QyML63+m3NzWqwnGJF1J1Px5ua1WEY9ULopt4/3356tV45ikU2JJF/bzdammHEscqKoeXuJUeN/483VTSfaY31P3ctTdRmYl7Nrb9dObrddgyICF96/NV6pdNXyRe448yM91I5ut07U9BT1t2o32+O1rnmordSKfCpZ5FpoCryMbBRe5PsAAueNnCnQJoWsF6U45TPDVZnDYfDMRtjJAnkB7bI73A+LcL1u9FL0N9NXJejOTpz0br8Lzx1Gy5/MnoaulejoZiJKKSC5FRFXwhd5lmuNkoNo9dDwFXylKGEevOyhPa+Ejoo63q8xPPWf+rmOeqmi6ex9OctVtOiU9BGGNK6KoCLH7qAhlAI2IFUnQDtwiYuEOHSIx4CY9KMVsqbEn37aJhlz1e5bwyq8smbDGBHuo4kVfjtax78EBtAvbRcLko2UYTBfWplyOmVDmUxSN713hYH6LgHTjX8uSac/OmlEnrLygtL5Mub4ympYCA6373FvHlv5cnorX500G+ZPWF0qpm+cbGqiokXsY4yn1bidB8OGbVrppIu51Ugo/WxiGY0roOnOHQzCipmlq6qtkOyKK+0s9ge97C3jwzbtwTjRc5ckDZRYennqJxTLfSrNWB5LxKk+XnoKr+c0WJVQicRz1SlVwFSu8T3sWs24pfh8wkIBKYmMZ+XXRO64SUzMTw+fVQnfh65oyhJjOJZYz/UV1NgWIw1lUywSwbtwhYQtNLMPdO+3bU+HAnfIOmU7ZG3o40fW6scdlPnVLKGZ8Pw6fC6aCFhNSNKpBUszS7tolKdm22LX8eUbUBtpxQmqrqXEcTwDEJKSvR6atpy8bDt/wLX8NNLcPVEEUXpEGlNlqDLte8mA53lkpKTFSgjlAvFtubuSOzRORe3hfiYEjEU6ROFBvn7pt/m6zHJlzNGGTQybRJFNFOWjnhOqTQsRZkfuCO3bhy2sOCiVxBQaQjYdlKTXz6mG/YsiPr7NLcVQKSya7TLWATkJBi6xE3v5kLAD6SpPLhPXTZUa5S5OV2JpMToH9i+aUvb4MPHjmjrFU19Rr3+b/ADO430yQzg/8VVETA/8AJ3jzeg1rWK5N04z9Gob+UVLgnTYm+/iPsE/Vy2g9Fa1jprqo6e5+o5DFW4HiMbKoexopwdp13aJ2t48Z1gbTT2knhSYqqWootKyN4SO/mKUt9TAcuFA7CKqUkVDuottINxcWPcHl6rXlFzt/h256vVl8sE2Fj7beHN1quxYC/sN7fl356tVmp0UuFv8A0ffzYrVOQj8Rp9XblqrXmTUhz2+76+WrVYHhVzrrbS/52+j2c3FemvbANewOn1+N/hy9VriyBbh7g6anl61XAK17E+3UeHN16sZXTcvj2HN16urNuJGpt8b/AN/PV6upDra5v4WOv5c1VhWRZJwAb3vpY81W67+ZmUEFtR93sPNTW6y/OSBtzAezmpr0VzNSoG3ba99ebmt12lQDbcLdwdf2+H8eVrdZFmiYknX42vz1brmkkVrj29v6eardZfLiI2m176eH1ezmq9XIRRWLjwAA1/Ijnq9XTUqDQAWN7eP0j4c9Va4ikW4Fvb+o56q118lH9onvbX9fHlqrXFqH3b+A9vblwKpWP5G7gAj4+3lgK1WBqGW/mKbfEctXq4iCri/eIt8fDwPN1use+tUl1Nx46/x56t11/Ma1Ft+8fhrz01asbYjUMCGAsT8fZ93KVasf8xYDaV+jlJq9f//Rp/8AR36b865SzeMzdRsBnp6YLG1K9SuiNuBJKg3Bt7eeyqyLRK3BB4UFXVasBVx+PPDhWVq+riqESWCnlkWZxuSMBCSSDa4Hs+rg9WdKSeqitIxitVnPGcpsw5orfIDTPLUSt56KY/Mux94gfZHjbkJrVJNHmmKP16fc85fwLIEGE4zIHDe4/wC/r3vbvf48SBYJg0WOJMyKFbEMT6XVMLymsiCyD3GVmV0bwJXRrH6+GqEsxtovVroFcbx6lwiS+C4tHKHvtG49vYbi/EboA2GacTPRQq9OevmGHDhl7Nexp1JWJ7+6wPYa9iPu4H3U6TI2UbIVhQX+oTFKjEKWijoEXytzttW9rntr7fhxOk04BRUMPyhSY/XrStG8kjsbAFvpPb48up0oGFKRTjmHI/SnAE/l9WTV13Z1hnIWM+O5xe59oHNtrdcxwjyr00EmMZVynTnzcOlcAm2wfpNPCzdx9fDhJJ214GgQzhgksWNxxwXKT7dnt+I+Fj34Zt4CngaFyKiFHgkVGkKyxRqACLcTkVSkBjOEYdPGz08LRSf4QTYH4D2cfTVhSNNDWQWViwPs7XHgeKacqcMOrTCCvckezlK1RmumPUPM+QsvxYfQJKUku1194d7k24mUMaL1pk0r6rrXibyGaoge7m5ugF/1+HE3dTVAmmDGOs1fVIIRRmIDuY49tz4bh48c7uKdCKC3Es3YrisuiupcgknSxPY89oir6AKHboxRfzbPb0TWYR0rfa8bWJ+u+vCK8OlE9dOtJk0ZvHsl0uJUBpqnypFIIKDQ3tp2vrwOIeKTRgWdVE2zf0IxXCapsTl+YnoSxALbiFH+HTwHa/BG3chdJS2pNKjJHRTD8amhp8Qq6LCkmHuLUMWc37XS2l/iRxK9dd2JAJ8qslBO2hpxf8PfEcRw8YrgWIUlQbbj5KSA/wDBEXX6OESc8AwIPrRiLc9NImi9IjZdb/jQQtIyG36OTS/f4cuvNe9+2vd1FCzk7ppgWS6lazB8PkSpa36Ryzki/ZAxO36teEr1wXRia0UxQ24ZifvrCB7wNmuB39m3hCoUwaWKzhjulYE623my/WB4cRxXqeaFDUAJJIWA8EtGv0aa24nOFWAmnLHum0HUbBDlQTjDXmZJUqVTzdjIbkAHvuGnDjLXu6eBPHClSESaYMZ9FeB9Y3wzIXTfEWqMYdvLb52yKGP7yMo0F/tL93JaKTE0vVbg7KLV1Q/D19THRLFnpcfy7U1cMbe7VYepqIWt4howbfWOIlkp2ii9VseGNe6Wek7r11Ox6LBcpZVrVkcgSSzQNDDGL6s0kgAFvHjSQVmKbFsTW056ceja9Buj+E9OZ3WpqaVC9TKBYPO5u4X2hew4LEJ0ijdtGgRQ9QybU8tgQD279+PU9UgeZtDWuRprz1erA0dvfHf27dPr+HPV6ukVQ9iPaLA9/pvz1eqYhCDe7gqNNT+XPVWpJrUXVlHsBtcfR9PLTWqb5Dvfcpve9j2HfUfHmq3UViALMbHtb9oPPV6uUThSSBYj29vz8eer1c91jci2nbw/Pm61WIMpJDCxHjYm/wAear1ZQQ/ugE2Hf+OnN16sW1B7rffb8tOar1e+aKvt2kHQX5qvV3ICyB1IUX79z8fq56vV0vvuocWv229rc9Xq6axWyjQdtNfz7nnq9Xo3aPU2A8fHXmq3RbfWo5l9Jmdwi2C0SE+OnnJ35obRVhWrey/pmA8D7OGlO1mUjQE3+H7Pp5uvV0Y/e0Fu/wCvx5utVkCe7uTUntrp9fPVuuKXvYMSDftp9J+HPV6uMtPBNHsljSQaAhkB8dO/ieerVJmtyFkjEjeuwulcm/veSt/vFuWk1qBSafo7kczXoaaSi0vemqJUN/Ds1ub1VrTXIdNMQoj/AL48zYnTKNQGkWUf9HAeW1dVaiu1y31ao5D8jmClrAotaro1BI9hMZB56RXoNZBXdaaA3nwrC8QAtcw1EsTH6A9wOewr2NZpOo+aaI3xvJ1dAqixanmimX6R2J5sJnjVSrqrhT9acl07kYvT4nQML6VFBJp9JS4PN6DXtdKmi6udLMTjEcGOUqN/hldoj8b7wOaKCK2FClDTYtg2KHfhlbTVA7fo542PtPZrgcrFWp/p4phECFPfUjtytWrAyWXymHYn6vj9Hw5uvVxLXAQ3Fybafl8Oer1eUMpLX0sbC2nxB56tVl2o6A2sfHQfnz1appCwzYz5UiKf0Ps1AuLa83Wqw1WEULYotUsYDCN76D26kePPTWqcqSJ4yww+aWIixGyVhtPw1PNzW6nRYhmSmY+Xik763O/a2n/BD6ubmvRUmDM2ZkTZ5kLlyLl47aD/AIgRb483Nain7D8/4zRreroo5lsfsSEHvofeB8ebmvVmn6gUc7iaehqIiT71ijD4mwI+vnpr1ZYM8ZcQDfJJATfSWBh9Wl/v56vU90uYcAr7fL1sANjfc4W/t72vpz1epeYdVUZjEdKySaArZgbm2trH8uXFUNObBfNWVF/4ifr7W+HL1Wstc8tbhgKtcxG5W/x1N/6OWrVJqNZN6W94mw+u1wRz1erPJVMu1mNyCdVPf6T256vU5KwEyMz2BDWX23Hf6+ar1Yaqgpq8GraBJCo2MzKLi3w9tuemtRTNWZXylJA0ctBHd1/d72Pft4+3l9RqukUiK7pJkfEYAvy7LZbjYxFiD4AHUf38uF1XTT3gfTOkw6ligwDFKqksbkpOw1IvbvfltdV0U61eE9UqRStBmaaVCSAk+2VbX1t5oYfTz0ivaYpVVOKdTqWgSmhjwutRUCDfQRXKjQbmUKdfHjZINXAprrc+Z4Si/wBOyzTSuqAMaSeWnO3sNAWsB7O/KRVtlBjV5xwb55avGsJxakIDJthrEkjVO7X3RBiL+F789oFXCzUOlSjxuvaPJYxFDLtkRZ44VDkNYt9okIPAnQnvzakaa2lzVSQxnE6iixNpMcqpUdSUO+VFAKmwG4eIOl+3x4n0zspTqiuVJm/J61oqKzExE6rZnllLXsb2Nu57WtzRbV0VvvB01DqOq3T+mRocWxFXYCwMl2BDNf26k893Kuit98nppjqsx5QxN5MQp8RQhvsjXaVPh9Pw5ruyOFa7wGk5iPUzJOSmdY5JKtlI2MNwFjqANCO/HEsKXTZeCKS2OepTAN/kUdDNGLAOGbQ37G2moPjxQLU9NMG5FIPEPUzWszxQYdoPja4GlybnW31ccFoOmm/zJ6KZp/UZmlof999PEhva9+//ABFbaC3t5cWqaqblVJCt69dQKhgY5Ei+Crr/AA+u3HRbIFNG4UaZpOsXUCpQqMRZBfuB4jx+H1cd7lA4U33yjxrJJ1TzfVos2L18zmMkJ+k93XubH2+PLBpI4VUuqPGsUGYq2taaoaslbzBZBvbQ6H6dPr5bSKpqNQP53iDbqbFZisjLqXcgfDudDfm4rU00TGQxtuF9QLNe/wBX7Dzdap/GNVktHTxKy2j3oNPC9wGB7X5WrTTXJMsQE1LeNQRuGpNx+8PHS/N1WsMk9Q5YByRY3Pf6QoHb9nPV6smFvVLOZ6ORkRhtZBr37AX/AI89XqiYuWo6QIx1YgWA9nttqbc0a9SZiqWf7Oh1t9Px9vPVquRkf7QsSe4vf6Rp8Ox56vVIjStlICIWsbglTb+FtBzVbrPDhmKSaiJzrb7J0B8B9J5qtxWeXAsTlIuALXvuYKNPhfnq9FYEwWdAFlliQ3Nh5i+zTt483NaiszUWGhB51bEbeHvNb6NLX56a9FcZI8GlG2SqdiDYhY/rNtf7ebrVYhUZelG+KOdm110AHxINybduer1ZDPgijdFRykLbvLqbW76djz1eqZFjgpZFno6ONGQ31YkfRYnUHx5o1sVEOLVTzeYkFOrFiBZAe/030+HK1s1xGL4qNFkCkf4VH3aDnq9WM4liTqyyVDFe/usRr9PK04KjbqmQfpJXftb3jYc9VqxNCoG22h08T27+PYc9Xq4CnQrpH4eHYc9WqzeQmzdGNDbWw1HiD7O3PVuo7IHKkgHvfW1rm4PNV6s8cIkcvI4sbnvYkHS4HYc1VqyDyKSAVcxACsVDXvf6D7bjmq9sppmxSgYESyog9l/G/tOvNxWpFNMuYcDT9EJ1F+4LDX22H7ebitahXqOtTF5/lqCNpTYn3Vbbpra9tBb8+3NHCvAzTrRYXmuvhMuH4HiMoP2WWjlsSO4uVA78rqA41vE8KmjJ/VOQLLLgTxBtbyvFFb6RI45vUK9BrhUZZzlGg+dmwyjS2olxKG49l1Qk3Hw5rUKtBppqcvRtIZ63NOE05tY+UZpiPoCRgc3PVVY66bxh+SqdGhqs0y1AYm4psNkJPt1kcd+ek9Faw6a9T4J0zkVZFnxeo7ncI6eFfo1LH6+axrYArH8900pXenjwqvm2XJ82vCg2+EaePLQarIrkMyZQQXostUpNz/l6mol08L+8Bfm4PTWtQ6KzR5xWMWw3B8LgsfCjDn/o4Wvz2memtaqnHqbnmSNad6lIIYrhEjpYEVfoATle7Fb1mk9iWeM1zqokxWqU9rLKU/5VtxwJArRUaYKjM2NVJCzVtRMF1O+Zzf4fa5aBVZqPIiGm2zE7mGmtyPH+3l6rXcUhUbL6EdwPD483VakXMUIkUFmJ1/bbwseer1ZoyCo03AgnXv8AXz1brMiFFDW7/wAO3081Va4splUdib+GmniL+znq3UiCKz7W1Hc3Hh9Hjflq1Wfy5HVgezd9LkfDXtfmq9XYoGRCCLADte2pPt789W66akkVgzjtcD77X08fjzdVrPBTB1Vvbe38L/XzdaqdFSMBZbkKPAad9R9XPVqupMOEsbLt7D2ezt9PN1qmwYJPHZmvoQxFr3Hh8bnm6rShwqmZYniaOzXLG/7fHTlq1U4YFOIhWQKXMl+wuPiBf9fZz1aqcuEu8L05IjZ1LAFwL2NyLk/lzVeqHQZJrcSqrYfGZ210j95hbuLLe/w56qzFDTkv0z+oHHqhJ8oZJx7Ew5HuwYTWOrD2AiO31344EHoNMKdSnaR7aNvlf8Mv115tqErMG6U5iRWHuGoohAov/iad0/hx8MqPA0hN42P4hRh8v/gj+vfMYLVuWaHCfNIJ/mGNUkO32kqhkIJ+HHxarPCkpzFocfdQ9Za/4T0+pzEEU5lzTlbC799lZU1TL9UMABt9PHxZq6RSNWaoGwGjEZX/AOE76xi2deqMKhwA64fgryX9tmqZV/hx4WXSaSKzfoT76MHlv/hP36VcO2nMmc8z4o1l3CKGgplJ8TcK7a8eTZJG0k0jOauHYAKVvVP8Fv0D9P8AoNnXNVDgeMYhimEYFiVXR1FZjEn6OohhLxyGOJVVtrC9joePflUAU0nMHVKGI2jhWnljPRPDaqRY6WrcMTd3kudLAmwBAvwEB7pqU+6FB7j+Q4MjVNO1NVGdKvepUrYXUdxf234pQvVTK0aai0biGIhT4i30+wfD6eKKT0an0qhn645S2d/5xhv/AJUx+3U8MbT+6Cii+/uSvI19JXEqOdsTnJ/xt48FRNRmkYUTv1r+paD0t9ImxPCpVbNeP+bS4LETcxkC09c6/wCCnB932uQPDjzaZx6PjTyUFZj2+VammbMyVtfWSyVEj1E08jSSyyEu8jO15HY92Z2JJ14uAoRgRgKCvGZ6qarBlc7EJcLppbtcfs47W6RMxeWXzgzWe4UA2GupJv7RzVXqbGXhjEpYgm3Y20+/ueerVSlrHbQHaLWI0+i9xzdapypaxyDHIbnQXtc6dlFvEf2c3Wq5xzMYwIitiSTcnQeI07c9Xq5yblbeUFj2F7eGn9v0jla3UWGUlxUFCATf3Rp9Bt+t+Vq9QaiWolYzR9jcad++mnflDW6S9Ukw98i7IDe+hPjp4D9vKVum2WodIgG/P7iTys1YVEkeoihcup3aXA8T7B9Pw5qr03YZPLTkvIxDA6a62+k9iPb4jlDVxSvo5CiXFgX7Wvb6W/ZxMaUCuIklGM03gSWF2XU6j2eF7cZNOCj1+k+SmnzpW4ZUsyGrhkGhBH6M7gB9PA5ejwT10eWv3RR0MXyxSx3WSVg2pJA+7Qd/q4C1KoVJTQZV2VaNAZZ5nA7Dag7/AH9xwvUujFCKQVflzCyTuqJR7NwA07WB9v8ADiJSqXpTSQqssYXuYmqkJA/eQDTtprxEpdL0oFJWpylhMpLmZ7tpfaBf4Ag6kcTFZpUGxTa2UMHaJljmcWv4d9LHd7OMFw0oDYprmyfgD3VjL7v/ABH6Ce/G+8NOhsUm6zJmCG7o0p+ixv8ATrpyveGr92KY6jJmDIp1kNvj2N+3135XvDVu7FRBlDAtwPlyHvdiwsfAkfR8ea7w1vuxXb5Ty6gAWOVTu2k7ib2Frd79vj8Oa7w1vuxXjl3LMcto4ZQHP+IEH4/HX6+b1mt6AKdqfLGAKBJ8sXIZRdmUg6f4fG3Y+HKlZq4QKdWwjLaIpXD13rbdukY7iTextoov7OU1Hpq2kdFTWjydLSx0bYPEjRq290axkY3s7sQbEaDaulu+pvzcnpr0Dopvno8IcNBNTXGl2uoHbtoDbTty0mqkCoz4Vl2NQksXu2B2tIQD4fRb6b8sFGq6RUOShy+ttlFGvYj3iSCO5N+/w44CaoQKjtR4JHJuWkRBb2kDXxHLyabgUosl5CxHqFmSmyZkDA3xfF6st5NNC9yVXV5nY+7HDGLl5HIRADc8bW53YkmtQKHjOWL9NPSlUNhPS2qoM05+WMrPmOlBkoMIkYWaPAvMX9NMoO162RbXuIFA9/jjAN0ATIB6cDRW+4G/OiIYlLXZgxbzp6ppZpmd5p5mLs8hO4sWN97MdbnuTqeCZICRAoNqUVGTSOxjNEsb/wAhy0PNml0J3dv8RYntr4/dxUBSYmig5NzfjOcsSxTGq6601PMaaCLuCQSXZmP2m05ImXICQYqP8wcKyKX8Zfu7AAk9/Z4i57H67cE9BunSBHaNbAam4Go07ae0i3L1Wshf3Ta1rEjbbsdB9Pw5eq1AmDMAlrGx1A72Pa3caezm6rUVklje8RKfa7C/b2g/l489WqzQ06FAzEAk/wDEgPrHs9nhz1Wisbwg6AWFwSQTfXv8Qear1Y2WQOdCWH5a2ufCwHa55WrRQCdbcHSXD6XF6VdYi0bHb4d1/o14HMwRICvSj+xXBKa96f8AEldKrBH1KHfaxI2nUE+wBvHjeXq2pp2+TsNGO0HvEaAKQLAWPcH3u1+2vBAaIxTr6djFVYV1GyVc6VtBXKrEBCsqz0jXU+8W/SLYAgDx8OAmNLnqaF86m/QUmaYiULMgK7luV8b2FwR+oI4OU4igYrbT7G+1A+pBOgU2BHiLt46acepunnCKlqaspJ4yA3nwOoP+ISqQD9dr8S3IltXkaUsGFp8xVunTfL9PmXq9gVPmwlKHEsWpaWodLoJFlqgsoVr9yGIv3FhzFbTqVB6ankmEyOiqhvXHlSnyR6v+peT6GhGGQYXmLEqaGk+YNR5UaS2jQznWQlbMSfE2Oo5KbICUgCggTqMmj39O/VeuXvwXOoXptxSgq6w4vmOlmw+rUqtNRlaiGaoWT3SZGlsLAH3eJ1LHeBHHbW+7Ma6pBrphLIXXtu90d9b2+vhyBFJFGaSFeD8xNGbEXYD9vHKaFHby6A+D0bObxmngsPD7I0PwGtuSU39o8hUdufcfM0+JTRGS5A2g/wAPAHvr+p45VBUhqPZcqLEam9jYnsT4kduaq1YFJQBQAATa9tAb2Onx5Sr1n/RKxDA3vex+Pc/2/d35Wt00zRG5IHt0ANr37ftPw5qrVGeQ+ZaX3WFvjY+0dtfjyteqbHG1XIKOxDSMsYtb99gugHiSfz42avNYetFMBh+cMcjgVkbM0WHJUGpXzI/IoGvEKYne6MP90ttUjbe54HXfuJ64o8a+weVJyRNsEcEA3FFVbACxsAD7vj9PBAnAUSK21lRmiQyO3uxqToNdoFz7x+HHaaol3VnF2xLM8sRNxRwx04+Lau5+tmPAXeL1LPVhQutUaUeeNGkyhhhwHKGHYY/2o4EZvgzjeb21ub2+PBUynQgDqoOPK1rJp4Xy3k/RhrPa9u3f9p1/j34ppNTtTGMtvOhI3WbuQe4PgNeVNOipTxo2htZuxvr7B2725WrxWJ44WIMg92/2j31GtvYeVq0VgcBtCPdvbQ9tL9uUpyo8sKu51HtvfQm2i/DlKtWOAxoA7DbcXOmlh4Dla2Kx1iG22RrgAj6rdrW7d+NmnaJXmmOXLOb5ZaO6tBMs0Z9hBDg/fwIODQqhKjxJo8FZUQ1laMTpwDBXRxVMZXsVmQOQPbrf7uCZJkUQkQahybrGxsLbSPHX2c3VaBzqoWgNBiiAERSFbN3A0a35cLLjgaMGOIofcXaOvwaKpiIkWSNZB46Bw3f2FXt+XLJONNEYUjXYR2RTcnS9h38D37+HF1MViqrvBMzKR+ja19D21HKK2VYbaBiEhoQh1IXsv0d+EtHFPuJNsxCx13Rx2Nvh3Hw48rbTSdlP+XCsSuWb3Se4Hw1ueKmqTOUpWkOwIbKdbHvp48W0jNcaWVWYhhe1j3vf9fy5atVPjYob3FiTuHwv4+J5uvV4SMJSGY7W8NdPYD7bj2c3Xqc6ZmeQqzEA6Egbje2lxcXB08dPq5qvVkjkZmO25IsWHe/idR7P1056t1OnutFLIuu1XNx7QD2txO4MDTyNtby+UatqzImX6wgAy4ThTae00kV9fp5DK/uPnQ4Tsp6mI2BSdT4Xvr9XG6vTSHO4X01Nx3+FuerdRqxybAfn481W6ywR7QZGIAU2Hh+fNVauCzID5hPjoOaq1OSSM63a30fnzVWrmCO6m1/D9vK1usUtghDeH13+jm63UBrXsfDmq3XJYFkG9tQe17X56vVwAfYdhC20JHj9Px5qt0y4ri1Jg1B83iEzFnO2OKL3pZnOgjhQaszdvADuSBflSa3RfOofUnJOV8trnbrjiCYdhTSn5HDIt05qjHqWkjjF6nYfDSMHXXTl0pK8BVSYogPUn8ZT0y4HFWYVhuC4pjqyRSQOsxhpEZWUoybWLsND7NPq4Yi0UoUkLoFF4zZ+Jl/OsoyZnpsuQ/JwYNgVHNUS1Ukjy0dZWlPnVAUbZ6R0MZU3BuSSLjhK9bGdPSCPZTrbwSQaK/1C6s5zg6iVPSqphphQ4RhowKCoKN5lVhldMcTp5ZXJ96VZNFYaBRa1zxO3igHmRT7qNCiPX0NB5krqZjw6j5e6fYhKsWE4/idJNVERjzCtNHI0SiQe8uyRmvbuCAdBxSUQgkVcplQpDZo9bnqX6c4EOl+G4zF/J8QlqMNqY5KKB28in/0eNUci43QgBiNSRfvw4t06wZ4CkT6AiOuk3JjOLY9jWHTZpK1MMWByVGoAjCSyFzGQLC27w+PCxXzrSUY4dFJjDfXJ1v6QiPJWRKmmiw8rFWMktHFIfmJkBka51sQBp2HBKwwFJmi9Rg0MGD9cM4Z/yzRdQ8QaH+bYti9TRYiVhUK9JWoiyoiDRGMkQII+NteB64b0qUOqjVABRPXS6xyoxrO3TDOOXaCD5qfLa09TThk3b6do1lMc4B3H3t/vdwLDgfCQ2tB/pUbhrv2jG1OPpQD5U69f5lsRwjq5hKU1TWUVM9OtHPI6rUK6hJlUoCRYEGxPYX14Lbe38dBhaNImjEZe/FRwx5GlzFlBPesb0te1x8LSpr9/D423XTGqKMXlL8TXoLjgjpcWixTDdBeOSCOZCfg8bXt9XEqrZXClCXBR2el3W3p71BpFq8j4xHXhn2mnb3GFx9lw4Bv7AOEjqCjbRq2dWygD/Eww6sk9POH5gib3sOxijNyLlUmieOx+u3HrP+6VS4+2qMcK6k4zgVR2SpiIYGGdRLGSfajg/wAeDJTYNEWqmqszFlDEKn5ury5Qo/cmFHj1Pc+4wA/Z4cbLZ6arWb+sOXfLWkpKdoadXL2E0hI9oTd2HESrcqM06lWmlHjGcck4vX4bidRRSA4ZDDAkRk3xtHGxfa4YA3dib+2/EotFJBE7aoohVCJUddMLmqsZxikDU02ICARxbQyK0a7BeRjuVQmlvG3E38vVgJwpIUCgTxvPVdiTzeZUHbNA6MoYkGQ2s4BN9vew8OL02gRWu7AphrHwDGsOhop2aOeFh5MhS+3Sxvrrr24+GCD1GloVAppxvJ+VGJrsDlmpyuwIsjCTUCzF72JDN2t2GmvLdyQMa2tYOyjJ+m/qXh2Ta2TLWZqpFppPNelcqbCR08tomJ7b1+ydOw4VXNsVDUnHpohfRGIoSlzPjmM5gqekuVKtvmMTHy8zrIQEimdUEbN+6XuFa3YH48QIZIGs+lFpwE8KFTOXQ/JeWqCTFGePDo8OpytbPJcqxCKsSKq9gWuB3Pt46EEmKonxUTuryzhGN5hfHqzHTEgssUPy99oAFlZgbG3BCmzJGNCFu57oADhUKs6TdP1qDV1WPVMhnAeVIoQFJIsb7gdR9fFibcpEVQ3MnZXKgyN01wSuWqgkrKyVYpY1sRGpjmQpICAB3Btx0s4UyXiqlXS0mVaqopm/lZqPlYoIIvmaiQ2jhN4rqpCsV9pF+MlnSK2lUmhvwOqxTEcSpqhgqSIqQxlARtjQe4osBoov7fbwsWil4FWK+mWor6PG2xCvnJNPHI0ajsGYWDL8fieF76ZTFKEjGrS+glKcXx6TMUlhHRqVjNhrI4uQfiovrxCy3BnoqyzAgUeGgrRKFL62A1J8PD7uK1CmxSpp4Vke7HT+PsPGKep3p1jU7bfHlKvT7ExAvbt+vflavUuN1Fiw/O/6k8pV6f6OQE9iD/DjdXqvP8WTpwnUP0V4tjMBIqMnYjQY5HpfdGG+VqE9oBSUH6uF12nUg14iQa1TFqHaso6oe7KFnTcouLstxp4Aka8B1Ja5ZWZok/llTRnyrACOSYsdb7lUN7rC/wBkA35o03TRjuJ10IaajeOOGIFWhkWNjsGm3YvvaC/jfjiRTZNBviGWJM1U04wmhRTBDLVTmmbYopwB5jsZNoOngLnXQHhm0qDVBjS3yziuNQ9PZqvE8WjiVEEMYpreaUVfcY+O5tN3sH080fvwqhpWZWxb+unT3DMcJ3PVw2fXUuhKN8BqPp5kpYqlpJ6qDbog0AWZkNDUvRFmUKzDU9r6/dw/pCaQlXiMq0e223cb+Gtha/0fs5QmvCktgWLPR08Uqn9/cR9BPbjAMU5FClSZnW3mu1wVBBFrk83VqVmG5mppkaKrKnbqCpII8doP0am/NValXg+PyUUonw2qZSwN92g+j3fAD2jmxXqVFPj2CGsjxKswqhr5EJvIaeMt3uT7oA79tOXqsUPOD9bsD8tMPkiNMtgAIW2ILdhbQ8vNU00IVN1HypXBAleoN7kSEjS1++oIHLSK1BqPmvFMOxjK9VTUkvnb1EkZjIbVGB8DfTXlhWqKHmVilQwBJ94aewakdtD/AB4qFMGoWDzLM3lzqCzWIFit7Ai/0W9nFSaTqpUosTAqrEKLDbc2v4Xv4W4qFJzTjQ1LwxyU7GyEW0J1I7/2HnjWhQn5JxSTG8qSeYWEtLK4vut7hsVJH62HC1wQaWIM0EOeojFKZAAN7NvI1FyLaD6OJxTtA1Wl0R0ZduzcRu94lT9Ht5o16m16lYollhdr6GwPb3bHTt205uvUjqitl+caRm9wgXHbsdT9+nPTWqyUOLutc1O207ra6Egdx9Y8OWBrUUu6fGfLhDMwCqQQQR71ze49hv7eOVShWyLmNoqnyZJbjS3vWNxqb/DTjgFUo+PT7qdDjeFeRiDEVFLYWJPvJoFa/wABo3A863oNHza9QoRRnfD7FVfsb6kG5PxPEdKJpkzji741lSsQgKHQlCxtvI7BFOrH6OPt7aaUZFV3dScNxepxCJ6KQqICDsvbT23HYEcGESBFB/YamZYrPnKSNa5WYzLuRlFxuBKOLfu2NuLkGkSxQk081TQUSxSuTNYKGI799bdvZxXSI0hsyN8zXCpcjftDFrgC3bsD/HlDXqErptik9TWiBSGiIsB3Kkdv2/A/VxOsYU6nbQk5gNTLAEnGza2pB0NuxAPfiZNOmkCMXrYqNoxcqNPqv2HHJpmmXFsWr4Ig0Uu1XNrHVfh37fVz01qmqlx+WOoUSe7fUbWNte/u/rflpr0VMfqBHQFoZSGHYED3hfuCvb6+VmrRXdL1IwiRlDkow+0SBbX4fDntQrcU5V9Zg+N0zvE6uCSSykXBt2I8Po5U1YUGuJ4amKYcibh5sTFkY294A+8p9gtrf2jgKzmy/NtSPuTiPmKGWTXn5V2D9qsD8jSPzTUrTJFS1d3MLP8ApGIuLC4tYarY6cx7NZApxoMK1vmkkaH3S1mUjw/xdtTfw9nGJp+KjYfUyq07BrtuViFA8F0Y+2/h8dOUrcU+YfX+XGWdSVZCS3a3jtH1680TW4rjC8r46aoj9FCqkkDS50LanvbQm/blTWhtoV8U82HCZKsAQR2UERsQAWB228DcX+I+viKl0UC+I1Dy0ssEKlPMYMoJta4F/v4oSMaTrOFJOCrmijnrHG86BSO4I08O44rNIRTzSiWnhcAr5joDYH2kAfDTx8eMKNKUCllS0dM1SY6UlInICE9yAAbE9rj4d+Ezipo+bTFK6KmM0whRQAguxBtpbU/VpxHNL4pLy00NMy1ZlLbHZmLnXdbbZfYDe/FzZ4UXOpjGlJlnIWc891y4JlPDKjEG2F2EEd1Xc2hkc2RBbXUjh5a2rl2YbST8PbRHc3LdqJcUB8aM7kz0WZhxJlk6h4/FhMIcnyKSM1Ept2VpDaFbfSbckq13ZUoS8Y6hjUcXW8iUYNCes4CjkZS9Kfp7yvhSLiorcURWLGSep7sbXvHFtAt7OClvd+3b2gnzNBhzeC4XsIHkKE+DJHplwiER0OXMPcrrtlguTrcEhydxPD1GWMo2IHsojXmby9qzUunzN0jy4d+X8Aw+BwDdoqOMEePitxw0btEI2JA9BRW5dLXtUT61MHW7K0Y8uOhjVP8Al0g/Zb6uLwx1D2UhLx6T7aTWO5h6UZrgaHHcAw+sDaMHpUVrdz76ANxM5ZNu4KSD6UpbvHWjKVEetAxmDod6cc2RGTCEqcu1g+y1NKXiNu36KW4t9BHAxcbvsO/aNJ6vwoSsZ++19xCh1/jRUM49Dsx5BFRXUEyYzQHaFrYFO6Ea/wCXpzdl17sLjxvyNb7JnbLxfcnpHzFSPZZw1eeH7VdB+RoC8SoVoIHEzb2cMy2t73bX67/dwKJM0KSIpOx0ssYhkZtWAJKgfX9PLzWoqbDCklX5imyp+6Ow7m2vNTVgKg4kqNIamMFZAAu8ewH+jjiabUKasckkMMlMLqr7fu8PuPFaKRuUyUdNFLh+y5BDa6HTW4+o8fNJQMKnzztII4dF94kafmb6crVqzqrzp5bHcshuAfgew+vvxo1cVObDjFFcSFS6sFABG62hH1cTKpQmokJesnnVtxjQLua/cKuuh1vxg0pFSUoWmhZIWJRYxKt9Afp8dPHlKvFTyK6anpo4lIVow92+wd19AfC3e/K1uvU0OFU9QKaoLvVptCMB3IN76eFuw8OeOytDbXbRIKl4xG2+Y6Ai17H3h27H28YpVFZqqOF3gmiJCgsq7bErYEst+19OVq9KhJGOT2gidFkZR5ITViBqVb2Aj8+Jj91KB9tY8Mq4sSwuowWvBuIRsA+A7/VzRwM1tOIisMCphmGLXbjuDIHAJJG33QbnQacocTVwIFPVXUTU9OUikvT1a2YkXt/ha3hY+zjYpw0GdDFie5qegkADs3mAHT3O7fD26cM1RxotTOwU5rWVlJUtSVzNItv3vpvce0cZgHEU9JGBpUrVV+JQrhNSSkgIMTkaNYH3T8CDoeNbMadxOFJyfDoqEzRksXj9+Mi20juTr4k8dCppkpiuoqhwwq9pcSgq9gNw01X2cvVa6w9xQSpTtIVEhurqnvaDsR4keB5Y1oU4YQaaeKTCMRQLUCQvGWvba19xCn2/x5U9NbHRUGSojjpUk2CSEqUYkAElSQjWGoA0seOCmzTQtTDRUyTU8zbgxs237O77SE38fDigY0nJis8ONU9ZTslRdJUO9duoJ9hA7HjumKa1yKhSVXzskUrrslQ7dottsP4N7eX2VQ41znpI3bdELBPG9zuGvf6fv57VXiKnUyiuwioimCgxEyDQCxvrr8R4e3mpg1qJFY/5biJo/wCd0BKDyf0so72vtII8dbfRx9KuBpOpB2ik1/KKkpDIx3idZAV8fc1sD4fDikrpKETWAYTR1ZM6ITtUhtRfTv8AWfjywcIrRbCqS+KZX8tIqmFmYr7mmtg+pJPY/qOLEP8ATSJdv0VEny5OlGYKVI2aMWF/Fr33n2ccDopssnYKTdbhNbAgp6kMWa7EkWO7xGn7vs4+HAaTFsioww+Y0i1MyiMMXsLC4sOxt2v4csF41rRAmoMRSMxtOAN0aL8Ndb3+HDEUVkVllpP5iG3sqlBt+JP7rW9lvHlpitRNRZcImpYljMgYanW4JA8Pu9vNzVdMU3QRNESJex1WQdgb256vRXCc+YklKjqpJFmYeI8AfbzdarFTRtTxzKtO2+VNHB0BUi9vpPNVaKi1AaR0aSTUE3A8NNTbva/PVqu0EMlN5dvdW5sD/q3uL/Hm61WZqcsnmxm/iRfw7hgT35qtxUddksa3YaM2ntuO4+HPVuK7kp1kjTd3ANiNLaaD6uVmraaZUpxKfJ1VgSST2+r4k8tNViayyIsYBUlm0+z2+I5SatFZEKFrE7ht9ml/aeVmnIrhJADfeAT3B+PKTV4ppjhikPvi+7wPj8B+znprUVx+VWnDQou6wJGva/h9I5uZrURWGSkE1NE972BUi3Yntf4Hw5uarpmuC4eXpndTZAwBIHs7c3qrWms0OG7kkWoH2jqdLWtpr7Tzeqq6KyT4bT1dEPshyoAN/wB72W+FuWmqlM0yU2DU0rs8t4o7LY9/HXT489qqoRWGrwYozKqkRu2rMPZft8LctNVKaiVeAiCqSGnbeRHuZSdLnUFbfDXm9Ve00zjDJGO0gE91On18tqqumsb4CzruWNWue9rWHN661opvqMCRJWiSK9vZzeqq6KhtgURPuXHb7zry+um9FRmwQ23biNT4ezvy2utaKjfyiZiQH1HN6qrorC2GV6jXW/5/Ry2qq6TWAxVMZuV7e3lprUVkhnlge8gNjcE6jmq9FSIpZZPcXUj8xz1eqVFVVER8QB9XPCvU6U2YMRp2/RTSJb2MdPu45NUiaWeG9Vs74coWkxSqRfYJ3/p44FnppotpPAUI+A+pnqngcyzQYrIzCw/SWfT2WcHjodUONNFhJ4ULWG+srNE0fy2YMOw/Eka4Pm0oVgL3NilrfDjvfT9wBpj8vp+0kUIGEeqLpjiGxcUwWfDm0/S0FYQO9z+jkBB+A8ONENq2iPKnB3yNigfMUs6fq70zxlT5GYPLu1imJYaJBY9v0kWun0fHjBt0HYr2ilIunBtTPlTnSYNlPMsO7DnwWsdrndDXfLyXvb7EunKflFcCPbTn5xI2gj0pvqej2EVq71wysCG/vQLHUroSCfcN7Aj6+NFlxPCnRcNq40HGKdEMsSI6mtekcC4Wqo5o7+wbgCAOMkqTtFPDSrYRSTn9PFbPtOCVVHWE39yKqQMD3+zJt57vKt3dN1R6V+raNGtJl7EahqgBo/l6R5t4PbZ5Ie/1c136RtNb7hR2A0FuN9Nc0ZcqHpMWo6iimjNjHUQyQsCDqCJFUjjiXEq2GmlNFO2miKkx6lBjpCxu3dddfZcHigU1BFZoczZww1lFLWSJ/wAEfrsDy8TWtRFO79SczTsBiyRVe3Qb413WHhuHNaBVu9IrgufqF1KT0HlC3+5yEd/YDfm+7q3fV6LH8sVoUNJNTtfViiuPyIJ57RVu8Bp+grMIqGIgxOIMVAAfcmt79yCO3KFJp4LBowNHX0NQi/I1EUmgsYpUJvb4m/EhEUpBBqdLDUhV3xvofe93S/wt9/KU5UptphBvtZie/c/T9PK05TbArl9DYqw0vbS/e/hytWFOzmRgXQ22gkG/h2+7latXoqh7EqLsSAw10PKzVhTfikW2oSRF9/a3cC1j9H5crNbipjmQVCO7MG3KR7NBrf4eHNTW4ptrV/SHytSSb/Be/Lg02quYjjeDzQSNAAO+n08tNUpuqS7Hz+xW1tNPb9/LVSskQ3hzI1rg9/Ej+znq9XEOVSUXtfU+y3PVupMFZEw3TL7wXZY6dx9rmqtXGjkMsbyA+5ay37C/s56tVwoyPliHJu1l1Gt73P1Dnq9WUlKh1SNwfKt29t/4Dnq9XoaeNa5z3DDcxtcEL3t8ebr1OlGwcNUSD3bg38bW7ctWqwzeQkTi5Ct3PYgW7D4k8vVKwB2kXe1zZrbbdh4WH8Ty1N1KCvaNov3/AG9tPD2WPLitVirZlqwYyB+kWyg6akafdy9bpLYhM6Uzw23hV94tp2W1tPy45VKEn0yztTdWcFlIChaiIX8dXA+r6eFtx9hp9vbWyx6rayJMuZ5qKCp+bRsKkO4tuK3gClGbxZfEjQ+HAygUurUVdGk6hVEJIPuyC3s7ak/Dg0GyibjS73u4AQbdgsG1JKgaEg+PHRWzTxDG8cDrqbICQOxN/Z8BxSDTNN/y29fMS911K+250A+HN1quMAld0hKgC1+3h4aePbm69WArK7eVJe6gDcCNPj7O3KVancrMaYUrMu4gaj/CfE+N+emtxWOoeZFEatsZgCTe4Nhp4ctNVisRkDU5SEkKRYLe2pGv0fXzYNaikNmCn/0xJmuVK/HQ+w/VyqjXgKQ9b8waLEEBsBAshAsLqrC408LHlQabUKsZ9D3Wvp1gWXM/Y31SxurwzF8ByPWLk0U6B4XxdZEiSGZLWIlp5JRc+Ot7gcZU0FThVQ6UxHIoyvQfPGJ+mCq6cdRs+41S5uy9mLK2bsM/lAkRBR2wuakpopHX7RXzwVZve0t4DhWyrvFkREe+ljySEjHbVRvXPrjmfqxhuER5inWQYPhOGYTCEiCDyKGIxRbgv2iAbFjqfHh6ynuxHTRW8rvDNFXlckkqdqjw/YD7OLAojYYpDAO2hawrOKz4JTilq3pa2nHlvsLL5ij7MmnjbQ8Om8xeaEoWpJ6iaLV2LLuCkJI6wKVFJnzONKiyU+NSHwAaTcRbvo3t4I2t5L5n7XlepmiB3d2ye+5pPoIpZYN136i4RTthcNTA8Ugs2+EFvb9vvwWW+/t+wNBKVdZGNBG63Cy+5VrhST1HD2Urso+pbNGXqh5K2kWrikUqyecwXU9xe9jwRWXaQ+yf2rYUOoxQbzDs1t7tMNrKSOMA0NmG+sbL6Rt85g1RTGQi/lz7wDa2gIGnt15ILXaXar+9tafYajV7suuUfY6g+YIoD+qOOdEeoMDYlgNQcFxF1Z5hJTt5Uj+F9nYt7eRLvHd5Vm/7W3Jbc2mU+FXnHHrqYt2bPNco/Y3OlxsYJIV4h+lE6q8LqVlIi2uAdCGH7e/IFNTrUEDEqexKEgHxF/qB8Oar1Zo5yT71xrrfS2mt781XqNF6aoMoYvjOJYLm3D6fEFlhR4xMl9pRvf2m4IuDrwuuJAkUYMQcDRs6rop0IxS+3B2pT2/0epdbfEAkg8LA8scaMC0k8KSlb6XOk1d72GYliNIST3ZJRr/xIDTjwuFU0WEmktWejuEgjBszpfwFRS2/NDpxwXMbRTZt+ukdX+kPqVAtsKrsNrR7BM0R+5xbjguk02bc0h8Q9NvW6ha4wP5gD/lHqIpPy3A8eFwk00WFUHuI9OOomD3GKYDXwgXuTTsV+orfTjwdSeNNFsjhSOrKKppH218EkJ8fNidT+Y46FA02QabdtE7XUoCdTqOWqlcjTRm9iQPZc83XqwtQxHTdcjwsD93N1quHyQW/lELbvYkfttzdarow1kdgrkgf61/4jnq1WMisW4NmvqbqCPy5uvVwMsm8iSNfZf3gR7e9/Hm69WKR6Yizw/cwPbT4c9Xq95VG6Bdrofo+PtHt5utVENLQzOaeGdCw0I7MPgRzdVr0uX3sWH0f3c9Xqb5sElQAnQHw5uvRTFV0DQ3c9ubqhphkVluFJF/Zy1N1i1tf2c3XqyRm9gB2783XqyBATuTuf2c9Xqk0sjwtuB2tc/rflatVlXpTyDSZ7bDcBw/HKDK1diE4StxatQf6PCyMyyK+1iqC1jtFyeEr6imT0cKPWUzA6asXz7+GpiXTTPGB4d0/zDH1TzDiOEU2MVsOEf6RNh7zG4p51LWd1Uq90JADAGx4GkXuoSRHto4NtBiaOl0s9CmI416cMwdecy5vw/L82XKlIJcBxWGeCuqJtCI6Y2KSSAahVuR8NLhS4vpUUgDgOsz0cMONHjdrpAOOM+QjppF+q78Ujr11T6BYf6Ys34SownBAIojV4M8dUEDbmYzkb1e4/wAIBGpPFjDAOkFWCZj16abddxUYxVtNUZY2kIjnp8Rw8S1EzLNDUM9isbalSo0bcPbqOCxCgcZoPqHCKZsJydS45XLQRSQ00jj7VRUGJP8AkI6cVlUCaSBE0NGJ+mDOeBJg5ravB5o8fgSalePFYpQEeQxDzttzEQwNw2oGvGw8D0073JHRWfKXpxzPMmMz/wBXqTHafAYvma1o8WjjWOISeVvG+2+7ezW2vFzSgsE9FJHEFNDX0VyB1Tw1ZerWQenEOJ4NT1TYZ5H8wZ6SoqHpnqUoJXifcWeNWcKw2nba/FgT4dZHhGE9dJCrxaAfERIHVxom2UeluC9R8yfzOpxCkwcVErSlKseTTRFmN41bW9u1vZxpS9NKAiasfyn6XOmWX8tQmhr0ra99xepifdArXBj8tIm1VfENfhA48pRxFGaUAUvceyFgXk0NLJJOk1MqmR0mkZZ5V0MrI19t/wDCDYeHGAZpyim+oPoVRYvhM2ccPXy62hQySEf7tENWB/1l7ji9pRGFMLA20kPRL0a6Y9auo1D0h6vZxpMsZYxKpVjVYmt4IXeyCUzD3ohY+8b2925HLulUeHb17KTnCjc9e/SHQZGzkPTDFjlD1Oyw0tact5gwiZZZENO1pkp6hbq8Y9hOxjoDfXi62StZiMerZRe46gJ1E4VVj1j9J3UTpYkuLRUz4rhG5k+ZgjbzIiNStVT23xOPiLew8EMFP3CKK5C/tM0UuRogTZr6ezx8eWqlR/0La3X69OWrVZBGobepsPgdfh25aq05QV2MUpBpamaH/iEri30WOh5cE1SAaFDLfXnrjlKqWty3mzE6SVF8tWWqkJ22sF94n3bHtxlTaV7RTyVlOw0I1T6yvURi09FPmHG48XfD5Wng+ew+kn2yPH5blt8XvDZpY39vfXjQt0DYKd75VITGus2KZmklqcxYFglTJO7uzphscJLMBcjytoAFrgDQHtxUlATSZSiaR82KZSr1LT5fghJI1gnlQdvYSeKMOimMRxqE9LkiZhupKqn0GqTq4v7bMBpz0CtSajpg+S5ISzV1VDICNoanVl+O4hgRb6Ob0jpr0mnqgyPlitcCDM9JAW7mogmS2lxqoI76coRGyrjGuqrIeJUq+ZQ4phtZoCBHVAMb+xXAJPLJBNaVhTHLlzMlOT5tL5mgJ8uRGH12Pjy+k01qFM0tNjNOoEtHIvsOw2P3c9BFWkVENR5f21Klj+8Py15sVqsQqqRtL3+ke3x5evVyEsbOAGuCeWFarKm0697/AB9vLV6uiI2f3hr4Ee0fs5qt1wZVK3UeOvK1auO1T7wNtT27DlatXaxge6ToearddrGo+0bnv7RoOardcTEFXXX2D281W67EB76Edu37Pbz0Vqa5+Q48baEg8rW67RHFri19P7hzVWrmUe4Zj9rv43HNV6sSptNltpqdO3w5qt1kXeFutx7ObrVZg0wHfTUW/bzdUrL5k62JO36h9XLTVK5LLIo2rr/R9HLA1quvmj2Kgn4j9f7+XmtRXkmLnUansBy81qK4vMv2RfT4a8tNerizptuP4c9W6jSxR9wbHv8AfzVWpuMRH2h9Hs+HKVaumjFiDqb2/vtzVbr/0lHmeqpMIw01lVHIoIvYQyMxP0Kv38HSlRtoGATVdnXLrpi1QtTlPAmcQyqY6hmUqWUixSxFwPaLX5E+Z50pRLbeA2E9NK0tBONV34plamk3PDCq3ubaXt4W+j7+R/35nE06aQUuV8UpEkWnDR79xbYwH1WHFwcBqtBti0GesPcmjY1KDsjXv8NV14ZJINbik2MQz3JJ5T4RU7u24X2j43PH8K9oFLzC8jZpxLbJPWQUiMQSzOS1/gTYfVxhToFe0UK2IT41kTBFpWqZcWknH6Om8ppS3xAt7gH93ECUd8rARTgFBVWv6g8xK8WDYVV0MD/aSjoZEYg+BcJuNx314fpsUjGCfOnhFTcK6K9X6vYBlTE3OhJFFObm+v7nFP5ZR4VvTNGNy16WM44srPiWUMajJX3WjoprFvYQV44m1I20iOrhSPz96JPUPjOMUxyjkrGJo4Bo3ycguT9IHFCbZXRSxsYY07YN6BvWZiLK0ORMUj0GrwWHf4nlfyq+inNNKlfwzvWXiUgKZCrgf8do0/5Wf8/v4pFovoNbAFZR+Ez61K+bzJMnSReI8ypgX7/f4+LNZ4GrYdNKyh/B59ZdXCEkwSkpyT/uldEPhrY68eFgs8K9KaNH08/CU9UNLliHCcZp8KhkhLAE1Ycbb3BJVe/NHLVqOykqgCZpT1H4OvXHE1C1eLYLS+0BpmP3hbc2MpWa14RUeD8EzqNK5bEM54VELWslNO9h9ZGvFH8nWeNe1JpzT8DqRkP8xz7EtyDaGgbwOgG5uPDJVdNVLiaSVT+GPQdIsebM+GZtqK+ppUkIgNKiLJpYqTcnXhRd5GVtnHZVkuhJouWKYa2GYpLFU3aoiO4o0ZAO0/ZDjS/s5Cik6TBoRAcaT+NZuxSswzyaoeRSC+1HA3N8QB/Hj6EAY02o0FuXcjLnfH/l8JpJ6py13JNo1F/tMdbD9Rw0Q0pz7RTITqNWBZDyPiWU8JGFriZMSgfowGKg+xSdRp7eIbnKi6ZkA0cpRpFKqTp9jmOszYZTeeqDc3kqAwv8Cbm/t4QOZQ8n7RPlVVCKQ1Rk+SCrMM1JLR6+8ZQys30MdbcDDoUyYUCD10zFSqjJlOKZ9hRYUsWbZdm9gUnXXiLvTTZSDSOxTLgw2ZaqgjUM1i0Z1Cgjx+J48lWrbSRSYqbhWPlY0EcCOx7kva3gdONKRXkmhBocw18VTDJKiQEEFXIJBt4BhpzTY0mRSlJo5vpixLL0nVLC8QrVWldpyTKxARmZTYBu4JPbkuZffpe8KsD7qMgqrg5VEX+Q1+u4+N/D7+DOJq9N7zRRx7SCRe+g7/VzwAFbqI6xElQD9wH3/Hlq1WaFYythtb6P7ebqtcwu73kG76D/AB56vV0C5cpbVR9X1c9XqwSKkfvAANawuDcDmq3WLzvLFwATYW11/Lnq1UZ6lrWXQsf7uar1ZEZnQhveHt/t5uvV7d4eI/xDtz1erykkhGJPsAH7OerVZ9oCkBg19RfuPo5avVGJupGtvhf+PNV6uTe4uo2+Gnc/Sfjz1erhvVfeAA+vmq9XAqzDdJ7oNxcn9b89Xq6EymQ7feAAvY6fWB+fNVqssR/SfogADp3vb6ebr1dvZdbBfzLH2jnq9WBXBBJJufbp9XK1ui6+sgGT0o54K6D5FdO1/wBKnfmhtFXFauhLFybG1/AfC2njfhrTlc0W3fT9dR9fN16sjrdrntb9R8eerdev4OLlvA/r4d+erVcVXa3x7j+/w56t1kF7lgDprr3+J56tV4+8NCLDS1vDnq9XNDfQak/x/hzdersIGJb2Ht9Pt56vV3tX5lWHc+P8Lc3XqdVVSb22ntYD281W65j9GLILA9h/T9HN1quflLKvlSgPpqTZgf6OerVMNdlbLWJA/P4fTz38GhU3/Ll5NVgUh67ol0uxCXzJcHijZtd0JMZt7bgi3x5bUa1pFNCdDcBpGLYBiuKYcwsR5VZIVH0BiRzeutaa7PT/AKm0RJwXOlU4HYVdPFMLeIJtftzeoHhXoPTXZg9QWGkMlThGKLqPfheFiP8AgDa+ns57w17GuH9c+seGx7cXylFVIdb0dbr9AVx256AeNak12vW2LD1IzFljGKJhe5WBZl9vdD2HPaeutaqw0XW3pg+JCsnr5qJim0iqppYrey5K257Qa9qFKEZ6yfieORSYJjNDOGj7CpUanwuxGvNaTW5FCpQxCWn8yArLe1zGysL+PY8bpysUiNuLSghf9Yf0+I5uvVzVbAvbv29vwHw56tVxkZRKATb2H2nnq9XW9bkEkgaa/tPN16uD+WSGUWII8e/1n2c9XqwyQU9SCJVBJIuSNb/d7ObrVRXwrDr3hXyu2qErYH9vNzXorNB89SbvlK6phb2rO2n/AAJuPu5ua1FPlFmHONAB5OKu57ASRo/0C1hfltVVipcecs4LJ/pHy9QLXtsZD3ve6H283qrUU5L1JxOYhcTwtdoIJaGe5I+IYe3m9VeinGn6i4ExDV0FVA3xRXAHws17A89NainyDqdlmSHyTV/Lgk/5SJ1OncdrW5ua1UukzRgVdUk01dCWsQNsgB+A1t35utUqaUXfZCwYWNypuPqt25avVIkHkIk6H3UJUg+II1B8bG2n583WqdI6ynrVBhGranXUHsbDsOerVS4q2kKiCVgQLA3uB2/xe3281W64iMh/MppLnwKnw7HQHQnmq3TfUVSorx1O0tt1DL4fRbsbctWqJJ1I6gYph2ZK7LlCY/LFQGRTDvcExkWDEaodLr2JsbAjgiaAKaJnCQaJlmrGMenmWgx2qlnenjEUKyS6RxWJVFBOirfseU0gbKuTNB1UVELsVif3bA3e9727Wvf6PhzdarlHVTUsPnqyt4Dcu4i3s9n09+erdTKPNmLUugfegJO1u2p1tbvfjcVualxZigqWPzrmLxG0GwPjfve/3c9Xqi4xUxNCskUiySOR9k67fC+mmnhz1eptq6+CaNY4VMe0XPje4+/6eer1QIxUSUzyoGdY/eLW0H0n+jmq9WKNZp2BW5IGtwe3gPp56vU8UtH56iYMqtcj3j+uo56vV5qBoiJ39+5X3Vvc+z4Wv35qvU7YjEYZ4p6AbidrSBiB4fZ9mvt5qt1Eq2krpmkqSItwGnmKdpFgvx7a8rXqw0xUK8c80QvcCzE99b6Dnq9U1KjDg+x5lYbbMPetpre4FzzVWrH87hBYguSPdsoBOo7Nqf18eemtVljxPDkRo18whhroo+sc9NerC2MrEdsMLn/oZ2NvgL81Nb21F/nUdQytJRqLHTczH9vPTNeiuceLCEhooYk3dztFj7O9+/hz1armcZxM/YZYyO5WMDT6BzVbmo82LYy6gPUSG3YA2+jTnq9NQTWVEoJkla7HsSbD4/X+fPV6sTg22uG2jQhib27+3nq1UPZGVLxoAtgCCb3PtvzderikhkNyLWuL20+n6Lc1Xq9HFaUyXG0WHs7fr9fPV6ssZELCQkbvBSRb4c3WqziWIQKHINiTf2D4+3m61TXNjNCspQSAFAbn2nmjjWxhSeXOFAtSV81UjF7+8AfZYk689Femn2DG6SscCiV6hjYDy43cn6AgJt7eVOFW20tqDJ3UfEmjGF5SxqfzNYyMKqvfVjoykxgWJOhGnGC4kcR7afCFdB9lK1OjPX2aKaVsn4hBHDt81qkRwWve27zpFPhxn8wgcad7pZ4VGPSPqlCoOILhGHCwb/S8aokIB7aJIxF/Hm+/Sdk+w1ruldXtpqq8gVeHr/v0zfluG41WKtlqGHha0UNrj6eXDk7AaoURtIpsfLeQ4IUbFc/QPJuO6Okwmrl2/Q7lFb6tOW1KOxPvqukD+KujQdE6ZQJcw4/WsL/5DDaaBbHsQZJGPf289KzwFa8I4movzfQ+lKk4bj1abm3nYlBCvwP6KIkDm4WeivSjrqJNnbpnTJ5FLk9JlW7D5vE6qTX2kIVHPaFdPurWtPRTb/nLwynGzC8p4FARezNSyTMPZrK5/p5vu+s1rvOoVzTq9mulUyUEWH0YI70+G0y/duQkc13IO2fbW+8IrLQdUeoePyrFiONzxU4IL7FRQLf4QgGvs+PK9yhOwVYOFXGmmLMWM4piQgxnFa2aIlhuaqlCr3sbbrHj2kDhVNRJ20HtazPMyySmezaFmZibdu59nHaamo+yNgrMgsbfHm69WGSRANgG9zcWUfx56vV3QJJ8wjA6vo6/6vs+nmq3SmpplBMjKNvtBJ9ns0tytWBrl5sVVNLKqDayG1z+dx3v/Dm68TSfilKKYgBuJv7vbm6rThSXTddvs/uhf289WqxyTuslrXAG5m9lvYT25uvUmJTUVUxsN3+GwuD9fPV6nKPD3VUj/eb3mt4eFvv56vVNmhJkWGO4A8be3m61TnR0ITaGJOl2PYjwt9XN16p38uDp5Q+kW9vt+7nq9FYoaSdGEJ/dNxY6fRYd7nnq1TlFh7OnmsNthcH237/Rys1fTXBaKolkLBNRobDQ/r7eemvaadYKCVb7rroASdPz56a3prIkVPHZWkRT4gsCSL+Gt+e1CvaacqTBMUxH9Fh9LPVa6CKnlkN/hsQ35vUK0U0K+WfTr1zzgQuW8mYzWM1guzDplB/4KQKLcsMdlMlQG0ih+yj+Gf62cwur0OR56aKU3vW1VJTj4aPKSPu4+GlHgaSqfQnaRRjMs/g3+r3F7fzr+QYUCNfPxcSMPZdYEbT6+KE2yzwikar5tPEmjB5a/Ay6iVsXlZoz/gVGG+0tPR1lQRrf3SxReKBZqPEUhVmSOANGDwP8Cjpk5Q5u6jVs+0XK0OFwQjT/AFpZGb7+Kk2XSaQqzQ8E++jAZW/BT9GGEsGxuqzDizm27diaQBvhaGLQfXxWLNHXRcvMnDsgUYvLP4WnoHwDb5ORRiBGoNfilZOD4arvUG/jpx9No2OFIlX7p40ZLKPo+9JmT9py500yxAV0DPhcUzfDWfff6+KAwhOwCkCrlxW1R9tGPy7lLJmWk2ZbwPCMN7a0uF0kJ00FikQP7eO6R0UjKlHaT7aEOKvxcLZapkHgFYqPuXl6aqQprZxeeoMn0sT/AB5qa9UpKaXuWH9HNTWoqYsEoF9/0W56t1KSmkPd/wBvPV6pKUkgsQ33c9XqCj1HUcjemfqMu698tYvoPH/R256nU7R5j41oDVbLCvmkg2UXvrY2/hyKqnoUAnWSYo2FMgvd5NbfQe3hxczSR3hQURP+nJU2a1rdvj3PFlI6Nb6WKkR9b8o2e1sYw7QdrCdL/dw0tP7oKJ77+5K8jX0pc54/lvIuB4vn7O9atDg2DQSVlZOx+zEguQPa7myqBqWIHBYE6jAqMAYFafHqu9SGYfUN1cxHqhmd2pqeZvIw+jLXFJQxk+RTqPAke858WJvwyCejZz8aPmW+7GO07eeqiaYrmJJY5J6aLam4AFjYnafADW1/Z347S6KRmIYvLWKYoha5XcdLk2uLH2W7nnq3UAxvJYyWO7Sxb2aWJ9lubr1Z3jYnYUW/jfS58NBzdeqP5kiAq0XvHW6N4HwA7/VzVepwjD7RIiECw8fv19o8Oar1ZYysf21ZbaD3vZbQgfnz1brISKiAq5JU3Iv3tp7fj9/bmq9WcK5Xazd7E9tL+y+nK1uuwjeU0oYKLaWH8L/Dla3TBXHeCCCdzr3Ouvj/AGcoatSHrquV5QV/dtawsBY69uNE04KaK+pCv5Ep0XXQbfjylXr1DVx+Ztk0BstrX0PY/SDzRrYpZ0UYqV+yT4XF+/t0v9/E5pQKn7HTF6dCCQi/Z8NWsSCfaPDjRpwUaL0wTz03U6kkVr+a9SNo0PvIdPp+v+PCK9+w0cWv3VYJiL1aKUcMzDuQVNvp04BVULk0H2JNXncULG9xu3L9d+F6oozRNJKtWc7n2sygakuL9viO54XqNGCaQWINVKbFGHiPfFgCNe44jVS9NJiqV9xGxgrD/GLm31fnxIaVgU1TNKUudCdwPv8AgO2vY3HfQW+PGTT4pOz1NQxNtSlrfpPG/jcezlDTgplramuB3GOx3dxI2vxt+v5cpAq+NJ2arrjf9Gpv7ZGFx93f2HnoFbk01VFRXHcwiUjxvK5+J782AK1JrCJKwG8MKOo+1Z5Pu57CvY1nGIYioMQpYXBOh3SXv7b6Xv8ARz0Ctyaz/OYiCVaONTfS7Sdran4eFr89Ar0mpCyYqSVURe6QWIZyfgNw015vCvY1mkOKK6iJI7n3to32Nu47+P588IreNRJXxhmDWjVx9kbGtrrcrfv+3lhFVM1402L75HdU966keWTr9+h00PLyKrBrisOLX+X8tGRhp+ha9r3IHt+vw5uRVINCXkbprmXM9FUZhqZqPBMv4e6pWYvWxsKaFiNIIUvuqalh9mGO7Hu21bnlFKGzaeiqE6aUfULr9geXMnV3SX0+0s+BYFiCxJi1bMUGKYtIguTUzR6QU1/s00Z2LpuLnXihu2k6l49A6KKHLjgKL1h2EjFqE4lXTbKcBgCSQWZVBsR4L278PAKJiZou2fM/w00sdNhDLFtby940LNa1l+PjcduKUik5NK/LuDUGHUtO1Mh8yaFZZXYgs7FSb/AC+g/bxSKTGindOsI/lOXFV9HnmqJma1z78rWNvbYDko2idCB7ajO6OpZpbAKbKmh2g62suvYj49yeGworp53eWQoG3S2vgB9Pe/tHLVWuINjvQnXQAi2g7G/8ObmtVEnbRgCNxJ96/s8Tbx+HNg14io+oUbddRuIPjp9+nhzdaFZKcSl0mbaVtfub97fmO/tHPVuK7Yb7AG/e4ub9/j35qt1HYRG4TS503djcX1+nw5qvUiuoOGR4vlStgDH3QJEB1N007/RfhfdJ1oIpdbK0rFFw6P4wuBdQKeKU/oasPTOAe+4e79zAHgXtF92sdeFCW5RrQerGjoOjsSr2O06m/wB9/bfgyNBMU39BCabq/m3DFBd6jAqieMKL+/RzwVJLW0ssatr/AE8CS0/tD1Y0Jkq8A9lSamDyKqogj94RTzKB4aSHb+XBY2ZSKDKxjUhAyR3UWYXtYC1+5+0fZxSKYp2wdTFilIGsA1RTWt21mS5uf48Tv/YryNPs4LHmK2QPTZ6h+m/QmPNWAdRYqxpKmtp56Goo8OpK14DDOxlXbV3WIy6AldfEEHmMzS0tqJNTQ62XAIrXI9d3UHBepfrC6k57y8r09Fi+OVVVDHNZZArhft6kbib31tyRGPEgEURKGkxU3ApsVn9BebVWXbR02LU58osL7pJImZlXxOg18OFyhFwnypSD+zNEMmskmp+zYmx0HgDfglonpjrgxmmBuNWDW9h+PPGvUePLUu7L+GubE/LQm3iw2WHxI07ckhr7R5Co8d+4+ZpRQ7BIhHuXG46jX4G/iPHj1NipNSCqhxooBI8bD22v2PK1amwNunLP37EEi+niQbflp9fKmrVkbzWU3+1YXIF7aXuPq+vlasKbjf3to3XuNTqynxtytWqLqU943U6fA/62vjbla3SlyVEazNWF0AveSspQTaw2iVSe3wHKba8owKLn1HxOlxGvlxJmYyVWM4nKx02hGqEVChHe4vf6uBNZlXrQmQISPKhL2kOQ+6x962742I08OCkUG1VjxGano8LqKircxptcsTa3um9vp9l+WUQkSa0kFRiiK4bTSZqzdT05BZqyqDsO/ul9xJ+rgDT+0V5mhsr9mnyFHrqA9vLeynsANNn0nx0/o4OpoGRUKNk3BLasDYDb4afTqPHnpr0U70jEBdhAPbw8fav6+3lSadAqYwYLc21HY+zvf228eUJp2KxOyRSjcwO33fqvf6rfHvyhWBVwkmorKYz5pbw73Hb9e/KTW4rE8L7N0nu2JB00t301+/nprcVFnHlJ75APce8BY/A+23Kk1cCs7BzCC4sp/e0sSfD2fEnjZNXiit9Z8IqKHGqasqImj8+IW3KfeAPe57/SOBu5xNHjGyhm6cYicY6aYTMSfNoZJ6CQ/BD5sNv+AY/dwwt1ak0ifTCqWUpJj93Q6/d7fbxbSSg26mULVWVpGZbmF0kHssTtJ0+niJ8SmlbJhVL7JU5xXINKrHdeIpqCNTEVGv0xjtxhJ2GrKGJrBZXjD+J18Po0v7fbwxpLUSpIkgkhU6BGuT9B72+HfmjVhQPLBaFLMQCgY30+g/RwmijanzFQgrgV1PkxX8Nbfr246rbTadlOGX3dg7fvXGt7D6OKWqTu0sIqcAWB8TcEjtaw04YUhr0y7TtB26D4fn+zm61XON2CqY7jv8T9fN16skcbRIzPqoI/PX6L35uvU+UYLLuNtfG3Y+zmq3UoyKpBuwDXANux8b/R4W56vVxnmb5KoO3QxyA/8gn+Ps4yvYadRtFbw3Tfyo+lOVAknmg4Hg/ve0fJRWPt5DDn3Hzocp2UphIANxNjcaWHGavUKSRT75sF9g+H9PPVeuM7SMottNiO9+3wtzVbrg1ym6xCrp8fv+HNVaocoYFL9j+V/Dla3TvEA0V7HaNAT/C3PVau4kZzvvZfb+wc1W67nBQhBbaPbz1bqIwQe8Sb/rpzVbrNA8bqdxst/v8A6bc9W6g4vWx4bRmrYMT2RB9pjbRVUaknx9nKmt0FGK4TLX18UO0xYniUZ86S92pKEaTsp7JLN/kowO12OpBPGavVQH4q2cMRwvq1lPA8vTiiFJgbpGgUFAk9UbCxBGgQAHvwQWSQZNF75iKplx/pf0vx2ivX4Q1HiMkjmWopKx4gT3P6GUPH9BBHD8Jiiw0ImSMjZBwvp/i2QsRqsRmgxSiqqOCSaKB/lxM6TDcEcFgJkDroCLm3fhO/blxYKeBk06ggbaFjEMu4JjVTlXEK/G1NZglLS0da8tJKrVMNMxenkXaT7wVtjbvD28L/AMgUg+2jZ25DoGGIEH5UFtRkDG6XPmX854fV0znC5C86RySBpdWLSAOo8CBt+vikWatJGGNUNwJB6KBzMvQ3qVjVd50i09REtXJUIskoB/SEsR46m+oBtxY3bqR7KYceC6FvD+kOe8QpMTyzHLTUaVmGU1NFNLNaISU5MhiJCs48y5VLAC594gcRCzXPDbNKEXCUgjpFF/xX0/8AUzGMwSTrg9PSI20RmeoUDYosq/vAsPbw5bbUkRRWpQJoxeDdIM0YBDRedJhiU8dVQ1VTBRVBUSLTtucBWWwck2NiF8deFrlqpZJpeH0gRTri1V1FpM4YriuT6uPD6HEYjTCIzIZFj22LzOq2LW0NwdBYcSoy8KSNXDZSlu9LMgcdtAZifSPDsSpJaXHMRw+hEzB9sRnkQEW3HadffsDYHRu2mnDttkpM0XLeCxEUkqzoRkFaZTBizuVL+a8VOIxtI9wR+Yx+skfRxcJ40hMVywzpJ0poUY1Rra6SM3O+oES27Afol/O/NVuKHrIeK0WVWXD8ur8tHGQ/lqzMWYj3XY33FvC9xp24kcRrGNPJOnZQ2V/Vir6w+k7qBg2P0SxYngU2H1y1UNROEkiFSkQhNI7NGgjJLbwbm9jpwPNtdw6I40aKX3iDPCqxprSOI1GoJ+P0fSeDiiGopiYj3Swv31vc+zniK1XAx7AF+Go7fR9X7eeFeNcUVmYO2o769/pt489FerKYfc2ofG/t0PLVqs8WEiQiSUD9hseNkV6pseHsTuGtr6drAfE8uBVTT1Fh6SxmORR2tcfxty8TTUxTWcJZZGjKBDodL/w9vNJTFNqM0tunuZsd6ZdTsH6m4SizVWH1kU8qTqJI5VDjesin7VxqPiAR25RbYWIpE4jWkijG+obrPF1TzLLheVVaHA6ed5Va7bqqU9pnB7LHqFH0n2cZtrfu/Erb8KQtN6BjQKYfFIwI2hkXvbUWv3H08OAKcNPTLM7EBQCPaPq7fHTl6rWA0lUH3sAR4i2g/sHKGrCnHCqaQVIkU7mFgR9eg+J4kc2Urb20YTJkNqyEsTe/b9fAcJ1Ubij49F/OM9RBCbXRVFh7T2v/AB4WO7KeTV03SzJMWVcoUeGlz55XzpbD997Nb42GnG0jSKYViaHHDpNhDD6/Ea/t5VVbFLugqLgBzYjsfh3+/iY0oFKinYEgnx78ap0U9QoF946DT+/latU6KMkXHe/hyhq9OUG9SBf6ON1ekb1eyNH1T6O5v6ZNEJTj2C4hSIp0vK0LPD9YlVbcYcTrSRW60iVSpipHiqIwJIXCvcEm6nY4sNbg3Ht0PAKRGFI6TNCMNjqpcNqZZgI22FTKRsKn3SquO/job83TNNWJ1FXLVhctSqaUttO+FN3cFyrabhfuT+zmxTR6qbcewyk/lbR4xLtmmJsipruVf3bnUW73sDx9KoOFaoccPybkbIORP6xYwqw1JoTHJIXuS88eqn4sLD6tOI0urdc0jpqxGFBP6dquKr6TU8V7lJqhwAeyySMy2+H7eZLZQrU2R0Gg/cDGkt1Pw/bXxYii7VZmRrHt7CfruODJNFaqBXGInNJ58TDcL2HsHa1vD6NeaVWhQTwVbLSrHexGltQBY6m/fvxBSmKzQYxNE5DaLfUbh+Xs9vK6qtFZUzM9NU+Yp0U2Xcb2N/H2/qea1VaKeabOUqVAkDMb6HXW/ifiOe116KWVFngxbRIxUjU6gk37G47WHhxwLr0UsaDqDDKvy7Gy+N/Gx1F/29+OhU1qKU9BneijJaS0V9LKSPiR9HHAaoRSspM5UMDK8ctlvu0N7gagEjW318eBpsilXmxo8QlE6MbSxqym+pPt0/ZxWmkppGYdUSwO+9t23u3tF9NfbxSKYNChg1TFUpHKuqFQrbraDwPtF+LAZpMcKzViJSTCWxZR2se48dD2PtPLmqUqOn+IJR5pEYG1K2Fk+0SCy+B9psbfRxE4JFKEGomc6B0llggjDCPQt2uR4An48RClJovuNUeyUKnut5fZj3Pe9+9/jyhrYpGVc6JGCVDu2wgKbaeN/ifvtzVbpLVNRLUVhkKCy6WJAFh9r6bc3WqaKmonjqDILgWsxOmngLDX2a+3lTW6m0+MXDLJdbHTde9x4kg2H6/HlwarFLbLGOrTt85Lre++7fUAT7fHj6VU2RQ75OzvLh9fHU04PmLp7zDaQe6t7Qw7j6+NODWIp1CtJmjJTZkqo4UxTAFigp393z5P0jqx7oQfdBv9k21HbhIU6TBo0CpxqLSYpXLMs9bM1RPM+0NM257EEE66AcsBBr00HGY6SSakK1Y982V7AXOtrcFSDNEahFITBjJh+H1ElSxZaWYOLvtIVtD21K309nFicKSrxoTKqvqqihjUbf01t50JjuPA+0acVzSIimzGaKGnphV3shHvMRcXtYt9JPbmzWhUnIUpjxDy0JUMddpsbA39t7Dx4wvZVk7aGjHitVAyxk+aRuB73tqO3fiMU+aDSTZEkjxto4JJJ7MRf9bcdpqk1WVCPSp5j6ruB0t4eA8BbXnq1QZ1daySKwIt2t4j2Wv4D28bJq9dSVVJLGDMSzWIsR7oPxJ11781VqRtXiFLAxcEJqDY2Nh2IPgNfb3tytWpzwzNEEUQjQlHuRr9fvAc1NeilhS44lPGizEMWt7Cddbg+PGzjTiTFMmcN+I0Mcrvvi3Dy9dbNoy27ae32cx8zqy/KuSNisfWsgslvfzTcHaMPSgqqK47AYySI1A7aX7afr24CjQ0qFCPNmA3Hc6WYdj7rabvq1PKVupVJNHHUbIydpuvva2vr2vb6CeVr1OOFV0VYyTVVlVtwYdw7Lotv2ad7c0a0KWkNdPU0K1BlULIWCktbawOwEofC2n58SkUqSZoN8cqGigenGrKbbm7aixP3acVIpM4eFNGH2+TkinBK3UIQNdwsCBx40mFOODGCYymUMTHuuT2W2gBHtN/v4kdMUuZE0usOjbzIWILBXtpb3SF0/hwjUaESRTxlvF5K5Kl6hfLljkkRRa+5V+1ceJ5VQ01tCtVGN6FdE8Iz0J8y56eWPA4mZVgiIWWtlWzGOJ/9zjU6O4+ga8kfIsn/PHvHPsHDpP4VHueZsLId2j7z7h+NG3bNfm0EOV8p0sOE4TSWEdDSAJGD7XYayN43Yk8yTYtUW6YSAB1VjfcXK31alEk9dPNBnmool+WqWYQpqE7D7/H6eLe7pAXKgNnCabzDDKYg57KdLew/wBPL93VddJirxye5EjXHhre30ceCKaK6Y58akhbUkr7R/Tx4ImmSuKhPisUt972I1FvH6uPhEU0VzWB8ZMaeZu+v+jm9FV113HmNtwTebk2B9nPd3Xg4aeKTOElNLcMVJ92/wAD3v7QR7eJ1MzSlL0UFHUbp5BjdLJj+U4kEoUtPSCMHcBrvh8QR4qPDtyHM3yKJcZGPFPT1j8Kl/Kc71Q28fJXyP40Vmb5gqqwIACAAe2ttR9H7eRJUr1loXEqNZiA13v8Bpr4/DnjWxTfXFoqMOzfaYeHfX3QPaeOJ202rZTTMyzNUSyWaQKAAbi2nbX4+PhxYnCkCsahR08vkNTuNqiSPUDuT2AJ8P48dmmIrJUws0YjU3ZSRf43/ZzVbNdSebHRiMye6SwUgAKSRe3tBvyprdKapWsgwqjVVvK4IJcXtce3sAOJTSgU047RClw2nK3CK1pSN1xuttUnxGmvGKU1IwxY6gtUV0+1EBjCkEbfaCfG69j4cbNOCpNRVTzYbRgSCKPWIrtsNpJ1P0AacrXjUaixGF8agrwhZllugtrYaIvsI5tQwrST4qWWN1dN5NNjdRC3muGFgfdi3G4dCe4Dd/zHEKeijFXTTeyTNAkcCISxEjOxtYk+8dPaO3t56tU45acRmpilDM1MQEO37SEnRh8L8TrpS3TXjc02E1KYhTKATdCACLg99fadObR4sKqvwman0DnGUajayqwIZWPb2H6j+XKKwpxPiqdhkQ3Ng9WbmJS4Zha+3xFvhxknjTwHCk7V4fVYSDNSOCrnargXFib6n28WpWF4GkZQUYin/wAilqIRDiQMcyg75CL3BHuEAe3jIPRTxE7aZafFHpGFFWMd0ZUodouoBuLEcfKZpOFRtpXyT0mPxmCq2BpLtobgj/VNtLcZHhpQfFSTfBqnDWFO73ABZSL2t4/Xx/VNJtMVMpqueeYYfFZCGuL2O0kHxOo+PLdda6qw4xTTxtFiKEmSkNma5vYWsQO5He3582kzWlCpn++4wvBRfpSV3jbcqSTcXvr305atYVBgGFCoYQgoZt8csciiyuRpYeAvxzGmsKR82E1bV7YdSsNyE2J7G3e3t4tC8KRFGMVNo8PNdeOEAOqszgabSO928RzRVFWCZqRRisWikrUDHayr9DfG4sdvflCca2BUOrgqaYJFPceZ7xsNe5+0PjrYePLgzTZEVKZWjw1ZMPnCzPePbe992jC3YE6c3ONUjDCsVNHUU4XDJ9x2tuJAva/ukg97kaHjhM41QCMKy0UiVCPSIurXCk+6QF/xe080cKsnGoTx00NOY7EtIy/Cw7csDNVIiok2F0WILLtj8qV72YX0XwbTt9HHQuKaLc03VuFVlS6oxDWjCC5J7ajw1uPHnguK8W5pqxLB1/lU0VZFeQKzK97BQAbJ8QT8ePocxphbfhM0jlw6GWKIAEhI1tcHtaxPxse3D3vIoPlqa5VmXYmNNGhBITczdtO47dyfHmw9XixTVHRV8xeGZO67Tu/dJFgfhe3H9YFJ+7JpmqMJrKaoKSKRERew17nsfDT28sHAaqWyK4V2G/oxMo2EK43drlfYPZ8Ob11XRUQLUkDvtXaWKizA/wCEA+DH8+emvRTalCY6m4sxkUhlH2tSbbgfHlpqumu3poWJEFxGD499P7eWmqkVkikCl5JLWS3e17dtOVNWAprg+XV5klF3v7o8df6eeNbAp0jhVRZQTbQ38PhxsmnIptkUBNiKAVZrkD29x8ObmqxXEyF/0SAbtD219gA5qtiskCG7ubAki1vo7fRypNXAqPLsNg3usWPf+IPK1uuFPTLIyxQEXc7fC972Gh9p789Xqz5jwHG8p1lPS5npZKRqqHz4GkQhJYjoJIn7Ot9Ljt246UkbaaCgdlN96cxeWdd5FyB4EaH7+N1euok2wnytym5vr30v/HtzderuJKmrwtmRRYNex7jxuDzdViamwYfFQ0DS7kmmc/a72uNbf083M1oJiminpoEon33BcGzD4H7teemtRT8KGqMW2quUKIwIAsVY3a5+A7crNXAqPjODxpaaG+6NEYNoLqTa1h4r482FV4ppOpQvPWJJGtjfcQBp7Dy01XTWaKGWok94DYpO4HsLaXB56a3FRJMLRaiaFQbgDab+3sOe1VTTWaTBIhCJKmOxfUG+ljoD9IPt57VW9FQjg3nSHat1A33AsDrb+PLaqromsdXgUQi85h78j9hYfT+XPBVaKKazl+GVQEa1ybjUaf08uFU2W6kUeWGnjB2qT+7v03BTrb6OO66b0TUGbLT+cUMS6aWvy4XVCimx8qM9pYg8RHiPb9PN66porkuD1wBWoCvYjw1N/o05WatFYp8HpwbSQka6bTfntRrekVgXLizBmgDWUXN/AcuF02UCocuXapBo3he7ezl9dU0VDbDK6J7jv8DrxzVNUKDWIx1cDWkiOnja3LzTZSazLiMiG9iD9PL1WKcoMx1UQAWRtOwPhy81SKVWF9Tcz4VIJqCumiYHQpIyn4djy+s1QoBobcA9XPWLA4xDHi8k8RFjHUqky/8ARwE8VJuVJ6/OkKrRCsYjypeUvrFr6hSmZMu4NiG/95qQRt98ZHN99O1INV/L6ftUoetKPL/q4pcDro8Yy5TVmAVcLq8M2FYpUQNEwNwY/e0IPbiJbaHRBTS9txxoyFUMFP67M9YxWpW4pnDEap0bftxeCnxBC19x3ecjFrnUg8LP5e1wwoz/AJg9xxoVML9S+Ss0JTjN+TMg5rEcUNPabD5MMqXWNmYs01FJH+le9mci5AHs4lVlhP2LI9ZpUMzB+9ANPMuC+j7NOIy1Gbel+OYDTuu4f1XzJFWRRkhjuEWIoxZQbab9ADxj8pdNDwqB86eF5bObUkeVIjOvpa9HWYMXip+lfU+vweKcQhlzflyej8p2UeZuqKBpoiiNpuA1GtueD1w0PGifKnS1bu/asetAHmD0S5kgnm/qfmHL2ZoYmkVZsMxmAhwn7yxT+XIAf3dLnitu91fcCPOkq7KNhB8jQH5t9NfVXJtRJSY5gtTTullb3A41FxZoywNxr34ZJfCqQKYKdtBPV5Lxymf5dqd19u4EEn6x4cf1g0wUGk82G4rR2JVlYE2IFiPu5aapEU8Uebs24UN9DW1EN7dpCQbeFjxspBpwKIpV0PW3PdKNtdOlSLi/mxKxP12vxOWwafDqhSxw7rwY13V+DxztruaKRozY/DUX+HGi1T4fpaUXXDIdYPJq6espLjaCNki69wb2NhxktGlAfFCFhmbemeLkmjzNTwWAstZBNDrbUblDAa6a8ZKCKeDwpW0uXqrMbRTZcqqHES3YQV8O7Q2ACOysbnt9/G9Jp3vBS0p+jfV7EYHxHDsqYvVQU3vTTU2HzTxqoIW7tArhddL3tficrCdtOhQNBrjNBXYVVNRYtBLRzbrbKiN4W0GnuyBW/Lm0rB414ioFPG3+TVrrYCwIOt9bnj803TfXQQhWN9yCxsD8ddf2ccps1kCEOpI2m1tfZ+vbnq1XNImep2sBta9yNNRr+fbmqtWGqicVBZE8xQCTYdgO3025uvVKeK2GFipDOQdT9Gtuar1YZomj27RYFt3vfDtzdeqHTU0cbh4iRvLuzE6e0j6jzdapwgd41Z1G4ixB9oPe1vZz1apxZBCl0B2qASRoeWr1RZVidR/i3G9+3t+u/hy9UNS0gdYd0ehJ0sdAD4e3TlqbrlUU6CUIpsDbvqNbE7h9Ot+OCtVEmWKFmMkoju20Fvp0A+vty4rdIzGHIpJi/e4U28G9p+n9deOU3Ql+m93h6t4HNGwYiqgsWFxcuPtA+z2cL7j7DTze0VsXdbp6mt6X5ymrZHkqHwyqZma242iGhtp9Hs4GEmjM1qoIhi6iVMhU/wC63B7AE2NvhwYjZRJxpbJAVkWnRt5W53eI+B+jjoNWNPscREbPG6m+1wPD7z7NeKBTUVCqYZWDiRdty2l7adr3+nm6rXkiKQ7lZbkEG97/ANnPTXqxS0/6YNGt9qqTc9zbXXlZq8VKghiCBYSxdiN5/ZfwHKzW4rDXwJV7oYxbagUa6AAjX9nNzXqj1EPvrESt3JLbdRYDTv25aq0kcwvO8a+YCoBAA8Ldjc80a1SLqZko0nlhIZaimliJt7fDX6OVBqihSAwPGpKNHpwdbEC303sePxNF9PZzljNbSR0E07+TAJCibtF3j3to7a+PNBIGNbKiaRVZEZ45W3+7s3a/wPHRTNJFkNgN1x3I+HLVSnHCIya+LfopZfp7/wAeUVsp1O2ruemeTqLqLlqjTEcrU+L13yCTU8PkIrCFYgBI6oQ0nmMLe32X5FjzpaVgogTUitthaRIBwqq3rlFBhHUfEaTCYko1jmKPTxRFEiYGxQAnsO3t9ovwfWyypAJNA+4SEqIFJxKRvlvmFkIsAbH49+LddN6KcaSgq5qTzUlAPa1vqHN95Fe7qazzYZiEOjqHHfQ9vDX4Hl+9BpvuSKhtRTsPLkgLD26Gx8bW5rWK13ZqKaFF99oyo73AYDvpoOb1VTRFYxSxuvuufZr2/wCTuWmqaad8Fr8Uy5iK4zgMwhnUEBhGOx0Onx42oBWBq6Tp2UKtD1w6i01hN8tU2IsGj2n7xxGWU0s7xQpWUHqIxmIbsRwpW8D5cp1t9I042WBwq4dNKyi9RWCOb1VNVQEi5NgR+XGjbmrd8KWFD12yZUWvWtGb9pI2BFx4eHGSwauHhSuw7qnglU5akxGFrWP+UA1+hu3GC0Rwp4OCldTZ+rit6adZANdH/P6+V0VfVU+HPFPWwBK+KOUDQrJGjdvDUcrpitzNNFdhfTfGUIxbAaCbcTcmmQH/AJNAPNgkca9APCkXiHRvoDiZvPg6UhfQNBUSR6+GlyLHjwdWONNFpJ4Ul6n0vdGq5D/KsRxGkvqAJY5Rp3+0OKBcKFMlhNI3EPR9Qy1Bhy/mpRZd1qql0+IJjOlh346Lo8RTJtug0jsQ9H3UmnUthNfhtauvaZo2+A94ccF0OimzbGkRXemjrjh5IOCmpAF7088UgP3EcdFwk00WFCkJifTDqbgvvYrgGIQjUEmmcjTvbbfj4dSeNMlpQ4UiKqnqqRyK6neI+PmRuv8AysOOhQNNRFQB8mzWRQSfAd78cqtNdXQ4YZTLLEC41uLg/keXqtS0xR4xsQ6AAXJ8B9PNV6vNiPmi26wI8RzdepgrVWUXHjfXwPN1U0mamA3JPLU1TaUNvu5utVwKnS2l9Tz1erNEwDe3+n283XqMJ0+ytlD+WQ4lmOgqMWqalwsNPBKEQL4iU23bj4W4nWTwpYhI40cDCMfyvkk0OPVmW6jCMJlMlPTfNxuIGeNNrgTqTcxsb6+PCcpKqNAQmjy+l31N5D9MXWXDs/UdRPX0EtBOBKZ4DNMKnY0iWjY2UOhHgSLG3Flm6GFeNMjiKKb+2N2mEq0mZBocOonrhzJnnphVZR6e9Sa3CAsoxiojxaAba2oDBaekpzErIstGP8lMdpZBZiTbgeumGnf4MZ2jooR2zjjX8eEDA9PT60MWQfxAavMnRzFsz+oCenznntavDUpsWq5IFqgkAsGBVVDxra7Iynd43vwrcs0bEilqbhWoEmhV6Kes3pl1N9QVX1J6p5XwXEq5KpK007YZSJQ10ke0lPlowAqShRdR31v34jFkE4HEdFKFXUDDA+2kXnbq16Q+qOcMbzfV9MaSiMlZLUT4f8nFT7EZi7JSxKf8nbRVUk/RxYLYpwBgcOqm++B2iaBPMeP/AIdGenxzGcI6RYtl2plxKhhwqlwt5nw4U0kf+kGoq5m8yKpDC6JYggm9rcVM27pWEhWHvmmnXW0pKox91Gn6qekH0DZPwzK+L9OcQzRhtZmqgp6iTB6ikqdqgzMsqNiEwFNKFUB0K7kY3H2hyQnMkdtwPEDqOGPCAZ6scIPnsoCNZw3cFXhI00PEvTP0eeo/PknTSrzYOkuC4BhtLPUz0mAfJRV+JUtH5O6tSglKSOqlgs6hWYFtCTbl2MpeSgo24gkSMevHDCmXcyaCwsdBAJGzqw6aou659IvTp0fpcEzR0xzRLjeH10tRT45R12CkJh1SkrfLileRv9MhnhHmb7AqDtOvChds6iZTgDAM7aEKXm1RBxImKw4F6kujWR8Kjp8oTUFXOwVJFXDaijVAWsZAVdt4UeFh8PiUOW5XS1DgFDJT9ecjRZmwzA834hhsVJisayR1eHzvOqljYJKjhWikHirdhxGWSBhSjUCa5dRs5ZQwalrJ4wuJYfGrMxU2Z4rasUbT6vHm2sTFeXhVY3UDFel1VPHX9NJBRJPrJBLNdfhtUXZD8O3D/wDLKTtii0Og0LXoq9WfTv019dcI6idRMvnNuC0L2q8JOIT0bTRH7ccdRET5RvY3sfjyuh1H9yOk4Y9U4+0UjfSh4QoT1UI3Wz174vmnqTV5t6YzjBsKqppTBSVCrUTwxs26OFqnYDMu07SWGv18PHX1rOGzr20XM27bKR08Y2VXn1jzLg3UbOc2cKTBf5WapUM6UMNoGktZ5QmoTedSBpfUcaQOmnHCCcKB5sPwVm92paPv/lYiLcfgUlrn/V+nlBMFZAT8SU7/AAI/LltNVmlTlTpXmzN+IthOWRTVE0aF9rVsMN1XQlTKygn4dz4cuEmmlOBIk0MuCejb1MZgggqMu5Sq8SSpaRUNHJTzsWj+0AiSltPo+/hW7eNsK0rMHyowaYW8nUkSKZc5+mX1C9OZDLn7I2OYcgBB+ZwmqRSAPBwm3T4Hjzd206YChXvy7kTB9KASpElO+1o9jqxBButreBB7EcMqQVGFRMBoNwOlr/w56q1z+dYENIh5ua1XjVQMB4e0nnpr1ZRNAVG0gg+0/eebrVYSBqFtprp8eeivVhIZT7rfHvy0VqskdbiELHy5pFNuwZtLewcuCapUoY7jiKGExf2bgG079jy+o1rSK6lxieQEzxRPc3O6Ne518OXmvRUSSqpWJL0kYFv3QV/b3570r1Yh8gRYwlTfur/s7c9hVq6EVF4PIo9gseardZPloGIHzH/ISfxtysVaayrh8gUqlRC2l7ElbD6Lc1FbmswwjFAgaNY3W37rg/l4c1pNWkVgNBicbEfKuSNDbXT7+Vg1uajusyr+kikXU/unw15qt1jWRdNx0JufaNNPv5qvVz82PcDvvp356vVNVmIIHYfUOaq1ds5NkI79tfD4Dnq3XEOCx3AH+zla9XJSvtP8eerVS4/JKWuPoF+38eWqtdFVa1hYi/fm6rWQQoTuDCw7Dt38Pp5aq1HERIa/1ft5YV6uHkv9nUG9u3s5atV15Tbm3Ajw5avVgKk+8fd76ezm69WKWMkX7WtpYfrbnqtUZozrb3vgB2P0crW6wmNtvu3P8P6eVrdf/9OzL1JdYx0m6WVmO5epIJMRmHkU5dV2oz6GS1tSvcD28Eec3gsGCuJOwUFECTWtVmzL74/iFRjOKTbp52Z5H8WZzc3A+J1+PMVnL5SlSdpxNLCaCSuyZSLM1PRI0hB0C6W+7wvxgXJOJpsmkDieXappxSQRCIn7Rvc2vqW9n0cVouQMarNCZk3pak3+m0qrN+65UAknx140q7UqrgTQ9UXRzB6mnEs0MbkgEsVtbTUEW1PFtsh242GlQp7wv0+ZBqK6OqrKNZHAG0EaX9tuD61sP6ZJp0Cas49L3SXK9PikUwoKdUhF9zQIToOwuDyY8otUA6o2UU3vhSE1ZXSS5LweMR+TCrj2Qr+dhwZLa18BRWhQTTtBjGCz/wC8aofoUcRG3A4ClwdmpL4qq32qAPo413Q6BTuuahS4qXG3aL8toFb1U3VGLLAt3C81pmtzSbkzrCz7Y42YDxC8c7uqa6jtjnztiikW+HN6YrUzWRJKt9bfVxunKkisrUSw0A5SKtSQx3MNRQn3QXYnRebSma0oxSPixHMlZJu2hFNv1HFUAUmkmnl4sRlhvUG1u5+PPVWgC6g5CrcUxD5uEggrqWOgP0cb0Sa0ThRMepXpdjzA74nSVUVHWLr/AJO6H6fj7OAHMd227s94k6T7jS5m7KPCRRWh6TqWtxg4hmirlliWyqkShEI+HsHAy3u+lH3E0bl2aMlk3p3lbLWGjCMuUa08YGtgLsfEs3cng1YtG2U6UiKT6yKnVGWKSWexhBbXsNPpPC55hPRRq2smlvkfL8VBiSrSpt3j3v1/U8Ky2E7KXAzQ2T5XwbFY/lsUpo5wf8aBj/TxO5bIeELAPnWyaj4r6VunmM4d89SGagkbUeU3u3t/ha4PAfc7uWzmKQUnqrwE0T/qf6bs1ZZD1WBxHFoLG0ka/pEv/ijvc/SORleZI7amU+IdNWU10UTvEMFrcIrUm8pqdk9x9yka+wqe3AoQRgaQlMUZLpV0yxbPOHNVIFp6I/aYjcGP+qp7cObLLlXZnYOml7TRXQ4YF6f5IcxUGD5exYw1NVKoBZf0aEHcpIGvccGYyTRCkqxFLC1pFWrZLbO8GWY4OoCw/wAwh/RloGukqror/wCqT4jgza1AeKqCnmR3b7Y2jse/7NeKK3XohfQa3176/wBvN1qp+8j3LC3xH8QeWqtYZpJbK8KFgSASDawPieerdZGTcBsO6w7X1+gnnq1Ud5Y/tM1vgTf6L81XqggRXOwm/iB/C/jzVbryxozEQgkgXtfQfG/PV6uMcyqSgW/wH8fjz1erKZARYk3/AIH4n289WqzRiQsdupI1a35Dm61WXcCx2G1j2I/X7ubr1YXezfpD7vs9v0Dnq9Ue5Cgka/Xr7Oer1cbtIfAga/QOar1ZdqsNxawFu5uT9HPV6vCIRaR/Z8P289Wq7Ys3v2Btp7Db6Rz1ergzIW9xbAd/Yfo5qt1iJF9ygsove/c81W6Lt6wh5npVzwEBsMPGhIv/AJVbD4DmhtFWFavyow3XNyAbDw/v4aCnaIPnD1OdSMv5oqKDD46R6eBiojlhDCw8dwIN/r4eC3FFRfIrNhvrKxaIqmNYFTyAdzBO8ZN/gwYW42bUcDWxcdIoSMJ9XXT2tcR4rh9dRk2uV8uUD6lsbcYNsobKfD6TR3PT103z96q8FxXH/T9gtXmCnwQwx12xFjaJpQWjXbIw3kgH7NxxA5+zwNKkkKxFLLMnQDrjk1ic1ZPxmh2+L0ExAt395Aw4yHAacigqqqSejkMOII8B7bZkZCPp3AHl9Qr0V1EodTchreyxtft9/LVquARxUG590/n9HLVquSp+mDA6/mfoPt5uvU4BAbEn8vy15qt1mfQ2AvcD2fn8OerVc/eDd9dfDw9lu3PV6uAI8wAdz3H6/Hm61Uj3WspFiQbC3cez7+brdcUU6sp8D4+z281Xq5JHFoGHu/T+vbnq1XbDaCCAbG9r+Hsvz1brj7gG1SdRfUfrbnq9UQqSCxJ17j9e/PVWoVXhlFWKFq6aOQ6mzRq1/vHcfHm5rUUkMQ6V9O8UW+IYPSuWudwiVTf23Ht5cLIrWkGkrN0A6eITLhCVWHSEd6arljA+AANhy2s1XQK4RdKsy4dY5dzhitP3AEzrOv0WkB5vV1VrTWUYB17w+QGhx+gxAKCQtVRBTY6ashFieekV6DWKTH+u2H7PnsvYdiGtiaaqaNj9CuDry8JPGtSRXT9V8eoWvj+UMVp7/aaAxzqD42tYnmtPXXtXVXk679PlOzETW0DL3FRQSr/yEQCOe0GvaxSnouqfTjE7fI49RkkjR5gjWHhZ7EfqOV0kVfUKXFLiNDWbpKGeKoFrjZIr9xpbYTysVaspWVB71xodSLH6/Z9HPVqsiuSfLa9xfuPh3P8ATz1erpC0qgXv46fR+zx56tVjG8sdw0At9J+rnq9XG5J95NxBue2pPb6ubrVYXEJhsF9gNgfDm69WD5KlmJMijUaErf6vb9PPV6ssdDBTkfLloxqbo7L/AAI5utU9fzPGKRCsNbOFsCUZrgC+n2rnlpr0U8Jm/Mq3AqI3a+peIX+8Ec3NaipkWeMwhwtZHFMLEaMyHTW/iObmtRT7SdQ4wVNdRS2Hco6G5/Lm9VailFL1Jy3PSyLUySow3fagc/EWYX7c3Naiq9+pOMSjN9VilFNItPK6PvMfllQBtJO62t/Zw+ZV4aKlpxoAsdmiqa161qmB/wB332BIUfVrx2ZqkUi5avBU0lqIk9qq2tz2Pw5Wa3Xb43lmNDDSvcsPebaxa4+NrW+A5qa3Udc1YdFD5W0u3jth9vgt7WP58rNeqDVY1RViELTve41sq2sL6C/6+PKk1uoa4pTmIwpTMy3B1exB+kduVmt1yOKIbEUqWFgPfY/SSNOemvVMjx2tmT5eO0alRdbErb2EH2c3Xqyw1mIncokC7rdkFjY6c9Va7lbFdxX5kv8ACwH1e7z1epqlmrVUJJMx1Nhc/lyterGjbhapZm/4LQa20+jlatWciORr7gfpN/u+jmqtFZWmSwQqPhbsfp5414V221gD9m3Y+B8Ln2fHlasK4ipZns4t2+gW8PiPhzdeiuT1cIIJ8dBc63+rnq9Xb14eH5aPYhXUP+8Pha9yPhzVergtdSU8dnlUkA/22B/LmxWjWFsbwiNgZpk2g31OhP8AZzdUrNT4zSVBtRh6htCFjUv9dlBPNExVgJpT0WWM7Yzb+S5exWsNgAIaCpbU62uI9BfjBdSnaR7aeDZOwGllS9CuvldEJYMlYkkbHR6iNIB7O8zr2PGPzLf9IU73C+istR0E60UfmLjNJhuFCMhCKrG6COxJtoBKxIv39nPC5Qdk+w17uFcY9tMydJsVprw47nHLGHBdGJxJpz28Fgia59vLd/0JJ9Kr3XSRXTZB6c0j2xnqZQaAbRRYVXT3011YILj4833ijsSfbVdAG1VQf5H0BpgzVebsbxC1wPlMHihuPiZ5ja/0c3qcOwD21qEcSa4y1nppp6gzQUWaMSjUWXzq+jpiSO5Jiiaw+F+bAcPQK9LY6TWM506FU0e3DshS1L7dDW4/VPe/ZisSoot7Oe0LP8Xur2tA/h99eh6wZQw5VTB+nuWoW2qoknp6iqZrd2vNNbc3jpyvcE7VGt98BsSK7X1FZ3p324PhuBYaBoPlsCo1PfuCyMT9/Lflx0n21r8wegeystb6m+vdfMsozJUQFV2r8rFBTi1rWHkxqbAc1+WR0V78wvppI4z1p6w5iCtmDNWMVlgI1EuJ1BAUdlHv2AHsAtx0MITsA9lNl9atpNICpxXEcRYyV9TNOxvfzZnYkj2liTb2cf0gcKZKieNQ2ghQ32gbhrcdh9WnLVSvB1IAJIH+rbX4e3m61UZyWGyx7DW9gQebr1cyxVABc2uLf2fRz1ergJd36Sw9n66+PPVusAZpbqLDUkm/h7DzVeru5jS0a6m5Ouvw05qt1zp6OSo/SVLELpcW/P8As56rVMEnloViUlV7LbT6SPHmq3UGWQyH3vd/K31/E83WqgVEfke9K1vh489Xqjh6icBQCoFgTf7uer1ZVDbdQNoNgR4+y/w56t1yp1kVhJfb3+gW8eerdOIg8wCGPUm17Hue3hzVbpR5dpqeOinqJBco20LfUW76du/jypq4FNK4c9TNPLEP8lfQA2Nz2v7Bzc1SJqaKGWCFQ6G51Fx+f3c3Negim9qFJ5mSWVU3aWLqAfideamvaafsHy3LYxUkbVMjH/cYXkOnsCqeMKcA40oS2eil5hnSLqHjLXwfLWK1O7QMmHTi+vtZQNeMG4SNpFPi3UdiTQ05W9EnqfzMVmw7JOIbXttknMMC/Td30+7iZd82njShNk4eFGDy7+Fv6rcZAkq6DCqANa/zWLRAj22WJWPEC80bTsk0sTlyztihpwj8ILrPOiyY/mvAaQdz5K1VQ3x7Kg4XHNxwTS0ZYf6VCngv4POEzsDjvUCR28RRYSgA+AaaQ6/s4wc3VwTSkZWniTQrYR+En0Mo9qYpmLH8QbvYNTU6+1rbIz/HiE5q71UqGWt9dCJhH4ZvpRwsLJWYJWYk3YGrxOd7+24QoP1txEvMXVcY8qVJsGk8KFDAfRP6WMEZVw7IuEbk8ZonmbT2mWRr2+PExvHFbVGlQtm07EihXoOiXTTL8QTL2XMGpAoAHk4dTKdPpUn8+eS+onEmqqZSOFcsYwSOmp1joHSELraKONB9Xl2t8eSHYOEigBftiaf8o0VVKybqlmHxftY6924N2lTQFfQBRk8Cw5WUbTut7duvx78OUmg4sUIdJRqQpt4X8Pr4ppCRSopMLBK7GBH0j7r8uKYNKSjw5ezEXOupHh4/Xx0UyRSgpcPhFkZhfTS4+vjk0yaUdLh9OCpBsfYDy000RSpoqCBhb+P7Rz1NGlTSYbDfQWtzVUp7gw+AWGnhp3/Pmq1TvDh8S9+arVT0pKcG5F/jbnq9WZaeAG2munPV6pK08AIAIPN16siwxnX289XqC71CU0cvpy6hx+3LWMeP/Ss5/LnqunaPMfGvnwV5+yV0YgEA+22nIrNT2nZRf+sdSI/5a9vsmUa6DwuPq4sZpO7QQeeAAtgVsNLfRxZSKjH+mKrVOuWTgt7y43hafTuqowB7dSdPjwxtDDifOiq9H7JXka3CfxiPVxQ1ObZPS9kWqEmHYDOk2OyxMCtRiCi8VHcd0pAbt4eYf9Xg9SnTt4+4frUc2qO88XAbPmfkK128cx2atqzI8lz7CdLXPfiuaP4pM1dXNVbWuoXuNOw+Hx+PNVuoqe+m9mJI9o73000789XqcJN7SCT3Nqi1iAdLaW+k/r35atVjWWIFSXCtrY3sQTpof1t7ebr1dPLH8x5YZd5OpGg7fw5qvVKp7SQ7GcIAQDY6DW/h35qvVzlIT7BLA3trb6L81W6zpPGknlxAdgbFbi/Ykn2ezla3WYuVNu+4MB8LeP0c1Xq4SsWpwVFgD43tr7R31/u5WrUxVciBbjx1I+Ha/fuPHlatSDq5okLMhLBb3JJ3C2t/7uMmnRSdqWaoYlSSQL2OmlrdvG/GqvTXSSmGpV/3bAa+PtJ+/lavS+pMTRk2QHv4gG2mmo0NuNGnBSlhvJjkblveRYyU+0CN3iL+Hw40adFGg9MdPIvVTDVZS6CSZyoABIVWIvf48Ir37DRzaDxCrJMUmj2kCkkYaaAgfHbb+I8eR8o0M0ig+r5HldQKN+3YkC/wA9o4XqozRSTqZ5FY7sMlca9mse3st34gV50YJ8qRWJzzb9ww2Q+Au4I9tj43HEKvOjFPlSRqKyqDOn8odSSbXce8fZc+w9+JT50rHlTLPV4ntKHDj7l7e+unwII7E+zjRjpp4T0UxVFXjqXK0O0qAdSCR/ZxrDppwT0Un62uxxwV/lqki1rsRqf6fz5XDpq+PRSYmq8eP+WolBGup0Hha36nlsOmvY9FNjV2Y4x5iUqkBibkk9/h3Bt8ObwrWNdLWY+rCP5FXDC1tz7jc6gldNOaw6a3j0VLjlxpNxGHxx2vqxciw8O3581h01uD0V3T/wBY5ZN8lHC9gf8AFpbQkm/3W+nm5ArwB6KdIY8xFSnyMRHfQNt+n+jlZHTVoPRWYVeYERQtDCX7sQHNz7e9j9HN4dNex6K68/MoBjaBEN9trEnv7T3+jnsK9jUgSZka8M0caGxO9rrYWsC1zYc3hVTND5h2QcJ6b5Vg6jeocyUlFVhZsNy9Sv5OLYuCCRIxa4w+gNvemdd7D/JLrfjIJdVpR7eApOtwIEmitdTur+auqmIUtZiaRUWGYePLwzCqRWShoUb/AHKniJ3NIw+1I15JDqxtpwRMshrZt4mgw66XPKmLCsDpMPoRjWYGWOGRibMftf6xHwbw8O/FwovNAbm3OFXmnEJKHD3MdHuBLagtYW8OxPt46BFUop2NPUvndqd2NoXVYw3ZAO4AH3nxPFydlMHbR2cNs9PQqij/AHnQXuPFbG30/HmxTB20WGlxHKiVlRh9fjFNh4o45rmoRyGkQn/R4xEGJZm0DGy/EDkjs3KUpFR69bFSjSNk6h4TCxh+Xf3BcAyRjQ2/1tO/FP5xIpP+TUeiuQ6pUBBX5V7C1iaiC9v8X2vuHNfnU9Fb/JHpqVF1KwGVizkJpdS00Vr+AsG7j28t+dTVfyahQhZKkwXOMU2JVOIJRYbSsFqKkKJmBtokcasDLIT4A2t4jjarwR4ca8LU8ak9QJOn+SsSTDKbHoK6Ty45JUkApZIUlAaIOJCbyHXci32WF+/PIvZ+4RW1Wn9GgwfqZlGCVniqYb7rEipjA0Fr38bjtx786gVX8oqsD9Vsn+ZuNTEFAFh8xFci/YC38ee/Oorf5NVYx1UyGxBkqVXsSfmI+9+xAHYDmvzqK3+TVU3+v2R6/D5pYcSoVEQG9KmtEe9GuGEarGzMbdwLEacTuXqYgY0+3Zq2kxRNa6eOhxgV2GNuijk82JgCAVVtDrra3t14GSYxoQROFH7w/ERiOG01fGdwnjje5sCSw17aA/s4O2160g9NAxadBIpm6UyRYP6qcDWukaGlxb5mhkKAEstXSywBbEgWMhXue3x4GrgQ4euhAwZRSxxITUuJ1EU6lXYxSEHSxeNd/fx3A8EVuZSKIHhCjXGN4mA1Oljci/bxvr3P8OGApFXK52uWP1hrG3ddD2IPbnlCRBrYMGae8yeq/r9mGsbEMRxaBqghVeYUMSSSbVEYeSxsWKjUgC51OvIyVkzE7D7aHqcxcjhRT84YzieO5lrMZxyYz1lVJ5srkAB2IF22jQa+zjvdhrwp2CnAsuYmsVRmnMlPkGry1S1sowypkWSanD/o5HVhZiPaLC3N90n7ox6a1rP28KRTsS3gO/0X9vtPN1ambEWJqpwSdLm3NGtCjhZYr5Y8uYbCxFjTRXt3IC63Nux/PseSKyfAnyFR89958zSzo6wOwIsWJsfH6OKKZpxmaYMCACW9vgPifG30c1Vqwl1UlrA7hbQ2/tHK1asjkGyjubW0vrbub+J5WrCm+eUqpeVdCbkbu4Gn5ezlatUWVkB3OCAi+JF7+On0crW6V3TxvKzlRVmiinM05sLj9HBI4PxGnj48bOFeViKKRU4Zj2PRYOEopZoIgs000MTFFjkqWkLzPbah0tra/AeJURzxoWKhINDY0jGRtoW5Y+FrAC/bsR8OC4UFjQXdXcYqKHKJp4mv8y9n2m+g/huJ4VXq9KIHGjOzTKp6KL/0oklpc80+KPg745DSKxlpo6t6QsDpf5mMFozbS4BPAu2FKPh20JFFKR4tlGNx7N+cqiuqKrBssph1FI26KmfGpqjyY/3UMrqGfb/iOvt4dAugY49dFhDSjhhSeTMfUYKyLhVML+L17m/wvfXntTnJrWlvkVIOPdTKm+yhoUDgBr1shB+N9w+nntTh/fW9LfIrGZ+ojyhvlcLUkjvVSnT4nzOV/adXtq3go4HTD1C55ydg6YbImE0UU1VOZqaNI54GgZVC0+6fdIyqAQAx8b3PGlMHaasHAThRSM1z50qsYrIopcHaJ5ZmVjdWCs25S21woJHsFrjniFREirgp6DSPlw/Nsi/pZcHUXsLltCdL6vpxvQrpHtq+odBrglFmWKYsavBI9o1JS5X4Abtee0npFe1DoNZFTMCyI82IYI3luG2NHuVrEMQw3arbuOeg9Ir0joNJ/qI2P4/SLVYtiGHVC05colGmwjd2RRclkUaKOy8YdSeqnGyOunfonjqYZQ41gOJsYUmWCph3qbNLG21kAt9po2uPgOWtlQSKq+JE0NEGIxzw7YRJKwvYrFK2nhcqutuGxWBxot0mus45ZzHTYXUYbiWC4nDUSRbo4pMLrEdg/wBgqrxAnd+6bWPhxO4oKSYp5AINddNsFx3LOGvgmZaOooKmB4mMNSjRuFdg6WVtbMjMeI0fbSle2sUrJS+ZTGxMTshvfupIt8LAcNAcKQkVhW6xOGIYOraanT2e3njWxQaz07fJU9TcgFNvf2jT8tOFhoxBrLjX+9yL4iGIAC+unb6RzStteTU/L7x75Gf/AFT73jr2+/ilqmHaXiSeYPeUkE+A8La3vwyFIK9IFBKAkeNrd9dD/ZzdaqPTkxHZpdhrbx9nftzdepz3MyWNibC/hr2vb2c9W6nQTlWaM6i3+HT6z8Oar1dtO7SbCLX2/d4fDX2c9W6y1QD4fPImgWN9B7Qvj8T48ZXspxO2t2jpjK8XR3J8ikMP5Fg4DAd/9Ei5DDv3Hzocp2UtIo3l1+0dfibcZpyp/wAofLBt9Y/ZzVWqC6tEAi2H6+B5qrV3GiAFXPb4G9+ardQJZRNJuPa+n03781VqcUmZacbzcg2+n4aePPVupEEjxhbG1rj9fjz1erHU7hIA+lr6+3+nmqtUVwXIX9TzVbrJGVA2jwt3/h9A5qt1grWC7Zj7zrew+PhY+F+VNWFMFJhXlmarqCJKmpIaUgEAldERf9RF0UfSe5PG6vVCn4s8bYd12y/Xxg2lwCK6jW+yolHY99fz4IrDjRbccKqiizVRJKkFYzROG2qpG1QDrYqdwvfgiospUUOZqbDpBWQrDMtyu8AOAbixZCbmw0vbXXmorc0o1zJUVEpM8Uexz5iywxlRfxuNQF2ki3hbw5YitTTjSVrVMIfeAlvdd2FybaAXXse517c3Xqf4sRkjpWD/AOkeShk2l49xVSCQpItc+zvpz1arJJjpnjvQPCg90MsrKCWPioI8VOl+x56q1FixieE6XLgBgxdex9txp7dLHlwK9USrzXVLCY/tKATuULuN9ACQANfh9fPRW6SNVi1TFGdiyTQqtnO8Eg/4rXBFj4c1FbpLTVdPOVrS67LgrHIASLGzNcm/1aWHLRXqg1GJO9MsitGWBJUDtYaXIBta/t5qK9QNYzV1wxWWaIo7jWyjxI8PC3jxuvU94NjiyYnSlnKp7qstwT31sv09vy42oYVcUZH0/YZjuYMndR8kCJWrcUwp4oIdxG6QTLJELsBtZtug8DwOvGFJPRRm0JBFE3zHl/HMu4g2E5kop6CsVrPBUwtE4I7izAbre0aezgrQsLxFFCgRtplCnddRY31v7Pj9fH6artnRzvtdlsCLfmLeHN16uowhLSNqO58fuHh7Oar1OFNCSd5+kfG/gR356t0ooIQVKyWBAHZT3v25oVupkVMQxCgDadP6Pby4qhpyipYmINiGHc+z4EHx5cUnNSTToSNNCfpWw8b/AB45TJrLJRwsASu5Sb20tcag3/gOWimjUoUYgCO5tuAIW36345TJpWZfgim81Y7ElGGthqT4e23HBSZVSYowmttV0Pjb7ubr1ekAYbkG1Qba9+3YC39nKmt1lw1I0qj5nb+0W/P9deI3NlLW9tDZluaOlnjeY7QvdidvwJ+g+z7uFBo2FWhei3K02as2viVZE3yVKqSl2BCvY+6q3+1c97acQLTqwralaauZwhlnkBbUn8uNKpoUtqaAuqn4d7/xPE5p8CnyjBiCq3caafx4wacFK2imYDfIbnt/b9PGTTopVxyblA+scrTlOkJW4OlrC/GzV6mrtJ01078rVqdaCZ6KtirUGsTq/wDyCQeardacPrO6XJ0a9WHUHp3byaaTE56+kW5VTS1wFZCy28AHI+q3AZco0LNJlDGibT1VfSVk9fTTrPTswIhkQMhQAD3gf0lyTfd4fRxHSQ4UxYrWUyYlJW0eCwzpZQHjZrLpp4d79yANOVpkmlrhWKYhVo8TYT8nTsbFdqySSt2JF+yA3AP0eHNVsGhBznhWGN0qrszYt5lQklGVWIFXVG2kXCr/AIbWv4a240wo96AOmnCMKLL6aagU+HnCPmQ4noUlSL/Dsa7WA9gbX6OZAZKvxqT60S3IwmhGz9CUoyWUOU22v7CdCPr/AKeSQmic0VzFopaaR1kJ27gB7uhHh9HPGqUDK7jHsK3KM49pI3H6uIDSoVHlTy5NfEXsBcE9u/KGrCmmrkWxDpteNvd1/L2EcaNXFR4alVG3S4tf6L6i/wDHlZq1ZUqJIlszW18P6Oaq1PFNjFVGpSNu/wAPZ+zlwa1FPlPj9S215mP2dSNbHTtfw/hxwKqsU9UmZ6qMNHI9wfAGwt8D4i/h7eOBdVKaN5kjEVxvp3QYvcFo2kgcNe+9PdH/ABG4seGrSpApCsRTfWpAJjUwkKJB2FwQbaX8LcMBSQ0psFqTAgkjUNEQN6sLi3+IW9h/LilJpOqlpLKaiERuBcEANqPHdoD3H08fNMUn4qx8ExWmxSkcl4pg4DGwGtiR/DX6uMKE04MKF3OtaZ4TXUugcKyg9gDqx9twfv4XilhosWZ50qpQ1t1w400sN/cf0cZVVxSJxZysfkRgNIgNjYAD6SdQb8rW6QdXighkkVrb3IRrqAPd9ntJPjys1uKZpa+CaIm+4O1iSQSPhbv356a1FQ1rqZqjy5NtrEeOp7Xv7fjzU1uKdY8YoqcRwqraWbzL2+vb2+GvL6gKrFCFR5qoqcwxRxjcx98kkgfSfAD8uO6hVIozPTTqZNSTO0qxTRFSJInAaOSMC+yQePwPcHlVthwddOIXpo05wLpxmpIqvA8QkwecrGUScefCLgMtm0kA19p4gKIpYFTQa9QKFaaSanDX2E3ZbkNfsw8do7/08NmMKQu0DFHIlVW1FJo0dTEUNvauo76XuO3DRJovVTjh2IJS4JEpkAakJ+yTsuNDu8b9jbj6TScis5xmmrsDiw+KRJpYbeY6NdbWuSumoPHgaapyyyr0FTDUFty3PvAgG3ib/Xr8NRyitleFGNWENhaVMaqGjsb30t4i/s4g2GlHCgozXSnCHinpWLRTK20DwIazDX2flx2aaoG8UxWQFoyxVX7tfW47W+nmq9QaVdaz1IFTe32WsOwvrc9xytWFP1WGpqIVUY8wgoR72ljoR7Dfnq9SExuSldFkhYKVLgjQG3+Gx7+NuNGnhSap0mgp/PSXc1gw1uV17E+Px43TlK2lxWKOmjkkO87SCAfH2fTfXXlpqsUIeERw4hgrYZPLZ5V3R3Cn3wLg28Ne/wAOBzMrUXbZSfTzoR5bdG1cChyKCWrovlr/ADrLGVVvcuRZw1iBfux8PZzGxaSglJ2gxWR6FBYChsImsJFR5iVFSwDMLLt0Pf29zb7+MU9UcOsNQwQ7WJuT2tbte3035WvVmE7YdiElFUOpiAXaVuPeFjcjwJHcj6ee202cKfo48No5DhlCfNmYrM7EkhQbAKL63Gp+vjZxpxGGFJqulWpr5paot+kYaaa6aEfXx5OFNKxNQquQpCUjNtz7bHQDS7W+v7uOVSlJhsKwQo7GyMdz3sbX7aeI4XumjRlMUtHqjSYcTOB5akuJO+qJ2JGpBvwmO2jwYU64DOmKmMJfzZyiR6a7piFH9PHG2y4oIHEgU2twNpKjwE0dPG8ZqMv0NLlXLtlgw+NacC/7q/a2n2sxJN/E8zMsLVNs0lKRsFYh31wq5cKlbSaZMExvEY8UnEUTmO9mN77S3ZTbxPieCJONB1YpbxVdTXxXkug079+2nFQEUXqxrk04gUWYH269vbpy0TTUxTPU4sfM8rxAJC+J9lvq5aKqTUYySmkSqNvJcsPrA1F+bmtUzR1QWUpG9wPe3dh7R9XN1qostdOye8AoXuPh4Gw/hywNapmfEJLbFdl3AMB8P6OWqtPgrjNTD3iW1tob2I7c9Xqe8Ixmek2xeZZ0tY397Txv7eUKQacSspoNurGWJKyn/rbgCKFUgVcYUWS5/wAqgHZWJs48DryCd4Mo7gl9vYfuHR1/jU6ZDm/5gBle0faenqoBIitEzTTyHX3XIH2tNAPoGt+RZtqT9lY6kTTiKUX8sa2J1NtVNuOJppWNJiGmq6qZg72JY3sNAL+0+Jv24spAaUT+YkKU8wDbh7gP2TY6a/t56tGmiBvND1hUx7NDpe5Pca+NuWps07UstHOgrsPhSpYMd8RvYP8Aus1762+/njWgZqTU4m1VKuE0AvNGd0jHQLcglf8AgT9/ExHGlCTTNiNZUVM8lDDH5yQMzM17Bm7kAez2cTUrBpxhpUjmiaUs6GNfHTeRfYbfa1t341TtQMRRHgSa7bm3mTcwALX1YDwN+3w154VQ1wwmKMY1RUpDfpJIiHv2v3sB7Rfl1bKoj7hSjxZKmiqZfl1DQ1TeYF/eVQdoGvjfUniAY0ZERUyDDPIjeRCzK5u2697DvY/Dw40TToFPKw/KiOpMhXeNjya3YWupI8CvjxOozSlIisWZcINTTqv2f0Whvcmw0Yn6f4/DmkKirLTNJLL/AMxJKKwnZURe0aNYai30cdcpluhGaiE9OK+JNsyn9Hp3PiL9u33cQzS+KxyQh4TC6ARyXYxggbfAsL9/Hlga0RNMuKYe1ZClHTyM4Aut76geB+jihCopMtMio5wOSEla0mVbWDDxIGl7flx7vJ2Uz3cbawpR1WB1Uc0UgakZrC3iDoVt3BHLatdU0lHlS38uiqVvES/lHc6ixKgDTU+Nu/GNlP7aDrHsCxbDKj+cQDfEx3XGv07h4XHFyFBWFIlpKcafqepWroXrWiNQFsdgPvXIv9dj9VuUiDFOAyJpNVFPKhNRSSkhFWRgD9kHtYDUi/FApMakLHNV4e+KEKwjJV/ab9mIHax7HlthrW0U74NLRLURriIFOybQu7XcTpdT4WHidOVVW0mpeNYLRQV23DpPKK/aYXs49p29ifu5pKsMa2pOOFNSVtTGlQz2cSEBwBdTbTdt8NNOOU1T25wLHMMjaqHyNf5gA72KBfdDn4+HGxKT1VYgKHXTJiGAVODwxVMxheKaQK4UXKqQbN8NRx4L1U0UaadarDabFWEjGSMJFtEgG0HbqAB7b+PKBWmrlGqmiKhqaeI0u4fMqGkjY2962pU31vbtx3VNN6YpprPKXy54tbAakG1wbHd7LcdSaZUKVdPhNDXKgxMrThWZgBcFlK6XPYEHXXQjjUxT+mdtNVRDBS0RYW8xFdV2sfeb936AB7OWFU2U11QgraITKEKohMqg2BsvYg+J48nCmVYikJTrA0YcXCe7r4gey3jwyKqLQmnrEaKiljjemWxuuw2tuQXDA20uPv42FGnCkVPmpcPlYwrGSjI0bE6WvY7j7DftzWqK2Ug0lBgsk6TUKOd1wUuNSCbFQf8AEO9uPBfGmS3hFMeMYDWxWAswUBt3gGvt+osePpdpOpmk3WYNPAkk89NvMxG1wbWKa3+vj4dmk5ZjhUUxUbzeZsZFYXIkPwv9rxueOazTegUzNh/m1IdSyLoBoCLH+PFPeRSbu5NYBhzCGWJm9+NrWOpsdb39nNd5Ww3TScKmlmLoh9y1zp9RHNlwVXuzSlpsNqJYJWYWI1Yg3+g34nLgFKA0TTdPA4k8oIWANvd1tp7fb8eXC6oUGmSGnaIHXc7drD4+B45qprTUiaAqSFAuNbeJ5rVNWKajyQqyHcfEAfr7eamvRXGno54kFdE2wrINtxce7qTfvy2qq6ay5uxPMOd8OwzCMUrZWpMHjmio4JnLCJZX3uqX7Ju7Dtx4u9NMBropMrgVZTw3aQO0dwQpIPGtYNOaCKzrh+Loo0JDAMpuCP6eb1CtaSKcHqK2PDGKU5YIVaQBSDcDaSSCe/bTnq3jFcPmKeOghSNSsrISw7gjd9n29vHlqrWOnrqZW8hGvGqi25dQ1+3stzVeBpbTRQV8TYZSSt5sUaBVJAuQb2HtBB43MU7E01YukVRTwKysJmDLJ7NNQPpXmxWiKT5ppkCpTjVibMDY28eWmqxXKopZVIaAMY/eU207/wBI54GvRXLZHIpaQX2oE2e0jtY+0c1W4rjHAlQhhZiLhV10t9Hs56YrcTXJMOcS+XTm4CH9633fRz016KySUapKUkS6kAWv2PPTXoqOcPUoIz7rAjx8Ae3LaqrpqSYXjgEciAsrXRvC1768uDVSKxfKHc8U4YAncLHv7B9XNzVdNYflomcM5LK4J26A3It4eHNzWor3yADCILvLC5I72A1A+PN6qppqY+G0ssY+SIsvYnQi3c88FV4prHTYQtPUrEQWjqFNgSNRfW48NePA0nUmKU+IZaongWmkjRQrKEc/uqTqPjbjtMUksVyxh9Gzkx3KHazEaHd2tzc1um8ZZpWDxyLZwqbdhJ79yRzVemmypyXt3iUFSPDbfT+znprxFNE2R3Yb4QHGmoB7+zl9ZqmgUy1GT6qIlStivexB08Dy4cqndimWbBKqFtuotrqPz45rqhRUX5StXtxzVTZSaxM1XGdxTUd+OTTcVyWskiOgKk8vNUipUeMyod3mMPy+m/LTVYpR4dnrHsPfzKGrkja2mxyP28dCyKoUA7RQk4R6hupuDw+XT4nJIt/sy2cD6mB453hpotA0om9TGZqw7ccoMPqwdCWpEDfUygG45vXO0CtBvTsJpyovURTlwZoHptvbyKiRR9SkkadhxMUJPClYWocadE640VeqxVFZLtHYToklhrf3rX4wWRSgPHjTzDnjK9eQZEo51IAIIMR7du/Gi0RTveg06tgeS8YjO2hAJ8Ypla2nhfjJBFO4GmCq6a5BrZdq1UlM2n+VhNvjdl9n0c1qIr2kGoEfp8OKybMAxWjmJVmVTMEY21sA1tT4c13sba93U7DSSr/T/wBQKSEypRySKCReMBxceHuk8t3oqpaNB5iOQcy4c/l1lLJGO5ujD+I44FCmSg0zNhuJ0Z3hXQgdra/lrzcg1qCKGXpp6jev3Riser6Y5vxfAZHXYxoa+ogDLcNtZUYKwuPEcaU2le0VYLIo7eG/jCetswPQ5+xrDc5QSQrA6ZjwLD8TJQNuAEk0PmBr+O6/EBskTIpWLgim3EvxBchZ0jH+cbovlGSfZtNRg0NVhMha9zKVppihfw+za3hzQtIxBp4XPSKb368+jDMlAkNTlvNGWqslfMemxOnr4e/vFY6mJHHwG76+OdyoGtd+DTNJjnQKuldsrZyeNAfcTE8Nkie19LvCzoCPoty2g1sOipyYFBWBp8ExbDsS2jdtgq1DMPgkm0k25SKeCwalVOX8XiiM8tFL5LC4ZRuUfBit/q5WrzSYrA0UYUjadFUG4It7SeerddFt6xx290eF/b4/Enm61WNYog3lSqbe/f2W9v383WqyUIj3iNbsqk3Fu4I7e3vzdaqfUIdhSa9rDQd9Bpc/RzderDKoULu0J8Ph4H6uXqhqRErrRuGO3cwGnh/ZxyqGsqh3YBidtx7xFvHvfuNeWFaqJXRpMwil2G1juI0uTrb48cFboPMXVlhkAY6OPhfU2HL1ShY9PtVgmE5zw3E8dqBTLHX0w3PogjU7pG3e0acQPgqTApxBg1ddn31EZBzPlzE8OyXXQ4lT1kUtNM1mWEb1C++5sbbQx08RrwPIaUNtGClg7K19MytRTdR6jGsOKimxGsxGOKx+yqSDZ9RXtwTJwFFXGneWISSsY76En4ey48ePirU8+UfIKqbMoVdw7HUXJB7X48DTcViq4/Kg89iSWvuuPG/2tfhy01WKw0lMlbAUewvqTfUWGm3nprwFc/lDJKscliFAuN2pJ/e0+7lJpyKclgjp4mdTb30172A76fRys1aouK0aqd9MxCogF+2oe97c3Naim2SORpY5ZrhPeF1Hu3K6H4a8tNUimXFYZZqBhIvvpoA3j7TzRNbAoK8VgY0LgWAX49j/AEcqk41RYwoHSrJI6qLadraff7PjxZRVWSMyIpK3HgT3v9fN1qnNoZIsGnqH97dZQLdxe55YVWkT8ztLxsoN+39vt5aarTrgkwOIRqw/eBFu3KK2U4nbV0/pyzZmnCMRw0YbF8zWrQ0cKpNQyTb4wCYGgeBgweMk3De6RbdyLbttKiZ6akFhZAHlVZXqFqJqjqrmRq5xJUviUrO7LsJYsd917qd17jg4tMGx5UFrn7zSYp4ZDCiqbCwF/b7dPDismvAU/YVGoo7pe4a3ewtflDTopznhIs4NlPujtr9Ps5qr16njYDQ3Hbt95+7mq1UhUB1fQD2ez2Dnq3XCKljkG2RA+tjcA2+nm5qsVHq8Jw6WkmmjiAdbbTqLe0gDw5cKNUKBSRpKfc8g8wgXH71wfv49NMaanJR1Ow++Wt2VlGv1/Rzc1rTSxyDlbEc65ow/KtC0ST4jPHTxNJfYGc2Ba2thzxMU2UzR8sW/Dn9QlFSyYhRUtBiMcLBWMFYt7t20kUAbvAHmtRPCmtIoE8c9H/XTBATX5RrNo0DQxLMt79rxseMlwCr6KB/EunOZ8uVAStoq6hkAud0UyWPj3Gh5vWDW9Jptiqsz4fcUeJTLY6hnuL+2zdubgGvYinmmzn1Bp/s1azWFvfQfTbTnu6Sa8HCKmxdUc3xECqpIZgpvpddfo15XuBW++NPFN1taA/6dhkgtreJwfuGmvGzb9dXD/VSiouu+WRdqlp4X7EtGSNPYRpb6uNFg1cPilfR9bcp1DkRYjGhbQBiVI+thxksqFPB4Glph/U6jmIWnrYnHcFXB+/XjBbNPBwUrKTqJXIo2VDE+HvX7+03+/jeir66zTZygrVWOsjhqCbbhLEji3gbMOXCYrRVTbQ5f6MZorJKHOGXaGognjZS0USxSK2lmRo7EMO9x9HDFgwrxbKQPJ1DCqtutOSqLKmfMUosm75MLgncQpK26UJ4At+9bh7HRROcMKBVK5GN2Fm+PcfDmqrWeOcMbltOar1SnaID9G1/G2vN16oM8asp8TzdUprlpjrra578tVajGnI1PN1qsihU962vx56vUOmVJ6qCroGoZWjvEp90296xIa/tHGjjSoYUIS5yxrNM1HRZqnNZDA6whJPslfAsBYFv9a1z4njKUAVZayRSqxvIGTaaikx+DDxDHFUCLbG7KLsm4e9fvflFiFQKsgymTQRmHApcQbDY5KyFt1wUnLAj4j28ainJqatfBhXlVGG47XQ1Ub3/SoGQEagg3N7HwPKlM1cKjjSpwnF8zI7ZgizRDFVK/mKk0bLva9yQUFhr4cqUDorYUempsOa+plRXGrgxaldt5a5mMY3H6T29g5vuk9Fb7xVLvAeq/X6gkkw3A5WdJZUleGmq2KPIosrldxDMB2Ps4tattRlIJNJnH4Hi2UZDMHrS9WmK5doMkZuOKw4RSJGkVM0kjRIsTMyeWjggBWYmy2FyTbgpXcvPwlQI07MNlB5Fu0zJTHixOO2jI+mb8TDqd6bsZxLHkwCizGuJUU9HNT4jgxrLb02iQB9FlXuGB7dwRwyYuO6/uoKh1SDI2Yjh0jjRe9bh37DpPXEew0RjrF6npc8UawVGDz0ySyySzxeR5cQkLnYyC2vum3hbsOETjqlgzgDwijttKUERtHGitzZwppYt1OmxrmwMdrcJyKNNdRnxinxCvSaVkUC3u7jqf435QivapoRqrqJmZMHfCaPy/IkQx+/diAe9mPbifuRM093poHpsOm835lRdxre4t20sfjxdFJq9lbLsGYsxRYLV4lTYSKhj+nrX2QJ43dwCR93HmW+9UEyBPE7KTuud0kqgmOA20b7I3parcxZoGXMBzplTE5QGAZ8XjghvtJU+dMFX6PjpwzftO4E6kq8jNE6L0OfwqHmKVWXcTyP0XWbL2PY9S1lWJPfWjtUJ7vukAgbW+GtuJoCRE0qCivGKEzFeqvpLpMNpqnM9LUYitSGbdSUlOGUi11kRzpr4jQjixktfxz6Umf73+CI66QVbnj8PjFF8yvwDHFJNr08VOnc+3doLfC99OGAFt0q9lFajdcAn20H+Yo/QRimHVYy9RZmpa5d3yis9N5N/3fOP2gLdyO3GVJYjAqnypxJuJxCY40CtPQ5aocR8/INRjKtEBukpatVeNra7QGU2v2IP08Ly0lfCaNO8UjjFCVF149QeD0Yo6LqLnKip1B2x1EtVKi+FgN7L/AGcZ/KNjGI9KUpvHECAffQEYnPimI1T1NVmGCpmmcuxq6do2ZibsSXS2p78WRGEj1pCVTiQaZhg2LVvvQDC6y9wBFMik/QLqb89oJ6DWtQHTWFsqY9BIXqcDeUNcAwTE9vEbSe3t5rQRtFe1g8aZmwlYHC4jQVsIvr7l9PaLjw5TT0zV5noob3yX6X6zLi1lJnLGcPxbY7NTV2BBoi4A2ok0EnZjcbiNOICpYOyjAJQRtoJs25Uylgk0MWWMy0uNRTxB2ZIZoDE3/FTrKNWB8RccUIlW3CkzgCdhmkacInKhoXiYd9JB99uKNNJ5rGcJxfQRo7D2qQRf6QeW0mtSKjGLEoD76Ot790Ov0f0c1W6xNUzoDu7j2i3NzXq5tO62LAG/LV6sJqoxq6ae36eemvVz+ahYHaCP1+HPVusgmpA21iRc+PK1usyPTlh5b+34crV6zRzOhushBt4Hmq3UkTTEB1chh7Ce3stzderg1ZXR6CVwo8Lnw56TXq6fFMSaPaZN3wZAf2c9NeqO2KOrbpIYm8L7LXPj25Wt1x/mFOTZoAL9trkflrpytWmsyV2HMp3iQEG2hH5356tzWVZsNuB5jpfQ7kB+Phz2FbmuYake+ydb/EMOer01MRlcbUZWv7HHh9PPVWuawMxvtJI7kEHT4689FarlHA7A+YjaCxNjprrzYrVYli2rqRre9zYm308sK9WGJdzbmsW8LHw9vtvywrVZXMoPui5H6jlq1UNvNGm06+P7L83W66KMdpsR7CT+p5utVHMWhBvr3+rwHx5qrVHWP93dYW/W/K1uv//UPZ6qemWN5/6esuAxmaejcS+Uvd1Asdo8SOHO8Nmu9tyEYkYxQTQYNU3z5GWaoMOIRyKVJDKxAfTvcHRR7eYgOJLZIOBFK6S2OYRR00TxYTHGgTQn90fEnuxA4iJ6arQWYFlajrcWnixWSOJXICO/ZvpJ/LjhURsrVDllvL0+HJDhLokhkOyGSJh4nS54YWyC6sJHExTgoSZcr4lgNQuFSQnYNR3O5j3Out+TfaWJthppSBQ0ZLyrFEq1dStye1/C/gL+Pt4fbNlGzSIxqw3opgSRYdJWQqF3gL25KOWDSiaC994lRQ0R4RAs15Fv4G/BEVUThNSXwiFH8yBdhvcW42VU8BTogR197v42/jxGaVCsLwIBfsOUp0UwV9A1SRGR7o8PhzUxW4mudPhkSrqtr/r25UqrcU7wYCm3zHGvx+PKFVW01jkoo1fao7duUmrxXFqSNhqeUmrRSYq8EharEpUMfDx5rVVtNZYMHIYnRQOOaqbKanvhsSU7O4BAH8e3LaqpFBZmSCMxEAeBseOpNNqFAtmGhFTARax8dPDllnCm0JxpFy5agrcPNLLdTa4O2/fvc8LFCaMRhSMw3LUFFVSUpF3Onbx7Am/EwEU8caVdHlfD8PvJMgkkbUkjjKkg06kkU9x4HQoyVYQI666fR48J3EijRBp4TG8HpZQs6jzB7AT9dvDhXFLJpY/1navpI6eO6xKNFtb8uMuGMKfQONNk0hI0t9PCpVGIovXU3pPgHUqGSZYBBWjtOosWI7BwNCPz4D73LUXeOw9PTVlIC6W2TMpVGSunVLhFeiLPAjbylrd730+HFNqx+XQEdFKEp0iKb+nEEx6gYTWy3vJVX73tobAcMxVVjCrA5l0ue9tBe+n089RdUA7dxt7zd9Qbfdz1erJue25lFyL+6NebrVc1mLLtufosbj6T483Wq71vcgH221/h256vVwLAfvWHbxP3D2c9Wqwo1pAm4WF9LX+u/wDTzVerhUB76bbf6t7AfE9uerdQnQkjaO/+EW5qvVn7LYbQPEftv4Hnq1XbO3YoQD3Ps9nN16uo5D2Y6WPjcj6PC3PV6udwoAT7PwNzzdari7hbH2eC/wANeer1YXBdt8lgf10t8Oer1d6qgJUEE9hzVerk00SR75kAGmvb8+er1dtN5qgP3Oov2t8Dz1arpn3KGCGx9gNvqPNVusTzs12PYfrpz1bqMXG6zaey3K1ugE9W6+d6Wc8+99nDST8LSLp8eaG0VatYSMBtym1iGB8fA+HDUU4ap/6mhTnOuU2s0h+r6eCwbKDittBm8ZJC39t/6ObqlS6SmLSAKdD7T2HPVutsr/hPrM1H0/6jxo23dW4USb2/3J9eBK+2ij1nZWxzSY3VRPu81mFjqSfH2X8LcIaVVixLBcpZjUR5lwbD8SSQW/0mihk+n7S356K3NFz6yem30c4d08x7Peb8hYWqYVQ1NSz06PTMXVCY1BiYas5A4vtklxYSOJph1ehJNar1TDMsrvI6qGYtt2g2vrt8D7twL8mkbvtqE6iDQBOcKSYgGoMjtEbuAwINxqP6e3ETm7pH2r9opWjOQfuT7DXjikCLaVXUgWPY2/s4SuZG+jZB9aNEZo0rbIrh/WPB3JhlqEjOlt4I/O1tOE7lg81tSaMkXba9hFOVLW0FZEVgnick292VTr8Be/C1Tak7QaWhYVsNSnjlQRuylvjtNvgdPEcaq9duSpuoP9Hxtz1arnEQdVuR+8Rb2ez289W6yKffDeGnb49jbnq9Xctla1iBb2eP9Ps5qvViZXuNBf6P6fbzderiQN17nvqf6fo56vV47gw0FgdP1OvPVquDvfW5v8R/TzdergpYMxUfUD4W1Bvz1erIx9lr+wfr2PPVquaar735/D4fHw56vViYgG5+89rft5uvV4nTarkEH6/j9/PV6sTQQ1K7J0Rx7GRWP59/oPNzFaiktiWQ8lYq1q/Cqaa9/tQqDr9XLajWtIpF1HQfpfUu8kGGfKuL+9TTSRkW1/dNr8cDhqmgVDPRqOhJfLuYcXoQtyoFSZFH1SXFuW7yeAquiswyf1fw0FsKzcKi9xtrKGN/jYsoHNageFbgjjXUcvXvDSJHhwnEkTxVpYWP8RrzeFaxqW3UXqHQQmLGMlTtpq9JWRyW+hXAa3KwOmtyabF60YTSEvjmEYvQMAb+bQsy2+mMnTm9Fe1U4UXWfprWuIv5vFA9jpOskLfR76jX6eb0GtahStoM05dxMF8NxGlmGh/R1EbfQTrysEVaaVEczSQhk+yPEWNvr7XPK1uuAOoJuCbm5+PsPN16uBqVMoRm1U27/rp/Hm69XLzSTv7eB9nfQe3nq1XCN90ew2tqdTr/AGX56vVjE4Kk3t7dfD2i3jz1aoqnqnqSmC4fTMzHzJDuJ8RbQafHhkxxpE7RL4qGnJG9d24+OpPhbXi+klZ0hpAQyoLHTm69XICJP0cnYa6Dw8Oar1Z2YBwDrb2dx4dvaPHmq9XJAqnaRb6Pb35qt1mKqIw9xbQnXUf61uardYjJEgu5BK6an+PPV6sbYjSwLo/b2ez483Wq4xYzQo4lEqfGzdz8NdOerVOkWPUbSEq93A7C7G/ssoPhzU1uvSwY9ijqMKwmuqQy6eXSTN9H7v8AdxsqHE1sA9FToOnXVyvs1NlmvC3BUvEIwfrci30cbLiRxq+hR4U5wdI+qouaympKIe2pxGlitf4eYTpyhdSKuG1Vmk6U4/TrvxbM2XqMrtG04l5rEH4RI1x7deV74cAfZW+7PSK4DJmUaMAYznzD1t3FJRVc9tdbNZQf2893ijsSa9oHFVSUwzoZDAVrs3YvVS7rbaTB0RCLd900t7+zTnpWeA9tbhHSfZXJav060AIeDMuIbbi71NJTLu7XJRGNj481Dh6BWpQOmuh1B6CUiiOgyJLWSEAFq3HKki4/e2wqq6jw57u1n+L3VvvED+H31Pg6zZOw6nK4L04y3GzAqHqY6qrcX/eBlmtce23w5ruTxUat3wGxIqOvqBzRRyN/JMGy/h49lPgtPp9BkDcsbcHaT7ar+YI2Aeypsfqf64ookw7MElENuwfJ08EGh0AvFGD9PK/lUHaK3+ZXwNJnFOtvWDFFBxDM+LSX0N66YDt7FYccFugcBTZfWeJpAVeYsdxMhsRrKioI1Pm1Ej6nv9pr/Hj4bSNgFMlZPGmV3SSwKgke23a/7ePRTZNYhIFugItpbT7uerVcxdG8pidDpYa25utVw3iwvfW9/wBfbz1ert9pJLa6E35qvVzUvpY28B2FtdfpHNVusdjJ9OmoGv3e3mq9XN1bcBcE2/XtzderziQC7Xa58O/s156tVgZX23t2Pc+32/dz1brIISXuPtC3bQ/HXnq1WfZqQvgbi38T4c9W65IhZtzAWPa+nb2Dnq9XbRkX1GmvtN+45utVFsrHcymynTW1/b9P0c9XqiFHLWiBZBrb+H1c9XqzfLyOSRYDtf6fZz1bp0pqLYd+3VhbcfH8tOUmrgVkaCZxY3VfZawNvgfDnq3XT08KaSSKoNjYuoPfxF+/NTVorPDhslZdaSN6hyNBFG8n0H3FN+NFwDaRTgbJ2ClvgnRzqXjoAwnLmLVam1vLw2fUd7AlAPz4iVeNI2qHtpYmzcV/CfZQq4J6QOveLswkybisSXurPFFDfTx82Qd+IF5qyn+IUYJyx5X8JoQsM/D09SmNotS2XoaKGMj3qnEqeIaHW7C6/TrxGc5ZHGfSlQyh07QB60I8P4cufUqkrMXx7LtMx0MMUtXVAW7++FVSfgD34jOdp4A0rGTL4ke+lpgn4c0FLb+Y5zp49SzCmw3cR8N0sn5cZOck7E++lQycDar3UKOXPw4OkIn34tmbFahiff8AKjp4B38SFawJ8eJ1Zu5wAp4ZSgbSaMLlv8Ob0pUqD+YU+JVzXBYT4nJZh/xGMKLDherNHjxHspUMtaHA0M+F+iT0l4Mvm0uUqKXbb3p/Mm+v9I58eJDfPH+I0pFm0P4RS6peiPRDAE2YTlzCaS1rGPD6cEXvqCUPE5fWraT7aUhlCdgHsqDi2C4BRAtRFKcAWPkxRxgW8BtAsfo44lRO2tlIFBnWthnzXltWSsPsgGUj6L68UUwaNX09osGkwaAmZzoCfePe/hfmlUwdtDVQUWDj7D7TawC69j9+v66cTmnBSnpqHCyLrJY+Ase4+jtxmnakNhuElt+43Jtf+Nx2HK1uo0uF4XY+/f4a2t7Dyhq4pufD8NRbu1z4aG/0/DlKcrEKDDC1k1B+B/X6eer1dVGH4Up8bkXtYi3tv9PHkbaYVspA5tosKaAWOt+1vsn6LckjLtlR/mG2n7JNBhnubFJbxOy/12+Px4PGZigDcEUaTLeFUjRquxie/wBn2+B9vDpE0GVkUKVFhFMyj9HIbf6rHX7tOKsaQkilDTYGD/k4XN/9Q/0cdApOSKUVLgjfuUz28Pcb+jjgFMkilDT4FI1gaWS+vaNuWpokUpqLAqrwpXAP/HZ/o5cU0SKVdFgVWALU8nf/AAN9XN00SKVEGBVpIU08g9nunmoNNyKd4Mv1I18hx9R56DVZFOUWCVVxaI2/h9556DWpFS0waYCzR2+sf089Br0ipAwnTcwUfS6f81c1BrcisseGwofeeIe280Q/5m56DW5FShR0ai0k9OPh8xCP4vz0Gt4UFPqFjwiL059RJJaulVVyzjR/3qg8KR/Df7dOe2bauBJAHSPjXzsquohqESQ/Zsu46+I0At215FZqegIFAD14pngjw1HBunmncBqRpY2P3X4rapO7RfoZ/f17Egj6Laj48V0jpZ5Sx2swLM2G4pQSvBUwVdNJG6tZlZZVIKtfRgex8O/H2zCgesUytIUkg9FW/wCfM1T45jkuIVDvK8shld5CSxZjuZnZjcszEkk6nv48lCINAVIgQKC2orD5p3Pt972XsPp9vN1emybEIAjF5jsv2AIvr3HjcdtO3PVusJq3cqFLG/febfDQDUj+HPV6sstbM4eSOdbhdNo762tc+I56a9WAKzyrvlc3FwEsD8L681Xqlxjf7rykFfdc9v2WGv1jlq1WZp3VlEbsL97WHu3v2J8fZzVbrJHV3F0mdb7j9m4C2tYE+N+erVZIppZJhGJLMABqOw72BH8eer1eNVKsdvMWwBFmvc2+I7Dmq3Uv+YSazEA3te9+x1781Xqi1c8c8W1FPY6g20v7ex+nlTVxSArSYSwB7NoBr2AsPr8eMmnBSaqplhYiM2Ug2BIsNbm+nY69vhxk07TNGfPk2xe+zD3O/wBF7+Hx5Sr0ucI3xwDyr+I+AsdbH9vb28oacFLnAaeRa350hSUK7bG+lrtbwtf2+PGCaeFGY6I5wwLIGYYc+5im8ijpVdXlKFtpkXaoNtfeJ+/gWzNzumio0Jsub71wJFGVrfWP0ikJEONeNtIXuQfoH3ci1V6k8DUjJsVDiKS9T6s+lT3340D8fIaw01txIbtJ4GlibRQ4ik/U+q3ptICUxp/A7vl3AsO2vsPt4jVcjoNK025HEUlqn1L9PZ1Mn88YKDYE08ov/Z469+JS9P8ACaVpajiKTsnqKyCzPBFjRayj3/lZStvYLn2fnxgudRpQE9YrivXLIsoO/G3HgS9I4FwL+JOp7D4242V9VOx10zVPXjp2x/TY5IxBt/vG11Hs0b+3x15WT0VfDpptfrP0/mCuMxTa/ZtRk6Hvbc/e+nK49FWkdNRG6uZCaERtmOcEe2hBuO/+Px5XH+j76vI/pe6m1erXTkyBDmCqcMNQKJRf2ahu38eb8XQPbWpT0n2Vwfqx00RwsmPVzHtdaJLG9tL7/wAzzUq6B7a9Kek+ys7dY+nEf/OexFgDck0qa/Ae9Y2+PNeL+iK3qT0mvJ1f6YgkS43idjYaUcfbuBa/9/NSroHtrcp6T7KkRdXelZuExnFgBof9GiXt38fy5rUvoFb8HSanQdU+jrSCJ8ZxVbgXApkAHx0Hh+fNanOhPvr3g6TS/wAq5j6PY1XrCcfrYme6qrGFWLfAOLHidbjo2AU+lKDxNGLbEum/R/BazPGWzUYrjmG0P8xoBiJhqKcus0cRkenUbLrvDIW3AEarxq3W4+uFYCYwpi6AZQSMaIXjuc88dUM2VGY8zVdRjGL4nL5s8s8jNK5OmpP2UH2VPYDRRwftthsQKAC1lZk0sp4sGyZg0mO5mIeqRP0KbQAgHZQv7osSL9/aTx+KTE0WPN2eMTz1LTwRKaWmpFZNqtq+5yxfXt3A4oAimdtRKMUrahQLD3ju10+gd/bzVWii849FEnUJhDYe8l7Ejv27+3x4sT9tMkY0bjBmcUtDrc/Lx2LWuRY3H030vywNJlbarzxnB8D/AJhPKaHCgfNmDbsTTcTvOpA7H28GSCkgYD20EVhQJxO3opqmosvxKzNQYKx01/mVyPuXtx2U9A9tNwrpPsrEP6q+eVNFgKk2AJr3YXt8F7c1qT0D21vSrpNc4/6rKSjpl1L6kGolYezQhDqPHlZT0Jrek9JpeYVnRKSnioaHGsu0SQaQxpJUCONiblwojtuPtPjr35fvoEQKp3U4yaeKzDsj127Fcaznk+Sd295fLrpZTfuSfJsR7ddeJjdaj9opSLYJH3GmSsp+l1MgMWa8ry2H+54ZXG30XQX5bv8A+9Fa7kf0jSaqsYyDSHdSY7gr6g+7gtQdfHueeD/UkelaLA6TTLNmvK7ouzEaHdt7xYI4t9Fz39vHC9PR7KoGo6fbUEZxwhJAsdVEwWw3Jgo+vueV709XsrfdDr9tMeJS5KxFvmK2uqVIuNkeGbBbvp74GvjxMozShIpdZc6gYFh9PBhkGI4qaSEAWiwyGRgPhuf+J4vauCgQCfZNIHGAszA9tcpM7ZZps04Zi1E2MVNdFiNDMKiuSKmWGJJkJEMURPvOL9zYcotWpU4+uFOoRpECPSjidQYWpc/VtMyvGA86BZAd4EVRIovcAg7SL3/hwR22Aig8/iaTlKjKoLOCDYfVbsB46/Vw2FFpqesKsixkEWAvbX6df483XqBWemkWdxtINyO/gWPh9Ht4QKFHiThQY48vlYzUQ3Ps7fDhA7go0fNGUiuE0IfKtTYe6jgE62ubdwOe/hrX8VJnXcABqRY/s4npRTfXRS/NTD6dALac1WqNnlaNZst4YbqG+WiBNz2tofio5IbH2J8hQBe+9XnSrp3khmCTSajS4J0B76DU2+/imk9PzqpjZQ1/8L3Y2trqD3HPVeo8QVh5lgi2sDe9/Ej4/E+zla9U5RE27ZIGAI3WuRqLX+JHNVem+YLGSkbKoF7XuRt7Ht46DU8rW6hyvpdboWuwJHh2JA+P38rVqfMpTun82q7eWKXB8TlLa6H5coDf/gv1PErmAPkadTiR5ii513VXP2DZYqekWSmeXCs2YbhMFfSrM6LM1JumWVwhANmY3J7DTxPAdicBQuMCSaQEuUc+tAIkwSLcg96T56Y7rnxu9hb4fXx/uHOj30x37fT7qD/MK4hgFaKDHqKFJEBuhqJXA8dfeNuInAUGDSxCgoSKf8t4ViuM4Ua/BsCppY5CwEvzUq2K6EbdwvbihptSxIFMOOJQYJpSDL2a/wB/LlKx761cwGumnv8AFPcr6PfTPfI6fdWVMBzCoIOV8PYg6hqqU/TYb9Pq57uV9Hvr3fJ6adaPCczU0iv/AFQwh9pDDzZJWU2N9R5nbwI5UsLPD31cPpHH3UroqvMxqGmmyHlVmZixjaOZUGt7BVlsF10HfjJtVH99Oi5SP3U5YnieYsRovkoOnuTaSRTrNFBPvIPce9KQRf4cqizWgzM+Zq67pKxsjyFJX5PNgRrZay1GWJsfl2NiNSFBa1vhrx/uFUx3yahyUOdwmxMHy9H8RSbjp3FyfDm+6V1VrvU9ddRUWfiyrHR4DENCP9ATw8Tcfx5bu1dVa7xPXU0R9TwixQPg0JUk+5hsQJ3a9yutvDmu7V1V7vE9dPMOYet+H04jpcXw+JdbFMMgufH7Rj05otqPRXg4kdNI2k9RPXvMuZKPK2IZlFKZJ1pBMlFTIE3vYM3lxKW94+Jv9XCxJMxS8gRNDRl3qr6rcm4xHiuXepFdQVVBKTE8CoNjoxAIBXaTcaXBHDHuieNF/eDorNnLrJ6seomJy4znrqtmDFqmUoZJZ6qR2Yponc/uWG0DQDty3dEcfdWtY6KCPprmXM2L5nxCgzhiE+I1pDDz55Gdm91gq7mJP0Dt4DiVsnEGlDg2EUIGNRj+dVTIPddw637WkUP9ZudeGiDIpCrbUFgu0juADa5tbTUA8cNVpGRoZ8GjuSNqaAanTTv4fHhcdlGA20244vlYiiKNRBHZr3ufGx42rbVk1IwBhJPJ5bXJ22B1+nX2X4oaph2hEQ70Guvh3vp4278NKLqjMpDFyLAkkD9vN16uaRoXLShdvck+Ht18L83WqkeXsJ2gqBYC5Pj7OerdZtxDAgsdNdfq9nK1us250IdLhbi4/gb/AMfy5qt1PlL/ACc6eJjlBAJtcofHjatlOp21u95DposN6RZRpVUKIMDwdRY9/wDQovvB5C7v3HzocI2UoaB4QzeVfcdbd+M07TyJALXJ2+H0/wB/PVuossZlcsSbA/Xe35c1VqbqhmiJQ6D6vz5qrVFYe6fLvr93NVusccyPoWGg7fxvbmq3U6KVFQOfd9uvb6OerdcpZlkkCgk6WB9tvD489W64sSY97m7E2AA7d7fUearddwsVJsR7L/ttzVWrlUzKtveNydb62/LlDVhUJQH1BBt20/PlKvVEX4x1G0Wesh4tCdhmw2uidyAVIjqQw3A/4d3BDYcaLbjhVL1bPKadaXFohMwb9DKrHQrrf39Np+ngloqrLSyUj1ogxGMtM25thQsGtqADHcaAdj4c9WqdcPwvAGrFqJSVcMjujFgmpttKEAgNfS3cc9XqVVFlulaUT0lW0SqN5jL6kC+4akWvawFubr1PvysMcm6mnmiliYHb5h10OqgbhcMBu5qvVyqTidSSFqZWlkNk97RQBf3jsF7dvj35utUnZ/5pAZPMq42bU3RF0YWB0237afTy9WpMyQ43U1ca1c9oCDdwq3W+lu3h/Dnq9XHyZaeIzx1jNuU91Ft2tx9nW4tz1bpunSWaSOb52ZUDHeCbliR2FgPrty1apirqDciyCodexAZ2O4aGwXQWuP1PPV6gxxw0y4rMsKkIuoUtqB7CCdNfDjJrVOOBLClVFMsZ0YN7pt27geI07Hw5RWyrijmennONNiGfMXnVmppp44TEkjOxYR7VN5Dq7aC5Ot+B91OIoyaNH19RFDD1G9P2Z8BqkSoqlw56mnl2KzrJTES/o3I3KbKQ206jlWzoUDTy/ECK152OJrZqaVgCoNgb6fX34MKDtRRX43CxVJAxB1BT26a256qyazLjmMwtukijcgg63Fx8Lc9XppzizhjEcl3pEZf+JH6O5+HPV7VTjHn2ujjAkoDfuLPbQ6C48T4c3WtVTV6i1Rspw0gkWFpAf4i+vLVoqp1oupVKhkXEsNqgoikaIQPFfzgB5Xm+Z2ivfft97tt5ozwj16PxpOqeHI/Guh1Rc++uFuCb3AkB+Onw49NaNSY+qZhRhLhLuW2n/KC4t3Gngfby9N1mr+rNTWSLJBhBXaupMl/br25aaaipOG9XcbwxneHCI2LAavKR91hp8eXCopoomu5epmb6hm8mip4t2vdmAJ7WHjbw5uTXtIrLDmbO9cSfMjhVhqFiudP8NyRxok04EihOy5QZhxNkWvrZCF960YCfwHbiJZpYkDhR+fT5kzDqOtmxSrp1neCEWMw8wqzt3G643G308KVmltXjdD8pNlfKULVC7arED50vwX/c0+AA4ylMUlUZNGcwacxhbdhpYe3jSqeFCbQTb4Qe4t3vbiNVKRSpo4UdNx1Ov8Ph34nNPAU7Uqyhtja38eN1cUpKQ+4FOpF+UpynyEkhSewt/Zyhq9T4zbXU+HK1anGBrttGpP525qvVQV+NrkKkwzO3T/rLTUqxLjFDWYNV1QuC89G4npkm9oWB2CnvYfDgdvkbDTSxVEclRLI01XS03vhh5i+XvRjtvc298XXxHb2a8ITReaQeYsbgYPBDTGFwFO9prsw8fs+FuxNjb48pScmlJRVEEuFhHlWRXUeYUjkqPtDQGQWKkeCjUePNVuonVbEayLogtMpeOKOkYOIn2OWLMsQe/dLe8F9umvFtmkd6POtk4UW7pnmWlylnPLlRIQkFRJFQTAEf7shW59mtuSzlq9DwPp7aQujUk0cDOixGmkWdhdAyD2an9ns5LlEVFVxepgqppqSVjtsA58VK6g38L+36uXpugLq5jDUzU6EOqSNZhfsfAcQGlQpvmkBITtpoPHTjZq1M9SXYhH07nUeHsv8As40acFNayndofaSO30E8pV6lkASeK3AOvb+7nq9WZCQA7n3r972+sW56vVNWUhRIdFJ+r6NO2vLV6uclWSNxsFBBuPz+nnpr1G79OOKNimVsXwKUgtSVENQFJF2jlBRwD/xIDXw4aW6qRuihAq8NWOpaBm7KD20I8Lew/DhyDNFxFSMLqEiqdkafZB+AOlu1+/w48k00oUr6WpNSBHAbsoJsCdwHsA9v8OKZpLFRa6kE9Ofmo9Y7jd438D9Y+rjZq1KaF55cllSLzYcy77sSwhkIVnHtCH+Ps4lIp8GgMzZGrweeo94MxVl/et43HcniNVKRQeYk+KNFDNAoeXsbvYXP+K9+/GjV6D6eWP5mVVQ+WCTbvtPiuvt43VqZZ69mYn/ixr+3aRoLe2w781NbisEbUlVMzTOfLRGsQLndb3e3gTpz22vViFRII2XTS51HjpcnmprdTaDEpJm8urJWM6Ei5vb4DQezmwa0RQpZLxhabFY4ln9wb2YG4uNdB8e/fj6TTRFDFhef8SeipjE58tqaAgX7WutgPgBx3VNV2UYOrxSTM3TilxeI3eSlKsQdQyMUuPoOvFDeFVXiKLDlvFZsJxFYKoutntvLdwDYEnt9PHEKg0nUJoa61axJWqIbN5qgsStkAHc3Fgb+Hs4aCkRpjdJUkeOnUr5bAFW0Nib2B7EHjgpk0oMHqpkKQyfpAAWU/aFh2vfwX28sca1Rkcs4wtdgTuf3dChGvs1v318eIFDGnwaTGa4lqMvtFtZ3o5T7brvUXtbRgCNOWqlF9xPD13LDJ/uhBAHdvEC/ax9vPVqg7xqmkhWSQsVSO5tYAED2sbX9n5cqasK4YDikuJYfU4YLAKu+O5BJ8G3D90dtfHlAZpwiKCbMNHNJJ5r3BBAsO4JPj9J+u3EixStNJ6DzYr7G8pYySxBPhpdfbf8As4np6nODFBIUpNwUG47Htbv7bHltVailpgeZZYZIlKHaWsACfbbTxB+Ps5eZ21SIpc5+w8S1iY8U2vIkcUwOvvEe69xoobx+PIX3gsO6V3ydhwPnwNTVkN93qe6VtGI8uIpA0NQTUpSSNtUbQG8PgvtH08jM1JArupcpWPJFuIFiQLE2B0HbXla8aacSdGnLBwCrHQ9rk/DXTlk0wulDQVkCSvJFtWSUqhF7k2UAsD/rAc0RW0mKiVUZcORYnwH+Ek/HubacsK0abqtaiookpoLMI3so8fe77vG/s9nLVqJFKzD5HLGKpAATTtodo01+PC52jZmn6mlMuHOoNyWuR8bWFr9h7eFZGNG42Ut+m8986YZPIEaMTo9xa36MEWF9dCPv4IcoSDcoB6aIczMW6/KhnrsYxKuq3kfyhZiQSCLi5O5h2tzMdIgViMoyaw1GZKrDcX86F47uwLLuIXcO5v8A4f1tx8YUnONKXBM+VGOSSw1TCIi6+6bWI7A8UJNIlpp0/mBqmkCMTssGN/quAPAnj9IzUmrWOqpUicHTdtIGptpdfZ9fPVqpOD5hZsP/AJLiCLMkJ911NpF8L37EDt7eNkYzV5wimrFIDSxrWwjdEh+1fUK3e4/w+0cdFNGm6qM0MaSCxXvuB119niRblxWqZ3gkiqGUakC576jwIPh8Pjy9UpxolmnTz/M2qpAPYC3tB9p56vU61LMsayRqNqldNdPYeerVPGF4wKdv067o5QQ6sNCrCzAr7CO54w42HQUnYaVNOlpQUNoovnUjKy4Fj9IKMF6GoZ5YHuD7oF2jY+JU6a+HMZc1y45c4QPtP2/h6VkvlmYDMGwf4ht/GkFLWAqiSahjqPAgC9wfAD+HA0BQhJpvraoRCKNdXaxWxA1v2PwHFApKa41FXFJiFOjPZDbcV7AltR9ItzdVNSqiRY6iaGkbfYbjpYEX96w/h7ebFUNJ/CXqoMWkjiJCMVL3Ha5902/K/HFbKTI205V+K/y4KUj3TMWIZh7rAHW5He3GImlExWajnQ4PHJUI3mzCSaUqt9GJC7fEez6OIlbaMEbKnYTLSzVS1VcHcLd2A/3QgWSwv34waeFSYKujfEJJ51WMl1WOM67wVa+h/W/NVqmajrZlx4YhCoVUeJ41tuA26WIPcHx46RhFNJMKmlNFUfPSyVM4anllsoWQdiv7h9g/w+2/EMRRkDNPlF5tTvpoTsZjY63W5PYMNLjic0pGNTqV0gpDh1W5Vl94i193hoT7PHjBp8VOwypiraUU/wBmVS0bXF73+z9/t4woRTycaRnlUtPI0NTeF0ka4Ot9dWH634+TNMRFKzD8SnljRUFmS94ybg30DAe32W4nIilQM1MmqlghWWVAyJYMrAk97X01HjflRVjThDIFhdkXdHb91fs+3483Wqy0/wAk5FGybGWMsfHcB4L7Svw15utUlqt2oopoJxvgcGzW7jxIOljxQnGkqsBSahxBsErPmYQaiJz+73uBbcPbYdxxYRqFIgrSaEihmpqljVSsJYplYAjU3tqrL8f4cRnCl4xpLVGHx4HCZqQb4KhgCpI90jXaPZYdvbxSFaqSlOnZUnEqeDGkjxLCWVatVDqUtcEXvcdiD/ZxxJ07aooasRSWo8VxHDJGnVV3MCsyr7qkE+PgNfu4pImk0xTnXLh2LwpNSKTUgBJYVNxoDcKPYR+fNCRXjBqNTZkhhpnp6zc91RY3XQpt094H7RI05sorQV0051DYPiNHJPTgRT3XaCWG4ggNYdiLa+0HlMRW8DUatMmLYdHEAH+WU7yTY/f8PA8snA1VWIqE9TNWslNWLvQgqGAswGzx8dBy+ym9tPNNUTQ0yxKxlpzcFQSp1WwudbEdxxqnRUqroZJsRiOwMskMN9q/YKm32h9ok27eB15sGvESaY44KyQmWjjDspYCIgWIJu1ifYPr4/NMxUGrWvqo5Iqq6xllUksCLHUEAaE27H6eOCqHGuFFBTtiW+WdnJvsiAsh2+7o5/e7X5bhVa6RzATSV0V0KsGVkAFxrtNvyPLCqmkjHAwZPIFg97D2a28eK5pJFOE01TQymmtZO/bQX7svx5XbVtlOiVlJJTS01L+jiZbhG1a4Nwd3sPx56vUwmRwfmIEG8LdVI0DA+8O+pIPN1qmkrVzUpE7f5JyjC9ztbWx9ov8AWDyxqsVCME0yilZioAAU3GpJ2gn6B35qYrcVxegQM2HTwqk0Y95SbkkH3ddfDuOb1ca9p4V3Lg8AArREAyKJXU6AKDtOw3797jmtZ2V7uxtpO1uALTSCKZl8mQs4YHUC1zrr24+HaZLVZYcP+YhtEffiXywoTUow0LN8TxoqpzRWaPDRSuIYd0im1iNNpIsQw8b88VzXgjTTPU0PlSijcWS/2x4gm47eI5cL402URhWAYTHBP8uAGX3T27DvY/H28t3k1ru4rjNhj295B4+8D21sDfmw5VS3TQuEmOr99d5U32kaEkaXPH+8mk/dQaXGGYY+8RFxHHJEWKKoUrfUjX22t8eJiulIRSbx3LBpqSPGIirRSFCVAJszDUX8LDw46l6cKYWzGIpjGEpNPGUVgJAwvre/f3vr9nL95FN91NOtPhDph6Qz+40DMhJGhPfXjRcxp0NYVEqcNmomMqD3HUCSw7/D2d/ZxwOTVC1BpwbB6WCKOlqBvljijaO/uk7idxBIsbePPd6TXu5AphrcvYfUqKiOIIoRAQf8Q/wka2Px46HSMKYLIONPpyRT1mLvMjGNnjSSNkYltfduo9vt+HPB+K2bfGk2uUcQmqmhpahyBuZVYXJPiSOPd8BTHcE02/1fzHE1w8ZCtt1BB3eJ07cv3qTVe5UK7WDFTMq1FL5kQIFomvqB4X9nL6h01XSeiuRkop5JBLTyxMbXvETbb31Hj489XsDXqUUNdMfIlQW1Iv8Acfe5okitgA0+x4E0kTRwA+aoJ0Gm7uNfo4xrp/u5rBV4fURbRUJcD3bge8D3N+eC5rRQakrg5aK6pfUm/st3uOe11bu69JhDAGSVQVCXJU3FhqSeXC6oW6hNhE77QzbdP3vy1+I5YORVS3NQmwSOnqHWRNWI2nwB8b8t3k1TuopTPgTTWYAKGudwGg08P28a72Kd7makQ4HJCNkQUSRKGLEWAPtsftC3N97Xu5iusXwSjglipozeZVJd1FgxJvoP9Xl0uk402tkbKU0uW4KlI5FlJby9ut7BiO2vduLO+ii7uJpvrMnr8sDGCD7xDM1xa1tL97nw7jlO+pwW9N9PlJkjDU6BxdR394EjQG2up57vxW/yxrupy9M06UOIL9lirsPFr6D7tOWDo21osnYaaajBa+kiEFREsXlMvmhjYAXvv+kjj6VhWykymynbTHU4dRVEzVFKHBN9gK6keFwPD4cfpMRXGOgSeMS1CRk7WX2XJNtQextzdepO4hlX5OOOAw7Xf3g5NyfC1vgeemtxTKMsRTKwKW2gltNfo+/lprUU1VWVKRLsbi5ta9/Dvflws1TSKTk2WBbdGPdJ2/Xe3L66bLYprqMtSI22PxuPu453lULdQJMArYzaxGn0HjoWKbLZpuehrodNb8cCqbKCKjt80hs3LTVIrH5zgBSP1+nnprVZErpI9ASBz016nOkzBX0bXpp2Q/BiPu56a9SlouomZqQ7o6t9dDdr/keVgGrSRSqw/rFjkAHzCRy+0lbE/WOa0g1bWRQgYN14oqZ0LxT0rabjBOwH/ErH+HGC0DTwdihLo/UDTVKCGTE5dptcVESyDT2k3PGCzSgP0/wdQcs4mu6pXC6oHweEIx/5BI5ruiK33gPRWGXCun+LRlpsKjDaXaCo8PoN+ahQr0g0zT9Lun1eN8MtTSX0BZBIB490Nz93NaiK1pBpJVPRSCdg2GYhBIxNlDsyN9PvD7+OBdU0A1Hw/wBOHU3G6g0mVsOmxKdQW2UhWVto7mym5A54vBO2thkq2Uj80dIOpWTdv9bMGr8M3C6mropoQfZZpEAI+g8sl1KthqqmlJ2ikE+H4nTOJEuPipNr/Vx6QaZginiizfnjBfdpa+pjN/CRrW+i+vNaQa9qIpZ4f196mYeQHqVqwNLTxq/wtqPZyndirh00tIfUfUSyrNmDAqWRhp+i3Rnt/qnQ8p3VOh4ilLR9b8iVblpaOopSU22Vw6j79eULRpwPCnyk6i5Hl3SQVhj3r/uikG/0jt9PG+7NOh0Up48z5fxBVSCqSRT9r3wNfoPs5rSRTmsGnCOtw+rkKRTIwudRr8LA/wAeeitzNSSwqESOP7O4aW7ga+HLVqpdg77C2pI7fDx+A5cVquU9OoVTENy2BNvD2G55at0mscwxXpX/AEYsvY+BJ8TbxI56arRr/SJkDKWc6abBswYZNWuK0uCkoQSwx07PJTKxBtJf3/iBbThRcrKMRSlpIVtobuqFF0MGVq45PpayirIaoIy0ypsVfLEkomjY3DIp0AtfjTZUdtbWAKqgw/K2LQY1WYsIwKZEWRGlsrFZpNqSKn+KwP1cOKQillIFDe03Nr9tPZ8OOCnKe5wzwnzrAWA079/4cdFVprr2eOIi4YE3+z9QA5atU30bxxxLIBqDpYEfDtzU14U77Nj+QAAfEge0X7+z48pNXqaPKDASC5sFY37DvY28eardYnjpQSspb3CCQdSAbFTz016vVFRhhL1EbHyigG3wJv7ObrVN9WKGqUiQayC5+NtL3vz1epGHB8ImutRJYElStu1/p41NepNf1B6fSu6T4r5LC4F0JHxFwePazSQtinql6UdJaqFAM2wU8jn3g8MgUE+G63fm9Z6KpoFLKT074PiuDGLA80YdURXBLGVV+ke8RynfEcK33QNBbiHpsroNyx4xQyEAEFZkP8G78cD3VTRapLU/SqgwfEzFU49RCoRdYzuJHj9pbrf6+XUuRXktwas+9NOO9QcFxmAZdw6DEGho4op7M3vQhFCgre6g6HcNe3I/u20K+4xjQxt1KAwHCqzvUBVYljPVvH8TxxfJr5MQlaaMixRt1itraEDx8eDG1AS2AKDlwZWZpNBnEKo7ECwBA9nt4+a2KVODx+Xh5fcCWJsDp43FvhytOip0oTzAGF7g9vH481VqzRbE27VNl0/tI9v9/PV6s9O5Gh7Pr37/AJc1XqkQgJEBe12Jt+y3PV6uFSjJSSgEHTUX+OmvNivUhYIofPcFtgBvp7fhx+maeR7lP7nv7W1t3OnY+PLV6hy9PmybrDlp3WxGIUygrb/FfW3jyp2VU1szO9bHgEyo42tIu5QdD7Ljte/bjnCkfGvUtRUCgVkNmC2W50J1tf4X78Qk0oikJjGZ8w4cSccpqJh7tjuZlF7+8dyHX9TxkmrgUgcUoOnmN0pkx/K+EVnmsAx8uE3vqSWKA39nKVugmxz08em7GYWmkybEsrhdrUdT5bG972CvYW8fy5bURWooFsW9FvQ/GqpFwSLHMMEp2mQSpLErD/iV/rv9I5cOEVrQDQQZi/D7jNZPDl/MmxERnT5mnBJCi7XKEa248l81QtCq7cVyRX4fBPM00LeRUeTsBO9ja4dVIuUIHfisOhVIy2RSfrco1UeEJj0satSSMUV12n3gdQR3HHQsExTZSQJpPR4EkpaSijZgoF2VGsPj7vLTFUiuMVRU0TWp6+WIg9hI40tqNf1vzcA1qSKfYM5ZspGtT4u72Gu8BtfoPK92k8Kt3hFP9D1UzrTkO0tPPtA+0trg99Rz3dJrfemkNmKvnzHiEuJVq2mmbc2xri/t14uTgKTEyZoPsYyPS4gWqYXMTk/a26H6QOeImqzSQfI+YImAUxSHS1nte/sBtysV6ahPlzMENw9MzAC5KkEWH0HmoNbmoEkNZC2yoiZCPAqebr1RydPeFv19nLVWuJjJF115utVFaO3f7v7uer1DNlzcJcNQa7or2+o/r9PGzSgbKUeCxiTEoIgdfmUH0aaf288NtUVsocM0RY4MFq8OiiRqH5iFnJI3qxQ2AHf6+UcA1V5okpou6U8ceZjHBuVRp72pGn8OJ6UU344jLVOAO7dgPz+HPV6nKKIy4cq9tfZ4ccFVpllSSwUjv25cVqha6VxsuYKIxtZfNQkLoe/8OCnLBLgoPZgYbNWXepjZQ5Fw2oojs3Qxh9rjUgfa+vku5okBuoryxZK8aBL00y4tWYpK3zcqPZrnzCBbuAfZpwJWggGhXcmSKAL1I49i1Dmmpw0Vcsibj9pr2tpr9B0/PgezIeKjywPhomM2N124nzGXd7D3P18CBoSVFTFatVKiQnXx5Wa3UyHMeLLFs85ittAT39g56a3Xq7Fqjz3jimEig28xAyhwBodrWI19vNmtTTWK+oYneQb9/wBTylbmvCqfxAuNewOnLCqkzShwyprq91hdm2A6eH8PZxU3jSRwxXeKNVU7As7G918eOrEU0gzTMK2ZrAufv41NPVzFbMlwGN7Ed/v5aa1S2yzjOD0VBMa+jFXPJIgAeRkVUA1IZCDuJ+rilBAFMKBNK6POODU6kvBXUqdh8viL2+HuuDfT6uKgsDp9tJygno9lOEPUPA5F8v8Am2Ixg3us8NPULbwvuAJ473g6T7jTZQegVl/rHl6tQ7qzDZ93jVYYUJP/ABKP2fDTm9QPR6iqwR0+2vRLgDOAkGFzPp/vNXTU7fc2l+egdXoa1J6/ZSkpIney0VJiMdxoKbFY51uDr7rm9uXAPX7ar7PZVhGU+nfpbxbo3Q5ozlP1RwTHJKtKaorFyvQ4rg4ht75jkjKy+YG7L48BN086h6EkaeIO2aGtu02pqVTq4Rsigq6ydD/TrlzK02P5G6i/zmqQi2H47kTEsHne51tUAGEFfiQOKm7ohQBgg0iXbykkSKI/V4LlrfpR4bVbxf8A0TEXjI+kSDvwTgA8PfQcJPIpv/qvlvYf99+IxaAXgqYJRf2W0+nl9A66rqPVUJsAwmGRVSvxSlUNqZ6JiFB8fcY81AHE+ytzPAe2oONYZRUkpjw/H461AAV86mkhLH2EOD25U+dXHlSRljqL2Jp5e/2SB/fyhq1RmhdRtlphe17q3hz1bri8dOCTNBKhtpY6X9vNV6uHlYbtHmSOnwZfD6uawq1ZFw6jc/oaqM99GuDf2crpq010MInOqshBH7ri31crpq010uH16RmRVY2N7qf4/RzcGvTWMnEIVK+9ta3h7PG3PY16oxnqFNztB8bjtzVern88wBJRSe3NTW64efHqDFbX29uerdeMtN9sg29trj2+HK16uQkjB0faPaR7ebrc1zIjI3KRfx/u5qK1Nc1DKCy6jnorU1lZtxUJdL3HNxVZryVVVCAUkYAf637ObrU1L/mdcoB8wkgm99ebrdZ1xqrLAbY2At3UG35c3NepybMIaBIXoYLqttyqVcm97k37205aa3UijxjAfdFfQO1/3knI8ddCCOemt06fNZCqDuC4hASx0vFJp27kDUcsKvhTVBSZdnq2haukhgvo7wXa3gWVT3Onjz0CqTWb+rQqrHDq6nmYi9mYxsD7DvHNaZr01//VuYWopY4v9IYC3ieSmKBhoivqd6G0eLQyZ9yjTgyn/emKMaN/x5Yezx5CW9GQ98n8w0PEPuA49dKUOcDRAsVyfSU8BWu1kVQSbe4g9gA8fz5jopjTtpRNBRRZYwfEsVnirFZorrssv3Fh31PGQitxR+ekvp7ioMsDPleqySqSKeE6kINPMPxPhpzITI93yw0LheJOIHQPxphp9OqDSvlybTYnKJ3QN3IPs4MtNH8VyTLIppBHAo0Pbw+kX8OJFMyaVpVFHe6bYfHhOXIIzq0oDMfj/ZyTrdvu2wKBT69ayaEiKtoKebdKyaf4iP28VQaZkCpPzOGS3ZXST4L+3lSDVwRTZJYvuAt8ON06KybE2g9j+v5cZNOisD+VF+kfQePGzTorGmN4bG+0KWYewcpoNW1CpH81hnXZGLX9vNaYrczTfJte59vs5qrVi2e/duVrdM+KYnBhyAkbmPYePGwJpyYpgOO4jKm+OFQvxOv18fCQKZJrnLiVbPHtcbQB25eKbpPV9I9RGX2mw5WYrxE0DuYL0spSQak3GnhyyjNaSIpIPSVGITX3MiAfZXS9vjxETSwCnPDcpwxVRrhuaQjufDmsK3jXKrw1hObA6nv+vhxKo0oSKbK7dHEQne1v18OEztGaKT9DhymXzG1JPe38eFlK6EaehWKjVlFuxPEzmNKUVhAV0s2t+/7OFCqMhSgwvLUoQO6+6feH8eICqlYFNGP0sZppICdAvGacpGZSShpc44HBAQWFTc+NvdPPJplzZR1RIhXuQP8AETqT8PhxyiqsD7WAEg1H5c9Wqw+Ym4gA38GJvf6AObrdc9ZTuQ2+q1/q56tVg2sDcrc+Otvrt7Oar1cXmK2UNa4toPDxt4kc9WqwoIiN7M5t+6F0b/gTz1eqM0tKAbodP8TWNrewfkOerdRwyTiwYnw2r+9b+A56tVnLhP8AKaDxHtH1d+er1cGqoV0UEH49/u+HPV6sayLGxJ7ntbtzVaqUjoxDOpP3ffy1ern5gHvWsp9pvp8SfHm61Xne6djYagi1year1Qy8e/dYHtp3+/mq9U+ng3guTtA8CdB8bHsObr1dzpFH77DUfD89NOar1Q5akbSrC5t4Ekn4EdvrHNVuom9HYzswutrA6D429vNVusTyLY290DXvYH9fHlatQCeq4mT0v55J0/32SEadvfXuP280Noq4rWMovfd9bgqdfqsLcNRVjVQnU2MJnCv8vW0r9/p/jwWjZQcVtoNWQMLWJt+zx5aqU6YciCRTqNR4a/dz1erav/AMmdcl9R4Y9tvmsKYm+v8Ak30Ht4E7/aKPWdlbDaTu9jINb/G9r8IKV08U9XHFIBfXt3/iOerVEl/Eh6g/1U9MVRgisVlzFX01Iq3sWjj/AE0tr62sBf2cGmQs96+CeFEOZOaG61vZIlLB2Fre92Njc3JB9vMiYqJqYMTd41tGQq318SB38e1vhyprYpC4xjMNLBtV7NY2+k+N/p7cSrMUpTQbYlilRUAx1MhLH90d7e34cL1Y0tTQaYhW1cMu8AFjqNbNce0+3434XLSDtFLEqIrFRZwx6iXfTV08C3Lf5Vha2lrdu/08LV2za9qRS1L607CaU9B1f6g0o2pX+cF0KSIj/H95bn7+F6staVwpYL1wcaVGHddMyABqykpp0vYkK8ZJv29024gXlCDsJFK05iobQKWlD14oZ2Bq8LdL+MM6sO3grAHT7+F6soUNhFLE5iOIpSU3WfJNUFM71NMR/ih3aj2lSdPq4Xqy11PAGlib1s0oafqDkzEEIgxWG50s+5CNf9cDiBVq4jak0rD6FbCKUsNdR163o54Zhpfy5kb+B4jKSnaDSgKB2GpcisLGRSB3uQR9/h243V6wMUYsqm4Ivbx+gnm69XkYAByd1x9H3W5utVy3WsUI017W/W3PVuuSuqggAm/x8OerVcLgMFNr/t+kntz1erEjLYLoOw8Rf2A+3nq9XNGAGgIsdBfm61XN5BYsvaxuNex/Pnq9XUZsdi6XGtu31c3Xq5C4U3PfVvb8Bbtbm61XQGhDezt8Pv8AZz1erIxFwn2Te1z3/Xw56tVhIe3undbvr9dtR4c3Xq4u8jKRJfUg+326W18OerVN9VheE10YWupYJgR2eJWuPrHLTWqRlf0l6ZYixarwWlLnxRNp+FittRy2o1XSKYj0TybBrhE1dh7G1vl62UfRYEkc3qr2msR6bZmowGwbNuIJcaLULHMPhqRfltQ6K1prpMK6vYc+6mxTDsQGm3zqaSK/1xtzcitQazw431YoSRX4BS1YItemrtp072Eg8eawr2NO1BmzHp5JWrcuVlLsAJ3PE4J8BHta7H9TzUVuacP6xQJFarpamnB/xwN9XYEc1W5op/qPr3zCMPhweOaqaFmZkiickC1r2tpfhkxhNIXcaLGmCZrAbycMnX4ybU+/cwPFsik0GuD4NmaNWFQlNBf/AItqov4KSTb4ctNaisQosQjYGfEKNFB/dZ5P+VV15qvU9Q4BgMkKCozIkbH7UYoZSQTe4U3sVHt8eNknoq8DprK2E9PKdb12P4hMPHyaJFPx273Op/hykq6K3A6a5LN0gh7xY3Vtbu1RBFcfQqk814uqt+HrqYmLdL6ZVNLlmWe9heoxOU/WRGAPq5XSo8atKeivLnbAKIXw/KeEx27tMJpjr2B8x9ee0HpNa1joFcU6t4vSH/fdhmFUmo1hw2G//J4J05osg7SfbXu9I6K7PWrqI4K0uJNAD/xTBDHp8NiA8r3Ceivd6qmSr6ndRawFKrGq5hqNKlx99jx0NpHCqd4o8aTNRjWNVp211VPIO53zudPbqe/LwKpqJpvBQsJNCe+up+/lq1UyPYL3sCBY2X2d/wCjmq1WESLEu1dFN9De4HhrzdeqI0+0lddBf6PZy1VryoX99zcXINyb/wB/hz1erFuiiKkJY6+Ph7Pp5qvVnEz2JB/s+J9nPV6sVZLHCN973Hge/ibc9Xqx03ztQ6ySsVWw2r2056vU5vdmIJvbxPhzderl5O1TKLX+Hf22tz1eqOU8xzIwt9Pj8Bbnq9WSMKdSdoI1sObrVZxFGACO1729vx+Nuer1dhSF3+Cm+vj7Pr56vVySl/cjuCBoLffzVerI0HvMu27G3c9vhbla3UqLajkGwJ8e/wBX9nPVuuBpCx2i5J1/pJPtPhz1arI1K225v73j/C9+w56vVgeKjCWMi7UsLFx4+N783XqxxtRMdqyq9v8ACd35KO/w5qtxTrRYZiNcwFFRVM7A6eXTSk/Cx22+/jRWkbSKcCFHYDSgpunuf6nbLT4HWsCCRujVB/xIb2HGu/QOIp4W6zwNN4ybnKrA8nDzGNNZKiNb39o1PFGsUxoNIzHKTHMIxFsIrI40lRVZgshcWYeBt3A78uDNNkRTdHJiCAhHjUHxCE/mT945atULXRzAsCzLn2DDM+vWzYcUleRKFooZWKrddrurKuvfT6OFN46plvUnb10aWbSX1hKtnVR/8Gyl6P8ACoh/Men2NYq97E1OZJFBt7UijX69eABd3cq2LA8hQ8TZsJ2pJ8zQm4bmP0a4OwlpeiNFJYaGoxWqqCbaXPmNb8uFy13K9rh9kUYIaYR/AKEjCfUF0AwAKuA9IcIofZtETFfrdCfv4gUy8ra4TS5K2k7ED3UtKf1sZVoFEFHk0UQHYRSRKALexEFvhxKbJX9L40rF2kfw0pqX1cYdmCJpIMOnQdipqZBY/ADQ/VxMq1KdtKU3IVWTA/VnlfF83RUuFZeSCnoMLkkqI5ZpKj5qcy7RMWlJ8sKLAKthfXmjaFIxO01X8yFGKR2a/VlgE9Y8c2Xo6hhYbXqHKrbTTcx19thbipu2I40nU+Oig7qPVdSqbQZXpFJ73nlIAP5cXBg9NJu/6qaG9WeInWDLmGhQe5M2ltBaxuTx3uOumy91VIi9YObKRGWiwTD4wbWG2Qj26gkg27/w5buOuq991U7QetfqpDEFpcPw9PYfIJtf2XbUW5r8sDxNa77qrm/rh60H3o6fD428P9EHh7AWuDy35YdJqpePQKhP61etk40SgXcL/wC8QOh+k6cv+WHSar3x6BTNUer7q9U7pq2KiI9jUYPxBsG146GQOJpsumk3J6ouo7OGakw4kf8ASiht97X1PHe76zTZXSuw31udccKMb0Pyi+WF2BaaIKbDQGPVbHxv35ruZ4mq6+qnms/EE9TFcDO1dRxaXIioqdF08LBdWHbmu4B6a0FxTU3rs9TS3DY2q7gLDyIv425r8unrq3eGsA9c/qZICHHSqkae5ELfSbc13Ca33pqIPWx6mJmCy5hbQeCpr8e2mvNdwmt96aiH1oepCW1swPoQSVRLEewC3t/Pm/y6a93qqwVXrL9R0pMhzBJGHIBAMdrnwHsv+fLi3TVe+VUKb1i+oORmjOZJxcnW6jtob6aW9nHBbpqhdNNNT6sevFWNk2YpZGsD3SyjwtcXP0cVoRo2Ej1pMqF7QPZWKP1XddoYyY80VUBB02MACPqHFQWobCfbSUtIO1I9gpxX1f8AqICrtzniCLa/u1BFvD2/fx/v3B/EfbTJtmz/AAp9grg3q69RbkBc54uV73Wqf7u/N/mHP6R9tV/Ktf0U+wVCl9WfqPKkSZzxgWOp+dkW/wAL3trfl/zTn9I+2q/lGv6KfYKmt6nev1TEZVznjZNiP966geHhZyDbm/zTn9I+2q/lG/6I9gppf1IeoR9ZM440D4n+YT/RoN35Hl/zLn9I+2q/lG/6I9grHN6juuoPvZwxhlN9TiVQuo9nvaG39HLfml/0j7TVPyjf9EewVhX1D9cZFJGb8XBtcE4lVXOun71ua/NOf0j7TXvybf8ARHsFch1+61SNtfNOLOG/6XqsE9729/vzX5lz+kfaa9+Ua/oj2Co79fOrre4+ZMVJOv8AvdV/fbdqB425v80v+kfaa9+Ub/oj2Coj9a+rE6hjmbEmHbWrq9f+Tv1+jlvzK/6R9pqn5Vv+iPYKiy9Yuqp+3jmJa371VT2H/B3578yvpPtNe/Kt/wBEewVAbq71Ik3iXG62/Ylqmp0+vd+fflPzCzxPtNX/ACyB/CPYKjf53c6yItO+M1bnX3RUTEfVr9/N98rpPtrX5dH9EewVOpMzdVsZAXD/AOb1JY+75cFZIp7/AGSqnmu9PSfbVu4T/RHspRVGTfUTWYRUYjPgePNh8MTyVMklHVLEkQF2aQyAAIPHw55LsmJ99eW1AnSPZQIvKjANc+8NCNbg9iOHwoP0B3WWpklp6GGbVVMovr8Ox78XM0idovW1l94DRTa/568WUjqfhc7HEaeQagSxW/5CFtfjxxO0edaOyrY8QleoVqioYqr2shGtrd9o8T201B5KtAOk7LDPUISkgi9m7wvbQjwv28dear1M1V8lRskrSGdxrroB4fa/b2Pfmq3UGqxmqq3faoHsLXJ+/wCPNTWwKxipYhdR38Pb7Ne1uardczUuq7Ps6aL219rD2Eac9Wq5U9Y4BlQEbbAW7Wv2H8Pz56vU709V5zMWWymz99T8Bf79Pr5utVJTEY2b5hQVAI0tc2HckeIvzdarLFiOu5CXF23ADW1uwH8ebrVSUnLR+ZtCldAQe59nw56rCpcbRuRsYFGII3aj2DU/3ePfla3WOUWux9+xsDcgW8f6RzVbpKYq/l1B2A2X3SRY2uPh4ga/x4yqnBSGxCTyxuQdtLAX79reHbw4waeppp5m3hdCWb3b/mx1uLDlKtQuYQPMjAOnmdragfH6+UNOilxhUUEBnJF1CFiFsQ1l7/AjvxMafFM3UfMGGYN0ir5cVnWjgM1JGXkNl1fRdNSTbtbgSzYFTJA6qFGVqCXQThRQm6m9Po1smOUt73083v8A8g8iX8s50GpM/NN/0hXFepnTe5d8wUwv4COY/X9kcqbVz+jVxdN/0hXH/OV0sjiuuYIlbW9qec9xppb7+V/Kuf0av+ba/pVkbq30ppgvy+Nh3/eZqSUn47dLW+nvzX5N08PfW/zrX9L3VGn6y9NahSGxa4Bv/vLIAT8QF578m50e+tfnmun3VE/zxdLFG7+aP3BNqKYka69zry35N3o99a/OtdPuNe/zz9KUsP5jIwBFj8g9z9V7X+PN/knej31r8810+6uI62dJlDK1TOSR3WhIIP39vz5sWTnQPbVfz7XSfZWD/Pb0rU71qqwhTfShFj9V9D+R5v8AIudXtrX8wa6/ZWI9dOmMYus1bIP8PySDv3F938Oe/IOHo9te/mLXX7K4/wCffpunvCSuDDS3ykdrfTu9vPfy9zq9te/mLXX7KkJ6hOmyMHKV5I7WpYtP8RHvc9/LnOr217+ZNdfsrl/n/wCnjWBTEyPaKeEG3/IXf483/LXOkVX+Zt9fsFTl9Q3TpGuKbFG8LiKnGn7SRzX8tc6R763/ADRvoV7qyr6henBJYUOLnv2anGvgL+HPfyxzpT769/NG+hXupfZR9QPT2XEldcHrybC0lVKrKLaiwUd/ZxlWWLPEUoTmqB/CaNTg2J56x6jps0VGGz5fy9jdNPTrWVkbCmqoxKob5ZiLSlJAL20+PLs2fdnbMUnuL7vRERQ3YpW5Y6OYPaQqcQSzX+0z7l+0W111H0X9l+GIE0UE0S3MOYsUzzij19fKRECbKDcjXsAND8T24qGFMfdWKkggktFAG00A+IvYi/Ye3miasBTzRUMzkOt9dNwAB+88rNXii74+kidRSje4SygH6SfbxYn7aZIxo1WDSN8tQzJ2WCMC+uoHf6+WFJlDGidV3TrKM9XUVMlDAS8sjX26XLm51PJPbt0FIw4Co0cfWFHHjXOPptlRYy0uHwFr6hlvoOxsNP6OKBbo6KT/AJhfTTgvTrKogAGHU/Y/7kCe+vbvy/5dHQK136+mpn9Q8rRnXD6YC1yfKGmlgR3/AD5v8ujoFa79XSa4f1Ly6ibfkKcG9jaNTb6iP7ObDCOgV4vK6ayJlLBLBYaSnJPceUna/wC7pfjvcp6BTfeK6TU2DLOD3NqOEMosP0S29p8B+vbjgZT0CqF1XSaco8v4YpBWmitrf9Eo+nTb4jl+7HQKprPSa6XCMPP2KdQm0DWNNPDWw7e08t3Y6BVNZ6TXB6CNCJFRQVJPuqBr2t2uNOW0iq6jQddVsBNZlGV0G007bhp2t3tbuLcKL1Eonoo1s1wqOmgk6IYm8GM1OF3I81Qyi/c9j24T2SoVFGl2JTS/64UMs+Voq6Jf0kMpI9tytxr8COGF8MAeukdmcSOqjZdU6mDFcx4dmagmNRHitPS1PmN7u81VDBMQQdfdkVwTfXhgggmRsP4UhcFJCnhO7apAsTfaDY38L/C3DEUgIpzSBJEb3bL4AHw/1eWrVdNhUUpMqqEbUnS5+APhyumraqKrnyBqbNtcCR/lG+g3AI14CbnBZoY2+KBUeGUL0+xGNTZpJFUEDXdoQfgOUB8BFXI8YpGSKd3lHS3dT/TxJSqsdWs89e8CgkuQotqCdBoeerVHKwfCY8PwaioU1ZYUUe7c+6LWv4ckRoaUgdAoBO+JRPSalxUZMm4C5Y+8baiw0173+PFFJ4p8FHsUvZveuCx8Ba9voHj4HtzVWrI1G7gMR2Hc6eP71rDmq9UoUpP2RqLnwFr+G09+amrisUtGoj1utrXu/h37eNrcpNWimqWnjQ+WwVSCx23APx0Px1PKzVoptxvH6LLmUcyFyBJVYTPBGBci8jx3u3hoL69+FtwvSk+VLWUalDzmiydOjFUdR4XZgFhpZBuZhb7KrYg/w9vCC2++j65+w0ZU/KCQsJYyG8N6638NDoR+t+CbUKDWk0QvqNiL4nmmuqUvtMr7bjW17D67DgLfVqUTQvaTpSBRr8nYTQYLkzDqDzIg6Qoze+NHa7EW8Tr9PBawAhAHVQZeJUomlK5w+zMroL21Lgnve59l+KpFJ4NZo0pzH7hGy176E6HU3+nXlSRVoNZ44RJLtAMot4Kx7DubeH0cbKh004EmpEdLIxG2NrX1ARjp7e17+PKyKcg12MLrJ0tHTSSbSD7sLm1u3Zfz40VDppwJPRTj/U3NlSCKfCqxx3stJMba+wJfldQPEVbSaZ6nLmPRSmmahqN6n7IhkJAJ0uAptr39njymtPSKuEHoNd/1czFI22KgqzuI7U0v129zlCsdIq+k9FchlPNIPu4ZV2UjvSy3+v3fH7+a1jpreg9FdT5JzfKitFhVYSDcAUsl7H/gew40Vp6avoUeFEp6n4Hi+VM6zrWRSU1RdZ1V1Kte+4MFI+HfgeXtwo7SMMaOOcAzFmeCHNmC0FRU0eIxRVCSRRMyFpEBcXGmj3B+PDgOCNtFZaVOAr0eSM7OLrhVYPiYH09hJI0J+7m+9T0ivd0roNAVSMcidW2psxwyQCV0ZkYWKtuDLuB1trwsCwFHrpcUEpoboMMxfMsk1dhNLLJHTyGkaQD3WkhJT3df8Nu/F6XUowJikvdKViBWdch5tZtiYbKyMDYgDQgXuDfsPZzffo6RV/y6+g0HUOG1eHUBocQjMW8M8fvabD9ogD2HicKChhTxSUnGkDWyyS1SO/vBU2g37hSe/stxkmasBFK7JWCV2PVM0FBEZTEiknsAC1ge+t+OpcS3tMVUtqc+0TQv0vT7NDssUVOb+PvqLk9iDex4q/ONjjSf8m4eFSH6Z50mk8r5UAkHXzY1H/Jza8qb1ocav+Sd6KkxdK86oPLSmQKdSPmIiLfEBrG35cr+ea6at+Rd6PfUsdKM7WtHBHtU3v8AMR2/jfmvz7XTW/yDvR76z03SXOT/AKJ1pQdTtatiBP1X+7mvzzfTW/yLnRWWLpHmyplanM9BCFVnLTV0aKbC+1W194+A8e3K/nm63+ScrFH0zzHWUdT5FRRgRwyu5+bBCIFsWIAubX1GpPhyhvUHDGti0WnE1s85A/ET9G1ZkbBMuYjmepw6tocPoaWY1GG1DRq8EEcTEOgPukqbaaacjd1olRNCVIIFDzlz1N+lvMCRtg3UjAH8zRVmrGpmJ9hEyqBxLoIpyhcw3P3TzEyv8rzNglaXFwIsXo3b2dvMB+vjcGr0rYoamuAlw5VqU8PIlSUf9G2PK1um2soMWjZt9JMrA2uYm+7QcrVqaS06e7JGyKLkXUj9mnPVusYnjjkIK6aEaC1/DTmq3U2KYEbPG/w7d+erdcg8TSXkvY3vp91j2+rnqtXOSSEqdrG41A72+jmq3UaGZWZQh738PD+PK1us1S8gUbdSD3Bt+tuVNWqJCyKwWNrgHTw43V6pS/GIw2Wql6e1pXerRYvCy3sb74nv7O3BBl+00XXGwVRtClKhFNSyMDYKrq1ka+otoRYe3gooopwaKdpd0ZSTbby3EkYcMAbhxpdb+A19vN1qnKgxrEYq5KLEFKLLYxyHdfcO4IU2O0+y/NV6loKmphkaoqoklm2hRtlN7Ot7LuBHY6/2c3Xqx4piNFOhwiqQQybbqwswvYGxcLdbkdvHvz1bpPTYxQCnioa6n3OoUmUEagW29vBgNebr1cI6ekqaOWtpImlDd9hUhbm5Nib2UD46gHm69WeiwOkSQRMtQdoJImkUAEj23tb2ctXq5Nh8da8dest2i8xRGysLsbnuBY6aA+3nq9SfMp+YSjrU2FragGxGpsdO57Ee3m69TZilNPo7qm4mym7kbQLg6eFvz5uvUCGMROmMSqjCIkDa3gV8NDci/GTWqVWTIzLjdDT1oJ3Twq4FrE+Yo+v6OUONWFWgYPlTDsKxwQQKkUcknuyiNRY3+y30+Ht4SuClbaqMrQ4bO0bYHVAFaiJ4yPArIpjIHtsDrfiOl9a+mYcFkwHF67BZwFlo6ieBlPcGOQpqPDtwXJOoTREoQaTLRJcj2nx7+Fzpxym65R0247e47C48P105utVNjo0ZQpOut/bb2W5uqVPTDqcjYFF7a2Pfw8fD483VKmrhtKZLBR+v9HLVWpSYXSKo2ILd++n0H4/DlqpUj+XUgYt5Yuo0PwP668tVDWcYRSOxXylHa3jb4+0nl6aqYtBC4uEX4WHifH2a+zl6pUqGjhu3uqBr4fny1VpwSCH7QA9o8Prtz1Vp7oIU80MwBGnf+OuvGjTgoccm0ySlSo0JA0PbXT48K3NtGaBFWn+krp8+ZsT3zx/6LTyLJP7CqC6pftq3C9Qry1RVtuGbzOIgBbZp7BY2AHPUmoRMLBUgntYDjCqUChJwsOsQJt8D9PEKqVilrh5FzGx+j9vEpp4UpIdFGlwPZ7PG3KU5U+nIEmg0J+/6OVq1P9MwHfQfr3HKGrU5xsrD7+Vq9O9NTbiNi+z9b81W6IT+KLRdOszeizNuBY7i+Ew4xhTUOK4dTVFbTipaannVZEp4i/mGR4XYWUXI04juW5QZrRxFamFbl+ovFUYa8au8YJZyyH3TtuGU6H2aa8BRNFahSUzJhOPNvgxDyolkUnzlCjeDoHYrrY+JGnjxqaTKpqw2Ouip1WN5EVBubdN5aNdbXCRg2HsJsT483WqjdUcRoKDoH/LKEM1VWIgkaSIkqrTEe6x0NyftHtwys0kujqqxoiHU/EGwqLDPkjtkiqRKGU3s0NtpFtAL+zkmWeBJpsCaPXiWb6XMOH0tdTuBBW00dXu26AMttov2O+4+rkutuBYkcRNBxSdOFAbmWFvIqKuEBybag6hfAADvbig7KaoDpyvz8zR2KyBWBPtAsb/G/ERpSK5FqHaDO1nCk2Pjb2H28oa3SSrZmE5fujdl8ADxgmnRUETAksw08Nfj2HKVeKmw1bGLYSO4AH0+2/jzdermZRfaSLi9wRp9fhz1erM8pZQoG0Ae29z3J5ua9UU+9Je4uP4c1W6Mr6Y8YjpeocuCSaJidDUQDt/lFAlTt43B4sYMGKTODCjKYqduIq9zutYg6KQO519ns4IEmiw0ka8/JSmeNiulr6gHvf6jxym6ccv4xIFhqYZGjqFIF+97mxDf6tu/LhVUUKF3zMYxcrHFTw3YX82n0DDWzAsdSPo+HbjxNMilFguT8cSWPEkmjliKtGVuV3I91dAdfePgDpftxjbTtAr1Ay/V5fxA4ZIpESEGKQiyvGblQrDTdbQjvfiVQinkmgaxelqEuIQdgWxAFjprf6Ne3E5FOUD1c2Ju0wijJRwU0HfW/bvxg07SUrlqvLMdVuQj90ix0Ha3fjRq4rBBUqISqEg9r39nPTXqdqSVa+cQupWOwtqBua3e/s44MarSlrI6ejASJQP3FYm1rHx8b8cOFUpxMiYFIVZkJZHSy2JO4aWHf+3ltla20/5cxDG6qCkgSjnnCQKibYZHvZjbVV0P9/NpNaIo73SmlxSXplVUOOUdRTvSVb+WJ4njLrOAx2hlFwGHhfi1BimiJpA41lNWm27No3Bw+hOn2lI7ani4ImkhNLPDlapw2nqotymxRgGBBKaDcO1u3stxaKSGsNdSVNV+glAXcCRJ2ZT3IJ7EeweHHaaNZsKpKhKLzhp5Z1Ua6+1vYD4fny1UoymRY4KrCzGq7SAb3108D9PceziFzA0+jGusx4bAmFSSQAFZCA4tqbeBt7L/AHcqDWjRbsVr4aFVhVRLJGyksx3Kq3sQo8LctVaYcdoafGMDqKWIL7js5D6g6gC30DW39HNGtg0CuEzLheIlWsUffGWBO619ATbXjAwNKNtJjG6hN00SmzEqQzaE7ToqDsR46/RxlRp9NJSGBKiJp5yQTcG/c+NwO2h4miafpsRQVMtgRusddSRqT4X9v58bq1OtBjG2tV0a5uNxU2Nj7D+XLA14ih9wPE4MbwiaKsX3Qgut+6t7p1/xKdQRxPcMJuUFCthFLLa4VbLCxtBpmxHp5nDB4v5u+GzvQuo21CR70dCe4K3tp3Gh5jrc5a9bTKSQOIrIe3zBq4iFCSNlJqppSkpQAgBQLn/De3Ya68INlHZqLilLGku6MXsUuL+z2ez482KZWKaoYaha01Ugukb2N+2ovoO/b2cfnCkgBmaUIqikGxQPek/R31Avra/0cbpTNZsNWOCqcSFb33En/EwtY+z4cqaeRTlHtkjM9/LJubElbr2uL+030PEq8aXIpwpKpFgHlhZBJGnxta4FrcQLTS9KsKEDJ7VFHi1L5dryu1wB7AzC3s4dZT/xUjzonzT/AImX5Uso6uKurVLMzyM2njYHuCPAH2+HMzBWIRrrHUpziUYKszFRa/ugOB3t4/T4+PHKbNNGISy4VVCqplQFxdRbbc2+zp7fD6Obqm2l/lfGJMU8kjcWZWDWAC+wG3fTx4pSZpCsRS1q569adipDJShWBBuLE27juSe/L0xWShR2ZZxazj3ltrrqWH668qa9S0pYFkTyB7wAOzTQg9wR7eVmK3tpJYthLx0J9w2Rr7e2l9OPAzTZFRSBMoScEMoA08R2BPj30HHKpXGh2Kph0texBOns05utUpPkJWpfl7+6y29uvs+g/wAear1J1ElSMxP3WxUXvY/Sfo15atU4Pg0OZMHky/UHYz+9C51Mcovtb4X7H2g8DWaWAv2ig7doPXQnyq/Ni6FcOI6qKVj8NVRJ/LhE0dZ5jQGMi2yzbSD93MZS2W1FKsCMDWSXeBxIUnEHZTPNDHTikef3/tk28GLdtPZzQxrRrIaVopZamAkizFBa3vDx+kjnprVTxP8AI0Il2Ki1S+Ze9tNpIBPfTnhVDTlLUR1eFxz0+6KWfaSzAFVAGvYa28OeNaFNOYhHNSKqJvSNlUH6e9/p781XiKwU1aUppI4rO8qRhtvdFBO4D/iXEahS1BwqZTYhSUDCt27poyAtz4ntofADS3f2cTkUomKjUVHBX1b1cbaQgdhpdjoWB1sDp93NzFVioVPOaaYmEhAQrbjrax17+3sOXOymxtp4pcTqsUpmkqo/fjfcSv7wYgg/Eg6AeA04mUmKXpVqoRsKSmrIVWkBUr7rEi3vA3Ova/s4XqowTTbiW2pw6eqpWMjQSB/M7NpqRb6OUq/CsKSSUNYuIQAlJWj3KfAt4D6O/KHGrDCnTFMJo8ToJaukQNUbmAUt3I8CT8OUCopxSZFM+HSVFO8dFWafZI/1SBZkv4/s55WNeThT1UvVVM8kc0RIcFlNvC1j28TxqnadsFM0Mop1J2pqvtue/wBOn3HnjWxWaqglMS1VIPMKGyk6+6ftaaW9vNg1U1xb5evMlMTuXaqupsbHtdSfAjX6eXBiqETSfbL/AJT7I33KwO0WAIZDr9Omv5cVBykvdUzYVjBwuV1VwqD7Sm4sdRcceKdVMhWilStdS1dCSArJKxQqRfbYe99FhxsJKTThIUKSNVh82GVfmwT7IpHAWQDVfZe2n19uLAZpGUxUwxCqBjqpQ06aG3aQf4tLDvoeXqtNbLVpVLPTqI5IGFylhYL2Y21uD35eqVlpqCnxydt8pjq3PYgWc+0WGjH6O/NE6a8E6qVOK5YfLtBD89Oj1ExJWNFOi/uvuPt4mS5r2UoU3opkOHVjqHiRwH0Pwt7faTx4GmSmsFS9ZHUrufbsXevgT7Lj2+GnLimzSooKRUmjpqpDKlYoaK3uDcx1Y31FrWtxo06BUCux6oy7MMNjJmXe3lgHUa9rjtxxKdVNqVpqLSSUlc0tVQTGjlUA7iQbMTYqLnU28fE6cciKbBmmuro6qIQ1CEJDGXLG9rlT2Knsfp8OOimyK41JimrovNK2YMySD7IB+A8R2P38uK0dtRZ6iSdRI7FlvZb/AE6C/LiqGmIUssiCHftLBgovoo1Jt8fhx2aZilFNDPHFHS1puIF91tDe/a/ttys1cimiOmihaagCqH3/AGx431Jt42HLTVYpuDOUZo395WBBIsNOxue2vNzVaxVh3SCIxFBExIuPfABG5GB8Ae3NTVorDNSCF44JtitOu5XB1S7dreNx376c1Neis9Q1TV4oldW04WRXCsqDadwGht9x5WavWaanE9CtNXj9JJu2gkLru7g9hYeHNTW4pgqoYom8yaJoXjKgRHVD8Qfj35aa1FcSZYmBpwUSbQXW4Jv2+Fuar0RWKUFnc1TGLat1YKSpdTbw7W7a82DWiK9HCKmojmq0BEagvroSD3W37pPceHKzFbia7r6SBE82JWDFSdxNixB1t9I7c0DViKj+VTzuqg7RJ8De6nQAeFuemvRU7A6GaesdKVdskfvuP8aofH2aHlVKgVZKaX0OHU0MZYxhmiiQWc2Y33HW9xexA+NuJNZpRpFI3FofkcKgoYVkWKcCWeI63kS4SbTtbW44qSZNJVCKSvyU9NBFOx3ISzBlHvKWAv8AAj2DjuqaaCYp7xDD6oVrYXUjc7qH3AggqR9kHtuGn8ONhVOFM4UzRUn+gMYW1jIVoz20P2vgeXJxqgThTktL7tNPiCgAMybzckKwtc+NhyuqraemuS4XQzwCho1LMbuXtpdWta3stz2s7a9oGypuXaFKPHqeIyeUyQyvuFyHFjofG1teeUqRWkpgxTzFg9IcZqBTsYkhQOUI987lvp8B48rrwq2jGkq2DstU81rqXJuGuQLXJI/bx7XTWiosNFFNWPdVEKL9q/Zr9wB8O9+W1YVrTjXnoPl8QnCAMpAuyt/q6fRpy2uRVdGNYIMvQ1CETwAuUKmyra50B9o+jx5sumqhkGhCwjKOScUFNhUyfJz1CR3mTcpjsdpLa2tpxKXVDGlAZScKQWK5ap6WSoioayoeNGl2sjh7hGt2YG+ns4rS9O0UmLMbCaZoMMrZSstHWRztICV8yOxsBc+8vc+B+PFHeDjTHdngaXXTvph1P6kY++UunuGwT1wp5HZWlAiCqLgMz2CFuwubEkDx4oQnvdmMUkcV3O2k/lzD6vFYP5hWwNAYpZInjkIurIxSUX+BBHETitBgUvaTrE1nfDqajrpVih89QNyk6g+wfX241rJp3QAacp4iI4xJ5RQ2AiW/uE6kg9zbtzwNbIp2jw+OP9MoDpPF7qn/AFe6n9fDnpmvaaac1USyTU0siu05iWRm/d2N9jSw7AanilpVJXU1jw+OoYNFEvlGQo2++7S9gAPhxWTSIDGnjFMKmA+VrpWmTczFUtZWNlUstr+3QcbCqUFNYlM8IJqJfLWE7otpCFmU2uB8PaeVmrxSrNXRVES1tOPN+0Z7gEb20DAdx/DjdXpqkwyjqg9VNHcT7rKPskgC6m4va3HAojZTJQDtpOy4LR7hI0flswZQp0IFu/8AxL9nbioOkUmLSTwpPjJuESYe8SaTlr3kawta+h9vwPfij8weNJjapjCseKZFmkw5JATHJAytKGIO1VNu41sTbt4cuLjGqG2wpoocoYtT0UlTODFTMps6i5Zjqo26m3Hu/BwpP+XUMaTKYGjbYPIaKNlPv3Fr21Av7T93H9dJ+7pPth8L0QkljbzybBSbKwvoVI7EfHjs0zppprsI+Yj81NwCEe6DYj4g8tNNxSoXBY8Vg8ylsxRCAtgLkCwJFrk83MV6KTdZlykibYYe6gHU7twHvDTS99fZy01qklUYBSPE1ozdbXNx49u/w5ua1TRUZVisz7T7hsew/L9vLayKppFNNZlIwIJDdQ/YfHxH1ct3hpvuwaZpcq1H7mvjxzvKbLdNsuX6+IH3NPhy+sVTuzUB6OqjNiGHbjs00UkVhIqY2uw5aarFd+eVIYi3c8tWoqSmIMmu46+3m5rVOVPj2I0xDQzMNfA2789XqU9D1BzHSODDUuPZ717/AH+3lYmrBRFLCj6wZmjOySRXT2MoP068roFX1mlLh/WnEKOVJEUQygXDwyvEwPwZTyhbBpwOEUYDB/XD1gw/BlwKbMuJz0MZG2mqKgVcN17e5UBwAPYOIjailqbpQ41HxTrvl/OVU1VmqgwuqlkALE0SU7X7H/IbRu+rXmu5I2VovBW2Kb/N6S5gcu2HtTJ7aWsVwD2vtlFx8NeehQrcpVUar6Y9OMRUvR4hJTNpb5inJ+rdGSLX+HPBZFVKAaY6joIk4MuF4nSVFtNqzgMfqkty4dqndikviPQHO1HEatKQyo376e8PvUkcdDopstGg9rsi5iwoOs8EidrgqdOOhYNNFBFMEmH4tTNoSCPapH58cBmmiIqRDi2P0d/IlYdrWYjm69JFPkefM0U7Fi7km3iSOa0g1bWaVdB1lx2mG6csTpaxvp43v4cr3YpwOmlth/XOlkCpOoXTS6979r242W6eD1KiPq9gGJErU+WL3vtYggdjYHxHG9BpwOijFenr1M4b0czXFjVJIVpkMjhXj8xFd4/L8zYDqbafRxA+wXRFKG3gg0Kefeq3TbOE+MVmA1+H19LinnVEscu6CZZ3VBeFrAg3Bte4sTpxlCCkQacUsK2URvAqjEXxoySiR4pFCLufcLRksABfQAHT6+LqTihCenIez7gB4/H4ft5YU9U1YAsEjmzG4tbTS/ugA/lxwVqolfGRDvC6nw8fhY8tWqZ6RVgVKgre12Kg9r+FvHXnjWhTgkW6pM0Jtu1tr3tp8QOUq9O1PtkR0kA3ELe/cnw7eA5qt00lfMqGEaO3mqpfXsBpf6+erVS46GnFO9NtFkBZTu0ve9ge/fm69SWxAkHypB5Ysdb+w639l+brVIXeRK8jnbcEADtcfH48ZNboIM1efT15k1AcA38L+Nvo4rQcKL3BjTTDVyCIGQlzfxOnHaZp8r6i2XVBW92Iub/T+fPV6kLLI0cSO4sr9tb9uWqlLrJ0XmebWBQY1sDp23acZc2UobFHk6KdbsXyJjEpwyZ/5j5SIYWEJjeJIxZLPYsxAF1Gotob8DL9sHdtHjL5RQeY/wBR+gWbsQx3NPU3LOJVmKSVAmeaDEggeSU/beMrfbfQ2OgsOKktOIACCAPKmVOIUSVAzTng3ULoWfLo6nAK+lgJjIkSojmZFvpbzEudPC/LlC+kV4FPRSmxzMXQ2op3bKjVksRB2mpoYVYEnsdh/Mc22F/xVtUcKBCr/lHzBkhiYBuxXT6gD2HFlUputTAFIgQfbp93PV6uYijEgMTXJFiP18ear1Z0iCRq49trDv8AefDnq9UapjjWilHfXsPE3uQCfv5YV6kTAsHmMxU6sQb+P38UU3T1HJFHH+kTdc6W9vhc/Dm69Q3+nWAy9Y8tEC+/EoDcafRp8eaOymzWyqkE74UaqQgo8pQEHW6gEkg+HHAPDNI5xrAlNUU1OsqPoRfQXHftbgTeeKVEChI00FJE0lMcxXGIXir6eWOKlU3mJAICg9/gSdONofJ204pgClLhRqK2iWTE4oTKWJIQoygG+w6d7r7OGgMiidQg1JGFUMrB5KWO69j5Y+4EDtzdapN1+G4XQLIqIYIm1bYCB9w8eNqMU6kSaDbNlKI8Dr8UgeTclNUsosOwQ3J000+7jTLusnqpU81oAPTVSFJguXzVLnysKjekcEQf3trOxTt4k37+zni4ftFJwgbaRkfRmGmx6qqsTffhdOxlWMttRj9olj4Adj/Ry5upEDbVe5xx2UyZr6d5kwLGoMyZD/Rw1y7CqaopZb3JGgS3YnsRx9q4ChCuFMuNEGU1gqekeUIcuvhplM+MykMaoG6q9rlAvih8TxwXCiqeFMllMddBBh2R8WzBPHl3EKVaKGhLGep8qzbSfFv3/wDV+HDRToSJFIQ2Tgads69H48Joo8Ty/HI9OF/TQ3JZQP8AdQw7qe9uVbfnA1ZbUbKw5D6I45nSjfEXlalp1H6Ist3k17hdLKPb4827dhrDbWkMFe2kpmPIGZcsY4mAuplNQwELqp2tfufhbx48i4SsT0U0pkpMV7GenWbsFpGq6yCOSNBdyj3bT/V7kfRzaLlKzFaUwpONJd8Exl6NakUjsjgbCBe4P0ePFwUKSFNJGNK2jlMdQhvc33LrYe0W49NNRS7w6HDcbozhHyUU09SUEbFADGxa3suwbtxo4U+nGhq9O/RTpbm/qMuSOo2EVWJNWpNBHFh+7zY3UbnqAiHc4gQM5UdwLacLn3CgSKMGWwswaDuv6GdLcbp46jKmJPcvOHV5ACFWVkjIRtQWUA21PNB1Q+4U4WUHYaDWsy0MuZlhwpJPMipAYxIbX7XsQOLhjjSNQ0mK7yxFuzDSxggf6RGfZf8AU8sjbSdzYaHzO5eCepo/s+9E1z7dn58u8PFTLB8NFmoryZlMrgdyLtxDS+sONRh6xxe4vpftYePt56vU70VMxw4MPZrqLfDlxWqYalW1Da7tb/r2sOOCq0KPSWM/1qoom1UyoLe3W5v9PBblQ/aig1mf9zNWT+pekiiyLQLC1iY4wxY93t9oHtYDkx5p/cxUSZZgs0W30/YsMLr5o0ckMp3EdyL9h7BwG2nGhhcmi5eoXEjieaqqd232OjEAG3hcC2p4GsyxVQgsftopdRLdiNb9jfgONCasG/3T7Po7ez7+Uq1c4L62PYf389Xq4S/4nGnNVusYLW+vmq9XEPZrk9/hz1apUZerJIaxGX3VBva/j+zi1o40jdEipGY6mWVlG73T4dhf229vHnTTLQpPLIR7y+39RxNNKorgGJ7eGg5aa1T7hdYaaGSRdptbRhcnXsOPpMU0RUeapaok3tpckADm5mtRTIDYadgT9Y5WvVwdrL7p/t5ua1FdrNNYKD9d/wA+bmtRWZK2oia6Mwt7Pv8ADm5rUUIWC9UuoGBUwo8JxuvpoAQ/lx1cyx7hru2BttwfG3KlKVYkU4FqTgDRl8H/ABCfV7gmX5MrwZ9xKow6VGjenrGjqYyrCxXbUI9rjiVVo0vaKVJunEiAcKLTWdQq/EiWr4KSYubm9MgPtBBAHfx4aBcCKLCmTNQhmTCpAd+HQpfxiLoR9x5bWOiqaTTvBmfCIXEkTVtOTYe5Vbhp8GGvHNY66rpPVTxLmmgrYDGcVrCtrATxRyADw1GvL6weJqumOFJuaekdiFmiIv8Avw27du3a/KzV6giOPVQIZT7VcrzVerspfQxyfALICBf6ebrVT6GaSnn3F5I9CvvQiQfd7fj4c2MK3UspSTRraajZla22WFkY38Tp2HPeyrU5yZbSSYvDQUk0bWI+Xq7D42JN9D7fo5vT1e+tzTPU4A1Nc/KVEVwASkqtf4nmtMdNemoL0UQ/3aoiYeDRM1hbw29+eivVD2OWKmsTxvvQjt2Go5qOutV75WoYDZ5En0ED+PPRXprgcOnIu1KD8Y2/Lvyunqrc1hNMit+nppV7eP8AZzUVaawNHQEW3uvjYoP2HlYFemuMlPTEjyqgG3iVIv8A3c0RWprmcLPlExSRuTpo/wDHntNamsS4fWLqitbt7rX/AG83prU17yq5HvIrqW8SL3v/AE83BrVYvNnTvYbTfVeVq1ZvOe3ZWBOvtt/Rz1brppVbSxNrdje1/p56t1mWogsFAYHvqAbfD2c9XqzCpVext8Lc3W5rl8xGSQxXbb299OVJq1S6ORC4YWBP+tfv25sV6v/WuMfDUdrvqT7ewHJVFAs1DFCsJZLbkYEFSNNfhx0Y0yaKL1m9PWHVvm5ry9GCFBeWluRfxJS36+zkNZ5u0l6Xmdu0p/ClKHeBosWSOmqnMtPBURqYauVUZe7AHS3025GGW5V3zyUqGBONPOL0g1aLQ5XoKLD4sMpYwkUKhFX2ADtzLZKQ2AkbAIojCZpI4n00DM9ThfuSNc7T9k/RwPXFoF4p9lCFi5KcFUGdTgDQzGCoTa4axBGv9o4GygpMGhAFAiRRi8GoHgwWBYLkbBYng/bPhFA5YxNSYcIR5C0i3J1114/qprTUtsKSNvNhXYRbtymqr6anojBRv78TmlAqRGt12/H9bcZNOimnEIJahvLF9v8AHlacr0GHKmhF7eHKTVopwGHjaHA/o5SatFYGjsbHwvylXrraoUgD6OVq9Jetwz5msEko08ONzFXia5fymRhZENh48vqqhFTpcLjipt82l+a1VqKTc8aBSqcbJpwCgtzJhHmWkIBOuv8ARxtSqcCaYMPwNSQzNtv4X1/LifVT0U9ilgpIbDw45NUikzNFGZi7G/e9uI1mlaBSaxKDYCvh7f6eFThpekVFosWwejPl1wuwGgX2/H4cLyCaUDCnipxeGthXydFt29nE68KUIrulRTEJm7j+nhOujNNSRmPFol8ikt5QJBuD+XEMUpmomKzu1E9Q5sSpP5caNOCg96f0jx5ywitbu1SW19tjp9XPCmnNho8hmO0pOTuP+Ii4+A47RRUViugH2f8ACfH4nnq9WJpAp2oC1u5N1t8D7eerVYmnlJ3SA/AH2eFrc9Xq7QiU2Y39m3x+m/PV6shYIPLIvfx/X+PPVWsUkjAWJN/ba/1Dnq3UKUpo0bbm8PG9vG3gOer1YzAJF3sfecdl0AH+t8T8Oar1czBTrGHcEk6WGv0H6ObrVcvKhKbFFhe9h/Tz1eruKNAxAABvex/p8Oer1ZgtyQwAY6gX8PaR7Obr1eEJvvtr4W1/Lw56tVgJb7FrEn2W56vVzUsLgAJ/xEfx9p56vVwlm8pVFrjx+k+081Xq6R33++VIHiLWv9A56vVzekO3znG0dv7uardQJfMjcx7hb2Hv8eaq1RQnnkHuBci/5nlKtQLeqtDJ6Ys9It/+SVKR4/vL480NoqwrWBoiTKQBqR8PZ3HDYVc1UX1Q0ztXke7aVrH6zwWp2UGlbaDEkhxdtCTbT8vhy9Vp3w0LcFrg37/R3+rmq9W0t+AlvXLvUhT3V8JOuvdZLX+ngVv+FHjOytiGPbt23s1vq/PgfpXTnSq4IuLm9+9h/bzVeqlr8V3PFRifUTLHTanIaPCqFqyoF+0lS1hp4EIv58l/dhnAroB5w5sTVTM1RJtAiAJYEjXsB9Ht8ByYKANB/i1RfzHib7Jt7LD2C/GVU4mgkrZ2cvPO4ZtQNDcAe22t/ZwvONLxSHqqmPa5CkMAd7t2IJ1sewtxITSgUjqypWJN8e10BNz/AEA6n8vaOIyaUCk9JOqlVBPh2Pb6PYOM07WWCWSGRQSGOve+l/AH6/hzVeqehlNmQbb3GgANtdLnS1vr56t1IjeJF7a2902+vX6OerddNUAIb+8PeYeHj4eF7cqa3WI1L7SFF9CLk6Lbx/hpxs1cVhkqVgQSdiBu0Nj/AMS4yoA7adBinOjzlmGgscOxGeL4JK9vb7SO3ESmEK2gUpS8ocTSrper/UGkUK2ImXxIlRHv+Xh48L12LauFLE3axxpRU3qAzPTgLXU1JORoSFaNif8AgTobdvz4hVlqTsJpUL5XEClXSeofDbK2I4RIoOhaKcG30B1F+Izlp4GlIvhxFKii675BqmXz3qacnvuh3L96nw76DiRWXuDrpQLxBpVUXUXIWIKGpcXp0J8HYx+P+sO/EKrZxO0GlKXkK40qKbEKCu0oamGUeHlyo1/EfZOnEpSRwpQFA1PVGUe8v12/b8eUq9cA+4WbS9/p+HbtzderihYn3uxPf4+F/YRz1arIpCrobCw/j25utVw84n3V19g/XXXm69XIvuBKgez3dCb9/wCH189Wq8rbSS2nsHtFtdfC/N16uL7RYR9ze9vH7+/PV6vXsbAWLadr/Htz1erpvLABHh4/rr9Hjz1arC6JuD3sfG3f67c3Wq4biCEjIOmn9H9nN1usQc33C5AsLaE/nzdarjfbIbgC4OgOnxtzdarHIx8u/gLA/X7Dz1eqOZZt1y1yTYEH2/T7Oar1Fm9UdbX0eAYbLQzSQM7yqSjlSe2hIPb2cMrfjSN7CKIFVPLI++aQyG9iWJP5n48M6L6iRHad0YAt8OerVSUmkLb/ALQBBHt5qt1yDs4up+n+jmq3WVidnvXIuSfbp9HNV6sTR+Ud22wN7a+H0+zmq9UxJjGnl27j6Nf7Oeq1TjIs1O8bWBUgaDX6bHTTmq9TJNDKRcXBufH6783VawGNw1wbHudPz5qtVm8pyt7XA7/tHPVusLRsLsuvfT+/mq9WZV/SE3F+5t21Hj9PPV6pUYLARg2I9n7Oar1ZHjdkFx217eHN16sIgCvY9r/dpfXm61WQKosH0/P+/m61UIjcxuDprp3+Pxtz1epsqK4ySiCFba2Gns9g8earVOcFGqxFpBdxrbvofh7eardOMaSbrjS3YftJ56t1LFJIVPc9je3j8ebmvVhlVEXfIUQG17uAf489XqitVUCDdNPEtjcDdf8Ahfnpr1YP5phQcXm3H2IrNcey9rWHPTXori2O4eq7tsjEX0Edr9tbk9+amtxXjmSM3EdPJrqbkD4a2789qremvRZikJAWn2WJtuLmw+oc1Ne009UWIUEw34jJND4HyqQMbf8AEnccaKjwp1KRxpZ4W/TismWF5Meq2JttpqemU3PwXee/EKluDZppaltv++oeModGqfNxjGXunGe8dLEWMdNKFJH+skYGv08QrceHFNLUtsngqjL5b9CHV/HAr4Z0DzLtcja1bNDGP+j8y2v8RwuU85/TFLw21/RNDtgn4bPqanj34d0bgw/QANV4xhSnT23dj9P5cSKdVxX8aVANjYmhWw78Nj1clfMjyjgtAvgXzBQi1j3/AEURP9PEijO1XxpSFhOwUq6X8M31PlmWsOX6K/fdjjuL6XuI4O/s9vGiB006Heqp2I/hldX6HC6rEcczJl6EQQTTNsnqpLqkbOUF41AJtbwHPJia8pciqY4bC9zYWb4217gckGgNRauoxVs3TzOSGKRWH/A8WI2UiXtpFbrXdj39o1uf178cpqjd+ijpf/nh694bkYYnBg5rIKxlqKpHeIeXEW2lUIJLdhrwmvxLZo7sDDk1cs34bmY5o2qKTOGBSm2m6GsUn/iNt2nw4AdPnQ473qqCfw4eozPspMx5aYnwaSvXX2XMRF+a0jkV7vj0UzYh+HH12gmZMJqMs1R26BsVqIyddDdoLA+2/LBI6fdWu9PR76R1f+H76uaayYfljL1cq6gwZkp2b4jbIF8dbcfDST/F7qYNwofw++kXi3pX9dGCI0dP0ynmUA2+Rq6WdfZceVITp425v8mhf8VMG/Wn+D30Amaum3qxyHjIxfFunGMYesNJ8q8S4TVlJAG3iR5QGG+/cjvwyFi0RBVRSczdSqdEDZQB5g63Z+wqRqbMWXI4ZAPeWpLxEX0OkiKRpywy1HBRp/8Amqz/AA0iJvUHjhBIwCicgD7MrN37D3Rrfx45/Lk/0jXv5ko/wim2b1D42Tu/q3S9uwaUffax5v8Al6f6VW/mCv6Ipvfr/mJmMkOW6Zb/APHsvh7R+tue/IJ/pVv88r+iKwjr/mlS0a5epLm/eSa/8eb/ACKek1786r+iKxt14zg+iZeox7BvlNr6Ed+W/JI6TWvzq+gVGPXvOrBj/I6PaTY+9Lr7B9r9fHlvyaOk1X84voFcG6/Z4L7kwajBbxAkNx99hy35JHSar+cX0CuK9f8APSKYlwik+BPmHUa31Ov183+SR0mq/nV9ArPH6g88opYYNQHX96JiLka319nN/kkdJrX51fQK5D1D9QSdq4Rh9/D9CdfvNua/Jo6TXvzi+gVik9QfUM2thOGg97mnJ08B3578mjpNa/OL6BXf+frqig3rhuHAW/5Rb6jt+9zX5RHSa3+bc6BXFevfVt2JjpMPsANBSL2+Ovb4c9+Ub6/bWvzbnVXH/Pz1iFwsNANb/wC8aafR7Ob/ACrfJr35pzq9lYj1s6yO5KR0N723Chj1+rlvyzfJrX5l3kV0vWvrSAVQUQv7KCPt2HN/l2+TWvzLnIrg3WDrTJaJjSBuxHyMf9HN9w3ya9+Yd5FYH6u9agqgT0ya6FaKLv8ATa2nN9w3yar37vIrj/nd64hlJqkHfaRRw376293m+4b5Na793kVkPWHr1sBGI2Hb3aaLT4gbfAc13LXJr3fu8ioz9Vevci3lxKT3e36COw/5M7+HN901Wu+d5FePU7r8wt/NZreFokH8FvzfdtV7vXawN1G68OpDYrUBb9hGtgToP3e3L923VC47XF8+dcWX9JilSFH/AB2mmuv7tu/Ld230VXvHempEecOvL/ZxOst7Qg/5p5rQ10V7W700oMsf7T+esVjwbJr4xi9UzALFRU7zNf2ERoQv1/fypS0OFb1PHjRnqH0d+txI0reoOOUeToG1L43jVLTyKLXuadC8w08No4wS3wTNPAOcVRSspuhfS/LCeZ1O9QU9VKtvMp8vYTUT/GwqKkxx9/G1uU0zsTFXmNqpp3psc9GeXTspo88ZymTQPVYwlLGfiYaJGa3w3csGSdsCtd8Bsk0rqDrXkjDlD9P+jFK0gBKzYi9ZWMSOxLVEgW/1c13CeKq93yjsFOkHqg9S0cnkZWwTBMAj0AENBQx2Xva5V2sOeLDQ2yasHXT1Vzl9RfrZqw4jz2tGHuLQ1IQKPh5MQtyuhofw1vU6f4qDzMfUL1PZkoJos49Qqmqoyh8+mNfVSCZCPei23VTu7a6ceToGxNNK1xiqgaMgVSwPunwtYdu1vbwxoroEOstQaeLDivve/ICD7NP4cXs8aRO0BMzIEvr7xNvp9nFlI6kYc4E8C2JAkTT/AIMW05ZO2qmrVa7GoimwoCNCAvbRRc3Omvs78lSaAsUHtVikk0hd7rodAdAPAAHw/PlZr1QY5jHEWJLXHa3vGx0FvZz1eqPPM8bKx+yQ7Ehjf9T8fv5qt1wjm8yUMrlgRu7+PgTbuNO3fnq9XCOrRZCsRPvHcSTca+AHcX5qa3TxHVTQRiMKLGx+139gJ8fj+fN16sz4p5Q2lwoNr6C2vs0uRy01WudPiQZN7hrrcWNtLjS9tfq5qa9FTqOsV9qwtcX7N2Njy01qlKGbZtDWJtc+BJ07eJ5utVJhaSNmk8vxIYW7fR7Oaq1OgUtC0jDVAD20LHw79/j/AB5qt0HmLqRG09z3tt7Lr3P1Htrrxo1cUHmIfvBvdOh1Omg7kD8xxg08KSseJWrVkcsVDj3bD7Vj9m3h7L8ZmnYoc8pGQRI7Cy2DLbQqW1sATex9vPGtihPoacfKzzP9tgSSp1OoAuPZ/RxKqlIpF9Wsg4p1P6fHKGDMiyNU08reaQoHl7ja/s17cCeZud2jzNCXLm+9X6UVSf0UZ1jvukpbj2Tr2+jkf/mVdFDb8oOmssPozxp6VaiSvo4wSVb9Lcg99R/Txk3h6KeFknpqR/sUYySCuJUJj0uTNc/RYC/KfnT0Vf8AIJ6azf7FVQtaKaXGsPAce6fNN7nsLEePKfnldFX/ACCemuVV6MJKWr8qoxqgUFb3DtbQfR7eU/PHoq35BPTXMejnDIZESTMNC7lblUYtbw0+jlfzyuir/kEdNcaj0b0EUG85gpLEHsGvp42789+eV0Vr8gnpqZB6NsGltbMdCdATbcQdPC49vK/nldFW/II6anx+jPK0kV/6yUvewG1r39h7c1+eX0Vb8gjpqG3pEyjSuVqcx06XB2nYSCQbaG9/1PPfnV9Fa/IoqQnpFyIh/S5mgsrAOBGSE+nXv7Ld+e/Or6K3+RRTuPSN03hnFsyQsPdBsjePYi+unjzX5xdW/Ioo2Ppq/Dq9JvVisxqXrV1iw7p5Q4THS/LS16qrVs1RMYzFDu8Il99yOy6mwHDO2W5czEYdNFV223bxtM9FGJp/wwvwsWrp6aX1PUqiGo8gk0aLGzbyu+Fyp3xaX39tuvDTuH/7320UF5of0qEqg/Cw/CTip8RrKv1PUIiwxS7NeMtPtF9lKiwHzXPYAWB5sWj6pMoEdda79ocFUczoz+FF+Ep1M6W4F1C6Z9WhVz0GLGDHGzNWxYZRSxbGkpqZIfIFQzSBSW8osWW6e4SCQ0tDqMScCYPAAHo4mjxK0KwCeGEYnrnhQpetz1K+hTNvo0zb6TMjYt/XfMGCwpiWFYycPhwyioqiCWCm/l2BUqXqPlWg+ysrWVgzsxYkAyt7VpsFUnXOGGEcTM+4jE44UWuvLciQAOjafX9K1kMw4jiePVg/mdQ03yyxxXZrliosSzA/Z/j48pspRTfS+XDUNvNtAQAO4tbw8LeHjzRqwpRYfHLJMqNaMA2NxrY2Hh8e/GyadApVUkLQoI5rgA2Yt7oFtRYeI8b8bmnYoumaif8AOI0hO7/JEae7rftfv9PF6PtpKrbRh8ClQYVRO2reUtwDbWx90X8b8umkqttcj6ezIyzSZnwhPNG7/kacrv1ClVhsSOxIPfx4OUZmhIA6BQJXli1EnpNSl9PgRURs14UoNxcRVrG3tJEI004//NUdFNfypdLDC/ThlCepSirc80okPvXp8IxCQD2lW2i9/h9HN/zRFa/lblOFV6dundMWpo86SPKrWA/q/WqL+NiWIPt545qgV4ZU5SbqfT5liFpV/rlEFiJBBwWvB7agakfs43/NU9FX/lS+moJ6H5OVNzZsLa3suC1e36Qd4GvLfzZPRWv5UqlBhfQrIU6B6nNU6tb3duCyj/labUnw+/mjnCRwqwyhZ40oY+gfTFFUT5uqmDLe64R28LHdUAf0343/ADpPQadGTL6R7ayt0Q6GRSf6VnHEEKgdsHi1A+PzJ0B5r+c9Va/k5HH31Hm6Q+nhY5DNm7GH2fvJhtKBbvYlqkG3wHPfzg9Fa/lJ6abMU6T+mGtwqsw6PMeNyVEsMywhqfDo4y5UlAx84kLu721te2vGV5oViIpxGVlBmRVOWVNuVOpVKMWWQU0FWIqgw9/K37ZDGx0uBfbfS/fidCyjEbafWgKwNWY+oHJnpvbpBitVkGvxefFoxBLTpXVdA0RVmG4OsI8wsVOlj3780q8W94VCrpswz4gaKr0oxGBky5SdRDWfypMQpIpAGCOIkWSNlhaUFFCKVPvAi3FqHShOG0bKQraC1R07asRp6f0b0KvJXT4zJtYBU/nVEpt3J3LCQf18OUOYOdFX/l6ekUqMNn9DECK9ZBigYL+9mWP3mbxGynsDbvbTjBzB2nRl6OkU8y4/6EcHZYp8HnrYnXWRc1zAo3ce4kIFvafr41/MHTwp4Zc3/SHsqqn1AVOSKjq/jlR04galwOSZWo4WqTVFVMS3vUMAZPevrYW7cc7wueI7TVu7DfhGIFBUjiTLs8TLtPvMw730Fj/dxycKZIxpMye4dkZ1tppr2/hxmnaGPpph2W8Q6uULYz5MeF07xzzLUS7YnRIwTGzghvfbwGvKqJGIpxKQowatIyX1J9M9Tk7DqnEMj4DLWSxuZJKjF61XPvsFEkaygKdthawFuNKv3kmAKcTl7SsSaUq9RfTF5kcbZOypFIt9/mVte4PsIBn1I9vGjmL/AEU6MtZ6afxn70sqvkzYFkqG6j3t2IOW+kCaxbx4nOYP9FKRlrH9KupOqPpXoWCRYBkapZbahMRkHsuV80KTrxr8++eFODL2BxpU0vqC9N6QpFDl7IMRsCP98tS5Fu9y0h3E8YN7cdFPiwt+mpdX6jfT27B48PySiRbAxGXHIa58LkggePKfm7nopz8lbDiaZ8Q9S3QannEcUOUwJQWATKSMqEDS5ZdxudB4eJ5781dGvflLUdNEe9Z/VLLXU3LOF5f6efyibalQ9SMJwZcO2uzJ5STMoHm2AZgCSF1PDFh51YIcoufYZbI7qgy9FObcN6DZ6xvNWcJKSl+cw8U9M1XhsWJKWMwdwkMiuqOoA9420NuUulrj9nt41a1bbJPe7KO/nf1zYXVYXVwYTNhtbN5UggK5Uw+IM5QhQd0Pum/j9Y4XNKfJGo4caMnUWyQdIx4VSZg+TsZbOdDi2YoRHRrVwz1LB43IUSB2sm73r27fVwQrVgYoOoRiJq36T1uYLTyGWlp47m6grg1AqhfBduy1vz4G4f8A6VCabf8Ao0nZvWbSu3uxgIo93Zh1AgvpYFdtiL97HXjul4/xVTUwP4ajx+sujVQfLdSSGIWmolt3uQPztzeh3+lWu8Z/o1Bn9aNcjLJTV9arKPtR/KLcX+0xUd+OhDvTTJW1/RqGPWjLIGM1XXSGQEO7TUy9/AbR49uW0OdNe1tf0ab5PWLPE5MNViSkroq10YAYHT6B8Pu5vQ5017vG+im6q9YVfJunNZizM1gb4r3F7EWXwt+XLd2501TW3/RpgPqkWOSSSmWrQuTe2IWJv3uQuvx5ruVdNeLqOim2T1STyxtEVqWU6X+fc30722893Cumtd8nopvk9TVVIwtFObjt8/JrpbX3Tfnu5V01rvh0U0zepCvkRo/IK3v7zVU5+oWH3cuGSONULoPCi+9VKmPqdiVPi9c60c0EZiYqJJN6g3UEtrpxagacKQr8eNLzI/VXE8jZRo8oQSedHRAhHLSodrMXC7VO3Qm1+aW1rxmrIc0YRS1PqHxMfozSp9Bebv3Pj2tp8eNfluun/wAweigTzvimDdRMzf1nx0y08qIiBaZSb7RoxaQkk+3ipDejCkbi+8xpQ5Cz9N08wybCcMdquKaZ5i00ZY7nABA2t2Nu/KrZCzNXaeLYgUu/9orHae5ipoNR4xtY+zTdp8OM/lk0o/NK6BQM/wBdqd6enwiWFyElc+a1rqJGLNut+6L6DwtwySQmixXiFNFSyLWtArAqouCPie9/jy9Uih86BE/z7EIWBb/RkJv42kBvwruhIFG1ngo0ajywoJ8mR0B7hdNBpb+zx8eEsUfzUSWKoaQl6GUqR9oxkAWOmnNaarNco6WcGyUpRibfZtYePfwP9nfm9Nams5pqxSVeJlN7AHufZr7Ph+zm9Na1U04oKunIj8jaynaQSND3sbG9/r5cJqpVWCm3sLlFQW13MAfiNt/ZywFNzSYztjH8iy1VVBYJu2wG5Gocg2+vTX8+PJFJ1mkFg+OkxQyTupSwPu2Yk37G/c/TpypFaBpTw43TPN5QAZJSfdt9n4ai1h9HGdNPBUVleamWV5fl4w7C4YxqoI+m3NaBVtdTcJzfiGFOHoaiopCvjBUTR6+0GNwV8DyhbBq3eUK2Bde+sdHGpwfOWO0ca6AJi9VofCys509vx4yWhVwqaFLCPVT6r41jfDM/46oX7Jmrdykdh/lAfv4zoA4VYCaEyg9aXrMwyVWOfJKrba6z09NKDbwN4+9/ov4cb7tJ4VvTQkYZ+Ip6u8Ms2JT4NiSi3+Vw2NS31oy6/HjZaBreml9Q/imdbaV1XHsnYNVhRc+U08Lad77Xa37eV7gVqKEbDfxYaYRj+d9O3UdmNPiZPfxtJH+R54sdFapYYZ+Kn0bllDYxlLGqSwteOoppL69gCAfv41+XNeoR6T8TH0sVxC1MmMUBOpMmHhwD/wBC3PbxNuUNuqvTS9wr12+k/F2VIs1Gnv2NRQ1EYv3PvbTxgsK6KtNVx/ie9ZOk3VTKuRq3phj1Pj3ydTii1EUG4NHvji2lw6gqDYgX0Phw4sUFCjIpDcGRVJdfNDJVmJmWOPUodpG5gf3Tex+P1+PBNRNSlpXNeBT4hTx7G7uSrBiNdCRcfTz1ernBhVRVTilLMsTuH8vYLKPaHuNq+IB56vU4YfFWUSPV4fKzpC2143V0IG37QN7X72t+3lq3Ty1XDJUTtS1jqZrjbuuHJIuBuW4UC9z8Obr1RGoKz50Ks6yuA3mI2iBLgAX2gge34fHnq9Txh2B48AJKSZUVn2+7J7hJXRe3jY9/r5sV6p/8ox1oHTHZXgpve2yRli0lu5WwK3t+XN16or0gmY0kFTLLGu1QN7XsCTpbszDW/jzdepLYlhUkl4p5CE3sqo8bFwLWI8y4N9O/38tXqDqvhqsLEjwM08UYO4bQG+Nx3Px5U1qgrnxFcQrHqXXY4UIQxtofZ9A7cZr1LrKHlR4xQyAhSs8F9dbb19vPVurfaClp6mc001yjWNgO1j4fEcJHKfboZcDkkLLhlbIN0VjBN/h8VvbvxCaNRVL3q3yy2VPULmWkaMRR1c6VwFtCKmMOdvw3X4IbVUooqeEKosx2/ZXQadgNR4fr48MqR1nXW20tofbft8fDm61UyIhWvGO9/hc9zp7ObqlOEQ2L7oJuL/V+3lqbqdGq3CGx9vj483VacbAqSmlvb2/u+I5aqVLWM3KeFre0+2/LCqVyIdTZbA6dv2cvTZqRHq1rXFx8Tqe2vL02akFg67T2ANr/ALPaeWqtSFYAXGmtz+3X6PDnqrT7QoGdVUbtR2Hj9Z/PjSqcFD7kOON5owdbEFbi99b38P7eFTm2jZNX6elLLcOX+kOH4mNZ8VMtQ5t+5uKRj6LDiM0lUZNHRweKOWK8agEgAA9rjwJ9hPs4mJp4Cl9h9G7qrEIJCLMBfbe+oBOv38YKqdCaWlLfZtA+zxKaUClRReYoSUDcNNPHiY06KUtPL7lx46378bpynimkUqCvt1Px+Ps5qrU6RyACyn4duVq9Za3ERheD1eMPFJVCjpqioMMK7ppRFG0hijXxkcCyj2nldtbrVa9WH4kfXPrVT1UXTjGDljD3qp44zh8hlmp6ZdoSGpA2zUkoNxI4U7rEaW4esI0jZ600sAnyqmXMuFZ+xbGExHEcShxOqLLL50taWdiGvu3yEsb+0Hx40tuNtLg4CIodp8Twc1VHWU+IfLsUcOVl3GN9CLqNO/tFuRmq3WJ8J9lERBrrHq1KfHoEhniaWSIxE6bQDrclTsCtcnTQDwvxF3agJINMEGk9iEmP0QiSOdKSMi8aoUJcW9527kk+Hw7cskA1SmrrTRUeDdK8FoswVSfM4jJSz08SAbvLBLSSOQdFJ9vDewSS4SBgAZq0URPqpWGfEqWJ/dCR7wt919zdx7ByRrQQDWgKN50SqJsQ6fzUU0ZdMM94SHUBJWFgT4BZOwPa/BlYP4aTwOFFb6MZqDWpRUlVUYdIT3LajXXuuv5fDgtTRSRRf8z0cuH18NcgCIzMthYd9R9/EK8DShNMtcsVRGs0JII190ePxHw40auKTUujlQb3Opvp/bxg06KiEgXub6dra6crV66Mgv7uhvoT9/PV6u/mrtuHc2H1+PKzW4rMtY4YSIbG363HNzXor3zLA7hfd3P0nnprUUvOmeZBl3qBgmLrYLBWU7Pf/C7hHB+BBPHm1QoVRYkVYB1ApWoMxfKBysZdzG3xv9g/T2+HBMKJjSKrq1TRlJlCFRfba9iPr8Pbx6qUj58YiwuAVcd9jrt17AO1r6eP1coTFbih8y9mamShgw8x7tCwcPYpYX3L9f6niiaYIpXR5wrqNBXGpLqblbKATYaiRF0a3cFbX5qvUI+G9VcrZipTguZaISRTr7zsqSU7a9z/AIG+nXlgoHA1QpPCknmT05ZJx+L+b5ar5MNCkuELNJAT8ATvUD2AnjCmxwpxKzxovOaeg3U/DCZqSgFfE1gJMPlWXcL/ALy6SC/stpxKUmlAUDQbU/pk6n5mnUVogwssTcVUwMov+7sS5X6CeJy2TT2qKFzLvoapGImzTmWxJ95KWnHsGgaU+P0c8G61qofsvejro/h0aGojq6spYnzanbc+GiAD8+PBIFVmhcwn0/8AR7CpPMo8vUjvf7UytKf+TyeXgVWhKw3I2WMLAkw7C6GAr22U0V1+G4qebrUUu8Ieelh8qlKIAToqhR20HujvbjKqcFJ7Pw/muXQKhhIKd1Oh1FyA33c8nA1uiQ51AhqiiE7GZt/gNp7a+HD9Gyite2kjlaoO2qwmQLZV81QSbd9pt+R4oTSdVLWjrWmdIZltuFmQag2Fz73j+3jwpk1nikCTssZJSQfpVtoPpPiOXpuh4yPNDTBaFQdygMLkG6+Iv4kez+niF0U8g044tTBsOZJWsi1J1093eNLA6H4X42NtbNFazRgrzZiMNSSPNG9Qq21Bt2FrAjjlNVGpoViwGtL2e8jqu4WtqCTca6G/PVugMrttViKg6rGzWYaDvcXt7fqt29vExpUKReY6epib5ypiKxsT5bWFrjViANAL+36uMLpQmkVRVitKFeSyltN1rjw2gA27n+/iaaeqHiLI0oikXagFlZVsdOxt7bacqasK5in8mBJYyJrkEOmunYX8QQO456t0KWTaoLhtTEJCCVIJ7bV8APoPY8UJxplWFWE+lPOuF1LpkbNMCSRV4308kw+xOvulO4sJBr8D9PC+5bIGoetGNu5jB9KMznP0zdKc5B/5hQvSVDXUzUc2xx4/ZYG9vZ24B7iyauvuGPSMDQzt7922+04dBxFFG6geizGsvxvi+TcbgxCAd4q0inlIHgH1jY+3seAt/IynFsz1H8aGbOdpX/dBHWKJxm/I2bMly+ZmbD5KWJ3by5NyvGw9iuhNyPjbgafs3Lb7xHXwoQsXTdz9hmKQeIl4HgdbqBtAS/biECl5p2+bSG7kWViDqD4afcONRSkU5OY1plisG1va5J2/4iD24yRSobKbhTQiqDx1C06swLKtyDbVdp8Ax0PNnZVeNCFlSuojmWkWeRhLNWRMlr+72Xb7Ld+GOXDQ+g9dF9/42Vg9FDBh8LUOOqY5dsivJGSfYCdD7SfZzMEVieac81U85gjq5wf0LBCTY2BNze/hx2KaJpA47fEIo4ZLbYrEEHX2Aj2d+3PVWseWquWgxFqB7oDdiDe4+PwJHh9/LJwplWNDbhdTRpgzlpbNKpIUE33hvH6e9vAcU0iNOmVGd55YwRqAyEdgR3F/48qa1QrUVH5S3v7pF7jXvxOTTgFdywNOhKCzG/5csDFaImk3HDHUqyyoVZSTYaWPc29g8eKdlJ6TlbRtE25FuAw97wt319vHRVKcaSvJURmPQC9vpPh7fo56K1Nc53pXXc4P6Qg6Ddf4/Dm63USCTy6ndA19b6HtfQfT9PPRXgYoPus+WBUmlz7Thi1NJFDXKg/d7RzD/lVj9B5DG8eXx+3SOpXyNTJu/mGqGFeafmKA+tMFVisUVOlldmkVlsLqptbXtY+3kRipXViagfOJHCIo03NIGIBJ0IOpHirD2dueqtcsSlgrUhovs7Bb3dSQF7+y/PCqqxrFX4mlZh0NNt2mBfLLAWFtfAeJNr89VKZ8SnYYdJEG2GV090k3WyXP03PNV47Kw0Em2CONgytOwB8doGh19v08YVSlFKjF/wCXQUtNhFFYSyMjbiN1xe92t2J/hxKKVGnDGMQwvCcNjwujYSVEm8Suq2G4m9t3e6tbaO3KjGtnCkgtO0jLBW3Z31BXS9yBbTTTXjxpkbadqWnlhqo1he6G5dCCASup7fvDvxOo0tSINCI2LU+HRKtMh/TEsES2htcA+29uF5E0ZTFcMDrKSogEgiKmQOH2j3VJWxGv08bWIq6caw4Xh0k8k1FLcALc67tQdCPZ9PGyauBNY8GxCtirfIroSm27qrfaYXI3L/rW55QryCeNOGYcOapYYnhetm1DDbfxuLdzbvxpJjA06oTiKUeGSTVUPzBN/KAsul7nup43ToqJWRPBKJqckoxsyjsC2jEexuWrVR6LEZaOpNESRG5tGSe4ve3x+PLRVdlPkihas7oyoZSFtYA21C/0c1W6c56cCjjnmcMm0HQWZT7T9BuOeFeNBdmSGCoUVtOQXDWk07ntccMmjRY6KSmG1NTSSK1OftFiw8WA1Cm/f28WqE0jThSr/m1LXwog1jG64IFwfFSPp8eMART8zTSjwo5ChyNbEDU37EfDj1NViMzIRVBiwNx4a35em6mUghVY6oMRID5q7dCGB/cJ8eaNbFP2HwVmIyfoneVlj3Deb39uh8BfjJwp0SaUoraXDaPz6oO91UGMnUAae547lb9o42BNOzppL4nVUswWCONgwYWuRf8ASDUX79/DihIikqsaj/zJDCI65nVoBtW+ugb7It7P105aKrNONbSuzpXD9KiHczMuwEv9q3wHb6ebSYwrShxpHVtIlRU7kgAAHvEC2v7t/wDWHtHFYpIRNZaKSasqvlGl81lNnVwdVtc2bxJ/v5o4VsY1yxmPfS/zARsksB95UXwP2Sfh4c8mtq6agDFCYKZDEpcKQfduNp1OvtB7Dw45FNzUakqfIrklJvt94m1wdNR8P482a8KeZa2Ay/OkqCgUJGNQd3iSfYddv38pVqiTRwx1PzdCyyXL2RR+9+8NPA35uarFQIBBLOff/RujAgG5a4soPxB5atVzr2YTPTzKwlWQSSMRZiWTayEf4Ra45WavSdnkkqJoZYELlEDL7NyHc1viRb7uWmq1MBlrMQerqmcea6Nr47gCNzD2+HKVau6utpRF8tPEZXhLmMvqL3Fw1vFeardc6zD5akqyyE71HuleytqAbdh4X56a3Fe+XhfchhZIrKGU39x/ag8QO1+VmtxUp6Sqpm85JQ9HVEIRcbiu7dYHwYEeHfmprcU0w4CKqqmpadCxX7C3B07keGnPaq9prMkIq4Klb6LCACEJaIjtdjpp4nx5WYrcU3mirF84VbLeM7LkWZgLAEEeHNzWopT4TSYxQf6T5S3CSM8ZW5aNyEYEg+A1Hj9XGlEGnkgilZRUtRXQs1WihUaMB722qPd2fWQAD9PExp4CaTdZhjy0lVB8wYAI2ZRazs5eyjXw1I/Pj4NMlNMlXHFFBT0DxiIaq1veZZOx97xD2+o8dFN1ENMZoJaOUBXA3oxuCbdreP1c9NaisdTBQyQQVEEyK7K3mIvcsLC7ey/PA1sisVWainxASKnmJIoYouoIIsb/AOHtzYxFVOBqdFGuJPTVmHgwOJCmwfu2te58Qe4vypMbasBOysuWKGZs2yvWAxeWkjtb/D2sl/jzyleGtpT4qUdLhQmwisxepmCmaR0Ld2Cjwb2buy8bCsYq+njSUp6OenpJmkkClwVUDX93sPq4/NNRUhMLOK0jV0RWIQNCjBbAMWXQEfvH9vPaorWmawJSwRb1sXEgD2YdmvY28fDm5mtRTrU00r7BGdscyl2Ka7QNADbseVq0Vww5hTwS0uzzYbsDJ+8A32GY/E80a2MKg01LT0cLxNF5jyRnYi3vcD+nlpmtRUykwcPEhUKkketgBcae8B7D7ee1VvTTeJMcwilmqsJmamEihZHhkZSVB3LvCkFlBANvbxW26UHA0idaCxjULA4cNwPC/llm+Zc3ZpWuLuW3n6yTyi1FZmnEJCBFOjVNPJh8NVHtElQzDauu3X7B+PKU4ahGerkoYaqrVRJHKFj01dblWuR20Hjx2mans9mgW+2OJ3sgNi3iRfw+jx5oV41gzbXSVjUVSzBpFi2n7W4Ju91XPYgDQeHFDXGmHca4o1TTU0fysIuSW3n7KrexJ8Pp4pmksVMindaJXjlBkZpA0l9tlbTQ99BytOVEojHNTAIolVXZQzvqxU3AsbaEdvDm69U7D4FmqBKqbJLWBFwtmJshI+PNGvU4xzxLRSQs4RQbBibsGJ1sv0+I5WtxTbR1stUHXEGYSw6bmIItYjTxI+PHKbrjDHFAZZKd0lTYpZJBcNu0uBbRvEc1NbApRw5fmzClTUUBDqgAaJ32yQ2FyTusGRraG/ew5XVFXiaj4S09BRy0skaywxsnmBhdgp/1b30B7e3niZrwEUm8UiwzF8TIw+k+zH5SqLqC3iSDpf4jjiVFNNKSFVBfAqb+XpD5FpSzbwTcgeA9nh3453hpnuxTJW5dww06wxKqlffLAAG5Osd/Ekfnx0OGmy0DTvSZUgqvKmonKWYxpvsrki5vYakW46HiKZLANIXEMtkVQdPMdUvG8vlnZHbUuPjfixL00hVb40yVuXcThnWmKAhgQt7C9jfufb7ePh0Gk6mSnCm6rwB/kFqBFZVFmfUjU+Pjy4WDTSmyKZpMKi+V2+am1NosfYTf3b6ge3js01FNlXh5QpGoBAJCuPh2N/H4c3VKx4lg0iyJLP4btRbU/EGwPt5et04f1dwatEcxhAhJ2uwvfdb2j48cwqhpKYjkymgheUXYgkAAX2ge34/RzU1uKSKZU+bZhGnY/qfhy4UaoUA02zZRkcP5akhPtEDQfXxzXTRbFM8mXZlbapJI5bXVC3UCXCqyEXt+fs5cKFNlsio7U1SmhBH1cvNN6SKxlplILajm6rFZFqGuA4ty01qKzx1sy9nYDt7ebrVSosRkSxL3tqdLc3XqUdHnPGqHWnqZEGmisT9Gh5TSDVwoiltQdXMbpXtUMko0/wApEGH9PKFsGrhw0taDrayPdqdYywsfJleP6LC9uNdzTodoTcE9QMawiCWoq4ybFvMWGdNNNQ63Ons4yWTTwepUwdVci4nTeXi1HhNYWYH9NTPTyW9l4mt8b2433ahTocB6K6qKDoxmCBW/lhpWIJ3UeJI4OvYRzKCCPZfnvEK3CTU/K3Qjo1nLFYqCtzi2WIpI5GefEMOlqIUYKWRd1GzMd50B22B1PKKeUjhNWSyhfGKZc4elFMBiFVl7OGX8wQNGkhNJVyRyDdqUMVRGhDr4i/LIudW0EVpdrp2EGgkxL0/58pIfmUovOj7hoXjlsPj5bEj7uKw6DSIskUHeIZExuhkJq6KWMJ/qMp/Mcc1A03oIpPSYbiNO5e7rbw15aqxXL5rGISrb39puObrVZRmXHIQTv+0b2BIt93NaRVtRFPVH1IzNRxrsqJdPDdu7fTyugVcOEUrqXrXjg92YI66faXU/SR4H8uU0U4HTSjh61RzxeRWQDb+8wc3+Ise3NaKc72n7C+qGBEASiSMXXuA1h9I5QpNXDgpYQZ4yrXz7aasjuRba11Nh4XI43Bp4LBpZUmJ0lTABQyJIG0uJFJHiB3vb2HlKcmaxy0xkqPOl/RhQCShtcDwH19+brdYJpDG22CPakhvtv207j6Trzdepnqo2qQamdvM8rQi1vHtY+N+brVB7Ikb7lkNit7W11J0BPw41XqD7NdE0lCtWq3KEgn+zjqDFJnBSFpIAbdr3+0D+VuKaSU+4nTn+SQxXa3mEmx0FvZf8uerxpBywh5NoYkrc2A8OXpqhkyThi1WHiGF0hlndCoPuqxLBQt+wsdbnTiRw0ubGFGXpa7LOB0lHiGM0clNX/wAwNP7iJIZNsVnk8wg2YsfdAFiDwnxUTFGQgDGiq55GEjM+IpgkMtPSySOsKVNvMO1gG37bAH4duHDezGi1e2nKhp4qSlFNTye6mgdhY6jxB7AHlDSkYUqMPgBoAxJFtNB2+Px9nGzV6myq6P8ApLi6grfXT6Oaq1cIyAqlTrf2H7+er1SERozZLNYXHt9tr89W6lQxqAoB+Ovx/hz1erBWxSpQMXYe/tJA1IN/H+zlhXqRVJG+5mYga+Pf4Hj9N1PktKm6K5BI3W+7m61Q/wDpijUda8srKL2rkue9tCfHtzdNmtl+kWMZVeWf3mWdNpsdAy2YfHsOKB9lID91J+XEvIheKpAJTb5ZU6XGt2HYW+HI7fPjPnQ5ZHhFBf1KzJXT4bFQRUTzQP70lQdoERXVSQNZLtoR7OJ0YmlJwFA9kPFsBjoIZcWpKmkklSRpCszblZWKoqR2vuN/ot24bIWE7aLHGyrZQr4d8nQ1GHotRiNERSCufzGFgkBIanlUabj8NT34tBosIoapsUp8ZjglpIY4oplUq63G4EbgbMTYnx+OnCq4enAUbW7MYmi99fsQrMP6bYpU4a7RTPA8JYG3+UYI9vaNp56zOCqcvBsqk+mwHN2dcCrsvwsIaHAWmaIgWZ5b3ALHWyj7vDh3qS2Qemg7BXh0U1VOcsxdSsJocoYWr/OKrCrkOiMFFluR/itrfx5YNpZOo+le1lwRU7JXVSTKGDV2Tc23PyquItwve3eMkfkewHNrY7whSeNaS7pEGg4OL54oaqDqGkDw0czmOMAHyypF9hXuFI7N7eLwEnwcaREqHi4UKWYer+CUmVo6rBQtTiFYFAQ6mLabfpARqw8B49zxhLBJx2CrlwAYUjennUfF8qZljwzP0Ek0MzAkyEB4/M/e102fDilxoLEpppCykwafupfUyvxvGDk/pp5nlAbWMbfb2akKR4Dufj24y2yBiunFuE4JrhgHW+kTAGo81RAV9BpExX/K27g3+y48fb9PGF2pJ8Ow06h8AY0Fseb8ewuvOP1+96HEGPvFbra/7o7i358MO6SoQNopL3hGJ2Gm2mzHPDUy49CjLQKWiVVvZRYlSB2Fz4/HhgExhxpEpU48KgV9XiMExapKF5FjLBlU3O26m5Gmh14rFJjTrkOjwKfM1E+YgWw3z4TWLE/lyGn8xfNCN3V9t7HwNuNuTGFOtxONDZlWnw7J/UyfM2WZ6g0sIrlpTFM0VVFHOjxxv5qallVhu194XB0PEpRrABpaFaSSKAmr6f11OhrqyRKcBd93bbuW+0kDuT8BrwzGykJGNIrGZsNwnGY3qKkG9x5nvbSAvt8TfjJwq4rFlSrpFzJSVMroEMqWO4aW7nmkHGmnBgaFvOddSVuKzVUcgfcQNSNbDtYaW+PHHTJphkEDGgBoomTM9pO5fQG3ieIKMKyZghQYmygg635ut0o8OpYv5YzWFgCfr9ns05utUjapF8wpft42/Zx2qUKHR6FqnNVKiNa0i3BFra9x8eC/KRLooMZmYbNH39Q9dKMl0yx3b3FDJ7fZ8NTyYs1P7MVEWVYuGiw9FaqrXE51ljudpOo1H021AHAVZ7TQ0uqATrXJvzHVai5Yg2Pj9HfgZzD7jQhsftos8wJkLXv8OBA0JhXAHamh1tytbrJTAsPZbnq3Xqhdbj9RzRr1QQ3ifDlatXge/PVqnnCTeoW57m2v9vFDe2k7mynLH2jVkjU6re58D/TxQ7SdqmKwvZbm3Yj8uJ6UV4Eqe17Hlq1ThTgeVKw7aDjops1HSQ7gPZywrRpu3kN9Z1+vmq1WUKJlIOlgT7e3LVqoyEqfe05qvV2CRr2Pw5aq06UtdUUilIiAD38fzPLgxWjjU3553ju8aNbubDl5qsV2KilY/pKfQ9rezxPPSK9XZbCXAsrrc2Njz2Faxrwgw539yVhf2/0c9Ar014UNOwDRzgk+0fx56K1NPVNlesq6X5qlqqYANt2PNte/hYHw5atVixHK+YsIiV6tV2v2ZZEYH/kEnx5sY144Uy3r4yTsP020/Ll8RWqz02MYjQyiWnZo2WxBFxb482FEVqJp4lztjdRcVkvmE3uWVST9Jt9fL6ya9pis/wDW/wA43qqaB9ApvEBf4nbbXm9VbiuUmP4XOdwplhIA+xI4Gn183qFeis8ONUqsGhedNuotNf6tRy4V51SKz/zKlfUVTsDfcJIVa3tGnfltQ6fdVYrxeikpzaWEyO1yHiKi30jx+HNYV6sK0UbndDHEw1+xPtJI18eVitzU6OlqEjLhKgWN/ckDa/R3PLx51qajSS1CqDNJIt72304I+OvK1uo++GQ2d6UkDUsjJ+tua9larhDSwMN8cELadklsD8deeArU1jGHREf5CZCPFGDfw+PPaa1NchT04YHzaiL2boyf4d+bivVlQyautbHcdhIpHj4XHfnvWrV38tVyoYx8vLa50K6+0+HKxW5rMMCrJYGn+TBRDYsjA629gPNFNXFTMNwSiaoVsWoqw04+2YNWt7RcEXv4caOFOATT7iWC9KzRb6CvxOmqVUfo6mkQoT4rvRrjiYFc4xFKSlEYEzQfw0EEjlUnQXJvvBAH0+zjsUnp3wDL/wDM8xUmCbld6maOK6/ZAZveb42Gt+e2CvDGv//XuwjlpjGPNIW3idOSlQNpvqY45Wulj7LcdGFNGoJAa4fUHQg+PH6ZNM2G5SypRYocVjoIY6k/7oF1B9o8B9XEgt20HUlIB6YqtLyKmp2cKCNPDjhNPAVNeCF+31HjFPxTDiGWsHxOUSVcV3W3vDQ6eBPx4wppK9op9KyjAU/U1NBBCsEahVXQadhx3ZTe2piU1ACGnK7b6i9ieWFVIrNiC4WNadl2n91W3fny5qopOSICSR4nlKcrqPap0HGzTgrN+jQ+Y3GTTorG2K4VEdrtc+wDjek05IrtsSpqgEQHw5qIrc1BkXS4735qt1ibseUNXpmxDE6fDh5k2h8AO5+gcbiac2U1xZprprCGjIW/7x/Ow7cvoim9VZ5cQqa1dso2/D2c0RFb203TrtBY9uMGnhSUxeNDTszi+3jNO0EDwYtW1R8h2iivpt7n6eaBqxFKKkweZIwvmMxt2Jv93LTVYqJNSNG5Ht8fo4hWaWpFJ3FYbwsii1+31e3hSs0tFIgYR+kO8Ek668STT8Ur6bDStOrkfT/fxM4afbFOMUIcbOw4Sro0TSjo8AYKCQNtu/EJNKaTOOQqkEkC6Aggm/KVakfl5qSLOGCUFM12EzMwHh7p7nnhTbmyjcrEqgaDt7b/AF8donriSq+8bkfDufZ9A56vVh83coRgSAbXvpz1erhtW+8djfUE/wAPDnq9Xez95hdToStz/dzdaqVGFIO9bDsdb3+jnq1WNYg7WHf4c3WqxyArqQG8L6X0/PTnq9UdkR2LAe8fEDW3NVuuNneTb4n7IPgPZ9PN1quYQLeMg+Gvt9v389XqyIBcpEBu+o89XqyJfbsKHaCTYH9bc3WqydyPLJv7QO5+nm69WGX2jUgakm/1Hmq9XQ9w2YfRrYfqOer1dtFG6bpE3DUjwB+Pw/bzVarBFEYl90A+JuPy7c1Vqg1FQo0kHfTQ6crW6hvoBcFm7bd2gA76nw5qt1A+bMRJksoHgQT+fKVege9TUyS+mnPIcsW/lM5sBYaEe3nhtFWFawVEAGFzoAPo7cNq3VSXVH/mNsQPc+a1gb/r8eC1Oyg4rbQXlVBCA6n9fq5eqU9Ya22dbA/R/SPZz1eraP8AwEQBgXUpSCbNhB9vhILH4cCt9wo7Z2VsRwEqR5xNvZ4j48D1LKfqRFlnSmQEl2AFx7fE/Vz1erWJ9X3Uun6meonNeYqBxLEKySkpzc/5OlHy62HgDtP8eZH5Kz3LCaibMXO8cNFAxCqjibaSQNDppfwvfgvNB4UG2NVMskEl9GI08BbwA8fj+3iVVKEigxnkO8PP7dCpuD4duw4gJpcKRGPVytIaeHd9I0FxqLjw/p4iWqlCRSRlZmDOfdcW0v8Aw8TbiWlFNsqqWDEaHuSTa/bVe97cbq1SI4TIVUPdx2FtB7P1789XqkVIeRB5jMduieFtbWA788a9UfzmCszMAfs2BsABe+vfv481W64NURIglRg7M2otfWw0FvyJ5Q1asEmIQhyjaknvfU/V2vxsmr1CkrU3lr3BPa5HYam3GiavWNsWZtSwjU6BiBb7h+vt5SavUF6plkvCb7vYfzHhpytbqNLiflpoVF+9wfHuw7+PhzVerHTYiVBUvZe173uD3Jvp9HNV6u/5yGIG42F72uB3sbfrbm69Uk4teAB2AsNRbuBoASfH6OXmvVggxSRSWiYpqSNtgT7b27coQDtrYJFKfDc9Ztw+QfJ4nUxre4CzPtFvgSfv+7iZTCFbQKUJeUnYaXdF1w6h0LiNsS85ANRPGj6d/EA8RKsWzwpULtYpU0fqSzPCu6toqWqVTqVV4yT7dCR34jVlqTsJpSL5XEUpYPVJg4IjxXCZ0LXO6KZXH0kMBb2cRKy08DSkXo4ilhSeofptX2jleppiSD78G4Xt7UJtrxGbFwddKRdoNLSh6o9OsSRRS4vApOm2QmM/8nDiRVutO0GlCXkq40raXGcIxCww+qhnHcGOZGvfQHvrxMUkbRT4UDTr5bldxU201se/cXI5SrVxVSq31AXx7n6/r56vVgLoR7osO1x3/oPPVqulRXQrt97Q/svp8PbzderjIbsdvgNBb+j2c9WqjE7SbEFlsfh9fN1uuFz7wtbTse1vaebrVYQAysigaC9v6bc9WqiBwdpfwtodPE2/Pnq9RYvVdJuy1hhdrHfJce0afr/HhlbcaQv8KITI7KdfteA0+rhpSCsJcg7o7ez+2/NVusqObFR2H66c1XqklLm4Hsv+vt5qvVKoyoYeNvh8f4c1W6dKmGnZAsa3Y6MT4/RytWpmkp2Q73Wy3uLd9O1zz1aqRExfT2/Vf7+3PV6pRiX7Kp3P66/rfmq3WN/JX3JNR4X+HieerVQJLh22jQge3v4W56q1xEbbhZbqRbW4OnsPs9vPVusbGmiDEyKnwLgXJ7637c9Wqyxz0f2adlb4KC19O1gD25qYqwFP9FhGMYkQaChrKknt5dLKQfADUAd+MlxI4ing2o8DSppemfUaexGAVqqbG8qJGNfH32H3njJuUDjTwtlnhSm/2f8AqyYxPLhkECtqDNXxC/1Jf7uM/nW+v2U/+Sc6vbTkvpsz88Yetr8LpQxA/wAvJIfo91Rxo3yeg06LBR2kU8Yb6UsSDebVY/SRlR3SnZvjoWPjxg3/AECnhl54mlNS+l+mc7a3MchJIuI4UTt3toTfw40b48BTwy8cTSjp/SxllSkdRjksjPqLy6W+IUcaN6rop0WCOmuMvpVyiFcx17ybbDWQlrn266jmvzqqt+RRXUXpgyNMLmpVSosbj3hb4Xtr8OV/Nrrf5NFS6b0tZOdTAa0KANL+3vqfC/hzf5pVe/KIrnB6Ycn/AGGribfZK2Jv43A7eznvzKq9+WRTgvpkyS1auH0VVJPPLYJFChlkYnwWOMFj9Q5b8wo1o26RRqunn4RnWzOipWSYMcBopfeSoxmUUpZSO609mmYf8CPjypuo41XuB0UY7B/wn/TJkBvnevnVSCEJt309K1PTL8U3zs8x+kJxn8ytWwGtFlI20tYMM/B26GR7qHAf65VkRK+ZLFVV4Nux8ydoYLE/Dm/2y+qtfs01jn/Fc9NPTNnoOjnTOhoYk0Q/6DTHTQXWkhd/+Tvr5sWq1bTWi+lOyg5zR+Nn1fxYfL5My1R00QIsuysqN3s+06J9VuO/kxxNU/M9VAZjf4onrTzA5lw6BaVTcKIsOgQW8fekZm5b8qgcat36jsFI6r9fv4gmJxN8vjFVCl+yrTR9tQTtivpy35duqd64aD6v9UXrwx7c+KZrrkBOt6xjf/gUA46GmxwqpU4aSVZ1X9YNWo+bzlUe9csDUyE66aknU2+OnHhoHD3U3pWeNJubNvqWrWZcQzbM8TN+kTz5CWQ/a1J/w8c1J6PdVChfTSShZfsKPo8NP18OK6RUWnqIQc2TAagJGRrp24rRspEvbSLV7W+866247TdLnIkWO1WYY6bLkop6p0k2PcgDS5HfxHEzsRjSpmZwob44Ot9FZIsVEbeAEkmlvtGwb+HCrwdFG8OdNOlHjvqAgdVpsW3FeyieYfDwk+/lYRVhrpRUPU71L4NN5sOISFluRtr6pTa1raSeHGihBpwKXS2wz1S+qfByGFRXSmwJMeLzewAGzhge3Kd2jkVfWsfvoRML/EB9T2Cuss383Vk0v5lNMAB3FniGn6nmvy6D0Vvv1jpoccsfi89estFRXPXbARcTUSMDbwJglTTx5Q2aTsrX5g8fhQzUH4x2H4xCKTqXl7CMWiYWcV+GvqCfEyxSgk+2/GTZxsJpwXIO0U5P6vfw3eqin+ufS/AIZpvtS0ccEL3tqCYGhYX9oF/hxKWHE7DSgOoO2njDemf4THUaNv5cuIZanlsD5dW8kStbSyShwQPp5oBwU94TSji/Dg9LmbIg/SnO2G1s/dIsQi2E+O3fTv4+N142XFDaKvoFBfm/8MzqRl5XrMKyVSZkhjB2HCMQilcr3uIZWjft4a813tX0A0V3O3TTJXTZBhuf8g4ngU42kvXUE0KWv713I8s/Ub8oV08ECkMar0+zRPJTYGJUkHu6KwZuwFwfdHPBfnVtFQTX9BRU6YAoIC+8QCw8G0Jtbw47q86b0gdFRY6zoETNEmAB112dgNdLm57j6eW1edU0jqqF890WamEb4DGrfa3WGrE6dzoOb1eda0jqrkmKdIoKqy4FACBZhdQCRqCG8NPZ9fNaj117SBUhcT6Py0flrgVOWGoL7SLE3PbU2Httz2ojpr2kdVTKPO3SqCNaabL9ESpIsQLaaXuNTy09VagdNZEz90gp6d4P5DSKd9wVQfcNOw+PNg9VegVnXqB0mkImiy/Rm4X7UY1A7r9Xfty09Vejrqec/wDSuZXaLBaQGTUWjUC6jTd46c9PVW466g/1/wCnJlYTYTTBSwddqLYEDUEW8eanqr0ddT5upHTooI1wWkDEg3KJ8Dbw0Px/hzerqr0ddQ5epOTtzBMKpAjBQf8AR10P0+APNauqtaeuobdRMm7QkmG0wIubJCnw943F7j2c3q6q1p669N1ZyrGqoMNpbNZlBgT2WJuAB28Oe1dVa09dNc/VfL10kiw+ElWJX3EB+ANx/Hnp6q9HXURusmXlkU01HEoXRx5aan6ba2PNz1VqB003R9X6IRyUsVLFvksVAjBvc67VAJty4mmzA407UmemlZqbF1gpQ+3b7gaUj/VhQbiT4cUBJpMpYoyGVczNS0kb5S6fjGZgm0YhmaQU9KDb7UdCpjRh/wASLn4csU01JNLPFMzde8dwZoc1Z+p8u4KgIFBlqlWnj2n9xRCsKG/bUtrxuAOFOYnjRY8SybkFalpatK3F5Tdmkq6khm9jFUtp9JPHQsimygUnqikyrRSK9Jg9LCU7XQM3wuWvccqVGrBIpyjzXNRr5FLHFTr3HlJtAv8AAdxfvylO1GxbOGIrRiKSc2kuDsAAAB7/AE/x5qt000ktLUAu72IUHTXcRqPu5qt1GqcXRrrD7l9CAe+ot+fNxXprhWrJHQvUAAqyN9q53fEHw5dO2m17KRAcjVTqbXBPh7b8NBRMaA7rQCafDQwN/NfQ9gbDW3FzNInaAhpdzBSLW7n9fbxZSOs9JOI6mMpce+puP+JD8xyw21o1YVNiu+ILMb71Fw30AD6/4ck+aA8UzVGKkwku2w+8Tp3PcfQLaEe36eamvRTRT4mq1BkYnQ3uTe3je/jf2c1NbiuT47sG4EFjobkA6jxPjp93Paq1pqPDjKMw3fu3F1HgfDQ+J5rVVorI9ZaYuSrEbdvvC9h2IPsvfnpr0VJWvlEiKHDNe7EEnx1uL979+bmtRWUYjJLIXudxBKk2Fh8Potaw5qa1FPFPPMzOrHTbfva/a5Psvry9VqbTSVDt5SsBoPeABAB7fDXm69T7FUzvIi9tupte/YX0PcjlprUUrcLilkYNJ2a9tO/wI/o8ebr1Z6+pVoNqOWsT42st9D7AeeNepH4nuIuBcagA/T4/H9e/GjTgoL8dSWGWRxdrjsvsPjb2W09vE5p4Um8MpHxCv2wMskf75UgG4/dN9R9dtdeNDE07RiMv7KajAP6SRRbUEA2t7P1735c14UuIKjysHliWwLSJYg+JYk38bHv8OJFDGnwaCrrRnmoylgOGS07iOSepkJO8jdsQCwPsBPANm4KkgDpoZ5UQkknoovv+fLENxkmnCbdWs/c273Ht9nAF3KjQ2D6RTYess0dQ1THPtDdxu0NvG3bS/GvyxNOfmhWN+spSPykntc6OGOvwP0X5r8qav+bFQZesga/zEvdgfjf4ezXmvyhrX5wVHm6tTzRFFq9/gPo76Hw15b8rWjdioB6v1DALUz2YW94AA6HwP0ct+Uqn5ysjdX5pgFnqmLeFm7fD7ua/K1782K4/514wm1ahiG8Q38L6jnvypr35sVwk6sIENqhyRqCWJP3e328t+VNa/NioM/VaCWQBpX93xvqfhf2ct+VNUN2Kxx9Uo1iAaVgbi9j4DsOb/KmvfmxWX/O099hmbZ3BAPu37/HTnvyte/NilHlvqVhuJ1ksNdP5SLGCFYF1LX10+jippstUiddD3pS0XN+Vpm/S1ZZl0AEXh4L7LW+vizUaQaaUNJmXKqqJqaskTYwub7QTbWw07Dx41qPGndIpdQ9X8OOXTg0FYZUeQuyltSQLA666flxkqJpwQKn0eJYZFhTQ4WjedU7TUTNpuQG6RJ/qg6sfEi1uNTFORNRacSFzOwJPdVtftofq9n08bpwVPp4S05lj1toWIsFub207fD9nKk1YClPCvy5DJcSP4voTr+6O2vGpp8CK5VNWVl3Fd7drk3B+i/5nt4c8K8aLrmwu2e/fIB/Qm+/sNrW7/wAOGCNlJVba5Z76t1OTsDgy7hHuYo8UbPIVsIEK6EA/vMPs+zvxWy3rx4UXvL0edAYOs3U9yqnGqoHuLSn7weGYbFF3eHprlJ1f6kzBQ+MVbMAQT57+8O+uo5bQOiq94aw/50+obNuOL1Y3HutRICfYdD4ctoFU7xVcJ+omfJ0DPi9WwfQj5iS9vid2t+X0Cq94rpqM2eM3TPc4jUsW0N55Pp7BvDm9IrWs1F/rdmWT/kfnOpNvOf77buagVvUa5JmfHCP97pyB4iV728P3vDmorc1kOP4oV3Gd2v7ZGa313t+t+eitzUf+b1UjbRM7WuV9425uK9NY5MRqXF2YjwIuDp4aH289FamsDVMxa6t7D4a/dywqpriKupUAxysb6EeGvh25amzXQqZlsqMSO5t7e1viDyuyrnGsqV1dMo8+WQrY93P0Wte2vs5aqjbXFagXurlbX8e/w04zT9enqWEXutawsbnU6/TpzVepumrbX94H6D2JPjrpzdamnWB/Ow1Zt17j262vb7vb8ePjZTZFT4po4sKqnluoRfD4i2nhc8dmk5phW6AN2NgSPq8B+zlKcp3p5zSU5vMkLzAjVCSwHcKbHYQfHnqqcK4xYjiqOC9RJr7XOv8ATxk0pFZZK7EXQeZO5tr7zsT9AN+Uq9cvnq0KXkmYk203m9vpvqeer1clrJwCyzOx7Aq5H3a+HNV6uxVVbyi0zWW1x5jG59vfnq9WVqqXcF81zY997G5+/wC/m63XbSThdzSN/wAhNp8dfA89Xqjl6QMBNKIwLas1r/fzYqprGj0sqs6Sq173IJPb225s1oVzeWjjXfO6Ko8SbD2jX9b8rVjUemmoKtitG6Ssl7hPeA9nYcsaqKk+Si2sNSbgbSNPu7Hmpq1cowD7qpewv7qMf2c1NbrmaSUnekRcrq3uMLXHNTW4qQ2HzyDesExv4hD9Pb228ee1CvaTXMYbWiwellAFrjYb38Py57UK3pPRUn+T4iGsKaW7DdYIe3b289qFb0GuKYdiDsdkD663IsRbudf1HPaxXtB6K5rh9XY2gkudCNPptodD8ea1ivaDWM4XijId9NI31DsdbHXSw57WK3oPRXaYViCKA8DgWIuLafn481rFe0HoqSmFVhsxhaw9hUfeb9/4cr3gq3dq6KjVlLWRbvMhYkC595fAeGvfmwsGqlBFJnBcao8xVklHQowljRm2yEDcFIFlt3bW9vZfj5MCk6fEaVceD1lTFaKJTfwMgJ76WA7frpxrvgKU9wo02YulRgdJ/MK+LcocJZWGl+277vv46lwKOFJ1tlAxpwwihbG8L/m1KFRBtAVm94XYrc2HtH58upWmmkJ11JOU8QlG6KRFQCxb37AnW17d/ZxrvRT/AHJoMJqKprJdu5UKuVJudbacUbaTUq0E0UiibWRY9pP0dj7O3HKpS8yPVRU2InznZC6WFndbm97EqRpxO6cKVsbaFmOchCfPnO6+nnS2F9R3a+vC+aNIpu/mc/zAhVp3jkUtuNTLofYLv/bzdVrg09W7rH5kxDk6GokPxGhbw8ObqsVHlopyhG9ip7kyv3+HvXv7ObqsVjeMwqIpUDN7WZmuD4m5+7nq9UmBKCM+W8K2Hfvc+Fzc6jmqtTRmKsoKaiUVceyNpEjutiQCRqQdP28qa9FJSampIYUMMyyxi4P6O1h4WtbW3fjBpwVJgq4wNtvLYW95C6/dr341TgpzGMVdKN61dQF0080svb2MCLDlJq8U6x5nxjyg8FY5v4tFGbD42F+emraae8OzXjcBWrMlLOQ2iyxMvw/dbX4c0TNbCYpWRdWMdTSpo6N1OhtJKlx3FtCDxrTTk1PXq/XQMYqnDhqNDFUp8D2YDUjm9IrWqnJOscSXhmpaiMsAfspINDpqrDTw5bQKrqNQ/wDO1STSFpVmjuCNzQyD6TcA6D8+X0CqFZp5pupWW5Yi7YivmgDQs8RvbQjcve/c89prWqoKZ3ow2yKtikuCSfMRrkkFtT4fTy+mq6qeKbPcu2OUOsjJZbhQb3P+rpfltNV1U/jH6ipXdtUKb+4BY99QT+p5WtzSZzVV006wx05ELlzfYf8AVttv3OvFDdJHaC0LUrUPOsV6YuWFwfd8CRb2kduK6Q0raASy0MXmRF45kFjf3du7S6kXBPPVulR8qIoVnptiKxsyPoGuLfauBuUa6d+erVPFFW09SsZgkfcbqoIv799X+yxsF7nlq9WGvwUVJWkjeNZIfeMsriMKTYldwUbj2+s+HN16pVCayGRaaZhLJKCpIaMAXa+3frYEAa2vfQc3Xqf6CQVNxVMkJRwpjYIR7d1rDudLfD483XqdZBC7rG8g9y5NwoA7qSO5UHvYfs5uvU1VFDh8iB49kYsAJFIVu4s1raa3sfHnq9SCzXHLRqKrDh5qEEPZzfudxAA8e9+1+WrVBziMy1MLJTyNKojNkYttvY6gWuVPxNuVNbovdSS0zytIVbsF29r9iW8f48ZqtKfItSwzLQ0T++xqoBvJ0P6QXPPVurlcMeumqAaYgjdobgjQ+0aWP9/CZdPooW6KmxedlDjcTYaaWPdvh+ziA0apqub8QTAZIs45ezVKhJrKGSldv9emk92/t9xuGtmraKR3A2Gq9dxJ97Ud/wCzh9RVXJEEhIva+nt7eHwtzdaqZG273lbUG1gO+v3c9VKcRKgO4jTQ6W09vLVQ1NSxNm07EC3j9B9nN1U08QqNimO5AudO39n8OWqtSo1uAifvXHhrc3seXpo1INPPKm9Y7ga6i2gv4nl6brgu43ZtdQLj+H69uWqhqfJTVMUXmVHbQe069rH9bctVK9HI7NuYG9/br+ff4c1Xqe6JvMIQrftob3v3P9vG1VcUYPp7L5ky6+9bQj29gL9vy4Uu0bprZQyPhaZfybg2Ai4+ToKaIgAaHywWF/aSeIiZpDxodsrAimTdrYkg+2/sHEyqVpoUKJvdAJ0+Ntfr9nEhpSKfaGdmZg32gTxk1cUqKaVlVdR9fGDTop8pZCNPp0/jxqnaeIH3EgafXytWpwDtfePDlTW6nUcjmQbQQwsVIOoPtBHjytXrXM/HTyvl3p7mbp71FyFh1JgmN46mMpiVbRwJBLWNC8PltUmMASOoYgMwJIJvfhzZqMkU2tMia1+84Vc8KUGIUuLNVTz05krI6qhUeRUbtIIz2kVlswcW0JBHD5aQaRpJoJcUznmDL9HVSTNTzTEKYmEI2rc3a3YjTtxgtg1YkimGPq3mKrTyqfDKONmXV4DJGx7k3O4jXjJZTM1YEmpQzxmFqfy58OLpbf7lUSQB2N9ptbm+6TyKtB6Klvm3MNbJFTy4RUysi3VTLG7KoFwV3R3CAa25cNpGytGeikJi2YaipkepOFSELtDMzRmwPbULbXlkp0U3s4U/Zb6lV+ERPSx4ZVkTDYwp5lUuD+6QVIP3eHHkeAzVCieFY6zqKuK1crLR1NNESqqZJPOYMBYBnAF9fADTgiRejYaKFWh2iodTmGkxiE09YQZAbgn2+F/ZrxcHkucaRFlSKTstSY2MMwePcPeQixF/bfX9bjniYNUApkmnuAhIO25142TVwKxNXFoPL2jdrZvEe36bcb1VeKhM5BYkjuOVJqwFcfO7BQbnTv2tzU1uKyLMbajte/x56a1FdBztMh0Fu/7Neamt15Z2GsZ94C4+nvcn6eamvRVs+NTU+den2EZnpdXrKGmqCdNZDGAwH0MODJJkA0RKEUGeHmPFaCeGSQQzKNpHiL9ib99ePzTNIfNaR0WC08yMftwg7ALkgsCRfx42rZWxWDC8ySUsQa+1bnadfdH7o+kc8FVoiae/69zUU67yFUbXJsLbfBfifHl9dV00qaHH4a5/naGZoXDWVwNpF/ao0I+B5bbsrURS7wTqPjeXl+WppI3UtdrkqRf2gXQn42HNaorcTQgU/W+r2I+LYUHRezxabtO94z4Dv/HntVa01yqeru/y5cFqZAOzRTkSqQfYSCbj4ntxomrxT/hfWqjQebi+HBW+xemktZe17NcHXwHKVahBy91kyTJCsU9XJHIdR5sd7XPZmQkC3LCtEUuIM+YPiFxh2I08pJG1UlUNp3G17G/1cuBWsaU0mOzpDtjhZ2IA190Anw3drfRzcVWaaqTNmIRyNE5jUsRf3u5uewHflSKsDXCXGKqeB6HEJVKzArZYyBr2XueVq4ouWeaBvOfbrc9gddRra/j+t+GbapEUiWKCCGqbDsTjqZlXyt4EjdrhhtIBNjtHhxQDBpgiRS/+aozUy4fC6qbg7l0tpcE3Pt8RxVSamzEcUr6cbVKkr7hN9T7BfQeHs5uabpQ9PM7YnHmqmiqTuViqaL7oRvYO+vGlYivDCjdYhT01WHja+2VVIt4FDp9fC9OFKiJoBcZo4EzNLPKt1hiYAHU2JuCL9ht0PFdJaS1FhtO9Fi2HRSboZHdxcW90oLWPYXHjz1eomOcwcJx0LT1BjVrmysQtgdLeHx4WLMGjJIkVhzNmBpcJUrIY20Ia4ttt+8o0ufuHNKVhVkpoHVqQ1UnlKLFhqO33nXXiOaVRT1PVjcY5NG90k9ioHtJ7g8vNVFQ8OxM0koaFtELMVt7t/iPHlQYqxE0I2UsVwsVE9TMVKzq0bKGICuRawPst24pQRTKhQvZPxGSjxSnwuCR/KjLOjBjuH725T7VIFvjrx44iKoMMaP1Tde88YrgtN/K0iNQEWOomYjc8g7EA6DeBe9u9+BhbWk0fpd1CnGcLmKkFXmGtllkb3yN5AVjoRtJ7eB4xEU/qmgL6q/I4fhktFEVloGiJlibXa37pQ99wPs4XXDQeSUq2GjC3dLKwocKIriIjqp0lja6yuwv4j4DkLONllRSeFTS24HkhQ41JhkjqXMcmmw7TftpoCPA9uIzRgDU+tVHlasBCsABYG9rm/fxt2+jjdPGocJVXMrLvDbQQG011IP0D480a0DSow6c0GIU8IVn2TxyxONSpVwSrW7r7PbxTbnS4k9Y+NJ7gam1DqNGRzEsFBnwxt9mWYTLYe6C63N/hzMFo6kisUHhpUaVWYcNjrsMaEKZI3UMWBsSNLfTxbSSgHky3TPLIsLSw+8Ctz7pIF9Nbj6PhxuK1NS8Sw+oo4qXE0tK8Ng7gWL3NtzEH3m768tVKVzYrhbUaxUqSKSVZg1gL2AJU9+/t47NJooRMmA0tbBIHurCxG4eP56HtzZ2U1RjBAGgAGmt/6RwvnGlUVDqYfLXdHbfpb468cSabIpjrI41Yzm4A729vxPsHFaaTqpirIjtZCAAwOpHifDj4pk01RxLG3vAjv2v9Hb9vHabrjNVRR1AhJ2j7JYW8de/N16mjzk84vFoxv4/Htblq1SmpaumlgelxIK8MqNHKpHdWFmFvZ/DuO3ED7IeSUnYRBoyt3iyoKG0GaKZn7C5Mt5glwVykflBUia1g8RG5GRvaR3+PfmLN3amzcU2eGzrHCsmra5F22HBx29R40iVXz64Qwr7yIzt73w974duFdGNRaOtSmxJquaT3UYg7e4v4An289Vay18qmjZoSVVpLxp3Cqx7e3v8Ax5uqVmoqqnxCqq5JPflEaXOmnYEC/jYcaNOJxpqwz5hqiXd7u4rGo7keN7cqqropzoqZIZ6GBN61FxJUXUkAbjtGvwBb2cTk0pApbZmWjxCscTGR2jijKaC1ixvYEbm7/VxhOFOkTSDj2x1y0YFzG4A8BoQ2n08f4UyNtCLHSwyTy1c592BibDTUi5+Go+/iAmjYJp1pHoEr0jkDFmb31AF0DAjS/cdvv4wafFTMJpY8PozHWMPLLkKfD3j2P9PGVGadSIp8q4jFTy1dDYy7dp0sCVsSR8LHielEdFIugpa/EMtLVVDKa2GSSzA6EbyRr7SNOPKIB6qTpBI66V2XqyOfDflapWtIQQLfZ19+/jcdxxOoQaUoMioMiHDsSaqiuacghwND/wASsPEePN1rZSio5FnoTK/vbiwJ/PX6R35WrimCppoJbF9A4Pk3FySO9/1vxwVQ16jmpq2KekqpLSRWCsL+74AWPs9vPbK0KeYKpoY1w7FgC5sS9+4Ha/69uajjW6TeP4ZJRr5tMrNTz6bLaoSdbgdgfDixtVJHExSWhh8p1kZCJW0U6WYdjuvoT8eLZmkURUGlp5Z6ncxNn0BAta3iR4jm5rUVLnWWGURsdy37X017bT4EcuMaocKgIrSyFIBdEI8LC3t+/jtN07lDRhZJSPcO4IADbTx8Oa21vZTzhmORzUjU3kvA6bWWZX943bUtcdrdgLfXxpSYpwK4VLelq5Kl6ue8j3tqxud1xdb9/o5oV400Fae3yq/o01Fr+9u8bkagj2cdFM1hpoaWWZ3qFIVRbbe1/C+nL1SlDhwFRhTUlQDOQ2yFd2guCSDfw8R8eV41fhSfmrGo6lRJtIFgUtuIYfR7db8UATSeYqVWGmopExWB28py0aWABA23L+0jlRjhVjhjUWtapxBGjqQaZiqRRuL7ZbKQpJ8AR7e/NjCvHGmCXDKuGviip0DMAGfxBsLfdbjoVIpnTFNFPth87zFLKxACgahjruA9g782TWgKVsZo5YIYdlwt9zmwJYrci3tJ7/DjU07FZKrDKSGoWtgXdc7XAZlVlsBtNuxU6/G3PA1vTSfgpZP5ZK0rLddShX3iUN/dYa6ctNUiuDSySVEclexM7Fm32+0CL2NvDwtzVbrNhskTxzvhrLuSaJo0KbiGIsNn0g2PNE1sVEmhp6bFNi3WMTqGJ/dINxp20Nxz01quUlEZWV2XdEJi7biR71rAlj+6Tz016sNJDHidfLTw7Qg3+eVfVNvvKR4DX6teaJitjGuTVdVVYePK3orJZw/tU9gQL+94c1Vq54JUbmjqZCADtuHWwA3bGa/tB8eVNbFZY56mjrpMbQlYPPszR+K32BgSL2bldtb2VLiiljxWd3haXzWctFH4jUgE+Fj8OVnCr03TPPTNNiK3KMFR96byqt2t4i3N1rZSgwZcRp6eHF8OHzRkIiaJRbeoPvhv3gT4W78aNODppzT5apnnOH3eDaFZFBFgGIaEi+pAvbjdOV1i5NRSTvIiTRGEupkFjGFYFFDDUG+o8CNDy6aqqkNWlXwhRRBlSKR3VnsHY6W3W01uR8eKBTBGFc3kqdyS3BKqe97dtwt46+zla3XeHUSTUrT1u0Id2gsLDuAD7fhzRNbArJLh0ru2JqAYHiQqbWuDdQht9H1d+emvRUvBFlpJqihpUCiOWORWHve641Fz48bVjV04VIwnDRJi9TV1T3iRZAoJsBdhuA8QSPD6+aUrCK2E4zTtjfkHBZj5nlIxX4XAv4+Px5VG2rL2UjaXcP8AfqlxFChdgV0W42hj8DxXPCk0V3RpM0VPTKSVs0ugtfd4k+w+HjzxNeArPicfy0YqqZSroRax1K+Nj7RzQNeIptjNc8cldTe5HI+5kJ2htvZbeGh7jTl6rSlpsKr66nqLLsQU5LrcKCF+zr8T2PGyYpwCaapIJJsNjqMKPv3jKjW9we1/H+jvy1aiskLkmJHVtzmRzf7W4/a+rw5qt1PZ6zyZVowCEUMwtqEvdib+HtHLCtGmBmaMQYsFD0q6RC1iH17i2p+PbjvVTXXUuF5aqMwPBFTuHJj2gWVjr7w/Pmtle21DrsIkoGpp8IqDUh/fcMNEcdwT468ulU7aopMbKy1LT1Ajjiiu8pVgQNAfED6TywqpFM+L0JpXpmqgy74m8tgdNDop+I8eKUGaTrTFPGF0dbDQfK1J8qHczFzru2i+xT2JuOXJpkJpQLBhBrxQSKC9O7s5mFt5ZQQyeAbtoebmtxTLQwyV2JSST0p8sxm9gF17BlH7oPNkxWwKdaKkIEdDRfo7NqSwbQe9a/t+nlSa9FeooI5ZvNMW9G3LI6AHczdvG4115omtgU0QUs0v6CpT3oCwBv8Aa8Wvb8uXmm4pwhxRYaZZqW0jq20DYLKhGisfEX7W5uvV1XbqyolrIYiGCIHsx7EXW48RpzVbp1qaYRimr7kTpHunYr7m2QHtY3umhve/KTVoplq5qKtkFZKVikaONF+XUkMw9wM48N/fTx78uKoah+bNNUgFDCFOw2a17d738B7Dy1UqA9PTJirxREwxs4BBFwiXsSPoGo5ecK9GNTq8QRQUrYFFNLJRh0eoEm7cWYlbLYWAXw788D01sp6Kk/zeno8PfDLNL5gMjvsIDOftXJ7rbT6ear2ypIpMTxPDIp628/mpuhBUXOu1gLagWGg57VpOFagkY03UuHUcFHPNWQJOzsIliJKAX1DWGunhzxWaqEDjWGXp9QVCNIse1n1G4fowtvtE9yR228eFyoUybVJpMTdPcErVqHopHjSBFJ3aMWOgsvbbu7/DigXShtpMbRJ2UkcXytWzKGQm+w2uLgMO5/4jYae3i8XCTRcq1VWSkwuvwilVvlFYsmtj3ubggC/YfnxQHkqpOphSeFJerjeJJXRSfMYWBHvKAO/18fmaTlJFM8NCsVOjru8tm2m3jf7QP9vLTVYrubAbSMaMj5ZyGKhtQn711Pa35c9qr0U2UmXJK1ZYqHazgFtrablF9QfG3N6q0BNdrliokZWajG1ySSx0t4knuCOe1VuKTU2XaWFlu92sdyFex8PqPLCtUxVOBQsN3l2F76DsLd/o5eYqukGmipy3ChB2sAwve2g+n2cvrIpotioD5XYxiWLVfb4csHabLVQXy7WKpZFuO1xxwOCmy0ab5MLq4r3Bv8OOhQNMlBFRzFNGbMCANPZy9NxXENIPdIvp7P178tVayJUPHYjufYebrVSo8SqU/wAmxBHx/p56vVPjxqaJdoI9v3+y3N16afqLONZStuR2XS3uuR93NaRVtRFLbDerONUkd0q5FI12n3l+J1v93KFtJpwOEUraLrZiCbRKsEu0EXZdjEE31ZbH9vGSyKdDxpe4V1ojcfL1cMzA+MVRfU/6kgKkfDjBZing7Sips1ZCxySQ1lStOylUAraMBTuNiS8PYDv2/PjJSpNPBQVSxHRrDsakIy6cLxtS+xf5dikYdyRoVin2MPu76cT98U7ZFK+41bIPrSbzD6Zc84HUT0+K5VxqjMFg18PmlVSw3KpeJWHvDXv25UXiekVo2ih/CaBet6dUq3UzxxPf7EqmNwO2ocDixL4VspIpkp24UyT9Mq8qWo7OD3KuCPu493opnu6Y6rp3jdMffgaw7kqf1vy3eCqls0xTZbr4G+yyW7W1+/lwoGm9JFRTBidOW23HsDDw+vl6rFeFbiMCe4SCNbqSLfdz1emnmlzxm2i9yGqlTSwu339+/KaRTmsilVSdX84IpWZ1qB4l1U/RYjtyugVfvSKf6XrI5j2YhQhmbuY2K3Hhe/e358popwPdNSKDPuWC/vNJFuF23AMAfpH7ONFs08HRSuydm3CMFxZcTp56echZAscy3W5GhIOlgeFlywXkacR1ijK2uAyvVgfOjC5TwHoh1OgFRmOnpqDEgdsgppxEsl9d6qdB8e3I8uXLvLzCCVJ4SJoeWzdrmAlYCVcYMVDzx6fenwpPlMGqZ4wrEqfOjkBHjcD2n8uWt87e/jSPYa0/kjJ+1R9oop2c+mVDgE5jWsaVr2G4KD8BoeD61vTciYigNdWItztmnfBo1ptsB7DboAO2l7jhiozSCIoyVZlnGMbpKQrRLTRUFQainpVUl6gLDuU2sSQToLkH4cJQsJPnS8pKvSicZ1qP5nmZ8VenFF5su9o1BKoS2uh1+n28ECBAonXtpS1tNVVMkqtt8wXJKj3GB9l/C3G6VCnzDqfysOUP8L3J7A6a8bNXp0ZJHILALuBF/C3s5WrV3EjF7Bbm/ft2+Pw56vVlWKJgwjYEMo1tY+23PVupUKXVVYEm3b6eerdR8SZoMMmfSwIBNr9z2B5YVqkoYRB+jWRZd0aMbdlJ12nTuPhxRVK5OjRMqi11PcH8rjm61Q9em+V5OtGXUvqa5Lk/AHXm6bNbIsNXVHCI45G/RtIGIv42sCR8OOA4UjIxoI+o2a8ZynTUctDCssVQ1Tu3IbbIY/Mba4P2z8dOR68NSzQ4aMIFB2Oq1HXCjiraSORah6pmjQs8iQUxN55E7BD2t7e3GNFP6qDWXOeE1OIxU9JSSQSSJFUOjuWVYZ7CALa1nZmAAOg4/spqaM9g/UHBHwejjlkKvV1TUShrMxmQFZIh7dm06/RxnWoYVvu0nGnPGM+ZRw6skwNaq89CdsyIu/YPLEjM2391FI3W7X4ngqpSkhNF99WONR4B0n+bR1PnOiRqt7uf8pqfYAL34Z2YmRRfeGINVyY9n3B8p4xglAojMGKAVE5XsqyC0bEjxZtTfw4ZJbKwT0USFYSRSezDjeW+kKz0GEQKz17l3Ckb23HUg+CqPs+3m0oU/t4VpSg1sqRjuQMn5vpKPqHSyCan8q8sa9pmQ+6pB+yw7Ec2h1TfgqqkBXirLhWask50rnyPU7o4SjI0LkGNx4iIjs6dxzZbU346oFBWFMWV+hOD5OxKbHsdmFZHE5NMEAOxLEh5QdNwHj24qXclwQKTpZCTJpS45lLI/V7KksmXZhJV0hKxSLowa2iN7VJ8eNIWpg41ZSQ4MKm5F6ZZV6XZWfHc7yhKxwonkfVEuQQkRGunw78266p0wK8hAQKRHUbovl3HMxQY9lycGkqWVqhlIKuh1Dp2N7+6eXbuVIEGvKZCzNQcx4blHF1qciRyKskEQChbe4AND8SD3HKNlSTrpxYSoaaQOH4bgmHRUmSKlFcTId7+Dlb3Zh4X8OHCSVHVReQB4aCjPdWkOOiGG21FCA28F07/AA9nDpvZRQvbUfL2LPMajzlX9HEugA1G4XJPiSOWVVkUZHoTX5dxPM+KYVmiljrYK3DsQip1kqXg8mo8omnqkaOzSNCwv5d7PxMpWmliU6qKRi+KV0gHzsrzFLqdza/Tr+zhoNlFpONS6vCExOgixVNEASPYbXN1OttR9PGFCcafBoPcdyLR0tTDGrNAZwjAhrjXx4ip+mqpyvjuDyGOmrZLKwXcGb6ex7c1W4qDUUWbKOtS07ea1mVnA7eGvNTXoqHV1ubmnPzpUv2N17gc1XqdaTN+aMOiMMlIsqHsRuHh2tzdapVYvh9bQZGoc/z1VJKK6WSFqKKU/NQlf3pYyLBT4EHjgrVZ+nHUvBMs4vBiOKQVJiVrny1BOns14ILC5TbLClTRFesG4QUijg9ZvUn0VzVlqjgylW1ck5ijWaOopWjVGH2lv2b6RySL/OGLhACSZ8qj6wyl63WSoCPOkN0b6hdMp8YdMZxqDDQ67g1RuC3GliSLX+nhRaXbfFQHnRxc2zh2A0BXWrFsr1eYqtcCxCCvj3N+mgPuN8R7fq78Ib9xK1eEg0c2aFIT4hFFvnkg0FwfAcCpoRVGYp9oHT2/0cpVqz00iRksW056vV6olRveUgnmjW6ghijAHw5Wt1yR1bS+p/Lnq9TtRSRxzrvIGvt0+njqTjTShNPWO0myCmnidJhMpYCNwxUXt74H2TfwPFLgiKTt4zSbX3e9x8CD24np+ue4eGv0Hl5qtT6dV+VlYMARt7juDx4U0aiL33kfVywrRqEyWN/u56tVmhUkMP8AVPNitVHUbrLf22+HNV6snkyqblSAe2h5eq13HqvfXw+jmq9WbzGIv+fL1qKyo+nb2n4nm61WXe22w5utV7cupIvzVervchY2Fjp483Wq8fJJDFmHN16sgPvfo5O/0245VKzBqpTaGUW9m7+nlsa1WQTYhbY43ctJrUVwaonIIeLd7Tbm63UczwsTuisPHTlatXr0babbHxtz2FertIKVrHf+fs56vVkWjZmtG+vfuOeitTU6HDMTmbZSnzC3a3cnsBy0GtSK51OG49SX+Zp3Urp7yEEfDUc1jWsKhebXQtdlK29l9f19nPSRXompC43iMagF3B+Jb6tOX1GqRWf+sdSwu5va2jKD9HcctqqsV1/OIGAEsUbe07LePjbm5rVZ4sSw/duMW2/+CRh9Fhy4NVqZHi1IPszTp8A4IF++h5ea1ThFiKubGqvb/i2ENp21Pt56a3XRmik2r5lLICf3kK69gPo5Q+lOCnOjpopAFSjhdiRrFVFTY6WsT35qOZq4o+Hpn6YZAzvE+F5uyZ1Axirk3mGXKMsFS2waG9NIpLbT3seBLMX3GT4CAOINDKwZbcT4wSeBFK7qT0e9MeWAkM+bs95PqpZ2i+XzVkkqgAtvImjYB2TxUC/ENtevOcEq8qeetWkcSPOq4s5fy+LHaugwqqixClgmZIayOAw+fGCQsvltqm4a2Oo4KkqKhJEGgo4kJUQDI6aGHoLhGFUdPmrqPjKqYcrYVNLEH/eq6k/L0wF/EElvq4w4rYBW0DjX/9C5KooxLrN25KoNAsisNNBLRymNSSngOXmapFOUkV7sg15cGqEViNPKyHbpflpqkVygwlipkDNcnvfx5QqqwTTrQGeL9FNc27HjCqfGFPQFxfjdO1imL+UVj+1z1eplODfMP5lQS38OO6oqmmuaYT5Dbqe4Hs/s57VNbipzUzEXvxmaciopBU2PKmrim+oV5gIl7HvbjdXr0WGx6+HKTV4qeuGhQHAtblCavFcSm0243V6jyqSCABylWpLT4Q9XW+bIL27cbmKcp3iwyQAe5Ye3m5rUVIloY4kvJYHmprVI3EpV3+XGAbcaNPCmarpRLA0bjuOJiafApkosDBUqpsxOn6+3ieaURXTU6UcZEmh8Rx4GaaIikpOAGZlJt7TxKulKaT9RGrsFbhSuliaiHEsIhBhq/tdhYf0cQUrrIa2Kpj8qAe74cYcp5FY4ty6EaHhSujBNcJMzYxGPl6YDyl737/V7OJIp+oeJTsaN5yO63v8AVxs04KQPT2kIzlhdZOLtJJIT/wAgm3PJppzZRxfNKH31011vb8hxyimsQksgcm4PYW7+25OvPVqvNNvAW4BOgIBB+Gg0H8ebrVY1Vw+rbr+zS/8AYOar1T4v0bEKTcakHt9HLVWvGpV9D4eIFv489Xqw7mdj5d9B4aH8+er1eJkHvWutu1xz1arohDYRW103HW30D283Xq6s0oMZvpr27/0fVzderFdlbYx7aD9RpzVeqQA6WCdj4Xtf6LAX5utVluYwCANe36356vV02/f4/SR+wc9Xq57AVDBQG8TfU/f2P0c9Xq8FcgeUCNdWOv8Afz1ert4pLA63F/o+k2156tVDkd47m+h11vY/RytbpM1kkjsAtyzaDTx+PsHKGr1mlpz8uPPYnQXtz1bqL5IVlK7rnsD2sPG3x/LlKtQR+pdN3ppzxZwoGEVJFwW3WtoD4fTzw2ititX2hBE+4ewAX+jhrV6qW6rxkZ2xANoBK/8AE/f8eC1Gyg4vbQXEgD79T8fDl6bp2w+4lAvYi3PV6tob8BJ91D1KiUFrphDaf8SkHAtfcKO2dlbFkIeGwZdu3XwuPZwP0rpMdWc6xdOOj2ac/tJ5bYXhdXNGzDTzjGUi19u9hbiy2b71xKek0w6rQkmtSuWOpSB6isIaqnJZ3OrFiNzMb9yWJ5lKwnQkDqqGHValE0H2KUJkiZT7oGpY9vaRxSoUmTQC5qzRTUs3yuHQtI1j7xYhSe1rDUDhS4uNlGSETSSrcXaSn2SoQ72UqDf6fHiQqpSE0hZ6qXzPLpb77g7v8Ph28T8Pv4iJpRWeJ4VA+yzgkMT3Nh3HgAPz5qt1CmlLatpcEEDx10ufbc8rW6iLXrCoUW/RDQk3Nuw18CB4/fys1aK6+dmcgSgBSBtJOo+JHxHNTXoptqZyruIwV7gm51J7gfSOUNWqH8w20qospsT7Ljtpyk1amxqpo28tH1K6E3/LjBNO1HatkYX1JuTa9tPGx8Po5SavUU1kjHepsB7Dra3YA/rflJq1Q46t7aX94WtfW30c1Xq6mr3l1973iPr9t/G/PTXq9HVOVDGx0Hjrzderv5gq5awv3PhrzdaqTHJJJTl3N10G0nsfAX5utVggldAALkWBv2Nu2tjzdaqctZMTa223gPEc9Vq4tVbXQyAlQLWOvc9uar1cpK3cyxR6kFjcePtAPwHNVuoJkMTK8huUuB296/gR4/RzVbrIZdzlla3iPYL+39b89Xqkio2r5d2YEG9xe/t+m3f4c9Xq6SrmhbdAxQ9rr3JJ8Pj8eaONWmKUOG5yzbhs+3DcTqYgLarMw/K9hbidTKVbQKdDqk7DQk4Z1n6i4codsUke2m2VVe/1ke3iQ2TZ4UpFyscaXmHeoPOYI+YSjqGJ7PGUv43Ow2JHEisuSdhpSLxQ2ilfSeoVvd+ewkDdbWKc6n6HHf4fVxMctPA0+L0cRSmj68ZUePdX01TTC412o4+9SL9+JDl7g2QafF4g0+QdWunVcP0eIiJmOnmxumnsJtbiVVo4nhSgXCFcaUMGacrV4HyWJU0nw85R4+w2OnExbUnaDT4Wk8ac6OsSqE3y0iyC2lmuPZf+3jREVesBYI4AAv8ATf6Oar1Fh9Vkl8tYYbg++/0eH38MrbjSF/hRCnLOTf7Q0/bp9PDOkNdqAwsT20Jtb8uar1OSRK6govh3B7c9Xq7SKpIIVWIUgEqpNr9h2tr7O/GyoDaauEk0/wAOD43O26DD6mVRaxWFiD/wR5XWOmraT0U/wZXzRa6YTUnT98xoPpO5vDjfeDpq4QeinSLp7nmrcMtFDGDraSrQfG5Cg8aLyRTgaJpwHRvOLgPJU0EW7b7vmM/xsbWFuM/mBTncGnKl6L4xIo87GKZLf4Ye3/IR8ONG56qdFv106L0Op2A+ZxpnB/wbFB/K/Gjcnop0W46TTjB0Ny8P96KrzyLD3qu33hbafRxk3C6eDCOunFOjeTaRQNlK7rbSWRn7n/iVrcZLyzxp4MoHClPh+R8u4f8ApIoMOjN/+KFNvrPEpUo8TSsJSOApRLTSUtpKeqpol0HuIi9v+IjueMETTwVTktZXeW0UeKR+V+771mF9bd+N6ac11h+Zq40Cz4nGQb93DE3+ntf8uW01rXTeYZ3Tyo8VjVSCbFha59mvb2cuE1UqqBvxCkfynxJGW11swN/puSDy2mq66xQVGxdr4qFXUbdwsSdfE83prWus8U8G27YqjMf9cA+y5udBbmtNb1V2uIUyC82IBmOhUyC3w7Hx57TXtVcGxqmichcRVtLCzD9fq5vQa1r66aZsboUYSDEUHgbsPHwt4cdCD0U2Vgcaz4fi9bjWLwYDgLy11dVuIoKalR5pZGPZYo47s7HvoNPhy3d1TvKO5lf055MyMq496v8AOseVQqiT+r+EbK3GZh4JOIyYKIH/AI8bePEDjYTOzGt95QxRfiIdAegdM2B+j/I0GH1AUIcWrmauxOVrfaZo7gG/gZAAPDjwtir7qT9+E7KLpnH1PetHr7UlcYxisipahtEnqDED7BHTUtnPwux4oDSG9lMla19VBjS+nzq3mnG0wytr5VmnJuwWOn/5CZyZAT9N+PawKpoJ2mn2T0lTUGI/J5m8meQD3zNVySka97jT7v488XK8GxQvYP6dMjYXCkkk9NFCu0HyYQxJA11b4d/ZxoqJp0JA4U61eTOneDEGJncjsRsUED2BRcnlKeFJ2roMmBQYPMUDQEy2+K6W781VppLYomB+UZY5n09pBBt8e9uairTSLR6JU3PMCbk2PwN7D+nm4r1N0klEspMkaBb97m4v20v489Wqaaipo4kZREovusbnQWPj8OWAqp2UB8EjAgOSv0nXhxRFRcOo7N/Wmbbp+jjuLXsRpbitGyka9tIhJDoAbg2tpb6vq45TdCX0nl8rOtO/YlJf+VTr/bxK99tLLf7qNgss8ylrm1gbk3Pb4cJaENcaXeqsQGJFr7e2vtv25Wt1NkqAQFOttPHv2Nj/AA5qt1x27ZCzXQAjTv8AULePNVusDV3l1FkO5ewBN9f17ePPV6uRg8xLe6fgU3brjQa/rpzVWrnV4PSVa/paeMjtqut9Llv6ebmtEA0wYhkjJMwtVUUbXNi20C30/SfD6+WCjTfdp6KY/wDNVkyWojFNHNRtYm8UrK2mvbsBzes1ruxTzT5Jzpg5NVkjNFbSlD7qySlh8LN+fs5rWDtFe7sjYaGfJ/qI9a3S4rLl/M61apa6SO3vC/a+o/LjJShXCrjWnro3GTvxkPUblin/AJN1eyzFjlH2cNEkysPYVYFTf4rxKbVKthp4PkbRS0p/V1+GD6gZBH1gyJDlXFJvt1eHJJh8oc/vbqa0ZP0oeMm3WnZTgfSa7xf8PnoP1homxb0ndVKSskJLJhuOMl23ahBWU+oPhd4vp4zqKNopR92w1Xb169MPqS9OTtP1RybW0+HKdMRpG+coXW/c1NPuVR/xPb8eL2ylfGkS9SeFFLqM70LoJ0hcAG/uvcH4jxvxb3VJC7UaTPNPL73y7kjS+83H0n4jnu7r3e1iTPUYk8yCkYHXS5t7Cbac33da72o8ud47a0reINzfU+I9nNd3Xu8rHFnecRh6enJ2k2vc6/Ec33QrXempkeeK8i3yt7i1wSLH4H+Pt57uhW++NdJnbErEJTanS9/D4W5vuhWu9NY5c4YuVDx0osO4vYa+J57uxXu9NRmzhi8abnpl9gHtPgPu5vuxVe9NcDmvHCR+hUe07u2mnfvzfdivd6agT5pzA0pKqFPbRj930W5fuxVC6abp8ezAAbgAeI1I+rltAqveGokmYcekG0EWvawvr7bc3oFa7w0I3T7JHUDqXi0WEYFTz1Mk2qRUsReaQDuQv2UjHjI9lHt40UAdVXCyaPtl301LkkQ/1+kZpZFDvh+HSkOt72SpriCx+IiAHhfiXVGylOknbQpUtJg+AQLRZYwulwVdLyxqWkNv3vMe7sbHxPxtyhxpwYUlM2TVlY8lRiNTNMVta7dgRbw9o+i/N16odXiMEdJDFTMxKgE7mPgNAL9gfv56t0HeM4/IG2aqr6fRbsRbmq3SUkxBKiMTSADbc9/Ef0fnz1ergJmcCRX0YggXv8b/AEX+7nq3TazySqXN3s1gToPjY/nzVbqekMiRmVrKSCD4H6dP483WqxwRWZnDbtBa99AfH+nm69ThUytLSyx6kWsBofDTx5ZNVVspGQk7QDp+36vo8OGIonNAr1nJalw9bf7pJfxvoLA/Rxe1xpE7QDtuWym/5fV9XFlI65U6FZkZBY71NvDuNL/HmxWqObM0pRGhl1VS32h2+B8bH9b8kagdTJWyVCOCKiwUC+p+n929r9rePNGtVipxUM6hmsALDv4ajvp9fN16uNaJI1VI2LXXsoG33vH9fr5416ueHU9c0mxVUWFiS9rad1OgN/ZbmxXqeY6BogGQqqnW28XYHwFvDl4rU1FiYrIYrghSWBGlwDr8fpHe3K16n2kpiZUAvtYg/aHcG9lA9vjxyKpSrw+RPfmmXd30Fr7ibd/aLcvVKdqSoTcXU/aN0IGt+3vW0v8ATzdepRU8r/PMGjutrXB0J9p8NeWrVKX5pYoFdiO3dR4nswH5W5uvUzNXxSrqO1woUXB8CST4crW4pKYrMJfdgLEm5B1PhqR4Eadz48oauKQ1T5tTGHLFDGGIC2JOuosfZxg408KcsKwCg81cQhPllhuDoOxt9r4g/HTmgmrTQq4RJMsMjTxpHImu1RuUr4Mt+3xH8eeNbFPCSXw2CFNtppADtvt0Hgbd76cTqp0UWn1ZUlTiUmXcNguyxpUue/cuFufpA+jgFzFWkj1oYWKNQMUUNMq1iqWVS6jv7O/h8eBnvBQh7o1NTJslS4UApp71+1/DXjZdAq4ZJrnH0+xB4ywW5A93W1/jb4cp34q35c1CGS62K7VCMoW4JsT4eJ7d+W70Gq9wRUXC8nT1tVLTMLFLe3xHLFwCqJZJp7xXp98p5KX1k8u47m5J42HadLFKai6VpOyi2lrG/wAeMl+nhbzWPFelDUOKrSbTZhJ27aW9vfmhcTWzbQaUWFdIaedtsqG2xm10P2f1txs3FOC2rAOlNOZaqPaf0UhUCw190H+HNfmK3+WrJD0lLQOGjtYrbTtoSee/M1sWtKPLvSGkrKJXqYypAFiADfX+I/LjZuacFtUiXpCtEq10IMMl0iKj4ue/bXlhcTVDbRTvR9HpMQy9LXwzyQzRsVub3Fvbb8uOd8BTfcE0p+l3SfCaaWoOYV/mEh27RKLqutrgH28sXNVMFvTQyR5Syzhxeeiw+niKxsAwjW97ad/1vxsmtgUnKNJjI8lVYWW3hp9X6jjZp0VPoBJMwZlPvEqpHh/qj2ae36+UJq4pQxwuSERQwXSwvtXXuT4njM0/FT5Hipz5sT7yw0NtSf17H7uerdBV1Bz9T5Mwx60IJ61iI4Yj23MbCRwPBdfp4+hOqmVq00FWHYemKZpXFMRu9ROdzu4N923U/nYDw4rJgUwEyag9b8Aik6g1M1Q8gY09GzAKNbQKNL3vxSw5CaSPtyqgzGTaWOk+dqvOXzP8lGR7zjsW7WVB7T38OK+9pL3HE1KpMlUdZKsaB0ZjYFnAH1m3e/Pd8RVgwDSix7pdJl8xT4iu4TDcrJOjA+0ArrceOnPd8a8GAaajlnByQvkTBABoZBct4+HPd6a33CajHL2CByxiktbt5uoP02vbm+9VWu5TXcmAYAqKnkyEjUgyH+jtz3eGt9ymnxsqZfhpYapoTIJBfaJWuv0+0fRynemnO5TXcWWcDk0SkDke2ZgL218b/X9/Nd4a33Ka5f1ewNG8yGgRTexBlY69tNea7xXTVu6T0VhOAYYkgAoUtpp7+v1/H4893h6a13SeiuS4Fh5Pv0UY18R28Pb2/jzes9Na7pPRSMz3gyRYE1ZRJ5TQOCdlwxU+772vt4qaXJg0hfbCRIps6bCDEcMlgqlRpYJb7nGtj2ufZ3txxwxTLIBpPYvDHQZrkjZf0SyqQATax/t4pTiKSqEGhlioaEJs2A7rHVF0v2HbTThUpRmjpKRFO9Jl/DJFtCiiW/baCCDYdvhxvWadCBTwcJoEpxH5SqB4si2uO6kAX5TUatpFBPj6rBi0iRDaqfZAA9gvoND8OGjZkUUuDGklirzthrU6EiJm8x9bdu1/aOKqSEVN23gJTuVF9Ph3vzVWis2cJKVMGoaVFXzZf0hkHeyi1j499dO/KivKpRYFhMVVhNNPDEG3IAb663IN78ZJp9IkUsKLC6GnZP0KEgg3sD2+J78TKNLEJFLeKLDki8qSlgZ3XYGIttN77xbQse3sA+PEcmlwA6KxJAio4EMbXBufLS33W05UmrgCs6U2FTRp5cQLDQ3RRZr3uttSOeBNeKRWKow2kKnyUjj26kpbd39vw45NNwKwGKaRljms/gAAPH4+w8tVTQIdUYb4lTQTBQAD27Xtew4YN7KKn9tKXptRxDLLTGPc8kzHw7KAO9r/AFcadONOsgRSZ6rVZp8PhohsBnbeQLX2roL+zlm6o9Th0pwcUuVnxZmVZKuViBYg7V0BB+/T6+UcPCnGBhNCN5dOJLu5Ykiw7Aj6SLaezw4lpbXMCBju13CxPjfwsPG30+HPVusySw3sg8dQR3t99x4fHnq9NZY6qWPVb7QNbC1rnxI05qrTXJZI2/ypfVR4i1vA3156vVMemiQfpxKl1DLu00Ov069+ardcDRUpIWEEX+4nx3D489VqxSYVETZizBiLG/b4HsdPZzVbqTFhsYuSA4GoPe6g9j4c1Vq5/Ioi2ZGJNxoRr7CQe/KVaos0Z2xIIj+juCbgjX2272+PK1um6vhMTt5sFiull9p739txzc1o0VtScs57BIssVRZgf8Ldwfovw6+5NB37FetGdopnpW308bOfAgAfSeExoRUn87RHEcr1pjhK+WqyEgeII0vbUnvxUyYVSK4Eppo6XzyzYK1Oh1LyI1wT2Kyre3hbdwwd2UUsfdQuxU1ZEnlQFhHL+6D3v7QdDbhdRzFFykYpVS+G2SS3tHvHx4dig+dtPMnmbaeeQW3RBiB2IY/qDzwrxFK3J0CVOIuWsQkel72tcA/Htpxh3ZSlnbQl1eHwTwGKoJ2tsayn2du3EFGlR/IaCyK11GmovbXuPbb8+bqlSY6c+bcux7kEjuPHTm69XKSjf3fNNytiCfD6PYOemtRXTQi/e58ATcX+N/yHPTXorGQNkjgg3toNBcD289W6SGZqaKejggNyPNi3EfWQTu8eNqr1JlPl1byXJXX3b+PGTVxTpDh0EoDO7OTfS+n1+P38bmnadcPg+UroqujupiYMt/eG4G40ItYd7HlCauBUyVVnnMx2+YbhrWXX6Bpr8OUpyuJgkexLixA72tc+36PhzVerJs3EkFdw7X0ufDTlq1XCSGSRhNGENyL3PY29nx5utVGanZULCMk+Hvdvj/QObqtNtRK8cm9lcEEW23t9IAOluXFUrlFiMlvKkeTaG1B7HTS3s5utVwkq6aRtzhXY3+1GCT9Onhbnq1WUvQBdqwxi4tcKUP3qdG+I5aa1FdGvSG0ivKhXsVmcX9gOvNzWqUGW8RkrMQekkmld5UIHmSF7EEEMttQ3HkHGkrgwpe4VPhwqDX7SZEO299WZRa9r6C/w4qpFSnwnEnTdCtSjkMw8pCNGa9gFb96/PV6nGgxpqqiLiFJTEzAwOo7qCRqNPrA5uvVmnjw+q3R16oiU5ctJHMykEt76rfQm5+J8Bz1eqElVBT0z0bMJ43JPmt3t4WDa3F/1tzdep8w+tw2lClpCGOwIgYW90d2FuxOunx5uvU/UbwI9quKqaqQ+Y77k8sAPtCrc6KTpp3+jm69TpiEsb0MdQKloRu3ASm7PYdvdG7cfjpbQnnq9XTYn8zSNVLFYjxcgEEXv2GgBNx9XLV6g7x6aLEqT5oKZ41Y+6rsu8gduw0F/r5utUg8Sw+nqsO+XNM123BVS5YnX7Ja2n5crW6LniE2IvMIJk2upK7RbTXue/YcaqtY1rhRkSB2Yjx8Qb9ha1uarYrkOouYcPkHy9dUQpcCySuAPqvxgpmlGFCLg3qO6r4IFShzFWRqgBAEpsLdu/e3GC2DSkLivZ9659QeqlBSYXnTEXxCKhdpYTIq3R3XaxBAHcW0PHmWwg4Uy6sqFBeH7H7/q4aUXVLRwRZifv0vzdVmpUYBNj42Fvo8ObqtOMZ8xxcjd4a6C3fm6rU6MobG/cj6x4W+PN1SnWEBmPuhTbWx7/s5aq074eE+a/wCIi5v200FrccFNmnqqPl0hve49ntPf6uOUzTDCwdlUXvft4m/N1qlNVuXo2i8bam2ultPhzdN0yRyKqlmO61+5+PYjvf481VqdqWQiTv71zfXw9pPGzTgoz/QWh/nmfcHwEkf6ZXUsWnsaRS/0aX4VuUaDZWyjFM8tY+0XVG0XwsNAe3gPv4XE0kFCRlbM+HV9fNg9Gyyy0gAkKm+pF7fSPH2cSqVStIoXaeqVIyGBBsD9N/48SE0oFPeHuJnuNL3uf6eMmnAKU6VEVwFJBGh+ruOMk08BT9SSxAghvrI/U8bNXp/WVFFwdD7OVq1TUqLDv9PK1upNO5Eg3afEdvp5Wr1QJ+PsDLhXSmSWzDdjyXPtPy57/EcNLM+L0ravtrXLzPTEUEVRKtQrhUifeAw84C/uuO4EY0BJI8eCImkiRjQAZ2WNcNkYSiXzDYAKRZR42PifhyqTNaWIpA4TSvNE0iFSAStibH4EDvzRNbSmaEPDsLxCeR4oYI5VhjbfaTQKB9u97E8bmlYSaUlFlfM9ZVUMSUVSjYoFWhSN7vMznYpW+rAnT49uOAEkAcdlaPTUbOWBR4TXzYVhs81VFSRoKp5IvK2y9mjKkn7L3UXOpHNK8JivRhQcVVLXRsgUypKx3RgNqV+JBvpys1oim6qgqTJ5SK4jdgpAOm8+H08sDVCKcsh5Iq8859wbJMejYriFLSEjUqskyqzW7kBbn6uKkHGkTggGjPetbBMPr85YtnjB547LWPSbYL7GjhAjjlW4DBdoUKCAbd+3FmokHzovKYiiDyVVWKVpHY3uAL6/XxvUa9pFKDMO2hlhhpgF3QROw9rEXJ46pZpsJpiw2pmqJvKlOmuoFuNd4RT6WwaU08EcMxSMWWw0uD93K98aUdwKkz4VDT7GDv7yg2OupF+a781b8sKxtSnywQ5Njr/by3fmq/lhWLYFbyyBrp2t48335rX5cVZJ6fcwx4n0PpqGq/SHCZ6mBh4hNwkQD4WY8Gtk53jY6sKDN033azTFicsuB4s1ZGi+XK1i3gR3UW8dDr48ONlFFJXPXmJhbSRgtGZI5P8AiFiL6nwIPblV7K2mkhKjtEwjNl9vt9gt2JH8OMmrUmcUqZYqRQzXdWUj+Gh8QONk1cU95fxmWlUAOQHsO19t+xPwB7W5dKorRFLaDEh5ZEzAMGtpow8T/Hjs1WK9/WaCmtsdw1iTtfbcX1uR25TVW4rMmbUqZF80+YTYWsBa5sNe/wAea1VuKWWGY5GpNPCpAv23d9NSp+rlqrTtT19FEPmK6ESncD2tcDQ7reHj25uvVykxWl85ZgAGuNC4OtviBr7Oar1SIc65soFX+X1U0aMxtZnAIHfQE+PNTFbpU4d1kzrSxss0qzAW0lVDa5GlrX5vUa1FKSm68YxFUGTEqBJgl7mMFTpqRdSQdPhz01uhSzbUU9bAtVCx8uSIOmmpV1DKD7e9uK29tMr2UWvFKFJpHlqtChsAR7ovrfv7eLVY0kFCNgFVHWUcVVuB8tFEm2247dNT3APFaTNJVDGoOJxCorY2sYzGSbA3BBOoA/v9vL01ScgnlwvM0M8DmNRKDcntc+J7W8NOVr1H3pKhq/CKTEEIa+25v33C33niOINO7RQRY1EK2iq9ovOp23H+qW0+Ont4opikdRRynD8QaFN4B299W906aeAI+m/NV6iW9Sp0M3z1Qly7AWXSyqO3wPe54Uu0aN0H2PKwjUl3IWypc6Wte3x4mNPppDTErVK8BJNrX/jf2cap2p0MkNS/2SxH2tb+zwOvNgzXtlY2WWmDN9mOwsQNbd7/AA/bzVbqZhlqWsliiYh3QMpuLe3UeN+eGFbNCLhmJTrTpjYZiIiV8sWujAe+zkHse4Px4pBwmmCKML0n6oGDFo6bGWKU9SvktIjaxhiCrjwLIdR4EacZdTrTPRTrZ0mjBY/imMZZqZMNx2pUkkSJOLBZEa/lyxt4hh3t46d+FJFGQNAznfF0xLCJKfzlm2bSxA0vf3LjuBfXiZYwpSg40WjB3FXG7NqEmkYa/G38deQ/mQ/a+lTFlplv1pSCNIGlSa8hsqkaaHU/f7OBw0JxWOuipxSilrGCt7pVgNGHYqQNeNirmsImFGp2qQDbVQGBt2YDtbmttemK5UclbFFJMrXCqrJa4GrW/Uc3MGqHEUb3qIGd8NxdAP0lMl+xv7oPMt7JWpseQ+FYt3qdLh8z8anU+PSVdRR0MBP2VuBY2I7G/j/D4cPJolpD4u8heVooWQlySym1mB1uLXB7fw56tGmDGamaso3p3ZxpfaRttaxvr+8T+XNGq1Lw2uoa6jLLESp9038GHj8D7ObBmmyKF7I8omqo4JBfySWQkWLL2uSPEd7ePHaTGjRQBRAJFNwNfu4WHbSsVGmUo5v4C9rcuKqaT+IALZVF9x1/ZxYmkqqYa7zCjaW0uLC4P0/HikUwaTcyzBAJLDU9mHYai31d+PU1SZxVpqg+bAbJYEMLHt3NvHnq1SfFe/kAlCrE6lbnXve3bXm5r1OdLjMpO2RQfLte3hbuLdr+P8eaqwpm6k4WMz5fpsw0q+ZUYRIUdTrenc+z/jt/yvyKd5bHWjvk7U7fL9Klbdy90q7pWw7PP9aLxHhM1TigWiu0iqyGNLntqTft29vIL1RU06ZrFVUlHFbba1nDDQ3Fu3fUjnpqhFNSsKlaiKL3XVEsCNSAdCB4fHl6aqfhFKIK+XbtXdZWYDU+Oi+y3GlU4kVFwqXFa2qkq6Xa7ooVSFsNpa2nsI8eVVV0UshV4R/NjJjO6WCJVQle24C4uBqdt7HXseI6W1MxrGqXGsXpJKX9A1kgRtugbQkm+uzwHKDCrmka4EuPPR1AIKyX+n3vH6T93FA2Un/ioUXWCiqTtf7TKHD6qBb2/DhZRyMKi4g8NCCoQTnQI491gfAD2+zlavsp3ZpquL5J0ZI6hHCOe+8jsQO3GThTwpR4WJ0pFjrE3MU2uANdBq17WtccSqpSKZsLw2fDsxVRqXApKoF0K/4u5a3tPbjilSBTSU6SeivVUksdfLDQMTUREOB/qkdiT4EcqKuak09TDJTq+7aAr2J1B8SSfC/jytbrIk6YbiUS7i0UhBcW0AI73+F+/wB/LxNV2GnqSNPOUqQWFypWxA+I+n+nlKcrF/LaWqi+ZpmHmudLXAsPj4gfHm5qsU3YjhNV5zVivtMegB7nxsfaDy4NVIpo+exF2IxBmAItc9yO9jp+fHhTJNRZML8xVnVvAnTv7fz4+FUyU1jaktEtWU2Jb3rnTU6nTt7dOOA00RTZWYph8MzKqvIYvd97QWHtA734pSJpOoxTNNUOlw3uo9rbRYH6PaRx8CmK6hqHNLt2k7QNze34X9nLRVZp2wyVqOrbzWHlOrIT/wAStYAeGvKqE1sGKEKuq4sWpIVpmEcoRTK4Gg2gqCbeNu3EoEUpUZpHVMTxyPEzAzItwFtY20ufpHFApPXEQJFCkoO2RFO/Tsh0IHt5aq1KnQx0kctM24Fz7hNuwG1j8PEfdrzwr1R5KeKs8qqh954/elGgN9RcH6OOgxTRFcayno6/DUeiU/6OhTy2uCHJJBHtB+7mgYNbIkVBwelqRR75HMlOxVJEb3j2JXafCx8OeUa8kU/1iRNRrS0w3WCbWJAIF72JHhf28aFPHZSKi8xpSosJH93cPAg9yw8CO3FFJ6c6WCOdBFUP77m1mGpW2hHxv48bNXFOFVLi1NTCZgBJVoVfaAQSmgNjpqv8OUq1csKip6qnjq1YPIjk2/eGn2ip7j2jnia0BTLjKyNU04h0msZQBrsCtYXA9pGgPLCtGogrFD1GMjZFLUhmCrcIGvZ0W3b269jzxrVZ8SpqGqeKSkjKCSMMY2bUNe7XPiD3HPA141hnmZcSnjLedTjyiUdbMUX96y9+/wBw5uq1ggghp6xaemh88TEkKFsGLn3UJFvq+7mjVhXLFKSrjMslE5CO5ikhJ+wB4KDr7h09vt5UGrkVlwmnhNFUQ17sypHthCrf7TDzA/sUjv8AfypNWArNg0EFZicWHMNou5lRjeLykuQxv2YE3BvypNbArDTVdRXYjBMpYO7TRuL7VeynaxPfdoDY9/DmjhW6401RXYfXzQ1CyTyzKFZNti2m64v2t3HPba8KfMExKbCKo+WoEdUryRygk6tr7/ewGo9vGyJpwYVhwCrgpahaRYjIrvI8RJIuC121HZl8L88a2Kj4/W0cdeY1Hn0brZQb2s3vbQ3gQ2o+7lk1pVIUq8DyRxFxFJsAVhrcdrfXxTSelIaylnRJKZtrAgOfDdaxAv3+P3cbpynJaSObDjEQVY7iELWs37jA+I9vKVaJrqmq6nEHpaCW0aBdx26Kz67yB7fp5o4V4VgwuBaKeq+YYoGf7LdtpFl1/W3NKxryRFKinpqbDaPeptLUOLox1sBcan4/fxgmaeAikjmWuqKiIUF1aOWzbhpexvY+w8fbFNLNdVNFNJgArKVtm4L7p1JUHbtv2+o8cnGqxhShpo5xhTxRraQsQSwBsvex9nbw40TjV4wqF8qK2Mk/pY1CAWFu/e/xuOWmK1E0lFnnfz5Z5LQxB7Iw1Yd1F/Zbiik9TKfFqyoUw0Nl81drak+6e4A8bc0RVgZp1jppKdBh0BSaO67nJClL+Ivb6vHlJq8Vi3MsoiLByrN74uDdQLj2i/PV6myHD8WkxuWmilVPmSYzdj2PYH6uO6gBTWkzWfC8SfB5/wCTYlGshgkJ2yA3Rjpoe/0c8RqxFeB04Gui0slcJHAYK5ZfdtcEWJ+Nr9ubr1TZcVp5cOMFKpi+SZRtH76t3v7Tu8eaAitk1Ep6kxoIixLTEsoUWC27qGHYD28epqouaY4wIIz7rKjONxFjGbXsPEk9+PNUw7T2lDVwYXDPGnzUAAEotYLf7JB73105aabiudYkJwWfCcU92pEsTwtb323e6Ln2gctNaioWDyQUwIeoKyMTCzSn7TE33C/h4cua8K4yzedUGloEtNAbyWa4Bv8A4vZzdUrPSUVThta1WVWLX30N9pvoCo5Q41YYVnkWGskep3+UI0cnb4keIHtHs5sGqnGsmHQPiMUog2OssbINr227ddzC1gfZzxMVsCaT/mzVskUVY4XyT5LWG1lAF1ux+7lpqsU+V6zRUFLIE3m7qSCQyX1UFfEW7e3lQa2RTJNWSimhFD7jjcWCrqRuuSp7kXFx/Zy9UpQU2FJmOgqZVlANJaZrggsCbEE/mfhypVpq4TNYUZPmaQyAMlMzPO3lkhEI2k7u7KQQVHt56a3FOEeI5OekNFSzXjlLKQq+WUAve7Dvc2N+/KY05IpPo9BJic0GFHyqbYqI+7cWcG5dg37x1Fxpx6emmiOinhmSCpiejXa8cdkZXKkjxNv425StU1wmXFEjcgs28obgrdgdBc+PN7K1tqfXx4rhwajxQlWbawW5soBup+nw5UQasZFcMOgmnmESe7T1Kuwmf/i1R2P+qo0+vlq0KgDa3k4cUUbgdR7V7kk+AHHabrDgwjpqWasxRlCxuFKj3t6n7JQDw5s14ddMOKz4Liq/KUFF70ZF5C1rKO28eDHihJKaYUArhWCjwXApJmiroW8t0Fwl+9/Zx7vFUx3STwpsxzKtG8zz0a/LpT+6kjD33B73A0044l8jbTSrcK2YVFxXIWLYXTQVqyK9Na8TROoNn1I731PccfTcA7aYVakbKSE+D4ykQlkEm1/du2gNu2vY/t4rDgNISyoVhgwihiV6zFopZpAABGh12nuSeX1zspvuo21nGFJjVPLWinWniQBTGo/SADsbn2+PNlUVQNzjXHEcJjaA1kREoKCKRZAAw+JA00/PmtU14oiklLhlFMFELI8LJqirruGra/w5eapFNH9U6yol3UUoiRgCu5iLEn7J+rx5bVFa0TUWqwKop3FGBqly25Rc629xvEcsDVSIqJU4DRtVNBbcncELbQ9wb6DjgVVSKb3yth89M01PuKK+y5X7ybezj2oimtANQKjp9VLtKISrmwIINz8fo5bvDTRaFNFXkHFoTbymu2otrce0W44HKaLNME2AV8JK27fDtx0LFNloim58Pq47lk45IpkoIqO0dRH7xBFj+o5aapFe8xlNrfC3N1qK5pO0Z3Kdv5c3Wqco8bxOM6TP4XBa97fA89W5pzp8z1UTB2CMwN7lbH7xysTVwoih06feqXrJ0zrRW5DzPjGDNuVj8niUyKSAQPdLEGwNhcePC920bd+4CjFu8ca2E0azBPxQfUF8vhmF5vnwjNdFhUzzwQZhy/QV2rrsZJZfLWWRSPAt31HCReTtmYkT0GjlObOcYPmKlf7YnRTNEUSZ+6QZckkEitJVYJU1mFSuvmF3ARHeIFgdgO33QBYcZOXuIHgWfXGrC+Qs+JA9MKFrH+pv4cmcXjXLGE57yLNKYA1sTocap0TYPNsskcUpO+5XXRdDrwvS1dtzJSrowilRct3CIBFKen6OelnPktcMjde8DghiaJaSLNeXq3D5qhWFyxenWWJdp0Yk/HtxObp9s+Js+hpZ+XZWPCseop+rfw3s/wCaVoUyBjORc4yV9AMRj/lWaqOGRYzMYPKeOreIifcL+X322Pbl/wCa939wUPSqnLSv7SDNFt6p+hLrN0uhir8+ZGxrCaWW4FSiR1dOQG27llpWcEezWx4c2+Yof+0+hwoofsFM/cKKviXSrC6eR1+ZeKRG2BZ4XQ2Ol7EaW8eHIemiktCkpV9JMS1WkkSXbce4w8Ph8eOh0GmS0aT9d0xzHSAtNTyWFre6SNfiNOOawab7sikxNlrE6cjch8fdN+/1+PLyKppIqCuH10V90bG41trcfDm61XaT1UTgkup7AnmomvTTvT5ox2ltFBVzIAbaOyjT69ONFpJ2geyng6obCfbTl/XjHJGX5pxUbe5kAYn2a6HlAylOwRTpfUraZp+w3qKtLOhlpo2N9dSD8Qb378sWprXe0N+X/UU+EYlU1S0odatUSaPf7vuABdu0g6ffbhaqz1UsTdRQM5qqYcy4vU4hBULG1U4YoVKrbv4aafnwxQnSIpIpWozT9QBYYY6c1CzOoA37xr/DjJpWmlZRxy/InzNT8Rr39ns4yadqWFKy+8DZVsP4/nzVWrMgjLE9j72lu19T9fPV6uMS6PHb7I9up+nw56vVNjQqwfwK/f8AT7Pu5qt1ErQThTtGoOoNvZY9hywrVJGk+XRZGvruvfTt9HFFVqSyGNx5sZN/Z3t3Fvbzdaod/TVGz9c8sh7kGsFtPYpuOWppVbEVFUSpHCv2juJbW41Gg+7mxspLxpwzBkLDs6UNGuPb2hpUkdFicxkeYNpVh2IYaHkZPu6VmOmpAZRKR5UFlb0xwjLtHU1WFQufmo3hmRiD5kUzHcu61xtLEi3EwfnbSnuopO4p0rwelxl6+urDSs0dNFTROgC74wnlEH7TKNg08dbcr+arYYmnnLvSt8NxFcyU9QJp4lmWCOVLRpPUyF56gAeLXAX2AW8eX7/UKa7rSaS1Z0ixrCqcYbhtTFLiNRT1sVXUz3AmarUeZMba3UgbR7NOKQ8DVe6oIfVaYXyflnL9aNhvJEBuDXYQ+X4fXw0tDtNFl4MAKrwl6ZUQyTU5bMiS4qy/MCTfckroqC/7ltBw477xTwog7vCONNeRelFbj1OcW6hs7PIgjgiZgGXaNqsxPivgObduNOCa8hqfuoLsUpM+ZRxOr6a0O5zWTAqNQCvYSIeyjb9o8MElKwF0jIUk6RTpmbpFW5ZwCPMuCVvzdZSNuqFjJBS2u6L/AIj2Pt78bRcBZ0kVtTRSJFZKzqbmzqbgVNkTCaQLUSlfm6hGPvhe17aKniw8TxwNJZOo03rLmArjLhebOhuM0+LQv51PMEEhAuhvqY2A8R+78ebCk3IitaSzT+9dmnr9jwwfCwYKClP25PsovgzDsZHPh4cr4bYSeNWkvYUmq3M2cOl3zmS8a1MAYQ7h7qE/ZdD4o3f6eW7tL8KFa1lrA0HJwTMVNh39dImPzKN5roftCNu7/X4j2cV6kk6aY0keKusHpsZzPVVGcIGIlpjujQdmCC7qLeFvZxQCEeGk5lfipG5mpayM0ddUkg1cbTWN9CzkkcXopGqpuS6rEcMxeHF8Nt59LJBNGpXcDIkqugZW0IJGo9nfnnBIirtmDNLitx58TxDF8SxqliWoxOaWSby18kwyby7eSB9kXNitrW7cTpTEAcKVFUzNA5VUbp+nJJYH3Qdbg6d+HEUWUrKOdFy98pMdjl4SBbU2JHccYOw09xptzbNHO2HSIPsoob23B8TwvFKzUPFIXNQ6kAHTsQRr/G/GjTgprxcxHFKZSxO0IGD/AMBylWNJ3GLmtcEgi519nLVSlDhJo3oXknS9l0t/TzdepiqaSD5hv3rf4u9v4ctWooVcLybgowHD8WlgRhLK6uhXwUdx4a8VW65VpNNvIhOoUYPqZkjppi2R6WvwjL8FBVCONWlhcgHTuwPifaPr5IL7bakCEgGgQytaVGVE0JPo79JPS3rZmBcJzNT2MxKJJ7xAOwsLqhvfTtytvbNqElINUffWkwDRWfVL6f8AK/SfOVVheAIYqcOwRCS1rEjx17+B7cK722S1ikRNGVq+pzAmaJTVYYEZkt7yn9vhwLkUfCon8p8y+wG/e36/DlIq9dxYSzJsNh938eeivVinonjUWF7d9Oeit1gemIUNYHv3H8Dz0Vqa4KN4FwLD4c1W6dqSMRkMI1JHtUEfd7ObFVNOk1U8SKEVU3+83uAX/u5YmqRWdMXnp5TIFRjpYMo7fG3PTXopw/rFHIdtXh9PMpPfZtP1W7cuDVYpVYFT5Xx4yUsmGCnJAP6OVvb/AK3KqVpGFPtoCzBp3k6bZamO6llniJ/1lYeywBHYcT98RS38sDTW3R6WYEUdchYHRXW179u3jzYuBxqhszwNNc/SbNNI7LE0MoAOqv7e3fjwfSaTm1WKT8nTXOtODJ/L5HRe5SzW8fDjgdSeNMFhY4U41uC4pS4bTtUU0isne6Np8DxWFAik5SRSSqktUHzRYk9rW+nTm6bp9y7gsONYkKIqCCkjWHwF7/Vywqpp+kyXCl1YEHS30fr25aK1Tnk/o7nrqDmE5ZyFhNXjFeTt8qliLtb2mwsB8TxhbiW9pp1Lal7BQ8Yr6DPUZhMFTJV4NCstFGZp6cV1OZY0UXJaPf4eI5VLoWJGyvKbKTBoomLZexLBK18PxWN6eeM2dHWxHx+I4/tpo4U1illZfcYG/wAe/wB/NxVa6NLUWuyGx8eWitVhMcoHvAg+Oh5avV4G3fS/hy1arMk8iaqTe3geWmtVlSrmvqAfp56a9FdipDC8qgj4Dnq3XPzISPejAv7CR9HPV6uVqEjbtZe3jfX+jnsK9WenSMNeCZo2uLakEfWO3NitGnU4ljj2Jr3k8QHYmx9uvLyemqQKhyviT++zqxse1uexrVR2erVgTHc/DnqrUZpJQTK8Wh0/X2ac9WqxPLTH7abddbafRbm6rWDZTMtiPrB5utzXvIhK7o2sfp7/AFc3FersQ20DdvD9e/NRVq5p8yPsSWAH1fHmqtWVZ6pLHTuO+vNVulzlTqRn3ItcmLZNxatwqphN1loqqaB1P+q8Tqe/GFtpdwUJpUh5Tf2mKEfO3qL63dWMAhy91OzbiuO0FE7zwQV9bJUrHK42u6eaSVL2sSDrxK3atsGUCDSly6ceEKMigdDN7zXP8bE9hxSaSUY3MULZO9MFCsqw/M5xxWSoRv8AdxTUK+VZjf8AybyEkAjuL8Qg6l+VKDgmv//Ru0Q08sXvGx+rko0D6izRRnRBflxVSK6jjBO0a/Xy81SKe6OOKQ+U9teNE1cCnh8PhjW9xbjOqnIpvkgQEMupH66ctXorlGO6n7+er1Z1VDo3NVan7D6bDp5VWpJ2k2JBF/qvytbNdYnQ0NLK0cLhgO3vA2+m2nNmtCk3JYEg/XytXqCy93YacrVqwrEsbbm7HvfjZq4qaK/DIftuAfv41BNOSK4yV9JKv6E3B5qIrc02Ot/6eaq1YSCPtfTryhqwpuq8RgoFMsp8PDx+HGomnKbIs3yXtFTsVv3Lcc0VSa5TYxNXLZl2WHbmiIre2mWWFb7m1Pf+3ic08KhTEIhkc6DXiZVKE0HVbW4vWVR+RJhjOlx9o/H4cZTFPmu0wvECRJNKz+2/jxRIpqKjVFMUupGo4gWaVpFJrEN6xsU1NtPp4VrpWmk1SYYWYtMDc+0cQTSuKVMeFeRTmS1rkD48SOKpQgVGeFkHbUm2nx8eFaqXAU6Q5eYDc40YXvxKTT9J3HYkSB4fCxH5cpVhSSy41OuesGw2iIYx+Yza9rJzaabc2UZ+IRM22Ii/ide/xvxyiispjdSSjMth9m4+8ePN1qsMnmhbHufZzVerlGJIiLHcT4+34W789WqlLe19T7De9vu8OWrVZLqbWUFjfvfT7u3PVqo21lfa3Y+JGl/p56vVlUG9yQPG/iBzdersxy3JVtD9Q/X289Wq4FgrESglrjwsD9A56vVFeYq3uaFvYNR7eer1OEU7AWDAL/q3P/IQ7jm61WYSqykQxq5GlvHnq9UZ5iLLLYfRr+fNV6ugVLBxfvYHvr7B7Bz1erHKX1sbAeFvzHNVusCSSKpN96+F/j4XHNV6uDvcXG0kWIBP5c9W6grIhlD6X8TfT6/o5qt1ymrTKSg94J4AGxPtv35qa3TYwV7yuQHOupvYezXlatQTeoyNZPTnnmJQN38nqtRf2DtfuOU4irCtXehYGZQ2gI+Hs/bw3rdVN9WFY55xBiP91e2nbX48FaNlB5e2gtZQp96+v1/Xx6mqdsPVlmBI1J/v056vVs9fgHLJL/nKWM7bU2EX01B8yQaXPAtfcKOmdlbGKJKh1e+o7qP2HgepbRFPxKc7SZa9MrZdhmAmzDiVLShVFiYobzy3+ACgcGGRs98+D0URZi5obPXWvNJK5ZXksyEG6gk9ze5PjzIlOFRMaSuYakGlaMe7obXHb6/Z/fzatlaTRacbwmX5uSrLWj1LEsNPE39t+Ergo0RSAq6yjmkLMO5HfuQBp3Fvp9vC8mlYFN6vJPdYhZSdTb2i1/p9ns43V6apqhIHEIJCE66A39mvtH5cbmrVBkMcsdlJ3XBFhb6CW7D+B5XbW6wvUQxG9SgdvHafyJ7fV9fK1amt62oLm+5dSdO+h1N/6ONzVoqGaixNvfJIv37/AEjvf28rNWrhM8m1R2Pf7Xw8eVNbpnqH79hexNjexP08aNOCm/zmUkoNG8Cfzvxur1HLpK3l6Bddfb7B9WpHt5St1G87T3tPiND9N/DTnq3XJtC3vaWtqPD+/nq9XL5narHsTpr+X189Wq87HVlFoxoT2H1c3WqnrWK1IaXUoDc3+4W9t+Wr1NiVixCydzYnXtbm61Uv5p9QoC3vqTr9R7c1Xq7SoYkBm7gW8Lm/h+3nq3WH5mSx2EqCLW8LeN7dvq5qt1iZnaTenvC58b6f289WqkxVbSMCoC7tCD4XNxYHxH5c9W6mtVhRsBC6aX7fl93N16pMSv5bOCttD7p09lh9HPV6pVIyCby2G3bYE28Pjfxvz1bp1kqKMSXqezN7o7DQWH3k8tWqwDFkTcBberHVSADrrbw156vVkTMDbiqi4K2uWGtu+nhy01qpbY7H5JUWVxcDS5t7QDpflprVMFNXTVMn6BjbdYC2mngb9+VrdLSKrNK6mYjeWIIJB8Lm/hpxytUNmUMZhNRTPH+jlZ41G3Q6nsbaG/j8OI7lIKDhwpSyohQoz6sLg6Kvc/DX2/TyN6GdFe9U7Wyxhwk7iR+5uf1+PDG340if2CiGl7HapuRr214Z0grsTFDp9n4d/bpz1ep4w+ZRIu6206gXv9/PV6tnz0JeqD0lZG9OWX+kGLUWGO7QtNisdfhkM61FXISZJJJbM5IFgO1hoOEFwmVSKN2xIo1+N+kz8Mv1C0nmYLQRZexCo1E+WsVaIgn940kpaMn4bRxBJBp4g0THqn+Bpm+ohlxf065/p8fhUkrRY0hoqi3cKsyboGJ7XIHHg5VaqV63ejz1P+n6pli6o5XxLCYoz/vX5RmpHHa6VUO6O30kfRxwOBVX00W+OixNl82Opdh4EG4IPhpzRUKc0msxwrF1sEdyy9xu8O9/YeU1Cr6TUOppsUpPeeVwH7bibEdgwPbtzUg1uCK7psKxWqW6zSWP719T7fe5XUBV9BNY0wbFQ5V5JAbE3ub+zw1+rm9QrWk102D43FGszNL5V7X3Mb/H6Oe1CvaDUmnwqVn2SNJt9oYm5/iL8qVU4EGpseXq5wwNQ3vH3e9/Zp9Pb481rFe7s15Mr4uGJkaR1XuQ1x27H2n6Ob7wVruzWOLKOMyOxUy7TY31vbvy3eCtd0ajHLGLROHCyEXJuzaE+Ov8OW7wVXuzWabKuJwqC8L+BNydPDt+znu8Fa7s1ypMo1sshJjk2r3N9P7uaLgrfdGp4ywySbdjjS5BPgfiO3NaxWu7NZ2yoHUyhSPADX8wfbz2sV7uzXUmV6emi+aqEURqPe3E2+/4Aa8eCpplSYoyfSXN+fxgv9U/TVhCZf8Am1MOJZjcE11WWHvQxVVt8UHgIYAt+7s3blyOmmweijTYL+HpmiXBGzPnuY1FRJtdjiNQItTqT8qLtqT3bX28a7yNlWgHbjQl4b6YcrZZiWOvxCkpYSo3GkgMjn/VAIVQbfl243qKqcEDYKV2Va7JOQ5q2ky/TJ5iC6TTENIQCR9s9mtrYWtzYq1ARLnmUZlkxKZ9zF7s19beAUnx5qrRUfN/UaTGZPNR976Wa1tBqL+I+H383W4pFTZ7roacRvcbfs/DxN76d+eivUhKzMmIVVQJZ5CxB7X76XANux5et021eKTtAZZZNNABex/4kD8P1789XqZDiE6oyfaa+oB9t/b4EeHPVquEctl3qLkdibgafR+XPV6oklRIFu5sL21Oo/vvzderpJbPuZrEg2JHLCqmgmiN0VLam4v4WBOoPsHDSiai59RrNmV5NR+jj/o7cVp2UiXtpCqyhioA0Gh+NvZy9N0InSu4zpSHaSSsnh/qkHid77aWMfdRtETeokvdV7EGw+vw4SGhAKmEHbqSy28O4ubfWfZflavUtI1ZkZW9/wB7W2v1X0/p5qvVwkvojarr49tR+fPVuoMdMoqfNsPdNr69j7Lfd/Tz1epTx0yMG2+8SBcL7fG3K1uuaTrCjhVtuItrqLHQa89VqaK5RJAscoG3UsPab6/r356tUyrRMkivUSMA3YqTe1tBr7Oer1KgmalpwE3WAsBfxI+7jdOVn+cl82NGPvN7oK3JPt+vlKtTfjtJUfKoaddhlNzp4fsF/Hw54V40jKTCqbG51oMWijmjYkAyxK1/ZYkXufbxySNlN6QrbWTEOmGHYBJFXZNqKvCa5Rv30lQ6AWNwdp0/Plu8J2402WgNmFGd6P8ArZ9bHRykFNhONrm/ClG2XDsQG92TxUhwRJp7SeMFpCuqrBS09dCVUdTvw9fVlVHDerWWpej+dag2OIYbEqUksh7NNRNaJgT3K7TzQbW39pkV7Wle3A0XDrN6HOoHSbCZM74GaTN+UjbbjOElpERD9k1lPrLTn4m6f63LB6duFbLUbKK3WZVpZPLnjiA3gFTe9xbvoTcf38t3le7qm85VQIYyiG1yRc317D6T8ee7yt91XKPKshcU/kqNe19T7O/iPjyve1vuae6bJYakM8tPYDQEntbvppe/Nd9VgxXOkyvDuMbUzBx318PDQfx9vPd7Xg1XbZPO5nNM3vk9+4W3e/j7NeW72tdzUGTKOgWGK8ZNwNAV8btrcaePblu8qnc0xtgwppfLmpzZyQp/dPtH0/qOOa5qndxTicp077Si7Vce7qdD7LePK97W+5ptbKk8EzxNHoLX1PfwAHt9v58v3s1UsxQz9CvTxiXWbPf9WKO1FRUsYqMSxBk3LS0oNiwTs8rn3Y0/eOp0B5suwKp3dXAZOw/KHStJennS2jGGYTIiA1MjA1dayi5lqX+01z2XRF8BbiUkrxNOgacBSazbDSSYlJJLIt5FLN2L3voCfj9wHblhXqLTmGHfJLLu0NzZTqQRra/a35c3WqDPF6poo/l42ZlJ7Wv8bH4/lz1epkqZpJ41Kqe2o3fX+v3c3VqY6ykrZztljsdvjpf6v105WvUmZ8Nkoh+kQLfXv4E+F+er1Z2ginjIjHuoDfTX4/G3jz1brlAMPpZBBE/mSak38Po8B+tuer1Y5lFXMKeSSwYHcva1vC/s/bzdbrLBSrTybmNr9vb9P0/s56tVJqIkjjeVTuUC/ja/w/Z4csKqaTFehjnLkqgPvWHh/fwxTRSqgN6v7JKPD3VTu8yQW8DoNNe3F7VIHaA1o+4Onsv48W0jrnCkYddrLoRpe/iPDmxWqNtAtXME8hXnJC7wiFvDuQoJ/ZyQxQQIp5p+nedsRAekwSvdXFxsopzfwv8AYsR37a25aKrStwzoB1prApp8q4m/a96ZlLfAb7ccCDVTSlpPTX10qQYGy9VRW8ZZIIgAbWvucdvhy2g16ljQ+lHq1MxWqSipBoB5uJxXX4FYwxv48vorVKui9HGcqi5r8ao4we5iiqZ2+pgqgH6NOW0V6aVWH+i2HzTJiePVJj8RDQKulgLKZX/jzfd9daml/Qekjp/Ft+era6e1vt1MMYIGuqxqSL+2/LaRVKWuF+nHolh0ZNbFJOb/AL9XN28R7oUa/wAeb01alJRdKOgtA15sHiI10KyN/wAhbpPZ/Dm9NewpTQ5W9PMDeb/IYdPAwrY/T7x05XSatIqJiGW/TlVQ7JcADFe4QCPQ+KuG5XSa3IoJsa6EdHsfDTZXrq7BZWuUWa1RCWv2YCzqPiCeUIIr2BornUfpNnrIFOcRxOnFVhwLKtdRN5tOQRoHZRujJ9jgfXxvVNb00XGiqUNeVqRuB2gmw9462FxoT341V6X2FKVBFwDuJUDUn4WPj+o45XqX9JNvw1klRWIsrLpfuALEdrDw5Q1YU4w1UTzwwas0YYhTpY3tb8uJlU8mg56v0FBXYhQPNvLRQFhpew3kncPo5E+dKIWkDo+dShk6AUEnp+VB8cDy9RLHIqy/K1Js5IW6O32badiOArUTQz0AUlcQocLoGM9EbwlmCjvoviLj8+WCiaqUgVno3wmWmUuW8xXvYW1B8Qe36jnjVhFd1rYJD5UiiTYoOhfVie+na/LJmqKiknTU+GvmWU0CsItqDa/vHX2/D4ezirhSEjHCp+aMPiU0p0I8xLlTa4XTQf0c2DVVChBw2goJEWRhYXANri3wH69+JSaVpFccYwyFMfgC3N0l3X/4mLfXblQcKuU40rcIwxbM2purW8ToPG/3X40TToTTdTYdTvXV6oLlZVsT3N1Gv1f280TWwKUC4XAaGYkbiEQ3DG5AB1Ht9nGSqndIp+yzhESUdLJ4gA2AtbQHT4m1/q42VU6E054xgaVVEHFjepiJI7G7EAknmguK8UTQkRZfZ8rSCJUiIdWYsSWNgVAI+HNhcV4tyKDHLuFinraryiG27Lkey+g08L+HDltUig48mDThUstpk0cKLEAW/dsRb2DimkQpDxwedFG1ty3PbUE+H08rNORTjRwzSzxLqEvY7fYTbv7B7e540TTgFKGpPyzPEoUxqbAWsAPHTxP18bFOmg5zfneDL9P5OslXMH8mK4JIHibdlHifu4+hGqmlK00XLqNVfzXAoMQqUBnYws7DudfC3YcWowNJnMRQs5fgKYpDKHttCWLjTXxHxB4wo4UpSKcuoTUpz4cQrUWX/R6c7W+yWEYsxHiL62+rm2zhVV7aQckUdZP5kp8xpWIu2m4kWFyOw/K3FFM1GZaRCqGMtY6BW7H4D+HLA1qsskSqxRqd01uVubqPoOoN/Dm69Wf5ZHjXcjkk21bv8fo5utU0yQ0ylj5TaW7d7/Dl6rUZ0LtYo20/RbQa6/t5aq05wYZAPeI962mv8Phys1aKlx0SoQdu37Othbt4E+wc1NWiuUdNKguVF2vqSOw9g9o8Oar1cJaKpkjBKAKCNN3b7+/x5utRUNKCU3Xbt9mo+7lpqsVGxXBRXwy4bJYRzoV+sj3bHxIYfnx1KtJmmHE6hFF36eSPheapcHqVuZg0ZUn99Sbfdw0cxFEjJ0qinbP9MIsxQyR9pY4iDftqF1+jm2sRVXh4qF+hqUeijKfa2rf26CxOnhwtXto4bOFOaTCNFa5Yr2I737EEDjVP1NmxCKQBwCCoILA6n/iR7c1FboJswKJMTcAMWAXcb9zt7+wacNG9lFDn3VFgoIGy9XVxXeyRuB4AXF/4ePHdXCmYwpkhC/LxudBsHYdtNe/L03TRmKV5a2GG/wDkYo1AHtIudeeFVVQwZTjlfA6UIpYFCPoJP06cSqMGlqBIpdUGXsTxCaKCkjd5XOxEFyxbwAHjftbiJawKMEIJpTU+VauVNqsq3HcXBHtBHht4k7wUtDZqPV5djp4lSaUk67bK17Aa3/ZzWua3oisNBRYfJKYJXn3E67Y7geFtfG/9PN6q9FKaPJVFVMJCJNVBtYi1hbuPD4njReinu5mpydPl0kK23jWwIJ7a2ve3Nd/W+4oqnWSkXCc4LhXfyorkG9wSO356cPGFakzQcuU6VRQy9PMpz/1Gw6ZBrUK0vbwZj9ViNeIHXfER0UYsM+EHpouPWdAubpcJgO4w7Yu+pY972+J04YN/bRS/90UZ7BMi/wArwCioXQKY441IvY7rC9x7S2o+jhWp6TR4hnSBUw5VkZlRSHBsb20HwA8eN95V+6rlHlafzdiqzG/sBAPhc/Ect3grXdmsRy3XktJHHtC62IGlzobezl9YqvdmujhE1PGJAtiVsRtvcf0fHltVV0xWCPD6xiNiggC5APfT4dteWmqxWVaOpBPmKG7ag/kPj4C+nPTW4qIaKrkby44huJuSbi3tub/389W64SwVCybiu3X7IGnYaH4Dnq3UynpqpwPdJNhqB9N7e3mqtXNqWYKCCT9YH8fC3flKtUKaiCzXj93wN+36/E8rW6iVeHzzRCQylEI+yBrYaaX8L9+VmvRRZeq2FJR4xDXwtdZ4yCx770NrH4kW4asqkRRHcJhU0N+BV8tdglFiPntvnjW9yLXAsQdPhxAsQaNmzIBp9xKnFZhs0LygmWNkAv7v2T+3tzaDBrTgkEUDnS+pFMs8M5YGOWInbYEBg0X8SL/DhysSmg80YVQ9RyX2n3ibg21PY6AfD6+FQo+NFxrP0lfUeP6V76W/eOvD1Oyg6rbSqxBXXC8LdwLGnIAv7G1+7lE7TTitgp0yhI6YpIsYJJjI0HhoSfo427sp1nbQkrNNtLBCB43F9e97e08L6Mq8JKndujjLe0BW/W/N1qptKK7YFAlXXwRj9+n1c9NeinOGjrWYFw4K2JBQ9j42I7coVCnAKeYMEarmPnxtYaM3lkAgd7C1r/RxMXIpSETSjhyoZoleGjmZb23qjdvjYWsfA+PGO9NKe6FJfPeQ8SkwSOLDcOn8+eWHZujKKw8z7W5gAV+Pbl0uajjTDiAkYUGld05z5RljVYVUuob7aRmQWAuTdN33jj0ikkUxVVLXUAjRg8LC+kikXN7gjQaAd7+PK1YVFgxPF6aUlSGLHUMLi3tseaiauCafIMRmljN1S62BF9T+vfjdO1xZiYy0sQkJNxsYC3st8L/XzVbrN5+GPB5kcMySqdfH6bC3Ynx9vN1WocVfC85RA6kgmzdjzdap8phRzU8j+cEvom4G3+sPpI56vU0NHTpIJjPuPgCL2Ph27m/N1WubOr7nlKknXUg6/T7ebrVQpQ32iii9tRqCfu56tVxkeKI+8C9r30/Zywr1NtRtlOzaLHw0tp7fo5eqV1hk0VJikNUoIKyDeV8Qe+vLgxTShIoW/LD1LwvKrxNqmg3bh2dex0+PF1FlP1NWVUzoa2BEDdmR9RY/6w+2T8e3PV6uFUUr8c+dxB5YqiUrsi2hgVUe8dydv1tz1eqVO9SYh8tKlTCpu25WVrW+0VOoufH29+br1KT56GSUQ01ZG4K2feVFhYAKWvoo9v383XqdKilmrKenEApxU0wO0rUjZsD2UljoOer1O+FNWU8BlDRtOCx2+apNtoa/unwa4sPp5uvVkhxzFY3qZa8LQhF/RkuDdToSPCwP8fhz1erhJi8sUpMdTDKBc2LkAKCfe0b2D6u/LV6g8zFjy1EwlnrKenpS26OPeSbWCklBextcfHvzdeoGK7NkwxaIGTdRoJFsiAFj2uoOoB+J+PKTXqDTEauCV5JIA6iTdfUXsT7e97crWqSePVJpYVWH9Gz2Bvr7o+jx9vNVqkktV5yMJJEWw8S2vw5qrTUHzagExCZC3xbUffz1ep3wyXEFqUc+/GW9+0ikWPjtvyw216hCSQMANSR39thrf48VUnqbGwAKi1vteI+i58eeqtTYWU66kjX+Hcc3VackAIKGxJsTYfs5aqmnOmEjOSw01uPbbsNPv5uq1Pi8y4Cgg+w69/Yfz5YVWlJhcZMZbsdPC9/1/Ljopk04YjII6W7H+Hj4aezjlN000IElQijuOw79jfT9fp5uqGn9mSSNm01BGtyb27Dm6rSZEjKwCkjwuRfT9e/KGrVNo5rvddB376fG1+NGnRQr5O6lt0yrqXPNOnnSYfNG8aeBa+mmmn18LViaNUiRViNN+K/hFfgr08WVxTVcq7DMtQ5CltGYLrfxt4DiBTdOJboSugn4i/SnAsalnzDQ1cYqU1eOcNdr6kh14iU0aVlM0fPB/wARL03Ygffq6uFSO5VG08be8pGnEpQavooa8t+tD00YnYQ5jETsB9uBh95Um3GS2qthNDZgPX7obizoaPNeHsHAtulte/buOJykinIoWMHzz0+xGwocew6UHwFZED/ycwJ40a9FCLTSU9Ul6OWGXt9iZD94ue45WvVOWkrlAYQsBca+HNGrCpNPG8c15UZdexJ0v241NOxVG349FDTv0p6YVtQAJFxjGYgx7BWpIiRf6eGtmfF6VpWytbrGMHrYsEoahIppIvKrJEYtaC0RETSxEfbCk7SSNb2HBKrZSVO2gG6j0i01EpkchldUK7bbE2+PxPgONIq7owpKZbo5cURYIDG5aTbY2UhV1vc2ABH18aUYNPtiRQgx4cxo/NpKJR88wjhIf7IH2ha+o9pNvu5SaUxXB6WroaGPFjHJThrxwsHNyyH32j8RtOmnY8cmqRTZjtJLS4lLT1FLLG/kiV4pHN1JFw8lz31v9J5uqUgnf3IZXR7sxAa+pI8FJ15um6bapffqZGV7IdoBbVSToSPE9xy1UNHd/DvyXhWM+peLOOYIDUYXkzBcbzDWhHIASlonSBjIA21RUSx3NtPhzZWUAkUypAVANIT1MYqKHp3hmCSSmarr5VllNrW7yyKb6sSxUg9rcMEmBRWvE0RWZCaIR2Fywt9J05qm6es3MBikkV7+UqKP+BQDmzWgKYMHS7szDta39PGVUpRtpbVdhVL8AL/cPD28YpfTpihG2EtoRFGRcaWI0/s5oU4abdwCEj7X5c3VaxhD5q27G+n7Obr1HC9KOMlqXMWWjqf9Hq1XwI3GJgfhqOC3K1fcnyNBnME7D5ih2zDgclbSOqkK0bE2IFvd7bfDTgvFBg0DGLzj+QVKR23qCtmNxYa3HhZh9fKq2VobaZaaroTRGR49yMlyyk9vG3sN+2l+NzW6Ts8cVRIWqLSRLcKrC1iQSCR7eNbavTfV0bRRh4SXtqWv4eFx9HKEVYGslWDRxGoDG4sGN+49uvt/s544VsY0k5sZqRIDIL97H/Ce2pHw4lKqeArHSYtIkzNrZbkN7Tbx9vKhVbillSZlidIo5hfZ+8pII9ot4fdx0LqmmlrBm2gqIEhWS73ubneDpbXt93H9c03prkmNRwq7z2JUAqA1xpcXt7fy5vVXoqX/AFtpDChR3VwPpXXXt8D9/N6hWoqQMwI4MjbSBcatcbvafZpy01qKdaTFKVmDuwFzoBoNDpYft5cGtGje5TxOmzL02w3FWk80Rh6eXTUFCVubexSOPpONNmgkzmYcKlWJm8xGH6M2BBHbX4jsdeL5pGRWHIeKUMFf/JHXar+w9mHa17eFyOPtnhTChxpVYnFPZhG21QSFv3BA76eFteKaT0HWNVsMs0Ilb3tpVixJNgdrfw/o42TXhRuui+YP5lhVRluoe8sQBRWHcAfuk+Pw7+PGVdNWHRU/Mqww1lRBrcsshFjcBwfZ3IP1ctNNERQVf1riwWlrIamJQsojEcpAVhuBDFreBGoP589MVqJon+cZxiipRx2MBdgLH2qbAk6j28KnMaNEYUH2KSwNh4kgBfaFJv8Au293Q+w+Pt4mOylApEVRYRhbD3vHwuPC3cjjJp6oPmFF3Lay699T/Tbvbx5SatWSJpJ98rC6toS2l7Dtb4c3trVSh5sc8U66Ei17gf8AET7O3PV6hCoJZqfGFrIGDx1ItIgt7xA0/wBX6OKRtpo7KWS4JJEFxPCtokuG2k2DfAHsLfceP6abmjm9McZyh1byiMh9SYGLUdzBUKds8BvucIT3sdSp0PES26VJcoNuqPpz6p5ZSfFcDjOP0UF71OHozSLGNQJoB+kW3wDD2cKXWVRIozaeB20WDKMLnL5aoBEzTSrKjDa6km9mBsV9h7chvMv7p6VMuWf3KeulZTr5kgjvsJQLdgSBft8dDwOGhMKnzQpJT2INwwFwOxP2lXwt48bp2opw+pkw+T5ewIDr7gtusP6OVmK9EilFT4TDBl/5OGQo5Rdze3UHv7b8TFUmngmBRl8ZU4l0rw3Fhq6QR7jbsykxP8fAcynyVzWwg9KRWNGcI0PKHWaTuUqSsxCnbE4poFaNGijEj7WLqLttXwFjofbwaCgga44nM8GJJE6ny2AkYn2kW946nafE+HflzVKR9ZCnm+bTSjbZib6/UCdWHw5WtViweJqbfThbe8Qve1zqBYk3t354VU0L+S65oKwtN7pVgrAi4YsNfz7cdpKqjV4SztAAvvAgG49luIV08iup32zBV7WsfHnhiK8aZsQus0YABvY6+zipFMqpP1NR5nmU/wC+mo9tr9x9HbigUnNB9iNW0Uph2kjuvhb2/d+fHppqKTk+IU/lfLSe1iNe3xHtv4eH089WqZEq9qmFCFU2sSbAH+zw5utVwp8UpfP3INDYttHvA3tutz1bpaYBiUKVjwMDJFKCpVrWZDpqD/E8SvtB5JSeNLWHS0oKFF1zXhVZkrM9Th0Lf6NJaWnktYtC99rXHs1Vr+PMWMxsjYuls7No6xWTlheC9aDg27D50jatoYD5n2WUllTw+z301sT48JqNjUPC4WqpxLXHdPLH5SJusb2JFrDtpblppuJqJmKojw+SQR6SsFQi9grWsR/T7O3PATWiYrLguKzUKEBSDIF2reyqAb209p8eNKE06gxS1xWiaCnhqasbXqnddim4UdyAbd28fHiGaXxThUT1bw0uKYkA6LvCBRZrRWKjQai9gD8OUpw0kMfknix+GsnIUThCbEkopIuD2176cUp2UlVgqhGajEVX8/O4qIgpC697aj8vv4WzRwBTlh6QVry19WdQwQr42Autgex42adFPeMwYdJSGWCYmqp2icOoIItZgxU+7fXjNPEYVlTFjDVotUrIKrUd7Kbajbfx7j8+MEU6DTri9FS1tNHT1DG6XVWDakd1IXxA7W5QGKcImg4oEmwnHBDWMwEqhUckkgA6qfu/hxYfEMKRjwnGlLiVJUClqYaZC6v7yhR4+wD4/wAOMJONPqGFQaXMcCQ+XW7opyAhvcdtL/D9vH9HRSfvOmmKjxOtppIyG8yH3gxAHidLW7fRx9SQaToWRQgRVMsVJG9JYi11N7aaXFh8fbxBFGE1OSverpvKQH3nF18R4e9z0VuZqK0tLNHNBVkNa4IX2WtoT4Dx44KoTSZxPE8RpFAoUACaAuLkqO4Phe3Y8VJTNJlKim0YlNX0KRyXst2CewE+38+PgQaYJkU14kXmm819Wf7Q2i/bQC3tGvx4pTSZVQoYGlDQyNvVkBXse+m0fG/H6ZrqlinMRIsqv28dP4/283VacKVVWFRs1BvZmtoP6Oar1Kp6lY5DWRNZZ02ThRoLi5ZR278ZinZrh8oJpvmWZdzLtNvG3gL6a9+br1QqSISM0aXdk1AAJsB8R3J46ATspokDjUx8IrGh86KCWRU94WikNlP7pIXw44EK6D7KbK09I9teqcKxGndjHHJYowH6NgbW0WxGotzehXQfZWtQPEe2pHy6wFMRWVZFlhKMqn3zt7BVbtbx4yafFexIzGnkhoXRgVWUsBturH3Q3xB43V4rhDh8NG8ss1pZZFBCWsu4jsB3K9jz0zWoikRAK2okZ6eP9KqAmwPu63II/Zx+man00clRXwfMAmOAi5Ft1u5KnxHfTw5SrU6wGbDKz5uPdJTohLlPeJEtwh2+Ht+A5TbW9lcKDC5o4palR5bKplQjxBOuvbsOeJrUUyVIfD66KSSH35gszsze84Y3Ck+BP93LCtVNSnjqJnhmW8ZBnMYt7ok0AVvEDx9p5qa9WCSiaKuIkm85UVSjXFwlhtBt7Pjz01qp1XglWZ5MVW0KwK2zVRdFGp9vvG/PTXopLQTpBickVKCYAAyixDbiwfcD7BY/fzZ2V4U7Zkj+XxD+YqxMkwQBGF77vdubdxbQn28bBp4iKhLL/KK5KifesbEpLGD7dHIXxIsCfDmtte2VnEMtNG6mRkWolEKlb79krAMV0ufo5WatFOMsdVQ1k09GgaV3KxsNQ20ldzA9mBGp5WtxThVNV1U8dfWOJ6iRYQEI2mMnXRh4i19e97c1Vqg0Sy/6RBKDAzJLZJeyOG3xsPpv+3tzxrwp4wV4KihqI3k8iopNk1O7EbX3i01P2OpvcA6d9eUNOikxUYfBSmOFl/0WVjt1uVYey+h44DVCKh1dDHRhmR13Rs0ite97Cw/PjgNUIqAXp6eIx08YnSpdSQL+6xW507378vTeyniCGow2uijq2WWnqfdUfveWF00+HG9tXGFJ2pkrKDDQtId6xzyM1jrYixNjrbjgxps4Cs1HjDVVYRUR2LBCi62BBBufaTzykxXgqTQiZixChkoqVtEkKe6pIszAnxHt7fTxIBSoms+I4ZhdStJiNeEUvGyTKQLLtsA9u3b2c0CRsrZAO2mODB3hiWprahXhu3kBTtV7GwZ7eHs+PHCqqBNcvLjqAlUh/STjYYgSLKraMD+XPV6JrCWxijRmcIzVDBUhK2FwDYAjtfx5bA1rEUxSyUVUk9RLCPMIUFb+6CgsQfiD24+MKYONewAMH2qgusnmbdNdNbN9HNqryaj4pRSAwVqASR1DMSB9Pui3jYc0DWyKdoC00S4hOn6SFmdgNN0ZsGF/aPYeVq1ZaH+WVdN8/TIY5JGICk38dSD7T7OaOFbEUIVBR4HX4PXY3XxGoxOJAiE+6G8NzA+I7a9u/EhUQQOFKQAQTxoOlNJGYqZEeFBuUA6t2u1if3uL6RRTTU4ZLCgnp4yIGey3NmC6a2Pf+PLhVUIr2KxvTRtU3KKtvcS4s1/sjTsw19nHEmaooRSYqpnNdDFiLAqY2sLaqvgL+Nx24rTSRVK7B6eOrlYw1EyKUWUx2IAMYupPsAtyhMVYClDXwYtQ0TY1PKlRJKVMJJAI3qTuHtuTYDvzQM4VYikLWS10EbTTgSsLe41twHgyj4HQjikUway5fqaeDFoNrXlJ96NwNT4KW7FeWVspsUq6jDsSiqpa+UnyKjcRuUi3gQT2sfADTjU1eKyVhQw0yxkRsm1tV1UEEaBhYn+PK1uuOH4ZNhfnV9LVCMgHzLR3UC/cHwN+/NEzVgIpPYpS4hieKyNFAF3J7wQ+62z3y2/uLj26nlgYqpE0/wCKxJU4fF5brHOnll2Z9pKpqg9hIPbXXlQa2RTBSnBzWVP82eWleOmlkpSlirSkgANf921/r5eqRSkwiqp6wfKyyNRR0xa+t/OZxbYWHcEX+I42qnE1HppVZ/8AfbthUM42gsVtrdHHZlt2J541sCor02A0+FTU7jbPKElEwS6tY28u47O3ieXk16AK4nCWeuWghOtNG24+Cra4uw7tci3NzVYpQGaOXDYK2GVWqI/tKFsFsbEi/gw7+w81XqaJagqstLKFMMm6TV/eX2EH2+23LVQ095azBRU5ghx6VzSTLISwTzGC7SqWDdiD2/PjSkk7KcQY20lRV1GF1clFuMkMQ9x2QCyn3g1h2uve3fj+2mThTTiOIBapViTcji0ZUaC+rSG/6246KoaUlFR4TVCKqnJaIrGPOjI1JOt08B7PYeUJq4FNUyUxxL+W09nhdv0UnlgMxX7Za32vZr4cdFNca7mmloXiec7aaVnCeIU27L7PhywrRrFVUk9VK091jVAW2yv7xt4fXz1WioBmopKM0zxF5ZG77iQl9Nqqex9vNit1llpme9NVpJURQJ7tnsoIFgbffp354GvRNOVNQfPpDXYRQ+6hCyxBv3gD71z9lSfb46c8VRXgma5LheJ1eIVJXyKTUCYygWVgO4/4l/bywXApsok0lKDBZJquZjJE0iL7+9QVdQ1hbwPwPHi7hSYMY13UZLwx3krcKiQWIJhQkkG+rKD99hzwuCMDXjbA4imvE8v4dHIsaQS1QU++TYgfAAG9gPDj6Hp20nWxGzGkvDgxlpaijxCRY1iPmQXNygOthpfw14q73iKR9yTgaaqrL+K0WHiqAFRFIBZgLGwOu5e/38fS6FGKTKZUkTUrEZMCqIq2qmBpHeKOMQhCQSCNz7u12Hb2cfFJSBTZhMVDNij1NNCXiaNkjDMT9kXvtGpt/Djk01T7iODCOKSolqTGixiOMx2Kx3G9XTb9oOQVt4ePNzVoppGVcMTAKDEJ3aVpZZXd0W4jNveRhoSb/Vz2qtUmJsv4NMVncttnhMiEC4BHfcO/0W5YGvRSNq8CofPZBGNgXuGvdrafRfj4NNEVBbJS1FMJYQTJuCBbakkXuDxzURTZQDTLNkqoaEzeUyoCRusQD4aX725cLpotCmafKOIRkHadexI7/Dl9dNFqmmXBa6JrMp09ot/Hl9Qqmg1BkpKqI6r+XLzVNJFcd0iNbadebqtchVe8Bc3H6nnq9UyHEJIWLRSFdfbz1ep4gzNicAGyRmt2ub/dyukVcKIp3gzpWxkmQKSx3X2i97am48eMFpKttPB0il1hvXPPmEQmDB8bxCkQgXSKtlCadvcLW0OvGfyyNsCnjcrPE0uI/U91PqqGOgxXHJKyJQyhauGOUWbVvedSxufjzX5dI2Vv8wo7a9TdZJa2qvX01FL5hudqeVr2tp25vuaqHaUlP1Ww8sI6ikkiQkD9FLuHs0J07cbLRq4dpUQZ2yTiaeVV1SqCbBaiAG1z/iGunGu7IpwLBqW+D5Gxdd8BpJQt7eVKULG/sv4cbxFX201VfSrAZ1Mi+btbTcm11B9h8bjlgsiq6QaSNV0mwskiGrjIGt5EaO57a6cc701TuxSeq+j+KGEPTBJrafo5Eb6LA244Hap3dI+t6a47TndJTSAW1vH2t37ezj4WDTJbNJWoyxiVOv8Ak22+3sdOxt4Hjkg00UkVCeixJfdJksLWve/1Ec3XhUcVGIxtv3NbsLi/NxVZqdS43i9MR5czRaa7b9vv9vKaQacCyKUFP1AzNE6oZg+0HaXAa49hv35TuxTvfKFPVF1TrY1vU00bg6Ei669vq413QpwPnopQ0HU/BZGMdRTzRbv8JDAe0i9uU7o06HxStpc8ZSrF0q/KY+DIbkeF7X433Zp8OpNO5rMFxDD2goKyGeTd2EgBOt9N1rnlNJFOBQNNVJhFaoZhGW0Otrg/HS4PxHHK3WGeCojRY20beQBbXXtb4c3WqMH6W6aSXrzlqMEmRKoN7Ropv9N+WBppVbChMsVEixoNgc72AsCwBsL/AMOeGyk5ox2DZXSoytTySsCJ442DgEkD2fHkN3bml1XnUoWyJQPKkviWR6pphJDHdCdFY30PjY+B4X97S3RQI5tyBi9biryU0UkjxxMgdmOlmuXsdAqeFvDtyveCtDw0JGSMDvhccdReRoo01kW4GnZT+8p7g+HHEuUyUzTXnXCJcNlhrKUX3KysdpJHxHsHsPFra5wqhTFVh+uGhrKOpwmvoWJTDo5KsLc3Lb1U38dV4M7AyCKC+YYRRAcQxLNWX6yn6kYjFshrJAjRf4IdLKRbx8OCDSlQ0Cg5JB1U0ZxzhmbNla9ZldZjSYeRKSoN7jUn47fYOebaS2IPGtKWVbKVcfUDL+K4U2YMUYw1EKKskfeR2A/cY6lW7/DjXclOAq3eA4mkplzq9LBjC0+ZYNuEzmyFUKmMA6WPdhfv+XHF22Hh202l7HHZQ6tFlLJGCT5qy/SokdXIBujteZ3FxFHci9+5PYd+F0KcOk0qwTiKSOW+oOD5w+ZyVn2jjomqQdgcEK1tEALeI9vie3FCmS34k00FhWBpWV+N5X6GZZgo8Fh85n7R9mla+rM/jb2/UONhCrhWNWJDQp5npch9d8tU2NSQEVeHkMUNt6WHvRk9yjd+1vr5XxW5ivAhwUWuszphVHmaTLok82kLFDUG2ltAnxQduGYaJE0nLgBiu0xDDMmV9LgtIiiBnYyKCPdWTx+g3+7ilCSvE0wshGFA91Nmjnx2WjprCOluqKBYjQE2voRw5a2UUr21EyDFDXYlFhdVYQS1FMkhYaBXmRX+NgupHNvGEyKu0JVFDx1AwDCYOuGYspU/+/SFK6rpaaeK4DtqIpgNSQAO3EDKyUBRoydSAsjbRUq6hkSrZUawU2YkW1Haw8b+PBCMRRGcDTo0Zjp6WOMkh17eNt3t4yadFNmJ3nKlyB5TKACPjb7+JDT80ra/DUl82Xbqixkn9n08RKpUkTTdnXCko8fpYwAAYYmIJFzuX28ZQZFOuCDQeY1TKtazDTsD/D6+P0xThhK+XRMF7C9/Dnq9TUysklu/t/YObrdDjg9dM+UaOAk7opjtNxoCNbg8fY++qvHwUZXNOBV9X02FY6iPZDG53AqXF7Cw8TySnUnRNANs+KjcfhciGLq1hslazQxxzm5Ue+QI2t8Dftbj9nimkN5tFFa/Eao4qXqhiKvZgJ57Mt/etI3ddLH6eI8z2Cl1jVSlXKfNMhB3HgDNC6uEAIkLObA/G/625SrVnijZbFdFJsD7fq+HN16sNUrbd5On3X5utVFasqHpBhpkJhV94TS24ixPt15aa1UNEG/Q3+v4+PKVunWNC0fmAi/iPHmq3XOqW8SOBfS2vb+7mq9WBImawGutgPDm60akxQ1SfZF+33ctVKV2Vpq6jq5KiPady2O/wv4/Typxp5B0maNV02wvKWZMtV8mPiWOuhCfLmBwFD7tfMU9wVva3jwsd8Jo6bVqFJjFG/kuKSYcyPuRiQ9wwZf3SBpc278shvWKsp3QcamLVQSSFoZmbat7sm249g+jtz3ckVvvUmhLy6qNCgp5gszAEhiBp7NeIlJIpUlQNPs1I/loZaVT5mqsCGDXPfb7L8aBinYmm2uyvR1Mf+/KhhYAd2iHjqATbjocUONNFtKtoFN+H9PMnJVDEIYYqeYgrdARo2jAgaEEce/MLHGmPy6DwrPV9L8vqfmqOe4DAWDa2v8AEaA8c/NL2U0bRG2rIOm/rNyH0S6aSZD6b5AhwSpeIRmupqrzJHcizzSO672Y+AvYcKVJ7xUk0p0QIFEbz1nTEc2Yi+IU26L5hnYsz/pCT9rUXuDw6acCcDRe4yTsoDM95KbN2BNEVVq2I7oJCRf4oxP7p4bi4TEUVKtVnGgIPRPPCEs0cA2WLDzl0voCfhx0PJ6aYNsvoqThvS/FaZ3NZJAFOgtMCPpOmnHw6KYLKhTVU9LsYMt46ykW58Zv2Wvfjmqqd2akUvSTGHYNJiNEV07uTYfQF5vVFeDZNLSm6QZVFNsxHEqfzW/eAlsCPC4XX4e3lwsVruzWAdB8HrB59BjtJ5diRpKWAHtW1+UKhVu7NR16FZcAvPmWFWFtBTSnX67cprr2isMvRHLii8WZka58KSXuTbvfmtdb7uueLen6rw2eOnjxqkPmoHjZ45FWRCNCrWI76Ec9rrXd0zT9Bc8Ku6hloqtfERVK3+GjW5fWKroNJ+p6PdTqYeY+DzOouS0dpNPhtJPbm9QqhSaSFdlvMmG7hX4dUxbTqXhdbfC9rcdmmyDTK7SQ2Ryyn2G47d+/bl5pmK5/Ozr9lrnT+zlpqkVhNVNt94A+NyBflga9WP5mMgb0XT7j+p56a9XvMo2+1GdR7debkV6saikJ93ctxbvp/dzWFWrkIoCLxyG3xGvNVasixygnZKrW9ug5qtiuSxTgXO1vDQ+zlKtU+KOURSG4Uot7E2v20A8TyppwVlMbeY0URFz5dgD4tprxo04KFfrvmOhrscwvKuGpEkGXsNpqEmIECSQDzJZGudXLNYnxtxIhOmeun1ma/9K5eoonle7Nb4DkqA0DiKxUkVRSzeU53IexPLbarSiiXQEdzylbqZFDLYmPv8OamtxUWajqj7wla4176c3NeipVBLPby5/v9vKGrCncJ2t+v9nG6vWKctHH+j1J5uvUzHDZqp900janwPb6hxyYqsVmjoZaR7wsxX2Nc8qTNbiKcFBI17W8eMmnBWFkHbvblKvUCriklOxLgfDlavUNMNRO4F/o5Wa3FZ1w7YdwFuVJq0VkKbftcbNXqNIumnx5SrUjMQoZamtBfsvYcbmKdinCLD2ACItyO+n8eWmqxTk2FrDEZHFvo5omvAUnp12MV8OJzT4prraZnhaO/fiZVKU030mA70921ybjXXiLVFKomnU0EVLAQ57ccmarFBtiBvKzL7b8YVTophZEOrC+vs4WrpUmninxTKlKhbEn8uSxtYXufD6OFEGjGm2pxWirgGo9UHb+HGV06imqTtc6fH+HEBpWKa6rMeNpH5FGFESGxuNfjb4cYinaZsWnkSiep8drH8vjxo1cUlenFLIud8PlltvZJmN/bbx5tNMu7KNqWUIFvt10t3+rjtFFdlCbMh9mvsHb6+er1YwhijJGp/ePjfwsOar1cN6Almtr7D+bc9WqzB5GG+Me6vcjsB7AP283XqyEowsGOvh2/Pm6rXfl7u2qn8vhb4+HPV6uB8veNt+/bxt9f8Oer1SIjGT5jx3IvYXP9Pfm61XGSUSalrD6wfqv35uvVjjZUNhclfot9/PVqsqbGkHvbH7kkeHs8Py56vVlamqCbuiuW7srX0+sfkear1RZSIT72nhYePwFuardYiQQd407G3e58Lc1Xq6cszAFgLfeRz1brCLq2ik+w6Dmq9WB/esrCwXtfufjpp9HPVuoz7gWuARa1jcgH+nmq3TdHEYpjJUPsA1H9/K1uspqqR2+0GHa9j+wc1W6C/1Bs8vp3zxGi+7/ACasILCwNl8L+PK8RVhWrTh4BlXZobD+HDer1U71YuuesRII/wAq3b6de/hwVo2UHF7aC9lsfHwv/bbjtNU5Yen6dR2/u56vVs8fgFSpHP1JRgdxo8JYa/8AHsnj7bcC99wo6Z2VsaKyym49u069z8Pp9vA7S2qXvxYc4GrzjlPpxCbph9FNWToDa0lTIES/t9xfz5Le7LUal+lAfOF7E1UlUzwUZ3TNYD3QR+dj4cmAVH5pA43WxTubtcEHaqnvbS5vyijVgKLznWSVKWTaQsfeza638beN+Ez2yjRugjgX+YVHlKbC4ZmuRbT2+F/48KhjS7ZUyvqflovk6R730P0/2/lzZMV4Ux/NCVd8Z3OtvDVfA/fxqavUCaSulch/cJGtr3tfTTwA5Q1asABCN31JFrDv4m/iLcrW6bKqokfbHGvu9xb4Dw5QmrCm1qlVG42O4AaaDv4/Ryk1uogk37QAfLuQL+3wP9A5WatTfNUuqlVI1ubXG64Otx7D4e3jdOU2rWFzuckk/t9vG6tWBpiFuw0Og+BH9HK1asvmneN5JW2pGuvx9vNV6shkjKqxJ3Dvf2+HN16orVKuDr/Hw8OerVc2qH22QgEHXxuO4+H08tWq7irJLjsbX7n8h8ObrVRpZJHfd2BI/UfHm61U1QkNt5Pa9+/1nnq9WX5mLbtYjcCSGv2Hjp356t1xNYjOSrKSDYjUWHs+vnq9WNJWdza23vcnT+mw56t128iAoU1tcanTXUn4k+HNV6uctW2xV7WBJPN1qs61YOh00NgAdPG2g56vVNhnqt52Lci1r/Rp3783Xqyp83USMs5tawIU6XH8Dz1erCxijc3s1tLeOhv4aDmq9XccsTSBACFFmsNfoI9p5atU5mpgiKeaFvY+6Dcsf7OWmvU502+ZTMG8sAWBsB7O/gT4nm63UoQtK29D2N76HW9iTfTvzdeoTcnSrT4tRwmzkTJqCe5P3W4kuPsPlSln7hRzTMpCge9a/c3+7+nkc0M6LP6oZi+WsPXuQ7/w8eGNvxpC9woiTyH2d7dhrwxpBXV7G/e2l7/w8Oer1ZYnET7lGqnT+32nnq3RjcFyXlerwClxWYTxVTxBmaBmU3B9t9b8JXHDqIo7Q0CAaX2CYV1FwQrWZNzLVwHQqsx3fEDd3A4xrB2inu7VwPtozPT715etTorKohxVsUpozcx+aXQ/8BJcdvo5qEnZVCFDaKsl6M/jvUjRrlzrlgKinlGye8VlfwIaNw0TX+ItxosEGRVAUnqoXsdyh+Fv6zaM5gy4qZLzBUEn5nBykIMjHQz0hJp5L/QvEZBTSpJUOuiP9bvw1+t3S2imzP08WLqDgCgu1RhSXq4oxqTPQE7rgd2jLjlCCaVJdB21XLidAjbKGdHEaOyOkgKvG3azqRdD4EWB5TZSyJpKYfUrhVYcPnjLoHspD2vbxvy22tDCn2oFHJV/OMCQhsWDWY7vo0NvHlKcqZNPhmHzCF4SYJl0AJO1hqTbuR9P081trdIGvkSB/mYAypKTcDw1+H58dFNGn+jraM042od6kWOlitv4nlKvUmqraUFZGjKgaC/bTtfx1HPVupr4zhimKpaAopHvWYg38D7D/Dmor1eq8QwJE8xVZmI1Vu1u4Jt256tV3WNg6wRMqttIuRft8L31tzdeqBBNSU0zTe80dxY7rfR38ObrVKTz8LxGeWIIqSJbXeR4XGviOVreBrmtbgc6skjyxlLX0DEe36rdj35sTVDFLP07enHPPq+6gjC8vUkgwCiks7sSsbhSNxkkGgjXux7n7I4ajwDrojWrUcdlX84B6eumXRLB6PCcswrLUUyIJK1lBdmH2hClrQRjsANbdzfjajNMgzSA6s56gggqIaOUB7gkkXawH2T7Qfz5oY08kURbOPUSKvlEpb37kmxtY2tu+n2c3T4FAHiuaKzz2kBYgm51ub+0n9nPVeKTE1VI0izkW23Y3+I1tbt9HLV6uMWJQpKyTew6Wvb6fHUc3Xqh1siJ70Z0J7/2/t56tUzGGUvYkbdLbj7fEfR435avVjqGUq1jcsbC176HS/hc/lz1apsaS1yw0udFuLknt7STz1aqM1TNLFoQb+JGgPsB+HN16o8olClz73Y6X19oIPtPN16uEBkP22+zck+1fGw79uWqpoOYntcqNNSLWJ76W+Hw4aUT0XLqMxfMxk73jX7vD6deKk7KRL20gXaNrAadjf49/wAuXqlCT0t97PFIADuPmdu/2Dfid37aVMfdRyYqCSJRLKdSfs/Dxv8A2cIzQjqVIiRAFVCqoF2FxbS9vj9Nvq5Wt1yiVZYL7Tp3A/Ic9W66MbStqSLEdxp8deardcFgKygWLXFwbWOpPYn8uerVPkdHJHTtYe6Lf0Wt7Oaq1dvSt5LmxPgb+Psv9HNVuk1jk1RTbJLbtpNx+wH2+3m60ayUdPNUU6ThRfwF9CP4gC/j2781W6k1FfaL5eSzncAwH06j4i/KxVqk4fTtUTrMpAG4qQRr/wAhfDlDVxUbMlfIXMcDGy6MVBHhr9dvu5oVs0nsFFUkwmjO7yzpc319l/j35s1WhdqaNcQiUMpBYdx37diw+PG6drk2F1mFwL8sAXAtp7pBtbW2psNb89trcUpccyhlfO+X4KLMdJDWhUUM8yDeLjW0gsQb6jXlAop2VdSAsY0m8mwdevTliYx/0+ZilmpF/wArhFc5eJ08Y1LaDcNLdj8ePawvBVJS0UYpNN2M5+6N9asTlmiw3+oGfBdp8HkHl4fXOTudqVj7sMrdwosjewE80pojZiK2h0HA4HooK6nD6qFWeaKRXDe8CAu1vFSpvZv48QE0ZCm5sNrZakzRRvJcEbTt1Hcj4/TzU1aKUNKk1RSrE+g0vqpIsewuPD4a8pV6kVGCYg6rW092YXszMNPqA7nw+/ngqvFNOFPhxmh+WVy+0Btrzdj43AFu/t5ua1FRlwSjp3lppLOZQXBBv9KnsbX/AC5bVNV0xSekwWKrldZY13LoQJBbcfHU+HflpitaZqDFl+bbJJTSBpYSdkYsLHtYm+nLaqrprnTRQsstNioAmjBG1TYlu1tBqSbAc9WiKuj6WdLKHoN0MbAK9VGNViw4jikn7zSyx/6PD8YoIztt4tuPHYk0XE8aBLMmNF8ahxiEtf3VaxNg17a+zTt4cUik5NJzFsWrZsY93VJPdBYC9h2/v783W6DnHwhVgreWDqDfU66/QCOeq1B3i/yMFIyu297FQVbUX8dPbzVbpgC060ka670FwVP1638ebr1RBiM0wC7R2bv25qt0zYnAzzbagk7xbW1hpcgeznq9TLKs9I61VNa50JYaEe3mq9TxhOXpsd/0TBaOaQzNfbHG0hJ9gCgkC/bjyW1L2Amm1LCNppaYT0M6z4hWsv8AIKlKdSP0tRsgX2DWZl7DhmjL317En1wpCq9aTtUKEfDfTNn2tqBFW1OGUjuVAVq8SNdjYLtiVhc/A8M05M8dsD1pErM2hsk+lL9fSJiyyy4fjGMrHNEWjkSmw+omKuCQwDvsQ28dbezi9GRq4qHspAvNk8EmnOm9GuVixbFavFZ7hRt20lMp+I3lyB+fDhGToG1RopVmSjsAqXXejjo3VNGmL4VJVGAllFTisrD6WEKqD9/DVGWNI6fbSBV64ro9lPeGemvoXlv9LT5awfcQLs9PLUHT2+fIf4cWptWk7EikhfWrjS1w7IPTTDj58GHUEW02VYsOpF9nY+WeKQ0lOwD2UyXCdpNL6ixrLWHozRLJutZdhjjAHsPloL8U6SabkCpEuecJMNpIZHKj3S88ptp3HvWHL6DVdQpv/rpSW3CnjJtb3rnT6yeW7o1rWKaXzXSLIxSngQD2Ip8L2Pjfm+7Na1iuT50haMCNo47C4C2Ftee7s17WKbp+oMsT+/Uaas1+wv3Nu2vLaK1rpjqs609gzVH2rka3OncaH8uWCKqVUnK/PFLSxBjMHUC5sfDXW3HIFUmk3P1Ejmi3xBth8Rrr8R9H9nN4V6kdV58nYeb5qsNCQSfE9gO2vGprdJupzw7J50kjFjew1t329vZ4caKqvFRT1AqZGUeYDEFYEWvpbUD6e3Kaq3FYoeolTGG/SNdtL3O0E6Aa28PH6uUJqwpZ5V61YpguIipp5WBddsqWDROvYhw11YeFmB/PjCwDTyaQ3VHpbgOai+fumtMKSrUtJWYbCv6Jvdu0tIp7MBq8Y0HdfZxEMDT5Eii+4bWhJRBDYlQD3J2k9zp7R93HxTVLLDhI7rSNoWfbroCbXBHtP5HlDVxT/TUwbGmYlgYgkQW97aXJt7Se/wAOJlU8kUCXVqux+gxHD8w4rStHgWJoaelqlN1EsbsHilH7hPdb9x25EuagOuYHFIxFSfliiyjxDBRwNJGTMFTFRw0uwWiN1Nu5voQT4/DgQ00MtVNMmLR1pNMaYqoLGwbuSPjp8eaiK9qmuDVrxRKI4Iw0YA0kB09pHcnnoq01hxioqMQpVaVDGAf3TdSPqHjy6cKovGmbBalpcaZZAAI1RfcvqADxUdlIpxpQ5ibasL7r2fQ28NwHh3tygrSqXuHgSRrNYlQy9tLa+0eAPE5pWmnvEDDLjkO9dtllJB7d18O/vcZp7jSiw3etWIbAFla+09hY2+7jZpwUl0kmbEqtiSf0q2Uaa7Bfv7OerVLqmj/30SMe5W3bW9iTceAvpxg7aUjZTlgNHF8nRu5uTCrAe3SxsPDvY8bNOAU/Zjq6enw6OMqXu9OV22ANpPEjubX5oVs0v8JeOTAZvLpi4LG976A9i1+3NGtiguwVJ5MdeoYFFsQqC3Ym2tvj9Z4dNHCg2/trua0ZmTbdje1+5v3HxA4rovik9DTyEL5eipqLafl+3x43NPCnGhijE67VAG+/f67n+H0cpTgpD9Qs70mVqOacqJprN5UYNrnxY/6oJ1P1d+Oto102temiaZdxzEMzY3Li2NyNNNJI9ydAq9gq+xQO3s4cqSEiBRShWsyaEbPVNBHlCKRQ4YiI2Ygg+92BGunEadtLV7KGbDoIIJqbzgSvlx6A37gXtbvxGTNLgIqHn+kxHFM2K2H07zQtT01jGpYHalu4Hhx1sgCmVjGk4mUM3TMXpsOmIJtcRvb7wvh93HtYpmDTvBkrPczKrUU21D3EDkg+AHu6X8Oe1it6TU2TIOeJAak4XVSM7WZjFKQLdySRqT2PN6xWoNSTkLNUlMSuFVsjg7di00uh73vbtywUKrWaHpdnEFWqMHrNz/ZBiZTa9hfTx5bUKrU1ujPUOnlYLgNZ7w/eiPhp28Pp9nN6xWoqXQ9Gs9uPdwiqezEMBEL3HcE37fHmisVYClHB0O6kSxe7glZbUXIiFz4m5bw4wXUjjT4QeivHoh1LF7YLUs1zruj0H+Ie9fXtpzXep6a9oPRWZ/T51S2gjCZgrC+s0H0E233+kc33qemtaD0ViX069UwxE+GlTfbZpYlsT3t72o/Xw5vvk1TQawn029TGPmmnjUrYgvOhsBrc97fDl++TTZQaIt1eyXi/TTrBUYdi8fkyxyRTmxuu2QBrhgBcHXXh82sOJmg44nQqhS9RfSXM3T84DWY3TrGmIwtLA8bbldLhh71rXseUt1hWFXuExBobehvp3zp1byZHmXL9OjwLM8BJdxZ0sdp2I3cG/EL69CqMWBqTQ8L6Ieq4cxw4fGwGrMDO237oe3C/vh00v00+0noV621A/wBFwkOGA1SmqWufC36LW3jz3ejprXpREuv3S7MvSPqXWZKzZCYa2KKCSQbHX3JYwyDbIFfX6OHjCtSZold+40IHQX05Z960dJuoGacoeUKTJ+Hz4jiDybgFgjiLsA/bc1rKp7ntxp5wNqE15Gwiigx7DBFY+6YxtFvgP4cMqS1EzJh0tLjohmH2oYJR7LOgYXA8ebFNqFXAemb8O7rB1j6LZb6n5eITDMTgaUHyl/ySztExLtIuuhA0724Gri4CVEUesDwijf41+Ed1TwzNNTR5VxWSrwrcHpJqqnhgqHjKgqZEE5AZexsTe1xpwsNzNGAwqTR/hSdcSrbK+GVkAYhY477QdXCrIxOl+318bL4pyaUmC/hU4zimLJ81jknyhUgrG9Ks7ybGN41YlQqsASNTtB8eUNxVsaixfhXY/HTpWRZxwqna7BvMq4F0AF7Akv8ARyv5ieFX2U7f8NeZuwumSur8z0MlNUP5SyrUxAb7+4TYH3dDcEae2/Kd9NX1xSXi/DgrKmGWrgzvRCSN2ChZEbc1tAhsQR31NrAa833lb11Rl6ychQdNPUPmLIFPiCYquDskPzcLB45SUVyVYWuAWt9XBjamUCgrcmVmrl+nv4c2H1OQcvYlimdKOLfh1HK0a6+UppxNKCNouUv7fv4FXX/EfOhC3gkDqqlHo50vpeu3quw3p6tZ5NFX4pO0tYwuFp6dnkMpB9qqNPjwUrX3Tc9VB5KQtz1q82s/D6yCiySvnyOVTYx7dtvEsCbXO0aAD6eAz8weihVp66wyehDphJM5pc5SzCNVZVVS9/b7yD3bn7ue/MK6K3pHTUhPRB0pp4ExQ5jqRCJGiEhRirShbsm0e8So1OlvZflvzCuivaQONJqo9HfRdFlebNBIt7jESqbg2Nh469/Zx4PL/o03CekVHb0idFqSnEVdjrEtqjb5FYnbcagWK+wcv3y/6NVhPSKcqH0h+n6oy/UM+KzGvE0fkuKg+V5CqfP81DZ/MuV2EHba9wTz3fLHCtaUdNNGMejDpzl4QT12M00SzM5iVqgSFlFr7gkh2fXY8cS+o8DVSlI4imao9L/TGNtsWIUEi7PM2mrYaW0139z/AITr+XHQ8ropuB01Fg9OnS6SgbdPhN9jFDJNJ7pB8f0hv7O31833qug1WB003r0B6WilFRDiGDo4Y/o/OcEgDW+pN76D26nnu8V0GtwnpqKnQvIM9MWEuDIE1JExDC/2TqdRbtbx5XWroNakdIpOVnSrp1hcjfOTYZMD7q7CZCP8JIFtCfZry8KPTVe8SONQMT6d9P8ACYRUV0mH7F1DCDdqbgKBbU+Jv/Hm9Kqp3oNE59XGQssL06hzFgE9O8+HVMXmpDCIj5cwK7tFG4bhe/hwztiUmDRdcEKGFSPSKcp4/wBNJ6HMM1PDUYbWmK8sIc+TIPMQKbaXJIOt+NXKVasKft1jTjRyZcA6dUqU8cVdQVDyqd4WkUiNT7uxh5f2wNQRcXI4g0r66X94jpqpShoKfLHUzGcJ+3BRVkjKHFt0cNQsvvDvqgPBeJUn0oJnwq9atK2dOKSa/wAwiK7JIgSlYkX8AQv2Np7/AH8CehyhV3jdVS50FI2dsZFEoSnNbUeWtjfaXNrjv24MG50iaCi8SYoTuoH8kbI+Tf5W4aUULicBSu1g3j/iPx4w3OozTzkQIp69PmJ4dhOdJq7FZniRaSYApD5puSPd2+ANu/38Yu0FaYHTT9qsNqk0bFc65HqJZAzzM77vdFGoBA9699wF79/uHA5+XXyaEP5lHR7qjx5qyjJL51P55CsNx8tdfEDvcW/hzf5ddU/MprJUZ2wuFfNgepeIKzL70ajXQWvewv8ATz35ZVW/NDorGM84O0pM0VQzMuhLRm2uov4c3+XPTW/zQ6Kbxn7B/njV08FRH5cgkQM6MFIPughgRYfd7eb7jrrRuequOMdTcIlra2pajq6hqmYyh5KoRsxJ3MXSNQm650sAPYBxwMRxps3PVTnU+oPLK4cKbH8BnqylOlGsz1m/y4l3BUVClrXNxr8e/HAxHGk6np4VDo+onTaTBVSGmrKaaxEc8ZAUeJUKpBJt3HLFo1UOimNsxZOxItBWYrpcrH5sLm/s0O61vHjJbUKf7xJrBU5b6fYjRpUtXYdJJuIIMbpYEX3biBf2fDmvEOmreE8RTS3SvK2IytHhgpnKgFvKrQg1tYAsbad+e1Eba1A4Gk9iHSehppZIYJ5FKuVLCRWDW/w3GoPhfjgVVDhTS3TitRjHHWtppYxg2+FwbctqqsGmGoyRjqu/lTpLfWwUg2HYi38OWkVvGojYFmOFX3QxSobA3Y2PhddwFzbm61NNj4Hisje/RWNr3UqR94NweerU1kTJuISotWtK6Jpeym49je74c9NepiqMGko38upWdGIB7MO3j73N1qmiqpFjYmOVgQRcMxBt7PZ9fLVWmllmB3h7gdxe/f8ALlxVTXW+vFmja+ulhbT2aactVaEfD5ZcTpYpEVN6KBKDe4bUG1vbp8OLgZotUINKWirpaULRSeYAVvpqpubd/p+HLVSn6Kso9YqtgamG5Qkd7fZa9tFsfp56vVM/mE8cLyTmKYKgGgN3tew91vr56vVKjmqKto2rqBg0QsqAn3LnwsLE21P0/Dm69T3heIU8tTLhMFMy+WC0odgV0AVX1XW/s8eer1SYa+ow9Hp5qNDsXy9wYXK6kCwXS19QTr9XLV6upsYlqJI3mpt8m4BFZwwRPG526W9nt56vUzV1ckEQnipCCwZv8oQXLdwAFvf2305uvUH2PsY6wYhTCOKZ095ZGJAuPEgi3tuebrdANiNUkM1t0fvMWcjwH03PfxtylapP1VevulZN6SAhdoHcn6rc1XqQ2KMtRMQo2hTaxPK1WmWWFwLA2B56vU2TK3m7mPbnq3WRDKhDg9rEfUebr1DHQ1Hnwq19WAbX4jioY0ycKfKSQwzLOqpJtIssg3IfgyHQj4ctVCKlxblO1gfb/bz1apxicEAizE+P9vLVWn2gj3BjrqDY38PbflqbNOFLF5hHe51+j4ctVTSop40CbBqbgHU3J78eFMmouJsNiLYWJ172sBoOWpusOFrd2c/AaG1/bc9+WFUNO+5TcsBbxAPs/XU89VaSc/uTm58Tfvr9PGzTgrlDLHe3cg2Nxa3j9XGTTopF9TcfNFglNRxkqZpLm/gEGth9fEa6MkHCgqos0OgCK4YC1h/aeMU/MUImWM0FMSSfbuWMEm1r29v0coRNOpVQ2UubKeS0qSkSNb7QNran22At9/EJTFLQqlHBjwaRYTKEtYhv3RfS4B+A4yRT4NKKnzPiNPH5sc+gO2ytqT9HsHKRToNLDDs/5hpXCR1M6ObWVXcWXuCLHmoirTNCfg3XnqLQt/vuxusicDdZZnG0DTVj4eOp+jjRFWAmhXwT1meoLLC/NYNm+rje2n6UsBc6gbvvseNaa3pBoacD/FO9Y2X1WKnzHDWRBiL1VLG5073bS/w40UA17QKLn65vXP1l9VfT7LeVeqUdCKfAcRqaqCopIRHIXmpxG6yFSQwCi/08VW7YQZppwQMKrwkMjZeeyb44jGyKjNt1bVLeF76j6+HJOFIwMaCLP8lQ2FR+aW2sC4DEm7qdpOvsGnKI21t3ZTDhOwxigVo5EVg/+HczWG3d8PbxlVPo2UpxA7rUzInlhSEuJLbTbtbufp5Wn6cIIKIV1J88s5hYIxjRhvI7sUJ0F/j9fLVqKaqv5Wup6ypRZ5GaREgkLgqrE+8rbtWuLW8By1VikfWimgVGFNZaZgsqtJ7zP3P0fVy1NGm6qaJ0lUxBCzCUXcmw8FHt5uqGrSvQxlzF8M9LPXPrFh9I3l4pBgeUbxEqUirKoVdUsbXuSwiiVksd4axtyilhMJ4k01BUSegfGiH+rDGTiGd6PCI0MEFPTiSOALtVPNa10B1sVUHx1vrw1opNFio4mqamKJR9qojS1vC/NCqVyzRN5+L1Untkb8jbvzZqtYsGG1WbvqLfdxlVKW6VWIbkmCrbVV/5V4xS80643Htalud26CJto8AR9n4c0KuqmxFBBYjXt/Zy1VrgF9wORcFtB7Pp5uvUN/ptxoYX1cpKGo+xiaT0ZvoNzruS/wALrw7y9elwDpwoovU6m/LGrF8ZWMXkhG1ihNrX1AtYk3t9HJAFAs0XXH8HjGE1caLpIryKB31U2+scuoYU0KCaJpYcGhkkayNZde5INj27/s4k4U7UGRoHp2nG11LMLHuPHU6Cx8DytbpM1kpjIEbkEE63sCfZ9XieNGnKwjESIJEqDdGW1vHvbt7eUmrRSbnbzkLHQ28O3tv9PEpp2oCSlL7WuSLjd2/ovylbqdTSpYbwdx7k9/z5sVunGf5WPy1ic7iNxS9reOp8fq5eq10MQkjbzt5uD7fD+jnprcVCasqXqSxbaw0sL27+FvG3KzW6zLi1SImZpSRe9v4ac9qr0VwTHKi9nYsLeN/E625rVXoo8/pYzO9fk/GsAlYf6JPBUhSb+7ICjEe2zAfDhkwqRSVwRS9zTQpV0U1gACdyH/CfEjxF7/V34c0XkUEU0KxVO6nPlzR2KG/YrqNfjxymDT3/AFlefE5KevjEfmItmDkFxa9gD7P4e3j+rGmSKnYoMDFAlQoVntqdWN++3d4e348uabpRdNczy4HjlLVQHzAra+8LgeIPwJ/LlNoreyjA9TamKnxNcUoW92qpRYXFu9xcfT7O/GxXl0XXPL2qKuGnAMM1PC/tXde/u310PNq2VVNFgxnEwsyLKxZXJVvC5U9vuPf7+FCjRokUlp/Njo5FDAhmIC+AIHx+H9/E9P0iqus2Wtqh1BJsPjYfTxkmnYrGSJBceIt8L+F7drHmq3XKSrMdItMCCb3JHfU3A/s56a9Fcmnhko1kB95Tob6A+A+I54mtU7U2OiGZDFubb2S99fHUacsFVWKFbLmaKKtp0paj7a7gAvYX1UG/ge3tHFyFg0wpMUrsEzZUZfzElUgYiVWBudbMClz4kDlyeFaijbYX1zx/B6ehxfDasrIIKZyQdTcbCbjW4I1I+vl5mvRFDNN1W6UdR0SLqfgVDijOLmcxiKpXT7XzEO1zb2m/Cu4sG7j7gD50bW98u3+0kc9FNFZ6c+gma5HqMoY7W4DM4NoarbVwC4te42ygD67cBVxu82rFMp94oaMbwOJ+4BXuNInGfSH1Fghd8uVmF44CB/kKnyWbx1hnCkH6G14D3sgdR9pB9xoWtZ8yv7gR7xQVVnRLq9la4xvLWIU6KDudYPNX6Q0W4fEcDT2Wvt7UH0xoRs5iw7sWPXCkTXo2G04p8QDRMpO7cpQ2JtqGAP08IFIUg4gj0o7CgoYEH1ofsh00OKdLThkx8zyZ6iIBju29pFufE3ItzI7dpeq3T1Eisfd4UaX1dYBoHMMnNHVvDOxMoFmUHsSbg7u/f7rckwVHJpR5y+dWhosRgLEi8cgDdgvZjb7+OqqgpgqJo5FhR47KVVi//FlzdWF+2mnb+HKV6soaAVscqeB98HUEEWvbS1/D4fTzdVNK3DK9a2QTRbo3uQhP+rYWt7fH+njgpg0bTIGJy12HIklgy9xf6j/bxM6ONbQeFKythEdQz2uNQbe3w09ns4yk1cik7WIzorKSTGxH1HtbipOFJzQaYzWSYbVGWS2hHhq1+9j2B4ommKDzFsTkkKvGzKe7Ei4Bvpa3iR28OXmq0jcQqFp4iYmIZbC7LfXwC+Go789VaZ6nFHnCrGSz9u4GpPfXx8eOTWorF84YSGBBLC4B7HWx+/2c9Xop8y3ij09QTUSm9za9jodLfV4csK9Sz6h4B/WzJprKNN9dhIkmiVtWeE286P2ki25foI5HW8dh+Za1j7kY+nEVI+797+Xc0HYrD14UVaBJ8XrlpUBV1XaWLeA96x+J8DzHqYxqdtppznWmgp4sQTaktO6EEta3vWGnjp48rWiKSM1FNi2MSSuS5Z95LH3dp1Nj7OWmBTcSacsQjh+TjWluZEMl/CykhV/P8uNTT8UszVVYgpcOZTVEmOR5e5vfW47D2A8RUvp6qKiWPD3w3R445DNvJHujVbfV+fKU4aRWIstbUGoQWu6AgX9+2jMD4X729nH04CkysTQhVSu8sPy/6PsLWuVBFhb6fDhfRtTxhYp2pLlvfG0M0gJ97vr8Pj340afTSmST5fAGEMQZyxaUOmrLYnTxUnuOMcae4Ux4DJHj9BuZyLTGzv8AaQqNwY/Aj+jm1DTWknUKdaepqR81UVSspQqNlgLEW1T27ra27X4yadBqFX0FPjsRpp28qWmIcOO631X6R/Hl0nTVVDVUrD5cRwuEUmK7fNsSrDuwPYG/YnlTB2VsSNtNOKYNV4lXCWmOyV/ca41t/iUePH0L0iky0ajTv/JIcKoBDEGeQHeXIu1zp9nxUePKFeo04EBIrH500dERQqFeO59wgruU+9ceAP383GNanDCuNHisWJUMjbRHK92dFJvYaXHw/U8sUaa0leqocUm0eStlCnS4tfSxX6DxyKpNN9biDRVYoXh7N9tvDwCkfDw48kU0o1ClpxHcpcbj2tax9oX2Hvx4Uya5tDDUROhB3HTt+94G48Tx4UwahYVhWK4xiCYdgVPJW1RsY4oYy7g7gLWUaePfThg00p4wgEnqpA46lkSogDro1uTPR/1Ox1/Px96bAqdzuBnkEk2o1UQxn+JFuDO3yB53FcJHtNA64z9lrBEqPuoymAeiXpphy/M45idZVe7YlXSEG/f3QC1jwXN7vMJ+4k+6gg5vC8r7QB76EjCvT/6dcvmNafC1qpIwAnzNQ7gEDwDG35cNUZNbt7Ez540VLzm4X/FHlTtDhXRTBL0sGX6SA+DiFW19hGuns4aJsGk7ED2UXKv3l7Vn20802esu4RcUGHULRj3hspY1NvG9hpwwFukbAB6UgLyjtJ9tRn64GOVjRQwpHft5K9vqHHe4qne0y1fWdqtgrUlO3c3MKE2+7Xnvy9e76KY36jYJUzjz8OoSwJtupIjf4fZvfjRtEngPZTwuVDifaagnMOQ8RZoq3BKA7hZv9HQIw9m0D+7iZVig/wAI9gpUm9WNij7aCnOHR3pHm+cV2Bo2CVaDaRA/6JhcG3lt2HhoeBa5yBl7FI0nq2eyhRbZ4619x1Dr2+2ie5x6X5r6d1s9XWwpVUEzHy6mEny9T7qyfvRsPj38DyML7LHbH7sU/wBIbPXoqSLPMW7z7cD0HbSCjZ4ZY6F9CjKjBQLEN3974308eByj+pkM/wAhUuaCTaZVZNR7xUDUkHS1rcrXtlR6StZoVpgWZ1XYFQhid2iWHYqT3HhzRr1JrEfJqo/5bMm6axCMza97Fb+0Hw9nLCtGpeD1GygWmqFaSKRZadb2JBIuGtpqji415o14VEjoyYY6KmVmkkvuB7lrG5PPTXqV70OFYU0dHQP8yZqeKKWVLjWRd/73b2cpM1aIpKSYZWS1nz842QqWhZo9SqroCQPp+7lprwFKSNcPpKOOWmBlZ0FzcMybW26HtrbielFJKvpQKha7edocM97tYsfdv7L8cmqRSrmp6RIYsQqj57L5cqBXsSVe/lgnxPb4fVxmaeim+qikar3YddXgcPJE1wE8x7uj31Onc+PflqpTdj9LUDGJKSGZ5jG6SrUR/aO5RYG3ukJ2Hw5YGtGu40mxhYatiajyCVlmQ7WIUXUAdrgX7d+e2VvbU3DqPEpEkNL2kBAW/usutm+kaXHGyacApqNbTVEENLEQJGO11IPukXO5R4WP3ccFVNYZ6RhVvHNfa6gEkabu+8fSPHl5qsUxrSrXxXhDLMzlVcHaoMYuL27XvbjkxTUTU6jqqifFKFqZTJ8sh3KxFlLE6X9l+3KnZWxtp0xOmgSJpJFSKaIgG9/f8bH4gnQ9uVSasoUiqVFaoaSouCxHv7hob2K2+PHzspONtL3FSklNS00CB0p4gRJ+8De7Ei+pBNrfXxMmlRrjJQVmOVkdFM5dVQyb0GtgNFPgGPx56dNbjVTrS49QVFKIBTN5cRCqbF03gdiw1BPKFNXCprHlylSTGJqitgeVWYII07qzn7Sr/h/Uc2o4VVO2pGYKfFcJxNacKGpaaUvGXQ/pB/hHibcqkgirKkUm8yJBT13zVMPKWZAzp4Xbvb2kcUopOvCmukkwyjdKnaxRgJAUJJ9hA/Xty5xqgwp2Nas0lNDT7XTaZt7e9tJJFgO4F+UirzUqN3NOlPCTHsJLNcEEn7QcHvytXrJPK+INQ09AYo4IZSrHtZ7+IOlz7fHntle21nw7F4cINVVVDss0rsCS3dD2sPHUX5Up1VYHTXKpnqsbqmkrkXaUWygBBp2Ydju9nt5cYVQ400w78ShNJGspQ6K1xvufetrceHHNlN7aZCKyOoSpxOTzhTOGEQNvMAF7A+0Dt93HxTJpP4dAcWzFEtS5ZKkMff02kahT4i3bisYCkhxNL3D8Yw6kq2x6NHRvJWORHIJLKwAcKBcLpr49uNEThToPGsmNQ02JVFXXoxhRaeJ1j1+2RuUFT2sNbe3mxhWyJpoq41pxUimjDzxxoHZhe29dzbCew+/Xjopk0m6G0dVG9TH5ckaOVdSCBcgKD/DjxNJxSnAxFds7M5gaQBHLGwt3G06bte3s4zTlOdPNWCpmlrT7ksYWNmFyQlwbLf3SLduVq1dwQxpMKmoe8PuvsJNnB7FkHbmjVqj0eP01JjVTglBJ5VPXKFd1YHaiglFAJ0G76+aImvAwYqTJWjEcJjTFVSOmNyoK2uYhbeSL6W+888K9tpMzTQxTw1AWzSrshSQglyfsH2AccpulzglLTSSyYLnCVabzFN9l1ImsWUnwsLdxxOo9FKUgbDUdt7zrQS0SwCSKRkmBDFw+o3WNraaDuOWmtRTJi0uH0NOuFQl40tGy7veV2B983GgBHLjGqnCn2oqcLgxCpoqETLT1JTyZHX3gCvw7gntzwrZpkljnFRCtPuEkO6yCwMjDwt2On39uOUyRTNXCrqV+co0300rMAT4OpG9W8QD7fu5YGqGlJidQMvwRYTSSLNS1oSZYttnjJU7lDEeN7g35UY1c4UlsWoKvyKSc7x5SrEyk6ttJIsPEfTx1JpsiojTmrGxVWIPEqd9FBb3vot4j7uXFUNCfS0ODBVjw9fPqV0jW1goIBBYD3TtHGSafApL4hh0NLTrVRKoljnLF0Pukke8i3+GvHUmaaIiuGF0NZitBUYjtBhp2AmRtCqHQOB2Nvy45TdZq6ipmRZtNsK22+LDuGBvqOVBpyKZrCoIlgjvvubjS59o+gcvWqeWUyYUyyLcxupBFwQvY38Cb68pONXpqw2TFcD3VOGTANJuUx33Fh7CPj4HljjVBIpRxV1LUYPacq0zIA8RS53A+64J7k+JPG6vTZHSRWSerbeNwB2mzKijuAfA88TWop8TAUjro48W30AljJjc6XFvd1HZmv49uNaqe0xUE4G9NiEU8dam11ILLodBY7gNASNObKpFeCeNOePHD8JiSpakjknsY13aEqe5t205pEmtrgUxYZhVBWYXGrzgSVDMpCW2ixvZyfE+HHCqDTYSCKfcZytlnCDT09fAs8VYgM7lLSxAg7QFOjA9wR35oOq4GvFlHEUncodOP5lX1OC5ZY/PwRztEpAVShBZm3+D2Gl+/bhkLojbRUbNJ2UH8eAz11NJh0sjo0MkZSBVv5rX1Qkai/hxcbgbRSAWpOBpR4jl+amy3HX43A0dHWVUsUUcakeUVUbwT2JHfXm0vhWAqircpxOyg6xSDA5aBaTDIJpWpV2eY5sbDXcQug10t7OLUqpCpMbKbGwehx6jgnkeOCVGdXRBYsuhDL8fC3L69NV0ahTnFl/C6SmjiWZmPnhvPVrCMjsvlnW5+7ltZNVKNNMGI/NVuJyoHIp96sv8AhAtY39hPcjjoNM7az0uTpq+qeCiQ1ZEiKIWkCgtYt7tzfaRppywVWimsOK5TqMVrpamWRKaXyTULTvp7iaeWSNARbvy+qtaaSNRg2G4lCKgUvyYCMJGc6LIouBa37w0+nl5qkUizlyOeJmEdtq3IJvqO4HPTVdM01T5Tja7wDcNOykGxFxYHwty2s033YNMtXlgwHa9wbXGvh8eW7yqFqm6XLtSjXXW2vj+Xw5fWKbLRqBJhtfHfQn+HHAqmikiophqUazofq5eapFYw0iC5BBHN1qsgmI7n489XqkrWzhbRubdxY/s5qt05RY9iMQuJWPbxvr28eaitzThTY+UlDyKCR7Ljt9HKxW5pX0Wep4F2xtLH7WjlbX2XB9nGygGnAo0t4+quKwRrHTV7yBlG9ZkGh7WB1FuN90DTneEU8UfVKWolBq6eGUjvaynTxsLcbLVXDtKik6l4OE3zQywXsLLI1te+mvKd0acDop7GbsvVqbZp7i+okjRvDt7Rf28r3ZFW7wVkePKuIyebGKabd3FyhN9Ow0B5QgiryDXU2Rcn1zaUssbACzRzI4U310NjqO3PBZFe0A0nJOk+AzzlYa006m9/OhYW9mo7nl+9IpvugaY63oZiM0yxYTU01WZL2KShTp3BD2seOh7ppss9FJLEOjOcMPQvNh86qTtuqFluO43LcccDqTTZZIpE1GU8Ugcx+8LaEEG/0WOvHgQaZ0kVAbBsUhluV7W2kroSPby8VSsBp5wbyIR37afTzVeqVT4xitCP0M0qewqx0+oHx5QinAoilTh3UXNdB/k6ospHaVQ2g+JHKlANOh0ihbyD6gs0ZJzLS5rwujpDV0bb45PLtraxsL2PGu7jZTneztqwHK/4pWaI6VMOznl6KeJmBdoXaMlgLA+IvbmimKtqBo7fTr8W7o+uExYNjNBW4cFVYzokq3Gl/Agcjy7ylTiiocaGttmKUJCTwo2GTfxB/TlminFPT5oggdjZUqYigBPYEkG1uBdzLHUcKECL5tXGjAYP1VydnEBsFxCgr7ge+k8ZBB12mx7/AFcKVNKbOIpYHEr2GltSmmkVIoafyx/gDAqfoI7W5oV6gZ62dVMidNcHl/nuJw0lS6ny4XXzpC3tMS+8FH0i/Di1YU8rAUiefSyPEaom6lZ/zRmrGJMwYtiD4j77C6JZfLJ0Aj1923h9/JYbtktpgCKjJ25U4qSZoKa3OeJ4phE+Fy08eJxkbXgDbJAvtT2W5UshJkYU13xOBrLlnO+CYJSCmgwmaKkC3VJEG4gizbvbf2+PErjRUdtKEvBFIOXB+llZmk47UVIp6NiGejZSqq9+xbvs+H1duKpWExx6aT+AmaFXNeEdNc84HHS0lbBAiL+gKWUIbaWvY2PiOFyFLbNLFBKxQb5N6S1NfXRUWb8Sino6Rj8tDHUAhhe9xrdQR4cXOPQPCKTob6TQkdVulT4hR0mJZfZIq2k96MNYoy9wgudD+XETD8GDsNKHETiKS+W8m5qz3i8eYOpTlBAQkEG0KFC/Z90aWv4ePjxQ46GhCKaSgrMmn/H8i9Q8k1kubemcbyxVQamqIo4w5Qy+7vC2+yT4/unXlEPJcELrakFBkUnKzoJT0eW5sMxptuKv+kMmpCORfZ8Rrry35vxYbK93AI66RvS7pviGNYpiVJnk7GSCSGM/vAr2dfaF0tw1U6BGmi7QcZoHs64NPhUMEeJEmsV5RI+p3+9ZST8Rrbho2rVSBYikzgSSSzvEj7H2d7eF+9xx9dVRRgsrS1tXnSHG6CWnpno1SV5JZVRbWETEbyAz3a9hr48RaZBpeDjQHVVFIuKyQQbJwjuokBA3WJ1BbQ3Ha/DtGyitW2uxQTfIUlQiEqS2tja+7xb225Q1YU3CkAMw8oMVYMSb6Dda/wBXElP0J0uF0zYHWVMYWVlSDaoBLe8SLED2/wBHC5e2jBGw0G+ZjJWZgpVrSInSNEJI0UKLaqdQeNowra9tMeL4TNLIwgRnQeKrcD6fYPjx6morDh1MIadimrEA+0ewfTz1eprqKEq5t2737jnq9S5yzJIaOKhN9okBIP36fG3FTP3U059tWK9QaBIekELTBlMkMepF/ZbUaHTku3KYa9lRowqXD604ehnMP9Vs8x4mylhDKhClttgT3J8Le08S2OINOXu2gq/EBro8TzvVYhAWdZJJbPJYsQzFrtbQ2PjxDmWyllhVTVbTMj+aF+kH9nAEaGAqLTwbZTdAQb2DHlK3WWCK5+xZT9P66c3Xqj1NPJu2pfXt9fLVWmswONNPYebrVcUp2XUqNdO/fmqtNPFPTe5dhYXsSDp9fK1YVPlpTsTaCCvj3HK1us0UCFWaW41/X6+brUVOSnDIQdwte36+PN1qnPD0KkqGPf6vhzVbFDBkGumgrHo3OkyhjbxKnTT9nETwwoxZPCnnqLU0MeI03kxCR/KBZrkEntr9XHLfZXn+FJKCsoyFVonNrEkSX+kcM5otpYYeiU2GNiMXmhnYbb6gC/geJiZVFKxgmaTq4kY6pfl55oZN17q9vjoL6fDigpB4Uk1kcaFCizbnnCZY6WgrxVCqGsbeW4so3a7hfT2+B4mVboVwpSm4WONOKdU8eqYTJUYTBIACm9B5d7a6qp7j8uJvyg6aUi7PEU40fUvD2i/35UrxEgG2jXHtuLXHGlWahsp5N4njXGPPWUq4oFrUHmX0YFbEfUe/E5tljhT4uUK41PNbh9cAtFLG1lO0qw7D6x2PG9BTtBp0KCthqVHTB7RjczEk22kfSfv56r1hVJIJLvuVgfD8+45utVHNLHJrNGtrm9wNbn7+XBivRNdpglFUh9sCFlBJIX77D2A+PHA4RxpstpPCmLG6OGGnp4o/c2k2ZRYg21F+LW1k7aRuNgbKRslTRRrvkG6w7m/16cWBVJNFR1xegMhaeG40BYXvbnpqumjS5e9MnVHN+VaDOeS6Kllpq6MSIgqQrWvazrJ46eB4TLzFDZ0qnCn02aliRFM2P+mnrBhIviOWp5HP7tMUcse37reHNpzBtfGtKs1p4UiTlXOGFUv9XsyYLXUMJJaCSop5P0L+wkAgI3ifDiwXKDsIpN3ChtBpJ/zCDBKxqbGo5EkiJBVxYX9twNR7OKUrCtlJykp2040mOvSVi1VHOiwkCwhNyG/xXIvpy81Wpdbjc0hWp/nE88hFjeYi1vCzAi/x5sGtEVgGKfNGRMWSGuhJFkkjia2ndjsBI+vjwNNxTfiOWckYkyxSYBhwV7XlZZY9uncmM2H3ceCjTJSDSJxzpX07jnME+FzUrEAh6WsaRPgQHB0+HfjwVTRQKR83RzJNR/vJiNZTsRc+bTq6jv32kHTl9da7uaaj0DNa/l4FjlPM1tFnSSJj9F7g88F14tUn63oPnejmamV6SSRBqoqAjG/sD25bVVO7IpjqekPUWmGuFSPqbeUyyX/5BP7Oe1CvaTSXrcsZnw0FcTw2piB/xQuBp8bc1qFe0mmgI0bWkGz27gdB9J56a9WUThonC2IIsb9+978oTVxSxyUi1eaYpamwhp/9IkJ1G2Fd4+8gDlatSExHEJsTxCfEahryVEjyH6WN+Jpp2v/TvIFPDVQXU+8O/JMmKCkTTZLTKsgHs1F+OA02azKLWW1/Dm61SkwwRsvluO/GlU4KlT4eoJYduVBrcU1tTxhiVFvr5ea1WVe1j+XNVus6ojEA89W6fqDC4KyVYdwUsQLntr48oMa8cKy45gcWEVDUjSpIVtqhBH082cK0DNJV1UNdfbylOVGY+H58rVq4rbeL/Vxs04KkmahUaso+v9nGoNXrHJUQMtoSDbnq3TNM24m3PVuobltVPblKtTLW1lNS/pqhtoX9dONRNOCo8Gd6Rvdhglce21v48vorWqpUuOCvUeWpT4HvypEV4GaaGsXLezic0oFRJ2VAXbw9vEqqUJpNfP18sxFIxjUeNuJaVVhk/mJY/MOX+n4+zjlUphrqdvM3uNPZxIs08KT1YbRkp38Pp4WrpWikpHhpdy76knUniCaW0oIcOFLApAsLW4lcxp9FY2BI2LpfwI4XGlYqXBgh8n3luBrficmnqRWPqvkvCnYi3KKqwpgylX0kWeKGGnO9YoJbki+pA7c0DTTuIozUTxmMTE+6e2lvq9vHqKKzrIzE3H0W8b99fDnq1WJgGXaNSbgW1+rvzderGscm7ayix/etY/Rz1eqUSUAKGxH0i/NVqunKxoZHsANAANb+3d7Obr1cV1Hmse/wIB+7tz1arK8cjHcCQdNL3H0A83Xqye+fdbXxuD+znq1XjGwO5gDu9uvb/CObrVZQykAKSp7kHvz1eriZ/Ksu24OtrXsOemvVlMi7dqR7O+lzc+0nnq9UMlCdqtcgfH6xzVerqJWYbARtGmmuv7earddNt7upB7XtYj6zpbnq3UKpmsQUVizG12Fr/EAXFuVr1Ykey7nBUj9063/u56t1DapQ+6C1ibWX94n+A5qvVwO1h2s3gPAD4c1Vq5gkm8hB9lyLfTbmq9QX9fwren7PAJBP8lrfHw2eHx5rjVxtrVlw4lpEA9gH5cNatVVHV1L56xBip3ea+lvYx7X4K29lB1zbQTyLZzbwOhA/Pj1M05UQVHWJtL6H6Dz1erZi/AOIXH+osLgi+HYa1gbf8jDgX4F77YKOmdlbIyqkToFuS1lBW+pPh8BwN0urWp9dOckzp6rMzT7jLDQSxUkYvoq00YW9/wDiROnMgcka7pkddRdmTmtyiMZhdpq3ahJ26Gw8e/16ePBtQapHYm8xUoq7FBvY3uAO/NGrCgWz2Y3gWJELb2HdrfcRpc8KX9lGTVBPNOqp8jRXFiS5JF93j93CqaX03uwil3SC9gA1/A+0/T243Vq6jjiIJH+U7ggWt428Po56t1g+YpldpGOp0AB0H038OVmvUmp8TCXijGim1r/u+HG5rdMjVbObkG79gDbQfs/bxurVj85lF1W7LpY9ie/3crVqhVNYT2Njb7I7a9+UJq1NjObb297xHhbS3GzTlYF3X2n3u1jb8uVq9dbCSxbvfW3f9RytersCQ2Caga6/R2H9PNVuuEhYRgOR2Nz4f389W6wwlrgX3X8B3J8AObqtZG2gEXAJ5aq1jAYNcfu2Ovw/hzdargCDKR+6NR4c3WqkzVDKgRQAB4j49r6/dz1erCrAISNbHufy15ut1miFj7wsBrz1erI5RQVjBUHUEkc9WqhliXAPgxv9WvPV6s5LNd3IABNrj8hz1erJBVJCgIJJP6/383XqmDEZZXtv0X7IsNL+FvHnq1WWWqhCXBIcnQ9yD4nTx56t0zGR2kO5jre38dear1PkEyxoDIbtawt7fh8fjzdeqZCYk9+43DsPhfTQ+J5ut1MjxQXKBj3PYd7fs56a9T/h+KyhhK+vYAW8O4N/28tNbpeZZrX/AKw0gZrfpo9O47g3J7/TxJcHwHypSz9wo5oqfeDOe3iO9vjf2/lyPKGFF09TLB8tUTXB/SP+WgJHDC340je4URuRwZND3vbhhSGsZvcbbj489Xq6XcCbf8gk89W6O5kFoqjJdDG7XAhHYew6cDjv3GhM19opYrBTwhPLDXNrEMbX/XtxNSiu46qJW+Vu24kk30HwN/jzVbrHX5cpKpAtTSxTIRruA8Pge3NhRFaKQaDeoyBQUFaMTyvVVeB1Km6tEzbdw7aA6Dj4dPHGmC0OGFGe6Q+uP1Wen/Eado67+sFDA1haVo6iwtcX8dPbyulKtmFUMjbjR/oPVF6EvXlSjA/UJRS5Lzo11p8boYkgqd9vdFZFYRViX/xDd8b8bW2RWkKjYaIp6k/SL1R6Ig5vtFmDKUjbafHsLUvTEDsKlBdqeU+xvdPgeJ9MUvS5qoopnksQzMdAS23sT2A78rT9QKzH65WUSDVQAABp28Pp9nNxWtVNzY29ZZZolXvY6rf+wc3EVqZqbHirSgIAhK+K37eNrcrVpqbNUVFTTgzrcjUd/wA/bcc1VqxrUVUlOuHPGLKbrdSP49+erVY2mxDfaVF00J8CPYT4+3m61Ti+KVEcYp5Ig/YKdvs+j281XprlFW1lRN5flbRr2uD356vTTzhk9VTylpIwBa27b3HsP66cqa2Kh4lTYtiyw4FgkfmV2MVEFFAoH2pJnCCwHsJ4qaEmkjxgVtxdD+kmSvSp0loeluVIBEaali/mNWw9+ecIPNdvYN9wB4D48V0HidVAD1czd5STVKOTJbQgi1vaR2sRxnbSpIqufqBnqpxKaaInbY6m+l+30X54YUrAotddXVFQ7DftKndci4tbx8dfhz1O0ze+xDSW2i4sQOx9nL1qsdQkvmbtbHxuNLaX+HLV6oE0cZcFdSunt18bk89WqwzzKqHS23aO17fSPbzdeqHI922Rm97gn26XvzdappZalSRPfadALezX7+erVYbF1IiJVrDW9jp8fA27c3XqwRU26axBXdpr8B2+nm69UmaFAgkt4+J7fT7dPv56tVFWIklomIB8fj/QeWrRoIUY/wCTA0ufj4m/18NhRNRfOorkZh0JtsS1hbT6OKU7KRr20hF+1cA6a3HLU3QrdIFJ6iUEbC+4yW8P3T/E8TvfaaWW/wB4o7FSg27FFwb/AB8PDx+j2cIaEdQg7EAbbgCwsPeNu/fvzdeqZTbliuosAbd76kXtppr7OardSWALqqr2tp7QPAfAfx5Wt1Pp445xexA1A+n4/VytWqZNF5gsupAPxuPEWGv66c3W6wzAqpU9yADroNL/AH+3nq9SeqKSrrI0gUAtvC20tb2fRbm6rUyakNLE1NDdvdB3D8tf481VqR1Phsk1YXBJ2hTc3te+pH7eerQpc4daKM2Ugk+wC/s42adpvxRfMLldbgakDTwtflRW6YaWFqdGsve5Fx4/Ed+/N1qhGwnEJJcOjmKlSNGG3xB143VxSip8SjceaxA2gWv208L+I5qrzT3S1tqNWmG92APa1vYLfD+PG4pwGsTZjeini+a3iNgACToLe0HwF/Dnor01xzrkPIfVjCpKXNkBka14KuJdsiezbJ4W7jvxtLhbOFbU2HRjRPM34H1L6LMHxuSXMGW7rsq0J86BT9nzPE/Sbj6OLBpe2YGkJK7fbin3ivYLnWiqtlRQVBlhkvtbTv32keHESmyNtGCHQrZWOfHKJK5gu++6+4Hx8e3hyumnNVODZsqolWlKNsFidsn2h8PiOV01vVWKPN1TTlmpzdW12E+N7Wta1/jy0VqawNm3EKqtFXIumqnbr4djbUkc9FamabZsZhqZgCoK7r/aIufhYd/4ctWpqbT4wysRTEIdR750axvoRz1boaPTvlSTPfWnBMBqIVaneo8+cq268cQMjFvYNLAnl0iaaWdIq2Lq9nmHE42aJ7hozSToze9dFPluLfQNR8RxUkUVE0VdcXjFFtxBg8hKiwBCn428B+3l6rXKoo6ytN1UlTqrk6g20Iv2t9XNVag5zT5krCklf30tvKAi+mhsPDmqsKTcOFrU021ypRbXuLWA1tcAd+55ut031GFAp/orh9+ljbU+yw8fYPH489W6XuGdEs1tHFiOMvTYFRyi4euks7A62SmQGVr99QOCi2yd64xjSOk/hRC9mTTPGT1UJOG9D8nzlJKtMUxp1I1VUoKbt3DybpSvsNhfguayBtH3qJ8sKDbmbrV9gihbwLImTsvBPJwbC6MxaqxgetmH0yVDFC3xC24fIy9lr7Uj1opXeOufco0vEx2jpwI3qKmVFBXZFItNH/yBAq/x4bpbI2ACi4rnaZpsOaMvUjlhQwsfAveQj6DISb8d7pR2033gFY5urUdIDDCyQ2uAoAWw9g0H1flz3c9Na72mOo6wNIPeqiL7tATft2/Xx57ua13tMM3VemHvSy7lNu9zrbxHftz3civd5UGbqth0jhHlIfaCVvpb4X9v1csGq9rpKYr1LoZ5HgpZCewHcG51Gnt0044EgU0VTSMm6g1DuIFftf3hre32r2Onh49uOYCm6hy9SCyKvmbluTutp2F9R7D4fHmpFbqMOowVv0km3f72uvhe9r+zTntVaioX+c54gI42JIYgga29h9hudOa1VuKaKzqi7sGQqp2sWu9mtewUkeI9v9HKFU1uKgTdRpZY/Mmn26g2tb3tNPiSLc1qq0VGPUEkGQy6qWNw32R+8Rcez8+e1V6KT2IZwTyTPCx92+nYHW+4fD4/fyhVVgKQ5zrIrWqH2lmsFYmwubi+393jGurxT5S5zcQtGH3AA/v3DeHe99O3N6q9FRBmGpkjsrMHW66WJse9xe2vtJ5Wa3TTJjFYkrQuQpOq7X1v3FwNfpI43W6ZZMUnjffILouxdRY3B8NdLX8e/KTVqynMBSptIpFmIUM17/4TpcC393KzW4qdDmaJ1QKwUX3At428QPAeJN+UONODCl/lrqBjuGVMJoKhgl9wAPjc637g37caIp0KrHnLLy4Vmf8AmV91NiINREUVVFyf0qHwBV9Ley2luNg1dQipGARLW4xCxXzAiAggkWsbKBf+/lVVsVzoapyKqvk0VRK9tLH2d+x9oPE6qdTRh8t5Uy7mfptBkDN0C1dDXU1p4m/1yXEinusiE3UjUcgW9cJeUodNTdZtjuUpPRVdGbMk4p0vztP00zO71WwCbDau5AqaS9lb4un2WHhyioWNQ9acRKDoV6eVRyadGEcFNEpiGha7fToTrxBRkK4yYpOjCSJYdsdwSiqCPhb4jmorc0x1GJ11RoQ0iG50BsPELppx4CKZUZpswmWofH5Pmlbf7lgwI8D24q4Ui40o8xm2FLMbBkII969yX1Bt2+HKpryqWuFveIID2toNBoO338TmlSacsQVkxemSSwISUgX7nT7iO9uNU6dtLPCXjaoBUm6gqTb/AFb3t8D2PGjTopKQof5zXyWuBIt7+wqPyvz1aG2llR10a4VPEpLOtve8Lajt3BHGDSgbKdMrJVPhNHK5Nwm37te/gSO/3cbNOJ2Uq8xUzCihMisxBjtu01El/u+HKirmhPw+OsfLFdBTkRh/eKBPAWLXN+1/r5qr0FeFoqYhIEbdYaOdL669/A+HDhnZQbuNtQqyJTVFI9LnaPHva+n66cW0XVhKbaVhER7WPst7Po+njNKKDXOOfsMydh+wFXqpQ/lRdi9iAGPsX49vDU8fQ2V0ytYRRWMYxSsxuiqMSxKQyTSiQXP7oFjtA/dX2cNgAnAUXE6saRuRiyl542AbzWIIGunf4cccplqhZzfDI+TRcjaREQV/4n2N+3C9O2jJYwobYiztBsHvLHHodL6A6fC3jxFS+rbPTcOjZ6L4dVZ6nrYq2B5xIsNPdAN1lO8Op1U97WHNFlS8RSFb4bMGhMpsy9BEqSk9LXwpdiSWuQBoCAJAPeHh8eW/KrPEUz+bT0GukzH6cq1ttHh+IMATYPJc28T7r22/X9/N/lFdVa/ODrp9OOdB4qQeVglcoRdq/pQN1tSRdjYW10tzX5RXSK1+dHQaSVXnzohs3w5aqi+4eXvqgCym2th2A8b9/r47+UI400bzqp0oc1dDq+VomyyrxpYPuqLuSBqAbEC39nLflT01Q3nVTxh2O9LahjDSZR2kMEhV5TYqwspkIB2nx2+A1Nub/KnprX5zqpf07dO1iWWXLdNEFW7uvgANxKqVBOg43+VnjW/zvVTIOoXT1ystLlSlED++pIu23VULDaNpfXaB7OW/Jdda/PHop5m6k5dw39E+UKJCEUkkXIZxdVddotp+6L/VzQsuuq/nj0V6LrFgs8LDD8uUAO5gv+jn7Itd7ge97beHbl/yQ6TTf51VO7da0wnDVr5sBpElnc7AaYACMH3d1xuDH2Act+SSeNN/nVVErusGP01G2NPhVESSvlp8sAg/xNY66DsO544LJPXTf51fVVHP4o6VOeMzYJ1WnpEpWMBwuoMabAWju8RYeB2Mf4cOWUBoaRSVbhdMmoPqT6q4t1r9EPSfMteEebK7yYW0gW7XRfLs5Pe4jU80y2G1GONWccLgx4Ua/wDDS6455yr0uxXKeV6kRH+YRVRQRI9/Og2swUjvdfD6+MXDCXDJqyHSgQKsSxn1O9XsMki/l9WCfsu7QooZj+5sPa3bXvxB+VRTn5hVYG9R/WaOmEM1Y6PDLErCBVuPN1G0Cw3D46Aa83+WR0Vo3CumqLvxEsz4rnD1R4pmPHX82aXDsLBYuH0SGwF10JHt4asoCEwKaKivE0I/oqx3HsN9OnWfDMHm8qnqcK2TRbQd4anlAa5GgHw5p1AWRPCqainZVYcQ3UUbj3VaNL6drr2B9vw4ur1csySSPjNPLY/7x0g9unl2H1W5YVU1fB6TOoPUKm9OGS6KjrZ56HD4atIIQ5CRh6h2MaagKCSWJ8OEbrSSo4U+HCONGaouoOe66tmnqZpGKoESR521t3Ce8Psiw+A4m7pPRTgcPTSnwrqJ1Eo6n+b0OIzJVuNoeKaQOqge+SVIIQ6jX6+ULSeird4rppL491BzjFUxYg9bLFUkECXfIHCBSAEtqN19p7ey/LpaT0V4uHpp4yrX5inwOXEK0PJKLxjch9yMre12Ha3ax+PNFA6K0Vmpi5lxaOSCeWNZKWRoSxKlljDH3radz428e/Nd2KrrNY8RzHUiuEEA2KRI6oIrKVY7VjsfG9ibd+e7sGt94a1wvUIanMPqMzDSOPMmlxQ0+0X7mQIRbh+gaRTBM1c11izhjPTzo/i+MQ1dRD8phMsUafpFXd5YplQE6ePEIQCdlXCiKrB/D9wJJeoeNZ6qg5GHUq00Tqt7SVDe8bntZF4rcGEU2mriMKrcSw6CV44KgsEVltHYXIvfaNQNfzvwrKRT01hpcx4/RVxhi+YiDFjJfcqdrkEAeP135XQDVtRFKTCMaxJIkRZ3COrO4Y2IQ6rra+vh4m/KFArYUaZ5sJxGtrGxBoZFYRxoLtuUszA7zftp9Hx5evVFrMu4nIka1CzHy22geYLC+hbuB9PiBytWqPLgNZJHFLHStsV93vsPfTxYajxva2nK1amTOGV8SjphUU24ASg7AQVJY37d7jxPHEmvUD1XhJo6krUyDyu72BOp90Wt8fDXiitVjoqbaKmVFacxD3rkKO/2CDrcn9nPV6kqaOaOu8yVNhU2dpGvsubBh4/DjlVp8wvCK6oqnw9DcrGAfeBB94+9YDvft/TyprVYJ8uzwVjNMxlANgN6gFwuoBF/q+/vzVaqYMuNVIlJUq0izC0odyGuq3U7j2F9P48rW6BPqR0+psbyBiGGxx7WraaRV3HdvJXdGfZfcNPZ48dThVTjRCvSpiMFPmzE8u4iu41VMXUakq8Js1gP3tpOvhbixYkUwg40euuSkiSIof0RUghmNiRb7z9Pjxin6Ir1XoFg651wiY+XiEaSq4/eMkRUXPiC3jwxb2Ugco6uGsmJ5Xwuvp+0tNAPeJuSY1JF/Ed/1txFGNLJmq8M32hzjisQUWFVLp46N2+rhinZSJW2l1myiNPkfKtSdFqYJ2Bv3s/5AHTlE7TV1bBTr0fhiqczyrNIY0NJNc+F7j9vKu7K23tocqnBcOpq3dBP9sKSQbW8dPr78QUtmu6amaCZ2JuWNjZ9Lntr4aePNV6uTYPFKiSP2EhBuR9k99O5W/blYq806SUcMURnQHafdZCdW8LqPE31vykVuoNVg4EytGS/ipvY27WB8TzUVuaiywJUXjCkSKASzW0H7vfU8vFUpPYlBE9PLA6ndYNp4eOt9SL8uK0aaBTV0UHygP6J5Fbb3CsB9qw9vt+rm61WR6GSZvkQpaUKVUm1gb3BXx15qt1AGH4iD8u67Cvw0a/dbnx8fq56vU3NBXUbtSVBVo29q2IJ9h/dvz1eqUaqtb3C20IB7wZrkHW1/h7fZypFbmotPmHHaENGk8qlewDHQ30IBHY/XxsppwKip0Gf80iLyFJaQWDb4la4v8QCddfhymgU4HDTlD1CxxQGlipZFvpuiYAMe4DA6XGt+V7sVbvDTtP1IM6rDPg9OhFwHp5ZAx+O1rjXw433VX72lPh+ccKpgta1LURsA1wrobq2nvXANwfb9PG+7NOBwU1VWZsvV4DySTRBSpUSAtY37d7/AEc9oIr2sGsBhynXpvFdApvbZKpB1/4kve31DmvEOFW8J41EOTsDxF7wvRzWFiFeO58RtAsbn+/m9ZFe0g03zdMQgZ4qZtlyLxSX7+Huk9wOWDla7uk1X5RlwOnlaFKjajDerE6DvcaaH6dLcXtr1UXuNxTNBX1ry7klZFJDMrgXuNBt8Cfo79+K6RUp4K52kTY4llAtvI2qUI7ML3+gDnq9WX+bVNWvl1dMmwMRdQQTZdDbXw7689Wqxx1uGtOIqxalJWBChGAT2km9tbfnz1ep0krIJR7jTIyICrvY2AsAQVNyL6eOnN1upNLicRRRUNJG8aj9IrmwIuQSLi4PjzdbqMcbSN/MeSZSdCN+0FT4khux/s5avU2T46yyM0U0xdbncwUXJ7gXY2UDnq9QV4rULT18tUyLMHW+09luO/Y3v4c9WqDbE65kTcsChgDpe+niGA+HNRWqYjKzwpFGApINgNB9X1c0a3UGaKVpA0Thza30W8OUqtcHo6lbOyqfZ4g/Tz1WpjrKWaMF5FAv7Oer1YUAc7bfVzdeoQcFlJoo1YaD3f8AkHtrx5JptQpTwPdLg6/T7fH6OO03TqrLcm5sw0H9B5uqVPFim1vEXsPA+H0X5uqGlVRqfIKEAD+gd7+P6jjlN0osOjWFbEEn2jvxwVQ04IyqTt7G1j7PA9+3s44KbNN2LJLHJDDIpUkEi9vAez2nm6brjhcZ8ndtHv3t/D7+WqhpxMg2HcD7zW76fCx/Lm6rSWxCQrM/s7/R4dr+3jRp0VGil3SAagHuLa/UeNU4KB3qViMkuJwQRsQIYrgHxLHv9NuIl7aMWxhQfRVk9gCQ+n7yi/0duM0/SpwauQBxNSwvcWF0IFv+BI5o1sUo6fFaQKVlpdtiS2yeVR8O5PGjSgU9w4zhzq8R+bgXuLTq9vgN63t42vxmKemnyizHHTqYaavnRWBuXgjc28PeUg3vyumnAqn6DONVCUpYsUhKm+stLKpU377lZtfo5Upq+qlBSZqxCQJGa2hckm6moliJB77t6W19l+MlNOhVSjmXH5Zt8NOsyRm48mqhYjXTbcjse3GtNO6qmxZwxJIxFUUVQgLEnbEG8dfsMQR7PEc1pq01BxPFBjsKYbTR1HnB2f34WUWUHtcDUjw78eRhVFY01VDVsmA7Sqg3EALN5ZBQbwzJe19LBvE6cW8KSDbQT58qzU4URUu4ZTGYUcahGBLMT2+1yqdtbc2Ux4LULM6RymMKisEJ0trru/1j4cZVT6DNKYUQ8uktErNIbv8ApRcgtoHv9kfE8pSiKco6SSXD67EvliI4GWLzPPFotxJ2Dxcn28tXqiPskr6SX5VIYmiEgUygqVAKl5BcanvbQ8tVaRExjanmYRK2yUsXLWZ79lVfEAa+0c3TJqE9Z+l91Yy08e0kknYPG3sNtL8tVJq4bKpq8h/h85Cyjh0ny5zbj2JY3XMU2gTQIsdHGt/eLimAYutls21iTa1dIU6B0CfbTBUQg9Zj2VTt1YxyLMXUbFMRgdmgE7Rxb33ERxjYAD/huCRb28N1nHyoppG5WgM+L017gCYP/wAgqW8Po5UVQ7KYMUk8yV5CdWYm9++vNVqnXCVtRbz4uSLePhxhVK29lKPFfemiA1BRT+Q41Sw0948V20DLdi1JDcnSx1FrH2cqKdVTCo2uFXsfDw/v5em67jdrgG+0Eg35uvVmwjFqjAMapMfpCTNRTxzoQf8Aipg5tb2gcdQrQoHoNMLTqBFXK1EceJ0S4lRe/DOqVEew6bZQHBv7AD9HJVBnGo7IigHx+L5SqMdiykt3tax76e09z7OPGmaBashoXonoVXdNDI67SSRt3XuPZ+ttOJTsp2kXiUSw0MiHd5pZdlhoVF73+NvDjBpwUmBNNIix1FlCXIN9Tp219nGZq9QHkiYMxOpFrEEW+n2a8aNXpprGWaEPGSGX7Vu/bxv7ONGrimh5pUj8txY63ufEePGjV6lmUFFZyOx18SO2vw5uvV6aocAA976XH7eemvRXKKaRl2ysVuB4D7jz016K4SS7LMpNmPa/1fVzVerjJLGw3L21/U2/W/NE1auEcm4EEg9hr3t8OVr1Ga9KWOrR9UP5BUG0WM0dRTH4uoEsYA+lTpxfbnxRSdwYUdvGsLkhw+VHB3ISFK62J7Eg/A6cPwaLTQI1NPVYfUATxq7/AGV01IJuN4PZvy4pFJTTdWYWmJR/6MCtXTEurWH2rXKm4tc9/wCHLxNUmnHDaSKqwj32UTjcbW7AHXQ9zu9v7NLimjSScz4dWtExBkNtrRkfa/dB/bymyvbaMQmM1GbunsEhuanDHKyAjvFMLAj2bXGo+N+bqhM0FWdakjKkc+0SeXeI2JubtcGxtoLWN+Uc2VtG2ijY5UVElQqpYC9xfubaa+B4QLNHKBTAarcxQkttUi5B7fDwB4xNPRSemkiWJUYndpb4aW/hxqavXGglk83ZEAdL97fV9I5sGvVkkDyuJTcAA7SdNPj7NebrVZYHKKyKA28ai2vx+7w5uvVyhhLe6h2sLC/t+kjmq9TulZPDItRHcOgt4WP1e3lpiqxSkp8wSSLeZ2utyGI1GljY+3juuqRSuGPVVL8jTqxjC0qjcbEWLXX3h34oCtlUilxhWK1MLDymIUgXUkDbfU6d7+zioGmSKETCM64hR/paaUi2gBN9DoCD/SLc3NeoXME6zZjpSkbVN7aBWPj9J8Ob21eYoY8ueovMNCfdqHisBqsjAdtO3cHlO6Sav3ihQiR+pCmxunEWZKWnxAMQT8zTxSnQf6yk/rrxhVslW3HzFPpuVI4n20112KZSzNQzPlLC6fCzEd80dJGI0kZr2lZb23aWJ8ex48w0GDAAA6qq86XsSSfOiaZrh/luZpalf8kFuPZsY3ub99e3x+HD6eNEtKnF1TEsjM0ZHmQWl90mza6iw/e1tbig4imdhpB0FY0tEVg3Myg27XsNfeHgw/o+PGga2ajV9ZD5Ip5P3bkM1vG2gPsv7fp8OeJr1KDLFbUTVZhnPmoB3UdiOzAdywHs7cummVijk9MqoVERp57DbazaXIta7W7k6X5p0YU0g40MGL0R33BPvxq2niR/HiJJilJpC1RdYiVJs3gPb7b/AEcWikhoH811UEjq4AulkUm494H3fr4/TNB5iEcgiKE7mc7go0sT3I8Ley/PVWkxVVpsVci5Ugg/UBrbQnw5atUg55mppJFJVWZip969/hp7B2+vmprdYXxISR+WDsZde+hbsSL9rc3Neip1PXz0zCqY22ggXBPwuPE39vLAxWooYMp5hkiaJksbEXudSLWFrHX4jTTTlHE6xFKGl6DNBjmbKceFZ1aTDVtRVwE0TAFgBrvQgeCHT6Lcxhzez/JOkcDiPnWSeVXf5xsK4jA0gscQPC63Vk3q6jbYkHRQfZprwLihAqmbCtrMY1luF27rW1JBFlHjbx5tVVTSjgpaGopCtQCrCQmRr99pGn0ePt4nJpSBTj8wJPl2oD5SyjZcC9gG/e9vbQ+HGKUTUiuZJKeRAddpIG3SyE2vfsO/K04aTAkMlT58LbC5PugdiGBt9duO0xQsUohZ1L2tfSwJIHgRf2Hv7OFpo4FPxoaeoop4IEZnmF9xNyxWwtp+8O3Gpp+KcImWkEaxozCL3JFDXupFgGHa4/ZfjRpyoNHhElHXO2HgiCaNN28fZI0H9hPPEzWgIpvkdsOxDzt3mxkbpGdibEX1X2ac3E1qYNZKd4aOleWnIdACbk/bU6gW8COairTFS46hcQohUlWVUXcSRdVNrgAnXX8uaIirTNJylxYHbUVKFKVt0W7cSylfe1I8P2cUFEYUlC5xpVDG6eWKGNGN5xZTfQG1wR42PGNFPa6ZFqIaetehBA3IZFbWzMujD6T4HimJpiYMUjamukosT+ZhLe4xKG9tW7j6D93FoEiKREwaXFvmAJolIDEsNPC17/Sf7uJdlKpmmaoBr41Zj5ci3sb3BI7d/Hjwwps41KhinxOnijiVnmBCqq3Ja+m23ctftbjiUlRgcabUYEnhRuOnvp/yvhdIuP8AVyaXzGAMeE07WYkf8pE/7o9qrr8eSxYbv6gFO7egfOorv8+0ylr2n5UZjCsz5fwilXDss4fBg9KARspIwpc2td3+2ze0k8lNm2TbiEADyqL3rhVwZWSfOpkWdf5f71GRrf3m1YfG58OLNNIppoxHP9dKxWSTcSLX/aD4cdCKoVUiarM1VMSJXuPae/06cUBFMFVMFZjksq7A5ub6X8PZfjwRTRXSWbNEtJOUqm2qezA9/p4o0CmtZrHNmemWQRO+06m/93Laa1qpvnzaIX2x2N72IbvbW45bSK1qqGucYKgblO4kgWtp9V+W0ivTWc5sCTfLkaE+619PoPNaRW9Vep86PJK8TXVkHfv+XjypQKsFmlJSZrStganqLPHINsiuNysDoQyn7QPs4XuW4UIOw8KWouCkyMDQGZ/6ZU8VLJmHKSsaWNTJLTqxLR213J4sg9ndfiOQfm2RG3lxoYcU9Hl1VMuV50LiEO7eB6fOgeMksSrPS7XkljBXdqxvqWBOguuhHbkZ7akSmyko/m5NlJ+gnXc8bKTtI+1tv8PDnjWq419VS1cK1USGOaPuLgkMvjYdz43PNV6s+GYfK/nNKzNGLPKza7JGO5JVHexOjezlSasKkmGSTEhXJupZG2lw2gUqLFlbsQe318rNWisctZDHh8IrAxJiiZiug3K5upbsCE1B+7mq3FNf80tPLUwkok7C9r2uuik/SLc3WxUJqw4dNLJMS/nxl1VdLMD7yv7B48rtq2yuDsXeNncrDUAb13aMw7AnxA+8c9W6eX+emw352IIIg+pHdXGjIFPt9v18bq9Sosar8Owh6itVfnq6IxoSLsbNoX+JFgDpzcY1qYFQ1lMVAsNOjrLGzidQdLkasrew62/Llq1TdT1UNJSU7wKyxRymRvZubQdu42c9trwpZU9XTYU0e6URtKpaMKpYagqWXw9l/qPGDjT4woPMVpJDiEOK07tGZRZwT+8NHJHtP5cUJOFMkVkp56iaXySLMsTxjXv49/4c3Wqi0LJSYdPHMWBnJBQd1IOlx7L8uaoKdjvCeTPHdJV0UXAHtu9rBltccaq9NmJUdVU1UIpy80TIhjJ1uB9q58Se3x5dJiqqE1GwpxLXwTSQokcX6HRdL6/aB1u3Lq2VRO2sM5T56T5EGKxZQSxC2B1QfVzQrZpVYPVY5NTSVGFS+VKwSM3A2un71x7Se3GlQNtOpk7Kdnhmo6UwQkU5VSzG/aS2tx9Gnw5TbV9lT8u101Fh9VUzrvmCoAN9nZST+kj+Ivr8OeUJryTFOecMw/NxwQLO1RHRwxozP9pnAsD+y479+UbTFXWqaROJ4dT4hCiSOPNXc48dLXIb69OKkmKSkTWOeKXEKdYB7rAbgABYHtb/AIjbW3NzFeiaa/lUwyvBgazlF3IqDv4hfh425aZFViKUSPS1cnlqQ6hQbsLHcNWAA76cap6s1VhtNRYe7Sf8k+pjBZxZikxvZTbUbrac9M1qIpho41rYYaSeMeWwIVxqCFtfdfWw7ccOFVGNOM1NAmMBZWdqQpZCPZ9PsUi1+VnCtxjTYJMLjrfIjmlSOIuXcG9iwtuNvD2ccqmFOAjeahirkCbQoUA97L2JJ1+rlhVDSSNPXYnjcUm4QzWZ4+x9+P3tp8NeLQYFIyJNSqynm+aKyRPFV1Sm5a21yTc7f8Iv3tzwNbIqKtTTVtAuHkNE8skaOwa+3ZcId3cEnS3Yjl9la20+YVFCsVSsknmIEVNouVup1I9t+VJr0Vx+RoJaqCVk8uZZNpVTuBS/7w7X9l+bBpsinFKKqjlraqqmCRK1o6cgqRJfRgPBbeI8eemtRTzidM08Q8pDNEsZDICN9wo9647knTlKtSepFqBSQiZi94/0YJ1ADaxkDXQd+WrwptlpaaSujfC4E+Y3bgTtUMg1ut9D9HNzWqUWJ4phMdK2IBXiM91aC11LKPc2kdg3s8OUAq5NJhsJlxDDklqGLSGIFH1GxyblQPDta55eYqkTT/TSV5p6eStbzXIdLPqZBa66+1hxs06Kl0qHEkFLTGRBCjdmG4MNCxB7d9fZytWrhTU+GJlibDMWZ5aqnnL08PdHiAFzv+J8PZz2M4bK3hFdVdbR4Sy4XidOHrDTqIT5msW5tyPuW4JXtY8cGNUJinikr1hpWxVIvMhV9vvHUFhuvcDQg3Itz0cK1SPnxCWal+VpkHlufNQBR73sS/fU9+PUyaxYhI2MvBDfzJiBZXYARgD3lHsAPNjCtHGp+LNTGJKKSRWMZGxgh7MblPbpzwraqacQgSEebTjfG7BX3L5bA30fxuB7PHjgpsilflxBJAKatkWmeTzTG40U7dCA3YNbw8eNKp1IrhjeFtUQSUsQYClVJJSbfaY7Y9PG/wAOeSqtqTNJ1P5hPST0UUmzev6XZ+8Ab7AfYTxRrik+iaU2DYZgNdTPHicqo8YjZLydkIBZj7bcTlRGylISDtqFWy4VBi0s+WWeamXcmwpeykWZlPjfvbjgPTTZA4U2eUaahbzG8yK9kYNYvfQCx8R9/NzXoqHOpWpWdYHRNiout9zeO4+34ctNVIpwaa1U0FMRN5QLC4FjcX+nvzVerhEkkkTVzRHyleJSzH3dxOiqLd7a29nPGtilhistNheG+c26qkB3PDI+4G41ZfEW9nEwxNKThTBgz0uKU0m6kSlMRBDRMy99SGB8LeHLqwqica44cmEVGLtBmKlqJZXlVUZWIiQE+6bn+zltgwrW040t8UocCkqMTfBl8tKL9K0Sp7ruAEZgwOgPjxoE05FNTUlVi2A/y2OoSp3xLPGyqxkTXaIGf/VGoB8NOemDNeiRULBMwZnwOI0GFhYWfcsm9djOp7oX9ns5YwaqJrPS5HxjMVBLiuE7boUVGZ7MWudL6C4PjynehGBpwtFeIpzwjE45aY5Qz/vnpKdw6kTBWR2N3ljvoWYafRc8tMYppuJwVTPguAYIcWTDKJZKZZFqvmqtxuQxjc0YjNtpJA+12PHy4VbaZDYTsHnSbyzguR4/mcQlAmaK5gSUEIbA23H4HihTqzhSdLSE40HD4JSY1i0NJEhXzpAyqpsCT2W57AHtw3S5pFEq2tZoRE6fU9KooaishpBHHNJI8oAD7VG2Jd3eRjoByv5ia9+WAqRlnJeOY1OMVgjjp9tTTUEG5iWSaZtwmKLr2Gntvbj3fgUnNuTTRi+W8xRYRNh+IYeJpEFVG8/2HR45jewI0LG+lzccfDyTxpOWFjhQSYph+Lz4dDTVDboA3nbturydiC1v3bdj9PFYWKTFJpgio4Gp2jZSJBIPsxn2a69gB7ebmqxXB6BHmJSNYXUKNwfTt9q99AR3Ht5qa1TXPl2nmfyEYedqVJbQtbsfAn2c9qrUVFpsv19DIkOKx+YxZFS3vGx022Ht8Ob1VqKc6vK1LPiiUdPSCNvNdXjkBXQa2vpaw8BrzwVXtNJ7N+VaLD56aChjETyIGdC+8Ak6r/q8dSqaoRFIuXLiMuyWNQb6fWfu48FU0Ug011WVDA+101bttI1+/ltdNaBTTJl5lJCghlNjp/Ry2uqFuoMmByrckgfXy+uqaKwHDauO+h/u5aapprH8vOhuRbx5utRXMNLcNr9R/hzdarOsxXUsR4c1WqlxVsh90OV+gnm61TlHitcp3q+76dfrPLVqanx43VQjVLi1rgm/0i3jzcVqaeKPN80LWkMiDTUNft4a+H7ea0it6opX0/UmdFDRVUg1LWcXAv4H6ONloU4HSKe6XqVXM3+kGGZtBc2uR+R42WRToeNLnCuqMlGd8fzEHYBoJzYC+txc3APGCxT4epf03W1qz9Di709YqnRa6hikutxcb1CtY/TpxOq26PdShL/TS7gzZ0GzCSmYck0ibhrLg+Jz0j97kiKbzI720t24hLLqNij6ilweaXtSPQ06p0q9JWZaNCuZMby5WNcstbhkFdTDTS0tK6yC/jdeMd9cIOIBHVT/AHLC9hIPWKSWL+kjB8RpPmsiZxy/jW+URpD8y9FUndYBjDVotlv47tPHjyb0gwpJFMKsgftUDQYZg9K/U3AyFqMGkkXc6+bTPHUIxXuQ0TMD8OL03SVUiVaKTQO4l0xxXDp3hq6eSAp3V43Ug+zUfw4rDgNIi0RSeOXa+lVtu64Pge2n8eXmappqIafFI1EV94J0uuungebrVY2qcRRgtgALDQeHwtzcV6afsOzlmLB51loKienK/wCCVh27dj34nUylW0U8l1SdhowuTPW36iengEOW8210cYteKYrKvft+kDffwqcy5pzaKMUXziONG0y3+KJJilZJP156Y5Tz8Z2iMlRUR1NDVERrtss9HKtr9ydp1F/HhKrKVI/uSyKMRfpX96Zoe8u+sz8LzNrx/wBd+luacnyuLPJgOPx10QJOrJBXorfVu4kLF63sUFedOarZzaCOeqp9dl78KHqSWqsqdYMw5Sq33FFxzK3mLcfYBnoZjb4m3G0vXjeCkAim1WrCvtXWXHvSp0l6kYlt6SdYsh4gI4L08IxeejcsqC6uuIqpDOdQC1gdBpwxTdkfckiihy0UMEkGi1456J+vEFV5cVBHXRaMJKOtpauFl9okgkf7XDFN8g9PsomcacRtHsqFnTKOTv5SuSsJy1ieEYpEoafEcSnIYtGLSQ09MiiMIT2JJOnDlTjWkaAZ4kn5UUoLqVSs4cABRcx0gzNUxT1uA0dfVR0+rzRwSME0uN5Ue6APqtxsK1cKXlwDaYrFk7D6iTGI8HxOrkWdv8mksxAJPfazGwPs8eJ1jorYdIpfZpy7mXCEE1HWKszMV2QVgkdQOzuVJW9/C9+UCemrC4mhX6BYvn2pzB/KsMx+elrNm+NI9rNOya+XH5vuFj7D38OJ3UpTjFJnrlSBPCkD1MxPq1jObaqvxqvniqN13SVFRtNNUUAX+rl0BETShFySBBpbZP6cVuapHWmz5hEcssdrVUk1KdwFzEGkj27h/wASHFASOEUXuX5RtSabuovppz9gy/zPGY5cTWRF21ELJNEy20tJGSBb28sHijCmkXiXT0UU2HLVfgeN1VK8MqgRFo/MUKWBYKbEaXue409vDfXrFGqaGLLOba3pl1NfH8Fjw+uTCVkSODEqWOann3xeW8ckDgqWAY66WI3A9uNxqFLJ0mi7VVEpqy0xEQJZvLQ7lszE6fAeHw4do2UWK20/USVkoaWnSVqWN4txRSVQsbDd4At3178qrCrChQxqhpsx5Ip6XD8KY4lBVSMldFIqRS05I2pLBtv5gfs+61jbhdsM0uPiEUi67Cs74fTxx1WGui1LrFdGBuy6jTuNdQTpxGogmlKQQKT2Z8JP83MuMRSU0kICPuXfuZf9Zbg3+njacKuoTXcOISpgtRQ0aU4SdlHmtuEq2/dBvbafG45s14bKYqLDS6OsR3uL2AI/IfDlpqumsZpqmAyBoBO0iixZTdBfuLdr9vjzU1aKesHw0hPNZSpVl0INxY3+728UtmDTCxhVlmeHpcV6L0aUq2ljhViqmwsB4DtqOTJcKBZHkKi1hBS8fM0kPStk+vxrHnjoFLyMQgUX1tr9Y8eF9grbSm+FID1k5cxDDMYMdQgKopBRlIsVOvfX+/iXMTNKrAVVziMIE7KLr307/n+zgDVQwFNSQbl3kkKLXsPH4/DjdbrLHAEa5Y7m73W4HstywrVYaiIhfNH0W9v1eHL1WoL08mqKu4sdPj8ObqtY4qdife8NbC1xY2+/mq3TnSblvdRrbW9vv+HK1cU/UeG1Fcn+hhpGv9mNSx7+wduaq1O9LlTG7iT5WUoSVv5b/a8fDw5YJNUKgONTmydj0cfnx0cvl32giKT7r27+J54pIrYIPGoVFgGI/NNA6mKwPvMLD6r+3w4mKopSEE0I+UqKkwXEPmp2MjoQQL2Hx7978SOK1ClzaNJpN57qFqMaYR3C2Fr9/o+rjzOymHttMNHLNIy6+8DY/HwuRxeDSA0N+IxVEWFwYQgLlYltbwJuxsPHXiBtWpU0aOCExQU0kUrYmJCu8BgCSb3A8LcNhRLQmUmXcwSVFHjVHRTSULB1FQkLMgK/aXcB4d/hxsuJGBNOhCjiBWRcOlpcPkWpEkF2NvNV11+hgO/LpWFHCtFJAxpKy0038taRXOqhRYEWFzfaT2vxcBSE0iqKmkp5ERSTukNrjwte3KCqmsGJ1E0NMFhuhDAkA6HXt8Ld7+PLE14VxwzN+ZcNlWOlq5ogAdpEmg9vie/GSkK2inwtSdhoTsD6qZzlUvNUh/KADF1Umx0tr3HGDboVwpWLlYpcR9WWqKYGqoYGdW+3HuQ9tBtPt4kVagbDS5N0TtFOdP1CwZJ1kemmgFgt1cEj2jb3I4lLBpcHgaUFdjOR8VymK6mxQxYilVt+QemcHyiuswkHu9/Dvx1LekTOPRTal6jHDpoNJVwWrYxTVBUC50iJufZYkC/HaapqijwHzQk01QCpP+5KL38Rflqoaux9O9PLVdFcChwqdqe1MvlyFQbAMx1HiD48je8/uhoTW/20u82mWU0WHZpqB9mrIljja4QIoDWGujew8QI6qWmpGVM0U2F5ZFHSionAlkV4pY2lEbA2IEjalGOoB1A5cjGqk1jxSvyljxMeN4LSVJJ2/p6G+h9rW1HHUkp2GmSAdtIur6E+n7Mbl67LVGj2uTEksWvjqLcM231jjSBbSTwpjb0VdAcQS1HT1dGGP+5VbMoJ/wBVwQQDw3RcL6aKVtJHCkviv4d/TKbzKnDMbmogLk+eNygDx0YG3t4bJuCaLFJApBn0C4rVVfyWX8WwyrJeRF895kDbVDbvtEWIOg4uD1IpFFEzHlWlyzitVgeLUsKT0jvGVjRmBMZ2kL72ov2+/i1KtQmmFHGkhJX4LEwSSBY2KhtrQalW7fvHTniqKVtpJFeXG8IjUtHSK5H+GBPD2e9oeOg1oiKkfzmHFnfEaimdniVVJeCMgDw/et+XKzjW4iuMmZZMPiL00DKTreOOIfSAdT/byprdSqXP2NhGiqDURxvfusLaW7WtoeNE1emevxfL9WEWup/mXYj7VPCP4r2+PNajW4FI3FMi9NsWPzVZh00bi5/QuFVr+3YLd/y5bWapoBrHhPTXp9LBWUWGeZTVFbD5K3qAQwLXK7iPcZrWHN6zXtApEV/Q3Jqs1NHUV9FNHpIkqRyBTftpY/XzQVWtAr//1LqamGpkUCNil79uSgKCJrHQvVxz+RVsXHgTyxqtPyREm57HlatUwB0Q+WD8Oar1Nsv81Ybllbv2HblsK1jUyiqZZPcmGo8bcqRWwadVBIuBylXrqRvKjLrrbnq9TIY66ocuZWUf6psOOVTbWURV1I43SGQfE3/P281treynEHcAVGh4waerGVF+3t5SrU11glYbEuL6HlatTYmH2N2F/p/Xvz01uKkx0rR38vt+vflCatWQr/iPjxur1DmuOw78oavSNrKB62uvUfZXS3h9PKTFOU8U9FFEoQLr8Bzc1qpcuGpHGX22NuVJrYpmmHl+7bXiY0oFNVVG0qlV/X48SqpSmuNLhTgWQam36/XxHNKadHwxY4C0xsR8Lc3NaikBiqglraD6P28TKp0UjZ1UauO3C9dKk1zOI4BCt6twrjw4WRS+axVOJU9dCBS/ZGg+PGl04mmmYhFue36+PEBpWKa5cy4wtoYgPKGl/bxPFO0nMbmIpJJyLXB+nXjaquKh9NqFFzpHLILD5eRjb6RbmhTLuyjLs7MwcL94Hh8OPUVV1JMzgLJtW/axPb2k+3nq1WM+VfbE1vA3sfrt356vVxLiwMjE3Ol/bz1aqZFOkzLsAsL6XuLjvqdebrVdkRSXRmGvhY+3uear1Zm9wWQEW8SQdfh+zm69WAyoGC7TuHck+HsI56tVnQBrlbWGuvfm61We7bSzWvpax8Po5uvV2jH7L+8e9zr9x7c9Wq8FjJvHYE+1v4jnq9WBg5k8kLoLdtbff4c1Xq8Yo3f9Iot7F9nbtzVertYlLWXXWwNrD6+erdQ3YrIY5bWtoAdAB33E/Hmq3WPywH3KC7+FtAB8B435qvU21VQEZkLWA+01r2J7qPb8TzVWqLGZHPnSFQg1Fj+ZA5qt1zKqpDLZn9h7X5qvVz3IHu6+8fG1xf8AhzVboOOu4J6DZzVF3XwavsRr/uRN/q5qtitVfDWCshPYBf4DThrV6q26tqzZ8xBvAyyD4d/Dgrb2UHXNtBkKdyQLW+B49TNTqaB1kBS+hHfnq3WyV+Aq8qZk6iQQgMWwzDr3PYCpa/Axf7BR0zWxxU49Bg9DPi8/6OOlikme+thEhb7tOB5I1EClSjArUczhmGbNuc8YzLMxd62pqJifAl3Zz+R+rmS9mnQgDqqIrk6lk0GddE5kDxe8WF7A9rm3f9b8OgaLCKS+K04G1R4m9vC3j29nPGvCgPztPTxhtqW/1fAsPH2DhQ8aMmqBqIStF74JeXXvew9mvhwpowrBUyzxKtLS/pD9pgRfUfHx05QmKtFRRS4jUWZQ43CwspuB4X9n6njZUBxq4STwrkmXMdkI/QONfetr37ffxMX0DaRTwZUeBrpsk48zeU1Ox2nUMwGp7XN/18eMG6bHGnBbrPCucWQ8xSOF8uNGB2/bBN+99Ow4wbxAp0Wq6en6O5hkmWOWppxIbe95nuru1tc24mN8noNKRZq6RTjS9B6yayVmIqgLWusZIPxBv3J4lVf9ApUmy6TXOfodQU1YaU10jKDtDiIAA+3U6W8eMfnieFPfkgONOs3RDLtDM8VZXSkxWFhZg5Iv7pXSw43+dUeApz8mnrqOvRzK1REyR1M8bgXBBDA6a9+aF4rqrf5RPXSbxPodXbRNhmIU8vayN7rHwAJAsT7eKk3o4ikyrM8DQf4r02zjhwN6CSUWuTHZ9B37G/38WpuEK40jVbrTwpHT0FVRpeeFoiNSzqRf6Po4tBnZSMpI202qSG0N2vqfbfl6brqSMK4B/v5avV25Kg7T376f0dvhzdVrvyw6Ak7i2l+3hfnq9XUe0kWN/u0156t12iOx23+q+n1X56vVxbaj+XbW4uD4fDnq1WTarJZVJJGp8fbz1erg6FCNoLH2d/D8gebrVR2aIjXtb7JPs783Xq5x1KRje+hv4/t56t1laZnYJp4+H181Xq7glUe+wJt4du/x56vVMaVVcbRY9tTpzVerOpjdvMmktrrfv8LW5ut1jcCJ93cew/D225qvUoKerjhG5ffB1t2t8dfjzdWpZ5TxKGTMVEU0/TRk9j4+wacSvnwHypS19wo7gqiWDA3FyLE25H9C+gD9SEx/qxRa/wC6N3+Itxfb8aRvcKJMWuCR7bduGNIqwFmtuPe/9vNV6sokDHcD7fDseer1HIyJJsylhxvt3RDt4i51P18Dzv3GhK19opUviUm4JqQO5B/Z9HE1KJpvNZIlSXYdj3P7T8ebr1OUGPFZNhaxvqNfy5WK2DTsmMJURh5CTpbU/G2ns5SKvNcpqOnqgJoLbhrY69u3K1akNmPLeC42FStivINNwFnU27gjXTjyVlNMKbCqFno/6j/Ul6YpDPkrEmx7L06+XV4VXDz4pojcNHLDIGWRCPAi/LylfVSdSCnr+NCRNhXp89UqyY/0IKZNzk2s2Uauo2UdVIe4wmokN4ZCe1PIbHsjDtyikEU4hz1onuMYPV4His2DYvSSQVlLI0c0FQjJJG66MkiNYqR7D9N+MUvGNNAqAWBjEa7ToQq6/wBHK1uvLiFXckS+6D+7YHv8PEc1XprOtVVy2W5kt42P7Oaq1SojiZAKK99RcC+viBfnq9WZ4q9/M+aZUFri8mltPEXsfo5qvVFWCo8wCSpVVOoK3Nvp7ac3WqcYTTmJmepZ5i32VAt9/e3K16nyGGGoQJEruw7++bfEjTT6OardGZ9GGUY84erTp1htfEFo6fFhWuP9Wkjaazf8EB34sZ20X3P21sL9cc71EOE1vkOC83mOLi4GpsSB34pNEyRVcWa85VdXh8cNUTKVQi5tZra2sO405SloFFAxquqqufzp2szbiq20Ha1hawHK0pFJ2elEkom3aj4+PN1umypjRydxIC9u+vjbTm69Ta9SPKCNr2Aa1ux1+HL1WmnEKmshlWalKMjLchiR91vA+z6+erVejp5K9PNcgEfZCtp7Dz1bp0eiCKBfRgL3H3fSL9vjz01uKhSU4Ab94pfQ9/Z+p56a9FRvkfc2xnSwGvh7P1783NaiorIQbHu3vaEk/wBOvN1quTQ713E3I79rfUPhzdeqOlLE/wBk2IBtb8jY+zm6qRQB+Z5VR7h1DNb2AgnsPH6OHQokoAOo1hmHffTYLeHjf7uKBspGrbSEV2F76DseWqlCr0cYnqJhqXtZn11FvcOn18TPfaaVsfeKPI0SF/LKgW7kD6/HxPs4Q0JaxQ0kskhsxue51IHw5qvCn+ChcIqlRdRqTYWHsNvb+XKzV4rMMOKk7DcMupBBOtzrys1aK9FRiFwhJLW7nxJ7j6R/fz1ep0FOrLuVvdAv3Olh205qt1GnwsGMhRuU63/gSR+vt5ua9FZaOgjjptLKLkm2n0WPf9b81NbApnljaokLk2Km+g8P6QObr1YZqOJVkVDYsAfu729o+HNTXoqDQz+VIGUb4gp97XVrnXTlTWxWWWPzwNwPb6r/AB8eardQHoUcXAIJ7te9vv8Ajz1ep4w2BgCLlt32te5+vx+I5WrCpuxhIY23WBsB8Ph7eardKN5Cq6nwN7HvYd9O45qrVFWphcKrR723aBu3xvf2/mOardLahr2i2wyFVFgCL/t4lUKUA0saKbLuIx/y3EVWZalTG6ML7r9wy+At4ffxPiKUCDhVfvXDoFiHSfEZc9dOh81gpbfV0Skkw3Nyyj/AO/w4ctuhwaVUSuslk6k7OIpD4RWYXmbC/wCbYfJtSyhgVJKnvtNu2vbiZxJQYNKm1hwSKeEpZZCXVQ2wW1Ngbj7IBHE80pisVRBPDEagUpB8SDoTbsSPEc9NeisECz2KRQyXaxbTx73v8e3PVqpUtWnlKJ6bVTqX9g7gX1H6+3nqtWVqukqP+RZQrDUgtoe5PN16j3+gfL1LiHUHHszBXQYdhLrG1ydrzOEUggA9h/HjyaRumhezG88teZZffCyFjof8Vjf+3i2iqmPDsClrK35mYWhQ+5cfbANze+vw5qr09Y0tUaa1KCHUgiw0BHhY/rblatSCxvCFkrUkrXDPMliSLfZ1I8RcH7vy5uKtUjL2U2xJHrZHSno4SfNne5RfDaO29vGw7dzw4srFd6rSn1NF9zdJtUyqhGy3lrCcMHm5UgFMkly9fVjfUMPbBF9mP2g6fXyXLbK27PECVdNRw/mDlzhMDopTRYll7BZzOp8ypa96icl5GP8AxI9voHbgjCCdtEmoCudTnuJBveYMo1+1f7iL68c7qqlykpivUigpkY79R+6RY6+wcvpAqmsmg5xTqs279EwRb2udb+H16+zm9QFaiaQuKZ4qppGCFggJY6nU27fE+wD6eNlVbApKzZymAPnuEBT7R94i/jr4X41qq8U1VudJIoBMkhby7i402nS5O7280VxWwmkY+fa0zsu57Moub6i+lj4HX9bcY7yndNRkz5NO+wRFdgZTuYXJGo0J1N/7Oa72a3ppoGe6qQrdtu3eCQCDbxP0ka/w413k1vTTZUZpmdzCJLo5BBU6aD2D+HKldbArHDmeskZpIpLbid+4iw1Gp8PiOe1V4isgzHXTy7mYqY9bEd766a6A/t57VWorHX5gaKJHWRtzEBgBcA30BA7n2Xt8OeKq3FYYMfndlkLMWswJ0A2/E6a3P7OV1VuKzPXS0u4K28ts7200uSd2hHw789MVuKYqjM5ckTFwNDYDUg9xcDQjtxsqq0VEONylGSZ2kbbcKxtY+wjsdOV1VuKjU9eKqqWGRtgY3Nh92pPhyszXqeVqb1LREmR1YAkaga6DTTT7jy816lZSyE+9O2oJYm19y/V7bfA8dqhppxDGypFzs8CTt94fAi2tuNk1YCk+mOPOwgMptrcAXAAN+/5+3jOqrxUZ8QWGr82Q233K3NibDtrfTxt35Wa3TVFiFTVR+XUPtAYsHvYk/V7e3t7cZmavFLrC6qWnkDUjHeoBJ7j2mwvr8fu5et0NpqcUxjKcM1YxYQT7RftskTUH47gB343sNPbRUjAX+Wpqmc91jciynd2Chr+HfTvzRrwp2welp58JAK3TQMCbgm12797nXhe8rSCeqljSdRijBZaxFYXhgB2yhVZR/wARsB9B/jyAXfESanFrwgCkt6m+mJ6m9M5sSwKIHHsvXr6NlvvKqLz0411WRATb2jidlegwdhp19GsSNo2UQfLeL0eP4LFiMFPDsqFUiy+8CLhg3iLH48s4nSYp1petM08uV3mmfYlx3jAuSTox8GHhxiaVRTRXg2IWouGuPc0K/T4DjiTTahSKgaIZmHlyO4IUk3FybEWHs4ZDZRQfup6zPF5WAq+lrxDTsPeF7frrzydtaXspd4VpTI0IDBiGIHjbXv8ArfidVKk0515kmzHEkqbbJKFIPf3Rf6OM8Ke40scK8patS58slSN58fd0Nhxo06KSyUqNjOIgtv2sq3Fxb9GD+fPVoUI2X6SBsDqZKcGM7VVmtqp11NuxP6niZW2ladlZcCLNgNGjG20lbDX96wuB4W8eVO2rDZS3zJuly7TAspu6diBfbIAC3tPstygq5pZ4didBSYTWRR3kJjsFQXubdie3fnqtNBRgUtTLjE6TAqSoPvakXb2e22vDdnZQduNtdVhRcREJP23UA+Fzb87a8XUWUg83Ztw3AaUxN+lncHZAr2LAd2b/AFb+P1c8lBXVlLCaINimMYhjGf6ysr5DI5017KqnRU8Ao8AOHyUhKYFEZVqVJpZKFbBZza4tLY6kdgT9PGuNKRspu6d7WoJiqGSRJyU2jX3hZvr55ytM0K2anSbJE8ci3ZUhAuLEWY3t4G44XJ20aKxTQhM9RHLTtBNuJSK3j+6O2nj8eJ6U1Yr0GwmPHemOG1FWZN2+YEquoAbxN7G/jfQcNmvtoM3P3mh3w7IWDVPlYdT7Sakl2c3DX9ijwB7dvo04qouJpe4L00wGhxHdWSytE5W7JECxX7RKLe20AeJ1Nh4jmppsqrPi3TiRhKKysIhJVJPs3AIuUHgD2NvboeWmqaq54b0roa2WnwylZpSBZwCv2294KulyFS1/adPDmq9qqZV5Ay/hLGmjp5CtOrNKLqPeY2CIq6k31N/q56taqW9LkLC6WmaqgUxVLAKFYm7yWG6yDudban4crW5pkzXlDEqyjGG0szwtUShm81tzbF195Ra1tbi9muByyTW5qRQ9OwuFLLJvkrpJ4oliaW212vt3DwYDUi1gNBzxNams1HlJa+aOqxAMUhmZFl817zygeWW1Nl9g11t4crXpp7pcp4bhtTIqLNIkZUqPMPvqupW4IsA3vM3jawvz01WsFVR0mK15lxXy5o49zOqSOxUAam/hbvywqtZcZwigrsPggy/EHp0Xfd5GBZ2Fo77jcDd2+k3ty4qk0Tz1hdCKbNXpuzLRBI0r8Hp1xSCx3M8kT+/GG1AOwmw8bHXjqdtWSrGqqOjmI0ecfQ91IyDO8Zqst4hhuOUysPfMUjeTOEPgA1ieKYxmnZo0P4YOZKOkrMw4NiCRuaqjp5YjIt7NDUFfdN9PdfXjTyZxrU1b7T5PwlJDi06LUzIPMZRHZPeIVVW4JLEm/wBB4XzXppzxWgy7gEqVKRIwAJZGiJQzSG2oX3iUW410+nldtaqgv8QmrWv9StXOiRQx/wAtw1Qsa7FAWIg+6fEePx4vb2U+KEn0NYm6dEesmEghIqjBWZ2td7rDLtAv23eJ9nNqqquFVh0g3UULgXPlqRqBrtGnj+fFFOVPzId2LU7LYA0VKbe2yaEEcsKqav59D8NBX+lvLsNUwVCtcrDS7OJ32Dtcqve19eFbu2q0bb5XLNPhhrKhI23R2hVSd8ar7r2AWy3OpvrrfiWrCoGH12E1VQv8uxIfMNIYZAUsnl7S1xoBsYiwudeVIpyay4ljOXqTE4afFZWqJ5R5LxxyWVCw3rtJBJGnb6+bAqpNCY2N0E9EKVIFnieNB5PmkiRiDuvYDcRpYg+HKVsUG1dmCXDa9YsEnk2wos7RHXRRa1rH3e+njy+ma3NJzMeY62piwzZPTQVLvsmRAqhB3UByCFuNbA6HjiU1UmtczDj/AFn9Ucew+c9VmVGudb7Kjdcn6uG0QKrVkPr36q4h/mJOXl91cVrFiJO731RzM9ifAG30+PE7aca8cKRvowyzNlPoHSYu8TmXH6yeuZl0vEh8mIn4WU/w5ZdbFWH5Px/MGN1tRVTBlNPH5be8U3KqXBdfD9vC9YinQaecVqP5hXRVOLRR1MUAQJGSGWQ2AAKqfe7/AMdONVamOKLCIcRSFXmZjI7zswK222VI10sdhF9Da1vZzdbpOY3mIxzyxmOQyK6+YpjLLKVJLG4sqt2Av4+zlgK9QcYtnTFpni/l8XlxMLsGW5k3Em519mn0W5bTV6cJc75gkweiEE8RRbhCwtdBYrvBuQB2t3PKaRW6ky5mx+popHrpoIxOQI9NfZuA7gdz37d+eirUi3rsSpsRkiLxzmNgqEroynW48Bc9uOV6odXHDilK8Yc00srWK+aBcE7hua97+z8+WFVpAPhlIlRUvLVyRmTcoH2iAT3B9vHK1UnA6gx1Lwx1BcxqUbczIG/evuHui37dOeIqtTIMVw6lro66ocgqXuoB2rcd9dST/HlYrdT6/MpRIapXMpUAEPrc2tb6bafHU35oCtUzY7i9BXGCVIgsgUAJusAtwfrt+fLgRWqrDITpX6pEkp4/0L4gWYr9g09UtrfQC2v0cXbRSfYasnxd6VY1ijpYwYDZgRcW8fd/w28fv4lp+iFeqalOH9QcAx7YFEtP5furY/o5QQGHa+06fDixs0lcoyfS3GY5umtDDEFElD50F9t2skzW2gakkEXv37cbUINXSZFV751YtnzGX2k/6ZOR7ftfr8OLU7KTq20JudFkPTXJs/dWhqAvwKvr8Nfbyidppw7Kn9BdOoHmRNtlFJUlDtDWawALKysrd+xBvfS3flHhIg15GNGPny9IqJIrmyrsBFjoBp37a6e348RUtqD/ACiWICWRlFhsAFtCexP0H289XqmVVNNKFkhQgbSCb3F1Fz9Fj+XK1ustBFLKBeRe9xuF9DqPG/NRW6xTzihAjrUZhe52qLAfr7OardJqWpkqnLQHYoDdwLnU/Z8dPDm61UGopqmoYyTC8tgBcgFgTpceA9p5atGuSYZWRDddRYbSVX2nUj/EAfbz1erJJhNX594ZNwBsxUW09t/afbz1arlWU2ISxEGpMYjKgAjQ6adzbt7Rfla3TKML8+rENa2/ewcGwv8AR7Be2nNVup82E+VtcRlZFb9HdVNwTqLfHlatSfxHC5pZ3miCaCzbluRfwJ+HNV6otRQzGdqhdCg/d7fHQ99deWr1dGFI2aZVLg7TYePxUfD+zmq9TfJhsUY3opIkW4v2BJ0+gfDmprdQ6OWTD6gxTeYq9jre48fGxHNVupeIR77vCDa12AI7DtY81W6ZHFbEoTarqFt7fiO3hz1epLVAlSVZUjXcdCwBvb2/sPL1WpNNX1zzmFZPJdRoQx976QO3LRVZrlVY1jkUb08VZMqgBXXeSpB7A3P3+3lwBVCTTFDidTSTJTVQCoNVPbX2a6cfFMGlJDie8rJG172urEHUHTt7fu5uq1znxCmg/Tj3jI4J7r71veFgbafDm63UV8bRImjgsIwRqZA19LCxbUC456vVKXGVeISbAwF/syXv8bH77c3W6zfzyGWJ9j21Szl4w1x7L+HN16otVmChiuJnuCDobak6drd/j25aK1SOxXMdWV8lVRUPvAbiLrfTcAe45cCqE0ia3G6ogmTaSCACtzp2tqe3PRVNVMFRij7TD9n4BQLfH48qatNKvB8l1NZSLW10/wAu7i4Vh2Xvr7Cf4cYJp0Cm2fKlfH78c6tdvs9idfZzVeiscODYh70cZVWWxsx1OtrAePNTWwKw1OAYhO7wTDf5fvuqtqQD7236uemrRSaOC18b7kjYLckHufhf2/t5aq084PBVwRMKoEXa4NiNeXFUNK2l3X8rubGwt94F+44+KaIp3Ulbsxt8e9vDl6pTnTlSRpa/339v7eWpqldRMFVbfWL/ALeXFNGlFTnZbbfQj2ePgf1/jx0VQ1MhlRKi7qHXUkAe0EDv8eXqhpoxYsXXcSSFGvft21+HLU3ThSo8SrFcGw08B8Sfq5aqV6Vvsp2A7ez7+bqlJjEN7SB9QSL+APwA4yadFNe5FABOtybdvDw+PG6eoAc4VbVWYKmQ6hSFHs93T778L1GTRokQKTUbMG93XuPo5Sr0oqCYRqFI0OpPK1sU8Q2lIIYhj4/R9PGzT4qYr7QJFIb4eNhxunKkebUmO2y58L+3xt8BzVWrKz1Ev6WwQqQB3PNVuneiaQkfow1joASCCdBa35caNOpqVTuWQpUX3i911Bt9PGjTwp+jpquC0ZsrFQ6sjaWtcC47EezlKeFLXKlVWTYtSwz71jaQqbtfcdvYA6e6e3KK2Uob+4UMceCUFZRSw18QleneN9QAdguuxhpckm+ns4Vlwp2GhIGUr2igT605WwXB8mRz0bM1QZY1JZbAgAhhfsfe9nFNq6pa4NFl/bpablO2aSuF5Eoq4LqovCjkkEe+B9mw/d+PGF3ZSdnGlLdgFjA8KWMHTqpkpPKjeMSS3Z1GhGtttz4W1+A43+eHRSkZaekVIxnpwkFTVSRtC4VY4oijW3Ejuo+HYn6+bF71V5WWnppsrOl9CJ4aWOpgaOL35ZbmzP3CsP3gTpccsL3qqpy3rpj/AM3kbuxqZo0FS7aAG8agXG0f4W7X5b851U1/Luk1hpsgQpHTiiYGpZ/IKhblhIdikj/ESbW5dFyVmI20yuyDSSqdk1bP63scy5kXJfS/pnl4ogybklJ8QWGQyoldWzySbdbgOIYotwHbdYjThragl5xZ2TA9BQReMNoTxifU1QJQhq6skqphvZtztfxJ1PDJRpEgTTxgCRRYhPMo92COSQkHUe6R+3jqKZUKQVY+5r2tcnTm6aNKfDItuHxvY3J8PjxOrbS9vZT/AIjBtqImUW3RIfb4d+NilRp0xwELQkEHzKaFtAdCb6H48qKuqmF7+ZvH7t9bfny9N10pkLNvF17/AAOn5ctWqiVBRlk2dlVlvb4ePN1Q1ar6eszQZv6TUlLIQ1VhA+TlH721QHgY/wCqUNvjbvyQ7F3vGx0jCgXdt6FnrxqBneE7pRIAGTdc2ta2g1Hj424dGimiq1k1ThuP1McchCsElUnsSdCQPYeF5MGnomseIMKyrQy2jABBK+O7ue9vjzxxreymarpWCOofeoOjA+32g97j+3jZqwphkhikKGQFUuVItbv2v9Ps4yavTHVsIpnJHf4Ea+PGTVxTfO8MyjyiFZhr7Po+HGzTlQ90ioUtdfh9PY8pW6wBiHL7rg31OouPYOVrdSIp9P0wP0+B9g5aa9UmprfPYBwAALEBQuoFhoP4+J18eemtAVAlmYgOBp2sADb6vjyhNWiuyQToT4eHif1156vUsch5mkynnnBsylv94q2nkJGnu7wri/xUnjqFaVA9dUUJFXKY7BFLVyQRsNl72HcC+hX6R48FJ20U0DOPUETVMiyXEi6Dv2PjfW/w9vhxWk0kUKSclJNLNeP7Y2C/gR46D2cdpkislBQgYkHZHcyWZ1t3Psv2t/D6eXqhqZjeUIVqB5UR8z7RQ2L3GoO1e48Po56KrXWR8WiwTMC0+JI6Uk7CKdSCDtc7TuUgXsbH6vZzxpsUms9YdWYTh+KYNiyi9JNLcaW91wEIJ8WU3uO1+MLxFOJwNE3xuvjmqXQFR9N7Gw+vUC1+B9Zo5SKQxxdlnutivgDf6OItVKopnmmeQ6jX8re23jxuatXKCpMZDL4EEkf282DFeinP5+WpYBj8AL/fr9HHJmqxFSImcnbv2jw93wt208Ty1aqdSpNcqASrDsL6ezXvc/dy1VpwdxCLyi+36jpp9f1683WqdKSLzxvQiw+0h8bm2hHYcsK1U3zKlcPgiguCisqXBIuG0BP0drduOcKrThg+IYh57RSxbdwW62ue57ePHUk1oilwJ54SZmuVW1wPAnsbfR48eqlPFHjTIdsrKLE2FzqPHXsT+o5YGtRSvTFpVT5le4FyL3BG22hv7T9/H5qtchmglN6uFOlxcki+gtbXt9XN6q9FDz0OzW9ZmKqw2R7iamkYAnuybSB8bj+jjwxqmyo/VGgp0qkmPdbxtb46r8dPC/08XJxpIqktk3Ek3PhlWCVlV4gCbKQfh+d/hp7eKEHhTCqTFDUVOHVs9DUMGeNym8AG412gAH7I+OvKjDCvGmWtxSjkk8q6tt0NyLnTQ2+n9b8oTXorvBsZqcMqREBY7rfaNhftcAaWPx05tKoqqhNHH6XY9JMsMm03DWk1F/s99PAfnxafEKL/ALTRspZUqMHgqCSzIx+pT4W4VbKXUGmKH9FOO7WDKF01Ha3x4uTSRVBXNhiVMk9dIoeWIMWjLEAEi52+Ohtx+mooKJ69reXcFXsNTotr6H6T3vz1UpA4hNDBVtEd3vPuIsLEkfun4nw5qt0hsSqFG8UhLXFxc2N/ssVA5U1YVAwoyVEDsvfax9+xOh7P9H3nvzScasalnGWWi+XUlfNAt2F7C4KnvYnuOW1VrTT7l3HahVd5/csLLcjUjTT4eNzy4NeIoZqYtmDA3oYGvU04MkNvE299Ae53KNPq4At4bH80zqG1OND7IL38s7pOxWFF9xiOWQu6vcq43AE6E6ezx8dOY6ip6ONZqSmjhomw+KICR5kSWTbqbn7It4X5U1sCsFfUzpDNTv7gVWUppe50JBGnhxqnTXClnlBpacsNi7TZj7tt3vH4/wBvKGrg0qZYbULlW3r7zle5VdQpN9CD/RxqlFJTDpXlmhBjHlQXNidBc6X9uvHDTAoY2gqkImQAeBaw+zaxIPbhaaOhUqS6jegKRwMGa5sdPGw8D7eN05NP2H1KVtHFVR3LXG5D9qx73+I/PjRwp0GacqsRwUiwUzAoFAuST2/e+rx5SrUE9XiaIkszHeEdVIFrMhuCQe4t34uCKRFVYcHqo5f9BquzdmZdSL6dueUnjWkHhTjmGOaCjeWMtDGu1WAY2O43Xae/hrxtvbTrmymPC6yNBUYbV3ZZLPEpOhZTfv4bhp8ePqHGkyTwNKTGYoqqlWfCrwhChaMWBUga2Hh+3jaMNtOrx2VhwiOoxc+YEDSxRS7r9ySNCB8O/HDhVE+Kkq8dXNtDIWZrrcjxX6OwHFIpMaVOXat5oEikZjJCzJ4EqBqBbseNKFPoNSUhQYjJHNrG921NhcdyP483wr1Gt6e5Cw/JuF0+bK+z4pWoJKeJl/3mib7Lf8vHGt/AW8eTXkGUhADqx4js6h+NQ5nmZlRLSDgPefwpcYxix8uLddmA2k31J8e/iTyWWWtM1FjzkxUUYm0cQS9yo2jTw4q0TSTVWL+ajaLeP58toquqobYjuY7iQB4Hx+rlwmqE1CqMSvHdhYjUfSPEeOvLxVJpI1mP+VuKm4+NtPA6fT48vFN0nMZxZZxvmvZL6qdb+At+p8ebr0UhGxOqS4kbfIB7hB8L6/DTmq3WeHFysqA7h4D/AAg/X/Dm69UWlxOSjleKUANck+y7Hv3vpz1erHV4rUOfa4NyQe57duardQI8wzwyExN78dtPAjtb+nnq9U+kzhV0VR5rubA6FgdAfD6jpzU16KEnCs8VFPOs8L2vYfAE+J8LHtxOtIXtpQhRRspIZ5wWmnZMfwlEWkCP56KLNET4j/VJ9nMf88yk2qi6j7TtHR11OuTZmLpPdq2jZ19VBngfyUNQKeojY+6QJFudp/htN9T4cjs0PBWbGqZErf0SlJdtwxAJJGoBtofp9nGxW6wQgYlRrNTSmGqYsjEaeYvewt9pfAjlTVhjTNiM0tT5bxv5qSWDAk6HcAfd+jtbmqtT5jlRS0VPHgtGgen8zdDIRZgCD5kRB7jXT2duNinIpNqlLEVpKcreP7Q7KRe9yfo5aa3FOVfTSVVJBFIQuwyKumj3G4kH4eB5WatE1CSnmfVI1YKNEIuDfxt3tblq1FSsNqDDI9NIBHs3m4N9dulwe/xA9vNGtiscCwRJTSLBuqIJtV3g2uLi1z7wt7e3bm6rWes2JRCnZtm4iQhtW2h/b7Bf7uerVYoKMQoq7gyE6exDu90j2g9uaNWArNSVJqmqVYtGFBEe61lIOth7Dyhp0Y0nqpKqtnELizsbsQ2hINt30246MKbImpGJYQHpyDNskRSyjWzWHw7HTngqvFNZoJYoqgVdUoMrj39wBFiNO/t/jzZqop1r8Sp1kipkYvHNtBjAsQ51Y+xjawHGwKtNT6WOH5N3oiVhWJ4mDH3k3G4JB7AH7uNk04KTe3DKYCjryxVn2iSPXcR3bTTQduO4mm4ArLKsFVAktAu6m/SKAygGwuN1vFiebBjbXiJ2VywkxxUS00z3SRQGIa5UrqO3YnmlV5NKHE46eKjZljZmCaWuws2vvfHx42k04qk1hmIUQZHq4X2Iu5ZraKyn3ifG3hxQRScGnqaKnomjnZ2liqjeNmGigHdYeJFu33coMaucK4VEUtQn8095qhTcrfSRTqCB4EDw5aqmofmU4xCorC7fZWwJsbWswK+Lfs5atVEqYRXVvzAFo4kTXsQL219lr83Neip8ZWsqnwyI7RTLtU9t1hY+9+Z5WrUqlwLEosAmiL/MQVTKrFVFrr7wCr3ve2vGSoTTmnCkxUq1C3yL07OIgqrs90lSLkrf2E6/HjwM03EVzw7DakUsklA9o5AwKO27/WA+BGvPE14CoNRJQJDTz1AWJJW8lyq6mMLY2B1sP48cFNmsdStNANlExaPUqTa9rabvjxwVQ0ipZJaqrjqI7+6SH26MbG27xPcXPFgpGaUtc+H4nXt81M1RFSQLCsm7Z394uAvcHtb2jlBhThxqNgMmD001TSxIZS6b/ioI2630Ug68uqtJp+hw1aLDNmHHzYfNeJ5CeyuLgXOtzxuca2RArFPRth1O8kQRkVUVJAbL7L97kX0v7Ry4M0yRFc8SraqqrLyyXjawsjAhmQAbj8fbbv4c2K0adCKanpWSmkWJ0T7ag795N3UX8Qv1c1W6T26o+WH8lkWKJSQwQ3kdmOoUt3GtyeWrVRcXeLCKJJ8M2VBiV1mSRLMsiEFdvhfve2nhzYxrRwpplaoxWppMRiBjpipl8LB+zAD2hj9HLbKrtpWy1MVbiTw4OJCqRIJmdtQxFgQNNSf3R7b8aOFPDHZUXGKLFsCrKbD8RcMKlkljEZu0bAWNvYPDlQQqtkFNTKoY7UtbDdkMZ3I7AAFrd1J73Ps56rY1IxueixXCY4cNTy0piBNGtyy+7q5v4G1r9uaTgascRTBTw09VNTRzQ/o5z+jkDEqTY/bJ1sD7OPUztrm6+Si4ZWOyRTswIvpdO4+Jv483WjWXCpThWIjytY5VKHzFBFg3Yew+y3LbaqKz0lFTUlTUxS+8QjOj2sx3HXv8OemvRTLW4jPVmIxRBkikudq+8RaxJPgAOOAU2alTRw1apCpXVXUhgbk+B3EjW/NitnGstI0yVKriQsAVAQ+6u/tut/iHb48oasmlfU4dHFDERIVMqeXI6KWAKdlYH2dwRxgGnyKR8bvSuKSKW8jMWEgQhTbSynwB9vFG2k+ylDW0ODHD0FnWqQLujjFy19buTp93hxsEzTpArLluip6dgUZk3BiwHt8Tb9nG1macQIqFiML1+6alFqdXDghbC+mtvafZxxJiqKE102I1E0qw0i7InFn3C5Oth9Gnbm9la213LhUVBaWpKyRoGKPfaSe+xh3Pw5sLmtFEUxRQTYlTQxyVEirLISWBJWNhcXNxa3h7fq5cmKbAmlPjVPg+BS0bUMkks1OquZ+8cjeNgf8ADxlJmnyIqJR4lildSS4i0ZRKk2VjYLp9q23x/gOWVhXhjS0jr56HDKh6rdPhs9h79gzMQN0qk9rAWQHvrxrbVtlJ/AAXaoxR3SCnMsKmCVz76m4FwPEkaj9nHDTYqfTYmtJUU5pxHTwR1P2Y0uFvrseQalQTcA9uUImrjCllV0GWMzJiMtVWbZqKcL5rGytcApa3e5+/icSmnzCqRkNdiy4ecPp386iFR8xG17Mkg07jSx8R2+vjhArwJp3x1MBxzDqaeoogccLbXjRyBInYPt9t+6+znkyPKqqE+dQamuxSsg/kFdicKFowyinjIRHX3fIkYC67hpYjvx4Rtpo9FMOdazDq2GkrKNVCuxjmjCBGhMZChbLow+PfilvCkzlcMGmwugSSvwISVT0zr5sqIBJY/ZkiVr2IOhB/bx8zxpOB0U1YgmIZoRhUuUE05CGRTtdyfeGgsGJ7D28uFaaoU6qX3TzNNdgOPw0UNZDQwSJDFUy1C7wFja6lfESgXCn4+HG5q0ULObcw4ni+YarKFBFGmEbxJRMV2ME8s75TcbpGNySe4Ivys16KAXNOU8t0qth+GztJBT7BUSPcbpWX3pIkGotoD3734+l07aZLQOFM9JgNE0FIDMYomaNHhVh5m0Ns3NpoCe3w5fvDVC0DSPrcvYRQw1lPHTgpFNo5uGaFybAHtb6eKg8TSNTAHCoOJ5PeDB6WaaIsrszB9LL3VFuNSANT48eFxJphVtAplanxTC8Rp8RmAVo33RyRi29V+17rdrjtfj4cCqTlkp20z4lHj+M4tHLUyglfMlV3Pura7a2Gp46FgCmS0omkhVYfLUy+ZWKGZ73LDvfU2t/TxQFUmKemoMeH+Wqu6h0fQD2a6Nx3VTcVnmw1F/QoFdgNN1rj22Pt56a1FYqzC/Ma1l8wKBdSNb/un+nmwa0RTHJhlO4VJFCsLjXX6v6OOTVIpunwekLAbNRppp4ft5aa1FRo8tUc6FTI0bew63/v5vVVdNR6vKLQgMSrKexA5bXVCim+TKczrvhQkHsB7PbywXVC3TfLlyojO3aR3Hb8vhxzVTJRUCTBKqE6qfhbw44DTZSRWIU1fEwbUEfra3HAaaIrGWlA27Qfq/PjlUNct6M2+RDof7jflqrXpBGz+Pxv3N/gfbzdarlHJLCQYZCv0Htz1emnaHH8YgUgTEqO19e/c6+3norc05Q5vnAvNCjhdBa6n6bjnoreqn6mz4sDdpo/ZskDAfeNeUKAavrilVB1PIiU/Nl9dUmjFrW73F+NFoGnQ8RSvwzrDiFGVWjZY3SxvBMUP5EcYNsk08LkihDoOv8AjO4pUVk53aFZ1WYWPhdwe/GDainhdHjSzj6g4LjrM2JUOEVhKoWDRiFzfTuttR48ZNuRsmnQ+D0VIlwPIGLIwXL1TSugBLUdWJFXxvtcGw+F+MwpPGnpSrhSQq+m3TyqVpFxCelkGojqKUkEX/xxnuB305vWoVrSk010PQqXMDyDL9fRTOiNIVarSEsB/hWbbcnwF7nmlPadtbDWrZTfXel7q9WFp6PLldVQjad1NT+eo3i66w7u/G/ziE7SBW/yqzsBoIcY6X43gcrU+I0VTSyR/aWeGSMj6pFFrcfTcoVxHtpo26hwPspKT5Ur4yVsxt4jwv43HFQWDScoIplqMPr6UWkG07h2Hb4/C/HJpsiKhOcQjfY7EINTfUfXzcA1WYqdQ5qzXgkofBK+emZSRugnkiPtv7pHblC2k8BW9ZoQMK9R/XXCLfL5mrpbCx82bzhb2Wl3cZLCeivaydtLjCvWN1hwvy2rKlJzECu4xmNip+0GaIruB8b813UbCRTZCTtAqOOvuSMXPm5jy2BITdnp6lgGJ1JKtcXvxktHgaoUJNCZg3XTo7UQrTy0tVQAECwAYAe24109nKFtQpOWZ40brot1Z9H2CTNXZhxyraRANkTUCkXYWLLUK2+NlPbvxxbaVDjNEj9u8rBMe2lhnHNXTjMjH+qmasMx1HsyCvulUg77S5tuH0k8JUtqRwpM20tG0EVL6GZVzfV4rV4LRthvylbueQPTRVkTbFJQmPVgltCykEeN+GzSSrAUnu8BJmpfUv8AzbZTmkwHNopsIq/LDGOgqqxFa+qlqcjaC3gLjjK2yDVLdC14pE0R2trXzdW1zwhUpqSikjgsWuED3B965B8TxehOkUMkp0invLGWsdxLqthuB4XFTT1sUtNHTxzRJJFPI20QpNGDZxIzAML+OvHFKCUyaWoSVKgUgepnTrN3TDP+JZK6jUAw3GKCZjUU6MjLGHJYKhjZk2i+gB0Gh1HDW3dDyQU7KQvtltUKrBkvM5ywxwuuw+DFaGpqYJ56aXcnmiG4EZlUhkjYm5t4i/LOJnGa02qMKOp0vy/mLCenOOY3gFThlZhVPTYbDjMEk8SV9LDXVRZRQ00zA1DwOti8ZJC6sADzwfUwlSUwdQgyPh11Ysh0pUZGkyIPx6qM9i/QXIeT6bp11uyNnGlxPKWY8XrqPEanEhTp5VTQSFnHykTPVQwSU7rYyqLve2luARq4cJIUnZsihY6yiAUnaMaMDWdIulGaanMWeocn4di2XMB+dqa6ow3Foo5GgrCIaCQRsftU0mrIiksv2rd+B+6ulIXEwTso2tbZKkAkbKLjkf0IZExCgxuoz0lVQL/KHxPDZ6mnMHnRIRd4wQBIrXG0r3/PixN8pWykjlsG/Wi30Povw3NWaqLBqSd4jWtHHEBH5ZLObIovb7R7HtxWm+JFNqtYqT1V/D6zbkPMsmELOYTFYNGdwZTbUA3IN/gfhxSLyNtJk2+sSKY8regzrDj+D5kxnCcNraqky7Q/NVdTDA80UI3qoaVk0Qa9zp4corNW2CAoxJp4WC1gkCjP0v4a/qVxD0x0nXDLsUuJ4HKaq8tOWmCinRWk8wR7tgAYXLWF9OSm+8LJhK3FATGBPBWyo9ZR+bfU2gfbOMcRtFOvod6QdTIutGEZehj2zTyqolOsaBgVvKVHurfxPbh1lzmOPnRJmKRFFh9c2WupdDn3FaDMQWeSlnqIpN36S21yCQ9huH+E27EcYzF0FUUrsGyE1VLieXq952SaNVvbW5+rgPKqE2g0yvlqtghV3TbG3u63IufjzWqtaamplqohRgyuAwHdCRYdvDty2oVrSahR4F5jtHG4UMQDoSPq4sCZpMTWVMmtLVrE8gQAgbnsoHtuTx3u6a1UY7NvpNnyLPlmszRm/LZw7MlNTVJqcPxAVppI5TqKuGFQ6SxD7Sd/Z35Z9kspnAzsxpLb3IuCQARB4ikP1F6LZRynmyuwbKmcMPzPQUs5ihxKjgqI4ahL+7LHHKA6hvY2t+FSVlQkiKONNKjpVjeJdLMXOK5RfZWqCjTtEpBQ9lCNfQnue/H0OFsyKqtsOCDVyXp76uZNzT0txvE+pOGQjFoQjQTROQQxB+ylttyeGpulFBOw0Ui1SFAbRRUOsmeM80WRcRrcNxKeCNI2ZVQKNr307LodptfiI3KwNtLU2yCdgqsulnrapxUVDkhhqTrqfb9fChWNHqaU9AIEu9RNGu5Tffa/fQD6OJSKU1DmwHDscmSnAMcx7P4amwuO9ueSsoqq2wukvTZZrsMxxYqxbxxtcsgujW7AX9p9vFReBGFIwyQcaEitlrIlSspm2GBEYMRe2nbXxPbjTJxpQ9sofvSl0koM5Y62IYnhkeK08juHjmVtu0C7su2xBv4jtxq8fLYwMVS2aCtomjkP0bzN0yzbU5ay/WJDlSJfm4I5ryeUZrExnb7zMraf8R78Iw/3ok7aN+6LeA2UlM+U+dM7yR5IzTHS1WE4jHKEqqSEBk2DQxlx7p3aFT9PHUL7vxDaKqpOvA0m8z+h7CKLpZh2cMFq8Tjatpq3zxU0yvGslOC3kqUtrYXv7Po4PtRLaXBjO2gbpBcUg4RsqqKEVEVUiXJBufiBbwB8OOikpEUy4pOXQu7/AGrGx5o1oUyxSl3Vf8n8LftPNVelFQzIPOUuD7ovcG3ftf28tVhSkw1pquoSC6AyEKNzBVBPa7HQcoaUJp0hTfICysSuhNwbH2ez6+JjS0U6LNabyVJkkF2vbsPZ8eJ1UqSZrM8rTzK+0Xa9iNNf1+4cap2s9Uvmw/MQDa8KXe5vuU9z9I/hzdUirjPT9V4ZB0vy5eukopzQxSEWujKWbtft7DwAXg8Zo+tz4aM6tNXVqxKjUlalmV33WYKf3QPA27+3hKMKMq40aVeCU5o6bC3RLltsElwSTe5vrdu/HRjVaxy40PKkd451UEAo0VypOultD8eOimzWLC8w02KVJooS3mKCSHRl7DWxPFiRSVVLCkmjdzGwsbg2sRpbwPa3jw1RRSulTWxpLgc6lEs0LWLXI3eF7a/Vw1RROumnK+G0f81h+apVXy6iZfeQe8vlr3sdLE6H2cXTRcapS64Vc1Fn/FqeGw2VFUB42s7difZ+fDNrZSZW2gDzDX4e9ZQtVRd6SIlluG7nt8B7OMuHGj21Ep9aC6vq8Fglk+TeoSW5Nm+yfaCfHihJwplYxo5no4wjDc15xrabMtNHW0sFCWWOUXUFnADe0aduBnNXlMoBSYxo7y9sOKgiaPfivQPorXxPNVYVFSK19UnaO313tfgITmDyf4qFRs2lcKBTOnpkyJRla7B4cT8t77vImWUKPCykXN/hwybzZw7YpC5lzfCaCuf04Ukk60uG5gqqQSFQPmcPJUk/6ym2h9vDEZsRtA9tIjlo4E0jMQ9PuacLrnhocaw6qjQMNkhana40OhUj678XozRKtoNJFZeobCKROJ9Dur0EfzdLh1PUQkhQ9LPHJr4G9/Z9/FqcwaVhMUlVZODhNM5yj1FRPlMz4NWiZdEqDTs2i9kk2Xuv5ji4XKFfxCkimFjga//VvMp6X5uC66Ht+vx5JkxQUiaxSUIiYX1Phzc1oiuUdxdbaft5atU9YeI5SYpO/wAeUNWFSpsPZdQNOVmtxTaaRUkLW5aa1FZgdbG3hbnq9WVEjY2b9fp5qt07U2EmoYLDYE6C/wAeVmrVIxHA5cNkMNWACPYb/dz1aFJyRVH2LcrVqjMfHlavWMBL+/xs1cVl8ul77gLa3vxur1wkNMq2iYMTz1epokAPf+HPVum2Xd48pVqbp6umoz505AAHc8aImnRWKLOWGWKpE7X8Qmn1E83oNa1VzfG1rwRGNo9nNERWwZpslDNqOJjSgVAkG25Iuf178SqpSmmBsRxJpbUbbF7XHjxLFKazibE3Np3LjxHs56tU2YghHvPpcDiRdPCkNiqlEJj1vccLlmlaKRcWFCRvNm+0fH9mvEc0qpQ09EKeDQWv34ncp5FY2gMq7AO/6/dxARSsVkhwJrsXWwAuTbjNOUjcfpg1NJELAEC31a8ZVTgoK8e6yZL6RZgpsXzTJKlLJF5CtDGHJYm5JW40HDG0s13hIbxIoturhNumV4UssJ9WXQHMNXGlJmKKluAP9JjeLUnt2IHDFzKbhvak0SpvWl7FChpwbOmScwJ5uBY1QVobxiq4yfuLXv8AVwqVbrRtSaWBxKthpTl2QBoACD2YLcfTp34lIinNtcop2KsWsdbHwIP16Hnq3UsTOAHFnv4ra/0A+znqrUhHVgWcDUi+4kgez+7nq9XCV977YV1Pctf9QOer1RolnW/nKqDw23P1nnq9U+KZ1O1gy/620Efd3seerVS1cAWDA2GoAtb4/wBnLVquBVVJUe9437AfQOar1YRLJKbk3QfC17fHnq9XNoVb7RL37jt9/N1quf6G4RjYm47dvr9nPV6sDst7X18Ljtf+PK1uojuYjuIvt7+6Ox8b+Px5qt03PVCRxFBcoCN1/wC3la3TbNC0ssjOFO2ygbtBbX3vjzVWry1PaOPse4BsdPEn9nNVuulqlBtuCjw+J+J56t1keTafcHbwZrajw+HNVugy65yPP0OzhDBuJfBq4Aa3J8o2AtqdfD7uarwwrWNy70/6g4wI/wCUYDiVUSq22UNQ3h4e5w1mvahRasc9A/q5zzm2rxDAenmOSxSyMVc0Lxqbk2sXt/Rw7S+AIooUmTS6y/8AhD+uHFyGTJMlJft81V08Nvbfc/bjnfiqaRQzYB+CB6yq0g4hT4Jh4a1/OxeNj9axqeNm4r0CrePw5Pw/usHo7xzM2LZ+xXC6uHG6KmpkShlkdkeKUyEuWVQQQfDhVcEvCBSttYTVlmdcg1+a8nYrlqmrxRS4nSzUgqAhfyvNXbvVLgEgcQttltQV0VdTgUIqtbCPwkOnsEQix/POLVLXFxBR00fb4tuPBwM5dSIEUHzZIVtoRcH/AApvS/SyCTFK/Hq8ra4euSIH6RHGNOJlZu+rjTosmxwpi9QX4e/pI6benXOmespZfqpMawnC5qikqKjEaibZKpG1vLuA1gfZbicZk8T91PC1b6BWr/ilBRzVH+kR7i1gARoNdb8Xm8cVtUaeFshOwCoAw2GFyFigCDxCX7/8S8OJy6pW0n206G0jgKypfy9qiEHS4CXIt276XPG5NWiuLzJNCaciMLqw2izXvqb+P19uar1S8wzJ5kIkIWMQx2FgO3jpre/389WjTHiklC+IyRQsyOSGJHY3A8O1+brVYY6gU7qAqhVNy2wX/Px5qvU84xV1FRU75CX0UliO9xre37OapyuOHySx1UUhN7tptOo17WPgf6eNmnhTtjUjx1k7ONxDXte97+z2242KeNNFPO7hY40uraXOpH0m/fm61UikkMdWsDXsbg6adtLDv9PPVqsU9RK944jcXGpAt7vsPf8AZz1erp5ZJAJ1lYEe74kjwvfxtz1ap0SOmnwaajrIVqANrEyIrG/2dAe30csFFOyvEA7aDbEem+U8Ylu1KYWJuTCSh+Hu9u3FibpaONJFWyF8KQ1f0KWWxw+tZGXssqg6D4rxem/6RSFVj0GkHifSjN9ADJHTipQEjdEwOvs2mx4YJvEK6qQqtFp66QVbg+LUP6Gup5YiD++pH5nvwxSsK2GkBQU7RTeEAZVNm7geNvqHHKbrIkVk26k+wa9/C3hz1ersFFYEeH39uwPPVqsZmZCVbQn2/t56tVCnqN0dmPsv21+I9vPV6onnWue7aXH7SOer1SFmLktILA9re36PZzdbrIGN7MNNP1+PNV6p7TeUCRqPYdQf281VqhCQ7xL3BBsO/wAOVr1SYptqHsPifaO/3c3Xq4NXCT3FuNdT7fv5qa9TolQW91WOvwufv/hzc1ulPlCq+XzHRJe58+O2vsP8eJnvtPlSlr7hR5Yqy7A3vfSx9h+Pw4A6F1Ad6iJt2XKNR281rG3wHFrG00leom7ya2Nxa/0/Tfi+kNcdymxB1+Hs56vVkjYE2Ph+vfnq3RxMjAvk/D7G58rTw8Tr/dwPO/caEjX2ilBNPHEfLIGv1Xv48Yp+mipqSw2MTY27a89WqbKgyoFkubnU/D2nm61T5QvKCvsN7gew/DlDTgpYQ1LLGADsvfwP38bpyslbHBVICX2C19wBvf6/HlatUaCremnELm4+0WXwv9Pt56t0xZr6XYRmxhiOGsKOsUErPFdTuHYN9fjy6XSnA400tkLxGBoP829Rs7RSw5f6xw/OV1OqRU2LSLumeFRZY5pf92UD7Jb3l7XI4pKQ4JTSQKLRhXtrGKhainVkWNgWuCgFiPy14hIijIGakJJe9MxChTcbB4+36OUq1OCNuUeXJdTuA8Dys1aparAtOrb2bboBe33c1W6gVMtGieSoZvElTqB43Hs5uq1zDU3lrGsIDMLbj/H4c1Xqn4fNMFESRIg7EXv9f188a9Tw8xWJr6eB1P6m3NVuj3fhvQ+b6kY8UmO7+X4XiEot4M6rGDc+OvFjRiaLbnZVmPWfM6UuG1MlS6LIY3KBn79wAPr4posSKIljWb8KloUpaVt9W0YDe77qG2uv7xb7hxulgFAhXSJPICbptJsP4n4i/PCnqaal5Iisqt7xNreDezlq9TasqOCe2p7aH6TzdeprraNwD5QJtY+H3e3m5rVYJ4yYHilFyFvbvp2N/bz1er2GwIafcEAJN+9je/h9H8Obrwp6mDvBvRSSlha3b425WrVCEc5Koy2J1sut/p+jm69UWamceIA9th4c3WqjtC6G6Le9xY27fDm61UtaaN4tigFx42A8PZ4256vU3tTEtaw1vu8bC3j+3m5rUUWtkZpmB195lIJt+8dBw/FB80AXUZt+Pg6n9GO5uLf2cfFJFbaQKsTYEk/foO/PVWhX6L/87Jwoae8799Rqh1/o4ne+00sY+8Uex6ULMPMfbu9pv8Tp7be3hBQlp+SnFKV8v3ye5Itb2D6bcoavTzBTPIxZl22IIsbkk6G5768pV6kNC8blj3XW97X9pPsHNVuuEdLFLIHZdwt9A17duer1TWlQMAVLtr4AD4G/PVuuEkjuR7gse9je33c9Xq5iPQI/e97+J+kdhz1bpipStbNIkakKlx7QW73t3156tVknw9ZovbYGwvew1uRzU1umtzcME9wEhbW8fDt4e3mq3WGKKnAV2NiN2g1HxHwvzVerulpVmXzAAqHuD+ugPhfnq9Wf3Ebyit7WH12tb6OardOMUSyFnCkDtb+n4/rfnq9UCurIIm2xAubEhbd9e/0W5qt1CgnPnB3DFvC4tYdyvxHNVulJTT1DVAdrLbX29+xNvh93fjZpwVkpMRrMPxWSopiWNh32kf8AEte/KkTVwYpZvMmI10NHSsrNOdrJbcNftbvDX+zjGynttEX61dLsT6C5p/rvliNmy7iT7Z4lGkEjHt/xE9x7O3DFCw+NJ2iipxBtlak7DtqTTU8tfRx1lLOk0VQFkBQnW/Yn2acLVHScaNU+ISK6mwirZVG4MgPvWb2eI+H0/XxvWKc0GuaYfiUQQlWIAIvuOt9dQNL89rFe0mskmH4my/MvGwS4bUX+z7fEj6vDm9Qr2k1HGGVU6fMSJdWNj7mh8TYDltQrWmasu9A2GJhOUc/YsI/LkYYfCAb3sWdra38f6OLEeIUV3Ag0IWK5YSvxOale5RpFN9Bck38dbflxbRbTrV0cdJGIYV91BtW3c31AB+nmordJusg3Ao52t3DjUjTtb2H488KvSSrKCiC/znHWCUEVzqSN6roVUj3jr3I7nQcEuXZeq9VHAbTRNe3gtUzx4CnJ6+mrUgxDHo1gpYtKajsAqL4NMntI/d++505OTNsm3TpQIqJ3X1PGVGaasWzrAS2+VRoSDfQ2HYj6PDizSBSaZoJ8RzFI580OFsL/AGtwsdBp4fT25atUiMUzTLCP0LFj7x93XUm1lF+976340pUVYCg1xjM1fI29hudO24tYqGB23Oh9t/v4XqXSoJpL4pmySE+YSkY3k7hqTrrcE2NjxOXKdCaZZ8yVMjkSSFh37MdQLi1j+9217cbK6vppofMcMu68zhhfSxIt4Bf8CjtxvXNW003zY9VI21CihxY2IcEaaAHjZWatFMi4tIqiQl9ouGABsR2LXPdeN6qvFRZcacMZA1idikDSy+BsbW/o5rVXorj/ADKoiiCA7QwBB0Pe/wBnw157VXoqCcTlcb0JXTsraADW30jldVeipFNiErBQfddr6Afdu9oHs5YGvRSiw2peaQF1u1yRfS/sPtsT4ffpx4GmjWDEKtqctuGx7q43eIGhsO1780TWwKbqXE6ieoUr9hrlWCm5N+1vDlAZq0U5xTRGFlrXVGLsQjjw7Kpt2/W/LTWqYZMYIqHKrrddRawPw8SLduNaqvFZlq5lQMQCQS1+2p7hTrzc16KdJno0pZPlW1cAG48TfQa97/ly1apuo6p3kL77gEDbYBbdtfHTlQatFL2nrKaCEzqCw+3e4BA7btPD2cfmm6SeM4h59eIdlgtwQPo1N/h9/E6jTgFepkWGUx32d2Glrnud2nj7eaFeqLWzySxmWUDcfd+z7oI+PibffyhqwppkV7rE1tO5fS5t4/Ee36+NGr0o8Jraqh2rAxXUC7DX4AaeIvr488DFeof8k4hUTZVr4Jn3IqLOCTozI4BsPDv2+PN04KUkQjbLzRxgL5zICAToL7ibjW/t5s14UrcJhaVYoUuPMKgk6CwNyQL9rf08IL9zu21Hqo6ska3EjroToxJHXU1SrH33CMe1we31X/ZyETUwihnwOaSOqQTE+8NEtc28VNh2PEZFKwarRz5k+n6V9Z8ayWkWzDcXY4jh4CmwEh/TwrbtsbX8+K1/tE6ujA0nahtZT04iullhijdFj2BT7wAAc6e7ZiCOFtHAptmigCNFSRk7r3Q6st/FgBbW/Ng1UiguqUjp80gRxGFVj7DRiLkXI8OHCftoiXgqp2aiRl6FG13TKp+IFu3Lp21Reyl/hnnCJWpy1/d0Bt9PEyqVppQV0tSMzUZmLapKCw112gDX9bcY4U9xpQYXMY5IwiAtY3uB3F9CPaf7eUNOCmCFWlxnEHACBpI7r2sNouPj8OarwoSMvVAqcIqIDZAwAI/dtrrfwGgvxOqladlR8vV80eX4YlUHbba5AJOpDAW8OVIqyThSrxeIyYBTeYDIFKnU22/pFvppflasaEqhrqeOjqhTlLstgFFydBf6Tb2+HK1agro18vGqlFvuZEuLWP2+5+Hw78N2NlEFxtpmzDVmkjqamIXKRu4DG4uq3Fz9I4ZpE0TKMUSGPFK/HMbmxPEG82WZSXLaaEdh7AOGkaRFIJJM0Fkrv/XKqOpNvp9n1cf4Um/ioTaARjBZktuJElx8LaDXw4nNLBspm6bs0Us6qSpExIHhqt9TzztaZoac2R1j5Irn8+OVAqbtdQN1x34WDbRsr7aUUr/5CV1teKPtcX90a28OUp2rRfTXmOnwLonSsFjnmleosm4BrhgAW76a/AcNmvtFBi6+80OGH5up6ImrqaYl3VdgiUm1zYtYG/jYcVRRYaXVVnh8KoHnqWeNiVK3JIO33gvido72Pj35rTTe2oeAZgqMZqKmvpoWjhU7ow7Ah3+0SFJ0Ysbj2nlyIpuhIwPE6XEq+WGrgSQQRxoxDiylfePl7SDuv9rWw5WK1T0+GUVX87itEVhFOgkji8wB5W3gKsZJ7Bmu5Otuer1d1WLQYKadsSm3TMQAsDnbYm7E7tCysNNde3flYq1IMYvT1lZUY3WyzvMsvmOj6kAudoQgj7KgX07nS/LxFbrNU5jpWl86gj8ud3beWfbt3fZ2MLncovdvie3NRVoqFj2dqbAqX5eYLuCAtHAGYCxuXJ7fS2pbQc0BNepPU3U6uxOfZSQPL7oT3PcMiqRtUbtdiX1N7kntzemq0+/1iqok/l+DFYayYjfLUSWURoSX0ClSb6Eewc8K1UWtkzNiWK7mLyCmCsjq7OZGYgGW3chewt25uq0lc49TayZZ8qqg+SEb00pd7B9ylJGcEaggm9jx5OFaiqLOh2GjK3VXNeSWcSYNmLCcZwzzGIVXGxpaRwDru8xBtHjfiynzQlfh0YytB1ciondUaopK6Ft92CkIsg932+6QL+PKrEimeNXUVefq+hxA05VWijZJItgYRKACnnMSQC9/dF+1rgduF+mr0zHPuJfzmSrxlTUCBiY4lUkSSN7qtIfHbfTX4nntNbiqdPXwqp188123M+FYezAkEqSrgruGmnt4oTTyaneknEaGk6YdUKeQt5s+FiONUJsSY5blvgBzZE1pW0UQGimK0ULkIAI007jt7PH9nHqcqZjL3rKaVjZvlICNfgfqHLCqmry/RZmTEKX024Bh1OzLG0mJAHQKsfnnzCWI0Otlt4k8L3BJpsmjOZgzPV4cThVLAEllRU2o4KrGSDcMdW+I7n28ZCa8DSbTH6asSesgVSI5Rs3NtLDbrcWNxe2h0FyOXirU1R1KqyHEUiM77rSk6CWTsoswB8AAPDvzVWoWIuosVNClM1PTsFLBlZigJVQCqt8T2PE5TVxQd5izLimJTsBTrTxsfLG1QF2kXJ3AFmZbdzp9HLjCvUjcczTV4XE9GESSNY2aQAj3lVSOwB/f19vHga9FUs+ns1GJeoTB6+NVuKytq/eAIuiOb2PgCfHi5WAqooz/AK1aPHM8Yhl3CKhKubD6ellm8ylp2ljV5G2uSI7gOLdj4duMoMVsihr6TZjwWbp3gODUczUvy9FHTCleeON0Ck3JVyNu4jeQddeNGrUYnA8SraRTRpIs5dvP3RSCQWACxq2y7G9tb/HlYmqE0q6XOFfFUH5orGBGrMiR+/uLWWxt7oB19vGiir6qk5kzPi0NY9DThY30bY7g2Km4vpfW978qE1aaZKvOFfVJBFUS+Yp1sLgBiLNuY+BOgN+air0kZsSiV3McysRYOsS7tqsLJZ2sDoOwGnj35uKvTJV4r5TfLtTI5ku13QXGn+EWC9v1B5qrUyYrmKFcHNXKkbPTxn7AK+4SAR4kHmwJr1B/V5/p3xOOan8uJVAVhI97g9r2A7ey1+KNEU3qqZiWb8GhiMc+xXvuURartb947Rb7+3NBNbmkNiOPRPTSSRSAubEaG+0Lq4PjY9/y44BVZpsgxI0/lPE5tId25CzeHYA/r4cvFapVpjVMVdkmvFMbFjHfaSddvx08eNxW6e8IxaKvhenctZluAsdwxXS/tub+H8OVIr1NGJ4nUSQnDJEUSx/5OYixYA9hZRYg976Hm4qtFF6o5Zxhc4S5sjemf5kRpFvgN6coAex93vqDxQDTZowuEdQsPx+kLTBkq1RVYE6uFABftqS2pHgONxV5oC/VDSy4pkvCcfS7fKVgRvapmUqbk62LAd+PIppdKboViZq8pz0kO0zxVQbcfASRq1mUfau17Aa+NuWXtqidlE8ztGY894yB7o+bmHj/AIvYde/FKdlNq20IOdtemOUYShIWOpNyfdPvnQfRyqdpq52VN6E6Z+AKs4+VqNwQ2/dH5Ad+Vc2V5G2jbzzU67KeIktIgIjZbALc7T8Tpe/s4hpZSQrK0SbYlTaHZV797HS4Pcg9vv5uvU90beTNZL7dwG0eFx7g0/ePK1uvbqAKZ4ImUXcaEaNftY9xbmq3U2empKuhFIyMrk+4Tbv4XP8AHw5qt0iQsZnKKX9wFbEC4tqdQRzcVqlRUUuDS00E1LSzw1AG2aQyJIsjeLBCAYwQRpc689Wqb4IINhQuF2m9mHgDbw+zbxHjzVepzhw4FCN25rn3vAfQb9v1tz016sP8ojkNwwJNxrcGxPa2o5qvUzPg7ecCAthpYGwFhpf4c1VqnPTNLTblXW9mv2B8Afp+HNVuoD0QlLLMCbLY2AB+gfR+p5Wt1EkwZHZyQd49o0AIsR9JHNV6uLYI1NTmN4v0i20/K5/XTmq9TfU4O2wPGgZlNtNdw8CPC+vNVumGpy7PJcU8dyewuTp4L7bn4c3W6gw0M4galdTqNG7a3uRfw+FuardQ4sJdleJ9AR7Li/j/AH8tWqYajDTAwilFz293T4XHt5eq0m6rD/LcTRjQE2P7B7b8tVK4VVK8cfmxghbbWBFyfbflxVaTuK0y1dOUiN+4BINwfDw46KaNI2DGjQTmGqsHC7Q1u4P7P4cvVKlSY+VQ2Ki2ps17fAX7g83W6gxY8kqt5w3oSN3bT2DTm69UgYr5CotOAYrEW2i9u+nx5aKrNeGLrENyKG8QpT7rDxPLVqai4liUQBdgDIT7twDoO/j3/LmxVVGmCTFabygDa4vYE+P7ObpuaYKqujJuXuRr30Hjpbnq1UKKqd51mOpUgi40uO3flTVhS0XOePsCS/cWYEXBt204wRT81yGZ8akmSRmQ27XQWv8Ar25WK3NSKnGsQmKvVIlj/hup+nTtpz0VaalQYtBH7/yrMe5KzG/xGoPKxV5rpcYw+WdhNDJEzAkBWUqD9B/d+jm4rWqs9ZXU9XSqkRYuhBIZQLjx1B5cVQma4Us+02HxPh9366cfFNGnoSHbfvb+Php48cps070gBkCkAqT2N/rA5emaV1M7sw8s2va3xPj9NuOCmjSjhPuDafAEA69v6OOCqVk2qou3c6g9z4AacvTdN9b79VDGGvdrafQLD48tVKc0sV233qDe58Nf2ctVK41LKECswW2tvD6+bqtJHEmG4NfU6WPfTx+jjJp0VAUxxpu721JHsHiD2HGjTwotU8j1VVJNIdZHY/eSdOF1GwrjDDGQPEd/o5qt0+qQNgAJKWuNPqtytepYYVBFUxDzdqsT3bt+Q9nfjZpQKfBg1Ml/lQGA8QTYj9fZxqnQKzx4fRSxqq7o7XJt3uf2W5qrRUx8GpLDyJX97uCALG/YWuCBypNXipMODSROGpZASwNr+0nw4yTTwTTlG9fAjQJ5d9ytusC+g22DHwtrxk0+Km08EkTsJIxLoNpU6fTblacinRK2mwqviqZIyqRMjsdQCBYG1tRb4c9tqwOkzRhZ6Yf5KxvUbVQg3tf3g1/FWGgPCdQihUgzQJdcYgMmVO5HVvmInFzuVAV+zfv8fhx60+/0pHmP9y9RTdlytVaKNKpnVnjCqU94EWBQEWHY9+FTw8Ro7t1eET0UJdLiElQyztMpkkHlzXUgKL9+38OICKNgZqPUzKYY2jnjMlPKSl1B0voQfE+y/LCtE1graungxKWjSaIQVCh3ZlN723KL9xc+zvy4FUJxpKVWNSzCPEpDHG0beUq7Bqljcj2kceApMVTjQidE8vRZz6w4LlPa01NLVwyuqko9o7uTusWU6CxW5v8AHhzYpBcBPCT7KD2ZL0NEDjA9poQvxE+tz9WuoWc+osa09OmK1dLh1LFTU6wRiloYY6OK0S9n8uHc7d2Zix1J4JrVru256cfbQAuXNa45wqqjDLpTyTEauSBrpoPz5ZVaRspywd1SkxSWw92ELb6WAtp48fTSVW2kBUsS4C9zy1NGhBoYguHxqwt2Oo9o9vt4lNGaNlS68sWjJJ92NAD+X38rTxp9zJQPQUmEzFt/zVIkoA/dBdltf4W42kzNOKERSUkIbQ6H4fffj1NV1JJZSrH3SBce32X5uqmoExDwvuHdTp9X8ebqhoyfpx6o0/T3qCcOxyQJhmN06U07E2WOTvBM3sCk7WPsPw4eWFwGVwdhw9eFFN20XEyNoo52d8PljkZ3GosD9Q91gexGuh7ePB+cKBu2ic5jcJX7pyC8TGI7vslSfdN/p4XKpQKYDV+VN8pUEFUbW2o/uJ8OUmtxWUzu0Z+zY3uD4n4fA/w5ua9TNVykKokDAfw+P0caNWpqrjDJADoCv72vjp34yacFME8cO0GKxQG49pPGTVxUE6sbCwPt9v7b8bpyuEs273SLX/h7eamtxXbSjaIAL7TfXx8fu56a9FYJGXbc9x8T/E+zlZrdcEc6pbVvH+FuVr1ZSCik3+z9+nhzderiZBJEwPex17H7vbzU1urnsrY/T5v6b4Bmq+6Srw+n3H2Oi+U49v2l4LUK1gHqokIiaSGLzvEC6N5u5dwHw8dfh+XFyaSKpskqvNZPMO5XVSG9pvYDTw4/TNPtFUCZnqqd1IG1QgFizbrt73s8AOXqhqRjtCmF1sGP0EjPTHV932o5SOznvt8LjuPjzdVpT4bieDZgijosYplkBBAC/aZALPsP0d+xv9PKmtUjeteQMcxjK/zWSkkxKWCIRtDb9M8Q+w5vbeyL7ptqwt34mXJECrp21V5i09VDVS004MbR7lKspR1I7qykAg+2/A4ujhNJOR/8Pcm/s7+ziQ0qrvepjCuSO5FjzVbrjGXU6i/iLfnz1brJHKu66Ea/WeWFapWYVlbOOMr5uE4bVT2IsUhci/cakW7a/RxQlClbBTJIFC3gXQ/q7VuVlw9aRDa/zVRHGRf4XLWHfioMqpguAUL2Cel3NmJVafzbGMMpzpuWN5Jmt7dqqFt9J493B4mqd5Qr4F6SMCgkK4hmdJJNuogpgLf8htr/AHct3UVXWTQj4R6YOmVIII67Ea2p8pNgH6NRr30ANieXCYr00t8P9NHRVXRqinqp3XQF6xgQT2HugcdjqrVCBh3QjofBIpqsBFUo09+eYkDx/e15oia2MKEOj6D9DZgrx5Wo5F8GbzDe3bu/EZURSoJBpRUvRvpFEyw0+WMOUm5ClCRYeNrnlNZq+gU90vSjpoX2wZZwwMdLmlXX2gePNd4a3oFTKzppkXDMNqKzBcCoqSqWJissECq4FtSrDtppblkuGa8UCiJdScJR5JYC6r5g8yIm494aDXwv48ETZmidYiipGTEcPxpVmLQqSvc2NxfQH4nx/Zy+w0ztFLHGZY48wQ4mm29Ui6roVb7DMCdL30IPHztprhSAx2JEr2NQnmMwO4jw1/dNtLXv7PYeMqqwrBSVU86NFI4ve49pIA1I8L+HPCtGjFdJcYNLX080d2UkodQL3N2uTpuP668XIxFIF1YLhTA4IwGqxlZBfxvpp7OF6ttKE7KQGL6PLHAQzMCVuO5HtPFqaSqoHKOplgxp452JaQPray9u1h+R4opmgGxTEitTKHIAgkYqSN3u63JHawJ0FuN1umvEJFqfKWcuQVPs94DVv19nN16kTiEcEkCvC29iTqdQBfwBN9Pjyhq4qHEYqWlmpQQyS397XuBfU+JP8OaGFbpnpt9WxWn0ETd2va/0jtut9/KDGnDhTngoxGrqjQQoTMt9SBchvaewsfby6caqaE7LmMz4bWrTzKYZYjoxNtVOp18Ce3HiAoQaqCUmRTdnfDhT4imIQN5dBXs0wB1Kyg3kVvYL6gcxnzqxNk8ehWIrIzKL0XjQ6RgaQiHEaiskjZiAdrEE9ydR28fZwIGhUKecZjgqFRYWYtIpDbvaNdCPG/GBTxqHhVSry08QAZodyML279xc9vr780oVZJpXw1KPQPDCzCfzbEr/AKoJAIPcE2APbjFKKSrVEj1UsThWiCi4XS7dyv07vH7uXpkUM0YjnVAdQVAvew0Fz29lv6eFpo6FRMRrplpZjH9rYbrbuvawvr9PNgV4mKx0GKCXBYaKEFHbbvYDUbO21vEW8OWKcaqFYVwkxGvNakUEYZCCtgfdBGt7k/f7ee0ivajSLd5o3kMT7gHLEDx3E30trbj9M08EbG3SjbFTm6supBIBG326629nGjTgpdVyGopo56pLiYDcR7CuhF+1/wCPEYwNLTiKQlJgUclXJt3MYRuHgTGO9/FWt24rKqRBFc4Kuqw3E5VqFE6FBZQLEqOwJPw8eeiRXthpTUjS1NX52WCBG5jLL+8CLhkPwPx8OVOAxqwxOFNGIV7rVQyBRGkrsWUqRsa1mS/cbvHjydlNKONPWKw4as64nhNolqo090X9xxYbgRqB4fX7OaTPGnFAbRSh6f4VTZizZS4VWDcqMJ5haw2R+8fqNgLcEmV2v5t9KDs2nyFB/Mbn8sypXHYPM0ZrHMRkmrllmYqzvoQdL+A09ltOZYMNhCYFYwvLKlSaT+JVkk7xSKw2qb/HTsP2jixKYpCpU0xz4tsn3yEm1wApv8e/h9fLaabmuxiUjKGjYhe47W+IB56K9NYBifzDWnbYDcLtbuB4ffysVumfEceAYCR7vGNov+7c+z2W9nKV6ktPXwyhmlY7iVswPbTW/t789XqisDCTHFbTue5t3uoOlj7OVrdNFTHtaND2lvr/AIfH2dvh7eer1diMxu3mWfSxsDbX4/4rc3Wq9DTOXIlbYwa4t3B7H8ubr1ZJ1ilqFp9qowPdbkX+vU89XqZqqmjEpl2jbHqSV0v7LdyfHnq9TdUwVKBba31te5Pj+Xf6Oer1Z8OrZgWVSNu02J9p0/u5WrUuMGx7a4o6lAYZ1KHTTba33fDiJ9hL6SlWM0tYeLKgoUlMw4AMLxIRwMwhnt5bI2tmNih/ZzGXNMvOXuaf4Ts/CsisuvhfoniNv41ClSWKrDySGf33FgCCtvddbeJXgWoSUw0qS08ruzmSBlYKTpZmNxb2AnlTWxTywp8ZkjlhJjQ7hJdbkFPtMQncE/lxrZTu2oWKVNMQ9RYzQBVVGOjDT3rAa/Ee3mhVqg4lg6idIcQcKzJGzBbf8g6W7LzwNWiuTwtIqQQM4p49oVD9nU3NifHTtfnq3FQqZ6Snklqag7WU2j2sfs3uQB4nW/s5uq1yxNaf+Yxhow1rBm1G5SNB9Pw5YVo1Mjo6XE6ynp6aPbchImY9yPC48fbzUxXommevmrEqmjqlLsNyqw107A/QD4cuKpWbEZqKfD03I1NIJI0W2qrt1LHx2sb39nKirGuKQGmImhtsbSxbQ395So8L8qauKxKHeoqHmUhlUm1vs+zT283XqcqeWeSgqqitBIjjO2/cXFiR7SeV41bhTWsSHDESsbfHIFJKj3l26a+PfuOOE00BXdLW0LTBpXEUsJLOWXdZ1O1bD2MPZ25o14GvPX0sxqKuSNvKlLROqNdjuGhUeNmsRzUVaZrA1ZLQJTzTwWWR7FewQobMCPDcPu5vbWpiplXjdDVRSU0N4/esECWKq3YJb+PNARWyoGmg0NVR0wmkum0kKANGUfvX/wAQ8BxyQabiKVmFti9WZYSHSdIxsDvb3GsBYdrMR3+7jJgU6JNNwUOZHmDkOrIVGgDW0NgdQLcemmor1XiFdNTU2DMVdoN+3dcgdtuw+A/LlgONVJ4U401WslGrsGV1IsTrY/Z+vtzRqwruWtwiWlnYqrVbso32P6Mk+8SPEeN/q5uK1Nd+eI2ekqIw1Q63Rg1kZQLNceJ8RytXqa8wugqERiY7mQ2BvbvYfdzVep3wbM0uK0atVzFJII9sYAsWK2Eag99wNhxtSIqyVTSvxjDJMZym2GzQvPXTMsySIAoUx/5RD7GYfeBbjKTpNOkSKBqOSmSg3LKYfK3hASdzm9tht7NeLqSVwxenepmp6OuXy7gRI277LEAg6anw5dOFVVjTLKJ8KV8PxEM5jYgW7K48CfFba8fGNM/bga4q01VKjLsDJvWyjtddBf8A1x4cdpupDRwtgiTVUhpJPfU0/lgIw0K+Wwvdj+8DqO/PTjXuFQsGqZZ4q6tqQsUuwo7EC5DD3VII2gaW078uqqppTR0uIw04WGXypYqfzNjLbzNdfdOhZe2nGZmnCKzUVNLjcCrSJ5ksnuxrf7RPvMtz4Hvbl5im4mstTST0dEKSqiQNBOY/dAuPaSBrpe3PTVCKnz+UKYT0gQoz+WvvXBPax9jt4+3mqtXDBsViwzDq6pqYRURyyKAWAOxNtgna6lW7+JHNkTWhTDUO1c8k6sYRIWEciEFu1riM/ukaa8uKqa7w+OmxDJE2KU0W35UuGJY7VAYBjbxB9nx5s4GtDEVPyvRzYhipoKaMtJHHJMpjN95XVjY+PbU6cqrZV004Y1WVmKCCWuhkp5ZFLSI8f+TSO4JjYfaJbxvpxpIinCZpPVtVRu3ztbGzxnY0oj/xJ7qsdbBrd/bxyq0ulxnAKWjxWq8sPLPSbXdxe6aBQo7hvH6eMQTFPyBNICg/l1bH5UCyfKxJu2s2gY/aA+P5cU7KT7aenmWDD6bDrRtBS7yruoud5vfd7R254V400msvGymQNEZD5bBdLAd7dxc6cvVKUNLiD18UNW4MxSN40juoVri4Iv3APe/K05tpirIBh1SlXXwiBaqnSSOFBp3toD9rUa/lxwGaaIivR4XhuaZZMM3ssjQyTJayj3BcLr3sR35snTXgnVTRDOcRw2mqa3cxiBVrkBfd/eYjXtax5Y1QUthVLU0yU0srKhQbio1c9wRrrbw9vEmw0r2ikW01ZQxLHVVDyshKhl0JUn7Nj24qBmk0RSngkfCHhlnjDiWJntHJqyHXd7bX0114ztp2IpzhzfhwpilbAYS5sNov97HxA735QoJqwVFdUWZKPCKBUysfmKl2YkSINsat7uwX0LHvzZTJxrwPRUTLsk9RVztXj9MxN2ItbXtY9vhza+qto66m4hJPiDyTVpURwnahsLWNzc7e9rd+/KpwqysaUsOWPlYzAZBUU1RErp5S3RrH3tBrppxormnQiKQeI4OFppPl5/NSFS0ag3AJNjHY+w9/Zx9KqZKafsp5XjpqymnxhCYHA2eXJYFn0sVJ7fEfXyi1zsqyERtp8xPAplxdMPzHViOmqJkC+XZt8Q1UbP3Ap0Bv35UKwwrxT01CxTJdDFjMv8prYJamIrIaZxddraJr+8/geXCsKoU1hkw6fEMSlwUIqVkjmmYRtti8wD3ttzYk9tex5uYrUTXWEZexShpZMQxSXyqallCy+agIEiaiPadWcDx7D6+eKprYEVywrGHxGeVcBpj5JjmVYSQrg7t++Mnv/wARPttypEbauFTsp1yhh01esGa8OXbM0rMZJNCGQWMaeGv8bcooxhV0icajYolHCY50gqaWOsldJncBSKhiGjLMe4Q+Hjf2cdTjTaqQ2cYqaP5aeFg9Z5jtOimyE6C4B7HubcWtmkjgrHQ0VFWO9RFVfy/5iyiX3tpt9lTt1J+PLk02BRkpetk+E5Sw/IeWsMpKLDqJJImeWmErTvt/SVBdwSshc3FuwI8eIdEmTSmYwouVLU0dLHU/omSRzCqym7qm1t1hYH7YPs4rNJ4p+xXNlbjOOxCtO+lhDxXLsHUtp5nmDUbBpbwGh54YV4jGmrF6tGw6DEQynyN0MsYvvFzpMB2IYD7+/LCqkU0YfHNVYDWzLThpWZGWZmsfK7FV9tzr9PLk41WKXDUiVeXY4RLTt5skUcrg3IYKAkcmllsRf6dOMzBq8YVOr4Xp8VhOJyidFjkeGBl8qFmRPd07Dd4+36+eBrVBb8uThz43iMu2M7gAbHdfSygjQX7eziucYpPGEmkyyU6haklZQAbLY2N9CW9p4omk5FQ5qShNQottTQm3gfo5YKIqhQDWGXBqXEWM9PZRex0Gl72Ye2/HkuEUlUyFVEly1DDtelcySE63GgPhb4nigPE7aTG3HCmRsAnjmkJ95gbe3vx8Oik5YIqHXZbkpJpI5QGYHur3H1/D48fS5qppTRTSbnppGqEKrtjUe9rcE37jj80nipVPSMr+ZSkMWsApFr/Tf4duamvRTj/K/Mb5mmtaRdIyCR3tb6b81NeisEOGlt8sEnlqmhUmxBJsSAfAewcvNaiubYDP71PVABiokiI97zB7PpsPv5aappppqKCaWpXdHGQYxaynv7be0fnx4GmCKT7YMQN0qki9wQPd+Nz4W4+DTRFR3wGF77hYKSSSP4eH1ctNVKKhS5UDJ5uh76X1PLa6b7ummTLPmECMEFr20+8fTxwKpst1Aly1VAlFXsT7tiOw+7jmqmy2abpcHq4g1wSP6P6OXmmyk1Cko6lALjQH2dvbzdUisDlgx3Lp4j48tVa47w1rjw08dOerVco2jHvFr83Vazxyzp70cpU3/wAR/Zy1aqYMexiNdnm79dQwBP13F7ctVZip9PnPGaRgYHMdhYmN2W49hseVKAavrIpZYf1mzPSRiKSunIW3usQ6ix9jC/Gi0DToeNKam65Vk5dMRhp6gMSbvHtPw1XjJYFPh+hNyp6hny9WJX5dqa7BpkZXD4dXumo7G1wbg8L3bNLmCgD5ilrd0UbDFHCyF+JV6gsoVSTU+clxaJJI3NLmHC6XEYHMYKqHFRG7FbGxG7XgbcyVpWwR5UdozNY2mfOhEi9b/T7O1e83Vbor0/zOJWXfJQQVGETMN5d7NRzBQXGl9ugtpwmXk6m8ULUKNEZiheCkg0Gecsa9GGb6F5qDp5mDKdc28o1DjcdbS31sBHVRb9qmw+1e308VstXLW1YV5iquOW7g+0g9VF4xTIvRqs3R4ViNbTAqCq1dCjEnS92hewA4dpW4NoHoaKFIbOwn1FJc9DssYpGGosdoInuwtP5sVwATqWUgA+Hx48X1J4GmO4SriK5zejbqFiE2zKAocY3qGAosSppGN1BtsZlNxexHt43+eSn7pHpVzZKOyD60Fma/TZ1eyY7w5ny7iVEY9T5lLIVCk2B3KCpufG+vFKLttzYRSVdqtG0GgjnyjXQHyBEdzN2ZSD7LAHtxcFg0i0EUzzYBW052lWXabe3x/by8g1UpIqO0OJQsVbSwNh2v/by1N1g+bxGGxJa/tv2+g89Fbk0+4fnzM+EMGoK+op3UaGGV0+nVSP7eV0ivEztpXwdcc+Q6PiMtSTb/AC9pO2g+3fldFWBilrhfqLx3D4pBVUdKfPiaJ2MW0shFjYr2PK6a3IpWxeoPBpMbGOS4QlFKRGoFDKERSihBIqNezG1z7W156MIq84zU2XP/AEuxuRnr66tpXkO5zLCJbkm7AuGufr4tbWEiKSrSVGaGLp1nHLFNFJlunx/DanDauphlmpq4GFZGVTHHebaZEQbhvCsL2406QozTzYIEULmc+jeC1AqML6U4vTYvMtVS+WY62Ii5h21BiG7WISm0ZvuK/aHKpekYirlvoNJ/FelOYssUtZgueUNFieHkiZfMG8Ooup3qbNYa215Taa2TAoxPSH1F+pf0oYTmjo5TVVIMIz9hFMtVT1dDT1SVdLJ+kilhlkXfDIA2rKQwP0Agiu7BLp1KEH5c9FG1vdlAgY8fWn7pXQ9VOqeO0uDYbi2IzrSQvHHAZpaj5aEKzBY4n3ERDXRdB7OB98t2wxgUcN63uk1h6r+qP1BYpLlhs25hhxWowKkGDYbG8VKk9JTUshMUTeWEb3SSVd7sfbpzbNuhY8Ow4+3orbrygcdtZuq/r+6o9UM9SZ1zngOHQVVTDTo8VBTS08J8iFYvNVUZgHk27nYaFrnTihNmANppo3EcIoW8q/ih5nyNhFQemuAw5U/m2B/yXMC4fVyOuKpuuaipp6oOiTkab4tvj2ueFTuUJfGlZJEzHAxsnpijEZlpGA/Q9I6KFPpJ+KLWdMchvkro9gkmWnx/DKnC8X21Yq6etimUeZNHSzjbSTEAWKfH28ENzZnMG0tOqJSkyB0GiVp9NuorSkSeNGN9HPqe6Jen3NuQvUDlmJMdlK1IxzCWxIGqh2VJjSRYhEPIQxkEBi+658NODrLVOeJDmCSIChjHpQKzBLaiFJGIMkdPrRH/AMRPr/6a+uuZc2ZzylUYphmaK3HUekwlBFLh60LxkzPPVsRKKlJQAE27duunHL1RK4SZSBEnbNWtRAlWBqqlOmmHYlTPXYRijTyrYmAxKN5t+6+4jv4HgeLhHCjzQKXL5ZFT03ounVDh15xXfOy4lLGEdQyBTT/aO5VIuCPaeNa6cin7M/T4YXSrTxMKg+Xe8dmBNvs/Cx8OMg04cKAPDMk1McbjF4mpWL6sNrDVhY6a34Prd1ChpO2ge8hSTNP+fOjWP5bpkrKqnmCSylFdoHCNcDaUexUjXwJ4tuUBv59Xn0UWWtyl8wDWXql6TevHSGDCos+5XrMMmxrDqTFaJXVGFTR1YLQVKNEzKEcD94hh4gcC5c17KETagdhoPMRwmo6fYNHHmmlanqMUYPDEAGsiErvBB0O7jIM0tOFMNBitFDiYgVtVvdX73PgeWqtHn6OVEVXhk2HSN9sptC6j2DT4c2swmabSJVFCf1cysE6OZmp6lCtRAIAV8RYkMD7NNRws74KOFGAa0iqb8TnMc3ls5VVFiLmxN+/9HFwpOab43UyrETdAdGPbv8fZzdaFDhgTyfzKExRrKVG/Y7Gz2HbcPaNBwrVRsKixYph+N4kZIFMc0jNeJjoLG+1STY29vNERVJmjMdMsiQZ0xSvyxiQWOOqoA0Ulr+XICCrfQOxHE/eaMasUasKOd6MZ8E6SVeJZF6p1EOC4ldjSPLdYquMm4aCUAqdO4v8ASOFV7LwBTjSy3hskGhrx7OWWc7ZixHL9BVCSsS/k3YB9yHy3IQkX2/meJW0FApYpQVSdxSkpavADlyLbJVLTS1EoEih1CkK7Ig1J1vYeOnH1bKoBQ6YcJsndKo8s4wr1uHmgxSNqhaqTZFLJSu8brGwv5lrX8LX4IWszLLeiMNnlQfVZB13Vx+Na1Io3eeIqEYgvcka2tqb+0f28GKdgoML2mkti6h2kWJACqi/iDrqfZc82aoKSqwhVbZYWtqTcnW2g8ON07TxSQyRTkTA9wPbe4vp9XN1ulOojhNmAK3Fri3xuPaeaNPip8tWZ/cQhEbQG/wANde/GTSmaz0IljX3EtfQEk2Pjew9nE66VINOEbOIZZSEUW03nbcnS4Pw4xSipOCzmRAjrdl0Jvfdp3PNqFVSZq5/o1kZMT6Z5eq0nCbKGnRF/4i+83Pe+n3cju6c8ZoRMowoVT0/xz56vrfLSQzo/lKr22sWBHa1za/Y9uF2sUs01Crsx59pqqo/lsLQ0SFwgkX/ABFpu195yWXXsOPACqEmslfnDN9LNXKFL01Ku6kd4zuqW3Kuwn4XP08dCRTZNSMn5vxXHpmFdFFdIkk8xQRYuWHlEe1bXJ768VBMUnUZoUoKycgGU6geDaW+kf38NECitylgawzZcqYo7u6oy+GvsA8DbhmiiddewV2/nlMCH3iSYMpAJNok7fR7OLKLzVIHqDbf1FxUAaPVVQ17/AGza3DJrZSVW2i/Y4HFVQMqlglJHv7NazGxPttxM7toQ2n2+tBRjCD59g5IG64Phr42+PFCThTTm2rDPQdhu3F8exAC6pDTRE9xcuT7NO3bgMzpfhA66EeWJxJo3UTNVZqmetoUkkpp6jzjNKBFIpT3WhVtC62sRbTgK4UKuNPeA5wosQxRajDR8qmyBJ4t26M+aDsaPw3odGta9/hxkogVcKmomMdUZspz4xLnGmjgosI+WHzEUhYy+efcAjcXBt35dLPeRp41VTujbwqNinUXJ1NnJMoV+GyvPVU3zYljhjaH5a24zFr3sPHTjgZVEzVS6mYpHU3VXopi+DCvqI5KagnqBHC7UsiRSyqSoaIrof48e7lxJprvUEUqxQ9NZMTGHUWJPR1b7SsCVTo5DD3SqNrY/dflJWOGFXhNf/9a7CZq5NKVzH9HJQFBE1ipK/EEqFgr/AHg3ZuWIHCtTSiFnsxH3cpW6yhpIhuQa89FerBJXYyRdX0Hhbm4Fak1loq6SclJhZh35oiK2DTnt07/XylWrpm8tC51tzdbpq8/GZH/QSGIeFv6eXgCq41zlmxyFg9bKZhp9o3Pw15rA17EVM95kD+0X4yadFYCPe7cbq9QKyR7BIjqeaq1NKUBk95yTfm5rUVJSikia6XFrcqTVhUgiw17/AK6caNOVBlRSPd7+zlKvSUqqJqqqtKLqvb+3jU05TjDQU0ahQn5c3Neip74WqJ5y6fVyhNWFNEy2It24nNPioNRTNJHtFtfbxIqlKaiU+FTfaRe+nb8uIyaVU6ph/lRmScWOvPTWqSWJASAgC/EyqdFI+pi3e6R214WrpYioW/A4F3VcoRx+6f6OJIpTNNtRUxVTgRar4cYXTqajSLs/SN4A+HERpSKb5MxYtNaLaBCTYXGpHt4zTopjxGSmhVXrY/OTW6K22+hH2hqP6ONGriq5PWjWw4ZhmDwOAN7uQLd7Lfx5Iu7Al4+VAjPzDQPXVeaYnS1A86ZBt9m22vs+vk9gRULFU1iFbTmUfJu8b2Ntr+Pj8eNlpKtoB9KcDqhsJHrQjZe6l9VcokSZYzFXQkdlWqkUfRYll/LhK7lrD21I9KM2795vYr20PeV/Xh14yoVhxupgxRF7LX0qsPiBPFtN/p4Fn93GV/bhR6znTifuE0arJH4j2RayZaPqZgtTgzv3qaRhUwgHxKaSqv0A8A1zu+419pmhUzmiHNuFHy6d9XemvVSgOIdPMapcYWwukEg8xdO0kTWkU+244DHbdbP3ChClxK9hoQXLhrkEEfWf7LcRU/WFJoEJaNtV0JJt3/Xw5uK1NdCdVO1rgHvY3H9h5uK1NdieU2N7LewPj9fhz0VWazD7QU3t9Pt9tubivTXPzpbCONCQNPgbd+bitTWYxyMlljJF76G31fHltBquoVxNNXyMFhsqnX3rH+48t3ZrWsVIlw+rkB8sJ8LnUH7vv5vujWu8Fehy/UCJRLIN472Nxc+wHlgwar3wrmuW9b+cV+hfzPx5vuOuq991VjjyZh6oY2d2uSxOlyTqb8t3ArXfGpRyfhJXdIrN9LfHw5fuE1XvTU2LL2FwC8UIIHYanXlu6SKoXFVyiwejv+jgAt4svLBtI4VrWTxrO1FCg2mNRfS20W+72cvpAqsk1nFRPCtoSV8LLp91ubiq1gqKuqYWlkdrj/F8e/PVum0xmQXJJt7eVq1cGp2Xx9nh+XNV6uN2UAqN1vEe36OVq9cWnZRtItf6jytWpulkdXtYE+3vylWryzSkgJ+vtsP4crVqCz1EUa436es84U8XzAlwTELRK5XcViLj3hroRf488DjVxWlXWVrBxO0ZZTtO6wPcam3gOHQqxpuaUyxE++BcX2p2t+uvHKrTeZLu2u0AHUrext2tp35aqVGRJ/OARQCb6E9tPZ8ebrVTsRWljpaerlJZvKAuBf7JPgeeqtNuL1VItQJhH/lERrnxuNbfd9HN1qm2SdWdWSMItrA3JBvodPjz1epSYjDPPHDMDqY1BNra/G5/s5SnKhUsPlzL5hBHbW9/abcoaeFKXHTSPP5pJuyow1+FjoONCnjTTCaRUIjU3voL9/v783Wq5QtDHVxuRYll8L6fX7Obr1ZKhkMz+WDdSQNfq0+A5qvVgFVFGtjYbu4Pf2+z+7m61TrhtbTySOiG4eM+Fybft5qt11E8ZQtHf3QbXvr8dfZ4crW6neSykSNYbxe6n2jsfbytWrjUG1LLGrLZShvfuL62He/NV6oksVLJRrUTojpfUGxHfsFP6/DlwYqsUh8ZypkPEt1RW4apa9i0SlGPw93T8uLUPrRsNJVMoXtFIXE+jmXpQlVg1VLT7/CSzAEHQaak8ME3yhtE0gVZJOwxQf4p0azTArTYdLFVJfsCVNx7A39PF6b5B2yKQqslDZBoOsQydmigkMdZQToTr/kyw+kWv4cXJeQrYRSBTC07QaSLhtxjdLEeBuPyPY+3ioY0lrjdim5hf+n2c3XqywEgDT6r6/SeerdZpHsAVG0eFvH6fr5qrVFMrE2+HttblK3WZqopEoNtbkH2+3nprdRmqSV2rfmq9WJHbdcm3b7uamtxTlT1TRghv49te/NzXqVeV5m/rFQsb7RNGO3sPs9nEzp8JpQ0PEKOtTVpAG49y33X/LgINCwUEHXeoWbLlMe/6Rvq0+PFjO2kzuyiis+5rDvxfSGutwvci17X5qt1kRz46jwHbnq9RyMisFyVhzLr+jNhrqdx/Lgfd+40I2vtFP7iORS2hINrga/Vxin6Zp9JAxHaw+Nubr1So1H20G4W1+I5Wt1PgaKJtpIZvHWxv7OVqwrOK1iCd1lHh4n2Eg8pV6zLLMwJRmIB1B/t8eaq1YJB5m5la7Dw8de5+jmq9SnwaudYlDEg9tf4fRxpVOpNO2O4VheZcKOEY/Ck8DX27gdyH/Eh7i3s42lRScKcUkLEGioZhyzmLpPWLPKDW4LM1kYnWPXt/qn49uGQIf6jRUQbfrFLbC6+kr6MVdHteFxdrWudOx+PEKgUmDRilQUJFPdJ5YjKwrq2u2/9HGDTwpzWGFUMUabTYm9u/jp8OVmrRTRUQ1QJniWxPckd+XmqEVFjWWan03Hae9gNf2jnprVKCjp2TbKoBva92/o7c1NWinKSCOR9z2W3e5Nvr9vNTXoo9/4fclJSdVMXxCnazDCpRbXS8i3t9PFbZotuBgKOF1uabFsPEIXzFM6WsPsbh9oH2W7jioGi4Cip4zlVqaBGpVJeRgu4WJNrlR9Q1PNGlCaCnMETwro20q19O/s5unaTYllrKVqZWKkN37/EW5avVHpKSWmO/eS2jan4/H489XqfJAJIQ0nuFR3v+f8AZytbphrydi0MY3O9u1tB4XP0d+WrVPNPQrHTqgtuHfwH0DnqtFemVTZlFmK2NtL27aX56vV15YCBkO0Aa3/aeerVJg4lMVZmZQL2udDbw5etVKpa2FlUuQwfse17eNuerVTgpc2HvDUD+Pb9deerdcI6SKOT3ifGw0N9O/e/NV6KKm6bZ3ANjufXw+0fr4JBsoNGi/dRgozBYdtikG/b4cdpOaQS/Z3Rj6f6QeerVC70Q2t1QwcPY/pW7/FD34me+00st/vFWB10VNPULtYD3iwO6xJ+B/Z49+B+hNSmpKOTb5bBm221IA76njZNOU6iFFUAfu9iSPZY/TytWrOiXjvIthfvYe3wvrzVbqUsFOo0909z7wHh4/t56t1jnooH02m4N7XtoPH6Dz1aqAaSS+69gP8AEQB28bflzdeqJO5vtS53aFj9P7vjz1erDRoySNEhUrH3C+1tB7O/NVuslWrM7TOQHFrk9xp4n2f381W6StY3zJI8F00AH3AeK9/4c1XqzmnKkEWG1QBr4W/ieerdOdNTBadt59mg7a9r81XqgCHfIQAL+wePx+rm69UueT5eHZILbgRoTpcaj6xz1bpoWmEj+bJ2a+nbX2Hxv2+HNVqvQrtl3Gw7kAaX+/mqtTtDMYnYkgMLbQDpY6fr93KVao9ZFNLhzvhw/Sbg1raG3b9R48rVqUmRquQYhLVzqV2bQSbgD2kA2/t40unUUMGJYdgmdsuVGX8wR/MUVWjJIhsQQ3dgD2IPb2d+IgSkyKVkBQg1WHTYHW9G+oVZ0mzPIz0cm6TC6nWzqxuqk/l/xL6eGbo75OsbeNFTR7hWg7DsoUoFpQrmOJxutc3uAR3IHx7/AA4Sk0eCptDFRbWMu/aYwIyqgAHxvcePt42auK9JTUvy5WQszEkhu5A72N/2c3NaioASks0ULOhUFmDLcPc9lF9D9PLTWoqxP0ZXfImZYIn3fNVVMt2PYrCxC8O7fZQfu/uodpqGN6aKVLCTab6dr+P39xwwoqpNYj+mY1ETEi9gTfQjQ6d9T4/s5Wr0kKoRrEamrIVI9zamwO0Hcbn91R3v46cPsvsFX69IwA2no/Wiu8u02idR28BQcUuO02Z6sZnxossEN1o4m0DBRYTMul9P8mOwHvd+T4xbJtkhKNnx66iB19T6tS9tNuKV2EVSmZ5QwfcpN76E+Px8L8XUmoCM1w4FGk8gXd9krtc2PgL3OlvA8TLiKeTRfsWrJgJirspGh3DcPh7vfT2ae3hIs0ZAUHlTiOJ0xaI1LKDpo2p8Rc30JPx4hKiKUQDTDU41i1Shk899590gkk99ba6X8bfXxoqJq0AVEkmry3mrJcpYC5v9OnwOnKya3TgtbVo2wuV3aFTrtPjb2gnx735earFcqSpnLF9pJLAL3NyL6N7db/R8ebBrRrt2iZiQxuy6k6n6Sf3b/Dw5uvVCeolp/csGUAjViNfEW9tz9HKTFbqAahoXVXY6a+8NQfGw8T/Dw5Wt1EFZNDUEuQ4vdvYfpv8Ax5qa9UeObchlBCGxve1tD9kD9fhzVep4pXJO+NmS5GptqPbYHS3HBWqU2EYkySuNisQSBcA2t4+08fSabIqNidZG8RiVF3AWB7i3iQD4nxvzRNeApoocQEbGSV77V77e3s+k/HjYNXNc6uudpGaT3/MLNr3I+Px54mvAU27JV2vYbjY2vrf4/D9nKVanaPYKX5oXOzTXw1tYdvHlq1XCEglyDe1iLdz8P9UX56t04LTwqt3BZ9vYHQNfv8Phy1apSU89NTIRYtIQbC17m4uO/YezjkxVNtMD1vzVZZtSSCb2+rUacZmavXoJ3jUz7rBuxPc+0a+Pt5qa3TfUVCM6QRK5RgW1NwLfAa28ONmrimvz5jIrxW2Fhfd42v3Gpt4cbq1KOknkqpQqXBA3aW96w000v8ObrWyho6cyGSjqaJ9TLC9rnxGtx9AF+bFboTaz5WGSgoKVhcxCYkn/ABXCj7vu+jm6tSzwCiG9Z5GIbaftE+6PZb2ngNzhzS3HSaFuVIlyegUNNE8JoCKiMsrkEDS2mo1Gvx5EpqThS7wiS1aljqw7g69vj3P3cTmnxRcfVtlWpxLKcfUDDReuy3MlWR3L0zgJUJp3ULZtfZxSwROk8cKZekeIbRjQG0EtRLhyT4cHA2hk8uNAG3C62v3HjwqUIMGjxJkSKgyLWmJklhm8y580CVED3+JFza/NVugMzAsi5q/Slt4jAKlg1tbWuO+nDxv7aDzv3VJzU27AYDFoRO1xfwBHc+0cujbTK9lLfDKqI0qEMbBBbW3fT7vbxOqlaaUNRUu+Y6KcyAhVfstgLACwHjf+g8Y4U/ONKWkjiapVSSro7AsvjoR2Ov0jw43TlMeGuP51isd7g+Qe3f3NT939nNGvDaaXWAOkVBOJNQqkDwA3i2t76ezx9vGVUpTXsqTzNl2JYlsqjTS/ZiBflDtq6ThSjzBAFy5TNUF21U2HjeRbbh4X/t5WrHZQoYS9RHhdbLEqU67LEyHd4adu7DlavQT4bOJMTlmZvNkdFLkkaHfcH6x34bM0QXG2g56u5jbKOAtilTBJJHWzfJRWFkMjJuZd3YbU1t3vw5bEmiJwwKKXgg/0lwqliEOv1Hi80kTSBmIfOdTqLFQe30ce4Un/AIqEmBmGGTEaMVe5I7+54/Hic0tGym7pnTtNJUNGQD51u173Ha3NOmvMUNWdKZHyJWMYwhiWM7kIPdtPr4Vp20bK2V1vlhjpnNSZVaFNGU3ttBP1ezmqtVmPpmy1j2YenNHBhMcUiebMGUyWZhcNstbVSfy4cM/bQYusF0Zn+ruNLUOta1JCtOLOPmwDuvcWuO47AD6+KhRYaZv6t4pieJRqslO0N9GerIUKfF9qgd9Df4ccFNTQlrCuGfKYQjYeI4R7qLUahjp5xXb3IvYfujXx5rbTdKyrxqDDz8tg8WHl5YwgZaljHGgFi5styx17E6680BNaqBXtTYXgzTY9BRs0syeVGk8m46WBNk90EakX7c9W6YsdxCkpEjrYVgmnlPmRpAC/lqg1bcyGy/Hv8eWrdIOHHsWpsKkqZIFioyxVZWErBnJ0sdlyR4fHlomt0F9dnwxTsmIpDCqW2h5XDGxuxey2uSfDTnop0UxpnvC2JUeXUMxu0aeawO3RQxA1IAuQNPq5qK3FYW6rVFNUyY4cOlqJn2+WFGxRtbQLvYbdPG2nNRXtNNs/W/qFiWKtWwYHB5m8FTPVFV2g6XWIWAHj/bz0RW9NOtJ1Y6l4fRtishpKV3LIpCO7KSTe29gCDc9h4c1ArWkUlJ8eznjdSP5hicnZ7pT08Se4RewZrm5Pjy1eIikpg/RzpflnGabHKbBWXEN4KVUgZyjuCCy+9tJNzrb7uX1GqzVfnQSsqcl9fEoIZTSPDiclOXuBZWaSJgTf2Hvfis7Kb41bnh2NvHST1bSyS3JTaN1lB90NtN7kDwPt4gNPRStw/G6aqq4aTaY4UG9trKrMvYEX90n4ezmq9FVWeuAxP1wLRzeeRh9GrOBoNu+9/Yfo+njopwV16VpN2XM/xkGQSYUwOntWT2fHx5etKoklKGeiiuLkIo1+I5ar1PxqNxPSOtgppIRc6+Jvfl6oauQ9G1Rh0/QPBsOrJgrGprljUg2IWXeyHwIc207aa8Rr202aNDmem+YaalpQHaJtquwUEGwcptudL9iON1oVkrZMRwXBhAKEtFCotIQA7SSDXv3QEg+0+HNVekjBieFtXQUVIB5yrsT3WI095nbS43NqLfR25oir0/YiiT0i02JtFujL3YEg3B0BFgCXJ1HsHs43VqzUGG1VM8j4jI6eWwWO4cBtbmQXuCinwFwR425WrUH/AFGrJaKlxTHYGjaB4KoxulghEcDbwLi4G+9h344nbXqqo9H1Kld1ZjrpQdtLhtW+42BJkdU7Ea2F7jTi5zZTYq1jEoXeFfkJS8caXdVdo9BY3dtRrYcQ05SNK4PUKn8xpqSpkeRAi+SXa9/e7LY28bnsOWFbpXf1H6eebNPVUxSpsVvEpFjbRtsZHe+nL0yTQfz5QpcNeoTCcQqqPziIZAszfpACHBBa9gmnx8ObmrTTBLhuNUNW8seYKwa2LSqkwYi51LLf2XHfnqvSBzDmPO0ddFRxYosipY+9S+WospNvcuug/jy4Arc1C/r3nKni/QSwVBZQwIlSNyBopG5bWHPaRW5rDiHVLG6GNf50k6WBUtDXU7XPjtXbfXldArequEXVrLjRrHi1ZWCOQMGO6KQHxsQo0PwP0jmtEVvVTbUdROmEkEZ82eWYfaIsDtv2OmhPt/p5eDVZqLj2fMnyYLNJhjvFLtBQW1BJGjE6du+nLRXppK4PnLD0eokxdXnjMavEquAqnd7/AMNfZpz0VqacznTApE8mjpXG4lLGcjwvf6/EHmqtTNVZwwnyHR6IHyzfb8w2hXTvexse3s+jmq3USLOlEZmMNIiI9rXmkuDod2h+r489W6e1z1TRSeStOjqrI7b5Xa4J2sL+zxHPRVaYczY5hWLFqemoYIIXUkDeQ6Emylm9vsHjywFUpFSUVJTupjqGjYMHDg+waAjw15eq1h6q4vNjfTPEKWaUzEBJt1rXaNgbgADXvr254CtGkV0az5WZegq4aKJZjIsEnv8AcbQY7g9ux+rjiqbTSazJgOO4vmHEMfjpbrVTvKAsi2110J1NuXChFaKZqfnavqIso4DgNZGI3oTOSVa99+p17XHw05tJkmtq2U1dOa98MzbDVRr5jCKUbbkeGt/q+/nl7K0jbRjZ82NJBCyIxKsdd/gddo8b/XxHFKpptrcYd5GqHprKADtJ93TX3he/3c3Femn6kxuqmlDwQOWJUlVNy4HbUdraW5WK3NKV4MSnjEk6CI7N5964P0jvqO3K1alBh+MUVK5E9NMFeMBrNoW00W17D+jmqtXDGRV01Wa6lp28uQIbEAgG1iE08Rrf6Rz1aqZBRGtoiPl1QoAXO/bv10NmOp+jw05Q1uuSYSWjO6MIftaEXIHtA7240TFWinimoY5FWewZDptCgH2Hd7Ne3K6q3FdHCSEDugIBPfRvb4nntVeiob4Ysx8nswFxa4uB2t8ee1V6KkQ4TFDEHS/vWsSNdde/j8eema9FRHgWFhsU3Ab90Wte5BPNzW66kpKdFEkY7W3bifbc3sPu5Wa9XYhp5mV+xJvoe+lra+PPVum96FFVZl93d4W90ADU256vVG+SmkO/erL2IBs3j4/wvzdepsqcPCyBkWz9/eB8NCCfp5uvVHgwqKqBeIKjLYHQ3B8WA7AH8ubrVQanK1Iaho1fevfcNB21NuemvU3VmSqNyzbzbw0BFvEHxv7OemtUicWyTJSvuBKKe11t8e/LA1WKSNfk4+ckaSKvmL+92t394+A4oFNEUE+OdPMaWpiqy6lBcrcghgD8PD8zx4GmaRddlLHaKe1RsIe5UDT6hr7PHm5r1NDYJikTgvGqk66G1/p5ua1FOdLlXGZBd02+P2x+d9Rzc1UinD+ouZxTmd/KFhe3nDeQfYNdfhzeoVrSai0WRczYidsUSjuAWa2o7g/HntQFe0E1Dq+n2Y6aRhNFst4bSbD289qFe0Gm5ck1rkJI9gRcEDQjx18Oa1V7TSmwTI1YKtKEzIPM+BYWPwAOvs42V06lFCDW5Rw+LCUMFNIamJwBL5RCOhvf3Tc3B9n0HjOqn9NIObBVo6lVCm2hPu6fUDry801pr0dLHEWDhW3WuD7QfZ8RzRNWAqdSYfDKzmKIltLKjCyj2bT35qatFMlfQMkl40IW40bQg+JN+1+XpsiuEUrlTBKvgLG3/IJ5aqVnUE2caC3tGtv4/wAOOitGnWmn02lbafqPgOOimTT5TVGx7kXA8PHXT9Ty4pk0raWcs5K3A7k9+38LcdFN0qad0kTavjro2vbtx2qVJB3AhbXt27fWPr5amzUSSN2qEdeyhj9Nxr25am6kmoRSCbgEE2Olvo+r8+WqtRaiVHUMNB2N7fV+v3c9WqTWJyxrH5gve/j3+PfQ3+PGjTgptp5ZqqMwUgLs6mwAubnt7o1N+MExTwE1Ej6aZgdSHwoOAb+9GVJB+7hcTRtTvB0frZYA8uGNG1rgKXBI8dNeNk1cAVMp+ieLzIny+G1yb/8ADEz3PcEe7+3lNVOQKEXLXQmsm8ykrhW0sqa2eAXPt1FgONFVPAClJU+nwGQNhNfvUttHmQOrBrXACqTp3sfbyuqnNNQF6GY8VBianmIY7mMjLYj2qw/hymsVcJNRm6FZujiWqjiV3uRsWZbqtrhmPbW/2e/jypWKvpNRx0rzZDtSqoJLEG+3a1h432nw42SKdGFR6nIWYaJCHw+sVdvdomsB9NuN05NcBlvEqWzVFNMga5H6Jh9YNrcrTgNYswYdJS0DRmWOZZacykx303qSY2uBaRf3vD482NteJkU/9M8cnzV00p8VqWL1GGl6epUfa2IdscrLfW621GgItxl9uDhS+0f1Jg0HXWSY1OWKuRjezU5vv0uAbkA/qONWwhdP3qtTfqKZsIqZBRQKGO+Mxs232bRZvq8eFzicTRuyvwilpBX7zEPO96cssl/shb6NxDpo0110+JpIGofNASIXRimt/j7LjntPGra+FND4igrhVVc4/SoVc2vr7NR7OW003rxk0xzYlE1Eib1LRsxjWwsvje/ieOhNJyvCjVekyWuoc3Y91JwmtgppMvYc00E9VC8kInb3/LKJrvdUKpqAGKkkW4eWjcJUSNvh9tBPMnZUlI61eyii+pPMks9Hh2Bs53zSTVkwYAsWPuIzN3JN2J+OvBcrwJCRQJ+5U0WhXENEiKfeIHf7zxCaWAwKlUYaHLtdUH/dnjQfEAknjopOaRk1nm01Fxy1M0LlLSn5KMoAQF0F/wBfHiM0bJ2VBr1dmjTSxRVAbTUc9VzSyztTUMGE5fqKSRzJLh0bSq3ZZFldSFP+Eix+njKNp86dXsFB5KQjC3+Lt9XFFMVHsTJZ/AD+gW5uq1En3RwMjHsD/fzdUNSKjY1XD4DYl76+Avz1VND3krrZmbCcFTAcZb+Y0kF44t5tJGl7hVfuyjwBv7LgcPGMwU0NKsR76LHbJLuIwPurFjOZ8JxxVNNIVksd+5doB8AT7Po4cC8bc2Gig2i0cKS1TXxMomqbo62UnwP/AAQ9vH0rC6TKQU1kOIIP0RuCwG0k6H6fv5bVVCmok2Lm5hqJCAO19e3h8L8qVxVggmm6fEAQ0aEG973+jjRXVwg00PVWXdDaxtb4e08oTV4qK9SrAswuf4jw141qqwFRZZ1Ygfw/McbKqvFcHqNrEgg/s5Uqiraa8tWpuHsVH6nmtVe01JirIiQDp39h+jTlwqqlNdzTox8y5JAFtObJrQFdM/mD3ToPy+P381M1uKs39JuMjMPRObBXe9RgNfMgW+piqAJUAP8AxK/BFaqlHkaK3hCqEnF12hlIIMdyCvcX1sy+Njfh4mixVB4tbBColjbcVLWddDp3sPbrrx4Gmak0OP8Alz0KXNjF5pGlgXYkAkeNvu5YGqEUK1Ni1LMLLcljoSPEi/bsSB3vy9VrtaWhjMk2HqLv71mPuBhfWw1BPjz1eqfhON4jQSgvJJTFPs7iCr/8Rkv2v2Hf6OVit1Iz3lbpR1UjEfUXCPLqypRa6FhBUi3c+YBZx/xK48OJ1tBe2nErKdlFKzN6GcZmZ6jpnmKkxVT7yU9b/o8wW9iC67oyR9V+FKrM8D7aXB/poFsb9L/VDKRV830E8cep3U0RnT4fpEuvE35Yjb7qc74cKi4B0vw2om96J2ZRc+Y519psLePh9/HEsiqFwmhnwTJuEYPskgooVY2u/lg3A1Fjrbi0ICeFJySaFjAa2ooZFJElk0CAEjXvYHQ6+zj4rWylfThq+YgRMz6kbhY6+xvHX8+OVU0pabBsdSUPFtCjuddB/rHsfZzZrVKAZPxaeNZDCqkXsynbofr8eUq9OtBS4thkhMkiuVIV1KlhpqAfH+jm63S+ocXgC+XUUq77C+y9z7e/x7HlYrc0uKHFKXaGFK1ySDcgEG2o5UirA0r8KzFS0rfYUq1roW0+q2g4mUgmlCVRQhUddl7ECk4lEbIRYhrMvxI7W4hIIpUDNKCOrw1m2CZZF0P2Tcj6R/fxur05mbCnjaJl3BgVOt+4tY+Nubq1Vz9XqWbDFjq1UfoJ2W7a3UnadPaO5+HBEwaJXRFEmzlAIMULD3jG47e8Du1G4+BA19vFK6Sil/hcNJj2WflmBlNIQykG3unuAT2N9b+HxPFAxFMHCmvEqanqoI5nQsb2tYA3HukMB9r2n8+bImtTSNnwuPC3PmEAMdlx+5fT69e9tONxFWmaEnI7xU1UIlnRghG0hSFbwI+B14rRhSRzGrF8j1Pz2XpCH3GOPUDxA8fq4mdEGto2U0SwPLVISfHsbceBgUyRJoC8wRyU+Y9juEBZ1LE29pA100HFFMmi4ZmbfW1LbfN3XIsddGOh+He3GzVhSYxHGJ4aKNqhiUZh7q3JBGgJB1AP6+HKExTgE0HkuNtTV0lRANSQLG+gtqQNB24n1Qafia4rXVMh8pJL7xqrfH7IuO/t+7npr0UroElw2jIIEm6PeHDWsOxvf+Hh+fHxhTW2oWUswz4LiLzgqXb3ZCRe6n7NgPEfkPHlEKirqTNCZmqq+ZWDEYv8mpF7DWzC5Onx8OK10wmlDhpjxvAzhVQAzArJErXuri4Vfbcg2N/bwH5zY/nmTH3DEUMMmvfyTo1facDQYUkgTEC1cPL0KWHcOB+97CDzGlQjA1kMkzjTnXVamWKZwrJCu4XOgcqRf26/38YApQTTFh5SlWormbzDI+8bQO1u3x55QqqaUMk5NM7oNruIQvhtGmp+k8Zin5purZRE6VUCeWKgqxHdbr9rT2HuPZzdVoQKCudKz5ec2jjQHapPum/f46cQEUapNO9ZLDFSvVVQshRmMmv2iLAW+PNAVcmmnBoZVBaFyYyPDsNbA/RfjppkVIjWT5kswIdCoRDqpBvdbeJtrytOCm6up19yqw5tuw2fcLgbzZmPgfo8ObmvEUo4YrxzUdSBMjoVjfbY3GgI+Hx4nJpQBTt88suCUx7CP9FKBYhW8HYdrX8PjxnjT/Ck3XVD0lVFUQ33xBhIyG118AfgAeOjGk5wp9xPCZqmkRbBZVUkOvvBlUXQ3tptvYg68bSuDTikSKYXlhoMWjqMJJp2mSLcoNijAe8LH2/wPFO0Y0n2HCpebThWIvLidO7CSRmZwTcGw7qPaT3H1823IwrTkHGmqjkBQUeIOUZUuSAdY37lT4EDXj1MjroZ+jVPImOVdROo8ympPKB9oZxY3+K2N/jyUt1Wwt5SugfGo43lcKGUp6T8KGDEazbVJGbFSSACdfifpHs5kYhOFQEtWNJaqrdeylVYm99QBfwHcnirTSQmkXPi5LfpCWsLrpYsb69vAc9FUmuRrJVpWm2m1jcCxsb6HlCKvNJ04rNLO/k69gDfbqfo4wadFRpaoXQki6+JO78/Hx+rjdbpkq6xaZ9lMdwY3INjb4H6PDjZq1OlDWxVVP5LqCyEFTfufjfmprdKeM081L5X2CDu932+zX8uemvRXFKdJ4v0mva+ltewv8bctWqiph4E95ARvuDbUNfxHLVqs60kUB3klnFvd+1YX1t4/rbm61TZiENOkjrDruI0AB0HY+zT2c3WqaauGP5IoNQNb3Hj20Phz1epljUROJlN1JAv9Ha4P5c1XqyT1gjcKG0voTpbXuPo8bfRzVWpWYfWU2L0y4biaeZsYMoOgbwFyPDgSzXLxfNlPHh50KMsvjZuBXDj5UmK+N8PrZqW5f5T3RLttcH3re24vYH2d+YwutKZUUqwI21ka24HUhSdh2Ux4LCWk+VqgxkYF0269zci3jxIo0rSKdMZWHC5hFC6wSQRBJWQW3gH3WIGhJvqfhxoY06cKasZkiej+XiQP5ARGuuwE9y1h945sV6uONjEF8ubEaco4SKKIdtyBbBvgfC/jzQqxrqjM8+CxjzVWVZG3qL+8OwFu2g8dOe41sbKb46aGaN0qIgSlyzXB072t3vy01WKl0sbBmpZrO8gtEGsSRbT4aD6+emvUoMMp62SBa+lREaCT9Gb6MwG4i3cAj7+VJrYFJ+J9gir66MeazSI/mDQEEkKhHfl6pXJKhaqr+bn2pAWSMDb3A1J10G7x5U4VcVGxCswmsxaeioIQBE2mtwbC522Ogv4c9BAr0gmsxmEG6rqpEYVe0WQ6D4n22t25qrV6upN+DOi1H6IsBfsBc9j7QOaSca8oYVAw+aMMsUcbr7z+AO9V/fFvuPw44abFY46SnaunxGo7lFEoUH26MBbx054nCK8BjNTJ6J6KoespAIisihybfvCyFL+DePKzNbiKz4jTTR2lryoEtnCsbAG9iB9Pf49uaBrZFYUgp3LUkUJDMGQPYe6psRr30Pbm5rVPBrYVMlLUMHhVVEIOu9l1bv4+328bq9T/KjmrNkrpGxUeWDpuUA3BPw9nK1asElOI4QKkBSSNqqPeQdi27sQeOA1QiuGZ6WGapongjCo8bxsdB9nQXPcED6+OtmqLGymajgNDCIUIHmEKGBta2t7ceJmmhhSfWjamqnDsNWPhuIBOp+g+I45VIpcNHGlHKpVmkjRWRl1C2PvC3f3hxinqT9WJsPpm3gEqCya6gML2N+ODGmzhTBT1UNNM5jVmimCybWOu7xII7f08eImmQaGbD834jSYVQ1UDurxKpKEbhKhG1vM00H7ykcLSmTS4Kwmg6xlENcYEgaYTn9HGCb7+42f8S4rFJjXeKzvAIYq9HWWjdopEZb6EXHvDW6e38+WTjsrSsK9R1cuNxPS10LMRuCki/mW7EfXy/21WdVM0GHxUeKCkq5NrRmWY7WVQbx6WJ7MDfQ9zx+ZFMxBrPX1FLQxxx4dOs3zUP6FSdzGU2Hmuf3Sw/hzwxrxwpIPTYnVwSyNCU+XQySt3FlYKWt20bsOKJApmCaFPG6vCcY8vEHQ1SII1jBUqpW4Eji1jc+Gvc8QoBGFLFwrGm/CapaVqunZDHTxTLN77WZNTZDbux7XB8OKDSfZTnidRQYRjklOg83zPLkEgJKtuva3e5UGxPNDEVU4Go00lLKWQxmJ6V0Dxmy+YGPusR4i+vN1qmzB6h6isXCdw8iokazN2DfvBidbX8eXNVFYMXmw/C6Y1tFKLvUPGIgwvtQW3XOtj8O/LJxqpwpKR49h0WDVGEYcrU0VQ6mTZ763Q6kg9kJ1049pxmmdQiKeljxeTC3zFhj/ACjGLZKySFd6toV9pvaxHbtxvqp3hNPNNLUHDhLh80lTCyKHWQ2aJivvC+u0X8PHjcU7wrHgsLtWAYjumhcbZLW2MbHaW+N+/NGtipkmHy1eMy02Ii53BVdPdUqFuAAe+nj7eVmBTkSca6rzQYPTimdGilLgIqttuCNXP8CPbzyTNaUNNRa0zypBCHDoVuVBA2j6vhrbjwpk04Gpb+VqWjGxNq/Z26L9k3I1B/PleNX4VClE9VVzwtsiUMiIQPdLsRZY7a/SBzdapR4rJT4hgEDVLo9TRQ+Re9nhdJGY69vLYconA1dWIoPlq6ikqxULCrRhLqV91zYk2De0E/WOK6SbKeI8OxSsSWSmgFPGU8tnf3Y/eG4gN2LW7DlCacApe4ZSU1NlumSlRWdiwapks0UbKtwDt94Dw9l+IicaWAYUHeJmkq0k81XMk77xusGU2uxP0niwUkNKfFcMp5cJjeNkWXahtfb20PxBt24yDjTxGFIiWjmbzaeI+cbglFuFIOjfEHj801E0o8OpcNpJ2jnVomSRI1W2uvYlvAjXjRNOgRTzX0xp66ogUbfLdXDbw14yNDfxv7eUGIq5203x1aqijaqtGxOvgNVB+vseWrVcqebGMPgR6WranjjRzH7zaa3OwgePx5owa8JFOlPiMkUQemVWMgAso033vva2l2B1PblKcrLi+I0NPQmbC6QljEYBG77trM27eniCvw5oCvHZhTZgmMT1VTHh2KS3kVWEbtfaWX3gpAHc+A9uvHlDopkGhEkp6fLmaFrSsVTNJGNjkn9HI63CsR3Nz9XE8yKciDXHAcrUtVWnEMUqjRyyljUrYBTJuuEQtofM7aag88pUYVoJrjmyXB8xYfiaxxSQVNOxkjubohjAQqx/xFRe/NpwNeONJXAXo8rTJV1SCqlijDooJWztql7atb2dj248rxVQeGnGfH6xcHrKaihdQzxTWC/olvce4g7Esf1txrTjTk1yxd6avgGYcbby6hVUGlAYoxjSyMRf+3l04YCqqxxNR6bBcOzFkp6mq97F5Pfp3TuV3WAcWsdwve/w45rKFdVU06h10kJ8AxrL3l4TiQVYplLkC/6Nr2LKdQTxTrCsRTGgpwNKrDsOxefDBh88gKWDb10utrK+0+J7X4nKgDNPBJ2Vny7BDgsM0qIs29HAjfudw2htDe6nUc8VTXgmBSOjSLDprYxTvPFv3TRi8ZYk63I110+rigGaYIio7yUr4jNLR04lWctsgAa4voNo7AX5aqxURflfJSClLrKzNvvooUW93b27/rflqrTlBPSYdhdRhtOoIrZbvobbEGlz4a9uVOJrcU01FRHUQ/LzNIxkBVFQbxcHSx73Hw46KbIrnSYlLTS08VbB56K49yZfdSw7/EDx5eJpuYplmigxHEHaPYt3YqEWwFzbcB4DjsxTMTUWfC5cPqnpZUuxGhb4+P6+HPTNaKYruWZKWlUIAZG1Yr4Aixtfv8eXqhFYKIionaQuFso17A20tY+PHKpXIUoncz1EwBY294WJ8PDw5cGtEV6ipxX4khChIrWCke7YeN+5B9vHJpuJpnraammLxQny9hvay2929iPhx4GmiKzYNguGVNZFFiAZbsGupHb2i38PHllOEDCmg2DUjGMoVEGMS0VM8jybg8YC2YhtRdRoOWS7IppTEHCnCkyca2oZhsfywX297gizW+IPN97FN9wTTZV5axLCJo5att0S+9ET3FtAQPYe1uPpcCqYU0Ubai4U9ZhmIPiDUoklKsqg67SwNtqj2eAP0cUaqY00n/5bLSU0rTAbHe1mBBUn2Dj4VNM6YpmWjBQhk91fZrr4Ajj9NRXD+VpJ7rDYTraxsfrHs9vLTWorpMH80MXdCew11t9WnPTXtM1HlwCVSqr71yACTcW7683qrWio8+Es1zKybvAFTfb/AIfv5fVVSim1sEoKh0hdfJf/ABWO3Xvde/HNVNaaaqvK9LvvT/pAD3HN66r3YphlyxTt717XJFjew+vty2umy0KbqnKUsO5B3UgHx+of08sF02Waany7Vpay3N/u/s44FimS0ab2wqtiXcynvbXU/wBp44FCmi2ab5IKmM2YEDwuPDw45NMFJFRCGH2gbj6/48tVYrAXuLbf19g56t10HWzDcARrqbX1AIHtPNVuuaV08bbkcgjtY/s5qripa47iUZX9Mba9/wCPt5QpBq4UaUdB1LzZhqhaaoYIP3QxsPjbsOMFoGng4RSro+tuZIRtrQsg1tuQcYLINOh40q4OtmFVW019IFK+K3F/jre5vxosU6H6UlJ1MylVrdxJGzAaqw0I9nY6cYUxT6XhQnZe6441hsezL+bK+jVtgKmpl2kKdyqVJYFQ2tvbxAbQHgKVi6I4mltH1lzFiM22vkw3GVZTHaspKeW4Ot72Vwbn7V78TqtQOkeVKRdE7YPmKYq2ryji8m6uy7TRWtuNJLJHf4gEsBzwQpPGqlYVw9lM1blPphXU++MVlBKG7SJHKpB7gEWa/HdShTcJpM4h0kyzXVF8HxWnnDAn9IjQkHwBvcA8uHVDbTZbSaQuIdGahGLUoWQ+2N1YW9o8ePh6mS0KQ+I9J8Xp0MjwuwJsCAb9/hpx4Og00WjSUrcmVsTbJLxhR3se/wAeOhYNN6CKaVyzVyuWqLoFFwfj3At7eemq6aaTRVcINw4B+F+bqtdebXRgkMDf2jwH08tWqn02O19N9ncjKQdysV7fRzUVbVSvpequbYlUDE6oi9yHdmHs/eJB57TVtVCrWeqDqdmCmo4My4kcQSgRI4fmI0YxKg2oqsLEKo7csolQg1pMJMijs+jn8Uzq36QuqFN1cyBS0hxGKGWnPmRq8UkckbI6tHKGU7la3b2HgaucvD5B4jZR2zd92COB20D3WH1S4F1kz/iHUXHqSWhxLEqh6mYxRxlVZ23e6gAAt8Bblraz/KoCE7BWn7nv1ajtoPMPz/l2eXfSY6kMjdjKsifa7g9wL/DtxaUHopLq66EXDsazJW4E2DYdilFWUzSCTy0niJLgbRcPZrkc1ppycKXGAYnjGD4lT1+M4FTzpDHtCmAPC3uld7CJwdw7/T34sbEUmWYoSOj2csGytjdVG1FT4nFidJJR7JZainkppC6ukqFb+/GRpe6kHXh7bvd0fOiZ5vvPSi2daqDDsK6l4thOObaZXqC6fK1InjCvZgUnI98n2kfDw4kc+40pRiKfMqdGumWO0bV6YzUgg7WjNkdDa92UakW8eFDjihwoxSgUqY+i2VKWAVVBitfJETqUnP7p1Gne3s4x3hNO6aTWc8MwLLmVpzR11WsvaPdUOTu8BYnXlkYmvHCjb/h5+lXrx17xTHM/9IY8Mxc5Gw+THK+mxKphW9NTFPPcQzsN4RXuQLk2sNbcMUX4snEkoKhtPRHPRjRLc2v5lsp1aZ4jbVgnrh9b1b1j6UYdgeN4fh2A0VNXS1VHguCUqQYfBM0SQvPSo6mZPO2eY6lygYkqATyVHXGG7aGkQVRKjio7SAThsmBhs21F1pYupuStapAmABCRsBwxxMdO2Yiqf+qea825kxemwnDsQqBhsaRhFlqJZL6DcN7G4W5NlFlHgORotwq21KrbQRsFBF1syrmGkxakrg61VHMXMA827IqEBgwP2LsL8YbUCKUuJxoKabDy+IS4nVLsY2IS9zp8eP01FHj9NdRDiIaiiCmeRKllXx3QxmQWHwC9+XcEpptGCqsX65eqXo31c9ClF0+qcqjCs94XVVUk2LwJEIK2gMVkjlK/pPOjftuFrePgI+by11l/WDKccPPq6qF6rxDrcHbh7uM9da5VdSeZOCjhrdh2+q/jwd0GSKa4qJjN5Eo22PYr/H4c2a0BQm0FW2HVIEmjAAgj2EWtbhcRNGYpH42qwYh81RkoH9648D48UJxFJV4Gjk+kvHsWxPN1XDihD+XSqI2Pf7Xug62JI+vhc+kAYUoaVJqzSTAcAzJhgwjMtHFU0rbWWNx7yNf91u4+kHge1FOyjiAaLx1o9NWKYzWU+YemVV5EtLFUBoJJWU7pGLgwydx7LNf6eLmHwn7qSutFX20SOah6v9LsUOIYzJXYdWjeoldmZmBFjtc3BDcECNDuGFEiitrGhirvWX6hMT6KjIeI43LPSRVE5R5I42bypIvLeEELcd73Jv7OLTbpWAg/aMYpKLhSSVDb00Rp5N8kMEosSx7XBBC2H18PhRIcaaMUwxhTMCzE7Tp7Bft7e3LkVQGkWMKeUMUW4uNQL6DubDwHGop+nnDcJnrC+1ZLjaLhSTfwAHfnqsKUlPljGkkaZ6OYrawvE+23cm9u/G6fAqemBYm3+j/Kv7pvfYy28bm4sOUJp8VIhopqb3quJwoa5UqdTfsPZfidVKUGK6q6auqKaQmJh5gbspFj7Pq+HE9KeFNuEpV4bOsxVwrCzWXw9uvs44cRTCTBq/foN5Q6WZeKMrD5SPsR8TqO4PIvu/vNC1j7aF45ko8NlMFRFJcNdXjBe4Hc+37uIAmaVzTdWZ3wOdVEDeYz6ENG11PgWW3Y/lx4JNNk0y4jmhJaZPlpoY5EYeZHNY+7b92xFj21/LipKaaJpkgxbFZ4BUYeKJwSdux9u4+One9vbxakUkUaXOXameaECrhjRtdyAhhY9mPx8eGyKKnKV1RTA4PVbIxt22G1dDqADYdrHxHDNNE66dsPDUmaYmdfMZp6m7An3fcUW+nikUiNUi9drL1Erwexqau1x39831+jhg3spKrbRZcyMRU0QDXBpYwdLaXP334leONCKz+0+dBpUTrNKy3LFXI3E+B0A48k4U2vbVpvoMoDFlDHK1kuZqmCLUa+4hP5cAGdK8QFCvLRgaNVmbLuzM9NW4o5iw1pfPZyjFPM0DJIFBZRpcHsfHgTSuR10IiMaempsFzBidMMCgTyoJRLUVCRbU/R/ZjVtL3JudPDjWrSMaciaADNeQsx9TutS4TjOH1EOVI2jqaiSQbRUSRR+WEUg/ZPh9/DVt0MokHxUgW2XFwdlNOR6SswL1Cpl7MdNIkOH4ZNh9PPLGfLqIy26JVa1idmhBPhrx5xQU3I6ZqiBC4NQ8T6CZzqK2gwjB4RS0VPi3z36OpHyYjDXBSnN3WS2hANvHm03aQJO2IqpYM4dNLPNGXs40HWpuoNNl6asw6nw9qVNjR7mkuLOoJ90cbQ4kt6ZxmnFJIXqiv/172oKZKulVkN2A1+r+PJLmKClN9RhpuGcWK9v2ccBqsVliuBY/r7eerVPNBEsxMbd+VNWFZZcNeM2IuOVmtxUBqHypN4Hx5earFSY1FrjTmq3UhYxJ+jPNV6nCLCnawi1J5WavFcp8HqKYlapSrew9+emvUyzRiO+06AezlatUB1Ot9B9HK1usKwRtJucW9hP8OUNXFOQoIyLgj6uNTTldSJDCtr3PPV6mCc++RzdeqGynsdfHlKvUOR4KW88xFh3vxkinRXGnzPl1SQWLHwsp5vQa9NZqjGKeuUCn0UeB5QiK2DNMkinfcdu/E5pQKjTkItz2+PEqqUJpgOPYqshjw+yp/iIv8AlxLpFKZrr5vGZz/pbhh8BbniK3WGaNmGvj7eJFU8KR2LK0aNsH0fXwtXSpFJP+rG9PmZ2uX+s/TxPSipaYS1FYN49v6eJ106msNVEzskFvtkD4cRGlQqfHgheJw4sFB19nx+n2caq9B9i1CIKdKcOxUEC7G5tfW58eJzToNVuevXCMcxx8vJlTDqnEf01SrCmgeUqnlqAW2g7QT2vwc7vPpt3SpZgRQPzppTzQSkSZoj8XQnrditII8KytiZB7XpypA73Jci3JiVnFun+KorGWPH+GlTg3pB9S9a4ljwEwgkXM9REn0aFjb48Qrz+3TsJPpSlOUPHbAoVMP9EnqDnVfnf5dRr4763d9+xD+XC1W8bQ2JJpUMlc4kUJGFeg7qFNEUxjHsOjU6MFjmlBHsIsAeIFbyJOxPvpanJiNqvdT7B+HBRyNeszc8C31SmoQyj/iJkckH6OFDmfqVsSKMkZWlO0ml7lj8OLp5gGMw4/T5szBDXQkFZ6SSKme41uGjF/vPCB7MVvbQKOG7cNbKsZyth2J5fwiHC6vEarFTEoAqK1leZwO29lADH424HFJCqMgo0pVMkrB3ALL2AHK6QK8VE1MCyKS2gJ7/AE+z6eb0itTUmLe32vD4c3FVmpibwwZgQD4e348tFVmpKW7W1a9hb+J8OWqs1MiN/cQjTS5/XXlq1UtYiVMgOna4Hb283WqmL7hvYsfq5utVKjhJX32JJF9e/wCXPVqsiopsC3189W6k+WwIudt/G17/AFc9Wq4FwDssR3tc89W66Kk6x+9fS/NV6vBUI17DsfZ9XPVusLK17KT3007/ANvNVusUiKlnsCB7fbzVeqO0TMCy2HtvzVWqNJ72gOuug/s5Wt1hclF0Av4+z6RzVbqDI8oazd7eB05SrVDaRY1IZbMe3jr/AEcpV6hMptqNNOx7f2crVqxpI6lomW5Pjpp8eardN2aMOfFcmY3hUHvvUYbXxKpAILPTuBe+h15WrVo34kcTo6p6VXUGNmVvd1Uq1iPZe4+rh2KcNMNScWkqL1NaSDoFVgot3tp245VaaikFNMJIyPM8TvLE6/aI7ctVKjS4izzDzpbake6p7+zQc3Van1s9GmGUzVFQFUF1JJsTfW4HgOerRptqqrB5YaWSGUysYyLC57Ht8Ty1VrlFVeW/mMu0HW/u+I7/ABJ9nNVunuqraJqCnlkO4bSNT3IPgfG3K1eo0dVRBvNRQdR2Pt7aX8fjyhp0Uq8VrKSFYPMk2koLDaSRpooHGqfpjjxejhHmRNtbwfxvaxYaHm61UZ8Spl2b9LbdW7fDXt9/PV6s2IY5RRzXkZdxJ8dfb4c9XjTT/O6Vz7rpqbA31HtNz3HN1WnzC8URqtSxFmDLdVFjpqCR4fHmq3UeGWpd2vI1yTb3vyAA0t7eaNbFSUWrU+VKzd7rZt2ltdCOVq1S/LnaCV/dUlRdWBIGum22oPx5qvVgmhqn2gL9mwYlAACdQOWrVRKuH5FN9eAAbXAJDdtAQD2+PLVquLYlTDC0L0jEM5A2g2t4nd3Fjz1erMIFqqZ5aMFXQKdjsRe5/dHt/ZzVWqJ83i2EFjBMkDkBWHmHUHvp3sPq+PNVusWOZRwfFL1mL0UEgcLdioDkkeFtbX8eKEuqRsJpOptKtooOsY6M5LNGlfCZqbeWUiNiw07CzDX48Mk3ixtxouVaIPVSexb0/wCIDD4cTy9Vx1EM4YDzBssR+746/t4sTfjiKSKsug0FuOdLM9YQ4Z6JpYgAfMgIkUXGv2exHjftxYm6Qvj7aSqtVp4T5UH1XQ1dM5SphkXbpZkI/iOKwoHZSIpIpukYjUjxA783NVrENhBVR8Cb+PNTW69uG7xBA1H1c9NbrLDID4n4+N/h9XNTW6VuXahlxyj9glSx9uv7eJ3ftNKG/uFG/pq3Yqhj2vqNdCf4cBpoUUGfW2cSZfpyttGOvtvxUztpO7soq7WtcAW7G54upFXem7sD8Pj4/Hnq9Xai9yBp93083XqOX0/jjkyTh5drXjPYeNz24QO/caETP2inyur6emAp4111/t+v2cT0opvqKyKOITvHdjra/fw8fZzVbrvDqhaplZAQqnufG3s5U1sUoYKFTJvtua2nh/HlJpyK6nXaSSA3581W65BXWnsdwXt9X0c1W6aJZIkdFi965AsNebr1PUU7wt5qjUaEeOngeNGrilxQTCaLcbED+Pw+HGDT4pSGmo8YwyfBcYjWenlXayMLkX8RfjUxiKdiRBomOacs430Wx757DyajBaltCfe26/Zv4Ee3x4cpULgQdtEikm2MjZQg4HiEOJwDEKXcwlsWZQNfgD8OFa06TFGqFahIpXgu8YR1ZrdgbXH18T0optqlKLudLjw3N+zlqrUDbGXDJYfC97HlqrShw2jHlbncMV8Lc0TWwKnzFS4SMqpA9n6681XjRwfRFiENJ1NxNSxJfD5Ba1uzDvxY3RbcbKPJnSuUvPTy2CybBfS/b46cU0XCixZpq6oVTpIbRJG5VAxsN3fXv+3m6fFAfi07yLtnJJtYX1uD7fo5ar0lKT9HKyxsTu7a6aftHLV6mzEI8TarWKn92JSGZj3Nu4Hs+HPVqlI0cjQrFK7Mq/HX27iPHmq3TbhLFYpWpSFLM1ibNqPbfm63TxT4lJcR1Y8qQmwI1B/o56t1lqG2qEJAubA2sfae3N1qmzF6zyqJkZCd99N1vDvpz1eoF8aVt++Fi19p00tbv9Xx46KaNQqStnjKMzsrC/Y9rfs5utUJFDmJGjSLYbm1z4fqeN06Kcaitkk2g6spOoH0WN/iOerdFyYDzmNxq7Htrbcb6cEo2UF1HGi+9Swv9YwSbDykH8bjl6YoPgxHf3bdx8PbzdboV+iTwr1QwdnF1Ex76fun8+JHvtNLLf7xR7RR1ozDJVRgFPdF/o+sjgfoS0J9FvEK+ad1tBr4/V7f4cpTtOKH3mW32rWI79rm48Nf1HNVuucf6QhgL3NwfG3iDfmq3UhQQLAgdu3a/wAPH4c9W67k8sLtNrjt9fst3J56vVFlQ1B/Sf5PS+nif1+rmq9TVXpP5d4LhfEjuR4gE9viObrdYqSFqRBTwKoB1Yg99e7X8fDmq9UeuqZ1JRYvMuO417nsdNNOardNNJS1AXzHARR4k6aHXU9+ar1cpsQpIZ1QEMfshQLksTpr4jnq9TtU3iiMYX3gL7SdQT7bfx5qt02QeaVMqhmLD3dR4ePN16pFRTxSU6+eQDc/f8bc9Xqh1ybYfKQkMNb3F/ZY+3nq9XcCpFAzsNRf4gXGtyfEHla3UKEFh76km4tcam/a1tLfHmqtSow+DYX3WJWwW+mo8bH2cbNXFP8ATKYozEBYMSNNB8e/cnw8ONmnRT3TYn8qAtzYW8R91/E/x4nImnQYoFPUX08PU/JQqcM/R4vhW+ejcd3Cjc8d/aR2+PFLS+7PVxpK+33ow28KBzpBmaTPOVo62rndJ6X9DUof3JF03EDX3h+3iO5b7tWGw7KWWzvepx2jbQlywQsvz0c0qbSAzbWDPc6MPDS3hwvowrBGDCzuaiSNkJJ2oCGKn7XbvY215utVEkafzCiyPtmJLqYtfbuLW1/K3jy1ao8PpWrJVyriELSeYTXQAIU27VaIgD4gW04ILX7aDd79woz+PGGHE5KaAEq4tc2BH1Xta/58MTRSKDetdYzNDGTIqt2XUnwAudf104+wwq4UEJ2mm3XQykqVsFATjWJHOGLvgELFcJpSFrZUIHmv3FOh8Bb7duw07k8yJsbMWTYQPU9JqGbu5NyvUfSoOYcVw2ljLIFQJYAW7C1lC+wADvw5VhRaKLdm/MMEcTSwkR7dwO27d73Iv3v+XCtxcUtSmaADGc5MZTHErIFsXLnXX4drft4TLdoxSikhV5lkOrAEvrc30sbgfGx8fq7cSlynwmk7U4kkigrrYmxFjpc6Cw9vbjBVTkUyfOjcBGoAFtfYe5uf48bmt1mpp4lpy1QwNr7CupufG/hpzdVrNBUeb+kgVWJFxdtNNbntr7Lc3XqkxSTzRu+/3m0IPYgdyBy1arsTxrGqRj9IDrcXNiO9/EfD283Wqb6jETEr7RuKdy3x8faD8eVJr1QY3nlcy/vaBQR43v8AR9fK1uorBxuWKxItuY6j43v+zmq9XARyAh4ype97bu4Pt8Rz1ep+ooqprFFG0e8QR4nQgX+jjgrVSqMVVPIUoyUZBYEL/i1Gp76csK1TrW08S0Ucmw7QQLlhqSNb+3lzWhTRFUGKNoogNgJaw9ttL31t+XKTW6aJJTPUNKGJBBuSfC3YW43VqnCS1OsRYFl0uCbAd7Dm63UiSZhSqrk3Hgug7ePN16slKJVjepVQBYBe1j7Ab30Pe/PCt13HPMm2WdiNxLMx0+sn936Lc1NaiuTViEhmfZuuFOo+8jXtzU1uKzF1sksKEhrCw0+8Hw9nPV6ucs0c0TMRofC/+tr9FuaJrdQZVqPKZoN17hRrrYGw0/jylWr1DQyFlqpFLEkCxNhfsAD8eaAr1Kqigp3ZoISQijv3Ja+tvHXw5etULuRIf9+8UJW5k3xNbtZ123F9AfC3fx5o1YUsMBppKrFpKuRy0aI0YHgfLAHuj4WPKkxV0iaGvA08umVowWeVlW+3TxJ3X/jyNM5clQTUh5SiEk0uaCTZCHdhZtx017G2nhwBGhsKXmByGYCtF7sdpNtTY2sQOwPt4waeFc8wUiYgKmhxhd1PUxSQMO4KyqUa48dD9HKDCrnGq7OnmE4nHhn8peF5J8FqamglkNzrDIQhJ/4htPs4460pRkDbjVWH0pTCjEYUtqvLuI1SOs2HoWdi5ZnLEdveAPb424wGV9BpSblHSKA/M+Us0x5vp4o6N5GMd90akrtDalj/AA4aoSQINEzjgKpBqBmrBsdpcuxR1dHJFsZidy2UbmAsT4E/HjiRBptSgRShw+jracLFJ5cf+IGeL2Xt9vQ34mNLEmnx8UolzFRl6qAGBXvaeKwuBoxva9/jxnSY2U7qE7RSvgxXLkNTI8tdSqr+9b5iOwJXvfcbi/fjek9Bp7UOkUkafHcFnxbEZDWUkcT7EWQ1CAXCjdY7hqOWKD0GqhYJ2ilPhWbctUhkFbilEu4KCDUoQTrpdSfpv4cbLajwNOh1I2ke2smVs65SocB8muxSkiJDDa1QoP2rgE/Hv/fyqmlTsNbS8kDEilHjOfclVuDCipMWpYnSxLK7MXO5T4C2g8O3KBpXRVy8mNopR4fnzpsTNTT40ksipfaWksBa25lVLhRfm+5X0VXv0dNJaoxOhwqtrauikSoMcETqiE2UvJ7tzb94G4t4d+GLSCNtFL7gUcMai+q+OP8AzEZQmHZccmvYaG8JI+7hgx958qK3/tHnRQMNstYwUbmC/QBoeGJpGKDioQf14mtqShI0trbXT9nHuFJv4qEilIOHy2GlnPf/AFO3E5pYKb+l0i+ZVh/0YSUEnTT3bd/geVerbHGhizQqvkvESs2/bEDtItb3r304WjbRsrZXJZJZaCiEgYEQxKSDe+gN+ar1Ht6K9VswZM6YQYbgEEi+dJK01THSCYotxZY2J0JOjDwvw7YEpoNXQldCNTddMwxqlJPh00gNvfehG5j8HuSB7eL9AosihepfUXPgODvHR4NWzLKUR2FCCHlGqwgM2i37+wd9ee001pmkFN1SpJMX/rTmHCK+orp5FnKeSFjL3t5aop3eULWHYG3L1rTS5w31J4rFK9ZDg7gn3T/owFlHdQGa3aw+jxvxqBXtFNeM+q3Nb0sk0mGymKNdqpJEqqtzc2O69zpcDwFubAFb0UAGPeqTGpleor2roFn/AMp5bIgK2sFXSyi3HYFOaKSNb6iMHmhjjrsMxSvjhTRajEmCNISCCygAbAPAG55qK8EU01XW7LNS5RMKNEhUWVdsliT3bcSw/U89pq0U+U/VDKtUscJlMbixIcMCfbqotr9XKxW6VFLmrA8Si8vDHgmdrAEybtBppc3+vub+zlYitVyqZMVw6KWlO1ZG2gqLk99DfsF+HPV6mPGMarmqYaYzCV4QVXwBOpvr2AP381Wqfcv5uq8MWQQRRTHQszgMwA10J9p5uqnGoLZlq8UrnlraxaeR9FD++VUG+1SNFJPw9g5qtUQrMdFUYP1+xLGAnlRrU09YGYWB3OjMbNodb/TxanEVQjGrEa3OJdnoEZ2Vmc7igBCHvbtq2gue3hxFFKAKiyZsr6mBqZAQFBAY2Yd+/gWsNB7Tz1bognqYlkl6hxSSe7toacKttbe93A0vxwVumPo5mnEMAo8wYfh7BJMQgjgZ2W5VGLbmX42PflxXomgLQRrEIkuFT9GvtKqbC/t7a81W6GHBcp4bjGXoMTmUGSGEbtwNtoLW220OvL7a9Vh3RGFck5Ew2mmL+WyySLBG5C7pSH7n7JPw14mUMabONC7Bj8CQ1GJYpK6JK5iiBY2BsPfN/esp0JHYc1FarvNmdY6mdI1dqiGNEUbJS/mMo90MugvfUAfTzQFbArDgGMYXHT/MTTzzVRQLtExWJSGtYj90Bfj35Uit0KaY7lv5aabHppIV8lkUpIGQBr73uRcPbxtfw4zBq1N8mc8mw4RDTzyVzvHCUpmjjBG0NuVWZ3+z7bC/t5rSatRc+pGJU1bkrHKGBpY7UdXNEZWHuyOt2AKEjay6Ea69uPpEVWia+mPAI6HMdbi4ZpUFJAiEBl94yXlTW3h4a/Hj6jNeFHXoDikc5PzzQqfLCqFLi92NmPYqDYnic1eucWOS08531ZDK5IYrbVTqCvsJ10+vmor1PtJ1WGDzVBq6mBdrKzjau87lsFQDXx5cCmyKC/Fetz4dPaiopZnXdtMjBU989zfU2HLaa9QN4t1PzJida5hlSlAYsY0Qlr99C1wT7ew5eK3SGx3M+PYlVmGoqZnsAur7VsfCy2/L6Obr1ME2FxsU3qWYBftH4m17m3PVus+I0sMMWyJgCoGoUE7ew07an2c9XqbY6qWaMwqy/SygBRa1iT2ueer1QPLMcpeMKN1vdAAufr+GvN1qswAE1yVKsu0AldL9ja/iear1ZooKqGNfMdXZGP2bDT94k+z+HN16sCz1NM6ye6oO+63Nz4m3tBH9nK1uuT1auzhpFC23anRT7D8TzVOCsMdYBKvi58L9hpb+7mq3WOqlqFJWOQNe4v8AT2HtPstzdaNYnlxEMjFASGsNDqLa9/ActTVT3ZFoGkqSd7EbQB4+Nz4A9tObr1JjMVbVz4VUUrQm8iiNU2+FrAAX9l9fv5sV6suX4MLgipqbCzJIIoLPvpPKVHJFwJATvFu3582TNeiKEcSh4A00XuKGVl8d3tFtTcfVylaoMOp6L8nhzMdzM8oOhOu0a668fRVFUx9NDE+cacvd12SAgi9/d/et2B5deyqo20Z6pw6hlpbRqWeMGy7b6H6OxHs4ipZUD5WcIKdFHmKSV0+8L8PZfx5utU/4dj2I4bD8tSbEU6E7d3vHTva4Pt5qK9NR3zHNNiKLWasfdNgbBh7b6D6e3NRW5pzp8WgQtZ1Qdt1txB+B+nla3WU4p8xBJRid3VxvG4lTcakC/tHhzVernQ1dVKoRJGETNuv7Ldjc+HhzRrdLmhgqPl0IqFkUG+29ibm97/TxKqnBSpjp5oXVqZVYdyTqWBPgO24fHjVXrm00nmCN0D2RizfEHQe3Tmq3Xe35qxSO4BO3QEEWtcEm+vh4c9W66Smk2q8iEh+/a1ybCw9tubr1Y66hiifzSAAPh4j8rE/fz01qsMcMEE5En7xsDu0N/C3bnq9XCSihitUQavr2NwB2JA7G3NzXqjig8yIRXUG3ve+PouAOemvV02XhGnn0j7la5AXwHs1Hf+HNzWorkmB/Mospk9i79nxvrfvr305qa9FYI8Iooaj9Iz+8LA+B3aC4H0c9NeimOuoEVr05JCnUWt9Xst4/DjgNaNS8JoqGrWS84SYFNsbSBC49q7lIJFr6kfDnjWqSeOwYiw8uZDG+tg4tfx8Ba1tRbjqaoaB/HKPF5VWJll8sn7QRgVY9iLjw4oFNGk/S4TWmEwTEny723gA3HgeOU3UZsuHzzHPCGDlSh0NrDUePj/dz1epQUuQZ52C1FLMzEe6yxOA4A1C6XJXv8ONkU6DTxinTWnwiOB6uGopGks0bPEBut3I366eBIHGqdqFNk6D9HVwSSMuhF9psD2uANSR4Hx5utRTVV5EozMksc7EyavtJCk+AIAuGt35aYrUVIrOl000IeCafawBCgGQ38bfAdr82K1TTRdHairRnpZJGLbjtVbrcaAk+219OeJrUVGHTLH8OqRHS1vlyqyuN6MunwJOn635XbVgKjz02O10gTEsS8lGuTJM+5FI01SP3gfAWH08bq9R1ymZcTXDYJRisjWvFTRl9xI02sRdmv3+Hfnq1TVmLLMdJUiSGhqqUD3JY5owNre1NPbfQ9ubr1I6pwOqvtjW283UW94AfEdx/DlxVYqA2B4hOA21neTQDViTfSwFzrywNUim6pwWvp2MhjKrtJNwdCNDb4X044DTRFNSpExMJsQPZ7Trr48eFVqXClgIwSt7a+y37Bx4UyaUlPA24gA6g6D463Hhy4pmlDTxFIwyGxIt9Xgb9uOimjT7DHJv3WubjQ+z28uKoafIEOzctr2H9p/p45TZrIacxv7wYgAeP32+nlqpUavjELFUuQfaPD+nm6pTXEZfMEViANT2Ov7L+znq9Tdi1Mvy5LAHaQbfx42acFTMjUshzJTy7SdhLkG/gLfUPjxIvZSpvbRlKXzZ51nn3JsI1Q3N/aBfv+XC+jGhZyi81FiDV+D1MCyuAuyqP7t76BhYXOp1v7NON1s0a6lrqyWhSqnxKl85LD/R5UVVYf4RcGxH58tNM05PDjbUgq3q4Ku9gUYRu/wADtUXsL6g6+zmjW6fKLGBvjqMRoYRJToke+INCdqghQSuml+/fmgK3NPMsXTfEkD4xhQjN/wBIQo1P7zMw1u3ifEjlCgGrhahxqPFkjorUyF1TyGYnaHUMFuO6nSx4wWhT4fUKfpelXSN03UlYYC0S2Cqwsw0Y6HUHjJaFPC4NN2NdKMJw6mVKCSlq5RGojSOomRgqi7nbIjAE6W1A4yWTwNPi5B24UxjI2SvlYZcYwpt7IC8MWKx73calT5gFgewA5UNkU53ooOs89LsOxLLeJ4vV4XUUqrS1XkbY45to8pz5ZZSTtHix7dubSgg053oOFFP9GXSKjz90jpWpN8U8lVXRzSLDoFEllUsfddT7L6ePFjiZM0lbdCBFF49S/TbEcn4DXvOvmUyzCJZlUmNihIBU+H0HX6eNto0qmlTj2tEUC1JBLDhcDgMrTxIA19R7oBBJ0I8fbbhctEmj1t2APKsEs8lI0DOSpjYq1jfXwK8a0UpDtQ/5zOBUFpG3sSToLW/p5Xu6v3xphrsWaSkRlkY7G0uvui3bXx+jlw3jTSnZFRqrEn+f8+RiSAX1FjoOWCMIpsu4zRzemtNHgXQTDJqjzI6zMdXiGJ+5YI1LTMtFGJezEFg7J3BNyfDgtZa0Np6yT8hQIuHe9eV/egD5miOdeqkVfU+qo1k8wUscERO0qAwjDuoB+J7+PHnTiPKkaKDeiwuqxeUeWu2IGxcjQH2fSeJKfpwqp/8AjIwRHTdUSWFvBR+zlxVKQcCeZXpGviyj8+bpqh+oKVWiVO4K+IB7eF+I6NhTViuHOk0brqNin6O/589Vqy5vpZqGnwlJyzebSq631XaXb7PwP8eNpxmnFcKQxuTu7r+zj9M100gEgtr2OuvN1Wo9UTIjuTqQRr35uqGpNbE1NWUyBr3SM3HxAuL/AA5qtGp2HKBE5NvtkduNKp9FTxH7oVASovc28extytO1bD+HrlfD8t9A+snXXGaCmrI6PDqbBKL52lSZFqax7b4S/urKu5dRdrdhxq5cKUpSJBUoRHQMTSdCNSycISkk+uyie9YfTJhmQfTLhvqXgx8xTZgzdiOX8OwTyiXakoaGKqqcSaa9gqVEqwBNviTfS3Bw4zoYS6SZJIHkONBJDup9TYGCQCT1nhRQ8NkqJqXzKol+9iT7BpwiLpo6DYp2pqCnqKGWolZlKQlxY9z4fC1+XS4dlVU2NtIOfEahdQd3gBflu8IpPoFO2DxTYsGfeV2nva4+rlS/o20+hjvNlOWIYTU0cRnZw12A7EfX9PKi5C6cValGM01+TNYEsB4djy3e033VcdrRgmT2XP3ct3lV7uudbHLQuElI3OiuCNRtYXFubLlN6IrhQipxKYwUfvuBe1/Z/E893sYmtBvVgKWFLk7NU8LTw0/ux33Heo7C57/DjRvW08aVCxdViBR2vRvT4/l7NGMYDjFOYqXFqFZo23KQZYH3C1j+9GT93D7Lrxt1ZQk4kT7KLLuycZSFqED8aNzmvC3ljMkO1vFgTZrj2Hvb+PBqk0FlCi+5gh2wSb7xvHcq501t2uNf1txTSWmA1CjF4CPd3UcJWwup0s2ni37OV41ulvhGLSQRrTH3gx3LpexsTYX7E8eBpo0qYsW8pkKMUZbvrb6LD4ccmtUsKLGKdovJlKlAAfabnSx8LEc3Wqc4MShRwlNJsU+8yPZ4xa2lj8O3NV6pkkmFG0iQmmcgDdSvt7Hvtb4eHPRW6UOHY/iNHIsWG4x5Z2kbKlWQnXSzLcfs5WKrThilU9chbMOB0mJRm9pIo0Zr38WSz9vHjZFXBpNHBemlazRT09Rhz6E+WzBQT/qSDt7deUirg05xZEy7VTrHhGLJZbWEqW7C/dTYW+PKGrTT0MkVUSID5U6pfaY5lJG4nVhcEfC3blatUpIMQw4WWnkCLYWKlgT9Xc/383XqkrjpltHKy+WPtHUEj2EW8D+XNVapSRRzyM9r2sLqTqPo8T+XK16nRaOskBSHsdL6dh217jX+kc3W65RYVjdvK+ZUWtow079wR93PTWqmxYdiNMxFgQpvdWt376ew+znpr0U9U/nRt5kjBSe/iPoPNETVxhShpquKQ7fNIYasBfiNSYpWFTTrTTQJ/u7sDra/9vGSKuDQK9T8Lp8Ypa6iIJ2qHS4AuWsR49+GTJikbomq9s6rK9NHXSJ74ZoZWAJswta/jqO3DBdF6ay9PsVijxJcIkNvNDRE/Bh4gdwDY6fwHLNnhVVjjUlKpKKomw6pcl4msNLowBsSp+0uutv7OPbKaioFQ0LSsIbbVGvexN+wJv8ATbnq9XWXqiWDEI4FG8Ju1A26W1IB0vrcW55JqqhIqxvoTicM1H8ozbi0YVrg3IIt9BN9L9jx17ECkze2lvWQrT4h5Tj7BYEW8LcTpMinDtoIc4UFE2PK86BkYbvyII1NvoPfw4tTspIoY0VLMW5sTmwqJQXbclgL6XN79u6/w5o1oUFeYI/lTJSM5YqAV26aHvrfX4/x4nVhT6aD6tMHnGQFgEBKt2+1Y2I7n+A4nNKBTfUVvkuEMYRWG4WNibC418Ppv8OVJrYFeXEGnRYRKRGQSbnwve+0/lzUzVoritUyTGeMEu17i5Gt7i4+PKTVooVsuYwcRwabCJFVXjA272Pe91IHjY/HxvxcheoRSdSYM0IHTCQ1DCaq3RuspRR4Fhcm/tH7eeBkVs4Glx1XyTFhs9JnOj2rTV7lJ1XslQF108PMHvAe245AOf2fcud4kYK2+f61OmR3nfN92o4jZ5fpQHPOK+onhFiqEx2v3sLeH5cAERQ6ma54ZAoiSlmNjECQjeLW91RbwA15QirJqWiRVDhEiLQRFVILEsVF/dDfE3I5SnaZ5K9KlfKZdjGylbfZAPukW7ew82U02FTQqiahRRTwNv27Nyg2JPc/SOFtHQNc8wVcr0EdM5KCO91/eNzdRbw2nnk1tVS8smmmp3jZreUVJUnuR2On7o/Zzaq0mnLEaKaOsTdZZlXzCQ1we9jbwuNOUmnYpPwBKuVqaa6bzKhFu+l7keB54mvATT9QRVdFaKUs4QE33A207WOo0PGCZp8CocsaU9bJQMWMNSFLWB917e6fpPt5qt031jSSJDTRt5zxFBJ5YuSD9hiPh2blhTZpTwZxmRIsJrUVQlrkdnDHQW7Xt/Txnu+NPd5GFRKfDaPF8fEVfIwLBljvYKxW2wM3xFxccemBTIEmmWSWvw/Fnopdu+Nyp8wbQ4sSrH2E9jbjycRTKsDU/GcMjqsLgxijvHNEVjCAkgp3Vh7bE25tKsYry04TQtdHYx8/X16mxmp40Yewox7A8mLdE/tFjqFRVvQP2aD1mhTxGT31aylgR37D4jmQ6BUCrNI+WNkl36C8jC4IvYg21+P9PFVJaTqYdUT1TVNQQyWswta4Ha3wHKGvVwnlZIvloVBLdx9Httpp4cbNWFIWufy5GNm2r9lgTa39HtvxOafFJSXGZGtH4qL2N7m+n3cTk05UinrqerYJFZS4vfvtN+5P0d+Vmt0oaWljTEGw6NxKA20SITZviL+B++3K1alYzbWNSjbViIBNtbjvp2+vnq1UySeWGSOpUXSbvbtcjufbfm69XZdop0Li4YXFzcW/w6HlxVTUKepeCQSrYK+uv39+XFapllV0jkC6kNvGt9O9/rvflqrWJ2SenaMttO3UEC4ue5BF7jwtz1apvWm/0YN+8SST4f6th4Dm69TNK29GjchiNxGnb220vrylXrNRtIJI5kJB2i48BrobDxHNValljNMuJ4P/ADGnuJogQ4A8PBtPz+HIY3kyzUO/QMRt8un0qXd38xj9is+XnSLFRV0NVBM67oTbzHUageDAjUH225BpxqZBhWTGqeGfDP5lDaYMtlOlzZtSQe+nflE04RTc0tRRzRNIwcIE0cWJFtCCdTpz1erhiuIRY/Wmo1iiJGwEjSw7EDtY/wBPNDCrEzUOeCSlp5IpbqT79gdWB+Pj25uZr1ZEqoI0lroRtdFjKhgLFwfEH2jnq1XjPVGODEKdFWNQ20W13i9rg/G55utGpFJViuqY44H/AEsqkEX2qGW1/HudeeNarHLh2LzpFUVEWyKZiIRuuu4a+8Pby016KcMIxWWSNmq4y80DWKbftnUlDfuxH3coauk1irsPpFnWtwynSmWtIAC6lfdvI23WwHPA14iKaThdDDBNPHNuCsUSMr9m4+19fw5ua9FTMRgTEMBQJGIpUEaNY33m5Xdb4j8xyo21s4iucFS9DShvIEE9J7kbJYoUYWdW/wBYHX6+WONUGFcKHZS1CRv7xnOh8bAXt7LeF+/NGtim2kmIxV6XEt7IJS0Jk0cBgdoKnwB8fDljswqg240541BW1VDI0kHmRq0ew3+za2p8bk6fE25RNOKpvo6maapSmgf3nsLW93cdQD/rA305c02K7WraZocPkVVKyBWY+6wsbX1/e+HNVuaWJqXSrMdboEKlTtBNxpY27/HjNO0mq6pp4IrRSM+/aln0CAsdxJ7du3H0imTU6tp6qVYK2GoV1R2QAi/usApLD4j2d+XTXlCmarirKCSCQOW02SqR7o1O2w+Ht48MaaOFRqfzKiUwr7ruDsc9w3jYD4eHLVWs9Q1bTbC7eYG3qddoJta59pPK1Y1LmMn8nVpAu6QEO1jdbnRSPGw8ebG2tHZTe1NJBS0+Lup8wyGNVZLo8RG0m/YDdpy81SONLOsjqgTTtHJ8nSJskVNCWAuxj9oBPbt38OIxSo1FyNj0smO09HVbInnBjSoK79jSCykD2E2uR278u6nw022cagYpX1DY9WLj6+fO9S8MssbAW7BnS2je73044jZhVVHHGvVE0nm3oJQyRXVGPhY3VlYaAaXPLCqmk5BPLNisMkMSSO01yzC5KgHeNe9xc3+HFPCk/Godf8xjVZJhGDUSzGQqtOYVsQiXttv4nU6nlhhia8RqwFCblHBGny01RVwtukbzWcKGSohb9HsZ/Ha/dSO+vELq4OFLm04Y/vprzVRCkq5KKB9u913RLcgMtmsp8ASCPp460ZE004INIOmSrrKioqWIVLk2YXTQ3UMPaBxZSEinSnLYUY6qNCWqgDFexXdexJH7oI5vbVdlZXosVrqYLXuWDliSO5JPYN4A20Pbmq9FcaPD53aKspYGYxEXBW+4Le6n2XHPE1sCsuI0+AY3gDYgsdjSs4ZLAFbgrYaW0735YEg1UgEUhsFwDDU/TxzoZL7ghLW2hfeUj23sBxQVUnSilc0j/JIV98IQWjYEqrN4fWeNU9U6WaejMmD4jF8uXQyRbTYktrZvb8PHlBjjThwwqE1bFhlB5iuGdlKBQL7SNd1j3UHlomtTFZsIhxfFsXVJy6hlZ4lY+0Xbb8PhxtUAU6mSaVGN02G1EFPFiMpWqETLsI94qOwX4X78Ttk0+sCkWI44kiMGu4hmHt2m5H0cW0ioVsRqKNqfE2po9kryQOitqgBjAMbeyxNxbtxGOFKzxpGMZ4qSF9l1pJLki1kawAYHxtx+mqxY/BWYbPTYjPLpidOZiABcqCV3nwv3uPZy6TPpVFCPWkRVUr0tMqQVLL5KPJGQB724X2m/1cUikxFTYqPEGw6OnxCe6qqTkakWUk7e+lx48qTVwKWFBU4bHhkcc0jQlnZ7KCQzA3VrewDTiRW2lY2U0Vj0tW7YjITeQ7RqLqB4EcfFMHGs9ZNC9BHRPYsm1QQdHFyb317jsOVAq04VDwuaXaV2hSpIB7WF/b425s14U5wvPLUyTEuzMhLqbEMFPu3/ALOUp4VGrWSvbzBIxkZVQKBYqFFwLewa82MKqca5wpKtB5tQFeUKVN9DYmwNvj+XN1qpmG1JjmWKoa7R3Q6i6i19B2YD2W+jXnjXkmnVpMOixSOlo42T5lF3Ejb75Ng3YAL7eM09Spw7AocvUrzV8SSa3MjMLML942vr8AONE6qcA00mscyzT43WfzDLLWk273iOhT3rMQvcgdzxQlWkY0wpMmRTrS0mD4TOlHXATVquXZt947j3kbcPEnUfceVMmtbKZ1zLCsdKuIPLaGZnBZCUZmJJUa6WOoPLaarNT6qqmxCjVq7atPUSK24C5DC4YsB3uO/t5oCDVjjTdmFqORKuvjlKyeTGitb3WdSNhQ6W0/t44mm1Uq8HxoUmWI5KCkIavYxTDdq7Ku0sR+6t+xH08YUnGnUnCm/E56kVVWkrJG1CqIiFtxkLAFVDL3ve2vHBWjSenq6Za6CWCV4lRg7iPwca7bDsA3a3Habp1w+pqK+uknxNd8crGRbg3Qs2qkeNzypwqwxONQsSnxDCmiq9pXyp2Re5UKO6kDurflzYE1U4U94NTx4pQLUVexGM4ZRf7RTWw8V/hxtWBpxOIppqqjEMWapr5iqwK1iSo1tpqew08fHjwwpk41FEmG4WF8wsZmtsYA9ydNfAcsca0MK7zJlyro1WphCgSaSKjdr9iH9hJ5pC5wra0RUM1cNJgtPlyCKUVcLNJIZNoB3DaqhvH4eHHOM1TYIpljV6DEUMI2Tq1iwNrEa9vA+zwPHttMnCpGYq6CqKIqMpvrt8D4nTwPLoTFMLVNJineJ6to6VtwB1YafSD9PFMUnBrLLad9tj5YJF2bX6Ln282BWyabI6VxUtNpu8AfYO/LVSoVduap89VUGwA26AldBcfHxty1Vp0kPmlWkUaAC/j8RY6W5sVs1kluCkWws6g/ZIFhbsR9HLimzTfiRo8Pp/OjAZZ2H2T9i3cG+p1+rjwpo4UIWXMJENPQYlUUwqKSoPkyswsqtvFgXv3I7HjCjwpxIp5zbg8uF5gnxGlnZtxUFrjeisbL2/ctpcfXyiVSIq6kwZrjBheKYPWWxSlXaELNIDcKG0UsyXCgn7zpzeoGq6SNtIuWrrKypFKytKivuIIA17/a7W9o+7igYUyRNc6mlEs+6GNgx+2CBZSdBoNdBrx1KqbUmaySYVQu8M7RlyzbCB2awtusfC/L6jVCgbabKrA8PmnkVFDIAW+z3A7j6Qfbx0LIpotg1wpenyYhRfM0lPJTq9iGb7J08G/Za3t4535FU/LhWymiPJ+OQRPJRR3K/aW32lJ/dHgfhx7vxTP5cjZSfrcOq6SQx1KbNpUANdb38P7uPhYOyk5QU7a8aJY0Emz3jYi43aE97nW/N6q1pipkMGEMVhq6bzVMqtIoYrdLWIB79/HmtRr2kVNzNlzLb14q8tKYKfaqmO5NpLew6kH+PPJcPGtFsUkarL0lPUSRW3MAey6EDxsfH4cdC6bLcU2PgRZlJAV9e5vp/bzeuq6Ka5cvyReYNrXGvu27nt4+HLa61oppq6AAvEqsWABse/xIP7OXmtaab48KFRdWUNb26En4fAc3qiq6ZqHVZdpR7jJa97H26fRYG3LBwimy0DSdrsrUioJFJXcdPr/aOOh00mLApiq8rtG2xW2lu1x346HaYLFMc2XKqI/Z/PjocBpktEU0zYZWRgkKbePj93LahVNBFQminU/rbm5qsVHPmC5739nK16Kx+cVF2Hfmq3XLz7e3X28rXqkw1ssTBlcqfgfZ/RzVWpxgxuuhYtE5Px/ovysVaaeabOeM053wzulzrtYi/KlINb1EUqqXq/mnD4wkNUxRiLhwrjTtckX040Wwav3hFKOh63YoJNlbHDL21KW+8r48r3Iq4dIpbYf1hwSVPNrKIixu3lTW+ux8OMFjop8PdNKmi6p5Z3K0VZU0vgQ671Fx2NuJyyafDwNKqnzdl7EFEUFXRVKx9hOoRrH/ET3P8ADjBbIp0LB404tS5fxFAlVg9PPoArwTDQewAG17duM4inJBpgxHJnT6qX9HDXUjC4VWUOtiO99PHlwsiqkA0kJ+mGB1aFaaujBFjeRCCBftf2+zjwdNNlApL13RzFVkZaTyprDfcMNV9pB7cdDtN93SXxDpXjWHSE1lJIlv8AD2H0EXvx0OA1QtGktUZQqKdWEu5HABAYa6+0eHHtU03oimt8CqY1EYjLjuSumvtHPTWtNN0lFiMEgszad/h9/PVrZUf5qsRiJFBFzYsNbfDnq1XE16od4RkZTfQ+Pxt7OaivTSiw7OGOUErPh9dNTsbk2kcfH281FWmhCy9116j4BVpX4dibtPHqrSBXII7faF/z5sEiqkA1hq+rFXjVf/Mcy0EFTIxPmEKyEnxuVPt8eWma8MKU+TuqOUcHxKKtxiiqJKdXAkgSoszoSNyh2Fwbdj4HjCxqEU8lUUONd126W4ki0uEJVYdAHZoxK28qA14wXSwLAdzbXvxGGjSjWKBfNmaXzhiHzCVcRhgLeWnmC/0sD7T93FaU6aZKpofOh2YsYwXEFwPLongWoppPnp0kLPMDZniUKblSAFA8TrxaziY6aRO7KF/rHFmusqaF62CQboUkRGjI2jvsIsNpXxB14MrhJCQOqgtbqBJPXSTxSWlqKynngLhU8pXYAgDaBuHtuOAdzw0NWhq2VJ6s1eTcVNLPhta00uyXzERdN2/TQ+G37+JGqVuIKdoou1VRUdbN5cUskZJOlhYC2h+PDGkBFGR9POMT5AzdhWZaULekqdzBtQYyDG4KHvuVjxZo1IikZMGhNxqWnjyRWR7QUlFUiHxG1yLafAg8Y007NVrAe/5cpJO4rp+VvAcT0qrJLWUCytEbEAWF9LW8bjvrytWmnOqxKmoIlkn2urKAoXUkkd7cT6aVaop5lwyixDDDEy7S8d1sQAGGuh8b9uUmKuRIpWdHM6T9MswnFMQpJZKOdfKljvtZhe4ZCdQydxyy0d4IpMlWiri+nGfMs57waOoy/VLXQhQAAwEsbW7SIdRb28CjjZbMGj9tYWMKEXDaueomkpKmjkp3X3W3EMpB7FWFxY8T09XHFcv4VjNE1Di8KzU40KSBWBt8G9vw4oQY2UwoTRfM5em7plmrCjQ4JuwVl3svk2Kb27ko/cHwta3BE3crG2iRxhJojnUz0u9QuneGz5paqpMQwylIaaeJgjqraAtGwuQfHab34IGroLw40RuW+jGiuVuaAVFNRqDIsbK2l953bgQD204daqKgmkrSZrx+mqWmpKoRspOojU3+H2e3GdRp/TT/AEfUzO9JGzirs0dirrGmlzr+7ckcbOO2nAIpWJ1f6hzoQ+KSsCO1k2/w43pFP1li6k59MDJLiUhI1Oim/wADp2PKkU6BUKbqDnmqHyz1W8X8I1+8G3fjZwp5IrnFmbNDALX1bMy+ItoD7bD2cSE0sSmKT74tmP5h5ZJnZbn4g3vr9HLyCKbgg1ct0tylX4f0uosbppTK82GQlVTcrKxKtuA+i/xHI6uleMihKwnwzQhYfimfoMJhxHyi0cNHU1bSSw7nLBikNPbuT4k9yOIMKV40sKjO82HVNfBNSxyPh+H/ADDz7fLVpinmrT28fd7nmwma8TSdqM15Uw/DY8x5hp4oDUU4ZY1993Y2ZYkjIO5yTpb+HFSUk7KYJpjkxfIcL1mJVOGzRGlgpKyQCwsKk7VXYDYMD9ocWoBpMo0OmVcIw9cNSXDIzAu4mzn3m8C2hPcacM0Cipw0K2GYW1TRS0lLfe4G0hwtgGGl/DThimiddYqfBa1cbSqJKhaid+4NwwABPx/hxQKSmqR+v+HiLP8AWa+4aiqNh2vvI/UcXIOFJ1DGin5mhC1NCGFitOoN/wDiR0v7bcRPnGhFaDwnzoKpAjV0gkJa7N4dzfTTihJwptYxq5n0QYTAnR4Skm9TXTuT2LAAIPotryMs3VLnpQzy8QiniPqNmHAs/R5Qy7NLiC0dfUVOLiR/M+XoVYRxxLfx13W72HEHdBSdRwww86W94QYHrUVepPVCjy9m3HMIqYsRGE4qKGl8yFPchJG6Y7LeYQCNB357ukkgHiK33ioJ66VWAdSOoWL9SanJccmGSw0eGrWNOsUq7pGFwCt7pbxHKKYSlM47Yq4dUTHVTVQ+pSgxbKVLjNThy1GKVdU1JT4dSyb5GdW2szbx+jW+tz4ePLG0IO3DprQuJGzGllTdX8Krsemy3huEV1dV0CA4gtMqSJTPa/llyw3EexeJzblIkkdVOh4ExFLbHepWVMHegXFppacYkv8Ao14X/SH96PQaSDxUi/GUslUxwpwuAba//9C7z5mupkDUpt38NPz5KMTQQmo8GNYg1UIMRW4YDaw/geW0jhWppRqu6zDtxurVnWSWIbl8Oer1cJMYxcArGqkD7/7+b0ivajXdHXtWXSUFXB1B54iK8DNOXlHw9vKVusigxoZm0RdT/Zz1bpkfGceklvh1oU1sbXPHNI41WSa9UYpme4kxFhODpcjUD2ac9ANek1OVjPGJL6EcTnCnRWF4j3H625Sr031bOi7ItSfHmqtTetJUObs7H2akc9NerMlLNERYm3x5Umt1keI21725Sr1FkjOpHhryhq9I+rw6avqrTElQdPYONzFO0+0+C0sEe3aNP115qa1FS/5OkSGVVtpyhM1cCmxogDZdRxMafFQaqmaVCnt4mVSlNRIcMkjHuJcn2DiOaVRTpHhbJCZ6j3Ra3N1qkvVwjcQBYXvfiRVPCmCop0eVSdfE/r8eF66UppyFPgSxb6mdI/GxOvEdKaSmLTRVcwNPoi6Lr4caXTqaTFamwb293Ydw7X08OIjSoVBOZcbq5RBNGqRNpoNT9PGiKuKYscCCErOm8OpW17akaG49nE5p0Uk4IDSsIgSgAFgNOOoouepxiiYjcTYa6n2+0cUUXmpsaAHXUntb4/s5eq05wIVW5QXHj7fo5uq04wLGSAAtxc28dfy5utVPhi1IZtu3w015uq06QjewQ+6Cbf083Val7NWZT7qmx8Sb9ubr1ZxEU1U9tO/8eer1OcMaWL2JI7f3+3nqrWWOBifeJJ094/HwsOerVSkhW/2ja/jbTm69ThHCDtDlmBvrf+PLVWpcUKrZQO3w76dvbz1erlGl5lJNjawA/Pm61TiElAuSLH9fu56vVLVJApAa1x4W56tVz96wUD+3nq9WUIVU7jp2789W64gOikHX4nmq9Xirgk9vptfnq3WJt2u3W33c1Xqxe+4Kn6jzVbrEFcKEHYa+Fvu5qt1FnV5VG46Xv30+7mq3WAoY7WGnhytbqNI4VTqBytWqDIynUi97X+PKzVhUF4grMwdlJFtp7X+HKVeuDRMyi3gPH4eP18rW65LDIEN9Lai3K1as0EkYhlaSyr5M3ew08tu/s05Wa3FaNWc5oxmSuSCEMvzNSEJYkMPMYj6iPH7+HgpykLWTyRk2iWMHW+zvb49hy9VpPVGISb9pCxXvZith8ALC/HKoabFxnEPOVWH6FDq2w6/QPZ8ebqlTKwT1uDJUTGEXkdlJBBIA0svs+vnq0aT1dXPQ0tOqLAWKublL2udOx15aqViwzFaVIWkxCk84EaMdAD4WAP8AHw56vUoqjFaCfDIFgoblt3vB2XbY+Fxb8uaq81JoaykTcDDISCNbXAPx01HGzShNP2MNVS01NU0cA2kWuwOnbsB7PDjVOmmR6uoMrQVCsgUd41Ur2+zfXX228ebr1SaeowXZtlJV7kHzD7t7eCjv9HNV6lIMQwRaoGohilDW93aAx08GAuB8OardNdX/ACuVGaeFpFYnaF90qfbppoNOWFVqFhMVL5i/LUZCg9yT46a/R8OerQqWJGgnLeWI9TZgQCB7bjv7Oaq1TRjNNAipUOvvE2tckadxbW3KxVprJFjVOxlemRnsh95YyL+wXP389FemsNTmDMGLxJSosvlooVQYwLD2AmwH9PNxFemakLLXPUpJKizEKQ5qioU20ACqe4Hx56vVKT5tMJMdRUwqquSCA2oJBCIPsgjvz1bqA2KUUDh/PaUi6gqtrf8ABaduer1YP5jgcUXmQqztfUvo2o1bXsPDmq3Tpi+OF2UUsdo1UEWa40t28dPC/bmxVTWCbF62TBYKmNrOJZGXsSDYFiTy9UpsxSaCTLNHZ3dhUPext31sB+3nq9WEI01GFsUjJBsDci/cMzdz8OJzSsVCr0jqw1CaXej6bnN/q2nT6eVCiNlWKQdtIjE+m+V8STz3oxEfHYShN/hr48Vpulp40kVaoXwpD13Q3CHP+++reG+o320v8RxanMCNopCrL08DSRrehea47/y2SKpA177T9PFqb9B24UiVYLGzGkTW5Czjg5LVuHzWH7yLvH/JvF6bhC9hpAq3WjaKgYFK8eP0kc4Kt5qaMLGwb2Hl3DKTVECFCjTCr1VU195v48CVCSkX1el35dgJ0O/6hp3HFDO2mXdlFnuFAuNe/F1Iq8osbgd9fr56vVOjQbdBqb689XqORkjDsRpck4XU1UEkUdREWid42CSDcRdWIs1/geEz6CgyRto9YWFJgHZSgqKOn3CSoF3W1vYfbf4cQzS6KwyUsFXdXXatrX/t5qt1IocPSmjVQNu3Uf3cqasBFO4jKIrHtp43Ht05Wr1HkaOT3ENr27D7teVr1dzpMYjHDrpY3Op+o+znqtSfp4KijUSToJJGa+nYAeIt3PN1UYU6pTNNuNv8pqRflKvT5Suabarta4FrD9bG/GTTopY4ewjkuTt93Ubvvvxk0+KwYpQ4fjlHUYLiiebTzC2xh2+I5oHTiK0QFYGiky0FZ0mzMcDxMmXC6prwSa+7r/EePDQ/txI20Uj/ACdUHYaMBhsDVVMswQsGF1cC4I4THCjoY1EqsKqVuY49x+I5YGtEUzQYbVNuj2Hfy803S1wzC5oKPXQ+IPGiacApNYjHI0jRsxAGmn7ePCmjRtvRVSSf52vlpXt8xSzJcnT2/XxQg0geGFWB58w6SWrelhjZzHY7iNLL+wceBpABRZM9SU0qNVQ+60r2LHx26jTlxTwoDMWlDytHprrcd/p45VqZKSEK4cNo2o+gfR489W6mlAQJipPbvpr4aH7+er1NprN/m04BXSynxtoNfo5eq1C8yCniCQ9gdPvv9/N16splSeQGMmw9vj9PPV6pZcNtZmvrf2lvp9nPVamrGppvKWFG2r2N9dB3J07/AKjnhWjQd1W55DYADQ6Dvbl6pTVGvnEmS1vBrW+v6BfXm61Qj4dBl7DoRLPI00xtcqpIJ+Fv4cbp0UqabFsKkf5ajgZWuddlgL9yCdDzVWoqk77qyRNugeQfexF/7uChOygkrbReeprf8aFLHtEuh+vl6boPFNm1A+jmq9QodG5UPU3Bmbt5+utj9k8TvfaaWMfeKsap5aSGsPvne+twSAuml7dgf178DlCelTSswvI7GxuQL9tNLeGnK05WSet8qQRbvta6jT23t4c9XqlUkxlPmKQwIvf+Pf79deaq1T96rcaX8Tbvrb7+ar1dm8o7i309raX+H1d+ar1drEgXYBe5sb/809789XqwSwxyrcm24G5sfbpp7eeq1RWXy4i0IBPtN7X8NPZz1ephmqa2KERMdD2so9uhNj2v4fDla9USKjmEt5DfaCSz9tb9/ZY89Xqi0eCFsSNQx18PgT7Ne5+PPVulFTfL1tRLGrX8v3S1+5+vxHbmq9Ug0kER2FdhHci9z8NeerdZ5aVUjvooXwI7/H6ye3PVumwUzzzb1TT90utvG5+7nq9UuSiihp9xA8dLa/SQe1xzVbqMlGjXlR9UGo2+wa6+zw56t05wp5MRvqO2pvf7tNPu5SrCpO49473t9Y8fHtxo04KgtJUXWP3r2JOth7dOVq1SJq14GhmuQFAGp+Hiv6jlKtRN840cXRrrhT4vhxFPgmbNvmKT7kVQT7x08A5uPgTxeEfmEaeIorU5+WXqGw0ZpsLxLFXMdZWRAartJcgAf8RHjxoWE8a2cyj+H308U+SKydLS4nTRgHxikJ+BJB+vj4y0n+L3Uyc1A/h99KKPpNVV6IkmPU6qRewp3tYa62YXF/7eKhlc/wAXupIc4I/h99Go6E5OGUKPEoGroq/5iWCUCGFoxHsBW1iTcm/fTij8r+WwmZpKbz83jERQj4/KtVtLkg6mxsNuutz42Ht5qK3NF+zpmGojAytg8tq+tDsh2/5FP35mte1h9m99bAePJqyfLRbDvFfcR7KjPMr3vzoGwUGldimD4BQR4BhLbPllaQsRdnbuzvqTvc6sfbwezFBPbQIZpzXItO9RGzqTuBB1Nh8QDoR+XEbi4FKUJouWJ41VVrMWYgOTtANxqdQPEW9n334H1LmjQJig+xEO8rVMRIvp4E9vG/if7uF6qVCkxWToLKqbpL2spubWNjfw+jw4wacppapnB8oWRJCFvY9vbYa9+NzW67mAAZma99W176drD2/Dm61WWmlpgoLgt4bV7n4jwt8ObFaqYAXmMptsNxoO3YXH08tValb3KiNAAqnx7n429n3c3W6xlpvLKyaOb9j4fHm61UVnuwVbatrcXt8R7T9PNVqoz/obKx3G2g7E+w215qvV4RwypZOxH73c6681W6krtT9Aqg7WDtr7fC/gLctXqdIlkntOgUlj7tvHQ2+HLCtVkkqTGy+abeIPfW3cgfH9dOWrVZS16O0cZYAklj4aXA+i/jzdeprUn5cysAB3t3vftqDe3tJ+i3KVumylhDPsRLMvZvE38SPZ7P4cpVqclFVBTEAhlNxftbX2fx5uvV2j+UpJvcggG1rn4d/D+zmq3XSTMsbBQVQHS5Hfva3tPfmpr1YJHDShiLJ4AfDt35Wt1MamWRDKreWFOg3W3HwHxJ9vNxXqyCclCisALDW1zp4AezmprdS6esTa8sYsxAHYEXA7kdu2oHNzXqhLUt5DSI7BVOp8dLGx+B9vKTVqecLJLrCm4BwWDHtY6g630A5YVWhAwTDU2vJUxXcsWDk2BX95v9Yey3bjgFapV5MxURZqihZrjzwTbQDxNx4AjwHGyauKGXDaOCklqoi2vmSkix+yxIFr69/r4jKppWBQs4TAvyNNBdgTLc3727X5EuZOa3j1YVKWXo0NDrxp9gHy8TMW2JfS4Pu20IAv48Dpo+FK/Kj1CYiI0P6GMWIGt3bVtw+JsRxlVPJp3zbUfpNgAKka62uANL8aFXNE9rK+bJXV7HcNMnk0mNQU2Kw+zzAPIqF+8A/dwRMKlI9lBi4TpWevGniTN1KxD/NXsbaHW57du3FFJZpmnzTTNEYzODe+pJ7+2w1tbtxk05NBT1WxynxPImI4b5pczBBt8D+kW33AcZ2U8BNFtpuntG0C+ZFe7IDce02NvaOeL1KwxUPOuRaOjw1XjjUN5pB7ajtyyHpNNuMQKk0GTcM82IeShsFPb6P115QvGnQyKm5hyfgyUW2KMe6XuQAAPhbw5QPGrKZEU+4VlbDP5agaFBaNCCy2N/Z28eNl006GhFOecsr4YuAiVYkBE4B90XI2Lra39vPIcNeW2Ipc4VhFDGiQKoVvLJsVBv2Nr+34duMlU0+EgUtKqjp0XFfOQAyUW4sANdO1+5048ikzgrK8HkTYr5tippKFlHjt0IPs3cUUjpVeqVfM9PGV51+ymPEC/wAYW+14c8z958qo99g86JtQL/pe5NDtYn7jp8dOGJpMKDKrv/XRkAteOwF7+Ht49wpL/FQoYepWCUqdhO4W7/uduJjS1NMHThjHV1kbC5aVdAO2ns1vzTuyvMbTQw5haFMnYjD9k+UW0GoO7xJ8eFg20bK2VNw+SVKKgdRr8uh3EDttGn189XhRrOmmfsHy10/ipaub/SjNI0cQuftXG4i1vv4e2320G7oSunyXqbTwFMPpKyORiA+7Y7Hd3Fmt2+FtT24YzRdFLPL/AFgwDL+GtBW1MVXWTMrEMZVRPYrra99ewsD46c2aoUzSLquqVJPis0qV8bJK+932O17C1iCNFX90aW5WatFeruqWXD/okFZILLuH27Af4tFuB7OUr0UnMX6hZU/lS0BnkncElnIex3DXUjv4682K3QD1mZKzEMSarhjWw0QFb2Ue7oGFhfl6tUasrqvd8nsJVW8O1ybbT4aa89XqkzYrHSglUYMgYE2BvroPpHLV6odNiMQZ52ZgxF23AD6vZ9Pt5uvVkgrpJp1c6AWIPhbw+Nvbytep+psz41hTPUUlQwI91QXLKT7LNoDf7uUqtLTK+bVrpXjxsxQOFB8xmuo+rWxJ5UiqkUqZc7ZYoqRx8wJ219yMFxYWtoB+83x/LmorUU2wY4KtGmpMNq53ktsDRpGgF/Es17d9ObrcUE2P5Gz1nTNVVj9SaKLztqxfMqZWQLogBUWuttPAccBitxRoaGKUotPUTK8jJGHLL9raou5HfaTe3s41W6cqaakomVAVQm4vbS47WY/u7SeardEK9QWIQ1ueEambesNMkYJ10DsbD2jW3HBXqTHS7YZq4MdpIiNvA6m4/o5YVugukYRTuWsCJX0AFtWN9PZzVeoyfTelxHEst4fSUaiQzb0Fl1W8hG4+Bt2A5ea9VgOXaOppcDjMqqphsFVmsXcW2qFJ0B8SPDtxk7aapxr6zGRTx1EjxlltYSBdpZiQQQRorflzVepjqqjHZgk9LTwSIlwwZQF/1je4uV/dPPVenOgrhSR/LMiCSSx2R3VlPgHY3DFr3+i3bmq3SblNbiG+ikkMZA+zYakXIBDW7ag/G1+er1RKl62DDmohUSvDUqG90EfDaCNRc/aA+jnq3SFx7LEmLZQxKn+eeBpVVEAPvAta6qeygAd7c3WqQeXeleN5VxGkxHCMSep/0YyRioj3ogcW2uNPeJFrjt35avU//wA7z9GzPLBE6ve5VyhX/EFUg2+kfTz0Vugsq8z5hqKv5eKRqdfeJAYHVvG59o56tVnkppECyuRcKHuzKSCNQfh9ffnq9UieESxhkLtE1hqSbHxH0/Rz1bqAMLw+WmcCWQkkDXXW/bTtt9o5utVxly3TSf5Fy20NozG49nbt9PhzVbim+py3HS1IRlYlww95i30a9tOer1cp8GovJKkEMoUruJDfG69jp256t1jpsCpaeFjCvnbAx27uw8Be2luer1N1JQYcSRNCAVFrEnvaxtre/PVWoq4Vh83mQJEAoLPGdRew0JBPe/a3PV6uoUSWQJHEQLaqRtJJFu3f6ebr1cMZwwxVPyzIrGOykX07aa/0c1W6502FJTyRxTqH92920AuOx+A05U1cViqqelEgk2IBe24Lpf6R7Oaq1Y3pbnzkG0hSRY66eHPV6nqXDaiWILEpYkBrg/Rce24PL03TiMHEtDvA3FGG61yNASRc6j4+znq1UWnwiprotjRJHZgRu0IuNLE+HPVqnFMHxOdEkZtpF9LgC1z3toLc9XqfqajqYoWZW98XDEDdrbQfAHw/Pm69QNdX6dYKOiVLkieTXRr3jF7H2X/p48im1bKSHS0Bs7UqOTGGSYXX3j9g9x435dzZVUbaNMgmiusbEKbr2+vv8T9fjxBS+m+pFZFUBcOJV3YLHd7DdcaXOmt/Hw5sVQ1ADVkDfNBCgJBZSCBqRcnW+vLVWpDUzYhIJEcEd2A19vb6OardSo8LbyxH++p2HttPhftoeVrdKOio43O4D31NveOt76EgC2p5qt1mOFmnm8uM+5KSQPAG53Jbvoe9uVrdLHCqecKoZrAWFwQbWPs8dfHiZVOUuYIJwQJ291jdTc6nta/jpoAOM1eskMcM7iJU94EsoJ1uPtD2n+HNVuskSS08dyhIdm0JIH0fQfh9XNVuuVBPHIwgA2i/2dbg+Fx4X56t0o5qdahHoa4qHI0UAq2h0t7O3K1uke0kTzMJEBNrEdvo+s+HLVqophEDMix3QkX0bT2jT4ePN16otRTPFIAgIFrggW2gaD49uerVTaeoqpIAsJ2n7JubXPcC48eer1TBJWUsrSnewH2gPA21J+nmq9WSaMVUK1HmBewYkdj7D429nN16obUyVEO8ESE6PZCO/a/tt+XPVqmzHEwimZFpqQmNlF97g2t3Y7QL/AduXBrVMOM56rosDGEYVTU9OoctvRLyPf7Jd3JJ2+AFgPZx9KaZNB/NiNfikci1EKSy9nZgxJ+IJJAPsHFQpk0i2hjgqUqKeD3237wNduoAuDoNPv5aq0+4ZgFNiNZDDC8dGZmCgyOxRXJ0G5dUB8L9joTbnq9Sor8n5+wCrSeWYRpG3uyx16Ovve6zKwkOp+rT6OVmasKcqitx2ZXOOzpWyEBHlmdZjtWwAWQXIKroBfTlKcpj+UqG3UzTosT3YMqSMRt+zbaO55sVuufyWFQiD5aOWZ3C3clVTd+8F8WB+PPRVaf6Wu8kqAk6oLEWkAAPjYg7rW+GvPV6k7jFfnFaiRMHgdKRiBeRgGBGu8BdFNj29nKmt0nZMn5yxGkZpITKWud7T2Kjx+m40v4crBq0imiTpdjkiiSSBBC5ILKwLDsfe08Pb4jm4r2qs0nR/NGH1IKVATcTtkivp4mx0NwO9ubitaqSeMYHmyhllgrZKiQA/b8wte3Ym9+eAr00j6jCpkJNnBGm0/ZsdSA3hfvbvzcV6axUuFTw3eF9p7pZrHT2Ea3+jnor1ercJn2FGYkMCTuJsB3vc6a9/wC3nor1IlemmPY3J85h2H1kzMdrNBA7XK977QRcDX6NePg0nIqbB0Z6hrUqrtJTI2gFXEE76i26x18OOhVUihCi6L5+paH5qlloqkKADq6EfBrjTjoVTJTU+k6V9TaiPdT0FJIqWBKVQW3fSxF78vqqmg04r056nKoEeCqzi97VcRUj93v4/DjmoVQoNYFyh1Jp5DTnBbFSdDUxjx8TfQfHm9dN6DTkmR+qssyxzYJHBuOnn1qKh0vfcLjX2jltdV0GolX0v6ruhaSgoYUJuDLXbgSLXA2Le48ea117u6XWWPT3mHEqumTMeasKw2Nyu/5ejq6vapsS5I2aj2copwirBuaG2p9HmV8LqfNzHmnEMQw+Zz8vLRUkVL5yD95ldnZCfBSe2vEZfKtlP9yBQp4J0I9PeVaK2XqjFY5JVtK0kMcrSAH7Ja9yB8LDjBUTtp8DTspX4X0+6OwUEjRZsekkL+WlJPhTgFGX3nefcQqjwUDce/bjUVeTTpB0Gwyrp/mMs5gwqfcW3qZWiAOhBYuLa89WtddYn6WMzU1RBi712G1KMQECViuVuoJuVFiL+J143pmt66lUPp16jmoMGHQK0lxfy5SzDxDMR3jPt5XTVtYozOV+jmZ8Fwrysx1gNVGVHkRqLpfv7z/5QH2G3t44DTJNPzdM4ReWIqybrFWTbtOlx2IOvh483NamnzDOgGJ1ksdThUMUqP71mmAFv+IkG/w/o5qZr2qlnS9BGjiMstSlO9yHjuGUWAKsGFrg6/QRrxomtzTOcJyVgshievlkkU6iBDqx7Df8BzeNWrniFdgFSstPVNTLAPdaSdBKdp+0FJFgw5WvUDuL4b02wMY5/v4jHnYdVeXSu9lKtTPtDtH7hYk6X1Hbm8atNFQ/DwzdlGn9NdNgdYS2KRYrivlBLK4DSJchm93UaDufAcdWK9xpq9f6ZcqfTtjFTQQtT1wqKZwD2ZDIb3A0ViR3N9OVRtq9MlJ6cfT1nvIOFYhR4pV4bXLg2Hy71jDpUVTRRiVWTQQgAkqdb211PGinppSl0p2UDeL+iuiqpZIMLzVAyFhYzUkw7+JKEj+HKFApUHyKC/G/RnnGjqDJT4nh9QuyxZZJEuP+DTT+jlg0DTn5k9FIGs9HvUJSqrV4eLWFjWeJ1BsV7fHmu6rf5meFJDGfSl1JwjzHr6yhhChizmoZ1uFJ0KL2IGnhzXd1vv6NpjmTMSwPOeE9IqdBVT5cocHwnylPutJFTiurLldbeZI+4jsAfEcGJbOtLYxgAR7zQPQ4FIU4f4iT8qrHmr5OrnWPE8yYwF/361lVWSJGSE95iypH42tYL42HCp5etRV0mjBpOkAUIGZMNpsOpqaCiRYVRtrKosAQbDTxv3vxMKUkRQD42gpcGoaZzqTNIfrewP5W45TBpN5Zp2qsw08DG+6QflrzRqidtGOoqcssbqDqD/Zb48RmjUVEqISQl/AKRY99Near1QeoDTfI4LDv3rFSyWHfbeZyFP7Pp5RG00oVsFBaVAjVh7fE69vZxRSesYNnYdja4+rxHPVqsMxuqlgO1jb2D483TZp7zRhcuEV1LT1K2kaKJmA8NwBH5cokzVlCKx4YFaKS/Yux8SeVVTqKcYhtb9I3a+lvhqONGnxVv2EvV9NPQTlPI8crRjNdfU49WwhWCssd/IZm7OUBSw7r9B4sW340T/CmfbRYhyQs9Jj0FFk/ERxyqy7h3Sb09rVGWnyjlOLEpov0ZWOvzFO2J1IV095rxeR9v3lItYAcGmaHuw2z/RQCfNWNBLL06yt3+ko+wYUQikRUpEj9gP09u1vHgLmTQvAgVLpy0OB1cgOvkKtj/rOBx0UwdlBlV+8bX8dOPUkpbZWXbQs9r3kvf6NPr+jiJ2jW32U/4zIj0GxiR766j2fR7QeMo20qd2Uk2dSRbW+h9t/7eK6Lq4N20v7SebrVSMZDSUdDU97xFD4/ZYgcdFNKFRspzClx6Ak6MxX79OMOiUmrMmFCjf4LHT/LrhhXb5ilTfsN1/6eAdypEbGEUJXS/E3yvnXC6qX7NNJTwm/ZkcGNx8LA8X5e/wBy+hXX8cKSXrPesqT1fCj4Y7QRvFJBoQrNbXUkdjpzIIbags4igMxrDNgc3JVt1/dtpYkgjvce3i4GkRoBcWgiw+to3lDBjSlEMZsv6N2sD9R42cDXq50eYI2gSVwd66MyaWJ7i3gB3/hzYVWop5ix6CQma4kWP99e3cgWU+Ptv9XLhVVinenx8KSQ6OCCbAlbi/vHvew8L8vqr0U40+aSjgDt7CbfWD7T/Dl9VailBT5vjKLvfcLEgkA3HiNO3w5earFPgzOkpjLEBSLe9qSQLED2WHjblqrTnT4zRA7izJa/2ZCGHtI+n280a3U2nzljG0LT1LzRDssqq1wL+3wA+OvG6tFcmzNQsjCsooZw/cpeNiRroV0H8ONmtgVwq8dwtW3sKmk3atsk3rpYEEn7IPhylXr1Nmmsj97CcbAZNDHIpQWtcC6m1/D8+VrdKcZ6z3DTAsIqzdckK8bk6drsO5H3coa3NS8L6p1jVMcGNYdHAxNr7Cn2dLBl/bytWml3D1Kyuktp6eRLMTeORGAPwBtoeeg16RT8udcl1BESVqqTcDejA3tre17Ec3BreFKuixXC64BKKphkO0H3ZVJ2+Bsdbc1FbFTpIIj75uANbjx8foPPTW6xKQo3xEC+l9O/7eVNbFOEM8zx7JAoceA7D9vGCKemkzmeC+2otcMoDi/cKdPq78ebqihVfOf6KXDcaxDAyt4pZPOi+Gvu/d48M5kUXRBoEsPr5qXE4pkby9hABU6m2v1C/wDf34wkwa2RQvY1HRVElPmGFwizr75IFmvpINe2oB+HDE9NJR0U2V9MkcKVMQLK4Ngvj4Xb26+PjrzxFapkYqu0ubhLWAsRfwOvcDlK3RtOhGaZqfEIIiCFPuaDT2j7zx0+IUmPhNG8xmzYwJ4/ejlKsCPYy/06cTp2VdW2ghz1ATJTVVNdiGsRY6/A21I4uRspIqiuV9PNLm/fbZHKHErdgLdgPiR9fN8apSLz1QRRSoaaJp4rMtrEE9tpB+A0/hyqxTiTSQbLeX46eKd0KG/7+oUnXx1I+Hfx5TQKvqNYKjAcFekJDMWSMbVKKASx+0Qe1hqeaKRVtRpBLgUEFesZnbffxUXNvEeAH8fHiIpg0qBrNU4fRAwpNKjFXAYbALd9SQfb4e3miBVqy4TR1NLMphZZFa/77C9763I0Pb+HNJEVY0PGVMQEFXEZomiVrudRbT7Vz7LfXxcDSWKNZl+iwvNeXKjK+Jtanqgqq5APluNYpfpVrXPsvfgezC1TctlJ4j91HlhcqtnAocOSKJli2C12XsbqcJrozFWYeTHUIbasCSSvhtOjKfEEcxrdaLKihW0VkU26HkhadhpsgCiXyr+WTtYeNz27ezTXXicinwacamlrYaWaanAsptNuI2hRrvT238PjpykVfVFJmepokq2qFUiV11U6eFtw+n2cc0mKZChM0osOqleokjhsCihtw1a5Wx23PC9YijdszSglf+dUsZEjWZNyyW1uBaxHjrxjZSmZrFh8qSxrscrKVv7o7eBXTuebNaFP4qBLG3nSkzSEqyahtqd/e8ARrbw40RT4rnPX0rV6r5QEgW4Y20GgB+PsPG6cmnVhRJC6yP8A5TUG579wNOMmnq7haGrZZk0nNmWRiQW2/uG/jfx56t1gqUTCMQ+daMeVVoA1r6Em+v5g82MaocDXOpwVZqJpIwQyL7pv2B+Pst488FV4pmmWGKphqxSxsC0VmSRWJGwdgrW8NdOOTTcRT/UYXRZnxAxVisY9jmN4298Po35nt8OVCtAqxTrNT6uV8PX5KrQXjkRlXaQNtrA2+Pj8eaGNWIihA6d1pGN1hJUBYgSFBsQzWvbsNeTDuef2yh/e/Oop3q/uKfOhIrJFeZTa5BIFtR213fDmSiax5UaSOLfMwzkUoAAsSGaw1Pw+vigUnNJ04vDQgQN725jpfTwIuPhyhrwpmmrWiqmEg0caE+PsHs+77+NmrA0m8YMjqEiIBGtgdDcXt8AeMKp4UHVUzRhUlIS4W1zcaX0HjxEaUCuNFFPHWGRexUt4C/jr9HblKvQjYRd4N6LZ095h7B7fiObNapdUxjrafy0GhGoHt8AfZpytWpwfaaRqaQmyaDw0t3HxHs78tVaT8rReUElYHZc3vYm+mnN1quGLSxJRxyIbeUbW8R9HtPx8eOCq1EplSrUsjC4At7bD4W7/AA45VK9SU6+e5mAAtqb3tc2P183XqhSRrHNsDEWfQXAvcac3WqbZUg+aaRLENofe0DDT7zytbqCs8CzmIk+/2Nxpp3PstytXpSYDigp5izn7drg+FhYn6/HidxAWCDsNPtrLZkVAxbB4v5g8ALKlSm+mlVrKkmpYMOxsB28eYsZzl5y52B9pxH4elZL5TfDMG5P3DA/jTRL85JO7YiqxkxmOyWsPdIUadixsRwI0Ka4Q0uyihwnEGb5wDdNLINzKFH6NSD2ue/NTW4wppjWlgjSoiA33bQi4AvqG+J8Obr1OM1TTyVJSRVEMaj3N1/esNxv7Po7cbq9YJBVxYe8sMd6fzEDSlN21wL/a8LA8tWqcHhakENFMolRiVudFIPZi3e4PNCvUxukMESvA/ueYyEHsETRSG77ifby9Up1xCggoJxRSyeYky71IY/o/3mLAeB7E80DNeIinNqlCYMUprIVH2SdW92w+8ePs5WnJrhX0c8tRRy0Dg1Dbt6uCova7Rg+J26AcqDXjXGtp6fCoVjYJMjsF1AuVJNvrF9PYeeBmtkRUaspoKXCUELXNOY7sT4FjZbnxt3+PNg41o7KZXnmwqZo3UeUbyKW1BBIJGmhseO7aa2Vww/Eo5PLkaPZsDtGR+419Nw76jtzRFeBmpW5arFn+eVDOqr5bPYAI2tr+J5rhVuNRK6pleZxTCRHk3XUMdpPcE/TYc8K0aaVgqjWwPVTmGRlDoyj3fNvdQ1vE8cnCm4xpwmnhelnauNpZJrujd1a9wyMfA8qKsaeKpxBEJqeRY0KoW902Qg+9Y+N25UCrGmqplqK5I0iYqFe7DTwH2j4gW8Dx4CKaJmpm1aGrhniK+UjkupYkHxsfaPYeWFa2VyrHir38yd1kI3Mj3sAw/YRoPjywwrRptq4B5aV1K6pInl27+6BoW+m/fjlUNOtnV1TEiujXQi53afa9mvK1aoNTM9bUtGr22oW1FjcaBR4WHNiqmntKjDqVqd6JpJ1i2vGGuU8x196N1/e1BK8rtqwwp1xTOuJYpTCWVVWriSMLLtCo4BsG26e8BoRxlLYBp4uSKaunFHP/AFh+bkpXmaCnqZfLjUfaVTbQ+H6jlnj4aaaGNM2bMehxWX+a0MS0geQssaai6gDx11Gp+njzadIiqLVONcHYOqSUmzy5VLW1Av8AR429nL1WuWA0uDJmSGHH96U0e57pdG3FTtI8R8LePHJMYU2InGlVlXGv5UJsSw9IlV57sZYyJI1jBDOn/Eh9qx78YWnVhT6FRUHEc3U+CU9VHhNVKYKyCSNRGwEMUrOJD5S21QqLG+tzywb1ba8VxspGs8tLUUOIVkjCncrI43EspIvqDr73jfiimDhTrjMq4XQ1+IPIyI8iBCLEgWA22Ha57fDx5tONNrwrFRxrUxikpw25EWVmBAYM2hAHiCe/hy5pusjiaeSQRSlkQbHsfYbsdunj2tytbqU0VVFRUdbTTOiynarKbeJF7HUE/wB/NVaKxT4jFBh1XhbR7mqmHmEArtlAsRa3a2tx35cDGaoTGFTcvYRVYpgzs8ccTQAOlhowFwWv42/byilQaskSKRcwqY4HeA+UwIO4m6kg3IH+sO4v9HFNMUo8SxGnxyCmqkk3SxxmNvMIDDboL27kHlAIp0maYYZY0TdIbpUN9qxuG8bHwHLmqinCTH2TENtJu8uD3R/iXwVgv5DjenCr6sacKiHF6p3TEKce778Rv7wXuQG8NeMJIGynlAnbSfrpFhgtKWJY2VtBtc9iT2txUKSmlDNQYyqPXmYyyU8YnlV/e3F9Lr4M23w43Ip2DXChqYIqKmESMw2SCUXvcG5QsDoLeHPVumvyKF5VaVzJKrra5O0AW7jwB7HjtNVGxKZaqoSGmiX9AT5Z7tprpfTb8O9uOCqGpdHXpRRQ1NOt65Hbzdlw5jfQi3Y6afRypE1YGn2k85K010TBlVTuUDRUUWBAt4nS/t4waUJpPV1IIJgYWEZl/SAHuoN79/G548KYUK4YeiKUWrNipsCuup+ybezljVRTscTJqZojGpZoQiEDvrob9geNRT00paKkqakl4EuyhEZgDYEi5YkeHs40afAqPU4XhzTOhm2khi1ztPtuPHv3vywNUIpmmq53pkgjsAYmLgkk2Bta/fX8uOCqk030UtMtQlREVjkjuLXuSG8LeP18uabFK41TRJCat/MFypXaGKKNABxPFKJrIivPVPALGMoShZyFQkXG3doCfZz1epPHE/IkFSiNHVJfzG3HWwsFA8LjUjjwFMzUKmnqXkFRETeErIQVsCPYL99OWqtLOXFzLETVlQtO4ezBWRiRqyjTXjWmrk0kWx2pWNaOUiJJSXcILAqbhV9gHjpr8ePaeNMlVT8QniITL2IBkgAURt/xIhlubEHXx5oDjWyeFTsExaTB6uoneRi8ilFQsNNNCbag/RzSk6q2lWmuT1EVXULjcjhIpg28gWtt8Nvew8D9XNRGFWmcaaHSnqcaRZHMEUjBjZdTfUkez2jm+FapZS5gSveWCk2oVFl3KBp7X+JI41EU9M04U2BS1+GjGHcpDYkozayG23v/AIfH2342VwYqwRImpGI0tDRUUFThR/TiMI8ajczWNxIbGx8Rfw8b8qDO2tkRSNmwSlxCB2WSSNtGKBz7pJ+yy9t3jxRqimdM0/xUBwvD1rcOQ1L7mMu9SXXTaGHwHjxsqk04EwKcMAhixmlfCqmyrtI98kM242sAbA7R4coTBmrjGmmlosv4LhVTg2JiSps7AzI32bgeWFv3t4/dx7UVGRTWkJEGkvDFGV8pnO9z2227aWv4AeziqaTEVDxPDkpHlJl3AjapU6/Fj8PZxUkzSRQimShp6KKlEsnmNclWdLBRqLDXW9/Hw4/NMgVxjhf50iPdLGg1HckfSf3v4ccmmyKcI8OqBG9SkZIP2WIJB9ov7R489IrwSaZ/5W1RUnaqr5QJuWstu5uT4nlZqwFTK5aqlcSSorX0WxvcfEDTTmxWiKx1NKany036OBrYbvoNv3hxwGmiKyxYbQ11ZHSu3lLERdpASL39428Ft39vLTFViaU9HV4ZJi01LGzU1HLI4CRNdVKi4AU6NuPYntypqwpWUuKVWOYK2XavD3dTIFFVGn6WG/2Y3sbFWI7Hx4wRpM06PEIoQZMFjwzptiE2FUrBx5cVczlmeJUYECQE6Bj309ljxIFSrH0pSUwn40DFXDDDIKWEAK8ayEg62A7rf4/WeGQNIiKxUmCVdWzU2HRPJLN70YB1YD7RN+1xcflxzVFN6ZrPUU8lFhUdase3zSV2EWKEEi1/b8eWCpNaKYFN8VFWVUUjVztHFttYHViNbaai3HppmKlYdVyVFegxCTyqaNTt0a0dvo0Nxrr35pVbSaxVGKTxymaikKIZLqpub69zfsDysVeaepsTwquoxLLTl1ZrEEXKlvh7L6cbiKcmaT8VNRtTGiqks6syg9lKnX3h7fotxyapFZTl/DpERGjZmK7g6i5sfaPEfDmu8Ir3dJNd1mRSKPzU3x6F/dW6MRqCCLntywfiqG3mk3HlGrDBTvvrs7k+9ra/H+/FJ/y5pofK2IpI1JLEAVvo5tp3uSfbx3vhTPcK2U1/y2rpl/RxFhe7aX0J0v8Ar246Fg0yUEcKZKylQTsske25udNSR7PDj4VTRFc6XCsNlolIIVveuNQb/wCHT288VVvSKw1OF0ougl22UEWOl/AW9vLA1UppjqcJjqqbySVDKSBYaFfE35eabKZpLVGCqm2Flttva/tHYA+HLaqb01EjwebzflpY7nZe3cm/jfsOe1VXRTJJgpUkElDqACNT/by+qq6KaanB4wqvIvjqbfly4VVdFQFytHVkhEKj2nT48t3kVTugaa8QyWtIQko2FhcWPf48sHabLApklyrL+4bj6P28t3tM9xTTPl2rXRPeJ+Nub7wGmyyabnwqsiPuofZoeWCgaaLZFRWjqE0NwD4/Ry803FYWMw18Obqtd+ZIG3DT9e3PV6uIY6Nf8+erVTI6qdB7jH6/483XqmQYvOpvvvYdyAfq5qtzTzT5mxOKzwOUKj/c2KkfHQ8ppBq+oilTQ9WM10ACJWzFAezneLeIs358aLSTTgcIpZ0fXHFC2zEIaedTp7yWNv8AgeMlgU6HjSkj60YFUMrVtAIySfehlPjp2PYDjRYp4PUr6fqvluWFomrKiDdtNmsw07Wt242WSKeDopzbNWW8bF5q2lewIu6FWFz7SLaHjfdlNOBYNYP5NgFYCAIGDA3aKdRoPYL68riKtga4SZIwadLSwzK6gBiih1I/xXHjbmtZFa0imKs6cYFNJthq49viHUqT7D8P2ct3pqugGk9L0kExIpWRxqfdYG3Pd9Wu5pN4h0rxyFz5SFgtxYC/5jvxzvhTZZNJufImLxMqywaJaxFwfvPf6+O94KbLZpnr8sYtSS3VHS/vWtcfDTlwoGmygimh6SvRDA3b2svs8L8cpuoPk1UQuy+4T3Ht+HhzderEYqrd7vca2BvceA56vU4UmP4vhk4aKeWFlI96NmUgjXQjUc2DFa20MWF+prrjhHkSRZjrGWnvsWWQSgDt9lwb/XfhgLpwcTSM26DwpQYh6rup2NbGzHNT1jR6qWpUQHW5v5QFz/Dhe7+2+6je3eNt9mFRH66JjSbcVw+MFbawylbHwIBHfiYNhOyl7l6p77qdKfqplCWWOWq8+Bx/qq6692JB/LisGismaGzp91N6dpNDT4jiqRoCbearKQPC2nDBDgAikakyaHvF8Wy5juRpKHL9fTS7J5JEjjqVZyskfv7Re9iw7e3txsGTViIqvqooq6nqGWSndSCxOh110+viKltMr0NZUKyom/ubbtfhz01qKd8LwGolrYXqk8uM6kuRbTUA8bJpxKaFDBaMySSKzKQSNq3He+nfS3ExpaKcJqKtxvEpaKNw89KCNm8DsNQL2Bsfr4+jCkrmNS8pVGacl5iTGaL5qkmLIA6bhoLDU9jxxwBYxpMglBo9mC+rmry7WU+H51pfnVmE7Gop9quojNgWjNw1x7NTwOG11Ypo7/MadtGOyp1oyT1Co1kynilPO5BvFK3lSD4FH1+6/GCypG2nO9CtlK+ZasQLE9rOfeFj4+Fx4H28VppKqiPesvqNTUv8p6YRSFEl3VVXsNvdCkQIQfjrrw8tUSZoouFQIqqmoqo45jJ7u3cQbak6+32cERNEgFQjWIK5mUttJ1INmPtvyhNXiplJURSGVIGYK4A2mxIPhf8Ap56avFPFK5jOxjcCxsRpr3+n2c1NOCn2CXzQVXW5B0FvotflTTwrPBJMrGa9lXUmwv8AT8BxpVPpp5LQyL5sY3W7n48QGl4qRTEFzuLEMLn6+33+HGCafFXk9EqxqjJGE0y3jnio4QUtay2G1h7QR3PAHdjxmjpjZQ21UFdU0jRAkM2ikGzA+36xwsFLTSXlwzMFRG8fnoi39zzolfcP9cd/r4qBFMkU1RZbxczioxOloZXpmJgkWGze+Lb1190+34duKQaTkVgTJ2H4iKmDFsPjLTiKGVomJDxxNviGpvo2vFiDSVVCtglH8miyRO5WxG1zcdzc/SOHCKJ3KEPDWqXikSk2eZsIUsDtHx/o4vTRUumzCzi1BVmeplSphJACrJuYHWwHs4/SQ1T16j6VaTN3nuSplmqGA0Fj5l9fbYePHWzW1iibZjMS1NDK5G1qe/vDw3t4ePEj5xoRWQ8J86CKsqIfm3VRoGvb2D6fH4cVp2UnXtq8H0uYZJhnQ/AILXM0Lyuw9ruT+QtyK8yMumhtZDwUMeVenmVcq1mJVeHwlp8YYy1jytuZyRt95m8PhwnU6VQDwo0S2E+tJzJvR/L2TaDFcvpNJiOH4nMKloqoKzIx8A4126C1+xGnHVvlcHYRVUtBOFPUeR8FwKbEcZy/Sr/Mq2HyDNM5N1C7VVmvoov4cr3pVAOwVfuwNlBJkTonPlzAsHnmrjR4thZqQaimjjZZElk37JfMF2UDt4jw4vcudRIjA0kQxp86wYt0CH88xbMOU8V+Rmxna0zMrgwyi15oSjAe97GBAOvPC6wAImK0WMZB20oc39L86YicqjAMQiqXy7J55krizPUPssS+3TvzTbyRqkbeivLbJiOFf//RvbpqL5qkBj7jTkmzFBOJqDPh29ArrYg9/o5cGqxU2AWG1uer1PVBAsrGNv1PKGrVzmomhfYR9GnNTNeioRodk/nAfr8eWmtRU9LnQ6/t5qt1nWn80FSbg81XqlLhMg/ySlj8NT9QHG9VXivHDXZCJB9R9nPTXopq+XEAKL29nPHGt1HKA6crVq4LBHI+1/bpxsmKuKkfywgbkOh43NORXF4I4UO4i/hz1epmmXcfA83WqiMAdb9vbypq9YV+UgbzZTYcZNOis643lpPtzAvpoCTb7uV0mrSKx1OK09Uu2mHuDmiIrwM0zMCdfG3E5p8VDmcKCzeA4mVShNMAzJiUUhTD41IB1Lfs4m0g0pmvfzXE6p9tWAQO1tPvHNERXqiy3B2niNVKBTDiRkWJjCLN2B78L10oTSYTADKnnykFiRfcdeJppRUo0LYcEJP2tR8OJ108mmqopvnG8tB3Ivp8eIlUqFODYPAIRLIttn2vZ8LcYmnIpAYosEk6CZtqFvb2+n4cYNOiklU1EdXWyNEAUDED4+wn6OPIote216F2eXaVs1tNdPz4/SGnKJXJBvpf/Dy1Up6iRTGC7X5aq1OjhIIcdmPYeA9vPVWnBEgUANcHw+nw5utU5+WpKLca+3t+XLVWpKqbLEfstr8T9fN1qpSbiLy2tfS2vPV6pO4yXWFiqnTvb+7m6rWYb4rOBr9m/jz1epwUsAI7Br9210+jm61U5RNvJPj9PPVqpClybA/R7bc3XqlR+WPeYXItYj2ePfnq1UtbbgIwfq5uvVPRST7ovfwI/Zz1erMU3EbTa/iR2+m3PV6sX6UgxDx0J9g9vNV6ughjKruY20Nzc/fzVeriwYAlhoe2n3X56t1lVbCx7W1sex5qt1jZGsewN/Z/G3NV6schIUXv462/bzVbqO6gRnb2/p8Oaq1NskXvAtcWFrX5St1GdACfdsuvjzVWqDJGpQWuPgDbXlKtWBgGJsb+FjytWqJIsz2MbEEa6+PKVesLCpQABr21tf2cqatSXz9jdRlLp1mLNV0U4fhVfOoce7dYHtut3BPhyu01utJfEkxAFJplEzTMzERIWZSfeOh8Cfu4eirmkR8/hpqmhqqh1cXIRoiFB+o+HxHHapXVJSjEatvMq0aMLddqm49g1Fr8tNVrHV0K0zIIGBDXKru7/Bh489NUNRMWo4XpqWncAWD6k6E37W8Le3mxWjTJjGH0VPLSPGgfbHcpa4uGOoA768tVDSfkqqkyiNg4iFyFHa9r6Dm61T//ADbBKPDqRqqiaVbNoxP+LvcHS/NVes4xulrZSuGwCm2dx5trjw0NybcbNPg1PxfG6ySngpxiG1iP0jBrIPov93blIpyaY5KmneQJUTy1IYXNyAAPo+Pt5uvVPijgSMTSAADQFmX7JHh4dvhytWp4qZY/L3UdOpO3Ry4AGlrjcdb89WqwKlRDEHldQY7MqLYlgfafEDm61UaixSnjxJHkuJGP2t7djrbb2+nm61NdVOMJPKQkRUB9zMSLEHSwB7ffz0V6aeMPxNgQKVIlFwxLi5HxB/jypFXBpzixiRyac1KsI1Y2AC2v33WGvKxW5rB/MmanPlsrXtp4n4X8NPDx5uK3UcthMMgrAoBVe5Y3PbwJ+4d+erVT5mpauhMkV9Wto1wPAkg6H9nPVumTEHpxCIYCsYLfaK6Xt46fceer1JeWgiklWanaSokUDWRQFPhbXnq9SgxPzYkEcMMe0xKSx9wqfabE356vGsVNBC2AR03vF/NYko264t43sPu5am6y4z5CZfhvI0cvzTWWwYLZQbA9iRzVbqHM07wbN+07hdmYDTuPr4nNLBUKf51F8vzDIbdwCdAL+79PG5pyuaRVckYfa6gdjfx5SavFOK095Az3a/t42TV4pXYNCy1ei33RkcZUacApWfJmRQWUFfjxiafimWtytgVcd1ZSRSsuoLICbj4nXjwdUnYaZU0lW0U1VPT/AC/UANErwnw8tiBrr2NxxwPqFNG3SaD7P3RrFsfwlaPBqxAyMWtMpF7+F0vb7uKm7oJOIpG5ZkjA0WfF+ifUvBCTNhb1CKbl6Z1kFvoFm/Lhom5QrjRUq1Wnh7KDWro6rD5TFXxSU5udJUZD9zAX4sBCtlIiCnbXoL7hcactWqvL9NOJZLzB0FwLKGZp4ZoZKZkeCWxI/SN9kn7DDuCLEHtyUG20vsJSRIio3ecVbvlSSRjQV9UPT1nbJc82LZap5MawL7UdTTDzHjTvtqI198EdtwBB78iu7y1y3OAke/1qULTM27gCTB93pRf4I0ZrL3U2J/YR4fQeBuhJUt5VS++wv3P7b+PK1asUDCYlmJsD4e3mq3Ulo1ClIFBJFr+0c1VqyKrGLewtp+f0crW65GJSoY6eP6+zlatTa1P5cm9jdTqR43+HNTWoqC81ZtWOXX3ibk+HdeerdKPDqupeRFLWGnh28bcbNOA0sKilmklWYtYMPD4cT0/FIrNmUaDNmFTYPV3Mje/HIddrAaG/8eOoXoM0ytAWINFvo8czjgO/L89XNE1Gdm0NYW8CPhwxhKsaKdSk4Tsrm+ZcxSG71sp/4I83oHRWtZ6awjHccvf5uS//ABI83pFa1muT49jkgs9XKf8Agzz2kdFe1HpqKcRxJjc1En/IR5uBVZNC96f82YjlvrTlrFfmpFRK2IP75sVY2II8QeeIrW2r4M95gjminaJreYhtbwBHgeIxV6JhmOaSZQqk7SOx+H8OOg04KDmthMhAGgAGvxPt5aavFRERYkNtQfC33D6Obr1QJ6ghiGO7vb6PH6uXqtMktTZvMGpBvb+3lqrUddkyh+wJuLn8+br1SoygChQT7T2IH8L+3nq9UkS7VvJbS4A8Drz1bppx2p2UaSD3iGIFz+vbmxXqDyeriIIGvgAfp7f0cvVKwfMK8StGLd11/s56vUqMOFtkci2vtVbHS99COUq4p5agq6ZmemqLgmxDG30j2f281VqLtJMwqJLgaM9++vvG/wDZwUJ2UFFbaL71Lk35iHgREoJ/XTlqboPAbduxPPV6hJ6SSSf5x8HkFgRNoLaj3T/fxM79ppUx94qwrCKkvifvxklibkeBt34HaE4oSxIShBW51t37+3XladpgrJY3nZmBNj8Rf+JHNV6nOGcEBUuygAse1r+0+081W6dadxJJYDW+oI/iPG/NVanERgC8ZtbsSba/AnS456vVlTQXXTTudL6jQeP389W6xu3dtwBOoFiSR43+jnq9XBlUqVYCzAlh7L+3mq9SYkoI46sbL7SdTfv8Po+Ps5Wt05DcVv8Aa3HQN311/u+vnq3WUQinUS2vtuRa/wBPPV6k5gk83ykk57OWck29ve36nm61Tnh5375qgtbS1z4X1t481W6c6athka8itt8N3jbxsOx/u56t07QpCvvSaEg6WBP1H7uVrdQa1LptIO0D903Nz4+0ac3Xq7hi+XgXYRGBeym+v635qt1hjEgAjAsQRcg628Lkd/o+vlavWJ5Crbyug0Pj8LX7A/x5SrVBmrmR9txYa3NibeFr8bq1Y5pvM1IXX3T4k+NuVrdBF1jypHn/ACHX4IiE1dOonpW/eV4huIuPBhccVML7tQpHcI7xB9tBH046xrPlOkfF6gR1NOvlSB9DdPdBv7baX78FGnGghtoXMG6t0VXIKfDZjO/gIYmkJ17bUB+jilCaTqEUYvKVB1dzMqtguXcTkjf/AHR6J4VAt3LTbB9Y7fnw1bZUvYD7KK1rSNpFGt6U5dzhlqarmz1LS0Kyxx7F+bjkk0a7ApFewtzztmtewY041cpR5Vw6kZkwfLOF1WJzVa1cDe+QqFQfBY13aszHtYC+g4cZflZK9TmAT7zSK7vwE6UYk0XOKWow+inxjGW/354gA03ugNEveOnHsWMHw7sSeS+gQKjxRmgKzhjkAd5AGB0DOCAwv2APfXiRxUU+gUXvG8Vq1m3eaVBUsLW1A7qR7BfhEtZo0Qmg6mxaricmWTcBfdcAXvp38Rb+jhcVGlkUw1eJec5lBsxbQ+w2A1HbTjBVNXAisSywhXEWjAE3GpJte30n8teUmt0npo/KmNRSkm4ubdz7SB2sON1uutnn7kRrLttu0uBa5JHje/N16uca+UBIbe6vugdvpPs/jzdarpKsooGhvpqQbn4H2/r356a1Xo56ppWYAgLcEFtde9762t/Rzc16KlNUmYEItt1vqt+duWqtRpTfcSCQwAte1tO4I56tVCeWR28shgb28bn2fdzVbiucMjlT5I94DTU3Jvr30P089XqnQkuykncBe9r2YX7G/wAfu78tXqVcURWIIBYggC4Niex7a6dr8crVQym6QvUKNotZvh4n6R4c1XqcUh8hQ7GyCxN77bewjub+3wPLVqmmKWngfy5TpKT4HUd9B3/Xx5SrVxq3okZJr2Fr6HsO3fTlTW6kTVNPNDuv71gFAOtragjudOeJr1N1VXo8TJTr30Btr/ZfvypNWpnFS1g32mW9vDb8T8fb4cpW6mtuUq8oIcaKP3jfufZc+B5uvVzUvUx7pr2J7k3Nu/0fXzVbrO4UFVdSX0F7k2+7x5qt1llBlABO0EAL+7a3a3PGvVHR4goRR3LeOg8T9HK1ulNSzfKRKkYDtcEljoAddNPvPL7KrSxp6p6igkqI3Z0YbSL6AG2t7a39g5eZqtSsvgJiQniZDZgxsfj7e5+HG6dFGnpvLfFppIrlX2WINjdgCCfG17/VwtUYFLkiTQ74DQq4EoAsiLfXxJsLD2D28hV9WpRPXUxMp0pA6qdcRhaKB5ZY1KRsrAdrj4HubfceIaWU7YDH8tHvlbazvuuG1Cg6XH0flyhq4qNmaZpap2jGoclbWJ0O38/Z25UVsmie+piD5RcuZoAINJPLSSOPBJ1uAT4e+O3DO3O0UT3Y2GgBjxWKR9HOtrXNj9fh24uoqpxjqKWpQAODcnUk/UB7Oaq1Qc4UBjyvWVCkNsCH6CWXt4cbNPJqBE1TLEkcg2ovl7SfvOnf6uIKPBUDqCm7BUYgm0o1t7QLccRtpt3ZUnD6SnjlQzC5a2i+JFtPr/LjRp0CnHNWH+XhCzqmxS0m7Tw1sG8L8oDjVlDCseDTxzYQoWwZUQe9rbTw+nmzWhspyzrLCMteadds6i69tUF9Paf17csnbVV7Ke6OpjFKrRgq3ksSNO2mntAHK1ulTSg1EeIuzH3KHbY+PY6H6OKUUkcqRjEjRzThgGL0tILdrhfj7Pp4opHSn9TpFT6X8uuPsnMAtb2eWw05dn7z5U079g86JpQzIatbm62YdrC9jcf0cXmk4oNqtAueNg7lLW9mg49wpMfuoTsJ1iYsAfedbHQfYOov3PEiqWppk6aR08tdVbyQVljIYMRqfbzzuyts7aG7Nnk/1Rr13Bv0LaEDuGFyD/i4WjbRqrZTZhcpfD6IgHa8KX9h93sT8OeNVFGOyJj8eF5ahheojicO91JAurHaPjYnufADh5bfbQfuvv8AShAfPmBYbTyy0ckS1DttMmhDX0IUEXVBqR4nhlRbFB1T5mwutJM9QCVk3PIFJMp/eVdPdB0F/Dw5qrUqaSvwFJHeoZYmlPvBgxKxkdhYanw+HPVWmubHMBlqfl45CxuJJH2OR7twoUlf4c9XqhVmYaDEpzOJtoB91fII1HYmwsb3+7nq9SNx3FMLjlWjo1DmP7TLHsO63ZSf8Pj/AE83XqQdRP5IZo13XGoPfTsDz1epqqJpmIWRlN7A3Ougvqe1/A83W6wS16K/l7Lk2C37j2ajv7eerVTogVgtSrYgEOQNdNSfiOVr1SppRCRHL72zvfvc+IHs8PbzVarGVQERi24kC1ifrPwHsHjz1epeyZnxo+Vh0cUSxkIoJi2hgBpoO4H389Wq40+aM0To1NTpGbEC5BLbzoLfAfDtzVeildRZlzC1Mado4to2qW2a/We4GhvzVXAp7p84YtFDJsigQOQtxH4+xddLg/XytbimTFM24ziEXy1UyMU0ZI1tct33fQB9XbmqtFFR6ws02ZqebQj5aMe4LfZJ8PaD3I44KbNYOllSlJilXKAGARb7e5O7S/wv35avUHNdG4ranXTzpDe2n2zf6OarVGR6UY9/KMDoKnaxdJGJAtqoc/ZHtt4nlq3Rh4uomM1VKtM9QSVbzkZIQGDA2AvbUAePhykVWKnYr1FzJVxwrHWuGQD3vJjALbfrJPxtz1eimuuz5i8WFI38xd3vssdqjcT7xAHiR4e3nqtTVUZxzYCaxK5xp7pCKCO20dvZz1bpoqs3ZqlYVctY8kj6n4tf2ewX789WqaDnjMtRVmsFdIXI92zWNxcKot7Phrz0VqoM+Y8wxxCN6lnSYC4uNbC3e33nm69XcWcMasY/PlUqiDZvIsAbFQQe3s56vU81ObaksKU1VVLDYFmPfeVO5PG4Hgb3PPV6kXS4jhlS0hMLEsrKt1tpYnXxH9I5qvUIdLRZfMaedSTvK0SWZtygjcBcEaEW7c1V6iYlilAlS+GU0U0ZUhl2nUMBq4FrX05utU3x4thgrYkkikVpPte74gXLC51073056tU/mtwxVaqpZgGBY2kQLtIAA07E89W6Tj40xrDEZUbT3Sb2+Nj4H6tRz1epyrq2N6GeaFo23Mu7c+248LjvfcNBpzVbpNtX01PGQCQPstukvuB/e+i2h783WqeMOwoTCONj/k2/eA7n2gdx8Tz1eqRT0Ol0SNXSR1IBDW3HQ/Ae32c9Wqbf5HNJXGYtv3a+B19pI7W56vVyqcJmSqSSdtiHcAQlzcLfet9NtyLj2duaq0Vggpwysa1zvTbZQpvYaEfQPDmqsKj4hQUcbsu/aHC2AuTa38L+HK1em+lwqFzsJ2ML7SxJJK+Pw08Dzdap2w2qhp6AxlN7E7jIX1sDcqvs/bflqbp2psVgiVhFcgglNddQQQfEgi+vhbw5utVIir464mmiU7HAsAgJIA1vf4/Xz1aqTWV9PSUy00KXaYKN7KLAk3DAdtO30c9XqzUE8hgEU1ipQjt9oA2AB8G/O3PV6ga6zI/8poY9pVRO51Frnb7Po/s4+jbTStlI3o5SxVXUfDqNm2iQTqDY6Eobdtb+z89OOL2VRG2jxy5Wjs2oMcgsUC6Bl7Ajsdb34VzRjTXUZbVaJJ6hdhh0BVb3He9+47+Pbm5r1YcTynHNTxygFzsZGJa9yLkMB22+GmgI5sGtEVCwbB4oYjHTIXNhe9rg92Nu9v4ctVannDJ2dlpY1VifcIOp01vp3HhzVbrhFS1I2TKpI9+wK+N7NuPjr489WqfqqCOohVGht5e5wQfeW4G/6gbHtylbrNSpFDEqyrdrC3ft2P0jjCquKUeHyVCxGEhiotZT4E6aH6deMGnBUumJDCYsPcOoP2gb2sT7eardP26KqiELA9yT7SCDpbwbmqtUSoophVCVFGxrG97fZ7XI8L81Xqg1/mBfmk3OVC33Ek2Ha/tA8Phz1erBRQwVs4kAcbgxYaWI8SL/AB8Oer1KxMF3hFIJD6A+F/ifDXmpq1dvgijcZAoA8bg+Bvp7Rz01umsUNLHcJZgRodQDfwP7OWqlZVSdpmMSbd6i3j7t/ED4aDx5uvViWnjkZlhVrOPsn94DQtr4+36uar1SBhMYRS7G0nbbpu8LD489XqacXwhmgYBlLKPcJ/eFtB/xLlxVTQDZjgehqFDxkxkXJKm/xBt7Dpxamkxptp6rD3dTHLtOnfwHst48epqlQ0OBYhTtVxb2lUncEuNSbkgfvX07+y/hz1arqLD46a0yRHcFCe6ig69mv2P3c3XqmyYIKqTYsCbiCCzLYFgbhre3wPh7OardZ6ananZ6eRViZmG6NVLBAbA7dv8AiPNVaoeIQT4MLU83lxz6xPc2W3f3hoPZ9HPRW5qBR41QuDS1oRNxBUoDYX7gKL2v3+nm61TlNRUEjvVfOmWInwUkj4k+Gn3c9XqeqCTDpr+bUM6Lp7xuBp7rC1iST35qq087MMESrT1Drc2VipZVN7kG2pB5uq1zpaOnmVqihqGfvZSrKO9mFv2+H0c9W5p0WbCoVFLXmVgbBbsGI10sQR28PHwOnPVqoVRhFNiMU1XhjCREIDdgbEHVlGoPt9vLVqm+bJEWJ0SU+IwQu0V0V9ACpa4u2nvX8Tr4c1W6SdT0dphUmCoQSL9qwZla5OlhfQgffzVbmn+p6XYRhjReXEjqbHzXII1H2ba6X9vbvz1amlbhWWsew6kEmHzyU0MhLRtDKwcMAVJbZa5A9037g+N+bqtRKjDsx1tF/Ka6aSWCE2SKRtyoD/guCbW7WPPV6nWlwTaiUM9LcoV3bf8AKKOwsp0YMPb4ac3NUpRrlJQpmgkWPaDtCAe9Y/ZN7+H08cBqs16bCEeWzowZbaGwRr63Xxa/ax7eHLA1qaav5PRiKOplhIRQykgnvft8V8Pjzc1qaVUVPh+IRCIRRlYAvlopJQoB7qgHSw8db+OnPTVKSGMZYxTz0Smpgisv+VjDkE9wCr+I+Gv1ccBrUzUDDK3F8sJHURwTQvuZZJNLAk2K2sRa3335441YUvKPHq3E6KGjMks0UdwEYXWPXt290W+/iUpirzT1PhtPiqLG8kiSMDqlxvUa3DAgWv8AmONmrTFNr4bJhNRIkm92N9jNtctpYLY6D4ePNRVpmomGYFXVsJqCSY7kuN5NyBchtPyOvs5WtE0rcN+QoamP5WJUuhklAUskhPYAd9LfSOWqlCNg2Ycdo4p5aKomgNlWy1Ei6MdFI1JUa2+481W6XWF9cs4YE6ikKtUU6ld0lOhdlYe8rMdGuD9r7Xx5WK9Fc06/dQJA6MYoGDEgPTIGQAA2JOhU/fY9+bivRTw/XjrFVUwlppUpn1DNHEu1lFrDcPsD8xzemtRSGquovUTGcIrqDF6qr+deSIQTJOEjVQxacSxhSX3rYIwKlTcm/NRVqCnGcNznRO+IVtdUSB1tG4n3G9w3vAWB076c9W6x0oxhEjqZizuhUpukupJF7gEmx+nU83Xq440tdiVDUCocRSSRTMU8vaP8m19b6g6ac9W6Kj6Q8HgxPoZKaiR4pBi1d5csZ+yVKE3Ua2+g82asTS19VC1h6BZhhxePz5VSlMFSps1klF/MH2XBXse9x9PNCvCjA5DwrB8U6PZUqY40i2YTRmaeItJJITEur7zpt7ALYDtrxlVOClJS5coEQ/LyExtb3ibEgagtY/aHKTV6h4tgjUMJiRWngYlidxLg31NrXFvH6rjlga2KS2IZdw2pQz0hZ31Lm+vt94dr/HntVOaac8pYDTV+L4bgsgDQyVUKzjUhqdG86c7iCB+iRjfsPHi22TrcSD00huVaG1EdFE9TOVXVUPUbr5IyLJSYPjWKRPJDJIoq8Xn+So498ZXy5Ns52OTYFLWPbgmtlmVu9AMT0qwFEr6QlKGukj2DE1Xt6dMAgxTGMaO/y2oMLknj3C5fZIi7QfAkHgYVgKP0baXGekMdHBIy/vrqdba/x5oU4qi3Z2Binp6RhbyqdBa9+5LH4cepKuofTWmNTm6C/ZQ5P3G3flVbK8jbRkMPpSFgWxJIY+3ueI6MhTQqEyeXIRcWsfq/LXmq3TV1FjVabCVjH2oHBAPe0p15VO00oOwUEYYxjdb97j9MV5ETzN7Cw/YeerVQ6hNkRijGtmFu/h/Ac3TZp2zHiEOJVNFUU+6y08KMzMSWYAbieUSIrajMV1hbKpkQm1mNiO/3coqnkUq8GweozDi1JgNACZq+oipYrLrumZYxYe255VKdZA6autWgE9Aq3zrXR0WY+oODdNcuP51FRx4fhCeW77VWPbFLsikVfKay3dbH3gTc8O2U988fMD0FB9R7pqeon1NVRepfqI/Vz1DZqztv3w1mIyxU97bRTUoFLTgW0t5Ua249eul51Suv3DAVS1a7ptKeqg4AISMqLk3Fvq9n0cJBRya538rKU5FiXaFCfgCW+vikUkOyg1qdZbewn9fo47SWl9lvacKRRqdxOnxHELlGrGynHFVDUG4/41v4gD4fTxtG2lLmyk0SVtuFwND/AE6duKqLq85IBRz7p1+n6/Hm61WSrBky/E7m5imYfQGXd/HlxVFbKYaCYQ4jDUL+66Nft482RIppJg0cfCKt3qYJ77izN7vtDDu3tt4cAboipHaNK+GolSoamVjuREe+h1LWHwHEExjRjtwqxSgxRMbyxh+LIbmqp42Ond9u2QA/SDzI61d79tK+kCoBumu5WpHQTQfYwsjmSFXCEAEA2INtdfaR2+PDwUSmi4dRWlaqpquoG0NLMPdsLF1G0C3gddO3KKrQpAt5m4iIGFlIBbwJA8fhylbptnkmSTyXOg721Nr31I8eVr1OdLNJOzKWDi9veb3wRrf4g/3cuK1Tg0lQ1HJPuYwIY9zd9pbsT8SR+V+WmvV0cXq/nDDOwYN22jUfC3iOb1VqKc6bHKl7NEgJF02s3t1At2/YeXCqrFKI4/UxwI8vuhtSSLtfsTp2Hhb9nHNVVissOYIQrESqLEXDqfrOn5gc1qFbipiZlRipV1VTYWubk2uNfafuA05oqrcVMXMqxggt3J1te/iLX76cpNXrK+OUo2yqAAw8Vv3+A7a/fyk1amlq2gMiyWO7de6kqL9wfd7cpW4p3TH8VhntTVTRow7P7wHt1Nyb/rpy1ainA5trIF82sSGpC3FrFdDp3FyebmtRUdMy0iVQE1DJTnQb4GBt8SL9/jy01rTTuM0YED51PNJBJa1pY7EH4sO9/Z8b89qr0UoafPGP4aTLg2IBgSLBajU21O4MLdv2crW6W9F1vxiJ9mK05mU6FmRSfbbchF/p5QmrUv8ACer+Va6XY8r0kguLv7wJ9mtj/HlIq80JSYpSYvQ/M0cqVK2sfLb2+G06i/xHLJEV440VnrbgMUMCY9ToT7xBsOxsLg+w9r8XppGRRKcUQ09b5/2r9lta59g+g9x7ONGvUKGU6xMWwGqwdLNUQXlUX1It74A1sfo9nFzZkRSZQxp0pp1mpxLUOEkj924G0bQNCwv3I+Hft346KbpJV4WOIG/uC9wALqbaWv429nw40auKE3plj8mF41FKzAK7Jbd209hPiAe4483SZYwqyWnqoa7B4Ku3vRm1/gdR9PGCNKiKsDIoO8zwiRyLFRGzHeDbbe2vx+HFiNlI10EddhFCkSvLpIXkcntfTVl9p9vFFM0HIWmhpGREaQl3Dbz3vYnbftp4+B7d+WFbpOVeGUlTGWIaJjcXJ+yBrYE+J5qK3TdDTIJnExJKqF3AgsDe4Gve47+y3KVcUgsy0C0MksrFQLja1wbAXuy+Nz48QOYUuRjQawRU9VNO9mJvqbDUL2JXuD9HEIxpVU6CGIw2gkDMraixU3Fu9tCNb39vLCq0psDqKmiKzI7bbkP21Hju+vjgMVoijK5EzRNDD8tMxC2F2OhII0N/aPo7fHjhGqmtlLHqrlZM2ZfTqDh0W6roIvJxBFGs1OP8lOL9/KOjf6lj4cijeDLsO9Tw2+X6fCpUyK//ANaVx2ef60VGCn81Sac7wig66ixOvbt7QeRLUn0/zmmqcHf5geXJERGFubEMO4t2P3354DGtE4UhqoKQqSja4AW5BJIBJFhxRFJppU5XwqpAWpt7sisGsAba3tf2W4Tumj9kYTSmKimdJgdG3aWsBfQAezT+PEtLai01RHSSzO0NmVlIVTe637fSfHmzXhhTvVYnDJSPKsQFUDdUI76/aI/4jpr243FOTSd/ma/zgVk8diFZZCvYX1U/QP7ee04VrVjSvpMQinWSOp7bT9oWsy/Z+kEcTkRSkGaZEraxzBPCVMSsQu497i7WPgR4fTz0V6aUPzDzXirELJJYj3dSLX0Hbt29mvK1bbXpMQeiCoiAwKrAe/ZrDue2tjbTx5uJr0xTlW1TrTho2Kagr7LsBuHwH8earZqPR1XmxPHC5jkiZU3Be4Ou5rfRbTnjXhUypqUgKV5kFQ2rtIQRfwtbsPhyordCP0+qoTijGVl3vC+g091jdSR7OSxugrTckdKajLelM24PQaVc9ZGZpYdxZFtuse5v2+g8ykTWNSjUXEGSWJhULvsFPu6H/gfG/HaaNIbGcCY1RraRrNYAm17XO3w5UitU1SUIZUjmchrgMCNR8B8PafZxsirVDr6KSNVBVFYbgCO5UjW9/b4X7cZUKdFBzi4k3szAK6HSwBPuj7Sg99OITSoVAoJ/NkDyA7Vue+oHY3HY378oKvQhYQ8sUy0yLdXXcNp8R3vfvbx5o14UtKGZ/fYezUeBPwHs9nKVapHnzSMk79l9063sfp8P6OWqtRHhZoXjkGuhXUaW1I/p9vN1qoOMsFjEiAbXCtrrY21+IAt+zjgqppmoKxoFaOM7QTrY3N7ePjY8cqlT/mkMyqD9sENbv4ezub/lywrVJ+qrGM0klQwtu23vfd3t27dv289W6bZmmciWN7gahha4B8GHxI9nK1uo7Ss5ZhYG1yL3B8NPr5qt1khqjTbEcgsdQfj/AGDlK3Qk0XyWLUTYfUgEutrHt27geHALnmXfnmTH3JxFDXJcw/JOidhwNJCcvBUyUtbEJJqf3GG7Vgotu10t2vzF8iKySBnGmxqpqijWsaNzUMSDYlrAatu8foHhytWrwqaOKHz5nHk6MTp2bS2n7wHfmq3TvTwYAaBjSyb6jcCsbD7SnwTwNvEcZJM06IqFBU1NQ38sclogzsqqSBvItcgfRblzVR0VDmFZUwe4gZGswkNwHcdxb90gjw5YVU1iZaOr3EoFcofdYeJBbcT4i48OXqlca2TEMRni8mTzJp1VZAPtGwva3s/jzYwrRqc0UcaLS1MyxM+0LG2tmv8AeFN+Uq1S2euEyTVEpijpbmIhbnde19vip15Sr1lqMOijpoo22xzO5urXNr6jv2PY/Qbc8DWyKbsRSaankepISKZozIqX26XIKC2h5YVU1AqsJr8WwymloLF5A+jkhSo02i371+3HAYNNETTDCKWmiiModJrWF9D327iBobHty5xquylDLQQpAaieT5iZzHDZNCf3twB7W41NORWCpq5n3QhvLKMFuE1svt+I+HfngK8TTgtN/MZGbcm3fDuAB7Jb3l+J/PlZitxNN2KeZU1FQjX2FCIWYDup1FuOJqiqZ6XF5JqNKKpXcrSCMORfcLnQ+AN+3HYprVXBd0dS8SGx95yvw9n08cqtcquenhpoaVo5IvNAZit/si+l/D482K0TTpTQPFG7MySKygqxAFlt4jtoeerdNlAYaWnmadfNctpYkDU2OnL1QU4wy1lRTQU9QNyHcSTb3QTZfpI5qt1gYuk7BmChU0tY3sdfpvzdap4wmOKHDa2qLliqrtUX3C5IDgeO38u/KmrCsWK1hxGCileJg9ixNgApAtdfptfXW/NJEVtRpZZAzHRYTPWJLMsL1EQj3SPtsGuNO/v3Olvr4meQVRFOtqig7xDCMOSY4ak11jnYxeYLF4xq1/YSOLUknGkyhwqRamppSyaKqgWtdRe6i+utvH2c3WqTONxVSzCXzNzIR5jr72yNRYvbxAB14oTTCqdMPSRqOnp6uSSOiYxEylLQmAmztJf3gzEC+3w142acGypNDlrDFx2WmxLZNRrUeXGkTFomuu4Or3uFGgufHmyoxWwnGs9DNTz4tVTywrMkcisqyknZ5fupceKkAg+3m61NcaJBI9VHOywQVRmjFl3AuCHWNQb3uNR7OWpvbUqbAqmjxI07VH6aFNrPCd42kX0J8Pb7Dz01WKlVsJMbiVY2ZCNrpYoVsPeVgddTrfmq3TKlJV1EKgMYxE4UEtePcxJ3fXzc14VFSIyVxqKpiEuwKk2JbtZm8GPgeOVQ0+4FmWkoqgQVcfytObgA9+513HSx+HKKROytpVFMq4ZOHaqjmMqszFXQb49b9ye49vHpqkUnqimgqVEEkfy7m50OpHYm/hc+HLA1QinmgrIquliMcexkVaf3F0exPvt/rm/KnCnE1ixWljwXFoKWnYB2F2Y6EgaLuHjb488DqFeUNJoV99NLLErHfGVUuw0ubWIv3twp2UbbaDuXCaZ0qKaqG6RpGECBr3FyV8dVt93DQGisprPQokIhqS8008bp5iC6qAToqm/e2m09xzRrYqbVVIrttCscdKjPJpH7o2k+6SD2PtB5oCKsTNNGHU8S4pJGrO0MZYnS73VdDb2Hjp2U0NtNtfCYr1kTlvM27WB/IfV344Koaz4dO8GJuUiV942BTrtuNCH/AHdeaVW07axy5jlwhWggJM7WaS4At7RfxJ/PmtOqt69NK6ujwrEsVkxPRKcwRKYu732gkqfYG8eNpwEU4qCZpCYhIYtvyq7HlLDRuw7BSfbfigUnNKJIq6KiNTKhFVIgBA02gadvb/i4yaUbKmy11YlMrQO8IKssZJ2ndbvYeHw43Ts1HpIKuvroWne7KLEjTcoAtfw7jXltlVGJrLiZnlqlWQxlF3odgClb6j6fiebFaNYpaC9OlWVUoDuNxY2Ghv8AD6uWmqxTk0kYlSaBdqzj3Ldvd009o+PG6cqVNiC19S1PJAIHQlkJfVWsAQfBge4HPARXpmmuteOlsItm7V/Bhu7MWHhfw44KbOFYVikidahmUqACQDftp71vD48tVah1ElHX0Ahc6mRTYLqDrqR7L6HXlhVTjXNaZMUnjeqAWIJsYoNTs/dF9F5uYqsTTw9Y8qRU7KAYgyyRkalRopb2EeFvo5SrUj3o548anljjZYEKtY+N+49tr8UDZTEY0osMkpUgkWpIi8zcCxBbUagKO6jXXjKqeTTk1FLI71NO4kokjBaW3vBwLbRfXU6C3fjdOxWWKppZq2aaOGOHy0WyX+1tsCWHtPfla3SiSSsg2mlmKRwFnW1veDDsQdPr43V6Z8FqYgJMQlO4GXaxQkMAO9h4A8uqqJNKiljxOXE6moxN1aJW3qYo7nylUXAA+0bdx340dlOjbShqMSmrsGlqsoqKySPciF1K7owwubA3U28PbrxOBBxp+ZGFNuMUtLjmH0GIwFqRniuscpGrA21fTax8PbzyTBNeONOOWcGipqR8QrqP5naSjBhcRk6ljr9oHtflFq4VdI411SYZQ0slTWYiEQhdwMouEA7sT3A5vUabgUxVWVvnVSCgYSPLIVQrtICnXd/xEfw4sS9p20mLWqktV5Rald6ClmWcFi25fslvH7XjxWHppOWaj0uXpmrhTV1PIFlJT3VO4t3Fvifz493tNd3T1imP49QYdFlyvgjiSJW2AKoYr2s3x+nXm0wcRVCCMKDZXjStFQ8RaFlYAE3Bbwt4aHw4ppmK4LBEyrGCQFYmzGwt/DT2c3NaihVyvhGWqV5RnJZEknh8+kESjYT2G6xuCSO/hxlSidlX0gbaR2K1VFhuJPiWCqzJG4ujKGILfaViNDYag8UpxGNJ1YU34fgUmJ09ZWxVCwtTRNMoY2Zl3WYD/W18fDjpVFMgTSmyPHikFYaujE81NK6QMAb+Y4/SbXB+HiPbpxpyDTreFDNB1VXD8OzArw763FjHE0Mqbo/KUWMZ8QUNrX7j48LyzJHVS7vInroC8ZppaTy2rFDvPGNRrZgdLez6eGaTSBQiuEMr0eJQzruDDUMG95X/AMQt8Pv46cRTWw0oc1Vk+ISxl0PkFd8hUga20uB9/blWxFXcM0zx/KRUccbuNznViNR7L/Hjs0zFYquA0UgoVDOsgJfaLjvpf6/HntVb01mjwdYVNTKh2gdz2HsNuV1VfTXcVA7DbTm4vcC3e+ouOV1VbTXGsoTtSeBNzXG+M6AG/t5sGtEU9wU0cLBWtGXG5QAQAv8AC3w5QmrjCpnzdRBDNVxTbDGd+1VG217fZOlrd/4cbp2ai/NPNV7q9AxkXUBiuxdCrgeN+erc0psVwrD5KUYxQzD3QYiHN919VYeIA7a8TpUZg0+pIiRSUiWhio9uIQglgwZlWxtrqLdifu4/NMRUKny5lnEgPIeSIxgElxowPaw1tp3493qk0z3KVVFlyTh8NMrUtphIbuqrttrqoPt9h+N/hy4fNUNunhSfxnphXyQPXUMDNSmxJBG8A6be3ceP7OKUXI2HbSVdqdo2UhZskYhBIIYhJLDfUgae0k/RxYHwaRm3IprmwKolju6goGa97C1vADvy3eCqd2abGWppG8tEa4O1XA1H0/Dm5mmiIpvXDzWyNJOl5ACSSexvy2qKpE00VOFxTkrIPG7A+HsP9HHNVUioU0KCJqenLAhAATr2NwPbblwa1FMkmEzt+l+0y2AJ7C/gOemtRWGrwqtWqacoAdDZNVJI0/tHNaq3ppr/AKstM62bc7E/Rofb8OVKq9pppr8BqaGbyKgCwBNythb6TpzwVNVKYptkw5WQOIwwYi1vH48tqpvTTa+F0Lr+lhIsNdOW1kU2UA8KapMAomUtExU2vb4cdDppgsCmuXLUgbapvYeP5cdDwpgsU3y4HiEfvFbi3gbcdDgNMlkioD0dUhG9Tp8OOBQNMlJFRSsin2fHty1UiuILq1h27a89Xq8zsNCNfE/t56vV4VBbvpb4/wAeerVZY6p4xZWIPN16pS4nUIbb7g9xf9nPVupUGMTwSERNe49pBF+9uaiasDTvSZyxmmJWmqZkBuTskP1X9vGykGrhZFKmg6n5kpyfIrHI8VdQwP3g24yWgaeDpFCjgPX9lxCGfMmA4filMkoaSH36feLAFC8LAgNa9x468L12sjAkUuRdQcQDRlMjdbvSbXVc1P1Iy3mXB1lqIjHNgWMQyrDBZvOUw1kZ81ySpQlhYAg9+EL9rcpju1JPmKN27llU6gR5GhHh/wBjjNWaZMMyz1SxDAMMYSPDNmPLhlN7AokjUDkXJJ94LYWvxCTdNplSAT1Glg7hZwXHmKS2ZcgZX/mfyWV83ZWzLEIgyy01XJRlh4qEqkWzgfu8WNPqIlSVJ99NLZTPhUk+6kRV9LHqqcVkuCVBhLbfMppIqhb+0BCTxcl7rpCWuqkLX9L8sSsYaipkoWBP+9MDKo/t4pDxFMFoGk9J0PjqGYYdW08zAXFpgCb6Cwb9bcf/ADFMm3pnxDoHnOnXzo6QzKLaxEN3+g+zlxcpps25pA1/TLG8OL/zKjmVhuAsp0I+nwHHw8k0yWiKR9Vlyqp1SN49db99fpHhx4KBpkpIpmmwacHcqkA/Rzc1WKhNQVUClUvb22P8ebrVY4WqI2sb6diebr1SVr69D5yuylezKbEfWOar01Pp835gozelrZowLabyQPqPN1uTT/T9SszKds8sU/iRLGp/MAHmqtrNKqHq7K9MYq3DIZFBvdGZSPb4kW5XTTodp5w7qdlkSKZ4KmAg33KysB7L3seUKKdDwp+rc7ZOxaNVhrzG47eZCRcnvdx/Hl0iKbWoK2UsMs5nxnDyr4FjayL2KCoUjv8A4X46QDTIJFCGuN4XmyCKmzW7U1dEzrFWQwK6yLILbJFjtYg9m4mgpxFKNQXtpI4xlzEsl4lWYFVyHzaSQASx6DVbg38CR7OLEELFI1jQaPTh/VjOOQvTZkvNWDzJU1E+JYpBOKtDIJoY0RgpYncNpvax7cHNxlzRtG3AIUSQSONA5i/cF042TKQBA6Krjz91CxfqJnmqzfjpHm1k4LhL7EW21VQHUKotp7OBpCQjAUIFqKzJpD4zgeLYfhMOLvC0UbO8ccuyyuV961yLE2IP0HjykkCaYSoExSJpiWl3pf3NG934cTA0oinbD3aORjsLADW35X9vLA1unZGd1O9Lbu5Jvbx7c1TopTU0R2oy+7fvcd7a6Dw5qnRUyjw9pPN8hTKEBdtgNgvtI8B9PG1GKeSJqZT0RQ74ma+n71/yPx7cRE0uAinqm3rPtEguL/u638Bb234mNKBVxPSjqp0hzJkjCsKkxeKkrKemjjeOUmKRHjFmBNrWv8eA65YWFEgSKM2XExBoxeFySz0Ky5fxWnrI9y7ZPMV7razJcE+9fXhPEbRRjM06Fs1wKTJHCRt0N9dfs99Pp44IqmNNtS+bpoIzC8ED+X+lDa2cHTYPFbcUpimDNJh6KvNekOJ4p5RvcxoCAb3FiQNdDpbhgikSqFjDpaeloooZJhMYwFuxBLD2kewjhuiiddSMy5exDMeDxU1EzoFLMwjk2ki1gL/vW9h4YIMUWqwoN8vdNsVy9m6lxPDvmYo0kHn75LL43BBNiPhx+mCqRRQPU3lcVeM0tVIF8xZ6hbHXub3v8fbyoMVaNVV79R8PTDK7DqOclW+V3HTTWRrHT28QumTQmtEwmkpDljCK67zoCW1BHt/p4i75SdlGvcJVtFHg6IZ0w7LGFVeVsQnmMc2HH5Z1lIMNRBIJF27tNrLfcLXPG9IexIxovWCycNlCLB1TzAcz1GXMCxgV4YFlninCINAQXeYbdoGhGmvjwves0xMUsauDMTSzpc7eojBsKTMuMYK8uC1Exihr3pGFMzg/ZWoQ7GPt4Tm0QqjQPkYU8V3XWuweqFDjWHwO+0NeGo3D4WtcW/hxkWWrYafL8badcD630OZZngwbCqueeNGkeOHY5AXVm1IJA5o2Chxqv5oGpNB10yDVSeWZJoTtvaSIgqexXv4c8cucpv8AOopWf55Om8zJCuKxI9h9rcgFvAkjQ35X8g70Vb82301//9K8CHEa2hXzKYXJHj2/LkowDQRmKxrmKtepEeIRhA32Svb6+W09FV1U/C7AFT7LW/o5Wt1nimeA7wdRzW2t1klzJXW2JAGA8SdeeCBXtVeosU+eY7wUcdweeKYrwM06AAdjflK3WdN4UvewUXuf7OeNbpnlzPiqyGLCYt1vFjb7rc3oB21rUajT5mzCHviUIKnuUJ5bQOFa1GnKOYVMQlXUHv8A28YIinQZrHIG8D35Sr011s0sIunc9vhzVbpr24hO25p2HwBtzeFexrJElbE213Ljxv3HKmKtUv3gtjxur1HcMBb6+UNWpL19NPX1AgN9gOo9v08bmKcqdHgFNHH9kc3qr0VljwzyQzKLD4duNKM1cCsDso0I7W4mNKRTbWRmWNkW9z8PD2cTqp9NQoaAxqDt4kJpTTxHhoigapmXaPC/NTXqS9U23t4niNVKRTYyJIff7DU8QLp9NS44cFjtLUVKhRY7SdfqvxDSqk1jVbFVvvi+yNFHw8ONLNOJFI6XEVw9jVE2299b3+Hx4jONKxTPW9Qauub5WojWOM9rHXTxPx42UxVgaCrPeZaSBEhkkUB/eYKdbfEcbCCauVVmoq+Kqp4qpKdaX3BcKSdf8RJ8W9g0HLgRRW4ZNP8AQqrMNx7ldb/f344KTGp5dFmKxEbbsAb/AMObqtOkSIBYX0F7Hm6rU6M7juvpbUX/AF/Lm61TjC4c/wAN3x5uq1KUbVAuO+lubrVTYdqqg7hb6g+3wvy1arPuIFlF+2g783WqnxecblgCfp56tVNjNxYmxvpr+p56tVKtGe5Onbx+vm69U6OPe2jWI7+wf083ValrHubZGtz+p56vVMiiDDy+xOpsebrVTEhOzde3w56vVlsqi4IHxv7PDnq9UyOX3QNvfnq9XRR+4Fx+vhz1ervyxfde9vD6eardcALaWAA/XvzVerzRbfesLDXmq3XApf3Dp/D7+ardRJ093TW3181W6xLZ/e7DXx5Wt1FmQBTYX/bzVWqC8ZUDzBr/AA+jlDVqiOqG4Y2uO5/o+PK1aohZGXuAfH4ez6+VmrU3yOiEqWBJ9h+7lJq9Q1mUPYXPt43V6S3VDDv550mzVhZuBPg+IoNurH/R37D237c1NerTMhrIcJpkZaOWZyoGw3BU9jfXt7eHoxq9BzjmJYbVVJWtpZYCBZzEgBIBuBfvx0U2aTWIPhMUpipZSsS2s8jn6bKPp44KoaaBGJS9bhz+e0YO5VFrqdLdrWv/AH8tVKw1IxysooNlIiW3LdnO4m+ut+eqppqxPBMyVFPSzxUwYmIqAniQxFrdzb4ctNVpE1QxChkYYkskbfZK6izHtcHx5utVKq6lqnD4jKxRzI42kWA7Dw0H3c1W6jCjqYpTEB75I9mvsseVp4UppMDxCsgiM1kRgAzswsNfZ3vyk07FLKHAcl0cn6GfzdqqTvYFr6X8LG57D+PKSavFS56/AYlKRxbzqABGLAX7DTmq3UfFMQpHgh+XgLbBYKxbQ/AD282K0TTeI62rTyI6VYFaxLkkf8rctVaxU2BSfOiBTF7rAhiGfX2X05ua1FRp4sYkxB4jFuUnXaDfXwseerVSlw2tjaQrC0QXSxBBPtBH7OamrRWenocVqQ5FNqEYHw+q5/LmqtXp8Jx6lfyZaORWKqdptpcaWt2HPTXqwHCMcJLtDIbaEmwVTYaW9o/t56a9FcpIKyLDVO5lO4iwsBYjuSTqPZz1brqiwvGq0fJUzs1rsffsNo7nX9njys1uKcpcPxaNJJW3bo7XdbH6wTofZzVWiusWwqtmdHhVmJjUrfQW7kkjwHx56tGuUtBijZe8sqCFlbcdwuLgE6DnpqsVDqKGthyvFFHFucVB2dzt0G5h7Pp5qa2KhJTV88TxLYEOAC1yO+lr/wB/E5NLBWSaB4Kl0llVnUhSFtYW+jueNTTsU6wx1coPlrf4fDjZNOAU7U8Xv7WH6/RxsmnAKVuFU4FUuw390+HGFGnQKVXy2l+MzT8VxanB+7nprUVw8m8Y+FuemtxUsx3jI+HKU5WYLdbD2crVqh1eG0GJxeTicEdQrCxEqK4/5OB5YKKdlVKQrbQY4v0K6Y41udsNFJI379M7RH7hdfy4uTdLTx9tIFWiF8I8qest5CqMn0UVBgOISNFTgiNZgLi5v3X+jgvtc9LACVJmOIP40FLnIw8SUq29I/ChiwXqBnrL0iz088kbJ2MT6eHhwYt58w9gox5j50EnMieaxSJ8j8qUWJ5wyRnUFs54PTVFVba1QqmmnJ9vmx23fWDfihTFveCRB8jSdLtxZ4GR5igvxPpjk/FJ2/q5iktCWAASsVZV+t47MR9I4HXslA+xXoaEDObH+IeymKp6N57oofPw9IMSiGu6jnVmt7fLazD7uB5zLHUbBPlR83mLS9pjzpD4hheJ4Q23FKeamb2Sxsn/ACsPDhGttTf3AijlDiV7CDUCGdL3HvXPgPzI9vE1P1m81W/Rg++b6jtprflatUeaAMCXb6PZ7ear1N0EVbKxsQFHwBuD8fjzdeqSDNA4l33IsBp4ezla3S/wSf5kbJTckW1P624lVhSlJmseIRGNi6E97coDNWIoNs4ZPXGUXGaJLzwjbIB++n9I4+henCkrjerGgDxPD5sNq2ppR8VPtB7cNUq1CilQ0038vVK9z1er3PV6n7K1WMPzRhtcf9yqYW+5xzVeq6TGs1zVUHlq11dV/wCVdOI6eoKa+RZ4V8odvtc1NOAUjMRmWGMtfX2a6/XzYp2KR9RiOpA0B76cepo0zvUuQAO47H6f2ctNarJ5u8m5Jvft215ua1WKMWBUG97Wv/EDlprVTEUsQb3Bufq+PPTW6kJJsCmwOmt/zPN16k7mSWL5dA1u58PuOnNiqmgvnrUjYhASBoD9Ptt4ccpus9HOGCurWFxf2EDxPsB/Lnq3SnpqiOaRGjuD3trpb+GvK1elPWTAw+97pAGouNSeVqxosdROYqqQe1nI76+8eCVNBkjGgK6lTLLjqObn9EB+ZuPhxymDQfB7tYfdzVaoTekTf83GwY9h547d/skcYd+00qZ+8VZBhFLBAd8BJJJG43/ge1+ByhQKVZkKyCPsvuixuR+v6jmqcqHUUccYE0jD3j8e3x173+vmq9UaJJIpikLlpD29t/DT+A56t0q6GmWnhVJfeJ72Pc/HxGvK1anFAu6wG5j3Fu99e3PV6silbKSAUJNjprbTx7W9nNV6sE7OsIZdNpNl1H0DX2fHm69XUchKobG24A+wX76fH+7mqtXKWmEzFT7w7273Pextrp481W6gtTzEq2igHS3hb2DtzVaqHPHic5K3DrY6jS1ha/6+PPVuuOG4atJQBJLAoLnQeOupPx5utU2hwsjbwTcGxuO+lhf6Oer1SoJGMIZHvZiug0Nh2+jmq3Sip5pJYDtUqbdgNT9Z5WrVOMTspN1LC5OuouLXI8dOerdRpJAl0Ubjawv420Nz+fNVuoE1WILb9qhl+zoDc+IPjp2PhzVWp0w7LGYczIEwTDKuqa40jgkKnT/HbabfTxSi3cd+1JPpSdb6G/uIFK+i9PHVPFFVpcPjoFX7UlbVQx6HxK7ifZ4cNEZS+vhHmaK15myjjPkKVdJ6cmjfdj+Y6GnA+0KWKaoZifiQicNEZEtX3KHoKL15ykbEn1pzj6P9FcFLyYxieJYhLb3xuhpk+4BnN/p4fN5A2n7iT7qJHM6Wr7QB76Q1Bkv0n5JmkqMAyZh0kzsXaWsMtXd2Pe0rbQT7La8EiLNpvgPjQcVcOL4/KlM3qIpsEo/lcnU9Jh6J7mylghhAsAbAxqCQNe+vFUpR9opPClbaDLFuvOYsWneLEa6WUnwMptofpsPp/byoGvaasfDspw6dZlxfO2NCCnmKUcS+bVyA3IANlXcdbv2t7L8NG0hI8NF7hJ21ix3NVLnvNMtUBfCMCl8uK5G2epAuWA8VhH1bhbw4ZNCOeP6UjXSFzhmH5nd8i5ZjoGWwBBF9fYTbUdvaeLVOdFJ0por2asx1HzMnvtJp719b62IuPZr2H8OE7jtGKG6COrqhLueBm2SbiBu/w6aX7EnhWVTS4CKSlRVRSR21W2gNyLfDT48Sk07FNaOioFWwU66e3sbk/nyk1uK9806yhB7pPcfR+8Pp56a1FYSzMxBO4dtD3BuB+vjzVeqG88jIGkcrtt3A7j6Pz+jmprcVgiq52TZILg/Ub3005qa9FZFYhiyhbjsB2seWmtRUyAlm3P2NwAfadTflhVTU9UCyHy3BZfYxA+g8vVa4qCpZ0awLMAttDf4/E83Xq7lhMjs8jE+FtDb6/wA7jnq9TsIaQyxpTreUjUEWC2Frk37seWrVZ6eZTGVtdD9Gthaw9v8ATzYr1R5sREDhYbE3AB19ngfAi2vPTWoqGuJlzd7sdSO4v4/RbmtVeisMtXWVEwZibC+h+A0NhypNWiohSpWQmoO2x73Jv9Pjf9nNV6soiMi7728Tcakr4/R9PPVus6CBCI5GYuRe57C/gfbzVbrJUbAhDD7RGmlj92mg156vVDkeltvjHsuQdTf2fD8+ardcXm3tsQ310sbWvpofA89WqyvUMrCIjQEtu8fqtp+znq3U07NJn13nUC/gNNe4J5qt05VkCJTQ1G8bbDUC2h1sR9P1c2a3TbTGKOrMjLuF/ZcfTbx+nx5SvU6z1RmZooVsSL9h7dPq5smvUrWxj5XBkp0VBtBAY3uFOg3G9rjltUCvRXsCqWgRVXUAja17a+Bt7ON04KOxlmlp5WpapSd00VO1rfDXX2acIbtfdoUeqjy1RrWB10YnL8RhwypLqvmSOm0Ke9hfQ+z6fHtyG1GTUtJwpwkiWeSONwtipva4BudBr+XGqcqKMNlSsFRHUQpHuLFHuJFBHZR4j9vK1aklmOrYveBrPYlPdFie9iPHT8+bFVNAB6gsPGMdK6yaBS0qotSpt+/E4f8AhccWM4KpBcCU1X+mLzy++o0baR8fj9HDc0H5pwTEqpB7w94C3uj+HKVea6xTGMRbDZqJ2bY+33bkg2YEj4coaeSaEVZgtGqFj+kaNrfG2tvjwto/FRc+O/8AIYka5BdSb6X0Fr/T+fLI21VzZUvCzAmyVdSEBF17a69uMmnhTvnScSYWTI3uO8jInYD3bbj7Gt7OaTtratlNmARxJgwKMSTGjaEDsLePY82dtVTsqdnIuMs/KoPe85TqLX924v8AVy6dtUXsp5wydI6GN7bm8lrgDQ6jT6bdzytbpY4ZK0v8wSJLJ8k+gH3DX9fZx9FJXKzYhC081YZveUUtMw+Gnu29vFVI6evU9XtF6YsoYcLXlxyWQ29iIQLH2a8eaHjJ6qTOnwgddFBw+4qiWUX1F7/D+HFZpsUgq8xnPCX+yUFrd+w/W/HRspOfuoUMHCeUVkF/0hIt21Q/w9nEiqXJpO9N2P8AMqwGwYypfd+fPObK8ztNDHmISQ5er1AG1oJNR7w0bThcNtGatlcsuxu+E4cGA/yEfxI07DS30nnjtrydlD3kGiWpwpW2LIBI53NbTXUDd3Gmv5cPbb7fWg/dff6UrRWVGKzCHDoFkMFtwEdkCtr+kNrtfwHw9nDCi2mWamqFl82YqyCT7IUA3XuXI7X7D4aDnq9T75MUMiMgYM7AugsQdbKne9vjz1arLUYvTUAakp40id73cgOWBGoF/Z2HN16mKvrnoKNK47TtUbCVA98311Fiqjw9vPV6gcqauermeaVCzNf7Vu51JJ+I5qvVBqYam1toRSQdbEkfGx056vU2nDp4A9dK9ri1j2N/3T4n2nm63TFBFUtUoGAAuVN9PpsSPDm61StoWjY7oyQp3Le/2gDe9+1z+zla9XGpojU1m4MSwLHcwAFwL2/4kewB7nmq1UunglgiLRJvDlRcgF7Adhb7PNV6sUM9dI7xNTy3N107/EMRooPw56vU4YZNIJFp2CxuikgByLePja5PfXnq2KUe9o6a8buXDWJNiCLXuDYG48fy5Wr1ipDtDrMrbPvVb66eNtPhbmq2KeQaSGjWZCQ+tyTuDXOh1/P8uardFz61UT0uZ6WNCCvy4Nx/xI6/DlxTZqH0ei/391IdQbxAkEXBAYdwPZ35aq0GuJRmPFayMgspnm0GgvvPs56vUYHp/h9I2SYZ5CXnZ3RVC/as2lvAWvz1boVqCmqTCxqV8ssQAy3C7hqFAB0HtOviOar1ca+pFLKw3Al1AIHsB96x8NfYPy56t1EhNSJ2Kwg6B1Hfbc/un2m/8eerVYcXqWjVSz+YzNqouFFjYAX10Hbnq3SYragCXdAGVlLMLsfHSxHj8f7ebrVRIaiRLQ1Em0202lVUEiwubXsfC2vPV6mWSrqhO0aCyg3IJuABpZQPvOvNVqokOJToZJgzKZfdDIPAeIJ+425uvVP+exFkvKCQBoFXabA3vr2vzVeqdSVUlcSlEgVXKB9wJ7asTbw5uvUOUi11HIqzzXLEIAWvZdLMFXQX7j4e3jdPVAq8P21xannMsauwLg/bA7kadj4A8tVabKinKSxxhroSdpK3Nh9oD4AffzdarPmLC4gY4acgxuq7Nuq2Ove36/Tz1epIjCJzJKxcKFA27BrfwQEfDue/PVqudRR0dVRJJJFdLjcOwUD3b6dj8Oer1RpcuGCGWgWImSGQklwwtqLKQfy56vUqabC8RrpRJ8uRE9gSLgdrAW7/AB156txU3+qlLSw/6YxMj7iQD4drC3x5qvRWOChjp0daV5HVdWZSb27Elbe7rYfw5uvVMiKGqRZlmsSLsBuKm3gLW08RytWqJiEFFJMDFM8IJZXUhbtY+6T8SfHmq3WLEMHhkjeRZlJhQNH7utu5uTYWvpzVWpOwmoWvME20I47nW7HS4Nuer1RFw2aBZKiMblia5Go3A9m9lh7eXpusFNhOIVRMcURDMSQob4XP/AgaE83VKd4aicVEcdQBcLsVhrqPs6juT9HPV6slXPItYErqdnJBABjJuQNNpHbZz1erNh1ZAIGgrGmha5EZRezDXW36jm61SI6s1mG4tl+hmpyQ6TEsCjLZdhAOvx44jbVFYikv0dwfEKnqDQrSI5ZRM5cIw2gIde3e/wCXHVnCqJGNH6Shrmw5JawMrghi+wkaHabgeHa1h9PCw0YVmjoY6qCSIo4USICQpNlsbdu47nnq9XPEcOjwuZEiU3ghhMbHsnmG7Equjb9L37W56vVPwrKlHiANVGg+YBf9GdC1v3F8Bcdz9fNExWqaUy2VrglQjJ5nvIC5Gh9v9mvNTXop6TKKiiQxxNICRYbSFVnNj9ZPbw5XVW4pvTK1RRVIkMTxAMd1x4fvD/iJ9nNaq9FRhgM1JVmCT3hFYBwPtA+8p+Hu8qTNbp2o6UvUBZkJBNhYWtf9tu5PGacp4+Shp6YSVERYuQF7L49/u8eVrdONLh0UAMsy2fwc+CkaaDU35Wt1Kp8KikRIoQWgUXUHuCRpp7L+HNVauNTh8W0F41LWKDwJ+P0D2nmq9TdHgl2AlARgLm2oIIsLhexPw05qatFKD+VGKEQ1TkA2Ol+/cEX+/Xx0781VqjVOCwtF80j2k3e9t7/SP483WqZsTwGqpH82Mko2oa+hJH7ttBe/LTVDWKKnnhtvXVBcEX09pt7b9vhy1apwpqFGZGkG0uXI1sb294geA7ad+er1SBSgJ5MZ1uCGFwCT7Qew/bz1aqHUQrUod0TKx1G7vbx8fhb+jlxWqBzM1I0ZaGqXZE92VrXCsNNrA97X8NeLE0mVSKlwDEYqktJGpYjdvCi2nj+3j9NU5U+DGjmE0cRidlAKx2sd2quf289Wqd5qaq+YWagX3lA8wqTfd4Jr4eK/2c9XqdaeCd/KliO0gkEEX95dCNR3P9PPV6lvJh7fLxAMGZ7XLgDbt97bew90jQHwtz1apPYhRfO09RRyUqMu21y5AYHsb20sexGvx5uvUFE2BV2BVKw1I/Rqu6FibBtb+8bXBB7jm6tTnTYLS4jvqoQ/mgh1j3X7D3kPa4t4a/Dmq9WTD8Lw9EdJoiykn3WsXjX2KSb28BYac9WqVOFoFpnkijPy8hAjkC3IAFwSR+9b2c9Vae1weKGm+dpy0SxkXAW1mOgBt9k683VZrnPTw1NCVMMbrHqptY6C97jxI0I7fXzVemoWCSth+Lx1qqI9wO5O4fw22PjbtzdeNCScPwnEYfm6a/lgarb3kc38L6i/3dxzVamosKV9Mqo7rLGp0JHvf8ROtu/PVeuNWhaHa0e5Tc7I2tqPifafb9A56tUzYLmB8P8ANo6uASxObbSlyO17G+7Qi4b6iOar1Ln+Y0tRF5EVKq+Zt99Q3uA2Oi3sRf8AL7+eqlRZ6V8OmYlWTaVVhZj313X/AMJ8P483VZp6pqPF4aFMalijNGzlQ4W5ZgdT/wASHLCqU8vhmD4osUkrO4Qka3tcgG7DRlI8Brpry9Umm2TC48AidJl3QTG4ZCDtYjRww/xdiObrVSxhkJp3rcG9z9F71mZLn2kf4gBe45aqzTZU11fiEMdNO/nEKCulyAO+qmzEDTTX4c1XqnR0WEigbZVieBgdsL63v38Qw7ffz1bpLx5chjlaDCYvMZwNwVyo9pNr6+wjuOVONXBpWYb8/TFIIqJxC36N4nF2va/mRsdAvxvfjRq1KOXCIqqDZUw7J7AB2GkhHa4t3toRa/iOVrdZ6LCaSeoZ6L/RXO0Mok3A37K6jRvge9vo56tU8TYE0boq0/lTIRsYE7Gu2oYnx9h8O3PV6mKXL1WZfmIZDHKxIVGJOuvu7hoLjsDp7Oeq1RVavnUQ4mqxSqCe3sNtbeA8Dfm63UiXCpZmFTVA2ZQqvG172FveJudfH7uerdTsJqMVwtvLgDSAk74SRtf/AFSD2I9vPV6lsKLC8ZYNCXRo2O42O4fH2lCL3P1cb2V6sIy/PQSmMossEp0UED3f8S3OjAePNTW6lVOR1koVqKV7+Y1mXZfYBoAban4c1NepIYtl6mmo5aaqBceVNY+w7G2jcdRr7eXFeooHogXyujFUkkSuv85r1Zra/u3t7CB25avK20uvVhhbp6fszNDdRHBCbkEG3nLYgdtb/R481XhS/wCgVFLJ0qyxPQzFd+FUe+KQ3QkxjQeIBt9XKqrdDxTyULbpIoNhVhv/AElm+nQbW141FWms7Y1DJAEmjjDtfe412nQC62BJ9o1v7eVirTWPFcCpYKU1sTwlhbdsUBGHcXA1uPbf4HmqcCqDfqLjgy106zLj8ainqafCKiGDbZWWfEGXDqcofEESyH4W4a2g0lSugH2nCi+58WlPSfcMard6+YNJk70Y/wBYvOmpznLNkeEU8KxfoJ6PAqMVNQwmvffFVTxjy7EEWbQgcP8Auu7tdc/euI6kj8aLC6HLjR/QTM9aj+FFo9MmCyLjWYXqoypOXKqqiJuNBNGQw+kduBhdCBFO/UKNpMPp5lP+6DuPiO/PCrqoque5EbHqmNDdUKoPDsBp8OPikittKDovTrLmeSRh9mFraX1JA42vZTrQxoxlBTKBTqw0O4D6d3cfHiSjCmP5XdI2mm4Wa41sPH6OerVJXqU8kYwySKyskcvgP8d/r5VO2lHCgiFibOPta6fr7eO0zWOEOdG7WAt8b83Wqi1ltx2aKLj4jTtpzdUNcawWpqFvDy17/Seeqh4U8YZY+bt0bcR9P38ZVSlFGV9LuEx4j1mwrEKwIKXAvmcVqHdb7UpofdLgfuiQraw4ptx4p6ATSS6MIjpIFHko85YhlnM2Y+sGJs1fNlXB8Rr1ledlYztEaOkk8wnexWSRCo+AB04Ict/Zkuf0Uk+pw+dEV94wEdJA9BjVLmGJIJ90pLFB7x73J8fr4H1bKOU4mlNEdqgEWHt+8fdxgUqrLXKseTIW7ebUH/k1P7eKhSFVBlO/6S97jXvxyk1L3BQBR7CfdCobd+4PEi6NGac8Te2HEq20kroPG3G07aUL2Umydiaakn6OKaQVHfeFCg2sb683WqeKWJpsv1qpf3Hhe3s7jm6qaRrDY3j4W46KTUbbLFQayippy1vciJJ1v7vb4cAtyNKiKkK2VqSDQjDas5mtusCPuNye3CqjqjkdJsSOLZAloXY7sNqHRCNSY5AJENjpob25M+QPd4xp/okj021EmeM6HtX9IT61lzF8wlE05NidQde/tFhp7T93JCBoBKotXUzEHiwM1FVdvLkhdWU3+ySpAHa/j9HKrwFaTSCqKxnRKqjIkjYJoCdw8GuD4/V9HG5r1N89TTH3Q4WSRm3C17EjsxH3cqa3TgjU806yNZSRow7AaeH+L6eW21WsO1kk8iGYtGwufEG47m3fX2/Hnq3UKSulSIxVADIxtcaEWa5+Op5qa8BWenqmMgEmiBgQRu8L3IHfUc3NbNOaVy7vOjnL2+0STe/hYm9xy01WmnEsUmQv5w2WIuqnsCN1we4PGyacAr1HmVoSI6gbkJIDdvDup8CPb4+zjeuKvpqFUY/ULIPlqgyILFRYFtNLEeNvDjZXVwKzjNFQAodbAX7Me/s5rXVtNTo81GNihVtx1trax10v2+HN669pp/jzcDt3abTYEi+h+Pj8OOhyqaadYsaDMySsy+ZYEAD3uw+r2WHLaq1FZf53EEKROLh7dza3a3wNtRy2qvRXhjewiPfvBIUdh311+PNaq1FYnxWFWYpsIY9z3Hs7fu81NeinGLEo4nXzZpY2Ogs3iNbgdj9HLTWop3GJzMpkpJVlTRSHTW/exYePxty4qtCd0hzM1Bn+hpHiaIVRenez3U7lJW4vYkN7RbjgrRoe+p1JVYnlysoYBfcA6g/4kvccUJpk1XhikhkZoSGIjJX7Pcg3PbxBGhPNGmqiZczI2CYjBV043FXIkFrXB0Kg+237OXQrTVSJoRK+FqXHmpaVSYqoeZGbjUbdyqPo8R34r2GmKTNYEC3BDMhu3ex7+3XQeI+u/GzVqf8AAKuKOpjMZ8pt6BRYWDj/AAluw+B46g402oVYv0rzEMayu9KSN0HuizA3K9mt9/w466MZpMjDCsuYZpS8hsCNVN9NPaOOp2UnVQc5irqeTDTUFAj04QFi1rg+4xAt+748eApo0FVVGGqxFUSACS5st/Hxa2vbX6eXrVM8OHSyVDt5i7VLOASdP8IHtItpca81FWpH4lW0iQSQxP5jAKd5ca6HRR+QBPGFGnQKCvHsQYtIoKyHZtFj7WOm4D+PCpxVGaBQbyzS0dSfM3IXU6nUWGvh3/hwvmKWgTUP+b1NLJaOUAyWvtUkH2fRflNZFW00qcCzNurPlqxWdG/RkGw2knubW1Ph8ePJcxxqikUMOH5hbB5InTcsTExgaWBBuoI1P1ji8KikZE0bDp1nBoVjknKyRSWikRh7lmBUqwOhVxcH4cu6gOpg15pwtKkUFGdenkWRs0mrw3XBMRUyUrPY9jeWnYjs8H3kWt48xvzKyNmuB9p2fhWQWX3gu0Sdo2/jQd4xW0dVEsVFoUJJVgFvb2DuTb29uESUxRuozSIqfclE0bXuQV+OnY30t8OKKT8aVuH4gYY4ooxpMV399pU9/u4SLFCRs4U6YtPA05+TO6IEJG4b87eN/DiYUqJrFSO00YQLd33DcTre/bS+p8L80a2K8k1SY3hRbFD72munY39h9g5WrCoFThzU8klH5X6Ta7e6D79u508AOemtRT1RPTUGx5NxheJXJUXKOLX+g+0cZVjT6cKU1ZTw1lIZ6ddjKhKkABXvbW/a9u3GaURNNlLI1VGtNULqGFtfeGlyBfw8dOWqteqIlLrSStvQbSWNgFHhb4H+PPCvGs6zRTM8Uq++i22l+4FrE+wEdjz2yvVwUvRxPU0t3Rk2SK2o9qt9A8Tfnq9srjhVXHJg8pqWsCyDUXFyLfUObUMa0k4Usci09RFnGHD2baHgkAC66Ab1uT7O1uSLusvTdjrBoBbyI1Wp6iKGLEKER1InjFlFtDax+P0n48yxSaxdUKiPIpVJ5n2sdwUrc6qdLk+zx8OP01XGeSknAsdXH7vifbp4c9WqZKmi8xS8UTF72JBN7A3N/hbla3SYxCkmaAvGNpe/2tBbsvfW4+/jKhTgoMa4NXK00n2kNmKi5BvY21/Lx4XqpWKaKOORbRhD79grLoPbqD2P93GqvQnYJSpUwf4XQbSexsfHXXlTVhSriWEO0oJCudug8f1PKVuuL70jkKgbWG4WGlwb6a+Hj9/LV6uciSSU8coF7WOo7ix7AfHm6rTBiO+Sk8tFsf2+0Aez2e3jgqlJTDInMb9hYWudNAdCeXqtS5mMMpu1wNbAWse97ft8OWrVM01gxlZgoaxbXsTqL37fSOardRiYVqtwbvoHJ017ge035qt1CJpoZmaQbwAB2spsTYX8CT35Wt1MkrYnmjvc6WJB0+Nh8O3PV6lXQVUKyJ5FrqoIN+3wP1fnzUVYGKdcxUlJGYsfjDNHcbtnfeQQDfwHj7Da3Mbt48t/LOd6keFW3qP61kJu/mH5hvu1HxJ2dY/SmELXzos5JVlRgzIPcYkXU2739vIzqRaa4aBMQjWlr2VEFnk22BKgeA7aduaJitgTSqqqahhkQrH5UkNwEW53ltfMVuwAFrEfw4mBmnyIpLwPT0+JyPPL7m5roNCZGACMD3te9uKOFMTBrjDVzSCWmclwWVYmAPulSBu9oJNwebitTXKqr/mDsRAAgFg2jKSfe94dxywFaJmsWI0clJTSKsY8sbAjqTfb/isPYeWFVNZ6iqoZtpaM/ODy1R9tgwBuWt4r+uvKVaaUFJBK1GlTHMzTBjGqi9iQdxYg+2+g7DjRpwUl8dqKrGo2xWlLXV2a267CxALadyeOpwqijONTaKelBiowjbFnhBJJ8SSbe0j7ueIr0031clRgtaTSANExYKoP2LajQ/vD8+WGNUOFdivp6XCIqrEYfMeolcAyfaCgFu3h72v0dubiThWpgU0tWy1tHLidDJu2tYrtsNttDp2Yfw5aIwqszjXqeaqqJ0pQ++RlG0k2IIuSAT/i+PNERWxjUeOoxGhkL4fI6zoqqylex3WJ+rnsDXpIp2MzQXgkdWmsWfTS5PvADwJ9nNCtmoMS00NdtRTGscZcqNbgj7dvAr48epqm6mjhjlLveVpAWBB11N9R8PDjlN08S+acNkglUkSqArqfDxuD9308rxq3CuFIyvTBJgUIUxvYezUfDt35Y14VjgxOWDzmsoSxGg+zcWBN/wCPN1qamijqA0cysEkIYEe33bsyn9nPV6KitRTrR/PU4DNtO5SdHB7AewgakctVYrHRV1bhVfFXl1khjXaYzZi8bghl+AIPfuObONaBin/Gammp8KjWk2mSVfKa990ZBDK1vA7dDfvxsbacOyklUPJHSkgDYQew7OBfdb28fFMmm+kr2hf5WsIeRmUgu3vC9vsn6Pv7cvFNzT/O64VRVVGyLUFiSrRk31bUm/7tu3jyoxq5wpJYYZ65ocLMrRrUOId/7yo5sxIGp08OKDhjSUY4UJGN47VzE4DAuykp546b9IgPmJTpsYsPab3Fvb8OJkjjSsq4VJwXAqfDy1ZRII52RpI1fs6qdG29tpOnNKVNbAikjU0cMQlxarDRVDSsJFZiVQltFt/q+HHgaaNOdNXw0NOslF5U3lOHkQgkoT3ZvjfS/NxNVmnbDIlkEyQKIxMHDIhOhvuULfXb7OVNeFN6SpFTOaiNizMqsEJ8TYNbsLHuObrVdYdNNUz/AC06n5eoLGUBbLuRboQDqLH2c8a2KaamklkqpIWAJViLC5FwLg2Pjbx8eOCqEUmsRhokpYkqZGLK267XCsO9ivcD8uPg0yRS8w+NIZP5dTM8EGxH2DUAMAW932e0cYNPimPE/JmnEK7RExJEm2wA9oPj9HLCqmuw3ylDNSU7WBbeACdSPeVgfb7Oa21sYUxJhdRVMcRrZlYzLuVibg/4te/HAeFN6eNLfBceNEqEfZUeNrsexUE/ePDiRSNVLErisEdRQyYiJqqFqSGzEAk3v3JYHX3jrpx3hTXGotVUR16jazQRtIZoypazMosCfafYfDlxVTjTXiNTT4VjzVFQ7SxVDrdlvdCurG37wPt5cYiqEwacosTpEp5EwtrTb1vMdS0Z1sfAAc9FempdQ0EMFPMEVneNd1xuHvGwZR2B9nNivGodLUTQvLJSyBgXCvoPHxJ7i3LEVUGuE8EMkcWH4h7reaCJb3NjrtNxe3x9nNDCt1gqoxUXWB7xqrMutibaG/w9nNitGuYo4fIhFAU32D7n967Hvp429n181NbAqXX1OK1E3+lyATKRfb9kqdPosPHlRTkmuNFVVrEtitmCrZWFtPANyp6qsKnUc1TBVoKZxIrqSPeFxcfvX5o1sV21RHHVLBpKXI7aBSbbrnmxWjWX55Y60jR1N1FlIIN9SV8ebitTXqAijaSZxvOoQA3VfZYHtf4c8a2MKgpVT1LK9MtvfLBT3A8dOWqtZaKOGaaWSsH6FAr3JOtxawFu4+nnq0Kn01ThtMsqyJ5TT2Bk1tY/um/bdzdepixSGFPJmqG2+Y5J2e6VA+z9d/q5cVQ1Njjp64Hf7iqgCOpsrN3BI/xe3ntleis2HzSJMbMJNwDFlsSB+9c+3xPNGt03VVZTT1T4jTlr7DTlPbrdWZvADw46KaNSMMo5TQSyzzFBD+lJF2Nl7kX78oaumsmGyUNVFK6vIAbs6jQNbW6k/HXlDTgxrPWVMzstN5YaUgNEPtG3sJGv0X5UVs09VKLPQ75VuYVRkdW2gXFySD3I7W8ONg1Y0mnoK2XfVs7rEoLMiaFr/v66cemmYp7wLGqgU/mILGFwwB+yDaxGnbTwPfjak06k1PqcUwujo6mhiBDVP6UzQyHdG50VCL2vqb8ppJxq+oDClfjOJRQ4JQwVUqyfMws0rjVVU2VQt/G41J19nEiRiaUE4CnzDI5Xwqrw2tllgTZ5gliY2U6Abvp7fE/DjKttOjZTDi2F1LSUtRTyu1MkZSRG1Z76MWUeA8PDjqTTKhQgZGxOfAMGxOXD0jEcSIu6aHcdbrYN/wASNj8OJ1p1HGn0HSKbBLRzMKqut5hcKC2liw22QD7VzbU9uO03SlqsVOREqq/EKQ1ElN+jUrfd71tTIbgD/Ce5tzaRrwqqvDRfs4YXRDEJanC5pKqAMX8xr7l32Yq5P2iL24dNnDGi1xONJX56T+UnC0iXYr70IOq66t9B4spNU2BjKnmyqrhlIvt7Ea7vr5WrRSrpaaGenjSkkMtTLGyBIwW2DwJP7ov3HgeNzW4pgrfPeVmqPdZdqzgAKSBoGsO59vj7eKBSVVOzUtJiGHUeB0kUVNUTyWkqWDbveYKFYj9wLr7ObmMa1pnClNnlKzBP5Zge6KGKigIjemZrSPuIZnuAwdrW8bDt340g6pNOrGmBTZWUk1Hi0VbiFNtqnUOVBLWJH7yntca68uDNaIpmpsPfGJV88WpFLJI6k7gzC62v438BxyYpuJqbR5SZMTeqR/moYYrjadrAn3R37i/L66poxpr8yaXE0lrmDBXsx9pAtqB2/hx+mD10o0osKmrPNkj3JIovu7X+B/hxuavFOTYhE0PyEjgoGd4wAAwOlwSPAjw5SKdBqDT49slEBFwFbUj+nTmoqwNRzMkIaobRCQN1rEe2w8b89W65VErrAZ6cX232+I+i3f6+eFaNd0UNfi9I1FTwbKj3lQMQt/d3XBOnLnCm9tcMOw6smiNPXyJJtBBsLX9pI9o/jzRNWAr1bh09LIiuilVIKuPtMD7fq8OVmavFOEFZPQbzEVIkTaysNFH+IH228OUinJrlKssojpjtMQO6PS5PgdfG9u3K1uKixx1AkvSQlG13e9cCx94276d/hz1bFS/5j50BgEapdg42eGne3w5uK9NOD49i8kATeoiCFQjdwx8fZ25XSKvqNI2ilmEzUpbyQ9izE3HvHXTwHHzSdNTZMJwmvcCB9vlXUpbRbEguD4jx141qIp7QDTFi2V6dJVmdC67gpbsl/AArrqOXS6abU0KZajKlNSSyRVERDSWMYB97XvuHivHg8aYLApilyKsk0cyptADEAgqWt3Wwv9XHRcRSc2oNMMuTKuFi3lhWBALW3WubrceBt48d/MCmfyxpur8j11GjfOSqB3sVIAHgPYR8Ry4uAqqKtinbScmwaoZxPJHtAIBO0lLj7ICjsD7eKNYpN3ZqGyPDOZKNfJ8sgBCLob9wCfA83NVAqPX1M2J7IsShSZWJCj6/2coMK2cdtNgwakaAQtAERLtYfaHgdeb1VXQKbUy1SOGChgGHjqAfA3HPa6r3dRmy6/li5UEgiwFr37A83qqhRTJLhFR5lptNrbWJte/bQ/Ry80xpqMcqyrPIiupABOmlwdRYe34cvrqummGoonDFbWfxBF/j346DTcVAfC0mBZo77Bc6W/utxzVFV0g02yYFRzNtaMg+JHHA4aZLQNN82V4E/wAlJYH4/keOB2miwKapMuTLcRkN/H4X5fvaZLJpumwWqQ7SpJ8P1+HHAsGmi0RUBqGqTUqbdr8vIpopIqOY5lG3aRbvy1UrESwYHxHPVuufmG97m3jzVermJ3Op8fAePNzXqzpWEe8hIv3ty016psWLTxhSkhYjwPh8Po5qtzUn+cysoNhoT9Pw5qK3NPeG50xrDGVqCqmgYdvLkZdR46HjJbB4U4FkbKEbCuvHUTC/0ceKzSrYjbMFkFjqdHB7nic26TSgXChSpouvc9RIXx3CaGtLgqbIYWAtbcDGRqOMG2HA0+Lk8RS1wTrTkgSBK+DEKAXHvUlUHAHxWS38eJVWyuEUoTcJ66FFOp/Tyrp/maDNFQkyqB5VbQkka9g6Egj28R9yscKVd6k8azf1mynWAiomwfEt1rm5icD23IGvw5bSodNV1A9FRJMu9N8RQTVuDOqsy+/RVaP9I8tvE8uFqFa0pNJqs6XdPauM/J4hVUYB1WopdwBPsaM/Vx8OqpotikzVdBKeqJTA8XoKoWJs8piN+9rSAan2ceD/AEime4nZTJV+mfqUiCTDsKkrI3vZqR0mvp2shJ/Llhcp41o2yqDTHekucMvjzcbwmrpFIIDzUsqKbd7OygG3jY6cdS+lWwimSwpO0GkRLluVQWABA8Qe4+N+KJBpOUmmqXAaqC62YHQ6eI72+jlqpFRHw6rjOjDcPA3H3c3WqimOo+zKth2J9vPVqu42ZQGsV72tf8uer1OEGOYhRWlw6okjt/rkfdY256t0rourGekKtLiLzBRa01pPqO4csDFaONCxTeqfPU+S6HIWMU9JV4Zh0s1RDGYyjB5gFkJKnW4A8OCD+ZuKaDJjSnEdNE4sUBwuidRwNIT+vmU6uMmooZ4Gve6SBh9ADC/EHfA0t7o0/VeecNxbAYsufzSYUUUvnpBMjFBKVCF7qTYlRbigv6hpnDbFJwzpOqMemmGPDqWSUmixCnJbUEOQNRoPetxiafinCmwfEqaUVCR+ZuB3EOCO3tF+ercVI+WnjlaUo8QudCp9mutuemnBT7Q0tXVtZNl7A7pW2k+JUHtfx5qnRSqw3D8w0M7pRRxg1ClCwlQi2h8D4242qnkyKjYlPOKbzB7sm4Gy9w3joO31cS7TSucKzYXjNb5gRo1nkLAAOBe3ci3j9PKqTXguhDwWeeSeow8L5PmLK90Ov2fsqfhxgjCqmjMVPVXKnUWHDmwWGgyfiqwRYbLQUdI8OHSLTw+7ijzGQsK6oYESWG3sR34WBgtzxpWXdfVQg5Ti6p4/kzH+qGXsRrqfLuUUoFxSoSuRnhascw0wWnkYPJ5ki6lQQo1PKFCdkV7UemhAps8da8JydLmWTFhNFQVMNDNNJ5NRDLVyjzRFHIugXyrMGawuCL3413SCYinNaooSMl9TeqGeIaHMcuGUlFgFTi1Pgz4nU00gpBVSkboRODt3xKQ7qSCFN+3HC0lHTO2KrrKqWJ63TU1bXYDiuG0bz4XW1FKXjmYRyeSxQyRtr7t19pHsPBlZ5Z+YbC5iaCF3fdwsoiaSR9ZCYRIYp8Ca0B12VQIKnwFwD8eNLtA3xqyXC5Uj/bwyXFMgqsEqXRV3AJPG1xewGoGvtHEfdRTuk0S3NPWqszBJUwTVLmKSrkqKU1IF40e+5Cyjw0sO3GyilIwoA+oGL4BjmYaemqJTUSiFF82Afox3baR3up4hUypZwo8ZeSgY1joMGwaORAcRjjVja8nu3+s9+IHLdaNoo1buUL2GhYy1lGrrGZKCpinWw98TKdp+G08QpX3dOuI73ZQj5x6N47LleOeDZS4z7kEECgxmrhYbtwf/ACcpB0vcMNLjgkY0vCU7eigy7LJhWzpoI8udTOqGVsJxDpfj0s9VRPA1OuG4hJUKlJIG3CeCEsoSZT2JFiD4g8bcaA2inm3JxBmodHnHGq+WPDsRQyzLaKNUVd/sFwoub+3lBbJOynDcEYGnTE8DzzgOJGOqpqui2aF1VgB433roRY+B4sDJTgRSFTurYagZa6h1mDLVwVNFS4ilTsXdUqzGIq97xMpBUv2Pw7c2bcL6qbDxTtxo22LdX+iOe8my4bhmTsPyi2F0sMq0qSVVY+J1N9kohrD79ICPfs25Liw4jTaONKBmR8KWd+hxMRHzr//TvUoqVaqjuttw+PJOmKCcVBqcOMkZQrZhr+p5cGqRTrTjy4gkupFuer1PFHTJO5T67cocKsK9PQtE5BFr89NeioIo1NSJkHbx5aa1FPCAH7Q1H8eUrdSVj8yMx+B7jmqtWSPCzCg8pfu5XVVoiuLYdJOpDqbfEc1MVuKbvlVpI9g1tzRM17ZUc/RblatXAU6Str3078oTVxXI4ZN2TtxvVV4rJ8mlMu+Ui/svzUzW4imaU3O1R+3m69XBBYXPKmrVxj+TdjLuHxPGDTwrOK7L6j36lb+wH+jlINWkVArMSppwI6P7A8eaNWFMbuDoDfjJp0VBmqEiW5sLcZVTyaY/681aMYKCFZAum5+31cTd3NP6oqJUZorq73awAeACmwHwtzRRGythU00z4ijN7zDiBQpWKRmP5ogoYNkTje2gF/z9unEahTooPZMYo93myNuk8WP8L8birTSdxbqdQYa5pIn8wrf7P8OMqTT6VUhpM9VmMMREpSNPE+JH7BxKUilAVNIDMmYcbdvJo5Np8W8R8B9fGThVxTVkfCJ8ZxY12Js0605DHfchn8B9A40o1VRijAwoHW1u4+g8YpJTlHBIQCbADU/t56q1PQCOO23bfTQafSB4c3VadIwBGCwNyR2NubqtT4dxRWPcdreHN1WnSJ+wc/lzdarPExLKNLa6kfs5uvVLWwa4Iv8AfzdVqbHMLlmb4C3NzWqnoVBuCTzdVqWBGoBW3buR+3w56vVKjZWNjYL27fdz01qnKIoe7ac3NapwieNQBu2j7uerVSEJTWPVj4W7c3XoqTDuYbqi+h56vVlVSzaA/R483XqcEVRdl/X289Xq5hjusfr5qvV5rhbLoPv56t1GZDawu2na/NV6sjxA+8lr9jY81XqiTOVGosfZ/TzVbrFIT5Xui1+1gfv5qrVg8sKm5jb4crXqhzXYmx3eA8T9XK1aoLJtUg30+/7uVq1QGQGTcb29gFuN1eok8ZUEotwfh945qrU0TQylfeGn3H8uNmrisKQMbktf9fbylXqfNhYxLDazCpSSlXTVELWNjZ4mU2+PPV41ov5pwvHMOxuqp3qmi8ipqIrGTcw2SMmttOw8eCBJwrRpF1MWMwTMRXFgxv2tY9/79deO1SkpjM+YjIGapV1HY2W//IPh+3lxTZpoplzLLYwVBN9WAIA+NwBa/L1SnWU43LhyQVFUVDSMAzdvuHw56vU7zYHUUlDSpXYhMHG5C0dx3N+4Ps8OamvRSebK9FNOXrKsye3cSb/E3+HNzWopStgOFLhka0yrtR2VSTc/Z1+k8rV4psqcvRC0hcMRZSNwJ/st9/KzTgFT8QoauGkiiM4YMDtB+Pw8QeUp2mv+XYlhzGcx7WcbiEGtvC51sPhzczXtlcaurxsxHzi7CTuQhNvYBpf9nPVrGpeLx4nhNTGcYSSJmjUghwTt2gLcA6ae3XmxjXjhUCoqaalgSegkdi3csSRf6Cebqpwp5ytiFPLikUNczRRC+6V43Y3tchVTw9nNGvA1wxXE3bFZocInV0RjtcqyXF+5U+8NOerdTqesxVaP5qok83RgbXIXW12J0ufDmqtU3CMaamjed2ZgwayE6AA23G/sPKkVYGs0+YKeoiG6Z0kYj3V8Se3vez6eaitzUIZoq45BFPWOI1I9wR6XHt+HLRWppVR5lwetwlJBFHvjZ9zXYbyT4o2gsO3w5SKvNM7Y1SxxlIhvJ2khnNlJ/d0GnPRXpqZUVtNiIUIY1B72c2W3jr4D4+PhzVWmanTU8ohBSV5jLEoGxla1u30Hmq1UabDq6LBzTVkckconAZWY3Hu/DXxvzc1WK5mgjGVUlxKSVlMzBAJAG3D95vHbf7+Nk404BUKlwwyRsUfuRbd4WPfXxvxMTSxIqLUYXI0wsqyHxPb9TxuacinKmwxfMuU0v/iPGyadAp5p8PQOSo9vjxomnAKVWE06iqjsNSbcYUaeApVPTWS1ux4xNPRUNoDfQctNaisAhtGebmvVlWPS3K1auaLoOeNeroLbnq3XJVHNV6u9g56a3Xe3sear1c/KDxguAbG2vNgxiK8RO2sn8vijiSsjWzFipP0duHDWZPs4BR8jj8aKXcvZd2pHph8Kdfm8Vp6dKqOUAMSAQALEeOnBA3n7mxaQfLD9KIXMjb/gJHnjSow3qRj1HAKetC1UYFtsqiQE/EPfS3D9rOWHPukeYke0UQOZO8jFMHyMH2GnCTEukWZ1MWZMApI2NgXjQwNr7GiI1+PDIItbvZpPlRYTdWu3UPOsQ6HdEsZUzYFitVh5bTaZUmX4WDgH8+JV5M2r7SRShGbuo+4TTBX+l2smjIwDMNJVI1ztlUxG30gsL8JXMlUPtM0cN50k/cCKQmKdBuo2CIZBh/zK63ankSW/1A34ROZc83wo7bzBpzjQLYxg2JYVUMmK001O40IljZfzI4VqQpG0EUaJWlewzXsOqGhYMp09vExE0oGFLuGRMQgsDdrW4iI00qGNYKSL5KqCOPdvqD48qcRXhhSB6s5C86kGKYYl7Aulh9bJ+0cfYdgwaSPtSJFFdGvDyiaK8Rz1eivW56vRXKKQxTJMpsUZW+483WquQwalbE8vUNYRbfTwvu9t1HC1SopWE0x4ykNFEzC1/AcpM07EUDGM18rud5uDoR8Pjx8Vo0iJJHZztPxsf4/RxyqV6Mk3Y/RflqrU1G98C1+/b2fR/Hlq9XFJPKclW00P9o+jm5rVOMddC2q6/Vb67c3NeqM1WHB017C/x56a9TJjLrNSgewjXsOWFaNBFX1Cxyl1PYkeP62/jx+maz4VI8kbutrgk/RfXv8Ax5qvUq6CWQxq7rcA2ve3NVal6zs6qxIHb7r/AB5SnKKpWyt/MZha/wCke1v+JG1x/RwQJOFB00CPUZy+MoSBbyxY308e3HppMqkKGuLDsCPDx8TzdVoR+lCX6i4QA1j8wnb6DfjLn2mlLP3CrNMNjeKmIclyLm+n8PYOBuhTSjpXSSISW2m9z7b25qrVIq1QxkmxYag2uAO5t9HNVumqkZIGM0ot2CA9/YGP16c9W6U0bh4jpo1/DsfA+2/6nmq3WYbQLks1+5JAI+n6OerdTVGh3d2tcAC33c1Xqi18giiY6+A+rxJ+nTT7uer1YqWVX99LWW97AH6wL+Hx7+HPVunOOYKhZSba9vE9769jf281W6bo4/Noil3ILEMfYb63+rnq9UVI1Ub3Yi264Pw/xX/K3PV6ozV0ZvBTr5jm5KnUaeA9vx56tUyvCBIzSttLE3+g/SfDnq3Svy9k/NWYWipMuYXV1zW/3Cnd7g63DBban2nipDC3PtST6UnU8hG0getDrhHpt6qVUCNisVNg0La78Rq442Ud/wDJIWc/AW4bIyt1e0AedFS8zaRsk+VPU/RvLOCyL/Osfatst3FBBYX7EB5yL/dw6ayWfuUfSitebxsFZEToPg+2SHCZayRbXNbWNYnxvHFsX6r8PEZSyjhPmaJl5m6rjHlXL/PFlbAx5GXsKoMPCn/caaO/bwZwzafToeHCLZDewAelFS7la9pPtpM4r1/rKlmR5pGiFjbeQBqR9ke7fTi8BIpGSo0HmIdZqkO0ry7UF7EkE+0X+Otvhx3WkVXSTQeY11xrtVilJBBVW2+8f9Uj4+3jReHCrhugrxfqzXyp5MbkWvYA3t4nU9jxIp2ng3Qc4h1CxGpu1S5RfHUD+868SlwmnwgCk7NnC8bAyNtYkm2hufZxrXV9NRKLMlRiFTHh9GDUVM8kccaot2YswCqF9p/LjiFyYqqhAo51elf08ybR9K8sm+P4016mcEN5a7bzzNbXZCvupb963t4J0jSIG08k0Qk6jJrFiNZh+A4NBgOCxeXTUqBUJPvNbuWP7zMdSb31PF48IgUl20WrN+ZpoJm8rcCd+hIAuO9z37dr9xrfhY45FLkImgIr8ReaRmdiFIDaHx8APHhQVTS8CKZnmjFQwLAe77pIJ7j94HxB+rlZq0U31jxtT7dA27uPuII5UmvRTG7NbvYEaafHS/t41NWiupRK0rFzYEa66E/R35qtVnWXyWDhOwsLnse/7OWmK1FQJ5Gl3EkEobg309h0/W/Kk1uo7tdrxi2g+18e3NTW6ywe9IQ2hTXv7fp76csKrThAJAC7e6lm1I7fEHxvy4qhFZPNaOQmFLPYgi9r+zlprUV5ahi+0AgGxKnw9p7+3nprUV5ZSVUrbv7t/p7AHXm5r1SzcHaW+2Rc31Ht0HhblprVONPG6OGiOhvcMddO/btf2cvWqZqmV2JXQD7JF/r/AC5QmrRWalmVgQgJ3BQTfUeBI+nnpr0VIqC8dZ7guEFlHgQfD6j4Dnpr1QHqKxJDEura+8QLW7+PbXmpr1RlbdLozBtPHQH2k/Hw5WvVm8kStvG64sSL3ufAC/Yc9W65Rx+ZaN1t3JDdh4c3WqnTUsKat3B94e0gW+oEc3Xqb0jTduIvf/DqLeGvYfHmq9U9JEh3SpqUsD28fb9fPTXqmUzB4mlAsO4A7H2ix+PPVapc0e2MlAQSANfYewPhfnq9XCn/AEMoim9xCLBjofha3NV6ssMzT1vlJH+jAULppbvcD4nmpmt1PrIpI186Q33E2FtAe+unw5U1sU/4UsjKpOqk2AbTTubeJHPU4KPD08jnqMPopKUB3jgsd7aE7iD300Ggt378Buar0tx0mhblqZcnoFGLwWkGH0QjqxukK3ID3F+4B8DyMFGakhIim6tq0SRYlJYM4D6E+w7fZYfHjdWpQYjPSwEzSwh32EAk2sCvc39nhylXoNsZ8qeC4Cp7iOhPhY6WHhxwU2aTGbacYhQNhNUbmVCjWA7OhW+gt48dSYM0yvEVWjlvLZnoY1aRVeNpIiD3BjYofo7Dh0o0GgKWseR4mm2mdBbUknwFvA9uN6qcisGYMq0tFl2trPmULxx7lA1JO4dv6TyhNOpFcVmifD4mYlmIT2X0Fzf2i/s4hNHY2Vyz00f9W0YNuKujEW11XxPNo21pzZUyhP8AvvSOIX3Kh766e0HTjRp4U75w2DBdrKBuMpJv20JsB4c0nbVlbKT+XpicKQLbWJBcg63Fh/bzZ21ROynvO8qx5dKkAnzUBH1AWvy6dtUXspzwt3ejiNtPLYHtcA2Fxypq3ClZQTvJ89Ja96Rrj4Du302tx9FJXKdqp331UftoaQkfQLd/A8VUirh6lJBU9AMvLewpcUufplLEfA6D6+LW0wZouWqcKKzhzRrULvKhXPe3iQb9+XNOikRVlmzzGWf/AHMi5+A45wpg/dQm4aCISWtYyC1r/wCHt8OJDS5NJjI0ipi+IKDdGdCRrr37fRzzmytNbTQy41NTyZfqxTbkLQy33HTS3f6fy4gG2jM7K6yzUvHg9BoLGFBYE3IAPt5pVeTsoyvTSprhlo0sLKFeUobgXBZgLgH2C/b6eHVt9vrRBd/d6UJuPU02A0k6U826SYpZUIG0/Z2AC266j79eGNFlJXL2EFKcVWKjeSQFjG5nbX3ifo/Pm69WXGq2koK+SSWIqrDasQXso+ze3h8ebFapHUctY8vm1QRqXdZRp9JN/ie5PN16kvmbHZ66bZKoSFN2xlNvdvZbX+yCe1vp56vUiJjLUNIsse9pNV94XA/hb8zzVerM9P5VlkRju27tRc6fYHtFvDvzVeqNUUVZUxgwvba1jtbxI8fgObr1RafA61yVJIFgQb3262B+s89NepeYPl+U7Z2lRdoLXYggt4WFrfXyk04BWZ8LLkLBMHZyQQsZINtb7raa81W4rFUUURlkhWYgXRdUA3BhdrAnTX+/m6qRXOeAUtKYYqloFs3Ye8xUdgOerVRsMwyrmqJpp2DF7GxW4UjUre3f4+3Tnq9UhsIxPYZg221zt2/u3+B1vzVbqFTYVjbSl12gMbXHYAgdxr3vpfmq3StgyjjKukO9QCwLCxU+JHceI8f2cpNXig06hdLMex+tgq8PtK0cW1tze6PeLAbrdwNTywNUKZqLknpRnHBXkqVanEkyAWVma1zckkAWI5bVWtJpPt0KzNiFXUy1FXGHaSRiNjW3Fr2B8D7fHntVa00vMIydXZZwSHCnq4pbsxLxrYjc2guT4H4c3WoilxDhVVTYaGrZQ77iFG6/2e5K27i/ftzdepvfC4XsJSzlVkvZh3I+PtHPV6lRhGBUVRTrORtl3BTubuNBr9Y8NRypNXApXy5KwmvKoskcbbbsjDbcA+F+5P668bmnNM0y1fR7D1jMr1cENlLBJJWYtf8AdUAGx8fAHw5vVVdNcaXoLSYi0cK11Km+El5Hmtt8UGwDde3t5vVXtFILMHS6joawwYXVRyxrdfMUnabCx2iwvb425aarprDguSaSQJhgjEc07oizSEhRrZQTqI7tqT7NDzRVFeCZpRY107q8EqmpsXeFnRtjskof3vGzAWKgezQ+HKhc1soisWGZew0edPSUit8uCW9wk2UlVQdram5Pjy01qKUtdhdPBUUzU1VDuMfmMXLXNlIAbaNCD2HwN+er1PByVmKbCYK7DZoKqGMfpBDIpljDg2ZiALBSCba6c9XqQAo6uvrAHkeSCCBdoBBVSDfc3sve/wBHL1WnKtwSoqWiTbJKkaOxKkhQ37g93sAL/fz1apK1OXpUog0bvJIQoZL3sCddyjW9zp4c3WqaosuYiiR1ChhGHN7HWwH029nNVumXEKDHY6llklkS25iw7my92Ha/PVqh5y5SUkmCQmJ5fmPJRm3todw729g/UcbNPCm6QKaiaCfcyRt7lxdi7eJI7i4sB7L83Wq5S4DhrVEkokZJTY3LEBg2u0W+Ivz016KdYsMp4aXzSxcqvZ2sB4jQeHtB5qt001uGUM1RDUQe5KA28WHYC4++2nw5utU+Q4cohGIQwecGVUCOoA1Pu38Bp35qrUk6Ckcyy09ZSeTITISwUaqF/dBBtb+3nq9TVW0Agp45dpRNukdt12PYHwI+nt7OWps1gpacSyLSUrmMowv/AIrWPuM4+PY97actVaVK5WnWniqECm5Um5FwTre3iO9+ar1KqqpqjEqWDfN7lMJI0U6Ipcb2C38WI7/RzVbrvAaD/QmSlILN5ZCsqEXF76+0eGuo05qvU7UGXlISZo/dlZLRMqsN6e8bq1xZj3v8OerUUJOSaDCYZkmqEZJH92yf5PaNAAn+t8dRr4cqatS/qoqOoqJaKJhE+7eQoKm7aXuLjQ2Nu3G6uKQGGRVtDV1gVjHvikjZFksQdCGO77Pj+unPVeoOLpMK/Y/eaigCi+i7dQG9tvH2nmq3TdTYlFJVOVnUNYMQfdsy6NqO4a3bnq1Tp/Mvlp1kM29oW925vtAO4AFuxXw5WvUpIcfqKy7/ADQc2NwwBNhYWOljY8bIrddVJlqQjiZWN7gC9jfXlCK3UmvwuCMQV8B8ySOySoLgAE3Q3H7u425SrVGoaenmlLxrYMdrEgWv3Ovb6Oar1Pc2F0ousbBgmlibn7Q/U8pV6j1mH1clEk5BtGNhUkDtqLfDx+GvK1uodKJkiFQCQzbSyg30I7kjtz1bpygijnqRJNIA67r2+Olrf0e3latTzFh76TwzBFUncFUG4I0Ovax8eVq1OHyIWZfLJlG0q8bi6sPEC2t76/Dmq3XKeipWO1BZCFCka7b9rN9OnLVo1CNBU7DQqo7XLSG62U6/DS/Y8tVaZpoqZXZUUA777WsNB4gfw+HL03UerWSMfMO6gE3BNtPaT9Pw5utVwEMEshCvdmvc9xfQ2Hhf8uWrVQKugrlICEMjG7Olj9rxY39unw5YVqkmcOjq2dGVWQA7wzarbTcB428fjxQKYNJ2qpYaqNqKmjZZ4wQrN47fAN8fuPHhTZqPhNJNICtTF5bbgqg+0eBGthxyqVOmppsKrzUbfea+5FGmvYrf2eHNV6nQUEDCKohkDxqvveFxc3IXxPt9nPV6lRhC0LqYZXEikAiwvuB0C37aeHPVqmTEKX5GrMEoKooCgK57e0WPbX6ebr1TKnK9NjdE9MxEsbncC3vFX7E372PjbuO/NTFeoOnwN8KqnpNiwTwLuQISfMANr+3S9h+fLba9NOUuBR4hSB6KVEqVKu+4aSLbwPfdfwP7eer1M8GHJROIgG2EOQL7Rv8AEamy38fh8eerVKigSWmgZd42mw27NCb21HcnwHLCqGs1UJsOmV4bNE9meRblSPEsjage34jnq1TzPQU9ZH85QxIwHvELYlSBobW0BGvt56tVjw5cTwypDShYw9gd2u/sbG+p+rXmqtQxRYDhWPUbV9KqUskiDzY2AIBIv38A3x7/AE81XqZpsLr8DqiGhjQk7PfW4sRp7x92xHie/wBPN1qaxVeTTiQTFMLi/TKTIyoBa4G1viCPD29u3NV6a4vRvNTGAxtGykrtKqBs8ChFyLG51uPAW5uq1wojieCkGqkLRkbAz3PunVlJuR71tPYde3N1Q0q2fZSHEqZi8EysHhta62tp7SbWJGtwLctVKw4W9CZWxSkZ5KiAASRbQbp/jXS7ED67ctWqdYpjZkKv5RI2q21dSbgNe42tfue2l+brVR4kad3EESMqEbkZhcnw72IP6jlq1TfVTmBFhSJYkjsEZSGAN7kXAGmv8b89W6d4KKDEWEMrxwzqtwAFvcWsVtqfoHKmvUzw5fraatVhOnmHs4J2uAbXP0f38qauKFnD3dliOIIXWyqCmm8d766Fh8O/Ehp8UqvlMKj/AEGKQefTyqCrsdQp8b9wR8dQdONE05FNlTlSlW38uInhmu1wVBUjRdx7+6Nfbfnguq6ahUcFbDPJQ4ghWUAKFkNkkX6RoD43Gvw44TTcU4LhALNBKd7BdzICAxB0Fm7H4eB+B57VXorC+UPnoBTRiN5VY7WZwvgCwOuhHYKee1VuKTi4VNQTbDodtiDqwF/t7RoV+FuXma1UiTDKedVFLGRKG0K28e63HgPC+vwPNTVqgT4dPQyCohmYRtZi6g33L7fFSOx8Ceama9Snp8Vo/JiOIBJCBdSlvf0+yAdFPjbsfDlatS8w6lLoJ6jeiMBsZbBe2ilPC472+rlKrXHEsv4VU0c1SgCs8Ul0B01Rhpc3a/s8O3fnpr1Vy+henkforjEG0yImYq4lSNbBVudfD28dJqyttCL6nsDrJfTZm+oZCqRUgI9m0yJqD7Pgfp5rVWhU/oRWpJ0SyekkK6YPTEsBrYAgMw+FrafXxw1qhRnxKmq3RKglGUAF1BIN+25RqbeFvz5SK9NT6jDIqlIHMK7EYsKiDcGY+Ib2W+j6eVq1Os+D18bxtSB2SNWbY72JTxsCLa+JHiOarc0Vr1KVwwTKFJhVRIpkxXE1nkO64FNhtMZSWHa4qahQSABp2vw3QNLc9J+FIwdbnkPeaI9+ILLV4DgnR3oCsQirMGylFi9ciO7Fq/NFW+JqJY3UeVPHTGCMjUW2kGx4d3qilDbREaUyfNRmfZRVZgOKW5/SVHonD40p1ytH0+664/kxISooshQUzqABZ1ihZyVPe7Xv9/AqrEUJ07aAbqFTpLg9LEjE7Zoxa3cfR+XPCrKol+apxNi9VInbzHtf6bcUikSttC90IoC71FaRcXSO/fU3bv4duJ3KUsih9p6dRJSxtcKWkBHt11A4mpdTAYCssqAABWBHb48tVaQHUxkSKjhCi6q5PgNW5UbafGygdkkkYhnX3R7o+H0e3jlN1zhJWnaV+9yPq5uvU3TgshJ1t8PpHN00a41sjfKUIYdkBuO3f9nN1U8Ke8LJTzGB/eOp+/jSqfRR2PS3h0NDljM+aamNjJXTUGEUrqbAG5rKo39hjjVTb268WtDS2VdOA+JotfOpxKeiSfgKg+oPMH8p6T4nArSJUY7iNLSDYR5b09IDUShtLkiXZ2I+N+GAOhs9cCkRGpflRG8Jivh80xAuXVe/Yf0cJ1UbNjCnOEg+78b/AJcbFPGuWNkR5Zw2Ai24zOR9dgT9XFg2UXKoNJtZT8OXpil5hf8AlZIwNNiE3+FrfdxKujFqnDEdnyT7T+8g40nbSleyk69xYi5X7+KKQ1wayixFvq8Obr1KbLyvLhmIxAfajIt/xHX+HN16kDUroG7/ALeO0lNGQ6cztLl6GUkbkDJZj7OA+9ELobWBlFC1HUyNWxIVt5r6sdBqoN78IDQkBozXQWtekzDW4NK36OuprnX9+Niy6fQSODrd9/Q4Uf0hPqP0oHZ6zrbC/wCiY9DQtYykYDq/xBF+/wAD8TyZkKmogWKADO2CQTYBU0iKDvje1jezD3gR7b27+HHziKT7KAKmw53o6eupmJXarDUCzW97TvceHtvxmK3UKrn8vzU8sFw191huUDv38L63+rlCatWKOvARUpyUJFgPDvckk9lJ5ua9FSJXklkV4/f22a4IBNtANLC/hbv4/Hm61FQ6iqjYL5bFLA/aGp001/U80TW4rDSVymo8hCHMgBGmo7k317kc0DWyKVEtbRpS7oAVEihTutp48dJpuKT1S8IlARgdB2HbW4IN9SONGnaaKswySEqLkWB0IsfZb28YNOimasUCpCNuBGthe48NT7b8YNOim75mrkBXc1g3c+wXtYey/GppynCiq62NmVGJsBuYm+niPp5sGvUoY8US43j2XA7EDw+F768c1VWKdf5u5ASJbKdG01Yf4rdwQOX1VSK4y4xJGhhjQAAdye5J0v8ADT6ue1VqKiTVNXLIrkkN293xt+Vj+XNTW6d4cTWOMJCXUrqQRuOnexPt9v5cdmqxWJcSMk4Humy6DwNz7b+Hj9fPaq9FerM2T0+6kpSHMvgL2YHT6hbT+3ni5FeCZpV5OzJLguKUeL3LyU9RDIQxtZVcFgLnwU9+OoVFUUKtHx6JZg0oPun3lYDQo4DBrH238eGyaQmq+OoeXThWZamiYlY3III0Gxtex7H2cuRTVBsKExzmTstywA+Omgt3tykVqhOSmjxfLqpqr0tmX4xs3YHuCrfXxbEimNhpMV9GZlikmBTzSSULXJF7G1vEn48bImrVDw+lkSn8xZgDDY3trp3A+HtPs7c0BWjRseh2YqmhxdIJGDQzhlfbpY9727jiseIUkV4TRgc3StSTksLqDZif9YaEX/Z9fHEYiky9tBbjkFPV0k1DVG73UbQO4Bvpbwv3HFFNUxnDhTVQo50CyWX3CAbEjS57m/j+fL1qk3VpDC0jRyDzCN3a1ja5AJ1A0v8ArbmjVqQlXBSyxPBXoq/vNYe9Y6C4H+E668TmnhhQN4oPIrHpHTa12VgBb2ffuHj4cJF7Yo1TspC1tTSx/oSqvu3DTXw01PiPH+7iImlgFMVHJHUMyMQgUG+tr2P8f48aBpw1GqZ4YpmamQ3I03d9D/G/jzRNbApRx5wqAqxyQkdveAGo7E/fx8OU1ooSsv8AV/EMNhSlgiDkm15AdFvoNLd+K0v8KTlrjRxemvUHKnUzBm6f5y9yGsYGNww3RSAXjmjvqHU6EdmGh78Kr60TeoIP60a2d0q0WCD+FBJnrpLnHpVjqRZtpb0lZvalro7NS1KWO0pKNA1vtRsQwOluQjc2a7XBQw4HhUwW90i5xG3iKBqaeVqJYJo9hRiA1hqpN7kf4vh+fCqjOlRDE0cT2HmKVDKSBru73t8eEi9tCNGynKjhhaFYKr3Yhfyl0JsTfx8DxOaVClNR1tNTs0axgKxsBcE9ve1Pa/hxk0+KkpD5lQXisPMbYAdLEC9j8f48rVqak+aidY4wxWJpVIv7+wgAhe1gDrr35qtipU09JRARYiPL3sodDpa9jYnTv8Pbym2rzFS45I6SpahEpCCNtm0AgXNypXtp9PG6d2Vh3mrlarYLGy32BdbgrqLfHvzde21FpkosRWSart5xYEpeykW1I9l+/wBPN7KqMaba6RY66CohB2FCGsvdey9+49nLVU080MsrU4TaXVSFcbtQh7WB0sDykVcVCp5KjDpKiKBVdboouNGHcG544RNNgxQiZOqYZc6YdNGQhcHTxsylbfWeC7d9Xd3aPOKC+eJ12q/KaHyvpvIpyhG5mtb2e3X2cy/QZrFFYpLGKCoi+XFt6EkD6RqeLaR0yVK+WyTrF5RAt5YAuBe1/Z8dOWrVSlqDG7SK25ShIPh8fuHbla3THVUwqkKKykvYNu0IHxINgfj48bIq4oIsRoBg1fuYGSCYnW/vBu17X7W7cLVDSaWAzUP51VlVU91bgrZbk2vcH2jxv341TlLfCprsqMO5Fm7201vbvxs1YUt6aOOeVNl7m+jaC3sB9nGqvTxU06inVERV2sSWI9vsHhbm69Xc1FEaf5sMREANPj2tb2X/AD5aq0m6pYHgcSe819B8e4B/s46KoaTrU8kUuxlA3knQa2OpB9o47VKba6SKBg7vfcNtye3t5utUjKuSNKjzrXHve6fG/hyhrdRQyVI/TDbt8L2Bt/D4/fzVerGnlCFRKb3Kntp42t/RytbrjUV1MEIACsSTew09ml/bzxNbqRhVfJG5mZQdxHtNwPGxPNA1uhVwDFqavpZsJxDaY5V7kWAN/dI18OEt/aC8aKDxFHdhdm0cCxwpOzwJPWtBvK1NMkkrISwVlRdPLvoWYd/aOYlXFuq1WW17QYrKVh5NykLTsImmuqq0/RNhPvCdbS7/AHlUGw7jw4ijppVNO4o8XiMVHMCwpFDKQ5Nj22KD+6AeJ5FPwRTbFV0TymHZrEG3OwsGvoov7Ae3x4/FMzXVZV1lBG1NVhWYMPeUhQQxuPC51Hft7ebAmqkxXQQJBJWBhMbWLKfab29l/p5eq02xfNhYaR5C6TMWDEk2a2oPwU/dy9UpSzwxxVlO/eWCNmclrAk6eWt9NgBuPp4zT1TqwVlM1NURhnheLzXQnYyOPdLW8f4Ecaq9Qq35SKOoNMViqIpI5o0tYsCLMhHgfEDlhWjSSaSooZJZHZmJkBNl0QA7rk+OnjxRE0xMU/QmCSPbUlts7M8akA+6dWF+5+HKVak9meqkqImaRbCZf0KdrFT7xsdbceRTSzNY8I+YpKFHoU2xuDu8SSPEfEjTlVba8nAVzoH82dEpULB2KjzNR2DEL/rHmjVgaVOFNRT1lQ6IQ8IdSt/eKt22n6dP7OMKp9NJ+SnepppKmBwECgJuFm3I3b4t8eOjCmjTTKKOGvk81HAnCsDu0NhZlsexvxQKYqN5pSqMaEFSQSCbG1u4+gDl6rSippUxLDJKGSyeYTLExbsB38dQfD49uU2Gr7RUKHDpaAAxsxSTfo+obb4j2Hvfm5mtRWMLTNGsMraki41B18LctWqcCGkmK7wYwQo29tRcH4WOnPVuu/mGmfyKZbpS+8wOlm9v028ebqtcaR6WgrkxapKOkZHmRqL3V7i4B77TYnm9tV2VArKSKlxVpId0sfkmZy495CO4c9iAba82K0dtYqmCupFjSuh2CUBgCT2I00+I5cVo01YlgNdJhpxloC8CyDdr7wRbDcbagA9teOBXCminjShxKhhw/EaqgWUTpBtIkBBuCoYWt3GvKDGrHCo+SnpajOlAageWjNexC2LBGKW+kj6zx1WymU7af81PiKQ4fTV1Naolkqaiddd6kmx90mwG3uB48ZRShVT/AOs2B1uXgKZfOqIKdYpCRtAJb7QbvYfD4c1pINb1AikvIq07sMS8yojVruw95je1iPafC/5cdps1zmpMPhpGqsNdGednWRo2YgAMW95P8QA8OWBqpFcZMQnoYvlcPJqmndGEyDRSL2Fz2uPA6+HPGqg1NQ0v6akFSu5wA7A3d/MILDadBb7tOVq1Q6elqJK+XFAwYxEGOMM19u7ay3Hu7lGvxvzZNeFRoKr5muqKurLqga+9dAbfZNvgdD8eXqteaGnxAhsSQmYsBr9kL20A/wBbm5itRO2oEGJSUmObKhBOj7x5iORYr7q/SL25YiRWpg08QrFKqCojA8y4XU3U3uWA7XAFrHw41TtT6ynnkJrWpUih27FtdVuR9pLdwRe/sJ5UGrEUn8Tgp6alj8llQqfsta1h4gDXT8zx1ONNqEUn3wqeDdXykiFGUg7vA9gNO3HZ4U3HGlTFCauSGorHKk+W0YPc2JBt4XHbXjdObajvU10kxhfaYY5SHiV+19QVYdxbQ278tFUmotcpxDExLTxAED3bm/sFie1gP7eXGFUOJqYHjLPNCyFV91bixJ7EdvA9jzdbrDPMFrDSzgRkog2jUe0G5782KoawYfEYZamGGf3pFLbfEW+P8DyxrQrCITHRxTyJI6rKwdrdgRZSDfmqtXKpeolkeSWQqgG5wVALKBp2/wAXiOeFeNO1BLFPCuJqpjCjaFHa9rFh8Ld+NGnh00/YJQU8dJV1Xm2AW8TTIWDOdWAA0swvqdONqNOJFRYpKmqmETCyBNx9hFu6+1fh4ctWq4UU9FMspEoTyAqx2W41+0DzxrwrFNJHUU4ll98WO1UHvGx8QNCB35sVo030M1UMSjqKmXaVuxuNSACdtvp+vjhpobafo5HWKJXkVywttGthqRr4a8bp0VxpZY6aWWqqQm33iAz2Fz8fp782a1UbD62iixGaNTvimRhtOuv2vdHbQ+PLRhVQcaypUJW1YLRb4pNW0J2soN737X8Po5bZWpmm2snVXVJB7wsrEjQDuND+zlhVTUstFT0c0VL7yMoYLbvr7pt8PbytXrrDflquoKQ3j2FDIoIBJOh+nXmzWhSAxv5OixvSM3iPv2vZl+j2nw4qTiKSLwNLKkqoImasgi3pKgCob2A7C+uot7fHic0oFZqRnabzoomNO3u3CaLfQsR4acoacFZ6mlkiYT0iMUQlS4OpH7p+B5UGrEUJ0tTFVU0MUUEb+SgWSMqCSCLlwO/bx4kiKVTNI6pDSUoMaiOMtcKGOijQEA9jbioUlNYsMamo46qlkXckylCd1wTf3XH/ABE9+bUJrQwplro48OgSgnKguQCya3B/xf6wPblhjVDhQhS4pgOOZZWnEDU85CwgRISrbRoST2Y9/ZxDpKTSzUFCpiVmIDEosEiaNkiiU1FzcmO3u3HYMTr7RykDbVpOynLCcdq554ad3aRkjkTzSu1HRtVvYXsB48oU1sGaWGR6arrzNgWPRR0lFVBauOqjdSIkjYsCQ3dWI7ePG1YYirJ665YNjOGUMszVjpUt5jHzI1J7tuUlX0uO45oia2DFS8Yjrc6tV45gNUkUDsomj1MErxE2Uq2oIW5J7an2cuk93ga0fFsoBMXxirNTVYXDGI4pbOI+w0UaJfwNr/Hw4doSIBotWeFImmTzY5I5DtLHQk+PiPu4rpNTw08jIKaUbAqjbbuRa30DlatT9huY6jCcKr8Noro+IIkRckA7VO4rr7fEg8oRJr0xTBHPeZPmnv5hEe4+ztck62+PHhSYihJwWsgp5qKlweM1tbEZ4woIALFvcCse9xyqqunqpbzpQUWUjl7H1MWIVk8hqvnVKyUewgxuqn3vf+4jXw4lEzI2fGlJgCDtrvrFlLA8nZno4sMq2mirqKCWRw4ZkcqLjYD7q/T3HLMrKxj01V1ISaQGHp8krRUo/wAo26xII+79TxXTEVL/AE0OGzMjlJFU2Ua2BNhdv3QTfnuNaOykXQRrVqkE1QYyDu3ad79m9vFhwpEBNLWKhVNyK20gBiSbAA9jY+3jIM09EUy08cElbLHMnlxnUMB7xA76/HjlNjbXKoWn+YSjpWCC1mv3te/0Annq3NSamKJkQSE+WBpa2v1crFWmp9OqtT+SE23AIYi417XI/W3NVuaw4jXeUY4ihdu4C6kHw+gHw54Vqm2srayUmSNdj7feOoAPwI789VpqREZ6lvKmABjA3m+oIHYH6eVNWrFRVUlZOaXXvcMRcm/iR2/o5o1YY0417SJGBTH7TAbQP3lt3HcX9v1jjdOGs4ipqWOX507JVNilze5F9Droe55qrUnv09RKk0bfpNuoIAtbQ29vHRTVYcXqE+X3QKTIbAn49u3LpqizTJTnEKgbHJdr6AaE3FrfAHlzAqiZNLFHWmpUgqYnRux01BvpovcG2vEZpeK7qsRlnp/KN/0ZCJ5a22Le9j7fp788BWyaiNP5kK/OEb13e+Drpqf+C+HjzdUr0+ZTURu9OtmQooZl1GliR9Xccrpit6pqOTRUoSdgGLgtIrO11PgxHsI9vK41bAVJjpcNrY5GigEkEmoVbllAA/c8L8rJFXABpP4hQwPI9DTLZFA2kDVdfsn6PEcuDxptSRspqxHBaTF418qnWmKpqqgKHdbjcg9p8R93NpcKaotoLrBS5Sw2SAPiUZMBVlWQgCzi1lFtfr5tT54VVNuONB/W5Z+WP6VCSH0AJsVbU3v+z7uLA7NIFMRWCXAZmpXKqGQiwYey9+4+HLd5TZapK4jhNVA6vEf0YaxNr99ASDxSlYNIlIiocODBpbL76g2vY2uP28c10zorlPhihvPfQpaxYaE+wfHlgabKaZhQwG8jAl7krcdz20Hs/v5earpphrMDlVwEjdARcAnx8R9I44FU0UGvU+Wo3XzDIdwW+0i28HTQ+PLa62EUyz5eSG5lBbdfRe4sOX1U0UxTLLg8kSgIpIZb6D4/s5eapFQ0w6qeUoAbnUKfYPp7ctNVisZw5QjNUgEj4dvZY8tNeimuXD4H0MYIue3e/LaiKbKQabGwOCbSNRuvqPp7ffy+s033YNQZ8ubHsvfUaMPr5cOU0Waa58CmS41BX4f0ccDgposmoEmFVCarxwKFNFs1Fko5k8CPHl5pvSRUd0k+1ID9fNzVYrgH2nS9+ar1ZDJJ7fv56vVzjqX3XYX56a9WVapwBtJH1/r483WqzR4lMhADaDTvrzVbqcmMvttfXTUX++3NVuac4MzVcLAxSsjXBupI+vTldINWCiKVND1Ex+ka8dfKAdPtHQfAezjZbBpwOHppV0nUvGVQRiqjkG2x3AdvrHfjZaFOB00oMJ6uY1hs0dRTHy5IzdXidkN/bdCLaezjJYBp1L5FGKyb63usuUqenpcKx+uWGBZVjgnZKuBRILSqIqlXWz+PC1dghfCjRF+tGE1BxX1E4DnUO+bsEwapkld5XlXD1ppdzDUbqcgbRa4FtOeTbFvYTWlXIc2gUjzT9O8ejEtFh4iLd/lqzsL63WTx494k0n8JrDU5GyQ4VllqoVY93hVwPZ7y8vrNVKRSarOl+B1TkYZicDKNQsiMhPwN9L8c70033Ypqm6MYnUjzKMwTqbH3Zl3EHwAPjfl+9qndUm6vo3miNi38ulYAgHYt1v4C48TxwOiqFo0ia7IeJ00rCWnkjPb31IsfYdOOhYNNaDTDU5crIQwMZ3aa9uXkGqaSKbHwiriAM24Ac3WoqN5dXCbg2sb9ubr1eMlTEgR7G/vWHe/s/s56tRXJMSrae3kllYeIYg+2+nPaq9FKOhz3mSiFoK2UDQAMd1h7Pe78trNailHH1MxWUE14hmBAH6SEfxW3Ld4a9FKel6sHyxS1VBEyLpeNvD6xfm9c1cGKdqbP2V6gGOsWoiDCxFlZb/SCDflJp/WKfcHxvKMbefFiKlwBs8wFWQfWPv5sma2kgUIuG4pVrVQVeCywyeWCyssqH47ShOoPG4mtk0o8SwCqrFlx/Dht3gSGlCncpJ9/b4Fb8uBTM1wi/m01HJDTbkYsLrqFNj4jsR8D2PNxVZpSVWI4xBhT4ClRPDTVBRpIA5EbMmiOY72LC+hIuPby4SJmqFR2Uucq/wBaUww5darqFoJZBU+RJJIYDIU2ibyQdgkK+7uA3W0vbhkhImaQKUYijbYNlqGmyDMYiaiGMQzEsLSQ+YpDhNNUJGqn6uSIw1pSPKajh98Kcg7dlE5zTLUw4lKAGAJuGZCocdgQD7fbwFXOCjQ4t8RSFRZpj8zKdotdRaxPhf8At4T0aUt5cnPjdLSwYduEUEMk1ROfBR8ex9o5SYrdA1h1NQzVs+Ia+SpZIypH2fafp4tb6a0vZU3MNBDV4e0kBLoLX+OnYD4cUOYimG8DQURVE9G4emd0IYj3GKk+wafnwiImjkGKEGk6qdQzhX9Xv5tUtRKysIZZSyqVNxs3X2kHxFuUCQNleJnbRkcP6z0XVPGIMQ6zyPUV4WKD+Zn3ndYl2qsttX2qLBu9vbxYpzvTLntpMhvuhCMOqrKvTrFkGPI2L9PJsDwXEIKyT+cQ44lO74ojUsW35OKsRlenppww33Vgtr24MrBCCNMTxmgZmK1pUFyRwijnY3Q5Ty/lRuntB00wFRXLSwvWS1tXJV2dSfPkqVYwLBJIdgnBClgFOvBg8ylKYCPfQDYdUXNSnDt2R8KIx/mH6A4500zHmDMbR4DjGC+YuHwSYfNNFjFQKjZLSUdbCQkMsER3lpAUbsCORwu3gSBxg1JAuiVBO2fd50/9Hfw8OufVDAa/MPTvKdXiuGYbSGteSNVTbTrfdIu9lEgFj2vcgjjvcEgThJjzPRTn5xCVEDGMTHAV/9S7ulxoYcpkia7ae7yU9M0D9UV5s4ieXyKqAwbjo3cf2c33cVrXT5HIsih0I+HKxW6cIatYmDqfeGvfmiK3NZqjOSKPKanMttLrzQbreuotLj9NXuVQeWR3U6W5soitapp0WaLbuLD6OVq1SIquIagg81Femos2cGpm8qni8wjvc6X8ea7ua3riolRnmsYBamDYDpdTfTm+7r2uvJiEFUgkVr3/AFPKERVwZrGayMG7H8+VirTTbW41DTRlh7zHQW/p5XTNb1Uzri2Ky++KkoPYP6eW0iq6jWM4vUxOPmJPMB+/ntM1bVWc4pGw+0BxrTV5ptrcZSngZ0cM1jtF+58ByumrTSGgx6rqKcJX7FluTIIzp8NeWKK8FVINbQqliAdPZzUVaahzZnosLTfI1h7P7OUKJq4VFJ+s6m4fHpEhP1X4wWqeC6R+KZ/rMUUUlJGy7jqe1hxgoinQqa4LitVHFtvYW140RTs0z4nmHEkpWFIAW11OthxhRinkiaDisxDNFTcSVBUHwXT6eFqjS4CmaGkqoJDUVkxlc37k8QKNKBXGplkcFEvYj2/t8eJiavFJKXDICxLLc+P9PGCaeAri0QhTywLC/bjBNPikjjDbP0aEszEAfEnS338Sk08KFLK+Dvg2GpCQN595j7WPe/ttxMTNJVGTSujZ0SwsLW05Sm6cY5X0VSLn4Ht4689NVpwjlkWwCq3t1v8AVzc1qnaN5G1G0H4knm6rTkjOqjTdob6c3NarNCCWL7dfZzdVqXHGx0IsddNLfDTm69UyKNwQH09rEfr35uq1PWnO4E+FvrPhzdVqbHTysPe0v4Dm69UyOOZf8mv089WqlCN1sqLYW9mvx56tVPiDEBzqpNgQAAfhpzdaqYIFIBmS4JFvG5vppzdepyiis4IG0HxHj9fN1qpojF/c1+rnq1UkRlrNY/TzderMkJ2hUvp3PPVuu9sigs+t9BpzVerhtk1IFh4A/ceer1eAA0vcj+PhzVbrGVcLZdPpPNV6sDxu12Bv8RrzVbrH5Jdth0OmvNVuuvlrLqb+3wt9ft5qt1HamRWsDZbaX5Wt1GEFmLOPC1uVq1N7wqGJUAjxt8ON1em6p3M2+MeF/taC3K1am10lbXsR+vjxur10kDm2nbUXI5qr08YVHG9dHGdAxC/RfTlK2a0lOtuAxYH1XzNhMcLKIMVxJFV3DGwqZBYsO9u+nBAgyKqRQNT00TOd63H7oKnS3wPHqrWL5WFrGVFQEHuu657Aa9yTy1VpOYitZHNtplZNpH2ewPhbwP0cvTZqAMPxOSikkeFmbzBq1hqPZ4jm61FOE9JVSUlOlcpiUbza/wB3Y81XqazV0lONkivIbGwRdPqvzdepwqcToKrBY4aWBkYu13awvp8O3NVum/DIj86tO4+0VNiLm/hcjx9nw5U04mhCxmODCPl4KpRC5TdrIGLHuNtibfQeMDGlBwqFSxrUzoJmdEYEh2lBt4+8F1F+er1P8VHQNpVVIN9p+yWFr/6vt/jzVWrhiuH0nz1owrLuB1j1I9gDDt+p5sGtEU3VGDPMxkWnAYqbEquhPiPC/LzVIrz5UWWrjSIoQqspKAJdreNtTbxv9XNTXopHzZTroZmaRu26xHjfwPw+J5eapFJ+oy7XoRt91bnUN3ue5sfz5ua9FOVFltS0wxGqVbBb3YbiD7QdAD93KzVoqI+DRRSFoamOVIh9pRZfaTfxI56a9FTPk8M+RMMnvS7gylWUfa8CbksLeGnPV6uosDlOFtPPItMqu1rqS3tBAF+emvRSPkmeGYjWREtrex+Pcanl6rSgOPyaRUiGAsBdbfat25SKvNKSWuxaniilplIUxByRfaB21t9kfkeait05UuNSVWCOxlV2aZTtS7W92308pFWmnSXEKH+q5LOd8dQpA7WuPzHGiMacGysFPU0QsS5beCbg3Fx9HEppams0NZDO60sblbEnXT/k48aNPCnSBI73V7Xv7vGTToFP9PGouFAtxomnQKfaWNoZ42OlypH38aNOilvUJFdwvEoNKDTSwTw5eqVBKKNyj2njlarGv2earddqPDnq9XiNdeer1eAF+ardcgOaq1crXXnq9UmJN0Lt/hI5qvU5CK+Elv8Ajwfw5Wt106KcIHwc83WqZSD5R+B5eq1hIBFjzdVrkhMZuh2/Rp/Dhg3dus/aoj1/GkLlq279yQfT8Kc0xLEoSPJncaX78PW87eRtg+6iVzJ2VbJHvpTYfnTGKePc07Fk1HcEj2bvDh23nyT96fZROvIyPsV7aX+HZxxzE8MqKs061tPShfOEkkLlVY2B8qQ72W/+EH48WjNrdZg4T0ikJyp9GIx8jSNnh6VY1KyY9gMdPI5sJIC0Dknxspt+XFf5Zi5xEelIy+/b7SfWslF0h6Z17+Zl7Gamjcn7E6pKPqIsx4VO5Khf2kil7ecLR9wBrBiXp5zfKRPg9ZSYgncbXMbf8gt/TwNu5Q43sxoQN5q2vbhSVzBkzN2CYcaLHsKn2Ds6rvUEeN0vwhXYOoMwaO0XrTgiaIn1Nye2WcTGJRKUpKxja4I2Sdyhv2v3HFTSjEK2ikTqQDI2Gg0AB+zxXNJa8wtz1erGyEofo5ua1VyOS8w0s/RnLdTARvNEgYnwK6a8JyPEaMQYFBti1TPV7vM11007nijZTe2g5r6KSV2dTrc3Hgfj8ebmKtE0zNQrFrIb+32fXflwa9FYZZ4IgQh1+H08uKpUM151Meluxv7O9vq5atU0y1D3c7vE3uf283WqyU1Uzoba7bW0v+tuerVZhUWY2N/hpqOerdMOO1MxiEMTfaFyPD4H2A8uKoaDGskkMjKTuuQP7PhpxTTNOOFVMPl3Gh18NR7Dz1ep5pqxAVJIAFj3+sfceaNbpewV4KpvJJ0Jb4/rpylOUWGvk319Qb95ZLa9/ePc8PE7KITtoF+oEhGLRkWIEY8PHigUlVtpEKzGxGvLVShF6Unf1IwWxCn5lQPuOn18Zc+00oZ+4VZfHM8SpBs0PxGvt7eHt4G6FVKiiZ9qg+IJJ9o9une/PVapavvqSjXtGAGuLC9vZzVerNLS08knnWJcL9r6Ph435qt1OjceXcD3e9hp9Xt15qrVLjYE2a4LePjfwFvh7Tzderm6TrCPICltdSSNLa6dxfmq9Saraasd2mlKtssLA/dp7BzVaqLQyVDkpA4V1JvcgD6NPHlq9TtLicsQNLKL7gviQdNSLn2/Hmq3UvBJmqpHw6DdLK1tiot2a9rgIupt4e3l0pKjAxNVKgkSaGnDujWaMQj3ZjmhwaGQXKzHzJzfTSGPVTb/ABEa8EjOUuOYq8PxohdzNtvBOPwoSsI6XdH8vqq1y1mKFSWvJMsCFj3skQ3WJ9rcE7eUNI2gnzoPOZm4rZA8qflzh03yahbAcEwukddAwpllkF/HfMXP08OE2qGtgA9KKVXC3NpJpGY36j8YYNA9bKEW9kRyqi3gAtlFhbisQKSmgTx/rnPUqzxsXkOoBOjWOv6nx5aQK1BoLMS6u4jMJBUyMwb2MdL20/4Hw9uv0c0XK1poL8Sz9VzSFp5NgvuI8D+vficrNOaaTgzlUTa0nmSAkWEYLG9u2mtreH381qNeip9NQ5/xqX/fXhNfMoJ+xTOAT3JJYAc9CjXsBT2OkXWfE9UwKaJSTYzPGg1PgHa+nLd2o8K9rSKdYfTL1nryHq1oqVTf7VWpte2vuA305buVGtd6KeKf0hZ0mkPzuYaGnLdwI5pbD26hRe/hy35c9NV74dFPtP6KsPcLJiWaHcjuIqSwt7Pfflvys7TVS/HCldRejzpet/5ni2J1B/1Fp1Gvs7n7+Oi1FN/mDUiXo/0S6OuubcFSpNfSxySiaqnDLEttrSeWoA3nsDxY2wlozSZbpXhSMwCGprFrM64puWuxWxiQggwUwPuQ62Pvfaa3w9nDBA49PwpIropD51zC1LG4hJ7gEE30t/i8Df8Aj482tcVtImiz4/iTYlIaiNtzLfcCdR4WIPj4a+HCdxWqjFIig5rHE0u2FrKp8b2Htv8AXwvJpTTa0m2MuWMgIAJ72+H0X5WatFQU8t0Mklo1Nxt3+F7k27nmpr1YZ3hB8uM7zr9rufDU8rXoqHL7r2NwNAPj4G2vbla3WA1cnltGdb6C5v8ADt/D481NeiscnnK4kQbRbaCf6P2c1NerJ56i7LGNQL2v7Rf6zy01qK5RszTrdQpJuBa5+Pfm5r1STK12MpY9179voA7X9nLTVYqEkiiQiW5uLDwNv4X5Wa3FSAwBLRasBtFxry01WpKIGVGK7bHUa3J8dfo9nLiqxT3QoI3VSCC9j3ALa6XPgP28cFVNRqpgk3lLfXUg6HTTXw54mvRTZs2y7SCWU2+j435SrVLpliBF7bgLHTvew7jlq1TpIjFrFrKBYEXF/GxPs5uvRTXiarE4S2vcXOt/jb2cqTXoqHBJ76s1tLC9rXNtL/D281NeipThHCrrZr32/frzdarFC26UEkkKBpbT9fp5qtxU5nKoIyDtYX0Nj+fx5atVBg3xqwqEsDcam2nh9NvjzVerOspkHlTuBYL2W2vhz016nSOoFNEZFTYCL2Ovb2eHNzFbqbUzx/JItQbNtU+Gh8Le0jmya1TItVLI/uyWF7AeJuO48bcbmrU9YdJEkrO/Zt1gb+9bwuPb482K9UszrOSqEllJte5v7St9L/HlZq4FLXBpTtV5QosQNnckaePh8eWq1HX6YxKcBpilyy7hc9hqRYewW5HWcLxCaH2Vo2qofqYPTwwrG2o7gWsCex/Xv48ARoaik6mwYm0MwJLE29oK9/oHNVuhEWOkahM1dbyiugB1ZiLi2vG6coOa6T5irvIQCrKAoGtrafD6eOCmjSZzAhlkRo72a/c+PgCfZy4ps1XVj+B4nR54xzDMOlWOKGr81Qy3sJ1Egtb434cAyBQeUIUakw5azJIQzVQuR22dvrv481IrUGsGZMoYzS5bra+pqGZYo9zJtAB1HjftbXlZp1IqEjlMOgVyLsEAtY91OljxFR0NlS88mL+r0Rt9ope//EfD4X7c8jbXnNlOlM4WjgVyT7sXsuL2/s4yaeFS88lIaAFRvJEl9QBqO9/488nbXlbKZsDq4VwOJ9rMDGLkdh9Pjpyx21UHCnfObtLlxxMo1eIgE/6gAJ+jlk7aovZU3BmE1PG+6xSHQXPe/wAe5/hzRrYpV4bOxkqVla+2jK2Ggv4XF7/X48eQKTuU+1Eg21ABspoqY6Dx3WP0/s8OK6QmpvqJqKH/AGa8OgNQ3zQxmBjAUsqr7wDBv3v2cMUbKKlHE0VCiLNUIxJA0+k9+3KGlQpH1S/8bWnJN/0ZFz9Hjy/Cmj91CfhqpsCjQeb28B7p14lNLk0j8mMyYxW7e6yRi972735teyqt7TQt4jGTgVRtAv5U508dPZ4cLxtoyOys2UoNuAYZJYi8IBB8ddbewHnlba8nYKN30ZwuKXK02MVZUijqDtDdgzD7XxI8Bw2tj4fWiO6Hi9KFAYXU4/iD4jiEqkIg2aDUaAkX+Hb2DhiTFFkTUetrMNo1eaJfIZWCxtvu5GoABBvr3N+eFaNBVViXFXEtW7gF9yDaASLbRtB8AAfHjtVpKYpPUSQfI08bgAkCRksSD9oAX8Bz1epFYoKqtm2vdIxawPiANB9IHbnq9UpKBpoT5kqXOwbWYCwH3c1WqkibF2jWnomDkJqFVTZAb2DWuW+I56vU3Ghx2pco0JdVJElgAVF7mxB/Pnq9T9Q4fVq609RCVSQqYte4Ohb4/C/KU4KdsSamjC04Vh5a6Ivw8L+34c1V6iRzotAzMsiNNqSB4+FrEeP66c9XqyJNTRsMRSnMj3G0ya6hQLbexA8DzdapkxA1lRXyYhLKHlcBgzgk3HjYeA8Lezm6rSkoaiSkoPJplMbT6ncDfXxA/wBbx+/mq9T7h2GSSNvrYmBYbgNQP9Un2fRzVWpa4Rg9C8qo6lZGYKyCwBvr9rvf+gcbNXFKpXp6yt+fqlWSSIkKZb2AtsG1R3Fgb6241VxSZzOtZVKkUyp7+1gq3ADi4A2DsbfVblhXqi0qLGqLG5gUBgdNNTdveJ17Wt4c3XqgYiKd4X2SjYDciQ2vcWvbv3+Gvjpy4qhpopqClmdqqolKrGB2UWG3QD+k8vTdOC0FEd1XLJ7rkncQLhb6KLeB7/G9uWrVSMIwunqNymM2O47lUNoDode3sPbnq9TxJHFQVQpombQA6W00u3cd/b7PDlDVxUKsxCpaqkaLdGiG6qxF7/EjUA305Wr1gp8Roaunlb31k3AE3urdgSw8de2gtz0V6mLEUFTJOu8w79oYst9R7So1299O3N1U1gjiLERmWRjoCALk7hf8z489W6U0Uf8AK4RtTViLEf4twH2R7BflDVxU75jDZZofm4jaRm9821texP0nsDytWpyjkwelw+eWnSdJNtjtdSp9t9LgDv8ADw5uqmg0xPETWSE1TIrINhFgWYSLbcW0vx8UxS0auqKLIqUmFybJWkfzveG0gBbqANLfn356tUm6CnpjUxzYiPl0MfmHY5BLk+6rKLmym9x4+HN1qp1XLTR4sVWXZEETsSdGN9UvYMBfnq9WfFKaWSZMWpiUm3e5MLXKW91Svcn4fdz1aqXiC0dTS/K1kPysqOHDRoCrWQ2JW5Nxf3rduer1JLHKSpR1jRRtlUhbAENa4vca3008ebr1KvCBEuART0ygsipHJcHU6kWB9o08OUNOCpclRhprEp40VSQNNfAXZyW1sfD8uardZKiqilLxU8aR27vbd4akEnW1+er1RJyKKhWqBjlDm1l0961yDfuTz1brDRSQ4gk2INTFhuH2NdVGje2w8Pjz1eqLNjM9NUyS1kEkke5Cb+PjqB2/1uer1ZBVtRbEEkYYlgqDaW73HvH4c1Vq7zFTQ/o4ZBsjnu5va4Yn7Pfvbt7ebFUNI2poooK3uFlsCdLKSRovs0Hj35emqeKJKyIKYpN1rDUi1wLXIJ8fAi/PV6nKmLNIqYkga43ABtCLkjtrcH+jmq3SpwSkiqZ5qWv2wxXEpa2uovoq+9qex5Wt0vcvPh6h4sKdgI0FmYWa4a3tNhc/HTQ89XqUOGwRz49vpFKrKzEjeFUHxJ7WJ7j2c1W6w5kxfDKeapp46pmc7WMiMAST7uweJtYa+J5SrikPVY1W1WKfOBws8gVSAQyyDTe0h8BbsOaq1KnFakYnVGoZzURSxqYnV1UhbhNpHgosRfueVrdMlJQU01R78Ua23rcnQ28bj2j6rHm61T41HTxsYYo/ND2I7EXNrgePK16o8SQxOkLU7BXuo922lz3U/Eaa/RzVapQ0UTCYRBWKEG+obtqND91uNmrChEw/DoHp3jxCGdYmVoyVtoCADb6O/wAeMGnhSAlwuvVmiuwZDtF/b9Xbd4ctVKdsN+ap7s8hZWBDAi4BHjfjdXp/q6OnrIWljcoNEIX3e/t+J8T25Wt1gqsNpMOpIy+4ohKkeO063II+0Ce/K1aslBHhEjLUqjMy29w+B+n2Ec9W6cXw007fM0zXjX3rEaWPcMdba9/q5WrU/YcmGPE8LjWy63Nw19bj9faOardMFbLWYdItHuCxTglGsfA3KX+HgR4csKqabqfEWuL1JANjqOx+vjkVSaiYxVR14HYlV2g7Rf3dbsf17acsKocaaUWKaAwzCzruDWuQw7WPs+J+HLVWu5AIqdZWIUIApBW35fr8ObrVcKiWYMIyCkb6OqC4W407nTUePx5cVU0301RRT1cjTSWDFveYWOmmvtBIsfqPjx2m655iwdqWiTEsOZmaEXIQAEoB7w8b+0eNvo5cGqGkHUYnQ1AgnljsWv5cgIG4E3AfaNCrdr62Njpx2qV1UV1NVIswpDuHukhiW2nuVt39tiOWrVOlIxgoVkgjaSKbuDcFD2vcfZP0dxz1aqUIXliX5cr5yMVkVNw90C+8GwC3PcePPVqlB+kxmjSKSnPnQgEOASZEv4N7QNbfs5qvVLpKanpKw00w8pZQPl2BJAI+0D4hifbypr1OeYMtUON0dPKJFSsQDyZVGu4/aViOwI8D4jXmgYr1ICjwCShnkoZ4k88Oy7nB3hvEC9rEDUH8tOOV6nqLL0jFRSQLU09QfK2LtJ3W8CxsfbfueamvV3Q4bSUZlSohkMUp8pNxFgyjdY+N07j8uemtRSpWhp6VKfyhrYlToUMlgVUMf8S67T48rNaivUVBPAVrEQEEm+0bdp9v0X8PDl5rUVAxOioMRC1FLdywAZCt1OvcXPu38Obr1T8NlrsOMc0HuLYKQ5BLDdqhB8R8ebr1Lcy01TRshk82lf3TdT+hv3Qk6hd2oOo7jnq1UjBmkw+WSkhQSQIpDC+u0G919pIGnw56qmnnFqOnFOmLUY8ynsblVO5Cext2t4C2nN1WkhWYbAtODU2kpBE6jawux3e5Y/ulD4EaDm61TfhOGgdkaYRsHDrrsPci1/H2ePfm6rWT+XL5/wA+so81Wuvlm9x33EewHuO/iOXFVpQS13z9GWjhSSdNxaPcAHHjb239o18OerU07ZeyxBjh2YXE0FYhUiFm3bhoSrbtb6aePsPNExXqXByys0bTYeiwNHoxksNo8V/1W9hOvG9VeikbUZBo6uePEWfayuCsgYC3tQ7exHj2B5fVXop2p8Ex2epalMEYIYCN0K6bhpYdgPG3blZq1Qq3Ac24BIzSbWWXaNxQHbc6gW93XuPYbX05SQavS0wyRijpWxs0tgTdtLkfujswI+0LfEcSqp8UoWwuhpx8xMI2knU6ISANdpUjwt3Hw4xNOinefD0r6QR6Q1EIQ7WAsQDdSpOgJHtIB5WYqxE1FmwaepVSJ5IS11uqrZddVN+1+9vHXW/HJpsiaaAKrDnEPloZEZWBVSQSNNyk6h/gdPZy8zVIpkxGkaJzLVbmVtx8wRn3CDckqDp37XsfZywNUqNPC8R86ISI1twLqAGVSD7/APi2+FtR35at1xq8QnmlknRW/SWaSO9gD7d3cg319nPVao3yULr8zR7o7EmyqCoJ76G+p9n189XqVOAY5DgD7JYXnpm7gNdk+KbtPpH3W5Q416KEiGehxGmNRhEsaxMJANyjbu2tdW00v3+nmqrVcf4fCUadIMwLV3BGY8QVyupA2rr9Xj/Dl1U4dtDP6rcJK+nbORmj3bcMdkYDaRZ0YEgaFT7f7uUFaFM3pgweizD6dskLMqgfymFfNDhdpDuLtfufaOOkxVOND3V9PFowY1qkWSMblOy/f/C3w9h43rrcUwYhhOOYRK1SlUkqFBruve+pJ8LnlwZrVPOD47HFEzPOIkY7TE73KnuZEBFxp4jT/EOeivUQLq1TVHWrrzl/pjhYXfiUmGYTcukYE+L1gkm8NsaiKSO7HQbbnQcFTDHerQ10kD2nGihTvdNrc8z7BhRWOumJ4T6h/wAUTHJsuF2wVMzNR0iyssuzD8EC0UALR+46iKmBuvukG449mjnfPrI2TA8hhVMvb7llAO2JPmcfnQ0Z1l+d9YWb5qwGUvkepIPxEaEG/sHgTwMcKPxwopOd41GCJK/aJt3/ACCNDfvzQp5VEJxGTzJXZze7E/eeKqLzRpehdAIsrirYW82qPbxKx6H8/wCniRzbRizsoXY4lZ6R0A2mSQd/jpbialVJnywlZJC1hdtNe2rA3PHKrQY9TSjS0wYG/lta/wBPs8OV408nZQLNOWe4UnwPs45TdOeiRO4TtoL9/u56t0zSas032fAjlqZNc65UWioG3XJj7Dw963b483VTTvQgCOU9vfOoGl/4caVShFWLdOsOOXelOXMNdfLeSmq8amHjurpPJpyfoghuPYG4akaUJT6+2iWQtxSvT2UVf1S5rhxCbLWTMOqTNDhVDLUTIUUeVV1sxkmUONXBREOva9hpx11UpSOifaaaQMSen4CgGoYmgw4q/ukbWAI01/Z/HhOaOUCBWWJbBD4lj4eHw+nmquax5nKx4bhdOp+zTFj9LOT9enFw2CixVB26BpwqC9yB+fN0zS1w6Rf5k4b7JBsPq7HidYpc2cadsZ8v5DcuoO0d9Ab8YTtpW5spLXv42v8As+PH6RV4kGyfWbH2ePN16llk9VJqI+24gf8AJpHN1sUHdXGyOUtbaxFvAcdFJTQ1dKp0kwx4X7xy3ufiNAQOBm/GINCrLjII66H/AAyRWUyVHvldtvHtodT8O/AuqhemhaydP/LMagxujtvpZIHOtg67trfSNpN+LLR78u6lfQaYumu/bUjpFGbzHEAX8v3h7zISNCDqPy5kY2ax8cFAxmQP8kZtpdCPetofAaW1J4tBpERQBrTtBgkkFrvTTOhW5Huq11BJ8CDynCvVEkpkrIAC1iQCN+1rG/w/j7Oa21uk9LQrS70UkOhYEk63Hx9h8Pz43V6ZIxKlQDGbAAHQeJ7Xv2v4fHla3UqeprKVrON0bncQQD9Y8ebJIrVJ6aSE2kRdgAuLf4vp7/0cbNWrjU1m2RHIZzbSx09vjpzRNbioSzISfMNib2BBADfG3KTV65T4jH5oTeXkAvqb66+P0ePKE1sCm2SsLMS4uL+8b97iw/XtxkmnawpOGjMam2v09hfjc1eplHLtiITQhgbkeB/hzwrdZ2qCbkEb7/vHXv4+B5aa9WePEdkQkN+xvqSbnttPe393NzWoqTDjDK95GOin3j376fTy2qqxXb4ztLEKAGXaDf266AeHPaq9FNk+PMXVrk3BAN/vvb2dxymutxWJ8wMx2I5Hhraxt2t8f281rq0VkSpjqPevZhoD/SPbzc16nGnSvroG2F2WKwJBuLW8OWEmq1bt0+zGuZumOBYiG3TS0UQJJ1LQ/o2v8Pd4JEHUAaKVCDQQ9acsw1uGDHihD0hXzASQdh8dNPdNvHXik7KT0VieoEaPFLdNd28Am4I9tu37dONzXqeMq43T7ytS1woILAG+xrC/w18OPIVTahUjEo5qASUUo32fdA26+jdyvjr7Ow5Y4VWuKQo8Mnm2Rh323BJ+J+n7vo5uq0pcp41PgWIxSRk/bJ0J8ALDXXTX6RxxBg00tM0fY4tSY3linxuELutsdWsbadjfQ+I48MDSU7KCCvqYJIqmKlbZUurbF9oGoF/gNAb/AJcUik9F6xHH8awJ6bHKqsd1eR0Kvc3HiLX/AI/DiYqKcafCdWFO1Vm+jxKvJhqAwCjcdL3tcff2Pj4+HHe8Ctla0EVCxSvFNU+YbLuXRgCWUsBY69x7NeNqMVdImgnxKZDVvUyEJJc3F7gg6HQ6gj8+EqzjRqgUhfkk3SM5IuSWPewPiT+QPs4hpZNMrSUaztNJtJAsoFwNNQB7Rbjc05XSYnRzSEhVF+4te3gT4Ac3qBrUVOkqaLzI1eSyxL2UW19luXkVqKWNFiWF73kBAdQFJKg3PcW0+r48UAimCKFXLNJhUyxy0ciJKSGDqQrd9APpPh4DXhggYUkVVhnRvrRWx5ebIOZ/Kroqm5FNWIk0UrRru1Vrgsy3G4a6DW/ED1uHPXaKWNPFHpsNZsX6Aem/qLH5kArsnVchLBqF1qaQk9iaaf3kH/EX+jgLuMkQvECPL8KFzGcLRtM+dIat9COcKVhUZDzNhWYIAWOxpmo52AFwCs90v/wVuAa43fcGKFA+eFD23z1s4LBHvoLc0+nvrJk92qMw5XxBYSwHmQRCdAo/e3wlgV/v4Encsfa2pPpjQrazFh3YoeuFBC9PUUtS9JVRlXiLHbIpVhY2B97X9b8IlJKNoIo7QoL2EGpNFK87ok4ushDA/HwN/bxiaUCvVEc8Na8znVr7GIudNAW9v6356t1AqawYvXRYZiaMWMYWZwLXKiyn6G07c3EY1WZMU7DDTHWlJBuEcDWLkgBwCB21N/4cZmn4powuVY5loIn94rsIa91Nwdqk9u+h5Y1oVmxHDVhqKlwrLGoKsl9T8Qf2c0DXiKbaeaOPDx8oTJCU13jVSDrfxBtofy5eqVPo54fONMrKfNW7C+qn2D6RytWmohoZp6Q00ZbdTlSFuDuUH7KnxHHZpoiafsv4hHHjlBW0tw9NPGhRhYC7D7V9e3iOHGXudy+hXQofGKKr5HfMrT/emjf11M7+cY23FDe4t4HsPj7eZnIMViMsUkmhgeORpCSAqka2Op8fpHF4pAaZ7nyZRIN53m24WKr2C6e3w9nHabpOfO1FNiMVG4DQsD7wbX6LfRytbqfVxQpZorfQNb6e3W+luVq1BNmGCOtialYFP8Jv2YGw19n0/RwucE0rSaSVHEzhROxJhN21tr2AP+K/EsUopeYVOII4zI1hLY6dlHw8QSfbypFeFChRLEmx5TbbfsbkfSRfTW9uM05TtJK36SEAAOB7w949/EfT356vUxq0skEtOGZFXue+gPcjuQT3PflxVaa5YaeDfAgGovctfv22jw146KpSVqqryQTUsEFwWW/bTv7eOVSmhquKSMQy6iTS3f4fWR+uvPVqmQGBZQTtbW1gbhfG2o8O556vU2Vksb+YyWB906HW5uAPjryhq1Jdq1yhQhxewttsL+Fj8Dxur021NZBIgjktewXcBoCPb4AcoatUjB5x5m2QgKwBKtca+Ov9H088K8aX+HTFJYzC27QW3d11t9Btxyq0rZ4v5jTx4nIdgif3zfRlHY/r4chXenLpAfQNmCvLpqZd2swx7lR600n0nwuWsWrpy0aswJVRpKRcsvxBNtOQcQamURSjw/E6uvopqqoistOSo+q5K39v7OJimDT4M0nKzDzVipelZlM5UBb3Kq1mY29o/t4qGFJSJrnLNQ1NPHhyD34wsaSHUMqr9n6fp5YCqnGo1BTzSYfVUzhf9He9h20F/wBTyxrQr0r0s6009HIUSMBmFjoPG1/1I5uvU8eTHLDLHPKoMYWRDe5ZCbHw8BrxqnKVWFosmI0ny8C1DIEEm9zaVSDvVQexK6+zTjBp0VxxNP5us+JOkVnrHVLaEFECAMo7e6vNjCvHGkbTQfOVD4U5tbzCzsdG9633dgOKKYrKtKhpVDG8cDvGqnUxi9zYewnx7c1XopE4iKmpMs8jMTHKoUBhcKPE28fb8OPimDjSwnpoly6lPE+5oyQdra6i/wBQPGeNPxhSa2yRV1K9PdG3KBdrXNr210Bty9N094UUGNzzVDlFMV1UjUC99T7B7eNK2U8nbXHFMQpXpRXUje8jkFSL3se9x3v35ZIqijTVSmoqYh8wQyiQuxBJvb7QA8PDXj9M1Blip6Z4PLmEnmgsNL2O46a9reHt5eq1Ko6aCMVSPYbEHlG2lx4N7AeVNWFOAkeno46zQM9gAewNydfEDmqtXqjzFcCRQSSGYjsD4Kf178tWqdEaOiozUG1iDuFhe/hYfxvz1eplp4Jo5ErkN/NB363uLXsfG3L03Welq6Cuj+UiNghLsw0Ovhe3a/NkRWgZrL8zhVLDPFVu5nH2VIsrRsvvAkeN/DtzQxr1JqaWrxSZXffKiJs98m8ai2zX4dr8e2U1trupjnkjWOEtDDMJVK6hXXQPYHuLjX49uWFVNY4A9NRBpWWwhMdxe5APui/c27c3WqxZfjWHGYDLaAKDICza7fLLKR7CBrxxWym07aUWL4nheK1dK7VEktRBDtWRj9snVi3x+PGUginiQabZcOamaaJyIvOjAU2JDlTf3fCxPieWmarFc8Fr8VatlnoaKWthAJqQjbdFG4biRZQPE+PNGKsKcM2VKT10bwQmleNIzGYiBGfM947gB9rabE+J55FVXXPA6iHC8FmxBkaSESBCdoaNRfVmv3cE6ffyysTWk4CvHCY61ziDRbrMIiIr7nQ3YSBTYe6B3vzU16Jrl/PJqCQ4VT07TTIt42sCpvqAQOw7fXz2ma3MU219dT0mHQoUaQyM3mQqDZG8SG7i/cX+vlwJqhMU74YIlwtKapgMpi96Nt36VWDdnF7Ffjyh204NlJ+praGgr4ZKIrtNQx3JqVII3oynwvx4CRTRMGuWOtNPVS0MIDbG8zehNrP2IPw7EeHKJq6saUVVU1lXlzDcFmZglPvaNkI98ubn47ha1vZxkCCTTu0AU2pls1dQ04Ql0LNIBeyBbAn+nl9cVXRNTKejpahXnSocRxOsb+4ALD7W5T2I/Pw5ua9E10slRLDNPhcBkhicxsthZkvYG+pvfTTl/Oq+VNMxqVp0rRSw0yygxqF1+Fm9uvjx2mjWCoKTYeHpgxkjUBjoBctqoI1F/jzYqprPQwhZHesjRQVFzc2W+pB9lv7ebNaFMdTT4jLeoWRmAP7wvofsjd2HwPs44KoabKaapSp2QEecFK2J7A+AJ0seXNUFKGikmko4PcKxqQpBBGtiTb224yaeFTKmlFVWrS0/6aQMx957ADxNj+3TlAYpyJqRWVS19GIoyKS9lCAGzE6F0t3F+U2Vc4isGIV1TDT0lA8wdFUqApJAB0Nx8eWFVJrKHkWndUIkSIBZEGpF9NG+jxGnNVas0FOlNVRS0rKkJbQWuST2DA9/p56vCs+INTUjR0zWTXepW5FibHXwHPCvHCmqmw8CokqBUGWYMb3BtYAdx4ez48dmmgKeKSWAr8xM4QNITttfawGjXvpf7uVNXFOYjwWokjE1ODK6PuYt7u+9rlT20+rlMavgaYZMNnYjdJfcQqC1rbR9n43Gl+Xmm4rFSPJvehhG0sVDNuJO7wGnb4+3jlUrNiHz1IojhNvLYNudQxC21vfW2nNCrmlNi2ypnjeIpHLOm5kUHaqlbXBGhv8ADjYp00lvmPlj5EKAW3I7WubHsR7NvL03UhqihNTsjHmGQLYewKPtX/p56tV3WRq1NFIse+7m4DbfrP089NbilJhVeMKokoayMjzrkm9mAvoR4du/1cYUJNPpMVzwvE2TFBTUKytA2oYpdrEbTbwuOVIwrYONPFHSvisSz09QIalPNVGRfeIQe9G/h7w8e3KkxVgJpLYjUzSlYyArgkb2NhckXViNDbwtxSKTGmDEomMrRQ6gd2Q20H2m297Ed+OCmzXVBC1VHLG15imo1tdQOwJ1BPPGvCn/AALGKqhi8lJDHDqQVN/e0sPiT48TrE0+kxSpWuNKaiuxgxbZRGbNrIQb6e3b7DxNE7KfmKeaHEJvKlwWJNoihCqe21ZOxv7LH6eUI414HhWasw/5jDqahpqhxTwEqzBvtHS6fRfwHPA14iawpW0VDPUYeSqOkaMhJv5h/eVQbDQfn483E41qaEXKGZ8Ay/gEclcjRxy+d8tMiEhjrvZ0/wBW+ttTrxpSSo04kgCgAzhDVxY1PHiNUJJbqu8eK/u2A7adrfRw7a2UXObaRtd5dDUtTKATYutxo2liL8Vik1TvOpIsOFUwaJwQCtr2Phr25WrTUrDhVVDvMx0Ubk1F2+J9g541Wu545K+VYVBkCDc5A0A9gPLbKbONKHAzhsGFVNYTKMQhmTymF/KEX7wc9rk9u1uaNbEUKfUDLtRmvB48/YEZp6DZHS1M9RI0jpUBNNzke6GH2V8BpxM0vSdJpQ6jUNQpJY5ilLWLSYmsbPNLDHHM02u+SNdrDU/ZNgR7OKUiKZJmmM/NQ1cVfCmjK5babhRbU3PY8vVaVmBRxph0VTSuPMlcMVkXUm+61uxDDT2W5Q1sVliwOmzjmWunWCLDynmSPTx6R6aBIx3ufy5Yr0CqBGs1hzEpq4pKahHlkBbgAH3V0+63LIqi6TcNPFiEpLLeEe4ADoQBpb6fHinZSWJqEMPqKefduVSACGcggD2aeF/by01qKcqgxUEkVJUsyO6lgxFlI+n4c1tq2yvUkxmRhIwK3uHBsD9Xw5U1YVAxOSdoSlRYvuWzA7SbHxPe3NCtmnmhmlrkNLsCuFNghFzfUm/iPHjZwp4Ca9RRw00LUcjhbhirG5v46nnprYFYi8S1KvB7jEEg20BHw7/X7O/NVsUtcMSGnoJnqhveZCrSXsQ1rqw+Nvy4jUcaWpECsdDh8VTS/OybZ2sEO9gCxXRfy154qjCthMiaaosOerqCzjaiggE+NtSoPYHjpVFMhE03TwiohC+SI5LMpIJN7HTevgfjy8xWima5/wApWkjVCw/SC9k+2wP7oN9L8rr1Vfu9NZKUUkLNFqY2Vrup7nwuTruHb482a8KYhJVUNMFCKYmJVwSN1rWubdtNL8vtqmymtTVTwvGXKxSak2BI8fdB8faeeqtYIoXqXKzrv93aGt73wNvE+3mjWwKhvJPDP5ZDEMAG8wXL27C/PV6nGnY0VR51M21mDblNwde4+s8ocauMKxVFWibZIYbpIbbbm4sbm572Hx5qK2aVUWGU0k0dQ5PlKoJv23Ed9exB8BxEo0sSnjTtiOG4fUU4rcOuUJEbBvsCSwPvG1x9J4wCRtp8idlM2JZVp4sPFVFeVpI280Egag3Jj11P8ebC8aoWxtpFV2VlmhKUEpeRtRoVF7afRpxWl2NtIlMzspkxChkhoYsOrUEZUCyuATv8Ne9jxQlUmRSJaIEGklHHHHUoJFuLi4A+NvDt9HFc0giKWZweAwRzuh8vV3Ui4N9FYeNjxH3hFGPdA0m63KNMlInko8oVma4vpc6EX8B2PHQ8aaNuKgYnlmvelgmII3Ak2IufZ9BHHUPCaZWwYpDJgUtCh3xM0pDq17jb8APj7OGAcBot7sppsqcvVUSrV9g1gAD4EWA11Px46HAcKaLR21CbCK8NarUoRfUC9rj8+OawdlN92eNYKekowGarN0At9m+h7gjmya0E11U4Hh1ZF5UCjRQQttVubX+PNBcVstg0ypl+KnkZCbsRYaff9GvHNc033cU2VuViyiaIlOxvbv8AA+A44F02W6bhgrSFxM1rDTTQnwF/C/jy2qm9NM5wWaZvLgja2gJ7a+Jv7L+PLTVdM1nmy7LEZFa10W9r3+/4c1qr2mk5PQsrqqqrhvy+/lwaZIqK9DG59+O5/Pl9RqhSKb5sGoybMNp7/Dlws02WxUCXLyMl42uPYf7eOBym+5ptnwGeMHaLdtLe3lwsUyWiKgPhtQpuBrxzUKb0EVGaKoS1x+X383NUisN2U3N7D2ft5uq135jAXN/p56vV35pOi83XqyCocG19Obr0VIWtaxBJHbnq1UlcZqYgVDmx9vbmq3UpMcqdvvtf23H9HNRXpp0hzJGE8uWI30uUcgnlYq4VTrT5yqaW38vqp4BpYbzb6O9rcoUA1fWaUlP1DxoLd6hZgTp5ii/09uNFsU4HDTxSdTJ2j2TQK3/Ebrr7frHKd1Vu9pVYb1SpofeEtTSgNcWkuoPtt8Py40WjTocFLel6mrU3JxMSbzr56hiT8bjW/GSginQunZ8Zoa6nJqKOgq+5BUWb69vGoinZmm6rwvJ2Ireqwt6d7f7hKSPp2tflgoitEA0zSdPci121aevkpHY2JqISUHwJj17+NuOB0iqd2DWHFPT67VPy+C4nhuIM4QhoaoLct2S0gX3h488LnpFeNv0Gm2u9L/Vqn8ySlwCtnRF3M1PF56hbXuTFu8NTxwXCaqbZXRQU4p09xzC5zDiFNJAyGzLJGyH6gwGvHg4k0nLRFJmsy5URe7svYDcR7eOgg00UxUB8Nm27F3Xt4jX6+XqkVFNHUAiNde+nPVqsiwVKMGkF9NCPZzdarIlVUwEKt17m9/u1Hs5atUpMPzvmPC3ElFXTwshG3bI39Nhy1aml9hfWvP8AQm8lV5y3vtlRWsT7NObrc0KeGep7F2WJMWw2kqhEBfdHtZrfa1Ht5cGKqaHjpt6nMhrisU+P4S0Ee636N94F+1g2psfDhqw4JE0geSSDFbAnS/ql+FnmT0o4hR5sxLFsFzr85RAVPkfMwiHy1WepUIQpdGL+4xGmwBTdmErFSyEpSUaIOo/xA9Hl+tRAWQFqWrXrnwgfYR+P6VW513y/6bMXxiCk6SZ+TMlTVMsHnVsQoY4Y921PM3sbKO5I7cCF80jDSoE+6htYvOR40wB7aLe3TTCMExOooszYtBUJTybLYfMJll2m3uyD9wnsQNRwJLRoMUKkuaxIHtpNdQ821lfhjZfylRHD6Jk8t2OjyKNACfAfqeIopcgUXlMuVrKRBFcgkNtPbTUgX49FO0msSwbGKWZYSHW6mwDk3H36HlDNbwpk+TqFk3eS6MDodfDtc/w8eMmnamUUcWrTtse9yPyv9PNVqlDI3n0qTmIR2AFgT4diR4XGvGzXqF/pp1NzfkupT+X1PmQOACjG1rmzC/hp9/FjLymTIpI60HRBrYY6G/iM4flfotW5Hz7kTC8fy9iWD1OCT1dJ51LXtLtL08ryws0biCQ79u0K5sTY68Hf8w1pBMiOjj1Qemo3cyWFykg8YPDrBFEZh9QOeM15bocHxCvglwnCK+Sphoq2FTHG8qBHZYQAGMiqN2tuFH55SuiAdhoSjL0pM8SIkVcZ0o/FfwXJPT/CchZSy9PT4Th+EJRVzRVK+bNVvIZJ9shAKUrsSUj126rqOCdN4w5iZkdWznpoHKyi4STpIg+/1+Vf/9WyPB+oOJM/kYhCRut71vHk1aBUfajSpkx6oniKMQVPbXx7/fzWivaqwQdRa/DwIamFmKabgCQR8Ob7oGq95FPNJ1OeWQRyRMAdL25Xuat3tKqLMsjqHj7cb7ur66b8RxuqQirph76eA8fhywRVSqoK9R5mXy54nVx3sOW7mtd7Xv69Vb6QK2ulua7oVvvDT5S41UyoH+yfG414yUU6FVJfEqh1Ku1+U01fVSaqMdx6lJjpEBXwvfjmkGqaiKhtmLNMl/cA9mnNaE1vUa6grsdnlvWHT2D+PKEAVcE0/LUzAWuR7eMkU7NRKmerdSiNr7eait0k5qDFtxZqhtfYeekV6oT4RUyG00zm/tPKk1eKmUmHmk90MTrqTrxgmnxhUlzcXB/Xtxo05TTV0cM9zKL2P3cbJq4prfDKROy24wTTwFQpKaFF92w+PjxMafFQpWYC1r/Hic0+KZqpWAO43t9Pb6OIlmlSRTFOWS+6xJ04XKNLRTPO+m46n9vEKjT9NUisQWA78TGnKaKiTaApP3ePE5NPgUw18+27XPbwHhxOo0+BTTlqhbGccNRMP0VJr2uC57D6u/EZNWVgKGWNETQXI7fH6+M0kqXGNCraW9mv09+amtU5RRbkKx3UEdyfZ2P189VanxIGUKy69iRoebrVOcEOguSfZrY/nzdVpyjBCgmwA7Duf7ebrVTt7QwAkbl7WA1PNzWqkoJSV0IJ1vf+J5uarTtTwq5vtJYf08tVad0h2/2f0ctWqzIi307eOnPV6pqA/X/Dnq1Wfdt127tB9/PTWqcI0uNlrk9wPAc3WqnQQuHtoFGn7Pz5uvU5xwqnuqAPo9nw5utVMQ7WsDYdj7T/AH83Wq5i1rKCLm3PV6uyzqhAWxP0k2+jnq9XlWV9oOljoRp9/NV6vGFgwkY3A0tzVbrzIBfb8Bz1ersxgWFrHtzVbrCIkW4bQMbn6ear1dLEl9wNrDx5qt1hluBdRZT4i5/Lmq3UR0YqFXUA6XF+Vq1RJN1rtc+3w5Wt1BmMbJpe5t2/s5Sr01zRrtZQCPhylXqDIsbreM/r48pV647VudSP1/bytXqfh7j5xHGm25v7LC97fDjc1utI7qeoqc/Y7UxsJWfEcQJe/cGokJ76/qOCJGym6DaSSlgik+ZmVdng3s08b/Xc8erVM4xCgSQsW8xVBG3uQbfw9luWqlJuozLhsL+UY5JCT+7Gx799fz5aKpNOdPmGOaiWngiaMbmYkpa9u30/Rz0V6a7rcRoKmmggY6gFj3t9r+J56vUi8UqZIKoKYnYL9/1jta/LVWsX8znfDo08k72dyQBodR8LfHnq3WD+b1jy2jJjDdyVuQR4C3ccrVxS2xB8Fw6OCuVXaZUB32uA1vYPj341SjZTR/PsUqZCMOjaNfdJaRBYfVex156Ir00p8NgxGrt51Ubggt5UVjqf3jexv8OUNXFOs+C4fTVpeWqqGdmN2aX3e+t73AB56a1FTal8HSECxkudSJWv8DY/Dnq1XcGLUxeOnhXZ5aMLobA27kXOp9p5uvU0STpJJdffL3CqWJNvo7/fzdaqHGkq1JlDqkLH3goC3Pjc38PC2gPPV6nmKWmWCamgFO5A2uXBYd7akEX07HlavSMrct4bij3nnhhU2BWJQl/Z9pj/AE8tNVimY5OpqCWQR1oic6X9zsfA/HlpqsVkWihhwp4YKwybGYWVdNde5Ot+er0UxSz4fQkowme4u11W33g+H5ctVabpcVFS4RYS0jnR3OpUdh7NOer1P9Vi600EMUcDeXNGBIPNYbwD2KjuL+B5qK3NZVxGmly1MlLB8vIsyNZXNiNdDfxBHYc1xr3CsK4tM+XJ4TtJE0Wp1N/G9/DlSMauNlOcWIV6rDEVCLd20Asb9jbiBVGSKeKKpq2fap0v2sNb+PGDSgUqKR6neryfHw4yaeFKemMh1J4yadFP1IGaVR8Rxo04KX9REbm/Es0/TW8RC9uXmtVAZdWHx/Zy9VrCo056vV4KL80a9XTLrfm63XQUnnq2K5gd+Vr1cwnuEn2jnprdTacKtLNfx2/x5U1unCJx/K5V9jLzVbqMjg4ZIvsYctVaaD2I5eqVjt7vbm69XJVPiOer1ZVUkgfDmq3UimTczL/qnmjW65UsSOX3AEhTbTUfRzxr0V1DV1UKPFFIwWRSrDuCPZrflh4TIwqpxEHGoAEsZLwuysNQb9uHjeYvI/inzolXYNL4R5Uo8IzTj2GsP9Nl2gW0N/o0J4bIzhY+4TRUvKEHYYpZQZ+zLQ06V0Feku4kGMOfMU+1kYdrdrX4cM502cFAjr4UTu5MsYpIPVxp2HU/L2MxfJZ1wumq42sCJoEe/wCX9vDfvbe56KKO4ft+mk1ivST0s5viaoOFnD5W/epJXj1/4jqPy4hXYIXik0qTeOI+4UDWLejnJuKSsck5naC/2Y6yMNr7N624jXlagJSZpSnMUn7hFBDmP0gdZ8F3vhlNBi0QFw1LKCSP+INY8J1WriNoo1TcoXsNG26S5WzJhfSjDcJzRSy0VVT+YjQzKQwAY7fvHA87KVY0ctwoU44tBh1BHaQ7iugsdf1HE4JVSiAKB/MGO0xdkpRd18LjUfVx8JqpVQa1GJz1BY6gE/VpxQBFMk1C80l7btDex8Pp5aq13G7bgfHQ9v4X5uvV2+1rXHe9j37c9XqxwN5RKnQn+HN16ssstveBOnf6fb8ObrVNeJlXpvfIAAOnt9l+WFVNBrUyozbSbgWN7n8vhxTTFYqapULvjOtz4fefgObr1OEczSAFO41sfHla3S+wuUmGMkg3A7/R25Wrii812lfOSoNpXGvb7R/LhynZRErbQN5+suKQ2H+5/t4pTSZVIhdewuO/L03Qi9KmUdRcGa9j8ynw7i2vGXPtNKGfuFWZw1Hv66mxN9Ld/wBdOBuhVT9T1MW4yKbW7he5t3H0Hmq3U+inj1ctbdfQm/6nnq3WaNEivLdtx1111vpbmqtThHUiRbm173Ot/hb26fDnq9WSKVVPvBjfTtrr318B+znq3WeoroYUE0o1QEnS/wCf8OardJXEMfomjaKENvc7b2Hj4+N/jy0VWabKOuioZlnqTZSQgsLjtrp7b8tVaErL2R6vP1Q0lBOtPSUwUVFW4JjjU6lCNPMc+CDW/ew4Z2tmq6MDAcTzxouubpNsMdvAUPVJjWUMh0rUGSKcwOdJKqTa1XMbC7tJ+6PYiWUdteSjb2iLYeH9ajl+6VcHxfpSGxXqP8tvk80s2vc9/aD8f28XFWmkQGqgexvqtKH/AMqyljutfte3s+7TibXNP6YqFguB9WM/aZZwOvrLtYuIGWNSTp+kcKp+i/089M1aIoSMI9LHWrHTuxuWhwpD38+pEkguezJCGsR2782KqVAUu/8AYyw2io0kzTms2sLx08KIT4WLysW+jTmzhVQZqTTem7olQe68NZiT9maSpkAJHa6xgD8/jzYANbOFKvD+kvSrDVElBlujiZdVMsZc/Td2Jvx4JFMkmlNFhtHRLtwyngp1UHSKFEtfw90cUDCmTjUGshx5tI5baae8Rb6Ty01WKZJEr0IetBFtdAPrAPh9PNTWorD89DAokKMSCVvf26jv4EHw5aa9FcjjQhIDBgLkdr6+NvHlprVZWrp3YhIb9rHaR37/AF8tVai11fBhVJJidUpRYh7Lliewvcfa7cfFMmihZ3xWozvmGPL8/vQUzrUV1hdC1wYIC2oAHc/R8eXI14e38K0DpxqTj+Px0VEtST7l/dIv4jRtTp46nt24+TFNgTRW83ZgetlaYTAgjW3iPD6b8KnFUvQmgorK2KJ2hqgd9z7oIIt8R7RwvKumlgFJOqr2abexuva2oPs+s8Sk07FNEs0I9wgtYaaafHt7eNzV6hCQzEOw94C3wPh/dzU1upLMwtt95uxt7B3Fx7ObrVQ2KAbFGpGlxfv/AE81XqxDzGk2A29mg0P08rXq7fdbbLqDqBe4+P0Dm61WOPdIQ4PttY/f+XPV6srIwZVY2+B0sP7ebrVcVsreY1zf2afl2tz1erlErAjaAST2OpsPbzdeqSq3JKHaV77f4ctWql0E7JMwcFmuLW+/X6RywNUIp2qJvIUsiqb3BJ9vifq9nHJiqxUFqpC1lAv3INj2F7j4/Rys1uKb3nLbtg909tdDr315qa3ThFFOIFeOyuCNfYP7fjzdaqRNVVDwlZHPvAXO0Wt/Rzc16KgyvEfLVH/RqO479u1j4c1Neim3c7yMqm1te9gPo+k8pNbqdI/YfaNhYg21H73s05aa9FdwSb5CIytltZbeFr7vjzwNaip8s6MAkNjYE6Egj+y/38tNaimglmBdztFz9ftHw43NWipEbERXktYG9z3OlgL83NaipE9UoiQ77FQdL/DsP6eeJrwFcZsQvGuxdCLBe/0681qrcU0xyVBKqfdJNzra3w/XXlZrdOVP5pVvLNytiADYH4n2Dnq3U+m+ajk8txctoDrr8NOerdCJl4zi19PK1t4XPYm35H9nHBW6Ph0wfzcnUxYh381wbd/take3kWZqf2p8qkvLR+yHnQ/raMxp4gi48B49vp4FKE1QJjEMTMZ13kMgtrp3+Hfmq3TlM3mKAVPjpf8AMfC358rVqR2ImWmn+Weyulz9PxJ9ttDxwU2aZqtjMpKnXYTpr49/oA5emzRHeptU+A9R3qP9zrqSE9tC0TMpJ/4EjhqgSmiJ3BVMyZzIUpoAdNNe2g7c9ppuaaszZylrsvV1ETu85Nvf2WFhzWmnAablVp6KmJIFwika2+we48OITto5Fc8+65cU303Rnx193T6RzyNtbc2VLo6l3o4Cw22EZINvZ+d+NGnhsp2z00a4aZ5F3ISw7+JXsPhzydteXspiy9T1IwOCZ2VFMa7Q3xH7Brfl1babTsp4zizPloh/eYHXxvoPH6OWTtrS9lScFfyqLzXsSITa/hqPHv29nNGtClPRotPLVAH3vkWbXxubj48eRTDlP8jmSCdnOpoackaf4tQfhxZSE0HnX0VRyQsp3eSlTTMBb3bn+HsA4vRRcugpwtr1COx1sBqD3tp3+HGjSgUlqtW/rpTb7AGJvp1Hb6+X4U2fuoTML3pCr9/0g08LWPgfZ/ZxKaXCkblArFmGteK2jJrbTxsbfkOWXsptvbQxYjHJ/KakPfeYZ/gB7uvbx4XcaMzsrnlEK+X8NbS5h+JuLk+3tzyttbRsozfSSt24M8dXE8kIqGJQSFNw+lQfDhxa/b60R3f3DyoeY58KpsMmq8MeWkC3UpN76ottxKuB/wArDhhRXRfp6+rqsSMtW+9WkIXboZLEk7G/dQDuT345VK44jiBaNUYtIpYsTdQV297eACra31eJ5uvUncQxN6hkNHIqjuoOoVQdL+1j2+nnq1SeqKmZqmOIsBdtoJ+19m5Gt/1PNVuo+IVyRM9LTqqrb3ixOrHW6n94j489WqzYcJIofNhCI0m63vgd9Sx11Ht8Pbz1erB/WGrjiaghkYRlhZF2jeR2vfW1u2v381W6VuWv5kJVqo2kZrNcWB0A1Iv2Nz29nKmnBUpRTQS7ZnYbfeZr6k+On8LePNVao1VitBUSqYQVBJ2m9woHYBv8R8SB8Bz1aqfL5LU6rBIrowJAIO5gBbUfXpz1bqTQ4C1W4qre5ENw2m5vf+/nia9E1PWs2V29qc7I7bQe4t31PZb89Vad53xB1SSPe4DFnLMTdfYPYfbb2jlatT3g1HKYZJ5QFUWbQ6AnsB435Q1YUqjWw4eop0uZNCVYWAUADva9xqSeNxV6a6rGJJK9J3RZEf3QCvawJ1A7n6dAOWFeplixWKJkhqIQxRSSxJIBDEEgAdj35utU24xJRzs1TUQhCQp8wH7Q1sBf2jQ+3lxVDTXiPzDLF5UBWAn9Ibns3t9hv4Dl6rT3UzChwjyWiCs4v7e2gUjwPw5utVCwqvqaKmnjpV8rzRtYKSTb2E99f7+br1O0CM8fzTAGVQRopOhPvFge57acrVhWSSIKGJiWzgJ8QbElrW7DQacrW6lQ4cZKc+coQbToouNx9h9h/o56t0xYjTxU8oMQ3pCdqfSRqbjUk/rfm6rTHHiyvWCnlBWQHXW2o0F/Zp4fHnq3T9R10zziKViscQG42BA18fbr35SnKkyUMyj5+eoVYySAbd/YpUaKO/f28rW6gPJW0VHV0lbKjB7G0Z0AHY37m57jlxVDSWq8L+ZaOZJVUMSAtu/va29m3vftxymaUzx+VSx00cqrTzQyXlZh5egJa5PtIsALG+nPVukhG26emipgCVRVLPcMTckbj4/D6vZzdVp8SgikY732oNxcdvsnxB+0fhcW5uvVwMry1cUal2cWYW926rqBa9hbw+m/PVWpFTVVFRE08dORZr7SLFjY3IN9PqHPV6mNsVnSmj8xTdXYlVAIW/09tfHm69S4wStpZsGaeoRzK4LHZe5YH3re3t29nKVcVwwusw+rrVIQvKxuu4Xsw+m99Db4fHnq2Kx4vhtTRSK9QuyFAWXvY3903tc3B9o5qtmnqVqUYEIZluhBYkm9m0IG3xJNrnmqtSPoaCsFVMiNJs2hiCbFWJsBYHUc3WhWKpXEJK16GliG2RUDXLWNzY2IPe+n8eaq1OkWFHZ8zIRMFFtrKNBewP69uarcU+VNBTyiOWyjaAgBPe3vAFfyB05oVoiuq6mthIklCjb74Z/HxAA7D+OluWFVNNSw0phYrYJfddrtb4C3w1vy1N1MjpaSKVYaW1/s6eIfuD+925qt08xYctNKaiB3DIGQbtTcN+8Pap7X5qt0ssAT5epMETKkjqbBxp/iGwDxP181Xq5SVVRSoaQSKI7+H2iT9rvqbHnq3TdPExmWKQDawIRWA962psfae35crV6l/wArqt0eIJJHJ5g1KhVZRa1mBOpA8LacpVqdqGTy4FpplDtH2ZlFtm7sBca2+k/VzVeqd5uGR1jRyK/lOxI9wE2Pa5FiQB7OerVPuJU1AAEhq12xEe8WGoC9wSRZV7D4+3mq9UbyKByWmqUlb3XF+1u3vfT7OerVP+GtSUcu93Gzu24+6L/vDvqe3KGt07pjtX58qUvuL7tmfXQHQgX/AIca01eakSSiRhX+YJHmNpFIJIYC6tbwv2H0crVqe/l46ylaaFATbUWuy/dbv+XG63UuCllkWIFLrKfLa9rn/CSO5t9HKVasrYXTM486IMI7K21jawNvdPgeardJyvo5cKnWjgk2eaQqDwMZPYnv35qt1Np2qaWoHlFEFyBcEXFrFB9PNVepEMssMx0jjRbaJck37ntYj6/4c1XqwyrLUwNCZS99zJax2uOxvfUHl61SB8upYhwPLKlgRbUEG+34/wAeP0xUuNzuMFWGJYCwXwNzz1aplcSxyGKMlSQwJBN/bYkdx/DlqrWZWilpzGx1OoF9bkeFvG/LV6uDwqCIwWIY23XIBPgT7dbj4DlqrUF8PeCZxB9pCpUbb7lOnYnxta/0cvVKUNEzyRiQXZGIGo3aH2nwPh9PN16kPjmXKLDKkTQh1o5WKsijsxFiwJ8L9+OpM02RFJmhZIZnpXc7BcG+66kXHunxB45VaUuGzT1FGsJmBjiDRC67VYNqVY3018eerVcpop6VvmJpgFCLqT2Umw3sPC+nx5uq0sYaqOoook8sQGByQUmsjs/dkPgLdvYeVr1KCKiCUxjlY3kUMrAjcVGguf3WHiONmvU6YpPPRxCs2EENGyWG6M2G1yLeBHcHtzVepsx6kGYYIauNDT1UbBbi53L4G19dvgw+jty9apEtVSzVAhxHaosYyVBXS1tzaHcD4HQg6Hlq3Sk+Txqrhijc72pmvv8ALG5l7XBAuWA+P58pXqcI5Y6Sfb9pZrEkglHBPugqNA628Lc1XqnVtWmGlIqyEl3u+/w2N9rd/rC/f2c2K9WCCGHyRJTC6ysUF093cddof4gd+WqtRMXpflpY/LsaeS6yEMND2B3A2Iv+9ywr1d4UsNHVyHEYTJEfeYq5IKHQ6fvWOp5utULmXqfC54RUR7RTysVjlUgsFGgBHYEHseaqtPcc1PSl6VZfdYAELCNkltGCNewN/q5uq0lMZw2moVlloriDuUFixI+1cHsQPHxH0c3WqZMPdIb7JkqYJyAXBCEG4IDEeK91I+6/LVqmDFaWsgZpEIqFUhW22RixvZj4Egd7fx44KbNJiRY6aJcSmDKg72U3B+BtfX2jjwpul3gOZ8Gq/LjneaOeIqI5Edlkt4bWXvY663t4caKatNCtVZ1xTMdODOqzSQjbKoDKZwO25QLeYB7dT34xpirU4YDlqpqp1xSqjaGLeqSQ33h0YaXW1wy/4u/hyilRVgKfcRpmwGueOgjnZTsAAI90bbqzeJBHYqNfp5UGa2cKUOH5kpBClM6hQ20FpJrqARclrAkH2n2coU1aafKbGMuzpLTZipyHZUCTKhUAoSUdCqgqfYT3B4wQeFOA17DaLLDSMkbStCyknzmVNjdzfUbm7kW5Q06DTiaGWki82KcSKo2qoKe8DZme57Fe5BHKRTgNdQZqiZhSYxSliQFScbbFR4SAaX2637g/DTnor1KebBMGxmkb5JFA+1YGxJtdbk6k/s54GtEUgq7AqikL0VVDsD2upW+4eNreHt45NNRSXqMAfYkJm3vBclSD9oAgbSddtv6Dy816Kb5svmppFrEQl1ciRfYQC3h8bW0sebmvRU2hwmsghSopkX9HYlSbLZvYT3t425omt1PnwyKb3FjIZgbj/Dbsb+2/NA1usWFQVWB4j81RqzlwVYBbq+h9109ne1tRzdVoj34d+Kml6Z5sw+0djmesKbxcqdi6qLdx7fv5dVWO2jM+pqqjxD0051o/0SRrhNWwVvt7htJ2FdLE+HGxtrQpPekGjSs9KuQvPCES4egBt3VZpAbm3ukeOtubVtrdGPWN4aNlYkVEZOxGN7qRY3B11GoHGq9SUavjcimkSOItfbI2kdgdVawIB9l+Oiq0gc2U0bYVUmnb37W95RZS58uyt7Dcn+7ixkalAddJnDpSTRDek3UI5N61VnX9J6dWyZRZhzPTGZECCSmppIaGLbJYSyeY8RRdSbaA2twcZesJeLp/gSpXugUH71GpkN/0ike+TRWfw0Mu/wA26yYz1Ax2PzhhlA673JH+k1z7WfcOxA3H2a8B7iidvGhGBGyjI9SKOGD1s5lgpVUpJkWqJAXbb/RxcgLcaHt4cZGynhRKeoimlyXUttG6MkgnX7S27/l9PKppQqq/61iWK+A4rovNHo6YYb8nkTB94sZC7nx+0L3+vhes40atiBSyiD+bS38JpNe48T+f3cbp+kvLHbEZUXQ319ouzeHw44KpQZ9T9q1NHC3cK+u65PwPjpypp9GygKnAjlZhpe1r+A7Hl6bNZZCBtZja41A+Hs5utVGe/lEtfS6+2w735amzXVbtXD6Gw1CXJHfVjb4c3VDSpwDDKjFKn+U0aF6iqmigiA1O+VgiKAPaxHKRqMU6DpBPRVnedqKjgxSuwGkcR09PJBg0TLf3YaCNKRrW/wBdZG08eHjuK4HDD2UQs4Ik8cfbVafXTPUvVDrLjucZUjT5moWGNYo1jQRUyLTRWRAFuUjBJtqSSdb8auXC6oqPMVZlvu0hIpOFh8tKdS1o7XPa3624TGj0VhpgZqlEuQdTY+Btcj6+bFaNd53jEGIxUaaiGmgWx8Dbcf48XCitVB7SxmWvSNO5cD8/283TVKShYpXgfFl/iONK2UpQcafsVcPh9+xBUEe03txMnbS9eyk7Gd127m3jrb424/SOuBAB3X1+J0t9XPV6lRlOSzSXvpbQc9VhSYx6MxYlPANAHJ9tvHjopMul10pqIxWVVLMdoIR/+QTbhHfiUg0f5cYURRksLCOLnwBFh7O1+A9VDdNK+jqXijdYbObH+OoHxtxOaUijQ5Px2HHcuxoxbfADBIGbUMoBBa/tFrfEcnfKLn8wwDxGB9KhHNbfuHiOBxFJnGRJGZkT7JFthY6XHe3iT+tuC8GgmRRfMUmnocZkpR7vzUSyMttCy+4wA7+APPTVYpISTeXVSRhCNrHxAuBrYgXPKTVorBVVCpv3IGDG4IOmp7fG3fnia1FMsrrKiy2+yANPb3Bt4crVoqNNVnyxMTdTcn2gn4eI9nKzXopsdo5SUI7jQX0Gns7jlatUCUs3lxlgCbaX7fTylbqI5VYwwBsSR9IvYG5+HK1asCKAWfdua4Hx1/s43VxTa0ZsY3Ug2DEEEfRr7Dxk04K4Dasp2qRt7j6NNf7ON1cVL8yeGEEgG4v3sQD4H6/u57ZW6i0tTeS+igm2puB7b88DXqdJKgyk7bKOwFiO2gF+Xmq1CLy38t+7AA27DT8h7eardQxUI5Ik0X2W008L+GnblZrdYiNzAdri9wfu/Lmq3UbfCz9z7gvpytWqRHK9P+lJDDw8Tp7R4c3MVrbTnFjNRDAyk6N3toR9IHe/LhVairLvSTmKnzD0dnw+ViZsKxGWMNp7qzqJVBH+G99Pb24ILZWpPlRW8mFUOGN07YpFJh9SS/mKUO3xVhqdvidOHCaL1VXvnGCqy9is+Fv7kkbODb7JHtv4E+wcSqwq4xqHRTFbV0Vw1hddBpbTdpa48O/PA8a0RQo4e5xmiWWnus0Hv/ZBsl9VPxU9h7PbxaPFSY4VixChMMEbxjePfvt8e/Ya2IH9mnNkVqolDXCCWHdFpGD9oG4voWKn+HjzQNaNGe6X4ysNW+W8RbbT16jbvJIVrfo2BOvfvbt9XFE0kiuOOxDCMSp5K3cZPOeJ1OuoubD2fHTtx6aYigfzPSUlZl6uZ2UTQziW/wBr3W7WW2hXS9vr4yvEU6nbRaYcfqsDxgYlSSbyS1zYbSDqbg97+H3cJtZQZFGmnUIpXYpnmmr6SKUK6lWCutwL+3Xuf2C1uPKekU2luDSTzLiwEyvEoiAIJcNcsD7Qdb24gdVS1tNIvEMUnqQwWRgFPhppbtb9dNOICqaWBMUxRuznzHDe+f3tNT3BPst2HGpp2ucb+aVaNNhW9x393xt8QLcsDWoqfHIGmWKQkXIGmhsR4njgNVinYxT0T+bMx3MQGCixt8R2+PHtlNbaXWXsXlpmAjlNrlVbst+/vA+H8OK0qimFJmjA5ZzZXw1VJijTqYoJoGJIG77YUC47Xvr8DwwSZxpIU0IdZ1Vxmlxqalp5VUQzMj2G8st9CB4W9g8fhx7VVdNChgfXKoSphp5C12GpX+JHh+fGyhKttOBRTRgMvde8x4cy/I4hNCVA0VzbX6/y4nVbjhT6XzS1qevK47H5WaqOixJdCTV0UTt3/wARW/CxyxSvbB8xRk3eFvYSPI0maqn6E5hZ5MSyjQJIWLFqJ5acgnU6I23XvoOEDuSMubUD0wo9bzp5vYo+uNJSv6QenPHx5VP/ADbCG0B8irSdQfHSVLnTwvwjXu00dgI8jRyjeN4cQfMUlsV9LWQsVi8zL2dJI6hfsfOUBHunwZoW7/G35cIHN2o+1RHmKOm94yfuSD5Gk9X+lnPslIgwrHMIxB4wQpSpeBzY3XSZQO3fX+PCFzdx5P2kH3UIG94WlfcCPfSFxz059aMMkOJwYFJMpIeRaV45lc2NxaNj7rePjwjcym4b/hnyo7RmrC/4o86QuN4Jmehp5psx4bVUgYbQJKeRSnhbVdB7TwoVauN7UkelG6bltzYoH1oOo4IKWoeinYOhsV9ungQfE9uJjSgVmxB2WtepoluWK+Vu0se91H9PNCvV6WrZhFVGyTRhgwbvroTbTlwKrXCCYpPFVTr+lRhf/WAN1N/H9QeKm1aFA9BB99JnBqSR0g0emWcyQCoYi0io50/xC/3czSZVqAPSAaxDeTpJHQTSPq4vJrdsnvbgwAt8L34cJonVTHJVR3aTZtIQgEDwTUXH9HH6ZpPVca1brE8LFCtw1x39pPgLG3NV6oCySx3ihbat7bSLsR4Wt3sfZpbmq3TZi9CklKZXX/JLuJve9+/8eJVpp9JoOlpIJatqhXKu/YfHtqex0twvIpZSnwXD6gyNTtpbW/jY/wDM3tt342RWxQi4XTTqixEWkiLALfS48FPtt9XGKdpUxLSOwdSCE3Kb6k62Jv3sOardI7Ea11n8yEHabKLgAAjuLH2+zx44KoaRuJVjo6U8K7Ga4uDcdtD9/wB3HRVDSFqqyZVMcsgYq32re3Umx/ZzdVqDE9XEAISDuYkgW7DxAOgJHPVuoU89YzvIx3EDdoLXsdBp356vVieumWEmRNu+4+sai5GoN+/K1uKTcpq2De5drEsQb210A9vG6vUExn32RGRwfeuD3Pjb2X9vKRW6h01ygmkcC7C/ja2tyfZ8Pq5Wt0vaLEoGpwC+lu5BFu17H2/Dx48DVKEfK+KRyb4GG6NrhlOuh93t4d7fTxO82HklJ2ERSxh0sqChwxqSkaYdiRw2fb8sXLqEABRf3LXH2r8xIzOxNg6Wz6HpFZT5deC9aCx69RqTK6SV7xxS+Wl1ZoAPeLKCSWI7+8e/A6BR6aTtNKlPXy4rP7rSK6sB4jbcMbe37uKYwpNxmotNhtLHSq0rsJkIJ2mwBP2bW+zfS55eapFOEPl1IqEhQLUTFmRL6uBYbDbvr49uaqwptZHomhp5gY1R33Ajsb6JYew8tVanpQ1hqYncDZE30ABvtA/A8pV6eMKqTheZ6bEamaUJGS8YdAysDdb2Fxst3tqO/GziKuDBp/pK6HDsHxPDaGljnJroZBMqncGJL3DdtliLC2oPKbYq+yaD5Yq2PF6iSqXc6IXU30XXcLe23FHCk3Go6wzVMh8ybyne4Zk7XOq3B7fH2c3WqalajFWu+O/mrYJcAFwNO/YX735eqU5rRPNhYZ/ceI+/uJAIHZFt+97DxucadjCmeTD5/NglgfcgLEhxcrpddx9vx5aapT/TQMuLR4nCzAvEYpEax08SL9xfx41winYxmmaqwj+X1qvSS3WQ6rJ4BtQwA7j8+PAzTJTFc4pJKOhaFJAzkny0uLqDqVB+PL7arsqFPDTjZJTj3HtuAHY38R8OXqtPUcbwtNTQgsfK3BSL7vgAfZxunBUKmqDLEzMpAQHQ9hb4HxB8OerdT42llgEUxN/Dt2+P0Hm69TPieJSlNsCXQFdL6sQbGx+njoFMk1IO+niSXeUGg327fADt49uWrRrFhTS0cq1U6hjJdl29iENn9092A5s1UU+43DhVTTS11bIRI8SPCASCw3EKL9iLd+UTNWVBpM0M6qvmTLY2FhfuvhYeJ+HHzTYpywLCIsx4tHC5WenkLgAyWANr7R4qT7bWvyqjpFeA1Go9fLNDU1NLTRN+i0jRwpJCtZhp+R5ZONVNJ1Z0hxKGrqCAmyRTvvYBlYANf2fD6uP8KY41NocIqMJrIKyfy2WWkujLr5bNcKWvrfTv2HKFU05pinaGvnr5Xpo4fNeMCT3tFCqv2QTqBfvykRVgZp2wiuoaTD9+IST0cNcDCYYGY+YQSSWbU7WXQ340rGnkxGNOmc4GaMyeTagEcKwqftIwAXcbC+o7DlmzVHKa6app6TDaagoh5lryVB2G410Vl+y1h48udtUGyo8UGF09NU1NVJ5yQqRTgXDuxIIIt4IO/PbarWKorYcMiSroQRLXQ3dWPYhgynt2uOWAmvExXHF8QqKSojxIFAZl1soKl7e/7vs17/dzYFaJimzCJ5a01ElXF5abW8t2O1Tp7wt4j2dubVhXkmaboqAzyR/IAxVB1u/+T+LX769iNeXmKrpnZS4gxg09TFHUU61MBPvyKpVS3tFuwB8D4cTETSoGKa6rFHwzFDitTAJHLXjiQ2QHuGJ9g/LlgnUIqhVpM08t1czVLhlRD8tBsmc+cY4trk2BF2/esB2HGfyyQav35IoOFxKerWoIcIZ2d3Avqe9z4WPs4viKRzNOseYa1cPSCMeQsTbi0b3OoAK7dBoNee01vVhWWtqJVdIZAoij0G0H3i2pZgfbywFVJqJh+Kw0s8tG1m+YjLlSPBT3F/YNSOWiqTFZqyaZyskMgqI91nYDRvhY9j7ObrZrNDTPLRS1jSL5TOVMY3EtsP8AhHsB7c9WqbC8M++RIFaJF917EAE/uKRpr315eqU9DFUXCKQVDEPu91AdE77txGuvfjRGNPg4UpMOqZ5qnzIvcCqHTdYuQ2jXJGoPsPEyqUpxrLicawvFPUBJIz+lQw2stxYgjw7eHNJqysKYP5hRRoa+Abi5PuvFqCT4+wHwI47FMzXSU0ENZLSzrtjlUbfetutrtH0H8ubr1TUSClcvVqrKSL2BIA22K38Po9vNVuu6WapdxWxQ7gNzJG2oMY0s319+er1NUU1CkLUtKR8w73Dd++tvpvx2mq4wGejlmh0UOqlv3iQp1I9hJ/K/NmtbKm4bXiilaeUbvMJ/duNw0AI7kfAcqRTgMUo6OOmqWJMTgFNyuhuoN9bqfD4eHGjTgpKbmwjFGZlAdmDWvoNpvrb2nXijaKY2GnOBquokOI1R92oZjYG4v8AfD2c1VhUtopWlPyh2KkbAA6pr2A8be38uUq9QBTQxD5pl2yP7hFyUN+9/oP3c3NaisZhwzzgfLJAvexttb9oPa3NTXoFSYpxVUjVbIu1yVUDcQbdhpqbeI56rUK3TKjwzEcNxCnqqunNfXRtHBDMNJALApHKRaN/Ee3t34XPkgg8KWsgEGubZSOTM3Ua1ZA+QdZZbyfasOwHxN/j7ebC+8TXijQaTOLYpPX4w2YsAhECszw+TGbWJ9g9n8TxQlMCDSdRkyKQU0NWxaSSJpEibaVWwZD3uR8eKxSQ1wxR4ZqeKmZTvLX3bLsVPYEjuBywrxxrg1DLTzRYdUMCrMNkighrH/EB4eHw5Sa3HClWlEjzmhpVcNZb6AWa4tZfG/j48Tk0pipWJ4bHiZ8zzbNTDyjZD3BuDc629o42FRVimaUmNUuHYNTxKGWQNCA4BbdYD3Udu+65J4yDNWIim/AqHC62GOeapf3rWPcIytdb29vifHjhNNgTQm4cmW5JjhNRRNU1axCWN5EJj2j7Shhqpvr34mVO2nxGyk7mGpr2LnDUCPNIrsyFWVGVdvuoR7t/G3fx4+iqGkHn5KV8XVaJ1kC08MbG1lEqrZ1/1tdb8MmNlIndtBjLJF7gUkNDYHd/T8OL6SU5uqTRhIJLlu6Wvf2W+J5qt050wSeBoi3lrCAT4X01AHt+HK1as9MKaaKaWk3BU0Ou02/dvzdVihX6It5+K1mB1dT5NLUJI1QCtw6qAxiBI7sNQfaPjxJcYAEU+xiSK5ZgzZgyZYbKfkywzwySuGG+NXBbfE0sfZiq6AkduWQ2Z1VVaxGmpOcOjeYstZUw/OWJ0xEFSFUtuBG6RRIrkd1Vl00vr4883cBaikV5bJSAaRwnmipzG0asSpCk+Ito1/Gw4qpis6YdNLhMElPNdkLDymLBgo8RfXvz041qMKzZak+UMswaxFlIBPYt7pve/0688vGqowrHjKPenhgcOXYkup1Frgq30DjiKbXScwbFsQparyUQOblNpGluwJ+vtxURSUGn146B6/ZUai43ePc6AjtYnX+PG6dioVdPNI80UcVqdGIG7Xae3cnQD28sKqa5YI9LUTMjIPPFm3XFjbS4Xt9NuVVVk0oqLBzi8kqUcIdrk7mb3UsLF2v4eHE6laaVpRqqfhFTRUZngr4mklcPHYKAoNrB1I1G3x9vGVSdlPogba5UuAfzZEghUNYlFLXF2AuWsPD6Po5QuaKuGtdOkeR1oqyR1JDU4QxpJYmRitygOmlvHjBuJpQLeKUgwKgxBo5YmWBVXa9M2ibxp7reNvy4zrIpR3YP4UnYaIT0DpRKDHHI29zYkX7k+Gvhbj2rGmNOFSJMKioo6dZiFgLkybLgkW7i1/HXmtU1bRFRaaggdWqqeFqgRuF0J+zfQ/wDEhfltVVCaasfw6M0geImOVTrYa2vfX2EcdQaosUjWUwFqaea2wEXJul21Gv8ArcV0i2UnpJDTswIZviO9r9iOxHHKpT/vWlw4LDtl2qCGGvc+NvZ7OM05XqHChVPJVNEwX7WjEr21Jsb2v4cbKopwJmmXGcOqoooa5GQLJruuTtK+CjuDbuOOA02oVwpHqK2tWfZsSKzak+9bTUjxJ7fHmjhWxjWDE6PEIq2OqC7IqhtxS1jtB+0T4gnvzQM1YilMuPxQULYfVQLYHd5qEj6dw7dj/RxIUyZpUFwIpxp8XkMbJS7ipAL7WurA6XZT+8OMlNPhVPDY1TQYAIo4U3Iys7OACL+Kk3uT24zpk07qgUw4piVBUQhoITE4a7E/vt7VX93TQ/ly4EU0ozTNW0FSkUc2IokqzAtCQw0Xw+48fB6KTkdNIp8MNRKyTUy3BsxFwfiSL6kduP64pIW5p6jRsPO4t38Q224AsosdQeNTNPARUOelmq1RIWKkqfdBJKr37+Nu/NTFbiaeafDMOmp4DMzyeUrGNSWUk9iD8PH48Z1GngkGsGKU9MqeeaXbPtR210AXQXt2PNpNeUBSfrKXCqrWsTzJDuNxoATqD9/HgojZTCkBW2mV8Cgp/wDSWDSoVCoWbab/AB19nb28e700wWgK9WZRoZo4oTtO9bkhbndb3Q1rWJ8fv5dL5FNKtwaT0WUZNx8rYGA7D4/lxT39Jfy9J/EMqYpUTtFHE+3cBvJFj4nXvpxUl8CkymCa4wZYxWvi+XppN7ozBlsVt8Cewv7eW74CqdwTTXV5Qx+l/Rz0u9SL+6L9u5uOxPHg+k8aZLChwpj/AJTJDG0rRMFJC+8Te3e30+F+PawaYKIqTWUOF0pAilMkbjXT3hu8CR3tzYJNVUkCk5Llu0vlqoIA3BmIFx7PZx3VSYoprq8Do30p5LsL3X2X7fX7eXCqoUUxyYBPULeHVRob/ly+qKroJqBPl2rUNvQg9rd729vw5vVVdBqAKFrbZ1YEeNjoR25uarFQ6uj02gXPe/7bezmwaqRTa9CNbqLe3lpqkVHmwylJF47635bUaoUA1BlwajY2QlTr4cdCzTZaFQpcu3BKPf4aX5fvKaLVN82B1SHcuo9tuOaxTZbIqC+G1SC4UkD2ctNNlBqM0E6WYAn+J5eqRWA7wLEd9L89Va5BiDdND7Oar1eEpGinXx/Zfnq9WYVTrbcfbYfx5qvVmWtYXJW3joeemvVIXECLsHI17Xvz1erKMSd9Wbdc3J7H6OWr1PFNmOeFFSO6W0JQ2v8AHlCAacCopT0mfMUozaKpcgW76i3jxstg04HCKU0HU+tW29o3Ou64tf67cZ7mne9pQw9REngWSqpA6tpdSO9/YeNFqnA7S2y91aOESl8Ira3DJOxaCaVDY+B2sO/bXTjBZpQl6Nhpdp1kzFiipBU5haqEdwq1RWSxPcfpASR24n7mOFKA8TxrK+P/AMypildhmH1qFid/kqrnTtujI0v4crEV6ZpiqsGyNU2NZhMlO51Jp5yVPtIVgfq146FK6abIB4UnazIGTKlhFQVslKrn7M8NyCOy7l4+FmmCgUwV/SWs8kz4VU09Wim52vYjw1B46HKZLdJGv6dY5SKGqaR1BNtATY+w20Fxx4OCmi2aYJ8pVC6tF272P69uO6xVC2aiyZXrozvjjYG+mmlvA68tqFVKDTZLgNXGfH26i3HAabIrLBFi1GheM6C/1/RfjwNNEU7U2Y8aokdN8v6TU2c2vbvYaEgduOBZHGmygHhTXLj1RIC0jPutbdfX+48pNWisn9asUp2RqaokjaMWDBiv8Dys1un6l6r50pFEUVfLJ4EOQ4+mzfx5qacBpT03WfHDN/pdPTONNxMZU2+lTxwLNemneDq5hctI0NVRWW9gUcG1/YH15bXW6f8ABs95TknHzNVLFGbkB4gbH/WsTpxuadmnWixDCpgwpq+mkBPu3NiQD7GHK1uaMJgfTvFq3ATiNC1FWU88JMcdPVxvKjNpZ0J3Bh3sNONmnE40kKXJWY8EMNPimGzpG0jKWKEoQdL3A/ieWGFN0bOsvhWU8Pwijn/kyz0xklZfNKTXJEbOVuqlhcWHiOKlHCKTpGNJrDcaws0CUGI1Ek0rMu9hCrqzL21DKxIHt8ONTTtDVmsYHl3EMLpcQkqsNWtpYKjzamlmpRJCwvHUqjfbjbXbImn0jj4WCYBp5LZ0kkV//9awml2uLmw9nfv7OTaKj00/0+/bZdO308tVKcUgWRffX+/mq1UqKmQH7P5c3WqdoY9pCx9/u7c1W6cIyCd1wxP08oavUz5WnbVUF/v5WatFZFpaZdQg9h0/W3KTVqlLHGv+Tt9Q5Q1au9mt7aflytWroxjSy6W5Wt1weNQbLr9HK1asNgoGljrfmqvWMqO/t5SrVx2XOvK1YVgZBYX/AC/bxs1eozbBe2mnKU5UWTva3YcbpyoDgg3AsNO/G6cFQ5B7dTxkmnRUCYHTW5A04wTTopvnW9y/YnT6eJzT4ppmUEE3+PEqjSgUyVO0Gxvc68QrNLEimWYL3Gp/XvwuUaVimWpaxNhbX2afdxCo0+BTNUMw1bU/f+XEqjTwFME77mO0fr9XbiYmlAFJDGqho4SguWc2A+n+jiNSqUJFCDlzDf5RhaU7AB295yPFjqRxOTSZRk0pksQF7drcbmm6c4k7bfZz1apzjZtB3A9vjzdUqfEjE3IsO9yf4c3WqdYAwUsVsLam9yPjzdVqSjDcPECw+H583Xqc4olRg3jzdVqZHqbg9/r08Obmq0709lAIHbuf28vNapwSQ7bLpax7689Wqko5IG7Xx7c3ValxsLfTz1aqWHIDKWv8AO/s56vVJhXcQtgGNrX8R49vZzdapxiUg7wxsfo+jQc3XqdYR5a+8SQex8eWqtSEte5PPV6piJuNr9u39vN1quyjEks1+ardS0UL7ov9fPV6uLIb3Pf489XqimK52nTx5qt1x8u7Xbt2781Xq7MK32k/dz1brC6KAVAtftfla3WOVRbcTf2nX7uardRmC2Otvo7c1W6gvErakn2d9Cfr5SrVgMMFzbQnXv25WrVBqEiNrnT9e3KGr0yMq7jdrrbTw+n6eUNXqG/lIu5Dp8ONmriufzRooZK0RM4hjkk2rYltqE7R4a240TV60h8/viWPZrxevTy6ZaisrH2AjcgeZmCk/wCIXtoLcE6IApg0FsmWdlSoqHsRrfvf7/Hj01SK7lwFSo8yre3u3vYH23A8Rz01qKjLQ0tI+skkjHtt0HtNwB483Wop/keOXDYFjV47BvAa2Px+HK1ukhik+HYe9PPVF2IS6ruH2rm5sBr9fLiq001eL01ZGqxUbgEXuWsSSe4+nw5uK1XTgy4PHFEpjWRiT4310ue/fmq9TfT4VV/NeWm5SD3W3f2a6c0TTgFKDFqOoeoSAiUOpFiSumn2iLcpT1JuTCKmR/Jp5muo1UNa5Bvpfm5qsU+YXhBd40kdgF2glJLHVtfHW/KE04BUrGKOD5yWSYyD3m2gPr37jS3PCvGk9PVw0asHp3m0sNx7j6eWqhpRYTjU7vGEoVaONDt3sNPEgA9teaIrYNc3zBX+cWjhp4mDDxAsb6C41PPRXprLmDFUGyYtTvKUW+yMCx/wkLa5+P7eeFbNJWGR6pZ97AFV7aKNdPDm61TSY6OKHZLtkf4bmv8A3c3WqgmWOqUwVDlFj0CKoFj7D7ebrVPNLOJsLMYd3SIkgMoH1EL+3mq3SflqUkLsqFT3G1RpYewagfqebqtYUjICkRk7vafr+7nq3SwqYWqqClV1BfbYMD2N9AeardOeGYFiVVgdWsVK3ZWYsbahrG17aH2cqVCtgVMpMp1C4DVMDGGOwgeYCQwOl1F7HjZVjToThU3DMvV0huUCAf4jqfbxCs0YoFONPh08E51Hx119mtuME0oApSU1OdNfv4yaeApRQRoCNpvoOMmnRT7QIBUKfiONKNOChBqj72g4np6mx1JPN1qm1o2DSafrbl61UIKQNeWrUV3ttz1erie3NV6u1Hu/Xz1brl4crW67H2SPo56vVLgYLSTJ7dv8eardc43tRyr7SvN16sCsBSuvtK83WqieHLVSuuar1eF+br1Z4ReReardSqMASn6DzVbr1OQJWHwPPV6oR0bl61XCw783Va9Yc9Wq7/d56t13tBYbhex8RzVbqXDI0EvlKAULXKkaHilLy0bCaTqZSraBUmtrUkqfMo4/lLAe7GzFb+J943F+HDOaPNCCZ86KHstZdxiPKnPC875swdwKSo3Ko03HXh8jO5+4URLyb+iaW8/VfF8QpxS4lslFtQR+V+OrfZuttJxbu22ygvzLElZE02GtIUt76k3KEntcfu/nwheZSjFJwo1acUrBQignqqGdJBMF0v4jw8QOFs0ZRSfNBLctt0uf7+bmvRXBqOUt2+I8ObmvRXP5SRW3diAfHt8Rzc1WK7ZGVLga27XP62HN16omxZL62JHbS1+Wr1YniIN/y/X2jm61TTjU8cFHZiL6W8By4qhoLK2oWSUBfdFvot7Pv4/TFN8cvlt71w2t9dCPo9vN1qn6hIXcF1PaxNx+vt56t0vsJqYpIlDWuuhH8OVq4oBsRcmvmZrm0r6ad9xHfhsnZRIraaBvPz/78Yjb9wD2DQnTilNJlUhUkINlO7+PHKbpfdMpLZ+wg3sBUoR8Tf2cac+00+19wqySB3MhubqD2/v04GaFdO0M3uFSbgd9L3H0e3mqtTnHMTFvOoN9dfDwt7eardTEqHuGFyCOw8fHv9HPVupEdSthcXsRYnXwv937eardOMMu1DH2IPhrY/T8Rzdeqe86NCUP2dCbdhp9Ztpz1epDVcCGZ49osD4H2+A+vjlN1Ow3CnxKsip77FlazM37ij7TsO52jXTx4sZaLygkcaTOuBlJUeFDtbE6wQZG6a0VVUw0XvbFiLMzeMklrKpY+LH+HJcZaSwkAcOZqLnnVPKJPGlhgvpt6pZhkE+NVkGEo1ywd/McX8AI9B9bHjijNNAUK2H+lTpLgUfzmdMQrcXKe8+6UU8RI1OiXYgf8SHftxqBTtKXBKnoxlNjB08y5S+aTbzFgEkgI0vuk3Na/jfldYGyr6TU/HOrFXKww+OOSrrF700J3GPT/dCPcQfDjRdq3d0nRimc8TO3Faz5OK1zDSgFha4uZSB+XKd5V+7Ap0oqHB6W9Q6LJPp+kkJdz8Tu9nNhVeIrjiePUFOg3uLHsAAx07jwA4oCwKaKCaDzFM9YTEfLiRpGJNrA2N/HQHQct34FV7omk7Lnmd3tHHsRb62AAPbu1rcuH6r3Nc4swTVqkB90hNxYWXaO4v7RqeOhzVTJbipcEUNSyvI52fa1Nu5Ohv248DTRFOdPSYdtS24knb3J7a/UT/Ty81WKcaempKYuyFAzXuGA+sAHty016KbKvyKyQMZDKewC2IA9nu8eFNGizdX87fIxtQ4erTsjCGCNe89S+gQA/uIO5+nikYY0mONBxhOESZewZKOSXzag3mqZSSWklfViT4+xb6WHHwIps0GWbsxQw76eUszkaD4nTQX7Hida4p5CZotWNYzUVtQakHbs0Ujv+t+Ei1zRolMUkpTIzEr2buQLEg9yBfvxKadpvqKaJT5asbeI7g/DXuP4cbNXFMVRHGvuA7R3101+HtvylWFYWkEa2F1APj7Pq7Hmq3WYzM6lr2tYWv4eGvN1quDkgKWN7X0tppbX483WqilgpHl+PY/r7OVrddTTFlIvceIvoPoPPVqKywM25WtoPh7fH+znhWqnh9sXvklj7oJA8PAD2Hl61WNlm3Fk1v20J+gW56vV3FKhba7bR9HbTtz1erKIzbel9raag3+vm61XdO8IkWNRrc9/iNNPZzYNaqRNMfLKh7jW/YW+nue3PTXqhCZG94Dc3t/bys1uvK5U2XQj2a/Xfm5rVOsVUKZQY/eLD3tLH29/28vNaio0k8k25iGJAAtoO+uvNTXoqKku1LlrGxtof4+HNA1uKwRSiRjK3ZfYf10vys16K4tJG5JTw7j9fHmq3WanqVVimhtqP2c2DWorKZyCzBdfaO2otpz01uKjI8oYKvcai49vw5qa9FYzI7Ekk2Phf2ajmpr0Vm1Kqn7uup8dL/SObr1cgFWNkVtG18bdtdPieer1ZI5rNtayn6L2+PLTWqdKeQJ7wBubbQdB9P3c9Nep2gqArXkHvH7IHiB+wfHm5r1L3Ba5YxaRtofTWwt8D8By4Nbij1dMdzZKpfJG33pDpp+9qLXtqORTmn92NSfl39yFDlBMFiSo3AaW3d+3ck/w4GTQhFOE2H7aikxEnUFlub394DW3wt9XNVupNQI6aRlVSGkBCkWs3j95v25Wt0EmYsWjosYaeRmsPLDLfwYWOngOPATTRNONdTpDTtMFOun1d7j4fTzYqpom3UPKB6gZ3wnA46s0JdagCYRmQn3NxTaLdyO/h7OHtunVhQeuVacax0npkjDefXY7PIqEqVp6VQxIALbGYkE/Ejht+X66J+/6qyZ29O2V8r5IxPHDiNfLUUtNJMsUnlhbi1hJYX+n48aWyEgmaebd1KAoCI6pjBT3u1lGg0/d7a8DJoXA05dQCXyzFKjX+ybj2lR/Dmkba25sqdgsQqcNpWl0A2aDx0Gmv8ONKwNPJ2Uuep1OtNl+1MlgH09ltpJ78bb2065gKDLLVOanBYpbiyxge8dPoHhoOPK20mTiKU+cYtuXHVDqFjIB8QQPyB5ZO2tL2VkwjaaGJpH3n5e3ja4N/d5414Uo8LZxJOxOjUZJItc/f4fDjqKYXSgdvNExvcGgh17ePY+J9nFgpAaY+tdR53RmZUQ+7V0hYk9vfsoHw4vTsouVtNAdhWzz9bgDba4/1fD4k8ZNK00lMQB/rlRyIpJswsdDfX9nLDZTZ+4UJeHEyRIl7nzAAT/D4cSmlgpHZTDJmCvBUXXZfuP3jr9Hs5teyqo2mhjrI5I8DqF7jypRZfiPAfrbiDjRkdlR8lrBLgdCbjcYhtt3uL/t5pe2vI2UO+T62fDcIkxCM/pBNZV7An29/C3jw4tdnrRLd7RSixTME9RG9PLU6gs+1d1iW1Ykj8gfH4cNaJ64YPTJGBiE9QkruRZCAWAvcgXsAT2N/Hnq1TXiGGq5m8xw3mHRUAuAdAovYac3W6TJyjBSzLDUbqhmKsCL2PiQSp7Dx5qvU7/yinjw5qxoQgUFgQDY66Ek6m4+7nq1UQ4QauQAQurtYsbXPveIB7c9Xqz1eEwU6b7syEbF0uNbbvdA90C3PV6miPDo6qv2rEg093UDt46e9f6OardCaMMiwzD0iiZ/MYXso+Gmg1PG5mlERTBWB4UaomkDXIDXQjt9H0/fzdVrPgtPTVIMku3yj2CCwFjckjte3jzVbFTlwlZ64SUMEm3dYEdr+FiP3T/fzU1uKX0C00GEx0cMQQvujZrMbW0B9oPcf3ca405Uely/B5sss5dbhCWsLkqbbVJFvjqO3LaqrprqaCrmqHknnN5L+5a1x3AB7Gx19h5utVPbDGpo44PPMjizkWIAJNlXv+9f8uVr0RWJaGqnVjuVWVj9s62vfxNrH8jpz1bqM9JXQeZULIGZFdtWJUfut4XuR7e3PV6oFJBUhRKqnyriNR3IB10Ps/bzdeqJiNH8021LlImUlgSfdHvFCR4DS/3c2Kqa44XTvMzVUjo8cVyQzEi27QC/e/L1SpNUlXKxWCNFEh/x+I1t4jsPZ+fN16sSxGGq2p9rTcwvqO5uAL2uO/N1qnH5utq2Ip9yMWvZdLi12/vPNVukfVVuONM+9iV7KpUaAE6gfR9/flqbmnb5+rlQSsu9Ft7vmG5/xG30/wALDmoq806UlMZqTYNu27XYg3B1Gvj2tblatXhgkFarTABi1rdh20JufjytWqRHhEdRGkcYEbBWV3At3t7pB8fDmqvUxcNghqnhjWRVFto8wHtp9ntofjbmq9Tdi9NSwYVIpZY5n26gbu5vvF+19dPDlhVTSMpoEq6aavjnRDT7Y4UYG7kt4d/eHfXjlNUqVpGfCxh0s8Qkpnd0DG+9iASinUE+I8D9PNVumePDYVxJ2mVpLutrPt2i+ot7dObrUU+Cnw2Wojw4QSPMSRZhYp+8tiuhBGvt56vVzxmKldWqGD7htSwvqCbkHTT3fZ4+3tz1arDAEqhLMzFXjKkMe4tcC9vavs7+zm6rTDWyYfNWGPD3ZkC7dB3Olyb+zw/s5utUscvGGOG4sIVUblYjaXOltNb/AJd7crVxWCkw+CCvLwqUXdo1xtHiFF/D2c9XhTli9QsirT1CsyX33sAb2Ite9xcfnrzVWptzLPM2GQiCJo1KsQ19wJJ9vfw19h56tmk7RzVFGIPly4dkXX22Ztx1/dPj489XhTxVR1Faolil8rcttPtaHXb+Q9vt5Wr06vQ1K0cEUij9GQj3IvuGr6DsALX+PKVaKVU1AP5fMVKrLNssSblSPE+Ja/cezTmprZFMeH0y1cMmHKpkklZQLg/vXFx3Fj4ctTdZ8OpaaNQ80bXRVYooOtrgW0+n9vNzVaxYlHDHCJVhF3ClbAGw7+H66c2K1TjtrFkSSFlAm0194A2ub+PvHUeF+/PVunSirZ6jEJI4yRIuxSQPe7WYD2H6fr56vV7FqEfMMLk7iCrAgGw1Gg1uPH+jm61UhKhhADpuVlewFzc6EW+HfTla3WLEaGYbawbv0bXYxgbTbuWP0G97+HKVepLL8vdUk8uJ9WDm5BI90g+z6Pr56vVImqZqqAQmTa0PYA3Og8DbS41+HNV6myJBVQjczSlLk3OptqpI9muv0ctVafqGn8ilAHffuN/iLWHj4aW7jvyprVZlWYhY4+6+AYAWB00On3/x5WvU80Tq1wXs4Gmtye1/vPt5Q1YUv4YaaSnElMxUAWIUk3Hfdb2jxHs4wadpyTE1jlCRB1YKbAOL6GxDD2X7Dw43VqmRY4WYmP8AyhBKkA3uO4sfAn8uUrdPqYj81TNHVqFTvcKRYk2Y3HazC3K1asDwx1dbDIGKSm2hF7r4EX7HwNuaq1OFXRieT5n7JcanUaj3SCfZrzVWrtaK1NTwTRkKpIZb9tfzF+33c9XqivhtEXeGSJrvcq4bQDwUj6dOemvUnKjBEjV5ix2+6GUjQk/vEn9luOhVNkUzfyyqjqAjAyh9xBt3HbbceJ47TVOc2DUrKs8DlCgDLv8Ao1BA76X+ntzU1qoNHhcD0LVCqqzC7OBuGg+H0a6cvNVpI1lQsbtNUNuS7FyCGsTp7thbQeHHarWM4fPFIk4kDxbSoDan6Ce+09j9I5aq08YZWYZU4Y08CNGVLAr2969ituw1Hb6+ar1co/msWhWCqVf03uq7E2udArKvcD2ixHjpz0xW6DaupcwUOMyYfUxq8yXKgaiy+AHaxAvxUDNM1Fw6qxSWY+WAClyNwuL+IIFrey1vv5uq08swliDzAoxXY6kCxFrta3+HuD256tU3rU1FPUTYS4IVtrAgE6dwR3vfudv5W56vUo4MZxGijWJ5gyu2rqAd5U2BAItuI0sfptflYr1LOkxisikWlr3Xym92N76KSSQfYGvdWB019o5WK1UhsRkhTyZnay6bT4Et7pL20W/j8ObrVRcXwNz/AKZQRtNdrzReLBtWsRqCO/580DW6bcGqRGTE8rBVvZGPa51S/fd9GnPGvUpttPRwu9GQys6lttj5bfugX7373+/la3WWul/mNIUQKhRw6vfW5W+g8R7fgebFapihoqwSnfKAp7qFNhrow08Ow+H0ctWqeIjDPO9EAIGsdvmgNHcDVW9iN93jy1erNLULRVSRVC+7GVAIIIDEa3t2t4+BFjzdap5gwyGnqAsbNF5qghAbbvEHX7JvqCPotz01WlUlFVYrhE0DSNLErXWz7WQHRht7C/iPhfx56q11hFPD8z8nPUeZGzpGdSp9gIJBIZR9/bm61XqjK9FHO8CvGgEvvllCBgTcMwJ7kezldVeiuS4f/V+onnenjmhS4dwSWPxK67lB7Ea89M1qK402H11fKtTSyRSrE+4GX3fcJvZDa179wdLfHm9UV6KZJ8pJXu2kcDSGRl3XUaH7QIHe5sfhbjmuKpppQYPhGZYayGGMpcWhO2Owax+xIe+46WPe3Y8oVA1vSaFvKtdWUeMCDG6yTDi5CbthljDqfdFz9gN+6TcHx4nVjTopX4xT/NTX+fV5YUdPNEY0VhfZJe23X7NvHjQMVsiaRgwimlojDVVcdOQP8oRdyAfdBAGtj349qimwKccPrcXorU09eKiIqgutiFW9lIuL7Qfy78ptq1LiOgwxcNYzxrUSm9n19xWPgTfX2EeHG6uKb6KGKgjT5na9POrFJ2tuDKbakdwviOaIpwGpdRh+HVGHyimjQyBSiMjttkPcsU9p/wAXgOUpyk5S4umEVaQ0nmwgjbKn+MjxudPgD+w89W6XKS0mOQaM6uBdk13KdCf17cpW4mss2G01TPFNXSFJE0DMtm7DRiPA81NaisFdg9QqIaOFhbuQwKXuQFBJ1uNR7RzU16KSlTVV9BVoYhuRd4dWFwrMLNp7CPz44Koad4onZFqyoaAC5CnXabfZPfmq3S7SlwqvMS0VTLRDaU2lASTY/ZA0ux7HmprcTVYv4cOW6fEsg5zkkk2CHNNau0LuJGzUhTpp48ULMVWJNGg9TeShF0JzlNgjh6dMJrGkS2qWS4IsNAf48bSqa9EUCnojr2l9LOS4mU7RSzqypqSFqZO4+B+jjy6rRzPJmr0M0ey5Urt2WNlsRe+uvs4xW6Y67LMNbepqoyJbAsFUbSdRut2+rwtywMVSi69f6j+ovTWsrRJaR1YKAe4VbAD/AIN1I+PDW1xUT0CkT+wDpIqqPq51BwbJnQ3PWD4HTiCTNc2D4JSoZGZoKKCY11Uq7gdwfyolJJBHh7OCBt4NtLHFUD02mkS2itxBOxMn1OAow/4beVZMI6J12ZoolkmxzEZiR+/5NMojUhfFdxbgeWKNRXPqBh6TeuPE6WkIVZMiV7oYySDtpWYgX1ANrHjYp0US7OmE0OYMsCgxHEIsLiaNn8+aN5F3JGGWBQgJ3yXsl9L3uebTT6zFETz9lSbKWNS4czmWE6wysu0uhH29h1Cnw9vHwZpGoRR78nxYTiGXMOw3DpPl66niivDOSFf3AS8beAPx09hvwuVgaNUYinEU3ys8dJVI0bpKxIcWIHc2A8PYeUpykvURg4jLsAGp2/8AIbePhbjwqlA11OEkdfSTCxUoQbfT/DlTTydlBFXxhZRNEARt0tqO/b6ubFeVUVpEmdZPs6EEH46cvTe2sDCyubHQdvaO1xy1N1jrN3yVCTe+0gXH+sfy5aqGjNel7DYKvq7QYrWIHpsF+axmYEi2yggadQb+2QIPjfilhMrB6JPspJcqhsjpw9tGU6k422Vcr1ddTOTUUlFLK7M21vNmj/TN7d5lkay6kjipOJJpOfCAPSqvMJi31YZrgINfj9PEKzhShAk0rQvu1DEiyqht2N91tPb9HElGVTqCgkp8TpgjpKzbWXa2qk391tPtDx5sVRWApnz7J5mZKu1vcKqAPCyjvfx4uFFaqRmBo8uNQLEfe3g9+xGvLjbTVOwvFizgAEiVvo78bVT6KfMSt8mQLm5tf678Sil69lJ6ygAnx8PEeI47SWsZa5PtPPV6lJltjtlaM6Agfl356nE0omy/S4slfiMxTzI4FkRWfbubsFA8WOpI9nHBTZFROnMCQ40lWo91gY3BGgJF1uT4HhVefZRnY/fRj8LLNXvBazbNwa+mnx+rgIVQ9RT/AAVjQVEoSMDyyrKRezB1vYH4HiY0pFCVlPMBwfEjLILpUhVlT2kDRtPYPDgnym//ACTni+1WB6ug0Hc0sfzjfh+5OI6+ql/W1qz/AOjuS6fuXItY6an7v28nhCwsSMQag5aCkwcCKBvOFNLA0deqkmE973Yq+h+FgQL8emmooLMXu0vmRpt7EsDYsfA6/qeNKqwFMMmIks28ljqve7Ht/RpbjeqrRTmxgeIwyHa1jtZRroLj8u/jx2m6Sck/lOXiN7lV+m3bT4cZmnKwyVckFSJYl0ufs21tpqfZf+znpitRWCap8+8wse5YDUXJuNvxHjzU16oQnWQh39hBF7W9oPKTVqxmVkZ1Cgi40LAnte4+PKzVxUR6l1KeZYhvb4/TxkmnBUH5p9wKrrcm1/v4zNORWV5w8VgbspJ762I9nx5qa3FYUIVmVOwN9RY9vsgDTXnhW4rz1DE7WF1YHW/2T8PZzc1qKyJLuUI/sFtfDvf6ebmvVhll3MYrG3jbW/x5qa9UTz9zEWuFPcj28rNWrsOu7UkAfUPZ4c9XqyGeMLY+Pug2Ht/ZzU1um6rrlRCg0Y6/D2XA42VRVwKO16D8elmzFmPKNQxIraSOqRdNXgfaw/5Bbvw4sV7R60guU7DR6JWKVgiZjbQr3H1GxvwVJxokVRY+u2Db3XM0CEq4ZH2gbb2+0R7fZ/DmnRhNaScaLhHVSU1nRiI3IWw1FzrfX9vEUxTu2hDytiU8MsRViBGd6kAk6GwJsPy+J4sQaYUKFWaCFoRW0PlojuNwIswI12FvZ3/bxWaT0kMQ92sMpTzVDCy+xgPYO/tNvDjRrdLvB8V8upppoX3TrsdbgnYD2W9tL9wfqPHgaTkULHVmR5sPw7P9Igs5WKoAFgJgvutp23j8x483MU3E0U/O2dF+Ykp6S5V77nLE6+P13+HEjjvRShDdAxW1hYtOEAF1GoANwL/XbhWo0YpFNFRiP6N7NcSEW0F1Ya2+BPt4nJp4CkrXYnMV3SyE7dL2uBbsPq/hxEo0rAqJFi7RKzzEFj2t4C+lvHjU09FenxSZ2dYwdvcHxHtv8eV1VaKhLW1ro6gkAHcb6fcfDlZrcU4UuLVAZS2rDxI19ut/DlwqqkU+y1uJzyoQrMD4Dw8bk99B9/FIJNMxSnwkV8kiR1DkJ4G3h209nwPFKaaNGQyu0c2TMYepJWSGkmMThL/ZKk62vcWvrwzT9ppEdopqzPJKcdlMN1ZfKlIB94gqNfhrzyjjV01IosxNSDdJKdLBmOptfsD4a82FxVSmaErDc5xvqCRc2Jta1xYW9nbX7+Pa6b008pmep8xijlr6mx9lr/f/AG81qrcU50WeZyriSSwvtDa39oGnt5vVWtNKSlznWqdiyNcnW19B9o/AW+/ltVailHRdQquG22QAA6XN7n2bj48qTNWApVUXUqdXZJpQSAW001+vw+jjJSDToJpWYf1YkpxaKR1YC/uPYge3iVTKTwpSl1QpY0vWzGjanareRNNJH3j2Ws3EqrdJpSl8imnEM55Vx0FcZwqhq2a/26aPUDv74ANj9PCpzLm17QD6UbN5g4jYSPWkXW4J0kxA7hg6QW7Gnmddb3uASQRft/RwhdyFlf8ACPTCj5vPHkfxE+eNIHG+l/TnEgRRVFZSOLhfejkt8NQNDwmVu2jgSPfRsneFfEA0kMQ6NJV0iw4ZjMbsqMsfnRMvcGwupPC1W7Sv4Ve0UYp3hT/En2Gh7gWqosNpsOr2R5oKaFJJEuULKgBIPitx48yAtElLaQdoAHsFQddqCnFEcSTTJWkeYndUuS2ttL+J/O3BCmiFVJJ/mKaraFb7Va+1rap32qfbfXiik1dRvBMJBEtmB9z4X76dwPb9/PVuuNTS07RrUA2237Nr21N+zfV+zmq2KjS08dXhISMXIUHbfva+o+A78bUJFWBoIBSyUlS3nCxVgtiNR8QPHhYRFLppXZbfz4vMlks0LEEnxHca+3jRpwUu6Z/lRdl90i7a6qOwPbv7eJadrLG0NLus5YbQL/4tddB+06c9XqSWLyyTqxmdVC3JUX0HZja+vLCqmkbWpLJATDHuQaC/sOl1F/rI8eOVSkvDNSwTeVUxhmS123C7a319o5YVqmCuxIiWWOnHl2Ya6ai9r8qTW6jmt3LEwuN6kWvbS/5a89NbrNRpTq8kiSEIw2nUXLA6A3+g682K1XpcUoUDoqrd7+FtANCSdbn8+emt0lqqqgtuLHcV97XUDvf4njRNXpmJpykohc7iyg3PcgXGgHc/DjVWpwwyqqPeYWsNFBI0J0Iv21+7mwa8aV+A4pO1UIlYRuSQbfcLfH49uXBmtULGC4hR4m3y+JgmNhZyO5AJOhAuPj48jPeXLjdtd4geJHvHGpJ3dzH8q73a/tV7jUSjw6kkWbE46g+ZAzRlxcgkdgQdfHmOJPCsggONMKTUgqJV82/mxm2psNfD+jj1MVmSCvnCU9CUvUgK99R7pvYjw+rnq1U5ad6SthqYydzHaTYH7RsBr2v+XPVuohjWqr6iN28tkd2QbtDe+n1Ec3WqnVNXUR0jUlSm+aWz+77uzZoTrqLeP08pVpp/pqmF/k459jqI0KyCw8tEF3DJe/v6j4g8bIpwGo1dXxzYxUS4EyxxVrRq6kmyIDdWB77RYDXW3NgYY1UnHCkrjKPWYhNCG2tEbMgYhjua9wQfs6d+OimzUjFIPkcSqKVV3KpSS6ai72uoHsv2Px54YitHA000VBHj9fNRyWErNdQwttt+61vb7eWJ0iqgaqdWhqa+lld5hCYQqhVOjX933l8fgeN7KcGNNgp3irThKORPTN72/UX26qbd7jXlp41Wp9dtkSOKB/KYreIod6kgXIa+upBNxygpw0211V8zReRia+U8b+6VsCQV0JJ9vs46kRTKjO2mZaUfOiNnu0gvGbWIsOxHh9PHqaqfCYBSLPIwbzxtYDQoAT2voeaq1ONFMnke+gaVe7E9xfXb8LffyhpwVLl+XPmFtEGii1jfuLn2fTz1bqDJLBTwDcdzCxNxfb7AANOWqhpmIE0LrA2ilu1juA1sD4ceFM1mq55Gp1ppF90DdqbW0sSPbb+7lhWjWLDaadIxDIDaFdCo+yrmw3e2/t5Y1UU3TQ4lGwpnPzCbGRbG4C3J2m/Y/Ry9Vxrlh7TK6urEqysLHUABb3+nw5s1oU+ZShimrZcRkYQNSsGkQdnDAhRf4nx42vZFbTTc1XHVO1c6us58wsLk2UtoCT4AdjxwCKrM0mMcrRWPvVT5I0MbXta/h43PH00yTS1rhUDD1xpqXyzR0qx1KiQWljc/o2Qa2udSCOJxtin1bJqLh5qkeOipwFQwbSW11Jve/c3Hh93NmtCldgxqL1EmAi1YFiEYcAqzjQNEG/d0sD48TL66VJHRSexpcbmjqqueX3pGDtFuO6KUnVLdrhuw+PH0xSZU1kwmSTDJfOmCSvEyCSNgVKlvtkjx+g6cscaqMK4Y5SyPiEs2E7lifc8XuEXbuUAIuGHcgdh8ObSaqrqpKw4mmNqs9ZuSaJTuYe7dU03At2v2tx+NNMTqp2q46Wtq46ORmSBYy4aL39RYfUL8bGFO7aUK4dQsr0kbSSbbhGLjawVb2Y27/DjU09FdxVKU1DCJX/TglGjP2e+64PgLWuOaq4rEMTrMPkkVEJ81xtI+xc/D6O3NRNbmKZMQopq4SUlRKVO95LKL3cC63t7PYOOgxTKhNQqGrRr0daCXurlSCq7wLG/1ePLmqinyjpMKngWq2sC67AbbiAb9wPEcoSRVwAayU9JRYYHfyFmhcFVDi5ZmG3QaX15aZqsRTFKaZHD05BCIAQ99ysn2t5Ps7cepg1ExGjhlhixVLh2JsgNyq/vBj31Phy9UIrK1QlJQMnlmX3xoB4kdg3bbbvzdaqRSSbqMQiMRKuoCsSNTe4PfnjWxTUsfnhqaLfHH7zSD93cPAfsvy1VpSPFTU9FDDEo8yoKOZAbhV2/YYHQkHjW2nuFO2EVVNHWpCqpJNGy+45IBH+H6u57acYUKfSa5YnDhMNFHUrOwk3ttitogVrAbh317/DmkzVlRTYtLNVxbnYKqA7iva99NCfA8c2VQCamUuJYlEkMtenlyAeVewKuoP2hf7J+PK16TxqIhqVZIIlEXmSHcsnYi/usPD6/by9aqVQVq0FZLTsjoWI3Ee1TfRuxB72788a8DFNUPzCVU1YabzPMJ8LWUj7Q8bj+PL02K5yUdU8DeS3vDaQ24e9fsGv256a3FSaBjFEka6zKWY21Be3vAez9bc0asKVMFCKekE1VCPfQME3EbTfQ29v8ATxmaeimXFoElA2bXIIYFbkqv+sOPCmjUOCeoFQzMgETWKeC273I7i/5csaqKcEMa7qbDpbIDuc2NhYXNj9OnKVenKH5csXqatLOVJjCA7gRYFT2J/wAV+VNXFSMXwigpmjiif36trx+YR7wj0BIPgf2cbSqauoRTP5sq0YSomMdRE2q7QAPEN8b8cqlZMJxargqEnwwlXpmJZQAV973bkH9fHTlFJnbV0mNlCNFXV9fiJxOpc4issbgou4mNAtinjc7jf4cSxpEbKUTJnbSISlpYKFqv5iQToGYIQFLEH7I/1x93FdJYqI2NLT4knlgOyhQU1Di+h3Aabr+PHgKaJg02mvmqWlhpdsciXKNch7d/HS55uq0poHpTBHh9JCs1WU3SncQbkAsC3Y24lM7aVYRXVQ9Rl+rmq3IbyrswB1sbWJ9p5X7q2fDWfCsSo8SaKopvM813Hmo2i6m973ufb7eUUIqyTNKWqy/RLh9RPFUkvObAsQo0OhJ1J78YSqauRFNlBhlVhVHNBJOYWQrdkG9gguTtA7nU/Xx4maYAilt0urlpsv4kiu7FpUa0lxYNoCLajT2d+MO7RTzWw0xVUeY/5zJQVMPkR7XAWMAgsTYAEePj7dePCIqhmaT+dqLAMNp/kUqJvmpUikVNqSRqx0ZC32twtxcySaTuACg0ancUo85SWc6HQ9/6eGdIYqKvmUgG0FWubki4PtuT2tz1erkJZHnCMAQ1jtN/qN/p789Xqm1NLi1JTtJDqWsCpsdD8Rp9XNAg14gilzkvEJafDquWFylS8LrYrcGzDRbagjvxtYmK2gxUrD/OzHmyBK+8qedH5ruTaRFYbgT+XNk6U4VQeJVHQ67ZzwCq6W0+G4fFEYGq1hpFW94kS5YG53G5+ocDtqg68aO7gjRRRaotPRpheX0eaVdrGy3MdtWU30twRbNtE/lXsaqamOpQ0iSU0csbxsrre5P21Rv3rD7uw55NaVT1gFFR0dBO9eSZn2iJPA3Opc/DSw+PKrMmrJEU1VL0uH1cjVETMqSM2l1YOV7G+tr8eTjTCsKT+DyeXWzPOglM41kGm3x3cUq2UmSMaUMnk0lV5qruugDDv3NvDX6eNTT0V15TQ7pGUB+3a5a/2dDp25ua1FQGSlppVkZGQk2JHt8Dcfw56Zq0RSvo8Zkw6DyY0XbNo6LqSPaR+fEqhNLEqiudRUw33MxBkRVZRb3iD27a/wAeVinKeMOm+ZxSGgWQoki3L2IMaC7E27A24lXspUjbFLTLMlBitHNHWQlVRpEFXIRYoDeNkv2bwPw4gcBBwowbhQx9tJPCqmqlrXp3RDAu5blriRu27X7+KjspImZqLGKtq1oreQGYkxhTYi1i1hpcj6uWqtZ6LEq+lhYzsxgZrq9hYDsQD4bu1ubImvAmosRrsPSWcuNktwo9insfd0B9o+HLbapspkxi5USh2aY7QXUCx9qkfqfDj6aaXSSpcKnnppEsqm+3373IvY3Hb+jikqikwTNd/wBX626I8qlARtVSQdotqptqfYPHlO8FW7o1Nq8ExTDq54cPRZonGjgBSBb3twuQNRrxsOA7auWyNlNxEtKplTcS27cAtlA7WGvfx5uZrURSemmno6srAFAYH3hex3DuPq48MaTnClBh09RS0CyQnzGZmRUFihFrnzCe3bQcZVtp9OAqZi7nFoqWSNRGqrsCNoVbvqPYeNpMU4oaqZJsKimg31OwNfbppYjuB8eb1VrTXc0dEtWhwyY7KkrGxZbBT2bdbS6nt7eUpzyrPmClgpnSnom3yIpEqve42m3hca9xbjacauqo6tPV0kiB97h0A3nS6jsfhbmtla203S1MscBgqjaL3vLIAsDexF/Zy1UqXTlflHrERZQ4CgnRlZTc2v3uPZypqwph+WxCrkSeMgJMDsLlT463vy8xTcTT9heGqlP742zRncb6brWBDfTxhSpp9KYqRjNTg8ASWCERzG4RVfUhftEX7DmkgmtqIFMU2L0tbLKyOAzpY3Frgf4h4njmmKa1TWaOjpKshpLSK62NhoTbxF9Bf2cqTFWiaZp8OWnUFrXYWFmv9IH0eBPLg02RUmnpWkXyqKbbvF+/e3tI8R489VYqKaCrkjLh7FveW7DUg20t25eaoRWDEI3ErK0huxVt269mHcGx1044KbVUnDMHOK7aqhq1i1Xzmm9yxv3/ANYDx9nPExXgma55urXpoZcOwhdtKGAZo3FmkX95PG3sPNorS+qkthOEx4rQyGpmPmI59xtTa4sQfGx4+V6ThTARqGNJeoyzBDiUxZS6E9lQjb7WI4rDxikKmADXU+VqJY/NlYvESbBCLajS4Oov+Xjy4eNNlgUkZMtOVaV3EbKBY21+AFu/18Ud9SfuKgSYFWRgQRxhlYfQW18fo9vHA4DVC2RTXLRVNE5YR7SftBiTfjgVNNFOmupovmW2TKCqqew7N4X9vLTFUImmifBo3kDLEuouWBv9B+APL66ZKJpvny95khG3bs1awOlvh8eX102UVBly+JNpp2LXse2mvj8OW1U3opuqstVNN2AN/A/r29nLhU1UoIprkwKsJu6Wv7PZ7Ty+qqaaxPhbhdliGGvflprUU2PQSe8SLgX10/jy81SKhvR91de55eaqRUCXDqckq4t9XLaqb0A1BfCIJDZfdPs+HLa6oWxUOXA2Ukdvp8eb11TuqbpMGmQ3U3ty2qmy2aiPh9UgsQf7eWmm9JFRmhlQe8CL/Dm6pFYiSDYDS2v6/Dlq1XlYAaaHnq9WQVDjsdPDx56vVkFSxFwdLePNzXqzLWMgHhYeB56vVMgxmphB8uVl+N79uerdOaZlqw43lZAvbeo/Mj481Aq005QZuqUa8YMdz2jYgdvAcoUg1bWRSlpepGKw2C1ElvANZgDxktinO8NKKl6tVyMfmYoplP1E8b7qr97SkpeqGF1LgVVKYt2vunS48Lft5QtGr94KV+HdR8HkTyIaqSIEklSdCR46+H58poNX1inaDOGB4kdk0sM249nQX9mpFua0kVYGnJTgOIKqCIRC9i0Ulx8DY35WrVGnwHB9x2zOVt2aIMPjr4ctNeiaaKjKlBMbI8ZIPgSpt8eOhZFUKAaaavIUrIQsV13aFSDr7DbjgcNNloGkvXZDnjdw8WoF7bTpfQW46HJpktUjKnKRR282Jx2Lf38c1imtBplmy1Je0RJQDXwty+qqaahfyCr8vajbwv129v1DnprUVCkwqtQbQBYdh7ebrUVC2VaAFgQQdSObrVZY6isjB2kswIN/Zz1epxpsdxWncS08rxuNNwJB+8c9W5pe4P1b6gYQf992LVKaHcDMxU/SrEjm63NCrhHql6uUOFzYJWV3zlJMqb4ZYwQ3ltujsQLjadbduXmvTQz5e9btQuJLiWb8s4ViLoqo1ojDuAFgfc03D6NeNxTmqh1zR69skdWc34NmTqXgs7R4RQRYZFAs5mjWnhFoIow/2IowTZR7eNstJaOAicT50pU+VJg1/9c/eHTkqCT9Rtp48m0VHxpUU8gvYC/bw/Zy1N0+QSlhYdvHX7te/NVqnSMIxvpp+znq3U6KNQNDzVeqasdwbDXlatUyMDbbxP58oavWddPdOlvC3K1usoX90+PK1au/dBubj6OUq1crr+7qOVq1cGChfd0t48rVqxWY6Ae0cpV64SH3L8rVqjs7WvbTx5Wr1GeTS5/X6eUq9RHkaxA7cbNXFN7PIb+P7deNmnAKgTSsBcHS/wBXGTTwqHI7Ea6/HjBp0VAlfax118NP2cTk0+BTaxY+JNuJiaeAptmUgW9nEqjSlIplqIzqR9fC9RpakU0VBWI3Gt9AeFyzSoCmOU7vecjW+v8ADiEmngKZaix8DpxMo0+BTHWN5YJGlvHwHEqjSgCk1glOMTxg1Eqlo6c30HdvD7u/ERNOqwFChFKl7W76/A+zjU0kqX58Yte3xFu39nNTWoqdHUFibAgH8/v8OamtVOjmY6pe50H1eHNzVYpyjeQ+5tBJt+o5uarTpEZQCDpfv/by1VqdCLkeYdF+HjzdapzjjBW73vr39lubmq05whFsDYfr483WqdENze5IA5eq1Ij94WVQB4G9+erVOMas3vnU/dzdVpyhgv2A3ey/N1qnOKnUDQDm61UyKnX96wHw56tVNijUH+jm69U+KNQb+PtPN1qpkUQvuGnt5utVJ8tytgbc3XqymMEAg6m2nPV6uQS5uNfgOar1dlddRc/w56vVxENxddCPiOardeMLKBt/Lnq9XERqF79vu/p56t1hdU+z+fNV6o7bFuSTe+nf7uVq1RpowDpc9+VrdN1Qbj3jp9GvKmrU3MrX1III/UfDlKtUOYxgnaAvtJ+HgOUNXpoW8oLPZtdLEfw43V6hSJe9iBY6coacFQsTcQ4BiQgfa/ydXsK3vu8l9pA+nlKvWkBjdRioxaaOc3Id/tbVFy53M1zcXP18FIpKaR9XimIM+yCnjlIJBbee9/iPu5eq0xS4viCHbURCwuNBcL+fc+zlorU03S4tK1QI4XfygTqQFvp7Oeqs1yxWqX+VUwqaeSQ/pDvu20DcAAAB2PPCvUwTVNN5kCTAw3jJF72Fzcd+XrVNn8zqDPeFUYAWWzEWPtU+PPVqnRq3Ejh8EgQHbcl+y3v2J9vK1umwYvWicKJDEvfbe5uPHXw156nAaUeO4vWPtmMrFmVQ3u2PbT8uUAp0mkx/MXDKFvtNyToN30fDm61UujxUF08uOwVgAbm510+i3hypqwpwxrFJhUXj9wC3YjXU2HNCrGmpMRqaqKxJbU6ftHsJ5aqbak4RPUPiCpdTvDLodbWtr7L88a0KizwSKXlc3ZWOl+xH8Oer1RpIp2AmJ8sN7w0udPEfX2N+br1PGDgytIk8e5pYyqkmwXxuB23fToOVq4qJLFLNeSXR+xAtaw0A08fj/Hnq1Xa4TNNO2yM6gN71wbD2E9yfDnprVLzKuU8SloKynkRolazEAi9xoN3jYX42pUU6kVzoun7zEwzTKEY+8VVr2v4kjS/PFVeCKVVNkPBI7xwJ5zg6GW9rDw2jxPfjRUavpFLLEaZqbAFago1HkBw1lVQfo8dPZ4jjYONOkYUmcLeebC615o/LJQFB7pvrY2HLGqCuMfzL4JWoIWTzE3WXapvf8vq5U1cU1YNST7AtdcC2h3kkDuLge3iZdLG6c/IpUdiCG1tcfx4nNKRUqE2Yh+/0cbNOilBCLHans4zTtPdAFNQnhqONKp1NCVUxqNfhxmnKbJLai/a3N16miUqGkv8ArpzdapruDry9VrpiCAB4c1W6x89Wq7Hs5qt13qNOerdcgNDzdbrnGbBl9vNV6vX91gPEDm69XAH3SPo5uq1xAB789Wq6tzdeivAW56vVmhHvqPjzRrdZqc2lB8NeVr1cYLia/tvzdeqN3PLVqurc3Worrm61XIduarcVm2++Pq5WvVmlG2e/xHNVqsFSLSm3LivVhbvpzdariLg3XQ83VadsKxmuwhZIqQIUlV1ZXQMDuFifbf2cqRNeGFRKh6SriCyRGNrWupB+ux/p5sSONVKQeFQcSyrQ1McT4RXRuXQF45g0RV/FQW91vgQbcsHCNo9lNFqdhpuzB02zrgEFNWVFG0tPVRiSOSErMtj4FoiwBHiDxxDyVYUnU0RQcVMdRG2yVCh17g+H7eLRjSU4U1y1DsSrePjbjlUqCfLL2caX9mv0c3Xqjz7LEqWB9gPgPp5aq0is3VTALTlzoLkDx+njyaZUaDiSoLNbv4fXx6mag/MgqyXuupJt9w5atTSiwuuQoVttJsbEfeb8rFWBpd4HUebvLAe4VP1+HKmrigbxBx/MZ1A0817n/gu1uGqdlE6tpoHs/sBXwnS+z9p4oTSZVIEOd1x9XHaapddPJRFnfCX72qYz+fGl7DT7X3CrI6OZQd8nbw9up7n28DFCunqiqkqNFHu+JKn6ALnmqtTyFRUDPY6WJ/p9vNVupCsrTCNDf903Gl++vwPjbnqtWeK7kFxb4DT6bjw5qvVNhZo2Cve5119g7663uNOardTDK6xghvDTwvrfXm69SSv/AKQ6ObAMx+j4j7+PCmqFrpLlGozrmE4esxp6SEo1TOoufLU3ZUU6AvYC57DXgpytsrXq4Cg5mToQjTxNHExPqNheSqR8Ly7WR0iRnZtVFJa17LYew92N+D5SgKAqUk0X7HvUb1WSR58PxJI4k91VWNTcnsxuu7Tx4i700t7ugoqeqnWDMH+k4nXq0KNdhIAL99V0sbfQOUKya3pArNF1f6lU1UlTPVQpRwi4hghjQS9/8qQLkX+OvflJq9KrD+vmM0dqcYPRpG9rrErR3N/tEq19fjfXjc1alTR9eqSRytbhc0ERN90c/mE27mzr4eAv9PLTXq5Hrpk9pDNUVVTS7b2Qwbgf+JFD4H2fx5ua9TdL1ayPXt5aYogLX+1G+lh21Fh+fKzVqxRZjy+4mbCsQg+xofOXsfruf105sGtGmpqeuxEmaF1nYD9yZSoBFr2J7+A44MarXBJsTwtGhiR0a3ve7a20eJPw5aSKrE1ilzlW3MJjVQBexOns0va+n7Tx3vDVNArps21sg3JMSh0Kob/QLn2n7ub7w17QKbanNFbA3lVUjLuADdwD47ge/HUEqppYArlT4/XOHqoy0epVSy+7ci5cj/VGt/bwzbTJpAs4UFmBIMcxh85VKsaOEPFQpISwPvWlqD7S5uB8NeG4xxosrJmfFQp3myqALm3Ym57j2Dt4cuTFVAmipZoqpMSd45IbaqQUJ9l119ltbD26a8JnDNGSBFBbULT7Gkn3ER6Cx0IPf43+rheaVimGpkct7xAHYW7fR+vjxk05TZJIxB2WsPje/tPwHKVuo4jkkiV1AY9xpYf0c1W6b3T3ACbC9jfx/o5Wt1yC7nALWF/teH3fw5uvVyCyJKUA11J+j26+HPV6sWxl949jc/QPbbw56tVx37lFmF+3hz1erMqbNAbHxuDcaaffz1aqcRIacmUdrA/H466fHlqrUbfO0ZQndc39n9/PV6ugGJ9+xC+wa27XPPV6pagbdu4bT3sb/WObr1N9lMgQDaSbE/nrbx5qvU4sREoMv2rm/a4v+X625uvVGdwCzghr9j/Hla9WNbKdvZNba/re3PVqpAO1PLIJ79vb2sPbzdbrDtkddykndYd+/wBPsHNV6sUjDbc3I8TrqfZz1eriiPIAF90am/x7an281W67VNxBa1u5t8NL/Xz1erwRVuzdgfDXt/Dnq9WXfG3vfZFja2lh4256t11GXez317DXw8OerVc13xC6ixW9tdD/AEc9XqyxxSmS0lgxv8fDUEeznq9WZKaLy/NDg2IGvtNza31ctVan0lLAsXb32va3gPE82K9Tgi00ZuhBFvruPYfYObr1T6dYoqaRpAQbXHfx9vsXnq9S9y/QQyCON5CFYKSStyfbYflxwCt0ffpfTouSKUK427pV3Wtrutr9HIlzP+7H0qUcv/uQoVsH1qPkJTcuTtNu9vDdfUkcDxo9FKnFIJp6MCAAtGbjdfW3wHtA5Wt1Baf5yFJwGG9bp9J8NO5Ht7c1VqBjNWGKtbMNu6UKdxv7u23gT4k9uPpphVd4BiTYllSKrdjvHmIf8Xu6Dv308eXIiqDGi11FRLT9TsvgsbiqRPd10cFTftoQeH1tgRQeucRRxRS0sT+XEilou3vAhHHcW7E/C9uCGg3QadWqOaXpXmGadiB8lIwuAGbttv8ADvxM79ppUz9wqv8Agkiakp5XWw07A/4PYOA40NxTx1E8hcrrtXsE19vui5A+nmkbas5sqRgJLYXTI5907DYeGgG7+njSttOp2Usuo0sL4DIYFZ08w7fYbpYafDjaBjTzmykTlJIxgUIaVCpS5QX0t9X18eVtpOnZTjnaYHAWJNzZew8ABoOWTtqq9lccFkj/AJekY7LCAbdu+v8AfzZqopS0EjiumhtoaQgeNtNRrx1NNLp98xFEqAMWNDEB9R1N/h4DisUhNJ7rWapeksu5f0JqKWxvqSGF/wBba8XJovVxoG8NkJliVm8V+4rrxk0qTSbxYMmbqDW4ZTYG/wAf4HlhsqqvuFCRhusHvaEut7+wXsPo4lNKxSVwWKRc11hjBYS+Wfb2Y3+P382rZWk/dQy1jQph1RGGKkwyH4EW1t9P8OF/GjHhTTkmNXwCh8xQw8ptTe4sx76a/Tza9taRsodMo1MEGA1ewEzmZkguL23DuRrbte/0W4b2uw0S3m0VIpsLSctGswsP90Km0j9zYD90dj7eGtE9YsXojTymipCA3uuxsbkj2XOl/Z356vVlnpppvJMrgxFSAWRj3t731EfVz1erlh1HKKxlkmJhB90bFBsR/itrcflz1ep8rY3WQx06kIltt7bvZrbvzdaqVHWNh0IpJyQFFydL3GnukePw8Oar1QpscRRHDF3UW9063Ouvft93PVupmEJVp/prIpVjcqEHbsSPYD240TT6RTjW12KtulZY1AAA3HXb/hVfBe/8eVFXNJmurawu3nxL5agLFGgA3Mf3j7e/j7eWqhp1g33EdUoKRiwCve9gNDYePblTW6f8NNC0arLvja5cXe4bxAIUDX2j2D28qasKc1xqNWjiqHBj2M0hFgfadova48PDX28pFWmpz43R0YEuHoV84iTaCWAPYdz3Ht783Femn2hUP+lqgCLs7a2B7H+2/wB3PVqmypxJBVIuxnYFWIUWCg6gkjuo/Ic3Famoz4hXiptOnmx6klACbkXFvZb283XqzPB86Pm9wSMqBIALE3FwuvtPf2c1XqYanDJzGI6WYtcMABJcKvcmx+HN16uVHS1SQAQmyuNxIZdT2u9+1u1h9/N1qlHS4EtPFPV7QUO1SS6qe1/dAP2B/fzc1qmQxztWeXEheK+8AkbjbVidLWt25uq04Sf5fzP8mkamxLgkM3e9tL/w5uvU1QLPUzPQIwWEqfeIIsf3Tr23dxfnq1Tf/KahiivJGSXKhidouBYMTf8AX6Ty1Viu/wCUTKV8iNXZW0GpYgHUqvb6zz1bqdJDW08aCkV1Cks5Itp2Fu/bx115Sr1GEFRFRyF2ZXfbrt90G9ybfE+3mqtT5QRqtL8xUyXfb2sCPH6SdCbfHlKtXGNIqlx8uy3C3G9bAW+yWHsv+3nq9UfGaKR6do5CJo02s+6wAY69x4W5cVU004bTisDeVEqpG5kA0u20BddLG99P4cvVBTtW0cWIU6UlzGFF9g2r74BA7i4A76HlatFNdZRyLBHPSnzpWKiUixZri42L20tc89XoqRFU77TYcUAnjYq2q2dbHue5JP13sLDm6rTrjLRCFSyKpIVT2JuupXX2n7j256tGo0KTvCaiU71baQUYbgB+82l108fZy1apIiShCI8ZIeQmOxYX+0bNYey/bx5uq0+YbSS/IiOnjYqS57Ablva1gfu5qt1zr5Z6SOOqAaNmN1UAe6b/AJn2/RzVbqXGVq0aSZnV3Fwjka9gpNu1z28eaq1YsTjra+jWmpXjWOnYKx2i4JtpbxuT4fXz1brHBhtRLVJh6bWCknaGBuoBaw7WBt4c1NWApQ0mD1BjjadP8JA0Fu11Atex/W5PG5q8U8Rwq+HmSQlTIwdgEGoVvsg+PsI78rVqVOHUUEjNX1sbFRuVQLbhYAkW9trEHx15qt0kqSWlwjFGakR9sZIDgalQb7QPAC/9FuXpqpytMcUR6TbAs4ICG5UbrgKARftqL83Wq7xGlZ3eMWJ3grcalAB7262pJ7jm61FNtTQSE+ZGQB7zhWH2j2Kk/Dw9h783WqY8Jpq6nxFZ4oywQ23A2LBr7d3jcdieWrVKGspJJlMr7i9hrezAHUjQW+i3PVqouGSRBlgXdGY2K7j4f8SHiCPz15416lhRfMyQyU/+TuhOwX2nb7psPaF7gm/jxqr1kcpNTmmNOpeRbruN0sosbD2n2c3XqyYRA9bUgmwIQru2jw7EHxv2v7eerVQYaOelrkqCoBl0ZL+Ou7ae+o8Oer1O+DrQpKI6iTdtLBSX0K3933u11H3/AE8qa9SgghjVbCNWWQhhp4WsTr3BP9PGjW6lSUMBASCIID2BHc/0/wARys1an/BmajKwMFGxtxYtcf8AEfYBf28ZNXFTa8RyVUclLEdszMCyjRXt7wb2BhqPjylWqauE1ixPUQPo5sNx7X9o9o5Wa3FZKGfFadLTr717W3Ag3+0v0i1wOVqwpQUtVjkjt5kN2AG0kfYtqG01ufG38OVNXp5hqa2cCnEA9+zX392vcMvhYDT4j6OUq1NzYhLd461Nqbiu863sLCx9oP5ctFVp9oapKu5n2hhYkg6HW24Aa+Hb6+UOFWFSq+lMtyhjZH911IsGHiDrofH2jvzYrZpA1NPUwyJRR2qAuotpZfD3ri4PhxSKTGuUvycMayFiDf8Ad1+Hh2F9ObqtMdRTt50jtvu4Ynd9xt7beHw5aq0j8Yw6opKowUpWSCVTdjYEg6dx308OPA1SmmkkakYxTBnkXS3+JV8LDsRy9ap0hlpiT7hAYl49pIPe7Kewvb+PNV6n6GajhmTEcNH+U94K17K48XPhdfZytbrnimENmal86mVUaFdy6gXOnu3OhDfrbmwrTXiJoO/6u11P8wRcPEwR0AsbD2eNiPbx/VTUUraHLhqdmI4bSvJAbqyuAe41JFwdT9Q5rVXorqfLUNWgp65h5ikFVGjgdwSV0N/A/VzeqqxTLWYTFRxuwO6OQrYsdrK99pG06A9r/A3HL1SpWGmmjU/zeTZEEtYkkk31+o/Hnq9UpYJ/mQQ/mKg3wnaGHsZZF8V29zb481WqEbDKCGaNNsm19ysNujKTclTY3ZeN1amHMuHtgtWcXalURA2lQhgF3H7cfsHtHh9HNjGtVHwzHd13ij8sx3Q/vAjtYjvYaH283EV6lQ09FtLC3nbRZCPeZr2JUC1h8Pz5oV6meWcSSNHIzGTUBTcXN9QxHY/Ty1aqJXDC5pCrBh5ga/gwbsDfS24DXtqLcsK1TbQ1sWCTtRIwexALvHo5A0I3d9PuI5atUqabONLh8UaT7JHBVtzrcofZft4i556K1TXUZ+rKaulaVwwkOvbQgafZ/UjTl9M1WptXixYfPYe8nmsFYmO5AHbsTpr4fVz0VqnrCc6GsRo8YlLNH7oWSMKjgjUXIJD/AMONFNbFLnBc1ZeqrRrJLCjFdqOmtiPdK38Af7uNwRW6m01BTyF6eoqA8UDuyErt2sx3F7E2aM9iB9XKzW6ffJqaqKKrrFuSA0YULdluLbbaspHibeINiOardO8FfRRYjE+ZZWWlZ4/OSN0WQopC2jvpuAOl728e3K48K8KVMNHhUdaaSn81ILyiFpXDOIwd3lSH7LG2pIFie1tONyacinpqWKnK0GIOyorjbIoA0uLI7HV1Pt5Wa9WLGMPwelYOsZSItaQJcqV0uAW7W9nNg1UislJheApaKVE2m5BX3i6fBlGpA+/lpNVinJ1oMEZZMKBalnBuu+2lyLoD2B1uDr9fPba3FRvk8Gqo2NIga9vdA7Hxt7R481JrcCs+EwYZRGQK+8uCQSWIGuu36vu5U404KeairjkPytUEEsqqgkKKwZW1CPa9tBa+nKVesLVVDXVEaQQyoyjYNj3Nh2VWOpPe27UjTmq3T/TQCijEswEuoET+8PD94Hsw43W4qC9DWwMZqao2pH2jVbA+wFT+6T+o5ua1UGeR44FeoS8kdi50vbvp4EA+H7OWFUNRUoUoCGWVTvb3lN7ruvawOh+jw5utU90MkGFzgRN5g8wyLuW+3aO1tSNe/wB45uvVW9+G58quUc/TVJ/S/wBaqvYpLKtym4+8D3+nj69gr3Gjq9c5ax+i2coahVUTYHiKrIR9q8DEgfDTx+kcZTtqxosXoQpaav8ARzkqeiqjR1sYrhcgsjkVUnuPbtp4+HFC9tNUaOOqxqmmWnxL3HQ+64sR7Ra3f4W41WqfmxUpApkuyg6gHU9wxv7b9vZ27c3Famq/PWdma9Ng+XKeRi1TUQl9dVVC1RIxFraqiA+BuOHbA0oJ6SBSJXiWOoE1T56q8aoxg2Tsq4ZVQVEnk4hiNUkLq7RT1M4hjjnIG5ZPIjBKXIFwRqTwwfhKEgEcSeo9fpTbXiUo+QHlVx/RLKuC9O+ieWcKgEdPJhuHxy1k0sgjQSSjzndnNgpXd3vbhSoUonGq/uufXbBcD671nWfpqn9YaYYPJlsFY3SkWeeFjIGm0LlYyWUL373txsClQ2VX7mLNGes2Txy47UuIqazRU8K7IU2nSyjTT6zywEVcmaQGY6zG8ekFO1NOwS5uyMbA97DUge3lxhTJxqwvLWM5FzdhFNlzN8gwrEaSnp4oHJVZF90bHDghWjNhY+36OF6kkGRRklQIxpyrsRGVQuCZ+aCuoHa9PidNKjPGPbIAxI9mvhymmcRTmqNtYsX6X50GKB8v4Li2J0NRAJ4KiLCqxkkQ/pCVZYirgKQSQbWIJ734rShRGw0lLiQdo9tF46uZcxunemmqqGqpwybbyUs0d9T/AI1F9OMqwNKkKB2GgLqKapip0p6mGWNkYizRsug7nUc1VzUAojsRc2Ia/wC3jlUqPNaKIpe7EX+o/Ty9NGu6kh8NoAviD27fa5amzso8HpUwKKbBc04xUA2rpaDCEYAfYeQ11bYmw/3np9pHiGtxe0IST5Ci18ypI8z+FMHqdzFGMtmjaoHzFfUozxlTu2KC5IPawawIOp0tpy0wK1tNE1y/CT5klt27T4Dx+/iBZpa1Sm+VWWmqpYDuWMR3t/xLvc8T0uqRg6PFjFIIj7xmjGh76/DXUc2NtUVspGZqn8/Gqyce7vmkIJ+m1uLhsoqVUTJaI+Y6cvYAFjr7bED8+WFVrPiieVjEsZs1n/Z3HKqq6accRAFMSPtGxPiL34mFLlbKZl2hd2l7HT4+zl6T1jKWuCCfr0+/nq3T7gUjCKQggDcLHwtbmqump2IVckIppogdsl0dO24BtPr1788KqaXfTegaatqp2JWGY7Bppp2/PhPenw0d2I8RNDLhiI1UacakgqLEadiNfHXgPXQ0RUyF3hXyqm8i3NgNNtjqCPHXiY0pFLfDtwq/OL2N7gaeOh/u5SnqUcEc0ktorg7xoDoqsdt1HiPbbgkss0dscE4p6D8uig7eZa3e4nA9I+fTTFjdJjiUhneFnjBIZlG4FSCLWGouOSraZ0zc4E6T0H8ai+6yh62xA1DpH4UDWJYtDJ7tem2QGzaAa+Gv/Efz4J9U0GdMUk6mJoyZKaUHUFdRqfh8bcZOFWpvjrKpHbdchB9ofdqD7fDmtUVqJrAcQLBgwAYkG4trbw1+/npr0VFfEwyMXXdbvYfDsf281qrcVB+a2n9EbaDS99faPZzU1uK4NVoWGg925Pxt7fDmiqvRWVsShKhkNide47Hvb4jw5TWKtppsqJYlewtYXsB4j+F+ME06BURZUZlYa37/ANvG5pyK4mcbygBv37XsPH6uamtxXL5shfHxvpbm5r0VxapJJaT3vZfufq+jmprcVkVgI7xte+ov3/LlprUVCkeWNyS27xN+NzVoruOcMA+7X6fuPNzXorJvYspOhAtbwN+emvRXCXzBHcaEi39I18eaJrdNsi67m7D9dOMmnBRkvSTmOHL/AF4wNT7qVzy0TEj/AIujIXxtfeBwytFQuOmRSN8SmrUc2rHS1C1G0KbtbUX9pGnsOv5X4M2zRAsUHWZ6OizDg5wgghZEIKnQXvcFvoOuvFUThSaaIrX4dVUtfPgtWo82F2CFTYGw8NO/h/dwrIjClPXTzQVNRFDFTI3uswJ2jX2Fdw108RbjwMVQ0MWXK2imZ4HKCOo0KyXtuGm/4W9vbi0GaTERQmT4dg9NRrhtRAkDRIVDyMLsSQQLDS58CNNfby1N1GwnLVHVVEUtIJQwc2Ci/usbMCp7g+08sKbNDPRZW87LeJZRxa9Th1dHsV7ESUsouYmdDqFRvEXFr8d0zhTMxVZ+bqWtwrFJ8KrECz0rMjqR4qbG3tF/y4RLwwo0RjSBq62WtlAUaALoPb7fjpxEozSoCoMs8Qjb5hwu4Dx1Ovj43HGCaeFQ6pKPyy0W5lQaliLm/iAvs4yafFQ6eqwlH3MouTqWB+8AfDjEinqy1lbQRt7hBuRYaa31v/bzRNbisz1GFszCJFN7aWJAtr4/t5uRW6lwyUxdYoUso8NL3PjflgaqaWOHVqSMlI4JuQN4PceIPgeK0mmCKf5gD5YF1Zbrr3K+32DimmaEvKtTIctY3TxSvaSjqALjQ3TSxvoRbitBwPlTCtopP1+Ig4jRVcz6vR0p2nRvs7bn26jjZOI8hTgFTsUkpCiwsbyKAbqQAddPjcH+zl1VoVFpqyQSu7Pdd17EdmGh8fqt497cqK3S4pcVR45ERWZyqp7pPvW8R3t7D7OOzVKkUiYk7s0cEu5tVCRubAaCxtbU9+erRp+poMxrFpS1Vhc2FPIdx0/1bg/T35ua1T3TUub1O2CgqlKqAP8AR5fr/dNvbzc1uKmjDM4gB2w2sJ1tamlBH/JtuVmrCo3kZ8glMgw+qUE/8o8vfwOq2/o5Qmr1LepzYgG6iqlK9yYJFH/KvbX6+NzV6kU2OY6oO+CcvcAq0bgBe57jx/s5qatXKPM2LRNZg6a31Qi/h2tppzdeqWM2ybtsl/oJNz7Lgm/PVunCjzozi4kAAuWJa2na30e23Lg1o0YHKtWMZy5FWIRJdTGdbi6t4nx4dtGAKKnMSah1ixszhX12294Hw0v/AEcO00Tqpkxl6eGNNyX2hZCR9oajQX+jigUwawTGFpv0K280X7/ZBsQL+A9nLVWvVcVXTIsaw+apWym5Nv3tR319vNV6sVGIo42iddyMbk21F+9h8OUNWFBXmHCpDX7qezIdHDNbQi4Kk6k/TxAsUrSacMprGsz0xb9IV2kGzEjX3j4H6uJlU8KX9ZRMRFEbsUALX/eXxFvb/ZxLT9NtRI8iFqcjbqG+o6aeBPK1uk7LFKXBl1YHQX0Ww7D6uXFVpHYliU1HDJDA3vLYgE9vaOXmq0GGL11Q9a8vuDcRpfsDpqPh2/jyhNbAprhqVWn8qRyDq12AvfW/f281NeioHz0zUo98lnJA/wAJ18L+J5WatFQIZHqWEaPtANjrY/AEdzr+XNba3EV56SRZ4ozd4+xI1Ut3Cg2sdPj8e3PRXqkrTx00QkmOw+BHc7tdlvAez2ctEVqaZqqQQs8UIB3aWJN/ZYW8eNGnBXqORqOlE8Q3A6AHQk3+Gn08qMK2ca50WLVkFUsqsU0H2B2P1+P080DW4oU8rZmAQKWCndYknx8B7Tpy0ahVknSaFdEwtJ5amZtokiJVwNL9je17EdxbmMuf5abB3Un7VYjqPEVkhkmYC9ahX3JwPWOBpEoTGaeCoTzSFIBXTcD++T7fhwHGhZT1I09BQmehQTR1DRuV7OO62v8ATxvbVtlQp6Srw7FXwqrYy7tt2Hhcb+58V+H383tFeiKwzrS4iYmU3Qsd0i+6bgklQPj8eb2VXbT/ABVsdXU1KVALPHTk7wDrYjvfsQvG6vtqViNNgVJUVFZStdZI4ktqSoKi9+xufb4HnhJrxik1BTxvTyRX2SQq3mAsA+0PdDr9rw045TdcYmwqvxB5ZG/QyU6C6qT7639xrdrnv8Ob2VrbT9h8UeMVEjlyJ53jjVQbghVttNrWOl+NnCrjGkecSkwzFyaclS4eKQLqbKSGOva3fXj0SKZmDXGNjBTVOxGdZKcoWYnVgQVc+0coauK6p5WnQyz6lLbmB95rCw/jzZEV4GaecUpkqXo45iqPGGbuSGS1lC27G9xbjSadVTVjiyYhIYTKs0htdSLWA1Vlt293S3Hk4UyrGmQQ1MfytTCL7QdfGxN7G+pIPb2cdpuKea+NZg9PDtjRVEiqe5JF2C+328oKuanUj+dHHANu0Kv2R3IF7m+tzyhq4r0rSzswFttzckWsPq/hzYrxrPR0PzSrWS7UjV1BZiLaX0K+I+Pt5aq1HrKWHCqyVYLbWVXKEW7+K+0a/dx0Y00cKTGK/O02yKrQBAASVJFl/dGvhbjwpk1hjxR3MMNPc7bbb6br9wfDTlorU16ernlxMxINzu2gAtYkaggc2K9UOU01HTlojY2BVh3Fm1BHtPb6OWqtT6fEp6KpnZ+0qIvs977Snb42N9OeImvTFcAKdKdg27e5Ks3e4b9425utVEoqI1tRT0n22kmjX2jaW2kH48uTAqgE0tM21McNZItRTDD2MahaYncWRPdBDDuHtcX4kbHrSlw+lM2GV01VVRUkQdXtcIEJKKRq2ns9vHlCmgahYrW47gOPrBh7lpKMAJJESWKfa2sQNCpP08oAFDGrklJwp0mxSprp5Z6Jt8gVJppHP2203BR7e2vLARVSZrDTzT09qiiVQF3RMGsxJY63v3HsPhy9N0p6jMdfi+HjBsQiAipD5sgTSRmAsSjXuCV7+3jYRBkVcq1YUkpInxWNZ5ado6KUN7sIuw8v3dD38QT+XHxhTJxqHhLNQ1iPi0JZPeUkMRuTboCOw7c8ca8nDbThVmKCogas3QUjPotyxDXuPH7X8eUp2s8dR5+KR0opwWguyNGbhmbTc/gBbS3KnZVxtqVDWz0s8kY/SF2G8ECy99Lf0cpFXmsaO8x2olpGbQ3H/A2P08tVadcvYfS19NNW1kqzW3qCRqH7t8b+GvG1qIpxCZpF0mMyYbNPFSK142J2N7u/W1ifDT2cV6ZpHqilBVNT1uDJNKzh3VSioe7A390eHsvyowNXOIrJhlRhzyGqqWkVirbpWAOraDw+0PHjppsVCjw2ofDmqEkRlWoMO0MCbBd9ixFjvFyNeWmqRTdTw001HVulx5ciEKwtodQAfD2X5eqVBWpTz5J4lZEGmwkX2/4QTpf2ctVZrNWVLxUySyIQx95dNSOzdtNw+PPRXpriWgFMSpsU7A6+8fD4DmqtNT6aTYgqpzsV2F7nTaRZj9R8OVIpwGoLfJyzB5HVwCRcfYA7AkdwSPz5uq09YTQzLClYZ9qONRe63ub9/hxOo0+kVNxNcQhlWtgiE0DJtVQdQ1+9vYfE80mrGmLFa2AUhqqqFoyfKSwP2T4kEnXjoFMk1PhmWVwq/aAuF3dzu0Nu3buOerYNTqGatrDNLKnlhDcC9hY97X7c0cKsKjVe7awXbEY2Afab6HwP089XqlGmgEgkqjdCAVVSdO32v9b481W6cTVyV8a1Kbm2WWw+0QTe1/C55SIpyZrItOsDGyqkKEF3HfXUbhfUeHLVqk/iPzEVf8/CpKaMLfvX0FwPb7OPCmjtqbVrvjjMCGB3YE37Npfb8AOVFWNY6mH5ZDOSolLAK3Zl29xb22+HNV6lgmN4A3mVFREkkUZKJvW0hFrAgdlUHXTvxPpNKNQplmdZAEYhkSMl7WNx4JfvcDtxwU3WShy81XTxTwwsQ0pijYKT5gNm97abgL4nlVKirpTNY6qakwbFVfCJZZYYjqUJFn7KFYaEX9vNgahjVCdJwqTg8tNjVKcNrpRDO0hYNYlr6n7R7EnTmzhXk+Kk/LDIzx/IWklG43UHcQPj429nt47TJrNhOHVuI1sYpGQsXW5bWx+N+UWoJGNOITqOFL7NWHS09H58U6VEiOA7qCl/YtwLW1+riFtWo0vcRApqq8Jp4i9OJ3nVlRh726+lyCx72178cBpoipOG4fRJh8UtHGW80lWA2lm2HWy97gam3hxtRqwGFKTGsTpUwlfl5V23t76EkEd1a/h7ONIGNWUaT0VfFSrNI03kB0VS1rhSWGgPcX7cURNJ6XU1ZneGmeTAEiNPIkaxeWi3O73SCfBlNyfYOMDTxp/HhTZl2qxnEK+tw6V2SugRQBIALsG18wE/4uzDW3HVAAU2JJisOOUNNj+X62fDo/Mr46pTPBHB76EjazRyA3ZGI7W0PHm1aCJ2VpSdQpCNlCrpMtvmLFd1KqzLHFEVJ3+32bbe0+OnDEOgqgUi7sgSaRjMsc36G5GpK6H7vp4ppipEGHzyxGaJiixEEgkdj+vbmiYqwTNKKvaVMP2+ZuZre5cW3eDX76fDjYq6tlTsiQlIlxunlHzNHJfa5NiCQLbbe8D3+jm3DwppA40slmqKx6rDsCjWAy2LJ9osO7FW8CT4ca2bavidlQKvF8Ux+Gky6wAWEttK6tp3+uw7cuEhONVKirClnQw002Ft/KAKkSBlDLfeCB76NbXcR93GSccafAwqBjVbVVtNhlFXptp6WFhAp+0FZr2YqLkg639unHECJppRmKdstOtTV/y2NhMJWXytd21jqfC45VeGNXRjTNnfEYhmKso5mu1PtW/e7r9o3Otxf6eOtjCmXNtcPlYPMFJAvnNNFHuNrOGYXIsPEDlprUU2Qy0lHUNVTK5VPckVV0t8fHjlNRUeAyzU6yM+250Ygk29gv4fn7ObmtCsVRGSj1DuX1vste3sHw56atFPGD7o2ao3AyxIGVGGjDsVP+sB4cbVT6aiVJNbWBPMVXBACjSxt8PHmtlW20tMvNRQwy1WJsWfWM7DYqCLW267ge3ETmOylzeG2nWjqqWsqoqCR/LgLqix292wHutIOwHt8eJ1CMaUJM4VwjzRS4JJNSPTEyruVjcEBidGNxbT922vt453erGmy4EYVhw/F6XFYxPVzbHF1bd7tj3vpoNw7jmyIqoVNZ6Weho8RR6US1CMlygKlDGTcsQR9ke3miKtxpkxWCmgjqKPD3YMzBxJvB3lzomnew48mmlUyQ0KTUop5Hl82Ld7yoTqTfUD2e3jkxTUSKmTU+HPMjtNaNxdr33brdvAWY+PNSatpFPWW8Jo8ToUavf5fyLhLG+52NkUhtR8eJFqINK0JkV6vgqcLrjh9XGpnlF98fvLY/ZGoGvgeUBmrEQaZ8Ww+MVxjq4H8iQKAo01C/aW3t48g0wsY00VBynPSTRJHulRkWJi9gAurhu2rcdGoGmoSRTQ0FIKTaQEZyTsj93UH3Sw8Tfl5xqgGFZ8Lw+qZ3mmja1izqw8AD4caUqnUpp/ocMgrVJQBXCh03r7pW2oUjXcPj48aKqeCZpGYriVJU06rB+iAcgKVHgbafH2jtxQBFJiZqLJLX18q1HlkKACojFr28LHS3t57ZXttO0uHYXS4I9fVufmKh2KopAa62srD92/gRxqcacgAUgqmV50LSgRspGhvYknuR7eOUzU+m8hm2yR7fLIK3a1tdQPgR93KGrin+MUOIVjU9IirIVKpGSdu4a7h4gnx40TFXGNSMbWSipA0dUJ2LrqottCjVT8PjyicacVhSUGHYni1Y1TMoJCbh7wBKjWyE+H58enTSeCo1yXBIJsRC04sqsDImuhI0W/jp9fPasK3oxp8wegjq5pondqOR5Nq2sLqPAX0X9vGiYp1KZpvqBEcR92Jb07EG4Pvre3b2g+Ps7cuKbVtqMYaSnjYOFaQC4UMdFv4/Ty9N07RU1JURx4kitPFEwDrtuw/wAVvAjw+HNTW4nGkDX0k0pK04JjicyRgLqFY3C/E+32cVCkahNTqZnSxhcKwQhkcWtfuANb3Hcc0a3XsSagdjILqCFuzC4Pu67PZ/fzaa0qm/Dp5DXjZYm67FvofDv35tVaTtqTVRQitkrIJWj2blYAWN76i3NA1siucFJSS0u8yLIZm2KoG2xGu6/gD8eOTTUTTDUUklOZKRVVVUqu8m48L81NbinPCYsKpWAcRzhSVZtpuB/xI/HlCSadAAqHU4JhtSWexWOFbMO3b7J07nlgsimygGm+twnDkoy9kkYtpsFm1HiDxwLNNlsUwYtgk+Hy+YkKzGUWUnW4I8Lez48UJcmka2tOyob5YxOmcMVG8qStwCDp9n6eO98DTXcEVhfLMPynzLhFbb78d7Xb9dee77GK8WMJpH4nhGJaPsDQubDYb2A0t7fjxclwGkCmzTVNh1r7FuFubtfSwtY+3j4VTJRTe9KN4jIBIHb9nHQabKabXwyGT3mFtbdvr05eYprRUGXAqWps6gqCLWN/v5YKqhRTccBlY2iswt9Yty2uqaKbZsDnSxKAgd7c3qrWg021OEyLc7T4Dt7fZ7ebmqkRUJ6Nl90gg/X93NzVaivRMo1XXwJ/Xx5uarFRWoYWazA28dD+3l5rWmahPg9NJfaL2+HLajTRQDUGTBIiCVaw/jy+uqFqoUmAz3JT6eX1imu6NN74XUobBe3hy+oU1oNR2pZkuGBAH183NVg1hsyknUH6P4ctNVrjc92Gh+PNVuuywVLAWHPV6u0mKm6nt3vzU1usyznb8L3v7Oar1SUq3X7XbtzdeqStewSwvob89WqnRYsy21A01P8Adzdap1hzFOqhd7AHvZtbez7+egV6TT/S50xSF/8AemQBu+vNaRV9ZpV0+fMRWz/MK20AAOP2813Yq/eGnqmz/XpN5syrID4BuULQq4dNP8XUqpWUTuHDdwwN/vB5Tu6c72nlM+4bVuBU2JOlrDx/O3Gig05rFSRi+V64gOsRPjcFfqHhrysEVuQa5DDssTDbDFYnRtrg9zf7PfmpNbgVDqcpZemUCDet9Lk296/x8ObCzVdANM9R08pwzJTVC31ABtrfUnjveVQtimCTpzX6iBEk7didb/ny3e00WqTdZkurp3MTwuo11toT4nTsOOBYNNlBpm/qx5Y2gkEfaJ+/sex46FVTTFQWwmuga8TG6g2tp30/hy81SKjfLVkV2dLix8L2+PLTWoqIwqPssnc+B8eerVf/0DtYNWGWNXv9ff6+TSk0A1CKXVLKQAx0H0fnx2k9P8Ep2gdh/D6jzdap3he63Jve2gH7earVOkTX+zb8uardOEUhNyDytWqVHJfwuP17/Rypq1Z0sdBpypq1ZAo7nXlKtWWwHieUq1dMdLAcrV646t4fHlKtXAodvK1asLaHXt+fKVeuDITpylXqLJHu/eFvDlTV6jPCm0/x42TTlQHiJJHGjTgqLPEjj3xcHjJp0VBniiVSALj8uJzT4pnWkWMFtDc/l8OJjT4rDNG1ha4vxKqnwKaaiOxsO/EijSpIpiqASbg29nh+tuFyzS1IphqQje5f6T/HThYs0qApnmg3D3PdHs4kNOimuRFRbvqb6ftvxKTSgCkPjtaPLKR6s3ugD2+Gnt4iUqaUpFPOEUYoKGOlkazkFmPtv/G3EpNNqxp+gWNdWJYdu9uNzTdT1RG91Re5tfnqrTrGjDRV0+J/ZzdapwhMsosy7LfQSbeNubrUU5Qqqe87/r7PjzdUinWHa23y1GnwP1c3NVinCJGDXH03/jb6eWmtVOiQtZSbnvb9e/N1SnSGAjRdSeWFVqeN+3a3bw5aq1PjhCgAajm61TvTQhQAvYakk9ubrVPMW24AW/0ctVanhfAj6ObrVS4o9wuebr1TERAdLXPPVqnFYQQC1h9fLVqpv6NEN+/PVqud1tqCPhfnq9XONWJ0tz1ermbEe7b7+er1YWDjV9QfhzVbrl5Pu9iAL+HPV6vBHAsBz1erAwKfaHNVuo7gtqDZbduardR5Hd0tuIPYAc1W6b2WW5XefuH38bq1Q5Ii6ksx8NPHmqtUSUNt2fD9Rytbpvng00He97HlDVxTdHSGnhKta/gb6cbq9QZVQnsf10I5Q04K4yLJHhtb8sh8wUlT5YsCSwibba+nf6uN8asa0fsyxQVeLTvWvJCBNUECyWZg7A9iSfe4Kk0mNJ6SZNYYWBKr2LfWdfb7OWrVMJlaaRgsNwjaixubdjYaE/3c3Va5VdUcWnE8iRwlb2j2qtvi23ntlb21OxHEcPiw2hjqqkysEkLLGospDdvafv5oV40msaxTC5pKeq2LJ+iUBZFv2v4KO3LiqE0n6gYfLD5ooAI2AAIG3U66C3a/s5atVNGDQ1ODQLEzKCWIUkjsbAhe2na/KzW4pvTKVQ0u4SRKD/jZQe2vc35rVTgFKvE8s1CFIpGjbaqAAAkaj3jobX+njeqnimk0covNJckKF1IKm31+z2fHm9Ve004wZUQPGFqUsSdNjNc+PYf3cpqq2mlDi2R6OodGhlYkA7gkLNY3123/AHbfXzWqrFNNf9RY6iHbGW2nQ2j269rm50Pw57VVdNPmCZL82vSk+aECLuJbydNRa27vu+HNFdbCajzdOIWmd4q4aG/+TIPa1zc2I783rr2iodR00q0cp82lm0BVSb39h7Hm9da0VBwvKFZHiC0qzCTcCASvfXxA7ac2VV4JpU0OWcTwqr3ySRyqpII2+PssR3Hx5TVNWiKV9Fh81VM3kLGWfYAsltbmwAJ9n0gDlatT/l+aqw/E5sNYi123qhUhiqkfaFwwBv205RQqwptbdVi0ZCoSACLmw9h+jm69Xc1GuGOk08q3ZQSqsGK3+yGHg3joe3Nba9sp8xnEqyqwKGQFldCq3CADQHuNASfb7eNgY04ThSLwxR5FYH3FjFcsCAL7hp7fu44aoKk4ekLU1XGo3FYtb3J08NfZxs1dNcMNEcZUIu3QaEWtfw4mVSxFcpBFJMdiBS3iLcYNKBXFadGbQ2P668aNOinGNFBt7OUNOCnGFtpup7cbpyl/JUI8SN3uo/hxNT9NrzKL25utU1yMWlY/Ry9UqOmvflq9XVtTbm69XG2vNVuuQFzbnq9XPbY89W65Aezmq1XgDc81W67t35uvVjtYn6OWrVcL83Va6v7eer1eFzzVerIt1cE6c9W6yoSrAj28rW64rcNf6ebr1Yx9rlqrXVrGx56vV62tuer1cgO/NVqs7iz/AFDmq3XKoP6W/wBHPVqsVTrKfq5at1HbQ8tVK489Xq5Dvzdarlt9wH483XqkOlokP081Va7V5KILLRM0LHUmNipJ9p2kc3tr1TpswYlVwCnxPyq2MAgLUQo9h42awcffzwTGzCqETtpOVeEZUryGkoWpW8TTSkj6dktwPv4oCyKTlsGmeTpzgNW18MxZYCbe5VRNGPrkTcvL96eIpotdBpqxPo9nWnEk+G06YjDGbeZRSpMD8bId1vq5cPJPV500WlCi8ZzwPHqOsZaylmiCWHvxMuv1ji9CgaQrBoMaiOZJCLd+9+KaYqBIzi7r4gX/AF8ObqtTsPYtPa1rW/vI+PN16hEwCdUcxgEE2N/48bNOigxr47YjMyeMj6/8FwxTsoqXtoHOowMeIQA6EJfT6eKU0mVQc3vfd7b6cdpqllkYt/XDDNNPmI+3jrxtew0839wqxillVnsl7m9rHt/QBwNUKaVlHK1gn0C19Tp+fKVenRJtq7Ev9I76eP3eA5Wr040zrGG8y3a313/Ptz1bqSHW53e8fA/D6uardSoZVSQFtL9vZe99eardSWbcm6VjYdyRqL+zwI56vUkFeCercIbshO4DwPf+3j4pmhbyPj1dhOXcZOGMYneJiGGlrWJUX8SPj9HBtlRhKqB+ZjxJosOJ9RMXmmvOxuxJB3Xv4n6eCCJoP6opum6l4kWtICT2H169x2Ht57TWtdMeIdVMQSQRFrkA9jp20Omht4eJ57TWtVJz/OrWRSGQuzMRqe4Px+r49uagVrUazt1Vmp28rayySWuDqT42uewHNQK9qNOtF1qaMMY00LAEa2HxOve3iPHnoq2qpFR1nia5dF0FiHHfx0+Hx5qK3qprfqYlR+jAQ3PssfbcEadtOait6q9FmzBJH8yriAYi/usV0t+ZH5c9Fe1Up6PGMOAR8PxCSmKAke8dLf4bdrfDm4itzStos4Z6oJRLR4mZlPvDe24EH4Pexv8AHm63Shi6pZy90YnSRVMQ3F32AOB4AAaa+y3hzc16ac4+oWWGkEmIUs9PIdPdN1BI17a38O3HBW5pRYbmOkx4ph2HVSSu17q1w627k6f4e9vhxe0KRuGpeJQDGZ6fIuFTtCsibquZW/yVH2YKR2kmPu2Ovc+HDhsUWLNKHGf5bQU4o6bZFFCgVFUmygWVV08AB/Twx2UiovmYsXw5C1MjdjYkG7AHUkgafr8eJ1KFPJTQH5lrKWMNAp2q593XT2htexvf4cLFmlyRQc14MijfKN6oFt2+o+BB/LiE0pFJeYRbGQKQRbVvDxsR+v8AHjFXpsWmWVbSkAH2fl25SKtTtFTR1A2rfcNST2H0j9vhy1epvrInYbiAV1+v+H5crW6a4o2YlUsADceF/wBl+VrdSZFDAM9iSbkWt8dPo5utV5Uu3nHTxt3ufj7ObrVRmK72AABHva6H7uarVSlCPYsQfgfo7c3XqmzgrGwDA7Re4GoPh2/jzdVpq857b2NhqT9XblZrdczMYkJT7QAOnx/hzdarJFaNA9gGXW/5+PPVuu49iPYWBN7WF7H4Hnq1XU0weXbYjQg9rafD489W6wLq1+wBuv0n6Oar1ZItm8CxVRYd7W8CL/Hnq9UtlAXe9iDcan9f7Obr1QZpVL/oibjQkfvfDmq3XBDvRkX3rXIJ9vbX6eerVZ4iQuwfWB/Hnq3XkvM20EAf4fb7Ln2c1Xq6kSJW3M2640vf6uer1SaeJNNwBtrr2Fj4/Tzder07xxM12uRroNNf6Oar1eNQiqAFJIsT4fqObr1eeWdmDAWDCwJH5+2/PVquaOCgeU3G4C5t9/083XqyxPIZBZi17jTtoebrVOgkCO1ifAn2c3XqeIJoX2xkEkMGPttbufr7c9W6EHDKiCIl9bm2g0LadwCO3HAa9R9ulkLydOqMbrbvNOl9Dv8ADw7ff25EuZH9salHL/7kKWknzMcAq6IkSJqFGmo1P0EcIaOaEXDMWp8UoIpU0dluy2IN+xt4C3t5Srg0yJOaatnwqc7WILra+oJ0sf3R7eardBNiyVuLl6WGQKgk1NrsQvewPc9rHj4po0nciNMmF11FO2/5eV9L3JuCb2tqeOmmU0XfNdWaTO+FV6+6YamGQN2t76kk/T8eG7OFEj+NHnrHeMuYX3OdbKlgob2j2n2+3twTUF6CDqpH5nTvMEsm91Shm2+7ohsDqb66/SPZxO59ppU19wqveOZkoqZdShXdYdx7t7cCFDWn/O86yZb3sBuVUHbT7Ps+PKI21dw4VMwQeZhtKq/ZYKNDrcDQ/C3GlbadTspbZ9aCLLciSkblcdj2G3wI0N+No2085spCZTlhOXo5EjO1V2k/Zudex8dOOq20nRsp1zipXLTIddFIN720H335ZO2tL2VHwePbQrKukaRDcO1/6LHmzVRspU0a2ri8i6/KduwHb7/p46mml0/z3ikkEuheiVf+TtD20vxVSE0mesPm/wCa+u39hJS2vr++CQDa5/o4uTSBfGgkwuzTxAdl2+Glit7fH48ZNK00w43t/rTh0oBW9xp4nXm07DVFbRS/ws+Y6jcNpkTt7L3B+GnExpWKZstVIgzPiaDUNtWx7/bNrc8rZWk7TQmVbr/LqhSGW8T2LG9jb77/AEcQcaMOFY8jMRgFCPdICMAb2IsxFvjfm17a8jZQt4RR1K0sopbjbK5KkW3m2i/EXtf+/hva7DRNebRSppK2enonlrwocOpvGBoe1tNPd+n6uGlE1d0uJItVJTUUq7gN0znbdibmx3aE3JPe/jz1epxrakQxxU1RCFLGyLrYgDQgjwt38TzdeplirEgmZWIYkF7E+6SNNB22r2B56vVNp5FikWatV17v/wASAOthe/383Wqxz47h3vzsCFHvWttI9mnc/fz1br2EYhDW1KU6REtI9yPKFu2l2Gp9o8OVNbFDEkFJSQwU0diqjS/ttc3Pa1vhxFS7ZXTYdTTRCZdoFySLE3AFzu18D4c3Naik1FhFKruahfPkY7zcdl7qgPhbuT35eapFSEwrBoJUjqFIRLu3lm40H73t7gf289NeisElPh+ISGohdtoYx97J7wALWPttp/bz1epkxDCaKH/edi20i5c6A9wFC+JP5c2DWiKyU8ZidY4WBkbXYH7EHUaX7305aq0r6KpalpXSV13ldQC1/e08f2/VytbpNyVNLFuSe+/7di53DaexPbUeB45VKUGCeRiAlqnkEca92HdjbRdp+0f1vyhqwqDWTold5IjIijFxua5v7Sx7C/f8uardTImhdQ7Ep5q9hoCwOj3+J56t1nmSKUJFcu20gWP2vYx8AB9/PV6mdqnEqaaKnigUpohGy9gR9sqdBcePa/N1qnOerMNEGSJAVssbGwtYm48Nb6c3WqYqDFxPiDzPaPytFB1sSLMR8bGxJ5uq0pajFKaCieal2sGO03HhYbrX7gfl4c1W6YqVMQqJHR12szAg2BF/aPDUaW+HL1Wup3r44SoYssbG5H+sbfcB4e3nq9T38zW09N5kEvuAJsHmX1J95u/sNu3KVepNFLLWxRRyybTEzN75FjtsTfxJIJIGvs5WrU411XTqqxLsJkuWO3bYfu7UHbX+nmqtWLD0pahYpLDfIo1v7yMSdLXsQTzVeptzBUxYfSRpIqsZGCkIfdJW5swt7fH2cuKqaTOGy07zq0bttW7Haxa7MLAX0uLdv7OXqop6rqaleiESSeZLI1lUKdNPeBPe1r99OVq1YamFYHjpl2RyCNthtqPA2trc9rd+ar1NlXUNTMI4LLZERma3i/gB3uB27+HN1WuUk8vkxTwsrFpFG2xZgB2ue3183WqzzQU09NJDATFcW96/joCfr1/ZzdaiuBy/TRyg1BchbX2Ebjaw1I07681Nb00r8AoRPUrFLuPukISNBu9oHYX9vKk1sCm/GoZacR7yqlR4XPZvdYeIJ9nPA14ioWHUEi/py9irONotqF8Bpc3F+bmtxSnocLqI6NvKiUuNp3lvEAsNw+Hh242TVwKQNPhdTDiaNibPFUxENbdoQAWv9Fj/AB5aarFK+mxclBVxTIkMe2NizG+0aEkjUBibg9+Uq9PsBpKhJa6mkULvBZXa22W1iYx3a/t7EcpVqkYTicyyU9P7vlva57aK1jZjoDfX8uerdNeLV1dS5lFD5u1ZfeC2GhYdzb+jvy4ps7a5wYitZOlTM/m2kdWH+EKNCPDQ6/lblqrUaTGq75mWnikZvLfcLrdbtr7q213e09ubrVR6HEsQqLU80fmREufpLnVSDrcdrDt356vU90ohMjSAFdkIXcpJsb2vci48BzdapsOIVsdY/wA88ipberIL21tuIHe3w7ctVKiYotEatqlZDGsvdkHusw7gHwIOvLVqolJU1MNUqrUzNJGxbbv/AHTbce99fHnq1S/iMFNRTSVALxhm0JuNrC66d7j4cbpyuGEO4BihJKGwC63sNW19vx5416pdTUSpHO0MO5o3Vtrf4PFge9lP9HNVqos3mjzhCu/y9mxbGx/eDAey31eHNV6lzg9Vic9KIYQFLaoTb7tvYWH18YNXFP1MpqCY61QSPtKbhtO5H1HjVXpxWkp4ylVCdpNxqCQANALf4h4Dw43VqV7TpTUUaxRMBKAQf3gwHcg+HfjdXpzoZKN6PzCn2jtJvbXuO/h8eUNXFOQpcOpXWcG/mqQVYAdxYt31Iv3+vlZq8RXckp89ahwYlgUI9zdHFrEg3ubj6+er1Q6hmZAWVahbeYrK23aRfUW7lRY+znq9SSxlI8QllCEgPZgFuNbWYnW/19+OCqmmyBnitCsm2+tyG72sTppe3jy9UpQwwCoUA1LGMrdRqLkd/wBfZp481W6x1eHS1NAk0hLvGGuBqxIN7Hbrp4Dm6qRSRno5y22KRo1Nib3tc+IOuhPHZpoiplFU1kZNPVuzlNQ3YEDva+psPDmq1XUtJTTzpCRuCe8hbSxJ0GnLTWopK41GtFUrLOm3etwVFhuBINj+w8dBmqmn6jiwzFqdDShrjtZTcMe91OgZeVr1ZJMMjgpA8pLRlyQdQN17Mh9lu4Pa/PVulvlqXDJ1ajnEayMoYjdqwvqNdA37eUNWFNOJ4TXUeJ/zmOYkG4k1uSpuN2ndl7HwHflwa1TJPDitKdtLKwSdyouQQrexreB5cGqGoNbhOM0FWlfSy2MO1xMG95SDoVF7e6e3Lg02RXsYxmtxqP5rGZHqZwSrqxVgNbkjbbx5cYVSIppp50KmCRle1xFdQL6aqze0eF+WNVpQZerIJpDTVMzFyB5djqyX0GgsSPD8+UNbpzq1mw/y6hGJSRrjSzLfSwt4E6/l25WtilPT4rDXxKa5ixUBQNtxY97jtY/H6OVq1BxmHBVy5XQYrQmRoJZNbe6C1juS9rap2uLHjwM1UiKaMOxKOvkZwUgKf5JHDbiG0Ug/u38de/LVSs9XW1EEz1EILSDcCHBDFRoB8Wv9JHN16sr1lPiaeQkKbxcA313r7zXF7WI/Pm9larBHh7Y3CohaMpEhSQKSHV730Px8PZ483Wqb1pa7A3MVazVFK/usV2gAMfd+JYey3L1WpGM4Y3yqVEUQSdbtFMqgF1vovsuPYe30csDWqTOG5jxfCJzDIjokg94djuPa+vYnuBxwgVqjGZdo6DNGCtVsPm/cPcbdulgWN76HQ/fxCo6TVxjTacow0ujI6IFb9IHZkY7dygg6i/hbW/Pa63FPFPlE0eHfMo0k0cAEj7DvBSQAjZ7QToy6G/KFVbinyHCmQw1VTMs6ESGNllbe6AXO250bwKm3blZr0VwlmejhesHmRshVWSUB9l10+nTXT23N+WFaqRhGdVwqb/TFctEQBqdira4ddbl1+62nhzZTNeGFCeOpeCjD5ExBPNjKg3Sx3EjRRbsb/ePDjPdmrzThh+dsIxWXyUkeHan6G8dizqPeU+Fr9z4i2nPaCK1NdnG48Hp1rdu1DtVds6spZRcMYvAMp7jQ+B5YJmqExS7wfM9Di7ilhpxukszK7KNx0DMn099NR48opMVYGaUdVhzUpFXIsccmoKxLtUr7QfA/4h9fGQadqHBWxgs1KiBtSwvtcE/vAeI9vNxXga6QJEBOVUrKSg02m/jqNPpHjytXry01M8yyNED3OwgoDrpYg6n2EePNVulLTUwpCFSIvHMxuGBLAkW98+I/InjVXrhiNDUU0RKxefEjESANdltY329yLeHh4X56tGk38xRzRipmlElP5lrKxLLY/EWvb2fQeXpupv8ANMAhp2FKRUhQdwZdpYdrbvG38e3LVqkhHU0k2Ix1KK4dJF1L+930BPjp7deOCmjVdn4egV8A6iKj/wDPVVAAvoSUa12P0a8Uq2CtnbR3upfzjdN800xkLRS4RiSMrOGUH5d/eB7Br/dxsCtTQBfhxVcb+jzLayqkka1OJRMCuq2qCdTfTvzy9teO2j30+FYNXRmLaLXKhTY9+zAXuO3x4zWqD/HsHlw0MYNNzBRYEgnuD/qm3h2PHU1Q1UL6ncxT4x1OkCMXXDqGZgF0DPM/lpb47Igfr4ISNKUp6p9tImsSpXp7KqZ6nY1hWI9YqmtwsrXUNDLTxxsAQJlplRT4BrOwPcXtxO4caVoEChH6x+pDqj1nq2XNdX5GHR7fKwyj/RU8aqLJuA+0QNLve/E8zToSE7KDXKFH1Gw/Mq4dSZYqMTnqaZ6qOgnp5SZIFW7VCRizFVUH3x4X1txyK1NcsX6kYjQuBVZUoaXd23xzai5+yC3h25qK8VRSKqOo2JVICQ0lJTWPeKIhrHwLFjfm9NV1VKXGZXtJiWGT1FgB9hgLfD3SQPZysVead6HNWUIKZ6fEsqirJa+5p51O22qWUAWHftysVaaNXlP8Qnr1kKhpMNyHmnN2C0tBD8vTRUWa8TjjhhZFhkhiQPtSN4kVCoFtoAHbjwcWP4jTBabOJSPZTVj3rt6rZkpRQZmzHmevpY9I4anH55ljtYKF85W0UAAePGFlS9pmlCAlGwR5VNxP19dUsxzNNmbMeP1sjU70geSugkIhcBXjO+C5DKLHx+PEvdClfe0FOJ9Zem2N1bVmJUeKvLJsaQ/Ox2eRV2BzaIW92wt8PjxQBTJNT6XrN0iG8VNDipR77lSopxe4AU+9Cex1079uaivSKnUHU/08szJitHmF02sFWOrowFYkbSN0B0U3v7fhz2NekUbjKs2V6Tp/gr5YhqhQYlDX4xeudGnUzulBTsTEqJZo4ZSot2Pe/DIgpQB040VJ8a1HogfM0RD1MY61Vm2kwELYYfTgyaHc0k36Ri19RZbC3bxHfjajSiktlaXpbBlmCPHMWxGjxJmkaaOGlhkhGo8sozHdqv2vja3EqsaUpMU5K/TFv0aZkrFViN18OjPjpeza8aindVOdFTdOzWxS4ZmaarqFYtHTvhvl+YV8C4b3bj7ubAqpVNF8xeUSTySH95mP3nioUiVtrnlVxDikdQD9h0B18CwHLCq0/wCaYFgxyVkO7eqtp+v9nNKqyTS2oMpZUxLDYaivzfR0Esih2p5KWoZoz/gLICpPxHE9KqyS5CyggiCZ4w07xuYmkqxsOvun3NT27e3mpr0VEXIeW5D5YzhhYvYe9FUr9Ovlnnpr0VBr8rwYIxp8KzDh2IBrn/RlmIJHYDeg1Pbmpr0VkwnLddiLx/PsFXdcj4nT6hypVFOBM7aWuIZmw/KOGn5Uq8pvHGo7E+JA8APH28LFNF40aJeDAmhCwWq3zxxlwWZC4tpYFAb34EXRpoZtGYpTJIsyKFG7b2vobE2/XwtxGaXUsMPVDURSIdFckG/hYafC3GqepfYeFNZ5bKpY3I8TcDw8BpzdeqYs6UM/8vYF5qjfMxI91dpte/w5uJqsxhTfTZXy3mR8RkxinWSOnp1UEafpZpVihYW0bb7zW+HB5lTq0BUExGzroA5u2hRSIEz7qLv1g6fYHgGDVGP5ZRoVpoVqpFaew2zSlIgitqzAWJA11v24Mk3SiMaBirZIxFFfoM211TVxxSiwZgDc3AHYn6PHjn5tVM/lk0Yar6VV/lkU1XFLsCsd0bKxDW08Rb6+F4zhPFJo1OTq2hQpEYrlDHsLpnrHCNFCTuZHFhbTUd+GjeYNvYAmesUVu2DjOJiOo0H0lajPeJlA08dPu8Dwy7wGizuyKwyyGQ/o7eyxPgR+fKqVWwmozS293RSNT8NbdjyprdZHl3LYsB/E8qTW6xR1RiYWO0eBtpr+3jJXBp0JkVyeu8yXd7fZ7f7+b117TWPziPGxW9v6Tzc16K95u5tPA/x56a9FdeeUax8O3K6q3FY2qG2hR93hf2HmtVeivCpVG11Hw7/HmtVWis4qIyAHJA/P7uW1VWK4/NNe5O7v8Pq57VXortpR7LkeFx4/s5ua9TxlnGpsCzDQY/TMVehqYJgQbEeXIG0+63LIVpINaUNQir5s40UWM0X8yoQHjqkSdSLElXUOLW8NdPv5IKDBoLqEigdxagqaCpEkCmy2Nu4Ol2vr2J/UcXA0jNF/6mZdgqZEzJRGxIIk2gXuLgXJ/d+nidxM41dJ4UCccyRTMisUYtck+B9oN/Z9/Ec09Sooq+KFoaeW6R7lMhPgL6bfDUa27duPhUU2RRhsExSjzLg64Viz7SmsU1v0gH7scntW+vtHhoeKwZpMRFKzA5JcIkMFQrB0sodm0I1ttI1t/Hjopo0LGBYoktQZlkO8j93wv3797+PFAM0mUIoJetHQip6hSz5syZKkeKMqGamYBUqCo0ZH/ccjuDofhxE81qxFKG3NO2q5s0YJjeXqp8OxeCSiniZRLFKpVlI7XHiD7RoeB9aSnbRukzSAle87SjUMe30+z48QmlQrgWVT7uh7aEeOv18bNOimr5eR5CqKxHtt+Y4wRSgVPpcHratmdY7hR7e3s5WKtNPFDgWNVLLTUdFLO7abY0Z2v4aKD9PHAknYKoSBQ34J0O6rYmiyUeC1AXtumAiXaQPGQrrxclhZ4UlLyRxoWcD9KnUqrlXz6nD6BAfe82rViCO5CRgkn6+KxbkUmL4ofsv+kGqrKaOkx/M0M/ldvIpgxUXvYsza63tfjxTp21QKKtlDdgvpRyBhcMi1WIV1V50bxN70cY2sNfsg625ULirlE0/0vpr6E0hhepw41LwxrGvzFZI3up20BAJHiea1HorcddK2j6Q9EqH3IsAoCLC28NJ9Xvk81JrcClhQZWyHQBVoMHw5Ah3ArTRn9l/r5rUqtgClZSrh8C2paGmjI7bKeMfD/Dpxsk06ABSgix+eKxFNEoNhdYV1I7+HfjVXpQ0mYaxgWhjTaBbVVBv7e3s40aeFOSZgxLRPcTadexOg43V4rNDi+JKhkme4NzYdx7Pp+HK1us38/kUWJBKjv3sTbX6vHlK3WYZhiLAu1iALKAGt4d+eivVKTH4GIZ0DKP8AjpbnTtqDz2NbqV/MMNcFpaWJhf8Afhj0+9e/j7Oaxr2FRd2V5nDS4bSsdbA00Jue1721F+3Nya3hUN6DJE5F8EoJPE/6LD9BuLaC/t5uSONagUBXVfC8Fw+qo6jAaOGjhkjcOkKBELh9WIXS+vD6yWSSDRVcpAEiiy4unlyFt1wrE9r2P7otwbIoKrpmrw/8spZ1bVWaNra3Hf6fG9+KBSc0mWratCsie5I3uuCbge1VPjp48tVKcsLzOtRPJTOSDHYkMdRp2B7bb+PNVualx4gKotsIUqL2NyLHvypq4oMcypW0TvVwSlkDb3FuxtoL97HtxEvClKamYFPBUGKsgYgtqVWwIJ+1e2gt8f48THZTwoTa56mMiZyqkDQ9gfiT3HEdKaYJ5laExQGzNYOO3w+jTwI5qt0lcWHlRBmVmBspFyCBr7xJ8R+fPVo0F2O4l8rUqUJG+6g7QbkgXuPZ488TFeFB7icjVznaw3hWUgA6keNhprxs41YYU10sMbSbaklwVJuB3t3+gA+3mhVjWOoCCmVYmHuXJ26kfA3Pj4c9XqhxVLQswjBATv7de+p/ZzQNer1TWSCJJIzaJ7AoB2PtH7eeJrcVMhrfcGyRTca632nt4+Ht/s5aarFNdVPSv7y2FjqRoLnTT6Trftyhq4rgtSI4TEGCrYAX8LdtbaXB1HKzXqa3aOz7HNlJBKD3d1rixH5cpV6U+G1SxwRulybC+6/c9iT4fr244KqaG3K+MLV0Xyk8hu3u3t4t7tvo26/VwP5vYDMWSjiMR50IsqvjYOhXA4Hyr1JTVEUUmHoPMeJ3ZGF++hDqe/bWx5i26gtkhWBGBrJVtQWJGw4ip9U9UkqCeMRiwYgH7QY/xv2B4mFKTTvQzLNVCnKNIESR3BI1I7XP+qP6OarYprw+pwuehWujPuSszKAbKWBN1Hst35aqissBgnk+X3t5lQu4sPEXtY/T4W+vmq9XdcZZZ5Ia1zC9jsV08APeHhfUfTfmxWjXKmiqsUiFbIqeajncWGzchXUD4D7/AGc2cKrtrtaUGhqa+GMRrTBEC7e6toCCPEfHnuNeqXQ1NS2I/wC+cj5dTGzu5AILLY2A9h7HlSMMasDjhQfYslVLicx0ErAsPDU9mb6RxSnZSZW2lZh2xcEZZftMPLVgbWAGt17m97cSq20pTspC1pqqYvALSFWsbXFre2/t4pGNJzhT5QUOIeQVxRZaaOZ12S7AdftKL9x8DxokcKeAPGslTfAKkVhmEzKQu7wKgkEqR300+nmxjWj4azGZsRLeXOPlleygjUErobd/p8L89sr22p0lO6QQJsCoXY7lIPcWIYd1Ps56rVmw6mjpwxYkIp7hdVFvz5U1sVBxCIyUErC4S5uQfbrYD2gd+WFVNMQEr0yyM7eXoDcajadSCOPUxXdXiSztq7GSnICNfTb4gk9xy4FVJrjK1TiJmaqALBSV8BtQAsfp5cYVQ41NwjDTVVKyTPsSENI7kWVFC3De3T2c0TFbAqXSrBjcVVikKtHNBHcjYCsjDtY91B5onTVhjQf1JqBOJ6VhbQ7dbADQg34/Sepjs80TQA+a8ZDqAt9Lc3W6m0Cxy0k6SEGawsGPcHUrp7B25utCuOJNNS0bV8ExR42idCp7EPtufq5YY1U4U5Y/huJpi1Okz/PzVCwymRrhiJLbbnsFt7NBxpBEdFXUDPTWXDq+rWoxCgigvNA6okiPYqN+3du8bHt4HnlCtpNO2E+TglUMErZleWRC2i3BLXO528Cw9vEi/FjSxOGBplw9KenrJJYHM9M7MfK2gOWTuSp/dN+/FfCknGm3EKbCYqtabDnmb3tyF17nbuKkey544KZNY4q6pnrPOqB5qpu3bRqf3QxH0nTm4qs0409SYMOD01U6A2i8trDQn3rg9jexHx5raatsFZcIphU1kdNO11lWVdzEm9hr28D+XNKMVtImmavWVolFUBKalSLA9ijWt9w/ZywrRp5wmuAqkp4iKaRlIcKbFlY2UNcaD6ONkU8k1PrYo4a5aqoLKu22n2fAWI/xDlKuabKanMtX5fmLfUgLc+6e2o+HLmqinCjYxYpJQ0CrDJ5e492WRlNwy3+zftypxFeG3CmapzDSz4nEKuJW8oqsikeBazAMPEdx34oCIFJyvGn/ABUYbQ17HCnUotwobU6j+C+36+URJ204qBspqbzKKnaNm2ynULoQbaqwPiP28epmueHmDEUmAj2Aohjj3dnDWaQH2fD6uWNaGNM9bNUyTsJFvGhMbbRYG2g7dtPHjgps1ioVnljU1IBjTRA9rFgRox76d+WqtOUFUk9QafEW2qPNChO25RcbT489FbrBh8eCySieWJyVA3vfs1/AeJ/bzRrwiunjrIFE9St/Mf3ELKbr3NvC/NVavVFLQVFa74YCWkClgdFuxsFUN4lu45qvUscMngw6vanqqdjOVPmIG91G8digdwOJlCaVJMVyxGqp6KcSU7iVTGpBCkHUlrEdwV9vNJFbUaYquqaqp0laNZY2YiQWuVP2rgeH08dFMkzUKkxGankeVUvddl2XVtO4PYacuRVQYqdRzVFKUgjKk33EOCWI+1cj8xypq4p2irUqFKlVsezWtc9wW+njdXmuFfA06M8O6WNNLJYj6Nvw18e3LVuuoN9MzU8IYwoATcHS40J+jnq1UynaWplCu6ySAHtYk277r6WP9nPRW65U8bTSrNT0+zyGu5Yfo9qixuPEfR25uq1FxfEGqIgsp825baqLfYCNRf2H282BXiaZfmanz1Ji/REbdV17Wt9J5aqU44RPQvXGjSVYY0DMxZbsthr9IP8Adyqqsk41nqK2KJkjjWNkBD7bEgi1hc+BHs5WKuTT9lPFJcPq3bzxD80sihyTdSR7o07Am2vhxhxOqnm1RTRiuAz0cCM8v6X3kkRWBUG9wRb7Q8b8eSZplSYqNQ0dVudIJWnYou4G+oPZhcX7+HfljWgKcKyCkpqdnaFo5IbjaCw/4kT4Anx5oVs13hNbNS0kjUBFpBuVzoQddNe9+NrAO2nEHTsp8rcVxTMGWmppytObWuvZtvYP4i54nSgINKSsrFN0KU89BThf0QYBHXUkuvihvfXxvy521QUq6XCxhiNmKapG+miZ4UQ9iT+9t1Fj7fbrxKTOFKQmMaSOMCszBiMIaJ6dFQSFCO/a76aG/jxSnwikivEazVNZh8Uweqp3lSJvsC/vDQm47EDngKqTQw1ed6GGjpmwaBljqEP6SyhVt9pV2k7XX4jX6OJA2TtpZrrJRx0eOzVGNZbkZKlZN0zzRAAttCmN7/7mwt2Pc357FOBr0BWIpP5gzn5uYo8SwWVaWc06RzWAKllADRgD90W0Pfx4qS3hjTRV0VOzrmHA8WyTFiBnad6pkTy1AEkUyAli4OpjI7HseWZQUqqjigRReZqhFgQ0hK7b3+Av4cOqLKxJis8akOokAsb2sfgQRz0VqaemrzPT+RHBvXduuD49rFvZftykVcmaXGRI4fJqiwBSRhCumm97X7anx7cYcNWbFL7ApRknNMmFCHzGhm7Pc7u25bDtcaA+zjJ8aZp1I0GKy58y/wCTmCPNOWmhNFXkiMwlgY3t78TRnVdva/Y8u0uRB4VVxOMikdR174VWfPeY0Ssb3j3KVkGgYe0378dONNDCs2MYnH5TApI06JoxPfcdx08CDry6BVVmomVq+aGRqilH+kK6mNxoUJNgR8fYT2464KabNKSm+UqVqJ5YGqq95iFBsVIvdmJ9t/HjWzyp7b51CSpKq00R8qdTuDHUix7dvtAj9Ry1VrhU13zU71YuXn3GUhQLk97201I7c1XqxwUEyUwqYwQhHvBv3b6KVH0+PN6q9prG9J8wSu0LIhVQS23dr4X0I+HN6q1ppzpYqFEqKSGQbrFgblVNrCwP7pv9/KE06BTFHBPJUyyOqh7gs4FiDf7I+j28uTWgKV64eWqhRUcqoWuEtpqNbG/8fbxKTSsCmZpqoSIJ5ELoSdPEjQsSPb7ObitE1wxfbVzwy7rqzKkhVrjXUE/rpy6cKbXiaUVNPTx4cIoo0/RtuZLfa2m97HRja3GSMaenCsz4rU04MVIu59rNuKWYo+u0AaAC3bntNeKqTqloH/RIyX3Pcm9zbS3gOPUzNOWF4nU4bhTyxruM27fsBBUeBB7fR+fG1CTT6TArAktVWYbUTpThm2kbXXxOpYeH9vbmjgattFejjqkyo5Kl0VR77NcxuTb4Wv2142fupwfbT1h2MYhLEkNWnmzRQkqwIVrL2DbvA/eeNKSBVwqkljeIy1KClh/RtGqsbnXa3YG/Yg3tbj6BFMLM01YNhpxFZKSnUJKL97EE21J+jve+vLqVpplKdVZaellAaCWS7KAqkrYX/wBY21+njZVTgTFKCGSeGljmZyZlFtgIG437g6j6eMGlArDj9VjGC01HPEyGRlkZUuGPvHUj22HLIAVVVkppF0y1GJl4zZ1i3HXsCdSD8eKjhSUY1kpqv5KWETgqwcFb6iw0I/s5XbVtldV+JsXmqY1TzJftFh4DTQeAI5qK2TTDVUXmRCXZfcxA1v2sNB4c9VKyjDh5wjdQGHv3ANrftA42TVwKlRrT0tWjzJcq1htPck3DH2aeHGzjVxhXWLzYbBCj1EDKxYsqPYkNfxA+OvNJxrasKasNekxGcSYk7qoFgNdtjoV+rjisNlUTjtpX0taqOY6SaKNpAEmfbbRQRuv4XFuMEUoFR6yGBJo5aTdI5VWF9QxHZ/b9PNA1sik5jeO/KGSprR8vA1t7nvuA1uO9j7OKkJ1YCkbiwjE01jEKOOenrYJlnSUhVdUOvhtKtb6D7OPaCNtJgsHEVgneqjVU854xBuZET7Gp1s3c+w82BXjUiHE6Z6sBUdjHezbxYE/H4Hm4rU1Kp8Tgo3eHZHfcdxIDAe2xHYc0RNemKbK2urcQLRJ7yxsCASpUW7X8RywwqpM1ApElomSeJ7TgkqrWPu/A29vPHGtARTlLBNVYhJLNbzJUDG4t9Pw/p43NORNMWIUrnEFMKlYZQdtjZSexFh7PD7uOA4U0RjTzTRTiJ6WcKE0J3e9a3a6+w+3w42TToFcJYYKaQGBBe+4ovjfub/Hmwa8RFOEKilpiJpLILk7gCCT8R35qt0lKjEN8y08cYUhgd6gEtY+A8Phx2mDTjWMfNp6wBlCbgU8QSdSb9781VjWeSvpfO2otwt73bTaRp9fKU5UWFaeRFlQllY+8hXsb2Bv+Xx5uarFYKmhw6Ebpo1MbAAhV9o769iPHmwTWikUmqvBcPeVUpTtjckKzke99IPYW4pDhpMWxUCqyrhck0YSwuDuCdjbQ6+H6njwfIpgsJNMtflyMTiFYR5n033C3u3v48UJepOpimo5Xnf33AQn3dLmx8O3hx7vxSfuDTZLl6tdi62UqbH2n9hN+Oh0U0WTTdNhlVCB5iWYEAn4+P0EcdCwaaKCKang81iNhAQeItb2/RxyabIqDLRR7t233SD+p5cGmymsP8ooqg/oxt2979v8AgTy2qqaAah1GWwtwpIGtxfltVVLdMkmATqTsAYHuAPz5fVTJQagTYLVQtZkt8Qbj483NVKYqG+GlVDICANe3NzVYqK0DKoV+/jzc1Wm6WAXIKgkaaC36/Hm5rUVEejpySHS5Aueb1GqlIqJJhdNIbfZt8OW1mqaAawPgIYfo2IH5cv3lU7qob4BUeXuQXt3/AF+PN6xVO7NQJMKqYzdlIIty+oGmygiozUsy6EHl5puK4/pQLdgfjzdVrvd2G3Tnq1WRWA79+brVd+cUYam3N1qs6VLKNPC9teWrVZ/mnUBCSvbtzdeqbDilVCR5LsNbgX+PN16nNMxVxO2Qhu3cD+PNRVqmLmYlbPGL30PPRXpqbFmGI+8jSRMRoQ1wP281FemnWDNddAdtPVsVa17k/wAOV0A1fWRT9SZ6xJFPmMsll0uouCf48oWxTgcNP9H1ExKGAh1IEo97aSLgDtpxotVbvaeqPqVBsIqwxv3LWJH0cbLRq3eCpkWbcv1UhM6rtY2O+Ox9vfldBFX1g06QRZPrmKbQGfxRx94B7C3KyRVsDXT5UwKpMjRTPFHGoI3KG7+AI1P7OeCyK0UioNV00KwJPTyxPvOmtjb4g9iePB2q92K//9Ew/TzMQxChXcbMgAOp08OSHll3+abB4jA0H75juV+dDnQ1Sm1jp7R24KBQeIpU0r+Cn6/EcvVKfYX3D3TqLf3/AE89Wqd4WHs7duardOEXt9v6/VytbqbG1yN3x5WrVLWQa+H8Pv5Sr1mRgD8OVq1dkbtRrylWrwHYKBblKuK9tYi3K1aumVra6e3lKvXEob6i1+Uq1R3B730+nlKuKjSKWO1rX5SnKxFGJNz9XjxomnBUR0sLsbezXjJpyor7CLDjJp4VBkWNdAbcYNPCoD7BcEd/1+/iYmlAprn0B1PEijT4FMlQ4YHcdb+HjxCpVLEik7WNa6k6fqeFTiqXpFMVU99R+v8AbwvUaUAUzzSPa1vbb6f2cSE0+BSdrzUAn3rLbUDiJSqUgUlaCl+cxE1b32QH3QPFvC30cQk06cKWGyQodiW08f4cammKyQSMH3xgEDS/f6rnlZrUU8Q+dI/wFtOwHLTVKe4C1x5S9j4/d49+bmq1nhE6nX6+erVOscE5Xeb7T3/Zry1Vp5iXy1AUa6a9uWmq1MghmRzLIwLXv8ebqtOqIEjaR7+7rb2/RzdVp2phuRWFxcAn28uKpFOEceoK9+5vry1VpySNQ1zci/fx+P1c3WqdIVJ1Xt7CeWqtOUCagam3t8eWrVOKLIwt9GnN1WpccTXtcj6O/PV6nGGLQ6Anlq1U0LH7b/D+jnq1XNQLkd+1hzderIqIWDC49ns56tVNCxgWPPV6veWhIa1h7P6eer1ZhGqi9+/189Xq63r2A56vVhkIAuRr8OerdRniDDXuear1RGRQdq9/105Wt1geAte1h9fNVam2RCBttqD4cbrdN0pkB3E7fiBytXrDIwJ7jTvpzVbpulDsLqfh4W/U8bq9RpF3jcXAA7D+jlTVqaJ0ZhtDEkfHX6Pjxo06KTua2FDkrHqrzJIymG4gbo9mv8u/2fYeUG2rGtHvEqmoNQwiWNb3JJOvt09nx8eCpNJDSXxKnl8oTLMobtsVrEj6T48dFUpgpaiDDpts9RKl/dYLL4HXQ9u3N7a1T0Tl6GJWgqB5jAswZr7frB976fDla3hXOprMqLhFLOZxoJBYKbn3r2H9J+vnsa8YrqPEsLqkhhoxJomjbBqDf6ALc3XqhYjgWG1P6dKx6eQN7qySe6L99CLX5ua9FPr0eK0FDRw0tRBLGVYgyIASVb3jbuLcrV9lc1q8JbEYzVQ08kg1Zr/bt3va5/s5SnQaWGL4hh/lRml3FzGjbY1bapPYbgLKbdgTc8ZFPmkpHBW4n5jUcZjCXJfcWb/iVhoLfHty1a206pluoDIK2tkcOFuFNrX1ubAa/AHlJq0Ur6yanoIvkT5p8qTckljfQeLdyBygxqxwpvcPXKTJM0UK3vtQNcjxB9uv9/N1qnvBKunhrovLjN9495h7xI/ZypFWFN9eZpMRkkie5J0BsNxB/wAPe/s9vNiqmo9ThjSK0c7MLkgLcX3dhdfAHxHNg1qs+DYJSQYkIlkEbhLXD/vjW9x4/t54mtgU+1OHUFN+lqJ/OLMRZDuYkm5tf8yebFaNNmJ1eCxwGKKKVduhDup1OpJVR28NeXpsmo+UpcOqMWjq2gZRaUC373un/CdLE/XzSq2jbXOodokkE8hVzt1CgW+gE9vC3NVam6g+ah2VOIJGVtt/RvtYknuCQSPjoOeNaFPOIrI2Agm7M0h2K7HQA3tceA43xp47KacIWanhqpdqmSOEm1vdLBhtAB8P482a0KyYW889FVJIqhvLkYsLCxOvh4coqrppnw6mO1Z2d20Bvcn67HjCqUorIpQm6tcfR9/hxk0+DTpDOFJVtCeMGlANTN0Rj3qdR3HG6crmsovccrW6Vy1TSxLf2DiaKU1Hkc83WqhsTv8Au5eq15AbfWeerwrtRqb89W66I963PVuuagXFuar1c7a35qtxXXbvz1ar29QdNeer01x36HTm61NYPHm6rXLbfvpzdarjbwHPV6uYvaw5ut1yVfHmjXqygXPK1auvHmq9XubrVcNCdOWqtdE66c9Xq73c1FbrK5ub81W67lbc1/gObrRrHN7z3+A5uvVjYX15uq1xZbctWq7CnS/N1qswFo/r5qt1lfWBT8Tz1arHKbwL9J5YVqoh7cvVa4nm6rXVueqsV2gMcnmxEo4/eUkH7xrzdbpcYf1CztRYTPg4rzUUUxRngqo46hCV+yf0yswI+BHGi2D+mFbk1ykxXpljuXKrB86ZIoKueZ0dK+imko54raMoiAeFw3xAI5YBSdij640ypKVbR7KB7E+hfRrHUZ8FxetwWY2tHWU3nR/XLASR9a8XJfUNomkKmBwpC1HpZzWitNlWuw/GYx2+Wqk8w+y8cm1/y4qD4pIWiKSk/S3PuW6w/wA2wirgt33QPb6L247rBqmk0EWKYLWQ18hnR4mLubMpU9+9jwxQrCixYxoBOqFE8OIU5a4/Rn69Txcika6CphbUd+/HqZpUZIkZc34ZY/8AIzHcfXxlew083tFWJUGyMNtbx0JPbXgdNCYU8LUC4INhe5F/uPK1eae0rFZtxI+Gvs8LC3flIq8060swkQANa/b2+0kk+09uVq1TI6gFlb7J7judPEj2+z7/AA5qrVPgkUgsDp2Gt/DTtytbpx95Tcnt9+o9nieerdAw2LpQZlmV7jebEa311v8AQeKgJFJiYNLPEcdroco1sdBJsSaWEvcX7KQPoHxHbguyyQCKC+ZQYou1TVyJM/zKkknuNfy8eCugnUCmakKSRvfc+1rXJ737Hw56vUnhHSS1RMys2zcSB2v8b9uVr1QZcIhfE/MZHVDtJJFgP1IvzUV6nKegp5kYVCjdfcoVbW+IPY+3U83FapK4jJhNDdEYsQAb6a/Gw40auKTv8xppZNqvsPYXGhB0H0cpNXiut8scoUgMNdL2APcW+B56vVkWtkZGZLAAa2voe5289W6zRtUu6vTOUYE2Nz4/t+PNV6lJh+ZcxYXJslJ763vb4Aey/PTW5oRMO6hyybFroTbwIud1/AH9b8dFeoassYTm/N8YbAsCrq1T4x0Mzg2+IW2n08eAJ2V4mNtGKy10N6oYXhLYjhuTsSlxGoXSNKOQMVP2UO4WGurfVw2aTpGyi5aweNKjLvpt63YLhclVNlnEZMTr3M1U/wAuTZ7+6osbbI1AUAfTw1RhtpArHZSSzT0a63CMmXLOKgtdi/ycguAbkaKfH28upYptKDResd6JdaFdqmfLWLlH94E0Mu3aO5+zcEeN+/C9RpckUDmZ8g5soVAxbDaiFL3vJTyIe+ouy20HgPHjChNPCg2rMHnpVCkm+tww179rnseJiKeFJyow+U+9IpJt7fuP0cZIq1YY6colr7Sbgi3Y29o0uearZqSnl09OZHW7X90g2/L2+3nq1TNMzTtdyWsTfTX6DbtylWqGkBPgSSb9/C2nw5qt1yQon2rkanTxt4c9Xqw71O5U0ufZ7e1/aOerVRZYz5p39gdNPZ3tzVarLCsZa19t/u+/2c9XqmSlTEF3CwJue19Lgjm69UMBDYsCbi5P0Dx+PK16scqqFPvWJubD4fTzderHY2VRoBz1arzghvduQNP6fr5qvV2HdFsPp+PfwP7Oer1ZWfQoLx9yT9Ps56vV5pLbUA0Pt8TbSw+jnq9XJCwW4IW57nv7PHm69USVxHLtBJt4A2/W/K1uveetywFrezS/081NerLFNsUyE38Pov8AT+zm5r0VyWoWwAPY+zx+PPTXqyFvdNzcjwt2H9/hzderjJKO6sAD9Zt7Oer1cUYsCzHuO/8Af7OVrddRupluouDbx+Hb6Oer1Z/NBJCkDQAWH3/Dlq1WW4KKAQLnuR71v7eer1TIAyuJHb2qfYNPAnlq1U0BSRqSvgO5+Hx7nx56vU9wBfmNrAWAUnW3f4fDnq9Qk4VEh22JZbHwsRYagMeOivVYH0sngiybh8LiwVCwsdLEm3xtpyH78y6rzqVbLBoUsYoiaiSDdYufMFjYG495fqPbhRRrXeDYhSYNiqUbKRDW32A2ujg2O4fxufo54ivAxUrOeM4ZhdA9U8wQhhCzEa2PcA+Pw799OVAmrExQXCSajp/MQnzZgZDu1ADeA9oA46KboPcCxVcIqqhYkGw1iiZ9b/pARGAP28URNJwYoFupAaDGDOPdCzKe/sYHX2m/DJrZRU7to60E0uI00NS7GMNErD29gSxP8OCcUFjgaSPVmmEPTHHprlWNBUBY76gMASzkH7Xs9nGnPtNPtfcKrcgZJKCEX126Ht2X+HAfQ1p3zgrDKyue918Cb2Hcj2c0jbW17Kk4NLMcOpfL00Bv9GoPx42rbTiThSkz6Y5cvPuexBB26HW3YfRyqNtOObKTmV4IxgFM9Q4J2fZN7A/E/HllbaaRsp/zeAuAysy7QUWwPe1h4+P1c8nbW17K4YMiGgi2kgNCmvck+JtrzZqopTxPG+JtpZEpApa1vpOutzxxNNrp5qR7zBxcmhUkDW+tzr279vZxUKQmmfq5t/zRVjAXkLU+uugLKdPb8eL07KQK2mgewaIpJGbBQQBre32RqeJ1UsTScxwlszYcYgVs7AAnx17csnYaoraKX1BGks7OgAXemnj3/p4mVSsUk8MkkXNVeJDqBe/stIe3tHNnZVB91Cqs88kUsHmbmET3sb6Fb9j4kcQUYio+ThTJluim2++pe99P3yPdPt55e2tI2UM2ES+Th7neAivuJNyACNLEe08N7XYaJrvaKURq3hw1Y3ZbBDKQAbMzakAXuQBbX28NKKaYYaZ5aVFe9iRI27S51NgT+6Afh+fPVWnM/N/K+TO26PZvElxcRC+2xPa7CwPPV6m6slr66OB40YIL2UWBK2sXv4W9g5utVzkqmipVo2DGWNTv3Ei7HtY9/s6/TzdeppqKiCar+Xpxp9ohmHsAAJ9vPVuhEyxSfJH54qfMC2JvceF7ntr2HG1VdNK44jDUXhmDB2N7I22w8f6LeI4xFKZpyqatIiUQiKy7vfJBINgBr/DtzVemois9Y3l1DKNzBNxYbSRrqR2W3bv7ObrVcZJWWpcUlpS3us1gzBdAB7Bc9j8ObrVKOmwiUoahNkSQABdwABNyPdv2/s5U1amZaS1UsUv6SNCup199r6Db7Pb25uvU8HCsPWWOAQIL3B8s+w+BvoB8ear1Rcdq6PDk8nDhtA+1rpoLeIuTc8uKbNImmmiaoaWYEsOxsNSbafw+njlUpS00qrg6xt+jaWRxubQDS1viPZ+fKVam3C6toq0UtQJIVk0LNc6AXsARpfv46ad+aNWFPX8ySCqZmLBwR5YcA3Xbdf4dhytWppqsVrIZlpKiJxdL3awJD/ZPs1J56vVMgYVsqpJUNuiiKyA31/wqT46/t5avVFrZUiljdXZgFA/xat+VzzdVpqpkjWOolpbRsJAqmT3h7tiT7O/s15utUuvk5anDGnmAEcWwaLZVZmsWJHe9tBc9+VrdTIKSFIg6SkOwYXQgWbxtp2/bzc16KYJsvzPUfoZC623fbAY2vpobA97f283NVivYjHTM7KSw/RBSFto97jXtcD8jytWrPQz0z1oimYpH7h8FsTe4t7e3NGt1IxiWhNa0hDgLYIxtY20PbsL25qt1KikMFGlY19tgjGxFiuoGvcnueardY83SR1fysUKlmIJYsDfUAgDQEg25YVo0hvlp2ZpdpbcXA232gAC3s7f38vVKfoIJ1iWsRmaQM1iRcnQWLDta3b8+Vq1cY6rEZaiaWp2gIpAAFyb63HhpzVbqJW0/n1KrJaWPb57h2sTtFl7afa/o5uq1gikxGmjaojYRq6DaFtfbe9ivhYfHm61TlE0lTvnpfeZNg2m4sptrcfZ5uvU70tLIsXnSIBcvYWYsGB8bDx9vK1alJRw2xFllXbK12NiQLEaE38P1HKGt1LmFDVKaYfo6hHK7itwQO5F/H4n23HK1usceB0oqVpmiePcrbWMg1BHvWY69+3PTW4pSPDHh9LAboRIwUbbmwVraX8fH9vGadoOMUrFnr5KSlNihCySEC9w1ioJ1II0PHRVDWWup382SkAQRxAArayAN2Fzo1x9evNTXopQ4bCRUfPyQoEaOHdpcFx7o2jv28RypNWqSslbHid9u5Ful7aDUnS3Y+I++/NTW6bM20vzuIU2IRyFGVTHuAAPe4HsLD2+HHEmqKqPQUkcQFJvAFQoLlWJZiG7k+J18LctVKz/LV1HWSyEsYIgUACiyBhtsfE6j6u/PTWqgUm0V00U8ciu7WVD2G9QQwse7d7d+bmvU+CY4fsp6eNHLLKZd4IBQEAbD3JHc354VqmeeCpfbVKVCo2wKHsClr3JP2f28vVa4ypBJSmjQkjcTqANt+xI+HblqrFNUFAs8S1sm1GJaN+6/l7QRp8NebrUUIeExtUYasTzMzQKybbCxA1Un/WA7coavUWGmiileRZH90gXAKgm32hf2fdz1ep/cByZqeXbIyqRcBg2gHvW8D/RyterksbSss9Im8MpBckG9u1hfsOVr1KLBENSoQtfbtYpcbQe5II8PaeMKq4pYCkp5oWYS7yFDIykiwvrcHVvYfv4zNORU0YfWq5jja+yx903ABGhA8Rf+3lJrcVyhSrRvKdyLkbjbS1+9/wCA/ZzVbqbJFiFMZqAKQbh09211P2gBe172J799OVq1d1XzjHzFZgwN/e7CwtoRr/Rz1erO7SrIGmXYydtb+GoI8D8eaq1TcGrY6gthlb7kZJkUW95SwA0PsJ0PNGtimqtpqjCaoyRISNSug7D7Vgf1782K0aaJ/KrtNpAYdha1tNfq8PZxyq1xpzPhiMIyrtKBbd3OvgPZfx5utUosMq3aRmMatGx2kA7bH4eB/U8qatUqjdZFNNVruRGta4BUeJv3NjpbnqrFYK7DDBtl2qka2IdlsWB1H0kezlgaoagVATYtPLCXDk2NixuT3AFtv39uWqlccUy/RYkCKjfrf3ma+3/F7p7kH6+eCorxFIvEElw+kaSbYihlF1NixY23A+xhqT9XHabrhLSVdDKyeSsj7luWdmFiLE6m2oP8OerdPkc8sSQR0dB+mKly7a3ZGsy28bjU81W6VTVZmRt+zy5Dckvb3gbXT238f6eVrdMOI4JNLUvHDMAbbxGrbt5BAO22pZfEePh35cGtRUMtLSmSbexU2DnsSx+Pax7ctWqmvQUqIZ1gWF5CNzOCFN7DQ9j8LctNUimPFcHqIPeZVKWIdhrfXQg+C20N/hry4NUIqRTrFT0q09EQrxMHFhdu/vGzaC47jm6rTqknz2kJ82NiyMpNiLd1F+y66H2ePK16ssXyFPWrTYhKYKC6iZ0G5l1FgFYgMSNP4nmqtTjNNTYjQyUWxpoV2jyr6gAnba58PAc9NbpDwZckgqWnVljQEC+27e9bYAL2+N+O6qbilCML+WniaqIlu27QEndbUg+B5qa9EVnbA8KqHDQwiNLXC7LFmJNje/u2Pe3Naq1FMmIU0c2+nppvLlUo28KPePZWv4lToQDrx0VSmnDIBXXw/GmDSM5VZU1AK+8wGl9thcEai1uOVWhHw6lqPlZqBZwIl90iy2v3ufYbc1WqT1dRSYHWp/NY1qIJ2+0VvZe7IxIuLe3lq1SvoJMKpgtRR/ooqoruaJQDGw+wzW07dxb3hxOrGrilviFVQ/y6aR6hVijZA5H2VY9iLD7LeB/dOnGopykdiOZRQSmKHfTnVEEUgU2JAAC2KncNQOxHLhNV1U4YfmGpjqEoaoL5bqknmEqELsCqFbWKm2hufp5rTXpqbXUMtBhPzuEhpbhlZA27y2HhbWy66kaX+HNA140hKSqpK4tDjAjgnUn31XQJ3UFhqA4va3Yj2cUU3Tjg9S2A1nykSL5Dr7oC7kcE9j/h0P2hqD9/N7a1Qr0FWj4f/MKUxyQUrrGrbl+1e23TRri63J43FWpSikw3N1I7UMXlVUPvGJALbRobW0YC/a1x4cp9taONJPDaWpwqsfyalEWBt4ikUlze1yCO6j4EH6uPEzTYEUt4cx1c0MqvIvmDRYkDgNr2AJspbw9vGdIq007YNjNL8xDUzS73Bdtojs6HxjJNr3FwR99+UIq4MU/rW1lGGammsktjsYqVZb7rNp7rL/fxqKvNKVcXqp6emgqHvDExlELnaBptsGAutx4jS/ccaIp0GlLQzOypDUPvTQXDe8viCdf178YNPCniFpID5bAFwdwYXB07bvieVq1M1VgVPO7zUwMLyH30tZXbub+xr/0nlwaoRSbeDBqeZExQXaNjuuuh11UkfZ+vS3HaarHPgOAS4nHNTTXR3Dbr2Aa+nbw7WvywNVIqr/0A0c7YP1Fjh/5F81VFiSdmitbd7fge3FatgqittHvzd5k2SsXopIwd+H4ghcE7RemfQjsT7P2HjYrVFT/DWrYz6U8MpakExR4hiyMGW5A85TdR2I9viOWXXjtqwGsFHG6/KSBpLD3gbaDU/DtpxitV1VZrp6KilxGSBTDHDMzMATqikjRjpdrfV205dKZMVQmMa178+5oL5izJnhYRNFHWyjZvKqYaRBH5YcfZUsrdtddL8ESj4vL5UnbEJ8/nRF+jHSPOvXHOE2E5LgSSdt9TUSTSiKKCEvrJJJ3ADNtAAufAcRHGlc6auY6R+ifp70hjpMyYzCuaMW91hJPF5dPTyjUfLwElWb/WkLE6Gw5UYUnUsqpJ5lxKpX1/4VKpYvPlHEotstwwDUsoKOV+y3gCNO3LVYDw1Un1zq2lr6CnVi3lQDxvoTf8ueTTy6LpAqyVXgLXN/z5emKsmSoaTCoKiG4DRw3Hx2DUew8YpdTZReVNMUkGqn2C+vhY/wAOar1QKjD6OkqSaZU/Sdyqixt7V8D8eeqwoFOrHk7KJEjVWBe5FtddLj4DjKttKUjCgoq6eP5bzECgMbA7R4+PKTTxTUcUpZVWy9iNQLX8eWmq6ayGljVQ8irsZRpb6iRzYNV0inSjeCBaSKGgFTUglVRlFmaRrRg/4u/HRjTKsKtUx/D6XDa6bL0RjWHCoqXCYyW2x+XQU6xyKLDRfPaY6+PDV8yqOiB7KJLceGekk+2qjs+Y0cx51xDFV3baiofZc3IUHaB7NAP28Sq20qFdLiKECGTDoHK6A31NvEkcTU/WF6pCCFoIAP8AiV+3x56t07ZalSbGkkhp4ohFHI5KkkgBDc3+nlhWqQVaxZSSdePUlNPmWKGSSjr60C4gWG58ATILX+m3N14U9ZuKtiSTbSC8YNib+PhzxrwqTJkfEZ8qrnGjEc8AusqrIPMj2G25o+5U37jielUcaSsOFSTm0UZsT43trrzVVp0hwChiIapkJ7e6hv8ATr25qatFPUeIYZhihKdBfwI7/WfDlacBArDPmOskDLEdthcd/p5uK0VUga6pmrJ/PqGLMfb4fR9fHgIpKTNGey7iEIw7DpDdSYVLkEHwt9wt24BbhBKledSFbuQhPlS4hry0S7Gtfcdx7i3hwpKIo4C5peUlRMZoliI2ttNyfYPH7uJqW0vzKYqtivdQtiBYC4vcH2/x5qt07xzyy4egNt3mBWZNdD2GvtNr/fzdVqbQU3++pKZPderqZp101IpkFMg3dv8ALTEgdrj4cH9inS0Os1HOYK1PHqAHzotnqUxKhXJazLMr1WI4m8SQmJwY6WkiCCSOX/JkSNZSo94WBOh4eAxREqiT0No3Mo02/qeWpsVYBSVvzeEwTgtvmgiNx4+4LDQ/fwFKEE+dD1JkDypD58kipsm1NR2LqUt2JNrfdwwtfvotu/solVSwtYdgLd+CaghTxkmmNZmigppD7rSrfx0vxlxRQkkUoaTrUB10c6qy/hbSJPUUsU0VrMNove1gbgePAoH1jifbQzLCDtA9lJ6kyflqqqWjmoowNTpdbG2g78U/m3U/xGkn5RtW1IoCeouFwYLjbRUKeXBZWt37jX678ENu8XUSrbQauWQ0uE7KDr5qXf27DizVSGKMnhHSLB8YwOlxSKrqFNREkhXarAE/aA9oB7cJnMyU0dMA0IWstS8nVJpxl6DU6sBS4m4BAPvQrf4jQ8aGbn+j76eOTj+l7qYqjonXxYh8jHiKjQEMYiPj7eKBmgImKRqysgwDUabotjIJVa+Fiqk/YYdhe3s4+MySeBpOctUOIqBH0czBULvjq4D8DuB9ve3fjn8wR0GmvyC+qszdE83soMctOxOgvIe/1jlv5g311r8gvqqLN0azxCvmFYW3XsRIPA28Rx4XzZ4+6mjZODh76jDpBn0iywxnXQiVeOfnG+mqfk3OiuY6Q5+ljAFPGQ4NwJl+g/Hm/wA42eNe/JuDhVwfRjE63MPQfAKmuuKqmpzRztu7PTsYe479hySbV3vUJVzhQMuG+6UUmo+LTu1jVLuA3blH2Svjcd9eHyaJzQV4rDgdREI5oiI3DLJtb7Wl79rED+jljTWyiuYxhUmA4pJRVN5I9DGfF0J0e3cft4XKGk0rBmsKV8oxMmldYmjjC2Jvu36G1762Pj2HKTjVopWYNmFqGZfKe23wvob+IJ8SPHw046lcU2UzQ3ZZ6gxVEC4biMIlhkNk3MNyt4tG3dT4ez4cVpXNJyilxBLVI18DlaoVjaxsJV9uniB8NOPT0U1FLTCc6yxrtKMwjHvL2kB7Elfh8NOOa6ZKKVmZMt9PerWEigznSR1yov6OdD5dTEPaHHvC3sNxfw5VaA4Ma8lRRRJs/ei3M2HXxjpzVjG6KxYwMBHWIL/uoTsmIH+Eg/DhEu1I2UapfB20F2DemfO2ZJW+Ww+eiUNZmrh5O0jv+jN2sfA24yLUq6vOnS+E0YjLXpUwLD4GTMuJPMHALrTxovbuGka+nssB8fHj4tQNppk3B4UNWW+jHSPBPegwyGZ4rfpKmTzGt3BIJCi/0cUpZSnhTJcUeNC9TSZYoIPkcFamowb6wrGGNu40sbn28UU3TJiWVaXEF82ir0lnsPdlkUAk6faHbT7+brUUgsTjxPAAPnF90tZSlmFvCzd7ewc3WtlLHAM6DDaYLFSWdvtez43Pf6RxpSdVPJVFPn9bcTxI2mMi20G11VR4Wv8ARzwQBVysmprVaBBHAhmddbAkjX+F+bitTSiwuqSoUCdURAbgHuCO442RToM0+7aGNB5VSg+m1/468ax6Kdw6ajHGTS+7BiKKb211tb4A9+b0TwrWqONYpM/z0VlFQtRfwWO1rnQm3h7TzXcg17vSKcqXNtdXjzqaB/EliTa4PhxvuQKv3pp2izlWQOYnlAfxVRuf6LcZLIp0OmnGHHcRrF3Sb1B/xNt+g2GvGS2BT4WTWb+YSXtLYg6Dd9keOpPGymrzTlSY9h9Pb5qpQd7CKMn7+N6CatqAqbWZ/wANgDLDHPLa2p2jXxJt25sNE1UuCoK51qX9+ngAW2pdzr4/RrzfdxW9ddUubMWkltFTK4PiFY2HwPNFAFaCqVdLjeMz3EdL5O617Adz46978YIingaRnUanm/k0U86svlSWPugCzjwHt4Y2ioXSO4EpotmLRrKXa9mGmvgCNDwfN0EF0mqJI5qCppW/SMGWQgDS3Ykfr34ppNTQMMgnppacsNwuoFjoLe6hHL1Wk6uExYSPN3lpD9tj4A6WPhoeaiKrWSGR4pBEzkblCjW1/EajsPZ7eVNXFJ/Md2pFjqb2JspHw7i3t4lWKUJpmwKq/l77xuVblfeJ18Cbjuf1OvE0UooXIq9cTpojqqsFD2BsLC4ufp8eIiIpRM1ivBTuZdo2qvu3te/e3sAtylWpGY/VVMhZmf3XW5AN7qRfaoOh2+z6+eqtA1j8xLXFjINb6g211NtAeVNWFIjFZNsF4CzSA3Jtt8PeGnGjTgphebyyJ3PuqRtVSQPibnjc1assk1KkewbrjudRcnXT4jlprVNkNXJWVHlgDT6bEj4+y318qDNb2VEd5SzRCyst7knx8B9Y5Wt1HDvuWNVBdQCWPbXvp20HPV6uUbyMxSQg+X/yr7SQNTbtfnq3XEtJoSGfsb/XpfxPxPPVupQkCsZFufE2Gh07Ed/v56vU+0FRTghJCCBr4+22h7ccBqhpXYVjQpaq8dzYkENc3Hj2te3HAa1Qy4NUjEKmLFVkW8QBYH94eC37i4NieQRvVl/dqD6disD59NTju1f96nuVbRiPKs+I0sZxx5pz5izq+0393fGtwvssovyI07KlI7aY6XEZpqcVVGtkZwCDrow94/Xx2Kbmo1JTUqUddFDtKK7SRqNL3/h48tVafyqqlFiVPGpjh1P+PuL/APErgW43V6441i9FVss02+WOIl3GjSKzG4AJP2b8skVomaaYq6pqHgkqpClPGzMNPYLgW8b6jl4qk11BVTVVNXYcj7Y5Qrrrcklb2Hs56NlaB4VDwagiQ+XNKYygDNJbRdurAeHfTm1GqpqFjWKCuk+aDbjIV3dhvtpYkW2/Hm0iK0ozSkpqmhlo1GGyE1ESOWVwLNG1veHjvU6fnxORjTwNMs1bLiEflQqFkpo2Vg1tzKG94H2kj7PHQIqkzT1NiUeIUNLSM7mZgq1UZe+1UsEYaW08eMAQafmRSZWlHlSYTW3LUrsqkDde5uALX7nj80zTv8jNRvvdFaMr5bWvdSfG3gb8rM1aIruZoxZ3FmDWuexNrbtPhz1eqZVTJCQjJvayqANLKdST7RzwE1smKglo3WWGY38qzJt+yb21NvYPu8eXAqppld5Y6hqJTaKQeZH4m4Px8Dx4UwaZZavy8VbDYUA97cyhbgA99wPbjgponGKea3yfcSmciUr28Np1P56W54Vs1zw3HDTVEqSAkFNpvrYXCte+nbniJrwMUs6vA4K5oqjDqgUiN+jb3SFZbaXtpc31vxPqintM0iZ6JllNMwDPDtVmGu4XO1h/q8Ug0zFMr1UUFcqxAhZNLjsQO2ve445VKyYZT05xgrDYu7OpsSdPG30fnzdV41Axx3NNKJSDErKrECw73JPhe39PHE02qhFzEyYK1FgtbCkWJR0u2RzIzrtXa0Niv7pjI/hxIjxSeE0pV4YHGk38/SrRiiw2IDEatthUm4HvAqL+2+q/nxwiqg0rcIeXD6LEP6x05bDJ4XDVE3vbpUUmIEgXG5wU+B4kViRG2lqcAZ2Ui6bDhSx0uJ0zFmnES+WBcKWGvv3ubf2cXTOFIIjGpeCU9OMQc1d3COre8bkbb7gSO4541UU612P4dThqnDoVaR7+9sABXdozC/5ft5QJPGrFQ4UwY/JNLSU9LWQBJiwaMoCAw7jw8fZy6aqrZT1lOo8rGaKsIESFHDsVOm5bbQvgL+I5RzZVkbaaK2pgjpXFPJ5i/Msqwm32L+86N8dbi/fjoqhp4okpaSnp8UijDzyBlEcnjGDcX9p40TOFPjDGuUNRJURtBKoljcjYp7C37t++vt5U1bbXEk4XGqLGiqzrM9tWVToVNv1HLbarspoxWrxM1XmwKN1iiNuFyHBJBAPY8eSBTKiag5foY54Pna1fMkjJtv7Bhpe3jb2Hvx5RplAnE1DrYGapepEgBbcCb6+74fsB9nLCqmp+D1v80rm99b6+63gFWwA/1v8ADzxEV5JmusOkas8xIS6ydlK/aPtLA28O/NGtpxrqjFQySuzM9g17XbS+pNvAcvVa4rFCKEVM/wClYMF3WNh+p5aqVGFRPFCwp4137dD3PxVSex9l/DjkVWuOBUc1VTq8yGON2YEk9y2pHs05415NPzU8krLTIqyJDuVdwsVJtc99L2vfjVO05xiqfdCE2JPsQDRrlRcaj2nlKvXcD12HVUslFC0084Qq6hm2hTY6W1Pgeb0FdaKwilDS5F6g49ViWmwOtYsSXkEEmz3tQb7Rp7fu4tTZuHYk+ykartsbVD20qX6PdS6aljqaTAq2TcfejWnNn29jc9hfjn5F7+gfZTRvmf6Q9tQR0j6sgtUf1drlkB825gYXtf3FAFr2/LlvyT39E+yq/nWv6Q9tN03TbPlIVrKnBMRpjfSRqVyBtFwLAePb2cZVaujak+ynk3TStih7aRj4lVRYgMOqaY012/SCYHcCdNQQLDiJSNO2lwXq2U4U+KJRwkKDGYw1wBe6eN/aT4caingYptNelRU2YtGD9j90ge037Ajvy8VSaxVU1TTbsQpSxdPtKg1fdoAD205YCaqTFZI8RaohUzyvHZm3K3hcWIcjvzcV6axS1Txq/wAkDLCtrjxAPcgjwv25qvTShZ/mKYOXC7FV1LWuBrrp3+PG6cpMItMkhrR70+211IK6H8+XpunyjFJLIkJATXeWB0t2ue9hylOCslCaClnmrljLRrokpU2OtvdDeF+aImrDCoQrJKupqI6tAhQCVTGpAv20A7X+7l4im5mp8C4g6ri8DbTHtViLgg327rd7W5o1sdNQ66KpqKhngYyCYksbgEsDqfiPH6ObFeNTVpi1EtNu3HddltqD7P6Dxs04Kh0ERkw+Zkb3Z5rqdxuNg94W8Qf6TzRq42VKo6argxBZzJ7w+yqjUAWN2B07ffyhq4p6NHTUiVVe9RJFDJdnCi+9SfeUWPGNtObKVWE1WBRxw/y+VJBTtdSx2aE3KOp1JI+rjRBq4jhTJWY6IgMPkawZyRtHujxAVra/HjwFNE1wbB5K6aZMOlL0rR7ogO5l072A0J0J8OXCo21rTNK/MmaHxfA8NwpXWhltsqWA2+8i7WLBdGDcYbRpJNPKXIApHwU9LTGPD/nYp5Ilcr7lirE/ZLt9rTW47cWbaZqdTZjgw/HaDEaiGKaeljkiLOBskCi0Z+JU9uOaZEVXVBoL8VmSSVnJ3FnLsV0G4m5Gnh8OLxSI1FhM9TG0ioCig3G0/V9fN1WnrAI5IKhIpB+iYhtjanvqPp42qnAKX+VZqihqzT0+1/00gVfZuGjX+Hb+HE68RVk4GhTxWlr8XxoZ+qoIphRrTtOsDkGRVGzziBqddCTbXiVJgaafUJM0FeI41PNm2ZagNE8st/Gyq/2So7XA+/hklMJovKvFSlqZdJFl2TfLlWQW2jb2Pu+LfT7eMilBqPjpixygkxShp7OqbZI1IBZh2sfbb6uXQdJptY1Ck/krCcSqpX86IraNiyhtdNTuPbQcUuqFMNJNKF8RqKalSByoWNiwdRtJ3DRSdSOMCn5rBQYhFO8kTHzVJIIPt8LN3NuWNaFP0dTFBhUlJRgSOXWRn27WsB9m3Yi+t+MHbT42U4U082IwbatSyQ7VFhpa/vKT9GvGzhToxrPmKGN6CKUgO1vdcOG2qnZQP7L/AFc8g415YwpM4DhWKVFTLieGm01NaR42/fRtLa6N9Xhx5awMDTCEk4inGGjqfOlaq2xGW7kE32jWw+GnK6ppwJiozR1Lo2J0TMzxXUP3BFvskdtfbz3VWx001LUyVEcdNVRDch/eWx7fasO9+Wiqk1zwKloq7F4jWg+WZAn2tpt+wjllGBVEiTjSmxahDVv++6cxRU5I0+2bnQjwPx4yk4Y08oY4U1tKr1JqK+UK4t2vt3N4e1QO/HKbpnlZ3rGlEysnjtYEEAdx9J9nL1SlfDVx01F/LjdZJERkaMAgfFh2Fjpb6+JyKVpMCKcKfEXw3D0llG8MQLBBrbvqdDr3PGSJNKQYFKXKEWWkppIcTrPLlqY3Y+au9HjN7Jp7oIYW14w5J2U83AGNBqcQpZcWc0xAjWxj17Bf3WJ7/TxTGFJNWNMeMzVdVjRSZf0bqCGsLEa2Xt93HE4CmlGTSiy5PBhUDVSU/vsbFWOgsbi4FzrxO4NVKG/DU35/EarEfm8IbbK1jcgbR9IOn0cZiBjTuJOFN9QDRzNM4ZS5II72Y6WuLA6/0c3WtlM2NxVmM0cNHCm1Ib7RazC5sdfD6OOoOk0ysahFcKbLVVR7KpJY0dwQ512gdrldPqI44VzVAiKacWWkXEhQipDxqFDNbXdbcbbfD48uNlUVtqNUQzVE8dMke8lCYx7VtcEjXmpitxTNT1M0UIVyq3I13WAPchr6g27Hlqbp/WaCrZpZRqApLW1K+Pbic4U+MazZgeJ6eMUsHy3tBtu18de9vDjaacVWE4ZFTQkTKHL2YGQEo9/ax1/t54GvEVDoo6aheodY/IWQk+WX3LcDujcucabThUKKjeapPme559wxjIBcH/iX380TVgKUkT1NFCi0kgj/AHFG33te3f6OM7ae2UiM04fLjMfyjTAMSdrbLkEHUuDoL8XMq0GaLn06xFBdFl/GaPEhSY7N5kCENujexa32Qlu1u54ZqcChhRQlspONLau86opUkLldlgF8NOx/p8b8Ril5rFDTVGIVZhissZA91FNrr7b9xz0xVYmpdZhb4efLFmJO1hoSGPNAzVoiuTwy08hRgCQOw7/X8eer0VmkhHliQsioCE1W5DjU7faLcpNORXOKtk81pJB7g9wnS/tI+HKVes6x0k4IpWYQ6FVPge32vD6OVmrRUl/5fDXIaUlwwClbf4e+p7W+P1c9Ne2UxV8olOxECM3t0AudP7/v44KaNQJSa2NqAN5ZFt1+zA+Av4+OnLVXbXcVIkkEkwXYysAb9yO4H39ubmqxWaOKGRCxXduU7Tfcd3h27crNXAmo8ESwVauqK0j6EX90e0WOoP8AHmprYFOE9FJAwnY/b+2rDQa2909r/wAOeBrcVBrIpTVp5ShUNigv7rC+hY+J9vLVU1xvGCyMN4T7V0uN19F0/Zy1UrNL5tRoVUpu3PcaDTtprz1epsrvlnl842O7vYWF/Zbw5YVQiuVDgT1tRuiYbUBIsRqwFwpt7ee1RWtM16kqqCS7V8fukEH2gg+HPGvCoWIU+HTSybISxAHvA6bdAp10v7OWCiKqpINMUODQzVRpxDJeQlRvAv8AEgeJ4o70ikwaBprrsrLRzfLz2Kr+6yWb4FhfjofmmyxFQqXK+GyyJHI7RgX0UXBPh+zjnfkU33ArDXZVqqWFljs7W2gsPe737eI44l8GmlMEbKSdXglas6F09xiBcG3ft9d+LEug0iU0RTVU0FR5jU6glR3NtCe3b2nj4VScppqen3IWlGi27+H1fTy803FZRhlG92kjttG4/EHsfpHNaq3oFMkuDUhswB3C97+zwueXmm9FNMmBo5UD3RfT2W5aab0VFmy9NuZdGPcG/wCXNzWtBptfC6qO+5SBc3P69+bmqRUR6OZG3uTc2GunY89NaiskVPLLMyK4F+wbX+PPV6Kxz0FyPMjDX8R3+7lpqsVCfCIHj3bSO/hp8L/2ctqqvdisT5djZN1tB3uLfVy2uqd0KgSZeQ/5NtL+0cvrpss1BlwKpRtNf1+HHAsUwWjUOTDKuI6rfl9QpstkVFemni02nx44DTREVh99QNObrVc9x+0QTzderksoXx05utVn8+5snjbm69XcdQgvbT4c9WqzLWFTdD9A/p5uvVIjxCdCHU2J8L9uer1OCY9VizNr93f6OardSTjt7uye97Rp+XPV6nH+dQAq0JKn94eI+g81W5pzgzFUwlJaap2sBYAk/rc+PK6QatqIpTRZ9xwW3yJOtv8AF4f4eU7sU53hr//SfMnYu+FYigb7DGx/o+jiXKrv8s5B2HbRtfMd8jrFG0wStDRxtrtNrajk3pVNResRS/pZJGsVPY9vYf6eKKTmlNTSnRibeOpv9JHN1WnaEG9x2+nTnq9TlGxvewvbt4cpVqno+v8AdytWqahNt1+/s8OUq1ZlsF08O318oatWcM+4gfr/AG8pV6yC7DQ9vDlDV64s+4W0vp9PKVasep0HYjw5Wr1xJHY6/r7eUq4rASobsR9PKGrisDOoNj4ft40acqO7qRcdgONmnBUSRwTqCOx/o40adFQ5ZNdpGnE5p4Cm+R5A1h+vhbjBp8U3Sl1UgcSmlAFNM8Ut76i+v1HiJVKU0yzpb3e3wvwtWaXJFMs8J22UfQOFizSwUxTxlRuPwJ/s+riAmnwKZKmaGPuR4W8fu4kUaUAUgsZxUSMKelG6RztAGuv0fRwvUqliU0/YZSCkp0p4xoBqwOpPifv4mJppVPccKggjvbT9TxuabqXFEA2gUAW8PE/Dnq9TnGoUmw10Hx+/483Vaco0CxEuLAC/N1WpMaM40Oh8b/dzdVp3hQ7PLHY9/HXm6rU5I9wEbabfG58PbzdVp1jUNqNL6H4fEDl6pTpFGxXaut7/AA/W3N1WnSIOAENhYezjlVNOMSKTYt7CeWqtOETRKbkfXzdVpxQowvY6nlqrU2I7DuAJt2HN1qp8Rcmw0v8AlzdaqavmbrE2Hw5utVMj3Dvpbm61UwRggXNubrVZ40JN93x5utVLVSR4mw/v56vVliUt2FvH9Tz1erJ5LK1rXtrz1erIo3HaTbnq9XiltFPPV6sJjB/eJtz1brGyr4nv+vbmq9UR9i2Nr+zla3UaX2nS/K1aoEiq2oNhytbptmt9gNqfr/hylWqCYVK3vbX9TzVWqPJFGD7eUqwpvmKhS1r2+4fVypq4prkkCn3u/bQcaNOCo9VUKMMqyV2gU1RqV3D/ACTd18fo8eUq9aPmZ6qGHFquNIUkVpZrNaxsZGNwANPo9nBOmkxpDvU05p1hfDkd23AN437gkdvjfj1N0lKwtUP5VRSwoADYoq+HfU35eqVEEkECJG9EjEagsUGh8DbwPhz1ap2eXDqrCqZ3ooVCvIL7/s9jrprc81W6m1NQDhtPGghjUow27m0APhYAfD489VqRc0UFQ/8AoDbpVtZl3s27231Aty9VpVzYXJNgytJDLPU7m96xYAWu25fp8b8bmrRTpRZYw+mijqRUkyEA2SJ12nuFue5t7Bb6eUJp8Jih/psXxbLuDCko0MVJiEUMc17PusCQSpvqPbpb28SbaVbKDOvwj5artQ1G+JgSCtgwB8GC9iPHX7+OTVYqVFTfKsZqNmG4AXchiLeIbQc1W6zYnUUiYiIaEiWVhubYSTa3ib+6OaFbNYTAVkG9Qtxe+4AaeBA56tU4YeIYcWSeFiYUexkZgPC5umpI+I05414VArMTwhqphQnzWZr6qQQPbr7Pv5sCqzUGteSb9FSqEUjVm1vrfT9b8sK0aUWTqUU9WySEuyRyNfQa+AufZ7OVVV016rqQQDHJJuBsQDcXHiPZrzQrxpg2zs7SNCr3J3Fhc28fj9/LzTcVPocKT5SWrpNkTIQpa53agmwta59vKlVWCaT9Qy+aauQ7rAXBOhv4ga3b8uOVSnOFac7Zg/vgC5JJPwvp7O/KGrilDi08NPgtHFq/mFidGA72vr8PZyg204dlRMEqokp6zcLHybhfbZtde9tdOeIrSTUnBKemqUqUE4XzInsNwJAsb/2+3jaqdTTMKiOniC0qlmKbdT7R2/p4yRNPpNcYqeaRUau90H90d7cZNKBWdoPLCpYDvf8Aj341T1S45Bt2lQbaWPGopwGvBtvYfXzVWpYxqrQIR3sD9XExpSK4tbmq3URvt8vVK5L4/TzVerygEnXnq3Xe0br89W68Wt2/Pmq9XW/6Sfhz1brgA3e1vp5uq12q+Lc9Xq7trf2fXzder12Jvbnq1XckXltYENcA6fHmwa9srFtPfm61XNQPHmq9XMEW5Wt1yBHPVusbsb+725sVquJN+2p5utV0wb97Tm69Xaj2i/PV6uWvbmq1XPmoq1cmHb6Oer1cW9vN1U10ewHN1qujbx5utV7vrzderJceWB8eer1cif0IHxPPV6sch/RKPYTzYrVRyPd5eq1w5uq17m69WRB3J9nPVqs8I/RuPhzdarHEP0UnLVWoh05eqVHZELbiLkdj4jl6rSnwrOub8D2rhWJ1MSrqEMhdP+QH3DmomtRQgSdWqbMWHDCOpOWcJzBBYqZDCaWpAPiJofEeF15tPh2GmFNhVFx6m9APT11Bpfn8vz41lysVSI4Zkhracm/YSoUkVfpU8MG7gp20WrtZoqWdvRNn3AMj1XUHL+JYZjVDREmogpqxFrolvpI9FJtmKG+hUN9XDJN0kmKLlWqkiaKTlwPR5nofNUqyVEdx2IIPbXx4vViKQpwNHhXG443I3WJNydNRf2+3hJpo+1U5jHYhbUWPs1H1/DldNW1VOhxqCQXD6AiwJtb9TzRFW1U9RZgj8zYNL9yO1+U01fVTxHjiizE2+j9n0coU1fVTlHjsZYMLC+hOl/v5XTVtVPdHjELgRA+J23Hb2n6RyumrhVBpnWlhbFEqoRYONbG97eII4oTTCqmwuq5PnsA15lvftoht9x4L8u40Fb/hQWYoqLLvJspt72ot8b+w+HjwU0F6TeJRz02HnyzsII1Hx10t3PNGvUjqusngRDEQAq+Hj9/GzW6502ZGRQlSB3tucXt7umns9mvfm5r0VjrsX3MqxvcWGliBbt9P08qTW6aqmGlrJgifbb4+32/2crVtlNVRg6RylgVI7d7nXx+gcrFWmorIm/yAQxI7ki2ne5B15WrVxDXUtIbkC4Phb4/G3PV6ljlDBcy5sxmHL2WaObEK2pO2KCGMu7n/AIgo8PbxxKSrAVUmKtq6I/hwZkq6OLMHXrFVwSnc3/l9KFnqnvqFkb7ETewDcRw0Rak/dh1UhU+Bsqzrp/6dfTr0oWKXKeXKNKyLUT1aipnY/wCIGTcoP0ADholpKdgpCp1SuND9DjCySpHRDYm4WC+6pPsAFgB+XFEGmKVEGK0BBlrG+0Lm17Ae0a9uag1uazrjeDSjzIbkkW9g+Pj/AA5rSa3IqSMYoXXyxOVBFgqyEC3tNjqeeg1uaitV4a7746mW2l/0zEfDQnvytbpmqq3Bpy0FY8cgN7+bHHJc39jA/RzeNemKDzHOn/STMLO+N4FhNQ1tfOoacEg66MoB+vlCma3qoDMz+lL03Y9FJHWZQwpzJu96lMsDqL3uCraa/f8ARz3dg8Kv3iumi6Zl/Di9O2YEIwIYnhMi6fop1mS/gQsgFh7ddeNG3TwmrB40WPOn4XOY4ltkTNFJUKLkJWxNA2nYBl3Jf4/s4wbc9NPh4cRRbMe/D39SODyiOPDaauD6GaCshZFt4nUH2+HGCyocKeDqTRWc09JuomTZ3gzJgldR+UTcy0r7NPHdaxv4DiUpKdtKAZ2UHq0jeZ7mpU+I9vf6/p5St03TUbjVfHx1+o/Hm61UmnoKdoJJnk2up1VmH8f1HNxWqbmZYveiub6EE6/Rf2crXqiyzCSy3v4dvjobeHK1uug4FkGgOpv4f0c1XqxuVQXbW9rW1+B156vVkI2s3+IC2vb4c9Xq7uRGFYWbSw+rnq1FdFztBHY/Rf6Oer0VwV1SXbL7SG1+7nq9XJ5juuBrft9Hjzc16uryPF750+P06gfE81W64MquSQLMP26C/NVusDKpPvi239TytbrJ9tDYbvAfH6Obr1Y/M94EW1+H3jmq9WTe7kNe2l+37Pbbm61WVfMU+8PoOml/hzdarJ5X7t7H2A356vVzCKoBGo1/j7LaDnq9UjfGkf6O1hqfpP7Dy1artZFRVZhfx0H3gc3XqzRykG4X2jT49hz1epzhqljAKjVe5tbw8R7Rz1epyoWtIGc2Hs76nx+IHiOer1CrghSoi2brNuG7TX+wHx+7l5itgSaOdlfGo8OoaKhVWIMKqbXI18Tf7+RBceJZPXUq2/hSB1UIpnklKtE3+SJZSNQ9tNe+hHf6OFsUvmuseankpUqZV90KX07g993hpfnhWzSDwXA8UzFOazFt0lPUqZQSSQFQ+6ygaXvqeWOFaGNOeCYXiWMUEtZXTltxCxkroyppcD2Ecrsq22gpxqGQ/Nx06lQtVuma9toQ7UT46m/FIpKqkb1bw/yDAALgyAkn42tf4cXMmkDwo3imKnwiiDajyoti7SASqD3j/qg9vA8FQ2UETtoP+p4lPTPHpZmDbqKo1BFrkX+s+PGnftNPtfcKrko2DUtOT2VCLe33e/034EaGop8ztHIuWVeQ7jtjFgfALzSNtbXsrBhFS0tFTRBu0S20+86d78oqrJNKDOQVcFc1Wik2FtQNPj8fotxtG2nF7Kh5UeE5fgkYi4Vgb30AHc+2/hy6ttURsp3zrDUDAiNCNiXudbWG3t4+3x55O2vL2VjwaFHoYJITcCJb3HbX9p5s1UbKUFOSMRUObj5Y3W/j4Aqbdjy6aoulNVysgRBYb6KMk639pH1cVCkRpN9V5Wk6VVsKEBE8pjfxO9e3ifbr24vTsovVtNBZgpKJT394mxUHv2Gp9vEqqXJpNZjB/rFh4JO7ew+8nx+Ht5dOw1RW0UIGGs28o6/vx3PgNf28TGlIpF0bqM21vl2F0Ya6XIe/18sdlUH3UK1JWb1dWUf5NwbAf4fv78LzRiKi5SN8v0drgDzAWtp9s2/t5tW2tI2UNmWKGmxCmmhmm8li7ONzbRoNSdCLD4/C3DW22Gim62ip4paejlEk8i1CBiArEvuAGpXS+0N9GvDOiip0yUskSTNby1+2oJux8ALaC59nN1qpMkULP5rSpTroEub+8e518R4c3Wqiw4fDSbmpZN5k1szajTQHta/cgc9WqivFUyvfTzGJdiz7h294lu/f9nN16uOEYYd8LSxnY177gLmxNzYjUk/dbmpr1CFh7zIiwzJ5cY22C9wQbXIPc+Jv7eNGnxUWpq40bbTlS8oJFiSFAGrg/HmqtWH52Wop0dh5KkKLm5LAa+97f+I+Hfm6rNYJqwK3kQOzB/eA23JK6gX5uKrNZ0RqmUP5pV5SpsDa1tLjx11156rClKtPhwiMlRM8jRtbabhb/H/EfDlKvU81FC2HvVLGq2NlLMe48GJ8T25qt1ipJqkRiFTG5l0RSNLn2/Rz1aqPiNE/mL5wWVIr2FyL6WufEm/3csKoaj4bQQJTmWNAz2OoU+6o7kAn7V9L8tVamV1JiOOSrI8TNKNihgQBtUWUAKAPdGn7STytXrDVYbU4RSyfM2lcGzbPeF721J1Bv4ezlatWSnnaQJUNALv7wN7eFiFv2HtH3crW6zumI1geeSyaaq422QnS27U2HiPDm69Ud45Jadvds7fupYBr90DEC/hfm69TPURYnd4Ute5BOuhUgk/SPAjQ9uXqtPTYTPJh0SJCwTeZC5spuQAbLroe/wATzVeilJNT4lBF8owsj/uI3dQND7PrHK1unlMPZoo49XYIGLrcbixtYn4Lrbx56t02PhUOqo90CktYbdT2HtOn9nPTXophfC5Jq2YySWQ7VbZZbEm5A9thqfZzdapSxYDGJg8cpcp7zXa1x2A+rx8eVmt1CxyjqmYu67yzaJ4m+gIt4ePx+HN1o06Lh4fBFdWIZ5EUsxJ0PgLePhytWqDjuG1DutOkgRm8wliDtJvZVN9BYe36ueFeNJ6jFXLTwGeWO8a2uVsFN+zA/T39vL1UU5UTeTK1PSN5iqVK3I7X18fH4m3x5qt1BL11RVyYfM4AZtzOE0AF7G/Y3+B5qvU1uJxWfLSMSpQ7Q32gSxHa1j30PLVquFfDHLCq7Gc7luVPhbvrqCPHw8OWqprJNQy0uGzCn3foxu0UkmxuAbaW9o+7nq1UerxnGqjDY6iNni8iyBdjBgW110+oHmoq0065Gra+Gpnd2Yl9rKWBY6kk/a8P17coqrClDimLNTVHnMELlr2UEMLH/ENL+P0cpFbqZTSVCyLOQ0ZvdAWsSraBje9jfsDzVbpWxQyU8KxElvl7sW2m76bibdrm5APjxmnahUmD0GJTVeKBDHcWVmGtgV1Nri+lgfD289MV6KdEwMSU8Zc6XZVZtUsD3A10PtOvblZrcU5U+F0VMI6YuDJsJ2nVgATuJvr7w7X8OVmrRTrNS1HmMKWZHhZbhQLKx0FwR3Hw7e3jc05FM+YcJkTCRVWKyxuGLe0sbX9niOOpONUUMKQmGVsLQSUUq3F2IawJQq24hQLG+v1+PFVJ6cKWSogkmMmyRYowX8wXsP3SSp1J/Lx05Wt1xp8KWSnLYlINlQXcbCUIIG0hD3JtY6eB56a9FZKYmnSjmnO9Qpi3SG62NiFa3sHj4nlqrUVXp6mnYrtQg3ViuhC+HvctVanfKpVUsgMQJK+6yr4r7xJbxv8Alzc1qKTiGGalNTCrJvuBcljuUaG5Gmnhy1VpZZemp6pHkeQ+a8autwBuKm9ib8oauK4tSzeeYxJZHNxuAIuf3bdrj4c9NainJcKlqEADKdqkHba9gdLDx+jw5Wa9FRhhNfS1KzAv5aEXUaAFibOPao9vPTWopbSUkdJAppwFXu5sxsbgkEX0ufA+3ieZp3ZSywnDmqIjUFh5altVUnUeNhrY/lxkmrAU7ywSQLH5beIW4uButrpft48bpyK5mOVnJZgELEfZJQjsTYfHx8ear1PFMZK6JEkVlVPssQL+6baX+Ght+XK1apdXlmanlKyVB3qoc7VDizEjUg9vhfmtVW01GahqF2ySSF9pN7JtIP2b/wBnNzXorLHgKU0vmTb7r7y7QCbj238CLG/t5oqr0VOqYKSvp/J8x1K6h2AubXuLjTXxH7eeBitkUlq3DoooSsYYkEsGYBSDb8ifDjk1SKiU2G0085jkEllUkaXA11t4gX9nNk16Kc6zDZ90bUbxXYjaSwUXA+4aeHt5WavFMk89bAq18rBmJ2n29tfd7a37dubqkU9x1ccUKwRbJIXCnYzi/a4K88KoRTdPVS7/AD4L3cKCgO24tcgH2j2d+OU1XMYtQy07U8SbJCN4bUnTu1u4v8PH7uarVJLFKOeqkinP6aOI3Kg6X8b7hew9g8ePA1Su4oYNi+fG6Jcl1IN7H7JI9h7fRz1aqT8wSVSWNjIDvAS7bdotd/hY/wAeerdYqnDqgN840wjjdtXB1DeJsDbaR7OerdeYYjG6xSMJlIukkdty+G9ToQR/DTmq3UwzVDAzPLtuuyVXK7WJN1vfQbraHm68a6h/lk/6B5PcK6ozjTU2BubKRrqOOVSpNRLUmllkcfMwuR7ilQFQdlHiTcdvHvpzYqppHzTAQgMrAgWN7didA2t7eB47TdNmEY9JI8lKf0ZC3VT2P+sT3Fj4c2RXqX1FVUeNUqNWIspdTu93RXGhDeF797+0caOFWFZYsMpFCqsxTzCZI1cjdu27WQ28B2A8OerdOOGQMSY7BZFUB7G4YWsCoPYj49uarwpteesplK1tiu64Yva9zoTfQdu1jbl6bNcEq5qgvDLK7stmUto1h9ravjy8RVJp8nqKPb5lKomWQJIlyFIbaN20eG1gdD38Dy4qlI2r+XaZi8AWVtzoVIXU9yg8Cfo45Va44hjtPUUsFF5uyvisSouRIvf3e1yDoQdR37c9Xqm4HnRMVT+V1lI8bG52S67rfuk3+0p8B4ctFaqWMwyUMy7IUSCTdu902Qdux11PYeHhrzWma1NPMeYGFMKStVB5nuxsy63IvYk6Ffz5Uprc1CxFIkVJtZWALbGAY9vC+gse3Yjnq1TRSVmH4iqwq8bPJuAiZjdgNSD4FiebrU08ZfzBV4G/mLLI0d2KsQLpb3TDLbttHYg2OnKFM1YGKWK0mDYxfGKMmOVN3mRAbVX/AFiLar9Ov8eVGFbpiSeLDXahkdWK7fdLC6i/20I0Kjxtr48dqtdrjkWHRypBCzhnIaMe6rMe9za25jazePjz1apc5YkadExDCQtlUl0DlZLbtwIe4F1N7jv9XKGt0vzHh+Iu1etzOCTJDKxBY99wI13fHx43WqUtTBg8EcccE0gZPd2hbMlzuIJ9l/u7W56tVJnjowD5cnmC6dwp3DwZWA0v2I8eVrdONFXfK1nnPEJGewFl+1YAXbb207n29+NkVcGnCsPmUktTTRMbO+8Ea/SP2jlBV5pPUuYHpagQpdD3AVAAb6MCDflikGtaiKV1PmaSMPMiliB7wv8AHSxJ9v8AZbjPd07rrPFmedyUZXHnWsQSzC3cW1+m/wB/NaIreqvVWOQSRkzxGVLBQGsBYG+1uxI9ltRzwTWiayYfNhNZUQLQbVO9QYn7oQRtUP2ca3ta4+nm9leqtj8PWWaCm6owRbQi5rmuhUsBZJNLLq2nfihWwVo7aPnj9DhOM4JieH0vmI7UlaAxuI2/0Z7jaO9uw+PG5iqURX8NitQemCCllFxFjGLrcrYKS0Z2kgE6/H+HHlcK0dtHrir3oafyqmNWH7wAP2SfBux+rXjVUoO+smZ4cm9McSxeR1YiIhCw/cUNKyFr6qQoHh3txWwPFPRTDmIgVr/dXa98A6PrE0rrV14WMhdNxlbzJmPtvcixHDAbJp9XRRsPwx+ndLVZPzTnOpBjkqqqmw6nfabAQoZ5dRr9thpxnYKZcNWSYrhz5dp2FZIQjWDF2Cm47oVuDZvv9h5oY0xVdXU/P+VsveuLB8yYpVx01DDlqspjI7FULSQSKkZLAGxJ29rnlog0pGKarB9ReYp80dRqzGZ6WkoXlCMaehgEFNGQgW0UQJCiwuR7bnx5pNOKoBcIozUfNTpa1PCznS/chQPvPL1QY1YTQOlRl6kYMDvp4LWNhbYL3+vw4xSuminaFpCGtcH3GA+Nvu/PnqtXGpkdXTzCCQpa3t8PHx5qt0DvVZS9FR1DCxLubk/RcDjKttKUbKB+qfdSK2oN7HXtbv8ATxulB2VKp/0pjRrEd+2p+H0c1VhUiQxsoYkkMtrfRr9fN1o0KHp9wODG+tOAw4iN1JQTNidTfUCCijaqbd4W9wA/TwzthqWOrH2UTXatLZ68PbhRs84ZnGD9PKrHMVcipelqKvVbk1NSxfa1yCBvlbXUiw05YKkzTYTAiqvqMGWtAa+l/p1HGlVdONOZpk0L9/o4zT0Vyk8iNDt/t+jm69FKHK5VIcTqwo/RUj+H+MhR9HLiqUHVb9ux8Bx2khoSsi0Tz5Sx11v7qQsR8LnX6ueq42U2ZlHnQUdaR/lIwLg+I0/LmzVRWCHFHp6GOIt7mtkubfE24nNKJqTTUmPYqFaip5HjY2B2MEv7A1tunKExVgCaxV1H/KZmo8YEpmH+5rZF+ktrcfRzwM7K2RG2uGFeTKJTsVbdvHuPadTypq6cabGciuRCSPM3AX9ltPz46KZNJ6dd3vdu+luOUxQyZSqXqcIpY3Ye4SuptoDp/bwPXCYUaE9qqUihBVpzNDFHdr7rn2C/c+wez2cKYo5mlrhuLVFJPF5pBIO2xIuPEfDiNTQVS5DpTQpU2Pw1FQ6A7WMaCwGml/A9iP7uFxbIoyDoVSroWSnpIZyLIod28Psrex+Pw43T8xSqppxh8k9c7Fv5ZTRx7dvZ0iaplsp8TPMin4jknNo0JCegComcX3iirpJNFC9X1dS0+YstZGpoYInwTA6X5loHRzLU1hNVK8rqqkSKrqjI4LIVKkkWPNtEmZ6ao4AI8qKbCu2nvexJufq4rpNR1Ml1wqsrUEr23rCiKvtINtbeNteBJ4Qo0M2FSgUkeqM7jLE25hbdbt2vpxba7aQXh8NFGqbWJHBDQXpY9M4PNznSW/dJb4aA8RXBhBpdbCVijky1DSUJjYFWY9h8Ba/1+HAjQ3pqwYlsS+WawcnVmuAbaEW7a9uXOym07aBvrFh3ly0tYP8AdFdbG/u2Olvhrw+slSCKDt+iCDQBFbNc62v24d0QUdnoxiJqMqUx+35Ikit7LG4v9/AdeiF0OsvMooVmZ2qxIpuQOxU/ToPzHCajuobhZqr9CNytuc2FzZV8PGx48KTq20yyEhJPLtt9l9B/SOKhSA17yLbWj97fq2mnt+rTl6bilBAGKJGF1se63XX2W8Pq5qrCpDFpCI7i53Em4/d7DXsOXFaNYdp2M7EEX7W8fC49g5eqxXFnKbodW7XH1eA7E/xHN16jI+knGYcTy3mbJ1SbthuIrUIt7kRVKe8R8PMXkxZQ5LUdHzqLczRDk9NDNjuCiR2W1nFyLnTvb8/u+vg4QaCShQBZpwpMO37xdQwAIJUiw7j2i/HqTmgozzhL11IkrRh5oSDHY3BUgXVj3AOuna/s424mRW0GKL6I1lr538vcYyba3KjQXN+5Hh9Ht4VcaMKk09XuTZFfdcG2lwD2Y+HPTXqeMLxYxSiZSf0Z9632Rpbt4culUVUihQy/m9qeVmjclk2396w172PhbvxWldJymhUo86UuIOHxdfN29po7K6gd+2h+N+/FGuaa0xQg4Hj7I0YSRagqQL3KTWP7pPiD7NeOA00U0IVFmDEkcfLzoYhZbMRHJe11Nz7pOltNOWmm9NKZM64RiUDUWZxvuNI5rq4A/wALLY/EWPPVqCKba3JGDY9DuyvjE9Kxt/o9SRLH20sws/b23Hjxqr4UGuYen+e8PVnWkNYBe70kgdQPAlB735c3WqQCVNdTShJGaNyDuRgQ1+zWDEH4fHvz1brlh+I1tS4iZtNfeuR+o+PNV6lvhbqatJllNlBI7+J73Phf+7mq3S1hkaeQNVxLJp725to0uLaeOtuVp2n+qxXDKaNIqSkC3C31va3bXuPq5qtzUQYifl2YkC4/xXuT2Da6fVy1VmorVDThozI+5ha4bUgeFuxPNitVig/mIhJldhuGuo1B8AfC/wCuvN16p0FO8oUKdwUXGg1t2JI1Pw5WrUraKswqlS00BvofCx+k/TyhpysZzNS1VSaU+cYkGgR1TTt2GpvzUV6afaHMOUoF8+Mur296y7m+N28e3E5BNPAgV6qz7SrHvw6Elj2MlrWPs5UNdNXLsbKgz56xWcCmmIJazW2gC3bXlw0BVS6TTrQVPmzLGvvyPa43dvq55QgV5Jmlc0FLRxqjXmnYDVvsjx0HEGKqWRFP0CUFNSiaokE81/sFbAX9g8eMHGnxhSgpcwRogElwBcmw/LjJTTk0402ZIo5fmABuJu3u/mOU01aaZs241HimAVNMPdPuPfU/ZPjf4cfaEKBptzFJoq9TEPnS8gYpezXtt7ezvryREHCgWsY0zYasdFjDAKf9KUgEnv7BY+F+KqS1nMZLmljiAZhvZ7Ahtp+zc+OvHBVDSdmjd5S0g3Ak2vqfZ25aq0lcXiqKDEIjJqjDavYEg6BjfxHx42auKj4lTQVNK0sN2eMi4I13drg+P6+PGFCnhSHdmpJfJqD9gqAL62+Pj37DiU4UoFCpgk8RoJjGn2CA/wC8Ah7MADax9vh8OJFU8mvQYhKElppXBEV2791Hh2sW41TlI/ECH3VDhn3NcBhYWt3+Bvpz1aoGMxefHVus7F0bVSO4tpe41+/jJpwUjpJmWwI3iS66A301NvH6+NTV4pjbzJ4jUuNpRu59nx1sDbje2r1jSbc7bffG4WHtuPH9deemtVijlhQEkH3r2t2F/h+082K9XOaWGObbTOPfGqmx2k9gSfjzdepsWX5eI2YixGnc6m3fw5TZW6jzV+5VCNdW8QpvoOxvr31+jniatFc6ZqyS7ltw2km3iP6QeeFerPQFPOC7iFGrWGuunj435sV6p0JhWraFfsr2BLdv8RI/hzdapSK0YqNpI2EC7E210sLn9nHapQl5RrTFKYPMDKPd1FrD2E/T34iurYXbam1cRS+1uDauBY4GlXV4RiaQ1lQL1EVKfMXa11VG+Hju7H2cxSu7Y2bhaVtHvrJ+1uBdthxOw+6oCxJl+ihq0DFZkBKN4m/g3C/aaXfaKyYpWQecsGGJ5RV7m495W76/G5+7lgK0TWPBK2uSV6apQOlQ3lqR/uYBuSh8LH7XNkV5JrlIzSSLNSESvDIylbWuB+7cd7jnq9WGNq7FmmiDCMBdyxsACb6sqX7n6fYeb2VXbTjNDHBhhqIZIzIVYO0ZIHu2tode3fw9nK1um6np5ZBFKrK8MvfYf8Pfco11541oV7OdDBhtJULRUz+XIqOCynUr3ItqB4a6+3nmzNeWIrHguEyQEVLVKx+bDKyKzWNhtG22puCb8qozVkiKb6lqM1Edcn6NolRZgh+2b/a07DtblqrSupq+KriaeKUIoV5QsiC+6wBswF76cTxFKAZptoUcYihvtM8ty4NjZhoQR2JPHDsqg21kxEvHXvTiUu67hIQPtWNgdfH480K2a4TosjQpewUE33a2tYAg9/hy1aNQK/FRC8kVCrSDZtdrDS/2lvxwJpsqrhQVNRPB5QYL7gU7gOy9vvOnLkVUGo0kdTU0klVuCbCsZLAAgm+qj2Dx5aqU1UqSSyCtZAzKgUsNGOxrXb2gjv7eXqlT6mJ62Ra2YlHVTtsNRt9nPCvGoTUxWikFOxZNCXI1A9hHsB5aq05vicr4TBSoW3xeYxVTfcrADW/iBqOVjGrThUDD2gmpUeLWw2vrra+jHw797csa8KcMCy5FmBz89MkQ3mSPa4NtosUC/mDyilaaslOqoc2I0mIYzHLTRGJFgMZdP32X95ge3s44MBTe0024/PGtFUBkuY9kjKTcEA2Cm3j+zTjqaaVS5rZsSfGaXGs30/mnHKeORJQoUGyhBGoGgVUtb48TpgCBwp4yTJ41xpKCkgpYo8Vgs1LI7RVAazeXuJBkI7Mh7Dx5smtgVDxSb+ZYdicGFVNTV4WJUWGxud/2tzxn/Eb/AN/KDAinjiDGykjT/wAxoaE00h8vzHRdrWJQd7qf3dP104q20iMinqsfDViaagB2RMWudHAIAKuo+3ci/wBHNV6ucdFRJhEeKzPCbyKGUNr7/wBkgHWw8eVJxqwGFd47UtVYSI4VMT77Dd8PFT8RyqMDVl4inXL1WuEYxR1eKgyxutgQ+gutlvYe8B4+znliRAryDpONJE0tDUfMzE38mo8sAW2nuystvh7dOPTFNRU+nx2Cowt8JqwrSwszJL2IUfukDVgfZyhTBmnAqRFPdNiM2HxvQsokaWMN5gPugPrp7D7b8ZImngYpklpq2bD5FoI/eAPmFSbi7dj7RbU248DG2mSMKiU+C1cNBJVJIrSEpufde3sFx2t8fq49qk01pgU5yU8VEi0c8peUuCwF/s97D6fv5WZrcRTPUxI4ZoFsrSbQ7XFtOze3Xjwpk11BhqxYgio15JLNuJ3IGHgT2+nmyZrQEGlRS1FFKqU0kW2YszNLbcAuq3uPAnt+fGzTorDHTpGz+V7q+WQSpPvqrXubeB5eq1mrp4Z0kaACJZGUBbn3RbW9+9z4csKoaf8ALPTHPObq4NlTCKiuRWN7LsjHs3O2gHDZm0cuPsSTRW9dN2/3qAowNH6Us41MwqcwVFFhdyC0MbtMR8NLKNfj34Kmt33V/cQPfQWcz9pH2gn3UNGXvTV06oIQK/5rE5TYs0knlKfaDs1sfp7cE7WQMo+4lXuoNO588v7QE++hywnpj05weBJKTCqCBl22cpve9vEt2I4IG8uYb2IFB9eYPubVmlXTpl2hUGnhjBHby4417eIsLjhmGkp2Aeyi4vKVtJ9teqM40UR8uQOLDaPfOh8b8e0k0zqFQZc2GVStONDqbudG+Hs5rQa3qrPR58qqZlF9wv8AG4v3sfjypbqwXToOokM5/SqWIAGhsfo9lvZxruyKvrFJrHJum+b4XocyYdBVRuu1zJCt7H2N9oW9oPETtml4QtINLmrtbJ8CiKK7nf00ZflikrOmlYilhcUVS11+AjlOq/DdccAV3kIOLRjqP40P7TPiMHRPWPwom2MZLx3K2JmlztStHJEtxCBtL2bwYaEHwtfTkcusqYOlQg9dSE08l8akmR1Un6yo3eZU4buhpXuojdtyqx0B3fvN9HGBSgmkzUwStKUZmG6xYE3OupO4ccpmnrDtmEraIaTg+6T+7fx8LW+scbONODCn6SAvTyRQoHFhbbckf4u3hbvxunqbKOmVZFqadrxfZRLa+9pqPZbXm6pXqmKpSoWGlChx9sqLjcdO58T4c3XjT5FRxPMaWYK3kE7AezNe9m8Dt43TsU1VL1E1mjOiBmKqLdr6D4ePHBTRrl5gjX+ZRxzEVAXaHI22sBuNu9z+XN1uoQjkMId/esXKt4qR9oDm6rWWhrp4onWpTbIv+TYgn3bdiLafDlCKcBiplNVRx04qJAixPJtBVffJPe3sHx42RToNPGGRIlRHTVcjKIm3e8RexBsAfEezjSqcTUqauWV5KSl2rTyD7RWz6faue1zxuKcmu6HAK54hJhtKzwuQWaQA22k20OtvDlSsDbWgnopSpDh8mHU02Y/0Mkj7UZl0Laj3V/w/T2PGZPCnoHGmHHKKbCacSYRVtKJWKONxDbQbgKR/H6uKEHVtphY07KbK75eOM45WIkqv+ikiYkMNLiQe0+NuPDops9NK7GcFapwkYxBT/wCjUUab5VI3kk6sU7EnT6OUSqDFOqGE0G5q5JFdSA4A3fZANr+HF4FJJphkbfMpqRZGINraGx1tb2Dj4po0oBKlzOL7QzG1vePssPZytWrJh2IRrI9NMA7tci4uQO979+VNbBpX5PipoHlrapiYo5FNgwUsRbS99B7fG3GF1tOFGI6crQ4vUV0UdecPq4opvMkIQwrSs27Y6tqwudLXPC9cilacaLVLQU0Ez1glDyQz7VYXZWt207/dw6BwopjGnyqq2q4Knzxd9yrdQbH3e5+vjApSahYfU7V8gRmTbcnwNwNBp21/o5atUt8GxMYdHFDNGFLoDawvduwbxIt+fGiJp0GKb1ggpqr+ZGZaqCQ32HRla5HlkHuAe9uOzwpqIpNRlU/TSMoe9yoFtpLaAfAcdNNilgUJ/wBPYAlwpXyzoRawI+nielMU/wCDRYDDUO1c8ieYj3RSbFwPctbtr34wqaeSBTB8uJXFSt9yeA+Oh797+zx44KoRSmw6kr60ouBK0kKo4mIHvBvYPGw/IcZUQNtPJBOymvEtyskdVAWliBUKCdFB+yexJv2HHE02qmzDmroKsYUoaSGR9zIRtN7agEffbjp6aaScYrPitQ1LMaaikUyFQTLa+3/grdr6fDm0ivLNNaReUhiG15U2swPdiddw+JH18cpmpBqlqKswl3ZpCLAm+hHttr7OViKcma731MC1UQQb9io5IJIDMLm3e4Hf6ear1Rq3CGpEWmpFMkhPmBttwQddungBywVNaKYruOo2bFooh524KLkgEFe2v93KGnQaXEkcS0ISe0IpwSEcM24kbdtx2B4inGjCMKQGLYnWVs8sWwxxlhvsLJcCxGg4rSIpEpRNMsETRqrodqm+4EePgR+zlzTYpwjpq+vfyIW82Re5U32+AFv6eNkxTsFVP0USUM0mEyv5snli7i4ZWPZe3buDxKTONKQIwrlhs9alFNFHIsWmxg+ml/6e3KGrCnEypFTRUcbiSW4sC902Hs3+sGF7ew8pVqj0+IGnqvOi2SQgMZN19NvYkDXT282RNaBioGJY3h0UktQIy7aPGTcgXGpCk/ZbjiUGm1LFMVHhUVXIZVieUSAMrJ7WPui3cfRxwqiqBM0uMFw0w0tS1ZSq0scYLK190ZTVCPib9uI1qkiKWoTgZoI6quqcWSaijp1LOzMVQez6dbjufhww2UW/dShwHKuLz1kdPKhh3RlkXQgso3AAntfseJlLFPpQay4shjDCRfOhp22PexkVrX+0DqAe1hYcqK2abcwT4rgAjw6rLKJ0WXczBh5bA+6baX5dA1U2s6aRNHI7RvDExCak7vZftY9hxSRScGlbSKs6h9149g3ELuCgH2W4mNKk1nNZDOzy1LjZIAAE+1p2tfsfj7eVirE0zYlHMkJqTC7h10ZGFrCxu3x9v8eKE0mXSPenpBeWVWLlrkt3At931cVUhis8ZheMFSHBJurnt4KBzVbqTBQSMm+bbHG0bLff7wI8FHjrypNXAqCF8+cpH9n3bE/8nWI8Dzc1XbTnT01VpVVIdBcIGIJBB7a+wcaUoU+lB2mnvCGjmLU/u7IixvYnRu5+s8SrMUrbE0y1sCfOXjAjiVhe40awt9YtxwHCmiMabZ6w0FOKaFo2ikJDKAVceIv8L8uMabOFY5qiesRJJFtIADdLm6k+zwtzwwqu2skFIZQWrzsGgLsbmzDQ2F+3w5earFc6mopaedKfDRv2gAyGzAkf4dO1/bzYrVYkWPa7TFrABXawAJPtA1Hw56a2BU6nqalVWmpVWJISXLqo3Ake9ZrXN/Z4coauK7RI5HEabpDuuD2J9t/aLduar0VmlqZxA0DDaW7R9yB43v3UgdubFepvdYpX/wBIaOUkXABK7R7Afby9UpkhWtoiFQiQBifd1K20v7O3HKb2VlaV5XLs1t5N3J7+Avz1erH8v+l+wylj7+v9PY83NViu7s7NGCpjI0sxVmca7tw7jw5qvVMiv8hKWYWCgWI3X+jxuPz5o1sVFalkhgjgiYShyLkdjp2N/DmprcU5Rw1WEzx1OgOvvGxK39hPbTw9vK7aciKgYjLhmLlqhwY5Bpdm7sPEn4+HNpwqhxqBR0TXMtIhmexD7fsm5vYjwPiBxyapFN8VNiFPUS/MIRIttwIIbX2fG39HLTVYrnSRLFE08uxhr5isAG9h0PgDY80TXgK5fyenxDzJKeExe93Vbbb/AGtfz5sOFNaLQVTTX5Limqisc6TnaNtwB5h8L/EcUC5IpMbYGk7U5NmppVjkACONWDA7vhp8dOKBczSY20U2Yvk+RffjUgDRba2+B+vjyLjppldv0Ul3wGpDNIVuRqbi35/T4cWhwUhLZFN8uHGF9ipdipN/YfZx0KmmimKiyUU6KPMW5t2PiPgfp5aarFRGo4XcqiA+0X00789NaiuEVBSU8iymMEA+P3d+/PTWtIpwqMv4U8fnwMwYC5X+3ldRrZQKbv5HTvUlIn923u37Dx15bVVdNMtdhTprFqt/dI/oPHQaaUmmWSgqN2xlDd/gf1PLzTMVDSNqd9rITcd9dPotzdUqPNKxU+6Gbwa3N1WoDBNxWWMNa9uXmq1jampZBdkYX9tjy2o1TSDUNsJo9wHa/iNOOazVO7FYHy/ubdC1wfEH9nNhymy1USTAKgdrHw/s453gpstGoDYbVxDVdNeOBQNNFBFR2glGpUgg+zl5pqKw7SGsfv5utV2Cx+ga29tuer1c/Nb7XYG2t+er1ZRM7G47r93NV6sq1BGtu3e3N1qsiSnda/1jm69X/9P0KeU48v8AdHf6fZrwHpMULyJoecgZkadVopGCuugF/D2fG3Jmym8/MI0naKjjMLbulahsND9Qykrob9vr+v28GgoL0raOQnQi+3UfA/T7OOU3T5AXX3fH9dPoPPV6nqCSQ6jXtr4fqOUq9Okdm0Isfo5U1upaqw+vlDV6keSzCyHvylWrvZJ9XKVeuWxvDuf115WrV2Ea36/qONmr1yEZUnX+j7+Uq9Y3BNlB+v8Aj9fKVesZi3Hvxs05WIxLa51P8eNmnBUeSNQNBb8tONGnBURo7ncNR/Txk08KgvE4N20vxg08KhSrGos1hYX/ALeJzTwponlplJubWt7BxKqlIFJ+pxCjhuFPjfU9/wCjTheo0rSKT1XjUEYLggDwPf6eFa1UvSmgszP1PyllyA1GYMUpqJNbmeojjH/JxHClS5paExRPM+/iBemnKDSRJmKPEp1NvJw+N6hy3sBjBW/18SkKOwU6FJG00UDOH4iecMyB6bpJlCZVbtVYo/lqPYRCnvfeeNFrpPspzvBwHtoGcA6jdeMYzhSZ5zhjs0lVTOJIaanXyadL6lfLX7QI0u1yRymhKcIq+onGrremOdafqDlKkzDS+60oCyx3F0lXRl/o4VOJ0GrTNCaadjpfU+B8fjfw4mmtVnigkBHmNYd/q56vU7QqjDctiRax/Xvy1Vp3QMq3He33ePLTVYqXCgVQ4O0nnq1TlChAAI+1f6f6OWqhqfH9ojeO3s5uq06pZbXYfHlqpThGyqQCe3LVWpizR+3Ud9e3LzVacoHKqL3b9ddeWqtOVPMrgP4H9bactVaeYGXYCxuDr2ty1Up0hWJ9dLa68tWqcEKHRLX5atVmQFfecW/Pnq1U6OJGBt955aq1JSFSfEfH4c3XqzLEiN3Jt2/p56tVnjQ7rlj8P18eer1cY6mQyut7DtcG9/jzU16pLO0huGIA8eerVc41aNVQsW+JA5ut1nKrYDeR3ubc9WqwkEt3v8bf0c9W6jOWUG/9/NVuoxutwR9OnK1usEp90gXv9HNVum52NyoBN++nf2cpVqgSmMG5Fr/fytWpsmudRcft+jlatTdILEgk3Hhyhq4qA8T33HS30/nylXpuYTEkfr9HG6vU7D6Xz6uKOobR22ED2NoR93KVatJDrxgdPgPV3NGDU1S3kUmK4jFGAACFWoYKBfw4J29lJTQCTUeK1YMdNtBuffL6W8Lj8+KKarDDlfM0XlTuVAbX3+1vo7c3Ir0Vjky1WSblq/eLnUj3Vsew7c9NeilHhmEKaFKSFF87zCLsSUC7bk/Rp3P080TVgKh4hLlpEh3P5m0lS4VkXQjXv256q04UVXhLVq0WHbSjnSw2J7AxcjTU6nmqsKVa4xTx0MdMm2MRO6vYkq3btbuONxToNQKnE4air3jRzZr6C4A0tu7H2/dzUVeZp7xOrxmOGkenijdfIXu48SfFdLg+HfjYFOk1BFRNIu6pXYB4Ke57a683XppxhilaNpZZwwQj3AoN/Cx+nlatSshyrl+nmeqioSKuZ0IaSQxxKqp7wOtlB9h8NRxrUavpFMuLqJpAVjESjRQLlQOwCk3JA+Pfjgps1Mw3DaOCqhaTZVtKwQKzEhb/AAXTd8Ow5414VGq8Bq56x1jp1Tcx0CW7G3fwt7ebFaNTRQYlgKq0sMbX2syShGVrHQFQdxX2i457bXtlQ8v09XUYpOxEYR4Z3NvdA90k2GoGnYc8qtp21g8xIImnUMwTx262t9ogD2c1W5rhDX/1gnjSnkiAEa7AmxAF8AWcgWv37nnoitAzTlDFVJg9c0MZVUkUAsRbsQSrdiAfHXlONOcKR70dcHViI2dh2Fj9Hbv9HH6ZiuonMLGlUhnXXeikDQ9jfufr5qvUtmwrFsfyrTVlNC0ggeUGxBCoDo5N9NdONTBp6JFJXB43gWqpqjasjwttN73tY6W+HLmmxXHLdNW1VfPFTxh1nicAE38D46Acqqrppiw4GmVIWqFjOvugXOngfZbjSqfTTw7VKsrqTIX0t2NvA34mNKhU8q8qjdYjbqPYfHvxg0orLFGhG0n3j7f4cpV65r5at+k1PbvpytWpYU7RvTRlD+7rxMdtKhsrpkNtTzVbqMygt7xsLd+bqlZVWNdLMfyHNVuuZYRixAH181VqxK4lbbGL/HsObr1dtERpbvzVeiuVrLbXnq3XDb4nm6rXiunPV6vAWF+br1eI56tV0ebqtcL2N+brVdX156t1yUeFuardc7fG/NVuumCewnnq1XirqA4Gnt5utVwI8ebrVdjXvz1ermLDm4rdcgbc9W67Y+JHhzVerFuuNObqtYywPhzdVr3vN35uvVysv083Wq5i9rc1W65fufXz1erifs83WjXCwtzdVrjt0tzdarjtA783Vayx2s1/ZzderlEwAZfEjlq1WDf5UcjNoALknwHtPHACrZTalAUzy4xhcSCR50se1je/0cVhhZ4UkL6BxqFNmPCokZgzPY2sqnU+wcfFqs0nN0kdNQf6zGSwp6OVgfEiwt93H/yh6aZ/NDorPJjVTHEH8lV97XfIqgD43N78cTaTtqirqNlMFZnF4ZCVlg2X7K6s3fw1t9/DBNonoouVdK6accodUcBoc0U+IY7SGtpaeSMmBHVHlUH3wJSCFB7aC58LcdNsAMBTQuCTiaIrnDAcOzB6k/5Rl6FMPpcSxWLyIrmRYVnkDKu4+8wW9r9zbjcFIg00VSZFWXw+ijEZpXWXHKQEM17U0h8dT9rgf76jHWKU1J6FFqbefj8Iv4ilk/5r05Xv69r6qVFN6BcKdbSZiI7/AGaQ/fYv9/K/mK1rpSUn4fWCqAzZonQAjRaRdPZ3a1+V/MdVe107J+H5gxiKpmmpv/iNHH3vqSdw8ea7/qrfeGk3W/h7YuZD/I81RkeAqKNx2/4gxty4fHGt95SMr/Qv1uwu5weuwzEkDXsJ3iYjwsJFtb6Ty3fpNXDlBrmD0teo6D7eWZKlBoPlpoXsPaNrfs5cOp6ac7wUF2Ysm54yNgj0Oc8JqsNaWT9D8xEU3ADXYexA8bdifp4MctUFTFB2/MgUD+NQSMYprD3rXv2PxH1a8FtBik9jcS/JhNbXAFtRqdSbd9eeNVpB1cTuNpGgLWOhFvh4f08brdME9K7+4AOy2N/2HlYq1RWoplYAiy+N9LjuTflYq1S3pK1WJhU63LEjtb2H2+HPV6abJ4qwNaoBUka3HYE6C/jflKvUqnoI39yeK2lw3ax+Nvb489Feo2Pp89IucetGIR4uJf5blyNwJ8RmXRrH3o6ZP91f/k1f3j4cMWbcuY8KSuO6MONXR9LunHTDoZhH8v6b0SUwK7Za2VQ1ZUnx3SHVQfBVso4IkNhGwUUqWVbaElc1PUBTdtyE2W9wB7ST8PDiiKYmnqlzGkCM9QS7drafZtf9fu5eKpNckzmRKu1iUv4G17+BHx7cvFVmp5z0iizzAAe7ZRcezW/7eeivVGlzuqr71lCflr2Cjm4r01gkz3U3906t3Nr2H0D8/jzUVua5JnavnjEYkuT4A6XvoNfz/LnorddviNXVofmpwttSoOpAPt+B5qK3Td/NImKskhCn3m9gP19u33c9XqV+DZnoooGFM8asTqb38PG/cez2cbIrc0olzRRhFIbzXN7HsO32vovykVaabMWzfXRhVopFkjNwVKqzaiwtf289FemmOllwjEIhJUoA7Mb7PcKk9zpoSf1tzUVuayzYbLXI6YbUIISADHMgdDbx94a3+jnq2KAvO/RLpFmODd1DylQ1BIIaeFPl2IOljLBtufpH08YLSVbRTwWRsooGfPw/ei2blaXppjVZgFYb7IK7/SKUseyiVQJF+F78RqthwpQl48aIR1a9FPXDpYJMTxPCDiVEmgq6D9PFb/ExX3l+gjiEsqGMUrDiTRS6mkdZyrKVMdrg6a/Ee3iWnqanR9xSxBF7eJ+s8rXqwbvd2juNfZ4crXqxyMV92MHdprb9e3PV6uKOzAsNWPh4X/p56vVxL+7uBN9R7fj+p56t1xWVilixJ9g7Aezmq9XPc8r+Wwvpb6f6Oer1d3P2xuA8L/D+j8+er1cZHl27SbHvp/QeerddlGspJIHbT2eOns5qvVjMbLYdwfA+HNV6uQIUeNjpzdbrjH7tg4G03vfw5qvVm89de7W7G31fXzdargZXjtJ3sfD2+znq9XPzWIAA9t9NBz1arksc7jfYi/09v6Obr1SUpJGtYgsBewHb6eWiq1K8iwJZraanW/sNubr1ZYKUq21WBPwH6/Tzdep0ihETAGwvoTbQnwJ+I8Oer1KvBsJkqXXy1IvbUAG9za31jmwK9QuZewog3c3RNpJBt42AsB9HKuGE062JNCVgWdKeqlNPI/luhICt42Nr66fRryK3UyTUjtrgUOOE4/FNCBCQXQaC41+vQ3trwuKYoySqan5vxWCnwR5dpDNdAAAW3uNLcokY1dRgUrOmtO+F5SWlrTfe2+O5+yrC1vbYnXjSsTTqdlPUFXFJMaeKLYiNsXQDtrceAt7Oaq9AvmbBI6OslVbhJqjUd7EkEdvEk9uKBSZQoN+r8Ykp127S6SIO9jobbb9u3FzNIHqMnh6O0VNPUlSqxx+PvW2jW2vh24LRsoHK20i+qyyvkfHZYlVIxRVIUEdlC6gD6Tr7Dxp37T5U8z9wqt6MgYdBG2rMuv0WB0+A4EKGlPmdZI2y4AuisF++3c80jbVl7Kh4IwiSkMhKBkW+0a9r2I+PKqqyaWedoGly4VYgAEWufhrYHvr48bRtp1zZSWyxuOEU+4XXZa/0eFvp44rbTKdlKXNkshwByDceUh73I00JHY/C3NJ21ZeyvYDIZKCF1Fh5ca3BvbT9e9/jzZ21obKeYn87FCN11FOPHub69uWTTaqVtQRIA7aqtEuh9oJ/PioUjNNnUqOnk6QYpI+jeXFYjX99bj4W8eGKftouV91BBgyErTPYXWME3+gWv8OIjRgmktmJCMcw8o2glYfRry6dhptW0Ut6ZipYINLoFt2+14+2/E5pUKTIgY5wq44xuO0eNxbfr9I5s7KoPuoY8PLH3CqNeNgLH3tVPYe3iA0ZCk/lFAcDgJLXDyADuCQx1+HNq21VGyhuymZ5XmgpjsIce9a9gB7zAeNh9/DS22Gim72ilUtHSvFJRx/pC+gFzuHgSLadtAPjwzooqPDBQ0YWmjXc8DX8saDxv9Iv2HN1qs0bw1M3zFWN0l2cgLY2tr37/R7ObrVZ6gSFY6VYDOzMNgtpuYX97xAC+Hbnq9Xc9AjXiEBZCAWAFhcnQE+y/PTXopTYXh9PCVlSJvMa+3XUbtNL9rcbJp0CsLLLHJ8tSIxuCC5HgD730D+7mqtUd8LVkeesukk7AOe5C37C1u4+/nprVO06QUlGu2Al5LoBax10B100H9HPCvUyVXk0tNAC21XPY+820agE9/ePiP2cvVDTnhMkjVQ+ZRY5e8Xcgfd2b2f289XhTtiFVCoijEbPcXLA2BbUGynTlavXGOaGB45FH6SJlYb1BAsdw3LfVfb93NVus/zbQSNMpUyEktGoAFnJvYeGpsOeivVkhpzI5NRZu1g3jbQE/D2c9VaUFDEad5BEwUlSVB77SLk27frrytbrKryQOUd7NtHukdvEajw9nNVauckyS0rTSiQkWNtg2kKfeuT32j2dz481W6baMhC8bKxDe9cpY217H2C/389W69NJLBRfNSxHcXAQMTYKurEr3N9NR8Pbz1erHBWUfkySYht/RqqpBfUk/aYDtYE/TzdaprmcmnIphYBl3Jr7hGoF+97d9bWPLVqlxBsgipqVUdQgIYnUkEBzqfDw5qt1KlrKYzedu929iCNQAOw8LnX225qvVOd6Von82UGNUiO3cblAQdCLHdc3v9XPVuo1bX4M9M1DApdnO4yXYAhddBbxtb8+ar1QIFwmgo5KmojIEkbGy6kFT4DUi/ifhrzdeqHh2YYYYzFG5B3kso1sO4a58SO3PRWgaz4nWU86sGVrwpoSdTbXQdye2vbmxXqy4ZiMG5aZT+jfa7a2ZCbnS/a4BN/DlTWxWerRwyNTjzbE3FxfaT7p7dyD4/VytbqMaRo6hXd4ijAjQa3J7WPb269uer1KLy6anWeayNrqiKCTtsCQPZ7fiDbmq3SYxCteORIZwWVybEW1BFwCPAX7nlhWqboqiaWBY6VmuXbYSL2BPvXb6db8tVab66tDV6tT/a8wW3LdhfS9vh35cVQ1FrMXro6DfWAhqh2kfQajwvbsNDb+nlq1UvCMUrZlkp51Pv294Em17m59oH93KmtinPD5kpJIKM0qbllXbIm42Qi1x4ak6nvxs04KfMWyvDJH83AhuRtkWQdyCCCLdx8R24wFU5ppvkpMQipJKx5Q6RptuTt+0PG3cnlprUVjSnx5POkMZG6xjG8jdoCAPCw+/lZFbg0qqetxCACVI1LybhZgdgYLta4UbTblKvURKvMNFSx7Yow6Cy7PhpdiT3ZfH7xzcTXqjnN9S1ZVRvIBIu0FXH2gQNoLAW7HuOe016aEAY1QJHHHA5VjKdm29tqi20L4AH28TxT81Hqahq+jlo6eoaYurgrp9pRuJNwNNOWGFUNBbLWtAiVsNpFSZSoA+ybe8SfYR9PFgpPSow3EqyYvHBGxaxdFVQSwsduhsGFvb48qa3WGV4Zo4FrG3OjG6sxby1UXZNLbr+IFvr56tVDx6rnWjijQ+ZHvikIW2mt7EfFfZzYr1MdLVSRVHk7VSFxKWF20udbaaHseXqlKKg3CCV3cz+TtZdoNioOq29hOhPPV6pVFSYdCZoYUOx2bZe/jqLA+H9vNTWxTvS0zU9TFWxx3ZRql1H2e9iND4jXlZq1OdUlLTVHk1X+RayEotgAwBW48LDxtrrzQrVQ6fycMxNGViybipsbXP+sRckEc3WqUyTU0n6OcMpA2qSfsqOynXlK3XKauhjPy6yDS62sBqR7rG3e/8eN1alBgtQpg8mBrbohpuIu1xfX28aNXFLhKqJ49ijVxfW2jLexJ9vx/ZxqrVGetICmVGQKFsulh7CL6WB/p5qvVmGNHcRGl9gYLu7KTox+k+z7+ar1LvDsWklwVjJGFaJAUcL9pSdoBHiAdD7Pr42RToNY6TE5GkNNOFZidVIG3XXdf6ObIrYp5WWpADeWLFDsvY6A3Iv7CDp7O3G6tSOxFa2KoeQhj2J3DS/jf2+H0+HHarWBpqmSFTIDJfuqjsdNRfX6Rz1eriHZU2MjRgPrtcdhcjTv7R8OerdM/mVAgaKeIiNgL2G43voSO/unx56vV0mJzVUiisb3YzYWTv4anxv7TzdepoxYkP5kQvGdqMm21m7j43I/PjiaZUKSFVUTGo37XUaXCWUAe257Eceik1RlxSGOo2xK3lbh7wfS172v3uTe5HNxXqfUrsNmpyizsHGjAG4I7EHx+B9ltOerVOMEKqqbZRJKAwcbrBlXW1/sjT2+PPVqnKaoo45SRsfeL+YzXXTVW07n9vN1qplFV4TPMIXaNHYeXtYkAk6PbwBH3k8rVxXCXC8LpmMMHupE2m7X46Adh7D7eVmrxSUzVhctbhRqsHVXnguzAm3mR92Qr2uo+ye/cezl0mqkUEMOO4eyCaaEyRsbKSbAHwBHgB4niyKT0oP6w1U8BSigZCvvKu4sd4Njc9/s3+Ht56KrNcaevqnCOyBWB93T3SCbWPtA8eWrVRjU0cNSYpYwryM4vuG0g6lx7AO3PV6lWmIikrFpqZ9kkw3e/ez+DKwGlwPy+nlCK9NO8U1FHVPOqieCSwRyw90qDpf6Lfw5Wt09YHiVItRtqg6MxINyNDpcKR8Pv780a2KWWJUNLWU8hoXCThiV0J8NEbdp7w8fbblQYrZFA5XR11HO0SSMhhZSocarbsG+JJtp9enFQNJiKnw4szVCiuQ7gLWUaBR3AZdbA6g+HPVqpqT4TWoxn8wyAm66ljcXBDjxX42JHL1qmrEKSilQSysPPiKyKw72AtcAeNjYm+vx5uvU1mHElKy081pdb2XU2PcKf90UfDUePN1Sn/wCYfGEDMSzCwdguh9hNvj39nLVqu0qkCilmSUgDaCQCNNbi36+zmq9T1SVwQLDM9nDKkUl/t+7Yqx8G8Bfv2PK1uo1ZgmG1c3z2HL5NWn2ktbt9rt2N+45utU5YdiE+9qx47MUKSBgLmMGzISNG+Gl+ardPtLV/yqu+WwsNIoAZSkh92w9+KQN/lbDtftyteprxqiSjWLEcK2tTy3vvYXQk7rhr976A83Xqc6LFUkjWauCbHuvmIQQAWABkGtiToDb+nmq9Svw6sGE/5JEcFhawuVO6wBPbcSbD2+PNGt0uqfEoMSjDUaqKhSFIJswINyQfAgi1v2cbr1OUdQMQL/PTpG8hA3I2u46XftexAufH281WopkqKmvwHEQgnE/nXFwxKFvFT4WPt078rVop9pMw0/mpSQbqfaLIC7Eg+y4H2faDf6+ar0VPq8UrbiVo4/NUHdGGJupAvaxAAt8b318Lc1W6z/zWUp5kDuyzm4G5bNp9hLDcrKf7eerVSafEoJaeSGW3lfaupIC/Bx429vfW/PVum6KeQlpaUWI2kh2Nzr4Nf7/aO/N1qu6mpWplkZvdtqCrXHgT2HN1qoeGYi8WIwzAlQkim4t7uo1Y9737fDnq9RIvQFi9LQR9VZ6skH+tMpDXtqUewJ7AH2/088oYU8TVgcubqeSjrKeeD3pqeojY/vWeJh4C2vw18OMRXpojP4ZtZQSenrFcNnaSOSnzBidmUAqylUNjcdx4dtdOPq4VVW2jtV1e8YMU8glRuxYAHva9u4bw+nlBTdFY9TSUlV0zx2kxmVUpabC56qJN7r5k89RDS08ZYfEu2pAIUjipJ0jzwrwTqPljVOnrRoaHKtH08y1E4+crMs0WO4mnksjRVOIPM8MbMWIk/wBFEb3G0Dda3jw9uWPy+kTJKQo9U8PZSJl7vpwwCiB1xx9tDt0Ox31P9Oug2F5UyBlOpnp61569Kj5yOAOKmzBwo/SfZAsbj4cL9lKCATtp/rMs+rTPlclL1Gra3DaWRLiLC1gEzgfu+ZNLc6e1rn2c8DWzpFAzL0hyhQ+pHAsn4tg+M47Q1GG1VXJS4jPH83LMsblZRJC1hCjKDtvc8pV5kURzqvUmozjXyuezFfu0sfo5oV5VNGTqEHKuYcRYf5OGGMG3iz3NvjYc8a2mje4NVPNl+hAW7GmhII1BHlj7yONUqFQaeTfIRce6QD9P189Xq9WTsZVAe4VSNR4k/H8uerdBN1NkCx00ik7Q7C3caadvA8ZVShFBfIN9FvY2KtY6A38R9HGqVcKyxMpRQNCbL9R9vPVuu5GZIyJLABrH2m3Y6c8K0aM16Y8GdsNzdmU7RK9JS4NAx0PmYlUDzrHwK00Tnhzb+FKldUe2iC58SkJ659n60v8A1S4xNhPSylw0qGGN1u/zGjuwFP75VJCb2O8bhax0104mThT5FV8YZHvlaRht9nsFu5Pw5pVbQKeXiQn3RdbDW35njdKIqKyjcb9x+uvN1Wn7CD5GW8YqOxZaeIa97uSfy44mmTQc122wGlif1+rjlJKEjIWINTRVGEHVa2KQHxJ2rcfcRzw206NlQcUUSYFSysw3ISug9ntHt5Y7Kbqwz0BdOekvUCgxj+uFJQ1uPUVVD8nFiClkkgkiIkQRllVjuF733Dw4lcQVpwpUhYScdlHczj0RpKNZcFy3Tx0sEtt2EVdvIZv8VJPYbWPgDtfwO7gccSpBx20IEFKxhRIM99Co6mSXDMMpLzxFt2G1g2TIQNRDIbb/AIdj7AebS9G2vKbBomtdkCswOrljp0cBWs8Ug/SIbEW8N1vv4aBzVRd3enZQQ4nGYK+JuzKwvob/AJ8XpxouVgagVsVpGXw3Hv8At45TJpVZUxBIKTymtuDG276O3C95vUaMmHNIpdQY5WyG8puNtvqP7t/ZxCWRRj36qV2F4hhryCV96qgAa5B+j4n+jiFTRFL0PJNL2mxFTMaqErZI73Uai4NwD42GvEZRG2lwcnZRlsFyXnbAc2YXkXqDhdRhc1fFQ1yiqjKs9FPH8xHOBf7MtOGYH2cUW9pqcAPA4/Gk799DRKccIB69lKvJcNDmTF8LOYj5NFjuKU89azQmcJRz1BqqpvKHvSGOn2+6NTbSx4KlHaaBwEQKrp9VfVqp67eozOvV2pfzBjuL1c8JAIHy6v5NKqhrkIIEQBTqBoe3GLZvuWwmnrhfeLJHMUDWI0S4bMkAkEm+CGTTsN4uQfip04vOFIhRrunFUJMkUiyGwQug+JU/26cDFwIWaFtqZQKR/VqTy8B8i4AMwAC/SSb/AE8WWo20ivDgKK3Vdm26a+zh3QboR+kcV8z+Y9rJC5ufqtwtuz4KNbMSujZmZSgYLpcAXBHfwHj24FaGVNtDFGJ3833rNoSSBfw1/jy5NNikb1npDUYLFW7QuyTt7AwHb4EjhpZKhRHVRTfplINFXqd2lv48E9BOjQdCa51y7iMC+80EiSKPpFiQfDtwLX6fEDQuy5XhIoelnWadfIsVYKSGPt1vwhihLNYJY1iqX2/ZBA+0QDrqQR/DlxTKq5ztDUMsSHXsWAHgdCw/XTikUiNQVMsUW1iPdcKCbkEdib8vTVPdCH8pEuCDu8f4HwHPVsVkldCE3ANo24KACSDcfXblhXjXe1Uh/wBa9jfW1tR9PLiqVh8xpFIuSwtZvHva/wCzl61NLD0v4z/L/UZiWX5X2x4vhkoAHYyU7rKunibE8kjJlxh0j4UAM1TJnro/WO0NSVaeKzeUdSNTp20J7e3XkloNAZQoKMy4UK6mSWRAdo+0CGsCbt30Jva9+LxSM0X3F8PWJJoPMCgXsDqQVF9baa+0c8aaormY8Gqcv5hNRE90qYhLsXsNwFyfr+/hKtOg0YpOoUk2nkim1N9SbXOpPcW9lzxPT1SKeqcEEaXFib+zUA88DXjT/Q11SCqJcRrrtI8PEcdBqkUt8KxpgjqtjtBcMWFi1729v0DjyVU2RQi0OOtHsmcnYfdFiL7u+mtxpqeKgaaIoS8NzPVPH5FXMk4tqG1934G2lxx8GmiKeJa6BKs1NNKaZnF2R/0iG4t+8Li/LVWKkR1+IRMrRlg4AZfLk8f3jY/dy1NxSqw/OmMUknmUchFrbve2WbtYE6ajtz1UilQep1PXgUebqCGtifxkgDEEdveAv9xtbvymmrTUlMK6S4ifPozNh0hvrHLvRfHs9/q156rCKl02TaepjIwDEqasVjdVb9E5Ps97S58bca1VeKzvlrHMNANfSs6fvEAODc+BFwea1CrRFNk0NMF8tlG6MkbSti30+34cvVaazQKp8xF+1u8fvAPs9h5eqxXFYqdXVdm2zXtex00Ci3hz1eqfHG8cgLMCGBsRe1vj4g/t5qt06w1DQRLGoNybG1wumuo7G/w5WrU7OwlgWKKNmXUWaxsb326aa9wO3K1eo8TQCQw1kK9wLgWJ9gHwH93NV6uMtJCFBpxZFFrW0PwJv4j+znq1FZIqKnmfc110sDYfXp4aWtz1WqLLRPEirTye8t917nvpbTW9vq56tUoMMgjj2VT2jkQbdTY6jv38R9Xjypq4pQpi9LWwCGWVd3dSxOns+n48TlMU+FTWelzAIHFPUurvf3ShuCALm58ONlE1cLilC2Ih4vNBI9pJ8R4cY009qrqGsqPFxcjtbnimvBVcpKyWVfKexVxtb2aiwvzYTBrRVNBDLGVkYfaKn3ib6204M2zhQZWMaS3nxQ1qzEFSgJ+BANzqfYe9+LxSI0610My1pWNwqzG7gkahvEfH2cdFUNM+K0ckjI9KblbjQaG1rj2Ej+PL1WkzXouKYYyThg8bGwbuG7gEdxe2nKGtg0n6R5npSZgYlHut7fDtbS/8e/GadFMD4bCk7PU2JuSpJuLeOvt+PEpFPg0tsjV8c1VW4RCloqmJgosD8VsR4nXTiNdKE1Hp3URyCbvdkAHiE9oPb28ZNWFM+O03y255CD7gspJA01tfmq3QEY6/nyuLA6e6ATe99CO2vwHGVU4KRsBAqbOQHPukEanTQn6fbxkU5UeGWO86FPdkXbckmxBvbXv2/o5oVs0n6h4rtJqvlkHba2niT8T4fnxs1aslS0EMj7XIuTtDdyDa2g7XB18L8tWqxwxNLUB4FChQCC3gexP0XHftfnhXqZ5y0dUZIyQ0dyCx2gX8eVNWqVMxjUTPf3h4XJ0N7W+Pe/383WhUCXEXELIBf3iftd/gRyk1eK9FUkvdxYAX90kWsbG48Aeemt04Hf7oQ7QfeGttD7Dfw8OXqlToXklZGluFHca6a22jlq1T/QVlVSSM4LDfbVr9x7fq/ZxwVWhwwbF5sYw6VlBZhEylQWXcntNu5VhccjTeXLfzDffoHiTt6x+lSXu7mPcr7lRwVs86csJE1VgLpiJWUQlFsLMUH2y1+1wNb/VyATtqcRspN09RUx1UlQ7LUhyXLH96w2g3Gt+PxTQNPcctUxYQQs0cD7gEUAp7o76ai1r/AHnjdOVhiqBVFHpQYjEh94G3mMGuHYeBHhzdV21DYVdXW1EpvvG5le37wHh7Pjzde21wkqxWCClJVGFkY+0EXa9vZ+XNV6lMcMoqeif5KYEwopkJTa3vG1l9qrpqe/fjc05FNtVilWaiCGumcuiqh3CwYN21HjbQ88BWia7w2H+ZVc84gP8Ao8TA7G+yyEbSo7+8NPjzRwrycaaqehljSZ5F2+arbTtsNRdrr7bctWoritfBH5cRAaIWf3e+z6D3HtHNRW5rlVJNTp8tE9mTcWINiQW90WOtxp9XPCtmpVIGMLYlUABne3jtAOnjqfbzVbrNi84pSkzsNGAuPiNbe0csnGtKMUwYUK6adfLba5LkEgdjpc30I4+aYFTI6WZYmRnRHIb7Jsdddb+3mq3UerxCWprUiqTpNZB7LgW1I9vLAVUmuRxbDKWpMak/ornZbQHtYHsb9+bitSKgvO06GGMXU++QdACfGw7/AB9nLVWpaG1CcPkshbcSQbhrAXIN9bez7uer1R4JFglRdVjdbK1tAALd/FfaObrVQJSkML01wVJJO0Egrbt9PfTx5uvUocDoisjy4RIIoh5YLD3S7Pqqi97jTX2cbVTiR0VgSmElUgVCQJNxABBBGpX29+/LTVYpjxyanakqa5ogZHIuPab/AA7WHHU00qn+t8x8LwHBEqWElPTTSEswKrHKfM8pB3/Rn69eNjaTWzsAqIrNTYk9UJl8iylwxJDXHY37gnxtpy3CtbDXT41XZUwFqLDCsU1TIZEcKPejv+9fuV7A9/v5TSFnGntRQMKZmmjxVY68P+kcEsgtZQD7xsOwBvYfHj4wpOccadosSbDYY4KaJTHKSJZZFv423rbUafw5qJrcxUzBocOmkqpax7R0rK3YW2N+8NOw8eNrNXSOmnLHaeE00dbhxWSGWEXIYEIVNlcD4+J5RB6ausdFME82JNQy0uHKd0se3eRe4PgoI0F/Z34/SevYRhaLhhqtxBR445dtrEkX0Ha38O3NKNbSnCpWJYJS4LVGsaNCpYN5ZB3C3cE+Fx2+HG0r1U6pGmnKhpKbHsuGTdaaA3bwJF7qWv4AflyqjpNWSNQrrDopZav5ZJEjMiEXtYaDVbDt9fLExWgKaMUw/CaOZDSVEjAttZhoraaFge2vt46kk00oAVyr5J54hPHHvhQBVkJIK6eB72HYeHLCqHGuXyFS+G08zH9NESWjK3BuSfoJI15eaoRUmPE5Kx1Ji8mrpm3IgQEE28V1uB7PjzcRXpmnOniaKAwtUxtUSecyxMu1193dZh2238PhzVWFCR006Q5s6nRMmXIXTyrAzvpThhYlg/YgG+gvw4tbFy7PgGHSdlFF1fN2g8Zx6Bto7+S/S702yUkWIZ1c47iKXuhusF+4/RX1t7TyT7TJG2sV+I+6oxu86cdwR4R76Ho4gtTTrhmBwrSwJYKqjaii2guLXF+DlCA2IFApSysyca6nFDTIoqAJHUE376+N+OimqTdXjDKx8sbRrb4D+jlwKrNJesxIygt5hjAsB+o78eCaoTSbqMRqUa6sT9B4oCaYJpvbFCRsLDU9uPaKa1VyNf5ZKsSAe43d+a0zW9UVz/mw2Fr7R9P9HNaK3rqHLiLRMZIzcdzry+iaoVxXnxZJF3A+H3f0cr3dX7ya5UuNyU7WElie2vt42trVV0u6am4vDhebMLOE5mhWphsdpJs6E+KP3U/l8OBy7sUXI0rEj3jyoQ2l6u2OpBg+4+dEh6jdJcXyLM9dTS+dgxJKS7f8mb6RzKNFY+Ddj8OQ3mGVrsTIxT09HnUw2GZovRBwV0dPlQS0q77tHeMMTucKSfoNh2PAwaEgpxkWmamEUcP6Mgnd3IP7ot4XtqfbxunKZ8HxCaiVoWp2JawDBtAL+99ZvzZFaBinStcQRrJQoDG3un23Ptt+Y8eVFWNNk87KSdpG0EErchdO9++72fdy4qhrhhtTXVyPCEYrEN5JG1mI7kg/mBzZEVoGax1fntCi08nlElmNr3H+pp+Xhzwrxpzw9ZpqeSKuLKoUEbzYXJtbS91A7/HmjWxXUyB6WMJIUa7LoQRe1ybjwPx56t1xrZcSEQimJUEg7PiulvpPNVuag1tUMKqI5KZFnRhdlck2093t2seeia2TFOdPiVS9qqqe/mgvYDcR7FA7gaWPGyKdBpRCugfDvOxGNY1a7KiAhgQPct8OJyKfnChEwEzUODRz4pOoafasUjAnZc2sT4aG4HC9eJwpYjAY02zLRVeYUwjG99dRquxJla+1rX8y4/dJ/XTlxIEjbVcCYONN6YZ/MMYmp8FSSVKdtqMzjaPDdfSwv24+DAxpoiThUGswrE1xKmpYwJSXOiWIue4I7XPHgcKaIM1PqeoWLUVFNg9jTGOQhzs2lwNCsgPjp2+7ng0CZrxXFIiqmmK/MIo2312Le4t4ezi4UnNJmaGCiBlDuW7lNLgE3uL8fGNNGp8z01dCEnYlnIW4AuLD7J5rZXjjTjgsXk1jPNqQh7dx4XJ+j7u3KKqwFCFlqhoqur+SxOQJTy1UYaQDQo1hcdhYd/v4wswMKskScaWuJnLdFV1cGDs7uiOizOPdKre4t3+jidMnbTyoGygny1jpwrEA9XCkwLXY9wdNGX2NwzUnUKLEL0mlLjNZDBPPWSbooXO1LjRm0N7eIHEyRSs05wR0tNH5zfpIZApZltddPeAA+nseeq2ynCUPL8tLP+mliRQiW97ae1tvsH8OVq8VDqoo320cZcSTs7btvvF/H/iPt+PLg02RTVUUslJEHW0ikqLeN7G5I76+328dBmm4inGn8/D6UQodzT2uhHu6G+lvh342cacGFK4FWYNVp5UZViVj7qWtZRfUrfXjBpQKg+bC0XnTDT7Vge5GlzbUfrfm61XGkxaoRJphI8bxv5mwPtW1rB7C1wPHmiJrYVFO0dc9YpkhYSSVGxUdveDMT3udRqO/gOeiK3M0mJ3ly9jMUk8u2eMiRWDiSMnW63H6jigeIUkJ0moyTMZqmpnjVS/Yp7wF/C3gPb7eORFVmahS1T4Z5NdUBQ0gIXaLEfSfD+jlomqkxT/QTJJSrNsMjyWtu0KEH7Nhxo06KcaCOqqp2rIpfLllAUTW7WPcjuBpqdeNnCnQKh4zhdT80ds4BCgtIJLBja4228fz5tKq8pNRsuUFacXiSErMXVlXeLaWIsL66dwe/KuGBV2xjQjippIkbAKeJ1rkUhmfu9vEN9kj2Dvwv6+FGWzCkdjWFYpM0dMtOIizEsh0ubD3wPYT/ZxQlQFJlpJqFheCyVSCkU3YPd47EkE92U/6vcjm1LitJRNZ1pJaOczqpDqTdwbB7W2+6bacbmacCYr1ZSYjS1oqpNkiSIrEbbe4TcEH7XfUnlQZqxBFMUta0jmldQt72YMPtHuCToVPLRTU1mjparDqeGGWParMrLIvhroBfsOU21eIqBWVKmkqovMDuPsJtIPcbrsB71uOgY00o4GkdJK9S6qBZhYAe0Dtc+z6eLBSGaG3BamOhniijrUhgMNipQX3NYg79e57Hw8OFDgmjpBjjSSr55IcQrqSukkljdWbfqQ5A0+Jv4HjoEgGmiYJFMmHNVQVRq4zYJGpE1gxUsLMfabfHjysaZTtmnOnxSjpMG/mVVVSTM8cyIEcbg3+t/hPawPcduMESYpycJpKYLC1TK9bN77BGCsOynbqGtrfj6sKYTjUjGFebAVczLUVTCMCQDuFOqj4+HKI21Zf20lWopallpKV98jghr6WI8Gv304qmKSxNPOH0NZEjsQ8VRGRYI1xa/vXB7AjiZRpQkRXLF6ymqKow06BUjFi4UkE9iDbXXw5dAiqLVNNTw+4okmdwBYAG1wO2nYDjwpg00CrFVI4ch7XUKwOt/Eew/r48dpiua0rIvnxizLew76Dv4crNWinSgwiomZampjIJNxpfX6tBp24wpdKEonGlrh+C4NVRn5ppIJBf3Su3YL6MGA1X+HjwvW4RRihsGo9fij0bNNLTt8vKAschIIZfsm6i9ifH2cokTTijFd0eAlJpKqGwVksLeI9nx05QrmrhFR8RwuOjpjNIGKKu0Eg2DNp3Pb9vLpXJptaIFISowyrbdh9PGrvEC8gW7e6dd+5b7bCwt24Y6qLik04iGTDadZoCSygaaAFfEbz3v2v4c1tr0RTNUyy+aKrD4zCCNu6QguB3KgdiL+Nr8dFNGo0XmUqXO1Ra52ggd9B9PN1SIp7aCeRUmhVI226Rmw3A28fE8bmnYrkd1DN5ShEaVCGUA/a9lz2P0duVmatsqKk0lPKyyWYgW1It7NDzdapqmnheQSTOxA8QDf6uOCqVGTY4LbTGtyy7T4/VqdPby1UqbAiMRNTHY176D8vZrz1eisaLJUyx08aqT9pT2+Og5atVASoxGCdng94MLEhR7fj+vt5uq1MONuiPLUbO9gEUW1Op+r2c9XqlCWipyZaeFxFUFdzdgQNCAvb6COaq1OLvFDSGikdTG7mS+3bb2Xt48bpymyqr5oYGpA4lVtp3bATftYMfD4Dm4qpNNbsUJmkSMg3C+7YE3tblqoa9BVT0KO8J990IC37MdNw8L205atbKy0tVVTANPJuYA23m5P9PNGtiokOHSV6s1fGfLW5Up2JP7u7trz0xXtM7adaaiLQiKTfEDYGze78Cw8QPHjZNOAU8mhwt8N8ydlDRMR7rXBU9mF9bX41JmnYEUmqukaSlSpp3TytxvfuLagKPEcfTSZVMk9RNKDNESI2sbsBct27eOn634pFJjWB6SEt5zsj7Qvu3Nhfvb48tMVSKxNR0kD+SIV83duIChjb23+PN6zWtAqPLl+kqWITcQT4fmD8OWDpFVLINNE2W6ONwze4rHtt/LT2fDjgfNNm3FMz5RaVh5UWw+JGvb4HwHHxcUmNvNc3y7JTItLJvJdSwNrWX4fXxwPA41QsEYU1NlKsdDNTqHBFgV+HbQ+zx46H00ybdVQxhJgciVCbW7aj2H6+KAuaZ0RTbNQQ+WypFsct7ulr39h9o44FU0U00VOHQgFZVs8XgBa5/hfjoNJymmc4NQulmXaSO3t5eab01AbLkQRZEuEI11+PYfRy2qqaKw1GWZFIRW36X08R9HPaq13dNr4FOCwRdxI09unLaqroprmwqaIi0bC9/D4dubmqFNYBTzX3AsLC1j7ObqsVk/0pfYR9HN16sEkKSgEw3Ha4/h7OWmtRNRXoqKU7WUqSdNAeX1EU2UA1FfBqV77WHfS2nL94abLYqNJl+Rv8kdx9mmnLd5TZaqFLgdTH2G4ePLhYNNloioElHUrf3TppxyaZKSKxtFItiR25eqRX/9TCWlHuoCFtYEG/1AD28BQoZVOoKuooZ0qIbowsddTprb28NLV826wpNIXmg6kpNGbyZnmDEadFZgsqAFluL/Tb2Hk+Wz4uEhQ41FL7JZURQxYZjlMQqsfrv9/DSKLzSrp8Rp3N1YWPbXxHbm4qtKCmrUcAq4Ph35Uitg08wTRMNwP3f08bIq9Okbq3vKe3GzV6mR7TbcQfhxur1k2wkWJvb435Wr117gN76DW1+Uq1eHlklmIH1/rryhq9YTLAtruAPpHKxVhWBqynB+2NPjr35SKvNRZsYoIzbcoHxa5+J05SKuDTLW5ry5RAmpq400ud0iqNPpPfjRFOA0GuN9fOkuX7rimPUEFu++riB/NuJiRSgA0C2YPXh6YMAYw4hnHDFbttWpVz7Tol78TlYp4JNBXjP4lfpooIi9JjQqx4eTGxv7LaduMFYp4CgLzp+KX08wyhNVljCK3GJWJ2xQoVb6SXAAH1niFbsUqSKLXjX4mnXbHyUyf08FOpvtatrD29pVF/PheVk0rECgnxf1Y+uvN7GOmOF4JE17eVTNKw/wCCkbvxEvHbSpJPCg0xel9U2eDuzv1BxLY9y0VM4gUe0WjF/wA+ICEilQ1GkmvpswGrlNVmepqsUnPc1U8khJ+hydOMKX0U4EdNL/COk+VcEiCYbSpEqnsij2aaAd+JiqnQmlTFlykpFukRTxAvbT28TE0oAqfHSwixHbX+Gv08aNOijM+mrP0uUM3/ANWcTlCUGKsFAJ0We3uP8A3YniVxOsVaKsyjQsSDcG/s4UVusqUbl9CCb+zt/TzVaqdBC8Z3LIPuH5ctWqcYQxOrXN9AO3383WqeIo0V7kk3/Xty1UqZHGrXve3sv+XN1U06RIm3aCbdtP28vVKnRLHGO38SeWqtToHic6X8O/0c3NVpyUQge8L+J8T+XHKpTrGI3SykH2fD6eWqlOQDd2bQaADty1Vp0ifTaNfhy1Vpwjc2/o/aObrVS6aSUtsZQ3xGg9n38sK1T1Esb2uBp+fLVWpaoqn3BoeWrVSGQbdqmx5utVzjiO3Xt2156tVIVL9/C9+er1R4KRASWBJP7eVrdShEbXANhz1aqTHGw0tYfDm69WVt9wADrzderg62A3H6v7uer1RWjTdYi/NVuscqRodRcft5qt1BmVQ1wTp8eUrdNshYs202t+vblatTfKjbg0Yt4H+/latUGdLAW1LeHjypq9NtQhvrftbT9bcoasKbnH7oJNvDlDV6gzK8bePxP9PKGnBXqRv9ISRSQdw+N9deN1utN/1vUeEYX6o8/wBLVIr+XjdW1kQqNSG/yXcAX+vgka2CkyqLUuJtV06Qw08cULEH3YwCqjtYdyL8UVWaZazEpKKL3pTLqSIxe4HsNvH+HLRVawwYnSzp8riKSxxliSm4gbvbobm38OeivUvcPxzAcu5RxSWjR40xa1MsjKWZkGshUntc2GnGSCSOqnJgUFEjYLFhkcVPFLM6OwIINzfW4B1AHFFM1kfE8Tov9HioowVt9sFyAR4j2EeHNV6ljhlJmmsy42IzBKeJZSA3l9zbQ+8bkfHtyhiacExUyiy9XTNHVVUwlDkDeoXat/3bnx+HKE06BT/jWE1s1PTRUUa+ZEXSQuwYKFNw+ml/o7coDThFNOH4TWQk/wA4qohYe6lNtJuRcXYmwHLE1UU/T1UFQ8ZpXSAIoj93ad1tbn2Hx5SKcJpzr8UkmZqSCdpqQkMAANTtAIGnf49uVCa8VViw+kxOriqaiemeSCksWcTqt932UZTr4a2HLVWlthjZcl+VqaiZRURHf5NLAyqAup3TOwLOf9VbfHjRmnBFIvE8w1tcTT1VHLH+lZ2CIFWxPd2sSWHxNuPAU0TNIiqqvOV0WVU3NZFsQSSLasdCAPbxwCqE13l3F3wWpDzKksZV1skjB2Y+Da2J+jmlCa8lUU6Crq6uoYOohhYblYsSTp2sfHw5WIq81mqamERqlPHGFUg+6odvpJFhp9Q5qK3NTzjcMGXanDVglqXeRGQ2BVR4jaTYDubD6+V04zV9WEUh5Iq1fMq0f5enTQKVCknwNrkgE/Xx2mKRGL43jtNVLh1Cyu7EaAE20+k307/DjoApok05UmO5mmp6fAayfZ5Lu5Eff3rX1WwI07fnzWkba2FHZQiZaxOglnmpJzdzGwQAFmUE/aa3a/GFClCTNKjLOCUSYlVTvVSbljmKxNcbgENtoW9j8D29vGVGn0ikRQ4nDRBooadD7pT31W+vx73+PKqE08kxTrv3wi0u5xcvGiX2W7DeTZgfHiU0qFRqepqHlAXVje4t+3jZFOipvmStULrddb7deN05WeSHyzuc3I1sNTytWpc4dGj0SWO33fEft4kVtpYnZXNlAAtf6eVq1RoZBHUAsL6HlqpWKWYq+61738f1tz1emsNwzbjfXW3N16pceosNDflKcFZVS+jHmq3XJhGPtXt8Oer1R2Iudo05uq1x3X0A5utVyGq66c9Wq438Seer1e23FxzdeivJECLnnpr0V3tsfd5qvV3tPhz1erpQfu56vV6wPbm61XK8mzy7+7e9vj7eer1YzzdVNdG19ObqtdC9+er1di5PN16svlsRzVWrEYiNTrzdaro6iwFvo5aq10AB9PPVquQF+erdc9F76c9E1qYrjJLFGpLsFHfU8cCCeFULgHGopraMCyyqx9im5+4ceDKjTBfSONZIYsYrmKYThlZWEAk+TTuwAHiSAdOKAx0kUlNyOAJpx/kObkpxU1eFTUsbdmnZIwdL/vEeHHhbjppk3J6Kiy4NWRYdLitdjOC4dGhYKlRWr5zsANFiUMfevoe3HwwmYgmmDcKOMgUh8WzNlfBiJf6zw1LFCHjhpJGCMfAEgAke0cVptQf4aRquiONMsXWrLGB0LrR1tdM1RE0Mv6OKMMpN2sTcjtx4WUnECmze9ZoN26qYfiFY8sOGyyI9gqzTn7PtIAHfhom3ii5VxqrLP1GqYUaSkw+ki+JjMhHgAu46ceDNMF2kfiPUDMMy72qjATcbIgg2ke0KL6/2ceDYFNFw0nExXMGIMXq6ydr+9rIw2j4i9hx0JApsqJqH8+08rxklgo7lvZrqT7fAccim5pQ4fTUBpHeWQGVwbgXuR7AP1v8ARy1arjhbVCxxpBGWkLlRf+zsOUNXFIWmp2pvUrl7ebk1+HH26mQflwmd40tTWxNDh5Mzd/tsdBc9/wAuAgmjGlthmGFiO4Pb9tr8oTW6V1JhoY3k7G/ca/3cbmvRSpgwun1Vy3bW9tR4a+34cpNeinX5WNVAABPftf4d/bbnq3XNaKBFJa63tbS2va9uwuear1RHp0YXFyWB+jT+Fvz56vVGMAHuIDpY3On1c1Xqrv8AxD8LqGyplvFPeMUdVUxam9t8asLHwuB4+zg3yU+JQonvB4aqyrIEnpyzE+0tpewPbTT6fHki0G6TOJRSSU3ugCxB7W+kHx8ObqlMEGCLWA+YNoNh4gA+Gn0c1FeqSaOghbyUszgixtcmw0vf497c3XqxRxAx7FQBlBA0B18NoPf+nmq3WMyKrjzgu4m2vhbx1/ePiear1QKmKFnVSgtYn4a631+vlSK3Rv8A06+lZuoaw54z2j0WWgT5Ud9staVP2Y/FYb/ac9+y+3hgxb68Ts+P6Umcd04Db8KtI+apqGnhwzBoYqOip0EUFPCoSKJALCNF8B7fadSeCUCicmoktaWlHmNuY2uT2HssOPBNMk1K/nDI1mYDQC3bsPh/eeb01omsDY3LLLdmJubgjuT8fhxzTVNVRnxZvM2ynv8As10HL6arqrImIKsewm+7sB7fj9HNaatNc0xJ2JLtYHwH8fp56K9NS1xmJbLfaFt3+86+089pr01w/nSobwuwPs0A+vntNbmsqZiZgUHftc9r+3XntNb1V0tc85DEks99fD6+UIrc1MWq+TuHkJZha30ewfHlYr01lhxifRkbaACPtHt7LeNuVitzWT+fuJPca5UaN3/W/PRW5rKmKyxSmpJBfUEG+njpbmoq00/U+YpZ386OUgj2aaeAt25XTW5qW+YYJIjFVkm2rG+n1g/lymmrTTRV1uErEZqGMrJ71gDoSddV9g5WK3NRsKzljWEOBE+2Jid8ZG5G01svhypRNW1UG3Uv03dCOv1O8uKYQMFxZgdtbRKsb7rX3SILJJ9ev18LXGxxpclZ4VVd1q9AnV/pnBLj2WVXMmDR7m8+hUmWNP8AFLTn3gR42uOF5ZPDGlYcB20RCrpamEPHNfdusy9jceBB8fgeIqfpq8rc25tB3sPb9Pt5WvVkcIiFi19ABbm69XBlRSD9oXtoex9tuarVcl8natxfx+nm69XbNZhttroPDtz1brF5mu59df1Fuar1eEkO61vs3Gmnfvz1brgZELDYba9xoear1cGlZnbatx7bafT9HNV6ugsroF739vgPb9HNV6uXkTFrkdvaf1156K3UgQIVBe972tfT6+WrVc7whPeuGXxsO3sv483WjXLzUEgaM2A0+j2Dm61Wbzm2BUvc9xfx/ZpzdaqRG88rBI7hde3N1qpaUjbS97hR4ntbt38L8tXqzU8LiSynde19dSfYOardPdBBGTYE7LXt3sPbr8f6Obr1LzBZDSoUZtgSw33sATp9P3eHLCtUMWR2jrvIp9rBHkDsfaFub38P6OIbow2TS63EqpW5sy7hmKE1Tp5M992+PwYaWddA1+R2oUMUqig7os24pl2uWlr9VU3VwRtkt7CexHiD28Dxop1UoSvTQtUuYsLxSGKoxImVksVLNoCddR4E9uJimKXhU0OWC5g+cg32uLfZ0G3T7I8fo4hIil4M064Zu0ZXaRR2b/iR7WHsHKmrCm3E1hq5p4YUISKoG65/eADaffry4qhoBeqaE0kca6EyKdO2rXHbTi9qi92jL0UsIp6fdeNQiLolyQEBJJ8Sex8BwYDZQKVtpHdSq6Ofp3jzqwQSUFSoQjtZNdfaPzJtrxp37T5U819wqtVSz0VNBJ9jyl1sb/Z4EKGtTM2yq2XljUkDYtrdyALX+HPJ215eynXBQPIpNygHy0tb2WsbnjaqdTS0zi23BZWVVL6AsR2uvhftxpG2nl7KRuWWvlpZAffEfu3t/isAbajjyttMJ2VNzMkkOWnVgNyoOxNjp4Dm07a8rZWDBJHXD4HAuvlqL+Pj9XPGtDZT7RIZK4BTctTXFvp/jzYqqqWLuY4lL/8AKC1iPbfsfgP48UikZrnn1JKno3irSIDGsSsNdQQyDcQNNB2+vhkn7aLFfdQKYYg8mmCEE+WlwT7ADb+ziBVGaaSeZ9cYw9bWPnE/Hvy6dhppe0UvKUEmRdApKm+ttG7/ABI4nNKhTDTokWdJh9oGN9L6Gz6W+jnuFaH3UKtAzTBm+Xjlup+y1m1Xw+j2cRGjBNJfJ9QBhMSMXRklcAWv+9qt/wBnNq21RGyh7yQrtFVUikK8lrEA3XTvcdrDhlbcaLbrhSvqJJ0XzKFQGIUWH023W00a1/jw1omqA0VPGVeUBZH0vZrlh4MQdPDm61TkKYgb5yszMd7aEe8Da9zayjmq3FPh2xwipkVRLJcDvovgSR+8x1vxuavTpTpCiLt/SspNwd1yTr2NtP2cpNORXH52mjCOyk+d9n3TtOuoXw+J/jy1arPRzjy5Ehuri6OwW+43v2v2A8BpzVaqdWyuZ1iUK077VLEWsbD7HgLXsfbz1erBV4fWFLX80EmO+hAP70hbw8dO1uWFVNNVdSCOaJYwjqujED3bD/Dfsvx8Try9VNSKanWmBaIlr9tCPdt7xI8L/wAdbc9Xq6mjjjrUJPuMCQpO4ggDQ/D4X56t1Mp5ofLU7iJGIJCgGwH5a+wc1W6a66u8lytOjO7tt3WAfaup+AB+j8+erVTcLr1l3zb5FPgDa9te/tIH8eeNeFKairsP+WkkAAmnIjs2l7fav9FgPZxs1aoHz8ZAlZDHFGLgg3JPazMTfwsB7Dz1bqUuJVE0qrLvHvBUiQaAkXUhT4DueardSBJJFI8lW4lSyaagk3uFJGhUkW+jmq3T1RSmXZSzzC21pAQCQCLkLuOoudL81W6YKrDcOSqErgoToLbSu9tQb+I9vLTWq5RYa5RZk0UqB7oHvMSR2+i9+brVPVbUutS1IZBG0G0bVNwxtcm3jpa3s5qt1ghqw0kjSx71KtcEXF+wNvb/AH83WqcPJpK+kerCkrHaM6WO4/ZPxUWueardcpaSCMp77FgCbEWO4XG74EW0Pbtz1epJmmY1fzqAlbW0awO4EMbe09vjflqrTirYfQSxe8qSGyMLWJsL6EdvgBz1brFWpSyWniUp7xazEDUGwudNT4D7+er1TcASOfEZYmBZmsSLe9YkeA0H9/KmtilQooYYmAdrxOu17DUliAGN9EsLjw5Sr1JxWokSBqmlKREkmzKpuy3uR7C3h3vfnq9TeK8mcQyMPKdI2LKALgDRSe193PVqmXEryYitOEMZj3bAwJIKlSde1n+PLVquEcAWqlhp42lQsWBtfYXv+72BPN16odbhFfPIYCCulj7wHvdj8bW7W8eWBqhFMdVh9etHJHCD5CNGu/8AxBbj7NtbE2Ph48uDTcU55dXEzWTUiMxYjy0OpAFr9gPh3PNGtilZglG1RAnnkII9xYBbHcTcKdfrB7eJ4kWYpUkTSoxqjjWZaanjZgQCAoJYXHYbe+mv38TTSmKlQUTpA0cSqZDGSodQvvAHRh21GmvibcrNXisFN8rV1dLiKB4UjCqkbLY+5cSC5OpBPu9hy9NxUN3qVX5KenkaPe7KIzb3WNiNB4XGvidOXFN1CnwbGhP8r8pIKdVBHuFdxPcXbWwte3HAapSJbJ+KR4k87UzQtLHYkgizBrjXte2o+HL6hWop9qcLqHFOjzsgkTY6BGNja/uke0669uNU5SiwTLssiyLTyFyAqpozXbvtuNbnt308eVJrdJ1qKvpqmppJNpVXZZFdtVdD3FtdPz4oGNMU60tUzRxvVFlEjorbTfU6AMdDt2/V4Hnq2KjPgzzTSMjKsIkRgVO1iFJVyUOt9pt9HPV6oBw1dggn3jeAtgfuN/gLG33c3Va7ipacySMdwjZbFQQQG1C2IF+/e3LV6suHVT09TMki6tdT22iw0A+g/wBPt5qvVJkggra9C14pH7rcgXQWuTe20jv7Oar1Kr5aiilcT1SRoouB3a7L9kfR+fG6vUqGFcUp0moQsrKgR4z7pITQXHhdT376c9srVcZKBPlzNAAo3ABQR7TqpPhz01qnahw+WVxBUOqq2nukEC3cAfnypr1Y63CtlSfJIOi22/A+74XJt48pNWin3DMMcSxtK6jz1Jvu/wB0BsRfwP8AHjZq4pTQilgkaGpF9ygEqe5PZgPHTx41W6eFpqaUBN1je5He1tbi3jYaf0crW6mVT000EUy/u23kXAfzLgMw9q6A25qvVEoKlKCp8iFyylWJDGygHRlJ8fbzdbFTJcZFMSiSK5QAK1tSCb2uR/bbnomtzSkocZlrllo5HSnMNmNjrt8T7Ab6caIirgzWbEjBIhjmcu5IIYEgDQHUG4Gnjzwq1JiCtnjDrGxKxWLW8ATYE/A+BHLVqo0qQO4niB3sSb99P6Pbz1brnOKtFT5lGEcwJR9bSFfFSO517Hw5qt1xd5kpyGOgbRltb4D9nNVao86yVMQgm91ghuTrqwIFreIPb7+WBqhE0jpcOX/IVYMrgqGvYhvj93H5pNppgmwKlWsZpImN9DsOtvgBpcfD+PLzTcVkpsp2lNapdy6OyhGuPd1UOD9liv3nm5rUVy/lsEqNVQN7pupL3+1+6rX1F7eA+HN1qK9HGZFKMv6SJbKwJKMRclLdvhfw5utUl8VzB8pIy/pJorBijX3FQNbMP3k8D9XHAKpSowzOyVReikXY0QC+Ydd402M3je2n08poq4VTlBnehWT5eWMySxbvdHYN8P7PHntFW1Uj8xYfh8B/mEEbyw1jEypGFXaSwHuXUsFJ1PbUW4pSaYUKTUFLX0cwgaJlS7Bd4uSp+zce3js03FO0FPVzTwtBF7jE3aUBF3HTbcmyi4+i3K1qoOKUySyC4jSV7BksLk37MR8dPq56vU4HDMZkgjknhcADdHIXB1Gi2I8B2PNTXorNTJDBUqlM6vGpG8XttuPtW8fHXmq3Smm8ikrEmWdAtgUcsbbvsgEeJA7Hmq9T9hGY3pkSWpfzTsKNZTfcp0K3Gmmuo9vw5Q1fZUjH1pcShTE8PdEmAF7oSp2/utpbUcuDFUIpFYvO6Fa2NnglIt5QA2qzfvLt+0ht9XjxwGqEVGpsQiKVFLBJ/lFQTRBrKzodwDEaja2oPYa+HL1Q1iWevpFIlpw6390Xu0R+BHgfp5aq1grVxT9LikCE70W97FttxdQD2YDx7kc9VafqfFI46gS0klvMG6NtLrJYgj2D4g6EdtebrVKSCVJ6YV0hFMxUh49WUta94z2Ib7webqtQDW0RU0EznZLdVkuNLi4XTuSPHmq3TtSSDDV81LmNtqRuh00GquPa3jfvz1ep1rqJa6pjqaNC5AJQKoVgNPtD7JB8PH281XqliWjJM1Vu90neB7pufEexh428PDmq3TPFG9Ozwtt+VmAWQMNDYizIuuovr9Z56vVhxHCqnD7vhc6S09SqARFdbXsQh9oPhz1br1BVVeEuoqmZVY6M0gAa+gVx3Bue55U1ulzTYhC9capYgfLBV1LkMNLCSw0fQa+PKV6lhhwpJAjsVjcj3Sf3x3U2Ps7C/GqvSpq62gr4pKWoQbd21h9lrHW7E+Pftpz01qKSOJYVLg7mpjJqKSUDaxG0pe9lk1vf2N7ebBrcU9YXmE0pVZQpQWXcy3Zb3sG/xX9tuarUUpmqKZtscKBC1nMQA172ceJH9vPVqsvmU0Pm09LvRHF2+zY31YWHf4ewc1XqYKjdS1SGElrHepLCzaagjtf2e3x15uvVy+fkms8QMKsQzIgACldQbD2DUi/NzVYrLHVRRTR/Mg2LIH2WO4A6WI8PG/hzdeohXoZkSDEuqVHIAVTMzM3YkhhIPHQqeOKq5o9U2HVdPEGwwmRAHJAbUBgfeQew/wCHw4yK9VfX4fuL1FJ0szHRAny0zHWbgPAlFsbdr8fUMK8dtH3XEoqn7cu4nxP2iD2uexPGa1Ra/UXDX5m6dp0uwRitfn/NeCZfplOvuU0W8sbXO1aqsS9vEHvxa02X1pbG0n4mKqV90lSzwHwxqq713Y5D1m9d2bcGwAwyUsGMU2V6E0+sRpsJjiwiJo9BdWWAte2t78FGaLDj6o2CEjySIojsElDSZ2nE+Zxq5umbCsv4amCQBvlKCOGGIgA+5CixgKf+Ii/5cDhMmjGpFfmKhRAoPmFSrPdRezG1z3O4eNvDnq1FFEx6s+a9e2V8ZCb6eHLtapsNhBWnlY3/ANYA+HPU8PtqjzqDV/OZlxCpGu+olIPw3m3PCnFUqMn05TpnjFSBbzZFA+IS2n3nlTV07KHzLNakuV8P2kofl4+xt2X2+B43SgV1LX+dUeZKiiU2Xcot3GhKjs36nnq3XE1bipHmH3lWwvbsdCfZYj7uerdB/n+np5cBhrxLeRakx+UR3TZcyA/A6W+vjKqUI2UG8IFZRtYbQDc2+jTjJpWMRWOFDZAw93uTfvbx5uvCskyRSRFBcqzEW7a/Hnq8aPF0bwlML6U4DSrYy4xXYni0lxYFYAuGUYf6XaVgfYOG/wBrY6yT8qDh8bx/vQB7cTQQetXE6qm6h0mRGLtDgdGgjL/v/M2mMlv3QRbb/qgW78SpM0qWIwordBAq0EQb3d3vEjvr2HKk06kYVzkkXaQNSLFjfTt7OapyoUsrAMo7AAf383VafYGWPJ1WB/ulTEuntVSeOimVUHldINx1sT99uOUjpd5YDQYpSldLkD/kLT8+U40oAwrJUxhsIkg/filYAfQTfjnCmThS96O5uxDK1dUz4erOG2F7d7Amx9tx+XGSYp9ONWy9FvWNS4lhMWU+p8H86w2wVZWZfnIBftHI+kij/A/1HlyQ4IXVdJQdSKN/iuAZF6mZd35dljzDhsYXYX9ytp7i+1Wb312/4X3L7COEj1tB8NG7VxI8VFd6jdCximHPUyD+aUsRYecseyugAHaRDq6j26j2HhSQUUZBQXVenUfoQtRC2Kwk1NLFp81ApMsR8RNH3sD42t8eLmnyn8KSuMhX40TLMlAcOxSaj3X8sgA2tcDx+vh8hWoTRAtOkxTdh5AgkibwYH6L6A82qvJpRYdi8lGFhqVEiE6e0fQeJ1JmlSVRSxgmpp4/Non3m9ypHvL9XsJ+riciKfBmlRh1fPTuI7g63APe/Yj6COMqSFU+lZTRu+n2aMzZ6gzLnXM2I1OI1tPhkWGwzTytIUetZMNo4kLH3Uih8whRoAunFdsjQVK6B7zSS5c1BKekz6ChqpszYv0xy/mDqrlmlkk/qngdYyzRIpWkmxZThtFPKGDKFKttGmrEWIIB5twahExNNo2z0Y1S7QU/nVsFGLWLKvj7fHi+kNKzOMUVNiEUcC7QsOw6d9jsAbcuqvChl6U1itlgwCQL5czG30i478D9yPFQktD4fWmLqxUyNh1OJfdLSG4v7BxRbCJpLdmYoutWx7jSx8OGtEdC10dib+cVMyi+yMC58LsLffwpvD4aObIeI+VGXb5h4UjY3AO8A2vfwPAzQtrnFA5kBQ2LEH7/AG89Xopo6i0xqsrVUUo3NGoZfbo2v9nFdudKxSO6TqQaJrUqdpudR7ODKgLQ19CcQ8rFqygc3E0AbbfvtPh8RfhJfJlIPXQgy9UKI6RRgjXRT1aJTtsUBAb97gEWHgOBwChOVY1Ip8WkMkjVIVCzBXPa57f23HLaaprmpTnYSY/3bFh439mmliOXpk1zkZahVAAVRu0GpHh9PblqoacqBpYU8lr+7uO4jQ+y30eznq2KlGRUiWTRW2nS5/eNvr09vLCvGo000ZjG466GxN/hr7TxwU0awrUlt4I3a6XGnYeHHIqk0mMq5gOT/ULlzMYfy0EypIfDa4CMD8Np7cFuXOd2Unr+NBW/RrkdVW94nIqMae9tLi58Be45MKcDUcKxoJ8XghaF6cWS1ypGgAOqi3iR48XikRoBq2oFXP5VTCoC7gGIvZe3bv39mnL0zRZs1VSUGZY8Pqgsm1GRwT2BPujXvb4aeHfhW4YNLUCRSHxHBRFUO1L70T3IK3Yqe+1vp4mKaeBpglpZoqu0o7WJv4ka/aGht93Goq81jWtdpzZmBbTUnT229vNTW6VND51RC6Qm9yCLafG/HxTRqalRJDKRINhGgJJvca2J9oPf+PHabpT0GbXgEnmEe9tIN9ttNb2Hc8cCorUUrsPzytYHEre8o73sBpot/C4+7jmuq6aWmG5kgkEZ3bG7a33Adxa3cX78fCppoppWTZgjeNWnKyHS7bSbkj3Se1vYeOzTUVip8TofPM8ZZFBO5UkLDd2YbQRb6/qvzdVin2nnw+qntMBOxtsAGxrDwJFu3t56tU4RSYpT3anmaKxsu47hYnRTu94fTzcVulThGeM3YQTJR1AlQ313FTf2WYW1PhyhQDVgSKW/+dgpEqZrwtKs2B3vGoJHa4ZO3wueNFvop0LpzgzF0zxSGweWiZgp2o/mBdNDtfw42QoVaUmpkOCYVjg83CMVpp9QbODG3svfUaj8+a1kbRXtIOw1zfKOYoEMwpWmQ2P6Jg66d9u03t42PLd4DVdJpmP+izLHURshUHRlK6d/sta3t+g8tM1qKyvP5UQNL27ELqRr2F/v156rVDlq6iC8mm0kaHUMAdbeF+2vhyterg2NtM5iXa1yLLbUj2G3cjnq3WVcQeYfpe1rEHW3sJ8fq56vVm+cvUK7kIwIudBa40F789W65SVJqCVlcXJ8DYW7639o8OaJrwryNAYhK8qgjdYXsD9PxtytWrwjSOp8xJdvcnTte1te+p+rmq3Sjpa1lAAmuzD3SLWuBoFHjp343FWmnBsZrkj85QFUG1gQRcaXNvv5XTVtVNIzTVaBUKkkg3AsfCwB7WPt7cc0VTVTBiFTLHWv53+6i4c/Ta1j4fnw/aOFFTgpN1V2Chzbb4eBHhc9+/DQUgVSkXysQw6Ko80sxS11PYobErp3B46KbNN1UwqoknjPlo77lKm2o+nwb+njlUNMc4MkTSFVRri7aeHc/ED281XqTlRUS00ywvBdBYqb6a6MDr7DofDjRq4pP1dMlTBPAVO1Q+3Ww7Gw09v3cYIp0GoGSa2joMegSY+WFkF2W24HsbAX1t/dwvVSoUKuPYW1Fik1UdqrJtkAvcODoWBHZh48TinawdS8OipYIKrYLSwRkG19dCT8b/w5qtmio1VRLUYx50anerFbaAtpcn6Lezw43tNXoP6+CVcakkiJ2EtqbaE/H6fHjBGNOjZTYJQtc1DI2+M6i5Pu+P2j4n4cpxq1RaoRyRedBIJAwK2ta/Yfx5o1qmxxVMAJr+6LNuBuL+N79uVrdZqSDYwkDswtqT2AFvZpr7ObFeNYMSamgkb3SzWNz4DsbC3iOeNeFNryebCGUHepAHcm3ja/jfldtWptSR2vO3j2P+Lxt7Pq5Wr1OhmjYb5gSVP0hbCw+rlqrTzSRO8QWTVUIsQbi/fU+H9/LiqmniOdkj89zqAbf8q3t3OvHKpUj5lInBbcWuBextY+JXxF/Z9fLTXqErJWMGkq43iDAk3ZVB9lrW8Qf7+OgahB41oKKDI4UKGMSnDIlGGKY4a0Kg2iwG7upv7GPbmL+cZd+QfI/hOI/Cslcqvxesg8RgaRsdBiWHzCngiBeMsZAvvLYX1+Hb6uBmhEMKVn88CQRyQlpY3j3bQbOhIsbk6Mvjr9HbjMU7qpkMkFPQJWQzedH5rKtxZwx11A0Ck+zl9tUrnVSv8AOnEI5R5g1MZFwfoPx56K2ajLG1WgoAAk0oOzapsWvcgnsDYd+1uar1O0U0c9OyVAZJQfJZRoW2AbSDqCCPz42acFRa5ZMREcEb6wuo94ix2j3d1wfZbnhhWjjU/DZaWJ8QepZUqah1jYxvYIAb7lt9oHlFYxVhxpjjrfKqmwsuCYZCAd/wBu+twTxyKpNc6iKOLDPmIZFefzCttvZL6LfseardcJkepYicq8oNwwuACfDTx9vNit09GFVhAkIKMw93/CR4jlatSbxIzsVp1W3vkj/Da/5ezjoppVSaNlqMSOJ05Pkg7QoFnUdr27D6eWqorlUgGiMioFaM6kanX23Ov7ObqppOVlZBLBLIY9ywKobXXeRY/dx0U2ahTmCSCBJ12MFWwHiPaR7eWqtPlVPBV1cSRWjkKhGIuFKjQX9nbmqtXdFBTzMPmkG+JmVB/yqfDnq8KxVtR5DKlSd0KbiyjsD27jm68a5y0EpMSi2yXaVKnVTb3b+0+zmq9FRMMjlwl2pKtjNCXT/Jt7y97kDsD355WNeGFKzF804TBiNXW4XSsIELoizMWfawAUkm1mHfjKUmMadKhwppxSaklwYzPGGCBGLqB75Dj3G9htpcDxPHRtpo1PzBl7ERj9HmNCgwypp5JKaNRbyluA0VzrvBHc9x25VCpBHGvKTjPCmnE6eFMQigCMkc0ZjQCxLtbQWNgCPD28dFUO2nDH6OmmpsOwStCvOPNLSxEEIQtio9vx8PZxpJiTTxGwU1HCa+loxHAm+mpgGLIqhvfP2m9oHh4DsePBU0yUxUmWgpmhQsQBojBfHxEh1tc+wD8+emtRXPCIvlHnSA7pGkVVV9VC+BsO/wAeVXjV04U21s9PVKKqCSM7zsMSnaFKta1vY5NwObSIrSjNLLOGJ0csdFPBGkbeSFV1YgKUNmXQANrxlAiadcMxTZhNVSx0tKgJTz5LOSbe4WtuP1e3txxYqiDSlzHTU1D51BGjTyVEqKrGxNiB9ojuo9vs4lbM40pcEYU1YVC2EyMWmSeKVGVEDAkC9iGHbQ6rx1XiplPhpsraajoKSGeVWU1Ck+YGIXapItf2k+36uOgzTZwpqgenOJQmcsYHszuT7thoGvb26cc4U3xp1xqagwt/loSsiupW2ra2vodPdI8OeTjW1YUz1Er/AC8zFmeOXbJEpvoezAHt7dOPCmDSvwPLtRjuO4ZFlp2MzqNqqpMh/wBVbXGnYk9vHj7banTpSJJ4U04tLQ1KMAUd7pf6YMAw6ZMb6iv8/VyEMtOq2jiF9wDsv2te9tPDko2WRhuFPYno4DzqM73OyuUtYDp4nyo1tTjmG4Bhy4fgUCU0KDaiRKFUD/VUdh315IbbYGAECo9cWSZJk9NI+TFJMRZnnYFVsST9wH08XhMUkmaySY+IKYQ7QFOlvbbUfRb289FammWoxtmkIJO72/s5aKrNMU+IB9Wvb4/w46BTZNNMlW5PtHHwKZJpukqw5CEgeI+Phx8CmSaZ6issCy3B7aD8xxSBTBNQGxkb/JkIUg9+5t/DjmmqFVdzV+0lS1h3Hx+I5sJrU03riMu0LGSbdtLd+2p45pqk1HSsqlDvMbi3i3cfDm4r01wjrIZT5btcLcGx7+PKxXppSUeJtdYt3sGp7Hw1+A4lUgGlSVmlAMTjeJqOrRJYXGySNxuVlPgy+N/jwsctwsEdNGaHygz0UVvqn01qMsU0maMkoXwl2T5mlW7NCCdWHiY/+VeQrm2TG2lxv7eI6Ovy+FTJlWcC5htz7uB6f1+NAniUsZ8uppEIksbreykHUdvH9e/I7ofmmUAsU8qLfclnXfYXJ7AePL1SsuOx12IxQbXHkk7iFIDBh4XHj4c8nCtqxrjapmoC9jG0dw2obcOxI8SwPPVqseCU01XE1RLOUAOofS7Adye9j8eeUa8kTWWk+WhmnErWdttwdQGH+EWuAfE80a2KeMVVpnamiIESEBTe5Udyx9o5UVY00eU9MyhLLIDcMBcEW7ePfw5aq1JSaacGYDcI22k30932jt8Oaq1YKtYpEVAxZCd242Nz8CRzVbpyaGCNBJShnWaw1OoP0+HG6dp7ocHjxaval3p8y21FklchFB90g20P1/VxhSop4CaErHcZjwqWiwiR46lMKg2VEdgIpZFH6N1vqSCdb+ziAJ1Y9NLCqMOim1ahsXrBKI/kIJk94QJZZGtra1rAjU+zlvtr22mh8Rw+CJ6eijaOQARsN32z2W17WPt14+AaZJrqmirUanxmiR4YadlEgsygyJ720t4nTQ+PLzwqscajYXRTYymI47iqeftZ2aDxYn3iQ57Ed7W44TpgCqATJpE0uJph2J/P0ClEBO2M2K7WFrWPt4uiaTzFcwyiOSUQ3iF94ZdVvrcnl6rTdLUUUdPaIgO5UCwvpbS4PZuWpuaz0cU1PH/MKi+yRtqnxGtiSPZypxqwwxpfZTmlqsHxnD4ovmHp41miYNrEE72v9oEHUDjKxsracZod8h5eON5JmzBi9MjzSxSQiUjuVGgT2nbr9XCxxelUCliEymTRaJsFqqbMkeH+W7whwAAO6gX3j4C/D0KBTNE+iFUu8WpYzhqYfXsPPEm5dbgxsb3DDxFrW7jiRNLSKhUVRGYWq0YBntawuCgupB/1uWrQpxoqetpFM6RySU3uBmVtFvqASNbfRypq4FKM7JK6LGLGPz7m17AsNCbDUa25Xqq1c6vEMKhlkgrYFkmlCgMFIuw96+nY/VrzYBrRIptzDVPEtNCjK6MfMLhbsB7DbtY6csmtKNT6SqqaitaoZfNKhN1mBts8G+NvH6uNmnRXIQw1+JPPAGSE6ABdfbqP2c1W9tZ8W+SloR5MTLK7rusO4t9kqfs/HmxWlUmKtJhItK0rbtp2KptYH49httpxQKTGu6mOpejZIkWOS+9gyj376aG/jywqhpspqes3RVARQsdlIGlzbvr/AA44TVAKy4pI1XGsAvYEDVgb66nX2f3c0nCtqxqZTNNSOYKZGDIVu99VPhe/gR25Q04KVEc/y+HmZys0kSu1hc33dxcd7cZ40oBgVjixWKspRFhqKauYAE+C7exANrt8ee0xXtU1OgqsGpfPlQvHNEoRSVswd11J1tcHsRxggmlKYqGldh9LgHk4kxadpTuc/aASxQKV8Se/s5WJOFOSAMadIp5MwYdNjU02xkZQouSSoGq273B1042RpMVcHUJpuoMVlSNqqBf0kFma6nVjowGoO62vxtzZTNVCqcIa2lxRKiGFRIwS67gQ1yftEn92/GyIpwGaYa3E6mpwsVMoVPKBj2gHeD2Gwt4Ei45cCDTRVIpOYPPT1OIgPuYxlvdGikW8R338svAU0gyae8QjqdywrUFPLQM5YaANqFbXS442mnlVGocTosHqZyxcAAFUUAgm3fd4KfHjhSVCmgrSaT2Y8YTGkglXy45C7bwhBIUaqTYdl+PFDadFJ3F664UlVg70ix1sclVIE93dIVvrqbjQW7jmiDwqyVCMcaescxDBzPR1kMBgj8ouFZ3fcw0N7du3hxOkGn1KGBqFDimHyQmSdLmYbQbEEA3IVh22g+PfmyK8FA1OfLuG/wAkNWIm3O4Jci4K+0DTse/GdZ1RTmgRNJHBmqaWVYEuYyW0sdwU6H3R3J4oVjSZOFKCBsGoI4Ti+kN2VYyCFJOmhH7w73P0cT4nZSnAbaStOkddiojdiWOgZGF7dgNPtAePFJMCkgEmlVOlThw+ZjA8xYyFIfcG+BB/P2ePE0zSkiKQcMSJLJV1BJkl1YC4UHuQFva/FwovNRVxSR2Z41ABBsGuR8Rp209nLxVJqHRCXzWrDH3Pu3FwT3Jt/DmzVRSuihpqxFjiH6VyFLkkG50tfsOIioil4SDU2orsawSZsPaISxzkB79yF02hh2I79tfHjQheNOmUYUpMs18NVjPyKszhV/RqftEnuoubdvZxI6IE0rbMmKVtSuD01UMOroxssTYk2B/fsoA2jwv34kTJxFKjGw0i1xOKGnkqFUGnFxEFazCS9th07Ed+KNE4UzrAE0z5jx2nlo4o68iCKRSwU2Bb2ggdwvhx9tsg4UnccBGNRcJxygw3CHGW4T80FBd4ww2odCGDd1I7jjykajjsphK9Iw20yNBX1cLVcjBy1gRbaBpptHjfj2ymDjUGCNqiO1TCpZNIyp1uO5YfV35eqU+R/KNTGqrAVdmClRb3vq8deNU7WPZDMJRVxBSdEIYhowD3CnQ39nhzdaqEhikK07tsEfha5J/d18Aeer1M08MUQDOpDsTYC+g+N+9jy9UrJtWoiMCkFWK3PY38e3x5vZWqnUmGLCwFRL5W25Glr7T3v46f089NeioDypWNuCAIh73O09/uJ45VKa5ogrFkIW2iktoB4k21GvLzVIrpT7u+q+0Bc2Nr27EH2356a9WamSGCIzPDuY3Nzr7vxHiL89XgKy+dJSIYo1EaMVLKSSdp190G415Wt1jq3SP9DCUKuGsrFgzW9reB56vGmxVeandlYbr+6G7i2unN1XbWKnmStptGO5PB1vtN9bW7jljhWhjUWoWB3XdZHQm4sbH4m2ouO1+eqtOFGks5VkW4JFySPqFvp5U1cUocSq6lEWKlcRxjUxDRdRbdb2fDlBThNMwfYAHfS5sL6D6fpPblqpNYJ6j5OA1CqWj0S5a/vHUhR4acsBNNlUU1RT/OFp2j/RC/uXO46fa0/LTjsRTUzUiedXURSAhQBYNpY30APa5HN1qu6eCSonNkVoo7jXS/9t9OeJitgTWSFvOqf0UYAX3SxJ1+i3s5Q1cU5TKkqWjQLKh+0vbXsR4m3s7cZmnK6p6SI7p6thJcEC57Mext9H188TWwKyUQjkqttapaNLKHHivc/A25U1YU5nDxLPO2HjdGLkXIO0jw1/Lmpq0VCp5ElRoqhEDC62O0ADXW/HKpTdJgWGVSqIyoO0m5axB8GA8ePhZTTJbBphOWkldkU+ba+g1tp3udAeP98RSYsg1ixXp/PJD58IV3NltfaT43v7Rx5FzG2k67adlB0Mk1ZjNRtaNFuPab31vbtxf+YFF/5Y01yZeqomMe0jZpb9tuPB0GmCyRUOowarBAkHl3XxN9fgPYfZxzWDTZQRUeKJ1LJKhS2ob9328tNVistNTTVr2ayad/E+PbniYqwE02TYVGXYNGO1xYDw725fVTRTTbNgdPLIBTe6L6+3ltVNlFYHys8rbI3Cbe1z39vLaqr3dRHyzLKB5JVwtx3sfrvzeqq93UdctVDBiFPugmwGpt4jm9Va7uolTglRBGY2jYeIA01PbmwqaoURTFDT1L0R33BRu57n4ceFJ67FJP5SzMFYHS1tfjflprUViajgdjvTZb49+b1RVdIr//1ZWyHcHW5IuBbw08eAihlTXitVDhlG9RYXsbe9fXw04tYbLqoFJ3FhAk1W3n7IOe63NlXm/Kuaa7Dq+Zy26OVlFgdFsD2Ha1uTHbsltIAqO3nAsmakYL1W9deTUC4VmqmxKJNAtVArsR8SQL/fw5StxPGitQQeFCLhvrP9d+F2XEMJwesGoB2Ml7e3adOLUvOdApMWkdJpRx/iC+syhX9PkvDJdf3JXF/wA+Pd6vopvu09NO9L+JF6uYgTNkKiJFif076kdgAOVLqv6Nb7tPTT/F+JV6tG/yWQKFj7TVvbT6tOU71X9Gt92npqQPxHvWHMt4cjYbH7d1Q55rvFdFb0J6ajH8QT1w1J/0XKuCxeHvTS8bK19ApzSnprg/rb9e1b/kMMwClB97/dmI+Hf28oVr6qvpT102S+qb1/YjcNX4LSk/8V0rt/ysf481qVxq2lNM1Z1i9fmJf5bOtLRJ4eThy+P/ABIacbKldNOgJ6KYqrFvWVjRvifVCvRTp/o9PDH7e1h34wZPGnBA4Unarpz10x1duN9RswVG77W2rKfT9i1tOJFT008D1Uwy+l+TE2LY7j+M1rHU+diM7f8AM1uJSkU+JrnT+jXposwkraRqk21M8zv8SLsdQeUgCnRNK2h9LfSvDLCnwil93xCfdc/s4ySKcCaWlJ0dyTh5LU9DTpfsQi/cbiw4nKqfCac2yPgFIx8qBPCx2j79BxKozShKaxnL2HpcrHYDwAt9evEajSkCo5w2mVirRgWNivwte30cRqpWKbXiiiYg2W49hN/2fDiJVKhTNV0pYeY7sfosPz4kVT0U3tTuCVCkX9rHXT4fDic1cVinEktg6BvZc8ap2oR8m+1z73fTtoPC2nGjTornHF5i70BEsZve9uxuCCO5vylWirU+g3UKHPmTImxBw2IUFoKgfvEge5J9DL+3hU6nSa9Q8xwxut+638Db9b8T1qp8ccMah9v3jlqrUwBjeyA9r3056q1JhMnsBsBpflq1TguwWuPq+P7eWqhqbEy6lVN+WqlOUcbke/a/x5aq1NWNSNSPh9/LVWnSIxIgK/T/AGcuKpUinjLy79B+XLCq08iM3XbZrfly9Up2iYAAHty1VpxRrg7Bf+A5utU50x027fuHLiq1PVpE9oU+wctWqnIzWvcjm6rUgSle3f8AX2c3XqyiWQ9hcn7vv56tVMQG1msD4256tV2jkOV7+y/PVupQJYBSe2thz1arkotr2H083XqxCRDdV1+J7c1Xq6OlwB8eer1YSVa57W5qt1je3YWB9l+erdQpWW9rgaa35St02z/ojukPx9v025Wr1DnbQGL+HKmt01yKWDA63Ons/t5Sr1ElsCbW7d/bypq1Nkyra3svylXpmnBZgVYgaXv8Pjxs04Kk0675kCWuWF/C+oFuVq1af3rgxOmxv1YZ9xSnPmhsZqVDuACRHtjJt7ARYW7+PBC1spMaKFU1mHp+ik98sTfcQF9lt3iOKqpWCCGl8sVMUaOpt2IvfXQX1tzdarPStgu9jiLCFj4WJG22tyNRzVep/wA84lk6rp8JocCqHrIqalCqqKQI3JvICrWsS2unw5RAOM1dUUG+I19e/uxU7RhgF1KqSDpc2uR9+vHqamlPT4n8pSmsqY6QvKvlNdkZ/DUgH3Tfx115Srinalq6eow4tPL7jSnsFBsoAsBfx5Wrg1EnqKZoX8iL3EIBLHd7x1uq/R356vTXqbGYGRvLZVNrFDGT27kAG30354it6q5QfLVkYjVacqB/xXqt/iNO/fnq9U5MOpAgkqkW+huvumw1HxH181Nbin2KViNlOXgA1W40Pa+vj2/Pla3WKaM11V5sMjKQpVveFifhYjtz1b211HRRrdkc+YbJ7zuWI+IDHX6NPr5aq1g/lyVH2HFpDtCrI4v8Dcg2Pjfmq9TVPlPCiWilZFlJ1sbhb+AubctNaio9RlmqrGFTBVFJI7FZB5dgBpYJbm5rUTXosoZgkpWp0rolubu7KS2ummuv1c1qFe0mp0eA4jRwGjatWoTdbzFhILWt/i97vcEH6eamatEVH+YqMHpJTVxPIk2gdFZvLF/tAk2DX0+HPba9spCY1iEVcVhw4uzAFizmygjsCOxv/fxwCKaJmkrQihpgaiolWSpYkMm0kL9BJtb4Dl6pTrTx4fYVUkbvuuvgBfv37kA6c1Vq4wV8iOyYbeBBcMQxsdbG5+PK1YUKeQ6/CqrFPLqaiUTsjoEVDs27f3mB37r9z24mWKVoNJyGamjTbDtsrNe7G57jW/t+HKGn00poHw4U/uF1k3LuIPu7bfZAHjfiQ0sTXRcR1pWAFAdRfXw8fq43Toqa7VHy6qHOxCBYC3fXw41Tteb5mQybVJC2Op7Dmq3QhYRuegj3nXb/AA4iVtpcjZUoAD93dp+p05Sr1BjiL1IVbkkEADxPL03FSZ6ExttJ18fb9HKzW4qM1FMh90aHx/o56a9FeSCdWvtYrf4fx56rVNZ7Dy7WJPa2vKU5Xnj3DuF+k/fz1eiocsRSzA6HlwabNYCSb/s5uq1xsCLXN+bqtc0jjLXOvNVYVKuX0I05Wr135Ztrbnq1XBl8uwJGvx5utVxW2mvN1qu1Q9rc9Wq726WItz1ergwBOp5uq1jIHt5aq10F+nm69XB5qeIXkZV+lgOWCSaoVAVDqcbwykVWnmRQe3jx0NKPCmS8kcamUFVPjDiLB6eorHbstPTySk/UgPNFuNse2vd6DsmjFdMPSN6rustb8l066eYzVLYkzT0zU0K/FpJ9oAHEjjqGhJV7MacTqXsHtoZMJ/Dj9SL0ddiOc67KeV4sOlMM381zNQxOGGptGrsxA+jha5mDaIiTNLW7da8MB7TSbqvS10Wy380epHqAyhh5pbXiwmKsxOR/d3ERmONUNjp37/DipNypX2tqNJFt6dqgPZRcMerPRPlWd0kz5mvM7Ju0ocHp6JC19AGqpWOwjW9r8P22317EJHmaJFutp2qJ8qROLdafSzRYTTQZRyhjlfXKG+YnxHGgsTm/uhIaeIFQB397Xw4YotXicVADqFIl3LQ2AnzNB8vqIw7DgsuX8o4RDta6tUxy1Ld/ESOQQB7Rwy/JztJpH+bjYBWOX1RdT/NeWgejwuNxa1FQwRdzfRthIH0G/HBZoHSfM0ybtR6qSdb1W6iYsrRz49VrGQV2xTsgsfCyWFuKgwkcKTl9R40GlbWYnWVG6qnllI7FnZifb3PbisJApKVE0kMTDVGINDDf3QFLHXv48dGFNGmeWOn80RrITc6ki4HhoT48tWqy0+FR1LtUyuXC6IqAHcR4D2AeJ5uq1PEckQCwgGU/aOv3D225uvV1U0NVVK07ybYydpANyL+3Xlq1TXG9HRStLAvmsNDYi+ul9eer1dVWJPFQmAKqSSEB2JuR4gWGpvy1arDSedJULSUcZkkY6DbcsfaQPz9g5utUp6OmljnBrJAC1hsAuW9oAHh8ebr1Kump6qKnYIm03FrkaD/W+nmjWxQYm6+o7LRYi/zmGXt8ZQdRwmd2mlydlbKNNRbax12C921OmpN+AEmjSlpQ4ezBSO3xHw/v5SvUqqehZY94Fra2sfqH0crNep3hoKgnywG09g+Pcc1W6d4sPqHI2ai5udfoF/Ea81WqlphUrbQyA301v273PNV6uzgk99ulyDp439vN16ujgp2+6C+0Wvpr7Phrz1eornrE6XVee+geLwYdB5lVhZTEolUXNof8qB4m8ZOnja/DnL3u5dB6cKRvp1piqCYTIlOtOzXBAKm/2tLi3jyYdtBA4VGjCun6Sy6E276fActVa7emE8TLGNCLlu1zfQkeFvZzdapE41QSxyb1A2m472PwUHsPhzxrVJSTGKijnDIoY3JPe+osfq41NWinmhrxVru2rdQGsDcEdgddSbcuDNeo5Hpp9PA6k1zZuzsDHl6icjatw1ZKvenVu4RR9th9A1vxe01qMnZ8aSrXGAqySrxCKmKwwKkUMKLFFHGtkjjUWVEA0CgcEqUzRMpUUwVGIrEhP+L7vhfx4tCKSlVNgxeNTtJuDqSPD7+wHH9NMzXCXG423WIIA1P8Lc2E14ma6XFAffaQG5ta38OWiqzXRxMg+7qLXuNbA9x9R5uvVIXFY9pF7t2IHt+m/NRW5qHUY6sIVgwsb9/A/H2c3Femogx/zYDJIGJHYdvv8OerVd0+KVcoLt7qjWw7/n2sear007DEFiJc6EA9/h3/ALueitzXJczxBbKSxNgPj9B7HTldNWmpkOJ+e1twUn2nv9/KkV6aliu975cHUXufo/W/G4q01mjrCQBrr2Pt5WKtNPK1CCMSK1zY9/zPGaemm84gUYrE1wfu9vb+HL6arNcfm5XuHYjdrbv9/NRW5qelSkdmYG/hbW9/H6uUirzU1KmKVdrRXNhuDX11/LlIirzNc5K3EabWmfS9/wDiPsHKFIVtq0kUqMHzTUef/pE3kzkC0l7K/htcD2/R9PEK24xFLELnbRWfUZ6U8gdbI6rGcr0cOBZrOrSrpT1DDus0a6K7eDj6+ISgL2+2lYVp2VR7nbJuY8g5gqssZqpHpK6kYLJHIlrHwI8GU9wRoe44VKSUmDSsGdlIeSoNwdttb9vb8ON1ao4ZiCUBU/n9/K16uaiZ1ZgLA6afw56tV7ypZX8tr38PH46/Hmq3WIREnvb4/R7eeivVlFM4IZbH9f283FeqQsEaH9KbXvrYE3Hh9XNxWq6WSMHdrpqL9+arddGVd+4i511+jmq9XAzkuWItcac9Xq4EyEsTqDf3bg/G9+er1ZY0lIVVudbWuPH4e3lq9UiKCC9z717HQ319g5aKpTiqR+b2+z7Bf+Ps5atVn8vTygDcm2ml7+3x7c3Xqkq6JArAEi+lx2A/L4nnq9XKOTzSolFgDa47/D6uaq1KGimhSIOABuJOo/hzdap/wwVVTVbdPiWGmtrg/T25uvUaLo3gFRi2ITIoBKROSb2NzYBr6j6OEWZL0Njzo4skalelCVj+S8VjVgqFiPFT7fzPx+PAKXAaE+gii354yzjBjZjGSL7hpfX6P1txxKga9BoCIMeq8PrBSI7xSKwBQk9/Dbf2jimJqkxRp+mGc5ZrQzTM25bbW8Nunca6fr24VOoijZpc0YrCcVVpVjLbQQxKi408CbfD8uJCKXg070kUsqzVk90JlLoPH7NgTbXX+zmq9QHdRYWnqIadVuTJGCo/xMRcWHe44vaFF7poxOIpUUxSnjQ7R7pL/Z922hAP2f4ngxigQTNIfqEZ4ciY/vfzA9DOoFrLYxltB7Rr9XbjLn2nypQ19wqt9UWWgp2LElohfwOgFrfQOBChtUnNEJjy8ZGAVii+N7j4ey/Np215Wyn/AAVS2GUqSjvEnfta3h7ONKp1OylTnynP9WnZNNpRL31+ze3t7cab2085spAZbdEwGnVr7yosB3Fj3JHFCttJU7KecxPLJgcnm6t5S3Pj9f0ezvzSdtXVsrhgMofCI0ksdsa2tYi3s+F/Dmlba0nZSog/RYiWIAC0hPf4dvZ25ZNVVSvq7SRjyrBWotSO32r8UCkhrNneQp0dxWB21anVraXP2b38eGSftosV91APhAMlHSkW1EYBIt2Ht9vC9VGidlJfNPuYtRhbnZOQL+Ov7OXTxppe0UvoAFViNQNl7aX97tY9hxOaVCk/MNudJylrlH8LW97nuFa/ioV8GlVztCRyhRb3Wsex8PhxGaME0nsqSSJgSRLdR58422uCd17fDm1VROyhx6fQSVWIV0NPJ5a2jLNe9we418eGFtxouuuFCUlLQrEy1Tbj7q7rk/Z7DQdz4D48NqJqbq6pgM4YD9KwG8ntp3BP1C3N1WpWH1kMgbzYiY7Daut/z8PZ+fKGnBTtDV4bGPKKIZCwO8BjraxPe3bt/Rxo04KUUQhnDrGTHuIsLa6kaPft25SrUzkGSrEVKy2j90m+mt/dHw0ueOVSp1VNQ4bYM6AodwVVI97so936z8dO/PVWuHzYkl3BCy2spuQXv4En2fH9nLVqsVXWwyUYj+1cnfqftD3bf6w9pFubArRqJsn8uOQsCZdoUEX+zcaeAAHs+rl6rTi81SC0aAgvtCgj9399we1lH2Tz1bqDiMtXDRgU5FywJb3Sdt9V7/qeer1QEnnplLtCDGpKe92UHQbba38Near1Qa5aicisiDJGPcj0IuPD3e+p56tGpRhrKChijhO12bV3F7m1+3gNbW7+zmq3FKSWGrw+ip0WJZGIuPcuBrdhbwIvc/28pV6yBpkWOGqjJsd7sq6H4Af4hzVbqdh1RNNVfLSwbSina/06hj7TbtrzVbrlUrUTzwiIkIx18NbXHbubc9W6zzpUqzQeaUYOtyRa69rD4D2n6e/NVuotfUYhOySu6hlLXv4hUu2lhr7Pby1aNc8JnqXwuOO8j3FyFXtY3u3tsP483WqVc9AaWGnaDaGkUMxc27DUAC7EXOnx78rW6yx4GXvIxGou5uAbaePje+luemtVCWCno7hiWjJHvXICkXuv3adu/PV6ueLGgoo1qXDSMQWRSTp7A57aA9vHnhXqjQ4XJXViI/uAyKSoIXYtv3Rpb2/DuTrzc16sM4jko6RUT3jLMQVAN07XB8Bft9fN1qnaXCUdvdjVmiQtIbiylfEhjZrXHhe/381NWim3BqJVxA1EhMd3ILC5JFtPHsPZ49ueNaFKCGDDvJkXc0S+Yye9oCo972HQnsLcbq9d4u1IEhgebzJXbQkBQIwNAPC9tb9uWFerNg4o5aQU8m0mZRZW8Ao+yoH7x/t5qvUzGvhkkIKSFUUOgFiWa21jfuCbWI9nN1WsEdfNTVLLofMRbG91UFjoV8LWAue/fm69WbycRqYY6sMEd5GbdeygkdgO+ov+p56tVwqI6qaFpZZPfQpdSCPhtH0j2d7+0c9WqZqGVIaqohQPC7E+6QQQfCwBJtYd+WNaFLbLlcBWTSyRq0EWwtvW5Bc+Frg8SrpUinkYlUUmJp5bbVXeuu5rHXW4sR7Pj24lpVXdLWiURzsxcEFbbdu7U6fR7OardJ7EKkQFRJNe7kMWvdo9LaDxHs8Rx9ONMKpip81ImJRqZANuidztudNwOgNwdPj8OP6aZmhDrM+1DUyxU9g73uADYjtqT7faOV016a50WZ6eSlDTKPNN23E+HYNY6n2ae3lSmtzUkYzDKKesjpt4TcnmINAxuCpUdjYX+jlIq01HrMQR6cwqPlyHDQ2G0gFuxI+/m4r00HGZxUy5kmrgWh89BKtiNLgXuO2pFhxUnZTBrhR1MnkJUSDQ+Yn2RYeIJH+H9RzcVqnHDaiVw6qzC2pvqVA9jX1BOptzVbrJTYlUAtIrqruzKzW1uutjfwv+tuerdcqnEBDajZSDORbt7dbG1gAe1/bz1arhX4kI3ElSSgSPy7bQTqwGp+/vz1erjHPBiNG0RmUbiWbzDrYAA691Fv6eer1Q6oVMNGqzWHYXQggAad/G3geWrVKDJ0y0tW4aQhZAGGh1t2I09h5VVeFCJJSrJH+kcKVNzc3Gpsy3Hge+nbjFOU2wLW0TtC632tYWvYi2jfG48f288a0KV5pXqIDUBNoJFl8W7XIJ7e3jBNOVwSKRJRDM+z3ttyNAfBj480a9UuRNpjnmsWViHKmxBA1OvtFzylbp3oKiHc0ZWw0s3jbw+Fj93NGvV1WV0gARe40FjptBGp9ntHs5qvU4+ZLWqqUjbUkTcL6kMLbl9hP8RytWpp8uGX/Ry5idNbsCSVOvfwsbjT7+Xmq05UGJyUUZ8qcLYFWsoJ2sbMNRe3j9XKETVhU+WqjWZqd3aMx2IKixYEdlvqR481V67kedRIJG2y7FDG5U2OtgO1reH181Vqa0qGp5C0Z3r7d3bW3a2t/D+jnq9T2kySP+jZTce6uoCG9yyLewNhrpytXqf8vAYtrEuv8AiP7pIve3a45WrVBkKsgW40a1yNT4AkeBHPV6mqrpyHL/AGdova2pt9oW73seXBqhFMNTIMPmdFJZBexC3NtD2J0I7ceGNJzhTUmOlaphFI8LFdPs3173BvcEdx39nLxTc1iXFY/I2EGWSMATbUAuAxYAfWB8Rflq1TNiaT0Fq+N28mf3/LfUFjo1vEN4kfD48sDWjSZnPzFQYntuAtG3fcF7hvaQBp7R349TRpugmhpqrfU0zEpr7im+0e84HtC97/Cw5eq0taPFcHxCpEtEl5NtyVBBsBowHY3HiNeUiKc20/4fPQVsfyiWEtyt30BU+FzpY+3tfXnq3TFUYbPMgw6WaxF2S99O+ne5K9vZ9/Lg00RSXifFsPqzS1d2RwGKkkD3Ra3bUjXl6bpzroallaSEi72uQvY6bfDx9vjz016puE41Xz0xpZFDyJZTHqD7ote3hp99uUNbpgebyKv5hHuAxtpcMviD46ctXqfbUdRS7ofsGzbrAsjDwAJ7g25qvCnOjxDC6CTzK8MzqipIm4AlifdlB7n2W5Wr1lxKsw+mnAgtJG+pTUqbgXIF7/Rz1eim2RjiEZqaaNojTlnUEnQA2bZ8AD9R78uDVCKT1RSUc04lpo3UsBuUKST42FtTp48dFNGuWHVVM04opjt7gXvv3ge5qe/xHs5eqGn1a+pULHUJ7jXuPFWHftpY9+3bmqrUrDcGNcjmIgalhu7NbUhvafaRpz0xVa7gkkg2U+I+asSsSdgA2XGhue4/h4jnq3FO8dPh9YzvChBIsCVAUt3TzPAE20PN1quOHYlDSLJTSR+QGvuNgVB/1476gn2a+zmpr0UpI8WSanjlokMDPoPLYmMEe7bXUfX7ebmtxSdxihrFXfTSESJtCkjQHXvc6g/Dmq1UXD6nG3Fp2URo19wtdSDYX7a37E+HPV4UoqT5qokdA401KEDX/XXXt7R4crW6dYsH8ygQOd6hvtNqbE6K3tsdAeVmt1ioYIYylNWyiOaG9tbBNdFJ8QR2t25WatQhRUcDUyQUzhhtY23FiD3Kr/reP0acaNXqaJBAzGtZneLYDYnUH7NreAH3crVopWUFdQ1UBSN7AqyMW98Mh7qQe+tr/DlDW6SGI0EOFv8APUfuJuCMhuyjWzXPjH4g+Hbjk1WKyQ43OjmOMlokI2kjVQfAa32kjQ+zm61FOi4jDUT+Up21A0B1BbQm/wAbD2c1VYrtKmq2NGBcJYqWH2T9XN16sBr3p5AFJBLFQBp3vcD6vr5utRUR66opJTPToRYqVFwQv0DudO/PVqiE4/itd6Uc5Zo6lwYY2J5VzNNFUPJBLsejqCzHy5YWBOpLbGGljrYjigEKEV7bSywH139N5KWHEsUosWoop0DJI1OWidSbblcAA+zcPZbntFeosHpQ629KMh5azRhOcMW/ltZVY3LVUyvGzI8Lpb3rfZN/7eOHGvHGjr4F186QYt5Yocw0Y3WLB3KD4i7Cx++w5rTVab8SzDg+KdbMh1FXUvHS5Ay1mLPeJVFGpkmimtPX0wZQBsKlKVb3IVWBtfTgpydoF/WrYhJUf80fjRLmCyGNIiVqCR6n8KqE9I2F1ucvUJR5gxUmT+WrVYtVOWAVXIJDs7GwvM97k8IlKKsTxo0AjCrQc2epbpBlCL+W43mGGZ7ktSUN6qRnA90jyvcBH0/w40a3poI8x+pzOGKYFVYz0+yNXT0tGjSy4hihFNEoH7/lixa/svrys1fRSI6OZhx7OVBjfqLzhWxy4s9NX4ZHSRJsWkjEf6Rjb96QW227Dv35qrRwqqDH5mmrJZC198jE/HU8dqiqMBh2XcWwPoxTVtdTtDDikUtRDIfsyoZNtwfDtyk08NlP+W325aoCuoMKWBPsv+tuUNOis084dSgYAKdfh4XH19uaq1c1q5GpVpmIYgswN9T7QfYTz1bpI5zO7C7g2BcEA97kDQH28aVTyaQmHTxQQfLTvdpAVUDsD8TxkiliTFR6Xc4EMDXQbgLix+483WhUszzzxbSv6SPaiEKADYWW48Sfbz0Vuati6b5Cweu6i4b02rrJhuDUNHh9W/miMlKKjarrjvPZjUTEaAsbWAPbhxdeA6RwAFBy18cqPEk1Vh6gM+ydU+tOYM5IpjjxCsKwx6e5DEFghQBdLKijtpxGgaRSlZ1GklPTMgKIPsEAa9rD9TylKgKhtBMhG4iwOhB+vx/jzdbrG9KZT7pQD2k9v7eeqtO9bH8pkymTcLzVMrWHsVQv18dFJ1UGdVrMF9unHaSUIdIWoMUhYuPcMfbw17WPGKVVIxMPG9ZTRnvOzAdvb28fv48DTShUDKOLnBa84gW91Npcf6pNjf6jxo1ZJihPzVXz5VxmHEKQFqWqAddvYG17L4WtqONbaUnCh56WeoPHssVsWKYVWSK0Qsro5DKt9Vb4e0G4PLhWmqxqq0Dp36jMmdSAKXOEi0VbtTyK2nXYhsPeMyA3S/clbg+I40WQ7WgstbKWWfumeF4tDFjsTLTVEilosWoQGjnQ3t8xAnuEe1k1I7rwpctymjNu4CqpA9XOQsRyR1Ymgr44YxX00NVG1OR5TqwKmRbdrlTcWFj3A4ZW+CY6KRXGJkcaLvlXCVxvFThfmiFpo2YMwJUMouAfYD7ePrVpE0mbTqMVLxjL+MZdqPIxOL3G+w6+8jD2q/YjjaVheyn1IKNtRaaWRJFeBitvEdx49xy5qopa4Zji7tmIqNBfcAPruB+zjJT0U+FUezpJSS0nTDDoKVrHMGK1GIMAv2osNhFJS3+HzNQzDwut+GIGhsdZn2YUVlWt0/3oA9uNJD1NZvGDdO3yxSRpbHK9JBPYiRYKJTGsAIaxRmIZlZbXCkEW4nAk0oJgVX9gv6KuWpAuI2XuPabcfFJqWGe3ZqmnVh7sfnBTaze+Vc7j3Ovb4cuqvClz0mqB/L6mnk7B1YfC4t28eE9wNlHlocDTf1UdlamiA/xnQj6vr47b7KYujjQB1DDQKPE/VwwopoZukibUq5iCQSnbxA1tfhNd8KPLLjRisNqYJatvNYCJVc2tcnQFQv1ngdIoUgzUikkTygGsNraEi/1G/gPDlasKzZkhNTQvAw0lp5Use17X119o05dBgg1RYkEdRoj9UmxpEP7p7H+zg6qPCKWXSmtjo860hl0STdER/wASB+/iC6EoNGNorS4KNpNGIK6GRibq76kaMCwtb6u/AkKGihjTbvenxGUSDfdiVHfudDfw48NlJTtqVRBpZlTeStyv1nsLj+PNmqCp0wFPNsNroAG11Px+rnq3sp7gmEsPy8th9oLoL3Pb6v1HNVYVmxBStLFGuhAuQB2I0uCew5YV402tVCVyUt30FvG3t9nHxSc1iE1mDJ3uQL/Dx+/txym6CzqE7U+Y8JroDtZbKWGmtmsfpvw3tjgaKLgYire8OxqPMWUsJzDdWFbRwyG3g5UFh/yFcd+TWyrWkK6RUWup0kjoNIvGYSwc3N4+zE9w3YW7Egnt+zhqDReaBfGaiCkZ3nQgAXsbfcp/Zx6aZosOfVhXE6asC73ZiBIT/wAgrr7L6X4UvbaWt1jo8VijbaACuu5hodB2vb6TfueVCqsU04mnpcUpikiJKu0mMswB9liB4X1+nl41VSYoOMcy/XUUolhXzAygW+I8Cf28SKQRT4M1HwfEJMPmSVtGDdgftEeHwNtAfHw15tJitGhML0eJUxlSJCwAa92uLdvgNvf48WbaT0kJsvSqjWfzLm7FdSBfTTt/Txkppya4xUtdSlVhkAQki/gPG4v8fA689EVuZp0pcUxOjkDw3k7Brn7Php7Qfh9fLAkVqKdYs2VVM7UrP+7oDotj4Bfq+rl9cVqKfKbOq0saLDIvuCxUXBLfAn9fZ7eOd5FV0TSkoM8j3aWayRudwuCSCP8AW10vx0OU2UUJeDZppJIjDC5YuraF9T4E37bT4aa8VBQNJyIpxp8z0iuPLPlMxN7iw3E+6p+B8Tzc16KeIsyPUo0e9rLZb3U2t3vbX6+aq1RYsfw6V5Ya5Y6tCFGoAcDspF7G19NDyhNbiuMWO0tMnkUH6C9h+jlNib6llNxcH6OVmtxSiw7PmP4OWipa2SFj/q3JA1H2TrYePGyJq4wpeYL1qzYY/lsUMOJLt03bCy+IuGF7njBQKdCiKVVLnrKeMRFMwYP8prtLxF1BPtJS4/K3NaSONbkcRXGOg6e4v5iYRib051BRwHA+62nPSa1AqLJkDG1G/DKynrSSSCsgRu3YBvb8D9PK6q3ppjqsLzFh5Hz1LUoqoQxZAykWvYOt7g/TzYNaiK4wHDpYt8jlCBYKY9w0tYkg+7r8NeOVqscNPVPZm0Rbn3TotgNT7DfsOUrdSBAbESKPd0IUgfG5BOv7Oer1ZY2hYgSAWbxJ7i3gPge1+br1RWiZ23wyMm1bNYXFr99BqearVONHF5sRM79ibHWxtaxNu/LVqlHDTbItkRDebtUHcLi+mvw/M8vWqaMUpZIYYVcLcAghXLDQ/ZHsv48MWzSRYpL4zPINkiAOqltGNifDuPy8OHCTRaoU55bqT8vLSjcxjcONLaMLaEad7cUimKeDukYlVBMZsCNF1F/dY+38jxyq0xSvVeS8MyAbV90nU2+HtHs/hz1apjq4lFNEkS3KEMpbwNtLgfHX6deNmrVBNIZ6SoHvXZSSVHjtHu2Hh7R3PGjV6AmKuXD8YMY3AEldqk3BOq7rew9hwsJg0so3qs2NZFpa5Ywamk/RyWsTYrqfjcfTxk4GndorjmqSLE+nFLU2KlUWEA21Kki4/wAJ+I7DlIg1bbRJ8UD084rEVo5YWNjpY20972+zTlDVhSExiT5qR6iNSCw3GxH7w7W7nXidWNOikjVxTvOs2gFtQL2AuD2PcnjJp0U8gwRyh1AS3a5ALga2Phf+7jlUpvqqh6kExptvcdvb3JHYH4coTNb2VGpDXeRLG7lY7HW+nfXt4jnhNeNQKoSSytKsgErdowPZ+8D4gnlTW6j0iQPGGBD+YSuvb6rm/wBR7HnhXjUaRQG84BwBdirWNm8RcfqOVq9Z40QIszD3TYA69j428fhy1Vp6pp5VQmPQBjoe1rdj7fhxwGqV02IK7+VG4js9lIF9T4/HXtzc1uubVUcJDkE/aBY3ub9wR4W56Yr0TTphOJ1KVa+U5FtbnTS+lh9HLBVaIozeXJaXO2Ay4PLJaRLtC7fuuPC/x7a39vA9nFgL9kgfcMR50JcovTZOidh2+VJ/FJqmmxCOUAwy+UiOQCoZ9pR93+sR3Pbx5jEUlOB4VkcFTiONZas0s5w7D6aMQSKT5ji5BPtb2H8teNinDTDSVO6sqKYHyopCxO4bgQLFQfZqO/jxyKpNcamUwoHdyjUzHaoX7QY3P3c3FaNP9FFWrFS4tE7foGcO4I933dFufGx8fo40einBWOGtWfF43im+XWIhtftMAbsQO274djyhGFWnGo2MYhLT4rLVUg8sTRWa4uG9vbsTYH6ebSJFVUYNRMSiZxHisbhisaGYg9rm2vx+PLDorR6ac8cp6NI4IqNdsW2Pc37w3i5Y+Nu/1comnFV7DEWAmKJwYhbaLgeB96x5o14VMkhaM/NyDcHB7X+kE25qr001VdUrIkSOAy+8PYNDo3s44BTZNSWrI0khUksCQxBsdCtzr4ADtfx5sCvE1wpRX08graNtIdCT++CdrC3t1+rm6qKaMQaqhmCsTaRh7w7BVPb9nLiqmuoqiAQPOY9yg3YHxNrG57ctVKwxVkuIhXqVO/atiAFsq6AEfqeW2VrbXCUbpUZCQYzb2W+n2jnq1U1aySoqSasWZgWuvaw7C3w8eardQ5nknnaCVbLNra9gRe5P3DX2ctWqfKN3WnjpoVtDfcmt7MDdozfU2Go5WrioWIwQyzGnpp9jyMpAYncCGG3UeDH+jnq0axNAwmqaWqVvN2MGvqQ0Vww05uvVixSlqYsF3h1aKpiWVCNShVhe6jt2trzY21QjCskM8eL4THj43j5cvAwZuxZg8W25tZxe1gO1ub2GK9txqXizyzVMb4j7zmRbGxUkqBYk+BNrac8K0ai4y8tPi1Pi0wWljmHuRgl7Ix22JGgIJvrrbtyg6KuemlJTYbilLgj4/UzwyL2RWf8ASEKbNZTqAfE9reHKggmKtECaa8S2VU+ygZYqOIKy7PtWOurDQkN2PHRhTRr2ACDDqyrlrUZpHj0mb3l3HQW266j7rcqvGtowNQZstNHStWjdNUBnkbyiNmg0+PNhVaKacabE5quIk2AgUbVZBdiRZhttox9v5c2RFeBmsWEz0+A4fPizWd3do0jZdzAqLkm590C/ftzyhqMV5J0iay0OLzpKlXCCFlU7ZAbgP2Gh7A9rDmiiKsFzTjiVVJNBFUMFZml8sMoAv7unui3b2+PjrygFXJrAI8NjweSPETLI4j3NqLN+6I1HgR48sJmqcKZI6AxYdC0AusrojuAdqtqQqt2sB+fHJxpuMK9Ux+bWJT4swWWTZJ5oBIVBcFbDUk25dPVTauulBRIaox4PQU7VNRUkxQlTf7emo7ED4cebbU6oJTiTsFNOOBpJUrYKPx0o6fYZ01wdWYLJX1Gs0x1t/qJ4hR4+08nfLstFinpUdp+QqEcwzA3quhI2D5mhgGNokZlLmQgaKTtB+ngnCKDZVSRlxOoqJ1AOrHQDtwyCIFFxUSaky1m2LyQAF73Ghv8At54Ca8TTU1c4+y2vHdNNaqhNXgKQ36/Hl9FV1VifE0Kd+/NhFV1VEkqmVTp7OOgVQmmOur1jGjmzeHj9fHwKZJpgkrImdi5+yO17E3/bx4U1TYZpQFcFXU+8CO30X0+/jlUqf85TQxFarTxHidf6eer1MVXjlNHIFQbz8PC37eWmtV0mMxTRlS42g66/C/bx5utU1nFClkBOoFj4E+y3geerVKDD8XYx7HOy3YKPH4H4coRVwaeFxpC+xjdhobdu9u/j9PGimnAqlJSY6sTbkcbr7dp1U6aqR4gjw8eIltaqXIc00WvqvkvD8LtmfAobYdJJeeNQbU7t7bdom8D4HTkDZ3lBsz3qB4Tt/vT+FTjk2ai7HdrPiGzrH40GbUcNPAlVEoUSEakgjT4eB9nI+oe0npaiaiSHEUQvTzOyAm3vOfaB2/bxwCqExXD5eoqIFFN+jktcFm+sEeH1c1W67poqkLJNKpcBTuA1NwP3QALHmjWxXcNdFT1SNMjNI1mC2uWH+E+Onh+fNV6s61b0p81ywYkm1r6MdQT+o5qt1MhWoB8uBSC37pGoF7G9v2crW64GjNPOsRAuRdj+7u7dhoSRz01uK4GCkZVgnLOH0S+lmLfYI9h/LmprdPzCSKlhinZnbaAtgdB/hOl728TxunqlYZVGlgk8qERPCS/uqGK6jW5/dv3vpxoiacGFdrR4TXYbJW4kZnrpJCWAYBQSe59oPs7W5TEGnMIpWpj3lU00GHxGSeCB2dVIPlJYLdfr78Y09NPTSbweGkxCqp51hNTUMSWikbaNwPum57/t4+cKZGNO6YrjBrfkaqRvMqX27bXQm5Xb7NDoOVgVuad8Ty/j+TzNi1EoqYvIMcwQ7tjPodwF72PjzSVhzA1spKMaBPyWv5zl2UC2g0+seHsI4bUgNKOlrpqKhqWeIGOqUJdje4HgB9HNESasDFJuCTD1fyJEbcSAjMDcE+2/s49TOFKOepgSiSMbtwYLcWAs3w1+njdOHZUTB3moJKnFI5GXaFUWPf2g2+Hh48srGmBhjQzZcz/US5SqsJpn8t2G3c7WEaGxOngxGgP1cLlteKaWJckUoMRzTh2OZow7HsJUGOnpjTnagW7BLOzr/h179jzQQUAg1sKCjIoPIMTgixaVaUee6bC1xuCsSRuHxtxXGFMzjTTRYjE+KSyQAOIlKNEQQjXJ1IHa3t4/GFMhWNLqPDoWwwVdHUPFCfeC33oxOh7dtdBfUcTE40pAwpiijBcpQFpN6G0Rv9ldTY+Gvs44abFcpMUVKpGkYOT7u4KLi4sQb+I5sCvE0zYPXipxZpmUgAkBhrrYhe/t+7jihApsGTQh0VNIsQcnarabEF23Hvu/p4kNLBXOKqSkllYoGke4DXIG62g0OhHh8dOeit7K4rUBFaoZtshUll7htNdD3I8Obiqk03YiiYhTtULGd6rqezG2oYgf4h3tx4YUyrGoVBUxTSLWzkybrqQFOpGgU/R8OXNUFS6ir+UnEUcYYe6HJHugP2IHt+PNDGvbKcUw2hmUsFFktYMbNdRfvfQHlZq8TUVp4qnZJRlYwVIYgAsxPt11sfHm69XCqqpKSONHK+YllPukAqdbkeGn588BNbJplqo8Tp5I5gpVFtZwRZ7du3iOXwqmNCNQfyGCIVk0byF0uHB3WbuSB278L1TRmmBTTidPR4vXiKhmiWI2N9pXbfx9l/Ac2kxtrxE1jwyQUtJs2eXuYoGdvdJHdT8SNdeaVjXkmBTBDiD/ADk+2oVPKJ2FB7xPtN9P7OORTQONOlfiNXWyCZVMguQQpVbWHbcPe18fDw42ExVyomkxXVtfiMZqJbEFdjqNN1u24+JHw5eAKZJKqf8AKVLRy4qfmGAkCWjYXtuI0HvCxIHEzpwpQ0Macc0YlFQvLNIBvLqjmPxa3u7h46+PKtiau4qKREGK1lNtxWSMbVZdCt0sRtIt+8CO/wAfjxbpnCkWqMa4Vs2WKrFC+HASK0QBlJMdiDckX7G+nLpBAxqitJOFN4emgLjEwWfaXQIRuNwbMD9kgjljVRU1vMro/MkSzeWsgiBJuttbDwNvDjGyn9tQSfK2N7yLJbQkqNPj+p5qvUo6rManBRgtMEIVy4Pj72th4lSOMBGM0oK8IpMisajmaq0U+6E1vbS1/aD8ePETTAMUuYGyxm/AkbEZVhracvISxFnsNVdBYk/Hx4Wq1NqwxBowGl1OO0UiqGCGjxDc0RuE0ZO6x9gQLm4/Pi5RkUhSINKGen/l9PsUly4MnmOfsX1AF/gf6eMgzTxwpB4lNHLKzFRsJNyun0G3bXi4UXqpsQGZrAdgd1ha/wBXt45Te2lDh0FYK2OSFNE1fx2j421CjiZahFKkJM0pQ2Hx7691Ck99q3AB7EHxA+OvEJk4UvwGNZMXp6fMFdFLhTs0QCeZJECSpP2tynuPYb6ePKpOgY1tQ1nClrhuTsHgg21O5TAxkgYm5souwYjwPf8AhxCp0mlaWwKg5orsFpsQVqn/AEjYgG5T74RvesxH2ge3HmkEjCm3FgHGgwxfFRUulTQwJTIgJVFN1a/Zf9UgduGiEadtFa16tlMdbUT4rMkRjRgi7NzAgi+p18bduPAaaZJ1U7UNJX0lHVLhM1ka6SqVGqsPslvAePGyZ204BGyoaYpLDN5VUytuX7K/6ugIA7Ec1FemsNQj0st2k3rMT9lwdpPwHiQdOereynubBkaOOLeYyQuxCCSPEFSPbxuavpr1XTqpkklYDaAHPsv7d3ieeBrxFNvn07RS0NGjHzP372Ww76d7m3jy1VrjtNV5aCQbLC/idw8PiObrVOUVKY0eopksqkC4He57W+Px5UmrAVAeNWgaPE6g9/s2uLE+6Ao7Hw5cdVUNNMEEE9MzxPuW/uC92Nz2P9v0cdpupJwpwu+RdwBYAAa6DubeN7c1qq2moCTPS1CqIg7SKN+twVJOlvaT4Hm6rsruoSd6iVqWMMPgxva2gt7fh8OeBrxFc/Njhh8/7bOtrkCwJHvLY9rfnzdVpN+bKZ2hMe6S+qsfb2N/ZblqpUR1xAEqYrXNkdew17c3VacqHC56MGprAQi/G12/1ra/VzRM1sCKw0DLPijx1BtGGuxNtwsNAfaD4ezmzWhtp5YUVNUBVAe4Ol9fbf8Av5WnK6qJYJZERvdk7obg7iNfzHNV6krUYmEnMflEKrfujx+J8bceApOTTfNTLVqZZ476AgqW9tzceN/Hjgwpk4128FRvWtpnbzDYe6SLe0fWPDlq1WSloZqeR5XnksCdCb3IHb2acqTVgKfI6DEp4wIVYRy+6QxADeNgBqCOMlQp8JJp/tTUtEtC6DcpX3wLnd43v7OMzJp+IFZMMw8gzVZcJYjbe1ra3sbW/t54mtAUxYnPEsjVIkQqug2kE3t9oj2j2cuKoawYZmGlpqwPiMLtTqLF01sx0uQddR3HPFM7K8FRThi2J4dUViVVL+iiICjZcAfQP3r+3nkgirEg1ipqSIlzGAN1wDa5P+sb+Ps5aa1WV5KSClvNGVKncWN9fAC3fXxtzdVqcZqZaZamiQsjX3KTZrHuD8Qe3NV6mzEa+nN4pG3EgGy6W+N/E/Ty4FUJpodhG7SynbcAgLqCfYfj8eOU3WGGXdMUkBAsNxIvcE9u3NGvCsVbhMFeATGLaMT2PsNvbyyVlNVU2FVGfKsEj/omKjSwNiLf2cdD5FNFgGmuuwZEZoZo91jbdoNe248cDpphTQqFUZVgLLMg37gQQDttb4HxPt48H6ZLApPVGB1ELho42Ure6trc/E9xxYlwGkamiKY3w+rpmKsQL3sWvxSFA0mKSKwVNFiTxGolHvL4DxHhr48tNag16nmqV/ReWwOliDr8frHN1qlZh8Uy7akreRTb3l+0viCD34wTSgCkZ/KlnqamIx7XSRtCBpfUafHiwKwouUmTTe2BQPSqUIRwSdD72h8V/gOX1U1oqHVZZULaBrm9yWHYfT8ee11st1//1uTRSICx0HsPx78BAoZmglzniSgmGNvcTTT2+J5IOWW8DUdtBG+ekwKB0rAJma5+nv8AfyQk0ElVMpoIJjounjfsfp9nFIpk06x4PALLJ9QAuQOPCmiK5vgcG3cU2g9/o+njk1SKn0mWaF/eLArc6/0X57VXtNOsWC4VANzsND+6v8fj/DmtRrekVLXD6J3CxqNx7e34DTlZq0VMjwcM1ylgND27/wAONlVXAp3TDqeNAsi9vbbw9nGCadAqTHQ0hJuLX8Pp+Pt40TToFcWw+nQDaoN7+0k37ae3jRNORXE0dIg3sijxBt4Edr8aJq4FRJWoojbaq6Xvut8BccZNOior1itEQ1iF9t9eMmnRWI1Lv+jgj3Dw+njJpwVjNJNKDvNtvhpYe23tI4nJp8V5cOW+xgL3++/a/wBPE5NPCsU0UUA3aAi3c+B+A8P48Sk0oFMdRJTEtchj3AGvEpp8U3yyU228URYa9x9enw/LiRVKk0yTSbjdEA3X8dfZr8OJFUqFMVT5srFRaMG19Ph3J9nEaqeFMVTSpDo0rMreANwbG24fAnic1eKgfLUse1gdNB7xv8bgDTX+zjZpwVzCkjdGQx8LKf4cZNOiuUoqo2HuXuDcH4/Hw43TlCz0Pz5WdO87QVtSb0U9oKpQbe4x92S3iUP7eNqGoRWiKtrpm8wLMHBQgMrDUFe9wRwo2VWnWPYv2m+8WN/q5uq1mj2/aNwPC4/hz1ar09PDVQGkYMFkG07SVOvezLqDzda2V3gGA4dgkJjw7zBu7mSV5D9Rcm3LgRVVGaVUZ3CwJHssPz45TVTVhLX2m5PN1WnGKEsoDm9hr9XN1WnSmiP7wH38cFUp4ggS/wBm/hy4qlTo097TT4cvVac4lAa9ubqlOkKbiD7OXrVOiLsFx+p5aqVKgIf32+gEctXqlDcdFPfm61UqMHxAuObrVTY0J1JN/wBfDm61WVY1NwfDmq9WaOJCb+PbX+HPVqsxKBfb+v7Obr1YijvdQLD9fHmq9WXy0AvYezm69WN1UDTmq3WJirIdLAePNV6sDqAbrpr+unNVuozsxJDEH4crW6bZbD9GR+XflatUCTadAT9Q/L6OVq1QJnA3DaT8Bre/s5WrU1ypYXA7e3lDV6aqhxtKk3+kfrpytXppl2Ei57aj+3jRpwVnoGC1cRtfaynvpe/KVatOP1XZdhoPULnzC9qzpDjNdeQEEWMpNwb66m338EbZwFJzRV6nDT8wkEUabCbmR290D4Bf4cU01FMddSzRYgsUFnCk3eP3QdewU6jX6+WqtTKjL9VIBLCglJB08wLYm3c/vEa89Nbis7UWDU0IpcQlZJG0kCq3h2Hgb/x56t1ikqMDor7Y/KW2hNje+t21Jv8A3c9Wq6pq7IyLJJ5dQ89tLLdTfwN/Dnsa9hWGOqwtqXbhkZVtzMGZbfD96/f9dOer1cqSGn+VaqkkjBNhYyXN79iDpa2unNVancVtPCiXW4GhO02GltPr5qK3NSI6uN6cXhkBGpAFrHwJsNNbc1Xqx/OQRyJE4sT+5Y97+JvYC/1c9XqdIpZ6oikikebyiQqgkqB3O34k81Vqmwj3hEUva5udt++mva9/r9vNVusVR8hSqrVkmwC5sJBftbT4/wAObrVYojTQ00skUjuF12t4r3Y3NgLd/ieer1NcWLUUh8mkYBhqR+eh8fr5uK1NPjzYZGI6ZJBISFZzuG251FtO48eVq1S/MpHQ7mDC2pD6/WTbmqtNToENWFFIXv293Um472Gv0nldlb21Hq46tZCqvv8AL90qV0001BNu/NivGmapwH56MRLLSBmJutgx+BPYH6OXmqRNJmvyBh9Tsihnjp3RtxEaAi9tGsTp27cvqqhTXOlylJSGRp5o5w3cBilh46i+g/u5qa9pp/w3KcQp0SapijY2B2qSTY2IUW/Xx5QmnQKWmA5Wp6bHURi6Sqrg9ri4Ntw4mUrClSUwaRtFk9yWYTABXOgiG4m/sv2v+p5VSqdSmlPS4JTxEJKblgLdh9NrduJFGlqRUgYNR1NSZd1jaw+7sTxmaeArurw6np1WIPZW0PbXx5WavFcBBRxXIsfj3/Pmq9QiYDBSvQIVsLbvDxvxCvbS9vZTl5MaIdp0Pe3j48bpymw0iPMm1SbnwGv1cvNN1mnpzFJsCNcf4rX+v2crVq4zS0yAB7Fra2Fx9Q5qKtTdU+ZVkLCCoGhJ9nwA5bZWttcYaKOAny7sx7k80TNWAishpWPh305qatWKSnUn7Jb+HLCmzXhRTul1T7+bqtdLQSLdZCq/SeWqtYpKVE1Lr9XN1qax3pxYXJ+jnor01xZ417qdfaebCZqpVFQXxCiibZvjU9tSOKAyo8DScvJHEVFmxqlhba8gJ+A048LZR4UwbpI41EOPI8giggmlJ7bUNjb48eFqekUybsdBqaZa5otyUkgk8VkIW2l9b8sLfrps3R4Cokz1RiMs2I4dQrYG81QNw+lVufoHHQwOgmmTcKPECmOmxjKcsO/GM0KADr8rTvIbfC+0ffxT+XjYmk35idqqzxZ46O4dTmQVOMYhMLHUQQoQNSNdzD6ub7hZ4AVrv0dJNJPEeuvTXDj51Fk5a5yzEGurp3XUaAxxbFNvD2+PHhaLP8UelMG6QNiZ86bcK9WuYcCm83LOAYDh7ECz/wAtSZxrcFTPvAI9vHFWAXtJ9tMi9KTgB7KVx9a3qMrZHmoM11NBuXaRQrFSCw7KBAi6cT/y1ocJ86f/ADyzxigyx/1N9da2eWWtzljcpk0djilSb37g+/24q/INK2pB9KYN64nYTQL1mc8cxSVqiuqJZme5Yu5di3tYk34vTboTsApCq4WraTTtSY381CkJIsoNzexv8PDl9EVXvJpkr3WOU7yxJ9pv49wfG/FApMahwSNDUBRIyLe400Nvo7Hj1N09xSVJkvDZU8X9tj7PZflqrTrTPFKjDVlfwPgfZ8PhzcV6p0NoVPltpY6AW156vVDra6GKIU5JXcAzFddPD+7m69TS2I1CK1VuDIPtELoL9hfx5utU3R001bUmKbbtU7nO2ygHxv7fZy1VqccQhgkFLQR7lIBL2727n6eWqtQayCqlnR2N0jB0Y6L93fm61UerjljhWFSEkmYKunbd3Ygewc3XqhPBBRAwUoUSJ7oJNwfa7MNTfuObr1YqOiqZJRUzguEvYBLbifHTsOerVKGlarpXYopiBFixIHf4nX7uWr1OISGICWKZN5IV9zXa1r3BF9fC3bnpr1QsbzP/ACvDZpY1UWViNb7mAvYnwHGVrinEpmgm6WY5iOa+tmXMWxMgyvilAPdGgAmUWA8eFKscaVitteDL5atkH2jvJt9Z1Px4ASaM6XGH5fZrCzamw0+u3KGvUsaLK0zHTtYk6dvbzVepRQZZk2XAItbQfwPNVqn2HK5bRQb+F7drW56vVNGXHAtay21LXB+A/p5qa1XNsusLhrnw0Bv9N+/3c9NbrC2XXC+6ptrY/wBHxH583NeioE2Wzba8e9GBBQ/YZW0IK+II0Pw5sKitFM1Tl6j/AMOfOWF4lVZv6GwjFcNmdpv5WzBKqnJJZ1p9xCyx3Oi33Aaa8G9pmwSIXRQ7ak4iqvcRylimAY1NgOP081BUxOd9PUxNFMpXwKOAbA6X4OUPJcEg0RqbKdtNcirBM0ViLdj4E+Gp+nisUwaTOMRCaI7zZRe+l7fHw19nL1WguxKDa3ksWIIBB7btbaePx1/hxk1sUMfp86KYj1lzouHqTTYdQbJa+qUEhIwdIkYaGWQ6KPDv2HFbDXeHq4004vTVzFsMwbC6fBcDhWloaNBFBCmioo+PtJ1J8TwVoRNEalUmpq2KS8cjEX17/wBPb6+GITFISaTUtVTyBtpBcDvfw9tvAe08fpo1Blr4ZacqpJZwdR7Pp8By1VpjZgQQCwsBe+gsPhr9QvzVbqXTvK8hRXKaAC5+sm3tA56vV5p5YyFeYAexLm3stoAdx19oHNV6mWvxSdWO1zeRtot4W/Z4/R25qrVhSStmRna8atcqttTa2v0H9deer1TIKhY6gx1JZlbUH3vuuPH23PbXmq9FP5xeKmpPMaytYnxs3sAP66fTzc1qKS0uYJiW32ZDYd7k97du4/U8rNXisNHNNKWqKliW/dubAjsACCNfADTnq9T4uOVEIZrhXBVd2nfSwI8bDx56a1FPVLjBL+S1ypY+9e/xJPs5uq0pYcSWJA7ka6am/wAfgL/3c1FemnuCv86PzN1wRf4fT9/G9NOBVc450lX3VsL2HxPPRFbmsvnFXBvYm+vPRW5qVDV2beQbcqU1YGpkNddty9/v/tPKFNXBrLV4kiWZSQAB4+Px5TTVtVNMtf5TCqjBdb3LDWxPYfC/NxNbBilBhuMy4jB5sZtJCNVOhdPj7bfw4Vuo00Ytr1UBPqc6EUXXfJsldQRKMy4ZEXpJiADPGuppnJOun2Cex04WrRr8+FLAdNUS4jRPQ1j0lVGYniZldWHvKwNmBHhbt9PCkiKV1BkMSNoCQ5vbS4+HsuBzVeqM04c+4NALC3NVuo/nbkKuNfYOVr1cAdxVWNrX9lx9XPV6ujJJfdbTtp/Ae081W6ykOWtKp/oPgD9fflq1XEROx3Fidvj7OaitV7YAS1z8fE/lz1brg3vvcaDW2g8fjzVermoJJ9mliR4+3m69UqPaDdhrbXT28tWqcGeWobz6p7k7dTbwAUXI9gAH0ctVa8jELvY2U+06fRfx56vVNPlovmPfdY+OuvN16otVWtUgot9NbnXwsR+y3Kk1aKyQVG1iDe5Fh3sDe9r/AMeamvUoKTZJpYXUdj4fT9PLVqhEwGmMrg7d5UgKLELY99R3seOCtVZp6RslxYhR4xjVUu/YYYFt4OQXbb8QLfw5HOfPaSlI86HGUtSCaNZiHTugkjN4Am61yPAntbuLHkfd6aGHdigzx3ozhNTH70IVNdD4X+B7ft44HjVC0KJr1d9MmD4nTNUYZaOoUe4wIupAuPp4bs3RG2kDrAOyiLUs+aclZjainYQ1cBIsQP0wHZlv2a3D4wsUViUGjfdO820+OxrVlvMndf8AJhfsn2jx/oPC5aYoyQqaHGmqdkMkbMB5QYm7DS41ufZxHSuaDDC8NbN/UfDsPp13w03+lz/aG2OIhhr7CxFuHVuiTRJcrgUZmbBZ5JXaR9dSbL497jw/s+PBJNBaKCrqKkiZAx6PZ7vyVT79rXIjOg+Ht/LjTn2mn2vuFVm08sQw2mB3C8X0+A7+P0cCVDSnDNLqcCJBuDGpIt207AdueG2tq2UocvqXoKQXt+hUsSfC2gvxlVPJpSZ+qI/6tShAe6E/A2At9HGm9tPObKC3LjTNgkMcd2JUgaa6Hw9gHFattIk7KVuYtq5edLAFYQLDwsNT8eNp206rZXDAjGMIjKki8cY0Pfv38NOeO2vJ2U/0aTLiTRDS1JIQL3vpp2+HNpqqqU9I18PiZvd/0Fhc/A9wOKBSQ06ZygFR0oxVgzDy6IsdL3Hu7QWt2PDEfbRar7qAjBQJKKkGhuiX+Glhr8eF6qM07KSuaVCYlSnUBZ7D23vqDy6KbXtFL4FV3bje9rm1h9oW08OJjSsUzyknOcqyG7GKQgi4sdw8Ob4VX+KhBoIqCZf9KjeG32mU99Pb7T/dxKaWppvyggXAwtPUMVWeUgNb/Fp9drd+eO2tJ2UM2T6l6KprCRZ7oQU1v8be3hhbcaLrvhQhzVMs6ipVfLu24Mz6Fx3Yi/3e3htRLScFdAZURbr5sjm6g3uB2+i/t5uq0roZy9OtOAdhs5Z+5/1b+zx/s42aeFKKh2TU8lRtULYBFsdoBOtyNTfjBp0VKMkEm1J/0ILDatiA1hdiSPuHPVuuE0lNFBPUbSm7cVAA8dNp+kdvz5cVQ020tMfKipgVZmAZ5CCNALa31JJ7eP1ctVKiVdRIk/lKWcA7UBAtYfvfH2k8vVTWDzHQKkwctuRdXA90HQeAJbv8ObqtSFq1ppDXLfy49UjuSNw92wvoBzdeqJTYzJVSNJUXZmG262Nz3Nr6Ac1W6lz10VVKVcjy0AGtgSfZp3Pjppz1eqZRzPPOmHX3JuJLAXDXF/E9780asKc4MExKVI2lIjTfrvIHc6fUV7cb1VeKUdThizSilchpFUlxY9r3IYnwt+unKTVorhWNBE22nYsrCxW2qjsSAO/8fq5uvVKV6Cq8uKJTGyFRYd2+Jv3J/gPZzVeqVHHDIJKmArskIW/cIFtuNu9zytWis9FSQKIpGcJ5ZJK+GpvZh3Hbv7NOaJrYFTqmkQ0/ze/TcSTtUhVJ1Kg+Fuw9vPTXqZ5sOw+cPFLUEbRt3E2N2N+48bd7cvNUp0wZEwh5J1AddioD4bmIQWHgVHgfDmzjXqiYvV1NZ5UKAq0Z2ix98gGzHXsB4D2c2KrXLDoJ6uQ0su1bLa4uVKrrcnsGB7W+jnq9TzEKYSpDLGA6XKgDaCPB9b/a7gcrW6wYtPNNNHiFOoWO5V3sDbdoW263J11tp2HNivV3hSpHDLWrD5hHvi/csBorX18PAc1WxU4xRzSFbGNmLkJtDWvYsd2mhPhz1bpqmw2orK4PRr7zsuwm233e+g7k+HLTWopU0OHYe8HmuQjsbSBjYAg638bdv2cbmr1ArdklRGlOyoVMjkLqFAHcnW9/Z9Q5uq0lcS+YqKWONgZYlJFuzEMbEHxv+XL1WuVCJqOplurKkTW3HvppbTxt49uar1M9RLUJNVROzLIJfKVF/dDi4v7bm2g05utU2xT1kUsFCwe1mG623dtOrHv4+HhpzdepVMaioo0qY5NyRSBdqtY7u9re34nQnXla3U+JjDhwdmaqTWNg17gk3Ca21VtRz1eqBURo9VINhdmB3SAE3t31Pa1/r56vVykkq6edaSijHlvEquF2ja491TfszD2fHjCqeTSvq8v4hJNTy07b5LMWVbAbj4KCSO97jiSaWxWakhqKyCORdokpVlKrtC3sLrcg6Xa/jzVeqLUpG8yGsjVC1+xFge5I+K9rceTTSqSEqI1eREokDIbAkA2XTU21H7bDioUmp/r8FqoIhHAwhSOIsHBv7p1JBOvbuPbzwNaikThVKMPlFTVStKyshAVrBSV1PvXuQp0Ha/x5cmqgUuEqKzfaiEd42Ntri9iQfH2P/Rxir034nHULtqKgi6Mvli5ZAG+0G8bqToT7eWFaNNWZ2Wko1aD9IxOg7lW+0AR32kHS/HU02aR2FU2IzzRwORAkanepJ1a5I2nwLE8uarSuTCquOY0sUZkJfcfLVvdV1sV1t7ynuO/1cpNWpwpKLFaOqaGv2ruPmgHuVZQCSw08OamrVKkpgRDG8dlNyxNxGATtU6eA8PaL81Xq5TYQuySKsJe11PsPsvc3F/Ec3NerBhtC8NUKNdjCU7GO0i2mvf2jnprQrhimFT0sT0UalGVn26Ae4pGtx2101OvhywNaIpopJ8VwuaIyX933gO4IJv3I0vrrzZrVCt/WKiWodt5JCJcKN2pGjWt38C3bieKcqTDmLDnR5Lm4Ntu2wFrWB9g9mmh5oit0pUzFQG4CNIFtci9l1Gup1F/q4wRTk1D/AJxRSRCdlkkv7vbUj4X/ACPNRXqc4cboahZSm5WZhYEDwHsPc2HhzURWqkUeI0bRSxldCd17m4W1iGPh7R9GnNVupu6GqZUjJUGw1JII7afC/h4crW6UdJABHLGjAAnUrp71+5B9ltOUq9Pa4HTN/pNZIUHtsRa+pJHt7G3KTW4qDVYekKCOjbc8d9LC5I1JHxPw5aa1FQJHaeFXG1hcB7WuNRtufDXT4duer1cEI3qahVEikrYGxHvXJ8ew9vhz1WpqxeVI/wBLp5bjUG+hPcH2aePNitGk9DiZv5cLfpNStvEjuDf8h+fHIqs0+pmCoVBKoLOvuvZdLDx230X9vKaKc1VE/n4kZpiCgvtPfUE27a631+PK6YrczWR8SM6jy5d6n3bgdri1vbqNP480BXqSUnnNNupb7Yjs2vodt9B8QNfiOPik5FJ+SCRqkTxjYyHaFHYjQ7SL345NNRXGaoqKZZJC5afcWsqkbh2Ia+gbwJ9mvPV41NwTEndvksUsyBCEFvsEm5Y3+ztOntPjzZFeBpox7CZ8NQybd2xlawN7EC97juPAHx9nLpM1VQio8GIrWxxSkKF3Ai7EmxAt39nb+PHNlUps2RUNLULTSMjhibFyPdJ32AGgvy+2tU94PickdQJzLcbwV3DcosNFv218eUNWFKDFquapX+ZSsp2ge+lwfdXUn6OeFeNR6jFY62nQzizqARu1UkDvfx9vN1U1NpJWqZFiqFWO4F09qn6de2oHs56qVGnop8Jl+apAdoIO79617hSO9x7fEc9XqZMcSqlm/msKE0zEk7dAS1te2j/sGvLCt02UtVVtIayiIaRSQ1tAbeNvaRz1ep+rKRMSXzmOqNcudQRa+1vgRp8DytXqc8NVV08Y3oBERta4DBDYHd7Nulvo5WrVLwv56Ct/06QxgI21kIIIBsGLA6A9vj483Va5YzFJRyJLEzKA+jodpjLCw3HsVY9j4ccSaaUKRNfRLM71mGEo0IXclzcm/vMoN+x1v4fdx8GmIrHTY7iNNVoalrx3YNoSRfVWJ76HU+HhzdVpSQZurEkMbKsEbDUxLqf9a+tjbuPEcrFertpGqKZ3lb9GbOHVveABsQCe6m/buD8OVr1SFmanlPkXBvY21Ht95e20jXm69TijI0kcjxCVZQUubgm3gLagi9x/Rz016nCEVFPJtplPl6Nofe0NgWB7N8P4c1W6fxNh7EyRBo7biRbcoUrqNp1sT+3x56tRUSSgjmjZ6FghKj9EwP73ax/e3eB9nPV6uNM9NSrHDVs1kPuBRtZfj3vcfHla3TotdYJ8tKLrZSnYAdr7b/aPifE6/Dmq9FcsSwmuxDy6tSvuA2uew8F9ljzU1aKecFxRaACkrf0bvbRr3TTQqfEH+y/GzV6c0xyCoj/SNCqxlrGxuhHdgR4Ht8DytWpySWCsqzU0NQRGn2r2JI72Pgw5qvVPeuNyYy0qsNjpuuVB7W+Fvq56vUjayiqonbEcJmBgUH3Qx3Ibahf9T4Htzc16stHirECOoBIFmuDp7bgH2+0c9NeilKMdamiVai0ixqCPe96xFgBbVlt28fDm6bioj4pTy0wli3SaEgsxG/xF9BqPDTTm61UAZhIG9wojYkWZgWX6APEd+brUUU/r/jdR1Lybi2Q4o0paqOSJ4J49xMbRvdZrC4bTup0N+OJ21aIpVdEq6LJnTfL+T59mzCohFZ5SzH3yzsQ4IsxN7DQdvDl6aiik+nTGOnGAYx1GwHqNFQKafGPmP9OSA7Y33rdBKLlb2vt9vHa8af8AHs6ekfO+P02SMoZap8axPEJo6WOSgomjgieRwgkkmBUbEvuPwB4+2nUYppZKRNSurmfcEoMj9fupGC1FSwxWbBMk4RURSKsclO0qtVpI0SeXLG1LRjapKkghrkggiq0V3Nu6szKtKB6mT7hRHcDW62jgJUfTAe80Uz0q9Hpc8YFjObJcfnwGMSrRL5UUbrOoUSP5gkOqqSNPbwLExR8npoe4+lWcci1slf0+zBhtbOTbdJhQjMljcAyi6jXxFuMTNPVnzFnj1EYjg1XgWYaDD8Zp6yCSmm8idQ4Qj3lPmAajwvz01qBQIYbi8+SOn1RkVMDxLD42WaQVDuDHdxqJSlwQRpc69hywxrdEIxOTdISlze51768epOaOTiHUfLP+ZGLp/RSmorHpYIIadU3nzbi5QjUEnvpxiMaUU8ydPsayXlzD1xZQ0clOlpI2vtkIuUa/ZlJsR4+HNU6MKQtfBcb4xa7eGl/AW5qrVlivJTmOI2IBJHb7+erdQc10NPV5FrKyQMJaaaBlY6XNtpU/SNRbjBONKUjCgZWVN0cz6gnsPb+3m63NZkmaniMqHtLpoD8eairTFC50MwWLOPWDLuXsQa9M9dHPUa3tBT3qZ738NiH7+K7dGtwDr+GNIrpzQ2o8Y+OFHzp8zVVB0m6gdYZJVhqmpQIiSA5nxapaYrGCCCyQBe1mHdTxxxetU9NJmkaEx0CKqIw0yTYqZ294oGc/E+Hx7nlDsrScTT4Jbi8jXPifq7HjVLKiyPIp81ju3eznq9UVJVtc6kC9j7Dy1Vp6x6YDL2GRKNoKzyaf6z2B+oDjgphVBwQZKpIz2Z1Fvpa3HDSWhMx2BIMaqohqUcra2lhpxPSusuKIGxOfb2kWNhf/AFkHfjoqhpHUShJJlPYofy8OaNUFDpktYc65Sqcl1vvVdEnm0x7nYNe/jsOh+B4woxSlPiwoFZYq/Ca94TeGohNiO1j27eIPL7aZ2ULOUM74zQkVZZonjIAdDa/tuPbbTTlCYp8eKjz9F/VVmPJTClWQS00xUSRSDzIHA8WU9j8VseXC5plTfGkP6/M2ZR6hS5Vz5lyA007wVVHWR3DKGR1kjZXGrXUkai47a8cMThVMYxon3QqGafq5l+nghjqfOqTTeVKu5GEildrA20N/q78TPfaaeZPiFH8zj0bw56mfC8LpWoKgH9JhtcTsb/VglewJ/wAPjbxPA4DQhNE6zN0Xlhq548Ac01ZDo9DUXV/ZaNm/gfv4aIf/AKXtpCpj+jQO1NHV4bNJTV0TQzxXujixJA9h/jwxBnZSEiNtWq5UypV0+IYVkTDIWqqnC8MwvC44UBvJVSR/OVKKB3Zp6hV/4HvccMbqEQnoA/E0U2srlX9Ik+mwUR71f9QazPHVKSmqpZJhhiCjV5ZN8jeV+jUSPYFiqKFuReyi+uvEiEhIwpY4dVAPheGuuUqvFL95o1BPsU6/meXmqgYU5ZxAko6Wovc+4b+0GMDt9I48aap76VTss9XTC53opAXubNwquBgKNrUwTSm9Q+XqPKGe5crUGKUmMw0SIFrqFiaebeiuTGWAb3SdhuNGB46yIFM3Bk0WqoYFgfbxZRbQ39LkePCJ5EFyZP4Dtwnutoo+s9hoWcGbfO8ZfYEBFu5J+n6PHhIsUftmlDRmUQ2YAklmGvYdidfZ7OJqVCn2YJKEQkErrYgnwtcfT7Oaq+2iW5jpjRYxU0rAe67D6df4cG7R1JBqPnU6VEddNWXKlqLHaWqvbZKhvf42/hzzg1JIrzR0qBo9xMdTSKYS21Xu27UjTt8b+HANsqQttN9VNF509Q77ZXOwW7iw+0PpHHhSVW2omF2Vo2c22tqCbA2Gh5c0yKlYg8a4jLOhFmZQPjpqL9h8TzYrR2050UjSL56rcK40vqbdvuHPVenPE5bxpECQxsBYXv4nX4ePNivGmWoXywXW511I9v8Adx4UwRXRkZf0rWFwAL6/V8Pby9NxQa9TiDFQVylmaOVb27j3h2++2vDW1MyKK7oRBqxz0/Y2MydIlwskST4RK8VtAQj/AKWPS9tQSPq5LOXua2wOjCo6vUaV+eNLTFKb9Is4JdbWYd7XFlIHst7OCYGiEigixmmikHlKdyBix+C21NvHwuPDikUnNFo6pULU2GbifsTqw73Ksuv3EC1uFr4wpW3QSpU+XIpJKM/gG+18WOoA/PhfNK6eaGtM3uRHa0h94A6fAfDXjoM02RT9/NJUUOw0JIYdwANA2un0cf1U3FcJaXDK2FZJott/tMVGo1O02JuAfDuOegGtVBihrKDfFBJvje9r9yCPEf4RzeytbayQVEkdZ5W3yrj7QYm9x2vfQEePwt483NepvrMQqIWDttfSwC3Fz+X18oTVgK8cRp422ugQ7LX7BSSCRYePPTW6lyxU1XEsiGzsbb+4+geN7Dt/DljjWhSdqWrKKZyR5i6XIJHbtp/iA4ycKvTdFikwqt8UgBOpF7X9g17E8bmrRS0wjG6un21G8Blb3lsbD6fj8fbxSlVNFNOX9a6+KYyqfcuSt1+0e2tvH2e3l+8Na01Kps/VDFn3EFu417dyNO/b6R257va3op6oM401RsFRJtUAFiRc2Jvew8bfHm+8mvaadKbH8JX9OSx84liUNiSbg6X+s82Fit6anw5oLzBnnLGM2u5GoAuAL27eHt+nntda00/Umb4SFarQup0croxX/XPgR+fN661ppYYbnPDoYAlNVvT7dqhGN+/ibEXHw/Zy0iqxSjXMFVM4md6ecEArddjewWJGpPfvfm61FOtJjs1gZaaaKSMX3QyEfAWsSLdxz0VqlrgPUJqNFEOJTR6m6zLuAv2B7acrpmrSaWf9fMKxFD/MFo642AN7K3e2pFiTftyunoq2rprFGuRMRkV7VGHlxbRhNH7OxuVta/e/KYit4Gu58tSTBlwishrFGm3f5b+2wDad+wv357V017TSUqqWqwqrMeIxNGVIuJFK38TYn2eBF+WmaqRUqnxeFVkRgugXa407+wHuD7fby1VqYmJUrQtvuWNlA1vf22HN1qptFiUYp1CkECwubgg/T37/AHeHHRVKc6gqtJ5khDCNyfdHtGoY/Rr/AG8VtmmVU1VqRzRFlF1sdthr20JHj48OEGi1QqFhJiWq2hSpZNrADub6tYaDXisUmrPXvKsG9m92NSWW24g9vdHiPb9XHqboO8YxeoUkiMyxsVaw1btoNTofz42TWwKb5sbE1GiqLougPwJ7kabtPbrys1uK4YXjCmeTzmCxVDFQx77102t9Xj9/KTV4oNcw0EpxGSRVVtoZyGax0FiBr8OIVDGlANDD0ozBXLhU2HyurwllG1hoFHsvqdT+VuNkTjVwaGo0yYhkWqoyADDMri32QrEdvha5+nicjGnhsojua8Kmpa2tpqs2+XlYgk2LEEge3w1+jlSK2DQYYjQztOagqLAe8b6AeJX2/A8TEU8DUeRopqKnnewZvd8wt3A7H6CPr5rbVqgyxq8p3e6y3BJGig6afSe/K1uoFa5o4o5dCUt7fC+uvhyhwqwxqJTzyCo9xyBtJ0N7eOpP09vu5oGvRWLFZ4lgTyk2FV7LYkkDvr4DmlVsUn1nJjDRKrOtvHt7Tb+jlKtXGJKh5JLg7QNTfwPYC/j8OeFbp8pjMkWyYdxfxufDQeFxrbjopqsTy1IvICt9D4a200Hj+znq3FRopoKdf0QswFxr3+n6OV2VbbXKeRhEJHN2XSza38SSb6H4c8TWwKkrWeUVZr6H3b9/YL/D4c9MV6KETJmbqzBp/OViUU9m8dbD6+KELiqFNGIxR4Mx4THmKgu3kKvnqAO3Yv8ASOx9vIQ3iyzuVd82MDtqashzLvk90s4jZTR8o8YApnvFUBgB9m4T/F4XvoORZUl0zYmYlRqmmVpBKY0Jaw90C1m/1h7eXFUNRaOSOrllir2ZTCNwZLNfXVSb/n9XLEVUVCqGxClinhlOo7Ht7o+ySDobD6b83ANaJNCBalzG1BBiKAvDTeaqqFAbaPeLbTc66EfdxFGmaVzqimDF8dHyM1D5TJJUTRyRiNQEKqtrdrgg9h9/HEp402pXCktG8EdPNT1CMkzgqbdiP9Ye3j1NTT0tRuoVaNlsosthY2Hbv39mvGopyanYdCrBFKgiE7gT3se66d7+zlTVxTi06LDuTaFTVrjQAjXvzVXmknWTF4ZKeS16wDcp7hAdGt4Ejw48BTBNc66BqT5GelO8y+Yqjda4BsVe3a2nPCvHCpKz+VBGrrtapJU3N7f4iR21/tHNVuomLxyQTQxunuKNX11DEHtr9fLpqqq4VvmQ0y0dIAxUsXtbaR4AeBA5YVU1GoQZWSSVthIO0AdxfW3t+/ljVa9UMpYTP73mXC28CNCQfgOer1c45ZppBAx2eQyAOvZwR2v/AE89XqwRP5k5+cHuJdUcA3G03ufAc3WqfJp2p2SjYhyZNx76aW3D6RytX2VFWjqacvNh0byaq29jr9rUm/YjuObqsVlhLx1zTSt5k0hZgxvrbUtp3B56vUnZxVLhVYC3lmVXNh2YbvdF/C/3ccqlTsIM7ZSplnh8vdXNt7FmjjQEAjuFDePx0547fSvcPWvYzWVs9R86xUpKui9/evtsFF9fhzYFVNK+MyBP6v4woRXKCGRbG/YWse21u/18SnpFKR0GsuPstRgYvtefC22NKoUpMrttja37hUXDW76c2jbWl7KTVJSwkNtXej6BFvtYsLqQR8fD28Umk4qbTzT0tGcEnnELxuzfLyIur+Hvd/eHx5QjjVwYwqL/ADupixc+UoUKmxmFwiMQR9w+PfmgMK2TjXNaGoweGMYkVMsqsRtN2Um2xlP+t35smaqBFOFdgE1BhtHiNWjRrOPelax2uvcsl7gMNR7eeCpNeKYFIGaopcNqIAJDLC72JtYWbU2uPdN+/sHFQE0mJilrSmlxqnECqI5I9xa4spYaoF+FuJSIpSDqqBXx0cMjUtNNIwlRTd7AbzrIotodfE+HHBTZwpRRYhh2H4XDTmQxTGXyyLXRzYFG2n7IvcEcY0kmngoJFMdTisNQ8sMkatIS2110sL6x66WI8PA8UpTFJlKmjFenfLES1U2aaxQRANkDd/eYXZgPgNL8lPd6zkl4jZgn5mo1z67gBoHbifkKNpPikdPCUBFgNb62/X28lhLc1FqlxSPOORSNI2/TQC3Y6+Ht4aBFFxVUuixC9QZN99PdA72+PLFNUBrlPiMDjant1t+fLBMVommKardZd24kduPRTBNRJcU/ccWt3sfAc3Fammyrr9kjGAlb7bezX+PN1WsMmNMsgUnS4F/YB4W56K3NNtRicNREsjutmvqoPcHtrqOWrVJyuxJoyqTkbrkbuwB+P7eWmKrScGKVVMNCCGNrW0N/h4X9nNzWqeGeSeBZgx2PYanX2bdPA8tVajsghF1PfuCR9GpHPVqucDxOvmFLHuVHgfp5aq1OjjjMbWb3Rr294HuP28tXqgpP5e5SAoJNr308dLdyeVr1NtTXtFUAq3lgj4+Pbdf+PK1ulVSYxGwLzCwIvcE9wPbypq4NKrDsTp5IZKepjEsFQhjeNrkOrD3gV+I/s14hebDgIOIO2jBl0tqkbRsotOeso/1Nr9kLNJhdQxaBm1Yki4iJ9qnx8RY8xxzTLTl68PtOw/L0rIXLcxF+jH7htHz9aDeOlatqViZQu8KgiJITcLnx7EcDOyhJtqdJTLDAZI6jaY1YqjLcs19APgON1epeAVVVK6NCh8yQFDH2DEdj9PKqq6TUCsWNIJfm12SxtcKqm6g913d9PD281WjWSCrBiSFpPNIAJe1yoF/dvzVbFKJBTUdFvxCUo8tjD7wb3BcMJANQSew5SnKbJJhHUQ1CusqoQCl/YdAR4WH5c3Wql09VUvC8VG4gFQxMkp7NqSiqLafrflTVxWSAVeIyJW1D7HjQgqrWBVdD9BPKnCrDGpqVUkOHXiA2NZQU7kHspJ1JPiONmnKdKKKlnwg0zIUqJG91wfd2DsSDqCPHjZ204NlLic4ZhtJTUOIKN8tkdV/yjhl1G4C5U9+/E+2n9lJ+GbBhjM+G4lHJDLG8aQuj22hfs7r3ux49jE01hNO4mgoKn5iOYywI5aGGQe9t7N747m9+U21fZTPi2d8RrMcWupvco4o3jSIjauzbZgxH2mv4njyGgBTZXjQZ+dKzkI+xZSA9hoy3uAeGQpHWGuBnZqZQQsZLWXt4eP58uKoagtHPUEUjElmPfvoPYeOU2caeZ4EpKbz5T5boVsG/fB76DxA5TbVjhT7k5aaqlq6YIZCwjeNWta4vo9/3fAHlHMBWkYmhNzpieUcBWKgwikV6aeKIe8bPqAzEEd1DXAB4hbCl4mlThCaSGVIVhmqMUwp3aKHfE+2wIR9UZ/YB2J/ZxU6eBpO0OIqPTHFMC86qjC/6VPHsfxINzYD2W0/Pm5Cq1BTTTI0UeKz1aboGQlZFRxfeDrqfD2cVjZSU4Gnw4nLhlLBLSJaAtulF/dd72Oh7aHw41pk07qilPg5Srl8uEmGF1ZVvqRfTbe2vGVYU+nGmXEoqGeM0tJuM6Ekube9rYHte4+nl01U1DwekekrRusGhcXZex9psfE/H6uWUa0kUu6Sqgiq549jEqy22+INyPhfiY0qBrtaullqpTLIV8whkUDUke36Dz1emu0mia9NV2DlgQdAQ2umva45aqE0zyCOlp2ljcIxKhha5Gumt/Hjgpo10EK4fLMCQ4IY38Ln7z9XLVqlJEshjSvlZZhHsWQkagfHwOnY8bpyuOMJHRzvJTSaNqTGABbxHe17fHmk1ZWFM0NC6TyrCDAssbNAWXaxW+pt/iHs8eOTVAKkVNDJg9VAmISfMRot1b90ggkBj7AfrB54Ga2RFdUzz/wApegqZN6TsFhVj3vdt4/XXmzXhWLCxJRP8rBO6gEhNbDXuRf28aVjTycKekp6SaOaKZSKgRqqC20k7rPut+9bXXjFKRTXilRSYdhnyVNKxEpIERYAgi32hY9/bex5sCTVFGBSZpamOGn+dqVO26iJHFtxJtobXt4W+rjpFMA1FraitmqykwaMdioO4At4i3f2c8K0TU6mNIk8MGoIHvkEm+thdfaBp8eNmrihIop8Lw/y4oipeO4aUgtsvqot/q+zvwuVJoyTApFZgoMarHEkKrJIrESWsAUGoZfC31cUtkCkjgJpNYjhtYtLG8LGYAm6AGyEG+9R3FzpxWDSUpqXHg8UiolY5gRyV8wi4VwP3vge3Paq9pprp8Nomqo5atvMUnYS6naFH2bfR4W5smtAUsKKrgqIJJcMLGQERkCMXVQTZge5Fu/EiuulaT0V0y0U9AkmwvGZNXB0uPtAjuGv2+vlONWOykzilPGZZY6NHku6mMggBR++LjvqdOPCmDUk0VPPBTzRwb5GIVixvpexGvj/DlZq0Unqujp5MxSU+ErcGWxa91JGhse6/t5acMarGOFLiTB3huZZI9hDDfHobgXIt+XE00piKTeI1EVRHLLWhySpRQo0FhYAg9h+fHEimlGk3USMCkQtIdoAuLeHbXv8ATxUKRmnTC6WIs3mgE9tGsx18L9wONLNPIE0qaSrjeOeojAWSxjRzoxvqSR7ANO2vEJFGANI0Y9GZzR1e5fmAya9730IHhx/RhNJteMUKOQ5IMHpqqimAfzrlEsLMe+02sbkeI4XujVS9rw0qa3EsOwgyzpUrOtTGCJU7Ix7ADsfYdOJQgqpSVBNAjjzRrWERr3uQV9ntIOmvfh+2MKInTjTCzrRVDQMrSbrd72It3t4n8+PxSfZTjS002JyRqsiwxqniLALu1sO/9HGzhTgE094jiWHUGESUFBPeGTaWfUCRv9e/iO3E4BJk0pUQBApPYbBFLQzVExHzKONhKfuka39v0cuTTYFOVJhsJkeVmiZyGNifs217C3GyacAqAcSnhPzTMqiOzISe1z9nXwPNxVZioTyxVFe9diylQ8m54lBA29xcdrHw5bZVNpxp0eEVEbPFsBVyirfaxVv3m7EW5Wr1BRDBA7T/AKKQWG0C9yfZ4WPt5eqUn1bFRiQp6OdrP3Rhe/tsTbUcdwjGmsZr1bLXz1Qmq73sY0jVQLkf4gfZ3vzwqpxrnMrJhsbTbUllcts7HTW9xrpzdWqVQ12JtEhibeyghjY3vfQe36uUMVcUsaKCnoIZKzEIfOfYLx6bwCL7vjf4cYJmlAEbaaXxmgEBSojCNIDchjY/vIUI1Ugf0ccApkmknVV6TUxjxEeXEXICsLydu2mtj9NuPik5Nd0VNRyyRhGdQEIO4C4HcWI119nKkxVkip5pKmWnSOnMKxSyhVcNY+7rZvEW9p43qq+ma6rzU19UZK+RdsYCJ+7qulyRozW9vLJwqqsag1FOUR1g9xkUkkr9oeBJ738eXmm4qHTQVMe5ty7bBQFFzrrp7NObmvCu5mIq2eGMKqXJ3C9tNdvxI54VWsNJ7m+SojYRyNdNoFwO579hxymqwGWkEgiS2x/Egg+we3v7OXqlcvIWOXzVcbDqdbkEDvfnpr0VOiQLURmsb9Hbd7R2Gvwa3ge3GiafSMcaUc0sEsX6QloyS0fc3IGh937JHEopWaiVmHGemFY5G2wJvrpa17jvflwaoRUSrlhalFNHHtRgFY3uL/4h4j2ctVDTCmD0boyKqF2b7Y8GtoNfb2N/Hjk03FZkjerWaOpj8qMoqG63Jcae7t7ac9NbiaaYaB6SJUbdJtuUuT2v4ey3jxyabAipBmnkmWn3BVBuWIK3H0+3nhWyazy+bujqUYVK9yLdrfZuW/hy1VNcIaSrjlZoZtpf3mUG4ZSfae1v7ObqtY6iGOps3m+WEv2jJJPsI9vx5oGK0RNcKHD56+ItGRsF7sTbx8b6G39nNkxXgJpSxLSYQkE+kyuSsjRnUDsLqde+vGSZp0YV09MBUrFTSuyPdyCouSPEfQOamrxTTLR1UFYYInu0gPYa+z6B8bctNUio+IUVTTyNFIoZl0vrfQam/wAPby4NNKFTTHTMtMXLncpGq3sRoLW7j8+VmtxUCWmnnkeOKwYLuDe34lj4cvNNlM1O/ka4nh0U1II2YAbQo3XN9b37Edz7eaDhSat3YUKZcRwmmphJDXQjzEI95e2ns8L/AA48lwmmigDbXLDqPBKhURSsc7MVs2ot3v8AT+fHCo1UJFOk2BJJTO1MRKEb3lVCCLdtp+n+3mwuK8W5FA/Lg8lTUSVO0ktKxNr6621P6jhwlyKI1NyZqY+W6im/0gABxbRl7833oOFV7kimmupZ6NPLRlB+A9ttPHjgVNNlMV//14ON4hS0tH9kB5LqGFzpa5NvaBwMWrJeV5UKH3O7FF9zLWLNUHyiXVbAXFj2/byW7VvQmgA+rUaSu4KwCbgCbnTt/dw4FFxp2pTObd9L/V8TxQKZNOaPKWGpBudR349TdOkUEjgqup7e083WqeKalm3qSungAPD4eznprdO4jTcI4oxc/wCLU/DTlKtWTyake+FTUagL93Kk1aKzJSB9ZHJA7a/f8ONk1YCpQhUe+tyBoSDc/Rbx40acFTolSSwIsbXN9ONGnRWYxRhSEf2aAa6/t40avWM0kKobgsD7b27XI/Zxo04KjiCBbbIVBPYf2nvb4caNOio0wdkKOo79iBrxk04KxHz4e0N/goHGTToqDMtcSHQhN1j37eA/t9vE5NPCoU0Nabe+Gvpp+34cTmnhTUaAA75dxAPa/if4cTE0+BXD5OEP5aLZvoOl/HiU0oFR5aabbtkcfX+36Py4lVSoU0SUqFjuI3AX8QdB39n0cRmlAprqoXkIiUDRd3hr8DxIqlAphfA49xEKl23die+nE5q8VCFEsTXIC63F1B++/GjV6799DuW9xbuNdfh8OMmnhWGR3eMogIF+w/PjdXqJKjybTe5Xtr4duVrdWT+mHqG2asqnKuLteuwsKBv+08PZG+lex4hcTxqpwo1yRgkMwA7fHiem6mxxgC40156q1JWPdJbx+jmxVanRRhfdtoO3HBVDTjCqg+74cvVKlIpJCtp7ebqtOURFxfuOWqtOMWxu3635YVSp9MxJ7/lxwVSnOMrbS/LVWnOJN9vHtbw5eq05wodNbfActVKdEUD/ACgt35etVOjHhbQ8tVakRjsL/Tz1eqeijTb48tVakALe1r89XqyAfqOar1SVBY2XU/D9vs5utVkEZBK3B/Xw56vV0Va9x4c9Xq6FvgR+vc89Xq6ZVX2D9fZz1erEZCBsItf4crXqjeaVG1F+sW5qrVBnZjqdAfDla3TVItryOSQe3K1aoMhQEm2h/j4c1Vqb5JAo9hH3crVqbp2Yg6k9+/KVamqpS6liDbS+nKVcU3Ojt4/HXx42acFZqBilbE99Ay6W+P6242acrTv9Un8vw3r1nSMGML/OsQLF5g97zMTtJ1uP46cEDWymTRX58fwaRwtO0UdtNEJ+8HUniuKZJqA+JxIn6Mqp7gdtx9pPh/Hm4qtJWqzj8qrxboiTexXW5HsGnLxVZptw/OOEhfJqEO++sja29up9nNlNemnOoxfL0RRYkR/MYgWFtfEm+ige3mordZGNLO6x74irf8fAWPYXJGnPV6vVRwujorsxkc6N7wIv4lbdx8ear1MMFbTBvM2AQx3GpG4nwFracvFap5w3PuPwUNTgVJUFaSt2xyoV3lwp3KO1wEIvoe/KlIqwNO+HyVtTC8dNCQpIFg4ux76g+HNGt1hqMUrKJiKyD3lG1hYH4f389FamsCZuNQ4pIwtFHe5bYbgD4A/eOe016aZKnOrRSlE3G1wG7fWPZ9PLBNemu6XNdVUwbVhVWBB1S507a/rrzemvTT5BjGD1SrHXgsTc2cWue5t4AX0+HKRW6VmGUeByxbo6clyGKlXUan7JN+4B9nKGrCpOK4Zg9U61kdO1MVAJ3OCbjxCi3fvp9/NTWyKRlasEchioVnX3rE/asbdzYaEnw/v5eqVAaTMkAaLDqh0DhS6n3dRot7aA8thWqg1WFY/XSh6utB8tT9qUgIBptuBYn+I5aQK9SbirJqJpCrsxJNvgP4/2ctE1WpUNRWxq1YzFBprfUn4dzrytbp3pY8Zxmc1NSzBLD3lFjobaWsLcqcK9toQaOfBYMMRJDLBUR7maRpy24/uhIwNGt8deNGnhSiyHU45NmSKSISyQncCZFAAJWwJF7k3+7jK4ilDe2uGHYjjNBVNVyzwGzOCGI7hjrcak+I40oTSlJin+hx6PEWMVTsie4uR27+F/E+PEahFLEmadttpPKWVG1udvh4dh/HielArJVQsyKSAxF+w+7vytXqNJHHYXVF3C+tuer1LrL7EYeiEh7k2sPjxEvbS5vZTrJBUbN0cZ+Gnx41TlQI6bEmnDxgoV1BJAtx2KaJrt8NqXbdPKLnv739HPRWtVdrR0sDe81z8ATz2kmvawK7kghCeZtdvgAObCZrxXFc0gnUjyodT23X/bx0NE9NNF6OimyrraqCYxTmOMjXw4qTaqPA0kVdgcRUCWvllsBITcX91SbD6uKhZkdFJTeA9NcKcVdUxjSGaUr/hX87nw4oFp10nN30Co1VTZmhALU0cSm92klA+jv+XFAtE9Jpg3augUjZ8RxqIlZ6qkjANmKsCRrawHb6+KhaoHCkpuVnjTDXY3Rxqvm4zc+IjQ6/AEcfSyBsTTCnidqqTUmbcuQEebNU1AJ7aD7iSTxSGjSQuiub57y/FSGoocMjcqLB5pS1z4nathzfck8a93w4CmJerGZ45HhwWOmgUf4Igw17Bdwvb+HN9wONU788Kaq3qRnCvj+XqsQdfYq2Xx8Ldj8OWDKRwqpdUeNJLEMexqopx59VLIuoALki4+N/HjoQBVCsnjSLq6tnUv3Y/vMT9en6347FMk1kgqJ/eV3sF9mlyewsNLnlSK3NPdKsddGVmfy7Wtu/hb2D28bIpwUlcQZEqGiLhnJI0Huj4f28uBTZpqRFlm2D3rmxKj+HLRVaVtDTQxqN7E38NB2HiONGnhWetw+Mw+bClzpa5/bzwrZpNxJeJ5EQXX93tb46ccpquPkrv3wDa/iP4256tVElmmc7JTYaDXwsPYebr1ZI6adlCRAkn7Ovj37HlqrTjC9c8QEptJGSAF008e+nHBVTT7Qs0bncV3S2AAHgO9z7eWrVRjXzyYg0Elo4h3II0t3uRrc+y3PV6sy1MsjSfovdXQWW7HTvfsOarddwfzCpw5qRoCkJYn3rLcjTXW/wBXPV6otVTRGGOKqmQKGsU3gC9+5A1I5aa1WdcSwajeRe4C+6UB1btYhv3bc3Naimarzdh6ALsLBT7QBpb2ePN6q1FJ6pzikrmrEKGQH7TAsfv7c1Neim/+tmIdowIx7VVR3/j9HPTXoqJJmDF5l92Uj4g/s56a9XaVla5DM7G9xbw8Dp7eer1OcE1btsDoLnvfX+3m69TLjplkpJEmuFCm4P0Hw9vGF06mm/0/hR1aywLWP81w/wD8qEH38QK2U8K3dKHAd1bKNgvva/3/AA5HRo2Ape4bgRAVY1ta3gP49+VrdKmlwCQ23qAR2vYfTzVap8hwVVW+0EH4fcB/Hmq3FOMWCyMtyP1+k89NeipMeCEDbpbuCdfv+q/PTW4rtsLChgLAaC35d/ZbmqsBUN8NjBG4+Pw7ewc1VopuqKGFVJYEnU3t2+Nv2cpVqZ6ikiQ3I1Gu7+zw5Q1agd6rdF+lXWTCzhHUzBYMTCgiOVrpUQk6boqhLSKfYCSPaOKGrhbBlJiqqbC8DVR3Wf8AC/zDR1UmKdFMajxaD7QosUYQVCi3ZKhR5cnsG4Ke3B7a54Njg9RRG7l84pqt7qP0Y6j9Mp3oeoeC1mFOvuq9RCQjG/7sy3jb4EHg0ZvG7j7TRA5bqa2igRwbp3jWesy0eWsuqJarEJNiA9lFrl2PgqgEsfZwzSnWYFISdIk1b909yNgPSfJFNkXLe2RYf0lTUBbGoqG+3Kb628FB7C3BS02ECBRKtc1IrqyNgxZ7Ag9z34apEUXKNJKvrJhGokIO9lN+5t2731txTTNM5aCKQlj5Ww62tY2sbC3fT2fx5utVGlrGLqyA+7uIIU6X73Hb6Pz5utVEAqShaJgym7eNjY99fFe/b289Xq7eR6Bd7e85KncR2uL6+Iue3589W6Tc8lRVyFHYjXsRb3R38ddear1SKOklJaWV2YKu1Tt3G3e+psL+P9HNVunaGOZdxjbfqLITqbi2g9pP5c1W6982sEgWqGja2vqCPC3ibjv+XPVqm2oqZK0+SAQzEMbghRrqSPAcrV66aOngkDDc1h+53tewJFvzHhzVbrlVTGFT8rtaQK1hey+0MPHS/NVqu6J/LRXIK3Xu+vhpfxUHx56vRUumrVp6h3qBsXUeYTe+mqafqe3t56a1UqbE44pTUbm2qBYvqAe9zra/s/LnpqsUpKHGyqFJSNxJBC6/QB9PYcsDWopVU1aVX9OCClxYH93xP0ccitTXOWvAsQCG72I7j483FamssWIhE3SA3IGlvHxG3281FWBrk1dHJ7u4qLaW/ZblYq01iNTAp7F5DbQnw9v1crFWFYlqUkZ6YnUg2XwBte5t7OVinBUyixt4FEgUpIpNybWNvZ8COMLRqpShWmllh+NedOkkfukgMpJ7eI+7hStvTRiFzVUHrz6TxZUz/B1DwaO2H5iUu5jGiVSf5VTbT9ILMPr4RvJgzS5BkRRApCAN0igNa9/p/jxHTtdBLa2I8e/YfG/PVuunVEAjYXHbT+HPV6uAWyai276rkake3mq9XJSpUkC/bX2f0Hm69XJpWQEABraC556vVhR3UbBoD7Pytz1erkiI1yBewuQB3Pbtytery7bbCoFgbd9PYP7eerVeAKqGPst7Qfj/AG83XqkJuHfX4L7PjzdepwiQbBtGhN76dgO2vLVU1wUeUfda+65FtTp+Q56t1HcvK5ub3trf4cpW6zwodwOm6+uvh3uf1+PNVupcDtH7y2vcC9+9/EE83XqfqFTLKiTHRjewtdreH1csK1Qw5XKyP5VMhLXCgm2t+4J7ae3jwrVXQ+lylwnKvRejqsRID1801S3gWG7y0+oheQlm7vfPmOGFSplzfdtDrxoSsc6l4HQqxgZQTftqTfU6frfw4HAg0clQFApmnq7QxxhXmVVa3cjx17eN+PpbporoLkmzrnMXwKgk8k3HzE4aOO173Gm5voAtx6QjbTcFVR8P9MWBVtXUYvnHbVzzowkLKAANuixix2geGt+Om7OwVQW440QLNeH1/RjqXVYNRWlpmIMN7gujajX4dm9pHBEg98maKVDu1RQ24Lj1TXYY08il3nSyg992mgB+Og5XTTmqjA9N8nLknD5a/FB5+K14BnYNYRIuqQqfHb3b2n4DgmZZ7sY7aCj73enDYKXhxTfIWlbyrR9w+uo7nvf228eKopLNI3qW9PJ04xynWOTzWw6pOmpsI/Ek9iLkjwHGV7DShv7hVRNLJsoqZWIO6PwB8VF/u4FKGNPuZggy9ZVt+jHj3/v5obaurZT9gJb+U00Y96yJcH8vo4yqnkbKWOfaMf1RkhYlwSoJ8e1x29g4y3tp5zZQSZdjSHCYnje4VTuI+4Aft/LixW2kSdlKnMQQ4DKYr28oE6dvpHx5RO2nFbKj5fj83CYlHugLFp27/R/Hmlba2nZSrw0+XiLeCGklGumo+j488mqqp/hDPTR6DSle1jcCxPb224pFJjSszFAf8z+NVAuF+RKW9v2SPqPs4Yp+2itX3UWvAnj/AJdR+WbkRqTe4FyO35f0cL1baM0bKTebGBnpWXQfMg3t43H5cuim10IiISjSM4v5Y969/EXtxKaWCk+pLZ2ZiAxaOQ+Pw7/XzfCq/wAVCJQYgtPuSWdlCsLK0d1NvzHExpYDTRk+eA4czzKNamY7kNr66G3082qqJoWsqy3r6gWLudlrAXGhH9/F9ttNILrYKFSRKaQQ08rKoCs500KrqQPDU24bUSmsxhgOGQVahfMKodpttXvYnTue9uer1SMLgxHE3FTGQxY62Gne2nw42acFKhZpKipGHxRIIacXcoO7D2fD48ZNPVOrKOKNitg3lru1JW5OgNvgf6TzQrxpKTVEaVsSQk7FJPe+9lGpJPfvpb+PHRTder62tpqf/RRtkkIQk27HwA8QBy1UNNDYrIEMcJsQ3l3buQv2r/Bu3w5eq1DZ56mR5LBTYgFdb6+APhb6Pv5uq0oK6HyaZVZj7oXZuI01942v4c1Vql0EcENNpeRVF2Yrr8extrzVbFNny0bzgSG24hr7BcA+H1Adubr1KrLWGwGtkmkGy11Wx7Em5IIBAJ+Pt40o1cUpZ4o4agu4ZnDFlXuLAdx+z28apyo8EkqAsxvdVO0rtFzrYd+Wr1dzrNKTNEvuKADZgCSRoSALmx8O/t056vVBg86mRI5ZQzeZ79+7AAGxBF9pJ/YOer1OXzBroneDeWW7Dy1ABOp2gi3b+F+N1enDDxWRM0hu8u0ll7gbwCSL9yFHb281W66jaOVdkpLxzWI2jRdxHt8R8L89WqZJ3Ky+bRtdImcsXJHvdhY+Jt346KbNTI6uRgFdDIZdpC9vdVdDZdLn6b+PLVWp9RWU/wDLlSf9GZdrgoLuL/ug2uQL6+3m61NPcMCVLojXjk3EXQW2+7pp2sTqfj35WrViFfTS1TpSBkuyoFYbgote5dhdj430Ph25qK9XPescLBwoAPmJbU6tZhfsAe9vDmq3WGpq2rrOWEErBtiDc282I3bVOgtr7NObrdRnxzEKeemlp/LN1ChdvukXspK9gQLn6eer1PsdRegKTUwN2dlEY2jtbsNRe1x7DzVbpJS1zLXJ5yKEZAwNjYqCbnW9wD7fHlqrSznpqeK9RT74/d8wBSOzWIO62gbvYfVytWpK4jT+ZVLNPO8YUAEIPaPBj7PZb48vVaUOK0bNgxlUbJGURi5N9oO5tRprbv468rW6TNTR1Du8rys0pKsGi7biRfcx8R4/tty1VrDg1DLVRrHEPLViz203FWa7KSfj48qTW4pR4dhDwISgLeZKV0buCToB7QLHt25Wa3FQKmiaV6j5XcVD2Qg3JJOt7djcaafXz1eprgmlSvk+amYByQQguVBIAOul/p5atVnwGFv5j8w7EGMrtQWILMxFx3IIHa/hxlVOpoYZ66jFE0ltnl3A3a3LWuTa30+Hw4hil9NMmIRPSSTQ2LEAWUXH2hb4E3Onx5uvUkMzSzQ1bJExaQgB9CCQNLWHa4P3d+KEUmVSQo9oEU0czJuYqVNybA3FiewuOKKYoRlKYkN087awsNFJGl9bHXTxA5qatFJ+hpLrKlQwSRWJSQkbTdbIO1huB0Nu+nPE1oCs+HwrUkx2FLPYta191rgrcaanUeN735Wt09ii2tvvAboQd+42Zl3e9bRjpp4fdzVapkx/DvOo3q5ZAwVkkQjvt27WawsdL2/u48k02aRlKjkLMvuizI72NgSx90DxPx9uvjy9UpZ1lTXxUyQVEfmw7N5Mb+8RoLqQfouPv43TlZXkjCyPh9SjyVW1V3A2G3uA1rfZ8D435qvV2aympUSWO+8DftKlV29iu0fZsL2HN16lLGhlw6anlUtZ1KSFNXVhcN7br435Wt1AZIaaoSHWPYGJca7ifBhfUfw5aq05YlVwvUJJfdHKoV9pPcmzafui/NCt0xSpSrvgO9GQyd2Gtu2ns9l+WrVMlcYXMeIQq6bUKNt+0ToQSewBBBI+HNVuniKmqo4QR7w0bW417HW+l+VNWp6uskFhFtJI3bbggey97caNWrNDC5LKb7rD3Qb28Nb6DaPv5SvUpKGESWW6gqCVVhc38B7Df28qa3TrAgmp1jEBWSxDkm20XuPp0v8ARylbp52xfKpOFZALAsw0OtvA2+jlKtFPVNvM0kTWSSRPHUAJY3Xw3fH26crV6faWpnErLMhKbATcCx3aEkdzc+HK1uml5aemmaGp3oYzYgEL/wARNhqLDlqrUR5RSyrVU8ckZUm1/FSdLk+JHjz1erp3lsZ4ELq2pB0JI0JJHcjnq9UHEauCenS5JQXBZrbviDbuOXFaNJqeloYoUhgIEmvvfT8T4245TdNK1BQ7QoBF9G0JPa9r6W5avUosMeGYIWhDugIIJtceNx49x/HjJp0VLnw+he9omAJvcOQBf6eUq9cKbC4jUboojtN7ruKmxHcfRy01WKZ8UoMNVhLAHI+wSWIF+5uo+jvy4NUIqKYMLqI0mkUqUBIs5LdrG50N/Dm6pFSaLLmBThhHC8jr7xJZjbX7Wh97tzWo1vSKiyzBrrUssqnS7G4K/H2EHtf+HLV6m+bCsHp4d3lKsbMVKtrfd4AeI9uunHAo1Qis4wzDJvepUVh7i2fSxHYF/iObmtRXbyQU6fJxRbbbiLWKjb7t9O1xoPhz016KxmvaaD5MQLdtraEWI9jeGvY89NeisVVGy0zTRRERqQZNq3G3xX4ajv4DlgaqRTfJikKFYYYmjTUbSDr+0HjlMmu4caqJ2CVExjsSFudHB7KTbW/t8O3PVqnBKwUlOIJmTyZdHvoQSNbeH0e36eer1JiWMRYjJBssqi4IBNx8fp7fRzdWqJTrIGY0pCKpJIJ1U+Ksp8V7j2j480a3TlhtTXu8kOqlgWJCizHuT7NR4c1W6f6bEppIjHIbSw7QoAFtrAWB+ke3la3SowWeSqYSywhzYo6m3vgaFX+i+nNGtgUi66I4czLKS0DX2uGAdAD/AJMjxNu3tHfjwM0nKYpIVNLI0ZlmkMqNYbr627+94cUTTEVlpoBDCpRr3k2tGCRtvopt7LaH7+emtUoaaphh9xkawvZuy2J+Pb9fbyterHWRtSz+XG7XYDy33e6ykX2n2kG/fw5qt07UHm1Se5tk3r2awYDWzanS505qvUpMLRT7k5swPvPci+misL+zQ689Xq4TNUxoZ6KMsY7gKz66+A+gcrW69TVTVkQlhWwFgBc2BPjYdr/Hx5utRTtDsllHnG5TUvuvbdc+8lvE6k/kOar1OEmFTUdnqCEmCqyvGVI2t9kD6e9jr7eamrU80O4QlJC0ri/vk/aU63IJFwP7uUNWrLikmHPtSreLeqaMHF+3b+y/58rW6ZKavEddNHNCHW3uSKVIHt+lfhz1ep5o2RmEUMG2K1iyOb3Ou4qTa3t5U1anWhqGow1PTw9xYaG2vs9oPs+nlZrcTXjXVlOUeKEKg0IIHa2h+j8+emrRTDiFNVySirjCqAPeiQm4Ym+6NewFu48Tz016KaTXlVCIdwIJFrEm2lge9vutxwVQ1GnrpowFJfd22+wE3O3XxOt+9r8tVKjV1X8vE9VcK4Cix0BuO9h3+rm6rRfqSAV3UOoiqE2ia/cWIPcC/b6RzdWoUmwejSIymRUCkXv4i3e2lr+J5YU1RJfVh046a1OXJ88w0Mc2MebErskzJNKgBBAtdWcaakXIHHknhW4pU9Gs44bl3plRTTUyQ1GF4VUV1RJBGvlFoIm2q4W3mF2KA3Pe/DNkwSegUgeEwOk0UTrXmDDcI9PGRsiUbRvX4jX4xj+JbLXUEpRUSNoCBsSRwLka3Fjw4fWkW6EDaSpSvgKL20qLy1HYAAPiaGboXK+WulmHYS+Hh3nD1Tu1xdpWuAPYdtrcCy9tCBGApdjNlfEGSakl2X02zEbRfuL6cbpyuz1CoV3JJDUow1uSjHXU3uBfUdvq5sKqumaBfqRnOGqybitPTBomkjtYpt0J/d2sR9/LpVWlCKr4nSSeqjgsLuyj6ybcU0ko4HSbFoMt1tdQ5hSOKWodZI2jjBjUKm0DcBuXda9x48ZJpUBRkaTMmH4xhc9DCyVMExPmA6qG7C69wf8AWHj35TbTlBjjeRcSqph/VunnqAAf9GsWKi9yIm/fH0a8aKop0CaSNRlzFadp28po5YQBNE/usrX+y6nUG/YHlddOaaRGaPPjyLWxRye409MGQk3JBazAfAac1MmrDAUC5lZZEuAxBBN/y45VaxrM3zLotlUnUW9nbm4rU0aX01YVKv8AWvOSAiSjwxcOgcEe7Pi0y0gPtusXmH6NeGlsNIUvoEe2iq7OopR0mfQUO3qdx2qyZ6Vsv5QieWD+uOLVeLbDGyo9JRgUNM28gB7spIK6W0vcHmtICAeM+6ryZ6qrHwxZv0k4+y1h29hvxKqrIFKARSwpFiC7Cu4lRcG5Qi4ZfAfSLHXjNK6iTlp5Xkcqpcs1lFl73sF8PhzdarBBsWVWmUyqO6q1iw+DW0+nm6rRkMMyl0vqciYbiGbaySPEozKstOJCFeBgGiZNgJjkD3Dbrg6EW4/hA6aTQZ6qLLilNR0uZ4zQo0VKZ0ZBIbsFDA+8fEj2+PNAyKoRBp+qY5K6uq6rsHeR2Jv4kkfG58ONUoqbVgPLSOx1lgjv7bglfHvy4qlNmUYqF83U1JiiB4GkKupJFxY6XGo19nNqqidtGZwrHsr5KWq/lUdNQmrTypHWzyeWT7yB2LEX07cSEE0uBCaReKYLhOe6GfG8tTK1bR3EiEEMyd7669+x+rlxhVCNWyg3wuKQ0Eom0dZPeFtRbTtzSq8kVCqsRqsIqoRSuQpB3DwOvs5tNUUYp6zLmGoxzK8dNPf9E/mKCfaLH8uXBxqqtlJjp9mwZJznQZmFyaGohqF2mxOxgWW/hvW4+vl1DUIpOlWk1Zp03qc+erzGa2roryQYeWmFJG20wUzv7gV9Sdug7d/C3C/8qT9uNGP5kJjVQoZi6RZkpaFqCoo5cx0tGt5VYeViFKq/8UubmRQdT9pfgOF6myk0ZpWFCi+r05y7m3N+FYVT1C4jSvV04cVCeTVQKjeZIkiN9oKitcglbezhhapKlgddILtYQgnqo03SN6rFWzP1blKRrhOHYnmKXzooJV3SNtpIDBMyq6l5oE927rYOqnbx+6d1q8zSa1a0Jw4CqRc14jNimO1Nc5JLSMTdi3jp7x1P08XDCkRM0s6QyRZTfDixK+UzlT23aG/0/DlONO8Ka8cczZZppwfeXbf6ASPqPH+FJ6m9LpSuYGguVWVCCexA/pHC98eGjG2MKrvqa6PmF0QbVjQAW/Mn48uz9tUuD4qCOY3k07jiukFD/wBOVjTAYlH2nkc3+76zbhJc7aEFr9tLWiWWGrkZv3WIH1d+3hwqXRwjClTRyb2EZfywA2oGnjYfSfjxLSyn9XSBSGJDMxKsdb3tfXw5Wr0AuIZRjzD1IbBX80Ccu36FQ7EhS4VbmwBt38OC22MoFAy6SAszQTVGEvFIxpVYPCTvVjqNp7X+Ht4qmkURR08FrlqsLoZEXSeOMkk6XK6WP08BKxCiOuh8g6kg9VR8Qpya0AAWDEG4ta3c9/Hnk02oVmVZxTkIGP2iGsLdraf28vVIqDAomcqxIbwI9o7jl6apT4UGhhEYuDuLXtb3tvex56rCuVVURiZCDoB/eB8ObFeNRqrZLAska23WJBPa3jr7PDjgps1CqJdwECsbEjTxN/ZzdUpC9UIpWysHIA8qW6/A6aH46cMbU+I+VF92PD60Z70iZpkGZK7LjOFXEcNSpB0A8ynksR7LFGPx5JeVqxKeqaAF+JAPpRysQjmjp1qUYWUkG4/dPt9lhwaCgyRQQZgwh1qjXQAMkgKkAH3bey2v0fRxaDSQii09VMOEtLPDStdfLR1J/wBVhcadrg8RPCRShui7xSRJAJAQb3DDsQOwAIGtuFNLa5JKIGV4gbm9x2v7NexPjpywMV6nmHE2iAklHmeBBsQR8R4/Vx4KiqEVJkrhUwIoO1u6hQBawsdPE+zjkzVIiptNUuNsk7EFr20H0d/z44DVCK9JWx0leI5091TtZVN727EEe0n6uamK1E1Hrvka0PJTsd3chiLC3j37G/h35441sYU3NGxmeQG1gDYgm69rgnwv38eUq1SGhkV9xnCt4AC2oFtQextzdept+ZqYBIs9nUEadz9/sv7OUmKtSeU0s8zPMFDHuF768Zq1OdJUBVAaYLtG0AixIB0H0fTy816sMNfOhPvAglgVGug9t9PC/PTWqe58Sw6qgBv5UgCqjopCm40DD2+w82SDWwKiAwxuVkkAs1jYW1Hbvp241TgqTJUU8TSFKkSsG02iwt3Ww7n4jmiasK7TE/lSJm2ugFwPy2n4crqirRNZIs0TwE/KlVWxXTwv3t/bzXeRXtM1MoczzCXa5B3gam/2VNvDuPbzYXXtFP6Z8kjkEQcqqm/unUi/c3/jxzvab0UoabqbW0rGTzTIugNztY/doePB6KoW6U1P1Uu3m7gQTc3NwPEi5/dP8ePh8U33dSv862DqFZ4onZ2uRttYWsLNpt5bvhXu7NKOn6jYQpEYZksQdytdVvoBY6Xvb6+Od4DVdJp/pOqclONsFakke6/6Rbi4H+Efvnt9XNSK9FLnD+v1dDTrhuIRQzQ6BllAkUfAg3tf26a+zjRANXxFKMY9kDNiH+VTfyqqYj3P8pFv9oUncguLaE680AaoabqqHF8HkWSsiUxGwEqtuQHuQSO1vjbmzhXhjXCnzDTrXqQ9mJv9oW+Jv2uOWCq0U0v8PxbzoWpy/vuL6nuRro3b424YNmkihWaWrNNR3gT9JqoAsDbve3jrpw4QaLVVDil3OlTB7iqSLEWIt3U+07vy7cWikppQ4vLAaNqkxhw6h7jwI76jWw8Rx2m6CQRCpHnzBSFIsq31Jv7wv4fHlDW6QWLTy0rCNLAFblTcHQ2U9vZ9fs4wcKcpxwWndKc/LOj6kNdhqwsTJYdiBp/HnhXqh5kpKiKTzpU90Duuha/2SR240oVcUoMjvNTsXjiNpBbuCAFNwNe4/Ucpwq1GXygRMKzC6lLfNRNqCD8Bp3FuJVCn00VbqZS0sWPe4XjFTDGUBt7z/ZYsD7WH0jnjXhSPw/JMk9M1RL9t1cpbvp9Pcew80G62V0D+LU8FAwgmbfZrquhtc9rH9R48RKEUqBmkVNitQawtD3bS/vbTY2N762/UcTE07FdSQVldAGqwNqkGw0Uj2nx5qJreyuMcQpgSLEAtaw7Ke7X8ee2V6uRihkpTFGCSGAux0JPsuL6/w5qvVCpKYIjNIu5bGwAva3sI1/X2c8K2awVNd5DCQA66i7dzbtYdjz01qosdS2zdGNQCb9jY+JPt15qa3FSoWqEVJZyQNp1AFge9vpty1arhJ5MUSySsp81goS37trllI0tewt3PNGrVDmqJXby6juR9Nraa/HlCasBUJqmCFbOxBbXwvYXtc+B/hykxVqk4fistJNoSx1+oW5oKirRNGS6aZ8p8MmHzsYEDjY6kXDqwsVK+09vr9vHXEJuEFCthrbbhYWFJ4ULuK4IaDGqKTC5fJw2pYyQuxDKu4e9GSf8ACe9/DXmNeaZerL3Ck7DsrIvLr5N+gKG0baScWV2lwuffK5lR2EqjsPYbE6r8fo4H9UUd6ZFJUiGNZKKJrjZ7pBtcqRrr3HFNMVCfEazEZF+ZuRC2wLfQKfFfr/PloiqzNKPCokpqxKhGKNCG22P2lYgEA/X24mVsp9NdZl82CeRn3MSm5WIt2PcgG1/DTlUVZdM36VwF8re0hVlP2iBb94/E9+OVWusISpSd3lG6IkgofaewPKqqyaVNDIkNEyMoulz46ey/tvxk08MKgSV0dKqUnliQndI2vtOlwfAeI45pmm9UU3O8FdiPzyyMU8tQAV10BuPZ8OXiBTcya5TzVMSwxU43xB2tc9x429h56KtXeLzEotrBlTcx1GoOljzQFbNTauuSthTyVe+0g69ja+lu4vzQEVsmaao3kFK0Ezhg6qCyXAXXXX9fu5eqVnWnih8uqJJCo/ZQQbm1reB56tVFgp5oYN8RPlqx+1rbd8PDm61WUSiGTZUEqy2G7S57+3vf283Xq6gxJqeleE7Y2N9xBuPaD9J7c9FemuVLVU1dXx1MBIEfuEN3uLdj21JN/hzcRXgZpz+dqqPE5GjYNEQT5TE3aPtcj2BvH6+ViatMVno0M882KQSKKWybY1a7Dd7pX4i4vb2c9WqacWxETUk9GoB3QsL7bCw1urfSeOAVQmo1NPPQLHVUELh6aX5aR2JOm0bUDHsG7/R8OWquysrAVc7RBxCBdkJ8D3Nm7XB056vU/wCUsJjk+ZrMXQu8NpDf3jtIJ0GvvXHfiZw9FPoHTTYtZgkmCtOsgSfzGMlFsYEIxuJNw0Ovh4ccAM02oiK7qmoKCtE1KZvkxKqoocB1a3e47a3148MaZ2U0UVpcRWHymqACSysx1K6qS179/v5s7K0NtKWvp5ZKy7ny2lUF9lv0gRTdto0Nj39nGRT5qbHVy1BajxKGM+dE0yMg0NgCjhhcDt9+nKkdFbB6a54lBTY3IaqGSbymEKbANzblWzAt2uO4Hs5tPhrSvFSOxOClo60JYSFb2k8d3gCO1rcVJM0mVhSgw1WhkWnpWDH3ZWdz7pNh7h9h9nGVU6nCmyekqPm5ZalGCRyMSVF1HtuewN+3Lg02RWTMNFWxy0rye/ToqKhax0cXZD4n23PNoNaWKh1cMDxtXSyll3WZEXvfS7H+jjwpo0eXI8seV8oUGHoQfcDMvxf3jqewHMlsttu5ZSnq95rHrMH+9dUrr+FO1fj/AJwsmqW7Dte3b7uClCIoNKXNMeFVE1qhb2KEACwvY6i9/wBnH4pPNPcVfUQsXR17agnv4ac9E16abpsUTYHZxfduuD3+j2c9FammqTMN47hgYjfa30/26c1WqwnGoquIyy2LR/R4eNvgfDnq9UI1E8kjSkoysEuN1+5Hb2c9Wqi1dUgY1G4gW2HsLa9h7fo56vUwtXSibaCGa5+HxsR2FvD2crW6ba3FPmLzKoUAgNe/u/R93NzWqTkk9mVGf9G9ztBu3e5t7NPu5qa9Stwevis6MzN2AQk6HxB+nx44DVCKm1VI7k+QQF1IJAH1cvVa9RPDChJs66i2g+k25utVkgnJqTSgBQptfwt3B/OwPNzWq7qmCx7VO4gaC1zfsfrtzVepK1TTFL+I0ub/AEWvyternhtSY3jFTIVF+9zt+m35crVqfjiVVAqyIrW3Lrrf26+wH4cqatU2pmoszYXLg2NACOQizHR4pP3ZFPhbsfaOB+/sk3rZQf3GhFYXps3Ascii9YrR4hh2LSUFQiLURGxBJN7ahhfuCNfo5ja+wq3UUK2isi2XkvpC07DTXimJlV+ZaC8m4hdqEqbjUgd1Ps4jApWTUXB8VhqamR68tEkd2Ui5bd3XX4+PNKEV5Kpp/qpZJgYEjYySkG5946/4vgeMCnTT/iOXMMwemp6lA8ksgVpIbWAC6FSBe3tH38bCppyIplrqpq+UTuOwCBSPsrf7RI7i/N16s08/muDUqssqII1a4I0Gg93x+PPVasj4S00MeJLIHULYhDfYzHsV8LjlZrcVk82kp5RJhrGM2J9oF9Boe9vHlavTtispxESVkAtEqIzC2qsBbzPYfoHhxsYVc41iomxPCIhWQFJ4Ki8YcsdxLL9kqext2+PPGDWxIp4OYIXoleoYeZA6i5BLBQPsjwBX2DTlNGNOaqTENN85icfkv5pcl2Ytv2IDcyE+3juwU1E0t6yr20qywjzKONVCWOlz+9a2hvrxkCnya5ZfyPWZmqZKmvcLAd4LeZYkFdT7ND35dTmjZVQjVQWVxWhvSOQwhYxi3Yi/2r8MU40jOFYquWWOngq6WRS0gI0bUbfaPiPbxwU0agw1NdSq89jdQASO9j7f4cvVJp7ppqWpGyq/SoEYrrYg2trfvfvzVbp3yTFKlfWQruG+NSbm/ugE21+HflHdleb20KeY8uQLhkNPSrFUVDQR1Co4KtGrL4N4r4m/j278L0LxpYtGFI/ItZNhtJibv7gqLG/cbUN3sh7gdxxU8NUUmZOmac6ivoPK+fpmcU0iXhEgDFSNSR7Ne3GwDsp0kUkK2jE7DEfMQGpBG0tZiQfEeFj9/DBJovUONTK1zTYVBTI6hUa4PcgEXaw8P1tzw21s7Ke8E+bjqBS+eVWT3lKnS3sI8PbxhVPJp5xTDZFlV0n2MbmwH2fHU9veHKA08RWCnKNGlEpBaRwT7G10bXw5414U7tRVlHiD08jbCrAlQRt9hta5vxqnNlZaak/rBJMQxLwsxBAA2qg1Ps5vZWttY3po1mLI43KFuSNGAGmnjflxVTWfDXAdkkW6kE3sO51CgHW19b+HN1oV4GOSoeNnv4C4FtNfHuebrVYKtw8wppZSjEeFh4aXX6eer1c4VjhjJusgGhDLr9QOnfnqtWeOaSaJIqmUtGjBtjDUC9vG/NVaoWIV8U2+Iu4jALBB2OtgSTrr48sMK0awymjqTHKsflsRYKHO03+PgPZbnq9UyCOWOCGdoFaKVmjBYkspX7R17fXxo06KdaeocUMY3Ku0lu/vNu91U3Ed7+HGjSgU01FNFFJF83uWSM3eIlSRY6a+IPs5sU2aYa6t+XjaObzAikuiPqoPhb4fC/HKaNcpaaqmpTJE8Qcruktpt3agDxt+3lJq0Vkw6lhqPdhBjKAO7g6knQ28eUUYq6RNKpPJoaPawM0pZSXIsQtrWAHe/t+/iM40sGFMcs9JhkZhpXkinmBbbJqSP3gLdtO3H0iaTKOmm7B6uZa6GeJ9jhgUlcnaQD2J7E+0e3jxGFMpONOWJ4lVz47PHEVERfzAVXcrFtD9N+VAgU4TJpmjijmmMT6JE5WwcED2D4cvTcV3huMUlBiMtVRbkeIGMBduotYkjxIPfjakyKcSqDTlXY3VYs5wiiKEPtfasQQk2uSANAR4jx78bCIxq5VqwpJPWVQmNPIAsaC11BuG8Lgad+OxTNYYayoqnFOzja/mBN5K7dLXXbrf9Tz0RXpp0wnCJqOFGqS0JY7PsXDf69/b9PbjSjNOpEU6VjU0ahUY+ajWAIuCp+0x1/McbFOGmapqY4YJYpWEiuNWbUA+0E+PHQKYJploZ6V6Zb23i7Em/wBBse9rceNMCnGkq4QYxsD3exUAbu97+24HbidVKU0/VMNEspEQF5WvY6EAHTaf2H6uJaWVw/l+XjUNU0oQSSksA62Nxa5Fz7t+ek1rSKxQTwsJxLGacAhbtpd73Uqe4vzcVqaiVldMFWSeNUhh3L38fEezU8fSmmVKpLyzGpjImD3JbafA+xT7NOLAIpATNY6bDpauREw4B5HOhLWsfAXJ0AHNkxXgJp0xHDqnDIyZyDUEkFx2Atq/w40DNOlMUxLG1VOFk/TBdn2Rbsf3v4c1WxjSoljfSqkRYkka4t7Ae628R24xT9ZGqI5i9NTx2Y2sGGpW+pB7XI1tylWpmjjM+LinrlWOIEkAi4Y+F/j8ObqkY07lKenqgxKx2FrqCwUj/Ff281tq8VEr6FpalpgfsbSz90IOu63hywNUIplxCrWGRKePbFGzAHcSR73a3fbp7dOOgUyTUvDqihoqWSqroD5wLblUXFh9hl9hJ9nNHGrAgUxVtT5s3mRNdCwN21bUfHv9HHQKZJqPBKazdNKCB2toLW7kE9j7ebOFeFK6jmTAJRUQxEzCxYlRYE9jbtqDxOfFSoeGpOKrFV18lbcQq6gi7EIuuqhrd73NjyowrasTScxD5OaE0kCKCNXBspYnXRjoSR4cdFMmkRV0NY1ZT14cttWwU9wBoLg9x9HFANJCONLrDaKQUy1MSlt25lO0gg20vf29+JVGliRShjSNqxBFEsQmjIlkU2TzL2F76Atxg09xpL4istNVtQwFGK6nTcFXxsvifr4pTspKrA10sjxU/kzBnZbshII3+0a6/wBnL1SpOCmmxGNsL2Is1jbU/T38NfHlFGMaukThWCpwJT5Si8LObEsb7iTcksf8J5oLrZRWKoy6zhWWqAk0uB7ynW1xrcaewc2HIrRamu5MGhEkUkn6cMwjIa6gsv8AqjUfRz3eVvuqc67CoaTDjTyJtmciRZdw22Pha2oHbjYXJp0tgCmI4d5UiVEIKOo3XsSDfuNP1txzVNNaIqaayZJAZIVjUEDaugsR7BylO1zqSjUpVJNg2BRckr33WHhY/rrywqhpqpPlJqpaeQHa32gAdAOxHs5emqzRSxqPklG7y77Lrq63uLjxYfTfnq9WV4KOBXRQGZyAV1Unx9w9wfhzU1aKdazDY0KyxPtuouWNwDbX6rcbCqcKaSEsaSlnvuBOlh7ND9A4sFJDXo12BKCRfd3KdwGm0m2nhf6eXqldyJJHOVptqINbjXxI/Uc3VDSnpUw+gglimlb9KFJTap3X/wALfukfnxo06MKZMaqcMoomq6VHZARZGYBd/ibfD2c2Ma0YFJmkpqiWqaSZQWkYN7hNjftY82TVAKVa1MgQLIzoyJZGVrAXPcjx041T9NsjlIJIKZgXRiSjMb39g/O9uXqlOuG4fXYk7OCQI1DJc3JPey8aJinAma5SUk8QAp2AYXNmJBBHexPt56a1pqP8kpp0dibFSZJDrtANgCO9ieWmqxUuiqj5T04cIpdQ8i+7uA7HTsR7eaNeFZ8aXBqoRUlBKlURGyNtUqQxNwbHufjy6JFaVBpIvh0NE4qJk2hRtYqb+94G/fimZpPEV1BidTTVJqXm12+WLEdvDS2o5eJqsxTfgbFmqJagxteUgoNL39nh9XHlUmTSqqoaCVkhmQhEsF2G5W/e9+9zxuYp2AaQldhgcF4rMr6AW8b+J4qS5SVTc1//0A5x3EIH8yVDvUXjTw93xIt4k/Xx7L7coA6TjSq7d1UFdRJvJ2e7qSBt1+s/Dg9SIoKGp1BTCRiFG+x0BHft+tuKRTJp+SldSFZgPibD6ABxQKZNTFp44o/dZSL20BJHsH08vVam000Ke7GoU2tex18PHW3N1qnnY8yCRCASOardZ4qWQjc7EDwuO59vx5Umt04xUR2630PfXU9tPjxsmr1I+XSFj5iixsLe0+PG6vXEU8JNl73A+At8OUmrCujRJC1lsupOviD7ONmnBXI7FILmx7C/sH0f38aNOVjlqIgQ4vrp7Dxo05UP5hSLLGxJv8Pp14yacFRvnQG2rGR8ddP7eMmnBXvnGkWz2Ab2A2H0Hv8Adxk08KbpKYzXDkya6AC+nt9l+JzTwrkKYIvmSM0ag6fdb7uJzT4qEVj2+77y6G1+9vzN+JjTwrGzahTZVsbki31fs4lNKBUWWBFBdjfTu3bv3+jiY0oFNcqwhLAAnaO3s+I+PEppSKZp0O8qUA9twe/fQcSKpQKZqtJTG1yBf77A2t3/ALuJTTlN6wopvKdx73NtNewHjbjRqwrHN2YWHbQsPZ7OMmnRTbJuUn2/6o7adj+2/KU5XA032fMtopu1ie+h0GpsPZylWpb9Oc41uQM30eZaEm0J2zL/AI4X0dTb2D8+VImvETVw2DYlRYzhkGLYewkhqUSRD7VYXB+kDheRBik1PIDqtmH7TzVaqXHFtFzr2v8Ax5uq1Mi2Iu7x++3w5cVU1NRgCFjJ7eA/UcvVKn05cbWsdL9+WqtOUS6k2vfW3N1Q1PRABa978uKpU2JLfZ18be3lxVacoBYdvu/t5eqU7Q38Bb9deWqtOkCiwsy6ew8vVKnooVSt1sB/Hlq1U1Ej1YezTXlqrUxFGhOvN1qpiKCbW56tVMQbha3N1qutqLqRfmq9UhNRYc9XqyC490ac3Xq7IuLHnq1XPywBca83XqwOdfdH3c1W6isGcncLfD+nmq3UaVio0J+u/K1uocjbhqLjmq3UNvKLEG3K1uocyr5dvBe3s5WrU2uXIII1Pw5qrU2TIR2H1+zjdWpqnaQnYLD6O/KmnBTU+4e5cWPw+/jZpwVnog6VcTAi+5dLew9jxqnK05vVjheAU/qMzzQUx85Ysar7bbqGJkLEAHsASR9V+CBvYKZNFUxGHCoYQKekBceDOLXHjf2fHisUwaDyvwDEK2QTUrCASD7CG4/4kW9nx48DFNxSSr8q4lhjLVSSedcgMfYfoPcHwtxzVNVipLUAgc1bxrID4ltBceJHx5qrVlp6ihpZLStuL7QZdl9o8dq+OnPV6pUdZUVBYU0uwA6MwUG1/AAaffr7eeit0osOetiQTIRKSbBnVSRf3dL+zw9nKGt0nJIpKeR0pqYsyGx33I18Dry1epzjOPrR7qdIY40FyFRBbwuD3tz2FepiqMWxpGVDM9z307jXTQW7/TzcVqmmor6yVW3Fy5O4szHQDw2+F+bitVggaoW7yI5AHe/13B8b89Xq5RBHBdwx0/dte/19/wBvN16uVpY1DREhQPEm2nbT9fZz1brPMJFYPG3mBQDuJ7ePj7Oar1ZYcQqkICzMlwBZb7bfQNfjpz1ep5jxTFIm0ml0IBuDoe+v08rFbp+pMyZkopFrFAmgjYFyye62uoJtbX2X5QgVua7fNmYq+T3hEsbEm4AAP027W7W8PDntIFemsoxOvhA3mOQ/vAruF+3jz0V6ocs1TLWefIq7msbWHj2sL+HN16nSXMVeXSJPKBXVQiKBfxBtpf8AjzUVuov88hR9rgMLkWO4anwAJt9fNRVZp1oWrsS93DqCadht1SJza+gPui+v9vKnCrihCwjKHUyrdJqTL1UXH77IyeFrEsRp/eeMqIHGlCQeil9hHRPqDMVFbRU1MrHXzahQb63AAJJPEanUjjS5Dajwodsr+nDEcRcKZIZJrfZSGaQn2AbVGvCpdwkcaN0W6uih4wb0SdRMcKTUWX8VmS40psNkG+3+uQb/ALOI/wAwDsxpR3MbYFCtF+HL1qxCi+fosnYvFCO5risK28TuJHE5ukp2nn1pwM6tlIfNXozzLkuIf1iGD4e6j3llxOGRtPaqliLdvp44i4Dn2yfIV5TBTtw86DSpyNl7LcCxYnmPD0LLcRUsUsrfEXChbgfHi8NOObEn1pEXUI2qFI6ohyxJUtTUtXVVKgaMtOQrDx23ueLU2aztgUjVeIGyTWWbJcgZXo6WaUMAR5jKg18STxUmz6T7KTm76BTPJgTUFU4qVo4I7X2zVILD6bHiwWaes0kN2rqFNsuJ5TTWTFqBbW0p0aQ/f8OKRaJH8NJVXRP8XspJ1+aclJvlkraiYAG4iQKBxYGCNgFIi8DtJNJ1uo2TqWUtFRVFRawPmzi1/D7OoN+O90aa70UnMR6uYYtVanwumViT9rcxB9pvzfcddVL/AFUk8W6vY98slHhYjgdyfeSNbgewWHjy4ZFULyqYo88Zlr7/ADFc+w+xttwD8LdjxzuwKp3hPGmnEqybF/MSed5LEA7nJ17X1Pt5aIqhVNJqKonmC0jDaRcX8DbQXHfm4qs0m6rdqQSUPw8O3168uKpTPFQS1dQ25j20C9xfl61XUeXq0A+dIFTQj6u2nPV6KlQ0NSZPlaKMFQdWFiTfvc/HlDVxTh/JnSX5oC5AIa6nQe0X8fZytWpM4hhWMOSIxdGJI0tYn6fC3PVqk58nW08pIiD7NFGhAI/jy9VrNTUlbXTl9hB8dLfXrytbpQLhuJPH5kdNc+xfh8eN05U05Xgp0ebMtVHSuyBo4EQPI9+24jRb+068uBVDSahoIZ3YUYNlBYs4tcDTsvjfXm61TpT0FKpJeQM/gNptb2a8aNOis9TRT+R5hJ2i+hBF/jftfmhWzTHV08axBacWYkg3GpJ9luOU2ahwYFiLMpe0StruJOnwt3PPTWop6GXHMv6SdHj/AMQFrm1xoeVmrRTiKHBKOnjkE5Lxi2oFhc621tzc16KbJ8ZwaFT5gaoY6qSALH4Dx+vjtUpvmzXhmzbFRo577nufu1A+nm61TdJnGtQ/6JFHCLfuIot9dr9+brVNVRmbF6g/pJfEnTxP0duer1NL4nVSn3mZi3x7fA81XqwPVVB0JI/Zpz1erA4mn2hjof11PN16uElNeRty2a97+H1X8Obqtc4omUgpZbeNtP7ObrVdS0W8+3wuP28tXqzQUGzv+93FtRzcVqpsdKR7ljc3tf8Ao5uvVNggVSQ1yPy+g6c9WqT+OQ7Kd2VSdwIF+97eHGF08mmnoA0Z6wZYBuScWw8fTepTiFWynk1ve01I0VdL5gtaRu4078jg0bilrRAAC1vEgn4/lytbpRwBANrGx8APjr4/Dla9TsiLoynS1vq7a81W6lKyag2PxsdB435qt1ykqVA0IHw8B7P18eerdNs1VF7u42/Z7f7uaq0UzS4hCxKxv20uBqPDlZq8UyVNdTBAQR7NNfp+PKk1cJpPVOJQDxvf2E21v9fGiadCKYJsVi2AsLlSRa/bw7/HlJq+mkxiWP4bSKxq5o4gBc3YDU+NjxU20t37QT5CqlYRtMUG2P5xyfXUjYXiTxYhC+jQyRCaJvpDgrqPG3DtrLbg4hJHnhSBd20Npmq3sT6eZAyX1Dx3NuVcOp6F8Qby4IoE2pTQWAKIutnlbVrfAcnHKrdTTY1GVcTUdXzoWrDAUn66uk3bY7tY6i/b6bdz+p4OEpoLk0jKqXfIBISTcmxJ79j3+HFQpmsAh847pl3bAC1j9nTUbgLD6PH4c3Va41slPGpLH7IGh8dbfUT4W+jm61TUgklcNIPt32+9a41/xeJt49+br1SBOdqtIAQCe9rezw/Uc9XqYsSqfOYy79jISGNh7BcXtb6T9XPV6oaSRRpaUkqPtWGqjxt8T+XNV6lDT0wkVRCdoOrDwN9b6an6O/KzV4rDiLIhaGn99yTuc2uG76W9nt7Dnq0awUeGs1pnQ+7qAT7oPbw+HNE16K9UUXkzBowAZDckjU+0d+47m/bw5SZq9RzG29ptbCy3UHQHuAT+p5qvRTBVSeZU/KwE37XsLnXsPH9dbW56t16TcjeXKxS5bcfhbxP7Df2Dmq9Xo2jYCQ2jEYIBvpYG9if2c9Wq9LLuskJ27ff94dh21H8OeqtS8NrpotrxjZIDfQXUjXXcTe/5fTywrVCFQVrJB5zXCkfaY+9f6fv8OKBTVS1xWEKXUjTufZc2sSOx+jlq1UcV6OzpOPdj1ZidB7L28B9/PVumnFMej8srG3vmwuG0942v9A9vKk1cCmtMUeFY5I3W/ukC9ibaak66ePx05SadipD5ggecbJCRcEnuBc9tNR+fNTVoqTFUb6l6iNwsJVWW57m1mKg6WJ+sX+PKVehFoKqVKWnd7MbbSF8PEC48Lf28TFM0pBoP/UtleLP3QTGaB498uHxjEKc+IeH7Qt7GQkfHhK83IIowbVsqiOQ7m76E6fd2v24HaMaxFmRLDt9Ivp8eer1eZzbYdbDUD+H089XqxlRILv8Axvqe39vPVusYc3AJt2+7481Xq5hHNydCewHsvz1erJGhEfvELrqe33c3XqkAIsfmG7An2jtbQ89Wqw+X5ZsSLW7g/Xrz1ersFQoU6XAsB4/Uf289WqyrtRNwsLEEH+Pbnq3UpZxoFS5HYHwvr/Dm61WBwLbmv25qt10m1ksgAA1+I5Wt1mSOT7V/et9d/h9I56t1MSNXPuHd7bnx789XqUuFxqrEM3u9iRqbE+H18sK0aHPIFG9XUpBCly7CNNAblvdBW3tuLDx5ZStCSTwq6BqIFWvYJ0U6/Yhh9PhGyiwmlpokjQS1DSMFUAC6xjQ+JF+QI8+lSiduNS420oACllQ+k6sm21GcczyznT9HTKsKm5vbedz/AN3ERf6BSjup20usG6OdKMkSiajoI5pwBeacmaS9u4ZybfUNOJ1OqVT6UBNOGLY1QU67KbbobXsLgWHs+PGgKcJoH8xZsEVOY94uARa9gLdiLfrbitCJpOpUVWx6hsKzDnfMuHU+VMNqcRqIo5tzU8DOq++NqlwNg1udTwY2aDpwoN3DgBxNDr0j6ZZjpoqXMOeaU088SjyqUkE7wLeZKQbC3gPrPBEzbaTqV6UQv3IUNKfU0YaoSSRpJm2IgB1YHvpawv4+3XhmaKRSXxCOOjdG33luCSq+3RQPbp4cpTlIXqF5NNknGvML+YaGqGl9tzGfd9tvae3GV7DSpvaKqhhLSYfTKo3WiUX8fD8uBOhjT/jzb8vXPfywTc30/X+zlRtq6tlKbLalqClAAs0Yv4200v8ATxlVPI2Uts8VEr5caPcu9ihAXTS3b6bcZb20oc2UDWDJGMOhUKwGt7dr30HtvxYqkCdlKbGyP5FLY/ahW4a/h3F+UG2nVbKj5fS+HU512hY+9/bzyttaTspU4XH/AL8DcC3y0twPje3e+vNCvKpT0j74YApJPyz3+rX7uPikxpS5ilebpVicMw/RrROUAuBu2i/xP0ffwxT9tFivuot2AH/fZSvbVokNu2g9vt4iVtoxRspLZvaS8MlrBZwLE+21j9Hx5ZFNuUvqOYywOqoNwQ9m7j228T48SmlYqOGhkzuGU6PHKL6AglR357hW/wCKhDoojPD5YaOdb/ZP2voNv1PE5pUKSOVj5FLLJCxjAqpNCLggEe7b9bcsabTQ49P0MmMVgiXaPJUtfUWPcnt29nF1vtNIbrYKEKHC1rZDAhZI5AASwPux30AF7Xc62+rhtNEsTSzGEYcIEVpLF0Ba62t7AP8AD8e/KTTkVyp6WPD0O+oEZ2+6VRgxA799BpypM1YYU5YPS06gEzKDIw3MwNyDr3HfwuBxurimrE6qnacUYcMshsbXvYN2t4An43PPCvVCjGHwt5NLIJSgCqx+yD+8LGxub+H7OWqlYsRKxS+YEL7w9j3Omml/D+PLitUzyKsFKIggQHYF7XBOrG9jcn2ctVKeqekMQgEZBexOv+Htr8W5Wa3FTEoGkmd5dEsb7dPDve2ljp9HNFUVbTTk60cUHksGUFwzbB9q3s7X5WavFQ6aKmIlMau2hB7gm37tje30+OvLE1WKccOeGhpS8i2Iu1+2rdxf2cqca8KcWrmX9KxUBr7TcgsBrtIHa+lj48pVqlxTytGRKqrIRvHve6vYDQ3sfaPu5qt1no2jaF6is0jjIVPdJvIdT4/Xfw5o1amqlalraoxyRtvN0Rj+6ob3mv4kW/v5o1unqOVY6h4IIwYYwQrKD37b1bx+jsRpytWp0lpppGipGAUBVNlXwOpa5738fEcpVq51dXQ1MsjQPvEAK+6lhe32he3Y6aa21HLCtGkf5IqaSNWikMjkSHYAEIvqWN73GlraHjwpk1AxSrSidIacB2CkvtIBt9AOgtpx4U0ayxVNW8FOWUBh71/M02sdAB9nQd+brVLVvnIRHLuCqkQbat9yhgST8QTpf2eHKVemLDaiqqaI0tPJ70rWbcO5GoAIv2/h9fNGvCnIwJNKzyr50cZQFEYgbR3ZfDTx+m/KVeouLS0lLTCpjXy3XaVDX3e9cbQOx2jUn2a83W6yUWKVa+U8QMpVApO0FEB8CfE3uddT4c3WqlTVVXAZYcPYx7WVHDG5Guj9u59mh5qvVwelFRSqNu2anDIdxszWJ7qdCSR9HN16lu7SSUdRi1YP0p8piQRc6WvYaAX0tb7uN1akBXSvUVAKLsNySwBAK23a3+7+zjlUp4xKoqFpGp6T3iy7hrc38VJPtGp5UVaklgmJY3WROIxuKgIyAHcFY7Qw8LA+3w5Y1QU4UNDUUdbIolcgtsACkrqw3Lc/u3+vlJq8RXOOgqWEhowzq7SP7qFdVIubC/sNra9uamtxSimjmw97U7kNIVmjJIJ90BiewOt7EH6uamt1Bnmck1EGyV3e7qSwFr7hoO3x8eer1ZcHqrVMxR2cM4L2sFvc9yfBT2GnG1VdNPC0FaKOaLFZI95+0S53WOuthax+HEhNLAKanwyqpaa9JId6MrtGFuDt97YpHwHfuOemvRXdVT11RWCeojCBl2qLsBp31Gt7HXuTx0GKbImomKYctM8cMCqpcgFwLsrj3d9j3Jv+p46FTTRTFRYKNqqukKPNvA22texXttBt7p56a1FLOooC+CJ7okjZdu0DayHuxue4Hf4eA5WasRTbNVUlFUR4iusrhtxOlyBbQWsbjx73+nlpqhqSpoDCjQO9gGuu2y6C9jfsAfr5utU/xYVQ4jRPSSVDSPUwyBFsTchbgezUjQ/Dtrz01WKC2kkpkpmeZi6052gKCVC3965J7tp2HhxRTYpYFqabEVeVVii8m4IAZSrAXDAG4YjW/wDRxqr0yYYY5Yvl4AZBAWZlI7EEg2H+E/fzdep+CU738xhJEqKYtpFwxv8Abv3PgeerdSaauihg2PM5Zo2WygalPADXX2nuBpzVaqPULT1CidZVd7roCB4eFu9u/wB1+WFari1QqU7052gSKQb62B7AkDtfv7Tz1eqDJPTinUyWDxEA+WvcEXsWPcfnz1apxVKQUEwRQCyiZRuNwRcWA7XtfTmqtXOMK8W7SByqsV79ja+3w17DlDVqd6Go+YTyDqyXaxPY9trWvoT242a3T3S0lPDM1QzfoV924GhLj+Nxpf2coatTvhMBE0lKtgwYEA2uQe2vca/V7eVr1ToHlmLn3izXLLYA2A7kfH8+VNbp0kdYFMLki9mKfurf90k9m43VqzQT1FQEmjTy3itc3/d+yDfx07+3x5Wr07NWzwoFmXcyglb97HUA20NvAc1XqxVTbKKLEt+4x+5Jrf3W+yx8bgm30G/N1qmWapikkVJTIwXvbuQDqR4c3Va84M0Pmxyv7pt21bTQ7vEkeHiebr1MFVSVtG5YuPKOqktYH437fTxwVQ1g+Zp5wQ67yQdLXF/aALa8cqtdNTRyzeYsZDLbuNLHve/Y89XhTlT0yQsAoDArc3NjfsNfy078bNOipIkaWLfMbWXQ37jse/bX8+N05WBaqMKr1QN1Nu5+vt+7bm61WOWpheZ3QrbQpcX3D9/6PbzdapgkqKOIuwEiuQCR4XLfqeOUyadqTFKGpdBTHzGCkFgu0aG+w/BuViK3Nc6wxyhjHAINq7wGDXK+IvbuOeFbpkWpi8lroz2BJBsDb438P2/Dl61UX5ieNDEoudD21JHiR4g/3c3Wq4xYnNA23YCWsSLXBNrePjz1erBDDTtMfMjY7iWXUKPu+He3PTXop4oqopItJJEgVdzDcL7h/hOuo9njzU1aKTlfT1UJWKNTaQNsLGxGv2V9tvv9vHgaTqTTR5UyR2kDb1BKkfujwBH63J45NNRWWkxepi2CSPzB4obCw9t/avNVunaOtk8zbUMI4pSdt1BI8D8AB7OVq1MmKyVeG1HnRJdJdSpAuSPE28bdrc2Ma9U3D8TmmtAIUGquBbU28fu7+PNGrU8JUxO7mMQhpFIZd1gQe/f7JB7H6uar1QafGpKOZnnNpEa5GutvYR307fnz1ep6mxHDMXiXzUBS23cNAbknT2N7b88MK0caT7Q0eFu9OTdHt7x3XDAeGthcd/v47M01EU0PMtHN50paRF1BUhSVtaw47NMkU+JPRVMUmx2LEBghIJOnYjt/Zc83VIqM0sNNtgYkxsoINwPdv7Tpcfw79+ercU7jyGnllJaMiNWRvds1voPj+vjytep2o62hSUVIHvgFWBUEEHsbfD26eHNTW4p3qKekrVM9JLtk23G1SO37ri+mvawvfnq3TfuSOfbDZjqT7pHb/FbQgc9WqdJ6enrk2zsEaP3o3UHQ2+ySO4/Uc9XqxwojSBJlAYgEgCwsRfcAfvJ5WrU7PVyQARsh2gAK63J7diP6OUq0Uz1dHBWyee4Hu+6SBYg99Rbv4fRzdViuL1VRToIFYKgsQQp1+knXv9HK1aKywYniQYL5gF1JBbX7z8eVq1OtPjFfE6U1SVHYgC9xra30nlDVhSmFUPLM1w5A2sD7fCw8de9uUmnIrKJE84OgjUHvdj46EEfw8Dz01uKYMWwk4jvej2RVWtwW2pKb+P8Ahc6ajQ/ny4VFVKZpipJK01DQVEbAxkb1YWZWXU3B+Hs/Pjs0zFSa7EKaK3zwSaMksj9yL97X8B25aapFAPT1cNbmKprqWTeHJU20ew7sl/Hjc09EVlqmrKeZYYWNWrLexubgfa/4jp3Ht+HG5pyKBTNdBBmvEXwogmEMrAEg2sDYHvcg+PFSTFNETSK6kYUck9La/D8O9x8Sekw9CV0KmQ1EoA9pEYB+HDZkyk9dFjuCh1US/rTDFmTrLT5MwaEpHRRYZg6KG3XeONRO4JPdpWc27cX3RGuBsAA9gxpGwCU47SSffVltHgtHh1PFh9MoaCmRURiunuDaLjxGnccCuqaEcRWCvwyN1WdWAAFr21sfbbvfnga0RQa41hVPP+kYe/Y2t7bd7+HLTWwKLr1fhXDskVDRab3RO2t9T+fFDe2mnNlE/wAsUhxLN+H0mhDzoDft3ueLTgKL0iTRncRoZYHLRoCjE2B+J02nx4imjCIpuC4hDMJcMD7he6glX/j9d/HlZq9LLCM65toDHLTSyED3trm4+oHUcqcasMKEeuzpHnemP9YYRHWtEq/NxElmEf2PNFxuUXA3XLCw78ap4Y1Bbp3jObMFxWkhgWuWn+TjBog017sdrgLrddbj7+MFwIIp9KCoGi25j6TZ+ytA2JYvhNVDS7ykcssRVXsbAgA3BPsPFyXArYaTKQU7aQldhuIwVo+Zp2TeiyA7SCyns37OPCmTR2um1GmXuitJUxJaTG8QrcRL9iYsPgFJACPjUTMR4acNgNLXmfhRMTre8hHtph/EIxeTD+oWXuliU0dImUMv4ZQNHFLI4NQ8XzFRNIshPlSyPJdkUAdja5J5e48KgmIgCfOrpMiZmaJxheF1lVTIkIUgXU7mAF/E3PComlqBhT3SYBVtMfmDGijvukAuAPaONzT0U8V+EZbiq4aIVYDFbNKqkx3NrD2gA9zzYNaNOq4VDgtHJQtPHEjG0jCIeY3sW597X4c0DNbIiktiuZcMw+Q/JqWktbew3Pb/AIidF+HHYmk5UBQaVOLTY5jNPJIuqsqgX1bW9yT2J7cdiKTkyaE2rrYWrazyITFDKgurOGsy+NxxilQNT845TxjKUODQY5F5EldRpWRozAusM5LR+Yv7jMvvBTrYg+PHBTREUGMabce8vwLFfjr48uabG2nxImqI2hcJqV1Xv3+OvG6vTng1RimBYr/N6B1OwMpRiQGB7q1tSOaq4woT6UUGY0lxDDlWOZFDTRdiD/i+K37H7+JyIpUDNBnj+FNNVQvFdJEv5iNftfTb2uOOJNMLE08VGHQSYIYotTsIN/8AEBc/QfDnhtqxGFArOCpDcU0X0ZTod1UzJ0lxinxfAqqWmkujxzxMVZCPiO49oNwfZzaVFBkU6UhQg1dv0g9W3TzqPSRQ9VFWCuNgmK0q2O8nU1MA0t/rJqPEcVlSXvu29NJNKmvt2dFYPUpl7KOB5ZbPFDFAcUrIKqnpcQp2G2o+bK0at7gs5tIxBIDKBY34nbY7iVdWHrTinu/hPXj6UWHqZjuIdOPSTj1ZhlX8vDmzEKLBjTrb9NBQr/MCzkE7RGxhABUEnUNoRwsHicHVjRwCUoPXVOlFTSYpi0FHcXlkVL+AJP8ADhgTGNFgEmhnzDlfEstCRqhN8XllRIuqEEW7+B4whYVSxaCmkDNd8nqBrsLd/D3gR/fxZwpBTbk3EjhePpVsNwTUr7R7LcTLTqEUoaVoM04Z+qRU4/UOpNiE7+wi4HNoGkRXnVajNBnKW83XjtJqM90orcNwSTBa/GqP5+igmjnqaUuUFREsgaSEuvvKJFG0sNQDpwmdUAqTjR+yDpgYUtcQxWixvMdfiOE0Iwynq55pIqRHLrTxO7MkKO2rbFsoJ1sLnXhUujluspWSmjWSMhgpJOnZbWt+3ialVP1cJYmiiU3UG/u/FRpf6DytXoIcy1E+BZzp62kuplbYRfXX3R73BBbK8PlQZu0+PzpJYDQNiGZqqGUFo7vG2vtJv8L8WqMCkCBJoackSvJlikpbjzaJ5YrHsdrGxHs0/t4GrgQs9dCu2MoHVTvKzeStZM998liSfz0+OnE4p9VP9O8UcB8522hDcWOhJ73/AF9nPVuk+zfLVPllhp7wI8fZ9B48KSmnmlrUazubWJII109nw56t1FqqiViA/t0PcD2j4c2KqamRvHbe6goF1HewHe3tvzdaqM8f6ZpUBb2E6X8R37fHnq3SW6gRmoyfKtgFjJHvX7sD+3i61PjpDdCUV10azcMmZny5mx22ww+ZHN7PKYqsl/htJP1cHlo53SwaA1ynWkirccSHl0E1K43xv9krb3gSGDA+y1rfDkjbKCFBZi8oSmeIsV3aG666+F/DixJpKqi4Z5opCjwI4PzEbJe4Gu0hRY6WNrezlHMRW00VGngkekEZBVl3KV+KnUad/wCjhGBRjWR4DJEswvdQQSDqCND9f5/Dm61USzxJeA+YtytuzW76fDnq9U5JIEJaEElQup7gnUa/A+Pt45VTjWWorZAy+UQQToLa3A+HY8uVVWK81Zd2FrDwYa2P0kfqebmtRTfO6+YZUYBlGpsLAH2ePKzW6yCqmgqNkU1h7GNwR4XHhfm5itVLqMWlcg1Fn176drdj9Hb7ubKq9FNz1kSPtjK27AH3bDxPKTVqa5FjDbXkG9gfetY/droeUrdeiZpGCPGL7QO3a30ePx56vVikW0ImUkOSQRfv9IPw5qvV6KadO7kqL2+se3vys1ao0s8q/o4jcH26WH6+3jZNXFQXmlv3sV8V0Ht1+HGCaeFZziEksYLC8a6fEeFvo+PNTVorgKvbGdvu2v20FrePwHNTW69BWHzQ+/aALey/t0PPTXorMuJEy72O4N9wPgPoA8OemvVKbEy8W13LKt9O2v0fRzeqvRWJsTkSMBiVB1Yjx+v9nPaq9FRXqg/uI9yx8dPpGvPTXoqfFjLRKkcB22sPHW4sSfhzeqK9FS4cbnVwFa9h7pJv8CTflwqtRSiw3NNZGRHE5APYEaX8T8ePJXTZTNLvD8zQVs0ctdETIoP6WJtjj2DcNDr48Vhc0nKYoR8MzfmnLkcZoqt8Rh97fEhtNZh2CnSUW72seOnDrpvbSxwXHsCzWJY6SX5KoKgpJIhEcjDusi91PxA+BHKDGrHCpGFZlxvL2ZoIqwCRYZo1lVGDFbnaSy97W1U2txxCylQqikyKMxMIjUeSdTEdCLg2HY/H9nBQmiJWNSV82SOSSZAF3Nu1tfxsfpPjxeKSGsvvS4bKYG3iMEg6ggE+9qfj9/H6aoKcUmnpqk/MiP3zsRQWANwLnTtftp7ONmtig/xOiZo3mqWdmiOp7n2rr8PZ34nIpwVPwrEGggEKLdWa5XaLgkd/bY3782DXq7xLG6h6WODZ7qv+jYnw7EC+m34/dypNbFLLJBoJ6gw+Z5Zs59pvf4aWHh+fKGrUYnB0MVZTVkwH6NtrHXVXH71/vPEytlOigF6t4ctJJBLIqlqeoqISbEWUtvW3gBrpze0TW+NcKVEr6RY6ceTF5X2fawtf3u/3cfFNUWzOWArT1LmQr5m5fh9oliD7bcLXE0tQaDPFqRqORNgJJbUvb7PjqPDw9nEihFKBUKZLREupKsPdG7Qi/cg/HjZrYrIcO+ZIZQF8pQF1J1tfudfq56Jrc1HWMGAvuF1O0AEjS4B0PcC+vKVamtpKdauamiS4VQdwPiNbi3cHxHK1uKhODNaNBoR7xGlwe1/2c9tr1dxwx0J2SXW91IYgd9fpPx+nltlaqJLWyPGII30vcXFhoLake0cqTVorDUVLSFQv7ouoI7k/DmjWxTU0sjylJ9CbAeJ+Av8AH28aq9Ypj5pSPZra4JGt/DT2crVqkxbKezH3h3N/ZbUX+nm69SmwfEJacBzctuFtT2votvZ9HLg1U0eDpNmLDMy4Q+WswSWp5LbHT7cUg+zKgPx+0viNOM32XozNopVt4Hrowy+/Vl7gUNnGomZFxzKVdLgdZaCdF2hwQVmia4DoSPeDXv8ADt35jJcWirVZQvaPf11kYxcpuUBaNh5ignr3mpYvJxKMiaAmzMgAZW1UqfEW+8coKsazU9G1FFFSsBZmuTcXF/j7ObONeGFPorY6asgajcWKm4YXB3CxB+rseJyJp4GKhY3ibyyiSa0hYqhYj7QuSG10FvZ9fNARWyZpthAhnWGIdrEAaHaSTzdep2wyqqzMd4uzF91wLFSbEj4242adFZKuSJZ5YI3KSSAa20t4Xv7eeArRNNqQMqPV7gjlexuwIsQQD8eOCm6bmlqJIyacWLMtidew1F/AH2Hl6pUypRxDFSy3Xy5LOLaKTY6Dv9PK1euGJTyRhzH9ge4Qyk7Q2l/b+XNCrE1lmgqaekEYAAYFFe9jvGouOar1J+raokY3YiQx7GXW3xIt8OOCmjU7Bq6YGHC2O8btt7GzaA6+NuaIqyTwpyieR2njiLf5Qjew97aD2AHx5qt03Tx1K1K+YRsDMDp+8B7fzA5YVqnKWGNaNnHvSFVNrWsAba/TzVWrNR0sKtG7Wc3XS1rBfFj8Pz5omvAVNlxM4VjEddIlvBtwBuvawPx9nbmokVsmDUzMU8NPmF0ijjVFjWVfKGhVtQT8QDzadlaVgaTFTW0dQNwiZIIjJ75N7hu9wfj4ccApo070ldQx0sIkYyyyVCv5RFlUINqEKNffBsb9ueNerLS008lS0BRaeOQsi3F9vvXsF7kX7+I5o7K3S4r4RHj0sOGFVr6Mxrs3fo5AwDfpF9oY2IPEfClXHCgzrMt1VLW4lWhPLEARWkQllR2e9tNRc6ey/FqVTFJFJ21hiLSJUTVUDOZRGN4+ypY9yB3va3wPHTTVKLBBFFjBlhjeSGNQZDf7YOgUfE8aVsp1O2uGE/NLXLhuHI16dzJDZf0u59Cq37qPEePKcKvxio2MHFI6YNs+XXc1o0uAw3e8VPgt76e3mxFVM09VPzdNIY6qYLGioAosLEKDusNdxvb49xyoqxwpL4w8FVKrQm7o3uq1wddSSfZ8OKU4UmVjWNRVSKIYLqsMqmRr3G4/ZAI8OaNeFOFPW1nzglp5d2xjI243SQ9iAO2g0vzUVua5V1LiOIYXMIk2FVBDNIAEs3ax1JA9n0c8DpNeIJFNdPAlJVwUckhKmQXJ03MToQB+6eGbCdawOsUXPHQknqNGdjxxZ6gxoTdQtyCOw07eHMrWhAisZnDJpQw1sm1IlddpFxYXv7Sfo4YgUXk04LWvARWbgoMYU3F+zaE/8R9o5cCmyaZazGY4Zw/iwsCL2vc2PxFuWiqzTfWYoZJFBBbcLgAWI07C/wC3jZFWmmVsQ+XO2UlVFyb2JtpbwtY+A42asKxx18dMm0HcDYixOhNxY9jryhq4rNNVlkTyzY6EBTqfhf4crW6jpXjytzM1yR7pbQg9r+zX2c1NaipAqkhCNvsxJDHQi/8Aq+PPTW6gPKjEptC3upF/ae33d+erVJJ6eSKtJQWVW0HtU+36Oar1O5Jo5UmDHY4B3XP9/LVWhTw0RtQ7pyu6Qaa6H2fQRx2q0nMQSSGZZYUDI91IPx7afHx5uqVx8qWYedt76Hd2t9Xx5uvVPfaYllkABtrcaD2k/E+3nq1XCojiWn2hVBbVrH4e36OardJ6Lb78cijbpqR4fDla3U+dlKFj7yjtr4+y/K1usVM8oYbjdWBPvnQEG+pHjblauKjZqy8uY6AYvRBnrKFH3Kg1eMa6e0qNR8NORrn2XfmE94geJO3rFSVkWY9wru1nA7Oo0CNRXVlW7OfdEu0Lt0J0007f28g6KmqahR4bUwy/Mxm6yae6txcaWJPify5oma8BSqgra3D4IauRESYxBQN2oF7XX4kcY20/MVHgxY1s5+YdFYsTdVsWse1iex5oiK2DNOqDzfONLYxv7gLi21TYggDxBuOUpwUxigajq3WmkaJGDE394gj4drHlpmqxFdmeNKiGnqC2gL7WFtxHc3HgfDmqtSmwg4XDMta8YMao77L227RqAPG/GTTopuw562uX5KjAkWYXBH2VN9yhrdtPv5Y4VUY0t6ObCHwa4pfNa8kW/afdk8CSdACOx8OJzM0pERSfwLCpcaxGWRpUp4GYq28gEtGlywB02+GnHVHSKbSNRpRR4KmUYt8xQ+fHISYjcEnUx/WNdONzrpyNNZI56PFqUqr/ACssqeW8bXZYyBoyDubdzz0RW51Vxlgx6DLVdh8DQmRUjMqIxDlA+sljqLi31csIkVozFA1VCSVgGZ3DncpPf6COGYpAawvBNFSR4nWKfl2bYjjTUeB9h+nlqrUpsQhhivAoAtbduJ+o8sK0TUWkcOvkzWYPbboe/wAfh7eWpulnkx/IxCRZysvlNEVQ32kFiSGtra33DjbuyrN7aMP1DnkxzHaRY4fLqKuCN44kYGNkYbQI2BuRYdj2OnChsQKM14mggrqrJkD1GAV/zNNUuBFu3BokYH3+2th7eGISo+IUhKkg6TXGPCquniiw9poz5UYKgm4t+6B7AQb35XVONW0xhSWxejqPnN8K3SZQ4JF7MosVNj7Rxcg4UhWMadcOwmPFIVqKQncpAZCLi9uwXxv8O3KFUVYJmlRiOymmLKhHk+92s9x30/LjNP06YYaWrwn59XfzQyiRS4K7L6H2gEacaOBp0YimvEauIhWlTVZQd24Gwse308cFVJp3oJd0oqxcm+5iL2sR430vylXFZKSploosSr4GYQVCbH7BgSb3C/SPDlqpXhTPNRippZV2ixIJt8L6+A9n7Oer1OFPEjJ5lSzB9lgQ32h4C3hr9/PVuoMitNGksdyF0263uD3PsFvv5utVkURee0k24EDcq+JI0sWPcHw56t1DxCB4tphAWJlElrfHuT4/088K8afpQ9CkdVAyzXt7p8FPe/0ezlad2VHljp3l3E7Zrrbebhtex9g1783XjWaeOKnoi+/arEhwtrAHS49o/hz1eqNQP5dMIp23U4c3sb7iRoQLdxyhq4rjSWqxsSV1jVSUQWO5xce9fUX8OUOFODGo1NE/mSxy3abaWtsB2kjXb8R4g81WqYIKaqqUvIzFZGub6KCQR9A5cmmgKf6nBZsGo/lKiQSA7Sdlx7re1j+6R24yFaqfKdOFZKHGUw+ndRGHT3UGvvWU+JGpB7HlFJmrJVprCuOylnR2aNW95dtgo29rH2crpreuoOI1clXiJq3/AEsgW532W4Yaajw46kQKYUZNZaWnpEhiVnkQ/wC5xgBk7e97x8R4c2a0KzYfNIrJWToPlzcBSbHS4IUdwb688auKTNYlPSyPWRh1gNgttVD+1vafYeW21XZTlFQedQpWRAFDI3nDcq3YrdSRa6nwPge/KTV4phrMNNPJBPSyOqyF1PfYXXwD/wCID8uWmqEU6S0LlUWW8DSC9wbAg6DX2Dw43NWik7Uu1G24oxMhvGdbWUWNydNeW21TZSmamq4YoZKuTaZE3LYkggC3f2+HGKfpoeUxxO6gEgEHcQCt/AX1178cApsmKbpYo6ub5AjcrW2bD3FwSD7LHjgpo41mkipI6v5eFFsp2j4+3U+Ht5414UsAuGJEkfmFWhXuYyCDb7II0IN7X8eIjNLRFYJ0L011VgLe6twFJuLbr9ieUp2m6ehM1CQkgDA3V7g6/vAEduOCmyJFdV2IVZhQVKpMlh9q+lr2IPjblkiaqpUUnsSqlkKRF9D7zWFj9Y9vx4sSIpCtVQ0nVVWFWUXuR7bk/ZJ9jccimprkmISSFmhO2SwD31B07jw5qK2DXN5KoItPWOVCAbR4hT4aaW42adpzp6J4E86dwvukBhbt8R/TxomnhhWGonkjRYlkBAHYaaX0AHGzV6kYZHWtMQsoIiG5QBbW2it7Lfdxs04BUx1qq+QPCzXjO5mdlG1u1iLafD28rsqxxqYlJGQ1LMStRbe1m90t/C5HYfXzU16KbKtKqjiL7XkQAkRE23Ad738D7OOCmyIpK4ZDHNWPiVdscC7qx1bba4AHYkHw4+oxSdInGn+OOkroZK+rUupCqydjY6B1v2CnjJMU8BNdYzl+moaKevpdzCFkG24PunudO30355DkmDXltgCawZew2WplkllO6FU1ZbFxftceJPLLVFabTNcBCIK1IO5m33Yk6AA+6bXt9HNTNbiDTficrUn+8YAV02yEn3SoN7kHxB7Hvy4xqhqIlPDc2UEWDKzjcO3w8ddD7eWqlKdcKhkpYxGoLrZpAQN2v+HxKjx5SatFTKKmxPEV+UlqYoIUUugJALAA3237t8O3GlQKcTJpC1VZi9JtqYtIl91i1zpe2q20+B4+ADSckiut81Koq5WtUOysoIBupOhA9mmo5em67xTF6vE5IqmscJ5a2RVXao11sL9j4c8BFeJmnLBqeNasuBL5rAbZI11W9zpfQhvy42o08gVzxaOZqqOMuRKpcguNNdQ1/A+0cbSacUKc6WOAOHmeMP7p1A1uP3tttb8pToFSUqZfmkqIGTbTgqYytmNtLp4k8oauK5VFZiQ3R1kSGG6mzAg6/vbhfUDnhXiajh6Cdx8uzebH2Atb6h4i3L1XbWKWPdJH8xs3WIPgB7V+Hw5YVU1nGF/O0BVZ1QQ6rGtiCh1va1wb+F+eBiqETTPLTsY4o8O2z7xfaDYtbQjd3HHqZNY4qT5OXzm3HYNiIDqrG+gPw9vPTNeAivSzBa2NZgFSPXuCVJ73Pj9PK1alJWiiqqYVYiWMaKXJ7jwNuJxgaUkSKQNUhp6zaWIKgkEC2g7WH9PfhgDNF5FN8yTzOkkKuwIC3GobxPu+HHQaaIqGa5sGrrSPCgPvFZyArDsVt33DiltOukLq9FSK3NeAz4lDJgh209Sh3qRe5H2io9l+3w5dxopE0208FGKcK1xjVZFS0cG4obKoBtr428NPbwv+2jM+KnmDCJVklkF45DoEIsAV8LdwT8ONFVPBNYZSiUvll2Wp1ce5qfAhT2K3788K9WDLlMKnE91SCI4FLksl/s/Dvp8OaWYFeQMaV+OzwMYxhTRSqytJHIvuFCO3bW308YT10oV1Uw0ck1aWFW5kmXad9tB4Ei2lyb344cKbGNS4ocPkBnmsiqSoGti3cWU+BHLVWKT8zxxzymhIIdW+zH3N+x+n8uPUxTbFJE8QngXy5AdsjPbv8Lam/HKbrNiE1NPZNhfUkj238NPDmxXjWanwOLyoq2eRNrnRG9vtPsHN6+Fe0caT+ERbZ62KmIDeY9+zLr+vfis0hFLKkihhDlm95VsNL7hbvr7Dxk08Kh1wXyPIkjBLnsOy/DT2n28rNXr/0QJxnEaosIFUAKLdvZpp7RwZsNBImit1eoxSZjqa7dYggHTQdvr4ZikNPtIQBqT4d/zsBqePppo07RtMrCxDXsbnv7Rx4U1TjHPMotILA6aDlqrWdXpY2DNY28O30nvYnm69TqJ4FP6MFm0Nv225qtVNjqZNwChR8CRoPiOVNWqbGs0rXknJDaEA+Hhxs1cVmWNAD5jKbX7sTYePb48oavXBqjadFUhfYpva3j7eNmrVyWbzQVkj3C3dRppxs04K9GELW8tiRrdvD9nGzTgrqWmBYyKAtri5tYeFzxk05XN4JUAS4awtoPEjt93t4yadqF5YjS8iMCfAHsfb9PGjTgqLLEZd0iSEECxFrg+AHt04wadFNT1UtGLO2gNgB3+r4/TxOadFN81QXcubkC99zfn7Pu4wafFYnrZQhSJVB72A7n23/jxORTwpuSqxCocmSyLf2d/aNdeMKFPCpiUqPaQSFvo+Pw4jVSkV2YYEADa6+HYEfHx4lVSoUw1b7BYMLW+i/jr9Hs4kIpQKY5qmlXdcqVUGxB/L7u/ExFOA0zTVuHxAneu0fZG32drD4njJFWmmx6+BveLHZcDaNf7vp7eHKEVcGo3z9OAFCur+wKbDTvbjRFOA1JV4pECkAhhYX8LH9h43TtYVHkShpGsRp27j4+zla3VhfpQ6gU+IYTLkDEZSaijHm01zctC2pA/4g3hxMscaaUKOdDF/jNx9PE9MU4rGoAv2F9f7+WqtToooie9/bywqlTIvlozfxI5cVSpcUkAsqG4Hj8eWqtOEJDL7wFvbex/s5uq04oyoNoH5jjgqlTAQth7O/wAeXqlONO1+/jy1Up0iVGFyNAeXqtT1ESAW/L9vLVWs0DFm17ePLVqnNAv7vhzdVqfCGvcgk83WqcYg5FrduWqtSUVz4WPPV6uQZRpcDnq9XjMY7qPH7uar1ckkcrdrHm61WQttIc6H9e/PVquSe+L2v7Nf1783XqwSSge4R7eaq1Q/NUECMc1XqjTkuCGbUjsTr9fNVum5yy+JJv3PK1aolpLkqfpB/ZytbqHPHOrbbeHYePNVaoDrIvj35WrVBkRuy9u9zytWptlVw97cbpym6ojO65N/G/wvxs04KzUhD1CBf8S/x42avWn76x8Nw6n9TXUGBJC8YxisMTIVIZywJBsdVBNtNb8ECNgpqikYgEpzvK+c1rA2vb6dOw4qFNGkLic1YCrUMzxk/bIjDe74lbHUfVxwU1UCSjmmpWk80zyKt1JUk2BtqvYG55avVFTCZaykeOSY+avuFFUDQ/T2+Pj4ctNeim+ly1VrN7hDXJBYe8w9mnhzc1qKyPl6eL/SqlmCAgaj2ae7bsT356a3ToBFDRlZI2cXsLnX4D2i/e/NVanNsMq6qMWpWVrDa9iEUHUbj9PNVukbXvU0lT/pdYC6WsI/eANvaNCeWqlMS1czH/SXbyyb6kfZ+H0jlq1XjVbLrRreEkgMyn6ib/vHmq3XIYjXNAsHurHr2UC5t2J8eeitVilkiMUcQVdwBLMDcEnwI+HhzdbrPAYUusqtusSLE6G9hbXuOar1c0juoew3i5IOt/6Dz1erLS09S8oWkR5mcdlVmJ/aLf289XqXuH5HzvjTKcPwuslIXuKeQA+w3IGvxPKEgVeCaXlJ0D6w11ItN8g8FO7bmSeeONQ3gxXcbfXxkuJFOBsnhSzofTLnRbrX1lFSlyLlpCzH4bVXQj2ffxvvRV+6NLHD/S5CqA4pj4YblLCmpSxUDwUufv05QvdVXDXXS0w70sZDLb6j+ZVdrbizJEpt2vYXF/p42XyKdDIoS8J9O3TDDbM+GUMK2J3V+ILr4jTebfHS/sHGS8o7PhTwZH7zSzwvKnR3AqgwNieB0CobFqeilq2t47bJ7xH08blxWwH4U6Etp2kfGhKwTH/TJQUkv86zLj9XIpBjgwjB6eJGXxJlqJLi58NvGS28diR6mng40OPsFCXlzrD6KcBgeTEOmGbM1zhgVkxDMK0kJFtAYqSC/f8A1tBxI5aXC9hSPbSpFywnbPsHzocsq+vro/kSJTkn07ZTpJUuVnxOrqa2T4G08m06f6vEoyt8/wAY9hPzp/8APMp4K9oHyqbmb8YPrfExlytTZMyhDtCBKPB6Xcg7Cz7CxPFSMlWfuWf80BPyppWZtD7UD/OUTRe8y/irdecyK1HmTqlUmI/7nQQLECNSdrRhbacMUZCj+LUfNRpErOI+0JHkkUC2YfU49dkbE8347mnH8REhWOlglrpf0rMbPZCxFraD7+HCcpbSQNCfZNFys1cIJ1H4UX9+u1DI4+XwVDcXQzTM7X8bjw14dptQmiNV0VbffSaxzrtmeGIS0FNQ0ge5AMKsR7ftG9/y48LcUwp80GGNdXc+4pHYYg6qb3EQEY9nYDT4ceDKRwpOXlHjQdYnmHH8fnEdTX1BSJNpJlLa97WuLfdx3QBTOsmktPVVdIsg3SbHAXVib+0HUkg+z+HNxWppzwjF5JtsUCOXtcyeA+4W1PblSK3NONZiEk8wolS6M4NxoW9ul+x8fu5SKtTHVNC03kxJYL2N9be23ifj4ePKxW6b4QZH/TLqCAb62vrcnxtzVerjXedTyeVFYxEfbUbSR4/Rc81W6anWnkk91jsGpIv3t4eI+PN1uscdXHFLsIYgmwa3a+vbseeitTXJ2pmnG19wT7RN/pOhHNRXqyz0tLWOGjBLW7bri510H7OVrdQ1wmSCQyxSFLdwVFvrI15atU+CmkenEUoEgJ97vqf7eaNWrkuGPTIWgjVdCCoOhv2I5WrVAlxIorR1CMnYAke77e55WtzWVKOoxCIlVfYba2JBB+nlq1TNiOWMUhMb04VFJ7kgNb27e/N1qs+H4W6ylJpBCR7xBHe366cqasKkVkEMKGMVBt2sCF09h8eUq9J6f+XqoVNoAv71yS30n2cvTZqBJWYbEPclI3f4QBa3j489XqjDHMIi3HV76e+b38O+mh9n3coRVga5S5kp3iMIS6nQr4fd3HNRVpphqcwSdoxY+FgNbf0Dl4psmmCXG692JZiO3b4nx+vloqs1GOJVch/SuWCn2jnor01kWSR2MjnS1x37+N+ardYDCso1AsATzdeqLJRP3c318B+ZPLVquzSFdS3h99ubrVQaaJDIbCxGgB/gP283WqdhRxRnbaxNj+o5qvV4U4OpA3N2/XwP083Xq5CFb7R49vv56vVkjomYksvstfx+gc3Xq5GjuLkfa76fnzdVrL/LVMgPbwAJGp+J5uvVjFMqOBIbEnS356/s5cVquYFOlt7D6vZ46+HPVqostfSBTdtbGxB/aPDmq9SKx7FKd4GKOGba2gOnxJ4yqnE0jemlVLTZ4waWE7WFdSlWGhFpV7HuCPDhev7T5UpRtFbPOEdWeqmCVd6DHqoLuvZ38xQPZZ7m3I0Jobd2DQz4H6purlGiJUSU9V2uXhsTfwNrePGsap3CTQqYJ6wcf2KuL4ZFIbgEpIR9YB8ebmmzbihAofV7hEllxHDZ4iRrsIYaH87X56TVfy9P8XqtyjNfzI5017W7nv4aaDmsa9+XqQvqSybWpf5hkDW0N/E/mB7eaIPRWwzFSE605bq4y0NUCT7dLezvx5LDjmxJNNEpRtIpkqOsGA0iN+nZje5Cgkn46fqfDhq1lL7v8MeeFIV3baOPspH1/XGE3+QpHe5t77bBY6gjvoeCBrIFH71AeWNFqszSPtBpH13V3M9aNtIscAsewJcfG7Gw4eN5Eyn7pNF68xWrZApMVeZ8xYm9qitlcMDorbR37AC2nx+nh83YMtfakfGixdy4vaTTY1K07s8wLm/d7tc+y/cfG2nDUAJ2YUjJnbTNmPFIMFw5plUxyEbVRtpIHb3vb8B9d+KG2+8NMrVpE0WTGMSaWpLTEtvJuxva/gQfh48FzbekYUHXFyaRaTh5GMzdr2BGltdv9vFsUmmkvXVdWs7iNrgWDAjQDwGmuvhx2mqzwSTsLqu9Sd27W1/adNCPE89Wq5T1LgsiLck37EgaHWwPNVummSWYHZEo98m5t/hFw1/G47eznq9Uo0m1BIVJZvZ4gDs2up56txWNYJIbpGtksWG1d33E/X35qa9TpSQU0zKYxuKgkFQOx8L/AB+H0HlatXKtFPDFsAAkIvaw76jTWwFu/jfXmq3UXC8NnlmeQ3O1QdBe4+A19vbniYrwE0pFWnpoN+xlI7HQfVe/x4zTsUnJ4xUSFr3DDWwtre4va5+Px56a1TbNGaWMilNygIIY3OutyL6aa/DlprVNqQU8UF1UrKF0Jt3t3trdfzvzVeppq9u5mcKoYkmx0Glhf23P3c3Xqh2NOgjRfsg+6BqG7318Ldx9fNVWK4q0qsCm6w1Ntfv9mn08tWqlUsqrZZBcOGt4WHc7j/C1/YObrVZZmqUlRkkby9QPf9g9vstxyqxUiDE285BKvuwtcG4GjdtPA+3l5qsVynx+VJJoSS5OqW0Av3BFtDbnia9FMVfidVKzNHTyQoPEeOuhv37dh/DlasKwUuIxyBnuPduFNvtE+Pvdu3181TlR1UPOAkhG0ACwsDfTdbU3vzVWpyxlKOEQSx13lKSybXIBJJBB10AvqbDmjVqW+DV09HgzL5gkKy7SSWPxsBbS/flCKtQhwVseNYFVZeZhvq6aogC67rtGQT/xHXiJaZNKkmtfjEaV4KuWkk7xSSI1tLbDtP8ADgLIij6oPu31GnNV6veWEB3gXJFtdT7NPjzVbrGXIZrXuRfTt9F/Hnq9XQAuCw72+72Dnq1WdWut9AbnS/PVuuDTbbgkADwv4/R4c9Xq4JKWTS5ta4I7+zXnprVZmMrtvce8DY+A9n125uvVwZH0A1PxPh4fTz1eqbJGwYAe8T3I8fptrz1arwEaAhydrWtY6W8Qfp56t1iVQEuP4fkfhzVeqWkTMFZRe2ht7Rz1bqTsZfcQezXw+gDtfnq3WQtuayECx8BoP19vNV6lDh4RQHlNlI8PZbsBywr1HX9LeExYx1KwdHUGnilFTJcabYPf1B+IGnttwnzJ3umVdeFG9i33jgq42u6iSHewkIBv71xf3vH6fDkF6KlXVSQr8+uxB3k+BOmnttfsbctprU0H+MZ63qQz6gam/wCp7afDjgRVCqgkx7qJFCjXk2kD22+B09hHHw3NMqXFIzKcGK9W6uaXA51TDKaTyp6lGud9gfLiHixHidBwT2tipzE4Cg5c3ob6zRkqekosuYQmX8NiCQQDbo1w176kn7TE6knx4OUIDQ0p2CgatZcOo0y1ki+azBPeIspC620720Jvy9apIVrvUyl1BOy6rb4WuRa3ifv40adFNsXnJN5tmCH3Rfvc6XHst4ffxs07SD6hUrT5UxiMMAq0FUvY7j+iY3JFyQT+unGF7DSlvaKqkpI2fDaXaQD5fh/D6eBShhSixsxplsNGtv0fY9wQOVG2nDspQZXYph1MxN28vw1JvobW8TxlVPIpWZwY/wBXZatU2i6LcjUEjUH6eMo20+5soMMAM7YRGzqfJQmxtYm5/jxYrbSNOylDmORThcwvYCEG49nhyg21dWyoOXWK4XSxDs4Qjt4A3sfjzyttaTspW4WgOJ7gtv8ARztv4DXwHa3NCvKpQ0aqKelRgD/o0g8O+ulvZx4UnNL+uWJukOMSMvv/ACUyAjwGwG+vY+B4Yp+2itX30VPLs18Ho0TUmMaW7WH9PEattGKNlJ/NwcQxFgdJ1BPiTpf6e/LIqjlLeimjp6Uqqklgw0OoNu9+JjSoU3wPFJmuHyBoVft4iwvcHU2HNcK8NtLmOSgkkcSod5awdAAQD42Pf4cT0qFMeUoZflagQtvAqZAS3cAeNvj25c02mhtyDGn8wrJ5h/uQN77bhTqLe32/dxXb7aRXOwUN2FvG8ZlLXUjeV97Qnso8NO33n48NDRSKk06w1M/mTI8ilrp4g3JHY+A+P088TVgKf67ybtEVUmOy7x7oJA3e7f7Wlu+nG6vTdNXvT07eURtca6XK9gfeGnjfmq9TZHTU71iF4iGphubuCSdbezQW5utVH8mWOq3sgGwEBlsAWPgvj7o8e/N1qmKWZw7SqvmMxKjvt2kn6/Dt9fLCq1KoqETSJPWSFnN9CLhCNPuC+PPE16KVtNFON08+0AlVuQL2Gqjtb6u/j34yTTgFKpKkCljiqo1UyBjtAAJKnQADXvrxunaz4hOiInkRoBcAk2v9d+/NV6s8+Jw06osaxqgQNJZQGNh7qnTsdTywrRNI+txL5mZVta+1rMADt/duvstrx0UyacabB2qDE7lQq6mzL7+vazdtPq9vNE1aKcp6QwbZEAQtZksQba6LYdz/AA5SrU/mkoRSwpWybUN7bRuFze/0biB9HK1am+Eq6mnQg7Eup22Ci12IPjbw9t+Vqwp2jwqaYLK3umGF5Hj2m5/e7D7K2+/tbjc05FcqXC6+qlFcZwzva2xGU9idAew8bW7c1MVsJmnJMBqWpjSPaMEaNsuQTrbw1tfXtyuqraaw/wBX5adpZkmYCMWKBLmyi9iexYjuRcDjgXNUKIoIK2gmqpTUSQ7TKxAYHsPtN93bhgKQGp9bRwXiViyqFsAt7qL219pPhzdaNKjFKs+akMqgI0aJKDf3gBZSpv3/AG8pVqg08U8E5qqZ1jUI1k7nU2NzpcgDT6+aNbFOdFTslSaiaVY5YkQ7ArXck6kH7Kle/wATaw5SnKj4hVGd0WODZ5RKlbbr3uC1z2IGt/2c9Xq5UkbGORlCruUXijDC7A3HhYafeR8eerdYcQqJ3M1RK21dgIRQFAItdxbxPs+vm61XcM1O1XUxQt50l7jzFJ02/a9pN9ddOer1CLUVn+hpTVpGpQIFUhdRY7m8T4+wDjVXpKVNYKdgBGAQQoa193hoO39nL1WnquMMlKplIhfy9t9CzDtc9hYX7c1NbisL0cVADU71Zio3eBDDQLbte3c8pM1aKbFmeuq1YaLqyC9r7SBex1Jtew7/AJc9sr1KQRorR0lvejBdTH+jBG+4LfTYjlKtWaPCqUNTm6jajgi5sG1Ik1Oo9vsPNTXopP1WDxOUljUgXUOddSbLcHwHsHs5aa1FZpv5bhdZFHH7saXEhIuTuBtuv3O7UePt43tpwYUo8Shp6KOG6qWdBex7kG9z4Wt+Q4lpXUGergMEzIw/TqYwb3HvWAGnw7c9VqfamSjFPHTkoGUKVJB90hNQF9n6nnq1UHE5KWuw93iYAqSHtouwgag9wb+HLjCmzSRpaekjrJlgMrPIApYabbG4Jvpr8OOTTcUtP5c8lDUUTMzmIhgVYgHv9q/Yey/Y9uamtkUgxT17Yc+I+dvZSoAYklRoGvfQX+q/hxyaaIp6jGINupnC2KWZU1IJ7tY6XPt9nN1SoyxTpEEqKlGl9xQFBG4rqHAtoDYjl6rSLnwXEP5gcPpG2UyzKHDd2BuQNNNpH7OOzTcU9UVPHSs3nRm4AYht1mGoVbjvp4/Ryhq4rLTLKjSVtPE4CsVtcixVtCGOpU3t/Zz1bqPAapWlpTBIyROSj9j7QxB7gewc9XqxtVGWmjqx+ku5QyEeD2va3a59g+rlq1WWplhngCQLtVQb7WF29qj4g66c8K8acMN2KvkTggk97n7RFveF9O2g9vNGtCubUta8S74T5ZWwFhfcTYm3gPZf481qrcU50GH158sVFO7tEdztuFlX2g39vGyoVcJNTGWjhxeShkQhghtvstwLFO3tFjrzUzVoipNEKSKQVCMArOFIIG7UHsO2349+VrVKGKE1KTrYABtrAHaC3x+A5WrVhjhLQvK+xjG6oWDWuBYW9t/ZytapQ0XnU8yzptYK2zaRdjc3XffXTseVNWpUSMamR4TsBn2+Ypvo3gBfX6/HjVXrDTsiBoqq+5fcJa1yD2On3fDvzVbqbiIfyrTrdQqqfe7bte3tFtP4c1W6gUizGN6VmvGw2NuOpBGpH0fH8+brVQVw+VB5LSMJYiVCsNNwtYjTse+v8ObqtTovMgmHlRjYQQAvjexIB8SD2/o56vVBrMMFYhp3O5GJsupt7Db2Dt7OWBitRSdbDvkEYjTzAnva3Gp0BJ0tx2ZpuIqODWpUKIWXc52gkm221ra/x5ua1WKOsxWGdYbr5hB1A1002g+PstytWFOrHz08zzFtcnbqCTa3unt9I43TwqPKzyx7pto2+7a+oJ0sdPs+N+eq1cIIaYyNC41W+z3he48Qbe3W3btzdVpN4pJUU0jGdz+jJG8jW1uxUeLfrbjwpOqoWFYlTwzpXCUx7FGmwkEX0UgdmGvLGqCn+pxU1UJTz0PmBgtyQSTrbS4BPh7ex7cbinJpkE5qXWRGKurAMhHukD+nsfh48tXq5Tb6aaSMkmJCdvtW+osRoR/h9nPV6nCgWjicPXK0yWuV7OCdfd8O/gdOardZY5/90lClgokBQXBBvYD2H2jmq3Up5GRySqhZPsm/e3h9PbX2crVqx1KGaIwizbe4BuRbvbx79tdeWBqpE02LKFlENUiG3dxfUH2gjXsNfbxymiKb6uhBn3wWF9zBidLfHTUj2duWmqRXhWR0sWyUL5ZsN2643ezt7O3589Xq5hMPqo0cwdvfBYMNPv7+zmprdNdUlThjxDD1ugO7UaqxN2Bvr21HtHNzNeimmCrqJppYQiSFGvJ7pNm76t/hbw+GnN1qnemrJZHPzEYeNLAADtroL30se1+456vVMhlqcRMixR+Um43AAGlu1u31eznq9XCIebTiCrVQnZXJIIYmwJU97D8uWqsUmZYpaer/AJfiMQUBtqspuLnVHDdrHxHhx4GmSIrqNHw6d6ZrAKbr7Bc/aU/H7ubmqxTjVBZk3A99dPDUXG0+F+/PVWm2HEZaVjEWJpyb38Vb4fTz1bqf/MahSksNvAqR9m/9HjblatT3RZjroEeKRFYObAdtT3IPe/N1qplRiTbFkQX2ABtCCpI8L+Pw1B5qvRWaixt0cGRbE97X7dlO3sLeI+vnq9FKrD8Sp45ije+rL2YanXUg/wBHKGvRU+aqbDYDURSiRHGnu6i3a57EG/fvytXpr/ndfTtvnUDUEbR7t7XtfuBb289Wqc1rqmXa8sakPtbSxGviPhylWp2hliUExxh9zAe8Bb6dPEa25WtxUpaehqFI0QCwIYE3I7eF9PDw15qrRUyHD5Fhl+WfzI1UEhTdtRquo8LcbpyvfMJI7OindewXS9vHcp7D+Hhz1Xpyjqac7Yqq+7X92zC3dT4crVhTXjdHQYlCJEqFjmClUdkP07WYfa09mo5tJrShNF7x+vnevmo8ZV4XjttKKbbTruB9nxXv48vNUApFSTUccgMbtuuSCh1PtYWGun383XqdZJP99kkkTqvmAndb7VtL976fDUeN+er1BrhFCDXNWhBIzn32Gh+sDT4cemm4pJdUKzLVdnjKGX8317UGDrPLWV88atIYYFIXcIV94sQjAeOtxpwV2CEEp7wwmcT1UHbtSgDoEmMB10Sz0/YMmf8ArycWnF4YHq68sT2O5vK3E9tWHCx9UAkUtZTJE1ZlTyVOGljOgcA6jW5tpdTay/w4RUcUnqurk81movEltrGwHjb6xy1VoPMWq3l9+3tuvb6f7eXrdFl6+TvHliCJWJEs5NiBcgLci3h9fFbVJndlFu6TUnzmfIH0/QpNJqdBtX+3ileykreJo11XG4h27C4BB27rG3t4hoxpL1NPM95KZiU8R7Lew89WqbknAuHba9gO+umunxPNVupQqp1OxWB7X0Opv7oUeHstzVWp0hxJKUO0U8kUZBBEUrRtu127yPAHXXlSJq4MU0tiFZVs8tTIziNSG3SMVsexBuVNz7deWiK0TNRZoMOqAZahlhMYtdmGmnY69j7O/HRTZqwLpD03jz71u6cdDKllhpXq8CwirkCM3lxBv5pi0zIgJIRH96wJAXsbcGtu137rbXARPxNA1x3um1udM/gKrS9TufIuqvqMzl1AgmFRTYnjGITwP4GATOtPbtYeUqAC3w+HCe5c75xSukn9KNmkd2kJ6AKapsOpMJwKjkqpI/NmQMIoyJJAb3LSAGyd7C+vCk40aDAUmcark8wPI6QRCxVUJZm073Pc+3wHNgVpRrrAM6ZVGOUhzVh/mYfTU3yphpiUllsWZZ5HYkNISbNcAEAaaccimNdCZX546C4sairxOixs1bsCkxmhcsAtgJNRqDYXHgOeCYrZXNJbGcy9DVjJwbD8Ula6aSyxpfT37kbrm+oP1Hm4pvUKZKTGOlM0pafCa+Ma7StbDcHwvePVfbz0GtgislDS5OxOqWCoxFaCmc2Z5fMlKg+JWJNfoHNRVqV2N0mDZlxT+Y4znWGtnk0aaZancAgEaX3pexQC3sFhywr1RqDp5kaonlnqc4UkDx2aBhFJJ5h8QdAUI54mqxUpumeFOhehzjhry7gAhSQXB+0d3YW/PlatFZJej+LlAaLMeEVJUCyrOVbXw94d/Hnq9Few/pvn7B8SjxHCanDp3ha6gVa7SLWYMGtcW8OarYkVIrsqdTq9T81RUMwu1mWoUFT42N7gflzUVuTTLDk7qhRj3cKjkUqVYJMhBFvge9ueivSaRNV0p6hNo2ET3HssdD9B47NJik0+0OW86YbTCmqsCqpVVbE7D37DtylOjCnPCq3OOX6nfSYZWxIddpiY2+v4c1VqPTkzMmYcxdNMIXFvNQ1mIVU8cUl7hKKMQR3Q6rvqZiwNtdvw4YKMIA6TRcnFw9Q+NJH1zY8+DZayX0x/l0NDNR0EtfPLGF82rGITedTyVEkcjrIEp1QR/ZZVO1hfhcgYk0auHACiKdNWyjHmqOqzrVSUdFDHKwkjhaUmW36NSim4BPc8cVswphG3GhYxPqBlOpw6pwShrzURzoY0RonFzf3SA32fo4lS2QZpapwERQS0kbS5fqqZxqpc7R37X+7ThkKKqSmBsExSIHsSPr5SrinTN0vmY5UsvYPYfQABzQrattINzeQkd+epujMZWnoo8Ip4TIA4isfeH5jw4RPAzQlYIgUqw6RRSMLEXFmBt7OFyqNE4UpI5YxQNODv3LtFrdyNt7Dxt3vxiKUTTg5cFEKjYqxFSToV27fteF/aeairUFedp6P+YRsjb6uNpCsVrhN2gZvZYduHFvIFEl1BNYsFTDct4PLV1LAyFd2h7e0t4X+HFh8VIR4a90vxb56hqllJv8wX76e/24W3SYIozs1yCOul2zuCtHpIDY9vabj6DfhdFGZpTSVQbCWeUHcL3I0Ct2F/aL8rxq04UmzNaQxtqwAvftr4aa8dpNTrREyxEHUkkiw7ADS3wtz1eqTiVbvmgiESxtHCkTW/fKEku3xNxf6BzdaNRqN1AYoTfS/sFv4jm60Kd6of6KoW9jYE3v3728T25qr0yZojEuUaqA+85G7d+RA9vt4rtzCxSa4EtmgZy0GqMt08BawL1EJPhteNvzvwZooDqq0P0/dRZc+dH8LxR5b1dMj0FWAST51OAFJHh5ke0+zkg2jvfNg8dh9KCj6O7UR60tsSxCWxjKK6bbbWFrL4qT4W/u4cJotNAD1BkiWi86OJiEIO0eFjcGw1IAvfl1bKoKKZXUiUuJVtBGGCOwlQan3W1JXxseExEGjAGRUM1CfLhb7o1+0LanwAJ/o5WatUKakeaETU5O0Xsf2D4/Dmoqtc0qUSceaFBAA0Haw1t9PLA16olTc3223N7DqL+22lv4c9Wqw+YYkWnLAgLY2vYeJt7eer1R5LSMTIPLIsPd0v7NfDnq9UWepV2HljeV2gjQC/sv2tf+3mpr1eeSmcbWdrgnUC1jobc9NbqNNdISwtID8fHxBPgByteqACoi3D49vp1HNV6s6SyNp5lzchfq56a9WKSeZ7RTXsbi9769jcc1Nbisr1UdljYEMtwSfZfQ2PgOaJq0Vykdbgqw1Nl00I/o5Q1cVCHuqSmg1Iv8e5uO/GqdFYTL/hFgb3uL/eON1asJuw2lrmwsLaW5WrViAv7xNgfHXw0vzVWrgrPFZt3j49vp+PNTXqwtNLqsZI7X7a81NbrkKp/Lu1vDT+7npr0VwWoCt739Pf489NeipMflW3nQgWtpr9XN16pRqYy+wN31J/X28tNVrNFWTwqGjN/D+kH2Dm5ivRNSKbFTTMrEtofHta9+WC4qpTNKumzPUrKKiL3GiswINrHwI+jigOU1opR/1tlqKoYw8vl1q22zLY7h4iRezAnx7j28c7yceNU00sKXGRnsx09XIaKvgCiOVT70bDUKxGrRP7e478uFd51GqEaKP7Q1FTVYTh+KYgh+ZkghMgB/eC7WBv7SO/Y8GCDIFB5QruTEJHLxsyxliwW1yOxtp4i3DFJpCRWLCMRIqlpZ7GGZSGux3ANpdfC50/Zx8GmqYsyUtFT1TRzMFZSAq+8TcggH488a9SPq6aJ6H9Iyx7xtVlGpUd7fEmwv340avQcV870R3OSCQQSLhrN3tf8+JyYp0CayjHZUpWp5WWaMEbJWB91bg2Hwv4a81qrcUp8tYnDDixKtpUG5JW638bW8bezw56arFHRwOOkqKOHEolHvw2YAm3u/Dw9vw40qriguzxQLimFVclWu6opiUZgNSLWicga6g244BhWqRWS6ypqMLp0kQMWSSI+7ou392w1BHhyydlaNAx1Yp3pqiJpFKySyMbEi2gt73634kepQ3QR40sc1FE0d2luQQxFwdLX8CvxGnEKtlKRXCebZKizul40I0N1X2WI/X6uaNbFYpcSpqWIrAoMhfczHsL/wCEe0fw5UmKtE0i6soKkxTkEobta4HfuAdbk+Hh34lNPCsVShR2diGYADTXf8dPZ480a3TSsvlqVdQV8PoPY/V4cqK3UKpaI1QJXcLki5NifEG/LVqubvsTylU7rkjX29+3fXm69WCBZp6xdoDEWAXxsBY/nzW2vVGq5UpJykB3GxLW7C/cW9o5U4VYU3qwJYqtyT4HUg6g38ON1anIAFvJUe8o8PG3cezX2+3lq3Nd0zTRugTcB31PjfTX282KrQn5PzBW4PXxVbXS5FwPEixJHsJ4vbVppKtM1Y5kt8j9YcLpct9QFkikjB+Urof8rTO/iQfdkjJ+0h7+BB4TZnlLeYCTt6Rw56KPMuzVdiY4dHTQM9XOivULphds2xLX4SyhabE6e700kYPua90Y9ij2I178gO8y9yxVChI4EbP0qcbS/bvB4TjxHH9aBqdax6P5hY2YG1yLe77L+2/CSjmsgtU0f6Rim0geGgt2PKbKuKlxwRzwmjkClowLsezD269jyhpwVlmwtozA0jIHtvFjrc6ANbt9HKTV4pR0kawRDzb7mY7TbsfEn48aNOik7USRVFc0YQqiKSX/AHQBcnQ9wfZx0CmTiab62rjr6KJ4b+YGaMnX3tPtfs09nLgRTZM1AlWaCmaV22sP373J+A+Hx5aq1y3SvRwystwpsov+7+9f269uaq9cVkinlnmXdJe1r30A/jblYrdSa0SR0C1BRjODfYCb9hqB21Hf4c0KuajzRh3M1Sdg2rbvbQ9z4knty4qlZKOSKKpFVTEj3WJ97QP9klT4EjnorwqJWuIK2NqAlPMYSMAfv17X9nNivGpT2jw8xFmV5ZBIbi9rm4tbW/NVuu4pHhp5BWsd239GV1DDX3SO45qvU8Yc5mhare62A2i/2iABr9I+/lTVxXsek3x00xC++Llr2sfEW8Dzaa0qo2G07fzOFapWEki3GmhU6afd+3ljVBtp4xFadEdYY1YbQwuNwsNdp+B8eaFbNP8AmeqwvFcxISVgmKgy+WQ0asU9+I2FzZ+x+PKpkCtnE0lY5KmTG46ckJLHpfw1192/diba8vwqnGlzVx1FSz0OLMBUV+wyyhAJkA0DP/iB7E9/bxL5UppGYxWPR4DUZREzPUKz+dI4uWS4MewjW1tSD49uKUiTNMKOEU4YjieBVEEKYTSPCHWMSJGQ2qrYtH4izakHmwCNtVJB2U0UDNR4s9RGTJCNiPb7Nu9x8T+R5dWIqqcDTziBkqsco6vDi6KzLHvItd/p/ifZxlOynVbafVx58dqGlqaXyIow8KRoCff7Ega2uxv8eU06atq1Um8PHzmCyxOpYwyBGkZhuZdQASdfdb2fRx84GmRiKT1ZSBsNiank+y5j3OLMxX7Jv4DjwpkjCp2GSTU1Q1LOwMbWJVtCGU3BHtHtv9XNGtip1WYTRstKHNg5uqgOPe3MLezXT4cqK2ayZfSfyPOrNspViwSR7WKjvYeBJuPjzyq8mmbzRNXIasKWjYKNupJDXvf4fw04cWeDifMUU3eLavI0LkMVUpFWlid1727X01Hs9vhzKtFYyuU/QVuLKfIRGJv9tPs6H2fEdhwxTReaVUUstdTyRVIIUKSfG9vZbxH58eimZpKVsxRoYkdvcYD3RcG/xPt/LmyK1WGSokinKkNvNyL+0+w/D9e/GiKuDXqh4ZoVkqHsdxJB1JPYkA97fdxk0+KYavFcPjCNBILXKta+hPYkH+7jJq4prbGJUqCP3F7bR42sbX07camnBXAVJZxESAG0DMdddbkX8OVrdPNRNIlMJIn23Ona6tbtb2c3NaqH8yZVjeEe9exDdr9/z8L81WqcaiKWopg8eh7WNvD2e1T25eq1Lw2m+djemqBtZBcAnUg9tR7PH4ctWjQi4TQTSUwg37SPdC9+wve/s47VKkzUDyK0ctibXYi1r/T/AEc9WqjU1PvpzEPfIBN+3b2jx08eemvV1SRM4aGQXL2t7D9N/wCPPVWsdRFtYrLFbb9ntYe0D2c9W6TDm03klVUyHadxuBfW2vx5qvU4ikkWnEbBXsPsA3+r6uardYjA0V22gkD9mgPgNOVqwqXR1M8EkdUh8u3vW8BbQ3+m3GlCaeSrTjQcZ7wT5GrOI0MWymqQWChfsu321Hs9vMec7sfyjsj7VY+vEVkFk98LtoA/cnD06aDyBGoaRYYnDuWZyl9QW8Lf4eAw40LxhXctK5pWeVmY67W9jADTXTXx5oVs1LodlQgqJFvNGm25A+63Kmrpp0pab5qjkqIWG4NZ17WHfjRp0Y1EFeJxIkVyFX3QB3PtF/EfHloqs1hhqZqqqSYq7sIzYhd2q20IH2R+XNGtinx0opgJo18q9lVWbtcWOv8Ah+njNPUrMGOA5bovLw6Rt9RHucMt7Mp+z8LHUH2caVKqcTCax1WJV9JAiNAZorqjLEQFsfeBYD2an8ubia3qikpi0CVzXpih99lUbSv2yLWPhr39nHxTBxpf49hNBTUcGD/zAzzq3mAomqKIwGiZx43v9XGAeNPEcKj0mX62noKrM8dK06UqqpcAHaPGTve40uR2vrzxVwrwHGoWc8UnxGthr6KN6OWOkCFpAVecdiFC3A909joe/jy7YitLM0FM8TCYU8a3ZGLFibaEWI9mns4YCkhqPU071FO+HvKyRMwZV7gMNT7v7eWqsTTrh+EoMMAUhvLPvD94E9rjxB5omrhOFYZsNeRHSJUWWNTdb/C/unxueOA0yRWLLdRXSTTGCIs4hRbrfvuIuLezji6YTNLmtr8Wy3/JayvmMj0ckjLTtcOl2ux3d9fZ4HjAAXMU8SUQTTscCp8SzxHjVKrtRVaiYtIl9rtqUcDxv241r0ojjTmiVzwpwxPHsLgzQ+HVSKkVTIqLIyahb2DEDtY+HG0oJTIp5SwFQaQ+Z68UmMmg3bwG9107MvZgL9hpxa2MKQubaWmH08dHTRTI7IGYtGbjS/Y378TqM0+kRWCd5Y6zzKhvNCMbMPD7+/PV6nPBcGrqCGaepKiQ2fZvsSp1BItoDxtRmnkpioWI0UklcHt9nazezae/38sDFVIxp5q6moo4lhjA2Outu9h4c8Ma2cKi/oJIbyLcgdwQbE+B9oI7nl6bruEtPCDHME8rQhR2A7XGtwRpz1eqfHXxyQpAUETNceZ3F73/ACHNRVqyxtVIzxJuc3t2uQfAjxv8Dpz1brjCf0q0Fd5hC7yFW19P4X9vPVustUHSJZPKJH2fdPvlb6rYeI/Pnq3TlStRuP0ZXexG1XOnu+BHcW9vK04KjNDTvKtGZLB3ePe17B/AX9g5utGoNRPTR08sUzFSEKC4uNTbcvst4e3m6rXOgSkpsJ+VYsZbKG1O0qQbSKD7D3tyhpwbKlSmbz5IZpLmEKB7oG82uLk+HG6crvEBVVFRDV4ejLMylXJIszf4h4AEaX5WrGk5OKmKL5KqH6dGO8A6Hd9lltodD38eWqlZcQrayOKOCskeVI1tHpcgdiSe9vp+rlBVzTZCIVqd+/3b6st7AkdgPh489Va51s0K08kUQJCD2fwPsHs54VU1HNDTYgyTvIRHJEPfse4F7D43+7lxTZpwaCnomRtxe4TcRe1x4D2X9vNVass09XPMIJ4AZpRrY9tuunhcD6+aq1OstHRPge93kjqWfcdxBjkAAtZbXBHY8bnGnYwpjYQLTioP6IkFWBFu2tvpPL1WoVNHK7S07s01LLZ7H7KN4dtb29nPVWpMbUyMzzuu+MLZWBtYj4dj9fKmt1zqTPiFDCvyoaGFigO4b1PexXu/wt9fKbK2cazSz0bQ0cSBg+0+ah7LITclSdLEa29vK05NJrGikkhsxlFhqVsxPtIHcgcdTSdVR6WlpGpZcTlkKyFhHGsehN/3te1/by9UApzw2KGGKSRl3gWAJvpu0IsO542acTTnijfJRxQe6JKcHViWBHhdl1Pf6uMDGlBwqbWLRNhMFFTu3zTENMxPt1ADdtP4d9eUG2nKY6onyRDDY7RYuo0B7i4AGtuOimyaa66tqLRoJvdYH3XA7D9247H+PH0ppMtVJ5VqpGMpiaTxbd4Dv7tvAcU0jrHNSPLtkH2gbfAqfb9PN1qnWOdfLHlAeWLg+WNARofj9PKGnBT1TUZlQzMlgNbldR9Ps4waUgVIrqsJIlHS2CsAGJFwb+C+wEa6+PKU5TYk8C0r0X6QP2jZQLAk6D2k2042asKVNPg7UWGv804icgbCd12INiLeJXiYmaUhMVwTC5YpPmJWDx3ILDQg6X3e2/PTW4pL4hW0dNWsxBZRtfx3aHtf4fHj4E0mUYNQPnPnJzHG5HmPpuuS2ul/o7fw5aIqkzTzSUUFNvNSQRJvXauoU2s3hcH4cbKppwJiplZhzwMkilgAu5iRYBToSvw43qmnSmKjfJhwjx75YyCNp0VhfXcBbQDmprcVkFTQ0Mvy9GFhJtv2i4PcXsdfpvpy0TVcBsqJV4iBAGiKWv8AaPe/a2mlj4X44BVSaYljmnq3jpSFL2bZu00trY3HfTjtM15I6oyvCyFABcLb3QL6+Pb2c3VK6lr4qeZEmfyxrsl1O2/gSPtfHx5uK0TFNmIeTKY/Jm+YZQCu4kAX7gdiebFNmpRhnmpPPqZBJKNBFf3lHxt3t354V7bUelpIquXbVTBfL9xUKk6nsFI9vNzFVia7q4i9RFDOLofcLMDpYWJAHj7RzwNbIqfg+IJHIYHIMcIIRFkK6j9+/jY6gcYXT6KUM+JtGjRRi5mTb2BPtJY9jfjIFKCaZjhslTHHIzLIq3vtYBtPb8By01WJp6wB8Eauejp777aSG9w/gDfS3h8OUVNOoiaxVMtXJWyUlSh82M3G7xHgD7ebFaJpvaSBIzuPlSMfs9tbanx09nLVSaw1NTFXOjqwSMbQRcC5ve9z8f1ty4EVQmaelkpMMeaaJllaNN6/8RH7pI9vNba9spDUlQPNWsgYpIxLMTf3bnsP2cUGkopQyvLVN5rMW963gB8QQON09tqFNFHJUOsSKwB3WOpAAH717W5Wt0t5qWaqp0NBsRF94pJow0H2fE37X7DiaaVRNI/E8GkXEGZm2r398jcfgSO9j48VpVhSVScaiQwPG4eGw7s2vu3HbcPD4cemmIqNiWD5ex6U0+Yo/csGHu6qfEg/Tx5DikYpphbaXMFUmaLJ2F4HUl6IlwbbN32QvsW3a/HlvlzbSZu3S2cKXFNhgw+ySzFHYBzKujJr7oBHieF5VNGQTFSauGSSe4czyMfdffqTfQ3OgJ43NXIpxWnTDZgKzadp3pb33W41AP8AhPKzNXiKk1clAI/0Mtmut2Yg6e027nw05SnKStVHTtsqUfebkeUBYOB4r8fbxwGmiKe6uposFhiC021toPt3A6kd76ePKjGrHw0h2rvm8SNUy7IgQxANiAD317fAcVRApJMmsL4hUQTF0N95YWtbQdr+32cvFUmslJDX1kPmvTfo3Audu219Lgft5ua0BNSIqaekQiQAe97ptfdfTU/Dtz01uIpbYLQ4EuEzYhiUt51ayRsCRbxAW+m4+HGFEzhSgARjQR4bUQiqqqYX3PK23bcGx008NPC/DaibjSnVWp41s8iPe32h4fD2/lxo04Kz0VPHJ5vzgIWxuxudpPdiBoV40afSK//SAepjVmYSPGt9PtC/tsPZ8fjyQE7KIlVghiVrgWt2NtT8LDx4+KZNOMUUaXKD6e1rezXW3HxTRp0iEx90RnTuSPD4/s47TdPKCWMfugm2lx2Ot/7OWrVcxtYhCqrYgaLe/wBB+I5utVLjhSKztoASCTofhfla9UmNIiqhCCdddPo+m/K1anCKlh2bWH2SP6PDvylWFdLSwqN0YI17XH8eUNXriValazm269hfXt8O3GzV66jMjP8AZNx430A+I40avUqVHFiG1+nQHvpbjRp2sCy7h+gZtdNfA/AcaNOVlWpnDbCm7tbXXXx4yacrurqE8shyN3a308ZNO0yqY50YzyqCTY/s1txk06KgVXygv5S7zbUltfu4wadFM7UEs/ZSLdgBbT48YNPCpsNFJTpf3VHtPh8L8TmnhTVWGRCCvls1tNb2PxtpxOafFMD12Jo5jUWW5Nxb+FuMEU6DTRUT18ikyyFb99dD8Bbx4wRToNMdQHYnzWLHQi/t8Ln6OJVClIpnMYDM6HawO4Ht372I4mNPCvU1DLVLudd0ZB1HYfD2/dxKTTop4iw6lpV3HaW7E9re0fTxOcadGFQPOpi5UNf4Xvr7L8bNOA1zlRpV/RiynS4GunsP7eN07TZLDsO5brYePb7vH9fHla3T/lrHsZyljNJmPAJGWakkDAr/AIfEH2gjQ+HNVaKuuyvWzYtlygx2op5KZ62nin2SxshswvcBtbE9j2PhxCaRqEGlKjltWAtpr/A256m6ylgzWLC5/X7uWqlTFVSNqWOn58uKrUiGJUF/DxHx+HN1WnOEbyFCkEC/blhVKcolIUKRoeXqlTo0Ia4FgeXqlOUCqFBvoO3L1SnKIxg2Y6ntf+NuXqtT47bdbEfDw+nlqrTnFIPActVKnxzJc7Vty1apwhkDEAHXx05utVK8wqLg/r7ObrVcgSdPHnq9XAlblgbW5qvV0BG/vk3tz1aqQjldR3+A5uvVPA7jxPw5utV4qWF+w9luer1RZEu1tL256t1hIYLYm3btpzVbqHNClixFu2t9eardRmUvbQH4nla3UdqeMXIFuardQSouLdvo7crVqguySCxuPgeVq1NrwKpuT7Tfw+7lKvUKQJqBrr7P4cpV6bpiEJst/psP4cbNOCslNbzkZFsQy2ue2v7ONmr1pyeuato6P1R59oaSPyIkxurAXbY3azEqota/tPt4ImxgKYJol0tXULO7ySs8zENeRgqnw0UeNuKaaNNcz46Yt80qIsmgSIrYDtpe+p5aq1BElZVIqVLvaMEAxg3AAtYsPhy9epsjwjElbzaRpI43IFn7nd4n9nLTXqUWGUtUpMVFVHzUJDKi3IPjYkjmjW6f6DdR1Xz5qH80g2BQOCSLXsw22APa2nNVupYyRBVWq2qZYZBYhm1sB4bPC/fnpr0VNkypUVAM6VNVVuBu8vaXU2v+4mtubg9FakdNB+3SrP2M1NTLhuX8QqPJG+ZoqWUiP4yNt2ouvfjkRTczTjh3QrqhiBIfBqmAeHmBEFj2JLEW5TUBxpwJJpXYf6YeoFTJtrpKWmXS/mVAa3hoFBv9fGy4BTndmlpSek1wpOJY3EPG0FO7gi/+JrDTlO9q/dUsMN9MeQYiqYhiFXVagEKI4vo1F/D2coXT0VfuxS2peh3SPDACcOM5UAXmqS1x3vcW08P28r3ijV9CRSmp8vdM8JZRTYTQ6A2JjDG9rWJa97ffyhC1VvwinaPM+X6QstKIUHsiiQeHe4A5vulGtd4kVljzwJSTHBUVAIJ2ruA9nvEAg/H+znvy5r3fCubZixyQFqbCil7WaY7bD2ksQfy7e3lxbddV7/qqPVY1jaRLLPJR00ZP2ndSfZoNTr/HigW466ZL54xSVrc90FLJtxPMsSbTbbGRcadt1x3Pa3FabX+9pMbjrpH4n1R6dUjA1eM1NYWFtsfvbvosDfitNsRwFJy+OmkrP1w6a0yf778PqKp+w3uQPjY38Po4pFuaTm4FJKr9Q9LApOGYHTxnsu8liLdtB437n7uOflZ2mmvzMbBSdxD1D59qYytE0FICLFUjFx8fDX2ffY8cFskU2bhRpG4n1b6iYrLuq8VnJFgQHK6dre6O5/PjwZSmmu+UaTFdmjMNbYVNZNNuBtvlaw7AXAPe3668fAimio1Ggq555iqlrsQDuub+zv2J9vLAVqaU+GkiuiCyHa4OguNo8Qw9o76eHPVqhTxihmwrBcMSSrEqVLvMYh9lFHuJc9tdTp/HlRVzTtQQvM4o9xBa1zbWxN7n+3tylWFJbFa6sqMSamBULH7qEL7zaWvf6tB254Vomo0dHOkB8wq5X/Frcmw/L2/dzVapjxCSWlp1RUUXJII72+IGt7+PNV6k4YaqpYzSy3GoPttbXX2nx5qvVkp99LSMUmG1WF41uGOvgAe1tOUNXFONBWzSyt5EgjiZR2ABt2APfueUNXrNQ4dUVFRJWSXK3IX2ewajmq9WF3SlqTGzXYeA7X76Ee3t7OaivVOuQLyKDH+RHf6vp5qr03zUdHM4O4h7XPhfXTT4c9Wq4y4DXkBY4Xl8R7v1dvr56vVJXJGKmPfNGacEXu7qgsew1N7ezmpr1Q3ylPBMPMraeK19u2Qvb6doIHN16K4fy6gSbfV15kIH+5qR8AdT29v8OVr1TkrMEiiInaaY6e60gUadvsDXmquK41GbMOp3STy4hsuPeuxt9J7ad+Vq1Mtd1GLu3klURWFlCrYAdvC519vNRXppL4j1Bqa0lqqbzL3227anWwW1r83WppNPmkMxCXW42g+NvEfRy1VmuKZkqpxuS9r27ewfHmqtTbU4tV2BvqPpN/hzUV6aZGlqpGb39DYX7jTvy1VrgI9pB3sfH2EfHnq1U2mghBEpYEg+J/j7OVNXp5Hkhi523vb6/ZblKtTfUiCxIYED6j9HLCqmmp1SUhUP1j+PLVWs8NOCQGHvAEaW09n9/NVup8cSqq7hra319x29vx5WrVlIPl3ta2g0FyPC3w56vV18qJDuOgtbx1t/Dlq1XFqKLaYhY31Atf6zy1VrqGjo4iWQ2J8SeWr1cSKUnc7KB7RpoPbfw56tVhlrMOjY3YAeN/2/r8eer1N02YcPgvvkVNPaNLa638Oer1MtTnnCKe7tMul72Pt76eznprVc8OzBiGPXGXaOevVTZmgiZlBvoCwFgTzU16KU0GWeo9ZEJJMOWkRvd3VVRFDb6QWuPrHNaxVtBruXJ+JQELjeYMNpFtcrHI9Qw+G1Ftf2a89rnZNe0RtIqLPg/T+j0xDGq/ESCBtpqdIFP1uS1vq57E1uEjjXb1fTGjZWo8FmqLAjdWVjuAfH3UCj6u3PQemq6k9FJ7NGdQuW6rDMGoaWhjqYjDMYoRvZLg2DtcgHQkix5RSYxq4XwoH8kzeXmzDJEsbVdN+Uq8SL+0+VOo2itiJ80USTlme7ey4+vXkbaaHWoVLiznRslzICO5HY/wBOoHN92a1rFOGF5nmxKb5bCopKmQ2sIVLWuSACRoDxS3bqdMJBPlTS3kt4kxQhYbg+bao+ZVRpRre482Tt4aKtzp9V+CFrJnV/cAnz/SidzMm07MfKlnS5cpI7yV1W8rW0ES7Rp7S1yL8ELWRoH3KJ8sKJ15qo/aAPPGn6jw7BYn8yGlZ2va7tuuSPadPptw+ay5lrYn240VOXrjm0+zCn9Df3ERYwB4a/SLD28NwmNlFZM7a5GSMWjmOjk/Cx+HLRVa7NVBHpKvgRc+wDX7+eit1yWsRPciQAH3dbWGnbv38ObitTWcVyR+8oUWYeI9nh27H+7m4r1Z/6wUtLEzVJUqgZySdbW8L3H625vTNVmKL3m7NJxaaWexOugFxa32QD8B3+vgjYa00SOuTQJYrVCV/MS97kgEk6+0XPt0A8Rw9AiismmJd0YZWuBqfaCO5172v4dtOWqlNktQZvf1ZQBe9iSb6dxbT29uer1TUqpBCIBazg3UnaSb6fr9HPRWq6AMsQ3KSSey+Ovf6fp56t1JMclOyRA+wBh439p8D4crW6cliSBAVcECzEKPdU+Gve4/XvytWqDHPIWZQSWUW9gtfXba+n089XhUpnp0p2knu1iAAujEE2sAPDmqtTbRLLKZKqY3uRe+g1uDcdx+081WqXVLGkMAh22K2JAFtTqPpI40adqPi8kEEF2OrAABra37m4+7Tla3TDBLEVKQ/bAAIA1HcC48TzdeqJUUbzVJmnXaxsu9P3e+oudR4fDm61FM9YBJM1rArZLEDwHcm+un581XqZ5Ip5LuPd2re5PgNQNdL2+0eerVN1QixTb5AGjJBGt/joDrcfDvzdaqD7hma6e8wI1ub3Pb2HT9TywqtTlR9diEsVv7Qfbp27ezw5utU2NUyi+0Ea276DSx7fDsR35eq15YhKoKEJvsW/4idQRbU9v1vy1VrLEslNJ5rASMtzY27/AMe2vN1unVJ2ZFWaIESXF9wPugXOniD7ebr1NGJ0Mat+jULE1wy6Wsdbhu4Pjz1WpxwykpKVWlJ73ubC242AGviL6ffzVWpOZkoMGqPIkc7qpZGEMVvdKsCWYga3DD2+N+3KGr08Ya1ZTYe8C+6FZWv9q5t+9fuL9u3s56vClTlOtnSsL1Vmc7dSdDc6rbwHs4mXTqTVRHV/DxgnU7HsM2lFjrZ9pPbViw/I8BbohZ86ELeKRQYeYSQsYv3PE1O1wNybuRf9dOardZgieXua4A76+Ht9t+brVcAjEByNbjx7jnq9XhC177bAm97jQe34/wBHNV6sMlmlsNbX+Hb289XqkoFhXdEL27305uvV1tZ23jU/s+n2nm69WZVU7fLUADv7b+z6ubr1SCJto1sbEdvD2Hnq1Xgq32d/pGvw08fo5qt04rGqN5e2wbS/iT/TzderHv8ALVo01Ptv7PG/hzVbrGZXSRZdxsRof7Pp5qt1mpmCyXcEqdfh/T8ear1LjA6GSsmSVFOxT2FrA293T8+OATXqsC6ET0OV/mseqbR/olhRjb97VyD42t9PARnBKoSKFeWwmSaF6q6v0NRP5NDI1TIOywq0h9n2Y7k/X9fAMGCrZQqLwFMObM55zy3kmv6i4vgeIU+B4cyLPVyQFERnICrZiGuSR2HFwy9xQmIHSaQm+QDpnHookeavWHJNEy5bo3kY3CvMQtr/AAGp4vbsY+6k67ydlFhzf1cz3nKYRYtXPHCf9xhOxPy1P1nhoi3S3sFFinlL2mrTvQPmJ4+mOOYMCN7VMEifANGQxv8AAj7+HTOAonf+4eVHUqqr3FVCXUrrp9drW8fv4opMKTsrVFQxWRSpfvZRYL8T7AO55SrU0VywwKJKcLt17j4aa/x42adFJsySKGM7EOw3e+fYLrp2A8bcbNOikTnNv+Mbi6x7CJaOrJZdL/om1PiB7Pu4yvYaUo2iqrMPhVcMp3XsYgGvb2Dw9o4EzQxFPGPMgwMoCCPKHYGw/X8+VG2rq2U4ZcM0eHU5J1aMDUdh4HjS6dRspbZ1MaZbYxBZAPLNgbqTtF7+wjjKNtPubKCjK8lO2DozqWJ3EoD2Fz9q/ccWK20iRsp+x1LYbLEdF8gAi2t/hyg204rZUbApHXCITcWsg09uvbwIHNq21pOyljhJlNeoc/8AIu1ydPba/wAOVFeVSjp2k8im8xRdaeW19bm/bTjopOaXU2ISJ0txGJgojNPN9oG7ExWsuljt+nhin7aK1ffRS8vFjg9Jc2Biup+/vxIrbRgjZTXnKQmliHe0ytf46A/fzaKq5spVwHfGzG/vRtrbTQC1v7e/GDSkVxwmJv64UioblxIAR7Cg1+ocqdlWG2hBmnRZHp5VBHYXHhe2jfw4npVTBlGKOOnq2QnSqce23s18fZ48saomhjyEsc+ZKlHXzFEfYfvHcLAr7L8VMbaR3GyjBxU1QYkdiqS1F19ihB3sB2ufvtwymimlHBsoY/mYbBrWUn2+Jbw+rmqvTFiRdan5UEny0LyFjcMZO4v2tt1+F+erVYmoJ44gHUooUvdnOgHZmPYAW0HPV6mJZpY4Zq1WKxmyrtuCSRcAA+0+Jt93N1qp9JJI1KSkdgGCoxI0sbkknQm3N1qsFHRo1ZJWBBIqA7Ve5H2ftWGt/Hm69XKmhhpvLWQh2DXOzxBPa/s/ZzVeFCFRJSTRIkMgQallABI0Ngq+Bvxg08Kbl+VWZ3miMlmXX7TLb2WN9Ph25Wt05QxRSGKKUpJuk3eYT3F7G57gDnq9WDGVpxVrBTOGjYi5FwGC3vr9Pgfo5YVo01S0EPzQqGpmUkWDg6+7pex01I7fdxymqmNHLS04ES+87WJJLe6DdlI7aDx8eVqwp62RLTwrAxjVVWy2JNvadPHx43V6cZK9osQj2IfLTQbRYXt2ta1rc1VqhCto1HzMSSDfdVYjQAGxItoQRfX9vNVuldSyQGmARd10uzA6gIe2vYaa/DXjJp4U+gVEcAf/AHNwCTew94XChu/1DjVO1JiaGRCuqq+pvcm48ASb2J781Vqw5irjTYZIlO5Z2VIze9lDdzftp9WvLIEmqLOFA5LRK9UBt92NSVu2g3ey/Zj+zhrRbFOMeFGqUKxEqowu1rbRe9yT+8b/AEc9NaiplZh0NXPe207msWNzqAAW9vt+H089NbiuMtGAgo4xt3Na5ubKNSxI1AJ72HblatXZhk8+VJYhIUBjXYxYDtZ1t3HxPx5Wt1EkjSBkmmAeMSDW/vWHfXxv7B9fNVupVKKiSteOAHyfLUB5PdsBqqta4H1a89Xqh1UUczoo373exR0Gtm194flbm69USNIlnAdQkjMQC2hILam5PcjwPN1ql7mStWOVEgSR0eQksGF20CjaPYLePE4p00lawmpkDpETEXutzawtqultT/Tx2qV3LMa6SORbgKHILAtY7TtAU9wG72+nmq3WN8brfl2pTT7thkF2cE6iw+lr/Vbnor1NeGSRjy2mH6Z4bhLaKd2lreJ15414UtqyuCLDVxrcBbN9N9Pdvbv3/p43E1auxjlNHXeXVh9QTuK7gAxs20jsba9tPo56K9SfiWqqaeRcPqHJQi4O67Lc/ujXT4eHNnCtVAxPy4UT9KJQZEBa7MVAJuzL27G30fHlKtQgNC82HortuSKyKwa20EX1+J108L+I4lpaKjOQIWKBQAdF+BsSSQPdJ8LjlatTri09PUL5iRtI4cRAgWstgQxIvcG5B/u54V41joq7Cp6VWkdvmYlETRgBY1S5CFGXUsATu3C5vpy1UpgVRPIJYiB7tlUk2YKAA5II94j7+WqtP9dV+RJAiK0kFREDJ75FpexP/EBoR7NeamtxWbA8CSAymGz3cMxI3glrhiRfQe0+HPFVa013jOHDA6dXmjjd2Z1ZwCWCm+0gk2Fr6X/jy4VNNKTFMlTh8xjM1gH3gatYAjXS3f2/Xx6aZIrDUUpqHZpmErvHGbabbqCrG472YDS3jfm5rUUyYjT18jw+Sz62YMr2Nx7puPbY/Vy81qs+G4lFBFJSVUrM6qAoZQoF2NwDbW45qrU/GnSueSUyhxNb3e21TYgD6BzUxW4msNfg9NS08tCBYaKCRe7X3BiToSb9/Z8eeBmtxFZ8OosKnQQjUK/2SRZjIpJBJF/4ezlSa8BT3T4RRrF8vSxDc37rMPqO637ltAdfp43qpzTU6GmjI2TK7dohc2YN3ubeB/u40TTgFK/Ckpim8xbN1iW762sSfDW3b7+MmnhSLzWsNBXwYpUJeSUFC91JPlA2LC3+Ajv7Pbx9BpOoU0wGhVfKdt5UklRYD3hrcnsP49+OU3TlRMIh5qSEoQNLCxHgbfx9vK1uplRdVE8IC7tQA1tf8Y07X7jmq9UjdKmyrdSm4XYr2sexPfW/K1unuCqmmHmstgR7reAPgTb+HfjdWqX585laUgBUADXa5PgTa3jzVep9gYTxSFdo2qQjWF2TxB+Pw781VqaGq5oZPPjAYL4gE2B0BI7kAd/Z356tU/UIpq2T5eqcKHACPodQDt/X2c0a9FNVTjAjT9AqEKX3qAFJYX7d7DxP7OWqtepcYlrWCIfOYixLe7b7vj4+znq2KzQ1K1D/AC9drt+ydg95hoO+unPV6udRHh8oNOq7l7Ebbm5F9LdtPjz016oqYTCx3/MAKEO1uzA+ANvE9vjzc16KZa2jOHCNKsgF41ZbGwc+AJI0v7fhz0zW9lR5SkkRk1ANg7d010HvX0t9x789Vqwg0shVd3vISv0i3uk+z2H6ubrVQcQw+SrohiNJIkskI0UKwa3cbr91735cGKaUJpKVSzVYY2SMBd7gpay/de4P3349TFRTRyT0vkiQboz7gAFhoDtY+z+/nq3XOH5uWW3uM9luN1htP5gj7yfp5qt07R+bWQ7REqfZVlJ0t7bntz1bqHNaimWNV7aMRLddDYWbudPq56vVPpqqNpvMttLjbct7Ra/w0/p5U1YU6+cXKwtf7IQq1j7vtHiQPZylXrr5kLIAykKLLe3YHTcBb7N+4PPVuvVL0UqGomIuA+u0G7DUqf8AVPh7OWBqhFY/5lFHSAzxiSNrhh2KfEX0HflqqRTXNMv+Sw0LbttbQeFh9fL03WXDZKF2WOdtiwi4RT3X94fT7LfEHmjW654l5dQ7WJfcQqSA3Ww1VdvsHa/h9HNCvGg4pKSnpK2epLvC0hZSt7gpewLX8AddPjbTjlN06yUgiqi8TMAnvC63BB01F9QfZ7PHnq9FKGhSCbzHqHFrWFwfeXuAfoPifo5qrU2YhHN5oMEm4NoFYdh/rE6c3WqbquStljFJURqDe6kEi9xa9h/H6uWBqhFQaSdUcU00h3KpVg9vE++t9O/dTxyabinsU4hpvm5n3RSXAY6+8BcbvYxF/YOWmqkViOG0sqkU8Y22F2P7p9n0Xt9HN1qu4aGejHy80QdHF101GoP3fx5qt1GqAKJWWEk+6drk2vc9iQNfq1+rnq9Wamr9jBJwzIbE/H438PZz1eqT5tPFKWhTcpK+0bbDx/oGnPV6nKmxCXyhHexBJX2G3tvqPq5Wt0/R4xHVolLWjaij3CNSpt3+IPiPr5SrVmoKWoqJR5sp2oQNNRr2IPsPt15U16KVNPG0cBozoisSAthe3ipGv0j7uNE05FY3qMQSS8ml9bKtra97dyT3/jzU1uK5tWyFAqzM0ZvZrX0vcg6afQeamtxTrRYrWUxVGBcOLKDqCOxO4akn8uVq4FZpcanNpUbZrZGKeAP2Tp4jtzVWrlJX0dXH5at9sWYEgAm+u7wuvh7Pjz1bpkxKqlMZihlIRSoGi+H2dL9z7R/A82K1SDxlJqyB4MU95BuKSDV1Zte/sPiPu5utUFFbhFPQVIjjZb2vcuSW8e47j4eHN1qo+IvHJRlwWIJHcDRragAfn9/PV6mKkSKB3cWkY3IJ7NbwPtv2+njgqhonPX3MjV2I447SFEwWnjoKVljBZ3lI81ZJR3ILOQTfttHBWnwp8h8aDpOpXman+jPL5p8LxjNgCK880NJFuIsVQb5BfwuxH8OElwrYKNGBxo6ta21Q0pZd+oYeFhopHjb2HhbS+kbiA1uSPdIsy/Zue2ns9oPblq1SAxgq8u2Rv0g13g6N42PLVuimeoCfy6OjgJFyXa2h19pI/Li9mkTtBZ0Vw9qvGq+vVdwghW4va+9vh9HHXDAploY0YM1mxD3IF/td7eI04jpdUWpjp6yLfFKwa40B95bD94diLePhz1bpkSWKMNfbdfboCP8AVt2a/bnq1WZp6inK10FmHbTQ3Pe5/wAQ5qrVErKaKSIzxbTvJupOt/EWOt/p5uvVgwnFmw2QQ07olyA6SAEHafEHvzdapZZJwGjzl1Fw3DJwi/NV0XzEegUxK3mTFTawURqeLGE61gddJX16EE9VWA9Acfo8Krep3qGxpJ9uTslZhxalaIOgixbH5BhuEq0sQOyyTHbfQ7bcGFooIUtyYISY6ycPhQRfwCG9sqE+QxNUfUqxyVCxTMQJXVWa2u0e8TwKmhGMaU01UWn+TweEszdtq3cj27fAfTxmlE8BTxheS5KmZJ8acoD3VSC/wDMe30AcbKuinQidtK9cqYJEhf5NCDa5Yd/C24+PjxvUac0CoE+UMu7hJHTEkn7JtqB7LduXCjVS2KBDGI6aKrlWnAVAxC28LcWCi01MyRhtNjePJQV4LQlWZgCR27aj48oowKugajQ21HT/ACaEG2OZGNiLTE29oIt4+HEveGlvdikjmTKOWqHD0q8MabeHCsHYEbSdCLDjyVE0ypAGyg3rKOKnxFaRGJUldT3sTY8fpNFKNsrw7ztma4NrED26X41qp/TUVcvyWKecQfAbfHt356a9pqUmVqp1utTb/gT9Xj7eV1VvQazyZdxaCFZo64NfuFZty/T+uvPaq9pNQkGYUsYaxl1tpIw/K/N1WDWOozJmvDX8p6+cFdLCZv6e3HBjTRJFONDnTPE0YmpcQnAvqRMw19tjypEVYEmhBFX1sioVxCCeeSAgsjJOrKbC5P0+3jcinYVVhmH4ViWE1GF4DVuZKrC8MoYZDqSaqSI1lRf/AFvPnjH/AAPDV5OkhPQBRVbkqBV0k/hVffqVx6HF+qmJQUoCwUcgpY1T7IEKiMkfAsCT7b8SnClczQf5FzLmnKzTVuWKRak1AEchamWcWU3AAYG2vGiJpxJIoV6bO3VbEw9O+VzOsgIdo8HJYKftMrJHoQNbjtzwTVyug0oAVqsQokUvZjYA/Tb6e/FApMaQOEM0WKwXG4iVfr94cbq1Scek3YjO69jI5/5O56tGkmPemsp1J0/XxtzVaoz+GZ69O8VBFS4xkmpkq41RZaiHGp4/MYW3t5ZVlQNY6Dtf4cQqSqcCKMkqRxBp6qc4elGtXcuWMcpnIce5jm8biPcP6SHUL4+3lAF9VOlSOuo9PL6b8SYrBFmSBTtCbKqnZV094MWQX19nN+LoFa8J2E0hsThwKjxWoTLFTWHDWNoRWSL5232Ps9w69rAD4c3trezjTWlVDTNuXRzbW9z20uT425qK9NJnMWYXrIRh9NcRX94/4jx9KYxpKtc4ClT0mqoxV1VK5P2Ay27XU21H0HiC6GANGNkrEihciqJfmQhPgNfEWNiPot4cKYo7mnunnCrJSD30AJ1J0tqLj4d+NkVcGmoKZJG2rcaWsNSbXI+A/u5uqbaUWHU06QGrpx+jikVXI9r/AGRr7bHlatFd4lGBS+bf3lYkC35c2KqabcPnL1C7Ox1JX4n29uXNVFP8jASbCSoU6aeHh25SnK54vH5uBTRPf3oyLX7G1+/hxQ0YUPOm3RKD5UX/ACY2ygmic6QVsR0/1rqTr9PBuigEqh59HGfky7nvEenWJShaXGWvDvNgtZDfaB7PNS6/Tbh7lz2lRQeOzzoru29SdXR8KsJrqQv5jRHYwNwD4g97H4W14NZoNkUEOY6UOWQgKWBYKfE+0X7G3FE4UyRRSMz0AhxNJFYxlt8bEX7oTY38Db6uFSxjSxNJn5WGffCxJZQWAA90m3c21Gmv5cZinKaaGq9xqWWQo6t7o7KR4fd/fyoNaiuNRVmCTbMLRlT21uf6bctNaioLujAKjgMCNfaD+X381NeiummVwFk7XCjxt7bW9vNzXqxVIuj7TZAbdz9X1m/PV6mqdneHcB7ygWW2lh3+nla3WHebe6RcnsR4X015qt1lBXyArAEtpbx18Ldjf29uarVQi+2RirkhSND7Pb/TzU1autx0JFwBcX727Ee3mpr1cXswCIb30Gvb6eardcyz+7EWvfuT3+I541uu3R9gZr2axJOg/X28qasK4sAgJFydF042acpvZXiB2sV76fxHGTV64rLr8LC39HNVeuL+ZclgPrH589Xqx+ZNsY279ydfu5qa9XAu5vuF9vhp9BvzVbrEXsoQrYDuPAfqOamt1hV2BYqbDv278rNbrmFJX3D39vN16s4JQsPAED4/lzdarKZnI2udLW7/ANHPTXq7MrLB5czbiB7ov4D4c9NerAlSyMNv1i/KzW4p1gnYG7aXGo/Z8OOA1QilDRYhXeYtZTSBZ6b7LX0Ze5Q/A+Hx48DTcVZl0YzfT536WxV4lDGhdqaUHQrtAdV8baEgXv8ADgwYdDiQfSg86jQSKdcTxBo5w+3bp2tpr2I107cOgaK1VC828KGxa+4qRo3sIHwHfimaYip+Lyivw2Osqk3MFVG0N9yn3bXIsba9/DjhxqlBNiWNsUluF79pBZu9t1vyPEylU8BNBriVfJMd1RfcbkXBuSe4JPj4d+JCZpQBUGnr62pssKFiiOrWF72HdQ2n08bmrRSwwuSGnEdXT1C+aDHJde246Muo09h+njwwps0cPpjjdRV0TUyqD5ZLBd35W7nT2/fxxWNNAxSnxWlV8wOFUBKyivYHQtG1zu+IGnKg1c0EmF4SuE4jWUkHvJvV4/BV3/atfx9nHRVKBzrZBUvV0ZCbk1ABvfsNSPae99fqtxG9wpQ3QBH/ACwaO4QC4JNxf2X+n6uF1LKamaWRwyAMpsuulwCdPp41TlekkeYIdhCJu1b7Vzp4CxF+a21umiYxeeXYFvc0NveItqb8aNXFNcrge8lveGg10HcXPe/G6vUGQvtMhYWFrnU6fH9b89WqjhJJtqxe92LGx7ey57fTy1aNSHWVZQNexstvuAb9dOXqtY4XqYKhqjaAQpAI8Da1gLc8K9TR5M7tujS9rEEk2v28PjykVuuXydXG6uUJOt76n6wOaIq007w08vlXUbwRa4H36fDlgK9NYtiiYOosoPY/x9tvp5uKrNKumjCRCpIcEEA6ak/D2X+PFIFNE0aTpJVYxDLE2xwkYj9830sSdt/Akf28PGZNFTtWa5Sz3UUGBpRybJoVd4pYZlWSN1c6B0YFTb4jiB+0DpPXSxq4LeM7KT+OdJfTtnmQTz4VPl2sYk+bhc1oi3+JqaW6ED2AjgBut3G3cQIPV+FDm2z91rAmR1/jQF5g9HOOBZKnIGOUWOJcskUpNJUH4FXvGxt7GHI/uN3nWvsM+40PGM/ac+8R7xReMxdLeomSZpv64YLWUXl/ZkaJjGw9gkUFWA+ngOes3WPuSR6UL2btp77VA+tJKnZPl9ptuEwv7V8b/QP6eFVGlO1bLNA58wAqwLLYi4I0t93blKvspF1U+3EppXTZFUEBV7kaePtufq4oAwpMTjWGn3UUq+Y++Mm4C+wHsV+JOvL1WpM4Z4j5bhBIffU6DU9te2vNVuudU0NLHAIUuArKEbs3+sfZ8Pb35WrVhwuiV5ZJpbxq20rcWvpci48TzRrYrmcNeQSqN6xeYCDqdB3IPw5qrRTXMYp98E5OyNiO/cfR7OXqm2ufmn5Z0BBVCxUgC3gSPaebr1ZCqS06VDHeoBXuNbHQj6Oer1TRIKZSkgIuCy312g/ug/DlavXhLDIoWsQup1VvgOzA6Hv4crXqkKZjSkwXVWGrAamzX1+Nu3NVanSCnXGZqeKQbVV4/MYWPubrBreB9vKzFWiay4vBVwY2WlnaVAXWNwoDFb2IA8RzaTIqqsDTck8dS3lMG8uI7Dpb3dAbEdrg8vTZxpbUNJi2aq8Y6MOp0oqKQUoaFRdfNusKyC930U+8O3GydIqwGo0kp0OG5keGnCkLJ7j3BW9j/ivop0txwYiq7DT9jOFzYhl+nxV2kV6MAb2k992drhEAvdb+3S+nbjIMGKeiRSezLgFbQPTYk8jOtdF9q9izA7SCR2a3f6uOoVOFNLTGNcqCknkqZHoQGtE952XaFNuw9jaHlyaoBWEVNQ1VT1ccDySTo6FVHibXa40tbUc2dlaFTMbaoTDI6OtAaIyKhk13rs+ybD4f08oirr2VGeQ4fggKbpB5rHcG2kNa6Mp7ntrfXl9pquwVBpIBiO6VQDKzi6+wMe4H7tj+fHDhTQxp5w/C0qIkoK0ho/mW8whwraDVbnwNu45qa3FMceIwyuppovdpyRtBs3fuCNe3LRVQalSyRws2wyF2behFjcDvcjwHge/t5qt1kwqcwSyVUrLEHXUPewtqe3iDr8OaUK8KhRyAYn5qANc3B7KLnufafiOGdtgtPmKL7gShXkaFTCGY1UsIe3lsLlh3Fux/X48yvbrGBylvDistPEyFQAPsMBbv2KkePt4ZpotNO1PWyvAEJVNdiG9iSTcj439vFEUxNMmIVMnyaIq3uw3ACxOugI8PbfljVZpJYri8kbrH3NzYlbfQfjxlVXBpllqa3ENwllWynsBYn2bfaP8AFf6eJzT4NJ2REUSKVMlyCDruHjckDw/PiUinwacZNstEplYKdCDe1wDqL+23b7uNmnBXBcQpQ4jqgZBa3ur2uPHwIHhyk1ustRWinuiybg1tq7fr1toDb6uVJrdYpaoOwWQlN53C1iCDqAbfHmpr1KrBamdXBqG3FibXPvDT4fTxwGq0qqanMNVdGIIN2HYEfDvx0U3S/wAOG4GONjpquvcew/t45VanuYwhRzZW0Nhpr2I5qtUnvNeCtSw91gxPs0+J+HN1quMkj0lfvL+7Y7GPax1Fr+HwHPV6stfHPKsdSqgCVQR21F73+/nq1SerInQCRNqHv2FzzVbqVJSSG7xke8f3Ta5Nib89XqgfOTU6s05DJa5Ci1z2JsPHlatUjy56rCJZ091gwBKgaDwBB8OVq1cKWVcw4bLguIsE8xRt97VWU6MD9HfhBmNkL5soO3h50f5demycC+HHyoJ3hNNighEXl+SWWUbbfAG/635jK62ppRSrAgwayVacS6ApOw40w4zhNT843yDtL5umzt3FzbwIHG0mrLFewiH5GNnCi2qAMfH42+PPKxrycKkq01NBJWOu9XGwbrd2BuNDr8Pv5Q06Kg08yQhS4sAdAx1v20Hs541oU40fzEauGYRksSdly21vDTQXPGzTgp6lwtq0QreyX95gxJXS7a+J41NOxNYa408DUtcrgG20AC4udBp8R9rmxWjT5iMlRDTJAAkdQNs6IGIHbaVs3f28qKuTTdRUdbVUUs9RtheHY5SxDOCSbpfS1vA/Tx2mxTlWYjhy1TVFI0gMhjEQ22AawLEn6Rf48oBViagYDX4tmPGpMFwqdoaqWTbHG8myOTdow720728e3NqASJNaSSowKWGLYVilLV1OXqyjlqJYWLQyeYBGzIoQrHfULc3Ov0cYSsHEU+pJGFAfiVHWUFa0OJxlJQxVl109pNv49uGqTIwpAcNtdQrAahxdQqhtrMTc2tZQ3gL/AK25avVLw7GGwqeWoWPcGUpcjcBfwv7R7eaia2FRUmgnjxCYNPIEhkYEXGqa+8dO5HN7KrM0IOF5fpMPz/JlrBqhQ9XFCsMkhsFaQ9nOu0e08ZK5RJqwTC4FYc11NbhuMJJmeKOaam3U04U3tJGdZGI0JI8fEcs2NQwqjh0nGsb5lxXDqqRKMHyajY8BJGxQCCx015vuwqvd4U0zYm8OY8akxeo2wSKA+w3Cttt9nx3X148kaBFNKOszXhSR4hUzVVcRtc743HYWFz9XNTAr0TTumJtUU1KblkKlSbjQg3AI9h040RFOgzTs0AU7pjaxUtY9gfE6+HblKvFO1HWwvP8AM1BKAqVYLru7bSwbw+A4yafFZKm4nTZIWNrkhbC17fdzYNbim/GTVVDQywuGAGzU20HYX8e1uOJppQpvwrfUM0GitGvvC2ltbD4X47TQp8w/bSxyU7OJApsXW3YjxHci2h8earYp0bDKd4xEsmxVII3CykEX0tqDzU1aKxhpokkpjd2upBsRYr7W+A56vVLmq5TarnAf3WUG9gx8Dcfn25WrVHpGkNcWZNnmJ4tqdNCL/dzVWFdSV0FKGaWRC4TSw97XQg27n2ctE1uYppkxuiamSoALsGuQTtVgdL3Gt/bfloqs1mmqXqnWXygW2a63sP3fgQOar1c2xXyYWIXyih22OgN9bAcoRV5rtKgwRfOVDmYzAlR3N/Yw7AD6+NmnBTlSrWjBZxIu9pHDxi9nUBfeAI02Hva3fjZ206NlRYKimqJ4VqVMF1tJIdSSDe5X2e38ueNaFSJ4KalrJKpUuhGniu4aXK66G+h9vKVc4UnZIqmGeSiCoPOcabgAAe49jfTy9NVwU1qTtEIyD2KnUEdiwv8AxvzdVrFPVRM6UsUdhGLsLgrI/tsfsn6OWFNmsdDinlVDgkyRlbXVbg+O23s9h8OeNeFSaCrqJqpZKiyhr6jUC/YG3YeF+aNOCpkyeW3zELs4QbUDGzXPcEHuB9/KVemhJGlkiqI1DpuJ1a4Gptu+I9n383Wq9HTyyuWgLBmbTb4fAjxB56tVDjbyaopG7M6gqBIp2kX1A9pHtPPVWn6oxKkgg20sarVIwJmXdse/dgp1Ww+/jcU5NJ+arWpntBGzKlishPuva9ipGup5aKbJmmOnSqron847yX3LZ72YC58NCe1uObKa213QiYTM0blzqxVu4NrEAdtO3NmvCnGKsegQDaULEBO5VrnUMp1U/Txs406MKkQhJau9UzKpkVT5eu1T3NvG3KGnKenGH0U7wRfpPJDqpYWJF/dYfSOU21eQKaa/EI5C8a+4NpAANx20Y+F+OhNNKVSXjg3xqr7Crmw/eB9htb8+KqR1IqmEMbJTbig2hgp7a9yB7PbzYqpqM7kq4mlAkfUbV0sfDcfaObqtYaRqinnSSJdpQC4btr2v7bjlTVxSngqLQPFKLqSTsPYHx1B7cYNKhTZUypKPl6JiCvvEH/D4Ajmq9SuwGkpUpXqap2sbRoTqN7fZBHcX8D4HiVZpWgVPp60U0zw14eojRg4EnYD2/SSPr4wRTwMUw4i1RjFJLPBGI0v7oLlTY9rDvxwYU2rGmmhwmukk+Z8yyrtViTvZfDVe9uOlVMBNPlPLDRpLCVh3KpVm2D3gDcWv2v8ADje2r7Kc8JwOqxExpCoU2WQCSQA2PbX229p+HGFK00+lM1MSirIFmoGPnRg3Xx3X1I+kf4T35SZpyIqBI38urEcyLvG7bZbAi1lsBre2mvblwJqhwpN1yQViEK4SXbuJH2tO+viePjCmTjXkoadaJRCy75V/SbtSLXJO0aG/j48tNVimmJ4ywgcBN+g2qNNP3j4X8OOU1UKop5031MLb9gvbdtsLWtYctVDTRNS4gZxCV3RttkJv7o9h9lj7fbxyaaIpQfJ1CUzLD5FRvOwLt99V73D3sCONTTkVhjwny5UqTIKeRBdZEYEsPAWGlvbpz2qvaan0kFFMZYaqQKUu3mge8ptpdT8e3KkxVgJrvGqOSkVp41BVAlmuLPe2o191gPDlUqqykxTnXUVFTRRCB98dSPMj8qMMoYWDK99V014zM09EU0s3npLHJtVZmKiwttI9q/T7OWFeqTOwpEFHJTKy6CS4969v9XXUdj35sY1o4U1pV0ktQppp18w3uNVNh2+BI8QdeXiqTUitxdZ3JqH3SOpClR2I/b9HLBFVK6YHxSfWCytK/diPe2jxPtH5+3jummNdN1ScQr9stTOR5JvGiiyr4H9Ty8RVJJrPiElUYvNkvEsmm4sLE30NvD6+eFeJqfRzLKm2oLPJIU8s6LtANm3Lb3rjtrp3142a2KfJsP2OjzsU2C+0Ee6fh9I8ONTSmKj09JUyljh36SRCHHa1j+w+zmia2BT7Q1skTMJZbzuQrdiF+Ibxv2PGSKeBqZilTT1LF5CzFQSAqaDTU3Pw15ZOFeUZpgWSGNUEZMTL7xO0WP027jimklMNVOta/l0hN93vNfQn2AeN+OjCmjjSqwTCqqijmd0XzxtYoxHmFPFlU+A8QOJ1qmlCExXK617NVSptgjtbaLKxGlvoP5camKciawUccNPMKiQExMpAB94AexT7CObJrQFdTwyTTN8qPLRBqSdQCNCdddPZzU16KbxhEUqpLUSgoxKFt11svfUeJ5smtRWWSBK6M08exBSm0cgutlJ0J9p+j6+er1R4MCxapq/KrJEfzAXGvuAL4/A2+/m9UVrTTdW4RX0tX8vCQ0bJuVm7EHwB9o+PHAqaaKYrNR0lOqxzYiGha9w24DQaXv31P5ctNaCemplRNhj1SywVTzMBs+0Qyk6g7RbT9nNia2YqS9fEImpZk8yRyAwABAv++B/HnhXqzTZYwzFKVmoqw7o/ekD+On2UHjf28qFwa2WwoUEFGKo4jMkBMjoxAIFreHfsbcNuFEvGlcsGIClUEMVJG9iNQe17/s4yadApygkp6VhOgY2UqwOq69yQPaO1+NHGlAwr/9MBxhu594Cgt27nXkhig+acIKORdZGLHuBawFtfpvx8U0aeo6N5CHD6adwb2+B48KbNT/lSqln923f22+v+HL1SssNHBUKCsu323Bt3vYc3WqcVoDFZWY/G3x5uvV6ZAtka5NtLaae0/VzVerEu5QFjQ7dLePf2fSOardOMcsqoPPAW3gPh27e3jZq1Z4ZXvcNY+NtPifp42auKyHyhGC9j4/H46+zjZpyvNVyOdqAXXUC356/kONGnK9vlmbadoNraC5/o+/jRpwVGqIW2kVBDG40tp4ezuPjxs1cVjjLjQe53PtP0fA8ZNOCsMskuqsQdpA+xYW7/AE68aNOCsgnodpadgRbwTx8fHic0+Kh1DUwi8qKLS2pbT+OunGDTopnKpe4YIAbaX1+s8YNOiozR71sA7AX8D3tr24waeFRXovMFlQgd/e+HtHE5p4V7+Vll2KtjY2BN7jic0+KiSYYjEq2y1j2Uk28NTa/GSaeFM82C0a/aUuNLA9vy/P6uJFGlAFNc1DS0/vsoVgSBexJ0vYjwt8OJVUoFM01fWEGKi0ZtLBbAW+Ps+j7+JiKcpM1lFWWD1UhsNGufdP8AZylepuGJYRhygiRS51a1zb2/335UpJqwMU44ZmWgrI28tWNtPz/P48TqTFPpVNYasVtXUhQre9p4Dx1sPjymynNtKXB4KzDCikWBYC7G59hB+gezidRmn0iKucyTnGjzVkXBIsPovlJMPpY6SeV5nleokS/6di5O0bbAKNABwtaSpMyZxw6hTNxE4UphNdrhj8PZbxJ9vFVIK57gbFNde59v0c3VamQK1919o7HlxVDTrHLb3lbvp9P18vVac45SDs0J7n+08tVKcYyZLEaX7jvy9N04UwdR7SPEm9x8Ty4qtOsUFrC1r+0/s5eqU4RbfsA+9fv8PbblqpU9BdbLoBfx5atU4xMiKQBb6+WqtZonXufD4+HN1Wp8ep9377ctWqcI1NgLdubrVSUSQqARrp93PVqswjuNP4c9Xq4JEGXQG/PV6pSgg+73H3c3WqlDbvuR35uvVz+Ivp356vVCk2hhcafHmq9WN3BXbYjnq3UZ5I7211+728rW6hu66afnzVbqI7e6X262sLaff8OVq1RXB2e78L/3ezmq3TbKk5IYKL205Wr1AkSRrg3PwH9PKVam94t1wO3e3s+jlatWCSDc4NrfVxo04KcaWAb43cgHct76+PKGr1pr+szBBU+p7PyUSMkcWM1t2ILi+6598+JPh4fVwQo2CmaKW2Tcw4pCP5dSy1COLK0NObXOgG6xPwPH5qkTT1QdBup9YpqaLAKpVtcPKNi2GnZrX17c3qFb0Glphfpu6j1M4FX8nQu+25nq7e8e1goPbxHPawKsEGhBT0x5gdzJW5hppHitdIIJZW+PgAPo78p3qeur92aV2WPTRkT/AEivzdU4tPIpj8oUNPTwoQG94SPLc2I+zYd+/LF0dFV7s0azp/lj0i5HoY4s0dPZMcrLXEmJ49KkbMDcHyaZVtppYnw46l2P4ZptTU/xRRpcO9SfRrAIqKm6fdIsiYO9GpVZGwx8RlY2NmkeqldSw+i3FIuXNgAHpSM2jZxJJ9aQubfWV1PqpDBh1XQYXcDauF4PQ0QCjQKrRQhvgRf6+NqU45xp5LbbfCi1411MGPrU1VdVztU1BvNaVrSt/rqujG/gb24iLChjS4Og0BE+JY3USF6TD55V1JZo3t95AA44GqoXawxrmupKiKJYr2Cl5EXw0ubnT6OOhoU33hqBPVy0LD+bYxR0ygncFmL/AAsbWF/4/TxQGZ4U2XeukHX5+6fYd+jqsx+Ze4tTxXGnh7xPbilNuTwpOp8DjSTrOsvSunTzmatrGN/dDbL/AEkDTw4rFseqkxuB10la31EZQikKYRgW4qL7qhy2o79yRxwW3SaaNz0Ck7V+pjMNiuGYdSQDvolz7Bu00B46LZNMm4NJHFfUD1JxaEwjEmhW9ytPZSfgWGpHwH08dSwkU0X1GkbV9Qs5Vo8ysxOqlZLi5kIuTra/j7eKQgCmC4TxpNyYxjNc6CsqJZSTYhmZifrJ7+zw47FNzWSWjrBEaqzLFc7SRc+zcP6fu5utVCKTecWBLBSLknxOpsfbb2e3m69WdWkLh2IIBCg/Dvp7T7Seer1SvlWViim5AsGsfuHjoNfr5qvVElZwhjY7j7bfAC4+PxI5WvVhG3YIxbXUi5P089W6nRMJY2Uuy6AMPHTx0Hb+HNVanTCInkPzBOwqTc62+/6eer1P2HUr18hlY3UOdQdQQfAHsNO/1c3srW2hyr6WSsxTD8EiS7wxxqL6WJ97d7LXPGqeqLiTPRK25yPKLq5Gt9dbeBHK1ukbi9Y6VKYk12A2gKhFlF77r6XPt8ObFVNPKSJUUeyQKN3vrbQ66639nf8AgOar1SXoIHiEFV9iwuQL3BFxc99PaOUq1J+bCryGWnopGI+ztQsp10+H181Nbp1o8AgrIGOKRinYf4mVVHbt4i/sP8ONmrCmqLKWFQ1VkrI5ULE7PeGlu1wLd/D7jzVbinFKPDaKUpR1TGJhci1lU/6t9Tr3vzVWqRFVYDBM88lIs+73TvYqT9FrfUeaivU3Yhi+FPN54ihRUJ9wDcCPiWOtvA/t56K3NMVXmmAyq8ARCGFlUAW8R28OeivTTLU53qZCAHb3TowPb6D4fx56K1NJ6ozJUX/eOpAv31/Pnq9TRPjlZI5JJBOlzdj9YPNVuoMldiTOSrG57WA+m5vytbqNtrj7zuQew1v4c9W6iywTMB5j9x8f469+er1Qxh4CgHx/Ow9njz1artaCILuNiSfD8/Dtz1eqRHRoPsqFsdOardZhHCtiigHtr7fDt2HNVao08VwCABcezuT379789Xqi/KQMoFhcaCw8R/Rz1arn8pCy7baeFraf0c3VayxUkRFhZiNbj8jbw/bytXqYKJWUbb2I9vf28rVq4Nh9K49/ZbT46c9WqgtS09IpC2A+m+vb+zlqrFRGq8PhfezAjTS/w8f1tz1erBJj2GxndusRr3/t8PHmq3TDiecaAIBvA7g681XpqBTZvmmYR0EEszm9gkZb/lUc3Nap5Wh6i4nF/oGC1YUkKGkTy1+Gr28f7eaKwK2Ek15Mp54jBbEanD6EX186rW/3Jc81rnZW9BFdNljBIiRjGakewuRR0cj/AEgNIVGnbty0norWkdNZocO6VUys1R/NsTN7KTNHAht/iCgn7u30814uqt+EdNYlxjJFPOrYXlikbae9XLNUXv2FmZQeb0E7TVdQGwVyfO1ZPAMPgoMPp6cG5EVFELn4sQSQOw144ExVCuaw1ecMdqoEpfOMFPGbJDTgQxD47I7A/Sbn48vpquqm8TytPaVtxI8Te/0n9nLRVJpnkleSVmGmulvge2vhz1ariCdlibG9tfHxtfw56vVjkBa20XLWtc/kB4c9WqYcYRvl5AbG6v7ba6jjatlXTULp1kzN+c8z0mH5Mw6pxCqWeJrQRs4QhgbuVG1VHc3PbicNqcwAmlGoJxOFXQ4F0F634nVCTNGLYdh9Ox1CCWaXv22Dat/pPGWspUr7oHvNPrzBKdmNGNyx0ZyhgBEmIvNi9QB9qqeyX9qxJZbX9pPD1rLWm9o1ef4UVOXq17MPKhhonhoohTUaLDHqNkahF7exR4cPEpCcAI8qLCdWJxpwiliIG9/Akg9/pv7eWiq1Pjq4l942II10+oW5aK9Wb59QwST7PY/H2j4jm4rU1J/mLHS17aX8APDTm9NamsXzxcGxBNrXPh9Fv1PLaa1NYXlJUA+4fYPYDewA8fZzcV6ayKsvmBWG1b/vH4fx56K9XP5dZZlG69yALdjf6ebrVBh1AzNQYOpw+NrbdZD7SDotvYD/AEcMbdvUZNF7zkYCi8YrmmSpmFOJC206sD7pa1wpI0Fr/wAPHghSmKJlGaTqYtulEG4gqLlSbm1/YPAHx78fpqs8GJFUVUZve3EXOoP1eB/Manm61UeCcmQsdwVrgKRr373Ol7/VzdapwFSn2nYEkDsvsB0Gl+/t18O3PV6nWCqeeMMQtwe9u2l7/R4c1Vq4iuCy/bFmHiPG/wCQA1B7c1Xqkspb7Jv9nW/j/iA8TbmqtWD5Wbz09wx3PcC3tvt8CLf0crXq4V1NWbQsCX2gFf3SfaSw8P4c1VqcsKo5yplla9vb2tYWude9vq+88oasKUsxNkLahdul7Aey3t+HKVakji9Qz1BiQlrDw8Lak/STbTla9Tjh1DVVEZeYkge8W/iptYn4689W6l1kMiU5cFSzaAtaxv2AI7fDm69SEqYmhYA7Rc3UfG+trdjfxPf8uar1NkSyVCAyoC5J3Knc+It3APt+A5qvVDn8wKwCrJqzA3J7WJNtfo56tUy2LhmksFI7jubaX0924v8Ady9UpwWonEBBe2/xvbsLgaaAD4fXy9apmWTeoWTbtuR7p7g+JH+O3HBVKhSV4piJGjG5BYCx3f6uvc7u9+WqtcqbES0CuV3l/tEaFhe5DfR4gHm69NOOG1yvKY5AiiO6i3u3sb97HUj2Dt9XN16azVEa1LPtKqvYKSQTfUe03t2J5urUxSJVQztSRBpdLC5JAHYgXuAR4fHmq3WBMzyYNNHTVMMk0zFmEjD3AtrFGIubj2eNvZxuauKUlTXwy4AakodWWwBay2H7wHh+3nq3Thl2temaOpZSu8g6DQDS4HxHt/v4yoU6mq2fVJRvTdccc93aZmhlsV/xxqbn6eAy5ELNCBoymi/XJ/Rn+z7uIqfryQAm5YAL46m/t5qt1ncoy7QDf9fHm61XO6+WDIbi2v7Qbe3nq1WGXZt+zc9wdbfRzVbrEYpLKB9o+Psv4c1Xq5rDIxNu3bX2ctXqnCL3QyG2pBudbc3Wq5bTtLsQbnQaD9b83XqysC6tYhR2sP1156vVjM+wF21I0HjfwHbw5qt1ykaUWudR3sbi3h93PVusch/wm58bdvq5WvVkWGQuS17drHxJ056rUpMKohUVcdPFYyFgABrf4ey55YCtULuAYI0GKx4O6myMGkNvC17W769uOkaaqMauD9HvSzpVnrLWKYxm/CocVrsHrfk1Wcu0Ea/LLMzeWGCFgWtdrnTtxB3SXFSRNMPvragJMUamiwbBMNxT+UZfpIcOjKhr09MkYRB++Qign4AkXNh7eOJSAYGFF6nCRJM0GfqvwWhx/oHmnKlKXnhbDZhTRuCSZYgJnnc+LEjQ/TbjdwPCadtT4wa1WiSqbuxPh7fZwMUNq6IuwLH9R7eardWlegDEVeTGsJl1MlNG631+xJ4D2m/FreykboqyaSOZYizsoL9lLLdT28PH8uP0kqFV0ctPA4lcKSBZLHx7Bj4+3TlauKTs8QdtkcgtfQNoCT4nXQcaNPCmWsw7DQjLO3mMSdx3Eggfu37WJ8fq5SnBSCzvHRxZSxfS7rRVIRQtrloTqR7BY2v4cYXsNKW9oqqShiVsKprnvFcDuL7R29v0cCtDCp+ZUeTCyxt/kwdNNLW1H080NtWVsp1wFr4fSDd7ohX3bdvbxlVOo2Usc6JNBlyZFb3l8o6j/EB3I/L8+MI20+5soK8BqUgwgUe33m3e8LXsDpxWrbSNJwp8xaQyYRK/c+SLAaD6L+2/flRtqx2VFy+CcJgBIKgL27E/2csrbWk7KW9BuOJEgkXgcEAaX1Nl5UV5VO1MxaClZlteCS36+J46KYNClgeFpWdNsVqZCRHFQ1AsexYxEgD2e08MUfbRYv76J9lYK2C0wbwiBuPr014jVtpejZTXm6M/Iqxa6iZANLFrW1t8ebRWl7KVdJZUY22hom8fh2PGTSgV1hc3yWaqOpQ2urgE30JQeH0codlWG2l1W016yWaL34gVYDuAD9PgTxPSmk3ld0MNbuIiIqe1yO/go+n2csaomh66X1lJFmWpWqVtzom1w1tq3JI2ga7jbUduKmdtJrjZRhqFocSriZUJ3OqLtYg6ewEdgPZwxoqp6qK7DqavgpzGpSlvcsWa1vtgkaaf2crW6jSSRTyfMSO5M7FwzNbUa3YeH0EWAHN16mGsrqOTfDIjF5lDFiW7Fvd7/EX+jXm6rUeloYqmNUEjTBC1gp+0SbvI1/8AEdB7Obr1N2IKkFW0ToWWnS9gx03C+wC1gfDTw5YVWoGCV80NTNUVsxiCxqugHup43J0Itp+fLGqzTlheJ01JI9WiljbamwWBNrAA+NvH7hzRE1sGKV1Hifyp2yxCNSBvZrXuBcdram9uMkU6DXJ4oUCz1jlUVSTb/Ef3dD3Pb4cpVqhR4ZPJJeBtpcW9yzEX7n2DTuTzdapUqMPhjFM/veUdd32F26rr7L9/b254V6oEtVRCsaace853kX7nwGg7jwty1VrlLVHzNswXcpI2NrqBfdbt7ptblatTrFVVIhjrYFaXapV9xN9zEW+1p9F7X+jlatTPXVoEhpY5XJckgg+6BYAH2689Xq9HPu3BGaQAkNc2+Og/X7+er1OseINRUrPGVtJr/lLknsQAfH+7txoinhTvFjlZsjSta8Si7qpIIJOgv3W3GKfFOLY5A8iyIplZdbMSD37FT438bW5Wt0mM1Y9PPTxUgUKGkAsGNzt969x34qbTxpM4aT1Dc1BlqPfZ9thu9299B7Qba24rpLS2ooYfkpdoPva6G1wDoQreN9T7e/NVaoLPKs6ox9+/Y3sT7fC1+49vN1WngvSeRNK8bIQhKyLKW1OgBJ1Fr9h9fK1ak5NVPS1SrTwypGBsdgdbtobn6fDx56vVnp3eXFY6B0Ea3BKkH3SO9zrYN4Dx+rmqtXGarqmq5KGo2jdqrE3Iv9ldOxsO9tTrbmq9XPEsco2lFJTyIEWMjzQCbbh27eDd7c9XqSyGeTEaGgnsbBL/APBNuIJ8de39HN1qhVx3DompwFs25iEF7Hv7wW3aw768Tg08aSwokD7VkKoDZtSbt2suvh2vxya1TvhuGwxVJnq5A0SXbUjst7kW0A/u5UmtgUnarA46TEAKRmZHYAF73Av3I+Hj7dNOXBqsU54VhVOKylVG3x1cbE+7qHRiPevoDflZrcVgq65aKfy2KbAAxBIsLLf3hra59n1csBVZp182nmnp9pWQyIWdVOnvWuD8CRfla3WXDWp6fGUOHKI5ixUuTdSCAHIPa1tBcePKmtik/XwQJIZWgZhPFKCngpvYAkHsQOVq1K3CtqUKLKEAJj3gtt3ErZR4nT2n6OJzSoVCepSKukd5ELhmJK6rpYC5H2hblavUCOcCeQI4kSQmQKrfZFybAe0eN/q7c3Wq9FK09XJFHeQyANoLFgLa2/xHWw+nm6rTsYoDtIYB2YgHsbezWwLW0P0c9Wql4n5X8uVEIJhZSvxBBs49oPiO/K1alFhcEk0MN2jMgTcoBOrfEj6NeVNbp/GH4bWGYzxea8qJbd23rfcWHjcc1MVqJpjp6HCjSrh0l3kVSx3mxdtLA20AA078cmm4qNVx0oen82CNVQypeMEAXsQLHsTc25YGqEUw19D5GyEbSYtwQrcXv3Mnt009pPYccBqhFMtDCYqxozbWMq42dze3iTY2/Pjk1UU/wU1R5oantGzIkliLBvdt7vfsBr4cpNXinDHYMTqoo0ijRIw1yzMGI7EbR7PZ4fRyqTFWImk9S4R8rvrZ5HWVSzFCmvlkWA+nS/xvyxNVApRx4jssYyoRGsqNYbh47jfS4ub9uN1elIao4m7ywMrTsGb3NqrtFtu36ANR9fG6crlRRR0UUxE/mBbSbhp3Opt4j49vZyhqwrrF6U4tgjD9GZYbSAd7+Xqex8VJvyyTBqqhIpDfIESI2zcDaxJG0jv9ffT7uPTTMU6RRQhQHQ3U6bxYfEgeP16crNWinAUDOPMiupBvtBuTfX6iPD4c1NeissuHVFLHHVNHZWJHusDu9th3Fj+Xt5Wa9TnDM1MiOVQq4sQpvY+BI/X2jla3U2nWFmZnsdNykXbTuWvfw/t5qvU5Uk0abWmmAjZNrOq7mW591kUd2A7jmq3UGt895HVGuIje9gCUJ1Oht8bX0vbnq9XOOeMQGllNh+6Vb6+x8AfZ25qt12mFYjVhZlkCWYh1Pg66C57lT356YrUU/wCH0UVEJVIUAAi+l+3vfaGhv29vbmq3FNNdUPHI0Q7EWvtu4uddxPhflxVDWKoxSpWMxJMLaDQXBv2NxbT+7m4r1YYaqspagSIQ/mCzaalbeI+Pf289tr1Oj5kmQtTtGPJmQI3mgNutqLk6W8L+HKRVpppaooZaF6WSREYrf3Ndl+2je6wNtR4dxy1bpjqYNqCKnMYlX3ZDc3N72F7WF/H4WtywrRpMrW4lh1aVBQKxcm32QGWx2nvp4C2nHRTRwpymxKKWCN3RnlVSCT+9fspubbdfHx5um5psEmHOG+ajWPRi22MsSw+wgI7WP73LVqmxKmkmDNEduu4jS4b90sPG50+OnN16pdLiJGseoG1WRuw965PgQxB0+HNV6ouKRKk7U9KPdb3la/YkfZB8Rbx5uvGmubEJ5CkdUix7BYEKQbj952/eJvqeeitTUtMQllhGyQB0BU3XU+yxH9/KxVwazR1dRZJJyXuCpupAvfwYHx5Q1YVnGKPCQsqeWSQGG0HW3u3/AC15qr1xlxeSHSVgQ1i3uXuwGp+NuWFVNQvnt8RnVRKOxP2bjv4+N/z47TJruiqqeulWD/JMGVjIqG8Y1/dA1+/njWqdqeW23aD7xJAv49iNPD2fTytbqJiMcbqshQmS+g23B1uB8Dtub9tObrVZNkErJJcGIm0ZBN19i/8AESdbfVz016s0kEpqo51QqFJC2Onbvc+B9ns56vVKSWOCBiEVtzbbECyHuR8QR7PHnq3UaZqhSROwkRyClx4Xvr/A/wAOardJ/HKGTE4B8sojqluI7W974FvD4ezlgYqpE0h/60VlO6QmIqEUxzBwP8oCb6EWC2tprrrfXigUmNSKXGpaacSOy7ZNwICagnxBGh+jxHbl61FZmxeVZDLJLJIj9jYWb2G/sHx5qvVmGJGdSHYlRqAB2NtdPbftzVeis9FXTAskrWvYixF/ZqeardZxiNdBIXjuSFtr9n6QO3NV6s9NiUkqr5RJCHaL2v8AAX9v7O/NVus8lVVQxCR2Uhbhbd9L62/Uc1W6m4dXViqJVYMVtqCdO5tqfb+t7cqa3Qr0FXis9H5sUiOlgCq3JDe1vEcYNOioMxrw5AKbhqV10J8PgD35WrisscklYt0AVmF7b9Gv4n/WHb481W4rCsVUDsLMFA7Xv93089Nbip+FOzmQVGvuhST3Nj4E+zx5o1uvVNVBE94k8tb67QLaW1+k+3nq3WCraSsi+ZgskiG1wRYgdh7NR3H3c3WqZcWxXDqbC5ameEoz6kXNgT4A+APf481XooGsRmWocOWYIbNZVF1J7a9iL+HNivGmqprSGeB3aRGuVZbAd9CAdfpA/hzdarBUrTUZFTM4VFu1wLjaPea5+gHQcVNDUQKTOHSJqr/qdmbEp8rCGWUCLG66avlTTcTEW8vcPBR5nu+3XgmUSBHT8qD6RJmj59CMvnLXSPB8PlSzzp83KjAfamO8MpPY7Lf2cDbxlVHzQhNCn8+Q7pUsikiwXb9q/jbwYdjfUdxxNSiKTuJFYZwjOFLAkR20Yj4+3w5atUHWJTUsrnYirGTa37qkaHT283W6J16h6pXxWlo1uojiJIvexY37+H0eHDNkYUXPHGmrofTPBhVfigFmM0aKR/qrc2+/tzzteaoZHb5s+6iRz63HYMfAj+g/VxLSumGqqZLHcVRxpcCxuPC/jrz1erDJinzq+XKiBtBuZVF/Zf2c3XqyU9cFqTRuFbedpsg+BF76X/Zz1eqTX0a0h8+llEiyDv5YJGliG2+B8D4ctWqTU1KKiS8oAZbEAWNx7UYd/o5qvUL/AEopMXpZsczDt3mjw2WKlZUFzUV7rRxbQNQQrubD2cN7QQSroHvOFFN2ZAT0n3DGjLdRs4J06/DmzPTYbujqOqmd6GhUjco/lOV6UyBLk3ZGrZ0ItcApY68Fv9ys5jFa8D1JFBop7y5B/oJ96j+FVHZfwxsaxJorsqxr+7oSSe2vbgNUYoToE0NmGtS4VEtPh8SQAH3mHvMSRqHPc/fxCTNGQEVInnIW7qEZ72IFww/ZrylXrAmJyQt5ciB79xY9vov3Hjz1ampYxSKSlcQj3De2nb2En6ObrRNFixd7zysml2b+PDEUUmlZ0wgilxuZprhUiNivgSRYn4cZc2U+1tocUxdKananlS0ZNt9gSTb4eHEdL6YcyJTTYLI1GCQADdRbxB1B1vx1G2mV7KBSvjdq6BzoWK/x0PF1IKGtaWnqKMSFBuZdWGtrdyeF5oyGymSpw5ICCjlz2FhbT2D2/Hnpr0VAVmgW7++O+nf2E6eHLVWuS1ylStveGtlHgPjzdVmoM5p5yCAAxOp7X/tHL1Q0jcwwhZVY3+zbXjqaTrrjgLH5aS4OjeHhp35s1pNGN6AjFcxdTcEyFSSXpMWrIUqUI3KIwd8sgH7pWNTcj6+ONNB1YB6abedLKCR0e+rActz4hmTMuK5lpEDeRHiGOTgyKloKcSVrWLEAlYlhAUasNACdOLf7qonzNMIHdoA8hVN+YMQlxLFKjEZ9Wmd3Y/FiWP5niMmafodsqZVqqTL9JW4ZKY6hl3OpNlN9QdNRcePEKlY0YpRhNDn0/wCumccjYgkNbPLTPHojbmBsRa6kHUWPh38eOJVFUUgK20VhkjObK0HRJpGPu6aM27w8NTxYikC6Q+C0oXNUUH+GV7X9i354DGtU0V7B5nJ0JZiD9JPK16mekXzK2KMDUuov27m3NGtihixjL2EYVWmmDQz7RYmMXBJ8DbseJASaMCkCmOSjwbeHSBbjwvofpHLVQgVxevhgTahCBRpp/D481Vq9RivxWcUeHpuYgtdjYW8SSeaOFWAmlNFgEMMUq1TedLta9h7oNv3fHTjOqae0xQS1KlSyv4Ej4fVxeKKzQx+n/Fch4Tnac9SYquWhegr0h+RK+atYYj8mxD+60QltvHfb214juEyml1srSqlrNGvzNluDtDXGoB/ieElCA0/xU1aksqLdFaLd7L7vBj7ONmnRTjhdLNFTeWV2Frkm1zZfr19nGlU6kVkSmLKxhYxhGLXudvb2eF/bylWrksxlEaVBUMVJHxt4j6ObrW2m+gp5Kd3BQvtIFgL6dyb8cJpoCnWqIWo+YTeAxA1P9PNU5ShQwyYHUwTtoQGjtpZuxB9mnLpMGtkSKLJlpxDWYrCe4aOSxP8AhkF/hwcJNR+oUjMSqanDM01VRQuYZoanzY3U2ZWVtysPiDypOkyK8BIxq13pN1YpeqmUosXltDikA2VcS3I8wAXkUH92Qa2HY3HB/bXQuB1jaPnQWeYLJ6uBrlmmCSUrJGS67bbUazD87dv4DhwFUWFNFOzviEyeY418t1kjk7gbdHBPst9/C900oQKSK1yMnzUbEOttV8b+0+zjM05FNk6rEhntZ21vfsfHXw5Wt03S1LyTlZADa1xpa/jb2aezmpr0VilaNgNh2XIFrew6g+Fhy1VqJLI8UjKg22sfboPZ/Rys1uKxvVkv77Frj7ie556a9FYTIqpYGxFwB4n4k89NbioiytYRnvrfTv8Af7fZzU16KlRSxow3EOWOoHYadubmvVFnmBcSCxY6AeAt2NuVmvViWQsL3Fx3uL/Hmpq1YH2OA2mmpF/D+zmq3WcyoxDsDp4DufZ9XPVuKkrNeMhCxPxNz957fRzU1uKhGWwtD7vwPs9v08aJq4pve5Ww1XTv+v5caNO1yVpAwbve509vx5qvVmlchry3HcX7fXzxrdR9Nu9fC/8AYfjzVbrA91YfX49/b9PNVuuCltm1e5N+arddEbGIGouDzVbrkN0l/dsT2tp9XPV6svmbCdgsSALW8Po8ebmtRXF5YzEvlBlYbgxJ0Nz7oAtcWF7+3vzU16oRaRnLIfh+WvKVesJmcLp20BNtfjzU16Kz/Os67gDe33X5vVWoqQlTMqadwNbc9NeijxejHHXkrcfypWSWSrjhq1BNtrofLJ7X1BF+CGwVtHrRRdJ2H0o09fTLSSPHLGC5DAD4NpcfRbwv9/BikzQbUIpDQYhMEkiNwO4JI1X227jt278Ug0nIpQYPU/NyvhEjBY6r7F/tiQa317g+B4+DTcUFGdaWsStJWNR8vdS5SwIv9hl7/XxK4KfTTXFDHVUIimUO4HjqLjW3xJHh+3lNoq9QCaGKhkFHtRmDWvfbdf8AVOnbXjeAq1J3Cq2oM67SLRHYQwIBsbtf6B48TpVTpFG96QYpRuGljUNJcAG9iVPxGpv3F+LtopGcDQ/V1IEmhlIt5L2J8dkvukfQDbtxmadikbiOEAVEVgCJAyPoe4Oh1/jx0GqEUBnVfC0qp6SCUBQXdSxG4C6k3tp3A5RYmrJMUT/HJZHRjTiyMAmoGreNgPZ4cJ1UYimanrpIqfZK4LK+hPs8dRxqaciovzT+a4ZTq11N+xBvoPj/AH8pNWiuNV58jipuChOy9xce29rc0a2KZ/KEdRuZht3eH0dvhb8+/GqvUxIIvJkR7OGtbXQ3Ps+B5eK1TpSy0OGYb5kLBppG0tqRbuSLa3PHxAFNnE05rhwxDa9NGzEn95Qqn239nw7X4+E6qY1RWGsy9UwiSJwI9pJ0N9QATb2/TzZRFa1TSdkwuTzBtDBWtay6aePw143pq+qn/AMIkqdzyJvdGBHvd9LAH6T7ePIRNNKVFLyqwWGmwxzBGqsRY2HiO4Pa1jp7fHiwogUnCpNIvB6N5asxNsIU33HxHh3v24lSnGn1GhRpcCoPlvKSbzJJNFAUXuPA3Frf0cXBApLrpR0tFi2HxRDDJpDLF8e7dwO+q8fAI2U0TND/AJG6l1rti2HYhG++ARS7SLEuQoa30n7uK0mfSk5EV7E+pOasPr1loovNoJQSPAqdBbTUj2fdxwmK0BSwwfqRjskBeUMNouqtYEj6P28qUhW2rhRTQz5c6yZrpKERx1Eyxm/uMQy/DRrrt+PCxdohfClqblSeNPNTjGQs2KwznlzD62RgLusIie/tDwbSfp4GH8iZe2pHsoS2+cvM7FGkvjHRX0/5kLJSriODO5UgQ1SzICNB7swv+fAo9us0cUyPKhS1vK6MFQfOg5rvSJQzAtlrNdNKdxKpW0rxNa2nvxll07duBV3dpaftV7RQia3jQr7k+w0GeO+lDrDQsJcHp6LFkBO1qatjLAeO1H2k8I15JcI4A+Ro7RnTC+JHmKDXMHSTqdlqMnF8AxCCNRYnyGcG+tw6BgwHj4+zhE5Zut/ck+yjtF4059qh7aD/ABCdqFYoplZNdpD3Vv8AW91rEAduFpEbaMgQdlY3qG8lauDWJQbADXXQD46+PKVeo+LYliMGKQ66PGqgDQDTUFfBgdeWAkVomDWSeCBaaKrmCl1JDBNCw8dPA+3nhW6iLGkdMHik3KC1rd/eta/1c3Vaz0dOskuyRdqzruTUWvcggAc3WxUuRZliaIrtdVtcnW3+qfp5WrVDiqfl6I3uXAVCviFJ0Iv356K1OFS6eKSgUGIgIpCuCb6n94ew8qcatspypvKhxaPCJGkj+YYx3QgML/vA+w8pwmrcYrPjVPieCYyaOpkMsaKrw7gfeIPvAr4BvhzyTqFaUCkxUEzPVTEO3lecQSq9gGNvdHw9h44BTZNDbgkmYqTptF8nSmtqv5k1MZVkG+KmpvfMjxDVb3A39raHXidQE08kmKDPO0+GyV61NCCpaUtMdAQVtYW8P28eb2U05tp1pMRNdgMUVGyQ7ZIYzv1YCQna6J+8Cb39luNkQadBkVPw7E8Xrck5ly75K1FJTS00jTOR5kTLJ5d4iddjG117+PKwAoGtySCKTNHiNPTwPXRqJFmQxNF2USAEKwBPfuQL8fImmQaZsI/m1NNHBh7t8xKjBLA32kWZPd9o8OXVHGqJmnjND0dPNFFRQqjQ04JIk3H7Pdwf3lN9fHjbdOOVgMBTDFjr08yJwpBX/EBcN9I/hpy041qMKZaaGekxBFo0JFQpClrXY27Fdfp49tFMbDXeKR3qoa+ZtWjAe6bSZVJ3AgaaHS/LCqmpUFYJ4hO8cazSOHdRpuGtmFvhpbtyprYM15LUlQapWKSAX2ntt+k+0c3XtlSayNWpkqolREdipQnsxFybgePjytWrqGmqYoR80gtDJ7htoL9t/s07eHhxWyqFg9YpM6mUkdRoSYDFGrMjBQbHtoPj9BP625lu1sFYsPYE0+0mILKmyaylv3SNCexv7BwzSaLFU6RRbv0iWbYbg+KnTQE/DtxWKTGnCvM9RSl6FRuS20m1i3e/HYpuaQtZS1NQdNqsx964AA8T9XGSKuDSXqqN2JHduygadx9rTvf2cTKFPg1zjjhp4UkkcBV0JBvuJvp9HGCKfBpHy1Pm3jpWCx3KuGt3v7oHsHjxEaUivUsJgIjkG7cFXtYE+Fj4HjdWp0hkEm1rEOTpc2Nhp9Bv/ZzVbrJGhFUjxC6gm9hqB25qvUqcMQrMsxBbaLjx8O33a/Ty4qtCbR1Ku6FU0sPbpcaE/Tx0VSlDGZIWSZV3FRra1jbw076ccqlOEkT1sIlhYFGNxp4nv35utVAqKV5Ua62Nzextcgdz43+jx56tVFx+kkbD1q0DFoha2nj8Oar1Y8KP8woXAcBgQCDra/s0056tVDeC8hWTUAkEW7/fz1eqVVwxuoUKdtgQbadtRp483Xqb6qCmkLM4O1wb6W+jtpoe3NV6sOGSinabDpmLI6+6baAkfqLc1VhUXyPlahZGVRc2PgO/w/U8rW6bc74C2LUKY3SWWWAATR2vdL2Elvap0+g/DkS7xZaFDv0bR93WOmpb3fzEg9wo4H7fPooNMcq5/wCTJMqJC0X6N40BsW7Bge4JHIaSMal5ZwpI0oqbxwyOsZ0u1rsd3a476W8OOmmhWeMVMrlfNMgSTwXsw+A8OUpwU7NTSxUsFVHMjlr7o9hDDvcH6/ZxunKlYVJBIVlksFII3MdoGn+Ed78bVTiaeKPFGo4mp6NVMbWLrI2lxpY2/dJ7W+g8aIp0GKmCjrocXheER7o3sF8rfE3u32gHUa9jzU4V7jWfF5hUJFPVVKTVyO6bWsFVSBcX8DftyyRWjTXJik7t5WLBxIbqz2IDLawBIHgO3HYpuaaI6mNGaF0LxXuFAtckW2/G415aKrNCXkqKCOmoqXNWBtVUZrEENTFdZoZbggaasCO9/YeI3eMHhSpvrHGoOcM7101JVxPMatHqKhIGlXRU3AFlPj29vLNtjCqrWaBn5mqqneesDMznaJGa4uBqP28NNlI64zlYA0ROrqlyV7nx76j2c3XqhQVb+7QWLxq7EA9wbe3m61T3T7YUjhnG7Zfaw8R4/AafXzVep1yxjOJxZlmxuFws9JCrRvt3E7ZLg+02Hfvpza0gpim0qIVNOePrU5uxU4wuwVFZIXRFBVZJCdRr7T2PKo/ZiOivLHeGazYjhGP4AamSvRS9MsYQEmyhtH07mx/p5tKgrZXlJKdtB1VO9bVrWUkhBjUE2N/eHcgfR4cWjAUjOJoQsFxNKyD5WY3lKsAQNNR9PEihFK0may4VQvQVMqI/mRMgOurBgbf2fRxtRmrpEVJkaan3Sk7jLc2vqD2I19vw43Tgp+w9pVmWNlMbE9lFza3t7acYNKQKd6mjxOgoI6mQBoJVBva22/2VHwbmpq8VF85JgkVQu+MbromlzbSxPx46KbNN0WIR08rNEClySNLajsN3iPG549TFOLVU0u6tqFFmjBDeNie5t315qvVyhnMdMm03De8G3Xt8NewB5utVikxWqZPlJCAr2+y2o8G+kEeA56K9NSUqoHpvLkElh9nb9n2A27XHt5qrinykp4Ygi1JMvkrvkB0c/AP4aezvylOimXEKOJJ99H7ymxDgEkG2gNu9uxtywNUIpqhC7gKpADuW7FTqNb69jf2d+WqtZahBLKIo5e7MQLWBBHYE9r+HNVanrZSVUDzzm8qWDJJ4X7Xt3t48bp2odJTx0NKXkk/S+8Qn2lZf3QbaDlTWxhXOnqDE0nkyEre19CQb+I+F9OUNOA1gkhjpqo7pPN0vdG9yx7C7dj8OarVT6dqoUzSyRWZRcBjbcPZb2jlKcpmlURzxu/2RoD3BY6kj2BeWpus7Yg0M7RTDept21sfDQ6nTnq9ULGJJsQdYcMYJG73C7dRp4G2hN+XGFNnGo0FXCYvlowBKlg7ai47E37G4541oVMpA1TV+bDuhihIvtIFlbQEr9P8ATyppwU7V6VAqTSkOrzWKO1vfAI91vA/TylXNQKeOOBr1ibXv73hu3dyCPD4/fzdarlDK6zq6FIDqisVNyLGzgDufDnq1TdON7um9m223KR3Pc3Pfm6rXCSmq4YgiOLNqAna3jY/DsRzVapnKzDaGJVWDkWOgsdPqv7ebrVYoYwUlQ+4psb3P2vgP9bvzdVqZHMJd2+4K9mI1sO4Pw5WriuNPG8hkkgRkZ1BALbg2ve5Ght9w5o1YVJph5UsRLlCO4I07+B+PK1uudbXSzwvHU2kexC7ftIup0a3blgK0TSRqY453SGHe0ZIN9PfNtVPxHFApKa5GDFaNWpPKa5AKKBdrH7JS+tj8OWmapBFZnwnGflBX1CNToTbcwAu3hcDx+P389qFe0nbXUVAyRhqicNJuOiC1xa/fseamt6acqOkdnMwHlsRrc3t4X+v7uUJpwCsjOaeikSkcrKouC9vytoNO45Q04Kg0cSRQgVAszWYOdT9G7uL80a2KXkHya4dBPSszOdxe6aE/ujd2J9h+viM7aWjZXA1Ib/RGG9rhra3J7ggW12f3cpV5rlTtQzyvDiZZBq4dECknwJ+HPHDZWtu2sqikwkrXQTuko191ftKe7C/dk9h8Oe21rZTFikXzmIK6Osp3XaRFAWx/eZTqb8uMKaOJpTU7z09CFk2JI19y32kjvuv4qfAe3ic4mlA2VAr8cigQxYa77EsC7L758dbaX9p5sInbXiuNlJnEJYqiFKpZVk83d2vvTabAP8T8OKEiKYJmu6l8PECui7AwsdxJJIHcMNSDzYqpIptNRGl46ZyDcEhRob9rnuBy0VSaw4hFGIfJgKySKV/esPjYj8uWFaNYIopFj84dwPfANwT23Ip1J5aq1iwrEpldoagCSkZlDKAA9m8QH/Mc0RWgafXrKYTph8oZKZn95toNrDQgDUX8R93GqdrBj2CTU1TtpFLRx9hf/ELkhvEW+sc8lU15aYrrCKJ5KpYKpltFb3WXcSDqCrdjbv355RraRSgNKklHJXCNJ7OqzJqSbHSRQNNexI4xNPRUCCMLV/M0hiiMjaq+hUNoFudNPDTm60BUiaipkqmasaMx2Ovlsfe7agaA/HlQa2RTdV4iyzy1SjftKoQqjsP3vbcfVx4CmiaTlXjlFTlYDGssU53u8i7SG8GDDs1vv48EzTJVTDVyPTUhinPzKXGyS9whJuLEe0eB4pFJTWGSeomMddMCxDAvZfeFtACP3rjuOx5uq7ad3SPylcC5kJcWUWK/asR+6fh4cpNORXOlwtGJq3LWa1gwvYdtF+g+zlSqrBM0IdXluloqZKsA1C06rvXbYre32j8D7OFodJMUZlkJE1xxHBpcVliahhkZyu8gg2sO5APs55Lkba8pvVsrqpy7PA0NQJPJY3JRkKkjsCPA/Dlgua0URUJqEYZOUsxKkOx2gXv7b6gnx5cGabIik9imKVPnmlp2UEgsrBriwOoGn2jx9IphSqaoKSpr6iMvKvvkKouQAT4ML2147MUzE0JdLQ4VlJVxHEqdDMitaKW7rITpYWN1sddeISouYClwSG8TSZnx3E8bzA+KQwxU7shEYjW1gPZc3vx/QECKZ1FZmlTATUYcY1ACabmZSPe7Gw9nEpONKwMKixYfTwhlAu5Fv0S7dxv2UMbD2nlpqmmuGJ04p5ykJIjt9m2qnxsR35YVRQimmelpBEVSQhipG1R3J9g7fTxym6bqOGrjieGqgYIL2LMVD+F7dyL+zm6rThLEaSGKjktGkzXdrkhWPsPxHflKvTTiNbMAYJVILHYul1Y9gbeN/hy4qprnXwStS7Jdu/sb+AHtHs54GtkUzNhUqTRpIyqrWG4KdD3FvEacd1UxopwjpKaKubzqnRiqNsW97jxHhY+zmpq0RSxq5cLjw6N6to1hQBC6GzXP7ump40JJp8wBQQ00NJDitaZA5VHsrgagACxta3x/jw4nCiIiCafKWpqDUEyuxhJALbdDrqfZ9/GjTia4YzWvRVphwtl0N2G3uD3Fv2cbFOkxX//UBSOppIYxHKy/Re59mvhyRBQfNT4aujJ8yMrqBYC9wfq/hx8U0ad1qALIhtfv7pt9F/D9vHRTVYJZqkkiOQsSANBoLaa38B4cvVacKBpYlLpt1F7Ek9vgf4c3WqcPNeRbNrrYC/fx1HsPx56vVnG+NyWHc66ePfx15qt1NVpHS6KXHYKot8fo+/lK3UjyKlmF1uBbXS/635Sr1xSGRX3PoQdT4HX7+UJq1ZmpJJfdJva+lxrfueNmnAK5fI1BXta1voAvbue/GiacFTaegmSMny1Itrfx9mvGSadArHJSsh2xoWt4+36/hxo05XBMPlNwQVBIY9r2+jjRNXAqFU0sEI0QyEadu36/Xxo04KbY0D38uIG1rXOv3/T34yadFcki/S7UiG46XALd+/fjBp0VNSmA95gumvbXU9jfx4nNPiunjiLeYS1+9r6fV49+MGnhTdKKVH80AHW4Zj29g114mNPCm6oqoI12yNofgNPgT+zjBp4UnKquDzFoSAFHvaC/a1gfZ8eNGnAaRmLYm9NGKicM2vb4/H2cTkU8DSGrMerqtjHCrDb20J79r37HiYingaj0UmLmXy5y6sb/AAOp1HwtxMqKdFO6ZfmqyWmB2k2JJJvxiYp2Kw0/SyCrmIRybm/bwvoOMqd006lrVSsTppU4TSfORU52A+9ZdD9f0cRF4KpYGSmnnAss1UtQ1Y6GNEAtuB3E+1b624lcXwpShHGltg+C4FU4vTJj1hTBl3MTfx12+GnEeo8KVRR8ejz038jqoqAsadKh1j3Ebtvhe3w4pTsomf20MqxRLoAR93L0hrLGRY6kfTywrVS9iBrC5P6/ly1UqdEmoutv11+rl6pTiqlnIUAXHhry1Up2gBAUnW/b48vVKc4JL62Gvbw/LlxVKdYZbgHsfby4qlT43YWsO/s1/U8tVanKr7Ax0N7ctVamxgtr2BGt+/N1qp8aRKL+PLVWnSnFju/uH9PL1WnONW09n083WqkgAGx/Lnq1XNUNtqnQnv8ARz1erIEBa2t789XqyBAp0sLjv/Rz1eqQq2Hve8D483Wq6kVdpPt8eer1YNqWGtzz1erE8a7bsDb489W6jvGjCyg/fzVbrF8oL+6v1W5qK3NeeimRTJICoA7kWAHt15o4VsY0jsYzZkvAlMmO4zQUe3v59XClvpu3GioDjTwQo7BQRY76ovThgBIxTOOHErqBDL5p09nlg8pqFPhlXRQF49+IX6X8MLQ4bX1uKSqfsUlE5ub2spe1+NlXVTwYJ6KY6b1nY7m+B6npf0szLjMasF835Z0j3HVQWCEAn6eIHLpLe0getL02ZV+6lJDmT11Znof5rhvTjCss0TEhZ8exqmprfErLKp/LhWvMWxhPspemwPQaw19H1uhgSXqP1z6c5NLLuaOkrRXSx+0Wp1kuR9PEhzEcAT5A/hS0WMfw+0j5mq/eovR/0K5Xxx6rGOscuaaqskeqrZsIy7LMXlY3ZvMq2RWZjrf48OWLh90eFBjrEfGka2W0fcUg+c/CghxfN/olp6NqbDIc6468JtTiWrocOhB9pjiWR+/x4aBi6J/hA9tJO8ZA2knqFBJh/UTLNHPUDAcmLOspDR/O1tXUlFF7BtuxD7b2+HDUWa1DxK9govNylOwe+pX+ePN9EXpsNy/QUDG3vHDIiT7LNUFtR3vx8ZeOJNMG76qDnHMazriznEcUxumw4bmO6SqhiAV2966Qi4LHhim1SnYKRKfJ40wpXZCpo5o8zZuhmWMBjHTLLKdfENoDY8UC3PRTJf66DfHuoPQWgAaOuxGr2nbanp1Rbnvcks1/Gx14rQwo8KSqfFRsI69dMKOUHCcHq60K3eeoCiw7+4ulxxcm36aTF/opozv6m5IrVOBZdoqe4+06eZIdbgXOgGnh4/Dl/wAuKp+YNB3V+pXqJicKDDaimw+M2YeTTorL4fbt2P0XJ5v8unjVe/Vwot+fOpvUebE5kr8bqZN5LlPNIBJHsGnb28cDSRwptTiumg0GcMx1/wChnrZmRiRt8xrXPewBFif4duP6RTGo0n5sUl2MJCSWIsSfj29vN1Wa4pUvOzkMUsTu9nt7+P6jm63UCV41YSNcEnwIJtfuR4c1XqxGRzIREGB1Pa3bW9+3bx+PNVqucTHc7Mfft3A8fEG2nbUHm69XKNL3ckBBf29ra3/s783XqcYkcxmWFvLXQjUXPxt/hH7ebr1S6QSSzrHLLtjJAJtoLeOlzfm69SszNidAYYsLwmTzqdLsz32lreN/gOer1JtQZIxKw2hexJuBa/f2fR/Ry1arvyn3Be4uLH2AfD9v189Xqco6KpdCEiYmykixNh4Ajmq3XN8CxGYoEhkvbdYqRYD2C2mvK1uK82XMSB8iaJkB1APsOt+VmtxTlTZZMYEtXZFNr6Ekj2bdfvPNTW4pT0mBBqd4I0aNGO47rG+ncE9jftzU1uKVeV8OXDK9XnWOaBWEjJfVyn2Va3YE9/EjlZq4EUssEgirsZNbjVR8lE7O0hiRnIuNAo008BroOUUY2VYCsmPRYcKlocEheelcprO4V2I7llFiB4D281jxrZpjkpcMWe1Qi7WFghkNh7RYdwf7+emvVEWvwmCQSsYbMSQGUkra4FrntzdarhPmpY03JKVCC3uhde+mgv8AXytbprmzgSojaSTTw3EaHsL37A/nysVuaYKjNF3HlxgC5v42v49u+ljz0Vuaa3zFWyhgikEXuBawBAv4X0/XXmor1QZcUxG9mLXX2gDuNB7O3NRW6azLVTEeY5v7Re1gL2JPNVqm+cVBG5mLbjYKdL/AD4d+er1RjCn/ABMNrdb6/HvoPhzdero05CqyDaQfgfHw+B5qvVweLyxuAtY27a/R/bzVWrHHAWIZWJA0Hb+HK1upQSMkXF7anUafV/HlatXN1UowA7jW/t/u+/nq3TZ5cjFz3Fr6HsPoPa/PVqsHy+67tYJfTW5+nmq9WX5cE6jQdj38dBf4e3nq3WVU2arcjQDUfeOar1c5BHYhrE+zTT6fbzVWpmqK6lhOrBQL+9u0/t56tU2yY/h8cYJkt7QD29ht7ear1M0+ccOp7rGwt31Yf089NeppfP1MzWj976Lm+vsHNV6ad6bFM0YtGWwzC6uoGmscDEd/8VrAfHjZUBTkE0/w5E6uYlB8yMMFHCSFElTPHHa/YWcjw78ZLyRxp0NKPCm2fp1iQgEmP5lwqiAZQyJM08o8CdsYIsvc80HZ2A14txtIpvbLHTemZv5hmOsrChtalpNisPD3pDfX6OOSo8KbhI2mnVG6FUFBaHBMSxCq8zSSprgke0jT9FGu6+7W5a1tOU0rPEVeUAbDTeM+YNhxb+R5cwyi093dE07AdvtSk6+Pblwg8SarrHACo0/VLOUwtBVGlBWxFMiRKB4D3FHblw2KqXCaR1bmbHMRbbXVU81j2eVjc+J1PHYpomoBeVgHJ1GjW1+/l6brrzJLl91t2o1uQeWr1clld4lUmyeA00v4/fy1VqTEwDG4O3TufC/j9J5utVkLaeW1lKjQe3Xm61UlCNzIQCQb2A0+i/0c3WqnbQkVhYG3Yfqb83WqaWG4FuxJ7G/3c1Xq4As32jdSB/Rppbnq9XYL7hGwBU3uAe3st4nnq9QxdB8sZbzp1kwXLea6UVmHTSSCWnJYBwqFgDYhrXGtvo4tt0BxUHHbSZ1RSmRV3eX6DA8rYcMGyth9PhdEtwsNJCsS/RZftX9rEknh+BGyi440/JUyb9vYg3sCPZrf6OWivVIWYi6i4B0BP6+HPRXqzx1a2sWN/p7XPN6a9NZ0ql10OvgTy+mqzU2GeO28m1rD+nvzemtTWdKqMyAg3OtvE/Xy+mqzUiAy/ugkHQbu/wDfyxFamnPdZl7aXOnb6LD2cpFWmuTzsiXDEAdwfvv9HPRXprzViFQdCQPEk3ve/wBQ8OaivTTbmDMS4Xh0lYCBa+3cNe2mnsHLoRqMVRatImih5lxUVNS8jncRdmYk3Ovex7k9+CRCYohUZoOTMHXdIwsNQSAD8O3t8TxVSes9J5BIMb+5qF00BuLFjfTX6uWqtODokd1Un3ybst/eHjcfG/cactWqyQ0wCyxo28A/HS5sbjQXHcc3VadKSg/QmEtYMbBm1uba6+NvZ93PVun+nooYoS7gKETw0JPg1z4fTzVbqIaOanZnWzbjvY+939uugN+2luer1ZZKesLLtClSCdRY6/ve0H2c1VqnU6TXYyqWVB7Pe011HjflDVqnxyT70eZgR+8Te3fsLd7HUjtytbp23y3djYWsBtsbgeP1X5Sr1xkG9jGoO+3csLg9r2Og0v8As5Wt0wR4JUJMQfdUG90vvI12i4uAPhytepVI/wAvEFUAMQb+8B4Wv8SPo7c1W6R2MVsRf5dbgEXFtBe97kjwNu59nN16k0hd0lmJUtcfAkDvc/w5qtVxSQSFxFcEWYtbUH90fT8OardNVRTgFygN72J7Hv7t7WOvPVqsT0fksmm4rptA93UaWt2sT9F+WFaimmpiWkj8uQ+/fQC97eJP09v8R79uOCqmo0m1FDtZSttQNEBB09lm8fz46KbNJ6WZQjGf3iCRuUm59gv7PC/LVSoorUVDukv5d2ubgnfopBHf2WHh35atVmosPxIwNJt0TXv2F++l7Xv/AE6c2K9Sjo6eoIk85xHEftKxF2toCttTcd7ac3VhTpCabCJQ7kKjaWNidB3I1F/EeP181VqCDNeb50r4XCARefuSXbsNyAAtvh3+PY8YUYp4Cl1UYlT1eXlrILeWrhR7tgCSdGBI1729vL1qu8LragNYuyt9kWF7EWHujw+H7eNKqyaJF6uW83rPPMxAZ6GgJAbd73lWIv7dOA66+/0FCBn7fbRYwpC3HY+Hh+fbhdSqsfmMtuw/Xx5qvVmCyMCHF2tfXxHgOer1d2ADb7E2Uk9vz56vVxaQqSR21+n8vv56vVxVz5gCi+v8PgOer1c3kC2YWOt7ez2X5atVxEweQuCQG8Tr4dh9XPTXqyhnl90D2/D4a89XqytGguW1Nu9rA27aePPVqsKSGP3+5P63tzVWrmEdzcqAO+n36356t1Kihv7wB9v0+zvz1bqfEzMQsQu7GwA76+N/b9HN1uhl6e4Eaaf+ZSbd4WwBGigmzbfif1PFTaeNJ1mh3yrhSV1f/NJxtZ3Utqb+79ncbdraWI1408YFPNCaO3+H3mqrqMIz7glNF8xVVWMU88S3K6PGym2ugAAJPgBwpt1lU+dUv0AafKrGqehOCUvmhBIXvtksR5rn95idRGp0T+nXhrEUHSdVB5imHxY3NLFi7CQVEUsKoOw8xGjuw0G0k6aa8TLGrbSxs6a1PMzYZLg+YK/BphZqWonhPj/k5Ctjft24FIjCh2DONJ6a5UC19b6H8+ardWEegivEfUaXDQPM+Yo6lSpNh7oDdjp3HFLdMObKtuMNLDvkiZi67RuFto9i/Sfr4qpBTNUxyLCzsWKn3twOpb2a9vb/AA5Q04KZpIiJPNkT3G0G+/fx79hxs08KbZ/LjhM0qADuBbufAD4g6nT7uNmnBSSzj5jZSxaV3LyS0FWQSdNvltuZgdTY6D468ZXsNPo2iqk8PQnBaSQ9jFcWF/Aa/C/ApQyqZmFSuFux1Yxgm3sA+PhzQqytlOWXJj/LKNHXQxjW9/ouPp/pPGl04jZS6zl5Jy9I8xJS8QVQe1gLgi3bidO2lC9lBHl9KcUZCrpdgNv7pLe34cVGkSad8acjC5dpt+hUa/fb9dOeG2rK2VBwR1/k9PtGtlH9H0fHmztrSdlLrDH/ANNXd/xS+4dhbaRuv4nnhWlU50VjR0jMQSIXuDfUeBHHBTRoacFp56npdiSxAG0FRe/b/In79P2cMUfaaKnPvol2WhuwSlkkN1EVvq1tqPjxEqjFOymfN7h6Ve4XzY7eHgOXRtqjmylFTxyEutixVOw8Rb2Dt9PGDSgVip0lbMNG0gsTftqfs3B5U7KsNtCRA9M8m/eVmUgDaNCb2v8ARb28TUrpoy7Pb59WTcRVMNy6AXGht7Po5Y1RNDH05Mj5tlhpkaSZow0YHfeLAeHb2j7uKWdtJn/to1UFOlHUNSwoWMQOgW9pG0AJvc6314voqptpcHr5EWeRRuZre8wKjQsxPsYdx7Tbnpr1SJMLxKASKioIwoDaB2a501vpfxv8Tz016KitlnE4qJ8RskupANgWUKBuNt1/hp38OWmtVHoYJYqWMUlLLGKhQCWYfbBJBIHe4+6/x5utUnZqOSJmqK1pDJ5rqPcJBI1KluxA+8+zTlxVKaajBdtDHAwZWZjIUIN7MLgfTaxN+WBqsVKaWmhdGi3IlOgJJB3Fh2ZgL6sT9fN16uUVbRxzLUV0xCqxKi1xIb7hu3aWB7/HvzUV6lRg7RVdQr1U6yL/AJTVBa9/eNvshVv4ePw40RToNT6qVYPMkjQKpcAg322J3WCgAC19fy5WK3U7dS1J2IZWuwkJXtYfZ7jsObr1c6kYfTxCWGGTzCNR8WOp17k309nPV6sWJweSiiNTIALIHtcHs276D2B5Wt1OmmiW1JSsWBX3yG1KEWO8eNz2BtzUVauHmUkdO9Skd2CoqObqQB8D42/hzVbpMw1bzM0UY1QXW3Yk+Cjv278tWqU2EwNKI7hb33XZBqR2uddD+vfjCqfTS7E0Yp3iZAC13clAdzd7fQBxPSiuNGKWd/LMcceoJLL7v9P39/o5Wt0hM11lDTYtFSkbWMZY2A7liutv2cXN7KRubax4XXVDqJ49oiJN2ZfvJtY38B9HH6YpYxTRvRzVMjbkK33gHU3tfT8xa/blKtScbEVKbIENpHNnLdgDbYPb7f4c3WqlPjMZpxQwKyCXv7bqL/T3Hjpz1erA1TURhpqVwyuAAAVG/UAsSezDtzVerNWxRt5E1PG0bbTJI5IO3S22/b2/Hx5qt1jjdJqSR5wrEMyoALnt2VvEj9Tz1bpmaGWkjp18xZChu+4aaXIbS99e3583WqlYbTTS4oKqW+8TpZ1INra+8bW7+zlTVhQ0/K7ofKZS0Re8RuD7ri53Hv48S0/SJrqWWmkggiiUpJ5u4gXta19P8X0H48uDVYinHDo7BVRC+5bFNNL6bzb4eH380TVqZ8ToKmB1pYJfMKKNVUkrY+7f22NgeWBqpFZofmI4/Nc/owQ3l+NybEAfV2+sc9XqS2KPDFWyL5CyGG22wsPaAbnw/t46KaNKLA4YYnmfywx92JQf3jbdt+o+PNGtimGWuaGZ38seYdotckDXxHf+znq9SnxFKuR6eOibYGViykW3G6kDdfX4DjNPVLw1QiRpt9/YwcjUFSSVX2nWxHs8eNGnxUWWixBoTU06IvvfaNr38dwHf6O3KVeoFZh0ccEddGzxNIjEkdiL7bj6DzderNHHFS1EVUr32bfeAtqylbMCNfoPPVSsJwunxGeMQfpVidWN7gAHsR8Qe/idebrVKlsOllp/Lchwu8qF0IPsI7nS1vHx5SrU6YFReVMsoJQg2a3h4jba97ezx5U1anhZYWtLLLujA2s+/UsAWIvpc9u30Hmq9XGqgMkdIEdd0YDaE31BOrdgQD2t9fN1qs+KxwtDIH2vJGsbKHIBABIY28TY2+I+jnhVSKZv5dLWSGgqWO9wV1TcLnsWbwK3sPhy8xVKhLhJJkSNEjuwQnaQ5YC5IN/d1H3HlpqsVKw2jEci1TSK8aiwFiN1ibD3tdq+PjzxNbFKmREt5T+84Og27WJbtf4G3un2d+Vpyg8xeahpWasgi3yTNuX32YAtowvfspBHwPLimzWCaKjgjjp4GIYrdidQSPe1Oo+7QePN16pdGscdPGKWRlO91KnTvrcDW4I/XTlDVqVEa01JBG0rFXkUo5cWtceH+JSO1u3fjdOU6UIjSVJo1UsltL6MBe/fuDrytbpg+UiFZU0CoQkb+6bk3Q+8lwT38NOOTTcU50rhJ0lCF0IUEsNAR4i9+38eVNWinkUdcsayJERdb3BUhr97G41+Hhyk1uK4S01CtOfLCEkqGW+37z376c3NVioySRU85lgW0ZVhqQbez2m9/wCzm6rXOEgRssg8sfum3tNxqPAi/PVqupliZmio2DKDujYJY6C9rjtcfeAeer1Z6aGpn8udm2ldHdR9tTop19nj9/K1anoYbTl1iJO5QXVV007Hv29vK1aKmYRDikmJrRQXa8ZsruLBl0Fydb28PGw5o1sVMq6nEQjU8pjsfHbt1U6ED6+ar1JmYVLSrC2pUX0t499T4fVxwU2abqmCpIFQAfLPvbQdRqL3tfXl6rUWOvxBPcmlCAfZt7pHh38O/wBfN1qnimr4oYWNW6iUkOo3gtceKXFhf6DpysVYGk2amlgN5Iw8e64UnX3j9k31sO/LRWpipta9HJMv6LdEttxXUHTS4BufbzQrZNJ3FMPpqeVKOOVmZyu5gVIGpKgbex+B1v344KaNJ1pqaGoKxBVX3gwZjtc2tcHw17D+jjlUqUlQPP8ALggG5kAOpC3Glx7RfueerVQa0NFeUIoFxu2i4NzY2+jm61WMI/mCWJhe5LKdQy+0k+zwHs5uvVmmqY3BRQLr2QsbL4bVPx9v0c9Xqb8QhWaLzAlvFveItcWIv7AP7ebrVJ0moKCVyAU9248T23fr483WqUGHVbOPeuqsO5voRqQb+HGjTwpUpFviZzZlI3E928Axb/VHjxmnq7SOCa6zfZAsWFxcG2oB/hzdepjxOgipJwiSHypCu0kbdQPsG+l+31cdBpkimhleldpixZNpAGvvfBreA5eqRUL59oasTk7Q9hY32g2sGv8Alz1aqa+aZxF8ru1AOwgdvbqe9/D6+VrdZGx6BoBIwVQGW6DUW8bAC92A1+/mq3XObHqB4zTK7hUJG8k3AHbTxt+Y56a9FRv6wLUHy41S9vss20MO4NhpcdwOer1SIsXYkwNt3NtsWYHcPH6D+fhz1bqUa1nj/RD3Tcnvuva1rW0vzVWpJYzhsmJyNNHEDUhSDYj9IFAKqewDew/DjiVRTSkzSCpjM8iU8RYAn3QD2I1sfYR7fDiuaTU7wyimpzTyRFY2cs1gSd1/bft9H08rXq7hovKIkjJaM6gsdCfptp+zx5omtxTikkZQAqLC5axJPwNu318rNbp1WZ2Xc9hcG5se3tI7ft56tVzAZZAFttbwFu4+P181XqcTDtYSRDzNL/En2fVzVbqVBCEj7Wb93wX43X8h7eaq1S8OxSpwxhCtwr3Oy+h9t9db8bONXFCLFVUNciGlZnVhoW0KHsVf2rfsfDjRp2sqxVUExjniutuynve1iPiTys1eKcIad5BG0rMSCSrBbX0uQR/H2jXmprcV1U0VUzCWKzgAWt3H0e32/wBvKzW4pqqYqi/uKBICSy6m5t3A8B4fTy01qKakNSsC1EDHaO9j28NfZ8ebr1NuJiqlpm0uLE21NwNRf9fjz1eikMkNG5sUcrYnb3a/bb9Ps56txTBVYNFLH5tIA6a+WwN2PwI8D8fbpz01qKCXqhiM+B5IxRwSP9HaNWa4bdKREBY6n7X5cNrUSZoquTAiq6800TZjzzheUcPQKx+WpdLm7SMCxN+xAOvhpw3WYotSJq2Kngo6WWPBpWC00CJGjDUJtUICR3tYeHAuTONCGIqJX0UMUWxn83UG6vqR2BB0BI5qt0n8QiQU7MiNJDcEaG4Hje3YjuB48tXqD+toWl3MpKlL3BHdf3QR7Qebr1Ea67yqc1tS2KiGKMWJvZiLn2X4btbKKnttCF0foFjyAjT6efNK4Olu4XUdx20PGXDjT7QwpWzU3lzMpuDf6h7SD+t+M09USpjp66LbWCzj9/Qg+3d7R4e0c9XqTVVTfLzKCCyt8QbXFu/jfm61Xofl5AscgBXW2tj8LfT/AB5uvVKpamTDpiJNzRtptBIAt7L6c3XqxTxUM0BmpH9wG7JezA/4wO/PVqhryjiT5f6efPVzDdiOIVFW2pU+RhdKxVj8TUzDT4cPGjob8z7hRI743PIfE/hTL6zM3yUOSulnQ+GWTy8rZc/mFVCzkolfjVQ1fPZToDs8sH22HBLmKghDTI/hRJ/xlGTRDZJKlOOH+JWHknAUXjpTgyPglTiNSrATuy71F7KoF/uJ4CXKFzQwp9xSgqcMRmpf0sLC6OL3Udzp7fbfialVQKSreN9wUut72+ruLePK1us0klO6Wh3OhOqkAkG97hu/1+HN16uFVUUAiV6XezNGfM3AAB9dAV7qPaeWAqhot9e4uSDqSxP9PF9FVCN0tguaupspPuKAxOvc2vxO5StqhYmopIpS4YagEL33afZNvHiWltM9RDFU0dQYiV2qSVN9dLWH9vLp202rZQQVBSSspG9jr+RH58MKLuNC7lyaaXDknBuH3+I927G4Hw4hVtoxRsqeacNuVBoDY7e1v28bpym+uwaIhX3FQLi4Ba2ncjm5qpFJWppmg/Rzj7RFjfT4gccBpuKb/MpGfaSRroDbX7+WpumDHgWhjYnd4Ag/s46mmF1HyyiyzTQqSLqD9x15Y1RNHM9LuDVFDjeYc706hZMLwqWCnkvb/SMRdaOK1x3Cs7e3ThraeHUvoEepotu/GUo6TPoKOBimU8PovRf1N6zToRFBW4JlvDHaUK61NdLJPOY4xcyJ8jTAEnQFrg30Jg0xFup09ISPnTDr/wC2S2OgqPwFU0U8SVeKRU8ptG8ih7dwt/ePx04HSaNhiaPhBlzDq/ClxnJs6VlKtkIA99bC1nT7QPsv9/CgnHGj4CRhSerMJE9EKapQOL28thqF1O4Hw+r6+WmKrpmi641H8jmt0ANgFtc66dvh4cN0GRRK4INMNIhXNjyixss7k/Sp145xpmkNXMLEDt9P5cbq1RsORTWpppcE8qasKVhrZpm8qAFt3YeJ+PGaUTSxy/0/zVmI+YYzTQgaM9lv42F+/GFOBNKEtlVS6zLdRleYwVVDtmt/lpPeuPapPui/0c2FBWytlOmmWSFpHM0TE6aEGxH027ccqtZqTF5aWTZUXdWBBt3+nXlCmasFRSExNQKuXYPdJuPD6OKhSBW2uWV5xTY9TSvcgOL/AEHuDyjglJpxowoUYeWoZJ1vYlgVHw0sD9AHA7FCgmnozVZpd3mFJFWwJ7fAe2/xPKRV5qfheJeY5SpcEAaHUk6i5+F/G/GlJp1Cqd1ijmmeKa/li4IU9/Ze/wAeM0/XclGkdaY3B2x2Kn2Xt2+Ht+/nq9FSFTy1M1rB++1vC9/o5uvRTWJRvtu0Fzf6Tpr35aqU9QvD8i6KB7xAYfC9h9Gvf2ctW6LlRosWacSpwd2+KUi3iQL/AFjg1bM0BFiCaTmfqOloM2TLRzCeOWKCYNaxDOgZlIB0Kk25Ze2qJ2UP/p5raxIKtMNv56SxMp8Bob3HiNOFbjyrdQUkwaPGGkvpKVYijULnCCeI0+KRgNYHzEHuHcdCT3+/twcWWapf8KsFe4+VBS7y1TGKcU+8UXnqTStLKZ4fejYNt2jQj6PEW8eCF3Gg4gUDdBVCJGp2KnZpceI+H7eIgafIqYuIEhoCRZtCNLDTUj4Dw5fVVYppml2TWS9vAtobe028eVJr0V1HUAR7Lmwvrex+v6eeBrRFcIZopfcUWcA2I+Pcc2DNeiKjvOUcqy7tRfX2DmprcVhch2EkZ17fT7TzderDHKytuT3h9I7DsLc9NarOs0SFlft4+0X10/bzc16KikgsGUEXvoPZ7PjYcrW69JcoVUjTx2/x56txXDS6lzu8ND2sOerdejkHmAkbba3Pbt2tys16phlUIGjtodD4/Q3x541umxpt5JJ9oJ7cZJp2KwbmMg7P9PG6tU1ZRGO2vsPt+kc3NerHMGS5HvA+3Ujx5qtioYMjL73fQW/X8+Vq0VkKuFJAvYm/7T/RzVerosrkKnstft38Dzdbrh7qm7C4Pf6vjzVerK6ggAG1tBcdwOx5uvVFlZgS3iLdvutyhrdY/MsBY28f6Pp5qa3WBnJJ2tYEj9b8rNbrCZNrbyRr7eVmtxUd5r6ADx5QmrxXKFqlmARrW7c2K0aMr6YsV/kHV/DGrHtFiSTULgm9/MQ7LfQ4FuHdkdK/PCiy5Ep8qstzLE8iyMlwbXDKRe/gR7L+3t93Bq2aDSxQN1lJI6mM3VW3EEd7nUHtb4H4m/F9Iax09VLTwGWOUh4iSX23+IBt437ccBiq7ad80YdJiNCuJYSygyJeRLm1zbfe+pJ73P58soTsrQMUGldRvSTvtBWXboRc6KL2B9ttb/UO/E5EU8DSUxuKeakdgfLkADEqt/C12+s6ePEqsRTyaQKSVQkYsQX11Hh7dwPax/LiOlVDz0ezOtLiPkvKEuAjmxJGmhFvZ7fZ8eL2VThSN1NHppsWTEMFhleRZS4aIyJqCe6fqeWjGqThWHFMRP8AKlq4gCS8Ta9hu91h9RvrywFaJoMM84XLUMjWttdFcEXIFtpN7a3B8OOxNUomWX6SNs8vhUiKfKmmTa6k7tCAPZp34VpHiilyj4aYc64KuWs2TUMSjZJskTTT3hcgW7fXxlxOhVOoOoUgKunkmqLU43A3a1wSbnVQP6fDiQiaUA050eU8WlpzMsZYWZjYa27jT2f0acuGyaoVim45SqqqRRGdjMCVvoDYag+y1uU7omrawKkUGCVsURllU7kvuZwLWJsCR+zuOWCCKqVUoVywoiaoK3ay7RoNRp2Jvfx4oDdM66WeX6SSniakVzHt2vuvq1rXv+vbi1AjCk6jWXG6enV2lpJFmYqNq7ewJsxJtp+o5dQqgoLJ/mg5hl0ZSQQPCxt7dbDiWnqUOXKDbUblUgggA7jZj9Hstx5AptRpUZo8q8dPSsqLYXPbWx7k6620+PFK6ZTSBo45JJzKUsquLKTYXH+HxA4jFKDQu4MiNPJI5BJ9lxp4k21/pHDBNJDSuw/YcSahSwe42nUqdfAX0J+Pbj4200aX9PVCHMGYTTRKrrSxHf8AERKL+3X+jjw2mm+ikc+N1DpFVy22Pe+tjfvcXtr93KaqtFO8GMVVGytS/vrYKdT/AKpOnY+H5jl5itRNKbD8eqyGqInIa1+52j2gX8PHnprcUp6TO9Qw3EruAAAIFhft2/b25XVW4py/r4lMgZT3IsWJve+pbwA5XVV4pSUXUOSb/ed7qAQNzDTXw9vt40YNOAGlPTZ9kuE3h2NwPe1uO5FvDjBbBp4KIpf4J1PxKnp0iWqcJc+6H0Fjp2Nvo4hUwnhSpLxFP1RnfCcZVYsfpKWvU6f6RTxvf6yL3+vhQ7Yod2gHzFGbd4tvYSPI0lavJ3RDHB/puWqSJhqGp2eI3B0Nlaxt9HA87kTK/wCEemFHzedPN7FH1xpMY96fejOZ60V8M1bh0oN1EUqSINLW2uPbr34QObut/wAMijxveB3+KDSHxP0g4VVOXwXNCSDcW2VdOVNz/rRm35cIV7vKH2q9oo7RvCk/cn2GkBiHpR6qUMRGGS4fiQANvKqFVtCfBwCD7eFC8kfTsg+tHKM7YVtkelBjifRfq/l2BZK3AKw/68arKq/R5ZP38Kl5e83tSaNW8wZc2LFBvW4diWHSeXmGmmpm3EMskbIQvb94Dx4VqQUbQR5ijRKwvYQfKmBqernqXmpSJApAIU3sR2J8ARyk14g07GqimigWmRt7t+kvexP72nxOvKxTk1DxHfU4kr0zl3jXcvjpfWxPiPr5YDCm1GTT9XY62Ynp1Y/paVdjkfvJ+8SPb/fxoI0U6V66iNPGcQdaNvdsW2/4dtjuB8b+HHBTZoUst0Z+TTFKCrlo620QeZ1JWeOplIZSPYSAP48SLNKUig3zNAI8YloY2vJJMZFY20K+Guunj7eKkbKTr204UmJ0tPBRxJAp88WDNfzSQSGUlTYAHUG3NETVgYqRW4l8nhNXRYVI1qlR5wIvcK3Yn4d7+HjygGONXJwwrlRYa74U3uxzJJtlbY92U/aU28CP7OWO2qgYVmy/i0YrmqAnmecjrIHto3dZEt218fDmliRXknGouY2p0TyoJCqykHeUtIbfau3sB5tFacpQYHGIsBlGIANAHDHaftHabAeIIP1e3jK9uFPo2Y0lpauTHcYjqpHWExhypQae6vumy6hvbxUBpFJSdRprxjfLDE0txZveF+5I9ote/fjiaaXThRGhp6QxVgWSadB5Ujd47GzRG2mo1B5414Un5FaViY2LKh0u3bxAPxvprxymqEjC8L8+gV1nE884Xyo9AQCCGU+JI+7iRRg0tSJFN7YfPhTy0tS5QyJvIJuVB1B+Ovhx5CpxFNKTGFLSCWoejE8d7Mq6kXsLAC4+J8OZcWqtbaT0gVivdp0OKHQTTjAkjWjMhB0N9dTe3Y9/jw6TRMqnh55iLrqW0C633X1J8bnixNI1U+F/OoFqC595SoA0v4HS3j7e/FMUxNJCqoquKlC1MwZk3NfbYNHrbTxI8faeNEVYGmeukn8hZlsUvuZhoSvgbe32ezjChTyTSSrzUVFKzTGzArYajS9xp8TxEoUrSaaFp6osYWUEbi1tNR2OviBxIRSkGo5xGQje1lIIGumo0uAPG3GCaeAp2wuRquI+WwYO+0XFzc97EeB5UY1s0phSTU1V8wpG0X+gHtfT+7lq1SrwJoakWmIMijW3cDxtbuSOWFVpe0cMSAKbDd2uTe47W9t+OCqUoHBkiEUT3ZSG11H0X05em6ecMjjePa7aWINuwub2+nm69WdaESklOw3AeweH389XqzNETC0EigADaw9o7ac1XqT2FYe9LNNFJ7yeGpB+JBHw783Wq5T0sSSPdtx0NrfDuL9ubqtY1jhllEW4WOouLj6+ar1YquljkisjCxbcCRYD6bewc3XqSSRTCqB0JPvBu+o1JF+ardR8TqZjtcRh4xewB/Pmq3T/AINMSDDMNyHQgdiD4EniV1AcSUnYaWMuFtQUMCKBLOFHNg2M1GFTEeTNZkdhvYITdWQdgw1B+i/MZ7+yNi6UcNo8qyTsbwXzYXx2HzpM4dhLmCTEI4maFPdMhYWGvusB3II+48IyaOkp41xpIxSk1QJkAN2Hbsba/EjXlTVxhUvEAyR9jdW36MBp7Lj7XG6vXo46XEJIkw9dgk+yH90oR43Oljyhwq+2nZ2w5lYCEU5J8ttpurEL+8fp1uON05TojYlBPT4VDE26ItG5V91gwuCPbp2t25Wt1xoss4ElPHV1s0pWeaRTci0ne3fVWBuL+PHNRqmkU1TVlRSVjpdpY0e6hxYg7bLcE2Atx2Jpuad8DwSQVz0VQqltrSFGaw3BbqxfsuvYDvyijVgKUNPjuMYPS4LRUMzHEIpZqidJVBCXv5cn+tZfA8TlIVPRT4URFRMZp6XN2HUs1bXr/oUU08gjittsffBW2u7wtoDflk+DYKqfHQN4jV0NVLOaVGhpmO9YwdRbUAH49+GIpMaZBBXV0jST3dQNASLgWAAHwv48cmm9tO5RYoIYZGBKAqLDUbjoSR3seVqxrFDLMlQ1JNeVXuJCe+vZgDa2vhy9UqdlKojpsXZ7k+Uujr4e9Y2/o5tYkU2kwaEzHMyYHmGmp8Nw+naKaFr+5p2/eUjtfuRxGhsokmlS3AuAKgZgxWaLBKeiTeGldmcyC7Mg1Gp9h9luOoGM00tWEUwUa4bRUUsdRIschYEKQCzFx3UjuPbxQcaYECm6iesjlnNKgOxSA2393drY/DmzWhT1geIQ/LtFOxDM5946WB7d+MqFPJNPCSrJUKzENsI3XBsAD39t7cZNPClXW1cEMkkyIJN32bMBZvAj6fu4mFLCabKPEsSqHkkxQvIsg+z+5p2NvDlzVQZ21GSueSpMJQfo7at/D4W5cVQ1hrCXk+Xp7WALH22J1AP08dFNGsuH1dS8gMJ3Q6qHB1t2sRbtzdVrPMqQyNLHGF0LEHsb/vH9lubrVRZw7t8yVLPYdtNb6n4c3VaesNFOjPG7AlLFQWuNfA28PG/Kk06KzQ1k0cvy1tkRIYhgTuPwv4H8+UpyvVEkzI5pHCyD3gq3XafEqD+Y5uvGsclY8zAM4kRxY6W3AeNvaObqtR1j2TRpGFCR2UrfcddbE+HwHPV6nepqXgjWTuIhoWtcHwvb+PG6dptasnCI0Eaqkp0YDW3sb6+ar1R1qlLjdZW97QqLBvj7QTzVbmu6TEZo0NEBZJfeZSNLqfA9/H6+VIrwNO+JrFNNFCJ7lF3XHu9tQp8NPbflBTpplocUWSofD/KR4lIAJ77hqwHxP58sRVAac8VoV875vDzZHUndu7D/AA38NRqOUBqxFMdDDUVbLJNKI2jItY2LfAgaae3l6bAmnL5dnQmDadrXYN3sdDpfUH2c9W4rFGUQe4UBYjd7RYW9vaw5qrCu6k1VTJHK287f37nb9d/YO/PVs1jbF5tvlSkG97M/vXsLWB8QPZz0VWaYHx2paUU0MPmx7gu4NqCPYPhxyKZ1UoRL5tFeVdr2LMVBBBHcg+BPGqdpvkxJ1K/LxsrmwuXH2TYHQ9ieerVYRS+SrRxi7ElthUkEDxB8dPDmpr0VlFWj0jFnBB26dtgOl7d9O35c1Vqn4ZJAKlw4NkUgMtu/1juRqOUNXTWWeQ19hTxusIJ2BSNrHvqPp7jmtlb21BrEiFHTmRgN25GQjQak/UR4fdy4qppreX5MRGtjARlIV0OhJ/eA1v8ARy9NHCmhofNZpmQBV973Ce3i2nY8dmmomnN44pqcGKNwYb7nL9gToe9wT42+nmprcVmppJaiQTTOZRICNj33bbe84I9nKmriuG+OMgxL+hUE31Ybe5tY9+arcU5VEBo4mqKt4yjhSmxrqysPdsR8NCD25oGa2RppJ0/n1U7CV1CMAVW/v2va36+HHDTIp/8AJleh8tlKB7hD3PsOn6/dxmafinZZcQhSOmB/RpZAltPpNuxPt4wafGFRKiqr4JlhtaUEknXQX+0GHs8PbzUVuYrirvTblGrSK3vd++vjqPjz1amK6US1ECo6aoN/vvdX1sdo7gn2c9XttTMEwjDZcPnxKrnHmQyg+Q5O5gR3+r4HXnia8kCKm1+NQy0CRQqn6K9tx2tr4knuBygTjVirCkYayoFUyU7CY32vqNrB9CAR48fimJpwhgjaUyxxBzcLtv28NQNTppz1brDIscVR5aXEaHQHw9o+vw8ebrVQaoR+QZolbdcKN3bXtcjsBzdaqIEhMCvKhGz3rKbhlB0O4DQjm61XquR63yxg7CWJBdiGs628GtcWP9/NbK9t2VKhWJ5A9JtMqG1pCCQSPA2tb6uUNXFTzhtLBLG07Le/vWNrDb2BGhF+3GppyKifN1Ig8gIZgpaxA8SbDd48vFVqOzTo/wAuD5VgNqsxBW41APcX5uq1Opq6mWJ41mkikQKLa+94BlFu4Pe/flCKcmuGGLBNIsk0xdxcvcWNvoPj8OaNeFP7ZxFM4+RijmDjYS67WsfC9tLgX+HGu7nbV+8jZSKxGsqKuskatPksh0ZrEFTawZh9oj28VJFJlGaSslI1ZJIZpROWa48kizKdAzX7AHigYUnONSB5tJM0Uoutvsi4T2dv28cps0/4ZRS1VdF5QUN399vaO3s14ypWkU6hOo0qayiSnhOFRxEyDvtI90/4Sx7Nc9uJArjSwp4UoMGwtqatC1CoHjjLESm2w/4jbvtPs+jiVa5FK0Ig0+Ulc8aNS4aTKjtvDsAff7ak6W/XvxIR00rBpaRY4zS06VASKZV2RFTbex7hif1PGCmlAVQX47jUqzyyVQb9IXBVhutpb3SNBbhm2mipxVBtT14xevCKdzsVQeBuNBb2k/HhgU6RSDVqNOyZaq46thUIztTSbWj1UjxYAG2tvb2433gpzQaUz4Ng2HyPWVm5Y2KGKAjcyi9wxkXQ7fh4d+MayqntATXDFPmMxViyEKL2AZTa4B+0FPcgaW5pJ0VtQ11KwrLcdJJ5lU52yhgNvh/rHxA8b+HKrdmroainiWkjt8tA7Pt93fa+37u4/v4yDT5FTcQhwXAqeSSoqwXktuJN1FtVCWvqfb9/LJlVVVCaDLGyuLu+JYdVsBFsWSMKdF8HBuAde9uL0jTgaLVnViDSanNXE6V0c+2RWcqUHun4MG04/FJ5p4rcWxvMEcVbikqzRIixqigDaF79vv4yEhOAp8qK9tSYppIoRNCCwPvtYg/Qdp8fbxo06KhSiimr0qYQ0kjWLgta/wAFv4Dx5sV6pNS0ptJDJeN73ubDU9ie+nNCtmnSGvko6b5eCyh7aqQwIP71yL/TbmjjVgYpP4tT1zytPZEiFju0797MB3146DTShSbxbB8QEfzl90iA2UHsQT9pR4a/Xx5KqYUmayYHh4xOSqB0k90ldxXWwsAx0HHSqKYCNVKGqyjWUhMqSeWCdhBPY27E9rkX+nldc1ctxTbWU/kkRYZuF7I7MPeNvbf+I5YGqERsr//VA+lwan3aMWI110Fjpr8fZyRBQeNP0eHsQv6O+gte2n93jx8U0ac1o56aQo0gewJ7Dv7b/D4cdpus0VI7m8jEDv8AZv8Af9PLVqnaPDYv3yxJ8Lgdx+3nq1TvTUUI9xF97tu+n+n+3nq3U9KOG11ANrXJHiOw5WasBU9aeLaWC2B03duN1epHy6XUBQQgN7a/nylXrkTuIeXW3sH8BylWrkWUC8a7SdCCLdvZ9XKGrio7TNb3pVH69rcbq9dSFJhZZ2W/sHt0+vjRpyuEtKWUfpiRp46aDw9vGTTkVkMKU6/pNz6DW+tx+v3caNOU01GL0UUdy3uoT4D6zf2Dx40auKSNdmSheTaKfcyEjUadrjUePGoq8064NUS4hdmQ2GgJ1IuO1z+3jKqeFPfyLldrBjY9iNOJzTwpPYvh2KyW+XUm9twXva5HfjBp0UwNlDF5GLOWNiBY+3228OJyafArBVZar6ZPPcblTvfuLjvb2nicmnQKyJgTTMGUgDwsLWPYjT+7jBNPgVm/q5SSxGnkQPuH1/Aj6+JlGlKRU2HK2HQ+6IhuAsNPHx4XKVS0JqLiOWI6lSkKKHW23w7+NvD2a8RlUU7pmsVJkrG6rakiCOO/2ifjc2AF7fw4wXAKcCKWEeCPhzLTSWtYeFh8Ne9ye3C9atVL0iKUWCvTYjLHgmIS+VThzJI4HYKO3xudOIVUqFY8WeLE6oQ06BFP2B8Owv7SeNjCr7KDPFKWaDdHHptJGvwP8Bx0Vo0cz06VYqcrzxm5YSg3+ka8WJ2UTXG2jIFEOrLce2/325ei6u0QBLWsL9tT9PN1qpMERYkkW/bb9nL1Q04pEmluwN/q+rlqpU+MKDZLWHbU+PL1WnOEsQokFj25amzU1Ax+yQQPyHxPL1WnaCIou34ajlxVKc4o2237D2X/AF05eq1MRf3rft5uq05Il9WJHw5uq1OiiA2kjtry1Vp0jCgWbty9aqWN7D3fd/s5uq1IVSy3Y3P6+HPV6pKKxb3dR4fD2256tVOipJmFlQ6+2/PV6sVbX4FhCmTGK6lpbakzVEafT9phypUBxrYBPCgtx31Een/K6n+eZzwmEj90VSyH7kvyneCngyo8KArMv4hvpCy0rGTMzVzKbWpKSVxf2XIA5bX1GnO4V1UAGY/xc/T3hiyrgGC4tiLILgsscIP3kkDlvEeFX7jpNF7zD+MsuwnK2S40JuVasqZGNvbZFAty2lfVVg0niTQI5k/Fs9QeIblwmLB8IUgG60/mML695GPYc33RPE05pQKL7mP8SX1M445gqs3yxqxNxRQpHYf8Aul/p45+XJrYUlPAUBGZ/Ut1EzVL/v2zNjVYxN5FarcWJ7rYvYccFrO2K33wGykN/XLE8QA/0Cprnux/SzSyadtQo7+034+LPmKobmP30vsExrPtfAKbCsqU8JUgHfTSbr+39M1iPoHHhYTtJ+FMm8jZFChh3Ujr/l5Eq6fEKXL67vLvGKGnI0sbWQt9d789/LEK2gn1rf59Q2R7KyYt1V6qYqpwjNfVyWGnkIdk/m9SY93a5SJgrG3jbmxkzAM6BNaOaOgQFH3UEGIZs6cJIHxvN9Zi0i3JVEkf6SDKxAJH1W4YDL207Ej2CkRv3DtUfaaQ0vV/pLRhgtBiNaoJt5tRHELjv9kFtPEcXJto2RSY3M7ZpNydfMCoR/vgytTRqANaieSQjU+FwLW473FMF+g4x/1WZzpKQTYHS4bS1KEBfLplZmDeBVtbDwPFAZFMF80Hlf6pOumIUzNJjTqZgt1jRECgdlUAXAvx8NJFMl0mkVVdVM14ovn5mqp6i1wWMz/8hCx0+P8AfywQBspsrJqDWUnzZNTBKUJKlVMh3G+o0Pj348KbNKnDFnWmVpJgPtExk3NgAd1vBb+Pe/LVqkhRYhNDjlTCUvTVDqN5a3fW/wBfb483WgaVeHH5GWWnhIjCygsR8dTc9r/Rz1bFc8WkgqQ1MpAATwsw8R3Gpv39nhzVbpKYP5EkfycqiPyw1nIPj21Hx/LmjXhQa5zqpExR6cMt72vqAQABuv8AlytWNIfzWglcxN7p0PYHTtc27/nzVVrA4eWRpUACspF+32fG4/LTXnq9Tp5irhhSQ31G0dzY+z+nnq9TY2knltcG4Atr8LfVzVWrPBBNUDy1TeTpZv8AD2AHtv4nw56q04rg+ILYuhUaavpcX7gjU3Gg5ut05Q5UxWqqSaZLhiAC1wNdQT9AHbnq9FOFXljFYyWaLzCBchCDrfQDw/Pm69FNiUeIIPKmRwU/dKtce343A8ebrVPdLlrGsTYqtLIF/dLC2hPifp5qa3E0v6HpxjErpDUkRoT20vut9qx+v4c1qq+ml5QdNcMoATPVR+YRdhdnIA1sLC1/br8ONapq2mKUNHgeFoAxlEQv9po7BuxIFr+P3689Nbio0mHUAqm9/fGqg3eSxYW76aj6/u56vVHmhweWUS70G5dSE0B8Te/gOardYTjuB03uhUZbXBZbX9tyPb48rW6gVWZcJ1Mca69rj79B7fZzcV6aapM4FVKwxol7HSwJv4i3cc1FemmybMmKVBBJKXUqR7B9ffnq9TZJidfUEjcx8Cd2naxIPs5qt1BeWdvdF3O7trpbS+tvH283XqwCOQDeO4ue9zb+i/fmq3WdKc7FVLWFwbk/H+J+8c9W6xiFNofvqPae47e3Xnq9UcRzSKIkUubnQG5Gns0vYf0d+ar1NVVIFZ0pjdh3JPa2v1W56tVwheR4UD+8WUX3eBv39lvo5WvV5oGKAm7WIH027D4/Hmq3WFoIQtyBfUHXS99L+OnhzVerJ8sQCY9QLk+Gnj2/L4c9W6x/LebawNyDqwBI7XI9nPVuvJRPvaVPAi1xfv4X8SfHmq3WdKZTYTMsYUG/j9Xfv8fDlatUZ3o40Xey2GurX3a+BHNVumitxvDYyAzhu97G+l9L2/jytbpNV2bsNiJIZdbW7WA8fp56tUnKnqBhkQCI432tYakfXz1VmoEWcMUxB/8AfXRz1BPZY4mYX9osPHmjhWxjSpocv9XcbUT0mB1KqSQXkXy1v2OrWF7cSl1I40oDajwpS4Z0f6gYv5oxbGsFwRY45JDJXYpEnuxqWZRa5Lnsq92Og4nU+Bsk+Qp8Mk7SB60kJcm5PgdBmDOSkEXZaKjklI+F22i5/v48FE8KaKUjaab/AJLopRlixxfFCdwBdo6cNb2gXIF+W8R6Kr4B0ms8WZOnuHof5XlKldv3ZKuplmOntAIU/HmignjW9aRwqXH1YxeGTzcGo8Pw/bawpqNBYj4uGJN+a7ocZPrW+9PCB6VyxLqxnzF4ZKWsxiqZJwN6JJ5anuTdUAGh8OeDSRwrxdUeNIKXFZqty1UXluQLu7HT6/Dj0UxNNsskm7Yqj3fDtpy9VrHJI+0BRYXIBU3B+H0c3VajMzSG8huewF/D2fVzdarsKHu4Y20+7+nnq9WIqUB3sLnsDqdPbz1emuUKSFtyGwN7Ei4+P1jm69U0REDylNx7fp9vLVqoh3Ox8q1zcH2gX8ObrVZEYIgJ7aLfb3v4nlq1UlZAvvN7w+j7rfHm61UuEU8COXF3bXcfADwI+PLVqssLrJu8wFVbW9vb9Hb6ObqtcZZpBptKgai2lj4/2c9XqanqWebcb31v308Oar1cySr3Pu2Hbv2tdvqHNV6s9mkCLtNwTZr6HTS5PN16h19Ncgj674BKzkHzX19nuG2p4Y2v3+2kj/21c7FVoQQ25rCwGlvgfp8NOHtF9OEUtSihigIHf2G3LVupCyWJO431uPA8vFaqXFK5IYjwt3/L4X45FVJqbE7HQKT9Hjy0VWnKOCVwHYW5aq05xQxq21Pd9nj3/p56vVJHu7tSQO9zp29vx56tVzV30LHS3btbS9/pv/bz0V6sjSKsfvkE9z8Pj9B5WKtXA7XF3Njobj2AGx+rmq9QE56zC9bVNTUzbUjBUFrdz+99JOv9nDdlvSJoqdc1GgBxad6mpbzC27d77WNrD2EaAE6cMgKLzUDa7oAG3AkliR7O6kdrfRxyqVypZASXO1nuOwAFtt7LfUEDlq1TpBC8pBj2v4G97antYagD6rHm69UyIb1LbQdSbjTdrtJ+rtr93N1qnOBlusW3cFFlEbEixJF79/r156vVNDyRpI12FzY2N2v43OvfxA1+g89XqnQzl2tubcx7EakHSw+j435qtisglAZl3XI7tqLeJXXxI5WrU6U6SSRneuwi19p1tbueUpyu4t0ZIbcGQ2Omp8Sfr7C/NV6sokTcJItCpO0aXHe2vYnXTlatU+FQVL7hJe/gbfGwI/P6eN1uokTSGVW3by9/sg/SPq0sdNOardRcSmAV5Iz5je6BfS3c2Ht+PPV6kTWU8tYRJ3uQbHUfVf8AbzxrVYcUKw08cTFBtIF7aEAE3uLdhcfRz1eptie4MbFQrEWPcae32/Sfu5qt1whgM0wZ7hY9Tdjcgdib62+qx8Oar1S5qUI++Gw7XHiNb3B7Frd78sK1SVxWo815Jo7qqjcLk6A92Bv4nTjops0jjUOYyWSxJPgfdAINz+uo178dFN1gqgIaUIj27+8Lrf7u1v7eWrVNCTSybAVDMhO0FdFX/EdSNAbD9Tz1apX09eywAQgjsRa4vt0Hf2X9njpy9epzpopJj8yB5bi51GhA/dG7Ugn2ac3W6S2M4piUhd4gxVfdIVBY/Szd9db8oasKTEcWKYkFpMSjXyqd3mXuN+8i3YaajXXje2nKdsaSmqcuhaUhJBLtJC2DWHvCx7n2X5416nfLs8/meWDuLAhQ/wBk2Gt+4vf9dONmriiVeqfe3VAMxuDQUQXT/VNtfG/Afd/f6Cj5j7fWi6FE3eWx3diRfw7n7uFtLK8FCXJtqLaa/EX8Bz1ertZipa1jc+Hcf0jXnpr1YJJgFB7C9rez+zlZrdYVtcmQ7iT25qt15N5kKr4aCxtpz1arksfv+/8Adf6+WrVZI1Jku/u/T4X/ADtzYrVT0Etl8sAdu/7fo5atVykjS1pTc63APbXX7uardcI2iQCRV3eAJ0Fz4/Tz1brPEGkcJJYiMG40sbd7E/kOerdciwtfadey2+sePPV6lng2HrRr8xU7XDDVNLgnW4Phbx46BWiaMDlbDGqEbEFUnYoWIDxBGvxB9n18XJFJSaHnC6WKkwyWRDby00sTqXFu/c2HCG6XjFHNumRQ+/h1Tx03ULP2X1iErz0+HzBdtiVSVle72usYHcD7RsNeIrIyVUkzMYJNWX4vik2Kh6gpLBDGqBFB0JBPu2IsoPdh38O/D440FEiKRGL1EsKrilWSJVtfd7tyTYWXwFhp7BrxOqlia1lvVJlp8p+oDNWDWAArnlU3uCswEgINtRr34FViCRQ5bOpINF9kDNGb6D9fZ4cap6jhei/GEwvrJhQkNvNLR3/4kjLx9s40w5sq6d57QM5J2rpa49mtiB3N/wBluLYovpN1FZO7l2uxBukZ07aLcahf48qRTgNYJq10cJKfe94MDfU201Pb48ainppgqa56mQtPIWjUWsvs+BHix/p7W5WKtNITOdfVSZexWwG9aOpF76gGFh2vqAO3GljA08g4iqscJkkOC0w+0oivp4aA8B5obCnPM1TJU4FDBLHGgp42UOqBXfe29vOcauQdFvey6LpyiRBrxEY1zwGbdhlEY11EVrjsLH2cqvbTyNlLrM8wlw2QPdiTECR2Yhb6+36eJk7aUK2UHOBqDg6AkBgzfZ0Is2hPxudOKjtpInZU/EhfCpwftGPs2lwO/wCvt54Vs7Ka8CTfg9OUuTdRa/7fby6ttUTspbYVuWrhS/umOQa62FiCP6eVFeNO1GoENEVNz5Uuq/QdTfTjlNGjBZIbzenmIwRK12p5huCbgt6dtD4sxN7D6SdLcMm/torc+4URLLSCTL9Huv8AYe1tdbnQk6cRK20YJ2U2ZtLCit4GRAD4aAafVyyNtNubKWdHvkjL2CAId1z3uLGx8OMGlQqI+1MyUO0kKzFdw8bJYADleFW40u1qKRikMyWcdpB9NzxPSqmPLKSJVV8cBLKKnuCATp7D4csabTRhuiFVh8XUtGqhosMu0XK+9YGO7eNj4cea20w9so2NNO5qlw1pBCYmZrbO8jaFtDchAba+3hhRXUyaKGqgMSIkhU3vbsV0ZvYdfb7OVrdQp2gnSSFVIO3VQ4BVe590drjx789XqZp6emqFCyQ/6PG+gDABmGjhbaEDsR7fHjlVrGaWJI2kUGIqfMKWBDD90X9gHh4W7nlqrWOOaKTfZ22xxnadSu6RvtMALXt29vPV6oLy/wAykeGKYyAFgCTctbU2vpe47+Atpz2yvU3VGECR3jpXFmuzKwXWwAv9Xge3jy4NUIpheCnWI1uNQ06QkFUFiD3PYjUEka209vL1WotIZHClpPLttJMBG0rbUWb4a/Hm69Sko2o5kSoescu7kOsiEbNO4OqkHT+HhylWp3jonhaIpUK8TjcNjdlPe4Jvf4ezlKtWOsJkaaQN7sQvusLm3a7X56vU3z/MTQgBztQhiJEuWuO4F7H+Px56vV6CSF5gkTlbnuxJ0Hjp9dhz1ep3qpaCp8sBCfeYCzd7DQMb6fD7+Uq9OFDgcEVKa6wCrqVCkE38PboNb8oTTgFKigSnp4hTU0ILIwLMV73+P1/2cTmlAEVPmfdVWcj947rbvqBOvw43TtOtFHRLF8xIxBbSym2vgNbn4Hla3QPZgoIqjG6ivlBB/wAnbTSy2Gnx1/Lx4YI2UXrxNdYPQ00f2pwigr9pSUubG4Ydx4eGvHDVBSgA2YT8xFIUjZnIC+Gulj/htylbrFhlNHMxovNUkNtKmMWBY6Ov+L79L83Wqca2iloqiOBWB3obX8bmw076aafC/PV6sTQyRQxxMkZAQFhce8VNmGgBNvz9vNVuokpmSUVMjPGApDgWDAkaWU6XHh4Dnq9WGnESz+QAxCkl7AE3ZQCAxOnx5o1umiqgYYiZC2xFXRAvgP3Pjr7e/fm5r1KnCmDJFFQksyMu4AanXuQO+ptbsAL8bNWFCFTpOpmiAWSNFsFB1A7sL+G3w+PE9KKaWpHnieuRf0aNof3QVPYX8T2vzc16KUNG9JTUgS4S203VvDTQW8Afv5qrUmKsySsZonBG9XF/EAnd4aGx/W/LVSvLQVVhACFWXUM5+yALePck9rfXrzc1qKZsUwtquUSVFkQOAXLk3IFjcWGpIH1cdBpoinmnwhROtTRVCrGHLn3gQWC7QPbr7fo05UmrRTGMIcYgLhSGYB7Ncr3Njr3Jt8BpzxNVil6cHxOsgjp8NMcZCr9o31AudoANiSLa8TzFKAJpL5hpP5LW0s8hVlnhLboyD7wIU/DTWxOt+eGNW2VDXOUNNiE/lRyeQRZUY+6FVba21LAE9+/jz0VaaUkFUmKUkcMR8x1BfSxIBFxt01FtSPv7cbq9IzEKTEp4FqCWEcRYgDTs17fDsfoPHBTRpxhpK2aNpKZmkkkKMAp7FCAO9vtX8NdL89XqEOnofJXc6vJI8gAdm0HsYDxJ7fHvylbqKaIU8ckER9/eGCgNqRqbW8R2HNVuo1RhlTVf6A6hTFuKMNANxJCgD8yeer1S6ZpJZf0AKkgKV1sCCCAfE2PY/wAbcrVqU1LQ1lbVo8dOP9LikhYld20hbqV/wj2fE81XqYmWSLDgWYBveBuwuptZvZcg9vZxymzTc2MGdCtdEzRqyt9m24rYs5I7jT4c3FVmuFNizYPUwxlfemK7FI3W3XALHuAR3Glu/NxNemKUNTikuIqJGUEppuIOzavug3B1K9hylOUlpMJqXxqSVIwwYuEv3S9iQB9m5PfTl5qtPcjrIEgmQK8RY2FrWPgbe09x3+/la3WOkpqilqJJJm3OSDs22AFtdbfDTmq9T1/L/nYy0r2UAPrY9u2vgbdu3jxunKynCoDGJqaYEgar7Afj8eVmrRTfXrUUZp6iIAhi0XvDUaXQdxcAXHfmwaqRTlJV1k+x4AnuDvbW9+xHjzVbr0OIYlGzxSRPPHpuU3G0X12/C3t56vUx1NURIGCmxIP+Kwva9/G/5cvVKyLIkT+VVENYjcAAdD/yqe3jfm6rTm1TdN5U20O4a207AHw+nmq1UiGTfUbAFCTWZSb6OBcj6x+XNVunj5i9l3qTGbbCrC4Oh/Xv7OUq1dxz7qjcgYnRrgm9vDQ9geardTlSqmqA8W6Pbcqb/veGo1/U+HNVuuM00JfyKmVRIWKkgkiN9CL/APEj+XPV6mKupVlkCU7gI92964AI7ruPgR9/0ccFUpMmdIZhGjB0vYWe4JvqoI0t7eXqlTpWM8hkpwNyXbcRcrbTW+n0Dnq1TE7hpAljH5ZJNzcqTb3h8Ldxy1VpvxBC8LsQVaMeF7d9D9B5cVQ13h8l5BKLuLD3L7de1/v8Ox+HNmtCpdbUbtfdWMizAL7111D/AFaC9+erdRaWaStMjrAZm3GQ+4dtz3+/ufActVaY1q5ECTywsoFwoUGxBNmUX8R7eerVc9yrI2jFWGqsbBl7m/a/1c9XqwvB85dIxqgBQt7NLqbfw7jvzdaqEYGfdJKCoVj3JOoOo18ebrVcqfF6UyiMXbQ7tbAg6a39n1c3FeqQoT5gzRgGxFha/wBrQE+GhHPV6nAQQwpuDhSQPte3U9/H8r9/DjRp4U+VC0cTp/LmmCsl2M2xQ9u5jCaFb+03PiBxmnabpmELNIjhgLncRcAd9pt7Pbz1bqLW1dBVUTU1YNJDfvqpGqtrqLe3w5cVU01UjojGmp7vIpLrdjdgOw+N+XpuKw1QRr7FFzbaCdNwPb6D7Pr5qa3FRBGss/z00YbYq/orbR394KfA+znpr0VjqFpaWX5CVfLSW8ivYaXHulreB7fnzVeqI7+QjksrsAAVBLXvfabH9fu56vUzVb+XeSeKwYWJIttYDUDx15YVWm2LEZvNdF3s3ZNRcN7VJ1Px45TdOcOPyogkfdv0BBbtfQ2v2N+3s5rTNWmnSPMZZlhjVrt7oYDQ69rfDntNb1VGqmWvV6mBWjYf5RdoUsewYm32vb8OXBimyJrHS4RKYRNKwRCD310+v+PN6qrpqfUUiQypBBJvTUgN4i1hr2tzQNbioxf5F2sAS1w24Am5Ht+j2c3NUisyVMEkPl7LMP3W8QPp0+jm5rVS1mhaNgL7T7Tcj4Dmq9TrRVJUhgSCNNABcdvuvzVbp3jZJ7puHnJ7ra3U+yw9v18rVqhTRR7fIkDKbHS3x8CfbzVWpwwyUYeBXUkrFbfZ+g3sw9vh8eNnGrihIpsQp8RpmYKYpIzpbUajuPh8PDx4zsp2ZqbTVqxOIpbn/Fr3voCo9v8AHmqtTy5CfoyBsJUjUi9+1j/iHbjdOUw4jTWmJhJUodwuQGF+5FvZ/Ty4NVikzIlVBKSpAu12sNL2ve/jf2ctWq7qJJKukLpGFKaOLEX9mo7W7/x5uvUjccwsojTQKySEe+FFwRbRhbwB+u/N1ukIslavvzIySWIYgDawJ728GP8AbzxrVFt9QuMRfy3D8IRhunnV3IOmyIM9z9ZAtw9tE4TRJdKxAorPp/wqTNHW9MZkQSx4f59WbdtBtjNj3AJv9XHbhWlJpplMqqxaGq86QxhQXe+19wBPjsJP5Hw7cIKOqwVUkzDaLBW7AsAL+JuOx+B5utVBoDMzll2q4Gl20+j6LctXqSmO084n3ybEDHcBcnUjUWtqSe45utUQLrLgmLV2Za3F1hk2EqCxUlTpoVb2EduG7RwoqdGNDJ02iplyDQRQ28xYmDAH7RLHcD8RxOvbSpvZU+oq5Y/0UsYsbhQfAD+Gv18bp2oD01JKxVZLK2gJF9TqNR2Px9nPVqu5KCio0Ilm3qVv7oBsfgfA89NbikvWUcEUhnX7Hx7m/jpy1Vqfh9TSSIYq097AG3Yd/Hm61WWthERaohaMr+6wAN7dwfG1u45utUvM6Xp8Locv1ZEcdNhdFTzWFz5lfM1bOSO+kQS4HcADhyRBSnqHvonSZ1K6SfdROep2Y6vMmeMQxOorWxAeZ5SVDqymWKECKJtje8g2KLKew0446rUo4zTCBpHRQ/ZUpDgmBUFHRE+aYUMynQMXuxVl9ovofZwpXiaOUCBT60TioWSIMpSxdD7LagDxI7fEcpTlMVZhJqm83C1VYrkm7ABSLtY37H2fHtytbpJy0+IYfOZ5H2W1Bv3vqBceHPV6m7EK5ZaaaZwI51RiUAupv4g/X25dNNqovtcSSAe+nbvxdRZQqdOYp0weaWJ9peUgL4Gw9ns14kcpc1soQA/6IrMQALWNtFvxPSqs0lJVvAYrloz3YKAO3Zv115uqkUCFX+gkErHWNzb28MhRUaXOT9tTgw3v7yM4Hs+14+wflxI5tpc3iKUqpVRjzGkvbsp0X4G/GKU1n8+aMFWDPuBv7+t/4EDmq9USWGnMG2oj84O17XAsO2ns+rm6rSYrcJS/mwKdpuQCLmw9nHQabIpO4rSt8k5QD3QPhbjwNJ1Ck3l+V4cSbZ4qdB3+gccNMJqx/o/RfynocuK7R5+O4nPNY/aaLD4fKi+pqmb8vhw1T4WvM+4UWqOp7/FHvP6UP3rwMfS70WdDuj1XgS0GL5jGO54nxKQL59ZQVdQMKwmJWUk+QkVLK+1gDubcLg34d3qu7Ybaw/pEdBJO3rgifIddFlqA4844J26ceocOqeNU7YLAajEdwFtoJ+Gv8OA1RihMgTQkYHmDHMqYguIYTPskHc/uut/suvZr9v4cRkaqXpJTRqct5uyt1CgSkqmTDMWAG1WIEMjDwRz2J9jcSFJTS4KCqLL1WwuowXqDJRVYIewvcC53HU27Dvw2ZMiid8QqkM6ImNVLkEAUjHXwJAH18WHbSMUHVaQzm/db+zjNWoQ+iuG5axfqZg2H5yhkqMJmqVWsjhfy5Hi2ksEk/dPx44mJx2VUzHh21fxkroP6dcbymZ+l1HRUipq6W/0tbL3cybma/wDqmx4y63Ow060sj7qLl1M9PuMYPWGpwtLqwJQgX18QPA/x9nCJSSjbR2hYVsotWKYXVQo2F5kpQyqCpDg6eHc6g8bGFKttAxmXpbKm+vyq3mKupiJ95bDW3t4tS700kU10UDktM8MxpqqMxuDqCNb+B178WjGkREUk8dh21Qe2jKCL/dx9NJF0wQOIa2OX/Cynv7D93NnGqjCjELUR4hKrREEAAn2fEf2cDpTp20KArVTlNUpGslPILkP7h1vY2/Wx5WK2TWKnlP6QC+73RbtoOORTU0+0GKvSkz7b+Ye/h8fr4wUTShLmmldKzSbagfYkRTrqQTcAG3jfiOKXzNYHFRFSiORCTtG0n29tPgObr1N4TzDZ7rchAwFvrHw5cU0azQvUxUBjAKlba3sAL30I0uebrU0CFTG0GfCpI/SbhYafaUjgvZMgUDXsFGkVm8bcWjkP78ER9uu2x+vTj69tJ07KGX0+Yi1HjM72LlBHJYdiQ3c/DhDdjAUIrE4mjIt+lp5wAAvmEsNPe3Ncn4L9HfhLNCCJqFiuV6DF4zEHaMyBQmzW5P7pBvYDx8eHTGZOsYTI6DRS9lzb/CD0igUxbpVmWkrVjy/ImIyO4RYI7rKxY2CKn7xN9AD34KrfM03BCSCCfZQTuMsVbpKgQQPQ0F1f/MaCremxCnlhkhJRkkjZWVlNmBuL6f2cEU0HIrqKaKcCJn2mwsT2t/by4VNaIio9R5kIIcE2tbx/P2cqTFeAqI1Ux97sATfTXt481qr0VmWoWSLynNtvcn7/AA5cKqpFdMzJJcEa66+P0cvNVrixk3KW3KGuASPH6uemvVJJVG95r21v4ctNaioDSBLnXae2vYcbmrRXBpTv2sfo9v181NbiukmvdA3j/Ea83Neiu/PJB8de9v1781Nbis/nkCw8Ne2n0c9NbAqOz2uR3bWxHjxuauBWFJGS7Kfs+H5afXxuatFchJ725LEey/5c9NbisnzTSKx+/Xnpr0RXBZFZwRfxtz01uuQKkny7C+mv66c1XqxSHQG1x27W56t1lZ0KkACx8PZb2c3NaroP719dbePw8eemvVgmGwagA/A6W9vKmtioqMo7kjjdXrhIFK+6NNeVNeFRyrjvcX9v8BytXri3lqxk1P6/lz1eqZSSAe9ewP7PDlxVDSnwbGZsv4/QZjpD71HPDMAR22OGP1W9nFSFaFA9FMqTqBFXH4q6V0MOJUjnyJ40J0BurgOlvaLHkhpONBAikFWOtBFuqrtc2DGwW3huB4vBpGRSMq/No51khlvG37oAPfU7SdAfp47TdKnAUgqPMoKkgrLYwb9Tu/eUEePh/Dtx0U0absdy/BSUHy4UyPqQSSdq2A2AHvtOtvDlVJqyTQUYrTtFA0atcgGza3I29jf2ezw7cQqFK00G0lMzWqYFaQnRtBcsNBodfpuOIIpSDXPCqyajxAvRDa32VN/dJ72+A/K/PJMHCtkTR4ul+Zpsephg1SfLZwQmu0KV+y1v1tr34ZjHGkBEULGCyvitFVUDrtljZlKkaqQd1hb6/q5uq7abc4UkbgRwsd42uBb3SDr73sAPs8eWGNeOFEuxzDnwnqBLURkWkqjIV8St+xubC9z8eIinSqlIMppeZ8w+kxmgjmqYAfKVfKfxHiR8dovxS4kKFMpVFAvQ5YaGtkqFsDG6gNdRYm5FrfwPftxAluDSkrpf0s8dJQEIpd12sSoNzfW+mm0j+g8VjAUnONMopv8ASjOFVUUMQFS+nYGxP3jlIq8030WGo88u5r9yLjttFrEdtTqL68qE1smnhaOBAEZlJFmXW+rHVQPAeH0cvFamoNLRySTSQVsliikCwJI/1d3gOeArRNRqmOOL9CLKHub2Nr6Lpft+3vzdepA4tQzUk6LEGs2oDj2/a1v4fnxgiKuDT5lmJKWPzpHuwJCkoSW0Ibv3U8fQKaVTViINXXSTjQEC9xYMLdgvhYd/u5o414YVxwyCOJ33Mu1iDHY9x2A8NPbyqRVjQp0O8qJI17BRoLWNzctpYj+GnFwpMaf8NVXxqIOCZG11I7N7P2H6uODbVDspRvUMuO50lDX8iOGM2IuB5K31Ha1+WnFXPCqnhSHw9W8paqU7jHYbb7voNj7ONCrmnX5lTtcm7AG5va4PYbjrb8/q5aa8BUU1U8FHI6XQsT7pW+n0X/PjJMU6BXdJjEzqXOliGKgHX/iXtHG9VO6ad3xRpINSjbiptY3Jvf3ie1v481qq0U4UOIySSlKgAKpsBoT37fH28rqq0VmixZgJJITZmYsvvH6tB2t4+HK6qtpqbRZqnhcLIdosBc6i/cXt7e+nK6q3ppR02c6rePKO9lJufG1tdO1+UmrRTzHnac6RNp2uNPj2Ovb8+VmrRTnQdQ66FSXa63Nve1+gfAHvytWilJR9S5VIVnJJ9lxYeG36+VgGt0rKbqg6mzDXS9j29vflO7SauFEU/wAHVqOMBo5HsDpY/lxssJNX7w07v1HwuuXyMSMc66ArMqONdP3ge/Ey7RC9vvpSi5UjZIphnwTpPmJmmrMGoyzrZpIl8piPiUIvwhdyZlzHSPhR01mzzexR+NIrE+gPSzEUAweaqoHC6bXWVRf4MAfq4Gnd3WzsJHvoRt7wODaAfdQU1XpQxSnMq5ex2mqFlOqzxtE9vABgSLE8IXd33B9qgfMRRy1nyD9ySPLGks3p/wCpuBN8z/K/mZAwHmU0iONextcG3t4HXcpfR/DPlQhazVhf8UedBZiWVc0YVVT0+M4ZU0bsSGLU7hQGP2gbWt9fCdTC2/uSR6UbofQ59qgfWhHxnEsaximo8p4XOkNPKQ9gvvNNTRgMFbwjLAMB/iN+FmAxNGeJwFBPXLNXTRV9SLSzC8gNiwINy9vC/hxUMKTKxrlEhSlAoFu8esEjMCv6TQqfZuvpz1eFO8cM1Dggp3kAqYklPlqt5AHJD728e1rdwONbTTkQKwZfSJKuelhePe6bQC1luy6a38PH6eXVVU1iw80MMjlEKOgKbC3YtpcE/asbafXzZqorniVXTjDlpZgJZmferBtu5DpZh4EEHmkjGvKOFKrAQ+HwfymqjDpJvmIJDC9rX3AdrfnxK5tmljWAimKlqMGw7FaXylDxzgrYd7sxuSe9l/hxTiRSaQDTZmymqqScAJbVRqRqgJClb6HjjZmmnRFM8FXAlHDEX3DdtF76bjY6nvx4ima7miXDayaAkqrNtuB7wBPiObGNVOBp6rMAnq6eLEsOnAenAUopKlFGpYH28bCowNPFJOIqVNLiUmHJA+75iBSd5Auw7oCe7aaj2c8ImtkmKWGDzPLhsRcEllUlQPH95rfA9uZSZUvXboI6BWNOaJ0vr86eUmmYmf7Vr6g3vb+zgqTQWVTrhoZ7WBbfqL99ddPb+tuLUUkVS0o1E0LAMfcuuovb2E37C33X4uFJDTZJh5Z3hLiVGeyi32Da9gfEHv7OaitTTDVGBG8iIDaoHu301ve3t4yoU4DTBUw0cr7bsi+II+7Xt8BxEoUsSaR+I0oihKBmR76XNzfvYDxHEChS1JpI1ihG+Z8vZK3cgfaPjodLfx4iIpSKyUlXNG4mRgR9nZ21uCLfH8uUq9CJgldUNIDN7wZbMNDfw8Pv8b8uKpSww6miE6TINqtdbgG1zp49uOVSl4INjRvuDBragG1raW+jx8Ry4qhpVrGtRSq4Yhh8L207A6ccqld00U1PKkaGwJIbubG/LVWneJKk1pf7Q7kX7C1vDw5qt1LXzfMvGC5sLX+ze+pN9dfZyterDDUB5LFxa1iLX18Vv4i/PV6k9X+Yjsm6xIFz7fG39vLVWm2Is0xLN7u3SwP1X56vVxmiqGUF2Cm+oPf26W7i3PVqmGvmmhuyjcF1Fr+I9h9vfnq3WKml/mdNIY1vIAbXGhtqN31+HK1uo9LiNcl4DGS66X+yLdrG/t5U1YGp2aMKkzHg6TKivNSlitvtFTbcL+0dx93I8z6w/Mt60/cnHzHGpGyG+/LuaFbFYeR4UB2IUkmF4fLTSzkSU7G6Ke6tqNB7B3B5A1TlsrqCqmjRFDK9wxBNgB7ut/jbsOVNXFRpaNcQHkQOEUi24g+6LdwfhylW21PqoMPwmliXDp2kaJQJle3fuCp1v8ON7ac2VxFUZ6Bqt22Sx3tEot4aMznTU+HNRW5pR4ZVRrHHjeJTAvThyYwyqTpcC/7179/DjZHCnB00z1eKYfitL51DTrSzFF3EktGpvrYse9/3vHjwEUyTNNFPBNjXl0kcxDuQWB/xDxFv3eOExVImn2qwvEKPH6aihI3wmNnJc7dpIsDfuCdPhxuZFXiDUrPs1ZhWbTj0cIiRhYg3KubbT7p1F+2mnKIxEU4rAzTDX4licuEU8dQpZSp2AEbgBqoBFjb6e/HgKbmka6y1FkW0hWwuPFvDU8dFVr0TSxwsGXcq2JNradiFNuwOnHKpWJsQVbxsoJa1tDcX7EEc3FVJrlNLJGhnBG62jnUjUqQfh48uKoTXDDT887pDthlVLswJ1CnS3x45spjbT7gVLVJj8NFWjyopA6hibMHbXcSdQp5RZwwraBjjT1nxliigSGcVKKFSN1uu0H7V766njDVPO00Yq/kUVM0SfpE2KxtqL6BviPjx4babOylpjkVXgzLVUje5UxASCwKG4sQPZxhJ1UoUNNIzDYqfEYvlpbgAlSAe9hcEH2W+/jxwphONPmFtTUlSqSsSp3IwJ1H+Ei3gfAcZVjShOBpbT1WGpt7TRsva+o+N7dr8RgGlpIqBBViWm8pTqt1B9gv7fDl6qDUIGDyxIY2V1uCLgb/YPhbvy9UNQVmdGLeTtO5r7+5B7H2mx/Ljopqn6nm+Ta0yhQ4CkX7X9ltADz1erlUSiaRI42Hvnaptde32SDqAfbz1eqPUKkKLD7xbd719LeIsR7eemtU5vRQrOnk7Fk2rZibsBe+p/e/jys1eKnNJJdJSwk1bcbeIIAYj2fs5WnRUSuTyX+aA2yS3UgN7uvbt7ObFaNcKaSKlpwXXcthvN9VI8B7ObqorNHWrPvq4WuEBBuLMba3PgbDx5qt1iSoqquQVjuFlc2YWH2e24jsfo5WrU11E8sEkjxkEMbra4uF+B7Hm61XOlWOQ7o4TKjg7txtYHsAfhzRr1RjIscypMxJQlhcdyNPH6eerU1PkxkStEylXRDteNluSPr5WKvqmoYroqXEvNCb4z7wAv4nQE89FaBxp9hq4aosJVcFrG9uwt7PEH7+Up2ZptqZELBtqrGNAo/ePtv4Dm6rWGCSWWX5dAzlSSY9vgPtW+jnq9UiCggMCiVjZTfda+wnsfoPw5WrAViqC6z/KJIzbL3tfSwv27a83WjTXZcSbywAsdt3uj94eFuX2U3tqJFKmH1AaxmdbkkdxcX1/p5vbVdlKqHEKWtgWqkud52lV0N1+01z7B+3jJEU8MagyQwTNJOtzFqe+h10U7vv56vRXdPCtKprizrMliD4ewbh+3mjW67WAgzS16k+7oQBbuLhT7PH28rW6cZaVPJEbAlCwO4EfRp8eVq8VHqfLp41NK21jtNgCfGwv/rX782K0aZ5meUyVG3UHbIlhYj6T4jw5emqb4YFYr5DMPKsIwyDbcnUEeH3dteXqlTTStRVbCdSCTdwpG3t2Fr+7z0zW4isM1b8rE6CzvJoyldzW8NttDbw56vbKl/MnyaVI/MVL2ufB/C+nY+zlKcqfSYjQRzGeRSToGjT7IPiCD3uPDw5UiasCBWHNdTTTyQQYZ5YkeMGUKfcQD7K7e24jQkc02CNtVdIOymTL/kxyTGpP6VL97WRP19vHlUyinNq4mr86NXeBAbGw7nubDwt2+HG4p2alLUxM26RiS4UgAmzaaWt4DjZpwV6eqRo0mjUuwB3b3FrjS49g/LmorxNccLiWprNrAhdptrex8e3cH7uaNbGNTpauKhrt9dE7HRY9w23jI0bbawNvHlYmtkwcaT7VaTVZ+X/yQJPv2BA7629vHopqaaWkSvrVkLeartYKFOh+N+X2U3tpyxSmSmrpKWlBEaqLArZr294D4/A8qKsaixA1MheMlii7gPstYd+5tcc3Wq41FVPcWbcRtDG2umoIPiSPH2c3FemvUVWYFklq12lvdWQruUKe919vgD35414GuVK6Qs8kd4oJN1iW0ufHb7DyprdNjU+GRxhsOLhmAMltFv3LG3a3589XsKm09Mkojnp5B5ljdQAATc3t7Tbt93KE1cU+UmNxQTP8zC15wI0VV0VL2Y7baG/jxkiadBpK180eByCtDSWa+wKbuRc9x2+nj4E0yoxTDSVuI4liZxKs3O0ZCoGXa1vG48OOkACmASTSwhaGrgDMTIQCTv1sL3tpqCOM7KUU11FEyqpmiBUEHRrg+zUdjz1VNOQSalpWnqbshPuqSCwv9nXmq3WTDsDqMwYhDRw07yvcF40PvAdztLaLp4nTmisIEmthOvCpGL4JQDZQUNLLBI0oeMC1gh90q4Hjft4c0lfE1pSeApslynjtLWtS01PJKnmbS7owC+I962hA8OOh5MTNNlpUxS5pZo8NohEvlsY5JEMgQAFba2NtXPt4gUdRoxSNIrnh8axecGaUAAEMCCNjG4D+235cbUaukUIGW4sVxOhnKxLKVUom6wADXvYnUg+A4gcISaXoBUKaabC3oaJ462SKGml3LKguDoL7tdQR+fHNWrZTenTtpL4nmPCaORRffGFGxSL6WOtviOKktlVJVOhNJWtranFg1JUkbVVZgQCFW/t+B7A9uLUjTSFStVCnlTJ2VkosGzPQQFpZZGiqYUjvZu6zFibX9g9vETjisUmlrbacDU+skCYkzYsPMqGRv9II+332K99Fcj7/AKeMjqp47aD/ABGsjqXiwuiu0FOpYEC5XcblW+v7+KwIxpMTwpQJJgElIamoSYNtBSRrAd/YD9/GjNO4U85acU+Ix0GweW0TSFnXTaV7g9m08OMObKUIwNJmrzR8tVzDCEjdJF8tttrhR2YDxPt4qS3IxpKp2DhSUxCrrauBMGgRXV1IkRDcub7tPYwHFaUxjSNapwpMO0gJVN21bgX0+kHw7eHFNI6hSLWV8+4IsgICWt2PsP8AHXltlV205RpRUqkyRus4sSb3Fxp9nxH0caNPDCl/gmBT4ph4xTEZPJKMfeNve7HayjxA4jWqMKXITqEmmLF1wimxH5yjmUDW7MPHwNvAEHvxxMkU0qAa418GH/y9alFDqPdIDgMpb3jtGn1X54VsxFQEMM9M8DSeVIpIVWubXPgbX1+7m6rNZJKkzvCHl3xxKfMKroR2At4NzeytEzTjXmh+UkOGO8E6i+hDbl0uD9I5obasYjCkvg1VRUiVhG4byrKFAIOnbXt48VKxpIkxNYpTNUqbu7Kzabuwt+0fw5utHGswrpKV90ZYaEHQFSDodDze2qkxX//WCPC8u400u+oYLGNT3uR7LfE8kQUHjSsFNVRLudAFW5XxOg7/ANh4+KZNMhGOSsZqSAm+uo8Pge9vHtxyqU4UkWNSusQjJDW3Htr+o+vlq1S5goZI4wsq63F7/t5qatFR8QlejS8QFyRYHX6bc1XqYolzFUhpkQoG07Ht8L89WoqbBFmMOGdSQNAD8faPADx5SrUr6Smr3jUPGV01v46eHKGnRTn/AC6rdCWFu3t7fSO/G6cikvUYDmGpnMlOLxgWGp7d7a/x5QmtxUZssZgAHm2UDv7+pB/PjU1YA1kosIxOkf8ASEtuJsB4fT8ONE06BSzocOqXs5bVfae5+n+HGSaUAVNfBZHHlSgag6Dv8fq4yTTgTXKDJWGbyXjuQNNO3jpxMVU+EV3VZQoYImlpIgXUEgWvc+IAtxkqp3TUGiwmoihWeaEQbxdlI/L+3jRNOBNPwiplRSQO3Ydzxk0/XKmw1UiMswLAnQdgL9vp4yo06BUiOCCO1ktfsSNSf4cSKpQKhV2H/NxW26Npe358RqpSKT8PT2eSQmOoEaMb6C5+s/s/jxkqpwJqaMjJh9OxDB2tbcfb7D7BxOozTwEUwVGHNGfdFu1reB9p/YOIFUpFdU1Kiy++tgmuvt+niJVOip/8yYyAdzf3mB7/AAHERFKhUWQxYpiMENPYs5Vfe7Ak8aVhTopP43NLhNXLIgB2Nt+B8DcezifbSgU0z5rlxzE6SiweDyo6NCX8s7mJBuWY2/uHKadNXBmm/GMNqsacUpNhMbbgde/iPZzQMVajkdCcAmy9/MsFeQTeSYLMhupBW4+69uLUbKJrgyRRh/L1tr7Tp93HKLalJEUKya3PYeP9HL1WpKxhmDL4eF7/AF35aqU4JE66lNBy1UqfDG5IJ8LHt+unLCq1MEZAIUCx7n+nlqpTokQJCqLH6OXqlO8NPtIG0kg/XxwVSneGmYm4S99NAeXqtc6iuw3C1EmJ1MFMo8ZJkSw+JYjldYHGt6SeFB5jXX7oNlUbcwZywmlINrGsjYj23CE680Fg7Kv3Suigcx78QX0e5bDGfN0dW6d1paeWU/VoAeOauo1vuT1e2gWx/wDFu9MeEO0eCUeLYiwNhaKOIEe332vb6uWOrgKt3I4mgNzD+M/gce5co5JMrC+1qutPbx0iXw5cIUeit92kcTQEZg/GV661TFcv4JhGGqwJ3eU8rAe39IwGnHO6UeNbCUdHvoA8x/ip+rTHSTDmNaJGOopaeGIWPsspPb4833HSTV8OAFAnjXrG9QeecRWgxbO2KyLMDdRVyDQ9xZCNOOptweFeK46BTDVYx1gzmjHB6HGcSZGUH9FPP5l+xBs2vwB4rRadA91MquQNppa5Q9P/AKqc200tfheS8QWFNu954xEihjtG5pmS3vafx9vFX5VQ4UlN2jprLJ6YOsnzD02P1OFYSY2If5rE6cWINtqiNnub+H7OPptiaYVcgdNOM3pxpMEniGZuoOC0e5huAnaaw/euVCiw+nXi4WU7TSU3sbAaCfNWVfTthNU01dnn5tUI9+npzrYkEbSWO2/Y+Ps4+m1SMJpk3SlYxTPhvUD0hYThsiF8UxV7gKWPlJfvoFUA3toL+PFItkcaZU+vhFM9f6iei2G1ZXKWRjIo3APU1G8MSbi9yeX7lI2Cm+8UeNJKb1ZzUMLnA8v4dRTM2hMO8jxN9Bp8eXCAK0VE0kMX9T3WHFY/er46NSQNlNGkaH4bRrf6+X01SaCbG+rnUjEStTPj9Yrgkf5ZrG/hp257QK9rNBbV5szBitWiYnPJI5Yge+x1J7m545FUKiaU01eKddzMboSCAbi/jexH0/dzUVua5R5kljvadRIARZnF7HwF73+IPLaa1qqfFmGlk/R1dZGC9iE3apbXuPH+PPRWprjUY/SV9SIhUq4bQ+WpWwA8Pb8TbvzcVqaiQ0GH1LhBAY9wsGI957agg3NrePNV6kNj/k0tY9LSsysGF7HUfDcfC3LVSm6nr4adlpZPfkb906/XfxtzdemhLwGhmr5USUl1jBO46WHha3hz1bGNL35zCZoJaOhKtUItidLAAA3FrXse/t56vUGQrzXYlTxRJ5kqi0hK6aHUnS2n6+3l6rtpd0MaTTNHp7/c/DsAvfw/v5Sr1AxJflt+oQj3BbQAXFgBqbDx56vUnosVpQDTU4s0O5vdI011OugHNVuaDHFKqOvxHzmHuWIB11sftH2m/bw5WvUlqqOOSY+ULkkFrXN/AX9o56vV3QUFbJN5NNCX3iwC37nt42HNV6lzR5FrBShamVYSRoNwOpNgfh8eVmrxUmi6f1gncyPG6C58Te41Og0HNaq3ppeYXkswuEqgxtciyC7Xva1+w+r7+a1VvTSpjyrCI9lUFfTub+PgFHsPe55qatFONNhVFSi595EYXLv3IGug8Po5ua9U5nwSniBGzffcQF0J7WGh781Xq4TYthERVioJQHVktfwItqPu5qt1hkzRQLdVVnvYMLWDaW1/s7ePPV6aj1Wd2vaNACdASbggDsT7P1J56K3NMkua62ZQoULtHgLa/T4/TzcVSab5MexCU3mlLWAbt+6e2nt/jz1bqC8tRInlg3HbudLa6+34+znq9UJ18xrDUEdvab3F/wBvK1uvLG1jGp3EEEj9fH2Aduer1dFR5ZSMWAA107Ak/d9P7Oer1YAjlbFbMdb2FzpqPo5qt1kKILoUv7ACLHxuT3t3P089Xq7nLT/6XO+4XVCzEHsoC+73ACi1+2nt56t106WuSTYn6jp3+H0nw56t15Y2RA7juANDrY+zmq9WZUcSAKuxrdgbjX2k/wAOerYrFMpdt6gi9/dHxGovpp7Rz1eqMKAxxsze4ARZSbG59njf2Hnq9FR6l6GiU79qJ47jqSfHTX7+/K1qmDD62lqq+VpG8uKL3E3m5IIvovgDz1aqXLimFUygBlGgCXJNvjf6O3K1emafNmDUgO2YKVt4i5J9lweamvUm6zqZg0DjzCpDH3gbWBt379+ar1J5+piVDGKgiklZtAIlZj2tewH3cqTW6d6Z+qOOIq4NgddKrsNTCyi507nQX9vGlLA2mnQkq2CpX+b7rFKC+Ix0mGqL/wC9dZEp09q7r8Z70HZTvdKFcv8AN+mwzZizhh8B7FaZJZX2+NrAA2+nm9R6DXtHSRTPU5a6QUEy/wAwxrFMU094QQrCD3soZzf6+blR4VqEjia8+I9HcLRTh+V5a1luS9bXMfo9yMC1vHXXntKjx91V1JHCs69T6XC5Gky7l3CaBT2BpfOIFuwaYm/Pd1O0mvd5GwCsVR1e6i1u0riRp413bUp1SELc3suxQe/NdynorffK6aSWNZrx/GzF/Oq+epMUaRKDIQAi327wttz6m7G7Npcmw5YNhOwU1JpOymMl5rag6XA7kXu3s9nLxWiaiTOyr+luGWzWPj8Le3+PPRWqj2INyb9jftYfs5utVhkvI2nvFbfZ7an+HNV6akIhRSUtp7L+3m69TvSxOYbhR2+0fb/SeVrddPAGJC9r3vpr/Z7eaq1YJdqRkRLc3BufH+8c3VabFnYvZB7qn3QP4j2c3Xqkdz7197HsO4t7ebrVRgdtwNCB2IPt1tz1erMsZZyW7X7/ANn0c3XqzlfODSA6fDt8Le3483Xq6VEIsugBt8ddP1vzdernsGzyjqupF+/fx9nLVWoTsXFl8L3056tVLp2sqkmx79vHt9Gvblq1U1VQjcTtuba99O4+/lqrXEsEve9ifqP93PV6sMzyLCAUYlgGUD2Hsb+w+HPV6mpt0pO/3R9N7fTytbqUgYWPh94sR4c3WqmLtVQoOlze2tj4/fzdaocvTmrP1zy+sanaZ3Nl+0bRtbae1vZwztfvHrSR77aubp6auBEaxsATa4jPiLbre34+PD4Ci6aeYsMrxZBTSsza6qxuD4mw7gffy0Vqaz/yDGzULUQxSlALEeQ2t/aR35evTSio8t45ISI6ObXUjy2v8Drzdamn6LLWOlzClFNuB8VGn0/s+HN1WadI8m5pYbkoZAp8SVtp31J5ua1UxckZo/yb04UA+Mq9zrpY+zlpFaqauQMysAAIlIPdpVHj4gduemvVKGQcVUXnrKOELc6zFvyVTfTmtVeqHU5Vw6le2I4zTC+o8tWa/wBJ8PgOVmvUHHUDEst4Fh8cWD1j1k0mkjlQigW7LqTcn28VNIKzTDi9IopmN4rLVfo5hbcbsSQAANdQT+Xs04fARRITSR3CSACn97dYKS2oJ1JPj8OXqlc5KeoBTtc2ayta3YajvbuR7fHlq0a6+Vbyy0ylQ17qCNQDc3Nu2l/o5utVNw+pMUhYI7HaDuABCrfTT7tTzdbpxiepMBqZWa7e8V2+6ATa+n+I6D+jm61WSCaRGbsWXQFlsT4a21J+jv8Afz1ap2jm8yZYKlvHVTob9xp2Y/Hw5uvVIDxAuilQb679RuB76a2+Ons5qt1JkkSdSEGz3rWAuO1rH2AEfSOVq00401VIsXl1G73Cv0XvoDb2+Op05U1cVIjnnRjIL7SQdt/e/P8AX28pVq4zSiZrTfu3vbx17AX7ezla9UtKwvGRIdD9prfC1j+v0crFWqfFDHTmyKDs1Xva9gTcduVrdJzFP0dZ5UZDFRcAL2tq9z2056vVzjgSFPNmX3rDQ+wd7N4fVz1boNsSr3lkkYMFUm4B+zqe1u+v0c9VanUdNIVVqktZihA1Ja/0eHjbvz1epT0tKhQ7o7Bbm373t2g9yLff2HK1usFVFvhUMAwLXIPu+Gh17Ad7HU+F+brxpAYtQos7SstoD72vYEaDXuSPZ93HhTZpIVQMDvLFZGFtpXwGoNyPE9we3HqapiZFnSOHapXuTc/AW9vx/s5utVnjpqaCMCZAFckrppYaWK/Hvbm69Tw0O+ZXiFztKkpdQwHbXWwHjy1erNCQ8RJa7MNuqkki9wCb2Xtfw+/mq9TXLEuySRT77LotxZvAjaNfdt29vbmqvXJabF5sQgoJCDTpFY6DcVc7iXW9jbtb225Q1sU5ZtokpqOnp4v0jlyqhSFuLant4A8rV6UGWstwpA1V5jtZT9gW0Gotu9o0v342auKr/wDVgSOqUasmwfy6h721urWNtNSO/Afeff6Cj9j7fWizAr3QdvA6fDhXSyo+1x7w7Xsbi3381W66aze8FvbQ37/Dmq9XmIuLnTw01+P589Xq6jAAuBqDpfw5sV6s5ia57r7T9HN1quTRqrAv9o699b/38tWqzoVRtPeOuvifhppzdeqU1Rs/RnQ20Hib+23iObrVR1XtcAdyR9PjzVbrpBvkCv7wB0J0tzVeqYGG0lNL6m+n1jm69TxhlO8zvLrtS9za4u3gPZy4rRpX0OGV2KV6wU7AoLWUkj3V8Pr44BNVmKNhkmgEYjWMEhdtxexDDXT6PDTiw4CmkiTQl1qmmoXii0LsWvaxsO1h+tuA24VJoUsJgUqfRdU11J6icbwbCiIzXYS7Et9keVKr7j7bHx+/jdkfER1UgzEAoB66tSOO/MVUVgqwJuG1ybAAXeQ/8TOt+CeaBURSNxiso6/zK7EjdVX9GL6Fe3bwB/PidVKk4VQz+IRhdPSddUxqlHu4nh1LKbE/aS8ZBJ+gcDz4hVC22MpoijNdix00/UcRUvocvTxjRwfqRhFcD/kquBhbT98D8uOo2iqLEpNXmVldI9W6gALuItftr8O5Hc8OIokmosszhLkk2UWIANx42+n28aIp4Gk7U1dTI4gjjVnk0UEjv218LW1N+1uUirg1DkqZJCItfLRjZ/BtNWsfbawHs5SKcmkHm+FTl7EKOFnZWpqltWHhG1iNNR8PDtxlew+VPI+4edViYK3++akf7AWP7I9lu1/jwFmh6NlPGNAvhTEL2QEe3t/HlBtq6tlcsAMhwekEZu4S5+Nr27cbVtq6Ngpc4wqGgK+CmG+nvG+pIt46+PE6dtKVbKDjA3iXBpGT3WLuCzX0O46W+jio7aRJ2U4YqP8AfbMsigt5Wtz8PhzYrZ2U2Zflc4ZBGGNha1tDrc6DxsPHllbaonZQgUUASop7Duj31JBsp0HKitmptKqrT0bSWH6KXUHx8LE+P69uXFNmjRdK1cdPMVaSQoFhluCbWvTMt1sftHtf2aePF6NlFjn3VXrl1VfLkAGhCsB7dCRrxOdtLU7KbM3ruoT4kSJY+J0F9OWRtqjmylpTxFqRmcmwS3sHbwHfic0qFQJSJMboBMtrNppr9jtf2crwq3GhJpdxMdM+xt1mCv8AT2Unt/TxPSmkng9osUxCPaQ6z+6L+JFx9/LGqDaaHPpjBUS55DQIZHSCWYBV3AlRfW2tr97cfZ20w99tGQwypxRo5Gpj5rORGt1uzSEncbDXViTftYezhlRTSyWnioaSWuqJw0MRUKGJIBUW95Ozbe+nc8bq1JSklnhpmqq2crE4c32nftY+4CfBm76eHLmq02DF0Tb5pFrbE2Nt221I176d7Dvpy0VWaelxLz1aniQh3F3cN9lF94kfDaDr4nw56t01R4m1RElJErI8zrI7bvd947Y1W/fT3u30c9XqeIoPKQz0qrt2iOMNaza2kuDqSOVmt001NAxk8liTGrkMQTezG/e+mvLg1WKwYhhkIkKuryk2sSbk3Nxb2f282DWiKkYdl15mJS6A9wbXuNdfh4c8VV6KlVuByDFI4TKohCjcRfUHUkgdxfTmprcU8fI0tJP59SzOsI3i3u7gDZRYi4B8Tys1auEqxrSxwwKJPNKsx8Nbggg+A9vhzVepjxjC6mvjSFWMa7twQOLAd/vI+ocuDVSK4YZSwUu1KMsb3Ds1mNx2t4D4c8a8KcEra97wNCpI7WUD9GCR7APoPflKvTpQVLTzBhBsjUKD7zbQ/ttf4acZNOilXTLMaPypTtUljYakf06a9uMGlIrFMk5hRViZFCBSxXxNrEHlKvUuhw9JNylpRHGA3+EHxAv8AL/dzVbigeZvOr2nVj+ld3YkDUsbjv7fvHDIbKLTtp5pKLE9oeJtwJsW9un2b9hfTnia9FKaopqmajWldlG9du0HW5N7D2ADTX48bmr1ApcLltIu0r5JFyx7W0+u2vbm5qsVMrqWB446iWVjtN1BB8RbaDbT+F/o5ua9FS4xLFEI5FL7QpQE6kEWGpOtvED9nNVun6DDf5ij1dVO88rKoDswNgvckHUhfvNuUmrRTRT4bQ05kdnWRT75udSSL7SbaAfH4c3NeimOviST9HTbrptUDue+7dfxHhfm61WPC5KySsZ4gRJISI13kHTXU/T3/LlTWxS6L1Ukwpkp1gXQSEPcuCdSD43NweJ6U0+0i4h5T00yRxr7qrtsLJ+8CNCxt25SnKyVcEVIjNNEVLw32gAKL9r30BNrj489NaiokNSuGNIWuFc7Y2kBsDtF7/Xpc+I5bbVakyVVNi1UfNeMFdhAF7kEW3L8CRr+XNjCqmkzjmE02wSLO7Mx0HYDvYM3bw0+HfjgNNkVKwanihLBHF2AA3qddCLi+g15omvAU6YVgvzrr8ypYB9zME2HU2JBA+zbX+OvGyqrgUtTh2F0kbLR1DXhAHvEDbY3F7G50H068amnQKCnMFXHTOizRx/acbfe2xa2sB9d/Yfp46KrTVDBhE00lPGq7Qqt5wHcf6o7gjU/lzxrdLKebCxSRjD5TG0WgYLtbYbglwvbcddNeN05UDFmqkpRSrKGCSHcoABsyhirD23HbmxVDU2hlWXy5MVY2SzeUN1t6rYDTQHtfm6rSmVa+pCmAHaCTZhtttBFlJ+1bw7fHla3STkbHaWQr70Ici/csdT3IOl/hy1Vqc8lefLLPI0kRZCEtfXxII8Dbnq3TrhNPXxyVtFA4Z5LlW7kD7RUHtY6m9vy5Q1YU+y1eN4VRRTU7KCQspPe4ANrX+8/lytWoN8RcpUywTrsIna57E7veBI72IOngePik5pMGeop5mlgkKxKWBVifev4MB2Ud9LccqlKJlhpbTLVtIYysha91GttvgTodT39vKbavspQ0MtU87fKuGBVrqPs6gbtoPcnw/gOUNOip9I+JLikchddivZbfuki20+wgai3K1upkMMcWIVEDqFJW8QAO7b+8R/is1xc2IPNV6nJYpIpPmIn3yAlBYakWv37Xtf6bHla3XGNokijiIcareyj3k+1oPaD7fD48qatTkaGFCZ0ksjAN7oNr9r2+j29uNzTsVPOFRTU8lD9r3SVBANmX3lGva+t/u5WatFMVPJRIB5g/RMvcA3GmgX2fEeGvL1SlDA+GSYf8nJaQuL7rHRiNTqRfTlatWGSkppqDZh0YMoCly6EkhQbhQNNpGuut/by01Qikt/JJN4KPtZSGCqDe976Eew+3jk01FPFdWY/XVlTW17GWec75WIUCQtqdAPduNDa1uar1Q7Vs1DsLG0EgksT3LLa1+2ltDzVap9kWnWod4wC5UMAQRbdoBf4NytXqNTiV4/dDM0RVw17XWxuqn92xv8AR9fNVus6T19KS6A7Qytrcr7b9u/h7eerdN9ZFUFym7dJLcO1tSx1ufpGn1c3VagwzvGnyNY5CDVZNDbW4Ovex8PZpy1UpgkpUad2Y6A20Xt7WsPbfUePL1WnWBnlgFEhRN43Et7b2B9mo/Lm61TVUEFypALRgAsRp47Sb62Ha/x5aqmoYDyQIzgaHyyLXFiNVP8AxH+7lqpUJw9NPrcr9m7C+lrCxPtHt5aq1zmRdxi+37oAYMLXvodf9XUD283WqTqE0E7GMtG5+y4ZvdNxYgC3bxBvzdapQSVFl+ZZjIJCSWJC3Le65t4G/cfHla3Te2HQSKCxPlMSyrcW0FtuutxY83Neip8dEDbywLuO5GqsvYi3a40P18rNbioT0b1X6Wxj3DYwP2dfYLdh+fNzWqiyYFA1padNrIimwjFiF08RY28eWCq1FYhTVLrKAQ6yqYpAUvcHUEX7EeHs5ua9FYj/ADAwKGlW0bEjcBp8WI1t7PDlTVq7paqrn0qH+wx26WA7WFvC/hyhpwGnVP0Z/QqQ3gPEA+8b37/T7L8ap6o8lI6yEybAGudQbW0sL+z2c9Naio/yHzIamSyyxndGwDX94apYdwTzc16K68oCLzCpWz2cC3usNCT43+P083Naio0skMaiZiiSrexG7t/rgixB+nlqpWNpBOIlDRso03OhHlgixFhqyk9ie3hzVeqLUPhjQ+XVrZwojUo5C7S3btuJB01PNitUy1q+UuytbzVJCjcPs2Gh0N7jlxVaYGi8yVkICutypOoKg/Hx45TVY3pEScyPe0v219h8fgB4actXqe6WalkbzkILBbGw2ggGwJHtHNVsU+0/ypbep93QjuRu7A27/VylWrlLTKI962WOS+5f3Qe3j4Hx5qa9FcZ8OZP0Jsu5vC1x4e6fZ+XLTVTTM26E+XIqtsvc9iB4HW/LU3WaER1EKvB76i/uHuvsOvifHnq1XoCySt5tlZbk2BsdO/1+Px56vVNM8LC7sVOn99/C3t5qt1OSqnSWJ6clSTZDa49lvp9g+7mqtTlJUNVxbdgC9yhuLW0JH9HK1auMcIH6Jm0b7Pc2Pck28LcrW6caKsqqSoDU72mjuzFR71rakeBuBrp2+jmq3Suo8XgrIvNiUy2HvJYggDQMP8XsPG4pyacIMZhjjCuS1O5IYqfsE9ipN9BryumrA1KWuqayIR0wbzEOjW0bWylb9ifZysRVpmsU1RI0ZaqFnbRk221X2H+PN1umKWvmph50BQ+Wfs31tbXQePL1qm+rqleL5mhIva9j4m/h7f489W6D3F50ebzkAFyD3sP1/Lnq1RA/UPmOGHNkqL78eH0bquyynzJybMfgLC4+ocEtt4UUHHzqXTz6M8BFLgmMZpmUK9VPFSQva5tGN72Hs3EX4XXR2Cl9qNpo2eK4HN5bVFKCGud62+vco7X+HCwGjEikhNWuh/0k6XuZCDtYeAb2ke0aj48dpqnKkby4Waw9/Ug6kg9mFtDbwI5uvU04t5M9ORuVr2IbU63tb4e3m6rRKOoODZmgrqulSsMlLK5IS7EKPC/0DhkgiKQLBNT8i4XX4RgopYGMoLs5IFxdvFb9uUWZNOoEClfVCqkjYl9xsCRe5NuxA7ge3w41TtMZlNhvbbY+ywI7WPx56vU31KMAamjKlTfdHrcW7ufCx/hzdeponkK7kT9GF17XF/Gw5utVhjfzLgEEN9oX+Hf6ObqtPeA08+I4vR4FEUPzE0UN73a8jhb6fT348gaiBTSzpBNKTqzjkRxLE8RhO6F6uqkQkd1iApou+lgsent4ZkysmixI0oA6qJhhVHJi+P01H9tpZl+kgHcdOUJrwFHIlKYgnmwRinIBsWOq6ezxFuIaMxTOz1DreaVW2EEBx73tBBHhytbrlHLRvUvVTO2/bcFLKu3vZwB72329+er1QZ6da6ExmFH1JvuuO3gF9ns9vPV6g4xyOalwuo85NpC9ydTf2e32cunbTStlAPWEeZ7OLKLqHDJlJHHlSCbaTvZzoQNQbga6/VxEvbRi3spTrUwsUkeyh7Dt3sddO1+M0orkvzUMrzQyEKRqL66+BXt/R7eer1A/iyrG9TGBqrdu/wBN78Mk7KKlbaesjSn+WMsosnmMA1/skgH6+JnKVNbKWEtQ/mbNqPqOxNj8fgeJqV1K8uOFS4IBuPC+tvhzVeqPNNUUwDxAgLYi1v29hzdermUgqoy1OApJuFJtr42+nnq9TNimGq9DLFZhMRqtu9+1xxxJxplQwoJcOMlNisUu03Vu1jr4eHFsTReMDVv0GTsUhxLKnSXC4fMr4abCcOhh7l6qrHzji3+J5pok9p4LWWO+ebaPSkH4n3UF3Hu7ace/xj7MBSg/HLzDk9PXdjPSnp+8pwfprhWBZNgSQMu1sEoIqSq2o2qhqzzyR7SfbzWbQXZHHGOAxMR0jTGPGr5YVFlOqSY47ccT76qgynSiOmkxCRSFchdw1t/xIezgKcPCha0MJpWvCZIhIir79ze97nxHt+rjFKqadrhFaNStyfbpY/s5avVAzFieIYm9NXYnK88yExb5CWNlttUn2AcWN4UjcxqDWD36upIFzSoot/xPbxUaS0G1UWIKP38R4cardKXIizLjUdTTuFkj3Fb977fh4fH6ONq2U6jbRyennWvMGU66JvOeF4yCrA2YEf8AK318TBcUsKAqrV+jvqcyVn+ijwHqQsce8IvzUadyOxlS+nxZeLklLog0WqbU0ZFCN1N9O2A5roXqsElTFIGG+KohdS6qRcHTR1+nt7eFDtt3RlOyjRq57zBWBogOe+hGZ8mSivpY/maTus0JBUe25/cI8b8LiaNUmaL1j2V8DzEHjxqIJLptmQWa1+7C2v0/s5dKynZWikK20VnqfkyqyrPC7uJaefd5cg8QO407EcOGnNdE7zeiggl3Ibr2vcfr7OLKQUItBXS0YirIiAbXHiD4WYcRKTqoxQrTjSqp8eSVmll9x2t3Om76T2txIW4pYHJp6hH+6K191/r+j4ezjFOzU95bEKl1tb6b+weGvK1c0oaeWolC6EEgdjft7fAW78YIpSFVPhlrKysjoIt00kjJEi9yzu1kTXxYm3025rTW9dP2ZMu5kyritTlzNdHLh9fQytDPTTLslikUWZJFI91h48oBWwqaZCCtG6jsh0A7fD6/Dnorc0DeZx8nnCnqmFgzRnTx1A/bwSW58IoNXAhRpIZ0iUVVK41sjpc+O2Rh9/Fy6QpoQuhU/lZjqIrgb6Zyt7HVSD48Jbv7aPrI+L0oz5qF/SopDXbdcdtR39psPZ24H6E1PeGCRovPhUszkKGv7w7XK+3Xw5Q06KVfTHDBJm+nxSWFmGEwV2JybtyjfSxlkUkagGQqPp7cEOWo1OT/AEQTQazRelrT/SIFGm9KeSsNzz12wDDsxRQVEdJUT1tZ8yyBHp8LonrKpXkmBjVXff8Ab0JAB78G2XJ7x4AnASTOzATQPvFd00SB0ARtxwqjvqDm+pzFnzF800qpEmJVtTViJYwqIJpWkCqg0UKDYAduJVvmZFXDQIxp0ydhddmuOpfzTT+SF7C4OvjxpV53W0TNOotO92GIpWR9N8yVkBnwoRzkEgru2tb2+935sZi3xkV45evhBoNa+mr8Iq2pa1GhkQ2KsRofH6uLA8FYg4UhLJTgoY1HWsZTcWN9B/d7OKw5SUorMtfKoO1jr4Hly7FVDc10824BjqLWt2I+nw5bVNV0xXLzSy3U/sIPLzWorg5ZvDQ6fcOardYg9rKTa3geamrRXW9jrqew/v8AjzU16KzFyENwdDfsb81NbArDIWK/oySLm2n5coTVgKxrICeUmrxXZlvoNPZpbmpq0V0siKdRcjx/s5qYr0VyEwUbW0t9enNzWorm05Pum1xbse/N6q1FdiVgNdL/AHDm5r0V5p132H089Neiug7s17Ee1tOemvRWZ5rqLgnU+PLTWoqE5O4EeHY/A66fHjdWrCWBcDUft+J5Wt10QDYDx7W/bfmq9WN/ebYdT4/2c9W6zUrSLJ7jfX/ZywrRpy3s6bZP2a8dpurdukGKw5p6RZdxOQgyJTGmkJ7CSA7LEXv9kA+3g9t1a0A9VBZ1MKI66eMZwxHimfSy3LL7oHbuxPew8OGyDRcoUkMTwqGkoYzSkGJmVrm/c9mY+F/j/RxZSU1Ewk07TgRKUmVwwOp1tYdz93HBTRoWMVp6fFsMiraSJXnUbrnTyza33EXPw4+caaFAzj+CGaH5l0Ia/vggqVbt7wtoT93jxGpM0qSqKDbEMDqYd0ksbWLH3j32207fnxEpMUqBpOp8rTVg8hNpsRZtVG7S48bk6a6X4n2GnaGLptj8NJWCkxAWLjRgRb3dQbnXsNe/FSFcKTrHGjdZdqI6ytTHKfRa2MQyqCNJU7OPgy+Hfj1NimLM8b1Ubw20RAHa2psLqbfA8cFNmiyZ3o749HNGQWkijckLe5VgGUL4mx+njCxjTqThTzjFdBW4aYoHa8ltrgAWsNDf4diRqOOKM1UUmbUYkkqVCBZNpdLHWwtqB2APxF+NVum9avD4MOeJQG90dm1HiVPwN+w05qatSfqq+RKoXYKJRcXYE2H16N7dONk1cVyWppYXeSTcJG+yviNbC47EN28eer22sYxOMP5r2ViLqGGlx3UgDv489NeiodZjay2kVyPM0AYgE2H7P4cqVVsCoPzslRFuj0vfbdQQbW11+oc8DNeIrhVCSanEc6+8zgADWxOvtvYezlqrSjoKKGmok+bkAvoDf/la+vf9vFKRFMk0nK6mVpGeNfcvtO329tD8DyhFbFTcIgn+YZpNpJ0AYAi3a4v/ABHLJFaNOqVxWsEcZOwaBWJIsOzEnXT2cvNVil5l2Sm+ehigs8oIuWNwAfifHXTj6aaNN1VWUsmJZ8ZWG9CiewGyINRe/wBPG5xVVo+2m7DVSnwoSx++jMfMB8dNRfvp4eB54bK2dtdRxB/8g29Rb3DoNfYfb4X/AIcrVqnGAohDubsSoINidASPp9v5coacFNmIIwTzaVxtOqlTcggajt/HTjCqeFYPmWjVKeUjaSCXAuSfb8D91uNE06BWeGu9xo4bMYyLEjXT49ifq5SavFdCrlNH57i51v3APf6b/wAPhyk1aKblqai+4EI73W51A11uONTV67OKyqRDJ7rmwHvEXYXY/l25XVV4pxpceCoSx+0BtKnQa2A08Pp+PPBVe01OhxmdYC0wsUtp2IAa3YeHt5ua9FcRmKZWEch2At7pOtiO1/iT25rVW9NPH9a6lVIa/mMdF76D96/583qrWmpi5qJjPvWaO5ax0t4ke0fqOb1V7TUuHM8kcdz7wb3tSO3fTwv8Tz016KUGF5zmMYdGOpub9h8CD7ebBmtRSpgz3URsFlJIBtofs+wkjvf28tNVilZS9RJogEnJO06620/hcjvzcCvRSsoOp+1lDPre2pt9R4yUJNXCiKVtP1TpZDsaQsFsNTuF7/Z19nGCyk06HCKmHG8n4rtmr6CmdveszQqCN2jWKgWuO/CpzK2nNqR7KNW8ydb2KPtpJ4h0u6K5gdpp8NNPKVAY01Q0fb/VuRpwmdyBhWwR5GKOG88eTxnzE0jcT9MuQK+BKXB8VqqQBt4EgSQfDtY6cDju7g/hUR540et7wH+IA+WFMdd6bsz0jyVeWa2jrJGBCeY7wsCe/e6m/wAeBxzIHUfaQfdQhaz5pW0Ee+ggr+gPVTAVaonwmWoFvtUzLKR46lDqPq4UuZc83tST5Y0bN5iy5sVHnhQd1aYtSYmkeK001KyBTuliaP318ffHa/ChaCjaCKNkuBzYQfKp+OUFD8v87RP5cwVjLE63BGjFlZT2HfT6uJkmn1Cn3ItRlmnwTFqfMdTPTVNTRslA8ah1MvdUbcQUBGoP9PNLTJqyFQKDz5QRUyVV/NMjGBm+OlrcUUnp/qtldR3xKRY5kQKSb+9s0AVfDTXlBhTqsdtN+D4DW4xWNQRIA11sbD3T3G0aAk+zllqCBNUQgrMUzYkmJ0tTLBXxuJ4nk12+9dT2a/b9nHUwRhTKgQcaUtHXy0FAPLm2N7u1WBIv4j6xe/GymTToVAqPVY4BUyVcukh0AGisLWG0fD2fdxxKaoV0r8vS7sIgqGHu2YFgwv8AED+PMht3nNVuB0EioFz9Gl+ekClnRe9S7UOrWJUG5APh8dPr5IqKj5VTKVyHCABDuv3sVP3eHFiaRqpeYcfNjkUR/wCElm7sex0+PF4pGag1tCrVgkJKrt1RNDYGwax9n5jm61SVqEiVZJkFwrEX0uLnTUe3jRq4pKTeSgZWO1h7w1vtB0Fvr104iUKVpNMFZGu5ZQT7o7g2APiSPYOIFClqaZcRFKYLgXIFu/iPZ9fhxGqlQpiQGUCeZAqKFUkm5JJvb6D2vxmnaV2BNI0rUzDy1tuuO91Pgw7ey3NiqmhWommSOxI95dbj2m47aX/Zx0U3SyoJZKiDbJclSLaWuR+y+h44KpSqwzYzvTgllI0QjW/fv7By9N1PKrFGz7yGB1vcX9l7ePN16n2nqC9MkgsSTYG1voBP7earc1ynWoijuANB7O4PftzVbpPVFS8bXQgqwItoNT4fA/389WqZaueaaCSBwoZTt1U/Sb/D489WqhUrTGkcxv3BuT3t4W9o56tVFkkZVUmQ+7f7QN/oB9nN16sVLPFLGzBxuuAbjQfH4j4/fz1erBTeRQzeYpMbve5Gnxv9fNVuucmKx1G2WJlEnbQfaA8CPHla3WXDsXvVpM2gvqG8fp9n7eMqEin0KgzQVdSMAGEYsJ8OQqleWYSFrgMe6a/4T2+FuY85xYfk3ZH2qxHUeIrIbKb7843B+5OB6+g0HdIklTKsCSBRcqSw+GrcB5oWCnaueqoZpmook2JFtcMbhuwNr9ye+nGttObKaMNnjrC1PiTFW90KF0vfxN/YO31c8RFeBnbUmimpErNu8vGrFTYDXab/AFsOUNXFScT/AEsywU0fm2LFGYfaU6hiT9k+0c0K2aeKfB0psDavd4g0jKiLcMykC9gn+HwJPNzjXopwyzPetbEqiILKxMcYA2hrL9nb/i+nlF7K2mnGvxOsfBmdJPLVwYqhgAzKh+yD47T307H2caAxp47KT2fsQpVmo6eWoFTU0kKb5BITHutZFF/DabnxvpxxsVRVJmeWOLBYKhVLtJI6SLfuu3Rkt2IP93FIpiaTsEqtSlUN1sbXFtPC4Ht5at1jiq66ZHVWsQv2dNANNPZc8cpomosUqCZZpiNl9dBf4/d25em5rjVViyyslP7iSA22my97hTfjgFNk1ly9iYgx6GZgCsisCLXI94C5A+PLqEimwrGhqzFPl+txoNUIfLEQUkHR0FrH4Bde/C9AIFLlkE0ma+ojir5cJqQrQxKrJLcOxUm6t7CDfjqRxponhWPMlRXR0SYvBFH8tLtjRTqystg2/wANrdwOWSMYrStk02U5f+VyTKbxp3G6+wsbEW9ns9nL1XhUWkMMDmaGzrfUai3s7+PPGtCpnmSeZEqhWDsSwJ1+i/8AT9XGzTop5xII1dEsJB2LfaD7tr6AN439nhxgU+dtPdNaGijK2DSFl2eGguSTxs0+NlcZZRFSeehBDEhwdO3dt3iARzYqprCkiQ0ay1U3mjRrD7RHew9uv5ccpqoUFeXkanh906HtcKe4Bv4fDl6oDT7SwBao1U59yTRLj3QQO339uUpyss0sUziORLBAPDtfSxI1seerdT2ggjg+XQBXto19APhf481VqkYXURrStRyx+YWNwbgHt4k+IHKmriuM86QTRukf2hbbfw+Pw56vGmpJp3rH3Kyx3O8sBa1uykdvr783VKzSq89OZJbDabIQddPAgeB7jnq3UNUlDGYWL6DaWB09o+j2c9XqlTJTSsV1DKLkj2k6bfCw5qt1glijSLyIpAJAd1te3fXw7+HN1qszUwMPnVBKu7a7hZgPAkewe0c9XqjwxokqqFJlc9rgW8N30H2d+eNerDTuswLOL6Gx190g+3wI5U1sVPgkqqfZUU4DLuIZPgdNCdOVNOCuMVIKqYRw3O9rKvh3sO/hzVbinLFY6agC0CIYnjP6Ttqw7gEfun6+VGNWOFQXqGiVFgfaDrext7SPr5uq03TSGRtqNre6lRf7z3BHs5aqTWWOOV44qejtvs1wB9q3h/rH2c1XqhhZXeXEBEKcyLsb3SG93sba2J56tUpqKOWSg86rZ/NK3jJCldoGpP8ArA9/E8aNPAUzeTOIE2MJFmXzND9nxOh0v4c3VanwtTqPJiIVr2Pv6kEaix15qrV0X2xvUyoJFsQ4JCm47FRfU6c1XqwVE7GFZYZd6kXYAaD2D6hz0Vommze7sUZPJcLuW97WHiPgfZy8VSa7pa0wUpjVdhDABjr3N7Env8Pz5uK0DWSnWYJqyqZG93cO1tT256tipoYfLSy1D7iGF7Aqp00AY8pV6ZqenJSSqhgack+6isTdvHUdtPE6csTWgKfoMXrKenhwyophtYOxEg+yT9lka+lvYeNRONOzAimzFKeORXp6WRS7tYle+g8LfHx44KaVTHRMkUBpnDM0RIW4uAb+8VPc247TIrm61NVVGMh5ZCQXZQPsntu9p5o4V4Y0/tTnDJZDTq1nIVZSBuAGtivxv38OMzNPxFZsOpZaySLzZEjCi9mIXTxN+w5Q4VYVCxB5KSV6WJ1MdgWYW1N72+j8ubFVOFY4d6q5B2S7CWIBB11Gwg+Hs5utCk+VlFSJJqiSe5F1YHS4vYd7ccpqn2Cln3qUjWRWOpcWJuOym+tvb+XG6crz181OESCPa0PZlIs3gfrI783Fammqqr3Ssby4XRiL3JvuY+IOpt3768tVZqVHUiKm3IJFLAEgqPeHY7W5qrUn2SsYiKkcopu/tH0EfEezjlN1Ko3rxIEqpNyyk2F76jsAT7fv5U1YVN8paeoWKpFmkJuyMTcn49gLa/x5Wr1M+ToBUR0sCxyJIDfumttR31PKTVoqLalwqqVZ0ZDu9xZLajwvbldtb2U4V1TVhGkpHt4AgAAi3cjuD8eNinCaajAZYnlbZcruIsfouCT3Ps46KaNNzorbUqLsQAvje173HHKbpR0+HVFJC1THtCAAk97X0BIGvf28bJpwCoc8jQh4ES6kWYjwPc/R3uDz1eqPYLGSxVkA3ANcE/EHxN+erVDLl7JpgoPJlrvKrJRv/QE6IR2LWuT7VP09uErj0nZhRuhqBtxrjiGA02Hr8950rz7dzWB2+xvtdw3bTseeDmrCvFsJxrlU4mtBTw1MNW0jTxKPJsysq+BvrqB3v4c8BJqxMColBTYnm0NTyMkEUZUgqPdYX0B0+0O/NrWGsa2hBcwpcLgNDl7DallKLXxgAeaTtdGFrFe1x8OIA6XD1UuLYbHXTHgGccRwClqI44UdlA3E3t3/AHfEA/lxUtoOUmQ6W6ZpsbTNBWorYVhUyMW1PuJ2AcnWx11PLhHd4CmivvNtBnnX+UUlT5+EyCWnhZUjdTfT2X8fgTwzamMaKnoBwrjmSSGXE44sNVmWBUJ2AsD4lbdtD3Hbl0bMaovbhS5x/G8b+Xo5IwYKiZBvaP3AST+8g90kfDt34lSkY0rUo4VKqpqutwuGlra2nlqbbmFwxVTo24n963h39h42MDTxxFIx8Ip8Nqv9EmUmxJJbaz+J2hj2HiOKZmk+nTWajq4VxVVqgHikK7ibslvoGl+WKcKqFY0xZux+esxH5fLzEQRdxuIVT2OwDvcePH2kQMaTuuajhTLRGnVVhiO2Vb7t11221O0jvp4eJ4+aYFONYA0aQ0bB1mW7MH1ue9/8NuNinD1V6nR3laOpVTGq7Sx9vjdu5tzZNaArI2ERQErHIykatINGv4XHjbldU1vTFcMNp6ir2y0qs3k33lgSCLd729nNkxXgJp2bFEghCvVSQxuhXdGAxuB7tx2+vuOU0zV9UUlUqaOXDflambfUNKbC2pv9naT4e3xvx4jGk4OGNT46bzXvKrqqEGSSM9lU6i3iONGnRTpi/wDLY6YLBC0l/eWXcbgHspXsRb8uUFOqimPDDUwTFEF72BS/cHwA8OXNUTXOunqaZTAy7Jd1i1/e7aA+JHNCtmk1TtJFWTLLYMpR9O1vge9+KaS0IWG4QcT21NaPdTuiKBra4LE8RrXppahGrbSlFPRFEppUXcS26O21j7O+luJdRpXpFf/XVcmELJDvpwZHNjtHjr7fAckEURkVF/ktdVMIZIfJjBsXbuf7/o46MKoRNKanwSnjXagDX8Lf0ctWoipi4GrLuVQo8PafDTm61FNFTFFSSFJIySLkbe2vgP1vzdViuqLAoa+VaysBUKQVUmx+se3m5r0TSlmwihdQAN3YWubH6TzVWqXS4PGUbyypZtPdF/uPsHN1qoAwzEaWUiKIyj90qNLfsPKU5TnJgeOV0YDRmCJu7X1PtsBxo1cCpyYGYo/KV2NgBbt+fhbjBNPgV3HgYVv0m0kXtf8AW3GSadAqJWYAagabVI8R4eH06cZJpyJrqjyfjMQ2UpGwHS4/Z4cbKquExTtS5fmowPN95ie/btr9/GCZp0CKlmliWwIsD20+Phxk06Kkw0y22sApPj2PwsfDjRpwVlfL9MqstQWlvp8Lf28ZNOiuUGC4ZADthufYRf6+UNWruuw6NA0sXhqRe/0m3GTTopO1D08YIkW79x2t+vw4lNPimWaulC+YyhQLkDufgNNOI1UqTTZNiTyG6kqO3fX6vZxGaUCvLif6EpLdt2mtr/C3GzV6T8zHdpc2+ntxCqnxScxRqqGlZ6ZjcjUW76/C/EiqeFJhK+uq2+Xpom3Obe6PvHsHE8RT4pV5cwyvixqCCO5nkde48fDT4f28TLp4VhxjDpZ8VbD6oAySSMCde97k6Dw4kpSK5LhWB4MrjC4vJ3Ah3W4DW1Ja/ceOvGyZqwpMV5eIGamANgWXX43+uw15UU5RovTbXvU0FcsxJa6N42I1+vi9vZRPc7RRpI0qAm5VNhftf8z8OOzFFdRanFcLoB5+IVlPSqfGWZEt8PeI/LmtYHGt6SeFIfGeuvRbLWuPZtwyBlJuDVozafBCTxwKCtmNeLZG2gvxf10elfAz+mzWtUy9hTQSyH22+yNeOwo7Aar3fWKCXHPxP/TrhalsMpcUxA622wpEunxduOJaWrh760UpHGghx38XHBYEb+q+TWk2j7VVWi3fTSNdfv48Ldw9FahA6aBjG/xb+s9dcZcwPDKAHtujlmI+kswHFAtVcTVNSeignx38SX1ZYwhWkxxaIkWtTUkKWvqLEg8uLUcSfbViscAKAPMXq19RWZlYY1nLEpt2htWOl/qj2/dx38qjoqveGgcr855txl74ni9VWsToHlmlJv8A8SJtrxSlgcBTRdPE1xpcr5wxgNJhuH1lSGNtwiIufgzW7+HDFFqtWxJ9lIV3KE7VD20tMH6CdacwTClw3BJDIQbh5B7oAud1ibADvwzRljy9iaL1Ziyn+KlFh/pj6h1k6xVtXQYegF2aWXaFHfXftDE8VJylw7SB60mVmiBsBPpSlbob06y7TRV2duoOH0KhtjKJIt9j3KopdrD7z24t/lCU4qXSP+aKV9qKRtTjvo+wWYjEMZq8YaIlfdaQBwP37IoNifDv7TzybNkdJryrp49Ar1H6qPSbkmCNcAyGuK1ERZmqKuMvvIPuqVkkKlfq+nikIabwCaSlTrm1VM8/4jeI4NM8nTvKeGYXHdn92lgUgk391li3WHsv25rAbBXtM7TTfU/iceoqup1p8GqoMOWLbsiXcYlPiy62BH0HltXVVe6BoGc4ern1LZ+rJ0xjOE5FQux46eTylZT+6ii2niR9fGVeLbTyUBOygNqs+ZtUmnxOqnfsTudyST3azHUEePflNIp7Uac4sXhx2lElYJg6gBhtLX+Px/o15aIqszSaxgSxXhoFkUN4PbT22Ht5aK0TUGmaNm86qQxpf3V7XNvG3bloqtSKPEUiqxHMTsOq+H33/uvy0V6a5yVtJO5ZNqMLj3tTcahb+3+7nor01IFb+h2yFV22Gg7E9r356K9NQzT1pAdEJJA27rhST4n2W9vPVqmSsjm+dE1SdljpcEgk/n/dz1aqVPVyzQGCkV95sPctYnxbXtbv7Pr5avVBpcsxef5rFpAbM7EE38SdNCSeerVdV2W8NUGr+XYAE7bE3N/iPHmor1cKGigpqqOWlO5k1ItqB7ASb3B7/kObrVCvRy4S9NG5gZmcuWcd1PhqDoPh48bpyg9xPbV1jyeTqSRu/e9nhexJ/p5eqVNwLLdPHNG0wV9LC+u0ntcjv9HPTW4oRquswzCqIQUYYyzEqbLqSB3sO33c3W6SeAxYrBWvNUxeTFY6vpuv4EHU/wAObqop6p96mQUsYjMp3WTUgWsdRq1v28rVqdYErqGhNYUkbzv8mwXcLXs1ha4C+J+rmq9UQ4Fi+IXvTs6m5uSE3EakEMb2+PNTW65J08aWH9GsFO7E73Ds24X0D2AH625qa3FNM3TXC4YrrXJdnPuiIgW8QLt39g/bzU1aKdqbK/TuljMVTG8jf8WCYgsR+8VA9vYD43vytbis0U2WsPi8jDaaOFWtdgm5ifizk6n225qrViTH8Bw+KL5GlSM3YM+27MTpcMLnubezlIrdcDmaojJSJAuljY39ztYX+Pb489Femo75mxK28t7w92w72He1u5A+nm4r01ibFsQlYEt4XNjYgnsddSSbfC/NxWppsqKmeRm80EhPAmy3v+vxvy0VqoTPIAu/cLtcEt9rTXnq3WcqF2oGF1uo8LH4/RzVbrtzKSTIbD7Omp73Hw5qvVxeA7hc6AHtqLeNrfHm69XAvHpYnab6G2vsBJ/Uc1Xq4gk3ddGaxvuvpf8Ajz1erxJjJLqTf6L/ABsOardcneS/unVBcdiRftqO/wAfjytbrAwc2G0eBs3x7X+nx+HNVqspiZkO8bbEfa+HtXxBP7OerddO0txMoLEkmx+yB47fb/Hmq9WRApYK9j7o231F/aVv3I5uvVhJw8R7mZAxOiWtceOvgOardcZMQoqVfO89Qx0JBv8Ad8B29vPV6mWfN+CwI6mQMVuCO4Ht1PKzW6SeIdUMKiXyt42nSwawt3+jnpr1J+Tq7SFtsTeYexCqTqDf938uemtV5M155xsbMDwetnZjoVp3Cn/kIDmiqK3ia5nI3WnGRvmw1KWP21VRHHbxuQTfTicuCnNBNYI+mWOwhnxvM+FUH7zKsjStc99FB15rXOyvaI2kV7+qPTemVf5rmuurWUWK0dHtGvgGc9vjzeNehPTWMUPRaiIK4XiFeVGhq6sIunf3Yxz0GtykVMTN+U8Mb/fFlXDIiALNKrTn6y5tfntM8a3qHRWZ+rOcUAgoZ6fDwvuj5amiQ6+AO29hbmtAr2s0ncUzxmbFGY12K1PlsR7nnuRoACdCO5ufy7Ac3pArWsnjSXeQuolkYyD/AByMTc/A3OnLVWo0jkpZlJIIsP4jx056K1NRJgzSERkW7E66fDm4rU1j+VkSRleUMwFt4+yLi2vt9nN1quDLCATqTYXBIBPxPst3vzVbmu441YhmsQAANwv8b39nPVunF2lmBcnaF1BF/E28e1uardQS1ofLc2BI26eOtieaivVFdPf/AEguRrp2uPp8OerVYk2v7wbVbaknT6vEc9XqjyXLbAd1jpYdjfm69UiOIR+7exv28fz5qvU6owWPZfS99LXt/G/NVusEiuWuQCW8R2v/AAGnNVuobqfNBVAT379tbc9WqwXCEobXHcgW19nPV6pDxMjLazb/APD2J7+Ps5utVgkjWRt2hAPhpf283XqzMkcSFBc7tbnt7bE+OvN16urB0Hjfv4EW5uvVwaVFspBvcWUW+8n2c9Xqy+9INp+z9Hj4C47/AE8tWqyLFEl5JN2oP0dranm61XCFI1Xc4NvDX974jmxWjXCdi3ujsADr+vhz1VrFujC7G+03if6Oer1YJWBNomIJ8LdxzVbroIdm4akak/V356tVnS6tYLe4AF9Pptblq9UuNowPf1CfwPhf283WqMd6UK00XqIyzVIQGErnUajdGwFh2+jhpaf3QetIn/tq95M2YjIFjWVytzb2XP2r8EdFUVMizRXRr5jPIDpezWN/A6683XormM3zlS8lS91J0MgAt8Pr+HNxXqxHO0cW6J52dgCDaQ218b8voJ4VTUOmsLdRaSluFmSMgaXa5+gE6/T93L9yo8Kb7xI40zVvWChjt5uIRqALFVt9Gtr2P9PHhbKPCqF5I40wydbMvwgiCrZygOi7voN9oPhx4Wxpv8wKbqrrLHIHSkhqJT3skcij6gbXJ44LaqG4HRTDN1NzLVSWpcJmLKSQXdQST8ST4frfl/y4FU781FOZc71jlVgpqaK93LuX2gG97KO9vz7c0WUitd8o0hc4495lU29twa92YgCw8SB2Pw/Lj7aNNMLVqoJqyvapdFVWbzGAuAPeOu3U+I72I4tpKTUAS1KVBD6ofdOmv+te3Ye3nq1T1h6TTSeWyAKpAvbuD2PezE9vbfmq3WSeCV185l2ldhBFtADpqddO+nN16pESTmC0LBCxXdpbve1lGp0tfXm69U12mp4272BJUbrixNtAPYb/AEc3Wq7hrKiSQLEhPl3vIRc66gqSNP6eer1P5kcN5i7WLAAAa6E3DE28Phz1erEFJKrGoma9yLDU/wAfv56vV1E6K9mjuAbFluoVtbaewe081W6lQsXZYKcldx3bmJ1AFvaLXv31+PKVap0jinZVZwdzaC5Pf6PZ9FzflatXboJUNTP9kjRQRcjvf/iR8PAePKVunSkpIoyJCjAsBoWDC4Hf6b+z6eaq1TxJHE28EBksoIYnXx79/h/Hla3UT+Xiau85x4jS/cDW9vp7e3xHPV6mDMc4hXyY1Y7rDQ2Juewv28bnx56vUmKXDxK7LZbRgnXw0Guo/jy1aqRT+UkzTuxcaOLjS5N7k3sf2eHK1ulZQoDFvdhuYglW1JsPBvo+j4coa3TTUbJlYNcAWJLNusCbgKBqTbx5sV6kNiVUkcxZYyFAuGI1te3e/b49+/HxTZoPK2Qxe43aRt4fS9vFb3sTfSx79uOU1SWxConCI8r+XY7gCBa3a4I7HXUfs5utU6Uhpq2JoJH1jsQq3sxt9m3e30Hm69TxIyxOu8sApC7r3sCbWtfWx9nLVqm6bE6aCodbm8gBNrFAO1gPE/w5WatU2BaqWmQpZVDm5JA18B2uT9f3c9W6e6Go8uveE7SkaoNynVxcks9uxLffbx5U1cUos6os1Vh0UtmIjv2FlLMC1r62t7NRpylXqPPXNS4NUtHdlkQIljqe4Nz7b+He3fjRq4qvD1U1S1PVl41syxUNCikakjygdT2vwHXZlfoKEDA8NFv95xZLDudfH6vDhZSuuflPt2u2pGv9HN16vIkbjY5Pa/bXta1+er1cEjQXsL9j9Xw9vNV6pcThbki5JuD+3lxWq4RvI1w2t/DxH182K1WGNAVNidTY307ePPV6pBDotrAA+A0H9vN16utiEGQ/auLA+Hx56vVnLbVunYkg276D8ubr1cKYGYk31Jt28O+vtv7fv5qvVKDB7mIFiTYLa/vfX489XqVVCaqmjSMMY1uNx7jTvr+p44K1QtZTo4KqqhKbQmy5bTv/AKt9SWPie3FKabNGWyvCLrLD9lwEI+IP2vpv+XPOGroFKB8Tp8RiaSC22N/LUeLbfYfZ/HgJfVKqFjQgVP8ATDJBReqiigrWYxYhh2IQ2jJFyI96AnvsuLnx+HHLP+6elFWYf3I+Yq2NcFw2CijmjjWecqJKl1a8WpuFFzrbS47k+FhwYaIoAd4TSCxxlnrLsNSdVBFgO3a3h4DwHE6k0qSqqmfxJ8sGKHKecAn+UNZRswAF9RInbtoTp4cIrpEQaE1k5qlNVXLuvtJ0t+XCijylv07qzQZkpKgm2yVGtr2DA9/C3LJwNb2g1f6iU1TCKmFtrSRI9ri1mG4a/Xp434fUHZpprIU8ttzEkG510Gmh+P8AfypFWmk7UROiybCwka2/cbFbj7Omt2Fifhb2njZFOCmJjLJOVUe8psBusTYdh7CPy5SKvNJ7HGqXwjEB5je9S1O6+pI8tgVH0cYWMDShs+IedVp4QZUwakZ9P0R19ot424BjUhjZTjjjv/KLqTdo1JBNyRbTlBtq6tlScAFsGo1sf8nqbDTUm5H5e3lFbaujYKWuMVKJg8iBiQRANR4W0+n6e/E420+dlBfg8iDBCdLmVgb+I3a9+/s4qO2kadlOuJukmFysDoY7aDsP6ebFbVspsy6zLh0ESj3iLiw/j8bcsrbVEbKEbCmjjq4GB90xyC1vgfHwI+HKCrGnOA2ho2sP8nL2F7EfRy4puhsyBjlThuUarDaWBZzUROdrHWxjKk3HYAfWew4YtiU0WOGFUSTLgLYIuy4ChwTbX7R0J8DxOaVp2U3ZmUyUDSkEkyLfaPDwufD4cskY02s4UvKOwp0SL33Kiw8dR4DvxgilQIAqYcpZiNfRVy0M7U+9QZfKbYLp2LaW5vu1RsrXeCdtCXgGTs3Y8J5cAw6Wsp6NPMqGVN3kx3t5khH2Uv49vDvxkNKVsFXU8lG01Gy/0qz7ieJ1suH4dIyyyK0bFkVSAO4JPLd0qq9+kcaH7InSLqBl3HlzTV0yRUscboZI5FcqzjaN6rqAPHw46hspMmmXH0rEChceOnp4DWUU53EeXTiK2gAPmOznW/gLcV0kpJ1pNXWLhkZMiAICNxve48yynubfrpywqtQJlFXL5tIzBd3uKToduist9No9l9NeWFVNeweGOaqE8YV4o9yQkg7bkm5N9e97e0nXnjXq44pLDBVLhUMKiRo1LW1IHf3mv7pPivsHPV6nChhWCeTEKhvNnCgqAtrXG0ADtoBp9fw5U1ul/SVdJS00S04d97ICdAFFizEfEkWNvr42avUiWF6uhiqnijLrvlLBgQG3XFz4gdvjzVepqBGJySSxF5Lre5Fh394af4vHx05atU2RRKimCJSDu17+LAAfRz1ep0p4RBWVDOHiCFVDMviF8B3F/D7uaNbqfV12G1aFTucQ6E7Ld+wN9Tbmq3WZKVHSFNi6n2+6wA7XPjb6uVmtxXSYRHVpEiEoDew7X3Xue/t/LmpitxU9sCjOHWiR5CiE9rC3fv48rqq2mmw0ElSFrGjb3zsGmht2Fu47aX8Ob1VqK4w0bI7kjZG6kK24e74BTfu1/Z9HYcqTTgFKSCZ4o1Zwx730v75NtxHgLd/H4cap8VDj8+WEfpCZXdrEHQhdWJPbse3t5qrU81Er0OGzecotYhW2nQ22/DaL9/o5Wt0HhwakoohNW1K722hAuupPiDxTqpIU0oy9BTUooKMJuQCRmJI+1pqvYWv4d+VFbNMGI1IR2p4XV2HZrEAjxB+n2d+OimzWbCnqElaGc7dL33dxoR7tu9zpfm5r1OkUsJ84yKWjZrA63F/tfd/H4c1NbrJGF3/LVVrXMgN9SoJOlj217Hx5qa9FOIkiinEqNrb3SbG4Nwq27MOUq1QayrVG+eCA3K3HYFRZbAfw+/m69TBU1NHG8lOw9w7tm0EG517nQADTub8vVKfMpUcddjMcFMo3BWF1OlxYk66eHY/RxpZgU8gSadVwec4qEFZc2V1YaEWvoP8ADp+fGNVKNNKjBpZKYCTz2MwYlSdVDgan499L6/DlDVxTrU1EOHUd5X8mVYiGVQpDE3uVBF1tc/2c8K0alRYVh1dSx19NKKiGFnZmYpqCbKC1tWvewFvH281MVqKYZqOOTEmFBJFIHItYgdwC6/Ue6+B7cdBpoiolXh7GHYZY1FyALjcLd1trYX/by01qKj0cdJMZKXEakReWQYk26nUqqi+lra/Dv35uq0o6rEaSgw2GKWcNOWIFixIC9yW7G/t8DxuKtNJGsxWtan+Yo6iIRgHeD3bU7VuO3fl4qs0zYdDiNdSCpkTesjyWv3Y+IUMLe6B37c3VhjTakdZBickZgciOMs3Zdq3uC2n16DmqtSjpKaIxK9bHtilAO1XAJBF0NragX1F+UNWFP2I4TQBxUJCJt8gkUh1VSx8H7kAHw/PlQa2RWWXB6kTRGAiJFW5J1JIUAKwBuSzXsLfs5uarFTleoih8iomkUQbQQLkKSCX0I8fEac9WqZZ4jJWtVu0jMw0JTaSe+7Xw3eB9unLVquJWraA1lEkjmOT3l+yLAhmbd4g+zw7jlqrSppEpaWI1DO4R2cAlSxufHfexFvu9nKGrzSVxfMr0SxYeQZVa7gqQb7hsOtrnxsDYfHmwmqlVMslZS1eKB57hpoA+jHRor23Fhr7pA5eqU21eFh5xWUkZJNjbcNo+rxJPYctNVios8OJyREzxNJFYsrE638e/utcagc9W4rhT47XU9cgkp3usQbX4Eg+HfW/380RVgaU2A19Usb0tywfcyXIW2033AnX+jjRpwUo2xKtjnp3jXZ5auftb2dZCN/vr3UHW3ttylXrN/OJ4K0xMhhDHaRoQSB9oW9njfXnorVSKXEGiiikp9soRkaRdButpbU3GnfmorYpd0TspKXsHsyEW943uL+It2+PExpSKcVpKjzxUJKxkRgWIHuhvG/t+Pjb6OVrdNk+E0aV02FzW3ofMiYf7ojajv4dxb4ctNaiuhT0rX9zYL2Yum4br6hh+6Po56a9FOVEsqXanibabBfevofHUaW1t+fPV6uVZhlOwkmilAkWzgJqCdBtB9o+P188DVSKgQqiMHa7bj7dW0O5V8Tbx/LjlNxWCrsRtjG5V98h9Abdw1vH+nm61XJkScD5JrA+7ow1FrgD4fnyterKlPI8SLB78tiBY+Ba1gDbX6db89W6wOYYH+XjJcggsddbC3iddPE81XqxVdFJVq8O7ZHKrWNtdRdTp483XqZqlFkQShQSFAckW2uBZvduQTf8Au5aqGo8WwyfKvZZStlIsCfq9ltL+3lqrWF6YQsKMncjDcmlh7SCbX0/Llq1TZUU6rJuRRsIF/evf239oPhflqpTX/MZ6OmVPMDRqfNKhjbf2U28SBy9UpvaulqZmpRNveS7N7CSL2APs/p5uq1glMcZMU/2u9hoPd+Htt48tWjUernprxmAEnbdyTYN43/gbjXTm6rWCKuhljMRdRvsbn2E9wp9vPRXpqfgMsVJW/J4jIP0hBNwQQw0W7Edzf+nlDVhSxkpxgsxDbGUqStidwN9APo739nbjYxpw4Un58ZZaiSKUBQ4uQb2LdwfaCv7Ty0Vqalw4jJHELbgv2u9wPAsAPuNu/K1unSGSimUMzX37vdCka/Htpzdbpukjw2pb5gBFcDv/AKp7lwfC31jnq9Ub+UuYQ52ltyXUEalj7v3+B9unKE1aKhN5sExU7mmjO0J421uSe9j2+Go5qr1kmEciqha25rDQnaw72toPo+ocrVqxPFI7JJu8t1OiqbFiDcG/x15ut1GnGIRI1dSusit7kqxONxFtJPbp+98OWFVNJMzVDqKeodVIB221BHiLfrpxymqZ0r5aeVo5luDaxWxFv8P0+zm6pWFa8xuyxi8TFr77Gx8TY/vW7nvzdapzgq4MWiFLUMAQCBItiGHgddbaWA9vw57ZXpmkvV0MlHOWuLq5C2vYH2/08dFN1lhnjrWaOXbvQX/YD7PhzdergKCamkDQhTuYbSf3SBcoTfxvzdainp6+SI+XOgGnY6a/C/KValDhWKR7TDOsgDXswAIttsdD2b9nKVaoHzHkny1kYobeBFvC3vflf+jlqrXF28v303bWubA3It7P2nnqrUUTU9OxlVG97ufA211Hw/Llq1UslZY0hCvdblQT3B1sLezvz1arB5fkgTSraOwKn6DqLDxPx5qt1OhlUIyISx/d+kEWB8LjxtytWp1hqZUmsPttqAw1BOpvbw5WrVPpYpfmAsae4Vu2v06qe234c1W6mwYeFkUNuXYBaQalR8R4j6eer1T40qqWU1ULKsiDUIbhT42Fvskd/b25Wt1MqJVnjL2KOyqZFXUEACzoT3B8fZz1eprw7ETDMYQWYPci5+xc97+BNtOaNbBilV86a2MlpkcDXemvY6gqf3h4njdOzSZxF6e6hZihOva97difA63178sK0aSlVVNRCKpguFubgbiA4AswI197l61UOpkpa2JqyI2EY3FFHYjUi/c3t+p5qK3NVPdZMd/mVViuJTrZqmsMSe9fbHCNoUe0acFQGkRQXOJmj7+nfK5wLpTg1E4UTSRfMupU33zMXufoW3CC4Mqo/t0wmh8qHjqYxDLobdy3/Jxt3F/u4hpdQYY5gVXXEGmHlTIdNfdfTvcdj8T346DFMlM0jZIa2CHyI5Amv2SSFB9lhqPb7OPUnNM1bPUK+5hdiTqdfr078vVKCzPOHmaQTsQRMo3MBofC1vH2/eOKE02aDnCcRrcLaTD3s8CG6dwACfeB9vNmtCps9fTSsZCvmE2Uan7rjwt8bcpV67dkkC+YttupuR4C/PVuosmFSoge3uEjx+u6rz1eqBPhTTKksTOPG9rA62+o/Dm61TTNhUwfdT33oQTZba/DwH8ObqtLHpdSSx56hr8RjKjDoamrJA1vFCxW3x3kcXM/dNIX50x00FfUvEDR4MaBtTtSMX73HvOR9JvxQjpphZ4UHnSmgjrMxSVst9lPE1nHg7+6pNuUVsrbYxofnnxDDa1SSbOBb3tCfidb/EcS0tpwME0rmoXar7muh7fGzDxP9/PVaoQmigm8kN5YYFu3gNRcdhr7O/NVquFa9PJ7xADS6lgLA/WPsn6NDzdepF9Q62N8DNKpuw2nda30D6BxxO2mV7KLJV6uCfr14qpDRgstPDT4DTQCTyGCKDvN0Y3v4ai/6niFe2jFGAp9eGokIdh7hYnaLN37ke0H2/fxmn64SUywgMzMEIJBGpsCb7T3I9vPVqgnzFCI62dV1BFx9YueGCNlFrm2nTp3KDQVVM/vDeGt7dPjxlylDVLoU7CcAW2k/n4gePbT48SUrrlNCoUxqPLHtYaH2dvHmq3XGDYzeVMVY66+Nh9Pfm69WaKigqCDFGSxIsinuw/wga/s56vVhiliiTzZB5ixg2U3JPwDeOvLiqGp3TvKuG596u5Yy4IfIgq66E1NidscUZ82ZjfsAim9+HNqnvFgHpoku1aEEjbHvq7v0B4XlfqZ67cA6g5+UNlvLL4pnHEy8piUUeFwzYoiedYiM2p4EQnxYDS/JAyZJcuFPD+BJUDEgE+EGOMTPkKAWbQ3bJZ/plKNsdZxqhLrb1Exnql1Rx7qHmGZ6iuxuvq66d5GLsZJ5XmkLMTcncx14Dbt3vnFK6SeR1UM2WwygJHARUnD41ocMgp4mAYItwT+8dSQPrtwNKxNCFIgVMjqirBbKUYnUG3fsCDylXrhOF8wrFP5RB9091I73v4c2K0aTONRkUSSAAfpAbjsbqRe3sNuK00lXXHEyxwN52Fy+xL3Hgb/AJcUk0miBQW1RWxHx5Wq0JnSDDFxDHJvM1RIZCxHhewH58YcMClLQk0NH8vgqA+GYig8xNxU3F91r6H6OITRgKbqHEsbyxUCWjdtuht/RywNaIo3/SH1U5myvIkcFW0SPcPExPltcWIt4fSPr4+Fk4Gk5b4irAckdacs9QIVp5fKpZZV2OrgGJhb99exBt3Gvw4jUwdop4ORtpo6g+nXK+aSa7L0X8pxGT3vLZgaaUW+3E/7lvu9tuFhJFGAM1Vp6pem+N5QwOJMXp3gkpqkoNy6MGBuVYe6R7CO/DC2VjSW5HhohNSpJY/AduHVEdLzD6SrOBw4h5e6E3TdbS47i48eJicYpcnZXDyz2QjUEnW9xz1bqdh2KVVEdq++l/s30072PgeNqQFU4FRQhDGaGuCgEhgvuqwAYez+w8RFBFLdYNKWhlMcb7XAJAAH+EmwI+OnExFKgazRzVVHVLVQvsancOpvezKwKkePhf7uerVPmM47jePYpU43mStmxCurpZJpqmok8ySSR9Szue/GgI2VaahEPsEaEC410t2Op/s56rUE2f0EWKwzE/ZAuNdLEHTh7bHw0RXI8VJPPN2jppYxoss4+OpDa/fwyXRamnXo68bZ0p4Cdol3C/8AwN+FVyPAaN7Q+MUaqud4qaTywdw7HtYl7fVpwM0LaWeGTGLDp0XWe1tLHabWLbvZyhp8bKFXIhoqnK2NY1K7IksmH4dY3KsN5rKk/AeXGLnx7cF2Xp0tqV0kD50C8yVrcQnoBPyo1XRjFF6X+mnrX18xKPaaXKIyzQloiyjFcz1aq7OykGN46TzWjJuGItwY2aB3biz0BI9dtBe5WrWhI2SSfIDD31rr4nt+cfy/sgkD4C/CFW2jEUPvTmE4XlYydjVuS2mu0du/t4SPKlXlR4wmE+dCxlyu8h3iQC/ulQx7ncAbH2gcQKE0YoMUWHP83zWZZ6hT3LHU/Enh8zgkUHHsVGgynlbafLYg3Pj4cUTSWKmYZPLLPeZiwVGbX4DTmwo1rSKGfpRlTBc7/PUmLySRywIsiGMgaE2NwfZxM7dqt4IxmlzFqm4kHCKEF+hcE8LyYfiD7h2Dpe+tjqD34ynNTxT76UnKgdiqTdT0bx6J9kFbDIDfabMLi39PFozRJ2g0iOVqHEUzVPSbOMMaSxrFJ5hIAWTUkd9CBxSMxbPSKTnL3B0Un5ckZuplLS0Mm1TbSxBP0g2vbixN22r+IUjNq4ngaZXoMWpWtUUsyC17lG+rW1rcUh1J2Ee2k5bUNoPspvlE9rMjKb6gqee1TWtMVGJUaMTf46fx5XbW64F7HaCNO+vPVuvGZrk3uf481XgK5BmYWXufZ4W56vVn3iwI7+3m5qsVjV7ixNgTz01uK5NI3caeHs5ua9UiNwbArqNDb6OXmq1mDvcKBe3iD4ctNaisTFrFl0/t8fp5qvVFJUEi5BHgeUrdclUOdwNvq5Wt1mWJdxWQ3Gmmnf28tWq5CLa+0d+br1c0LMAwN/gD945cVWrKfRzizYt08xTLzksMLrUmAGpVZ1vfb3I3rqeDGxXKI6D8aD9ymFT00YrFqWrWSaCQK6vYAEWWw1A3Hu2v7DwQINFCxSYxHA6mLDjCXdlAB1sNv+EhO2nF6caQqEUjqCRYK+WiiBdRdQ7W1a+hI/dYeBvx0GKaNLXDq6WnqGjhG+KRdrWY+43bfbs1u/s49NNRTxV0lRhsQqsemNXKxHsBY6LofCwtoe3K1eknjWAYVVQmpBcK3uMyPfaDpbX2+P0cSKFKBQF5myXjc9Q9bQ1IR2ZQd8e0AC1j7vgRbTx18eF60k7KVpIFMaUGbcCq1qKykMoisd0P6Wy+2y62A+GnG/EnGrYGjVdG88QyVS0k7ebHUbSToD5gt79jqCvj8OL0q1UjI00MGcfl4oGDWVHZ1LgWK31Bv7Pp48KoaKJ1Xr3XCaXEcLb34Wkiax9gBBv/AMS7eJJ4neMCRTrYk0ioc108VHSRGRlkA94M1r31Y+w68aDgirFFc4Mcp4qiQTOHST7VmJ1739ug8Pp57UK1ppGYnmyhpa6SGncC9jvsLX9tvC3hfiUugGlARNQhmvA2hCSbibWsxvqNdwI0ufy7c13orfdms64waqXbEPeUA6DSwXud3cez+HLa5qumKmUmJ0U6u88ocRkljp71/EfR4j+3lwoGtQRUOfG6OSsgQENGBY3sTuA0Ov7p9nKFYmraTWapxenMwleNu1xr2HcjcNL3+7Qc3rr2mmmsxUzzfMWDRpqSD7xv4WHjbtzeqa1pipi42lQyyujAkdib+NxY+F/v8OO66bKa7OMxtUhPNtJKSASNB7fdB7n8uOBVN6Yp1rsenp490Eis5W1rbrg/4VHs9v1W48VRTYE1JwaizJiEgXD6KpnkexVxBIfC2nu2JvrygJrZoZcndN+qDhZmwKrBZt+5oyltbe9uIAtx1CwNtVUmaz4V6cutNVPmE1uHrCcUZzGZKhFuGtqbE9rcTBUapO2nymYjhQhYN6Y+qHyEdKTQwkBQ26YsNB7VXw5bvQBWu7JpRwekvNui1ONUiAae6JL2vcX7dvjxkvCng0aeYfSniqjbU47SC99fIkJA8LAm1xxo3HVTgZqbL6Q607TJmiAbbXApWuPbf3uJTc9VKQzWb/ZJhiNnzNCbXuTTE3BHcWbQX41+ZPRTvcjpqFJ6QJ2QKmZoCpFhupn+o6Hw5T8x1Vfueuuqn0jYrLEKdMxUai/vH5eQEn2aG9iPZzRuOqthnrqGPR7jlyq47QFhpcpKPrvb6uV/MDorfc9dNE/ovzqzboMaw6QEH3SZBqPiVufZyvfird1TbJ6NeqEahKeuw2Ym7XFUVufEAbfHle/HRVu6rBL6U+s8cZjNPR1AtoyViX2jW1yASAdeX78Vrueuk3W+mfrZTt72ELKe946mNvC1+9/r57vk17ujSbn6GdY6C8c+Xqr3gQSihu/e1m8Oa75IrfdGmeXpj1QogWq8ArlQggj5eQmw1023t9PNh5PTVe7PRSeny1m6jcfOYXWQgGwLU0oC3t30ub+NvZywcSeIrWg9FQRV18FhWRS04YEvujcaage6R+8OXDg6aroNPNFj8SyjzZdgK3uTfW2i7T3+jj4VTMU5UuNpJezXsCVI1vfS3xF+w5ua1U8YzJHEfNbaQoBPgb6i3xHPTXoqbFmDUeSSjWsSCNdP4/Hm5r0U40+bqhFPvEr2dR2+JsfzPa/N6q1ppQUWdqoyBkkPsvuPa3Ynw7ePLaqpppRxdQK6CYeU5uCNW9ne/wAR/HvzeqtaaWOH9T5Qi+a236T3I9nw5owa2ARspbUvU8xqHiYkHQFT+3sPbxgtJNPBZFK6DqXR4lEabEkjqYyAGWZFkX4D3geIXLRLmBpSi4U3swpsq8F6RZgk8+rwilSRgReK8RIK2b3VNu2nbhC5kjK8dI9MKPm84eRhqPrjQZ456cenWLU4GAYpVUDgjb5hSdAPBdbNb678Dzu7yf4SR76Pm8/UPuAPupCVvpnzhBM/8oxGhraViW2G8TbrbQbHQ/HXgddyJ1H2kH3UIW88aV9wI99InH+h+eqWFJ6zDpmaAWYowlVtdTdTf6NOB5dg+1tQfTGhAi/YdGCh64UHWEYbX4Li/wAnOjrJu2FJdyAnUggkDt4cKnkkCCIo1ZUCZBmmfOclXLjFS0yMsx23B0NvAkeIb+/m2hAqrxkmmuIVTp5FRt0O5iPAga39v0cfpistczQUq/LH9GbC9ge9ypUdwSPu5dNVNLLJ0EZwSeK+4rJ5gse1xa9r9vo5NG7TkoUnoM1EG8bcKSrqihJoI/JiJYAqVB1Nux72vpbkuIqKlU5xxGZyFUjQH7N7fH2XN734uTSJVKChqWgq4onP+UBUe9Y3HYjwOvFopIawYiiPUxipk8uXfYXF73/dIHfd25em6S1RVqXeNItLG9vAg62PiTyhrc0nK14ahTNGQCv2dLDUaAA8SKFKkmktiDlSd7HcAdwBG2/bW/geFqqME0i62qcM0aGzLckk7txP7fgOIDSsVFkqwwEa/b1Zv+IgX8fj/SONGnKUOE1LJMjSFiP3bagG32r+I5uvGhkwTzGClDuJsSGJ7+w9vq46KaNCnhcaTKFhBXdcjdr9/wBfHhTZpV4dTGGcLKbe7tPtGugv4C3L1SnWWmUSFQWBYW18fo+PPV6udHCIYiixbbhgBcW08eaNbFYaqb5lN9M1mI1AOtjobD+PNVuknUSEznaRcE3B7H29/o781WqhO8ss20sw/wBW/wCXx56vUyT1608jU0YuSBYN437i3Y/s56tVENSyHaNvYWXU2/X4c3XqYpaqWnn22srDUX7aaX+B/s5WvVjlrWnAZrbSCRqQbj9gHNVuudNUxTJuBCyEe7c2uTfQ81Xql0k/kyCGoG32ewX+HiL81VqU89JR5twSTLc+3zJbNTu3dZF7aeAb7J+HAzmdkL1op47R50KsrvTZuBXDj5UXKevFFHPQPRIktLdJWLEMGGmz2anmOC0FBIO0YRWRSFhYkbDjWPBqtXjknSKNkVVA3392/wC9r7PDjChT4NP0VFh/ykMdYgJRizBDuYo375Ph9fhxmnQKYKWJYJJpXRYVmfaie237wX4jmzWhhT2I6fEEYUqO7RxlvMLW1H+Idj7NOU2VfbUeCGqlxCGurI2AnsqsBtNh9oWHt9vNzVYqfXV9E9etHhBeOOlLPuaQD39feDnUH+PK1cU+rmHAsQw18JpwtDUWJMkov5rWu0d/3S3x+njGkgzT8giKaMx0FHSxMkWDFGENOsLLIsgQubiW4/yju3u+wduOJPXTahHCg7qXdqaWganNMFY7kC6hxrofj4+zi0UjNNdPVR2BdwWW5+zbv/RzdWmm2aZ4ZWmiVgL+21ge9x7OOimDXOaP5hN0bgDwHsv2P0H28uKoajuqxF5HvtAAFiLXI1NuOCmjXsImeHGHkh0IhcISOx097Tvbjh2U0DjSmxNqqCpZzKXBAUsNBra4sNNONjGrmnOLAIZjFWU7mVW1ZSb2HgRfwHs41q4U9pmnx6OtxDC1ogkhSNmOwke6V+1ceItYjjUwadiRSZmNZSVL4eAIw6Aldv2/G6n4HjwxprZUeYotKrMpVX7Nckk+Pbm69TnRRzyIuw72I3gEeF/1HGjTgqVWRPD5U0RG4HfZbG1tCAPG3G6dNKUpK2HRQod5W9x8L3vftbx4xSnhXQqd9ElKI2RlN72uSo9vN1WcKTtTWTR2Dbdinvpa3hbjwFJ1GnPA1eaZZpisaPoWPhbtf2+zmzXk0oDPFTTxxqSyKTtbdoQSfD4cbp+nKoemmMXkABm03Xvf4n+3mq3WGqrJlfyiFc63GgFvAA+3mq3U+jjppHBctpqFA7ezd7P28qauKi1FvN86AlEBF9y31Pe/s/hzdeNSJcPPmB1b3hobEbb+Fifb315qa1FNWJQT06hKa43E7lHvWPiD8eWFUNYaf5ZGkSUoZAN6jdYr21FvzHNmvCvJO1HIIyNi33MrNdWuPA+w89treyu/nIDL5jkhgACe9x8R9HPRWprlWPNDN5jIE3rZQNQV7jx0+gc9XjTbHUKpJqybXumw6lhrc/D48tWqUkVR50RkJ3Hdvv33Hvc2Hf8Au40adBpvkndpXLFdNSPD6hzVbqWXUNFJfaGudNDoO30crVppviiU1HmPPs13JcE3PtN+/N1WnKfEViw1VlTcpZr7V+yfYOaitk0nHrk+XWDyyGke5kBsAANLeG7Xw5eKamnOL5hIInh95h4ahl+BI8fbyhpyp+Fx1Uo2SqxY+8SRolu9x+Xs5Q1YVPlr6aGE0wUu4JIbQA3N7qo7X8RykVeYpuXEKMU3nxlXtoFb95r6kkagjloqs0zJTVOI1UtSCQzg3KtbaQNdD3uPr5fZTe2sLSvRIZ02neoFybk/Rfv+vs5uJrUxXCnqFs1KGZexW1raj2/s5sitA1gMU1JTPMzBwh94/wAB/wAS56tbKy71aO7AMWJILE2tbvb2k/fzVWqbAyQohVlYL3DeI+k97afHlTVqxTVIqwIW3KsmrvckaHQhew5qrTNKDDZK3DWZ8PiV2YFUu32vpXx+B40rGnk4VLrMUlxKghFPGCUUrLe1g17feO3w5UCDVirUKaq2mgjprT71qGsoCi27TuttPhx0Uyabqyaig2wU7SALtY7rEh7WOo7fV9fLimzU+NqimpVxCGVEdnsqn7TAWuxHs9nKHHCrjDGpmJJPUx/POO4sovZhbsCo8OUFXNN9N5ogchRJfQ3FxZhb6hzZqopvlhiaoZXkHvLZUP2TbQi/gR4ctVTUqKStaj8mnQsob7QF2JPYH2LpzVaqNMkkNWglRtyhQTcKd1tLH2fny1apvd5Ian5au3wKCLs2qgHu1/b4X5qtVBkoq6CtkOXmCxuQW3PuB0+0L/4vy5aemqx0Vzgkr4nann/0lWO07/D2AWsQ30eHNVsVOaWWOoNAhYFtoEakePdddQ1+aq1Tfl3okNI9mVtWBvcC+it8OVmaciKbqqmjEhFQbbDuVRqg8PvHhy01Wp8ddRrTo1WnlqWsZFbc1uw0Olj481FbmmyrxFhUiCgZGhj96NtpFyDrY/s5oCtTWd62ebzgxRpZBd94Hui9jt9ntueVitzTzFgcFBGa1Xat85QQ260dh3Sw7fXrfjMzTsRTKmLyVWFLRvH5UcLkgsNXN7C+moA0HHopqZpvM0Zkjam723ak3DD2X0F/jxyqV1LNXiieanDeYHUNuYG/0kX90/dz1epzoqaWai21Lbmb3tpPY/R4jtyhNXApX0OTsRxPL6ZmhLS2ezwBCx2g23KfaD9/EKnwlWk+2liWSpOoeylFh+apoq+dBBNSxKyBtwYrvAA7kXse9r8SFoHrpSHI6q6x3NkuYHjpY1EvkS3Ch9oBuNLk9j305tLWitF3XTXmPGMGijkjqlBrogfdje4a4ICk28D7Pr5dCCfKvLWB50FND1PxTCYl+TVTsJQMlwbkfZsxtr7Rw1NqF7aKxdlGynCnzZXVrLU4jK/zG4izsdBbxvxktBOAp0PFWJp6wTFKihSSKK8rTk2Xup0vow0ufAcZUmacSqKecHrKrGPPw2SEU5lsDckEf8SB1+vtfjKhpxp5J1YVnwzAFpMUhqMSVKqnRygKkEoW0Ejr2P3cuVyMKoEQcaUDYLS0eIV1JGvnSeWXiSNwXC/SpIIA5TVTgTSUraqXEKxaaGVynukNJ9pWYe8B8NO/hy4wqpxpQFMOwrA3iraZKqadgsbMLsgI198aMPu4ztNPbBSAxmJKJo2iHn+8I1MmhBOgYDxF/Hi5GNIl4Uw1NdiAVoqNjTqu6MlT3uNdp8L+PFaQKRqUag0dNHFAFqVKAEFtup+/w+N+OzTIFPkn8o8tf5ckgkUt525g6WHbbbUW8bcaxp7DhU/DqeB7eWVZJCND/iHs8dPZxomngKUKtTS1PyaQRs6X3BzYH437Nr+thxqnq4Yrhxgp0qWFmCqCQ2invqPZbmkmvKEUz1GMVcFN8jhYKIb+8htdvEgDuD48d08TTOqMBQe4xHU08TkbRIT7o3WuT30Pt4qTSJdS6XDaKrlp9t0ZhcFjoB4XHhY/HmiYrYTNKCmpcRSoCB2CC1mYXDFv8Pw8DxOSKUgGuIhrZN1FGDIY5CfLU6/G19eamrxSnoaHBYC9PVzMkzAMXT9xh2UhdeNkmngAKwVXnJ7+Lo7RBdolVQb62Nj3IPj8eWHVVT10kpcKpv548GEgyKqoVudVO3vr+3igHDGkpTjhSnjixfCYVq/MBVwQB5gI9tivt9nt4lVCqVJlONKiKrSVfmp4vMNrs277JC67fE6eHEZFLQeNf//QGShmgpKZptyhj2/o/t5IIokqBLjEUzkRKWYaAgfV4ccqtS6Zyms6qpBt35eq1KpJHrKoIAzqvf8AoHN16n6WOGBbfLgG2psST8L/AA78rW6itHTP9gWHYhvdJ/o5uvVmhghaa8fvkaWsTzdapfYLhkCB6idBsisxHYsfAac3Xqc4YqmsndrLuPvWUEWA8D7BblIq2yozGVbge8moYdu3bX28ZNOimGsp5IZBImq9/dXw+v2cZNOio3ys8ouxNrA6kAXPsB14waeFZYRDTmzEuQfbp28Rxg06KkNichuqkCw7D2HxFuMGnakpUGphKPYXvc+OmvKVak3UU7JLf5gi/wBx/bxs1YV6Fvl2/TNuW30f3caNOiokmPQxVpWQ3+FtbeH18ZNOinU5lhWEiNASexvr9XK1amQ4zU1LPptHfQaantpxk04KhT+fMLyNa+vbiU0oFNFZQtPB5YLE3t20H9HEaqUppOQ5bzHOSsEehOjMbXt48RmlIp8pckYnEhkqpQzDsB4eG2/s42a3NQZ8CxCG52310t8NLfRb28RKwp8GktWfK0VWVrZEiI19+RVFvZ7xGvC9RFKUg0nca6vdL8rQbK/HKSHTVVkU2HhqL3NuNBBVsBq+oDaaDX/al6L02LU9VDiUs8cDgu8FPI1h8NBfljbrVwrXepHGgvzn6y+nlBjMtfhWH19TEXdo/MjWHct/YxuDb280LJZ6BW/zSB00EuM+ut5EVMGwEIsTF7S1Nzc6C+wfDj4y4naab/OgcKCnMHrE6k40CuGUlNTg3JtFI5se+rH2/DtxSjL0jaSaaVeqOwAVFy96u/UVgsci4PjMlAkqhW+WhhjNh2AJBIHt4p/JI6/bSQ3Kjtj2Un8Y9SHXXMDEYvmmvlBOqmsdR90ZGnHBatjhTZfUaCrEsyZlxiUjE8QnqmJ/eaaXXvaxJ/LixLA4J91JlPHiffXVFl7M+MTKlBQVdRfT3IG9tha/h9PDdFg6v7UK9lFi71pP3LHtFCrln02eoPOE8VNlzJ+LVbSkhR8vLroW0IU3/o4aIya5X/BHnAosVm9un+OfKTRjMB/DU9YOLQJV12VUwqNyqiSvqYYbFhpcSup7fDhqjd94/cUj1n4UXKz1obAo+kfGnLH/AMPfPORsTkwrqfnXLGBtC22S+JwTBCFuWPks+4DwsO/FH8hCfucA9PxpN/PNX2tn2/hTE/Qz0a5TpoZuonWiCZ7/AKSPCqOWYqL9i52IWPcAfXx85XbNfcsnypoZncOfagD20hMXzd+HdlKrjTD6zHMxwJ/lRsSLzGvqqatofAn4/Dlzb2aNgJqoful7SB6VA/21vSHlOAxZO6SGtlUbUevrZCLgElyiBdW00v4cVB9hseFsUkLDzn3LNINPxJv6us9Tkzp9gVNMXLq88DT+X/hVQ/uhR38SeeF8E/akD0rX5LVtUTQNZp/EN9RmMgxYVU0mHxb2kVKahgUAn94e7cN7Ph8OIl3ji+NK02jaRsoA8X9UHXjGfM/mWaa/9Lcny5yi2I1+zbvxD3iuk0s7tPQKCarzNmXGW86vxCoqXf8A4sndu59hPGIp+s0EKfISYniDeGhJJPs7d/vPN1qk/TzDVQ24E2Hhew1HN16ptHWQyvtl91bhRa+q/QPC/c83XqcEkpRUB5d3kobLYdzfTw7e3m69SjWvwRIlIUsV+0AAdvtHs/o5WK3NMj0tHPV7oJTCv29ya2/1b+B9vN1qnanxPEa+JYZ2WaVGJ8w2sL9r+zT7+aitzSokxuXD4BRbg0pBB3WF7jvf4jUc3FepHVVWKotE0hBI1c63AF7Ej+HLVWownl2+TVhJ4n90so90EeAXvfm61SjpMOw+nUviDqqXuSV36nttbvqPhz1bqPieDQNImIUJWW1mYjU21t4+A5aqxWKliwwIrpcSsCQCSe5tcjm61WGqrpZlQU85trtIB8NNb9j/AEc1FbmsjxDMOE+ZF5i1UKmzL9k+34XPfmq9QbotUJSJyZSpI9xi1/ADuLac3VaeKeHGme1CJY7E+7c627Agd9OerdKahocx1KvFUh1U3YF7fa7E38bn281W6f8ACMrAwedXs209xGL7ypsDuNu3t56txSiGGxUbFKWnmd7DQWC/HQ9rffytbqdQ09VTK0ctGq/4Flf3VJOp0738bnnq2K9FBXwsHganitfaAo0+km+g5qvVmjUM6y11QF2G41Ph3AsAQfHlq1WOomy8Zt7mR2OtybeOh18PDla3WFMawmJt1NETodNzePe/a/PV6uX9cZVVY4UAB7Adx9Fx28fp5qt03HMeJT+5C5Iax76X+J8B7eerU031mJYhI48yYu7XGl7H7+5/W45qt1BWqqZnvuYkA2GhFyLkfX48rV6wLJIbsGJtp9Xa30gc1XqyhGkPlgkhhbXQd7gfEj8/o56t1kT7XmsLjxsfZ8fp7+zmq9XJXWNgI7i32bCxGtr2Pj7Oer1ZI1YHzToGsBYWHfwt7R4ffzder0SPaxsB2Jtr8dfbzder1wf0d7FQbX01+A/hz1br3y7HbqBftrcDx8e2nhz1ernCiq22MEaD93wA0JB/b9XNV6vKys36Q3bQEWsfb9AB/Lmq3XAAMFYAG5ttH7xPtI+r483Wq5FUdXJPubdToLEeA/p5qt1geanVxukFkOhN9PaRfT6/bz1erCcRoCt5JAhsdPZfsB43PtPK1umypzJhcF2mksy3NzYa39l9Qf7uVrdMtVn3A4mu0qqVBt71z2118Dz1epL1XVrBKZ/cdXAuBtBYkH2A/Hmpr1QYeo2L4u5hwbD6ipfVQIaeUgfcPHmpr1OcGE9a8XUPS4HNCmvvVDJGALeJYi58fhxrVV9JNcZun/UWQ+djuN4RhQOpL1gkceBIVLkj6OamtxTccmZRjAGOZ1M5vqlFRuSR42Z9Lg/d3GvK49FegDjWM4V0Uom96LF8YItYySpCpJOlgtza3181BNWlI6acVzH02w3XCcn0RsBZqqWSZie+ouAD7Ry+k9NV1DorKOq2PQRkYJS0GGxLa3y1FGGH0FgTpzegV7vDTLiXU7OWJjy63Fqlo97AbZCq3PhZbd+WCQKoVk0j6rFaqqdpqiaSZhexdm8DpfXW3LRFUmahCqsHiRRs13fT4keI56vVl31O1VQ2vpuK/Dtf4ePNV6orQyCQbpBYr463A0Nr+z+HNVauYpodwSe7dtDoLe39dOardZUp4w+wi6KdPaPhzVerkCdwacAkG6gjvrr29vNVuuyVY2BNxr2vY+32C3NxXq4FoFYJH4k9jrr4E89WqiMsoby18AQbWNvo9vN16sbSRsl5Nt7C1r/npa3s56vVElKGzSAXAudPZ2+r+J56vVLMbFLEWU/G5+79nNVapJeTy/l4mazgBz7QO3fQfx5qvVEcpcrCNNC19bk+F/Zbmq9Tc0AHuNchTqbfl9Hs56K9XP32G1rKtre6B28LW7fHnq9NYVjYkqNNb+Buba6c3XqlFYVjDOt7i2pPt7/dzVeqTE0bP7psw7X7/X7NPDmq9XGVEZWUkBQbW8PaNf7OardYSrgmVWACkWI9o0tb9bc1W6ixI0j7ToPA38T3J56tV4rvLJqotcA6Wt4nm69WXdtVWAAIB7i9vG9vjzdaqN71iWX3RcnXWxPcez289XqwSyoLMoJvpc+Iv3+7m69WOWpDJvJO0DuddPaf6Oar1dJWBnGmgHhfv9XNzXq5TVirdm0Gm0lgPp09p56a1TVNmGlp/dkkVj7B217/AFnldUV6KcKLEIcS0o2BYXuB3t4m3HAZqpEVIYLC5ZlsLWv4fqT7ObqtY/MUe9a2moHa47n7+erdcle4bfe9hcdrW7WA76+HPVuvGYAKQSb97dgfq1/ZzdarMkqsdrWAuATf67nlq1Q1enypMXWjLs4dlJqGBZTqBsNvr4c2GLyeeFF10YbNXJlzKxIrZwQ17q/3AXFre3kj92OgUC9Z6TWOXyjdvmZnJ0AMhP3fX/ZywSBwqpJNN7wwuoaSokc+GyU3t7NO/LRWqxPRYO77Zd3xDO1jc+OtiSebrVZnoMAeUsaeN2sdxtuvf239h+/noq1ZQcHhO6OmiU6nREv8bEjx5uK1NZ0xKnjjvCFBuALWHx0sPDx+vlor01BnzBGqEpINwJsTqNO9j8Pv5qt02VOY1hjUoQrW0Phe/j8PH8+NE1cU5zYjJQ4QtRIxaecBiL6hRqAR8e/0cb21agYmxUtMWkS7Rk33G3vE6WHx8OPAU3NNUzNHsDoLgHcG+Pa9uxH5ctVKkriMMahZLqVI2sRcEewDx01+jXnq9TrRYhG7MFU3YDc9/dHYWXd31GnjzVbqQlbBJP7zMFGgsNSfFtB93089WppzjkSRtACEDbbDv8bdxp+9/C9+brddKqbTUSRKCosNCfdXwOtvu05uvVKoEXzWiJO5QT737puCT3ANvZr356tU5CaMlVmF1cuoVb62HtHYG369uer1RKowySBoWINwSStwCNbaW8Oer1ZUkV3DC3uk7b3AfxufhzVbqeG8x43MiqJLX7G5uSdT7ew5U1asvnTGUSabr3UADUdj20J8NeVrdcYEd22opBa5IPcAewe3v9HK1un6NZo4jba1tVsTr8PbYD7zytXrqR2khVGAlvcMLe9bvcEdh7Pz5qt06Um8yeaABcdl8SLePc81XqSmL4ZVV9UApuGJAbtf4n6Bpcc9Wq9Nh4pcOESHe97XIPfsB8LDx9nNV6mmhoZqqTdLtKIbMTaxYC2h0BJ8PZz1epQTK4pvLZRdjtBOgF7au3ha3h9HKVak5VzNAhSNg2wkAFfuv43vc35YVWkFiUkRklMI3FSxu1idPtGx8f2eHHhVDQZYzV061Hnh9xAuos261re9f2Dx78vVBTTDTmsiEsTm/hc6lbezw+vW3N1qo+z5OTzIwDGGBLeI1N9t7Ea83srVOtVVzVkSU9JdzqGJBFvoBANr2v2H5c3XqbIaWpikWWulRpGfVwhPf934Ai+p1J781V6eKimqoyZVkJKG4sR2K32kn3b62725416nHLkuNVVbPWVDKIwVQBTckKtjr4afC3x5Wr0oc11BnxuOCI+Z5NPGBsGgGptfW/xtylWpN4risU0EWFrIImlsSE7H2k66bRxOo06kUR/1LSAdYMQicaxRUiMAdCRAns0APAhdfefShAz9tAECBeQDS3Yj9e3bhdSmuJayK8mlu2vf6fZz1brxmAN2J2kaAfx56vVyFm2nUE3Hj+pvzdarKha20C3gPj7fjy1VrzBS3mNoNDYfw18ebr1d7BvVV1vcfDm61Xe2WQhmNlvrY9h7NfDnq3XMrG9nBC2Nu/iT489XqySIGYJbvqo76+2/x5qvV2IzGbOxKj6b69xf4c3Xqe8PjlXzJHUhWHiPzFubFepwL7JYqc7nLAAodCNdSP1vy9aoZsk7I6Ywjcdh0AHvbjpa3gLd/DilFNqowOFvJgeWKjEZLk0sBIIXs/gb/WOJX1QKVspk1xyJURT4AjyDeA5uBoSCfBvZ+fASozQspX9FvLg9UmTyJGjD1jQFgxWyyxSKLsBcXI1+7iy0/uoomv8A+4q8qt6x2CmMAioy5judt5DZmGjaDsqd2Pfw4OiKjJJpA/yZXDySSbwm0qL2D7rkC/fXu3sFh340UzT4XFEA/EHwD+adCHxOAXOFYjTSFhuIPmqY2Av2AFj/AB4T3iZR5Gj+wVC/MVR8CA4KaXN72+FuBihhT3luXysQErHaEcXsNTytOCr5MqYtQ4plDCaxVH6Wip2+wCSwjAt8dRwTpEiaCijBIpyNghq4k9yFtoDi++QDUW7bU8beOnt5sitA0x1NQUQSFrPY7juBYk6k6/E3v48TkUpBptNQ8cQVQPe92+25sR95J+7jcU5NMWYFgosu10hG2VaWcEa6Ao1iD319nt4wvYaUIOI86rBwiRWwqlFttkNyDp8Lnx+Px4AzUip2U9Y3uOF9jrHb9fq9nKDbTitld4ES2D0ztcEJ8PEWH1DlVbasjZSuxVT8ke4t5fukWB925+m/s4yKeNIDB1UYUxsAPMfsbm9/D2cUHbSUbKdcR/R4c3sMf8O4+B5oVtWymTASRRRgm1/4fD+nl1U2nZQiYOm+pg8z/C+4A2Fhfw8b8oKuaf8AaViont3hlHu/A/V4eHLim6N16ROm+RuqPUXD8D6q47X5dyyIWarq8Jw2TEcQeRwVpaajoowWlknksD/hUE8FuV2yblRC5gCcNpPRx+FA7Nrhy3RqaAKp4mABxJqP67fTpi/oy6h0WT8x1eHV8GN4fT4rQvSzQyTCkqlLwtV08TN5LkXurHcpurC4uUzi2yspbxAw566VNpcCApzAnrog+G5wWnq/5hguJ08U0ZLJ5sQIU9wdjAjd9XG5inNtQMGxDFsOzLPmrDcajp66pdmlaOMANubcdqldoF9dALcYJp8CjRYb1l62P09k6VUGNtU4RWT/ADUlOmHxs8kzKV3iURmYjbfRSAO9vHlVPqKdJOFOpbAMgY085ByR12ynJVPgeFZjWOuiQViU2G1kcc0Nw4WU+WN6XANux78SB4J2GnFsle0UcT02+nX1O+pXqJQ9OeleTa41lXJHG1TWQyU8EAkIXzaiaVVEUa395jZRfUgkceUqE6uA40n0QYq+PE/wmsF9MPTR+o3WLqhgtVh8dGs2JigroN1QG3q+G0QLNMHaRSvmlCCQ1jxa4ypvb0SJwMHYR0joooU+AoJPEx++terOYpkxSpfAaZ4cNjmkFOjqGZYiSRcju23Td8OF4o+pAtQ1UZFWsvyrW2iRT+67ak3+0Suht4n4ccr1Nc9JWO5jpror+6u2w909iB4/Vywqhp6p4JaWNaGg952VdNLC1zucHsTrp4Dm69TBhNGDFJVStYzm7sULNdiALtqD3934c2a1Qky0VK9ZJEhQrAinZbsLWDHtcgnT8xxqnKbHYyMQJd2yJiffsNzXAsPHT8ubitV6gK02FpRP+kKC5Bay3YkmxHc9hzRFep9o6GPEKlpkk8tr2VVO0dtbFdP1vpzVeqJOXw1kGnmFjtB973+ynb3IX2mw8eardZ6MU2Kp8gspaf3nO4HaLkDx7E/2coa3WeiytNDTTYjM9/KLLHGxvvPiw8D8L88TNbrlVUrUyiWeRX2AWsSwJ/w2A2i3t/jytbp2w6roqZHpt6yDU28vcQT/AISTYW8D4coauKcVxhvNSKMuAyGMkAbdrWNwD9/h9fKxV5pSq0RiSkml3zLF9pbLtQ6govfcf9bwHGadFJvDcA8wSGSZZwjNICuzdtHe249j4gcuTXgKxMh+Vato5Cgc6ltALagXbUfR4+HNVamhsQSNoo2qRY7CwAJ2gfaI+B56vU84vUviGHwUSuZSzEuSzWGu4LoO+gv8fhyoFbJpmOHNKrBgGChTbU6ew6eFu3HaaNQflpHc1MhszAIA4JG0an+nlqpXBoY5omnUBdV7AkkX7ke3xBHfvzdVqOfPpZvNmLKIwl1vfcTft/wJ/U83XqyxyCnlaGPcxDKWB7W8Re3jz1eqY0Lxrv2lWLFBoQQCO9gOw0sO/NVaK7TD6iCoLwMD5ZsWsNB2DC/f6fAc1NbipBp4igp5GRllUe8osFANz38PD4a689NaimeopyamSZblU93d4XOt19i27HlpqsUqMj0+IUeLRywBZbRP3BKkAjuO+uoHGXDhT7e2hDeeGfEIyyRqzfbtEVWy3G0jxI+7iSltYoaYO8cgdSi7wQNPtW008Pj9HN1qKa66i2Vs0e4vtuTGDYMDb3m8Se2nLimzXWG4l8gywI+6GNi6CwAZ1NwO2tj29pHLkTTQMU6UWKx1zyivCB3ZnUWAJ8GJ+k6kDnor01jxOsp3rAJNplTSx0ULfuALH9debArVJmqpmZfnYNqOCDs1bch7g37e3l6bNYK7D52dJi2+OxjAK2IY2IZbaFbc9Xqc6fC48Mpnpp5oncfYUA6nbqe2ttNPuPNV6nGXHxFg6hPKcQTlEA3EBSpUtbQ+On58rFPTTXVrGN9bTEvMyrGPeIX3e9z43B8dObr1JmTFhRQGn8r9IiSECxJ97S5Pe1uwH0nlomqzFNtTjWL4gxaoskaQXVVG03XsTfuD8T7eX0gU3qJpywbOuZBGtPN5Uquu1pGQF9uh8st2I8QRY3trzRQK2FGnfBMx5jq9orXUsbrcopuFa22/djbS3KlMV4GldWw4hUYNJUOT5wdkFihBU+Nhrdfj9HfjfGnOFB7NiWKpGJfeieUrvYWPY2YKp0P0ft47TVPL1RnmNFVtM0inRwpRV8BdQCLHwtzVbqA9OQ5jSRvLUlT5hBBO7UsSNRbwH1c3WqfTh9HNDTSOiypHLtuNftiyix7Wtyk1eKm1lLUU8tpbRpMFbaq2IvcePYkC1/28pNXiuWGU0sMsJVS6e+dlvA+6DY6djccqTVgKyjLIw1ahIXZkp497NK/vbn0B0P2Tp7b+zntU1vTFNLinp8NetqF8t6N0YsR5jBCwUBgvtN9x+jnq1WeZqqJjHh67412yyAAEgNoQg77R/C/PCvGs8eITN59LMiv4OVsb+wg29mnLxVaTdHWTCvltby5VW47G47EfHv25aqUtIMUm2gAhljQFuxuCbEEgeI+PGimnQafY8cxQMZggCKCBYG3a+jHx4zpp6adXq4ZqWnqJPdmgNgNS2xxcanQa6fQeUq9O+6skqD5RurIoBA0IYXO4eJtylWrpopCd0PmAMR9ltvfTW3iR+WvLVWp8vk0sANFYP7iyMLEDT7C27kjv7earxpMVjQVNSrwSWJ0U6CyqRb6DrbjtMmo9bI8aee12v33drjsdLAkf283VTUWGtRYxTotlfTQDTx+18fHnq9TpEaepj82Q2WQ7Xsbhb3F7nX3tNPG2vKmrVLfC2WKKVCNgurrrYkdte9vgfr5qt1AbYGBn37kF/wDgr9gfaPH2dubrVN1dRU9TLoNDcyEKbMw/e10J28sKoaxLRQJGs0CgsrFLk3A0sT3vr4X8eWrVYvLnC7Nm1y4AO4g2OhOvgeXqtN9Zh1TNSJixp5UpJJJIUcj3WaMXYA6XZdDb2csKpSVmoHZNqg2JYKLqTc6mw8PA8vVaiiiqMOxBYqu8LxbdHSxAt7D+XPVWsVYiBmQbXBsQSdpXcexPt/u5uqmkxNIxC212EXCgdjf8gdeO03UVGBbYD7wPu77G/ivbuCL+zlqrT5TNuQU77ZbAgEG9tPtHxt7O/G6cqZU1lUY0p55BtjACtcnt2uf2a8bq1c1pqnEh5ssbRgm4IWw3d7fX7eVmKtE0ooEhSgUBQHQNe5J076A6C/KU5FNnnR/NPDDC4V20Rj+8baAewfHXlq1FZJK2VluIFU32m6qNb9jfvpz1eqTQ4iFdWnRTdyb6XDd7DT7x25Q1YU4VGKYdiTOtWBM1r+Ytk18R7bEW0N9eNxFXpueNHpDCUMYJ0DAAEjQEi+63N1amWaFFpxWIpMgBIXRltfW+vh/aObr1Mz4q2GVRrIYSqFha3s7OV+Ddjpf2ctFVpinRRP7qqFY7tn+AnwNtAPH28dpuslVQVEMO5I1YMBbZ3Gl7fT46jnq0RTCJaiYFZSX3X2hltpbx+Pt5eqV0ZqX3lpyIz2B26gn7RFtCB4e3lqrWR/NqVaoWa5u3jfS3f43OvN1WpFBWJEipVakXtZR3trp7Ph483Xqd8RpoXUVWH2eOQMSF7KB4EdwfZyoqxFMLF4olQ7pC4JWRwCDc+wdiB3v9XPVWumlrKdPMliaP3rttNxYey/7vf+nla3Uz5uoAB8wt3up1Yg6DTtc+3w56vVMAM0ImS6q+l2towFiCe/hz1arAGqXgWBULKCtyBqDqFJPLVWpVHVVlPCWIZI9uptf3b67T3sTzdeqe9PSEsJtzGW3a/f26dx8Oar1QoYpBUNHIxU2BUgX7d93h25qrU7pTIGaplLPuUaA9vpv4fDS4+PKVapdNGKf3Q58sXKNbcFPcr9F/aNPo5qt12tcauE1Me5ZIbb0Bte50Nvj+o56vU+YfOlT+hhVV2lgN9ve07Nr2PsHNVus4p554flv8lKCRExH2GGuwjxJ+Gh56vV6Q+cHZ41MqhSSpOo8SLa29v+E9+ar1YFqmo6g7ot0M9kN3BFxqpuLWPh8ea21uo/mSUqTeYDudmIGlxoLj6CPAdxzdepoqWhdAJH9219AA1j43OpA5ut0GGdsSGAZfxDFELKYoXtt7WI0F/YfHxHFLY1KFMOGBVVOK0dVmbM+F5XhuzVcsamw8ZW1OvsXghUYohAk1cBgUUKUoo8OO1IlVF102qAqi3xtfgVViaEyMBTs5Bhu5tbTaBqO3s7g+0d+N05TfV2MViN1tbC173+Hh7f4c3VqTmK4OasEKAhA0e2g08ba9+OAxTZTNBPicE8MhhqhtkUgi4AHs7eP1cUikRwpDYzPM/wChawbdZWK69tbg+BGnFCabNIiXDaWpqFpiPJd7BWOliTqD4dubr1NlbFJSVDoYgnlLZlItcDTcCPhytWqDVww+WtQpuCu4FTqvw10PNV6oi1c7j/KmQXsLgizDwv8AHmq3XGaStgivIDNqfdJ0Ht1Gv183XqkefNWnzKz3BoFksO47hj2vy1apaxuuG5dqK6nmYTTz0tKrqLXDbpphc9x5SW+vhijBJNFzmKgKKL1LxSeprEhmfdYu+2wFrn3bW8Lcd2CkqsTT30wL4VhUlf2NS5F/EqulgPE97cZVShvChiixClqImMaB/LH2baOL/Z+DfRxildN9ZClLIXptxbaDZmNx4jS/cc9XqkwV6SBHk3KwAXUfHvf8tOerdYKqdUjaORt0JNwT3A9gt/G3NV6g8z9JGMCXyyD5knhfQW+PHkUnc2UXyYBpQv8Ai0t434opDRknw+lqaWKNm2PFGi6WsQAPe4gO2jUCoyyz4b7sPvAg3964HxtytWrJFW09TtSRQsljtIOjadr89XppE5nRZK/3l23jtYdtNNPb8eLG9lIXNtN+Qas00tUjWYHaT4nS+o5R2rNGhDnmkQF9mhtYi+mnhxFS+u/5kzAxso8L3F7/AEnxF+er1YaicSMwkCtf/CLEX9n7Bz1erj57xyKYft/ukXBHhfd3B+HN1qssDfMFghB26WPft3ty1aoeug1DNhuJY5mmKM/MUlB8nTEEH/SsRkFJGwv/AIELsR7Bw8tDp1K6BA8zhRFdjVpT0mfQY0ePpxnqp6Reknrh1kwuKrgfG6GhyRhldS4gtM0P80qA9VFPSEE11LNh9GVdB/kyyuSLjkhZeTbWTr3SpKQYnhw4AgkGcSRIA4gE3kPXbTU7EqWR6gY9IOIjDHHqqj+lifE8XhpzqXcE2+HvE/RyNlGBQ6SJNCfUDdooBZr3AHf6Lagj2cLKN6gSGWIaMqHQ2Pfnq1WKOdi5eVdp0upP8NLctVa7xSeObDSFHugoyiwJ72J4+mmVUz1kh/q6IzreU2+72+PHhTBoPKux8e+vL0zQo9MsbrMsMcYpAjLITFIrrdSpIJ+N/iOJ1iaVNGMaH+rxPAMxwDG8vNsqIj+np2uHGvuspP21t9Y8eISIoxBmupKSDFIPNAAu2oOhU21H0cbmKciagYlltF3TUw2yAj4KQBpp3B5sGtFNZcu55x/KNWEmLfaFrnT6j2Pw8eOgxTBE7asb6FesR8NRMEzPGuI0DgoYZbeau7sYnb7NvZ48UpKVHEUjUkp2UL3qXy7lTrD6aM0YnkCvWtGHUYrzTTWE8DQMruFQ622k6jQ24z3WkyKsHiRBrXWnVXkDDW4I+/QcX0io1vQcxYnkmrwevp0qY4ak+4dGG9BqG8O2g4TXOBBo8tjKYqRmro8Z1bEMqPuVSxaFxZhbU6ez6OaQ9GBq62p2UB9fhc9DUtSVaFCraFha/wAR7eGAIOykJTFdeVtbbbfe2v1fs5uvUoqLGquKNV3F1BF/8WmnfxHGS2DT4WRSzpcQgq4mkja7X13ew+weGvEKk6aWBU04I3mJaQaBfA917kfT48YNOinGJSZ1lY/ukj7ri5+PKU5QYdRtkphkTTUjTtex8OHFtsomutopH5vQyYUtUQBeWM9/8cQNvvHDZWyigbagdPp/l84UMh0HmAaXvrp/Hhe+JQaMrcwsUbsrVLI1IFLHQ+0WF7/efHvwJ0NKU1LWpPGsUoMYJCOQdUUgC9v3hY81TlDqcPgoOnGDYNTAocRNVVIb+83zky0kWnbSFHI+B4PG092ykdMn21Hji+8fWeiB7KGz1XSr07/DXyfSSsYq/qTnPGsZKNGFZsMwSmTDaVvMBvtNVLJZSP3bg8H7iDb2TYw8ZKz08QPd10C0K7+8cP8AQSEj1xNUFuBLLtXQs1h4ak8AJoX0bvDsM+RwmkoY/txwiwJ7m1iALXvfgdUdRJoThOkAU4YXIYqhqmUFTHdjoLXC+I7gcqatRVszzGbFpmbuTr2727cPUYCg6vE0h6o7QA338cpmpWHDZFUMwOkdhr7SO3NVuhl6G4mtHm2Sll0FTTyJf4izX1+jhbdp1Jnoo2slQqOmjjQbaamZYnAEqtIND2GvfwNtR48DNCumJkSeMRSvawJBJ9uoB8T8OOUyawF/OVVJsIrADx17j6D/AH8vTZrB8ztqfJa5iawsO3/EgPaDbl6pUWYIiKjMTqBpr/d8Qfo5aqUqcBiw8gmaNW94ByFUixXS1xpb2cZUSKVISDT2uCYfJLaSnhkUHdrEh0I72tpxnvFDifbSnu0ngPZTdUZUy3PWfLrhtPKAyAWiU3vqFOgt8fZxwPLHE+2myyg/wj2VzxTp9kCrrklfB6eOFveIRRqG12kroCO3HE3Tif4jTarRpX8IplqOk/TeZ5JYsJXYbaBnUhfbcG1/2ceF66P4qZNk0f4abYuhnTquPvQSxMT3SdrbbHUXBvrx3+Yujo9lMfy1o9PtpsqPTzk5EIV6pXAv9sENf7IFx29vHRmi+gU2cqb6TTCvp+y5IwhSuqojfS6o3wP0WPH/AOaK6BTH8qR0mmmfoDTxv5dPizAEfvQ3+gXB8eKxmnSn30kVlXQr3U1zdCMapWLU1fC4AB1RgDfuD7OKBmieINJ1ZUrgRTWeimbvM2RNTlb2v5hUXP8AxIce/mbfXTH8sc6qg1vRbOVPM0SwxE2ubTAr9/hrxwZi0emqHLXRwHtoOsUy/iOCYw2B4kgjq9yptDXUnws3bx4tS8lwak7KLVsqaOlW2s1RgWL01HVVrqBDRuEmNx7jHQC3fX7uKtUgmk+mKTyzU1QQaZgwH2r+0+HGysHZVgg0oKLKmY8Sp1raKklkp3NlkVCVJHsPNd+gYEgU53CziAaOB6O8QxbKvUmrweugmjixKjkRg8bBS0LCRe4t7eCXLngVFIIMj4UT3bKkgEgiDR6MXxe1W5rYLmN2Nze4BA1AXT2f08GqKDK6C3M+PVcrqI3Ybt+6Me6AoI22B0/W/FoMUhUJpFYfUqkzVElgxYkNuvuYe6pOtifEfqOOg0yRSwwirSpeDDggRriM6HXv7wBPa1z/AB14+DNNEUNuF4hheZIzhsDokiKEjBK3sAQpAPcN3vy5rQqFHlPGHlkpaia6pIu5GQkWt3X4/DjBp4U2/wBX5i719PH5ixAqQSAwI9oOpt3HGYq81h/ldPHKHmpDFItyuwbWBtfcGuLA97c1Wqx4plPB8XnOK0SrhmNKNKkraOewtsnRRY3HZwNw+PPRxrU02ZpxqpXAHGJK9PJ+khnB1ZJAlxqNGVxqrDQ/TflpqlFlo8dhxuGHKBhI8yRpWK62djf+3iIL1+GlpTGNANnfElGYqrDKVroku1Drpt00Pw14TPK8RFGDYwpqo8aEdcKOYlwosCp1JUadu/KBXCrFNONZRSzwoZf8kWILWG5lXU9tO33fXy5E1Socww6nXdhqMxQEHd9nX2ge3lTA2VYUy1GO4lLJd2axAGq+Hhfx/o4wVmnQkVFWuxYwmNC21/ZoAPb/AE8pqNWgUv8AK2Qc/Ziqkmw6hqJoW8VjY3tr3A09vFbbalcKTrWlNGBwj0u9YMZZTPSiJWt71RMEA11GwXPbi8MK40m70cKGHBfRnmCWz49jMEI7gQxM7A+NibAcUBuNppkrJ2ChYwz0hdPYWD41WVlbYhtpZYlJHcnaLm/09uPaR51TGhHw7099HcLCsmBwzMOzTM7n8zbm5rWmhEwzJeUcIscNwmjg29tlNGD95F+V1GrxSrTzYxtgVV+A0/hxuavFZGjrnNy5Gnt5XCt41jWGUaMe49vNGt043SOABblj3I+JtxqnKhSVM0fuommvtPNRNamKgNV14uGiAK3tofHntIrWo1Pp6uuqEAMSnw+riRaQKVoUTWYpiKrZIlsvj+ziTClONRRNXq/2Rf2c3AreNZIlxSS7B1C20/jyuArYmuVq5VLMwO0a+zmsK3jUtamqp9d+tu/jykTVpqYmIT39/ab6/at93KEVaakjE5du2MW9pv49xryumrTWcYg4ALKb3/v5SK3NZpsUqmARxttpa5/P481FbmpseI1KW8w99Pdbx/ptysV6pKVtS8n6SwJuNSe3t8eeitzXUsdFKLVKRuCCAJI1b6e4PflYrc0zVeW8nV0RauwmjmGlw1JHfXxHu89Femk7UdJuk2IE/M5bo2v2KwlT9PuEW44CRxqu2kziXpx6J1V2GENAD/xVUSr+RJsRy4Woca1pHRSXqvSd0xmF8Prq+lNyABKklvYRuXX6+/LB1Y41rQk8KTNX6O8GkTZhGZZE8AZqZT3N7XBGvLh5XVVC2k9NJGp9HObadh/LMdo5lQ3CyRyL43B8bccD56Kb7odNMVf6WertFuakFHWAm946sAknw98C9hx38wOg1XueukrX9Ees+G6T4DVSKv8AxWUluL2sNpvflg+k9Na7o9VJCvyxnvA2JqsJrolB97fTyWv7dB4d+O96npqndnoqBBmDEadNlWrxN3HmhkH06gHjgWDsNNlJFPsOZ6mI2jmDBbD7Vxdh2Gvt45NNUoKbOGIo+2NioBubEmxA8baaePNzWopT03UXE0b3CTfuO+n7CPhzUzW4pV0PVKdUte91G0g+I9vx42UJNOBRFZarPWG4uFjxOCOXTRnVWtc6AEi/Eblshz7gD50sQ+tvYSPKkJmHL+Q84SGtr6Py5gqp5kMpQ2AsoIvY7R+WnCB7KGXf4Y6xhR4zmrzXGfPGg0xDpPhZJbCqxvssAJVuu0jx2/A6cDLu7/8AQV7RQlbz3+mn2UFVTkfM2XaMJWwirgjYt5kLbjbxFu+g+HA+/lTzGJEjpGNH7GZsv4Aweg4U69OP09didIIzHHtjZQ3cC5va/wCt+DHdowtQ6hQT3iEoSR00JdOGkQRSKPKiZjrYad7/AH8mpFQ2ulBJt8nzBcXAKbfE9tbeFvZwyTSBVcafdsEy6mIhlvYW111/L6eKRSU1KxVaepi3SrcC5FmsbDXS3Y37cdps0lqyCWKslBO+KQBke3u7StxcC9j7eaqtJRsOnqXK7yu0WsdOw1uP2cTqFPpNJOoqKeFVhmYswLlx4k3te/x4WKoySaTDRwzK7Rkqwe+466HQe98R2/p4hIpYDUlKJo6K9SQrKW3HSzG9jZhqb8birzTlQ087RiJmJIJLfR7Tb8zykVahSy3TyVf+jklCjGzG1tAAVH1f08cFNmhiy+lTHW++WZhY2bw/p08ePU0aEqARFRKqafvf3+J5utV4NujLany7hh497318ebr1enlQlQRbdrbtbTmq9XBIKeKMG5JIGvbQ+z4c1W6TmIwxQ1TbveHYWAP1n+jw56tUnqmpYTCUA7xYEeFvbuHY89W6ZcS8qdvMiChRZWN9AB+dxzVapLzRVKbJYQBrtDD90E3HwOnPVqvXeLc8ygm+pK+6Tbx+B8COardRzJBNGQikAgWUntYdxf281W6j+VFcMWsS20G1wNO1xr9N+ardZyCsnzPmHco1Ynde+g+jmq3S2ogsjLMjbAgBDEAD67dieUNPJwpB9T8HdIzmvDF/RzlUq0W3+UXRXA8d48D7OQrvDY92oPJ2HA+fT61NmQXvepLR4bPLooH1fbRsK3RdtzHb7QH7p+vkZGpHFZppqx6dJaNwIiirdTpb2G/s7W43FOVyjklrI71ijfHtuStiBewJt+R5St1nplq9616l40jLJex2sCvYnsbj8+aq1CEmVsy5gwP+bZfp5ak0xUqrkCQA/aKr+/GfvB4zqCTjV4mouQcYwilxX5KvwpakTVBMtjukFtNm09yH1A426kqGBp9ogHZSlgbB8xYZj8mM0cb1FOC6kKEbaSVY973W3f6uNYpIinMFAzTHhnkYpi+HZUwxamGd4xDNsIFgnvoyhhbta446cATTPVUTP+U8NioanHMKmd2jnSBybHdJGBvf3b2JOvsPH2lHYaSrFBPVR0ZgGJwsJUZhusLWJ7qw8L9x7eKqrUStkp5mZYFsm1SjW94gDUW7ccFNKpONOzuDECAGC2Ps7n7uPik5NS3EksPl7jYX8Bf435cU2ay4ZhSS12zzmhvGWLn3doP2tOxv2HHCabAxpeV8lPTbIIwGBAVzcAC/2TYeJ8fjxMMaUHCohrZsIUrFby5BYFdbi1/qa/KxNXmKyVWa8Rjq4Y2hkjn93zd62LC1gWHe9uaCAasVmo2JVXmztGLwvGt1a27cD2A/w8sKoTUGKuqBD5NcQYyWBCgbgfHQ9rnlorQNPlJiKyRsrKEePQe99ofR7fbxoinQai01UWZQwLkHxH9HhypqwNKHD5h8rLs97Z2U+z2n2cYNKBXpandIgNz7vtsPePPCvTUKrpk+0ShAszC3YX0JPaxPs46KaIqNURh2kWicGOM6qTaw77k9oHLVWnGhnMVLHTy7TsJLORYsRe35Hw42adFOMNZBNOz1IKOovdr3J/w3H6+PK05UsBN23cJEA3JuuTcnUgHwB5qt1n/mVTRttt5m2/vLpb2Bh4j+HNVuayU9UZnL1C2e+3Txv/i+B8Oer1T5HjenaHyyxXc5N7aaWH1c1W6Ya+aokh8ksSyXZRfWx11019nw5cVQ0k6SWtVjOsAuCVlHjt73A/O/HzTAmlLV12GzQIHvH5YIDHuQe2viONCnSawJTirkNPSyggKDa91Iv2v9PPVqnKiWQOIivuqTofb4nXmqsKi1aSSVSva4U2NxqT7R+3nq9WSepeln8lLjcu5QCLA/H4H+PNVaam00LCA1FRcMQLkEdwL68oasKdI8Pg+WXE2kDEWITQXBPiPA+HbXlKvFR653rIPI2LEB2FgD7bX8ddBzYqpM0wwvNTweQpZ42LHYSL38eOU1MV06vTpHFKpQS2ABa4+hl8B8ear1KbB46SrrIqZmFOsbXkcm118LA6antxlWFKE41wxOrSlmqBR7gyNYEm2gJvutobjngJrRMUxQ1D1JDAhrAizm12+DD6Pu45EU3M1HL0U9Y8dxuBU7raN92gNueitTTlDLTSKUY+W0QN7e8X9it/T35qKtUCeOCojkp3isLg6XsAALlTfUX5uq7alTeUIYyVDKo950Opv2UDxt/ZytbqAIEkp7q5sVO4knVQdbDwYctWqlJSfNysYVBRfdDaWOg2+NyeardZauZJpkaOBWBADK9mFwdDf9nK1aalUbwhljEex3c+8T2Fr2F9CvKmrin8Ui4ThmypIaRj5lwfdXTt30vxjaaUfaKT0NXAsUqMhEm4Osg1Pb7LDsFI/PjxFMTTM1XUyVKVTHezErb90WFx7o1GnjxyIpqadocJapk8ytBjvqLC5IPbQd7cbJirhM0uMw5SnwyGCsr02rtAGxg1iBpuPe/wADxGh0LMClrjWnE0ipa4tVfLkMEYCzdgfDcD8eK4pITTLNjBw7EY6encJMGuovuB/XxHLRNNaoNOTQy1lR8wCGFyXsNGJ7W8R8OV2U5trqimKyFQ7xuoIumtra2B/jzxrQqXXYnJMIgY97IbOE7se6sSx0P5c1FaJpkhqYXkmaaqYySgho2TQnws3YAe3m61NZop54KVact5M1jaw8O1iD3v7earddVcTKU8sAPtsWU3JJ1F1/IHmq3WWgwuv2QO6j9LuVe5uSdS19QD7Pb25okVYJNZqimrDGiGI+YNEAU2I79+9+aBq5FQ5Ump5HVifMC2O8639oB8fb8OWqtNlZQTSCGiM7Rl/eQgBiV7nT4HTvy01QipkuK5fpcDGDywpT7mLNMXYkE6bSttL/AA43BJmryAIprpZ4FeH5cmViR5jAAlhewN/G3sI5Y1QUIyYpSZfo1aVmgqXjdSAt45GJuu4ey3jxLGqlMxSHq5sSxB3xKpp9sMVi7W01P2rHwv8A08UCBhTBk41DpqfEMSEtRQMrqAWYk6d+30HliQnbVQCrZTlheW67GUedbpsb3lLAMBbUlPEW7cqpwIpxLZVTzTwS4fvwSRBHLrtcj7WmtmPe/wBOnGyrVjVo04UIGXcerctZUmkr5F3o+iAWePSwLIe6E+zhW633q6Mm3O6RjSVzLnerr1jlaArG3uubX321uQDqLniptkIpM48V0jZ4p7AUkgdftH3feHxufDtxbSSk/W7pHaYsWJOptr9B+HHBTdM7pE0DRVgI3+IXt+WhHhx6aYIp6pMMDRRWvMBYq17NqdbkeIPGVGnUilphgpazCKqlmJiAYbbNrf4ACwJPe3ESsDStOINLbK2EYskr4jUQxTHySY/Ocl43UAG9j9hh4H6uJXFDZSttJ21FxSKGhnjxKSEq8wUzRe8ISfF0f92/gOeSZwrShBmmagrRhOLyjB4U3T9lDE+6QCSGY2N+544RIxqoMHCpBlWTEVkigfduJkJI2A+GltL80NlW41hxbGZcRo3aIbGUkbUXaHHtNvD4cslMGqqVIpDSYbilTuVpAWZbqgIIuOx97txcCBSEgmp2D4ScTqS2N1S00jWu0nYOP3RtFgLccKtOymgnVtpvEkcdRJDJoiuwuupI9tzob+Hw45TVT8PwyprJ0gp1uq3Yqi2P0/QeNqVFOpTNT5qY0kKybwQmrC2gF7AgjW37eNTNPxFTqqGsan/m0jEOltEFlIHsYakn2cqDwq56ag4rVV2I0cUexkY+8bC1z4anT6uWAiqqMimCnSWOr0MkMkWtitiD4gewD48dpPUnHzvEcrKFl2nuAQQNdb/Dm01VdNuEiWVzEYw0co93d3U9yTbTm1VpNCclDO9Ju2+6IiTpaxHioPj4cLicaNAMKbI6+jqIJMVen2NCuzeTtLD2lfEn2j6+PaeFNauNJ9cRqDiaV6woIQPeUaFidBcjW48OOxhTM4zSgqa2vmwtKZp28yTcFRje2t9n+r9PKgU4TSGxWeshxo7FaGVVjYi9r/STx9OykittCPhs1LjNK9fWUm0XCkK2pcC5C+Hx4XLGg7aMUQsSRUGKOkxLD/Jw8MssbWJl90FjpYHwv9/NbDjW9owr/9FbRRUrR7C5Uaf2ckIUR101TT0xSCndm3EfZFgbGxueXFapQrFJLGEVLC2lz91z4/DjlVp5w2N4De+0j2E3/Lx56vUoY5y51kfTX4a9yfhytbqKsFJJUmERm57m99fbz1epUU9PBFHtjAF9NPD483Xqn1NX8tSKsfuqDcgW5atU4YJjlMtJJDvW8hve9z28fh+tuVmtmmTEMZSBXu4u3a5Op4yadFYqepmqaYLUk38ATp9HGTTwrjJK/ZwBu7ePb2e3jBp0VAqZTFbbrcljbw+gDXXjBp4VFixGJTc66/E/rrxmripUE9VOBIkdluDrp/HlKvWe5L2KA6gEjv31APGzVq5mmeRTtBYa62/L6eMmnRTPiOF0JUNiNRHT7dLvIq/XcniZRA40+JNJSfNHS3A1vjeZKNAO6GpQm3fULcjiYuJHGntCjwpD416megeBqPKxuOYDS0Eckn13C68aLyeE04GyKDLFfWx0kpGaPDqasq2GgPlrGG+PvnUf0cSlwnYKeCQONBjiXrppGLfyLArgX/y9R+YCDXic6j0U6FJFJv8A20Ootc22gw+jplF7WSRz20BLEAWPKd2TxrfegcKSON+pzrLisHlQ4maS+u6GJEt8Se/Pd1017vaBLFupnVHFGdsSx6pkVtTepZbD/iK25TuUcRWu9V00HtTV4jiG56mpeqYmy381/oIue39vFCWhwHuplSzxNcYcu5hxxlpcPpKipZtQqQnX8v4ePDtrLn3sENqPoaKXL5lrFS0j1FDn099KvqRztIlBlnI+LVhcjYYqOdvjcgJYX4bpyG5VtSE9ZIHzoqOd2w2KnqAJ+VGpwH8H/wBbub6HdWZEqaOKV9qvWtHAAb6E+c4It4+HFKciMwpxA8jPwpIrPE/woWfSPjSvb8EzrJg7tLnbOWVcqU6i7tXY3Rkrc6jZEWa/w4ZIyNr+Jw+iT84pAvO3BsbHqofKagTfhy+kjJM4j6r+onLsDRuoePC4qirZhbVgQEW/DJGUWidus+oT+NF6s2ul7NA9CfwrvFOnX4KPTZWXMnUXMubJ4Vb3aDDaenjZge4eZ2Nvq+jjoatGv9bT6qUfhApgv3a/41eiQPjSQxf1dfgy9M4ZDkbpVjmZ6mOxVsUxYxqSO90pkX3Sfj8OW/ONN/ahA8kfMk1T8s64PEtfqr8KAPMH4s3QrAhMnSvoRlXDSD+jkqY6isYW0186QjTnjmp4D4fhXhloP3H3k/Og4xb8av1MHCHwPI+H4FlumeQThKHCaWMh1FtD5ZcW+n8+MrzV1fn8qUJy1tNFyz7+KJ61OoERpsazxXpGP3IZTEgAFjcR27jTw4gVfOq40uTZtp4UWXM3qR625zHzWOZmr6jatgXqHI2jxsx7jiZVy4ozJpSlhCdgFBnV5tx/F974hVTzsduryGxv+8STrxMpRXtM0pACdlMlRUuBuiBZlsOxtrqT+v8ADjUVaagU9XUQ1m6bUkAEt/EeHx56tUozjmHjDTHIF1NtDci3x8L89W5pHPNukZpiAQNut9PZb/EfbppytVplnnqQ+1lIU2BI7C/aw8eVq1c4izlpH12dg2oPsH0n489XqeqSsDOK2ZCCCL/Sey6dzfnq3T/iFTWmQPMqNTsoXy1sN+mtwdBf29/r5utUzYnSU1PIi0QYFwCdSxBHh8PjzderHR1c9o1A3M1gCTY+ywPw56vUsaGirZ5bsPMciym/2VPifAc3W6eIMOpqMCJjGqJclrg7j4gAakX0tz1eqMYYpp/Joo927soOn06ft5qt001Bp6arcIhY/ZI0A+Cse2nPVquFXJiU6CVKZXjAuDckn26+zSxPb6+er1c6GWOaJ4GieKUn7McZIJvfv31/jy1apdUOHtJhzhqYwBbsGlA1v3Ivr/bzVbpOnDa6atVK6RVp1Ybf3r+zQDufA/ly4qtPlJgNbUVxqaAMkQB3Dabn4WNrt483Xqd8NyLSfLyVc1PUSM+qgsE1vYXH7PZz1eiuddkmCD3mg3bVN18zaT7BcC30nmprcUo6ZKeGmhoykcNOqgSLcEk/vDd3I9njbx5qt1mip8lUybXp4mYm5Bc/mQBodAPE83VKxzZgwKEiClp1F9PcWxAJ17m5v9N+emrU1HMlFFdaamXZusL28dRb2EnWx79uVrdN02a5ZCSFBLanTuDp7q+A9nNVuoM+YMRchmkJDE9h9Xjbnor1RTV1s5DmQkjuL6a+0HTXm61XFZJA4YMFBuTY2P8AafYOer1YDeoku2pudFPbw7HTvzVbqOIvFPe7m9yfgSD4gc1Xqz7FI3WNh2trfwOnxP5c1W6xElo2kZfd+B1010+jnq9U2GWM3MhCqQfH26aH289Xq4OyyEK+trjQ27fDvzVbrAES93Gt+wNlB+nx/W/fmq3WVA5kCg+9bvcEm3tHa/K1uuF1Zy/7qAn3e5I0u2mg9p+7m6tWZIrgSWK2IG5b39ouPC/9/NV6pPy6gk32kaGwUC3cj4689XqwoUZg2+6r9kKBa57XJ00/W/PV6svlxDSRwXU2ALC43a/2/wBJ5uvVwWooo1sGUndpt/bfW99fh489XqaJsxYRHcTShgVsdNO+pJ8beHKzW4phrc+4TTgkyAm+pLAkW8Dc+A5qa9FJSs6sYRT7jHOire4Xv8Nfo8eVmt00L1Wqq17YZBUVBJsTHCzbvgAotfldVbinWnl6uY3/ALxYDVFQL7nj8pbeFyx5QrA41bSTwqRPkTq7UAtis+HYWlrn5qujv72oBVST7eU1zsq2g01TZGw2CRRmPPFJHtOqUMMkxC9zY2tpzck8K9A6agyYT0SoWVK3EsYxhxrZQkCnT2kk/rpz2NVwrNHi/R2k2thmU/PYfZetrJJCfAFlWw/t5aDWpHRTpTdTRQOEy/gmF0G4hgUolbXbawMl+/PaZr2qKbsS6t9QaiExnGJKdEGqwBYx9A2AaD+zm9Ir2s0g63MOJYjCf5jW1E7uP35XIIOp0BPNxVJmoBlZrukZDHxtc3+vlq1UgPVLFsaJQWOltLEeJ/XXmq9XUM0qSEeYCWuexte/h9HNV6pAjjdf0zMwPdu1jfS3wPfm69XL5WHb+jFu/tvodebqtYCqBfcRQFuLd7+y3tsPHnq9XEeY9k8dCASf497/AKjnq1WVE33MnuMfADx9nw+jnq3WbzgzqyWUnUW79vYexJ781VqjEbbE3ufEa2t30ta3K1uuD1RRfdCspBJFr2+kj+HhzVWqMsgku2/xFha9z+23NV6si1DbFPfcLggHQfX3vz1erxkVbBjZje3ssf489Xqmykbmh+zYXIuNLey35c3XqwCFHkXzAVU6kkG2vYADXXnq9WT5ZIoBJMQAdBre/wBP66fHnq1NYUp0O/3Re3Zh9VvZzVbqYlOHAWR/fF7WNtBobgd+aq1RpYVKoLki9ve0vr4Dnq9Xp4oGQBtCSb7f43Ite/f+PPV6m922FYr33dtLgDwu3j9XNV6oYuHDtYlyGsBa/gOerVZREIlZjpa5AGhNze9/gfZz1brjcAhQP3d2pv20sb/DXnq9UlFZlL2uVN727ntofbyteryoz2kcDbp7pvYn281W678svASWAG7UAfVb7u3t5qt1zEFMi7bnQeNtfhY6a+znq9UGepoKcfppUAQ9mYfQABzdVpolzHhMTAJJ5jKTZUUn6Pjz01umyfGaysYeXSVD79AdhF/YBpzU1aljhvTXqbjNH89RYWI4bgbppQl7j2XvoOPobU5sppSwjbSkpOiOeatwtbXUtMrE6Jdze49lgeLRZqO0ikZuBwpWUHp8oLbsSxWola9wIwqggjW57/rbigWQ4mmjcngKF+DoF0yw7AaSvbD3qZJYld2llY3JJGljYX8RwNKJCiKECUgiaCet6J0ErzeX5UF3PlxKo27T2uxuQR7OPahTGik/UdEcPwPB6yvllcy2QRGNvs6ncQLa3Gljy6ACaooaRQZ1NFPGqef73ujuNbkaX9lxx80xTXMKiM3UWBv9B5SrVwR5HG9rAg23XII+7uRz1erMV2uGXQKSOWrVcvOViFVdoPcH9g+PN1qhf6HT+X1jwGdbbRUW7f6p+v48ObD+7Jotu/7matvbGHKqjfaubWIItbU99Lf3+zknmgLXM40NgUi9h7x738Bf238OamtxWFsWV42nJJAAJ22Fifb9Pj49+br1RP5+3lMrAlfD3rDX2G5Og7X5qt1kXGjDAZDckLoLgfAadhfnprcU3SYyHcJCRcgCxvf2aj2ka6c3NepufMCLGWkQhl0a5J7d/HXXQcrNbpNvmqRjq21AfFgQSR2uO5H0fXyhq1P2WlOK1bVdWL0tMPMk11NiNg18WI/5B41TgqNmXNCVtSWuijUGzncSewC+A7W9nHBVDSFXExI3npZSdbsRYeOt+4OvxB5eqU4S1kZgaWW5LW2dzp9om3tB+rx5avU2x1qK/lKwutyv+HvchT7R+XNV6KdlmEUdoSLyFnBPt76E3tcdjbTmq1XKDEpVIZWRLi27xF+wUHv4/wAeer1LKnqFp6VJPssLH3m7A+3237W7cvWqww4nKJkVho4bQN2A/d1IGv589XppzSd1s77buQXUDtoSG7+Pjz1bqXBV07Bg0hG8DXabFR3A8B9P3a89XqcVLySqwYO1hE3+HXUCx0Btqf6eer1cJI6pNt2MrHaNFuNPs+Fwbf281W6ljaybzH9shfevYj2AWuov425Wt1GaRnlvEQ8ilRtC20v4/G/x05qt0+QOJJSm1VuL2AF7juB7L/D2acpFWqclVTeWwQ6kfaXsBfsPH9bnmorc1lpB5vvG+6/gPG/YkflzVbFOe90jF7bmHYAaAnvbwPKVusU2iKmp2WCiwB9mvPVqmiujNOsdNfbDuuASRcn/ABW9nNVuu6WNUjMu62jWFgRr7LHRR7PbzVbrhLE7Ara9tQpO3cfgNbXH9HNVukfWL5CHbYW0AJtop0He/wBPNitUgMclKxX0sBuUdm7WY3Ottf6OPCmzQcYlTRzxiVzZTqLKLC2oP7P48vVKi4e9GjkSb2W26+n73ibWFvYPHlhWjXmpCXdYFOwgqJD7224JsPqH5+3loqtOOEU0dPMNSWK7gATdgbG2pvY9vu5uvU6bI5meR2VEO4XIAP8ArDTsR4nm6tWWaNKmP5aOQRKbAe9b3tdG01t/A681W6iZWxJp8Qnjqm8oSvIVCHUW+yLkdr9/Z2HGpp2pGZZoxmOqeMhyixKSP3SE8P3tfE25Q1egurZZP5rHKO3mLuBAANzoSdL+HbQfXxGqnxRT/UNI8vWfH9jaCoVbAW1ESA3+vgRuDKzR819tAg7C9yQpHj34gpTWC67Tcaey3x56vVzi/SAvfUe34+OnN16pIJFkQ3IIAt3+49uXqtZ2iITyw223j8eWqtZY9t9zAuRqSfA/R+3m61WWRo2ci5FvDx1+A5uvVhcAXS9r9/ZpzVbrLsjJLNqAo0tbXxHt5qvVykNyANFA7fD2256tistOjVNQI2JYjW3iQO1jzdep6lmWjj8uckSH3hGt9fYST7Ob2VuomFySyy+bL77N4nXT2jnhWqHTpr5s7VFVuuQvlqD+8WOtz42AHFCDTZoXM65xocpw4DgM7WXGJ2WrUH/kXK+USQT23G4Pw4UPrjDpo0ZTU3p9FU0FPWYbUD36WUxnvpY7b/Xpb6eBpWFCAY0rctYkuD9X8q4vPdlp8XpN4HsMoFib3NwdPz4+wdK0nrpBdJ1tqHUavLhwuPE6quxzEF2U8furEu1FuD7sSeBDDuR468kgJmobKowFBfj1fW4nWNQ0ZSw9xih3ADwVLC2g0H59+JyZpakRRU/VlQU+NdBc0ZapIlUijM4Y/aZoSJFAt3tb6zrwvuBKCKN7Qw4DWuIjRna47eHATUg07UDBKsSXst9SPv56tirxOg8cGLdK8EqYyWcUjmd7XWBEYpfb4s32UA7k/DgoaxSKCr2CzS6rv9IJcoEiiVQgW5AXwBHtPie55em6TFdNYebO11Y6Lt8fDt4caIp0GmqHy491XPu3OLr72uvjp2A8L8ZIp8GmfH3ilwitqJpL2pZ9CBt/yTa/QP49u3EyxgaUoOI86rIwNnGF04Oo2tqfZ7B4jgAVUkJ2UoMWIXDjH9k+Ubk/xt4W5QbacVsrBgjI2BwxMTuC3Nx4X780rbW0bKW1eSKNi6E3WO9xrewsR9XGhT5pCYTIpw9VIFvMlJ07a6f2ceNJxspyxkWoSoGpiAB7e3U+H6680K8rZSfy4b0MT7b2tqR37jt48urbTSNlCPg8n+kU6suqKxH3nRh3F+45UU4adIC/y1EGIt5c9/r79/DlxTRpc5c6o4j0vjp8Yw1qiluqM1RSMwlh27lDKUIYDU6jXx4dWzim8UmPKiS5Qlf3CaLh1260Z29QGf6rP/U7MdXmPF5/LRqytlZ5XiiURwoSQLBIwFAAHt735cJCdnGk6lFW2hR6b5E6J5my/Acdw6uSpWNQ8tPisI3PuPveXKugItYX0541sUa7KHQHoBFj+EsseN1tFJC/zVPJVUIkaZlIjeFlJURK9i4b3ioIBBN+e06quFRtrY09E3qf9Pvp06OpQZN6AYVVZqp8Nq42zIuPUqVlW5lIkWeSsDfLU6052MsJuSBYgbrli7RLgVqPlt9+PDhRgl5SI0+v6UFuafxYutmWaJ67FYOms9X8xJFHLW1kmItHG8dkjWjWrWICFR7r7WuxsewHCxFslvZSxbpX++iB9UfxGfUl1xomyjmrqdiNZhM8VdTHDcu4d8lSy09T5L1UE8dBDAssVS8MRdZHZdyX0ubrFeIAHYKTJGnEcaDzL+bM40mW6xsCy88iYjtb+Z41Itk26XjpIGLub6De4FtLcXfmVEY48ATjAGwDqHRspAq3C1T8KADHMSxL5pqfFaqSaa53SHsPAiyjaEHZQBpxgGlkVCaY1VTBHA5lLqrhmNl2C43d9dx0IH7OPCm6yTwYeJ5KyAS2iAUEm5ZiASAOwHgB+3lxVTTfX4rPhFCJKVR50jlQSBrfU2J0Ftf2cc21Q05YXiWLYk8YxKban2n+yiggeAUCxFtPZzRr1TJ1lUlagGJAXGjH33I1PtsR+t+aq1YHMrTIsxFgqu4A7a/oxoLHTW3t56tV08zeS8tOd27cQ9wAbfkfE39vPVqnrBqny2DOrFWspXUXBGlh3vfv+fKKq4pW0GHpjVUa1vdeMsVXv9n3RcHsOMkxToE0pKmkgpN+IAIiBUsIxZj7PuPgdOUq1QJaipZo4YCFQqW943KX0B29rn4+PhzVapmrKlFb5eUgRXCiQ2vfs5AGgHN16nDB6Oo+VaZzGxHuhAewJJJNvAix78qasK5zrBHUBDMg8wK11vo1vet7T4ez2c1Vq7WumpFYzKZHlsDckAgdwb69v2+3lSJq0xTpS1xCqqxiMpG4UoQuhAFgbf8AIXjypp0U311c70yFowqGxVtgG4rcblt3t+evNVumUJStPvSINsIsFS4uDpYEdvEjwHPV6pLSJUN5pJCBiNwsLnsLgadv7+WqtT2roo4yjL21ZtBcKtrAfR9/N1Wab2rY0lFJFG5FiR3Ou0DaB+93+7m6rUnzXp41cqVEfs+ybN4dtNfo56tVFxCMwQrVVF1DDc1muzdx7xHbTw54GvVxw+jp5p1ZBe13tqSt7WA8LAe3nia2KcUMBkMSK+gJO3uV7n3j469jys1enI0vzEkdPTgeUAoXebePvEnuSB7fq05Wa3FTK3C45LvtUMFAddAAANOx8NCRz016KT7RwpG0jPZy21wCQvawtbvf2HTl6pT3lJ/JxJ54RsIgY2uVP16aA+AH18aXsp1vbTy9Uskqy7VImG7bf2aC5Xsv0d+JqV04U4u4Cx2JU21F7aAkez3ew+HPV6m2ucQzMm4F9pDOoJ3DUd+99B/HlxTZpBVT1u5JnjcIrMUB94lmNhceFie3jxWKSGudLU1RYRzx6wAooOhbwsTfSw+rm61NcKmJmtKQ5SOyB19viGY63+i/hy1Vp2p66KOnBqWMrFSoA76C3gTe3blK3WamkqKvD4pkG2Q7fcIvodD9ZPcc1W6lGpQTN5xBJNlUG/vAaD6vZ489W6T+6OdmjhuS7lto+DXJ8NDawH0+HN14Uq67DY6PC0kafypnVWK2011A8bbVFuN09SIjoquoIZ7MB9gEGx8feINwPYO/LzVIpN1WNxU2IfKGJpEUEyb76eKm3Yr7QL8fApkmuVP53ycUNPcX2FtwBUKRddLeJH3eznjXqyVDQJP5tmiaX3jYmysupt4WuO/GzVqEXK1atXgk9BS3jnLK1mBKbftatfUE68YVTwqBV0AGHQ1RKIIpV98jRRusWGv7NOWmqxWCplnWvmnkd1jkWNIwWJuY76lwdPDQfdzdarLDVSzVS/NR3LEhClu6rqLn2Hw+NzzVepUYDS+ZQzySqqLstZgdzAHcLW8bjW3G1U4kUoJqdBhdNXzzB/NY7iLtsXUgsO500A9nKU5UjdhdIDvMfmgNtAe7g+Ei2G0gjS3f8+UrdQsVqjJSSLTzWlS6TxyJo0be7a41IK9/FTqDzYFeJqPTSwPakqDDJHKt2eK6rIsdtqEA/Rf7+/PV6k5W0seFVr4lGzg3Qsr2H2iQbHvY37DlxVTWNK0/PSo7iNAb2VbbmCixtbwOh9vHKbqOwpQkT/usWJBBC3JsRobi3hy1VpQYBXUQlf5YBLo0bKzXBHh3tb4HvyihNXBilhSvG9A1NHEEQEKLEi1/EnxGtv28TmnxTvtdaVxShdqxkXtZg6m4GvhcAa/x43TlRJsxxyUkc1LFcSgBi2trn3lsLXA7c9Fa1VipMcqYzooYWsov2t9nt3J8BzcVqaWWGYkstOWr0DRlQdVCqQb2UEak+0cbIq1JLFJ45ZBMiLGWVSAdNb6aA6g+GvHRTRqFWxlqZaixdZSo2r4ta1hf2Wt+Z5YVU1DorxUrUwAJjZmaw7WNjr+YPwvz1apziCKwkkIF7Op7AN7Tbx8eardS6eokemaggYWksxte679Gvr4MPptytWqJPO8tSTJrI49n2jYAkjxOn3689XqltGs0UkgVxtOlxcbgL6eN/wCOvN1qKjLUxSQJID5bkmN1tdSR23A9mBH9HL1U0x1YqJlHlgpZtvvk9ge11Pa/a/HKbpuranzB5m++5xozEhXtbQA2sQPAX7X05YVU0wV0xhjWeGwEZ2n4Hw7ai3LVWo01Ws6rWSO89iBvBue40JJvpfvz1VqJM4nnEUqkbtxKW7jvdSf8Nr69/r5utU2NhE9S4suxvtAHUsO+61zYj2ctNUimSopapZGdFUiMHsO9zr48vNVioPzD0rGRSRvuFbaP4+1b/n8Oer1KamqPP/Rqx2MbD2Ejva2oI/p42auKWVPiFO4kiqFIvZCNApPa2vYeI8eMGnxWapkpRDJBSOzLGAQDoCoFu3+INytXpNSGOrktIWJIuWLa3AstyPH6Nfhy9Vprq1ELBJGuy2Bu3vW+J9p5utGp61eH1EhjdG2kaEka27H3fy+OvNV6pCoatvORAlx7g3m9xoQANND7e/NVuoVRDLTT2lkuyE2K9gDrpc2APs+/mq3XGojiaJZbmSy7VOmngBbx9n0c9VqizYXU7Syv5sZQEltPgVt4kHt9HNzXopOTQ1CRsYiFC6lW+09j9wNvDjlN050v+kURWU3XUi17gA2v9H8OarcVhanlilETMrN2UEE3I8Q3w8eWmtRSaqcOdmaVX766Wt3vp4WB+vw5cGmSKwwPJTAtUEJt1FwQWB72Hjbx9nb28vVa4VRhl9+JbaAMqjVbAe9z1ap3wasallO47iQb3Bsb97n2HTtypq4pxkgcO7JbySQ+0H3l9hB8b+Hw5SrVkkpY1hWmkkAI3EG9tfFCDqp9g7crNbisqUUqu1PtUGNtQSf2d+emtRXOm8pD5Eq/o2uunfXs3tDAaj8+brVRkqpsNlkonYurAHQXV1H2WsdDY9/Zy1UroTTU7mSGayr9oeKk9u+m3X6uXrVTIKkRKqNtYC1ge9j7CPAezmq1U+GmeULKlkVSG76EHQXH7vK1apyeXv8ANgvve97AWv4/A7uxv9PflatUSalYoDAXBZxuj7DXS+nj4X5qt064c3m1y+UI1nJOttw3Dx10AP73s781W6yHB4sRmkamURW+2hkCgEm2h7E/4fbzVep/pqumngjjxBvNAHukd2C6MunYgdifHvz1epnrI0gkimXcxdiQ4TsAdGJU6Bhofb7eer1P1OMMeF9zoUluWhDk2/48jPsuOx1HbtytWpJV0MsIMcch8sD3HK3Ya9r+AP5cvVabnTc4Ym7r4MOxtqFHsPLV6gB6+TPFkM4XS331lRFER47fEAA3Iv28eLrcSaSvHCiX9EMCkxLry9RVLdMESaVt6kWaMeWmjdiGPjwxdOBovbEqqw1alQA8zbQx1sNST2ItwjijkGnJK9JV/TP+kX96x7ez6Ldj4cqRVwaizYpCo21DXtYXtr9fs+HNRVtVN4r6d1MYYRqvvWIIP0i/jz0V6aT+IQ0U6XD3IW4YA9iSTtv2HtHHQaaImg1xemMNG4i/SbCSylvDtcX8Pjx9JpORQXVdQaiZmI/QoFBBYgJ9BOh49TVZqillnoy0VUAUG5FcE3H1+J+nTmqtSPmngdyHAWUgdhcE6Dw005WrVEnq2kiMIVb2IJ+yLnwHft3+PPV6sNNWPCRCYyLj94A6D2/H6Oer1KBKaKpjLxgMpANh+6Qe30nlxWjWLMtV8rl+hw2I2YLWVjaHVpStNFe/+qH+jhijYBRcvbNE/wA3VbVeLyAWOyyDw7aD8+PK20jFGXwbBocNwCjw9gG8uJLmxBDEbiBbUm/fiInGjNIgVHkw6bzDJRvfS+o2m41AJ7X78rVopyCO8nkhjHMwAYMvfT2m1ie9+aq1e+QVQZahCG7EL7R4i/NTXorylGmETRBl9737WIvp/bzVboMOptOKOhhgUghnJBB07fx4oRSR2gQoIGrMYp6Re8kqC318fpIMaNFU0sEShBHuUA9/tL/SARwvo12VHagSRA5ALNop7+Gt/wCjnq9TBV4SKeMshBHcFRcff7eer0Uj8VEvmwGS4Y3UE+P39uK0UicpvyKqjGqmGW4BUkW0Oh5p3ZW2dtDDT00EifKmxW5Y66nw/LheaMxUepwanA3QsrKPs721Fu9/ZzU14imOWmlgmKqtz7CwIN+1z8OXqlYGEqKUktb2a2v3t9fPVqvQjaFmdduhu3st4jlqrRo8nf8AGd6V0+KMqeZidTXYgPilHEKKlU6HQ1MzED2i4OnBA2nS2D0kn2YUH3DqcPUI9uNKr1QdUaPAPSH0/wDTjg7WabFcUzRiQMW1/NaJMLoR5wciVfIjkIBVWQsRdgdBhe3CU2bLCdviWr1OHuoMWtuTdOvnoShPkMT76r0yVAJMRkrZNFjXaNOzN+y3I9dMCKHDIxmhGnpUnYlO6294flf6OIqMIpmmihiJFQNrk6MouDzdVrFPBD5YDsSASQL/AK9uWFVNR5I4Xpp08dmulu2o7eNu/HRTKqY8VNsGp1W1mkc699PGw4pFJlUgKokkaC5J/W3LUzQzZGwugnynDU1wYl6mUABtoIAHc/T4cYXStsYUuaWvwvA5BW0FPEjLcXe7WupB0J78SkTSwGKn5fxxjVl6f9IiWLovcC+jW+H59uNKTTiVUIdRXBqSaRWWZGZbSob6+IItcHXt340KephxLD4KqJlqUACqSQe3xPx+HL02RSKegxTCpBV4Y90FyCSb3Hsvx0GmiKFHKXWTFMOo6rCa6SRPmoJ6aSzkMUlQqQfaCDqDx2TTcA0SisX5d2jXQo3b6DxaKLTVkHohyxk/MeFZww7Ngliihp6SvjqYWW9OLtG0pVtHW5swJFvDXhe+kqxHCjJhQTgeNDVgOYekEGNSZTz0Kj5Hcflsfw1PMeIeDS0zEedDfut1ca2J7cIVBUSPZR2CmYPtrF1T9PUceBJmRmpsdwCpNoMbwtjNDdtVWZPtwSHxSRVYfHiVt8g4YHoNPLZB6+sUSjNXSrHMt/6ZRj5ui199Tew9mmoP08ELb4XhxooWyU0Gk1HuDSQXRuxUj77ji2kkVCSSSBy24qwvtP6+3lSJq4pQ0eZ5I90FavcAB1Ha/tH9HEim+ilAcjbS+qcRo6mKlq4CNjKFcqdC1rXHstxDBFLpBoPM/RWpFOhKONdOx7duGltRVcikfidPLU5M+bAuieRc/QGU8OeFEs40ksrVHyuP0dX2Ec0Z0+DDiJwSk0saMKB66PCtS8Ej1Sppus58Bc3BB7X+HAdQ9rPUs705w1Ir1cjLGkg8d5G1bDubkW9vHUJ1kDpqi1aEknhRqM+0z0ONYdhUO1xRUvlRKCCClHCKUbkH2WNRI59ptfkjOIK1BCeoD4VF9uuElZ6ST8afPxpsRkyR1K6femcJNTjplkXLuFz08jXSOur4ji9eUFgV3yVK3B1BAHBbnuhp3u0bEgDqw+J6TQcydSnm+8XtUpR9JwqlXK+H/wAwzHTUlgbuGPjoNb8j1xWlJNDZpOpQFGgrXXdZxdgpBFu1/EfHgfTQnVXTR10mHy1BcWSO5b6AR9+tvp44NtMkYUVfGzvr5n9rnh6KDaqSVSffI5aqVPpB/oFQx1BKKfv56t0qun9X8pm2gk8GlVCP+JacTPYpNK2DCxR9HLviq0lORoFS3a1hrf2cCNDWmmUR1VeUplO5DqAdWHwv7PZy9NGsMo9zUgeI0t8LcvTZrqGos3k7QVux2iw8O1/p8OXqlQIaMVZSOUkKzg3v29l/HlqrSoy+qFXEYB2vY2Og9pt9XE6qVt0saCTYwZmAQkiS40K30sPH7+JjSwV3E0WHY21S6ecmu0K1tbWvr4i/183wr2w07z4jUq4ngEfmeUUaQKLENqWUAWBtoeUq80zUkLyIZKZtxQ7nBHYe23b6PhzZqoqdQrGqbXJA94gd7ljrYfsPKGnBTqJ4mjMEiFmGpYfu+zafZ8O3G6cppxGMwVqvEv29WB7gjsR7NPq5cVQ01vAY9s6jc+pINz437eB8LcemmTUOumkPmT04CWa6sw9pueWqtcVE826OnUEqSbjtfQ/dzVeqVTTR1F45w1wdxKgWb6fC/gByhq9FC6z0vyXURXAup8qRbHw2i33W14MLJUt+tAm/TDnpUfEikuE5mhWPcJY4JQ3jcEXFvz4IU7DQfVtFANhdl8xW+B+4/wAeIBSqj59B6hp8iMVG5YZJFZTe3cMPd8fp4DL/AO+h/l39z9aHvL9c2H5gpKlJD5SuC2ui3sPDW1jylg9+XeSvoPxpTetd+0pPSKHTHInkcVkC9wIyDrfWwv46/AcydQax0cFBzmyhjdFCsRG1iT++u394e0HXi4Y0XqEUDyU6Gdx7xWIsdoG4H2FbeNtebps0u8AxVpqr5mJV/wBHjYhjcm7DYDr3vr24qSqaYIinPAcTjkro6iT9GodkD2JJC6AD2gHWx+nlwZqkUO+G5sNS3kyOVn1SOfXY4tfa3ex9h5oirg0qoK+SSnWSSMfMRqVVWsQ4PYk+BPt41FXqWcQoq9flKhFhmjAOxiGFj2O4aXOv08rEVaoEeHgoVh+xbddlta1iLfR+fPVqm7FMo0uJ4XUYLicZkpqhfLYofete6kHwKnUc9trUURLP/SXP3SatlzRSh8UwiNSomhU7ohc286PuoH+IaX9nClaFNeIYil6VBeBwopE0ldXVvnxAmWdyTYXLFvD2cJTiaMdlDJlnpdNHCuLYywS+2yBgWB73P+HTuPbwxQzxNI1OcBQpnK8OJmGKgoZZhCQY3RD71/En2k3vxaUg0mBNKOh6D43i241kdLh8Tg3DEO/juuF8T4D28b7uacCooYMr+l/Kh2T4tNJUkHQMRGp9ug1+jXjoaSK1qJodsvdJOmOWAj0OG0zy6e80Ycn2WLX7ceSANgpo47aF+l+VpoVSmXylHgqhRp4WHgOPY03hUtqqCI++w+P7OW0k1oqiuxW+ZbYGN/G3hzeita5rKvzMx1YKD4c9gK9iamRwxx6A7if4cZJmnQKz+dFE/wCmKr9J43BNXmK5DE8NANpLH2Ad7D489oNe1ivSY9h6qQxJCk9hz3dmtd4KgNjULi0anQ9zy3dmq95U1MUCR2W2uvf4cZ005qr380nItZdB3A+4coUVsLrAcVqEYlgh8Nfz+nntE1vXFcqbFqmKYSQldOw4ypuadS5SlR5J1DiQHQWB7X7/AH68KSIozGNdukpIWMrbwtYX9v1DlatWRUqyGQW01AHK1uvNQVrQ+4BY/aJ7jXQ89NbrA+HVYt7hcnt/Zz016KjmmqCguhIHbx+q3jzc1qKjmmlY7XAH1nU89NarNC1anuJ9g9we3f8Ajyhq1PcCzSEBlAI0uT7eN1cU6eQSAYwG2gC9rXHttbla3UiOOIWOzVbG3a31/wAOerdOUR3ygiAhPit/v+rla3TyJaJV/SBdBf7BH0j6xyteqXswufaNAxINiWt9IH0c9XqzSU+EBjJHsI7anuP6ebr1Q3oMPlNyY2Pc6+HwA9v5c3Xq6fLtOYf0J221B3X/AI689WqhNl+tQ2U7i58Putfm61WH5LEafUJ7pv8AaYH4XBPieerVcmqcTiUmVLm7DQ2+7wtzdeqQMYkJBkLDS9rDTw5qK3NcKmLCMQG+ppoZ9x/fiUkj/ggf7eVitzSYrum/TfFIw2J5dppFPdhCq6j4rbx5vGvbaQGI+nvozW3kSglo21uIaiVSvjexJHLBahxqsA8KSlX6TspVYb+TYtUws3/FhjkA0+IB48H1Cmi2DSAxP0m5yo7yYXilPUA+Dxuh+Aut7njof6a13QoOMY6HdY8MYuuHrVIAf8hKjeOllNiLcd74Gqd0aC3FsKzrl4hsTwuqpVW+rQsV18b2IFzxwOA8aroNNsOb7azdwfjobfveI04pGNN7KeYswpKAFI26AE+zTT2jjgFVJqRSLSzVsrQookkjdSwUBiND3Hh9PLttpSrUAJqrjqlJ0k4VGRzTyEg7QtmBNgCba/28ESDQdXT5TmQWmYXFgAe9zb4HtwzTRaqul90yJKbkqy3tYf6wt24oFJzUyAvWRKAmzYpBBsLgadvZbjopum+spKSgolrKIsvmu4sWuVcHUadgR9k/TzdVpDY/U1ayCOl2gHcSWUXIsO/0HjSqcBoGsVhxTY3zLL5Km4IXW3sJ9rHx9nCdYNGSTWAt5DF6kbAtgyq2n0G+lvjxIRSsGnmtSGIxbiGDbVBBuCDr948fbyqhVwafMOlpEqkVlPkhtgZxYDwOg9vt+PG6vQl0brR1SSQKVAAUdzY+BHj9H58tVTQxUUyKsVVGN22x0Gmp11/Z/Rx2mzS8w4CRCT4XtbS9/D+nm6rWSKkmik22uJVFx4Ag6D6eerVZ6sI8K7wRKD2t7O39/NCrU3VVVsphIyhSNb30Pt+P9HPV6mKrrI5Ajn3z4AdrjW9j+p56tUlcQrgC8bHS/ceJ9oA+HPV6ko8zGExUbWZVuVVbHTXaRfvzVaplmnq2YKRYAbgpFiLasNO/tBHPVumeSsmk8xNpt3ALe97SQD4A8rW6bVmrVAlf7VtpA18dLA66fl35SrVypplRzJKX2NZSbndf2X+n6bc1Xqy75Y5l2voNSpN+xPj8DzVbpTjFPJoUjjBFxubS4tf2+JJ56ripOH4xDi0MmD16nyai6Nre1zowvrdT93t4V3bCbpsoVxFG1ncKtnAocDQR4nh7YfikuD1Ws0bbfZYHUEk+B5jNcMKt1lCtorJdh5NwgLTsNNCmlpztaFrm5t2AsftbfZxGaV0+QS1UNGwqJQFm94MoF9o7KQfDx4nNPVMpMbrKmSGixSEzLGottAT3BcKVtpuH58qRXgaUcNfUYBCi4FPKjSLuVmLBVN7qyezS9/A+PG4nbTmymulyrV5unkzJFVQ0NiN7Btp83sHNrbVLWB9nfmlL0YbaulGvHZUXMuH02CYtAzVprppIikjqf0UkwexB1vtB1178sk6hsivKGk7aUcoxqvxqtzBWlYayhENPDLA4jCk+JA0Pu+F+N4ARW4kzQQ4liGKR4lNVu7QxzyMwG64JGmttAfbxcnZSJW2mjDJlplncqXRwQ4PiL+H0Ht9/HKqK7anVqH5tbFVO2/ja2g+nw5YGqkYU0SRCniDKC5BX/gbeP3cfFJjXN6pvI3kWLG/bS3sHHRTRNd0tUZsWoVeRY2BdbyEkWtcBvhxzhTXGhOShw/FIHxppTFLC4QjQo7W3Cx7dtPz4imMKWgA41NrcQopMDSp8sRTKgAi2g7r6E6ePjxuMacnCmLynwvZUYhMtUzLZN9ybE6BmvqR4cvM1WIqHV7kjkkrGJVytlsBb6/jxwVQ03Va0b05hDbkcd/8AW8e3a3LVWs6QpC0QSQnSzbu+g5SristY1NFNCHLrfQjQ691JF7343TlKLClZY5SfsgbrjW4+I/bxk0pTXAzSoHMOpOga40Att+AsPv5qvVB3VDuRTm5OhU+F9b8dpk13SSClj+WexupYX1Fidb/Hnq0MKcopYWIVwPdtuF7qfr8LjjZp4U8eXGwlQoAwADDX23XX9v38pTlSfMjiQIF8wgdgdSO5BHjrz1eqNUvUSI2gWNdosCO37eer1co6aaJRLf8ARsDcXIPs156vU4QTzM4V9kXhtOt/Cza9/H281W6h1V2aKQBRITtuvYfd25sVU1MNHWRU4MtmQXBa1jcHUNbUnX7uemtxSdxOOTECXqdqBLCyqLGwsNPG/jxwU2RNQKVEpGjE8dnBIUg2BPxHw5s1oCKd6H5+eUSQbXIZmCtpqO57agD28rVxXPznir/InO4vciw0XxuDz1eqUI0p8RYzbmDISG+0B49vAew+3mq3Wczt5JRgp3XKgi579vgbduVq1YcOhPkGok0Eh0BPve74H2c0a8KiVmJ0YJdiu5Qdf4DXUW5cCmiqocONkwinpIElaQlt76WC6nUf38tpquqpUVTWyzp8wiIknvbnN7X7fQDysVYGpSzz+aqSFQoNtLgEg3UcrFXmuFZiFOsAVxtdjqQwLEX/AHl9vNAV4mmdKmSGYU5R/LlPugAEaeJ9gB5eKbmnSChMsrGnQoU1cgeI7knsAeUq8VHxNY6IxqEbcwG8AE2Pha3cEc2K0cKl0tbKhdSm1ZDtJHey9gD4X8Rypq4qZLFIZLIllC9rai/Y8rVqhBqqB969wBtIH+I2Iv8Ax5utV05pcPgWnjYxqQTddTf4X766fDm9ta2U308kivLJEdgYiyg3JHwPt56vClLQwjGZA0qK5KkszEqo8PdI7G358aOFOjGuGOYglHT/ACNICYza9zuHbsR4G/j488lM415aowpJ0cWJ19S5oi53EFpFUEDT7J+n2fdx4wKTiTsp+oMNegeWqrVLRIlu9tL29097+zjZM06BFOsslQSuKMAkNOVVVJ95lJvrbQn28bjhTk8axz5jq66B6MyHbM4V/ABe1/ifieVDYTWy4VYU3VuJVsWHROz6RApGAdrOAdCB7eOgU2VYVxy5h9NJdsWXy3qCEkkKg+WGPce0/wAdeaUY2V5A6aeK7D1w2Bo/mU+0VIT99B2Yi+hPsvxsGadIim6ipizoKUN5gJ2kKSpJ098k9vDl6brHiINCwr61VWWOyqrWYEdiBbuPjz1aOFQBPQvSMogCGTbdLHeB47b/AKnnq1WTEZ4q+gWD7cqGyyEEXTwBB8fDXtyoFbJkV3hzrB5ckzFlVgpFrMCe2pGpHj7eaNbTSlpsSjqZ54az34hH5e5QLpYXupBHvA+B40U0oCppobGygeOlnkLRKCjMdT4e+p0J+I45pqmqsdBK2PYslG8kQeVe7my3X97d+XPHwitDxGnXM2TqzAoI5MTLNHUIrRTL3AJudBptH38TtvBzZTy2yjbXsRosNOGx4mjeZO9k2vZS5GhsCL38RzYJmK8oCJqDUR0+GyR4hW0KohJKstju2rrcX0IPY+PLgzVDhSdnr8WxFPKoYGNL+623cV9pB/d+jm4AqszS7wHCsdgeCnknMkEwLN7wPuqPab2Fvb9XEq1ClaEkU70eFyYZPLFSRQywVABYFewBuCTfw9o4ypWrbTwTp2U60OH75IpqqAxtKWMZLWVhe6XcahTa9uNE04BWHNVU1PKlZDTLWGJfMZ2ayqXFmVgPA+B460Jpl0x10FVTW4jVxrVywhzqn2uyDW+vccMAAKLySaiyefVUEVDSt5cEjgNGbspY/vqx1U/Dl9lV2io1SJ6WVk3glSRbvcgWII+jx5sY1o1ioqanZZKkTm4ALbmBFvZbvzdeFTMJaklqI2rCgiDHfIGAO0jQ/SPjzSq8KWVZBgtPthpaNpItx3MHuwWwO6wtYH2Hx4wJNOYVMwrM+B4VUfKVeHvLTRkkEPawY++5Nvbbv24ytsq2GnUrCdtRXxxabFHmRVh89SHRT3QaoLj+Pt5rRIq2uDUzHK1MSmhpaWqtTyKouzEXZeyEdr+w8aSnTTylaqz/AMkpcdqaaescRQQA7HhtclfAnS4AvxvVpp7TqqHmPGaGaOOOEN5bNtZkuNF0BbTx5dAqizQc0WJR11dUUNZH5fusEct+92F/j8OGRTAmi0KkxWOghkw/y6yaYrCxIZmvcG+g/XTm9tVGFPWIQYdBXJUwzxTh1V7C4UbvCx7MD9N+WFVNNzyzLelkLbjuHa+5LX26agg8cpulxg4mw+JKsEqhNrBipOmgv4E+PECzNGKBGNZcQ/lbgPQbluTvYdxrqpHcDlQTVzHColN5lVRVdOZAIkO4KpPukakC/ttxym9tM8taarDxh/mEN9sC+lu4Jv48diKaJkRUAUrzu8infYe8SxJuB997cvNNRNQ8SeQ08d1Zylhq3e3s8RywqqqecIpqeogLSG0jEBSo/wCCOnt/LTjaqcSKUUeYKqnpGST9O7EqBI1zt9oHt4n0SaU64FI2rn+c92UuVJ2gEi4A8C3FIwpPM1HpoLuUprfo/Br29lgfo5s1qnlKpkxAKDdVW7nUEkC33/w5SKcplrYHr8YlB1Rok26EkD2/RxwYCmFCTQrZQy7ieG0smISRh4J0KpH9pUsLFlA119tuFLywrCjRlBSK6mwzCo3WogWSCTQlFN9RozWPukjuPHjaVE04UgV//9IR5sJr65BJTICVsTpYew8kMURGs2HZfqoqlajESF2X2i9x8Tf28tWqXMGHr7oQBmPj8eXrVOqYNXlT5YFgNLeFvp56a9TXU4TmOPcUhFh2N7W8b2789NerFhtNVUrbqpWZze/f6xf289Xqf0qAJCrIw/XTm63T/h+GDFQYmAVPF2G0D6f2Dx5aq02TZOopZylHUygG9totfXw/jxkir1mjy/lzCVepr5yGXUvLIu0H/grW40SBTgBNJPGuonTnAEK4pjlDHt8DUx/nYniJTyRxpWltR4UHFf6luheHOY5seimb/DAjyMbeAAH6niQ3KKUBlVIXE/Wn0YwxttDT1lXa1gsIS59l3Oh4hVdjgDSoMHiaDrEvX5gwLQ5dyszDweonUaeOii/58SquTwFOhodNB9ivrq6gVw24ThNDTE6XtJJ99yNf1PGS+s04G00FuL+rPrviTEQ4glKCNBBTIpt9JueMlxR405AHCgxxbrL1jxtymJ5gq9pv9moK29v2LcYIniauDSArcYxSuUtimJSTk6kyTO1z9ZJP0cb0inNRph8lqmS1L5shuNFjudR4G3x8eKUMKc+1JPkKTrdSj7iB5mlLg/S7qHmOo+XwDAMTxBtSRFBI1h4GyC4+nwHDZGV3C9iD64fGiteYsI2rHtmh6yh6KvVDnirp8My/kHE3knZY499NKoYk2A3yKqk3OutuGaMiuFbQAOkkUWrzphOwk9QBobKP8NP1SQ4tNQZrXBstfJ7VnfEMWooEQ3ttJMxuw9gGnF6N3yfucSB1SaRrzxI+1Cj5wKErDfQXkPLuMHDuqfW7KGFrGAZJaerkrD2uVUU0ZuR4624YIyRlI8S1HqAA+JpCrOXVfagDrJJ+ApXQ9IPwqcp0k9T1G6x4pjU9OQqQ4RgxjV/+DqH8fo4pVZ2jUQmemVn4AfOmDd3S/wCKPJPzJrul65/gs5DoNmH5QzTmmsRh79ViMMCMAO22NLi54o7xhs+BLYH+ISfaT8qRlD7g8S1n/OA9wFMWLfieeiDJblOlPp4wOwQokmK1M9Yw/wCPSpZVNuw49/MSn7THkEj5bKb/ACGr7sfMk/Ok3N+Ov1Twir87phkXKOW44wFT5TL9NdQBa+9wzaeHEqr9ShB1H/OV8jShFglOyB/migRzp+Nb68M5SSyDO1ThkUlxsoVSmUDvbbEBpbhd+ZPQPZS8W6ek/D4UUTOHri9TefGeTNWdMWqTKOz10x18QBu1v342bhw8adDCBwos+d+pfUTMOGytU4vUyhffYtIxJt3Ukm+vf8uJluqVtJp5LaU7AKLPW5jxGtYfOPJfS5LE7gdLXJ8PhxNT00yT11WpIJ3RjQC97fd2+nnordNQqWY+abtdjoNToPHTvzUV6sDTAxGVidz3U/D7tNfbz1bqLHUAKwnIa17gG20DsTfw56vVGlqkmvGoDM42kL46/wCL2Hnq3TjTowg2u11W17a30v49wPz5uvVnbY6psu4DXN/zX29tfz5uvVhieokrFnQrEqsd24nUAWvp3tzVeqbV1VHGoZ4w8490nsg1109h/Z8eerVMFcGEYWR7LIL7QAQANext25qvVxoKCpkWSVwBHruLNt18bXudRyteqFDQNE7MEZyCSylSQRobg6gA/lzVbp8eGaamO4LHusNltPpJHb9Rz1bqTSYc0NTeR/LAIP1DxJ7fT7eer1TsRrKnEI2hoUvHGvvuVte+l05uvUy0tPVK5lMWxW0bubHxHcDnq9Uyjw2uasUU8OwKNFLA3F++nj+fN16hCpcv4/5WzDVkZJNhYKrbSfYfbbwF+Wr1PVJkXNDy+WI5VlIJUbQFFtSCT4/t56vVMounOMQSGatsu626z2HfVbLr9fKGrUtYMuU1CFpp3p9VvuCXN/bqew78rVqypSYRBTIlRUi+u8xhU93wAAB1t3PPV6m+V8qxDzLPJ21Lai3h4Hd/Dm61WSbM+DM4lSmR3WyjTT/gfo8fjzdaqBPnON1IWnjTaBf3Rbv4eAI8fy5avVDbOVZNbyrLYHQW9lzf+m/N1qoT5oxVwy72RT4e9YHtofHTm69TfPiddM9tx+1cgk3F7AXGgF+ar1QXqGUsN+291Nz3PcDTQ2+nmq9WMrKJDdtb9/iTcXPwOv081W6wswkYkAFe9/j21trqf2c1W66fZdmW5Atu9230Aj2/2c9XqykN5asU3WNgNe9vEDW4+PNV6vJcDa5Fm1ANu/fv7RzdeqWsXmAEC48T+3+3m61WKdBJZu4YC2tr+Hcd7/Hvz1brH5arcILEHbY9r+wX005qvVmAdUCG5FxqDbtqD9P8eVq1cgryv7QGNyOwt4fH6Bz1ertITKoVQC2pI02/G/gde3x56tV6Z5ZCVmIIW1rEBvYPpt7Oer1YjBRx+4/cki4PiDfQ/tH181W6jyz4dAN0sm0gaqCLi/jY6E356t03TYzhi3dHj1uB72p+Ps+Fzytbpumz1hNKp3y2Da2vpoO/0crNWpPVfVTAoNqvLGCbkC4uR7bflzUivUk6zq5FU3jwyOWckkARxkj22G0d+V1VuKl0OL9VMcpxFg+A103bUwEC1/8AWAsCea1VuKeI8kdb6oF6ykpsOQ2P+k1ccZsdOxN7Djeur6TWOfp1iFGpGZ86YXRrY3WBnma3it0uDb6bHlq1FMc+BdHaG8mM5mxPEnK3C0lKIlI9m5z489FewqAuM9DsOkAhy5V4jb96trmF9dCVjGg5WK1Ip0HVbCaBjHl7KuEUFh9poTM9/bdzzcV6awVXXPP8o8mlrko4zp/okEcX/EQNqfw5rSK3rNJufPOasWkc4piNXUOw1DTP4Wt93LhIquommmaoqjKHddWNyGPifAnv25eqVGkmlKmnTagta7eHtsP281XqwTQurs6tax0N79/2/Hmq9XJIZN/uuQG8Vtr8fDW/PVuprRhX2e8TfS507a/Hnq1WQRwEkgEDvY3IHgCBbQc3Xq9tjDFZrr73e1vyGmp7H6uer1ZCEVw8R3NtHc6W7Cx7ff8ARz1aqOXVQWQFTH3Ld+9/o+rmq3XYSSYmRVLINDe2l9QLD2nx56q1JhkcsE3AMddvf+4e0c3Xq6nncrvkN1W17a3PgD7P2c9Xq9tljdPM0DE2Hcm9vEa29njzdarxpmJ/Sga3NrG+nYHwsOerdeUNDdU96yqRfXv3+P189Xq5eVdd4ZjZLpZbfQBfwPNVao0u8Q7WBDHb27a/Dmq3UMrdlDixJtoLXH9vK1as7wMytpfte4t2+j2flzUV6uUcZcmQqJL7gCv5Dt9fN16syU0qjapsGvfQE9u5vz1eqYqrGbRj3CO+hIP0eIPs5uvV3TwuVZ7ajupvoBpb9db81XqkxQmWPfGANQS236h37A/lzVarsUqiQ7mDWN/pI+Ph9B+rlatXUsnlv5oursL7Qv5G3iOardQngeplEUe6Rtx9pv49x8fv5qt1haMrJeYBQtza9rnx7eI5avVil95SEZVUX91bkkd9PZpzQrVNpNKhIkLDU6kd++v1c9WqgS4jhlIC8zxhyOwcG2nNSBVopobNWER6+cZD4gLuBPGtYFW00+YYcw42E/q9g1XUo/2dsZCsfaDax5rWKsEk0IOE9HuseOXeDC4qRToWqJQAv0i51HGS6BTwaJpX0fp1zvWbTjOOU9Op1IgiZr210JsDbjBep0M09Qem3LayBMSxKsrpW+yqlUW5HiRc9vHtzXezVu6FKhehfTLCYAkGHGoqnsV812k721bW23vflwsmm1IApYUWVMoYUhFFR08IQHc4jVRuHsNja31/WeOgzSY0D/UOfDcQzThOAYVHYwiSaZioBckhQSB4ADTlVKin0Jmh2wnZHlg0pXXcx+1cjWwv7RbT6OCCzxFFV1gaZbgBkcLeK/ujTtpuHha/ax4IhRFXNG8pjDJ71ybWB+1fQkjSw+PfvzcV6hMjTdlemikF9qLbbrrc2Atrb4fTyPVjxnzobI+0eVB3VLtqFdiA17k20t3sfj4afXy1UNJPNhtgk0Oo1Tv8SSSPbbihrbSd3ZRSayqLbGazHYFC6k/CwGvbig0mFMjq08vky+6o7AH6119tuUq1eNPGJCqj3gbWB0+J/t56vVgliA94gKoPbw+rXnq9XVObMqsL37HX2ezx5utGhO6RztB1RwJkAJNQpCke2/ce23s4bWJh5PnRddf3NXlVmz4m7yrMgCgq3vFbNa5tut3v8O+h5J9AesBxJFSyXRVvtIufHt9F9Bz1biogxpDOkrNvJa5sDbudPYD489XorunxWJj8tKNp7fZJK9+3+Eg9tfp56t1yxHFYRCJEU6EjUkX+JJ8b/rbla3FJd8zTPMXWXcbBBckAC/ex7W7fT8Tys1aKjHFGmjEdtVPYLqbgnXve55qa3FNM+J1jOFSTRiES1iAbj3bHxB0+vS/NTVaGSSJMsYLHg4kPnsyyVDFtTIRdUPs8sDaPpPKbavQW4zXmRwUQM0ji2h7WtoQLAk9z+XHhTdNnzgMjyCyqxIupJN1HvMe4uDqT8NOWqtcDWyoSI3Ze41GhI9vtGnhrbmq9WJJ3kDPAySM4+1bw7lgL6KT38O1+amt06RVUkdK0siJKNpJ9430+ye97Htp9Q5uvVwosXmmhWepKjWwZgNtj9ntci/0/HvpzQNep7/rLOsEdGRGrIH1a4JB1HbUa/X9/LTWopTUGIKaYKACDcMm0akaa69vC3h25eq1OpcVgkiL020GS6hALgAHTaPo+/m63U8VEEUd2cHeGsSx0+GvwOt9fHmq9WOkqKiF3Mdu4UAmy6C99dR7Rpc89W6V1Fi0xAkWwUKAxJPu+028b/Xp9XNVulCtXBMLqgICsSQddT4/C3h/TzVeqKkYXaXCgX3NuPu63Gtvb/f489XqdYUJid41J33UXAIvf2+Paw+HK1esYhklYPKiru9umpPe3N1qnWhovIBUXAIv7pI3C1/48bq1S/Jl8u9glr9xqB7T4nla9WQLEBZ2VtBYj4dx7Qfj7O/NV6mvEWY1WzQ7hqRrcEez2W5Wt1gjSSJVeNRsHukn2AWAt9epPwtzVbrBLIJG+WOoUAbrfa9oA7DUd/wCjmq3SZxKWL30l+13O7U9vG+mv58tXqDDEVaaURTWPvE6DX49r+7b+y/LiqGg3xWuqkqWWIl3Utr2sqjQWHYccqlN1C8ytLKCT7pBGrLY2s23QAk9ubFapWUsMtXRrTq17qtmIvprckd7+22o048Koa7alakbdINxTS5sLk6XU/wCL2X+vtzeytisUlVGF3gbljuU1GpJ7kD2ePKzW6hyVHysoaST37bxfQWHvAbgD7NR9HKExVxSLyfmKevzBFFUSXYyE70NyqliTdrWN72/PiNK5NKSIqJiOJ1a5wq5y5dnkYEEmwsbLqPFf4coTjVuFS8Nj8zG4FkdXTeoO4aXBAIH8bDjZq4ol3Wauau6sZhqmJu9ZMLG+moAFu/hwHv8A3mhA3sFBckZkY79NLdr2PEdPVzI3C3s+Jv8A283W67JkKlfYb2t9XLVqspsjBj7Lf0ff8eWqlZiz3BXQ/t5atVzAKLcC27v73s+jm61XFfdb7Wvcn9fE89Xqyoi7tpX7ViANbfAft5qvVniK7mEn/A+Nrfw56t105iJ337n3vD6uaq1OdFBE0TvUH9H4WOl/j425YV6oyxrPMEa5B1tfXTXufZ+fK16lrJDTxU6rAhLOAqt2LfC3w9unHarRhOmeWZIJqfDoBu2DdIe4Lt4/Cw47ECKqMTRY+smb1zL1GrpqVw1NQlaOBlOhWLQsv/EmueBK4VqV5YUfNCBRwOneKnHKODGk1aup0aW3bzof0UguewNgSfjxEqjJNPGNyrhmI0dZexjqaaTdqdu2ZDe/c2HgOaQYI8xVXBKT5H4VdJj+O++MMom23kdgEJ2kuB7wUk6KugHtPJMUahlKaQlZVx4THJHIGgEZO5bXc631C3Nm8OMbKU7aDnMuENmfC62grFCNWU9TCFBOqyRMq6t7CdbeP0cTqEilbatBBrWZrqZqCunoHHvwSPG3/AMVP8OAQiMKkcGa5U4tUWPawsAeeq1XNeljGo5uitLRxJZo6mYzMrEF7WMd9ddgJ+i9+54Irc+Gg5ciF0M9bUVChqiTRQDa2pPhex+Gg+/iqkdJCaVak++llPgpv2+Hj+t+NmnBTHXTgxWlF0Vr7b6KOwUfHt+fGzTlI/MdZJLhdWqIpUQzBveNh+jYXt4HwHE7mw+VKm/uHmKr9wIBcJgYi4KNYDUg29n0d+R0ak1OynrFmU4cI18I7HwJ8Dc25UU4dlQcFP8AvmhB77Ru7XAva4vpzStteRspeYiyimkI8UT2+wWv8T34yKUGkZgUZkwwBTYmSS4vqPet93HTTCdlScci24e4va8Qt7Nb97/rfnhXlbKZcthWw+K4FyRa/sva/Lq200jZQl4SXjaJGt2e9wLnvqfgPZ9XKirmslOyvTUaSXJ2S39nf8/6OOimTT00yR4ZSrMF2OD310B0HDFrZRY7toIcy5TpautmrkiVBKdFA0F+50/Xw78VTSMppuosm4cwCyxBrWt2vqbXPKk1YCl/lnLmCpUq1dR7adSBcljdV8Db2nvxIo0pSKPHRZJ6PS5RpaykwuBayf3HMtyuilr+9cA2tb+nhVJnGjUARUjLGHZBwCFq6fDacsXsEVEG4DtZhrt5aapFK+gztXbDTUKpSCRm2+QoXcCPA6WsNfp+PLTVIpyxHN7UuC/KNKd7LYWJN27g7ewCgeHjrz2JrWkUBWI14ld2VS6ybljBbsO+pHs9p+jigU2ag0OJRGpVI32yKncnaFFrXNgLWGgA0PHhTRpS0+MU1LAlPCw/wht32vYSLeHj7Bx4U3UeorKTGKv5ONwVQ2LG5BsBvII7gHxH0ccFNmnSixSKHFTSU8e8ooRV2g7L+LXOhGp56t04xMauvMTLZF95nJJvb2WPtsCTbmq9XdTisix+ZEtzKSzMwGiiwUi2hAHh7ear1MTVM4dZBCVBOqj7Nr6AewfTy1Upc4JWHYPMCgE2ChbEtoD9HGlU6KW0FFBR3kWcNYAMLgbdSbEL3Oul+/j24mNPgVAxPfJTpG8rBpGuFDfu+HbsB7PbzVbNZ6ShqP0ojaJTI1yWU2sB7xTU6j+7nq9TY2A1l/mPND+YCVN7+7fuPhrz01qKU1JhaJRu0KgsW8SQTe20D6dbfVzVWrlLVxxAR0+wsFuSwH2VbuLA+9zVbpsqqVsRq40gbzGH2yR4HwA739nPVanZ1d45J4HDQ7wliBYXIDD2DQEj8+3G6dpuxLH6Qq1LBcIbKS0ahlA/dX4fVzUVum+WojpnaKxSNrll3XLAaizag/s56tVHeKGKRpaZSrWUAXvpa5BI076fny1UqFF5kSF5dt7gbAfeI1I08QLdh3HflqpThQrN5MlbUkCUk2337t/hHYkf3c9Xqdq1FnlWidjaOwsPDS+t+5J+vla3UB6V6yoaGG0aaF+9gdDtYDUE25qtxTvQpTRsAZJEhbcWdV3MBt8FJHj/AE81VgKjx0MVMiRTKdj2ZyFtbcSB7b2HPTW6yVNaklfNWx+8ihgR2LX0U7Rqp8fYPo5qt1MglkeQyKxu2qsx/wAV7AfHv7eerVQJk3oRIAi79xY+Fu7Gw5aq0ocDjSpdSoVLlvcAsfAE3t9k/HjKqfRTlNhssFXuGigG5A1BvqR/xEcZpRUqmgllX/SQ14xe2gJGmmg9ngPDmq3Xp51NQJUawX3SBbULoLH26n6RxwU2aZa+OkpQ0cZuEvqSDqSSb9tLePh4cfFJzTHAKnEW3BAGNwABcqdvifEgfkeOU3SdxnDa2WUgu2wEAMPAAa+PunlwabIr2GyfL1Hkxt51yq3ddAt7KptbVtO/bmjXhU2nqquaFFZSu2wLHQi7Ejvr38f2crVqzVYnoWFWgS5AdVAuLk3udNASdf7ObrVSKCmljrUnkZfNZCtw110Ghtrdu/1eF+VNOClRVSPJh0cc5ZFhBKkjU+9qdfz78ap+k8lN5LAqQiuSCSws50G247n4ctNVikfmDB6KlxRISzIzGWOzC5FmvcezQ8UJM0woQaiYXX1EMMVTbbtUxvrY+5p2J26+Ps5s1oVMpJf5y7iNWAo3UNp3UnudPetxs4VcY0/ZdxCjw6qhwvDnJd7qLqSGIfdYHxNiQfADXjJp0Uo5MPpflpKarL1FO0ZuVv5mpuG9tgfq5SavFYIEFUj1dasqTxKjLEVBupuLoNVFvG3gebmtRWT+UxCJJyajefeDI67Qp/xWGhPa3bvzU16KV+FWoaNo5dzEbFWxv7pO0j4af38qa3spMVeJ11PhkVPGGZgzo24AD3SQCLeBHj4+Nzy4FUJptxWsqBvqntKWAK2BO0i6gE313ewcuBTZNTWxGjFKjUe9pJQGJYkgXOq3Oo3dh4i9uairTU3D62NY44KVCXjJVSwBFg37lh3Qe0fHlSKuDSixyhbHMEbERGI3RthjtrYXA3N7Ox+/XjQwNOnEUhKaORNtZLIULLEd19TIDbbYnU2vr4i3H6Yp1no/NqEq0CMHbW9vtDuCPZbUfHm69Uelw6pirvOQKkW1nYkbQFOgFu/66c8a1StGLCRxCVS1vd2sSbAaknTQad/bfjJFPA0rMHq6OKDbUzODbsT7oWxOnb3t3gfDjBp4UjjFJTV8tPArvGDvDKNVD3N7HQkNe/5a8vTdPdPPXxpc0zoToCUAPjqT4jt+zla3UqOTEZnBaBrrqUvb/VNrm2oPf7+ardM1VHWRR/pYrAe6wvf6L/T205uqGsqLiVEyMw2lCXIuLKG1uoHcnT483WqwJUz4c6PUe7DvIupsbMb3+FuxGunN1quMdYiyBGG1Q9raaj7S6Hw5utTWeKqfzTVBbs4tIVP2bNu3fRpr/RzVerD/AFghaqLsotuBJX3VJB0YAi3Yi/b6OeirTThNmiljLCWNra+8r6i2lx4G3j8OaitzTZLXU1biDBCffKnU2O4DW49hFjpy1VqBWmogpylQL7yovc+7rpoLafRxyqUz1VHPuNNI5IPvAg/Rb6NeWqhrzQOsSzKf0ko2Mp0JPtI7Eac3WqgGingmRYVUgqLhH7272v8AefYeerVY4KyOnmCS+6zXAaM6m/YajS/8earVeqZWknYQsdwQaEWI3HS/0jv+fPV6mqWVkjKuu0NfcdRYeIHh9B/p5eq0w1VI88u0sR9lvdIsVtYN4DQctNViuvnKwQrSSsCF0WxIt/rsB+YHc81W6X2X8QpRVmhxWPc7gGKT7V7diL+0e3jCqfTUytlopJTJTR2O4hgbHXxIHs9nKCnKT05hSdZlWym5N27MfEjt/R4cvVKlQjD5pEhk/d7FjaxHdSdQSfA89XqxtDRFDUU/+RZguh1Bub/Xz1arOvlUjbtl2kFgQQQR4MbduerdJ6qmhIMakG1rMx9up0/jzdaqNFJQJAYJrMhN/wDEBf7jbw/Pnq9Ug74aQrA2/erAq2oBGoIPe4H0c9VqZXqK2jhFFIEZARcsu4j6CdfZ3PfXm6rWOjqJY5BKUPls20Edge5F+2vhzderNV1c0YFU15GVr3UWt8CB2tft7OerdRjiMnnqYRYFQDu1U+HY9r83VZphqjIr6EoHNx3sWvqfqH38dpk01/MtHIkv2lJAA1Go8QR29hvzdapR4eY5AYZ77LE7bC92Oq3Gvhxs1cU8UylkZaQG/ulgx0BB1+J9hPKGrVKmq2oJFl8sMoYMUN2Kg3BjY2+wT9Y5rbW6fD8sJBDhr23oZItCP+JAX7gffflKtTO00MhADe+pJsSBcXtcHv3F+OVSuVREtXTjWx7IykA+JDC/iB38CNLcsKqaTsbzFmp6ke+l1sD3vqNh9niL9zfjlN1mpZainfy6cqyDUXP2e9wPp8fZz1apR07ebsfaVHvE2NwD8e1wO3K1us8wcsNov7ttSLMPEHxuO4tzVbp2pp4KmIx1gYv7FNiU9gPtHjylWqNAsEsxLszIPf3D7Sm992mhv/Dvz1brualFXG0ca+TsuCFPfcdRp+6faPHTnq9Xo1qIyk0MNiincw7GxsGI/I/HvzVeqRSF/mDHBqG0Ounidp9l/uI56vV17lMpp2BRonDIydxu7lfo8QdDy1ertPLq1YUwBlj0Zd+jDUhl9mvh4c9XqbqiEiRTH7rkG1jusbagg6Wtzdeoo/XjGK2pzPRYRgk9NBNSQl3hqHAViwurIT2sPHhmwIFIHjjQS+mnFqamz3mKnxZUlxGuiSTcHJDJHIWl97U3Nwfjxx7EU01to2Urwo++E2QkgX+m9j48L6X1mlmZYgFbcFF9ytft+6PYB483XqgTYhdUjqrhNTvW3u38bHQi/cc1FbmuMca1QXe5KjUMdVH7bm338qacFcZ1WOACiYKuvvOoNj2Nh7fC3NVuk1iGHyzQtE7Bl8Ao0HxI7/VywMVUiaB/HMCfDaoTQkFWbUnVSDoA3gRxQlU0nUmKZMKr6mmLUNQ9l3bo9N1vr78vVBUKro1rTLU7VidLl1P72tibdx7bezmjVqTdfFBTsIUBYp2voO3j7D8DzVbriD5yLGNpBHc2uNp+ypP8eer1RvnMQocRM9OCqEnam77Qt2P7OXFUNYeotf5eKSUz7lFKKeCxIv8A6PDvf/o654cIGNFDhwotOXKNcx5ypqSobZHNPvdiLhVB3EnxNgONqPGqpEmjm1cWGNKsUFdFNvuwKK6DtozArcE8LgTRtSerqjybl5ftNptX3DbuQTpy9VrLh1RQ18mypmU6Ws3t8Srd9OVNWFP8i09OohlkXcx902BNrWsSBpxunaS1bTBzIokAYke6GILfBSew5emyKBPqPI4gpqZiSVLW08PDv34qRSF2g1ylGk2aqJHuVEm429gF9OOHZSdO2jMTOpfz4UMlu7KSdLfHX6eIaNKlJDtjuVEYJBNtQfY1/wCjmq3XpqZJjdixDAqQLaX7Xtz1WoNs3Uny6QTWAs1j7dPb7LcUtmkbopCYFI1FmdwpOoaxHf2jjyxhTDZg0LNNVwypuJKW9gB17EEH4cLaNBU9qWaEK7ubEGxFjp3FwNfv5WrRUdIo0jKy+8oI1Yaj6bflzderDNTwbRsYNc993c/X489VabqqmqYkLqvuAE27jT93T6fr5YVU4Ub3NNFLgNHhWRoFdXp1w+hEe33XNJAa2oaMj3txq5grdxoPEcFaxEI8hz60FEHVK+kk0Vn1U5ipsX6sVWGYeT8tgsFLhkX0U0QSQn4tKXJvrrrrxy+cC3IGwAAen61q1RpRJ2mT7aDfIoKUMxcEKz9/EkAffYdhwOO0IGdlCCZPl1XefcYgtcePgL9yOJKW1jqIIpAPNbVtO1x8Lnnq9TA9J5fuoARqB4gn2D6fbxym4puSNXG8H9102k69jbTjwpg1nq8kZsr8nUuZMPw6ebDy8sPnpGSplQB3jFu5RSC1tBccUAQJ4UlOOHGgXq1aOQoRqCQR4g+zl6ZoYMExNBk7DaGNVY07VTybvbJICPpsBxMrbSxGyslQsdd78K2X/DfUH6eUp6o9FV1OEVq1UJ2svw7jxB9oPKnGtgxQkwYlUMHrsHcQzEKXRxcAk3Fx2sfb7ONRTs9FLLCc0UOKK+H1m2hq2ABU/wCTcnxRj2Jv2PGyIp0Gak1FG0BaCoXa2gtbQg6qQf4crVopkr8AoaxdjAxvfQjU662v4a/VywVFVKZotGZKKSjxaopZDfax17fX9fDRJ1CidYg065Yz7j2X6GbCMOqnhgrU8ioVGK+ZFvWQRuR3UMoNuXiqhUVa36Rcp5G6vIcDx/EocJrbKaeWX/Jygf7jroW8deIyz3lLO+7uj8RdJMU6c4i1VkKtTCMQmKpOAFfDatP8NTC902uLAggjXS3Ay+zp240IGHtezCgwzb0ryxj+JNTvSRZIzC+4SU7yF8GrJLafLy+81KX/AMLlk7WYA8LpKR0/GjEp1dXwokXVv081uD4y2E5joZMAxcKJBHIloplP70UgurI3gQSNdDw2ZuIHSKL3GZ6qJ7mfJWPZaqzT4zAdpI/Sbew1sSP7/p4cpdC9lFamymkKaWX7UV2B721Px47TNYYWnoyZaV9pX7gT8O3NxNamKy4lij1+DtSzrZ0AKkfvWtqfjxxCdJplxWoU1wSSS5ZqaRmIEcV9v/EZb6eHjwyGyiw7aQdBJ5NXHIv7rKbj4G/EpEilCTBo81LXIlONLNNsa1rghh7un72vAYRUgg0LPTPDKTEep2D0lYPMio5GrpmJ7w0yGd7g9veUDh7ljfePDoGPsogzVzumTG04e2ji+lXpRJ6h/WRk3pLXK0seNY5hVNWmO7+XTGU1+IS6AkqkO4m4tZTe3JNylgXF0CrEJBWevSJA9TAqL8zuDaWpKdp8I8zh7hJqrr13dQqHqX6oM85vwWolqMMr8bxKShM0rSMKUTslKu52ZrLCqAe8dBobcRZq6XXlE4EkyOg0Y2DfdtJTtgDH0oBuklGJceetkF0iSx17Fja9+Ai6VCYoYWaZUT0UOWIw7512dzfXwv8AR4H6eFCTR2oVLxO2G5bnjA+2oLfXrpfw46g6lU04NKaJ7iUjNI8oIuzMfvPjwRCgoaTc9jIPy5uq060yhcLc6HdJ/Ac1W66w+Y0tVFOuhRgw+og6fHlVCRV0mDNH+hl+aRMSBuJIwxsTcFgPz4DSIMUOQZE1kSpnacuxHuqTuGlvZe3LVqoU1U9bP5rjQDb9ZN7/AH+HLCmzXFYZDKYyuqC72+7+7l6pUbQL5YFhf7/gTz1apUYFHItPMqgbyRqde4B7caVSpFKKaSoAWOy30972H6Rr9PGKU1CoaqrqmO+Ix7gSSDf7J0sPA+znjXhT5UVAhp5Vmcxug3IL33G4BPsBtrytXqPDVBJG+VISZiLlO5O3X3Tp+unNGvU9xJ50geKJGvrIO1tvfb8SdeNmnRXYqkMscSm7rcXW9yB9kfEcpV6kVtoPJRmDIVC3Pc7Tpr9PY/VzYrxpl3LTK3mkEkggjTUm+oPh7eOimThXUNJ81TO08iCVSbR3BDLYn7X+Iew8tNVApow+OspKpFdQA9rk9ifYw7G9+erVYaiSop6iSlo9WUrdSba9yD4/RzVbotvXa0uM0WIRWO6AAnXurEHXw4JbE+E+dBTMB4gequOX1V4sVoprEVuGlwCNbqO4Pw4LmeI6qCTvDzos9DYTuvtBA4Vil9HT9PEs02B1xgYboJkc3PYMpHbsQeBPMPuHlQ1y0+E+dGONKsAjUDSwKjvcA3tf234QTQjoycrpVYBT4iCt2WN9L6kgXAsfs8yesnO9QlXSAax3vG+7WR0E0kcappqyNgbMBqpUfa/4L2i/a2vfh+kxQfUJoOJcCkNXMy7I+7bW7Gws1j7T7LC/jx8UnNJbBDPTJikc63ssSldw3A3YgqFv9/t5tJiaooU75fr45MMRqk7bBtw13a6i7f4h9Pjpx5JkU2RjSyoKgQ7HEm4vezNfRjr7y+I+PHapQq4LiQlcUlT7wYhQxJuD/qnv9Xb2c0RVppR0lRh1Y8eF4jq13CSj29zr4WPcH7teUIqwNKBaPEKEiINuQ3IPcE/H2X+63KVepdJVSyuYztKeBsbEaAH6b6a89WqUEdMir+kIBYWOlx9Gvh7fz5WatFAnmH08ZLxaaoxnKsMOGYjPfd+iHkSHxYIPssf8S2Hw4kU2Nowp4KNAvW5IkybMBmyB43JCoX95GsR7wa2w/DxHNRFepQ0eaI2DSqwhiUkD934fXfx5414U6xZ7wanYFiABY7msvbuPYLc9Xpp1brTlqJLQs8pBC3jHu6a23Hwv9XLahVcak0vVp6wBcMo2voQZXA0N9b9gPD4fRxwGmyaEDA81z4mhSvmWFrfYjG5gb99dAANPzPFKaYJpWwY1gULKzB2kYC1xc29vsHHcaphTwuaYJCI6SJ23AajwPgPp5XTVtdLCkeVqcTzKVJF9v7L8YUMaUJqPUVxQFjdR7B3+vmwiqlVJ2oxCB/0ojLeA10+PfigJimCqajGe/wCjS4Hf3u5HflorU1jJCptjJ11ta4+J56tVFadgVv8AYGh29/o5uK1NKGkqGkjCEm3t+riVQp4GpoaBCEJtfTvpxmDTkiswCONocDwI041ToxqOykAsD7o05aq1lpsTkhksXO0/G4P1ft4ncaCqUIcINOXzrlrg/Tr4cLiiKXhdTYMXmVNouoXS/wDD7+JyingunaLHqlW0IsddRe/GyinNdTKfGpyt17eI3f08bKauDUkYn5sqvIw7XvbXv/HlYq01MjqqZjuYhvjqbDv243FWqaslOE850t4G1vo76+HNV6sokpY2AW2zWxufHWwNuardZYqykW4j+2NL38NPy56K3NPFJWU2wowBI17LrfQn481Femn2KopZk2hu24WPc3FiLduVq1S4aemlBCtZbdm+P0+zla9Wc0MTspIRwvs8fgfhz1err+WUsrWMKggEWY/xHtPPV6uo6Cnjbd5Q3qAQBrb4W9vjzderkKTzARKLOgbRQe/idfG3PVqsPkVG0kOVC6KQTf43I783WqwAs4AfXdqfZ8CfZY83XqgSLLu2o22+hsbXt7eerVQZ4ahfe3Ai+lx2Hc699fZy1apoeSUBrKVU9yDcXHN1WsVPiVZC+2GzMSdG8Pjfnor01LXF57qZrG3+r+0fHmorc1KixKhnX3wFBPcAj7j46+3morc1MSuiR1emnI8Ap1H0a9tOVitzU8Yo6IPmo1faRcLofy05SKtNRDVYVXArKm0HwGg+i2uvKkVYGkfjPTrJGPqRiGH0lSzf44VDX/4ktj9fKyRTlBTi3pm6bVf6WKhmpb/8o87gfcb6ceDqk8aaKAeFIDEfThh+CxS4pguKSsKdHfypo1bcAvYMLffbi5u6UDjBpMplJ2UVitLJXSQk+8DZSSCASR3+kcHCTQTWKU0MW2HWyBfeI0/L26duGyaKlV4Uok/ThvKdjdbC/bt28T4+zigUnNZYXloK35Ygv54Lbr37911+PbjopqoVc0Mzz1aqVlgRdwsNYzpexN9wva/s5aqmg/rnghjM1w7GzA3OpP7w+Hh9XGzXhSQkhgrJ9sv2VIY7fG47niEiaXA0mv5bHK5EqFdTa4Gqg3AIOnbX2cLymlwNMFfT1UU7Kfdh72INvp09vEqhT4NKPDXVHSCfcu7U2Nve17k9x27c1FXmhKoahiFDkkRHb8TrcfT9fbm61Qz5frY6ihamt7472uL+zXsRxwU0aE3L0xqKfyptGWwI+HNmq0oqimaQBwNN3e5+rmhV6wTpIysALhQDpbsPH+jm69SYdp2l91TtKnQ66/6pPh7fjpy1N01y1NOD83IPsg7bfDTUfTzVWpM4lHSG0rIY9wt28TqALc1XqZy1LChxBbrckOttSQNBf8+er1IzEalPPaQxhWjPu2JB1NxYfHla9TKa6CCfz3ZWK6bLbrf4R9N/6OVmt03zYk5AO9SGJOqjW/cfTfxPKE1aKbarEpdim5Xcxs1u1z2vpf6fbyhNXAqG+KuJWMv2WXQE3Px+g/T4cpNWin5KlVN1ckbQQbHUDubeBHhbm63T5TqlLMlSDZ7i1x9r2Wtz0VYU555pxi2Df1gw9d1RTxhJVBF/L7q1/Ep+Q5Fmf2HeDvU7U7fL9KlbIcw0nujx2ef60BiTSVHlGoYs9raKNBfwI8DyIVYVLSTNLP5WmPy8NOPNR3BYi42gfa3ewD7uIZpZWIws00xkJWJQQDttrexJv4W8RzVeqdT43TYXh7RowZgD5BsWu3bQC4t9Nvh35SJNXmKxrguL12FrjYqaejh/SCzkruJ1JAX7Wunw5vUAYrYSSJpI0GJR4ZjkU1BEzsiL50MiXBuCGAvf3CbG448RIpsGDQl4ZGhybWnA6qS7lVq4pKfequPeUWOqW/xeI4kP3Y0oGzCk5JDT0lG+D4sjRzqC1otsiOpP+US/bbfUcUA8RScjhQeViU5F9wdQQqEDTt7PAfHikUyax04kRDAzAqzLcA6a9ieWqlYtJJJHpHIiCi6n2+23fTjgpsim2qi31hRiGjNtF/xewfG3HxSVQqLTQs+N06UkXmfb0ILdha9hr9PHpwpmMaEaSrGDYLVDzNuoZYHFiCez6jx4ljUaVTArG9W8FFRQmLQj3g3csDcAHuLg/wAOVirzT5WVcGICGnnRqcU6btuhvc9jp3HhfjYEU6caRVdiVNiMr0oBQbm+0dSB2IA0OnFQEUmJmociJT+WbHbv94BtNexA8ebqtONDOtdF5u4XW4DDVu+gt7L/AJcbOFODGnCDDjJAwO0m2oXQ27ePiB9/GSafApww5IomWJBujkQAHUaHsdPZ24yqnk05Giinj2xMN3ttbsddeVq8UnUAidxut31sQbA9vaL+zjtJ66dXhdUiIVNF1Pe+oP0W+rm61Smp5Fhfa6WJCi4+1u+J7caNKBU4zIaYxootbVhe9wfslfD6eVq9NbVHy8pMPde4Hb42vr93N1WpUFbFI3lRAHaump0I/e+gc9W5pyj85EYMbkgF7dr+0eBuPHmq3Xk+XjEcspMu8+9YE6+BI+jx9nPV6sysYG3s+1RJt1XsvYm3hp7eerVT3ElMyS0dZ8yDdorpqt+6P4HTlatSdjDT1cdPVMAysV7C2o007d/u45TdSJI98yySAF0IupFxuGmg762781VopxozFCDM0ZZXQ6diG/xD6PYfo5Wtio+JIY3gkqI9txvYhipIP2XAHcfDw5sVo0yxVk0zJAl0Kk+9/iHfx0NuOVSp/nmeHyfKKte5YW1N7XPw5SrVl8x6ZXgJJ2tcjv2/YOer1Juuo6WaWaetjZkc6tfUHwtt/geOA0nIrBFHHFQoYWUqhvuJsQB47b/VflqrSgh+XqAsUbkq4tc6X+gW7cpTopwxmGmoGpoKV/MdgCdrXAOoO6/jygxpxWFQ5IqaGFUdUOtg6m7Ae2/jzdarBU0U8SQxwoJA9rEak3vqLfx5uq06CWagYxCFjZQCm7UeJuPZ8OU21fZUQyySSsYfcEjHb43v4C36jnq9XJZJYtsBiW0dwx8dT+8308qatU8ESSFJWD20B3e3Q69z7OUq9edGpljePQjUAAEXHY3Hf2c9W6ZnaeoxT5muiHvvtC2JTTUgHwP93L8Kb404UcCTCTfIYwxBG7sALgWtrp8eaq1PlBia4fUPTMAzlT9k23XGhAttIPj+XGyJpwGKRtYcWepSU3NjdRYWFvDT9vjx4RSZUzU6lxSOhlDIFYOQWVjtUMO1wvf4ezmiJq4VFSMUenV/mahmYCzblN9O+q9iL6aa8bFXNNNPLWTvJBJbZce6H7X7H+nl6qKlDDViYNVtaJCwJIvta+hI8RzU16KYVSWbGJYIy0tOR+jZkICg62sdeOcKa40+VkPygXaSDpcKxPYX3fH+PG6c2VEWolurBQWtqQbhr9ifjbt7eeitzTwuI1lHSkUqMiMQHawPbw9tvj9XKRNWmuoZqZpSsrlg6kKwFyCNb7D2HwHPV6oyLIjIa4EWNl39mHtXxB+n4c9WqntgU1TCHoZmUHczqUDMEte2zxA9v18pNX00119f5NMaUWqKd1A3lSrLbs2niOXAmqFUU0SNH5flQ3QS6uo7gjsT7b+PLxVJrHaGBWClk2tfU3KldTYHX6uerdSsLahra4jenmsLhg+z93S+4d+UVhV040K+cuoNFXZco8PLCf5aMCyMFdWFuzEWYe0HtwqaYKVE9NGTjwUkCkNmHNdJiy0lTHTSIiAE72UksBYrYC3634sQ3opMtzVWH5qoxinTzl8iKJrqGBIZToDfUk30t4ctGmqzqpzw2J8LqKlKinZwfeAX3LAd2Cj3T8eNKxpxOFCfhcn8rpFqIYt8FQhCOh1s3cEH2drX4XqxNGCcKSVTiUVEjfzGQRx7wEUkr7puA6i1zbjgTOymyqNtZavFYsNpRQ4eJaqrTa6yysGR1IupQeNr6c2lOo41pSoGFBjFFisrmOslETgnbvYAEHUpbW3wHDPCivE0IOG1eCUZplmqBJVTIwfdH+jUm4FpPbp4ix4hUCaXJIFIqmxrEIMSkqKWE7F3hYgoKqfaVItc9xb6uK4wpJONNlTF88EeqhenJbQEW3MNeXBqpxoRsrZOyzj1K1PJNG+JPYCJpBGG3diL6HTv+XEbjhSeqlaEBY66gVOUKbLtQabz4JZow6gkKyrbwudSR8b8eC9eNMlGg1ArMVw2GndEhtIAu9xcCQgWuAOw/o5YCqE02VFXPTVlJHXbZVlQveOQEGM6bW9tvHnorUxU/E4IqaoFbSRMYmQEOzXA8PdB8B7ONpxp1WFSaLC6LG6lfkpEDITI6Mvuuo8e/hxpStNOpGqhIFHh0WEMwVBApRQImsS7HU7TqR9HC2STRlECkfXo+H07qVuJCwj3G9h4lrcWIxpKvCgymw+aeWeWlpyBEGZmQnZYfaNzoD7PHhoDFFZGNTsKqMPqw4xElBFHpdbIw8EYe0+J9vNGvDGuC4VBOn8xXaYybtHfS48FJ7aa8tNViacqyNnk+ep4JIY5Ntgdbv7d3ftzQNWI40tsHhl2rJUsFhBJJAvbSxBHiR/HiBZoyQKccVlwtaMfI7/Ph93e6d2t2IGh+B4ymZxp1URhSQxuWplAFT/l5Nhdwg000BA01/t4sTSNVM1NhIrJllE1jYMysvsPg3w46TTIE0p6+OcJ/oBDILiRlFyptcXI7gjx42KdNJRhS0lLerBm1YiMXW59t/hx6k5wqVRVVbSQgqm9gC3e1lte6mwvb2ePNETXgYpNGQVVYauNjcEEW0+z7LceiBTMyZpSLhomPzExZA3vWGot/Hv9/GqUAVx2oD7xMb3uLAEd9Bt56vV2YWhDVEpuGNit/eA79vED2crVqhyVMgqFxDC5LTBFFl8b3BHjbTTluqqHqoW8vYrSjEkp65i1REojjKm67iLk2XW1uFLqDEijNtWMGuWdKOpepkq1/RwsC2yMADcLXAOvf4/Xxho064K//9MwK1c0UHkR2W4N/b9fJDiiKaaJK6joagLWyxxhz9qaQKPide9ubkCvDGuq/qt0wwJP9NzDh9MU/wAUyE/kf7eVLiRtNWCCeFNX+050awlGqKjH4prdhDGzH4aWtxMq4QONOhpR4UHeKeuro9h7OKNKuvYdwkQUfRdjbw4lN4jrp/8ALqoLMa/EGwAs0uDZfmlDEW86VVX6RtGv1cSm+jYKeFt0mgkzB+IB1FmdosCwGihVuzOzvp307afVxo3y+AFOflk0GmJ+srr7jCtDFicVFEf3KanRTfwuzX+q/GFXbiuNPJZSOFBJVeorrlj8kkeIZlq4wDa3zBUXGnu7LW4n7xZ407pSOFRMZx7G6+FFxfGJ55JBdzJK5Pb7Wrdz434ziadkCkfJXUTRLHJLvY66C7WGm4nltBNaKqdKGmapnQ4fSTzblA0Rj300sP4a8eTbrXsBPpTKnko2ke2hGpek3VTHyq4RlqskQDcT5D6qNbksLBfHhgnLXlbEmi9WYNJ2qFCbh3pa651FCk1ThkGGwPcmSrqoYR8bh3UgDw04YpyR1WJgetIVZw0nZJ9Kl4J6cI0qDR5oz5l3BtQGeatVgCTYm0YbsP6eKU5MP4lgeVJlZvh4UE+ddr059JeDPUJnXqyHkgkKiPD8PnlaQDQOjMUXaxva/h34pTltsn7lknqwpIrMbhX2oA88ah4ZnL8PTLNewxCPM2Z/LsdGpqS7fS3mE6eA7cWt29o3wnzk0nW/dOcQPKo9d6u/SLk+ommyb0mSrW1ov5nic8xFje5EXlg3Hh2+PHQ+039qEz5UwWnXPuWfbTvhX4sWN5KpKSl6bdOcpYUaSRmjnbBYqiRiTf35KguW2+A4s/miuAjyMfCkpy5JMkz540wZh/GB9buLmolwXMxwNazfv/l1LBTWDeG2GNTra1r6C1tOF679xeFLk2SE440VzOXrV9TOcEkqs0Z2xeocqbXrpQQTaxFmsNddO9+IfzDh4mlXcIHAUWQ9Q+oGYK4VOM4nVTsSxZpqh7k+0m/f9nGSonEk08EgYACs39ZMTnkcTVLECy3ZjpprtII+g8aONOjCuCvUVDCQuGAGl9CB7Vt4n7+aitzXETlrxRqXYH4W+AFvifv5uK1XqqaFm11BC+Hh4XA7/H8+er1RYgQHMS7Q3Ynvf2jw7eFuer1SYkIQySnaP3v4+PfX28rW6mKlNAvn1DqFkuTYG4F7X07C+nNVug7zTiqVH+hQ1AEW67Ptu1+zaew+HKGt0g6mGOlBatLSqRZAdSTe3h9Xfla9SfxGimiJnpgChsDH42bvbb3N/r5qt0n1lMaEbe5ubdjbwHt1781XqiTNJs+Xfcp10JPfvuAv481W6yJEtVAPesxNiTY3t4f0ffrzdeqTE9JBf3ld30K7dBpYkH6PYeaq1SvOlH+jAl99iFt+6LEjTm61U2JZAXqXFygDNtFwNxCgE9tfD7ubrxNRZaV5b+UpS9r2Xwve3jbX2duarVKLDst1M0iKQNxBO6VgLG2gHst46c9W6cBkl3DCd9yrdmexNja17WJNuwvpz1erJFkqV0GJ0qSyRyXUFY3YGx1Wzdzfmor1KxOlmY6khKaik8oWUFiEAL/vEX7C+va3Laa1NLCg6IYlHF5tQKeN1NrGY3BvbtoCQeW0VqanUfTfBKBpExOqhYgd0F9bXLa30+rQc9pr005z4D0vppA7hpHtYgSsN2g7KoAH8PZzUVaosdX02w+EJT0CNpbdJdja9yDuNtPDx9vPVupH9f8AAcNQDDsPhRhex2C1wLWBAuSPE/dy0xWopvfqpiznzIbRXBv7oH0gL2t+o5QmrRSbrM+49UDyg+322A1Pifo5SrUn3x7E6ldhdpNLAi57/WOait03NVYgHDzMb/T7PAfrryterA0lTa7EOOxPcAj2e39e3PVau9hkPnFhceB17+F/gfhpzdarPsmABvt7mwGlz356vV2YU0bVn/dHYAr7ANP19vLVqsvlLIzk2Jvu0bS+n1C/PV6veUyhjtsfEW8b9vp+Ps5uvVJCC1yCfZcfC1z9f9HPVqsq3S97bbEF2Hb6u9/b/RzVbpuepgptZrBb7QQNQSbAA9iT+X081XqyGB3fba1j38Pq+BHj35qt10iAkSNfS5uSAR8bdv2356t1nWMut1U+HYeHssb6E+Pt56t1JSFI7s5Km19bMf8AgrafG/N1qu5JAQWkNwtlNrfTY+y/PV6ojVVDE26pa4uSB2INtCfo7c9WqbpcxYTDJtDK+mlzf6Bc9xytbpP1GdsGpXaNG3WC7rm5IOt/oPblJFWimis6l4SliHjH+EX079jrr9PK6q3FJSr6vYe7EQMZCDtCql9PZ7o1+Hs5rVXopvkzBn3MkwfLuE11Qw/eSBgD4a3FuNKVVwKfqXIvXfFo1BwtaONh3qp0i08A1z2/U8prnCr6TUiTpTmqNBLmvNmDYZYkbFqPPkv4+7HfT6/o45VKiS5L6TYfaXHs8VFbJYgpQ0bAAfB3sLHXnq3hUUD08Ya+1MOxbF7EWNRVLElzrcqoOnh7ebitSKzHqRkHCkAy1kvDordnqGediR3J3WB56vTWOXr3nWNCuFCiw1VsVFNRRIR2GhIJ/PnjXtVJbFeqvUDGGL4rjNVID3AkZQRfWypb6eaivTSRqMVrKokS+ZM7agszN427nlqrWMJUD3I0FiLWJFj7Lfdz1ero4PVPGZXcIDcDXXvY2+Hx5qK9U1MAjuVqJ9VBNjpb2WHj8ebivVynwihpQh3FjYAbvb4Wt2t7Dz0Vqo60casAngLm3h4kj4fmObr1To7oNoFm+gGw8Bfm69WRlZo1ZyCDYBgLH42J8P1HPV6sdP5ZkImYWbUEagnuQo9tuarVcqkR+aWiYsiaAkWsCNfbe3NV6aiRShfeIIFyfu7fR8Oaq1cIpIxdZWOguANTr8T/AB56tVnEyqVNtQSRqRe+nc669+br1ZiWIKxWIa6ldCGHxvqB7Oer1dhtyfZuqgWXsD7STfvz1armsyuLR7R4f8S9ova3bueerdZ3rJ5kFNFtjhvYqttbjuxt35qq12ojABZNTYbx4+JuPh+XLV6sO0SgAn3SdB3vbW/0n+3nq9XPyNhLKfsMB3/MfEdubr1TYiTEAGCbTpf3tTrqexPPV6oryOsgCC5a/vNqdO9+/PV6sqzRvEQdrX97sBcW018B8e/NVamln/RFjvLjRrePw9hBHK1sVJ2M99jWAHvDxJt3J7antzVWrM0Y3lG1sBu1t8B9dv7eer1ZxHMQWQFWBKnS4sf8I8DbTnq9WYUjIrBU+zoATdb+JJHh8OerVZoqOQtdNqnUj3rWHwHtHN1unCMmZPLvZAbhVX2/vFvZylbrHVNBT+4GPumxLABTbw79xz1epjq8ewWmAM08IUA7QXuSfht7cbKgKtFMsmdsFknWGleSoYAALFESb/C1ybcb1CrRFZqfFsxTTRQ4PhFU8zkLGJFK7jfwGl+aKq3FQsrU+e8/Z+punmBQw0+JVlR8sBMbBGuS29tbAWux+HE5d04nhW1AJE0gsxTZkwrEnwuorQ/lO6ExfZupIJXxse45TUadikTXS1fmfppnfsbkn8uVJNbqHTyKs6yTLdVNzfW/0/DmhW6E3qPhlHhmYKSroo1hpqumhkRY1AXt72g079+e21siKPz0dxSaq6bYXNGCoSNob3GpVjoB3FhbtpxEvbS1BwoW0xKpqAkUTfokNwo0BtqST2Fv1PG6crBvkDGaok81zodSWtfRR2tf28tXq6ZbWhZzHYDco+2db/RY6ccFaprxKrigYU9Mu5Ra4A1Zu5ue5NvqHFKaSLpLV74hXR3EmyEg6aHsdVN9AePiklAlh9JS1/USsqKb34aURxjW5JC+9r4m54nXS9GyjEYFLHNTT0QG1wQVa99SPb4D4e3gmsaI7wY0wSpGpYH3VXRhawv7L+Ov9vBQBQdrIGSRF3g7ibfX2tb9Rbnor00IdNKwwCmDfZWJAo8SASLaW8fv5Hzg8R8zQ2bPhHlSKrFZHAlN2Nrj2C/e3sv7OVrVIXM6mXAaoz/vFPHUam9j8eKG9tJ3NlFHkRgkc0d1dFHvKbEXuNCO3t4oNJ6jFIVpy3tGgHb2d+97cpW6guEILMCw9ns+s+zmq3WN33AKW932nvb4A/t56vVxilAcWOm69r2J/o5utUKnTqWml6j4H8q2oqL2263toDp/dw2s/wC6p86L7n+5q8qsPqGqzJ5Q1262QDUfSfrt4+zknUB6gTvKF8hDts633X100I9p73+AtzVeqHUV7Ro0sKEmM3NjpYd/gb/0ac9W6b0xJTUe84ttU77Esp3C1ze1/HuNeVmt1lxDFWjLCf3kLaXJO7wF/Eanw79rc0TVqSFVVhali6CNVKgFu47+/Y6A/D7+Nmr1jjxWRZjNH7kQBYrtBZV+JB0Ps8fZzU16KE3ImHLPUSZjrrtBQuvlB/stKwJS6n/CNb/VzdVqTi2JrWSPUS9l3Mb+Ovjf7ify5eIqtI6eojVzJVEozK4BJsDYi9xpfW1j7NOOVqmqvpI4wy1DM7SAMxDHQ+A9gv7fZ8eeNarCJw06IgKI+3RW3Wtc2PjY97HUnmq9WdRJTAklrvYW2g31uQF76Dw+vmq9XcyTvCkKxoYywHujaNNdq/Ed+3PVuup565KcQTEpe6nanuizbiqDS+nY/VzVerDvqWmDoyoZL3W1vD3raaEDseer1KCgmeVT73lK6oV0JJ8AfHX49/p5sV6nWpqIgkZQj7e028dvsC21+v8APlq9U6nxOUyKkYKBtTpoPbtHfXvqPiebmvU9w1tSGS7rvYAs243sf3rntp483Nep9WvU3CbtCSFGmv7tzpp+p56a9UyLF0B3ShwBZiNu0gaaj/iXgPj8Oamt0voJ6OqhspAZe/id1vEft7c3WqehTPJGBFIFLDuDYFfq+Hw/p5WrVGdZ/NSICwZgbEa/D26X7/eeerVKunPlxFjuNr2v3+nTuPjyhq1dGJacAlQx3C4texOp+oflyterCkLqLx+8Ga+6+jX8foHa/NV6os1I7ybW0JO1SNe3tX4DtzVbrBW03lUzBRcm+uhFh4n/AFvH2nla3TZKIZ0Vh/lRpdRrcgWa3bx0105qt0g8wzIkMnukF7KpLWFxo19N3jpy1aoLsXmZj5gk3BrEE33E9gAb6ajty4qpoOsWZXjKqzNI599R208SRrckfRy5pumzCJ6unn8yMb+32RoRa9/YPE82K9QoYNVsJGKKPOYaoUGgJuDu8Ln2aj4cUiqGsWOYhRLFJS04/TAgsb9vGwP+K3Y88a8KQUOIrSxmYSM0TDafALc6A+P3cTzFPRNIyaqxzEa2SWGTZ5e9Y0OgOl7afav9Q0t8OJSSafgCsGTKDEMLxUS1CloXBdbbbDYfeLW739niNL8aQIq5M1LDNWYrJUqR77Gwvcrc6bgO30+OnN8a9SwyXB8/maBVL7klS2gNgttzXJsbcbVTqdtV/Z6qFq854xVltxNZU3I76ysL37H4cBrn3HzoQJ2CkyrqsLFdAAe/GqtXkCkjWwFr2118Nfjz1WrJJ5YK21te/wAf6ObNargbE+23w/Pm6rWQB2BDm6g210v/AHctWq4kqAEB8fd+H9vPV6sqH3G0JKm47fdfmq9XEbkclTYnUD+kfDnq9XIOfLtre+vjys1uslNTvO4Ujdr/AB5qrVPrqvzRHEyhVQWAAOtuxJHNk14VlpWMSo5+2fEWvY/T4jnhXqX2TtuJYwDKGkSEaIQWuewsPHXw4oRiaoaH7MuYj046eYpmI+5U1C/K0gvctNKtifjsW5J8NBylwvu0k8zVmk6jFV500hZBJL7zG4Yn2jx+vgMoRUdD0145DVUNXgFU/vU9qmMd7KbJJtv4j3W15U0oQaFjPHmxwLMB5di2vtv7wt8bi/blKcq4jDK35HLtDi1SqxzyUtPN5m4EJuiVt2t7n2C/068klJ8I8qh9Y8R8zQftWVmLNuibyo2cqBdi5J7XP+Jh39g43M1eIpvxCq/lb7E95i4jtfcQARuLa6C3x9nKGnRWvP1xwb+rnWPMuC22iKvqCg/1XbetvpB4Cnk6VEVILJ1IB6qC9GClSBqD+oHE9Kqta9HVWKzp5XUW5v0VTG24akbozbT6uHtt9tEV39wozsscspIDlhp72h7aH6j4flxfRbTbWSU0PuxEFh7Rpu8CbeFuUNXFIzEfMkk+WjPvm1jYaj/ET4fDjRp0UkcWg3YdURxdvKmJbTwRrj6vjxhew+RpSj7h5iiCYO/++GAeIV+/btfv7fo5HJqTRsp3xFr4UrEkEoDprp9PKjbTh2VFwRP99FOvgfe0I7k+I9nsHPK215GylpizVCU8qQAkhIxqfabdj24zSg0kMHkHyCxA6rJKDp7G9o78cNMppxxor8gwI0WJdSdBcnnk1tWymnLCh6GD90AqDroO+g5dW2mkbKXWGDyWik7aPoe1ySbjx05UVY1Ihe60K6XCzA97jTS/0/HjoplVPUcUT0FNNM+kaORf/F4k28fZ7eGLeyixzbTZPQTTH5ma4YABVCke8NVBHgBxRSepYwMwMiTsrTKjBl263tqB7LE+PgONE04BTlgqTV0i1NQCI49IxtKqfa1x8e31cTmnk0J+G4liCbqY3by9o2yeIvY+NtT9/Ehpamn1auZACyg2JCsBYgnwv7V/t41TlKNqgzSAOokMdlU3swbuGuO5/Lw56q1HrqypqPfYXLgi3sOgIIHf6OOCqGoU9PEIUihk0WzSN2vqSx7dtPq46KbNJCR1hgkA3Fpm33GpVR9kHx9nw49TJqS3nz4cyqGsWZVbb7wvZT20Jt35cVWlAtUmF0S0iRWkYAAn7gqjtcnWx8eOzVDSty1h8tHRmunA3m+5yCSzN8PG3hzczWq5yyCUyUtKxXT9IwH7o/dB+Px9vNV6pHkSyCJLEQXsqWBuAL2J9nsHbnq1U2J1RikvvFxohBtcaKWPwN7WueardKahijdbTMBGxDAgGy7bgaePGSacAp5onMFCiPvYs28kAA2XxYeB4yaeFYq2ujjkiradSLk+6Rputc2+gcrW64U0FRFG1R5oAs1u5sSbBdfG/jzdeipVPU1cf6Nbfo4wtzbUg99Nfp+r6eardTK6rYUm2IHddCNbbfjcePs9vPV6k/JPXubBTZizX7g/A27gjX6debrVSkSaWoLQBlNwVfdYELa9j2t3tb+PK1sUo6daaKCaVyfdsVbtfxFgdAT7T4/Tyhp4UzVGHQVEK1cO5tLFSlu5Ng7E9y3bw5qa3Fd/I0ybYo10T3X0JLtrc+OgOlxppzVbinSly6KgfMSO+0i6Wt2PYLr2W308qVRXgmalQ5PpY49s08lzu3EIpPvd/ePw7/0813lb7unSDK9KE2iSRmBby94BvddtwLdh4X1HNa69opsOFU6l54yyyW8RpcW19tz93LaqrpqDLWSRM8RKKxI3ADQ/HTTQX8eWqtZ46YS0aB3MYJJW6i58Xa4/Lmpq1Pbw0dLCBZ5PdCqXO47gAVHx09nKzVq4Cmo2hEY2kEvvIWwIGocnuTe4HNzWq5UuHSwqksJUEAspKkC47AE6fV/Rz01Ws8+xo5JZgj7wVuGswbQXYEX2tbw789XqfMGKVO8Qx+W0dlINh491J10+OnGlU+muMpWSaXzWYFiRYA329iP48bp2s4WKPfB5oZlVhdQSpc2ItusSANCPhz1bpLYrUNCpjBX9EwaMKRpqDqbag6fHXw44mmVUjanEJ5BJMtj7xsGVmuT3UD+JHFNJjTxh9VXL+mm2i/u2tcX0s1tPbz1eprxD5mNfIdNrhi8ik2vbRVNvj3+Hblqqahpg6R1cRqN4IVgXGt/G5uddfh8Obma1EVzSnjp6lYd5ZpA4Yfu6vp7x7/R8ear1KKuSi8giedgXFgwFyGHvFdo07DT6OardQIViWtp/llYBSzIdLAEHt/rC/wBXPGristeMQSmijRDKtmsxJLXtex+v7+NU/FMs0GL1FUXqAYha6kiwtoOwuP178tNUg1hzLRrjEeypv5ytvU3F3YL7l/q7jseXSYqihNB5DNPXVhgAlhuVcBgT9R07EjtbW+uvHzTNLDD8Pq8NjqJavVnEaXUkKu43a4OpF+3168ZJmnRSupRhtaIa3ylhJGpsQ5G0ncAOxt7Pr4yadpU4wlYiQ1NKd/6B4nvtAMYXQG5AsTpr3+I40KcNSavG4rS08xeP5KihRS76yMV2qALC3h8LC3NBNW1UnxXjSEEB7ottStx7ynSw1uR8fhy8U3NK+OpDPsC286NiFsRa1zc29hHNVukvisNBUK/umQ7VcHW3vG91PYgm/h346KZNNMwSIvDuYM2oC/vbdVU2+PLVSptRXtT0UE1N7wVgVU2DBjqVJHcKT2Ph35uvVGR4FrmlgYhp01QGw3BdPZ9/PV6hCwKpFZhbw1EgK3BsDYBgLMFBGug+gHjBEGlAMik5j1EF2xpHYFht97Ta2uh/xDx7DlxVDTbTzJQxh5kJERsHUXa/cHaTb4XP08tWqcoMWVIpHWN2lvYjS5Um9xe4v8eVrdZMOWqqNzIm0gBriwIUG5Hx/v42asKECjqIi/y0wUbb2YsLa9h/b7eMUorhTSQGcIpNRtUoQrFW73VtRrtPddO/fmq1U2SVd+2Ryxb2A2GgF7ez9l+ar1SaaqmiIqJpGup2drKTrewPx8PEfHnq3UDE4b1JqKbdsNnj2m9/BhY+APgebBqpru1PPTpODsYAB7vfaDcDb9enwHN1WoeJAQ0yUVWC7AizGxIHsJI/UeN+bFVIpOVkXkKY45CwNrEm5Wx+z+vhxyqVnQwmsIjZo02FUsSLt3tr3JHfmq9TfXRCfbOimzL7wAt8LfVqL99ObrdQZYquwpAGaU3IFgR2vt/4kQL689XqjyCqjfzrsCpsRc31I7HuNT9fbm61SjlrI3QKgEiSAMd4tp7D7CD39vN16k/U/MJJvZhKgCgg6FR3Av4jXT9nLVQ1EgrGmhjZ0JKbl2N42108Tpbm61UeXy2ZnchQr9gDa7aEEeA/bz1VplqLwqJTYoDZgDY/l8debrVd00ksdWqyk7W0Fjcm+pv+vs56vU54gacRjQDdYFjr8VsPC/w5qt0nzTioY0zOvukkd+9tQb+23LTVYpurKKpgl+Yju7DQq1738be3vpz016Km0nuTJEGYFf0jNc3AGgAHYWF9OVNXFK2oraSm8qSEBXUAMxGrg97EG1+1/ZxoCnpphNfQMrp5cii5ChlBX3vtEe0XGnLVWuUNS0hEkiBlbQX7gi/1g/keer1S3I8toYYl2n3gQSLjt4eGvj+XNV6sEL1sLWIAtoCSNdb2I7a+3nq3TFWvKJG8xDuW+9R3sT3AHs9n7OXFUNM5qasuZBEG7aoe4J90+3Q9+bqtO8NdOiEgfZsASb3tr4HuDzVWr02JTeespRG2jUbLjTvcHxPgOer1cCZpad4F+zKugP03O09g1uerdSKaRvlhTJGdptceBI8bn8+VrYp1gWnQlSoY2AJGpINr6+2+mvbjdO1GqcPhMZaGxI1YWudPH2aD2c8DFaIpMYjh8CSqsLaPqrWJ0HddPE+zvx4Kpgprn5ctIdkiXDEFW2kWt7TfTnpmtRFSTU0z/pIxtkYKpOovpaxHYk276E81W6xtVrBLeM2Etg4Pc2GgYey/3ePPV6sD4yUi8lo2Xc24C4uCTrY28fzPLRVZrJJWUzxJ5g82RSbPfT4jTnq1Txh1TRSmyv7nttqGvcfXzderrEIEqLSxBNtu6qSQPE/f+unLCq0xtTSM61MJHu3uPC501HxGvLU3TzTSU8kLOf3LXXefAeAv3B7fDmq3ThH55h2ou8m2im1gbkH6v7+ardOEEk7SCYRr5gF/BQw/euToD9P1c1W6yRKhqRJTJdSLgAki9tRt/ZzVWrjKhZxJ5bBSi3JuCNo96x8fh7Oar1OVM7wIsu7zIhqUBudRp9I9o7fTzVWrhVpOan5yEhQ2yNQr6gsujbrfZPjfQHTmq1TY/wA8ZWhPvMjfpEK+Nh8dB/rDt48tXqbsRhjjqywkMcit9kA2Vm7d/D48tWq7E8OKMIqtlEgNvdBBY+BBsPv+o83WqK71uyJQ5rrElZmjlpwyKR3t3sx9n5cWNr00mcRqoHOkuT6LKmZJppYpRIY2Uu32lF9Lf6p9nHHFahTaEaTRoQ9HVe9TsGbVhf8AO479/EcSUqrDFHOg0ceXc9jqP7Obr1NtXHNdmCF0FzuGtvgB21HPV6m2KaqpPelTd7bg2Av20/jbnq3T9DiF1WKRLqe+t2+BJ9vx8eVq81CmrZJCZY4wWVd19QTbxNrm3b9vNVukXWyw1ilJULK2jaW+r4688K9tpDYzh1NRBaqFTta+2/7hPg59h/hxQkzTCkxSMqTPLWSBi/ndtw7geJv7B/Dl6bqZT4KJ4BLPIWdLhhYHcDqCPaPjzVWpjxChmpZbIVKbrG7Gx7aC/Y89WqkYA0NZisFFWJ+iSZGkY9wEuz3/ANWw1+/j6BJppeAoEc8Y29YtRVnRpVeTuT71RKZNb9rKRbhsnATRMvE0z9JMKFbi1Tic7BVp47a31Zz/ABsOJlmBT7Yk0OEk88DlZGDBGBudbj2AHiWl9S45YKqJkJEgkBbaSABf2Hvp4c9XqY66lgWRjT3sw0UjxF9R9HN1qn/D8UlkjHnBQwGjX9gtqP6OUIpwGnfEMPeopVidgdLqVsDcjUAjvb7jylXNF06qpNS10FDMbmOMd/j7OLG6LnaSHTillqs0K0YF445GsT42sPr5ZWymm9tDwqPE+yWRlRje4FtP8X08R0Y1JKzUsuxyfL7j9m3vzVbrLLG08PzMDbWAvtvbX9vPV6kfnGGU4KhmVQ0bKPd+127Hj7e2mHNlBhhaRf1vhWUEq58PivbileykaNtCfOrwRjYu4djddQPiPG/C2jWseH4rUROe5Vze30D46354itg0+BIKuNZ4hrbtc2Pj38D9PK1ao5Ui7KpbT7LjsfDUc9XqV/T7BP6wdSMKwtVYUktTE8yHX9HD+nnP0bEbi23TqWB1/CkFyvQhR6vjhQ30ubYcVz5R5sxR2anoYJMRYM+3a9XLJiDKP8JCrGNPo8eCNC9Tmo8MfnQfKNKNPp8qrrxbEK7M+YajFa1y81ZNLPKxNyWcl5CSe+pPCpStRk0YJEYChDwWKWCgjkFgje8NNdpNht4WrMmjVsQKfkmUkKew0va/1+z6xxmn6ymh81N1PIARfu3x1H189XorqRaqDcjqLEA3FvtA9r+HLCtGmqnqMNpqxFxmQRRtIu8rbcB20J8fiePCmDhQ64T1Cw3CMrSZOiwwxUEfmbGaoYlXewaWKQG36RbXIHccucabAiig9QK2qxLMEuJ1kwnaawDhEX3UUIosgC3CgaganU6nigGaRqEU4ZflWPDI7nW7WNv28YVtpSjZT6JJFNm08QR4/D+/jdPVKmnhlFpQUbuDYHwuAfDmq3UKKrq6GcTwe66g3OmvwPt5uK1QxVVBSVIgDg2lhilia12AYfdofA8TUoqLJi2L5cG2VDVUpGmpO027g/aW33c9E1udNPGA4/R4wnlqpQs123Wuvf2aEE8oRFOJVNA51Zw75PMQmCkLPCrW+IuD+fFzJkUWviDQVYTTCtxeChJCiVwoJ7Ant9HFcxSQCaMLkvN2OdOa0UlUCIiwN/o8bjx4xPRSmIwNWk9GPV3idNRph1a8VdA6hNk9nZbqVLBjqdo+4806kODrryJbxFWZZEwHI/VDKorcnzQYoksaiqwupa77lQhpEce8rAdiPuPClyxJEpowRfQYVQW4tkvNOXMMlya1IuactDzG/q/iZPzdLa583DKv7cTqP8BsR9qM9+B5xotnHA0ftuhwYYiimZz6Q5NzPhz1fS2tOJpEWFTlvFFWnxejA1LQ3tHVxX7NEb/4oxyqXSkwr2jZ+lXKNWz2caIhmvobUhpqzK4ZXh3GSldCs0euoZDa5Hw+7h6h/porWz0UWnE8HraCpMdXH5bL30/MHhmlQVsovUkimCfd5csTixZG1t3Fri/3cVJpEqo+EoXw6qjto0U4+9Vf9nF6aLlUG6WEt7G9zp7PjxPT1G/osTjqsOpHN9zRRXPwVQDa/Y8CKkwTQ7QqQPKjGdKK6XDlx7M9QSZflIqGne19vzUn6Um+l/JRv48E2W/swpfVA9dtBbND3pQjrk+myj6+grOFF07wzq36msUrpaCsybkjH6rC3hqXppTi+NFcKw0RSx674xMzhbgMqsO1+SfkydDTzp4AJ2AjxGTI9ABGIJmo0ziVuMsp4q1HphI5mteDNteK7FpJACFX3VuB4aW4BHValUMkCBQqdL6L5PBjXG58+Qiw77V9o9t+3AvdKlUdFCuzRCZ6aFqlmWoqQrqSW+zu9invoNLePx4XUaU2Z0mYYFI51C7dde5vpxWx91I7j7KKJWsdQdP7eCOgoaYJmvNfvqf7ubqtP9PFI+HpHECxO9yAOw0Fz9fNVbhUSajmp3ZTZwujFTce3v7Oar0UdvI2JCvyhR1G/wB9oUiPh9k6i/xtwKPCFmhkydSBT3MnlqJEvdwbkewDS/st+fGRT9Y12xlIgbq5Pb238R9HblqpUqklvMHVrEXsb/HS9+WrVRgi+W5XVQQSdNdfHxvz1apSZfmVKeeNgEKkbTceK+F/jxpVKEVNHmQ061NOwJJNgPta/um/cX41SiuEFdVtFDVD3JStju7ix7N8eerwp8q3oq2hiqZZGpygZhcC1wfb9kA3+nlatTfFR1DtHU0QE7EHzLWBJGtwPG/PV6nincyQm6sjAgix0PsDfE8aNOinARxRuglbcwG4ka20+1f9nKVesySQsoNYGaMEXXT3SSbMPYL/AF81VqiYvSyNG81N203C3st4frpy4qhFMsNMisIJrIpNgbXtrftfXQ+HLE1QCse2oM/6A+/GhUKRb3b3JsebmvRWLE4bxx1NP/lIog4AYksb6gnxNvD2fHnprRoCOvtFAaHDK2Ek71cEEWsbg/Tf6eH9idooN5gNhpP5GhSrrMPnqACZaOpjU/FVIAPt4M7fb6GgY9s9RRb5IWpsUkicX2sykD6eF1LBRpfTrXVENTidFAx9+ONre3axGv69uBvME4A0LMtViRRvKlqKog83DgIkAUyISTcjRipOoHt+HAuKFpM0PWQ5mxXJVMYDvZJZY7rbv9te+luTxkTuq3SOiRUL5y3peJ6YNT8dho8Jpm32BaK+4rYX73+m97W4PkmaA6sKBjFKmauZqgNtUe6NL7wTqt/tEjwPs4rpEaDypiSnjxOlG6GQrEx0JNzuOp+I1t/TzXTVaacqVUr021nBbaoZb2vY6Er209vPINaUKEqjxJQpinARwBtcm9vDt4afnrxYDScilnhOIQMhDgvtbbF71iQF7AdzY9vH48eBpulO9TNCSaYMy2Ft5uCdPeA9vs/jzdepZYFnaSA+ViDbxYC7aHcB+Q8B7eUKJpwKpa/O4bX0yPEPK2kEWAA2nUCw9mpvxmCKcmakR4hJRN/pZ3DwZRcEe36T489E16YpQ0+Ix7FlFjppbwB8D8DxoirzTm0+F4rRmhxOGOpgfvHIodfrB5TTVpoI8z9A8p49B8zlqdsMmFyqayQm/tF9yg/A8bIrYovGN9AM+4OZKiqhOJIgsWpH3XAN7spAa3wt9N+NaatNBfFQPQ1BoiCGIG9SNtiB/hIBsPZzwEVo0s8DwqAMss7PfUFdpJt32kfH8/G3HkimlGhZwuVlkEdLGyOLC4JGnsv+9fx4rFJzQv4NlVqwFq1iinuL309oPhfjk1WJoQadcHwGDde9ze5+HKyTTggVFqM2RspkTcbHRbXJ+rmgAK8VGk/UY5VTD33F2BtY3At+v7OOCmjUP+ZFEISTcO2mv58tNUrItVUSylkazAA+8LaEd9faOWr1S1nmkUk6Wtc38fo8BzdarDFLTEEVMjAezYCRp2NteaNep2+dTZ+hfcCPYNfhf2+zjcVeagz18m8O2iWOg7ae0fx9nNRXpqBJicixbQrXAsDc3udf4c9Femon80EO4zFlIFtTa58Pz8fHlYrwNYv6wTgbWX3tB38e51HKxVpp2w7NDMTEV94kd+/x09vEq25pShzTSjhx3zjc3AF7E9vrt+XEZapYHJqRHmKMllRgCvx1/U8aLVOhynWLGk2B1IO79dOMFunw5UkY08K+wWBufv8A1txot1fXThFjHmKXW1jrcW+rjRbpzXNSo8Vuxa7DQXt2+m3jxsoqwVTgMTaVvebavcafr343pinNVOkWKJqror3va2nh/RymmtzTtT1lA5Emq+OutiB2NvD9vKkVeaUNNiVCfdLBRouo1Nv2coRVpp2+aoluQSSdCbED6fo5WK3NTqaqoXASNwCPbpf6D7L81Fep0hkp3JKShiTr42+P0c1W6mBxFMVewBA1+PsOuvPVusyyqsK+a219b37W9ovz1Vrl58zR3a2vftqOwNx+unPV6sDU6TG51U2uCNb/AK/nzdeqDMrI2yPYQO9x3sdSD7bfXzdaqNNTvLuuy972t4n2fTz1apuko0T9yxGmp8PG+vj+fN16sZpSV95B4BbX8Pb/AGc9XqbpKGyglAbeCi1tdTy1Vprnoo3/AElOStjrpr3+HLVqoMhkjALqJF7jUdhzdaqItbSn7KlGJvobW8bj2jx56K9NZDI7MDv+i+n381Ferj57NoJGUnuCdL+HKxW5p3pa+sg/ypJXQew2+H0+PGSmnQqnWonpq6Ex1IB8xSvawI8Pu43FXmqs89UQwrMM0W0gB2HsACsRr4kePJCZOpINBB4QoiplCzSQpUMAABoPvFiddOHyKJFVNCPHGr04tc7jc6+wfH9nFQpMa4sWaVI5nuNva97sPeBv3B44KaNYZ6GgxCuDVcmw33rIf3TbRWv4e34Hl6pSGxHD4lG2RS4BJKqdVN7Ej4A+A05U1oYUl6mKejnET2VkI3EHuCD3+rx4mIilANN9RSxyWj3sq3ADDU+N7X7A/DiJQpck0wVMCxMI4Bu0O1idLt2J+H08RqFKQahvTGbYjAI8R23F7Mt77hfjBFOzS9wmapmZYOwS3he/s3ew28debrdDZgMZWNpEJK7gLgC/bx+HHBTRoW8FcU1Updbhksdde+l/1v7ebia8DSqqKqGZfKQ2JG73h4eBI5QCrE02tOrxmOTUXK9vuP0E8tFVmkdidbIl1szKQbODb+HLRVJpL4liqRhQbhG0IOnbwB+B8OeNbpMVmNOIbEjY1tt2Nto76DUcpVqSlVWTfpEjJtu0Gh9219PZblDVqRtZVPIETeJAQdpvcg37n2cbq1NEbRyzgVZCgm/ui9rD89eUrdd1LRlkaNtANzA6G2tifbr4/RzxrYpnqJE2s05uAR3OmniQO/GzV6x+cTGJlTco7kkWIv7fj4e3la3ShweaV2ZVU7SbliBqfDbew05cV40oGDwj3m3G4Nh2I8Ru/hzdepU4RUeWixsTZVsYxp7p0YMPZbvxhaAsQdhpQ2soMjAikJi+XThmKCmp23JN70A26shN9v1HQ8xszO1Nk6UcNo8qyTy66F40F8dh86y0glwqsf8AmyvRhQVWyG53Kbe7a5B8T24GCZ2UIxhtqM01RHThKifzWchDdfdta9tvh9I5qt0q8sY7kvClkgqoxHUruVRbcLkWuBawt8eNKSTToIFMmE4dRYqtXhuCt57s43GVjcFjqIgNAQRcDx9vNqMYmvJE7K6xTFqHLtRS1GWleGvpRI1QzI12ZPduQwPuMO47DvywGrbVSdOykhimaMxVcy5laf5V6wFW8hgA2w2/SRrpqD49+PBI2U2VHbWTB4sMjeQ40pqEmQqske7epGu5B9NgR9fNnqrw66YaqjqKOTyZ2UtIgaynwPgfYR3tx0GaaIimuVYIyGpg53D3tw/X6uXps1FleIIHDmx95hbUC9vD48uKoRUSNQCDv1G4Arew+JPs+jj4NJiKUeTMUhy7nKixOWPzBCJGeNdSdykWB8L35tY1pitJOlU0q841+EY7iE+I4bRypTkRFknPvDcBvSw091r2Ps4ygFIinlEKqNFNhlRXw/Nz7aVlITS/vgWu1/3b/XzxmvUqKeAYjhsvz9REk0JIjUuNzEj3e3dT7OJyYNKQJFA7W0q07GZV2PHcEKe1+5F+GINF5EVKZHnpxJGzMoC2DfvWGoJHx8OardQ6CqqqbEmllAWPYNoAAAF/3T3PNK2V4baV67ZII4ptYmf3iunftrxIaV0pIolgWOUWleMg2e/vD925HiB2A04waUisk1S1PSNOr+W24ujt3A9hHiOaFbNJOvadGeapPvWLEoO+7Xt7ePCkyq9TMa2JJpPeW1veFrFew9p07c8cK8MaV7ieShCyWHlWJIHt9p8eM0pqAXZbWci6/u3/ADv4fHnq1Ueebc5mk3O7AAMDewPbS39t+brVYpZYqRxIjtckeYPAk+I5utU/pTyIyiAlBr9rxv3+/wBg5Sr04EutPvkYrINpYCw7aWPt56t1wqRKtOZEctcgspsbX8b97fDmxWjXVE7CQtOCpBP2TYEfstzxrwrNi1jCjmJWk3Bg3tUDxXwJ9vNCtmsXnwRNvDbZlFyxHu3t2PiP115utVK8hmQrI9lksSrEdz4gj2+3mq3Uyuej/llgqeeCVDgH7NuxF7aHxHt5oba2dlJGUs9QI7kFQBckEA31I+nj1M04os0w2U5BZvs3+HcfTblatXSM6sXQgkWDKf6ear1QcUrfIZKdI7lWuABct8QPEX5YU2TTavygoDDMzNUvI2wge6o9hJ8OXpqslOmymiR31IsTfT46+I5o1YVM2/LzLUKtkI0LC4texHe/0c1V6kLHFFKQQdDexOt+/hpzVWrFM7Uz+ZE20sAyhtSvttbQXPPVWuNTiMUkC7QdyEEki5JPe5+HNRW5rqIVAQPELeIci1voH0+PPGt1Po3qFqwlawkDKQwZgCPbfb4kduNmnBU+M00QfyohE3ve8HLXF7jv425Sr1nM1O96dWvuQFQR9vTX6COerdNEMdayPFTSgRM3x92/+In+PLVSpLTU9PEstPv/AEh2SXGm4dyhHgOerWymmeqqmmEkEojtt1JACi9u50HHIpsmsNXidMlOJrtLMzFCoNje176+37ubArRVXGlmqpqaKan0VyCVZVJDA+w9vh8eVNWFPf8AJPN/0uCE3f3wpYaAd9Pb7B7NeM6qe01LNLR0s6q7MECnVlFkfxX22PPba3FdVN4FIkCFl99je4P3ePs5sVU0xpVSwkADfu3KrX7k6A/DjlNTWCESyyyQBPcU7fMH2r21A8OarYrJHFIkLeUiBUOoIIJHw+ItzRrdSIMQtE9LTFQwAO1huPfUjlCKuDXq+OBa44hSkpFJY7TYAHsRp2a/s54V416KQIy+Y5mVRcfBu99NdLa305utVC+dklcVtKz+YGbsxFgO9vYPb4c3FUmajT/y8Bmp28tTZmG7Uk91K/ny1aqVTOlTII7KiSfZbsdB7B4DmjVhXHEJo4rUsCpI5B3BwSLdiTbU35qrGmScth00UlVBHFGwOo1vftodbc3tquynnBMvLmWdcOpgkQDlZJA2gDfZAB/ZxhxfdiafQjvDArLitFi+VK6XCZDHKkIuFC+6w9tjrblUqDgmtqSWzFZKDG8SWnSlm2LSsAG93WNSbk6diDpzxSK8FGpmG1G+OKaqd5WeQtHFvJG3UFhf4fnyhFXBp3fHaKhwwR1VRsjYuAtybFRY7gPh2Pt4xoJNPawBSLr804LV1rT1IqapSAscgH+TsPEeIJ4pS2QKTqcBPGp1ZnGavqI6iEGiEaCJFbWyAew9iTqOeS1HXXlOz1VgrUnmpf5jM5XzGKxygbgW72Ydx8dLeHHR0UyccaTIqcQlqhAUdgulrD3rC+2y6XHcHloAqkzQg5bkr6ylajECrT1BC3/eDDUjU7hxIuBStEmnTNGHSfLQSyO0syMNrWsFG61n9uvY+PKoNWUKZTG0NQlW6bJFvtfXXSxAFu1+O1WuM3mUoNdRRiWPcDtPvWPibfE82MaqcKwPWzV1TOaWnCxlNrIy3sf3to7jXloiqTNOuHYFTpE0pHlTRWQEXAF9RvU6AW4ypVOpTQkw5awfEFjmxeZBSi6s0UvulyL2FhcG39vC5ThTsoxDYVtponoMApa6nlwNXeSJL7GFwTezD6bfDl5JGNVhIOFCFieCvJSUlXNQbJ4jvV7kXuLqhGhCnsW4XJVjtpepOzCg3xyVqas+VxKnj8qQAfaG+Mn90BTrY8MmxIwovWccah4X/LWpnoKaU+eFkESyE7GPf3tuhJtpfigzNJxEUnqqlefDGpI0jkqXYu4GgBGvf2HwtxUKTHZUTBZMTq2/lFHBueZrFAN1iBqbdubVhWkycKXUmW4KujOEvK8dRSMd4YGwB1HbQG/hxHrgzS/u9QjorllmpgpkSixF4ZI97AyMTdQQQTYa9+xHG3BOynGzGBpRY3hQhqUniYOhIJVwbOttCCNPDiZCppStMUiMcpcLrKiOukjmUBbuN9lUdwAV8fZpxeiRReuDTFh8lHNNJ5aM0ZFlN9puPH6SOOmmRSjxChloaNKei3A1ESuUC7jtBsL28D4H7+NgzTpEVEhXDRRipqZi+3QkoSobswN9QeXxpvCkrWYjVqVjEbtHB9mRiSGHj8bDj4FJSaYoKumcRFoiUZwbqtjuJ8D7b8dIpoGlPHNNNK2+6RtqA7C4sLa8ZpSK4haRZEEqCJ1YgOGuCQLag81V6cXpKaOikqUYPIBYhtPs3sQfj48pVqYsHhwuWpJJDO0Zs17WPiL/AMRxwzTQiljT0dBHV0uKxutoyiSgHa4I90EA9/bpxIqSCKVJABBoTaetrKnFZMOE6rSOBIsjAFtviXU+JPf4cKIgTRpMmv/Urnl6wdU8cimhxXG6ojTRH2DXx9y33X04bFxfTWwkDhQU41jWLYnM38yrJp0Y2JedidO9txtpysE16QKS2GUeXocR3yz+e4vZXsdv0+1j3tzema1MUrBT4ZUoWppHlQKdpAPsv8PHT4fDjgbNNlYrFS4LjmJQ+Vg2F1NRHcFjFEx8foN9PHihFotzEAmmVXKUbSBTx/m96kYupaHC/IVQf8q6xgW01LEWA4tRlyzw9uFJlXqBx9mNYv8ANljkYLY5jOE4dGCqsXq1ZvqUHUDxPYcWjK4+4gUlN/0AmusRy90wy9ReZimdqVnDWMdJEzmw7tvsAB+Z48cuQjaufIUyL5atifaajQZi9G2H0sSNjGN4rVgEzeVAkUe692szMT9/f2cVi1tkDHUTSM3NwrZpFM9d6hegWDRGqpsmVVafMtC1XVlN0YGilVUd+5blgGU7ET51Ul1W1ceQpsi9YkcELyZaydg9GrMNjPE8zKALgXZtR/HjvfgbEgelNd0TtUo+tP7evDr1W4XHQ0c1JhcKm6rS0EER+FyFDX5Y3a/3VQWyJmPbSNzN6sevWYo2ONZorpQ9gVEzr27qbG20DwtxMp9atppQGUJ4CgRxfqDnXF5nWqxWona17ySuT7ALg6/VxOSTtJp0ADYKSlPXYtUu9TVzPOxuyhvC3j435Uirg1LhkM81mv3+0Qe9rkE+HNRWwacGnigQWBbZYj43118B/Hla3NJ2sM9UpkQaam2gNh4g+K+Hx5atVlo6SpAV8QvsGotpewuf+B9tu/1coasKe5pEX9BFqyjUBvvt7R/HlatTX5QqJQG0RdNB2tY2APf9QObrRqTWS4dTBo4bPI1je1tfEkdvhbmorVNCCKMlt66X0A7/ALeWqtPEFqanJjsshBsH1AB9tv2dvp5qrVzp4qmoTzArHw3dxcfRr8dNOer1SIaGQsdg3eBJF7e1fr/o5WrVPjpEuxpwbC5LbgVFhrY/X/Rrz1bpK4jjdPZqLDYHrfLF2KBgBbS+4/Hla9Qa4jmCvaRZZQVQE7gG9nhrY6cpNepupJ6SqkeUXDeIHx7anxP8eardKT+WpVpsaUyKAQAVHc+2+o/aeaq1NtZlqrkpyguI0uUsLfSL97ez+3nq9SOqstVMD7A24DsAR3IOhuQLA9vv5WvV3SZJxl7z/KyzQgH30jkYC41JfbYgfdz0V6acYemWaql/OhoZtmo91CBb4e3U6+zm4rdLfCOhmKVcHlzgKQR9skeFrCw1Omtj25qK9Qj4B0G8yQ/z6thp1Goa+4ndoLFiLacsBNVJipdT0iyZg7lKjGxuvqEVbmxufA/f93bniIrwNQhl3pjQSb/MmnUG+3duU+y4Hx8eUq9KKlzR04wmneKhwyGQsAGZ03OfHaHa5XXlwRVYNNknUnCIYimF0SIJLb7aA+zcPp+Px5vVW4pk/wA6GIwITh0KQAXPura5PgdNfbp9XNTXopol6kZin91JdhN+w/P6Phz01uKYZ8y4xW6zTNILi209ie+vt5qa9UV8Qr6hgjylf3bm9/iB7b89W4rjAFmcQyML63Bbw7H6bfUOar1eKfoypAXuWBHh4X+Nu3PVuosjBSFTcSbXOlzb9nw5qt1xB3EebfYPb462F7+A8fHmq2KzGWS21QCT8Rp7Near1Y/cLWK97KRcfWfb9ffnq9WQ6KEB0tuQ3Bv7Sb9jzVWrIUKKjqoCm4HYdjaw/wAJP589W6w+WG/SE2HciwPfta3x8fEc9Xqy7ZHsAQBYAWF7/wBAtzVarIkYQtGLH430PxA8fh+fLVqu2K+6zG2pAPs+7tp9/N1qswDJEDuFrWAt4ntYX07d+er1c3eDcVa4Onug3A7+32+3w783XqjS11MGuzgG1r3v9Hj9/wB/NVuoNVi2CKipWOrbSCOwF76Wt4/qeVmt001ObcBw+O0LDdb3i7kjUeA7fSB9/KEirRSaqupuFU+s86mxvqbj2X9v6jldQrcUmJ+slAovTsHYg32i5+u3hymuvRUGPPmcsb/QYNhdVUsw93y4WOl9Lac9qJrcUpaXKXqCxpiabAJ4QQCGqHESj2aObfTysmrRUlukvU1UD5kx3CcKBtcSViu1u5uqE89JrVRP82uQaQOMz5/V9p1ShpZH08PeNhz0V6oHyHpuwtzHUPjWNuou13SBDbXQ3J2nw56BXq5L1A6R4Qw/kOSKaRhezVtTJKxt2BAsOawr01E/2g810KEZewzCcLU3utPRRlgP9Vn3EfTzVbmk5iHWrqnjCstVjdQUCsSkT+WoHbTZYjvzUVuaQlTmOvrzuxCeWdmPdpGa5+FzrfnqrXGlWQp+gg3dzuYkd/by9VqVHRzyKQ622XJN/j8OWitV15EpvJIwC2FiP6O/189Xq4/LRTLYlnNtL+I8dBqBz0V6azJTUwG7y/s2Jub3t7Bz0VuakPMxlBESA3spAte+t7+HN16azSVShEjBvMh+0Baw/afDnq1XfmK6AuPcGoJ76ezxvfm63NSpKllLSyAGNRa2p7nQEj4c9WqwSV/mJ5VioGptofgear1RwzTEBGBC3DG9rfRzVeqVTUaKVjkVtx10awsfEH9QObr1cKv5endlp9bG5LE6+0gfDnq9UijE7o0YX/KCzEgbT7NfDXwHPV6scsYgUsy3K2BN/wCBtp9PPV6umjs/u2LEWt9HY/r35qtVHVEncRau3xuPpH1nXmq3XawvsdhYbTqh7+w2+nvz1bFc4ypFnFyQASNdAe5Pf9vPVupBEZAVQLbhoT3+B/p56vViSamEgCAnS7ezTW4+gffzVerI7xb9oUtoDbQBb+z289WqxrIIYwE7k7gVFw3h4+zw56tVIhqAZShQ+8be7438B9Hs9nN16uUojbcRoQbeNgB/Z3/p5uvVMojFJGSl++gW1/z8fHm69XQceZshUbbAjQkeJ799fE+B056tVljpZm3TJH7qeIbTU+I/jbnq3WSOk2o8jMqLa3cWB/pI/L2c9W6itRUwBuSxPcAfXe3j8deVq1cpUoKcLLOdm02G5gAPG+3x5o1sU21OZsCoxveeI3vcX3dvaB242VAVaKZavqLgMQRoC8rJ7p2A2fW5bU+7f2DTT2k8oXQK3pNM8vUx5pNlHTjUkXkYDTwFuw+njRd6KsEUJmA4TV45g647iWbMvYEkkdW/k1FS0lQPIKgIYo1Y7pif0f8AisT4c8Vmm+MQaDSpxaGaKVMSzSAEW6JTQSHeexANhbTvfjBV10pikFiFZhMkREMtXUOT9pztW3YHb37caJq0U/02I0VRSfI4XgkLSSKqmZ2d3uDfco7Lfx5eeqqxRi+n+Z+peB4FU4VgtbBg9JVFTOaKjgE5I0CiodWdAfELYnlVGNtbCNRpa5RkgwivfFacSS1CJI7zzO0kiEa3LN2+q1+JSrVS8ICaRfpB/wBM65VOcqsgigo8Yr2d9bMtPJtJHiSW5R77aLXRKfZRdc4RVUrjEJiAzktbxvfXjqaWKEUhKwFoQx7g+Ps45TVNaEK1/aO39PNV6hizbvxXp9gWNFy70u+lckjRQfc5urHZRp/T3ihkyO9N9r5epO4X7KwDX4mc20pb2UY2KVnO0XRFuAVA7Dte3h7Pr4zTtc1xAUy/6Mvl3N95F2bw3a9u3N16m56l/FwpBN9tgdRpcH9nLitUj5q8CX5iourC91Omnh9R78WCkiqZ6yuleAmUMsKAX2gbiB3+j9g5am4mg/6Z0/nCqxxrkzzs4tY9zpYj2f08TqpamhUyxi5/rhJhNztqY2A0BKtH74uOxAF9fHh/YK8UUUXifDNTK6oaOttJcbmYjwFtSND4kcGdBOu1mhVQJB2AUgi5B79vaebr1LWKpl/k8AJJZU3H4gMbW0/u4AXR4j50Mmz4R5UkqoKsm420JIN7k39g+HGqtNInMgC4JU3AY3Xx9rG1+PtfdSdzZRSJFRYlJGvfXX29vA/0cUGmabyjBQexv9r6B2seN1asbNuXcSdTb3T94t7Oeq1QmKBAVP2rhie48OarVYNyhhY627Cx+HNV6hE6aztT9R8HdrWFQp+HwHxt8eGtn/dU+dILn+5q8qsPlr5iNir5m87rNqe/c6eAF/byTpoCVCesDRIyK/vXKlrFe+unf6PaPhzU1uuMuJrE7FkGyS4JQEa2F297S3s9nPTWxTG2Kwu4VEaSPwuCDe5vp379/wBl+VmrRTdiTxyyBlcOygbdrMLbe7WPc+Hw8OUNWFJ+qqZABDPYlFvYHUjxFwe9rX9vGyacpvw1qzFsSiooyzyTsqIqWGp91e/b4/DtyoNbNGkxoUuEYfTZXw9w8cCkufBpLAu234t2JOgtbj6caqrCgmra0CplkWQnQBie5FvpsvsH9PHKYqHLNHUHzq1i6soZLkBTYG5uNSR29nN16muoxWRHMckv6MKAAik2a2lwNN1tB3Hw5qa9trFhsj08/kwsisPAa7VOtzfRbE6c0K2ae4JpoYlnqTHqQI5GtdrrZWuO4Pa3N1qm16hzLuVdQfesb3uv2rXGh7XHK16nNKmJpVY+ZHsBJVmPiAV3DtoPD483W6gzVhUKjurtIRbUa3I1bttt8dPbzRr1OlPLRSMU/SKFDIQranbpqBqR7f489Xq8ahlVwziVQftW94i+qgeHveJ7nmprdYv5pImvmNHcONy67CO/bUn+nmprcU70mJssZO4KA6qSp7aA9ze7Eac3NbinZa1p5D5Z0a4FjawDWA17g9+/NzW6eIKtInQVTPLtexQMQ2h0uT+94m3w5utUqaTETLUXV2KNrcm5W3ve8T9ent5utUtaPE6aVlHmpCVcbRuGqt9rXwJ7m3flq1S3lZVImjcslgVN9xJb4d1sP2c3XqdqXEqeoTVhstZSPs3vY9+5vxs1as5eJXMYfUfZJANie9h+9ccrWq9SDeuwiw1IWwNxfQ/C/s+rmq3WZ1JTep1BNyt7jS23mqtTNVzrKLQhtygnaVI0Gunw+Pj4c1WqTQFaFlnqLIB22a7fgCBax8b81W6RGN1AniZpSQbXtpqATYXHx8TfmxW6CLGKx6eKSZE3ACygKdqg+AA1NvHXvx2mqQ8/m7LSGxe47k6dgfpI9vLVWuOH0bw73gLC9i0htot7g+wXOht9/LgVSadHqjQSGHeSLaANc2J1Bt3JPHRhVaapaN68lMUiYRDa1wLWVdGIN9QPZ+fGyKuKD3N+KqpaKgZY1CsAEY9gbKDc3Jv29nEi6VJpNYM2PwU0lTAoaIwkMGupWNmANlGlwdL+J4wAadJoRcrVVdRxz1FXbzWQ+8bXVduhJ8AvHUzVDTLgpqIadtl/e90i4IIJuTb2ez2fTxurUJ2WxDg2JNNF7rQq8jMDbRELWAv2vofbyisKcSarXq5GnxKWZ9Wd3Yk2/eYse3t4CSZNCOsMabBc208CLn6+ar1Y1kuTG53HwFtDf8+er1SlhjkTeXtpYG/f2C/LRXprDfYNoNu4JHs8Rfmq1XF5RMSrd/Af035utV0zh9FFrWJ01+gjnq9WcRsbbm10Nh7SO/PV6uYSNm2LcgjXxv7NTz1brp9pksVt+d9O/wBPK1unKGYUitIgXT231+oajm9lbqBApnYyyWWxv9/bjdWp+pcPV33lNwkO0HtcjxHs45FaoYMt4bFhjUkDK3uFHkJ7bjrbcPEDvxUkRTRxqF6rq2oGM4TlmJPLoqOlEigaCSSYBi9j/q2A9oF+E1+cQKMLXYTRSKZmG+L97uNfEd+B6jaho6O5iGWs80FTUNaCVvKkuO8co2En22vf6ueOynE0cfqQJ0owU02PsPtBJsWNtCD4+zlKU1Zd06xA5zyBl/EayMimioqULESbO8a7C5PcrcG393B6ydaB5VFVwnu3FDrNCNJUUeEQvtjXfrtANzc6Aj+nxPFWykYpDmPzZXefZ7ys7SAfug2CsToLH/kI8ZNPiqTfXDhH8v6+VWJxweRFilJSVMa+JGzyyfpO2/AldCFmhxZmWxRRRqATc2PgbcL6NKsP9GOMSxUeNUEVvfiSTcWttCkgk/fpw2tjtFE90NlHbaJxB5UpMQIUoi3DnS7MT2A7d/48NKKaYKmaO5J2+W4AIJJBPhqOwHsHe3KE04KT1b8tEjFnBdTZmtuDH2aaW+jjRNOgUnMYSooYJkqLB2ie2u690b/D4D+/jKthp9O0edEEwVlOCwQqLAKSDYfxPt9nI7NSYnZTlWsWwfW4UKfZYWOo+GnKjbVzsrDl+Rlwym2WC21t3780vbW0bKXOJMZKGdyTYKmrH2n4eHGaUmkTgdlpB5elnfsNdG01+HhxxVMpqfjkwWgaFTp5fs0vc373vfvfnk1ZWymrLin5OIj7KlQdNe/t+Hw5de2mkbKEShYmVHIvbf8At1+j4cbFWVXqeO81IQRYeaCSfh3/AL/o48mmFUoIbyYVRxrdmBJG3ve+mlvAa2+vhk3sotd20taahpHiWorHKEWEai9zr77s3b9p146aZFe+RpI55njBZ44pChUGzM47C1ydPz40acFcIoKiiwWEPaEgESxs/vjxUEeF/C2ulzxk06KeMEggkWJndTI7FirEki3b2XNvzPE6qUppfikhqAY0jWV42vdS19exVPEg9z7OM05U7zKSgpfOkYebKRuFyWDWIJJ8Abad/hzwrxprpKp5J/I2GTaL7Sns9tveAufadOO03WWpx6sR3w9IAocktuj94AfaFibBb+HLgVUmmipq62cnEIoFWWSyqoWwt2UDxup19h47TRptWTEp6VKSoBJV9u4djbv4/G/1ctVK401OKuuR2Xd5JG6x9ui3PiTy01ql4sstIPMOgVbLtBINjYaHvblqrTnTSNFTIoPvyGzFRcEe3XxUfmeerVOtS89NEvlx/pGBBO22gNvHtYan283XqmUdO8tOZKp1S17kmwXaf4g+zt4cbNWilThkVKkLz1jhrKCpPYX0WxPce3Tx40acApwoa2nxGo96zrHGNFGjG/ug38Pp40acFSpHp5QQkYCgs9rC2lvHvfuT+3lZpynGVpKdWACk7fHb9m1/HTx5qt0wCR3WwlF38AQ1gdBfTt/Ry1aqVWVMIgjdUAuQpAGvje3x/Z8eer1dxVEVRVMAwVk8QhJAB0U390fRzdarLVSyCNqaa5uo2+0a3YG2nftzVWrPTSQzqquwRihuCNbX7nW3KGriu1mqWpRFEpQXBG4XIvpcfT2IA5Sr06mggjCRuNhT3QxYaa66ey/b8jxuavFKNFZIPLiQBVsg3Dsul7+F+N05WCV3CrI9gstyTp9Vvb4D6ear1TSXplLBf3AfeNyGOg1J7ePbueerVQaiWCKdNGYrYe8fteGvt18D/Ry1VNN9dh1NsKtGG2gbT2AN7jb468uDVYrilKtYRFa4UC1rC1zqDbU256a1FOlRTRfLLINqOpuNTfWwLDw+H1c1W6aa+lp9ihCxkbcEcAWUDuGt3B5cGq1Bqpoo3igUu+1bMC2lydbX8BzdNmsiV+EIyCZ3LS2uLqVveym1r2b2+Hbnq9U6gb5Wolge+xwDo17srdz7NOw8eUVTqayT4p57bJA+gYltB8dLdjYXHhxqnq6arMkEYZtpdluNLgW118b+PPVukxXM8s7pKWc2bU9xckkX+rS31cdFMqpkjpZDT+Y/vsjXU+xb91+jxv3+nj1MU5Q4pFR08kc95LC4Og7m9j49u33ePPVunGCT5ySNgBuAjCggAHff3SOwJ0t356t1AxyanqaeKSRUZYm8t7Pbtcbbr4hj71rc2Kqaa4aqunwtXKmRIluSQAQysEvbTS3f283Vae0rWWPzpFjd40mUsVI94/ZNh3v20/p56vVihxKZamnpWSMMsUYJYXt7xG5baDXsO3fmjVxSkBo2i8tC0jmys3hrqBuP59rcTTSsVhqqaGZ4oY1cvGmjDUbCfAdiLi9vr5oGtkUnMYp0FNDihBlFyr2YAGw0Jtru+jw46k8KYUKY1wmCnh+ahJW4DX8y5VSQe3ex/LtxzVTcU6NW1rieoihF7q3fQgAAj4eOnYfTytbrDTyVLxCpMMhQPPThkPi17eF9o8T9GvPVamz5mugWKld9sMiKm1yXLC/ckm+vs7ctE02TFNVRWYkwSSupxJKkO0My7V1dtm0ewAAfsvy4FUJpQSZiEKG0YWoby3906DTaSTbTcRoB2725rTVtVCVFiVPUU0DqXpnjLa3v4BrMO339uMxTkzTa1PBUuJ6iNyFEgDNo3cOqg6HaSTy9VpnxGikjhl2btyLfd9natwNbjU/qeWFUpuwpYq1pKaMSXH+TLMFA2gFi17/HX6ubrQp0r6NpKn5n3FZCocORYsALADwtY+PPTW6dMvGH5KZJE81FaR1LHQ3FxZvBTrr+XGzTgqJiTxV0KrVWR4kUCwIABOp9vY208ebFeNSKSnaTDy6OJQG1svvNe4Px+HPVupElG1RPsJZQAFAttKrbUNbTuLj28pNWiljh9DQ2JF/fQhSbEXIJUG2ovxkmnQKlVcMcZVfMVJjtjIJAVgPb4rbTX6ON05ThTzRYqopIwHlF9o7A63Bv3ve1jytep1lo6esi8+mBUsL2BAv4Wv7Ab35qt1LwqfzBBTVCjaC1tx8RcE66aW+/mq9UepKLCUmK+XEXYD2of3ge1gdSObqppjp5IaaqK+UJIja92uLnsQQOWqtT5FSTDwNusn2TIff2jsQfbfsD4C/N1U0kGWB2+Wj9x/eAuTrb7NwB3uPu47TdNzAGdozczIgKkEWJtoLHuSL3I5uvVknstOlYxLyEncGY3Yj7WltQR256t004gLS+dEGU99oAJJA/eA8R2PPVqo/zVRJBtiAItuDbdf1t489Xqk0dVFKhpqgbSu576gKR3FvE/tJ5utU31UzKyF1CowUkW7X8bjsfHm6qaxgHyysa3sTZhe47+Pex115uq1FaWWKYCsRlhcFGQX0FrXYdztPN1qmOrgqKSE07opaC/wAdynUMD7PaOWrVQKpzLJ8zEgVQqEkE99b6d9Dpz1ap0pqeNqdUqLRo9rOSbKD3JHhrb6Oaq1YZ6ZqKpaOQkqgINvYbAEAam3s56tVL+Ybz0uhMdwA9w1l12k/Dw5qt03efLEVlijDuS1gL27a628R2+u/PV6pFaJUXyqeyxuu7ZIbhH7W07Lrb6+Vq1YDFSNEKxQWLe7sudG7MCP8AD7Oeq1ZjTQwRkwAjtr4jUWtfvY81W6kU8bMNii8g+Ft663U38f6Oar1OEdlIhpBaG4F9dSdTZiPq+PPVuuE8H6FdybSl1ubi4B0+78ubmtGk2iLFK3y53eXe1hrYmzC/8Dy1VrO0CQC5AKG42jQdtb6aH6f289XqxPTQvOJCu6MqQWXddb/t5utVFNJV0NV5ccfujUAEH499NT+vjz1erOiERtUswkJ0fwJF7h7fA8qasKeEjjqIwUAQtoGB8e4U/V48ap6uMbsIWLXVk2i5JNye4sPA8rW6jTIqSSFV0vcAA+6Vsb/V8PDlhVaiHD4yA5Yssu9ttySqjVgdLd/pP38vNNxUj5SGFRBDGGU310IP9mn389Naqb8tAsSU5UKlxZyNxIY6300YHx8R256tVDxLCEiT3BbcBYHXeP8AELeB8ebBrRFYXwmQgtGysDbw0btfwNiB2P0ctNVimyKiFOS5sgBIsFNz7bi9zry01WKdt1T5yiIaW3XIOumoI8Pp5utVwaJ2s6i7gAAAW077b9rjwJ+i+vLVWKwS00FvmYlve1wO30+2/N1qniklEkZKgBwQGbXt21+Ht+/mq3WaSpEO6SezAOoYew20B9oI0J/hzVep3NTHRU6VEdjG7Fh75uLr9kAeN7fqeVrdPCTrVUIkjcSQsQ3vDup0bS/ge/wuOeq22m6amEEvlwgQqQBZjezLpodLA9x7RzVbqPQ1MEEzR1i9vekRyWXtodLEo/t/dPfnq9WKpjp6u8EiiH3dyygBHIP2UI7aC9h2/Lnq9TI9RAlYYfKVwLBQWtf2MCAbg+0nTty1apgrJGUtURj3QVKrtIZCO5PhY+I8eXqtIzNK02JRCscJM6grKl2WzsLKxtYW/wAPtPfjgqppBYXQRx1IDqWNrKTq1h3Um/3f082aqKfJcNK28mVbG7o4W1yOyse4Pw5Sr1EmrqmlsSoAbXft8fG47fdz01uuDYlKIiLqUIFj28bk2/Uc3NarKtUjx/audu61vjobewnnq9UL52Vvd3qDuufiPht+PN1usEMjmkknh1DWC2Olydb+P08rVhSbrsQVl2YaoO4EMxXxHcj481W6SxjqqoyLoGJ99DqG09p7HxHLgxVSJpprcPoqOO9OjaahiL28NpHiPjx0GaaIiosuK0stEgsUZbi5A2+0/SD+Xhy9UponqIKpDsUKCAGU6Gx7aW+483WqhVNNV4Th9ZiZKhlikp4SO5eotEAbjvtY9+3FDe2k7myiqZvqlkkcp9mSVtv/ABFPcX8hw0OAon2mhT6X4P5GVTiDW3VjyaXINl0UD6e44gWcYoxaThNCV5SVUax1JVZQb7rFbnxUg9reI7capRUN6FadXarQwlxcOBe2vs56vVxSmp6un1exuD5i6gi3iPDm61TTW4cWmZYyEkbuFNlOnYezlqrFcqCvrqPbBK7iPsDcN9IAJ7fDlSK2DFAz1Pq2q8b3lwx8sWP6+HFCBApE6ZNcukKRLi9VVzfuRhQD2JJ7H7vDml7K21toe2roJ4NkQQnw3Agi+oDfDwvxNS6m2saSRDDOSp0K2FgLaWHw/Lmq3TY1PUYdUCOXcnmAbW8Cvh9V+/PVqo2YoZ6nCJVazyWBIXW48CvcnjiMDTa8RQUS0NXhuY8NrJFAWQqRa2ljtO4fun6eK1YikQEGhrkZaxTEoKk/l9fY34XUZ0xVeGVETMVF1OhsBY+AOnbnq9TUtTV00xkhbaEFrfR3uP289WqeKbGVqQfMG09jfudPD+nmoq00LvTmjn+XxvGUJVoqMUMGuonxKVaRbka+7EZG09ns4aWyYlXQI9tFV0Z0p6TPspM57xJaHKmN4rHdBWytDDf/AIqJWGIX8P0Mdxb28XbAaRHEiin0MbGJmK7nqWWFPrPvEfVpxEaUiholQRBYlCAIAo97vYaEcLDjRvsprklkS8x2rYH3T7O11Pa/PCvVkp8TiitPGLhQxYHUAKPesDzcV7VTXiGO4niDbaayo3jay28LDx046ExTRXOymJRRQI1VVnzZFsN7n3bey3w9g47TJppr8cnWH5WENZRpuBCj/iCf08cAmmSqKRFRPU1E3mVBJY6W/oHhxyKYNCpg1CwwiF1Kn3SxDDwPx8bDXidW2liBhTkuynmEdQA1xcEa3H0e36eUpynNaahKg+YAR4G1yD4jmqtTjRx5csqVDFSbbbEGxv8AHXXmjW8KHrK+LdLBgdLhGY6WqqGpGYCoo5UEjxs25VZJRtuhJseJTM0oEUlM2T5DkxOpTKklaKcX2LUiNJLexvL90kePgfDmxXjFIOnxOGSQJSUsNOPd/SKxDG3w7d+Xim5pMdTqqor6eiqKnRogyBgO4JuBf4HihkRSZ4zQOUMnyuKwz3sVkRvzHFhpCKOBiWGQVlMVqY96HaW9n03+vhYDFHBE0iYMMxbL9YajBH0S5Mfj9R8f28c1TTWmKMt0b9SOP5LxCKamqpqKrgNhIjFWH1eI+FteKUuFFJlthYq3vox6s8k55wunwXqdshdTdK5R+9fvLt95AfEi/wAeLe7RcDxUWHvLcyijPdUPT3lLqfl+PGMZiGKKyIabF8PKCqgYfYZyvuzqB2uQ1uzcDVzl6mfEnEUIra/S94VYGqz+q/Rzqn0+mGJy2zBhBJ2VcZLyxFf3ZW/ysbDxDj6yOFKcaPFYUWTHMIypm+Fo8wwinnICiYJqG9kg0BHxGvFIlOymDB20VjqB0lxbK1JJisR86k2kiRTdSO2jDsfaDY8N2nZwNFTrUCRQHZbb/KRAXJ3AfEtEy7fy4eIogVQZSlVnLEW4xT1C3g2OYnQ0iBW8yJlBCMe1uxB8Po4XLaCqN23lJFHty5hnynQPDq0F0qsZnq66xB/yd1oaZfpLF+HqGg0yOkkn5CiBTxefPQAB67TQ+Z/r4umX4amJghoqjqJnOCkR1ePbJRZcpGkZCptLYVdQout4222NnXg+T+wy0cCtwnzCcB6UC1ftswJ26G48irH4VRzUSmSZmfUk3+/tyOCZod0a3B8NGEYNhlAzMAYVe2395jdtv7R4cCK1a1E0NWk6EgdVCZkTLNfm/NtFl2hMcdTXVEcELSvZAzkKDI47ID3PgON06cKQXWDB8Syn/MMs4rtWsoKmammVGDKJIiUfaRoQGGnw14utsVUXXWCaKHWEhiDpp4+PBDQYNJ9z+k/Zz1VobMo5qxaiydUZHpo4npK69RMDChldkUhV8629YwNSoIBOvLd4QNNbDYJCuIpK5Zwh8YxBqSLalkYm4PcaAW+J4woxSlCdRoeOl9Upy4cOl95qeomXZ9IvYj4eHCC5HinqoRWp8MdBoUPOPzsdN3VT2YWI0NtfHTiGjCsB8tnZlN1Om6/jfW3s+nm6rUuBQz+Y5AWM2v8AD2EfHlqrWE6rJu90jXaTrc+z9e3PVqnPBaqNIpURf8JOt7aWU/f4cbVT6Kf3VlMTxuCyi/1nUsBbw+HGqUVMiVXkYRq25rL7w0uDc/SPH+PNVau6iiFTG0EnvpufcL+7bwOvh7PDmq1WOmgmhQBmAjNiNe/s7dre3nq3TtTYi6UklOxSzhWcnRjrYH6j48pFOA13DVRpJ5TkqwAI0Gv7AR7eVrc1LxBbQmYN9kd/iNQfj7OVq5qZLPvqNWsslmAvbUW0JPhzVbrBXrDU1G5h5ShlVjYkWbxt7PYeare2sE1PVQuIqvYY4zZX03ADULcG5+A5qa2RFOeOU2F4QtDIxEqSI4DLqO91YeN7mx9h5RBKqstITFFg6wQvPlWCqs2yOdrAm5Xdc9/pHBJZHxHyoL34lAPXQc5WrlpMOwjEZCCsNW0RHiAx79+2vBg2dJBoGLEg0EOZIDS5urIBceXO4F/+JH8+MK206KGjoZWLTZnlpt20TQONDa5Bvrbw4R3olNCKwVC/SjkU86qFqSNrAFWAHgfA3+A4EYoZzQ89LZ1pqKu+QcN5oSYR30BUEFgvgNdbfXryT93XPuR5Go8z5v7VeYqVjuDy4jsqsblMgTULcBdRax/ZyYUGonWKRWLVFCaQwU67ZIjYEj7J9gB00F7HiukhoORG7ticUpNnpU2/vNdXFyD7Tfx08ObHGqGkBgk6xUKOxVbhlO423EN2JGlvYfb8eMJOFXNCFJM0SRy2RxdRbQntoRp2vqfj34umk1TqOutKKxm2e9c99CfiPAjw5cGqRQi02LNJArOLtEBYggi/tt46cUg01U+omWeHzUui2De0AeAuO2na/L1Wu8NkxGJgxYqAV1vYgjW+unblq1S7w3Ns0UQgrUUdzu01F7dj342U04FUs6LE6WrG+jJjcE6LoD4W10JFvo40UxTgM08LPJTiyHd21X6ba8rFep3p8SCz/LyOYnFri/e/a1vZyhFbFPUeI1UVnjIJGt1b8yPo4yUzTk1ExOTLOZ02ZnoYKtl0DOg3W8PfADePt5QoI2VvVO2kdVdLsoTgnBa2SkPYo/6RQPp+0OeEjhXiBUuPJ2IYFS/6BB/MVA95kZST/wAAdbjlwoVQppPSY1mI7oZl8hQbFCpU2Ht3W7n8uPzTVZKdHxOISyqz3Nr30t43v4eH7eamtU61GGhYQGcLZSLLfx+Hc81Neio5no4T5UpNxtAPhoe9+xt4A/fy9VqNG+23y4DC99o+yAf4H48tVa5owlkDIb31230DDw+m2v0duWr1dHEvKBjh1kNyo3AX+F/j+XNzWqYzLVLK00wF2OjG41tft4W7W9nPTVYpxpKipMKedISSCQUFrnwFvh4jmprcVMaqxBNqBhtZe2zuPZp+f581Xq9FiM4KQS63JA9ot2J9unNVupO1qlPMG0qbC5t9R5Wt1DqMOmhNg9xYmxsfb4j281Nbim75ZERBGjgkm/t3W8R8eerdSaarEVOoj3BgpUg6C1/AdvjprxoinQacQrwtGzkMgF7nS9/3rW/I8YNPislPU1CT7FsT71vBdnwJ7fDjJFOA08xGR1DyAqLkbVb+APhxginhU4zPCNqMxuLm172vbQEcbinJqVDik6M0d9xjNu9vr/p5XTNWCqco8UhIvIShF9L/AFd/p5Qpq4VTpFUwtZ1a9h+v3HjRTTgNTYsQmjI96ygHjZRTgVU+PFj2MlhbXXw9tuN6Kvqp0psecJZaj3R7ddPZyhRVtVT4cySxaI4cDwNvHTv9HKaatqpyizhJAAbabdpuPD6B7OV0TW9VPdLnGlls0y3I9jeB76eB42UEVbVNPLY9RMd+1j7LG9/bofZ7eUirVLjxShukTttOvj2v8DzVbqclXAzbkqDe5uCdTf49gOer1SYa0pdQ4J7gka/V9HNV6sck6m7OAGN72Nrn2Hm69USokCkNKSouLm+huP29r83WqxBIyos21u9yTYfT+znq1WCdasX+WkUbQNb3/j4Dlq9UNRVNIQwvf94i3h/Dm6rWB6JZBvhAuQL/AA19nN16mSTBpJLmM7kX3iLeHw5uarFQHo6yDTYdpv7bfUTzdaryxz+WH3+P72nhz1eqEKiWBtikX/UaE+HPRXprlNWbjeT7NwNL/s5qK3NEg62US0ebZnC7hJdtviQwBP029nBdamUUH7gQqkVg8qVNCDJftuA7WF9L+08ELZkURLEGnoQTzUxZmslrbhpuBOtrfx8PhxcKRGmdv0NR+hNlQrofZe7HW35cuKaNZ8RkedjEykqVO4G4tfS9v9a/hxyqGo1fRfJMY4bSR7UCHw2EDbp3Dc2a1SYq0j8lzIltx1sdD3AtpoP28aVVxQQ1ldIKl2hYODtUgjXQ2uPZ8eFKjRmms0y1stNHIdf8VvED7Oh7C/GSDTwNTKSnmm8qYDfZRYFrjU9iONRTs0+0FQzTja+5fskA2IAP09r/AFeI5WrUN+Vqgw0ymMBUte/w10+I8OXAqhpaYbWCoZ1RSXBN9SBceH0245FNzSnpqiSRkbad4BA8d37ObivTTPWVdTE4MsZQAm5U+HwI0156qzTLi9epN6KUe7a+4W3ey3h378rW6SGMzO8QA2gp72hN++g/o5U1ukZijTSRswb9GrBgCQNfp725Q1cUk5sRWOaQzqRDtIHvWJPj933cZJpwUnmqVlIaFNsasbm9totbw1I9gPjxrbTlYmrYmiMCx+85I3X7D2r9H589XqxyiRot+h2GyjxFvYfAn7uardYFp4aipCxq6jQ301U3u1h/D6+Vit05rGQNoUsp8SBfXsQT+uvPV6nLDp1RijKXLKQFB8B4G+gP7ObFbpSU8iyRCMq0atp7x7ewhvEn2c3XqeIanD6F1llYkAOuo96/b9f6eVNWFdzVP9YMJlpaZis9P7ysQNV7tZh2PjcfRyPs+sPzLetP3J94qQ8hvvy7mg7Fe6k+cQxerwtqfGqjdJTL/o6FSzFSLteTwA72+PMf4A2VPcnjTOs6QvR+egjRm/0h2J90eDeywHN16nvCsCo8Rop6MSxyM7N5QHuyFddr/EcbKoq4E13iUWM5ahpaCnpzSYjPT7o5Kaa6bNb7lF7k9x435oQryreKa6psdzLSYY8KVu+qqKVJd1TGjROmoAgl7hraMp8dDz2kTWwSKZ8qYdW4pmz+TQ0zwwTq3mK4S6grqVPsFyVP1Dl1mBNVSJMVEijo8q5rjq/PSppqWoljj8pz7gXQuR37+B+/m51iq/aaSdXW1E5kcsN/mOUHwY3IF+49vFIFME0z1CrCSdSAB8B8R9Pw44KaNYIyd6uGJIN/s3Fx4/Ry1erLXRQCDzaJSssilrm23T9p5dNVUBwppoHkbFoKeoUNvb3rd+xt/d24q4UiO2hIkWqrZfmAvm2QlVB0A8b/ABFuJ9lP7aTzYMIKwPiL3SqQNGrE2Hw07fT48tM7KrEbad6aklw0T18ce0SoVTcRYv2HxGnb4cYJmlAEY1jo8JlrqZ6KvX5eZNzMhF7tbsB3vblivTXgjVXWC4BCK5aJ5CgHvWv9ZuDa9ueUvCa0lGMVhxbD2p8VimYHVzsjsSG8AOeSqRWlJg12/kJCyxRSLOWA7WIIN7AA2OvflKtUugrZ0kdZgwYEq9xZlA7gA6D6ONEU8k05YtCZKZIEYaj3QfadfdN+VFOK2UnvNqKmMpUEMVGw3vYAad+O0n21ywmlE0vu7tqGxA8D2Oh725415ImlSaeWN2jaXcr+8rAm3a1hrYjjNKIqLT7Y40eY3e9r9/DUH6u3N1oVMDU7RiJHA3nd7O2tiRre/wDTz1WptaMeaAYyDGpsL6bgdebqlKCBXkCIxvcKQVve3iB9Hb28rV6mKkkKGNyA0ZDa3YW8R8fb9PNV6m81VTRytvUMjD7OhuAbhh7BbwPN1WnGkqFlk2SMVDXANhbU6a+zmjVhUjFKangjDBW3KLMAftG9wR7LezmgasaZlkZJnSKQXZNpuDc31IsfYe/LVSpy4gy06x2SRgLAnQEHTW/jzUVuagVi4hO8iUvuBgCXA0AA8VHa3b48sKqahxli4Sp23J1K+FjqRfty9UpzSqjl91WRmuQAotcn2D6Oarc115MVNHaNC+42cmwv4+Pbmq3XHfGwAZCAt7MO9/p+jnq1Ud8SkNB/L0RTs8W+0db7WI/jzcVWah0y1AjKSaqB28dx7GwH6+PNmtCnKQsVUSNvC7Rci2na48LcrVqxySU4l8mQkKBZGI+NvpP0c9Xq7jsk0i1NmKiwFtF/1h8PaOer1Q4MOiMUppCC0RDX3ixVm1076Hm5rUVnmNXHTXY7ypChQRcg9iRytXqbFErwPM63b91tpXQDVR7deUq4rKsPm0S1iAIQduoIIU629v38rVqjSKskiE6qvu/aGp+A7gDnq1TitVDHHIhbayk7gV7gdj9F+/NVuaaa6SoiME9ZstMhbTXaCbB7Djgpo0nkNXIGmo4gxXVf3l1/eI7DXwP3cdpmuLYZUhVHkiJmG6+4N8b/AEHm5r2mhIwuPDDTjymWLziFiDHVmFtwa+luIlTS9IFSammeFGlQKzuLLaxC66rp305QGrkUlqkOtSY5nIlk23HgfYQe1z4fnx6mDXCpgMMzTBxI62Hu6E6dvpHLCqmmv5kVJWIAJMhNz7W76Edxbl6aqXBNJh9R8y0YRLfva3t20Hx8eU21cYVLrq+rrUStO1UEh3ldW3f6wPYcqBFXmalSKKoPVyoHlUge4LE2Hw7fXpyuyr7agUVLT7xvRi0l/LDAqCw8QT2vfXnq0BWSamrqIky7lchdoAVwbnxYftPNgzWiIptSGd7rACHjLbhoO/tHsPL03FYBDTyJ5MpHmMPskBQD8B4/Vz1eisUNCuHTCqkCll02kte/+Ijw56ZrYEVDrXmWYTxMzM4sx32XbpbaALgjW/e/PCvGplSlHURGIMzBtq2fxa/2kIHh7OUq8TTlhEFbhwStjRVaJWUhjYsb91vobg9uNKhWFPJlONO0719V5ldXQh5ZRo+8b9vgCvt5QADAVcknE02MpEbrJ7o2+8XHvd+x9vL03TRFUTRSFcMUSBASL3sD31PgeeNa8qbpcLmmq5KaOa0m3dslG4Mza200N+3LgxVCKS8UOIuZZgrKq23Imh+m3j9PHpFMwalVNItRSuKlpAfBrFl11VWI1Bv488MK0RNSaeSekcQpZxMF1Dki/iL+H0c0a8MKXeXaqn8xYZUDbzbzSwuot4cSuClbZoQ6XAHy/VzUWNeUKSt27HLD3rDcrprdPj8eFxXrEjaKMAju8DxpK4j8rOqQLUzzTKWHmG1iB9m5v9x4rTSU1np6SY0kVXMhnQE7QBZhp2LX5aa9FQZIp4owYRHskvt1Fzp3sfaNPp5cU2aT0dS9BL8xSzneCdttGsP3Wv3/AKePRNMTFKXBcRwlZ5HrpHkcoTtJ94km9iex9vE6wTspQgjjStwnMWFyQXdhcsHKhdojHgbH7V/HiJbZNLEuCmDH65ZMa/mVKZI5Nv6Gw2qCNPzHHkJgRTSlYzS7/rYMUwMQ10jRzRx7EYe0m7C37wI4i7nScKW97qGNIvGcPiqZYsQqpQBIoG0D3nZdO/cfG44sQYwpGsTjWOPC6WhiaqwWpDxsxBUgCSw1929rG57+zXj0ztpqI2UnaesraeZqqOQbwDu2p71ydO+lj2PH4piaccOpStTHU08nkubOWVveY+Pb2c0a2BT9j+YJ1iZi1p59JSpAN7WBuO9x2+PGkomlCnIFQMtT1NbXLEVRpTrufaLqCLKfj4806mBXmlSacs2QYnh090bzVZgPLU6DdoG239vbjLUGnnZTSalOIUMZgrASrEEoW962ns78U7aS4inyH5bzHkoFJ0BeN0BBXx2gfZJHGzTorBVYpT0lbDV0rvCNu0bj7yAizAg3BA9g5sCqkxSdjrJsQrpEp3UknW9gtvA66a/DiiIFJtUmuL4VirQ3qArFu2v3W/o5YEVQg03VlLVUcUKVNjCv2QfAjuBY378vtqkRXa2mKwObMtwPibafVbjZp0U+xuBVrSmL9weGgPwPe/iOUp6pE9AJFYSgwuBcE2AcDU99L/t5oVukRW0p/mYjrApDR+6oOt79zt8DxQNlJFbaVeHtXzxzQRK7SSsqHeNxG3tY/wBHGFxT6ZNLynw/EqbDpK/FIXKRxoUa/ud7EEj3lPs9vCwkE4UZAEDGv//VqenzH0SwyMmXFsQrZ2sTHFEqIAfEFjqfq5IItEJHE0HTcLPRSHm6t9HaKqMcGX6uuUE28ypC/Too0uR9/LhlCeE+tNl1Z4+6nE+pDJNDTb8Dydh6yspAedjIwPixN7A2/s4qlI2JFJoUTio0HGJepbN9S84wpKOkUmy+VAosO91J8OMRT2qg6qfUj1kqJGpMLxeqjR9LxtsU6a3CgXHhx4LKRApkgKxNB9W5n6h5gJqMVxKokha6sDMxBPiO+umvbjRJNXGFJLFMyDCqXzFYk2sCCb27WAPgT7ONnCrUzZbxOvxaOeoqiV/wgG+oHezC2nKjGtUqaOnShiKi4FyRu8T3JsfAX1+Pw5etVNKVuPVX+lMXgjAFj/C3ifq7c3W6m+YqyQ00dlUkhrDQL7Rbnq9StRTMxq0BNiNqgg2PsOljoP2c1XqiYhUiNFRlN3N9wNhf/Fe3ftzwFaJqNBSEzlxZVtrpqb9rf8S7689XqfQgTesafZX6d3s+H6/HlKvUWKOoZgbEM1yFAsNdbMfj3+rw56vCsU0MhjUMRbUA7ri/ja3f+jnq3UJKSRp1knfbv7DbtAFvuv4+y3PV6pVTC6FJKcsQRYMO/wBfsHt43VqxQUtTGwV2J7FRYnt4AC3a97eHjzderjFSeQu2eQAkfu6X1+NtPo5qvVIWGlLb3a3Ztg0JPbv+znq9Uuajoz7izRqQbhfj7SfaPHXnq9UGmosOVzU1u6oOtiCSDbt3I7c3WqnDEohUCGJGRB7q62Dae3wFhzVbrOax1ZVh2lbkDuD8RYewezv48rVqlnziociR2JvtEbaDxJHhYf289Xq9iEuJ4wi4dgdHLAguHLRhC9tbbh2X6eUq1JIdMcarZP8AS6OJU9ryiwv2Nh4dvHlIrdS6fo7GsqvPiEMZ12ixLa9wLm31/dy2mtU+0eRMq0E5OLYmWQgFglk11Fgb+HNRVqUlN/mfoJY5K+nmrhFtOySdlU2OoNrE+FvDlsKrBpaQ9aunuX4dmA5do1jUgjzIxIQ3jcsPDt8Ty4WBTRbJ403Zj9UGY8Qwp8Go44KankIV0ihUX8QCPZ9HbmlOzhW0tRQSVnU7G6p/dawVr2vpYHQqe2vbx4nmlEUnarO2M1De5K7K1wAL9v2G/wB4HK1umibHcSqLxyTOoYXIW4v8SddPz+vla3UL5udgdxB22JHcaewfX+fNVuse7zDZ29tyLe3vbuOerdYXgbzdzlmI1vfvrY7j7b/X7ObrVdWkCjZYE/u7SB8SfZ9Pfm61WC1wpcEkiwa+th9Hh4Ac3XqkRpKZiWFrewAa97k+0e3t4X5utVnREiYvGwjVjYH23Pew8eerdZGh8hQ24Ffe+I+i58T3PPVqvGs2ta66bQq+J8Pp5uvVhkJeQxl9ptdlHiCe9/aLfVzVerhspyNxYWPj7T4A/r9XPVuuflmM+YqAW8LHS/iL9j9HhytWrk1MizXlVjGdtveC66m5t218Tz1ertUEupO1FJ7DUHwuB2/U89Xq5LTRPdZTsAsW0sQCfb7D/fz1bFcXmooJAu/cL3DO1wR20H5c1W6gtX4ezFhKiSXPa3jpbvbmq9TRNmTB6Zionswu24tfcQNbeJHx9nKyK9TDW9RcvU0RknlDEDS5tf4/R7Oa1VuKTk/WPCYS6RkPe/ugbu/x7/Tz2utRTWvVDHsVbysJoaqo3eEcLsL/AE2/u8OU1GrRSipMteoDM6ebhGWa4q4JDyIY1+Ny3h7OehRrUgU6v0J62+V8zmKrwvB42ANqmvhD2P8AqBr3A78roNb1VGbo3lChVpc3dTMMiPdo6KOSdj9G1bE30tfniiONb1TTG+DemHBbfO4xjeOS7TZIIUhW/wASzaD+PKkAVua5R556B4TIBl/IxrHI918QrWbXxukYAIPsvoOewr1SZPUDPh425WyxguFBSFUrRiZhbt70pJJ5bVFbpjxT1J9X65PlxjL0yAn9HTRpCAPYDGotfwHPajXqDXEc85qxl/8AfvitXUX7iSZ2B+82/Zyk1WmhHFQzSCO4A+JPw1PLVqubtPsCItrg6E3+Ov1c1Xqhgy2LBgttbk62+HwPNV6uXyDON0jNYkkLY/df4fnzcV6sqUcBO7azgjxOh8fr+vnor005Q0tPcukYCkWJJP3nlor1Tvl2hhEisoA0FgL37n9RzcV6sYWYgyRk62ZtSB30+JPN1qpMcTzAke6DfS/iNb6m3f7+br1Q2lWN1Vvp0IOp7nmq9WUTQbt8Wnx1uT4H6fo09vN16uEciElVHu6Kde1uer1ZjRs1vlwxC+8Suv6/Vz0V6ulgJbaSwY6jUa/AX56K1WaCnYgXUHaAd3a5+kduer1ZVEqBigZVufYfhoPhzderF8oI13i53G5A728deardZZYokTfGv6TVihF1GvYe0nmq9XOGU2DEBlsCST4HwsO1/Zz1erDFtLmWMe6PA6G9tLH2Ac9XqkQzQg+PvD903GvY/AjuOer1ScVkEsyNGPd22HcG5H3256vVwoXWklDTxh17FWHc+Nrd7flz1erFVxqkpMZsCSPdHha+ltear1YluYla5sSdB3F9Br+XPRXqiPDIJPLAJdr6DxI07Dnq9NeMvkHypiQbkEA9wBqv9vPGtzTXFJvqWbaQBpbuPbbXtxurUoEgMv6RgNBck2A1v/E+zm6rUzDqaCeTy6mby7kiw7ewk27g83Wqy1EVLDdLl7HVgALWNubr1NNRX0UG63uhT3Z10ufz5UmKvTXNm3CaUAGqRCDqFG61vo735UrArekmmk5/o4pGYGSW5vYDaug7DxtxvvhV9BqC/USUt5lHRjt2diLfHTuOUL3QKv3dRTm7Mteqx0axQK27RV7e0knngsqqpSBSxy/lLGsw1EUGK4s8aSpJJ+iGoCi3tAtc25RZKBJNOoTrMUs63pDlekwgYhNLPPIzbbySnatu4svx4g72eFLu666xY7k3K2G5RaroqJPPBA3lSWGntv4+PPJWVGK0psATReMTMcEagAXGn0aeHHTSUU1LMh/yii48Ph8B7OUq1OCeWVHlxLbxJA8P6OerVONMsU8TqsCE9gxuPjz1brqlw6ESsGG7bqb+Hw+vnq9Smp5YoiUjuCQb7dAP19vLVqhRy1ikvlpR07WBJJsLgLbvr8eJ1nhSpAjGlnjObIcEw1p0uzJ2QAatbsT4/wBHGRjT5MUWjGcdzDjWOS4zQsaN5V2N5BMakdiPdte/jxTSMmaiT4VV02EvU1DEkuL3Otjpu11788K2RSanG6DeQSD7fHwPLU3TMSUb6OardCvgbfzLpxiuFm2+kaOoUeNv3re0e3m63Q6+mzEo/kcRwyQggeVIBexPcWGnh48YWKfbo1sU7Oy3BVWHcXB0t276W/Pien6crUoQC1gNCp1bXUj9t/Zzdepvr6gwULfLDaRpu8dpue5BvoO38eXTWqDeSaRD5w7MRfcba29vhxZSWkxmHEmosDrKuAFRHE6liG7nS5NtRrp7ebrYpzyVTphmXIKXcCQm7QaX+PY68SmlIwpFpmM5ezvT4zIzFoZButpcNdWB9lwT9HF9u53awaTPo7xJFGBxpErKRMTQKQm3aD3AOoN+59vfTx5I1AOmGNpRMqgXQ9rj6v8AkG3fnq3SsV5BhkMepstz9IubX8LfdwDOjxHzoVt/aPKmWvk3lXSwBJO7t37aW7cT09SLzIX/AJTOu7aSFF/EG57X7i33cUNjGmHDhRTvswAKB7o1JvqPGw46abpuI8w71fRb69wPqHw43VqiP5LEF2uF7GxB+GnbXmqtXEtKxA0929rDUj2c9Xqjg2PgPiO4N9Pu5qtUucge7nrCWZftzqBc2G4jx+F+Gdp/dU+dIbj+5q8qPk1RTToPMbTeAV79tNv1nx/hyTaAlYFnErDziTrppa3tBXQlew781NbqFUTTSXb3ioW17EW1tcg6a9r9rcrXqa1qqWULtF/8RB7G1gQdL9hc/wBPKzTkU21FQJSWB02+6rDuban2AeA/PlSatTPUvNTR7v8AKbwVvroL3O8/qfbxvZTm2he6X4ZT4DhcmdKqJBIwaKjJW5PbzZNbkAnQfWQeOJThVSakYlWT1qSVcrEb9bdjfxIHb6NLEezj9MnGg5rGaCqYkF2I1c2sQexsL6gfn25qvCozVh/RmZiVCklrLtAFxp7NPZ4+N+amrRTFJXkQR+YWSMEGxI7XuAdvbXsNf48bmrRUtMRnSKN41vIh3A+I3favcfZsbg+3m5r0VMNa8MJLszFLHYht9rS1vC/PTWorFTzVcdUKhU8sILpZgFJtt94d9PZ2JNzzwr0U9jFJWhWGJ2LsGuPdIGtioF+xPifjy01WKa6byKmrSrZhtVidBcWJCkg+NteV21Y0qt6u8iyIpKaKw0BXWzaHw9nL1Su4ZqSolIYbd99zXBW23TTvYHXtqba8rW4puIq1qzFU2Lra2zcbr4sb6aj2635WrVPasenbY42BFEqkn3r+INv3iO48Lc9W6y0eNLUnyXcWJItcX+Fh3sfZf6xzYNbpR0VWZYgZY9rOSup3XI0JF/Z3PLg1qlBHihhsSd7XG+9vf18QO4/hy01WKcYcwRvKpUbW0XUCwtcBb2uAPh4W15ua9FCNh+MCFI/mCTcbgNxAHYDTx9g1I8eVmK3T1hlaWrEkkltqSWCjaL6bVK9gfAcrNbilGlasKCWVtgABABFyD3Jtpb4Dw5uarFP/AJ7798AJ8B8R/qga6fHTx5utU5xKkm9Gvu01uTe2gN/28rVq4/LRqPMjsD2O64t7bW5qvUn8RpLUhpFVkTX3gTay/X3Ov8bc1W6CbM3lNFqPec3CXNu2gFjqR46+3lhWqCiomgiZw6e9cMxva1720Jt2J4pApkmkVVGGWchJGVrkjU2vYEAk6E30P9nNxTdO+HU02wVCw2RrhvfvoBqRcHtf6zx4CqzU2jiqFlNXNGEsQTuJ7gWWxFwLHUfHuLcdSk7aoo0hM1ZglpacgHQuQ1zYNfXawB+yT28L8ZWIq6TQF4rWyYywSQhTJ77HtY393Qd7fnwuUNVLAYpQ0FNiMGH1HysjLSziOKQqDdmJ3Iq7uwJH0HmtJFXmlrTRPS0bx1wBdotiohBvr7fAg2+v28uBG2qk04YbBTYcogrNqOQCCxuSR22kaaE9jzURVttKT5iShwbE8ZYbjBR1QsRqDsIP0e0+3iRwwDSlvE1Wyy+6GJs1rdu3s7acBFCOuJZSpIP7Pr56vVw3kMFPYm9tfpvz1erKHKgg+/8AD8+WrVZYo32eYwtf79ebFarLsswAH0/G/t9unLVqskakguQFvoRewGvjz1er36I6SdxbsLk+Ph256t153VLgjXT6tfhys1uo7yBmZezX0/UcpNWisqsAgEfcj2n26/VzVbpQ4bhjSoryj3u5/wBUe0+z6OOAVql/guG0lXiCR7wYo1JOulwLg6/qRx4CapRjen2Rzm3E4E8orSofmJ2OlkB0Qf4i/Ydvb4cfNJVr0ConrKyzLiGCUGco4wFp3+UIHcKBdBb4C/Ca8EpnopTYrxIqtc7I5txFh+vhwN0JKfaN2imW32kOh+B/s5ut1YRS4u2bem9BioO95YNsp72ljPlyX+kgMSfbyppSDVjfQHFPN6PYH50oBhgZL6XtHIyePiew/oHBvbH9mKja9EOq86Wc1XNiGIRKUYlJEZdoNxodp2jufp0txXtpABFc8VrKdahoGpi9PC6KwRdZ5ifdhHtCalj2Au3s5Q1cCqnPxDoYKzNOA5hp7SK1PLTPLtIMjI+8OT4LY+6NLLbgavNoNC6wwSRVeAvsIGp+nhPR7RyPSBiU8ecJsPT3vmIHG29gSpDAN8NLm/DG2ONFt0PDVhlVW1SBzLIhUnadpFgO7Gw7gD7vjw3JolFIuoxS7iWc223KX1Chhq2nw7dzxOTSgCmcVNyCvcG6+FgBo2vcHlKcplxKoSOKfbtBMchdl9rKfHtfjZNOp20RnDZH/lMKW3BVawOmvs+PtvyPzUkDZTpUw7MJI/xxi5t4br/3nlKdOyoeA7P5ZDa4tp9OtrfG3NK215GyhBq1L0EzqVJCINL62IA7+Iv+zjFKjSIwS8kbrexV2sRfQ3Oo+HHDTCac8WbfRkMO0Nhpb97w5pNXVTDlq5w6IIwBVgLm/tNj9XHF7aZRsoTsLjvJHGTbZ5mgHt7G3tPKCrmuai01IijRvOBvY2sD348KTqpSYRN5eHUzt/lG3+Wbga9zc+At38eGLeyi5zbT66y1scaSPGnmEIBc2AXUlT4m3f2+HHqYpQ4KxnoJQjgbHDeYLrstoAPE3/Ptxk06Kb6lIJtxeygM8jMPj9F9fAa9uNmnBTxhEcrViSwKgCLuN+wN9L/H4cYNKBT6j+TFI8jCRiDJvvYgj3QSvYltfq43FXms38yV5P0ULs7rcbnubHx7D6h4c3FVmnCBJIIQ5DKxBuxJvbtceznq9SUbY0iNNdjUMHK7rny1t94Gg49TNPlRNTGnZUvC5NiDqFJNha+vbuObrVQCY41amhYbVVSCSRdmJB2/R8e/bm61TtgW1A7ugL67GOlrCw3H4a/wHPTWqkSVAqKhIqOVkW+mvhYlmt/rH6e3t5aq0+/zDyYjXBSwuEQMfD90gXuNdSeWrVRJMUmq3iCyBgCL2e3wAB+Iv35uvUIdHTSSUywl7sACL+3/ABWA94/t40TVqcKWCYwMlMWcEEvpr2vcWNrXPbTlDVxXPDKCWmdY5UZxIWcFb+BsQo1+Gnhxs1cUp/l6ZKdVAsm4mQf8ECe/bUeHG6erPiVDQRu7TSA6AghRq1r2CX0HPVuoVNRGZ1UgqsTXW4tYnvc+3w5utVnelozL89JcmIkW0A3X7EfR4+34c3WqxU7pIDCqjc5BLGxNr97jw9pHjzderOsKDeG98nbZgCdSDc2+gW7X5WrVJpcOlkZ5Y2XYqjQ9rgA2IPY7dbjlTVhUzDYvM3ebM7LELhe9z4MfYPj342auKcI6gSMKepvNIwUAnQkjXUEdgPo+/lKvT0Ko2R2UG4It4sT4/R+fs5Sr1imnlkkVh3UiyhQNt/E/T8Oer1Yq0xy2Zd22UghWN33Ae8b97k628OerVYEp4ZsKKifdLFO0iUxtqpAMjXt9om1vo8ObrVdybqiN1mDtuO0X72sPdsPZ8Oer1Q6dIqeGasMY3LZolHiwOpt2P5c3WqzBv5pTrUyR6s7F7tYkk9it7H4/w5qYrdP1HgtYIdkdiVksqaGwYeHc31+g8qVV7TTDikXkzNQhI7BB7wQbge5s17A/E8cBpo0nVw/zahWAMisgKkBfdBubi3tP56ccmm4p6osPqkZpKhmXzHjK3WxI11720NzfjRNPpFZ5KIOrq15G363He62Abwv8NdONTT0VikwyojrVnpI2JRGBsRYXsDpb8+emvRTbHh8qTzSeY+jEMbm2hNwQe3exPjxyabim2qCxsyJIu12/dWx23uFCm9yR+y/HQaZIqA1GHVVMTurMfebU6akG3j7fjpy01qKUFLGTRGkMbRgKSpB190X1HjofH9nK1uoFTTDz5YnjBKIoCxnuRfaNPHxJ5aa1FNqSFlb3tVC38R20D20AHs/by9Up1cU0tQd0y2CKrADb7puDtBHcnmq1Sww2loDUxRU8bMwKFQQlyNSlz9oDW/38ZJp9NcKmjjqEaYopLvbYfdAB0ubGxBP3cbpRXo4aYhWQBSAwJ0GhOm6/s8PhpylWqPiNEkcUtKQGADbmA9ulhYD3vhzYNUIpjgwijw8b4YmtGu8C13KAXIN/h4duXmabiK7+XhmgkR41aOVWG2MXCggjXUXsT2+OvblqrFc4ZJJsPeof3ZIFKFSCV3BRvaw8CD29vN16uMWEU1UFuyIgVW2XsbE33W8L2uB315uYrUU34pg6mYBbiIzLu3uoBIS9gT2Gmmmp5cGqEUzUeDTqkstaFktJ5lmkAChTchbeA9nj3045NNxU+lmllRV84GRxeyEspBBawI/ieVrdKDDJZ4hII9Jo/LO0tdbHRvu9mltDzVbpRYhRGqpGjrF2F4idoGl9vvW9tyL35qt0jsEpqFd0d1cCzWN7AlrEX7WvoR9/LVoVMM0M1H5UNOojRmDFwzEHcRf4kH22+vmq3T7lhqeLcWUWDkDdcgj7Oo1t48qasKStZUxSVTUUsYO8yA9zZPAHuOx0I/LlhWqzUck9PGZpJVKgLuB7aMBcKbX7A6a9/bzRq1KuSQTQSIwuDrctbT95l9p7a/HjVOV3h9Od5lns3vbXC/aNjc+P2uNk1cU8ulNDPvCqQSQd/wC2+oPjf28bpyn3DWphX+bFGXSFA1nXuDZdrN8PDlDVhU6c2Hy9OiqrAyqtye595ANbg625Wt1iWJvKMFKzAkeZFcGxI0Fj21HcfDTm6rUOdKsSpLUKXEo90bbg62I+i/Ynv25utGuGyKnm+Xp1FnACkg/ZZrkW8BfQ/Vy1UqBJVy1BMdcl2LXKA2BBNt3wsOWFVNYhAfmXlO1VjuRua24A/aAOot/by9UpvrSscyzbkkBBA0tcE3s48CD2PLVWsVdVzb4Gi7BVINjcMujJf4nX4g89W6b5itSCdrMzsbtft4mw7WvzdepjeGaCYMCAyknaDpddbgHv4gj2duerVY6paZ2eppLhiQQosAGFjcE3sPhzdapxnoTUU4rYLLGbFTtuL9217C5/p56tUyzQ1Y/yZ919D37E9gPgbfVzdaqMskzxsjHQWBN7gjwUX1Bv35aq1AkqZzAKeRBpuKsLaoDrf/iP3c3WqbGo3pzY3byxuUga66m/hYgc3Wql07iojC6FbG4LHU2uLrbt8PDla3TiyxmJPduQQGbt+X+G2n0a8rVqZpaSejaN/dkicbkJBXUmwB+F/wAu3N1qo3nVcdpZFuzXvoQdwNg1x3/v5uvV20zKRIqbRp2Ph31Ph+vbmq9T9h7xToWKkxPfcVuCrgdifH6OVNXFYWmczKzKEY22ki+ouDYDsfb9w56t1IFawiEPu7WPfue/2j7Ndfy5qt1n+YhSdkqHJifQ2G4A3IsQdAQ33d9eer1OVDOrxET7TstvUkk2/wAQJI934+HK1ak7X0ghq2qIm0HvgXFh4G3x5cVQ1JeSmrY3BYMyjU7vEeOg9n5c9XqTktUsVW1M7m6jRr3BB/e9hU+39vL1SpReGZVjmf7IOoOtvZp8eerVRUkgpwFiP0aWuPEa+Hhr9PPVauopoxUvvO1fsj4a6ix7gHUfH4coRVgaeJNR5yMrMQAwYEAjwYD6e48DxunawGWaAGRx2C31K6dvH2Hm61WaKcSAuq322Yr46ez2X728eeqtSRv8pokBKX0sbXtckHwvfUc3Wq4JLKxWVjddQdbWF9e2oN9D8eeqtZmSerQ7jrCtwQCCw3ahexuO38Oer1SRDUw06ypMLD6LgfukkafC/NVqm+rjFRCx3BJgbMd3+tpc+F/aO/t5cGtRTI/zj1Py0xt3JG43FtNCDrf4W45TdO4pp2pfKjj0ceB93T/D7Pb+fbmprcVCkaKj3SNGdpBLgBmOvjoPZ3v9PL1SKk1NI1E4ELBiQNR2+BI1Gnb2HmprcVIMKzbqmI2dAUKnXTxB07E6gj8ubrVdLG6hYQu+I+Ftpuf3fgL9vZ9PNV6lJRQQwMIJyEMiixAI97+F/b7e/K1asUrTRxvELoykojeKv4DXsD4eHNVumM1FcZ41nYERMRYJ96En7QPa3b4X5uvVLerhEcYi2vC25bd7C92BPcFPAdwfhz1bpteNnG6mIdbg3NlJHg1z4W78tWqYq+eSOF7Kwdbgoxtrb2jUqOXrVBhjEsy1O1QsbCygjta19pvqQb9/bx0U2agUtNTmoEiv7u4FbDsPAk/A88a0KeJqcpTXQsy6k7NDf228de1vp43TlNUlJIZEjZmFuwPe3e9vaBfmq3TPJtjLiB1sdw29+erVQIp4mQFyVYaBvs6DuD7T/ZzderO0YgMdTpGDfdqbFT3PwN7fx5utU1NjNPUo1Ep8veTr9AOp9h8Pr56t01HCDDuqa4uUvYFWAO2/YDXmqtUulmC/odqt9naN1mHss1u/8O3N16pjVEdQTAyGJ1tY9wbX26fDxPPCtUm8Tweenl8owJ77bgD9hyRfcD7f4acfFNEUlqmphEfkzR7bmykWJv7H9o/UcuKaNIjPOJS0GDh0Cs7s8pI092FDtBP/ABNhxc0MaROmBRRceZvm1oo/eKqq/Sx1/ieLlUVijN4RRQUVBTUFJNtMMajcbbewLrp4k8KlHGjpIgU9zQ4kHYpOXXbqr/Z+I9tre36uVmrxWRJsXpoTR153QMosSQbabQb219n8ebmtU1tR4phcoaiUsrrpe1zf49uXmqxFc/5qauIw18Swsnuiw2209gHY/dzdaqDisBp1uFLKw+2PG3w7g88DXjRfM7NfFXUH7KgWP0cVpouXtpUdMtkOG1dQ9zudFNtRtANwR9fGl081QpjEaZogkbBHUg6jW3s+j9TxillT6DEIapGiYK0hFtdTcf4O1tPDmq9XUtL8xE0LuTGPAtqLjwHs+A56vVjhXDIGc4vK8UKRmzREBiTYAqR+97fhzaaqrZQPZ1fD4K6CbDsVaviTayh02sP9U24sFIjQk0tV81F58EqlCoYruBsbakW7fRxCcKMAZqQHqFHlSzo0Ti6m4OvsJ7XB7+zla3TfLh8ssl3ZWmuDZCAdNPr5uvUz1FDV00jJOCjdm8NPhbv9XPVSh/y9P/VvpLS14AaavqMRxIbtbx0UAoqUa9r1MzFfYVvw7bGlsdZJ9mFEqzqdPUAPU40BfVetbDstYbl6Nvc1b4kRqIlv8CQx44owIqgGNBVlqJazHaaFiFjpVLE9tfaPpPC9Zwpa2JNCRiGIUMbska+YQSbL2UEam/6jiCjOaTFXWM6sGcCLwbsP6b/R344BTJNZcvfJ5mzTQYXjFZBQUAAjmnlAULGgZtSv7zdlvqTa5tx8Ck5VNK18O6SzTMtNi0yWJUMUNiAdCdPH4c3XqjzZZ6cStvgzElwbqJB2/U81W8Kaa/LuT6mQytmOnkJ095GuT9Q5cEiqkA8aTFflXLUdjSYtTyk/4S+n5fly4NNlIp6pYsSgpUpqaaKeNBZQI3JGmmoXjRp0bK4PT40ziWWFSR291x39lxzUVaTU/wDkma5KZa9cMlaB96+YqMUJAuRci1wNSPZzVek1LxDK+fMKrv5Vi2XcSpKtxEwp3op1kYSKHiZY2QOVkUgpYe8CCtxysjpq2IpsnxJaOUU1XFU08qXJWWJlZbeNmAtbmor2qocuYMMqW/Szhr67h372/jzwTWyquMeMUbIQ0hB8HGq3HcEeB/by2mq6qgYtWyV9G0BmEiqdwI9vw+rjiRFNKM0Hs8MofcFPwI4/Sajk5ZzHg+OUMUEj/LVQiiG1zpJYAHbfx8bHhWpMUcJUDT4MHqfMZo0s51uVNrezTT48bp2KZMaytS1m2plBjfRfNUWKt8Qe4+njgVFNFM00YVmDM2Sq4GR2MNxaQA2NvaB2PHwaYI6asL9PvrZzf05mQYJW/wCiuVM1HMS9PIL31W+hvruXhii4KcDsordtgvHjVsWQfUJ0h6zCNTMMAx6XtG5DwT38L2swAvow4y9bIexTga21cOW5hWIoHet3pbwfHYXx/CqeLCKw7inkljSz2NgWUXaEsNdLr27cDS2ls7RhQnQ+h3YcarD6lZNzdkzLuNZex+mkomnpJ1CkbopPdJDxnVSNL3Hbl2zJEVtYwNVo5acCrj8STDYX/wBbafh48FidtBRWykJXwCCvlRdLMb/Tc6cZIpwUv8HE1RRQ08YLtLZFAH7zGyg276kcTxqMClgVpE1aD1SjpMuQ4Nk2nO6LAqOlp3UHsaSn86UFR/x/KPjpwR3x0kJH8IAoN5eNQKz/ABEn20G/r7zDUZcyv0y6LLLup8ByxFibwrN5gjq8clOITliPcEpQxhwACNoDC4vwU5we5Q0wP4GxPmrE0R5YnvFuvf01mPJOAqsnAqUYljVNQNqHkUNfTS9z+XI3WdINDpsalAUcnH4UepSWJ7QRouwNcEDsR9OnAeKHBqLhtfPTT/NUcrR2GjoSNtxtOo7XHhxyqbaDDqFKEw5KJX3iNbFy24ks3ck6k8NLYbTRNdnYKL9Vm7a9teHdB6mO5Lbj9/PVqhfwSjODumKVdhEtCZAT2LPdUX7+J5mlgTFOOSUnjO9wN07qzaAmw7C/cDx40s0oaFLHpk6V+MYzhkbW3S+alz2sSDrwvuhgDRlaHEihMkq1adYZfcdNNxGnbsfgfy4UUc1PpTMdoqIjZQCw8dTYa+IsNObmtRXcdWjxsf3WJAJ76dre34ctVIrqNozvf7TG9vq79+bqsU74DIkkUsJ7LtNz94H0HlDTqKfwkrN5dQCjg3UA3sD8R7eNUop4pnkZlQgj7NyL39lrnw8OVq1Z1amiqWjVCwsdoPsB1uD3tzVbrA8klHKRHIJXSwNtVsRa/wBxHPV6vQxVD1KpoFnWy6jRg3f2WI0+7mq3UjFZ5YTHBFtexuFB7DQMe19TytbNTq6opRFA6MAQNrG/2j3GnbTsOVq9RQ4rPLMzlkGit8b2BuPAc9sr22pGISNCjiVd1guoP+Hvp+vt5SnKhTytUJI9MrMr2tt1sBrut3B8DzVaNZRHUy0Lh2Rt0TDa4G4An3ivgDpY+PLVqgp6m08jdO5YZIRZXiZWFrjUjafaNe/1HhtaH9oKJ7wS2fSi54YB/VOZCpby6mOQbfDQXB+k8GgoDGkr1IheDPFWZSWLmN763O5Af7Oac21VGylj0mrloM80shAYPvQqdQQy68KrpOpBo6s1aVijwxSin/SQPvBUXv2udbkajT28BlDqhK6Y4kaXMyqxCrUI8QYnuLblAXwJYd/bwX5I53b4HSCKC+bt62Segg0JeaEqGphIy3UkkXv46i4GtgB4cnps1CjgpFT4W85E0bbg4YbQLXNvG3Y/TpxbSGKDyenkgzGkSG5aCRNpB0BBJWwOtyP4c3xqlA/hcpCSSRhogkzgj7V7nxB0uPh93E6TTiqXmH1S1UBaS27sjAG5K6nUdgRoPjxWk0nIpwrTZ2eF2KyEC2niN1yB/H9vHTTdTKTEmgYSR7l12ggXNv8AW01PgPG3HAaoRTzh+ISwMYCT5klySTtVja4/jx0GqEUusKxaGqRIJ1KnapDd17d9O4v2Hh48UA02RU+rnpJ4rsCZbWDDW9u2mlv4gctWqj061UVKs1G+uhtY+N7mxJAsOar1KGizfi1FRs0o89WUkbjYnWwtfuARb481FbmlJQ5uo5zF8wLE9z9q31d7g6fx42U1YGlGuJ0O5qmjcbmuSQ+gAHbb3BHw43FXmo8OM17JunEcrKQGKDVT37c9FemnGfFkpHXeSrMCbAkAAWva/f6Pr5WKtWXD81Sx1bGarAZiDGoIsy/R4H+I7caIrc0+jPjzBoa5EqFUn7YBuPHv7OViKvNSkxnKlet5IzTAW96Jhbv22nTQ9+aM17A05TYNBVoHwqpSa4+yzbGt2v7L8a1kbRVtE7DTFW5YroU8yaEqf8QG4G+ltLjjwWDTRQRSeMR8wCNi22ygAH2Wtb2H4348KZqbT0rzFnZitraKPZ21+H3+HNzXopprcPLTiRjYnQknQH229h5utRWBIpY0s5IGq7iAdb9vHTm61WWgJX3HK2DEAX7k/vW5qvU/xzTsoRI997k2b4WIHsNuVrdckalSQxS3Qix299TYA/TfTw+PNV6s7QojKETzL+6dtu41tfmq3FdNFeNncMF1v7TrY/WOer1ZHJgG7VrAg63P1k9xytWFdRRIJE2DW3ujuNfaPG99fv5Q04KdPlo50HlEm1/f2/HW/wBB4waeFcHw6lSFmcFLGxF+1v8ACbfHjRp2KiNGIlXyHbW23de2ns+rXlKtXKSrq44He250eyi3YfSe/KxVpqRDUe7vawvqxtYai33cqRVprNE8M5HmuLEn7XZge/wNvu5qtipCzopDQmwJu1zqfbqe1uait1hTEB5ZMJI1N9dCB32/H6eeitzXGbF6pPdhNm9pUfeL9+a01vVWGPH5ROqkkg23abT8L2HNaa9qp4jxlERmlDqB30v955Qpq2qpIxeEC+33Rruv+7buLfw5rTW9VdS5ipYBZ2bwOgPjpc28f1PNaK3qqRSZpimsaaR7XFha1v6LX5Tu6trp7ps4CL/LOdw9q/mOMlmnA5Sho8fpZ0EryH3hcaWHfw+B4nU2RTwWDSip8UEo3ea1hqNR9/GCmKdmakpi67rltwJGrHsfr781FbmnemxdGUIWB79u3w19t+aivTU1MQgK6gA9ybm+v9vPVuumqQJbeapUjvr4fTqebrVdy1bqreWTZQNB8e/N1qo/8wJJdwAVsDpqbfRp9PN1quaVcABKtYX1PgRfnorVdPWtpt1PxH3fVz0V6oyRxVX+UFrewfedPDnq9UPEcLiX7J1Hifp54Vqkq8c0D7CAyt4anx7g8dqtFX6+0T/zelqHX/LQlSdf3W7A/Rw/szgRRTcjEGgKw1hTRt5t9rg329lPbT6fjwSNmKIHBNKPDJN9P5Y1vuuoJsL9m+i/9HDJBpAoRTeBI/mI5F11PiAV9n0jw4+KTVJneZxHIDvKakdwPDS1+OU2a41tRSwU8a0KKgmlcSxltVcKCCfYLaj6+WrVMlSJ6iS0oPvHaQtj7vYAD2342asKRdTDA2IFFi2FEJBKaFhcXF+9+IVDGlgNSJ6aKYbWhCLIo3X8LHTaR7O/GiKfBpqliSjcpCxsuoA/1vh4C44lIilArnTokVWPfFntdtoFtLixHtOnGop6heyvMu1IoWN2BVgR4k63v8dfhzYqhoS6R6elm+YC7mH2jY/Dt8fhxym6UlNKDKqFgoGo+g6gn4Hnq9UPHHp0iLQENp3v3v4a+F+/PV40Gtf8sscblxa50I7E62/4jzVVpnki86IlLsVt2F117geJFuaq1Jevw6oW9OBeygC9rXJuDf8Ajxsirg00DCImmCVm19LnS9wdC39n7eNxV5pqxLCY4I5HUuCFU3AAHaw3HxFvu42RTgNJ+lwuOVSLfaA+BIvt7dr/AN/GwKtNPFJ8pAPlHYF10sTofZuv4nlq1WCSekaRrvtuxUle9/Zp8OVNbpqqaulAeQFt24gC17G3cn2affyhq1YYMSgLe8WjZew8L9iR+v08pNXp1lrWqL7WsdCu5/D6PA83Nerqokm3FwWYhQTc9iTcaH8jyhqwpywXG2grBOsmpJFmF/dBubDx5Q406k6TIp3x2E0WIieikZUqyDH22E299fzuBzHjObH8o6SB4TiKyIyi+/NtCT4hga4VtPT7EpWmaSOWzMZLXDaByq/D8+AyhjTdU/J4XiMbYNM08zhgkigqpTsrKRqCPYee27a9s2UKWQenlRjcy4ziU04qGLA7SgTcuoJLaXP1DiB13TgKVobnGmHqbgFFh2b6P+rchatlUvLE7BkD+DmL7KlragaHjjKioY1RwQcKSmH5fz5mnGrI2yopR7rE+XY33BE23BUk9rkcVFSUik8Emk7XZlzcrVdNiNIhkjE0ErPBZ13avew1bTRvDjgSOFVKjxpELUtMFgkU6KNm8+HxPttxRTFYmRi7Ru23sfh9f9PLVSu4ZFhqLy9yLa9vv5ut1CqgXV2juGtfYe1767SeOimjTRRzFMappVAby2JW5uL+zikbKSnbQ1QNVbjNQkM4BP2gBqNQQfhxKaUikjjNS9ZUxTU7BZwobQX+ydpU309p5ZOFUVjSxTEENKiT7WVjtuV9tjoDxIRSwHCs6T0c4ljpY2lmDBtoGu23e/fT2caMinwQaxVeDorQS+cJZD+kNkK7Sey+93v48sFVUprpYoKqTzDUb1VmItcFQfAX56YrUTUGagkkdmYkVPmBiQNNO1h7ebmtRWCvWpp6oliJQ1izEXsLfZOutuarxwrjUxzVtAkvZVYHwsNbWv2Ht5sYVo4iolNSRyyTvMQmvtt2/I3+7jlNAVNohCh8yBwWJswvpf8AhflTVxU+sxJE2moABjN9Bb9bjw5SKcmom1UhWWnLe81rW1Ck6G30c9XqyUJrZZ3ZlBSNyD7utwAAQOerYqeIf9+XmxlVjJYkNqd3Y7vYTz1eqfQ381oZg24tZrmwA7ixHPV6neOSGOAmRroO+pvppfXtytbpkkmEzFmAKyfYA019t/EctVa5UUUPnosxPugnTQ6d/o541sU4YjvqFSdpt8dxqB4WtYkakgcqKsahVkdNTr+jUkggta5sL6XP0/dywqppqxGra7wi3tQkC6lvzN+WApsmnKggxVIpZ6MultpZ73VgPC3fXlTWxNNFbQ1NRJ8zTsBEtiw/whj4HjgNVIqHTU8ZqmjgcAm1ySdbe3wHNmqCneuqo4I1Wb7MQsSPb/re2/Kirk13TVtJPQLLusyG9ydDa9iOeivA1IHy7oGA/SsPAHXW9/7+3NVuuCSeVUBEsBceOmg8T7Dz1aruRzUq8kqbQD2Xt8CB7Obr1Y5KeOJr2uTYj3rkfH2Wtz1erBMPJh2bQpU3Nzr9Xt56vVyp6ejjhM0oJf23t49tO1+arcU4HfNtj26R2KsR7xBF9pIOtrcpV6w1QelqFkTdYa2voCfutzVbrPHNPG6T31Nibgaj4eGvK1amzyaqBJsRYqySvtUew3vofAnm6rUmkqZGn86WMMQPcBve/tHj9/PV4Gk+WxGrLThySzttFhZddSOObKZ207UCSpGKOsNmOpCqANx+yS3w8eaNbFSUie7JKUYoCLOv2reAN7fXzVOVngZq2HzodkRD7dp1It+9b9vGzhTgxp4pMQgip3aaNGaUhbm+m0+7KrjW9+49nGyKcBpjramVHWOtfaoG0bQO5OhJF7C/bjopomuNXSx1BD1E+1jZRp4DxuO45sVU40xUcFPHLJ5iltttrEW0+j2H4ccNNCnOaZp6ZZ2QMug7i9wf4D2cpVq7p0pmgNXSklD3FwRe/jbtflTTgp2jxCWRvMpj76gi6kBx7G+IHGopwGoFMWxCaCkpnYySOFfUnYWNi+uv025s4VoY1zxalxCgqZoq2YVRQBfd1G5dAfoHPJIIrygRtpjip5JoBPMWKPuBZW+1fWzdjx2mopxjpYIaRKVY5DPLcM+5XQDupFtV+OvKTV4p1/nGHTYSMFhptkkdjM5a/mEXsfq8eNaTM09qERTTSYfWYlCIoVWR4y/6Ina+wC5IbwHt8ebKtNaCZqZhmHJi0pWjAhEI3EO1nFvtA+0fRypOmrpTqrK1K0ssYmnDQOwdS4JGmm2/h8eVmrRXLFKOSJRMpINyrC41Nri48Bbx8RzwNaUKjO9Yf9HULvKKm4kEgfEeIt48tTdRo6mJaiOmMYilUsktwAGA7H2g+Hbm4rU1JpYKCcyLGPIdLDtuUi/cE63+PKHCrjGm/ExKacU8IUS2Koyjba+v2vG/LCtGmjCcIzC1WxCmXaRuC21B8SBodfHjilAU0lBJpfVORxHTu0JWMizMWNgpc+Pjqex7e3iUOzSss0jcGrcNoq6RcSXyzCwUm2ljcXYHTv4jXilaSRhSRBAONcsxwYnUsHjk96wfc5uu29lCr3H08aRAp1cms6YTWYbDE8rFpZQd6bgxse5+A9nNapq2mKwjHBSsKRZCtxZtpuxIufq45pmqaorNFhPnU+157SgnazW26/Hwtz01qKT9FG1XVGAoRtJUhR+Zv4H4HjpwpgY0pqHCDV0Z+ViSSeNiWYErsUa3sTr9H3cYJilATNSsVShp5ysoWRtqNvRStlP7tuxHNJxqysKm1whkhp1ie9tpXXado1uPYfDlBVzUmKrL0uyOPYGJKstu3Ygqfb/Hmorc05wzYcFXzHT5hlG2NrtuPiCPAgfRfjcGnJFJycw4rBJUVUSRSxDYEFxfb4k92FtNeKBhSc4004ZG8sDVAuPJ8b3ul9dOXNNin2eFJGSeldZCXRwQNhAGp08QPG3K1em/MSxmldWCb7ht6KSAD2G3v/QeOoptdN9LCkUY2teVCCCD9q507eI9nLmmxT2K3Elq1roTue+pB7W9p9nGSkbKUBR21IkxOkxOuV54SKgKwte66fdrxuIq5VNOBqqStoJoqVCPMIS9/eQ+AJ9n18biKvM1HqISuDx/KKC8RBu49/X2k+F/E9+XG2qnZSdFbJHIWlpo3KL9pbCwv71/C58OKYpJqqNJitNU1IQ+9sBBW+028LWPh7eW0xVNU1xSqpkWKHYSd5a/cnXsGOluaNWBpXTNFWUxg2rFcA30LG3cgew8Z2Up201rQs0nloTK/YKTtuvsU+0c9Wq9Vss0W3cWWBrklANB2Vte/wBHfvzYrxNMVZEldXgqwRdgZiFtbX77cdGFMHE0pMAgrYPNp3kMUdldHUe8dpvoT2J8QeMLxp5FCHNmKjpsPrazy6ioepHlS6kBFA8U1BA9o7cLNGIFGRXhX//W18MWgigxXYhW23TX3bg+3wJ8ByUjQOpC19NesaVhZFYMxB01N7kfr8eNmt01Vwhhkjlp1Bjk1JI+1bsPoB5St1gwHB2xrH2pfO8uNFu3a4HfQdrk+3nq9Tzi+HwUVStIdqqCDcnU31F7fHTlatSIzJUVdjBSErdhay+F9Tf2nx8OaNapOVuE1VY6QSKxW4ZnvcDxt8QP7uUIq00rsAoJIrw1X6GINcnb3J8RbUfRz1epTV1NTVMyJEB5a+7oeyWsSPi3t8Obr1SIZYkjWmp1bbcJ+2/iSbc1W6xFqfz9tUBZlJBI8R3Bt8P18eer1P0BjMTKl1NwO3Yjvtte2nb8tearddoIjKzyi2o2te5tbQf4bjnq1UiJA1wLObe6PAjwtfxJ+/uOardZ65Y6ZNs7+XbxU9vZ3/dv4/RzVWpvXEaI05EYL7QFUb7kk+HwtzVerozAOElPlqe4UC4BHcX8f2c3WqxFFIG6RAAdCSC2hsLknW/8OardZGrcNnnWmpZFkq77UiS5LG1gq2BHKTTlYY4MUmnZZ45WAbbs26j2gn2g89WorufK+YK2oIpFkKsVsZHVdb6+8e3KzW4p6o8jVsyhagxQKpJDNIWKjsbHQan6+brUU/x5MwiGAmtxBIpE1VUiBN7/ABJF7eP183VYrH/Kck0RL19bJIDcj39vcCwAHj4fDmpq0VDrK3pysV5acyFNW1N791A3Gx/Xx5WatFYKvqFgykLHCCiFQu6zC1vZp4/XfjU1emuq6nSsl6VFUG1yR+8SfDt9Hs5qa3FMlX1KxeZnWNipuW7bQLaAAfR489Nephqc5Y7WfpTMVLC5O6wsRaxA0+/mpr1NTY7iM0djMbAKLkm4v3t9PNTXqiTVlXDZHG3TcFa97e2x737j29+e2VsVGE0rt75ISy3Vu7X8RfX7/Dla3WVwykw3G624A3F9fuuB256t13aO9pbkdrqNRppa/t9o+jnq3WWOEHTczEBj71tCT3AHfmq1U8XSQlGubjvrr/Sfu56t1hbRSLHb3IJsS3jYHS1uer1YpI9kg2hR4kaaeIFvh356vVxgmRiXAJPZyBrfvbX281Wq8JGYK5G7cNynS30t43Hax56vV3HoRvbYhJJswP8AE3+rm69XIorAe++5h4gWt9I8La25uvVkNJUovvgEDUqBqB8B+zm69WSKOUMRGBuufeP7ttCTf+PPV6uyV3FpSVJAFraX+PtJPe3N1qumjSnulXIpEhvqFBP0t3GnPVuoc9bhVNECKjaovoLXOupHhf2c1XqapczYPT3vUXI00ALAHU2v2PxP181Nbpgn6k4LSFZI5QO9ixBvbTUX0v4W5UkVukrVdY8KVD7yfEH3iwt2J7mx5TVW4pmfqxiNcxTCKSeRnFhsick/cNb81qr0Uo8Jy/1/zY3/ABnMp4jOjkkMYGW1/wDWItzYClbBWpApSp0C9R8qJUY7DR4MupPzldElvaSpe/088UKG2rahURehdBRSA526l4LRXH2ad3qXGuqgRqQPv42E9JreqoZyR6ZsNLfzLN2LY3IBcCko/KRj4i8rAgD8+W0pFak13FjnpiwKoH8qyhXYmtgd9dX7dT8IwdObwFaxNOcPqBy/gbH+qeQsCoFIIBmhepe40uDI1gR9HHdYGwCqx10313qj6wS03y1DiEOGx9ylFSwQC/gLqlyAPjxvURW4oPMa6r9Q8wqXx/Hq6qvcEPVPst4AAEDafZ25Ukmt0FdXPUTPdmeQm5JJJv8Afxir1CWnq2fRO4sL/Dx5qK3NZflHLKvux3tr7Pjbnor01m+Tv73m6/6o/W1+bitzWeOhhVVa7Mx9gPfxUfC3j8eWitTWeOniWxiiF27FjqQfD+jm4rVOJpx5V4Np7aBfD2A9ubiq1yjUggo3uj/CNvbtob683XprpYEkuU1UE3J8D/R+3norVYGUKbsQpsGBI1Ovt+HPV6uRMaMJn7kA2J/Z4Dm69WeKSdImijI98+z89ew8Po5uvVhfzk1Gtje3cX+n2H489W5rOJpVtc7gpvbta9u/NVqa79+1nYgNcmwJvb2fw5uvVJk3LTjy1W40u3t+PxHhz0V6m/W5VPcGurHx7Cw8D7OerdTIoklXYp964uSv3E83FeqXHAokJcGxtf2+zUjm69TojOacpGwCncCR4DxuPEnwHPVWu2oESBZpDtsQNbDQi1/q56tVxQEITb9D9m6m5P03738Dz1brkYYY4mDWIsdwP2jr2B5qvVDQqxPlFYxqVW9wTftp3tz1brlBTtJBdBcewr4e2/089W6yrRVMYLbUZT2+ItqTf7uar1YDCrsqgC6gHv4nTx7g89XqiTKIF+WF9wJuD2vfW3tt2/hzcVqalCGonjWMrpbaQPG3ck38P115uK1NckhdZSzX2gAAE3v8R7Dz0VqunghkO9JvfHve21v4n2jnorddbac3F3cAkaKALfWb83Famo1VieG0rLL5qqw7biO3bX+zvzRrc0nK7N+BIm2GZd4+0VW/bwF9BxkqHTTkGkm+aleRpKNJJL6k2t9JtxjX0VfTWc5hxuZf0VGL+DSMTqO33ctJPCtQKwS4xmhyZWmSK3ioF/Zp/ZzWNeEUmKnEcWmcioqXYDT7R9vEZUaUgCpWH0NLU0ddLPud4Ig6ncTY7gCT7dOaFWphVdg90AWP634xTlZULK3um1vjzVbrOjqR3Fzf9bc3WqVuAhVhQkEu5IAHiL68WopOqjGZMpQKV6qS+/YI0sBdP3m08b6Dia4PClbA40vMdEpy0DEl2LCyt8NCPba/a3C2l9InM+8ZIMwbaAwBIGnsa/wB7Hx44nbTa9lFaxSlSaNWYhbHUH2fDis0X1GgpaYPs+0e5LiwP1c1XqfY4aID/STd/wDCOw/o5avVjeojZ9qqGJ02gdyPb/RytbrNEXkPmVWh/dUHtbsT8PhytWqXAZKmURx23MRaw0HsBt4c8TFeAmhTwSgEMBUnZe24n3Qe2gtr9I4jJml4EU25lqcPV/l2kaTYCWPcFj2t42A7+08skVVRoO45qbeBCShudX76ey2nFVJKWlFTwYllyvpkBYtHpI177l108bacY2GlO0UC1mEbI4udRYd/bxRSWmMiwIJ+4crXqEzprPC1dVYZMbCrgkj+F7djfmxXqEj0+Yk+H5rnowxVngkTUDUoe/w42vZTiNtHGOISxxttYgCynUi4PiLePhpb7+JaV1CfEvLfzFJ2+NtN2trWGvN1qk5mTMkxtToS8osRYW3agMBY+6QPHx7acfQONNk0iamvmqZT81IZGS5sSLDte/8AhHx9vFNMTSXzHivztHFg0TEJUTxhgdAdpJt3Og5RVOJoWYXWiwnbYNGik6kC1+9r9+JqeotOYcQaZ55w1vtA30sT7L9uPAVo4UYTpZnY52ySaR5FFfho8mRT+9Ha0coH+top+I4O7R/vkRxGH4GgXctd2qeBqdBidbA7wVxaOz7Qwvr463/ev9XFuqKSxNCPSSu9BFMfdYoCLm+tySDfsB/HgRdxUfOhK39oqDIQ7e+1yuoW/e58L/s/jxPT1IjMxVcMqNwAUbSdt7C5Og9uvj8OKG9tML2UVUmNYFab37gj3e48QPoA5Y1SmzemwlAu0ED9QPHjdXpvZJS1j3Hx8D2HxJ5WrVwVWKBmOl7Xt9/x56vVyYWbcuptpfxt8Pbbnq9SryM4XOeEvP8AZE99Sfs2IPs8OGVp/dU+dIbj7D5UeVmWWTYi7iRuHbQ97HwuB/RyS6AmysUs4p4jJEGkQn3iPC410Njrftys1uKZzXwTgMQHRbAF7gXU7WAudT/f48rM1eK5JNDFEZYdqs9iCx7eJHvaa+NtRzU1uulqIpHEUagLINGIIuLXv/wPY/w56a3WbLuDTZux9cIoSY4yGeeVluI4kALsRoL+Av7bc0Matsoc8Y+XeBaOBBBRwxCOJBtNlVdFue3bX6eKapQST1UNXKamj2sJAbu5IXdYe7Y28PAacpM1qku9f/prI6NqG7AALbsVB936NdOamvRTLU1FNUUpnpqgLfujE2Jv9jQHT6tPDlSZq1NlLU1Es4aFj5arZTtudfh20Pbx5SavWSqqa2CbZJtHmWDN2K63uB7CPD6uaJrwFd+fJ8sYZpCxBO1BoCBrZmOvbnprdYaUPW1ppyBtYqQ+8gAEe8b+wdifH6+aGNeOFLmkw+jEzwzT7oFA3jaFJYmxt/it4Dj8U1NMM0kUdSY1cHXUgCwAJK7Vvp7PE+NuN1anBZY56KSn+ZjSQMpsCbEDxv2sNPpN/p5uZr1ZacSyBKeVgBFbsbW8dDfUAeJNuar1dvi0yl0Vg8dy62J32PunS2u3v7ddDzU16KipIcQnaSQMjbHUqdWYaC/tJb2+GvNbavEVE8uBVaSQEqSbM4AJ29wT7O1z3H081W6V+F4jFGYaavdjGxZrXOljbS/ey+3lwapFPUtUrVDPuDIgura6gW7H/ED2v39vLTWqk0mMRmpHlMTv7l/3VGoNvDX2eB56a3FCKKiNDDPGffc7LH7VtttAPbfTsB25aq0oaeadYNfdvtKqLnU+xTYkaa6fRytWpUUlagXyb+UAVupHvEjsfgfaOemvUt6SqoDXHaSCoVVTuAO+0/T7fHTl5qlKyhqRI22c2Zgb2JIFvj7PZfmjW6c2Jjk3NooBtrrzVbpN4kaZIGkuG2ge4fsse97nlq1QX41AZI2kKlGLXs20rYj/AAnW/wAR93HAKoaBzH6KWGgsEUXO4LtuSSDttrckW9vFoThSUmg/gaL5lEqAoIHa/fdooI8ebApoqpc4dC9ZUxxxoWSMlQEOgOoBsLX2+PFqUajTJXFLWvSVsKFLGiKAPfOhL/AdgAfadeL1JgRSRKpNFIzXRVVJNI0qgkM1lIO2zD2m+6w/s04ULTS5JpOSUEMVJHUI5W4HumwuCLezx8O/EhRSkKpXUdBjEuELR4YY2p6ioD2CsblF2hQxI90XOg8dee0EiB01fWJxpczYcaGhWNCTOxtp3ABAAv3F/Am1+VUnThVgZqLU0oqWhiW2zfroFY3Fzoe/7OJ1U8Kz9QG/lHTDG5QQm+n8vaqjQO4WwDa2bx/LhVcGEnyoxZGIquR2KEB1BH0/w4D6P66O4iyAG/5a6Hnq9XrJca3J1J7X56tVnIUAuNSSLgW/by1arLGyou17duw79/4/Dm61WITgEgHXt+3npq1dRuX0v73f2/Ub6fRzVbrmJGFw1jcW+Nv489NaqOz3ftc6E+wezlKtUhIpLggbu/cc1XqkU/lqwPj8f2ew82K9Sojk+XUGH3W2gLt1vfQnXjtVobum+TsYx+tpMs4PTGqrKsl9g1N+4Zj4KviTp48VIGFMqWE4mrJ8EyLhmQcsJh7t5kxZTUTIL+dLb/Jxg/ZRPs38ePERRCpzvDNBL1Iy7NnvIONYSRvCx74lVQf0qEsqq3cjuNNSfhwteTrQRS+3X3awapfxOmNLUSQyAgxsVIPf6eBGhvUijki9wykm4toPZ4fHm61RsOi2NpLlfF8v7wJIbVcKlrG1vLmAP/ILX+nmqdSasl9P9ZUVXSGjip3usU9UszbbhVMlwFvpuYkC5+rgutMW6Al8IdNGqgosRwSGOHEZFWsZXkaW1hDBfV2+PgL+P0HhpEURzqoNMYxxcOoHxK9t4KUtOR7yxOTvke5uZJ/tOfBAB+9biYmKWJTNV6+tKgq8U6W0eMyq26ixBJCWQKds6lLm2tiR7unbhHdCU0I7QwqOqqv072B8OENCOjI+l/ETS9UKKK5tOJIjYX+0pA04tYMKpFcCU1Y7iEy+VJA9tjf5Qki5t4G3cn8hw5NEYFJyeAtDemVUhGgFhYeIVeMGnxXUMUsptGPdcMu862vod3sI1tytOU1YhSstNL5BDHy3tfxupuTbw8fp7caOynU7aIthf6TCooiDcbrWI73OvACrbUjJ2U/1aAYR7p0EJIubabtQfjxunjspowAXoIduhUHsfC51+7nlVpFLh3DYbOZLtsVCba+PjbsOJ6VUk8DdfLkU3H6RwBbQm99fo/Pl1U0mnHHd3ypubbogfrv8fH8ueTW1UwZYJWhRgLG4sT3vci/wPHF7aaRsoT8Ja9VCrEG/mAd7j/VJH8eUFXVUaJUmemQnbZp9bWGg9nfjwpOaWuDxUkmGwmosHRWCXHck9rdhc8MG9lF7m2ppDW/mDMpEX6OMAalmX3tOwAHFFJ6UOH0ckWDJEWskILFgLFidWF/YO2vGTTgrmlMqzNAxFjt0Av8AQjX7215Q04KVuGU9BBJt94yE7iQBoo/xX7+3Tvpxo06K4GuWWjZlF2kcXJHtNgSbXAHKRVpr1A8ljCm52J9267rjUlu4ta2g8BzdapyqcQiWgfylAbYyh9dB428Sb80K2TSWp5ZXmU2LmNdugtYsbkn4A+z6+OU1XKrlqLiKRW3qASDoSx7AfR3156tU60OH1tfD8zUj35W90DUfAg+H025WYrcTTtV0cNDSCkpE8xmFtxvuJb7TWPe38OeBrxFMWH7EmLIQAf0ahvBRqxv8bW+GvL1SnoebJG5kQKAP0dxcXY7Q3/EfADm69U3CaGpO6Qve5uLgC229yv0DxPLE1qhFAnSl2k7XG2xJ/wAR/eF728QPh341Vq5xVk0aOYfc1U7BotwfdCqO9+59vNVanjCJq4VboGKyyG91J/dGtn7Cw8Pbyhq4pWS04ljR6twzxhdikHUH2/A/qeM0/UfEpYYqd4022axBNhdj3uT4raxv9XN1qvKF+XSJf8pI7Fhvt7CbjtYn8ubr1TCsUVI7qRpdbX1IIsTZtPr56tU1TFYpEkcX8shCLi4BIABA0sb3/Pvy1ap8WeGKRhNIA121ve5HZb+NteVq01383h/y4gDqXb3tHt31IFtbDtysVaRThR4phdHujapRPe98qwItb4dvgeUINX1CufzVJvVlm3GK5QXvoQLKbdydeUirinuZt0cbggmexHYMm7VrW7+zlKvWAxM1I0kQ94XN2YX+A1+H3fTzVeqBJLLII4394G9goAOo7n299ebr1QlSOnDo6EEm41uw7gjbp93jz1ap3ggSONPLFo910A9viBru+o81W68lNIsTLKSS19puT29ttB/Rz1epwoEgippZmWR3XQbhezf4j4Xv2vypq1PLTY1JAFhFihB3BdSToAb+Phc9+N1amuuy/VPVLC7hpDsD7SCAvckkdxr4+PHAqmymuFRgtLQ1MUkUwaMgagaEbiL2Gp+F9Pbz2qvaYqRTUFLCWjldWYOtyDYWtZFv2NjqeNk06BXGoEDeRYFh3sTe1u3uj2fw5WrRXdPCI5iy7tUIVidOx1uRc/UPHnq3WOWlgDoxO/eiFhe4O6/ujQEtp4683Naik3i9BWSeVPTyKqhN1zYsPe23bwsPh7OKEmmFCmuOlrFrnjYrtj+zYkg2JuQfo9vLTVIpypfPFQ8DqV3AW7dtNb3t8OemvUzRzT0kzvG7GQuTuA1IAIW/5jS/LVWoNHWeXX1GHvGQFRWFhoSLMo+v2+PHKarJWYpWLMv+jizFRtIJuO1iP9Xv8SbctVawVCVcFOtcqNGPNCq21l7G69/G+g+nmq3SxSpqi7RsQsqqSiv7Qw7DtbU/TxMaWCsNbT1scQmgUSvISihtLKbe9ceHsHs5SrVLhmqKlqaRUZQpKohJG4BiCx01XS/PV6oNbiCU8/y8b2uZFCHX3TYC5Hck+HN1SuNRLApDQuA4uLXvYg3uARbQ6G9+WqtNbTD+VyBWUBptsetid47s3sudB2+g8tWqm0EEMUMBDuwqZCsjsAHuF3AsL9ja1/Zz1bqVUT0rxiKoTcQXXRPeUFLg2voDbQeHt54Vo0m6WhVqZpUlLKBoCLjQXswPfcLi/t45NNRXOCnpo0SOhkVRclAT4BrAbh7Ph9FubmtRSiwnCqyaTyjGqFiwO3v7y+6ND3DfT7DzU1uKeGqauno08y7KuxTJ3K38D3vqO/PV6mCnpYYaozRhtm9n3KftB9HQfSPH2jm61XNaX5enM0b2vK0l9wYCxABf/UI0I9vNVusGC+dT1z00ev6Y30uNpJNj/A/DlSa2Kg53p58HqaeJI7BGLM92O7cLjcvhtGg+kX5tJmvERUOjp5cRkVpH8GIQ3vuBv7vje366c2cK2KeMKiieVlYsVb3dxNwFFjp8T9/GjTgpYUE6SQ7Xg8xA4DhdCBuJRx9PYnxPGjTopUtQQsjpCtwPeLXubEaEW727X41NOxTph4WmjQqw2sCWZjor2sCDe/sNyPq5QmrVIMjvItVTSGM0z2FlG4IzWZrG/duVq1dTQ1IYRoVC33diCdSWsPC58Obmq1hrv04Me4LtYMtx9kGxt3sLC3blhVSKZ3MkUsYmYAhnU2XQi1z9Xj7b8vTdN2LzTQTpNsCsoUWvqWuNxv37aH2/SOXFUNMdVPNAPMm0Z2KgA3sLnaR8D9HL1So9ROjuzQqSPdIZrd+5APsBJv7Pjzdapmmlnsu+xFzax7j94WHbTseWqtSI6id0EgI2voCV7300HbXx56t02yeYA6opG0aaXI1+/nq9TfNL57mV12uwHgLC4IHa40I+7m61SkwbEXlpWp2X6L3PfS4+Ckezx5qt1CraZ0cgG5bw8bE+J+Pw056arFNVSFgt5nZiSQO1gdSfp01HLVWs/kxSBgWKMB7xdT9NtB4gj9vPTWopjeKF1Ej6agHadQezNbxHtHN1qoETJhlQYo1vtY69rqb2FjqNNAfy5qvU+Q10FKVnKF1Ybb3Pcnv38P4crV6x1flT0wijPvpISwGqEd/e8RtPb2jXm68a4PDTSyssqqrSLcNfRXGoH1/2jnq1TTU0sZYzRHYbakD/AJN8b/T35uvVOoaeMSmCrkMQZRYIOzdrW8Pje/K1YVJlp7+Yr6tr7496zDUMNdFt+enhz1bimctJ5jJTgbbaqdCQNSR4An2ezm61UhmYygxjcTtO3xuNLEeI+Pt+jmq9XXmzPEZChG24UopJQ310PcE+3x5uvVwlmhCh3UuQbkNqLj7Wvjz1eqLT1S01/Jjupttue1j7t/iDzdapirhUVqSSQsUsxdrgX18VPsvrbty9UNcIvPj92oYkWsLgHue4PYg83VakTfMGNoynYXOo1tbQE9yf281W64rDM4Aj02gA3c3NvD4n9e3PV6niGaqljaFGLug90k27n3go7EH2+3lCKdBrnHV2k2RG4Yg2Iv8AArr4+H5crFWmnL+ZQuwCIFYnaV1sR31NvD7+Vq1ctyShqZibSab+1z4G/svz1VqPMNrorrt2izA+0fvX9hPf483Wqc6YvMPlr3ufcOgtpc7vaD4fVzVaqLBUz0DyPMNwcaodGPtI8NwHhzdaqclNCZGZxZJlBVyCQRf7JHgT3Ps5qt06V2BSsvmx2AUWQi9rn90+2/8AbzQVXimmyEyU8wirDqbBkvYBl0F9ND9/L1WIqS7yB42ZSFY23gXOumvtFuer0VAmDI6Qye6L3Qk+6L/uk/4Sex+rl5qkVAKPQ1BqNre9qUA+NyPgLnlqrThLCZ4xVUKB/cYlbauncuB8La89XqmUvn1caId0mtgxB+z7B8R4H7+ar1OVdDUSRGqZvNsCrMAdQOxPssO/xsfjytWqJLB88rwVAJJW/iCyg6H4MD7eerdMEExg2xSIyK27VUvci1t1+xHj7eWrVccVcxQ+ZFYbTcHQofgR3AJ7+zmxXqS8z/MRO6KTIuhBb3l2i+5PBh4X/LjlVpHYmsKMGsLuCHZl1B+vuOOCq0iI2qqaq3R293upFvDQg+Nx93L01spdUcpqIhL4qRqW0FzbW3t7cZNPCoNXSsZTIzqoBvcA2Iv4+wD+OvK1amaroUqGJeyVBsbqNCPusdO/t56t0xVjylDTeWrN9mxHu/Cx/gf283WqYJ6yQ0++e+1GIZdbD4EfDm61UOlplqP0kcoYKzAgj3hfuSfgOWrVTGr2pLJuMot4FbEdr3+P381W5qPJNC5Uxya67QbXsRqNRaw8Pjy0V6sEU4ctGDZv3rn/AJl/o5uKrWGpxGeNVhk/SRqNNxuF9tmHh8eOCqmk/XOJFRade9xfx18Gv29g45TJoEs7zJG7UiEhYIlRtdLyMZGB+pRw1aFFTxoCcq0i43nWnSUgIZd7Ei+ie9a31cus4E0w2JIFGuIpHg3UoSPabkWa9u5IB/e4UUd1JojT4iJEgKhzf3VIuNba3+Hgear1T/5XiRpPlZ/eAJKttOwqx+yQO38OemtxWCCD5dJKaoidl1+0DdCO+3xtzc1qKiYlhE8kCVoQPt7MoOoYfDlgarFQ4HeOnAmjIIZQpI8bdubr1FVzzP5mO1Y/48I7/lwwGyile2hC6aUzw4FHULY+bK+hHextxldKWtlCQ+H0dURb3tCF2/4vZ7eMUpqEMHp7hVFmFtC3f4qT2/W3PV6p9NTwNKyznYbasDcD2X+H581W6gVVFHHvQTb1v9lwbX8Dbxv/AA56tRTXJgGDSavSJcWJZVFr/Dm9RrWgVlhpkpl8pPdABCnaBYX03fDlZqwEVlnpZVk2SxCNCLbhqNPHTlatXKNH3JFOGBsPLIvp43uPD4eHblq1XdWlRrBPc7UNidb+3t2JOg8DzYxqpoZM/wD++gUmV11FDDh2HOBr71NCcSrCNP3p5FVviLHh8vCE9AA+dEDXiBV0kn5CijdS65psxNTsxK0kaR6kH3guv0+8TxpRq4piynTM0Us5DHf7un3m5724hcpa2KfsSrlgtHFGrMO5vZV+k9jxMBSsqik/T0NdjE1098HS7EpGPAfEn2ce2Ungqp2OSaBVC1bNp32kAfTzeurd3XVTlekhG6mmc6+AB0+nltVV7uKgjKS1GkcwFzYblP09xy+qqaKSdXRLSTtE1jtJ7afqOOCmDWGOuK/ooiRr7OWqtLKn/rXTACnlkANvsym2mo7ezjOFKINPlPmLqRSrtjnqj8N27t9N+akVvGnSHqT1MpI/K+Yn8sa2ZPd9nbtr2PKwDVpIoScJ9XnqBwHMtHm6jx+ujxbDWpXpK0zS+fC1Lb5UxyuxZfIsBH4KAABbicspIiKe75UzQzYD+Jf6rMIzfh2earMcldieFTxT0stbBTVO2SJ2kTclRC6uoZiSrghrm4I4XqsGyIGHqaVi7UDJg+lK/MX4m/VbPmKVuM5+y9lPGavEGmeeWfKmEAlpadqZygip4wlkYsth7sgEg94cToy4N4BSv9MafVeBe1CfZQf5p9XfT3PSVa5l6W5PimrI6GMyUOCLSNF8pCIQ8AgmVVedQGnNj5j3Y2JPDFthTf8AET50jU6lX8IFccr9bvSPSYRVYdm/o9hmJyz0tfBFVrieJ0kkE1RGi01SqU8xjZqFlZ0RhtkLsJLgC1Vtuk+FUegNeSpsfcD7aCGmHpqqGHzVPXx7QbmOqdd3u2FgysAd2v5cMPFSXw1jhyv6f6okQ43iFML3ALxtYg+1kHKEmrgJpWYjkjpC8NAuS89Yikz08Rrlq4otiVd281aYxSe/AF27WezE3BGg4wFHiPKndI4GnvD+m+HSqjQdRUB3PuWakkcWC3RvdkN9x07adzy09VbCeullT9D8UxLNNXl3C+o2WpqCFbw4jWR1VNTVGi6KrQtIjXY6MP3SfZxhTgQJgnyp0N6jEip2I+j/AKnYZPI2Xc2ZHxcxsgU0WY0UPvUuDGJo49F2kN/hawPfiUXqVbQoeYp82ixsKT6iusCyh6pctRRz0eEUVdAULr5WI0rmyusZ0WYMG3MABa/j2BPF/fJHGkXdK6KN1g/qx9ZHSHFajp51A6eS4nU4YpL05n3yRrt33MsLOroF17nioXSXU7QeukhtC2rYR1VAzd+IPheP5eq8Azn0rrkpK2KWNozIZI0dkK+ZGzxhoypNwVI9h04Tm2JMgijZL4SIINVDYbGKfHDERuVWsO/YOGtbw04KE0HV0ms30vyWYKqnS1g7WsLabifHmliDVUmRRjPTNlnAs7Z4wHLVfIRUNXLO6W0+Wg/TSsT2soXj1s33joHOFVuXe6aUeqPbhR4MBwyTq51wwfAahARjuLUdHKGNrCsqvNnDFRrtgt214eWaPzl0gRMrGHVMn3UU3B/J2qiMISfbGHvooX4g/V7CutXq2z91AwGiiwzD67F6lKKkp7+VDTU1qWCOO9zt8uMHX289m1x+ZfWqZx2nqw4YVTLLf8swhHQkT5nE0ULLcbiradLkoun08Ci9lCZvA0NGEZ6qaSNoMTBO4BVe11F+91P8fDhKu3n7aP27mMFUrcGxCCrpnplG7xuCLan7XxBHhxCpJTtoxQsK2UH3URQGEcNipCG1rW7ki58Tbw4a2uyia720B1SQS2tu54b0QmmYKWbb8R+fPV6hhr66bGKajoCoSno40RRbViNbn22PEIwo0J1YU7fMw4LQPiEhuUVto9rdgPv5QDUadJ0CaaOk+JTQ5rsLb6kMDuNgTfd39vNXSZR5Vu0VC/OjExQw1TmStcmHzHCixuSxuNfAezgboT1N86opoHFRbcLbDYm9tLaez4c9W4rHNWpTUk0LoA5eJon0sVHukaa6k3vy002ajqJ44WLg7f3rnS3cW5aqmnTL5kMkygi52kbhrcX7fHmjVk0shUeUqTzIN43biDrqNO/b2cap+numlVXVjZdCexJv3JJ8SOVq9ZKglJN8Tb0UBhe1yT2Gv36c1W6wmklEQ2spS+h096/e/PV6vBfNKx1CaglVI+0NdR42Nvy56t1jdwKopONqMpIBGtviPDmq9XKoiMsIkkWxW7WPsA8D8e/K1audBFUy4TvpvcdwLra3bXT/AIlzxrYFYlnjnppJ2LGUMg2309jDXseNGnBXLCaqsSolEOsd7Xv2NuzMPhzRrYqTVAzwtLGxSUbidx0BtbQ27e3+k89WjSOz6/zGTK6imHlmSPdGvsKkXAHsPfi+3PjFF1yJbPlRU8rTzLhuJqhu0YglBPtRzr/Twdio/NN/VgCXG6PE7AGqpIJGsTa9iDYnw445tppGyseQ6labOOG1JAAE8RsfYTbhc+JSfKjO3MLHnR8q6nmoMRRnQfKyjehUaWJ0t9H9PAMKkGlBhWJ0+C41S1dt8UcsUxt+6C2oJ4vtHO6cSroIpHco7xtSekGjMY681OKimTaQuqNqdDqpv43B0/PmSrdY/OUkJKeQ0m6X3BJ/h00uPsnwb+ji8UhNBniSxy4xTsCd0cu1mU7RZ/d3HxPe/L8aaoI5sIqaLE6zDpiTsfRQCxuR3uNL/DjEQatM1hwud4o2gYjYWOmh97/E1zoTy6TVDSroa3zWO5V8bk+0ez2C99fv4pBpkinSGKkqYzNFMbiwZLakHtb2m/b4cdGNUr1O5pSBPYiQ7hrrp4rfuL/rrywwqppT0rMFMdWC4a7XjGpOrA28R9GvHxTVOW+OOoiFPMWvrdtCwHhcdvo78cqtKoVzkuGG8hQXde5B9vx+Fvv5earUWeraoiYwsLC527btbubdhr9Nteer1cqWoid97KIy1r2IPvdmI9gPsv3+HNV6ntGp6QWVdwX3gL7db6Mba/r35atU5U9bVUX+kQBrKbe/bsdDc9xa/wC3lImrTTwmYpF8xaiO3mJvG0hwxAsdLXG7w+jmimrTUWMYNKhMKr5hC3IYg2It3NrH26cbg1bbTV8vLSyl6Wq3yG42TLbw/wAXgT7eaivVLlxLFKdP8gJG22JjIawHtX237e3lSmrTUE52ZKgHc0HlixVlsxIGov2Ovt+/lCmrTS0wvqTjsQ8yOW+9RZWNwTe19PG3s4wU06CaUrdS6SoF8boUmIGrBLXP0ixufDlQmNlbKp206wYtknEWLwyz0rMthdgy/Vu/L2nlvEKrCTUiswA16iTDayGY6sqlijH233X1Hbm9cbRVCjoNJuvy3j1GhmmpZFDe8di7l+kEE2+PHAsGmigioFHBIkkbAWc6ENqe1/qNvy5eqRU6Va+GVkiXv4E+6P7Rz01upSVFSJAzgBVIIHt+kkam/wDTzVbrPLI7WCHbe7EjUad72+Ps8OVrdYHnqZEV4391QO41N/3iT4e3nq9XBapJoxK+hJsLG9r9r+y9uer1Svm1JVCSWCHRRqfpsfE/2cpVqxpi0EJG2IoXAGhsLAEbrX8OUIpwGp0s8jAyQzlt2ljbXTX7hxqKcmsTPPUuJIjZRa4Y+Htv9WvKVfbXaVElSyU4j8whTtJa4HibsPyPKRVprNDUxmMCZAzNoSG0I8Rb6f7+Vq01OgVTu11uStvEfC3h4H48rV6myyrCyRlb7jfvYWAsWvbwPK1aubqZSrsACLewg+73Fu/7Oer1RYoaWdHSAWUa7j4H6B7eer1eipBtQm6lWuA1tSx9o8OardeqMPnlhJSQnw2k3UfD225qtU3JPWQSbIwAR2IuQDpoQe3w+7m69XJsWmim2KN7jQmS1tO4Fhz0VuajR4hTzKVqh5b3tcDQWv8AX256vTTnCqPD5gkLE2sFPh9B8f1HPV6nahr5P8hMV3XtqLEC3iPo5UitzT5BWNC4SL7JIAAPh7b8aKZq4VFPENZI/vE9r+H56/nxgpinwqpsdTKBuXt+V/o4yRTk06RYhKrjcw141FXmnCOt8v7Wl7dvH2fVb8+VitzU6PESv2j7txr+23NRXprg9fFvMne41tf9TzcV6ah/OqGNr2Ohv3tzcVWa5PWTKD5Rsug01H0256K1NSo8TCSCVja+h9lre3x5qK3NOQxiOcCIkbj28Rb+jlYr01FqU3tcgAGxv4afD2c3VqLX6gY4KjCqJwEBjkdGOl9hF7kewkcN7T7qQXGIoqyVJjYq7sRe4bw07Xt3t3HBSk0HlCnvD2himKRnSxGz2DwIN+3jwxRRcuvVME0sjPDoPdAItcn94/rrfi4UhNPOBU9ZNC622AAMdoA01HbX2cdFN1FqKaikrppYwGmSLdbtuUNYm3iQNdPDm61Sar1akqVaBwh0O8n3bHsLW7H7+UNbFJ6pnnknLX2G/vX95R8Nde+tvDic0oBrl5KVUbC4Yggtf3d1hcX10t4cTkUoBpPK0kdWBOxJXcQ5sNwH2Trodf1vxIaVA1hiihM6VMsg2g99Pb2FvvPs4xFPChwwCGmnCVcWpAAABsbj2jloqppeLVwCI1Ci2oUtbsfHQ+zlqpWKrrfLRXj/AHCAbnWx1B05uq0z41XSTbViYEldNouST7R4Ac3WqR0dFUNIaitYEJc7b27eBJvcHmoqtZaXFYqGbyU3MoJA019oa3j9PK1eaYcZxeKF/JUr7DfT3ib2Ht/Zrxs1cUlBjbJ+miIDgkAAa2v3t4a8bpymKvxWpqZCwlNh4dyviAPaTxomnBTGZj7szSAODfvbsfEW7/H6uNVeo+IVcSE7XJc+6dLHXUN+z4cqTVxUUVtTJTO8jDbcAG4tewvqD7OUmtxUH5w7g4upAtoNLk9h/T+3jc1anSmEcsRVr7wNAQLHabWv4+3lq9TdPPslUvGEAO5gDYaH4/l8eNE1cU4LLM0wkYbgV8O9vr7D+PN1uu6R51dal7Bd32QPHtb4fs5qvUNmEUdFiGEnDFZmckOl9AjaWAv2B7fdwgzWz/OMlI27R50JcpvPyboUdnHypENWTJVCGe7FJLX7gE+BHbuOY2KQU4HbWSIVqxFY8Rw6NKGA1khLeaWeInboxubW8CPD6+NA05StzZmWtxSGhocpPUU9LFF5DwE+7u3BlYMDqTex4whAGJp1Sp2ViaHDIcLeCqV/m2+3Krl5ZGFrKl7r39tri9ue417hSVw7POZ8PhmgwUtJWVUyFXVfcUHTZb91uPlAO2mtRp1xbHcxZpxJKnOcdSTEwj3QQlSBcqxawu5Hs1vbjYAT9tXkq20ha+lpojNJQyLUJCwHmKu3en7r28PiPDigGmiKYJKWeHdFKlhZRcHQX7jX28emmKwzU9RErmdfcXRfHXxvzYNeNNDq7p7psYiN27vbj4pg1nw2Gj/rDRxsjSXcKQOzE6WHx+jj3CmuNDDnLyqarWhpE2iNFXQDczEd7DxvxGnGlKxSegp8RehFE0aNIpvaw3DTUe03HNkgV4AmvVdVZWV1K7W2+XtvtIHcH+NuN04an4Rh0tMz129v0kRBCOVIA8D9J1HG1KnCnkpjGoE9fPJGfMYMsQAG65Ouv1g83FVms9NEsNOGp0cvUsuzSy+7clT7W9nKnGrAVNkrqsRiKWPs1iptcC/cnvflatUrakjCQ3JN7rb6z38PbzVbpmqMQpmpqmeNlhBIO0La47C3h9PHAMaZJwpko5ywUxj3Sp0PYDxv/Rx4imAZpNXnwDEZZJLspO821BBN7gHx9nHfuFMToNLSkrnro1IYFRcltvh7AT4gcSkRS1JmlTBAkcJkU2KC5W9zY67v6bePGqURUrD3EVNV1LEQgi+5vH4ADueerYrDh0amVp3uDfsfHdqB8R9PblqrUeKd6bEvJlBMUgZQL92P2b39vY8tTfGnGKrQ+cKiPaAgTYl+/wBY1v4+HK1upEV2g3zxCGKwuT+8O9v2c9W6wsKRQlYEMKWuz2up9l/p7c9W6gz1KKZKWDd5bgP7guC3fuPHnq0a5hJ0jberbtFJGgPu32n4Ed+br1ca1IpZVlmjCxqoUH2gDT6/ZzYqpqbR7aOiY0Le5e19Tp4g31tfmjXhhXCoqIWvAVKvcFwBYW8be3TlhWjTYAkTBoCLAsALd1NrfXy9N1wqmKxmWfU7vdUqDY/Hnq0aixQRhCig+LHYNLd72Pj8Obr1OLDa0TpdVGt20sLdvo9vK1epBRXGjWLX1Ot/o0115qvV28xiXergtqAg0It3P9/PV6m/zo22S22ITbTwAPvXHjrzdVmvUzwTzKtRcd7NbUa627f3c1WxUqqnpBeDyv8AKL7x3ad9CT4crVq54dO1OfNcByALAsNQdNPZbmjVhWWWsmCtDPF4bQbXPt7/ANnK1aawfNPNTrTRqdyanTS3sBt/Zz1erHLEkoVpFdUPfb2F+19e/t56tVJaI0hZpCLbfdY6m57H439nNVvZTEzOp8l5FIkJW9tEYkdj8eOU1Ur9FHJ8uJL7u9yDY9j9FzzVbrO1EJpkqlJUKLtZiQx7EWsbHmprcVKpIpgskiBWBDPYgXPtt/HTlKcFRKjGKaCFI4o1W7FVLasL9l08AObAmqlUVFlraWnmkoqrbE+0+8q7jc/ZsfEHlorU1Np6tZ5A0hCmPbe4+Gmttbc1XttR/PWF/K3hrF2G7wv+78deWqmym6neRl2yqFUA7NLAfXrqfv56tVwxbEYp6xWSlWAjYJNtwpQdj7vcn288BWyakz17QtJJQzRozaob+BHiSL3HKRV9UVgmWdaaPEYJAksjMUIPu3Htt2vytXpy+eV5CkhJLKGYn7O/4+y/t5WKtNchX0dNeERiN5dW94kaDQr8T+o56K9XPz5YE81LBAxuymx+tQPz5qrCsFTFS7jVkhNtvd3Agn/Fbx56vGnj56mpY4Z6WleedwVQJ7u6/Z0Pe9/A6cZImngYpgq8brEqRVT0ixywAhmAIO46biB4j+/jgFNlVRpK2qrKF1XaxB3sQTbce7W7n6BzcRVSZrjNPPSR2Ukk6uCddrW7d7W8ObitTFS6SlliAFRIVDW2yEgkA/ZPxHhzxrwrnU4pT1EMstS+6cSWCWswtpuF9bEd9eaiK0TNcocUw8QlJFdnY7FIG3afbr7eVIq4UKc6WKOUsK+V12N7pH2gR2II9o042adFLKH+q2GUbVVFPtcXG1nYOCwG73bag/ePDiQ6lUsGlOykHiVfhsNIyACWY3YXkKkA/asL6r7AdfZxWkGkalCkZRUNfjuIxU9G/mCoY38wgAAa+6TrxWVBImkQSVmKUmLYLW0FPJTUkZqJYftybmAt4FQdLX04lSoHGlakxU8YVTOsQadzMiDdKB7oIF2Ui1yB2Px5TVTmmmPE8G/l0sTII5CWLGePS4P7tvEW78eSqaYUmKc6qs+Sh+ThkAhYe6ZEFgbDTXwJ5oCa8TFQqJ3w+eSsaO0w9wNa629txxw402MKU2HUVbVMtT5RWCayM1gQSRc2t2se1+J1GKUJE0/Q5XwgwfO1DtNQylveWQXVgO0h+0vGtZ2DbTugbeFI2jrcI+ZZ6cs9Oj7VdvsEezae3bikg0mBFOc8gqJmeIoXNyipoCtr6g+Hs8eUq9M7SVaTRue0epK20H0Wve3t5eq1jjq66ol8qOJTFKwANiT7b/A+2/N1XbQn5coqNYpGlW4iFppbqCwY2UBT39lhxGsmlqAKyYvjEApzCsMfkMVETpHteLaf8Pf6baHl0im1GkFj+FCkqWnkbesihi9iND3se1vo4sQZpIsRSellWFSiKFU2Ha4PgNe547TVONNFTeUGTcQ/ukLa1vjr340aeFZJoUTyRD7zuSFN/eBt3J/UcpV6X1JUYXSZUFBMVMzveQEbCl+4B8b+0cTQdVKQQBSbr8Rid0XdtKKEvYe8QPd3H2AaceApOo0i/LIr2gnRZEnG5QGsC3+HTSwF7cVjZSPjXkovd8/aEdiQAR38Bbx7c9NeilPDVUMMcUhiUypcbbWub2NgOMmnxXGWCKhfzmcRmRTtv+7rqCO/0crtq8RXKjrayN/lJdBIbqfGx8Rf2ey/PGtg1HkNOk0lC4V1LBW3X94HsSw7XPNiqmsdK0cOIilqArXUrobiym97nlqpxrJQVBE3y9bL5HmlolZgSuuoBPsA8eVVVk0OskeGYXhDighM29BHIgIYObaFW7qQfE9+EkknGjrBIwr/19desxuCV/PIK20JHsGlja9wPDkpUDKSGJzx1hNPFdU0DG1jbuAb6j4+3lTW6gKs7L8lMSsagqBp46318PhytbrPh0j4WWamPlErY2Ju1yddNfv5Wt1zmNXXVglrCZLbbG/fTQLrf9e/K1asNXStLGpe+9rk3va3ex8L/Dmq3WNaaKMmRY9Rtvf6b6n2ntyhq1TYPd952tYaE6H7+5t4nw5qvVM2QQi9mfee1jqL6A/Xz1ernHRmQFlvew2k6Hv4eIv25qvVPqDSlAXkRCUOu5dLaW+Ov5c1W6aaGlr5pBQxyFoP9QElvHavaxP3eHNVulcuC19bhrS0cWxCNu6V1BYD7QVQSe+mgsOemvRUU4LmWqRIPJRUIJYl7Ej4kan6B25Wa3FZarK2NVkXl1E0MG2xJsSdtte+gH0/XzVWArNhGW6LAgQ9bc6E2Kr7up0N7/WLcqMKtFZ8QhyYXb5seYo3EjcSO1w3f3iR93PTW4qMuI5FiUCGliuq3AvcDwJN9Tr8eamt1wXPVDTKFo6ZfMF2UlADrpa47gfDlCatUGp6jYkzFYowJNfdVR3vcG+oudT9HNTW6Y5s+Yvc3kNibCwJuDex+Njfv9/NTWopkmzTis6hZpS/+qdASOw8T8T7ea1GvRTVUYvicoDGRhcWA3WANzoLaW9p5UmtxUSWescLulINrWYa27ka6AHtytWrEZJXJ3HeARfvt19vs+nmq9XNI5twEmp1Ita1vaV9vx5uvVK8tVHmG+gGmnjrfX7+brdeEN/f3FtOx8R4d/Ac1XqjGIbTt95b30BF7eAv9x5utVk2h2HgWtZfaDbQeN7fdzVbr19st5vfvpY6kACxAufAeH0c1Xq57HN2tuI8PYLaX+HPV6s2zzVIDbjY/f7dearddSrLGFjkDKAAdpIBA9o8Le3nq9WLfI5ZftaHcF+HYA/xHPV6uUMxYAuGUkWsLge0D+7nq1WUSe8QTsYKNL+HgBzdarLIy2MQBQGzXNu3tt7fp8earddTTUqBQjgot7Am57fvc1Xqb5MTwsXJkAQa2DC3t1v8eer1N9RmjBaS5nKvtBuLeOpuAe5PPTW4pifqRg0IJYrZRutcd/A/QPbzWqtxSfq+s+GUw2wuq2X3gDe+txb4jldYr0Uwy9YJ6+X/AEGGefeb2jiYkkiw8NByuuraae8PTrdmmyZey1iNUXtZhA4Gvs00v7fEc3KjsFawpaU3py9UuKqJ6vCY8LjtcvW1SRW+LbyLn4ct3azWtQqVL6XsbpIfOz51CwHCgLAqlWJpNdCFSLdr7ee7k8TWtfVUSXpJ6Z8GQHNXULEMXZe8dBQvbvYne5UWty/dpG0k1rUeisrP6OMAkU0GW8Zxw3JMlXWJArez3UDG319ubhA4VrxGo8/Xrpzgkb0+SOnODUht+jlq2lqpBY6su4gG/wBFhyuocBW4psq/Vh1Yk2x5ekoMJCA2+Sw6CIj/AIIqTu+PK6zXopA4x1z6w47E0OI5oxKWNzqoqnQanttQgC5/LmtZ6atAoJ67EMSxFjJWSyzMTa7szG//AARPGjVqhJBUIPMK23G3x+Itz1eqfCBHRmCbYjht3mbjcAAgpb7Nr637+A0PN16syxwuwRHuugBHttodfDlq1UiKnpJLfa3C92udPgebrVZkg8uXeE33Nhu8dNeer1cnjZbu21ASQBr2+7tfmq3UdqeTbtuQRrci30f08rFerCtFGpeV2Yk2uSbanta3jzUV6ayCnjsfeU3Gnj27f2c9Fbmsu1V/QwanUn4fRflq9WQNeJYh7ttxBNtfhbS9vHnq9XcUjMxeMWYHc1tbeHY9+WrVcrT7lUNtI93XQWOlz8OerVZXRozH56hbC4F+/wDTz0V6uBE28W1OoIHt7a+z+HPV6uYiMdtxDFrm5FtwHbvzcV6uvk7qJI/tL3+Onfnor1cykTEt5qj2i17+3t7eer1YjHG5a7d7Wudb+0/Hnq9XCGzIYJGv4k2sR9XPV6pcckjhIy1nCgA6aD2C3t56vVicO6mSVtoF7jtYjvoear1RA5O5gRbUa3P0D6TzVbp3pJhHc1IYDaVBB8fafDvywrdSImLXCk6W+8jx9p5utVkSWCOQaAhrXsDcW1Gp/P4c9WqzvUU7VQ/eCnubka6W56tVnp/lpJmVo2JW9rdyR3AI1sO/0duer1d+VNWFICoa/e/h9IP5ezm69XcOHSKN8jKijSw0O2/h7D/Hmq9TvTmiDAtN7n7pVdNfCx+nm69WapqKNWJnvYkDcLJ21Ntfv7c9Femk1U41gFJI5rKmFb/6wYEeHb4fnypMVvbSNq87YJFIXglZjptKKSbDSwJ7DldYrcGm5s5zzC1HSzyMNA3YW7jS3Pap2A1WIriMRzfUxebFRRxLcAmQ6XP0nT2/ny41HhXsK8aTNkpWOorY4Abg+X/SO5sdOW0k8arIrHHlbzARWV8r6X2hrXH9IHt7cr3U7Sa9rrkmW8AiO10eRyf3mJ0toSPhz3dAVvWany4fhtJE0cMCAj7J2i/03PPFIFeBmm+RvO1RPeItoALDt4caq9Q6mWRWKNrs0P16HlTW6jmGLyVP2r3Pf6r8oa2KQ+0+aVNzr9f9nC40uFKPB1Iw/EQb7fJWxv8A640I56vUmNoHcWOunx4zTlYNOxHjbTlatWVAe3hfXm61QiZXpfPjVibeXdjfsbagad79uLm6TqowuWpoYaYYfu9+NQ8gK/7o/vH46Cw4kf20sZ2UvMfvLk1ljJupBGtyPC2nb+jiCllBtj0gOQmpyNzbtT2APiB7eOJ202rZRZ8TkKEXVdW8faBe1u3FRpAKgCslDERCwJ7+NrcrNbiuSyodXcix+/xOnPVuK5S1gLHyPdVe2uv1nlZq0VNpA9TIEFyW8AdbntzRNWAmhSwekpsNjLsBJN2Jt7q6fedPHiJStVLUp008VdeKeGSY90tYXtb4gfDmxjWyYoLqyq3FkkbczG/jbXxP9HFsUiJplQs8uxb3uL+y3N1ShmygIEoRCffZywJvZdewA72PE6qVJoDqumlpcQqKRzpG5sfoNv4cUCkpwpOVi+XMyAaHsB+vbnjWqdssV8mH4vBUk/5NgSR7OxH0eHPCvGhSydVjA+o/nKBZ3YgagWkW/h4X8ObImtpMGjIy5mxH7cBEYJtcrcaDUD+zt7eU0Cn9dMc+M18q7pZrLe5NwL6W1t305fSBVCo03y1kiWtdmI0Y3v8AQfb7L8vFNk03SCbzP03ujUDxPxJPsPPVWodKsNbmamhCXSMMxOg1OgJ4yqlSaFHMdetPhdrAKRYk+J+nX7uMCnKLNmeYQUjBmO5ibn2jx+N+3HxVFV30mxmoy5jMmMQoZLr5LReDI2rXHjbQj2HhhbullWqi15HeCKMtV1UE1QJqaZWjksbm1iT2D/HwPs4LCsHEUHwkjbQl4XUTthVOspFzGpIA076g+2/38Djn3GjxGwVilYrIJGBv+6NdD8BfSw41TlJXMAkOFT3Um20HWwF2OhHYgH6+Pt7aZXsopkjqIFMns00Pb2H+nmjVRUMxtbeb38Pr7/DtylXqOA+7sAf4D6fHTmq3XLaL7WIC2AUX7ft+rmq3XEKS91JK3ABHf+/m61Slyaduc8OlBt+mFyNRa2tl8eGFr/dE+dI3/sPlRxUnLxAxDbtJI94g+NyDrpbt8dRcckWaBNOccUdjLCoLg7b2uB7p3E30F+wt9I5etUxNSyGTyfdt7ysbXN7abPC41/t5St1xLEwvGQFWUjazG9z2IFvDTS35Dnq9UmKwQEvvW9msNwJHa9vtEDw+sc3XqMXlfL7ZUyY1VUSE1mJbZqi41SO36OJbj7TA3/Pw46K9Qf4nmN5sQ+XIVoQrH3RYsU73voW8PZ+XNzWqQVditHZoRJoLLHddpJ77l+jxJ1vys1qKQ9Y1K+xaJ1AU7bgHxJ94a6XvoSNeN1cU2171NGVhppLPuA23Bsb+21/gT/Rypwq1TafylLySOFAVxu2km5N9pPsv2P3ctXqaqyp21hqJCAV8Sd302Xtpxo7atTeMaeGkkSKEsxAVTdm2HsLAa6DtflNUVaKywVnlukSMLhgA+7QlvDXxvpp256a9T4MbqWD0srttRlABsGW+g903JAPhqeX1VWKxUmJiaZ/NZVcaG6kiwBtqPeZvYOeCq9FZ2xOSGRaNFQN7vuaW90aNY6W9uvfntXCvRTpDiVPJCEiQltCVIFh4BWJvt115aa9FY4ayRajzWeMx9g7N724i5A07WHiLW5oGvRTu9XThZSrgSru2kMD7hXVbj90+zvb6eWmtVAFdSRwNCxa9wB7oKhbaAnXx19va/KzFbinXzYa9VgpY/PCodztpY2Fie6/G3Lba1sp5gqKn5Vo3mBRhd7t4W0sp+On58tWq50FVBM6e9eCMtqo9puQR3I+nmgZr2yltSVc1VMk7X2oeyHW22xJue4FiANLcvXqX2F4lE9KJfL0j9y7aFif3zfvbwPw0789WqfFxGW7tERe1wx1se9r91BOvj8eardKfAK2eoBhldgxYHUXJNr39ne2munLCqmhGoZlSPfJYO1iSSBf4eI939Ty9Vpxjr5NCBYMQiGxJBPtHs2+36eeivUn65Jq2pNIgGynA1sdwe9gtzcke32ePHQIqm2mLFIGkIidPaTpop+B9t/r7ccSKoTQM5iitiCqgYuugHawPZSfo104aJTSFRpJx0aSVqupjII1ciwt/iP7PG/x4oCKTlVCFgNBRzq0jKrItl2jtp7T+tuGDaaRLNMWa8RWBSse6JBtuU7i/ue9raxOt76c8oVpJigOxejgq6qJ56sNFua6kk6HvuQGxufb27W4gUmaVBUUE2ItOroswVk3s6hftFe2q3O0eFvy4WrBpYlVDvkOlxWSkhqKll8hRJJGt7lTJoxudNVFri/F7STtNMOKFYM3yrSVEUczhIpSWQDW5WwBPjtP3ePC1/A0vaxFY8IhLYiqhjZr3fRvdWx3BR2A8Bf48QUsFI3r7jYHTWZYWJFTXwwgWtcIDIx17g6ft4Q3ioT5mje3EqoizSHuddw0HAtR3WMt4MCQ3fxvb+jnq1XMIHYK32u/f+A9vPVqunsGsCCW0A/b8eWr1ct527XG4A9r6/wB/PVqvbw5LDXaLfH6Oemt1KDNYHta3a3b4H283XqzmFCQ0gHbTX+BPjz1erH7rNextbWx1+AI5Wt10HsxZbL9H5nXmq9UmmQvJYEnx/v8Ah8ebFeoz3QjoDn3q9iLV+X6Mmjp2AlrJjtpYb9hI/wC9pqFW5Jt278VIQV7KQvPpaGNWzdPeiuVulGDT0uFvLUVlaqiprpLLJPbukKqLxwX7AG7eJ4Zpb00GHHy6caac0YbW1dWyxFo0CWbW1lFgI0A0BtqfED4340oTTiTFJvCKb5nFHnwyFRSYeVG0m12PuKAO12JvfX3eNgY0+ThVNXqRyQMjdWcWwePa8RmZ0ZR7pD++pUeAsdBwFvp0LIod26+8QDQCUjjayMNb/n8eJKXULvTDHYcFzXR1NSV8iZzTzezy5R5bfSBcH6ubrYMVcl6NKeCPKuK/zsFIMArZZNzgFXmZBsBvp7tt1te44LLD7T1GgRmf3iOIofM24nNWt5EHveakdTXF2N2dxugo7C/2F95h4C5Op4ZrM0TNiKATGvmBVtX1imZWLXDStuPYqNpF7FtT7R8OIjRkKAf1GYHV4t0ex+GpG1o4kqdvvH3o2DHv4Afn24ieTqSaMbdULFU/wGwVlPccC9CyhR6N4icL6hYZUo20rUR69+7AfXxQ1gqmHRKTVs+JYRPFI7yOpMZ19zXe3YG58Brw/NB4UnZ4qhYNxkBRlJDBVsA3t+J8B4C2vGTTwrCROY1i3iwVQBsGutzfwJPt8TyhpwUz4hJL5T+VIwcrINFUg+6b2NtB7Txo08nbRG8MiEmGxCPTcWPxFibk+3gBVtqRk7Kdqy/8uKnuIyAO3j9xtxqnuFMWXFZ4IRe49+w7X8frvzaqqilvECaJ3vYhUtbU3J8f7eJqV02YEjLTzou0kzPcEG2h11+jljTaak44pkjYOdxETKulhZTr/Hnk1tVMeWVKUKEENqAAO/2j7dOOL20yjZQk4c4SWnc6m8llAIt3FjbxPf6OVFWVUGntupHP7sk66nUkg6fC3fjwpOaVeHiX+XU9PGCWYsoA9uva/gPHi1s4Uhc20qaHBKh5VXc4jhKkaizE3O89+5Hb6OKCqmAKnVFQ7J5VLFtJuXAv3OoNibC3668pV6ecJpXpCJ5I2LAEKDp317/lyhq4p5mlkqomndUR31P/ABEHXt3IItpxur1xq6yCV/JU+6oBAJPe17m3iT7eerdM2HVhmAEm4JuKgA22g9gD7WOn0c1VZqSiS/LSPUsJWc7RbSyE+A7m3tty1aqfT4ZRwbqp2O1NzXJBYkWCgA+Hx8eardNxE9RUiIowckd7W3ML7/pA8Ow56tUIVJF5dLLUU6myqY4r3AJ0BNl17dh4d78aNOxSVr6usmWWV4zua1ivfaSbnX776acuKbNRqenDzx0cskah33BEO4BQLjt3F/Dx5eqUooXhEcNLT/pLFnNgfd2/Z0+nW3PVulRTBIZo4ZIm7byVubHvYAeJHhys1uKcaqVpamKiA8oSXkYkC9rbVBtfQa2Gut+ardMhqpvn1hiYkIpY30BCm+pHaw19p5aq0q4aqSmghrw7tHUguSQAoUiwta1jewHw1OvKGnKfaTEZarEnMBW6KnvsQyg290Anxv49vE8binAa6qWkgq2EJ/TM596QoVHixEf+I9gfZzdarBAqUcm2QBmJDAhtAq9x7Du8f489VacI6RJ65Y6RWRgt7Hsb2sGBP3ffz1erExlpypiQnabhXHuk394AfTqB8Oer1Z6WmlndIITus10GpFybtYWtdjzdaprQDe0jIp3lAAAbXBIJHx11HLVWsr7o4GpSlt0h3kAE2vcWI8R489W6VeALOyTywBQ8oULpcDb4kHsfq+niZVK0U/1NTXvAHsgt46XJGmo8bW0A041TtRWqJfIVZGuCR7ga1hof77Hnq9UwVNLURxrSfpWYlzt1vuBuCT4i/wBHNV6ph+TSNnmO0iQKv0gfXoTzVerOs8iSxrAotrZy11Xd4Ejv9fNVas7MDUC7fauxN/ZoQB2sT2HjzVbp6pKh44BHFGoVJAwAvc2094dr8bq9Os1c0M28jfFb37dix0BAI/d7X5WKtScxFlnid4AQ3vGyeNu9ux1Gp5aq1HpjNiEKwLZ9i7iAQAAp3aez4e3tzWyvDGpUTlkeoZTe4ITdc9hewA0tcgeI78rTgrisayRpIigKQ22x7kAkWv8AHW/w5qt11DLECwF2spA9g94HvcXubc9Xqgl5Jq5KN2MKSyqXm3Fwmha9lFz9A7/Ty9VqA6SS04+Y3rvbaAwsftAC57gC9/2ccFNmk5iIkjrgYleRgNlyLdjrr4j2cvTZpRUzvshqpAwNlCL/AMWLci5Hawvcjmpq0UzTPP8AzGp3RAFtgJPuhe9mUeA+/lxTZrkuE1MVSaiEhpJJEvdl/wAnp+92sDfv4ctqmqlNM9aJcNg8tnj8w/ZYMGACMSSCpPcffxwY0ycKa0xOrq4CtZIdtQjPHdiQrK12t3FzoB4c3FaBp/hlElc3kIwWUsVUnUAqD7xPex7eHGDSkU6T41U02FMqqTIzPZnABuFPve92A9nG4p2aaqDE6j5OMz3mPkN7wta17sQD420H3+zm61TbV4hVRyFqXYSVhVbnu1xYg+0i/f2fDl6oa7SvTaYGIa+7V7jRSfdK+C689WqgYwYGlqFeZSN0EiGMHafssAF0tuYEXvpa+vLCtU9YUkMtDAjkiQTtEw/eAZyUVmPifbbvyhq9CW+DU3+9lRKQwVlKXOnl3DKx72sTp315SrRSPpqKmwh3jZhINqmI394B/Ak/a2gfdy8zVIipn8sepkT5aK6kSGMN2ZtGJ+/x+vnprUUosOhmjLkWaWNr2DWXuTa/wsebmvRTLU19PDLLFWs4RJGURqGKA33K2v2gQR25emzScmrUlmk8km/vADcQ24g300+gAc3Vaz4XS0tYjwTSbAx3lAbHXQWP0j+HKmrCs8cNVR0YnppELOTu94i7DQE/T2PblTVxXDN2IiqeKkr7pLtFrm9mAF+/5c8mtqpmSUwQBINyF77reBtYNc/ceWNaFScPaZMLWrjiJsL2F7FvEN7Nz8bNXFKulknqZhNEvvuDcsp2htRZj3Ck3A++3GTTop7wyabzCjnywNb7SNGG0gi/YH28aNOgVNjl8jckaWXcL6ncD4n43P8Adyhq9KrDYR7tNsHl1A2yXIBBHcgeNhqOUmrxTxCRVIBI53RMVNxbcwFj8AD4c9XttNNfEJIZYYCQAouGFrbW7H2aezuOXBpsiky8gdjTyLfuwtfUkdhbTwvx2mTTLXGdmijQFv3/ALVjbUrp2BsfuHLiqGmaqmkLBmdio2nQWJHdj7bAjTx5em6xVvzTQirKAKCVcRjTb+7tB/geWr1Naea94ZpAHFywItb6FHtH3fRzdVqTAfJqFMkjBAVZgq6j2ka6C/j93fnq3XOsE9Q7VDu8i9xdW+yxsWve5N/u5qvUy1dOsTXIJQXC7SNTqCvx8bW+jvzdeiplBN8tXpUbi0YsGLAWG7uSB3+j8r89XqfcSpUQeW3vCx0UHW/f6bewcrNeiknV088iWQbwrXI1PftYd7HwH08vNUIrg0YsrNcq3vAntYd7e21/Hnq9FMGK4dWRlpLmxNjfW3jfT2csDVCKn4fRyV8IicF/LWxIBvuB1S/iLC9zypNbAmuaxeXKITCbC9u9rN2BP+qeaq8VJEM88IkAVCCAtu4dTYXt4HmprcV1VYdHGHaaIja5MkdtbAd1sdR439vPTXoqE6qkbxSWKbVYbfAWvcW7sPEc3WoqOYghYxHzmGl2Ist/E/61vHXTmq3FZqqsq1phXUSXaP3WJHgNTcDvbvzwr1NldK1QDWMQyzsLFRYBtCWsO3w8bctWqwpVymUs8l9Lqw1Nwe4I9mnN1WnKCpNRKwkXZ5i2k7D3xobe2/cjmq3XKh2NTI866I+12Gp2+xvaQe3w541sVwnSBDtVQwa1/eH1k20I7W+HPVqk5VQyUc/zNKQ227XFgLH/AFSOXFUNcUqZoVMCxi1xYnUfT9Fj25aq04F1nazaslra6srez6eer1R02qm5f0W/X4Aj+nx56vVmj8xSojO0A3Hbuex0PY9j9/NVanpaaKcNURoj6e+pJ72HvK3xHf48pTtRnpAZCV3o3ZVt3sLm3gb8rW6lUoenKkgMNblh7qDubg639nNVuvPE9PdZm0DD3idRu7E/DxH3c9VaixQTo5jlsVP2L+Pst9f3c3Va4YjFMkcLvaS5BDa6dtW8beH589WjSpjkWOnZHFj7rbR9lGHYjxt7eUq9P7SzxIgmYeWQR3BGv03ufZ9XK1aodZBh06ATtsfYpO4jUW+0B7bePLA1U1kpKqnpR5SkTbztsLW2DsSO9/G4156tVFxHB3cA0YR4dpJRmJ93xUj2H+3lwaqRSXQvTv8AKVTny3v5RYC9tCA2urr+YtxyqVOj8ijbzQ4CMbkrfT2MNe/w8eerVczE0f8AptCQHcnzVtaw7bwCbWJ+oc9XqeqSsnlS4YgutyNbHboL39oJ+q/NVuuFM0zzfy+onIcn3NLANb7VvgNPv5qt1ArI5IXke485wSwQ33bbXZL37j2fVy1apKmojmpfMQ7gxJaO/bsL3Ov7OWrVM9VJPsYU8YR477gx2gdxZSe1+xHHK1STmqoJTuljZkt+lU2DEg3uvsFuXFUpKYtDTU8C+VE/+Vazs3uOoAsir4anU3sdOOCmzUMy1WGTCpRTGToyMSbDxU+Jv4E89tquylhCYsQpxURIV3E/vWsbeK69/D28YNKBjTbNRTj7ShUDXNjcLY/aXx0/LmqvWGmRpo/KdAUJO7ae4B+HiPDmq3SSxTCqra9Zh9yTYODa7W8P+JH+3lhVTSJej8gtJATtaw+KkHVW9o/Pl6brFUM6QfpbBGYi/f6DywrVNrvqL2IGisDoQPj3v7fhxyq1KTFQkWsgO0izdyCNCNR9k9ubivTT4mI4VicIjibY4DaMBs2jv217+B5qIrczTX59MIpFkGywBcKAV+BUnl6oaKZnfEJZEqK0LtSaSZx8ddi6/QDw6SIFEKzJpt6R4P8AO11XikikJCFjDC2jNr9ZsOJnVQKUMpkzRgKenbbvkeyx+B008W10I4XUa1FrMEq51OIUagtFYMqi9xfuQNLW8TzVeinVDV0USVBYxSNYqrvuVx43232kdrHnq3UlZailqmiqZDFMNjbgTcC+jadwR29vN1qnGSSoaRoy3uEFiexsddwH7O/N16sX8wWpQJGwiNiR2INrXtfsbffz1aojOa5RLjNW7aFpX/ieGYokXtowOSJkp8nUVKNrExMzXX/ES2viQPhxhW2lyNlKMYggYQ7VLgaLttvX/VPe4+OvGpp6uL4hSy2BVRbuBuDD2/Xfx+vmq9U35t668KxjcDcOLXAt+9rY6c1W6iCqSQFKiMWJ95SLC4/wnwPt/LlatXiDRDfNEDGy70JYaD91iB3v2t481W6ZWMNQwJcq2unYa6i9/A+PN1qnBKuaBFSZLbW/d95Svew9hHf4c1W64mvp3jD0u65N3ANiG72H1c3VaWnTylps0Z/wugmUCnlqFkmA0UQQgyzlv+hatxdbo1rA5wpBcr0IJ5xrhjOLTZjzEuKVbEF4pq2Uv4GtmerYE+1YFQcXatRmkWnQmKJfjuIPieIz1spG6eRnNu12JPGzXhSjwKkxKuplo8MiaTafeY+7GpOnvN4/RxMsgbaVIBOylW2TJ6VRLVuJ2GpjUEKvtAHEuuaV93G2nWMSQkGE2AUi1rWt8B8Oemr1kE8rqGqH0AtrY6eznq9XSsqP5KNcEC/awv8AtHLVqm5GPzAAFwNNe/1/DlxTZoLcUkVp5D7WLWH9PFQovVTBSxtNVpGPFgNP48tWqG2gnIjivqSg1PY6aAcRmjBNORlngayaWGjA6HwFvC3Gqdp3jrJCu1/tAa2Nv1I5Wr1jnpoZ7moA1F1OmtvDTmpivRNMs1AqOzPEHS3wH0EH28tqpspprlwmjkI2Rrra4Ph4/Xy+qqaRUR8FpWazwAW7C5H58tqquisH8gw4syyjZbwDaX/ZzeutaKQVcDSyMn+Ekf38VTSM4U8YbQCuoxOrNuDEEDsPZ9/GyYpxImpf8lkZwvm7ASRdhpceH1crqpzTXpsHq4BdJQe3b+PPTNaiKlU2H42ZkWGcR7jYEyMoH0+NuemvQaX8eROq0cYlow0qmxV46oEdtLi9v115QqA205pNQr9W6FzGoqroewcNr+3nvCa14hThFnjrJg0axq1ZFGL2/Rnt4+8BfntCT0VvWodNZYevnVWnLKayVxqNroSNdD8L8v3aap3qqRklRI+LGsN1MhD6e1lvxamkSsahZ3kZsemlH2Xsb9zdgD38eOL202jZRvfRzSR0lNmrO08QvhWHmnhmGjievIplRW8LLd7fDhnaDSFL6BHqcKLLvxlDfSqfQY0bX0+V0eC5nxjq3PWTUa5OwLHMwRTxUyzWqTF8hQCVGNlid5FDPqVuDbh7kY0LW+THdIUqes+Ee80hzg60IZgHvFpSQegYn1wqm7Hat6uuZ21bUn6SbnXv34DFGaEoEUqsmUWQamglXOdXU0sha8Xy6gi3iXvr39nE6qUIilo2U+lM63oc01EROoWWn0+NyDxPNP6R013HkfBl9/Bs4Q2/1lZCNPEX8e3PHHhWxhsNI7NFFUYUppamuXEbEMJkJKkFdAL+w6Hl0iKbUZ20GtUdGJ+7x4opLTZTe9Uxqt9WH8eaNbFC+kiRKWJ+z3J/PiCjXZSNzBi74i3lxi0adgP3j7eKkJ00jWvVXLJcwizLTFjtVnVSb+B05R4Sk1dgwsUaqSsDwFZPddDZWGosOxt8Pz4EqGk1NqK4SRrHIWtL9ix1GncfSearc1EqHdW8mQbggQKLE3IXQkfnblhVTXGsd4lZkaxOxjf7IHbUe3lhVTT9lueKsrJy7WKrpcaX1t9fPGvJpTvPejSMtt3MBci+6+pv8RxqnqfsNniWlMD2cqQb+OnYg+0duVq4rk8f6AzPoW+z/wAS+j2W7Dx56rVl8wSxosxuDYllB26gA/R7Oer1cmn+WphVztuZNLA+Hh217djzVeqdUwla9qyONTGAN9zcC47j48rVqc6mTy2jppkNtgJGyxC+DEfR343TtZaUGmp0YFQVJCXPc2+yxGtrcqasKT/kRiOYn3byEEhdbk+z4ffzRr1RVhlpx5EZuWNiuhIsRcaa25qvVMenaYMtOwswFrmyk3tZb9+2nPV6k/nKjYYTPTVKqQ0TgAk3U2/dvrxWyYUD10keEpI6qJ3lZSMTraUgfpKWYanxU3GnB+Kjk1Hz5+mwHBKhksRTvH31Ox9Pq1044vhTSeNJrCKl6PEaSsU2KPG1x8GBvxKsSDStBgg1ZZhMkNfRPSyv+jlVTHu+zuGpA8V+FrDkfHCpKTjUapwxl2rKNoC3u1wNpNtD2J9vPTXooyGX8aGI4HRSV2kyRKnu92Ce79dxrzI3Lnu/ZSrqHuwqB75ruXVJ66h4vLSKDDECdQw9gbuLA/HxPe9jwSpoPKoGsYfEIBPWxsWdCH92wsV1G6+gv278cJimKQ+N10tPnCWeM/oKiEOpJAO/uPuudPDjZMGtAYVwSCOoEksI2MRrtA1tpc37Ee37uXFUNNjzMjy0sZCk2dTexN9CP7Dp35ua1FONBiVQh86WxW1gRpqO24W90H8h9PHAabIrNR4uiRT0VTEreaUMZ3aoFOoA8VYafAi/LhXCtRSso8UnXYCfeBO5T71/AGw1IOmvFAVTRFP0VRTNcxsUQk2XUi4NtPGxPj93bjwNN09SyO6MaUhCV1C28O/1Dw+N+OVWknLiU22zrq62O0nX2adiP4ePGpq0U80M5pY1iDq8YP2TdgxtbuLd/Z2ty4wqppTjF8LCmKW6H9G5UMLqbeJ8QPZxyapU98WEcGread1jYj3r9gB27ew9+Wr1S43iSMDc7O5su7S1h7R7L8vWqxRsaqzE3UN7/a17aW0uOUrdSWZgY5GdhJYjUAg2+yNdPo/Uc1W5r08+IUYKmISwvYkI21h7NDp9+nKxW5immpq6VnWOoRhI7WaKVD3PbVrggeOthe45QirA1AqEw+jXdG7xsLKFjPuqPha91vqT93KRVpqQyYnHCJqGVaoqxGwqRrbuLfeOUirTTe7V1FLGK+GQFixXYbqW72I1JHw8OeivTUuLMTq5SkmYODcKVKi9rWa+oP0ePKxW5pX4X1RzNQzqsErKR7uhLIba+9bsR7fG3KFM1sKilxh/WKGvVI8w0sVR5lyu6MX2jQkka69+M6OjCndU7aV9Pi+RMUaNgJ6N3G4bGMiEkW+y+t7c94h11rA9VT58sU+JhTg9fDOLghJLxta9wbnS45rWeIr2idhpurMsY5G954H2jdqvvIb+wp/A8uFg1UoIpPtuhnAkU+Wym4IvqLX79r/Dl6pXKkpfMYq4PllhoSRY3ude1vo56vU9pRRRIAmqqRsudfjc97g3t9PNV6oDxssrNCAdo3MGG74G1+9/u5WrCsBpXt5slyd2ottAA7W8R9+vKVanCGf3/OIPgNG94aWsT/Zxs04KlNWIIAGHe9x9GgA8dfG3KVeswWFvehXcxGlvduo0J9hN+3K1aocqF5Va4d1IIcqQe/YD2e3mq3TqXrI4v0wZ3uApFrGw8e35c1Vq4o/mIYydsw7e9tuCLm48L+Ht5qt1KH6QmUkBylgDoTpp2tzVbqB85VRyi+4AEBiTfw7m/hbtzUVqa5QVdRNUCOHay2INhbTsRtPj489FemsM0LBVkeTdsFtD4E3szePa/t5qt1nllhiiKwxhgWJAvp27j6zzVeprnfznPmAggW8O19SW8Cf7uWr1QVV3l8xJNjCwG0EqNviTzdapQ0dLUs4qqhvORNNbXt3It+6fu5o1ulR+imURQjy27+6fdsPaD4W43VqkI06yiVXBAA07XF+9z3tzRFbmKdYK0P7jCx8B4/SPAjjBTToVUz5n3SB4e3jemr6q5LVyE7rWsPy8Oe01uaytVtuDIbNb7vb9/K6a9NZ0xKVkAktfTv2/v54prequxVqSb6W1+j281pr01mExZf0DbgdBysV6acIUMoCye9f4frfjZq9c3fCqFfLxOazCxCKdSfAX/W3NQTWqRGP5qqmpnhwtfLKbvcAJdragi+p+I4oCI21UqoreZKrG6yllhxBFUHc5YsS1+4AI8La24YW+2kjuyg43wsgaJWu20E2729luCBJolUKe8ICpUR1K3JUaAH49yPH2+zhk3tovcpd1FJDPE0kShhbcQBb7Xc29nDQUWmpWA1NOKkQFbKymO5Hb2a+HLiqUjcfZHr4JyQnlTAbgBY62AP3683VDScxCvhqZhSyoIpdQu7UaaMPiCfE8qa3TPDS1JdzstCbXBsQPje/c8ZIp4GoFfT01N9kHf9kAk2J7gmxsTfiZQpSmk/iFc08CxEC6C5De7qPAH69eIlGlQpupcKanIUSeW1tyKD3JHx0ufHTjGmnpoSMlYvUUdW3nkeU9kBIJYE+NvbfmxWqGDzFmXzTo7MNASLfHXwP9HHKpUapga5MC70cG5OgLewjx8eWqtOcNCnyvnmwIb3SfEePf2c3VaS2JKrs8YsWNzuBN7i3s0056qzSKlM9Im5VBY3BI8PiG7cpVqZZ4XqJWLlWDob/Ea6aCwPjxsirzSQ+TilqI6cXBBte/gdNQdLD2cYinZrjLQS0fnF1VyoP27BjfuQB3Hj8OUIirg0xLFI6vNOCo8JFOgBte9xcH2ezjMU4KYTQztU3nNlPa+twBZjf2+NxxkinZrLBBAGMTJuPYlTpYmwNvae3hzUVua5LBSrUCDeSD7ovbsO4t+3mq3NT1q6eJSqEe62oubFrgEgfDmq3TPi9bdTTRxbgxYtcWH0En6+Nqq4qJR109MgSqJKnv7xvYaL27fT9fKAxVqfKWtqRuQqLFbstr7f8AWbw44KqaEfAhiEZgqXZ1B/wdiPAnXvx8Cm5qfmTC6OodM0/YFRtEyiwXePduf+JeI9vbkG7w2Pcud6kYK29Rqd9377v2+7UcU7PKuD0sEuExJiSf6S1QDtclT5YBUa66HTTwtyMuNSRwpwmo6GigiSimm+XDBixQi9z7fFQdDrxsY1fZT7Sz+RlnFsTp0Mwh96Cy3RpAdmp8do8PjyvGtzTbguOy5GoYa/OeGvOK6My0ZTaImBFgrbbkkML6i/NqTq2VUGNtMCZuzji2NQ1ubK6Wkcxl4XaPaG2ndEApG1tbAHv7ebKQBhVgok40wY3j6VrVM70kdK9U1maO4VG/fItobnX6+bSmK2VTSXqcOqcNIWokDpKLg9gPZ9I+PFAM0nKYpsqJJJYf0hD6myn6O4+PHBVDTXFSyXLOAQvcX7ew38Rx6aYim7zo6SqgaEbnEoVWva3x07EHikY0nOFC2Y5J91ViLnzH0Q3O4MRcgniQ4UqFOmF4GWo/PxIIQG2ki+i9wwYG976cRrXBwpYhEjGm6olhXEko4WKKhuGfX4WI7/0ccGymztrnV1U8GH1MMUolpSV7C12v9ksNdOU41fhTbDSu9OS4G6QixB+0fAL7COXqgFONPE8NRFWSqzRpZrHQXAtcD2kacpTlTqqSDEX+ZljG4FfevY/AMPb8eV2VY415pIqglEkKysCoNza/sN/Dnq1TDTQmsw6owwr/AKXC5ZNo0sdWv8PHjuwzTESIpFYf59FiS0s720vcdj7ND8PDio4ikScDS4FDE85qYEaTwUsARYg+5rodfbxNNLNPGnOCFo0ljZAUf3FAAA9vY6jjZpwVngUORHKhUqBr8AdQR3uOVpwVkjghd/LjbYx1+kHwv2sfbz1eipsdKIgzuXAZbgEi1x+7f9vN1umOqgUyxtUEnfa+h0N/b3/YeOimDTrLUVMLLURBjsJPYEaeBHjp2vytWmovzbVFOKipBUtdkU3730ufAewc3WqeI8ShNKaNQuxirEEeNu4PgL/VykU5Nc7CIKaNHVSDvUG1rn3j9fPV6oEZlMMkZ3ICwX3mNz8NP8Pt5utVPpoKeqlSOpLyRLdLKbtYaE37WHhzVe201Cn+T85VbfFG1je2q+BHsP08vtqkRXNkhDikJUjb7uhPf49+WFVNRgXghLOAER9W76+FgewPL1Sm8tE0jNUiyObm+o+B01tz1VqS7wQxbUYbrDcvf6NR3v3B56t1HbEZvlzSEWSwABF7fQT7fDnor01lpZSljGpO3TYb3+i/w5qtiu6kE1CwqwUkjsSTa3b6eerRrjPTh5fJeRbEkXHu2AsTcdvp56vVxD01HI0Vye6+PYeIJ7c1VqyPiBCE7BJt93d427W+P18rW5rKixTqojO2Qa3Tsfp9vK1apdTUVUkS1RKgxjaLiw9vf281VqhrUst3Z13kXPvCx8Pv5uK1UimxOpgJ+VKsDf3RbUkew9jzUV6a7XENygTK21TexHdvZc9h7Rz0V6aiU1XTSgsYQGudtjYEfu6agW7ctFVrudlNOtRPGFZrjcALmx/eHcft5qvVipSCSIpSitYH4n4/X4+HPGvCnlczQ7fk6uPeUb/JowDgn3dG+Pt5TTTmqmXFaSRYhUlRa4DhtGB+jxt7RywqihTZRqkkhkqGvFCQ1gOwsbW8dp5Y1QU8wtTSxCemZQWHvKRay6fZvqde3K05TLi9TRVmIBcPdp0tozjaB8GX4HS/LimjXTzM0iwswZ1u5U6D6D7eer1YcQeKngZZwW3+8oDWuPG/ioHPCtGmbzN6rAIwYyTtL2Iv9PtPLVWlPHG1LElMNspkAIY6AD94Ee3+PGKUiptBhpq5A5Il8t/fUN3UDufgPH8uUJpwCotTTrU1E7MShDK0RTxUHsB4G39PPV7bT1h0dJJVoxZpY7XdVID6eGosf4HjZpwVLw7CaHEIa6uq1RPJNk3nsT4EXuuniNByhVFOATNY6mehjhihy0rNK+3e8uhVwb/oyum3lfOrYcKZZC8tf78Z3I+6YRm5Kk+9tJ7/AMOOU0dtTIcPAmaFYVPy6lgsjFd/+Ei2l9fo5qa9FR6vCoxXmCJGhNlaWNiGsO7WN9R8OXBpsjGmXHasrEquCCDZAP3UDXHu+GnHUimlGu4npHeSu2RSTSiyG5BQ972OouNDfTmq311BTE3rahGdCzxn3FtcEjwJ7NqNOeiK9M0oKXHKhNainBZrgsyW2gnwt2t4cYKaUBVdtHicriaRtpjuEVm007Br81VsabarAzXVBrJQqDQgA3VnH03PLhUYU0UTjSsweCOKqjr0gNTvBWy3Fy2hF7abfz4ys4RT6BjNSsNnoqmtahxeoZYgxFkA3rtPun4G/t40qQMKdTBMGnEx0uEVqVkcnnRFzuYm+hOtx3De348p9wq/2mmHGKqkEq/JUriH3jYuCC3tX6PZx9NJ1GkzUxVOLzWkjCzXsGB2hQDe5Xj4MUnImstHSxzVHy0iMPd3EbiS2091XwPt54mvAUtKGs/l6yNh+5hIPLeNgpW1rj3e6/TxOrGlKTFJnMXz6iSbymgjd/ftooFhqFHj8OPIik65pNxSSUodoAyra/Y2OuhsNRfj1MjCn5Z3pJIpGRipu5N77faO17cap7ZTxhkU9Yjx0Xu7ve3MoFwe41Pc+HKHCnBjS0osCko8tti4Rmj3WchwWA1spt4X9vEpXKopSEQmaQlbWUtSVrcLRoUDEFCb3bw+g34rApGT0VyesxhZQ1YxLBbhCurbu9z209vLgCqkmmzGcSxWsEMWI2SJFPloOwFtT7CeOpAFNKJNRY4TWPFGGMqKl1LHVrCw7fDmzWhTjQebBdpFuTcKRrex7aePGzTwpQTw4aiBKGFg66OL2+IGug41T2FQ8RxinqaZKCqiZdQNwse3gPH6eaArROEVGGHzySrPTyliriwI0t46n28uDTZFMWIYbMK8sD5CbixUaJfS+0i4NvZx8Gk5GNcwx/ybbnUGwPiD4FfZbx5qt1OiAWmWdH8xwXDm+vYd76i/KGnBShSSSppPLCKLJ9ptGJ9qsdBfjVP0nYp3aSz7TbXcx8Tpax7cvTVTJvKpY1FUV2qdGUX1Otgb25uvGmF5nkxNWBUMVNz2vY3BHx5em5xp4raiKuql3ENDddrAWBPbcD7T48b2VelTgNTPSSyQRvIdwF4WIVjt7bb8SLE0pQYr/9DXBoqBAfLe0dgNb9zqL+y5J5KNA2m56SY1NiHJFwCBbsNBY9gDzVbrKKOoWV4FjILdibd/Em/f4/dyhrdcHo0R93mruvci/j+wX5Sr1mSKnbc0JMoIFvLVib31I+A7nla3WdcHq6yfyoY3Dm5DsAAbe0DUA+HKk1aKkPlvG3ddyIg/dYuSST4kD4DlJq0VlXLda0ZMtRDEBYIsYvr31v3tzU1qKzfynCI1PzGJO4IIuqhVuO+g1/PXnprcV0sWTIYzEC8wY6Fn3CwHYeI+vlZrdYExjLcT70okYJdTdQQB2uvhYH6+UNbiuDZ2WmOxYgpIa4I0Oml/bfw5qrU3S9QMQFli0BsGFgBtHYE/T7Pu5WatFN02csXmfYJTZDfTsAb63P5crqrcU3y4zic6tI85YknS/gdbkeLc9Nbim/5qplBYylNw1t8R43+Gp9p5UmtioZildvLSZmJsNdLjxBP7eardZW80rcjXXx+HY217d+ar1dbCouje4bi40JudR+v089W68No1JUHS/fUCw1+v+/mq9XmNlkMjG42i9/Zoe2th2Hjy1ariE7xxtoRcd/oHb94ePNV6veSp01I/eBHtPhbuL81W6xSKI5CzbiSdQO3ft9PhzVbrGSREQg3Kwttv3N/h7PZbmq9WSJ4Zl+0BbUi3h2Fz+t+brVZpC5jIiQuVv9nsQOxuBa3183Xq5gyMpKksQLi+nh4c9Xq4LBLvVSACSNDcX9mp0/hz1erMaPfLuDqpQBtCfHx7CxHNVusy0xibZqEJ11uSDqPo5qt1zkjjgVpd8cS6gRlradu5+Pc83Xqiz4hgsSsxnaM9y1lJJtqNp7f0cpW6Ts2b8DjNpZS5F9R+X6+HNTXopgn6k4XTjydw29wNwvcd/wBfy5XUK3FJ2q6vYZENvmILG5KkH+P8bacrrrcUnZurNRVf6Nh0bznUgJGSb+0EDtzWqtxTjh79YM2P5eXcvYjV+YbgJA53fEadh4c8ApWwVowKE2h9M/q0zBTfOHLclBTabpKuRYlHsuXIAB/Zx7uHOIim+8TU6b0ndQsL2vnzOuA4KD9pWr45GAIudELAG3gea7k8SK13g4A1jk6E+nnB4hLm/qfJiDWF4sOopXv42DttFvj7eOd0kbVVTWo7BUmKm9EmXoWZcJx/MVQLAGWeGniPhc2LNY80NAr3iPRUml6u9FcEkP8AU7plh8YUAhq+qkqDp46bQSfZz2ocBW9J4mpFd6os9J/zD9Bg+BotrfJ4bErbrae/IGbntdb00isX9RnWfMcbnFMy1oFrGKN/KQgaEARbbLbw5XUTVgkCguxnNmJYqQ2KV9RUN7wPmSu/jawuTb6+UJmt0wS1kEt1EZMY+yT+32n6PDnq3WE+YCSANqnb8B9Ps56tVHmaWc7i1vgPG3c/Seer1QKinO8BBuN9ddAPYB9PNRW64RQyhz+jBaxsWNwAO9xbx8OeivVISBI0IFwCull11Pj8OeivV2YpnBG8KoAub9tewv4nnorc1EaiWZWkcHaNN1zYfT8eeitV0sVPEwJBJvYdmP1X0v8ADnor1TIyEUk2VSBc97fQPp783XqkyPE7CSM7t3Yai99Cebr1eEqqXNtt9ALew2IHxvz1erossABQaNce8dRa2o5qvVja7yKJZB7fgT9Pt9nNV6o4gf3nmNvGx/d9h+n281FerkQy2ZBvBJ1PcHuNe4tz1erNBsj3qrKbaEgW07nX9vbm69XpfLVXde1hYE2v7be39vNxXq4RLucIpJQH3r37/AD2Dm4r1ZQjQp+hta4JI7gnSw5utVJEfuruBuoUgnTTwv8AX25uK1XIKqsTPqTqLk2I1uT/AG89FamuW4MRGdpsRbue4018dfu56tVzUuRp4EjW5+z3+r6Oeq1YLs0m9AFt7128Py1Ps9p5qt1hkZ2Abbfvp7df3vG/NV6uoQoBgjj1FiBe3t0+OnPV6vKGVVidh71tACL697+Fj4c9Xq5vSSb2aRXNhYX8PZcDmordZI6CW5Cx7XUkakak/D289FeqV8oViCTMo8PtdtfE9ubr1ZRHSgAyyFtrWChe/joO5AHb283XqyMaeOoAqrj/ABbmAB00N+brVNE+aMIpwVSWKNQQbbidT7Lfw5Wa9TRWZ+w2ORkhkMvbVIyL27HXx5QqFbANR4+oVWqk0VA8gNrM/t+HN6p4VWKwvmjNlSpNPBDTqTcXAP12Pjy2NawrGIs1Yk4aoxDYPEIt7d+1vG+n9nPaSeNekVjlyuZFVqupmkIvclgO30H7+e7ueJreuo9PgmExSAeQJNfeLm/0G308sGwOFa1mlHFhlLSi1NFGD42UG9vYf4ccCYqhM1IbEIKeTywdyjspHj47Ty9UmsU2M+boptddPH8vy5atTTc1a7t+i0P7Phfm6rU6nV0jaWYhST8bAfHx5uvVkqKmnJufdANh7Pp01+PKmrCmWcoIisTXvruFjex4yacFQUmMXvEWv7fH2jT4cT07WQzhkLy2FtB46+H6+HK1umt95ZnUbtvfxFvbf48aNOCklsuxJ8Sf48LzSwUo8IG3D8SYjvAv3lxf6zytWpI+8Cdvce3+jjFOV1cXLWOve/PVuuakhrHTnq9Qx5MelosBbF64/oomYEHx1GgFvHtxc2YFJlbaWPTHEpa6atq5tWklL30uAew18LacROGaWNYUOdYsT5cdahm8u5N+1rD9RxJSug2zPIy5Om8s3RSB7O/j93fx5dO2m1bKLFjG33ANNfH8teKjSEUwyTEXVCNex7fHvxur1xXc8g3kgnx8T9HNVunSmpQqbpe+tu3f4/s56rUIOA4bsTzmHe9gddvbufbxKtVK0Jpch4KaNSw3G3ibH6vZr4nielFIzMNc8rrRhtqLd2N9Sf7eLECkizSUkqAm5U+wbX8Tf6+KaTVDiR5W2pcDXT+3vfnq1QlUuZMOw2ljpqJS7IAt9QLj+J4zpmn9QFB/mEmXGPnrWWoUnQ9iPj9PHRhTKttI7EEBKydr9+eNaqDTuY5FYG1jf7uar1CbJMkON4fidr+YkRY27FWt9ZAPHabox0zO797uNRY3Av8AHxuPAc3V5rE1FOy+axDKhOo0F/8AVB789Wqj/LpD747WsLHt42A56vVBlQ2Y7rWJ0bspPgPbz1epwyZRCoxqedyLIVUW1PbXT6fA8TKpWmnPqHiDJAkAACi9he699O2mvgfDjYq5os+bsQ81xDaxAAJPt7/Xx8Uyo0o8pfM0eDx/LkK1QWJbTUNpYez6ePpwpMaEHLc8PkNhlWGELliWubKw/Yfv4ZMqjA0icTONGUwEyrhlJBMEAESsSNdO417G+lvbyqttOJ2Vyq38uXXuTpqLm5v3GuvjylWpJ5kmvhlTGgDLYDsQTqfD2D28fb20yvZRRDKdHN9PdH9H08oa2KzlxGRcaA637aeFvDmq3WCdpLlj2sfCw+Fh8OVr1RpHUShTdhYXP8eardZtxcgqSRe1gNb+3m61TvluZxmiimX3f0qncNCDrax8OLbbBxPnSZ77D5UayARSBZJGAALFw9z2+F/AHkg0DKcY6zylTaCkUegW+24Pc6g6/RflgarFNGISNEp8pwGB3XBYX+HibD2fs5UmtgVOgqUhgR6h7NIANpJB8CQCOwX2Hlga9QidOsqDF8dOIVsf+i0O2aX91WfvHCg0B3N39gB146BjVDQmZ0zLVzysC+4sd0httU97dtSV7afw4o2VSgQnxCSOsKp7rRMWNgbtt1N27dv6OUq1IrFqyWRzLEoQSGzX964uW3J7de/9vGTVqYRUwNeQfaNybgjcxAux7jTw9vhys1uuNbI1NNvqZbmwIZNdWI1tqfhpzZwr1ToWmeo2gAqBd1NyQD4e743Phpf489W6a5HRZWiCsu8BTp7wAFxrqQD7T/DjZq1Nc9W67F8xvIcFm0CkD2WOt/o40TVhXRniEoanIYEm4AFyT2tbsD7fZ9/KzW6zNX+WrPMAAV7C+qg6C/gD8O/NzW6l08ymKOe29LsASbFe3ewv4d/C3LTWq5UDNMqF7hdrkMb2Nje+mpA8Ppvzwxr1ObMIT5jDYzkBrmwO7XW3t8D92nLV6s61qyzAqhSRmU3uf+Iknwvbm5r1OESLAPftuQta9mA9l7G51OvLDCtU1y+VKfKjvExJN0But7EgXOmmvwHKVulZQslABssrMjHaDYAjUM1ja57W9nfTjowqm2sFY80c4EMi7WK3u3vOCbWBHft9AHblTVqdcHrj8u1TBCuxCqAKxNr/AGiAbHX2fD2a8sDVSKXWHVsJmspVXQEDaulwe/f3QfHvx0VWhJoPOeGERiN1c7j3sPBgb/l7eeqtK2mpKR1MSSI8hAtqwsO5UAaEW8fu56t0oKBGjjkQG1gSQblr3v4dh2t9/LiqmljA0XlbXZR9gA7ToPAC3dSfb3+HHQKapzLoIkFWy77DabnUnUEga3H0a6eHLxWppNUuJ01NUVNV7zq52kE9rj7tfG1yeKtE0xqim3HK4S0zQWEJGrKCRpbQtbwA8O548hEU0pdA7idTTbmpZCEcNckWHtswa+oA4aBNF5VSCnc1iyOl7lgqkn7X+Ftw72/t5fTTBNLTL+OUlPRIZSAE94i9vdvra32jfX424rThTBxpqzFi3z25qQo8cge7j7NtNDr482rGq0A+YqWpSpjNOUjQH7I8Cbanx3DQn8teFqxStJqVh+DU1Qqw1IEUzAndb7X0G+l+4tqex5UImnNUUYTCMHqKHCvJrCqiCJERVUC69766jU6D2Xv4cMQmBSaZNBV1GraWXMkWEUQD+TTr5kjKDYubmxvofgfHxtwM3R8UdVH7A8M0j8PxCopJ/lUkKbwDoblV1JDW7EDhRMUYxTF6i54P83mXogQrVFVVyMRbXair4fTwOXipw6/lRzbiKJcAANx1PYez6P28IqM6zKrEXGhYX/P283XqyRBlIC2J8D2/XTm61WdqeNVDX+14fs5avV0FXcQgsb/qeer1eYAmw0JvfS3bxvzRr1dGUdrW0t2+/Qc1NbisiuWA3uWZu9/18OemtVwZmLBU+zpY+34fXz1boQMidMs8dT8W/lOS8NnxCbcBK6L+jj3EayymyIPpN/hxwIKtlMrcS3tNWk9DfQ3krLFY2KdVJ4sexCBQfk0Lrh9OQPeapkFjOVNrItg3x4ZNsAHHGg69elWCcOurGsPpMNwbCaemoqdMPwyEr5VPCqr5j7bNKYgAEuPsi1wO+ncxGFB4kk0m8VlnHm1J23JHvjXbrftoRYantrylOigeq4qY1NRXxQtGPcpYgW3mXe4cyHwLuv73gNONUqBpC1+J4fhGEtRUrM8+51IQEAM5IXcx/eVbD2g8YJilSRNV6es/LNPVQYbmWjAMkaNBPYHumqFj3vY2114GL5MEH0oXWC8Cn1qu5bCoEg+HCSj+nymPlymEkghtPH43HLVqrlfTLmefEOlOMTUYQz4vNQg72GxZIozHMxHiAF3t8D8eCSyPhIoKX6fGPKjACuX+StiFax+ZqpC0Xmfas5O6pde1nt9SgDtw14UTRjSEmip6qUVkkh8lWVVVlILNcgA2+0TqST9HgOM0oFJ3OMC4xguK4cpE5rqWppUG7UHYQND3LX797acZWJBFPoMEGqJBTyU0rQTXDxlkb4EG1vv4D9lDelDlSqahzBTVKHayyxkEeBDAjl0mDVTiKuEapasijqnBen2BrA996gG57i1+/wBXBATQcAqNWSSTyBGG5EAIsNBr/T7e/KGnKbqqq8lUZLkE+zWwBsQe+nx42auKT8ks0sbqSd7IwAHiNpJJX2W+OnGzTydtErwgquFRDfbV/D2Ej6bcAKttSOjZT5UeVLhp2AIBEw1NySDr3/u4zT3CmXLkMc9LGwuAN9lvfubAE/Hm11VFLVYjFgspaQFtyDbY30P2ieJ6VUx4HuCTKewlb3j7b37/AK35s1RNS8ZiCRuy+9sRyTbW19SfpP088mtqpnyvFIuGLKbFd1tDqPeNrccXtplGyl3h0sprqe5BN3sdLr8CO9uVFbVUKJrGkUEaTTd/j3+PHxSY0IOXYWkw2AU5/TENEmncu3e3sAGv3X4qRspKvbQmUUdGlOFuWhTRVJADEHvfwueXmqVywqeCVzURx2k1IY9273C/D+znjXhSgWiinWMKdpl27R7LaEj238OUmr1yeGlokaSOKxG8dwCFBsG17a97d+er1Jn+WvUFpCAFudx7am1ySfFvDlq1WKsi+Rp2WBl2i7e+vu3tYBPb3+q3s5qtVFwpaiypI5uG97W494AHUDQBebrVKlpflSKeok3RR2faLAk6gG//ABHmq3UXD9lXVvIouyLeMG/ci7H4bV0F/HlTVhQi1ilMJiifdGhW6qpB1tck+0n2cZp6kzJQUsFElJKhd/LLGz99zWUWHcE9/YNBy802RXGXDY6aSVYlHnGPbI6m5TwCA9h8OWma1EVIwjCWpZxK6iV1UXudzA91W/7pPx54mtAUo6XDG3yVFWjB7kDaf3m9g/xa2F+amtxUowUdLPI0V3YnbGEO4WA2+9fX483VaZqqWagqd6kM8cZOtrC3YaaWJ5aq0pJjiGJ0cSuSXp4kjUEBV2jxAsAWHx1+nlKvWEUVfTBzMSm8AqDcXXS4Hhp4jnq3FP8AR4NPHGssTrPIQ11H7tzcK97G/t5Wa3TnURCWUKm0xpZNdCCNDa3YFtf22HPVqumq4qK7RsDNoii4a5TsCSOwFyfq9nN1qs6CWqprSkgMG0vrua919tvZ+XPV6nA0cdLKUTd+4D5bdtq3spOl/p5qvVAAQNCkDPqgvcWAsb6DuTr35utVDjiWSqaUEpbQdje5udewI/PnjWxS6wlIqPDZWdrtuJGvhexAvb8/4cTqpWmpgwmpEEk0r7UUAmwBILag6G1rHuO3s5SacqRTUSmiVZfeRr7SBqLC4Bt43/t5WvViooGZQYxtuwuALDZbwI0AJ783WqmNLvTcouVOl7Hd4Fgew9nNV6swpwJm8y9ittpAHvaHW3a/93NVus7UksZfsVAsCP8AWOnfT4fnytWp/wAPEMdMZZnKsFY20BADW79/r8fDlDTlZJZ0hijCGxY6L20vpa+vx9t+VrderaPfGtKLHf7zgAXA73v8e30c1W6kQ0NJhyieZlVNp1I7k9hf2dtt/Hmq3TY8KJHLHuG3ed20WuCOw9tr+B5qrU0ylI/s3N7KN9iQv2Qfadw8Obr1dxEU7sqKdsj+9e5vtAFr6272H3c9XqaqotSVCSlAxR0YJfQG42Kf8QG34ctVak4niVRjWINXyhUmqCxkCKQpY2O/3r2Pt5sYVo41hr6SIEU+3UWYFALtfQd9LHx5aaqa6r0eZ6OTeQtPCERVF72a9tf3vG/Yc1W6yUNDTzTIsvuDe8RZiO7AsvbxJ7+HPE16KnVNLh8JiidVMg3QaEbSV11XsdToeaBrRFJGGmgli2VPvOh3agd72Nx3IvrxSTSaKx/yameqFRHLJss91A3bf8Vh4aeHPaq1ppVwYZ8u61NIN1Om5byW8xRb4aAa6X41NPgUx1lBTvBHLUHYNwN917FrgH6Pb4c9VqaapEo8JqEWRYpIwQVVgLqxA8bgll7W08ObFaNNE9JDHSzpC4R7BxvAFx4X1ve37oHLiqVmw6moqiIrOAAoKO3wNrXF+3N1qmODDqmrx6shkeQJCFUA2H7p2jUW1Ov0ajl+FU40vqMqwu7CNZnL3C7gTELMTu7kX18bcZNPCnWTEqQyRVMrWhVw0i3uNpuh0OouLXvytbrrCpqOsplNRC8b0zHbtIUkodNgP7tjr4X56q1zqKqriqlqab9HEl2lBNnJ3XDa3FvDTwtflq9UyTEKWoaOogdyzG7JtKgBbe8fbqdCdO/N1Wm3E0iSslqW94TwxuDcgKwJQ2HjbQ/2csKoaQ+MURjqIpEU7dwOmqk6HuDy9NEVmp8KdSk8pKuA2wEm4LG20P28Li/Kk1cClZhlClXTS0bMGCSsWFx719w8exv48aNOgVJTBaadPMqLyLFZVDAdlJIJ/jbTmpirxXDEMPpQyyNoWYspA2qfEg2vtNvD435sGvEU7YTT0WI0bLEBE25GU323Vu4N/YwtqPHjajVwJpSQ0JMaRItpHBZlU6nbpY7rWJPY8YJp4Co/8vVKkUrqVnmXzAb6W8LjU3Ht+kcrNWp0oZ189vlwGV1ZCrD3dwAA797kX735U1cUqqmmSsod0vuOqqm06bSv2nJ8Ljt39nG6crhSt5lfKtUG3ARzq4sQFJ2n6wRcc3VakYhQiVmUEhO7tfv3F7n2n26ezlgaqRSLNPIiPSxrvEagm2pPgbeNtp78emmSKjxFRdIwCCsgIItusFNwe9yBa4+I5uarTTidDGoWy7GB3FLG5366H220+i3LA1Qio9fh1TR7IyPdCgSEtpu7pp2172PflgaqRTXFFLTOk00ZCva7e6CxN7gDW1vH2ctWoqMkKB2kALKCCbi4XUgG/wBPt05ua9Fe8sSsrEkFGIspNgPFj7AND8eemtRUaeiLuLrcEE3Gl/EajQ+P0c9Nbimj5KWORC9lK+6NfAm17H9vNzWopYYTV/N0XlxoSUIU62Y390gk9reH58aNOAV2adYdzTgNIoJZe7EHS49trAn6+amvRTMKkQ1RVVDL3sF0HtHb+w8cpuvVMFiBALq4LDdpYD9w+B/Z4c9Xopvi82hmWucbBYFhfT3T2uP1v8ObrVYsVV19+K6Nc2Hck3vbXuf7ueFeNcMNqIYqmRZz7r9nX/Fa9wPC/NGvCptZLLvWT3pTEL292+091t/D7uardNaUbRq0UIVkcFk9jL4Aewj2E6HlprUVwVVhAlifVhe7agaa6Hvbnq9WKCjMEpkb9JYBgjNowve1u9zzdaioEwhiSyIVpqhi0Z0YDW7LpqGB8fZzdapvjoYk1jDdgLgDbc3Itb2eJ5aarFebC33Ha9ifs3vqfgfA+H1X5qa9FSQZaSMx0wVSDdzt95gLDbu7FR3A8Pbz1brlB+ngayEsw03eJPa3s9nw56tU3TmVi5J022vpqba3B7/RoOWqtMk/mlRLAL7ABoLjda9m/wBYd/iOXqlZqWGGtjYSv5RI2gi3usdQLk9vHnq1XIw1DSGnnDK6lrg2uCNRYHx8QeerdealrI7l2DlgbAkWPaxvY6Hx9h56vVypKqeCZQJF2+B108SNf7r8rVhSwhqamujEpb3kWybu/wBY9vG9lPCoxNZFO8cpFmAuCewvbdb6fD6b35qt1hXCamWsAmkZVsTtBFmU+Ovb4c1Naio9Zhc8cphUiUAHayvoe1tfYf7+bmtRXctDiTgxzja4C3S3h4XPbnpqsU6xvWNEtVE1j9naO3ujQfQRrfmqtSip3gqwEibcqruZCdoHa/fW9+VrdeqKQO8bs+9l3Bb2IOugZexHs5utGoUlM0cvmJttfRSDdGvYrbvp+791+WrVc0r5aipSFhGHUldpLD4e98fjfnq1WOvw6kracJGrKOxF7HvqQe9x4Ht4cuDVKaKKRd5oqzWS3uvtsGHbdYdvYR7fhy1aqeiJG1o2DNewJvYjude1vhz1aqZFJPDL5gs2yzBewIOjWPiR7PZ8OerdRamQzuYtpa62t428VH8fj481Xqxfpq6NKaK4ki96NgpvtP7v0r7P7ubr1JitoopXNTCp8sFvNW9iD7Ut4HuOWFapMzzGORdjO6prtIvZj7L978cqtNuKQxTKIZB5bOFMfu2BHfvqPpvywNaNIvFIMQdJIg7SD7QW4sNPAeF+OimTUCmjlmAinkIKLssx1a2puSLgnm6rFTFnmoJjNh4uBbct9GW/8eUONOjCn6nqYa2A1MTkBhqvs196312vxqnhTe9GRMWQWUtra6jXtYfR4+PjzVbqLvmLFJW2rIAAyke8AfG/c/Dnq9SZxnCzWyljEYnttAto4Hiw72v9Y5cVQ0ia6inoz5YDK4Iura6G1tfo7fDjgqhpKSRTQyPLY/4mVbFdDru+HxHHqarLTVEc5tU33OSNR7fj7eerVTGgailDu2392RU8fYwNrfTzdbpoxaoqsPwWoq3YFTGRYHS9tB9en38cRiaaXgKKdnGpaKMUZYkIVTU6EqvvED/iR4cGiQ0OHSfC3wrJMVTOgAq3M5VtNynRLeOgF7cKnTJijZhMJ86Eetp4Gpy1M11BNtujLfx176+B7X4mpXTRFJI8pPm+UbGxAG32XZR3H7eerdQw5DiaMDcG3Oum1x2uf8J/U83Wqi4jWRSgT3YCG9kVQBsPgbalT+R7c9XqxwYjPUqr4c5ASxKu3s9p7kc9Xq4RRVTVpDoFcuAU/wBc6bgToAe/PVWgSzr08xKjWXEZREqs5v5cu4Ek9xpfhklXCipSONKLLNfC2FxWBtCnlNY/vAd7/EcZVgaUI2UqZJ6aqhBYbj/i3bTc9gfZxqnqgsGT9NKSdB74II+APx+HhzVerumq3laSZ7xmyqTf+Hjz1bp1eITxlfNZmXs1rC49p5Wt1GageEgCQ3cDUC4F+arcVHajqTveNVNrkqO1h2N/H6Oemt1hWVgVCyKoPceGvY6/qObrVSpYYqYtJNOsbt2A7Em17+w8tWjQjdORLJR5hx2GS0qUK4dAVPafEpVpVI/4jEZD+fDW3GkKV1R7aJ7nxFKekz7KY696Wpypm/OTyiFIQIaZGVm3maZaOFEYaKVgjZxc6jtfl08a2oUTuGn+crI6db7pGVQPiTYX5Q4U0BNGMpYnoYUo00WK67VGmg7n6+ExM0egacKeqeR3s7RkgX36nQnsfbytXqFVYT5h86JWRzrbsCfbb+PLhUVQppklgmeX/Swbjxt2+Px46DTcVEYQ7ifePh7vsHt/by1VrqWlKnz0bQBrhj8PD2W5cVQ0CuINudnPiTc8WCi0024aL1qa/wCI/ly1VoYMIiapwqmkJJ90/lfX6uI1baMUbKeoHnpl195Wt4diR4/DjVO1meLUPbQrclTfTx+7latWeGoAhKubrawbsbHwIHhytbpwWPchCMWQaqdCQPaD7Pz5qrU1T0SI5kSzEntqNPgeWmqxUHa4WzHfYgEHwA1HN1quNStOzqsRsO493sRqVF+/183WjQV5ipxDiMqMO+vFqcRResQaeMmzlYpYVNrEH6Pu405TjdLzeksZLxBkvYE9iB4i3E1K6iT0Tn9JAtjYqynt9/Lg1Uimh4JqcFxpt9vs9t+OTTUUqMtZzx3K7O9IRLFIpBikuUBOu4D/ABA9uaUnVVkqKaMBlfN+Vs3xGllK0dUbNtdgASdCI37WH+E9+JVJKaVJUFUqsVwqpwyP5apUkD96xJsfFh4ge3jc05FBrjuSYHi+chIjlb7MiD3bX7sO2v38UJcIphSKAPMVG+HY48dYRvQruIJsTqPHhqgzjRQsQaZc3hZ6inqVA9+KIn/kD+zihdJ0UdzpNR/1X9Mq1QJFVj+JzVRAIuIqdPl4HIGuwysbHxI04aEaGB/fGfQUWJ8b8/0RHqaEHMecarIXpkzlRYe0P/Gor8MwMFkJlWnw9DVVBjb7O2SRlVwNbgHhtbOFm0cA/jUB1wkSfQmmH2w9coJ/gST1SrD3VVdUS+bM0h7sTb+HAdQgo3GXPTlguaMqUGIw1tTDiUsCvLAQuzXUeUT30tp34Urf0mKOEW4UAaDHNPRPFcBnYQzO6qNQUs4t3934csl4KrSmCmgyfLc8d2edU8RuHf4D48VTSOKm4ntp8Mp6dLsu1jfsblvEfHlhVDspFVX2Cp49TFd4JE82KQwrqzOoGvKq2VdOJoeJcrCHAajzGEs7RsxKkEIV1/U8LArGjgogUBcw+14eH0fTw1omrrD5TT10NQL3V1YfSD7eVIkVZJgg0bGC1QQ1ObbiGsx9o1N/iOA8iKG4M1O23lVBa9iWNte/hylO1M3tJKsdrC5fd2v4d/aPH4c0K8aglfOjZ2AP2bCx8T4Dl6pTvlw7aicM4NkQXP8AxI2I+jnlV5NLmPUsG966htbXv4n6uNUorhEjNUicNsK+771gRpftf7IHNVun6vmWGjSCYi+33WBHZjoW+Fvu5qrVh3sCrlwLD3hfRhcfV/dpz1erlUeQ0BhJLCxJ297f2e3mq3UyIPTKsMrM0TpuW1vHtc/w5qvUoIJZKy8QJ3D3VPZSbC5NvHsfZxo08KkUc3zVqacBl94s6ag+Gtu237+3KGnBjUSqRVjWNW80OCWLrqLH7RP71/vHK1umelqVWsarqbsfMKe2+nw7fTz1ap6lemnk82Im7pcE2BHsYA81WzTHi6it8qmYtI21gC5sSADcm/tP3cdSYM0woTRJcEBgziYGJBk86O576qe4+rkipM1GyxBrHmumlqMj0dUwJSnqp4r+y4DWH3ceUMKTjbSApWGxNf7fHjBpQKsPwKoWowulkuSZIIjfwYbR25H7mCj51I7ZlI8qXVDjVTTSebVnzKdFOxLjU7bEa6i44nIpSDFDhlPDjHQpE2kbndTkLa0ZsCpHiVOl/r5MG7lyFNlviDPoajDP7cpWHOBEeorlj1FEoM0Puqtg1xqCuttP2clFBqNVikJW0HzEc0VMwLbTYWsdp1A19n9vFFJqAPFZXOIUUjDVwYyCuoK+7prbw+/jB4V6p8cELPJTmVkkcXuWsBrpe3s8QeOCqGsEk608q01ZtZj9kjTcRfUHsD4gfV8ObmNtVis1FS+WDNTN5lO5vtbvY/aYjxb+nlxWjTTNQwmpJVhZjYqNwI+Gnh8Pb9HPRWqUGF1dZQ38wAspZQxAO7TTQdrD7/z4+kxTRFKeienlEkFwTtV9DbcTrtCjUHxF9B34oFNmnUzVVTGEhbYwJBIAJ2qARceF/hy8zVahVE8iyComQBn0AGgFrG1xcC/PTXqcpa2mdCqnay+99kCx/wBa2lhfQ9jy01qK7gqaRpVWF9pK7bhb7de/0Hmwa1FOZjaWlEUEgIYrZL7UuPD2fR7O3L1SsSY1PBtWX7I3K19dfabjQW+PLBVaipUeLpPTRs9wFAuykC+njbv8P2cuDVYp1SrSoZjSy3aRR7rHQ+0ewfHl6rWaoapjcyJftpvPs7jcCRYHtz0Vqa7kxGvpbmQAnvckWF/EE/w5Qirg0zPXwVUxlamAkAF1uULEasbqbD228eVitzWXDK95rmjYhvfC+Yu8KL9/d1+Hx5WtzTwlbX08gMUfneWCdsMgJGmrFXta3sBvysVaa4R5gy83+9kZDBSAtQvlnd+8e1rE9jfjcVeaxJQYET5iXR5blTHICh8SARe+o54itTUL+UVkcorqN42sLqkgDeF76+IOnK1cVykqswYVpVwiRUNz5bdh31F9PgRysVaaUGH5qjpyYquaSn7MocHQ/wCEHS4a36jldNemltgvU/FafbFR1gc2vq2oHc6DvblCmasFRSvk6sP5Xl5hw2GtjPdmUAkHt7y+B9nGS30YU5rnbT7SYr0+xL/JvPhshGl2DoCdLFW1FifbzXiHXXvCadUyzicqMMIrIatW7lW2ufZ7rXAAHsOvNa424V7ROymqaGsw5yuJQvTtp9tSBpoNrfZ/v5fUDsqkRXBaxdgSNbEBiQCLW1va19Tz1bFSGrUg8s7PtKLA6fDXTUH28bNXFRK942TzIBtKkE6+N+xN73t9/GzV6kwMrruZiTrYHS2gsAfbzVWrCaiYuHp2Kp2N/e1va5Otte+nNVuoVXNXrJGiuYwQylr3B9pPt156t1AbFZoowkgVimp9vtAH083Wqdo5JqmEJu0t2bv30APtv+Xbmq9UljV1Z8t7Mqd9t7ezQn8xzVeqLUees6q43Mv/ABXoba9wNbW8fHnq9TjBTTkLHIA4sdw1sb+NxrpppytWqTJT4h7qwr7nYg2799eardZ2wxKpbTxkHQn3tASNAf7Oer1NkmHKhMUalVINhfxHhpppzdaqfF8wil11FjcnViPYfaFPt56vV1TYn5paRyWcabythqfEdzc8rXpp4gq45kZV91iC1m+ze3fXtzVWmo080k2sK7tAUA017H7+arVSKOu2naPdK6ADX6zftblSKtSgiqw3vCykdxcEH2W9nGyKcBqZvVhdrBr6/wBB5SKvWCZXP2Sth4W5cVU1mhpZSCzNuv310H18qTXgKlzYhS4HCaysYWFzY9zb2DueNEaqcGFMidSoMXY0uXB5KkEF2F3072X2W5UI6asVU0mKTeaioYEAncXO9jr3B8Afh24/TdJjHMwJCFeBfL0F5rjudLFtdbaDxPKE1cCkDjM02O4evl2CbdxNtWIJ7HjratJmqLEiKBKGYU8jR2tsvoQD3Pf+ngiSaJFCnOKraKpUxe+WsSyDuD8PBfz4vQqDSBYoQIcSZlAtcMLDadSSNbe3h2DNFBpkSrNHWqXYWjbcpvr9NvG/btpy9NVMzVT0+ISz0shHlyruBJ/eIuCLf0/fxyqmkfWU/wApT08bOCQkerC+4WsCW79wb+HKGtVhqPNpEV9/6Ii7Bb7Q3fUeHwHKGnRSUrZIKzcPM2AjUHVQPtAk+Gvb2cRrpUg02rD8xFfSRVta+m02uD9B4jIpWKZJXmnutUh10V1bWNr3974Htr24wcadpRYRV1EThkQATW2ncdoHbX4D7789W6HTCassLglW2jaSfdO0dtNLfXy9UpUuAyq0ws637jwtr9/L02axxJPUweVsEYJ3K17kaWJ10GnLVqk3ijUkdTFAvYkD3ba9tDb9TzdUpJ1MUbVTxQI3lKCLgaXHjY9j8OUq1M2IPDRKClmBbVWUeA17aH6Pz42asKSsssRqndks0hJG5rC/s9gHGqdpvqZqgTpIbEBRr4d+w+n8+NGrik9iVTWLIkIP+uFt4nuQT7BxpVOimHETUVDLNdgQbGzdj4feOMKp0VGpIqwSgXZdylSWJF7nx8Tf8uUir1MqqQ0tV5rLf3bk30B9ov7D9/NERWxUdkiKs0l7iwQgaknv9HKxVqy1NBRGJX8sksfe7307G3tPNECtzXFKOcJ5tVDttqGvcAgWv8RblIrc0p8urU1DBI/ciawuEF7n4nXsNfDjyaoaUsAp8LqHp3che4sb6k6rY8c2VSlTlerocUhmwWvUiOcFdTcDT7Vz2IPYcK7u3F02UHjRvZXJtXAscKYZKGhpJRR4xUTCSl80KAPduNUvf93x09vMXX2lMLKDtBisoGXA8kLGwiawRYhKsjUsMjeUkZ0a/vFvtBQPA8R0rrBBiNaKKpwGiYxJM0UrBbKCyH3bA/x+/nq9T9mUZ7xBKHG8PwyoWTCIVYukbNEF3EmWOwsAf3rX5oQMOmvGaZ5Ys74niuG12YKZqiCpG/yth8tVZtDb90X5WUiYq+JiaxjCqimxSuosQpzHBTswaw0QNcqQf3vp725UmQIpwCk7mR4pqKjqKKwhK7FQ67HQ+8AO+o1uePIpldJudJXp03mym4AP7f2cfFMnZUVa3ypyze9uUKQfZb2eHHYpqaTXmJBUx+QiuQ490m1xf2+3itNI1Uv4EqK15NurDRVLWvoPD9viOMKwpQkTS0wBnpcHljQrZQN+43I1sAR/h+jhcvE0Yt4Ck/JSGXEJhKttN62JIbX9z6v6OOg0yRTrS4QsuGyVMbqoDquwWKlb3Jcd1IPYjlCcauE4UxibFKJ1gcFF3MF7EFSdD9XHKbxFPaRLRKUq5HksQY9x1FxfaPZxvbTmyudXWQwxKXDBpApA2eN/G3a3PATW5ioFPPT1LvI4Kqjfbsbbr3APt+HNxVJmp2G4lBh6yzRIPON0DL+97b/V2I5sia8DFJyqw+NqhXtuMhB3jW3tP0fRx6aTEUpqHzqcDzHX3wLG4sQp8Pp9nGTT4rDHNJWOVqB7iyWVlNmJ7ar7Pjz1bGNOUslPUmLy2MZuV8wju3Ygn6OUpyokUU9QJaivG8Ae6ToDtJuFt483WttOdQaOGkXdJ7wUfWpOl/b9fhz1WNMs9bEEvLZlABB/wkH2X46KYJp0oZKWeiaSoc7GAIsCPeB0J541sGopikqnl2ttYa2YWUD4+B56vVJopJacPIsZ2C26/a57a+I5o1YVynnqZWadpNgYBvdBA00IOviO/PV6a5Q1xilKxMViRdXsCD8L+NxzUV6azLLE1zSnUkEeHh7Pj7OeivVCxEwvA8baGRdQNRY6+6fDlhVTWAIsdPCu73yvuLfS/gR468vTdQZEqXneWUEMDtJa1tNRzdUr2ydpTMCBvJ7ajUdrew89Xq4tCjmRVPcX22+ye1uer1S2p2ZVFSvvJYd+4HYH9nNVump5mjnJFxtIIA8CPj7Ry1Vr0VbPAFDe87H7W3T6LfH489WqzySTFvLjGxW19ptbw9vNVanCKSaW4l0QKtyRoPZe+t+Vq4rDUl4pmhgcuj3u19uncAgfHla3WSjjdYlR22KLi9v+Vj7OaNWrgBOam0yk+WdCBppoLA9uerVRK7ChTsj0fc+8dovcjXx8fbbmwa0RXOHbGg3lQ4Glybtrc2v3sOar1SK6qnMYFTeVXNgV1sSL+8BoW54VsmuMTRbP063dbWA8fo9nN1WsiSfPK1A42hRvF/tMO/vA+IHs57ZW9tM0sqNUCmiWT3gVLMND9BHflqpUrDpsPoqj5mdt7o2ihVJPs97v38DypE1YGKcsbgqRF/NzVxmMMAYb+9ci97ey/hyg6KurpqBB5kfl1clgwIIVWtceIYdivLVUU7NPHWInkxpA6GzKRp7UFx2/byuyrzNI0iWStkeBSu66mwvbXX6vo47TFZmhaJn8lyQNG3DQew630P381Xq9UTJIyNKiysCNbC3bsV7X56t1xqaanp68ST7Qji10U7RbUEKPH4+HPVvZTvTYgqxrPTt5h2sLlOwOhXT7+NEU6DXqOtalnEU0gHmKQO5G0jUXHgOVImrA04YelIad5YdwaNrKDqht4a6j28oacFYkNXMr1VMFIvtcDTQ+F79r80a2KUtNgompXj+aWCoiVmeJu7BdUA9vwI4yTTwE0zJDWzCM0LxxH/KkOu3d9fgwI5utU0QSNidd5YkIlnfy5GtYgnsPha/L7Kb21JxYPBWjC4Jb1EKlW19wkdzu+I8ObT01pW2K4Vb1UAWjqmjDopPmKbgi1+41uB9XLCqGk7tgrCJKtWk36qt7bl+J/W3HdlNbalNT0jTrV0j+WUBDRX10NlNvC478rVqVE+H4PSR+WlZGrGxUhgCGI0B8bX8eJgSeFKtIHGsVTjdE1OcPMd2G1jIx/eGp09nPaa3q4VwpEWqDNT3l2sQb6/X8dO55414VwqsXoqKKWgTbKCgClVsylTrsY+IvoeeCZxrRVGFY8IxKeKPfS1bLFtN1YDvr4ftHPKE15Jim2sxSaV3qBCkUpWyML7reLEjub82ExVSqlLh1M9BSiqxy87VIAjC+AP2iT7fZ7OMnE4U+nAY11ReTFVNGVkeJtSx7AfE+348tVabKisjosYhEDJOsrHyw11urH949zt7D7+ORIpomDSoqcPnoK2NomSNpFupBuouO58b+A8OMgzTxEGusIxRqPGGhxko0JIMloxYr3IYjW/iOVWmRhXkqg417NmY8FqceejwqXzKTbuRQP3/brq1ubaQQMdtVdWCcNlJpKEVjpPtta4sF0f4knx+HFM0nAqbWRSxKalASUAuTprfS2vb+HKU4ab5qppAtOhJ3HcTbT23t4/Dm61NKFP5nhFG+wyS09QCJLtbt4N4Er4cZwNPYimqbEGFHvikjcABHAFmAA0uex/jx4CmSahPU4pU05SIssLgbiBcm3YgnsBxymqgGiqZY/Iq5A6qbAkGxJ/XXjs03FSI6SLDWelXxANt1wPHQj6bc1tq0RU+gV3c05AKKpIDg+8fYbajjRp1NScdNThlIsMsSiZnUko25CpHY+zlE404rCueXsPlxWilkaBiIzqwsQf8ADfxX2cqowa2kahXaU83kyvLL5Vk1sTe3tN/o5eqGuDRVKU3uOskcYDBWFiwPcH6PZy1VioktPE8Cs21AQTde4sfAf6w5uarFT8KpYqlglgiSCz3BNr9mPjflCacSK7rpHjiaiR3EaA3W/hp7yfC/hyoqxpupY4TCJF9/y9ffFzbvpbueXpup7QRV8Ms5by3VbhVW47/um/f9dOb2V7bSepcM+dxFTKdps2psrL9AbuCfDjk01Emldg9dUYVDURRUgRz7r7tV1PcIex+jjChNPJVFTcZxGianhWrDCaQraVIwNthcD6SNeNgVZRr/0de0YbAtKElmSG4022b8yNLj6uSfNA+Khy0eEUW2WWrkax95t4BN9LC3f79PZyk1aKjGryzSACNTJt0O5m7nS4NxrbTtxur01y5rwinl2U8Kjx+z4Afs/jxuavWGXO05DRxBRtA0sB9NlGmvx7HlZrdNcmcqySMrIxKbgTY6kWNgT9P6nmprcU2y5trpgUZrkbTqWFiRba3tvzU16oD43V+Yzu9/hew0sb6dgT208LcrNeisEtdUSSbZTcn3gt9ST3Fr81NWio5d3ch2O5gRZSO9rm58Ph7eVrdcVkjILRlTrYEMbNa1geVq1YHJZDBYsVPugntfX67c9Xqwlt8e+5AQG1h3Ntfhbla3WWOQOSBoe5Fz9A1Px5Wt1m3RwNuube8SQD4izd/h2tz1ernFI5Zk8RoEOuotawHhbW556t1lWXfKN3vE6dri1+9x7ear1cVdhukJDb72t+Z9g0/Lm69WRexQAaa3Gg0+nvf8uardNctWGqCkpO3xG24N/wArD6OerVOieZHfYhsACQQSL+Gp8COx9vN16ua7BYwuCy2BDEXP+sSdO2nNVus8cU7oHjhMigWDGwFu9wO1uar1YJI6sMsUyhY31Dgg6aajXQ81W6hiKJFDNWR6n7KjW99Df481XqjQ4lhFljeVIjqxdtW3DS1h4fA683XqjS5pwbDyYo6kSx+IQ7QbDue9j7OamvU1Yh1BwOjQhX1H2TcaL3JufEe3w5XUBXopI1fVzBodzK4ZrAgltL2+jUcrrFW00n6jrRPKhipVeW//ABWCTcjuRa2ns/Zymuraay0ePdU8zyrBgWB19TuFvcgcd7akntp489KjsFbgDjQoYR6efVfmxkenyrURqTZZKhtigHsDusD9J4oDLh4Ux3iBxpSL6POtUBb+u2Y8EwELcyefiEJdSfaAxbd9A5XuDxIFb70cKgz+nPongce/O3Vemqdp96HD4JpmsfYVW30/lzXcpG1Ve7w8BTguV/QVlol5qjMeZHGuqR0yMba2MjEj6xx4JaT0mmypw9ArBT9WvTdl1wMmdMoKhka4fEq2SQ28LogVT9/x5XWkbBW9KjtNZ5PVrmiiQnJ+XMCwFT7iNBh0cj/Z0s8pZj93PB0jYBW+7B2zSVxH1U9eJyytmWppB2K0ojgXt9keWoK8qXldNWDYFBNj2fs65g/R4xjNbVhzv2y1Ejgn/EdbA8YKiraacAApHmq827NrexuSL9/G/j8eNVaoM+IKGPlgXbQWGl/D6bc3Xq6jrZDHaNR3AFib39gHNitU5x1MzyW0CkXU+IIGige0e3l69Xlcm0jSEbu/3+HtudebrVcohGAzqLkG/vNc6eH0c3Xq5NIhLCMWJ8T2vp2+vtzdVrl5gFlf3u+vb7vZflq1WAblF7gFQAoBI18QPp+PPVqsjtCLuwJO3tqDYntcezx56tVwYEEIBY6kFh4k6/QPZz0V6ou99uhJQAgW7gd9T31PjzVWrtHjKAyAqbC5IJB/s56t1wqFCKwfUX2g2v4ezt9fPRXqxtFUCVUS+ignW9/oPhfnor1Yivmq0pFk7kjQ69hf4fDmq9XSG7fpW93W511tqL37c9XqnRO8zhgDZfEm2rDU2Hhzdersxuo3ym99Qvt8Dcnw8eer1cIGYBpEtpcEi/e332+PNV6s7IHkCwrYlbksb6ka6Dx56vV6nKqGMgG6xINra/s+vnq9XIKpUtKD7WsO/iLX56vV0AEVpFRfC4uT94t4fHm69WKYHzt7j3iLfRrbQdrc9Xq7V5RMBHY3vfSwsPC3x9vLVqvOsrvtTW1tBp31J05qvU4RNuZokJZWIDFBYX72J8B7Pj7OXqtdFBJbcjFQSSdCfhp8PZz0Vqu3oVil/QLcEgDXW/t2+z2X5qK9UqOknmXdMNqi4BBsBbT6weairV56Xy40idhc+xb/AFk9r/Dnq3XvloFc3J1JvpYH6yeer1cZJMKiu5ZI7aXLgAXBOvtt9/K4Ct01VebMCh3GSoQkgHailtfafG/s42VgVbSaYpc/YSp3Dzpm7WVQNe+g8B9PGu9FX0GmefPk8p309IRc3BZzb6R8eU73qq2ioqZizPVAtThIVcaWUai3iTy4JNUMCoc8mN1ZJq65tbfZ+OtxxyCeNUkVGXC4XUvVSuwudd3a39J5bTVdVZYsPo0O/wAoECxu2vh8e/LBIquo05U8ccMNyANp0sAdPYeORVamM7XHk6i+gHj9/N16vSA3KRq1wbX+H183Va7Wself3CNNx0GgHjoebmK1Tglc4jKoAb6nXsD3HN16syzWjVlYD++9wPEfxty1erkaqRgyQjwJJU6fDQ83WqTrtUySgRKSR7NPq5SvU4Q0bFQ9Xppcgafdy4FVpzpBHG3mxAkLbbfXx1AHieOCq1wrZakVF7NIb3FvD43Hs5U1sU1zx18StJKLAkj27r/AewfVxozVxTRJVCEeXs7a3Pft307cTE0+BTeaiRpN63uth8OMzTsVyec6gD2XIHf4c0TXqwyybvsC1vC5A+u3s40acFcIqUyNcjv9VvZ9/EZpSKUdDTPFhGJs62AgBJ8R74t9HGzTgoO2Yg+8bEaeHGqvXE3Bue3b9RzVbrJuJHudxf8AUc9XqV+D75sOjgle8asxCnsCe5+J4+NlNmhb6beWlfPAq6OFYkdr+I9l7cZcpQ3Q84gyjLc6EWFhYE3Og8R7BxNSqg3zDG39SpVlIsrH7X0AHXl07abVsouOJUU9YBsHvILW+A8eKDSIUwGhlS/mqR9I43VqzxQhhoNO128T7PbbnqtSwwHAlqJfmay4sdFOt/jbjKjT6E0vFjkhcx06bQL2tbT23+jiU0sFdVE1JR0zTSkG4uAfZ8Pb+o5oCa0TFBrUPPWTM7m5c31/LtwwAii8maytBCoJYXY3Gug9vHKpWBwJPeLBALWHx7HXnq9WSngVTZAb313Edvp8OerVScbpj8lT1ABtG5jv7Adfq15utnGkViMREJCAgqdD8B/ZyprVMbHcd3b9fDla3S7iZp8CgqdAaeUDQeDDx+Fxx4U2aM9SV1JLRRSQjUxq246AGwJ+BN+/LV6o1RiUbzNGp+xYbiSB8LW+Ovx56tTUYybb05uC2pLX8ddR8fZz1eqPvk270Hckse5NvG3h8eaqwpWdOqdFw6WslU3nlZ/A+Pe/sPt8OJFUuFJvPMizYgydgl7k+3ue/s5UV6i3ZiZanEBGh07A+2578UUnNCXAop6ZIoAQkaKD4X+r48epmpUmJzNAFW/lrobWAsBYg8dmKpFGjy7PuwDD3j7GBEG4dvgBbRfjxTTVOVQpRFMliRdQuna2hP66c9XqS2Yt5wueO91IHfQjW4sT3114+3tpleyievuDKx7+Av2N+x9vw4wasKxl/b7x8Tb4+PK1as0rXbXXUi58B8Lc8a9WKMoreYmoJ1v2I+jmq3WYs0si37E27/s8Bzdep4y45GZKAMdwWUMTew0GpNvz4st/vT50le+w+VGUw/FKVd7AB0Jc6mwIbsT4n22+o8HoVQOIqUkzNNHHUyXAN1JJWxI7a62+Hhy016muZtiDb7mpsyt+6pubE99beP0cpW6z4fPX1NVFFHErTlkVYwx3OSfd2/6zE2t48uk1U0atIRknBYMvxybqpDvqdzABpguqXB7RroB8D48MEiKYNBTi+LCSbfE7SeavvEC9mvrfxBudbdx4HliaqKSU86psWnEjSlmV3ALWJF2sOwt+uvG6vTHHQVCz7TIrGMXW2l1XQEdtPH2n7uUit0okwqeV085FclUCgMFXd+6SfgPb9PHIrU0yYhR0lM61MsWzYSVAI97X3lO43Hw9vKHCt1FU7qn3tsCEuSWXVvEBbHtftytbppkhp6qRqmU+XvF3AN2YdgVPx+OnG9tXpnxFBHIIlewVSANpICka7jqQOMGrCsgji2nyiCwRXOhXcS2oX2geBGvt56rVAWpLylZCvvXYt/qg6C/x9nfla9TxFhlZTwbZAULFiTfupFwV8DYd78ciKrUmkWNG8sJqp037hfT8tNbfRzYrdP0VCGmFVGh8tR9oksSR4MPD2aDl4rVcpKBk0q2LEBTYa23kkCzeHwuebivVAl8xVdyG8wGwupNtNBoO6j+PK16sSyK4heKQ3BIZWsRp4G/b+Ph25qt0pIMUWN1mYjRbBClgxOuhHbtbW+nLzWoqE4ebEVYjaSodgSTsuNNDbS40tylWpT4TUSCpYoAbnc3uKb7Rc69hp3+7jgqhpV4dLA1arQBVQodumgZtTp3UW0JvrxyqUJeGHZCApKkX3gkFdtrbQe/58vVTSuw8vUFogb7SC5Kge6B3B+Hs9o05aKrS4wCWKdfLIuV0INw1iLL27ePtJvx1IqhNPp81BHTvu12bFsLW7jXsLD2/08eApqac5ZAtPNLAB+iIudDtBHhYakn6NNBx4CmyaTEUcEc0r1CFpJLWBPugm9iLdiOKopiaSeJNsllMxfcCoJHb4kkfdpr7OLkikajQN4pU7XZFCXjb3zIupA7rca3b2cWxSMms1DHPi2GTtCABTJ+jQjt9f5C3LATVJpjhppqWIoX3zSHbuLbQu8aFiNLDXUDueW2VSkNjtVPh1qaNyYVAG9nAud1ye1wDbUnuOJ1GKuBUWnxjDpmSKcl2UK0ehOgOp11AHblJBpynCkaKqximUXWJiUYXBtbVQSbMBca/fzw21vhRhcKwnGcwwxOtoI3cnb3Fu/u3N9dASfDi8iaZFF8z3ElFmmvpSqyGmeONNFFwo1Nh3N7jU+HhwG3P3mhQx9opLYRCajFIKWD3pnLDboGIY6qGAsPr/hbhXS+kb6qGNBPlzAENkp6F5e1rGSQ6fcL/AJ8DF2dlHjAophcKDvFrWI1v9Z4TzS+spIeMMxt7PgP483Wq4xzD6bW+72+znpr0V153vXWx0Ol9P7uaJrcVgeV23bDa/wCfKzNbiuxUTGOzG/bufAeFue1V6Kk0dPV11QtLRxSTSuVCpGhZ2LGwUKutz7BygVViKNVlL0c9fMz4fFjlfhP8koHW6z4m3k3G4r7kOsh1uANovwxSyo40VquUJwmfKjA5L9GuVcJkjmzhVS4myEExITFCTf7Gnvt8TcezjwZjbSBV2VbMKPBkOPCMIpYsp4BAmGwwgtJJTIqQxhQNzEeJ8ATck6Di9OGFFCyTiaMJR4nSwYbS5ewulD0qskvvJ787XJjZrHW17j6yfDigGi8inaoxw09XJJsVpxuSZiCS0p1EUR/dCj7RHjpy003FJlaKWolqZqyYqUXbKQugkb90DdcLt0NxfdpytOCg4zVjOGYaBS1CuHjN1CoC+82BKi9tBoPieNk0oSKCbN8lLDXRtSTLM6LaVVbu2hIt7STbTsB34lXS9FB11KyFFn7pZjeHqqfMCJ6mPcSGDwjeqfAlb3+kDueIn2+8QaX27vdLHsqj6qhaCZ4WFnjY39ve3AXQ9pzkmgaCnSJSropEpI7tf+FuWrVH79GmZ4KrEq3IdZfy5kE8YvoQDaZPjvFu1iOHVmrEpoivkSNVHyxCSXFMRtFGTNKQLAnaqL7u7X91QQAPE28OHu2g2K7qmSMCio0CRU73LgAszW12+DNp7x8Ow05SrCmqCiLzRvOdxZQShGguRZAw7n/Eeaq9UddTcHOXuo+O4MwH+j11Qq/QXLCwPhY8BqxBNDds6kg0lKCQxVsco/dZT+evGxT1Wz5Vr58SyvhtWl7fKxXF+/gL9yBccPEmRREpME0rWSWmpvKnfVn3sdo9hFreJtqPYOWmq0yyQvI5aQEqLE6Xv/Za2h7coavUSYqkMjxXuVZRZdOxv21+k8aOynU7RRIMv60MSkLt3SG5+LEH6f1twBK21IyNlPVTEP5eQ+o8tvhqCSCbeHGqe4Uy5ZYPh8cQOlyLj2X/AF+PNr21VvZS2ljhXDXhj1W639pu3b2cTUrpjwuSSGnlhisB5zC9vta3932AePNmqCs2MqYYJCWLAIxAHgDr35tNeVTHllnOHBdPeI/5W1Atxxe2mUbKEKgDxVUIZPLB3i17kEH28oKuqoxaNDSvEAUM8wte97fTxSKSGl5lDy0oY53uuwt3Px9njftYcfTSdVCRTwSTUwilQqkp32kWzEDQMe1rE9vDTlqpFK2jw+ipKYgqpaw2kGwJA0ex8fp5UmrxUw7aVJJghYSWjjAB0va9vYANSfqHfnq9Tfiv+mYhsQ+dYAMQ1rntpfuPo5utU2zUUz2JTfTwkOy6AEj3fr/UctWqYZ4UU/MMA0CO3lgkak/aPs+gDlqpUmFKuUb6cEI12YqLHTt38Pz5qt1POF1tXUGpnJ8gNYhb7r2v719O3iOUmrRTthcEazGihjvuuO3h3Op7Anx9g5Q1cUqpsOFSgWRd6oF2DadRfwsbaMO/Gpp2Kk01MjYofOimhibcCTYsXVPYva3ZfpvzU16KnHB5HpUqaiF32kBYkYDUmxA9n0kHmpq0VMgoZYFO6IhVYhff1uRoWHc/Hw8eemvRXc0scED1NrLSjQgg3J0Gh0JufDjgps0i5cQYxhaSPyjGykENclfA9u+uvHaYqSPmpary3kBTau0m19TbQG2vt5uvUuaGhppoITKztcs0qhbLZe19e7cbpwCu/IpKup8wNIR7znb+4x0He/u2tqO/1c1Xqm10dT8yZnLo+1FksRYe6LEW1vbT483XqkRqKOgBYDzJNLtrf3iNtrfX256q01wUUvnAzJdNQb6e8e411Fvby1VpVRJRSVaQUiPNEoUksSLki+0E6i1u/s78rVqdZXqayEPHEE3sFVU0XW121FrG3NVum6Cnm1qXhEccx98k30UbyVB7aW/hz016K7poI41eeWIKVAI8Nb3NvA/2c0TVgKn4MYSgnneyhWexb7Rv7tgR4ntob69uNGnk08UdbTyRPHUGQ7gdqC1tf8oxHxt9/GzTtKFTTPRpChVXNyLq3sv3vb4EnlK3SWrMQqGRoINqWS9/j9rUdib9vC3HBTRNdUzvHTxyIdqtbQ309ovbS3sHN16lJSCqmm2VBCKb31Gvsse/veI5Sr1MqaeZolMZJUtcWudB3uO9ydPiOVq1emkqYXjikS4KXuv7qn237a6fC/K1uvPJNPOktgrRqwI1N+2v1ezmq3WSEVEe2WJna6nRj7Te/u+It48oacp+mqmnECeUZlsQR4Fu1if8XxHK1eoNVGs9WaqGHZHK7iRQe3iSL/at2sB2789W6ZTCwqmilujxnce32bW94n6PDm61XbGR5R5Tb5VG5yCCPZ9wOn0c9Xqj1NLLIHmD2Milxf2iyx9uwJDActWqb1apWG62FmUBbdhe11+Onf7zzdap7lpDNWRwytZfdIPiL/ZLHTvrcDla3WKsdIjEu5RJGGCgm/fUKPbY+3489XqnSUtTVRQxMqxOWLkEakeHbT3W/wCTT3tytbrLHQCenjqMRIacyDzAoF9gYLrfTb4A81NepgeDCqWr8yc7ChO0eDX8HI7kn7uOzTURWSupI4JYpYBuIskqXIN3PvKwF/hZvDnga8RXqipMUq+TtU2SMqlv3Cdxf2m2ntvbnqtTLFFWvVfJv+kiWSw3DXYR3v2++3fm61Sdq8ChrHV8TcBBJFqpsTdtB47gQLfSOWBqpFRcw4dT1kEiUxjMQI/SEFQLvclj4bfE8sDVTUlKOZaTZIffCtIpVrBtp0KH95SBp4Hm5rUUyGkxSN3Lh33O3Zu4AADG+pZjp8LW45NUilVhVbRUmBmkmBVKedlO7Vt0gBL/AEdu3s40dtOCnwx0VTA1IVjkkeOxG0iw9pPt8T9/K1aocZaStocQIsKndAyH3F8xezDWxFxb435uq1yqaasqpC8rbY2bbKhCuO4UnTUajT2DTlqqafcEcyk0cshsdgubaDRfuI8D9PbmjXqdMRplFfTwyMSwfylKjuHFxa2l7jv+znq3SQxigSh/0XdY7rLu1B3AnuBoQQD7ObBqhFdGI1JJkUMGJtdBa500N7DXt8earcU4VGG1EOJtUwMI4cQiN9ygWdbXuPibfULnlZq8U9Ukr0M7NUFo5PMEfugWZ7XAv2tflDjTgpvxmaJ8OaCSpR5Y5GZUUDQg3Isunug9vH2c8K8aYcMgmqmWomAJJKvtvezkH6bft5smtJoS6hIKOEM5d5JRt26XK/vKF/wrfv8AXxNSisFPWYfjdJDTUzu8od9qtf7QUWG4a627dhyhwqwxr0lfVyyT+TGGlkKvIVG42+zfWwBB+14/Hmq3SlosQqYKYSQ2cALa4vYMPdBI7aXI/p43TlOE9SYVpJYNrrYe8bE7X0JB8NulvYe/N16pFRI7ItRCAoc2JBvYgW0XwvbufHm61THRTFJ9u7eqlwNdTb3r3PfXwHHKbponSnqsSjZSo3LIiWWwZr+aFt7DexP3c3NVip1fEHpjPHKJDUKW0Sxv30JFhYi31HnhWzScE5Y7HUOrpckjW5Fj73hc9vy47TVQ6OqjkWOKpS6xqb3FmLKCCSO+vs+vtzdVrgYaWlcxwMAFCixvcroRcfTz01unqgwxahpSyARgBiAwswB+yT7T8fZxoqp0CmutrayO8EcaRqDt73CgWIt7e5t8eeFepN1U9bUweZMwKg3UW7A2DAk99R9R46MKaNZ8JjqqaX54KWQ+6dL2J0Pfta38TypNbAinKp8yCT5vfuMdrjb3V/G/btyordJvEaKURiSkYhXF49dSt73Olrk6fC2vHgaZIrDDWoKIxyEhkA27kLBrdwLa+9rfXm61UuSaB4vLnNu5upvf2jXtYc9XqgVImJFV/lDEysR4MPr01Hb8+erVM0cqiaSDcrLJaQMLC9u401sNL83XqeozFIiO4+2hXUCwPYkfV2v9PNVauRjjCmISAPLruAuAR8Pax1vz1eprro7/AKa/vsQzi1tR3APf6+brVRZKqhEXls9yNtvr+yQR9oKNbc3WqiS1EVRGKWmbagN1YrruB7m3YHnq1UqkjqI2vMWMcw2+6pJF/wB72C/jzU14VhWL5aV4Wf8ASCwuQfhZiPC48f6eWrVS5aSZ5i9LdS2oTSzeNtO3jofhz1apimRoKmMwMy6tcEaEHxOve/h93LVqptRKcRYyzKBLYBTt7HUAsPHX8rc9XttI/wAyeKYCNmWNyCbdyb6sARc27/Ry9NVJkpYqesZCymKUDcANNT3A8NdR7PHnq9FZnM1f50KEyVFLqpP2pYxpcn2jx5qt7a6gp3UCN7hWNxp9n6b66+I5utV6oggN3cbrmz2OpNwL/T/Zfmq3U+CaEOXlF0b3TqRsYfZNhr2P8eUNOCnyNhPEZWFjHcD2X7i4t2t4+PKGnKnv86sW+JAGsApNrH4X9hHKVeoFFLMu6QxK2/3SCLHUfujvp4ezljVK9DTQsrGKpurENYjTce17fvX56a1TpTosNMGRbN/ja1/Ekjw17c9XqTs9RHTTGUbkeXub3vY6a+AI5aq0pokploo56UsC/wBkNckW7nTsPA81XqwM0m4LV+8r3Vxt2gjvqTqCOWrVS5/dlUU4VJCQFIH21bQfSb629vfnq9XB6qSZ2hazOtlbaLH8zrbm6rTXX1Eezy7kMfeIBIIINtfbbxHL1WvM8VXAxRJNoAuWZSAwIBuB71te/bnq9TdJBitMnkzSrtuApUbhcnsD2v7Pbzdar04mqkVmlZ/AkKq2a17fV256vVOp/LgeOpi8wHcQV32II8Cbdz3se/PV6ucixTNIzsyym9mLEAfBx21v9X381VqSf8vMNXKVXe6EDabgjW4K37/3cvNUioM8XzKrTROZIy17HQAk99exJ7j28tXqZlw0M7NJEo1sWAttNvDxKn8uXmqxTX/Kqdw0/lqfKJElx+721+IPa/NzWorjBSQeaIgBbTaGAFvr8LjtfmjWxWZRSIwp1URvG3vX72ItcWtf+HNVaotbEkxKqL2Ue8LWJGuniLaXHNVamWXD1kiWJ1NlOmnawJsCfbf+HPV6k7PUuXUyrcp9jvZh47vEEfny4ps0z1UHnIUtvPeNt2oI1Kkey2nLimzSZxPB5sPpXqokBdWuYlbwb7R/oHLg1WkXJLBSSvHVqVA1AJB0Ounhcfrry9ap5pZIKlULsXjBFiFPj2IPstzU1ukn1DrIKfA6agHuirnBN72KRncx108NfDipoY0lewFFLzOstXiMVMv2pSLDx3O1yPz4ZmiiJo2+DSHDKemwioiHk0sflxi47gDUnXx/s4SKMmaECRAis01TJBP81T2JswNySpPe1vzHK1um1pYKpTJCNo+0Qe6+Hhobc3WqZ0nEUjCJ7k3BQjRvaVv2v4/lzdarIvlTe8hDghiAo2st+w18D8fDnq3XB6SKnmFTDH5kbgBhawFjqL+2/fmq9WZ6mGoiSK9rA+8bkewg+Oo5uvUGVblh6qOSKkq2KkuxVx2APh2v9HFIcikRbnjTZh+D1GDxmIyXRiSRt17ft55StVaSnTT7uKRiaO5B0IHZfZ378pT1ZlNW6EqwVFtfcNDf2jx156vVA8tiVgS5a5tcXG7v3+jmq1TlT1lVHKDOQ6dje/1k+PNVan+OQSx2hXRdCSbEDtYDxH8OVq9dQ743L9wwFwTquum3Xx5qrVwq6GJpS9PGq+DXI+r6P288DWiKba3DJVS5iuvdSo7adiOXBqhFCXglsA6eQpFZqmrrKzESAf3aSH5SmX/gp5mI+jhwnBA6zPsonI1OE9Aj20EvUfHKXD+ntNkulS0slaaiaTuWSCIQRpcHtvLtYjvqOaFbVQM5Rpnnx1GTUw3cnw+F/Z9PGnDArbYk0YmmaCpXyphaWwv30HtVgdRwoo5rqVHo5wY7i4AFvb7T8OerddR1UqkuFIFwPiD8R4c3Wq7qR8xERKpW2l/H4j6fjzYr1MdYJ4juK7002so7D48dBpo1Bqah1oGF7qFItYXB+nwHHU7abVsoCK6/vFiTwwopqDh6s0zHtZT3PPVqhcy47DBUO66rce21j3txGvbRg3sp6NPCQ07Obvbsxt+Wo41T1ejkgJ9y4QAAjv8AT8OardOSSwLGLt7za2I07dieVq1QTUosixupTsTa/h/A89Xqco5VdCpIYEaAD6+ardYCqXC1FtotY3F7+y/iObrVQKgFJLkEoO5W97d9RzdaoPM2gTVa1CEHcCL+Ont/ZxWikLlYckyrFiEtOxHvITr8D4fE805srzRxoSHqEjKqb2UaFToL6nT48S0tqZTmCqkDsbDvt+Ps+jnq9WSso4olLP8AZY9xY7Qfp5sVo0kp4ZaT/SEJKsSCp8OP0ya6RHBVqe4OhFvG/N1WhZyz1Vx3ClWixcCrpR7pjcm4HY7XOo+A7cZUgHZTyVxtoacMmwbMsSSZemDKxLNTFrSJ46qe/wBI4lIIpUDNFj6l0bRZrmikXZu1220Xt4eF+GrOIope20h8eilmoqOcC5aIKtjfcVYqNPbwxImKLgYmrIM6YNhuWsGyfkCl2E4XRQLVoG/SKYo/nJd4tdQXdbe0g9uG14AjSkcBj50W2Uq1KPE4UGXq0xzA8N6SdNsj4HJG1Q2GVmL4psVw61lfVOypJv0ZkgWMAroQfaOL75aEMtNo2hBKv8ZR/Ck1olSnXVq4qhPkkcPWiCYDTU1dj1HRV8gigknhSV2uQkZcB2010W504DzQmTtqxfrD106M4VXLhnRGGsxGijjSNZK5FhCsgCnZsN3XS4JsbcD4aUo44UIlOpR9uNFLzd1XznnALFjFURHGBZEAUW+JGrW9pPFqGgikS3iqgxqKu12BOmp/b9HFVIyay46WEMW7uI08b6HXjgps0iasrcAa9+PUxU7LkRkxWMKPe1+qw/jyitlOI20K8GNzxHyKkGRRcXP2x4anx4i00ZaqC2uj8qoaK2qk8XiitVMyMFfX26c9WqM/glf5lDDULb3ol7jTQW14GHUwSKF7StQBpURBnRai7AkDdYXsCe/xt3/LiOlooUepebMi5uzGKrp5hT4PRU1LRQSRs+4SVUcKpVVCHuqSyDcF7jUcuqCZFVTIEGg1WQGOSMfaFrMPC/f4n2cpVqmZa2zVswsbmMAC1uzDTXx55VaRtoQVVQm912hroO2pHtvpccZpVU+dKKhdXhZZSFXeLG+o7EHS/wCznq9WZ1pa2i9xSVIC2IBt4Aj9e3PVuoLRsypT3LHQWI0t2NvYear1eE1qYyooLoRcDuLdr256vU9RVUb0yQvq4JLAr9lWGgHh31HK1eplNStChalIMmw3I7DSxvc9/wBvKGrin9KqmipZYI2FPKFA18bW009o/o42adBpMrPItPPTRkSFmsEO4HbYWI+kdvo56K0DTRh81NSzsiofKdj3Bul/DX7hzRrwp9prUxESjcpL+8T4HW+vh8OVrdZlkFVVxRu2jDy97agFtCTu7C+nN1WiN49EcJz/ACwPp5dSQfoLEfw4P2Fakg1HdwnSsjrrnmAiTJ1XSg6w1qtttpZlIvwwP20XjbQW0zgAKdLcT0/VgPTtIMSylhk8U48zyFLK9/dsduhHj8OAa5ELNSDanUgeVLNkhmaWm0ulwdvZv9ZQfZ48L5owoXun+ZXlaHLmIybpT5gjb/GbXCg+BsNe3w4NN33u7f0/0gR60F87bK2J6DNCbjSMD83Ay7VAEgP7wIsdR2tfk8oNQosUH+J0ZjUSwWcan3jqdnYH9n58Ug0jIoEM5fJNhy1yqYBBVsrr4gSKCSB4A9jyitlaApM1AVHieHZuQOJBu0C+BvzVaqBXzRyozVRLEfYtYjUgeHYjtf23PPE1qs+GAQr5aPvidrMnsYa6N4gfx44mqmlNJX4dWKPnD5ZjNwwJG0391r213diD9PFEg0zTph1O3lvAffUnwBBse4F9bE/08eFNmokwjkrB8s4MwI1I23X2OPaPA/lz1erI9XU07Abv0KWIG3sQ1gD4nXt8deWmK1FZosYjLMtRex8O/cH8rd/u5vVVYrJ89BUU7RMpv/q3FiPb4an+GnNzXopqSUyrJJTOdpKC+i6nv31+rmprdTKasrY7MPfUbtew0uNuugAGvLg1QipS49VQuCYxbW99e+hsD49uXCoqsU8YdiFI67lTaye8d2tvAXHYgnuB8OOg02acKXEKWSFo2O0m6EuuotrcEdr8dBpsinmlq1VQGZSSNLNu8bWP6/RxwGqViq6+nlq03XJGgF9GP1eHbQ/fbnq3TjHSRxRqZwQX8V1F72N9Ox8eVitzTNHT00Mjp8wkRsSpI0UDtcgagezmordTd1Km8QyAb1vcEe8O24kfUfaOaivTTU9Q3l7pSZyWYdwRa9jce0/R2+PNV6opijT3vKVDH7xKaEe0DabX09nNRVprlHVVMB/QzMVP+5OA/wDrNZhYm99TpykVaac0xCsYoYHEgRQLBwrd/eHv3B09v8eairTTimYKWTb/ADGF093Quu4Ke99L6H8vZysVuamRw5eq98pQGZlKgo1reyw7gj2ffykVaamwYT8lTokFVtMhHuSD3Rf2HwufHla3UmqhxbDkWrrBHPoVtH9o29lvE+Nueit1lgzVPhj+XWCSnUk22Akjxv4aD4c9prU0MGWerESQx0tRWLKC2x1lPYDS+w37/nxMpuaeC4pdJX5IxkefNT/JyEEiSnfaT8Sn2Tb2acY0qTTkg1yOXZpIzNl+pixCNh9knZLt8bBjYnx0tymuNtOaeikbiVRXYbvosRpnp3O0e+pFx3Bt2uBpcX15qZr0RXVPVLcSFxq3bW2g8RpY+3mqvT0ZqcxmAhgQftKNwJ+ntr489XqbnqlEZVx9r92xNtLeOo3D9dObrUVCWOGOwgW4v7pI3Xu2gF9NLeGv1d/VqpyuJyqsL2sQAbW17XOnfw783XqmxTvGrPKDs0IAJIU+O7W5uOar1ZwKd1LyupfuAPA+Gvf6uerdTKWsibc+4szeyxU37Wv35WK2DTwiSyH5iViCL2tr8Dp9HK1avF5GPlEGy394dh4g27gc1XqxToFO6X3Ra4a3Y/G2ot8eerVQ2Vqio2z2cNYDbcWGn3j2c3Xq6lp0dwyksSxINuw7ajmq1WJoZpg8b/Z/ePexv9rt489XqkNDJTuGiBK/ugMSOwsR7OardZIl85DGlrjVj2t7Pp+B15qrVLhleH9BEgkf3dwJ8O9xpzVepR02HTOvmjS4IG72XubfXxkqingKgY9mLBMtxJJi8lmewCjUkduw5oAmtkxQeZg6l4h5kdHhUJpYXuA5XczWNgVX2fHw5vTFamaQtcmYsUqzV1rPKSNqs5JfvcFfDX2c8a3Ssy1QvhdTJPUOsZWxLHx+gn49+UrZqTi+O1SbDSrsjS5D91Nz3HtueVJq4FBrWUjVdT5tbK0gQkgdlHwsO4/UcZNPU0vmmpiqXkkjIQbVCg/ALfXwI8LcdSZpo4UH+KR2q3pwQqksbKR2vqQT4fT24IUnCiVQr1PUCRhBIT7pDCx2k30Ck9uL0GkKxS/wzzdsisxG0FgDbcLeH1eI+7h+g0SLrBJHGatamMXZn97tfwJH19+KKTmlCYaKro986/5In37abb3DC2up45VaSdPh6+TPHUSmRd+2ENa4uNxH0G9yOaqtNstKGdV81lYKdwJH7umlvvtyhq4oN8x0yCIvHHuTxv7twb6/QNeIHRSxs0kKMLEpkYllBCC1x7tu3sBvqCOIIpdTr8m80QhoWYm5LA9zbtr9OnKxVgacaCSQAxVTAIpBu2mo8NP1tytXoWcuYnJFUxfvRsFUK+mtv3R2seWFUNCLAzVEyeY11fsANfHQ+3TsOPCmTTlUFVZqY9kG7QnTXt8B8OWqlJTEtsYacRKFYXADGwPtF9bj2+HN1Wkukk1K5lXSNyu7xuDcG/iCfZ48pVqw1VJFJTTqgG9dQSCQwv2Bvpf+/lDVqRFRRSvOrU8Xl3BAVidqnx+1f6fZxqKcmk80M61ETI24Fj+7a9vE+w/DjJFOCoGNU5WtaUMWEpG0n3bEa62PYfw78bUKdFNENLKzOJXDBdNew8Tp+QPGIpya5zBI0ckHzF3bddbeN/aeaq1SEmikpPN8nc1xpfU66Gx8PbzVbpkqq2KoVJFMcYuQNPC9ifrPjxk06BU+hrkeLf5thCdWZrCw7fHTtfnpr1RqnE6UAzVEhYMLALfXvYkfrrypNWiokGZzHGnlx6xgkkd7eO0+B5XXFb0zXVRijSWkkYuPd23PvE9u1reNueKq8BSyynjdNh9W0soZnewXcQNe3vey1uOA1o4UKeY2p8xUK4xEF82IKkpJJDJ+6xHcWvY/DkTbx5fh36eGB8umpd3dzCT3KuOIpNZey3ieMgy06OqRMWcspC7FPb9ew5DJVFTABNN8Zw+PHhHQzgxFnLSKbm4BZQtxewtzZ2VuhYTPuYOn2V0qoahpcQmkJhTcTHGrrd2dP3XYG4HbjOnWatMUEuE5+zBlYyYokfzDyBh5kzlrl+x2jsRfSwA44WwuthZTWCLOOL4xhc0tdI8tXtUSMANvlg394i1iCbaeHK92AacCyRSIrKavFEMSUf6N5hsb3G72H4HikHhSYjCa4GRRZJDqQQSBoPHQeP0cuKqahSUaEuyAn3QVH7CfC/5cdmmopP1EbLPBLGLsJkDfDXUEez6OLE0jXS0w2CeCSXavmu7MTrY29lzr29nhxOulCKUyNK7SQxr+khFmAbSx7bh7BxCaWisuV42qMVFM5RVc6OzAAWHcE6D488rAV5O2nKqgK122kG5mexQ7Qth/iHYa+PKirGoUvkTS7JysbBiSw1X2gW9ltL8vVDWGMpWVcm8krGpcKDYXvoQearW2mw4fNU0oj80bFs4I72v208OXmKpE09vTT0cIE3iLlPgdQbjtfldtXiKYsVp5GozPQnTQB1Pax9vhbjgppVSaaOeBkO1SVW272hhck27n9nPVqp8hkFOIYxuW6sL2uvssb9vhbmqtUWKSmWcTRjcoNve0u3iTzVeFSIIqevJ2l1a5IDaKoHhb481sqwxqWrM0MMIcKyyliQS3u28LezxvzVXrqvDlFZdQDa+mltRr8e9ubFaNcJcNp2p2qWdXIOt11Nh8Dr8eXBpoinGkonWm3qN3mL4j7IOo09vPVsCs8qrCyxROrKwF/gp17H2fdz1WrOaiOVEgRv0bElSB23dwR7L81W5pqkpoE86nWW7ILa63uddfYD25uq1FAhpIgqXaP7ZK+AOugPjf7+brVSKOpiQrIbkX90WsCCfeLez9bc0RWwa4SNRU1OTGpJJP73cX0W3N1U00RtKzfNze4QQB/qkm1jfsOXpqpyKdgVzcruANr+Pe/wADzVbrJSeUyGFXHaybATdu2l9dPZz1errYI5CjOdxHex/P4nnq9XFkMT7ZGN13D7OtvYB+3tz1aqKIYWXzZ9qtYg3JA+F/YT25atVipHB3AANcjRrH6dfp7c9XqkFLKrqBGDcAL+6R3+PK1aozyKzPNT7iASbM2p8e3tH8Oar1dLFLUliwMY2FtR3Hhc/E81VqnU9PUyIZJHRIUs5WS4JIHZD4kffytW215airkJnpwshF7D4W7W/gebrU1381VrIFrCsfjuA0JbsR4ix9nNVqaxrEaqIo/wC65Bsf3h4r9PN16uD4W1LAnvg7wGbaLD2XF+x56a3FRAyJUFZdjEi9721vpy1Upxq66TyTFGBvUaMADo3fX2jmqsTUGkmqoKb3nV9xBG7w8bjbrzdVFcqnEqXyyEVbA33d2uT/AMhAc1FbmuAi+YjYyBFjY3vawuB7e9z481W6nS0sVNTxoWDo4PfuCe4P9PKzVoioAcMTC/gLbWvcaePtHL1Wa4zyRrJG0Ybzvs2/dAtY6/s5uq1Jp41emlpmveS21SNL+0HXmq2KY6qBQC0v22OiggEi9rn6eerVTAfJMJqNqi3vGQe7qfvAvytX2VzSaRal7BU3dwmi2HdrePt5qt1BqISBu8zchPu7Lnue49l+erVPtTFVzJHZgwKgvrtCkaEWGl/bxmnqxUrbK6RhCzjaDdCNwsLXt2N+aNWFcp6Ktq6tGlSQXRdp7G/0dtearcTUmeWNqSQwU+w2uXvezD/W+Ps5SKuTTThNV+keKWpWHzhuLi+l9DodRr344RTaTUF4XipqjDyUqCzkiRJCWt3vb2Hjgpo9FSoK9ZFEG1kqWUR2IA3IdNxPttz0V6ann+X0reTSxO8gAG4kEAg+8oB7A81W6wTVNLiKmGVVppIrlAqEhyO4a/YflzWyrbab4YKSVWkrFCyxj3bWt/qgn4+J541oddOL0dUskUcwB3+8dvj7CAPAcbp2K6igkWlmmVtgh/d1U/Fdo7E81W66rXpy0FQQyIy7SRa5LDS9+x9o54V4mo0+HNHLCaYEmTQbiftA6j2EH46c2DWiKWMmX0pYYoa6SPbINwOoe7GxUeBB4xrnZT+iNtTqmjoaeA0VSpZIyPLdSSxt4DXS3j7eVGNXIApojrcFVWkq2ZdrWh2MAwHhuAGp9n58cg01IpmemoZcUWbD4DJGjAeZJdQCdTYjQX5bhTfGlaleGkSAQg0sj77mS5TxsL62B8eNRT00nsZamqvMp4WBANlZftNrcb1NiVPt+7jqaZXjTbRUk8gUPBsto20XBHa4b+jjhNNAUuXpamjw9BGAQzBbk/4vh4/dxPMmlMQKZa+aqKiKKHRSQGIIJ/4lblxVDXPC/IEg8wK7vbct7Ht4+0g+zmjW007NibSRSUNQ1oWIYgaliRY7f8N+Nxxp2eFJJ1oIms4aGO1mUjXT7J3f4uPCk5qclT+iCoPMhJJKAe8B7W8T8Dy1VqJNidOlJeFGsj7l1uNo02+wEfny8VSa4M1GtRsf7LEWKkXLWvY+wW+vm69ThS06R7p6KRFkViQWva9rn6xxs06KeKaeXFFSLEAsqowux1BHs01t8eMnCn9tPeB4hRUsctDUqgDn3SGI7HtceH7eNLE08kgYUiMSHnV0jBjtZjbWw8bg27j9e/FQpGrbXUy1MjRiAWikVbWIJFu4Ps08eWrVcpMPHyws990mmtmHsAv2tzU16KnwiWKbypELSFQ9xoRY6AAeIPKVcVzVZFZlkKsoXuG942NyCD4689Xqy1VDFURrPESpIIa1iCR2AHe9r38OWFaNMHytWlT5lN70hIsC1iQdPoPHKapvrqTFocR8vElAdiRtIJtbt8eXFNGRtpTw1L1NUnvsDEgDIvcgG318aNOCnLHKSnpaNaevAeKY7ldha58PH3bePGhV1Cv/0tYNsWr5QzSh2G0FmW5sj2VQxPhfQeF+SEVE0F4qJLVs4/SSNoQPGwP1cqTNWior385g+4AEgEFi1/8AD8Pb8eUq1cQlwPJN11AZvaAPA9h8DytbrOk0a7o5b7gNFIv21H3c3Xqxbf0u5GYMR7t27Dta/jbw56tVl8tWBBNioIUXv4nRvj+XN16uRSRlK32Ko3drG/8AC9/Dmq3WNonb3h20101Ps+n8vZz1erwaIAk2INr7RcHxJIFvu5qt1mXy13XOj28TpbRSBb2c1Xq4bIppSuw6D91tpA7Wv481W6wCO8vlJdfg6kAC+t/j9HNVupBhqIx5lwwc7QB2+IvytbrmvlrYj3luNp7/AFAd2/bz1erJFF5YYwAoF7tZvuHtt93NV6uSP5ynzXBBAtt0sfb8f4eHPVuu2eniQu0gLDUXNzr/AKvx/Ic9XqaauspjT+7UJFYEHcLj43t7Pb+3mq9TW2a8HpqZaeocbhZdwGpF7k2NtPp+nlZrdQKjqNg1JF5QlEoXdq1wLD4HU/rbmtQr0Ulq3rFhyzBFihTv2Gpvr7e/btyhcFX00xzda5HGyhBl+CKTofbYff7eN95NW01nizR1GzKy0uCYRWTv+6Ep3t9AW1v28tJOyq4Cl1hnQb1V5pVKnC8p1kCyiwkkjaNT4Aai2nHe5cVwpvvEdNKhPRp19W0mbMRwrAlYi/zVbErL7SQXuLe0893Chtr3eA7KlS+lrpdl/ZNnjqvh9zo6UKyTkH4mNbH4a893IG1Va1ngKcqPpz6GsCmIxrGcdzDYEfoIBCpP/Q1u3t05fQ2NsmqlSzsgU5r1D9ImVwHyp01lr2UC7YlX3uRpfZCt9vja9+W1ITsFV0rO001yeqiqwqXysk5PwDCUbQBaLz2HgDukJ5XvegCr6OkmmWr9XHXacyLTY6cOWYEMtFBDAoXxUbF90E99ea71XTVu7FBpmjrB1DxxTJi+Ya+sEv8AxZUy27drFrafRyinFHaa2EgbBQPT41UzKKmdiXGhudxJINtW11PE805NdRVUwKsSB2JHj9Z8eardSi9Qf0bN7p1F7e6OwP1c3WprDHHMHJA3bRtK3uPh256tVwCBU3KLk6XIvr2IH0c3Xqx2kIFw1ri4trceI00Hs5qvVj3btVBIbt4gG+t+arc1wdSQbAWFrE69u/1c9W66eoKe6dD3It3Hifgebr1eiBkIS4Q3vcnW1j8NRz1aqUshtZQLdr+OntHLV6vNUyyKsSj3dT3/AGHvzderkKtBdFUljb7Q0B9ns5utVnWep37bj3hbvZb+LW8ObrVdC7LsVL7rDTw8b+zw5aqmp9NSyPEJGG0tfbYm9+xv8Dy4qtZzSSGK76BSb37j2kfC3hz0V6ozwQlbHcFNrL3ItqAb99NeeivVxSnqZ47lmG6wG4aWvpqPDmordSFp1CswS5UlbA30/wAR+v7ubitV5qVwjb0AGnY6HS/09vo5qK3WHatikqjcRcewA/SNebrVd+RDtZFU6AjUe7c+z2jmordR5Y7qql9L7TZbAnv+Xj7Oar01gjMZXdMttAOxI18BzVWrhKLFjsO5QPeOptbt/RzVerkkU5vEp2se5J1UeNj2789Xq7UMx2Iw1uSe2nh8T256vVnciRF9whWtopB+snwNu/N16vRxK/uSFtoOuv1eH5c1XqkLBMxZUjO3W24H7yf483Xq5+S6Rq4kAFgALi/0du3jpy1arm1LEd4qHVQbi63Pb2H2Hm4r1ZvlqSByh3WtY627agH8vhzdarlPiWE0BsZYQVTxe/tGvtPNzFaplqc/YJA4dJkawvZFOvsB40VgVbSTTBJ1ApmsKOKRyBYC2nwvyneCraDSxy7l7qfnSkGI5dwgNSsSPMkkAUkACwuddvGFO6dtPhudlL2v6E9W6TLNdmPEa2jo4qOIyvHGxZm2akKQLX4k7+TFP9yQJop1XieM1JHzNS7jttvYAfVypUTxr0AU3+QX1mZnAv3P63PKbatWcJEVuqAdrW1v7ebrVZBbWwP7OWrVc3ZXQ66W7+F+XqtPVKWajVD20/X6BxanZSVW2vSM7IEUE21vp9ep8f1HHaarGO2pDAaW9vieWrVZ0ncybB71+/t0/K/LVqp4KtaWEdhcgkePLVqulqJV7i4BtbseerVZjWN3U6W9vh+vhz016onng/pDoBr8D8NeardSElSwRPdU2JN9B9Q783VazVFVI52C3066j4fD+HNzXqypWU4X3TYA+JudebmvVmp6uGZzsQqbWB7k2Pj9PLAzVadKwFRuRg1gABcHU+9c+OvLmtVAWR4zvla5Jsu02Fu/338eemvVmOIOSXUgsTqe9vh+vfldVbim+qqmZCEOjeAv+o5QmrCk5VLuAY6jsLaXB+HsHs4jNKBWEqEUEsNp0tc+HjxnZTlYhuk2m2gNrfH2c9W64qhefyyw3E+3+jjBNOgUKGH5Xm2xEoblRY99f2g8SqVStKadsWwGrwrLOJ1TptBhUAk+BcEC3j9PGJp7TAovLL2+7X9nNVSuOl9wN9b/AK+znq9XLvqx+8c9XqUuGVTxUPlW1ux9mh/o44DVDQo9N6yN8XlVQLbNT8P7+Nrxp9ujESqjZbqL9gALAdxfUkHx4zSmkJmERjKMrJfW2hI+jUeJvyydtUVsouFXUNSEqqguT3udNNPv48aRCsceNOgJkjD7tQWPb4D28rV6e8LWKuZZpoAqn2DUgH8gOMmnxjSrqMQoqP7arCgsNqm57d79zp3H7eNkTToMUlqzM9U36GgGxT+97R+zXlwiqFfRTE888j+ZVOzb9bX7/wBAvx2IpmZrmZZWRVX3QAASD3F7nlqrXpn3BXjBPa5J7HlqrWHynJuSDt+I0+o83XqdKcLtdiUAVSffNiTcCyjxNz2Hhfnq9TlNHJUYTUU402BX09oOn5c9W6Qc4BG1f3lN/r/p5qtUlwXTattNRf2cpW6X2AbqrCaqhBswUOF8DtN9fbbjyabNDVlqc1OB08ltyhdtu+oNj9H0cvVKfHl8k7Y3voQ3sHssBp9Y5utVjIVPHaZB7gI7jxI1056vU24jXNDRTpGDGCpFj3PwYdzryppwUM+VaWKhy/A7gAbLnXtpqT7TfsPZxGaMKAvNWIGWsqHY7gtwBft7LA88K0aBDDkFXjao+qhiW+rXj4pIaEWV1ViAbHQC5uWI1AA+HHapXUSmRi0oO1r3F9Pp+nm6rRssruBgtG9wR5S6nufq/U8WimKUVTUoYPIYhbEG99bnw+rw15uvUh8eDDC5me7ICDt7gnd2I7jXv4ceRtpleyimyvsgC7tTcAEeHwtxk04Kb4xISp3BQTbXt/bylWrLMXdiF2ge0dj8T+vfnq9WHbvBtexvqP6BzVerlGZFUWAsfC1737Hnq9ThhkhfFqaNi1lfTwtpfQ8Us/ePOmXPtNC4ZaunlDGa9wAtgCQD37agHgzkigtE1LjxF2jEJa5H2bEkm5Pu3PYH6RpzQXWyinCaeorCstwi2B1vYi4GgHiPDwv34/M0yRFGU6L5fp8IpanqTixEgpN0FDHMpsZmWzyn2rCDofBiOGDaeNJiaacbx01pMtTeVZJN7XYXIt3a3j/HimaZikbSCPEnLMxaQW2knuBc7dexOgB+/lRjVqeamdsPw5I4odDIChfupGpBB1J7205c4Cq0mKqGlkrxBSEzSSqpZ1TW/wDiI17ePh7Bxo1alBHOZlaGFNrNdSzM2lrEix1F/o1045M1qsGIYalZTmoULIbbiygAhe3ug9zr35oia9NJaakSnk2UziQMSVAS/Y7Tde4I76eHGYinKcYKZ3SR6hSTGBZdRe1wdoF/p/s5uK9SBqnlgqLM5O5ifc+I8R3+q2nEpp0Vzb3rAlGiGoVjtsO52nvcn7+ardREaKCo89QZALFV0sSBqSfYBe3x7crXqUiyxuqU8Lna43EFiQCwsQoF7C33k8dqtcWSR/0cwZrA7l7G9wDuOo0Hb2/Vz1apQxzzUtOZHG0gqDa47HsbeJFrnw8OObK1TtHXvUYfvh8uPYS6DZoNCQw19p0A5ecK1WWeeB2cF/dWP7Sggi57MGubn79fDm5q0VGkw6l8+NYYiZLb2AWyjxBDE6nTUkDW9rjXlIq1dPhF52WqVihFxssQCbH7RGoOl+aivTTVHTU8dfJNJIyy/aUG5AsCRr7Se318bq1KzAIvmUQ3EJG5XDjsTruItfcfAdtNeOppo0pIXSmq91ICyhRcsLMt+5t7T8e2lhy9VoS8ELimD1Vxc6WGt/taAabrD6+PgU0aXGGmeMILlVsws1tdxsO+pI/u48BTZNCFgEVN5ce42KN74Pck9zp2B8O/w4+hNNKNK84ZTOArgndrcmwufb2tr7OKNNMTXGrpJPkmiFtoYA7RcjTQW9rfHTlxga0aStY8NHSAuSZla4RWBUeAJt/HikCmCYoLcVxOSKZYo/HdYkkL8T4ff4fXxckUjJoE8dmWUyJuDxhtrEWsGX/ARrYfcTx40mNcafF8cwijeowv3VZbkkCxvrpazEka+zm5Ipum2lrcSqwZMVLh2Wyj3SRb3uw7tbsB256a9TBmaqElZBNMFlUki0fgALAMDoe/7OMLNPJpmMbNOKurkWMpcA3UNcWsCFuNBpfw41V6W2A09VFikddHHcFlZRLtsR9kC+tge/x4+BjVJwo3mUPIkZGRmUpHoUsq2WwJ19nbhhTdEoxvEqStx6tkmG6OSaYs24Hfdj9o97WtwBuqlRoWtpgCs2UKCJ8TWqj2puZdul762tp2sPZ24gNKxRe/VHijVPVypodAKKmpacAXGgj3X1+ngNulSuOgChIwPDNFxDtu9zUnhbNK4rKGIAAOlrH6Oe1V7TXMO+0GxsbjUft5rVXtNZUhdIxMT+jDW+se32cpMCrRTTU16RFoQpJU6+H0WP0cSF2MKUhE1hjxSQbVCLcnUtc/QOU741buxRl/Th1CrOnHVDB85UWxXpqiPczKGsCR4HTQ6jihLpQoK6KTuNd4gp6avrxVP60r/N6p5HWVd0bFiHPme9c3v7xudT2B4OPvxqNvsMUEeY1Vapoab9HClhIRoECj46mw1JHE6qUJqPgNXVV1QtExEGHpIhdBo8rKLgSH2W7qOwtf3jzwryqHOixFFRfI3JU1C3j92wSPsX2+BvoPZ4duP0iNK/LM+E4fSfNvTvWS1IeloCFuFe/vTDd9sg9z7dSeOpwplWNNU0M1HR/LSSCOGmVpWYC4UOb7y1vfllP2RqdRzVWovNBS4/JmCfGcXRqaOhZkWPcHIZ1LRQA6gFQSzm/ccSYzRhIAgUG+JAT41FUIpaoZwYzIvurt8bDTU9gfH7uMmlSdlCLgoaqqIp5YtsSm13I95r2c7LXAPc/0csKaVhVG/XfAIMt9Usbw6jIMC1c6rt9m4+H0HTgFdGlRHXUisq1IB6qCajdSroRdu9wPZ7eMClNDD0jzZNkvqBhuMoSiLKI3Nj9iT3WOnsv+XFDatCgaTuo7xJFXUrBIaCOHDpN1ROFk8xDcAAWNyfAA2UeOp7cF9AinCjwwThkpnSOmpbjdL9hm/eWw76+A7/Vz1erqqjgjiCU53F/ciDWN7faJHw8fZ2115Wt1T56o8l1g67YgmDqJf5hHT1HcL77ptfvp9ocCV0oIWZoa2iS4gRQUQdMcYpmp6jF6iGnSZrBUbzH0Oui+6PrPCVVyBso8FqeOFWWZFhpBlGlp6NmEECeUhY2YBSCWc+LEm+nwA4ILdetANB24R3ayKfaytWY2guQLj9fDiqaSRTRWSMF8mOykak37e2/tJPt5WatUdCfKM9iBGjKpFxYkHQnuxv3+PKnZTg20RvB93ykbaghpGNhf946DTgDVtqREbKfNFomVbbQr38fqJ/aONU9TJl4MuHe5oFDksPG5t9AI7c2vbVUbKWk8LDDI6tZRvcIbE62DWtbxHE9KaiULEwysAB/pDG9tLeP0fTzdeFRsZBETXbUxG9jfx8ebFVVTTlU3o42cWs9wFP8Ardr/ABPHF7aaRsoR6V5fmoJ3JI3sB20LXJY/XxtNXVTDGoRqUE7QtTIpsPDXW3FIpIaGLIVU2H4eGSHdMrDY+nuXJubkG31ajjwphRxoUaaWpaeMRhS5O5msSb666nub307nnq1U4/MRExxhXlJsFAuSb6DX2f2c1W6hYviLrWNEm9xTKVDACxlYXkPxsv1Dm61UOWorKalWnhjKAjuQL/Z0AI9o8Pr5aq1FjeqageFW/R3G8k3FgfsC4763v9/LVqmppqeeZY3BHlBkRV9l7g66c3VaU9AA1Kaptwt9kBrEKLWJHY38fy7cqasKUWHxUMNQIoj50ZWxU3I3tqQL20/YONmnBT1S4CTUrHBKqRtYsTdiwX90fD9nhxsmnAKeaY0tZUTKshWPaQ11tdQQllF+xN7Aey/GzV6dKyWCVFqgJCjKuwuhDAA28ywNrED4X5SnKbqfEXunyhY7gRcNbS+rX72Ph7Oer1Sle/mBBqg7fTpY/G3f7jzdapOY9TynD44N5XzJNzg9gi6Lfw+2fqtx9NJ1UwNB5h8iaUKl1LWF/qJ8T48dpmnfDoBUzOUFwANraWIUgjcDra3fmqsKUlFUSiF6iEGbzLxnbpbXuLdr3P5+zjZpwU+U0cUEXlbN7vopVtu0G1gFHdr639n081W69N/pLM7OWZjtcbbB3P7otoNo1vfm61UKo+Ylm2gFmHgOxA8AL6H283VK8nnQF/OctEio17CzMNdfzH583WqV+GJJ5YV33hhc37HS5A8dBp7OVrdc5J5JpxFDvKHcAWJIA26EE/EnmqtTrQg1DWplKsAVJNjrppuPhoPu5U1cCpDUhainCkuVGgI0Nza24+IP9PblJq8U3nDWntAoXzBYm2u23hYakfr25omrAVJwjBzJiHyqSKpJBuxO02t7tx7fh+XKE1cClZJFTQSy0cyhTuHvspuBtudFNu/hylbqNiUFIlOlJEn6R0Xc20DuvjfTcL9hywqhqVBTTl0BHmB+wsPAdzbwHh7ear1PKJS0W5JmG8lh7tidBc2v2IGv8OerdRZKyGONHU6jTbpdgRYm/tt4c9Xqlw1uHzARqCQI9Tu3AqR9kEd7DXmqtXc09FKzFU2hAAll22WwHveA5WrCptLSUqxxwi5Kge8tidbgWudPjxs05Szpo8JiMVTiEaR7CAATYAHQkBdQQT3+/jdOCkRiiwGaeop5CqCWSRCh1NidVAv37ctXqSNZHBGP0TO5Ft1yLHXXX26cvWqbJIK+hqDNKrFCtlta2vvG/sOvblq1TrEtZiUQnl90xvElmVSW1YqDr3vzVerDNU1JiSFULM/mX01DBhcXP0c3Wq7hbEZKptzXijAtGLEgEErfde+3x+HNGvVHxB6iQO8VyoADEancBewHs9vK1apGGQVs9HeVgVJUfaNtQQbW1+FuaNbFOgnqDOyJdFIVS2hGxSAVt3J9nNV6m6ugq6hJ5mAXZdjv1JPbU+Nx4e0fVywNVIrhhwSYr8wfLh9+7ompYrZLi+hJ7+wDTm5qtR6qOoR4p5kN2LMJLDxsymw1IJ+m/N1au6uJjKzxJcOtx27MQASvca9j8NeamtxSOZaipqHUsdiMpWzAbjfQjsTck/mNOXqlZYI4sTiqMLrZWU01/cQ7rXPc+JN9Nvhy0xVYmpMFNTUsEhDEhfej3XJFmHu2Pf6O3NzWoimbMdXKsPzmHWXWWMe8AD2MbW0sQ1/4a8umqKqPlMU5xJIaxzYxsrg28NbAnQD+zm1VpNKGtSVaGkEu5XRAyEGwI7Kdw0J8CTflBVjTVilVUwwTFRrDPAQQRa8gBG0HxBH8eXFVpymq42SYh2LSMWvG1xuvrb2EnuO30c8K1XCjeSgrtkisjKdwZTctqRqoIB9n0ctFV2Uulq0mhSP7Xu+5sJ90o17fAHXjNOU5yQPWMIpAPMRLtu1IJ9tv3tvs8eUq9NcccO1KXZIyRkI22xCgKAG172JFj+fPV6nWlrKLyY6epa7+8EBj95d+m9ie3YfqeVq1Z6OngDfpk3JISzBgDrceYV8bLodNRypNXFONVlvBZqU0sYPnMl4hce6WGpJFtb2178pqpzTSQlmTBpXwmM7/AC3AY2GtgCWvb4ae245aZqmynCPFxU1DS1qGzkKgY2ZSD7hUj7RPj9FuUirzXji0kczxLT7C0l2mRrMxB8U+yFtcXFuVitzT6cVw2idq2X9G0rOti5K3IG0qBru+njcVea7hnnNGdyHYHId9EuDqTf2X1H3DmqtTzhJWt20FQoswdXI8d5FiPhfvz1brumqP9HImQmRVO8WJXcDZtdB3GluerVdRVdMaoQTp7pLJuawIB22sB/hNj7fDm61WSa5oI5IwqyiWP3l1BfUMTfQWGoPbnq1TNWLMJJ44nJRCGB1Vtb2KgdlY3/gNOWqppLzRv8tJTqSBY7RfxB3G4Av+unHabNQ8Npmlq9sjD3gw94300+F9NT+XNzVYqdPRTx7XDebsUKfC99z6e3Q/wHNTW4pTUGLTwRilmUbWQB9oAYjtp8L9zxk08MKyO0JMk0USqxUs0jPvXX7IsdCR/HtytWptnpKKCV5Kcm7kXJJc2Hva37973tz016Kx1UkcsAemuQgJ2gW0tqxHsOvNitGmeqngaCNYTcOG3sN2t+2wdhbt7fHjgps0mXqnjpVpGTYVYujKLG/iL66Edh7ePUyaa590M5kVbAkEa3sR4eO7X2e34ctVKjIIDZgSWAHa4+1qLX9nsPb6ebrVRJXqAnuEORe5LHsdCWH0eHY89XqZbyQqJGIWSH3kYfvJoSpB8b83WqdKHEwkKzEloiRuOhtc6AX+H3+PNVuphxAIyxRDaCR8Brqpv/H+HPV6pk1W8iyCpQsZb3ta4YH6O/8ADmqtTPGBVs1KrBdx3KL2BPYr2tf2fTzdVrDUUopArxbomtfayknX4fHvftz016KdcPxClYqSSGkKCQXJFx+8qnwtypqwpvxWoEtUru6qEVrsBa9j7t/E6dgdfZy4qhxptSuamqGSovsJ90D7Y/wkD7jf2cvVKlmsNaGitd1JAa9te40IJNhz1eqTTwwzVAWOM3XQgsLkW+1r9/1c9Xq5YxSRTxrUDbuQgHaQAzHW48QD/Hmga8RTLNF8+ySbAZI72FwNwtqLam4+nlqrFdUhMMplA2BRu3AG9z9oL9XgeamvVkalaaV9l2W93troRcEH6Pz5ua1FYFprSIyAjc23xt2O1tq+39fDnpr1ZYxJM3lyoN9wPd0U697ntblatTzQxVR/yifZNhp3W+nfuRqR8NOUNOinSkkkhZoqk30umlybdvDUfDx43TgqNX4fUIvmKPslW3qLA7vs2Ph8bduemvEVAhSeGUFtoJ+0RpuPtY+0ePgeWqlO3nedGTGgVlNtNbG/YDt9fYc9WjTW8HlKWeNljZtqtbQk99R4ezjlUNd0tVJSWhqyERgQCdPev8O+v5c9VayyVE9TEwnb34TYubkEEaMLdtO3tHjzdernDO1dTmKcn52mNtrEg7PG2nce3nq9XGsjkZv5kjhH22Y918blre0f283WjTAayarcups2qle/2j3Hs/u5em6m05kSVXpXO5bghgbMttUJOmv5d+erdP0dJFV4cZKRzZmBeNzcafurbW4Pe2tuVmrVAqRW0tMaiZ4zGDtbsSL6+6bfn4c3WjTbDiEjkvcgsAhBPutbUhh+fLVWnGrmSdRJuuQCCwF7gaAA/wCIcrVqbmMplEcwUE22sex2+P0+P93N1qmjFx5MqyyMIb2BN+9u1wPzt35cVo0jZqqVX+Zoy5BuCouBqdSAfG3f8uO1SoaYm5kaGHRj9uM/v+OvxA/s56t1BmrF8zaVCxMRYkW2/BvYeer1c2rGaoVahioUahRrb6fo+rmq3XPY8c/mkFlBuCATfwOngfb4ePNVasFVLS/LrPIxEba6G4XXTTuRfvzVepKV1N5snnK4JAJGuhuLE3P3jjgps01U0yU9qgKzbbaEC+o8fgBqPby9UqFV1SSv8zSb3dQAYmUa+JufaB2tzVapH1z4ZSxhHiDxysW9uhPa9vbze2t0nqqWooSBA36K7AK+vbuD9fY8uKrQZZuxWbFMRhppztjhhJt4L5h2nT/iIPYcM2RhNFrqpNArlejXHOoMVrPHHI0p7gEJ9kfC+g464YFJmxKqNP5cMsLtMt72K2PYjQ3v4X4U0d03FbDypTe1irkEdu9rX56vVISITqsMRjXwF9Lj227683WqgVlKG2mXZZT9Av4a/A/fzdVqB72H1RaRffBO03IRge5+B9t+/PV6lDT4tSFGgkBT3feXTWxuB9I9p5WKvNR62mjc+ZA25X/cZbEW7dvAjm61TfLSwNFJOjXdSCWHYAixBJsPr8eer0U21WGipiWV+8Y2j3Rrftf282DVSJpgWMQP5kR2KP8Ac2Glx7R4/T4cvTVR3DVDso/Rk3JQdvqPs5atVkWlBkEM17tchu1tP4+zmq9XL5GNT70t2sArG5BHiNPH2c9W6zRx1EIEjvqNQb9yb2DcrVqmrskJFYNrD3g97a/R7PjytWrC1JNG2oNrXXXv4m1+/wAPr56vRWfzPlQJXOpFzpqR9HsP38sK0aesaravDFkpx3phSUiqBoFVTVzGx7Xkdbn2jhsOiis4Y0APUvH2xnEaOnWGOL5Clipv0YIMhBaRppL3u7ltT8By9Jlbay9OcNV4KmtkXRyqA29mrD6DxE8eFLWE7TQrtTSRRjbqARsN9R8DfwHENGMVMgndiFlUMTfU+AtoWHh9PNVuojSNESioR3uSb6HwJ+PN1qshkkCqXCknXd4AfG/t56vVmkVJBv3X3CxHt+jm61SVxygipMPkmjUpZTr9I8eKEGTSdYgUX6ub3SR43/v4Z0T1GpEUxSE6aac9XqFzJjJLgexv3HaxHfXXv8DxIvbS5vZT46FA0rWsT9oe36PA+23GaUVhYtG/6TtoAwAHstb281W6cUNLMTBUG2gIPsb237i/jytbruWjgN9jG6m9xqLeF/jzVbrCDFI4WK41Ovf6weer1SjGsllYknuGI0Psv7Oer1RGjcSbobEeweJ+P9nPV6krmagjqqRJoFKMpO4HQHT8rcUINJXBNIbCIXo8ZjWUizXBAN9OPK2UmRgaEOWGZH3K99o7E66+3iSl9Y/MdwCCRbxF7j+/m61TgtTWRBXkuyrYndqT8PivPV6vSBZmZ7jUnQdjr2I+jl61UeWiNlMB8bWP09vgfZy1UiuC07uSkosV+PcH+PN16KdsFmxSjxSGfDZClQrAxurbTuHYA+zw/jz0TXtlSM/1+I4rXxYjiwHnldrMq23lbX3KOx9vH2xGFJ3DONPnSXLwzrnrK+B1OsBxANLfwihfz5SfYoRTcntw6YTrUB10Rvq0JJ6qOBWfzXqz1Cqo8IhIrsT+XoYEiPmF58RqdygEd28krroLeziopN48EpElRAA9aaQRaNSo4JEk+lFr9bWbcMzR6gMfGBUdLQ0OHyRYdDBRJIkCLRxLAwjSVmZburFgSfevbS3HM0cC31aYABgRgMBFbsEFtpMkk7ZO3HGin4awSczva0Y/M+zgaNHYwpzkr99nBsAO/YW9nGTTtD90r9LnXrrRTLiWRsu1UuHG966VPKphbvaWWwa3+rfl+7IGrhVO8ExONGOHoSzFkuEYlnZ/nkUMx+TDGG6glleRhuBFvYPp4gLwFGAaJxohOaipr3SIaKdoA9g0H3Di9NIVUgqm28C3gb8dpPSgyhGrYkGlF1VWJt+VuNr2U+3toQKujjqBvubn3h2/I8T0tIpBY1AYq0gm+4Ai49ve/FKTSFYg0mJFIk8e4/u5em6MZkGppKrAo4ZG3OiONpPYg9xrwPXIIVNCe1IKYpcxr5cTxjuoAA7k669/HhYaNRXKPfCiiQ6n3iR3vb2ew83WtlRPOWOU7yCw8Ae3gAQO1x2+/l4puaessTLHiUh7AIb/AEFgbacovZV0baECojpjFG6sHLMwdL3sBqpt/rdr8TUsrtwwKpGxBcg2BuR3tYc3XqlwMFw/fCWOml/C3fX+PN16ulqxIFkZQHCszsCNdbDTwuOerVdUzCUGQLtGosNATb2d9w9vjzVbFTsME0VL8r+9qPaSPZfw17c9WxUtZJyFVWCoG111uB2+JvylWqdVorm7Xuv2WGvfw11GuvKU4aaq2TzHjnjBEo0dhpe32bD481XqhJJFNJ57ISG3E37aeAGnbvzVbpTpWCqaOmkW2y2pI1Ua2t8b8pFWmm6rY0xDxH7baI4uST8T/A+zlhVDRO+qlGMLz3MiPvG5HDe29muR9PBpaGUCgNeJ0uGsOIENhGMUrHT9FKDb/WsSD4d+HXA0S8RQR0zWVh3C/wBPE1KaPZ0ZaGbJFHONCpmjax17/a/PgMvRC6HNiZbFDhV0rNlsTxvEslMTZApEhBY72BJsynQ/TwinGj6MKx0+K01JJR4yFNO9JKhYhhcLb7R8LeH168XWzxt3ErHAg0kfaD7ZR0iKNMIIqmlNXHrDKokFrHRl0a/0HmTiVhQChsONY8qRpJB4YUFdezU0rQQgB11UE+43jbXU6/nwwTRacKBXOMFNiq4ph0aFJTH5xNtSU0YgH6e/sHNKxkVUUD9FOgpkYC5UCxJJFuxt9J7g/VxODVyKcZZoqt12LbbuAcfav3sbaEAfVfx45M03FdU/zNKongAAcbwQ37o9thrc9xywwqppxjrKWsmZlfa9ggUnsbHQDt9IOo4+DNNkRSjpa35BvlVNyLWbWx9oIPw4oBimYmpjz0VUPMd9r7GXdYX3A3VfDW3Y35eQarWGN5oxt/y0VvGxI8Rcd+35+PPTXqhViwTSgwro1zY6Ftbgq2lyPZ49uaNeqLTPU0DykknzBYjVjZjoe48dNfo5UYVvbWZcREkxeRCpXbcWsLD7TAH43I/LltVVp3oa2k+UZ4XFrhFW4Jv4aHwtx0GqkVlWpFwUB+J2got/h4D48vNUryVdAsyxSgq4chdmu9fEjxDA/eOWkVqKxtXbjuR2Wx29+3+Hw5uarFe+djnW00bGTw26EHxOlu/st25aZrUVjpKidZENM5fboN17gWvtHgfaO3a3LA1SllHjWKEpT1EjBY13KfHbe9tvYbuw/jx/VVIpixrMFXC/mTIGjT3lC27jUbr9++l/v42pUVuKaP50nzcc1RG0cjLcW/ev3JA8P28b1VaKc3xii84LGTGLXFuwI7G3b6vHjmoVWKlVOYopZRGjKzdmdl8fC1jrb+PN669BrE2M0pqfKlKq7MAAGB0PcgnuGOlvbzRIr1ONNX06e5YkoXGpHbxUk6c9W6lnFIqkiaLcqfZKdz8PhuHt7c3XqY58cpqa8cTh2Oo3C31huxt+fKGtzTlBjE9NT7N7qlyfca9tCexuNdPq5uK1NKmjzPUKROaiK1rhZFNtBoSR4207c9FbmnmHMtMxWKupzIoBJ8shxrrtFzcW7+09uVit6qx1GL5Irqj5hmSJ3Ud1aEkj/EjdyLj7ueitzTkuGwtGMQwvENu5ioRnJBYeAYH7Pw5oirCusDxzOeEQlq6K8QN1dbkg91Ibva5tbjOnVtpzVFDDgfWQTwph2YDDOjXHk1Fr3tcgX1Gl+IVsdFK0u9NLRKTJeOgS4LUfKyMDtSX3k7dr9x3+OnEhCk7aUiDspKYtRYvlcbpi8aWsH+1E19PdcHb9F7c0FTsrcUyT487RlGYEOLBgRuFj3v8A4re3w5aarFc6bGvmCYiVIjAJDaAWGhFu9+WCq1EVNjmiI3qCyPqRc+7rpbxsPAffpy01WnSNopgApZVULcgm+mgI+/7tObrVKemgookKi5La3AtrbUBh2+k89Xqc6aioljDU66L2HcgakEfw5WvVI8xxCA6ghj9tTf8ALmq3XKNryM0g3HX3wdDroDzVbrK1RF5gWe6C5U66ai3381W66NCVZomXTuvgCfBT7P281Neipceo2JqwHjYajwPK16sppB5bEE2N9DofiL81NWiuCUz1KNCrHVriwsbeznpivRXM4fTUqBp5PsjULbsPb7Oama3EUy1mdMJo6aR8NgkrJkXcEjGlu2rH2H2DmoNbmKQNXmTNGN4kurUqoPeRC27dfRSB4nwJ0+PLgRVSa7jwCoqJwlRuLSOASw3MA2pBv2F/EcvWqe58MwzCKNvOkCqpKo0jE7Qvgvcm9/DjZq4pNPmakjlEGGxu21rlpPdUix7DuBxsmnAKZqmvqtplhff20tax72t9H9HGDTorDFjeIGUxVOySPX3CNtr+Ommvf2DjU05FYG/llSA0LSRHdbYRdb27g9wDe/K1akycOaXEC0Lo20gutyPDQi/cccThVFY0kcxRJS4iqdkkUC+0XJOmvs9nx+PD1s4UUOCDTLSI07F0JG0kEKRoAfAH7vq4ZIovVQh0dayBFuYyDraxP0A+N7Wvw+QaJFinWWHzWCoB73ZrWcHvb2W4tFJKfsLeRIWh0FwRqPD2gW146KpSSlwy2NGakJAkDFoixO4qfdsLW3DXTmqpSZqqqJp5FQjZISFFvEdzp+fKmtzTJjVNLiNOAUNzcM7W7fV23e3iZaZpShUUHcVK0FUXKgSFRvLWA+BH19uF2mKXzNOLViU8AhddhANtx12nuB9N/wCjjZwpwY1FNdBFMKiFVUquoBtf2anuGGvGZp6n7CcUn84Ql9wUhAT4KNbBvhyteow2V62nqaMNuJkQG1/bbW316a+HFIpMacpZGlqRM4IUkjTx+gH2Hx47TVYqqldadHkIITSym9gex1Gun5c9WqDernpmcwMRv1GgsBcm+72adgOVNbmonzcKytBGpswJFyLH4geH0njdWpGYnUo1UTG7JsN2OpuexI40adFNdbVw08cciubEgdjY37/Rr3v9XGjhTgxpNYrisMkRItKwJ0vovgTu+n29+MKNPAUxLiDBUmmBRnvY/Hwvb2f38ZmnYqMuIzJ5dQpHlhiCB37+zwB43NXisFXLLNAPLJuCb6ew+Jv2PjypqwpJ11WZ2QFQPAAWOnYg27X/ALeJiafAqdSVS+QtOSZFVjfsov4XPcaffzwNeIrhUSuKgnSIi2jfcb+wn+3lCauKjRVW92UMWbuCB421AHjyk1aKfVnRqRJjMu9W1svwvp7bd+OzTdSYcZp6WYPIonv9l93vEHvp7Pp5vVFeihWyhjgqZy0qBUcbTa+o9tj2PG3Ww+kpVsNPMuFhQUNopbZjxfGYasQrWslNUIm8JaNgR7txb4ffzGO+szZulChs2eVZO2N0LtsLB27fOklQUET4rGuHOyxq6ujstveXXaW7Lf8APhSaNxT9imXZqqiqK3MFqShSqgj+cJYsyOCdqADbIFP1jjYMbK2ay4bWZQoscqcbkmNRDQKq0hkTadoj2xOyDRirX7/TyqpOFOiNtBs9ZVvKkTTIZC3goQOD7xEhGjXOg+HH4punDL2JxYhmKKEU0ZpVmkklikuyIgUh2svgo9njyqhArYMmk9itE2B4u8VXGy00i3Q63aNx7kg9gtx5JkUyrCmqGd6CoeDVQbALe4trY/QRx7bTQMUnMWSWNEkga12Qkduxsbe08WopE5Sqoa7EVY0cTb2O1l90G4J94An7OnfjLgp5smlxRRxx1ZrN5jSRLAwkH7JsLqe/jcDheaXis+K04+ZNZA488D3VVLBgosDrpr3seeFbNRaapjlZqYbT5yAOD+5e1zfliKoDNYNtLUshpZG207bba77X1sLHQc3squ2pzVFKsMnlq2/dY6WG3sNrD2+PblYq0020mImnkSeSMRwEWbaLkAEA3vry0TVAYp9qsXw+aJ4Du2FwQLXJB/hzQSasVA0xwUlLUYfVCnW3kyKbKT2Y6XH08cprhWeRFoo+5uTe4Pj21/XtzVb2VEk3tUe8SIzbabDuBcWPgL9+WqpptOJMbyyFWkDLuPgPYw0015aKrNO1NKZJBOTYH3rA3/M9+UIpwGpU5kEOzZf3gxHsHh9P0cpTlSpJKhB5jjcVBKEdgO1h9Hx788K0awQzmUgBd8h8Rob/AMO3LxVJpzXFq6QxT0/7qAKFFtAdQfiPHm4r01gqoxUMZt7wsftjupH9N+er1RS7UyP5F42U3VfEk6XI5uvTFRhuji+YlXbqe2uvt7+3m6rUGkq6ppPKm3NEbBR37G4+r4c2RVRSjedXh+WQiNraki+4m9r+08bp2olJTeRR7q/aHvYAd1t/Hm6pUeKn3TRxXs1yLH96/j8QNOWqtTZXniqI5NoLKfdCi4JBsQQdNe318rXqxyvTVLvVYfGKQX3FTcgNfUKDqB7L88K9TpQ0zVkBI2h0UlR/iuL3vcXH535rZW9tQJnZYQ1QpttALG+hv4n48tWqaZ0Z5Vi3X3BgVsNth2F7W+jlqpWakRF3qU946DX7J9pH8PDmq2KlmeNUAZlJ1Laa/TzVWrAJHqdsKNslbRSB3+Gumvw5qt7aziUhtupXsbm4J72tzVWrPPHGKczklkUB/evpbvYfDla3TZPPTOFmi/RKGABA9viSOWqlTKF/lp5Gl2vG4dN1r/a7N8CT25o1YU51gwulpPcu7kLuIv3Pb3fo9nK1bCmGSqadDBK3mGO+0CwYf8F9Hhy1UmmpCnkkMgLDW58QfZ/by9Uqcr7IWigiJkbUkeCjW4vpzVWrilTAEJQBgtma4sw8bAf0c9XqwSVqV1aHKKr9yCAL6eHPbK1M1PmWcQJ5FiFP2T4G/j9I7HlavTnV+U1NFIreY0Y77bWPhcfDlBVzSdfdK3nzp5dQDf2Fh7bDT+jj1M1wmmllqgwUe9cEDsPbtPx56tVmpqasq6j5OkVCliW1sbDsoPe/w5U1YCaw+THUMVbahDkLcWaw0IYdu/PV6s88dSKcxU9QAdPdChg3wJb2eztytWqHDK1ReKojC3IGptrbX7/Dnq0MakoWjDiJVVnYhTe4Xaeaq1PdEWqKZ2oNyzs2yQ3/AEbeJIv2Onj34waeFdE1NJMaqFSvlJYkgAgn/V+HPba9srEcbKsIqmQvINpFzfQfRpz2mvaqZ5ayWrkn2MUjZg9kTS/gWXvr/Hty0RVZmm2KuQOjyizuAxLJf6DY9xy8VSakpWR1IfEJVCS7jaZRawHY2Ht769ueiK9M014o0EztNTvI0hA3ta6MdNPaPp5cU2acKKRpZo2ja0hAWSQrfUDTb/bypq4rgklXUzGk2liQbspsQP8AVB/xdzytWruCixGnj8p38tVtow1Ovu39v625o1sU6CrniiMdS5WVSAXIINvAfAcbinZrBUVwo4WMhsC1m3+BPcn2qeeivTFYY0qq+nFZVfpBu2RjsAB2bt7yjw9nPbK1toQcE+c2yOJ0aExqWjI7lfYW7cTqpUmmLHM1S4pVQPSosaUzNZioHfuNO9raHl0o000pcmk9OMSr5/cGm4kan3r+z2C3jx7AUxiTWejgoHqyjEqx90gLextpqOxv25U1cClHQ1pw2jd8Pj3v5d3jbVTt0BsR3PKETVwYpqrqjFK4GsMQhRwLbNe3g19QB93NgRVSSacoKKXMdUcVxSpSEwRArGpKlgNAva1z3se/KE6cBVwNWJp2oKehkkFKbxCTV7sdlvDTwt9PKk1YCnjNdJR0eDwSQl/MttLXuAPAr7RxpBk04sQKTEc9S2FpHVkrHHdQmu641vp3B/jxRTE4Uz+ZFEpmBaRmu0eo01tcgfny1UpV5Y8x4J2nplqJVS7FjfYP3Tfw4yqlCabqrCmmlM1JI3lk6xsN1rjXUa25sGqETUrFqDC8Pp46pJ/MKABg6lA3tAI1v+R55JJra0hNJaXHaGkpzDS0oWGUkh5Dcg27i3hxTpmkuqKY6KskmqZIZHDRSC2iiwa+lran9nHSKaBpRRVs9HKWiA2ldtrA3AHftcNxkiafBiljhgpJl8qSCzEoQwttDf6tu2nhxMqlaawYvh8YjqKlQqBSNrgG6gnQMB7eeSa8oUmGqRGm19sgU67dLfX4/TxRSaa6gq5kDU+0OFPdfYfC49vPVqaUME1GsJeqRXBuLtcka2FlHY/T38eUNPCuFWlL5sVRTko4v74k90L2PxB/Lmq8aYMUrlVb01/tC7HXb8TbXjgFNKNQ0rmlVfPAANlBVjrrqdRp8eXiqTSiFZDH5fkNuexANwCbfncd+VirTTVjctdNWQz1R1PiCR3+ntcccFNqp7niqMNeFY5Ck0gO8ML6j2Ea3txs41YVAxSjr4/Lp6nayrZkIa6tfWxJ8bnjYNWIr//T1aIwVJjAsWJNtR21sD2BPJAoM15BtZUt77AjubfQPE+zXv8ARzVerpXa/s2bQe9zfw8QLffytermC7s6FSHa11PY+y5uTzVWrkTOGsq7+2hHh4An/D/Zz1aroiZh5kA8xb6e6R4279/bYffzdeqbGQSqs/lsdpVrFvhtv7fjz1bropDE26dwNtvA3Nj7D4jw56vVyECTAGKwJHa3YX+mwt/HXmq3WPZHEAHZXOpOthp2v9Xfmq9UU1FIkp8wWFzpqbG3iPgNeVrdRDi1NBKpaRffJJY+zwP1+HNTW6iVGasvuN9yZbHUkt7w1K27/QeU1CrRTHPnigiUq0gKrt00BPsOn5fHldQrcUwVnVGiplWVJgL6AswJ100HhyhWKtppPz9YaWZfKot7tcmyAk6fugDT4cp3k1bTWKPNed8flAwTCqupJF/ciex/L2+PNaidgrcClpgPSP1LZskDYLlmrCyAkM6kfAtYjTTlg2tXCqFSRxoQm9G/qCrEE+N1NDhChQHNVWRpr4ABmGvjzxZX5VrWKi1fpgy3gzhc6dR8NEg7x0rNIxI7gMqnt9OvKlEcauFTTvh3Sb0e4GofMePYvi8i67KeDarEakguygA8fDaOM02VK4VLTNfo+y26/wAgyNV4m6EbZKyrCr8DaMEn468tKE8KqQo8aeR6q8u5ft/UvIGAUQC7QZ4HqDc3G/3yBceGnLd8BsAqpRO0mkzXesrrlJK0+EYjBhQPdaCjghsPAaLcacp3yqvoFB1mX1A9Z85Bf6z5nxGqRPsq1ZJsUHX3FBA1J9nt42p1StprwQlOwUFFTjVVMRJVTPL4Xdix+JJJv9F+MzNOU3riccRDgE6217fqPDmq3XZrJ1s5WwIIHhcA27DU256tVy3OQTMSB4+9qdOxt8fDnq9WCVZmc/pLEakAWI9gJvYfR2HN16smwtIshIbcCPYCTroR2/bzdep4NJC6eSwUmwB00B9pN9fifHlor1J6anMTkq9yvawGvh+9ykVus+2JHBdLjuQraa6DU+PPVqul8iGbcVNtbaA2156t1J200UYQE7bkC4I7ju3x5uvVh8y4EoW5I0FiNbdyB35utV2YpZUWZmNiLfHTt9Nuar1NkiSA+WQD4sbaE3vb435WvV06e/7g+ySNfb489Vq4rTspsqi49ouR8fr56vVwkjVvduxFwbC4v9Hs1HN1qsxphLtKkgC/ugfa18b+HtPN16uEkbrtfdcC5+JHs5uvVwAU+83u37KD218PEW9vN1qsxd1iMIOqnRSPH6bc3WqnUdLNUOquh+0NL/eLcuBVCaWLU7UEe6WO3YgHvY9iL8dqteafcAsjFd4UWIFwfAaDQfDm61XUnkGcgXdx7Br2tbTwuO/PVuoBniRxYXYWt7ttT4/QDzVbqNJUoivtsGCm5I7kHv8AX4fw5qvVii3+aXexLe1fAeNvbzVeqPPOpiWRRfex3CxvobXOmmv5fDnq9WeTerM0jMGbxsBf2j6fjzVeqPHBI21VjIs1+/fS2vKxW6yGhrdpSJCF1Nx7DqO58fDnordYVw0Gzlwi/Ta9zpb6+ait1NWhpkO5y5A8PYL+3m4r1cZv5dTs7zLfxvIQB7b2BuDbmq9TbLj+E0QO9orm5737HS9vG3j48rMVvbTXLn7CIV2QyMQv7qg2N9Dfx1HKaxVtJpqm6gK2kMEkp7AsbD67fw+vmtdbim2XOWMzg/L00UYF7bvet8dTfntR6K1AptqMwZkqdDVeXcWtGLD+/miSa9hTbKa6rYmoqZJD7Nx+s8rBPGtzFco6GiFi93J01N/o15vSK1qqfS0tKn+4qfq0Ht+PLBNVJp2jKqAwFkOthbTwPHKrVg3QiMjptAEsAry2t37gjTw4Tv8A3UcsnChMzy9+mWOEED/Q5ABfw9g7Aa6cRAY0qVsqnx9iMEI2nXTi2i+sI1F+4Omvf6uarVecKranQeP7Bzderko3KLiw8dfz5utVIZj5bFtBbX2ccqtPVJJGtKiHUjQ/EdtOLUbKSq21kso+0CWvoPh/Tx6mjXGdiWIXTsCQPby1VqA9R5Y3If8AiJ7fA6d7cpNXisZq28u6dyfDTldVW01mFTIVLMdO36n6eW1VqK8JnUEoRr+v1DlZrcViEwdlRuw+Phb2c1M16Kkx1O33zcC508Pu57VWtNemq/MBTva1r81qmthNdJUEe8dPb2+q3PBVeip1HiK0zkDQLb6SSb9+OpVTSk07x1YCb2G4lvs3+Gn08fmm4pomqXY7ke1tR9P7ONKVhV0iskM7CMFQSxGmugP6/dxkLintM1FqsQhjJWaZQTqANT7LafHlVOgca8EE8KHfLnQaqx/p1B1NlxOFaaqFTshRGaUNAdrq19Ln+HC9VwEmIowSwVCZot9XVTQ+dTxoEaIke0ixtbXmlLqoTSYernla8jEk9teJComlATThhB21aE/4x2+nmgYq0VaRg2TKGOip9sQZVjjNiPArcj9v0cK1OY0YhNJ/rbgFLhvSfEKqKMAsYgSLjQtrr7b6cu0qVVVYgVW5JpcjtwxpDXAttNrEEaX5qvV4e7bx8fr+vnq1UyKQCIR9hre3fXm69QmdN5tmLnaftLpu+4m/KmnEUZhJ5ny9UGQ2v2v3Ht+vw5SlFIjGNkmTp2iAVQQSuv5ezlhtqitlFrxhtlQCoA7n6/G3tHHTSMVCw+OORy872Uak6/l9B5Sr0+SZheOM02HrsXS5NrnwuRykU5qpnaaVryVLEvre5Nyf2ctTc1y+YTsg1Pj+ve3PV6uaOCwe/vHQ218Obr1cwSwIBOp00017fHm61UoJ5SruO5iLED9fDx5aq1ibcHKxgk2tf2c9W6lRMUJMhuwt9/0c3WqVOAhaitjhl1ib3Ox1LaW+nmqsKQuK03ydXJSMPeikZfptzVepH1N0ZhbsfH+jla3SvyRVbcWFORYSjb38La8cQaoqhZymZv5e9APe8qR1t4aG9z8AOO01Sq3GFSAdb3Hs07n4D289XqwStscTEhSVJYnwF7iw/W/PVumuolWrmgpQ2szp7xFrqDcgk+zlDTgoxNYkeG4BdvcITUEAkN3Fx4DiKjCiq5okIgkmA2ltO+tu5/Xtx2m1UgMuQDz5KjQbdASL2J144KSmlkhjjfczLuW5J9vgQf6OOVSsUs7ystwQq6KL/s5uvUbfKUq/1foUUBbRLYW799QP7eLxspOad5wxk+wFJ0PbT2g/Vy9VpMZgdYsMmaMkKdQPY17fcLduOo200vZRQ5mVQNDuN9b6an+PEpp4VGYKR7q6WJF+VrddK5YHWx0IudPp56vVmY7IQDcWXTTv8fieer1eLFj7oNhpp+3nq9UqgmEOKRSMdtnve/bTTXwtx5swoU2sSDQirjYmsjn3h2Ita/ix0tqOCnvQaD3dkVh/m1OpKSsNvY+7e/1ntxMF0/ppY5Ko6/NeYqTLeGrvepYKSLnbFa7ux/woouf48NGD3hikDo0iaM3nvGaSloKXL2DkihoYhBANTcKfeJ8ffPvG/jw+OGFFO2gZqa+rRnbytiEFjcjd7Da2tjbsONE1anbL1aDLcMI/tb9bBrANusQfDQjwJFteOJNaNTsxYtU1tSY6XdGjR+4NLkWub37A3tbue/hyyjNaApgwaqhhrWliDbiADYEoAp00Nr/0/DjSTVzTm9QIqg1Dlldm3MisSFPwP7b/AEctMV6sa1cCp5m43LBmJGpuOx8SD205qa9FRaZHRt80jXkDabj71gNov2B/Z31PKirU5NiUsVI9MFIaOPdctc9rDU9wP7uWmvUiqiOSplNVMxjQt3UncGsAAP3r8TmnalvsqZVjA8sRm6MQo90W1UXN7nwJ781XqT3zEKSyOgG5iBZl8Qdb+xvgNON1ulBTiCd0Ij3y7goP2QB3Nv8AWv2+GnflxVKca7ELvLBU+6dAxVdvYaWI8NoN7fSeXJr1Q6upneJEh/SK/wBk7yNwt3BOp00tbtzRNWFZjXmKNDUp5a+6HNvE6naPDaB4c9NbinOmrTWSeY5jUuFCgnUC97MP+I+I1+PLAzWop7hraWKJJy1wzBAo94A21H0D2HQe3Xlpr0U6PjEcKI8bJFKbh1e3vC/Zh7T4C2niRy2qtRUOnljqqWWBLSPKRqTcAHu9hqT7f6OU21andI48JJcku2mwgXJFgWYA37+Omg5fZTe2usJneorzVSp+kmuwsLAAA6KbfWfHvzYxqpoVcvVkhQJI14z7g2+OoNyfAA6fHixFJzQkYXFNVEtHcKLsntJGup9g7gacVJTNMk0v8MpJooVWrT9L7jFbn7fsLeOmh8BxUlMUnUaX1Io2gSrbaSNx8baePhxQBTM1wxGVqZFgS5Bb3d3e5N7A37fnysVuaCvMs16pI6Y7ZC9mcNZu2psdAPZ7dL8UpFJ1GglzZX07b6iNvMYBgoa+3U2949xfwv48UCmFUCDVDLvjqBYMbm6gkjx934eN/q5ak9P1FiFRUxNG04WPQruIJWx2rYe32fVxyZqtNmI0LqFanLLHIB9my9vd7t9oi9738e55oitCkHiFReqaDzDKEVhYizbh+9YD7IA09vc8SKNKRU3CZ/mpohUAogABcgHxuQCO4t2Og7k80kzVjRiMLw52o0FFGPtqGGm0qSNLHvbxtb28NwMKSTSgra2qwnAK6qhkCrSwS6ltF3D3Ru+J+s8ZdVpST1U62nUoCidYc1U6pGitq4fdY39/QWA+P325H1DKh1yzhyQV1LR06hijxr9k3ue4I7WPs+/lF4CrJxNEo6+UtRiPWXMM72H+lsgt/qqBY69+R5cuQ4ZoYsolAoH6rDxSUb1Ja5W1lA8T8T+fC8uzSoIimA18yII0ABHwBPGu8NX0Coz1FRKtixIHGSsmnAkCnbCZDK0+Gn/dUDi5/eUa2+rl0q4Voim2vGqVA7NdW+kcbNWFQowvvK3fwvylWpYYBWNFKNp2eN/2j6Drx2ZFaG2th302Zzpc89DcLrN4+ZpVNNNe/uhDYPIx/eZ9AO5P1cHNm53jY6sKjm+a7p09eNTs6wYIUiodz3Zi0kdgCxXsD8A2umhOmvFSqQIpDPVxYRTJDDKZZrlve/dU97/8Sa2nie/hxqafiaFLKk0UmFfO4zIZ62obY5AILG3+SjtoAEvc9lAJPcceTSRYxoXMSx95xGaeMR+UY44YRosQ7RxRj8z8e9zx+ZpLEVBMVXSTw4a8K1TzyLHIVf3wf8owQk7d1vE/YW5NiRzVWoMsT8mOjTCzIpXzXdypJBLtdiCfeLWsPz7HjJpUkUgp6OCmqZTRQ2kcMtr3RUB0u2pNjobdyLjjRpRSqSago6OVYYwdwCPK7De7Nq1h2AHPVWqXPVrgiUPV3G44DvVzT1qNbbdZohv93wsw4C7pMLNSDZq1NiilRfoZw4Ntx/v09nC6jGn6kqyk5Aa2hAPjbty9eGFXW9BM5YbnvpFg9SZESrgjaGpk3FTGIdGmdhqLCwHtvbgoYXrSKB1w3oWaGaONitNSV1hTKPMjVQF3E6KZu4AI1Hs9vFdIqb6gUKxSI8ojHvbmtYWHfb8B4Dsfp5qtgVXT6jUw2n6lYJmKrJlp5qeSIxgbQTE90QkagHdct9fAXmKcZod5afDB4GgTxepqHo6aYbQsczgKv+tqde9vZ7eBSKFpNGr6Z1TTZbWIkOBtYnvrtIBPjwVWZ8FBS9HjoRhSWjYN4n3r2N9Ldu3DWimoE7UkAVSbWsPeNwQPEj225qa3UCereayqABHG731+0wIBP0DX2coacAoj+DtegWRXJ2tL29m4/lwDK21IKNlPhYfIOgU6xve411N/vHG6epKYMk8tBtjJGrA+Gl/H6Dy6ttNo2UrZz5dLBFH77FU3HbcqAdO/h7OMUorhRSGOnqFVTu85gGLdtfHwP380a2Kz4yrNRhk9y8Lgj6Dode99eeFeVSXy1MUo4zGtjuBFj4hvA2t9PHV0wjZQk0sgkngAuTva+h7k66/s40KeVUCPY0tOx0vVSjQ+0e32fHioUjNDBklayiy/86acGGaRow0misQxvsJ9niR+R46KYNC9hb0bSIs6KFiVVYq9hf8AtuNPC3NVqp74zh1PFPjs1IYfK9xF87ducDTQd7an6OeivTTdg81OlGlRjEIHnMX1Hve+d+4g6AH2+ANubrQp7q48FxOpC1SqH3LtEbbU3dg1gL2Qdjfm69WKSHAph/KpLTOpLGTfshC+0La5JHa515uq1CbD8Cpa1IaCmkeSMXZnP2je9iLajZ7OWrVKOafDqsiWio2pgHtZWuV07IWF7ePw5WrVExCihokZqWOQF2UKbAi7G7PoAb+H5cpV6zb66CSZ6dplUEKD7obaQNDYdj243Tgr1NFilTCsgfcj++yW0Gz3VJPt7nTlDVhSqoKSIRXq9wW2y/iPHxOpA8Pp42adFZEipRIwVNpJUABfE20YDuLfRzVbp9EVJ8/vSNWT3VQgasR4kD2m5vytWpB5nm/meKNLAQFgcQrc6FU+01vixN/o4qThSReNJ+l82nZras2hA7drBmb2+Hx047TdPmFtAI9oBQsqlj2Ntbg20ue3tvyprYpQU1JKreQz+WCvmbLkKe4UnTwF7ePhylXqQ7LEVio5DdbhTb949919QPAd727c9XqkKzQxmFYywUh7k2AubNY+Nu3181XqyClqV3VccYYgltintc38PD6/z5uq1ymjklmjWFVWMKu4jx2kdvYdbk+HPVqn2mVaWpktHtCI+0EnUEd7HW4v8eaq1OskEJWEwk2RAu0Em7E3JuO45WrVMw0T01ElRUFC0jsCbew2U+JXTx8OVNXFdYksklMDtY7pV0ViOykj6tP6eardOSVDMkcFIny7oNpcj7SiwJ72bTS4PKU5T7gldNC4oplCwFmuFTexa1tt9NoYnW3GzVxUliiPJNVsGCuPdW5K3uLWP7o7k81WqhVkcU9YWR9N6ldLG1u5J73PNiqmlBSyNEhlpqdSvvKx3976EG3t+nvytbqMcIimXdWIIkkRbWYbrC6nfc97m3x5earFNFZgkMUghmmV5NW27ddB/wArD283Nainimw2loqk2CFtbC9u1gBf2a6X5qatTuKLddfttv22JsoBH2viPjxunKVdDg1CKWGORvKG24HcjX3V9m5vZfUcZJp0CoFbhREZho9qlla7NcaqfBj7e3088K9SAgqfNoTSxyAyb0UgakjvoBqbd/p8L8drwrNNhuHLh0lTIxlYByDfaLm6bl+sgWI01tzQrdcZkh+VEjN9rzVLAfvA7QCD3+k89XqiwRhcPMU4CgyMbA6HuLAaWt4219nLVWm35hKuCGRWDspulhbQECxFu3xP7eWiqzNOypHDVszsASdrbT4rYKR9APibeHKVasFVDCEmIIGh90kaX8LjTW/NVuplE8FNQXksXYnuLAkAC1rXB7X0t48qasKw1VdH5KecSgLsQLXF196/w056K3NSJ5aLz5IY7yvIqbGt7u1jYC3fQ/DUX56tVlg+Ww2ietUARhyPdtcjsQL3vt11A/Pnq3TBiDRy4JSV9KtpA595z4hTYgW0Fhbw56vVNkgc0Rnp3/SiEyaAaXJFtR7zi4tf489W6Sc9G0xlSpKojJuchreAc+9/hJ7/AJe3l6pUWmeKPFkrkssiiMCNSp3uV0a+l7X3Ek/x5eq08xGFqUzyWMkegZRqxbu1j2BPPVqk7mOSiqqC7It4pUJtYAqSQw+u5JJtx1NNqxphw5ko98kLgtSBwAfEKdxLWGlx+3lzjTYwp9rbLUKsbb4jG7qtzZP8Ssh7r32kd/hygqxqLUS0lVQVUYTeUMTgbL6WBLE312re/hy1arhXS0mD1IYOqSyH9G37pUrusT4C5v8AHsOWGNUNMUeKVE1QKidrkXa6C41AN29ncj4cdim5oUMGxCCcCLft0NmtZSTa9h3X+nx4lIp8U5iWIxU7yOY0lQXIbQgBgNoAuLH89eNU7TtiMbYZT/zakLTu6nYrDVtri63tpca2Paw5qrVgqMNd1E0lQWk2bUYkkAX+ySPtHmprcU8UOHQxrLU3DvI21XB7FrhgAO1xp2Gp7X42TVwKdIPlIaFIwS0Un6KNiO9/3SB9GvfjdOUkMUmSgZq+sZN7xtqR2eMmxA+jx8O3LiqGk/g01NiNG1XPITMwBBN2YW0bQD29h8ebNaFdUsVC9UTdiJSwYXN1sulz/RzVbpQ0VHTQ1CS1AEgQA7SvvHXwJ8R2v343TgpQtVQGU0qMZInUFHLfvXvsK63HsPblKcqRSVzGVZYkG9b7kHcn939Rpz1erhVYjUrixSMSKahRI3gobRWA+Nxf6+erVQppHqSDYWZt2/XwsW1t2Hb6e3N1quPzjUxmlHvI+1wl7EWNr2PZj4c9Xqe6jEBUf6ZIDvKi9/tKqgx3932XX288K0aYpKSITAMSoZAAxFySpJsdNbjx7fdxyqU0QxrJPIsaElNVDfZCi4uW9ovp/bzdVqbWLUeQai+5bguL30BGpHgd39PYc1W6mLTyVVKqElJJgGuP+JWI220vpyhq1R8SnXalEA1kKILaBibgvoPHt9A+/VXrPC1bSa1sbRo4JJUg9jqAbXF/D7uVrdYIqZ1lWdJAyTAqp/1Tp27jUgX+J5utU2YhSzRyeTOCu0nbtsDbxGuhK9wPHlxVCKTlXRz2YGzP+/tOvtDAH4an2HjwpoimadjUUbG9we1iAdBfUd9b6eN+WqkU3GnrnAB3G1gVCkEfHm5qsVLmoYxShlYxzEldrAWI1F/gQf489NeimJYavy7d7WIs1v8AiPcaEdiObqtSaPD5JajeYvd2a9jcWvtsPY3PTW4qYKXEkBE0anTuR4H90i97WtY6c9NbqVLChUSteMEqRdri9vet4E/Dmq3WCajpZJEP2iAzbQhA7d+/b+HN1qKk1C/O0yQSnzDGFVDcFmB1VW+AHj9XK1bbTXFgzTIHDGPae+vuX73Ftfh7Dz01qK41VPMpMRudh2NfTeoIIcewH+zlgaoRTNVRqGKIp9wEi+lr6FD4kg+HHBVDXBRHUSDy3Csh8NO+oOlr/wBPLVWpwR313HzUJuDpYHsQR39nNV6p9PIS5hqCzC4DEjUgd1Zfb+34cpVqiS4U8gujfvsd19V9mnsPt8ebmvRUJfPiqBT1KtvjJ7dt1tDuF789Wql0j0jrdw14ww0Pe5va3gt9fbz1brlG61MTwR7d47L/AIhe4HfQ+P8ADnq1WaCtSwlmXcrKS4/1SdN1vEHmq3UiCqEE7JvLpGQ6AXNr9jr4Hwtypq4pQh0qoHkCnzCNqgi1nJ1228G8PjxqnhWGSpqnjInUo8dxsbwH71yO3x56vU1zx+UA2z3WsdLaE+zXlqqa8iyQsRTkNJYG2zQ6Wtf964Nx93N1WsNQpj3NBKJQ/vhSDYdr6X0t+tuXqhpvdlCqs7gi5DaGyt4d9RYePLVSp22WrppIBKS0VkVhe4HxXxBvpftzderhhSNXQFJQz1EZ/eFu2mp8Bbnq1TtHUwxiRp4yVZQsi9iLaE+H0j2c9Xqg1WC0dM/m0bB1NiSLi/jcD2Ac3NVisgwxQoCC1gDbuNexFjofjz016KxwwV2FXnEtnv7wA7g6gg+32Hx7HnttWiKk10VPWxtJGdy21UWsRbU218e4H1c8K0aRdTQVEDywoCnvAqRrbTQX8bccmqEU1fMVqRDaShc7wpNx9I8b8vVKy1ONTPTmx2hDdfDXxse38OeArU0zz1xxBHedy0gAs1rfQLjxF/2cvEV6ZplAlaMt5jKV22uR3B+ybjQ+3m69UKpihqFWojI3qRu8CP8AWYjw56t11GrTl0kRfNt72uht46dxz1bqTEIkT/Syq+SNquNdt/8AFre3K1uogqZon8j7Lg7hta+nhbxsfZz1erMWgkhZmj0IN3jW6hh3JH+Ejv7Oaq1J+uoS8DOQWQaqWXsF/wABHf8AXx5cU2aSMlXGGVImUlwQh01IN7G/Y+y/HKbrCs9SGaWm9yRb+72uQNQR2J76eztzVepKVaR4lCYggvIxvYkC4HcD90+GnhytWpLyxzVEu2ZwbsFBI+x4bSB7fA8uKqaA7MFXDRz4hVyAtt3xofiqbATfX7RPD1GyiRZxNJ3pHSgTV2JO2z3VhUkXBubm5HGHtlOMDGhver8pDDIrC9ve18R4gcL6NK5xPHIDA023QWG3X42N7i3PV6oMtQschc7itgQzDU/X7eer1dVWIu0KiOQkC598C+ngR/Dm6rWL+YwyQXaMlSQLqQDu7kkHx5utVikkJlL3DNqFdbXv2Aa/cfnfm63WSKVZokWM7ZSQbM2nxAa/12PK1uu0kiMUpmG6ytdCbDQ9x7fj7Oer1RY8QjVGRr7ASygnx8B8NOeitTUXEaSKuYT0llYd9p3C/aw+A5aqkU1LSqfclDIRcK5XTTv27Dm5qkV2qziIRkE37WHw+0D4fRzdertFnmsgk2ki3vdifZ7Qear1SEmkja0oBN9p0+rW3jytWpzQxFmhZVaw173A9v1/nzVWFOMW6KDa53RG52WFjfsQfC3K1epOHUNPX4hAkTaySIrA9igN2OuhIW/HU7aZWcKYMWr5qiqojGd0lQ71hGlv0sxlUEdrCNRodPDhumihRii0ZqxV8czBWYxKio1TNJIVRQiDcxNlVdFA8ANB4c2aZoccl0kdLgFLSWsxVpG/1i3gfZYcKXDJo7aEJFKeRmpYBIov/jv4g/A+BHGKUbKiMjSsJYrJZu97WPw/o5aq1GWW7tC67mbwOo08Po5utVLaFXQBfdU91tqPv7gc9XqiyCqSDZIbRi2v8Pu5utUwZmcrgLsxuToDe5PH29tJ3dlADWsTqNNf7OGdE9cqSM/IyS2/eA+HN1qhGyLUKlDPCxt72g+kdwfb8OJXKWtUuY3RPecEqfrIPx+/ieldcaimjjRmjW697E/dqO1uar1QSsRszHcHHxPbspvz1er1PUCmmKO1r23Aj2jsPaOar1TpWEUdoxdb3Fh9FwTzVbrEJNjFon3e79kjUG3x7256vVli8mTSO0Uh0uDo37QearddS4rUYShoUiE6yEbww3NoOxP097a8cTTaqCvFJKmTFBV09MYxu02g6fD6+KOFJDtpRibcoaVDYAnsbj6fbxilNdmWNTeO4Ht/PS/NVusxklVVaJgb+2x+IHw5utVnp556iUIB38Nvj+2/LV6nZWDHy3Xbt7j9lxqPp56vVm8hp02xR7QCSCdCNLDXx5uvVBC+8rE+XJ/jt4jQdvb7fby1VptxuKf5QSzXZi/dmv4eN+/HU0nXQ4dA4Up8KzBmV2IkoaOSkhKgk+bibpSra3sQub+zh6xgknoHxwogfxUE9J+GNGs9MuL4fgGeabqBrAuEzYpj1OY5xCyNh8Xk0ZSQgi6S2YKdGtbx4a5Y53Loc/ogqHmBhSO/b75ot/0iAfI7aq2zjjVZmTMdZj+ISmaorp5qmVyLb3mcyO20drk3twNOLLh1HacT60fJSEAAbBh7Kd8pZLqsxYVNXCbyY0kCmy3JNr6cSKVGFLEomhFycuBZRxFauSkjqZ4mBBnG8qQfAHQW+jlAYpzTVl/Rz1Z5gwSVaV6nfTpa9O5/RkA9kUaKfo453s4GmCyBiKsQxHrN01z50yxrHKNvkcSpcMrZJImPuyEQMNyjsfDiJ1rUJFKGXNBg1q0484lq+3a/b+A4sSKYXSFm99iyHx047TFD10AycmcMerqOaMSpFSF9p7klwARr3HENwvQBRhbp1E0uszdN8VwGUy0IM8H+B/tD4A+wd+JkO6ttLlNxsoDM1w7HilS62G3UWIIN7fnwwQZoscFISpQMx9pF/j9/HqTUtsuVMsNKJYWKFCQSBrrrqPEcTLE7aWNGKFrDM4qaM0uIICR9lr+Pj8Rf268KF2/EUet3HBVKmqq6aqVRSgFGC2PewtrbiCI20vKp2UywuoqXlkOlvj2H0aE8cpmlLlljHjEixAkNGbDQg2I9utuNL2U83toSQYt6zznYQRqBYHTQt8LcSUvp2w7CqnFcQgpcMiNRVyyLHFELkuzHaqxgaksx0Ht5uqnDGoEdDPRVE1LVq8U6l2dHNirKSGUjuNQQR3B5uvCscMj7vInW4jAIufA9wLez4/x56vV6lopBvKEhd918RYi+njp/Zz1er1RP5Z+YpSAdRa9rHxvfvfm69TzFK08asTdmYML9+38OUq9OZeplhkhYEsoNwbAEG1tfb4j48bq9RKxHnp42O4lSAwtZtNNOVq1QKRHFQ0YsSCNy+Fm7sPjbw56vU+K9NG9oyFYX23vpbxN/y5Wt02VgFdCJHNmFl3X03akkf08sKoaKl1eidMejnK+88SrcnXTTx7Hgts/s9aB18PH6VCplkrKevhY3MtGWHsO0A6D6BpwQpxB8qDysCKBuG5LKR314jpTRxuhFVSnLEvzLWSOVhcAlveAsVA8RwKX48QoY5efCfOjDxSRSzmmrB5iQMtncAE3ANvZr4jgdNCUVHxaCJ4/KqCEju++y3HiFW48SPEacqKsaMTkPE/5nlqGjVjuolWMsSLlLXjYj220+rXk+ZLd/mWBO1Ph9BsqFs2tvy7xjYrH8aYMdw7z6tmICam4B7Kfh4W4O0GgSsY0CObUanq46ulDLIibLWvdH0JB+nwv8OWVTVBTlitibzqKvAQo0m297C+u0i2l9QAeJ0GrKrNVRTYcXjjRCrXI22C/QCDYfrbXl9lV203wTRTq3kmzrY7bfvH7Vx9HPA1sio1QVhn8we7uIBfuLew/R4fWee2VWKevmq6iW8jbxYAgD3jcXOmulv6ePyRTUA1mpMUjqGETWjdSNh0It4X8O3NhU1UppR0tZU0Va0lQumoYgg3G3U28R/fxQDFNRTm9TheJldy7bAWFzcBT3XxuPZy8g1XZTCkK7m2MHW+m9t1z7Sb9vaBxurU2VTF5bVYaIgqWYm9hbQgDxIPNVsVMgjklpmfDSoDC7Ko23BBBUi/s7nlx1VSnigxKF4RBOjGQAA3+0R30A72tr9fHgqmyKyxOlTOqbiu3QNcjaLaE/Advv5cY1WnYiQkfowGAL2BLeOhI+zYH2eHHarWZpop5HgqlaJmAJYG4N+3vW7trc3/LlpqtYo44qdGEW0JGttbFG1sov4e0HlqqaxHEZIovLg1Nl3AE2swJ+17SBpz016KT9XiG5g67m2FVS/wACTY/Eg6fs40TW4rLFU0lY5I9xySTZr3PYkHwPe/PTNeis01Nh80Rjp2HmKTawNrAC4073GttNe3NwK9spL1VMiOxjDBE9zadAW10BPbTsfZxmIpyoqRTLCUjcNuCk6AiwFwfgB/fzVeqfRVdVTVEUgmCeWbsu09+5AHjcHXxHhfjgMVUinbMGNzVdV50Foi1t4iLAexbDx9nLqVNUSKaKbFKggNPEZO5LWGn0k9h8PDlQqtlNPf8AODBEkLILutlU2HcWIv8AH2+zjmqqRTvh/wAnMjrXHyw1r66i2uvgRfseOiqU4LWJSMvypBUe8CTYjxN18CeWrVOFJmN5GdH/AEqbQCjopHs1uLDnpmt1zqZsvx0yzSU/kuNzboJCiX8PduVFvo11tzRArYNOWE41mmaVKfA65Ks3IEdT7hHa6710Pf8AeHKAVaak4pj1Skr0ucsLKk6ebGVlQOTfR49QO/fXXmvOrTNP2H4zRPG1fl+rnO0rZEs43MPHd2+vjKk6qdSqKXOHdUsyZdRVxWAVtAy2kMQDgAkaPG1wbA6jv2txEpocKVpc6aVUtFknPMfzGTK6GirPs/LSyERyH2LrdCD7LjiNSSKVBU0GNZVY1lKtNDmOmejliGocAqwOhdGvZlI9n18Yp6nihzLT1cu2ORQwsG94jXsG+sdx205cGqxSrosa8yIJKyFd11YaC3gQB3/Zx0GmiKVKY4KRRHfRzYC4Ph3J8f29+XmqRTvhuNPVFYg5sXVb2IJ76E+wd+b21qlUsssVrFvdsNNb31W/wHt5qvU6JEJYw1K21v3ltfdr4/V48bq9dCjmRC01jq1h+7r4a9uemtRXSyy0zCIk7B4fvC/bQ+HNVunCOSmnW0puB3bwH/Eie3KVuokuZsDgDl5g3lW3BQdL9h7T9Q57Sa3qoKsy9QqqZhT4Sxigbcu9hsVto7C1z8NeOBMVWZpJ0OG47mCVGkrZJ9wY2NwiX+yQDoV01/Zy1VoZMNwampITJUOPcIui9jYfx7m3K1asktdhFISKQIx13bQbnW4Bv+t+aq1YarE4MGp/np7FWuqql7s1tAL9re3wHNV7bQXYjWT4nWGprZA/vHywLhUv/hHsHj7eNE06BTe5DODIFBJuR/FgdLA8aNOCssTSN+lDlSg1te9jbw/b9fGjTtYppSyssK3N7Xt7fZxur01VbyRbUpTo3hu/gfj9/GzV6RWMYmKB97EqX0sLbvp9ot9XHkU0qm7zpa2mSpryXIZfetqRa1yPGwOn9vDxvZRUsY1mihNFUCSP7La27aD87C2t+GSMKLlU90qrKpuDe91118DoPZ9HDpBooWKfKXE1npWE9xtABIAuLH7Q8O3F4M0gNP8A5kkShgAw2+6F0Nx4gf4faPu4oFM1HxKlqaUmeN3hmNpIjZQVYfvfEj2ctVaSlTh7wz+ZLGBqNF+ywYbtyeNjytarAIoirKrXAuSCb6Xt4fHlatSfxPCaWVPdXYhBsG+yRe1tPj+fGFImnkqikJiVI6E0sRuXvtFrhVGh2m+p0+rXhYtNGSFTSNm85FvKP0iX8VsQNf4a/HiE0rpZ5brA0q08gVXmZrA6qCP3gDoGI7+HLitGh6yxN8pJ5VQtg1hYWJv2+4/lxSmkyqX8Uu6EaBimliPYfdIPifhx2maw10ZkXakgTQ9wNB20Px56tUH1dFQpMZZF947l7dyNfrJ5o16kv5NTBUHzBZXFw1zrfUa8bNXpMTUpqZ5aQKpvqVcXv4GzD+PGKdFJzG6QYfGrq4Hla+8b6eB+NuMqEU6KQtX5Mi71OxjqSugOnw7G3t4lNKBTTNQzxRqxfS+5fd1BtY3v2J+7jRFPA05RJQCEyTF3kK7SpFiQP3gR2N/A89WqjyVAaldREWRQbG4B3LfT4gC/wPKmrUiURgWkjsytexv207e3txJSimipq54ZCgDDQXtot++h8fjxkmKeAmnMS+bTMamQ3IB3aXAB8PG/PVqodTXxwkwqoIPvbu5H1n2+zlCYq4FcKKrjEjSgLcWAB/s+Pfmga2RUlpJ5186M+8bBh3F/E/Adubr1K3BsVmie9ZIQqk2A0uO517EX7A8fSrppkijD4GMNzLhqw1RLNSIXRorbipUkqobvY/2cBue5f+ab1p+5PwodZDmH5Zfdq2K+NQ4MxtgWG1GFyRGSConVpGIu3u2IK3sR2t9fMfynVU+AxSuy9mCeryri2Xc0EfI1qvV0bSG6wyjsqeILeJ40pMGRVgaRGYqmslweHDqejjShKAwTFLSONw/Qq3dwH03H6jy6RjNWNZsuUlDhWG/P4thokSGshLSSv7qq11KOuvuDxPKqMnCrDCoFJSVyYtX5jyRSpUYdLOaUxsRdjKCfLiBN9BrceHNmIg1obZFROoeG18b4RidRTvTrXU6IkTy+YbRELe48G8ByzR2iqOCk/i1NDARGmnlkggX/AHtSmuvunjwM02RSBrWHnIX1QOo+q4vwxRReunePMP8AK8WdHj2RzNoynUey3hY+PPKRqFVS5pNLc43Sy1CLMAosAQp7+JYHtfiPuzS3vRXqzGKVpJZhuaJrhBISLXtYgr4D7uaCK8XBUTD8YjopjXUqMsr+6NLhTbuD4jx15YpnCqpVGNPmCSyYXWPiUMg+YBDoWA2f61x7TxhQnCn04Y044/RGow4YhSRNEu7c+w+7fude+3mkmK2oU1V6CDD0qSmwWBBPa9tdeXG2qKwFMC4oZZxNAu5PL2ug0B3N3+FuP6aS6qbaTEanDa4yvJZCpjZWNxqe/wAbeHLESKbCoNLWreKOm86PcxcgCwuG01P0W4mpbUGuSRKCOVmAWQEjW20g2JIP7OWFVNJuSiu7b2IIsGKmwI8Cf1+nj1MxWfBoWhqJoID+jewUHUbvEi/hyqqsmlbFHIjmNn3Ai1+4PxvxmlFd1EpiTa/2WGhA1A9v0fDx54Vo03mSqpVFTTMxDXJYLpoba37E8c200cKk4PiKtTy1Kkbrm4Itc9ueIrSTThSTLJTssovJcbh7QdQQOapwGu3p5JtZEEkarfdaxGvY+3Tnq3TTUrIYmnjC3LCy9gFPw8Lc3VDXCGiSB924ldwuoN7X8R7RzdeinefzkcPHYoR7thcDxJ9t78rVqyo0sxtOB5y6gGwBW2jAm+vPVqmtpj54eB9koBIuBqf8R9hHPVSpklbM1/M2rJoSAbm/a4+PNVum6oldJzL9ssFuDezfH2i3N1qpMcStE22bVTqF8B9fj7eer1c2nlpoGp6ix2qRu+0pQ9tD483WqY6eodg8NM426XFjqtvtfC3LGqA04hFSkDENfXW2p+n4crV688VPWD9NujDLY20B+g+3nqtXJLQIihdqxhQCe4YaXufaOVr1S2MEkryuhINje9gNfH6DzVWr02x0EhJaNWUfEW/p5qt02vHIJdkChXA3Me918B9PLVSs1PW/InzYFMiuNBbufG9u1+aitzFQURK2tJ3MNx+ydAL9hf2Dm6rtpx+UWIh2JU6qdPsn2i3cHmqtXVRNiKABCi6AsSLjZ38B35utVFw+oE5kjq2Cbfej0IJ17aafRzxFbFeqpJausCzqt4iLE6aj+PN16uM8clS0aAgBhY2A9vw5qvbaUFFNg9NuhxBiLaXXW5/dFz4fx8eNEE7KdBHGudPKk6y0tILo53FxcFj4gg6aeHNxXpmknMstRKDKV/RksWU7Tp4W/bx6k9cFU7WeMkK4Uh7CxPs9njz1erlBKwqzHIy7ohe6390+BJ7/AMdOVNbFZN5mnkq5SCWuWAHhfwt9/NVas8gRkaWxZWta9i3bt8OVrdNjJVvGEmVQBqotqPbr7bc3Wq6mndUZIm3RhR7raX10INvDmq3UvCsXlp3MCzD9MvvIbgXvexIt39vKkTV0mKneaszOkG7Y5YEMb23CxHxH8OVirTTOyuInoYGXYuiqy6j2jd3sTy1UqUlKaOi8jeFkJ/fNwR/h3fT25rbW9lN9SaemUb2DutiqMTax8B4jXXmxVTUSknhWpalmBaKYXfaPtH2LzZrQqRJDUwyIlQm2GQGVZFFhbttU+PxHPV41KpYEjCGBwLbb+3XW+vgfZzRqwpw3LTMWqHEjR3sStiy/u/C+uvKVek/BiCzTmmmZ7g7WVr2AvYMp8LfXyxFUmlVTU1bWRlpLK6jTcQCyg6WH5+3jRwp8Y040OHQV8yo3lhkFyWYt4XFx2I9vGyYp0Ca6OLw0m6j2KwR22LYja3b3T3K+zmomtaopqq8dFZGmFSN5aKCSwQ6/d4acsExjVCqcKmYbhVRXU52wR1UKp7hiYBmF9D7CQe48eaUqKslM0xPXNDVLHXe6dwULYnT/AA27245FNTjjS/q2hqYAksXklULIyLYa+027A+3txMKVmki0tCq1DTe+Zx7rX2nvqwXxv8NOP0nrqKWSmpBGWOlgrG9wvhr/AE89WqU2FYPgnkfN435iRuAFJOhkGoFr6A8YUTwp5KRxrhS/O1zGOnkEUCM4BsDeMixW5/b48scK8JNT5jUYJTNS4hesiADIrdh8EPiCO45UeLZWz4dtI819bJUttKJTA3VbeP8AzTx+KTzWMrSmoV4VZJEPhoLHtu+nmq3ToKWeii+ehbeCdsiahbE+B7n6+/KbadiK6xPE44aFZ6Asktzey2C7tPd1uQO3PJFaUYGFJOWoxrMcC4bVjdChILMTYWHum44oACMaTEleFSqXAKaOOIzedIe529tCQQf9U83qrwRXCfCsNp1OKYed21yQouBp3t7T8NOWnhVYG2nGkqYoo/OCgDaDp+enex9nKGnQadqKqp5pWjp5D5bg6L7tyOx40RToNTYsXpYYpokRvImAte4AI7i3x/u5XTVtVMV4UsklPsQncGT7Sg+Hxtx2mKy/L0YjaRJRIVtbZcBh4b1Hs56vVMjjjpQJo2LCQ+8D2GmunsPK7avsr1cKd4hVR3Hvmylri1u1ueFaNNNR5Mq2JGmhCghtPHwB5cVQ41loJhVJ/pSERx6RldutvEjvzxwrwxpxqE+ZYGIhmIuDs94EeN/D9vNVamCoJFbA7OW2XFiD7NdOOCmjSmnkrMwIsPmaIvugroVA1u3gT7ONExToGqpuHSUlDVRwYiDWwODcaXXxDKPZxMrEYYUoTAOONf/U1cPKgjj3gksdun12/X2ckCgzWTZA6BWDOb+Hhf8Advb2a2+rmq3XCyxTMhuyqQAbhSBbxB8D+fK1usfzNNEAfMCeOpJub+A9g8f7OVrdR5cZpb3Yo7nc3vaAi4ufb9HPTXoptqsy4dBGZjUBlJJA+Pwbtc+Fua1AV6JpOVOfcOhkA8wkX/e737XI9nh+fKd4KtoNM56q4bTu3zBUkk27WAvbx10H1nle9FX0Unqrq7TC0avbU/Z1Bv8AAX7+zjZdreio8eesy4m4TCKGqqPEBI2AFz4WGmvjymsmt6RSqoMideszKzYPlyqtJe5cWAudLkdieehRr2ApYYd6W/UJiqGTEvlcNQH3vPqUW1hr9tgBb6ee7tRr2oU4L6X6GhqPLzp1Aw2jMYHmeVIHIvqQoQNc+3nu7663qruTpT6VcAQLjGaK3GHU2IpoZNreHus+37vDnggVuadv5j6QsurH/Isp1+KSDduNZNGi9vdAC7j35eEjZTcmnhfUZlHA1T+peQsHoVUAK0++c28TYlQfu45qjhVdPXWJvVn1SleQUE9HhCvqq0VBEu0W8CysV5YOkVXQDQdY3166y5kkkGL5mxCSJiQ6fMFAR9C2Gn38bLijxq2kCg3xPMFbWqwrKmSeST7TSSb/AKSS19fZxmacpsp8QYo11+i9tR439t/Ac3NarFVYlKdsbXCrre1v4eznjXqa5ZXEh1ISx0sPHxv+X7Oar1RiCSFZjdftGxvYew+P9HK1uuMyTS7QLldT2++/tI5qvV2ny/8Al7nS/vAWH0Ed+/PRXq4SmJrMRcdtfD4+37+er1cpwQm5wbNqBbtr3+n+/nq9WTzooVurXL3Owi4v8B4c9Xq7p3JBUCwfU6gHTXQfDm69WenffNaQlFJt4EkEX0v7Obr1SKsU4dTRxEDxBILH6Lc3W65KyCAB7l1sBcAn46+IH583Wq6CLVq6NtJ0PbX4ff7Oe21uo7r5BMc1xcam3b2WH8OarVYnBdVZTfWwa9vjqO+v5c1XqkRM/l/pnvvIFrezW5J1789Xqkyye60cKhdp94kfdYA635ut03OzklELAd7fn93NV6uPy6kFr3Dfu21J+Hs5qvVgLLf9EN20XGtwLnv9PPV6uBlDsVc7iQNLmx+NgOarVc18yWEoyX3jQ976/A+HN16sjecu1CdotZSDoT4X9g/U8tW6xmAPILXZibkgdj7Bf489Wq63qjHS9+1vj4j9dObr1c6WPz3VAxO25He/w+/lq1SuoVqoEWzAEEkEH69Dx0U0a7mqppt1RVPvkHifDx22/W3flq9UZ3uBcNf2Bhofba3a3N16sqfMpIybPfcj7J8CNLeH089Xq6NFKZNxsyjTv7e4b22+HPRW64NSRBEG8AkAkEg+J7j2nw56K9XCGkp03yNuPe4toNe+vgR9/KxXqyT1mExuZZ9gFr3dlOlu2nc25uvUxz5qy7T+98wgB0tYkjT4caKgKtBpgq8/YReyl5bgDRAt/br8TxsuCraTTJPnuU2WKkZ7dy7MNO1iP4cb19VW01GkzbmeRiYRHETcbiATb6+e1KrcCmubFMyVA3TVjLe1wumg/o5rxdNewqBLSyS3eeZnJ9rffpypTW5rtaGlRtEvbxJ/jfm9IrWquQCRNvUCx0tbw5aIrVcgTuKdwdLeFvjzder29Rb3bi30H2a25uvVwGgDsNbEfV7RzVeqRDs3b7aW1sfy54VU1MQ2O5CAxOv6+N+XqteM0SKSlhpa37T8faOer1Z4ql7BYjc21Fv4/Dnq9VhfQprdMqf3dd0x/Pw18B48KnttG7OyhLzvKJOmONm1iKWS3ZtLd78RcaVnZVQMp98t8eKaRVxJBRQbgd9Dz1arogbbg6kagfx5utVzU669vv15atVzDfoT7ANB/HlxWqx+bKqqGYgW1J+jlwabIqXFWSoft2B9nf8Au4+FU0RXKSsYqYlI963a/wBR5fVVdNYREpG8HXx/Zr7TytWrgylAJOxvb8vZzVbrssd3fTT6ieVmtxWQuToTa9/D67c2TWoqPvUgFSdDe38eNzV4ri07X1a4vpb+nldVbiuaSnXS5BIP93PA1qKcoY/MQGNSwGl+1uXBqsV6VqehcR1EgUmx9v7Ob1hO2q6SdlYqjHKam91dz29gt9WvhzRfCa2GiabqXHamor1SFFRb27X+vXibvyo0+GgKVOLJenW10ug3D2EfRrYnmlqkVcJig7qLme473v8A28QGlFWQemWuGPdBa/BGO5sNxIgA6nbVR2H0e8Po4nXtmlbeyiF43SSU2PVdLKLussitr4gn8uLpmkVI3awlO0+3jVXp1w87ahSNblTqe5uPHnq2KuSwqmD0dKgLC6RG576Ivie3CZW2jYUiPUTEF6PYjp9h4DfT23AFtL68eZ+6m3NlVVy21HgbX+nhrRbUbxvbT281Xq5HuH8L689WqmKY1Rd/dr208P7ubr1L7p9JtxxS5922tj4Hsbc0acTto1cI/wCM9VNCtiRqpAPbw17i55WlFB/i07rlGVWFgfEjXwvr8f7ubG2m1bKLhjsbCdEUjsPut4/Rx00kFM6qusM594eHjylWrKWARUiFvbf2WsD9HPV6uKKCbyXuNL+36uVrdZBPYWIIAN/bf6ubr1c4zHcnUDTQe2/PV6pMdS11RO4vqPjr3/ZzdarIs9xt2mxv3tr9JPhy1aqR5ylAg0t2C9/r5utVkhCROHn1P+EdtPA89XqdaWsMUiNEv2SD8AfAD281W6xZ7jCY/JVoLLVKkungSPC/K04rbQdVi2lLeJF/rHNGq1LwZzHXQyjSzAX+vx+HLCtGhrwmRqTFa2nLlQSkoHt3Dx+HH6Zp6Wpd3IVrK172te/b+7la3UR5WZhJEN4vYXPt1+s39njzVbp3wGOatzNR+b7wTcyjwv219nKKOFOoGNDLm+paHBdqd30+PbuAfHiWllFRzdWMUEYILta4+H9HHqaVTZgqvR0Sy6fpCbNcfn7By4pOacd6zybAPdXvr7PH6jy9Vrkre6fJvubxtpbxP0c3WqNhkv3MuUat7p8kAnwN7+zx+HfhinZSY0pa6QhSOwNr6XPw/Xw8eOVWkjjV2wmbbrYqQSbMddPz+rjidtNq2UUp5Cl1jGnvXOtjrr9PEdPCoqlbbu5UX/U+3la3UmFbAsLDXQ2v+p5uvVkYXBVbC9u5I7eznq9WFt0ZBU6nw7H435qvU1YmSsJUG4Aa99L6ezjatlXTSewqsqqWmlmSVl2roPiT214mSopxFPKAO2jE0eG4TWYZTSSJd3jjLODoXK3N2Ogse+lvAcEqCCBRGvA0b7pnkHDuk+U3zHWmR8VxqJPdfTyKdzdE0F7ymzH4AA8Glo2GRPE0G7hZcNIfFIZqitaWol8pY7RbNRttodde+vxJN+LlYmkYpE+a9QwguHBO1pANALbU0AufpPj8OMVauoKWZHVqRkHb3110v8fG/s7ePNxVqzVscVI+1ZHka4OmoQ9ywJ7+wW0HjzRwr1QIkqZvOm194DcFcncL2W97nt+fK1ung0ddTxFW3CIXHYWIvoNO9tSB3vzcV6k81RO1KY57sGssTkW07e+T2+7lJrdY/n5qeUxR3KbAiqfsgA2Jv8fDx5qYrcVzfGqiF99KwbaSCSALWsLXt9/cc9NWiocWJ1MNczrJtuxuQtlLW7KTr3+7lZrdTxW08s7iu2WFi7BSV9vYePft7Oer1RKiameRdi3fUgqLe6O232g66mx05Wt0+01THSja53aXBPvAtbsb21+vl9laNJyorU2lHcIGPi+6xvrc21JP3fHjU1uK5pVt5ERQhSmltTf9ovYm2lu/PTW6jDFpZwXkYs6HV1ILG58Pr9nNTW4qZKmJLs2Ko3+6xPgR4Mb6D9nPV6nqnxBWw0YekipsRSSTdyDdrk9jc6ADXty84RXqdpK2D5NYKlC8bgsXNibIfdLfHvpy016nrDK6llCoUADoLyBiTs8bAG9rjUHlwarSomrUxKREdNGFrN7oIGuh7gE/Rf6OO7abpY4RglJVyKscqncodwRtBNu2upFxroO3FaEzSdRil5QYMIKVPl2LgnSNVBtra9za/wDG/F6URSUqmhUw2CCjkVqZPK8wX3EaEAfToQe+g4rCYpMVUu6Lyald6j3VRQwHcOSTYfxPHgKbJpVUUZSlTcvYby/x+vX9deerwpJZgqJVcLNbbCGfY2nbsQfgO/HAKbJoJcTdsQlepoXs7EgNa422tdT+9Y+Ovs8OOimTQFZw8sgRRjzmBJaTcQC3ext42F7DT4ctSdVB9DUSTN5QuGVkBF9Ap0OpH7vhrc+HLim6cJaRsOqHYbo1g1Oo1dhdVXxN9L+zx5bZWqUOJ42s1G1VUtuWOOxVhYG+h0Oh720trxwmvCgjmKVcaeQhQNZmYXDE2I8sva4B+PC840pFZJKmYIiwKdEKJsYggi3u3XuB4+B5SadoZ8Az/JQ4JAKmIy+8gsGO24BG63h9GvFof0jGmu6k4Uo83ZzpcQyNVohJeq2xl9LgEjdZfbf7uJX3wpBA40qaaKVCaLNg9SaSuimaVlEZIJub6i1ye3sAPgOBDZQi20Y7KkIqs0YdRwkM3mJf3vsDSwHxBP1jjbpgU63iaI31e3Q9UMxQutymIVCm3t3W7/qeRbdn9orzoeW48AoI8Yc/Iyg62AGnbw1+PEINKTSHXb3HhfnqrXFgL2v2+vw5qt1kSpakxCKqiGqFTbwt483Nap3xKmvLNCh9xwJEN/A6/nze2vRTEsu5lYeOhNuar1OFFLJC5ZTYDwPsOnN16rWfQD1FgoMYr8m4jeV6xVnpFJJVZlGwuoGhe32b6C9+/BHl69J09NBrNG9aQvoqw3M1PTU8Zra5dsjEIlxd7nRQthp8T7NeCdVAxFBHHhb1cxxSqAjj3qpldhYMx2hyLbRtF7D4XvxLSqhIwbEhOv8AMqEMKSKFokYj3zYks1j4t9okfBePA0nUKUuXlpK/Gopow880ce6mCudzznUgA6oI1ubkADViebTjVFYCp+c804dRUj04nSMxReSvyoB8pSdzKgP2mdrbmOsh7+6Lc2pYFabbJoCoKCqxaoSrnaQzMqhGsdyKDcC40Uka39l7eHEwxpccKUWLVUdBRPNVteQ+6lmsg7DzbXvuv9kd+XJqiRNJzCI3xCbza1ZZY94ijjXQsSNIQRqTI2vfS1zxoU8cKrq9Z2XDSdUaCqvu/mmFFGYH9Ez08hTZBYn9Ggsqm/vEFvHgYvRCgekUMMvVKCOiq/aiMxvsb3bfHv8ADhPRzU9JI/KXS7tpfXS3s5uvVYF6JM5CPGa7KFUPM3WqoIQNwkkHukMP8I0Yjt8OG1qqDFE16mRNWKVFVHiEUqVShZJLM7bBsV/3FXtbXsOx9nD2g4KQOJV9NRUscLyCYoLWuQose5Fux8fhxMoxSpKZomfqTlmlosFxqWNHkSrnL7lup8xAPe1sLWFrfffgcvsQKFNhgSKB6aloJMqOWmjiaKSJwCwF/AtrwIxQxnCjC9MlalwEVEI2pOoKk2IkUnuo72vf+PBLaApTjQZvCCqhAY1O8iP3VAvuGgFx+o4ZzRVTHUytUOsEYsqghjfXcdTYfD8uVmrxU3DhQuzSSlnp44w8pNxck6IPH3m7/DmqtRGqCcBQ5WwLzfZA095tPq4CFbaHidlKGNVOHyPqfdbuAB9H1d+N0/SZwZpUw9SDsDFrsR4E6/Xy6qonZT9SJVsH8v8ASJsG6/s3dwO5+njZp4VnpQ8aVV1+xM26/fXw+vjZqwpyrwz06tMAx8p9t+9wbm454VtVI3AfdpFIF7MD7O7W8PC/HVUnRQmYdKC0MMht+kY28e/fT2cZG2lB2UossZUkxejkx+uDJh9DUzGQhlV5bDVIrj7QB1PgDxckTRctUUuaCKoxeRLxyLTIbhXbcqqSBYDQA6eA1OvHjScUrWVqGladJHYSNtRRbcQTt3fDaO/t+A5Sr04Twx1NdTYSyM6xgvNcAMARfbpobaD4c3Wqf4ahKqSFCgZTGt73JZvshSCLgA9+wJFuVr1dwyRtJ57RDYAYl73baNb2/wAZ+4aDnq9WeGCZYZEnhWNr7mUg3N+wXbfRebrVM8lZSQysax9qlb6E3HsA9ov9fHKrNKeixeYL5gupRSF7218R8Lez9nKVaoS1VS9SqiIukLbpLdgCe4v4a+HK1ullT0VTVQNPUk7W3Dfc+7usSU9ug/o4yafFZlQJU+ZTKG2WNraqF9g/w2/o41Tgp0gL09GzOQHZiVBQ6DubMfHW2vKU5UeiqHpfKCAWdtWA7XJ9ut/idAOerdKnEq6OgjeZWLskbFQFHYAd/E305oY1Y4UF5w3eqRtsUtuLMxsb6lgfEgg/AX4rFIjWf+VGRBU7SVfaALjaAO43KLX9o9vNzWop4goUgKVIU+XJuLAW0OgsfiR4nt7eVrdKcpEyNGdUQDaVA98kk7QdO5/p5qrVxlRI4Gma6sCLFgANwPun9ns5qvViFUpmWnR9o98Em2i7QwNvjc3HN1qnGkULsjcN7zMb3sCdPH2eP5c1W6bpppKZ/NhKxjsq2/eHcMNe6+3lqrWWCZsQmVdoK232Ldj4oQPAac1XqXNJJJL5MVINvl6kgDdfXx9n18pTlTv99sIShrhdhYmygre97Eqe58R9WnflKvXUmIR1dWHp08uKnD3eNbNuY27nQEKCBytXFRKOo8+cSRo7KGUBbrvt8L6D266ePNGrClrhEUVQZZlWREQKxKsq+NyCG+1b4fTxk04KezBTrQCphTfCZWXdsLHcVAAc+NwNPZyk16sUVLQK8s9FBIqqS3mOL7iVGnl21sR9XiebmtVgpMKmip4sRRo1ikDWSxU69xr28bfHm5rUU3LHEXRBLbYzEk6gqTfTxuosfYdeXqleraeGeUzKzuxLE2A1va9yb83Naipc0cXkxzQIHF9rWa7G4LAtroD93x5qt0/UkLfLpLsWORVUsCb6ta9r+zw9t+UNXFeqMZhhqzICfKjkUIRoO1yGXsfh4jmtNbmmh8wx4jG4pVbQEtufXU+09gOb0xWtU0m6KowyOneqYjdsawIOrjQbba3+JtbljVxUDDsQp1gemeMM0iKm5ybgaFhtGhbwufE80RW5pUwywS4cxva7a3A1a572F7KfHlKvSXrvNqQsL7tXC7hYjcQ4GvbXTXjopo0x0UReCN4mI3L+9fbfTUHt9XLmmhSow2CpkeQS2223EMASLDcbeJ42adFO1Xhq4lHM0QshGtzYHt4+Iv8AdylWpjr1q1EfmBplLlQhI3J9naNw8Po5uvUz+9VT+RVWCxGRQbe8STr30tawv2PN16nFHlqQ8gQRlWCqfMG4bAPH2G515WrV6ncw0xpmsZgzsAxAB1uW90m1joR9XPVuniB/nMIiTECuyILaOG921JIYDw1+r6OUq1N2JVcsFOaVLxyKxR0v7xBF+5HbXsebr1JFZGqa5FrXKnbqRZiL2ICE2tpy9UpveX5Rf5hE1gPOKho+4+z7l+3a4t4a8uKqa6nkxKOnVreXuRGiKbtzaD3b67j7f7OXFUNJbHJapMIqQAl38exFyPtfXew8NbcdFMmpWHUVVPTz1DyKImksylrXuPduDqTf7x3541oV7K0dbWxCUESVO6VGXXuDpofYPr+nnjhWxTthNOqy1K7bedFsKyMVJZSUOh73GpF+VNepyMuDVVPTziJTZEBDE+6F0Ca+Ite/b4Hnq9TemGU0BEKqFU3JK+xibEAH2EfAjl9VV00p8IwdaNxJLMLKFPtO0kkfC4tr8PbxsmauBFK6EtTSNSSAMsbsVU2GjDcSB4gkm33cYNPCuqHFz5T4ZKSpSTzA9ybWUfZA73tqO33c0atUqKMVEKGEoELBym4DWxsO32j8eVq1S8FXCZo2ilmJjKlSDe8cgbQm+h1A+IPKGrinbMNTCtAuI0O2NYzG7Ea2e+2RQNNobx7e3TjYq5pGY/8AM/NeUj2jk2TSSMbnU+WRr4r7B3768uKqaz4fS0e1ZHaRdiAqY7HUm+g7i3cnnq1WB6WE7a6oQ2VSxI1DE3G4Hsfo7/x5Wt06UtMJGedz+msrox8fdBBHfQduVq4rqZpneOd1O7a27aQTY309ltbnlavWT5Wsg2zxray3+1ofADv7dRfTw5qt1xqJa4tHWO/mCmm98akBG91gPHTQ/Vz1apSllqqbUCPaCw2qTuIuFPwCgffzVepuahhDk1IaQFmuu4AkECzHx1+HLVqucCMIWnsEcKSEa+ljbZrY9+/w7c3Vaw0sqVM3y0m4KpIUXJK3HYE9wDf+HLVWoNSioY3jIKkDxIOlgNoPjfwPj93NiqmpbPTQwCeM2Cg+8xNmU6A7fEm/jrz1bqJJXlJCBZtpVjoQyr4KPC57X8DzVbp3WsppZNtOoUsp77ioJF7j22tpxunKZ6mRoFUCUCTcR76sB7b31H6256vVwkemRSY18tr2YmxjI1t7w9h0H1c3Wq5x1NJPA1DUks0i7luovcW3C/sv7Nbac3WqQzUctNMyRglwxsBcXF9AD3t7faePTTUVCbDqov5kL7goNwAQ1h4/Uf28tNainChjrakSSOoIjHvtfTX2D/W/Px5UmrAU4LS0dXu3OFi0sCfeS/YnXX2H6jysxXopkq6KKmq3hUBT9oh+4sbWt7QfHlgZpsiKk00Km9P9oWutgdPG9/C55ua3FTKqOKjdnkY2OrixFxf2fTzwr1NrPTOWgm2+XIS1zcjv7uh+7lqrWaSGidt6aqtrhbi99L/C5H0H2c1W6i1CqZEERAQsFNwLG/iB4G/jzVepyEBjlE8uix2DMp1+BN+5HGzV6l1WGw1WF/zSiLSzQB7hR9qMm7A27bb3HwvzQMGtkUg6uGnLfzHaZArAttYWGmh0NxYa+N+KgaTGkzirk1fmRw7YifcI72HfX/F4278eFMmuVPWRRMvioZQGNzYHup2nx8fjrz1amn+nqYZaht1mjJA9mh0Fz/iPiT342auDThC8MZkhk2OLXVQbb1PcAjTTvylXpgq6pmqGhSyIbspbXT2i2ne30d+XqtYpJC0srJuMpBB73Oncg+JH9nfnq9WKnDT/AKMEpNGfd0uHIFirE/Dtz1ernRxyNMokDKkhtY6HcR22nU89XqeaSneEkyFty6OAL7l8PpHKGrCpUDLEnkw3UHd7jD7Q7tsPhbwv48rTgpyr4d1MjWI8tFKltNy3te1tCvY378pV6lU8dNNSLFOD71+41XwIK+we2/PV6mt6Z4o9seh3EAW+0T7o17kEdj8eXqtR56VZI/mKVGEJYq58Y27tuA8D4/fywNUimWppSxkEiFjqrr2+4/Vy9NxUqGWooUSQgAn3SWFwwHdH8b25utVnNQrziqUOkgNvd1Yk/wCIdibaD2j7+er1O8dXDVs9VHZHDMWVhckeIAPs8b81Xqmw0UUtOoLXi12k3FtfsMR9/wAOer1TKSlgNKjx+424ArqSD2Uj6R+zmq2BTXjFK7U7U8WltxkFzdvaBfUA9+eFeNJwVckNQrJeLawLDb9kf4x8LaNb6Ry9VqfIaLEKZokbc32nQ99fsuCDqLafRzdVpGVkcFM8kcxKsNL6kanuNNRbjgps0nZpCl4WGwXsTrY/sH7O3HqaptaIO24sFK3uDpoPCw8CPvHN16o8dRGGXexBOgOvvEjQ3/b7NO/PVasdTTSUaJLG7btS5sCCp0uPhfQjnq3UFMQI0K7gbD3fEXsLG2mvjzVbrlDVU3mlvKX3e4N7Gwsfut9XPVussku4BTF5iKB5fYEAjUbvhytbrG5hja7IE3fZNzc2Hs8eer1J+cSQBZIXKx3LMpJsCR3t9HflxVDTDVrMt5FEchB1Urpr2ue/8fhy9VpMVkk7nyYhZk7Bhc/EfEW7c1W6h1sCCnkqHViUN3s19NBYjvb4g8rW6TNcEjpGmYbQql++jD2DXv8AHjqcTTasBRYs8VEVJgPyWvnTS+8SdQBdyNde7cPxRAqlfkjAqjDsp0s5W/ngyuAfBjYdtRp4eHC90yYpe0mBNLpKeV6exBUEX1Jbx8D7SOJaV1y+Up2UyafZ0fsV+gdjfnq3TWqT+Y0boDaxNr3FvbfTXm61UObDliKtJYmW4uRYfTuHs9vhzc1qucmHxRIgpQCQDcC+vt+JP6jm5r0VORlKJ8yF9m5hYH2gkePNVumavTyp2SYAmx2sBcn2A28BzdarJT1k0ZMdQokJU3Hj27r/AE+PNV6pkNIj0yTRqsm7wLWBC6/Uw9nNV6uFNTzwDzYluqC7AdtexHx9vN16naaKSW67Cu4bgfAHtp8P481W6gVNKkUCtJOgYMd67TcADu1ha30ajTm60ajU2HiW8e0KzE7QW0OncKfH+PN1quaq7wtGsgub796i9/YCO/NV6o0lMPJ84LtC3W4t2/o8Lc9Xq5PNBFGdjHzNO3Zh4m3PRXprKktUMOnqTfVGSKx94SSWiQDxtdr8fQMaYWcKSWb6uGGSsnj/AMlTJ5MdtOwEK2+48NE4CihZk0AWHUj4ji0FGupldV/PjZMVtIkxRsYYGppIhTovlqVUAjt9NvaeEkzQiAiu5UkiqZYEF1uwIIBIN+erdNFSIoJdz/vd7/Hsfq5aqGuMtPTvHtVruWv7twB9B/Zy1aqCaqVJPLdtpUg3/p+nm6rThDV++TH+6RbsdT8D3HPV6k3nV4/5JvXS5IIHY+NwfYeKGttJntlF5qyUazaWJ4ZUUU64eithUzEeN78sK1S1yCAYaxFIv7hFxci3ip8OJXKWM8aW/u1AZ31uPDQm2gvbiWltZGG11VX0K3A+jwPPVqsMrxvYTe4xHdbW08bc9XqgugVQxW4I1H8LE83Wqxxl6dS0V2U/uG9hfTmq9XKJt0iot+1rfT3IP7OerdSJHBYEeGhsO9j8ex5WvVN82AQqGBceCnQ3Hx5utVhSI1RDxlQFa1h3Hibgdxbnq9XbxxMu1VO4X0I/hz1bqI1LFN+kYBrWBsO3N16oD0TIV8r3Te1j37ez489VIqPadCYV90jxN1It8R3Hs5etVyjqJwwEzspBuD/EfE8tWqyLWzRSbUJZL6E3UC3e/wAeer1T2xBDEWsdxNz/AIdO3183WqgYhUJVYWsZ7RkHTwNzqfHjgplWNDjk0zZa6GmuVf0+LV9VWFToDFQQCCG3ib1EpI9pHDsHS35n4UQkanfIfGhfOIy9PehWaJ4ZI0qDQ4dgSoV94iovPVOjHS4cgN9Xx4oQru21HiYT8zXlJ1rSOiTVa9S5eQ39vh8OElGdG06PYfPPlAwBAY0nVpCASf0i+NvDTvwteONGrQwpszphowzGkrhGHgnJJHt8GHwNtebQqRXlCDXUuDVdEoxPB3aSHaD3sw9lvbzU1aONLCm6pY1S5drcGlkK/MQtCRe2j+H9N+PAkYUyRxopmLTGSd7texJ+r9nFYpEqko+p2t8L8tTVH79F3TTFs4UGZsZwpd70KUqCMauwYsx8tf3rAa8K7o7KNrUbaMNjGGujtBjkP+pvYHzLjwYeOntHCnZRzRTev+RKbDcCp8w4cA0XnmMyJ9n31uoYd1b4Hi+2WZg0W3KMJFE4nWzgdjw6okpVZQO5JoDbSx+7wA+PGVUqbpRT07wTXjvr4/H+NuNUprNR4zX0TkobL4qe39l/hxpSAqnErKKWGE5ho6msSOYFGIIYki9vAC3EC2iml6Hgo0ImWZI4MbWwB3K2pB+Fx7e3C9eyjJrbQo1FOZt4WxZ9pDadtNt/p4iowNcZMSrsPrkqKGRoJY9rJKp2vG5IKsCNbq2oPLCqGu8Iq2pg7Ym71lS4czSyNd3kZi5kJP7xJv8AHmzWhhUEiNZhUM4e97211J0Av20783W6lSRmWTcBZVFrjvu8R8eer1RIUcyh5HQBdynsQQdfZr4X+PN1qp0w206SA7d22wF9fYfbYgflylXpwaWoiqNsoa5uL3FgO97g6fDjVOVJqq2JoJaYySoVYNFY3227i5F7N7OVq9N0a/MKapjtlRt9hoNTYD26frbnq1UooJY1kI2OX942v9nw18Lc9XqjxO0ccjkEkDcPiCQLfT4/x5uq0XjrSnm1NJWgX3JtPtuCRrwS2JwIoLZgMQaR+XpDI0Av7z0s0Y+PuEDgoR8qCy6B+P3ZWU+ziOlNGl6AytJR4hh8ZYuSjqF79iG+7gavxsNCnLjtFGdgqHgfa/6SVwFAJA07Ne/f4/lwMkUKwachX0X8olghLNNC29FI9zfazNqPFfs8binZwpb5MxqCixKOO4jWcrCg2+6x270uRpob28eDXIrr8u9pJwVh68KCec2/fs6gMU4+nGhOxenSVxU2Kvf3h2BvqfjY8nhBqE1ii+57oJlIqqdLvGdAWABPft8OwHFZpJFBBJRRUWPzvGBKlUiTNsP2TcaHv2JNx7B7OMAQa3tri6PSzSUtXFdSpCm2uhvoD46/T7OW2VWmOfbEN0VipbRre8gFjqBqPhzVbpvgqwGUudGJVgw0UX8ba/frzQNepwjB+RZ6WoO1CygP427D4XB8fD4cvwqlRKKp8u7kElgFFxY39h07fH7uVBqxFSGrK2ktG4coH3WFrKTfUeNyOXkiqRNOAzNh9QzxFRrpe9jfTVT309v1ccDgNN6KlXPljyBvkXc27wPiwt4j48vNVinCXEoZYB8yrErqRoLgkC/t+njmqqxXdEkUoLU1i5a5towP1d/h8fhywqprKklRDITTMTscMF8B8SfAcvNUqdRStWO7uQG13aG179gvx+n48cBmqEU4LIyPM0LMhHv2HvXv7Ow+B9nHarFZGnTY0YZxqNtxa49m0HW2vLTVagPicJRkjlKrJY2J1Wx0vbvfx5rVXorPPWxrEe5GhDbQGAI1uF0v4j28sTWgKbKlY1kMnvKtri2oIt3AFzcjw8BpyhrdeBSwaFd249tAG8BqO30nw56a1XCpiGxnjAJU6HTUk2G5wfbf8tear1NolDIzu2xiRbdqAPHeBqDfseaq1Y6YQwy3ZtoYlQWAsNSV3a9r9/DnhhWqm7Zo0CCwfbbcxFx4gg+AsLa8vWqziRpZlaYK4IBJDaMO1h7ddT4+A5atU11tQvlokdrKxVlXUa6+Op9tvZp35Qmtim/5uBAwYsAHB1tceIv7B7fZxvVVop0psVUxa7bIpN5D4X94kfvfr8eOhdUKaiPiVPEPND3UEAgNoPHQnXt4HldcVvTNeq81imRTENtidgU+8xOoBPiLc8XK1opjgxnGMXxFYITv3EXFtLjS4B008NONhRUasQBQ7YVE2F4cIIGKe6GJKkMDfd39vsHDMCKSGn3A6kvK9TUStFGovqR720jsfBj2I7fHlhXqaMbxWgxarkamowosCGiIVwv2SWdbXe+ut/utxg406KgNWV+X5flqiobEVeMOIgAkwN9Bu+wzeNu44wfDSgY1GTM+CY+wSOP5asplAbaCkt/G69rggajQ8SqIVShOFCZgHWutwqkbBM6BMcwprAXFp4z3LQyEXHxB04WqEY0uBpzzBSUeHYY+ccIhGL4C5ANTS/oqimbwSqg1Hj9se6fhxmYpwY0mabH8NxnbFlnElaXwgmHlvddbDdo/wINubCgdlaIis39apMGrRFmCF6UKdt7HaRb4j2ezueOAxtqpE0I+BZ6wCZ0mgqANo+ydAfZ29nFIINMEUJVBnCeoLK00LI2pv21Hge4HL1SnigzNVU8p8xGKW93UDX6+xtzRFbp1lzthFIJGra6ngaMhjG8tyQRYAfHjZFbmkpX9S8KannWmSWWX/ciB7u4eJJB08NPHtz0V6kVjGKZszlBAtO7RIR70Ua2trcXX94/Try0VWanZZyjjSYiTXSFZHDRmX7RKn3R37X9vcW56vUsK7L9Lg9OWVWnWAWAIDC/tA8R7Lc1VqShzK6boogY1uxRRff21Hw2+I7c1W6WUGLO9KjR6yMFupvftoTfUfqOVq1SYZIKJDimJgM/dY/o9t+23la3SHxKrq6ys+fmax0MYU6AHtb9fHjZpwVjkadgHWyuttToDe3h4ezjdOVNie8P6cBGFwbDS/h38bf2coauK4v5QYmO4JHvC41BGmvhb9Rxs1eoUcsSBp2k2lrbdO3t+jXjdXphrZoogwjABub2+OunxHf4caNOCkJj+MUdDGKqqRdynxOtrakW+/jiTpE1QiaD/AC3murzHilXTzFdgTclrbRtOpt7SNfq4tt3SskUleb0iaEudmbCNyNuZWCk2PvgDQj6L/wBN+CJJwoiVTvhLSwMiyqbroNfaOwA1sfyHDdo0VOCp8SRyNJNGLHcdup0bU3IPgeGSaLVVMo6uenaRACBGVNyL6n/CfAHtxQKYpaGOhxLCVWK58slGG731/eX3j3v4W78eFVpLVGGVa0zyTuJIYDsje1iAbsI5LG9xrbla1TRJSbmWOMC8iqPd0K217fkOVr1R6mN/5eG3AtvAYJ2+nb9PflTVxQXZlElNiEUsLbbi9yPDsT7D/D28K3dtGTWyg1r5tkhqABsZiLW8BfXtpb9RwrNGApR4RVJT04OhJO0MCP8Ak5j+zTlxWjQ85T2zwRbCAXBup1At3It2b+/ilNJlUKlHsnT9JqAoUgDsP3fvHHqYqBWIxSWGVtjOASAe1tLfQfH8ubqppojwse5JURkxLIt0Xtub2Ht/bzVeFOOacuJLhMFcqj9ElnCm3u9gOUNObKL8ZnpMYlVguoKg3uTpprxLxp+k7meSBoIndtzRObuRcj7rfRbjK6dTSVjWCWwckL3B7fSfZr+fbjFPVxcU7x7pv0bqLXI95hbxF7X5Sr0mKl5KiVJrhlUqbAXNwLXJ0Gvj9HE5p0VNjmpfLYjQldRa1wNNO/jrr9XN16kZMJHMivJqpDFAtu3s+riQ0oFM9ZWJIAdFGuhNiD2v2vxkmnwIqFHNE9o5tAljuHb6x4njVOVjnqUipy0Y93ubL+V/ZbU80a3UKKsWNVMabf8AWGv0fVyk1ann5qSBAWsqsLAkeN9Rb4+HLzFUqekojsCCWBU3J8DpcDW/635eqUL+R8TrhXwmdjsiI2gi1x4kkfue0cWJxwNJidJkUYFsGoJsxUVRiLF6atUxQobMqSFSAhv4X1GvIAzzL/yTko+1WPkeIrIXJMw/Otwo+IYUncvYsVxWlw3E6VTA26mMDgnyyDZmXd4v4jtwDKGFDQGseaqbB6LG6zAcQ8+TEaGRDQ+Sd0SqDv8AKK/aPu97duVTjjTlZsLzPj04mpBTojSxy08UshVUYz++BLu0Z9t9t+3t5UpFOBVO/TDJWX80V6YdQ7qiro8MqJJrSGMR1O9kQm3coNL/AEa8bdUU+2vJAoNK2LNeE0WDY1meA1WG09TNHBG0gDExuDILgXW7DS/figQZA202ZEE1lqsLw4LNmHEZnjmmaZ4qcWKruNgj+xgD2P1c8knYK0RxoMGpUlZUjIYm4trcW8fiRw1SYouUJqA0lPLWxvXISqaM1rWt4m3iOKKScaUbeRJPGqKShI9/dpe3h7NPDjVOU4VdRh4jaKIlowo3MR9nwBI07eFuNxTk1koY6t4I5IyzeIJ7WHbXwJ42qnU06GnCSNLM3kjT7HvEk6kgdrH2cTmlAFPFNVzUsMlIg3oVDXDabRrdR7fb8eUirzFRMVrqaooCtPqCFBQH7J73/Xty6RBptRwpDUdVspThmzUXKk6kW7/TxXFIZ4VzaCnrKmNpTs2AW8e3bntla2mldDUyfJJGGF177iNddbfVxNFLQcK7nggipW3OdoO8aX262P1c9XqTvlRedKsbE7Dc+0Ej7XxHHaapwwmeNHenf3jawY+Hje3cduVVV0mlXTVDLIxKbxbW/c38PYD8eM0/UPEamKVT5Wm1QApt4fH+HLCqGmt6vz4DHI9gwF11t7viR4i3HIpkmoOHlflxJT/uG1gNSfoP7eWNNpp+MdPXFC3uM3iNCPjfjdKK4lal1aAuSpUi5B1AOpNtL89W6k0kEka/LSEP9qxfuQRbQ97+znq9WOlCVIBNkK3UXN7Fe31Hw5utbadnRI0dSwhJH71gbj9vjytWpkhqo5JjJId1gAzgezsT8Rfm6bmp7uPLkiQ2bdoNt9wGu5T3Fx35qt1BjpIvPjl7kg7e43A66ePfwPN1WvSRxCQSvcMqlLEa39pI8Oer1cXjSM7Vezdj294ntc83WqwVNSkpjjj0IuthqTpbx+/mxWjWePCpaOYSxgFbdx393U/Tz01sCKm3Ma2gJI9p1+Nj4DXlatWGWWMNpIUOqt4gnwI/s56t1GnrfNiEFWAQATp/SPA+Pjz1amoc9MhmVon2oSqi5NjfUjm69UkTiomPmKxt2ZTbUHUADtp7eVr1T6aZHpnldlZIzf39GKg23aeI5qrVFLxVu5Kc/vG47K2mjD6OerVQkZKZyzFgzDuf3j2+rm6rT/U/JTIiFXUmzA7rk3Hb4HlBThpllard7RhQFW1gAf1+PL03UWhWr/mApJFEoZewFtL3uPh4W5s1sVMgFTEdsAWQsSvvMNB2tc8rVqdaBWqytLUIDKjG4FlOg+zc6ff35Q1cY034rO8NTI+wAFRsLi1r/aA9vblhVVGmehr/ADQ8iKNyePh8Ljw+HLkU2DWV55y+9V3oQCGtqPbp8Tz1ar00kcJFOEG4WZjax7dvjz1eqPFBLPVAYbEWvd2O73rEWK27/C37OarwqQjeRUBIG+yDqo+z7VIPs5qrVkE73aGJWYSXa6nS4PcAe34crVpqQ8qVAUQoC0VtwA0t3LeFrduaq1Q5qpJ0+XmQLGzD4G/jY+H1ac9XqYamjV7tTgxqmh73J+N/C3s5aapTpSCSGIxpZ1ezBgTdfA/Rypq9TWaPyi6gsxvodQO2ptrrbmq3UGOYVRRJHXYjEbraH2Xv4A89WqkyU+GNFOuJU7ElQIpF1G4f4vaPZbmqthxrFg1P5LI0LEqbh7jtu7G/h8OeNaGFZKyUUmLvTuCY1B2rcMrG3h4HX7ubFeO2oxah9wl7SWuGZrHT9nPVWpMAeqDM1tjA2a913HtceBH3cqcKuMa6OH0ELpJPKJbC5Av9oew99Oer0VxDVMdR85PIdij7Y1C+z6AeVrc1ITFauHa6sV1CjYR2vfXS9vG/NaZq2qKz/NLvlhmlaxZRYENcd9ofuOVirTTqaakxaZWjnFOIyFRiNGLjVWbwv21+rjcxTn3UsaDCcDGBVdNgkkkUtkEsMjIE37tWjNtbd+JFEyJpUlIjCkrU0NZQ08VYxSRG3Ddt3XsfbrxUDNJyIrHW4tV1lCxpE2xBNtr3fd7QD+7przQEVsqkUx0VLW1UzUc4De6xRQ23azdyCfEjUDx48aYANObxTRRxu0O5IFKruUgMPHT+j6eUq1S5KyqrttNQRPEWI/R7ibW1uC3c8rEVaZrzSuFejchAH3MGj1v/AKpHjfnor01BxKHEKynhpRJ59xuQWu+0ew30F/bywwqpk1yOGiCIySBm8tVJC6EEj92/e19dObmtRXGjjjANO3u2AB8LG9gde+vjzRrYp0mqosJplcnzZXUbwpLAG9u/c6ageHKRNOTFMr1nyFxNS/MRyBjGNLm47btCCfyPLATVCYpspKuUQLRxMUhvsZW+38EcfD28dIpgGhGqMQwajwKLDKGnbeSRIxA3MB3AYaWHgeJAklUmlpUAmBSBq5FDfLUgZRu0PtuPHx4uFIjWGYLcxwluwuG0t/rDmq3Uilo6x4liUBbtcbhoT/iBHjf2cqatFT45p41anrBeI6Xv2YHv9Ht5qtzWSijEkzpOWNhdbaG3YHd218ObqtQKRp6WqkqAAxOlitiPq7H6eWqowrE882ISRpRyHaSAqkDQg3+17Tz0RWpmpU6TyvZ23DUOxF1uO1vYTytXrAqxIAZAbKLLqLDW5ueer1SKf/RtwT9GNGv30+rw+jmq2MKn3lScVg036hlPcDv93PVumWuNRTV4kRCQzLtDXB+kfDjgpo0tcFq6ind4KsMw/dClb+93sexPEqxNKkGKfIY4qyuZoYmKwgbRYCTSwBBOhPwHEZMCloEmv//V1C6vqpTUrNFThLL2Y/Z+Fx4n4cGhdiiHRTLU9XY392V9265IUm4a/jbU8p3tW0U1nPGP4m6nDqSoqbfZKROdD+921/hypWTW9NPFBlnrLmBwmG4JUAPreQFVA+F/b4W43JNWilrS+nbrxjB31UUGHhQDullsw+LBu39HPaSa9Ul/T1JROf61Zyo4FP2hEym1u/7x+rlIq9TKfpb6cqCS+OZqqq6ykkQIbeFl/d19vHEgHbVTUqnxH0oYGd1Ll2uxORblTNKqqSNNxBudf7+OwkVQzUluvOQsFumTsh4dTkAWeodpSwtcgiwW/PahWq5Teq7qDKhhwqDD8NRLgCmoogwNtPeYMbfSebKzVYpLY16hesmOReXX5hrFRgAyxuY9Ab7bJYW5ouKNeCQKCvEc04riErfzCqlmct3kdmv95143NWppevKveK7DvrcfSeer01FapmYjvvbse+nN1WayxVNWwslw2oNxcfr7Obr1epK2VWMdzobWJB+j42vrzVep3Ibas4Ni69z2IHfxve/3c9W6wsYUjZmO4EjUk2+N/r5qvVkTyr22bho1rd/Zbmq1XJo5riJb3AuT7T8T/Ry1arHs82TaQb6gL+dz7AOer1RqmJFfZe9iRa2otob3P3c1Xq4s207I920nX974dyew9vPVusG52JjU7vaQdLntr35qt1ilk2kxTDYAbkWGnw+n9nPV6u97bvKfRj2v3N9Tr481W64LJLIVja+hFzr9Z08Pj356tVwDRl9znTwsO59mvtPPV6pYjVrtJq1+47i40Fz3tzdbruKO1nOkYF23G9720X2c3Xqz6syvKw3sRttckWPtH6+PN16pkcfmsyqSSg7H7gfj+3vzdarGEJjRrHWwIvYk/HxI+PPVuu5kqDpa7EnwJ+Gp5qvVhSIq4U9huvb4HueerVclJSXzHbczbrsfYPH+3mq9U52XyfOYeYbG2m0dtTflq3WIVMSAGMKLW1/xe0jxNuar1YZq0y7bxqAp8AdTbS5JuPo+vmq9TXKJH1B8bG1je+vhpz1arJK6naZQTYA9xr4AX8PiOer1deYynaARf3b3Fxr7PYeer01njjcmz7rahivb4D6fG/LRXqyrSTgqhFy2g+7ub6H9Ty0VqalR4dUTBksug2ixFgPafp5eKrNOtHhCIih5CWJAJRbnQdx9F+WiqzTnNTQ0xD3Nx7jMbaW1APtJ8dPby8RVSabanFMNoZCzSRReH6Rwx+Og9vNTFeFMlTnrBaVQkc6O2vvRr717EX10HKFwDjV9Jphm6j4c6iOnimcg/BQRYXBsO9+N96DV9Bppnz3jU92pKMIDfVyT3+7mtZPCvQOmmypxzNlSw3OsO22qgXFvD6ueJUa8IprnfGp231lW7bhe4JA07acbg8TW5FQlw6BgDK7OSf8AF9/Kaa3qrOKOljUN5WhOhOv1fTzekVrUa6eH3gFAVb30A0+nm4r01nr5Y3qGe5sSPZ7OWNeFZYvdSzLfS3x9t+WFVNRWuV2nv3uNSfhytWrijXUgEi1yQdbW8Oer1dLIpAK9z3v/AG81W67VgFIBtft9ffm69XH3dVFrX7g/n9HPV6utL+93Pj7fu8Oar1dtIygDtbTvof1PPV6uYLSEAnRdAB+t+e21qsoeW/Ya/qObrVYpZECHUtr3uOaJr1ZKeVwQwFmPjfnpr1WE9Cpv+ba04ABG6fTt2bQ2Ph/Hhe7iaMmjAoU84zO3TfHQCCoo5e3fsNLfw4jilczVRcgYk3tx2k1Y1sBcnS9xz1ers7S9wNTr3/Pm6rWQMxPu6E6f0ffzdarnb3CTpp4/Dvpy9VqMd22x10B+H082K9WWNgbXGn7PZx0U2a8wLEBPo/X6OWrVc1Lqdw1A0tzxMV4V2ZEa4A0vrrxvVV4rHdm1AuR7Ph+zjeqrxXIqyj9J7o7i5+488VV4JrmKdXhM/mCwO029vflCqraay09PTINxF1A7XtflZr0VJC0oPuJYnVdL/Tzc16Kle88ZMjW2jS309iPjzc1qKT2Ng/Ox37bQR+vhxOvE06mmac+8D3udP28aNXrlhRX51WOtueFeNCPWyCbDIqhr3uUbXtbt28PZxwmtRQe1ZXeRbTx+J/s4yatRzvRri5NfmPKxb/euhFSg8d1O+4W+NieJ3NlKW6A/rFRxYd1JxCnRBGiyXUBSLhhv7nvcnvxQg4UyvA0EFVGFqW2m4B729vbTw5Y1QVloiFnjHYbhoPp5WrCrrMDjU4dSy2A/Rw6E/wDHYNifbpe/7OFCttGwoPfUcdnRvECRY+ZBcfHd93HWvuqjmyqoZm966+I/LhrRZUTwsL/H9fZzVern/lNDa456vVMRR5K+97b6+PN1qlnkgtFjqEkj2j6fb4HnqsnbRrMPeSTAan3h9kg2FzYakW8CPHlKUUhcVDJleqlKm5OtwbbdPut4HmxVVbKL1jnmPN5YvYfr4ccNJBSddWS1wNw8Lfd9PKVeuQJaw7AX7ft+nnq9WZYZpCCAVHhp49rjnq1WZqZKe6SKd48Dofb9k/t56t1x3eaAGIC+z+zw56vVlWI2s7AXH9vN1qpO+QAoo10BP8Ph25uvVkRdCoNiLXIudPb7ebqtc4492vcLa58e3t5uvU808cMZBvcAXP6+znq3UzNxFZg9FVKSxSMoWPjtOn5c1VjQY1JLxLJcEDQ/tHK16otMSkgPbadPh9PNV6hnp5klqKWuubTU5U69yh0sfbY9vo48aap+AiX3YxbQeGh9h5qt1y8xAWKqNxFyB+fwsOercUrOn8YmxWeoChillB+kfw4yqlCBSt6g1+5IY11vfdfvfTW3a44zT1FTzHUGprbILf0378ephW2lDS06RQBFtZV965toPZ9J47TNdAggAjaFOgI+Hw9nPVqsm8RIF7X1+JJ8fp56vUaLJs+3AaNrXKxD2EdyPqP524aJ2UkNKiSTeTf3ToQbXJ9ov8eOVWkpjVv5bIwN9V76A66Aa9uXTtptWyinTi92UGxJ1Ht8QB7O3EZp8Vi2naNtl18R7NTytbrKVVDdmDEkn4X+jtz1erNG6ANJ7Tf3u/6+PN1quEspfRu5NtLfcOardNOIszU7XXWxsL/DufbxtWynE0lkXy8NY6fpHA+oC+n18R8Kfqwz035EXMYizVmaI/yfB0hYKQNs81t0cRJIuoI3P8Bbx4OLFnX4jsGzrNBW6c0+EULPUvMWJYlVMXPbcUA0t4k3JsNPAeHx4MAIFB4maL/iFfXLSmNWuZGJMLglbEaE37+H1a8oTXqTzVokqvJnfyy7Dc4W+47dLEd7drjw7cpW4rF/M5JUVIdZIjJvZuwA+zcnx/U8pNWim6fFqkSklrbyPdYm5U97fXr/AE8rNXiljhmMpQYf+jtJIWvYi41Ft28fwHHAqKpFP9Xis08D01PGjRm9t17Cyg+Gl/H4HTlia1FNtfmCi+Xjp4I9srbVIFrE2NrAeHx5oqrYFNdRPE5SKIhrXYttW3YA2a+lvz+njZqwqU0uFPRI1KguQQd4YA39o+Ps1ufHlsK3SeSsgj8oT7JAGAuLXIGn0Db+evG5rdOsMmG1JMiRiPz7sTGLuupA2oSAQTYHXsb83XqgUVDTxSpJJYNdbgG4HsGvgbkj22tyoFbpSVFNTGmEajX3mCn3msp+020/n/HljXqSc9JRzR+XTso8rdqbEG5NwLeIOn08Zq1OUOEz0dKtVMdiTC62Gp8GFj3N9SeWiK1TM1JTkIKdCrADt39trEeNvDjdXp2mrF+XFNEocW2FgNA5tqP1NuXmvV1QYXNUrO5BcqSFGga41Iv+6PjzwE1rZUmpmeCdKJWuNq71W20N9DW9nfW/bm69TvQ0lUswVrFSCFCr75N7i1zYez+HHQKbJp8p6iroNrVEZAA2uFUbfYAT3BI7+zjwEUyTNCjlnE4oqmJnvGm9QH3fu9gQO+nY8MW6SLoeaWOmkSPfKoIcSWub97XvbxH1/dw6iaQE0qFkp4pERQWkawZSv7t9Po/bxwCmZpT4LWCaVpqcbRKbKApWwXx9gI7AfXy0VWaWMNTF5Ygdh7x0OtgT2AHcfD48rFWmg5zxiHyhESC77gCQLggC5OuoAB7cuKoaDaurJIsKqDENVUCL4qNTp3HjqO308vVDQAYvUPNHJXSBlk7HawRk10se1z2Gmvw45SSm3BaNnxNtdjso3JqxLd1Bvp9Xfx5ZNaqZiNCzgxst7bzqTe99bX8T2t/Rrciq01yQxJTkRoYpEUgBhprdt+xtO/580a0KSVWskjqYzsga1toDDQe8LEi2t7g/wHEZpYKhU1RGYvl4CEN7AqQL6kn3j4e0DvbieaeFPdTi1CmG01FTXFU7yPM+2xIuFjT2+37+MrUIilCRSvxqkeTAqSlYASR7nazBbkDXcDrp7eJFjClqaCqSCd6gtICRdGQ9lB8AotoO+vjwoVS8UYXo3GZs2wW3OVmAckixt7xBY9gB39g4hfPhNKUbaI91bQp1PzBGhWwxCqI2j3bFyTtHewPt5Gl1/dFedDu3+wUFmLspoGVgQe510OvgPC358QilRpDzBA9ozuUX961rjm6brohzquh8bfs56vVzkiNRVJDGu4uEFl8T2/jz1epaYrg2I4XRUtRXxOhT9E5ZSB7RYkDdp7OVBq5EUi6iD5ed4RceI+APL03XKGRVtJ9Xb8+br1Dx0SztUZF6h4PmSFrClqIzJZre6Tta/wBWvFTS9BBpl1HepKTxFXkY3i02bGjqaaRZIzGsu9W9xDJ9mMMf3rakj67cHWrWJFRpp0GDUOpw2LBKQVFXMkoUlkR1GxWGjS2Huv3sl+55QiKsDNMkk2MYs8UFMjxI6onmFVsq7u5GlgfEC1hxsmacAilDjuKRYVSxUWCVAhMaCKWZTuKAtcoLW3I5F2Ivu+z25pSo2VtKZ20j4qefFJqlXkiiWch9wQNMSG2KARoJJSewGg40MaeOFLF4jhkbT7BGB7qqxO93+ypkudWLAk2tbTwHH9lMbaCuoxnznkrsan3w2dU2kb3Y67t3ZR8fr4n1TtpVpjZSrwQJHCuI46703zEISGCNjeGllHvFRfd51QPdBOqpc6FhxwU0eqiY+t6F0xTK2IVKIjUr1FLaMFVSMANHEF7fo1HcdzwhvhsNCXLTtqt/NmH/ACWJPs7Pci3iO/8ADhDQkIik5Tuwts0ZbMCPaPHnhVaFvo9nCfJvULCswxyeWEnVZGB/cc7Wufo78UNL0KmmXEa0kVbvWY7XTxmSAu0EmkEf7zn96T4KDoPhwQKXNBhLcUiBR1da00tRO20Ebz9kaW3AW7eFuMg0/ppA9ScIEuBzGCY/u3EqAgIDd9DcW9nED58NGNsPFRRafp/l2smqKueN23yvs3szAi2ll7D3vDw4GdtCkgUY/p7iq0EVPl5huVNwjUjUaAd+1h/TwzZXwosfRONClX1PmqopygRQWBVu+24B+Pifu4YGiwU0w0UrKzXBY3BIHvMWA27fYSdPz5SnKk1dAMIf5d5FEsdw/iC/7222nujT489W6Dno36SetPXPP1D0j6QYecezBiUj/LUlKrMzKzEtK5ICxRRrrI7kKouSeFLWWuXKoRj8h10bv5szZo1uGB8eoUheqfTqbpFm7E+n2IYlSYrVYZNLTSz4dIZadpE9xxFIVG9VcFdwFja4vxK9ZlhRTIMUuYvk3CAsAgHHGgMoXpMHhEeIC9t4JJso17k+H0d78SKaNK0vAUu8lU2EZvxCSgbEqbDFTy08yplKo4vf3Wtdlv3OlhxotU8HwdlGCw3044/U1FNHDmLLrwY3i/8ALIKpsXgSBJyEcy1G474KRA43TsNn2gCSDyyGO8IAIx6a0q4CATB9KBvqRhNHlLGKrLUlfSVsuHyVEDTUMvn08rq5QyQTAAPGQLo9rMNQNeVUwUEjAx0bKv34UJ2Ui8p5eqsVi8iitJ5ja3JGl72+PNFsmqh0JoyGTunSU+LQf1pE3y0bb2WmC72udEu/2Ut9ojX2cqGY21tT4OAo0PTLpHVdQqman/lzjCadiFmhiYqm4ERR71BAdmIADG5J104qUoDCi/EY0xZo6TZh6Z5yqsiZxpflcSoHKywPbzIyLWR9pKBlH1cTlU7KVJFJ2ug+UYSMoaKnuqKu0n3exAI/eY21N/q54VY0mKGhxJKha2RBulkZpC9/esfdC63B3En6hy9N09RUT000VO8l2cncR8dSygfcPjrys1uKUMsSoF3bnUICh+yEvcKP6fjax5qavFMOJtK0Hk0oKruLEgkNp4Hxvpywps0y4fl6GauQzybV27iAu64b3toJIAufE3PHZqkUqahvladWNiVIUXO6wF/D2DtpylWqXhuKxmBCrC1mubEXsCCCex1/jypFbBpQU89K1VH5V2RUJ2gnsbfa+s204waUCn3DvI2TCKEbXuLgHwt39tyPy4yafFT1p9sLPWpvOjWvcEqNAR3J9ttfq5SnKZaemFRKswQMLhdzG12Hh7LE9ubr1YczLLQ0KCcjzZSQysxUFIzukJHxawB7W46jGml0i62rkZQFSNUW0jKCQbkWVve1IHj7Tbj9JZqVQVb6XLOEYlj/AMrNbwte19fv541ulHQOs2yCJgS5DELdiASTqPYPjytbp4WQU1AKarB85HLWGlgpsLezmq3WBJGqYVhnOkIvvsTv1Is9/p/W1+br1dyCMuHhXYWcra99DbQ3FztP12+HPVqlAs3YqAxUmwDEfEggaEG2h+rlatXCaspxGkNPDvkALEldG97UEeP0nnq1WaJY3kaVXEaMGu5X49gPEjtfx56vVJSsiSobaqABgNovZ9LXHs/Uc1FbmonmFAzxrZWBttA0+I+q/wBfPVqhPyfhqR4A+Jshd559jAqNEUDW97KWPe2vs4jWcaXNjCan09PIsckhiVhLcWJXTQ/Zvc+OvbjczTkU5U7YpGhWexAUoLmwAIttPtNvhc9uerVPiVQw+mkhwtXYGzsimyXItqb97+zmq1TjlWokq4DhkgkjYhrS2BVlU7yCSdD/AEXJ5VVbTjTjPHLVQMIYpZ6ecFom3AMCGJtr9pSBqe33jmhWzSbgwyMU6loHlluAybQLKvjYn3fgPHjs03FY5khidjSxqW3EAsT/AMFpf7IPj4E83WqiU9XPHKYlkjAYEAoq+0KCT4+Nr/dzdVrniWI1GF4cKSnEbBtxJ2Xdbm2pP36fE89E14mKZcMjnrLNPd4gTe32Qvf3vaO3f+HLGqjGlBg+V/5mKuWWIiJQ23sDoL2uP1tblCqKdCZpkXB6OpwunxFgI2dbkC5O0A6kAanxI/PnpqwqHT4NSBgYtqun2dwuJNAO2lvaL/s5WatFQIDLDK67poovLO9lCsNxO4pb2dtOerdPdPhyViJGrMqyNtW62BIt2HcAfnprzc16JpMYrQVMLS1DFgIQqgqCO5sFFreNtBxwGmSK4UmGtHIZ/MJ8vYPe1BI95yT3Nz+tueNaptriGi/l9OjLEzAtuk7lrm979j+vbm69NTI1hSmlkw0lUS5LW1AsNBfX6Ph8eVq9RZYaemieWcHdIqG47F7Cyn2WsQP6eerdZIXQzzs4RIW8pkW/dAbEFfYO/bufZbmq3U+mjkp1Z9qpuYeXbaSb2DG/jf8APmqtXeCyr81TpW3bznmnRk0X3G+wfHQC9vo5o1sVImjnldq+VQdAdbEEnT3R2v48rVqhJRLLXRgLYBPM7hdoPuvYm4t468tWq441gs8tLO9PGxWHeE2J7uwi2y9z7xJ07fXy4NUNJ2rllpfl49GSK4sb79y2vbw/eH8eXps0ncYoocQ85grsEIeQMQCGUhC2mmnw44KbONOkzUNHQmsjY7vMTdGbXG3XXw9nb289WqjdPsSphW/OSuiu88hdXvtF2AX/AII+Hw5pVeTSnq8SolxJmKrHGwmYkp33MLk2+0L+ztyoq1NeHUtHDhQrcQH6JFJCDubkiPYTrYN7fjpz1epziiakpVeWEubkAfSpNwx7m/h256vVGTEMRjqgKiNpYk1S1woJPuqxPc6639vPV6lcuI0ivHLO7E1CEMNt/DbtuL9r3H38bpymZsQo5GCIxjkNh9kkE7rWPwuL/TzVep0pFiimdqklvM2iNQ1rjvZvbdtb8oauK5Uq10E21HM+2x2uy3Cgke8O17/08qa2KUVCtRWGJmIKO4A3NYsyg/aHsI73143TgqJiFEtfTpUSljo+hFrEC2h/eFx+XNVuu46JMMhgkik/STI21gup3EOpA9oJ1H1c9NeipSwTRuyyMLKoKJYhbm7Ai+l9bafRytWrPRgzEzObAAAAdrA2K/QDrypqwpyp0pqVJCoYCRSqpfuTfVfEWOtuNmnBXOmxOJ1/lE8Puxqxa/tT94W8T4fE69uaq1YFoon3JMCGZLbGOpVh4EGx7eN/H4c9NeisEc3lw7pvcdLggsb+61tb/Re/hpy9UqLNXUcsg3RWJDAEn4aFh3N/48vVa4y1W2WKrC7i9gwLXt3U69gRob/Dm6pXCjjqJUcQNsItdiPFbt9Ov8ObqtR6yn24igLHe67z4WbxKk6Dtr9XjywrVMxxCohrmpfdBZipNtb2uWIP1d/p5aKrUb+YU8kx8oWlIG7dexuCdfA7Tfm4r01n+bEMwnicWQFbEnQfGw8eVirTT3DVrXI0EdhIu33Q+0Ncai57afnxuIpwGajR4fIR5QS+tiBqAPgQb6+Onhz1bqFXYVPRTbSu6xG1dbgeHbsDr+XNg1QiodbFWpStVop3Qr74Fr7LakHtoOxGvL1qokdfRmn+aia8g1ZL6FLd7Dx/ieer1TaPEqGnh85oCZZblStxbtuDEm1vYO/38oatU+qioxiRAVX91WJQju1tNPA+Ps5qtxTfilD5U/zMZId7qwJCm1v3/ie3wI+PLA1Qiu8NenpYjNVNeRCV2AXNidpvb7RtY/w5s41oYVAxPZPUCSmZ3fuGAJFr7dPo8T4jlhVDTTVYdXO6xxXlU2Kgd79tb+I115earFQo4JFNnJVh7p09uv3WHPVqptRFDIRIqKQwAsTpcjQG/jf4crW6n0dJLOHid7PZQoJJJv2jIN+/9t+UNXFORw7E6dFlj3bA4GjgXI7hidbHx/Zys1aKRlZTPh0gVUUQuzkXbRbjVfDVf4cUpM0nIimyqw13RVV7LuJfS9j+4QB3Omp8TbjwNMkUlWSZXLx3UMCGW3bxsR4f0cvTdY44543srX36G5O06DTTWx/jzdVqctTNEvmamxupuPd9tvaPZzUVYGn79FXP8ypVWBUsviD23gewjvbjeynaytJDGwhMYcFdLsSVF9de4t4Dla3WOekCt5kUiuFH+K11PcG2vfnq9XdTBH5okKs7MCttQe2oHft9HPV6nr5J6unMZVoxEbx7m2uRa9r+Pa+niOVq1Z1ppoNShYqPe01HiCh+Pf2crVql1by/K+RLYAkBWOmw9vfXxU+3lacrFTVIjUgqIwWW6jUgnTUX8PD+jnq1WCZXE8vkMVZXYWFjodBfw18Phzdapulnrkq/mISdkgJZBe7W0KnwNuXqprNFJHVK0Wt1YAM50U30BI/c8PG3N1SsslJGwdZCGXcTssANNDqT+Xf2c3XoryUqUqKHI80EMFGvunTUg6leerVRcUefyVrKVjrdZCBfaO261r38Pu5uqmnmgrlKlKtLoVIKhrG5FxInxHf8jz1bp4jnoqY+dWRmQREbgL2YHTetjpqfDse3jytWqPUpAkpopGLM5BVix9++qjce7gaX+rvzVepIVKvEppa8EAm6Ovf4C5Pf4Ed+XqhpkalkoqpElby73sT2QkeGuqtf28tVIr2JxfOQiGoWxU3VhcEHx18R4C/0csDFVImklVYfULIVNypBO6+tr+w6aW7cfBpoiobRbwdyDdYC3tNtGH0/l4c3WqxysrxABPeJuykHa3gDcDQjw56t1E+VE1I5BAbb+i3XFzqR2/j9fPVukyjVMwZZIVSUA3Qte99CFt4eI5ut1yFHUVN2p9zsANwve6gaeHceJ7c9W6lw09bFPYlveBsQfH228AfD+nmq3WWWSWAIJDdQSdxA0I7Wt4n7j25qt0nq+apT9MGLA7d3YaeBWwsfeF/o05cVSk0EqTN5qzCRGYmQWsRr+6yjt8Pu5aq021Lxgl5js3EG5v218fpHNVumWoanp2Bcst/3rbl10797e3la3SMzdOGy/OKcEPJtj8LAswBt7eKmR4qSunw0VjOofE8aosJh3M77Vt7Wkbh0cKJTjRnIcu1mFRpCgNodqAL8BbT228eEpXqxo6CdNZqynr4VWqwl9qX95CTqba6ez+HNTVqix1ctazHaFuLFXAs30Hwb483Xq9NNTinWWpT9CxsrLow8LMQbfDnq9XCSkQQtPFI25RqpPsOhsfG3NV6sENPSzASvKyqCT7wtr+7bvYfD2c3XorMqUchMUl5CbnSxBW3s7/WObr1Q1ipWtTu3lyKRtdj2Hf3h7P1PPVqoFVRIZC67UkHcqbgg+zwPN1qm5IZaaTc4ZF3eGtriwIHa3w5utVKik2u6NEZYyPeAfsb6Ec1W6nVQkaIMrGRfZrew9vxHNVusFW8jxKsx2pGllNhqPFWI1789WqaZKZaRiGJYWAAbQrbX6h8By1VrJIyVIWIHy3W52tax+Kn9nN1qsHzE4BVyDewPuizX9nsI+8c3WqxF4lYxoS2y51tu+i/N1quqauXzoEdDsRnqHFyLiBSwBv8A65HFKBSVZoJc2zsmHCFpLtK5ZrnwX9m4nThiaKuNQ+mNClVmQVVQbLToT20LNoLfHiN0wKWsCVUPUletIhWO8m1jYH+F+9uFcUdTFZYMVpVQMiAyHuW+/wB0/D481Fbmp6rh+Kbgye/s2+6Li976X7/Tz2yvbaTclOYH3RjcADcArpbTT2HjlNnCoFTT742ngDEgtdbC9u+o+HN1Wo0ICShJbLs+yfbfTv8AHtbnqrSczlI/8p2udbj+4g9rcVNbaSvbKA6oUvIVQX2KWNyNAO51/vPF9FdKLDk/31lLbbqx1/o5avUpemciriNRC2m+Ma+whtDxK7spWztoVqrCkANRSH39QR+6fHX2HiOaMCKTTSSRu1771AFj/EfTy9N1HWWOO6lQSLXPYj2c9WqyGeTUtd7jQ37XHjzdeqBaRCt3NiLm/b49tb89WqwTRx7FJ9wnW6nTtz1arnBKXULISCmoJPt8LD481W66dqqO8kQBQ3+JtzdarLh6TVBaaPuNPLOhP1ePNGvCp5ndm/SMFv3+Iv4n281Vqy+efLZgNisfDQ38L89W67WWOpiKMQN+lj2uPz56tVjSkWWpMEj+UAD9s6g21961iPZ+p5atRSfmU3bYDZTa/wDQfDjgqlcVMgLM92BN/j/YebrVT12yRksTckdvy+jnq9UOoiSClmnOnulu/wDhIP1nlqaNGizPg8VFXZZ6dT7UWhpcLpprG4DODidcSP8AFd1DfRw8d8MJ6APxNELXi1K6SfwFTvU1WHBOj2TsvSFVqcaasxyYLIjgJNIyQowHvRuq2up0tYi1+KrlPdtoHSCr8KowrWpR6MKICkD1FUsCCzMwWwHCM0bDGjEZJzhieS6zzqEr5WiujfYcAWAPx4iWnVS9CtNGGrIMu9W8vzRYIFgxKNVkSjZgHLAd4h2dTroNfhxDi2aXGFignyzX7BJhGIBjJT/YUmzWB95APap7aceUONNpPCs+dcNpYMI+f8nab7VZlKkjU2YHuQPb9PPIONaWMKKnXsvmNbW9uGoooNMEr2ktfvfuObqlXbfhjZp6ZYJkDMWXeoG6kkxPEKd6avQXMTQw7dpYaqrFtb6e23LFCXElJ21UrU2oKTs41Yrn7odljNtI+Mq6V8AVV+do9ZkuNPOjGjqO278+BJxst7KE7Lwc21WH6nOgWYcr9PMWnVDUUcKrOk0IJUGM399ftIdpvqLezm2nIUKddTKTVQdZGANw7gjXw04KaC9KbIdDPiOYhhtOSskwYKQL3IG61uMLMCaUNCTQg1+E4hhs+zE7ra9mGt7e23E4UFbKXlMUy1NIJIwYtTfXW9/YAPjy01QimZ4HjY6Wt4ew+34ctTdKrLmcsSwaqWbSawK2fvZhY2PcG3ErjIX1UrbfLZ6aGvBc4UOKTeWjeWX0aNjqO2o8CPbbhKtgt0ftvpcpaTpBXQGUOVdGAFjqQBoSPEDw9vEgpXtrGYIq6FqiH3JLkOCb2K/4fGx783WttSYzJPSiGZfLYG5Q+3wKn2Hm63WOOrjC3ILGwA+/uR7RzdaqOAX/AEjCzHuNALE6j6O3PV6nWjeFoUjkuwVhe+ltdCR8bW5Q04Kca9ClYY195QQQW8bDQX8AvGacrFHDK4ZgffFrh+/0W+j2c1Vq7plUSujajW/a4BOo18L+HPVusrXhmljD3QgsLCw3HQgnwAI1/Lnq1WJ7yLHVLYqygEKddO1/by1UoEOt2GLFh9NUod1pGG4duwJHD6xOJFB7ME4A0EmV5h81QKfsiV0N7aX7cFje0UD17KDmuiWHFJol7BmAHjoTxORjT4oeugtYYMVrES2sQNibXIbsD7Te3A/fDAUI8vMKNGlXD5MQjRpSS0Y3MgN31Fh9w7+B9vArsoXDGs0s9XgoMrxhgpO6QnU3Gikdu+oPKxNWmKX2CUMWMYNPHJKI2cLJGoH6Q3YEFT+66N9441qKCCKf0hYINDVQ18GM4Wlaz3nibypiTrvT3Q3w3fTqeZF5defnGgvjsI6D+tQNf2n5Vwo4cD1Umcy4bHLSOjD3v8YsLW1uT3sPHgnSZoOqTFE/zbLNl/FKDEYWCS08skUpRRtIk95QfC1jr9Ps5RXhINNV6XGZHxYVMSfo2N7N76k2IIv4ezm9WNainCpwmhqaQV1DMu8lt0bdiB2ub9vC/jx2KbmkXMrRztFWlUZ7fu6E37fD9vGavUdIpUZ1LXVRrdrXJN7W56vVNjkkPuuAXPusbX7eB9t+2nLTWqg10jyIkqnRr33bTr8bd+3blSa2BSaknkSoZCNhBAYL2FrAAeP7ONTVopW4VWFD5kbb2JuLns17gke36uKUmmSKc6iplJNtBfc3tIPf42+jjs03FSWKyUjJFZmI8L3sNbXHf4ccqlSqWpljfY4stvpG0X94+P5+3lgaqRT1S1tKFZpF1uGBBPgTY2te1v48fCqbIrNJXtJcxWCNcNpbTuex7H8j35fVVYqTFWKZTsFtwsPdtbd4XIPYfly4VVIpqfZCwVxus+u7tYi19NQf79OUmKtE03y2hjJiHvEKDp8fZ4f0+HNVaK4RzTWKRFdrKQW3WIv/AEH289NVinFKyRlVVuPdsPC2ngw7X/Xvy81WKxisZB5QKM1lG0mwNxcj42H7ObmqxWAvRQK+yMSAEH7VttzYA3729h56vViNNJNEXXYFB+oC+oPsN/bze2vVzBWKRI5xeMWUW+i/b2k83srVY4q2nJst2YXA1AvcatroDb7+amvRUJlSAnyCUK3AJuQx7m55XZV6YpG/RGJbNfxNvpOo7/3cYq9RTVbIkViFFxtBuGJ8DY+PKTVopvrK8OuyBiCGAIPgT/j8SPjzRNeprpKN8UqPIPjYgdr2NiAPb/HlQNVVNGCyhg6UCrV1IVXYMjbtCbeN+48PDhw2mKRLM0412PuJ/JZAYbkFQ1tb6Fvbb+/jpVVAKaqrMf6F6Kn27TZDdgLDwNwbkDjRXTgTTCcwtDuRBta2hvqTe9wR3/p41rinQmmdsw0yOMSmmJJY+YGYH4XJH1eziYrG2lATwpkxzP8APmjFIsPpE8+pvaJkUAx203bxroPpvxG45rMClKEaafYagU6Rw4pVrIqDdHLGPHttkU6EE+Pb224mPXSkUIWS+ouKZNxxsQo1KBo9s0R96KVDptdG+0GB1vxvVFORNZ+quQcLmweTqd04EiUQCSVVDEdzUjE3Lx+JhPw+z9HETqI8QpQ2vgaDXLPVDM1FTR0c0hxOikBBSQCYEeGpG4N7deNtvEddOKbBoRsBzbhU9maiWBlsSqO229/e90j3T9fDRCwaRKSRSkm6k1NDTMuA00HcsrsCzjsCR4Ej2cdLkbKb0dNQqzMOeMXAnxmSSJNzMVChAVtptPfX2coVKO2twBWbCWw6YmKvmMxcHVh7zKvgzX7A6dh25sV40LWX8UGHIihVEBBAO257fu3Pb+/j4pg0qU6q4PTxmlLDzY7Kr7e/+q2ncd7357UK1BpNYb1xiev+SqYwDqvunS6nUt+ztxsLBrek0K0Obq/EIVV4SjXuwuLdvd2kdr/HjlarH5dNKqVlbGqN74NyALj2DQ6jnq3TTPnHBMLcrTsWKe8xIuLk2Fidf1vxuavFRpM6YLXSMtdFMCvsW31rr7O55QmrU7isy7iCGQt5YIJ3FgCCOxIt29vflDV6iiOlZAwqA265Nhe1x4a+P0crV6ipNFGNb+X3AJJ8de2mmnflDVhUWWo3vtC7b32lm1F9foPw40acFNz1IQszt5ot9Cgn6fj48aNXpH5jzLR5fjNTK93YEKvYXtaxJ40TFOii2SYjV4/JNM025tbgnX/iI9gt28OJJ1U/spTdPYflqxH2g7maMDXXd2uB7D24YW2CqSP4ihsitLG8ZlJKqCDr2+vx+PBaig2qnrD1keHygt76hjcaGwBN++oufHhq0aKnBSnpPMkUkvbcbtfwI7XP8LcNk0WKqT8m0S7oyBv1C9rH2fTft9XFApOac8KiYxrROwBdGt+8VK3IN+OiqVA8rE1xY0kbXhm/yyEXB23ZSL/vfR9HPVWmaULFM1mKrKCSwGoF76/2eHNVuodRK4R5WdSXTQ2sCPHQ+0Dt4cqatQT5mpkrUDsbCM2U3vYHVrfAflwsdE0vaNBxHCVXylO8qwYaaEdgTf2/28K4oymssUhpZPPRboWILMNCe9gO/wBGnNbK3Q9ZPq6imjg8u3lyNYqVs/btbipNJ1UPNIBTyBHA8saqBqNdQAfHj9J65Yvh6vSpI2oe490WOnt1ufo789WiKirLGlP5QNttiPbp8fj35uvUtaKKlxTL7rGdwkRrgjwN/wBvGjtp0YiioZmoBS0skZsjxtt3W1JtbS/b6eJ1CnE0GqwJLKI5ZVmvu8SLnwue2vjxPFPU1YhJT01SY7XCWIBBsAdfE9vHjRwpwY0h6vES024LYIQLDTxtb439o4lJpQBWITQS7n8vUXsx0sdL6A/38pNbpNQ19TNVSoLKGI+C6dj9fe31cTzSiMKaqyepjbazWFjbW5udNPb+unGCaeFJqpE6sdxL7h46XPfjBp6slMCW8+5DNYfSD7f6OVrdTplDIqVD+6qnaL6/SfC3NkV6mlZY2m/RmwYC2v5j4cbq1LCWeORQ6lDIy97eAHs7E+w8fNNVKpykDNJNe/u2BNyLeP0fx5YYVU0vsINRDtlpFAcMSFU3W1vE+y/FaaTKozGUsVhxbCjhmIxoGXaU3C4WRR7kgJOhHEOYWab5ooPp50a5demydChs4+VS0XLmV8DgxKsvV4tO7Ry08zFixEmsgPdbi9rd+YvPMqaWUKwisnWXUuoC04zTXUYhXpij5py1h95KWWRIappD7zEf5HYftuqmw8R8eJI4GlgPEU04mkucsHWkr6rbjFMrCKmSHygyobsZW7mRe1rX5oeA9VWPiFNGHU2csA8/HMMrzRVT0JZETRp4if0sakd3T7RB15YwcKqJGNM743Jl40LRVa4jFSymXbIpK3kVXLWubsGuOW06q9MVPzJFiX8rnzFi6xxNiM3mNEtvEXWRSuguNLfWeVRgYHCtq6TQcRSwwVcc5Vr7idvbuLHXx/ZwzFF5rn5ccFRIZGU7Lki+hJ17DuSNOPUminKiiirqP5sGOK4Nx2v4aewn7+aNWGNNcrS1cDUqQeZKGI3A6n/V9hvbx8ea2VrbTjh8c1IojqQY1fbYNc2JPYj48aVjT6cKWNPCkFPMnlLNCj92bUFvBR8PEcSGlYrBVYpTiNaYKmwgWV7g3BuT7vx5YJqpVSennqqusWrbV2BU6gAqO4A8bDj4EUmJk0lsVpZqapWqgctGrHW2o+BtxQMaSKwqUsVM8oEbk2UMArWHs09vNVulJTzhokhYKBa/vX0NvA9uJyKVg1IgNQtLI0gv7x2+98NfqPNVam6aoMbgMgiC2tc+A8AR35aqVIpizzfNKNpG0KwNr+PYeI8L80a2KUVPKWLLtYEk20t273vbjdPTWCrpgY3YMu5baHv8NB4HnhWjSfq4a5actDCxlI3L28NCB7Pb/Tx0UnNRsHpp8PkYSybZJDcbdewuQQfDmzjVUiKXdJS0/wAuKkoXdLm3ce2wb4cYNLBWIGfymEDlQ/vG2oHt79r89XqjVc0LQBCAdwB1Jvp4A/rry9VNQxJGzCQKY9AND4/R8fA83ValztNLCQ+xWIO5mFz8Lj9vK1s1wpqiSAmBQV3DvpftY3P5fHnqrXopYHmkikcqiMCrE/Z9tiP3fZz1brqBKW8mx7q7aG+o9gv8eerVcrMsRSP3VB7Me5v8Obr1cGqPMmETpbTS/b6Lj283Va4u8SVSl1QkXvcX79u3jz1aqSIZHUxSuQoO3d3JXv2v9V+erdZdYwBRnWPuT4g6WN+9hzVWrHLTQzBBKtktqQwvdvEHmq3TPJTRxo9KGO3dpfU2tp8Pu5uqU50jJNH5aLYbQALWFx3sT2BHNVauMTCOYhULra2w2HNV6sdCQXaNVB3KyqpvbtcEA/w5414VhrBDNSxqkIEgHvOtxcX007a/DXnhXjWMUkjR7gwtHa9xrbwP0+zm61U6oallhESORIvgT4Dtfx5oVumJoZ6mZo1YbL393Qj7tD9HL1SnmMzUriWJSbA6FdLDudOVNXFRKqUKolNrzCwZRci1739l/aear1TIylVT/o2AmWwVbkbvpJ0I5Wrbah1skdSVikO5WBuxuRcfaBHw5YVo41BkjWkKzUxJJHdQLMPFQObpuucdRFo5YbTe2nc/R4c9XqkVdHJiMM3l7mBsVKi5HY6kG9ua2Vs41Ch3w0pcoEcMGDFu/tYf0ctWqxRNTlNj2JUXtb7QI7X7/fzVerlhtfUQQy0867ImG1N3cW1BUjw9o5oitg1ypmlnf5eA7ZJSUvu0PjqfjzRqwNeqxUUheKQEPEblDYg30Nj4G/K7atWOdpJ6YVlJEpS1mBb7yR7bdxz1brNTGLaFpU22Ubtvcjx15416vU8psxhVRJfaGbU7e1mHiear1THpjQ0x+ZvbvoR2te58Neaq0RWbDIpK+Bvlk3XK3A0AB0Fx4fHlThVhjWSWWJStMIjE6tZthO3xvf4ezmq2aY8SqUoafzqXc264UAi9+xIPYcuMaaUYpjo8PURGaQhp5BdlsdRbRgex+jlyaaAruKV6ZGpQTEXOotdSPHQ+PPVvZUtauqhTaCraWUN2A+HjrytWmpyyy1MElQVO4EF7+02sdo7+zlavUiG0e1lAKSL+k10GvcW7a81Vq6WXD8MgKbf0kTNckaML+7b6PZzUTXpAp4V6iqijqKaNQ8l99rAEMb2IOluNxFOzNS6TFmhhWmqmZYrEtERo1vC57e0caKZpwKio+HS1U0k/y4McKa7Q2lzoPdPh7R9/LERWhjXCjoKiGseR7XKHajDRl/1Ndbdx+XNzWgKcMUxpKxlpljaGXcN1k27tAAfe0B5oJitlU050MsVQsjVM7OYlAVCTZb/T3+j2cqasDUN8ZqJZTovmKe4GpAHa58B8Oeiq6qazVPiUhLOos20jcRduwJJ7ctEVWZp0hp4IFWOpUs4LKfLPvE3+wx/PmqtXJaikj8wThlaMWj33O0nvut9oc3XqY43kWsYyATKyttAB0sLEk9rePLVSlpg2F5bqcLqMSxOSRZ4ChSNWA3KfZfQgcSKKgYFK0pSRJplxSrMxbEmkDUi+5HZbkWHY9iePpEUwozTDJWJXXgpEIYIpHu2JDdgfp/u49EUxM11LWstK1K6ESi20juCfEA/mDzYFeJrBTxRw1K005LK5IZyC1j3uR8D7OWNVFOM8ckbRvCx2MPslb7vaL69xqOUpynIQCGm+TcElhca9h3sp9vK1asmMZmqKrCqalMKpKgZHfb9r/Dp4NbQ8qlEGa2pcimOGSSFEKsDYMDZtLHwN/wBfHjtM1wL1jyNJSgiMgAll90keIPL1WsdJHU7FWojuFuuh22A1vfnjXhUnDsQliSzEOjEEXW+0X728TyhFWBpRNh1Id+IqqASWJTXW/YhT4fDjM0/HGmuecLVqrb/dFrAA/RpbUX5aqmnJKd1Zlmi2uqnU3ClT7B21/Lmq3THWVdOHpxM7bL7TaxA7gHw48KYNOOHy0M9evz+940ttVTt/ttfjagYp1JE40KKzV+BUk0rJ5sjBTGzxn3VPexOhvfv48KSNRo4B0iv/1tT6li9KuAyszYZXYkU1sXAUnsL7idDwXAJFE01Ij6u9OMIl/wCMxlGjiOoV5AGI+B0+7nhhVSaxz+pPOENOIsIoKCgRj7vlU4vce0m97c8ca1NJLEeunU3GAyTYvUIov7sZCDT/AIhYA/Hmtlemg/xHNmYMWkviNfPU31O+V2/Mnw+HPTWqYZJCSVN1t9Pj7ddTytbqO9Uxfy1F1tqQPZ9Nra89W5rMZppA0hIH3A2A1Fu/ftzdVqFGjkbjex8bXI8R9ZPPV6u4RumKt3ADE3tfxIPt156vVl88BRGoJ23Nx4WNyT9XPVqs5EJO0qWuLG5v37WB9vLRWq5mKEhQbe0WF7C9hf6fYeer1SrUsf2ri1ybdu+l/wCzvy1erj5RYXY7CNSNoB18SfafZz1erHHAPKMzOLLYhhp4m/xNuar1Z43kI3E9vD23P8Oarde89lZVNlaxGvjf2+A7c1XqkLU74drqA7MTuv8Au2sFt2BvrcfR2HPVquNyH9/3iPZ43OoF9BpzdeqUptIDF2S23xtbUa+Nubr1RpAzMSX3biddCbX/AD15qvViQm+2Nfecm9zoLd7HxuOerdRFijuSx2MxNtOx+n6Oar1ZO0Ngy3IA3W7X8LX9nPVuuEcCMbg7QtwNO5+j9dOar1cJl8klftDSwsdR8PZfm69XKIxPIUUXtc6e32W+nmq9WfypTEHiOljo3a9r83XqxqDGu0+6upI8T7Tb9nPVqpa+VHE0bbfeCjaRqNe5Pj7OWrdTqf8Aynkre57kG+vgAfh25ut1kanCMREPCxN/4t4c9XqiRqwZkN7AE66k+wA/Dw56tV08Ble7/YN7C+o0OpPiPZzVerh5Seb5bEnx/Z3/AKOar1SNkm0I8Z3NoLa631A8NR8eWr1YzSVT6RhtRbUWN+9vhrzUVqa5PSRI16g+9tNhewNxfv25aK1NdJRwBNAxZRpbWwv4DwI56K1NZXjgp4DZLNcFmYgA66kg9z7bc3FemojYzgtP7sk8IABBu1zbta3KyK3FMkucMDpj+jnZjbTy00JHtv8ADjfeJHGraSajJniCVmNNQzT6W942G36hy4XOwGtaY6K5HNeamVhh1GIQRb39dPr78ck8BVcOmmt8YzvVHy3qhDf3bKLGw1sPHjfiNblNM70tdOP9NrJiT2Gut+1tea0k7TXtUcKxJgtAke6XdI1ltuJ1+kc0GwK9rNS6aioT9iJQTu+4e3jgSKqVE1NCxrL5YAsRe+3sbeAHbjtN1HaRmltrc9rdtdPHmq3XbCxsdBfw9o0PN1qmyVwZfdF+9r/T34yacr0ASQEuNfz07/DlatUlolZmVCWt/h/h/TzdapvLfpBp4gAD6fy5SrVwrWBqSvYeNvbzxrYqQGFirW0/j4Dl6pXBrBiq6X0APfnq3WB7tqe9rG3hyterA2gIU3+N/uA5qnKykWawtYdr89Va5RkB7A9+2n8fDm68ayWugu1vh/G/PV6sRhubMdPE8qRVqzwBLAnv94+kc2Koa5ltwLE6aX+vubc9XqjmznuAT2H9nKTV65LIFP2twDC/9H0c9NeirAuhMjHpxAFNvelAP0nx+jtbx4lXiaWIMChNzlKv+bzG9lr/ACchubfXp8fZxMRSgGqm3Nu9iLC3K1SsVyLEG3sP9Hs56t1zuSDuH1e3283Va5WK2Ydha39vx5utVlY2ibdq3x9njy1ariVZrJCpYm1ha5OnsHLiq080mWsw1ZUxUctpDZSyFVPwF7a8qXAnaasGyrYKUFP0+xt5EjqCkRLbO+46m1rDx4z+YSKeFuqseacnJlWX5eSc1Lg2JVbC9vZ3OnKd9qq5a00kaYhpwgVdtvZe/wATfldVeioNRNIzgFrgXPstypVNbip+J2DR7SLiMW8fv9vKzViKxRBP5dYaMX+rQc3NVipVLGpQszWA7X5uarFOEKrsIfx8QPut48uDWiKxiaGJfNdlZr2AH9HNzWopgq2M+JK1guhP0/HjUyatspin0BAFl5WvVIwpAai5Bso156t0JlOnzOVyYwCEkYfRpf6deepzhQdV0d2PgNfq+j6OaqlDv6WcbXButuDiZwkVY0lK7E20mjZbX+ntxtYkU83tp/8AUxhRw7PscpUgzQJe973UlL28Lgc22ZFecwNFur7iXeviP7x9XHjTArqmYGVO/de47/RytWq6nARCuFUcrAErDCNfD9GNCPb8O3CZW2jYUHvqRNuj2Ihtfeg18Qd2g09vf2cea+6qObKqdbcH9y5Y304aUWViv+8NTzVerg2qg9j4fs56vU5RlhClu+un1+zlq1SnyufLxVNniy6H6bc3Wxto4uEKr4JU7ddqaez6vh9PjxulNBniLE5QqEF9xa5I1A1Oh5sVVWyi8Y3uEy2B7DjhpKKZUViCoF/pPs43VqyrtVfNbVhp35uvVxlqHLi5It35qvVyU1VRMZXO5u7M2pI+N+erdSoERTvj1Y3B+HwHN16pSoFu8oB08Pae1+brVZlilkW3x7d9Lc3XqyrTgaSanT+Hj9PPV6ucO4MQmlvh4nvf489XqkxEgAvqb2Fh3P8Abzdap7qQtXgE0eh8mRWuPY4sSPhz1boMZkEavHbbtNwLfrryteptFzLca+0Dmq9QxZVqFkwMXG5opNoPiu4WNh9Nu3HK1T1v8pCshsQB3Hu/n/DmqtFcWjKPtlOwX0uL3sOw+HNVYChd6Y0US4f5zatMzN73jfwXjJp5NJ3PVYz4m7tdRGG8L2+A+Pw9vK1ui67DV4ykbWtuuLeAHvduXFMmlyqKAZGO7uQNe/0/DxHH6ZptmkVXO25PsH62+jnq9XSo0r2Xx8fZ9HPVqjO5YHl4HR01ybRjcQ3Y38B7fhw0TspGaU27b7zABjf3iCAVY62tr/b8OOVSk5mJoWw2SMDzAQL3GpAPb6R+fHE7aoqioVBJZgBbbe1h4A66+H8eITSkVD32t2AFjp2F+Vq1ZbFY1k007D2ez6f2c9WqyxlQ4YEkeN/b8PbzderjK1zpbQ/r+o5qt1CrlbyyqW/e/h2PG1VYVMyVkfHOomaMKyJlpA9ZiDlFuPdRTq8jkdkRAWJ5tlk3CghPH3ddaccDQKjVtWNy4NkLK1BkDLBBosNhESOw9+dwB5k79tWa7WPYALyWW2g0ABsAgVH61lZnposWYsV8yoqFkmEqE2MjC518QD4j7ubJqlB/O6T7Zpve2gICGtqRcAe241Ps4zVwKizGKdFXeyShCQL9hc6KLWAPfmq8MKwEVKywK4XYug22NhqSCR3vytXpvkdtTUASX/1rWH+FfosTylWp6oxCtJGISSgO19L3BvYAfHxP08sKrT5HI4jV1VZ0DbD7xBsuikeF7/edOWr1YlNM9arlgrBTuUjcQPZYDtb4305qvVjxZaKNBHRs7ASAMFA72vftb6j25416mI00c5M9YW2kk6DU+wAdjr4/VylbqIkc0u9o9SCADu0Ug3I17j9deardTY5Jo4dos227qb6tfuptp9I+7m61UuD5vcspkRQ40Nhr2Oi+HwHNVusNRU1srbpLXQsqC5s/ZTp4gE68qatFNiS1QsrAB7bbDQm/c6fu/s43V6caquqUlp6aJ1ljRCS24gWvqpbvqRYc3NeArIuJeTVLXxj3YwNqbvafb3AHs56a3FZZ6yokvUONS1290L9FwPC3f283NVqVh1dNWpLHTlIyELMSPZrZT3HiQPb48cTjVTWPF5y1QI4yGZVX3iLAfC51t+3XljVaVNFVO1VBGIh5mw3AYkfHS3f2EcfTTRNO9G9bV1MM7Sh41bRGFtrE63PidNLm5txQBNMk0JOBec9QamcHczlNrW1I/eU3sL/rfhi2KRKNDnFSS/MXhdQI0JAc2VmI90An4fWe3DcCkJNLvCYY4cMvWOAQtrMdza28fEDta3HhTU0v8PopIn2KAV8vcb38dAwt488a3Ux6N2EUkagyxg6HwPtYjvytepF5k8siWWQkE+8SAAy6XvYabfgPr5uvUEeOS1VNClHbfBIVvubvbW/hp2tbvy9NmgNzA87VMlZsDR2INjq5B2rpYiy/qTxykhpM4JXiAbKu9lN9zBtPHcL9wQNOeTVaW1LK+K1K0+HgySAlQqqxuWN1tobmx10P5X4+MarTfmSFaOjjgA8yQ7iuwGwBOu4nTsLA9vhyqq2KQVJS09ZQ1NVe9nVyokuSp0KWOmns9lz48RxIpSDSaxCeso5rUse5ZdrDd71tp0cN8PEDt8eI1YUpFO2K0lGcVFFQSMqhIvMLAfbZQZSl9B7xIX8+MLGMUqRspQ5haqerhgifyljQB7XAY291gdbkfd4a8QubaXI2UwhhJtilRSQQ5YXvqe511Yf38QmlYozfQ96SLH6TE5gGRNbbdy6aBSDpe5B+PttwnuVbKWIFV6dXGqh1TzEaxvMm/mNXve4J3bzc3XQHwNtORxc/3Q0Orf7BQV4uQMOcNfVQe2uns4jFKjSGI0uvwty1NV4n3tNPbp8eer1O+E1pw/HqaujNjEyspFrj6L89WxQ8Zz6pYn1PwJMExl6eWSmJeJ1QJICFttIGhuB9PGUp0mniZovldZooapTuOqt4EW4oNJ6jINCo1Hex056vUoMLndWAX7LH6/YSObFWFWV9POt3UeiyNh0uXlFZSQxNFNGYN5Vl9xgzgh7MuunbXihN4trAbKQrsW3cTMnjS8pvUy1XKI82YfLTyykXaAjYqKLKVhl2ksvtv7LW4vTmR/iHsotXlQ/hPtow9B1q6O12FGKlrBTyyx+UvzUTwhUPddze4Wc6s17En2DU1TetLG320SqsHUcJ8qgRy4XmKsUZfcGmDaMpEgdlGrEg/Z7hbi3jy4UF7KaKCjBVCHT0+FYXh8eKwBIpyfMva7e8CFX3jceNmA90E+0cUDCk5xoEsVq6zN+MR4T5LVbysojRCdjEnVm9oHib2CjvxknVSoDQJpWYZheVsLxGqpcZeKqNEI94UtsebbdKZDa7FvtyMNFjFhq3LAAU2STsrrEsbZCalzslqrmSSynbGGBEYJH+UdraLeygeHLE1oJopPqzhfE+m1JjUoF6PEors3c+YpXao8FXS5vqeE15imeuj6xwXHVREs6UbV2CxYiPtR9zp2Pb424GwaFShNBAjAS3X+OoHHKZqfTM6PpfTx/Mc3Xqtj6MZxizL08o8YrZt08Ea0wB1KumgY28bdhw4bVIokdRCqEmCpZB8jT67NNQLknUyFjcMfidOOaqaig6zvVs+AVAgBUkhFuATt8W9t2tb6+IXjIowtxCqLiUkw5FCG4j90C/t95hp2seEhFH4NZMHrvLxOGZmtEgsSLHw1BvrcXv8SeXSYNUViKHunrGmAICgIFJJ1IB1QW+jv8ATw0mirRFPGGV9PTscVVbLAWVGtcGVr6m412fmbc9NVik3iGJI36Z9Qptc6jvft+fPTXoqRS+oLqD0PyHiuaul2cf6s1OKOmEVdNRF4sRr6SdGkqGgqkH6CCMAI9mBYvYA8WN3C7dJKDE4EcSKQu2qLpQDiZAxB4A0Ueh6t5enrpEr8PldGLFSZAXsT+8Tox9vCUqmj9ICcKeq/MHT/G2Lph8qqNDuddB4kj48SKM0qAipmEZZy1idQkdLQVEpYWVY2AIX26eHh/bxGTSpKaMNlX0wZ/zRSST4BkvMs7zCPyWjwqoeMqzaL5gTVSNVIJvxGp5KdpFLA2TsBoVKP8ADm9UiUDYz/mszPJSoHdnfC51HuNscLvG5traNYE+HK/mkdIrfcK6Kden3pR9U+bsx0+Q8gdM8YbEp5I4UjageIeY5ARXZ1Hc9h3JNgCeKUKCjAMmkykFIk4VcV0r/CkwDppleg6t+uzOFPgFIooKifDqmtSghMFRWGj8yEkGuro6d1Y1CQRKVVTa/flXipvaI89p8hTbZSswMfhRzcC/FE9G/SLC8M6H+n3pFh2MT0M9TDJjwqKiko5pYXkVKqlpZYy0sEqhDGr7StyftHUpsQ7iHAnaYOMkThIP2kDCBPTxir3zQIlCiDhPQPx86oc6l43UZpzni+d8xCKPE6+rqqqaFUusLTOZBGAx7a6LfcARfi8p04Cn29lF8xZIocPjqQuwzL5zE6j3SdgFu5uTp7bX5YVc1NgpRHFfySWQLZnsb6AgqPDX9vNzWoqL8ozVTSyi/lHY3iPFrm3gdf4c1NeipzUQMUdA0Mp36mQCwsBuFgx1J8D7O2vNTVoqBHTSbHksFLMNiXuWFySTfwtoeWmqRT3h2GSTxtsCnZfcrKARp+92vpb6fp57VXtNNM2HRzTyIjEDaGKhgLXuNfYfYPZy01WKz4LhRrlJaK4TUhjYg2vYEdh35omtpTNPdDADRGUJbe6kHQWubm6+PtHGTT6RS3goSIXjkRlV1WT3hYH2bSPbbtxOTSoColRTxSyXnifedPHcALG2h+rmq3XDC6KP54II2292DknXvYD/AIjqOemtxSPzc8c2Pyw7dwpF2kyMCd4Xe+g0Nrj+/ixAwpE4caRZoUEUqM5aMbGHYgDvqe992uv0cdpmn+gV48M842leRhqdNI/tbQf4HS/KmrU61ElQzRhU8vzipIsBcEWJJHa/3cpW6cBURJE4iKMRZGvdjtUaC3jc/Rz1erhDU+ZTuAPLcrt7A7QTcX/4Lw+rnq9WQGZ6u+wupJsCPYNwP/EgOer1TJfMRVqixaNwodiLa/4QO9+2p56vVGWqlWRVb3SBvFx7dR938Oer1P2HVSNCqztuZ23HTQadgfYPb38Oer1RZHp3cyKbKRqCb62sxY+3m61XOlqQFBLFibaX0tbt8Oar1GCyxiGJYVgtHhqzKiWMhiAU28wad9bgW/u4VrxNGyMBTpBXVT0U8wc2ksqsB73a7sLiy3Pu/T29vKVepFOJRIkdUAUbaBYFrXGlra3bde3x5aq1Cq4IY5Sk4H6JmIjVrgC9tzAaXFtSPHTlhTRrGlRHSTyNCzJ5t3ktqDu/c+F7jdblomqTFKGLHKuGdPMISKNliUkCw/dKj2WGoB+nlNNX1U7Va+bJvaMxxk3fQa+JJI0Jv3vzQrdMkopJW200AJYgICvvANoSb+ywP9PL1SmtMKMkw2kRpLGSwQWN/wB5jex79hy01quNRhFW0QaJQyyD3Sd3Yd/jc/Rz01qKmU+ASUkRkba23aAFkNiQb3I9un0a88TXgIpSUGJ1Rw+sVlCr5crMwOpuCLAfu9+MEU8DSOwmohbD3w6ouoiWwD7r2Ci1gBqAfv8AE8cNeFQBS0dTQu1OxMy227ibGx1Yg/6xP1crVqgrW00Zkjq6dmcg2YNdWFrAkX07j+HN16udG0sIaqxFjHHGGHckA31Ua62Ht0Hflq1TfjvlR01whDO4KkdlNgAbXtcAjQ63Pt5dNNmmCoCph8UjlmaOKzFLkkg3a/s0ty9UpNSmWorZqaIGOFSrljqRuvr9Og5eq0paaWKnkMJ2yAAmxGhv2BPtsP1043ToqNPR19X5UywNuKyLsPwkU976BT25qrUxUdK5rUMyt57x1I263+0SL302ADv8bDmq1StSSSCmiqKdVZHjJ32sAxFgQvsv2/pPNVevUlPL57QIWK0wSI2PvFrguQCbWNyPhbmq2Ke62vgp6F3K+7Gg3IO32iEEd/h3Bt7eVq1IdqqqStWRmtc2N9b6glTfva/0cvVKVWL4zjNUfm2kfzHGotaxH6MNYeJB09vfnhVjSMkZZaaDb7kKBlLEaklLOUv31Go47TNM9RTGKp/l9LIxkmQFgV0Ze17eH0ctNUptemqhA7pYMSpuy6E9j37WI5aqxXDLMXlhqSBvf8x1ZSB9sm6kH/Cb/VbmjWhSuxSAS0jmIMTGQnvAg6AX23/e7kgWFuUFXNZikDYHGxkubxIbAAFr3UqfE+w+Bvz1eruaR3pnnQvsQKqX190MCAP8Nh4eF+er1ZMKqUdRFVIzFgAwsbWGlh8CRb26c0a2K41plhiC4eBIVe7pazAspDfwHK1upEFPTSAzkKWBuiAAaMNbjuT91+erdNFNRvVYjFTTMgild2dmNm0BC2A1Hh2+B5utU7Uq/JVd2kV5JW3iVpLkgAjaCALqALAW178bONWFLeijSpRGWRRdgVKW3HUe+V7Er+fGDT4rliUVQWMUSWjT3HS/737ot4X8TqNbc1Vq41ULfy+KsIO57yMSwtHtN7X8Ft7PjzVbp72GXyzYNu1Sx0ax3A+N79wDylWrmGo43RIG3N5lzf8AdBW92PjY3Ps1tylWrKHSSYPCWLwttdiQbH7RAI8e1z9XKGrivS0MbSLUiwTcVXUX1Um+mgUX/W/KzTkV29CpdFWMiRV0a+tj2N+3u3tz016KyVdPUfPIy7VSVPMLaEbidrrb/DcA/G/LA1UioFRRTSxpcCMqL6WLd7a9vG3s8eOimjSfqWigqPIYKBOyALbS7rZmt9I7cvTZrMK5sPjJYrckk9ibNoGa3j4fny1aqHi1RJU0sTsAHjJJAuWOuo9mn8ObFVNMkjRNWOfd/SD7JAJIJuDcHvp/DjlVqDUBEhVg5Y3udALX0Kmx9vcctVaZoJfeMbjcH22Glt3x+BuO3j8ObqtPceJ0kI3DfFKpsdxAuQbdjodNd3KETVwaUGFYzAKpvLiaXcb9tO1mvax1+4/Txoingay1Fa01ZIWTfC/umy207rYfugez2WJ56vTTZ/MUQkRxG3YL3DDs4N+45utU2U9NAyGKBVJYmzO1toOtyxsB3sdOeNer1FVGW1HOyoPeUsxG1SpurE2118e9r8qasKdIIoGjYwyRIh2XJYjcHFwQR2UEEX08OUq0U5z4ZBPJIkbsfMCgyXUqXNu58A3hbxHPTFeimyXBVgkNF5gapaJbRo12DL2IHYgixv8AVzc1TTWKKfFY4gqqyeXpvCWCkn3QbaC/j/by9UqPDLVRysXFzdrqvgSSGOtrJ2I9h7jlqrUQ0c8L+e5Bs1tSTfvfVewPiPDm5qsV1JD8pHt3hlcXJIuQDqu7wte+vhzW2t7Kd6NYp0MqzMSNGFgWFvD+j7+UNXFSJqxoamOOq0iO4gyXuwPft2v481W5psxKroammegmKMdGj2jRZF1DeyxGh8DxxIim1GkfTYjEkBpahClnKtu7hhc627fHw4ppPNN+Izz0O0naVN9rWtew76DQge3lxVDhSeqHkt5q31I0AAKm17d/snjgpquqWJYnuV9hFtLE+B+HtPw56vU7xRTQxMQFKge6twbi9/d8fq/p42adFOTzRybany7ki7XHbQHdceB8eUq9NnzLhCSbe8FVvZp4EdwR/Zz1apwiqhIbTSWBvb6tCv1X+vtz1WqZQyTTzqrzHdE+8KddOyj299RytbFOs6TNC0YkY+X791AAIPj38D7PiOVrdRKdiS8M+m9bEFrgm+mt9dPu7c9W6kSyR0cvzaIJdie+tz70aHRtPFe1u5HNV6nEzwwxmri3NFMqMpOou2u1rfu+FxzVbqHLTxyTItNHqrXAW+t+6g+w/wAebr1N1Xg9Vb5iENHUAixPZy+ml/AjwOlxpy01WKeKey0gd4wSbC9tbnwa97EeBt8Oer1YJYlilQQHcyAttANiGPvAX1vblqrUKd5aGX5oRiWNh71r2ZbatbxIGht25uq17DqdpWkjdwITtfcATuB7OoGnwP8AbzxrVSPMraNlhktfUbvAhtbG/gQfv7c9W6USS4dPTBYI/NCi6A+3uyEHtr2+OvKVek9iSPXOsR97uVYjV/h21YD28uKoaShmnqac4fXJcxKbWFtw7bb+0eF+x5aqVFhBp4yl/MRxaNidxANxY+xh7fhzdVry0UlpEl98BgUNhe3b3raXBH183NaioFRTU2xqc3B94GwFgbDVfgfAfTy016KbquOIRJNGu1orgaWJB8bnQjwHLiqEU0VP6QAw3Vh9qwuoPg31/DlqrSWqN7E+YwuBo1tR9Ntfhe/LVusdmigimBYMlwQOx+kezXmq3WJa0A+WshUIbAhbEX1BPjYXHN16nOOUVXl0pEpmlfyvL07nw9mvYX5qrUkqypekvESbBjt3LexvZgB7PA8uKpTFW1RjhLwFVRibrbaAe1voPw5atUmGxGRWEVTd92pYgX3C590jtf2c1W6b6qpUArIt42B7G4ubEFfZ21Hs56vUlsdjxqWiFPhsMdXGXsYSALjRgVue3x+7ilsgHGkjskQKBCeORuplJjeP0klJaZCxla/ZdqD+H1cMVGU4UXAQoTRhWqpYlakq385HuQLDQ37qRYacJ6OakRs8hkjGokH6Nu272/Qbd+br1MlTR+RuE6kKvgVH7P49uWmqRTaUHkkq29WPvC+t7WB+Onfm61UZ5HpSkbgMifYbdew8FPttfm69XHylRm2AEuASq6/SQPADx5qvU3VqQ6VAkLB9D47faunhft8OWr1cfNgkUx7t+3RSARc97E/HsOWr1SKfFadUMdXEsiLZSrAgj43Hs56q05wvh9SoRmKeWp3soDE+IsB4W1/hzVWrnBHBKSlM6PtttdF1IPY7TqSPZzVepuYAsyl7P3ubgH/V1019h5uvU2yFQAGGi2/j43725uqVyEUhgLSLvjfsV73toTf2c9WqT09OIZTFI112lg5J/I+B5eqVKjrkSI084ErNYpIRe/jta38e456tVwAZQZkBvpdDqdDew8HA9vLV6mmvmjBrpwm0COGnsDc/pG81/wAgOLUDZSBw7aBvOU161aQnWJFUjTv3JFvp4rVReKXXTnB3/k02LRttkdja4uCq6H678L3jwozYThNCBNC5jaohO8Poym4YEDX46e36uIqMqahtYDebDUg97a+PPVWn6hWlARzJpe4AJ119o+jnqsKyyoK2qPkbQwu1jaxFvE89WjTMsro3mRXjI0uT39oPw5aqVxqQKgL5yWJFyAbhgOx/bbvzdapB52EkNKsN7gm4JNyR4g/HitqkT2ygYqrGUgdv18OLqLqXUNKY6aNL7QYQ3b23+vvzQq0VlyBcZgaPdYmNvvHbjLmyn2ttDdDFvmCuT9Omv0j2E9uF9GdTKjBaath86Q7T47dPu+HPTFbiaTdbhzUSgjaAezKunbx9l/Zy4NNkUxyQy0I9y6Aa9hYG+nw+rl6pXEbXA3m4F9Paeer1cXiVLPCpFvu1/XtzVbr38ueRPNAuTqR9Omo8D9HPTWoqP5Rjax1II0I/ZzdarNTtDNURM/uIGG62pUX1IH0eHNV6lJiRwJZjFh05qYyLo8kZjN/EEXOq/wB3K1aoDxxyOLuBuBsALeA+0D483XqaKgvuUkWCjWwsT8T7QeerVSY6mWYqnl2W/uk66DsAebrdZpaePcDJYGx1I3KQO1/j8ebmvVEkpKmliEqL5alb6rcafx5aapFN8czLICPdPiR2+jjlN0senmEQZuzrheXKo2jraqCOSw0WPeGkZh8FBvxUynWsDrpG+vQgnoFDC9ZV526i12LUqmSWs+akiIH+64jUimpgAOxENgBxeo96snpNIEp7tAHQKTHrVxeim6xTZcwyhjwyDA6Sjw4Ukchl2NFEN+5j3Yn7V+x08OKrxYW4YEAQI8qZtkFCBJmZM+dAn0Sy5DmHOslRXJvpsKoa/EZx4BYIW2X+BkK9+E5ozTWWgXzAu5C7Na4W97kfDialYpb4fhGM0bpVmF43U3SVjs2t3BvcEEHxHGiQaeAIqTmOorDVwZgqKlHxSSRmkClSwYWs7bfdu3Y279+aA4Vs4Y0rc/5lo8a6ewVlOffkl2SqTdkdE+yfEg91Ps40hMGnFqlNFDrNO2vh+vjw0FFBphdh5n183VaNZ0pzpVZSw400DFd7sSD49u3EizBpcgSKsI6PeqnM+UquKTCKxothBMLMfLINvDuBf6vaDykgjHGtFuNlH7peoXT/ANQOXMUwF5FwbFcTw+qpXi08moeSJh9n91i1tV+7iAshWNKEvFGBrV6xmjegrJ8PqFIeCR4nHYgoxUg/QRw7GIouVgaUPTTEFwnqDgmJHt8zED4AgnYfo78acGpJFONK0qFWP5gyFgeZEkiUbJTuXQaki/cH7X0jUcDSVaaE5TqorGcel2MZfmaamUmNiLEfZ+o/T7e3DNLk7aQKRFBLOpgn8urXY2u6/c/0j48VgzSU1j+TRydouT7Pb4X+PLVSKwo0kDbx2U2vqNebrWyl/gOdajDgFqf08YIOttwIva5Pe3C9xgL2YUZtXBRtxoScKzJHUsjU0isAbX7HuLggdib8KVtlG2jdDgXspWUlZUidmYqUIYIO+2/0+B7X4xSkVBR4YiyxMGbS4PsOmttdObr1ZlRFqNsIJMQUnadSL6kD4c1W6k0vmSfpFJuG0B1JHe4PGzTgpU1VRBUxK62LW1IFgLdyLafR9OvGafpql8hIWCX3GxsRra/vC/wPNV6uUY8+b5qnZRtGwgDTbe9z7L89XqeJJFYMGGhUaHv7dt7actWqTymWCAFGuBZiR4g9h8eWqtB/1eC1mVDIov5ciE+7b7Snvw2sjC/Sia+Et+tF4y06NIhbUxzoQPpNtfZwZI20B17KSOYYhTZgqYdfdmcfRrfTjS8CaunZQmdGZymbxFu2iWOUEt9/Ca8Hgo8sjC6OdXQyLWK+HB45NqtowBuRqPh9Ha/AdQ3qIK+WSuSCvRUuu1m9jA92Pst9N+aitzSiy/ik0VTHT1HuTxKxRltYrexO36O/58oRVwaVWXsyYhg2I7XQyU024SAG7MFPuuPYQOCTLL42K5P2naPn6UQ5hZi9RH8Q2H5ULtcIcWo46qmNww1ZQLeOuvsPJ8adDiQpJkHYahVxsoJSoQRtosfUfBYaiCoozsUvGqKx1BZSWHveB+I4rV4hSKIoGMCX52hWSW+6KwKgXOnfaPD4/fxhONVVhT1RNslZSQpc6D4HsND2v2+PHQaoax1VJSyMYaxywZWKv3ZT2APha+nbm61SbbD5qQq9/MJFlFjr7RbuPaPbymyvVjjqAp812sGupB8PCwN/o1+rnprcU1TRpFOQgP8AiJBBBHcadvHw+vjZq1QfnFNQN8bMB3NrG4Hc38bc1NepUIixIKmnbQAkWvdbdx9fhfigYU3UGprp95YsdVsD3LeBBHw8OVKq1FTKPEUeEmAncx01I3e2wPifhy4VVYp0oq2pLs6AvGbKxtew+m1rjtx0KqhFTvnTUT/Ltu8xADYkEMR+6wGmv69uO6pqkVJaoMi3lALBbWOhte+hB1Ht5earEVngxeUgLHu2lSPeAbQn95u9vAEduWC6qU1BWfcSVb3iQCL917XBPexGvPTXoqUoaomWlW/vbgNt/wB3Qqfabj7+X21qvQioESsbi5YkDsrA2sb/AJe3x5sVWKxtOXcyREqBuDjU21uNB29tz256a1FNklTLNUWj2xWFwLCwLWNx/qnw5WZrcVOE5qxJIqhpCwHsGnfT4fHjgM1SIrKKyOKG8tt1gzkC5cEnU+APs05earFcJ5aKVVkifcwJBubsoHgADY9+aJrwFNdQjGT9CQNtgtvvDAX8PD2ePKGrisL19TAjCZtwfuO40+jxHw1tzWqK3FYa6VLI8iIyAhrG4LWIPddb29nKE1sCmyasZ1WR2uq3UEjcfqJ+7jZNWisFFQvUy6lveO4DsO2lyddebAmtUJGWcDp4ZPOmILAqouPiTdiex+ji1tNJ1GlVX4tS0kDRByzaagG4uO4v+9fQjiorik4TNB5U4xIWZEF9oHc23HvoDew4iK6VhMVArMX8qErIPeF7JYfvLf8AhrryhXVopB4zmNkhCOwIsdB8eIHHYpUhE0haWSux/EUoqIkCQgMQDpc2vYcLkqLhgUuICBjQ/wBHglDlHCnosEbzKqZAZ3dffABuAp8AfHhxoDYgUXhRWcaRdQ9QtSZJm94EgAdu/e3CtVGAqdT49Ph9Ugq2WVrjv+43gG7XUn6xxoqingJoXso57xDK9S1XRSC7FUljYgqwbRlZTcFCD2Oh57VFe0zQP9W8v/1BxinzpkclcDxh32wm5FLUrrLTG+u0H3oyf3Tbw4WOjujqTsPupa2dYg7agZc6r4xTRmBfJIYfvC4J7i/w/gePt3JFNLZBqdH1UzBhdb8xE0K9vcKXWw7Gx9v7OO/mCk1TugadabrE1U7fzuokjjLXKwqLX+vW3w9h5cXM7aoWeil1TdU+n9FSEUsv6VirEkXH+tfd4N8OKg+gUx3Sqcz1sybOppmrHXQjb5TW10Fvhb2eNtOW/MJPGq90qklV5nwGvkWSGo8ynLFgoPvaDsS2uvE5WDTwSRQkZbxDBdvzVPTly6gtJpceAFr9vz4rQRtpIoGjDZexavrqCOph8uOSxBCm4b2E+HhxUDNM1jxGrer9+pRie+258O24d+/KmvUy1NOZrWS50JY6tfudALa8rV6cqeirpl2Ih1Udh2v2J+FuVq1TIsJnhTyypVRc9zft2t8OVqwqTLiVJhNL5+ITRxIQCHLhQT20HjpzRwq9BLinWjKWFFoMPElW26zbfdXvqbDwPsF+JFOpFKAgmmHE+tVMsImpIDcqTtuSL3sAwHhfjJdFOBBoNa3rrigmBhQM4F2LH3dRYgAaj+ziQu08G64yZnOZgJ8UDTO1ht2jx7nU6W5rVqq0RTmI6CkpmgpacmU9gL6kfmTb2ctsr1OeX3koIqmsKlAhVlVm1BOugB0BHbiho6caacE4UOMc6zVKtLc+au7boQb2IA+j2j48GCDNBhYinuiq1p4bhm8nVgbe9cm2nwPj4/Rw0bMUWuCackxFXrNkICblW4ve9vtfcO/DJKsaLVJwp3llLIJn109/2tawHujXQaDxtxeKRGniOokCxvEuqjcNbA9hb6x248KbpwxyKaQrXYXKQzKCpVdUI1FvaSe/N1qkqtNUs6yVpXznC79bLc3N1BOg7/w5WtV3UorAgAgLexBuRr2t3A+Ps5qrUEOPLHtkKRmNlJAsALj94rprfhe6KWN0HUlLHS1MfywL79w2sp1ufj/DhYRFGINZ/lpHHm7PMRlBOotppYG+htf6uVirTS6yhKYaqP5l7xmyAG9zoNpOt/hxxNVVRnsDdp6WGKU+8GK2t8bi3FVJaWsMKNC6Cx7kFj4j/EfD481VgKDmvjDVciwhgwB1bQC2p0/wn28tTVKDLGLCjhWCYhW2x3A+NwCAeUImrAxQDdTqdosbqI0jDpKwYLuuLEan4a+PEqxShNAgVdJzRuCFA0bbpcdz9J0+riPqpVUGqgldZd1hcKC9wfj9J9lvZyhFWFJhKVWqo/JTRmte99L9h7R7OJop6ax1dLSREKj3DXJ07/SfAcqRVhSVV42qfLtYaC97En9l/aOJuNKabcRZIgViN+1wQe/wPGVU6KTExlDbwQB21Pcj4dhxPT1e3TBdoBBsSBoTc97fV35qvVxZUcAubtYgA2FvHQ37nuOardRBGwCyMvuliFuRYkWBH38pW6WFBHMtPKKcAFr2Hciw7gn+H3ceFUNOdHGNiMxEpNgLL+3xty4ps09PiE9EW2XCg3cAkEjsfqHH5imoml3lbOUyGKmhAVSRdybEAadyfo7/AFcVIXOFMKTGNDjUFsdoIswQtarotY/abfaJ9p/jyON4MrDye+QMRt6xUo5BmZbPdLOB2dRp2o8Rkx7p9U4iKyOnxejqxLHCG2FkChJHCkbWY6EW8b8gdQg1OCcRSRx7L+LUlPTTQU0r4khFR80ZlaeNu7o4B0A7i+tu9+eBFWIrnlWlrIM7UU+aJAI5WmqnLMrqxKncAoNgW8b25peIwradtIDC6PCXx6WMrejklqUWVvsKCCI2I9qm31cdJMU2BjT9WYeiZX8ij82RFh8+zrfa5NmK3NtSDa3hxtJ8VWIwoOI2vFE5I8zeVKm9zu1JA9nDMUXnZWaahAcyFwTOQu1gbqV1Hh4+PHppiKjRyUlE60dQrABizWuALjw8dD256tbKWWWMOhGJxR1jbVdkJPhtY6Ej2jvxMs4U+gY1mxNZ8KxKSOu/SRlmQ7WBFgx2yLtvblBiKdOBrAtUapJf5dIQosGL3JNhoVt48rEbauDOym6XC5YV86SQ+8u9d2m7W3uj+PHQZpkpioWN1sMoiiaIxzqPfYdmBtY2+A00+njqRTCzTMWkIEMQ3mSyjXxv4ccFMGprUaUlUlLJA4lFragWP0eB5qavFPNJULCkVNWMSY222B7d7fcOMGlANPL06ysKdSDrYbh3sL2P0fDlacptq7VEgjpTcoTcX0DAWJF+9/y5YVQ054dJUxx/LKFVkCCx7eOunKmrA04T1VZPOtKygMbeP7oPtPe/KRTk1lqEp5qk08YvKt1B7biRe1/b7OerxqJUUkzRkk2RbfZ197xBFu5/Pw5sVQim8xzRyxs6g7ipB8e/jbm61FLFZ4G/Rx7o2ZQLnUNfuAPDjVKKgkqoKIdEXW+pGpsNPA83WqR1cayaW8A2hRdtNCx7XB8P7+OimTXNIaozLJKLBTYEjsfHv3+HPVqnEAKWhZirvezgkGw7g+Gp9nK1enBKeSKlVLKwX/Dp38fbzVeioiTyIxRFKiNdpQga7vE37E+HPVqsSIjos0KiIFttmF1FvH225uvVnn8ulYs5Gu64/dNzpb4eI56vVEjsSfJB26MTc66fn+XN1WskMTiUSfaLN7R7tuwPifgeer1OLufcZiFtobafSPjzVbqFOAGLI+jENY2Hfnq3XF403mSRgFsV93TW/s9hPPVquCgVH6FzuVDfcDpqOerVdxBhNu3+6ARYmwt/TzVbrLK2y5Jvc21Gv0g+3mq3XUZgaTzE3WJU310AN9B/Tz1erPisgpZzKJGKoFuT7Sb3+kX5oVs0yCrqDUtMLFWbuPBfD3Ty8VSuVfsSrkjCGRe/c3JIvofD6ObFaNdGPYIzFoWIJNySSPaBp25uvVkqYp3CvTOyKhNhc6jsfjrzVbri6VCaS/YC2U3vbWwB8QfYOVrddPBUPEsUYuysQHNwfh9/bmq9UunpSVNK7LE6qWGp1IGoF9CD4c9W4pq8qRmMkbsY1O5ST9Vr9+WqlciJDKCp0JG4C1rfEc9WqepJDRsxgj8kDQkX97xAP1crVjTFWeUkRqQPNRbgC17HwW/hblqpUCNPKtICLm1lPjf/AAjuLctWqzSOyKacHUHQWvb7+ardcVoJWWxcgkhlIbQsD7fC3hfmqtUyGJAjkMyyLfcpbuTobhvv+HKVepatTmnNHRF3fQm+tz23AW++3blKvTXtjp6jczkhRZ1Ui4Pt9nLVWpldWwV0kc8MZWW3vACyn2G3t9vNRWyZqGZamoZ0kmAQsLhBp7L27X5utTUrZLTGMxs0e++1r3BB8GYaa+w9uVq2ypr1JpJ9i2V9tm3HXU63HbXlYq003S0MzVL1EAIR03hR2Nvp0Bvy1VIpugn2u7LE7IoVtynxGt/Z35uqCoJhq0qfJrm3Ee8vYgDx7d+erVc2MQnSAsNrmxNi1h7fD8uerdOaJW04Q0l2ZQwNje6nW5XuBylX2Vxp2M6PUkBo293aoIsbXH3c9XqjzVVVI++oIJ2lbG9io8BbxPs5uK0TTpRVFHvjldNqoQzLuINra7fBh8OVIq4NOk2JYHWUizR2iqdzArISU2fukH6ONAEGnSoEVnwyvp/kHiJWV2BVF7gX7EN3a49vNEVZJwqBRNigrmo6thTvtLKHFtoHe1+WMVQTNNNXjNVTsJFkMsqFkDE3A1+yRbUew8cApoqinimeZ/0lOSFce8pIAN/7eNmnBT1Ck9TSDy1BKtuMt7FQdNB4j2cpV6xpS4dFJKJwZZZbANu2m48PZfnq9XNYPLpnd/fKk2UEa/TbS5GnPVus4qiqGemUKjgL+k+0CD9m3s/Lnq3NNtZVV0k5oY7KW11vYD23H93LVUmmyqqcUaZsPr5GmQe6rKp2rcfn+t+bAFVJOynGkpJpqUo0t41W1rgDdb94fqeVrdQ4aibD5BFtKSuSAxYWJA7XPYg6jl9tU2VhqKeeWTz53k8z9+zXLEa2+v4csKqam4NU0qqaSobynBtuOt7ar37W9vNKqyafGwqpgdJZGC7l3OVuAL6g/WO/Gpp7TWF0mqIbkgCI2L3763Fz2ueerVOeWsUEVWaSSJZ4dQQxBYW10J9nKLFXQaT2L04krPlom277k+7rr7fAi3jx9NJ1VipKiqpKTyGZSVNrEW0+g+I5Y1UVKpKmKqdnIKFdexvp3B+jlThVhjXOOMGnNTDe47bQbqPG31crVqe8FlM0RM8iqg0BINj4A+zXtfjSqeTjWbDaGnrcRaJysZUSBQ3a48Lk3PttzxMCvASaiVs4USCaW8g12hjrtHsHYe3lhVTSeqo1qBDI9nWQkMVOoPc3HwHbj4pOa7gjSkkV6do5FW9ibgk9vrJ8BzZxqoMULOFZnpXwY0cxlj7e+feCAm1he5A+ntwpU0Zo5Q6CIr//19K95TIu1FNzcr4AjtfT2eN+C2iKo4HuA3974dj/AH+PPVqsjOjIoPvXHvAH2+wnsR/Dm69XggcruFw2pubaAez4c3XqySA22ghQRprc/TppzUV6uaxEbTZi5GinU9vAjw56K9WBlCku490DufG3w/p56K9WVfKBHmhi37tmuPb945uvVljKBPMclQxtYXtp9Pj7Oer1ZEDqC0aBN9y1yD/Ht9HPV6o0qyId3gBpYfwFu3PVWsiTNbfoHHie/wBH3fXz1erPJUX+zcG2l9Trp4fDm69UVWsjbrgH92+vwAP66c3Wq5vIxRQi6KNpuRc6eHx+n6OardZYZJN25Rdu9zqfZr4H6Oer1cnZlXY9/Fib/RfT48rW6wiazFiL39upHhoD+vs5qvVKjNOdvkk2tdyCfbcW/X4c9XqcoajVKcqEaT7QBJPfWwP6jlq1XNwFDKLgaW7G5v3J7AAc3XqhyLBFEWBLBhYEa3F+/t789Xqh+YkTbkOgsNDa7ey3NVuuE0xVi79z4Ag6fasbc1W64earqGcbtP3e9/AG3PV6vLLY6AnQLe1xfvp8B489W65MSxN/DUkePs07256t11GxF0Q6gXB0tb+zw56vVzAGkQ7sS2gv8deerVZ1LOSLHbfU+N7e219PDm61U+GjnaNowm0HQGxJJvewv25uvU4R4XUBrLfspBPt+A8Ldhfm63TlFhweIhWKknaCR3ue/wDZ489Xq4vh6s4ABb902FlsOwuNRp4jvzVaqLPFTUq7ZgoUXBLSAW/t+nnq3UOfMOBUwDzSxIFBACncdNSfYDz2oVqCaYGz3hyI0dI8jg7hZUsNe1z3t7Lcp3gq2g01/wBYMUmAloMOnYJc+/uA7WJPNajwFegdNYTU5xmfy6SnSnUX0IFwe5sTrz3iOyteGuK4Vm+qlKVdeIVJsdnttcWA7+3mtCjtNe1J6KivlSlebbW1kkxGp1+8jX2893Q4mtd50VMmyvgNNEWjVpCOxJv+tvHjndJqpcNZqTD6CJCVjVWtoNvcgXvr7Rx4JApqZqd5wK7ESw7aeH7NeXrU128hkjuzm5F7DS5B/bzdemoFSzMDORtuRY/R/Hla1ULcrtdRqp0974dvp78rVqiMG8rdtva51Ivf2Hmq9WFZmH6Q6bTfXUdrbbDnhXq8r2cMgAsdVv39tvhy1erLA8e9Q9wpuNv082K9U6oNNJCFZQSB7xXwP16C/NmtUm53KyMiG6g97dx4cYNO1hKRxv7umn6jla3XDzmRrqxtqDrbTvrytbqM8o33HbS4/Xw5UmrVxqinzW8aXse/jbmjtqw2VkR2AK2P9vc25YGtRXN9rHbftYaj9vLGtViLAjYPs/r3Hs5Wt17boo7W1vz1eryICTcA9hf+N/p56t1xIU697e081Xq7chDtsbjUDv8AXz1erIZBoiakWJv2+rnpr1cWmCSC5v307/HvxuYrcVjaW7BlO5tPHX6OUJqwFYxIxcKPdvoPh7Rymqr6a6RmB3KTof1HK6q3FWA9CXX/ADcUu7Q+ZNcjt3HvWP6+zmzjTgwoT81Fm6eY2JQABSzG99beJsfE9+NGnAaqnkIXcg+g/fxir1HJYmwtp2HK1quYYdlAPLV6pEQu1rkaeH8OWFVrO7bEYA9+WNaoaOktDtrFr5QAGZUXctxYAk2+N+FzypIFGTKYE0NWZ0HyuGFk0LMQ3cg6639h9g4hNLRSFV1avVO15IxYHv717fV42780K2aSfVoEYpLH7X/Ze1+Kk4UkVjQLUSbqz6j99teOzTAFN0iEsXIuL6C/5fXzU16KcsWX9NH7fLFrfw/t56asRWWGJmw7yZtLtu+rtywpuuKrDCuxG3n49r+F+WqtR2qW7AkDXW2pPY/nz1arC8yNtVQA1tT/AE81W6VmUKDD8TrnXE498axyMR43A936r9+MqMU6kTSjq8nYbPaHDqdAxQuQz2IA10udT7ANTxkKJpzSKDloEp5XjKbSptbtqPaOKhTJFL/KcArss4pEBdoTHIQLeN10/Iac3XhQX4jGFY7u+gHs/LTm6pUjKWKNgWZqDGIiA1LPDID7Njhr6/RypEiKsDBo5XrBhjlxfC8WplBjqVeRX3akShZV08BqT8eMtYU+5RKas3jU9u9j/ZxVSWuNMf08ZOvbTxOo1HhytWq6vL7KMGo2HvMIKfS3/HY7+wW78J1baNhQd+owj/M9iZvcB4O/iN2mlrjjrW2m3NlVPykXLd7dvr4Z0W1FOmnh9HPV6uu4B8B35qvU5wXWIMvc35avUosBvHiURa2hW33+P9HN14UdDLtY65eq0jVBviKPdQSbeOvjyopTQXV0sz5Wqt42FPd90ADT/VFx9PPCqnZReMUVGnNtdPD+I5Y0mFNTBttlFr6nuNP7+Vq1dLSyE+6NfBjf7+ar1SUghh+1Ym1gfafHm69XMoJAdpsB7f1tz1eqSquApW1hfsebr1ZlQsCGGou3jYewjm63UqNXUgkk3BsPH26/Tz1erkGTaJDre/jpfw+vnq1WXybKCQoXv4+Pbtrz1eis+0C3mG5YX07n2aHTm69T7hUYmpaqidRZ4SQT4svva+0gc9VhQZVkZNRcHR18fh481TdMN2Da+3X+3mq3Qj5JmVUqaInUqGAHfTXuebFbFK/z9iFY/tXvvv3+/wBvPGnKxzVDSQso90sNNdR+wC/KzW6MVlKl+SwFDtNhET2ta/c38NdeNU7QDZxxXe07m1mJAHifp8L82KqaDHLqK9W9U4DbNNfae/LCm6V/vPGzKCo7WPa3j8de3HqbNcY6RpG0QnWwA+PtPPVWKeIKezfuhU22bTTXTx5avRQ94MI48Dp5FdipQE+Htsw+rt4cNE7KRGnITEaWvusL7u3xv8f1HHKpSaxVwaOcjU6AHtY99Ldv48umm1UVyZ02sWHYtbv4n8+IDSkVEACLdtT3Hs+vmqtXLbYG9wO2p/Z+t+er1SWEUVrMGA01He/w5utVwdljuoHvAfD+7mq3XFwWQRqO5IAUEtciw08SeVONbGFWa9H+lmH9BMoNi2YQP6041TRGdSAGoqc+8lKGP2ZZDZpD3Gi+3khWNp+XTj9x2/h+NBG6uO9OGwbPxoP875prKyq8qndF3G413Hd4+9awJ8B48OFKopig33xmoHmi5YkRsbAAHX6Pr8eNVesDzUsKrSzBmTUMwS1yfeW1r6n2+H0c9W6h1uGkwSN5Z2hbs2gKg3sXuLDUflypFbFJiS1NEsROlrsNoI76HTxH6jjVOVFmqaFn86MFhINbi3b90Dwv8DypNbpQUdK1P5LUzPtiII94E7jqLBe4vp42+nlwKpTmKeZZhNGxLGwIAFr/AGtoX4HX7ubr1KGgpGlLPOU80bbK3vgEalhbUk9h/Hx5cCtUmKn5hqqQ1G4xKxuSu0gn2HXW9tDpylbpukqYqFzsj3SAE7rsTe9rjuPoHKTFWiaiwvTFXgnEhTcSLnUkm/bxv2/Pnq3Spw3AcZraSOupwdsrttXudNb+2+nHQkmmyYqLiODVmBzM1VGNrFTYkkEt3Gmpt7Rpyik6dtWBmmlKmKogZ02x6kklbkkACynwIXv48Z205XGeWlpkEJutjfcFO/xsPgB3t2typNWGNJ/EZlgqPmYmQjTQ9t1gGIHx8RbTjRpwVPqaoSlGQAD3gQCD2+yf9Yjvy016uVDPo0kimVjqLnbc+N9PHlhTZpY4FBhoIlie1gQSUtubuGAvcqp09uvs4oSKbJrBU0syuap0EizubOVO3Q3It2Fj3vx2KZmlfNG9PPDcgsUUW22VVP8ATrfiyIpiadpbVyW8sMLabP3j4fFtO/s4/E0xNCFg9BNDDDtB3g38seywtcnQD2n2fHhghMUjUZoYMNhjjkWjkdtrdrNY37EHcLiw/W/DMUkNCZSSU0qLSSshkRrILaWFhY6Xt8fbx2qUKGHpTpTiSQgvbay2IIP+ra52keHGzVxTqtGZKoWUIF100BHsP1e3jZNXAoNM1QJLJ5TIGhl0dr6AAkgg+B9g+/jgqlATjMrVKzCpOkCFAgVi1jpppqfC49n18cFNmgLxVoSI5TY7SwOy9iToQT8Pv7205eklJJ13K9XdpNiKbbgQVuPesRqV+Hh35Wqml1gtbLUGKalZoVMfuFWKlQD4OB9ojx7fw4oGNUpyrKmFoDRSAeYykRgGxD/u3A1Isb/x5Y14UjaaiqfObzogrGx3hbAW01+g976cTRT4NPM2XkaqoA5X9JJGsspvsRP8QvoVv73t725Uo2U4FVgiyzLiFTNUPGJ4jM1j9n3A+rmxFr/4e3Eam5pWlcUw5kfDXr5nhc7EIWzEt2AAO0aeNrdrnThI4RNHKNlRYpoGp0RWIsRbyxcgAG5cnubeHEZNKQKMV02oKs0zQUwN3G2y+G4Fh8ANO9+By6OMUZNjCq5uotPUUWfsZo3FnjrJw/8AxLcb/XyP3vvPnQ2Z+weVB3izf6A9vYACPAfHjAp40ilN7X1sNP19nN03XFr/AGfh9Vuer1dVQtMlv8K/289Xq54YNtfHIncMpBP081W6VmPYPNQYnV4VOpXcFlXTuCLi3035atGkkrEASX1vY83Wqn0kvkzdr+Iv+fN1ujoemPGMRrMYlyhSVcVG9ZZ4pKkkwpt/ym4D94ra3EjuAmlbeOFH0xPKuQqCkH9ZsxU1RKSECQ0xlFra7TJtGvbhQHFHYKMC2kbTSxyZmr0mZBanrscyRjWaCElRlGIR0EEs5YeUYSlPKFQC6uCSTfQjlVtur4gU6lbaeBNEh9QfUXOX9dzhmWMKgy7TkKJ6mCpMkcJkJsFmRvsxrZSRcE3PfThqykoG2ix2FnYKYMJz76osvUyVtBUw49S7DGGMkc+6MnVbnawHtF78Nk3C08aKl2qF8PZhSrwX1gZjyhhL4PmLLT4fUSuTJWxBlbaRYIgYbVT22OvFgvSkRFF6svCjtNCDgXqR6R4vgtHg8FW9G8ZcOs0ZBvI25meUXD7m1b6vo4qTdoOFI1WSwcINDLT4/hWYxT1OEVtLPDEht5cqMVA0DFb33E+Hjp4cXhxK9hFFxaUjaDQV+o2lp6vofisZFpIlgmT22SS+unfU/mfZxFdfZS+z/ulV+UdIcYwFqSwu6WUW7kC9+BahdQAVMDQVBhOhQ6jjtM1kivuF7Dw7/Xy1ao5HplzN8rPWZcqG2qQs8N7j3l+12+H18UoMUndTqFG9pMRFPIs07MZJL7lLXsp7A+zTj2qkummTHKqirfOBb3EAKi3axNmUfE6adrcYWZFKG0waBLHayhib5al29wG0O4nuST307fkOFho3FIiKYy4nDSg7bDzpglgCoPt76nQD6OaFeNDvRy1CUKyABJn1Aa5O5vp0sP2cWg0nImuVTVbCaOnZzGgAu2hLH7b2HYsew9n0ctNUCaROKTO6eRZipGove577r+APjy4ppQoC817kxD5TEozICDIhtuUr7CO4t34lXtp9Oyht6DHpxQ4lFPX4NhGPgOZGhxEsbnYVVLq6MUv71vaOJFnClSBVy3STqV0Mw7JGH5XxfoDlLF5qdCDXpRSNVyF33tKS7MhbWy7gVAtpwqKCTMmjAYCjLdGvVflLpPlg9LMn9EMuz0dNmCrxMVTYcoxyqiaKRosOmr1icpDEzBiIoxdUAG25PF61BY08mkqEaFap20aj03fijetXpRnauxTF6CkzfRy0nl0GHVuGpFBhsrWK1lOaXaWKp7oRz2PdSTwtXYo1hQ9Zx9nCegmR1UZJfKhCvdhyOmho9Y/4m/XjNvT6KLLmAUmVMQq6eherxaav8+rSZUb5g06VMyQ0yVZsSqxnZYEG+vDG+sWEkd0CE9e3qxHv6eqkVo+4AdcE9Wz2VVB1h/E39SuYsLosPxLq/QZZhoqaKnWHL81NQyMkNRFUrJMcNjaokqEqI1lEhkDbgxBAJUlqEaCInDZS0mZ2Y7arHx/qngWZc0Pi9dXYxm/EamSaQzeVPI8rOzMz/M17F2WUkuWtfU378eUoqxNNpSBsoQstZN6lY3KK+lqYcu+TB5nmXPzKAC5VWa+1hoAyjU8ThcU+UTSSxCmngxCnwGhl3JFIieYzFj5rtunmcsSWcjQsb35qavEUpMUw6VqqmoFRQitbcbKbWuSBc3/L7ueBrRFcK6qpaVfIjiRxGoZl3XYC/ukHsSe/w5utUlY8Um3ySyx7Vl03AA6eI9n183Wqc1qYIYnVWJFhEw2m/wAbf4vhzVbp+oqepMO+tbyyWAF1Hur7pX6LHuOUq9KOmolSFYFjS7AlnCXsSbaHvYnv39g5WatFMf8AJ6mSuYxK6bZFHugbStrkjxUaXPs7ctqqumpUVMtaTGEskjsO1i47gAeA9tu/YcrNXiudJQiNxS1EbEi0oRfdvfsb+AHew7c0TWwIpYVrTpP/AC6nYWVVZ9rFQpA3E/QF0J/K/Gqfplo4UenaqNz5zAKTYfZ72/e08PAm/PVup0Jnw6dqyZZEECebISbEqPeJ0FrHtf6ua21vZQKULvXSyVtaoLTmWQ3UDcZX3KTftt/Zrw0iKKZmodS8S7ZFsqtvL2BNwO1/DU9+arVLGTLuP0NJBJi9HLRRVMImikkRlWSCQEq8Yt9k2+jjAWF7DMVeKa8OnqJKc1X2zcJ9kt7oPcDsDt0sOOV6u64t5KbCGLyC4I1sNBrYEk9h4c1WqcaSF3qFptoZ3ClV9jFgbnxNgLe3mqtT5Fh+JVtBPiCFTR08kbS3lVHXzLhbIxDH4lQR7eamvVEraZmmDqNqIBtt2Gt/eAN9T4n+HPVusE8SGVhUkiQAgqouO9yST2N+brVO6JEtEYYQCCD7wFyunt8B4W+PPV6sIiSkRGSK22Me3aSb307ag6c9WqwU0fnSKkNg1go7fvWH1/Rb4c2a8KMZVSXjhUlIhEgBIsDbbtF2Optb9nCijmuEalIGPnA/AH2GwJB8Drz1ap3jxAJGBDZgLWIQ7BrcrYagDTnq9UXznh8xIn1IBXd4kG9gba9/r0ty4po0wS1ktS60qWIJkdiNCAWvuc32i4A076fXx4UnJqVNibVtIXkID7rjbcMQALAL4gW1I15uIrRM1Mkq5nQ3lIUC6Mt+7rrYHvzcV6azYfVzMxMr3Yxm+0G2q+6Ph/TyhFWBpQrWzRxJJM6o8NgAe7DwBA8Ae/Y8pV66fE6qNFaY23AbVt/rA3Fj39ns56vVlldKny5gnui9wGNtO9h3/bzVepnxOdkhKU7BBJoxv4C6620vqbfWDz1bqRBAs9KYinlbjtutym1De1zqL+F9DyhpwVGgheBmVGvYruKsNdCfz+jmqvXloY3fdWahCF2xfbLaH6APC+vNTW6g4rFYF6uzR+6iqN20ENcCw1Ph+08uK0aRuM19NPSiAKULFjJ7t7G67hb2kePcduOimTWOqq2cSqDtBU7d497UC117Cw9vfl6rSAiqaupnkEKk+bEWuVI+zoSL/Z7aHjlNilRQM4q5i6+4zhuxvYhQLg6i3hbXjZp0Uoqatp9rU9y0ZAhV9bt+l3FVBOutiT4du/KU5UuKlZpqece7MlHMjEdrqxI7CwGmvt5qt02QNiIpFkYAxogCljYljawFh7dRz1bpzrqwwySiqiRUV5L7Wv8AZta4017m3a/fla9WeubD1MDRyfo5VDtu1YSkaoQAPtXva2nNVakPPMs06xRqN4LJ3Oq+7YEaX07EfDl6rU6rmq/5WGpyXA2sLNbUKdV8Tb4ac9WjSPwgVLx0ktQ5CojMgI1F0W9vpvr8L8dpunyp+Xq6l6lAFLp9obbaG17HWxH3c9WqgVsNbA4BuiyKG2Abre0geI/M8tVamYDAgxH5qo9+NmSoYaAN+59Fx7B48qa2BT3j9VFIzyKWKqzhna9jdSdwBHddLHvygrZpoipqOqwKKcMWRXRX3XNnDi76fA6fHm69XGrqGMSujBGLEMu1gLjuFPt+J1v9PN16mDBMSrI68pLGw2n3ja41F1YDU2vqP6eWNVFLmaikmFTVooMgi80EMR/kmBJFh7AfDjdXqBFBM8UUscXku7M5fS21SLa666/Rfmq9SeroJPm1qZtFi8yNwAd1na9yT7B4jlhVa44xNJK8clPIsYhlffGWJcDb7tuxGh7HmxXjTlQY0aamVQwspk3qL6AkFdoIvdR315QpmrgxSxTM0n8yWrqTpoVK3YE3tYg6gfEfRxOU0+DSnpqwCtFNSKRDHMs7NIwJKuGBGngAfHQfG/Gqdr2H1VIaJsNpJQwo5doYEaq5/Rka62NwfjzRr1eqMQpqeOWGG8jQqYyw1U67lH3/ANnKxW6wQYvAk/8ApSFUa1re77xbT6Dc9u55oirA0p2kSOqFM4ZoxooW1yWsUcA6AXsCDxin651VaWiKfLOhU7totYkkgHTXb+vjz1bplr64z0ojKgyQNoNfsNo24juu3X4aAccFUNNUzs8zzyEr3UAjUkkFR/TfwOnHaZpurw0s7EMHAAXv3NyTc21IOv0cuKoa62sxWAreNQdRe5Pjc9te49nLVqo2J1e5yqIVd9S/tN7WB8NPZ3+vlhVDTJGiyxsGUbojpbQr4/Zv4f38cqtYp4MQipjWOr+W2huA27dcXB8Lm30/TzdVpovSwS7YBpe//ERb3vz7c3Va4CNpA0YJZWIPa1rCwPst4c1W65xmqRBFSzasLWB7juyjW9xytWrlTztBMVnYM2qk6dradrXtzRqwp8gqKiqikZgCAAL9go9t7dj4fRylWqHQTVEsmyVbRyOwCutrqbgMPiDrzRrYp4xfBqWirHF2QhwXTaLhewctf3t/YcbmnYipyS0uGTvUU4UrKLR2uGVTa+4DT3gRYfTylXqZhtSY60qEVxIbvTyC6EWIv3upXwN9DzRr1TDPg+HVSvIgUe8pVDuYX0LFgbn2H283tquylXRUtDMk1Zg8CfLyDzGIcG66WQAe6GXW19fjxsk8asBSFxnC4mlcUkm9JWW/ve8rHWxU2I+nseKUmk5FQlwRIpSxkUGS5YMftC9j29nLTVYrBU0VLG2+IsVC7X2a3A0FwfaOemvRWOCSjpRHNhamCNv8oW1tY27Aam9/ge3K16oOYMQjppdsbuxfaDvS1/YQBoBbt7eXTjVVGkrBQCvkM0beWwG7aTYix1117HwPH5imYms9fSGppziczG5dI5dui3/3N2A8G7E9r29vNg8KqRTX5fm/oZ/0sd91gNNdCPu+7x5eq1xfCykvmKdyC4a4sCP3GPsA8eW1VXTUeow51i2Npc7bnXv2ufAX5ua1FSYIa83o51IfQghR9q1wNPaO3K1sVLUv5brUMCJATtUkW3C50t8Nw+HK1ak2lNVIjUk8hdlQMu21ib+6rX9njz1ep4p0BOx7Ald+06i9tST47h+fNVanqOhjiqY2W3vAMPbY/u6eFxytWinR5IJYkmVRtQs1tATpf3beHjbx5qt13i2AUskYmT7LgsrA2ufZp7PD7uamvRTdTUi1M6rUkBksQ2osQNNPH6xzdeqZT0cOH1YVwvy7kXjBJEZJ3bCRpa2q2+jw5qtgU90jCnihq6crt3XUFiXHwNuwB7ntzVWp1qJoMRpVdCNdqzKR720H3SPZc6i3jrzVWpgkSGWQpf3wDZybqwGmxrfmfo5am6bIZffCyMEaMmxa52tfS/tPx9nL1SszzSTASHaf8YS20N/iTt7o9njz1aqIjwQvtJESuzBO90kA1T4o3h7fq5uvU6y0M09EHnsm64JPextYbR2se3jblZrcUnHxCppZ5KKVmYNZvNjU7SVOhv8A6wHb2j2cc21SYpwnrErpFEW54XO92sbxsAfeSxve/NVqktjEcjxrUxqWZzbQ6btLNe/7w/p5atGoMMxnQKo3FSNGAFzbW/xv2+/nq1TnT4gZR8rWMI5EN9+nYjxAN+/PRW6w1cTPEzGyyi5YAG1rDUE/ut483WjSHnrIkqCE98G+h0tbW31eA8e3HhTRqI+IFY9tOvuAXPt+gj9vLVWmqtWF4/Ppmsw1KtoD8Nb2v7O1+brVN3mPU0xpidxUDaLa6HsPiPDm63WKukhmHzjPd2tuNuxGgv8AA3sPz56vUyCsllkcR6nbsYEXuRf3iB3I8beHLRWprjI1PNJ5ysSxAuSL67dQB/D8+erdJPGkhCtErLpYi9xcW0tb2ctVaT0EdKzlWkQae7uOhPjp4EfqOaq1ZU8qik+WrEV4zfb3A17q59vsPNVukVmvKtdjM0eM5bqnpXHuhbHuD2axv9Ht4pQsJwNJXEFWIoL6rIGccYxNKvHMSVwjg317g6C59vFHfJGwUm7lStpoVkoauJGjqhuZCAVtbcR3Knt/TxBNL4rLT1ErOKR1Z4LEbSO1z7PD2/Tz1bpwEhamfDtpYIm5Ta4PgQb6i4/Mc1XqTE9KYmvTqfLt7rC27tYi4GoHHKpUcUUskRVQsoX3gtiutjckDtp8fo5utVGhhUr5kWqsCLeKHsT2Fxbw5uvVklp/lyY7Kwt7th4N2Kj2H2H489XqYp4aiLbJS6e1b+Ha3+tfl6rUSSrnk2spu4Xab9zr2B8Dy1arqPEYKaSOTawddb9gfiR/EHnq1T7SxiWH5qnS5K7i0baH/iPsa3h35Wr1IpqumePyZ4xKEe5Qqbjw0fupPxvrzVeqXKiToRROJApBMbCzhbWA3djY6ac3WqTsslbRObqIyP3fgDrb2fqObqlQKljiEZk8ob2t7o0/5N9v7OWGFV21ARYKdzBUqTEwVRt1trofj9He3N1WpbERE0MlwVYFGGpFhqR8OWFaOFJCaVpKWmWM61c81Q5/1b7F/wCTVPDNAorWcKBLFqkVeISzjUux+8njhpNRg8vJDhWGU9IGsURSx+J73PCtZk0dtjSKWsbFZl8o3YWGv36e39nE1K6aq2gjnnMlKu2TXco1v46X0J5uq0m2jnEzFAbWOgGtge3wP6jlqpWWnqxMuwjaTb3bae3U+2/PV6p8g85iWJ96+q+Hsvu7gjnq9URjJAmyYfEG/Y9jbm6rSBzw6+XDEul91hfUD6fhxY1SB6gfqRvkNvHi2kFCni8AhlpTGLXhQa/RbXjaafUKYsojZmiONiBcso+m2nNL2V5v7qHCZJvM/RkHb4XuO9jb6PuPC6jWs8dZUQXDEOFNr6brnvfmorU0+CohrUAktY3te3a3sPcjw5qr7aT9bhT3ZY2/R6e74gjw18Pp5eaqRSXlpVcF4W3WuPgT9He/LzTcVygSFYHhlYmQ9n1tbxBHjytbrgKWoAYr7wP7xOnw1+jnq9FSFMdQnllbsALe0fHT283WqwNSPGd0cehOhIsdfH+znprUVwqWhQi4O42J0FmI8Rp35utVy3LKSyXVgbN7Tpfv/Dnq3WU/L1FOCV2M2pPfUHt8Oer1RzTS08rNTG1xfXUHwsfZzVeqfRzFkCMmyRbhvoI7fEfHnqtTuElMAj/dbQhhcG57g+BGnNVumPHsLo0qXlwaCSOBQoaOSRXkuB75uAARfUDwHHQaaUKWfSCJqCsxvN0Y97CMLqjFqNKiqtRwfWTISPo4a2+BKugfHCie5xAT0n4Y0M/RLA0rM0JU08saRR1jSEzAsnkYdB5cd9o03TP7paw3Dvx5kYzTbxgRRHeoOY6nNObcRx2qYs9ZUzTE+JDMdt/jbjClajNOARhRlOjGBUuWPTR1C6tV7BZsTqsMythy7rMzzE11cwB7qsEaqT7WHt544JJ9K8DKgOqflQJ0WJV2GpupWMVzfcF1+lWtxAaMAYr1Vic1Q26pLu7W23Y+Pjftz1eJmsaT+SwDKF1tcnxt35utV3iU8bYcXjJVitiPAm/cW7/s5sVqgvrJDe/xPjqfp4ppIaaUBeoVfEsNPr56tUcjBssbspUMdZDv3oZQT3AZibgjUH6OFilSaN0pwpnqcPxTAJPOpGaWND7ffB+ruOWma9EUJuQ+rdVhM0LSOdqMrEkm4IPf2r8OamK9AVRSOoAUZyxNoySss8si7u9nbff8+LkbKLnNtRMpqklVBVsCRRVMMrW/w7wSfha3LHZVU7avj6q9KcpYFhTZxynXt5Mkcc8tJUELPHvRWBW3uzIb3uvvDxHAniDBFC0QRINFiizPgWKR/JVLpPuutmF9fDv3J+o8dKSKaCgaDbOHR3DsdjaswRbNc2iJ/JDb3fo5ZKymtKQDRYcbyZjGBTyeZE2xPtLtswFrXt4/VwxS6FUgU2RSSDbx+lBQte9/4nxvxXScViakkDe4Rp7Pvvfmq9WKGpqKVknjZkfUhh42Pjbw5oidtbBI2Uv8Pz1UFtmKkn3Qu9Ba9tbkftHC1dv/AEaNUXP9KhGoqimxBFq6MqWtqQbXHa/x4WKSU4GjVKgoSK7jq6qKpadz5ZLBB4gHvr9PGzTgpb4caeVgImswa+0i4H9H9HGDSkVP3Lhcyl9Q/YA6A31+v9nGKfrLXJAkQihAcPZ9DrcXBI8Pp5qt1HixCOnQlFIFwWsANwBv9Fwfq5utV3VVJmdqilNwLld1r27bfAXHw5cVU1EjpopFDxg3Y3Opt2/K38eWqlB/nylMuU6tHUB1sxN76BrfnwxtTCxRZdiWzRYsKnEYlFrldjC2nY66cGiaAisai53jC5kqJB++Ve5/1lB05t0eKqt7KUnSesNDnzD5VItI5Q7hcWdbaj2cKboSg0b2itLgo89ezVNZFSzDaJFKhyNCfaSPAjse/ATQ+qJ8nFWxSrqHQgHcdFI0A9th356vbacKCK9EJqkqJIg+09tLaj2lSPZ/Hla2KlU0tSsMeIUX6RmC+69r7fED2i31256t0osv5pxHDZGpqlDJTNcmO1nNzYWJ7Ad9e44LsrzQ2J0qxSfd1j5igxmGXC8GpOCh7+o1hzYsFXRGenuxQEL2Wzd7NfUW5NbTyXkhSDIOw1ETzKmiUqEEUXKn30GLyfKWEFW3mxANbUGzqD7fp78cBg0iImnWY08wbdZX0UkEC47m4Hs9vHppqK4/LzrTBztS+vvfZNjcWP5AHTlq1TdHPH5rGVtD8dB3+0Brce3mpr0Uz1iQSSSxsosyqNyfvfR9HhyhrdJSeKsoTHIA0kTbgdpG4W7D+BH3caOFWFdvU09cVlPeO2l7AE/Zv7fHnpmvRUz5menUGZztvc2+4fT/AEcvMVWKyPWkxGRVDKBcajcP9UaXIPt5ua9FdwSxTMRpp9TA/D+j6+eBrVTYKl4mE9O14191lB9vftpry4MVUiakxY3Gkp2BVc66g2Gvw8SPDjgXVSmp/wA3BUh7XtfcBobXFtO3fw45M1SK4xVCNGNpIA3BTcWUbbbTftr+t+WBqpFcIqtzEGnQM4uq290W7fUPz+nlgarFSDP+lvTM4fuCb/nbt9Pj25ea9FTBixNiG99QQbnVg3bcB7Dy+qqaabaHESjGJhYe8Syg3JGo9tyv59jyoVXiK4xSwS6I24NqFJ19v0j9e3Ng16K9LVNGp3E7mXv+98Gv37/283qrUVgeoZonqAxazLuIIv2vpfwvz01qK9BVSOweRV7AglfE/vH22/W/PA1uKyTMu0SbmKgk7g3iTY39g9nNk1qKaG/Q1CyodoUd7317jQHvxmYq0V3PE9UjLC5b94NoPDcTp4k82ca9TTDFMu3yRdW0Fz4EX+u/KCt0q8PrqimhvsDWFh4X8PHwH9vH0mmyKezisKJ5yMd9iSmtiD+6NPZp9VxxRqimtNNWI4hU1khdm2so1W91tbQgjw40pU1dKYphkuiB6n7LfYHe5tofp41V4pN4tiqwwgk62Iv21OnunxHEy1xTyUzQdu0lfWe8pZgBof48Kj4jRiPCKFrKGHU2EL8xUL7xGgtYkjX6QPjw2aTopCs6qU1bjVMha7d/8TaHxI01sfb7ePLUKbSKQNTjCv5iMxAve5Pf22+jhSpVGKU03U9FVVaGenbdtvcbtfj37/G3EsTSnZT3gGIiiq2paqTeQPcbvYf4T9H8ONgxTsUL8smCYtk6bKuLTl4a1Qyi4PlyJ/k5VB1FjofEg9+PkBQg8aaxBkUUKXB8Qw7EJMNkW00LEFb+zsR7QeEJSUmKM9QONYZFrSxM24ufaex8OexrWFdClrXKqI2PiNDzcGtSKUlNl+vIWeohMaED7dhf4m/FIQaYKqeKOiw+Nj5n6bb4J208Pp48AKbmsazCofYECoToLHnq3UylfEYJfJiqGQKdPfIHtHNiRVTQj5dzRmjC6uN4aorYAsS57e0663+ri1CyKTqSDRmME6sZnFCHxCGOrju1pGZQRcXG8AXOvjwyCydtIiio7+oGaN9j0isFJBuANe5JFtBfjffVfuzUmg634zVlxTwRxIbAyd7E6AbR+8fDw54OTXiiKk4jnPEmjiqcy1jwREErErAO5Fu9vAnx44VRtrQE0Amcc6RYvJJSqd0V/dJ7i37oPs+nXhY45qwpahOmg6ikk8zYAWIHa9tvs/L28RUoqcRJLTeah1Gmg+F+x781W6Z49gkEcUdw+muup0sD378bq4oT8r5erKAfN1TWVlFl+JtqQR+Xfj6UxTZNCDUYnPhcCGoAlVjYDaCVB7Wtrb4ceJiqgTSGxSZpqmaeNmYnwAsNp7KR3t7eME0+BRgcsYhFiGWqKtiILCIBh4HYSLfA/rbgxt16kA0F306VEU+z1CaSIWUse4uToNNfbw1BotIp6o5oI5FknS7ONLC5+gX1t/TwybNFyxStiRqqErG+wFSdwJNj3H1H+PDgY0UqpxpoBBTgVK+4pA1Jte3hbsSePimqUeFCefD5aYNco4929rg63uPEduWqtJRqLFvP+UqdrRUwZt/cjc3a/jbuD28OarVYZdwltbcWsRu73H2SwHw5Wt0gcapah5JZlfYFtZXGp+I8AR34kWKUpNBXJQSRzfNDspN4ySRYnsN2pv7eFZTFGQNKStgpqemU01wHCMwuRrb7PsGvb+PNkRWgZqJhbwRuWdj+iZQWBtuBNiT9Z0t7D9PGxVzRkcpVYlpY2kO9kcMLXFgDow9v7eKxSU0LFWskciqARvt+94n9vt56tmkZ5zriCz1B3Ft4t7Ra3Ya3tzdUoMc745JhtV8zACqHYL3+yV7C3hccZUYp1ONMueopccw/+b4Wxin2hmVtbm3e/c3/AC40sTspxOFAdLiNTLA0LMhZTf7NiWBAswPcd/rtxCTSsCknPVVKy+XE4ZdGNj2sbEtp2txMTT0U3VdSI2EZYyXYOCL7bA7jY+FuNE1cCm+vqvmp9tObKbixb6dCD7B39vGyZpwCKSdTFNSyqVYE3uLdiPE37/VxMRFKBjUGqEqRsq31Pa9tfZ9FuNmnBTfFRmqRlaxPdu30kH2cbiavUt6NljAu2xSbgeN/C/fXnor01hWnSJ1laxKXtpp8Pv5WKtNZJIaeE747qGI7du2o7d789EV6s8MuyJ4kXdftpb6Ln4c9Xqc6SupqemOw2YH3iT3t9/bjgNUImnGfFkqqdSH8sn3he5P07vG3LzNNxFdUdW0E6vYuADY2uAe/hyyTXjQ3ZKznWwTqGkDx3XcmoJFvH6L/AF8MB4xBpJJbMijKZjyjhePUuE4xh9WsEzMiU8zr+hugLNHIfCS3a494acxxznLFWLhI+0+6sjsmzRN82AfuFBhV5sC1MsYpYnq6mdfIrYyUj2j3HIB12t7fDgK00NtVIhaebD8bmeJziEqEBJIGOwsxtaxHt0+P0cd2iqbDUzL9HhwqK4Yvvghoo5HMMVt/mMdpGuhUE6/lyiuqrCnqtxGqqsprKQqybVSMg2BVTYjX7LD2ePhyiR4q8TIoKZK5hUo8kdveVdBrprbX28NQKL1GlrU14UNTzIA24FNi6D3bAn+zm4qk0lKEVatOtYnnBSbHaCQSDpr3X4cuabFCTNi8OMZfpK+JVSaOEwyxhLGPYwtICNCD2+F+JCmDSoGRSVw/Cqhw1XNA+ya53sp2nwG4eAPt5tRryU0+YLgLU2Z4qemcvE8bfYGiE6gNu7rfjClSmn0phVT82D5zG3iDxkQRoqmMnYWA94rf2nm2sBXnMTQR1W52MursSVC6/keGAosVT9hODnFJFaOIs0akuoO1ioH2h/rLzRMVsJmpNXBH855kIJiP2Q2rN8Sfbyk1eK500e1POnUsCTYG363PhytOCuck8lTaWOwUL7pbuBaxuPDmq3Tph64RU4ZKWcie4JXaDcgd93x5WvCsAp5Hokq6ctdxpb2/H6eer1YYA08sTr23BbsCPjoe4seeNbFP60kJkd/NI9zUWJJIIve/Y8pTlQ4IqqnZgH1YgsCbAsbkd+eqtcqqeb5d3ihu4G4Mv7vtPw+NuardNdHVyrURzSEAMulz3Pci/tA1tzZrwNKmdJTJvozq+rWN+Up6oUdNLUy3qrMkR96x7eAvbuAebmqxNd/JLHInnOCqMxvbQi+p9txzc1qK5VAinkV2by7ElVGoIHY/R7L89WqiSV9TJKacOLNYXGguPZzdarKtTUy1TNJdydSQLm/a/wCvjz1erJHLSTpMZIfMaVLK4NrEHQgfxvzVerB5G6FlC3BAvGbjW3dT4g8tWqxxQU8sGsnv2BCX10Pa/Yjnq1UQvTeXeVju7i1xt1vfTv8ADnq1U7y5qll2m6Sa3J8ALEX9p5qrRUNoBIwhBsO2mhC+23N1WsMTIuq63UqLEm5HgT8fy56vVmp4Asg80e6wva+hJ07jW/PV6su6JL+YtyBuIPgB7L99OarddUMIaV4XsQbk7mOthe5HNGvCplPg9eYGqJVBYXG3xG7x/p5Wa2BTZVRxyyATsG2gLcm1j8B48uKqaypSmJRMiAEEDQaWvp9/x56vViqd0B85ib9rAff9I5sV41HjWFiYyGV9LFTpa3c35utVypYZtiPT2LB11J7X1sAe3NGt05haesm2yt5IW5LDX3u17e0djblavtrhVPDDWfNBi6otrP2a+m6x7MD25qvGsbTIJ1K7J3C7jc9x3NvgO5HN1quEtMixrMAAkhHj4d7Ae0/HnqrFQ0RZqoKxsxPYagj4Aa/0c3Vaz4lEKeeJJZLhlIKHuLdv7uaFeNM0dKHfyZ3YIASSGGjE97eOnhy9UqPsVwRvBJNktftf2+w/eDzderOJEjqBvOim1jY+8NNPr5qt1GnqKyS9eB7xa+zTv7QB2v8AHmq9WOp8ycnEJiY6lx9n2qRruPiSOaq1SaOpkgg1FrWZST2t/hPcew8qasDXB6kNvq/JYkHsLGy/vA+3289XqwPLGkyNBbeR4GwAJ0IA0v8ATzdarjM9TJLG8Mou5szEWAb2Me31/Vz1brJHjCtS/IzJe7NcbtSw0uv66jmor017DjLKXlqYmMYup9/UPf7JB8Lc0a2DXPdVR1cFETthke9yx1vrbS/NVulbVSOYJIYFvIzaWtY2Gmi9x7eMinzTStHJDR75xtkFirX0S/cfG/8AZy01WKwLLLW7sNo4xMZSGUSKNH9qA+8CT7Dz2ytbax/pqZ2inb/SYzYMfs28Qe32eequype6WpCRwrHvXRipsL2sSo8eaq22otZQolJLI8yyRIA4O39/tbTW/gebBrRFNG6VqhXqSsRiuCo1ADajafEcvVKzYisxZZYFJhAQ3925+q36jlRWzTx51VHTuZE2xrtkO1dt9LAgdwfb343TgNcGmq8RMGI1HaJWQE+9p4DU/wAebiK9M41hoUqKqEROga12RwR9xI7/AMeeNaGNONMZ1dfKcFJGIue1/abePt5o1YU9JiCx0jJUxEW00I2AgWLL468birzTRC/n/pyium7W50I9g/1uXqtKGJqDDi613uQTreGWPU6/ZJF9LePGzjTgwpqroqtamOGGoWUC4sBc7O9x8L9uWFVNZ6oSgQvUHeii6ubgWta3t15ut1gq5Zg5pasEqBvXTQ+0WHjbmq0a9Q09TsKk7CouNRe1r+94H6eeNarHPGmI3bEZCPe3MyqN2gtc62Px5YYVrbXdZJIYVJG4iyqxUAMDqGJHj7eeFaNRcOp46CpdnZZHci47218AfjzZxrwwpUVk860SyWFpGOrEbRY+zwt4cYpQaYnEdXG8iSFLAkbSNp9lx3vxym9tR6GCrhqYZqUlXY+7utZvaLdh9PNmqDCnjMeNNU1qNWQx+7ptC7dB9oXB1F+eQIFbWqTUGiYVtR5MCBI3AZQ5uQfEXPfXx8OXOFUGNLpmpsPSOlpz5LgEtvFzc9rHxH18SjGlphNJ+pxGkoj5VNKshdffAP73iVPHQJpgmKT0GJQ+/HLPZjtO1TYWPhp4+23HCKbBpzoo5KjzKh3LhNbADd7AA3jYcoasK6SqeOmkex9pDam3htb4c3FammWvqPLmRZCNjEG1h4m2ttd3HwKYJrl5Py0reQ4dJP3SCT7bXGoPx5uqiuUUtnKefKQG+wxsLHUg37/QeUNXFf/Q0t5EjUMI7AXHb2HUiw0AHBfQfrD5KasbAL2b876c9Xq7DRkhE0UjU2HYeA+k83W65qwKAkKRfsR9+n69uer1Y7EqxWxuSQLeFtQD3JHx56vV4k7tCbH9vax8Dz1ermqylQyj29/Z439vPV6ayRRKERgtt27Q+A8LH+nm61XLyhuCsfeb7IGn1c1Xq7YL7wQBTcEgfZt3H1c9Xq4CR2VgVPu6A7rA38L/AEeHPV6sLx6iRCEJtaw008SfC/PV6uy7gEuCyKWufD2G47/X25utVxAs4Btpa9zY6+23j+zXnq9XmFmVYr3OvgB49j489XqkKUQFbhjYbQP3tfHx05qt1EkcICNhF7C5Gvs09g5WvVjl8yNhe50Hca3Hb6NOardSYptgCIAd4sVJ0P0fR4eznq9WajllcsQ/YKASuvjcA+39Ty1aqesgQ+XOLoxvqR95t3I5atVjkeJn3bj3093t+y/09uardQhCynzVj3EA7dfDvr8TzVbrmkRaRgg8TfuL/tt4c9XqlNDU3DmLy72Pu6ga6c3W6hSxyC6BtfEk9wOw+m/1c9Xq5wwwIQl2Zbi9vb8T4A89W6cFo42ckxsFa1hb3SBqfHsObivVNp4Ykk8skBr3b3h9nvqPaB29vNVunWJI2IhikDBhoFS59g7jufb4eHKlQFbiaXOA9Pc+5jkSLLeC4liTN7v6KmkN7j2qDf4ePGy6lNbAozGTvQL6wM8+W+X8gYgnmC4kqR5Sj2H9KVsB43HEZukjjTobmjVZQ/Bt9XGYgj5imwvAY7+8JatXYC/YrGGufr+HECswQmlAYUeFDTjH4EnU2oy5JWUGeKWtxKJSUpkglhjY/a2ec+ikntccZTmaCYMitm2UKq06uehzP3Q/GDhnVLAMSobFrSzbmgkAB1SZPcYfX24IWyh3YZosKyDGygrwvpnlDDpNz0CTpcC7++Rp3APtPDFLaRSdS1UrUy9g9NYUlJFEoA2gRqP4D9e3FYAFJSSaSeLJFFK1POh2Mt2I72NwBbwHib/RbnjWhSDmoJYI2Ur7SWvf6r+zwt+ziWKUTScrISr71j/RjRdp100t9HKEVamypphJofcZr3voBb49/u+rlYre2o8dLM7LHAoPiATqbdiB7D/fzdarDEru7Mw7eHcd/sg+B9vN1qsMse1L6gey/b6Ld7/Rz1eqI5Y3sLFdNLWt9Xx56t1kMsiRlu269tA1/b9A5qt02SK97J21Ib9fhylWqAxBtIQT2Hc+HtPx5St1hcXuiKRfW1/1HN1uuw9yqPrp4aeH8ebmtVzMx2jabEfwA8L9+emtxWFZ3s21hc63Pa3iD8OVmtxUR9zpckX1uP18eUNWrHe9wBcnU+HNVaK4td/eJ0va/wCv8OVrdRZyACQe/wAPAft42oxV0iuNU7EiQ2JIU9/y5VRrYFZI5gAL3tqLX+/lwa8RXEvqCpuLafRzxNeisbE2uSN3f6fh7OerVcmcJe3hzxNbiuDTBQRe2pN7duVmtxWIPe4Rfu/YOVmrRT3hWW8x47UikwOgnqpmBKpFCzsQouzWUaADUnw5oqA21sCdlO4yLm7azyUE0aoC5LC1gB73f+HKd4DsNb0EcKSlTG1GwjqGCEjcFJ1se3btpxomKuBNRPmadnEaMXZyFvt734yVinNNZanyIJnQkvY2uNNe3KkgVYCsKVOoWJLnte5J5XVW9NWBdDJS3TilsAGV5hZQRpu8fhxcnEUwaFDNrBshY0ovf5KXUi1rDtY6+Pj8eeIwrYqrCRj3Y2+j9vEVPVwWxLXFra6/R481W65KVPcWP8eWrVSUjY/H+3lhVazsPds3YA/Hlq1Rg+mMcy0NFbW58fG97gfQPHhU4MaNmz4aEXNQM2H4VvLApvsOxPexPst24mVSkUhKDzHr4mkJBDrY2Hg2mp007DmhjXjSU6quPn2Dae/fQ6jxPFApKaCmhi21XmSAbCpsWNtPDXjlN15MJhKrJLIXcnVBpb2a9jzcVUmpsqrTHzXT3iLdr9hoLj283XjTPNVeYl7k6AGw7ePb6eeqhqE05vZDYjv8fqHN1WsA98gt+9f6Obr1clW2qe8/c+wX+HsPPV6lnk9bVTA6EX7+I8QfbxOun0Uu8elq6GaOsoyYJEUMreK/suPDjIp00D9SZHkkZveJIJJ1Nz3ufbxWKTGhR6Ut5lbimFtqJ6GQgW7mIhxYffzxraaDLFqb9ISRtvusp+/jlN0l1YpKNovbtzVeo43U7FYc19CMs46xEs9OPIlcyAkGNiv2b7vskeHGwINKFYiinzIskDbiTtsbD6bcfpNUekbcyl9DuA+rtqOUrdXWZeZxgdCrdjTwWFr6iMeHja2g9vCdW2jcUHnqJAHRrEL3F2hNr66txxvbTa9lVOOB3HceHw/YeGlFlYCQDYd/h+f3c1W66vbUn6/o56vU/UEatApTW/YkafV8eWr1PmH080dYJRp7w+jw7fH480TVgKN9lFklwedx38lre79k2v8Aqfu5sU8aDOao25Wq6VtuhOu3W30/f8RzQrxoBa+SIzhmsNBbxtpzxpisPlbgDMpXvb2Hw05WrRXreXGsZbaDa9vyuT35uvV26o12Zgyr7L9/r+PPV6uXlOz7UFx276Wt4356vVkipxGm/de3bwB8NBz1eis+rCxFraD26c9W4rnsfSTcCL2sfZe415uvRWdLKPdfsbj2H2WvzVerJ55V/duZD3J7fDnq3WNFiYmRtbtodL/Tr2+jnprUU9YRMsWK08jH3A20gd7HQ89WxSQzHSGjrZYCtjDIw/PlqaOFIqVbE7dbG9ueqtLXKM6xY7CFGkwKMPG3j39nN1YUvCswlfb4Mfta9joSPZblKeFZkhAnhpwQAzou0i9xe5vzVboys6fIZalkjRtka7Qe4UnwIHtPa/KU5RTM3TARmIC7M3a1hp42+PLim1V7K+GythZmcWV2LXI720t/TzYqtKl6eCK2uo0IvqLadzpb48vWiK5R0+5PHb2JtY/UPZfx5uvV0sMgYKNUJsGOtgDoCPb8OWFNmhsw5bYJTsDu/RGy3Gmva3iP4a6cNE7KQGuyNkG1gCPZ27n2H9nfl6rTJibOuFSOUKnsftXOt7/XxxNNnZRZpwVZu9iSQf7PhxCaUCsCsNCRoL2btzVWriDfSw11NtbkePNV6s8bOj6eJt/RzdergVbaARrfw/XXnq9Qm9HatKPqtlzEHK/oq6FyJFDAbdb7Tobd9eGtj/dU+dILr+5mj7dT81w1dXNUGVDJKzX1Ybtzam59nc+3t4ckdQ00Cp1UXvEJTTfo68bpmFwCbFj+6T7LD43t93E5wq9M5mgrX/RAkoRcFl+x9kgE66Mfp+PKbatUMzYbTu29CUW9iL2ABtu+i/3HmpAq1dVWI0iU6xQSncUKhwCVYX00Op+Ps8NOaJrYFMNU8cYMdGFWQ6gJroB2IOgBOpt3PGzV6jUtA9dRy1pK2jkt2BW/0HUaf080BNep2inxOiiHZI7AA2D2Uj+B8f435fEVrbXHDq4iaSdtpQgkhmOmvb6weaBrRpxmzDLAkkcSkK5AYEC/sFhawv463+HN6q9FJKDMcikCoO8MwJ8de33n4ca1VaKyyV9PNF7y2AvfQ23a6r7Po7c9NbrDRYqIJNjKJXXUNrfQ3JuexI7afRzQMVuhLy3ntMKKU06bKeV0867G9r37jQD22+vipDmmmVJmhHz3jmF5qoonw2OO0V7MGHu+IC2sTpcknT2cUOqCxhTSElO2i+1NHK0/lKQPMG5AGPve299A3f8Au4VEUtFTHoamMfNVDoInVXtvu20AXta5Pxv9PhzcVakrMm+Yztp3te1rHsdfAfDx4zVqxahtlKu03IZvFbnv9XPV6n+goHBZgysVUG1zYt9Xc/AcUJFMk05UFQ0Mw+U94e/cXNz4EjTtfw4oSKYJpWUaB4IqNJzIoIJJ+yupJUt7b/fxWkUnJpd1UfzMyrSo/vWjPa4ubkkW1J9o8OLymaSzUiLDivlzUr7FQ7lVl0sDazG1zb9235ceCKZKqWlHSVUtTE8MkpZmVyFvYXPc+zTxOluK0ik5NCtgWGVf8xWOFokXazXY2sSe7e0+w+PjxeBSc0J1H51LiKI6ggs19QT7vYjsbE6kduOVShbwqTeDUN72oHfU7dCR4HXx4yaeFOtTVKqsDrutusDa19NfC3Gopwmg2xuhaQTmOUXtfVvYewHxGg8PE8dpuioZzq5qNpkjkbcrBSiAgle9i9veFtDr73bl9lMmgVl+an3zIruXIuvaw+yGbXXTwve/PUnNR46tIZIxUp7gHlIxBUhez7h9fhrblhVTThLWwUtFLGANu7YBu101Cix1BPs/bx2YqlNmWDM1SK+pYHckmhJUqb6i/a7eB+/mk1WldSzLWVJpyodPeO61mXTaACDr4nd+zlttXFCxSxx1mGVHzmxo0QgFgCpUkA2J/ePgbaeHHTVhUCkkpMOhlm3BgiXKkACyqdlzf3gbdj9PEqjpFKU40X3FqwVrLUk/pW3MfEEa2BNgO/66cBy1TQmSIrLl2ImtU6vIn2VAGgOmgPsN+/bielFHA6b00UUEWyKy77X3GwUW0a2tj3Nj93ApcKldGiRCarJ6rXXqZmCPcpH8wqtUNh9vTb7QfDgOf+8+dC9n7B5UGOKFWo3AuNO/7bfHianjSJdbG3j+unN1SuIuwFja/fm69Rv+l3pDzB1NylQZ+r8y4NgWGVrPGi1NQz1Nk0eQ0sSM4S+gv3PbiFx8IMQTS9tgrEzRg8u+lP0p5T8ur6l5zxbGbSXlpsLo4aVSg1BE9Y97n/iNhxIX1q2ClYYQnaaD31p9O3wLEcB6lYFl3GMEwCtgSgp6jF4yDUNToAPLfy41a0dr7VPtJPFzRWfvotc0DBPrRCKqNY52jA76gcV0nr0ZFg7EXB1v+vhzdeoUenuZZMtZnoMXsStNKvmC595DpINDfVTrzxxq4ocuo/qe6vRZlrsr4KtBhMSlUjiwvDIUJiHvQkMVeS+1u+65Pc88nyqqhSCwzJHqa6zzL8jR4zi6ykv5k7ukWhsXvIyrp8Bx5LalbBSdbqUbTS6h9HHqOFKzV9AkVOiBTetit7p+wgDG7A+A4+bdfRScXSOmg9rMgdU+nMreYuI4bsvuYKfLuPit0+viNSSnaKMELCthpQ4V1xz7h0QpcaipsThjAUrIuwkWtrb3Tp7Rxk0/jTq/UDpBmoCnzVgTYcxsS8K6af68ViPu43Xq5UWQ+nuJTmTI2aHppRqFdg17H2EqwsOVrdKPE8p9eEwiowinxWLF8Pqo2jlQzEboxqVPmi4GngeOaycJpvQAZgUn8sZWxjL8kX9YqeWgjjZQbxM4t37i4Itxuadii+9S6Ghps0VU+FnfSyyu0bWIuL+I8LezjqcaaVSDjuBvfQ6n9Rxym6Evpzj8uAZrosQ3bY1cBx/qHQ8uDFaImrNabAxU0bVxcDzACADqQdQO/Y+PH6SDCk9ick1LDNHALKvcNYAXsPs9xp2HGlGlaBQG43RTo0sgURgFtyt3UKNdfYvj4liB4cLzS0Vgyfgr1VWy7SwmkjLLb2f5NSL32r3b8+VmKciaH6Sup2qUMLrBBS74w6gEmQ/bYj/CvYfQfDjoNMxSfqq6jD7IXQwBWLHfubU6n46afWfp45Napt8ig8tKrEUeCKoBkhZ0IWRd23chIs9vEjQdjzerorUUhM10OWq+mM1KWUoAit43v2+kjTjKquBSAocKwuaqWkqKYyMO42i+3uQCBe/7OI1mlSRQ74TlvL9DQJ5FTVU87DePInlj2qdNq2bS3t78RE0uAFKiDCqmrrUrsDxDEVnUs4kgrp0kQbdt7o+l+2mpJNzysxV9M0r8tZGw2qikpcXxeupmBuNtXOxIA7E77AHxH38oVVcJqTiHR7LEsBxERmsU2G6aV5WHtN3YnXw+GvNajW9Apf4L0v6U5Vwylr6yAVNfIxY04CrDHGo03snvOznuCbW7a81rr2ilZhOccKw+qaLBovkoWV1LU8YLEDUbd+oF9DYnTlCZqwEUoMSz4oo2rJF+ccqVLxxiNrNYbDqCWvobiw4yBTpoM8NqMHTEvn6lGiuJYgAwYkgbmYEDuDp9HHKpTZJikdbMlW0ovObRqRtAAJ+yNdPE8vVKb5KnEqysamjRJLl1WyncwF7E6jw8PZry1VqdR4clJHFDUxFZ9oO12II3ENaw1+kEfnzU1us6yGoxFFlTzPLN9RYNYHsfG1/Hmq3S4w/C6qSRYEAZhZ2W4NjtuDob2+r+PGzVxU+orJKasRkkjEqkDRSRuB8V8O/32trzVWpTUlHWRGeLEzHGUYtIilyz7uyoSSfe+jw40TTwFM+aqrExWxfLOGh1MRUHSwuR2DA2799eWTVTWOnoY6NJKuaZSsdtiwksr2F2bcddtzrp3Hs5ua2KbZMRqo4WmbvMu19b3FwWBNu17W5qK3TniNXXxCLD6dwX3xhCG3Dtpta37tz+3moq01KzhjNVHkIYRNUMJK+dYwrGzMie+5Jt208Da505ZsSqqOGE0CvmpBCI4/fkJAsDrqPfFiLWA8fDQ8MKLag09IKt50A2mPsWO4bdNNo+0QDc+3nq9S4rqzFMx1ML43W1NSkahYFlqGKBEXaN0am1rCyi3EyUBGwRTm2oNFhtfFFCsRVgsaM97BQWvYWvqRoDYfTry816Kl0scUjmKP8ASbQftG3c2tf2W+sc9W6d0H6XfZdzErtRrn3h7oWw/P2+PNVuo9O01I3zEg3SjQl0HulQAdD7wvpp+XNV6pbOxk+YRk/dFwo9nvak6Nfx+rmq3UxpqmpkcQ3VFPil76jufptzVepQyYa74aBENquA5G0rfW5F/E309tuVmr6ahS000qCEEk7bKD2IAvr2At7ew5cGqkVHwClRMXgmmCiISKzdvsj7S66aj6zzSjhXkjGhSqKykkqXlMasT+7qFAtZQb/rfhbRpUukpoaqRIXsoBU9vHva/wANPHnq9T1TyGeVoqT7QsCN2hIa+3d2Fzrca81WqbKmilqsPcyylFBubm5tfde2uh8dfu44KaONM0mAoqqYmckr74v3N7jT4+P38emk8Vn/AJY8E6yxs5Fxr2GnfW/s/hy01qKnSQwU67auUorbmTy0u1xpYAn3bnwJ56tUyUmJtLUNbcEZQFF9WINl0HcA3BuO+vhzZFVBpXRUlRUP5sj+99rRbqoIsbEdyfu41TwqfUtSsB8yrs0cLSA9gx8DYdj7eVrdNv8AMpXqqeOnGz3GuVvoT7L6m47Hw5utU1V2KVqN5U3vxmSO9gLtt1cXGhHhr2vpzcV6lBUZkjoottApbfZiWIIALD3CoGp43pmnZikzJi9SGQkeWGcXVLAHbuKru1P0ctFbmn2HM9UXhiRzApexCfavt731N9TfjZTTmqnXFMVpYXXDyN0jKzC4duwuFQWFifEdvEnmgK2TQW1EU1RVwRCMFXkYEfT7wIF7t28O+vFNJjTZXCWb5aRyAZGUnX3iArEXHY38eWFVqBh8AiWPuGl7gEgAOC3YnT+48tWhT1h0Zmp2ZGIs6OnvLpde9vZu8fq5Q04Kl1CR0c++NNwgq7R3PfeFcg2094jvytXpyp8RMdTHUkWKjYFJBGyQlSu78z9XK1auNHUySwCORLiNBvHgQDc3Y6X72vypqwqfitHTzTSQwuzCR5UJZbXaRNyhT7SO57eA5Wa3FN9NRfzKh+Y/SSNAbuN67QraAgt4nUED4ctWqb8PNNLU7QoWSzjupBugUEXHcG3b9vN1qn2R4qigilqgEKFkWNAWdNylQSvwI05qt0gK/Eh5cMqHaQ1tCNPdMZYnwBYf28dpomvU8kNWDSVKEmQMQFO0Edw246hh2+PN1SudVXQGSCqpwxKuRZxbQG1/G4Pjb6eWrxrDClRTz00NPJujkWRQGC22vqCBaxA738fr5U1sUp8dw6qm2mkJkDupsDusoFiLHuL/ANHGwacIpip6XGkgqKCuVok3rIgFgC24WF7+7bv91+bmtRXsxR4qtLG1cxiKF3A32FmAC3+k/Ve3LCtGmKgpZp5POVP0bMP9027nNyu0Hva1/wAu3LGqilfFi4gqX8xk3x2SS4JChrqQBfUEHwsPbxurViwWczU0L2YNG+x1CjQj3N1zp27r2v25o1YVOxfBkqGNSlQVLKWFgADtP2CddoNtPjpxsKirFNJWpwD52ohlimKNO3ujb9q4I94W7jx+HbjmqKb0zWGswDEkMqOxLRFJHX3ba2B3drXJsCO3bm9QrWmlRFSVqxCUIqmBQpPmE7VFgLEgEAE/0njBNPgVLWlT5uoaoldHdEKtY7WXaQxNrC2nfjU07UqnwyQL7kmxS8YZgLHaVve4Hc+A5qa3FQ2kqEqRMkkiW90sVHhqoINhqba/Xy1VqcMQOIqgdtrNoWZAQrW94kE9z8dD4c1EV6ZpXwSLFRROzP5o90jcDcKbg2/wjsDxKdtKhTtFNHKry04XepX3dLEA6fTceH5crEU5XGUU8MrMD5qyDy1DW+0xI7nUgeP7OWFVNJLCkB/QSygyRu8Te33TtuRaxJ+Pt4/TFYamlq5TGI5Ap8Rr3JFxc2s1zbx9l+WFUqKUO4S1BZUFztsOwJt2uAAPA8uKqai1ValRUM1ESFQblIb94j2ajTwt+XLVWmgz1NUxkRibMhO5dAttCbd7jXT435eqVhWcxOJKlmC7Sxs1idTY2Glgf46Hm6rUOFPOh2SSAHUHcABp37aHm61WKKkFSRSxDt3AJ7DTaPGx+PPVsUoaLDoo51kq7An7PtIB7eA0va3s78aJp0CncxYW0bxxlN0QO7cbfQAfEcrVqYP5mKOQodrNcgjd7jEaHcPo1+rTm4rVY5IxADMgVrggm1x9IB8PZbtpz1epb0WIYZiGFCCdZXYHaXut2UC4vuv9nwA7+3iUiDSkGRXvLopUWKzhmUhQHBBa2gcEeN/DXw5WrU1NLHsVh7rvfdYm1xpft8Afq7ctWqxVMM8JEVLZhOQTKygsQQArKNbAnS3LCqGnHDa98Hlmp6ZY5EdHBAsLWX3kt2tqbHvfTvzZE1WYrt8Sw1cMhaSAF44wrMFUkhtVZv105aKpNRpjSyL59MFeLTy1a91bxPLVWokVPLZRL+jDODYD7II1uL2sP4eznq9TNI/yk7puaRdxDKvu9j3B8Af46a83VdlQMQpVmANSGaMXAYm+l7hr+wn7uWFUNNNPFHh80hsJFQt4HUd7Kw7ka9+Obab2UuaOTDsPDYdiAHkzpaQG1iH8AR3t3B9o40caeFIOuw6qSrqMOkPmeTe0mgDxsDtl08GHe3jx8GmCKlRq6pt7hFUH/X0sR7fq56vRXHzztWOQbHB0Ynw/dGncH778tVa41lS05SRRcom1m1NwToQR2HLVU16ojZy8rL762JsdO9iCP4fSeerdR1QTbYIgLux2g+Itquuva+h9nNV6pskCmqc0kZDbCdSBcDUkDw+n9nNVeosFMVVCkfv2sSTf/WuDfQixFuardOYkXck9Oo2kAEnsLaqT9A8OardTI5XijEcZOwuCSP3SToRbXXxPbtzVeqPWR+VKSNyB1JYgAkknU38R7B9PPVqnOE02I0Bp2G9FUblAAa4+yV/1gfeX43HjzVWpoSWsirTFVFzsAG6EArIGHuyKT2DDuPAgjmq9T/LDLHIy4esrb12tcgFbi9vAkA+zt9HKzTkVCr6GrnhMlPGRJGR2bUe2/wAb+J5sGqkU0SU2IShKidQAAfp3C2pHj8eOTTUVASOWgmZZ0VVIJdTJ3Ujv950/Pm9taiKmtTGZ5qeco/lixKvfcLgqVI9h8fA/Dmpr0U+Q1cdPTl5BcWO3Y2gB9t/tfT4fVzVObKS2NYhQVUZSmV0Ct3t79x2NhoeOimVU1NWRQuJyxgVSCQDc3Og934jwHLVSpcuJYdOZafeh8wbhIOxF/wDk0r4fX3HNVusNXQ0kkxrYZl3HaSNfEWA+r489WqStbOYK3z56dPd0CszMddL6WstgCdeOVXZU2mxpKmEU8oO4Ei62NtNba6gjtf6PDmorc0nsUjSfdLTqFkS24LcBlGpP/Eh48cFNmk7CRG7CS+0amxBsCfD2+34cvTdSHmp3QoTssQF1vu0Ons0/bbnq9SQmeoMnmRkra4XTsPHUjvf2a8vVawrUtUHzUS0yj30aw8wC99P8V+WrdNE4WSLzFOt/dINmB7WYj94Ht7RzdarjFXgTAsu06KSPovqP8N9SPDnq3UHM709S8bwe8HAX3Tqp/d9l7n+PNVukCBUxggrdr3IbQNe+l+4Px/jz1bp6okhmpwW2+UW2mN7b4yO6uL9vFSNP4c1W6kfy6RxJ8lL7yAllOlvh8LjsfDmpq1J9oqmGXyCGYkAhftaDvtJHh48rXq7nkxBUfcu+MmxLaWPcG49vbm61TRBHvkNQ/wCin+1uJJv4dvhbTlqrT5T12HpE3zilZj7twO5vdb/6366jmq3TIEhnqGZGMQBBdR39lwp8Try9UrBLGiyA07atuv7p1X6D3H7eWrVQKykRR88iuLAbgo0t7Nex+PN1quJ8usi8ymu0qA74x9rb/iHxv3Hh35utU3vJJW1CVNKxG8jcqgWVgLCw7Anx/hy9VpsqKKSQ/MRyqxBsStidD2J8TfsebrVQWEddGtJUg7iSEcHUfTfx/hzda21kopHwyZo5GDRNoVvYNbtYjs3x+rnjjXtlPANFNWNLCwUSC9/bYd7D97281W6bIp2pUKuFkiY/a7k63Oo7fHlqpWX+ZLJthl3SFNwu9ibH6e/sB56vVKHlSymQRlQ62uL6AHvY+HK1updVh9LVqCrgtt32ta/xBXw54GK8RSMxdZMNw+WdnDskbFRruDMLD2a3Ov5cUIEmky8BSIzAUoRNHGRtoqWOFbeLMADp9N+GqNlFS9tBTl6hOJZhpaQ/ZaQE/QNTyijAmtJEkCjSSUImg3eXceDKBb6f7OE00fxWGOKspbFRvC6FSdLf4lvrY9uerdTUVZgJI1ZQO3g2nfUez2c1W641uGeciTH9G6j3TY2Ph4eH7O3NTWjSflpVjkeKqG2WwuRqDfUOtte3L1SoCVYgl2sbEaBr+H08tVanQSpIjB9Q3a5/afhz1eoMM/GNamNISStiRe17H4cXNUXvbaC6JWmr0jH7zKPzHFdIqFrHUv5C3JIuuvh8PjxlNKVUiMPYU+ZI5F8JNBy6tlMJwNDYZZVkE63ZDY2PYi1rcLqNqmxstRpex27Q6ixHgAfh8eardchJLS2UKXCWswN7ffoT7OardO9PXRBTKw3FgRr420v9XK1aoVTQU9UjfJ3jmtc2vtI9pv205ua9FMxpGc+VMNjLa9vbzc1qKhxU9REt59zIT2P8Rz016KmpRJMpmiLKdbXJ7j4+P0c1NeiaxzRTQp+nQyAg+8vew+A5ua0RUOSkDsCq/ZF9Nbaa8vNUio6xk2kjTb3B8NPp9vN1qnOOKYRefGQ24lWAIv2vqO/181W6wGaoQ+4P0Q7rbX6vG3PV6s0Yp3UDcDuPfsVt435qt1KjqIlf5dyHJ0uQb/Db7bd+erdYz5T2e7Bux7k66a37X7/HlhVTQlYNswHpnVVS7b4viSO9u5gwyFpi30GeRR9I4cJOlvzPuFE6hqd8h7zS5y7PQ5J6X5jxWteYV1JhMFLCibTDJNXsZpvPJu25d6lRa1xqQbcUNwlJPp7aTr8ShzsqvSqkHmHx297/AA8eI6focK3M1evTbAOmrnyqKjkqsRdQbh6mr2q0jD2pEqoPhxOVThSkCKToeVfdkYk2017D2/XylOVzlbZCGj1sddPD4jnq1XaShV8gIr7tAD4X8fbz1eqJiA8uibS3vAa/DlhWjQd1bWkG4dgTx+ktQ8Oj87FKeHbctNGPpuw56vCrDMDxzL9RDFloymGppj5e17AEgfun6e4v9/CVQxmj5J4VMqcoVWIUc1XhiLMkV/M2kdyCyqPFjYeA9vNaoq2maCevy1FNCZ4gIJxruXQH4bfb8eOa4qpRQA53o6ulxRTWrZnW+4ahgNL34YtmRRS6INJzAMTOFYizyjdFKrRup7MraH+nj9MAxRz6P1A536r4hQUuaKwtDhdJTUcaINvuQLsV2P77kd2OtuMLQKUoWaONkvpRhuecvtjNNTSVEZNpKinXdNCbXAKj9097kfXwnUDwo2SRxrPXdHuouUKBsw4XuxTCdx2yC/mJtFtrodUP+q3fw4jJBpYKR9Xh+B5kgajxiA7hYKbWkTT7X6343MVfbRfs/dCqinR8RwsmeLbcyJ9pQO29R3Hx4sQ/G2kympouFVheI4NIPnk3pfR11XTSx8f28NEqCtlICkp21Emp0qk3IACb63Nj9Xhy9Uprlpmp97jQWGnx56tVMw/EqvDJfmaN/LkFvH+IOhuOUUkLwNXQsoxFCPgOd6SpkanxlBEZtPM12k+F/wDDb+HCpy3IxTRy1chWCsKEbC5YkC4vAxkj3lZApJt7CpH8OE6sNtHKTONLrzIXqAigtAyaA6Wbw9uvEtLKbqmkmpQrFSEYBu/ujw0A1156vRU6mhF71CXS4VgPAEG1jz1apvcLQ1s1DVH9GRZSoPbS33e3joqhrl8qflwYdWKtZwftL4r9XL1SkrmX9PgFfA97+WSptfXvp7L8UtGFDzpK9ik+VFEogRXGI6btNfp4OhUeGpHUGnSLEaedAbS08LHW/vAbT+Y4+8MfSmGjhWDI9R8nmjD6i19s0ent961v7eFjo1JI6qM2TpUD10fyqp6RSjyOVjJsVN7KTc3BPa3w4AakasxTDhAZKu4UlDuU2Fydb2Pdvbz1erLRxlUPnncUZgpA2jS5BBPs8fp5qtip+HV6QfpNiyQv3ULYgi32T2tf7+VrYqRBVxUVQacgnzmYqzEXAa/uyfAeHPV6pNbRVFQjSmS3nWAYkEE203fC33cOLLMF2KpTiOI4UVXdki8TCtvA0X3NOD1uHTb0Q7QTLFYG6yjQgnwDAaG3JktMwReplJg9HGoju7BdofFiOmmg48tTABKm12Jbc2rA+Kk2A78O+8miXRSow6qE11QsFOm4arYjUMPh4W8fhxYkzSUiKY66jWQLVU+iA2YBrage3x+HhypFeqKY0pdUAKnRr+B+jxHPbK3TFjEAg2zRoQjgEgXAsT7uvhY+zjSquKRzzrHLfVNRqNdexBHjfjE1eKn01UUR5AWliXufEX7dvD+HLg1WKcvnInQKAG22AFgfu9nx45NUisJqoVjBU2uNCRoD+0c9NeqVC0jh41cED3rDx+IJ+P8AZywqtcVqEaUx+6Db7WpF/HTv27c3NaqfH5YsYmva1/G9tL6+HHKrFRWrJqZyZrsL21ta3ew9h56YrRFd1NbMInEp2opG0H2+wnvceAHLFVaiua1wB82AAgC5ZjY3+gfl9PNhVaisH8wMku+c7S42kD2A6c1qr0VLpcQpoZFO+51GpPjpp7f1tx0KiqRUmOZWqFqaf3WNm18df1/by4NaiunqAXDyj7RII08e12HYc9NaioS1MnvbQLaKfYoFu9/b8OaBr0VxiqC1pCdoe9xbW9rC1/1Hfnpr0V381LClo3O5r+Ph8PAHnpitRUNKl3DeXZe4Glvr5Wa3FdriT7VRlAJ7/T8PA2HhzeqvRUyCugpLrLELre2vx/X28sDFUp5FRSuLg2JBIIHh4iw+r+HHZrUU3T1rRyeSToF1t7W9t+1u/wAO3KlVaimmaeB2GrBgbdra+wAnTjZNXimyetZY5ApJKHsP429n0cbKqsE0lq16qva73NgAGPs8LcSqOqlKcKdsHwQqySze6e+ugPj3+PNoRFeUqaWlVXBUQKvmbVIvru7W1+ri4mk8UkcSrJZSxC7h9PgB43+7iFaqUoFJSRJpLMxsNCPovoNeFxpeKxxQ1ckojprkkjUE/rpxnGnaUFTHFg1OrpN5taSpVgfs27G/t54+Hzqwxpwo8YlxF/mKj3ZAbFVGhI9vwPNBU1uIqFnRJ8QEWP0K2lhAVzfU+I+oDjT2OIpxsxgawYFmKlnkVMUjCvYgMEG039vx+PPIcB21VSY2Uq6nEMwBS2FqlNCAR5sUe4kH2sex9vFZJ4UxA40yDLVfidTvqK3zpCbkEkn6DftxvQTxq2oClpSZJSgAnN5N2ttPe+g/08UBuKZ1TTHVUApqiSFYzZbAdxY3uR8RyhEVeaw1dGZFEkKkGMAMLa9vH26cqRXprJSzvGu5F3MbAEabdfj35YGqml3l7E8Rw+rWow3/ACqd1ILAj2Ff4cUpJBwpkgGhYqcBjzNRrVS0nyVToJSgupH+Mj9fr4qKdVMA6aRuN1aZXodmDPBO0elmU7gexJHZrnU2+FuJ1HQMKdHioKazEa7Gar5nEZXlc6nd/hGlhawAHhxCSVbaVgRWFWSxKANI+l7fwB78rW6cEphHtkY3Le927e0E+IHPRW6c6akkrQ6QDcwvqL6/Rb4d+aitzQrZYyVFT3qsXjCsVsml/pDA6A+zj4RG2myqlfHTiTcJhpcbT3vb+n2fDlq9ULEKKGop7RSKJLNtv3v9HiOUNXFBpVwMrmniYbjYPa/vE6eGttP48T0ooZumpH9Xp6dDcU0pYhTpZxewOh7+I78EtkfCR0GiK7HiB6qWldMRHusFBYqWU6Xt3Hjftc/Xw8BominGiq28uEJZWQm7EanTXt2Hs4YNmkCxSswquAJSNt2gBN7E66NY9/p4dNqmidaYpRXQAJISF1OjEksNACPYb8V0lIpxwmaNK4W93f8AbbXS/gQPG+nLiq1IqZsQoKqURANdChRxowYgAXXTcDr8Lc3Wqgy4U9jVu1tg3Am3iNdfZzVepEVX+R333xSWFzqd3iTf4fd9fGDTwoLMRoayGR5bXAvoNfdHgD3twuUmlyVVAq6mOpo3hRveUaKfskdwCeMqxp0Vip5ZY4HTfddu4L8fA62ufvtxmnKHTp3iDExwb12N9g/4b6kaDS50NuKEmmFUYLe09LBOb+/ZGF9e3t45VaRmNgUWKRVMXvHzFN9QR7w+0PZ8ebqlBh1Ye+KLUU0WwsAdo13Eakn+njC6eTSbp5JcVi3SRMLRFVQDbcAGwv439vK7a3QK1UbGpenQmMs9ipFwLi+lvz9h4XmlopL1KzGb5cLu+0FIHcg63I4mNPCmCriqPOVgxuwNrDT4KfA8TmnxXUCwNF8xUg7iAoPst4gDTvf9vNV6sL0lICG7NqPeH2j31H+K3KwKvNNVZFtN2CooFtvj8CfaOMkU6KYEmjgmaNjqpAIH5/T8PZxnZTtZ6jEIAbQBmC2GvhbsbeItzZNVFNj1DK/m+BGvw9lj7eNU5UMVTlgRex/d8LW8fH6+VrdTaKOpqEJhVjfsDoR/xI+F/bzYxrU1MGDYwJNk0W2+0kG40+Fvb+fN6TWpFT6bDKmIFJnCqvcWvYn49iOOBMVUqpX4NRYUtTuxGeza6Wte/YEDvcePFKAONMKJoYcothMcxqKKl84KNDttc20uTpoeGKI4UiUTRrekWL0uZoazBcw00YoKj3WT7RDA+7IAezqfH+niG9tE3jZSoTRnY3arRwKSYpA41lCv6fZknw3MNNHiOFwtvCKjWEElzHUg/wCG9w4H2TzFq+tFWayg+h6RWUljdpvGwseo6DQc1xnxOmbMWFQtTYdS7hRNAynZIH+xOo19790n7+FgEYGjI44iuOHM+N5mESTeZW4gsxqfMhMSpdPskH6Li308qcBWxiaipBiOOYFLUeVEWhkYA7wu9kPcdgHIB08fr5vYa1tFBZc1H6epuG3Kdp0+i/jr48NBRYqlMTJJiOyNySW0u316X005aq8afK+rwsQx4bGjDzmuH7ndfUgjw8OVArZNZRSSYBS/zMFWaQFraE3U6BlHg3Gz4sKuPDjTOOpOKCaCSULJAyMkkZX3Wv4bRoNvhbty3cCtd+aUmGY+3zq1qktGw2SAnuALC4/L2niVSIEUrQuTNdZmoPksWNX7siusUymLW6922+Fh2I9vNNnCvODGk1mLAaXCsQmNNMs0Ew3o8Z0AbWx9jL2I4rSZpGpMU65Yq8Vw0793mNseIsVv7jD3hf2kcqoTVk4VPrKJIKdPJUiEiy6W/PwseVpyKaXaPyltdkJN7A9/DTw56vUz4isbxCpjcgC4JHcXNzYDmxVSKmRUhqEE0I8tQfe1sdfC/wAeVmvRU1Y6pC5Cs47WTw+g+23PVunmmfZN74vHHa3gNNb6fnzVbFSElElC+gbdJv3HQqRoAfh7OUq9Yy86BV8qzM+l9RroT43tzVeqNUCsaFwq2BYKdpHhrb6OerdM1DTPSVaybC3vEm32R4krfx5aa0BFKTDKYmSarkBKMCFN7Wv2NvHjdOinNKCnpacMV8yW9hYnX4fDmqtEVEmeBYkkMR2i17nx8fpvzdVpqZpZp/LjQKliSwPdb/R+fLVSsEUUA3MgD+0g6qOwP9nLV6pNNE4nMchtYAb7Xub9jbnq1WJzBH2UkKfsmw7Hv7b89Wq5zzo0II+0WIRtfdv4W9nPV6sUtU8syILKwS7OEFr+wjwOnhz1aryR/O1UayLcroCG0Jt2+rnq1tp6oqWMsA6gyCMgKDZTbUj9fo5QmrxScnnh3GBjra1tt7D4g+B/jy9Ur0/l00ZZwVdithf3PpHs+PPVqss3vRXL2kBB7aG/ci3589W6xSMQoSRr7dfb8Lff4c9WqcFnpVJSpUmRF+BJtew+gffzVWqHBUzpE86yBgWAIYnw1AseerVQ65krZAVUKtgd9/HxFxzYrRqbJiBhPkSk2UAEfC2h+I5qK3NQzVmSAKBYjXcdNov4ezXtzderlSsj06JcXJcFSlvrJGnNmvCsZjkEnlqgSUtYWJG4d9Lc1W68AUURROd7X3Ai9jr4+z6eer1ZJKczupS7gqu4dyD46c1XorFLSCSnRIDcglhcWJ07ezQc3WiKi0skrbmZhobHUEWt317frblqpWOqnko/LkiO091PiPG9x7eerVNtVXSV0is92MVjftrp3+PPbKqTNcpp1qCZWZhMujWGhHa/wPN16srNHJSDawY9htFiB27fH281Xq6QVKzpTmPaotYlb9uxBPY89Xq5BTBI0lUwZSS1gfZ2IPPVuuopy1SRI9yVA3FblfaSp+HK1uvVEMbjzXAVGudw7ad/gDzVWr0U9OzpFDchhYSeCnv71vA/fzVerIrUBYwQEEhSCDoSPap8R4256t1iiiYO0ExKiwKsCP8AlXx56vVkq4KejYFow7n7Rt2N9L31789XjWRpi5M6kEaLIo1DDuCf7Oarc1lpqfDofKqd1mgJY2Ylbn4Hxtypqwp3Wro3DzwoEcCxXUG1/DwNuN07NQZcQqGG2jQKGUgq+oNu+2/jbm4rU1hmdo4UEsGsjKVcN2sNAPEfTz1aprkl/SNtce+w0kFzvPc376/nzdVrN5Q/lgiq7lRuCkaWtqLEdjz1b4V7DIJ2V7ybGdreWV1GljuHbUd+eJrQp4ShpaVTS10ocsDtCsDtPhbtYW5SZq8RTYrq42xh2AZSntVh7tr/AOG3LVSubSVVTHN8zchUNiLi4tqfh/TyuyrVBw51klO0P+iYN5IGpFvb4j8uWNVFPkFPNDDIYYtrFwbjSwvfYV8LDXlKuKcDQ11RWCisgBBdCjC4I7mw7DmqtFcakLRBFikZmFtxIOy5Px9unPV41Amw9ZYtokQW2lr97k9ge1xbm6rFSKCKneRqSq9+ndgQP3lb906/unx5o1YU61qUuEyrDIZFnS4uADtJ1AUnuD/DjYxpw4VC82aqj3zi4jA7G32u4I9vxHL1XbWanjqfOCwBXO07rm91Ptv2t7fbzVbrg+xktHc7iAjMB7Oy+36+erVYhE8il5UXcpYG2hFtQfr5ua1XUtVRsvlQEuoUWH2gH7H4gDm61TTRU5cSxkAs58DcntYqe40782TWgKWboUiFA+6VdouxNwjeFx7Pp4xSmmI1CRKjUi+WRptuArH/AFfaL9weOUzSiw2d6sNTeWhjVftMLHXUgHtf2n2coacSZpIYopqKplRFR02i+43+FhrxQnCkyq7o5ZIJBUTBSqta40Ha1+bNeFOZeqryFnIkjuAPetbW419p/u41spyZrHXw0ElTGWS7g2dW8PA3t35sVo1Bm8ilQCKGNtTv969x3B+FuOCqHCp+EQ0s8QqI7MVv7moAsb9/hyhq4rFXVe6pZVtsezEjxHiBra3w782BVSab8Wmp5Ymj8oWDhltf7INjb+nx46KZUamI8cG2sQ2ubC51XS12A72+PPGvCnieeknw61Qod9rBSpAb4N/RxrZT1f/R0sYWCv5RBUnUEHx9hB78GFB6uTg7WkRjfsbfT2Cn7zzderi6G7LYo1+9raD4aW56vVx91SAALiwOlx7QAOerdZkCMbuCWI1F9L30vrfnq9NdCNo4dBsPiDbuPA89WqkQEtY2sbgWLdtdNPZzdert0DS7dQikAgX7ePfuObivVmCQgrKD9prt3JAtdSCdB9XNV6o7fKhja4bx8Nb6WP6/Dmq9WIsyOfOYMQCAdP4dhY89W6wI36Q7h9q27xvb2X9nPVqpEtwBuAJUaXGmvYk+P0HS/N1qsMrO0geNe3uiw17X0+nnq3XGeKTyg47WFz2AHio56vVxLSX91gQVOgHa+m4EeI+PK1uuJkbspuO4HcW9p9p5WvVyjhLkEXbxtaxFhfnq3WVqZnA92zm9z2tr4/VzdeqelIYvcqJFVVsCPYCbG1vbywFVNSVFK1nLF9v+EeA00Hs+HHIqs10stMlpXUFL294hQb38L6a/Xz1emm6bEqWlS4aNVAGhYE6d9B7PZxomKcFM8uasMp5CIZ9xFwCo+HfXtxrWKc0mulx2urisWFUVTO37tkY3v8AOXBKtgJqpgbSKX2VumvWHPFWtBgGASeY923ygIoX/ABMzkAAcNGbN1/7U+3Ci127aZ+5XsxowOV/RZ1ozNMUxTFKDDaZdGZGMnh/qgA37acPW8ldVtIHvomXnDadgJ91GoyP+G5liqVZM6Zpq5yNNkEaRrr8WJJ+J4bJyVtH3KJ8sKK1ZutX2pA99Hs6CegX0mZIzpT1XUTAZswYQRtl8+qkLIT2ey7Qyqe68KL/LglB7geLrNG1lf61w6cOkVd1039Jno1wygTFumWTcDeMhSJxAJXFtLsJdxBH0chN9x1swuQfKpLQ02oSMR50ZHDsrZfwKn+Xwilp6JRZVWCJE3DwsEAOnftwnUtR2k0sCANgrJV4bJ5gSoD7iL3ka5tfQ+wa6jXjBp2oQwsysSAXjHdrjVviSABfmorVZloooCBWmQW1YRte3sFhoSB7fp56K9XdZheGYxRy4XX0MVTBLcSLPGsqEHupEqkWt3sPr44lRRiMKZUgL2iaKb1D/AA7PR71DklkzBkylw2qlG/zcIkanlHjqI28sHx+zw3bvnG+M+dIFWqTskUQLP/4KOQq2Wav6W52rKCHulNidKswU37GWIq20e21+HTWbR94PpRcuyVwIPuqpf1WehDqZ6c8zQ5Zx6vw3GpaiH5hHoZTv8sn3fMjlA2Me/ftw7bzRtzDH2Uk/Jr5NV347g9XluQR5gp2pjuIHmSKTut4EHW/fX6uGiHUuYikym1IwNJXEJ8MDKaSXfexI3C4I/M2/P4cekU1BptZY2ffCANTY3ubdvs+Iv35QmrAVzFJJLtIDJvvuY6kgaE28R/dzUgVaK6OBlyxY7ANQb2LDsNPC/K6xW9JqN/I6xtD2NwToWv8AADX4c1rFb0Gm9cMqLIWsmtwR7f3vD9Tz2sVvQabZcKrBvZQVv3Gnh4+3mtQr2k011ELRqfMFgVFzYgA9+/xHfnpqtMcrsHJvci23X9RoONExToE1DYsoKj7N728fieVJq0Vgdja594e0fw54qr0V0ZRuFwQR9JtyiTNXUIroNt1QfaPs5eqV3FTVMx2Qo730FkY/s5UmKuBTpHl/MMuq0NRa9tIn0PbxH5coVgcatpPRS0wrov1Wx2BZsMy/WSo+qusRCHwuCeNl1I4irhtR4GmnOPS3PuQ6eGbOtA2GrUKxiErL71vZYk8bLiVbDV9BTtFIDyDLTh43Qlbg2cHt+znpkVqINRjJGqAmVVsbGxufqtyhV11YJqRg6HGMWpsKptxkqZUiTUKAXIUG58PbflO8mnNFG7r+i/RPp+gps84/U41iqGzYdg/lmxA/3Wqa8UdjoQNzfRzXeGtlsCgXxTL+XRI8lDQvTx3JjEsrOQO9idCdO5/Lmi4a9oFQYMFhd1jpIlu3/Hfb6Cfbzes1rSKW1FlmmoYxV142qNTGtg1wNAPEcqVTWoo5PRsf1f6eY/1ChjMDVajCaEDRrMPMq5F/xaALwrdxMUZt4CaLt1FxdkwVqXfd61yGBNhtUBna9/ED6uPtDGm3DAomOM1fzlY87tq50+jta3hpx1ZpOkRWXBafdUGp7iIF+3j2GvKpqxrqoYyuTKbXNz7b+3mia8KzQ08pu1Optpc+z489W6sB6HQGHp1SRNrd5iVuQdTofZw0b2UlVtoRs5f8wJjSmwtRzWFrC9u4+I5ZWyqDbVXErr4XuBYgniClFYvAj8v7eerdZlIvci1uw7/Rbm6rThFIEIJOvh2sdOOCq1ydi63AsAD939PPV6huyNLicWH06UyDYttdt9CdTcnuOJCmTSwKgVe36NvTp6A+p+Qq9fVB1BwHK2IU9FLNQyYjiVbE4lQEhbUsbj32I90gk62HD9llgAaztPs69ooGXlxeFf7HACdowPV0yfZVe1Jk704y5zrafNWOyYLg8MdRJBVRUU+ISzTISKeKKCN02iYj7chAQWLDw4SutoSohOzpoWtOLUkEjHjRSsyR4bWYnLNBTGoVZCyF7gsgOgIU218bfVxGBSw0h8Ywv5isad4EjGlgpsLd7WPs8OXqtJaoEFGqHcn0W10+vm6bNPWWsPgxKpnrayKQ0NIPMlWIqrtdrKgZtBuOl9fgDy6euqK2YUKXqg6Z9M8jYjgtf0rxSPE6TEqGGWo2JNH5NQVvJC6zkvuU6E/ZPcW4pfQlMaTNIbda1A6xGPuoqSwsxvq5Phf+PEVL6nR0TMo8wgD6dO3ieer1SPKiRLWv27DQfX483XqVWV6/CcPqjJie5QD9oKTbT8uMKFPJNKrMuZ8BrB/vvcyXUW92wv4jXvbw40BFOzSFwvLWZc3VXyuWsOqq9j+7T08kuvx2Kfz4+KZIoxPT3oT1JyjPUZ5zxhNZheH4cro3nR7JZ5JU2rAiMQ2oILMRYD488TNbAigKzzgiYPUxyeakgqg0qIp95FY9mHgb6X8ePU0RBoJp02ubaW0+79nKVqhlwjFKat6WVmCyxqZYp1lVwVUgFdp0+2w+HYd+b405woNU96PaQDuFr+y38eXpqoNLuMtwTfTS3j/Tytbq67L4DYHh66kGCn8dLiMa66G3hwlO2jYUHvqL2ydIMS3+6S8Ohue7dr+H9HHG9tUXsqpwsDf979n18NaLaim9zqLH6+ar1e76Lz1eoRMqUEVRT+dLuurey6/d7TyhwpxIp+r4EidVdbKGuBft4/dytOUYzI7xzYbKI7D9C91GlzbT6x7OKE1o0HU14ss1o77j3tqLHW3sF+wPfla3QIybA3mOALj7v19vNU3UYByu9tSBqNNB9fK1uskcaqt4/cIJIvbt4d/4c1VqkxoSe11uSbj7rDx56vVyenXztyISNbg9/j/dz1arLZ1uhFyPG/j8AeerdYJ/L3LGASdCTzdarP5YsGnvqAbDsPZfw+PPVusnlqxEkzGx8R4G/hzVeqQkK+8Ym9ncHW/t+kc9Xq8Yt5sijcxF7X118foPhzdaqYmGzEsFIXaQ3fTTsR9fPVuoGeYI/wCZGoQe7URxy38Ps20+7lxTSqCyRiWKk30/hzdUp5waYw1sVQ3dGU+3ubHm69Q9yTxqDMqKxlUMNwJPxtbtblaUVMwOOarx+nhaO3l3dgNAO2vsvb28oatQvZsxx8OwQU8S3WVlupPuHb9m4vqR8e3K1uig5urHrK9nv9smwPtPsHhxwU0qhJoYoKWjjo47hoo0Guo0Gunib89V6mJDCrkygGwJ1JIJtcfSL/2c3Wq6udpmkOgYkWFrntYfActVa4Tq5DOdWNjYdx8bjw8Pjy4ps0JuHybMLpvdIcroLG58fr/YOGKThSE1MDASEgEFQQT8DbW/Y8dqlN2Ly7cMcE9rG9++tuOCmlUWSp3libE3YnXw1+HERpQKgqouC3ibfd3vytXqX5fmMWU3I7H2c3Wqy+Tb2a9x/b4E89Wq4W2WI11Nv7b83Xqfcp1cmHZsoKqIWaOdTp+ZHF9qdLifOkj+KD5UZPMOYJKqaOqlk3M7Er/iS4t9nSwuPG/e9uSIpU0DAKTk2MviJEFRIJDb3GZb/Wx7Ag+3X6tONapq0RWABxC1UbBNCX/IGw7C/wB/K16maeOW4dQqkG7hWJ72sAT4j4eHKU5WMTTQSpKHLlQVQWHZu9r9j7fy5Wa3FejXbIyykrLa1lF9wPhp2t483XqkU3nUtU1BFIY4l2yMNupcC17HvbUc8MK1U58QhSSLzFEiy33btO51O0e3wB7Hvy81qu/naeoJhCWVAWG0Abj4Gx007c9NepjlkpTJ5Mrfo2bcQQb2JuWJGov42/Ljc1eKxRSUq/pI4wRLrYm21ddT4D6OVr1ZWgjqIvMUALuvZvtBrd7fvE89Xqh1UCxsBHGLqVbTQkHsO9zca/RzRqwqbTxxvdlUjd3a40I7fRf+/m63TtFiCCH5SokN1BGo7Dxtbw9nt+jm5qpFNdVUSom2ZzrYD3bkHwuBpe3s8deNmrissNCGjvHKrDuLhv3v2nmwK0TWOSnSOQSuWBlTcngd1rFW7j6fy56K1NSI6IzmN47kMADc+J000uR7OXCZqhVFO9NHTx0FVTzgrtttHje97Ae0gcUgRNMEzTfGrVRWZBrqSQSPDtuHcn4fx44kU0TT7h/zqSQVUsACPIAoDkKPha9rAdifH48VJFJyaXtCamPFP5ajkqVI9oAB7k+0H678MAMYpKTSyoFiqHVJIh+jVghsdO128Rua31cVATTBNLnCh5LeaVPuEABN24gnQ6H2fV7e/FSRTJNLvLlZA0o2Ao4ZlK3ttPewJBJuT7f48fFNmhhpsJEspMTC8W1gEtoP3hbX49u3HK1E0t8ErdsSNNYXvawOgPiLDwHwHbjZq4NPpdpIHE/vBG0LHxt3H0jw41TlBPm3FYMP2QACS1w1vsjdoundgfu9unLzVaKfnSpkmiWdpBGzsP0YNgpa4A117aAE/wBHPTTRoMIXWDbT094wzkA6lwwFi1jcant9Z5sUwaz0YoMcr4YKyMyKCR5uyzKwuSw9oHxvf6eODxGmzWbMKYaaX+XoQ8paygWvqR4N4aXJ8LacdV0VSnOgofJoXSlQvDGAWbabDdoSGsC2p7H6eOAVWlBhNK8kjCjkBU6XRQdfsgL4D+/lq8KXNVVUrYTHTyxhZEazB30ZgupDi1797W+HNGnhSGxZ2OF17GQmnhVU7qpDHvZvhrp7DfvwrfMJNGDI8QoEaupEtwgJUAldtzcDRlv2uP49+BEmhJSvyzDNG8PyxO+Wy3exGxtSjf6x8fZoONkwKdAmjO0maIMt4UsM0tHBH3ElVVCLS/impK9tTqeR0/caFGhgi11iZqsbP84rM54tiETrMktVK6yIT5bBj9pCddvs+HCZStZnpo1CdAjooP8AEQWpJGbXQW/v5StmkrKDpt721/v5uqViGt7d+er1L+i6lZrwbC0wWgrJY6aJbKqttAvcnt3P18qQKcCiKZZM3Zjrp971Ds5t4n6jrz0CtaiaG4dL/UlnrAHzfmnD8ZxDCY6V5lrMQlleJYgNwkh89z7th+6NRxX3S1CYNI++QkxImi9VQLwLUkWC3+vw1HhxilNR4trDYD37eA5qvU74fOFdA/vEWBF7fC/N1sVZ56c82JjGTFwekoozULKIpapYozUNHcbV80i4J0A104aW6pEUUXaSDM0celoTR0A3VQWyqpAJUXF9qr7EXw+knueHAoPqxphxzFaqH/RqZxvkGoTQAXA9wdxf+3txtSop9CZpP4Wz1NUz4jIGpaJgPLIuJJV9/YUOhWM+8x1HYcZGNPnDZQe58yvlPNeINBiWGUcs8gLl1jVJQrG5f9Ha19LX8LduNKbC9op5DqkbDQG4/wCnLI1XUMuE1E1HYam/mLuPYANrp208dOI1Wo4Glqbs8RQM4z6cMehllOD1dPVrFre5jY2FyBuFi318RKt1ClybhJ24UjajBOreTF8xUrYItFVkuyEdwthcflxIUEbRS0KCthrLSdb+o2GSCKtlWqRSNySKAx9o09v0aca007qNB9njHXzrJLib06U8ygMYkGm3sSB8fHjicDTasaCVPdkNxcfrccepmnKjmWOUa7SCLH9fZzdWFWUdMMcbMeRKCe+6WNGha/8Aq67m17fx5dJkU0U4054iTFG9bUWKAbVLm3vtchreIA1+OnG1GlCRQe11DJW7qcX2qwDW7Bhrr4sB3J8SdeIiYpUBNKakmpstYeVw1Q1RUKFQMffYMNWGlzb2+PEsyaVRFRMPpo3iEVYGUW2m2jFCdSL9j4C/hxTNJyKgvgdMKtzHu8skqF+0wYtdTcG+i6fTfjtMkU9VGWKqvljixOR1EaWiDklUB127SfdF/Adz4c9rit6ZplxDBKza0WFhZ4UVizPYfZ0awNr/AMeUJqwFewjK1fQ0Qq5N21tRawJv4AHUX8TxEszStAqXBLVqwikjGxlK7dpDd7Wv20t93EtLKecDElJH801w7W92Nradh207dvvPKmrUKOD5ixNaJqQzN5BkWURKoJ3qCq2Nu+0nv3Ht42acFKSWoiq28tJmCkKpe1gCe976gAeJ9nKGr1HWKrq6KkpaWQu7kFnUErGguNjeNze/w5Wr1PEWNJIk0NL7oVhGrKNIvs379mOvt7crNeilCtHUyUkVO9MI2YuWKkhgR+6242IU+99HNTW4pPzSyVnzFTHFveVBChIAAU+87rYeAF/by1UisFBltDUIiuFaGPahVrBjbRjuvbdf7/Zy81WKfxgkmH1zU80bPsAETRtpdrsbt/i0+A5qa9FM8VZi0VR+iTyvNcIzMxLkJ3a/tv8AUPC/N1WpWG0M0VS4qG3brMdzg7B9pVI/xN8O3N14UIFHT1OD0DyPUoDOUChRckm/237KF7L7SRxur1hoRTU1W9Y0zL5JaRiqh/eWzWYgajt2+I5WrUpv52lQYTRy/o4I7uXh993vfbvY3AHs5SKcmmirOJVlU7VMiRvGZiit77agMzGxsNdNb37csK9tpyxVafFpEZJI0lRY0ZLCOwFiwBIsdxtb2c0MKtSZxeWSarmSFV8lGVhGWVd+wam4Hi/h205YVo0yTS1OIzrVErTpACj3ewZlGhAOpLDQgdzxwYU2TNRcwyipxhhI52UUKRg3Kncw3hT7dNNBp9/HUCBTCzJpNUsFJVTmtkP6OElWux7AXYqf1Nhx6mac6e2HQfNKwvL7o2/63ay99fG+v1crXqcKOpMVKiwMsdRv2BbfaJFgB3sLE/SeUq4qZUxVEMayTIHF1BsxCi5v7q+F7/t5Wr06DE6GngXDIY/PLxuH29i2648DtsbXHiNOar2yuFHTyKBOLJGWS6Xs5+IB0AHt5o16nxIKjEJ3qajcwZ7Ahhc27EX7n2nw0PKTVoptrKY1VWjyKUQAduxNyDcDSw0/W3PV6n+lWkjnASNWjFgHLEWF9TYeN/r8eVq9KWSR3mjiYFyy7toew+tmGpt35SrU11mGVlXJvi27mALXk0ABN7DuAB7O/flwYrRFOODYbL/MVoZwACpJVzez2sL2+J7fEcZWrCnkJk0uZsOCSHywh1+wGsBpYqAD+37weI5pZFdxIkdQEUlSCFA0vY9/Ze2gP5c3Nap9kqDQSNDEg3wqpuNB2946+P0fs56tGuNNNTtM8Xl2Eg3EHsPAgjsAx0+o8cpqmmurrTmaA+Xp2CgkeAGvgV1txwU0ab0asrtCzOC4UL4Cx7a/H2cvTcVFrqCeTduL+WgsWQ3NzfwHgbnlga1FdUGHUlBOjxAyM5JsBcdtGHt/abnniaqBFO0Zrkp4wAQpZyBYqPdOp+7T4ntxunKcJYcRlq/l4bNtV/dBHZxu1v8AA/SO3NVum9oqhNsIdb2DD3tdOwLHXt9HN1qmPFo2p8OMXmLcbFJQknU37t/HU8sK9UFalJY/0xV1ckCykN4WI+HxHLV6nqkpsDMiyzlwqN3UbtrAmwPt+Ha3GzNOCpVRiEUVSKensoPlWksFNyLmw1N7fx5qKtNMlfisc08jakgACy2uGNiTc6AgfXywEVUmm+Gsp2xNJBcxU7D3SCQQATbTUXJA5aqVjxaQACRfdkIUWFtAwICi+hvre2vsHNivGuEiI0TTH9Ci29791TF7pA9m4Dw+vx5utVwovlVjamNwfeUvt/cI3D4kKNR7eaNWFeFVSPXwSWZYlaOYoPslADHGp8SzNfd4eHe3K1anySpgnpYaC4WIgxOuhN1UP30vcXA7HlavTvSUYEJYmzgeWz2BBsfcFu1wNb/08aJp0U+1MIZi9XCGZY0kvtOoRiAygHU3P9nKVekgaempqEGobdYmRwAbld2pNjqRcEHwPHaaqHi8VPS07VccQsEYgWF9GJIvfuBa/wAOWFVNIhkqlWSRiPMNKgG46AW0vY3LfH48cpqpE9M6VENd5F4vl0Vm194Bdy39l9eer1ccUS03zMUYAaWwbXsFvt73FwDr7eWFaNJ6SP5aoWrgDWU2+zay9jdhppcePL1SlbSfJtDAs7NHLTs4t7ovexvYdl1+oa8aNOilTSYjTRUUIYOxd9t1IOh00b2kcaIp6abcSghlrggcrtcmzFtuhGp9oA7/AHc2K0aaZ6dKrCIpNplFMFQkuQG/SXFu40+PLCq8KaonSmpken2qBsJsRce8fdUH7/o5eqVlTDDWVM4ABGhUgEG5Ysmnew1tf69OVrdCbhRp0jhjijXa/Y6WV2HcqNbDU2Gl+J1U+K7rPmKlLpI3lhmYaD7Siw91RYW7j2nU8bp2mOIywTUtZIS8MVSpkAkG6w12svcnd9n288TVQIp7mwNaWNK+liaSZmbdE6s6lNxIL2+0GPjb4W43qp3TWcVNPSYx8tPC6QVLgK5NgEYBkKkgMqkkgAjTx7c1wr2yplTRH52WKqmYCfy3sQAQgAuD4G4v8DblZrZFNUEtR/MnFMXWJ1IAGm7x9pOotoOXqlMtTXPDTSRygJZjdAfesfAsLjvoSfD48cFVNJ+WPFlhbFYoLUs0jRK1gAJQu8x2B3XK63tb4345TVKPC8Xlal8ktIGGu3QWNvbY6fA+PGymnQqprY+9H+mVby7WHvAFit/tG+nflNM07qiuEWNRO8aToXCk+6Rc6WIa97fnfmiIr007VDK9XHM48tJ403Eae/HpdgdbkWvzVerJWVMUTs1PGAxFlPmXCsTdfpF++vxHLVWk1idSjiN6dNoZwGuPAnUfSpvy4po1gnvBO6XKRqTs0Gl9feI1/Zy9arI8EuGU7nZv3qR7qi+0jX/gdb/Xy1Vpiq4mkpolVgVKC5AF/dOv121/Lm6qahzYaixwzxveEEHUjW/vLcjW1/uJ8BzdaqXSzQxKoCbJrsGI+yT4gn/D8R4c1WwadhilPUARGJAVA7nQW8F9n0nlIpyZrpWp4J9ki2C3u3huvp+Wv8Oer1ZKunXDfKd9il7ELYE9rHwvbseareymyaTaA5kLsxAIA8Afs3P0WAv9fN1Wn7BaiCCeSjcXadm1v9gdtB9PfjKxTyDUqdWoqy8F9oP2hYeGj6dz8O/Gafrg71G5n2j3tJFK3v8AV372t9PN1qvS+UkbhW8sWVk18B2Gns8fiBzYrRpucRxxNK52SFXEpuApBIIe3+HdYn+jjgpo0zVNTFTMpk/ybL+lFjdRqGBJNroTofEWtx8CaTkxWYYhLABJEgNwAykHuBbzLC3hz0TWpiuU2NRlw9PHYCzaBgfi2ve/hz2mvaq502JU1ZGSijzQQQSbXQaix9vw/u5UiK2DNOaVlJLDtBuraILa/EG35cpFWqOlTTxzebTqCRcsWFgT4ix0uPu5eq11UTPUhCqhlvpuTXwH1EHt+XNV6m/EZ6iSGKWl/wApTFm1U2eL94EDX3NT/fywqprhh/k1IE8b3Usb7LE30IIv3B7a+HLGtCm6uTbJscgk3CsB9oA66+z9Ry4qhpqhnqYHBVhuXUHXS/gwva3L1SpdJWyQT3cF4iNhK2+ye/t0105qvV6oX5Rri14yHQ2t27MbH2HUc9XqnM0cdWsjqfKdSpaw91ib2BHbd3HNVeo0bimrAXRCUJB3X18AGHs1tb6+arYpyUiFnq4o/wBGdx2q1trH7S97+6e3t5qrVOpCiQmkNrbCQ2ltp1AvfU+HNV6vVnkSQszBiLqt2sLG2mo8D+fPVqoCwiA70kPmablI2lgfAfEW09h56t1MeJZqe8B8wprp8ddpHwP5/SeUq1SoarENkTxqGaNF2sLjeDqGN/C2lvqPKVennzJayM4jBtO0kMo7AkW0va6+F/D6OVq1RalFdI62iuXH20IA2Gwubn8vbzYNaIplqlavHm1cdvJuUdVGo8SR49rm/HAYpsiaiL8pRo24iyLu7XFrWL6eBPcfd25aapFSxHSilWpmXzWQ9hobOPdAtoQR3vz1WpvrsHYx+bcIwtqurFT9nUaa9uXBqhFJuroF8h5ZQLjcVYAlQPZexNj4+zw045NNRSCr8MEM+jOBGtyVUe6de/tFux45NNEVnw15NVjYm19rdiVtbW/7v66c8a2KyyVHnqadRqgbUewDX3u9vZfm68aaWqIZKdqdv0TMNw7EsLDQn2HuD+3lqrUCOqeKffEw32vf/Evibj97t+3lq1XHEqRUkeeMHcLEsrD3R4Nb2Enx7c3VYpn88wyAzLawBNx311t7Le3xHN1quVWosHYkEEXHa4PhzdepK4gFQCqW5XUGx974d79vztxyq00mdZXvEQCLAjtu8PHt9/w5uvU21CmYMkakup8TtP0fHnq9UCNNtQwcmQAe747vE9+1u/8ADlatUmpp4qyMPCoJUEm3e1+/xJ8B7OerdMTUgSYuxBftfQiw1Gvjp2/s56vVNo6rY6NI51JCuBrc9w/j25o1sU9vGK+IRQoreWSbD3SfaEPh8Pj343TlRpoI4qppI5d6KFClh9sd7Mo/eXx9vcc1W6g1lHDiESFk+2bLIrg28Tf/AFba35ua1E1EixHGqLDqnLyztBTyspaIhCrsv2SzEXK+wg9+WpuKb0SiqFdZ4ykwsj6+HcFbd/p/by9arn5EdPN8pKu2UXCsfEsNbae6wA/oHN1qm6acyIZnZQ9wpG2262h3Edjfx5aqUyPAaaRqhYwGcdtQy37EW+1bxudeXqtNFQDKjT0o2Ne76ez7TC2h5aq1gSOijF2jBJJ8e4Ht+N+3jzdaprqJJJHWSPaliVsde3hu8fp+vm68aiD3TtVgdfsMNCTrcE/qebqtdfMSUkoXeTHJ9Wo9p8CPA/x5utU6UwStgdEI3g3LWAC30O5R2NvEac9XqiQFgpeUAKGO69ha2lh4AEc9WqxRM0BLwEtGSCEXuB8Cf1PPV6nGOxu9JtYXubi2nxHtHw56t004tIlSlJQvqGqA0gP+CMeYbe3t24obFJXDQQ5wrD8k0g71MrN4fZX+OpOvDQYCik4muHSuiopsUqayvUkJHsjI0s7H2+FhxG6YFK2BJowdNLAqGnhJULqTrox0FgD7OFlHApxik+YpTGxUyLe1/HuAB7QeVq1YKevnpI7OisENiCo56tVKfEJWaN5LSwSADcVsU29h8D4X5qt014hFR1reSbDcSFYe6VN9V+BHs5sYVoiaSNdRS072qIw0egDdiL+w+2/HQaaIimqVmjUtuVlv3F9L6cvVKDbOk0k9Ypk1KqNf7fjwwa2UWumTSIwaNpsdgQW1cagfXoOPGk4GNCxjoj+SjkX90j3gO/t4wmlSxQcb/l8ehkH+ND2+PFBpKNtDvS1EdM4mddyyEggkaMPb7Dwto1FdGWON5DGL7tAUPY99V5WrVOWoSft7pWwbUWPx+g/lzVbrIreWNsF766NYH6R9XK1upMDCUe45L+3XuPAj2ePNVsVJaRSRBVC0uoBDAKfhfw5qrVyh+WLeUy7G7Br6gjxseVq9dzUwhIZFuCbAk6XGhItoDz1brDD5S7mu1rDcPj+7f6uer1YJqanGiMV3Wtax1trf425ua0RTBLSCnNg7Wtpp7fb9XHQaYIqAto03xyaMb+I+oH48vVadVZZdjs4Zx3BvcfSPZzVbrg9BM7l0K697X1/otzVeisww5p/el2yWbUhtpFrePs56vRWSSiDQiRiCRrddTa+u9Rr+y3LCqmhIzDQtU0+X8lx/aSmpIWFgP0uIzGqqDceyIIL+zhuv+FPQPjjRQ3/ErpPwwqL1jxT5DpPTPBuU5ixKpnY3FjFD/kVA7kBdvw+7j6vtHWaTp+40TfDqM4licFFewkdb38F7sfu4kJilAEmhIlkTE4I602VJDNsYaAbXsvw7cTmlVRI1licIbE9iQ2h+GunNVushWZCsigoh7G+n0fDnq9XOKHz2dpGEZhAIF/tXPZLdyO/0c9WqgYtIfkQd4bcSdPCw7csKqdlB7U/bIFxYduKKTU65HgWrzphVM42q9VCD37BgT+XKHZV07RQ218s2IYhPPCoYPLIwDEgizHbZvafZxBRlS3ybnHG8Irlot6mM2dklkCbAAdY5T9kgXsPHjSkg08lRFCxM9HmHZVYM4lhmYm4AUqzfa3A6jXiA+HbS4eKi99b8A/lxpalhtYXRtDftcEfA8MrZUzRZdJiDRbqgFW93hoaKaUmWMRq8Nf5yO5QtY+zTwuPbypE1dOFWw+jf1MYx0dxlcw5Snj+ZkTyp6eoG5JY27xtpoCe2h+jlEL7szVnUFYq53KPUzov16g+donTLWOm/mQ2UJYi52ge7JHuvdbEgW4neYDmIrbVwpowaDzqr6MqKpqUfFY1watm9+mq0BaiqA3vC7pcws3+JSU9tuBp0KZ24ihO0pL2zbRH8/wDSTPXSrGXw/H6RlUjckqANG6Hs0brdJAf9U/TxkKCxNKCkpoBcxZEy3mwOVC0lWwIJVR5bkdwbfvfnxShZTVCkKop+dOk+J5briWQwkXIIN4pP+It4fs4aNvaqLltRsoK5qZ6WqakqkKSd7Ee32HseLZpJEUzV+HvAwMIHvJv0O77XgfY2nY6jlhVCKZHMikBvd01Hfm6rT/hOO4jhALUMpVTYtHckEjx+H1cTuNBzbSlt1Teyhzy11Aw7F/0FZIKadgSqvotxpYP4k/HgbetlN4jEUKGbpLmBwNCfSEvE0UpBVlUnX93ufrb+7hZRrUozwxIYIirRNYofZb4nlq1TXVL/AKSJHTc66ttOgHiAT3Fu/wB/HhTRpGYrU18eH3pPedXDIGa24G9wDra/58UJgnGkqiQMKxJWVUuCmkxFD5/ksrsvcMQe4He3a/LjA4VQ4px6KKQQY8RaN/d2sR9H08HQqPVU5Z8PzFNQ1IN7xMPua+tuK3sY8qStYTSWwmYwVkMw7qym/hoeIFCRSxOBqw+PEFr4IiTpaNlBNybr8eR6oQYqTAZFNWIYb51OKiL3drjzYiNGsNLX/jzQNeIp4Srf+XKkA85JxZomBFmIte51Gn58pV6cI4aekwuMxRXWwVH3XAYA31/hzVbrmFpsQpI6qN/0i7QDa5up94N9A15uq0o6HF6dUaBwrG9muL7dNCCR9duNkU4DTdjNPEWl8wBWZgA9wdD7R4j2+zjqCU4imVgKwNAxjmRJ3M9dh8qqn2pYm0F+5MbezS/bki2ec4BDgnhI+dAG7yiSVtmOMfhSfxHI/UbKkcNQlM0sdUqSqInDsQ67lso1BCg6W4Pw+EmJoA90VCYpNDOawEU1aguv2tCGte+o8LfRxcHumkndzU2XFqOojZDZ1J3A3uVB7E29vH9QNNaYpjrJ38pGjP6Ek2Ba+0jTw1txsmrCmSUMxX3tt9Dr2+nw141VqaoZRSVBEd1W/tt9/tB5UGKtE1PWoibf5qkkW2lbdvA/d8OOTVIri3nyRIYjcG/hY3t215utRU6LE5IkVWjBI1O7UkjufgB8OX1VSKyTYhG+IF4j7jWA3a2taw0/p5eca1FdUuIGOQx2IBNgNT/eeeCq1FcJp5AGB0U3NtfYPb+Y5ua1FQ/PeR7TXudBrb4i3hfnpr0Vz7MPJk2mxBPa49h9pB56q1yMk0MBfzLtdSDbQ63JuO/8ebmvVxgn8plDIxJ072sL3IN/y5ua9FSxOUJu1m12kXPc/t5earFZfmSwJVg19CSfdFvH4m/9PNzWoqEa14JmkqBobC1r6fx789qitRUyOrtIFkGmgIGp9t7+N+XmtRXKSpZ5vLIJL+Aub28eemvRXBqjzJPA3sewBvqO/PTWork7RmQBWIuDq2nj4gdvq5ua1XSj3xv932sGF7D2ft/Lm61Tj8zLHEQhHvD7NiB9N/zHLzVYpulqneX3l3liQbi53d76e0djyk1uKaaqd3TYbAa2tr9Y9vGyauBTezj3jYqpNiR/Acbpyp6SxQAADUkAbh4/suObmK1FTUxZdqtYAC1hY66+Ps5bVXorFU1QlUEm6trYnTS9725sqrQFNs8fm/pb3A7W9vxt24mVT6axvTqdt+4ubXPb2fTxOaUio8mKfK3SkADsNbeH08YKop8CmR5qhizsdzHt9f66cTE09UmB2ppwd/8AlPdJ8B7O3PbK9Sww+AVFJU4dPZvOQ7XPgV1H0X7cvtwquyg3o8Knkq5IY5xG0dz72ll8fp4hSjGlRVhSnphmfDJFnoKgkA6W7G47bTpxWNSdhpMYNLrBs6NE4THqJHkGnmotja/ivY/qOLUudIpOU9FDTh38kraSKsCGAyX3KwNkHgy28G8eLxBxpIZFPjZJixFB8i6D5gD3dNbGxP0fTry5RNU1xWSHpRhtArS1dSilk1UyKtgO9r2A+vmu6Ar3eE0GmNwZBwmeWk+Y8xkPaI79wvpY9gR29nE6gkU+CTU3C+otFhVI0WDYfGCCLSTAO1/oGlvH4cuHdOwVQonbQd5vzlmLGJ/Kq6hxEL6ISgOvsW17cROOFVKEoAoPfmqqNw8Erlh7xIN/zPEsmn6WGC5orowIcQiSqhI/eWzC/sb+njqV1UilNRjDsSBjw2m8t2H75JPxK/XxwQdlVrK+BVgl+XtuUdxrcj2/r9PNFNWmhcypg9Hl9Q0jIJAwG4GxPu3Cj6e3FKRppomaUWMY0DSvvTy093t7dfHx55RryRSO/rDUVM6Rxvuu43Jt0AtqSe59vw4l1UoCaZa2eqmqQdQlu97EX7j6SOMkzTwEUqMFwh54/mnBLrc97+FrA/DmwatFK7Ikhgx+roWIEbwiygd2U300t2P8eG9mqFEdVFl0nAUszUMlM0MovISbHbqAvcX+PbglSaIFCsGFyD5mSk8wMjWZfAg2ta54qbOMUkcFKqGGRSjta8dx9kg2A+0NdL9+HbdEzgp2SucAiO5JO0a9ja+n0ni8GkBFTopa1ZNkZvJ3BJ+1/qg+NuOimzSyxH5mWkhxSNdm5SDqbhhodw9o8OO03USXMk2I+ZR4jFaVVTW20P2swPgbWv8AHXx5qa9SXrIwzOnmBFd9FII08VHx40aeFJ/EaEhBUGMNFZlZV96xGoF/hxMRT4NIzFcMV4JKulZdr20tqF9tu33cSKFKUmk/TiAqajfZ4ybm9yANb6+N/HiWn6W2R6pIqhIoWs2/cCRe2vvKfZf2j9vLJqqsaNrSVKGMRudwNjYfeTfwtxVTAqFmCjaRN6bWDC4ve+huD9XNVo0HfVbyJqLDqhrbnS7i1727kkdvq+jjSqdFI7DGiosJXEao7ZJjZbaEgdmW/Y28DzQrdBPmBMNixlzTykLKnmDUE3Y6+Gn1/XxGvbShOyg+xWKmjqtj67tzEeK+9tF7ePwHEahSkUlcWkNJJ5raIxB2g31GnhxMrCn01EesmEJjpgCDYk97ffrblJq8VixGWoba7nQAAFQQNNT37/rbmlVsUl8WMxQO7XXQL999PAn2cTqp0UyLBPO6vY3Y9zr39o41E1elPHhKJEFqfMINtFTsfFSx7af2ce0VTVXNsCmchY6cks3u3e31/AEd+e0GtaxThSUMsSuJIUQp7pBI+vU9wPHlgmK8VU7U2EYiFKxsiAe8RbsO1yBxwINUKhUsYRLUP5PntuW2inTX2nwPjrzema1qrOuFUU5aCZGPcEsbKRcd17j4H283pmvaqecLwuk80yhwLEe7cXJ2272tp+uvHEpptRpX4fVCi9ygVnsCwGgGn72vc/rbikYbKYONC3kPEqzBcUE7qIDpbcbmw1uNvh9PYW4sR10lUYo5lRh8PUzJ8mBirNBNPH5a1CAMVV9WQ+2N/Ee2x5H2d5WLpGG0Yg9H6GpEyXNDaq6jtFEPzplHGendQmUMeElEj1O7zdh2yxp7oqEI/NfDuOY7uNqbUUqEEVkM24l1IKTga5Zgxmsy7n+ixvF4DOhCHfcrJUR22CV/9b2fVxIlOpMClSlaTJpMT1OAVMM2HiI0U01SSk8mqeWxuocDUFfbx0A7aaJFJLNBZa4STpsqPKQS+9csV+w9+xuOGCBSBynPDsEmxV1lopPLO5SdxFifaD244TFUAmoNbTyR1Ny17teOxsLj4HQHmxVTT7JS1NBXJVVJvHKApvqocroeM7ac2Uh8UpHjqm+RIUPckAi1wbNbitJwpIodFPOBU09LTNuLMjx+Yo9rA37Dsf48SrxNK28BSokq46ipirJySrRhdt72P0Ht7eJgIpUTNQ1p3mXYyWRiLhTfv8PC48fby81SJp0FBHSxlaeRiq97390+zQ6+3mpmtxFP5Jq40pqYlxqVHtYi+njp7OUpykzJCkeItSj3NpIYNe2o1Fvb7Pjzc1WK4VMdNHeOYBrmwCi31WHiPbz01sinKGNHprxLaO4A19vYC/58rW4rPBG9KHpagmOGfsb6NY6dtLj289tqsVixKJmmWWiAgGwXO69m8SPbcc2KoawU5cKdpYsCDouhtYa27j+HKmrCn2JDT07hU8wBSzbfta6XA78rTlR0lWBliCFiY/sk6/ST4X5qvCpEEcVJVedTiPyqlAw3XshXuR8b+3vzW2nNlY6iNamUVFI9lLaxG42+3aRpYjnq9UkXdmjjJZH94gdwb6Hnq3XNoxTVVtpWw039r9joeerVRS4iZSybUa/c9rH2HUDlqrWJaSmqVMtJIEKELtK9yTrzdaqP5HlyNGxO61gfsgXOnPVqmzy0SVnViw1PiSLH8zblqrUoJC0O9L7hfde+qn2j2fw5qt1nhioZWbcxUDQ2Ny3ax/u5qtVMaKjF0p23OxAAt9m3tHa55qt1lgmAkMcJClrAhh9YF/A38ear1MGLDyKiVxdwu27bbEXvoe4seXFVNYalUj2rVEFbKxXwJ+HNitGsFVJGkayv2Iv7rHT4k+FubrVY4CVT3mF/YdbdrHnq9UiQJBNE1UpFwzAj2eB+/mtteqNBNDGjNIu9nN7KPdUjsTrzderI0LWbdputceAB8foPNV6sPmR+bHTz3BU2B+B8O2v183XqmS0Twp5EC7o9WW+jd+xHjyoNbNejeWFAjACZNACe4Haw+jm68K57DUlCG2hRftqB3JVv2c1W9tZ50w+KVSXvG2lxoTp4gdj7RzVbqLBsWW6MzrrdlH2R8SPAfdz1aqPUPVbjtdTrqSbfQfp5aqmmSNwA+8FgSwNiCB7D9/flqbrlUVKNTbT71xbaBa3tB9vPV40m8SqZYnjaIHd307H6+WFNk08p5oAmhID21v3t4WB0N+1uVq9OlHHvhLI4uBoCun/BAaj2c1W640o3RtIx3sL+6Dcaew+32c9XqkyqrHyCNwB0vY+z+HNVuoklKs0wIb3mItqNx9lz2sfZz1brpnaNflHu2+4I7i49hPt5Wt1iNAqzClgkWLzveF77beALe3npr0VkUU+wU8sQ3ITvY3tcdmBHjb7+ardSaeOeslZYViK+wGzD2WJ8D4Dnq3UKTzI3ImFyzbSddPh/YeWqtcWr6BJzHBH5TQErf7Nyw93Ttz0V6axMkSgmM3dvt+Gnj30v8OVrdOlPNSKV80/asddPoF+1+NmnRXpJGqWJpkKFGIJa5AU63v7Pbb6ear1eQUsm1nU2UAMdx2/BhfUf3c9Xq8wIpahPcBQo5a2hHa4vrpz1eprLiOkSqppVuzbEN/3111RvDlqrT7RvVEyV9QA0oJMpvb6wumnxH18bNXFY8UxDDK6FSbQw3G9EN3GvcH4ntzwEVtRBp/grMKpaiGnpdssTJGoLDa27XUH2jsT24yZNOyBUSSSBKyWk3NUKTbfGABtHcrfv7Dy9UNQsIq6CHz1JDlzqCLEf4Tu/iOWNaBr0ITzSI5GU7Wa/iLHUC/f4H2c9Xqg0hvXJJGrS+Wdu4k307WA7C3flqqKcK5I3crG52N4E22/AgeJ5oVs1FoYmWo8qnHmgAyWNyAO/hp37Hm60KfaWlRquNtpO8q48bLfUXH8eNE06BjSxzLT4XXywrFeB1ttF9CPgfHd8fHiZsxSlYBpFVLU8EXlkupBsCV239o11B/jxRSenHDqRtzVALEhd4ZRfcLdrC5uPEfXzRNWAr0eEy19DJMkYOhZHLWBU/Dx/jzUxWomk9DW1ckU9PKjbdo3Nt95Sp018B7fhy9UmoFLTQU0qyq4BYqWUXtb2j2nlqrEUo6GHyq+GeidTKtybEXYfFSL8odlODbTlLW1MdY08zEwPZZCFAPs+vlIpyaR0sSTzssBICXAGn1fRbj1MGpomYUy0rPZ4tLAnQdyT/Hm4qs1xp2jTWMl957jUm/8AT9/LVWvS4YZJYmpAxDqVfdoRb2jsbjnprcU8hTSU4eKQi1gQOxA9vs5SnNlYpw1TJumRb2F+/bve/wAebFa20nqiFTiAqKcKyuAWF+1j+ZPhx0U0dtP9HUMJBtskclxtJ8fG4+PGzTgNSauMtSmeOwTsb2Ovs0+/XnhXjSHlqHs8TXOwhQP3u99Pb8eKBSUmnYvNX0yrD+ibx3ixNu31nla3tp1oIokpyaz3ljI18dTqvs40qnk1/9LSzYKo3E7kBA1Otz/C/BnQdrIWWSHdusp9gDG3caey/wBfPV6s8iTPZ2A3WDH3u/h4aj2c3XqwbVaNixJIt7oF7+P1c1Xq5GM/5JiCTYgDXwv3/XXmq9XMIu0biAQO5F9PDm69XoQrLtt9rsT30/b9PN1qszAQnZIWJ/dPwOugv3t7ebrdcYUkqCkaNY6/8Rv/AHc1Xq6xCmf7Trs3abQe9vEm/b2Dmq9TXHHG+02I94DaNRrr29g8eVrdSY4JGF9pUqgtb2X0HhbTm69Xmp6hl8yQBdLNf2X7H6fDm69XJI0Ch5G96wFr9x/fp8eerVcxHGLEkkagW9vsA8NBfnor1Q/naOMMUUbidGJ9mmo9tv7eait1gOYMMhjYSzKr/ZIT3tPj8OUJAqwBNNE+caPy9iu7k6e6NbfX4HjesU5oNQWzPLIbw0zlgLAsxFvAH6+e19ANe09dYY8Sx5pLwRrGB7f4i/jy41HhVYSKnwYXmfEIzKKkIL2sCQde9v7OOBCjxpvWkcKW9P0kqWRJsYrPLU2LFmAvc27at28bcWC0naaTG5jYKWsHS3IGGURkqjLUTvoiyHapHgRbUXPgeLxaNpGONJDcrOyhDy3lrJVAPOFLFuGzemxDcAG6kvofvv4n2cMmmUJ4CkDjqjxoTMGzLT11fHhuBJGKiVwoZF2ovxJsPdC9yO5GnDhtQUYTRS4CBJo32UaTDqChXDRODDcGaZB+lmk7gC2u0+w9h314J0CBFBlZnGjDYI1D5CgJ5a20W97D2A+P08MYMUgJFCLQYnHu3xMAwHc/EeA8ONqTV0mhdwDMg+WUuwYHQhdNOzH2a+PEimppQHIoW8n9RMVylWriOWKtqKoAXaY3O0i9vfU6EfTwhurFFyIWJ+NHltfLt/tMdXCjo5H9XYG2mzvRpUa7PmKQBXHtJjNgb+0ci663ZO1o+hof2+eJVg4I6xRncq9TenecKYtl+vjkkA96nkIjkPtO2Q3YfR48j+5y561PjSfPhQuZum3/ALCDS7enSaIGRmfQ9lKnXSwJGo8CbfdwjpdTZFBQIpmhjVXQDViRt11uxNlHjrz1erpaqZ4zHC6lFACvGu5Tfvr4n6fp56tV1NTQhtskgIax2i7H6WYeJ/hzdarBDD55USAGMFiWv2VdTYeA/j7eVJjGvVqv+s3qvJ1N624/miKQtTLO9PApOgigPlpbwF7X4ttUwPOrLEVRz10zIMXzI9M2sdOCbjS7HT+HBajBMUUL20WSTc0+9Tob2AJvb48pXql4ZHUz1iIHYEm11Yj4Wv7OanGvRW3X+Db6bMu4X6bMU6kZ5wunxCfNVasNOKynjn/0aj0JUSKdoaQm9rXtxBe3CkEBJjCn0MpIxFWl410T6I10Yw2XJ+CNF+9/vtpw2vhuCX974eHfhN+ac/pGr/l0dFJGf0jelevbzsQ6d4HKVBsEo9gJ7fukX+jtx4Xro41Q2qDwptm9GPpHDf8AOusE964YLAxHtvYPbTjn553p91V/Ko5NJqr9G3o/xaoVE6aYRIgKhgsDgmzf8TAP583+dc6a9+WRyao39aHSbo1gXWPHMAyvlegwykpZzFHT08W1U2oO2ve+p49b3LihJNPFhCRgKpj615Rw/LuI/M4A/lRsAzxXuASdoC+wH2X4fh0qEGkCmwkyKL3G1bJEzmYrs15oEnjVCAKbfmqssLuwHsv3vxrUadgUZnoNW1NLitU8KqTLTbH8xFe6lhdQXB2kjxGvhzazgKugUYmN6OSteorKWOyDRfKQeOhItoPj9fE00ppXyZlpacKaWKMeWouoQAk2uTuUWsPA6fHla9THmHOUbvapq7kINirZrbh3NtNx8Rz1eo6/SupebpzhclyA8NwGv33HQ28fh24UODxGjJGyiV+vREanwZmGgV/ie/ceBF+GVrsNF9xwqshwCLroOL6Q1wA3NfsLc1Xqm0Ck1cSdhvHc/HlxWjQ/YVSvdkRdym3vHQ2BudoH0cdNN0J1FleprkQ13uIBruHvkHUaHwA5sCtTSzp8q1NFCiUMHkmVlXfIBcjxIHfXl4qkzQq0nQXG8QpWkWEyuX2mVblQx12lvEka99Py40o6askTSz6vU9NkzCsJ6V4ewK4TBtqbHvUSHzJyfb7xA4WDEzRoDhVfHVfHFmrJooySkIWnT4H7Ulre3twwRgmkS8TRepG8xja4B0043W6Hzpn0Yzt1Coz/AFYoJp4lBkmmVVCKq6AGSQql7+AN/hy8VWYpTj0wdRGqWjk+XVh2HnA699GHc+23Paa9qp+pPSr1RdRCI4IySoUGTUk+NvZp357TW9VGFydknEen2X4cs400bTr5jsY33rZj9m48R4cMW9lJVbaeM3Mv9R8ZL/a+Tm+Hw7D6tPv44rZVRtqrtrX0FyO3xvwupTWIC+h0P6+znq9WaEWvuH5eI5atVKQEtf8Axdr6duWqpqfBEZxtA0YafG3gOXAmq1c96Tvw0vV56icj4VjHR/p3iWPU1bGXSpibbFYsV1ZiFXt2PhxUbZW3ADrNIjdoSYxJ6AKsLxb/AITx/iO4LkOv6gYpkSClpsJp5KyphlxmjSXyo0LyMqtIFYqoJIvcDt7Oa/LgkAKSSeEn8K1+bIGKVQOJFUe4909zrHmCpy1hODVFbV0YbzEpYZqpkAvd28hHAQDxOlu3ClZCMDR4jxCRSNwjo114z9VvheTMs4vXVEUTzGKlwqqd1hS2+dgsRtEugMhsovqdeVGOyrExtpOdYPTP6j+jklFU9XcrYjgQxNqhab52IxNK1OQk9kNmBiYgNcCx5rSYngabCwokDaNtJLp9kvJdZjVJ/X+sqIcN8+P5qKhiVqx4iRvMLy/oVe32d+l+/KzFORQp9V/83OVqGCj6UYRW0McMshkxDEp0klmKuRCyLEojXahG4Hd72osOO0zBG2i8Vonx2g8sEuxlLvM32e2oW/f280attrjTYDBPN5dOrS7ANEFz20Onhyk05ppT0PTjMuMyJHh9DIS3+NdoOvsawJ/ZymqraaFfLvpbzrjdVHBVNT0xe42lzI979hGgLE/C3Na4q2iaMvlX0BVc2GNjOZMPxSqp4TZ5SIsPp1Y3Os9YUuPovxouCnA2aXNF0z9MPTJYqjM1Tk7DmMBkjM+IVOL1IOo2yw0iFUlJHuqWAtqeU1E14oiknh3qe9PnTOnq6jCMx5mxSWRNtPR4XS0mF0SkHTzpnMlQyg/4VBPFBmmzFFyz16wMn5nytW5cORqGqrqtiTjOJ1lXW18aE38qn3SLBEp03ERlj7eN6TO30rRUI2US/MubcXzXVU9TisxZaSIQQIbbY4lJKovwB7X14/M0waTExaQ3YakePN1qlXgU5/l0sRPj4C/LivVAU6XfwOun583WqhwBUqRaxG4W+PK1sVdbl4yHAKGRhstT05sddAguoJ00PbhKrbRsKDv1HsU6P4mb6b4AT4fav2+Hhx1vbVF7KqacrvvbQfr93DOi2sTe6brft+vw56vVjsAe30c1XqF3JTrS4SaiQ6q5F+9gfD2XPKKp9NPWLlTh7zAX3EfUL3JJ/X8+VrZoaem3mzYc+4Et5T7beJ2+PgNP1vxQiqmkq9LJPl3EPliWZrgDQeJva/s/hzVWoBpm2O8bgAkjW+gIFzpylVrhEC5/SW+FwT9X9vNVunNoncFraqLke3Xw+rmq9XGN5AoZtTpcW/o8Oer1ZnvJGQToCewtf6Tz1brG8c0gspsO9h4fH6hz1arl8usHvkEgGwP8Pbpz1eqQqwSABzr4AfT39nPVusyeWxtGNLiwvp38eer1dFmZ9gY3F+2nfwA9nhz1argkZVgLEn2DUm30c1XqmrT1Lj3zddNBqddfu5uvVkzNSMcuUVQwsELxXI7gaj77+PLp21RWygXnTy5QfEGx/ov48vTNZqRgs1idL/w156t0ZfCrLg9PUSLcRrcENpcgEWPtb2c3T4p4ywJpMdleX9II1RLqfiW0t/DjZq1TOolUyzU9KRZYwWsPvH1jlRW6LlEkmLZkii0O+UX3aDvfXw5emtpoaZf0ZKsqAi5BC3P1nsPr+rlacrBC8SynzIzKew8doOgtb49ubr1OAhdW8wpvII7rYqR4X7X/AI83NerKsccUbhQFsblivjf7Pxt4D6+OJptVKGKVrIhL2VQdbfUSe418B4cMRSA1MpZVdPLi7C2m7W/tv4i/5ceFNVExqUPTSMQPM93sPAeHs0HHRVDRbGQWdr3O4ki17An28R08KjQRMfu9v5crVqn0+6N9qgAED2W76c9Xq5SsqxWS+l7n2D4E+PN1qojuzAKfqHa3x56t1PwmTyMapp93aUG/b9fieLbfBY86SvfYfKhdlqZXYSTC99w1FyR3uSeDyaCFNkUuxN7+87WBHtt2BIPjzVap2opwE8qpYlDYFQdSLa6Dv9PLCtRXdWbKHplAjC2W7A2Hhr4/2c0atTXP5wjWN33OwAudLAHuQPh2PKVupTV9RTou47d4ve4AIU21Pjr4nnpq0VEpMRC4gZJAWJVhqbg6WI+FuaBr0Vh/mdPIDKIwD3JKixJOlrdwfZzU16K4zYl5yN8uQD+9ruFtPbqPq8eeKpr0VHmVXcvD9g3uQRpp2+s/lytWrmLRBXuC2oPY9hYgW156t1lfz4FEzHwI17A+F/EfqeW2VSuSPPIylQA2hbf4INDYn7uerc1nkWoMQudka/ZAN7C58exP1c9W6yyJKhW43BtrLtB3HTUe36ear1YpjPVMJrKdoYNsO6x7EA+HPba3U/C6svA91sx1AGosBYH2k8ummzU+OZ3WWKo0WwBA7EdwFBH5jXt348MaaNKeKibyY6ucMnbfdgDY6AL4Xt+08WhPGkZVWabDnNA0tGvmtGVYle6XN7vf7QI7WsRx3RhTeqkqys9T8oQxCOfcJ1Xsbi3cH4n6eNxWyaWeGq0rEVzBo49LE2BPh4agHsPA668WpE0mUaEzBaZMPkkxDESzrsY30OpNtAPHS1/r4ZJEYmkhNTaOlMjxlm/SEMBtJCm+tgD3sNL/AFm45YCqk0KGCU9b5AqsMIUNYSE20Budqk+Htt37C3FQpmlNg1JvqoxUFyRtjJTS/e4t4WHc+23jx0VqhfwWnWln+XVbLpGFvewI8LjU6fx5s14UvqWlWaQz0hsGNwRpp218RpxomnYmuWLLEtHIq+8FOhB+H7w+PKVs0X3OOLRPRXqhtkVSRIV1CBrtt7EWGl/aeVmvUVjM58xXAcSK3vhLaMoY6+258bj9nPU2aD6nqI3haoeMBSVTcSSSzeF/h4X+rmwaT084TiEOHULvcysQQt9RqSbW9txqe3j7OPpMVQ1BlgxKpxI+UnuEIGHukO497frewI9ne2vL8aZNLyUSQzx4c7Gax2sFezXsRdgLAkX0vxVVaUOFLNSRR1jERbnAcMwuSNQlr6H2+zmqsKUGMReaEqggKqpIEhujMwLDUantfW/KKp0UG+epZxlKio23eZJNcogFgijuT4H4HX28ILw+EDro6thiaCWJFo7QvcyLdQQdGJPiDodNCeBvZR2KX+UyZscWn27RI2l7lbA292/2de9+NLMA0oRiayZk9buaelmP4lljp3lfKMM1M3y7YrW4FBiNdI0Vw0nm1xkjjYk/uIBoLDTkaPqAUaGraZAONFdz/n/MnVHNdZ1EzlUfO4vjLfM1dQI4ohJKwAJEUKpHGLAAKqhbDThdS+g+r93yr7ddo8Ld/Hm6oaSpfcAR3+PPVWugLn3j483Xqx1akMtxb3Qdfy5o16udE7mpS+uoHf7uardbJORoJKzpVlT+deZiEVZRUVLT0Qb/ACx8ra4dh73lop97tfQDTg6bxSKjpwws+dUTdb+nsvTHqvmDItUoVaaqkMRGqmNiShUjutjYHx4EHU6FEUOml94kGgRVilhIblNDb8uJaVVLia7bQbbhoe9v7+er1Gy9Muejl/OK4RVG9NiA8orfRn7KR7Pq+jillehXnSd9GtPlVieOV8mG06vICsxZm0Ygdh2GvDxRig8lM0josYxKscMo8uWa7AsLCMJoXPtIHYW1aw4xM09EUoKHG6LD7zRrdYEKxmRTcqdXLEfvMxubjlgqKrpmkrDjNLFUyVZQsWbc5dRdnJ7XHYW/LtyoVVymnGtxGGSkMilFqpAAbaqq97INbtr9I+/jmqqBNMtRUxIVppHbyYxeRyftEDXZrqSfdAt2140TTgFcmxemw+AJUoRdr7d2ouAbd7EkEXPh278qVVYJmkb0NypkzM2IZgwfM+FU1bvqKkASoAULEOrK41B8NTyNL91TRlJipLsWkuiFCaNj6nfQX0uyv6VOnnW7JeBy4FWZmwLEpDKKx50xKoocSnpamdoZLmn+yqBEO0Wva5J4UsZksrCVY0au2CNBKdorX8xCD5eoMZFyptb+PJFBmgCRFYUbb7oN79r/AA5utUbv05ZjUx1+WqhrCRFmQnuNhG+/sB7n26cqDFPRNGUxSjrJYGS58w2UI1t12IPbUBQNL+HGVKpwCmuDD8UoIRGjgyuRvPukk31+j6eIVGaWJEVEjwISmoxaYlEj27DIbAqTYnXsPha3GZp+KeMMw3Dal/mq0r7tiWJYhn8EG3sLe92+yPjy2qKrpmlfhmW6SSu+UZkg8q5Zyh7lfdBUd7DUjwuByxXVNFKifA6Cnp/0xWQH3Qynyx5t9GsRdiq3P7eMajTumk7JgNPDXlTMCZADEm7edxGsll/wqDftrzxXNeCYqJV/y4q7Q00pFOAN5Is122gkDUMTrrr25SacimqJHqKwSQEopU2DG5J3bRoNE01+jjdOipfkxtSGmpY1jkcgPuY+6Bc2X69Pz5WatWfCo/LitFebazFAFOp27AdfAjX6Pp5Umrinyklpoooo4laVWVwm3UbtFswP2hfVvhpylWpX4ciYcJqVC3nNcTMVIJTx2W8PD+HGzjTgpwOJxfOPOs4tFFuVTHYp4BLkXuAAT4c1XpqKmJVz1JpZHlKStsL2HYi8jJs00Fhz1ep/XCpJ6eKONY4QrbUEhOu4XO7TTboD7B25qa3Fc5cujC4JKgzhyzbQ6AX9pO6/3aa83Neik8+zzRvmYs28+8xGrPtB072Avy9N1kxmKnoqmKlpW8uNCANCfs+LAnt429p+HNitGudBW04KSVdSEcF3ZtoPcgAfR4nm61SwnrsNhemgYM6M6EAXBKW0Hbue/wAOVq1NVTNSrE2H0cLiSoZQ6p8CSpvfuf2c1W6gwTVNPE1MWKl2ZtptYlQApF9SLm+mnN16s1AlerPUzTGOOYbntcs1xuGhINrAX7X5WrinSSaasjrK+rKyLtVf0jWJDG6qoFw1z38RbnqtTL5hMu6pjcFmspKEEjxsO4sPe9h5eq1yrErKGWKQxgQ23XNiTt942B+i9+3s5YU2cKQ2JSSFfmakO8lWxKMfDd71gNLtbv8ARx8UlNTY4UlSCkAFO7Kzm40Ij1A3H/GfD2Dvzc1qn3D8Lp69brItMI0MgZrm4toSP3D7PZfXlCYpwCaw1yRCanWKTaX2uZFuoFhZU2+B0vfv9XK1ulS9U1NRS+TH5blFB3gbQH03LcanU7ba/lxunKi1UctEzywM014BtFgWuW2s1h4XB0OvLVU1Kw+err9ssoBaE2tY9jpbd43+F9eVOFWFLURClEko3DzdLdtp0J0tcA8aq9RY46aJCKeyOwBbUsLn7u+nbnq1SgosQgstKsSgrbYQl/YGtfw05qrVlqUilrTZfJ8zsrHc2g0v2vYaDS/5c1VqYWmgkldXJk8G7aDQCw/w2uPo5uq0psqTbjNVrclSoT2W1JB01sLfH8uJnKWN0sklDxtIiFV1P2rsTcHU+NyQALE24mpTUyGEIwpz75LAFSNdDYt7Rc6Ac3Wq410k8bxeYoLDQbhodf3jfUk/w8OXFNmkzPiMUQmpYGLHepLWJup1JDeF9bDigCk5NNX8wk+aV7MTIwKnx1Oin2Af2cvTdPuHVU8MJkqA11XRr6bvE28Nvx7635Wt1jlkNPEssspudfeFlt4hbfZJ9v8ADm6oajCknkZaZ31Z7/4dL2F/Ee6Dzc1oCnqPDqwoqSObRMWINwBrp8SCBofHjc1eKnQxVpkkmYEq28aHwt71jroT29nbnq3XB8IqJqZ5GPloBbcWUB2tYbgfAePs56a1FJXH4dtP8wddskaEE6g/XobH8uOCqmkwyywwiH3ioBsgOup7aaDXt8eXrVScNV2iRgpH2bEdibG91He/3/VzVWFOU9NLJKJIxudGj97da17aD2W/Uc1W6bJIQtW8SIbghvfNtbG40178tVa7MVkBmskjjaSLFxr9kAdxYd/pHPV6sNZEmIYuKYqD7zqqBiFHlqB5m3xv+6Pbz1epuq3mjwmGNg1i7F1a9yDb7ZPYnuPAfXzdap5w+SCYDDgxmLxWLXse9lBPgBbU+A05U1cVGmGHxT1LoxmUlQhGoA/ct8LglfZ35Wt16WWkkpZKmE3s24BPe2lTcNroW2m3s5qrUvKEz70Z/dDIg22AFhezadibC358YNKBTq9SyyRCodCAyA99RINr3PtB1tylXpFlpHrahdVCsyC73azOQ1iPAqvHhTJpP1OIUIjNHGQ8lygAta4GtvEEgC/HQKaJpu2rNh6SeYHDptAVRZiuhBtrpoQDoO/N1SnbCaqsOEQtcMU2xXJWwa5+ytu309uaNWFNmJyooiokuYhIoDeJNveJJ7jx/bywqpplxp/LoKiia9l3MCAQGUW+8/AeHHBVDTfX1EhjiqUVi92KvHY3Y2RbH49j4c3WppSxyxTYVDNKxSRLqVNwTbtInwLC1ifo041FOzUjEqgs6yvE1lszgWOtr+HgPH8+VirzSdNSZcO+QRXMMLuQC11O9gb273/Xx5aqzUfdBGo8+5S6kNYe9YsSQPAH4eHPVqlBSTRyxzOyhWESE7S4NhYG5J1XXvzVbpe4S6oiTUTFYomAv4jTQnvoPC30cTKpQmnWpdN6SU52t3NhpdgQQB8Cfz4zT1SKfDDV7Up3R3IQmMIF1TUdz3Xt315SrgVPSvjw6rp6hyd0ZYO6BtSSSge58GFvaPHjcTV5iojyYbidVNU08ofdI0sbFgC1veYSg3CsOwXs3fTm9le217EqVpZ5cSol3TQ0qEgsWUuCSoKjtdbi3hb488K8RTFh2MtWxxUYVA8KFomUldpJvZu1we3HIpuoVYGXECzss/mHS3iNtx21AU+PHBTZpB/yqgpa+XEUFplAVSXLMUvfbppa/t49TMU9UUFakrbFY+cV2e0dzuPsv8eerYpZVmDI89NU0colD2NiOwt7263juvxPNKIqY9CsckMToNtyNwICmxsBde5IH1cpNXrLV0sFPTyTxSq06e+yE3AW/vC3c2/W3K1uKZYZy6COubVgykAaNc66DtxymqZ6ieVVlptoZWsbkW+DdvgPDx5cU2azxsjxCSlFyw2AXtYWt3Pey2Fjpy1arFKDUwMm9tqqu0DuDbQA+wjwI0Pbm61UGqimjkjncFY2UK1gLKexsPtEfTy1VNYq4foh5e8xkMbAG50sAD3s3331HN1Wmurim85GjAcvtcdwWvp9F1+Hf6eXrVSaeelTc9XtSQHXaCA6/ugjwP0c1FbBqezNMikIrIRYHQ2fwHw08T48rV5qA+6pQP7qWBW5JB76jX4a89WqxmrRmVybxk/ZHibeDH4jt4/DXnq1UugxLcElhPvob3J0se/u6WsdOUIqwNLyZpKyh+ajkQsrXbVjpa5I/wCJEX14jiKWzNN7VtYIgNysre92Nhp4j22/MDm69XFfmamKQytuYN7tha4Gq7bf4v283XqhVL7YirguF0VidEDdgTbUeBHs5cU2aSmK+a3vRLdTqbi127EkE97fV7OKU0kXUF6+v8xjGhuQLgHUgDT4a+PL03UQszohhUlFuSCSSp1I2+0eNvDlqrUqBB5VgDJuLFmTdYEant9nU2vzRr1OCYhdN6e6xN7gW08QbaDXS/KxV5qZFUmtjLudr31J1ubez2Wt49/bymyrTNdeVU08rLIAQCFa526nxHx/hz1erK1YI5dwa7oQR7fZew8Pb9/PRWppqpDFhNY8VKC1NUbiAH+xc6xnQEbG7H2H2cttquypM80dRUeRAVtJ7y3F7OpBufgb256vUyKlTHVOsRW5NjfwF7EXPf8As5eq1OLC4DvoVJQge8HGrXsLkkd/Dm61XOWnLNsEgKq1jpa4sO30/wAOar1dRF4ZPIqhaKVV3HdoAASp+o/Xa/PVuucjxRbVqiH8Li/vC3fX2+Hb481VqlR1EUd4D9kgbTYaj92/xvoeaq1OcdTCaQ0THYx0HYjcb3tb932eztzVeqAr1VPZpyLWK6nTtY3Hjr9Y5utVMjqwk6RVlvKc6S2sUbvY21+HK1upENoDJNRyjywQGHihBupIH7vtOunflasKy1CxvCz0itGYveEZJO32knsY2J720OvjylOVlo5nR2mRSC9gVK3C6e8Bf26nlTVhTq2ypTdA+0OoDgWHbsSdTceB9nK1asEcEsVS6g3KaCxHvX+0vjYBbm/N1WKiV2FU6BalLlAwK7SA2txa57qR2vy4NUIqCr0NNT/6RMIWjZlSQ3KNe4aN/HbbUew8tVaaquulelapwixYAIry+6hWx3rcn3jr7h9p9vLiqU10BgMBllkMkjqwmjvsN7mxKHx+jQ9+XqgrBU0UBjj98BrKsT3BVl8Q9vH6e3xvz01qKStZh8dLWCWnfy07PGb+52va3h4n4ccBmqERTDWmGBmjQk7t22wNra6X/wAQPb4cdFNmk1WQNJF5l7OnZfAHva/jflxVDTXRVqspjnQKGO/7W3wtdTbx1vzZrwqShk+YtSSXQkkB1+1/b4Ac9NermIZ5IRCO8akRu3ceLQuvh/qezsebrUVFEbSgtZ5AQQoB94MO8bL7Qe1tebrUU2z00Cq+hKHRto0DHvr8D3A5atUiMQjekAmiUOuhDg6Hw08beB5etVikrFl2yx3SRbWvoB7Rr8O3NV6mqeUSqxWTyzb9IjDUEHS3tU9/jzVWprosYdZCsrlbA7gG7C/x/I/Vzdamnetak8s1MbEXXUAi/tv9B+jnq3TU1dRyRqrsAybv3dW1vtdv3vh2t25uK1NcKaucQiWBvMsSRc+HxB1+rmiK2DT3S47R1ke+YakAODYX8L30N/4ePGymKcCppyihp1RGw9gY2JBDABQw7iw1B8T9/KVeo1bh1PUFYpNgIB8tgbm4OqG3cHw+HLTWiKTtTIsB8uEASRa2bWwv9gnxHs44KaNRHxSCsptxBJRStixLDabix/hy8VSai0tTR1cLpKQpIG4W1LeDD4Hx+/lqrUJp2k20sqmSw90FgNoHiDp4eF+bqtNtejQqKkAlSBcKNLHxBHt8Ry1VNNjS4fIpFLHbse+o0toTpzdarqenC7NgDbjYsvc+0EHw56vU2VeG1SReVGQANbe6SPZ2Pblq1FMk7zxwmKp95D9vTwJudfh7OWFUNQaaSqinEsRswN1udCD+63tHx5aq0roooMTT51iUMZu0am5Fx7T3Hx/hylX21DxWGip40lowxB1LA2C20IJ/t5sVo1jo6yBWLkkdgbatfxuDbTl4mqzTfjFcJ66WrWxWOntfQHfI23X2nYDb28WNpikTipoDc41Qkq46X/iqNQQPafeOn18Wmi6hm6bYRDR5QjqyLzVbO5UjuoO1SD4g8KnTJo3YTAmlXGYlCO14wosCLbge2h8R9PEtLKyTOkcwdwXQi7Mgtr3Nr/Z+I+7mq3TiUmrYgY3Q3Gj3ABHhvB5qrVB+WnUF7hmW91udR9A7nnq9FOMDrWrsdQjmxt3ufYb81W651ECvG0jLvQaPp9g+0+IA+Pbnq9SNq8I+TIkitsN7WNwNde/cE8eBmmCIoF88FVxNljNwADcdj9HDNvZRS7tpP5LgE2ZYiQbKHY27gAd+XVsptAxoZsWpaSfD3kYsES3vlSRYnuQO3EyTS5YoK8wU+Hx4hFNQ1CSAbbkEm5vfxAseKxjSFQg0KMsckYtOSt7EX8QdfoPC+jKpcV1IZbAjQEfD2+z6eVq1SEWOct8u1wtvdI+/mq3UyN4NoNzFJe9/EH4/Dmq3UmFnlYArskUG5vYMD+QHw5WrVKhqKdl8qpVomH2QT7reBsT4j2c1W66KFydtn+kXA17+0H2c1Vq6QVkdQIEJUsLMG7Gx0v8AEe3mq3XNG1WOYAEE62IPK1auw0V9zMLkDQ+N+31fTrz1erLDDFLGH2pIoF/dFzppe/N16JpO1uHyPLeOxUg229vr9nHQaYIpvh3wggn3j2Ydr/H2/Ty1VrNT4h7xjqfeKnW3cW/I89WqnR1UEUjRizCXtfS5Pjz1bpzoKCPHq2nwwBhJNLHBuU9tzBSTb92x78fQNRimFq0iaWk9bBi+cK3HKEDy1NdPT99NVw+i8PAaj6OGJOpU0WpGlIFB56mKqKizNh+TqQWiweiiguRYkv7xJA9ot+p44roplOyemi74VMtI1RVnuInVf+JP7t9fYL8ZNOgxS3y/X4NTYBFHioY2klC7Qd3YdvaL8Tq20qQRGNTJKZnCTwOhRu19CNNNwOl+UmrxTdKJwWWaTcD3Pb4jTlqrUuGOR41T3UIN7307c9Xqa8wODGgAA0JO0ad/Zy4ptVB5UsCSTrc6cfpPT7kORIs5YbJKxRFnTcw7qDoSPoHG1bKunbRy8x5TyLhGHri2DY7DXQzsyhXppI2Rh2Rybhj9B04hUI2UaCg+nxkRUiU1JRCan3tIUsrAt2NpD76i/hysVuay4NjGK4NL89Qs1MzXDRtY3U/uNfuCeUUkKwNXSop2VJ6l4vSZsyVLVSL5VVDIm1FO4lR3cn90an6fHmmU6FV55WtNFMqWDe8Bp2HDg0SUKnTamosQw2socQQPHGyv7Ct1IuD7Py4wsxSpoTShGGY1lmX5/CWMsR1NtCo/1gPD+PGZ1U8UlNGK6c9dK+heKGVyNu23vEMDfuD3B/Zz2oprcBVXIenf15VNBRQZUzx/v9wAWUxzG8sS6A7L9wPb39vs44NK8DSIpU3imrLsPwzp/wBUcrT4h0unpscwCqAMuE1YDeW3iqjR4ZQfFbEjwI4RXNiU4o2Ub22ZA+FzbzzhVc3Wv0eCor5cT6QeZBVIbyYNVsPmBbUmGU2WoXXQe69vDhOlZTgrA0ISkKEpoh9fDV4TPLl3OFG0bxMyPTzoRYjSx3jcjfA/fxX5UnoKM59DKPG4HqspFX7s9K5tIvs2M32hbsP28fS8RtptTYVRSMwZOxfBpnRI3babGJwVdT2tY9/r4apdBotU2RSC+TFXEykAeTq99CuttR3Othpr9XFVJIprkpJqc+ap/R3sNLj26c3Wq4JICwj0Ovb2fVz1bpdZdzvjeAMiBvNi8Y5DfS3YHw4gdtkuY7DRm1dKaw2ihxy5nHL2YB5MLtC5FjA5ClT2vGfG/A+7bqa27OmhG1cJe2beg0pKyGojKqGMixgqRa5VjrYDuRxOKUmk7JHtpYlqQBtRgwB8Qe4+jj1J6yeRT1V5qZG3SACQLYEeG8fT35atUTjHEFLjUyMCLSNoR8dLfHg5QZANR66IUR11kzCXmyzRt+6kkqA7TfWzHX2X4tVikUiTgTSNo2syjxGvwvxLSij+5bjmkwejlZAyvHBJ7pupBW2p/jyP3cFHzqSGsUjyFKinlSnikjq1Z1YFQB/i+vwF9T9GnE1KqlROaWPfBGrqNpbTW1v2Dmq3spzrZDLSCmQrdG3pu0Gmnb6P6earxpKVFPiFJXeZh+iA+ZIt/d9j346KZO2lDQ18cTyUuw75LbWt7t77lG7468rFWBrlQSpU1D0UzlSSbP4jS5W3tv25uqzWXEqOetkgwU2VsSmgp72vdXYK5t8EBvw0s2+9cSOui28c7ppR6qVuY8QjmzFW4s2kFHHMy66BQBBANDbRQbW8ODx46lGgAwnSgUCnV+ejy16c8Epqugp/5zi1TU4k1U8Kef5Ez+VThZPt7dqE27a34fl0ttAccT6cKJggLcPR8+NEdoc41FFMI3Tw1Zf2jiRF6U7RTyrUK2UI2BV9TmGCWowqF5fJH6VUW5UeDED49zw3ReIVtMedIFWqxsE+VcFq0UtFKbEge6wuPq8Rb8uGAVNISIqJVp+j89jYr2sRcj6uaNer1PUsSEBI0sddBp8P2c3NaivSkoFiGpXuTp9/1cvTcVk84oCi3221+A8NfYfHlprUVmLQVEYTbtJ+H13F/wBvLTNVisdM00bkUz7gpJ0PfXut+eBitkV6sxEyTM7KVRSCoLXAvzxVWtNdeaxVdbk3B8e+t/u5uarWBpt+2Mdjf4/lz01uKzhzGdjgKT8b2t305aa1FZI5nilEt/eFtT49tD+3lpqsVk3prusm4nQdh8bH289Neis7QK5WSnsC1iR3B9tvby9VrHK00crLtJIAABF/H483NVisDVBitpcDWw7DX9v93NTW4qY0hYLI1gbm4N72I9h45NUrMEQ2BO1ri99QLjUD4fnzdeqLIVgS494gkfQT3uf1781Nerv5l/LBW9wPdvbsDrb6OemtRWaatdESMHdpusR2t2+q3fmya1FYJqy9/L0JFwRpb9fDntVeisXzUTh7q3tOnideVmrRWMyR2XyiT2B0A0Phb9vNTW4rgGiNyzkoSNLd/r+HNVusRdWW7NY2/h4afnys1YCo0s5DMVsB7bGw+j28oTVgK98zsjDLop0sRoQNOUJq4FYJJpSNpNm1vYX0+J8bcYJp8U3NIVYbhci9z9PhxMaUCu0eJWDEFStu/wCvhylXrnNWwSLtUaW01tqe/Kk1unGhrXaJWRv0qkA+FrCw18b8sDWiKj4tQ3bzgvYljbw8Dc/HvyqhVgajzNiaRob3S97qT39hPPY1rCuVNNiUiks5ta3f2nt9fLiabNOVPWYuHO95WsLH327d7fUPDjwJpogU9R4nici75ZpSpFrmRvDQXseOSapFZEadWJkkeRrWO9ie/wBevN1qsNPSGRvdUgNr2OpB7m36+PNCrTT9LF8tT2CbpVUa9rG+mvjpy5wqopI10kszh5DqNfq/XtxMaeFRoYTKy62Ha356/HlatTxRQJCLk7ewJA0H7PhzYr1K+gwmvjC11K1iDdTv2n47T7PDjwFVpTx5rxWmZkqUBJFm2i2g0A08bezl9ZqumlZheJjEmim2bHNgqX0IBJvf4Xt+XLAzWiIp7xaCeSmZAFVXB33BA23uADr49ueVW00lMHpqUuGpmJkjO4sbWYeJv4Mv5+ziIUqNPM1NTzvtorM0guCDfx1Av+uvNKpxIpdUtRh2FYf5LkBiPs9ydLjQa8TlwJEmlYbKjArBl/GoIca+bql2+aQgsvbcba+wDvf6uFrV8UuAJ2E0ZLswWyTtihMq6a03moL2Ia3tGvY+JNvZyVU1GaqTLuYa5KhbDfp28D46fHigGDSYiaXOHKZZXqZXLLZdQCPqPfw/o4dNGid0U/8A8uapa8Y94Xuovr8Rf28NBRYacIbwsY6sXNxtU6+HifDTj4pk0rsFhjmhmwtpD5x99ATrcHsD46fUBxwVSmWtesjh+ReEyxysAbEXjIN92v1g/Dtz1apOVMUlODJoCCdpYj6DYD2d/bxo1cUmZKipijZQ7fpDf7Xcf4rfDjBp4U0TwSrvFQAjKx3DUAB18L9h8eJ1ClKTSElidIWmF2hmsAF1BCn3WAbuCe54hNKhT/g00cMYMr7EbQ2vcH2qw1N9fo5ZNeNGNyzjQenVZiEkXTVh9nw3W/e/jxSKTGhXMrz4VUTWAYqpXuRr+tvhzRr1AfnjzZMOoZoCxeNXQhr7CQ1x/Ryqq8KDDF566nw2gZ31EzxujCwKkiwPhp+uvE5MU8Ki54waTCqlMTg2srjaCddD3GuoBGgHs5RYjGroNBFjHkzb1SKwK3Omo/aT8fu4gVStNICvkkqfLMyabbADQsB7ddPhxErGlScKn4flvF6yATIoQMP3jbx0Nu9vDl0tk1UrAoRaLIlJPRRjEZC8hF1tpckX2nxNvD4cXhgEY0kLpBwqVLkcmiMTQrGEU7dL7gewBbXT8uW7kRVO9NImswenpYxIzhdug2qzfRa/s4nLYFPBZNOlLSedTRrGDJck9wvcfvE3sbfT7ObAmvTXCOOOmKxsgF2BsWJ7fT/iH1crEVuuVRSUwRaqcKCo3MNLgA6e0Wsfr5Uirg01tNNHITbaGa234W09t7+3jdXp5+Vp4juO543HvG9tq99rAm/NxWpqJLVU6Fmkulu3u6WP0c0TVqy0OI0SJv1tYKqMRrrr28SNeeBrxFOkeIxRk1FQu2SzAADQC/w/M/X245NUihTybi0FbAtPbaSpUF7eB1GvtOl+LW1TSRYijIdPcdqsLnaiVtoiYKUN93bwHYgfDXihSQsQaZQsoMih7zVlbL/VrKr4DXzfJ1DAGnqhGrFTawVwftRnxtr7ORbmmTpuMdh4Ec7KlHLM4Vb7MRxB520SzGOknVLpnjtLjGb8LbEqKga6VFMWnhaMaAAC5j9tmHfkLXWXO2wMjDpGIqZrXMmrkiDj0HA0hsdwHCqHH6yFLmlqIRVwyzHWPdqygjxDe6fYeEwOAo5NBxmVIUgjjqUAlkQy7na5K2sQLdr97eHDBFIl1mWqsRsG0Kq2Ua67Rdr8cIpuamIsVbCfnZokbQou2xZuxHs1vyuyt7aaKnEKqKOehlvsYKpFr7GXsNNbfHmwKqTUJaCnaiEpb32b3wvfUC3j9q/HJiqxhT9hkny1OZIgdyjab+Hxt+6eJlUpTWaCWoq5H3jaoUFSVvuUHvf9bcaIp0Y1lofMma0TbHs1lsStvAm/j7OaqwpyMlc0qQShWcMApBH3nwF/u5qrV0cWlSQx0yA7GIYDQqfG3s5WK3NcKIVVe8sk6eax22Yn43vzxrwxqRVRQlTIiFpT9raPHx0P5crViK7w6LayhjcltUvpe2oF+5PPGtCsdRHV4pVr8veSS5ABPgL9/Ac2MKocaj4bhuNYlHUQxxfpoCLoTqw10H0c2SBTYBNdwiqexpwIy5A2a/aUXBv315U1cUoMS8ynbZIWu4DCRWsb7f3fo8QdON0+a509NWyUEuKM5cuxV2I1sF7+0c1NbAqFJMaaPz1QNCTtIJ1+IHstzderAzMgeaAAQLdCSbamzDt+vhz1erLDUTmHzXZl2LY/u/6wPtv8eer1dVtVXTR+ZMS5a+46n/iJPhe3LVo1woHlqm8+b9LGDY2tqQe/w5s1XbT1K1JROVjQMoG5rsQxHe2p781W9lRxM1RIqqvmK43rusRY9ve8B8O/N1quS0LVzKrkRm7DTspHt15qa9E02LHIxKS+9LvIDA9/hr4c3Va7qMOmEMUka3Zbobe0eP7OamvRXjLKiJLCCpT97+P9/NVquVHUecSxezMdEYa29vsPPV6u69Vc+bTiwXUrfQDxOup5sVqmaSQs+xbdrKAL2tra3sNvDl6rTdNVtDUeQAAJRZhbQA2uPiLm3LVqpcCukjR22qLbFtcr9fc3H9HNVunCogQ6QFmLqCdSe3gR4A81W64wQGnLw1MexmIJ2kdj27aae3nq1Xc+yRkFWx/RtYsPj2v8DzVbruWm8mnUzLrq172Y3Pt+ntz1aqNWzSw1KuhLFbqrg2JBHx9n0c2K8TUKA1dPUfMJ+mPYE/ftH1fdzcVSnH5tJg1NIuwSkHbbQaW0H7eaq01OLqsBpHCudGSUDW501vobDT28rVq4y1scdI70zlQyFQEsBc9wD8Dz0VuaT8TfMUSJUi8igLfxK3t9B5emq7qKNY4rorKADcAdtbeHNzWqgwQxlL7ijHsxGgN/j7eer1c56VqaRY6pNrhiLXDD6vDlZrcVyjpYowy7T3C/R46X5qa9Fc1qHp2Mt1CsCjKRcqfD6b9+erdYKhpIgiAETC9wPduh105uqmpMKyyTBISWkIJte2lvDwuBz1bqGTBJE0kQs97AW7+BufDnq9WeJo4VBfdtJUKV02n2m/gDytWr1XBMXkk2ABiAde2vhfw8eVq1Yoo6pZSGcNGBcW8ebrVRHrPKnGIElSrbCij7Y9p+g9ubr1ZpQ764gzIjXcePwO4+znq8abpMQaRX23qLAAAKDcDsbd7Ly0VSa9g7V05tWWdU95FIv38dOaVW0yad5C9IwpxsaNtCDrdh2It29ns43TtRBjkNKPKjVozIuwhgSDrqL+Fue0zVdUVxj8ird43lFPKq22E2VlIv7rdiD7Oe2VsY1mYq+HxU7MsjJYgOCTYn4205Wt034fRzkmlUghiSyg77N33AnUH6+WJqoFSmpp/OvVSEuhJK6m48O3NVaKyGgjSqVBIyxykkMF7D2X+nmpr0Vmn+b8v5BfLlphYagblY/wCEjUDx5SrnoqeklO8goYgWWO4Dgki9r3115qt1Op46PDlmjhUNJKDZbWcaXuAfjzW2rbKbEmqpJUiuY03BC7H7AOhLD90cvVJpwh2GV5Sm9onIZgLDTTx7i1jzVbrKsUMrbSxYDUnQ3vqPjbw56vV1K6wOk0QCs6lHVQdFPtv489W6cIMb2mnjdPNZXHuhb7to7fEW/s40RTgNP+YahcfqI6vD1aJ4199RoVZRcafH2cToGmn1nVSeqFrawNUTM77kBkDKdLd+/ifhpx6Ypo41KwmWanqZqinZtm26sTbQ9hb4eIHPGvDCmyLGJ5JVpVICgsxFgLe0ez6uWiqTXJ6uleNxSS923WY3L+BA2+32ezm69UKaQJN5tBEGH2ShuQb6br+AHY83Wqz4ZJsxAmtH+kbhcFPd00IHgRblTVhtp0dmnLTsNqHdtQDRfYCD3Hh8OVFXrDBh9EKSYKrrUke4baEf0W5aqRTVL50QNHISxW2u33rnx17gceFMmuFM0lKhq3G0ox3kDQewj2fTy1V2U/YXXR1MW4MJlf3irA6W0vxsirgzUKpWQzPGl7SEbdp/5VB/Pm69WKOGN4gtW7KbEglbaDw+jm69TrJ8rFQLEPeRgdVUFh4A38bc9XqboIIrLHD+lZDdWa1wb6X+B8RzxrQqaayWCN6d4yCWO+wB1I0Iv3HhzUVsmk/iZpJI0k1WWIe+thcg9tB3/jx8UnNccOqUYhGZkAOhIv43H0W5414U9QYgWlGHVMVgx3bl0LW8bHS/7NeMqFPJNf/T0uFilDHaLX96x+1f/Fp4Hg0oOVyUBV8wqAzEbdLg/R31Hf4ePN16uUYlH6IAXPw0t31PPV6ubCUhQig3BvYnv9R1A56vU9YbSYI1LL86ZGqf3AOwN9S3wI7W7c9W6ahTNJI202U62Nz27AfVzVaryU0jESqbKCSB20todO45avVgqo4ABumGlifZ9/N1qs0FZCqks25mJB3L2tb7ubitzUarx2mRyJzGNLbywJ7ePxvzRFamaYZc0YZGHEkoFxptF7/CxtxskDjVgCeFNc2caZmtFvcdtNPv/geN6xV9BqM2Z62Uk09KfA3JPf2i/wAOW1HgK1A4moxxLH5yZF2xhibn9fEc34jWpSKjGPFpyfPqT7xubAnmtCjtNb1p6KxDDBK15nZiL6k/VzXcztrfeRsqSmGUfbaCATck/r244GhVC4anw00MaGURdh3tp9P0ezjoQBTZVNS4lKHdK236Ne/HIqk08Uk8MQEccRJHuhiR2Op7+3ltNVmlbhOISxyLUxMEINvdA7HUi/h2uT34+kRTKjNKCDEmr6sh3tpfUEgW7X1Hh3vxaMaSnCptXiTrGJEZQJDoL6lR4qLXBvpp39vHZpuos2L+RGY4pF2zEDYVuSx0Atb3R8OXmKbo2PRfJ+GYThAxrF1JqJdJJHTdtHcIlz2I8dBwV2jAQJO2g3cvFZjhRkcLxmjaRKpdhCWWKFmuwUa77jxJv7b8PU0RKpe4fmx5pXhJI8sJZRfcSfZ8B2vxaDSIil9RZhikjDMdx8Ne3sNh7f48citTSmp81SwnargWt2t9fxHx5WKcmlHSZzmR9qzfSRr38AeMlE06CKEDCc91RAQKCFt+o+rjRbFOA0KuHZ4hmImZlDLYhmbbYnQbbewfRxKtoERSpDhSZFGOyj6gc54IscOFYq08KWHy8zGWMKPD3tQL+IPAZc5MzcbUgdYwoTs5s61xnzoweWfVilRKhzjhKyxk2ZqRtP8Ago27gfTwCv7sEf3NXtoVtZ4lX3iPLGh6y31u6YZjkWHDcRipHOgSqBjYa6hb2UfUfr4CLjKbi2OKSesYihMzetPfaofChZpqI19P5tAyywm7eYD7tvgASx/W9uECklJg4UZzNF+9V2dz0i9P2Y83GfbPJTNS0oA2q0s42LZRqdoJOunGF8B0mnEba09epWY0psPqayoa5YMNwbU+0/TwRNJplapqqnNOIPiFZLWM+4yuzWJPbsBw+IiiqZpBMhdjYanwt39v0cYq1Cn0oyjXZwzfQYDhcZlqK2ohp41sT70riNSB7dx5cAcdlWFfQS6S9N8P6P8ASbLvS7DwiwYBh9PTM1gAZAm6VvG5Lkm/AY+vvFk+zyo1GFKeGBqictGDIAblrlVF++428B7BxNW6fhhshRDKYxe/7rHT2KPtEew2HLVqnfDMq1eLMKTD6eaqe1kUIY9wHgsaje31DXxPHgmaaUqKef6oZXy1XxQ5+xJKSqutqClU1Nc1zoppYCVgX/l64+PHdI401qnZWp96vsco8X60Zor6EPFTyYhVFFfbuUbyFDBbi9hc2Oh8eKrcQKUKqonrxUKRNSKAGHlLuv7Lntw+TSBeykX0X6V5e6hYVmOfMuIthcGE4fPWRyLCZTJKg/QwbB2EjGxbw49q0imNOqi8VVPJSzKkosxFiB4H6+/G6tRiekNWKBKqUgs5WIA+HiSLn9bcqqnEUKWIYpLNVhpLKBe6pqCLXvr3+vjVPVHqsXuDErXDCyndbT6RqeerVJKoxiKIBXQGTaALkh7f6qDnq9VqnRlj/mrwaWVSrmnUtu0IBv3B4UufdRmjZRNPXfb5XCGTQAOAL/Hufp9vF9thNILjhVZjG7Nf8vH6OGFIK4qRYAg6dtfy5qvVPw9BJXQJe5LrbT2n+PLitUdDDZcCwGby4VDygAKPiQNWPtPhbt7eKZimqWVJj0dTUQ/ND9JYhzcA2P7qg+wDX8uemqxQu4LmfBlMSwwoVQmwI33ZhYMzE6AezXXsOOTTcUajo11FTB8TqNsCPTUlNLVSBrskZUAK5vZCSdBcGx9vC91VKEJoifUfM8lZieI5mrpNzXkl1F9zsdNfaTb4cTpHCl5MCiD5rr3nrBFJ7xTVzfu7asT8b8WqPCkYFMOF0UldXR08Q3M7BFHxJsPz7cbFXq4TL8VD0/yLhWTmmWaWmhLPAgOxXazPvYaM59vh9XHSapTguZJI6damhKpKgCqiDQDuwLt+8fh39vNVrZTphsGacwMlHAvlRS3LbnIDE67mc+9Y/E81IFWgmk7nTC5sBxVMMqm3P5O4lFAUXPb4gcXtHUKTLEGg/wA4OP6i4w19t6ObW1r6WOvh9Hjx9Wymxtqr+QKV07/qeFdK64nvuAvb2+y3N1qsiblsw72Ovw/u5uvVLjdCFXT/AIH+zlxVaUeFSqswZTaxvrr49uPA00a3e/wpc/8AUpPS7h8mBwYx8vR0kAjmo5mWEvLLtUuTYAAH3dtzfg2btg6AVVGt/mJtlQkA1YT+Jf136h5Iy5X5AyDgVZhhSOkjbFMTxN3qhTmlBmQU+4UzNJK1/Mfc4t2A44m1ShBUog+6DO2kFtmCrlcQR7/0rWwy561fUb6csu4tlnpb1MGTqPE4ZIcQNFNRiaoRy29ZJSrSE+8du0gi5tyOLi3bUrUdo2Yn2YbamO3fWExw8qKbQ+tDqJhddiRoerGPmTFcOlwmsTCaisZqugYhnoJjCF3QyFQWXdbTXib7dlKj4ttFxzjLnjPMzNg2AYvXrJukNTiUhQe9qLtM7vY99TcnU88DAit0GlP0c6g0DocWxLDsGEnvHYfNdRe/ftc+zmprdPz9LcgVFXE2bM1TYnI1ydz7gATr+jjD+Xr8Bfm9RqmmlJ/V/oXgNG6GJn8oECSchAxGvaVibE9vd5SSavUyk64envK0lPFPhRmjj2ioSjms8oUgm0jJtQsNBYEL3F+NFJNXCgNtZ6314dNctVEx6bdNcKO9rxvjc1RiboFYsvuM0cPawPua25UNHiadLwGwUGGcPxFPUbmaNKfD8WhwSGLWOLCaKmoVjsSV2mnjVtLm12J47oHGmS6aKhmbqz1DztUPUZmxitxKRjcefPJL39m5jbjgEUwVE0mVoMyV6lxBKwNgWYWF/iT48tVa7TLle+lTMkRAHY7iR7NNNPy5uK9TpBlejMgV5Gl3eOiKNPj4c3FVpS5myFgGH4HQY7g80haePdLE48fFlPgL+3noq5FBdWBS9/ADX22+HNVSp2CybVlSwuVv/YOWFeqQbrIwN73Btf8AjzdaqG63qRIx1Zh4/wBHNGt1dNl5duXqDZfSGG9idf0QsbH2fVbhMrbRqKQHqNsekOIlVvd4CLfBhqB4H9nHW9tUXsqplrn3fDX8zrbhjRdWA+97ykn6/Ec3W6yIlh3A3X0vrp489WqFjJNGZ8H8yQny1drC19fEBRqT/fxpVPp2UqMYUx4NMsalFIGpN27/AHWPt5qrGha6RSqYZGA3AxOLfG1vq+HFLdNGmWlLnCsRBa+jWsvY3Pj4+w8rTtAE9Ok87zSXNmFgNNfG/hbjVVrpVd2bYL2AB8O57j26frbmq9Xmp2W0ai1jpqBb2n7vHnq1U6OnZwRuC7Trppcf4j7Po56t1Jjo096SV7qvc27W7EA9+erVTIaRZwkqLoCe/gBqbDtrz1eqT5NNEN7pvDX1JuT4dvD6eer1RJTEAzWAC+Jtb2EW8QeerdYnIZzGFFlt3Fvovz1arnS0NRMPPPui5Gvc6/ui1+er1TYiELJE1mvtuO59l7duer1PdDh9RVxNNAjusVgzbD7gJHus/wBka+Jtz1eqPiWdMPoMMq8Mw6BcRxAvF5abRIkZGrObXANtLc3FemmeTJ9VmPI2KZhjwqUYjh7R4hWzI4ENLh7sIEZ4x2L1BCjx5earGFAoLLVgNbuNf28tTVD5lWpU4IkZIbyWFrE376kfC1uWp1NCpkTDVj82ulBfzpNbD79O9vDjZp2g36hYotRis7jtGSoI0vblRWqDzJ8L1OKy1m24RCNRcAtp99uWNNihWQF4mEp2326j4ft/hylOU60u1x+iQhe5uO/fv4/d356tVnlmDFYDCGVidngTbuPgPjz1br0Qkqq75aBgzOVUFVvttrtUHxHbjyTFVImlFj2HthuItRFf8kqkEmx7C9x8OL0mRSFQg1AoSN/lqReQ7VNu5Hs9lvZxQKYrrMqCGhbXd2+69tPo78dFUNFsZiCQdR2tf8jxNTtRIiVsLai97eH9vKVapKuyoxI0On9g/bzderEZTcKRpY+6fb4D6PZzVerosqe7c3PPV6nHCm34tTB76ydvEadwPHi1j7x50md+0+VCnMkkkoVrlWA2i/fS+n0DT6eDqgjUVBM26OT7PgStgANCT46c3VaziYLeOUnaWvodO1lse4P083NarmuImaQfNEPcdv8ACe1zbv8A381NbqFUToskixutlNlHgCdbk+3lTV6i1NXVwjYQWJFlFxYHudPbypNbqBBUuInfuW72FhbsSR4fwPK1uucm5lu4Ykm1zr21FiB4Dmq9WQPSpsERJC+83ugXPit/Hnq9XvLidQ7gi3bW3f8Ahfm69WeljhkmDs24DQC9vePtI8P29+bFaNTpYKmddtKQqqQCARckjsL99fE8vFUrxp61VYSIyH94r2176+OlueivVxEsz7RGpCgC472uO4+r6uaq1Oq1FS04FrotiLC5vbudPHTX28vXqxxVNXFIfMIWP3TtAFjb/lY/d9HPCtGnxKmGFSEj8stfaxB3WOpP/AnS3HwKYJqVRzHzCsqDeHFgpBIvoWAOg+vw48kUyo0u4lDYdotwihntYLtGlhfUMLk/RoOGQGFIya40lXQx4c8UkZaNlkC2uST+69xa9hbvoNeOJiKaJpPNRiOSSdtsRkA2MWtcke6e19o79tTpyumtaqfsFKUjHzYA+28qub2vtFlt311vr9NuKECKaUaEClp6uX9NhgKoz7wHa59gAHZh7DpxaB0UnmlnS4XElRCpuWNgVFtXYFQCCRt0vqPDXj0U3NCTBRLh8ES1EhCg7LgALf8Awm2o9hvx6q0q8EoYHrDHHG+7VXN/e+ze1vAEDt+fLivUIeB4fNJKWJuC5L2N/ABTfxJ9o8OaJrYFCDhpemXa+1Bc2Rjp2963tB4wcaeGFNOZ5Uhw2prqcLuUHYH+zrYAW8fgO1+Ure00T/OtVCkbTiMlpXaNY/BiQLBvYxP1HQG3G69Rbsw108O5qmzSksVKNZldRqCwBPbvz002aSlNTyvTb6yNo0LblU2sSO7EeJsdfq5YUnqXE8kXllZV2E3Tduu6k27dwD7PhxwVQ0ssJc05VqQGJL7UZdd2hF7HT2/A8WophVK7CKanqNtPTN5Une9t/vG911Pf8r6cfApqp9DDMcUSN13bD9kxg+OoHhrqT/dzVOCnHFJ6+80TANErbIQlywUe77oGgW9xfjKqUJpF9RKlPnKfC53VHhijEkgJJX3Sdvu6bidO1/bwNXipMUf24wmg6kpWliWotcHaWO27KSLXIvr/AA+PCM0ail50/hE+Lx1lPu2sQin22PY27/D2W4hfVpQTSxoSqjFYL0F6UYXUPVyYLTzVDSiaeWaMs/vNu2KZLjzHJ1sCFXwueAcpBMxQg1mq2+rMKUfUjHaaKJKdYqyZFjjXYqqp0UKO1vZwnXtNHTeKRQW4iDHSMp1Hw1t43vxurmkrbcdnwvy1UriGUXANr/r9fPVuuFWAWS/YAeH36c1Wq5UP+9Si1hfS/wDDnq3WyL6fMSx+lyDhWeUpYWanwyCjw+aQX8uygP5MRHvFW1LHQk+wDg2YJCZ9lR9cgFRHXjVff4h2UJIscwTqcwAqq6N6erRY9pBjJ8qRtoAvIt/DsOEl4MQemhBYqwKeiqyKyNY5i6aK/wDHx4TUf1xRyoBuCVNrc1VqVWAYpPhmLQV9K20wusi27+6Qb/Tz2ytjHCrYaDM8WasNpMfJPy708bsSblja20e0s2m3xPfh0FaxNEKkaDFLOippowKuvUGSZlLp5gsdv2IFt2C6knxNz7OXpqKYcUr4I4PJEisZj5khI1JF7R6dljGgH1+zlCauBQcVpllj82RmR3Nlu1gPgAPC3cnxsOME0+kUxyVctEhMT7rhgxAsLX1tfx0uD7eMzFKImssOLJMUeQMrBiFLD3UTw7n7bnuT9XPaq9ppO11bWPM7BvfPfuBYnQC+nj3PjxgmlqUilV0N8+XOGK4RA7L8xY+4e5K20PxItwE5kIxoXWBkkVbnmaiGJfh4ZHroqavaswrM2cMJqaupqA9GkT/KVtLFFGzExttdi9lAYm9yeAk4OSKGgnuzNayHWPLoy5nmuw1P8msjMh73B1FjyV7ZWtANRfcJ0LIoK1LFNx7d+LqRUJ/TTMf9Wc3UOKn/ACayKri1/cb3WvfTsb8oacSasxrKBnWCSGM2ddPe97axH16k3v8AHhepUUYJTWZ8ArFrVoCjeaTeW1iI0A7MV7Fh2He1+JCqlYTSXzPJRAxIJLMWU7WWzHQhFPgoFxf23+HGxTpp8w2DC6LDY3ZhKy+9a9t7d3LWGi7uxNjtHx5qSa9EUNGSsPEFBPWxJ+idFKK32jua+6zHR2JJN/hyhNbAikbmDEsPq5jSMI2VJLxggsbjve/ddNeOgU0ay4fhdFVxLURQqEqUW73ACoNW3W1u/wC23GiYp0Ca5V+BVC4LHBDSvSxSyGweMx3C6gox77Vt31143NXik5Dl+oX34mWFZAPIINtq2IB3dyTfUc0TWwmup8v0KSB6moUp8W99lK3J17i5/P281NWipdBhWGu586cRlVIPdQthZvj72igH2X7crNWinqljwLC2asxed6eCJgI1hGgHtuw9742H7eaq1ZoanD6/zcRmLCWdBe5ZvLCm4A8bkW/jytbpsWSjgeNaR3kqpfdNrgFnPuhj3GutiO2vPV6lSKfE6erVpgjxylUZnNvfGskhQdwRfb2uCL8pNXio002IVdQTB5h0JOltGNyADa99B+XN16mnE6vE4GjpnvYsX0bcFsO+0928D4csKrUejqq6sqkaVWbcQPe960Y+zc/HueXqtNNYamsnmq2JkG4oAb662uAPFv1782KoaecMwsMWkmIIUae9drFe9vge/t7c3NailphFNURV4r3k8uKFfLBLgknZbcARoPjypq9S6jE2940t2a2zzWQ31AU7fAfH4c1FepPw05rK6MqffYFXLKdBfS9zqSbsfgObNeFKcPWwQyzsQkSgyWJIYxgALGGt3On1HTlKdp9jxRcEw2GtlRJ2YKDHINrIWBLEAjte9m8Pp56rbKZ6Xyqkmom8uSon3WAlayXOiljrqPb29nhy1UprzYjVdLJNGb1LL5EcayXO0/bYk2sAgIFrccTTKqRhpcQWR550MkibgSQGVEUjcqXOpCkXv48epPSswClrIalKgNIwudjFQWVO4Ugi2i+P1coauKV2JUdPFSNWVaXlna7u6GNrBhpt+1Y21078amnophiwiHZE8n6PzBvZdrMQuoGmmhtp7Bpzc1WKk4ikeI1dOiEzlEHukEEuDYAXvp4fR3sOVq1ONHh/zUK00UO2SNX3yFwtwP8AiWigc1NeisOG05ihijhYBxYgkhQbG5OvYD8+/PHGvUpXaapd4EYyMQwHu6tbQuT4AHtbvylWrFMoK2DDaAhuBobG1wR4ix07256tVzCyQ2EcxbS3ugjQ/u+92+jvzdeqRUYm8dWYECWjACMR9kmw017/AB9nNRW5pulLvs8p9F1B2j3u7G/jp4c9W6XuWY4YcNRZQN92dLWGh923fvbw7jiJe2l6NlP0yGJkdG3BF93XxPx8SP7teNU7U6NZGqkNMPOQ+9e9m+jcPe/t789Xqh10rSDYlvcN2Zm97aToGtpdPaO/jxxNNGkpLLEajbNqgJGgGngtm73t4fVxSKSmuo4xFM/m6aEAn+Hj7fq5utUqYtxcPUDcG72AB220tfQn28pVqyU1JLLULEiI6GwG637q6Cx0+ke3TlCasBTzWwNTrT1oUF5Y99mDaLcgAmxvcezt243NXipez5mNhCQjLuJXxLWHc/w9n5c3WoqLR0dSXL0N0F3LDdoVC+9Y38DYWOnLTVYqV/KKyWEUtY226XWN9GW5uAQO7fSe3fnpr0UjM4YTJSYYrC0ZaUbgXvZgSbgHT7tPu46gzTahFIurkgeBpNzrdTuHYFuxOvhrrccepusdLAitJDuVmP2d2gsll7D4gj8+erdOkAo4qgvPG7RKQAAWYXKA3Px5qrVGqaqnmk8xoixYgrc3t3Jv2tr9WnPVqsEldEY4I1j2MCpYrqe9h43Uc9WqhVz1D47NPG2rNKQ0YAUak6AaAeF/Dw5uvVxq4vMljEW5yAUN9AzMoPveCkD9nPV6o8MMq0xhpCd8NlcuNXBIJ3AHQBdbDXla3TtRwj5yG4ZI0FjcA3DXvcHuSLW9gOnKk1cViELw0yOV3qsjxkKbAX90X8P1781W6WtCFhmRq1WDJIsewAsWATfqb2tfXTt2PE5pSKe5qx1jqRKu3d7mlgbMLgMfE30v35Sr0lMVooYTJUKnviRtu3urD3QSTbXwHs+nj4NMmg8MDT4oKGWIAsWkKnx0vct4N4H6+P0n406jBY0p2pWBVd21rH2sCCR4Xtb9vKzW4rjleKp87yqnYI5WJFlsoJOvx+j6+aNbFRcziLyXoJpvcSZdqlbHTRgD7E+7Xx5dNVNcZ6OOou7BXsFdiQwuGBXcNSBYfV25aarSKkqKpURYyu5RJ7oAIIFtimx77j9WtuO1Snajqaeop1WFXD2TerEHSxIIBF7W/jytWFOi4pUxy+XOpTQ2BGpXW407XH1acbirg1GppMMq55JY4vfkp0ITftUWt7qqdQfE31v93PV6o9bIJZxG6rYuoUAjwDMd2niCPjzdeqRFNSS08z+WY1AkCbW90/ZBGh1I/v5qt09ZbqqVoFhhO5Qy63s+nulT7T2v7fz4ysU6g0I+MiKPyJY4GWwG4hh+6ddx7XI7W8OJBSk1HWtoY4V86je5swZrAIPEMCfeA0I5qK3NZ4cV+XSSokjJhqrRyqzgBgRvJAOoY2HvDUDS+vKxVgah0DYLhezCo4QJ52aZZBZzuA94BX0sdNPhe/PEVsGnDDcQkqW+SVSZ1VpN8gP2gSQfhf7vDniIrYpPYy0VK4jLFG85t0dgNh9pI0F/C3s5cVQ02RPLJVoqm3laMvvEEEagnuNPDv7OOU1WP5Qx1EtwQjXA1JFre22lu4HgOXqtM0NTLSVUSEEWUqD8VJ96wNtBy1UpZRYlH8ukCgmS7MuthawNwAe4A0v340RT4NObzxiWMsmzYBYW0Uka/lY+0/SeNU7SmiqJKy2IhbsInDbGUAL7LEWubk6Ak8b2VekzQSyVEb0DIu6K6BtotcePtsQbjXjlM0nMU+Zq5o6jYQsehBttFvtXOhvr9ffjgpo1Oo6M++kftVlG37JufqAt+p56vVyrYaemq3mhbYRYhSbC/cKB7e/fW/a/N16o1eaZgDTEzKdHW5B0A7jQd9Rbx5sVU1ApJTPeAFlCbXG7wsb3BOunj48vVaiV/k0TNTydwCykaqDa4N/bflxVTTXDLSqPKqlDbt1m+5vpIPN1WubRyQOYYnBQj3lU/u6sunidbc1W6k0dbCKgMwVwFst1DWPexJ+H0+zmjVqwVEs24q7BljHui22ykaG3fmq9WKOvYFDLGoGhJAHb/CR3J76c8RXpp3wysqGVqeK4cWt4AgNfve4sNO3GVCn0mnOYTxuCmu47idLLa1xp217j48YpRTmkkyXgkDAG4UiwIJ0Fz3Iufr5qvVwpaZlR5Z33Rtu3jsAO17Wvfx5atRUXyt2+lfZYn7VrkeA0I7WAJ+vl5pqKZ/lpYgBUAA3N9v3fWbagf08eBpgik9VrQzzhEkJYA/Zvaw73HtHHRTRqHNMUp2o4i8SO43BbgM3YH6vZ2t4c3VaZYEqiSrB2111IPu66+F79+XqopexVkMExY23bfsgXFmHgO9/j/DjJFOiuNRNFPAquXYuu0gn7du3/ABFl7gjvz1eNMElWXnWV2LsqkACwDAk3v4/fzdVrKwp6gsosgkG7TSx7AkDtbsdex8eer1c4YDUwkN+jaM7CTodAbjTQ2seer1Sazy1kMrqrj7NwdEJ7MD4K1tfYbjnq1UpWkVWV1O9QFt3Iv2b22+P0c9Xqj/LQQ0xUXMim/f7RN7jTub9+brUVglqI/ILRqNymyi/cWvcA9tb89Xq5I0FTH5WgKEFdddT3HtHN1asUZM0piT3CWDbO5t2up+B7/Dmq9Ux4VVgxdgQS11BK9rE2Ph/Dmq3TgHSohWGrcXBuknwHx7f2c9Xqj0c25hFJe401IO0fBv3jbsT25qvU8RzgzO6kh1FiTpuHhfwPs+PflKvWeCqppFajqiye4VjkAtdHNipHe3hb2crFWmokwkonCF923ay3Is6gENa/cjS/1HmttX2VINUywiWMkOx2gEbbgWIuPrFr8pFWrO9W1RVMEUpJGCGY6Am97e0nwAHfnq1WWdlP6J0tDULtHve6ki66j/Cw10+jmxWjSLmwRf5o0+JP8w0eqLIwCAE2Fh9kEfvE6+PHJpqKl1Jmmm/Sm7IlgWIAITQxn4rrsYd+3s5YVqmyvw1VxYQRMCQg8tgw10vZ76gnty01WKxvHBUkPT7oxL+5tJNwovYDt8DzdeqJXeUzKkZUypqjC4uPFW+Nv1sRzYqppGVOGwzKXgfV7MIwCVBv7xv8fp0OnHgaZIplmwtpaRg4LOSCLpbtp7bXJ5earFMEtLUROHZDvvp7tgLe3x78tNaipiA1KM0AaFnILMD29ri/2R7fhr35qt00S1UsUrxz+7Itgb3Fxbvf2Dv+fLVqp8EvzcTjcEqlVmVmICyeG1j4OLXDA/Hnq9SKxPEZ4w0c++1wSAbfa03A31Ptt8Tywqppk+banYxzIHjYnaG1FjoQLdiPDl6rTLUmkWQxsSSRdSTfQ63HtHjr2+nnprVNGKIZmSeAfplsL9/MF/j+p5sV40nJI1/S+ZYC+43uPDxt2+nwPL1WslJWPGRDe5IsCdWJOupOmnhzZrVRGM7y7txVTYD6e223tPLVqoqJIoZojZ1Y3F+48SDz1apygp5k21UTrLGQbDS9j7fiPHlDVxSqwzEvNuNLjVxe24WGgPg3sPs4yRTwNKKSKB4Uq4nN3LWJ7qexD+z4W+nlKdpNYjgU7+bKAQW0tr7dbg6/T8fp46DTRFI+pp2iRiFs1xYDvbxuPz+jjwpimWQzl1an3RyAOCNttV7Afs5aqVzqpHpphG622qLgnVCvwHfTTnq9WYzNOoekYXBDBSbfd8D7Oer1NEhSIu4CptN7EHQk+8B9H5ctVaz0xp5kJguwOjAWH91/Dnq3XKoWjVEiVyGAB3KALnw79+er1MstMZ0M1m23AJsLG3iB48tVSJrEaJ1crURb4176aX+J8Phy01WKeqOnEMgnpVIa11uL6Aahh4g+zlatEU9/KwVcEddAPediHjP7p/1lOmvh7R215qrRTBVYHE8v6JdgkS4FtND7wJ8LcdSaZUKSc2HrWQyF3WFJZWu7tb3YlCAD4klrW4aJorIkUXjGJWr8XkMZuXkO23xNh+XHTSSjM4VC2HUUdNutEihQtza1gNPYeEyjJo9RgKULSMXWWlAMbi40G4keD+AP5fXxqnqz00aKHBG4OR49jbsQeVq1YTAtJOWpSpUrcWBsfbp+znq3TnTTxVEYTdYra5A1v8fZzVbrnPNB5ZYEKxG3Qd/iQe3081Xqw0zSPL5cp/SLbaVN/iAb+Pw56rU4S0gVd/lb4+/u3up/4j7BzVeoqWfnQ4/UeWQQrECwsPu8Po4dN7KIHvuqF07w+TEMcdYftrExFu+ptYc24YFeaTJoaqbHcYynTu1PTpULIR5iOoNx9HEyTSxYiglzdjtNjuKmupMNFIx7pGulx4gW78WDCkKsaVWEVFbLRpDVxlrqBqDp8RfiFVLk7KefKqIJdpUuqgAi/vAe3TwHKU5WeJmRjU0w3WHe36/fzVWpyhZKiRTEq3UC49pvrpfS/NV6lDR7fLcID/hIK6+zd9I5WrCvT3TdC43JfUFbFbDS9+39t+ardR4RI1xFuKG1/be19dfZYc9Vq5ugkhDjaSLW73vcWseVrdYJo4a6PykUq4W5LEEqb6m40tzVbqI1BPABHODtPZiNCPAeznq3FY46WWFCqAaG24nT4g+I56tV28dU6bygAJt7pFm+rlq0RUSoTafMT3r/AAFwexBHLg02RXmip5nVkHYDx/Xx5utRTfNTSODtuQD2OjaezlhVSKU2T6qSlrp8blW5wykqKhQTYB9nlRDS2pkcG3w4tawx6KRPYiOmhT6X4PDNitLRSAOslZTU9juIaOjh86UMU94KZmW58DqeK2xSN00UzqtjVPmLqNi2JUdxDLVTLECbkIh8tBf6BzZxNU2UicQp1o0jpze+xWb6Tr2+jmjXqXOTqWKswZxIRuSViLjXVR93EjmBpa2JFKZ8KjYAp9kaFT4W9nGJpRprDiuHLIifKQqvlqQ4vck30sfYObBrRFM8NNKsZaM+9fS/539h47TMU84bkLEs4nzqRgIIY2aaViF8uxsL7yAxY9lBvYHTlxhjVImgpzFlybCV+YjniqYd/leZExuWA3H3WsbAHv2vpxwGaYKYpry2XGLwyx91JYf288dlbTtoZ6urrqoCCYlodWCg6AkfbUdr+23hxJS+swq5zAkryuNlkVRqAQLC48RzVbqZLiimkjp5kVZdzF33/aX90bT2I56K3NRqvEJpMNloQ48qVdpA+Gov8ebAqpOFALVRlbpfsT9P18XUW0K3RVxLmCow9WVfPhH2u11b+jiZ3ZStjbQ+thNQ8n+jAloydP3St9WsOw/U8QTRlFJHGcq0k5NRSn5ebcACv2b+N18D+XLBVNlFdYLmfH8q1SrWEoRoGv7rAeAP58cHVVD0Gjw9FPVBjuVMVpsUweuko6mNgRIjWDfBk7OPgePodKDSRxgODmavJ6ceuzpr1kw2kyv13w2Fa8hYocXpiEKHQK7E2KkeIbT2EcUuJbucCIorbLloZBkUJ3Wf035Pz9hRrcTp1zPRPEphxKiIFdCum1mYAidANLSd/BuBp6xWxinEUJ7fMW7gQrA1U/1W9Lef+llM+a8ozHHsCiN/OiUrJACfszxG7wsPYbqe4PClLoUYOFHhRGIotdUuV87UpizNAVm2289RtmjtoPMXuyg/VxaMKZ20W7qR0KqaBP5vCoqqT9yrphcgn/ixfA+Bv9/FiHimkamQaLTiWC4hhRK1CeZFewdNR7PeHhwyQsLpApBTTHVYejASQGwAAPtv+zj1NEU1SedA9muSO59p8Nfby1VNZaeotIDft2se3jcHwPN1sYUJ2AdSMYolWOskNRGlrMbbwB2AJ76d+FLlqFYjCjhq7UnBWNCPR5rwfGaQrDqxZgV/eA7i697fHhStpTe2jdDqXNlOieZShDE195BAtqRexvfw4ztp3ZRU89QiHNVVGF2jzO1j7e9j2Pt4M7cygUBrkQs1ArGSfJjU97tHVBte4DKVNvr4a7UetFOxXpSFpV3AE9gfv4kpTR6em+ITSZPo2lvtVBcHxUeA+FxwC3QhZqQbQy2KE35mSSJfNIZGYWI1IvqCSPZ24XUZV6eFKfD/AD4r711Yg6/HT2A89W6cZI99OZZHDJDa408QALeNvjzQrxqBVYfQTUscsL7KhGIAF9VB95W+B0+njgps13Lh7SpHNDoFuPd7HW/u/V8OWrVcK5j56yzjaQQNAPuJHj9PLCqmnfApoWzGtcDphtNUTqbkbZpR5EGo8bkkcFWVIxUvoFBHNl+FKOk+6mvMKPUYBLQ0dzU4rVw0UNr3JW0ZAt4FybcPwnUY6aISdAnqpHfiETrgHU6DpnCkcUWA0tHSgQ1MdVGfIpkj3xzREpZzdigNla40Nxw8zBPduaBEAAYGRsols1d4jV0ztEGq5dysTL4H28IKN6MR6f635TOC4ezmJKmB97C9wB7276gOFN79lHdgYXRk8Sy7hFbWPHiFPHURglgSg3kH7PvLY6jx4QN3LjX2qIoSuWyHfuANIao6SYRX0kmI4dVvSWk2hDd0AJ7C9m7ePBG1nTiMFAH3Gg85kra8Ukp94oPs09McxZTwv+eSzRVFGZVjDo1jua9jtOvhbTgjYzdFwdMEGg5cZSu3GqQRQdLikakKTcCx7C/9PfgjTcJNBpTJFZVxFPeRlHjbX9vx4qCwaT6ayvVs9mT7R9va30/RxzVVNNdOxYiQD3iL6aAj6Pjz016KxpUsj7ZNrA979r+znga8RXFhEwM0QKm5v7x0I8b/AA56vVljeYWl3b11J1/PmwarFd/MOgZpAVHt8b+GvLTXorrz1DgJZQQbfG/cffzc1qKlIYzTGInex7Adh7b+J5eaqRXMV5hIjgJQ2JF7HX228L83qiqxWH51ppmkeS7sdb9zprr8Oe1TXormagvdnsQB8O30ctqqsVmep3jcFAIAG3XS37bcvNaiskc6sd7gHSy29l9Lff49ubBqsVimdlNgRZdCD8Te2nNzWq6im8oBkJS/xHc9vh356a3Fdlzb31Fxpp3v/ED+PNTWoqLLIrsRqB7fz1+nlCatFYhKVWxOp+r8zz016K5Ar5gMRFvb/T7debrcVLlZDEmzU6g/Rb8ubmq1ALkj3hppf6R4n4cbmr1weyG6Ai5OgHe/Kmr1wLRyQqI9dpIIPYHv25SavFRHlkbQWUdyfD4D6+JyadAqK0ird2Pfwt+uo8OMk0+KiSSSSMV7qO9/z4zM05XaRmFdz9z3v3+o+HNbKttqZSzeVMrkezvp+t+bBrRpbIYKjD56UbW3IHjJ9qn7NvaRpxTtpukphNaaaY0FQNyN7T7TqPq4ykwYqyhONLGrwOilj+YoTttrtHb6RxXp6KTTTdTCaJjKxJA+1cd9baD9bc3WjTs1HFMlghVtOzEa/Ty0VWpFJDKrhWHmAEakf02+s88K0aUf6N28mIBGAWwHsHYH+PHK1WPEpI4zshHvXsuvY/C/t+PNKrYpIyU7GYtIBp3b+/ic06KxpGWXzHUHvfTU/r7OVq9OVMEMih7lGHj4kDTt3Pt56vU/0s8k2yCNraXC9hYeOvgD4cuDXqV+F1GHU8csdRD5vmEXY3BX/iP09jx0EVWKdsISCnqhNEdmjhbWBA7sTfQ3PbTnhXjWfEMepY6r+XOxMRUWtqFJ7g+2/GlLExV0p40laOYRSMzm9iwX/iPtAve44kmKVxSowiasqCHpkILEIpJNlHhfhVcXaGRjt6KNbe1U8cNnTSpNBUYfMjSbpJZAbqQe3tQ8BL12X9uAoaM2oY6zT7hmHSVALb7GMDeD2A+6+6/C/vNNGXdaqEtLVKpsO5ii2s3e58D4a8yMtHO+bSrpAqArtvunFJ6CaTuLxCmkjYgWclbXvc37H2fTw0oqpTYLLLRBWY7t3u7ANAWtYX7adv7OGjKoosdE0uqCoEitEjsNpA962nssPgRY8O0midQpRQwpMPOlZi3vbtRt017+ztccUCmDUbz4qKvhxOImMwt2t3HYrr2BGn08vTZpzzc8tFUJiOFlbOiyKdNSDex01B7Ec2arQf1GIHGI5KswGFZmYNGRcKQewPsB7H2W40casKYJUlovKdbtEezlSdP3hrqQPZbXjRp0VExiopZ4zvZiG9x3Ts1vADw+jjKqUJpFnfJtZRvRiAFI1sfEg6D+HEdKK6ipptShDRBt6j97da1tNNBysVeaEnKdfU08lpk2vptcqDfxsL3vce3Xjopo0Y/AJnqsIaAj3frttIuPz78tVKT2bcKj/qlHXCIyGnmaSxJ+yTY9u9j2PKGtii15krWagmgivaGoDi490bjbd9Jt9RvxOrZTydtOmaYMRxfCcPxWnYlfK+yfs6fat8f26c2vETWk4UFFLgGIZjqylMCTIjFmO7aNottB8LcRaCulerTT5h+TYKcw+cfdBuS4NyfG3x08OOJaimlOzSxfCqakcCG0pK3GlrDuAL/r48VRFJ5rlHUpBRLK0dmYbmAN/evo1/E+PN16nWiWjxbBnjZSZot7AsCNLeBHa9/o5cYivbKCHHp4YmbyUAUsUNwdSLe3t7QPHiFdKE0wRVVNEHRSfcsNABf9h+njFP1wrcQlip1e1yDt7ajXvfxa3flSa2KT1Ya+pvOEBdexUd7+FvAfDjBk08KT87zNepmci/ujadR4W18R+vs4wemnaUdFT1VZsJYu1xrfUjx90jX9bccAmqzFdV9AFnEfmABrBe+pBuRpp9/bmimtg1xjjjp1LzE7m0AaxtY3v9XhzURVqzTVL1MCTxqEkDa7X+rsfv5oma8KF/IkbU9OK2N7sfeZdBceN/8ADfx+gcMGqRO0YTCKhvIWqZ7SMAS4Omv+K+tz9/jwzFFhocMs5ghihi81ijWsQTe5H5ft42tGsU8hzSaH7B82PBFYSfZQEC/dT4H224FHLXGhS3c4Y0wY5k3pdnzzI8z4TEWlTy2npz5TspN7HboQDrqL8Ct1kzbuJTj1YUKLbOHGcArDrxouWffRjBmAtW9P8ej3abKevQgiwsAs0d9D4bhwHuZGU/YfQ/jQwbz0KwWn1FF6zJ6ferGTIEXFMFaSCNfenpz58Q/xENHchbe0DgbesHmdqfUY0J2b9l7YoeuFBtT0IqlkonUMiN7qOCHJW9rA+I+PfhGTFHgE1lxDA6HEmV6t/KkOyJHU2RwNBvvrpfx5rVFWKQagS5foMLqAKQ7pSoDWbQ28QT3F/wCjntU1rSE1Fp0nE+our/aW1rgnU3+Ps5U1YU7xUxjmRKRyI0UhNNbk/ZYH48aNPCpKYbOWjNXdJfeOniniV+I725qrxXYfzVl8lyDLa911Kfu29nK1usSJFEzU0EbRE23SbbeH2TfXQ89W6cI2eliYLtEjC4AItb2t7CT7OVNWFZg/l05ZEs8v2jY+ywuD7eVq1eijSomRdhlLAhFWyspAtcHtzdVpVYFlm1TDW1bgfMIxW8gBBGjA+H39+NFVbipwkhwfHmEqpHFVo0LneCCRqpBH2GPK7RTew0y4vhlJS1aV8KE01UQI7SaBgB4+0fHlgZq8VxxNyqItgHQmykalbeHt8eaFOGmg1Pn0slUyFEkOz3SQLjUX+rwPN1quNPh1SKdKxR5m0lrEa69tPHmpq0VCMrQ0jMqXRixaMG62OlvaNeXqtYZqpF3xBr+bYEHuFA96x8bfw56vU4Kk0NO6RMLkX3DUdrDZb9239HN1qpNBF5rGHYHWRRvQaBm9txzxrVd15gow0dZcpYWl8dBb3vh7Oer1YcKjaeC9I25nBMigixX2q3cW5o14U5RVSyxSpIlhayF1+zbS5A7k+3mqtSZowfJaKQDcXbcGa497sT2v+zljTdOKvPHEIiljcqdvgBrf435Wt1Llw6eTZNALqyn3i1iNO3081NaioUdPBFUqtVeNOxKjUG2hPs5uq1GlkWQ3dQg221vZhf4Xty1apvWN95aBQOxF+1h3YH225eqVlTDI6108tSS+t/zJvz01uua0IiLbmIO24JHYewN/G/PV6u40RX9wybbXsNNfaLc3Xq5SK0gMrMT2F720+I+H8ear1ZqgElC4BUAqrAd/EX+PPV6oqzwGA08pZke1xa1reIPN1qa6kgFUAsY2lbC3e/wN+3PVU41EnpiE1sAraAajd+0c3Va4LgcdTUpPJVCIHcQgvb2ka+HPTWoqdJFSwjYIyYyPtFjt18fgfjytXpqnohR0rGlUmK5sW1Op9nLVXZXUVS0tMBvA2qPdI7666ntrzdeqZDJLBd7faNrd76dzc25qvCvTBYVKzgsAbHxW59n8OVrdNEitE9pNd99CSbW9l/ZzVbrNTVCxnYoFmud3sPhp2vzVWqRNHFWBS+r91KrofYT49+arxqJJSSxKy1Mg3oNwJYE276HtY83WorFFLDfy5kbcQLMp2kX7fTcc3WqnSQmTzBIiqIyNqhbMNND8SfHmq3UfyZZlETITHYXY9xfxOvhzVbrqYVDwinqVIUWQONdfaPieVrdRqz5hLQ1ACHQDwP0+2/N141wm8uOnC1yMTGbqwtYnxB9h9hHPV6pVWWkjD05LLsN9guRpexv/AA54VY0nqOkjli89FMSs1kk7EX8dOx/LjhpoCnmlY4e7Wbs2oPh8b/HlDVxhUinkdZXjWMEn37obFSNQy29njytWrLTYfI+JLUIiT+Yu8XYWIP22+kePNE1sCmQYfTRVLsrCa8mm9dAvhYHm5qsUqqWaKPy6xGEBUFGs27T2ai440adruvxGZ8RbFDEqllUNtRUG1R4HtqO/PAVsnjUbFqujrPLq8Fj8pJFXfrdkkA7g2+zfw8eeSI215RB2U0CKaaVY6qXeZe23sTfUj4X1NuWqkUuIMAw6OSUtIJJoo9qJsNyAdS1v3r9r8SlRpYECktidSEq45KdgiRi0ildT7bkeI4oFJiazzvGIfnULFWPvB9SSfANzVeqO5WdDVVEm2I7Vsv2iBrtb4W+/lq1T3UyUNNH5dM4nUBdqubMLjS5GjD6eVFWNMVPUxpV/LfYZF3mxKk38L/DvflqqKclr6cVAhq1VkKtuVTr2sDcd9vjblatTtgdPE9RFVQHdJDIGCgkXUdiNOMqNPJFTI8SnTG3rprGZmbeguq3Y6XB8T35SMKvONO+IIuJ0AkjYeYoAG29ib32NbQX7DlBhVjjSKp8YpkTcIzBIgs7G+1vCwVh3v48URSeajyz0sjedTjyhK6gjbcg2+1Y/H2csKrXc8ApmLUbWdmsVANty6Aj2E/Dnq9sp1w3D/mqNa2dmIZrSbPdB9twbdra25QmrgTU6pgaLeJ3MixA7Cx1Ve4U27j2H7+aq1N8mIRU9P56ASAj3rnsPGx8OWiqzFZomimiM0T3Q2v3IU20Kk+PN1qmqHG6ejlalC+ZMLgsbk9vH4fHjsTTOqKwk1FXubVFcWIY3v8dPA/ly1V217C62moi0Uh2gghW1+72W9nLETVQYqZHKJHSFpNdxO0i4Hs3DlIq81MrqdoXYyvvRwSbkhbnwS/j481Vq4/NnD7PTlHRk2PG2h3DxHh9fNxWpppSsSpUuJRtW4Pum/wBduWiqzU+oWnNMA1tsnbaT28D9/KirGk/iERkhaUqxMYGvj8AbfDjopk1F86OMRu9wqeK33X+PhblqrUvFKqprKRPIO4o19O628Qe+vKgVYmv/1NMVqY+ZseYFT7wsD2HfXvwbxQbrkRTxybYnYmSxG1RYW1P0X+PNxXq4zVcETjaoW/8AjawB8AD7ebitTUNsxYZA/uSR/FtTt+NvE/qeaivTTRW5uw2EkwzkuRb3U0Pjoe4ueNlQG01eCaap87GRdsaO5A7En8vHmtQNb0moUma8aqF2xQbOxFye/h39nLiTwqpgcahNW5gqALSWUaW7d/C36+3l9KjVJSKi/I1s2r1TEH2H8vjy3dE8ar3gHCuf8npWUmYsx7C50Hhflu4B21rviNlZkw+i7ql1FtLafnqeWDQ6KoXDWXyALLCu32Cw7fsPw5bRVdVZUjtGx1Iv4n7uXCarqrpY3PuWsw019vt5rTW9VZ5IdoEhb7RsPv17flzZTWga5ooEg2EnUWuLX8e3w5WK3NZHbSxIYLq2nxvfm4r01idpJ22FQqfEkXH9PNRW5rnTqlvMNzH+8R4fDmwK1NZw6vZmNlC6Xtp43H9HLAVUmnWikYsEO5QLG410A1v4W4+kUwo0+R1RViFu8Z8Cxv373A8eKKZJp0PuLFJKpR27G/b4qTxyqmlX09w0Yri5xutBeGAHywwuGe5738D7eGVs3qVJotfXAijGnH56lfIpGMUMJA94XDFTqdLe74KLfRfgpFBwml9Q1ctXMECFmCk+7pcGx8fC9v2cMU0jVS5w3HZ4okeZgkgJXbHqZAR7wBOo7a/Ad+Pg0mIpQQZnqUZHlkAFgVQHTbbRNw7nx5eapFKGmzHKzCTcHBvvPYi3s+jtzeqvaaWOD5lWaYMg2qRYk66nt20uRxwGarEUvaHHRujilYgN9m59njypE04DFLmixlozdzu3aWbwtrfjKk0+FU+RZmqAgVJSviQCQPpA/X28TlJp2RSsw7qBiVO5ZHVr2BuSBb2ffxrTV6ECl6oeaQs0QZR+6CSPz1HGiir7KEnLXVTGMEnFXlvFqjD5dLCKZlX4XF7Wv3B78KX7Bq4ELSDRk1eusfao1l625yzx6hMkwZFzxjLPSUc3nq0KLGzSW2hpiBZwB204F17tW6sRI+VHqc9eG0A1VL1u9DPUvMODSRZDxekrt9/0cwaJgPEh9V4Xnd1Tf2LB8xFGKc9SvBSSPIzVUXVP0p9fOnW58yZbq0p4hc1ESedFt/4nFfv8RwmuMteZxKZHSMaNmcxZd2Kg9eFFiahemmNPOu0j7SkEEW9o7g8DpEGDR4DOIq478GzoP/nU9VeGY/iURfD8sxS4rMxXcvmRe7Apt7ZDp9B4muFaEedKW63H0wKSumBcPKz3Nit2Zif8IubfdwGRRjNChlbpnjuNuUoKXakQLSSOQFiXxMkjny4x7fHihKKYKwKWJi6W5KpDiFf5mOy7vLHyp8qnLj7Qaok99wviygL7Dx/BNMiV7KI96n/xC+h3RvDq3A8cxZKQuuxcNwXfG0gJFxNULeof2XuBe/hxgv6jCRNLU2hiVGPOqZ8z/ik1uasZOTMq4U2UcHq90fzVGFefdINsUsgYEkM2jXYt48dU2ojGnghKTVdPVmrl/nFUZWZ5Cx3k99xvuJ8DrxdbpgUw7tqszrnVk1T08ajcZNTbwCiw3H6fo4dgUXLpe+n/ABFsA6P56xNVXfX0sWHp7gJ/TzLu2X8SF8NeeUJqqaKNm1II8yTU8Q2qrbQBr4d/hzVaO2hQyVMaLDZghAeRwFtq3ugXAH9PKKpwUs6CSsrp/kqfdJNLYCJBudtewA7fSeUq9CbB0pegoFxvqPiMGXKFP9zmYmplU6nagBck/wCqp+nm61SZqupWRMqmSm6YYWZpWO012IgOxt4pATax8CzE/Dmq9VlvRvGcSx3pfguM4u/m1M0JkdyFFyWI0AAAAHsHClzbRkjZRPvXepbDsHewtd9QPbqQDxdb8aRv1WMwsbX1uRwxovrgBfXv38Py5qvVKoG/0yIeG5ba+zlhXqMlTStJKGFt5sLeI+J9nLk1oClfT1DuTPUFrqLXPs8Ne+ns56a3ppT0WMvGwihs1jcFewIPcg63tzeqvaKM5l/EJMvdF6rGZ5T8zmGoMMZAsRTUpuxHs3S6fQOF6zqMUqCYomvUvF/l6SKjcgCTdUOB/hT7AOvYtxWgcaaWeFFHrJJJpnkf3jIST9J9vNbapQ+enPKkWO5/p56iEzQ0Q891ClrhCCot8Ty4E1omKs6pcIpJV+ZxJI6eOTUhl3N/i0sbD+4d+WJrQFKt6PCMHJjpaS7AAq8qAOQ2qybL2Fx27H28amadAqW8mL4oojpI5Yt6+6EAU2a+47j2P5/HlatQJ54ppKHHI6eeUysIAWdrk3Lm5JPifp04aMmRSFzbSBzY5/qRjChSf9El0BvoQNbeP08UK2GmhtqstyxugHfuR+fCqlVcdxCXY/Z+r8ubr1ZQC21/afH4ctValIwVTcfdpr8OWrVTqeRoh7nf6vvPLgxVSKud6GdQMl4H0KweXGa/NFXL5N2hpcaloqCNlc2FldRYDXRTy63I4n20m7jXjA9lZs1506fdVzU1VbIojpYoY0phidXUzVF22MymRmQuo96RmI0txGV6xjSxDXdHD4CkPQYZ0WyXJQnC8nQ4vO9nqJMQjaaF/wDDHFGrKynxZr6nsLcTkilcE0Y1uvOR8VoRQ0WVKLL00S+THNQosSQrb96OVWVz30ve1uMmr0DuZsqdY+oD/I5Fx6PFGlIJh8v5VADoo3i9x21tz0it7KKx1i9OfqoyTE2L5myrHUQrq89PVR1h0OpKiTcBf/V5YEVqZomuN4p1KwhzTYrTVmHg6KjUzw3HsFlF+O1STSNTDc0Y1IJoopp2JvuYG31luaqsTTnBkTHmNp/Lg17Ftx9vhzU1vTTvBkKljstXUvJIRchAABbv315qatpp5p8qYDT2aOkMjdgJSSB43N7XBHj256a3FOFPUQ0YKUEKRSG1toAAUnw015urVmrcWndQWbeoGjMNAQdQD4nlq1TCK5A+6lgVz3ZmB0v2v4DlqoawS4kCbS++5093tYe36Oemq0tq2pGM5Cp6hY7PTyywHXsL7hY97D8+aBpw7KAOuSzk6aa/0W5qma5YPJatWMC/mgr8Dcc2K9UwJtm2/a0tb6Dy1eqKygONp8bX+N+ar1XRZbCDA8P1P+QgO4n/AI7FyLcJ1baNRspCeox1PR3EV0HvREDt+92017duON7aqvZVS72J3SAe0fH+7hlRbWAlluBcfr3Hx5qvV5WI0Opv+v1c3XqFvJDsMJ2Rk38xjtvpe2lz7TxpVKE0/wCMJIMNl80liVJA7e7p4crWzQsdHVEyMlOQpZW1F9LKTb6Pb7e/FLe2mzsqMu44LiqkbWXf3bT8tLD2cpV6BvBoIZ4piVLlSAvj7v19+NE1sCacTgk0hLFdpNrC/t9p7W9vG9VW01GbDUCasGbbbZbt7Lj8+WmtaawrS2S1hroAwuBr7PD6eWqkVJjpnL7pSo2g2F/jpf2eP089XorIsM0K+XKQRqwHYD42P8ebr1N5YzyGQqfeW5IGlvhf4c9Wqz0dKvne6d7Htf6OzX7jnq8KE/AulOcsejFVRYZL8vc7qipAp6cG3YSTFdwH0/RxguBNPhsmhjyr6Ysz5jnfbUPXgWD/AMspmniUjwarlMVMlvbvPE5fFPhkmh5yd6eendHjEGCUkkFXirmyUNLHUZjxKRrWCfJYaqUkZJvYvIwXx4nW/pxOz2UqSyDgNvtoe+sPRjBOkWCJL1voaTL0cUSVEOHZzx2jhnnsbIFyxl8MynxAndTbvxO2/wB99pny/GnVMhvFQjz/AAqvDqT6q8oVNHTZfy/SxT0OHrIlLBR4dTYZSJvO5iBGpqJSW/ekYm1gNOGyGoorW6DsotedvUn1MznkeXplW10dPl6etixGWjpaeKLzaiKLyInmlRRLIiR/ZjZiga7hd2vFQQAZpIVkiKAkBiA5/e8B4ccpqheyBXuXmpnG4PGWsRcdvtD4g2ty1XTRlMsb6LLYnkLFvLLAnsQQRp8TyhpRRcc0O82+R1szO19dPq+HKiqGnfIdLNTYY80Ee5qgk69yo0sAPG19fu541qhNjKxxLJUAKALKosAL6+HieVr1Z2DxWlqwdrEbIibE2GhktqBfw8fHnq3UGHEqimZXkUVMi6KpGi3Oqj6T/Zz1aoy3RfpKMTq0zjnJflqUgyJDGhLyID2Krqin6j7eOcK3Qf8AWSkp6TqLiVJhsZhhDIFRrXtsBuRrbT48MG9lIV7aDRJ542EkNrAg9tbjXX+jioUnNY8ZqDU4Y8FwoW3b4HuPabcuKoaLlKQznxNz+t+JzTorqNBsLdi1zfb4fH+HK1usTyEgKdB2Onb481Vq5CRtpK+Otv289Xq4EsQN3c9+erVOuGIy4nTNY38wCw+644tY+8edJ3ftPlQxxwQQRmq3AMCTtvfcwH2bfQfDueDsUEaaN7yTszAhRqpY2uPjfTQ9uar1NU88hkd0G6zak6biPYPb7eerVTYVjlRZHOgYa3t9IJ8QObr1ZHgilid6drOGI1sPjp+3nq3TJWK9R+kEg191RrrrqONnGt1hkSVFEUI3EAfE+06Dw+HNV6nULLLtjkvuABvqQCdb6a83W6hzxyQSLM2hIJsQbG2mpH7PHmjXqxzJNHBtIClipsdfDve3j7OaNep7w7Dqiqa6KTchRYBRr2GmlvzPHQJqhNTxg1dRVAeSFiHJ23Flt4kfD6OOaSKpNQIVqJbxreRkO0IpN2v4jlQK3WKeR4pDtBBuCTqQCNG+Pf7vo5qt1yFZWwSmG+lgNFF7+Gp9ne/hzdamnKWGpllMzA3BC2Omp8DfuRxyKrNKqko5amWOhER3FlF9ze33iDe/b2d+LEpmkqlRTxJgiLKGEfmJe4UBl1tfafEsBc/VxSEUmKq7rad/eSISrGF3XZgNLWuFGg/t04/FMTXDy5qaIClXR0RGu25TcjQW7WHhx0CKaJpWrhcMZEVZGQ1rkNq4t43btcn7uw4rCemmiacq3C3pWEygExj7JQ6kmybQD7o8LjTXXjhTFNzTjSeesQmgZSwNgLDaWA95Sb6EeF9NNOOCqml/gldUVFa09etlUKNpFgBr75b4dtPGw4+KbNCNgcMj1SU/llwQLAuCCSNxIv211Pe3HRVaXmX0vLGtUwEkjs7OB7O5AGrEfH6uXr1CvhtGRcMRtIULqND8LWsbHtbXjSqeFKyviSKij36s110UG/tsPG/E4206RhSDztLGcHELxHcgciMCwsD3ufDxtzxrVFfzP8zLQSLOCsxVgSALMD226/aOnbt3PKVs0WfH6Cv895aVPLax3S3Fhp3Hw7/t5qKZNJ6aljMBhmsPLAG6/vuO9lHjc2Nz35amSKyljTU/nrbaWQ741UottDpe4vf9o44KoaVmXx/NXJlJjVPeLALawNrXvY2Og9mvFyMaSqoYcOhpYy1U1kDhVVUsbgCwNu4sb6+PFlNCnOGkFDUHEiYwYiWQ3N7AXPfT3vaO3KEU6K54PQ1+I47TSMjMh3v2BHfc5Zjr7pIt4d+MEU+mgYzFFFiePVTLGH3uxFgQT79it/8AD4/lwHv+JRoUMiEikrjHmU8nkw7QJNLqPtEnU3t9pTp7NDwsVS4UJ3Sqjkp8RSVnAiQmUEgAXHujT2btQfE8IrxUJijS3TJo1ODM0tR8zOdvyxJjsDo26ysQTqxNzr24FBRuaqp6zGP/ADp48IzuUV02pJv4d79z7Twqc2mjlv7RQTYjpSSAkAW8D4+wW41ThpIGwADCwPa2p56tV3u98keP66nm61XVWyja2hO2w0/Z7eer1caIAVCrc6Ec1Xq2RelOJR1nTfLFLSFqqsiw2jX5YArGrNHdFRewLAXdrgkdxc8GbavCPKgI8nxHzoPfUv07fOvR/GsHp6hJ32rW+cVLtLVRKWEEB8Igtxp9ojwUcSXCNSaWWqtCqoLqR5lIJGN2jNj9WnAxQvqDHqdvcNzVepxoZR5qoxOh7W/hz1WFWUelPGKXMOBVGFYhLeXCryQR6aCTQya+K629hN+GLJwii+5GINGPxBAlQz02qMLou2wCdtxN738T/TxVNIIpAy4CWQinDvGLAFtL38Tc/a0sPb9PG6vUPEcuVskZaIhWWS93Op0tsFu5HtGl/jxo06KTr5adalVqSGCkXVjYX8L37a/nxk08DXq/AxJTSVC2ilVvKBWzbjb3rfVyhp9NJPFMIno4j58DLGNqs5B23Pit+9+NGlgrJkLOmC5EznNmTGnNJDFBEyFyW3lT2IAuNw9nbgbvmS8IFHlm6GTJo5dZ66OlWH9CsRyQvz+KNVYpDWRUsSrHTKWpPl5pCZCD5lwgBA+yNdeBROXLJGwUKDfoA6aqv9QkVPmGCmzbhtO0S+9FJdg+vdLsAB9nTTvwbWyC0INA+5WHDIoqEd95Xv8AD6eGlFNT8PkaOSxJuLjmqsKtg6UZhpsT6cYXjcUokrVBjCOu4K6DaWPj3ttHtseFbu2jZvEUIcCtguESx1FVsNYN0qBNGfcbXY33AG97fEePEJM0uSIpD0uGYXUS1E0Ds8cIADtGu67+67gHRe9lHtN+Nk06BUrC8Kp6qZlaO8UYBKgbf0aHsWJsA3b2lR8eemtEUImK47McL+SowFbykAWIFbvtLA37qFGp+IHLJqiqCo0RqZYoJlSUA7WNyCqDWRmbvuvp9N/Hiik1LqnxmGjdaqlZqOGG0rDaCzMRaO4IIAtrbv2vxgiaeBinCTHsVzLTSjEZ5qwzSIEMzEiNRcHS9gLaaWIvxsiKdBmuq6PZTRi67o73LfZGtxtC6k+2w9nGqdpPVdBGKYk1SCVd14dhLJ2JYt2JW/2b+I5qvVDpIjsEkySOGXfELe7Zb+8bd2PfXnq9UN3irduIzFphB7qqQbgk+64B0Pf+NvHnq3Skw2KqoYJKqfbHvIYzE2DKv2yEOrbfb7fG3KmtilphMOHU1McQp1SaUny49TYBhqQx1uF1Nxf2W4yaeFQkzA9R5k1BErxAmEWNy6kAO2otY/Htz1bmoclfVSEyo7SK7FVQA+Gtx4Hlq9SeStmijfEKo7nIBBFrBd1rA/DvpxyqmnikxSBaiaqmG1UAJ1voTYbQPA27nm6rWKeR2Ioy0YDsGIA7Kb27X1/p5sVo0sKMS05UOBHf32A1J3DQj427ezla3FQqvE5FXy6ncoQMO4+F23DuT/DlwKbmmtZqUeTS1M/yyOd7OEZ9oGillT3m+NgO/LVqnOlqo6Wqmoqc+cEMixysCN5JCo4B1BJvofjyhq4p7LSGBMJci8bl2JAv7n2QO4Fm1Pc8bp2k1XioqHFan71t7br++dNL6Cx5eqmn2ijqKWl+cmj8xEX3nKEAufdSxA94+NrfHlq1WGpmhlk+TqkHlQxtJtPcsbH6jtH58cFJzTVUUsM4f5ZfekkFgLEG/vMNCNB3J5emzTv5z1FXJAZCFgTYzISu5m95tp+mw5WrCnKf52F3xaolao3gRqZJAT3ABbxOna308bp2slFV4rUzNh6sA8zBAZDeyrcizdyoHs08OaNeFeWZaNzBVQNdSFHva97BvgCdb9z9A56t06SvWIhJO9I9oY2DBWB0vc9z4g9rcrXqkS1bJWS1BjJaYKEdkABVRqdex79tD9PPV6uqXGHdvn5hG0rhgPBVHZR8FGlxrr8OaivTTl/NqSr3SQQBU0uLkgBQF93xtfUeN+eivTXN6qlnjWRYWBDbrq7G9h9kfG+vs8Bz1amm+r+Tcs8ymEuSCdCQLCw10J7XHbTm61XqeNal/mgxcQlyEUDSw0B8L215U1cUuMMcpT05VQSiFiTb3mb2+06n8uI1UuThT3HiMse4xQKwbsdBaxsNb27309nfjcU5NPCV0EflTOoDsToth3Nxbb2FtbH2+zlatNMuJ1azVSmNyHVj9oC5XbYEW8T7Dx1NNKprqKNoKkxzRlHBPuFfsljexB7G3b7+PA0wRUeTbDeeVvEDaPaNfq/ge3LVWnKHE6it8vD5QoWNrMbWLdtpY97draAd+/KxFbmlpgdK0tFNUKSs0bOyrutdQfe0bwW3hxhRpQkV0a2ZKPzA6M622kgmwJ2m9u1gfz9vKVusVHHPKjrTBwffGhBLH2jx0Hj7ObqsVBirFjmJchfMGxr2NiQLWA7H2n6eXqlO74hIW3sRHL7oKH3vdUFQRbvc89XqSuaxIaCJAS96pdzW8FQ6W7antr346im1Ujp6IS+W4swuHO7T/WtbUkG3s9vHqbio0K1cQDuosRvFzcqGDG+n92mvPVunqnqpFfypKhkUhSSHO6yjbYLbufutzVbpOYj5iu6SOEVCFte9rAk39pseWqpri64fHNEqHdJcGwa2g0A01+/x+vnq9U5IZmxRkol2rDtZ7EWKN2FjYEBr/wAeer1ZA9FDFNOx3NCo8pGY2YjRQf8AFrb6uardY6dYpMVkqI1G0iEImtibe9cGxO46dvp5U1ulLVU/zMcdNCVVSzLqbEsgu5Ovtvb2Djc07FcKcUklTHTFQCZXvoFuFIAK+GhI8Pjys1YVIhd4YBUTMGtO1rA6Xia/bW+nflDTgp1hljqcLlDb1MjKjEkG58CO572tbQX5WrU2Y9DUz3ic2N0djfxVR/h7kn7tTy4qhprp1jrMS3eWWbyyB4kse4Vh2vb7/ZxyabrLLTVpwopPF7297roCAtiGB+0R+ffmprdJOLDJ46aLE6c+YpZpUIawCknVWOm3T79La8tNVisWLOKmNpYNrLZQpJ1v4m1h9Xh7eXFUNQYvmqeR4FGvl2Qi+thZgfbYG4+OnL1SmCKCGimaYqGjl3qh+yRdba27Wa7E8cmm64z09MssNXGBEHKh1DklNLC4GpDD8uardKSSjipKSSkVI5CFYKd99SCdo+o9jf778pTlMVClVFVOY4lCt7hIJB0tdb/tOptfm69Uh6Zlq41Z0Ba5QNoB7hGuh0BH9vNVuolZTT01FM5tMWuAY72Uki9lvpodfz56tVNy8ZqOtCUbH3Y7+6FA1vawPe5B5RVXThQlY1ipSliSOYuZEVmCnQeBAt300v8AfxKBSgmsNUZ/OSpkBjhaFlLFjtQkC179tO9/Hnq8aasLc1M66/pElC2cggqBckWNybc2a8KzVksEOIw4mCf0jqVZRbTs6Ajte2l+aitzSxp6qOjxZKt3cROoYuo91ha7Am3YX073P0caingcaa834ZUzKuKKm+B7lQBYBgO5A7m1gTrzyTW1CkbABEGnUWKlNxZu+4bQSw8dwHhp9HHqZp+d1qo/NmIumrljYH4C2mnt5utUlazzmVtoUhSxUjvprppYbhp8T35em6esGrSk3n1MdwgJjI7KfC5OjH6dB4coauKe2xRZlbfEC6Na4O0AAWuw1J92xv8AX241FOzSqwZIAD5jkuzKEjdmFwRdiLdiv9FuNGnhTPWuKevYyPdZbXdb3uhIW/YjTlqbNMlROwLNH70cu4t7nYDXQE6fT7OOU1WIYpTr5Jqi1421Fm94DU/RodOer1ZKyqo6zdtQkyKCrKAPeU3Lm/bS31+HN141jjlmkjlVlFydxNtRqNxIH1duerVN1bHUL5VZSuAoud5v+7awa/bUk+w6jjgqhFN9aWqJN036PaSF+s3BsB7NdeXFNmpK0tTPFas2uBGNreX7CQLHxPxHhzdarBFRPAkkgZt0Z77BqO2pPgviNNe3NVus9bStKy1BLKCASdgOhFzYA+3Wx5qtxWOoonelBWQvJGSX07rcePYWHa/fw5Wa3WRcBiZ/PlmZoAN1xbwAv/QO+pPK6qsE05xYWErRLTCTzG933jc7h7Re1h3t2042TNOAY0tqGmaOktUBd5VFB7AsO4Olr38eJzSoVDmwqlF5w202RB7O2gH5j6eamtxUaaNlVkYgoQpW/dWHdl9l+39nLTWiKbkhdZ2RhtkKbSxPu6e8rafHvbw+PLVSKZqgxSRLIpKFWJYMD9nUKG9ns9viePimDSbeKJw0iMVfRl0J8Re5OhFu/H6T1Kjjjqog8N3jlNtV0DeJ9p5utUzySU8Sq0Z2OpNwbldO1ifb4jlq1WI1ccUxln3WUmxGoA9g/X6eardOUclCzeTKGtLbvYEezUa6Ht93K16uDwxqGTy7PGfdv7QbEWGmo+7nq1UiN4g7yyRCRt3ugeJ/4j+8D8fZyterlUutON7jRxYkE2Nx7rfC3Y/G3N16odDQuInStZjHJeKRdpJUXuNx799QfE89XqeIGUrurT78J8uQqT78f+5t7dBoT7Rz1epxejkiJDqGaNtXt2N7gjxO8eHx56a3FYqiKKNV8+PyxIoH0Ne4U21FvAeHN1qmhYZKeqEipeVLsmlg1vtKbH4+P183VayyQRVUkb0RMUm47bns1veXTvrp9fN1usj1SVlO0gcxPCQjiwPvnw+Hw5qvVBpqs084pqprJYEjaSLMbdvC3e/iObitCnSvoYqSA1NMLqlx7uo1NrfSPDlRWzXClqsPkhMjArJGWNr9j+8rePvdx35oitipqwUlfDfcbD3xe/Yagmx7jtYfT7eV2VauEuI/OU3yFQ4VlZWDlb+X4K627kHQj2c1FXmaiYViLQOYKraysSrdrW7EEd9rDUEeHNEVsGnnEK+mMLLSXVDeInQEi+4EfRbQ/RygFWJqBTYgWC0FQV8okBi7AEBvslT4bG1ty0VWaxSo0Lz4XKFIbc8LMb7rixTsb7gdL9+bqtNEaJUwFNrBlO5lN7e7YbVPhYaj+3lqrXCqjird0cDlTTkj3wFLWta1u/8AG/083WqbaatqB7s0QV2O0i9rgm4+IPsPLVqnH5aPFKOWSl9ydWuwc207BdwFtLc1srcU1VdFLY1sKPGEKjVSpVyNCL6WJvcdr68sDVYpNNSiocO7bXjLAKRYbib2YeHtv7OXmqRTdJTPHuZVYkKWVQbkm1rg/r9/LVqKa5B5sTeUoEg0N7kFbfD2G/5ctVagyLSzwFqlFCMNwI7q1rbW17n2/HXlq1SXLPTR7JFDRklRdde2ug7g83VaY6maStIpYkAW/tF18ND7P4c3Wqjx0kDu8bgo1/HuTbRSe2h8fjy01qKZ6zBtbwybTGQWHgL3Jtbw57VW9NN01CL3YBl0Bte6nxv4AfRzc1WKYa2gqFcNCNsm2ytYHt/ZxwGqEVBakdmLhgt/BtLEeKHTvy81WKmwUMqyX0ff3V1BUi+h+7lZq0VmkoqeJA206C2vjbxubafnz016KhmhSNxNCbg2vb2W9p8eemvRWaloUl/SI/lhyQGPYHwDft9nhypqwp8oKqqhkkhYgkNYC4NyvcrfxHge3KU4KU4glrqVqhX3GxG4XsP+JD2/Ht9/K1bbSYqsGmEPzJYCx2OpGmviPEg/eOOg00U0kKmALJ3Ibwv9nQWsfG5/hrx2aaiojuGF5IiCgXwHdD7TqfYfv5uq0zVdNU0dStXRIWhupkA/dPfQeK25aqkViqniEMVVs3LIrgixCkNrdjzdapnWukjh3U+nvhXBGpP0H7xzdarvfHFOI7l4yCbMNSw8LjseerdOqwSRfpQxsFuoPcsTcfRbmqtTgIyVSKVSWN+w7nx/P9bcrVqjy4c8kRkguAO47AH6u/8ATy01SKyYfPLRVG903pYRsrE2dfEN46H7JHY83Xql1Fc0ED1RLCNkZkkA0NhqG/118fb344nbTSjAoB8fnekp2Dd4YR8RvfW9j7Sx4dpojXQcZJpFrs10/m/ZjYyH6u3w78aWYFbbEmjJzVEckNkTdsHvKSbgeJW+jA+PiOFFHVc4GmgTeGZbAArpe39P081VhTpFNHUoIHIvJYC17dux9ht9XK1epC08tH7rtoBqLak+BAPbTlatUcVFNJMZVG3wI7WNrXv+oPPV6nGgqIZCYahbqvfX8+2tvZz1epxlki92y+6V2g7RoT4N7QfDlatUBZ5Q2+NWbb7rjXcvw+7mq9RTs6yJJjlXIugMhNhw8RsoPu4mlB0opVkqKysY6xhAhPxJvpxl40+wNtCZUU8zKXmFtrX1sL+y3EoNLopN1WH1KzfMuu1rhr6EG2t7eP1ctqpvTT7SkvJoTG5uQSAR+p+PKVenYRxTRbZQIpVBIPYtbuR4H6DbmqtUeGJDvmQ7fM0OgsTe/wBR5utVinjmDBKqytcbWUajwH189WqdKaZLIlUpYEkE9j2tYEa89W6mVGGp5McqnQ3AO6+gGgPssfb25qt1FjiqKYEyOLKRc7bj6+erdczFJHOZIbhX94jSxJ/w+APst35Wt1xeihc/MRHYxJs1r3IPZv8ADr9XK1uvfzMJN8vWoLEAA91OtvDsbduaq01PZqP/ACyIqqeynUC1tb/06eHNVavJPEo2uvvKxXaBYBbX7nxY9uer1Y3ijnIcKt9wAJ+u42+3483Xqj+TTNdL7exXwNreA8R8OWmqxUaWmcMWlSzX2grqt+/j4ka2725cGqEVPoqRoMHmWdTerq4IGBOjRQKaiQsRrqQov9/DBGCaLHMVUMGRlfA8rYrm1zJCMIwmeqWoCsY1qaomQRPt7tIuxRfQd+LEmBSVQk1X3TsJa0yT3903a/fQ3PN0zXsSaWqRa4jSZmI18FNhf4gc8a3S3yLK64c+1d22ViLeHuD9mnETlLmqW0eJTOJLRk7tC1gGA9h+jiaKVTXoK6XduWEbmsBbxt7BzVeppxWWAQM7m0ltzlfdI1sRIOwNuOpppVICrzVjeKUgwGgkc0Sy+d5R+wZLbRIR7QNOKpwikm3ZXL5OSrwl1rGXzIbspTw0ud39PKgwavEik5liPzsSPu3906X9un08uqmkUIxjlSzS3VLaW1H0a9jxPSysrIUAQ+6xYHcdR9ZHbnq9Wf5OEziacakXIBIB9tvhz1brpaZ6Usq+8jdwDqB8bd7c3WqCfFojFWSxX/eNvD7xxSKQK21OybXzYZj8c8LFSQy3B9o5VQkVdBg0ZrLHUapwuoAqPsPG0bNpcRv7ri3sI04XqRRqlyKEinpKTH1hgwkCTzyojuRqWaygX+JsTfielNJ2ty7UUs8uF4lT7/LYxyRsNVYXBH1Hx56YqsTSSqcsVOHn5nLsjOqgF4mPvj2bWOh+jlwqdtNlMbKW+TOrWK4POIpSVeL3XVxrbtqDr/SOPAkUyQFVZ56Y/W1nDpZiUNXgFWDTsB5tDM7GJlBuQp18sX8Bp8OGbNxpoluLQODDDrq5jp/1z6J+ocLiOBVSZXzUyhTDIVAmJB3Fl1jljJsCLEW7gc29ZNXQkYKpI1fPWRhQlPPGim9a/SjgeecdqphQJlfGI29yphjZcNncn7S2/wB5w/fxS/gL8BzjK7PBQw6aHTNyi8xSR5carwzn0/z/ANG8Y/lebqQ0vmK3lVG3dTzrexa49x1I8QdRygIVspQQU0DuY+meWM3Hz8IKYdXPcrHp8vL7djD7B+B5sGK1E0UXOfSvEsBq5KaaFqOYX91h7jD/ABg9tfaOGqHppEpqgbr8LqqWX5Wvi8p/aezf8F2OnDAKB2UhKY20m6mhMUnu3t+Zt35em4qKGMTHbck9mtfw1056tVLjqWWRaiMskqi4ZDZgfp9lueia3MYil9heeKpkSHGruEvaVBdhcagjt7OFq7Yfw0aIuj/F7aQ2e6qkxHHXrKV98ctmDE3PYXufbwzYSUpg0UXKgpUiodMsk2VcTUG+wwv27kNb8r8N04pNEysFCg7p9F2k63H8eI6VUcXpHJXPlRZobNDF5qkD7Skez4NfgNvhC6HFgZRQwwy/6Am4ICQgS62sbXtb2/HhNR5TpCsK00ZG8bjawPe5AYNfQC/9PNV6nGtTfIY6IAv7rAbbe0j6h2v7NeeFeNMLSLOghqS8bFWZkFrj7+444KbrOslXAhkmO5WO4NewsLG2n5ew/Dlq1XPH4JpKOOugvs3lSfzufadfo44mqKrPgflQ5QrcWm0lqazyl7hhBRRksNNLNKw173A5IVogNszxJqNr1wuPxwSKWWQct1uYepeXsuQR+Z/IKCqxuqWwYMaaJqg7wdL77d+/DK2QVrw4Y+ykNwvSnzwqt3rTmabMmea+une6qxRSFA8dzXt3Jcn48SrVqMmnkjSAKCFFLbR3uf48Yq9Cd0vxYYZ1Fw6sBsvnCM9uzDYRr4cQ3I1INGNqrS4KPZV01DTAfJe95YILanXwt9F/HgJFD/ZUGjkE0IhqAQpLMbeJBtr93NmqikB1eqYkydTYYQVlhrWBW9rqYywJ9v1cNLL756qKb8/s466JbVt7zSKT30PjwZzQENQTidZBGqxuTbUA68fDqk7DTJbCqmU+YKmwMihgT4acVJulUnNumhnw7p/j2K0EWIUMiMsib9hbaRcX2m+nbl/5m2gwqae/ljixKYxrBiGTc04eA1RSvuGug3Cx0WxHt8eGLd805sUPWi9yxdb2pNJRmmp5PKmUxsNCCLa+J4ZBU7KLCnTtqUsln99b30Njr8Pv46DVIrL8wgWyXWwPj+w6W5ua1FcQUYjzFDX8FP38tWorkivHcwt8bEi1j9PPVquKhvNEfmAi979/1vz1erExIdSqdrfR356vV55hGtovdN7n6e2nwtzc1qKyQT9tR7viPA+zlgaqRU2NtziTwPbx07G446DVIrLKGEgc7dRofh8T8PHlqrUWWR3uEsqgdv2m/t5qa9FQ/NZm3diPjrrp35SatFY3lDg3Nibdvz/P2c1Nbishc+XuJUr3IPe4+Phz016K8JQ2p1Hc/EX8OemvRXmOxmNjc6C+n0EW8Rz01qK4vOv21FiDqPo+Px5qatFeaWViIw1tB93sHKk1uKjKhGoHb4fr243TlcXdmkIU3W/1k+HGSacAqDKZZG3SdyNf7eMnGnhXa2CFjbT8+Uq1YmdyLjt7PbytWrq+8AN3v39g56t0pcNrmiAYhXIuQGF9fiPbx4GmzScxKRGrWqwLB+4A0B+HGFbZp0UtcIxAfLiNvetbW/f9mnF6FUkUKUayQz7Fj09lz2+PFO2mNlOGHmKVmpHu24dxfQ9rg99TzwrRp6EK4dAS+oW7KTa48B373OnPbK3UWiZqucND3Ciw0uRfwt4c0Ma9FS8ep3JhlcEsN5Nl1Xwufjcfdzaq8KZIomqE2uCNou3tsfEHtf2cYNPCsz0ybREEJ0Ue7ewuNNPDlKvUGGKQK0YBvfUkdvZbmq3FS4Y1Qqs42rexOp17m5ve3t56txT4lRSr9vXbYi19QRYjXTvry01qo9RmedUMaWgIVgWewHjYA+zjCnIp9KKRtZnjC6CJqenBqpCe9yFB/wAQPjrwuU8E9dLQ1NCd09loMxYTPildFeaJ9oUX2gWv29vArfXSwQAYBoWWFqhQJIkihTEPYqNoWwIsRp42HjYff7eBUmaFQEbKfHLKJayG7Rxi0e4/YPwvpb2g9uVq0VKw4j5Qx1kmx5iC5BtYnsNe6j280acFCLQIZ6fywAWgkZLrotwQQRb4eB0vydMhc124HQSKhjPG9D5PSAaxZlip5KcTpZiftaEXs2hBH5+3g4oFU2YFMxmEUir5g7gtYgeJA7a+0fRxW0aRuCRQjUirBZ0JQHuCoAYg6W+Pt4IEUQqpygmNNOJEY7XPvBTY9r6+At+fjxUKTGss1gFmhG5rFWvoR4/fbl6oaU1If5xl2SkCDfTtuRwbEqdWP0+HLVSg9lrkQLhcyuX3kxm2rL+8rWtY31X6D4cpXgajVsEhhJnXZIDubc3cEWsfC/h9PGzTopDy0lRLN5c4BIFhb95e409vGCKfBpvlw9VvM+imygra5+BPt0sfb24nKaeBrjhj1U1cyiJduv2QF7D+Hw43TlPWF+fR1QXf7ha6jQ+93ta19Pjz1aofsm17SAQyOL23e7f6bgezl6pQnVFCtTlmqpQPfIkINuxIuLf0cpxq/Ciovl6sr3rcOqDtFQkZBvpcN3PjYHmtE4VrVFCtlnAY6LL0OGYgNzQDaWAv31+z4WNuPpTAimiZxp7gy/huHRtCUFzvJYWA9tx7Pby0RVaCzFqJNrCJgQCWY7De47drgn4jvxginBQbYjWwxE0K/pWGly2uuhv7bj2j8uMGnBTXUYtWPN5ESCJQLBR+9qLkHuD8OVmrgVDwLEJ45/Nd9sW5tt72NjqGB0P635VJqxFOuZcOoJ4kxlCBTTAKwJ91WF9xYW19n8DzahxrYNBM6Qx1Py+02ju32ftEdirEa/AcQmlNZRMzqqIAGJILH7I+PvePxHNVaok0U0pMyEGNTqVFhbtoPHQffxsirg0z11CvlNOr394EC4vpqL9teNEU4DU2jC/KOZWIZe9iRr4AG+vhzYr1ZXEE6wyB7NcqxIuAwH7p+PiD4680a3XUeGiee8ClRGo8dCfED2A81FbmsKQU3n7SVjvpt0tpc3v9PblIq80JFHjy0jrTzG0bAEgfunQ6kaEeOmvbisKikqkzQq0ebaVqdZLKwUqm+Qkjv3uOGQWKLlINLdcyz0Tx0uFuGJIYncANe+p7jiiaYihOlzfU4TFh1dBJ7k8jwTHwUEb1sO/cHX4682Ug1sKIp6pOo0gZ42UgRtYEX1Xw08L305ruwasHSKW2H9Qqd0WVHJFwBa+4Emxv7LcSqtUqpWm6KaFnA88uUDwObeIBtcfRwhdsimjpq7CqlYzhvTjO0brmzBqWreQanywjm2oO5LG4+ngXfy1Ln3JB9KE7OZLb+1RFBXjvpi6O5ii/33VVXh7OBb9IJkGtwAri+h7a6cCruRNnZKffQqaz1wbYV7qBDMPo1zZGzSZXxaixLuFSQtC+n03Ut9duB5zJHE/aQfdQhbzxtX3Aj30C2PdD+ruV5W/m2BVBgKEeZEomQEaXDRkm31cInbB5rak+mNH7WYMu7FD1woPXop6NYhUqy2fvKjRybh+6QwBtbX6OEygU7aOkkHYajVLT1EkKxncqsSG3EnU9r+HKU7UkS1sCirijZgpYGSQe5pYFb2107W0HNVuoGJ4gywq9Md41J2juSL9vy54CtE1KwsfMxJJOfeIPvHW4trp48qauKe0lprsznQqLgg+A8SO3t+HG6vXLLE1ZWYgUoI2eSEF2v4sQQpUnwPNmqg02w1iUVY1ZNEJHJ2hZL2Sx8Ne/geXiaamKxYtm7EcWmFDVxxpGXVgAm1ltoNRr4W5YI01Uqms9TiVRU0iUTh4o6ckKrkWW5vp/iF+NxFXmp6lPNWKTVQmlxqCABe4/Zxunq5tJh1XGYZDZdpOxdCSe/b2crFbwqVHXwRtupdr+4Nd2l/G3sNvDmoq00l6uJvPBLMFUnQDUBhckgaH28cFNms8yUklLLJUENIbeUQLbmta30H8uerdN9NHUHC0rjqA3l23W7d7D9vLVWplNW1VMklZRsokZdu0rfXQkge23PVqnOfEJK3DTXq6mW+0qbdrdwBytWmsuDYp8q6KkcYZb30sWDCxBt4fTypqwqZiFR5zvRwxqkbEFnCm5PcX+I+HK1uoVTRLBCFpyspOpXafd+/8AK3PTWorPBSpBSrJJ+jjYkbu+vi1/Zz01qppmtToI/wBIDpcaajuPhpzVapuk3puaWQIrXuq973t73LVQ02S7hE3kkCTTYTpcjwI8AR4245VKaoa+oN4qkEeFtNR4nT4duXqs070T1bTkRvt3+8ovYdvy07+3mq2Kk1BaaJasSqdp2lCNbfQO4v489XqjxVEMcjSgbO21b6EeIPw9vNxWpqO8gd3Ma7ZBckA6a+wez2c3WqcKvygFRSSbKTuNitx8NDzVbNMdRCl2Qg6nuD4fEe32ctVKkURgmZ4XcxsoAVh+8O+0+Ov5c3WqkiGCYhI9AgtYD7Vzc9/H489WqjyralZUHexLE/ZN7a+0e3mq3XDa5AhdbXOgv3sLfRe2o56vVmFE8UfyyAXS52qCRf2XOuviPbz1aqJ5Blp2hqFCswvfsb9lseerVcaNqeeJIIzey2LBh3BtYg6D6ear013NHTTr5UxKt/hBA7aXF9Oaq1YDH5iBXBY67SbXv8SfbzVWqA1NMxLi11Hie47EEeHNVupsL0xVzNpKCSLadh2Ph9HK1uooo6yVRVAoyt4WBt8Df8ubrUVlxCgVaUVMBCyA2JZvb9nT2LzQNbIplNRU10vl1N22E7iSQd2g7+I5vZVKlS0kkNQJRIybztMYN7jtca/2c1Vqf6Cqjoomw+dDKw+yJVsT4C3gT8eUNOCvU9LV4srRlY/NUuSJW2lfYAD7D7OVJirATSYqFqoJzTSQ7pC12jAurAdyv0e0ccqlY3QwU7xUkrTIQHAN1K+Nte456vU6yQU8eDU19pM93Yd7fEfT/HmuNb4U31DQSfpokJkj3AB+xFtQ30jlhWqakhkSValbxiQBghJ3BQdSOerVONFUWkPy7yU0u/7FxtBt+7f2i3KmtipsNNVzRRzL7hZtjsVI1+JGh+rlasBUqSeOB5KaIhVJuNLDwDa+z49uaq01MqqaGenhnw+V3JQht5B22OtvAqO3KjCrGomHtagllKiQqV22W5UC5J07g+N+bNaFPOGzU8ksc0kEapZrMrjVwPtAHsDpxtVOprh/NZaaqjkq6PcQ1/MVyL2PZm+Px5TTNW1QajYnRokTTs4Acm1reJv92vfjgpsiocEFcgkgEm2KBS4DkEODoQvtYDtzdaqFMsNRTqMQV/MP7yEBdg8doGvx5aq1JnjKzRl4wqsAd1tCPAW9h9nKirEVLfDUkxI4jGhV9pAQgFQpGpX2fX256a3GNZJcIw6m2s8+0k7QSNV0uSbdx4crNbiKm0uMthWIo6BQ0e06WAs1rBx4/SONkahTgVpNZ5Hnq8QnrHjQxyEvobgW101voeU2CrHE1Io5p6OWWE2V2FvLYHUHUm/wGo5o414GKao1lSVI7mWJ73uLrcm5sbXB47TVd4lSSMBUUoKxrfaL+0WNza3fw5YVU1kpsQSKf5zcVKqBf4gaWPNkV6anw41FUVcSy75EFwVIFwxGvwvymmKc1TUSOsZXI+yVuNzsRcdxbwvfw8ebiqzTXPVhZvlpxuMl2LoBb2+8PEcdApsqpQxU0r4TLPQ7WQDayd018f8AiY8eNcac2jCkzFSCRJEQNuJuZU7kez2ft4opPTpQErEaWqQyRizAmy2PwYePPV4U0NUJDIGlsF1ALDsL+348cimiaUC00U6B4Ixax3re+trgn4Ecbp2uVSs1VAEUncNpDeFzp27Dmq3XVdD+hWYp5nlgKxIH06+3mq3TM9PTyu4hjaJHa4s2nt0+v7+Wmq1mnUlTDAQpUAbrHW/hbuD/AB5oVY03LPE8boXYOLgB9LfRbQ8cpo01VYSJFEN1PvDUA3v9qwHx45TdTYnp6WjETys5JIYag29unb6eardf/9XR3kxvHJf0kUapobNb6vHx4NvEdgoOeEcaiPPjkihZKgqo+yB4fd4ctoV01XUmuDYbI1mqKh3Bvf2cuGekmqd70CssOF0ujupPtN/D+nlwymmy6ak09FToAVUL49r+PY8fDYFNlZNZJgAwIQAHtbw+v28tFUmuKfauAAbdiP2ctFamskkmpRuxNzf4D+n8ubitV24ckC9+1r9/r5aKrNcw4ZSq+JFrjXv3+g83FamuaxXN9QAOwP33+jmor01ySOU/ogxHcXNre3m4rU1MeECnZxfcLLc6AnxsO9/ZzcVqaiKqsRt9wC+trfXzUVaa5urEHaNXvr20Hw5qK3NejjIcsxH020v20+Hw5WKtXABVJRbG1+49mutvA81FbriGlQ3XRjrf+g9uaitzUneKcWRv0hFhb2/G3hy0V6axqzXYn2jQj2flzYFUJp1p5kkkG5yQtvA/s48KaNPzTSRWBKgDVrfbv4Agdhx6mzUSsjmmaKhvsad7Ejvt+APh48ciaaJoacMf5ahjpMKkEQf3Qqkm4A76fvE+A4ImhAwoidMmhDwyOeFYpZwGA98MbL/qkHbfx7X08O/DZOFFCqE/CmHyTJIwEl/cDd9oJ9020v437a24vTspOafllp4InkQrHuswAW7EHsBtPs1JsPr45MVSK5DHmjAjpbBCtz7hYAqt12t37/r35XVXtNOuH1nzBvERuUK0hY+6D2XUHvzYM1QihCgrahATI+2FRusttQ3YX8fEg+zj81SlRRY3MxVqKyj3d28G+2w+yv0cvNailrQY+oKpLIWLHwFz203a6cvWqUlNmESj9F7t/FtBb2k+y/NRXppTU2KyzRhnbXxFhr/Z+zlNNOBVOtJitiUDgC9vy5Upp0Kp+hxZLEKe5vf+P3/3cYKacmlVQZlqksiPvYWJY99O1z8OVitUqqTOVeqDeQmoC7BYd+/NRWop+izND5dvP82+hhcXFv8AEdOerVAx1G9OXp76th5M3ZbpxVH/AJG6P9FL277o7Brnw+/hW/ZtXP3pB69h9tL2Lly3+wkdXD2Ubr8OPpr0H9IJx/DHrKqR8xzUoWsmVWSmhivaKSw3faNy1jyLM4yZRj8uCQNoJxnqqRsvzVKhDpAPDoq+OjzR0PwHBP59FjdPitMBuZoZglOTa9iV/SufDwHIwW13GCgZ8qGCT3uyDVdfqj/Fu6MdNUmypRVoxh4R7uF0CR/LQyAe6JFQhSR7XYk9zxCkqe+0GjEMBv7z+NUBeoX8TT1E9bax48ErnwPDEJBjpSN7L4FpbBVHhsQfXxYm04rM1fvgjBAjrqvHFsfrMRnlr8bqGq6ub7bl2Iax1LOxLMeGAQE4CmCsq21HyFVSYtn3CKByAJ6yGwBAB2m9yPoGnKqTArwVQ7dUpQ2J1E9rAu19b6G+p9tx4X5VkVRZqrfq3XJUY28SEFBJIx731NteGw2UXr20NOQYXofTnVVSGxrcWpY1IOo8tWf3R/HljsqyaKBj7NLmSokvdmma5t4341VTRjMjZWy9FlKLMObsYhoaaeR7U0Pv1coBsbIvvKD7SVHx5Q08Ke5ur9NlmJqXpXhiYSR7nzsyrNVv7doIMcV++lz8eUrdAziWI1uN1rYni1RNVVkl9000jOzX7++5JIHs7c9WqwUlG8l92v2jtJPPV6ri+giSJ0cwKNb3FPax8ffPs+63Ctz7qMUbKKz68NMLwgHtdx/R8PhxZb8aSP1WKVG8ix4Y0X1iW66XsP4c1XqlUIIrI73+2vhr37csK9RlgsgiBa63tttqdO/bU80TTwFOCSGMLYkgHXub+Nhf2cpNORSgwunrMVxKHC8NBkmq5I4YltqTIwUWtqNTz0xW4o1fWaroqHEKPImFlflMDhipBtPu741tKw9haQtc/QeI0Y49NOGq7epWMrW1k8sB9138tRqLJFoPqvwzIgUXEyaB9F3zADX2/wBvGqdq1f0i9Oo8J6W1uc655qeqxF9lMiU7N5ip2MkrFUihJvc3LE6AW56asKNBHln+YUUZScy18kjmdVEYhjjsPL2sDvaQt9oAbRpa5vzc16KeUy/HLG1Ri0670UCxRbKqj3b9gCLd9fjylXrHJieHUbXsrG2177rndYhTr9Hbvytbou3VirqJ8xQyzxtGXpwQrrYEBiAVHsI08eGbOApC4MaDHNbO2SsYW1r0kvY9rC58fD2cUK2UyKrZLA9hY6X4W0prio2kk9za1r/df283Xqzqu499P2+NteWrVc91hY6W8O9uWrVZ0a4IBA08R+3489WqVBz9i1NQU2EOztSw7QYt5AZb3ZPhuGhI7XuNeMKNPg0OU3qNjafGI8g5Zo8s4Zi7kJQU0s00NIoVBGscsxaZ9pBYlmuWY+FhxlIgY1fVT1l2p9QGH0seY8IPzdPMwk8tXDBiBqXUdiR35QxTmNCRD6hs0UG2nzjla4XUtFdAD2vY3W57G/KGrUM+R/UZkSjoGo6P5rDZqjeXbbuIYjuWQ3IUdhb6OUImt1xhzfhNdAIMLx0hi4aSSSUpLJ4lSX1JvqBfv8ObirU94LiOP4PjAxap8jGowGTbVL5iAHQ23blBHe+vNGvUJOL5+yBNhqRZp6b5cxGOnBSV9sqVLgmwctC6fZHs+k6cbmK1p66K/nXAOg2MVslVheGVWX45B7qw1kjrr4hJw20eFr/G+vPFRq0UDOO5CwVIWOVKtqghDYTxLfvcbWRjf6bcsFdNeIoKq/I2b/tBVcAXISYBvoIksT9Xjx0GqxSNlwHFaM+ZWwuLG491jr7bjvy4qleWGJIi877nuFEYvqD3Omij4ctWqj19bGi+VCAqm91Um3tBJ8T/AA5utGmloZpyruG2EknbfUdueqsULOU0gr8q4zhy2Hy5p5kHjYXR7HuCO/KzTtAPi8G2Vk7AEjUdxfQnlqYNNFERDVpLfRWF/wBvPVqnyRdteY++1iFJP3ctXqjFF8219oDdwb6e37+er1XN5dfZl/D3c7b09ObDxHlgXCnTx8OFKttGo2UgfUYXHR7Ew5F98IFu32vC3bT28u3tqi9lVPS2LgsLdz7OGVF1Q7G4K+29vieVrdc7kdh4HT6Obr1C/kZJHwolWCoXIYaBte9uNKp9NKjFooThM6RixZGa5uT25Wtml10TYRzLKLiyhe5vqLWv3F+KG9tNnZU+VpFwfGvJjDNvKlT9m17/AJHlKvQU5XaLy6hbm4YBbdydv528P2cYVTiaUsEtO7NG+g7WFwSLW9lgT3ueJqfrKtHAC7yuAq+8bMCLW0LW7+y33c3Wq5xwYUVkiib3tw+0Daw172Hh2vzckV6BT1h2VcWx69FlXD6mvZjctDGzqB4ksBtHste3Nd4BtreidlCXg/QHNVbURU+IvT0su0KIATV1It3ApqQSOW8dSPZyhfApwMk0LdP6VMJwBBPn1zRJtEhlxathw2Pb4gQAyVLW9m0E+zjP5gq2U7+XA205PmLoJkEijyrV/wA1ntqcGw0RRqR9r/fjiW5zbxZVH1croWvbVpSjZQcZm9VOAYRKZMCw3DaOpiPuzVfmYxWA9jZpz8vG30KAPDjwt+mmC/GygGzH6s80YtOs+Iyz40I7hIsSlvTai1xRwbY9L6ezj4YSKYL5NIL/AGm+uM0EmEZXxqrwiCQ+9BhBNGGuLWY0u12FtNW7cuWUHaJ86bDyhsMeVBv/AFezTjNRLVYkwjea7SSTOWkYnXcxuWc/SePgBOAwpkkqMmlDhfTrDGrYY8TlknRivmBj5a6mwta5J/hy01oJpHZxy7T4RjVQmGjbBE20btbW07+z2Hl6bNJzy7wvYjSx+/m6rS6yDJGmMQCRh5e4BwPFbgkfHmjsq6dtbAJ9Jnpyw7ovLmnMKY41fURQmnSmxOJIV80KFukkLFwCbkAi47kcjEZs8pzQAI8qHKrBsJ1Y1WT1b6LZNwmoaHAausaMbx+mEJt4LfaBf6eDC2uVO/cBRHcW4a2TSHw3BqPL9FHBEGZlQAkjbp3Duw8O5A78OKKYp9wTLWNY/K0GC0k9XKu0qIoHk946bmjQEliNANbDjyW1L2An0psqCdpoxmRvRJ6l8+AS4flqekpX95qiu2UkVu42GYhiT9H08MU2LiuEedIlXSE8Z8qMxkz8NXGKOdK/qdmygw3aQ3ytEGqpFsR7zsdiE28b6eHDZrK5xUfZSBd9/RHto4uXulHp26ZwmnSDEMfnjNlkqqny0kN9SVi093w14cpsm0cJ86L1XK1cYqnT1TVuDVfXXHf5DRQ4bSCSPy6eA/o1AjW4BNybm5N9b8DjqdKyOujVCtSQTRdbvJKXP73j4j4D4+PGxV6hVrolDMCPsi2mh0/gf48uKoaL20ci97G5J+A9obianRXNmZ4tm42W5I/h9XNVasUtgAykC47DS1+arYrHZSQnY3+7Tvz1broOdnvGwBPc/wAeer1Kegmo/Mo0c/pPMG4HRbDvr3ueLmY1DzpI79p8qXtTNEsvlK2wgkN30HgGPj/RwbTQUqFWKY53ih1sCbsO/tNidSTqObqtN4leWAKTYDU6+z6tO/PVqpVLVzbnYxm7W17fl2HLivU60cypKbKStztcWuoHcW8Phr35sVqoc8HnMXBv4i4tb4kDXdypq1RYVDIxqSRtta2vunW9/j7eVrdPmGVEUM3mM5cuPduPb4nxIHsP1csK0aUtVBR17rIjRyiMPbUKSPtXHgTbS338fiaamK40eGUeIxKJVWN7Md1mINyLbVvb3fHxP3csEzVSYoQ8PyTg9RFNNTgo6k7Qrg7iFPvLu079h9Q4sDQpMVms9Lk6Z2RaSo3OqkputcKRbb376E+wDvxwN1XVTXVZfCM09ObONN6W720LAixJOlvr5QoreqmbFsn/AOkKkRYqyNIH8G+IPw7ajTvfjamquF0HNRg+JxSsIo22gkF7kgaW7+NhxNoNO6qj4aa2nkdIWZhtIsT7oXvoT4fnzaRWlGlHheaqmjrqeOMFzDbYGAYbrnuBpcH28WIMGkqqEqTPmJb1We0sLFWZnjsxdjtO0C9vo+HDHvDSKKy0ecqCfGDUTR7lQKGeQq21gNRrppx0Kxps7KdqrNeFrVLTQU8LWD+G27Nb3i4Ph3+HHtQpunzCK/D5lnnaISNH5bbf3d17djc6dwPEcfSabNP8mIx4niQg8tiWKqzn7Ko2oAPx7HwGnjxyZqmylC9ClPQBYljMgLlo9q+/bW176WGtz+ZPHIqlKCmghhZqWaRC9w7FWugNhsB8DY6AHXx5atUtcuVlJAjUxjLkBid1yNTrtJPjf+NhxwVql/gqiobzmTy9pKg3A3AaqoNvb28fby9eoU8vQVFLAHqRd0t7w+P7x+BHGFU+mlXVxwGSMkFmFreIuR+wa3HEopQaBPPWIziTyIkMqEqSqknaPH3u2o7/AA5eqUTvNuNzRYwXiZQqKVF7i57Gx7EMOw0+/jcxVaD3E6uCei+cWQxTMjKFY2ul7dgLMoPj4EctTZpIYbGzxy0kqAzODdv3QftakagnTUdubFM11OI90VPBGfKA2t79yzNbRRawJHfx5emzS3y1NSrP5IVS24ubkkjwCsOy2HgO/F7dJFUNWFTRJUIm07VQMwtcAjuB9A/s4tqgqTmOepiphVw7yk7mMgkAWsNxJ1vb6LezjaqdrNPiiZXy5jGNVUqsEp1ji2LsKPIdqAgnUG/1nvxE6vu0lVK2k6zFFjoaiaEu8sjA22+8dNe4t2P1G1/o4B5oWAVglMdTXLDNLexDFL3NxYBV9pOvc24mNPihWy7J8iKSWlP+9VbCi20GhJIHh2GnhpwOXZmjtgQKMYk9UjpEqHdv1AN7gH3XJIHYaD468DNGMVV91aDRdSsbZ/GslNu+pPYcLV7aN0bKCytb/RZd3ip+m/t43VzSRDt+749v289Va7JBHx9n9vN16uNUGVUJ72+o/Qeer1YqQnzwL+I/X6eer1bCHSiWSg6dYJT4JUvC1ZhsUtbVgbhBEECyIAexI0uNSbKNNeChswKCTqZUfOlQlPVYlRKlFM8dBHGVjjCqjeVIQgVQ2pdh3H0+znia0BVIXXfp9N016tYzlGVAIDIZoCOxjk99bfUbfVwOrTpMUKEK1iaAgBlbavdT48Zp6pMWsgKahuxPfmq3RnPTlm1ss9Q6NpjaGqb5eTXQiTQXv4X9vbjiVaVCvLTrSRVmFbFPDM0cpVV3bpCLWJAJAJ1BCX0t2PDMmiYCk7AtNNUqS6xqwJA1vYC+3/iXs/ZxomnAKjTzeZITse/cMLfZ0A/4Ed7nx+PKTV4pmlohJO8sgBZTsO43Y+wi19fZ8e3GSaUJTNOxpm2KVgu0atdgnYgWuB4X9vE5NLgKZpMs1FayDFFIhK7ibgDaTbQG5B+nlNUVeKQGbek2F5oUGrZkRrqzu3lr29wL/rHvxE4s0qbRNI/CvT5klJ1i99qpNrFpN7KT3LAtqgXwB7+PEXeGlYQKV2bsg5czBkLEcHwqGV5UgMkLM1hJJH7xZRbW4Bse3HEuGaopAqrirjkgqSp0K6HhtRQcK7jJSTcOxH6j283WqsJ9HuL02MU+JZRr9RGVqofdBII92S7HsoGoA1vbhc+IozYM0ajMFLNU1jXMcThkp4EQjbHbRbrf7I7lvp4VmjUVypcKw2SBKSGNVWey7w2giFz5l+/mEBmB8CRxur08x5bwxaZGw/8Ay8YdpBGbyM7EKsUW66lrWW57m9hzdeNKbF8m4Hh2EyebV3qmm8iw/e22+YlRh/uTTXUa3IjJtY8uKaNIWnwjBpaZag1iwmQyOA4G8RDSPfYfakte2ncfHj1MU31mXYJBeqqS1Io3CUe8N4OpuNCWOg/o56t1KhOE09L5yX88Bdyhh7oNwSPAkXt9PG1CnQaYmrIZpQsDsdzHahsbWuQG+PcnjZEVcGae8SwGipTUPQ1y1kapHeby2iDMwDMoR/eHvaXvra4040adFSlwxUw0XqFQooXaCfe017aEgAnuT8deVq1OFJgjmgSRUUPYnazD3QdFLDwNrfR4ePK1um2rFeKNpkjUeUxVbtc3sQBa2it3t2+jla3TpU0lPTU9NhpurRggFWA1Iu7MBbXwA9nGqeim+DDsTjpjU4dRujSEwwhmFlXQPJY6XOuvh9HPTVopuqaKvp6VoWhcQ/ZjJ97w+m4BPs+rvflga1UOlwurnEjTINrMkgudFsLBdPEm38Dy81qKcMNwmOOPZJESxUtIR3CqNAD7ObmtRXGjoKmsrnrp13JsUlx7pAuAqga83NVilTtr5oJJnBC7Agcpc300Go0tYHla3SdrsJrhG0x3sZmFrd1t3JBvp4aePHQaaKa9BhlfUYgI4EIZWDNY3KBQLG/sUDx8eWmqhJpTUeFGkSQ1rbHMYe57IVa+1gfE6dvDXjRM08BFK4pU0mDorWLye+pZQCwC7nGuvfsfHw41T1YqjBH8qOKOkjhiU7i7HVpJE3ANvOoHibaaXPNzWoqRLHVQ01NQfY8oOXZZC29n093T7Nvu5YVQ4Uk6TDnmmlrWYpdiwQ+8ZF1Rdf4cU0krC6TxSNKdsa09ka2j6k6WHdrfXy01WvQ0W4NJKARM52m2p3eB17gfTzVbpYnCop8Op5op1MjNukBNgLaqASLE7QLgey3GqdqAkEiVEMhQFS+9WUBm73AsNTc2+H1c9Wq5ypeokjk9577zaxIa3bUm9jcHta3PVunOjhpKZttmZbDdqQO/uhbXvc+Pjbw5qvVzeShr3ji27Dt2khr6A2JXd7ew+PNV6uFTFErxRUKjeoYi63Nh2Nvie/PVWuqKOFnEBYaMPeC6kgX+z43OnN1qpdXGsD7A4YxgW9w3sTqLDsRppzVbqFIiALt90ICtrXuxN9oJ73+4fTzdapxw6jmqI/csrs+wIqs1wfd028oauKED5SpplSKSJlVuxZR7LWAOtrcSmlgqXJSUi70Zn/R3UgNe+g7bdCb+P9vKVenPCMHxFm+ZoYVmjYkavaxBsdD+74W/PtxsmnBWUZbxuknM8rU7o5sQXBP2ri1x8PuHNahXiKiYjg2JS7QzCZpCNojuS/vaae2+lz9PbjoVTZFQmwueomFW0iuCSpAuDuB+z2sBfw+Avpy2qq6amYblhmnRd9mbbpa4H36n+nlSqrBNOybjOlKjiUPZWvb9299b+Ha3G6cqPdK2YzxWRmCtYp4EXFx2sNACeVrcVJWiYVKvH7uoQ29ugvp4D+3nprcU6fI0fzKChWND5qsLKPesp0ubk2te/wBPKaqtpp3XDaWpmR0JjkAQv7qhQftBfd1tb97tyuuK3omkNnmnqI4lWMloTLKbmyi+0klRe4Fj46nuOKmjNJ3BFB/TTrG6R1C7xIu2+/S5He3cfE/Diqk1dvKpndDH+jVSCC/vLey3Ua/8g9h489Xq4VMEcU6rLOi7jt3eI3H3dg76du35c1W4pl2vUVezRDJNcEi//EiT2Jt3/p5aapUisgpRWCKBtt32m5Hui57310PiPDmga2RTouHy1tbFA7+WZVCMCwVQt7d+wC+Nr6a81NbiuxElRVzIUYNEGXaCpsRoNewIax+vnq3FRsPby8SaoMm691va9iSNQDqDpaw5o14U8rHDNWJEVChDJdu5IPvXPjfXQdjbTjdOCukMT4ohUsr73Xbp3NgpDa20FyPH28rVqVM8SU9NPMJPNKSKyECxa4bQn/CD3sB343TtZoxTKF8yJgjwtsK3+2zKS3idRobaW15qt031kjzQJLEoWOJd5C6FQdCQx8O9vp5YVU00q8bNHHBIAytoxt/hsLH2nl6rUh0nj8+GaRGV03ht2vvLpYnuPC+nPV6mzEBFSYdHRvFtjhBWGzG32SSzD2Xvb8uerRpPTQxtg/nMqiVXjZDrYpewF/iBa/jy4NUIwrNVUXnY4jwqEjb3R7wAVdoPjfse1/o5cHCqEY0z40s2HV2w6BHIZ2UXYNYMCttAb6D6+OJM02cKhJSLuhqdm4RyshJOjLuuRfsfD6ObmvUokjppHkpqpFjSQaONWBvYbb6e7/DvylXFJutp5Keu+aIK7JnZHT3rL2cMP9YeP3W5aa9FSY64MItqKHdkALi7bdxU21t7Pp8eardcTHH/ADV3naOFFuRcnRiugAHcG3f481XqlPU1bV8CThNpIs9rEBPfYaDsQdo/LlTVqUddBVCnX5SmUrGgRmktYkm6hQOzdreB+A4zV6bmer2rBPGzkJdvM01IsR8futoObr1R6bC6StnipiViRmJkI8dq2YD2H6e/N16swgjipIoJXDojNdAVtpYjXxu3a3181Xqm0TzVdqnyVsjMgjJYKQSbKL+0antflTVxQkVASXBo6NRvEf6MoNTHEVIAsCC15NTf4cS8aWcKDirwqoWkWKJSJHV0tstre4b3vG9x7deKAaTEVEwySprIUQ6FNqEkXUAH4eJAt7fq5eq1PWheMs8z+YSxRVUgXv2NyOwGhtY6c9Wq9NHIkCvI/ltGCdl7BwpFja3iOx/p56vVEUqsIqqslIpNbg7iNNpJA1tbQ/f4coasKU9Nh7xFZKQlGY2IDbm3Hvr4C1jxkmlAqJXU87Qy0yH7JD7jpr+/9At/ZzYqppqeliaO1Od17XAY2BB94E/Xf+zl6bispweiExLs6f4rDX3TYruP8Pv056a3FPElDRT0kcMCbUi13Mp3XBIe/wAR4+Fu3KzW4mocdBSoyxbmvtBG3cAQND72tjrYDx8ebmvRXNcGqflpXKgA3VjcN7LEqdDbxtzc1XTTZLhXlwxyXAG1gVB8LHt/ht3Bt48cBpoisEGJw1tEiAFZECg2uGJtewF7D2HjlUrtmDU/lFLSb1kj3G4BOh3hdDbmq9T07JFTijeJd8m43C6ezaLfZ11+PKVamek8qOQQyKWjkULIWUixFyrX/wAIt4+3mjWxTrhMM7U4SV/8mSm0tcAFvADwPbXtf2cbNOCns4es3lvIAPLAJDH3gO1gexIPjxunK50vmGpKowKuTfQ23D+Bb+PKGnRWVQsRkaRhZgGPgTqbkj+Ht+HKU4KxzRQs0iK20HZexsNCCW+Gmvs9vN1o00VlNE+/yt2pK+AJsdNvt+AuPhpy4qhFI3FhMt3cqT7wdLE6j3WJ/L2n28UJpMqkhPK7EG5BW4W2vv8AYr9BsNOKBSc1koZppmZVfTRvdNh38L69/H425uq1InZpo1nCe7JbcT4EHXTtf+H089W65w00nnsrRgK9yCrEgeHcfH+nmq9U5KCKaJVkUB177tL2uLfXp/H281Nbis6xwqVXcWDKwAIuO12F/ap+/mq9XONcP8xEefaQ3v27qPYR7D3vzVarFUy4clQ6JGZEN1+0TceO3w1H583WqZxWT0srPJdVdbORdgy/uk3vqy/X93N1qskFTVRqJo2G0+0+6yA/Zbxt8fy56t0p8QrRAGkpHY0sgRlIb30LWO1vH3T7NCO3NCtmmyWvFbSyQSsfOj90NfRj3v8ASb68tVazfzCiemaOpYKyBWLdib+J09un6356tVHnNPT3rrlV7sgv7w0KsDbQ/R4fHlq1UOp8xI2Z0crKNquLWIGvvC2rX7E83WqjFYZoY1kWxIINyQWUabvbuHb7ubqtcKOtmoyYQzSRm24HUdtCvtIHfniK3XUMSRyXpgVViNR293U9/hcfw781Xqc4P0EMdS7DyiAVI76X8BrcdrnWwtytWrJVVNPJF8xIO1ibKCQ1ve3DxUjUDmqtNMVQ9PBUpGSLm25RqGU6gj2kd/y5utU5RggXjUOr2Ie91Itdfo1+7lKuKkUymoqfmWVb7gGSxNvDd9I0/I8qavTrWxzGmSOM+Y4Cg+BAB0HwF+3081XqZK3zoqaOsItUqdslibaizbgPpt9HY8tVaxU+JOoeN7J5bKygXLewm3tt3+GnflqrTdik8FRUxVsUixjcBqugLHcfoD+A9nx5sVo1OWB69jXRMgdipBBI3gdwQfH/AFea2VvbTzT1jSUoZBvR1YWc6Mh91kN+xB1Hx5WrUj8Sp55gjWYxAMEdu41sVYg9x43PHBVDTNDL5N5Jrnb7oUfa7d9NPd8fb4cvVKxS0kM0ImoSVdL2UH7SkbgQDqT7R7OerVI2op/LLBwp33ultCCLEg+HtH3ccqlJirSMAUsbEhje7X0IH2SP8Xt5uq01S0EdPGrVYb32tqCANNQ3jqPZzc16K4VVGIgEUgsToG1A7Bhu5qa3Fc4Pl5W2xr+k9rA7X+B+I7D28qauKwLFHAsiU6lFchG3AaE+B+Gn3c9NbFRZaOEQMUssdyD4kEDw9luemvRSarcPcBi9mkT3lUkgNb7QBPj7OOg0yRXdNVFkIHuIDr7uqE+FvAe2/N1qp1RCGhZorW0sbXBPbT2/t8O3PTW4pranjjkBl3+SPeYXBt/bzdaptq6YULl6RjIh12nsfG/3acvtquypSGmqQu5fLCdiLX7WFv281W6V9JVillEfvAlbFRcbgfEf8SPx5WrzU90DRLPENwJO49jb94keAPw789W6SVZSwGUqU0FtrnQMD+4b9iOWqlJ3EMGEiNVU5Hni7Jc9nUahh4hh3J8eXBqhFJlYjMqzi6OLgaeB+0n/AAJ+u3HKbisc7x08DoqWRR2Otj46ew+zlqrTPVfLlxKhuSoGo0dLaL8CPjzdap5pMJwyunangJBIDKfAG1hrfUG1r89XoqVTUcip5bJYrr71rD4n4crVqcEw5wpam/3Tcqm2osL31tr/AHc1VqmfKiOOOWqAPmL7vvgF/wB3cwHaw+vx5WatFJ2tkQvsUbZGvYqBYWHfjgps0mMaqKl6FqYyOVqGS6MdAT+8AOxIBBtxY0JNInThQD50rAYWbUGdybfAa6/ST+zhuMBRKoyadek2By1UdZiYKm2yNVbu3i20/DiF5UYUuYTMmhVemkQrCQQb7rG4tbufu/U8QUYRWekoystle27uAdLns1/bzRqwFOVOtOkTU7W97WxOt+x2/R/HlKcFOUbRysIBKWQEFS2pW+lr9wbcrVqTs6JR1UsLkqFN9uvb2691+7lqrUqmrlnO5LKVuDcWtYaq1+wv/ZzVbp3pp3TY8QBLWJXd3uPA/Hla3TiW+cInUWYW3bmtp47vG3x5qt0TDNDhsTqSDYeY3j7CdRw9RsoOObaEXpVGi4PVs4s8sg2m9r7R24ke20uY2GhCSd5pRSzQbr3JW9wbdyp8PoPEtLa7dURfJZLxbiQSPs+zTwA56vVhmNBHFtEfvXsGDG3t0H8Obr1cYq5ZIBT1QuQbKx/pHj9Pfm61WNSkrFSBck6a2bw/t5uq1PTD6wwOsljCrWYbgWW3w8Rroeer1cKiCUPqQ6kaOpv9/N16uo6t6dFMDk30Ybd2nhY/H8jzVapwNcrRqdmx3srKD3HxB00+HjzUVaa4CriQvFDE3ukEofb7QfYear0129VSzAyLKVFz3Xv4G4HgD48rVprAakxqIJ2XaT7rgbr28O+lvDmq3UUTVNNIyxkFb6qR2t3Ovhfm69TzS1V7tVRiRLfZvcgnsPo8fhytXFOEBimYbtrFhquo+/wI/U81Vqi1NDHIARfav0XGug+jm61WI0soH6V9+gLWW4PhYj2ew8uKqayypLKKTCIPd3Qm57kPWShRc/CNQfoPDIbKKlYmll1XxajwLovNFRlo6nH63y210alp2/R2XwFo1v3vfi3hSImCaIeJ3VH2X3ubffytUpYYvCiZeoo0CAxFkaw1P712Pjbl+Fep4yOSlKsQuC80lzbTRBpxE5S1qhCmCwje1w5G1dNLe2/hp48SUspMVeLzU4aprJBBBogNtzsPHy1Hh438eWimyYpI1PzeLsRM3k0wOiC+5h4NIT7e+vHRhTRxrtko6GmDm0MfbQat4e6O5P5cvtrRgUjsVx2oqV+Wpx5MJ0Iv7z/8SPj9Hbj4TFJSqamZTiLySSC3u2Av4/0cqqrIpefOuqhQ3j7wPb6/hxmlE1yjlqA4WmAtY6D2/C/PVuamCoIhG1SzkAC+lvabH+Ps56tzXOCpCkoe7DQnQhvH4c9XqDzMsNsQ8xhdnAvb28fTSRdJvD2MOJRPcD3xy5qg20LZWRB5y6C9itwTfuT8BxLS2lBhOO4hhLgUzFA5Usm66kD974W+HGlJmngqKGzLmaaTE28iY+Z3sGvc/H26+PEJSRS5KgaWv8sglkMlMQS2ltLEnwDAWI9l+NTT0Ulcaydh+JxMK0COdWtHKt7i/hf+APHQuKaKJoOGOY8nVHmSky06NpKt7d/3gO38OKQZpKRFD/kLrniWHSwmolb3WBV1ezrroVYePHUr040nWgLq7D03fiN12DYYMqdV4xmTA51EbSuoNVHH4gk/bA+pvp4cofDmC8RQZcs1NHU2YPRR64su5B6qZPrcU6a1FFmPLNQvmTYVXtuMSk3/AEf78Lr/AIlIt2II4GLrLo8TZw6OfhQntcyJ8Lox6ar36l+i+OsnqMR6JyTSSqHefAqxlFQgXVjSSmyVKDw22a3hwh73TgoR10JwkLxTRIcXpJadJcs5rozOkJKvBUApLEdf8k7C4P06cUTTfVRfM6dG6asp5avKpFdTqN700gCzRd/3P3iO25ePJcIpspBoo2P5IrKF2lpbsik/o3Oo+gn+B4boe1baLltRspBT4cokKlTG6jVTcEeHY+NuK5pKRFJ54JYfdOtwDp+R5emq5x1FmIBtbtr+R+nm6pUPFrTRBrXGvbw048mmF064CxnoMVoUH26fd3/w2YD6NNeGTeII6qLXMCD10HKKys4UXt24gpXRseh1RFLl+emkJuswP/IS9vgdLjgSvx4h5UM8uMpPnQ21kEVdJAKh23xnaoU+6Sb21+H668IqEJxqbOFOGrL5qMGdrFfBgNdPEX5qt1wp8UWOm+yTYasp9unh7fYOx9vNxVZqfiE8kxSYizMAAbA32kaaePx5atGo9QlQU86NvKYIdxAupF+wvrr8deOVU16vxOno8MkMp92OFnNrm9j2+gW+7jiRqMU2owJp5OEyxxYFk+aNgxhp1lG4WDTN81OSB4bbD235Jy06AE9AqJ0K7xSl9JNPOE45TYflHqD1LYyGOslpsEpZFeMKES9VUJIP8odyIoBW3xPhx9rwpJ6cK854lAetVSY5UtX1ctS/eV2bvc6m/wBPC9VKhUfD4TPVhe3c3PYadzytbqThzyYbiUNTe/lSKxYeJDeH1cZWJEU6gwZqyINVyUUcDr/lEDIy295Nob6Cfz4AdhqSQZFNNNKsiR1k2hibUAdxft7QbaG/N14UEfWXEI6qnpHlt5hacvcWO0WVNPZw7shiaIcwOA9aKjWNuDP7b/x4KqBxpkqmstr37c8arWOlUvIqg+P6nmq9R78GppKbDqaCnJa8KrYduwv935cCThkk0OmxAApXRmolcjZqbWO7QnwN/hbiM0sFOc2A4PiUcgrIIpyytfzEuVkIuQG7tc9ubQ8tv7SR615TKHPuAPpSHxPpbkyupWNHEaSZCoKxy+3vobjh03mrze0z50TOZUy5sEeVJzFeiC+RBVYTiPmLMqkJKgVrk2Aup0+k8OGs8/pp9lE7uR/0Fe2kRinSTO2FSuggFSu4gGJwfsn6jfh+1mzDm0x50Qu5S83wnypFVWC47hzHz6aWIKxNmjNj3uSe1xw4RcIc+1QPrRMu3Wj7kkelMj1DLcEhiL2uLd/D6eKppJXNaiRtqqvgBa/NzXornuikso93Wwvzc1qKmUFKKste24WNgf4Hl01U1yeB4ZGRr7hpa31eHL1SuMyzsQo0APa+uvb6ubrUVCdpVc6dhbv35Wa3FdeY5AJF7ffz01uK8CWBtbw+m97/AJ81XormkgX3ioLeItfnpr0VjZkYEix3dvh8f7Oer0VxdiCbi4Pe3hYft56a3Xa2t7v2gL97fX+zmq3XXmkv7lywuPYb2v8AmOVmtxXTSSKvfR/C/t/hypNWAqFI5W4uALG2nE5NPAVheXdZjoxFvHvxsmrgViuwJDjUdvp8OUq9eJYsSNR7B93PV6soQgbm0v8AH2ePN16pNPKwUrCLMpuLa6/Hnga8ay4hF5tGCmpDXuP4Hm1YivDCpWDVAeFo3G0kC5J+rw46g4U2oU5JVm95Ps+NhbXj2qmop9ocVcEwggXtttfX2i57E8uFVXTStmrZ8VZIhHddADc3I9pP09x48uVaq1EU84XhYoKxnnAKOLewEHxFvH4d+XAiqHGnGWSlqkENM1gvgde2h+7nia8BUSvhp6KJRKb2a26+pXvfTv8AwHGjhTwqJSY/BGGSWHS21TbXcfD26jldVWimmomlD+ap8sDVQDfv9Otrd+NzTkV6po8TfC5cSkidqdAzs7AhQBbcAPGx729o4jW+gYSJpWhhRxgxQb4jm+UWgw9NiNoW8TpobcRqfJ2U8GgNtI3E62rqY/07kiwtft93EalE7aUARTPGSrC31fH4DjFOUZDorikUHzlFUt+iZVkP03t2/X2cIb5Ow0JsvXtFGIwWsMk7I+oTVGHh429o04HTQnTTnSV1O1JLSTxbFJYqRqSP3Qw+n6eVq1SI7PhbwsFUDft/1SDci3cA+wc1VhQhZLqI5aeShYklVUhtDe3ci/jyU92nfvR5Go43gbkJV5ipuO0CRpaMeXf3tLEBvG3jY2/byWxUUqpGwPH8zGVIRbXPibk2te99bfV4cdScaYVQh4ZiIqoSK2zWIX+jXxI/Pvw9aVIxojdTFP0uILKgjkIN/tG9toXsT9XDGaQkU5x2qwFN9q9htt/yDb48eFNGvUFQcIrxKD+jfSSMNqVbwH0n6+bqlTsxUBw9TVqgJ+2pXuf+C7XtyxFVFIIv8/KammLtCwKhjYG1vEHseMmrim+qhTyWYLdwWRjY3v4W+J9v1jjRp4VBqYFWyuhFtSQw0JA1Ht4yRToNNFWgiAqIgNCBuCkENf2HjJp4VOMaxwCrlXyiCNdCL/Sdfv5U1uhNy5isIqIsQRkLLZXIvawGoH0frflqpRlMHaKZJohqkgVhbUWItoeNKp5NA+mCzRZglq5T7iB0UEfa9v8AQeKgONJDTnSVP6c0YJ79j4adrnvr+XLVqp08L18EkaC9kJNrjx8CdO3NVughrwtPTy1gcLEpChgD38Db2EW18OMmnBSDbD6WCvWpLhnYoxGnj7vf28ZirzTFilTsnC0cet7BlX2iw73v7L/Txs04KQsyO0k1PJDtF2B937zb6fH6+JyKdFLrC/l0pJMv4jtandV7k+4T9kj6B/boePDoqtIvGqVMOmMPlktEQAQTrftpxOoRTqcaS7JHOW+ZDG99BYf6wJHax4wRNOjCoZlDe5GNwJGi30voNPZ+p5SnKhzukLbBGPcIUk6j4a+w8bOFXGNR5aiWGRFcCNbEbivuga+9p4A8rW6c6SjaKSSCQWs1nQ30b4+36v4c2BXiadqvDKcQAxRbX2liyNf3h/QOWKa1NNCUJp03xxWLdrixPt1+I8eNxFOTNRqUmXfGxF1cDab2+i/gB8OVFeNLXC4sRVD72xCQdoYe21wPG3s04rTNJTQp4THFT2ippFbY1wbC6k2v+Xh7OGKaQKoQM3Sw0mRXnjVt9JPBNtHYgMARceBvx9RgU0BNNGL47GaijqaY/o50JYXsVZAABbse+nHJpqKVuDY/TvTeUbSAMDqdb21JPbjwNNUIWB5ipadhSxu1lNtGN/bcX76ffzZE1sGKEqlzbS3B37gfEHt9Q4lU1NLUuxT3T5wJO9W3gaXv+328RqtQaVpuSKUVNmuBk0mszWGp7+FuFi7SjBN1Spo84zRgeVMR4fa4XqtYpem5BrJV5gw/FY/Kxikp6wNfSaJG/Mi/ELliF7QD6UubvS3sJHrSHrunPRbHJDJPgUVNM99z00jRNqNfsmwv9HA29krSv4fZhQjZzp1GxXtpDYt6Z+mmLxiDCsWxDD1vcRsUmQE6XsbHgfcyFB2Ej30IG94HBgQD7qDOu9HuMU5L5bx6kqFsVWOZHia58bjcvCdzIlj7VA+eFHTefIP3JI8saR9V6a+reB06vBhseINHqrU86Pf6BcHhG5lL6OE+Ro8bzdhfGPOg9rcn5vweW2N4bUUiICzmSF7a9wNLAfXwkWwtv7kkelHiLhDn2qB9aQc9ZDhmMedED50LBgC1vd9gtrYj7uMgTTpNQcWkDoZ6i/mSnfp2W/gPEfH28cSKbVTFPJPVRXCt7pDEg62bQi/s9nHKpTrEn8wpF2VDRspKFPFvYdb24wcKc20oKCsenYGMbiV238QRpceFrcZNPg1CrI469kFUwRQoYFALGx94m3e4+PPDCvHGoirHBIkdPGTCSw3Am9u/b2+zlq1TlRedLM0EY/10J76C9mPYgezlKtXOqpZZmeYRFYAArEGyppqfrPjz1WqItMnyTwp2ZdGv49r29ltTy1aqBUQVb7FDgFNWcH3T/huPA6c3VDTlTUnk092B2t75QCxv3uCNCOUNWFSJZInlliYtE4INiLBwRrcfA9jxs1eslPHLFaF2Fgdov4D22PKVanWJ3hYI42lT9r6Dqbew89XqxVM1NKjLHcNvNhp2tcEW8OeqpqLFVNEwihJUki4P2fjYctVJrHOZfejQXSTXd43v38SR8OWFVrlsjlpVkAKuulyb7h7B+tuXqlY5I5AplQhWisQGUX10vcd7jlq1UwCnpYd9dHecWOzwW+t9O9/Ac9W6hVFjMspOhF7ewfD9nNiq1geHdJthBJvYaXt9R5atV6ZYwxZtzkDUrrr7dNLfTzdar0z+XsqI/skC9/be1/o5utVwECyqXO5CLhh3LA+I9o/hzdarEkUaAb925SDcW/M+I9nPVqubgxUp3m4kYMLKRcE/DtY+I/bz1arPO7wOYyPMVl77ddO4Ht5qt1hptyyrI4aNAQbCxIFrWvre/wCXPVqp7oTuqmLBdRawub9rgm5sOerdYno4ZROGO9gLgDT7hzVaqAlJGqtMQvv3vpb4+Hbnq1Wd6SKRxUADeOxZdLkdv7eardRo2kckFVUWFwB8ey3+PhzVWmo6MJa7ythGwe8LdvDw738OVrddVMcJicbgA4a2nsNtfG/0c1W6i08pBtED9n97S9vE+A56vVzrZY5PclXe1roW9v8Aiv2PNVs11TiONfmI0Dm4Dhh7ext9PY81XqbVhMmLmRn8sFW2qVN18GGl9Ld783XuNOnzc9OrwSzITFqVNjcEaMtx3HKVaab6isqKhjIJNlhtY2Xbcnv7Rceznor01hSrZ51pi0sQY7t1wQNdB7bEa6c3W6nzwO0yPuWSOLdYgH3r6Aa+H635WrVmrJSlMrQgsFIuNouu77XtHf8AhzwrxplxBqWVPNjdlBFyPaV/by4qhqRG1HW7oKdX3RgEb7ajv7pHh7DyuyrDGvNSVdXL5kxUAgHc4syg+LL/AIbfd4c1MVvbUKmr3FPPhkbGTyyP8mzWAvowB8f6ebitTwrG88kqCOqby0Q3LW3aeGvhy0VSac0SSSBabDC0yR7SbaWVu4sdfu5Sr+VSGR4ZVnZfKc6oVNtB/iHa/wADzVbqLSV8FMGYKJQSyqQt13e2/t+nniJrwMVIXE1mhDiNyqXLsQdvt2ke3ldNW1TWX5kNGHaneMPfaGIuR8BysVaacI4Vai2TlVVWAVCtvG5Kka3vytWFYKb5f5stVqWg3WuvuultQy+Fz/Dm69U3EqyOtq5KiNNiNYop93aB4DwsbX5UVZRmomGV0aVXktGzubtob9+xA+HLGtA1KqUrapN0wj92xDgWY2N729ntPKTFWpn+fgMz1FQFEqWKm2nNkVqad6nEJ60tBRLGqXGje7c/vWt3v48aiKvM1lp/nHrY1qNxMS2O3Ww7gXI107c9Xq41LNVk4fDMyLv3mw2uR7SOwA+HfvywwqhxqDiFHEtQIFqCqy23C5Aax0IH6344k02RTRUTQtN5KCyqx01upGvYd/jx0U0TXPDayoR2dGRzuHun4/6x5sitA1JxLEY8UmWCK0LA2cE294eIbXX46A80ExVlK1UzClNKzVAYu+7arjxPjY+IPs45TWylBhN0DCglK7rttve5GhuPo42RTqTTnh2LtRv5tGhZyGBuAVJ8QR/TzcTWtUVwpar5kTTFiBI6ta42rt72Hx/s5aKpNQcTmarnfYouSLDZY3I8Ae1+/LgVQ1wietogaiR1WIDwa7DS1mB5441sGKdIMRnEQiYNEpuQNo+12Fr6/QeNkU6DXcNelUTCCURroyW13W1JB8DylWBrBRLGs/l09QpRb2DpaxHgb+P088a2Kdp6NquskZNqvt3NYWUmw8fDlJirxNJbFKeajppGCAgqDZhqLeC27j28fBmmVCKTokjrY1AjEbA9/E+wD4DjtM1nkYq29iRcaHWxF7aj2H8ubr1f/9bSBKuYxtB97t7dNPs8kmKBk1ijO3cqknv9Pf8AhzYFaJrI0gI2uCD3Fvh25aq12WlZ7nS51P8AiPbTlq1XRchySuh7e0fRz1arHdSFAJPhr8PZ9HPRXq5fLkm0dgfAE+Pe30nm4rU12UbUk2A2i5/P7jzcVqalCBSu4kfC3sPfT28tFUmuRVY47Am2rAe3w7c3FeqfFSrtFUCoFri3YX9v0c3FVmorTKCkkKjQmxHf6R9/PV6sEkpaXzH3SXOhOl7dzzVbrkTIgAYrtPaw5qK3XW5SpYXIB7kk2HhzUVuuPmKvgxW9tL2v8OUirzXIBjqSACNddST7R7fy56K9NcDLa3iBfQfHTuPb481FemvKi7SNwW40HifaLft5uK9NYRv+wG0XS1vy5uK9Tth7SKt1YAE2v4i35G3HBTRp0iqHEu+IgKBa3+P23J1vx8CmSadcuJLiUj17KZFuFF7+6vje/t9h4rbGrGkyzFCTBH8nXxOZQC5YAprtX7IJ+ruB9APDtIiideNDLh9bAiJ8wGZgNyR3NyOw7+6traf08Nkmiw1l/nUj1qQxvvQW0BAsftNuKjQAdh48tqqkVOpMVhkneKrIV5WG7erADS1iBra2pAt/Hngqa9FPVI8EAi95GUMVD6qNDoAmtxxwVWlfS4pSQsnkhVA1JtuLbbhiFFxpe9raeJ48DTJFKGCoqVkDPIGmJZlAW4Cj3VOulvp8dPDj1N0/02JvG24sRr2AvZfaxHj8B3FrccmtU60uNJJMyj95rroRe3gF8ATy01ulVDjyQJu925IJBNh2vpf8tOX1VSKe6bHyxVSQFBuSb3APtvpz01qKUtJj0TyBS4LgWPa2ns9vLTWqVVPjC2Ci5P7x8L/TypFOzT7SYzdAY210F9LfC3tvxopqwNO0eL2udPAX/PXlNNXmnqGr8wqFIB7nw/uA42RV6UtLidagWSOY2XwDWW3x5SK9SuosxVECFHMbA/Z8D94/ieaKJqwVFLCPH8NrqKSgq4/NimBSSMM2wq2j7gO4I8OIl26V/cAfMUpS8pH2kjyNF3zp6Q+ieeY2qMtNNgFVcm0JLxMSOzI3t+BvwM3GSMvfb4D1bPZQgYzh5r7vEOvb7aIx1T9JXW/IdI1VhFH/AD2gjvaSiF2C+wxHW/0d+AO6yV5jFI1Dq2+yhnb5uy9gTpPX+NEkxqsraKqaixCJ6aojuHilVo3XaewDC4t8RwJFJSYOBoTA6hIx8qW3QgjFusWEmce8jySMW1F1Qnv3FzxleynE7aHPqJKJqySaTwZzc9vo09vKNiK2ozVU2eZ1mxlyCXJLsb+0sTYcM+FIDto0VBBFh/p8wGlkJX5zEamU2XtsQLu01+oc8RTqdlEknAmxeUhr/pGI+Ovj9PGqpQi0dMn8viZNxa1yoFh9JPs42afFc/5cQpLWAHYEi9vH8+VrdT6PBp6hwEQuo1vb69D8PHnq9Smip6DDnPnBZCFOttCw7Aa6Ae3m63VqfQ6V6jpRgkoNyYTbQ/4jc2Hj+zhU5tpejZRW/XcoOB4Ob92k17jvxVb8aTPVV/IGbRLkj4/f9PDGi6uJW+pOh725uvVIplvURKL33La3xPhz1aoy0MEixFrrcke6Ba/sA5SaVRTnBEDKFuSL91/et2Gva/ieVq1GL9O+B0secKvOdUF+Wy/Ty1YB1Bnb9HTLf4MS31cYcOEVdIpDdQMxTeRX4w7kzuWRSe5dzobeJ7344gcKaUYxokGZ6s1GIeWDdYgEGvs7/nxUozSRIr2UcElzHjtJg9MLvVSpEp+LEC/0DlRV6voy1kDNGEYVR4F/L6haCngSJBMPKX3B9tUJvZu9z38OUJp2lRWQR4DQiGrehw65LlpJ1Zgtv3gDYD8+VrwovWYeruRKbGVhxPHoUpEgLeckReQte5WOEkKF9pY3PstzdWoLqz1UYHl5pYco0BxfZZknqYthcE6+8p92/t5aK0TSbr+oOJ9R6n+s2KBInYFQiNuVQp+zfvbi5GApIvGmzMMscmTMWRRtIpZifYTYfZHxH368eJmm4qutiqkFbnwv8fZxDTtdpdh5bHS5P6j4jm61WVXVV0FwPDuPp5uvVlMqud63sf18OWrVc/eZTc9vD2nwP93N16hxyHkjKGK4fHXYpTNPOy6gyEKCO4CjQ6e3TiVRg0qSARQpocGwSJ6HCKKKEbrlY0Vlvaw1OtyONTTopjTHMwUVUZKGokp1AFljJUA+wgafTytepXUWf880yKa+WGeElQBVRoxf/iIGtvp+m3NV6sdZnrK9SEjx/AYnYhi0kLbPiAFa9zz1er0Ff0vrgPlZq3CXexs9njF/bYkfl9HPVun/AA3CZreblnHqaawPuyExN8B3Qg+34crW6UJxLqNhce6pofnIwd14ZRIQP9UuCf8Ak7lCBVqiVGeqNwRjeHSxKftGSBge/wBosm5R93KaatNY0l6dY3DtglWNySCFkW4IOh2naRb8+agityKdnynRSU+zCa8hNQu+9tdRc226/Ty9apnq8k44l3HlVCLqdCPDQgL2/LlprVJHFMptG18RwwqANxCgH6iSL3P083NVikVLknK7+4sZp3964IYDvpbuCOemtRSbrOnLgmGinUEE9mBPtF+2nL6qrFPGT8FfL1dVJioMMNTSzRMdrEbrWQkgG4L9rfTzdeoDsx4RWJVuYkMljYMPe0He9uOCmyKQMitHIFb3TfsRbmqbp/rFDVMc7GwkRG9g9h5at13PGDKygaCxHbT6+brVXH5Yb/jO4a5vdaeA2I7WiANz2/X28KVbaNRspAeolGHSHFA+694NCbd2udO+unjy7e2qL2VVFJu3aixN+/h9PhwxourAdoYv4/Rf+76eardcCFIFh38P7e/PV6hGyr5/yQMPYMT20H0278bNPJpV1ENW9MULsQQfevodLlQfgeVq1Gy9KPp36z9Ucy0uEZLoacT1biJJKqqjhQM40Llr2Fte3bhXcZg1ZjUs7OijJiycuDCR7aECr9JfUGkwDH8VrcTo4aWinMNS0IklAcbvcVyFXXabHx4mTmSFEAA40qOXrAJJGFFMwbpVm7GMXOWsjUNbjk99wNJTO5AA7koCAAPaeGZdEScKLQ0ZgY0La+mrqfhpH9dKjDsroSAVxGuiFRa1/wDeSAyTHT/V1+niQvp4Y0/3KuOFLrB/Tzkanh+bxTEsUxzy7Mfk6SPDqNf+JVNc29j8Qn0ca78nYIp0NAbamfzXorkCqBhTCYqhDcBRLjFVuB/eaS1Ojez3SOaha+mrSlFQMV9UOAYZASuGjEVW/l/ziqKwhrW3fy+i2IR42a4+rjgtidtNm4AoHsf9Y2epKdsOwjGJ6ClYWNPgtPFhkVvFS8Q80g+0m/Fwt08cfOkpuCaLxmLrJW4qpjp6Ongsd3mOZJ5pGP70k0rEs3stbisJikZXNInfnLMw2xLUVCX7m4jA+uyj9vLbKbxNK3DukGY5oxNj88eGxkge/csLi4uo8D9/PaqtopSU+RsnYZH5ibsRl0I826qPjtHhf8uamtxFKGjoRFCHRFhUWKqiBL30A09pOnc/VzVbp7p4qCkRpp1D1JuEiIJCHtr/AImI+7w56vVGm2VEqecgV7k7Vvof8TH+A7c9XqQnUvCVjxhnQbRURo6699Pu78dTTC6DLCMExfF5GpcMppqlm90CGF5Df/gAePpQV7BNNFQTtNGr6R+jX1P50xGlxDL+Ta4U+/8AylWopoyLa3MxU/lwxTYOr4R54Um/NITx9lX2UnRPqDmLpdlnJub8Qw/CcQwqnjirS03mtvQFVA8kEPZba3+BN+BdvdpYWo6gJ9YoSqztGkAAmKTcfow6CxqtT1AzDiWPTpdRBQqlLFfubudzkH26cGVpkTbP3Eq9woN3Gard+0Ae+llhPSv0v5OkJy5kunmkGoetc1Rv/iIlbafhpwVItG29iR8aDyn1r2k0J1L1blyrSGhypS0lFF4ClpIYbX7EbBe/18NAmkBpK491sx/EDerqZHcAgFha99f7+bDU1QrigrxXqIKpi09UGc2BO65J7iwHh7B9/FAaimi5QRZl6nhrwQMrMV3XvoQb3t7CPZ7eXjTTZJVVZfVepkxDqDX1tQ29i66g33aCx0/Xw5H13i4aFzH2CkDJFvb7RbwuAb/lqPr4W0spsxX3KeUrchfEfH6vHlhVTRe5gCWCjQkk6/x+nic05XMEKve5tp8Oaq1RmDNIQo8b7QNNfb9PNVuuZRlN2OpuTbvbnq9WDdYEaHXt/G/NVunCgd1r6ZgNxL+Ov1cVsnxDzpO59poTEDTSbIftsVUXAAuTp7xO0A+NzpwbigoaxR000lUtOw3yXtYWOvwt3Hs5cVQ1lq6UI3kupW52sCO1vbbseXiq1NocJEiq41ADWD9j7DoO308uBVaeTlrEYIPPpW3Lcm4NtPbbsL9teO6DVNVMNRh1cjbiNPaDcfFrA3+sd+NFJq01EjbZI0M4DWJQWBv9IHxGvKirVySCjRGdtynttYan43B018O/PRXqzRYe7TbYn332lQupPYAhT2F/bblgmqE1ynfF6GQrGzjZ7ne976Wv4X9n7OXxFUwp0gzPmCjAiicqqKFAIuLfZuR4EeHHgoimiBSjXqPX38meIFb7mQAIDf7Vrd2I7nijvKZ0050/VIe7R4rASDcsQAbC/wBkgaWI+k8uHumvaKehn/L1TOEl3bADu937VjchQPb2/jxzvAappNO8GK5exaqWHzE2yqS6g+4i9gll7nxJ8Ne/FCSFU0ZFN+OZIpIqv/QJY6iMKrOPskb9Bc9m2/Dv25tTPRVQ5Qf1WWkwmTzdjENZl3KRa5t3Pe/GdGmt6prnS0EdZE005G7awU3N9TYbjoASe2tzx4CmCax+UtNKjSzIioCLAi9tCLAdx9Xw145Tc1kpGEbSecikSWZbr3+JtofbywpsmlJh1ZHQq8Lv7raMyuLXI9wjx76/HsfZx8YU1Qg0c8YiixKmm3zFl3NYKL+JN9DfsL8UDprVLSHF2KrNMl0u0jNuW5J+zGp9ikeHs+vjwNVIp1oK154neGaKISBS+0qSQbXbxt9PcW5YY1qlvh2NND5W5g8kmp3s24a+4/iLG+p8eOg1Sh0y1EnkiobUn3QVW1/8Q2D7Nh48cqwoYaBfNja6FQrW+r4W14jVSpONT6wLRUshJP2dLC+p8B8T7ONA6qdIgUVnqNVNFDMsDujMpUqPd2s2oN+3wO7w0HHDTVFar6aSuUx1UgnkiIc2G33Ae1zbx/s41WqCzMlerqaemJtFddzake0kdwLa/HvzRNMqpjpi9PReXhs7Myk+YwY3I8LHsdNbDsBzYps1np4J1N4rn31On3FwT2sf6eOCmjQu4DsWJDEoC+8F2lQAVFtw+Jt2Ol/jw0RSVVK3DcVqhiYSMl42ViXbtbb9lgD3B+Hw4/NUpS5n/mTeXFTe75VmYtZNxaxNgb7Vt+duUXTwpLdU7wZUgwkyMnzjrNMdPsR6hTfW4J+vQ8I74wmOmji0TjNB/SRRPhMDuNlr7BYElu7Cw0Glj9Op4HOFHvGkphlNDV13m1VQxYvcqBa2ps5AOnsPw4gONKxSwzLikNNmnKmF0e7bU1bykaq1haMAA+Bvofr4ErtUGOmaEbAkUcBXo6fegmB2FRqoN7G3xNlOhJ7ntfhJSg1Vd1c3HqTjgJIIrJRa+v3fDhcvbRqjZQW15/0Nwh7j+/lKvSPBP2hqCNOarVclu4t7NdO/PVqu6sEpGwH7v6jm63WCkYeeLagHT9fbzVarYh6Nmii6W4DHI4VVw+jkcPe7ybCVJIvuSJOwOlz4nsIEnCg64MTQj1ddSVNS+LJZt6oLIpuFVQiED90t4HwHLE02BVaHruyklXHhfUejUbkc0VQyobsv24nYnx7r93Cp3bNHDOyKrXq0vNcaBhoeJTS6sIP6G4N2XXv4crXqVGBV0lLUxSofeVg3aw0N1IPGzToNW1ZUzImbcsYfiDIXaphUEg6blG03tYDUW/P48MgqRNFakaTFKSHDKKqjMTu0Wmm5e9uwA7lb/wBPGyqnQinv+WxPFGad9oAXeNLGxsouTYqpI/4I/DjRVT4RUXD8LrGPzkEcckELItxdlZ7hURCBre+rfA/HjSlU+lMVLxWtNL5sdMRLLIxjv9ncR9pkN9QbWFtLC/E+2naTwnq2Mr1PutI1yVF0Mm0AIbdwoGviOVq1MWPtXzVK7XMknurtAuCxNrJ4KQe3sAPEjlLG6cJaDDsJoJTV/pvdFyzkb3bS2n7v1+F+F9LabKNoVrmSNgolVV9u0H7SoP8AWH1AdteXqpqsXrdk/wDqbn2uw6NP0Tv5kZ8Nre9p9GoPxHDlCtQolcEGgmBO1ZL3I8Ldvp49TNGC9PGb3yv1Jw+oZ9sdQ/kPrYWk90X+g8YcTqFKmlaTVos7UVE71gp0meQSLGxPvKoIVncdju7JfwueEVHwqTSzm8J8kJEYjJuk0PllgoNhoC7Abb9gPjylXrE0z0tQkM8oRmLvEAx3AqvvP7pswG7at+7G47c3WqTVe8VOnyAmMkkQIIVyVCH3dpY9iWG36NePCmDUCpr0NOtQEO+UALcWjVFIux9q30APftx4Uyac6Gvf+XJDAFEUb7pL6hide3ZR4+y/PRXqbaqZI1WCYEJIPfZSQzXPuqp8CfbblYrc1HoI6WScw3/RoCBYW8Pe+/2jjKqdTSkpxS+ZFRJGBUMRKFJ3KEuACT3Bt34wRSgU4TxpJWw4bJGQqe9KgF9qgWO23jqLX9vKVanczLVyvEgdQwCgAlfMCeI+I7EdtOVNWqEr+dXK7rtjp2BYqRZm0upvqdbD6fo5Q1cU/wCKYbTwEVMquZZHJ2kjs3hcaWb4fRxmn6mwvGtQ6zEI4VSWYsNq67dDchnYHQflytXrLiYgq5Fw2GPyrkNdibLuFyPhbW/svz1brFUU1ItNIqReWGk0FjZRa4BPjf8Ajrzdepnxyrp6CjEMQuSAG72IYjS3YXtqT/TxwVU13SNFRxrTykSvORfQ+6SdF07FvZ4c9XqdaiWCGSGFbsXUsAfDuGHt906X056tVwjkFZUkq/mzRoY/cOmovp7NfHvzVbqdBugdKdlLSzNsLr3Ko1yoHcgt3PbTnq3FZ6WffVPTysDCvmta4BBa2pJ1KjuT2tz1aqdiNRThaelqLskdyouDYEaEnx1NwPAW5qt04S4s1RIlNQJ74Uwl5ACTHYXutjY6XJB7c9W65ZiqpIcKkp0YLKyLBGwUHV/sm40BAv2+/l07aaXspBQGrgpAIpZFMYEYVlBa37xU+N/DXiqkVTThqxwPRyAySTkFTb3rdyzKdfeOmvbnq9FYGpt0iRxhgIXLbXvcWGn+ra4B9vj356t1PUQQpGZJCI4Tc2XcSC/ZQdbADX2+PK1es1NHhjzzySOzsCzXRfeBHa5NuwNyPZz1VrnS4ZKKRZ4gzxe9+kUA3BOp3HuC2h+nmq3UpI4YCRUMGeRGAF9xQf4lYaEjt7fjzVbqIanYwMAsm21/Gw937X089WqiCYVkhpYFuH1YgfZHew+vS2nN1qs9Ek3myKJCsqkMbMCbkbgn0/Rz1VrPHLVq5jddrSnxuSbkXPhqfH7uardRKiZpCiwFS1yCo92w8b/T7P283WqeMCqpKWuppllZGMhJsCVAAJ0AP2tug+vXlDVxQgyYhUb4Z3e6+JLXsdbtrqO+gvxNFKZrOs7mOSU2XsfdLA+09u+72e3x5WrUIWD4jNh0Qi8pot4AuUC3J7qFOrAk6n4cTKE0qSYrjVYl81USqmhZRcML2A1+rUfXzURW5mmDE1q8QpRUhdimzbgpBuQdbeFjxwYVU411NFNT0FC9y0sgeWVgb2t9n3Oyi2o8Se/PV6nKCV6+meSK7PtI1A01vcWIA+Px7duUqwqXhENLUYrBR4tpQznazeZsEbNr5hIB09pHKk1YCsqQQtWzxUB8qDzNkZdyxZUbcNzeI26j6eVmrgVNp/IQea1leNWNtRuJO1Ow8bk242TTgFcqBYp7STnaxAVWKkgEixuF1F1F/wBTyhNWAp9h86B2ggRRNIT741ftfy9f9Ww+FzyhNXAoKOodQsUOHRkKu1pL2U3LfHxFuL2eNIXuFJHFSXjgekUK2thazGwb2d/bYcV0kproJp9gl8I5ETVdCBqdCCb+JHa/NmtU9g0T1wjoVszlyH2brAAElVPbtflKtUKgoFkxOOqYhFhcSKp/wgE+Omv1C/PE1qKw1UFLV4ktnAMo3ghLdr9xcjT2C9tebBrVSKyWpeAQVDfpIFupsu420OtwARodPhz1er1FBT2cTmRp5mXzDpZwB9okH3TfW3je/NTW6c6TARVVEFTKNjKVHvju5JAvbxt/G3flCqrgV3LHHQM8Km0iMm8kG9yCpHY217c1NWr1ZTGSoVKS5baXVtb7kYH3iPE625WrU5x+csj1DK6iUWO73reW24Ae0kaac1VqnR1r1kaSwt+iR2jJt7wublRpqO/6jmq3XPFqIuCI5/cWElLgWcRsTtJvawU3X49+eBrxpM1qRph/mRnT917e6xtuA8C2niOOCqGsSyQBYgVVZJIRZ2NgCbL7obsFGl/E81Xq4YjSyPWT1NRGdlkcoWN7fZLEfveJHs+vnq9Fep2pXy7Jh0SM5XeYzbd7qsSrNftYeI7G3N8a1Ucww01DHikIJYNEQWF1LAa3X2NqCfo5aaqRTLiFTSYmtZMlPIsb3KMbEXtf3R8T2J7eHHBhTRxpqCsrQw3DrHIjkMdupHYkak8vVKd1hirMXmpqy0YCEbAbm1xbtYEjmpq4qDiflKkUYdywjisLaIHJW2nfX8/hzQqxpkkp1o4IKzynKxqN2o8LH6Pd/Pm61WKpiWSsM0WisQAQpsBc2Ovcm+vtHN16pMFHULMioCYzIh1fUEgix1uLam3fmq9QpURnNDLuiVV8kDe7E3v+ene+vGKdphqqmdQqKQUK2A/x6eJPjr2vpy1aqSixVUM8W/y1mACSlAXN1s4A8AT3bnq1UKSmjopitSwijSwLBQwtYWZCeysRrfXnq3UNpZ5pJRTv+jlZJWLXHc+9cgA3VhcW5qvUJmX8SixCgnrI7wmRYha32grEstxqNQCb3108eJFCKWJMioGNeV8u1Qq+bIzRkn/Cdlye/c3/AGfHl01U0HuH71V1vrvDdyLG3f2eGh/s4/TNOElTKGMM67dlrELoQdDc+Fz7ear1M9VUVNZiBQjalgzEX8RbZ8Pq+HN1WnfDMPFZUSx2uyMVU3sttpuT+Z9mmnG1GnAKVMUpolSEzoQwUg7CdBodTb7Pf2cZp+pGLzYdKxgmkkkEgjW5A2mwLH3j3Nj4dvq54V40lKCGSkSWnkc2pwWHugXBNwST4bLcd203TniVJNLakAcExneFayKCLgkm9yeVrZFScEhjEknneaxKoX9//EAdb+yw7HmjWxTl/K6aEyebM8jOLLtYiwt9Q119vxPKzVopjfGYYGFIFbaD3IsdPEsTrpb6eORTU01tWRGb9IpCD3SACTr4k+wnv+XHBTZplK0sciRU+07CVve17ixOvfb4jxGvHKaqXFHIiyQMbsGX3+xuNbe7oP2/RzVer1Vik1W7SpKolcAg2NgwFhfwOlx9OvNVanHyTijBQxVJAxAJs1z9ntrcHvflNlW204UsT0/mQtYyEEOQR7wAADH4k2B+IHKGrinOKpgll+XVyWAJ1H7rWbv4WN/r43TgqR5ESq0isRvUHb3s66q3wBOmve/K04K6o6ty4eVCsZBujMtxf7S38PiPu05Q1cGswBjmiMSOhU2KaEEfZOnYgj7/AIc1VqgTQCI+aBILjcNQRobEAfx5cVQ0lq+mDAR1Y3Wvc3JJBHx8QPz4+KTmkNWxSU0hJFt1gTbU20W5GhNrXPY8VCkxqGwjhRYYySdxK2FipJ94ezQ8tVaf4ZRNAXjGwOtmDKLggaj4HxFu/K1uo1JtZWWJ3DgqQAPE+I7fd4ePfmjWxTtUU1PU0cVRTOVmUeU4FyTa+1hrb6ew43NXisUSJMxoK4mzEFpFPZ7W8NQL9/DvzdVrz09OJFeuJZVNroPeABs+6+th3F9PZz1VruOjp8PQgyltvY6gE9+3fUc3WorPK1NLh4nppmSXS917rruQDx2nUH2A81XqbJXamiPzrFxoSwH3WHsPN16oksM8CeXUIvvbAL+931Av2DE6g/Vy1VrPtjmcvIl3IBa5v9BU+0/x56vVDniQzPE8hO1CQunvG1rA9z8R8OWrVSnepkiV0J8xQSFt4jx7XtfuB/Dnq1WJ6kJTiMsXgNgQCfdt3HxAb48tWqbnmkW7SgfaBAa9yD7v3duWqtY4pfLvT1o2q1yGA97X3TYHQj9nbm61UqjeNZzTWJKtcAKQW8Rb6fgOVNWFS2ANQ0ujiRvfP2dpB/d9g+Pt5qt1zLCIiO5JuxJHiD33ewA6j4c1W6gLMIgJIz+lpblBoBbu1vEH+PPV6u6Wc01UVgc+ROPMhUG4ub7hb2E9x7eaIqwpUwSQUgFRIbxGxbWxsQb7WPb+72caNO1Pp3oaY2kAZdvlpI37xI0SQdjuPj4G3K1amPD5aSqiMDMLybV90AtfUEXBsbHuPZy9UpP09UaVpKZ7MYfcBYgMCp0Yn67W5aqVzr5I6tFnA/SKW8yM2F9RYj2m4uPHw5uvVjneWje5kKQyqj7CDoLgGQX+On7OerdO3miSF54iNSWYG9nBG0EeFyO55SrUyVOIR1EU0cgEU0e24NySVFtw+B7HxPL1SaS8VW9RuiqV2SA7bgXLW8RbUadz/Txym6iRrUpiRrNxDS3DEC5AGt0v4j8+brVR8QlWoSSEwFJtPfAub/G1rbvZzdapHskhJiAKtewAJ0Htue5B/PlqrUKrSSWJoHs2w7o3YXDqPByNBc6fnytWqNKsMlMpdXIYEMjDt8QBrYe3nq3TUtOIxtTQg2BFzbxuGv4W+vnq3Uys87a12UkgFhqBJp3+DW8Oar1NzyJKgMZZogdSCCyG3dwND7L/AH89Xq7ko5aiARw7iwIAZhqD7PaDbUctWttJSppZoK+aJgS0l9w22+vvb4/Djs01FOtMTPAESTTbYlu4t2a41G1tOar1N01LVPew2trcgjw10+I/h7eWrVYYRFVHyZAxB1O5SLaasPGx7cvVamTYXPSD3V3Kfsnsb+FvgR356vVOiRpadY6kqyqAFbxF/wDEB4A89XqmtVKY0aSPzWsQ4BsCo8dw/UfRz1bmuNbEKrbsAZQCbW7Hx+seP9HPV6mgYcZ4POUXXUhbgWYaX0sbW8D/AB5uvUyphNRBLIxhLxnUqmh+DLfs6+z97m5rUVEnwo1Me5ioDAWbbbeALEkeBPiPbrzYNaIpK/ygwOaSdkRCQVZL2uLmxPtHa/38dmaZiK5T0RwmqEMbHahujW7BtSv39/Z35atUoFeOtQtPcAfZNwf+JBrdge9hytbpwooLyBKtCygkDa1rH4Nyhq4pZPgVNU0nnOUDwi6tvtfx8NCPA6camnopFz4VCzmnADXY+IsCewF9Pqvrx0UyRQX56D0uJR0Mki74I3J263Le6ug+BNuGjOyix7bRW82zrJViIXGxdR8SbnhoaJqMx06y38pkukiYfpahTLfQG762v9H3cJXlSqj1lMJpXpFAXOG4sACvaW+hsbbNNCR3vxLSqK9NhEdMd4BC3FybWHgPh9NuemtxURsGZ5VRmCMRdGHsHa49n189NaipFNRFSY2QB10KnQH/AFr+zla3WCoSKSPyqkb/APCba69/q+v6ObrVN01DKqrUg7lA2mwFyvsYfD483NaryGRX8poyGtvU9gR/Dw5qt04UNReqQRL5pdtbixJPca+3t7Oer1Fhznlevoq2on2SIjSMbSRkEak2v2Nvbw6QcKIXE40v+maU8GVjHJpIJnYi1/AWI9h+B78SO7aXMfbQgwilNlqHa9yLpoB9B/xEd+JqWVgvvkCxDctrFm7EeAb4/Hnq9UNsOeJWmg1jfVozqLAfum3b4ctWopt+WVoHmSVSmm5G7jTvbwHN1WoEkUzndHJouq6gEE/wt/DlqrWePE5fKU3KygWDjxHs29tfjzcV6p9NMTG8O4GI6soBuD8B4gc1WqwvSrL/AJNyrXurgXDa+N+x5uvVnBqKM7agCVNd6kD3b6afEePPV6sJhkjn82JyYze2g3AHxue4Hs5qvVINPPUyrLTkP737o1v8fA+3la3UumpWhi3uVZQ92U/n9BPKGriuMuF/MIJ0bep1sB7yjvY28fhz1briqSU4Yu4dSGBZPj7fhzVbqYk8SRr5RChfEjSx+rtz1WmnlK9JJfeK3IAIB727Fb+J5qrTXYlKx2VDueya2v7x0Nh2N/D7uXFUUa4YU7VOLVOIbgwgaeoUi17U6+RBf2Xax4aCiisvrExajp63LWQ8LCNFg+GRlahGBM6zBdjHQEWCmwbUX144mk6qJZTo0tXHHew3DXjlN0s8XUNgzKhuY5VN76e8tjr8eeBq5TFOWW6x6GGmmC7lR5XZfEgqFA+videNPIwp7zD/ADmhMYxiNoJKiCKpp4XUgNBKCUlQfvoQD73fjUU+TSRinppJBPVM0ktvtspsPgoPw5uKbms8ldHdY6ezyNc+9cIvxa/2jz0VvVSZrzNJIZqhzKxGp/hYeA4oFJ1Ul5tHPgf4ccpml9kqlSWCaSU2O4Ad7dr9hxpVPopVVNK6reXRLaG2l/j9PGqeqOInVVecWAv7wOov208Rz1ersPNUFYWAZhpqfyBNubr01xMyyOSP8V+1yD7O/wB55qvUxZnUPTxT295PdvYi4Oov8eOJpldIEt5cwt7Q3HqYoWzGtQqSxlhvVSbHQfT+ziWl22sYVlQqosL6k/dzVbpywyoqaSXzozZ49QbkFfZ9P0cqRNXBihky1nmSKIS4lrFIdpfuCwGpK39nw4kU30UrS500OOFV9FjURaB1YNbabg+9qRqOIiIpaDNQsXwFxhjMhGxtDbsNNRb2G338sFVUigTxTJ7LKZsC/RMLMUGiknt7v7p+jQ8WJV00jKeiuOAZ2x3LdctJUM8Ei2sp+zYHvfsePDqpo9Bo7HSL1KY3l2XzqSskopZkMcnlsQHVxtZZEGjAj2+HHUuFNMKZCquq6Petnp1nrAKfIvW6iipmiighosRpvd8toxtU7gLx7hbU9iO/Fawi4EKFFI7y2OpBPXzxoZupHSLpl1RwqH+bJHj8WwtBi+H7RiVOp0InQe5UoP8AC3vHwbgNetlMk6TPVQyYvEvjxiOuqv8ArJ6Ws6dM4jmrB5Vx3L6yFY8UogQIW7qlXEf0lM9tCHG32HiZDgOBwPRS5SIEjEUVPH8By/mSArmOMQztfbWQqLjTTzIhoy/Ea+PFYMUztor2f+j9ZRKJ3RZ4HuY6mFiUYW1F/Bj4g2+vi1DsUnU3NF0xjKmKYZq6GWG5uUFz9LL4Ae3hilwKpApoikZW0W/9KDp2IH9PFQNJFCmWqUR0xjfRg9wPC3H00lVTxlCQDE5adlDLPTSpa9/3Tr9I4ZsbfQ0WPbPWgzsyykNqe1+F9LKMV0QzFhOGmpw3GJPJWpdDG7W2hxfuT2Bv3+/gcvmyuCOFCjL3QiQcJox43SxGdlOxvFbXBBt9n8x9/AxQtrLJSUuJ4WoRbTxkFAG23Km17f4bd/j257ZVTjXGG9RWtA7C7fYsPeuNLrbS5/t5atVlplngom+bV3RA/wDq2buw+JHLVWu6+umhoIL7lWT3WC9tbWY+Jtp+fLVUmpqYV/MnocHmuxrqmCGS1jaMHzJf+TFP0cN7FvvXQPWifMHe5ZUfT205JmAVGNY1nawRaCjqJo7WFpJ2MUQJ0F1QfceDhatRmgE0nQmKQ/WY0uSfT5lbL0IVK7FqeXEqzvuLVc7GNHGl9kKAi4uA3ex46rBIFVHiNV4VDbpdCDxEafrmkRFM8gH2iB93NVunnC6KXEKSYgbmiG742HfTjKjFPpE0dnJeOmfJFFXU8/mtHGFlic67gLXFtbbdOA95EKNDthcoFOU1W1ON9OWVle7KBvBQjXt3B+HjrxPFKJoC+rk6mvh8tCimEkbtSbtYE+HYcENkMDQavziPKi6zsT20tw/oMmmqpIvtX6+eqtSMKj86thhU93AH035o7KskSaPbh+2GmDX2lVGzW1zYDt7DwIGh0mlFgtUTI4mZQSLkdh7D9XbwuOMKpSmnqprDLAGphtH75WwHu6X4npTUOEA0jVA+yzo408FOoHw5U1sUoaaVUqIvNUOlSzMLaj2C1tV1F+NmnRU6V3OHebUEAxI1rsRuJNmYadyOw8Pr5SrU3sI1nih23V72XuALXu19Pr/ZywwqlMmIZTy9VT/79KOGYMCXIQE7vgy20twwRdON/ao+2kC7Vtz7kj2UkpukOT6+VYxC8G52ACOQAANL3uAeG6c2eTxB8xRQrKWVcI8jSExbpDhtEh8qsljcFtqvGDrfQH+kcN286V/EkUUOZMn+FRpPf5p8f8tammqotSQbkrtb4/rpw2TnLfEEUVqydzgRUOvynn6h/RT0azaXBjZWBA0BFu/DVGZsr/ijzoqXljyP4Z8qSldhWaYJAKyinTYAbGM9raHTi9N02vYoe2kCrVxG1J9lMtRLW7BBOpTW9mW1ifaTa+vFQXOykhQU7aivKVuSfEnXseWmq1ygqdhLaant9PjzQNbrOZNGYW17Dv8AqebmtViD3Oqk2F+37PZz01uKw326MdpP6/XzVbqQ4ZgL2FtAT/Dnq9WGz20/Z93KVasG9rkIO/f2W+PGyatFYrsD7v7NPjxqnBWIXsT4fT28Pv4zTlcfskC9/h+vjz1WrMBrdfC3N1qsWw7jtJ0NxzVbrLGyRMCF1Pe5/Xtz1aqTuPkMh7WvY/x5eq1hwoJJIUOhG4jw+NuaRW1U/qu2+5gwIBuLW17j6RxRTVOK0sQCyxEgXvfv4+J5utilxh06wUquBuc2G29tPgf28uDVSKh4rjVRWssTN7ex+vuO3KKXNXCa44NiMlMxj2PIxICquv0dtb8oFadtXKZ2UqWwrMWMM0SU7CMMdokFh9JB1v7PbxE5eto2kemNL27NxzYPbSlo+nMkbpFWVBYtZtkS3IFrjcz9vjwOOZt/RHtoQN5V/SPspZ4Xk3DqWlSvaNSim5JJYkDT8/AcD71847gT7KETNihrEClZnHA4arDZp2vG09O0YRQNPc90sO1v8XCtlwpI86NHmwoHyqu+pgeBwD3XTTwI07ckLbUZkRWOUs0AHsuDcfw5utUzrYEr28ON1ahl6SVy02ZIo5VBVlYEN421/t4V3aZRRxZKhdGxoworFnpPejuSF9ovrY2/LgRNDVNPNTDUNMfko/KN/eUsWWxGtr9j8OVFOGm/D3kkVt5byFYFh7bmzN8Sf4c3XhS+wCWKnxWnpo7yCaN720tbUDXvc9vrHBlkDmi4A6QRQVztGtgnoINLarkjqK0BrMZFK/QB3PwOnb2W5PSag5QoOJ7UdeyOQWRgPeOuml7jQ/H6+XGFMGlVhblH8iI3UK8gF+9+5H1ezhoyaLHRT7BU2tTgMjE2IIsbEXub+HgT+XDVJosUKdMOxJqaaKkksVYEfEfWPo7cUJNJyKcZgsn6RWtHY7XBBK9iLgdj/D6+PU1Qj4YXxPByalwZIQNyi+oP2beNrePHhTWyg7q6WjolkpaUWctvAY6Orn3hb/ED96/Rxkirg0nQ0O4OBsVfdIAvf4j6Pb48ZNOim7EGEW61wWI0K7mIJ/d+IPGjTwpC1lXM87tKxMR2kqtydAe3sPw4mNPiusKkrpKr+Xu5IKg+8b+73sT4/fygqxoTMuqlLUxOCGjcWKjuTbQ6D+7l6rRm8kySMiwyd0ug18DqO38eVVsq6dtSMVpkhq3PdHFzpe7eFuPJ2U0oY0kaenEU1SWIMlwQLafEHxt7eOUxWfDat1o5Ul91ijbbaix/dB/geaIq4NANiy1WIPLBMGEINx71m1PiB/T8Txkia2DTJU4XHBSENcyLobi5uPb4m/jyhFOCmIpFUUxRlsO5NuxBtqPp114zTs0jMQaokRpFASVQdQwVbgW+kXHh7NbcYNOCoVNVGWjWok0YBR7l28BqR3Nz/RzQq1PGNzfP0NPXkFXjHlH6O6t7Df8ALtzasa0KRU9OY4GZULRG5LMPs37AdvHiYingaTkVYrWem9+xOjWB18bDuPH8uJ5p+u6ivaGssy+6y2IYa9ri4PbmicasBXNIkmguui6GwY7gBrtt7Rz0VualQ00kU4NgFG0qgFiSBooHgRr8D35uK1NP1PVRtIfmzs1/wkqLjxBPcDty81WnGShq62Ex0gD7tPYToCNfh7PDm4mtTSRGG1tPXfJTwhSraa+N/af17cThJBinSZFLJKWD3UawlsAL6lbeB8e/FQFJ6ELDGpo2jkiO+9lJIsR8CfC/x8OLk0iVS2zCampyLitKg3MKVzYf6pDC2vw+rj69hppO2glxUzVWRaKvhk2TI4G5jdTcEAN7NND7eMn7RVx91MeCZnqIh58souhG8qWtcHtY9xbUAfWeaSutqRS9wnMPzC/NR1P6UN43B73LW8R9HFQVNJimKV2FZvljq/l5QxNzYhr2uNWHtt7OOhVUilNFmhzVKJpbLcWG7T6dNe3hy01qlPS5qlhErNICNCdfADw+HNVunvDs8fMe55hYiw3XFiTf7vr5SKuFGlRSZs3kRK9yo1Pdb/DuRyhQKcCzTt/WWqihvKdCCdLd+9rfRxstinO8Ip/pM2xg+6+nsvr9fwJ4mUwDSlL5FKOlzeh1BOuhsfh48QqtQaXpuqd6fOTt/k5bEeAPa3btxGqzFKhdk0+wZxnkXyTJuUHUHX6NDxCq0pYm6poxWnybmIFcfwijqvYXgTcP+CAB/PhU5liHNqQfSjZvMlt7FEetB/iXRfonjbNK+GvRO62LU9Q4/wCTWuOEbuRNq2JjyNHreeup/inzFIjEPTBkqYM+XsXmpmsRaeJZAb+N1INxwPubv/0SR5iaPmt4D/EkHyMUhqz0v5yoIQ2Xa2iqxa0iM5jLEHRl3jS47i+h7cInMjdTsINH7eeNK2gikJW9EuqmD1BM2ESP7ps0JWRQL3Auh7W04RuZa+3tSfTGjxvMmHNih64UG1RQY/h0zpjcLQFN+jxFRe9vFQCfhwoUgo2gj0o2SsL2EGmuJqYTpTyqVfUblNg2794kfZIvxunKywx1VOwZjsdLFW9vvWI005qrVKaWdmkkj1AA3Kx09mg5qt03q5eH9KAUDWsNLE9rj2Hlq9TYZ1w+rYTou5iLBr7bj2fAc3VDhU/5ugMribcVYe7t0ZSe+nblDVqd8KqqWrqBIYDIikAK51DAaMD4/R9/GTVwZrNJSPUVHkoGYA6b9Pe8VJ+P3cpVqwy00sclpSRIoO8dwL9r28f483WjUPyna1NHuXTRgNASCdOWqlZJdtR+iChmUXB0J17hvh438OWqtRy4QpLOpN9NfaOx07DlqrWaCoLXUg+8NQRf6x9fLVWvGokSTY9rka27X9gB7X5avVPWsklo/LqAPdHuMQPDUAj+HN1qu4qKU+au4Fbbgt7k/WO1vZ483Xqg7JJJBbRlIAN7+Ht/ZzdVriY3iY7SSO5HbUfR4c3Wq5GqE8BhlXaQQTZdNRpc83WprkZV8pYXW4W5Uga683Wqhr5Uki04KgyAjcwsbjw+A56tV2IhARDI42x298ag/V7Obr1OAKPT2LRj3/dBJuNO9/6OardRpahXUB9CuhYAbSew3eB5qvVwp6mREaCVjICSCQL2HgV+vm61UrD0qo0FRIu49gVJBI9oOutvDtzRrVPVZSHByKmtT9JKokQ2BQqRcdtf7eNgzViIpPVKNPH8xERE2iqhJuLdz7f6By9Upvqk82TaW8xAB2BUk97G3h7Oer1OUSJAwkVTqtxdhoQfskEX1Hbw5Wr0m8UCyVbiJbqdd12urX94a+06c1Xq6R5YphSspLWubEE+0XHblatUlV1YOllHfwtp3t+p56t1C1BZBYEg21IYfD2EEa81W6yUtPVxMZkazSAgAnS1tbnvfmq9URqWWprWnq7AkWJUG1vs3+rmq9UCupoEm8okhgNba9u5B8Qfy5sVU1NSApGEoG0P2GZRcEjsT4E+0c0avWGfE6wQ7qmoIfTy+24kfaDWGn080BWyaiYfNNUQzq4HlEBgDfQj2EdyTyxqoNQIvm8VqFjns0zkWB0tb94+Hb2ctsqoxpZtSGjVq+7L5SAJY9wNAY19l9bcZpRWeliqATO8N5ZQdzS++pU6NYXuCe9uVNWFRa2gihc+XIY1HYqdxS/YE97e0Hnga0RFJ4wI8+ysG5tti5uAwXT3QPZx6mK500hp5V86ZnZ72VNbqO3x5s1WYqT8+k0G2FyHY7m0uDb2XGht481FW1VMeJZY446UlluLKoszMO59hP068pV67kqomhOHzK/zFwD/AMVqvs01ufHlYrc8KzQyKxWnrDaO233v3fYAw1HwHKGrg1jlrJKcJtlBBJAJN7jxDeIbxHNVuazJVxbWMyNJBtuw3dz4W+PtvzVWmudfJQyvDUiQDzUBWMtex9hv3P8ADlRVjTNVlaRkemZg4J7e0DxHx44MabOFKqLFo63C0p6RWR2a7Wsbm2tr67SfC9uMkQaeCpFYqCCnqmiRBtZ0IUsoB0196+g5414VIFXR+/PVk3YbV2i6o1rEG3s/LlYq012HqPlmejlVWU272sDrp7fhz1VqFBiCtVmevkWU6AMwIIA+yVI0B9o5eKpNY8Wro5KhHgUWdS2tvvHiP6eWSKqo01PT1ctI1dEyuGJCsSLr9Phfjwpg1DWOIXaU7RGNxHa19AfbYnjlN1gqI6JDeBV3MDuDH3T49/3be3m69U2mqFrqZoSvvA3SJWva2oZgOx+I5WIrYxqVT1b0k+5iHLdwD+Wg7e3nomtzFepMSqKORvMQt5niumy40t7fp5aJqs1jZGqogG943JCqACw+A8T483sqtTJZpTUKtSjSqFCArb3SBoLd/qP1c3W6iNhJd/NRGIXUpYmwPiOemtRNTqSCtepVZgW2js/hbQixt9/GzToFKRflqmLZAuxk77ha3ibd+Mmn6iU1OJVmppiPPBBCPoCP9X4j2cqTWwKmSOwifygVkWyhdbG3cad+aq9J/EMPqZYxEP0m8M4IOosNRY+Itrx1JptQpnhdJYPNpxZ1Gt/YPZfj9MU2yTPtKym+4jRtBYi99OWqtf/X0gyu0bo2JIHibd/b9XJOigTXcUMsn6MDT2e36f28sBWqxyq6OVvrfta2n0/Rz0VqpNkRix1vqD8Le3w5aq11KF2Bg3vHUfAfV/Dm61UcFBrcE6j4/WTzVermpIchgGQeFvA/x5uq1yLAOYx9xPY/E9ubrVcQzxqVGjHSxIsT42+HPV6sbXVwS5ZvYR7e1vp56tVyQ7gXluPAW8faT/RzYrVZYPKYgMhY2Otr2t305utVJiBmchiHQW7nt9Xhy0VquUi+824btb6jT6NPH6Oait1he4Lm4K2t2IH9P1crFbBqO5Fri/vdh7LHsCPDlYq814CR93ja9/o9mnPRXq8FVGNlvprb6PutzUVuazw08zk7gAFOtrflzcVqpPkRx2ZzcAC59ltbX+J/Lloqs1jYrE14209tgNfYPAAHtzYFarO0sjp5MYYvKwAsALqOPgUwTQkUWHT4fhyWfaqG7vYge8NRY6tf4dvr4apTAouWqlAlVT1NBE0RAZQSrEHdoTYC3t7+wfTxaDhSFVL/AAvEqqrp4ll3pEAAzFLC/goBOmv7x7/TwxSZpARU+rqmWM1dG22YhFVSvvG97spGp1/t05YmtAU3tUCgZJCQXVyzgHu97gt3Hu3tb2668psre2nyLMDVdGDSBvMG5Wa5tfQWtb+jTUcc1TVYpQ4fi89B5YgkK1BdA+4hQDYkm576f0njyTFNkUtMPq2q6ZDISGZWbeDuL3Hu+99ffS+vFIM0yRFPtLiNZHajgKRswIZibWF/3m9n7bfHjk1UinuDFIYZ2SVrSMQfcOlgLA6f4m7fG9+WmqxTm2KGKYbG2yuQL99ALsPbb6ubmtRTzHiZgRrBDGTcMWsNt/tKLXv469+bmvU64bjZUBIWVnZrAi32e67lHa/3csDWopaYdi8rSK1TYXJCLu1sNBcaDv7deOCq7KfafMEcSGKVw5BAIt2N9D9AP9PPTW6VFNjKICxJNtddR8bXOv3W5ut0oKbGw0YOvxBGvw0+PGymrzSlp8VIXeWvuFzc3Hw43pq009xYslwkV9fjpbxH0crsq1PmHVsqi4J9ov4H4/G3bnq1S4wuuljK7Sbganv38fp9vNRVSaEKjq6sQqAGKObj/W07HW30D2crFUpD576VdMuqMLUWfsBhryR7svlASg+xZFs9x8TxA/aN3IhxIPx9tLWbly3MoUR8KKtReg3CMm53OeemeIySRiGoiSinIba0gsCso1AB7X7cj+83dCsWTHUfxoc2ufxg6PUfhRQOsmRM75PapbMmGTU0aCS0hQtFbadRIun08j52ydtcHEkfD20OGbtu4xQoGqjMxQNLiu1VCqQAtte/ifp5XbWzgaOJmiaXCel+UsEMbJso6mtMpWxLEsAoPipHc+HHCnjWwcKITQj/AE8s+re8b+w9+3jxJVqFrD8KqZ6aKONWHug2PYW8T4a+zvxs0pFKGKlgoJws4WSS/wBnS3b8uUrdc3qq2tuoayai0YtYePbw7a89XqwinMsyxlvdUW11IvqNPZbtz1eq1ToGzf5pMHVBcCJxYadnN9fj+fCtz7qXo2UWH12g/wBX8FfdqXlNvjcXP5cVMcaTPVV81lJbX2/fwwovrgdot7bWt8T7eer1TKTWqjCi4LpY/Xzdeo4EOFiRNhXexAAVNNduhvr24npVQl9JeiXULrPj/wDVXIdJHI8Cb6uqqahKWipIe7T1lVLaOKNQLksb+ABNuemvUY3O+RsE6E5COU8DzBQZolxiYVc2I4WJflZEjUpDHC0yK8iIdx3WCt3HEx8RpxJwognUzFlg2Uam4p085tf320RT9HfhggcaROGcKK1USGWUs9yWN9Pjr93PVqhB6eZjgyhj9PmOphE6ISGSwNwdGIGlja9j7eWFbmKOlW9f6rNWF/1gq87wYJTI4gp8KZaqaqhp4x7to412uPZd9T3sLcsAK9JovWbOrtNNjBbAautxSlRSPNq1ELPYn3lRWbaCPAknlTVgYoKq7O+JT1UtXTpDTed9oKgJ+i7d/wBb8pW5r1BQ58zKfl8Mp6yr3EALHG7Ak9hcCx+HLRVaNhkrKuaclZYp8KzTSSUNQ2+URSgbyjHQkA+P5cUJOFNkUrcaldsoYuj2saWQE+33dB9I9vHZqsVXy173uf7fh7bcYrVeuFuQDr+uv8eer1cw6qPcP2ba/wAObr1ZdS1z/Z7dObrVcfGx8O9/17c9W6M9kOK2Vqe8qBGQ3QNYmzd2Y6j6BxIvbStOylT5EMiqsRLyC6swJCa+HtPGqvUmXDDCwqYp9rqLllUBVBNjp43H189Xqaq+jonkK4eskj7dZGQXHtKBj2PtPPVuo9JhdKj/AOkQGRhezPfaAO+9vEg+A5qt1NxPFsv4fh6wJCnngHcWN9xOlwB2+Hbm61QXYjjUzqQQqAXstzc3FgSfE20tz1apngzBj2HNbDaySmOn+TkZR39nbm63S+wnqV1DQhZKz5sLf3apEca97Ejw+J5SK9NKKfqrh8hVccwmmqz+80LlT9W4EX+jnorc0602aumc7iaH5/DG91d0ZJF9NbI1rDwB5utzSto66iqxfL+aYpGBAEdUFt20vcKx+/mq9WHFMA6hVN5Y5lnVSSZKSoYWJGlgdy256tUFOMR9WMJkNURNIpIJLKrEaEezx7HnqrSX/rVj6N5OLQqgJAJlgPiPaP1tzdeoWcv4Hj+PQLUZfqKOqH7yQVRVr+wI+unw7fHm63U+uyXm+AM+I4Mzk3FwqN9ZK7Wv9XNV6KROJYEjALiuGSxldbNGWFhpoGBBF/jrzVeoG+oWGUVDNSvh67VZGVrIF2kNqNo7Wvx1NNGkZMgMaOum5fH+I45TdXCZXbdlugOjEU8A00FxGLd/YNPbwqVto0GykP6h9ejeKH90GEkDw94Wt4/Xyze2qL2VU89gDa1gfr4Y0X1hYB2IAta/jrz1br21SQynwHw/v56vUYnpD06zzn+lSgyPglZi87T7B8rSySAMQLKzqNi/8EeJnFpRtMUrbQV7BRvsO9Gma8JxeHC+seaMsdO4aiPzmbGsXjnljQjcD8jhoqZy58EIBJ00PCNzMAkShKl+Q+ZozRaknxEJ86PF0Uzt0u9LGKjHMj1+N59rKN0+Uq6fAv5NhcrbbbjNizGcrfT/ACYJ78CNxbuZhgoBAPXJ91Cdp5FrsJV6QPfSMrPU5jlc9fk3IuXcJjfEahKmaBKeqzHWPICbMYlHyybWY2ulhfvw2RlgBEkmBGGFFq77A4Ae+gE6m9UesNLTNT9RqjEqWOgQwJTV1RT4REqqx/RrR02yQi51G037eHBG3ZhrCI99EqrrXiDPuorGJeoGnwp3XCqiCicAW/ltIrMzeO6oqLn43t34sFuKTF80CGZesNXjMpkm82qLEndW1Lz/APJmiD6hxQloJpMp0mg5qs0Zlxk/LRu7p2McSbV+GiD7uOxFM6ia50eTsz4s28KIrk6yNZrj2jvys1uCaXmEdKaaoQviNW8rKAWSNbXv4KTqTzU04EULOH9N8uZfhjmlpoY5bEgMxkdjtuLk3Cj6u/blZp3SBT5FidPSOyUoHmqQEJttFvFFtYWv3Op+HNVamavqpsSYtKTIxuRu9o01Gt7/ANvbnqqawx4JXCQQU6NLOACIokLEaXFwLkgezlhjsps4UM2TfSz1+6kAVGA5ar/lABaaWEwpr475do+sDtwzbsnXdifbhSJdwhG0+zGjD5Z/D46jVLNJnbFcMwGEKBsMzVUpJH2rQi1/br34bt5Ss/cQPfRcu/SNgJ91Dnl30L9CstpHLmXMOI4vOlty00cdPGTrcbjucj46HhujKWxtJPupCq/UdkD30K1J0U9NuApFHQ5RoqqWFdizYg0lU4A8bswW/t04dN2LaNiR8aLV3KlbSaEqgxmgwSFKXLtHS4bFGLItJSxQ6A+1FuB9PDUNRspCVzTdX5txOoO6qrHdR/idu/jbx453QqneUznMk6XQzkE67dxIt99ua7oVrvDTVUZ1eBiPMuBcMWJ2/G58Rbx9unLd0K13hpjreosaKxdyzge6pBF9be77AOW7sVouGkHXdSKSpkZXtYW97cVG7xHb3tdO3HNIpvXSFrM/V8skskZZI92oVvhcXB735WK9qmg/xXqPGtMXkCidgSoVrlr6bmUW0A/W3NFemtxNBJjOc5KlDUK7IXc+Uw9oFw5HYX9nj24Wuu0rQigOzDUzV+MtWOQWkO5yNL38fot3+PAK+ZUTQqbEJFQCwiDKCfePcA9+5tf2jiKlNM+KMy0EgH2XU/VroAO5Hh9/hzYrRovDMokJ076/f+ziWnK5eYAPcsANO2vPVusI+zdjfvoO/wABzVbrgzHYQdb6XHsHj/TzVbrokAhh28LD8+brVTsPKviVOsl7M43W/XueKmvvHnTLn2ml6tQAWae/lqTuXcD8NODUUFDShw2eKKRZKBdrALY31udNwv2Ph48fTTZqdUxTYhOZr+dIwuzHS1vYPHju2qbKc8GpphTh39zcSE1sCwOgudNR2/t48kU2aUkmIpSqEkUMoT7Oljf/ABA/EWPsHsvxRTVR2roFrBJAQFl0IHaxHvDTttHbw9na/N16mGtoaeWbekXkxjtt0JHYsx+1qT2A42U1oGoDZfmsKihNwBcj969tB8QRrpyvddFb102Q0GK0dSamBStgQXFiGub+Nxe3blQgg14qBqZDiVei7mQAA2VW8Ne40Pf8+PAmmzShjrMKxOSFZYthABMZT3WAuNxa/wCf16cUiFUnJIqdX4JhdU6/Lq8MYA97doP9UBu4J8eOFANV1U1NkWKfeKZ20J3IAbg2vrb7VvZxruqtrqBPlJqekWsp5Fe1rqDqgA0J+vsPbyvdRW9dYsNyzXVrNFG22RAW2k2ubdtO+v39ueDc14rip/k5jo4/lhv9xQbEtcDsRc9hfw4+AoUzINd1GNZmjh8urmZvMNwCL6dtL8dlXGm8KcqPO2JxSR0tVClRCDYK67VNrC58SQNB8dePBZpnTU2qr8Jxaraq8kJJG/8AklHukdhYk/ZHxtY+HHZBpvZUrD8OXFJi1IWVRewsPuF+5HhfvxwCabNScNw3EKuUx2LIp0IARRb7T+9fWwv8eXAJqk1JrqHF6JZAYmiRn3Kq2YBRoSxbT23/AIc8QRXqcKKSqNKIoY18wqSoF/dTsxI7fG3s15YV6hBwqkqneCARhfNARNLMRaxYi17EfVrfikCq0I8Uiwv5VOB5K/4hpYDVWHgP48epqhzyviMlHh8csyqshuFG4gA2PgNLgd/v8OOcKsKGvAsSFWiKvh+97SNbi+uv3/RxMoUpSafMVG2Eyy2Da6N7T/QNeMJp9VFU6pfK1NNHVynWwIVjp7ATb7Q72v3P0ccNNUVufMeHJWla+7wu5dipJBAtsuW0FtTY6XsBrxqa1TFmTD8NrI5amR1ERcoSLW946e8fe9u4AXHLETVTQWywNh8K06yC0ZYLZTb22BI8RrxvZTBp6w2leoF3+yT+6CDpr2On9I4+nGmqF/D6Go8+CWKFEZmsQAWtt7Hb2sO/08NE0kNP1BDDQ1BxGs2OsTm6ke98XXb95Hhrxya1UrMGIyYnEa2OOT9Ky+8RqV3WuAptcqL+Nu3GFmaUJFIPPGPR4lirLVBplpljQaXQaXK2HiSe3cduBi7c1KjooQWyNKfOmKrxWj+UV8F3iCNW27gUIIG0gHsLfmOFSlYYUZJFMeXbTyuIiznsCouVH7zNr7Pb4cQ0sFJrPuKu/WrAsIhLf6BDThSQNwaV95vY97EcA14qXQOj50K7ceCrCcPw2qiqxE21Z17k6qLHv7bg9hxDWoqrnq7BPF1Ox2KqYSSLWSDda27tYgH4cLlbaNk7BQWV7D5OTf2AJPx5Stmkcu6QBQbn6uerVeUgEqh56tVzqLNEhPgO5+n283XqjUv+XA72Pbmq9WwT00mrE6T5apad0DPh0BsO43C13Y21I0C9gOHIOFEihiaURnrPM83eUWEEm5uH/d0sbW+H58rNeige6zZcGesh4nlCMNIWheWK9jaVbuo76XI7+zTiZeNLGjBqk6eFjAUkWzwsQfqNjfiOl9QkUmUOTq1u+n025qvVKopmhcEgntb+kcoauDVj3pazHSYnl6ryvWOd8DCZACNxVjtZFB8S3f4X44hUCK0pMmaMxWQNGsnmkqEcrtZTdbaEgjwX2Hv2HPTVorjAkPyxpHm82/2XAta2jm3sHYa97njZNXArjieJVmJYnH8vekp6aMJFDBuDAEbSfiSNNx9vx5TYKtWHDKWOpqGqpLqkK+WgN2KhjbamvvW7n8+Nk1YCnd6GFZdgBi9iH3vtC+rC9mPt+rlJq8VPaJcGV2BVJZbpewAAC3Hui/h3vb7zxIszStGFJWrSlqYWq5v0qI4WKG97sRbcV1BJ8R3/AD4jpXTVTxNLVpUxhH2jboCC0pFz2973f46eHLVWiv8Aq9yVOuF4bmiUqZ4B5M8Yt5kYJ3RrMB2PsH368XMnGkDycKIBEzFyv6/HhlRbTzhNXJRVkVTCSHjIYNbS41ueVNXFW55Ux8Zpy7R4/IxaGSnSST3rAEKFKhgL3PgvA+saTFCJB1CaW2GVhxSeSormZJJomaNmGmi7RdV0ACjS1reJHGqephKUJ3yvJqFZBYMD7moAPYEA3v7eWqtZcKkomEkU0BZHCFlP22NwFW3iSRb2WueOU0axfymqrKJ62IR/oxr7xHfQ6eNvC3x+HHQabisz4k9NRmN1UohJG1F95jYnXtp+unLVSkliOafP2RxwwoANHPvSFnFgzt2Fx2HgDr4cvpqs0pcBokko1LxAOEJKfZuGPu7m8Ra5+ix4kVShNLTCsOwGnq2xaVmA/SGJZWuLInuJuAvqdb24mNKBWKNMRrKIPFsAqSPMIdVdlKlhGoNhawufgR481VqbapalYJKmp304cuFVRdiQoK3JPuhO7AH2X56vVxytSfJEVIfY0tyCDusD7sY97XU63PfU8oqnE084s01ViaVFKxMMO7ewuQxBtce0bvs+36+J6UU/0zyUNG9Qyszlv0khAJOlrAt4m1vr5SnRWOm81opI61wHcgKLXvc3IHt0Niex56vVLxNxDPHBIjM8dpHUkFRfRFsD3JtYe3tzwrZpMTmSorTJXLcqd206gve4AJ/O41+jjgqtKGhjFREcUqAu9SQN2h7e85C6FvAW7fTzVepjqqkVtTK1MDF5AHvkdte7t/hJ++1+brVZRDidJQzYhXPvZmRkKWtdgT9nvoO/0/Dmq9U2qmllKbEZ2LBSx0F7nUW/dvpcc9VqiJMaCpqYDUKJHtvHlkhQD7oFu5uew7+OmnN1Wn+eWCeaNatl2kqSxDdl1NiB2BIv+XK1alPhclLG5JdWjay3KlQ19AVJ7aE9+eNWpmxycjE6SkjjTeLzEG/a5RLWv31uT9HH0ikizwpkqTFDVrEdwbedO1iRdbHsb+z6Bx+k9TJo54qmarLACMpEvlD3y6/6viLG1+3jzVbpzwrCcLNawqU32Oxmgjkl2k6gr9ksTrc+3lCasBUOso6yef5vaaeCCPcHRPdUFjtDeJJOupv9XPV6oMtSsYkWnibdLEY3a3vsxa7SN+6oI7DwFuWqtPeHxyPSxUEYAed1u72XaB2XcbizG+oGtuVq1OPk1FMS3lElSVaw7g3C2Pe/if1HNV6sNbRieheSFWVIwYwqMmjp7xHcMdNbjvfT2c8K9Sfp6mup9i0BAJ3Aki5JJBHt8T468tVaWBgammMyBQ5DXU2OtrsqjwudOVrdJ2WeoEkk0vugjbcDS/cA3729vLVWolQkbbAn2vFbX1Olvq1+vnq1SiwGnNRX+e6+7Eu22n+HT6OxHs42qnBT8nzEVQxdbxBWuhNibaD4HjNOU/0NbXYfOqwO8LSBFchh8DY+0D7/AKRyhpwGlXNjdUKb52v/AEnmsRuIbRb69ibXHt7cYilM014mtS4M4cRxOBuUGxfW+789OerdO0cLU3kT1ikqhLeUwLBtL2a5BFjr8OVq1MNRFJTJ5sTgh2axB9vcG+t/Zy1ap8w33f0sBUsu1QXPd7dyo0uB4coauK5zxJO4pYFMUcjKx3Duoa5BPaxIN/geUq1P7COrraivpAKRKlrrFHcrHuuAovc6KBb+7jc09FOdNT04p3BMkxaQKt2Ckmx17dhbte+vGjTgFZ4BTwwSeVtfeBtADACxN7KDdtO+vjypq1T4zG8R8zRwCdsYJax1JLdzbxPK1agsz/EajEKaWocbFiJAtbaRtG1QNO/j9N+L2aQvUi/mnmgiiKq3a+1bHUNaxHt4rpHTfhpn+bljY2DvGze8Nbiwt4adh9evNmvU9vVyLUJEGaO8jLobFhfsCNPetylWqZVLFRwUxQhfmI7sxGgff7y+2y/nzVbNM06xrifzRV0RdxNxYhrfZBHgde3jpy1UqUtLTYjS/opAxMdxc7T5iDdHc2tci4Nu/NV6Jp4ocNp6lIqKoV4mYBwStguwMbH6Tpb6uNk04BXVUuJM7yyQtCkAiRND7xADKXW+pt4+P1c1W4qGIpsRBeaD7dn91W17C3wv7O/fnpr0UpDEY5I8OsEQx2LABftAbgD9oWAtftytXrqVjFWOaZ22RgWNrgDVdG73sfpvz1brBhDuCaKnG6Qs/vBiGFjdW8CABfTx9vPGvCs+ZMPqqzya2UkhhtiRdBawJLqP8Q9p+PNCtmkbHHRzzRUbqR5QdHAGlg1j917j4ccqlT6qgpZqGRixBkQ2K/ZCL7vY6a9z9/NVuKixyrOkMyM7MsUOpOl9my59motz1arFhdHWVUnyU0myRhIFCsSAH0Y3B9nh+XNmtCpOE0HzdNNgFcdkcfmxrKzML2BJuRrqdAb6HTniYxrwE4UjpcLnUy0hbakQsEJ0Ybb+78bdtO/fTj4NMEU2iXbLE8kRZYtCy6brEHc4PcAdvr5aqU8VkJgd6uXaUley7hZmII/d7qbac1Vqw4tLPJXKVIiMsMKqot3Vr2299O48fHmhVzUPGSZaWOfcERWb7K3Ugkofo721Hx5YVquNJiNRJRxwV9Qy+RZfs3AUaEWF/que+vN1qs0dfDBVyRLLuhlQlV2e+XNiSAfECx1+sc1Xqe8IqaeWkaOUHzJGcDS1gdRoR3J7+FuNmrioFdvqIlnUFRtKEAHQ9hqNND497fRz1aNQMMqKx5PPQbUVACQCdD2a3c9j+3mzWhSm8uYwbKcxxipiJsVuF26t3110+jsOUq1NWKK0ciSTKttpQeFiRe59m23bx8deer1KvLFdDLSxwhtxZ9yodPpIt4nueMKp9JpsxSrpjTyU0QKK1lS37zD7JS59nh4DXlhXjTDhNKsFe1IUuoAYAkm+3Sy+wka3P1cdqlKB6ZI6lH8m5cHw0LLckW7kfR2PYcrVopmpqOobENjgxggPZvD3tDa+o1HxPjz01qKVOG4NUUtRNGuxEbVbMdx8Ta/YLe9uMkzToFOz0kc1JT1VMP06Fl1uQVe4DMD3DHw/bxunYrHRTI8bo24ubKoNlVCwB8b3vb7ubrVJ/E5JcLrvIqk1f9HLce8GS501ubr3v4A8cGNUOFS8HxlvJli96WAH7EjakgaMDa507fC3jzRFaBqPTrU1TGWgWMBvc3biCFJuuh7n6dOer1QjiM0olirpSm4AhgpBsDa+niPDTw5aK1NMVTGjAvNKLbtbC5XQAAH2sO/58cFNGsysZAinXZoxUHRb6WPtHs5uq1HgepapFQ0YbyRqWXd9kW3fAm+ngR9HL1SnWF6XySNvvm5HvEgNuJPsuAO45Wt1knVIpUqiA5ZdVa7dxbcO2p7AeHs5qrVOoZkmqbwwbN51Kg2Fhr2Pe47coauKk1ZoFmWRxZmIJUqVIse9h4X15SrVzjeCGV1nszqSzk9txsWtbTZtsbfE9uaq9OlTt3hnIUOnbt3AOvt7i4t35SrUw14qfMWQW21H2gBYeag9+3xYWI+N+erdY1av8kNG5uwJJFwPYTqfZr9ItpzVWrCmJTUurTC/c+6GALDU66CzDv28ebitTUGOtkqU/R/ZBuTtvb/gf1+PHBTZqE1BPiA+XQA3G65/dBNu57Nx2YpmJpP1GFkyBWsCbg2BvuGlviB438eOg00RTVOlRFI9KoO8kPZSO3bS/ceHLVWvUdVVrIl3G5T7ngLW95Wv2F9Df9nKmtil1PSQSQirpgUlJClQBqb33C2upH7RxmnqZ6hDFK8jRskwB3IR+94E/A978tVakfL08kYg8xRKAN5Kk3NrkG/sPt056q1hgdpVJ8twUsC2w2AOqgn2EDS/b283VayxVE9HKWMYTUsl7nYSdTY3/Lwvz1e2VnLTxsKGNR5VSm5LeHbemo1t3/4ieerVNFTHM96d1AKoSB4bRoLg9m0+rw5atV3uYy/LSFR7gSxHxuRf4+Fu3PV6nmWhgmo0kgXY6swtbQjadSCNLHv9XPTW4piSUCWUVTE1EahkNwS2mhuLa+B9nL1WuKzUySJVxhgjAMwK394i1x4fT9HN1Wuvk2CbEJdlDBRf3tLFh21XxHj7ObrUUxThWnFyjKbsulxZtCPo00v48vVKw1oMnl1VK/lyL7tr3Ya6a/l/TzVepzocTLsDUJcnVte4/e9t/b9I5qKtTtNV06yrTUqou5d6MFvcfvCx7t8PZrytWpmFSKZknCq1gASwuNR7pHxHa3t5uvVGab52abDVVYWY74yhAsftMBbtqO3ieerdOMVdVM0sFSyttAO0r4W8Pbcm9h43HKEU4DUw1cWIUQpZ1CkWCFTcbQLW9lx/b3HG6vWDCaeGjqZYoUCybjd2F7H2adtw8fHTnia8BUauhqJa8VsUaCVVKFdbOoFtw8d1v105aqRUWswyWNkMkbx1BC2ik1921wLeDX8fHmwa0RUaT/fhDJBWpeZFJFza+t2Q27EDXm69trHh+JVdJH8jWEkrcICB2P7g9nw7+3m4mtTFSaqLzRFIdpYncrdmJI7XHw7g2uearZpOTKZJo6iB/LPiwXsD9r/kH8+OU1UCtpno3DxsSwv/AJO5NgfhcX/p5atU0iJ5qlg0yjuLlbMLnsTftzdarhUok4WB73W6gk6376fG35c1W6aKmOeGo/TXaMbtoA90k6dvaPjzVeqNUO1ZHHPTHabbHJt9rwEnja3s781W6ZTChdzIxEw7gA7dexHw8fy5uvVAYPC264kAuTY2Fj4i/wB4HN1qsDSmmqzLSDzI+5Qe77pH7vsv7ebrU1MpJImVWqHbyQAAw8Ax+ySDoVP2W8Ox783XqkYgY6hQHXfMNRoCGv437H2kfHmxWjTHJTinYVMBUIQ1u/fbqpB1ty1VqWI4cRhUhxujUXIvYqLWb42Pcfdy1apjetSGqdasi53MPHQG7G5738Rxym6eYsSgdAZNjqfe0uNtu1h4W725uK9NYmqIJW3w3vY+Ph4n489FamuHzO0+YmhVgQVuTce3+j7+er004xyLLGI4yLsAxKg+GlwPo7j7+aq1Z41poIXEzaspEbMDfUdvdFh9PNVusM1YVcyFvMGiNpY7bXAvb2e3X481W6aailo6xWWMttl957gbwNbDTQG+t/Dnq9SYrg20rFGGZTZlYWvYd/8AiVu/HhTRpOTNPAbrd1JstxcaeA9hHb48cpqvK61cK1FNeNrXKM1lIH7p+vnq3WajrKiZgtSjKOxCi1vG3tB/jypq1LATNVxtBPHdypa/gwA0YAezQG3GqcpPGSWkYwyG0tx7o8RfQ37XA44KbNArmasMldXVLtezJFfxsB4fWbHx4eNiAKInDiaLk0EmOZiSgh1aolVBqexa3f2AcUExjSICcKPLTU89PRrEqgrCqRutu4BsrC3xFj4cDxMmaEqRAqXNBT1iRipVv8WndSPEf28pTlT1iqIqj5eYEBvsnsO17/H9vK1am6pjlpl8moW43Ei3f2kgr7fZ483WqaKiUSzBZrOqgANuIIBH52Pfm6qaxywTGH/SfeRgTt77dPtX+Hh93N1qo7y1FIxiqBvR0BVraHwDC3bTx8OerVZlgE1IkiPd4uyk2YHv28f4c9W6h1fnU9J85RuN9yVZQRZ/FCLd+XG2qHZQb41m7M+JZfqMOxKE+WHBJMd9pIJFmHt+PDQACiok0j8jPiUElQ00LiOQLp27djb2nlHMacamhLiMsYVpB7rm4v4fUO3EdLqlw1cyaSKLAEEnXQm9vv5qt1PjljeNg91Ukfo29vtT2G3PVuu5KK6s0aK7mxBYDXxsSNGHx5atUkZ0iify5I9hF9GW9r9xfl6bNYqlGkZWKpodosbHlqrXYq0SYwwAC2lxrtJ8dPDwIPNV6p1JVOHtKAT8PC+guPEeHN16p8ryogQlWF7i1j9IYHW1uar1QJtsAUxXCPb3QNNT2XvYc3WqywsiRloWIOoII0Pha3hrytbrPFIu8FJPLlQ2s2ug+J+4crVqdKeV4byPIwubSadiex+jwtylWFcD8rJv3WBIuWW+oGguD2+B+/nq3UWSKMIvl3Y+Knx+Kk9x8Pbz1brGHCsI7FkW+0N3HtN+4PsHN1qanCtioopa1tTCrTLre+1SB9ZNvhx5IxplZgUquneCpilZDhE7BPNlpqNnLbV2IpqJvetpcqo18T8eGKRJosJgUXPr3mkZu6nYricITy1lEEXlrtUxwKIlsP8AW23PtvfjgppVB5lnDzWyVNWBdaeO9h7WNgONqNWQJpTw0vzNBLFPtWHcGZz2W3h8TxuadiawTyQp/kGMcCgDeVAZh/qr4D8+er1NmGZiTCMw0mMrsc0UgdIpVMqMq/7nKL6qw0IB0vz0TWgYocR1S6d10dq7CSt7kFY101uQLH7uU0mndYrD/WHoxWELUwy0zG/eM/UdCRz0GtSK4VNJ0RqUJhrzGT7VJt8bWHjzfirR00narBek0xb5fGgvfQwva4072Pfw5aVdFVhJ401xYNlCnY/yzH4owTf7LrqPbcfVzRJ6K2EjgayLR1F2FJi9NMCdFY9gPA3HNTW466gtQY0QfIqKaQfCRQLd/E8vVKhyYfjsbXemVww3DawP1ix/Pnq3jUGSunhB86mZQx1IN9fhbnorVN+J4rHXUfy7sVa4IuLePj9XLgU2ozSOngkch47MPp47TNCLhtQhpUVnIZVANiPuseJzSsGpqGJ5AiXv7e4P1drcrVqzt8zTOPMTaXG4bh933+3nq3XayNE3nKxv4+wfssear00qcGzRiOFziooH2PfVVPunwHu+N/HjSkhW2nkqjZQ2Zf6nQyOaHHVEMqsN3fbc6EH94EeN+/Eamo2UtDs7aXc9BFXRGpw6QMuwXZbG58AfED6Pv5QYVeKQ2MZbpaxRT1iDYbt4d7WUkjUfwJ46DFNFM0HlTg2MYETPRl54tbg/aW3gP8Q+jijVqpnTFCjkzq/V4ZSojzgmOSxQ+xh311sOx5XZWomrBegvqyx/I+KwYngNXtKDWJm90i3b4X8Pz45qnbSZSJ2VcD0Z6+dL+tMQnSrGCZmWNlUx7QJix0SaFgYp1HY3BGuoHPLtEXCcNvv/AFphF2u2MHZ7v0oHOrvpcyVmerq67CVgyxi/mOvmwozYTUSAA2YC7UZJOrax7jawHAssKZwONC5t1D+zA1W7nLp5nTptirYVmShkojUIGQPGJIKmPsXQ6pIp7BlN+OJUF7K8oFO2gRx3pngOYSZMDIw6sIuYJGIikNu0Mp1U/wCq/FGqKpFFUzp0or8Pq5qeogelqFvcbbX8QSvax9o4uQ9FJFtTRes04PW4WqfMJYFrBh9lh8L+PwPDhpQVRM8gpqJk4hcxUYIFn3KWOo8RqPr4bsfcKJnvtoPq+NIK6WAe75bMCDr2OvEREGlQxp5wWQCKRTrcL37WvxOoUrbNCbgedMbwQhKOUvDcXikJYaa2VjqvCxy3S5to3buFN7KHjKvUTBcXRKWqkNNOBtCMfeN73s3jbw4HnbZTfWKETVyl3DYaFKRaSok3UQMhQKC4F2DD94Wt4acQUY00yVVTT4k8FSgemnFybH7X+HXsfp7cvTdNHkSTRv5WkTm4BN7a2Cg9tCOXqlKnD63ZiFXiqMw/llE/u9iKmpIp0sba6biLdxrwX5UjTqcPRAoG5u5q0tjiZPpSe/lVZjmV6LKWGW+YzbjMVHCzsAmxXWCPdc6KGPibW14eRNEJMCg49Y+YY6nqJLlmD7GEf6ECJDIhSkVaVNjGxK2jJF/A6cuozTaRRJ77yx7cT07S9wahparLNRb/ACiMCw+ntxhRg0qSJFYsn1MkNY0p1AYDXxHj8Lcbdp1nbRoenlJBFg70oRgsDzozj2MA8bW+ANuBt/bQstxCYqXEKot8pISgYEwuTYWBsB8CeJKV0CXU3EJq7E/l5id1PDFF9GpOnBHaJhPnQXvValR0CgTmY9m7E/l/Tw4ohpoqx79m9unPVqlBlWEz4/SQ2J3SJ29l+NLMA080JUPOjhIHlnHlMAuul/EfZKk9uBWhrTqKiKGdJEAW3uutraHQmw/ZxuKdBil9SYzTJEIWDhezWTQ2Gv0/H28SEUsBrFSTU8oSCRNkZIJ23tb230t9fw5Wtin/AA0mniijkQb/ADCWYW0AJNh9I42aeFSUqppKpaZyHUMzC3axsQSCO3ieUq1YmlaaaORzslaVlDCwAUXFwfG/PVqscEcEcciooGwuDYaMSb2sNAD8fq5utU20UbVFa8MwCRixVSx1PcA8vTdY8xrTReTJChUSancSSG7X+j4cdTTS6iL8v5QB0W5tfte+t7+LePhxyq1HEcsf6djuBkLEX8PAA+wc9Wqe6WojlroSb2s5VjrfubC/jyhpya41FHHiEzSzxxSxbQ4LqD2OoIt3+nlwop2E1ooCtoFN9VlXKtXFK8lDAzBNyvtCgAmwNran4fXxSLpxOxR9tJ1WrStqR7Ki1nSbp9UwLHDRLExIUyK5F7/auB8RpxWnMn0/xUkVljCv4aRVZ0dyq9Yq0yTRpIrFdshNraAajXhkjOHQMYNFq8naJwketNrdDKGogZ6SvkDbdxV1BF+4+N/48WjPFDamkRyNJ2KNJSXoxiZH+h1cLEe0EH6Ldvo4tTnaDtSRSBWSL4KFMU/STOSABY459wJUpILkdrgHi1Obsq2kj0pCrKHk7AD60nanImcKS6S0ExI191d2l/hxcm/ZXsUKQqsHk7Umk1U4Vi1KxFRTSIRodyMD/DisOpVsI9tIyytG0H2U3SCRQAylSe19OWmmoisRBU2H02+Pa9uJgcaUkV46dhqfq18RxyqVjO8jxsOVr0VzBULfv4ft7eHPA1YiuCO0rAXvr7fYeWquyn2nhlqIdoUDbcEE97/rpx2m644dRNDijleyoWOuna2p5pOBrZp3elJeQqBYa/D6Rx6m6c8DwfEa6sEFBC8pOm1QWN/ZbtxhbqWhKjFKG2lOGEgmhcwTpjmnHqyKmrGShhlGha7E3Ol7eI7d+B57NG0Dw+KhIzlTjh8Xhpd0PSHAcMkqP5qz1XyxIGuxWI7qwGo/o4QrzRa/tgUfIyptB8UmlxJlfCKDCIMSwqijg27fM26Oh3e6y31udPje3hwnU+tzBRJo4DCECUgCotbPFVy09aFZZCNku4gjcv2WsO1+NCrGpzRtU1ISRHeKPa0xUi/f7I8e/flCYq4E0qZYqb+US1NYgQE2jDC63vfUd9B42HEgONLiMKg4jLR1LRNXP5K3Hur3ZW+yQfp7H2d+OpptWNV653oHw7MlfRldpjmkUdjYXuP1HJAZVqQD1VGtwnSsjrpK+48JjPgQT7fv8eKqR0zuAsmot3vr35Q1alzkepjpcw0jzC6iVQQP8JOvfiZ0akkUsYMLFHdoBPLPuhS6qpso190G+gP730cA5qQRTpUNG86VUTkK+knj4+J7i5+vlRThqXI80ki00R2U7NZwbn4qQba3Onw5qt0608q4TVwTOACsqPa5sFJt7t/EezhrYud08lXQRRfeN960pPSDQgYq8cE6S7rLG+4Hb3J0BI8L308fo5kqk1jusUlMbeGV1rCBcG2viexF/D9b348aS1Cw+oNHURSxksAe9tQDpr/q37W4pbVBpKsSKEPZIxZt3mJbuRce0XPbQ+HD1NEqhTXLKI5DJc7FI90C1j4t9Q/PXjs00RUqLEogPMka2liUAsR4N8CPH2jtx4GmCKWmUsxNh1XFI9pAWYSAkfZPsPgD34+kxTRFCFmfCKCfbVL78TgPGSvbsfdYDTT2/t44arQSYrBBOrSwTEdxpa/fxsNNPz4mNOiko8xbbBUFAIgAQ2jEE+LeA7W4wafFNGIwRxRtLKGiVtBsOm4m9xrfv7e3GSKdFQ6J4v8AKOzboty7bWJI08NLD2+3jdWpQ4BXxykRsPKXbdQp0Nu9yRp+3nhWyKM9kLElapgeZrlgFJLX7aEtpzysRW04GhGxZFUu4FrX7ey/x55NXWKDmnM/8zl8xWAC7LkXBPhb6uKqRCo9TKaIyAn/AC1u9rkfC38ear1BbXiRJvN93RtpNgSotoSD7eUq1JfG41eN3dCCgvJqQdD7p+Hx+7lCKuKQUlVTsrltVaTaNpOrEjTXxt/bxPTopiqZWnZ4TGZR28DYm/vE28Rr+XGzjV6y0lBTx07MAH2kggd/baw8B4/HmgK3NNdRdaoS1GthtULqhBJ8P2H8uNmrCo9SGC7YowytYObk99L6+zsbcoavSIq8IqYKuWMIv0ewW7D6TxIUxSgGm6ajMYWYaWGrMbi17/HS/f2caIp0Gp8FPTGCNDMFlU66+6db39p+n6LcsBWppV4ZSYcuIGKpkO14yUdmH2vZr4E/s46AJpsmk7I4pq9jTyA7NwKm5JBNgptobn29jxrZTu2hByCEqY3iW6sDYAtpcm1tT39p4obphVKrHI8Ep6djUL79+40YN8faSOOqAqopA1KU/mLUyKxYAFLEEXA0Ht+/jBq9PmGyrLUCOMD9IwNgSQ2nvC3b434oSaYIoVmVHybibq3mXpJ763BO06X7WuPv4sOw0lG2gGyxiyYv0xqaeYhTFsKgHUlSND9PEbataKULTpVSFwrFDVTmkQgWNmtYXF+66faHs8fHjKVThTqhFLaNWijSqlvGFB2KtrhfYLDsbXPs+viuk9TcJxbyK7YWdUI232/H2fx5cHGmyKVtNjAkkCTOpKfZItb47h7beHjx4KpkinU4w3uT3sW0221uOx/v79uXmtRXVJiMyO0gsSW94W/O36682DWopV0ebJKeyy3Df4VAvbtc20vy01qlJQZyRgDIQUAIDX0Ps0I7c3WqfaPNdPAWjLWNzpe/fwB/X4c9Xganx5ogZy7PtcW0PiR4DXv7Oeq01Ppc0Ox3RXsNe/h4697fl4crFXBpzp81yRz3LBE1OrWJHh9Z5QpmrhVPEOdJdGMmtuxPhft9P8eNFsU6HDTvT5wjb3POAIv21uPb9H58oW6eDlToc3mWVtrq20DXdfTvrxotCnA6aUFLmxpgJAdp9hPfXw4jVbClabg0oaXNci2KyWv/AK1vp4gVaA0uTdEU6nNkVREI6wJMg/ddQ4+5gRxAuy1frS5F6U/pSbrstdM8cBNfgtIXP70aeW2ul7pax4Qu5M2vakfCj5rOXUbFH40j6noT0xrdyYfLV0YbUIJhIqm3cCQX18Rfgad3fb2iRQka3hcGBg0H+JemOZx5WC41DKncLURsh+i6bhwhc3fUPtV7RR63vAk/cn2Gg3r/AE69T6ISGCniqo9Svy1QrHTtdXseEzmTPo4A+Ro7bzlhfEjzFBji/TnNWETCTG8KqIlP2g8bgKfCzAEX+vhG5buNfckj0o7RcNu/aoH1pMeTDQNMrEM5FiD4AH2d78QGlop7w6mUQwz0coY3LL93ZgO30+PGlVcU4BZJFWSI2YEn3jpt8b+y3h4cpV6gGqin3GP3Sqkak2YHwJGp56qzTdHu+XKgMtQjDZtJO651XTtbw5eqU4lQEUhTDpcHsd3jflq1WCqBWmbUsGNg/YH+wcsKoawQvLBKqU5sQO5HgfEg+HLVquU08zhWmZNdwb3bXHjb2ctWq5xhpgJE9/7W42PuC3t/XTm69XOOcC4BJX7HsNvC3tAPN1qoi+YwIkYhQQBfxI+jm61WaSdgzSKQD7rLbw8Addf6ebrVTw0iwLGfeB7AnvfU/Vz1VqM4SKzt7psL2bQG/f6Obr1YzTSsplpF3E2OpAA9o1H2j4e3nq1XcsbCbZKyKm0mzLqB2Pu/D+PN16vSQ0flXY7iSbEfvfl3tz1arn8zRo6RxoFWT3dqm1zbQEnw5qtzUNvOgnsyW3AXUtfQd9thYW5uq1LgJEoSNgEkIv3uLm3fmq9TlX1TFkBYtssu++i+AHj37Hw5UCtk1AvuHk10YVhexsCp9rKfHm6rXPy0ls6xpG7ge9u+0D2JHNVuuqykqYIRDEQzsNtj7TroeVrddU1K80Bq6pD+jO1v8Wg1up5qrCotYspkLKEIIFraG3hcd/6Oaq1NU9KYSJqh/LDEbELEE3F7k+2/LV6oZS8yyPFYMfA31B1AI05qK9XJFq0d2UlStzvA8L2FweVrdZ55q8I0UWhjBJVRclbD3l8SD4jmorxpHwV8y7mogyEK4K7hcC+pu3tHhx2KYCqUOGs0axuhiIkvuOpvrpfwFvbxk0+mpVfTxAQ/MqJBdvs2Gh7qD4/Tygpw03j5Z2Z4V+XWO9l2m1rWt7L83VamQlPmLkIrFVIcABh4AWPt5uvU2yzJT1BkivKtx5is3f22+B+HPRW5inCmrfLqxPFG1PE6EiM3tfsSp7i3GyKcBrpa6ppFeajYBJlKSblU6A3sD4/Tz0V6aaNriZqml3y7hcqNCFHjb+PHaZrjU4VI9M1c4IiWw2xn3U3dhbvcH8+WBpsioECQw1TRYgo3vYLKVIAsdQQO/wBPLmqinCSqpKepMLq7CYmyIOxXW/t1H3cpFOTUHDahqWqhxGNXeOpkYBi25iy9vo+I788RIqoMUppJGqHQkJIoJEvckkDuw8CPbxPSmvRRsJhRPHK0suiuCPeX2Afw5Q1cU4YhgtdRShERhAFW8gte/wDr+AN9DbjQUDThSRSiwnLlLiWFPW1UIkVQ22+pDW1P39uJluaTFKUI1CaSciT0rrTzR2ZxYBgADrptb2j48WDGklOmH4pTw0RpvJ89yGEY0UxMTclQut7a6coRVwqorU9E0abnYSJY7rXG+2unxPs09vLVXCuVHRVBEgp33bve2s3u6faDDx+HKmvCpSQSvhkk/uxMp0924YAW09ht4c9xr3Ck/hsUzOsLKso3MoIUi99QT9F9L8dNNJqbPBU/MvR1CqoW1n1sSDfx7X9nNitmm6eQwirnjjVk0UjcQPosdG9vHgKYJ20n90TxxTuHSa2wI/Ygn29tePUxUpsPnlbdKojUj3LaHTX69eVq8VmoKqSSrR5yULXUMo+1pbU+HNGvA1IqKJPcIb3VIJLaEi/c+NvA89W64VAaiVAWvTyE2C97D4+J5sVqp9PNVwxtJKLtCwaIWF7HSxPe9uer1epqmrQSTfLgq9rm3sNz7vf+jm68K5UeOyx4kJY5jEBqDtsOw/RnwPKkSKsDBpU1uIz1FRuBG9kF9trMPhxOBFKSZrjRQ1UMBaVtim59o+Pb8uaNbFdSzQ0XlpGhlVtzbm1PbuLa3H0crV6n0VXFJBFI118ok2/e10P0jlDVxWHH3maB5I12GK1yLWI9o5tNeVSQq6OJyrxMFbbcEaeHiD48VA0lIpslijm22ARr6juLj6e1x48vTdf/0NIUKiEI4C7hcaD8/byUKBFYvM3HYG7H26+0i/PVuvOAGAZhZey+GvcX56qVxM2yIxx/AMb3vz016uUbI423AHb6/hywqhriWXzt66W1F/YdOerVcDud9xsSt7W5uvVzUG1yRc6du39vLVU10ZI5HV3101IN/pv+3nttarzubsQT2tc/wHsHN16ugqgWcbSCL/sA5utVIM0qFvKUi1wfoPtPjy1arsTuqeWRce23t9vt5uvVJMsYssSkta/f9v083Wq9LeaMI9i3cntc+z7uaia3XB4jCzRsLMDbafHTQXHhzUV6a8ZlKkSC17fX9HhzVbrgY0FvLNmbv+d/u5qK3NSY5uwS4uRewtY/C/583Xq5QvYCWw0uSPb7fp5sVU1jbyFnV1G4DXT23/iObitTU7D6VqmpSqa51sO2tuxB8de/FCBONJ1GMKW0hkX9BI6l1vcE6KD2Gvj9HDQUWGvQSSU8ZRQAxYAG5101sPo44DTBFLqhr3aP5RGCFNWIfRrDx3a7ie3s1txaDSYinQVUNNUrNAWJSwuze/fbYiwvt+HgfHvx2abioEuIGRjJN+m8+1nAAY3uAO1gO4Olz30HNTXorlR1fkyOkKh1tusXYG50BYXv7v1688DWyKV2Gy0k+6esmUqp97fb2A3JJ08bDU34+nGmiKUMOM1GFnzowCr+8O97t9k2NgL/ABtx3VppvTNOK5iUwFrHdKG3LpoGGpP7x+rv4WtfltdaipmGZigqJ3nidQjRopYA/aU2A00F/D8+3Nhc14ilRBjLxBEiIWR7D3gQX8Du07/x7W48FVSKUOF4mVmVDZGVbtJruB11XwJX46cdBqhFP1HVb5hDGVW6Em62PcAPpax/L6O3HBTZpQ/zeIy+UADrYkHx0tewOtxa5+7m5rVK+mmgp4mc2LhASbdjce6L3ufYPv5at1NXFpxIbnTRdDc3IuT9PtHbmprcUoaPFomHnSe6WIJ1v+p7ac3NbpTUmNNa5YKD9k38O3t8D4eHPTWopXU2LKqe8bDTQ+B7crtq1KWixUrJe9r+IsLc3FXpXUeZ5FCqzXA0APhrf6uVrUUq4M0747SlkUaGxudfp+Hfm6bKaVmGYnDIG+YmZidb7r97Wvb923s15qqUsaLEJpiJSwYHT9G1mv4EgWv27cpVKc6+ShxGmahxeFJ4nUhlkQMpVvCzeB5UjVga2klOIwoj3Vf0HdAepkr4nSUP8ormbc0+HsFux1PmRfZP1Dgbfyll7hpPSKETGZutbTI66Jp179IHU2hwiF8oA49TYZh7UkCIwSYtfQ+UbAggnsfDgLucmcbko8Q99DFjN23MFYH3VT1NlrFsExiXDMYppKWpgLB45kKOpvbVW14BSgoMERQtSsKEjGhpaJ5Y46KlPkqqJdWbUt7XbsBxGaX1hqsJnpkkV3j/AEO0kqwYtu8AR39p9g5WvVDSPyIT3BIsbaG1/wA/4c9XqkbI1m3XstgL6i49vPVqrQOgjIek+EG9rJL+92PmEfnwrc+6l6NlFr9dg25cwdbgAySkDt7LEfDiljjSd6qvZSQQBYHX8/HhjSCsK3ubfSfp9vPVqnChUrWRA67XXv27jm69VkmU+juaMxYfBXYiq4ZSyqNk9SRuYaarGvvbfqAPt4mpXMUbLJeTcCwOhhyvgMHzT1b3qKqUOROpIADREiEpFa6grp3vzURWpovPXTOUONZ1qPLsKak/RJYjaEiARSLaAWHhxoCnSarxz5i7V88lSfdNU5ksOwQe6g+ocMyNIii6ZM0GMMTyygC53W7eP3cZq1GEyt6eurHUEJ/VDCJZaVNiNVSfo4A7fu+a3ukj2C/NkxV9NGEy5+H11BrpAMx4rT0ijVxTxSTlR21fRRxvUKtpobsC9EnQ3LZdszV1bjssZ0WGQJGCO4JjHvfUdOe1VsJoZ8p+nfprhzNimH4JR0lLCf8AKSQ72J8Apm3Fr+LDjZVFXApfrVYfggEdEIlg7LH7gGhIvcG67fADX48ria3RT+t1TRPmuN6WYyjyVBNtS1yT2uCPj4cVt7Koqgcxd92T8TZhcfKTAAeFxoR7RpxQDTZFEFkO1ix8deVpiuIZiLjt8eer1ZS5A94W07fr483Wq73XPbv+Xw5uvV3ZRoPH+Ps56vUabIMODQ5UpKnEYmlYhrANbXW1ha358Rr20tSMKXi1zVqRw4ZSFHKt75k1AHf3fZ8dON1eoNOlG8g+ZgMyqCQTORr4kgaD6Tp7Oer1OP8AMMvQQtXVMoicEKsIjf3h276ix8Oer1IvMXUNWR6KkhjRbkXsQT8QD9n6bc1WpoKanFo6o3SJVW9u5aw8dT3N/wA+bqtYhsezKvcdyfeI8dTpr8Pq56vVKppIQ/mSopKa7fC3hcnx/iOerdY58RqwSKUDabXI0uex/Uc9XqjijhWURVLbm07ez4fDw+PPV6pKU8rsQuljcop7AeJP6+znq9WY0x8s+WFAFh7QPje2pHNVus2HTYlSSg4XPJG3ceW7KRbUlrH3fjz1epZYd1GzrTSmjSvaqU30mRZVv4faFz9PPVqn5eqpeZVxzC6WqK+8WW8ZAP3i58dOer1cFzV0oxCsV6rDajDplNw8IWwsO4KkEft+nm69QhrUthccQwHOUtKJkEsaVcl1YN2v5wI110vpzRFbmKVsGZ+pscRcDCsbhUnVF2MR8DExXxt243pFOajQBdeq3EcZwKiqa/AzhLUsjAuJA6OGFvdNgQbj97jqRFNLxotoVRTowGoPjx+mKt4yq18v4fv94/LQAga29wC/suOFattGYpD+oPc3R3E9gAZTCDt7fb8L6j9vLI21ReyqqD5a3RhqpuR2H38MKL6jN7pJA/X289W652I0XseerVHV6I5/yvlrpXU0GZfm6lPmZHSmbH5aGiuygb2pKYeZNJ7STbwHELjZWZw9lGDbgSP1rlUeoLKuX4EiyxFSUT07Bk/lWGIkjuP3paqqJZu9+3PdwDtrZfjZQX5s9ReZM0SSSYt52Jbx9rEqyWotYd1jBWNfgALDjyGgjZSdTxXtpmo/UH1xINFlHGazDldTH5ODA0g2m11IpQrMCLXuTy5SNppsGaQv9U8/Zgrnra2OUzytukmrJCWJOpZmkJYk9+emt6TTphnTP5kFcRrGebwip473Ftbu2inm9VeCJoQqXp5k3C6MO8JqalrH9ISQl/h2PxP3cb1mng2BSjp8NgpGUSEKhP2YotQB/wAVjt9PKzNOBMUpMVk/m9SKqVhLNtRBYgEBVsBeygm3cnt4DnprZFZcMw7FsQYUWGQlqp/dRYgzEn4KLk2Gn0/DjiQVbMaofDtodMmej71F5/p42wTLVRDTtZmmrGFNCf8AWZpip/Lhq3YOucI88KL13TaOPso0uT/w08dDo/UvN1FhsC3Yw4fE1TLb94NI9k+i1+3DlvKf6SvZ+tFa8w/oj20YfKvpJ9LWQHE02FVGYaiPUS4hVFVb4NFEFUX9l9fbw6Rl7bfCfPGi9d24vjHlQrUON5VyjAYen+A4bggXVmpqOLzD4aSMC9wPjw7bZSjYAPIUVqcJ2kmmzFupmMYgP9Pq5JBcABpG0voANbfSBxZ3VJ+8pFSZspkJSWS7OdNx+1c+B+J453cU3rpL1WdoIA0Ux8sg21IH3E/ceO6Yqk0nRnBqje5b9CgtcAEEm3j3/s44KpSaqs3YnJuiUkXDW8bXOmoOunj9R5qqxTXDmepkULKxsi2DDVjpoQRYH9RzdaqN/XEKVLNuZl+3bwXS1rdh7fbbm6rSfx3Osske+Ji27aL67iw8SfqsBzU16KDOqznVSBlpGEg328wknQabQL2+F9Dbv2HK6qtFJZ80SSVRnUn3h2jNzduxF/18de3K6q9pphxPNVUyReSrIwQpuYa37e8dL3H3d/hxorq4TQdV2PGR7BjGhDEgG5Nht8B7QSR48RKVSkJpNR4tFVRTTVrlojuCnbchu66eA4WqM0vSKaqxmXa4AO2501Dag6nwt7DwLO/caPm9lc1YiNez37A6d+49lvZ93EdKKYcWTbQuyaPcECx7dhp4c8K0aLuY33Me5JOn18TmnBXW4bACPaNfz5qt1jDsQNwI1vqfqFuaq1ZAxT3ri9vu5uvVxH+qxNu3hf8As56vVlogWxCMm5O69yfhx9r7hTDn2mhFRbxB4SC5A0KgXv4j2W4OBQUNT6KWKEgSsCqsSBre3s76X8ePDCmjTouMB6kyeX77fHTt29guNDbjwONN1kkq6+WFYonESnutidzH4+Hs46CabNdRR1tVIVrpNmx9SfHTUafnxyJqlOYonpqkQyReWkhJW41Jvr21t/DjkU3NZq6tmRpYlNww2L71r28Qe5+Hhy5qk0o8NpNtKlWiNewC9yCLe8rW0PsueKUimSalQJWhJXlCJTC9m90sCdbFNFB9pH0ceApkmo2Jqpqo5KqmRmViWBvrpcBiLjt2/o54ivTTvSiiel+UaK17AvsUDcRfcW7jTS3a3hy4r1Q52pL+WC0aQKdFWy/Bhc3AJ7jxvytepT4JLDR4csVM0c8rrcwltBbQBipG3XX+3jycBVTXPEaCiRg1OWjdwqzISFCubNZW+u48OWIpulNlzLUtXG0VKAzyMHEhXUAamwb/AAjUnx78UoRTBVFemwyCSfy3fS5UkjwJ77dQD7D2+jjmmm5pzrMo0EtDL5C7pTpqwZtG8CRp7QeOlAqmqkRV5JwqWWXDnUxStY+YTcsnja2hP634wWgcKtqNMoyUaOWbySzRxudfdJ7C1yPHTX+HK93Fe1TWOnhrcJqUpVBM0mpQoBYH/F46jQHvywEVQmhwy3BhNdSRUlXTJHOD7wF1BsC1wO5t3PDBABFMKNLvBMiw48hjYk7mJKEgJ2sT2sG+m/Hg3qqmqKSOL5HOCxxRRx2FzLcm4U7bAkkC620tr378aLemnAuak5Sp1TEVCOP0bbr2JIJHvXNja19NO1uaSK2TSrr/ADqusWjjctu8xpAEIBbdoSbW0H3G3jyxqtCrgmC4jW+XT1jCNSGJAYgA7dCW7gW7gDlqsKHfA6OOKQLD+kPbffU6amw0C+zw4mUaUpFN2dqtYKK8slk97xANiNLnvr2t38RxtNOE0RfqDj0UU8jssaRX2qzt7pFvYt9B29o9lyeNE1qi1yYn5uIyUs2yRI2XaLWAYalgf3h/rDTx4zNapwoJf5m/lna8EROnmAGx1F7jaG0B+PYccTjVTUJHjrTK9a4luRa51J8TYaWJ0+J5cY00ae8JwqoeJEhBdkbcSzAWa/uqW/eBP9AF+KUik5woZ8Gw6Oko5Gr5EVlFpN2vvNpqL29w6fHx4YDCk9SsNjpYK6aXEvCNiA/77Ee6t+9vFvZY9+brwFcqOBq9BWe5HHTl2c3axRV7i9vHtpbXx4wqlCRQCyYpJjqSySwkXlL3NgCxJ0sb293vbgJWvXjQqQnThTHjVQstfPQ4aCkMZA2iwYqdTe+p19up4kUeilIpYZSgWSaBLXZza5XQ20A7a27DiZRwpUjbRdcfxYV/XuqrA90SvSNT8I9qDUfEcjl9Wp0nroaNCEDyq5HCFh3maWMlu92Ivra+0HvfUXPhyhqgqpDrqoHWTMncg1sp8D3A104hVtpeBhQK4kf9EksQSF0Fuw9nx5WtGkeFsLt49/1+PPVWuZsdG0PjzderlVHbEjE3uv1W+Hjz1eqJSkrUA99fz5qt1e/0u+ck6b4BHSx3vh9Nd2FwBraw8W9vw4aDZRQraaEWpQGnaisCosL9r+JOvcezx5o14U2YfRl8SWkaEMsQCuL2LO2qxA9jpqxvov08pVhVQHqOyOmQesGKYVHGEp6xhVwhRZds3vWUeADXHEZEUZJMiaLu1wxU3Ow2+o8pVqkjazrIBa+n9H5c9W6MN0Hzm+Vc80NXEbKziGX4q+h+u9jfjGw0+MassqnWGe8btdV0YagfAk/a9v3cua8K54fQKQalYjGrL/lCL7Ftoq301Nyx+n4cZJq4FOU0EEW1KZWXzdu5idpbTcfeB0B8Ae415WavFZo6WaJ1jNOrMPsj9wOdPd1uwUdzbX6uVJrYFKTBKaklLzNEY44hdWZbD3f3xc6aagfR48aJp0UnM1Vz1EopI5Au7dZF1Hu95D7SB/yceMGnk0hBh8wd5IkYmBPdZdRHr9prak3J1Hc39nE9KKl0+2lMoo0ZlkCq/ugbWsCFDk3vf6NOer1JfqLgIzNknEMEnVJJcQRihI1V094Pp4lhtB48gwaZWJFVEVcL0VQ0Mo2tGSpH0GxHDkUTHCu4yfOv23Eag9vp+HN1qrJ/S/j8GJ5OlwJpA74dUHawUkOhB2mxsxXTTQeHjwlfGM0eMKkRRjJxXLKhmXymqzuck2VbEWBI/wAKi5HixC668R0trjGtKheskVmRLmOMDV9BZQD2uRc3+PN1qmSteSqk8oXDxjzBqdoa3Zfaq3IBOreA44MKbNONNBWSgIUJOzUCwsG7C57X7/Rfl5qkUw4lSSlhJSr5kB2q1mA3supJY9h9Wg15cGm6b6XD6eKdJPLSaQEEhiCnvHRbHx8bfC/blya0BSkq6OtcCga9KXup3E3VT9osD23DQHsO3EpNPinJaKesqUVpV2BFQKoBA3aBdvtZb6+AueMmnRU6uoqeKZd9WTHGNoYKSNAd7373HgPHtylXrPsmxN2c1JZhbyorqdkYILK20927tr305WrUpZJ8PkhioaaNWlY2LKhDK1v3tuul9T4L2seM08Km/wAnqfOWk8sho1DaLZAoFwSTe7X7X8LePGpp0VnpYv0SxTKwWUe9cE7Sx0N76Ej7uNmnhTi9PEKuOqsu1bRRK4APu3FyT3J109o5WrRUGsiwgO9TWe8pJOwMblu2lv8AD3/IcsK1SdpoXlqFtGGRvef3r6eAIGv1307e3l6rT3tiijSkVveUDQKSSTrZtTfTuf2jnq3TVeNJBCgACrvcjtv8NP1056tV41T1paRvd2LISVOoCppYAew2Jtr9XPV6nNJFoxUWIXRFUFSw1UMNb9if7uaq1RYsMStkasmk8l47BveIF72va1gT4DXvzc16Knrh8ayx0ckisrBh7zNuKqdVHjcHsBa3jz01uKWscGDiqQiJkeFSgjFyXZiP8odQCD+Xx5Sa3FBhNWGqx2d4k3Fm8tdpuLoSFJPgBYkfnwxAgUVqMmuVLXBsYWBjqQ5XRSD7LHtdvb7ObqtS6etpqQRK8rKwZz7jd7n7LEdxf6zrytWrPQ41LLFPF5jKoYpGIbr5jHUgnwAHb29tOVIq01kqZWqBNK0hEMhDbFPYrYJZb2uFFvhz1bqDBSKxFQwKxOt3Ckk+25t2YjwPNzVaUK0lXU1S+VfytoYg+0e8x1+A05SatFOTzRyXiRddha0ha7O5sLe1gNbc1W6g4h8nPSLSEgqv6MAACS/i1xq30E6d/DmxWjTTSuN01Pf3kBIcdrntfwtppfXlqpSrw+SjxKGmNbGpdlYdrMSouD9J9nK1ek+ricfMv7hsbs2g727diSfu8OWqlYDUytI0ipfaLHdrqb7WP7Tz1apR5dlT5t5Qe+xAbWBBW7LbW976Hw42qrppd1eIU8ZSRqeGVRZVsLEk2766lfE/fxPT9N8czx1yCNEYIX2G2mmgLAH42HiLc9WxTlHic0uNNUGyAC7Rk2UPcDdbxH1cbp4U4wvNI7vOBoQq2F0Olzv+N9RbjdO1nqGhFMJpV3N7xDbTdQddGNrgnv8AR7eardcYPJrAY5SsYUAWcBAb+K6G3wvbm69UujlpGp5IgyL5gbapIZgARqT4/XrypqwpQsYKyFXNnYS7Qyk2A7Hd3Av8OMmnRTvTKancIRYKGlD6+8ey6+O1ex9vhxo08KzFJGkYIDICFIIYkh5NLAjwCgntex5Sr1GhjjEUagBFY3IRiD2uw9gAGn8eardOqwND51PK5a8YuQbEe6NCe2l/p05WrUGOdpp5K75VVDmOmUXNxYyPdzYHUgduL2tlIXdtNjUPnxxeXTosmy3ftZSACpsFb2+PFM0mimKKhlM608cQDCUgm5uCBpa3ge/535utRTvVo1QwEZXcqyuT9BABGh+03NVum7FoGDfNM6ksQVAXwPfvpe4tbmhWjWGrpiyRu7DzG3sWuRoTYBj7B4fttzdVr1LItLG0CgMpce+bNdFGpA7Ag30PPGvUs8FxaMRPQwIWuqBHI3ENuuASe5Pf+zjJFPCpVPiNZHFNTR/pkifazn3bkmwDX+N7H6vHlatUWgWR02VRYEdhf3vidPrt+zm60Kz1RpIqqmkqFK3hUbxe1jfQ373t25oVamWqamalBdWQzozIFNm906H2i38eWqtNdJW0tHV3O87AGQqSxJYC5b6GuO/LV4UpcLrZ5wIVl2p71lN7FkPvXPh7p/L48oavTCtO0+M+ZToAiNt3hxtsy2A7295u9/r5uq07z7jhtMhKhmkfcsidkZCCmmjG9tD4X5XjW6QE1bFBFDArBBEdlh7xNjb3vgQRoe3HqbqfS07JUxYlDOWO8prfzAbG35m3NGvCs8daI6WWJ7stc5X3AQVAkAZWJGhL9/Zp8ebitTSexWa04Kb5YwNkPsHcCw9h7H7+OCmzWCnpYnovnlgCs8YuQe1gQTYfDl6rXVPSx12HIi6HeWJLE3O2wYEnT4jx7c1W6l4lA1TXUscALOIxE5DH3nQ3DMe+guLeHx5oVaoUuHqlM8URN5GkVbuum031v4WPflq1SXwqlEUk0RtuUk3vpc9iLeJ+jlzVKltTGjRKqZ18uVbAhj7tiSrfAbdD8eardO2XKm1aBNL7gCbXZv3b7Lm+ltdfhyqq2KWNRBNUU0ie9azttANyFN9SO3tB8fHjNOUh4jBVV7QfpAEFwST+6bEGx17+Hh244abpYUTLDAlNVxXuWKt7FZhYadwD4ffxk06Kj1x8uggBiAkVtzWXdqSwvY6m3s8L83WqwYRFBZPJ3JKHVRbsNx3aHw0Gn3jtypqwrhiiCl2iNGWS+tj2OvYi97j2ey/NitmmaGR2xBJQPLVCLA313W7+3X2+HL1qlpDtqY44zIN/6Qk7vsldFt7Be4udQON05XJPLV/mp0Puq8bXAsTewUeA5SrV5cbiWtIjY+9sN21tsNt/sGn33HYcrFWmnOoxCD/LQRBRtYDzSdPevcDQaezlKvTK7zVcKQRqElQ3UC43btCSo0LDufh27ctWql1GGpPgom2sZoXQly4axUEup8b7f6OeBrRFNVPO9JEhiPvE+WBcn3bHadPaNT8fgOWqtOKxrInlRbKcIdu5tWZrfaB0AF73+nnq9Ub+S081Q01XIFA95yDu3G1yAO+63t0Pfm5qsUnKqONF3xbmUA20946/t+HHBTZqGhijqRE11VrKAx0v4/efDty9UrDJKWNopSU7WJ9039tj2v4HsdeWqlPNPDFK/wA1Hfai+8dxFiWOot+9ute3hrzVbrCk9TBemMissx0JP2AwuP8AiOvf6b81W6eaQz/KfJgMuy5Yagg+weNiLEE99eNmnBUyCSSSsdWS5ABUuRqLWJB9twRp7OUq1NlY0l2DMXMgcG+llDCzfCx+/Q83Xqf/AJX5keYZbu503C2ujD/gW1AvylXqTW4cKqn+UWZWk+0lr2DD3gAfadVPwPs5Wr03RYZ5RFTLKqpJYNbsqtpop7+wnmpq0VOWmdktKVBjVb6Ak3vbtbVrAjS/idDylWik1WUASpl+VZ1SQf6vZiNQB4btLnU8dBpsim2CkeNrK7WJswVwDcj7NiNfaNbX045NNRUqooyTaSRCg9wudAXtdSV7i9tANL682FVoik7PSLOvzUZIaI9wA1rdxf2X49NMxUGKOmMhLwbGIOhawHw+AJ1+nnq8KVFDLSVKijmJUpcIQ1rEmxGne3h9R0txo06Kmy08iM7yoJHJsj6XZbW2hfbfuB3788K0aZ6iMbwjMH2m917gWF+x7DsL8vTZrJII5qZBJPZXFmLdrg3uLdwPZ7ObrVZrQRzqXbcostjYAaa/UPC2vNVWnJlgrGOGygvIwAp5doGyUdjpf3WGn168rW6T0qySUgDDbJHIH07htVZLgfun8uXqtNEjVLSU9Y63EZUHvf8A4kt9PG1+WrVKKjpJVb5ORzIAWZAWBBVtVF/aCTytWFM1dh8C4hNTBUSZPfNha1/FRcm336+PLA1qK400kKA08wCM2rAt2P1X7/08tVa6N0bXUoAovfdbsCuvfv8At5aq0yTGVKsuI9SSSr9jY3INu4Pfl6pXOuwxJacBQsL7Ws24kFgexPtt25qa3UDD9sNQLhGVLblY/ZsfaNLDuD8ebr1KUQmameSisRGyuCwA0t+QA0v7eUq1NJKVZMMhsjgsbqDYk62HgVPb6e/N16o0NAXn89GDSREbVHum662t3Bt489XgKn1kMc0qyIjmZrGxsEa+pUnw+nlKdqbB+j2zi4JJKsLAqw0N/Yw42acprxfy0b5l42lstnNytreIsfs3/XtzVeNcsNxOF6lamYB3Dbib6nSwYfADuPHtz1args1fSmSSJI2pXKjsSyte5KHuA3bXS1wO3LVqoCJ5E7mujJViFXXVWNze/iTcWJ0HLVWmXGJVrT8m0ZgmjP71iW2/ZIA1Ht+jtxwYVQ0y09a8zLCsnlLf3gLd7WJA9h8D9PLxTYNSZ4q6nRXMheQk70OgJHa2vcjW/wBPNV6oSVEjU7Uzq6zJYX0AA77gQP1HN16odRJUb7xDc1jdCwN/bt+rU89Wqa5KmV5EijG0C2wr9kX8CfA+znq9UWaS8gp6kKQpN276N4j4n2c1W6Ytppal3hAIfuoa9xb2jxHt9vN7a9XM00VVIqwyAWFgSfs27Bv6Pr5qvU3MnykMUJHmNPcldygkDQ6eF7aH2ctVawinj8tZ4ZF8yPXb2cDtbXufb7OXFVqH8xFTn3R5Ze+4lfdYf6w+NuWiqzWH5ioMfl0h2lSbpu7X8Vv4Hx9nN16u/JWRNz/ZYXZl8bGwb6VPe/NVuuoVMMzCYeYhN7gezQMRe30+36uWqtQqlYsQlmNPYAjQMLXP+JPYfq+FuOCqGk9HBiCljbRCAwI8Sb6gagcfwpjGn+jRmX5qawBsSSSQB2vYduNmrinGZoUKtIigqRdlvc38eVq9S/PjVVl99rk6LfaAPC47E9+er1OrzrUUoCK1kF9hOg17L2Nhp2+rlavXKixJFt58QUWs100sewJHcD2Hla3NN8kUqq0cDllcKDqLHuV221Nj7eardJDEI5mc7P8ALJax73He+o8T29nY8dFUNJ/ypEd43JVNNyHXXuT8D9HHKaricOQTeXIhWSQqqsdLjv4d1toeer0V1NTeRIBOpEgttYHRrHT6Pr781XqcsPqTsEcgsdwY9gNf4G/1HlTVxTxiEa1tE80+0SQIzKbBd6i9/rH93NprStlFVzJULHl4VMh/STl5bHv7xOgPw4Ikig2vZSQ6P4QcUzslX4UaNKPi32VC+068YdMJq7IlVHAoGijlcPcGIAHdewHZgf8AVYdr8JKPxXKSnem2NSsywSAkbu5A7rroSvj9XPVuuYZZYyC5kLhiApFu9xtP+If2c1W67jSZqcQudoOvv3s1/wB2/dWP8e3NVuknjNN5bARoSCBY2PYez26+H8OWFUNNC1dSJBG7kAEWI7Xt+Rt9/N1WnEqj05ilAdGsTa9xbxFvEnw8e/N16mqGqkpXUu1476OABcX7a/rfm61TzGqmN51O5ZB7y+wHxA8R+fN1qmWvpAYgYmBMg933fdYfC+m4ezjlN1Dw2iWCVooCLkiwY2t9fiPZ7O3PVsCnSGlgqCYgPtGxGlxbx+IPt56rU2VVDaUe8V8NTYH7/b7ebmtRUankUs0dShbZe99CLfR/Dnq1TlBM6JvVxLFpYG3fuFHs5uvVFxHDo66Es4O4d9LMLagDwNubBrRE0jamileQrMwJWwbUj6if8XHaaiofkATmQ3GwgC3dfZf+nm61TnTxs6CSVFUr211ufo9vNV6nEVLGzSKjAkgNpcdvrI+nm69UpZywmSIKbDsw8faBbTW3PV6myvaRXu4VGAU7h2J0FtPHla9UynAqFCzW3kEK2gt7bgc1VqnKZ4bbXEmvunvYW1tp48pVq7UR1BEaWVyCSG8QPYdL35qt1L2M3uzkWFvGw3fV4ft5qt1ClRVYybtpuLMTf6jb28sKqaaKgiWJIVYKZJEXtfRSZHvbwG0cWIpEuhk6X4pSYCrY7WqWTDcNr8TlA8PNJVDYkX0VdNb34tTSNVV+YhUSVFS0spLO+rH2km5/Pl6Y20rssRU9Lhr1NW5bzHFoU+1Jt8G/wr8e/E6qVIwp3xXFPOmE1WFBGkUESWUewBfE/E68pViaTk7yVlSsVXYyOQFiBsASbe83hr4c3VdtK6Dpth/loMQlcNf3zFaw+Fjre/jxjvKVdz01n/zc0TErDVOmtgCAfruOb72vdxTFjWR5cNp2qEqFkA7e6Qfr9nHUuTTC2tNICeERuPo8P6eKRSQ1GWSFX1b7+xPLVWnyGixMQJMkDtHJqpCGzD4HlJFX0msyYjiVDdQHjue222v1jW3Nba3JFPtNnzHKUAJIhCgD3okYW+gjXmtNW1UqcN6yZnw9rxinYhGjDGBLlWFmF7eI0/hyuirhyKVM/XrEsVd5cewugn81VWQrTRxkhQAu0IoC6KL2GupPc8roir97O2udR1P6eYtSJT4llSiRlZmMsG5JGBtoWDWKi2gtpyug9Nb1g8KyU2NenKsmAxfLtdErE3+Wr2S11IAG5WFw1ifaBbx56FdNVlFY4Mu+nSsVd2KYvQG/vEJFMLeBAbabjx/LlSVDoqwCTT5h/R7pDilQsOH9RkogzABqvDprAG3vN5TMdPEAfRyilqHCadDaT/FFOU3p1xKrqhTZbz9l7E1R9kUstXJTbl8CBUINq/T24130CSCKc7mdhBrA3pl69+WDhdPQYmu13vSYlSSXVGKlgvmA6eHiRr25vv0civdwsfvqHmP0z+p/Kk3lY/kTFY2UI4MVK0wIdBICHpy41Qh+/Y80m4bVsUK0phxO0GgxxCmzlgmmLZfrqRox+kZ6WdS1vFg6aH2nikEHjTGKeFOGB9WpsCqRJF5sYVbFC2n0g9xzRbmrh3TQ00nXbIeJwomJmallW4ukQZSO40B734m7pQpUHkmptV1E6bYpHvixBU23OxlZfu0017jtyuhQq3eJPGkZi0WWsTn+bwmuhEmm1xIoPbQEaX5YAjbVCQdlN9BjeIYPMpMoIDDbJG2h+7tbj8TTcxRkOn3WmsoJo/nWKMhBV1NnUg3DKw7e2/HEqKaZUgK21bj6c/XJPl2A4Bn6P+c4LVsPOOrToG+1Idf0l/h7308UBSV4KHPXRatpSMUez8KOZjWDZF6wZbat6azxYphZLSjDqgh0iUsE9wEho3Y9gtviOBtyxUkyij5m/EaV0SHqt6c4cLeWqycJCylhUYbOLzxg9mhbtMgPcfaHx4XFRQYVgaOQQsSnZRTq/CTU0rYXjFMK2CK6BJDaWK3cRyH3lt7DcctVhRMfUP04psIyg2P4Q5lp45490b+7LGXJHvL2Nz2I0I4b2yvFRZcplNE9y7I1Nj1FObDbLb673F/o4LGTChQUcEpNJLNcCU2Y6uAaASyeHxv2OvGXRCj504gyBXLByQ0gt3H5cRqpYinmNykgRj/ZxqlNOInD6Sm9jcMO4+7mq3Ql5W6mZjy0BFGwqoRawb7Y8bK3j9fC122S5jsNGjV0pvDaKG/CeoWEZkjVqJljmsDJTtcOD290HRhfhA4wprb7aEDb6Xdnsp4wmtLPLTrZoy5uu3sbdv8AVA/PjFP1lxKuXDcsVVfTqSMQqHkRSDvtRoIY/qMzta3s5INmgtsieONR1erDj5j+HClHluiWPqRhtBHIEiybgz1cm4blapMei2IsWeRwFvpw1bTj5CipZwogvVDGJMXzPWTudwR/LUj2J7v8eJV0oTsoMkXeyRqPtEDXjNOUIOXmHymJOxNlWO2nfvbiddKkcabMvHaTNexdiO2lhyjlONbaM/07rnWuqKDajMyQze/oPFLEXt9fA8+ONCi3O0UqqiKOqxNqPyyXj1CMLBTfTbfW2v18QCjKixdQpJGzBWJNo8ZjQ6/4V4KrYeEUDbsys0F5JDEAX/ZwzoopoqCd+oubfqearVLrppSNV5upIgdpDA3OoBAvfiR86UGltuJWKNLNN5MzIptu93d9ZOn1a8DVC2p5MVXRIGazBjYgaqdL29n7OVq9OmA4nNHF5FYQpiuhZmAU+IK+xvHjShT6VRTpDLLU1MjIpZT3G4XsT3t28PovyhFOA09RTtNLKyPeNbFQRa+oBB8Lj48ZIp4GlFjccRYx4fooAUWbS7D3RfvbjIp41wo5IaWKlWZCJFIaS5Gg8W8foHPVqpFLI/lzU8JER1ZQxvuvqLntqOerdRITPAi+UV8x7yAv2ZRqwv7b9uWqlJTFhWxV4jqLMp7Lfdo2umuhtrx9NMKrnJtQtEysEYaWFrrbwJ/j4cvVanUgQUixC7AgeXfx8eerdS1qqajroFlYESOVDXsAxGhue1+3NVanYUzzzMqNsJUk/E/D6fZytXFYwvz1IDKtmbcrKR3KiwNl73PK1anVoVjoJXUBtmz3b2IKnWw9h7cpV6lSQLUwq8ZC7fd7Huy6XA1Hs5Wr03QUFRBThpGKMUKEeC+99o+wHnqrFMs9IadpHkupW5a/wPgBr25uq13WrDLBH8u1gSSve2g9037/AE89Xqil2WBKkXaRWNgt7sfZb22156K9NPCUUFSnmSIL2sS2vve0i3bvpywMbK8RO2gpz/h1DLlesnWFA6AEMEAOjC+oF7cObR1SVgSaJ7xtJbOAoplGymuMMqhlJOh+nSx4Pwqo300pKTC6CowLEquVbS0gDRkG2gk2kEHvodeKkmQaTKGIoMWxKpaba1gCbcSd6aU92KUuEUcGJYhDTVJKpIyrcdxuNjb48qt0oEinW2gswaMsOh+WoKVZYK2dZSwQxuqnv4XHY8DP82WOAoU/yhHSaW2UeheVquoVcSmnVAjM+1wLm9ksbe3vxhebuDYBT6cob4k1Fh6N5dpsZnhrXnaJpWvtIvYe6CDzxzZwjCKsMpbBxmpmN9Pso5UoVxD5VpVIPdi1ipsdO+viOJxmDr2BMeVPnL2mcQKFjBaCWowior8PjiiMYjkKpGFIAGgVQB3UXI19t+Ey1ScaOkJwwqGMSrqGKFRTiNb+ddH1dG7WJ0Ove2tubia3MU443VYdjFH8/IFSWSQl7e6wXsFv2Yew9xzyRFeUZxqLNWYgIGppBdh2ZSRtVABa/bt3v9/LimzTLTwNGwgqCd5KqFv2I8SRoxOlj7OO0zSiwdBFW1kRXQqqjd+6V7t9XfjC6fRXPM+YaaLCEosL2POZCruQSpA8V9u48bQgzJp1a8IFM2OJAaikeYgGNdrke9owFj9I9nH00yvhRMer+GpSZtnKXKTJHICPo2n8xwZWipRQHvUwvzoKYmZk2A9xp9PDSiemqYMHJPfvylbFO2GTiKrSTSykdvhzRxq6TBqwzDKw11LDXxW96KNyVPu2KgW07N4fHgCUIJFSSg6gDWWqEi2dBuRtHUaXPcG3gdNeUFXNZUkSSKMsSNhIvY/ULHuPZzVWFOtbtxP5VXhsHJcHsLoLDXut+9iObTXjjS2E0suHwzS++WUajX3hofDxHt5kfYPd8ylXUPwrH+/a7p1SeumDFYiaYS0gW6WMi97g6AHwue38OHlEBpkpJHMSJu2SKTfU2+DLfQmwt+zl0mmVCl5T1MU1NFsW4Fg1wbgjUW8AexPftpw7QqRRQtMGpUVpofl4iNxubm7C5738dfZxWKSkV4UKVVqWnJDabj4LroT4aj9b8eFMGnYU8uGok0MZCkkggk+F+9tb/l24opg0LGXcZjx7BpsLdQhhI2C9vDUW8Qe+nHhjVKC2toTTV0z07++4RSt/BL9gdLkdj93GDTgpP4hWwTqTMl2AUEC+gP2bG19R48YNPCk/JBLUsUju6ygDRtVAFrD2knt/QONEU4DSYMDUMwhmDgJbbr8P3tb2PY8YiKepQ0xSlIw92ZWk/SDTW1tf7L/Xz2yt0L2SMwNFIIZ2CuhttFwSPbe2t/Ae3tywNaIozdNUPi2GpK1msLE/V7Pjzeyt/cKSoBMxVNAALX7H6B8OPUmpLVFVJUb1k1KN7qm9117EG2h5eqUipilPUSowY6MFDDse52nva3t+rlKtSLxWBnWSKW36Q3Qkk2a3bTXUcoa2KDGnw5Z5VVhulc2GxCNBqRb2jiaJp+aUjQxrG0EaBQ4bc1gpBHcC/wAPH28vFamoUHkxYeqAWC3VhYXN/HT2+PK1aktUTU5aSXbt97QPbU6XNv3fYB7O/GDTgqXTRpGy1BjDxhWI0tuH8dD9HKxVqZ8TVoy8jKGVgCAVF9e9x4W/t42qrig0xKoqQjpFZQjjsLnt2PtP8OF6jSwCmiCokEkqeK+AUWFvE39nj7eNTV6yRvXSuj1b6BiStwSdNLDub+HNzXqdnEUoLbTdiC2g+14dhb+3Xl9tVp+oK2qpIhJTIC5ZgXv4j7IOun08dBimjjT9JXrURI9dH5dSLmzXYMb6sL63/XtxyZqtRJJpYSop1t5l1kG37OuoHcjTX6+a2Vup9FcsXpwpC31DG4ItYAey3s8eXFUNDFgmKRfyerw9wv6WCVfgLoQdPj7RxeDhFJCINFvyA6Jk/EaUyKXjBsoNjfda1vZbX+PC1j7TS137hTecPUTiWjjUMGtc/EaW8eX09FUmp1PmSSnmNHiAAB2jcR7th7PhfjoXwNNFNPEiRhzVqTtJuqjUA3Hj209nHaaqelF83/pKKwIG3Q2J10uPAj8tOWia0TFZKoPCmxy2h0ubEW8bnxI5s1oVL+fmMZqadWLm/ge37vtvy81WKwxYxJCQJrq1x7oJ09v9NuV1VuKlR4vUXIWM3DXUA+7a2oIPx5bVVYpW0GMS1KlZBtYWGg7H9g4+DNNERUmoxkwKZVJIcE6Lrf8Aotzc1qnHDcamWG7SMu1SSLaD6WH9HPTW6yx44003llr7gSTewNux00AHbnpr1OtJjOx90JLOouB8O1zfxPt56rU4w5hSCX3nurG5FjY+Onj9X3c1VqcYcx7F37l297aXue2o5qt1JjzTICCXsRt7EEn4gezmqtNOi52axd27E3A73Hx72+HKRVppypc8OEPmSbW8Ae1jr38NeVgVYKpTUecmmVVMt28SD2+nlCkU6FmlHRZrfdfcAPZe9/b9X93GFIBp4LIpTUubDf3nBHj7fiPq4jLINK0vEU90+bYWsfMBPc/R4HiY2wNK03Bp9hzYGXZ5tw2tr3BH0HTTiRVqDSxN1FRauHKeN+9imG0lUX1LNAlzf4gAjhM7lqF7Ug+lGzeYrb2KI9aR1X0f6V1w3UlJJh7n96mmIGp19xrj+HA09kDK/wCGPI0I2s+eRtM+YpEYj6dsPnZpsJxtgxsVWeIWX608D9HAy7u3H2qPqPwoRt7x/wBJPsNB1X+nzPlCN9NHT1wAI/QzC/fvte3A85kb7eyFeRoQN52w5tkeYoOsUyZnHAY1jxahqICrXDeSbXHt2ixv9OvCFy1da+5JHpR63dNu/aoH1pPYpLLKxkkKrf7aD90H2DuDf9bcRCllRWYCntUFhcWAsCAB4fRy4qtRIXpmqN24MwB2gHT6r9/o5atVHmushWbQ302re5I1v4aj+jlq1WSQTwQMLbw9j7o22tb9nN16s8M/mxeUosFNwTawI1sfHtzdarhIss8ZkiOkbXv4jX2HvbnqrUeaSBGay70YgMdRYfR4Hm60absZirqmJFpZdojUXS+pF9Df2nx5YU2rGvYeZUpRCxva9mPfvrYfs56vCnunrZ0hEm4MUJ8LEjte2o56rV0ZWdGkSIAXFwe9z4j4Dnq9UeIxyTvT1Fg30Wv7Bb483Wqn+ZHFL5cSqoOpVhc3XT7jzVerC9VTzUx8qM6XO06tcak35utVkih8yJJqdzuJDFh4EDQWGt7d/v5qtVwaVUcF2UM26573I1Nx297wHPVqsaRedC8jlvNBIVCRYg9zbwPNVuoJppDiKtBf9GthqbX9ljpz1apRS0kVKI5Njo5K7dhuNdAT8eNU7XNF8py1YwIqFuLkm9j3sNQf481W6k1eHOsaSOm2xBWQga28T7eaq0UmK0VMziWZNRfYrgEEftseOiq0x0zzSTeXMQrAEh9RoDYWHtvzZFVBp3raHF/PQ1sbLG6G/bWx7j2sPDjdOVErxBAI4gTKpUgTbTofC/xHjz1UJpI0eF1mJV6q7LKl2vprtGmg9vw46cKTgTT+cNTLdLJJPDclirNfsDopZQdQR2txk+KlA8Nd05p6nDFYFg63FmuTr3N/Aew8bpzaK50lFFSRtOsplVtAshIa41I9hI8PbzRrYEUzR1k0R8qVkeANuDMbut+x9ouPDjlUmlTiOGUDxrU09kLgBiFDeGjj2ezjQNPEU0s80AFLUAMt/cY3Go1Iv7beznq9MVkNUKoKoTbe+0qmpsPtNfw5qK9M1gp6qqlY4eo90AbiRbQHUXHcHl6pT3X4bTQ1JoqmuV0UeZ5P2WBtfaR+t+aBmvEUlJ8UmoJRVeWXijsVVhuY37aHwt24/E0xMVExKapnxIYvSX2OwJG3QC3cj4HmhsirHbNcJ6WGnElfSpvhLh5Fjubf4nW3a3jzVeIinCWrusc1GjtLJZQARaxHus5vbjUU7NKzDaGmodtdiEzLOEMaoCDZiLG99P10PEysaUJw208YbmSSH/RKuACIuCba+6BrYHT7+J1N8aUJc4VyxbF1jp4aigJBJdQPsXFvdAQaae3lUonbW1LgYUxySw1dLsrn21SoCVkG7eCb3Q+B4oiNlMTNQcOjr6SNsZidABZQQvYHxYd7X5YwcK0ARjTI9TXKWWZ1BYki3gp1Jt2txQAKSlRqAsGJ00m+CS4Jv31/PvxzA01iKW7y4i+ELBVmxewUgi1v9bw7+PEsCaVSYpjl+epsPtG4vuIaxs+mg2+3jwEmmiSBTM9VCKjz5J33XFy53Hd2uPG3HtNMaq4Ixk3U0slmszC50f7/AB5uK1NYadiipUMRYMqlCt949oHgebNaFOjYhthL1EHmAMAO4Kqf3rjtykU5NOVRTR1VMklGnmKpuNthJYDUPbQj2c1Vqi00tNLH5dRdLKDuYHaD/hYD9fZz1erKFFW0flbWDagDSxHtHx9vN1rbT5twqqpy8iSQvHZQUHc3t7xJAtb2jlavTezQv5kqsXVSF3WJIYdu3583WqkiBalf0xW/s22uPEEe3lJq4E1Mhw1aRvJVCIrFhrou7xF/DjZM04BFZVqII2eSVSJzYLbwUdwfDTmqvU9IVqIVYHbsYEEfaB8Cb+HG6uKwUE6RyP59pED+8+3sCfYDpr7OaNWFPWJUIaik89rl1Plm5Hhex/o5VJxq6hhSHqZEgp0Z4DcAAkfdr8L8V0kNRvlYpNtIw3K7D7JsbHxPxvy1Viv/0dH0uCm/cdw1vb2Hkn0CKwSSal/A2NreP7eardZVn3NeUD3RqCPy08ObmqmuIIU/ohYNft+YB5utV503kdxca/d35uvVj2stmLXJN7G4APbv/DnqrXStZSU0a/c39tjb48tWqyPGb+c2trd/28tFUmuVPEB76gMPYdPqsObArRM1lszliQS3sHgfZb2ctVTXmkkuLMCQLA39ncD+3m61XMuQAZFv211vr3sfYPHlqrXnItuZR4dvEeGnPVuuxE5ICkg3uR4n4c3Fempio4u1jp2sdRrrr25aKrNcWjdblxf4kEfeT3HKxVpqP+mLGy3Vh2YdvhytWrFsZW7bSPrGna3KxW6kuTI+w/vC4sOx7mw+rX7+Wia1XRkCsFAvtGtvb/Rz1arjtUWdu2o7ftHjy0VWlDh0UyRgy6Ithax0bvYD4ePFaBSRdKmnTyleoex3aKSLk669tO31cMBSGslIyxyeTW3+01+1mBN2II7H48sKbpyrJKZJd+HhzHcMoawtcfvHxIHb6vHjhPRTYFMhxCalbapYFTc+LNf2n4fDjWqKvpmpUWYJGiAHvLc7wf8Ak3Q+APjfjgcqpbrKcYqxOJI1F/8AEL7gbX94/Rc27c9rr2mnKDGmWE7juRrnS3bS5Onb4csHIrRRTv8AzeZaV2sWZu8h/wBWx8ddAbAnXvx7XTemKchWzVcq0sg8oKCSz62ZltbQ9gOXmaaIin+CNqOnVImRmIKsD217AqB9rv8AEa249spk40pKOqnlkihUg2AN9dLXGniB7D4D7+Pg02aUVJicUR2Q/pKfUyEAncB3sW7g+Atb+PHwaoaUVLmSadyaMEll2ltdFudAb+7bx+4ceCppulFh+Iy0ASAG05BA3aAHvv0+yLagd+3t5YGK1SqTHoVQJGQ5cgHTse4ufaO/93HJqkUqsJrKeOnAVmcM2jNbQtraw+0PEctW6eabFqeElNy6gWN9Se20gezw+Nr81W9tKih8ySQLG7KvvHXUlf8AWH8Lc9XqUaYgnaWXQg+8bC9vED4D6gdOWr1P1DjNPs8m5cqAd5Asb62Gv3nlpr1PlHiyu1jYW1sf4W9o5o1anuDF1Zg97k63Hb4W43W6fafG222LEhfC9rn9p9vKU5Snw3MlW8oeVyp9vgLeB9p/Zz0VUihOocyRuELy3YsdoJFrga3B8B4eHLUwU0oqHFqeQeYNqk2ub2Pw7afrbnopuIrlUUuHV1y0o8Dfb3Hwtqfp5SKsDFF/6wenXIXVXD/lM3YbDWE38upjCx1CHw2yLqx+DacKrqybuxCx68aNra7XbmUn04VV11T9E2fsomfEMoEYxRIGKxD3aoD2OhO1rDxB1HhyLbvI3WcUeIe+pIts4bdwX4T7qJbV0dZhkrYfWRNC6Eho3UhgbaqVIBBI78BBBSYNCwEHEU3JHslLwjaPG+trfE+3+HK1us8UcUb/AKbcyqRfwub+A789Xqsy6Fzg9LcMWMnaPN94kC1nNx/bwsc+6l6dlFt9chX+qeDrELKs04vfxsO3gNPDiljaaTvbKq/IU/G/DGi+sdhcm/PV6nvA324tTX94ebEbD/iY78sK9V61DXxx+XUUFCZrou43Z3YAD3CbEIb9uJ6UUocfxjGcu5exLMWMQig/RslPAGvaScbfDuQl735Q1aKrG6hYpMuHTPf9JXMI0t4L3J+kDx5ZoSa04YFFAx2qjqa9zENqCyi2ug00Px4qUZNJBS76NZGrOoPUDCsrUgv85UIh1Isl7s1x4ADldmNODE1sBzT0GU6amwLC6lGSkhWOOlgszLYAB2CgRxFreOviRfiHbSrZTFiWLZkxmnjoaypjoKGMbWhhL3e47u4sZGY9ydOXAiqUlf5hgGEU0ab/ADCGsGZ2Y3HZjHcqPgO4HHK1TXi+JSVsyyBZ3kZT7qoWCD/XJO1Ley3bjgr1JeXGa2MAw+Ujaqp8sWCg2J8xu5PxGnNRXqLFn16mTGm+dssm3b7tgu2+mz4f38sk1ukliw2ZSxZgQb0knYn2fxH6njoNVIwogT6Sbb3J7gflfl6S1xBVbbyDraxPb4k+znq1WTUH3u3jpz1artSWO3xIPbm69WTRiWbwH589XqNBkV1TLNJUAFigOrAWBB7gHuQdBpxGvbS5Oyl5LWgFJVj2295y5sjMe5ABv21ueN1ekliGJxqpemUFzpcE7CfArb4e3nq9STrcwVrI8dMdrA/5W3cDwUeA+jtzdUpJxUj1sx93fITe2vftYnwA56tVIakpYVEEYFwbNY9zfuD/AAHPV6p9NgsUgLsWsp7WF9e4J8LfXz1bpx/l2Hwqxlj8x20jux9ncgjXmq3UWWgWzSBNosb3IuLHW1+31c3WqynCZFi850McbgsSw7k+O/8AYNear0V1JBBSou6y77Aoul/H7vZz1brDUp5jALdVTsx1Fh31Hj8Bz1brpqOpjjEUkhjhmsSRozDwPt117/Xz1eimiolpacilo1b6Tfdoex56q1ylNVNAQAoj8CdDb6fb/Hnq1XGlW0ThF3KNxG0fqSbd+brdLjMGXsVzDk7D5cPp5JmhV47FQtgG0YlrCxHj93N16g0TJGIYefnqjHKPC9o3BRUO0l/YEhBFz4C/LTVIp2xTFYarAJMHkx7EMZexdEeDbAttSd7kudPDTnhW6DmkVflNq2INj9HHKaq3DKnlDLWGSGwtTQ2O7v8AoxqAB4fXwrVtozGykV6hJFfpBiaubk+Tt0sNHFhf2cujbVF7KqskBD2U28e3fi6kFYnAYW0IH6nnq9XIHW40/t7a+PN1qnqiyxjmOQebhqjyVbaSXsCxOgA7k89MVYCaWGH9LZ2v/Mqlt694407Dw95tO/fldVX00YDo5ivp56UZrpMW6i5MbOctFMkjUlbW+VSSlGDFJdpv5bHRh4gntwuuEOOphCtPXxpeypDZlQmhzzT6yafDKXEcN6eZUyzgEGJTTMtLQxSSNFFJK0iRxtpZIwdgF72AvxKm1OGpRNKzdD+FIFF1jw3M+bKs43i0bUaTEvuIaMN31C6kX4Y/bSHFVKfCst1FUgpcNUMTYFUurE9gW0JJHt9l9OaHi2VYjTQ6ZH9InXjqGwny/l2oWj7/ADVT/o8JsRch57MR7DbXhs1Yuu7BHnhSFd02jafZRssufhzY2+yo6k5rosMU7S8NEj1Mh9t3balz9w9nDlGUn+NXsorXmP8ARHtoweXPSL6WMjMHrMPqcxVKWG+tqSIjr/xXFtHfuLnh83l7SOE+dFS7xxXGPKh3w3MeV8mUwpMiYLh+CRKLD5WljDDW5G8jcT8SeHSEhOCRHlRWpRVtM0nsV6k1sw/0upY7dSGO6/w1v/TxSEaqZ1gUjq3O5lQeZLZbkgbrCzdz37ccDVa1ikviGa4oTunbfuIW3x+j6OXCKrrpMy5ppag+45YE6EX0/t+H8ePAU0TNBxjWNSLGWEvmble2xgSoX4jTbr+wccmmqQNRmAqI/l596uDuDXCXA1W2vbxHx5qa9FJmozZKZGVlVAxv7yknX7Wns/IDldVbimaTMs0k/wAsGJsNtmbU7RawAF7WNwNfb256a1FcqnH5aGEMZfeUm4D3P1m17nwPiOWmK1Sbr82sv6OOVU2ve6DV79jr/ib6vo5UqrYFMVZnDFIA8Mysr+6GQtutYdz4Lc9vZyhWRWwmmatxwl46YvYIfstfXQneSvhbseVKqtpphqqydo22GMEi5BuA1+xUDw8Ce5041NWik7TY7GJHkc7QnuFgdO1gACfDU68oFVaKT2P5mji3rbd5Y3E+FmtqBe4+7vxla4pxKJpIS4zK8Z8v3RuNrgWKn7Ovcm+vEpVNKAmmebFYwTKzMrOWuQLg3HYjw+H9nExp8Uq6QCTD6eR0ZUsRZtde+vwA4GHvuNHbeysq7ozYi97Nr4W0uPhbUcRGlIpoxsfL0MshQX7+Pe/iTqfr+rnga0aLhMWDvt+1e39nGTVxXtwERZtPAafkbd+ardYT32amxHbmqtXZRdtyfb8NP2nnq9XlPv28R+tzz1arPRIDVxH2v9N9O9uKWvuHnTK/tNLDZJuJtuufA637i/s+HBsBQUNTYlnlZCwYLY+8AL276W4+KZNOFMipNqDY9mtqbHw8b+23HgKbNP0dZBKUSdFJLXJLfata6kDS/stxQKaNPJqooxLNHGqan3VFtD2VSToQPHj1NmoEEks0sTyR3e3unUhVFrtfxJ7/AE8sKbNPFXHBUUqGikZnHutGWF9NT3vrfWw+Hjx2Kbpy+amgpPLYAR6LcSe8fFQBoPiePimTTozU7Rw06EARBtzNbcwItb/Ctu39PHxTdcKOnpKkKHcrqNlzYNYEXY9vp9g9nNgTVJqdPWYdQtJOoYylh4H7VrsCpNtBbvoNO/PHCrik/WYjHPVl4QZBcuY2ZbDT/F7P2duNE1albguI0k/nVM6rEyrvCgCxK6AgAX2ntb4348k1U1kNZTYpicUETGpjje7KrXNh7wANwCQfE6+Hw5eZNNGhOo8Up4MSnjMDKvlN9k+7EhXSz6a31P3cXg0kNNeEVkda8jqDIu113bhdn8WI7gafs5tJmtGms45NESkJMUcl7syMTfTQtfsLac9NVinDAJDLXMsyBpyjldouBrYEroAtrWuRr25dNUNKTD6TdIrzKmwe6ixmxL2szBj7uwfDXXjwFUNJDM+DNSYgSu0xyWCsSduh1F+5IA1J0v4caUmrA1AjxaXB6inNOjIiSblu4LBl7EK2pue3hqfo5qdNaoWMpdTMLwusSoxEiWZmPvq13JZTclSB4nS3jfx4rS6BtpopoweH45lfNcMVBU7KglgR9kat4C/YD8z4cWSFUzspmx3LFLg0yYgsGxQGjhRQSbnsXIIAFtR7ONkRTgpswbCaySSNxcuSPbZSNBuB1Fr9/bpykVehCwqkrmrH3kgRWXU62Ua/E3t46coacFDlgm1KR5AAzLo1/A9yPiOI140rTQR9S8Y20zFBeNLA7tLP3GhNxYW+n4c0cBXttV/ZvqqmoxKerkk3lSUb4WuTsI1IHiR37e3iQ1egdqJX85o0FhGdvvKTYjVQPE/wtxqm67kr5aWljwt23M5D7VsAR3s2mhHj8O3HJiqmneiNXiECYfhMe3Vv3ewItbXW1v7NePjHZTJoWcvxx4agiltuj91mY32E2JcqNDr48MEYUnVQgRzRTVHzk8m6NnAtZfsKvc27m3j+3iqmKUbQ4biFL8kpKyxmRj7u5rN9k7++vx7jmqcFJLOfzGFZZejp2JqqxlQKFsAtid1u/bw8e/Cy5VpRhxowYTKqLXQT0ww1bSkMrj3UU7iAdT37X+scB/ChGKm0NKbGuqrgyMBdhrYXKm51Y2FieM08KFrLCxCpmxya8cVNG7hLkKoRS9z9Q+vx9nETqoFLmkyar5y9XvVZtXE5GuZqkyHTxZ93Iw1SqeuhwBAirzKKamWngkqp/L3qhBA3kGwvoPEjt4X4qNMAVU91xNM3VzMb0jM8RrJCrMLEqALFl+PiPDiFW2lg2UDWIEmllLX7aG+nwHt5qqmkiAykE6Ai36+zm6pXe0Xtft7O/PV6pNUCsEZ+B/j7Oer1NtNt80A+Fv1+nmq3V7HS6pNJ0uy+0rlWkooVT3tAoH2j4gewdvHhgDhRaoYmltVVh+XjpqA7aiZhGm8ghdLmRvEBe5PgPp56a8E0raKgiwqh8qmDyqqkgtq5J1MrHuDI17aXtp25SatFED9b2WExLL+FZ2pk/T4dIYKhu5KSHcjN7AHuAPZxhVK0HCKrTqUG4FTfeNb+3jdOVHHvRkC9h29pI8Oar1KXAq94KlHUkbTfT7wfjyhp1Jq2Lp3jxzZk2ix9yGXYqTDX3pE90KxOv+sfaPu41TsUJdRNV1Kr5zCSQbGCgk7dQo3BQLkDjdO05RxKA9dXXYoviVJ10W9vtbj4eHieN1euFLHNUYiKqpkN5NNqgEKDrtUexRa99Ce3NGrU9Vc9JInlh9qI9kjJFtx7M36/RytWFB7WmLe80jLI8u6O19dCSAR+6vdj9V+MmnRTpVUz0mHioSXcVZd8aNayou5VBta2uup17duJ6UUz4diUpqvNrIt8NO7bQQLux1Z7j3bA6a6nnq2KVGFLBK82IVVOpqXbbGCxDR7bkC3jbsbePGiacSKqd9R+UEyh1Or6eiH+i1TCohIXTbJ72n0Nce3h2yvUmiV9OlVAOrHyww7g6+3vxVSOjVel7Nj4Dnr+XVEjRx4jE8IK2uGtddpJ0a/Y+HETyZFGDCoNWJ1CV9TFErSpGtMhclZQG0vYa+937D6z4cJ6OKR1TjdXRQy1LRyNOC0caDTa0mgO4XG4gjTuBry8VSa9hssJmjp9xmA2l5gCNPs6bvAdrn2C3fnq9SurHdQKKhDBjbcCQSFPZfpP06Dnq1SUqVqHkeJXDXJAIOhN7KPixP8AbfjtNxXLDcuvW1rSRygtTECxv/lD3JPjbx8BpzRVFeCaf56Z5Klpm95pmsjHX3RoSQbtc/meMTT1K3CcPq4IijgRWYC2oYsRrYj7KgaEgfDx40acFMOJYZXzVrXkaGD94qASQCAxsbKrDQKPC+vPV6n/AAmRKNmqXiDAKI1sBY+9awP7x3afUSTblDVxThTb6KVq6NFisjpu0AFzf7Qve5972kacaONOisL42AoSYsyblMmw23sB9nvcXb2acoRTgNKc1dfDRrHEH1Jk2kAXc+6ANLW+A9nE9Ka5JSzwWp61C29bxNtuO97fX481NWpmxMxeV8rQoFRftML6t4ajtYd/psOWFVripVabznA33JUqLA6Wtb6e3LV6sV6i4hkezMBct4bhY6fDw56tVkjpDGBCyb5WO2wcW90gAFiO3j9R8OerdR6SBEmPluCF37LEnaGuNw9pAudear1SWaMUaM1lRbSlbbPebRVJNybKB9/NVanCmEkeGRB5NxLgsDr4+J9gNgB8TytWinXDKQ1cryxxmeONWHvNtZn3AvtVddDa+vbnprcU64viT4VFPjbBrGEqhCWszHYgKHuxJuT2HLpE4U2s6RNA7TQmlk2CUiJLqWbu19TYeJuOGdFFPU8cdK/mmS7xR3hRVGrMLi/suNLcrVqy4Tl+aTC3rXuPLIB93Rbg7ye5Pw5QmrgU74PhMD7o0dRCCvvbgJGDC59oUgDXQ+FhypNWAqWlDQNhCtCAkVnP2tWJ1TcdCNO5PflZq0VxjMUEdmF0RgoVTYHSx+g37fA35qa9TvT1UGHQVFA6eY0jLd9S6e9chb+J7A/HmqtXPDn8qWWtqxtji1Vi5a3fQEdyR3+Onbnq9XdHDRSSPOjMVVw92tdgCL9vsn2a81WqixUamGorveRZ5PDXQDX7gRy01WKdqHykVpiboEdVH7oABvu9htra9+ercUno3Cv7/gO6nvrbxGtr/f8AXy1UrjR0zzSMqpsRWO4tcAa2F7d7j+jmya9E0v8AC8Lmgi8qpjDfMNuCMgDWY2FrW0tY/wAOJSqaeCYp+anwokYZVqYGQliW0IRdSFCg6nt8PHjU07FOFFLSUZjcOsbFNreUTeze8pBPYqo+/lTVxUd5qCq2hxveYn3jqFU2IJP9PNVaplVRRyxRUtPIWkJc23DRF7EeBLfla3KzTlcp18qgQAWLCyi/badLg32+N+aFbpsdWFMZiu6xuQW/w+0DwHhy1arDSGBoyQwawBFlP2zY9+9h2A8deer1PmGVzrJ5UYVLnftXsTcr7wOgGl+NEU6DSlhrKynxCSlqZSVkuu4XFha5uwPcnt8Lntxg40/WeoWZQ8iuFvYXUG4JFlA8bgaa+2/KVeosTzAJG23agswNwXuQfb7osLDmq3WaTE5JaZZAS5e12PYFmJa/sJ0AGuvPRXppA5krQ2YQYdyM8SmwQgbmbt9IAFvZ2vxa3spG4caTmIVlPWOkVjtPbd3vtJufDvcX4ppOayQIlLUr5LMYtz7jt0On2SPYfu+rnq9TvhDLJLL57EhGQe6SNGkO4feBr2HKGrCo2KVEM1IlPCoYyym+5hp7zWsPAW7nx5sVU1hrIZpCaSICUbTuIW20A3Pc/wCHsO3N1Q1hgnjqjJEp8trlND9k7RrbsQQb+3nq9SiiC4NGSr33Rh7j7SttAYH2kCxHs40cadGFOuHtTzNPCbKBGCNd3xBYe0se/hxs04KT0dUlKrKWDSSCQKxVmF7+BOmlvr8ebrVOssfzVHTPUEMjgNub7O612Gh7afSNLc9W6b5I45KyKaWxSUD3msSSFNgLi2vw5aq1xpzBEfKliMoCsugAKuL7W9gAB+/Xm68K57jT4e8kMatKJlaw7q7iz6eFx7ND4c1Vq5S01TDPGUX33lYqL2C+77rAdib669u45qt0wTVDRq8W+QRzSurj2XBIO62mtubrVNlAtJLgqGQb5lZ2JRgSLsTqTp9J5eqU+UmIw4fSbLeYFMjSbBusFtY29pHb4a81E16k3NVLXYWKsAqk4kkbaRu3WuBbvfuBx0U2TUWB4VhSmoYZFWEKQu/dsUaEm47DxPLVSpASenpzI6kRyhlNmvt3EqbHt4/qObr1ey7I8i7Qsd4opGF27BQe4tre2gGpvc88a8KZo8UlqXilCsPKa21bWNxsPvXt7D/by0V6azxQYVTMaZtZzHf7RPiB3va1vD6/Dmq3ScnMyVm8WQ/Za51O03H3D2+Hbl6pU+aHzqERV5RNjN432gHb7yjsDceP0c9Xq4YakFK+2VwxmMkYPfWxK28DZhb8vHmjWhQgYLidTO8fzbN5W21rAfaBLAFRbvxOafBmk/JQRrXW33Xdr9q4JB7jsOwH189NailHFG9JTLLCtxYCwa1je9rjvtOvx7cpTlQatp6nD5qOX9GS24kWJLbt4ca6KTfXnhWqx4e1PDVFna92BALDQAasD4+72P1c2a8Kz5jqkeVQB5haP9wamyi2o8f288K2aTlPLFURKGBAkBRhbsbXU6/4ToTxyq1PoZ1As8m4KjFl0DFl+0AOxDD+zlDVxT3V1i1tJ5sIZ1f3tO+puFW/2raj+7jdOUypGqyIzqAdkqtcAa2BUfD3rac0a8KVlWkEgiqGXfe3mBhtIIAU+NiPzJvxuna4wVkXlXlUXjb3Nttwt3+IJ7qT37X56vU94NiHl0LmnJK1O4sDttZTqygj7Vja/h3HKGrA03rQimkZRCWEXuFW9hA27tbFSvYjva/LzVIrJSxUssbUM0RB0O+zN2X3R43sfbzdap2ohS0lD5dVDIUJEoCKLa9y5OrEdvo5WrCk5VUG6eR4PcAN1fYtyP3RtPt7EfeeOA1QikbiU19yLGoZdbhbfaJvcHttPh7O/HxSc1Cq6dDLviQxIALksNwYdz8AR4csKoRWFElhgaO9n76kgWfxt7Da9/289NaqUspBsSQQGdlbTTS5+IHYH8+ardKGCKU4mlRVWEFQAEN7bgAdpOutvZ241TtKSTDkMT7+6spNrbvs979xe1h9fjylXik6WgE6vMQySjYPYSddGPgV111B05utVzaUxqaSZ3jaFVQfFAdyOp+uxv35qt1Pg8hj5aO3mX9tyGHgfh438eUNXrO9P58o8uW+4SSoCNPMA+yL6+79pRytOVKjpXkmV13kvcMCSQZNoG57+6HawAI8NONzVwKjeYyRWVSoXdtAsCtveNxbtfS3bnq3WFwlWiOw2uWXaVUFQEBIsLDS/s7DlgaqRNQZsMkqUahqwEHu2J+z8WBI7X8T4cuFRTZTNMdVhUVGq1ETMoOhB8WX7X121Hgfq48FTTJTFMslQPNPy4JRjuAa32SLm9/3ie3HKarlFITKrgAh9NiG4uPEHxNr/TzVXp5rKkT0TsrBYyL6NfUGysvstyteNQJpKZ6LRGWfYpKgH7Q728bH+PL1Q1xhiwpCq+8zsQdyqSAQOxHh7PDm6pXZDxu1K6lTGHujPZjtW41I9h1t9B5uq1hmm+YoqdoZQ2xFIUIAQNSQSLW+B+HPVqnJZJ6+f5l2G8hVksQAfAPddNzLoT7R8eardQ2o7bpN1wxIPiov3FvC/e3t5uvVJw6jcsI45fJliZVQk2stjtF/Hmq2BTr/ACqprY4qoovmxFo2L7Rcaf8AIPh38OamrRNJCvQ1KebFGEeJjddvs1YC3iPzGpHHBTZrITFMkVTt3MfddWuWRj8R3VvH+jm61XCroWm8toborD3G0a20arfx2+PtHNg1UimpJjNBJSyv5e7sjC3vaDuNPpPL1WmyuWOFmqIV2q42OL32m/cHxt8fq5uvU9YNNRkpTVq+W6ADd/jW/wB3u9x8eVNWFc8RgqYi820xITYNa4JGm+47Bh3Hbx5qt1BaUSQCqgRBsNjcbiQdGPsO06/Dvzder0SVUVQrJtAIBB8F8b6+PKmr1mnxEOJayRUMTMqMFFgWuArsL9t2n5nlIq806wQ008AdiCjsBexGtyDfxFjp8eNGnBSclplpf0KgNIGHgLsO9gxA1t9FuWqsVxohHDKJoTvppVZG3aOlxdg/sKnX4jty1ap4qcMmnpfKhYS+4xVwoFxf3gf+I/mDfnhXiKTNdCa6BRMLsQT5iKu5fAG3tB0t7b8cFNnGkVXUE1JNuKWlT3gV+y6nTx78eBmmIinamrKaVAKhWZkiJ90jdbwBv3C9/j25qrU2zwdg95DcBWF728Rr4c9VabamKWSBamAkm+oI+1bTwtr7P1HN16k/XRGVWn1QA2C9zcDViPBh7O3N1qm90pmh86JiZAdpIa99Ox+FuxtzdaprS6xHyr697gXXW5Nh7T7PHnq1XBHEcv6YBopO6ggfQ4t+8PZ4jm4rVOr4NFWg1uHuokiAZiGJuo7kDwuDqD489W6ZDEGMby/oxYgOb6a6XHhr9Pt5cVSptNRLOzNWOtrkMqmzKe2/Ttr7NCeWrVTEwKlgm+WlbcQoaOQHR0PYi+gJ/pB56vVFiwqStZjAoDRkPIigDvoWVb+8D+8B4a89XqxLgs8FQUiTdESwCi9gR4XP3X9nx5utVjny+sSCWI7tw3XF72J1/tvywNaissSQvGEqCAygbNwtuv3VSPvt483Va6FOiU4tEtxIG3d3t222+ztvrbvzdariVEyl0K2c7btELAAdiPzvz1eqAtNNSufMNlcBrCwut7C48Rrb6Oer1OKus8os1iNPZ8bjwJtr+XNVau5USUM1JdwLX3EC/bUA+Kn4duVq1cogGQRQhQQLkbbanXf7TbU/nytWFNmI0kyBkqU2svc3vr3FrDsfu+7mwa0aZPISVg8k219uhIPb/Cx7ctNUimKojqYoWmkUrEbX29tNbgDUAHjk1WKwGsWYGF2D7xuRri5t7T4OfH+HPV6uvkql4kSIFhrcNY/SwH5W56vUw5sqJYMuuysN01ok9pLGxt4X14pZEqpK8YTReOpNVFDEtBBayAIAP9Ua6/Tw6TsoiXtpZ9CsGVMFqMamU3qKgRxtbUBBqVPYG54XXCuFGVsnaaMNU1Ejv5FDtFQp37mItKb/AOTYMO19eFdG1NMVfNUxPSVgKgMC5tfYf8QB/d8DbUjnq1UV6QGpaIAiVm767ge4YfTzderNSCakbzavfdSQQ1+3ha/iOardOEktG6hS29T3Q6fWh8CPz5qt0k6/DluKqnsykm20k/SR8fhy9NkU209TOoWOf3hckG2mnj9Nvb9XLVWuU9P50XmUylRa5U/n9FvYObr1Yk8yMrMLjafDsdPC3t7X5uqVNpWjkDtEtibkxOe+vdSPsn2jlq1UOpjE6GSlKu973N76dtfp0uObr1Nnz80MgWcKrDt2AA+nwN/q5avTTzLXLNGk9gQAVK2vdbXsL6XvytWpsq4VIVmskZUMGufdJ7D6/Hm61WSncJUn5gqtvFfsHws4tofj25uvU6KIFJBYWFwwuDY20J9vw56vVwqKRG1kG/zAN1vtWA0JsLH4ePPVuKTNXQT4fIKh082NrWJ8R3sw73/by4M02RFNU6NLGJlQ2v27H7x435emzXZragKFdU9/3jpoR7CfAjnq9XJjIJBJHcr2BFri/cE/wPPVqskVYjt5Mbi2g94AfVbx+nnq3XpaJWYsf0XfxNiQLi3xPY81Xq6RpoYRI6H/AJCIBHja/wDH281W652byzJTXRl/dYlrD4crXqzx1YEghrzZzoB/z92PPV6a9OSYzHGff8FP7q/R4g8sK0aYKuSonr0oaKwkKLGNv/Fk7CNRY632ji1IpCvbQj59xx8E6TYxRxbUOJVkFFF7gJaGmUK5SS9wPcGnx04rApMTRHZmLyEg9zpbljTFLmiDUtKsNKoBCjzJG0Vb9yfafgOJjSoYVhjPmSMtGxUkG8rfaNvBf8IPPRW6StNIwr4WJ0EiWHh3HHDTFGpvs/RuRtYCzDv9d+3Cmj+sbQRMdtOTcm4IIt8T8G56tUks1tMuF+WwFtzAG/f2C3j/AA4+3tpM7soCq6T3j+v3cMhRQaYAwZrflzdVo2OBRCiwOjhlBCpEjLca3Ovu27cJl4mj1AgCnGyTN5ezeu06lNxufE8pspyK4NlrCaoeY8Eb7tXDKO9tTp4ct3hFa7sGmiuyJl8j3oE2H95Lgg/AX++/Lh1VNFlNJ2bpxhDSBYkdVF+0mpt3t8eOd8abLApM4jkWGmb/AESRwBYFTYkH9vHkuztpOpmNlB5WpNRVTwOxvExBvoeK5mkZEVkoxVV7O0LDcoG6+mh5omtgTUz5TEkGsd7dzft/fzU1aDXENicRsUcEj+Ps5rCvY1KjxvEoLeVLNGRY6MwsR483FbmKWGDdXOouBODg+P11KF7COqlUA9tNrDw/o4nLCFbQKUB5Y4mhoyP60PUz0/xmDM2VM4V1PXQEtFKZfMIuCrArMHBBU2III4wq1QoRFPpulpMzUmu9WfUnGKgTZopMMxWzFitVhVK4N9CW2xi/380LUJ2E+2vG4KtoHspiqetOR8YqY67MGRcHYLa6U8DU6P4ncInFvpFrcdDRGwmmy6FbQKmLm70wYk6ri2Rp6X7d3osXnQm40IWQOuh+ojvxoodGw+6nAps7RWKlwL0p4x5kYqMwYXJIzeVaSlmjQH7Cyb1UnXuQfoHLanR0VTS2emlpUdBvTzWYeJMr9Sq2nrQoJpq/Bh5Ya47T087Ajufs3+HG+9cBxT6g1fukHYr3VxoPS/W1rouW+o+APvlESiqkqqWysm7znLRMoQMNh1vfwtrxwvxtSa2GCdihWfDukPqYwBxV5ZxOhqykhjAgxSnZibX3BJCpKnwJ0vpxzvEnbTfdqFC5knql69uklUmaMAw6dhTlGaWOnjlQgNdfMETHcL27jTjiXgk4GmFsFY8QowWY/wAUD1M4hTU9V1U6b0lWULxisFHW0rSOp960qAoXU9x34kfaFwcTTzCvy+wGkNVfiS5Dx+JqfqD0/kjnYaVNJXbJgfZIJUtL/wAFY/Hhd+RUNho2F4niKL71K9SvTDqRlLFcr4ZQ1sFTWNGaTzREVQI26zspvcjx4uat1IUCaRu3CVpIFE6o3VZ45FsGjlQg/wBvBEgwaIFbKhdQQf611UhJJkYOSe53KDqeXf8AvNUa+0VBy5A9RikVKjBWlIUFjpr8fZxAvZS1G2lhieCV2HVHkV8Zje/um4IPxBGh4mBmlhEUyyxSxEMATrrp/HlqocKcKQ+cWR+/hc6/C3t5o1cGpYXzCrAlXW5DDQ/l48rVpoQMt5+xrAahUro/nF18s/vBraf8SHs4XqtUrOGFGKLtTe3GjHV9As2N4DlSZivyny8VRqdBGDVzsfYC7AH4jgrUNMJ6BFA5J1yrpM06YHVrTdKM6dY66qZKjGMUTD6eLZuDwQIaiUh76EHywBbX26cfQqAeuvKTJFVr4vUNUTNI32mYsfpOvC9RmlIrNgGGz4viQpafVgrt9SqSf4cZUrSKfQnUaUJK4dlwQrcS1km5R7FAst/p1PGSZNKAIFTMHpVRkQDcoIv9PjxpRmn2xQkZVrYJuoMmHX2r8uFBB/eX3gD4cLXh4Jo2YV+0jqof8zPvlgqaZvNIdfe0Eqm379tLEaDhIKEKqKHn+ZZcbrZt28NM1j9AAHb4DgutxCRQHujKzQbSd9NbDX+nhhRXTPMCW09ne/K1qhY6NoTnGGTYX2htB31Fv28QXX2UaWY8dGGrwxmkVbXQ2F9LngfFCU1ko2k8khgBYE99B7CPYDzVWFOcCIxWSU2EwIIYaj2fWPb35WnBU7D5DDKFuQblQdupvqFYfTxs06k0+CoMbPFJoDJ9og3Cn7WntBGn9HGjTwpVw1MtVJT0tWodoj7rBSC623A/WBYcZin5mo7Sos8K0b6M0igvcg3vb7u3KxXq408T1amigtoG8wjUg6kC/fQj6uerYruqr6fbFVOo2C6bLW+F/r5uqmmqSKqGKRmYA7ELox9ii4+tQOOimztqVLUUklC9RUkFpN4W3YEm4P0HlxVDXdMFWMFIwVRRoO9/DUeAvf488a3TfidO9Vh8klJciIm6kX1B+8W788K9SkpZGeNQjeYzINRcagXJ+gDlacFcmnFOFMIIZbk6+3uLD+nlatUimmFVRARWUg6r4nxFx42PK1alCGEGG/LqRLMLFSO+4WNjb4dvC/KU5wqO9WtVhxRdbyDQj4a3I/UHnor00m56mQXDEnbcf62osPDlqbqBIDNRokSLaO4Dez6vHnq1WOmPk73ci1wdQbadrX7Hm69TvRVpZ2hZSm4lg3tF9T9FuerdMWbYY6vLlfTwv9uBtLD3gBfw8Rb6+K2TpUD10keGpBHVRFX2piCSRaXYW/U8kUGowNCDhoWWmxiiYC0lPKQT4H3XsPjp9HFyNhHVSNeBHnQFzLaU9gRwtNLhSuwapNPWRT7rEFDf4X7nml4inmsDVhFWsdXgcdVGRe0TONd5uNGH0eP5cjo4GpLGIpcZEo1q8ZpsP8xIFlhdpC7AIQHBuSex8LfHiZVPCm44dV1+I1eJqwh2VDxhASe7EMpGrBQex8ebnCK9E1mzlS01XhYhroWMLKy7hp37EkdrW8eWbMGqrEikth1ZV0TyT0czRGGMAb9e42lWB0JI4oImmQYpzq8YSujgiaFT5abVUgAEsLtZr6WPb2c8BFbma5T0UVVhimjO0puDuCCLKO48b/R483xr20U3xV9Xh6Sw1ZZo0AUrf3SSNCD43Gmv0ccprZWOjghhmWns0LNIr7mNxY6lSvhYcvVIqTJT11JWeZTe8zJ50ZQC5Qkn3vA3Hgea21bZTbHhS108USn3A4uLBRGDqdfjy0xVImuqy0+KMRJqLIBbwBtcHsD7NOaFbO2i5dbcP2z0NYoe3lPGb9rqb2Hs79uCOxVtFBi/TsNF7h907D9fD8UG6iVtg24G3gPq5U16u6QhZQ59n9vNVaj1dM6mPEcr0vmttKxspYXsQBqHA1t8fDgPuk6Vmh7aq1IFK2vu86eSSw2grfsWt/hPY+zheKMDTthYVw4Ie8MYLsoBCkn94H93wvzRq4ritRNTSvPLpIDceAC+0/D+zlhVSaWOXTLJgPlMTvjlc9tArG4tY2I78m3IndbMdBIqHc6b0uz0imHFRMkhp4rkgsBe/jqRp7Py4N6BBqFShI4zObWUEdgWuBrcHx9v5cdTTJpQYTWLHDHSG7CwAu1/Hvf2D8+GDSowpA4mafAXjBYAlVKhfe0uT28D+tuGaTReRTjSYhAlV5zMWcHUbbE31HwOl/o4pSaTEUuKCqgqGKydzci/7pPcXHj7eKxSauoHnwDFDVU63FwHXwIPwvof48vTdNmeMOeQCroYiiS2dTrdDe+viB8ByiqtSHEM/wDL46irG4qzAyXXuBb7INgbeHbjFPVljpo4SHUbmYbdqk6N7TfQ/QPDlYq1Y8w0C1FNHU2G5ra+O49++lvp7cooTVwaRcs22SOYgyK+29zexGgGv3sBxKaUClpgeJR09UiTAsze1iOwvcWv4X+o83Nbo2GU8WSvwhtrXKWQ+GltP1HHttM7Kj1MjQgLFZe4udbezd4a8dpk0lsVdGlkKMVKD4+P+I+Hj9XLVWmTyoJrtOQbqNpNtNCV1+I0vytbpMYrBC5eVCxfU7Vb963vEj6NPZ48oasKCeur6iOpFTEo26arra5BJJ8Dc6fDvxOTTorOKtZpPNmJJY+OpB8AD4EePw5uvVKiSM7WlCsVBNr6+FjoOw9njz1bpKY7h8inz0K7GPvX7FSbAm9rHidQp1NMk0zPN5LsVKAKwvoLdhfQkH2ezjJNORTbV1SrWCJCJIrkJrdb9yb+H9HGicadApKYrPvc2cRBRYjw17ai+n9/EijSlNMtBJD8ygYbQAb7TqdLsQTpcfH6uMg404dlO8NNSnzhZd5AOh7D2AfmbcciqU/4dQSnyqWofdGLSE37aG1ra6fHjoFNmpctRTwTrVxqnlXAbb4qdCbe348tVa54vWUlRUG12hGmxgRbT/F307fHmya0KihZIYHmlUyCX3gFNvpH027/AA9vNbK3WSmqI6X/AEiV7EobAofG2rW/LngYrUUucu10jpJDVtdSNytb3fipI8PjfipJpoigDy3jAp8OxKkjQNcSEDvoGJ797cLG1QCKWLTJFOGEYhMoaSQg7iNoVdRoO4H3acUoVTK01mr6OKeEyO32rqLm5Hj39nHSJpsGKjUuNSYSojmBIbQlRpp7AT+fPBWmqlM0s6TFKOONHjLM8/vbt9gLEaHwHFIVFMEV3/MKclRO/f7Nz3HexFrac9NeisdTVeZJugcRIQSSTcX+rU/RzxNeisaVTSVILe6dDcDTXQlmA8fZ256a1TxdmZoo1uHuLjQDb4EE978cqlOFNSPhp23DhxoVvqb9iPo1vy4EVQ40801KJ4jv2+ZpYl/Dw+/seORVKcEhMVEoKEKe4Hf6CfC/LRXqT82IGUKkYO0G5upJ72sB7PYeMzToFO8Fe1xGE95LH3T/AB+J8ebmvRWeWv3KsbNuJJAv3Pj37G3hz016K8mIeVHtXUm4uRp37HxPttzU1aK5GulkKupCtGBuHbt4/G/gCfp5qa3FS48T8h7yEXuWDBrD2gHw7a81Nbiooxl1lEb7T7x0B7k+Ptsea1VaKeKfFZIiNjFiTe/+G/Y27c9NeinKLNM9KVLygDbuvci43WOvs+Pfmpq0U/02c3ZrliVHY33aqdAR2tr9PPTVopWR5p3SRwMwBU3J7/HQHwPhflYpwGnmlzMwJYNpbUakfX9PKEU5NPtHmv39jNtB1uPAfG/x78bKatqpR0+a2Iv2B1Gv6jXjJRTgVT0M0on6VmKk6C2v0Xt7eNFuacDkU70+ZJAvvSXIA18PH778YLIPCnw8RSgpM3ym0SOdLaE3GvjY+F+IlWoNKk3JFRcRoMmZiB/nuGUtS2pLGMBifE3Sx4RvZU279yQfSjtrM3GvtUR60jMQ6K9McTQikSoob6jypQyj/gXvp9fA07u+0rYCPI0JWs/dTtg+YoMMY9Mck5D4Hi8MupIE8ZQ69rstxe/s4HHN3lp+1XtFCNveBCvuT7KQVf0P6k4RF72HGpt7oekkWTQdri97Hw0vwOu5U+1/DPljQhbzVh3+KPPCg5r8GxbCGKYjTSweBDo4Fx31YWvwkU2pv7gR5ijtDiXPtIPkabKGmDOWB7brljobm6ge3Tx41T1Zmilp/eZ1e+7aoOoPb9fbzdapuEplKwFBvUtfXQ/f8fDnqpXcSRNH5ky7WIAGvh4hgPj25atVxeqTYYY7Akkiw0t2tfvcc9Wq50sZYln1vqRoB7Ox7g83W6kSFvM3qupUW1008QfE28Oer1QJIGY+fIQzx3Hf3rH2+OnN1WstTDeNHlN9SfdNrHwse9v4ePPV6sLozyCRwq7toNtDYfD22789WqkipNNJePcFcbfdvckdhb6Pbz1eqDUoZIXiNhruBYW7HnqrT5htdRuFWRQjsVZr2Av4kEcoa2KcJQk05EBVGHiCCSLW05Sr04w1cbR+VL7jJYE2J+nd7Qf7+NmnKjVKTJUtJcG62C7QLN+7b6ueFeNT6asMdM1FUzDvu2dwDrpci4v35qtzSbrYK8sfKIUKTew01W4CsdL8eFNmmClCfLq9SQ0qe8JQdoufYB2H7eOVQU509ZiKyvR1aSPDJdla4kKHQFlN7i4/u5WKtNNmKRvPAVpkeSnl94JvAbcupdCbEg9yDzwrRxpNvLRwyx1XmyU0i3MgIFxp4kai/LRTVc8UqMNfDZ3p2aSVgjIbnUg6jT/DxqKdmsWFOlTMk1PIzG53qt9Li+o42aumlFVrJUThlXfCi7NNLPa4G0+z28bp40np6ZT/AKYCNyCznTcfHUDt9fHKaIpzxKSqhp1pqMoGtudL2O1l0Fj7OVFOGvQ4jBSU0EGKo7qoU9xYH4ft9vKkTXgemo6TU0VRUSuiBEdlJV7Htce6dSBfw5uvU+U0dNT0vzs7qdqnb4XHgQfG/h+fNVvZSRr4qtP9/QlBhnAuGNyo7HX2D6uPDopg9NcoKgzN5scisEi2qt+7A99fYOWNaruSN6iFZiSQ494EbSfaPu41NXqR/Jkp6MJBMbygbbuQwH+E2Fifp5XVNX0xTXBQ09KxK1pidVuFsPdt3UgeH0cvM1SIqS8y/NvSoyzFVDoxNr6XvftccrFWmlFRYnTVcX+l7VCqu+ZgbAX7aafC/GVJjZTyVTWWorqUea3+U8tFaNSxAF9ND37e3lAKsVUlYMzUNK0QxKDzDuN1jN2C+HxuNeKS2TspMHANtKGXN6SRnCsPUOjwtZ1Wx8dvfWxHc8YDUYmny9OAqBSY/Jh8kaHD1ad08ty2oYX018Dx4o1caYC44VnjrGkZXr4FiEW5CAQQQfeFv2f0c9prWqan1detbSoioV3ISoXS4HtHblAIq5VNQ3UCOMSIAxS4NyAfb/TxwVQ0mq2iqTU+YCWBUfZttv8A65Hg3HwaTkU7SpTyU6yNHZjrYOVKMuml+Vq9Y6AMlP5zLdnuTc97djYc8a8KfZqGKWmNYkbAsu3UkLr4HwseMzT0Uy06TUqlgGiVvd73IbwI9vLmq1no1rKUSLTusqyp74IBBse9/b7OaNbFZ8MqY4mT5d1f7QdZAFUg9rfH8r88a2KyzJum3Qhk3AXBNz8bfHnq3TmkKzBJCNf3StibjwYePx/LlKtU2l85pG+VO0AjczD3h8Ne1/DlDTgr1UFhlZQxIIF3BuCT+RHw8NeVq9YVmXcC6+buFtPtewMv9HN16lDStR0arVMSxWy2Zr6HurL4n4+HGjTgrOaXCWrDPR7gsh+xfQe23tHK1fCo2I4hTU9NNTglgnvKD9eovzyRXlGKD6mrlqKZ2cXZyQGvcDXiuKRzUilqJY3ZQboRY/6wvqL/AA789W6//9LR4Nxc2KncNq3H3m3cezkn0B64iOZ7GxW3ftzUVuayAOjGSQXIOvh9F/o5uq1yHlyC6+6bi57/AH25avVnkjVSRuJ7AeA9trezlqrWCyu4UG2vj2+m3fnqrXJoiLFu1/D9v08vFVmuLKyPt26i/wAbqT3+rm61UqnRHVlXvptF/G+v9/LgVQ1I+XS5ksQdNL9ifG3e3LRVJrKvlK2guoA8dD9ff6fHm61WUwpLeVFFwRdT4m1/y5atVmFDCYyxezE3+gjx9h/Zy0VWayCjpHQSqbXU6a3JH8ObitTUcRCX3PsAEa2Ph3A+rtz0VaaxGNUuY2tu0W/c+23KxXq4MhYmQru3aX+Nu1ueivVLpaKOSVeyk3FjcD6L/DmwK8VU7/yukJu0hC9i3a7ezt+vfty2mvaqaKimjVjIkTBB4a6f8SPifo8OUitg1CsBIPLG5r6aWAt9Hf6eer1OkReGrUkBt1iTYkWt2073PFKaSrp6qFkDg6lm7hfdG0DxA8AfYPz4spHWbftjEbncygMBrcDubkdv105uarFQkqxEzOxL3BJ8Cfytf2278bmrRUSaSpP+qBrcai19NPyseVNXFYXnZifPclhpoALX+7mprdS455opLSN3sb3v30Lfdzc1qKzpV+7uge51sdRe3w9lubmqkU84Ezxsks+4hHUh73IPggJNrE979uPIplVLTDcVFEWjqot6E2YKRYeBvewuP17cWpMUlIpzfFJ5284CeJpDcGwZSoH1XPiO3w5fVTcVPoccd2PysxJcWZWUKHCg3JFtCT4+P18uFVUilDSxq+2orahBJMncsSrHxAUfu+wcUDrpk0vsPSiWkkm8za/s1vYDUMdPbcA/w4rFMmuoa1/8kzmIC7KCCTY67hb3veOgvp8eemtU4xSVtdKpW4RjcD3tw1tq1jcAa2Iv3F+W21WhOpJqkpFDQnftCreJbat4jdYHU27/AAHFNVpaYfS4fRp/pQ3SE6gE3FvavsuB31vzdeFPMmJCj3TVsl3kut1Nyqm1rgeLfDnq3XUFTUSPvFkjOtjYHv3H69/Hnq3T5DUrFYRqzAbiS2hNvtN8P2a81Xqfo8SmXUn9GAfeU+0W0vrz01unSnro/NIlZUsAL63PtA/W/PVulLTV4KKpIZza/wAPZp2tbmqtShhxGwG3VTcAd7Adzft356rzTpT4p5gEu/wFrd/gDbtyhFemlJR49JBaS9ynYHwt7P1+jngKpM0paTNFQ0fl7it73ANvzvzdVp+pcWqnc7ptuup0t7B4d/C/189FaqfPHDiC7nkCOtr7jext4HuT8e3NVqiu9ZPT3k3qRC89dEtPWMv6OtjQbwdbGQ/vL9OvA7e5a3eDHA9IoQWmYLtdmI6Kqt6kdBs59MMSMWNQiakcnyqyMFo2HsPijfA9+Q1e5e5YGFjDgRsP4VKdpeN3glO3iDtpARYGqMZqk3YalSfeII8b/t7cIyaOIo+3RYeX04w6GEHaDKFt2B3+328LnNtK07KLZ64W8zKeESsmvnSgH4WB104pY40neqsFmvr3sdPD8uGNF9YwNL2vz1bpQZfCDF6MMSQJor2/4mO3iebFarZOmi2YbSYZQYfLvqo4yog/STSHYu1UiA90a3uBf6uFpNGASVYCiq+orEnwCipslIkscsYeSoWRneUyE+6JDJYhlXwsOPAzVSnTtqsnqXjTTYhMkRH+hoI7L4yPq/3eJ4tQNImkSzJii9zRsJQAwYsFa6NcAN+6fYw8Qe3bla1VhHoeyDiNRiOKZ/pqd3FDEKeNuygy/aO7uLKPDtyqjGFOpHGrIlpHmkWKiUPGbhHhO1dx7gnuWHtN+J6cp+kyqkECU9bFFL5pIeM3Zr9yNTY+23PA1qmeiy4tDFUpQUkYuQzSBVeQ3uPed22xjw1F/hxytUy4lBV1MPmVta0ojAhdKdAIQFBsWZbNI+vbQX46KrTBFQz1NF5spDRxKoZnZWa2v12b/V1HieeitzRTeq0EUGZvNolurRi51Nyb3Ptuf4cqMKcFB7in6PKOKuutqOY3NtSR4Hx/UccBrR2UQCUBZLg/d/G/jx2kdcR7/uoLm99O/wDdz1arkGN7qb25uvVyv5bHTTnq1WWNQNASCfEa6+y30c3XqNXkjFqKlyjSM8AqJhGw95jZQSdL9gD9/ES9tGCNlTcSqavElEhdQDbuNse0a+6O519vflKtSbeAySLHETI0lx8Qfbz1VrlVYJEjiVyoU/uI3vaeA9lvr56tRUOrpvLjCRRqi6GysSR4Wv7bc3XqwxUzvHZNpAI2qBqTex+7nq1U96CtgjElW41Girq1/C4PPVao7GXeqqwUye6VX3mPjbcTpzVerqYUsUCtVMFfd9sANp/h+PxPN1qupK+euJkSwjB0mlBsAPboQLHsO/PV6oorI9IKeIzI5BeV7X00sNP17c1W6nU+ETVqlWtAqAEu42r7QEBPcjvfmq2BXJjgtEBLiNVTL5moImBfTSxCXtz1WpHYvmvK1PUGCNXqRGRrGAgbx1c3J+7l4pomokmZ5qqQtg2DAtJrYs8hA8LAWAHNxWprlU43nKojE0jxYcie6oRY49B9F2Fuer2NM9Vicjhv5pi7TG1vcLyXv4Hd7oty0VWaZ2xbLtKtxE8wsBZ2soP0L4EcsarNScOzcJK+OgpqeOGOVhGdo96x0tuJ0vfmgK9qqNFTtDJJAVK7JHQNr3Hh9HL1WrWcrOxy5h4dv+ReC4A+ydg7qPHxB+PCxW2jEbKRHXWqjfpPiYL3UeSCF1H2/afG/flkba0rZVW7ID7y630t/h+HFtIK7CKDujPYa3Hbm69XhHvOgGuvjzdaoxHSn5SPAZIpgHkaRtqsCQQLX90DuBxOvClSNlCXVQzY9IcKwqi8tWYL7is0raAAqBrZu/b4cqnHZjTisKFbLHo66xZ4SOPLuU5o4mIZZqsCCMnxZnqCLi3goJ4ZotHV8I88KRKfQnj7KNpkX8PStwp0rs641hlBJcEx0kJqSoJ12n3VDHw1PDROWFX3K9lJDegbB7aM3hnpV9P2CVIxHGGr8cmViTHUTrFF21JihsTb4nhk3lzaOE+dI1Xi1dVDPhGJZJyNGKXJGB0GFlL2khpk3/H3m3EG1/E8OEIDf2gCixaivaZqDiHUvFa3c9TVO2m/cWNrDx9mn3cWCaYgUia7qDGIiaiTuR2NtTqSL/Dvy+NNkUhazqZTmVmubAFvetcWFxpfx4pTFJiTSSr+ovmMGVrXG4W1BuL3Y9vq8PHikUwZoP8AFc+zmVoRM0JLGzFhoD2a3jr4cUA01FN8ecpayk87cmyLuQNdvtuT2+j6fHlprcVArs3U4jaS4Z5CNtmPh9m99bbbm/jr7OVmvUnVzVFv3vOAyAMSpJBXt7pAsb9tdbn48pNWiomIZtqTVincBgVBAG3QAW1KnsOw9p79ue1V6KSeI43RyJLNECpQX2WAVie97aG41Fvu8eVJrcUnMSrqqlnNVK5KsCxBGosP0ZUgH6CDyhMVuKQ/9aY0kMLbi24EPbW50tbt3+oduNa6tprBJmTcHlnAaOFiDcN2/e2+N7dz2+/m9da00wT5hp3JYktJvsoJuQDez3Glz2IIvpfjeurRTa2OAs6qHLsbkk2bvq3xsfYb25TVW4qBXYrVyMFpptz3J2nQey5tcj4jx5UqqwFMNXjr+fankYISAzEjQ2G4eyw7X7AfHjJVTgTSYnxataT5hJvf3MoGpFj4C/gONFVWimiqqqiSMh28yw1PgfhYDWxtrxsmrxTKZGV1sG2+N9Be9wPYBxurVgSpVmsbFjuN7jTXX6eamrUMuXlSfAKN5VJuml/ZuIv9Z8OBZ8+I0fNfaKcCj+YUU3ta+g7WuD8b9+I5pRTHjq+VhtTtU2sLEn/W7X9vtvy6dtUNFjldRK1wdtzYX104yacFYFL7dlvZr7PiOVq0VzClTuOpPc2/XXm63XakAEHv+f0W5qtVx18R3H69uer1TaFf9+ENxqXFxr9XFLX3Dzphz7TQgpRCOdWvvHfUW3HwJJ+Omvfg9CaCJNc/Mlpl8zZtKg28LfFV7C31k8dGFMmsBk2Qe9clhbUm179h/HlxVDXMTRxQGJQVYnxUHsO/6/x49TJqPFidZTgwqN7PrcHQDxB8OeBqsUoMOrvMiZbMAwuoubH6v6eKRjTJwqTJijxxoY3MZNlBNu1vo+19H0njk03tpR4FLHVIWqAWjBUE3JsLW+GtvHwOo4qTTJrKlU1MT5CNKiNclwL7ewLe0DseXqhqXLjrU+55wpeQE3vt0HZAR3J5sqitAVArcTXFqaEKnvFjubcVDMB3GlwFFvp42TNOgUwy1LQVRiX7ZIvtFx7titreA+PE8xTkU7VFfMtTvjO4vcsxfQ2HvWA1+Pw5cqrUVLwfG5BOyRModjGUYkWAvcixH1j7+XQqm1JoSkxunkk+YjiGynVt9iRtDH7QubHT7u3jwyCqRkVHhxWRhLXp+iLbF8tSAT31sp17X08OXCqbisEr1tVUCpiAWcuECB1VfdG5Q3s0N79vAc9trVKzAq3EhUqY4trEn3iDe5FtzKdD8AfDXilJNNGlDhtXT0eILSSljC5ePeoIAP2iL3vtJ902Av8ARxwGDVDWNY6Wqrt73eGOQdvtMTqVRb2AAuSdfZ8ee216n+vytgWIQvJFGIVUg2GtlOp3Bjpr37W7Dj2gGmppIpk+VFqIqBS7K5c+4dNLFbkXuvsHb6eNd30VvVSiwNq2jkEsyrFtKWYElolHYFzrfx0HwPH04VRRowS5jkq6Gko6rbImrBCwBY6kXPsPbuPZ34omqg1KixGdj59rRH9GgsQGNiRYDuPh7dT25qr0p8IlxCaZYGcs7favbdYa+9bsfYPj7OUNOCh+wuDyMJV2JNh37gaa/E8QKONLwIFFn6w1SPSSLEGR0ujEre265AUdjYa88utJog+PO1OJpGmedXGqsRdSdbD/AIj8PjfiA4VY0jY66topGSmZXJWxUrfVhqB8fG48NeaBim6cMvUS4rU/OsikpcNJ3a/g3gL+H0eHFKBqpomhGMkOCnZhqEMxUGRQxdS3crfU278W/bspnbWKkxEJiLUyl3V2s5KbmZb2Wy9xYn6vhy4NMmhWwnD4KhEqGEcd3G0E3WOx+0SNNRc/E8WUzQqZZwSGKnlrNoO+7lLBbk6gnvqV1P3c9TooBesuNs2MRYNRSkpSwkMyg38x+9mAG4hQB+XAzeuSdPRR7bJgTQOZXgp8Rqfl68siAhiXG74jQeJA4RDGjQUIWIYLT1MqVtKhEIvtXsTY33Nu0uLa+y/KqFPCpGd6mLB+l+YKymbYsFH5asezPOwQKh7k2JvfTgfvVaUHyo5tRKhVeuXXEWKwOCbqy6XH8fbyORQwFXUYatVX0VLLEU2+VCQVB+yyDaCR4g9/v4rJqsVWr1vpZ6Hq1j9NVMHdKo7iNddoIsf4cSK209QN4jt+VZRa4Un+z6+aqppHrdj42/p5uqVyjRbg9gOer1TK4D5OJh4hu3ca83Xqa6Z71Cg6AW7jT+zla9V5vTiso6HpTgmLyMjLTYbHa+u2y3A2kWJPhxaNlJFjE0LOV8vyMoxrFAy1FQPMMb6slPow3a2BLd/psebim5qVjGYA6mZJAkrsREoGhGn6Qjvp2HgO/KU4BQGdQctDPuTcSyw4B+cp5QpJF96e8jkd9GAt4kk80acAmqXqqCdBJSzjbNA5RgdLMDqPvHGaepvJ9/d7dde30fXyteqXSMIXHj8Tcd+aNXFH99KGP0+IT1eWcRa6xIamAWvd07qNe3jbjBEUpGNHZhZliSCn2mSXaZGX39psdqIToNftfT34wadFeMU1VSJFTe6Rox23LMT3N+1tSbfRblatWa1LQQeVTXeQnaWfsBqd3/Bey/8ADlatSNxLE2VJawbQhVlu7Xu3wNvD2+HLV6s1Bgk8lHS07sIZCti1tAXXcFJ7m41Yn4DiZRpQkU6ZoenloxQUkgkZGO1N3ugLpuYDQgHW+lyQBxin6jw0YFbDgUDEJS3lnciwstrIT2JJuTfW4tyk05FLethWgoPOpEDCRNqe6CSD30/L6TxiZp6KI16u8oU+I5XpMx0QDTYdJ5M22592X3h2091tCfadNOGVuqDFF1wmRNVyxHUxMfZ+fhbhxRJSryjjEuA4/S4rECGppY5AL99raj6LcbUJFOJMGrdbQ4tQx19GUljmCT9/eZmXcUcC/uoPea2g91T3twiIij+Zpm+XqoMQipKWUGCEh7K2jSEd7aguzfwHN16l3hq4jQ0iSzPGkkrkqXVW2kD7VrbQFHgfhxqnKmYjJNFSjD5YYJXmYyCRbBlRiFJYqdx3+37rc9Xq7bCo8MwoYslK6K4ZY9ji9/YoNzrfQ9zqLjmpmtxFKHAsKw9sFp2pllileRxKSqkEMCJCmt2N/dHgO+vGyasBTlRYJDiVbUYgJzFEo2RF4SLqo7D43Pj38O1+VJivRUnEIMXwg0clOImeCORijtdlHbe27bcteyqDYd+a21ak2+FYnt82rRxUzMpZr+BuWdtbKFFz7e3NzWqgUhpppYaSKlZqaO83mEP7yDQKoAsA+tvrJ5o1sVJra164J8ufLeb3TsXQKnvEIDYBrePflKvWOI0eNYzHg0Sr5NMFkZo0bu3vElfE2/MnlDgKcGJoToKqmanR6hgslMpe6kCx77APo0HEZpcKYsYxaSpplikmKyMpGg+xc+9qNCNAObArRNJOepgGIrQ06ifzFMQ0O4sxvZbm2g46KrU6pl+WkakcLJJDZdsbAjTUjdaxI8fae3NV6oIqHnr9k63e+50F9BY2j8LiwF/1PPV6lDhOBYritMxw2ISeUSZQ0gtuYE6Mx8Br9GmnGyoDbTgSVU2xltzw053K4WzC5CqBqpta9lFr38ebrVONXA8qss6g+YobePdA1ANj4DwXTQDlZq9OIiKHeQfloF2poAWYiyg+y5J9tuUmrU/YbLSIktTO9k2rHtbVr38LakE9yPZrz1WpizxiDLQ0kS2E1RIHcj7YSnHua9tpY6/RxW0MaRPHCKCeueWeogemV/e90Mx7jS/gDYDW/wBXF9FtPFFUiSSeGp8xVAUDbb3beAOuvjblTVhSsV66GnkSffDHKyqEU3vpcE21B9n58ap6mSOvrqapM9CvkGNGgUICu3doSTf3WYaEjtz1apWR+YsIeB/IipyrXFgCzAAhwQSbC4HKGnKywbkcVoZYoQN8ahNw929gUHdiO1/p5Wt06LK+IO0qISzIZXAADBQAS7+0k20+7latXahKVEp7CEj37EXU6HuD9Gvs5utRUOsDzlvIJfbqCDbsNx3W7Hv9P589Nap1w970pnSUeYlj9k6gXAuNOw/U89XqnNTTR00sUoN5NCpJC3tcOo9h+/mga9EUj0SOKOMAMN0lrnxsL+8LWtx2mqUSxiKsqBsLe8o29hdhoBbsPEcbJp0Chg/l9NFBDRtJIzU8SqDsVhvUBr7jqB7dfDTiKaVRTTVLRSmTy98KP9ltCSxbsDrbce+vblqpWZ8Pp0EgdWQk7EAtpYAHcfj8OVmrRUFqUuxgCkAHcCuhIXUn43/L6eemrCnmTzKUwVkQRvf3tpotx8b6t2N9fhylO1xxdGkQTwgOjbgoFrj43Hst9fPCtGkvUUUiIxSwK3N9xI90AXB7flbjtUrmswiQ+UBdgE0t9kkEDTS9wear1OGEyNSpGViuiMg+zuIu3hu8PC3x142acFZpsYZ5klpgWVlJ964YBiTc620t/RpxuKempFPVTNeGSQq7lSwa5AUWJA+B8D4/DjZFXBp4jijG4vaYGzHXUARk3sOw0IGvKVesMlVTyKpnTznbyxZTa3ukjsb62Gvc25uvUn66oNdjslUyMyRpCi+NyRrqf3h7ewvfitAgUkWZNMsjU9TiDSx00YSIkDadxICEkam+nH6ZrBPTzQItS+1SXkYaAnaFFhYaW7j6Brrz1erHSVdRE7RoQEZ0Lg/ukE2OvhY9vHmq8KccT8tZoaqBlMcm0KwW494kXOlwe9hzwrRqBI1RDBU0srIAEsQp1a50UMNT8T9XN1SmqanNLX74gYlkVju8LKoAIXvqeerVKqvr2qGAC3KsFYsFHhYAk639g8QeNxTtTIDTiWeFro6IthGwFyT+6TfW/KVeuOHRvUAgWFnk3J3vdO4t4k+At481WxT2IkNNDFDFuMcbK43WIBB1XW24aduaq1RpamnnjpP0ZUBowPEEgFSxvoLG2nx5aq034VWQUrfMbAZR5sT7B9qxJLG/gFOn38sa8Kk0Qpqo1GHsVYDdtk1AJCFgLE3tc2B7DlTVq5+c9VHHLVsfdCONjAjaStxr2a/9GnNVuouIy0dVS1FGI2WSNkluDYFAftC3xuO9xbm60aRmH7KalnSnLBFDhri7biCVBU6e8NRb2cdpqnHBo5HoY1xIhiy7lRLDRTsuvsNj4+w6X5o16k7HDBTJJY712sh7a7GPvAW107DuNfDjtN1no6pEHnu6oGQhi7X+1YkWHfUa/Dm6rTNHilQwkpKZCY98pZWAFrDeLX+yPZ4eHLRVZqJhdWkNSr2IKJuGmljptv2vt/o5aK8DTX5jRv5irou9toOhVjZrjwK3BHjzdapzRsPpIVgjp90aXVW1vbUNe/tv3PNVescjMtXTSRmMIj7C3iBYgK/+Ia6Hm61USqEcR+ZpHVxLGDYH/EDqb66MPq789VajwYrvmhl37R7pGt/skEXJ8RqT4nvbm4rU0ImG1irAUcFo4pNwI76g2ubgAEG+nEpp8VzxKjikdY4zdfcckHxLd/qPYanlatU2jpN0CxKliFU3cgWQk7yNdCCLD468qauKjzyGnqvmFBAkG1zYGzD2+3Tw8fr56tGk9TqKepENQAHViO4IA1KW09nhy9VqRjAnUxzROul1ZR9ohQSzfU3b+jmxWzTDHUxs5EQUsQLWY30NtwY6bb6G41J5eqiuc0zNN75uzkGxFvC3ve0E6D6OVrdKmgrKoyLTxsEW3cjszdlHx/K1+NGnQalpC7hiDudyq7hoAb+9b42/e/bypqwpygo3qmSgqVMRBfax0uwUXAJuSSOw1N+Upyoi081NPKksKrsADnuBf90a6/4gb97jmq3SuipoxQiCPc0MCXUD3im/sQPaTfwOnflKvSbxJoqKpgljY7ZrRuUe4EigkHTRbi+nw5cU0aZaySoQrM8twpaw3EEL7B9XgfDlq1Tl89JVUyLUKRewN9wCsdVtrcdtCeV2Vas5xCohljnjklBfR1JvfXUC2hPfQ83W6zVtElQ7VjzKRItvesCwt9pb9/j+fbmwaqRNMMpSNykyKHNlY/4TfXUG3sJ47TJEVielo45BLXNv18vcNthft27+B9o1vzc1WKjS0NSZvm4xsBUhjcHUXOoIBWxH3a83NVinASRwYfD8xtLhN51urKDcDtY9+w5WrinoVElaI6ik2qhWzW8GGv03v9m318b2VemebZWJUUahUCgTKWOoI1ZT8DqB9HN16pSVEFWscwYHyt0RuDYg90Y9rqDcHx5qt1kjgihZbyAbTs1HcqxAvbTUf08pVqm75o545adffQpMA/wBLX/4kug+rtyhq4p0jWVZGVCrdpEBY2FjcD46dhxqnxXEtHK4ZdfMT7Jck6H3rn27Tf6uardYayE+88syja24qrDcxjssiqLaBkswH182K0a4PUNVr5CJsVGaNbtcgX+w/wAdbX7e3ty1UNRJaCmcyQ4gAYZQqgg6rINUkN/A9zblwaoRSXr8NgkiJmiCSKSD/hBGrKBqTfUjjwNMkU2LHTNTxxJtRrWvcgk62Y6Wv4aW7ccqlcsJHycwkCkrY2PgVJs5+n2A89Wqn1NPJTyiKEqkdyAfHxI1Gn0HxHPCvGksaCZ1lqabbF5e6Q2Ni5At957345NMkVPaKvxKkXEl9/yQofcx90H2A6663A789WqipR1j1QlpI0JZQWDke9Y2sSSBqvhzdUp7hw6SmiWqliBjO+NwsigsbXAJGoKdwbakAcrW6zxlpGNmXRh5hFrEbfck2nuW7HxBvz1bqE8SeawLbfLI2n2sexBPcjS33c9VqesDq6VpyJVWSQOCwH2WG0glr+N/b+XKmrCuWI4eDMtS0Z2y3ZlDAAHTW/7vu6W54GvEU1UK0tFij4NWKfKqEe5N7qe1t1+w0/iObJqvGuIw6GnqzRzSMiBgu9STq1whAIsPEHm5rUVExKCJXU1CklQ6zJ7SP31Ph4X/AG8sk1UimWrolpYHhNjE5BJbUspPZfbt9nflwZqkUyV8SpTxmAszROQXCkBlGoNr3vt7jlq1S+pDHWQfypZAqVMayxm9yGQbrbiNLjsD3Oh43T1IwUwgrPKmI1JFwNCbaaf4WB/Zy1VisFQscSrGzXkNyAb7bXvb2ix05qt1hsXVpi6lHJV1YXFmOq2Gunt56vU84FMlPUNhVQdzKm2nd1tcr/ubf6w8D49uNKp5JpTPh09fAjQqIVk7g6BJU9pP1/C3GpinomkbWU60e5yC28lZFIJBsDYAC1j8R4cdFNVmStQxRpRyCN4bMhLGxG0Dv42Ghvry1VqJVSJNvqYVCh2J/wCINbUG3b9v08uKrTDMIqyMRbvfgLOl/HxK6+38uOU0aTIno6erWqUsIzrIB+61rH6r+F+2vL03UymILtFTjfGwZk2tdbXuSB2P+sPD6+ar1NCVkkcfmOuo947Te3iAf+InW/PV6m53inD1CaLZRJci4tqDcaXv/Hm61SKxOX5dgoBXU/Y8fDuP4ccGNNGmUTiNxYDvoVuNfa36/Ty0VWpSP58hJWyPZiTrr4/fzVbqXTxO1Qk1P3VjpexI9hA+Hfnq3UyvpR8kaiMJtO3zRHe62Nyxv2B+HY6dubrRqFFSmnZaqMBrX0Bs9h7QOWqlOSVM8SRrINwU7lBPYk6qD+6CdT4X5uvUoJJ2hrYawSJNKhDMynQHt7w079re0ePK1apnzEkCyVj+/FJYKyi4BPa/8bfw56t00TzhKgMsmilgRYAEWtY/r8ebrVJ2uQyfpYCUdfAkEXH+EDw8OXFUNNYlq/LEancD9pBoAfaGPtHblqpU1HkjhAiIMhsTtttIAue/j4nm63WOOrSsRWYb9RoF8O1h7Qf4c1WqizU0kUwI3WYkgFtLg/s+GvPVapVPMHqCzGzA/avqSB2+r8/bzRrdOkMoMaSMyhdQTbUfAgdl9h1005Q1cU/pIssBp6wqbr5YIS/unXcCLWdbaC3Y8ap0UlK+mhNQriJoo9oU21DEA3YX194/dy4NVIqDVYfT1kTUslx4BgbaEaX8Nf115uYrUUFdbhUmEyTeQN0NxvUjUfFPiD/Rx4GaYIis+HVMhVUDAGSwB1ubeDE6L8e55atCmDNCKtVTYahZR5ryyITe2xdxGmnfi9kbTSF7gKK5n+v+axERpawGg8e/jw1iKJCZNHC6b0tFh2WaDLtTGI1ihDSOLg7nO9iwOhN9AfDgfeMqNCVhMJApX1FEEISqj8yKOxV/HvcNe+p9l+JZpVFQFrDTNGKo2B91WY2GguAD4+233ac3VakYhRzTtDJC26UorBle4kW/2dNQwGq3+j2c9W4pjnEc8QkkY+WzDQ33Jfs3wF+bqtc4U3GSjqV3BruHPukE/Ytfv7bc1VqhNh9XQTLHbdF3cLput42PYjlpqkVxmw6lVHkaM+8db7rC3gfYRfTw+PLA1oiKbFlSlYJfQWsPG47i3gbctVKyyos5E8a6Ktiovcgak39vjzdVpPV8apeoj/SAm9/ifC4P5/t5eqGuUNbDUjy5EAdQRuFhuB8Pge/N16oeIQRMtp0HYWIFvgQO9zzdepqgienWyj3EtYEan7+er1KKCXzY/Lls4dQGb2HS4sfH289Vqj1iFAEnWy6fUB317G55utVlppPJCmC19bEgXHgDb2H49ubr1O0FYoXy2A9/v/h08V+PK1apS1clRHIlOfOja3mo1u9tLgag/RzVbpK11A8cbVFOreUSdy3Nx4/d+fHAaaIpLSlpB5kV1Hs8b/G2h5em69DNLr577VI+nS2g+P7Oar1SpKWVaZZGIN7H3TcjT2+Gnbm69XJKlvsSC4IA2+PfQEduer1ZWSYOUSy7dQDe1z9PhzVeqFUzTxyK0hOvY27ey3w56tVzKLNGXkIZe27ubeN9eer1cY5nY+REbhratq9/YL/u8uKpULL0xkx1MSj1WCSoqje+gp02Ri/fVu3x4uThSE41G6wYnVUeUstZQqVKyQwTV0oYtffUvdAVP2bIulu4NzxUKSk0XGnjeoqkjQFmY/Z9vw5qqChuwnKNROUqMajsF+zALhV/4kR4j+/iFS+ijJKOmkvLEsGKGICwDEW8B9Ht4pTjSY4UH9S0UdZeIWs1xuPx5emKMjBWVQpVdr7NoYai2nw8eFBFHwOFdLUVCj31G17EWI0PtI+jmq3SazZVI+HoQwsTfTv/AHcfbGNJnThQKVrXuO5/j48MRRSaa6WPz6mOMalmUd/abc3VaNhHXxRRJTlgpG0C+l7Adj+zhIcaEAqTDiQhlbaWbdo1uw9ovzVXmpEeLU1xtFksQF11+P1crFbmpCTwSEC29gblSL6Dx9p+HNVumqVBMPmKdypsfhYjvoe2nbm6qabG3xw7gd4I7j2HuNdb/qOOCqGg1zNlzdUyVzpIqzXa6ruv9I8OGKDhRUtONIjC4flqx4rkArcnxPsHHjTKaVCMItTfU638QPC/s4zTtZHlJsQQAD7Dp7LX1PPVuuSFncI5GlveI0sB3Pw56vVykgpWZUkRTuuBYAj6h8fDm69FYpMIplHlvTqttb2OreIB8OemvRXo8Ao5JBHGHW/+FyPiRz2qvaa5yZWT5cVMM8giZrEXBt8GHhz2qt6KgSZUmETvTzbhGdVZfeA8Dp4ctrquisJy9jAAKtGRbcNbdvyvzeutaDU3D8vZrxGdaXDoVeW17B1Xd9G46nm9QrWk08VGVOpmD/o6vC62Md9FYj6tp5rWKtpUKa5cw5soW31fzMR7AsHHbta4tzeBqskU9UfVvOWHyB6bEJVI07kX+kDvblCgGrd4aX+Gepzqnh9JHRR4xUNFGxcI08hQOTcsF3bQx8SBf28bLCFYxTofUBE0/wAXqezFVwSQZgpqevSVgX8yGJix8SSyE3Ptvxr8skGR8a335O2mzFuqeTsy4bNR1WXaKCrcBY6iCnjjZHGgYFAPr734qSgjjTRWDwoGYgwdyp+ywIv8D48XCkRrP1HQvjUVS41lghY+z7NtPu4+/wDdPVTDWyk1g8K1FdDTFtglZVLezcbFvoHfiE0tTRhJPTjmMqDgmY6OqjIJBJlQC30g6fr24zT0Uy1PQPrBSExQmmqAPFalbf8AJ4HNVvGk3UdLusVBGaqXBZJI1NiybGt4jRWvb42tzWFexpiqIM8UErSYhhNQtrliYJABppew+vm4Fb1Glp0kknzH1Dw3B6+lKwxyion3sVtHD+mkNyNNF4oZRKhSZ1ZCTRg2zK8zZlztOxvFTuqt2IlrX/iEtxWTqJNI0p0gCo/WSaLKfRLK2TqeZvNmpfmqhLWHnVLmV107hUCd9R9HHFDSK8kyaIXUWMu0HRb/AN30cRGlAoSOmmIYTglTWYvijf7gyRJ4uW0P1W4heBVgKMrchMk02y1DYhUmqlXagNkUeA9tvo5vZWpmlDhZjp0askuEiBN/gPhxs40oRhTBkrG6pc9Q4lG1nklIvfQhvdsb9xbvzbyJQRTbDh7wGrEej/RjMfXbMtRlvIMlOuIRU1TWwwVEwhWpWnjaV4IncgCTYrFASCxG0am3AuhOoHqoWOu92RhMmq781s5rZEttJkkuDpY7jf6CPZwXM/aPKgY/9x8zSKkFr2uB+36eK6Q0zuGD2Op5qtUM3RyKVcWnr4PtU6Kb/SwHh4Htwsuj4Yo5shKiaGjE3d5ZKhG27jZgdbXNzbhIKPzWSnNVLtWFggtuN7WPibfHnq8KeErws4IX3TYe7rqNb25SnZp/py0z3kkLCa7m3gBrew7A8aNPCnClqpK2phWpO8CwIK6kjUdvYONmngadaBpaavNRTyF0Rj5bFrnb2uBpoPZxs04KjmrmikM0+u0sotqPpH8eaivTUjDqhaKMxykr5gAdv4Np7e3NGtg06SukkwqIOy7TqAf3fu5qt1llEU9YkzP+kjjJABtfXsR7O/blhWjSOxl697UtAnnK4YybR71rWJHa4B04+KZNOOXpBXUke6TdtXYzkamw7m/3cqqrJxp+DxPRNJbcbHcCCLN9kgn4+B5Wr1MpTBT4akKk3sRY33L4+GluerdRY0M8+7bYAHUG4uO/5+PjzVbqLSLLT1MogbcCSbEHx8Rb2c0a8Kdae0kbLd0JIIC/eRf237HlacpvkeelaSOmk91WsU1On9n8eWpuYqB/M56qsVWQEC5Yg/r27nnoitTNZlnSRf0VrPpe4ve2l/ZoOVitzWKB3G6mLe7exF73FrE69hfm69Tgk4WAoLbRddR+8PC/ftzdbmm+sSKohmip1YN5LghjpZwQGB9h46nA00rEURKvQQVJB7g+A9htyRAZFRgoQaEfKzedjE1PKV21EJW2tveiIAA+kcMmttF7uygPrhtmdr9mt+fs8OFppcKdaJz5iNoB+08qqnU7asQyz5+M5aoKmWWx8pLMTfcoFtpGnb4cj1zBRqSWjqSKUmFSxKKcTf5KQSROQNzAEkFtp7hR3+HEyqUChKzHURrQy4rhbqr1MUcblFF3AYWLEWYaf38ZFO0isTrfKpjh7O7CTaxG4EKGFnA/xC/HU1Q0lpaWOmEzUqBpPs2OoK6Elew+kezioUmIisOFwwT0M1UpVY5o91jqVK+y+l9O39HLmqinHDvmKUyTToFBUBrXsfHceeq4qDUuFnM4X3PEDvdhYe77PE8uKbNY6mWOkqxFH7y7V3Ai3vEWuT4i/YezTlhVDXVMdkypVi8pAsdb7NSBbUannjXqlQ0c9VKTFYRQkF9O5voLX1tpzxMVsCamiNIaqFq5NomUsrW90sNG2n6e3s5UGtmgI62UqTYEky2vSyhdARcMP4jh1ZKhUdVEV8mUeRoo/wBlyqjQHt/TwVUDqxVN/DTU/wBvPVqsMPgp+/8At5Wt0cDoxiJqMuSUMb7ZIprqtr3uLkAjtp24Gb0eKaGVgqUxQyTUjzD51XKuCNqgeHiwHdh4X8OE1HtTMMFRTTFTCXjlW7WYBWt4HXUH2c0a2Kk4gROhakTaQocC1/dtckX7j6P2c2K0an5PrmkPkyDY8iHco8VXs3fRh205IuQu6XCjpHwoBZ01qbCug1lxdLVLSSEe99oA2Nh2HtBIP18l2onIpjnKRsEYkvI1lbsTroW9luxH18cpgip9L5lOTtG0W7a/auQCw+nse3FSTFJ1CafaerNMUkmVmt4Wvr4kj2XtrwySqKLlJqdLUTSSxyqLLIdAOwY9lv8AujiyaSxStgqjIAYhtuQLHT3yLg3GlyPr+PF4M0hIinSfzZ0ZHuGWwsL3000ck2N/A/fx2mqfsKmkrIGwrEWDBbdzqLn9nt+jm69QV1+C12H4k9I5CQSPdkbsT2Rr+BX+F+MERTgNSYsJeWRqepJ8y9hu0sxGg10I8QeVirzXOAHa1DXOXU3ANux8be0fDlTVxSNxzCpaJw3mK8OhYH3dy9tD7bWt4/VxGoRShNRKB1gZfNUvs1AjazADsST7P1043sp2h+6fZlhpZVMkgKuAjjaBde32Rruv+3j4xpgiKFDFXipZG3NuQjaAP8J+zr8ePUzFIitkaSdvJuobsT9H3XPjy9UikfV1U2G4lDhC2JqA2u77It9w07cqa9TVjZi99kI2bVIPfQadhqSeUNWFBpXVApIfmpkDM7AkGxLWNgTY/aHs8eJiYp4Y0j8UzC42TROVEgudpN3sPaO+mhH7eJ1LinkpmnHDMz09cC1OwZkCl1INh/aOWS4FbK8UEUxZ0xGalcVZYoijVWPsGmgPY638eJ3VacaebE0garGqurKVFMdiAKr+6De4sTe/btxApc4ilYRWWSujeERzyqSFuxHgCdb21HhbvrzRVW9MUxmtu1yd5PcHu1/E+wEfXxiaeAp3hrMLak+XSINKhG5ltcWF7Dw09vs45IqsVkMENPCJKYXDEabgQpbsL/R2vzeyvbaVNLXGjpJWvtMhW9veG21juPfXXt+zj4MCmCKlYdTQ1zbZjuVWN0Vd3cHS9+wNjywE1U4VxrImLfIwglY1+2ba3P2T7bHUa88eitVO/S0kcSVmgOu7b3J0u3w8O/L7K1TNLNVGUpcPGbG191ragi+vf7uNk1aKVuD4hDSEKzCVXBVtv2SO/ZgD30Pa5Hjx9JiqEUB2XEiCYnNEqjd5g8uxOlybr+0cLW+NK18KxYbMY4kRibixuO4+IvqLjTjqTTahSkgmiKlJ73FjfQbre0eJPw78Vik1RpaGnqkLSbW977DXDfTfxAPhzcTWpimBKaVA1RGxaIMCo9t7i2n5njUU9Sloaz5ggTMpA92xA3X7Ad9B+p4oBpg1IlQxOkkfugFQFvcADuR9fLRVJp5hmZZFqISDtAJN9DYkhdv7xv7dOO03XOOKSaSQp9u9rWsNbkkfAdjzcVU1PfEaxHjUBkOignUewaDxB5eapSop8RDQCVtjMN29VHa/ew+nXj003ShhxWgqcORVYENYWAPjb2+z28sDNepK1cFGJCY5GWzGyDWxJP5nw+HGTToqPJJUUToje8moU28O5uNCTyhwq4r0FeJJvKFmYamNj4Dte/blQatFPzefO7bIh7osWDEX8Vtbw45VahyNPbZAFABIO4A6nva/iD25Sr10kpYlSPetYhibAg7rH2WHNVumyZpp5F8whVsLk+0H+A42acFcocRkhJMjCyki+oJ8bgDx/W/KzFWipUlbJEHqSuuq9+wPst7PgOemtxXVHX+UFkkcIg22IJGgHukfHlZq0U+0mL1CrvspRAQLGx23GoPifgeemrRSmjxWpLBkFzru949x4nwuObmrRT7TVbpCkzsSwAJIJFyD7pse+3nq1TpS4vY/pZPeUFrEnu2ug+jX6eVr1OSY1OFXzLbQwG5WsddR/aObqlOsWPTKAYmNtNL99fb4Ec3XqekzEop71Miq+pG06fTqOeitzT7BmQsi+W1zoO9tfp9n6nlSKtqpR0eaJGkChvMudNRxkop0LpR0+ZUN1YkFQOxH5+3jZbp8OU/UuP6aSE2BPe2n9PEymQaUJeIp4/rEapAk4EqW+y4DDX/iVxxCu1CttLU3RTspO4jlHp5mAkYjhkAY/vwjyzf4FLDTgdeyhpzakemFH7Obut7FH1xpB4n0ByJX07RYXWVNHuPYlZFF+32gG0+ngbd3ebP2kj30Im94HB9wB91B9iXpuzHDAyYHiFNVgG6b90bEH2k6Xv8AHgddyFxP2kH3UIW89bV9wI99B5jPSXP2CRqa7C5pAg+3AFkHx+x4cIHMufa2pPpjR83mDLuxQ9cKDeqw2opSaecPTSqblZIijN4kC478KVJKDBEedGyVBWIM1jazKJANL7u38Pb8eVq9STUUcyBIECMR3LEC97EW9p56vU2ybYbOGAsw1INz30v8ObqtcBOtv9IF1Og3ew+A/X6eer1ZqiSP5dBsG5dCQPeIHYnwP089XqwFY4oRLt2kk2IPb7/289Va4yT+eNwYMAPEm/xNj356tV2ltschA3DuoGgHtFvC2luardS5ZJ6UGqcnZIVAPgv1jXtylbqelXIJw8hJUg7GNtqi3+LTvyhFXFYnrpZXu10UD3XXXxIub99eVitzU6HG0ql+VxBPesqB1FjuGhJHx8eaitzWWSSKlpZZFG4xd1ANgAbAg+3lxVThTM1RTwpL57ACY7lQaFQR27Wsfb7ePCm5qHh5r6imklov0FRC42BSGBAH7RyxqgM04R1JmpHxidFYt+gWMruERHvbza1r9+aiKvM1yr6Wglw1GejE8zX3NvBAJ0LBiBYeNuVrdNM2ExUsKx4csdQy6GIDW372n7xt9fGzTgFeosGoGHmQQ+XJCCQCSB7Sumpt4caJp0Co1UJ5GR6VP0jOGub+8Bqb6/cear1YEjp0rQ0Easjk6Mp1v3BI789Wql0+FPVTEVO5XiLbrJ2QanXxAHYHvys1aJrCcJj2VFWpeWGJlttUElWN1ZV/w+B5qa9FYJQlLF59UDGkt4zusW1N9R7PHm61srnikGCioiVd08Uca77NdSb918QD7fDtzYrRik7VrJJRLSYOGMRkYtGT4N4a97cdB6aZPVXUsWIYXPDUsQEA93Qb/Ywb2jltta2U+riURApJotlgCN6bybnuoHjxginwaxV9Qams3yMWK2YMosLAdrAa+z28oKuTTI+Fw4hP/MKIIjA7tp0N79viOOgxTRE1lr8J3FN+6JiCNu3QAnUKfaPC/wBHNg1oisj4FFQ4XG9NUsxc7XQg7WBPbv3+B057VJrWmBTpReZPI0TwhokjCbgRex+Ps+HGjToxqLJgFPCXdUMFwRfbexGoJBGns5fUapppvwqj3wyszg1EJNtosCG1F/r5cmm0inOeljamEaKWIG5lXuD/AEDw5QGrkVAp1VioJ961iSxsR8fZYf0cvVBSp+cmFMjU7CojRdpNvdFvhbx41FOzTKlHWVJVShBJLaAkg9x38Bxym6mx0FRJAyeUHYvu3LdTfxH9/wBXPTXopukqkU+fPC0zITt36Em1tR2IHLVWuD1sNHEMSjpmEbgAtewRjpu9lj7OaicK3sxp4ixLHqrDhHCFlpibkKASCviQdSLd/wA+NkCnQSRXcJlqDLMfcC6Kt/dHtWx8ea2VummmmhRm3I6rYnaBe4H0a6cuaoKlR0Ira0CnkEZIFrjRvH7J005qa3E1PVZmnanqmLBLbnA12+AHs08eaq1TIUSIAC5IBKNp2PYk+OvK1cVPiqkqKdqhZGuh2jSx+r6+UNOVxnpnliWSVmcPbcAPD2sfp8OardMNRFURVKT04Z1B95CNWU2Fww109nLCqGnmLEKeOtNP/ltlr6i4F/j3+g8pFXBxp8YLTKGiAKkMUa+l7/HtfjdPUnMVkgand5FO9wQCB9R18f4ccSKaUaSdHTQrIsMN1MgsosNW9vH6YAqcj1SVHlCyBbkq3YEeFz7eardf/9PSOp8HxWsktDSzSnsAkLtf7h3+HJVCFK2A+ygCVpHEe2llSdKOqOMSmlpcvYhI4Cgj5SQEX+wNQO/fitNo6vYk+ykxum07VD20saX009daxVZMsVce3S8oRLnt2ZteLRlr6v4fhSQ5gyP4vjSupPRr19qVBlwqGn9nmVkSkG/7yg9hxSMofPAe0UnOZsjifZStw/0KdZp7NV1WF0oIv71SzsO/gim/1Hx78VJyV07SketJlZs3wBpYYb+H3n+cCTEMwYfAR4LHM+vjbQa8UDJVcVD30yc1TwSaVsH4d1c36TFM0RqR4x0bHX4hnA4pGSg7V+6k5zVX9H30/wAP4eeXvL/0rNNTu3XsKWO1j4AE8fGTo/pH2Cmf5os/winqj/D6yHTESVuOV86jSyRxKfrIHh7OPDKGxxPupo5k50Cn0ehTpGGDNiGJOLG4Lx3N/a23j/8AKmuumf5k51U7Q+iHoYoAmGIv7tr/ADQAufgF45/K2RwPtpv+YOno9lOieizoPFuZ6WrbSx8ysb77ADX4c3/LGeg+2vfn3ekeynqP0ddBI0G7CZpLeD1chBv27W05sZcyOHvNaN66ePuFZV9InQJVIlwQuSLa1MxIHw97+OvHP5ez/R95qn5x3+l7qnJ6TugMSr/vgW1hY+fMW+s7vv5b8iz/AEar+bd/pVn/ANlH0/kkHLqPp2Msp/Mt9fN/kmf6IrX5pz+kam0/pV6DqAoytAxvoGlltp/wXs15v8o0P4RWvzDh/iNZU9LvQdRtGVKU6Af5SUn4/vfn4c9+Ua/oivd+5/SNTf8AZq6IWG7KtJuJ77pLjw/xeHK/lWv6Irf5hz+kawTemLoK8eybKVMB8Hkte3id/KflWv6Iq35hz+kawn0s+n2cpuyrTIFFhaSVd30jfrbwvz35Vr+iK3+Yc/pGpo9LPQKVy8uWIQLWI+ZltY+P2rX578q1/RFe/MOdJrMfSv6e2uDl2BfG3ny9z4j3r35v8s3/AERXu/X0muUnpO9OZkO7LyjffRamXw7k+948r+Wb/oird+vpNZYPSV6b3kLNl9P+JColF/Z+92+nlTbt/wBEVvv19JrI3pF9NrpsGArYXvtqptT/AMhfdxv8u3/RFX79fTXB/Rf6bKpbHAygPcGrl18Tpe9+V/LN/wBEe+t9+vpqO/od9Npj8qHB5kUn3hHWyX+AOtteU/Kt/wBH41v8wvpqG3oL9Ocq7YKCviNwGK1z9ybC9wb6+HKflG+j31f8wvpqLV/h6dC6kLLTVOKxbr7ttQGB+p1tpzX5RHX7a1+YV1Umaz8OzJVRCYsGzTXxo3veXLTxS9tCb6W+nmjaJ6TW+/PRQa4l+HNmeESDAs4QOrm/lz0kidtRcqx09vs4wbPoNX7/AKqRuK+hvrhSU6JQnB8RdWuHjqHic29vmLYgfx5Q2yh0GrB0UGONen31A5YjPm5UqJVCjc1LPFNa3crY3v8AVyhaWOHvq2pJ40mKLGscy6XhzHh1VRSQg3WqppBf2jcygaDT4+HLJWU7QR51QjopVJj2F4szimnUFhdip1a47uwO4AcVagaZNKPBvl6WpiMv6fsLrusD3AN9LfA8dFapeUmJv5ZEJJDN9gG23vYeGpHjf7uPA1Ws1Li0s1W0S+63bU9rfvM4HvHuLA6ePfnpmtRUk4rSGX5e/mtrdiLX9ncWFu+nx56a9T1hOJPWSO5PlKCLui2ViP8ACbXJA+kDm63SjkqWjdXRtRYtpe62tZQdfrt7eaq9TYP9JkWYsVtcXUjwF7kg2156vVNjxCFdEa7X8STYHX6Pd8T4fHnq3Skw3E4yzKVLPuBJJ9gOoB1tbsebreyn0V6Ux/Srs1Gm/t7LDx+7mqtWeLFzMdsQewtfsLg6/efH2c9Wqf6SuZE3uS1hqb6AeBv9H38tVadqfG4x7iXcqRp4C4vzdVp+gzBMANzaW7X0PN6a1NO1NmKCw8x7i9gAe48deVKa3M0safM9LKuwhbOLDce1/G/w41VopI5no6LEYJIQsc1NKCGRluGB733XOnG1pCxpUJB4U8hRQZGBFEZz36cMBrsdOJ0FQ1JQEF/lvLJAfwRCe4PfU3t2vyJ8yyUNS42YTtjo8uqpHsc3LkIWMenppZ4ZlqDJFHHluGN0SBRdXJbcX7kX+J7H6eRS4MakRBwomfrYBbJ+FyDRvPlGgv3UXueKWONMPVWM1jYAfH6eGFIa6G4EMl7nTv3+rnq9T3grGPE6aUAgiSM3B/1h2Pt+PPV4VsnZVoZsONFmQ1UsE6xJKH3sjKFiGocHdu+699OFKscKN23C2QpOBFVqdeM+y4jj+I5mr5TLIGYqzNuJbsmpvc3sST4cUoTjTDiyqSar3zVXmXbAz75GYySEGw3N7NOw4YKosFJWiheSo2obkn+P58oKvV9np5yRhmQ+kGG4JiEhop5l8+pLxkAyy2IVfF/dt4DiJRxpYMKM+4TCKQj54xxyqpC06qkr2XSwKnZ7T4nje2vUiPlanG455MIQ0sAtCZJXG5h3Ls7WNj290E8epuk7P5WElqWhPzQQ7wovtv2Zwi3IJ8Sbk8cqtNkOA181eEryyqWDu7qCALdkQdzbQHw45NapUVWAVGJ7RSwf6HEECrKY1uDe27Z2J79x8Rzc1WieepLB48GzjSUcUxcNRRsfLsQCWNwCFA+7jc08KL/jV3yTi4a1mpn0FrdtGHiOXFbNV9ze5f2m/j/HiikVYbM5AGl/jbmq1XPab+4Lgfl8TzdermAQAouTc/T9fN16syaEM3xsOerVGSyNTQTZbpWZGYkE97KCDexvYE/RrxGvbS9GylwcMarqlikCobDUsLJ7b+y3s/bxunK51uH0lFZ4tLnufdvY/u+JB789XqTcgraio86RFBBuGIAPwt4t8ebqleOGeWoNTGShsSzmy9uwQ6lr/lzdarjM0eHq5K+W/dS5CsLjRtew56vUi6vEWmkIkqoo1NrkPrp3aw7356tVwbMOD4bJ5LIzybR2TcWPjY3AHtvzcV6YpMT56o/MPy1IJA27arNoNx8APu5uKrqqKMwZtxJwKakLbeyiNmX/AFbg6aW789Fak1OkXNjQEV1UtJvtcPLGo+FlW5GvNVamWZcMaO2K4qZXGmyJWaw/4k1ha/N1qmw1mVKZf0VNLUv/AMeuFB+Fk105aq4VhOaIaNzJhtLTwgGwOzeR9BfX7+eivTTZWZoxaqAEtTIAewVtoP1L+XNxWpqBDT4viBvTQSS972Um1vEnnqrE0psH6dZuxksKSBY1CPITJIF91RdrDuTbmprcUnanBZKS5qn3FTYheWqpwrhh600NUsuzdtKkEk6WPt9vN16hNxemK4xUsGsr+VNYdjv1NvDTl63Vj2XJSmXsPU2O2CHt2Hud+/b269+FittGApH9cJxL0sxFVuWvENRawve1u3No21pWyq1mp/fsbEk+6o/gF78WUiihw6f+mjrn1OdFyZlitqImt+nkiMMP0mWXatvo4tbt1ubB7cKTKdSjaaOpkr8L/P1S6TdScxYdg0Z1aGl3Vcy69gVtHf6Tw0RYH+I+ykirnoFHk6e+if03dNqMU9Ua/MTqd5epnESb9L2jhAI/5C1HDJNi2DJE+dJTcr2DCjFYfWZKyNGIskYRQ4TY23QUyb2sPGRgXJ19vfhuhsJ2CPKkJUVbTNNVb1S+Z3GoqHkI03OQR4fZJPjp2+jiju6b1UH1f1QqgWFM4DX72O1Q3Yk28e/7Ob01rVUP+u0yxWrZBvfdYq2tvEt7OWiqzSNrs/vJD9oHabW7D4aj2+zv7eaiqzSHxTPDOPLM7b3IIt9kG+hJ0Gvj2vbmwmtTSHxLMteLvUMWIuF94nt7NToR7R9HHgKaJpIVmZ1Ni0uva6gsATawYWOv8eOim6ZKvMksdSVjqDH3U77hr2uD7Bqde9+2nHQYqsUl6nMm6skmknMqoFQb2ABPjqe1iPq+rm9VV016lzK5WSKCYF9e63Jve41uCFvfntde002HM01XI007bULWuHN+9u1tLW7W8e/Ka5q2mKba7MLwTyMrlQdNynaS17620t9XccoVVuK4jMMVPEI/mB+kW5dlIYqDqDbwJPf+jm9UV6KaUzPQU9RI+4KUBKiViRc/ZNj3f4Ea+GvKa4rcU2YlnimWnZWZw4teMsWIHcKD/reIF/AeHNFyvBNJipzHDXA7IyIkXTc24qx1J08D7Pz43rmr6YpipsZokR5GBk2AWU3tY6Hce4Ph7Lacb1VaKwyV8IfzUcRrMdQQbd9NDpb2c9NeiuMmJxQuBDZiBYFjp9A0005ua1FNVXWecQkT2bVXW4t/wLD9fq5QmatTNUVAEKs5IspAFhYHwB+njRNXpPVVayz/AG7k28CNL+F/H48ZJq1QJaxioSJtrAi1x4jsb+IPs5Wa9UkVE8rCN23qFvr2vf8Ahzc16m+pEasrpqt/etY63+HgPu5Q1YUYrK6mTK1HKWLFlf6DZj2+rXgZuD4zR+19op3MChWVVsftD2/Aj2acR0oiktmKJ/5TUO4IKKNwHYa6C3s44nbVFUV6QK7uFv3bufH23/Zxo1YVjKudCL9vp+7nqtXBk7gE37fqeVr1d+WLWX4G/t+7nq9Xl3bgE8CDbtb6+er1SqZSKyExj94W1+vv3HFDX3Dzphf2mhJiqAzBGF7i5Buwa3bX4ckFJoHKrlWyRbvN8sXAFlJuB4ak/fx001UJCs0nvEbb97jT4e0C/LCmya5rFE0ZkG5SCdCNNPzPiLeHHaaNdGlcWjF/AndqvtP0aduWAqprGZnpUCICBe7BToTb4eHHBhTRxqLLWSmEaW3dh3O6+pt7D482TXgKUGG4vNChWOIh7dr6C3c69/o4oSqmCKhjE522rKxKDXvc37/Xrrymqr6a4vXSQylopFZiCrk2+u3w+B5QqinNM1Kw6sG4kEOyEnU2vp3v3+B5pKq8U109SzO0oN2KncimwC3/AHfCw9nKzV4rqnlmIeSEbVUaX000P0HTx8OeBrxrIJaiWttGoRgNQB2voNfaRxwHGmzShirGiPmQuJWDbDusfp08Rp48VBUUnIpR01bJMVnt+kJZdsi30sLm4+0AOKgZpMRFSxXFY1mdVBuyizW3MdQLXsoA/PXjoNNEVnw3NC0rGmq40fex/S+9uXQWCEnUDQH29r88HI214oqVTV5/mDNucSFb2MZCgk+Iv2Fhr7eXCsabilpQ4t81BuJUEWd3JLWIB1Tw946afdxUFTTJpf5UrA0ctPJOrSOQQrGxII73OikDw1v3Gp4tQaTqoYMOjppoAs6bVAJW2gA0GoOp+JPx4sFNUpKbK+F4pQRssSs6Nc9lB3GxIPf49uOaZqkxU98nVOE0pSoYtE7eWvlqGFn7XY+8QLaezjZTFXBrBDRKlW0lMw8qEkaaEtazEj2afH425SnaUOXRPU1Uc9/3iFAICglbLcalja2p40acFGExOZcNweIXBKJ97HTtf6+FwxNGisBRCOsedoZql6dpXjFrBI+1wTr7SR/C3KLM02MKJvjdd83UNSkFxIbBSLE6eBt4anXTiU1UmmxhNPH5ETCxB0A7Kov3Glz256tUJ2WMQw2CgihmVw4uzMq3LXBGl+23+we3hg2RSZVSczYVWSL/AL7CZHkIMe0tt08SLiw9n1cfWnopkGn3K+Xaimk8nGQ4gFpHdT+8f3Qy3a/t8Bex48hMbabJoeqCGj+VjpVXZGrlSCNNNS1xqW1tYC33cWVShLepoqLDpKqe/k0yPOQ9gGCDaQL993x+HKKMCaeAmq9cTxquzJjs2KyR+9WStIQewUHtfsRt7668AK194SrpoUoToEdFLKko6+lo5JmRYvAndZmC/ZsoGpF76/VflIgU+KUySK9CuE072Z7SSEm5AHcFuwIt21+88ZJ4U+BQceoLFUwvpFHhsACvidZGLDxSFS9yfaSR24EczXCY6TQhskyZ6KJJgu6Ovic6DcB+ffgIoTCr0enKpJhOFyrtMzU9MVUm+pTUk9lVLC48eXJpwiqw/UOkMPWrMaU7tKi1bWJWxb3RqR37/wBPGTtq1ATWm9JIGP7p8f4fRzdUNJIBXO0eH1fQeWpquQIZ+xFx9f189Xqn4kv++ulvpdXv8fet9/PVamOG/mqpsbntz1aq8DpXfMHT/LeFqrGlpKGB57gKrSC7L71uydz4k8UDZTKhjQ1R4jXmreNnPy8v2tqi7WPupfvZdLDx8eWJqgTSVqFevncVlvKGh94BiLWVR4C/j4cpNPRURaLyW3iREHulfe/w6C3sv2H389XgKqj9R2S1yb1YrRS2FJiairhZe36T7YH0ODxqnTRc2RlUqR7ym/fw56q1kRm3qzi/YX5qvUNXRrNj5TzpQ4lI22MPtk1sNjnaQba9jf6uNKpQk1a0EWmH8xv5oiBWIAFQVIuGVRqB/rG/tPE5pQKzwVOHS00q08rLBD/lGKkbfM/xH94n90Dw1PKVasVRiMGLTeRhJuiC6DRdNBuJJv8Ax15WIre2meagnrhFU1YCU0Z3r73uuw94a+z4aad+bq1PyZko6OgWtr9xaousbDUyBjtDG/2V79hrYcSqTJpQkxTZimJw4VVpUU6mcKIkgK7ZFjaTtdf8SE6A/va+zjMTT8xTxBFA1UZKeQrDMgLbrElYx78jHvuJOhPjrxg0/XJsZippRPDMEj2naxBBRSQAT8Tew9nfmorc0mcwZSo885TxPA2P+Wp5t5C3VXGsZ002obDTuST4ccSdJmqKTqEVS1iFHLh2ISUc42PEzIynuCDtI+/gjBmgwRFdglXDgXGnN1qrJuh2bjXdNaSrd1kqKMvShSTv73DKF12gG5P7xABvbhQ8INHLSpFDph+GYbNWRVEV0SOygMNoZ11ZmvoLdiRxETSwCnqTEKSu8yqhdNkJIQEXu5tZQNPtHtfwHG9lOVkjiElUj1NpJHHmMY7C5X/FfWwNrAe79/PVupEsb1tVT0VWyoVj3BNyoPgXY6DW5HjYcrW66pK9KFJnUXDRqyhSVVVH6PU63svYeJN/Dnq1TvRZkqIplpKNgUjUzMy+9uI7Lc6WBtqdND7eait1IlxTG8SgpaWrLO1aFldtqi6p71yD2BNgPCwueV2VuoWM5lnkw+qr0j8qOoRaWLcQzWAvLLuAG3eBop8CAObitTSYwzFq/B6IHfMkkzJfaWB/1F9gVVsfiObia0DFP2G5lxISU9NPUPNDFM7sGAYA/aJN+9/3QT25QinQaUOBVWFMKmagkklqJyfMkl26ITcghbDvbS/GVU8mmGqxKCbDZJlI3M1iNoBbUAHaPE2NgPD6OUinZr1BjtLV1y1dRT3pl+1c2HuAD6gD27681FbBpQUlXQ09dS4nJSq8jh3VPNJ8oA/aZhpuK6j2j6eaq9NE+LYaY5KqOlPmM1k2G672fQgd7AXNu5+HNxWppSUtNTeUzwiQkWO5mttIOhNjpuJvYHwtfjZq4rBh81bHhWNz0BAoHWCOpYmzkyE+WI9d3gdxFtO/KGJFXGw1ho5IyyxSjb9i67CdbC/a9j2+HbmjWxTnXQtTW84XD++GLWv4XF9LeBHsuRyk1eKzwU8jR06TDcHS4Qe4GNyA2t+7ePs5WatFOLQywIsI2FiEUSRnTU6gkA6G3h4Dnpr0Ui8dpIqnHpp0m/RoqpGSGOoOumgO4378Mm8BRU5iajzYcizxHzbbFsVU+Pib/u21049NMRT7hdNglBBN82JZppXUxhG2FZGa43XuGW3cGx0vfjSiTsp1MDbU6qSmMSxIUgkcknZqu65AIJOnifG556t02VlDTivWWKo3+cfMKqLKWA0Fz3J8T+fN1qnCDYz7NfMZo7uzH93sLez4/DlTVhTuNzJK0xMhjW+22iG2mncW7fx5Sr1G82vSmPyYG9rMbix3DQDd4ac1W6xJNWicz1Ea2N+w03AeA9gPcfTz1ep/oMMmpZWjqlsm0PYNYEHS3xvfsfDjZVTgTS4wjD8MeCEVELGN7aBjtKqdAR+7Y+PjxOVGlISKywYfRDY0kXusCLSPceIJPY6+F/u5UqNb0islLhWGRQJJ5EYKa6g272F/H+k/DldRrekVMr1w6PDqgx06iRysZIFr3Itr3BNiDr9HNpJmqqGFMyTV0yKsTnZtCqpsB9ok3v7B3Pstx6k1c5axv0EkYRTGbXkUkqxGpYfRoL/t56vVOpKw1NLMKyRvOFmB2AKLnUGw8B9N/p5WrisAlSaURFjtv2cANa1yxbt2JtbTtzVWp1wuN3ZaeXTzH3KxFyfEA28LePKGnBTRi0qPem03Ityyi1ydDoe5HtHLCqmktTwmdxsUsANTf3rMfC/cD+H08epunpW+Vibz1IBa4CEabTfsBexPfxHK1up1FWrCfMihBswAG8/a2naTr4nx8bcoRTgNZKUz1EqyzgB0WNT7vcgfcti33cZNPCsppXqoxUybgfefQErcaBi3YDxFz91+UpyKxRPCFXywZXIAb3iBdb2C27a/fytbrLJKTtUAF7R7gqj6AD9P383WjSXkrZ/5xLTq+1h5a2Og7a2/XXixOykZ213JVUizGF4vfDAnyxpfY1i3t8D8OOVWo0FR5RZqYNNJucm9lGqg7Lm+o8SPo56vVgkqGjRGkWxu5bTRha1yPHboPbz1ap6ZIKVvkqhGUlCBtFgbKACoHt/p5qvUxQ/pKeWohH6WIsSB4qO9h8OWqlQJKnEY6jyKkMh2hQHt+8br4nXb2I9lubqtOp+ajgWSMFxJIW+zc3Gu69/EaDjdOU6j5WRvMQDcyqLBrbWB1JJF9F0Hs5SnBWRak4fM0axq6xRWXXcQSD9vXT2Xv7OV21alBgs0NMCV0E5jBZ9LBh7wUeKknudfbyprYps+dNZhyMw2LFKdf8SWIBPsse35cvVajYYHjZ0rIyXZyyWs2h7/AEixP1c2a8Ke4l85xTS2Dq/llh32quxfhtt+zlKcqDUUUxkkndVTcCbrre2p7aE3Gt/D489NbrLiDCUVMNO7E2lFhbaSW33J8e5P382KqaS9NS2qpp5ZQ2+KOUDQe6brqD318eO01U+mllpacS0t1UL5aj3SC8jX7kW90DuOw15qvUiRSTSyVOHUbE+XFJIy7veLOSbBgNVINz462HHqZr0lGtLJCNSyiLepsSPd2sCBoF3H8+brVNVe2+vvAgjWJSrBL+8FHgPEg6fEcuKqaiQI3mrutGFJBAuyi9m2qBpbxv2sebrVY5UpIoWhViVY+9drKQfsjcfC/PVupxjsDEUDklhIDKAAfA972t4HvzVXqFieHVa0fnU8TjafdYkMAy69/H4Dt8ebBrRFYBUfKxE7dUb/ABDsCGsR8L2t93N1SmuWSKOVYotF2tYLf3bDQAAeI15utUvsCZqmhVHBV9dwutiRoAL28NfHidVPJxqdFUVSTvRlzIqXVbNfQDS4todx+7jVOClXDU33KxYyAh9qlSF0F9PvFj2B5SnKl1tIKn/RUNy1jbb7wGliWHexOp/ZzVbiktW4dWLKu+Jl8tbOSwI0NwLDW5Pjy4NUIrlXHD58NeCV9lRfaSNStgLqD208fgbc2K1SEeiqqerjJAWn3FQAbkX0K2tfTT6tRxyapT606UTBWUK29VvYMgN7XO7U6+zt4crV6fKhMRw8eU22xNztJBsBcnt4nQezlatsptfEp0qJ6qMn3gzFWa9jpfTloquqKcRmSeaNXvsaNg4JAJWw/d+Ldjbmu7r3eVjTNNPG0MscIUXDG733Kf3ba63+oc93Vb72nimxufynqKRAyS3AAawVvbp4a/XxsoinAuajJjT1VI8EqJeLZNZgQXZe6k6eHax15WK3M0oloExrDUqYFCvGbknuSNT7L3Xx/u42TFOjGuH8uWj92pa3dVICka6BXuT7pFrX5qa3WOophTIWq0Mci2t5DDZu00sLgbvhzc16uFNVx/KIs1ZbYTpYhgt7rf3SbeFh7ObrVZ6jDDPM708jMrAEAowLKe3h4G9/Zz01oik9DTpFIprHCiI7tPskEgFW72a17e3x45NMxTnQ03mK0JYNIpJUuNArLZr+Gh0+vnq9TXW/6NIPPU/oGAO5tEF9b+Nl9niNeWrVOVQ8LU00dOxLDy3UAG9iSbgd7EcpVqgU0ZjqR5hNg9lYNY2/dDaeBJA9t+erdcyxkkjo6ckncfLRhcmwIAI8GXUf381XqcWjWNi3lsshkAAA946e6xHb7V7X/hzVbrp6ky+X5MirKG3dwQGC7jqewY9/u5Srip1LNHLMu0mPzVEinxtqH0+B0J+jjZp4GpghlIZaTdIyEg3t4Ai9j2uD35Sr16ohkpXjew2y30upI22DhrfvH+7nq9UTEI6KNrlhZtt9l/tKdoa/tsPrN+WFUNN000U80dOSBJI20mSwAJOhYnSx738NRxyqGsdXR1VJWT4VUkw1EEoEisQQrg+JFwQfAjw18eWBqpFJ3EKBVp12rtSR2BTW47jTXtf7JPhpx2aaIprSoWRG8xd7KymyXXT97X6Bfm6pSkiELYWkYQCOoWQq+0e8OzBWvcMO+vbmq9UCWvUDY6hrEASEnQnS4v7R2tzdarJDR1VLu+YG9AobcTYnd+7u73B7/wAebmqxSd8lzTHep8nVrWsbX962tvdPHqYim95Jo0WSNQgsLlRuuD2J8fptfw5aqUqKNqaSNJ2VfMRb7kGpXxB9p7sOx78bpwV6pwxYWSeI7kHcjubasB7WANwfHw5WavFd0VLGPNaKWzMpOnbtcXBGtx4j480asKWEcEMmGR1xl94RkMLafd4Ed/HTjdOUnK7DZpi6owaoUq2ulyANPZqPs+0ezlwaoRXqSF8Ypo6GScGohckK2ga9vd+jwNu3fx56YqsTU+fC6zHBLRKv6dLsEc2JC90v3O0Xt7e3NAxWyJphMdTUD+X2DtEVLA9wpHcg6a+FvDjtNUmmio45ygJWI3DC+oJNyB9B+PY8cmq02YdI9JUPRsG3I6sgDAi6m/c6Xt8fhz1eFKyu8mop462lUCO7EBb6Ae9IhB72Y3Fj4/DlacpqxFRXANFtZoxZWv28bMdL+wg9+erVNwdZGEZiCMu1rL7xJtqbk6H4c3Xq5zUssaXqRviZj5blh7jWuAba9tddeVq1KHDquWqpThMm0Ou1nUkWIA0e/iCO1teMkRjSgHhTVVUrtM7uriRV2nW4NvAnS2mi378uKqaTlVQyxygOQCCCQSfcYi5J+nty4NNkV562SqZ5o4VJYeXPCgtbvZktr8fy8eWqtIurFbSEK3vxgnY5+1bS4sfEflpx4Y0ya41K1Dw+ekQDqbFiRtbxAa2n12tfTm60abqSCokuyXWNdSoOot4D2D6OeqtQaaGWnqf0sgKvoV0sw9tvh7OerVTUghpJhdQqug94dmANhYEe3v8AXzVbqLWUOGTgwH7MhVRfuL/H+A54GtRSQmwelgkvtBtcaE3tfQEAeHjbx45qqkVglw5o7PFYA9wSb+zvbx8Dzc1qKlQ0dX543A3Nzqt9CbX0+A7jnpr0U50U5LyIxQbdRZQVt+8huL2b6dOerdRamk2AtAbg2srGwUX7xsOx+HhywNUNYnojP+mDod4IYeOna5HZiPZofp5aa1FQWpJpC2wDaFPvHv3+B7n2nw7c3NapzoKbFhWilo1WYS7y0RdQfdUvuUltoOlx4n6+ardR6TyNwkcGzgeFwdde+oI9nY83Xqj1MDozxnQQkFTYBjfx9tvD4c3NaprZAJ1nLe8xOhFvG9j9Phy1UprSsSKMl1uCTYf4b6i4Hhy1VrOaOpqWM1C4hmJ3LYgqfgw8Gt28Obrdc5pFlJV2YC9je1wfE9/b7eerdN1X84lxHf3v8WobxAHju+HPVqufz7XQEE3W4S1u/wAfbf8Ao5qK3TtQTz7xFsbybC677spGt9dRb937uUIq4NKOWeKujEsjglR5Yfb27E3A0v8Ar8eNbKf20zTUslEi1E6kK1wGva4tfQ/rbnttaiKZ6qlS3mS3F1a0ncEGxufbb2ePLiqkUj8Sy4gdp6BHdTZnjB7mw1U9hx4KphSaDLMFW8RllJLeVCEBIsQXNxu+j4d+HLKcKJnVUWqjpXzBnOnooxv3zLdf9VTc3+FhxYtUY0XITqIFHQiiMwFQp27D70V9QL9h7B9HbgaNCsClb5xkgYIP0FhaMEFri3vKfYP7ONU5USpw8Q0ZSsF4bBn097vcMp11H66c9Neio1WzwQriNK6mIuoEzDYykeJT49789XqxV2GPVyvi9KTGrsEkCH9HvtckewMNR4jm61Fc6bCakRb45tzoSLAXK3P02It4d+amrRT5BRoKVInk3Oe8pAIOvYjwA8fz5qatFJ7EjLTVRBdpFI107/A28Pbbwty4ppVNi1NJNStDOrIykPFNp7p7GOUf4T/i7j6OOU3TRNDUUbyRTKVKtZhu+yCL3UDv9PL1SsT4ZFDKTTONknvWA8R3Iv7Pz8ebmqRTVV4eARIWFwLHaNPYANbD6OXFViuFJPTiMU1T2uBqoNzew8b35uvVmqMPFPFskNwuobTcL66n2H9bc1VqZpaWamVjEQyj3gPgfYfgebr1OtDUiqVKSVrRjW7A3BHibdgf7+br1SqigaORmph3110I07Edvp56vRUKMb7BWDBRcrYDU+Cn2n9nN1qvJNMjEp7rWvuPib6KR4689XqdKOvhrVKyHbILlrXF9LfQPZytbpP4ph5ZTPRoAw02js3tA5YVUimjyw6GM6Am20aW0+/lqrXTRijjArNFawvc6H6PEfDm6rFSqeWklTZGQzLqPdtr8T4/Dnq9XOKSGJgjXWwN1Kk39ouO3PV6s0vktGGF2C+PcAeFxbuO3PVqmWdvJv5Y946WfUXH69ubqpqAayZKearkXaIEdte97WFh9P3ceAmmVGpWXcPlqMMqaOAHz6pqLDYyD715G8yZ/o7a+HFyRNIpig26zYu+JZ4rlc3FIUpEsb2WBRFodb6g/Dj5pLSVyHSpPj6yS/ZiR2+N7WFj4cYcMCn2xJoeabEkgiQTOWQ+J7/SPZ8PbwuijSaC/F7DGjPEbqWupPjr7P48MEUXLoNsXjMWISxgg2ckffx00moyWDVdPU4ZTo5syxJ4a2sNbH2Ht9/CpQg0eoMgVIqCZCJJCBtvZguhHxt7eUq9IPN5C0abrXZjc2Hs9g4obpG7soF61tpK9++luL6KzWfLFKavH6anPZpFOo+vW3KKMCroEkUZKpoHqT+jswc2C33KToTYnXtwoo9iaipBNSoyDQDv429thfwHPVqsHlPITKlwCfBbgW8R8Tz1brnCtVHF5ruwW9yVJvf2nmq9U9naRS0rEk2u3f6NPaeerdcJaWbaRYn3b6drN35YVU0mavGMxYZBJRyJ5kTAhToW/pH08XJg0gVIoLY2rXxQVPy5sGN1I8PZxQdlJRtpTPSTyqDTA/FD3HGZp7TNN5Wz/wCFu23v99/Ec3VakCrjEiyX2Hw8dfjbuL+3nq9UxZYZYhs9xy32lFwD46d/o56t1lNYpBjsN7m9yT4dzbxPNVus/wAzTSSDy7eBBvbS2oI56rVlWUFtqNvUajwJ8Pr5WrVkRpZPfjfUXBU6EfTzVWrM8jThRH+jKE7bDT+jXx5qt13DWNE26TuDoRp9N9NDz1VoYcq9V8SwyAYbi6/M05uNpPvAW/dbuSPAHjK2wqn0uRQy002B5vj34XJHNGPtRtfzFAWx90+H0dzxFBRtpWCFUjsdyFh6xmaGlWaMKxIMK7gFNr9tfp/LigLNMlAoH8VyLgUylhTJEwsQVUgf8FxWHDSYtimfCMiZWXG6elzFTOsExt+jkKg3GhDi9vhfjwXTHd0ss5dIenWF4fRYpl2srIXnrFhkSaRHVEZSVJNgb7h93HdfRTOigGqoylTPAR7w3A6+I14pFJzTrnoCagwupcavThSfbsJH5acWPbAeqkje0jrpF0CgVCs+gFu/08QGlgoxWY/TT6lsiYbS49jOWcQioKtVkgqYbSwsGG5f0kTFVJUjQkHiUOJmJxpVoVE8KDWet6qZfcrVx4lTFdCJEmAFvbfT6OOTVMRU1etHUiktFPiU/uqihZVBO1fsj3l7DmtNe1kUoKX1J9QoFKzvTVC3P+Up1J173K2P0caLQNOB4iho6e5/rs7YLjGYsUpIIBR06UMLwIy7paxghBJJsVjVj9fDRhOgE+ntosfX3hA659lSMIwCfNGG5eydRoTU5txkyEAXPy8LCJTprYC5+o89sq4xpA+q3MGH4jnubD8FAjoKQulMquX2wr+jiBJ1+yo+o8sszVUiKJ+xud1ha/f9vE1O0qaOlK0iCTRD7x+J8L/DidVK0jCnanTeQqdu5+n2coadFQ8exIJSChpTYnV9fD2fXzaUzjVFqjCk1gswpsTgmvfbIpI+g8cUJBplBgg0dKDGcRwyjqWwKseltGWLxsQwtqpJHj/hPceHAkkYwaG68RRUMdlkqKku5N/Enub63N/G/fgwSIoDrMmkxKQL7ibDjtMU0sSx+N9eVr1D/wBF1EMVbKbjzVVN3sF/29uEt2dlCKxG2hCqIHUyXfaSPdDC7Hw4WTRsRXChBWdiHCi2muvfuPo7c9VRTowNVMpluqm43L4g6jt215WnKeqep3UrR0zHTQsARr2v7bW40aeBp/pKiFkgpqoMzLqSNL2P7p8D7CeNGlApQUYw6gCz1UhPvvqALhuyEEeGo3fWeNmnRhUa88CmOvVRMjESFQLW7oyn2Eac1WqkUqSfLtVx+8Cqe6TbTWwH0fHnq3UtGj89qz3SYI1WRTpfebAgeNvH7+ardcqqjUOxNg2oZ9bDwBPttzdaNQ6aVKes3TfYK7Re4sfq8Ce/t5eqVLwamZKuak+zGJN63XsG1Nx4gHQc8a2KUNQwqD5aELdgLXBJP09teUq9YJ1pKbSK6vu1UraxF7sB7ObrVJ6HEGpaj5dtE7fAC3f6/Zy9VmKd5mjltIjEE2PbW3tt+XKU5UupMhpY4wACCbL2FvDd/HlKtTG88xLTizRF7lfZ4XPHBTRqKGLSLttZu/038La89WpqNFK0FZuA0OjaXv47iOxvz1eqTUmEzBmup/ddTb/gW5qrU6006uH7XsSBbv4X+PN16awzIlUVfd5ZIAY62P8AqkEXv425YVrbRG8xQ+Vi00J/dlkGunZiPv5IDZlI8qjV0Qo+dPOV55FxinaIrdQnxGjW1HiDfhg0caLnBhQe44GOJVJIUN5j32iy/aOgA7D2AdhxKrbShOyuFESERl7Dv+vw43Two8PT+WVsl0FfEwAUgNdibAEgHb4fqeAe4ELND+3MoFCJhklVVV1DTUUYCySMCm4j3P3tpBv28eIDS8Gl9nmJoZqGkQMkbQKbvp5p7AbvEr2+u/GE06ah4lFHLhVJToF81QxYEE217EjtYdjy4rxpI1E6zxS07EbxoWvoLC3fx4pFMGmXDZ5aUGmvu3brkkW943Y28LHjxpkUrYpG/lizysCQrIQo1U30v7VPgOUp2m+rgpHaNkO4Npp4gHtfsD7PbywqpFQ2kWpnasYM0MT7CQPfsNBfxBJ9nNg1WJpy8j5Gq8mVgY2O1HGp2nt37kdjzUzW4in3BcNphXyR10/lwujMXGu3aPtN4duNKVTqU00YvTNTtBDYtAiborsSrAkXdfDa31d+OJxppQigz6iU4nypiMK/ZZPOUWuVKm6i/DG3MLFF1wmUGiOyFlqCwGpH58G1AGuqtQyBvAi/3c9WqgJ7p2n237d7crW6MV0RxB46msokOjRrJ/yCbfX9HCS9GANCKwVBIozAnldI5VBJuNtjptPs8bnx4HKFU1mq2KxBkXZIjgBlNrDbbbb2nx56vGsktZK9A0NIdskIZQUBBY3ttJPf2X54Vs1my7XrBicMc7WZn0A9j+6Pe1sSeCfK3O7eSeuKDeYI7xlQ9aWeJ0SNG0aaFHLBu7A+0fR7fu5PAqElCkc0W6NmdSsyjaVuNwA7j4/ly9JzUuKrjkiispJUmMnw1G73beNuKAaYNT2xFNwmMm03uB4d7E2Hc/DwvxYFUjKacqwQ1NOJI22g202/H8vbrwwnVSOIp3wWfzVVlJASwI762sLi9+3FjZmkTgilTE5oZmhnFioCt71iLa2sdCb/AF8XUipwNStO/wA6hYSrtuUJAsNBuI197xHjy1aqfmGlizNQDEIo91VAq70Fh4X327Gw/LvrzRxqwpAQ4m8ZSiqhIWQnbKNRt77HB1O390/UeM07U6ujEMXzygEkqLjUDwAA1NhyhpwUxS1Edfh74ZOlyxJ3MpsD8Ap0I4lONKBSGrIFjcGn9x4vdNiO17+9fwb29+JDSiKU2XalKCuSVWtdrMADuBYXAufZ4cunA1RQwoxNFUyY3ge6R2WWkUndfvF+8L+O0/DtxWDSeKDynzCKpJ5JRZBI6qfD3TbXX8+eCqpFJ6pxgfNCR13sPs6XsQfD+3mprUVlqcaopj5fliQyBgm8H3iRfTx+j4jnia8BQbYgDIS1VIfdC7Rbt46n2fD9vEpp8UhcX/lUBDU8wd1JN23WB8bewDT6zxGuBSlE0j8uYlSCtqpGBJVwFFtT+9cj7NhY8RNqgmlaxNTMTxiDEHSWvtYb7gt3IOm34a9vptyylattaSmKj4nieDPQLDTCyqNzbAN1x9PhbsPv40pQinEgzSUr8apgql1B/dsR3B1O62v6jXiUrp+KjLVrMjNRoLKDbbqNPj7LcrNbistHKjURklvuuVuBr38L/H8ubBwrxr2Gy1NJMvzTbklYWtqVJ9vh+3lkmKqRSwhrU8xWZ9pUkGPwPsY+y1uKQaZIpT4LUpFUedRyAtIu21rqb6lRb4dvHw48k00aECloMSxG1PR0M88e7XyoGb4Fb21048TVKnt0t6pYqqiiwqpCqRtMiqm4eAYMfsj4jv25TE1YCn5PTN1RxNFmljp4JCfevKoOnYi19PhyhTVxSmwf0mZ3jt/M8VpQq22gBja3e+mvNARxrcE1Py96NKrCZ5Kiqx9WaRmJVacka3B+02uh5VKdHGnFeKnOj9E2WYm3VGP1bsSPsQxqDb4c1AFbiaETC/Rz00pEUVVXWzEG9zIo/gPbymuKv3U0qaf0odG4v8rTTyMB9pqhh/Dtz3emt9wKeYfSx0UWVTLhbPoNHqJCLAaX18eNl404GBT3F6aOh8bgfySHuTcsx799d3Gu9VV+5TTlF6eOjCxspwKntaxuWP0928ee75Vb7lNOUHp76KR3ZMBphuIBsWN/qJ5Xv1it9wmsjenjozIoiGBwAe0FwRbW/wBrnu/X017uEdFRX9MXROdtzYHGoIsbSyC99f8AFrbnvzC+mvfl0dFZJfSv0XYh/wCXFA4ABWZxcDQXsee/NLqv5VBrCfSf0jRTFBSzIDfRZX8fZ4/rflvza61+URUBvSJ0pYe583Hb91Zzp9Xw5784urflEVAqfRt08qAwWqrUDaH9KDr3/wAPNfnFV78omk5VehvJMsgmhxepQrqCwRu/j2Fz+fPfnD0Vr8oOmoMnokiVR8jmKYCMgJup0+4WP3+zjgvuqqfkh00y1XopzSu5qbH4XLAn9JTsPzU6gct+e6qr+S66TNZ6LOoCRbaHFKFm1Fv0gGvsv25b84DwrX5Q9NJWo9HPWWljBheiqO5JEpXsdLXXw/UduXF2mq/lVUnKz0rda44dpwlHtoClTGf+JGxt/Zy35hB41r8usUn6/wBPXW2gQsuX55GI12srEgCw7HTTtblu/QeNV7hfRSUl6TdR8KY/O4DXIQP+KHNye53LcXA8BzYdT01UtKHCk82CY1h1QPmqSoiYG43wSrYn2Ei1z43ty+odNe0mpU9bLTlUZWUoezXBv/AAHvy81qKm/wA6C3LsCFBJsdDfw08L8qTXopzjrJJo2VjYjbtYe09gfHXXnprVdtizoCJGG0D7I797d/6OemqxTjDj7NGFispAAPe3w1t9w5YKrUU/U9bTSCzKugB3bjp9J+PHJqlS4MVlIQEKVGliTcAm51OuvPTW6fafMHmVAS23aPd76eNgPj+fN1WlDT426xorgnaDfw76nX6NObrc07rmQxXaN/cuBYjTXtY9+bivTTjHmdmIDgk6X26k39vt/W/K6a3qp3pM0wjeWba17AMb3NtBb8+NFNXCqVlHmSKZSS49txoRp/Rxgt0oC6UNLmFGYKX7ez4/2cSqYpSl6nmHHkWyxsLk27nv/RxKbelIeqRWTUWJoBiEEdSvceaiuPZ3IvxCu1SvBQB8xS1FypH2kjyNIPFemPTfHP0k+GJC5P26eR4zf22Gh+7hI7k7Dm1MeWFHjWcPt7FT540HWI+nPLdQG/k2JzU5/dWZFfx7llsfy4Gnd3k/wKI8xNCNreFX8aQfLCkJinQPPUSuaSamrkUfuyFGYj2Iw0P18D7mRPo2QfWj9vPGVbZHpQdV2Qsy4JdsSw6aIRXBJQup8e40I4H3LN1r7kn2UIG7xl37VD20lxT3jZpWMbp9lCLXudb310/v4WnCjEY1FESvEWdQwJDFTo3fQg9r89Wq4tTGNUkYAKTowGo9ikeN+erVcDGh9y2qA9td3ibHw5qvVJkaOOn/AEhJVuwNwbfH6uVrdYqV1dDHMyxqTY7rn3b9gO3bmjWxSmahwkxo1O2kd2TY91v2JYHuPaOM05UGGNxK0crLIHvZhYkHwH0X8fDm61WFTQrL8tio27iCSpJFxpbcOWqtMmJGCmjXDlUpGpsWZrlRe9ybX28eGNNGoGH1VKY5WAKsgDREsAxt2UldCCO/w46aoDTjhnk3NRGtllJLxbjoDpcE6k/DmjVhUupEhkApywh1I22Nto108Rxuna4TrSiWNJtz3UsGQ+B9lvev8eN04KlSTw0WFR4hEh2pbbvYmQWv7zE/a1+vjNOzhSfTE62ur0ksQj2IG0kBfGx9oPPRFVBmnSCNoqqXy1ZQp3E2Fhf2e0n4coauKyVIro2hqoCsqqd0gEhDMASDvH0a8rW6wU1HJLVmVVd6NLh2jI3Kh7ke0A9xzxrwpjaeoopZKao9+KQlSxS5ZbAA/C4tr4HlttN7KwTba5pY4hsIQFd9hZPj+7Ye3vywwrRxrvBqZpqfyoSFYMRdmBG3vcH2fw5Y1UVkzMtJVUyrTlBPFYvqQfZf2FT7e/NprSsaZaelmkxdZ6r3WKrtsRpb87kjmjsrw20IuEUdNiC+ZURFHiLMAq3FiO/0H2+B4hWdNGCAFUm8UpxDWvWU12BG5Rp9q3awseKE7KTK21nw6KvqpUjLqwH2hYWsddfYeXNUGNQa+JYWanUbdQLE376G58dPHmxVTU2ZGp4EpWksVAIGmovpa32r+PK1auSxxV0LRTXUqCbMb3/Xw5rZW9tM9KZIylDI11DFfMINiP8ACx73Ht5aqClNPAY4hLSv56EWUlrFQe6kdyOUpyKgtSRvSLLAySCNtwuRuI7G31e3lpqkU1ritHQKYqW6qxJYP2KnQ2X4ctE1SYqdVwSy2qI2McaAMtidRt12nxvzwrdTKGSCfbIinWyAxybSxUeN/wAxzRqwpsmhMYemrgGUG6mwHvDsVYctVYqRNhy3akna91UCx91l7gnwNj48rNWip0f8uw29FERvi1Rv8J8dfFSP6eU21fZWGIiMNDFr5i3bdZgfZ2/bz1eqNVU6rUN5KBSdL3BT6vEj2c2DWiKjxxVsLsahBe5Kndci3gPhy1aqdBUPsVaq7xj3SCbMt+1x4eNuardTIKGhnVkppHfygSoaw+rXQ80asKzUsTxBJxtI1B22I0/xAdgfDlKuKnNII2aSncwtJbeLBgVGtx48rVqxYy8REdWrL2BHlk2Nj308TzYrSqSsFGlVib1UdzGFBF+5se4YeP09+OE4U0BJpR0kzS0gv7gG6wOtyD4g8aNPg0z1hqp4Wpy4GwN2N/u8bcuKoaiwrC9LGZE2ttsHv71vq/Ll6rWNpQiGWRbMTuVj4/Tz1amv/9SpCCvwmiHmqY4iLAeWiqzAWtcAX8fr5mVMVi7FSkzBDJMIo5JXIBIsRdr9r27fXz0k1uIrHV40rU58qGRrAkMWK9u9r+PN16aj0+OyrSIJVCqRe4BYAWuTc/nz0V6acaTH4zEzxmygWXao10v3Omv3Dm4mvTThBjlMse8PJe/066XOh8Ph35aJquqp0FcKljsbXxDNY/Wvfnor004iqqG2su32e6pub9j8ByukVvUa8KmRSFS6ounbvfwF9ee017VXUjRVKFx7jHxW39x5oCK8TNQ5J1WxdyGHa3Y/D7uWiq1iixOmZLsb31Bv3/s5qK3NTkr/ADBaMWI8fG3jblIq81DfHUjHvFhe3cEA66H2nnoququK5gd22iS500HcD2tcW+vnor2o1kXF6mdVUOQu7sRb69f483Fek1JXEJT7pLHwJIGv0D2fHmorc1yWslLXJLe0ltfo05oithVY2ragvtUgD2liT9Fh48rFemsgqZuxOhHvAgn7vaeViryaytVypqH2g+BBufD7uVirTXIYjU/uspCnxAtb+nnoq01m/mbIQKkKR4W8b81FWmsqYmLXWMbf+JEfHT4/RysVusqYiSdzXJvoB4/D6+UIpwGsqYjTkhiGBbQ62H1e36OUIq01J/mdGh2sGUHxDHT6j35SKtU2OqwWVd/mkEaWY279/G3PRWqdIFw2TaDOqjabnzG/gPHla3WSaooKJbhxIpI7SNoPouR8eaq0VPosXwCcGGaUBtdwMhHhqdPHnjWqkpPlypVkaVyO9w9vyPc8pVoNYHp8EZS0c8q+Ni50J+NtdO/K1YVBEWDwMdsshf23A+HK06KxLDhky+XPIrr22OEcW+AYEWHPTXopG4v0r6S485OK4Lh8rHQSeSqNf2kx25QgGt0GuM+lLo7icokweorsImXVDBUs0e7/AIg97Ajw5QpFeigozV6RepdH+nyTjFHiUZN/KkjMMzW1+1rGdPAWvxpSTwNbFFJzFS9Sem1emG51waow9VLI0ksRaJhp7yyrdASBpr2+PEhUpG2ngAaUGF41h80fkCZGkYsGZvsi9jp8NPq+PFSVU0aEOlrIflooY5QA5IFzYtbudR2Xw000J14/NN0oFxGIq8dwFPu33knW+oIuTcdz2F+ardQsQxqpjhShpdsYuuoF72Njb237ad+aNWrLHXoZBJ5ZVO3vkFtNbmxOpPceA5ua3SsoK5qUmXcbX2EO3vMxsQPq/v5ut09RYh5kghkbzBf93W9tSQx1Nu3s8Oaq1PkdcNvmSKwQeBHa/wAO+vx+vm61Xnx2DZo111BFjfQ6NYafV4c3WjXH+fBIrTEoXIKhTfTufrt4DlpqlQJM2lGV3vGr+8gFwxPYX7/n93NzTZFdU+dJd7uLEEg3UE2B7m/b4W57VVIpaYbmje6o8gQnXW+43111sOX216YpTjNdJSLvR7t3AOhOtvvt7eNkTTgVFTpsUwnGKe05IBuVbsRbtr2+j2cRLAUINLEKIMighzRSTUuJrKG86KUKEYvcgjuhJOg9ltfAnkEZvl35ZWtH2n3Gpiyy+/MJ0q+4e+iKetF0bJOHbb3NRIvftYaWHhfvwLsihA7VZEi7T3Ps7+HFtI6yDaTqe/jb7hz1ep5wDYuK0zPqfMjBA/4kNeerYrY66u55rMN6cQx+VHQxvRQRJAi3ka8ajzJHt49woOnjwoUKXJFUu9VMa+bqosKLbt/6WRr+A+yPy4ZNDCkzhoruI1ZqKpphrrYX46aZGFGC9K/TN+pHV/CcCMbSRxSCeawuCkdmIsP8RsOUJ0inEia2CaZ8GwKJhFhSioFlLh1n8rW5JkcbYzfQAXP3cSU9TVUYpQx/oqeOOn3FW9yNDuIFw25gbk/Vfnq9TPUzHGJlK0rygCzs20J2sthaxB0LHlqrUyopI5KqOjwOBFqYihqJxcICP9YDVQOyr9B5uq1FrqmmGImhwnzq+sCqkjTSKkbA9yxXSNR/hW55utUvMPloo0jSoZJJgmyIKn6FCdCI00DMSLAtqeWr1EL9Xwi/zmjy/cKUkYkTttck6EfZFvYNOeFOCiu4tGr5JxiR10WjmOo9osPu5cVuq9JtrX29wfbxTSGsbAbgL+7a3PV6vAKCbn6T/Dm69XjYj3hoLX156vVlViAR3+nnq1VgfTz/AGa8G6WYZiGdczeXjEkbeZQwRPIyEMSpawsCfZe1hxhQk0sSYFBfjnUvpuHljwOWsqY9QGECpcX8Qb/V+fGtNW1ig8rc/VdZOZ6GklKgXvPLuIHgLDTltNU1021Obcz1m3yJEhax2pDHci+pI72JOvLaarqJp1ocp9R802aOOvlcEE/o9gW40JL7QL89VsTUOv6e4jGFGYcQpaV49GNRWq77e4ARCbW5utRTXVYf08w1AsmKNVSLY/6NExU/8E/5acrW8BTDNjmTaZNtFQyTEEndLJ+QA56tSKxPnuqhXZhVJTUqi9tkQLW/4kRf+nmorWqmKfNeOVx8pqhzfXap8B8Bz1ekmpWG5SztmNgcJwyqqi/YrC50PxI5uvRSwpuh3VGqlEU2GvAzDtL9q3xA7c9W9NKSg9OudqmYRywySFb3EKdiNTqx8OercUIdD6Vcfbaf5fUTk3sGUjd42AFr/T4c3XoFL+P02Zty5JHOcESElSQCqsxBHsN7C3jysGrYU+VvQLqtTIIpaCON5LWVmVUVW1B+J01I7duaivTTtljoB1FixU4pVLC8cUbvJaQBdjKVO2+pP0eGvNRWpFEbzhhj0WLTQAEFWKkDw9g114piBTJ20gIqcmYE6Htr+v58rWqMPgGQc458ehTJ+F1eJTz04TbTU7vqpt+6LfnxUhtTn2gmqKWE7TVrmQ/Sl1jxbCaCHF6GHBoxFGrGtnUFfdubxx7n3fDjqctdUcYFVN6hOzGhkqPR705rsIfCOouNVOJRy7S8NEBBGdpvYysDJb6geGreWJT9xJ91IF3ylbBHvpa5R6UdB+lgDdPsqUFJKAB8xMgqZzYasZp7m5PsA4dtsJb+0RRap1S9ppYYhnqpqz8vNLdY9NiWAH/EV7D6OKdM03NJCozjGirIze6Dra4Nu4YdtDzYTWppNyZz+aYsSEituAJOpI17dx46duPgVSaZsTzVBURyxNIh7C5BCkjvZu9vC3HRWqDWtxZfNWSRidbm6aa6A2NgB4dh+fLxVDTRXZpGgIsBZbi/s8QPH4ctFUJpJ1maEgpgzyd7GwY6X8AvjY6+3X2c3FVmkhiOZpKiSMRFmVNWGgsLH7Xjc/Afly0VqaTk2OpISH3bwx3Gw1Px8BfTT7teerVJjFcxNFTSPvKI4AZrtqL3Ite+vceA5QmK9FJBMxbZGqDUhNtixUG1lAsqgnQN8NRxvVV4rFiGJxOjNTlU3EPdzcgHwBGlmsfbz01qkrNisbFXW4YnQE3I7ki1tQbjUdz37cb1VuKzwVweSGZX2vYhXYhQAF7C+gF+/NzWorg+YKhUMqsLq1ixt7wttFwLezv3PbmtVbikxV5gE0ADTeY9zdRcWAPgR2A0tbx140VVfTTbLibip3Sq0iv3U9vb7p7nXX6ee1VuKwhJVl96QDd9q51+F++h+/489XqwsZ4l81rkrsN9t73J9vb6DyteqJUy1EU7SqACRowN/pFhpp4c0cK9WBFm1Zrh/dCm+u0a620v+zmq3WJpJ5TtPvoToGtZj2+m4Hbw5qa9USeapjQoSCrdha5I7HU+w9uemvRTQ9bU7rEEKLBe2ngSfjyk1aKiTVkiDdTFr6927/2ezlZr1N5ppmIapbs3a2n1n2jlYrxqX8oI3s5Pu9iRqb+PsHLRVa4yVKwqlwUABtp3OthfxHNTFbqDu867KhO39Tr/AB5SrUafKNLIcpUDKpF4zrbxD/D4aj49+BZ8+M0I2R4RTz8ojEBkUp7bHuT/AMnG/fiSaUxSazdCIMBqGAsQLHXQ2bX6QDpxxBxppYgUUTVtytbQ99B25qq1wUhAGBNj38Pu5qt1wNt4IvoDp/HmqtXBVF7g2F9B2PNV6uTKWbcPE3I56vVnpQFq42PvEMCLfnx9v7hTK9hpcU1UsPvpHfd3D3tbxt21HgeSAg0DVV3LWLNECW3Frn3jfS/j/R93HppqoS1EEbmwDAafD6CPaebBqtZBiMxfyoWuCe5t/D9fbx2abIr0WITwAqLlToRprr35YGKoRNTXlWcBN27uNtux+keFuPDGmYiu6KgSaYiUbu4B8Pb945YJqpVSgakoqaEPGQ8Z+zu9je34j2DiiABTVMBoirvNDt23tbd7RpY2724nIp8GmWSObfsQ2YeGg+i3hrxIaUiuMDtH7pNwbg21B9v08oDFXImpLSNEV3PtFrEX1FtdT7OWmKrFS6JpAQ9js8fo7/VfjyaaVTos0UUptcWv7yDwIvqSePA0ya5xvHtMQHvkA7zoSfH6TxwU2ae6DFZ6QLKCH/ddNvcewjtbx04+lUUyRNTnxzzJVo6yANHr7qnUg6jXuT7f2DjnecDTemmd2ZwZqewUbQQpvpf2XubdhxuatFKTC8WaPfErbkk0YHduA+J+A0sL8UoVSdQpaYJV1Ez7Kxz5bkJZVtYDXaCNQD8NfqvxcgzSRVCXhOaaOjkXDqNQLrZWA3GwPugMNND49x4cXpXGFJiKEjKOPNVThas3Uq3YE6Xtc+0nwuLcVpVNMnCjB5XxamaJFZXVU23JWzXsCCSdNCfq1HFgpo0O1DGuIUirUa+N9vY217+34c0cKuMaT1flOkjR6yhVFXafcCC20HQC2v8AT48ZJp6KTeCYTFHXxGL7AJO29tQL293tf9deJVU+mnfqJjs1DhUkm0sXQkeFtguSCOxH9luJBhS0marV6k4hFjM7VNVGbxsFADe8xOrEW100Pt1txIrGvUDcoSeVaSlG1yRa/YKOw+r7+MVWpNFFTQeYsrO1gNqoDsJuQN1tT8beNuWFapYYQ0+LvJTITAyhSNwLbtdb+0W04uRjSdWNDThmGh4I6CqAchFuRqxVTtHgDYdx2/bw1ApGaFOiwuOnBqKRWMb2UvpZV/xA/wAR9Z7cerVOeDYbhtZi89WxfcWAutzvXQq3wvb2C+l+arcUj+uGa0w3KseV1Z45MR99rAW8pDpdv9ZvD4ezhLeuaU6en4Ua2yNRnoosGB1SVUku8kSKQwZwQqkW973fE+wC3t4FQZo+p5xjHIqSH5OIB5JBZibkqCbgE9hfUgd+UWqKcApwwCnkoytLGTaQ2a9m93so18R8NfHiTZSoCga9U2JbqjA8AS6pBTy1DD2vI+2//IK8BOZqkgetCeyTAJoruFk/NRgaWYa/dwMUdir1sh1mFYZkPBJIJA1XU4fA0hCA+SgGhQD99gO51PsHGjTxqrXrxu/zv5hMwZVaqZrNqwG1e/jz1eoGKza1K7HT3bXv9f5/x5YVQ0kSd3vPYk8tTddooNwvttc83XqeK9SMIpjbtvvrrYN/DmqsaTkLfph7CRz1Vq7jpZDHP02wFY5SB8jE0h3G4tpYagX8B7bk+HHxsqqhjQmpSyTTGniCx37rfXwsF8Bbub99T7OeNWFOWGJS+dLVyAyIoICpGp93U7tv+s3f2Ajx5qvGk5XMk1SkqBSbE7Cv2b/Z3X7W8AOercUTv1cZPbGMm0mcoGE0uGSBJCosRFMdN3xDa28BxsmnOFVzut5Q4F76H+n6Obpqoqn3fLbQgn7+ar1PWEVXlVAI8fDW9+VNXTVpnTXNs2eci4VBDuNREjQVBjPvAIbDvoLixv8AUBxMaVDGlzWNNQ4McN8pVDANIXuZCFJsjXsPMc/at2Gg5Wr07ZTy8K+JY6p0pvMaPzAe20XJCsDcEW949gdfDlVGKukVwxxcOXFZaKheTymIvtf9EifvOdbFj2Hie/Kit0wVFaKnFp8YpxvjjDLA+0BQVAVnSIaXGirbQnXtytXFewiljqp7VjLEV3yMNhe7X98s69yL3+ntxK4YpS2JoQYcNWlgqKtUby2RSyRqQI4b2jS69i51IHjpxETS2KYWpaiWuLyQkuwPgoVEF9e/ukDRWtpqebFap7nr5oV/keHRLToiRPMwbVQp8xQ48WNx7t/ZzYr1VV+pTLEGA9SKmqoPegxBRUo1rat9sH4hr/fw/aMpoPPJhVATFJvhBNrrxRSWjY+mPHWhxSsy652tUoJIj2syn3j7exvxG+MKXsnGjpzE0lK9MhZwxCXFr+OgBvcsNfz4T0b04mNMIw+NyojZWRQo95WkYaXv/gH5njVOAUoEaokoo1jsUhYAX7ka+8SL2u2hU+FuVq9Nnmy1xBqrMXexRhayj3Rr+7YA2HPVqnwXmobJTokkrh1BkI2qhsq21Gpvr+XN1qu6bDCbxSyiZV1Zo1IJAJuqr4m4Gh789NerMaXGniYO9pqtzu1+zGO6g97gWUeHcDlZrdRcYlkqMRXAaO7CIge8bXYWL6e0k208By1arPBgMnzbPNEkjbGby1dQquBtJWx7gDtyk1uKwU6bqV5KZFIciFBuGmvvsd3e/YfnzRqwrLABS1H8rpGtV7lMmm5FC9ibC2nYX5Q06K5yGmjpWp3Cu5Ba+3vuudD+7YaW7jjdO08UaCKnWamVzMFBNyqoC1tLG97DQfw5Wr1JrqxoqM7hdnX3bkEi41sFGl+wvzQrc0msLqaipnMxkKx0ys20DsW93T4mxAPx5s1oUsIBN/L2kRvKZlX3Et7vvWI0OoVQfrOnGjToqNSUcsMCo7KkYTcQ41UH3Rp4m17X5U1cUoKYywypK/ulnMxYCzCwLMT9AsAPHjRpwVOrq/E8UqEasu4cFG8xFHlhfeO0EXuq2B9pNuNxFX21iaVa6VUkPmiMqFsltptqLi1yq2UfE9uerdPzo3zC1hO1Yo2lPugBWUHS37wA7fSOeFeNB3h0Uj1L1Mz732NI0peyh28LHwUHhrsom21lpqWSNlBUNuYEFm8dNG9g+PNzWop6ngwx6xaKB/8AIFrsNQSfHb4sb2HsGvK1eKxymhnrJWeW1tBdSV8Bt3eNvDwvp256tVDFLGtYk+64dX01C2vrqfb/AB5atU44XBTTTMsoG4MG979097X7H9dOaNWFPwqI4F8ke40je9qbkjxBAsO/G6vWA1O4GMM1rHcWHvHsAbj4nsPZytWp1oMM8xXSoubBdzHUKBc6L4MfE2+njZMU6BNKCnVBWvVxiwbbtVtdSdSAfEC2vGDTwp3oz5sczEMFV/eNrKC32L+0W142aeFYjJCane6sgIF7Dw+nv7NTz1ep6j8id1EREkegYggA21JU+I0PfQW15WvVGx5paqOnw2OTyg8hm3390iNTZiune/fl000uuH8nEssEcTKAiD3ve7E3ub/3/fxyaYiuVTSwSQPNHJG2+ZfeUlSQoPt0sT38fZzdarujw4Va7Y9wLCxHhdybbQde/wDTzRq4qPFVRiMSVx3TMNyxmwCgGzFze5JtYL4H4c1W6dcSgFJJuMh3BUkVtFK30DFTrpfv4du3KU4aY6szVE0rtbYdqlttyNngdbHcT4dvHlxVDWOpgijpgBcGP3rhh2vfX28tVaZnHyTbl0cjRVIsCe5JJ7ctXqyU015ZZFUOxDjYDpZltYDT3vHlTVhSnpi0IERW0cjFdoZil9qg6HS9r/nxKaVJpTSM4jjVY0sVYe69gQDaxF/o+vUcZp6oeyOpUb0QSf4bizAXIUeNtf6OardZREyug8pVO5AdTYn4+Hb89OemtxQc4tDN/WbEpo2WORJETRtBtjANj9f0+zhgnYKL1bTTDUrMtQVAKksxJUk6hf3j28e2vx47TdSaeQvOBch4/MACrex0BBt481Xq89JKjRyQkgyGQnX3gLlibnQD2W79hrz1eqHDVvVSJHPvkNh5bXHcncL3+HYezm61UauQ0rx1UCHy5dwJv2ta409n635aqGsggjr6hS999l2sWF2Cm6j2DU9/q56tUpE+Rnp0na+wglvCxNwCfG9+3s8NOUNXqPQUVfVRr8sFPmI0RB+0WIBJa/a4F7+3lTVhThWU9HFiIijtLTtGd9mtuItYa6btCfj7OUq9S8Ll8inilBS7yNYkbmsAT9d/qvzRrYphq8RUUPm05/yfs+jS4/dF+/5cuKqal0WITGoppLBmv78gvoO20nQH480a2KUVTLLHiCyVAvsmsNnugIRrtPsuPq+vjdOU8VdOrK7bbk7xfUWBvoCNBpcnlKcpNYm1NR088aLeUSRAEaqAyhW3X76EfAcdFNHCkzBPUwbKVJQBNEYmCjxRr7dRe2mo/Pj1M1m82opKOSkUgg7WAbwJJFhb/Vve5tfnq1SWiknhxKoihOx5U3DWxC2IVS1720uR4j6eOU3UGnq0mhkq6ciOIRm6C923aFiv/Erkfly1VqPWTNI/ax90ewW22Rxr+8txr483WqhRU6Sfo1Fo30QgXNhfUL9F7kdubr1Z2p5p4UlnUBmBBexIFtCdew7dvHTmq3TxRjEocNWreEHzCALQI7EqoGt9Vv7Pjf281VqjVDvUQFFIVveZSVIIHbb2ta+gvpzYrZplMNQAJJCGd0j93aBYi/gPh3tpy1N1jkp56BYXqH9wF1UgXufs30+rv38ObrVP2DQPWwsI2BaB2YC+gBFyrHwvrb+PGVU4KU1JhKRSHEKN2TzAdd1mse/bswt4+HGSaeAp3gXD6Nd8RkZ2LgbB4lbmy+IPjfXjdXpxhcU9PTTL5izqrKbNtDQm2gB1Hum+ve3NVasWLKDEUEmkW03suqE2+i6g35sVo0lq1ZEgL1A1YLLpYdtO49pHb2ccqhqJWkbGkuJlMiFS4sST3VvaB9/x5utVzjlFTULOyA+XLuO4eJG27Ht7Po56vU9YlUyx1HzFTEpa6WO47W3qwsCO3s/U80K2aTlRPFDWvDS3IkRCbnUML3Fh4qfD2C/HgKYNQFeY+RGFXbt33DXDA37nxJPHqapsp9yIkbkFfLuw3W0VrgX9nx78tVaesArFp6x3JukdyVFySV7EeAFj340sSKdSYpZ10a088dUlywVmCW+0D7xv42t2PEdLKc8CmeGLZP78bAquoUbSLpoBpoba/TxtVOpp6qsPCiOaOQCKQldm4mzoNGuBr7P4cbmnaiVNFNSBI6gLIJAGRkYlQVtf3QOzDX23HPTXq4nD6eKBax5oiEZj9ltLn3QVtqTbw8O+nPTWq4YfjEktQtVcuiki5QjTsx0+rw+PNmtCs0tHKaqSk3WErbpWCgFtupFwNPYAPZywqhFMkbviE5dZLPSldBpvRvdLMO9w1r278c2U1TfWRSjfU1TBmFy6tdQT2NiL6gagdvr5YVWo9BOk5WsjJZlRdVNwyntY+wf2c8a2KfR5aqs1OzJZWUqVupt7fgOwv4cpV6g1omaR6iOQ3jKhCBcENqpZx2/wm2unNVuoMcVZLOJogrFwGLXsvumzBiP3fvI+nnq1TvEaeOTzWKmOR1CXHYA6t8Lk2A8QLnlavWWKrcRTPCv+QaV4wLBduz3xut++NbfDlCKuDTmJoZgiAFpJAAum29lN+/YgWN+x43T01mMvzT+XGPLVx9pNLae9tv8AvD6PHx56K3TbBTqSaZR7yq2wKSBYagMe9g1729t+bqlYqrfIAtY6uoCbmAARgx0N7aew6/HlhVacsBwV8doqxYm8uqjaEReZIqJMpJQ7t1ra927e3mlK014Jmk95tNAkqVMepujKCS+5fd90jQm/j/Tx+mabq2jaNLwlSFUFQRrodST99r37W5uqxWCpnp6fCocTpVEcYk8tyzA/pAN17ez4200GvPVqsnz8Mz/NbEUaKx23Aa+hAOmnNV6nSlWWbfSAF91zGQNoJFrg9ySO4P1c1Vop2341HRyQ0k6QCFSY7RKWZzoQGYd7XOo5qRXiDQdyQJUQ92Szam1rH22GoGvb28WTSCpkF0l/Rt7xsGfaVB8QRfXsO31a8oauKUsEtTJSfKxxqxRfMWwsHC99TYh4/Z7ON06Ka3iYoog0F2sSt77veIuPC+o/t5ut054HNeKSlUXkZbqhNyfFl1tqO9+UNWFcKmNkpFemUKb7QSGGvh7xFlK+wg3Gl+br1Jub+YCpRIiHYMSDGNQ3sJ9jWOtvZy9N0oqTGZsUdJKyFdrEGUJcaroSLHcp8bdr68rEVuZplr0njDTQMrsvdyCpZSdEv7e1/A6ccFNmmyagjq2ZHciYqCF/dNja1v8AEPo5aarFM1VSCnnSJSFjlGot7pt/hJ8b68tWqfsGroigwWqISK7GML/jGgU+wMO55Q04Ka3p544hSkg2X3lb7IAayan2e083VaY8RgemfzYFJZDdgey+zX2fE/0cuK0ajR1JmhDEs4HvWsbgn/FbxB8PAc3WprPDiVVFCj7d0yjbvKm5AN9vxN9B7Pv5WJqwVFLyiqRPD7raOqjeBvvcEdj2I7H2HicilIM1ExLCponeZVQo62Kkd7nW3jodPp54GvEUi63B5sNr1lprBVC7WsdR+8AOzW7a68eBmmSIqFPSwVImcKoDIrFb7msdN6gf4fFTy81WKZGYUX6QOHjsAbDQKde/s8bHW+nL03sqGadYZPmAviWGurLYWDeB07c9NapmxBqR2LJoo1V9O+lm17geztzdVqVhkgxBRTSFAQTsuRa5G2+vY/Dx+HKnCtioFXBGHMAcb190G3c3Fx8GBGnN1qmnyZC5UnaVBsQLsAdLfHm69XKOOVYytUw2e6oa2t+9tdOar1cXHysLs63RuwvcN7SLdhb7vHm61TVh7iBHqI1QIpNr6lfYBfQ3Ha445VKclhpo2LQzbIiDdmsbHuBt/wAXgCObmvRXKjpsPqLyKFDQsWIvrZtLH/EL82TWoqG1RDLVL+i2EfvAXe6m1rDTb7LjTvzdarzIJ900qoiqSug2kWIINre0aeF+3N16oj0q3aSjYTG43ogPc+NvD+HN1WuqdoK4Lh052ydwxsSLD3hc9wb6/wBPN17bWKugmib5WpRTYAK6mxIPit+3Niqmktsp4xK062bQb1P2hc3FvG/e/hxymq4KqwlZ4Ly08x+0NCCO+5T4k9x93LVuneQrUssc9hVgbg4F/OQ9gSdAw9vfw5qrVxMscAAqYWkANhr9lb2t8fh7D7OerVZZIYgweMBk0Cn4g2tc/ve23NVumxzPChigvZj4D7r37i3PV6p9DVtSIihiIZTrt+F+3tPsP1caNOg0oJoBHTvDVs1nUut2G1R31A1DE/d9HG6dpOIVacU8sS+6BtXcRuB+Pbd+vjxyqVgj/lsRamnbyoypYHvrfVWHfTx/Llq1hRVs44mslJW14Ye/LI41sbD3IwPqHbgmbECgu6ZpA9HaBanMtVjMguKaJiBf95zb+H3cTvGE1e3Eq8qM5TRsW+ahOwWJ11YX0AHtHhwmNCAVMM9PFS/6KzNK1t6MQAreOv8AhPG6vNcaSoxCmmaLGbkTXUOwZWB/xtb2D4dvhzVeqbJTQVULSuukYVHF/d0vt9z/AAkfdz1bqRguF1dJM1LgNT5YeK9nsY2v3jI7XA9uo8DzxrYFKKN6OhhUGFJI0UrIljuU/wCPcPA309nKVevOlDJAZopkuTpuNvC2pt9x+/nq9USWgpKkBdzDZuAaxJUjW5HsueWmqEUlqmn2OXmNnCkEgWQ+0G2n6+3jgpoimlyDGpDCLYP0bdwo/wAPf7J8R4eHHKaNN9WsVLGXmY7ZlGwqTa50a1+9vZywqppuE1PPEBCGEiADcLHsB720eHt45VKwSCCoYqpCMWYm/gfYLdge4J56vVigrpoVaJ1Iup0OoJA1BB73/Lnq3UCrqq3vT6L7oZRYAD4/63x56vU0rLLRPaBmCv2a4OvgD8OWrVPsOP1rRpTVLM8aG59oHwP+E89XpqHWsgjNRRMWJNyrC1viALHvofv5atU1rVTsPNS5J+3odT7CR7e3PVWp5nEtmQkSmxa3s7jT2/RzVbpwp8TqFYPuuRa/hr9XcW9nNRVga4VlOlTdVBDWB3C1xqdpv4j4c3WqYZqWvglWGS7FjYNcWI76X7ctVaaP9KivtO5BqHHcX8dOWpuu41qFkEnmMxbQ3bS3x+nm61UvyHqIyyORc7b3uTrr9Hx56t1AfzVbZUHeEIuCfC/gfhzdUruuM38uWNiWWeZFGo7KN7X8ew+vihNJ1UusoT02Hy4bUYqGEUMNdi0h8QbFKc+w22gWOmt+LkiKQqxopWL1UtTWSVEp992Lk/Fjc8tTRpdZDppko6mqit+kIQg97DW+vhfvxI6eFLWRxoRfl4pIyoYNqfcXuPadfYeJKW0i8cjanrtk2p0N+LkGkDgoPsxR/wC/OV+++xPh4Dj5pLQl4FUlcPp5BuFk7k6/2jiBe2jNvZSvo8W8w6ak2B9lh4kcYilM0jc7VEbKkaXUAE2PhfXX9nw4obpI6aBysJ7Hv8OLKLqUeQYVmzJEALhQx+sDjDv20oZEqofAojdUl7k+6bEHTwPsvwso4qUs8kKB3BdB8Bdfr8bc1XqgyT7ruNoJ0Y3sPgdPHlq9TjM0CsEB0KjcwIvuI94WHcfH7+ardYlijVzLA43eFx4jXW2g+HPV6pcVbAqfLn9G+th4a+wj28tWppvmaB2O7uNSRbX6OXpums4dQMfLVrk2INrE/Anmq1FY3oadZSltt+zD+ntz016Kbq7CKGqiDID5oGpAO6/7eWCiKqpINIarw6WlspFx3/vHhxUDNI1Jioqwsr23FT3F/wAr8tVa9GCrjzwbkgH2W8ear1SDslk2qNtgbWN+3PVavK00B23Ovt8fgeardOCYizzLIBZh3Ntfj7NeVq9OMtYqMrQGxuBcagn2kdr81VprLBKR/lVO1+5Hb6wf489XqxSl/MYxa6ga9/pPt5atU7YZjNXh9es+GStTSKbqVYhRp/iOo5Uia8DFDrl7rE1YjUWcwd7KFFRHoQR4ug90/wAeJi3GylQc6aXtdg2H41h5q8PkjmiIBV4/eFgBcNbx1+njE6aeiaDvEcvT0YDlRJFIxsdptcHw/XTjgVNNFNIzHGrqzD6jCGUSRy+9HICLrJHr4/x9vFaDFJliRQHzk/O3lNyRr4e9b+nhrRSaeswmefJOFzyC4Rpozcajswv9PhxavFApInBRpEQjawudfC30cQmlgrbL9KOFxdUehmA4pkirVMTfDoIaulneN4ajYix7Xp5PdkQqNbgEeB04TPWneYjbRi1ed0dJ2dFI3qb6ZKWoq3oMMQZdxWQtajqZGNBUsD7wpKmT/IE+EcpK+x+3CBRU0YVR+nS8JTRF88dMzgtfJljPuDKHi7w1FOqypfsyPbUN4EEg+HH0Ok4g1RTYGBFFozV6fsu1ETVmD0MVTHruAjCSp/xJBYH6eK/zCqTFlPRQbNh0OTen0eEYRGI1rKmsq9i3szJajpRY9iXLsOCxMpQB040EyQpw9WFDJ0sQYZ1bxDHKan8+kyBlyUA71UxVM0Yp1lsx1KzTXIHvaX8L89tpxOGNV0Z+xZ8Tx+rqC279IUDeFl0FvpA5pRmvCkAkLM6IL+8eM04KWaot/aFFtTpoO3E5pbWOorWhpw6WLElRpoP7RzQE1omKS1QzuDIx79/7fjxTspGcaioxWcOuh/XtzVbo3BxOH+rZqu61FKrO3xC7dt/YeBXT4466GesaJ6qLhixLVNgDpb+jgqFA5VMFQSFJPf8AL6uWpqmexP2ux5qvUZjo7Q78DnqGP+7Lp7QBqT8BfgfvD4hQqsR4SeuhOxCCKOr3WG06EDxsLD6T9Hfhak0bKFM8VLNJiZidd1zoLW0IF7ccpPGNO9RK1LO8TEGQBSwsbAe3X6eVGNXNNWGyEyzRByw79vHv/Hm1CtJNKekqyTuVrMg77bi5Glx7Po4nIpWDWSdqlZIhTXRla4sbgn69LE8rV6VlbWPURrUBNhkUXJAutrEAgaDx+rXjVOE1goKiroaxqWlUyq4tdjdW3C5B+nsP2csa0KkJUQ2dFG0FPMue4sb6fX4c1XqdJJY3Qy6sqqbtbTWzWtz1bmmujWOCsMjt5isjH3l1BHa48beHx5aqU6xSyzTSSzIbN2ZdCAe9wP489VqlwSLOhWL9IbDUHse2h9ttOardcjVKYxTVw3KLFTbVbabD7Bz1epKyRMBJI9/d+ybe3vp48vTdPdNMUmiG7cVS+g+869uUNOCnerdGAIYAaWuCAPAjlRV6Yy/kyFW1XcGuRp/xE+H6jl6aqNOzLJaA7LqSdb9tfu5utU3xM6TeYxuGPvW0sD4fSOerdSlKktK62uLD3STdvEjmq3WcI6WJO4m4uTYgdtbdr89Xqd4pXNNuufda6kDsbjw7m45utUSzqFA1PmmtjACnznYj6fetwcW5lAqP7oQ4agZedocWhlFgNxB7nTQ+HDRvbRS5spozxTLT5krI1Huh2PY+3vzzwhRrbRlIpM0THYpJA1Pj+XElKhRv+l1esmTEoiNzb5FGvxuNPEeHAndphdDS0VKKGTBoamqrsKSBZBI1SqoUA+0527Afb7PZwmNHIpW5rnqEzLWQ1konpIqualCCQ7gyIGupIsFbQaePGhspw7a9WYxQNHBVQwiKfY0FQik7CwW4kB7lmXxHiDpzYFeJplTyZoRtUW7BSwJDeF/bx8U1SdoKSpFZJGkTyRTqysdCBtPh8Bx4mmRTtT3RZKmqLBokK9x37BvbpzVXFSqKWOqSKdBoQS4XUfT9JOvNV6p1LIi3MhBKe9qe/wBZ/h9/KmrCnBKeKZVapQEWLAX0YW/dtewuPeBtys1aJrNQVJhgkpWVdpAV1+zfdqbEDXT480a3TTirVVZFBv7Rnyl2f4R4W0Gns/bx5OFNKxpPYrTxTYeaKtG2aRGjUMDYqynaR4XbUWPbjyTBmmVCRFV9YnAYqp4mBspIIPwNuD5JkTUcKGkxUZwjxDw7j2D7+XpumtR71hoT4f28rVqGDpNVxwZnjikJCzq0ehsb+H3HhddCU0aWioXRxail8qgDTtZYyH3juB2BsPH4cClDXhWeGRsTEULXvICSQBZrD2n2ePtvz2ytzNZ4B5TNAz7LsdviCex+4aX5qvVijgdK6MABAy7vC1wbrr8fA8UoUUkEcKTLTqEHjQiFjUMGkuDKgbsNdLHt4/qOZFML7xAV0gGoEfR3aynoNIzGacw1TTRqbld3jcf3g3H8O3FlFxrDSgtTl1XfE4Ce6dSfYw8Pbp24+mmDWGqMnnSRU6hQwZjY3BIFiqi3120N/Hj00wak4PiKrLFSMrSrPtOpFwAdQT4W8R9A4rbVwpMtNKyiqJopzUTEvExI3gBSNbe9a2n1cNGzRa4KESopt6oYQGU/ZPtHs09vx+jhpRcaywU1LGqlr7mI08CLaEeO7wt9fN1qs9LiDYXUeYiqjsxDqw3K6tc2I8L20+PjzderLi1AIwmYMMGxWIZSilijd1Ivpp9HKkVakNW4tTNI1NV07x+ZcuovsL395oz4K512+BuO1uME08KRsksqzF4DvBt7zEC5Hj31sPC3xvxAqlqax1BjmldaOE2Kk9/s9lP0j28Tk0/SepjVUNayOGKHTXsutiBrfUe3W3KAxXiKH/IeKU+C1kMtSSFkuNh963tue1iOKQaZIrvO2DnLlS1JSxlqOqDS07rqpDncyHwJX2Hl5qhTQMDDMQaOXEncyCzbRra47tu+j4acbitVEojictYtViLaQyKwUeK3tqQfH2cqJr1MmcsVrmxaOiiiZATYW9rC+viNPH4cZcUZinUCkbm3AcRmo0qIT5UaCzAgDfqNvh7T48SOpJFKGzSRy1hMdRiwTd5asxAJuQbeJH+H+J4kQmTSpRgVLzvU0VJ5VAIwHI94+A0963jr3Hs+jnnoGFaboK/nGjkb5csIySLkdwOFs0tis8VDiNTVCOhRt5NlUXY38BoNOagmrbKFrLHS7qZiM5egwyo2gC5aIqB/rXa3c6cWJaUeFJyoDjQw4P6ZOpeJopr/AJeiW4vuO5j7NFHh/DigMq402XBQt4D6SUhiIxnGXfc1ytPEEF/pe546Go41UrmhUwT0w9L8NYvNSSVhJ1aeRiO99QthywQBWpJoZsH6f5OwKJY8Ow+CIJqLRrcfC5BPLzGyt6RSwgjip12xqqj/AFRb8hzRxqwwqWJFANgfr8OaitzXCSSx2p38Pr5YCqk1wu5Gunh35uK1XlLG4btz0VsVKgK+YL97jjSqcSaf42A99ToNQf18eJSKVVkWoh33J9lv7+V01ua5NUW7WIJPbw/s5XTW9VTElUMAqh729vG4q01IjZZiHHuntqbfXysRW5mpCuVYe9b2Gw/jysVaanQz0496Q7msbNaw+g8oRVpqekkTJsRr3Otu/tG3lIq01mjqG7oblbn2Dv4+PNRXpqZ/MVK2DEX7kaW+j9vK6avNYpa9WN5GvbXwINvb4i/Paa3NR/5kZI73t3H3+PxtzWmvaqlJiE0em0Fb2Fx3t8fp5TTVpqWmKust5Bqex0sO/wDHldNW1VnNdHLF5cqjaGtpp8fq5XTW5rhHNTyMYpALjv2uT7Rf2c0RWwakBliU7pFFhrY6aa3v2vykVasEku5Q25Snx8Pb28eeivTWeR5AoZH7/DQ39njfmordZYKiUi72sbi+o7Ht9HNRW5qRtoZbpUQxzX9oUi3x05WK3NM1bk/JmKANW4bTOzH/AIrj+i2o/Ll9RHGt4Uk63oL0gxkPJUYNS7jpogWwt/q20PPd4ocTVdCTwFISv9IHSCuY1FNCaZmJF0lkUdrdrkDT4cdFwscaaLKTwpF1/ocyXID8lX1NPewNnD2HwDLp8ePfmldVMflk0i8R9DdUH3YTjpUhr/pYQdfqOl+PC7PEU2bUcDSLxH0c9UcLlP8ALaqjqQToCzr9I1BGo0+HH03g6DTCrU8CKQtb6d+tuC1HmLhAnRND5cyufgfA2txSLpBpg2yhSRmyN1MwUbsQwSsVFJDnymJt4G48PZbioPJPEUwWVDhTf51XTR+TPBJFtBUq8bIbDQDXX6eKkqB2UnKSNtZoa2idklMlrixax12jx8P2+PHKbqTDXKEZIXulrWJ7n2/QD4ePPV6psFakR3I5Vibk3+pQPh8fHmq3T/S4kbDzBdDptvpcftbw9vPVun+DHpInKpdiT9q5sPYBfW45WrTT1RZgklsxN1fQG3fx7X8eVirTSpp8yBgr7twA0se2tvz7caKBTmqnenzBEVDxue2q6k/H89BfjRbmnQuKfKbGI5EU3Bv9Guva/wAOJy1TocpwjxaM/bvcHv4/cO3GCzTwdqU2JxEBGP6/w433ZFX7wGmDFcKy5jCOMSpIZw4NyUFz9Y1B4ictEO/ekH0pa3draxSoj1oL8a6M5Jr/AH6OJ6Rmv/kmJF/E7W8OB53ImHdgKfKhG1nj7e0hXnSCxTo6zm+HYgG0ACyrb6tPafuPCBzdv+gv2ij5veL+mn2Gg/qumecaan92JGMbG+xwbga3Ud/v+jgdcyG5RsAPkaEDeeW6+JHmKS9bSYhRytFV07wKFK2cWB+gkW4FnWFsYLSR5ihM2+h7FBB8jTMV2TRxyEbHBJ0B+ofrfiOlVYaWFaOtSWlUmMm7XJ7DuNvt9nKmvClCK2glikgpwwkIsoIBNjre/e38ON1eagwVokS0lOrTDW19HF+9u+8fDl4qs1Kr66kqhEsrS+YVZbMoFi3exI1009vLARVSagnC6GkrFFOIrst1BF727i5GhPt44DNViKgx0NW1QK4r8uzFgwGovb3QF+jxHLVoVzWdkECwArGZAZL6HXRgCdQPb7OVpwVDko5Zqv5ejfy3gZyo8HS9ztPiR7OUpynZ6inrkegmk7m/upYOwAO039n8eMkU7trHLTB5oljk8uK6zOENwWW9tv8AhufDla9FJnHaieHF/P8Afgcsrpe/us3fd7Nbc8Koo0ofLqoqtY6hgHkQiQoBu1/dGvjxqnq9Q4TiOHu9OqBgyXeIkhlv21B1PttzRNeAipIpUxeU0SMIZC3uor6g99l/3tfb481MVuJqDU0M4qDBJCaeqK7VjJF3APgBf6eWBqpFRPkJqWEQurRyqobymHcj4+wjl5mqRFRMTpwUY1NmQqo906Aa21te3LCqmotFCtLSfNErKgcKVJs1yLgr8D488a0MKdZMQjpqY+RuXcCECuQyfd4W8DxqJp7VFNlvNQugV76lyLXuO9vYOXpvbWRDU4dWRimAMjixF9BfW9+2vhze2vbKcKimjxGpDIVESrYnwawv4ezt9PNbK9E11htPCE8ydgClgFIupB9ns5o1sVEetkoqiSaIeZ5t1BC2PbVfq9o5qtzXOAUkCkDfZADYjue7Ag9zzVeqZHDHOm0RH3bmNz3IJ1Isb81W6hVcMW96ci0kYXYAdGB0uPb9HLiqkVnpqWiYF5xudiqAtYi/YCx+yOemtRU6cKgjoGg3bb3G73Qe5Cnw56t0wwx7J5JQAu8307ge237fHlqrTtVwxlYxFvNiDY9jf97XTlatXdFaNPLqnBiBsQxAK66FQf1+A541sV4wSVyu6IJ0GvmAC9r9z4Aj7uV2VbbWI1jeaFpk2kKEU2tcWsQ3hf6OeivTThFUQyRGCUFvAGw3A2v71/D4jmqtXGeSKWO1TuVkOhVRZre0/Dm61TfUwQTyAxTGJXQbQfb8T7B7OWqtcoJ3jkWKZPc0DsbqCPEMR2Ps5qvU60y0WF1HzBaRUb91rdjqCCvYDlTjVxhWerkpWpPmqeRndWuAACQfp7a+Pw5qtk00QfMeWwjugcFgrj3bD91fgeWqlQkxGmpUWhjTy5JNzW3sLgdrHsfo78tE1rVFTqCSKrpR5OgG4+8e9tfpGvKGrgzXCWOaFGiSzX/dBuPjr3uPDnhW6ZVUKiOynYdDf49+OU1WbEYIzZ0uVIIsDbT6R/dzVbr/1aLYq+qqlEYfsNzBgAb9txHiADbTXmYQNYwRT7h9bLG3mySEIhIOmrWNz7ovcAW1PfjgNarLXZmpniKtLJe42gDaBc2u1+y/meW1ivRWamzDQUye+rlAxUMe4Y66KPH2c9qFe01Kix+ndCg8TuUbiNRe4sf4c3qFe013HnLyUYoyMtlYIdAQe+p7D+Ps5rvK9pp3jzjSFxCxEWg+yNSPC5tcD4+z48v3gqug04LmZJlLOQHGm9bgam1gvjpzeutaa4tj9NGHkSdp1NydNvh4Hw+jm9Vb011TZjo0V97kMNoICnaD7Lj4fDmtVe01nXGMNrawxVe07AGJVjYD437n6O/hz2qa3pqRNU0M5PyzMH3W7AD4G50A9h5omvRXXnQtEwO4Otwff1Gnb220+vmq9FcY8Ro5IhLGTufw03AeCm97fsHhzU16K4HFKx5FXv2YgC5sO1z7Cf6bc1NbrNHiryWULt0a4OrD2j+jmprcV1/Mq+QFfdLJY62000v2vceznpr0Vxlxh0ckyK2m3Qk6+Op76dvz56a9FcRjypTLJMrgkEiwB0/dIt7fYe2vPTXoqTS46ZoxNJJ38GY3FvYL689W6m/OmQgKTYdiT9OpB56t1ifE0hs1gBbXaL3Pt17kc1W65mriLbAzMRf7OpF/Ae0nv8OardYTWybG3SNZSAbWt9Fu2nNxXpruHEahyQNRbTWwA+A738OaitzTolVMTtJK6XvqTpyhFXBqSswaysSdC36+N/YOUirTXHz6cLuXS2umtvZfnorU1jSeFnJAYG/bb+dh4c1FeBp0jrY7bShN+xt+tuMFNPhVdNAh1hjv4+yw+jxuear0dFSaevk3mKWM6/QNR7eUKauFVJaapRtU0Ud2YW17crFWk1lXEXjBusYsfFr3Pwtz0VvVUhMRgsXlCeOuuh7W+PKkVeayGpwpzvYqu4eBPbx+v48pBq0iplGcPLBUqPLI/wBY9vjpypq2FOcFVTxvdaoodb3BOvh25Wt06viFPi1CcIxOSmraaS++CePchvoQVYHw5Q1ui/529LHSbNjNWZdBy5WNcA0z74Ce4JibsD8DxkpFbiigZ76B9Y8hyCqanGM0EBZmmonDkre3vRmzr7umgt48YUFedXGFBbJnCWJmbyjShQLo6kXBbaQVaxVBaw9p1433lW01irc11C1nzCSMzKqIW1C27kn4+AI7c9rr0UpMExd69WnAaILcnXRtdL/T4fqOPpM1Q4Uu5cTrVpUfy7SC5bU3drXsD7CDpe3x4/NUinqhxmeCLzIGCO6G43C42/aUG/cDsfHm5rdKKmxiMw2bcZLWJU/a8QFHsA7/ALeWmvVjfFQ8vmhfdIBI/wBUdyo9t9DcfRzU16sU+Ptd5Ym37L7wLX9tlPifiNPq57VWopGYni4Vmllc70tcN9lWHwB+0L6jx78bJr0Unf6xTRiOm8wOCbBlupsBfQjU7R/RrxvXVtApzpMwVTtGY2O0ncqHRhe1iSfDdpr499OWC5r2mhDhx1qqJCFkfRz7y2BPiAPC48fu47M03EUrqPG5akpEu+IsCVDfZBXTXSxI9nj34wTNPgVEx3Enlw12nuItwte/u203G/bdf+Pw4SXaA4gg0d2iy2oEUSb1eyvNkXD5vEVTqbEW+wPv9vw5CK2CwSDUsB4OgEVWyxG24FvH6/hxPTlYkuwDLqeer1PWEsoxCnUk2EsZNx2O4G/089XqvE9S+ckrqXDcLppGaOGjprszg3AiX3rrfte/C7TNLRhVQucsZNbWVmLMDaVvLiHb3V0Gg9tr8MkjSKRKMmglVXeYfWAPzPKVurkfw/coJlHJld1GrcNapqcWcU1HIWKqsUZ/SFQup3NYd7WB5RR4U4BR/KaV613oaiKIugLNC0h8tT4HQgXP5eJ4nq9SJ6XBcIwyKrlpIqiJnkZIldjGWHgxBuVB0v8AnzVepqrJqvEKiNPNMEZPuUsI/TSB/sqsVyFFu1/Dw5utUs6HCMboqWWEU7UFObs5LKZ2uLgAEgKT7SAB7DzdVpqqaVqJFilEFEEVCqaO5Op80n7TFh4n6hbm69T9LildXRGBGp6dW0Er6zgWvuMagrfw0N797c3Xqrz9VdJRwdQIkopJZB8nGd0o2O1ybaAfmPv7c8Kc4UXLF0mOQ8aEY1+UlvbwBHcg+08vW6rmqAGkYtof6PD6eKqRVwYrfdYdran+PN1quTe9a+lz7PZzderhpYgDv35qvVkbbbcD+2/PV6poipIlWaV7MQPd23P39uVq1T4KzBYBukSWW1iLOEH0ac1W6cIc40uH2FBhtOrajc+6Rh7DqbafRyhpwGsrdUc3Qp5VHUrSj2QxRp4+21+/KVuTUKXEc95slN2r69nNyR50lyfo789XsTQi5b9OHXfN6o2E5cqRHMQBJMFhQn/iUhGg8T4ctWooYct+hLq9jxmfEa/DKFYE3uDVeaxW+33VQam/1c1W4oVMN9BeXcPgWXN2YKqWY2LLTUqJEqntukkYsT8Ap5utxQl4H6WOh2HwIaHDHxObeUM1bUyNE1x4Rx7SdvcjTuOXFeIoccByJkTI1J83gWA0lOy2bc9HG25gNthuuVHw783Wqd4cWxaoWSkw2FaY1AO6Q7Yy1hc23Dai+wDX67ccqtRMM6dYxjEfz9UohpdCZ5W017AH/Gx+yNearxMUK2C5QwzDxJ8i6UzmLSpqFO4AX3mKL2nwLd9NOb202TSeqazEaKQ02Fl6l2T3S4JKljpIwJuCT2H8Bxo04KZaXBMeqaqSbBIJJqzcA8jvvIkQ/wC5gmwX2k6X0HNxNbmllPkypfEXps1VE9ZVNtRiXUqrWv5SLHpa3xsdR344EThTKlRQj5d6RY9iYavxKgqJkWTy4qZpBTxLGBZXlYke6B+6tydb8Nm7FS8SKL13ITxor7/hq4JiuY6jGuoma1poJppXSkw2ISSbS1wrSyWUfUDYcOk5aP4j7KQqvTwFD/kf0nelDphOk2FZcTF6qFt3zGKSNUm9h9lLiMC/hbho3aNt7B7caQLfWvafZRio88xYXQ/yvAqaKhp10EVPEkS7fABYwAAPZw0CaRedJLEM8VNTIXeaxFyfesLHxHhrz2iraqQmKZuEVgG3k6WYkaHXTmikCq6jSDxbNZIJ3Wf7QJvYXNlufAWv3Gnjxo04DSQqMamjqWqo3KkEXNydD37diT7fD2cZIp4GkpJmhxKJzLcMGDG9yLn2Hx5WKvNJ+fM1TISI7Ee25NwTdj7bk/WfHjkVWaY6vMtWsVjKCrDw7i5NlH1ccAqs0nsQxtzNeFrhQbbv8XtIvp8fActWqZ67MbU1K0ilAECi9iN2tz7ba2t9fNTFapC1GZqZXUu52sHb3PsgA2uNfu8TrfTmtVaikxNmGOs3rSltwuzkXJIt3JPhYC1vo7crqmtxScqMxVAa0rDy1JJ1JBHhb42sNO54yV1aKZcQzDLWosUSna4KgMLPYi43W7jwA8O3Klc1sCmqjxiSLe0+5mYWJUW08O9wARpyoVViKaJKuolpzaVRsYm3gB4DwNyPo5Wa3FcRVyyqap9u2OwIva4HYW7W+HPTXorDJiNKCxqGaR2ubHXU+Iv7O3w5Wa9FRFmMhdmb7X2UGgDDSzAa29nx8OVrdNpeFJfeJsWGm0G302/Mc3W6lQVG0M0ZI2kgEg6AnQD+nlxVa7aspzGzOpLiwAAsth7La83Nersee22NkIBDD3bakjtp4HxPPV6oElQtLD5cYVfM0BuQNLgDaP7r9+UJit1jo5nr3WgU7XfszsFAsOzMTYDlQZwr2yo8uIqweCAKWvt3KTqe/wCv0c1NeqA+MTsoRYw+lg1jqb6G49vw5rVVoqItBjmITrtpppC/7qIx+7aDqPv5XbW9lKnDOlPUjFQposDr5EkBIIpJibX7k7e1+OhtVUKhQnYf6fetNfTpFT5VxFwSU/3kYad9b2P0nQ8vpPRWpFT/APZa9QMsbQUmUMSeIk2ZowoFvgW+P0HmggnhVCQK4x+jX1L1bA/1VqIwRoHkiW4PYKC39PN9yo8K3qFOkfov9R6CMf1fEZt9uSpiUA+H7333+HN9ws8K1rAoTKfp7juQMGhypmlPIxClS0yq4cXZiwAZdCD34C7tJQ4QaFlsQpAIrz4O6TiMA3BAF2sVHckexuF00uikb1Cop48sVQ2KRcaBdO/e/b6fbfj7Rk0ndwFEXIDM6sO5Yd+4B8eWpPXj9kDsfbf6u/s56t1hZWsVPwGnw5WrVxsfo07fs5qvVwZSR/iI9p8Oar1KTL1P/MMXpsKjRfMq5Y4o3YmyljtvYd78X26dawnpNJnjpST0CjN1Hpazmm6KPFKJ2ViNGk1AGp+ydb6clL+XKGEj31Hv51J4GmyX0z9QaeF0FRSSuRcKkpDNbwsRpblvyCxxFV/Np6DTA/p/6jRIQIoGI/wzrY+JsbW08eU/JrHR7a3+ZTTfV9EepFFGssVA0gtciN1JFjaxsfE/fzxtVjhXu/SaZMQ6f5ypiTPhNbdQP9xOp8bW0typZUOBrYcHSKbsPoqmF2XE6aanWx1aJgdATqSPDnkjpEVVR6KnDEKCjDK+0E6EtuB01Pu+N/Hty+oCqbaYpsSphMYxNde7a9h7LdhxgrAp4IJrs4sszPEoUx6H3D20sLH2/DlO8nZV9EbaiTSNKLKe2ncEj9TxkmnQKyU9LUSq0u66gaMDbsf2ePNDGrVgEAadVaQFLe8Tfv439uvKxW6eEjWMbowLaNfXbYeDX4qFJzWVVF2aRTGWOmlte2l/Djgpo1kEsckojivv+Guvst4cvNUrPWGV41KNdbkXFgbgWOvw9nNk1UCm6WqkpX/SswbttVrGx7a+AtyhVFWCZp2iRnp2aJ9uwAsy+AHYnx+vj42UwcK5UE7GtBY7SX0NtTew0v2B+/jiDjVFDClbJW/KTKQdzXZRv1Gh97T2W7H+3i7VFI9M0ocExL5KTzoWZPea4b3rX0uB30Gnx4qQqKTEUJmCZgpqSmjplfaoNh7hJLK3h+99Qt7SeL0LimCJoxmV8YNdRhKhgoNyFa6lDfaN23Td+zhokyKS0a7KNSZKQU8jHzlS7g6+Oh08AdNNOXVW07aVJhjqaJ4HAYSXvrpbtp7OIyYpUMaZqfCIaMsFYKAoUEfD3ix1t9fGFGnkii29VMxCHYsBbyV37SLm3+I27XY9vHiRWFKhjRG81YpHM0sKqrhyzOoJHvX0ZiBq7ewcSKNeNIDbEWcKdZDc7rA+BJHgLfD4DjVap7paUz0ryBDEI2JWQ2DBL2IHsYjv/bx0CarT7RpJTmGqhG4hy3jYX0uDa/wPgO/FaaTqoyGWEFRIFk2h/c+wb7ABf3ja5uD7fo4biklCZj01IcIGHUzsg3gAqLG3dtb3ue2vN1uuGAYFQwT/AD80219hYiMsAEHgR4g+OvNivRRV8/Yy2Zsz1uMRS3RpGSAMdRGul0HbbfwP08BNw53iifZQnZRoSBSJoKatj/SRj34dttfcVSxJLf4vgB8b8L6WCmfDDHima0lZxCrna7yOTa47tpoCfu4jmTSkUL+ELF81LRRbJI1YqrI7MHCED3G7kMONKNKkiiieozFFruqldChutFFT0q66DZGCbD6SeAC9VqcPVFC23EIoGMOZhURhrX3Dv27/ALeE9LhV1vSyuWs6cYJvgukFGhum0EkEgMwHfx1Ov1cZNKDVb3XuqiqOsWPzwA7XqLp71+yKL38f4c3WqBipIFLLZdQtjfv9XLCqmklqGuOx/W3LU1XLS4Yjv+tuer1P1cx/ktLINN3mXv8ATz1X4Ulorecvhrppz1Uq8PpNZOmGBTUckbM1JChVjZmfUDv+6vh8e/HuFbO2hGigeKLy4JFkdrByFBO4asFHs7Akan6OardYK+qqKKIwOxCuuwjtYHXbpe1z3P1c1W4pkrppKtVWOmCRldrG4G/22/wk+Pw5qrUnMdyvT5yy/X5YqCu2ugkjI0ABI0bcfENa3w42rGrCqYsTw6owysqsIqAVlpJGjcHwKkg8vTJwpoayydrbvHv25qtVzgeRJCB9oaj+nnq3R6/SnnAUU+JZedtrSxLJFe4AdTYtp9oqDcD2gHiUilaTRoaqB5gmKTs0iwBlu5baQGtut3JHi3tOnt5WnKkPVzqFkW8KswjUkWZtxvt3C/Yan/V+PPVuoEkcdZTyYZFIqw7t0032bMDoPab9hf8ALla3UN3qcRrVwfK6iJyyRiS9wBbXyx9FzfsNPE8bUYEmnQJMChnhwGgwvbh+xikCKGXQs9tR5hJ0uTdvp14TqXqo4SjTXGpahedtzAxRAkqgOrXAKrr73+Htb2cpNXisWIYnVGnkhmjuxXUFbkE2AjVdLA6Aa3ABPjzdVNMs2CU+F0Eklef9MqSWZgT9pR469wNO1vbxyZqkRRVfVJlOHFMiQY3DEnnYZIN7oNWjmPZviG1+vi9hcGKL7hMpquiFXV2j0977uHNEdCL04zPLl/OeHYrM9kjkCvf/AANowt9B40sahT6DpM1adhG0VRrjtBa8x2r3IWwAJ1BtbtwPKoRilO0PnYf5NdtIhj80m+0Bn8Sdb6kWHjrxmr1joJWgwyoMU3YqQV1MjKLakHXX67ePNVuscAieVkLr75DH22Cm7d9LC+nhy1VpRQ4nhcUYnp08uSYALZrXUi4Bc/ZG3v7L+081XqnYetDPVPNSxkhUD3VQF/wgknsLXv488a3SgSvp6SnmzHDCl0TZTyb96qliE+1ax3XY+y3s411VegsoIWcCqq0Y+eE8qU2G251YgWO5jqOPmmhU1cNrFrjRqvlxufMVSCL2sGN++2/3njc1aKclw2oxCsfEZZUpqWFGREL7XYDVmFxpc2sfZys04BTDHJXSTJWOHEUhA8y6gyAeJN/s37fC55U1cVy3hah/MJtK1yFG65B9p7gnS/08rV6VM3zLRxpSPu902JUnd7bjuTc/VylXrGZlpIJqvFf0iQCxRWsdygBdR21Pjp8L89XqT+H4jPGqwzuswdhuuSLEm5BH1f0csa1Sxo6ySqjkpadBGzhYoyR2B/w2t2F/v4yRTwNO0O6oqIYPM/RKSzXOtk0tuPwvbjdOip1JU3pZqmMqh3NKQdSSL7V/4Ea8bNXFRoaiBCaiNzKWAN2ZvevckENrbdcnxNtOaq1PSBI4IF7MFWQsTr7xO0W7BiTflKtUPM2JQwYCYAzGWtkEV7W2wxndILjQb2Hhx9tMnypO6qBSLWnjkpIoowS89mOtgo7Ej2aaji+i2p0BeoxAU8BKRuPd8bhewYeBHe/iO3NGtinehomNqk3cVDuNxJIsgsup7aC4+HKk1eK5PQyeS9VKwUOwABv3JvYW79h9/PTXqh4ti1TSuWp13IvuqWH2jbce/wDhP8eXFUJrvCXqniaWddVQsOwPvaknw0P9Phzxrwp9pI5qgoxa7OGK3F7nwIP0d/bbjdXFO9LRSUzpM0gJ3EEAEmwFza+ml/7OUNOClNR1tOQaZATIqFjdbEga6kd/H6uJzT4qTTQQVJYvoqEuCUNioWwJ1ub6EX9vGzTwp0hlgijMNOLM51PcNbtfXQ3v+zlDTlNqSbZGjkF01uQQfd7k/wBF/bz1erhFX+XVeXciMgkE27W1HtvbsObiqVBrcQaoxONolJQRa7zckswBa/hooFu1h7OOgRTCjNPVJDUV7SswMO0Ehrm20G3unQC2hPw5uqVj+XaJlkZwQ8brYEE+G5tfaPu8ebrVc8Pc/pKoy7UubAsfZtXaPC4+76+aNWFc6g07VMUrJZlWzIbe8ADfQ+J5qrVzrqyF4S8spcOqbrLu0A90Fr3HsN+w8OVirVEp6vasscStsYaAgAXOunt5atU3/OOYBLON21QNvcm1yWP0/nzdapv8ySeoZx+kYhSRYHd7wsHHa9h+zm69Uu08lQq3sD5jLtWwGg0PiR2t4jlasKEOgj2Daj7x5jWv76htLqe5Nz93jxGqlopxkpnhlVtYpNpVASChsCxN9dB4E68ap2uVryBrhWi3biBua+0fvag+NtO1+Vq1T6eRJUanB3B3JACgWIH7o+sa8qatQU4kyjFcRq6Ukq8znd3sQFXT2g+zhknZRYrbSfq6itqSyvqigIRe32pBfw9gt+XHqbqRQ1k9PLsgkWEASKe3YvcEi192lu9uardcRPVSgRuzN2UMDY2PvOLnvcm49nPV6sKBKudWogATrtvcXGi2bsvbtz1aqJiMk0e9a1mZUsSm4k7lNyD2tqQLePLiqGodO0aI0dt0abbLe5Ug2ZvYBc6c3Vaf6OWV2MTJuF1PvWsW9p18PH28qauKkULRxSVNLICzKJGV7aXA1BPcW8OUNbFcJtlUhk+yqk7QbFblfe767dBc9781Vq40olSaOSFiChd4lUDYAAAbKdLX+nXnjXhTYwmLtFb3Rut4e8SDdiO9rc3WqfaV3mh3xIu5SDcm5AIub+F93h7OUNXFP8dea9BT3RnBAsAbd/ePbwue358ap2n+tBnp942qrR7bC/vDUG4FrsB3Pj25WnKTGLTxwUgcnUOy3NjZbBQdNbHT4+zjqaZVSIr/AJyMxPHGP3X3FiSqEkMy27W7a34oFJjXmpZ65HSP/KSuGKasF3EJHGAPtADUj4c9XqYqukdK3bFuaOQMjMCbt5be+x091e/h+fL1QioFDAZ5mpUAKqwW27sq30BPex8PD4c3WhUzFsMph8ulJqjIPNuTayk+8Rb7KHt7ebBrxFZqRqydllpTtGq3/cB8bHub/Dv9HPGtipFWqeSH8+7lSxGoKkAlrH4EX+OnNVaKwQMpjWSSXy18zuW94KSGPfx+Pt56t04eUzqtTFMzF1/R7muGA7m1raX+nmpr1I+rQUhic3Uu0at4bLFlLG3cey3HKaNSYlV3Rg1kExsDZzcjW409mvsPNV6nfLoaPF2oG2XlLlCxAGgJW5Hf2DjaqumlfFVGHFFgZVRZbtssdsbge9tNtNwHb4cYpRTmuGmZXMjbZnUDXwCt7pv7T9Hjytbrqlw2KpeFtxnkib3hazXsTpc66fw056t1Hhw2ihgmSslVZwfNYOCw2kgKpt2JB+/m61UGSnhd5IpH3ICqhRe43DcBfxFx4+GnN1qmkUxdVWTs+6MtYX3Ke48CSNebrVejlZFk3KBuO217ltbbgo+zbnq1TxUD5pYqdlCFEY+XutcA7/dN7Eta2vY3tzYrxpEyGnirlljcqLKbeIZWsN9/3TxQKTGmyKepNOaiI7Sh3IoXU3b3h7Nw8OO03U5o4WkeqLDe6+6AO4JF+58O5Hiebr1KeOrw2nrlqLlwxU7mYg3ItY+zUa/T34yRNOjClXQTEASookS2gPvBtLFUv2sdL8SkUqBrx81JfLkjvcMhsdp93347fC1xa3GzTgpTUj1DYe7nQbVkRgRewJ1N/Z4e3jJp4Vjw6d5otlU10S7i/cr3FiB+8D2+GtuaNbplxCgjUe+XRd+9jHI2t9CVHa/iebmvEUocEwtnp3raUM3kkqAL6Oy2S59viT28PHlSa2BTRTJUspFSmiyBbncCbXBsviLm978cpqk7JSyoqtuKqFIsbk97AWHYHuOP0zXOqp2aM1F3CLZvaL3ttB/p5sVo03UE8FCZEB2SFiw2i9gupXaNLAHuOWONaFO0dS05llkQvYCw/wAO4dmt2sLfRxs1cU9rR08rx0DJcOzJtfW7SWkTta63HfuPhylXptrMNRcOkNMpVYzG0kYbUA3BKAX90Hsvs56vRXVUkctbFFHMBEkd1ZlFgCQWvYW+Ht56t1kpKFPPSVJDqx2XBAvtPvfWAQfp8OVNWFOyNEmJLRnbGDEJUY2BERBOoa99pFrX41ToqMsdVJUFKezMl2sHDBWB0GltSo+sc9W6hIagTvDAbLoUWxuQbkj6z+fw5utUyGr+VYwgExP7+g1IJt9n4jv+XHKpWOpUSt5inzfLsCNrEsBqHHiCRqLd7G/LVQ1iLVElNFMhubuhYjXcuoBB0IYag+z6ObqtTqeJTSxyMCTCQCvcWLH3R7f6Oar1MldHAjg7QV12nTup7WPsHPVquUUApJxGsejA7iX922pDAeF+brcUs8MSJoVqZJCbPcEC1tv7y+wj8+NGnBT9iMkNNGa+hlEjEB7Adl8CL+Pe48DyorZoP8Qp4WqhV0jA+eWuNzEgkklTpqb9iNNbcVJNIlJxrEixSU9lJeS+4FVJ90HXc3jtP1ctVQKfKKaOqTyaWOxG0o2+/vj2bj9lu318bNOio1dOskEPklku5VVINgwuGjYeJJ+63PV6sMzyvCVDIsw/SIe+4j7eo7MNLj6/A81W6ywSTV9CMPpwVktYDdcnb721WGlxf7j7QOer1JiakjSPzo2Lh+xUsNtifd17/V+3jlNGnnCZaL5tpJlEQq1X3iTYSjRiT3Wx1/jzxrYNJuhjrpJ5aqlKhgrJ30sWJtbXtbv9fHKbrhHG0xeLYpdtAAwtuJ3Cx0+kfsPN1qvV8E2JRM1aAk1id97e8osLHsdw8eeFe20y0WxZDTzOEEg2bToVYdiT3NuWNap6pcSSRiZFBnW8bFv3lNwGNvEH7Q5WKsDUVFrfmN+4MFUoPAED7ROmnw8bc3XqTdV5lJUtJCBscDS9mDXvcW7WH8eXqldSH+a06M0tpUB99j3A8P7+e2V7bUvAa1qTEFFQQqa7hYmznQWGllbx+OvjyihNXSYNCNKyhCr3aGQdibkEixGhvYWvrxLSukdicMVXToiNrGSoJLfZT95B8Brfjopo0nXw2tebYJf0yn3SPcJUC9/iDfx45NNxUdIEYSu6LEm/xudr+LAf4WFwQfHm5rUUn6+lgpXVlZVGqtsubDRja+lvDx8eWmqEUm5owx8hL2YAg2730trpoPDm6pSc21uGys7XdGuVPgpB9gPLba1Tua1sQiTagL7QwN7tuvYXt9x+HNVuoySywgBVUNquo9vtv7fC3N1qnGV4pKfdHdigIbcPA2sbH7uVq1R5qfz6dGJF3J2kd9BY3Pbv356tRSZnoW3EU8ttygKoPcjwv7B7eOVWKb/mZYSsVS202APu2vY+0fA8tVKd6ejlnYV1OzBotVUePw+G72c3NeinDy2n/wBMKGCdBqu2263cj2kfDnq9FYKWRY5HmWRfKYal9Q1/aLXuDy1ar3yaLJaBVWU3CgOSreNlK/ZPs56a1FMVRHfZHHGw2n3ruBZiSVPu6XJ7EaH2cuKoal0+LLOwiqm8zcCvvAWI9jA6D+PiLc9FemkzimGWCIoKuLiwIYad+/1d+Og00RWCkWmMb01bsAc66mzEaKR4C3tH18sa1U6ExNG9Oz2Q/Z3k3VuxNu40tcezmqtUalqp6g/y+Zb1UZ2h2+yy27aabgPvvc89XqlpTzQRIdtg1wUudNe5B1B+PNTXq6LSBXZJAVAIsAPd8dfHb4fDm63UWF5FS8+1la6lPAgjXtrcdx9/K1YVNSuglk+Vrf0ikbQwveyiytf/ABDx9o5SKtNZMUjkNJEVDzMCPtEX2jt2Gnx9nPVs0gMw1lVBhlRXPZFVSbd73+yLjue3fuPjxU2JNJXTAoq/UioWChSlDAnRe3bxOnxP3cECdlB1dL7o3h0OF5QbEqxSPnZWZGGpsg2gH2C+vCq4VJijO2TAnppV1cwhrlkgZonY3+1YadrA+32cR0vNT6OrkaZiqoTYkqQbMulxb8+UNXBpRHFqiO7RKXRlAC3JAt9nU37Hsb69jxuKcmnXDKJq0fzKncq493XS3iQ4GhX+HPVYU+1dK0TO9Klt+jR2101IXw+I5WrVMocWoflqd442kqUjbfeQL5iD7QYEakLp7eVIq01EmeNKNcYw0bqYuSQbHyn/AMDeJuNR+XN1qm+SvpxZ99mW6lVGotrcW7g+3vy8VSaxSzLVQ+Wi74yARYAg+3aO9x7ObqtIjF6WenhIo7bP3lW99O2mov8At48KZIpjp66pkhkpWhE1PIpDLIbAEdpAO6uD4/SOORVKYJKCWGR/lGZXBuFJAbTQEFe9vhxymqyUkstTGElQ+Y3dgLdu9xp35o1sY1nkLapUezQnxt30/b481VqjSyzSqEl1IG0k/wCG/j9HPV6ofyoQEIT7w7EiwH9BHhzdarCxYspQXKAkqBqB29wn7V/y56tVlWohMY3kEEn3vG9tN3iLc3Xq5eUZCShsTre497+23N1quAiBl3k+9pZhoO4GoPx8OerVOMc8IIisU29ha476Wvr35qrVlhqooBeQA66p3F/j7Obr1OG2jqUWJ7Ou3sRrqdVt/R256t0msTwepoD5kI8yI2Y9ib+G74D2jlgZpsiKZIkiRlIYjUgWP335em6zzUcqoZIZLG2inxHwHtHPVuuo3apBSoWzEgC366csKqab8XppnqI6WMESpExC/wCvKwjT69eK00jVtp3zLj8OH0WPRUnuoY6fDIdNLIB5hB9pKn7+LttIDtosErG5tpqeUqtDhlWm+RwOGJ7K0oJvbxNxf46cL1mTRq2IFPcsaGzxCzaWI+64HtPGqepKZnZvPikIUgr4a/Xr2Pw78Vt0idpB5kiKyJKNQ6g3t48VGkdCDlX9PgMKhATZxb6D4H+jiBzbRk3sp0enKqr0f2rn3dLew3vqDfTjNPUkseNRUxj3SzC9x37fE+zipFJF40F1WbSFbAH28U0hpb9OYBJiU0ri5jTS+mpPt8OJndlLGBjQ6iOARxvPL5oNtq/vj2hj24XUa1HaJxps3prbaTe3+I89XqTNVDPE14RYX17kaeHgb8uKoazU88g9+UWXUf3g+HNxWprL820oJ1KnT3b6D2c9Femp0TNWRXjN1tftqLdve/Pnq9UGoapie8qgh9N6nT6/Zzdarw0Fiu7Xx07+B5qt1Hd/KD+W3udwLfwPj9fPV6skHzCi8T+xr2ta47XOpFvq5qt1w2RyvewYkAC97HX289Xqb8QwWnsHoX2v7D4/X7eOhfTTBR0UnJabdL5co2NYWvpof6TxRNMEViSMxEio1Ht/K+nPVqpSiGc7zYgCxJHs9tvHmqtWf5BJVMqWC/Tcj6u5Hx5qrRWerw6OnaN4W8xCoOuhsf8AEB4fHmq3XTJHCY3omEin7SEkEH6O3PV6shtUSyTXtIfBR+Y5utVzipxUwyvI6QvDGrAE28wXsduhu2t9ebr1YvnBHD5K9j2IOn0j6D7eerVKPL+acTy23zuGVDRE6MhN0e/gy8oUhW2rBRTQ/wCXOouX8xR/J4r/AKFVEWA3Dy28BYnsdex+/iFTZTSxLgVUjH8oxwsKim2oLKxUG5uPhbQX7e3mwqtlNFOzTC9Hj8wewIkIsNLa+PDtsyBRG4INOM+yfp75xYXhqwtrG/vqR37WFtOG+1v1or2OelBdTuQbDwPbvwvpbVp3pk671mUsDwkUFU1FVYdG0ayI1ja5tcHRhrbW+nGNek408poOCryulPrO6f8AUuhiyf1ypoI1KRxriEa3Q/ujeLFoz8dV+A5ZxKHxB5/CkSe8tjKcfj+tDb1D6FYPiuAouENFmnAZkMkUDy/p4VPZqKqW5Rh/h1Q+wcC72XrZOpHs520JmMxS5gr287KrT6ven6vydlzGM/5MaTEqDB6aWpqkZPKrKQL7oNTF2ZAxA81Lr2uBxAhckA8TFHCk4EjomqpahY6vO1DgMpBhoZ4RLYG3l4fGZ53/AODmY3PJFVgY6MKj5IwnpxqNhuIvg/RPMPUGqQiozHicgic7dojgBZgNN4bzJF1GhAseWGyrHbRAsRnaaYude/c8SGlFYaFbVHm2vsH06/rryhq4pWUtBUVZBrLop8Oxb79AOJzSyuWK07JQMqiwVgdD7dLHx15tO2qq2UjmDbbHsOKKR1EVgGv7dD481XqMPhOOwVOQTh0rASxIAB2Nt47jx4TKbIcnhQgS6C3HGgcxBkadtulif114ciiNVMdQ3uaXvy1NU1CxsAbWvz1eo1XTBJ4Mpo0II813Jv4dhcfXwM3RldDCyEIpcVEfm04AILK12IOvx4gFGJqFTOzVjeWbeXe5bUgDuPbx6meNccQqkq4SmwrKNqknsx8APaLc8K0o014U7LUMpIDEG9z437H9e3NqqqaVcDyuR5R2tck/V+w/T24waVCnCKqeZXn/AMYUEgWub+9tvpflIq80oUnpJYjTSqNq32sLm4GpUgf4fDjUU7NRcPZ6qaWj3lSdrBvZY3AI9nNmtCp2+01wg81HViALrcdxroQfy56vVlrZTJh08Auokm26eCgXbQ9tfZzYrxqDFNKNnlLuZh9u+hF7C5Ol/wBvLVWp8Mz+e0Sb/fFiCO+tyL+NyOardTbtHODCQhAN7aAHvtsde3PVusSTzRllAbe12JkNrgm+3Xt+znq1NYJZ4VqC1OSIiQSCb6/vbfHnq1NZ5Avzywx6hkIGnhe5v+zlacrPNI7DahOmpJ7fT8RzQFaJqDQGSd2ZiAwayjsNdb/dy9UBrBKaiGcq2oB1N7XHiP7+er1ZGjjqqMmIXJO43Nux1P0n2+HNVas8EVkckk7h2Hca2uPbbsL81VqzLUbEMcpHtHtH1c9Xq6p6sFrMbi+m0WuRqdL83VaKx1ZhhXNNRJCCA6xtr3Hu63Pj+o4L7MyigTfCHKRWGystVG57brX/AOJKQPo4dJONEatlS+oqqcxPOCWEscT9/agNz+uvHn/uppn7aQVHfadupB7fDiGllGt6NSRVGXKqNzteKZWB8bEdhwMXo8VC+yMpPnRgqWX+VR0eJQku0M0ciqpIAYaqSPgeEBo/GFLmfEqitrKivpaLymrkkNWY4gY/NZrtK6k37G+nGqcpgr5I6XCmoDEBIkkaiRPevuO0EX1s35duXFVqFTCKnRoDHdwsi6jUWtcC9tbduO1SuOHzy09JUHesbGwCBtGXuCCR29n9PLVUUzw1rVldu27o5NoaM6KCL7RcdrHsPEcvVKfY/wDQHE8Kjc53WS2ngBZu45XbV6wmStmq5ai6jaFewIIN+yj2C/PV6peD1hhfzlj3zvdGRj4fvAr/AA5U1YGswqJHhO6yCMttDDS4GlzzdammWoglip0EUpVnN5VPZj7fYAe/HhTRrnU11HNT0r9pZJVVx+6y+Pftcj6u/NiqmiI59pUps1VqBdqiaRgL3sGO7Q/XwcMGUCgFcCFmkoG3wkN2FmA07+3iukFNLC0pU2uPD6eVq1LPJlecPx6kq77Qkse7tf7WvGXBqSRSllWlQNH7p45KjzqVgGLKDYAAn2Bb8Bmyh9M00UtFNRSyR1EpiITch1ta9t1u4+vm6oMKci8jSHzVVnUEOpa9k/xi3x8eVpyp07wL5NVWx/omGhja7LuJsbdjcaHlxVDSmopBLh0Dpb9FePUhf+IH23tycMpe71kdWFQ3mrXdOnrxpur9tRdJLNY7bD2WBtqbj+3gpoKmkvTzfLVh2uAo7ggEbRovbt9f7eWBimiKn1lQ1UFqXsqyNc2NiPZoPA8UTNJ4poqVNNUwtEVO4MTawNvbb227A+GmvHRgabONP6YtNE6IHAEn09j4fdqT4cXpXFIVJmhMwWsMtKwgZkfywp0Otjodew+q54eIOoUTrEGnDD8TIDQzhizjswI7jUjwv9HHgaaqcfKr0Bf37jaGtZttrgEn9uhty22tU/4XiD00JoJEPlMNTfuNPeF+zfAc9W66rMPDR/M0sYqKYsQxYe6ytoV+DW0v4HXjZFPCg7zBhOCxvuw1pZYr3QSR3Kvb/Jubdx4EaHhe4BS1FIyqroYIgkSMhYEXVT9O0g9gbfXxETSoCkhW4grwmRbwhRZdwINxpe59t9T3PGZq0UoMEzDJAVWbWKy7jcmw9q+3+N+WCq1pofzUjP2UJMHoJLVdN+lpGL2bco9+Mg9w47/VxRM03HCkGXiGHU9K4s1Qp/RkMApB2sG8bjjwNJiKYa+h+UpfnfCAneoIJA7aAa7Qe45o4VqkjUVVBWzpW4rIYhFqWP2r/u7R3sR8L24wSDtpwVExfz8fw75HD6Wpn3WvtjN/gPd1HGl+IRTqcDUDBei+b8VnimipzTgsSnmNtFvG9vjxKlk0oLgoWKT0wwVVIIMcrVZr7t8SEkC+qjd3H08d/Lg7aoHY2UKWA+nbpxhkCiSkNW17h5dSSe97aG/hppx0MJHCql1R40LuE5Ly5gKrFhlBBT377Y1B7eJtfjwSBsqmJ20rI4Io7xjsBexP7PhzRqwqWFXbuhY3Nr+I9uvGqcpzhhY3uQBp20v/AGcaNOipqK32LmxA/s05Wr1IVTa5N+aq1ZlU2AFvDnq3XILvN/hz2ytba4CO+nh9P6jlq1WXYG7nU8rW6wuRqw7i2nLAVo1wWXY91Hj38ebKZrUxSiiZpPfI7+z9fHiIilYM1zCKdPeHw8PhytbrKqKG92628eVq1SxDEQbEj6O39xPKVasnkqw3BjuGtz4a6Dla3UsQuGuH7W0Ya/DlatXJPNDAGx11Nvb/AB5qK3WUGRHN0BI0Hgfr15WK3U6NJgvmBNq6DQ2HxHK1uvSRyt+i3Db8dPqFuar1RyDqsjFSvbte3bXm4rdZ0Dl2lC+6bbiNL/T4cqasKzSGdQGFwL311Fvb9HKRW6xM9ZfzAbXv30/W/PRW5rNGxBXc12Nze/x5WKtUmSopQxER7Lp7b37fVysVuahmVWJ/SAgH7jzcV6azxO20FbLa+ptfT8r8pFWmpArPLG/crKDqjdwALg28b8rprc1ietnmYHeFUDRSeeivTU1ZpUAuVAt7LH4g8pFXpxSpsQAUJ0026EXtp9fKRVpqQlV5be7sNzrcfH4ePKxVprMax9oZNrDS+vh/QP49+aivTUtKtlQMw0OhIOo+JHflYr01JjrW97bu93wY9vh9Px5rTW5qVEyz6+YQO+p8Pj7OaivTU5Yox+jacNbS5Xx9nx5WK3XLy1l92TaSttQLDv2HhzcVuab6rCcHrVK1lJDOT/jjUj8xz1bmkLifSnpvi6kV2A0o3d2Vdhufiug46FqTsJpsgK2geykDiXpb6QVq+bFRzUrFrjy5jb4dyfDjwuHBxpksoPCkXiHo+yvOpbCsVqIw2uyRVYfsP1HikXqxtANMG1QekUjK/wBIWYqW4wjFqee3ZZEZTpr4H7uPi+6R76a/KDgfdSUrPTn1Tw9iaanjmUeEco1+prEnj4vUHgRTJtFcCKR9Z036jYRcV+ETxgDUoLi41/duNfv4oTdNq40ybZY4UlKhMTowBWU0sRUkgtEw+8278VBYVsIpOUFO0GsMOOinXa7EJa501Fu9/GwH9PHKbp+o8wyrKCjh1XsQDa/c3Ph4c3WqUMOZ9jiOV1F7n+7lYr01LGY1lXywbkWJt4+ANzzUVua5x5hDsE9uoNjqfG30cqUzVtVTJMbl2hGdT47T7PZp3PG9Aq4WagjG3aXy5AAPAnw3ePb+HK6KcC65SVcbW8s3J10On0m/K6avqpsqaqmqUenqArA20dQVI+INxxtTYXgQCOunEulGKSR5Uh8TyJlTECagxeU9xdomI072Cn3b3+7vwLP5Jbv46YPSMKE7GdPs/wAUjrpGV/TuspJLUswnj3OygrtcdiLN2YDx+/gEud2lpxaVPUcKGtvvEhWDiY6xjSPrMMxKljH8wgKTKT7zKSpU+AZeAi4y961+9JA6eFDNi/ZufsUCejjTLupjskqD5YY2O03K/FfYLW4UgUaGuqieSJw7xWiJ2Aqb3t2+He1+bFamntZ3rYY8P2qnklmYld172ICsOw5oVak6WqDuliRFaFbAu287ddFvrfjtUqPBXGSZZ6xhI0qsgQr7qsPh/iA5o1cGptVhGFtR/O4fM5qkG11UbdwPiR43Pe3G5p2KTNNLJHTRVUzMjQswAtbabWuG1B+g80a0KeaGcyRNUshKx2ZXC7VPh46EE9+NGnQamYfU0842VsTko29GChihJ8d2u3jRq4rLjE0lJO84eKQI52zIL7l7qVP62PKCtmnqOSOcDHoz5TMArFz2uLhhbUX5Sr9dI2ehSLEvNiktuFyyqbEk+7e+tx4W44DTcVlSOr+ZOKTbnSNhqDruv21sdeer3XXKR5ced8SlsnlgLa5HvDsLHtf6ebGGFVJ1Y0zVlXJVYZeX9CVuSApI07NuB8exHHBhVDWaKjpIoI6iQ7XkQnUEDtfchN9SfA81NbipJpsNMazSwb3ZSzMHIbcLXuPo5qvU3I8k3mRSTbU90qLXI1t4eB8ebrVSdtQzhpASuwhSvh7fv/hz1brDLXxQxlI/dYqh221AB+yCNPv56K1WeKOaqlHkAEuLsrfoxYm+0ntf49uVNbFc62jq8JWKprD+ilLbEAvqOxuL6cqDqq5EVPmkESyQVCh3O1r2sDfvbx7f081W69FCTIygBSNVJb2C9hYX0H389Wqz1k0NPSo2xRONWKkka97gi405sV403GQ0Jf8ARkqy2Ug/Xofp+76+W21TZXctRNSy7KdvNLIC1ve2k/QLi3jzdepkhqh5iy2QyLvvqbgHQaHU25uqzSigqYxRI9S28oojAa9rj2HwvytOU31UMFXRiZUDmE7iCCG+pvH9vN1quv52KTbJAvlFvdfX3WHtKjsRz0V6Yp2p6lq2nmpY2RZLXQgXuB4H/CfZblIq8zUIyoyhmBLAkBydpW+hLW8ObrVOVLDStuw+V/Lkk7s1wLdgRbwPx5qrU3VWHzU0y37oxsysHjt4a+DfDlhVSKczTYtJCsrKiwlhucGxtb7QJ728BytWxrGJamSCWJDc/FLC19NBpr489XqhRU88MUc77YdhswS+ltfr9hB5uq06NXGrtKsVmTup0GugK/Ajmorc0iMwypVVgirFIOgSyntfQgW/McfTTCsafMFgMYWkiG5ntdgD9/GTTyamVEn+Uw+OVf0Z3AC4sP2fnyoq5pmw92lp4g6+WCShbddWtqe3Y/keOmmQa6YKN0ceh8RaxIOlgfbzVbr/1telJsQkpffnVShJUAD3SbX10tr4HXmXdYy10mIVKTbJJWJUhdCSCfG+t7+H0c9NWFZ3qfMJBBbddi3cm5sSfo9nhz1WrFTT1ELeZDuAQkXAYhiQCRY9jbXXmq9TzDNXER1FRuJII3Le4W1yddbfr8ebr1SI5EcK7yrtJvusex9obXcD/Rz1erLTLOvcMt7WYg6tbW57fHTTnhVadqITIpEshVAPeX/CQeynW5b48sK1TrJU4e0JmlO0Ke1iCp9htbuOOTWqmUlZQQxLIk4sLAjtYdw31HT2fRzc16najnoVPnwqoJ1Pum57C4N/A9h7eOA1rbShoa6ByUpyQ5FgSNb31Iv4/ly4NUIisVTiEySmJIWeMMFuV1Yjvp/Rys1sCsSSvGdkK+84O8XAOugS3ew8D463PK1uKiGomZ/MhTcdRtJN7DQbF8Rf97tz1eiuQqsQadHZGJtYbmGo76/6t+x5qtxWOZKmSTY5SPdfYfBiO7W7/X4Dnq9XqqIVEe2LejXAG4fa2m17XuPy56vCu1poZ1LeYzbv3bnUDQ39g+A789XqlfywFwQjsFsDY3tpYC/jbm61U2PD5DAUAZQje4QbBrjx+jx+489XqeFo46hCtTIfcv76n2d9OerwFcHSnp4ysr3NjbXW3bQjW57c3XtlR1kopI0iXfK+0e6xJAPfU276afDx56vVwMhEiyhQQupvci5+HYadhfm6rU2FqgTg3YjsQL/SCR4fX25qtzUqlq4mv5khVr6LbQC/58rVgan+Uwu6swuSL2+rt+v8eVrcVkskYjeWVnB8FHc6eNuVq1Y2R0lDNLJex0FtBfv9J5qt1IWb37FmBkFiR2P9A/jyhFXBrI8YQH9GwvYd7afT4a8rW4pxhjV4AGU+7p3J0t3+J40dtOjZWMRMpAEdgT4N7eemtxXFVqiduwX1tu1+8DmjXhNcmWpb3nVABp31+PKVbGs6eWia2UnuTyhq4rms0SWHnBQPo78rFWrI0kSDf54BBFjp+Y5WOqt0+4XiFLLGH87cwNvbr4aHvxsiKdBmnU1sEVykgf4kez2D28rFXmk/jmAZFzREyZiwinrFbQ+ZEtyfgdDpzRE7a1NBJjnpi6G49uekpKvDGcH36aYkD4bG0Pw/PjJQOit0i6j0kUNHGq5fxsgLfatVAQxJJsS0Z8D93fngkCvY0HGLem/qlQXbDvl8QEV2VI5iAfDdZrHeO3iD8OW016aD2ryL1YwORhU4BWFAxBeOPcpU/ZYEA/Z+PfvfjRChwq0g01yYrjuGIyYhQ1MQQ2UMjI2huLlhoR4d9Oakit7acqjMZqFeaSTTX3CdTdfCxva/xOvL6q1FMlRjQWHdh7AD3SxuQbjQ7BqBcd+UmvVAmqIyxErbNxKtqRGSe/fubWH8L35U1umdqeqEzGwQSA+WirYAnUKovoulvaOVit1nwutjpJHpyvzDsp93XaD4bR3Gve9wRryoMVaKW9JiWI0lZDTGMgM4Vwo+0dSNzE9rWBIuOOzFViaEimxqvNGUpNqqN4VLbyqqNWAbRS1rXP3Hnpq4FJ6uxiqgweqaWORhcEszXBLakAtc2H0fw4VvHA0ZtDGiu+pZ58Q6SUFYY1UR1N7r7HG3Wx9ovryOcxR4Qrroc2SsSKrvPgrg3Gh/p4DaEtYR27Xv/H6Po5qt1OpnCTofFXUj4aj7+brVWJ9bc5SSYIK+IqJJoIIFC9gfKVe3ttxA2DNLFGBRD8xzgGOkiNvLUX+n6fo4vNIhUbK2BVuP4/S4PQrvmqpUiVLXJLMAALfTzQE1etkrIeVcI6f9N8Py3LUJDRUMCU08gJdw5/yqxqg0djfUfTfiUmadp2w+KmxSiaqy/h0dJRqTuqKu4iFuxWNffZh/rfa725St07AYjVRg0pMaAMJKmQCNpFH7qQLqB8BbS3NV6nClqqHDKI1lMvkzw7mkqZLGcadogbhSBr8ebr1QP5vVS4GYcDoWVqyzNNPdFkJ+0xEh8xh2942HgBblq1TNFlmtepEmKyyNUbg24RlifAWA8APG1rctWqWZ8vDqe1JtZnuy1EhRnSw03KugS3e9+br1EC9TVZQ4tn6OahqPmRHRopZUIAYsSyqGNwNe/K7DTooAswQD/N/jTKAo+Rl7HW5t92guL6+3mxWzVas6q0jMmhJvoP4jiykVRw1h7niLW9vtJ+HPVqudwSdulyO/8ebrVcwCwADDUHt+zm69WREuNl9ABY+Fx489XqNZ049HnUbqnhNFmmgrKSjoq1C6mQuzhVNiWVV0vbtxs4VcCaMFgX4fuUIZI4s3Zrmkd1BC0lKFUG+qs0huCPAgcbpyKEHB/R90Lw6pWmmo63EJnZ1X5iq27rdnKx7QijxJ9vbnjV4oXctdH+lmX616PB8t4ZFMqeWSadZreJs8pK6/4z9/Kk1uhGwzAqaGrknlSImlQMsEZURRgWCqxCgSEDuOw8b88K9U7Fcw0sMrpKFlq/fEkaSsxN1BsoYbVRDoAADflor1NmHST4tUrHNChMmrU0K7I10ATzZrWIB12nUnXw56vUo6HLJmrF+chjr5W95kaR440sblt1zvjXw/xHtzdamlLHnykyzTT4BhEfysVQhiqHMAkMsN9xSONgPKudQdL215uKoRNIbDa2tzDV/yrC6eQ791ncIJXuPdGosoJtfty9aOFPkWXBQ0qVUwpsSqULB1jmLpG+2wQgACSTx0001I45EU3M07Rx109BUVOL+X/owsElO2FHHbRfeZ/oP0e3mq1XVNDi2akibL9FUVDgDalLEVAbQFwDoi+F3Y/s48lpTn2gmm1LCNpoTsN9P2KVlV8xis0WHXBcLLL5rk/wDHqqACQfEWHsuOHKMtUr7iB76LlXqRsxoSsHyDkHLdEFrZWrag3M0gATed19vu3OwHsAbcN27JtsQcaL13K1nDCnU5ry5l/wB3AMPp4CLHdGoZjp/ia5B9lu3DNAS39opGrUraaS2LdQsSrfd3kC+mt7H237+948V6SumZCaQ1bmi6tJK9rWHj9Hhrx8IprVSTqs10iFo45LlSwYewj238Po48ABVZpGVueJkiaenjYWBuSRfv20Nxf2+HNzXgKQE+cZlhCySEEaAW7E+NxbTwueMk05FMdZmO0wRzdm29zrZhoQf4cbNWpircxwwERk2LXG4A6gfu2Olz7fE8pW6TdXmAlPJkYtvBH2ibePYa39p5qK3NMtViG9FEZZiQACQCBu7E21G72c1FWmmA4lMpUtddAWJ1797W9lv6OWqtJ6fH5JZilPuJY3BsLADXT2/Htftz01umCoxeRE+bqCWYkKqgWJvrbsfdJH9PKE1YY0mazHqmAyUyyhQTvZvtbie1yT4D2WtxkmrxSNxHEjZqkkboSqgDtr3ZSNLWPfuex4wTV4pmkxiSJFhh1A1vaxJ8AwGvb+zlJrcVBSeSenZ1b3IxcArr31DW7G/bx5Wt02VWJzFCKdWjRhtYFSFJGpG6/NTXqYpKqrd9jEtua99xGo+jlZrddPUO255L3Pum/bcNdb6fVzderMtXVSN5cMbS327Qq3079h2PPTFeiae8JyZnzHB5mFYTWVJcXG2klYW1ub7eVGONboVsB9MPX/H5RNR5YxCRSQLtBsX4H3yLaccCTtrRoXsO9BPqVxFWb+RpTrIo/wArVRx9z+8uvj9fHAK9FL/CPw1OvdbF5mJ1eHULKSWXzXlI+kBRYX8ObA9K9FCLh34XecCPMxrN1JAWIjIho3IAPgCWte3bm4HT7q9FCNh/4YWWIY7Y3nOsnAFj5NNEuoFrXY9x7OVHWa2RSpg/DY9OtIgkrqzFqrbfcTUBAw8QLLrzWkVuKXOF+hb0mUXvPgU9WykqfNqJpCfp94A3+jjukCvUIWGelv024PGqYfkyj7XJliJIHx3E30+7l9vAV4YUtIsjdIcvlBh2XsMjKHUR0UZPbUgldNO3f6eWJUqm4ApwhrsqUp8uhw6KED7JEESEkaE+6L9tOW0qFekVLbMCU9mgVQEBvtIXTwtzWkmtyK9Hm2K7uEaRiARdvDtYjxGlxy2g1XUKY67O9dDMGi2RldB7twbe0XsdeKUtTTKnIpPVGdMZWbzCQbEWJjFxbQBb+3ikMimS7TXU5xq6mPbVMpe42627f4hfw493MU13s0R7q8GxXqDW1UNnICALp4KB37gfqORbmODxob2f9zFBW+D2BdY22XKkXAFvFiT+vx4RTRpQedWMOkpslV2xbbdgBvr3Fjfsb8UsnxUnd+2q5WSzlDpe5Ovhf7zxRSSsIAa6kXFja3t8Pp5WrV7RgB/Z8NOardYxtT3ibgD+HjpzVerxJuNfDwPPV6lNkt/LzhhrgkbKmIjX2MPHW3DC0wdT5ikdx/c1eRqzgY5W0qMA93Ui76m7NrcEdgt/Hue9uTxNRJFYKnHpp6yTfGW3LtRmPh9lipvckHx+7npr0U3Nj1UKoJBcJoLqR7zWvYL2Nra8rNarNJj0kQ0tu1aQlwLX9ra3v7Pu56a3XOTM0xJilmvIi2NgAQAL3C9rke3TmtVeiuEON0NbK8FTPHGVUndIu5WIUmxNjr9WvbntU16KwNlTA8WjWeSkiLKVJCRgqCfeV23A+8Tfw+m3NaAatJFB/jPSvJmKSmV6VSxLFnMe3ce7ajt4DXw7d+I1sJVwp9Lqk8aQFV0QyoxaSGF4CQLBJiq+y9j3ufiOF5skcBFKxdL6aRlb0VoopvLjqp4AASTIAR/xEnTxtrbiU2XWaUC66qY6npNidPc0uIeZcMp9w2vfbY7T7RrfTjJtVDjTguAeFMp6fZujfZC8NQgPfdtPbud1jxr8usddX75J6qizjOGGQoKvDi6xe+rhb9v3iBofu5UlaP4ZqwCFcaTNVmBlPl1VO6G9zuU3v38ew/hxIbmNoNKRb6thFQYsZpvNLsLBjc/C+n3cqLlNeNuqnH+ceWgeEgop0Pj28eKO+HCk/cnZXBaqnrFJkcIwtYnX7/r5cLCqqUFNdpUTQsz07EqCO3j8TywXGytFM7azS4jZroWuNddL+0347rpoN0o3rmko4ZHfcRZrjuNLWt7bdzxdrkUj0QaeMMxynOxGB3Arr4H2n4fUfz4rQ6DSRbZFCZg+ORQ4lohjVyGQBrFdCAUHYEjsT28OGKV40iKaMNkfGV+VEe8SKxBspAIAOh3Hx8D7Rw4bVhSFYg0c7IVfDLRroWddDZrm3cWPh7Lf08WE4U2NtCf5vmwBToHtr9PgdNOIzSwUw5hxFMOw+edyqqpC++L3vq313/W3GTTo21Xt1LzK2LTvV10qyRq941TQ30vcLpYeItc+HESzSkUXTEqmo8+SNr6uW3iw7+Ouo9g1FvG3EJNWIpkp6erq4XjpPf8AKF5Cx0A/1r/HQW7nm6pS6wikNRCIotxQksoYANpYMXPit/uFtDxQnGtGhVyzSU1RMJAN0TEC5ux9hbdbaSGAv4EacMEUwqhqwTLVHTwmor9itF725jZVY/vDX7/6bcVA0zpik/Vh6nzsW99yzhIzJGU1Q7RtTxBGoJsbezlicKpFYM7Z6w7L+V2prMKisvEoUFQqkWkYsNANbgfVwvfuA2nrNLmmi4fKi44gfN3GIm8i7Yz7SB71+1j8PA9+/AmqhAKaMUxCSDDjQQXMkqkFVuDawNreB+jv9HEyjhTwply2nn1D1Eu6w26mwuCLEE9gfh34jFKRQ/ZYpVJgbbsAZWI0N1tcNppY210v7eJ10rSKrYzdjEuYM04njczFzU1E0lyb3BchdfoHI3dVrUT10MkCABTFRgCdW1NiDpxPTtXK9H6RajpdgN3EjNFcxx6Nfe1y7X0tp9OunGqU0QT1DUzUfWXMFG6srJUWO5bd41NreF+456qmgNq5v9HINyACB7Pz5YU2aTQbbr7bctVK6F7bjoLdyear1KvEozHlPDZ9ukhn1+hrfVz1XOykZTLulBUW+nm6pV2PRSCV8h4GY4xdaSM3Y2IW5BI9intf23PHKuaGlljpiZEiWGJdwJ8ABa1j+6B9knvylbpG4nVEk+5sQqDuXutztA+knQa69zz1WpiesxPE3MMAEUUSKpsbAADbuv3Nhf6rnmq3TyKny4VpqGKMsqG28WSwBG5ifG+vtvryprdVg+p3JUuVuogxrYFgxmJahbNfU6SA+xri9u+uvNCqKotNRHtQnvYhh9HHKarFvAbedb/Cx+nmq9Qr9K80yZXzTQ4kDeNJAsgHij6MvwuO/KkYU+k1avPXUkVAafDCskRRZVZWJaMC1lJbVgSf4eziOlVI3GKeppI2pKGYM0yp5j6jbFe4UBtbsb6ixsL+PLCtGseyOVIcGpm2yOTJJIR9kMbjdbtt1sNOerdL/B8Kiipzi+Hx7XkA2Nu95EvtRl9rykaE/Z+jhS6uTFGzSIE0IU1NUUeHmGpQOxU72JBHmHRgG7my/eeIKXUjFSogZVWMeUpNkBtvfst39gJtceNz4ctWopyoYJ46g14dVYkLH7htfxlDfvLGPhqbAc9NaiusZjWprkihQrBZIlDEEkXuTJfXcxv4dvjywNVNIvN2E4fj+B1uE4kwjWtDUsRPZQNAwHjbxPtPs48kwZplSdQiqb8bw2pwfFZqCoW0kEjI30qbfXwSgzjQXIg1HEjxSi2mtxr+vblq1VqfSzMaZkyDh2JVEm95IhC4vuYmPRg1tfAdvDgcdTpNCVo6kg0uzik0tU0dSSPOcBvdHvbdSoHhYC1z4k+zieKfmlFVVdAKOGiqI/IjBkqSq2BUahI11vfW9/o0tzVep/jpIafDo90JbeoMm+yqgbXY5IuAbAE/083Wqx1ny7VnkzBVhcFd6r7q3UEsFJALNfQezuOar1Ro46X5ObC8OkdI773USbdwUfvC+lxfQa9uerVPlRglfiWWEpmkBE15nhTuEKgJYabRt0uTqb8bmDTkSKltRmhgjjj8oyvINsd9UAA98sbi1hbb9XfXnprcU3Vlc/ztPDJvE5XfOwIDG9woNtBYeA+nmq3WOvrExBzhDRsyyIdzABrKPC58GPK1fbWMbKmCSML9rZDEqj7C7rPa97GwOp5WnBWSnw9KpziKKYlkkKRAabYwdqgMfC2vt5SatUmsniX3WZRGhN/3b2HgR+zxN+brZpBYvUwV5WnSQlmlSNuy3tZmBtoNdPz78cAps406744aWOIR+Y7KUMttTua7WsTcLbv9fK1anfDqmasrt223lk2crcXNhp2sfD6uNmnBTrTy7qqWRrlLbAwN9GO0Aad7Xtf6fhxsinRTni7UzuBTveO6psDgMFY7m3HQ6gXJ42Kcpt2xxArvZwCCFFjqRdiPbYAC9+erVOFXidRUNHGx8okjehtuCgbiBbW/YXPPAV4mmPHKSqq8QWinUK0EYV9ugG73ra+xLD69eKkYUkWJrgsVRWO0N2UIqxotrW17XH6jjtJ6V8NDFTzLUbxJ5KhAEQElyO4NuwHb7+NzNOxTjK0GGIFpix8td43n3QzaN9LNfldtW2Un5KiVrQRjyggu8hGtjp9o6AWGvL03UJqJJZo459xiSwBLAeN9b9yT4+zvy81SKU0opqVadMPjMUcgsdzBnIPcsW0Nz20/ZytbrhNNT0lVtJY2IVQDpb2n+GnPVuu2xqCGpk2Moi3IACC5F77xcdmPfX7+VirTFPuGYpaSQ06neLKjmxAuBqFOuo+4E8YUKfSaU+H1MkyFtzKh9y1xcKNPtEaW1Gvh4cTmlQqWjUVHTGVWsu0dja48LX8bfHx5Wr1wlL1MxhI231AawUWFza/e5sLd+er1ZYKGRq4U323AG6xCkgaWTw0vc35uarFMZb/f7Xoh3pAwW/f7C6W9gv7Pjx4bKSnbUj+ZV8pjcn9GzW2XtcroDbwFxry0VSub1NX8upLEXDMoIspH7zKT4ta2nPV6sU9RXU8kcEI8zdZiAovqb9/Ajnq3UCqxB5XUyAEx9tCBqbfHt483FempNL8wRJK4AUWv3sAfC/a/NGrCnWDbK5kZfLjsEFzpc6bQfj7OUq1N0NOr1C2Y2JZRoQQb+A8O4t7OerddpQsshdFs26972Vdvu6k+Nr6d/HmprcU7UMNNF8rJLEzEpIB7NWsNb+3x42TToFKaCOKGpWmX3yWkcFTddpcCykfG9/r4nNKRTriVQrTGZhuMzKDvsdqooBta1yfb4jTjVOV0tVVMWWyxmTwBBtuPu7dL9tfy5qrVLi304VtAjtYfSSB8f7Lc1W6CxqmCCqqYQNyLPMWYDvY23ae3wHjwxGyi47aaYQgRTICvvJ8bWu+3XuPHXl6rUvD6KSskVorBFUXeQe7excqq2u1j4fVfmiYrYE1yWLyY5DMnuh9twCQTYAHbfsPZ9/bmprcV3TyRQ05jMQYtGRvA9240utvE+zwvz1eqNilO8+ySymZVVbFr3I7MbfvqNb35cGqEU20+xaYOoJUSKgAHg7XCuCAbsbsfgOOU1TlWU0eHskRNmubkSAk66t8Pv7W5WrbKxR76YviBG7zVKXJt+9tJ+IN7681XqdafBUNIJJJFIXcyuQex/d1Gulz25SavFMkHzFVIYYjsUgLre+5n7dtL2vftbm61TnhZ+dmlO4NukksQi2K62FzqBuvrYX+PKmrCnOioXlWVmLEe6yjTVSLn2A2+OthypNWAp2wxKejMLGmDPI42kv4g6C9xbdxunBSkmpwaBZY9pUqRtvb9+wFx/hHj/HlacpE45gUjUs8st98khdfeJbaBbbYDsFA7a3+/jqTTKhTHOonp444QFQtINrC7AkXKEeJZvbpx6aZivU09np/lNEj3yXIO1vLUozEnXuTb7xzdaqNKrDC1qC2xm+y233gVbx8dT4ff7eemvRhTBhtNJUS1TsAyugVyDe0gIP0Xv3P3cvNNgVHlqXdUik90SyFZCWNzH9nuBooPs8dObrVTqKSFGenkQtHH7qJeytt1v8APD+jmqsKgRyh4WEIUybir31P1/R7debrdcfcmn8xox5aOt2f7KhgF0H7zW7X+nnq3ThHGxG3YGVSVud2q3uCq+Nr681Neim/EIZZqUK7BQrWTT3R79ze+o78sDWiKb44Z2p442cRlSwa5sbp2IPbS/h7ebqkVPpqsHE1dXOzbax8NpsQfb35U7KsKFB8PSuwyUUj7JIQkw97RRqWDXv4/fe3E9KKjyzTYjTq1VaKq03oB7reAO4DS4HwHt8OarVNFRUGHFQrRNvmZZImY2U++D3H+qTr8bDloqtZ61TDPNRV67tpGzU6Kb3NgNQRYi/jz1brB8zGE80sGjKBSQtmUt2UHS/bX2X789XqT9HWGpZY43cGT3tbHaVB0+IIuCO/N1qlFUxQ3FTGrDcfOC2FrgAv+VyL39nfmq3UOsmlMLS0bEKGMgL+77p7hT4C554Vo1ExeggaujcgrHIN6Em/dgGVnvrY/Xrx5JplQpPCmqYaR0RisgXaFNw4KtdTb2sLj4gDj00zFQvmrsFF12ON1ibkMPe2jX49u3L1SpKVDmZaZg+wRbW3qDYjUWH1afTzRq1K+GqrMQVp2Ztqosas1tiFzYsoFtAQpBHxHhxMRFKAZpV0sUtbAawDVELPdRcFDrYX1uQR9Gns4nOFKRShoKpS7x0b7433MBcAhWN7LpcH6eMmnhXN91DOlXDO202t9IvcdrAgHX225Sr1kkpVmpnic3Kxi42m9lNmuLaW7+JHbla3XUk07baShWXyY/fGvcNYOfAXv3v205uvUxYlTVtFGtJH5g8y4SOxChQLEsTre3c+I9vHRjTRwpMQ100NX8wyBvK3LqSpbatib/UPq4/TFOM86TQNHKbO3lPsvYWfx+8C+unN1qkVJMIWWMxiPyvfBUaEGwYMdNPAcdpulLDHUUspjj3CVvC4tb7QJt3sfDvf6ONGnRTqs06QmWPastOUZSGJsTe9/YfYTylOUocKmJr5oYX8wrTlQFHcke9cHudb/AN/GzVxUWpwm8ctOrlTS/pAtrkxPozBdLFGPb2c3Naim8Uc5bem4AbJSt/dPe4IB1t+Xfnq2KkTYYz/pamYzfKkyMXOhhJG4XB94XII7aX5SnKk7U8/yqpwrG/lspFyWIuGcm9wO1/q5SrU0yAtZacbNpO9Qp8BqS3sA8Pby1aqLidJKP9JCDzUBBJexNrdtbBba3+7lxVDWCCZY22K5G2y2UWADaqXN7AB/D435aq1ial8ioLS+8tijqdQLfuk+DI2gHivbnq1XqSdYwARt3Da1gdp9psdbjT2fnz1arlV0KCZfJO4HaxPbXx237D489XqjIrM7eazEpbXTsTrr7b+3vzVep/wbEEpzNDIxALKQAND3ta/vfqONkU4KkxSMBLHANwQn3X7KP9b2k37jw+PNV6pcOGK+ILMRGqyIQm64UMBdUIJ0HiCO556a1FNFZhEcdbvp7+RKSGCGzJJa5Knw739nHAqmimu5cLEMUVeyqIIiQRbbuuCARaxuebmqxXCuNMk0NegaKnrFCzhr3SY22SN7N1grW8bE83XqgVtYkUt6dGilidNpKkh28D7L28T31B56vVno6Wmadav7MUhfddtoQ22i3w9nw789WqjYtQTRSiqpT5sTliwNxZh32p2uO9ux78sDVSKTuI0MlLLHJUowudZPtI+hGi+0DVj4+y446KbNYHp6ugiWqodzRVG0EgXIK3Zgn0DUHxGnLVWKw1NNF5q+Wf0TJ5jHQG5N1BPgTbm69U9qmnmdZpG3rEQvlHuot9onxA5qvUiMbMclc0tPIwQnaRYeB0JJ1N/6OOCmjXSs0k0VcARt92QLqTtGjHXX/W5uvU8VHzFZEEgIjQMGmbUMpH2dl/An2fw5XZTlcDT1AQxVRjYEAKyi9tb9h9sD2c3WqhQo0crPBJtYfYYDUnxsSNLey3PVqoPzCyBmmJZveEiW7E6HvqRbsBzdepaYHjEclSmC1bK0qIBHIwUK6dg7HuCCbN7dOJlJjGlKVcKZawTfMmeAWlhbaq2uLAntf4c9XjUWQN56Mze6pFmYFrX7bgdSL6W1sNeWrVNLPJtmnT3JkttBtZtbMGt2sNOWqtNFXCRSKwdVB922lgw8AB9pPYb83VaSNZHOZfIa5C32sBYlvZbw5aqRTXUMs/6cDcb3f3SCLDuR8fHlq1TNuaCp2xN5e619LaHT+8e3Xm61Tu36aBZFXeQLMX+H2u3jzVerLRuFfbUWdU90grew1OmuoJ+vmq9WepenR7WDQsLE+Jt2Ov71+erdMWIU0llqQB7xINrLYHTsO4I/Me3lwaqa4MYnRYZR71j9oAED4Ed7/t5aq1CLT0AMsMhKsToWvovcEeNvActVaf6XEFrmWoo2NnQmzaOhBuUPh73e48L8rVhXOTBMRqKozLEqBl37dLD26eF+4t4257VW9NRVw3Fkr5BOgkAC22vYKp0DC1iL+3m9Qquk1zloJaqK7sCbMFc2Fyfd2sPoFvp7d+e1RW9M01DA/NiaVCAqnQNowPtIPYd7e36eX1U3oqbS0UFMiwYjIqolrHYTcHx3af2680TVgmNtNNTg8crCWCwA13FTo3+K3axHge/LhVVKKi1GBETrVRSJtkN3XYTuCjTQahr9hywXVdFSJMKp0pxUxSGWcMoMVtpVT2dW7En2EXH3c1qrZTWGkpZKp2jmk21C3DAj3mUWNh3B5YmK0BNOEeWad3Seo8xfMQMtjayk236d1PYn26HjZXTgbqauUqelRp6Yb+1i5soWxPh420uPD48r3k1bu4pHy0rUZZGIG0tdQDY+zaw9g+N+PTNJ4ipFPWVFI3mlFljUbXDAkkDsVN7XGnbnq3SJ6lYp/LcJWpipxVU0jhJVCk7l+0CANQL6E+Ht4sYEmkb5gUUPqJU4Tjbwvg8VSgQH9HIpKgn/AAki4HwPD0bKIlY0YvLdFRx5co6OikLU4gQxnQgED3jf23vcHt24QOHxGj9sQkRUpsKhkWQwjfHoBuAFj3BH1+HG5p2KbaWldJfLQgMpBLE2HtsR4H2H7+eNaFLKhXDo4jVRBSxT3w4tfTWw7XFrg+HG6cp1pIaZB59AxXzr/avo3sJA1FvHw5qrVnaplmTdNIVZBuVtp9zXsfFtx9vhqOardQKhrSGpia01twfaNuuhPiCG7c2KqaxrXvCTEkaI4Co8aKRHIvf31vpr2t27jm4rU03VFDPVMWc226RudbMP9ze3cjwJ5cYVU41ElZ6YtdyTHY7VAN7H7Q1sD4W8Ry1Vp3LU9VErwgyKRdh28NbW729n181VqQWL0NEjeZDKdy/ae9xrr+kHx/o48KYNJOqkqWh8qRwAo0117/un2W47TVcA0sK2LEubE3Gp+P0/x56vU+GaKWPZUoFa3ukak6d7/wAON07XCWCIgSwghbA6DsOxt8PyvzVbrgtKAjWvtFibW0UHwHjb7+emtxUKow6KrAmpzssbr4kHv4e32c3NVImmebD3E26RQJG7FTcP9IHa/LzTcU40sUckN/L+x7wt9pfjftz1bqTUUjraV0uV7aWN/wA+er0VGDsUPnDcqMFZr/C9jbvzdarnEfLddQq6BX8LX+yfE37Hm69ToGjG2ooI9ra+4utxaxK99D7OardOcU8U6iJFJRCCNy2PvakEeI5Q05THiWW4pYmq8PU27sgH2h/q+y3s5cKpop6KSewxtaRbA2BW17E+w8epipKRM94pASDZbjx+JH08uKqa4ULRHHJXv+jgl3E+GyliMlvrcjiwCkVBTmmumXBaOGQWaczVMhOoLMbD6O3FeykO2g4p6d6qsjp11MjKB9fKTWwJwozMNFHFCkET79iroToR2+8ezhTNHkRXS0LrF5dOpdNSI9fp/jz1eikjnKLZAk+0qb6+y510+HFTRpG6KDLHWZoIN3+EjTxIOunw4sNIKE3IS/MYAFDbSkjW8Rr8fDiF3bRi1spWVVM0P6SYbXYgAgaH42Gv0+3icUoNBbmWqlgZoVJF7i40vrbX6uLUUgWaC2qYXsLnXiikdCj00lkpEnqYWs7NtAKggix7A/ceJHaXsUIUnlMolD3K6FTrb4fDXiOl9cfmnjXyiNbW0Oh8eeit1PSphkUMrAqBqWJI9lreHNVuaw1WFsjmOMbNw/e1NvAg+A5uaqRWEUckLiGcgBu5NwBb2kdvpHNzWoiucdQQbIxsumg01P3X9nPV6s/zBZrNYbb+6LePw+Ps789XqxilVyPKY2W9wRpYD2+N+3PV6sSLGpaaPcoJIKdwPgL/AKjmq3XB6czjYigr49/YNOar1ZjDLFEolUjw1IO34G36+znq9WIqkq+Wwvt0UE2BPjb4/Dnq9WKWgSui2bWY6EG9mT2j6DywMVoiaY8QwWqoVPmp5sZGjKOw+NuPBU0wUxTJ5M8fvxXYL7O5+kdjpxym6mRVCu6ysQNhLLZQbH4jxB9nNVupZppXD1KgMgN/MS2oPbTv9/PVuK5U7CPzBLIsbBNwcd2DHtbtf29ubr1eSmTyw0km5bm5XQj6OerVRm+zdHDbTZlIsPgBzdarCZdzEBFQnwsAD8b89Wq7kijMu0nYrWvcXBuOwPPVqumiEUuzeXAsR4H2W+OnLVQ0I2WOomP4LTSUu4VNKNhaOQ+8gvYbCfe/iOMqbCqeS4RSMz3itDjGNtjFCNscxBIa172G6/h34raGkRSV0yZrJQrE2UcTp5L70kikX4C+twfaO3DpGLZFFC8Fg0EauA7ad+2vYePEFLaGHKOI1UeGrLCCwiJvtvfXxPwvxEvbS5vZRiMj9WMTwRgpl3RG1yzWGniT9HfjM07po4XT78SCt6HRiPLBfFrhd1E5Pyp177j7yE/6gHFSXSkRtouXbJWZ2HqoLs+euXrn6ouoMUObKmDCcBphJUT4dhwMMT09OpmZKmQfpJgdoB3kg+zjDLCVOazidtKXXS23oTs2edF/epqqfLuO45UNeqamhpEYggioxCQzzgeyyG30cNKLqbOtlamX+nuA5Mp9ylKaNpVJH+Wf9LIVt2Gqj26cfVgKbTiaJdMd8x9unEhpRQu9KsrDGo62vqkLQxhUuNCGY6EH2gcQPr07KMrdGqZpSY3lCuoIA1LaogUk7xow+DD+jjCXAqlKminZSEqIJDTT05BAKG1/aNeKxSQ0HNhqv0nw7cVUhqGx2Xt3vytepeYFN5tIpOpDHW3168qaUJNMFXYzO3a5Px5cUyaZ6piUF/bzdUqCtrkdzz1eo2GRalKXK1NTHvYN9G4/wPAtcYrNDO1wQKVK4gKf9G8YVXLWe2psfG3cj7uJIpdNNtxR148kk23EWvex8bfs45TPGuFYXmexILINCBbTvrb2csK0a9hcMRcTym24Hcfb7NPYPy541pNPELM5tHbRvH8r9u3Gqep6o90UjRRsNxsQW1769u1uVNXqTQTmWuVaiSM7wwbuFv3U2Hs8SPgeVIwqwONO9NQYjNBtVbVcZLAIbFhe50PcMO3GzToqCfs+fu2tKyj3u4APh4c3WqdZRCtKd7Hez7lLakgi17+BBtz1eqNTp8vAyl9jWVXB1118Nfv5uq1OppXhhKI2sJud1iws1xYe0jx5ut1NLA05eMgBgNwb94eFidb89XqhrNJU1O2VQyG+l9QfAqPH6+ar1d1iyJiKQOCpYC/YWt3HPCvcaeqErNXxK490blF/aTb6/wCjlDVxTdiR8pWddALjTXx7D9fu5YVQ0n6J/M3CpYiM7QNex76fRxymwacpJDIfOcFlZgSw7n4i2hPKU5WKZmo1EaKG1va1tCbn4fVytWpwgqY23IoAAHvWOluwBHgOerdYqh/NJj7Dbe9/Ad9fHnq9WDyxLGY7jwIB0JH9Pt5uq0XrrBRmmxmGQ39+IWB8LEi3BRYmUkddBLMEwoHqoKqQgSRaEEtHc2+NuHooPGnzPypI9BVEbN9NGD4m4upP5cUvcD1Una4+dB3TW3urC/0eziGltGJ6NTsTV05JK2RyL2va4AP7OEF6NhoSWJ2ijUUjp5VIttHdV3t3BsSVN/b7bd+Bg0KRShp66kMLGkkJTYS6Ox+yW2kHQHZ3IP1cbq1ZIklCucNWJZbOGXd9qMEOAfjYafTcHm69SbaCqNBDizQvG4cn3iCGGtm00Atprrx2m65R/LRpC6bHOqujnUd+39HLVquqKCoLx1FQpWNbuGQasBrqD/h9viOWmtViq4Plkjr5y6mRiBrcNfVCQPCx5sVo1AihrfNaSjVUWPb5pW/72g8bG58PbzdapQUlZBhz1TV0BLOhTS5a+wbG01vcd+UONXBiotJVyyLHI25nnJIva3YjW2gIPfl6rNYjLFFVxNUdpFIuzDZdTrr4ccFUqdPhsVYsKRKCjMxLKpsAB8B4H6uamt0UDrZQx0OczIlv06RMxHtttb4jgsslSiKBt+mFz1UDK2ZWj7gA/Tpw3okqA62O4H43HNVuptA5jmDahv18R+XPGrDCj5YdjT12HU1ZRR7XMSM7ez3beGvAapOkxQ6QvUART1jddirqtRWPdplVb7bXW3bTsONAU8TUnC6SBjGzgPGAQWLXsLdm8bDw5Q06muE7eUHjIKwqxCObABrBgunYEfDl01RVKPAJaiqpJY5WtIffQ+y2ltDpb+GvJPyF3BSPWo5zprYv0qTjqGppWlpgGtpbdaxXUXPgb+PJIqOzQezVby1LII+/2rMNb9zcePNTTcU8iVTBae4U/Z8Nb3NyNbdh3PFINMGok8BaNhOxVFUG3jr+8SO9u37eO0yab550RRHGxZVGtiLA21INr/V28eOTTUUr8Gxg1FOkCsTJZVYg+F9L2OgP624atOTRa4iKEaGd1RllQk30a+lhbQG+t/h8L8NwaLCKdInZfdU7VIPgexP2W9h45VK9JWrJKFU7hGt1G3UnsbfH8ueJr0UKuT8cM0CUlSgZJ2KqrjQP/qgfHTXx7c3NOCkNm/DcZgqz8iBUeYSEVRcW7G5HY/E8ROg8KVNmg5bA6qtMlZQFCkRs7tMFKsAfdIJ8P3e9+FpFGArBhUdAkhE8gniO1ZVYB2NxYMpOn1nTjE06BU2fB8qVLhjSKY1G2y7luBoCxBtf9vw57CtxWPAMNxrLWKn+WuamJHX3F1mAHbaD9v4254GKoRQg5wwjHMU+SzNkun89qqYmZVXcI5NtnVlNvdfv4a8U6uikxTTjH0zlenEmM1Yw64a6xnzJDfvc/Z+/txyaoE1Mi6cdP0VXKeZIosGkJLNbxt9nXnoFa2UrcGw2ho/0GHKxQm2vfTsCAew1Ovhxym6VqQRxteqa5/wr7ov4W5WtxTxSeQQojUC3tB0+m/ieap2nRIVUXbQXHbw5Wt1MMyHVb6C17an6eN05NZBH5pBTxt278rMVbbU6KnjTW1j7LcaJp0CpYtb+n9vK1asoQAXuSD+v589W6zLuOn03+PNRVqzqw0NweaitzXIlSdtvYOer01j7LdvoHLVWuGw9zcf2d+WrVdMhI1Jt7Oar1eUIoJPt/XXmzXhhSkovLkjC7rkW0vaw4jUIpWnGnSOGLdqSCwsVPt+n48YNOVyjpQQDKSFBsG7/AEfTzVermEjCqjEe7re2uvc8rW68B7xnhsQumt/2c9W65Gqdn2sgOnx/I81FemujVVBFghCsdQR4+PNRW5rsV1RINijt3bS/625qK9Nc/nawHU7hbx/XXnorc1IFUKpCWG1+xse1/H4DlYitzXpFlaPY5IF+/cW8dearddPSVBAaCZU36ewD+i45qa3U9IKoR7JtrEAka9/r8deN1cVyaB3UedGSD4gX1A1sR+Z5WrVljwtpQCh072H3k3/Pmpr1Y6mkSHcSdfHTW3tHNVum96WKxmVwxNvz7X/o8OWmvV7aiubm5Pja1/hbmq3WWmpgXCSDsdPhyprwpwjip2Ntg/4j2+u358pV6cytra20727+38uUq1TBHGE3OQQovoBpbSx9tuUq9c1gpyN0d92ncdx9HNVusVXSMU2wOIyfHbe39nNVqo8K4opLSOjqPEKQwA7X8LfRzdap3Wm82Ni7t71r38ex+nla3XN6aZWMkbEtYAjtp4DTTnq9WOVa1QCjDabXB+mwI9vNxXqwpNiIs8xtr3Nx94/hz0V6anLUGNij3BOinxP1e0Dmorc1Iiq13LfQEEX3eJ7Xt2HNRXpqXBLGW+0Cba2Nr+zx8PDmorc1nCOgEnmG1wb+J9ntHKxW5rMhmvYsG9o07ewf0crFWmsolqOwF7+JP7D2FuVitzXvmJNVZdL6WP33/o54ivTTZOmG1qBammDgDTdHuFz8eV0irajSTr+nHT3FF21+EU779NEAJ+Omv1cuCU7CfbWjCtoHspCYh6del9Uxkp6N6Vr6eXK2v1E24pTcOJ4+2k5aQrh7KRWIel3L8p34biU8P2gA6hrfqO3HxeLG0A0ybVB2SKQ2K+mDNirfBMQhl2G22UFTb925Fx246L7pT76ZNn0K9tI3EehXVTD96x0qzhhb9HIDe/gL2+P7eKReoO2R6UybRQ2QaSddlPOuG/o8Sw2ojF/GMnt7SNOK03CFbCKSlhY4GkrUVlYTsmiKW94hrgfH6/H4W4sBB2UmII21kGKlishJBUC3sv2sT+3norU1JNdAz7iCGIude4J96/jb6Py5WKvNTUqIlXcLLIR/iOlrWJPYcbIp0GuSVRkb7QcA3DX7d+1/DjRFOA1FeNZCoK7A1/DQW18eUIq4MUiceydhFXH5kSbJr+6VJFvHUePx9nAld5MzciY0npH4UKrXN3rcwTqHQfxpA4hgdXRRtBUAmDdvugAFwLXZT2Hif468iu9yZ20lQ8SekfMVJ1nm7V34ftV0H5GostW6xQKn6PbuuyrZSh0G4Hx+HAgKFk01SzU0wWOewjk3APEDuBtoLew8vVaxUdAY0FDUx+W6EEBzcbh2J8bke3njVhXKYTQTrIaoXA95ox+77G8Tt9o15Wnax1GHUVIoKT+YJQxBFj219/8A4l8eN05FM+Xap6KskoZmeSFrhUdvdCnUkDwI9vKqE15NPiinFXJKkyrGpsBb3gO1jr9n49uMmnRSaqa+IUb0FWLgkiIXG0X7gjvbx56qTTlDXYnUUklFUGMyIVjJY3UjTbst4gaX5QiripqVEsUElHUe4ws0bWvuA7i/cdtNOVq1RjUSVSmEMFKoWK3uP+Bbx+7TlqrXIwFpSlDCYlO1ygO5mA8LHwPjzdaimusNLLUyx06tDE5DBV/cYDWw9h/PlqqakTU9KKbZVMJ5DEGBN7ISdb/s5qvRUxKWWDYtJJusb+aCHtftceznq9WEUcFHHJXUtQ3mBtFNjp+8b+Guvs5utV3RYU+IvJM4cLIwbzew22uSAPG+h5omKsBNMiU9L5DwmG5Ql0cE+3tp7fZy9Up0RqaKBajexbeHVr6A21VgdNeUq9SC4rfLnxN/0cQa1muLgn7A+nmoitkzXH5iSrSJ4WJmXRWN+1+5Ht5qtTTpTSF2+Xc+aJwx00Idew3d/o9vNVak5VIZZ9yBgxUIwLaBl196/a/L1SpdLJBPKKZSVJW6ox3D2kLb4jtzVerDJHHDJHNBKoJuCovcMe1ye3xvpy1Vp6hwygxLCB8xIDUxsQGuAO/2fb27EcbJINOAAik3Q3SV4EVmEZ1B8Ce2nx+HHTTYp6qp4J6oRtsijMYG0k3uOwHs15oVc0xRyNZzDtF76Wv421PxHLU3WTDhFLKkaKQ4BJs1lHwuPy+7njWxU6CnRy4qVsosD318dD7R7OUqwp0WOlDNHDJ8wgUEbx71vgfG3NVeoNfHTUbiakZt8i3dR2018f1+PPCtHCpNHVQ1sIp1baCoHlkHaR2uDfQ88a2MakQUtRTQNCX2gX22Ysx8SCPZb2c1Xoio8SMUtJLuY6R7hYMO/vHxP1X5utVxaaGnZ6ecSI5uUv4W8RbS3N1quUqUuORv/MA3mQ2BaNrArt0/sPbnp01uNVQKmnlUiemQu0Y0cGzfA/AnlatFOa1FVsVpIN3mACRydSPAn2a8rVjSYULtkRGHunQ7rC19R7D9I4ppHNZiwcL5aA7bKSSSLj9lvq5qr1//19dyPDgJmDROxOnY6j6PCw+u+vMuqxnAp4kp6WJ3ejTywLFiunc2O0k7j2sTqP489VorKaaOORIGDqQu8Io1v9J7+3tz1brtdzKyxe4o1Zd1wdf8H8Pp5qvV2mIDyllWQWa93Gmnt18fC3stz016pgrGrd9lb9GSFYJt9gLC2ht2Pjz01quRoq2Xc0ARVYXVml3WBFh7p01IuPrHPV6vU09SJRSI6RXjsJAbX9pCnuB21trzwNeqd8us6mokmYuQCANQRckEsf3tdCO/N1qudBTL70qxe46kNvbdcd9Qe2uvN1qlnh1Wtiad4mFrlSoUjwa99LeA46DWqeJsTWKUyVMZLGyhUuoJ+IHsHhxya1FSI6ynlJjjFxYgKNbFuxJJ0P7OemvRXZWqH6emEQbQgNcA2sO172Hax7/Dnq9XGYVEzF2CDTcNxAJFtAfgPC4+jnq9XaQyx/prKznsAxsba631AHf8tear1RXw2oU7ZA0xJDE2J1F7Cw0P0c9XqcTTSrEWeJAxUWLWDaC9rAn+/nq3UZmrEdf0iDcC2xwQQB7QO9vD2c9WqyUb4iC5lLTO5LqzaILjtu9mmtu/PVqnSmpa7zDNfaCLhVNu/e7Hw+FubrUU8x4esD2C7Rewu1hYjUjxv8Oemt6azPQQxsN21GJHu7SQPo8Seema3FYUoQJHe7l9b6WGptYX/wAP8ebmtRUqKmhpmVEUsSbgWJIPw/bzVb2VIjpozEFRBqSTc69+5t7OamrAU47KRovcUfTpf2Hb4a8pVsK95ZA92MODobnx+Ht5qvV4rOBvRV3EEG7W+m1vZzVaryF93llVQA3Ov7bfr25o1YVmMrFxZVI8Dbx8L+zlIq01immqJz5CsAbae6dPjpzwEVsmayFZo4fl45NuzS9te1/HlatiMKhmSq2IolY+AuoB+q/PRWpNYHR7BHlNzbdZvDwAJ+Pfla9UZYRvZvMZlQ6sGNgfb9H6nnq9WFsMSRyGclQBrc/V2Op5qa9FR/5DSNYFm00uT+77CfYfbzU1vTTmmDU0Y9wABRc6nUntfxvzU1bTUzBacxSTSuCsdwqoOxsPtX+Pa3blVVdIpSuZGAKj3R2/otxmna5I0gYs6KL279voHPV6sgqHiui6LfUX8e509vbntM16YqZBik7ki5IPiToAe+g78qURVtc1KjxcKQC24qLdha/w+FvHmtFb11Njx+RbMs2vbvbUdr+3TntNb1Vylx6F9arZP/xNAw+ixHLQa0SKTFfgmRscAbE8IpJbaLtp10+sDlYrUzSPqejHSHEVDyYMsNtCY5CpGmoCk2tbx42UDop0KoPMf9NmVsQ/5h2tmo3FiA4MykDsgB1C/wAOMlurBVBrP6Yep9M4angjqYddpSVQS3sO6zX8dT8O3E2IpTE0AuN0dXgOMHCMVpZKaop2KMJftbz3uVFiDc69vZpxvVNbKSNtNs2IPFIIElICEjchJA8Be/2jbWw1PfTmia8BS9ocW+SnhapdmU3NgQNxHZQq2F/Ek6ctNXipmZwlVl+qrJptqMtiRYuLdl72sCdRe/h48RP4pNLWdtAL1LhfFOimMUk2opo4qgMFGjqwBH53vwEXqdTZoYWphdVrveViW7W+/wCvw5HtC6uChmsG8NAf6fo56vVli3CQLe4BBHwsfEc9XqMr1DxwYjU0OHIx2UkMcj/8TKC17aEga/XbnkpirLPCi6V8zVFUZTqCTb6PH7+aNao6fok6cvmbqM2b6sxxUuBR+aZZbBfNf3YlUH7Tdzb4a6caUrTTyRNXEYAaWapaDCVLq/utPVXazEd410Cr9Gvfw4nJq8UMWD5apcUqitdUxinFkkk33SNgtyUjtb3tPjxua9FP88EtT5aYJRGojNytRNGRESo2l1RrM/0khQeaFepixHDgxj+fqKd1pwyt7hO0Hw32szX8EBb4248KrTzhOAUVVAJYKZhE4N3lDMCugugZtxF/3msLctFVpOZiqssYJ5krSSzVTG0cKMC7A6WDC4I8Pe0HYcvFeoLccxXMOYMOnhpaYoEKCoVnWFUY22RyyNY2A1sNfYOOgRVTRLer+Efy3MaxHY14Iz+jBCi19F3atY9zr7eMr20+nZQZZgpn/wA3uOs4uBQzk3Nh21YDsT7ON1c1V7VljMdSbNc6jvb4cXUgrDdnsFPfT7+brVesSSD2Hfm61WR/ckG2wA/XTm69UmIL9rsB7P18eerVXZ+mvHcQ/wAyeAYXhLlZCrbjtBH2iADpfX7+Uc208kYUJc0gqKwxPM0DSHy3Ex2uAptuAHZe9idT34np2u0oMMlmWKGEhISd8jXBkv8AZYKbnT8+556t07LMtNUiWOkik2+8SXYLfWwLfadgB2XsdOer1MsmN5nx2pbDY6aOlp0LeXTQ+7Jua1227iWIOpLE25ut1NwTKWCUPl1uMhiZCX2qTvZrnQEXA11ux1+HNzXqWuIypBsgQeTFcGKlSNVclv3pLe6v0/x5atUna6uxLFpo6JQZSY7iOBhrb3QzeK2tbc1vhbnq9T1heBY6tKI5IY62m8wLP5AY+Ube6omvfcbX0uT24oSgq2CaTqWE7aFTLvTCqxOBpxTy0tN9kxMDEZbfZZpWN9gOu0WBPe/DpuxUsScKKl3QSY20vKXprhJWJcZrVVYBZEp195rmzB3YbQt9bAd/E8NUZeP4j7KQKuzwHtp5w/Bem2XJPMosPSokB3LJUkytuHdrNoL+Bt8OGqLVtvYPbjSJTy18azVfUh4A9PRhUjCkbVAVbDsLC2n0/RxfJ4UljppB4hnqplDSSTABtCSb39nf2cc7snbXtQFIquzvBuAd7mxsB3IHc+H9Hs5cNCq66SeIZ3G1pBdVF7i9mb2WFvG/HdAFU1TSIxPONTfaz2ufeuSu1gLaEdib2Ph7OaOFa20jq3M06lmlby3W173DHQ2A17EePe99LcrV4plqMzFt00bBiD9ot3c6X0sNB4e3W3PTW4pjqsdmdXLS7Oy3HbXTW+oNuamrUn5sbSORUuV93btJN9QNSPYeNGrUznHnZFcj3YgWBU6rcW0B0N76crW4pgnxvzNyRBo2Aa5cnX2EH2gac1NeiktPmx2gLggybkIa1tL6C/iLdz2Px5XVW4pmq81Sio/QSByrAhUY2bw8fEeF+x5TVVoprlzXLNEqKQrAXkupNgToL3se2pHK66tppLVWafmNA0ikFtqn96w7G3iT343rmnNNNkON4hIymRivl++DY2AA0BvoB9HK6iatFYahamuqFSjSSqLEapGz/EkbdSAdPz5o1sUsMH6K9Xc0oZ8Ly/iNQrX2WpJB3FlIBAB+N+MExV4NDblb0LeorHQJZ8JWla67TNUKotbQuoudNNPp5eIqpFD/AIB+Gz1NqwJcYxajpA4AbYjuEJt20C3HYfTypNb00LOF/hg5UV/+NFmGolOilY4kXTvYEk7R3sR9/KzV9NCpg34cvp8w6TzcWiqa0jaSJ6o2vbSypa4+HjzU17TQr4P6P/TXl54/l8tUryqRYTKZD7Ro5IJJP9PNCtxQq4X0x6b4DG8WEYNh9MBpcU0QuR3123+g+37+XkmvAAU+uaGkKJBAsSvf3URQCfqHu/t5ZOGyvGKzNi1IoG26wtqBp4aW11IHs+vty4STWppomzVhMybaZj+jB1vob+Avrc/3cdDZqmsVBfNCyBvKLMJL3929gLeI7+zXvy/d1XVSdq8z2QosUmy5sey2ve4N9bH7+OBqaaK6bp8yO0pPkudy+824AG+tgvb6ePBqmy5TTVV2MSXqWfylAsPL1172Ol7ez8uKQgU2Vmsn9YMYkC+ZKF2AAe6PuNtdeb7oVrvDXGDMEiQyNNG8kjkm+61hbW6+IPs0Ht5otTWw5SYqsQras+a52GQG24km3w9g46EgUyVE01NOYyF3WYd7fncj28tFamuElYjAyNq2tu9+XArRNcWrnI3lnS1rW/Pd4HlgmKoVU1T10KPaQE+N7aHj0U3NJ+uxGRrrFc30IFtbeAJP38dGFMkzSJrsRqHN2V1O2493Ukdxbw07+PPE14UEGM0y1OJVcq294j3WA7WA/hyHMz/uxqRbL+5imX+WU6xBzoLCzakW8Rt8b8D9GlBR1oofJ6dYi7MY9hUgXuT747jw+FuK2PupO79tVbFiodTbQni2klYhYjdoAfu08fhytWrCbXsO4+6415Wt1xLAuBf7XiB4ePPV6uOpO9rX9njzVepT5OR583YbCFN2qYe3f7Q1vxfa4up8xSR/+5q8jVlflwSwLTs5jNmCgn7Wt7C2p+JPxtbvyeKiQU31+GNUUwdykN7khWJYBRYHafEH9fHlSKtTK2HTrIXkuATuBA93b+9dgO/tHa3jysVWughpofLjQSqdzEA2ZSPs/l37H289W6dYFgmVI5kW0eg90AXA7DxuD35uvVzjoqaoZnRQXDFFjvtYtbXv7oPsvp489FeNPlFSzpBvp5CG1RkMpI01JItrbuT2PL1WnF46REc4sdrXVTLFppu3fYvrcHUjx05uvVhq8PxDD6R58PeOeDcURwL7vp8LjsOxvz0RXqhNXR1S+XiFJEY2WzBkBsb9rjQX9n1c9trWymOsylh1ezVNHuh36sliCutgVA9ngPv8ONlANXCopC4ll84ZEalS8qr9kOCV+g7RcAnw8OJVIinQqknK6ShhKNrLuILgAgqPsi37w0seIyKUg0mMWp4mnEk8aOklyXZdVawJuvifD4+ziRYpSk0i8QyrlauQ+VBGpb42YHv4aajw+rhctlCuApelxQ40ksSyFTQW+Xdtzdr9h8NPD48SKtxwp8PKpqGSK5h/oFZCZdP0cwMbE+xSbjT6RfjPclOw093gVtFMuL0OP4JPbE6d4xcDeCDG3ssw0IPhxtalI2iroSlQwrJR4lTz0ZoZNupB3W96/axPcADwHFDboWIpM40UGaUmEKIKdxVMNitqtxe3gQO9uGSDG2i9YmmuWYGrdYSdu+6a/da3hxsqxqwThS0w+v8AmIhSylHY/ZIAJOvt0sP7+GaFzgaLVojGh0yriApYiAoaa4sikWIFl7H3b/rfghbMUTqFH56X4tGtB5LMxuvYajd+8W9lvjpfhyKQ0OlDUNM6yMCQCAL/AH6X4yqlKaL/ANY8wpWD+TSXFPCHaVkuGZh720eFj3sLniRylKKIlmfFaGlfy0bYkgDKDoTY6M2hva1tLXvwrUqKVxQQ4jmCnklFHEpqJydNouCwN2BXuQfy+PERWNlPaScacsKwzN1bHIIoRAhKn3hZ9ewCjWx8SfDjwk0yQBQwYJkfFamKCLEKwxysLoI0I3AfA290fx9vFaRTRFGKynkmmwKBqyOabzlAu0ltth3ulvev4flwwThTcUtoMWjgZaeqjmZ5TdVXYwstjcqV3Anvr28L8dBqhpd1OAQf1f8A5tVH5lYUMrBIwJT3YKoBsf1uOMFeNPhGE1XfnnHKjMGYajEGQ0sURDRxOxPlrfaFsBZifEW+PAq8vvFE0dNp0iKgR1dK4GI1EjFiPdKn7QXsdo1B9vGJ407FRFxFaWtimVQ5na3vWJCkgLYHUj4+OvE5MU+BSvqaWOhpayrkO8MybmCX1JsNfYR2PhxlWFKBU+oxOXBMkYvi1yvytLO63v4rsUG/iSfpPCx9WlJPUaXtDUoDrqtoNujsfZ99u9/p5G9DCs1KCWG74flz1eq3n04rU0eRcLzHTqLwtIEU/aL3/wApbsQl9AfH6ONTSqiOeolJYus2Ylnk8yQ1F2b/ABMyqSfr/LmxVTQFz28p797EWJ9o1ty1NGmAkr3NyALfD6ebqteBF9Rrft/Dnq9Qj43TpH07wScfbkkrA2unuyAjTsOeq/Cgyiba4Zhfafu+rnqpV3/Rmt8vphl7ymG5aOI721K9wAfp7AcuacpaYhXq8ZplW5JI/dJJ8EHwU+HjytWpOCmmJu1zcktEG7G1gStrD/Vv8T3tzVbpzo4ZVgM6U+4KLaXBXtuWxubfA/Rz1epsqqqGnheGJFaRbEi19mo90nxPtt9HNGt0Wz1TZVOOdNY8WiG6fCpFmJtchJfddDb/AAmx5WvEVWmdpImOlxY6eHb7uXpioqm943uB9P5jnq1TlhkxWVWH3f283VxhVnfSTOlLXdOIcQqXEs0I+WKHQlxopJ/w2tfxNteIiMaWCl1WTmgC1dTIDV1Cq21gCVa/uggeLdyDoNOV21enbAMDWskFIZDLUzMZah/3bAXtuOhUfZ07knidxegUobb1mKElX8sl4iu2GwBAvc2tp4G97/AfXwlNHYwqY85aiESgt5ZJa7AEh9NT2XcdL+AHgeVq1RWijKMl13LZXUG3ukEBRfXcw+yO9veJ156vVwpVpYYaf7Usqbi5DaXudiqO21BbQeOvN1qoZpHkklqdu7cBe7aE6KumpsD3+N7ctVSKZMx00MTwx06FoYQEVm77m1IS+tgfr5YU2arX9TmUP6tZ+atpQBDiaCchfsiQHbIoPwI1+J4fW69QjooguEaTPTRdImLwHxK/Dw/ZxfSCjzelHNEZwnFct1LDfTqKqAP4W0e9tfYdPHhRcjYaObZW0UazC6OqeqgngRTLa7KWBKITcdv3nJ19guO/CuaM6cp6AY3jMtDC6qWZY42VdNCFkZ7DaCNV+i/PTWqfDRu1JeNBuMjN4spAfbGCXOlxrb2a/Dm61Uc4Xjck6xUsSys5G0XWwubbx4EldTb7ueqtOTUcUmLxYNAApt5jsCLMt7AEnQiwOvhflavS6jnozHJN5QdNRqSilEOoDd9vhfx4xT1N8cqwyNLNB+iiAGlrf49iHubDx5uvU1wKPJbFKyGwaTzwu57kdxdiNfbpob25o1sVGgDwCTEXIEkre9H47f3VBAGgXW/NVcVwctWJJFBZmX3kVf3mYWJJ9iKOVq9ZMBqEnT5Gob34i8hJ1UgmxWxPh8PHlTWxTDidRRyhVMl2uCQB9q51F++o5cVQmkZFS+ZMJVb30ZmRdo8SbN8b/qeO1SldTTvDI1VEPsfYHizX7m/0dr/Dx41TlcoMYelpHeWEulT7wKGypvvpYg6hSTblSKuDXcOLVMz+VGGmiTdO42hSpsAGtqCbD+jlYq808U1VTSxpIQ6JIhPYC4tfaWPja1xyhFXFO8dWIo3ljCjZYKAvu3IDSGx1IA0vbTlYq01w/nM8lVHFHCpJkO52UMbDxuRr4nTm4rRNT4vJaM1sqlfmCXXxO0tfx+AH0cuKaNOVBQyhRURDczFgvbuwOpv4Bfy5YmmwK5yR7JFeIMgUg66BtNPoHs+B5WrVLSKlngjVwRF9pxb/ABnb7vs19nbmq3FcKaOnM06PC0hsSb6aKLLf4Dv7L83NVim2lqvMrQrKN7Ndr6a+BI7a97D6OPUzUgxiZpWkjVrC5YnQNewBJ8bmwHbnq9XCpjLU0TmQFztU7iAF8b301AtzVeqIpilXyok2JbzGa2reOi+N7EX+PPV6ljhsSwUZSNCHQgDtrv8AeVf+JLe3wF/bxMo0qSIpYQuxlWNDuV/eYWI94rYFPqHj7OJzSsV3JTU8saNJJcMBYBv8X1XuPHmqvXKppsNjIgRj76grf7RB97YD7LjX235qvEVJwijpmqFlqHIIX3/EAXJPbtfaPu156arFIWGsokppayaIsZ3LBSbDaD7pNvHx9nFdIJqWKqjMbyKoIsAuh08G18Ph9XPVqnE10b1EcAjuFKXDAn3f8J8dNDcd+aq1cqmpnesaaABfA/UQPZ4+OnNVuvGOaYpHUsq3NgdvibnWx1vy1aqFJW+VUeXAU+1qrG+otu2n2WH6689XpqdNXedT3iUK7qW1Gmvc66Am4v8Ax5WKvNRoZpln/RG67FZlv7oJ8T4g2A5U1YU+4bG29N+oRi72sNq6kKtvj3NuMmnRTgKRhO0UUoAQe4CfdG0Xvr+8CT+XGyadApwpVrGqUXbtVLbghAsu6+7wJv342adFYcQknkqZKyGVmYtpoANW2qCLamxJtytWryS1EX6Od2VJDZSbA3HukXHY27W79uerdSEkjliTaSd8m4Ed1DNZtPgLWHa5vpz1epC0iyinMbtceY6XJv7quQTfxJ1ufh7eLJpHWWpLfKEKwj3kjb3Op2/dtvY/UOer1ZKSqSRhEZhsdr+6WPuke6u63gov8OVNXFdtV0sxiiiCLYs52tcBf8Vu/hpfvz1brPh8dGztJKwJubhWsBexIA8SfHw+HN1oVGq3paV7Ss5RASQPtKvbRuxsB2+PLimzhSbxOZvN2Uu4EKsly1rl9FUr3LKuv0+zjopk11JUpIruVKXMTlmFyxPjbsuo7fX35utU50GHmeqemlCMlOju4a5AYndc276HTtyhNWFTYaj9BJTh9ye772oGo1U3119vKVcU2UsjxV1LPIy7lLsgW5PuDaCWPcfr483XhT/glKsNTO0iXZWUg7QCQGvYfEXPGzVwKe6OkoaBoqFy0xjDFmB1s0lgfp7g308PDlSZqwFc5JaRqqngDLGFZm3MbgFfrN9fH28rVqdI5Hjo41aMuWd+5JIO827aLqfZbmqvTLjVZst5jNZN5Y63GjWv7NdPjy4qhqH5spo6mUFVZfMqYnI7llBUbfr/AKeWqsUhqzy6bGRS0VtwZaVdbrvf/KOSbd7aX7aW46KZqeZaaaueliX9GFVQRqNqkhSdb6m5b46duerdMlJPTLG1HAChgdiNpALDd7g9ltSB7OXpupNNFF84nk+9G8TliRbUfaAB8CAbW+nvzdeqQKX5yKauX3Y9gVVItu94Lddb+Ovt5qrRTLTB3SXzF2kkEEkmxBAuCT4fx+HPVqKm00EnnSpOo0UMVYgEWOh/4K/Yanw5omrAUqIaFqctV1LbnqALozWcEixHu+6u0WsPr78amnoqLiNRhdKtQsCKGuNAQbWXUG+h7eOnNiTVTApEyfLuZFo1Mdi1lY6WsNPaR4/3cUUxUXE6J4apDCrrKW3sO4K218bBr9x9F+erUUIlJLPFSicKEaoR0JfUFgL2tr9Gv38T09U2NBV1MdbTuWO1BIp1KkDUX7dgfh8eer1dVbRUkc8EkolicHZ3JUEaBSe4P8ebqppuxOukkpqadxdkNr/C3a47jX8ubArRrpT5soo6mRLPoCB23C9g3bT+PPVuklOHoMRG4q0iSsrLtNraFdD7RoPbzdap8qIJBKlTFJYg7lBPuhSLMCNRYffzVbrHTK8tQRREzKVNjtG0/uj3T307D2jTmq9SlfCIYaXy6tbsjkIVa4s6g6ezt39vKzW4rqspKaSjSr2oLn3lXU3K3DHW5sRr8eWBqpFJeXBqd6ctrvmJVNqk2a1ybjS3ftx8Kpkppvkw+qFI00zKlRAxurKQQFNn7/aBvpbl5puKc8DhrZ2/lAQlJG2le3ukEgqT2AGtieUNXTSxwNVweZ6d3DhHVyhU7rPYt7x8CNDxOrGlScKcaZ6elr5MPqxsZGLRgLowI3BbjwK6H48aIp4VIrsyUyUXyUaEuGJVmGtyLG9vYNOUCasVUx/zhkqEmndjGU2GNWsCCdpD21sT8Pr5bTWtVPM2YK2ZwYmaKK20qgFhoO27UKT46nlNNXmlfVqseHebVId0jKAzWsVI90Dw7+zx78oKsaCfGI3jrZKdY9rL7zg62YfavY+98eLBSQ1HkKTU6V1NHsd94MTd226gXP7pH0AeHLVWky8SxTxx2MbFip9ouPcHxBP9nHBTdKXcGoxAsm2VQHUg63XRjfvpbjdXp5oBSVG2WbeImHvrt1cAXKg/Rc28CNONmnBUwSSYU4qkT3qZwHUEXkjYXDW9rLp+ffldtW2U9iepnqxLA53FmHvqVDKyaoxvrce6PAmxvytXpsjkgdVFPZNv6QbVP2PC3sNvD4H6ebr1KCAxsTVtf9CQrqbAFGGoF9SCt7flxunKbIxHhzVVKUElRAbxnaPeX7SEm2u5fAePflatWOuqMMmp0gopKhnWz/5PQE6bSb6lfh35sV40xS4i6xrBT+9t8doAO25F7nXTS/flxVab6YUzsJDdxucsCo22a1tp7kd9CNfDl6pTnKirEfmReLXafFgvfcb6MAQQfhbTmq9XAUYmQK66lffRjaxUXJHtLDX6dOerVTYJFlhKPZWS1rJcHadF/LX6eer1NNXIQ4mjK7Rf4hgdRYfAfHvz1erDRzU8rxlC7lCVvax+AJbU69gOaNbFPYnVpTKjA7gS3u2IVe4Zf8N/H6O3G6tU6F1lpBJOboWBVyNRcnaO+4gW78rXqxz0fmKYY3G59zoQbEk62Un2Hvfm5rRFJ+KpEDSCqTe6kxgFbgEW011sLaeJ+PHaap4w58PkhegxFQyTDa6bfdW/u2Gu5SdG+Hfmq3WKhWsjqpsDxdllMLOraBgyEXXd9I976b+PPddaFJyOqjiq/l5SJUk37Sfsm3i620t2PwPL1SssqxrTNBeUmNjfcb3X/D/xJD2+Fvby1VNM8tTUzxmnkN5i5sxv3H2SpPY+B+PjxwVSm8GXzmo5y0cMyttPgHUG500Bv7PiOx5aqVjoKeSTCJKCaMeapOwKp1c39wqTfadStvv5aq03mOtpqVDINiz7SFAsdh0UH6dfoPPVqpWIYbFTKRM6yLItg9tFY9gB9H1c2DXjSVrfmaQmKdSVcm5XsCdLD4m1+OCqGpNFWSRU3lr7lgLHUqpB0Ov+Id+w54itg1Kninj2JTxvdveJDi4F/HwuOVrdeSaWUOJ0LS3vuNrnSw+Fh7Trz1bpuqJWqJdkqb3AABAGo+P0fw56tVHqI3SVGikEc6MJInAvYi9wfg3Y89XqVWG19Fjf6WGNUllDBolv7pGrAsx101B8O44wRFKAdVYHeAE7XYRnVW/eDWte57j9RzVbpkqL7UdkO+IsZARa69rAdrm9/ieWrVMB8oyMkbb3Tadx+yw/1vYT4fRzdVruopqedVeMWBXd2ClRe1/E3vcH7+emtxSWq6fyJWmpFEYsCRe5N77gBrflqpFMk6I7BnkCxtqvjt+N/aP115eqGpOETpRVJppQpjlsL3soYa3PjYn9tueNeFY8ZgnpAsqXJa5AsB7g1BvexFueFeNRot+IBYHt7t2AAAvp9m48Ldr83WttZlpY4VEgbfvBX3nAP0A/06DsOer1J+pJicShybD3iNNPZf4/kdOXqlTjT0uK0m6Qjf3LLe9xfvr49jbx7c3Wttc8NppqKdZEN094Mva/iQR7fYfboeeONbFCCK2nkjiNMNxUjdrdrk6IVbQH2/DjEUomuUqrXMDTCxJfdrfaBcMCNDs8RrzWyrbaa5YU+ZWFRvDKhbTXX97T3bW/o5ua1FYZsP3Gwbeh3K1mupBAFtx1JHLTWoqLLhs8qxq8ZMYsbqfeXvZkHcXH3W178tNVioiK9GskcLLKmvvH3db3Pbt8fAfQebqtSqeOOMmmqQJVb7JTSx7i1u9/Z49uardRxSVauoaQRsSftKAdRYrrp25ua1FYkw+AwuIlVtVawFitvskDv25ua3FTaH5Zq4RsNiSXC31tcmxt30/O9uUNbp8aekgAhkhCFQwVwLjTXt4EakeHKVekjidD50exFIjYBlZLC17+A1t7ePJMUyoTSOqaSooyGkQAjuzA2a49gHa2vFIM0lIigi6jYziuB0kVRRKZowx3oql7X1J0118fDhiwATRc+SBQIZ56nTZiweChjpo0aG+4hHu1+ykH2cMkojGi5a5FKzpTiFUuX/kqhmYmQuCtxtDfuj6f114XXAxowtzhFDZR0Uc6tPMocbhvDA+3uPZf2+HC0mjKK6no5Y5lrach0ClffHe/cP8AAf28sDVSK5w4XBWQCRNhJUWOtgfYSPb7eemK1E1yFPiWGrtg2guCXUkEd/3Cfo+PNTNWiKlxJWw0q1BYb2uQxII+A9vt+j6OVrdJ+srGrZAYorSAEbVI7nUnTQe0eHHBVDSdlpKmNff3Egbrg2ufYR7Phx0Uya402ITQSERxGaOTRxu2hr9iLaXB5citA1yqjXxAbGWS3voQ2pH7w+BHY89XqhUWNTBf0hW7HRSexP7x/bzcVUKpyknhrwRUxp54BAK9yD7CBqObFeONJutw/wAyZWqfcivYFQCLD+B8DxyqEVmNBSvTRQuAA97uf3f9VvHXw5WtxWCrwlYXAjJsDa9tNdLH2jmpq0V6OdoHKz6Wsm9WuPj8OVq4pwRSqNEIwu8ltoPukd9PG/x8O3KVaopjHnK0SWLXPa1+x1PbTm69UGSljnBdAGiLMSCLsvsse/0fRy01SKiQ01TTSLLc+WzXWSwv9ft+vlpqkU8pJIAadhcrqdpBG06j4FT4c9Vq89NAsnuAqzDsfs+29vD4c3Naioxw6BI9UDKze7YnuBqCB+XNzWoppInoZN1PdkvYtc6H26/w5utbKdqfFEmc7/dbQqfYR+w81W5qcKuZPeKbXYgC1tp8dCPEnlYq1cK7CHr0E7JtZwSrDxt3+H7eWBiqETSfaknp6gmcECO7nT4XJJ9h8OKE40mXgKQ4eZMvVUpI8yVFiAvqXqpd5/5MXhqBjRUThQadQanfjPyY0WlRIAPYEFj2+PHFUmFN+Q8OOI48GC7lp1aRja400Fx4i54ncMClTSdSqGiIS09nUALcggmwNz3H9vC2janSGdnkAXRh2I0Fuw1HPVuk1nKnmkw4mVbkMNba/wB3FDRxpK6MKB3HU20kB7tdgddfhwwNFdCF05ljGESxzE6S3A+kCw+/vxC7tpezsoUGqkWNVY+4CNVHj4d+JaWUBmaamnaeoE4ZpWYbSToNfeY+08XoosXQY1De/uGgHw4opLQyZHph/V7eBYl3ZdO/hofhxG5toyZEClgsysojXQG/vBbi2n2v1vxPSuuUtEBH58bmRLj3j/EDtbmq9WNaV3jR4m/Sa2Wx007qR/fzVbp7jIqo442LLL7odCLAkeIPt9t7crVq7kkmjjMbw31uCGuCP8Q8NO3PV6mp2cAyQRDy23biBa2n7vstzdUrFPCkYjmgYqrAWsdb+I9h19vN1qnanNTVxmNWB7DUXufiPo5WrU3/AO6sqqwBJFj46W7n2c9XqyNV1dOgBJIIWxAsdNPqHt56vVHTE4532uPL0sSpNj9PhrzdemuXnsFPlra19V1Gupt+t+ar1OFPXxThZJLhixuT7fEXH7deer01OirpI0Kk7kbuCNb+IPwtzVWmmbEcNwowmWkYox1v3AP+H4ccBpsikrPhJ0MBZXvrp7p8NPjx2aa01AeKpw4NSzgKx0IuL6dwfHl9tUOFY1mhmkUzLtU317A/DTXlqrWRqOSNm8s3U+03H/BW/I89XqhiN4yphbRT9m/c+Nr97+w89WqcVqRLAYlVTrcqxt7O3x56vVj8nQmEE7b3UnX7jzdaqKbhSTpr2Ov5+HN1SsdTDMoEkdmJGgJ/Lm61UWZvMpVMoJUvqFtutb46ffx5NNK2UpMAeSsocXiLAMaMuPC5SxA/L6eGrWIPlRW5gQeugmG4yke3X+ziKllL7LGO4hhIE+GKGmUn3jqouLaj4cTLE0qQYqVUzVFVuq62cXYklFFhc/lxqnJmmd6pEQxRDtut4fqObrVDf0egiOBY3ib231fyuGRaG+2eTzKgr4aQxkH6eL2cAT6UXPYkD1oU2w+nxt8s5UaUQDHMQlxGaQglUgLiGLdbUhEBP0ccFUNA/wCofGVxHOMsUe3yowxUpYLqbLZR20A07+3jizVEYCi0oDIxBGp7X/PXialFWc+n7JVDhPSekizFRk/zSR6lXttkVSdkbA+KkD6DwPXCpVQhtxCak5m6XV9LCcSwg/M09zuZdGUf6ya2I9vEoNLYou+N5Op6ltU8uY3sw7G4tqOxH7eK0uFNJ1NhVFQqYTTzPE/dGYE/Rpw/20GzhTVILs2vhf8At5qvUrMtHfSTW1Cn9nfmqcFNslizbfu/jf6eWps0yVfgpHhz1aqKgDSf2c9XqNrl+KnjwKnaQeYEjUG1tNLkH2E+HAq99xoas/aKcDJIWSWH3guhS3h4D23+jjFKJrpgWnWYKRuFiD4fX8Ry1VpwelSngdn+3tvYW+yexF+5P5c9Xqg0KBolDajt7Rc9ubNaFPce9U8uVBeOw/LwPtt35Sna5QjzLBbqdSxPe3iQe2o8Oar1Z8NporhKhbmIkgbv3TcgFu30c0a2KfaMy4jKFaVkCglSx/d8FYjuSRrxk4U+Ma9U1QkSOEXDDX3de3f6j4jnordZKNl8w0dw1iApBsNx+B9va3PV6nKkiVgVmGiI9wSANPC51vf6uerVZ3ikjpi4XcDtJF7NfWxOmth3HN1qs8tVR+WI5V93S+0ld19DoPs6c3Xqa6p2SVp6Qbgp95u117/WRpz1arCtbNLXRVUgBEiEbgP8P2bjwvz0V6afIZxKCIhbdut7bga/RytXqHXSmevMMZskcdjfxB/b7eWFNnbTFC9O1TKDe/2Qv9H18vVKdqOoBplieP7Dd17j6AfHx+PhyhpwV2k4nkZpb7O9j4fD48pFXrEdlM8kdzdr9jca2IH1d+er1OlQ4EMcpj94i979/oP8eardcbqi+axubj2aC1vo789WqA/rPGJPkatTeyyKV8Qbg6/DghsTtFBzMBIBovwfZGpU/ZPfXwN+478EdBWljnTe2D4dOTZh5if8guTr8NeLHdgpK3tNBkhIqGBJsdLeP1cL6W0OXRqqePHXgjALPE1h/rDhNeDw0fWJ8VGpNU0GH0dVAC0kMoZFtoTY3ub+38+/AntNDDhWfAMdpUZ6jEFO6oU7gB7i2a5QEH6/hzxFeBpf0GEUNZRivpZZ5RUP5BBQNt0u17Wu9rW8LcZJq0U34tFSU6+Rg8QSI2Lnx3XsEdewYD7XxPHEma0aYMMgdVejmQXpm3JuS4vu9o7afs48abFS8XxKrp5EiSQkjcX7EMPb2vf+HNgV4msFVUNiXlQOyspaMjZ2UAewfnywqpxqZl6oVKlysYtMQlto3e1Qt/vHx5RdXTSmrN9NI9MY/fC7Wv8Aukm12Ya+H0DjKTTppFLBAtUaaBBGqg7r9iQble2tu4tbioUnqDU2E0XlMjJJZQrAjw1vYWv8Bx0U2a6nxCtpKmOnSZkCsbBi20HxsOwJ56tExQDdc6ZqlKPGpBeRvMic2GpsGH06ePD+xVtFBy/TsNFyQL5tha5sRp7R/DgioM031SKQbjudfq/ZzVerlTttYE+PPVujndOZjX5WpZSdUO1ie2hsQR9HAxcCFGhfbGUihEVRWYlCHkukB/eOhA108Nfj8OF5oyGJpUUq00TzxwEozsCCQBdQfeUj2/ttxk0oFQMwQRzFp7WNhbTt9I7X5dBptYrLgMVVHVlpjtikS20qLi/ZlHb4flwZZO+G3gDxwoKZqyXGiRwxp/8ANf5SSOoJdY/Z7p3X92+ngO4Hh9HJmBqITSCro5aeoE7BVNwTcjUdto8B4a/XzeymjWOCaR4SyAm+gJ973fC4Ov8AbxwGmiKgw+c9RepIZb2JDdtLgg97/Ai3HAabIrDvkV0pWjuO7WHZbW9mgP5HjoNMkU84ayQaKxWYEgsQDew+Hf6r6+PFzZikbgpewVEkEY+bUbV00N721F/G/tt7OHQNFJFPcWIxvGKgncCDdUILAeJ9l7fXx4KpoppspsXWrrxTQuPNNiLi9gewt7D4nw5oKmvRFLaaasgqYolkF6NrMS/u30JO797jlVFDHgM9B1IwwrUbRUBHTcqlSwU9/YCR4W1HPYKq80BGMZIxXKlbI8ESlDdZN4uHHhp4e0ezwN+FDjRRjRo24F1DwPC5IasyU0bMXQkx6GwIs19Pr9tuJAKV1O8v56NZmBUAbQYwLghRca9+Vq1TzDT1cl/MaGZLMGW4JPbv9P3eHPVWhVyfj8Yp3w7FWK+ZtVpQbH2Xa32iDqCPDjwNNEV7FoZqSt/l9UxYqRqWuLEXBGniNRfjoNMkVxWhhkUzM23W3xAtax+njoNMkU8tJNS04WG7gn7dvE9ri3HBTZFOlDHVMti5Kse7C+t7Cx/W3PVoUqqeHYgLtu08NfzPKU6KnnyQCW8O/wBXw+HNVus8DJIwIHhcf08qauKd4zsFm8Te/wCvbjBp4VN0Y3Y3NuN07XIWL2Ivz1eqShUAEC1/4fR7eeit125gVdWOnbmxNaMV2m2SwUfRbm9leBmsocDQ20ufjzUVua5By+im/wBV/p56Ir0zXEq63B+8c9Xq68tmBYHtp+t+emvRNdpTN2On6+HPE14Jp0w6EDQkae3v9/GFmn0iKUMbDy7E6aC3s+/iWn6kX/RKQRbt93Y/Xytbrky722kC5F7+36b9+ardc5Q01gCF8TcfD4c1Xq5xRVEQ3KR8fbrzVbrnC0zLtcbitztvblTXqiyQzs1kQXF/3tLc3W65LT1e8rtFlPgRce0Ec9XqlvTzBQrL2sB8LfxN+Uq1c4HlVDAvc2Fmve30crW65SRtu27dxY6a/fbmq3XSwVqsoKFdLCw0I9luVNbrMi1AG1mZQwuwBsAf2Ajw5U1apcRkQCKGQKTr8LDwIPK1auTq4CEEMrMdPhbx8eardYTTvESxQhfboNL+N/Dnq9Xkp0AIK3KAnTXx8fo5WrVIMEbJowJBPc2JvbX435Wt1Lii2RsC2xRYgnW1+xH9HK1anZVhemDFgALg276jv8OVrdc0amdlQFQQoJ93uf7eVq9dialjfabX/b7Phb8uarVOInh3r5h22J0Ntfb8TytbrpFobl7FwexOg17E+zm69XahC1/MBVbkWOoJ7fV+znq1Ugxv5gBbU27W18Rbnq9UV6YBPM33JvcWPt1se45utVDmgqWJZWupIH6/Ac9Xq7gp6k3ZwCSdexufq7fDw5uvV4wJGGDxmx1O0/f+XNV6pKJGtitxft+WlvhzVbrMoj1ZGKkae34anw5qK9NSFO1Cqt7txewB+Hj7fDmorc1kHnCWzNv3aHx7drjw5WK3NdtIVYs1vZofE6f381Fbmp3ml095DYA/f7PjysVuuISJwCQRr4Ad7feBzVbrp6ZHAkjNwbXIv+tuar1RmgkjBUMdRuv9Hfv481FbmsZeWMj3bX93Ua9/e1PPRW5rmHWMEupuPbfv46c1Fbmue6EgLIVIPdGtbT+N+VIqwNNNbl3LuJW+fooZD396NT3+NuViNlX1Gg/xboj00xUfpaFICwIJhLJcfVx4OrTsUaZKEq2gUHeJ+mHLM1v5PXz09gRZgGA00AvrrxSLtxPQaYNs2rpFBzifphzVAD/K6qGqUaWIKdtbezvxWm+6R7KTmzHA+2g5xTo/1IwQ7Xw95kOjFLNr7bC3FIu21bTHnTBtVjZjSXqMPxXD0WOvgeFxce9GR8QNRbTx4pC0r2EGmChSNoNRlkMj7Ava9wBqfE6n77ffxwimwaTVdSl4mN9w7A28L6ae3idQmlCTFBvi9AIyzwIBvBFj2P0ezXw5HWZZMh7xN+FXuP4GpBy/OFM+FzFPvH4ikriET1dCI0KkoVuR+4fj46HkSKQWzpUIIqVUrDglJkU3SiXE1XCopGcKt7NcqGA96zEXFvidOUiKdGNYXpquEorBTEg2hibWPsZh3HG6dFd01TApNLdfM0D2Nzb/AFT7R7ONkU6KgPEaWYzwBndWtuAIYjttPwI5Wt7Kk1FJO1YjU7EqR7t7EgdiGtrxmr1FqoJQXp6ja8mpN17G3gRpf4cpVq508JcKJH2E2ZJANvb3dR7R8eUNbFOEdTPJE88k6zBSVkYoVZV7ANf49+Uq9M8yvR0/ztKhDRC+y1ri976djxyqGlDXYolbTpiMcjx3Rdu3QE973Ht5qIrczTfJh+I1ixYuNrlm2aBQwYahWB9vcc9NeinnCTU4pN50qRuw9wq1wSCLBR4A3/s5o4VsY00x0RjxGSmjcqrSeXJsXbZvAE8tTcY1Bq99Nipo4G3lWO5vsg/C3h8Ry42VQ4GlVTVVDFB8s48sMrNHdyAHOh18eNkU+DTLTUDUTfOSSKYZwQFBFr317djy803EVzeFURqPcJGla6pYnS2lrdiDzVerHDQiCJosTViVNlF7FGOo3D2N205uvVGevEUTLRq4kLl12+FxqD4G3583FamsdJFitS/zco3HcWFhp7dQuv0EdueOFaxNOE/6er21KFPOBG77Rt4bvHU8rW65pRyUAk8xQdm2xBB08bexuer1MMwlFTIiHzIy24RHTv8AHwt/HjlN11TVzLLMIh5f+G/fTQg/X+fPEVoGnGKskib5mRCqPbcGUaG9tex/Uc1FXmnisooaimiml2LK4ILBbg6e7qPG3K04agiCnLfMUCIzhQWS9gbaEi/iPEc3Va4fIQTUxnMQAHdVNmIGvceI56vU1UVTXUUbCRCyuTZT+7fx1782a0DFO1QQ0SAIb62I8DbuT4X9nKVeukinjPnMHdYgC9vFT31N9b9uerdOOH/JrVNJO7CFmP6MJu2m3cjSxHw5o1sVlEkUCiNAJCgOxuzWJ7fTr256vVgZJKhTIy7ghAa17gD/AAeIYc3VaxTV+IJ5cG4SorblN7PYHUWPe3PVqomG1UTYhKsYAuPs2t4/ZFzfnjW0mnSCnM/6OPbdDqB7rWPcEHQjjZp0U7b8NpqBo5n3VBLAE9jbw08fjyu01c4CkTSQvIhGhKNuAIBtr4k/qeLKL6krCrO8jrZlBNgCAT+z6Oaq1f/Q16QJ1Kjb5jbg17k6fug/0ePjzLisaorsU3l1SiafYxJLKdtwLHsQbEA/Hx56txWCaqpqqb5vzHYj/E26/wDqgH2c1NaruonplIiFyCNypoFJ72JHgSdL9/gBzU1uoq1nyqhIY44S3vW+i43H4L4fx5qarNTaLE0nl0uYVv7wXbtYE3cC3tPcd+emt06JPhiNYktIpZlQD7PjqoN9Tr7B35at1iE3nP5mHoxCDaAqGxN/e946WJPc6nwvz1ap5p45jD5isEcgdze1h208APq9vN16nJHtT+RUyb1dybodpZh9o2HYHsP425eqVJjSWndYjFJcNe6qABp208QD9/jz1ep4gWVqgTTQBBGdFdrqumlj3Y/EfHlq9T9RyAFZYWjWQ+6xXx26Dvpp4f08uDW6lJNTAfp0d5SbE3Ov/A20+vlqrU2jq8Jhm85ishRr77MTuOgtpr8Bz1ep6SsjVAtOF97S4sTfwuB/Hnq9NZInrnIIP6Mlrkd/hr+3nq9XKohp0s8rKt/sm/vfSR7Py5qa3XCKhojHaXQNckfHU3B9nttzU14U4RQUkyeUJRtY/eRoPhoO3PTW4r0FLOhvv32OtrDt7b8tNaAqU08W28qJHa5tuvr8fG3NV6awT4jGSu7d7wsNbDtYkHx5YCtFVY4MSo7qzOu4a6m1z4adwAPbz1aBqDW47As4KHbf2an6Ta/fw+7ntlaJmsdZV0qukE7FgxsO5a/ex26X9nN1TbWeOrgnlWCJmNyACF7Adxp22n+/npq1ThM28I20MCCC5svxHNV6p4rFUlVAUgXvfw8bDx5SKtNdrWrJEJCwF2sNwA+Pb+HNRVprOsytTnQMO91Pa/0dzytXmsDVMMMex2LHvtHf67c0a9MVjaYKqmMgnUsNdLjQ3Omg/Pmq9WKpqaYwq72jvoLtbS+mp73/AD5WrTUPzYl3xytsRQbe8upt7e/NVqoBxHDohvMq22sTGGuCBb3m9v8AT25qtioZxykgLI8qkLY21O0e06dgfH281XpqUuNQyFigYiwb3UP1XB7/AEc9VpqWMwCSbZTgqi28wsNQCdBb2/Hw5WK3qp+/mNNGViKiMnsjHuPjzUVeaxpjKGQxtIqN2Ph9Fr89pquqvHEayRd8Oxl1IH7TfxJ5uK9JriMSZWtM9iovZddbag+035uKrNYzi6xghpBe99DYAH4+0f2c3FamokuYEWUQIjMDYKACNzHUAKBft3vytbmswxGq3iOKnaNR7rM4KqPrP8eait02S4lRUIP83xCGn2m5UHdcfEgW0+n6+NlQTtp0JKqYKnqjkfC9rtVPUbrqm0hfhoPAfHiMvpHGlSWFGolb1vo6OVY8OhjYAK2g33uCbX8PjxMq4jZSxNueNMlT1i6iVNck9BJFFCwZ22IAQPaGPcnTw4XquFdVL026eunjDs0Z0rpGarrXcGxVzIdtyfEAdvC318Li8o8aNEspHCi8+oGbF6LHKfGa50WKqSMh0BOqaPuZvaLEnw+jj6F+GkTyPFRaavMuHRSg1X6Rt6lkYWU2N9+ncX7W15ouimQ0TSg/zsUtM8aU0SLK4fVgWIv4qmvceP3c1+Zp0MVmhz7BX4DWtMu2ijVgFVrDQ6gJYka+J79geJlO6geiliW9JqBNLT4x0hzGadgVjpJTuAYEag6gm9xbXw19nA7c4oPkaPWMFDzFVs9gAdCbHvryOKGVdE2bYFv9fx9vPV6sy91JG3X6eer1L7F6yZsNeomO6aYqLWtoPdsAOPGmxSFgh+YnCDUkgWGh7+H0cZ205V7HpC6XUuR+j9DjGIUyy1OJf6ZKWNtkd7Rhr+JGoAueJFmaWjARR4MOhqJaQYnFTxU0KamSQbCFPYhWuzaHubfXfjNeoRcRxKGHAKeLEFgjRWUrJJFtlkAtYqO5S/sUC/cntzVaqEKbNWcYpMQw6kqKqF2QF2vYAH3QBcJdjawuFHe3PAVXZXdflXBsAghxDPNai1jqStLTyLNUAC91CR3VPix7jtx6qzNApmDqJQVM0tDhkDRJoPLE5Z3sNGaQ6Ilv3Ry9eoNxn/O/zM2FYSYqdHUowhXzCN6gG8zLfdb96+nt5evRUKgwCareOKF5JmDtNI0n+SjddNwPZrnxNz7NNeemvUBPWChqZMxedVyGomamQsXlDki5sFt2CjsOMqNPJFBJmiCRenGNsLlDRy7bi/x/uvyo21Y1VHVn9OZCty1wbcX0XVhvYAr38Po+PN1qvLcWZDc/T+evN16skYsLXAJHYdvhfnq1UqInQqdDpb2c3Wquo9NxrP8AM1l2KhqzFO4/Romnl2clpGf7KX7eLW1GvKOYmn0jChn/AJQizTT1KpWROWAjiViF0u1ybEs3ie5Hs4mpyneoagpZ4hKCxsgliIIQL2UOwJAA8PE9rd+brdd4pSJVVRmqWbcoSOP3ffRV+C6Ri3YfaN9eerdP+VMk4KKh67HKz5eJAy2p7+Ydx7bwb6diL3+PLV40pparJmB0cUeVqY1VQjMsStICsZvrIb+6CO1tTf48uYFNiTtpxy5lOfF1E+YqZqsSmSZArbQptZVYrbRvadOGbFsXMSMKQuvBGAONKzC+nVDhkHyk9V5dNvLTU1Oo3OzXAWSZtSovrbx+HD9rLh/EfQfjRM5fHgPWldDVYDgMQjwOjjp7BRu7kBbgDW97e0d/HggQ0lv7RFFCnFOfcZpsxDNk9UW819DZdpJ1FtD9XFOgqpuQmklXZvjaPSQN20vofC/t08OXDJrfeUHmL56iVWMb7mGgUd2I0KfH28UhsCmismkDX53mqZnpFLjYL27m479h8fH9vHRhVNtImuzRO6uHZ2DsBuAvu8AfDX2kXPfw42TW4phlxaoBMM0pD7feUAm4v7hGtwRylWpoqMX3n5fd7w1uxJItqCLeJvYn+B56a3THU46RF5ZZwQzBhexUH231+n+zlatUN8SIRyrXbabKdu4Am5I0sSPzHNVam6bGIYSGf3zbWwJ7gW3N7T4m3KzW6YZsYR2ZIGaJbgDdqQe5sP8AWHj8T7OUmrxTFV4pUGaVVVgRre3h2ex+Ps7cbJq1NVRjkUbFWJYqfdUaKBroGY9if+QeUmtxTGhxHFwsOEUklW37saK5Fz+8ABckX7fs40TV4pcYB6f+vOedi4Ll2ukViLyyxsiadjucCwH0fs42Dq41fTHChuwf8P31D47IprIqPDIWAt5k1zYexVBt8Cf48opUVYJobsvfhi4xKVlzRmVFUkFkgpybeJAdyL/SfZymunNNDXgH4YnROjKtjlbiGI2IOsyxAa9/cW9j9P3c1qq2mhzyz6KvTvlZQKbLtPKQRrVMZSbfFjY99L+HKaq3FC7hHT7pnlaNY8Ewqipgi2/Q08aDQ9l07ePPSa9SiNdQwP5cagKNB7wIW/YkdvA/G3PQa9WF8ZjRRPFZkYn3lAsNbDXUm/0DngmtzTPW5iayxkDcdQxa31H4j6LccCJrWqmKXMQKNGvlqbXAB0v4HXxA10txwN1QrpjfNjqGCAOSAxDag+N21uD7AOOhmmyusb5uqKiyrIADfSysbew39nfv35cM1XXTZJmCre7M+4hgb+02sNfAHjobAqmuoD11RNZI5ibtqd1zdh3Gvfwtx4IAqmqoIdjIxqnd7k3LA6D/ABH4kjvx2KpNcZq1r+ZGtkNvZqf8WvgTzcVqaaa2txiFl2yGzjsfbe9gPD4kcdABpskimiTEqp3Ilc3uQbNqCfb7eO6ab1VFfEapWEY9/b71ydPqv25fTVZrr592+1IQxuSCe3sFvDX289pitTUaepJ9yecXAAsW/o5YCtTTbNWJI5sd3tIOn1H2fDloiqTUed6ipAO427H29vbzwgVsyawmEAne7L23AH8r8tNViu18xPcjU3F++v1nlDjVqjyxyNfzSQCp/ePjzU16KYqhvL3IXUsoFu9gvj8D9fHhTZpNz1cr7lCkSWO06W1Nr+zXt+t+OU3TFU1VTBE9SLkEBVa9mNtCLfxPGlVcUjY6eaoln8wrqwv7Dp9kW7ge32ciDNcHj6VIVj/cxWKOljanIX3bH3hexI+NvZfgco3oJ+utME6Y4tMvuuPL0He+4XJ/Z93FbH3Ck7v2mqjZDeSS4sSfu14vpHUcm5AIBvqBc6fHmq3UdrKLLoRoBb+Pw5St166BgV1+rx8dfZz1erqPRhcjW4PPV6llkQOmc8MjiNmapiXtrYsAbj6OGFp/dU+YpJcfYryNWXz4VFHUGVrsb7SxLG+3Sw7bTbQkcnY1E9NUlNULUBZInvbcAAFBP2gAT2FvpvzVaqVh89cZUFOm2EM0nus20sb7rDQWI/hYcsK0aECDAKaqpUklWGKR7MO4b4KtxY2Ps5eK1TNiGTIIQzpKH8kbSirZvbdfaB25rTXqT8GHuhaOrYEtqbAAjS1j3Iv/AB7crFapS0dMsc0cMzRkoSSzG5N1ta3j2t9PLVqlR/LsIxmmIhhWOou273SAdLXY2JB08B9PLba9TdE+I4VPGu0CMkNtXVCO22xuC1+x+JJ56tU145LFMzT0hAVmsbISoI1IYW1N+x541qk/TY3BLMaSuUOp91ZQOxtqu4eHh/Dvys1aKdJBRzwlt+1dp2qTci2vvjuthpqeeqtJnEcsxSk1lMX3quqjUGwvrYW+nbrxopp0KoEsTpZYlMc0KOgB3+8y2F7WB1tr9f0cLVJpaDSGxLDqP/KQId6swdQutxqLg3IFteFy0ClqVUyU+ILBUCZY/NQi9yLXBFza/Y27fDiSYpRtrPLQ4bUUpkgUq1h30trfT4ke3lCBVwa4YRVfy0SloIa6KaF4xDVBmRXbvMqggF08CdAdTxrZT1IKqyvhFbMZXjNIGIs0INtBqwU9r9+JSgHGntZFSB01rZFUZexKKskZQTFKPKZPG5ZvdI+AN+XCCNhqpg7RQfVkGI4TO8GJRPE6MRc3KE3/AHWGnGdRTtrekHZT3h1b57xruHukC6ix1P8AT34YNLk0gcRFDvTYvB/N6bzgEYqA2gF3ve9u1tAT/bwVpXiKDak0d7p5mBY4o0pwsbXKSMtytyNTrob9/wC7ggSaK4o1OAuBRIUOkaE+0ag3+i3Kqp9NEK64dRqfDqxsNgO8B7IQCXufdBQEatfsPhwouHYNLmkyKLocr47mKv8AnsyyvTgEItOo/SFVFz5oF9oI8BrfiDSVYmlQMUs8J6Z062qZ4hTW0WMJvO323ve5737kHjgbrRNC3geUqai3TygsLhBe+mht7p+jT8teKUpimyZoTMt4UaDbURhfONtz20729wG5G3wFgCe/HhhWopcVayYbMMTqF89AVZ7qRut2BBFlLHQ8vNaiKcMsTpnLFNlVSqs8J8w2XaVBPZ7WvpqAfZzWqK3E1Lzrm1sCpYfOUPMkrKGgYhVF9Cp8dwtuHh2HGlHTjToxok/VampsRrhmqkpyy1LskpT3N0ncOQvYuLi97XHCO4xMijJvARQKVOISRxCh1EdwQEIP2f8ACdfr8PDhOV8KW6afKejwurw964SBZQbogG5iV8b9l79+VwONXFLGvzD8/gcOHIoJ88ubtqx22W9tdPG5sOUUqaeAik91kr2wjo1VAkeZiE1NT6aG3+UYX1uLAX4Q3ytLZ64FG9qmVCiFFjey2N/AcAtCas9MQje94+znq9VvXpoqamp6U0VPBGXET1HYAHuCAGvfX8uNUqoivqNKx9aceJXy7TKNt+36Jbg/Hm6qaAeeZCpt7wsfDlqZpo3AgkePjzdarmD7bfs+nnq9QrY7TIvSPAKxe7VOIpb6HQ6nsfhyx2V4GgeRtsoA1105SvVc50mQL0rwJIl0ekjd7ah73AAHw/I8cp2lkqywSlmsQCDfd7+uigL4n4+y55qrUpJcTWlp0jSSJ/LuS5U73dhoTca6aDwUW5SvVAraubR6RmSSQgIrkkg+LG3gPzOp56t01Qw08MYeRWbcSVCnxuAPtfEXuO/K1uk5iVHh+M0dbhtWjulWrwyKwAVRKCN1z4g2+vjasa3VQGYcEny7jdXgVWP0tLK8bfHabEgfEa8fpOaYZGCyByLKf2aeHPVWuSMFk2D23HPVujbenjMK/wAymyxKQRUxmSIHwkQa/UV7/RxhQpWnGjh4dQR1jvVB9YQ/lmxaxFgztrrcGwHwvxKVRSkCaFPAcLgpMHZIWEUsxHm2N7q3aNfYEGp/1jY9uFDqtRo3aTpFOLIY4Ehpbs0ZPu7dqgeLH4gePj24mpVXJaB461cPqjsMi7m3f4TYqGUaXZRqT2vblatUjRQVkAVVLW3Mp99/8o5a/ssAPAeznq9TdPVedMsGG7ppGbyoEjW7u1+ygeJPN1WsUEckbfJyEGeJ2LbtP0hO3aT4G5J+HLVWodRJAtRJJNIy+U1gFtZWb7MYJ8OxJA8eWqhopvqPywuYMjti9MN8uGSCXdcnbG/ulR9ep4YW6oVRc+nUnyqu6LdG7A9j93D6iKhm6FY8MD6hUVRKxEU36CS3fbJprfTvbiR4SmlbKtKqtK+alkw1lwZXV5WAUiMX3W1sP9Ufdb48DtCGuD1MuHxJDUayrGBI1jvfcfdFvAhLnTXX48tVaz1VTLDTCaK8UoG0WI7k3On+IDQeztzdVpOYdKtVXhKdCHAO46grc2LAm32tRb4ctVKX+HGJw+I06DzKyYxRKtzaNQI4wPD3zdj8OMmnhT01HVNL8vTSL5ZjdLG+5LfvE6g31BHbX2njc07FM2J4tOsYSFiVmcAdrjaLEG2l/EjmxXqnRPNIHixRpJZTZvMaQgLuN1Ci1jc8qauKa2mngpjBFI6XGz3zfcx1JJAvr8fo5WrVgw+CKCtkS7RiYx7z3JIOqKO9iOarYqbXztSuaKPU7GIIS20BjYi3w0+jnhWzhQazTVD1BEA2OquQW1G09z4aXv8ATx6mKcKNpY5UZ1VbKu5R32rcsCR4qbaeHbmqsKdameRqfy4VJkYXBBHuk2+i9l5SrVIaWastBSoiQgKwRFtYfZBb6L9/HlauKdoYq6Z3w7D4XMZAZ9pJJUe6qgj2gW9o5SnRTcYqdKk7lf8ARnUdr7QSbA6A7rD289W6cYJGVDJsCMRY2W5LHUix11Oluait094HhYr6z5fcQQu0EHuCLkX8D+zmjXqf5qWRKo00bAN9mxGva1wPj4du3PCqUqcJwv5SFKiYqbLZrOSoI1B8Ow1typM1sCsH+ispiZy5JJIHgD3076nw5utVNT5ZlhkVNis62I8FCg/n9318pW6xMIW3LEfLaW91Udxu23JPgb/XrzU1uo1LgsDxRxKVVixDNoNpubXJ7g/w5bXWtFOddgqxUjNFsG1BvIS1/iLmxFv3ueC68URTOIYmjWnqWvt3S6jtIRZPC4t3+FuOTTcVjwrD44FkpIgJpmhKXIa43kMx00FlHKqVWwmKf6dKeailjpmO5yjC5tcbiCdOwYDX29u/GSaUAUqIqZY4YKVvtsxIJBBW9lXd7AP48YmlAFRqynkatEcLqocGUNa7BblRY97/AA+vnpq8V3WwLHVeWyMiLqBYdlA27r9r2J8COarxFOS1K4blnEpdgjdYZAkqvcMdu23e2p+vw5sYkVU4A0HFC/l4akD7D5arcKb3utiRofo79+LjRZU5k+cozVFSERwNw7bh+7p3tp4crW6VVPT0zV8xkRgzKrAWJJYWNj8Cdfy42adArNJHBDUrLOodnc3GgsvcDX46Hw56vUi8brGlIgp33eQQl10G61yB2vb+3joppVNuE09TWFzHG8hUBS1mCe93JNgBb235Y1oU+VFTFRyGVSv+G6t2BA8fuuPbylXp/wAPkp6enEojWzizEqwBubAXJ1ufb9XGjTwqYizQgrSMEGgOotdTqo9gB7n48aNOCnd5HkCSiYBjtYoApszWJLEjsVFxbx040afFSqutnjmaenJZ3Ue8FA9790AjxOlh9F+N05XIxrJR+TK43/be3ZQB7pv2Pj/dytWpjrTuiWIAAAqDYn7RBc7V+i3xHLVqsVAauVYBEmxY2TQ7tSGuUv8A4ibDueWqtJvBaNFMRIaJi0zgkk295rAX1v4Wte/HyaYAqbiOGzzEPVx+VtVnUNqWB9wM59pJNl7W5oGtkU74LSRwFVaFFT3ltYEi1ktrbUfd9XKk1ZIpwqI6eJHkhswMcgLkICdbWJHt+/lRV6RlZi81PVeVDbyyCO7AXW47eNrcUAUnJim2rrZZYyzLuQDfYA2PtX7/AOjlxTZNQpq0iJoG3IyIgtYnc0hJ2gm/h/R4ctVKmvCYHZTY+Wiu5IAsyW0Phe9tPG/NVupsbRrWzLUCVUY3baRcgXa1h8fb8RrytbqdC67vMlkIV4xGA7E33EC2vbxv+XblKvWX5GmjohUzSKriSZdrAkG3Zka1xpoB9fNTVorM8600NZWSsT5bK9hqdoACAgXPvnU+N79uardT8Mq1M8rCI+WQI9pW2/ZcWHjYs276teVNWFTq6elacVMcY2RQg3Ite97C3+tb6+aq1c53lWhjnUOFVtwj/wBYG5BfvtN/q5qt0nq/zZPL3AqHY3HhoRp8TY9z3HLiq02zz+RRwbS0gRgnYabm2Dd7bg2+r4ctVaaqmJnGJ08oaMRyRzqX7qdw03eJ17ctNVinqroY3G8RNGULH3T73ukML/4rK3188DXiKS8Ecm6OakurMSrXPu9jf26eP5ccpuoKNaXejbAaYqLG5WxJ22+Ov1cvVKUOESmSjWLsF333sB3W+gOuttByhq4rjFL536GFW37ih3Enx7g9vhb2c1WxSwwzBjUVT1BeWdAm42QXJsbN7LeweI4woxShKaZKiOdZ3iQzBZEIYkakC1+/Y3tY+Gv0c2DWiKZpcNliQS7QiGNlDutx4gAeHf6/o45M03EU3ChnaoWUBWIKq3iLFLWF+1/YP2cvqqsUocUwWalippAq2vtcHVhce6wPf4W42FTVymK5xUstOiifb+gKBSToAAf6fv789M1WKzviApcVLRuqpH5cdh9m1gGG0eIJ8fq56tVDryJ6ieSmGkZL33WFhqfdPt1Hs8eXFVNQpIYngeF7sioCANLhGsp79yPDlqrTnLSBcNhnQGTy/wB5Pb+730Gmvbmq3TfI6zSyVEwLsRYMT+8Bdbr3tbT+HPVqsNG5nppIZF80Anb72p2reQaeNh256vU64Q7V8qGkKpNEpKqbdjfaF7WPs9n08oasKeMQkqI6UyouiEX964Zibj4WN7d/o5UVc01SVc8Ej0wNyygIpAFhfuCPe8e/jywqhqa8xemRYGK2G50X3QJo/AAWt7ve3e+vNitUmG+ZrLVCSI7uLlS21vFSbn2i318fFMVgwTEcToXKyqfLZWUlW3G/gBuB94j+HNkV4GKePnC88M+JSed7pklD33IOyoADqFP5+HGiKdBp2xiSaOCnraaxOsDMCNW+1Ex/wki45QCnTTGkqzCSm94OosL2BYg3UX8VP5cuRWprKlLWyaLcX362GoYaqPC5P9nKGr0pYcK3RNNvP6RSpZgQBY67Dbv43+7jRNOgVPrpKKKjegi98RKGRtpszsQAwsfd+vxHNAV4mmGXytsYjNjqoNvtN3Y3NvHTTvx0UyayYFMJZZKepdVjUSSjelx2uQD9drfw5Y1oUn8Uo44qOurLFV8xSLnX3SDe59l7344KbNOi0czBpYT9lTIjE20tYi/gPh9HjylWrNhbTQ0nkPdSpsbX1VveQ2Pcg9vruLcoauK7q5nkhM0rq5kJpnGgBRV3KW+IP1c1Xpp+yqy4nhtDUKSZ3gk3Dddt1MwVlN9LeWbgdwRyhwpxONc6mneOSfYCSn2gNNpZve2qT2sQT9J8OardKBaFYZ0WuIkcqGVFPdQpN9raXBvodeNU7WPFIxJSfzCCdtkCqpUMLvGwsGFu7IdD7OVq1NlRTU/vSjbvUbggawdGABIAOi21I73Pw5ut0yVsFOk/+hxLEqhWQhyV2+0knurf2acuKqaa6nDNEkhiVwTf3WPuk6FLaDQ37ctNUisVDJVzVDQGIIU0Avo9te3b9huBzdVp4hpmp1SWlJaF4zut7w2kd3+JHgO9u9+ardNarVUsxgYFlm2hio2uwHYHw100783Vaj0lMadpNtzqdquy/dp9ki99ebr1RU3RSjySAGKs6sb63922lx8ear1PGFzVizNuu6Ru0ltoA2jQ3vrbX6jyhq4p5icQQSeYyqNwdbi529yVJ8BfjZq1cp0Zn+bUAo7Wt4K1tHDHUD2/R8eerxqLV4dLNOSCWbcN6sttz9tWOgBFj8AO/LA1QimBX8k+ed8qwlCPzuDb7QIBHtFhy1apZ4tSWgGN4Q7NJoxTU7odouCR3YDXU9+UBrZHGk7Vq9eRLGbrVJdHUABgO67e4B1HHRhTZpgkp6uOXbC25obKw/1CLKTfuP3T9R44KbNSJ/KWU1Ee4CJQSp95iv7w+NvjrpywqppjlnhWoLMzGFmfawB7HS6jv8RfXw45Tdc6zesKVFM954Sr33C7FRt239hsD8Oeqpp0r6iPEcONVToC7s6kXFwxG50QDuAfeA9vbmhhXjjTakpq41pYrOgJCOwHvAam4Paw7j6xy1apoxumm8j5vZdT+/f3T7ANdL+09/z5cVU0jxiUyMsdQdpY2IJH/IJHj7fHjsVSaf6CcsjJGRewUgtfuLWIPgfb9XGzVxWWWiaJkqfNhZN1wGl+12Yo/t3D6vDlZq1QKmlglYSpcFu12FgO9joLWGgHe1ubqtNW7ymMq2I0uuu0D2+2x015utVjllSgrmrklY/MhkkUWJvf9393d8bdu3Nbatsp1p3pq8aSe9YgMnY2+J02+z2HjRwp4Y1MiowzFqmXu21je5soBBBtpY27+HKTV6aq/BWp6wLItwgGzba9lBLgfT4A+Hbm5mvEU2YogpG+ZBNiQ0b+7a5VCdfEG9rft5sVo0x+cBItRPGWjXdcbwGbvuXdY7bkjQC/8eXqtNOIULTqUALKbDQHQnW4HttzdUNMMlMUkvJ9osNBbvoQfoOn0HTlqrFOifLyRiCUnctikZPc7tbjtrzVWpkqmShrz5TmK4NidLWtoCB25cY02cKnhaKpQTSSBVLWYDWxsbkf6p/M35qtVBxCOlRwacsRfaVZb33AbSB9Pf8Ao5cVWkzTSiNyYkZSLnsew9oJ7X8Ow5eq0p6fE5asCeIWIuHsouARYm5NrH+0crW5pyiqVpVNRGFszbWBAO4dgO+h+4/VzUVYGKU1LUS1NMiVCtsDExyAA7wNCthpp2+njRpQKm1Dz1lM8kN4pkHugC3mKBYqdbiw1A7fXytX202ptgkQwgIzqpjuQQoBuGLDQi9/o8ebqtZsQiiJbaJQGBLH3RYjXQXufZ9HNivGmffd1icBUKMfKF7KB2Ib2E9r/QdOXqlYKsxRqdrSXBULYkWv3GniR7NL9jz1arhFU/MOJKrbK1gD4lvYT7CANe3t5uvVzVHjqNX8uxNipv8Ae3iLc1Xqh1MbCQs4ujAgsDtOvex8Oer1TVqZ6hUpbqrL++NAbDsSe24d+ardR3URTbmusf2XUGwU9/Dut+3hz1erOZKP5Vo6/c0RH6NtW2/6pHiL6i2o8dObrVIaooqeSnFCxWxG5GdPsk9rNa3bS3HtRFMaQcKDvFcp4TBGzxQeYxP6b3D29o8fjx4uKPGmQ0BXKgy3QUMjNSMt3AYbRb3Rrfb4fH48oVk7acCANlLWGiN1PmgbwNove5tfX4W41NOxWc4fDSJtYKSQQwYagHwNu4N/4c1NeisE+CmlUzU+5RbdsNtpHiCewPs+7lwqaoUxXKnw8fLmRmMiABiCN1r6e6e1h+Xjzc1qKg4jUClj+X0IkuL7Bbb/AK3tFu5HLCqGmmlo4II5JQB5V7kqvvAWtuX/ABLy1aisVThhq5DDUsuwj3Ni6lb+Ljuf4csFRVYmmOpwOGnKy0pWVVbRgNF9ug8OOhU02U1GOHVFLY1MZEMhBtut73gwtpf4eI5aZqsUxYlQzUsj7o1a2tybKQfssD3sfj2PHAZpoiKhUUU4iE0F7G9ix95faNfD2fly1VFRJMSkSpalCFvLa5U30P7tifv1/jy0VqaxSVdRM6yMVcMbXJux0vqPhbvz1bp4ppmlh8tQFkGhGltO9h7Dyhq4pv8A0e5jTAJdveAFxu+7W/NVas9I8rKG0ZRuI0sykd9nt+vvytWqUZFWMqxCJJcq1vru48Lnx5qvVFSOOnk8wxn/AIEXBub7gR+6ebrVcayiaWnZKYt5bDdtUgkkHvc+PNg1o02NIVKqhJ8s9rWsvivwN/bpy9UqZBU+dFsQ3I1Uk6j2f8D4fTrzVWrg80ibWYHW97a2vra/7ebr1YJKqmY7IttypBTtewuW105uq1iejZYA8e0odT9339ubrUVjo5zEhjAUJftcm39nw5utA0paavjjiWN5bxNqLn7JHtH5+HKRVppPZxrW/lElNT3LSDatrEEudtwfr4rZGNInjhSNlji30FKx0eolqHuP3KZBFHr3sbHhymidZwouuOVbVmITTy93dmIHbU342TVBQrdLcPEWH1OJ93lbyrA2IUC7H4gniB47BRpbjaaEjbDMN6jbINR7wOo8e3hxJS+KyyxxQlQULArdvDXwN/h356vUw5jWKfB5oYiCQqta9yADrx5Bg0mcGFAnigD4cGT91ri33AcNqJqVfTWVRT1cLag7W17jQi4v34hdpcydtCRNVKzC1lvc/Z0v8BfX9nElLqBHMMxaoYKbam9+GSaKl0H85BexFtfv47Seh8y5RzR5dpgCRdb2OgN9dPYfZ4cL1mTRs2IFPMRngG+4Z72bQC4/s43T1cBK7MSAQpFyBqdv0ftGo56t04UVRBT2YnzBe5UMQbe2/hpp7eVNbFSJK8K0jUbBg9r2I1GncnUnlYq01LONoroY1WQDRwQB7xHgBpzUVua6Y7rSQ2fcdDfUH4gaflzdVrG9JTVYMqqVawtYaEn2nwuOer1caaZKUgyrtVrbrHt7PiearYrHWVFDNIY5N7t46EBvYSPA/Rz1eNNbRq7bV97XXX9vw5utV6ooW8ryooke7m7i4b4Iw7WHcW+vm5rUVhRKqhYldzDvY66e0Ac9trVTrLUsqRkqxI229vt1/X7uer1TYIO63Pmdip0Nvbr3+nmq3UxKSOpVY0IIsQb6G/bbbx5ut1jqMLrEAMADxopA+Px+r7+emvRSOxDDZZJW3L7y6mwIbta548DTBFJx4hBCXlsD2BH5XB/jx2mqjRSGCwVtALka6ctVad4KijlKvIS20gMoA3EfC+gJ8Oer1YQqROyvGxZixQ7bAX7Xv427+zw56tV1NUzMxev3b9LnudNAf1781XjWCZPLskjXB0DLqPaAeWqtdxKyyeSfdvob63J9p7c3Vaj1NM0dLIjqFZSD8SO1+OJqitlPmSUklxCSni/3amlS3tup9vDhjEx1UUv7PWgwqAsU5A7XsfhxEaV050Nc9JAzRW72/Z9fGiJp9JisE9fUObu1iRoW07crFWmnXBcqZizGQaKnYxnTzZT5aX72BOpvxurCTRosu4VVZfybhmBUsg88pWVrbR3qKpxRU2h1/wAmGI+/hgPCkD1ouPiUT6UI+G0XzPULG8Ti92lylQRUcJV1DGSwgUJu73dmLAa2vyya8qiS50r3xHGKiuYWDu221rW7D8hzaq8KYctYY2NY7SYNHbdVzRQ6/wDHjhR/HjQE4VYmBNbkk/pqw6n6WYPl8UcWasCwuhpadKmgVFxGkVYgrAFRaWINci4I+I4E7u2WyolNCKyu0OpAVhRD+pfptzBk+jfNWRqkY5hEZ9+WBGE8AN/crKf7SEdrgFfjwsQ8FYHA0dqbjZRN8dylg+NOWqkFLObEPtARj7SP3T8eLpiksVV71Qy5JlXPmKYLNYGGd7W1Fj7wse1rHvwStK1JFBl5OlRoM54j5gS31Hj9Jqf8tOyU9XuGjKNR4EeP081VxTc7kk9j3t/T8eWqtMcpVmZvjbnq1XdIm6YKPEqBY/Hx5qvChpocQr8Me9KdqsBuRhdSPjwvUgL20coWUbKW2D4/RTu0VQPJkIsAdRe/dW4VraKdmNG7bwVgcKU8NpYfKU2tcbtBfS5NuJaV1xkqHl8uMsDsFgSO49h/s5utbanUsBEbx2bUe6De1/q7aduaNWFTKkPtI0MgW2ul/wCjmqvWOhqGUiYC427Svb2XHtJ541qacYT8zTSzzHYoI2W9oP2W+rlKuK5U1N51ckE0R8sE+6jdlvoFAOp3coauKkVlPPR4jJBVj9KrBf0bXtcajdytOVIpQlNMscQQuB7xHw1B+m/K16lFPKhqHp9hETjc9/boNLeHPCtmscUkny7oqkqu7brf6dfE/Hm6rTfFP7g0WxBIYm2o7kj4f2ctValyzbE9z3txB2/unw+j489XqaHcJKHjBWzE2tce8LE+zvy1VqbBPAHvG24jXd7bfr35qrV0lQ0oarksfmDsAF/v05aqU30gjYTxbSrJa5767vbzZrVOdPIKZ3Wa7aXVPC1+5+NvDjZpwVxhnWJAzILNu2ErYG3jzVbrgSJ6xnBuCE07jb9Xs5qt04VU7ljKi3AYAAeI7E6jla2ay7GG6XQksLXHc/Hw/o56t0EXVejkkwCnq3ADecyn6SulvavDqyPiPlRFfiUDzot4K+S17gBja3tIt24KKCFLTHwk+UIZYyCY5ewF/tIrd+Ll4oFIkYKoLSSai5uAw7f08L6XULPSmZos0xBdN6yKPpKm1ieFV2JRRxZmF0cnHV+Wy7DTU43SCWEkbbWZvAX8OA9O2hurAUiWqmwjEFRH8zXf7Re/vIVPjx+JprZSrkzRitCjxYY/lxSypMCoIN9the/sHhymgGtlVPuK52qMVC0KwxxpIdzsLayk6uAOxPYjt48qG4rZVNcstYhTxJNUVhaRywZWXcB2sUN+97W5Y14Gm95GqX3zKSCJAtj7RfsdSR/HlxVaZqET0wFh7rqCpB1tfXX2+HLVQUusvVix1tPFWxlokbTaBu17bSdLBtddeMrp5NKvFlkhxSnTDdN7WZTr8LE/t8eJ07KeNI/EmpZcReZQyTM9i3ZVUe7baPYfHitOykyqjLQ1lXSiWBgFVwwNrfZOtreJIvbjk1SK5ZngCU8TrIG3uHFtWAFjdhfS7c2mtKFA71hppqvKLVU9hJHOkgIPu7XBW6gaAW4a2hhdE16JRRRGAEiqdbixv204LaBtYauOzH29/v56tVEiJHw+PNVujZ9Fq8z5aqKPct45rgNroy6/C2mvA/diFTQosjKYoZ6SOnj/AE5YKA6+8va2vYHtwnNHYFOktoa16mP34SRsub7gB3B9l+N0/TlTVsVSi+ZErDeQV8dhte3xP6689sr22sEs9ElSVwxWEUDMx3kG4BFnBbVbcMLdzu1hXQQaQvo7xJT0ilNL78rJYFZNQNf3hoSPHmQ6FahI41AzidJI6KRGIwFxoRutt0a9lHib8cpMaYYPMEaR1JttBVSXGvwPsv8Aw1PNiqEU3x1IE4hkug7C9tSPhbU27ccBpsisUwUS3hvsVwEJ10PiD4fDl6binTCquaKqWSZba23abTrbUjUkjw4ubVBpI4nChNp33B1n2kqR5anUbLXJJHs/IcPAaJyKT+IGSkilkCgK/uqA1yAbi9tLh/vtpxomKsBNTentTFVYwShDNCrSAHS5+yAR3J+HHGlTTaxFOOL1tZHXxRjaI5GsEN9rBdTaw7r2I8ePE0zFC1lPElWRXCupbYwNrbvh7QOKEmqGhlkelzFSmHEYtzXKEta4AF76aNY9uXImtgxQXZhwCpwpjCHaMi/lyJ4C+m4+IJ+Pw7cKHG9OyjRtycDSSp6A08DR1E+2ZiW3G/lufv730+HEERS2nOikgqHMNWSCPd2qVNzfVQw9h/XvzVep+SgWOJmSTc4uN1+4Gg09ns5eq1mq1qSgjqY2kVfdDKSWRfD7/wBvHRTBFOgoJoIfN3ma1ySSQqj/AFviBpfxtx2aaiu5sUFHTiSpbayltpNgGFvdsO2o1+H08cFNGn3CKmQqtTVNs3jcQb3GugGvL03T8uMRb2Sl2gKbL3Op9vsP0/x5qrTWGLEnrZg20k+I7bT2ufr7Dnq9SvpHkaMODr2vawPs+i3KmnRTjHMoszXPcf3a8aIq4NZBVK7ARm1z4/t+rlYq01PifS5fsfD281FXpyidWAKnXTlIq1ek1W50v2IIt8eWFaNYUkiUhgwIvbvy9UBrJ54v7w+vmoq01liqb99CeaKasFVnNQGvrykVbVXZnuQXB/Zb+/morc1l3gt7p0Pt78rFWmp8DgSXLW+PGiKdFPYcE3B3A9/ZxLT9czIFW2ltDa/f4fRz0Vus0dQix22HTsf19vKxXpry1ARz5Zsfj21Hb4W56K9Nc0r9lzct7Rf9TzWmvTWdK7QSqLeGnjYeJ5WKtNSRVjufH3dp1Pa/KxW6jmtsQE0uR4G5+Gvs5uK9NSmlnKrvbduvY+Nvo5Wt1jaWZ22qpJA903/h4/Xz0VuucNXWlt0iE9/o+OvNEVaadaXzZAri9rDQ9+3YcZNWFSJKUq7NvIANyCf17crW6yDD03A+ZbXWw76fx5qrVkSkiFh5qkiwuQfH2fHla3U6CmSRNivqCBrrf6eVNWrzYREu4l/eB2m3YjwP18rNbqP/AC2k8zaQ5tqFB8B3+PPTW4rv+V0rQny5GcG/uke3XUg+3lZrdZI6KNRuWU9iQp7ae0nt/Ac9W6nwQgsu87i2tie/t/sPK1apKw06Odgv3FrC9/H6QfaOVrdTlpqXbvVdwbTbp27aX5WvVDkKoo2g20Fh4/EafDlq1UWGdYCSpJVjcAdx8LfHnq1TgzQuxMQ7+N7eGtjz1brwlWMPGzMTr7ttCP7eerVZhWpGQyjRrH2WPPV6pMdTTRuCuhB1AHtFjf4c3Xqliop5Bt3W7k2HcDx/o5qK9XCN6aRipWxPsHwuSBz1ertoaa51tqCCNL25qvVienh3l3J97vp7fAnwHPVusTohUpqQLey/wv8AT7OaivVy/SOu7doBf4fC58TzUV6sqnyz5fvGwsLAHt7fbr25qK3Ne3qQWW24+I0t939/KxVpqQGudu9VC63+jS/1eHNRXprMqAgqpFr6EHx1+/TTla3WAR2XuAtwPb4a/qeerdchH5QVilzr8T29vNRXqi+QAoAsdCQSNRbUW+HNVasbwOB7d3063Gt+erdYdkwItqLff4afVytbqQiNHdmJJBv37a+3xPKGt1lSdiArOQL3v7Bb8xypFXmug6vqtyWPh4+3U9+VitzUaqpaCtXZUxRyKbfaUEfVca/r7OUiraqQ2MdLMhY2S1Th0akjQou2+vwtr8eOBak7CaqQFbQDQVY56act1u5sHq5IGJJAY7x9B8R7eKxdLG2DScspPVQHZq9MGdKfzJsJaGsQXO0Hax8To2nLG5CtorYajYaKjnTpvnjKTtUYthdRECGu6xFlK+PvJccCd/bIuRPHgaF9hcLtzHDiKDmlijxJzTYcWkuffH2bH4+wfHkWOILZg1JragsSKelwWlmqUpKib3dhW8bGwI1HfvY9jxGaWiknWUUtPUS0u1Y5ac6EC+9e5sewPNVastVTzfLR4ispmBcLJtQrt/wk+0+HKVeoc6y1P6FHKSA2Pha1t3st+3jZq22ppjpKyL/Sm8ryTpYH3/axY/lxmr7aY6eoFO8lNVkvY70ZlIufAC3f6eaNeFKumqBIoq1AQyk3Bu24DsHvpa/GjTopO4ph889NJWIu1CDZ0fsL/ZK9/wBb8uDTRFM2E1sdHE9NiAPlx3ZXa7XvpYkG1vZ8eXNUSaecMqkTyZ8OKSlkYOsh0JButgdPo5Q06KlZfxZ4KmosVaSZjIokPYj7NvoPccqasDXq6t8rF1xameO8ln2k6bgffAU6+23LCmjtmm2qnpqzFpJ4lALODcbj8b28LduODZVDtpxnopfNjrKKS0ANwrdwT4qPE/qeVmrRU/8AQrDEXlQK+4aLYhh+9btbnqtUCN7GZ6X7DjcWZibAeAI8fH+PLVWp0lTFPADUnfLa3vGz6f4rePiCeer1Qy6x0wjlHunxC6k/4h489WqbGlekIkpZCm2+xbkHb4gd+45aq7KUkNQKyiRYo13wm+viD9B1Hw5Sr1OmipmoGEildxJCMTcC3b4qfDmq3SbgpmcebFFvK9wBqB2JF+4A45TNY1pZZZSzsgCMGUns4P7t/A83Wq41YgEZjSMg/a2k3I+gd7c9W6eMIrquOARoCQG3Osi9vYT4i3KEU6DWGqgKYm88cYkS1yu4WF/Ee3Xw+vnhWjtqW8NDHEtRHKIvM77W0J/wsvcW56t1Nw1KStYUVWynzFIHhb2FW79+UOFXTjUKuoJ8PrRSizRMw7nt7SSNfo54Ga2RFO1PQzVdX/LqfbECp99WK62utyfD28rW4pOMlZQ1xpf91Q9xqjnwv7PpH0cvtqmyssUssUbSVW1fe94gg6+Fr+H5jnq9U2OjxAbJaZlBdrhm7nW/vDxNu3PV6sGMVE01WDT0xuhN2TTS2u09h8eeFaNN2FQYdHUvVVF2JNwQD7nw+m+vNk1tIp5pIwu4h194+KkX1vqe541TwrHUPLvO1EJSxAFu/hf2354Vo0lxWhmdJP8AcSdAbMT4geFvZxXSGoiVk8L7+3Yjdexv7fq5aKrNf//R1zY3mjj3uJJPMbU6jVvs3H7t+/0fTzLWaxqrJU09R3SJba6EHao8Ap/UfHnqtFYlgqnVUnlVSRdgWXw0C28Dr35WtVyjp6fyGFfPYMNAlmvY9ix8fA/D7+erdTIaVIzslV5SpN22WAufdBUd1t29vjfnq9UmCgWOTYIlZd76FjuN7G3t2j6tNBzdaApRUlNe8MxWK/vEKo3HW2pJHu30t3vy1bqROsFOiSLVGVFcW2m7Mb20sACB2vz1erjHBSQkSxRMwZ2JVSDtP+Bj2se5t25aq0q2iln8tnRI1YFFU6gLt7m/fX435avUoKKjeoofJrZAjKv7txcDxf2/r35avCmyjp2Wd6b3mW2hUhiwH7qnw+P3c1WqztS+QZFWIhQwFhqVPh21Hw9nN16KlwRhpvIMxjjuQL3BsDcgX8b8tVYp1EmGwMsqSGO/ZCNpNrgs/cgfH28tNeioUWJ00NPthb3GO1RtBvY69tdNLcrqrcVEqcflpZLbwfLJUtZha+pBANtR2AueV1V6Kkx4/HUKUjcK4U7dwJYjxQH6vHtzeqtxThSY1LJGVmUobAg9z28bdj7fosBywNaIpxirpi6ikIhj23VifuFvAd++vjy1arNFV1UrmNXtGotqx9+/bafCwvr356a1UaaaSIyzQjzCdoGoDWvoAT9Go56a1FM6VQ8pnqlZrKbvYgam4On3Wtp4nmq3U/8AmlH5ShI2Y3VjuAALNpe5vc/w5ua1FehxCBl2wKGkbarMosDY6n6F8b2tz016KjwYg4nZAN0dze+0Db7VHbv4k/T7OamvRWSTFp0kKqiovvX8phe19AzaA3I789NaipwkqQgepkH6TW7i9jfTt4ez6ebrUVnREjpx5EnnSa21269u58QfZz1erixcAx7wW91SACbE/aFyNSfZrzVergYJqdpBNK5d23ae6V090W+yLn2crW6hRmopgJqoE/4gGuTr3Y/H2c9XqxCV5LSsH2MVKrub3j4j42H0DlKtUmTzYVAOzXUX94geAJ8SfboOUq9RqmhleE+UA4up92xAsAQo7Xt3F/7Oardd06xOkoEVyLDe4AFwO+niOer1NoaSSRggjiufdJbVSBqDbQkXuB7deerdRqOaapqvKJZkXcu1br73YsR3v2+HKVs0/wAc1PTUrJSBtwCta53aeJB0uPA9zzdbqK8lQ4jjph5krE6AM1n72Jvutbx7c1NeAqWmFY7OnuRPHY2ZnABa/wC8xsLfw5cVuKz1VP8ALLukrKeIRi6fpdwb2my6Nrpb6+eKq8E0mZsx5cwyYNX1ckp0dwFstvtW17fH6uMF5KaeDKlUmcQ6t5epn8nDqQP5vvWlZ3Ja92sotfb434jVdAbKVptemm3FOqudC3kYTB5STBbhIwGFvat9LjW5PbiVVwrhSpLCeNIvFMwZ+xMeU9Q5ZPeG0lrA294nSw9nieJFOKPGlgbSOFNdbTZhqqb5Gqdi0wUk7dkjak69xa3e2vGDJp8ACuEeV4VSJTK8hQXsrgkMftAk6kfxvxuKdFSoJKTDHIdb2uLg7ttxpv8Ap+scbJinQJrI2LimmXY0RlACE2uOws/axI00PhqOJlGlKU11mHNVdhGFnFcTxFYEBRVjVAHYkX91R7O9+I1EDbS0CipZv6m1GZn8mrrmrEgLIgd7AG9zYa6Hxt3txsO4RSRSMZNJCmr6REvU6o4IIfW4PibGy3HgALnvywVVSKWwrMJeWJoqdW2IRsttsCVBtu+0bX07DimRWgDSoqKamo8n108SBYp5ERk23ZyTdSR42PssPb4corAGnEjGo9CBR9J82VFmWM0UjWIDAM5ATUfHS/38I7jBB8jRux9wquliAVVvh9R7cjehlWNTcMraHXS3x56vVljLAgeNxr38fhz1apS49UiSaOCIgLGoH0e36x7eOKNVFL/olkGu6idRcMypSJuarnTcDoNg95yT4AAcbJinUia2MsIwyXCvJ8x4o1plVIyHDsQoCqkKIAFQW1Pf6OIzSkUImWcImlL19TuEG66zThQii92aOI6sb9jqfYR35St0J61/TrK16/EaZsUmSNiHqp1tv/cbbEbEAdw5P0ac3VMaAXqH6gMRxhWgWoaKnVgixQ+7CpH2RFGlt2ml7ccCZrURQKyYrmXGpXlLy00clwiqAC5tYlmB1t9318vXqY5sMhisQRPtvcN7sZ8Sd+pbX2ffz1brFBSYlTyGsl3wQACypH7jnSymO+ovbv356a9SgqsanooYqMVMSTMpRwvu7AdQW0t31IA/jyteoEc8JFiWJPNRs8o8pUDEW1BvoO+0eA8OMqNPpoPs80bR9McbYAr/AKHJp4WI+0Po5pO2rHZVPVZuWpbb2B0+j6OGdFdR1ZbMexGne2ns+7nq1WOyHW1h2/Ue3nq9WQExk9/Z9H089XqmQultDr3t7Pb+fN1qr3vTMlIPTxgZijY1Gx/LdvLKLuc+8qkj3h4sTceHGl7aUDZQozY5h9HTSIXRHfcrlWYWt++zaHaTqQtge1zxqrVAhT5mCGjwFnFWdoSSf3dwc+9KsLe6iIOzMSSCTz1bpQ4fhNbl5xBWVdkS5dXkVmckj9Iqqu1Qb6NrodOerdO1NlzM+N4jFRU8awwvqqo5DMPF23WZ2t3NrDXihtsuGBTa1hAk0M+E5eyvlCjKVQWrqCoXYum0DX3nv4+wezgzt8uCcTjQWevSdmFcqvNU036JdsMYa6xoAo1HsHe3tPBQliMKIlPTSZq8cYGzObfE/s4pDdMlc0l6jH0CFwxJJJBv/H2C/ttx3u6pNIzEc0swD053F/slTdfZrfUa+Fvr45pitTQdVeZKieZ3aQGw110se4vp2tofbYjmqvSOq8cLl6tmEXvWsxtb7tAT42+nlJq1I6txV3tGGK7CT9o3FtbE6am/fjJq9NdNiBkk8sTeWGa26+oFvtHwJJ9nNVauUtY1IjNrdiEbS9ydNCBfTwseerdM1VVz+7ItzdrWAItp7fG4/PvzVWprqncD/SBe5O1bKSRa/veNge/x5U4VYU4YfkrPeZ2EeXcIrKu5RR5VO5vbuNBtPx14mLiRxp4JNDNgvpB9QOYgTDgq0SyWXdV1CIQNCLAEkWGv5cYU8BTwbNDVgH4dObqiPzc1ZhhpgwuRTQs7X+BawBv3OvGS9V+7odMv/h5dK6PZPmGsrcRYW91nWJTb2hASPba9r8a70053Yobsu+kb0+5bIFDl6lmmFzvqLzAEnufMNjb6LX9vGSqauEgUNOE5SyTgUKxYXQU9CE7rHDGlxYiwsPHjcmr04yVNEjFywAUbdwPe49h1sR46c9ia9TbPmHCqdghRhcbrgixb2AAdwP6eXCCa0VU2rm35uMyQDy0UEbrX7jxtqSe1+/HNEVXVTTU5hqJT7jPtNyuoC39uniO3s+HHgiq6qY6nHJld2LBLldt9e3Ym3f8AK/HQiqFVQ67NHmoqPucWG4uoNx7fgL+Pb6+WDdUKqZJcfvCpgUBbtvJN2Yn6+/08eDdU1VFXE5hISdrrYk3Nm17mw0Hs47oFU1VFd652LA7Q1nsbk2sNe3bl4rU1ENK07+WsqhNdSfaddB4/n9A5atVHajwyNCGmAN/d0JuOxFr9/jz1aqC8uE0wESzaqbnaoufpPYnlwKpWKOvoFUv724jUWtf2aH28tFamm841GkhlhU7idWJHft29v8eW01XVWJsRcyXaQqP3h9ok/Hnor010aySNf0bqGB0uATp+99Xt56K9NcJkMqWeYEHWwBv+Xt5YVo0yyLeRkhu1gACNNP7PHikUxUIxOr7dbnUAmw05aarWF6Z5ZCWOhOt+/wBJ+HLaorWma4fymn0WMqSNF08f7ea1mvaKwyUsqt5cI0Oh9g9nNaq9FTkoZwgVVA1AF9LnxP0cZKxTwTWY0jqA8y2Uaj9T3413gq+mm6aNpVJtZh2Pb8uWCoqpTTeFYXEhBAtqNbD269uXmqRTPJTNJJdIu3cE/DuP2cvqqkVhlw0zMJ0QliQBvOii3iPG/f8As57XFe0zSPxbCZJpDEsigKDv7lgewFzpYdx9Pfmiqa1FJeKGSmqZo2PY/vG2pW4JPYX72tryJM0xePpUgWIhsVw8oJvAF7i9yLknxv7OB2jegh69oB0lxYe6H2oVN9LbluQfiB2PFbH3Ckzv2mqdahj5jIbW3H69e/DA0iFRmdniIYgWNvr+H9HKzVqiE3IHe17fSP6eUrdc9ovqbE69vuHLVqs8SkPuvqfEeH0Hm61SvyEG/rthCRgbmrKfufa4Gt9eL7X+6J8xSV/7FeRq46MYfGAs0ablbuttm46fH7Nv6deTzUUik/PCKuXyfmFVY1NyQAe9iQOxv4DwPPVU024bgks8waF2qQWCqF+03jcAHS39gPNiqUqFpJaWYw4hBcxAXZ2IJDA+NwbNbT2/xtXqa62tp6BIjO6BQQF3NaxPhpr9/h489MVqkvX1VM05likKCW53gAKTfUXHx7D9o5U16otTTUMEgmRhcG4ZS24AaBbi1j46+HNVqsEGNRrIqyzyqoYXYkAEfugC+vvffzU16sdVmWSrkNLTCRA+ml7+6NWub6sLXH8Oema3XDDq/wAyrkapZokYHYN1l9jD2FB435sGtGo+JVEtFUFYwLL7xVgCNuhPs0B7H46c0TXttQ58RxN2HmS2hudqiMfasLj4qB7Pr5WatTZFjtbTR6hZkBJCrcbLey/Y27jX4cpNbioGKY89dHIzwe+CNGFxY6bA3jc218Po5QqmnBSNkw1HM1dHsjmcKACB2BttudCT7e9uJynjTmqkNmDApJJXqKa1g20kWsva62vqT4D4XPC51ucRSxtcUhopKmmms1lbttOm619bGw04VnCjAGadZN8zrIiiMyCwBJ0XsdwPiP7fDlTTlQpoqORbMLixsw7k+0gdiB4dvHjRFOUwTh4ABATdDcAkC4trp4E8b2ValLgtcuIQnDMUbzIXO1odoZrHUgbrhRb2HlZmr0y4105w+nwaXG8k1glMZRZKMg+YN3fa3h27H6BzyRGyqqGrbSZwrMCtLHNIAZEtuBFmBU6gk+Pt4aNPdNFLrNHP6ZZh+ZrY4Ge5dFkA22sBYWHsJ+H7eDBtzVQbUjTRpepvUGkyHkTfDvaqxAhEWIe9t+yBcajcdF8b6cUOr0itITNFAwbI+NxV39a8zIHxCUgwwm5EIOvu6k7xe9z2N7a8Kgg7TtpbPChQwrBIpEBqO4Y/5NLt5h1Nze49njx0CtTSvpcGiZooihj2DQhCwJ9mpufp0+rl62K7qcHhoAXjKvuK7Y2Ygr7uhAOncn9vNVaKVWC0FfSU0Cup80BRuZre8Ne3hb2duemrxQgRUVZIPKmqDJGRYIO+p0I+JHf4c1NXio82J0+SsMqIaba1ZUv71r7o4wDY3/fci/b+NuNkxjVwOFFvztmGvcyLTVAVZAS6W3EXO0W8ATb28QOOE0pSgCgzo6WpzBhtbgtQWIMbFVLAlGUXA9ht4sPo78QfcIpRsoqkkksleGJO9Sd1yQBt7WHiP7+B8nGjQUsqOqVIpJIGDO6qllNhuFySQdLC3bjk1qKUOFwireKKT3SG3EG4BPewt+p5SnIpN+pfE1iy7gGAliZZJZ6iRfAKiiNL/E+HwGnA3mKsAOuaPbRO00UAHTaOx7afnwKUd16LcG01tpr7Oer1Gwyd1jzpk3KkOV8AmWnp5AJXYRr5hJFiPMPYcYmlNBNiGJY5mvHKqSGkfEq2obdJKUaR7+JLeH0nnhVTWGsyvT4RR+dmCphpZlW7U5lDTH2KiR7iCf8AWI5earFByVQnT+6/t+PL03XEX3bntb4n7uer1Dvi9Gx9P2A1sYJAxTEla/Ye4lrfHTXlzsrwFF/ud9hbXvxuvVcP0vroR02wE3BMdDGLBTYsCbG/sAOp8B8eWJp+hOwqlG35gIpeRrkObt/xL2XN+3gLcrW6nVtKuFUaS1ysotuVSVJIN/HsL2v/AB5qvU1wT0dRFLvkII926C5Vdt2Fh4KO+vc89W6jtUpT07PCBJ7qqilhZR31va+mlxys1uoKGplpZa9HBY7QygXA0va51PhxuvVXt6ospR4JnhcwUcZWHEIxvBJP6ZABIN1gLjTjiKbXRXnUmO6eOv3fr9fHaarDqNpBGunNV6hAyPj8mXsw0mLRm5gdWI/xAGzA/V4ePKKpxJirW8u08eMzR1cR20yIrqRpct7234ruNyT4cKnDFHDaZoR8QqTFGlHTpHGBZQLfa0u7n2m+pJ0PhwqNGorEmMM1KJixl3Cz+ASIGwW3sLe8T4jtpysVeahwVUtXNNSo53TBrkbiAvc3uNxYm3w8NBytbrqSpjWRaKnhV/KXaAwBDaXBNtPe7m/8OeivTUrKWEV9dismI4TUfKPhULTLU+8LO1zsjC93a1lI/hzyjFeAmmx5TUU6R0srKpB8xz3MjENI1yb6biSfby1UqBiT05vHBvMfmKxLgE9gv2h3AuNPbywqpqAuWMMx3CcQ/nMrJSLAUkWw3M0vuAKuovutz2rTsqumdtU85lwiowDHarCpl2yU0roQfgdOClJ1CaCyhpMU95Dr6TDs4UctZrC8iq9z2DaXH0Gx5RYkVtBg1bvlzEKnF8uUtdTgkrEyhiCWJX3ZCo7D6/p78DKhBihOk6hNKD+b09DUrh74XF/owaR2ldns9vd0vZgim/w+rmomt0lK8VUoppwFtIz3ue91vuA7WGluOimjThT0VXU1kstFYmQCFG9gChSR7QAT28eVJqwTNLz+XD5+KjppAPl4iI0CErciysbdvdBIvxPNKNNTP5f8nVtUSzASPZVRg1ieym2nvW19h8eVmrxTJPS0MeJL5ciMtGpGm6zMwJZjcWBX4c9Neis9VTvFhLYhCrPuZWJvrYXtbtrftfw15qavFN9K0GJ4hHSGP3jKE0W+1mT3go8AP6Tz1erNJQ0lhLCfeLhRKpO2yL3Hje/9nPV6pFeDIGPmKwlK7TYAsALKAD8dT9FzzQrZpC41TQwQhKVV3K1nNwzLsBBuR3G61uPCmDUemoZllDyMU3DbsAA1t3t7NLkfG556t13E0v8ANDVKU/Rs+y5BXe32jbTw0+J7crW6UmHzQtMKp28sGwFmA1XXUdrrrf4cbNOilPT4rh9PSeZDPEzyqdroWtc32tpYDTx8TxuJp6YrEKulqVM04RUABuQW9/sNPaPH483VZrwq8OpKZ6oKGEViZLdyxsNPaToPadeer00ImVqGatw4zzBYS9wo23AuPdsx8QPHjKjFOjGmVEpaGZ6sySNGzssSg+9ZBZ3Y+Cki3HaZpnqsYqSkNS02sknve6No/dst+58bcvFNk1KpnnopjVLMJLq1mBFyLfZNtAb668oauKdpJ56aSNaoBCx2khjckkXHsBt7P28pVqU9BTUm81MMwaZt4NzYgLZvvFtB9PGjTgpyienJNPGt0jYqG0t3ve3tP9PKVcU4y0prKWdIGWOygG58StiPYTcC49nKzFWiaaVwWSlp5Kmps5nYeWykHcxsNgN7a9tPr5bVNV0xUJIDh09PSVSFJ6pn3BTY7SPdQHUWHj7R35aZrURWXDpY5pvlaQhmvvklVL3Otifgp0AGgGvfnjVk0oZVj2wwBioiLkqG72tbXvqSCdeM0/WbCKWWHEPKZT5cYWR2NgbxgsQL6AXsL2+rlTVxUuiwivrqjylVzJLJKzSSkW0HbU2t3vfx+HKkxW4mmvNWC4lQ4KkVV2q2hUKLHTcGZtfadfp46hUmmXBApMrhKxzmSOT3F7Bu+t7advp8RxVqpFpp6ASlhhjjS4vdiSdTbS4+IHKTVtlTqevNXS1EjtteYj3yDpt0CgjUAC318rW6Y5YpgoUjYGsdTqdx7geP8fHl5qsViqqOTe8amwjIHZT8AdbG4/b8OWBqpFcxPWU8JoKmRmhkJvEpIBIHu+7+6b+PN1qmU1FQtMViYI41G7tp+8DbUm4Fzy1arCZqxaR4g5ctZhrpYkgMfA69r6crVqkQVFY0goovL1trZgwZxtBN73Bt29vKEVYGlbSQGWBnVg3k7X723XNhoPH49h8L8SmlYpQWcQJIpG2SfUncQNq33KvYC/fjNP1AqJ5vMnpb38wldF90KCAdT2sLk/Tbx56t1wZ9hlqGBJPmOp8NT5aXHhpr+3nq3UrB1UUDxzxEuxYR6EA7WBL28dLW+jmzXhSCwutgeSEgWlWxMjybUut7WYaA+zv9/FBpKKdsYxws8UcipchAxUkuRGNxv4dzr8OaArZNJqfEasJuEixttRW2r3W28jU6kfV7OOgU2TTjUVElTAm97jYyn3dRc2tceJI8eaAitTTbURLGB50hY3K2tbsdSbH2accFUNcT8xOke59CCdot2WxBAPhf9nLVqstGcQiMbyqCxkuFvck/ZW/gTr+Y56vU7FqVJIqaoTteNm72YtuJa+pC+326crW65NO7xqzD9Ksqq4AuSN597/gtL+zx5WrVMaqd5S8irKtnZAFNrtoGuO/YeH5cpV6yyYnTeUkVRH7ysCBbapJS20gXvc63PNVuuCyLNNCip5gmi3a6jdqDIwOth2HtPh25qvU40c6/KiZJNtwVAa51II7eBtc6dyeaq1eljkjkeoZ9y3QOWN7k2Otu1jp9A5qt1NmrI0gepYDy0RLqpJ0fuB7SbX56vU1T1EdLOaeE+bYbVG3d7WNyNNAB27Hlq9U2aKkmxGrDmORJYVlKqCpZiNyj/VFx256rVBrY7YtWVk+xoxBeUMBd2IAsB2v2Pt9nN1WktTVFSYUkqizqyC4JIJudvuG/7o09mmvhy9N1A82CnMqxbrIGYEGx1vYfT7DxyqUn6WPdXCOMMokjIuQQVNv2jxtqeXpulvTQusUNVECqJvBYEbjYEE2bw+A8eNmnKhmrqIZvILXYWK6DwIPhr4eGvhzVeoRcNx9mWSCYsYAujDQvtI0te+22nw+ridQpUk1OT+WmoYwU5llDklmJBswBQi9yfZoO3f28bpyuVXSQ1ghrakgupkDFm2hR3XYoHYD8+55oGK8RNYMNWJGemDgjaVC6aAHcrHTXT6debNaFNGKQpdUD7d5A95SbgXGv1/fy4NNmolTMcQwwieVEnpZVAi2AMEBDMfb2GnL7KpUmqSmpWRlCAlRZvtX13Xb/AIHt8dPjywqlQcMhh8qop65SQCQN1tAey3HsBOp8B7eXqlMrfLLHIHcIbIz6aa+5oPYSBe3fjlUp4WYU+Fx0okIYAWYDUMGt9k+29teardcKitpqCJqeygOAYmAuSQfesTpa/wB35c1Xqaoqminw84gl1kNrBQLWPukNfxH321PN1qm7zZabycRMa/opGQqoF9hFwDbsTb+Nuer0xT43yDRQ01JI0kO5ne4OgZrhSLkXUePs8L8pVqzTUgMikPukVlsbaW+ztW3gD29v381W6is1Qdk5/SSXDkmw3WJDEjtfx5aqU3VggWpkG1dj3aIqfesx8PgNL/DUC/HRTZrDUFKdTPGrAuYgdQNWGhNu1gO/flqrTphzLE7zTCyyg+6LG5/eX6AdRfv7deUNOCucML19PW4DEzWeNp6cbBcsnvqSPAixUD48911ekhBXVBmO+TaWVXjde1j+6CRcWGluOxTc0rafHJ6UIUk3SBh7u299wsSpbxPGSmadCop5hzK7uInmLxylAyg7Su4bTa+hse9u3x5QopwLqEK6IK9PSO21NJHtob6faJuddPD8+WiqzTfDWROUaMkGK4VmHcE2On7fDm4qs1hpfMjq/l2NgCdo2kjtdQR9A7/QebqtTVxVGoDh3le6DLuLEaNa4ufZ9H589FemoOE18MqR0zl7NsvdfG42ED4ka2+nmyKqDTnWVG/HTSLIypIpX7OqyA9mv4nwI5WKtONOCyMgp3qdxRZnBO2wvIouSSLj2jtylWr2CzzYbEmHxHb8q9RIoP2AyjV7juXvqO2nNETWwYp/lxI1cyzOouytBNssNrIfcex7+7puHw05WKc1TSnhlVsOQxOBJcJfQgFTYdhe/hc+0cYIp8GnaSCnkpxWWuiECVFB1jkG0WA/P48ap2kMMOjgxJ8HqEUz07bL9yQw3gg+IZdb/Dl61TdTYYKx/kqBRMInYAE20f7Sm9vpHtvy9UrO2HyYXMVSXeygDQkH3h7h1A2lhob+znpmvRFRqugZVaaJCu1VZbaFlU91A77fz783WqlO01VGtTGAF0jKLYNZtVYHtfcLj2HnqrWCpIq5Pli2x2GrKCFaRbFST/iYm/082K1UZ1hxKlNQsg82N73YDW17i2h7j7ubr22m+eh+YcBQVcg+6oFxoTqDptPgTe3bnpr1RwZ38uolB8wBtNvi2h93t27j2/Hmq9StwaWOSn8+XXRQ24X93xFvD2/Vxg06KdqmNBVPS1Fwo/eNgCPA/AW9vNV6ois04+V7FgsW5gbXJujgEWKg97jlq9TG9E1BUhyNwYgnf2DKdrAeA1B7duWmqxS4wKlk+U+SVSpRSqkggK6guiC3fvY+0W040auKStbgklDWjCZPdFVd6Yqfd94hpox2ClWFx4bdO/HQqabIim3EMHqKioeup1AaNfeAAs0ZaxIb2+0dxy4NNlNM0qnzRVElHupkZR2ZexIPt8PDjlNGm2qeniVmADGXdvVQR797lb/4QdT7O3jy4ps0nzXRLTyPazR7h7wH2WIZdLd1N7HxHHKbrKjw000rpaNHVgo/dEgSx17ag6/fz1epvw+QLPJGnu+YgKi5sXVfHx7aEj8+bqtTC86x3VXaNwQB3J095CvYG33+HPVukhNQmQLLSaEmxA10A7i40I8fbx4GmoqbSLRxR+/rIr+6LDb20I+jx+OvNGrilXSUsVZhhh8ws6kO4RAdG08e3GTTopPpT08L+VLOuwDQMp+0NATtv46fDlqpFdNSx086lQZUs2y20BgdGH3d/G/PTXoqFWrTzR/KSDajKCjBbsQB229wQP4e3m69TfhU9RTNHQzBEWTcqNr/AJS99pK+9ZhqL9uaVVkmKe1melV6RH8xbAEsBfd2uTfUW0I+vjVPVnp56f8ASTzjzYiqglj4gC1mvcH2Edxp4cqRVgaT9fLvp1p6lUGtom0LEXFht7X+Ph8eWFVNIX5h0mMZAWSNtp0voO1vjbQnjlNVyDTMw+bk0YW0094eFx4W7f2c3Xqb8QE8TP5zqqdzaxAH7pF9dfH2eHPCtV1RU4rbTQWMsZJKsfe77lPtt8frPNVuJrLiNBBXKKptGc7toAuGGht7bnW3x08eeBivETSPpN0MzhVKIpUnUfa+F/zHH6T081M9XPNG0EQV01Yg2DDx08dP480K9THUUM0sbGkjJYEll17KNb/AD+3jlaqBRR1RcyyowBPf6eysO2nfnqrSnpzDPHdSqm5NiDtup0ufjfmqvT4laMOXYY/Np5SGuCw2OdNBfTvqfEcbImnQYp5Wao+XVIZENv3lbUH2a62PGqemouI1FVWqss0CIyBQZPe942107AN2Hh9/N1440yVMsixCG+zQBCQSfdvcXPiDpy9VqPFiU1N7k6KvlC7EISWX949/e+jlqrUqKthlpxPAwZHOm69tfEX+yT+8D489Xq7plpleOHcEkb3e2tx2a3sPbnq9TjJH5d4SDvBJIYWsf9U+Fh4duar1ML1lJ5slJM43aXHio/ot7Pp5uvU1Ni0sJaEq0alfdJ/esBa/c+8PuHNxVZrJHi7y1IlUJ5llvqLNb2gm3hb+3norc1IhInXdChVmLsFUk7i3ha9rfEc1Xq5ywQYpCPmTsuzLtN7hvG/7oII7Hx+rntle20xPgxhLvHIFL3LBr9x3+j9bc3NVikpPh8xH+iENMvvEFwW08e4IPhYXBHNzXor1CaiFRURllIGpHgQbk2sdBz1apTQVz1Asm5HcgL7CfEgnvp3+HK1anjzkqadYay20gbdwtc2JCnXQE81W6Y6ktRo7RuQjOLKpvr7b+zwPw0ty9UNJuqm8x22sCXK6lbsFZbrYfZO3t4e3jgpoio0MaUyAROFLgi5JI1NyLewePx5uarTqlQimB6IpYtuMbbrarb3Ce9yDe+nPV6pMgpmoDDRqC7Mb21AUDcT8G76dte9uerdNETwGGGKRAu47WBN7DvY3GhA7Hw1ty1VqXVUFNUItPVSAwAlY5GUAITqNwA+wfr9vLAxVSJpFVeAGlUlSQ+65UkncAbX3aCx+q47duPhU0wU1GqcEw+aA1MDoJdzDS5YWH719De5ty2qtFNJGeOjZilOQCxCmykEC33cdpqKkrQeTCaqBi4N7j/CPbbvr25qasBUf5oVRPyguVBA26MANdPE9u3fmq3XOHf5bGM+bcn7Ljv7LdgQeVq9RgzRyebUdiwsBe5Hbm61UpKgwOImtsJuGGhUHxB8fo9nPV6anwRSTRI8Mixk79xH2TrcH4Hnq1XsRo1aLzmFpRtud2h+GmjfDnq9Scko9oaeIlNjbnFuxva1/YR93LVWpMASWJoWXbITfX93T7N7WKnw56t1AqKeWmUPOtlYfatqCO4t2A+nQ8sKqazUT+czrG4BFr3OhHwB0ufHm61WYimLXAKW1DfTr7vt056vVwdYdpNwxDbh9x7nx5YVU0mMeqESClgvf9JJMfbtiQsPq3cWtCkDppKZhmbDkrH3XNLSQ0gI/xS+9J+3hmKKVbaL5O15CQdONVujQZNwSakyzTq0YBIDMdSbuL6+PCdxUqo+aTCacZqVlFodxI07d9e5+g8bmnorKs8qnbVAstjfcB3+HtHPV6mrFtk9HMJYzbYbagfQPo+PHUnGml4igRxAH+VyxPYFGHh2+Hx4dUQU49OmT5ipjkBYlVIF7ag2seJHdlLGTjQpgoEk8sqQguVZrdhbQd73/AKTxFS+gJxyQPMzHQ63v+23DJNFCqRrbmkGtzcePHKaoyuHstJRx0csZKmNdpvqCBoR4EDhUTJo7TgKfcLgoKyQw4lN5Ebbj5gXewKj3QEFr7j39nflZpwU1VEQkj2RC0wJ0B/gfb7ebqtNNQRA+otqPD77/AB+PLVWs0NTFI+yYeVfswttPj9Xx5qtzT9NTPDIfNBQkaiQWNmF1tf8AxHUHseUq1RQsTSDzGCsAEBvYk+Pbnq3Tz58MFL5cbWtcbtw1v4EfHw5qrVA/lpniWWmkttuGD6fWCfH4d+ar0VF+UmikQltWJHutu3Dxv4jmq3FSX82lXSFd261mXadBqbePgfj4c3XtlSJ62SWMRBN5tp2uP+alP388K0ajyOJ1CO22/Y2sRb2/w5aq02yK8ELAHXt7un5jseWqtZkkqVA91pSNrAn8+ar1OMUzMyySDbY2b2i58Pjpz1bp1aeolIjkspXt71gR7TfS55qrU2StE0vkENfWx23ufAn4c9VaZqzD/mVbdDsNidQNddTccdBqhE0jqrD0ppBv95OwsfeuPh2PHxSYiKbfd8e99T2P6+3lqpTjBOKeJDO4kSQEgi5Km9tb9j+znq3Twr4fLGIYl3IbEMdTp8e/1e3mq3WFrUw37A1xZrm4sPh35uvVHijWoV44lC2JJBawPtt/RzdUrDWCpkpD82o+ztFv9U6HTvpy6aoay5NcQY9RyObXJANyNDp3Hhw3YwUKKnvtpCZhhNJiksItYO40N/EjjKxBp1JkVyw6BamCaEtsuqsGv297W308THClKcaEbDcpx4bglJm2CmbypJGTzZbNeVDf3L+FvgRxkmafAihToMy09dTPHAixVLWCxW3KzN7o2+Pc9uUCauVQKE7B5qVc2/MyXakw52ZiBuAgwyDaNfEtOSeGR20VjZSVw7FTg/SPGcXrZD83jNSZNuoI2EkP7G3M5Fu4tfihMRTCsTRN8Sq5JJNrarficmnwKWnSGaCm6g4ZiFVby6WVZ2B7WTUX+vlJjGnAnVhV9vpu9Z2demeIRSYBWmajLDzKaRiFKk6mNhqh+IuD4jjQdnA7KbXb8U4GrLenvVbp56lcxSVGGSLlLHSrus0FrSW0tLFoGB/eK973twjXZfmCYo0Tem2Ann1oK+ufpnwyfEDJnCjgwWsnGmKUC+Zh1QxFw0kS/wCSLeJXQeIHCdTa7bbiKELTyLgYba12fXP0gzF0p6tRRY9CqfzSjiqopI2DxTKpMe+OQaMDb+nXh/ZuhYjoonvGykg9NEcqjZg1vy4bmianjBwIKSpIvqQOerdNcrEI4fsP1vzdapnk0jBI1Y3tbv8AHnq9WfDE3VkY9rrblTsrY20Lr7dVAsP1/LiSjOsLxLI286E6c1W6cqDG6yhUQufNhBBIb7Q9tj8eMKaCqUodKKWdFiVJXr5lKbSAglWNjbwv9PC5TZRRmlwL2UqaOrFMt3JUa21ubH+jieKVA05zTeeG+WG5V0N/iPZ4+081V5rA0TbwSpAICgAX9lvC5/jz1aqQzJHvSS+1ApuvjfQfRyhq9O9GyUuHWurPIx2SJqbDU38Rxo08K7wqGvxCsTDaWmaqkkPlXQEyOT7xVbdzb6+eia8TG2pQpz83DRrtN2a+9SjDZc6f63KHCrjGplQwxCO6XV9m61z2LWHb9fbzQrZqDQ1pekmhYsjKxAG2xB7FW8QOWqlejqIRMIGv222GgB72B8SOWqtYqV0COWc2uRcnUX8fp5atVyeREnBS97W1Pe1/Hm69UmPD6KqiMkzBNilgF7m+lhbmq3FNYoalAJVfQXADfdf2DTTm5qlN0CywTTTNfcTrbx5s1oUoJJzLErC6MPaNf4cbq9Y3qI6mk/RHaASRpobHuf6eardSaGUxTvLDZNyhbDsCO5F+aq1OkcnykbKdpY6gNqL+NjytbqfFIKyyNKFV1ANzZTpc/Ec1W6C7qUsb5Ss2rRSDx1BvYkD4jhpZmF0U3oluis7QySI91AIPh9HBdQJNLaYCfIjbu8bQsP8AggykH2WtxftRSLYugpIbzUN/Dw4W0vFCDkCfyc00bHT9IB9+mnEdwJQaMLYwsUd7Faty1JVtrDujZiG0FvA+Hfw4CQKHpNJTEqWjdZ6yBtwlZWi2X9xlazCx8L9uPimTUWXE5a2dQy2OgFtBcaXP08cAiqzNRoXEM4aFiCWIa+ouva/1+PN1qhAnnamwUinnBjkkDeWVI2kj3yAO6n+PGadqNDJUK7yTvcA2BHx019o56tVgoWqZ5Ar2ESs6CwHxuAP4nlq0KWmCEtWLDBJu3KBexK/Sfivj8OMK2U8mllRVsmIyLV1rBY6NmVrgfpGWwuAO49luMRFPzNB5jVej4jPUBNsakIFFyGI738PpHFaaSmnMYjHUUVLh6/ZTduCgasTqy20GmhvzcYzVZqNV09LPgsjSgiWNhtPtsRca9vjy4qppB56ws4hlOs8lQP0Ruo73X3g23+PhxawrSsGkD6dSCKI/UsBcqbagnx+vg1oBGsVTvYbx7O/8ObrVN63XTtY81XqMT0OrpzW1VAgBEsYZr+xT7fDQ8J7wYTQgsTiRRoIqbbA00thfsov9Vh2PA2TQqArN5UM9GscyqSCNrDQajRbj2ewcrVorjeWlNpFNxsIsL/8ABWPcXH3cttr1Y5lZqkT33MxF1I91iRe3wBPh246KZVSnllkTClqKobZFurLa3wsO/wBm+lvo5O2WvB1lJHAR7KhbMWu6dUOnGmytgarRZgCGYLoQBc6qPpI+P5cEFB40mK9Epm89bBgL7Tpfw8PtWGltL9+3N7KrTNXRQmYuqlL3Ddzttp4fDnqpTVNO20xoAxYhQW10P0G2nYaX1v3HLTVSK7grY4p12xl/fC+Jsb2Kn28eSqDTCkzS8oMXEso2LvZGIBa2hFiO2h+jXhwhyaLFIiuOZ8TlmoGkkhEjXYXB2t8Cb2FtLaa8u4rCmkJxp76cSQVGFVdY6sJ5GQAuLEFRbRvZ4a/R34+wZE0y6MaztKs+IT09UT5ce0C1y3tNr+0j+HFEyaYihGwHFHLtIVLFbAgHXQd9e3t7cUpNMmhgwjGpbAQoHDi24d+17AdrW8eKKqKWEeKYbiqmknRkjdVUgn3kN7XU+GvblCKuDSLzNks0yMkYE0DDapPdT37eBPieFy2dWyjBDsbaSJwmVYWiHstf/Cf+JWBZf1PEBQRSwLBqWz1tOGEqiSO3vFdSQfDTtcW8PHlYirU+UlUssLrC9zc2U97W1AGg08OWqtOiz+TtBXbfxA93w94j2fDl6biuNdgmH4paeiXZUAHaCbxsfaP8JPLgxVCmaRFfi9TglacKxOnliksLErYEA/aU+IHbS/L6qTkaabMGrqhpC1PIZFd/fJHui+tye9/z5uaqKF7BJFEQZ9NLm972tYMAebq0VLq83bZPKpNQlt6j7WmhIt94Pw5WatSbfPUTNIrOQ4tYEW7drn+HieV1VuKcMJzf5beViLXYHduH7yg290e0c9Nbil3hmN0NeDNE/uXtb4e0/t5at0/y43TQA06+9bvbtr8RzUVuaiR4kZH2eZcHUC/b28cim5rs41TxybVBYE2uO3fx9vNxXprOMZgLBVb22A7X9l/1PKxW5rLBiLOxMgG22lv3vo/o5oirA1IXEWDb0N7e3XlYq01nXFddrA6a+2/9nx5rTVtVS0xBNglOoa3KlNW1VKjqE23UX+HKEVcGnaOeUoClxt8eJyKUA1kWSRl3dj43/jysVuamR1Eq3Znt7bft+nlCKvNZVnSxW/xBb2ezlYrc1m86nCgrbTTx7c1Femufze1wu26+PhzWmtzWYVtybWvb4Xt/TymmrTXOOrkZSb/Z7A+HxPNEV6a5rU1KkvoU8bcrFWrOlZvTaose3fv46crFWmsgnmc2U38Rex+vmorc04Q4lMG2DUjuo8R42HKFNWmpy4lBM53Eqb6Hudfb7TbtymmKtNclqWM3u3cD6ifpHttykVuacHqo2s/j3vc2v8bcbq9ZvmYgbsuvcEjuB4Dmoq1c6fEyyNI+jqTpb93v9Y5WK3NTHrUqXWS5YAAi2hsLE/RflYq1RZmO5mvYG9tvf4ac1W66NRUxoGWzI3j7R7Pp+HPVupIqZkG2S+4/R/db+7la3UiFpVC2s3fw2k27j6u3NVup61DSte5LWswNtBbtYdtfHla9UynV5j+jI9z2kW7W+vTTnq9WFaYiQTSKEPe5+7Q+Ps56tVxNOrM0G73fp/jf+PPV6uEmHIV3JIyndfRj3Pt+j+znq9WUUClSDJcfFvG2h1+63N16pBp4gTuZdR4H7PawP089Wq7FId+xvA3GtwCO/wBJ5utV15UZAsbfEEgknsOerdcvLRwAWG2/2r+zw+H0c9WqzlHHuyEbTf8Ae7eNhfw5qt1i8ospAAVB8ddf289Xq6WORTuka1z2C6eFxbla3XKQeW5VTcqfA21/X7+er1du8wZmK2It4DQXuDY6c1W68KlWG3aNdT4D4kDtbw5qvVlZbAEMTuuB20I7Aaezmq9XfvooI8Tdge9u2h9n581FWmpAYuLMQT7Bbw1ufZzUVua57nluTY6C9gP1+k8rFbmo8j9ynu666fwHNRW65PIdGQXOl/AHTufHmoq1dPITZ7XFgSb/AH6cpFbqOzxs1goa1x8L+OnKxW5rEYo7Hc2puT9J7X/bytbrId62f2kk2A+jTmq9XNCx1cGxFhfT6zzUVua820x75Nb9vYf2j4crFbmuBUso3XJN9fpOl/hz0V6ahTxRzIxkQFSOxAP3jxHNRNWBigrzD0f6c5pZv5hhFOryfvxoI2JPjuS1x9PCx2ybe+4Uas3rjOw0XrMnpGwiNWfLFW8YU3EU3vr9F+9vhwNu5Mk/aYoTs50ofeKK5nrofn/LVQXmp99OxF3iJICjtf4fTwNvZa4110KGczbd6qCCoatwqplj2Bpdu1d4tZPavgTf299OB9SSnA0IEqCsRSdosOxarXf7/lszB223Pbt7Lg+3jBq4r1q6eGoo4YgxuNy7r2sLLp4i3s40avWFEpUTznpzHU29wBjtB7ah/wAvZytbrqauq6I+5do1HYoCCLe8b+HwPKxNbmKiUlUTLI0UoWErqSxvY+Gns56K1NM71zxVe0LukYm5VRZo/ota/N1Wa6qnpcOrliQqKab3mC6lR/q28QfDmhjViYpXUlOXqkkjYMH2sjEa66bdRpp34wTT4Fd4/R4e861VX5byAdgNqi+lz4H6uXSabUKaTARXNPCf8m0d1YWGq2NiO9jx6mawy4njKyNRweXfd+7qLHUFT7Dz1ek1OrZZflGd4QwBPc6draAc0KsamYZNG9JHPEUCQDbsZb3LaEi1v115s14U31XkVFQzR7YZHupdW+2y6Cw9o7D283WjT9WHzMNglnD/AKIbWewv9w+Ps5qr00Qill/Q1F4UIN5Svukk9x8ebqlYGgpYm+YSUlQwbcOxt3v8OerVPu9wY2C+akh3iRjqBY3UH2f3c9W6boZavD5WamkdoRezAaAEdrcvTeyokbxteRWtoCCw0JPhttcHm6rXGWSWMBiwWo3AjTwtr3005qt0401c1Kpknt5aW3EG/fsR425UirgxWSpxJkViER73FzpbS4Fvo8eeirTWOmoIa/ZUyyDzCp3RgjafCynvfnq9trHDL/L61JqtRJCSN6BttgDbS/s54ia2DFLwz4VilOZAojFwqSeYtnFiRdfaOJQCKUkhVJdJmjPm+YdyBhbtuU6GxHe3H6YmneabDZcMMEJZ5ozvQbdQB8fb8DyvGryIpvZvOjiEo96QfaUD3G9jgd7+08tVa4CaSlhZWaRASdpTsNbX1Gi9/jzdVri9JVz0bSb0kTW7JoTrc6Dx5rZXomslQUgoo5IpFsrax+LDwOvKU7UmiqKvyrylVWxAFrix1Fj4H2cqauKiTyJJIIQy7xqNoA/X482K0aRUdTFTYnKHXaQSBpcD2jisUhO2sNSKiffVwAXUXt+630Dw5em6/9LXjeKtVJESUMshNtNFuRu3Ea6jX2nmWlY3ViFLDA43yEttY+4n1gG57W9n0X5qvVgSpwxGd4IBM6E3AO5dB4A6j6b6knmq1ThDV7SywQBS63K2UXPsJJ76+z4ctXqyo1fUx2Rgj6htrC+lj9q3YjwsbH6eardODUlKzKa2YSGPduQEXsewIHifDXXm6rWShkwppJFZWNmFy3ha519hA/P2nm69TwiYfPUGP5bYi2bc5LAi1gqgeAvc/Hm69U3EZ6iEAUKiMAre0YUDxAJPvEnxsPZfl6rUmmd2pN1eVuy3VFYXJPixB0A8Po+nnq9XdJiNLCgeWMiy395wALm3vAa6+zv4jnq9WabGsSiMk1EqRbGAVAo922tyxvu+APPV6mmox3FXeRCx3Sdwt7htNw+j9RzU1ump6top0WSYvKANSbC3b3fHQ/rryteqS1RUhI1mPuE/aA++1ze3gB4c9Xql07VAm3KVWynbdbmwNzp7PEfHnq9TjAs1RKUhnvGN2hCks2l2tYhbd783WqhGkaGMPTuwvdWW3Y6Ea3vb6Oeq1S48cqUrwlWSzR2FlAA/1SoOgBPcm/LzWqeJccIjf7ESkgqCvYA/ukke6fbzc1qu6fFTOBT0zvHZh7pYW10Oh7A/dz01qKkDGIFSTzQGQEEWBO429vY35vVWqzPisE0G1ImiG4qquStjtvZtdNO2tj7ObmvV1DU087rPGUNgCGI73G0HT2ew/Tz01qslRKyqy0pQK23cxIJZm07H2H6u3PV6m5ZEjmEhJYC/7we5HwNgDbxPbmq9WWq8uequgRdygmw94DwAA7k+I8O/N16uqGv8g+SzqwPulQBYNbsSe+mpt256arFOaYsQI4yFIuVDEAGwHha5PNzXorNDisdK7FmD3uFJFtb22qb2v9J56tVLhrYZkYVDNH73vEAFmsbi2pAFvb9fN16pD4gvk7KFbqpK3aw0vbd3+63NVuoU1dBMi+SQykbdSSQCbAGwJHK14VJoqStMJNLFLM8elkjOw2v2uBr+vjxuadis9NgWY3jZXp/lf3i0jooAI191iSLcpNWiuE1DDTMseI4rRx6En9Lr7B2789qq2mahTYjkeiVY6nFfOdLWEMJ7H90yN4n2/wBHKFYq4bNNtVnnIeEKtXHRz1A8HaZEWwPdQo+7TU/HjRcAp5LU17/OHRVOHmowzDII0Un3T70hN/a2g+GnG+9p3uqYD1GzHX07QlxTMuhWJLKF1szN4H+/jHek093QFIR8bzhiVRfE6h5oYzZAHJuSfG1gLj268Y1qO2lAQBsrPFhdcastNV7VLk7BGLKbjxOpIGgFgNCTfmqcrqLBqWWvbEWVGmfRGZt9ySbgX0t7APh4DlIrdSFpqWQL80fLbaLhEF/tWYjxA9tu542auKnSPh8d4JwlhdQh2m9tCbfvff8ARzRNWAptq8ZVLEttG7dEgBHug+AOv0E6DjJNPAUj63HqSjlM1XL5hDam+th7wuL6jX6fZxkqingmaSGL5/p5ZTTRNvYWcBRqp7nc2g+7XiZTlKEt0nMNqsRx6oamZjEUHvBfEMe5+A724kkqpVEVix7OeA5Qk+ToB8/XsP8AJKQ0SN23vb7Cn2d/G3GVrCNlOpE0CmY8XrarLuKZzx+U1FRTQ7IIre6ryNtWxGhEYvp/HhS6qElR4CjBAkgUVDC8Yq6OfzAxUH7Wnt8bduBJp4oNHjjQUKGLKy0uJ1CS1Mp2ICxQn7RvovY6/TwaW51iaCjqdJiltXU0NJjfuyGyKoZt1xa9xa/t7W8fDi9Qg0yKETMMdU+XaHCKSIhZnLo1+9hbsL22sdQb66cq5sink0mOo+JVGW+n2J4LAwZamnhhYg+6GLguosLbhbw0twPX69DZHpRzaJ1KojxY23Ae2/x14AKFdd6gE/av3I0156tVmX7QZV0Gt+35c9Xqm1TiSqYkaEg9rf3c3Wqts/Df6N/zGTGOqeLuKelpV+SgYoWYySDc/lt4ECwJFzrpbid1UGlCBhVsGGUNNg4UU4jsqrvZIjvFj9lSwupJ7nx8TxPM07Sazr1HwTCEWOikeqrGBvADdBt/dll+ze/7qjXW55cCa1RcZYsYxmRZcYckbvdjuVCAglQAPdPxPt49sqhp6wPKsjeXXYowpoY3O2SQqGdl1AVDqfaNLAe3npr1KeWgjkqfKiqzMrADc0e5iAO7fu6fuqBr8Oer1NWJKaaoiWTdOIwnlySqC7EjT3V9xQNSAeardO2H0EuLTqkdQWrAzsss5OxAvd9i6Gw0Fh342cK3T5BgmGYKRPXzx4jNPf7Yutyt/srqR4sSdLWGuvK16gWz7h81TjDymQTqIFQGNNo8brt7AfDXSxvfjKjT6aCvqPQxjpRj6Mb/AOhyEbdT4dr9r80k41c7KpJrNvzDNewvoR9PDeimogdRbb7p11Avpz1erizhQDfcdbAfr356vViMrW2odD8O/wAOamt1yifaNrk+6dQPD+nmq9V0PQus39AcDikxCloovLkJeolVAAGN7X+0fb3sbAc0aUClFX9Y+kuVqdSs0mJAbXOxC7lhpuZzZb+wa6ezlCatFA5mb1cQyeZ/VrBA1RISTVVdQTofDZGNBfwvys1qlR0Yh9QXXeqaWixX+r2XoWtVYhFEBcX1ihZrvLIfpsPEjtw7s7Jd0Z2J6fkOmi25uk24g4no/Gj/AOX8Ny30/wAHODZXMp3gCesq5WlqqlgO8szG4X2ItgPZySWbNDAhI/GgM7drexJ/CsM2MIq7nN9T2b6zf6uGkRRfM0yVeOwhGSJhvU6oTY/DXt8R7eaJqwFJCtzI0RJlts7XYkHQ2N9Pd+r79eUmnYpF1+YZ0O/du08QDZe5QHUA66jnpq8UjazG6maRlhBuo0bUECxDHx1/M/Ty01qk5V1vzDI12IH2mA+zpqBbxtbvxs1umYS1VTOaegV30IG1WbTxBtfw7/Hx40TFXFLbC+jXVXOCxpgOAVcsJAuzxFAfGwaSwv8ATxKpxI40qS2o0LeXPRd13xm02Jw0uHgnTz5wxW5vdUQE+H399OJTcpFKAwaH7Ln4frTlGzXmM21ZkpICuvgAzk3Gh8PbxObknZTwZAoccB9EnRTC/erKWfECgJb5iobW3iUQgH+6/GlPFdOhsChpy90e6XZajV8GwOigaP8AeFOtzbW+5gT7PH4cTzNORFL5IcJiQrRptAtZVtpexHYDTS3bTnq3TfUVMFNOsZs2gFrX073AGt7d+eia9UGozJDMVdZCFJuCCbaGx+Gnjy2mtTTRXZsnhkQRoCVF77CCATYa9rHjobmqlUU0T5hxQ+ZISsK2Ui4tuv7D3uB9PHQ2KpqpjfERWSbKp3Zh2IFu/b6OOBMU3M1AWtq1snlsqoTubQHUdjf2D8uXitTUGavLS2cKyKCWt3LHsfiAvhywFVmmlscJlNJcWa40W2vc7fHT9nHIrU1hmxOqlLKN4N9DoAfDX2H+nlorVNwknlZlsyA+C3YEjvr9Gvx5atVzlDGIIxf3LWKmwt8b6a+z7ubFarArRM7eYhm3C5NwBYdh7D8Ty1arrzysvmyQWYgXs33WA7Dm61XBpSzby42dvHU+J+gc3XqwpSu8YKN7qm7k9jf2H6vjzc1WK4Nlze15nIYHXvcg62HjzeuvaawHA5oe1wNAAACbdiL+GnLa61pqNNg0Y9xVcnWx+A7nTvzeqq6agSweUQscdpb3Cn46ajv27c3NaiuQijpJGcIqMNdb+zW/wv8AnyszWwIqU+HGdmdk2lxcEj7+a1VbTWOajl8v9L9QU6j26fD+PPBda01nbB4XRZHLkAA37m50+yO1xxrvjTndiolRhEh2MiFd5G0katprp4EcsHa0W65Jg8rEhjqDYhfb7D7COVLtb7upCZbd6hY7EOxNgi+wXva2vtHKl41vu6f4cvrC5klQOAoa7ak/4fr4nKiaeCRUCTDIqa8e23u9me5vfvfxH0crM1uIpulhhsDY2a+y4Nio72F/bz016KYpxDVvsgWy21ZiNf6B8OOAxTRxphqKaGJtpK2cnv8An9/FSVE0nIimmSpowG2+8RoDc3v8PG3w47Bqkimeqxqnowq+SxdyLDbdh7PdvccdCZpsqikZWYliNXUPEY7KRtLAAHx01On6+HHSIpuaTcqGKtqEkILKyi972surG/w0PIkzT+7HyFD+x/uYrKYti+53PZbdzpYA8DtG9An1/Bj6R4qNqqDYm5uQAw7207nipj7hSd37TVOVQbSF11JJ+jv34YmkIqITrua9tO3gO/bla3WH3wNnhawv8f1781Xq5sgvfvbxvYduer1cyVGqagD9dOWr1KjKBCZwwshtrCpiIJHtbTQeN+Lbf+6J8xSZ77D5GrSfn66kpUp1YFhvV9Dc+JubXsR9GvJ2JqKKxtFJVbkgB8sasoNu7WBO0dvgPC556a1FCdheFYnhTWhksJgjPddQo72Yanwt7NNOPjCm6lNR1TzyyKN0kibQZLmQk62F9Ow/o15avUk6zBqrESJkVYTuC7tBu2gLtIXtYXBsPrueVrVMeIYZNBVrAwI2Am62tfwK2GqjlTVaTNacWmldXcg21AQWsL+A+1c+P1H4ar1RJaKrmZ3qAr2Xcu02762OhOlr29nNVuuTwzupQk7tQCmlht95fjf2jmjXq9h2FVkiedTqGvozMVO0+CHX+3TTvzYFepwqq8xRutZEzShQLqiqy91Nib7gT8O5v8ebJrVY0jWSEVESGERpdgVJ2s9xt013k9iBa/w5qt0wvQRxEyQIxPZ3bcoW+gLLYd9dO9hykVYUmMQpgYztLFS2jG1tv2Ta5Fu2lte4040RTlN9TEhdlqnC7veJO0qxA12DS20d7aX5oivUwIhEBgH2Cpe1lBAPYeN/hxgirA0hcyYaU95feLXN/ptYEW/X28KHUxRo0qmFQ80xiRiAtrqDYKwFmJJ729nEFLaz2njAlUnY9wewJI07/AeH3nlDTgpkkZmQoAFBvtPbXtfcNfhbjNOCmCekqIj8xECRtPbT7ge1vbxkinAaeMs5lq8HrRXUipI1vLKOLoytoQRoe3bXm0mvGpOfsnUska5yye5kikuHjK22sAC0TX/w62PiOPLTPiTtplJjA7KXHQrF6nH8fosJp5FMryBdh+2F03W8bKNTftbh5YPd5hRNeNaKO3jyrWYr835RZqUBKZBYrEq6eY26+5mH1AnTglViaJwKjbamsmWFgWkYKCQbNqL7vd1sR2+F+U21sVNiwlpKFYwbKjbnvox/wgAfHX4+HNRV6epKWr8oTFtpKW3BuwXQi3i1gL80auKj1lGzzbZkMscSkqOzICNzE+GvgD38OVq0U41Bp6SONaJyagiN3IG4KW+wm2/s+1bW/wBHG5p6KX61UOWcJSXEz+nJsgA+0duoH0/368oTTgFAnmOtqCzviH6RZdVKsCbgC23X6iLffxKtVOpFAZVh5JHo0CncAzBF0JIOzc2puvci9uITT9JfK+JVGCZiakmQOJZAbixIv+6T2uTrof4cSpMGKdIkUHmfssz0/UauwbDofekbeqopvaQBtAT4E9vDvwtdT4iBS1s+GTWSvwZcCQYLuSaocr5p/wADAfZLcbI04U4MaUGWIfmMTIikLbO99FbwAHtvb4crTgoB/UtiLS9RYcL3bkoqSCMW9rAu1/HueAq/VKwOgUJrUQn1ovVj2Nvb+p4SUY12pu3c3J156t0Kf9a6fA6GnpRh8FXO8ausk5ZlS19BECFJ+J+7jUU7MUn8Vz7mzGoxT1Va0UAvaGBVhjA8RtjAuPpvzcVWaSa7Rcjuf1vy1VrmB4kew8tWq62gGxH9vx56vUZOv+XPpfwkxm7pjdZu9gDRLaxGvf28vwq1FiUjfu43Vat+6T+bL02wVA4KvRoGstyLXIC+32k/UeVNKaFujmqqRDNfagH+UQrYAd11/eN7f38oTW6aqqrqq+aNZB2YOS3791siXvbwuB99+emvV6COpjpgKf3pJEZwL7Sw3bbn6T3Hfnpr1N+LTOJBDTtvMZtfbYe0EDuD+XK16nOBqmGjWQsEjC7k3KLszXsLeNzr9HNVui4+oPK1VmLItVDTN8wcIPzAKg+9bSZl/wCJD2+A5tJitETVay7o3vfQ/t4ppNWPTWO2t/D+nmq1TjhrhZQzWN+2nbmquKtZ9NucocT6Y+TLtasoHEMjFh/kbe5uDeHh9HCa4EGjxgyKF4om80268LEjeWux3HUD/Wc979hwuNGQrFUTgNKYT5kKbdxsAHbRdAfBSdq38fo5WrVypZoKNg0ICLGzBipIO4mxNzc/Affytbphq6uVmk3jY0hVAijdqzbSy7ddbbR8Lnm69SnwnNWLYJhc1JTVe2kfzCqJGLbn90nUXA728dLaA8qUg1aSKbNEpFbcFhQeVtYC92BPb6T93jzdUrLNRRtKibhI5I9y1h2uF08PE+Hbm5r0VlxKKWqw5MvtKqww3kY7gu+Vj3YWuzW7X0Gns5Wa8RVdHqryfHgudIsfpo9sGIxLusDYyx+69r668PbZciKIrpGkzRYonYKrL9pD38faLfQe3DCi0Vab0Hz7Hi+R5MPkO+a8EhCuw91/dZdBfRxuNu/A++mFTQgYVKYobqiho5T+gYT70Q2tqATqB4fD4ePEk0riuU8VFTV3yzgswIQFtQHJuFW/sOt/hzU1uKdYMNjgwdpqRw88jtEjKpU2H231NrEnXjJONPhOFOGE4RTpSSVJLKkxGiu1+1rkm1xYdvjxsqmnkorO1N/vxMrhiqC9t2ti20DXv49uUmrxXKOlVYpFSBJVQSfoydWH+H26nufbz01sCpdPTxT0j1a72IkA2Oo0AX3ioJuBe4HtA156a1FJGrl/l7SV1D7jtYhlI0Vv3yBb6Pp+nj4pk4UnWiqJqJhP7iC0j+8AwXVRa3j+3l6bpkVayWoCu7b20Ps2n9027XNhf6fDljVdtKlKWSmlW+xTcH3W8D3vb2D2d+Uq9dSvVzSM9NcsVAW51sOwJ9nx5qvVDkw6dqV5mXW4ABve5Hf6f6OemvRT+mFJFSMswDF12IhF9LWIIvp7b68bpyo0tLRCaKkjAEkej2uSABfXdoRtudOx5utU/Q0VHNRFpFT39tkZrEFv3m07Edra81Vql/K08VVDC+6QsUbahuu/7IXXwUaD2d+er1K6oxWooMKFJTDWTeB7x7n7Vza24C3Gok05qgUyV8tbQUiwxSKoRAbn91CAAQf9Y6344MabOFJOY181SkaMO5ZVtcey4t8PHjlN0IdNSAYcsbRltqFmJPukntrpuHw+jjFPiscce6o/Shti2Dr8bAjve2tr81XqVVNHPVvcxBX3gbh/i227eN+3s+/jRpwVPpqSthqGhqWWOPaSbWDHQLYnx/W3GzVqnUpxdpKiKnNPMIoyroY7jcLaqvc2A1J015QxVxNKvCHqZqelxiuaJaelKhIlQhFlkuAbaruUXAv37njJp8UH2Pw4zQ4gYZiltJB5ablLObC5FwpIPcHXihJBFJ1Ag07Ybh1TV0yS4lHHTQoGDKpFtx7Cw1Ym31ePNE04BUGd2UzS00SKNwBY6ptNtw29rG1j2HNVau46mfEnlqQokjRgXudijzGtY28Nqm4GlteaOFW21havkqaqoqTYCMbtGcg7jYMzEe6up/ZzcVomafszNHJU4bSrK0jNEZybkoBt2oAWGnjew8OVRWl1hRzEvnOEDuCFYC1xbvt+GvbXj1Jqz1MVRUhJoQqlgFVewGg3AnXQ/E/Dnq9XqKlmipkjjBO7XSwFr3JPjYezv9XNGtgU4tDUMCwQRmP3QSASSxs2nb6OVmrRTHXK0dNFJKoG4tp3Ng1rXHt9nt9nLg02RTGC1SzQspaZXFiFJJBvcL7LD+Pjx6mqh08cJliM0JAAEfvHaD3OnxHbX6ubNapwrxLRyyOVS1lFwbj3hYe6ul9Lgd/E8pVzUanpGWNJHDAPKyFr+8z7Ay28NOVJqwFK6Ko3zQVL2d5hf3bAHcQm6w8La2+B4mNKxT5S0rrWpLVALbc1rnYV3bQQALG/s4yafArzSNDIEMexSB71jYl5AD9QGv8AfzVWqLX1PmjYY9Wdinui5VNwBI7Wtzwrxpwd5xRCtCgxKroCW1+1tAUnuTrqO2vNCtnZQZYDHJTRRqVBDIRawK6e02Ftv7eKyaRip8tO1QBHTxNUTSC0jsRoznUAeJA1+HNCvGmSagr6+qSMho2kZnKmwsLgbt3iR+XHQYpuJqJW0xot0CyKSNrNdhp3Yi3c/qBy4M1Q4U2yzr7u47Qxve2p0OoNtPb/AB5eq1mll8obDdiUGp0tuYDsNDp8deerVZaImomWjlGirdCNAvc7jb6OardZ3hnWCOYs/mRvqpAJKk3Nj46n9vNV6sk89QcNEsqkMjhLhrDU7dot4H7yeUq9PkLyiNIIpCqqw9+1rklVIPfWxsPZoeUq9dJJHUTT1MiCb3wFG37AG7QD4ADXwsbnnq3XFXqYK6CEsQ3k7h7pVdCFW/j43uO2nPVulClLM9GIvtKb2swDdt2oPtNvo+vlatU0YbUQUY3x7WZlOr2Yg69j4/V2tzVeqLV0MdTXvTyIyK6RwmzWFlBJGml1AP8AdzdepLz0rNDLPCTsIIPxbbfW1r9/h9fLVWnDDq3bikBaIiJqZY7E2O9QdrW8PG3t9nPEVYVmWClXDahSQzQtba3i0oCI/wARe1x2H081W6Za2mkZTCWu0DyIxZDtO0g7iB2F/Ad+WFUNJ+ogJQ+dKLtvi2kk7VLe6R7SCO/HaaNQoYpfmYHdWDMoG0KP8oG1VW7k/qOWqlKpZp6aaFIFZ/Jc2J1Uam4QHXx+Nz9HKU5XTlp5ZHlYDzA4CoA1rHedb6nS2nj35qt1LkFNT1EKUsjMx3MpDA7VY6ADtr217cbpwUpnnfC6RqeMn5llj8x+5VRoEU995H2j4DtxrbT+yuOF1HmUQguWe1lt2NrkWbt9Xj93NGtVEqgizEwKIg4X3S50Lfukj4i/sHNV6udc1PVYNGKp1kI9+yFgSSQdG7kEg/Vpy1VqGkjV0U9ILmeRRYKluxU9z2vfsO/L1SsUOJNSs7oVLKVj95biyEi9z3Fz93LxNUrFVSzy3qaFxvIcl10VQx+0Ce9xpr245TZpKpVwvh1U03uql4rHt747g/8AEx245TdORqZljX5gbkkjjHlk2uSmpLD2n9b89W6ca6rpMQRZkUl00DKPeMfZiF8T4fnytbNM1PRtT0yQptEh3CzkCyNrc+A/Uc3VayssfmSU9URukAC/urp43B1PsPPVqoOHkSuKMG5aw+yRqND9JBAP8ObNaFCKqQVgSxdWZBISW0v9k6juoYa+z6eMU/UCuEbDz6aIxMqtcqNffOrG9+zDXXUHlhVDTJUxCWj+WWPYYQd1kuUJI9+/+Ead+3LiqGk5WUtVJectZGbY7L2v7NdAQfHtbtx2apXOgE2JSNRU5AcqBu+CtqB43J0HtvrzRrYpXYZJMuJU5w2bzEpmRYm3WJ367H+Frg38eUNOikxjdEMLxWpwXZcIzEAG42PYj6vAfRx1JkTTSsKZEUimNizhBftdhZgQf6PuPbjtUmnunqBKrqqXsWIYAbtAG7n+HKEVcGnGoQzMpYXUkaNbsxGpA7/X9PG6vWadXiDCcl3N2fbYqLCxA7WtpytWrEKiZZkqIR9gG7AEk2IJJ9uv3DlqpUTE6inp45tsgeSVwzFSNgBI3bSBpYWGnftprzYqpNc4oVNWstL9mmUA7bjcz6brdgF7m3N16uGIzR/NeZUEPcox2yWF73PvWuBYC+nfwvzQrRp/kxSCREKe8XgBAP2t3cCw8Quh9vbTxbirzU2sSlpq6VqdWcySkIp1FmhDPcfr93K1apdEaZJHiqT5aVO51II2rdim7xuptY/HmjVhU/B1r5N9JGNY3ubfDUOD9Fvr40qnU0tsPIaA008mz9GVVt1h33KdNCT+fj24mNKhSczU0tPh1JjlOzNIieRKCblRu/RsSOwVwVI7gEcsK0TUbD8bZ6+OeZ1jWWIofMAZBddb2/ev2Pt7ctFems9RVQ41RQYZ771vltGHYBQGjbcqAnUqRqpPttzWytEzUKJ5a+NliUGeDWK4KkEWDIw+Bv8ADvy1UqDh8dRSyPQybVI1AZgoDKSQO/2GFwPo5utVCxTFEEygWIiupUNfdbTuvY7T9Y5YCqE1BwnFMPoKoMZI2RgYyGYkk30J8Br+8OWImqgxWWavovPaBZdblSVB0trrfwF+4056K3qrJh+I00dXv3NYe0C6lj43vpf6+aKa2FVkocZphLNFAW8m2wbVvZrkdydPj/RyhRWwuniuxhDL53lEvGSvhqB3Vh3J/jpyoTFX1TXZqpzLJNAvnKAtkL33AjdcfCw7jtytXrDUGapAcJtbZqCQUIvZrf4b2H1i/PVup+HYliFM5XZdCwZbO10kB+17vjp9fKEVasklJU4wTRrqWLvArX0cm5jDfHVfje3NzFViaxYHR0dTStXo0vnIzB1DEMutiri2twLWta/x5smtAVExTDarCZzisKpJFMAD3sQPdva324zpb4g9uXBnCqKTGNJoCByaSqVrMvuMzWB7m7gA6EaaePbj00npM4pTyIp8hFlULHq+gBUdmJ7hSNOOg00RWSkWmqqb5SRgAkrIVDagkb1bUWIPYfdz1aFREo6KNTPM8rBI7oY7MzOLgJZzYIDa/iBe3N1qKz1NWiwQ/OKRTzKqysh91WW7Aai9/afDnhXqSc+GNFBHO+4FyBb96xOhNtDb8xx6abio3yUUZFRQkzMftAXIOve3cG3fwv25omtxTrhk6A74EO6WyjwAJ0A+gjT7uNmrin/FRFHSDy4bAamxBIYABwxOtr2P0cqKuaaUnBQoSm9feUNqCO1+1xf2+0c3VaiSwyVEcqwrsJG5QbbwR9r6CD2H9PLVqko8qteYgAye5Itvsso0YW7Hx5eqU80JnmqDRVMijabhyVJIcWG3wJBFj8e/GjTwrlOqUcjUVdKBYC6qpJIPs23FwPDXXlacqNiXltIyUP8AudnU2AJUeJv4j2D488K0aD/FGjidKulABdQstgNTexuT27X44KZNN1SjGbajEKi6Eg6hT7oI8Dfx8RzdarlPURSwpLIlpGNiftKbH4ag37f2c9Vq4QmOGdainUB4tb3Gp+PiR7bc1XqVdJDh1ahlb9Esliy2uEa32wR4E+PsPGThTwxpM5kwaaGr88W99Lldv2iO+4e23s46hVMrTFJdp2MytRsyAbVBA9g8CPH2e3txQKT0809XimDSmuo3JSrjkgkaOTYWV/tIxH7rW94eI+HN7a9sqGaSKfzGgGsZBVGOthYg27E97W9ns5ua1UiGKCmLhvsSIDu9qnxI8CDpb2c9W6d6dIpo32qSHUrH33PYXAJ7XUeJ+jlDVhUjDkkpnaOQqsTkBJHsShv2v4rfw5Q06KeIqjaHd/C1yRpdrjT2A+HK05UWqrpooGEMzog7Ky6qCPG4tr8PD283WppMzyRoSQ7XJJVQNARqQR3JPe3j344KrXGpoJ3iDxyARE2CgW36XBIPgPo56tVzo5oWlMNSrSGQMvgPo3f6o++3bnq9UWq8DATvVWu4uWUrpsVB3IGt+5GvN1WkzKlXuYy7fMTUAWBt4n6L9/Hty9VrPPULUodwJ3X3x20HgAD3OvNV6m1KMs4iO+47ECxGnutp+3m69ShoKRfNZSxMyWLg3UAjW/xBGth7eUNXpQr5lYxKdybvHe4JHc+z6z9GvKbK3XB6VFmeYncWO0g+Ps2n2X+rnq9TdV4Ik0DVVK6rKjAEWuTY/Zuex79vqPNTW67paV5AJFVH806uuh3DsLjQt8fEfHmjW6htEcPkJVFJuxCldxOtztPh+w9ubrWymasqYirJPH7tiCAewbVbkd1+j6OWFapmLU7v5FUbAgBSLk+xWH0Ny9UrDVUEqzTxKxaMmL3tuofaW08NT/C3NzVSKZqqnncyJEA/lhDodSP3rD4E+Ps5emyKz0Qmje5BsoBKAEH2at4AnxHYc3WqcXmqsNf9DrdmLqdA11+y3sPh/DmtteprqqhaoSTCJVKXLRkG4ud3fubg6cuKqakRVj1JaQIXDAWUGwPtt9H583Xq4LUUdXEqbSW97a+4Kde6EdiPZ7Ow5aqUz1DHz5GphuHbYv27DuwH0d7+GvHBTZpONQirAZCTYMdyx6k3sARoCQPZ347NNRWFaWrhVo1DMu02sCb27nXX6j9XPTW6jx0kkSoYBqpspuAwJF7kewnxvzdeFYHpI5JTVUxG8gFkIUXJ0LCx15qt1FiSpaY+ejsqllDXFwPjfxtzdeqNaXzNiNdr+7YbrC57/EeI9nblqpUmKsmpiApVD2AOqt4Ee0E+zvz1empEmIxTAvDsu7e9ETextowbwW/h9/PRXpqGtcjEiMlJV0uD4j/ED4c9W64OtQD5i7kNrsosQLnQr/iX+Hhz1aqZFI00IUsW0NmtcAfR4qT9fPV6kZV08MQf9KyMn7oA8thfwPh9Hfw46KZNR4MXRZQkjEFAbnW/wOvYez7uXiqTT0tWJizStZhe5ta/1eHh9XN14mm2oV63HEpZluIo4YzbsfMbzHIPjdV4sTgKQr20E+dMR8yhDqbCtqZ5yLn7C+4n0i9+GEYUV7TQYYZSNiWKwUYBPmuq6D468aOFOASYo6EERZV8p3ARdtwbHttAP0Dx8OB6hOKamnp5JvJqQ6yA6Bmtf6bctWqiTRRNK22O20jUy30trtB8PhzdaioU0dNUK0SLs3KQGBuDp2+B/bxwVQ40BlWC9JVFrlgTc/xJ+PD2g6a76eNTjF5Y6m+1oybg+II7cSubKUtbaFHETDHHI0RuFU62Ovh9/hxIBNLiaAXE5D5zk+3hkKKTTHRQ+diMUQvcuoA+vnjVRRnqNIRZG91Re17WHxN9bH4cKKPakbacy+Qlt53C9+zDXudO3PVuoctLJu8ucfa/eOn0k66+zm61UWtp6goBMt7ixbxI+FubFaIpqFMIJLMpaI9yo7e245uq7Kc6qvrDUCeslNSu1EuW3EqosAL9wo0A5qrbKyTyLWgSUZUhb2Q/a01F/jbw5qt1GOIYhDGKd7tGp+wyixv3+P0683FemnWDGa66PJJuVid1wGt9RGpA42acmncnyQWWEgOb7ghBVbW3d9V9vKU5XDEGxCthE9InuNpuj946DsQdbfrfm60aithomp4vlYj5ij3rH8wT9m/x5uarE1MGD1Eg+YQPA0a7Wj0JViPzBvzc1qKYBFOjtE6Nu7NuWw072PL03FcHmkXaytYDxHcW7afDm61WUNJK6bVO4fvADUfAe3mq9WS9XFMVhtMmli51W3hb281W6dY46VjYNZ1P2XJvf/VPh9fNVumqWqeHfGW3kEaMpP1X8b8vVTSbq53D75Vt8dtgde/08fFJzTXUU8LXam/yg0MZ7n4g+zx45TZFNG5pSZFG1gNbdj8LeNubqlc4nLsGjuHuCB4G3iD4c9W6doaoAax7ZLH/AIIHtb4ePx56t1kRYpxtkvuS24f4vhp2J5uq1xqJXKyUj2Cbfs66X10P8eXFaNNGXpWgxSlO7aRNYm/t4ZtHEUWOCQaas6U/y+YqpAoAEr9j2vrzbohRqrZwFc8oSQpi6mojWSMqwKP9k6aX4jVSxG2hRxzMlfilLDRSsqUkFxHFGNsaA99q9v6eJ4pUayZHkhXHErphuio0lqnv4iFS4Gmo963bj6KTubKFt55cB6fYhWOQaiaOloFP2ryTE1dWTfu2oBPfw4oFJaYOtVe2EZQwTKfnxTpBSxMGjj2233mZCbXZw7kEn2ceOApoYmif1Tl5GZTceHExp6hP6cYJVVkFViNO4jkjKxruF1OhLC/7t/DjK1RhSttM40J2BZ1xDBqkKWaNkN7BjbTuB4W+jiaJpRNGo6edbqmnkQ1UxV925HDFSNbjVSDp9/LJJTxptaAqrWehvrwxrC6WLKed5UxjC5SquZVEreX4q6nRjbUHRgex4rkOYH20WlstYo9lFY/F1yv0sxvJeRer3Sup86kletoJoQxZYWIWdBrqlzu90gH6eIwyGVSnjStNwp9MK4VQfVWKlbW04tNMU+UrR/ycyeMhGvwta3N1umapDmMr4n+PPVqmeo1Nh2/W/PVqnXAUEuIw7dfe8Po5RWynEbaFPyvdN720N1tY/fxJRlUNysbM0X2dPrP69ubr1ZQYwpBFiQL+w38Lft56vV1YUzCZG23vY+y/t9vPba9spQ4ZmWanASsuwFhuAuVt2uPZ7bcSLaB2UuQ8RtoQqHEUqlLU0ilZAbAH+PiCeFqk6aNUqCtlZ3qZSjLJcBe3jYXuvx43VpqTJWyworSsG3gE20uR3v8AVypFOzUqkqKjawVVaIqbODY972HgeNmnBQhZGzXieRc1UmesEqPk6+hmjnpn2q3lyREMDsYFTe1u1racqk6TWloDgg0rOsXWcde+reYuqU2FU+CzY5UpUfL06KkIm2KJnVFAEfmNdrCwudOUUKdQcKDXF55KKYy7RAZI0sB466DXSx8eVFOKwqNiVPS0MscsQJjmt5jEn7R1/Lx5sVQ4VhAgWXfJJsDnRDc3UeOv5ccFUrOGZHaamFxfudGNz3HtA5uvVg3qh3sB7t+x7XtqObqtZkeSKKOPbdSAdP4G3fTnq3TjQrR1cTeWwDszp5bXsQBe9/hyhrYqNDUMjS4c+0GMozEtr8Ct/HTnq1WVK1WRUl7EEi+hsSLX8D4a81W6mHZNt8tSALlbAAa+weHNVuozUkcUhkkHcfav4DTsO2txz016nKGh8+llcAb4gCpY6fED+P5crNWis0ExoKcSt+ljZgJE00uf3W8D7OVrdIPOcC/1cxIoFKsFYE632t2HxtxdbmFikNyJbNFSIJeVS1/dP8dODWgEaWGDnzMpVlOdRs0HhcSD7rX4vTig0hVgoUFk4ZZEIIBBOv18LjS+lDl5xFi0EjGwEia/Xr24ndHhPlSlo+IUerGZ1GErFTCxUoTcfr2Ht14B0jGpAJwpgwrEFpKeTzirJKDdje4Jbuo7fXx4iqA1CmSI1Jg1aNj7rHxvoLn4+HL1WscdRHHGJDeyvtZWFiLCw+r4j283XqVuFVkldTNhUl0XbZCT9mzX0+PGyKuMaeJKaOGgmEPvCJyCP3T8fg3KVasFEkkkS0tMp3hWv4nTUrf4/mOeNaFLOkqKLCRBW1sW66kOu4WKsfC37w78ZImnhhTNgsFNWfOLGzGKQSGINe6qDcdu59p5s14Y1mw6jqappaOkZN5Xd747W1Ug+3T9nHKb21Dp7U6R0kibJNS7E6/4hfxA5eqVInaKWnEilY4577o1FthBsASf8XNitVGWgOIU01z7vlurq3sYWt7bDlpiqRNV/YpTGnrJ6ZhZkZl+42/ZwepOoTUdrEEim0/pKdA51BI+H38dpmmwCz6aj8/q5Wt0MnRuvkpc5UscVx514yR7SNNB34guhKDRtZKhdHgIdYHjcHeFI1AIBv8AaGv1W4DKHNQJ0iaVUawvt2kXsu3xPw+jx5atU5pTzQKuxw7AM6t3tp7wA8Lj8+amvRTBidDJRtI1PLuX3b6n3u2guPDj6TTChU4S1FVhFTFLvVwyNr9ojt4/Z+PJVyF2UKR0GfbUZ522QoL6RFdiST+Vp5JVQlrLe9rE6Fv6eSCDQDNJ+rrZmO6oXYSV3AtfS3f6fD7uWmm4ps3y0KsIyWVToSLnYbW1XSx8SPDm9lUNNdZSSKf5jTC6MW2sttLG9reNz256q0zRyTNZSNxXsLXGhuBp+oPNg1Qinmmqz58Ki6tttci17d/r+ntxWlWNJ1Jwp8rpxVUkkcYswDEpusFbsbj22Hj9XF5VIpEBBpyyDi0UGD+XKytd2NmuTt7Gw48wuBTDqcadqGvo8RqqiojubSMpB/dUWAue5t4AcVJUFY0mKYoRsKllgdnnUHadjIdFAOoINvz8OLkmkpoScJnK1awSgMqABVUaEN3ufGw+/ikU1SmWlmj3S0YuPcJY6+6ew18Pp7fDlordKfDcwSUc4Eq70PtsVA+P9HKkTVwYpRV2E4Xi7NPhrinnI7XO1ydRY/w4yU0+D0UFmJ4TLguIO9dAx3eDaWt4gL308eFi0acaXpVNQYqx2keoo4w92BZRa2vfv2t+Z4zFOTTqmKUYtTzDy3a9lYe7b2gj42vzVWpygqg06gAL8NSAf7fy56tU/wAs+E43RPhmPwefH3BfVhY23Kw1B5WtnHbSHxTIeIYcr1+V2avhXddA48xdPEdmA+GvL66ZLcbKS8ObcSpKcU6R7X8SynRh4G+qgHtfvz2qtaaTGI4zWSRmSQKbaEIdbk+9f2gnXTlSa9FcaWtkaPbNF76j4m+vf6ubrVKKmM/2r+YA2tyLgW7j+/lq1SvpJZDZFVdo1NvHxuRpp9Hh7eWr1P0dXVLCASEYG+niPj7f2ctVadIaupUbWbSw3aA9zYa8vNVqM2Iwxs0qrcMbdjb2dvj8ObmtRXKnxOEuZCFL/aINx9Y/Plq1T1DXhyQCTci3jb2WF+/N16nulxOnk01VjZSCPH6eaIqwNOYkgjvYEMdLjsfo5WrVm+YjsT5Y7dvAn2D6ueitzWVKgn3kJuv1aeH3DmorU1PgqplazfZ1sL62+P0HlSmnAacxIxYIzHQdv18ONEU7M1MV7Le5uP1041FOVyDNbaCbi3Y89W6zrIFXdc2H1/DlIq01kEtnvcWvoL/x5qK3NSRMbXUamxPjrxuKvNZEmdF3qQNfhyhFWmswnUrdnsbX+n6OVirzUYzIg2l7jQ25uKrNdRVpW5RiT+pvzZTWtVTY64j3gNWOpAsP6eUKavqrkuIWG8m17aWv27flzWmvaqnLjghtIQA39vfjWiac1VmOOOzGViPe7kcpoq2qpf8APWmQF2+yLXtrYeGnhymir6q5/wA7ETBu4sQG7DXtf4cppq2qpKYvuj2HQ/C2lv2coU1ea4nEllBVyy+F/wBl/jyumtzWQYmu4qhcjwB/iPhzWmtzXIYhEAYkc2JBIv3+H1fnykVaanQ1l1IRvs699RyhFXFZIZnBLI3vG1z2+nW/K1up/wA5Wg7oSSVJIsBp8RbuPbytbpzgrp5AI37OPo+s/G/PVqswr9veMX0Fja9vEn2c1Wqc1qYRuv8AZA7W7m3b6L83XqxpPDKQ179xqbm19fr56vVIDKzFpCVB0B8PrHs/bzdernudECRFTcnxAufr9nPVquMRJN3F917kW7j4e3m69XKOSJmIjALHxA0Jv4jsb81W6zvMXQKND9Hf6x+XPV6sLSU590KTrqDp8O/t5qt1wEl12xsGKnQ2GltR9F+ar1dFvNjPmWFiDr7e3h9w/t56vV0I2udzX1+nX6ear1d7pBdgwF/E638Lafr256vVx3VBNjax8T8Pp56vV1JLOpVHsS3axB797f281Xq8s0lwIzbULqP49gRz1brMk9UV2oAutvHv3P5crW6zGrAIBW9ipHt+nmoq01IapikAZgre3vf6TysVua4x/Lsjfug/kAO5+jlYrdYmKkfu9u2o8fb8fZysVuayoEJBkta1+3bXXTlYrc128cZYbdAuoBva3fXxH08rW5rs06u1y20AjdcePt56vU1VgnSRI2vdr7iNdB9HifHmwK1NeCyU9mRvd+Ph7Lnmordc0eXc/mLuv4aXHt+/morc1xUxsovoLXvbS30eA5qK3NdKAV3A7N1x2Nr+34A8pFXmoNXQU9QdsyK2trHX8u3KRNOAxQI516H5LzBunjp0ilubFVFjf6tdb8RLt0L2gUZt3a2+JolvUDoFi+U2kxDCVMcQKndFuKa6HcncA8CV1lSVYowPuoX2uaqGCsR76LTi+F4vTN500SROdRa99O9iB2I78j51lTJhQoeNOpdEpNQZa7DTSj5gKvmgE79QCP8AD4m/EkUpmmpnjSlUUVmL3Vk3XsO4H1/HmorU1CnhFYyJFtiD2AYgfaAsRYEdvYe/hyternSYbKm4kDQbdzCwbw+lTf7uaJqwFIfMtN8vicaIQI20ZSTckeIt/HjqdlMr20K2DQvPh6zTuyxbdkenZQL2Jv3B4XKONGKRIqLUUz1cbmskWwCmJgPtKD9hr+B8eOA00RNNZeWOaSOQiGM3AZQZAGt2YdwPA8fpmnWBcOiEcdQZHZQAWVhZgR4ewA9vhzVbrHW09RTzLT002+GQllsO49jDwPNivGk/RiY1j04DLGGJ95bhXPYrbsPby5psVPq1knroZKfbBJGwXzEA9/6QfH488DWzThhtTicM0kjFpo0uL21t43Hh/DmqsKeKs4Lsi+Scwu43FZASGIsCARpxsTVzFQKSMCqFNGyRINzbTYixPvMDa3LzVBWJ6lFkeg2N58JBDKPdIJsTbwuPuPLiqGuYpnq1FI7eW5ttG63j2t4g/ly1ViajxYfSwzPGhvJuO9WN1IGuh5aapUH5NXmeeS8Vrt3J93xGvf6uerVOkdNh9RIsQlUBlNlVCCfEanSw5SnKgz01TPD5VOtgupLg+8Rr4i+nLVqsMjmt8tltC8IsGAI18Afj7OerdPVVJTyUwimG4eE6DsxGtl+jvzQqxqBU0UNLGsXmMAwVlaO21te1vDnhjWtlZ8Lr0jO2UBYzuUk6jXwYd+eIrYNKKN4g5NCI2dtqmPudpFro3Yj+HG6dmoMuIjB3ekkX3kIIAIA17WPc2+PN7apMU0zrXzSCvpXJNyCCftX7qwPhy1VrJh1bJFUkBRGsxF1vpuvYjXsTzRrYNLAYbJLSPOoBMR/wXYeIt7R9Go4nmlUUyRSPE7LKuyT95gmmo+m1+WrVZWgSodqtljdf3ZNvv38A1rWFvG3PV6knUQQtLI7m2xiAxuQB3tp207HikGkhFM61EkIeXyL66HsAP4f28cpmv//T15yqyhJ6Onc+DksbgsR79r6jTx+nmWdY3Vwmmmjfykp940Pva27ndcix97uD356tTUinp6iOXawVL3BEYsQfEnxtbtc69789XqcBhtHVOA4KgNoRYAkG99Br7PjzdbipMOFU0ciySXJYmwRh2PYKf3b+Fr89XqcjHEjow2LGoAVtwLXve7WHYfAE35uq1zpYKNKhYpSCSrMNtjtUnW9vo1DWI7+znhWzTgazD/M+XDyFQN7MkY+ss3cj2Bew15aqVAdoHmNQTYOPckclvdGgsD21/p5uvVNpzBHBsTbdlF2QXJZvFbjsew118Obr1QXmhoUPmwNPcksNbm/sHxH3eF+ar1Z4cSpqlbLBYJ7qBmNyPAXGmg7fnz1bpsraOpWzRR+Wfsi3c3vofoHfla9XNMNUuokjiVL+6VN9Ra49o5qt05B8JWJY9oQXNnBOzT2lh7bEW1uBz1eqVBRUQXzJmKCIklkOuuqhr37kn6fHnq9ThT0DuoRZDCv2gQNLHUAD2+2/LV6pTNPVMlNTAsV7MQAe3v8AwB8fh4Dm69SDqxWK7Kq6i5BFzoTbt3Bt4+HKmrCmWerIl85txlQqB5lwQt9Tbv8AQPDxtxuavFPVNXCoPy0ct7gmwIBAvqSPC/gL/R35aabipVLWU8MEkuIT7whZQp1t4WAOmtrX8OaBrRFY6iugqYxRJKfJb3wpNgPhcHVfq17c3Neio0GJVBlZooyYgNqBrj3ha5Ptt2t25qa8RTkuKTQsDV7UIIYFNGY+C/4QpPjf+PHJqlZ0kp5xL5chklvbao3FR2sAt7jvce0Wty1UrNHg+Z8SkFLh9FUSD3iVWEruA0sSbC5+76ueq0U+x5PzyENTXU0FFJJ9jzZohsGoN1uTf4e3nsatFZWylT4efNx/MFBRt30ZnIHsAFgNfh8BzRMVsJmo/ndLcMbfXY9PWafYiiWPVj4HUL8L69+N6wONXDZPA1ExTqj0twVGkSiqap09zWc2P7puR3v46caU8BTwYJpgj65Zcp1/314NRwREEJucsxCfuqTqSvwB109vGfzAp/uKbW6/5s2saGGGMW91EhRdb/ZDeJA1+njXfnop3uB00xQ9VOpGNVEsVXWFBFbaquURrgmwUEFn7ePgeUDilU93QFMMNdmzGMQD4gJNtg29mJDOTra5N7/D6dONyScauEgU21eAZmxDESJ5tkIte5IuBe+o1trp8RyhBNOUppsq/Np8vXVD7Yyu5Y3O8+KlvAAkfT9HHIqtKTDcsYXCB5juN2qAAjaRr7zNc2vfTw115uK1NPEGH0EVbdPsobKFBN+wYte4Nx42+jQc1W6dxLSqp8qIXOt1IIPt+12HbXx5Wa9FRxWqyBEYCJg4N3AGl+9wS1/AafTys1eKgVOJ0lRFaBWGwLc7d50/eBOgFvv7c1NWiknV5gFHLIj2YNtXT3n22sdq/vaeHwPGFKingmaTtfm2gJHmTFWABAazfQAfC+oPs4nLgp8NmkRjOfsMp0KyOlk8xQqsTuU6MAewPs/o4lU6KUpboOsX6ozzPJT0ZJQqhBVgLDwBsALW76d+3fiRT07KfCIpITZkr8Ue52AXvfW4P0k9x29vhxOVTToEU+U+HV8EDYnmKp+Xp7EsRYHtfabe0XsPC+vLRGJq4PRSJx/qY9UxpsCc0lLGSu/cC7gjshsCo8DrxKpydlXAjbQc09Y+IXjpLxqzWYqx3te/2ie47X9nEe2nxRrcp9O8Jzl0pxTJUL3r6uN6ktruVoFLRoFB1G4Ee34acupAUgp6aeSYM9FVwESo7JL9pfd1N7bdLfV24AoihPM0KWRnRZBFJtAb3Wufz+rg1sftoKXmCqGLBpPma1hEu+7gRm977RoRcE7QPu+nh5RaKGbHMSo6auw2laW0tHTljt1uzgk2tYWUWt2v48os40pSJoMOumDxUPT2GtqWb52qlMjAG4EYAUEA+B9nhrwJ5l9nrQhs/u9KI77u0onh9XAPQjrl7u3bqP1056vVmU2azm+o8ebr1PlFRyYhiKUlOpkdyFVR3YnQAe2/bm68K2ZujeUcN6J9G8DyRceetKlXVbTZmmk96QAAX9gt304XmVmleynColzzmsGkjmhwyguLvI/vMGNveuSxvxwAJrW2psfSCpwSSOsp6mKMD30qGu263Yqrm9r9z7Ry2qa1FK0V2UsJE80dKuK185DyTz6KDbU7UsmrC9z9NuUgmvUFmOZtqq2YzuIDFEqrJIE3MCdAtyLbz7P6LcuExWppCY5mBMPhWgoaZ45Z2unv2lFxa8trhNewGp9nL1qlFSZFatlixDE3KRR2LqhZNzewbj7zHxN9OVrU0tYPKoIpKyCmDSTNY1DtvjjA0WONCPeI9g1Pc2HG69XqEvAi4bSCOoqGFppPdLpH4s7D/Jqf8Nvgb8rW6DjNGGUzYnJHTkEKkajYTYWB2jWxJIt3txMqlSNlBT1ZojH0lzDGRtAoZTbS5AAta3b7/G3NI2inFbKoZxDaJ2Fu5/h8OHdFFN0s1jePT2e2w0H081XqwH3R7upFtTcc1Xq4EgG4PcfSRzVerLv967AEnt8fq56t0YHAc54FhOW6Okr5yZFFmVAWZQdRodPu4yRSgGKkVeeMLrE8umdEve7Pcsx+nsBz0VuZoffTX0JzJ1wzEcUxOXyMrYfIoq6lWIaUjX5eCwA3kfab90a9yOH9jYG7MnBI2np6hRRd3Ythhio7PxNW6mvwPBcOpsr5bphS0FEnl00ESWRQB8e58bnub+PJXQgNgJSIA2VHS1lwyeNJOoxKVnklYmTYAVCKTbXba/YG/f4cdpqmGpxSSYNFApZ2AsEUm1zoNBf9deUJinRjWCiyrnPFf0eG4dVStusLwlVFu5ufbe/0eziIuJHEUtDZPCllQ9COqWL7lGHiFSLfp5QNBr71iSPaPZ48YNyhPGlAYUeFLWl9J+cq2NVxXEIKMXBG1XYi/ca2F/114mN6ngKUi2PE0ImDejXKolVscxSepkU6pGqxL8D4m36niQ3yuAp8Wo6aFTCPTP0dwlEePClqyvjO7PYjTxIBJ9ns4hXcrXxpSllKaGTB8pZOy5TB8Dw2lpCADdIEuPZcka+3xI4m1k7TSiAKUDTrDLeRt6sNwF72P7o103A+Pbmq1WSfEsOp4gRIrCxsoPY+Fj7Bry4r1Nc+aJEj8pLbvC17j6vj346KpFRJMzOEvJZQoAve2v8AhtbXTXjtVqE2YfNe8bllXRfe8L3II8PEe0nlxWqiSY808pmlU7Uv293vcEgeN/G30ccAqlNU1fP5m4bouwWxt4a28bkaD7xxyq03KUSZ5Ul2DW3ZwLi+qjjlVrHP8m+6eV5Gst7ABVse410P0+HLVWoAkushqSsluwIsVJGjAE30HY/DjlVpvlmaZrxHdMRtAjB7dr/3ctVaz0mEYq0attce6zWPiTqCSfDxJ+72c1Nerh/Ip3Pl1UqJ5IUAdri+l/b9enLTXorqOnw+kl8ueVRqotdSSRftt7kc3NarEanBqSYrITY27k3U29p0Hx56vU3SV1CrhISXYN2QXsfC9/ActWq6AVkDxxbm7a37m9re0m2g7c3Nerg9RK6FZI1RSCPZft3Udrdu/PTWqyIssLbnVSDcKW8R4fHw5qa3WaKZKgIixlo9CygX2jQGznQjm5r0VPWoWSQNJCoBBNgL/D7Pa19fD28rNbqZDOgZf0KRxggm5JPbsAf425qa3XS4hSLI0UUYYG4J8PG2oNwfD8+amvRUOVmki8uGFUAJuWsCvcgE31A+jmprcVBVIFrJJml3BhuBIvr4i57X9nhz016KbKn5GCcqYd9vsr2Jv2vbwHgOamvRUz+XVdbErxFUFrXFz39pF+/bTmpitxXlwIqxRiCxC9yAVNxo3h9X0a88TXoqXSwwSOzyH3FXxUAX8Gt3ufYfp5Wt10mFzVZ8ySbcLX2k2Yg6AXPi3t7Dmq3Us0GGQtvq3b3QpBALEm3YEae2x8BzVeqScSoURUoytj7t0BA2ge8Pe8L+Hew56vUx1lVAx2wfpSd0jN+6GH+IHUn+HN16meTGKM2qSNzbTppY/wCrYaLftzcVWaYZ8Uq6kB1i2odfe8Lai3jy0VWaSNfWVUrkPIbsbC2g019nbipKRTCjSam/TH9NITr7ba30IP8AbxWMKSnGuDmJf0qLdtBcX19nN16k7iNbDBMzROiG+wse49pJ721+/j6U00TSerplnQFW7GwufZoSTpf9mnNkVqaT0NpqiTcoADKe97G2gsPb/HkSZtg8fIUP7D+5ipBBUCNyA0hIJIO64/hfgao4oFevlh0oxYAalVNh42YW7/Dipn7hTDv2mqaZl1Z17gn4318BwyNIBUcFioG64ue37TytbrwVd1u58B+3nq3XAlCDtO4ez+J56vV3dgpBN7H6fp5utUqclkjOOFsABarp7k9vti59unFlv/dE+Y+NJ3vsPkatjklkqZnSNiPtWY6WF7/E+21uToTUVU7YXT4dhCLVTlAWNgCRcA6K2nYnxtr7ebGFap2ObEiHlJJY2b7Z0B8dT3Jt29nHdVUik+uNTVQFYspjRT7oIOo7kk30F/bz0zWoqQuLxiEyx/ppGUoBtYA3HvqE7AD/ABH4c3NaqDPXVDhmii3ABVAYEWAXsp1LafdzdVqDR0bVbGW5BVtwYtqSRcDUa37n4+PN1SpbYAPJLU0se8ksQl9b2t7puC1/7OeirRUCowKqEyCk/Rgi7+8CSB4Lp99x2vzUVqli1N8rh8dHKAZpmtuU+A19mpA1/by9eqbPFSUNJYBVaVywKWLWAAI+htP4ac9W6gIKKOIwVe7cxDOdoF2PuqR/iIHwtp7Oer1PuDZcw6ebeT+j94tdQdSNtgDoebitUhM15FwWWtNDS026RBtDAmyk9wfA2Otxrc+zlCkGtTFBxiGT/l6loYU8wKPtE6Aew+BF/Z9PKFFe1UjcTyvLRSiJFcBfdZx2NwDc377dDe/GFJinAZoOMZjalp2R3JNiBfQtc3NwQB7LHhQ6MKMm6DBqlSzqCA2h93wb2fTwmJo0FPMUb1tKDI2pJC28ddbH4e23fTnttb2Uz1cdQhkVmIdGRtfj4jwb4+3jRFOisVW5+TUFFKK1+9z73tNr2+J7duUNXFJSeVkqTKihACb2+7jNOUPPR7BsRzriL5bigklpXAeY67YyAdkrN2Fr/SfDhjboLqo9vVSN5QbE0Z/JHRnKnTdKhsIXzaypH6apl+0wI1SIWJiUe3u2t+Cti2Tb/btO00HnXlPbaEqPC1kRWpECqdygkEjXS5v4ey51+ji6kopxgw2ihCtGj7iw3My2tprYn2+HhytbrJHSwqrPREMVuAzEi5PiAe9hf9mmvKmr1ErHZEMMjBbg+We3YXsfgfG3bjZpwVEpopIomhljeSUWYM5sNbjcF+j6PbxkmngKVeWcKp4of51VARiwJuDYkHsm7xB8fDsNOME0oApD5pzE1ZUlmvG4G1Ru1YeABPb2kcYJq9BfEaCrrEmlVu7brgglQbbdNbgm5I14zVqZsUpKWGB5aUFn95Y1W9mTsVJ7Ai2vGzVhQQ0VV8rmWPyF/R72MY0O430PsABH0/RfiCYVSnaKVHU/EaLLOaBjNLrX1VHEFZ9PLAFmJtqWbwP1duNvK0GeMVdoahQAJPPVVgqZR5jobsWPe/e9/Hx4UzNGERQy5FoTUtTwyorHeqgEdl7nQ/rpfjnCtiiR9VsxrmfqRiuMRL5cfnvGovc2jOwG/sNuR9cL1rJ9PZQtaTpSBQfny7beIqUVyUqJRe3h93NVulJjY/0ehI0PlG//ACEf2cbq5phA3obDty1VroHv46/nzderIrm+nj4+3nq1Xan29vafDXm69Rjpj53pvwuigcs7YvWyNFpeyxqoYeJAvr4a+3m5pzhQJ4HlHFccrlpaGCWcswAWNCSSfAk2A+vldlVAmrd8q5VxrKWUsKwLH3SCeKniUQqVe2hayuuhC+Nr3NxxjVNKYpVLRSSQSXkuqgEqQbHx1A10FySear1NRNQwknp23FNu3cNCD7v2e17HQ89XqxSQ4jAVqIXO2ORgqggsQLNa/gBbX483WqhRUldKqsh3iR/M9hdiCVW/+EDvzVbinaZKuDENk7j5hdkqbdpWPw1BuAFNgvieaq1QpoaSrEsGJreGoWTcrgiSUOCGU62t4+F+VrdVDZ7y9UZZzNXYHMu16SVgLjQre4I9oItxWDNJFCDSWJ3uJb33d/1+PN1Su0bY+xiR4/A/Vz1bo4PpWzc+F50/ksj7Y8QTYN1rF195Qfp7cQvpkUYsKg0f+penkg8tbQG4KKoJYBvtMzgldewt4cIaP6kNTQ08FOPLPkm7IpKglgpJZR3sngTp35WrVgrEhigSYhol2kAWBN7ayWv7PD489W6Z1gCOoUsrXKi7WIcr7x3eGxNB8W8Dz1ep6enRxHsRWWEA7R71tNLA/wCHQXPib81VoqbPHTJDBGDvAUPISoBDag2P71/D2fXyteqVQRUcU0tTVXCDcyrb/CCDY+J+A05o1sVGp0hNTLM4dpX1W4NyzLcXv7B2+HNGtxQE+pPJK450ulWkjaStwvbXEka7SNsgPf8AdN/jbiq3XpV50juEak+VVYwrsmeIn3Ta1v48EtBijQ+mTNSYZmyLAql/KjrN8W4gm26zLoNT7wtprrxC+mUzS9hUKirMsOw+tSmgq54Yy0kl1VzZSp1LFb6fXwPk0fgVwhw6WrqmagZATdQWQkmRmKDbp9lFPf48rNWisdVicseIjB4iI0hYRxsACG8vuwHj7xJI42aeFKsV4p6Z4JWX39pUBrkL/hFtFufDjNKRTHVMYKm4IfvdtTrax90ntft9HPVqpVVHHNSpTKPeKndtk94C1iNB4jsDoPz56vV3UV1O7pCy+UsKn3wOwKgBSD4+A/ptywFVNB/ik7hS0hDFWa4XRrA3CG/s8T7TxUKSqpgWeWWl+TEDGR3ErMxsbHtc+wAfG55em6UGA0ST1IiJN73JB+Hu3v2G32eJ5U1YUrjTxQVag3O0WYD2m+jfAj8uNU7TYtMf5kIFsVFlBZgATqwvbwH1fHTmq3FOVcHShjchlldrrexjAUXL3Fh9rTtYDla3USkmdoEp66QIoj3oWvf2a+PvDsTzdarPS0FYlYVVhKXa1tLDW7kt4ACwv9PPVqnuuwGseEmAbTUDQ3BAW9t5t430te3jzwNeIqMcOkwmglnpzpDH5SXFyZX9y/sBA++3Pba1splD4hHeNJPMjp9qpYkk3OoA9nhx6m5p+gjrMVYzTAsWKglmvoT7yLb4W+rTjRwpwY0u8v0lRT1TV1JGm6DQF0BBv4bfj4X4wTNKAKi1eLUYxh5q0iV9u0JtuobQsLDSwsNOw7ctFamu5ax1qXRkSmjkYXYgA+8LXHhe39nNVquMeK1AV2DkbnjazHsyCyhivhbT6SOVIq01m+bmkjJYkqSbbm11Hib3+zcfTysVulVl+WpSYSLTsXUtEkm+12exVdl/e3JoT7RrxhVOpp//AJthRxJsN8uR23I5JjJTvYoq9txvfUfXxqMJp2eFY6/MSU0X8vhleFN8kbxqFYMqe+kDAEXjvqPYRywTXiqudbJQVOEwYxgnmF5yVZQw0fsUKnUst9LeHc82Og1vypoeJaGmTE60OddjKioULE7dg1vc297T48ttrWyk8Mf+TmeagRGd3YJG5uUUDaCdNW768vpmq6orFhuYaimqShO+AlXdT2fbqqmxva50HbmymqhVLKFcNqKetxqqmZp28tEXZZChUs7f6rbrAKNLa3141swrxM1OhoqKenWSpkK+WbsQd1ltqx8Le0DlqrUirqaGChKUxMoNkLE62P2tPo7X/jzVeqXFLLVeQ0QKEN743AbQb3uO5uPEfXzVWrHUVESLNa7AsTYHuA19D317Hmq3WKoigqwogiFkJ3WP2rMNPaAVtr/HmpitxNSKyjwyorWlSlWESNuVEka0dtNrMfeIXQa680Ca3pFJ+twymZKeqQDdITewbcRa5Kknwtax19nHAqmymuS08c1JIYwAJnHl6aqRZQB/rak9u3PE14CowRJRMBcJE7eUGYsS0lo1X6gCT8OerYFTpHNbDErMsaRrMASCA2gDPe2gvex9unGzTwpTTyJQ1EM4GwOqKgJPgm0uR3tc2+njFKKhwGF8RQ0hDqDCAxJtcMT2Og15o1YVHmiEsojQhkAkUNtvc319/wBpDWHPVusvz1sOqInlL33tGrAHbdWIK66/x54Vo0hKDDETDY3WQtI6W1FyARdj9JNv1HFM0jAp4xGgkppIEiZn2st9q6BvL7d/Z46625oGtkU6PgbDDfNdWYmNWLHXS9/s+z2XtfvblZxq0UjVwuOP9OtyCqlTsGne1/EAXv8ATx+aTxTRXQ0bC6kyE99Npsbg3+Ot9OPCqGk3NeSRDTNtbQ2uRqrHT4G3b7uXqlTaJpHqXk29k7MBa40JPa5Ps9nNV6nietD0b10y2MbK5uSTo1gqjS2vbTlatXOqigpKE6NuqXjstgVsTuG0g/a1/LvytWpVU0DyJZSLlYw1ra6ix3MdSPG3btxqnKzS+VRRyCNQF8wjbZtzAK12F9Rp39p56rVHUvIFq3uvmJCoJI0QMNo+AOnjzdep0gqasztCUBkWV196xtdSBt9pIGnhpccrWxTlHJJEiNJ9lbjdtLKBt8L30+nx+HNVamLE3lEQlkPvlt0gFyzb9Cyj4KdQPbzYqpplZHd2p6sERke9tOmh3ADbqTfQfQeXqtcJhPLP8/UXikb3gGYXjXYbM1vv+jnq9XdNislQkzYiAXeFQ7gENII5Ra4H7ul7/wBPPRW5rk9ZX/NTNOWWUyb1ZRewd7i3h2tpbnq1TQ01Mqbmcho957AXburWPh4d9dRy9N03UqzVlXVsgJ2vBL5qHRVa1yP3R4A+Hh7OWqtPT0VRUSEPJdirERghdbE2voQPp8eVq1cMKg+Znlkg2RLAh8xiugLgaggXsO2vjbXmjWxSqjSJFGI+WvmoAV93Teo9x2W1tCNzX78aNPik+9RiGIzJS0Ls5lN2cRbiDId5J0Frm9/ZzeyvU7R02MYGY56gPNHJGSGC3JZHAIHxAPfQW05TbVtlPabMXopHgJ3q0inaQO3vLYfeAeUq1Y44DVYeJqZGcXKKS3e/v6+weF/Ejnq9TVhtf8nXmLchKO8Z3sN12FwfEXA8e3HKa2U01vzBhCu7u6XW4sBfv463JHh/Djopo1iFXIiM2ggIuVuP3j7pAF9Po+jjkU3SdxcTlXpYo0PnIxOv2drB1IAtcjwPHBTZqTBVBESgkFm2lQSve43qVt37ED2c9XqcqNZqmpSmcEhlO0htVbwAI8NL81W6bzW7pDhz3+ZjmNma5BuN9n/xEa6fXzcVWaa565JZ6apsRGSE0Atdr6C/YX9vYctFUmptdJDT1i+Qx32ZiQT39hP0c0K8aXlLiNPU0b08+sqGOVSNCUa4e+3sL3uO3jxkilAM00yV0iTtFdmQ77Bz9lW7C48Ljt9HPVqaz4dWSb/mppLbSrOzC7FJNCSOzAdiOerQpylo0pTJSMEann0Ngbhxpex1XSzEdvrPPTVophgw56I3iYebJuuiHtZgCT8b2OnLTNVAilHgsFLWUcyVPvSpKJJb2um4XFjexBN/ob4cqauKj5yw+YQ0uYaZdrANA/vJcfvxb1Olu+g/o5ds8KqscaQsayOs1nVdw2lWNihIBuT318bcVUmrqMGmk3tKxVtlxvtewI1v20I5qrU7nyoVaWOpbdtdSGQE3XQHcNCB343TlZVhgqqQqlSjMAruSe5sfC2tj3tytbpsiJ/ym/cljoNN4FrWtob+zm6pUaWGikkCR3IZdxF9vY9yzf4h2Pt5aq1Iw96gOlVGADMp2sx/dNwdwHsOh8eeNerqplSQmplUbg/ltYEXU6A2OhFwD8Br481XqlUCH56paQ7TCQQmnZV3aeBG4duVNbFOtLFiJnFTUj9IQrDf2dph7jfBQv69uUq9OVHQySYfuCbikKKpNtw+1vI/4I3IHKmriniknWmMdVVy+44INxprbsAbgC/08bIpwYUoaaOESGKRggiLKWUbrDbuBse4OvbjBp8U+KlDWYZU4XVLshmUo7br+7LtDsNN24MFJv28OUq9IsYYphMEqAPTlo5NpI95bB23eIYWYG3Y8cqldw0gpoyFVoWOm4G5U6XN9e3tHPVWss5lBZ1IeQkb21uzWuSw72I7X7356vVEraeKSJKtVAOoC2/eta5HcA+Hs5utVjhw+qiVkEYRY9pIADAX0JZgLAi4A009vLVqmuppaWJhZPKChgmwam/vONPtE9wfp5YU2aYq+cTyAQXivdd2wWOgI0GjE+3jgpomosFMvmCmjVhPYIL9g3cHXS3xJ5atVgOH1XnvMzuLmzMPc2m/2j7LXsT8debmqkUocvxAh557pKmm4sLE9lI8O3YnQke3jS6fRSyko5aeExQb1mC+6l7W1uVTXVWPb2duJTSyuFQUhb9C7SxyBQu42su3UMPHxFuVq1RaSmrpVDOoJZtpAJB0W4B9oYW+sc9W6cI2xUF0usbMQ8bD2xmxJv8ADX6e3bla3U8VVVDKcXkKpFVSgysAB5cgNhe2gVmA/wCCJvpz1bqdimJUctOGqBIGk33VQDZv8Y8AR+9zQrxpKYzRiWi+chX3lQotnsfaVJ9mtx9d/DjyTTChSH8hpXMUq3N1La3AFxte3chh4/tHH5pNFJjyfk6kwVRaJ2vD73iQ36M38NO/38dpqIpzWNfKhhkQxO7Gx3glSB9vcdTuHf2crNbp3p0iqIaimsbgBVUgf5Qi/uX+sj6eamKtFJXZVxVKLuV1h0BttWRPFdfYO3jpx2abiuVXRT0FT89TktBLbUeBI0U9rEe39vNTNbiKaqBxS1CxSKwic3BHiT8D7eeNaFPuyoq/0Zmt3vf2m9gwHh4fDXlJq8VimoSqJJSEIAu4Kw1BP2gGOhHs9vPA1uK6mpQXFTva0gsAxuCw0G5u67rW18bc9Neik9iGCRUoklCkCb3kU3Nj7R8Q2lu9vhy4VNUKYpOwxVEkSQRp5ZiJaFgblHGtmt3BNxbw5c1UUpqerocewc1IjZWjJ80afbuezDUEHuLfG/GoinhiKZ62CbaFgVTKAAwB0CmxDqW9nwHPVo0ncQw8wwh45BLG1zbTuD3HtuO4PblpqpFZIKVpsM8uS1wUcFbEkeIsbeHhbnq1TXPT0rKXd7ol3Hlt7yqdL3NvCw/Lw5uvU0VkdNCt97E7rkdxbw1Iva/0ePN16u6HFpqS6zNcLZSCPDuLa6i363vypE1YGKVSV+G1NG1M6C6sJIpGF9u0W2kDuLdh7RrxmCKekGkTX0EmG1Mksqe64Fy2gIOquvsv7BpxUlU0kUmKaWcUU5ppYhJDOdrSMPs9juK3Go7j7u3HttNU5w08lJUecZCIFLrFJtsJCPtLr2v8Oama3EVKeSpS8LeWTGb3UWU28L+Hf79earVcmn811o9jgg+6EA902ubjwJ8Ne/N16uaY1QMx+busgJHllfdGllZvYO+nh2PNRVpp6oqlpSuEzjbVKQ0RZ7K6gWMZB03H90k/DlI404DwrPDIso+UqQV8Rdrkd+w72P5a25qr1ipcI+aZTIrKSRZAblyt7MADqAPEctMV6JptrKcYRd5LyIw3kghgxHhpYg/Dvze2tHCmCrp5po4KjcQSt4ZB9kXOiN4gk6a/SeWqtRViVi0knmQTqylk+j95b9iO/wBF7c3WqxVUTGoVp1uCdCpBuDc3tp7rDm6qaw0j+fMknlmO24AotidbWN+4056tCn2eijke8Foywu25TYD4EHQDvbt/DmqvWCWlrzAHcxmVCDde5HssfbzVap4w2Xz40NQNrDwIsfDRj3uPv5Q1anJ4ovP8qW9nsNvsGpLezX2crVqxCju6xVlrMdw7AsAdAQO5GlhzVerNU0uHRIamhdQGBR47Fd1v8K27205Wr02V9KmMQCEPrtDKwNn+NidLgix+PflhhWqDSeBoNkMqq1gQJAbMvvFjcG2vhb6+O03WKOip8RpVMVgIt1mYjUMRtW5NiFOl+b2VrbXOmppqWUyTOY4iVDA3JFzobeIH69+erVZKujgaqKxtteMgggbh7umh8Rb2+HNzVYpwqmjikjKKCXuwI8AD7wI8VPe3PCtGo0yw+QZmQOQSzBhYgEfZBHt7j46jlxVKTkdXTw1cUMSnX3e99wP2QR7f28ciqTXMrTqWSMbYyx1Ue6G7gMf3b83Wq51WGIy7IG2KNZAAftH420HsPbmwa8RTHVYNW1Q+WpwZJkBs43XKjxYdiwH0XGnLg02RSUemxWnhkmhYlVII0Nr295re3w47NNQayiqjlO9kCONWVy193YHTw56vU3tWU0gIqqfzHTW4LKb9jb6+9/Dm69XKnTDJG3RqVHj4HXwufjz1erlWwwGJvIRd3lkHxFraE38QeeFbNIqnAgUKshhlNgTqB/qm3jr7OPGmKlTrPMt532yk2962ul7m3YkeP381Xq5xU1T5Pm7CyAanQlP6bHXTm68KyGCqaMERqToQ41vfv/xIW7g81W64yyP5W+OIBlsu5CdF/wAWutj4+HPV6osk15WhsFc6bQ3unT7Y/s+vm61UMpLArXUgBhcHswPclbd+XqlRPkqKeJp4iVYGzp3sPgfZfwPL03WamjBIj0cltD9fYj6e33cuKbNQRUEU+IY057+eyEj/AAgQoPZ7eLgOFIFHjQGZ0l8isjw0WtTRRx2HgSNzX+NzxaaQCs3TTDWr8xiZSP0CFgPiRYWPtHEbpgUsZEqoxcc8EQYn3HBFzrtI9p9mnCeKPZrHLJRTr5jOA2q2IBK3Om0juLc9Femo8coqFWKPVUuWFh93w5uvVxjjnRNsMLMfeJXvfU3NgO3LV6gNrIttTWQ2Kqd+n1314eJ2UHFCDTZ0/OzMyIxFmRxY9ibafXxleynGttCliqPT4fIzg2194jS57fVxKkUuVsoAa5h74Hib/nwwFFRrllmAT47BFYkBr/drflVbKugSaMQhYjzAC8emp0+FyBr+uvCqjuuQjVWDN7yXDb7X2keJHb6eVr1TWMVRTqZz70f2CD7pN+1j2A72/bz1brhNNVQO6zqp80jRQLdtSl/D4c1W64yU0UynynBYqSAQTr4AfE9iPDm5r0UxVEE8JuqjcRrGvs8QfiOXqlNY/Ry/M0gtb906Gx07c3VKUFBidNVKKGvURv8AuSG1lJ8CP8J8R93KkU4DTrUQ1EFQY4o0KzKbqrbgTbup9o9h7cbp2o0rg04sXv2Ia5NvieVrdSqU3G5LqQL+7oNv6+3mqtT1S06SxvVU7+8o1tbdt8bnxA9nPVusUGLxyOKCpby1Fw0oUFtttAL9wDrzdVmlZT0tBitIDTzJKUAu1wC6390i2qkeIN7c1MVaJpI1uG0FPIGD7SLGz2uw7Ell0768tNNEV5cPo9wF/OZDdbG5AGpFvEH4c9Naiu4I6KeV44LKf9z7i7d7EHtzdeppr/nkZ4aoH3bDQWZfYQfG/jywqpqQtTTthgoJ4lb3rh/3hr300/bzdapLYhTyUxKv7yD7DDUWI8fq/t48DTJFN6Q0c0ALm3tbw1/Zy01SK6ajpl/Ryps3ahgbgi2un3W56a1FNNbQiJPLcakaeF/+In9bccBmmyIpvm/Rt5cikK3Y+I8LHx5eqVkpjJG5ViWB8bi4PhYH2c9WqeJv0j747bSQL63Xw8fjzYr1JSBxDMHH7jqfpsdbcXppAoVk6hDzMfdwNpcRMPEncgNyeKX/ALqTtbKTuCyBMRiYae8O44hNLE7aV05qg3lvcAjS3b42+nielVCJkmk8mhlExs1bNDSliPd8q/nTm/gdqAH7uKUUmcoX66nTEKjK2AVpEa1c74jUs/YLPL7u63h5KW9tuKAJpPMCgX665iixXN9THRQpTU6MxjhjFkjDHdtUHsALac2qqgUXgtuX6SeMU7RremuDKmU4RG6rPKrTFWHe+i/DQcL3DJo2aHhqHFhcU8F5U3KWYFf3lNzcX7jm5rUTTNU0VfhjlqIlgOwv73t+u3PVWIpbZU6l1+D1MTtIyupBt9ehufEfHm5r2BoW+tHUOPO/RyehLlpIKinqQinQlboxt27HjgMmmSkAGq85SfeX2e3w9vFVIqe4gIsCjVrC5P0n6ObrdNUhVkF/u5uq0zS6ya625qvUIHTPDTiOaqSDUD9ISRqRtXueMOmE0qYEqocMaysaZy8BAF73A90/DX9fbwsS5RwW6QFZTzU7mOVdgt9km404rBmkxEU3MAzAAEkCwvr8do8Pjy1UrpXcMxKj4a2+/nq9XQhLruQ6D7+ardZqOaemn+Zo5Nklxr3BPx8LcqRq204CU7KXuHZlpqn3MTAgl0USrqp17H2HiBbMbKMUPTtpVQtTyoQGDIxtZiO/ifr4gIil4M1PgnjjkEJJCm52/ukAaafDjJFPg1Pel81fPmIA3W330FxbT6DoeUpypGG4c0swgpdqdpH3ak2GtraWY9jzSqskVIxNhU4p81ILwFtiRE3UAC4u3sv3HKirKxNREmppGdZgfK3E7f3QL62Hw5aq7azTvBW1ckqDcCFVSNRtA73782KqajTiWnUtEb2sF1tcEa/Rpxyq1xgU1aiNk+n22t2B7nXvzdaqSksiuGiYMIDpftbxHx5qvU40bmOfzoY/KDs3vHUai+36D8ONmnBUCpM6VC1EyArOtwV13En7P1D281WqwVDQrtdL2QEG1x27g356vU50FQs0fnO3cKTc/HwA+HNVsVLlhWK5F2ViQLWuNQRe5725qt060lTHBFulcqAA1gdbA2te3c8pVgaw43U0ixxU8TmRdxINrd9Tov6jnhXjULMWGrHl6dZGIE0UmzculwD2b2/HjrZhQ86o6JSfKiVuN9RtI0sdTf2fw4Pajc0rslhp8JxClfW8U4C376BtPjpwxZxBFIHcCKC2qNr3/wAWunC00YVOoXKzo/sINvo8eNqEinE4GjxVdVHUYH83TNvRkjYG5OoUAgKf28BUQaH0yJpOblktHMLQ+09/oI/X2cvXqlzK0EBLHcosRqN17/D289VqgkFpWKtqL2DeIv4HvzdapSUcssF3p2LFju0+1b6D3sdeVIrdLCXEqdqOYYmzAzqq7UFgWU+7uN7A8ZinJqLhFZNVFrhlSJFI7DdtuO/t+PLGvCsuO4pT1kcHysbRBYyrn2uddQPHwvxsCrkzXcVRahiggupVSzmxtc67bDvp356vVNjeQq1c/ul7L5iHaVv728X9nLVWpdRQ1cSF590zVJJErDU3Nha9iL8tVa8lSkUOiKpJjQhzqLHQm/jf6ubrVd1CPD5lSRdozdfAAnW/1c3VaI5n6jFHm6ugZSAZWNrf4rH8+DS2OpAoCXQhZpBISivF4X3C/wCvfi+i+oTkLISv381W6V+Ta98NzDRVkbFfLmQgg2trY24w8NSCKVMK0qBqwT9M8iyxfo2AGmgBZtQR8Pp4BKkSs6TNUqPLBUllDqR7CRcH2X7fnz1eqZEYppO4vax/dttvcjmq3WKqgNVAswbaY2sqAXYswsv1eHLg1Q1hpZJYqqSklDB23RuvY77djft8B9fBtkruh6OkUEc3b1tT0GsEUCTI0e3sbW17eBBOhBPfkxCoiNI6rineq8mQAbCfHtraxJ789ValSPZlWDaUO46k9/b9HHJpqoM0Zp490UYcEBiuve9jp4+H8RzeytUk6ymjSpWqhOwgkg+wka6nU37fD6eVqsVw1kpw4G9l94ANqPaFt4/ny802RTsuKpLABJGF2gAMxGoAJ10104rDk0mKKzZbeOpwtlpCfNUPoGKkqT2J+I0I8dO3HWzIppYg034RXyQ1a+S6nY594XG43/eH+L49r8uhUU2tM0YbDcUjZUhkP6LaCWNtwPh9X06jvwQpVRORSwocWCSeQGup036hSt72t3A+j9vFANMRS3jxd5MPUIdgViF2/u+Nvbr3149NVpwXG3jUR1dmOt7gBr2uLjsebmvU9UUtghp5Nja7QD2P+EfD6hytOCnynrp54PkMWVZFBJ98ktpcbh4rp7ONkTToMUn5sGppJ9+DuxdCQUNlZNbm4/ev3uNDxGUUpCqYN0VSz09dCUeOxUltbDwt3sOJCKUTU4GWnlENKQ6FbqEv37kEnvflavNS48QWRo1Km7eDagt4i/w9h5Wt07R1XyLosMhg1W/jY3t8OUq1PkkmCZkialxiIGTUGVCFk07G40Nu4vzcVqZoL8d6cYpQ7qjCP9Npj3K33KPHcgP3W5qqkUhYUERWFgWAbUN7pGmoJ8L/AMbcsKbpQU8cVJuWcgIdToABc9j8OWqtLHBZadl8mn3EKPdBP3X+j+/lq3TyKiONQrjaVBFx4D2j6e/N1qoklVCWKRszbSBe5uQbk6dib/n8ObmtVySfdT77b0buTpqO4+DfHw5aarFSfloZAoA90Dt3P7Pv5eqVKoTJEgkZNngBoLfEfw+nlpr1SzWvHMotYG5+z4n+Hbm5rVPlLVHsWY37DX7+erdPQqFVgCt7Ea3uPy5qt1IDsWKJ7o07/HwPjzVeqfTSSI20pttbXuNe409nNGrA07mVlPs+P7DxunazrUhTZ9fAH+jldNW1RWX5mNdV18Lcrpq2quIqWsQmnw5vTWtVcxIwFzYDUX56K3NZ/mkClXYjta30cppq+qozYgsf2G3fTbx/jy3dzVNcVkjrgdEINr9zypRWwusqStINqjW/f2W5SIq4M1LE8aJrqCO/G4mnJim58Ut7q6Cx1/j9XHO7prXWJcQYC202Pbmy3WguvfzRQhQixPa/Nd3VtdcxXDZujb6F/jymira6kjEwSGDAX7i2v1cZKKcC6lrXhxdnWxHjcW/v4yURToVWZK1kcxixPgb8oU1cKipf8ysSZF017duN6Kc11zTEY7C264HY8qUVvXWVK+nlN1YoW73H5fEcoUkVcKBqT8xGp3I50udfb7D7eMxTs1zSudWDo6g+INyPo+jldNbmsi4vUKQpAU9yd3Y8rpq2qnOLGZolslwQRa/gR4cppq006JmGRgdxsSRe4vc+IuNfo5SK3NOkWNwSGxNmHfS4Ivr9B9nNRXqc4qqNh3BBPYEgn6u456vVKV5XQte9jY27Ed7fR7eer1ZZJZG+1fQeA0vfwPs5uvViWaVJBY3ZfDUGx9n9uvN1qpKVkvmEKSw07Gwv8Po8ear1ZWqJAu8N49/h9HNVuuXnzyBvMUgX1Pc2t91/jzVerlT1CRkeYtr6Xv7dbHxJ0uPZzVbrKJFuTbQ9jrc/tvz1erqVUcW1XXv9fui47nnq9WQGX3SDtFvbp8fq/bzVergzh/edyRoNB2N/b7Lc9Xq6j3s+5hpqdQNfYR7Dz1eqRHMpA3KQR8dLHuLdj+zmq3XJmQMSSBcWIJ8R8fDTmq3XTBbqZCLn7j9PhYc1XqyiKM6KBf4dr/G/fnq3UYxShiqOLN2uLXt3v46c1Xq9EJ9doDAG2mp9ml+3K1uuayOigsot7b6XHt+HKxW65q3lsHkBs3bTSw0uOaivTWRyJFLA3C99fq+n+3nor003Tq0b3dyQRpc9vr5uKrUhZVI2u3a33+w+z6r81FWmsqxmS5IJJJ109munt9nKxW6iybo9wIYte4Pw+Px8OeirVBZmsZWO297ADW3iTzUVuahStLESV1tb2Hv2t8OVirTWQVaSIEBuQe3xGvhxsirg1Eq445I2SazK3tt2t2HKRTgovPULovl7MKGaGEDcSWUHaGB/eFvst7PA+PCm4tEPiCKObe8UwcDRAOqHQrGsnr/M6JfmMNV9ZQpZlv8AuuvZfpGnI1u8vVbYjFPw86ki0v03OBwV8fKgKw6ohixGR4wyICVIQbrEdrG35ezgdVsoQJNO9fNTzQRLGEVrk6Ag28dwA8PbxmKeqNDU1QlNfoVRNln7n2N8R8eVIrYNYIaiOuh0UO66NoBsN9Dr3+kd+3G1YVcY0pwYZKBaAxh5Yx7SLgm4GnY8RHbSsbKi0MtBAJhUsbQPsN9f0ZsbMp1IHt47TdQ8wQxpXvV4aElhZtoA7rfxK+I+jjydlMK21xdKimBo6+2i3VmtZlH+EjsTy1VpwSOpMdoyEBUDywupUeIbW45qrV0VtIVoriIKCV23P1e0c9XqwOhrC1Om0KQpYnxItqD9HLTFa21wnkqIogkOg1XvYst7g2P2gebFeqUJaeCnvB7psQwZSe58PYb8rXqzYLPFaSikQHzNxWZRaxI+yQdLH+PPGtimJIWoMSmaOzhtl23EW9oI9h/LjoNMkU6YjMs5jmKGc7SU1Nr+Ibx5YVU0yR2BFVJaMrZ9o3XW5969/DjlN06UclLcQPOrJIfsEWuPD3r6jmqtWKXC0o3apjkAjsFCk2YA6Gx+HNTXoqZTVclLU7r+YSAgNtCO2n0c8RVganyxsZYkP6NXBDvYWB/xXHcfDlatTdPUaCjIsEOji2rDxHwt7eWFaNYosVQ7XmRXAJ92xsSRowJ7Eezloqs11NSy1KI1C5huGsdCGHfb9PNV6oYujB1JjUn7Vja9rWP+G59nPV6pq1tZGrViwrUxuNuujey+t/HvykVea5PK0UamRFN7hGU/ZPsI8Pp56vVxp8LSMyVMaI5PeMuCR7b/AMR7eaJrYFOUFTiW9qaKyKo925NyD4E/Dw42aeFZA0wO2pujXANz7LkX/p+rlatWV6hKao2sllbUK1zu9h07W5uvE0xwVKmSfyGEZZrMp1Bv4W/hx2mK6mT5CUtH71rknuCTfQr7Ry0zVYiv/9ShqrhVITJGkSG19+rlD8O2tu5OnwPMtqxsriKSNkWpqnCqW1UkD4H6ifZz0V6a5yU+HIffu7DQbJCftDS4tY2Pc89XqbpEhpVaSsR2NyLh9xBtsFzp49vhpz1epumq6l4lhgOxCAAo8NLbt3c2Hh9enK14ms1K1ZUEQUy6G1x8fqt37kn+PN1qniMTU6/Lqp3kk3G1Lkew62AGl9dPDm69XShZkWJNrG5u4DAW8Ap8fYex8ObqtT6egF1qJ1uEN28FsRoxI9ns8OWrdTmNAFLNIIjfZsB00Hi1rWt4DX2256vUzYjUh51eBUKOAE2kBQALkkj2d+ardNayU8cm5JLspLhlF11B97XQA+A/bytbqT/NsORtiGRmkUnaWt73tZzbU/0A81NeqPLiBeU0lULJsC2K7VBvcC66j26d9Oamt1CqcRqPPE9MYxAoS24MCxJ00IIGuvKzW4qMcyihgLVe7ZckFexABufgO9h35XVFW01JTOJptkZkkeR77UuCbED3kJGn9Pbntde01zqcdMU4jqCBIXvY+/dwLhn7G4+Gnieb1VuKS1VmCpFawhl9zRAy6Kx0LJ2vfw0OnK6q9XOvxyazyq3lnaq9gXLeAsBu+rxvzxNbppoqDGKh2mio5XDFVVo4zHusDfdfvbwHa/GsatS7nynmX5iN6iSki3KPLkkrY/LFydGVb2YDuPb3PHIJqtZKfCMKiYVWL47QhkH2qVHk0vbbuaynTQn22tzw6yK9HnU45g6T0sjCXEavECoTSMJEBrpvIG6wPNa09NW7tXRTbUda+lOEslHh2DiWoZjZqh2ck3NrE3BHs/hblfzCE8KuLdRpmxX1OVOCJswSKlp3ksI46amBZT/rvYDT8x8eMquo2U8LfpNIrFuufUbEKJZ1epCC5Jdtvj3Koew+rXjRuFGnQwkUmhm3NGM0cck14ZJQrMZWLy2F/wBJa+gHbS9vHjfeKUKcCEppPUlJjWKVhmrVdEfUXvqftXtewFrd+2tuMAFW2ntlO8WQMfq8QWWrqneCJyUVmKbydRYDv9JHLd2Zr00r58kU+JPDTVj7o0KAWa1hoRcBrr9J1+HHSiapMUpKbAsNhmFJXL5kagKAgAvZrXDCxPxPjywFaqVJhWHxxiCkAi8rVUA1vfuza3Zu/wAO3fm4q9OoqKJIWVUjIX3ib7QLnU2YXNvb4ctWq4echk/RzEC23yhfTwDe99pfAdvHmq3UymxBp4C0Tqzglb2AUbR7D7Ta/a/Yc9NWipTCsDebTBVcixJIAZb2Pu+Hssf481Wqb/5teVvIO33TY9htFgGuxsPZ7eVJrcVCqs1U9PSFWqI7k7LLuBAAuSfoHt7/AEcTlwCngiaZq3PdAI2o2luoEfvKoJsdbsR+6fjqO3hxguinw1SbrOpUckYFL9lWuFYWJHYsCbXDHX8+Ml7op4NUgce6tGlg8uIWY/6xuWOoYkWAAtoL28eJFvkUoDQoIsa6mZhxImeJ2QoRtYG1iTc7rd2/LiFTpVT4SBSUfGsZrJ9ksju3fcp9puQLnuDxmSavUfbI7CN11AYqO9xexJ9v081Fbpd4TlSrq4veVlIAAFrHadBceK+Jv9GvHwiabKqmY9mTL+SKURLtnrXGkaMPdPbTTTX288pYbqyRqoBsw5vxzMlZ/vxkJjU3SJSQiA+H+sT7TwtUsrONKQIFNNNTVNRNGGYPu0Ct3sNew+HKAVsmhxyP06xjH5g8IjiViBvmcJYA6hR20799Pbx8ImvAxRqsIz9lTpphU2Wcj3xHE6y1PLWWusYIsY0I77j8bfHXm1CKfBqtzqRgKZXz3W4VDqu4PYDUeYN3b2C/AbcI7twgefto+ZXrTQi5EwqlrMOZZoQUCk7jpY2Nt1tdf178G1k2NAoI3SpWaE3IOWp45TTHfIsbggFbbf3ipI0DC+tjrwyCKSpNCtl+khzHj9XjBRd7OVk0P7osCFGlrjw8TxA4YxozQJoEfUTjbYlNJhdLJvgokWIsNLuO9/Ea6W4Ab97WrTwHxoXWrelOrpomTGRRYWPhfx4HaM6yBVK6k9u4H5c9Xq7jbRb9h7P6bc9XqOT6O+m8fUDrZQyVoVqLCz87OZCVW0Y3KpJ1F2toO/LETV04VflFn2Glp74fBTjc5PmzK0puT3Guo+jibu5pzXFMy57hjkWrrP8AfhVOXO9YwoVuwbyxoABoB4ct3da1RXUmYajFZBV4xSVHkyNsCebuVvYSUW4AHstry3dxVNVMmZcw0s9GY8RqBHEbKsELCPQaBmuNL2F73PjywRFa1TQa/wA+wpDahhkkaMuU233O/tjFgXI8D9m9zzxTVgaVdLV4BgTJi9XQ3xLcHjg+Y87y2KgeZO1toYeAF/bxut1LocUrqzEIZcwbRHqViDv759gcm1j7fq7crXqeKR4qOeSsnQCQiyLJIdsQtoQTZELeH38rXqQGKdUsj5CWZ8RxzC0d2uKamZ6h2YizFgn2iPAsbX8OUFXrnl/OeCdS8PGYstxyJTJeAGRQrM0fdze5O4+P3W4kcwNKkbKTfWOlCdJcfDE2+SmOhuQLdr20UX7/AF8bR9wpw7K16cYkCVU6suhY2ub9uHtFFM7+YEBfQEd7e3w5qvVg3XNu5NhYc3Xq5AMt93gb25qvVIjWy6aC97d9Oer1HLyBkrpljGTKOfG6ikiq2U+aHez/AGtL30FhxgmlQAocMg+lLBOqOLwUmVqKSSldx51REhMca394hvs3t2178VsNF9QHDiaTuuBoTx4CrdMudFpMq5RosmZTiiwnCqKMRx7m94m/vMwAuXY6k9yeSs2+2ykJSNmznpqPlsrdVJO2nyg6IYWSJKzEahw4u3lJtub+JbUk/AduUVedAq6bTpNCFg3RzJUDea9AZgL3M8rN2H2iFsPo/o4iVdLVxilibZCaE7DMqYLh0KvTUcVOpH7sagg9+9r3PfiBSyraaWhITsFKamioh+jjQGx0v4gWNgO1wOMGnakCR4ZFjp1W3gftXB9vYDTx5WrVKerSONZHcjfoLC511Urf6Po8RysVuokmKRQyBZNpZigA7raxFwBpc63vzcTXprHUYxC63f7KbRZdb9xow07d+b01qabpMYqJZGcsNw0G63c9wL6HTl9NbpvetkWZVbcdbm+qrbS4I7adu3LRVabzW1ks7moI8uxOg7a9x4nQ9vb35aK1TfuYjc7iNh9m2i2I0+u356cvWqgx4pEyCS/ddoDXuo8dO5J05atVIimnKyOgWMAi9wANbAm/fsNNP6eXFVqSK408HkFx5jbmAI1APhr2/jxwVSvGXel4xZSwYk979zfdoe3HKqazolPIFREUOVtqSdCb2sNTYcvNVrLOjCm8pUvvvZlC210IAPiOWqtdy4PRRkGQBpI9A1zcH2i2gBOnLg1WKzj5imiKwBQbAqQBcAdiX/dPw9nPVqoEsONVAEjxkxqbm4Kgm17i5v8A28sK1UGSmrAi+YywnUe7ckC2l9CSDb6OWrVNc9BDAFLI8khAJK6aXJAUg2Av35aa9WJKJDd/LAe67V1I3EWIP0DX2c1NeipFDRrHI6gBbA2LKoI8dqn280TXopwTDKyZhNJ5gZuysbD3hofdvqPHT2c1qrcV22ETmUU4cpvuGt7w1HiSBbt3PhzWqvRTXHhyRptlbzAnvEq2l9bWvrY/dzc1quaQIr7ZNLAnQ7tDrqb6/R+zm5rdSohFBJ5S6D969jsJ0932/rbtzVeqW9VQPDI8qtcnVjdbDUEC5vbmq3UN6pQzRRKqnS5Cixvrtv3IUeHx5qa9WIVIaOzOv+L2Fr6BTf29gf6ebr1N00mHRgQr7u5ibNpe3e4/X6+erdekxGmoXMQVTuB7Xa972XXtz1erwzF5RIiRixWwCkJbQagqLc9FapraqZUVQvvak6mxv+8bjX+I56vV3HLVOrbm3WsSCCDfxIP0ffz1eqTGauQAe9bxdrgDw7D+PNV6slRC/uyBwGbsFLEAjsbfr35qt0zVEdRK5a5RbAWJ7/H6F/XXm61TXULRxxBpXUm5Nvh7dNObrRplmr4SqwRgWU3udL20sPq5cCm5pnqcRkdWKtuOtwDfX2Hj4RTRVSbrKtVjZ3IuLXufy4uSmkylUnavGoBIU3hL2Nwtw2lhY30HFARScrpKYnj60yhoS1msbbyAfY2nYjw+PFIRTJXSOhxT5j36chLXI2nUXPs11J8fZ4ceimpqFX4hUI12CksF2nZYG+hYXOl/bf6uaivTTvgKFYWSVldw2pA+Hb2WB7fVyF84/u59KknL/wC5Cnl9FDMVLMdbjaQba/eLcC9HVAZ6gWRelGMsCdUQBiNG98XOvhb6OLGPuFJ3ftNU0ygCVl09xiT7DxeaQisRva7dvAD+HK1uumLG4B18beN/o56vVxuNu82t4/T7bD2c3W661JPc3783XqUmUmRs04aH929TD2FyPe9g7nitj70+YpO79p8jVqUtRWU84kgRgCQC4B1P727xuPZ25ORNRXFOoSWVhNuWaPsSwFrizDdcd/Z8ebrVMUVHItSaiZ1RG33ULqFGoa3e3fva3hytbp4o6dlmMz3/AEQXcRqpB+nQAkajjoqlKCsxsKBTxU+9EClgdDZzex9oAAJBN+x45NarHSebiBcPEGWQAbwCB49r/a+gfVzc1oClphVCgpykgUgEC9rtcmxXcba/H+/nprcUpFwyKWNKgoAkbLsO3sO2346/Xzc16KiNlKkqK0VSRsu8lWINzcjuCTcW8fy5aqRTLiuA1dFIgjjPmBQAdCQoIW/fTT7Vu/NzWiKbXOL1CiN4Ivc3C6sAGW4uDceA/hzdVrnUYarFZHYLG+g97c1r6lfgD+XN140rcL+SSKUwzI73AsG7gD932KP7ebrVNc2Gzxu6xAN5Ytfft2+JJHctY+Gvt5utUkfkKeuqU08mQiRx5dx30PwHx9v0c1VIpJZjpzBUGnxKbcVTZfso8TY20v2PE6qdSKDPMtA89U2H1EBeORDYjboCPd1PYX0I1+m9uF7gnCl7eFALjeVZUIxGNGVXX3h4KACLC2uoFrnX28I1o40ZpVSWoRPTSfLMGAuCLGxuewN/G358TjCnaUeJ0JdC84YKNu1hYlVbS511/WwHLqFaBpLV+HGncoQzoQLk/d7fE+H18TqTFPgzQh9LegOZ+pdZ845bDsFQ/payVTche6QJ++/xOg78Vs2insTgOn8KTuXAb6zViGA5Zy/kfBFyxlqBKSjp7EMDeWT/ABPK/d2J1J7DsNODBtAbEJwFBxaisya5y0gmUzxL4AD3b39uvjbx+HHarU6LC4klu4Vgmtl+ztA+wR3C63+HNTW4p9io43Qyym7gAKT3AGpGmmvt+jjRNOAVCr6JUcskf2W0UELZe4/MfXys1uKYanAJqr/S4WUTDYAoN9NbX8Cba2HfQ8YJp4Jro4WKmnIrTpEuvvai3vbmIOpNjpqPZxgmnwKTWMY7NUuKKJRsguVU3ta3dvDXxHh9PG5pygoxSrY7Q3uqtmVAgJBJ+nv9PGDW9tYFkKzvUTjcAFKI1hbcbAr3vf4HW/NV6mupSnhpXoVN99ku1x7TYkHW/KGt0XzNOKx0+PU8u1YQj6qD9kKLD3b9ifu9p4UOqg0YIEio/VbFDiWNUgQlBBSRKNx3ltxuWLDxPs4xcGT6U80IFB/QU8fmBmAJvYnXt9fYe38uIRSk0P1DUpgOVa3MMouaWlnkBkFrnYdp8Dc30F9fHm3FaEk9Aq6E6iBVaTu8tWXc6tdmJ8b68jbbQxro7QBYe3+Hs5qvVyRbOB3t356vUqcYR5qWgQAn3GAHdr7uUpw0zyUNbFP5NRA8cg7q6lSLi4uDry1VqM8dQsRZLD26ft8Oar1eABXU/r4nm69WYpGbpGe/63+jm61QrYH/ADanyhHWRqslOZJQSTqu2xNgfC/PU4Kect53xWllFNhAQTMRtJBNm8CR+uvPEVsKo+3TDMePxZbkrs61bYhX1LRiN218pFBAjQEaA+NgNfb34mIp+hZqMw08lGaWJSS+6NRYAkEhpGNvAHtzVbrNhuJOHkkjj3hWjcAkX2p9lSR2Mjdx8Oer1c46rzpWmnQnzAXbS2q3DXA/dJuNfZz1erPhdNNGRKAAGB2uToB4Kp8N3c+I5o1sCmLGHiFSzxs0xXaGAAAZj+6e1wvhbx56vVir0eRxtRlmO0+8dDbRNP3ABqSfo5qrUQ/1SZUkosapM4Re+lXH5crE6mRRpe2guvhx5B4Uy4ONFJaNQjRp2Go9vHaTVwZT7pXtoNPYeer1K3KeMSYDjVPilOSrU0iuD4Egg2+II42oSKdQYNXGYRiWH41h9LidFLE61iwyAHTapX3VUDQEHv8ADgZIihUk6hNTJCEY0KhZhELs4+y+miXOqqO7fC3K1emSWnfEMQNTKu8iaKNLnSOJRvcjwFz+tuerdepaxsQqw7kiMM7qLaksxPfte3j4nmq9TxQIZgxh3HTax1Ugn6fE37eGp005WrCnMRRSyXG1VWxS9ido91Tft9H1c1Vqm1rU8tRHTLuGhLGwO5f9W+lye9u/KVasUNBWIJKirfy4nsQNSzb7hRfXaANP48qTXqkVuFYeqNgVezP/ADEbJd4OqsCNPhY/cOUmrRVK/UPK9VkfOlfluoFjQzugNtSoPuN9BWx4Lm1a0g0D3E6FEVCy9i9RgePUmL0jFZIJY5QQf8LBhxxSdQiqJMGau7w3MNPi2Ax4tQRw+dV0yVK73JATb7xI0uW8B49hwJqGkxQsSdQmsFBiEmCYfJmWskYs6qkSC4YySqR7t7WTbf4fHjZxpwUn8OfD3aOWSO0h1BJJO21iTfwvoLfHmjTgruXF433iWNQATtPYi32vHXlYq81Ow+uWVjHUISg/SMxF12i2gPiL6aX8OVIq009Vhjp1NTGAxq/dYKW9wf4bkaEe0fXzVbJik9irPKsUVO6zKSgYWszMBcDcLaDvbjiaaNJuuovMkSOmNl0BB7EjW4B11NjxQKYNYJkaOb5fYXRD7wtt90C5a/e5109vN03TzQV0mG0xrZQbtoE0up72F+aImrjCp1PiDJhc1ZPfzZGIUDUFnI1+O0eHGzVxTtLDLSLFKxV2KsXMg193Tuw1N9eNzTkVCnnqDHNNIRsUBR3K37ubdt3hbtzdarGsD4hOMRU/pJGG4k+8V7KNRtUBR2+s9+erVOTSyypHGrq3ujbZbFu+6/wvf6u3N1qplTiE06jDYY1gdT+6dCsetgL9mJ+/mq1SljosAlwPDcPaSogxKWpkmqpRseAQ7QsGyMfpfMVtzNc7WA015WYqwE054XgGFwzmOUGpFMGu5QqHZjowP+sNQvsNjxkrNPpQBXKhoMOmqvnYYPIEJG7e1kfWxPgLofHt9PNkmvACpgkpkMklXUKfNf3tumi2sRbtpe9vhzVepG1z0kck/ky3M8iH3FJIUAmxt4Wte3HqZNOdVPRNHDJGhYSbi5Cspvtt31JC2v8AdzVbqXRTyvI4gRfL2PJqQWIG0lmP+qfDtypqwrnvfyphLFuG5drqbEF7XAUD3grW+k8pVqkzVk1LJDUUszQqRcMRZgQPeJuftBrjw5SJq+ynTCauojgFXUSmRdhFoyUkBG5VFxrq1wT9fx5oitg0+UdThdLVy0VDFHH70RZ3cWsik7Be5Iue/jxsg06KckqmpqKkqKsQVFK291SK97Du7A2I17c1VqT9fJh7zhlozBKrszM0m4Aot1WMA+8G8T35cVo0nqtaQrHLFGA7/wCUk8zcXbXcQLCykm3wtxwU0a6w6VYCVWBC7kMZS1/dAIICnTQnx/ZzxFeBoS8Op6NMsz1FSocyO4Tcx7t7o/4jbvxg7atwptxOR6anNJRWCrYB1YkkjVgSOw2+HjxwU2aTa1NPJiK+6w3DcqWIs3YG517eHHCMKb40o4IagzRFXMIVrhi1ltYgNfuLdte/GaerKZlWt8mUmYzKqnb9m+hC7vC9u/x5qrUqhVUfl7EVrQoGbeVvdT5bNceI009g41TtcJp5518+WMaDwNgG8beNxfvY81XqnvFFW4f8xLujKbiigfZsdGIX2kmx9nKkxV4mpOJ4FBTUsOHwufNqGBRbaqgBZjY219nYnx5QK41vTGFJF6OWgrIKfapgAcOxXWwFwPeF1sex48DNNRFRIJZKqYtMoipdqIEPwsdov7O/x5o1cU+LV0lW0EKtd445kL2BY2IN+3umx1H18bp+pFJFSw4h50rxpFFsK2JIYiNiLgkd76G9tL8qauKzxRYQRT0eJVEcEIDMqJvLnzduoW+223TXXmqtUfMWD4ZSYFFWPVeaTC7+6CSw2foxtGvf7ueSZNaUIFB/VT00dJ8teRXMa69gdLC5XW4+PFVIqf8AD8QiqGikrFcLHqIybgny9dP29+VitzWCqq6Cxpwsy7kiUEHduBPtPjbSw5uK8TWB0w2aglFFKNqhkayWa/gbk6XtoRy1VNImegkllJdl3EkX8LHaNuv634/NMEVBmpIiwIIW6hve8drgG572t25earFYyKl5yEXeqrfW2oJP7Lc9Wq4yTR08ssILCFQjD2Fr+6wuNbX56t06VcMZoIXDB22RWa1hqdvhfUXub6cpVqVceIwQSxqJEDL7p1vbwtYdrH6+N05WCsxKGadwzrdljdQL2J8s3TX2G1x3+nnor01yoxE+Husx2sqBrjU3SwFwdWCn2ai9uerYrqhrUnjE0cpZ2RPsLpvU+6EPgGsbnvfnjWwadhiMtNsNTcRzGVioU6rYWBtqBY6jlKvUF62CV44qiLe0ZOvgSqD7r63t28ObrVcKifdUCOnjdQbN7wBG8jVi1xooAA9nfvzdapsbC6iWrkkaMqSVTeWW1ytrXY217m/LTWoqPTt59VDh6v7rGSNz394uuxiwI93cug9p5utVIqq5o66OaSUtcvHIpUXDqwG4jxCkD4G/PVqolRTuZo6xtqkuDcndctdSL+3Um3sHLVqmykjNRG1MrbXJlDFB/gBXaR2INr/H6ubqlOU1FWiOnxKPaSguxP2WANja1tAbc1VqmxzU0VaaZJGSKRQZHQC5J0CG+moHb6hyprdPmHPFU4e7TSkOAWCs1jcDU6dye2vbjZp4VHqmhgoEUNvaS+qyaqNG1K6G40+kac1W6aIsQjeeNFkZZAWFi9gQALgg+Hw05uK9NOstHBChxKCINtWNnMQNgwYrbXT3hr7OUrdTMJgehrPLjQvFMQvvK1rg7o7Xve40tpa3NGtimTM+ERR42y7WgaSIMuwKLntc3Njqfr44kyKbUMazrGlVVmJySWVHANgCRYMQdbW1Ouh46KaNJ9I5UphOGLyK7x222Ua2J7aWHj+XHaZqLFStUbICCYzuCk+wgiy+O0H2/V35eq11BIJKRZEBjkTZY2/4EqPEfVzVerkk0yzxPTSGP5dl2kj7QNrEjvoTz1arDNTJSZvWUHahVDe1txDMh0PsJ5vhWjtqLC1JJiy0bLqXC2sSQQf47uWqtRcRq3lrGkpR7hZna2gJGj3HYdrn4+znhWjT/g6irqlpxIyTTgjfu921jca6+Fr9uNqq6af6imdqZsQihBCjt3v2Xelj4mxsfq43TkVywylgaob3zMWUiNdlgyC+4kX+0reHt15utin5arDokFPUO8UcWwxS3G4d1ZWPhbudDylXr2Io+8UVc293VD+iA3ae7e1tCfafq5oVs1kwyWiixV6WriCFyAV23XcvusG8bDwPxvzZrQpkxGjLR1+WYYC/nRbkO6+14m3xlSe+v5Hl0njVFdFBwomZUq4x7zspK+J9mvbx8fDi2ktOMAdyWO5rKFsvcra6kXuCLi3KVenSlY+dtLslv0gIGoRtGBS9jbv8eUNWFOU1JhaxVFKZakByGCiBQhva4Pc97HTtytXpilgSCK7AqDZl266dgRr3uOWqlNsMJMboyllUHQagA2v4gfrpzdVp0wlZmialaIsIN2w9j7xu/b7QJ+sc0a8KnzNDMqtGxsVcSEG6r31JPh4E9+x5Wt04YbhzS05QR6QrsL77ho5CF3X8QB2trflSa2BWajimpcakp9T5TxglnB0CkDTuL/H+PNGrU8TRVGGpBLb9H5UYJAN1jOo3nw1ufiPu5SnNlZZqQskkW4TMm2Un4t9sD2jxvoOVq9KNnd6mOONd0pRUXaDqQA0TW03M2o+vjNO050OIlqsTRoWVk8b3CyXDG3cC/KRV5rnW0XmVsdcik+cPJk90kg2vG4t4MNOerVMtQqwb4WWzKApGt7nw00Pxte3hy1UNS6OijqCUQhS/Yk2B0ttLH7vptz1eqRT4QVkaClP6JVu7W1AAuQPiT4ePNTW6wJh61O6qrJf0T6AJ2I7gWuNPCx+PNzWopurcOqmpxSqd1RCbJYWUIDu0c+Ovu/WObBqpFIGooplEgm2vvYBV2t7t7m6g/wAO5Pstx8GmIqX5M3mbxJGdoALBW3W/wkMOemtxT3UUf81o2q1lJlAQTggAWPuq59gPY+2w05SYq8TTfh8UcNY0bgQuCI1V5LLuH2Ukv/ibS/gfpvzZxrycKVGEs1TFHBTbxL2UAa99wjN9Awa4+NhrxMaVJrJDVIZ9z+7e5sbkbgSrqrHW4OpB5U05WEPUPTkSuVCl11vdbalTtOl/3SPhzVWrmtXLJTrVK9zcAITcll+34eI1+i/K1allg6JW0M9BiDqKSeIh7sASF/wX8ex+kXHfjJpwY0zJBU3/AJa0v6WG0bSaESKReKVCPdKSCw9txrxyabik3Xmqp5GoZmvMi7gQ1wDcqAdNWA1uePCmFU1QRVEk7rcB1QKGAJDi+qHxGpuPjxyaaAqJmmjNVhTy06gGGSKR1t+8Pdf4qBob/wAebSa0oYUm5MErqSK7ye+xWVF3AbvM90sl9SBxzVNNaYp6wyHE8TmSio1MteSu1Y11ludkdhbuDpf6+aNbFYcyYRX4PXz4XmGjehqqYmOqiJO6KS9m7+062H3c2DNaIpjhqBVYU1JUkO0cnlyC+jWFhIALaAdzy1V4U2VmGpFH5StdSgW5GmugcEfAa+znprUV1Qr8yWSQ2kddpNrjw96wNz4c1VhSyNE1ZC0DRBmjaNbFCtxb7VxopA8bWvbjUxT0TUerkioPMjpH3bQVkJjAAAsNw8dOxPt15YY17ZTLNiMlSjRhlYqP3lvr4lfYGXx9uvLDCqmkzVoZZFen/RuCthYWNtBfwJA+88dFN1AqaZKc/wAxo7FCNs4U/wCUUH7W3uGT+ztzU16KkYhh2IUfvU6+e6jffwZH+xbw7dteUBmrxTDU+VOoSNGVLbU3DU97hrdip8T3HLVSk/AzLUeY5RQvusjDaFsbaX5aq1jqqinld6emYKBudRYbbjRkB8VvqB7ObrVY/k4fc3VG5QNSF0UaWPtAvov189XqZsQwwRiOYqPMNvo2HsFP+K/hy1erHh9QMPqxVbn8t3AFx720fb3ezmjjWxhQgJSU2YMHeSMEyU9PYKxDAgPtSNh/iKnQjiedJpRGoUhlw2lrq6niqmWGFnCM7j7AuASw8bfmPjxVqgUk0ya6r6RYp5MGqpyaXfthkAZVL6/pAH+zcCw+7w5sGcaqRGFNSYZixR4HvKVIKMNNy3NxbuD7b9+OTVIrFT1dS8j0M8RWQkfaH7l7kE/aIv2Ph9XLVSnqpw9iTWhkIYDRSDa4G36SR3+PKzVorhDK9bTiJoA4iUklANxUnSTXuR2+PPVsVmL1EwVjITJYWcpa4AsQTe1/49+aq9QTjTooVHG6IqQ5vYDsACPG/s0+vlorc1IqMXajpvOp6e0NUb+bKN4BJs6AnSzd9dQbc9E1uaboaVtgqKNXeAnawsW2NYC3s+v6ra89Xq81OIbVaTGV2J9wAsQAbAXOmnsPbnq1WDFahJaZd7bjpay3XS2hOhGvs+nXmxWjTbS4wBN5bMxAvtNx7dCfbc+J15eKa1U5pjwZTIkje8d19GHs1Gl/o+vmtNb1Vl+ahkiRjKF3EIy2OniLH2/3c1Fbma51UtSqmpo1ZnT7QGm9R9PY25Sr07QYrBIhF0MltN97BuxU+A+jlYrc1AxTF6YQhasWmVwBIngRp7uhKE88BWppNVeL1rFklfc5YsQezkC5+g+23LxWpqZFiE+wlVWNGbQC9xfxIGuvh7eVirTUfFpv5mGZFXz4mQNcbfhcXPcjvfmxWzSTq458Lm8qTasUg+wAdTY62/M25YY1Q4VmXGo5ITRSMu4L+jb2rbUE+w+Hs56K9NScPr0hdaaV1MRJYAasCdNL/nfv2HPVqnOarpSWWU7o5f8AKISLFT322+zp7PHTmxWqxYqq+UiBvPUAsklvtKLgKR2v7CO/LCqGgvx0VlE6VcUd0DBk3ffYn+HFApg094ZXSYnG8yqimY+8u+wNx7O4IIseVOFWGNPUuISVLJPExUBSkgC3Kt4fSp/jflatWCmrqqo2RwkebFrbsrKD3B735aqU7PHFXhXiYI82jKTZQx7AEaC/hftzWyrUm63L0yQP5YUhdWBPvKTaxI72v43+nlpqhTUJsOVNtLiQMbt9gqNNdWBI9pPc/UebmtRTTPl5g6vCxHmaX9hPYm3h+RHLaqrFNclBW0EzUtYwO86MB2sL9zpcDlprUU31uHkUgYqrPYlLg3F++v7Pu5YKqhFJ9IpobxWuSu4XGp8CRfWx9nHZpqKaUx3E6Rt0ZCGMkkbQQPq5eKpNTaXGKuZZFkkaI2BGwLtJ7g/d4jnorwNcErWLKlWDfe242JVtw009v5c3FbmoFXNKwMkZLOPesTca6EAf4Tz1VrHDUVEt5mI3DRlf7LewXHs9v1c3WqkqyTlthMcpNm0+0W+HbTlqrXW56ZHkdQPLjeQN2+yCR9YPa3Hk0wrCoEkKjBMPwyaxE0kaP7CIx5shJ+JNjwwRiaLV7KLTjtaa7EJqprXlkdrfAnQDj5pMKErp3AtLh0tdLosrix+C/wANeIHjwoyYHGhNaTzo2lAvbUm9vvt8PHiGjCmWroqiA2sQtwD46dwQf8PLVqoy1E8M5kgIDg2sT7p8db+32c3E1qYp+pMQSYXjLxyi25Qdde5Hwt35SIpwGaDHGY5Vx2Xeuj7iLg2Atp+fDZBwolWMaRWWAIcwwmUGxLA6frfnlYiqIwNCxjsj0uHOt94dbghgfrA+Hj48TJFLVnCgKrH0Y/X34uotp+yCqjHPNmFxGjaA276X4y5sp9rbQzuzwlTTyMt+4PYt7QfEW+7hdRtUtMQWFtjsDp2sAG8Db2X5Wt1KxBabZ59GbhQNw8fjYDTv35qt03w4nHJGqyRgWtcA6H4C3bnq3U4VkCwtNSBjFoPA9vaTqNeardY5amGpp90SRpL3IJNrfA+B9vN1qmKrpkrZCyuiOmpBNr+H9vLg02RNQGpWeIRyqA4+yf8AF7NOWqtP+E4q0BSmqdyx6Fl+PbTw42RTqTQhtFgdQwqqafyww0sN4t2a3jp8eJ8aV4U3S0dN8yGgkDrtFyF00OrEfHnq1FcJmcHyJLoewO3ap1JBI7jX8ubrVRjDebdLowUi3e99bWHs8OerVQaWrkpJz+iCNe6sAAPiDb4fWO3NmqbKUbY0k8peeFVlTVgQNsiEWtp4j2jmoq1cjLhlQq1NMqIqGyrtsyEful/EfG3PVqsRhppZjOoDs2tiSHB8L27/AE83Vaw4nUV+IFRUsHMQ2iwAINtBcAacsK0caZZMOqVJsQpAJPhf42/W/L02RUO1oSszW3HVbDax5aq01fJCodlpnEMniG+yx8P7+3LTVIrOIHSO1QoGy1lA1LD2Hw1/s56vRTvRRJVFkni8waM0bAkfUe405qrRTLi2Xv03zeFxtIgFyoNyv9Px8bDjyVdNMqTSdighZ2kRSjnTTTX2W49TEVZ36JfT/kyToJ1j9UPV2NRgeWsvVWEYUHQP52NYkBHB5anRnhXX/Vvfw5dxz8u3qG1R0j5mk6W/zDgRMBI1H02Cqm54jBK0basv7w+B7j6eLBhTCttSs5wI7w1YvrBGfgSCRpb4eHFbuPspK3hSJw5gtYhF77hb6b6X4hNKxtoSIZ2DWfTXUhb2PxHE9LKE3DVndKDC6UlZJVZ+wsHqnECEeP8AkwT8OLE0hUZNCtQ1eFYj1OxrEhMEpcMgMFLt8RCiwjaD8Nx9vFiNtJVbKJrnOvatxmpqf8buw1uQCbj8uJ1Y08KR0MLVNWlOn7xVR4nX4cYpwY0YTAsVGGbI6QbmUbRcm1rWAtxERNGKTFKjAcQenKUNUQxeTQlgRa1rEnt3780adBpR4hhlTTJ500fuE2FzexPhuH8R4cpNOxSJxPL8VUWrIBexHvfH+gfnywNNFM0lauaspI58NkO5HUjvcG4046KTmganBBbdr3/LTi00hp9kATDYF7kg/VzdeppmsGsfZz1VplkUFtO3bmq9Ri/Tm+H0efYMQxSn+Zp0gm3KBe273QfpH58Sv/bS23+6jyV+QMJzHSvieR5xJf7dM9twt3t+t+B8mKPhQC5gyX7zU0kPlnXdG40+pvh7O/H0qKa0Ug0EOMZUqcPJIu6r2Qj3l+g+P08Wpc1UkU3FIyojCykXs1+x7g24opPXVgyFtASbED4Aflz1brEshD+8tha5t+2/5c9W6lKRYKo+kA69/wCPPV6p9HiNTQFjTm4bQo3bTxHGlIC9tPJWUbKVdBmRa6r21a7C2uumvZh7OIVswMKMEP6jjS1p2EkzNCN6BNV8NNQdve/C0ijIGpdNXjDp4qig98bSHS9737H6jzRTNW1RWNKqZg9GhU+aUk3XvtYHXvoQRpz0V6anYc1LskCBffZjrqAw7m58OaNWFdRxVdNaoCsY2JVkt9B3EjuD7eer1dVJ8yFwNupGgPx934+P7OXFVNQXOxLoSRGAxIax3dtPGw+HN1WnOJY3/SEXOhHhr4kA+Nu3PGt04RTTiVI/d8uRiBc2G4D7XwA40avXCujp4ApiZ1kuAE8CAdxY+Gp5Wt03s8g82zEqyE7mUFbN2PtuO3589Xqx0+5SIE/yjptXW1yNdT7CO3PVqlJQ1URg3uPMO9S1xoDax0tc8oasKyywU8srCXYVZ1IuSAV7Fv8AVB8OaFWqFW7TGg8vYoZrG+oFx7x8Ln8xywqppwxh3XCljhLrC8bW3e8lrEEr8CTbnk7a2rZRLahfLrR3AuQPjbTXg+FRyrbSo6etIuIVFMpHvgrbwO5GXafp4ZW+00Wv7BQX10bRiRH0YEaez+3hcaXiuqclSCR7OVq4o4WE1cc2TopiTv8AIUEnXtpc8CLghRobNGUjyqP7yJeXbICRtv3/ANbt241SmnfZKYmRBdrd7akfEjtpytXrFCPPjFQoI22vprca+PjzdeqZTPLDP57uwY7tdLAnuLHx/Lnq1Tg9ekzqZDpt+i9v1/bzUVuayYXiMsBBaxBDL73YA9x8deVIqwNOOK0/yCKqvuJRWFje48NO+l7caFXOFKqWmiEbVFMpIZYiNb+9sG4gey+nw5WrU2Ye086rSltrlj7jBiGA8CP2+zXlqpSpqcRmqGjSEFxErttLX1I7C+hX2Hw5sCvE0xYijmgpHAuWPvX0+yfeFydbeHt5emzU+qqZYV2hxtjUNcC+htuGvh+vbnq9NFJ6yYf8tmdan/i+JHB9ttO/jwVWapTFBC+TCp6aBWpHlnfbXtpw4ojqDNqA3gf1+rnq9U2hmKTBhpa35due21YYVYLleoafC6OqL2jdEux1N9t7g+zgGdEKNSG0ZSKf3lnmgh8hCGS9rDuNfe9tz2PE1KZrLh7QVL7mFpAbMpa417m3YEc9Xq5SPMYtsQ0UkG597xsTbsPZywrRqNLiEpm+akZmlRwN7WJO1fd3e0jtfhjbuFpYUOBpA+gOpKTxqUyo07xkuDJZlK97gbiAT4+y3x5kChQUAemoKWnSSKTFZTIiPKdrqxUad769z9IvbjlJ6YCTCRMCAwvdFv8AEkAew31v93PTWqlw19njVW93SxtYC/ulSPp1144DTZFM+KLJSyMgI3KexN7+zUfkeeOFVpiZQIJrgC53Xv2t38bjmq1TW9VNEJKVwWvdl17XH8L+PNzVSKdcr16rB5c5YAs6swb26X7GxF/otxU2qkyhT0kQfC0npmErICAy2N7sT71tfdt4cVjZSc7aVmA4tU1AVI5AC1zcXFwNSLHwBHjrxe2uaRrTS9oaqSoZGjdQSwWwY31uDcdu+oPjxekzSIiKXVJmWKmQ7lDMhC+8bG1+4PgSe39HFQXFJ9NS1xFZUUyHfH4XNjYn7JHifj9HLTNVilLglfKD5K3VnsGD63PYXB1LfHv9XHBWhSnw/E1RWSUdgD33E66HTnqcFZpqmpnK1ygb9pt721rKdLfD6PZxo06DUiCojqCP51G4JuBKn2jbW3xA7/0cTkU8DWA4XIu2qwmUyqLK2tgCD+8O/b6uNEU6DUWoq4ncSSDyyoYmwFiwt7NNw41FOaqaWrajSRXVo2G5VYEixP2fafZ8ONEVcGsqV0T1LNE211uLBjbdoTe3wt25WrUs8ExmupiJt5UsQPdYbbj6PC3h/fzUV4GKUcyYNmAAV8SpKTfzI7BgRqPv8f481W9tMGK9OcQqD52GSrUqp3bTYPa2gI+ybfDXnpitFE0jajz8FgMNRCyS6gq3unQ699SbfUeOTTWysMFbUvGfMuqP32kC/st8Py156tVmQOvvxKQxUkrcX9n1n4c9W6nRVaIUYBDov2D7xv4WPfv93LVWnuGtdUbzBa3sNvo/t45NVqHU1kxcKrAI1rjXX6R3vz1eipdNJIpHmMG76WF/iO+p5ua0RU+HEGNwAwCWtrcC3ew76c3NainunqghBLE3sO1gR3sb/r9fPTWqeYqr3d8IBtfUn8vZp4c3Xqc6SunKgLob2+n26eB9vPVuamSTszAXJJGi3F+ardRJapjuRIiBoNT7faOer1Rlrqzcsfu+9p9d7ctVZpzir2hPlvqw9vh9fx56JrcxWQ4tLoWFh4g/kB8ebivaqi1GKybCVX3Qbf2c2BVSaY6ieY7pVuQPq1Ov8OXps1Lwxq6Q7i265uT209tjy1eE0soakU6AMRf+P0+ziYp1UqCoqDU4mPtq+ne1vDt25cIiqlc02vXI7bdwY3FwR3B9g5uKpNZnnj0UPpcfV7BysVaa87uUYMde40v9/NRW67V1VblhfsNvbX4cqa3WF2mG68tnHt9ntFv115qvTXOGskWwZt+trgafH+7lSmthVTzUQhgGRtPib6H9vG4pyanJiNO3uKrBh7QdeMlBp3WKlnEVuTGhF/bfX6vbxru6c7yu0r5mFkhB11P0fDmi2OmthZ6KnRVxuB5Z+OmnE5bp8LqakiTtYCwOv93E5EUpBmpPlTprtNvA2Gn9nGqcqVevHvKm4+Pw+njeFXxrPE1VcOfduBcjtp7eNmKtTos9Tbcya21010/hzVbqfT1M9t493xGoFueitU80le7KWvtI+0QRqfHlYq01PM822wkJHgN33kfXzVeqdBLMzCz+GpBA0Hh9PPVupAs6/o5QNota4Hj7ear1ZlhqZLsdvha5H/IOn6jmq3UlabEFcWXbrc+97ewA+jla3WUpVNdWYBXHjYj6L89Xq6WScIELIxtpb2e2/t+HPV6srm43D3bAXIIufb+XPV6svzEiyXH2bajQ300Hx5WvV2aiYLcKrAd7jQfD9vPV6ujLWtGSyLodwPiLewDnq9UednJYJET2JBB+m1/bzVbqOaqWM32WI1sQb2vz1erPFPKWtKoYKdLeN/p8eerdch5RJ2MwFjYn7tfaPhzVeqUpiN7m2wAk/H2fHla9WUxx2uslz9HceAPxHNV6upYlIuxFz3F9Dfmq9XBri501tpax0Hjz1ertlZgpAAv7LXt/T8fq5uvViaIzxhkJ29gLePs+vnq1XRikVjGB4kaDUaeHh9/PV6schZSNTde48D7Tbvpz0VuaxieTVXNx/f2J1F+ait1wD74/NAIOuotc/fpysVaaiGOMgX8STrpr9HKxVwaaamKWMhk0I8T7PbftysVaahvOrq3mrcWAva1vHX4coRTk1FJsbuSwa97i35eB42RTgNJzFKKlppxiIAdGGyVGAKvGe4K9jt7g8YiaeCiKr79RfRCk6d4pNm3LO9cKrHRjAi7hHIdQCf3UI1Ujt25F+Z2PcHWnYeHQak/LL/vxoV9w49NFUgqaSskqKidnC7bIwAuDewH0acCBFC8Gaw1UkdOVcC9xq2hW/e+3t4cpFWrNl2E4hVzfJxPPKFvoO/a4+i/bidwwMaebEmlRFQVS1LTSF0UELbxJ8QSNbW8eICaWAU34tTiiqmdh5TSAiVGHulCNCCbka8eSZppQio9RSQCKKfDTvOwW2HuQO9zrbjwNMmmUYhN5y024MqG202JVm+1r+o+jj0U1NPVR5lADPT/pFYWS+gA/xWHYg/3cpV9lTqIeWhrlOxV3KUPe5HjfwPNVYV6mj+bm300YKhT2NrE/vW8b83WhTJjLH5qnoXcFk99WT3lu2huDqDfvblhTZr0WJYjPGcPqUBKtcv2vfvuHiL/Xz0VuZp8p6fEaZl3I3kVJsSpABPht3eP3X5SauBTdWQ0PmiWSZpnBt5bKAbg23A+HHRTZqesjsUi2b1kQncNNPFT7Pq5aq03wSrBVNFUQs4BAtIARqbMdwt4eHL03XKvoKCLdJSlZGFyDa1ide/iBzc1qKwx4x5uHjDwLkallF9V17HW/PRW5qNRVTLUbpz9m+33b3I9niDzZrQpS02ITNVBJkKxqf3bEHTuR/HlIpyusSeZacwoY13kCO2lxftr7PAc2K0aT8VfAYI5prF03Ky2tcjQXtpYcdim5qFSSu7GeGS21kUIDcDxuAe1vhzdap5U1KzSSR7WgJBkJHtNtwX4fDlDV6f0VqWrMcW0aHcoO5T4X+g8apyuhhlNFUipdtqS7rhj4jwv2+jmprcUz1tFHC3zEbAhB3U3JB7ajQgePN16KwYNiifPLUINpcGNw4vs18PC3s5UirpNTJF/Ry7GuCdoJ/wAXc2PflKcrlLTusatMd620Fzp+3Q83WqbDVU1K8sYXcHZd5+7Ue3l6aqJVTwpFtS8kZPdr3Pw5etV//9WhGtY1FIXidiEO0tYd/wB3d+VhzLesaqbBO0URSXfGLbSCTrf4rqPo+I56tVNQiljarUEEkC4sADYka/u2HPVuvVVZU1FIxlfbCSewP2e1iWPj2+PPV6mOjE+8IqqgHuhpLjaBc62v7fZewHKVqlTFDTU0C1CsUupJKi+p8FDd9x5arU3bpopXipidoYh7rtUMT3v3uOxI56tV44mKOR3q4xYkbdrEE207X2i3s1v356tVKjxOsQ/KO6m3vFVkO1Rtt3PjqO/jfm69USeuRIo0kkjkjvbyxa9vEuTfT2W156rVAlV4rrK0SgAk+77qC+7QBu58SbX5Wt0n/Pj2/L0pG0EqyoQdxtpufwYDX2cpW6h02FQy1DRSsR7vZmOinwJNrg+IHhp25WK3Fd4/ReXGEhljVdNpDjbe12Lm/fTQ9vDlVV6k9A+Jb1w6md3kewPlb295u5MYB+ont343V6e0yLmSvjCw0dU00l9zyDYoYDcGvJYlbXtoADz2kmtzFKelyrX0dLux6spaP3A0rvUb2KKwBtsB1YnQd7/Dl4jbW5rJ8rk6GFxi2Ky+WpjHk00Cgmx+0GJNxrr9/s5vAbTW8aa4s0dJqSfzqDC/mHgZtstXO2iqdrOY1IuL62+N+Na007oVXCDrlhEdT8rhNNBETY3hgQ9zod9ie17cp36av3JoL849bsVxCVMOiileNgTqxCEanXT3SB7L8SOXM4ClKWI20E+IY5juKN/ocnmO6gKq/ZA195baEa24gKyqloSE1NEWZKumC08ovEAwZtEFwAR7vsPbsbm/hzeJreFdwZexejh3SzCdpQf0Q8wbdxO6wvq1+xJ+vm9JFbpS4Hl2iQCpaoeW4VNqWBHcnYW1BGoJ8O97cdSmmyaczguBVNX8xiCvNGq2Wwsq6XPbvbwOgB7ctAO2qzShjq8EoQKqCJR4AEHbfbcXNyTpqLj6fZx0ECmyJpyOJmpp/M8oOEA7KQ1gLXDN4kd1/wAPhy8zWoqQcb8iNnJURxC9o7kaap9o3Ukdh9I57VW6mtitY6NNEti21nuASrEXJte/0e36Ry01qsL4m6UiwzgyqexuNLn3feNhc+Ite/sHPE16olTj6xSsZ5A7k2Ivcn3vte9qq6a+Hs140VRVwJpskzVB5u2ZmWcMbBAzCx7jX2X10Fu4vxvXTgTTZPnPCaaVoopWdVYszuoJG29wQbWse3gfjyhcAq4RUSPO0tfOlNSaXIJfsR/q6ePw7fXyneTV9FdVXUKspgfMGvYEE23dyCO3hb28qXSKsECkRV9TcfnkbyZHDORfcPEH94+On634lLpp4IFI+szTi9SzpW1LtISDtv7pJbsfDb+R4lKiaeAFYY8RzBVQos7kGQnx3XGurX1U2H0243Jp0VxkxOppqZ4o/fVGL6Am6jXQeI8fZypNOCmyqzRX1BPlKLhwCxXsL6kD2Htf7uNlU1emZIZKty8pEm1tbghe+gX4f3caiasKeabAZJDsmO0FW3oQdD3BNh7uv1/C3LBNerPS5WLbYICzlmG4qLMrG2ijxuPb/Ac2EVWlgsWBZYjLTukrRqdpl+2NdVt2FuwsfjxRARTe2g9zh1YxHEC+F5VHlwEgGTbY3tb3DoQPp+viNx8qwTTqW4xNAnNHPJO8kjl5XLFmJ3G57kn48LiKVzU2GhiidDUyCJT3J1+qw7fDlgK1M0q8Nx3DsGBfDYFZ2Is73JtfXQ/s48DFUpS/10esWOOvedodCI4lsv0WPs/Px5Yma8DQs5AzJhSYgf5bhTs7WtLLMAoPaxv7e5157bsq4MUXvrfRSr1Kq55G8w1ZR77CtyQAfdP0cDl234x1xRzbr8J6qWOCYVDHl5JVcCVnVFjBIuoGu4DuCB2+vg2YRpQBQPdVqVND7lfF/wCV4PNVD9IQn6MvYLfbY3ZewHhci/FhMCtJGNLDK9Sco5anx6p3NJBE043LtBY3Km3iCbWX6+B64XoST0Y0fsJ1GOmiSZ2mkq8LmlqT+klZpD7pHvNcm9/C97cikqKiSeND8jSIovwUk7wQPaCddOVpquSn3W9ot9/t56vVMi2Dw+iw9ne45uvVcd6Kckw5V6cz51rYlkqcZnBiUtqIYgQt17gO/wAdeVBmnYgUdSiw+pqFkqqmQ08bC5SFLKLjRVv3P5fXxymzSljwrDlhd1VohZFKHvYDv9LHU82KoaSuMVdfUTfJUpMC31CSEu2liqhdTf2d/Hl4qk0kH6fGeqasxzEAlKAAVlm8mOJSunnSNcXB/dUFrc3sq4NYE6gdJOn8cinG2rqkABmhTe7bdCqEg7AfBib+NuJVGaUAUFmZPVBgtJNImS8tnzHO9WqTdd/bcy3Je/cXNgew41NXig/rvUF1UxDD2qMPqIMJiYmNnjjUSse5PmPdhbtcW+GnNVsCi+5g6hRVZaXNWP8AzUjG5D1DSC4+1dUO36Oeia3MUFGI9UMoUpKUR84nx2hAWHiQO9xy2mq6qsr9IVZFmHpL/NFUpurKgBfCwC9ye1vbwuewNKkYihZ6zRKOkeYjGDuNDMdbi4sALXsbDx4yj7hTh2Vrl4srJWShdQrEi/gfYbd7cPqJ6ZrBmWRrg2OvsH7OerVd+UFG5R2H8eerdckQX91b+39p5uvUYHoN6e88df8ANBy9lCNI4YFElXVzXENOhNgXIF2Y/uqNTxY0wXtlJnHQ3tq6XpT6FOiGQ6ajxDNbzZnq6dfeWcCKkL/4hEvvMq+xjw8RZIGJx+FFy7pR2YUdylxCkw+ijwnCYY6SGNbRxxIscSgdlCRi3bx4b4DAUgmcacaOpjkdjKN286XPcHUj4a8qasKVdPVzMfctourAg30uT3+r6OVpwU/01c8Y95wwb94i1yTbT4A/0DTmq3U58UWRQVUvuZl73On7wt218eVirTWQVRjbzpht2/C5v4XGh7+HhzUV6a5/zqmnjeGnHvMO7LtF7C9x+t9Rz2mtzTe+IOYWib7QAPudzbTv+7+o44E1WabU81pjTsLJ4i+g+n9ovy0Vqa7EEsrxyo5QLfcoFrL4X8LfT3PbmqtXc8JSOOSU7tynZZNoHx01PwueUArde/mEdNdpbot7i9rEkAaAdz9PNxXppqqcTmlLJT2lAIOltSR4MPD4ctFaqCJqmZ3SQG9iQvxOgJ8AT2HjzdeqesNPA3mSr5kwLWJBNmHtHc7eerVQZpahtruoVluO1ra/DQG5H7OWr1ZqbD6jefNJS9w1wAT7fbqeWrVPqUMkW6MJbdq1iXA+BY666ft44KpWaCiaJ22jyDb3R4trcspJ8fC2nLVWp2+JY23KBoblF2afTe23+N+Xmq1Mpds5Z6ONWf3TqbhSPte72Pa/NzVa5moqZEEB8v227210Nx7R7fy5atVHFCF2rVzM267ABtL9wNO19db83WqjtWYdTuy7FLWIAd/jcDdfsP7Ty1eqP/NaKMJudI3uSStiQT3Avpp93PV6m2TEsLSRne7FTqxa92vcH7u3589Xq4rmCKKHasLslxtJGnwtfuOVIrc1jlxivc75FjRtfev3bw90HXT8+eitTTQcSxKogG+e4J3KPba32rW1/o5avVBq6wbnk3khgpN2t49yNPH9bc9WqxDEjIWFEoLHb4W7d7nx5ut1jjqqosHZSGUm+5tPoH1ez9vNV6m9611P6Rg4/dAuxv317WAPcc9W66WqxPcJKexPgDoB9IPx7/Vz1erk1DiVQAzvuXXu1tfEgnsb83Wqzw5fYuSx3nx90kC/Ye239HPV6nily1KF/wAi3drG3fQXsDr9fs5uvVKTBkKMgjPvhdtiT2NifgNNeerVS4qUR2niTaFBADarYDXXv93PV6up2gp2Mcj7VCqNbA+25tqRc/G3PV6mypx6lgqCrgSKU3AXvoNF0GgJ/hz0VqkhiOPu4367b9gLanQ3tywTNVKqSFRiUjFSWsHOpJNj7DYaaceCKaKqaKiuqpGYbi3bdY+34jW/H0timVLpnkqz5paNdzHQkm/5nw4qDfTScrplqqupYsilVtqLeI+n9b8VJQBSYqNMNbRzVKhpGcAag213W8LnQ+y+nHhhTRxphmoJJoPNYlpEKopuLqfHU2uxHc9rajjk1Q7KS9fRl9xK745LqACW/wBUBPYbX1176cdFUqPPhdWsQhiUQW7NuXcPDwvoB8bk/Hnq9TaaFQp85wShDA/Z8Lar9GvPValLl+JIYpIYjdCQQ3bdtAPwNmPITzj/AIoPpUl5f/chU+Sdk95rXvoBqNe4NtDrrY/SOBejqgQ67s3+a7GIEFv0Yv7SQwsD4WPw4tY+4Und+01TbMZEdmb29/bbi40hFQ91xc/G/wCvw5SrV0D3HiPb+V+er1eIRjuJswsbe34ac3W66Vttnv37fD2AfRzdapV5QcDN2GyrfSqg7an7QGnjceHFbJ8afMUw79p8qtkjM0knlpI+wMSNpt9o6i/ay28fHw5OM1FtZ/5cnzTxwzDcoW5TUEMbkuxtqvjb26c9W4px+XpFQTU6mRQb+6Pd0B7j97TwGnx5atEU5JhtQIwVXYUsWUe8GBNwNo7ad/E8tNaiuFPgjXQodu4M3vWL6ktuPgN3+Hw0vy01WKfoGpkaIbgwNlUAnSwsAbjuR8e/NTV9lPtNCjQEGLcSp1uS3xU+w/HmwaqacBVtQypEd6bwtl3kjxFh4dtbnx0PLzVayNX07EiaS4LX1u1lGhYf6w/L2c3NaIrz0tBUIXilCAFbDW5PgbHv/Trz01qKTb0oinERO5T9lew0F+w11HLzVIqKm+ZjDs1VmFwdCbWI9vLVSseDYPC9WpmkCA2K3Q7gviD7ddfo15aqxQg/J0BBhimB2jcv2bEEXvc/aJP18rNXimyekgSsG7a+4A2bUE20AvbUd/z56a1FBlnjA6JGEsFgCLjyydx+JHawPe3GFU4BQA4phlZg8u2UNUBwLG+gF9wQbhoPEeAPECqVpprlw8tSOag+6wUMQWFrm+pOhB8SNPjxIRSoUja7BwHkqqZgYoT+6t+2tjfvb8zoOJimnppd4JlqTN9GaXDKV5651IKRqzNckWsotaw1N9B48eSjWKbKtNDNkD0wjCNuIdS2V3DeYuHxuXuB2WeTwPa4HxF7cVNWoGKvZSZb3AUYCreGnCUVA/lqiDbGq7VVR2AC6KBw6ouNJ5po6eMJLZgu8NfufG+7tr+fN1quYr0nbfAXO7vtta/iPo5qvVKgdaYljZh9k3Bvfxt4n9v58oavWdKmaRWhK6MD7y209vj20ta1+VNWFPSRTzRiWlZXsoK7VI3C1r+9rbw4nJp8Ck5jVdBRCPzjtLbv0a23aCxII0Nj9fhxk04KQ9djbYpupok8xQNdg8e+5iLAEfdxmaepgr4wtGPIQhGVVUhjrr9pr/eRfXlDW6DfGpYacsYyCbe7ckNf2gEaJe/c6+3jRwrYpkiqoIKoVkbAuhQAM1ySddVOnftbsOUmtxWBcVkosMqKyYm6K+9dxJ3E7bKoFgAPAfTpyuqBNbiaKZmWSTEsyRCnBKEqFDatqfdB2/w8BwPuHUqjZOAqZm5lbGDDHcsoCkhgSbAC49pJ/LlXNtXTsp0yrh0c8yRykp47WAu1/YB/i7e3TjYFXNLvrNi0eCdHq6nTahrWhpkAFiFLAke0iw+jhXeL0tnrwoxt0yoVXlYedc6hRb+3XgHoS1024EJ+v189Xq5jWQe39fDnq9Vg/pTy/DjWG1tVJBHLLC0aqzIrMA1z7rEXW59njxk4UqTQHeomgnoOr2L0lWVEyNEDtNwB5akC49nLCqKoBZQfLYkAix/h+3lqaprj+yW7AfHXnq1WRSLgjS2p+jm61Rm+nmHVeJ5HgogBKJKmSy9wAbbiR7bcZWdNK0JmjJZZyfgeDuK+WjEDmN49zILiw1YAjX6Tb4ePC5SyaMUoAoZsrYNQTUk01ISIoZAI7Dx26Abr7rA3Y+0/VxSgyKTrEGlBJhPzEawQXTeSpI0CxKb7QfDdqS3fjlNRXE01ZTttggKK7vIQpC2VQdmg7BftD2nm61FQ7VUDxwRlmNxI4ZhYqFsdxPttqOar0U8/zV5FWXy9qsAI7N9m51J9lz481V6aK7EKeoKwsNkcdjtUAgADRvjc9zz1appqcZE+IfMtPuVpNth+/YasT32/Hnq3QOdX8POc+ndZQ4SheKkCzKWWxZ4wb6+0qSB7AOWTtryhIqtqZiAG/wAPun48U0X1hjYgFRr4c9Xql0cm0+/p8OaNWFWO+n3NiYxkmKilEjzYfIYS8dvdjkF1uD8Li/CV5EGj1hUiKMTLiEQX5azsHQi1wbsPsg+Fzp49uF9GVRIqeN3WiUNuLuAQLLI1wpuBqV8foHx5qt0+1Xy0AbyffAYbpjfaVH71h4L8NdeVq1QYMWE2JfJ095EViSwva/c6EePhc/Tz1bmlDKXghkgaO0sjgG5BKkkagdgfZ4W5Sr1gkn/SFonIPurYLbQG91FtAD2t8eVrdPMVXVYhNHTSSrvskZKm1luGVjexHj37jjZq1T6mpkVpGrl82NS251NyQSCVG4W3gC55SrVXN6z8rtBmehzrDGVixGLypb2AWSLRAdulzHY24f2i8CmiC8RBCqJpTssiB5L6aE/s4cUTVat6f8yy490kpqS5EmGSrSs6kBiGuye8QTcKSBbgZfTpV50JrdWpPlQw5lmNdIKXZ5cgRRa97MSATc+6oRLLb6TfiGl9RXmSKmDB2aVrJHrc2tbQd7fmNeVq9cvkoEiVZVaVdNCQPev7oHe1vZ9/PVuK5061CEy1ICxxgWRXFyWOtgNAtu/PVup1VVWgFdObgnZDHuNmW9wbeCk6k9+eitE1AhEVWxq6qZnBOgQatfx9i3I7jwHL1SscxoqVWniU3CjaTtbcW0sSOxvoPo44KbNQqujSmnjp010BLeOve5PgT9/LVWKwVkJLx0JZiWJLlSLg637/AA1Hs56a1FPeHU6eSgYFYobFLDRbCwY311Pb7+NE08BT/VSTT0Qikf8ARRKSt/3mPtAIuL6D+3jVO0z0UdVPJHRzB0bW/u972J+Gp0P3cvTdO9HVLT4mKYxwMIlZQuwlTY3YltLEnnq9WGo8uB/MMwd5pAiLGpP2CNb+AU6D2683VKyR4TJU4x8nSOXAARmWxF2NyL/Ef2c1NeiaVeGTRMxhhIaRpSu8i6hUFgA3suLfDjKqeTQkxwRyRyCrlVYrAsiatc2ICA/4j24jpbFMWJy09FGoHvMtywYDUnsB4HWw9gPHhjTRpNySmfDopACs93W2lluT201vrx4UxUarkimpysZeEEsXAQKDa1zcAXBv93HBVKwh0kvFcgeXIFuDuux7kf8AER+fPVqlrhUGER0TU9M3msY1WRlP7oO9wLXHun2fnxk06KyRVuFJHV2g3F2iILXuNtymt73J8O/blTVhUNKqMwKoprluzFd1m33IA8LHuO/NV6miKD9P76eWdre6V73uT7h/4le/h8eOVWpq4fVND50LAlN7A9z7psbEixJHG5pyKf5UiR98D+cY9sSBlIubbgLeIuRpblKdpPYsavD6xqPF3DtFYERlSPtC+t72I8O/LjGqmsE1U7VIgiiYSuWc9tCRoNp7Wv8AXy1Upsjq8TpIx81vUMu4XNty33Xv219vLVWaENXrv5ZRYYWAjkVNpJ194bju9v0EanjVeNRsS+VpgIElJeNQtlA94sbkn2j+Hw5sVU1EoaOeorQ1OrXA1FiSR2ufpP6682TFaAml68ckIenqUEJKxrsPd2J00tpYcYpRTFaT+YyEJZAWTQXUEWO7wsRf7uWrVKKnp56tBE9wAQtiQCCynaTcG4Ph7fDjdOVzFPTUs7PWzl4xHZVJ+y3jex+F/q9vK1apeCUslXiklJR18sMrqQSGAErR+/dfYDoR7e3KKMCrJxNKygmpKKJsaxGZzNBEscglZbsxksQl7E2vrbw4mOOAp8YUgsy4b5TxYhhk0lTDOsoUruADA2KgmxIF7FR378UpNMKFSMLor1SSY3OZihfYoBJI22Ci3t7fDtzRPRVhUEyzieaOMtGCR7rABi50Kj23sb/RbnqvTfDPV1UlRBJIkKJHKyswuLxxKqqPYDf+nmyK2DU1pKibG1SFXlVFNl2qn2QT73awuPr05qMKtONTsbrYBkemilEnmNEyuxAjax2qLbdSgJtf+jlUjxVtR8NI6to41mYSN7BpYHabgDT2ganw4ppGayYTDUVcvy1IADIwYbm1K7Qu0E9zY/drzRrQqYaQxtJFPEYacGRypY7dGChQB4ga6eOvPVumwyqHNFTxgqyhgygdr3F/9Xxt7eWqtYZ/l4MQCiJWV0jDXAsNwNz7DflqrUihwtI6QtKA8k6hh8ADZtrfEcqTWwKcqKBTRPFGqh4m7hRYkra7OdbDtfsTyhpwCsOKtT4jRwSK4aNCiPusVutwAV8SbW+jlhhVTjSKxLEPIq48Po4ixkLTyORqxY7VB9hGtvDigUyTTl/LBSQGmQKCVJJBU6gEMCR4Wsb+PG6vUHD8NWtrZPe8wiNRaRje3l3FvgB93flq0KzUtKrUxChl2JuJuQu0jVV18e/tPfmq2KeqDA4MLhpahyfJeJBcXIVJCSrkdyQ97G/jblCZpwCKdnSijxBZapy97WJNiDqpBJ7HsfhzVWqPKodjDAQzRsb7gQLlSTfx1+7Xm69WfEIlmkZQFQO0arGBextYX8Tttr8fo54VqoFdVQiDyQw9y3fxuTcWHdu31H6ObFaNNdOXw+eOCRAHkjq0IXUBlAYAtbTQaX1HLVWmeqTdXTPSjyxBU+YQxBI3qrEfG3s7HQeHLVSn+SqShjVKlQkfvSPfb7hL6kX+nx+7mq3TMs1O9ZU18aE/LTJIxuBdC2h2+wg3/u5aqVLirRSiSCmLSs6nbdbC/maj3jbUDQn9o5qKtNNtVUzV0UcFOAWUhmWwC7gSwG4HwOnN16nKmrK6nheOJ9S217294XuQD7Pj48pFXmlRBU1U8EcMjoHe2xy67iBYaqBYH2G9u9uN07NM+JGtjq7YgkTrcgN5gHvPbaAOerRrOgtOsdPMCC22SmbcN6yDcVW5sw+H581W6gPiUFGPmEOxXKlQCbXuUkj1+yQL/Vy0TVZip9dV0uIOtcGBkCgC4Gl/A+0X/p5sCK0TNNElf8u8OIqC0jqVHgLg+7qfz+nx46BTRrHVzWp3poGBaeQSOLkbSQdyC3cew+3jgpo1AgiJjjSNyV0azNp7z394307X+jl6pTzhtBE04iR2CzF0BFuwe/Y+IPKmtiolVhhiphTVM2+4YB1fTcNbWOp+Nv483XqxYhBHiGB/zL/KSUcjRsbgWVgCDt72Dd/iee2Vo4imXEpFpsShrkcbwFkIHhItt4Htt3v4E3+HLVQ1nnpsLernq6ZiHaXzfLOgVW+3YHRrm9+erVKLAKeojpAIALq3ckLYH7LKxBJvbtxpVOilLQYlFUUL4VVoA8JN5FU6hjYlV9gNm+o8bjjToNMFSJaBN0QZFja7hX1U2Klka19TrYaa25aq0o2joK0ipWMbmS24knzAw2lh/rg62+PKVbbUmobYIpMTAQKoUOLjRQE98jx7H6uerdQqbDFpVTEcQlBSGQF9q6lexBN7+93056tRThX1KVsyKirvp1BQAjUjUXbwFvuH088K2TQX5hoo6PEqlKZD5Elp47+9ZWG8qD7EJsfE24sSZFJFCDU35Kjlp0L3Y7RqG0G63vX/AMIe3PTVorHHTwhGmkj2Fd9xcXNzta47kX7HlatThROskfkvHIdgtfeW1Ua3+kWNuVNbrqsmgqJIqtowpkIG0qV0F7FiR3sQR7Obr1Q1ZqXdBEihQN4exsDqCvt7e3U+0c3VKm0qIN05jZHUbdTYMP3d1tfe/s5Wt1Lw6kiWilWY2aNidjg2sNASPab9+VJrcV2lTLBhRp5FIttCC4vYHd5gFtbD8zzVeqWaqqwyplrZY1YzrG9xb7IN+/xX2/RzW2rUoZrpTpHU7X/0YDyyx1KtuFx4WBvf9nG6cqOayQhK6nCuYl2OLG+xrAki1jYkHmqtT/hFMatVhKtHJCSFJY2A10GvYNqLdh242adFZZEqIGNZHGVS7M1r3DD3WABsLbrNr3B5Wt090+KkRxrLYiZCZGACmNlIsPoBP3eHK1unPG98yR4h5Q8xYwdo17dxt8WHa318qK2aY6arpfJMyQgmNS7G1jYrcspJsLDuD2Pbl6bqLiOZqV5FroTuYFd4ZdCbDY6jtYi5HfW99ObCa0VVnhrYp3ZIz3uWj9ndt1xqb/DtzUVuabhXeZugmJDi+2zXJUA7dSddvt56vVHFPWIVXb7hPt7fG/j9P1c1Nbip0Kz0VRtAHksbgeG7uLHx8foB+g81VtlZZ8NSCYV1Mvlw1G9XAsyLu1Bbv4/de456a9FJ+fCZpFBmPvKViZiASFOhZyfG9rHl9VUistDEZqYkM/zEEwRtoOpJ1OnjcAj46coacFOcMLyU71bAebKJpEBIBDKAut/FjofjylOioKMVMGIAExVAUyIBojrYWt4Bb2/j4DlatTnhUsCSAzuRDvQ27kAHVreAF/gLduUNXFS6RTh80lHKl1RhpIWAVWayst/tAjQ+zT28qcavspwxkmqw3+Y0yFZqKJhKQfdkp9xuu0m4ZDqBbmk7a8rGmOvoHkpoq+jcSbowVlDkqUbX7rX/ADGp48DTBFMkaNHO8iq1gtnRb3uDoyg9jtsRb6OOU1TpUrPMn8wplDs0P6VWB/Sx/ZNl7t7uvx8NRzVWpo/ldTTpDDINkKky0UjMWuVb9JG3jt10trbXvy01SK8wqKFUqnCRBme21irjcNoCMpvuU2v8NfDnhjWiKa54ppXYzgPURANKjsWaUHRmLMSXbxvfuLaccBqlJGop4KWse0a+UfLQkXuVsWSQDxKm9x7LjjlNRXMLPAgjRPLKlhuU3X7PvJ7Bcaj+HNV6mhYp1bzFUiFbhJFuDc2Kg+N79/2c9XqX+AU6yLHOsTiQtuY+ZoxttAII8B3HgOMqp9NTMZyzLTzyiCnAY7nZjIdQR27/AGbfaFrjuLjlQqnCmg6OF1YdUw8BkuShuTt/1CQfzOnFE0xFYqiKOZWERJJ173CN4rpqPAj489MVqKmYZhbI0sFcAsUy2ewAsbdxf2HlCqrgVFir6vA5zgNW6SQtE8cV10KE3sLeJPbmjjjVgdOFI6ppaT5syuJFiKlXt39tiO249gfb8OOTTcVxTB6YTtUEFoyq2DWLbTopt2JPj4i3s5rVW9NIXEcMjjqTDG5jeC206FV093xNwPE8fBpMRFQ6KaTzbkqLnZ7uqjTXv7TqPZ4ctXqmjbPI0TksxYeWOxU2936bjT4Hmq3TbXUku4+ffUgm4Asf8RHs9v383W6b6Kunoqh45HKFQNxuQCP3b+0ezmyJrwMUvaVafFsKvNEryEqUjv8AaBJ94+xQR7puBfjBwNPASKZZH/QulajNrsS7qb30BAOhGlr+J5cU0aZExKlppFhYgC43FifdPYMPEAn7uO7aaqDigKsnlAB7+7JrbvoGPh+vt44KbIrIskzJJiFKoXcSGUXIK297bceHf7xz1erNSJXU1YJ6NmayKoFvtaahr9rjtbnia2BWciopg22MmnBLutrGI3AVtdT7Dp7Oaq1MmKUcaLOHQyJcFW3dlJvuC2ALAd7fAjlwa0abqHFaQt8riMbPANSqnvpYOoPZie/j7OXiqzUNcbxSmpjTQyN5V9xUG2o0F7dyB7e/NxNemnGgxmZYz5ISUMEDb1uVXuCCBqL6HlSKtNSJkpqyFhGArktusdCRqFYHS99Af2crXjjSZrqD5ec70J0H2T29qm+lxrx8GkyhFQo4yXU2DKoJUC4BA7/EMPv5em6eqKnR6hkZbobDvoD3H1eAPGzTgoR1FPJEqSkm9j7z2ttHf29u5+g8T0opgrqcaS0zi4GqkKwvf3dV9ugv7fjzdapuqKKb5JmptwkW4ZWYXYX12fH+/m69UOWiqqRkYRFg1gSbagakG40Ye0/SOWrVZVqp6aQzULbFa25bKCUPex9q9+2vhytWqJKkYlaamHv62I1vfT3yfDmq3UbEMIkrYolkTy2JIX3gw01ZbkX18D9HPTFeImklLlyUVLAR71C6ra1vZa/Y8c1VTTXMwx0TfKtE9/3Tb7Omhv7L+Pa3Pba3EVgixERVChmAFj2sSp8Sp/Z4+HLRWqel3RUhlVxJGbMVVr2+I/avjzVaNMlbKlSklNUJ5sUn7pJt9I+I46KaNImlrKyhq5KJ0tFKCqufDW1m8fr7jjhxpoYUsqPFJIHPuEBVEcm5Rre3cdgRYWP18bp2aiU1ZFFi0V3912NzcKRf9v7OWqlKSCTdq5GpIZdPLkTcLkDQ3BF/p8OVq1Kiev2TPTtUKJF95XZADY6FJB4ofAjw5Wr0jKuoEk5hTcigEMrLuGmp227pf7uXqhqMSyQmWnYMCQtmbRb9wG8BfUfdz1VqdKtFBUSR1KLIynaVGhudPcbsSO+vPVumiuwt44CIQ08LkbGK9gfA21Ug9+emqkUkarDWlhaMk7wbrbuBr2Hf6O3HQaaIpD4nRCbcxsZFGy3YkDuPiQOKgaTkUmKaBUlSGFwCbkKQWB/1T7BxymhTuoqY2WadmjiU2Krrt001Phb2c9Vq51cNR8353mCSNQCktuwPg/ew8L+HNV6uFRQMtWjveOQWYxv2ta25D2I8bc9XopxmjZagwVRG/wCJHa2mg9umn3c2K0ahYvIlTQJTyLY1MscRW51F7m31A38fbxUikblMec8ReMSSb9zU9I7X0tvqDsGg0uF0PDFvZRY5tiix1LbpLr4D+HN03RoMt0IoMvU2GTxGxUFmAGpb3tfHThU4ZNHbYhIqXSyNDK26NvLsN1j9pRoNP1vxqnhTolOY4QlKCIu2xtfpI8NfEX+jlKvTTW4IkzeZTX3WBPiB8PZb4+HNhUVUppNPTyQSf6QxBJ0K9wfZfjs01EUvaXKWZaqNazAKyCSR0AkjkUbS1uwIuAfu4qFI1baAHF6fGqDFiMVCrJFIS23TsewsNAOPcKYxpxxSrdsPfc10bW9vE97jlBViaCmrJv7318U0kpcdN4d1TUzqt/c2jS+p4w6cKVsjGhkghZ1AkAZDu90m5U+0DvY8QUYiotRhoYIyMPf1B8Sb20PhY+Hjz1bipVKrQ1MqG6katYED2E28OUq1c5aWAsfI2qytc3A10005qrVwW4vJAAbGxAPdfGw8eerVeehpquF6qncKIrXUXuwJ728bHnq3FRZZaWqnETKUeMC5UXt8Qp7i/h4cvVK6kqoPln8v3SLbTbTaPYfbrzdeqDUGeCQR1SEoQPe8dRpp+o5qtVJhr2iClSD7327aH4ED+PNEVcGlTQTU1c5jhISRR7qkg39vhqP4cZOFPAzWR6lopSk4LEG+xtPDuAb29nK1avSw3vNArGMixHxJ7AHW456vVikj82P9HaQalWv7wI7gp3sObrVR6lPIVJIbso0XwB07E+FtbH2ac3WqjGWWQeeg2l9L3uGAHt8Dy1VqKKmZ1WSO8bi4Ov56HlqrTpHijzKVqRqo2iSw1A7bvG3x56K1NOLebVOWjtJuI97d2H+rfx56tbaY5iTIXCnfew7bbDTl6brJHGGtKRra9yB9Nh7NeerddyRQkqyqdPYdfp1/Pnq1XSUktPL5guBtvuB7D4C/a3PVqpE+GGzOj7AR3Vrgi1zf489W6dspZLxzqBmugydgtO1Xi2JTRU9GsY96SWQhY0YAdva3s4pQNRgUwshIk1Zh+ILm3LfQ3pblH8PjplVrPT5NQYjmqriICVeOVCbmS47rTA21vZvo41Pfr1D7U4DrPE1pILSIO1WJ8uAqlGuDPWyWN9wYm3h46cOBRUrbUbM0oloKM/vCM+zxPjx9eIFMJEUjaaQxzIy9gwPExp8UK81JNNiJp4lJcN7pFiNptcm/08YAmlhwoY8mT4f/AFpqcakYNTYZFNUD3bECmi8mC9z9kyNf6RxcMaLzXMzNh3TSpxN4wJcQcsJRqbqNpAt2NyTfiwCEzSU7aKPiMjNUWYXLH6fH+HEBpUKdMsUfn4nJUjtTIWBt+8TtXjKqfRtoRUcyx7apCvsKjtp7PZxNSmp8ErxHZKCzC3vr4jwuR2t9XNVYGl9g+bKumhSF7VFOVttaxt3IsT2tyhFKErp/w98NxVpVoD5RkA92T6ewtoQvt7+3jZwp8Y0g8So3pcRnBVZFYIDYXtcHUDj4pEdtADitOaeuljOhViCP4W4tmaQERTjXhVihi9iL4ctWqY5tHN9dObqtNG67WGvs+/mq1Vqv4ZPSvFupGd8xQZeipqyspsJj20VTsYVIef340R/tvYXAU7vEcK7udOFGVsQDjR/s2+kgY7ijz9NhLl/MUTEnB52MStIo1FNNJYMP+O3s3svwL9+UYL9tCMNBeKaLPmbLuIUlbNl/qHhcsFZFZZZWjKPHIPdvssLgfnr4cWAziKYgjbQO5m6bSrTmtw//AH40J7SoDvUE/vfT+vbjoVXqL9mHIAmDShe1rMujLraxvqeKkuxTKm5oIcTwDEMJbzAvmR3+0vhqQLj2cXJVqpGUFNNblVAZbAXsSO393HqpWERtt3i9yfd+n9nNV6sxZSR5i3+jte+v0c9Xq4uQ1tp8ba/089WqfKPGK+jNlJYDQrexHt18eMKbCqUJcKaXWHV1PXqPIYF1IJUGx+sfRwtWgoo1QsLpTyfL1ZDRx+YXDJYWBX3bkj48SUs200MG2KYlvEH2qviNPG2vflqbpRrUy0qJRVaGNzYhixuBb7Ps+HGqUU2zzvCq7FAQ6FVHt1uvju44KbqZLJTz4atKNqSR6sbDUH2nuLePN1uoEkvlsFf3GBvob3+o9geeqtPMVbAgaadAzRqCFbQa9/v7343FOVz+Z3RyVkyFUjAtuGhJ0uPh4fnytbppiIq2FMA0IbaLlvd0+PsPNVqnhZYqOMyR2MkVk2mx1t3DfDmqtXPCfm62rFPh0sQaGoja0jbdx7ta+hUc8a0KWGOU2H0MlSFVhUSsyKN10I3XLD4odPz40nGnVYUn6fFYKOj+TVBP5ZurA67h4geNwe3HYpqYqHJiwenTD6fc8cemzeQLG5OnYHWxHwvy4TGNV1cKKbj0Ip8WkUCwWVgL/Tfg0bMpFAN0Qo055JdIsyuNNCp18QHF/pGvDRj7qK3vtpFZggNPidTB/hdwL+wMbcSLEE0pSZAprprAD6df6eN07RrcpOZskxSILFY2jJv4g+zxHAs8IUaGDBlAp3mgvESwBCAWawHs724kpfTohhjjWoVTtPulSdbWBLA+3lacrDRRLKChJs5O7x1BuPovzdeqWzpDKqRBmjH2wde+p+vm61UORS6mcWCez2Edvv5uvU4UlA9XGXilAsLnWwv7L/TyhrYpQwQzirZqo+a22xe9/AEADxt4cZpylQaVY6BYnUsANPH42HxPc8rVqgU1QKhvmaZgzG2o9p8B9A5aqVIhpvKLBXIUICy2uSG7W9lzy9Vrqpgramk+b8wMKd1VwdSATYG3Yj6OeFVrNU+VJOwRhsX3C5ttJtfv4X8LactWjRf+uMHzMNDicViGDIbeGtwp+geA4fWRxIoPX4kA0XGZQwIHjbw78EdBiml9yrY+Btz1erNTkDU9zz1eo6/TKrWuynRswa8QaM2JNyCbdtex+7gOuRCzQ4tVSgUJ0FG80e9SU2vo1u/tsR4DhfRnUhIo6WJ5EuWB1sbEa3+k/wAeer1cYmM9WtJL+jLhjuJOpXXS3e/N1qawFd8zUKpvZ/eAFxYjvYH2ceFNGslVNJ8qjAm1grXOl1OgPiOTflz3fMpPRgfSobzBnuXSOnGmfFZfIpxNF9ouCAwF9T2v/Dh7NENMFTUIVsp3jQgqBbX2g/x56arFQ/Od4gxGtrEHsQT4kG4t+zmxVYqJXSLNrHo+oGoPbS4Pif1HLTNUimVHlQkIARYm4G76b+J08T49ueFaNRGMAFwAdrDsN1gfAH9hvy1UNZsK2xJJ5iHaGsSBu+ntqNO/3+HH0GmlUpMrKi+ZS0zkKrOwQ92sb/Tr9/FrdJFipVPHLRVRr0N0i17+9ck2bXve/wBffj4wxpoiaXOEVUckcEshVSTuZbWNrEkgHUC2vF6FUhUKUrL8zTq9FIZomtYroQbXW1vh+3imZ2UxUugleCYyEWGrKVvptFj7e3bvx0GmyKUeG40kyeTGwcorEFyR3Nr37jX7uPAzTRFPEeMjf5Tjy/LsdNpW7C97f4T4X45NVpWUGK0pl2qNpsACw9vh9HPVsGlXNUQ1SGNW3Gxte4v4GxHYfx5UinQaT4xCSjTzDGySA293Td/isex0/Zxsiraop+eqwfHX2VUIXx3btr2Itc+BK/RxkiKfCppnTKVVBGZ8IcVcAJJAJDqfbsb9n0jjcTV5imixRvLaG7bguhsRprp9q/06cairTTlh05sUhbcqtdrX8e99NPo5WKtNPUOIxrL7zbCPD93U2sSO36nmqvSvwrFZ4bxKxItfdu7eFx+XGyKvNLb+ZUmJQCnxiBJkJA99QR9R7jXtxrTGynJnbTHWdO8Kr183Bqg0rGwCSe8tr3sG7jXntUV7ROykFiGQ80YTPtal8+Gwu6Hcra+NveGvLhQNNFBFJuPDKqhneqkGhI8NdDre3gPb/HjlNxXJhPJUMAzDRjrcg3NhYD77/fry016KfIGDbi9vdFiBcADwIFr6nlpqsVzvAqbB3F91je59p9nbm61WemxNQVZQpZtTv0X2W+HwHw5qa9FZJq1pSFp3AZmtttoD4i3f6OerVS6ScNGyTB/LBBIU2Gnb6RfXm61T/FIoVJC99/vG4At8CP425ea1FO0VdA7C4N7ePc63Oh8eer1Z3niY7wSm7X9tvpPjzdeqO8kLyXA98X3a3A+P183WqjismJ3F7Fjbba5Pt783VabTisquWKnQkAE9h7b+0fR8OWqs1Lhr1dGdjtdLePt+Hj7eerVR3kla8lMSkjWvfX69f2ctVazrjNdGCBGDdbXXxP8ADTm63NSqauqHmMkoIA8FN/r56vU4TVEE6hdxVhY/H6fp+HNzXqZkpJzVF4JDsfQHtY+JN+/9HNTWoqfFNKu2J7bF/ePw9vwvzVWqPLiF6gmYe6QLW0uPCxB5WrVjqK2ONvdJG/Sw+PfTvz1arjHUKoBeQknsb6Wv2JF/y15qt7KcdwsvlSBd3ba35fDmq3TjDLVmMFmDWFgoNtPp5SrCnBKiZ2Eh7WPvWGn1DQ8binQaziqlHuH3h2B8NO+vt5WKtNZUrRYs5JJ1+sezlNNX1VJXE4yA7uRa179h/dxoopzXUs1pv7jNbuLfnxnRTuqucGIFjtDnX4/w5Qoq4cpyinqGsysbey/ExSBSgKNSRUz67737W9nG9IpzUazxyV7KCgZtfA6/08qQK3JrOZquwspsRb7vZysCtzUuKedTu2EW8b6c1FbmnOKql13+6DrcW7j6fH+/lYq004w+dNGsyNsUakk6k+Og15Wt07LFVTxKQ2g0BHiO5/u43V6nQRTgAF1BHtPb7uVNerMs9TTbXMqlTexD31Bse2q69r6nuLjmttbms5qaixBkAYdxuFtdPqHPRVpqYvmODGxjJWwNza/t7fDmq9WVWNw0QVmF1PvfDsPZ9PNV6sRQyDdv1sLAG4ve1+er1cZXf3grg2IBF+45qt1yhra0fYKlRbu33du/x5qt1m8+tX9Gr310s2uva/hzVbr3mzsfcdrA3Fjc+w/fzVeqckteEG2zE3Gvx72A7ac1W65maVmsE3MBY2+P9PPV6uxPI72ZLhrX3A37fr9HNVqu1ljP2VIKew9gfbbv9PNV6pIiSQXcMWOgBOtu41+I56vV2VpZSu5jcG2tvrtz1arzQxFAiuNpv42I9mvPVqssdO5QsrE6/wAPGw1HPV6o8ssqW8w2BA7jwB9vt5uK9UI10Trdk1ABBv3v/Rz0V6s0wTZvj1ItYX7g6k681VqwNFNt3/ZsRfUfdb2D6Po5qK3Tc8jxkB1Op0B1A+Pw+jtzUVua4I5Gra+3TS9tLDw5UinAajSpGw3qu0d7fT+Q43FXmmCsgkp2JBuja8binAaZZ6szQtASCGBHtt/f+XGopwGseasLoMx5EpqPF4xLDURGJ27nQ2H1jjC2w4Ck7DShtwtkKTtFVF59ydiPS7MU9M6CpoZbhCTb3L2Jva4I/PkQXtkbZUcOFS/ZXguUzxG0UFqrT1yrJUKqwykhHBZSLH3dBofZ+fCE4UdjGlnlDE5crV8azWUOrgyCzXDeJB1+q9+IXk6xSxpWg0uGxpZcNerrCPIY33eXYst7CxOoAPw+vhbpgxS7VhNI7HQ1Vha4pIzK8BCxo4HvqdfdPw8b6nipGBik68RNMkMiSyLIsbxIqArt+yD42Hx4o2UnpqjmWlrI4t5dSwa5XW979/YPEcd203spT1E0oqpJVawZvqB8e/e/K1eufzMDo7OguPaDcgDuCPDmordQ0qadE8yPcHP2blgPbob9+bitVhn3wwo3bcLqRY2J+0Af6fu5YVSm4Dyi1Yx3SG28knX2aD+I783WqU0GKzrTLURSr57337gLt7Lgm3bTjcU4FU0VVHV1U8mIRt5QVSxUrYKwGlh438PDjgps41xoZpaWJJ3uY3ZhLGftWt3A/wAJPjy1VrItIZnlWKMjQkEkta/8bj2duWqtR2pRSVHlSN5JT2jcGXwufb483WoqbHh8HktPRMWa91VdWufYPDnpq0VBpg9U/m7beV390hlb431HLVoUoZAaeJa1lMkZtchSpJ8DY635QVemnFsVhmo5EdNilgRtsV17n79b+Hjy4FNk0ky09WwmiG1ozYSbQLi3tHfTx4/TG2llVGgp8KSQIBUEKUZdVI9lz4/w41Ttc8LqK6ndo5I9oddLm6m/f6Po5o1sU8oqGNjaNVYgoVe1vh9Z43V6xPIFDwIQz2IazW8L+Itp+fNVamOOVsOYiNGYFSCjWuCde3ax5uvbKjYatbWVAfywoJO0Nbt4Wt3tzRqwxpQpUT1cbmSnEbAm4kAFrdtD317cap3bXSww1cJggkN0u1gLdvYfp5atbaY2pX841SMCF0dbWuSOzDl6apsqIoqVbwSh1lPug9vo+Avpfm69X//WoJhqN1o3j3oXCqA3bd2JTvfQ68y3rGmumNNBDKzzD3rGwBsvsuO+4H6uer1NkUi1bLBQAAhvdLbhfafeZ1tb6Bf7xzVeqRU4hWTl4EUvIfs3XutwG73tp7fhzdepxp5I6aPZRxIjuQttWufaw+g2H3duVrdN9VjLeUaOQ32XLMiE6Pe5HfT2WHN1qoNP8rJKjzVExGj7WJAJOg3Lrppp7e55qtV5XpKmCWnlkZwt22Fl+raToAALannq3URPJqfLp9BYF5CzG3xA7AX8b9/Dnq9WanlptnyqLcIpAWKPeyqdAAovcW8T28eeq9OUeF1UzLJ5KeR2PmMvvHuP8oR7tx3I156K3UDGjgOH/oFxOmjlnkQuIS0jMRqbKoAIHge3flCQONXCTwpM1mO5Fwsee9TNUMT7qxlEG8DQlm3XUdza3s4wVpTTgbJ4U3VvVjJ2FyQijwumqKgqo/Tl395vtbgSANvsA9h40X0ingyTUI9csZp8Pc4YUpFJOw08YVW1BOvf6Rrxs3GFXDFBviHVrOVZPKDVO62KyvMWV3G61u5I+jxHEan1UtDApC4nmrMeKqBWyipkVgQNthoPFRpYD+3iYuFW2nwgJ2V3T4jiMqfITM36NT5bF7m7albDvY9/1HPajsrcVJoIdkTGokdCL7htKkswJu/jYDT4/HlhWqm0lBBTUpJba6hldWOoK22tZdQANTr9A781EVant5KYMJIQu9VCaANbcCNbDvb6vab6cvW6y00ghj8s7VjYgIdpJNrkW262vrbQ9+eGFap0KT2MqqsiU+0vdgqkMe4NrX7G1u1uXrVMmJzVNSZBVOCqFffUXNibrqDcH220HhyhxrYrFDPh0FUzMQTb3BuFl1tc+FiPv7ac1gK9tqdU5hwukKiIncxHvMSzAL2baO2p0+Hw5YqAqsUz1mcKaSR0jvuW1gX9twQD2ANvp5QuVsIiu1z1UVEZiplFt52L+6fBvdPY9u3Pd5Ne0U11mc62lby4rBwo7i573/Mjx1t7ONlwirBE0n6nqDWxgmObZuALMjFgWN/AG9vZf7xxgvGnQgUwVGccQqy/nyyWsNygnathpuHcNf2a34wXCadCQK4PmmoMYVnZt1wp1uhPiWP8OV1mrwK9TZpxaaWP5cMDfVmNyNul9w7c2Fk1WKUi4tUJMZKu0IexIAuDpYAjt7SOPzVaeWzZqKXDoi9hZnGnbXvbW99RrfltderCzVM8TyVH6IPa2vj46Hvb+Gp5Wt1Ao4Ipdy0chbzSCDYhdDb2W1Oo10F9eNxV6e46aB32NGZA5tciwtf924NxfW/f2ctFbrrEKahpEapaIuq3Yi51PYG7atp9I/LjagBVwaZayCOtprRLsXRgtwr6fDxB9hOnGCJp4VGWnjjF1G4CzAk3XUC4udQfaPq5SKvUeWTDKBy09SEBK2ZltfXXb8LdvG/flDAq9Mtf1AwuhEtPh0fnNuIBBYAH2qfo1PtPjxlToFWCSaQuIdRswVLFo3EK97ga208fbbiUvE08GxSNqsYxSukaaSdjvPtNvu8OJSoqp4JArDFUU4XbVs7C3gfv+JHNg9NaI6KmpVYc4ACtqLnXx+Hx46CDTZBFY2mpFANg172Hx7c3IrUGs0Usm0Oiga+6LXt48dFNml7lbL9bjmIpA4L7zra+gJ1uRp+Vvr48EzTU0NeLVOEZdpEosLdSUXVAT9u3vWJAJ7XP0ezjioGyrg0E3UaCLEJMBx+SLatQHja1zu2kG9/Em/hxC+gEpNKWlQFChXOX6QzUOI4YQUiitKm02DHRVIFiSBrYaDxPhwTADCKIjtpZCpFbbDF0WR/fUAbQF0BK973HsIA7cqszTqBFcesWNV2E5XoctrHtjxA+bILWUpEdqgX1Nn5HWZvwNI47fSh1YNTieFFEzTO7YRIsg/dIFu+p0J+g+3gKFCVWygOLb2B7219tubpisiIZCbEAjw+H8OerdTIQjAnwUeBsfq56vVskdL8Ny3g3TPLb1c8NJEcLpWYqyoFBQEqwPiT9J9g40TFOnGlDD1LyPg0bxUTT1TFbXiHu6f6zDQEd7DX6+V7wVvQTSBxXq3i07I+G0oQe8f0zXUeGqAC7AfE8aL5Gyr91QV4pmjOqu9S9YaCJrgyALF7p95gGb3gp8bEcbDilVcNgUXPNvUDp1QyM+N46tSwN2UM8zk9iBb3dPp44lJVWyQKL/mHr3kmk3JgVHJUW8ZCqAn22UE29na/H9EUyViglxTrjmKr1w6NKYP8AZstyPoLXP18tppvXQcYlnPM2JMVrauQ2vddx90g+HLRVJNJk1NS5tJISGGovoPo5uvV0GIVR27356tVep6D4VToFDIVunz1SbX8Rt3XPsOnfhS/toyb2UYrrjSUh6a5kjo23QtQykNfvcA3t2sO3EyNop47K1psVINfLpoWIGlvotwQUTmmwk2vcn22Hja3N1qvWGi2ufHnq9Trh1FLW1UNHSoXllZURVFyWJAUAeN+OJTqMCqExjWxv6Z+k9L0Q6XUWV4ArYlUhautcj7UzD7PxEY0A+HhwbpbDICRyaDJX3hJND4tTVkuk7Esh7WNrd769/hy4r1SoatmUNcbu2g8b+z4c3Fep6o6lLhFvtuO2vb481VxSuirYRGJY4zvJ737eNyO2vK1epEdfuayIBclvdO7T4/2/RzcVqpcVfUQFY6dQrEG73OgI720vYe3x7ctFemuPzzN76E+4dSCf3T+4faQeWitVggrpdrmm1Y7tSLDvuso1APx5cCqzShghnrLNIzFRa5UbfDsRfQDx+/4c9W6xKlLTBVY70Y2uTYH2gH2j7vr5WJrdZanF6emDeSSQgHdr3ZvtElR+p5rTW5piGIVFY7fMSEAi6m1u/j+unNxWpmuo0mq2GlwAbBRuJPY3NtQe/NVunyjoZYSwAVmuNQoG3TXUfvfw+nlatXOeIU0pMUgBtcuG0t3AN++nb+N+ardNdZX1dTKKOhQRvKdqn97sDc37C2v3c9XqUuFYWtGvnyk1BFg7Ke3jqO19fDnq9SmjFLDdQgbbbcFtcE/va31+I/hz1aqDNicC3QqAoY2G7vb2+0+3lq9TTLXyvUsYk3p300AAP1m4HgD8O/LTVYppbEqpf0ziwuttz/62hsdbe0dh489qrUVglx0U0LU7ylgrFgigBWP7pPw15vVWoqJHmHEKSdTTLYBSQb+JHawFtPHltVa00narF61zueoMSuTYLrcjx3E6m/3duXmtRUZQq2E7M7Kb7dxJXcf3eXBqtYWqJIhtVApPt76d7nw/hxwVQ17+Yt7oDbDu0Kjv49vb4cvFVrp6p5fdsdzXsrMSSL9gPA/3c9Xqyx0uJTjdEG10PulT3F/u8fy5qt11NhtZMyuxY3JCndbsO/tv7Oar1OUOGsIVTZ7rEd/EnsB4kkc9W6eIcDrZAadhtK3HuG4v3UAnx56vVKjy1M6l3J0BCs1xtt3936L9xz1epygypQqPLkcgkbrqpufr8D93fnq1TnBgNOzkRKoEgBNrkWBtp46+PNxXppx+QoKWJ3QC7+8b298ewfHTuebrVRKvE6OFFiGhIPuhDcgixv4j6T+3lq9UFcxwfpSUspsHZm3EAfYAC/vXHPV6klXZomiYiHaAQQwHb4H42+Hbnor1JaTNGISxCGSQFRcDv3+jl9NUmmGbEzVOWqradib6200PbvxwJiqaqbp6ryz3Ia9+9x9ft47pmqE0yyVJAKb77j71hpb+Jtx0Jpoqprlkj3bRprfW369tOKQmmCab3nRgFuTvuDY2Gnhb+3jwTTBVTe88kaiRlO1yALD8yfaOPRTU1BqKlQ3YAhbfAD2gDlwKqTTJNW1QUylQpv8AXbx79geWiqTTTXYhGIlid7O62AUAn2kG3gfZ3+7loqhNJmbEJUAKi5G5hexG49gb+A18B245VJptkxCoqqZUVtENvs2U31IFtbqdL+3vz1WmaZ6uV5QysQFuWChbNY6Eltdfbb2XPPV6ldluVpYmKktuYX/xW26C/tHgfZyE85/4oV6fCpNy7+4j1p0qZiCWuHLjT2W7AadzwL0d0BPXJlfpbi/mliPKFrtbQMNSO2n9HFrH3Ck7v2mqdZgole9l1a4B9utjxYaQiopP2bAEgDx5Wt1iOncHXxHf4356t1xuCtgD/T7fv56t1IjUEAdyD49jy4rVKPJqK2a8NeRtPmobnx+2LcUs/ePMUy59p8quBYbT5aruW4IKKu5SBrfwv+oHJuqManClilRRsUO19AxIFvE6ak/rblqpTrBHVRWXzAGjsym3ui/Zdf4d/jflqtTvTLPUMUEgs1gwBOzX3rqWsdSfE/Ec3W6jVSCNWuGKh7ELdTu7ElrWt8fv5aqEVkqasrZQvvkC5PvXAvqb9gT4jnq1UT5qXcqt7xQC/baW8SR3N9L6278tWqmS1NUtNIrWbuQALtbcDt0/s05qa1XEmplbzqtv0lx2YWNhr7O3t8eemtxWBpsQkKBCB+6ovfYD23f8SA7ctNVqXO88LkzldzEhVW5/Pwt7Sb8cFNmnWhpUBMIuQF1UD3Rf4G5B/hzc1qKzmKndC6kvY6EE6kaX93x/stzc1oivVGE/NK00MYRWbxvbsLPbvc256a1FJrEZZI4JIKd280AkBRqVBvttqde4NxpxomnIpGCWpecSYmXuQFWx9waX7jte9x8Qb8ZmacApyqMKWuojJMC7AkEeGlrgi+umt/DjJpQKCLGskPRVX++QAlRcw6sB8B3JN/D4+zjBR0U4D00JGQOgGaMddcSzQgw2kvvs42ytrcFIgbLY+J0+HLob6aqV9FGry7lHLuRcONDlqJIAb+Y41kkJ1O5+9ifAaezhklISIApAoztpvxC+8kXYAatewtf49/afG3HqbFIKvWV4GCRk2JYAXW3xPgdLfw8eer1NUlVA0LPIuwEKvvfZIGpNl1vp2P8ATyterg7tUbZqBdpC6BFC2DG/h3073+PKzVoqTDhqGIvUSksxFrA2JPcncfdt4H9nKzV4pYRUtRTjylsYwCo92xt4kf4jYa+NzxomacApuxnNVLRuaOjvJIm0OQNBdbqCew8D7bezicmKfAoEscxiVZVnn/Syu+nuaM/s23tZP778YJpyKcsPqfMhdAL27XW1jfUeGtx48rNWpvxmqWaN1o4Q7llC7SBc+FvADvzRrVAzjtJKJSKolZAxI3Ea7dQxvYkDUAW+B4nVTgpJI9f8951KUEs42oANwW3um4bvc6n8uMY1ek3jdejUooMPa4lkZG2tusw7k31sfZ7eMLPAU4KCyijnkzLT0iWYJ9v3bhV8Ln/EB8dOFvGlvCmCtC1eOzvGdil2trqNe3tJPb48ZViaeGyhayTBEGarksL2AOoG6/YHxIH3ccFVmkn6lK6JcJwLAGfckjzVBt/qgRi/36cCeYqwA9aEdonaaCXqrgGF4VlbLNXhtKkBnpX8wqLb33XLMf3j8eBqaOiIoBvsn289VK5LuLC2lz93PVqrDfSZVSw5fxNadS7gw2Gvju8B3J8PHjJpUmgE9Q0s03VbF/mR+k3xBtdBaNR35YVRVAbMCY3ubgKfD+PLU0aZ1v3vr4Dnq1WT3b7QNL6ePjzdao+fp+wynqem8VSsqpGtfIrM4JIHu3sF7m/h93C1/bRuxsoacaxhXrVgVSQxkWOLX27V3bvE9/oB4hpbQq4FDT02F06Qyb2Abcynx/eBv9oeHF6NlIV7aVtPVMBHHSlSiQiF+5PibFT2Iv8Ad347TVY2xCeilebVrqsSEjuT4MPgNdOerdYJoIhTtsRdkexn8xfeYtr7ot2bwv8ATY89XqZ6qCSo3wmQ7mudey62VR8R+Xhz1epDS0FeY3qJI/dcW937RB0UAE6FrXOvbXm69Sarad6YzfKAgRgAttuALX2q39HN16pmFUjVMcOGhz5M253JW1o7Wci+lm7fTxtR0404kTVb/VHKhyhnfEcAKlUWQtFuFjsb3kPx04pQrUKQuJ0mg1Sytdhc6jjlMVyT3GO65vqPj/Rzdeo0npvzNHhua/5VVMFirkKHv9tfeS1vEnTiJ5OrGjFhUGj8UdGIJf8AS0cuAWAZ7WJG53NtfdFgR8fDhGaPxT8RWU161zueVAI9CLgqWZrdwNR29nG6vUUU5ohJNTt5cShYrdwwNr6X+3cXNhc9uerdOaQRwUu5y4j3MzEgAjd7wv43I7jvflKtWTEapBGJJzthCHaD71iPs6jx5qt1Goqf5tVnlBjO1LqGOircmwBvfX6vDmq3S2pKGaJWMcZSSb39xYAhVFwV9vGDTgrF8uHkc1LWWO0jgjv7osGN/wB4/ffmq3QC9esnDN3S/EYGIE9APm4Et2K23D2lnB8ddLcVsK0KFI30a0mqn6TaJWifQHw/p+vgsoJUdj0k5vTCc0VuF1R2x1NOZo11N5YhoEX/ABHwPhrwqukymaOLRUKjpo8cGES1ZJldgULEh03MGk946j2H8j24HSaEYE1NfCaIv5iSb/l1I3AHaG7MTtsdb2t+fKzVoqXT0tNE8MjONFKMwAsGb7TMNT7wNh7NOamtxUfF4oZIkpkjj8xgCFUEFvBVuNbKB4eOvjywqpptp8E3QLP5gjQNYK5Le6DZtD4Fu5HLTVIqY2HUqqcRiAWRCEVQTYuBdVAtYac2DWiKasRpIVr1ghO6GBWeQj90sSQCbWuBofYTxwGqGoMEaR1nmuLlbvqbaDstzcWHLVWp+Hutnq2AEspBIK+JNu/hZeVNWFK3BEjbzTMu9ddzEbt2tlGviB2Pa/GjTorisktPvmj2oZpCm4ncIk7bbjvoPZytbpPy7FgfEo5yPL91dD7tr9v+JGw+748dpo1Jpnp4I3DMdx93Um246af6wJ+jm61UuOXDUnqnaNmSkiUK5NwQx7KO1gbn+zTnqrSgoJKSjphVeW0xaJpjtPlhX7AgnVhusBxk06KwYZH8snmUqs/l28xuy/6wAtqL+J+jlVVZIp8kxFnQwSFmWMu5uOxtdRdfAdgOMxSim/FsYmxGoWmiYRLZVSJrix23JN9Wv4n7uOJEU2o1jpHj3bpJgXiDbiy2F/AAX94m3h2HL03ULEahtIIbgKQASLd/eZiD4fDlxVDURGkkqD5KkE/pAb2vppYeGnt05aq090wqKGnEsbFQ4YtY620UXPh7fjym2nBSowdjVxsgiXd5iSMxJYBba2Ht/PvfjJpwUoanEKeGdlpm1O4JuW1iRc2A9pI17jlBVyaRFTPTRV3zcqlmk8CGUMTpoewsF7f08dpulO2IeTAkUjWCwB0Aa2ruBbT28ZinwacadIHramojClmKKwVdUDe8WAvqRbX6b6crV6i1r4HFQMKFVWfUyERB2JY/usb7NAO2vLCtGKgRxU+HTpUO6SyNqyE3FxqAW7kH2d+X21XZTXjiVFXFPVRKkMT2UKvZS5sqD2nXsLj28uMKbNeqRUw1XkxMW8u1iD8LDXxt+XfnhTRp9wyEOio7I5JVShJ1vpcX1tf48oTVhjQg4NHVUtLJV084gaPddlF2HhZb9h9F9eJjjShOFNE2NJh1W8jEyOwu7upYgk3uD7fafu5eKrMU31FfXyENWBXQgS7FIsAxsC1r+Hgb8tFarDLWSzh547iEWHuuSCFsRICPYNfouOait1A+ZlCualQsbEi3Y7vEi3bTUX+PPVqlHl6plp8Q+ZqPKMUNmYkkt20EZ/xKbEe1eMrEinUmKV+O4vHRYqaCamaSrlVPOkRlBXXeCF194mxv3sbcTpTImnyYNN+MZhp5J56CoDF2FPKyBiJAFILKunuuB3I7+PLJTWia9T11BjOGTxyU7LV067wbsCYmYWfco+0B3FtbHw5siDWwZphpmXyJI6qQXVVkBafaQoJI2aH3j4i9/o5evUy1uNqla2JRx/LkRN5SBC1y0gW5Pwt4jjgTwqpVTRieL1LV8r1Em55W2swvqSo0P1HTjgTTZVThjGIfzOihaYkyRpGoDj3CiyBQqjsD3JHY+HNARXiZroQ+bPGqKY0YG+4XNrnQa9zfv/HnqrTjgtXU4fUXUKqzMke9uwYXJs3cbgAPj9fKmvCnXHKaseERUqLGphFu7XDXdtgOp3W7/VyorZpOUlRHSUu3aXSIRlie5A9xrAjUjS35+3l6rTwXp6yennBUK4Rn2rYrfQ3JGq/Dnq3XOdmqKieHDyWYSWja3aO/fbbue/1+zlKtXSxyrVrTUt3jqVZnBO3VRYWPib3/AIc9W6gyuY8N3xJ+mieUqTZSrDsSTopVT+9e/Ya82NtVNBTSnEKvGRiU6lNguqg3u1x9onwv7O/FWyk1LavqaiQJMkYVWS20gKVAsDYD2ezx+/jYp2mzDp3bF5S0ioYksPd22Ug9/bofr5s1oU9NWLHHaNDuMYG4KbGTREGngRpb8xblavTrVtNDhkdDiMbKgURbEbT3juUBwbXB1t2+g8pTlMv80qZInMy+/AS9gBtva3fxLW5aK9TuvyksZMgIf3G0YkaMLgn43F+Vr1c6iopo5xvG9WIQFWPZzrq3sI+vm63UdqylYxNKbLLvuNWa5Fha3cBf7ebqtNAnWHE8OjZTvn88SE3IUFWCi/fUWP8AHl6pWKmR4Gqyyo8jyurD7faNLdrdhe3N1quGIQzTYeGrCAA12C2JO5jfcf8AV1sB+znhWjTRiBWmjnqFG4zI6SALpawZQB7fH4ccFNmokGLLW1dqpxdhtYFbmxFrg3sPhzZEVqadWmppI5IlW/6QMyDUE+0g2JJ/jysVealrNLUB5pLlHA93attFBufaB7PD6eVir08YfXMsTU0sKyJvsQwXtc2ANtbezlCKuDUPGaekUiSSJplbawVzYEhiDtYdiOaFWNSoYEnYtCWmT3H/AEmpjup1QjXv39vK16k9iVO1JCZRu3Kv73iwJ94eG76uOCqGpIUtUeY66yIpHuDaRa3Y9ye9/DnqrXDEKKZaaM0My7llidbqSRvJBHvCx8NPbccuKoa4ys6saeKMlXVWZiTfQ+8STaxBPt1FtLjlxVDTJUNVVTJArKp98NfsPe+Hext3+jl6br0FRWzSOhewWz38dpTU97faHN16lFJXjEKZJPeVlYMqgWAuASpv4nvb2crW69RVsNNiVZhVSUZZ49VGgLbd17+JBAsPbz0VqaYcSSXGAtXDYNEWUobEF1Got3G4a37X15YVU1zpY2lVa2QMWiB3BbHUjS4/e1Hb2fDnq9T1S1STIBTu4kfuri1tAVYDwXuLDX6ONmrilRRQxrii7mCxR70J77lJ7f8AESSL315SnRUiqK1W51UvcJGyBdtmOgIA/dYjT2nnq9TLTVjRSth+JxkPFuRAQQy6+8DbUHdaw5uK1NPpxWR9whiVowfeJAsokG1r37A+J/hysVua40k9A5CSQhmUEuCfdYKNjbfZ4EX9nPVqajxVkdLBdkRY7Kt1NiG1Nr+PwGoHNxWqm5go/mMMo8ScebLFKYgUBP6ORri40B2tfX482kxXlCaSBp6mMNCY9E3Kw1IIIuGB0t/T347NUp6lqjWUThYYzNdd5C6g2s1mBvqAGt4nlKvWanppavyjMyxSHRGVtGZDoAPBiDqD9A541sCpFRRRr/pAltuKBW3f4iQgX4+Gv5c1NbimmGKRZ4KmRm27gHN9CCbEN8CPD4c3VIqXiNHDTTs1Irq620A8QNx9ztYjVfr54GvEU5fJsfNqJyXhUq29WBJ3KCNe5IGg0/p5Wa3FOstCxjjnqE2xKuwFfeNu7AW8V7+wduVrZFY8ThiaOJXJCRELcWO8X94n4EG48BqOardTKWSjbV2BkJCAWuv2SCbn/GDYjwOvblatXVAqColpEQxeYN8YJFifsMD9B0NteaNWqQGSOQvP7hP6OaImwDABSCe5W3b29+/KGrilMaZYFkSOU1BjG6MHQsNgDKxJubroL+wePG6cqB5xPkVckaSpE4G1u5DCzKP+Jqe/YHm61Syytibxu1O9lQkhSACVC2uNx/xKQRr3HGFinUmKSeYoYaSoqKaD3IpGBtuGoJ1Fvj3t9XHk40wvCkFXLXUbhTtdEsNLAqOy3v21/jxQKTGnDD6lMTcblEcrXFwDqR7PG5Pf2fRyhEU4DNSa6m/ydRCrGb3rE9mZRcpfSxBOnt7+3jdOU80FVJX4eY6jy1ClSBtswsCBtI7XH2hrfw8OUIirisK1DkLDWHbt23C6ADsHW/2vq7+Njz1ep7wappjNHG7LIisAxBAUgAkmx7W7j46X5UirilLFRYdUutRHLAYJGETv5ijabaHYTc2769vq4ySRT0UnWy5BVU2ITRORHTSBZHXW8TG8cyDSxXvzeqKrppNO80qJhssscro5F1YKZFLEl7nxuATbjlVrnW08tBTy4fSDzSrXchh7wNu3tvbS/jyu2r11T3OHrNVKSh2IBcLcMftkHUL4WHx8Oaq4paNWRVCxKFkd0Uxs+6zHxHw+z7oHgQDxiKemnDDcdy1SVQpJ6TaBtRpNxYtE2qtt7ADx9vt5UpJ2VYKApEBVwLFDgsDP8rPLI1GxF9b7jEL6aHW/xJ4pGImkpwMVjqKqmhrZYZovL3gFpB9m3sUnxW9z9R7cuKpXKFBtcb0WSG0lJMxvcgE+We1lcd79jex541qvVppaiiX5UNHHP7wXbpTzre6Mt9LkXWx17c0K2aZ6ynSrgpaysdWmdLS3vbW4jNtf6e3bty4qhxpK+fLQBYK6NRsDRh7Wtdj+jfvff7e4Ovhx3bTOysmK0CvTxVFPH+mjZSG8DYW2OoPct7p9vfx5sGqkU3Yduu1G43O4cANfuuoFv8S2sL9rc2a0K9UUUlII6mPcyS6W10IN2B9tyb3HNVuuMFdJRV6SgN8tKGLsPeCMGGvvfYB7H4WPNETVgYpeUWOfzGnM+JJaVm9wkg3HcAn2rb7tOMERSkKnbTfWs1ROaSjphTPIo89FsuxiCA6hftI/fXt254VqmJaSCkqXRYVgDLZlBY2df3kv4X/v5aZqoEVjkjaohelkAaQfvWJJ3fvfl8bc9W6SmO0Us9CYowYp4P8AJtYNcKe6nxI7j+HLg1Qik80c9eJKdoR5x8vaVIVLH963fuD9BuOW2VrbTdQGspKtnqXIa+0eCjXUAd9O/bmzXhhTPiOHTtXefK1tu4hyvu3PbtfT228dfbxwGmynGkbiOHx01QZZSQHUg7QTtI7Np30/LjoM0wRFSqQ0USrarDTAAgCMgHcLWLeJHj948ebrdQZ8UEsvkl2kUt3Y3a4Fj9Nz4Hm4r1J6plaaZoHTY+o0uL3FvG99PqHhy1apxweVKRya0uZLBY7XGh/dI7HjaqumnPF8PFUyTJuirVChtp0eIi6uLXA17jw5UGKsoVCTCnepFPI6RyxbmR5DdZEtdg3suLjXx09nLaqb005VuX6qCdIGhkMkl2RtujJa6sG7EWFu1/o5sKrxRTGIsRapaph9xZGsEUi7Ad1YDUW7g8vNUin0YTisOHCaqMext206EaHt7p3Aa3F/HldQq+k1ipWqHlMM5uJlsCL2ANhfXXa1tLHlqqKxTUMNM7RySlI1JI2EsADqBqNWH8NObBr0RSaxLDJmrCAPfuGLKPdBOqFSeysPaNL24+DTZFMk1MJd8e7dYG+0XYG9yfadeWqlRo8MqgT5LEAEH3Rpbse57fA+PNzWopR4ctbLMsZUIW23NwSdugJ+jw8T240adFOhVFnIAKyqdzqye469hYHUg6j6dDys16Kl4hgcYi+YijMPvINrrpGTqN1tbsbbT4djzYVWimmqhgliaR5gplDOtt3+L90r4WPHKZ2VOaeVhF5qWG0WOmo7a99Dr3+F+/KVenZqCFyBDKCIzpoRfW9zf7gOUmrxU/Dmw2gqXlrYkqvNhlRY/MdCkhACTqy3LlDrtNwdQebr1RKZ6WGFhPMw8xyWDAEnSxbTQgflz1eqJLDTvAZoVV4gLX26m/gT7Ab2J+jnqtSerMNrKVFalTyo7kKXUKSPFSdbn23/AG83Va7kpxUw+XCbxgBrEXA+A/h8Dytb207LgmH4pRqa4/LO4BDoOx9rDudvw143MVeJpA41geLUVU2HSR+eLEq57MCfdsQdR4gH6OOhQNVIikRV4ZIf0bRFWI1Hs8LjTTXw9vHgabisRNSkiUsCkwEqGBHvLfS5t3A5utVmaWajjEm/zaMm28kWVj2VvEA9gebqlQ6+niqTeOyML7gT7O4Ym1/h7Ty4NNkVipjC21Jywkfb9rTW1hr4jm61XePYZT4jS/OYeNzqf0iFgL/Ee06afDlhhWiJrvB8Rpf5e5ZUkKeBBuWYWI+BPft9B5o14GlVAvngpJORIie422++O/2bW7r3F/C45SnagtTKkjrMxubFDcggnsy/SNDzdVioldJ8runBDAg7wqi+8290+FvZcfHlq0aiUuJ0zsIkBB1slt2o0va/Ydrc8arNQKLF3o8SlMbO6MStwdAAe2vbxt7OeiarMVMkpaKomeeFhEyoLXI7t2LFtSD7R9PPV6krXUryXNYDHObke34G3suOPg00RQfVVPNFLd471C30Cn3gb62+HFINJoim+lnlZDE+g7WOuwfvC30+zlqrTrHUx+QY4wg2hgCAQyg+0DQi97c9W6cqZWkhSnq2XcjrsLKPdFxuCn6PA8rVqhY4lO9WYVUKykfpEGhAOgHh/RzYqqqiw+fWYpRQSAfoo5XUg2vc+WG08dTrxcnAUXrMmg66hV4lFQ0cgAnqNgHhshXaPj3PDAYCixRk0EmBULYpjtNQCw8yVb37AA3JP1caJgTV0p1GKNYpeA+SX3RC+2QAgjt4eBHjwmmaEGysFVAtPrHqAPzOguP1tzdaisNFWtTDzYiNpsHVu30kfT7Pr5o1sUqIpKKovCCVu5C3XWxtcE/E99LezjdOCmPFcLhMjSwFQouCB3072+vlwaoRQdy1OO4bNI+Eyhk3E2uVt8CR4/T34vTRaoGg9xWmzFWSGeqOjNq24nvrx8EUmINPGNUdRh2EReY+8OBqB7O4+rmhjVlCBQVVh2k38fD4cUUkoUOm6SJh88q22yOAQfgNLjx4jdNL2RQlhJ4mIuNpFwQ3j+vj24lpbWOQvTjeE3I3c2N7HuLe36O/NVus0M7SziZZffW2h0IHbafbppzVWqSsUkqb7At/hIN1B7bfEjla3UKyeaSo2SqRbae57WXw789XqjyRrNUKnmeTI+ouduo77z4N8f6eer1RK+leTdLLIzSrYkHRr/4rjubfVywqpFRIqioASmkJvcm/8O/b6uWqtO1JUtBJ5M2/xGvcE6C9+4+H189Vq4TUIjVpYbBRu3C42m/hp4jmq9FcqilrqZoih2ke8pU2a9rjX9b89W9lKDDscXcP55GrqwKlyA3veB9o40R0U6FdNS5qaVQHhLOQbi/0d/iSOxHGqcqEp82pEzAhl1Zl73ta5+A5utU5Q1KS7UlRSABuH+I/T7D3+HN16m2SnKzkRfowe4YXWx7d9fo5eqVFloPLY1ATcCblG7G/sPcft5atU1yfoJCsYYDSwI1At4e23LU1WJJUfb3V1YHT7J/1v9Unl4qlZ6maaSQb02jwa9mJ7aDtz0VqahNJVwgWtckgqCdD7fp5uK1TzRV4ljAKEk3+4d7Mex+HNEVsGnCPEFLhYkub2KkG5+Gnew15WK3NLPLGT8w5imLUMLhPMjiL2uqtIbRbmNlAY+LED2nlZit7asG9L+P4b6OMfzV1Bx7DKarz/TYT5OWTLMjQUVZVSeVLVSxi+6WOEsyDtex7HlFDvUlMxV0+BQJxogOZcu49mbGazFcaqTV1tfLJUTzPIGaSSRyzszk/aY6kn224YIASABwpEslRk0WbHaWowrGnpZftxkob69rg/A8MEnCi5YxpqxQb8GgmuPdJW1uPHZTPGkQrkC41Fr8Yq9DrQA0+LzVjG6wxCc6f8dgrc+OtuVSKfUcKW2FbcJ6c1uKVLbpcQqKWhj3C3uoDNNp9JFuKkjCaSE1k6oYfJk/BaDLcrDcIxUMASQN637HsbnUDTi1waBFJUHUSaK5vNRXFj71tTwu20roynQrKeVcXw+ZczV8OHTVsgNMalX8pgh23ZkuQAb2uDrxIs0tbGFDVmnovLluNapqjDa2nYe5LSVodHU/SAQfDUcTqwpUADQSYfnOHIM9euX5BTvXwPS1KvGk25GYE7N4Oxrj7Q1HYd+XFVkCkEMXjxSsiahTyADZppbgE99bDuPo8ebpuZpxpq27gQna7aa322+A+nmoqwNOdDiOzGVkxC6xABHuL9hoy9r6+HPVucaC/qNFEmaZjSOGjlKyKVGmoHYfx4oRspKvbTNialJVQ62VRr9Hjx2mzSdmk1ZhoRp9HN03TVcA7T9Z5uvVYh6Nc71WQcQrcXoKk01QUpAjA2BKBm1B9l+/e/G1GKfCdQrYI6YesPpb1bpIsr+oHD/MnKRrDikVhKiqLBw51kIOu1zf2NxKttt0bOeqtpW4ydvPXRksx9J8Azll80WPU0edcvFN1PiEDBMTpkbRdk4BZTb/c5bqbaNrwMvWa2TKD6fiKEjN4l4Qr21XT1P8ARpm3IoqM0dGKlsawpbmaFISZ4UGtqykGq2/xJdfHiFFxOCsDS9TEYpxFEgzDljBcfmRKqFcJr2BAN/0MpGlg37pPax14vSaSUAmasg1mFVJgxSIxEn3WUDY2lvAaacUBXRWooDMfyHsZp6dfLb4C6H46dvq4uQ700kU3QY1dBVUjkVQIFjt9h+g9tPYeLAoK2UmIioLR23bl1BvexGn0cvVK6ML7QVO4DuSfD2c9WqyCxFgNfDnq9Xo55YpVlj91kIsQbWNtDzxE14GKV2F5qkQbMT98E7Q66H2ktb+I4gWxOyjBFxH3Up6GueJxLSuSCSRcA7r+BI7/AMb8QlMbaMEqnZS23/NlUqvdZrgAa7WK3BB8PoPfialtMlbUSMvlSRXkNlBBFgQQCfr44KbNYUWdqdqh2VGUlNbXJAsykeI5uvV2skVYm54iBYgmxNiv7vxB8L9uerVZ5HaWIpO+1Igt9LkhtNo9th35WrVMMFR8qN8hkRATsA0IXUW+J43V6a5pUdI53DGFjY2AGviLeIB5qvU6SPHKsS0hAAVmYk3PwNj8Pv5Wt1DoEqKOrMEsRdKlrADwdf3rd+XONNjA0r2x35ukBmjDTqzA97oPHZ4EfAjjYTFOkzTX83SkoacA7GOi9iT9A8fb7eORTVYGpI1mLIbBzcC+oHiNeXqsUW/P0SRZjq/J+zvBAv4EA8FduZQKB10IWaZ8CnNPj6MosxU/Rca9/q4atGFUTuCRUbO8YhzNXLpcyM2gt9rX9vPPYKNeaxSKSFL9kWH1/wAbe3iUUqo0HTut3ZKkRdWgaVu2nbT7+By4EKoU2plFP3noWhk2WXaDa9l7D9vt4X0ZinadJHtWygKtivbQXIsDbw7cpT1S6aKWn2yopXTQkdvDx73789W64tL50+6UgbzawNgf9a1tOWrVcKimbyzEpO5e+0d762vzdVqZR4lPJQpRLsKwlzbb3/xfSeVNWBpVwSR0+yWJTLEw0U6MoGhv7beAHGjTlSEr5HJ1NlbV91yfG4B9n5duVitzThHU0Hyd5F99msbditu4vp+t+brVNzAlCkRKiP3QBf6Rr4/Dl6brBPighw2XZpIWUlr+BG1lN9Le2/LVWa5SbYo7FAWde6nvbVrAeA5uq0gOqdJ/MsmGtCCNYHVwALAgnaS3x/ZwytVaV+dFd2nUjyopjbi2t72PBZQONN1SpW+mhtzdaqNHbeANW+/w5qt0bHodUzS4LUU8T28qUEW7+8O4+7gZvBCpoWWJlJobkeoiBWNvcRix08RrbXxH58JqPRWaV5ZnTeftEXaxF7fu/R9PPVupq1VOkwldBLIVbcR9kDQA2+H8OerVNU8bzVsgnYpIlghWy3JOtj2J9o46KaNOdLHP5DwTEvvYOpv9r93X/Db7+STkTwhSPWgBnLJwX6Ux4gCyMkmm07Tppp8e+vbkhUAKQVU0jsYnATb4DWy30UeB43WqxRTtG67vG+jA+BvqfZflga0RThDBFWOzsu0E6EHT4f8AESTp9HHRjTRqJUGOOXzXbXsWVbaAePwPw8OWqlRQsahz/i091dRfxF+2uvLiqVmwWCN55onO220K/Y3tb3hfx48imlVkwuKrpcWmhsfth1DEBGPhc9/e/s4oRgaTq2U+1nn+WEYhQ1mNxbTtt8bWPY9+KTTMVDnqJVpTJTuP0O5GA1uO5076dr8tNUinnCcyiE+VMXu6roT7p0FiCPEePH0ORTKkUrzmKgaRS6oWVVA19oPe1hf2/wAOLO8FJdBpU0cdI8YrPOQxxmxYE2HwIFiSL+I++3FYpMRSvp3jKKm8bxqL6hrjwPs9o4oFNVz2o0x8l7SfvkHuBf3h7PZ+fN1qKkrV1VMizRvuXxBOtu+h1BPPV6lNTYrFiFKAUBI3C4Jtcan6Pj7Oeq01H+XkirGKupO1QrObBvpPt5U1sU6YNj06yLAXBUFhfdtOhI7HT6DxuKdBp9ix2OsYRYjFHKqnR2AWUaX0dbH9b8aingai1VPh1dC70DeW729x9GBHhu7G49vGjTm2o8tPjFNSpM5CroNky2FjqQrDT6D4crW8acsMeETGHEAYpI9ftXBBv4rp37/nypFWBpQmokpkvGxIU2Vt2g9t7aG/38bir0+UuZ2i/SVJuqm2gtf2fVxvTTmqlvhebI5BvVtoPhf2aE29nGVN0+lyp9XLl/F024lTpJu13r7pHxuPEfHjcEbKckK20kJciYVK4mwGuKC5tHN4fQw17e2/HA4RtFNaAdhpjqMqYvhBMksLFVv70Z3Lt8b2udfHjoWDTRQU0kEpmWUi4W1yLeBHxPb4j6uOzTUVwNHKvvSoNh0BFyCfC/s1/uvzdVisiw2JWP7YK9yLXPbTubDnqrTiq2kRnYAdtCSBb+H625atVkra3zmEe2wva99R4HU+IPs5utVkoquZZLuWIB8dDofEHx5utUqUeJkGxrDUEWPc/Dw178tXqxiJIh7utv3gL3+B+n8uWmq03VKPIu1tW77Rqe+tv7ObqsU2Tx1CTBoNEPe4sDcW1W+vN1WszRybSZ9D4MB9RF/Z7ObrUVijnMc+yRvsmx18ew1+jm6rTiEWSSyt37i+unYX9nPVuKziJ4nsraC7Aew99v8Abz1erCqGJ9xBZQQQDroR4ez4/Hnpr1d3nUq+9gNbDT3fYPhr9Xt5uvVFnxJxeOTQg7Sp1Bv4EDUW7/TytWrG/lqvmSJvFjt1tbtr/Zz1erIs8LfpJoToQSVA0ta391781W66hESOr0wIVWIIXxJ1uAfE3tz1ark80CSNCjFXvbtrr4kflzVarPDWVNDfyyXFgQQPb3+jmq3sp7gxSbaVYFgSCdLe3w5WKcBp7p54bBpFABKnv+ZB8eNmnBXpquFZNo228DftbQr9P080BVq5eZFOfMkQqt7fC49vK1vbUmleOE3Ryo+1YG4BOl7HX6uUImrjCnhGXV2YeJ8OMkU8KmxFQosdD+f9vGTTwNOEUq+9GSTf29x9PE5FPg1JTbGykfb7XudeN7avUiKWG53odbjudOVIq01L8+HXehB+B+4A8rFems6S0abXWK7ey/8AHnq3WUSUatdVOvfU2v4EfR+XPRXqmriLIAqj3R2BPK6atNTExh0shiBvqO/b28ppreqnCPFYpQC0KKPb4+03HjymmrTUuKoiljDlV93Ua6+Px5qKtNSmr2jQkRgAHw79uxJ8eaitzUinqGlsyquo8Ow+n6e3KkVupZrDKtxGN17E66fHlYrde3WZhIq+73P9A5qt16FIgpYoAD3APj+wcrW6mRQg2YqLdhbXTt9/081W6zqUDaEHsND+Y+g625qt1JSshhVXe+oIJIOuvw7c1XqztWQPFqpBJ7A638SPjzVeqWtRG1wzki2uup8Pu5qvVxVoLFAQdbg2/gB+fPVqnBIorkRuL2F9dBp7D3HPV6srQwGBnPcWFwddP2c9Wqw+UHUAKRuPwIGtwdPC3N1qsa08ku8RMVtcXBsR4C1+/wBPjz1erD5NRYktoTY31H635utVGeJypGy3cWIuNPhz1bqNtgXcbG57eOg1Pw56vVxafyzo4J0uBr481FWrwnRrq5BHf29ux09vNRVqi1EMMgYuuwA91NvqPx5Wt03GAxG4clVvcW7Hwv8AG3KEU4KwSKjRavf2j6tPosONkU4DSNrKdUIlvp8PE+F/h+3jRFOCshrDNlCOGMAqjuDbQg3Ps015qKsDRU+qeVcLzbhc+C1gVZdTHcf4vYe/Ca6YFwkpNHdq+WFBQqvifD6jBa2owysJjeJvLs32fYpHh9Y5DLzZaUUnaKmFpwOpChsNRaqqWtpfOMd5o22spHde1vgbcRRSqZpRttip4PKlLogDhWO9SBqQwH2QOIomaVTSihQ4jE3lAPLJG/l05PuN8Vv420HGNhp/bSPw9pWofIQrGY22yRMPeFyRpfW3w4rpLUSWGmQlKkAMjWB1tdtfDQDjlUNSJpG+XQNGrLH9r3rhge33c9XqgNUz0JWYlZI3Ue8wN7dipHY/Ty0TWpipEVbSVBjcAMsZsLG2038SPH49uaitzXqlU3yecALsSWOh+m3a/wBHNiqmuqOdAzGocNoBdtNR2At7O/PVqopigmi86SIlhqvlkWsTZiQfb483Wq4VE1SJT81OWp2AjDLcWU/ZJH09+bivTXCgq6igrQhbdCxCkM1yt+x7XsfHmzjVdlKqqeOkAqaElQwsy79A1yG2Edx48qKscKZWqLCMFvOJJLkm5sdO3Y/Vy9apUpV4ZBTpNAbyAG/7p3DsLj7x7TpylOU12nFponDHcWOhuS1u578vVawTY5WVMrU5O7ZqVBva3cDwN+bitTWCswhMS3s0vuy6oSLEaaq1uWBiqkTTEMOfCZ0koZGlRxZlPiR30+H58dmaaiKURFVVRhiqhxcWX7LDvcDte3flKtWUSK1t5PwIB7+Oh9nw8eardc4KVI6cySS323ZL2W5+ItqLcrVqylGmpt42idrki9zb2WPfmq3WJUgqbK10llABBHu2H7ysbi393NVuoKTvTOYQlihO5L+4T4vGfu054itgxT5RYnNPUNDWDf7t76Egewj6O9uNkRTwM1yUWlE0cwjbcRroCp8D4c9XqaBP8tVVUDqz2+0Dbx7n4nl6bpkEUDxOsikxtqT4/Tzdar//19deDF5YkWSRAJD7p/xdja9uwv2+PMtZrGeadExifEYmYWBjF72II+BuD49x35utTWCOtxiaNGpIzHCi72ZRYs3+EC1v+C5utTNOdPhcspSVlkDA3JbW5PYMR3289Vqc4MCxqrqHERYk23kBlsPrGtvYL6c1XqdqDKMeHOqVbiNpFYs5YqD3I3Afa9u0Wv7Lc3Fepkq6nKlBXPVVNZTyJF9pveJIHcm3ifAeHt5UkCnImg0ruoeS1qQaWVphGHLEiwBYaBQBqPba2vEpeT00oDKuikhivWalw9IkwXDYXqHKkmd2cKW11uLDTt4jiVV0BsFKk207TSHxzrVmatkSKWVadXbbtEJVGJW6naLMLHQ3+1pfiU3SjSkW6abJs5ZrFIrb2aRgfdaQklToPcFttr3G7w5TvVU53SRTFh9dUVFO7VjGqnAsv0sf3hfS3gfhxoGdtPRFRZMCqpWWV1LIhH6NmubWvfTQEG4A8B31PNaa9TyuFwVxjjrAS8lgyp9mx7hmOtjpc/Ve3NxNWrDI9Ei+RGSyaIrAe6xHs0+yP4cpIq4FZ7UsKpVMpBewKA2JsP3reLfujw0156t1GjnR5rgCHcuxVbt8AWPcr7fu5qa9WSPFcHjV4ReTsSwsnhbsOwHf+3m9QrUVCrsx4JDYKyl2ZtVBLdgNT4m35eHNFYFeCaalzcIE8ulUsC19wHukH4aHU8Z7yKc00zT55rlmBjQLtYgC/b4qQOx8bDX28bLhq+mm/wDrljYj3xSKoIJZlJuSe4e/iD4/Vyms16KyHO+ORQiOWRJlJBNzc38NLW90+we3nu8Nb0isseb8Sq/elu76tce77AQPj/HntZr0VzizDGlS9PUMSp13DafpPsYXHjqee1VuKkxZrwOUCFjIjPZnZRcbhpoe4uO57eFuWCwa1FOME+XalVHmLGF0O8lbbvssfjf4WHcW5cEVqnpavA44XjStgZQpAIe1yPE+w/WL28eOSOmm4NRKjBcLqQr01fC+xw195ICk2C/FifZ2+vlSkHjW6h1WR2mj2CoTcra7Tfdcm5UDuban2fnxst04DXc2Qqv5dWGwRQ23SltSL9vdJufG/h27893Rr2qpydO6ldkVTMsaKAzgH3tRY7SR9oi37PHlu5Na106QZahwdVeKkWQq1iGHvA307aG48PAcuEaa9M1GrMAxGRBJXMrSM2qgjXTRrAeA09ns5opNaqTS4EcLjtWymMk6Mx+1uB1X77fDvzemNtbmssmI4YJT83NdU90ndtFwPaNSPiO505okV6slC9GdzRblQa3223C1rDw2g+09uaFWqNX5igpYhTzSxCIEMSrruv4ggCyr8BoO/KKVFbApF4nn3ChUMKeU1AA2iyHaGPxbuvs/t4jU6KVBJpKVucpqiXdFHt10eVrkDsBpoCLaHiUuU6E0manNOKz+Z5k1w17EWFtdWNvbxMXCae0UwTVtVWXeR3c9ruTaw8R8OMyTToEVHaqR47Ktu2va3wv7OUJq8VHcx6s991rCw09t7cpVhUbZc2AvfU6/VrysVeaxmEBt5BO4gX9vPRW9VchHuNxoPEWtbloqsxU2KmD2Dkkd7eFj/RxQEzTBVFK2hwybZpoyA6G30kD6RrrxaExSIqmhIwjG6nC6E0GFgpO1hvI97tYm/hb8+OgxWqSOYKiontF7wVCbljqWIuXa49nEiqfBpfVarmDIKU88m3+WDzyWe1lI/dX90C3HleJPlXk4GnrIcATDY5aqRF80B7WJ2jwUkEAAjt8b8WsnCkyxjQy9NMFrc8Z0iosGQtJJItPELAsANHNh4Ktz7NPbxBe3AYbKvQedLrVnvVgeppcevXB6PL2Z8rYJhcJhp6LCRBHcWLhZTukPjdzrr9XIfKirE9NSSgRsqufMJ34TMwXRRqDft7e/c80KurZQKAFF3N7bG/bnqYrKgXaQwtcfTp9Xfm69Utn2LdPD6eer1Wy5c6/dHct5GwqkxfETLVRUdOrwxRtKysqAEE6JuH08LlNlRpeFAUHea/WjlCk3wZUwRqjvtaolsGPt2x+A+njiWY202XeigCzJ6veqOMAxUEsVBESSFp4lXS3izXY8UBtIprvDQDY1nzNOZJjNjdbUVAbvvkZvie58eOABOymiSaS0krysxdiVJvr/AAsObrVYWdhY6/Ufj315qvV4FibrqSPA6fD4ac9Xq6YWve+gBvb+HN1quY2g7r9gdeerdSYt28EeGlz7fjz1eq9v0GK0np/Tx/06oPfv9ke98PDhS/tozb2UYbq6AvS7HvKANqGdj4aEWNj/ABvxMjaKdOytafGQ3z8iHRQzWt4C+nBAKJzTSvvjeCfhr+X183Wq4qEZAx7+AHN16jV+jvJtNnDrvg0WIKHpMPaSuluLi0A3gEf8Stw5skSueii25VCY6avKwbG6pqt6upuBJIQe5s+7wN7WsfDgoUKI0mhoqaKPE8FGPYedzxELUga2Twca9x2PhxsU9SfhicsGYE3sNDcH2ajvx2q0oKeRUIRfe7d/4fQeVirTTiagygQAm3u+Ha2vb4Dnoq1TKcnzVu9r3sVHh7R7TzdeqUjrJeO29CbXubMe99fEf2c3XqyrMvkXZiuo262U/SO4P0ctWqn4dWQwAtIR7mgJ0u3cmw9nbm61Uh8VqJY9sW5FvbQi5F+xHc6fs5atVznKBQzWJCgAX0v9HcC3t56vVxSnkncalWsFsosCL6huer1STNR0LmFyjBbaAFtwP/EvC/hykVap9Piwg9yBFClSO/sOoFtBp49jysVasbV8ksjuJLqwAsWGoGmlh3+r6eaitzTXWVheIFWF0BF++1fot4+J15qvTU3B4Y6RHq53DSy2A2620uAL+J9nNVapb46wMgWIK1gCLmx+I+nx5Wt1gOYgoRSDJ5e7dbsfDaf9X2fHmq9TfNitbV/6UdqMljYra40tb2c3Wq4xtXKCJmBXVgdxH06Dtr/TzVbrikk0zWhAVLnvqSfZfsuv9PN16oVV5dNIRKP3rMWY2uBoAFub83Wqb3kSSVlF1Udwun0bf28tVagvU0qOWC+Y5sNrdvj28dPo44KrWSSZ9g2Bk1A9/wAfHv30+v48cFUNZoMNra5wLkg6XvYEewDl5iqRSgpcuRSbWq7KGG33bm49g729lz483qr0U9U2EUULMre8xYAEX1Ha5B1ufDnpr0VLjp3hlYol1F/bfwuFJta3N1WlLRYchiCAr75GhsD8Q1j39vN16ssMWFUsjTkKV1A90X9lr+BB7Ee32c3XqlGopUQiMkAEN3Pu+HY6tr3J+rnq9UY4nE8A2FTGALqBoTc6t4gfD7+er1NNTjgEAKyIlx3sCbtfQKPG3h+fPVqk5X5lqNylyRcFUC9tfE+Pflq9SelzC2xQkihbtvNySSbXPtB9vLVWmarxiurCY3m3aC7C/hrY+23x5uK9NMs+KpGTsYKBa1jcn4C2nLBNVKqg1GJkruvdzp8SD7B4fRxwJqhVTXUVyuoNx7NPD6ePhNNFVN8lSXIZVNj37634+E0yVVBkqNu1Hb3TcW/Xvx4Cmyag1lUit8uhIYWJG63h+9/RxxIqijTXLWwQDexJI7gKCb+wi/h8OPRTBNN0lVUtGEBtuJ1I1Atfxte3jxyKbmm5J6uT9AxJJBJbbpu9gHY28b25eq1Ac1M0ZldyrsLAA7dB3JI9g9v38tVaaX8uOSRIwwK6WF/EXB1vf2G/N1SmeqjmqF94+XH9k30v8QfDXQHv483WqY6gyRgyNuuRtAB1ANto+Pj4dvp56tU3KKUTPKzHc9vdj1Bsdp3be3PVuKhSz+SSs1kINyx12g6AaD4W56t0scvyuadzL4kP7trdgFbT9n7OQtnP/FB8hUm5d/cR61IxB2ha4+0ST7Ta+ljr9d+BejugT64yAdMcZCNqYhfQmx3C+viR+t7cWMfcKTu/aap+lY7zYXuSd3ifbxWaRCo5DbfduT+tuVrdcdwC7VJ3E37+Hw9n7earddCMLcsbnS+nf235uvVIlmdrabRtCi1vDsfp9vL16lDk9fMzbhkcgFjVQC57Abx4j+PFDWKx5imXPtPlVw1FLLJPIxa5JAUMACpA8bdre39vJuqMhTzSx1EEPlRKSEUhm0Puk38NTy9apzWaBahSg81ToQ4vZ+6nvppf9Tz1erOtdAkbAtvCA3Ja4IHjpqfhb6+br1OtFWJVweTKu51AG0ggDTWx8bD26nnq3UHE6aqLGoeM/pTYAp+79kXt9ofWLdubBqpFNNJhjMwIRm2/uoNwIIv4nU9r305atRUiGilpY4vPbaxYkbWJNxqSL3FwPD6+ar0U5S0cVTcKyLGqiyvuuynUG/cD9Tz1eiscUDiJI0A8q+moF/j3Pfw9nNzXoqXDHZSoFmGpCgEAW0Abt2H6nlpqkU7z0jOihV3sF1t7ot27j2n6xy01oiuqegja8gDDb/wJB7anv35aapFNWJTGJBSqwII3bt+gIGljrbTTlSa9FJGCiqZ5njII2g7QpIG0KCCbnsOM07FQ2nhhnMLfpFN7Lt1uO+1Qdv1fT35SavS5wXp5jmOxpUyy/JQsAd7XF9dQI/EdyB+fK1ahIwzDsoZLczUEfnVgVQ1RKAWI8NewH0a8fSKTkzXqjNYrpRTiS7Nqbk2GtrX9nifHjogVQyabjiQZt0TM/li5sdBYkaEeBtx2apFYHeJ3u265P06nU6A3t7fZ483Xopsq2ClYkTz5BpcAnYSe3e2vx5qt03z4M9RNJUzEnaG/d7t7Le0DW/bw5SauE1yMMVJTp5AMThTtQ2ANh9m35/DlJq0UzfzmmhRqzFgNDYBbWHYbgf8AFpqO1uUmrxSfxHOOI4+pqaY+RSpu2Nch3Um3uCwIAtf+7iaeino6aTdLVyjarSqiSMGIOvmNr+dvadON05SfxkwPOsqn3IwTtBvoNWZTfx8PHlDXjXf8/UIJZT9pU0UgqFDXW19e/jzU16pMlb8rBJWVYVyTfbYkbtChI0N7d7WHNV6gczhj6YnXyRQAq5F2LD7PsIv9rTXvpxKszTooN/5rWwt5dKSjlSpJ1AJ77LdwLXNvG3fiWYp2Ka1oKmKJiN7yEhSB9ognddvZb29/4caIq9J7B/KnzVN8oWk8qIsWN/d1902+nv8AdxKMTSnhSOw1VxDEneI7kaUk7vEX1N9LEjicYmnuFDtgEKXjSOxS1yRqCR2H1fR31tx01oUXH1D4tFWdTBhsRuuHU0EFgdN5G97X7an8r8j+/VqcjooXWqYT50rOudLGelOS6rZZhBIjHw/xLb6u/CUbaNVbKKCwW4Y37+Jtx6k1c1b3rk3vbnq9VgHpOlUYPisQAItAfeYjS7Am49n5cYNKU0BnXxY/86uLW196O/ewvGp5YVpVAhUE7CfGxFvHl6aNNFiVFueqtc7ncQx5uvVYb6azQ03SkVdUqyF6yoVYy5AawUtuA7G2gPx4Vv7aN2NlCUlPBXYslRMXlnYu2w2CruFyyj6Da3gO2vEdLKGHLfytPhMdGt5ZNpZzt7i52KT7B4+J8NOLUbKRL207vWmQsIFEnlKQHA27iftXNr/QPYCePU3UMPJJKs2kxKgIykn3Ro5a+g9g56vVJqJqgxiuUMiMSNz3s72uzMPDaPu8Oer1YKJV/SuqqYwN7kalv8Mftuf23PPVukjXS01Vs+WDpdP3mJsCdWIP3D4fTzdapqqpI5Jo6NdKOnX3rjUgkWOnx0v3tz1epY5cwOHcxqUPnTuu6UWCIiglE2/vE+PtJ4icVS5CaKB6usmVJ/l3UGGJ44v95JmIvqPeiufaVvofZx9hXCktwnjRFqmEwyOpO7swt7DrbhlRTUSS9ge59vw56vUrssYzU4ViUdXTe68TpIreI2kMLfHjahIp1JirWcKxZ8x4RSY1TkSfOxRkK5Gm43e5tfTx8fb24GiIoUg6hNKxMWp5qiGnKiUhW0tpqSPdv4DQezQ8pTk04S4jRxg0siawttjFgNTYAkd73BJudeVq1KWWKCWFmgZJA7XKqRdVFrG57NfvylXpNTRy1EgpolBjX3SbdgP6Ne3PVqljS0Ap0aFfe1UtfxvYkm3cD4caJpynCrERidKgKsdrBQSGv+4umovre3fjdWrqip4aemvWsLTOCVPu7m7WNvZobDwHNVuoFfQ0dRGKAhZIX9x9x+0W0Y6eO24AJ725sGK9VMXVbKdTkDqTiWX5o9i09Q/l9tY2O9CD4+6RwYNL1pBoHuo7tRFTOm2ZKnK+cMPxqNvchnS/t2sbN+R55xOpJFebVoUDVwVExihjq4SzRyKpiJVrSA2u1z+5qLW+/gLNDZNTainR4vlkckw7bEE9/EaC1gP7+UmrxXJJFWRp5PcZwCpCa7B4AAXF/DTX8+brVT8GhkDSYhWlkkYskQ0a7DQ7T+731PYWt8eaNeAqHWQIakqhVAgSK62AXvYj67/dflwaqRUKowsVGxmubELtU6k3F7fSND93Lg02RTIsKNPUSSuJCx2iICxuBqv0WOt9b8dpuKxxRmGVUVA5YC4ZbKNxsPoAP8PZzdainKaKng2xRJeONDdAbncTYNfxt4flytWrPLiSYUtOrDYL3Y3uHB72Hib2t7NdOViatMViL4TA0BdkJInkkCk2DEjYq31Zivj4HTnqrTbHCswSOukXdI7yBF9hPui5Phpxym6dIcNpaaOSpkXzliG9kuRfwUC/x+sc9Wqiphi1lKhp32OpMklmHc6hR/itp+3ltla20JuVYKnFaqbFZxHJDTKIIlQBVuO5b2jcfs/D48QuGMKWNicaU2IYVRU8USU6+UihnKxKwOgtc663OvjxODNKCIpOwxo7CZDvtb3mG2+l72Ha/wBfHqbptFPFilekkpukQJAB+0e9lHex8fv5bZVSJrMmGUsskikLZCzLdu4W1yfYeXmqxU6rwVaub5qdwgdB7zNexXUaeJtpb7+emtaZpqoaNI5z5hCOygFbFrFVvqR7D7eWJqsU+UVBE36KR1J98MHGhN7hhY3uf4+zlSatFS6utnplNPA8ZX3Vulh9J9mns7jmor1NAqY/dmSQhn952P8AiOu4E+y4+7m4qs1yoMKXFFWpaUyxI21FZjox90tY27LoPbzxMVYCaUkVFTYvVTLCH3LJGFu6hQqAkAG2hGgNuMExSgCagx4kmBu1QzG+6QrHYG7dvetqVP535uJreykw+MypXNUU6LEruWVFICKCbfTa3j/fx6KampdRXmsYySkBLaKu0Bb2Hu2+Gmt/bz0V7bThFDVYrPBQSqhgllBGwHdtQbtDfQE+zmjhWomhGosJp4q3yTSs7Q7i7MtwNLDedD/TxKVU6E1gNKktUjyQeX5A3iU2KuSQQWA7gezS3bm5qsU4yPCf0rS7yF2Bu32mJv7o0ve3K1ukpii0K1My09wJ4xtUAnay2JA+njwps1kjqKFcPMdOjeZ7m8FRrqLX9l/H8+eitVChqi0whp1WMb1TW9yxa9iPC1yLDv8ADm4r01kj+aeu7K6klGU3YBka4Nh3NtPoPKVastKrimlqtrK12t4WDEsGHtsQVt9HhypqwqLEUWo8qOpKWdmTzTuVrLsYue51Fhz1epRJi1PSzR1MESLUNKWG5hYI6EK7MoJ9uvs0tfjcU6DTnSVEk9LLNHiCKFpoJGuCDtuQFv4m+lvZyhFXBpuxGvEtIQaGGUxKyhjbR7BiT4EDTxHNgVuaYSsAgkpgkTsiqFeQHaDu3ttI0trpfW3bjtUpqdRT1xqlSNzG2iOpKkWW5AGpI/PjlU2VGx3zpMLjqZNWiK6XKrrL7oRR9f0csKqaefNZIwyApOnusLXtcA/t8L6acbrdTZWp4IklR2QEMGBAKrZLWYHx8L9x9PNV6naHE0mo1nN1MEY2tvF7CO5221ub6/DlYrdJ2qlrXcu6+7GrNY9huHdFGgJ+Oh15aq1Jpqd5qWSohLMkcsQZSblkYBWNu9gddeerdL+SCJa6t8piqvCsltgGgWxI8d9x7e3GaepAGSoqMRpZALJJHZY7D4nzB4Cw/W/HaapLVkbYgP5FRJs82QrIWb7bgbQCfZ4/V7eXFUONSsJoaFKhKZ5dVRACxIFhoSxA+y1tLcsTVKnVVOhkWCk3uklyHLe7db9vhbv9/NVaoHlSUstRSoil7AuwO0nTT6bageH083XqnmMz4esuy5BhKoCRcKfeA/1v2fTytXqNVTyVjvAxIZkcMey7ibg2v3IPhz1Wprgm82E2R2FwDuGhZSF1HsYdxrzdeqVSpU2jSa6AOgB0AFiPHsbW1Pbw5qvU+VVJJUwzuhuUkBWwsQU1sNbXPx5qt0z1MUqwrU0kpb5Uu6se+xiPH/iVxf28vVDWCcIKyjrASrbpVBtcXsTe509gv4Hm6rTjRSCFxVvcSzKsrBe91Upa3j8fjz1erLj0SnDWjO8D7fexst9beA9o9vNitGkfXSvMI5ApiRZE362vdrlT9f0ezjopk0lHR6LDzUl9ZR7wAUWuSygHuATx2m6lM/yibFFi7oBY62Pexv29v9HN16YqfS4g7efuBLJa3+FRt1JX4+ztbUcrFXBp2oPNSSWrAuF99nBJsOxYeGhtblTVhSojxeYYY9KkhkLoQAWBW6sGO1bE31v9R4nIp/VSmgop/lo8TjanZERWMjHQG/YKLHU/s043TtNcafzY1MTbSwiNozHe13JJA0IHsv8ATy2yq7axSQ1ySxJIVPltImq3AC6aH2nw8e/LVWs0tM9bC4nL7XsDZbaqN1rG+2+lj4fXy1UNdmlRqCmxOoWNghCyxq/vDcGbaSB3t9f3c3VaTT4UiSSSzSWINwtx4HVtNSdov/fxyaaisa0NLCNkN1RUKgD2KQyjxPN1qpNNSijiYKy+92uCwsSR7xOt7j2flz1eqBi9JHWD56FCz/bGywJaPXX2g6/QQebqpqUsgaHzGXyzIiyMbD3rfu6/HTnq3TbN5a4PJUGYxKixv7vfduIJKj22+Pbmq1T5Q1MdYqLqzFQb92bdqG9gsQD/AH8qasKUHlNIyT7juOmzRSFaxBv7PgOUp2pkEMyRGsRUCs21nBIKL+69vyHsJ5qt1hzKsVTiH83hHvTbQdpsz2AF1HiQdCdOeFaVTZJTRQsFlk2LMNirY6bxdWI/1XAHw5aqVFZoJUMoUp5dnC2PcnViPAki5A+PN1qpNOFqoy5UONrv5VtLbbu1v9UjQ/Rzdbp/wKpmrMDeiqqoIZGEIIB9/eN0YAtcHdax08fp42dtXGNJqgqoIqhUqBKheVtL6AgWaO51B/L7uOVWusShWgmUU0MiBgSrM977e400sy3Fr3Nr88DW6zUcodBIkO6CMhCCbG97h1PgQCOaNbpURYXhKVZr8R3SCwlRQNI7nx8N1+3s+njc1eKbMaoknjSnZFQOpYr3IUmynQ9/Z+3mwaqRTvWU8VZhNNV+TeSOMoTGSpMkYs2p11W5+vmhXiKw4F87RwxrAiCFQ0bsQG2kdgCdQP8ACf6OWNaFc6n5laeZKQBKeR0ba7XsQCpsTqN3c28D7OVrdZaagr5qJZgUb5XbCW3X+2NwDL7COxtpzRr0VFiw6SGsWSFSwYk7AbkgW3LuF7EH7uamtxSiWi+VWnlN/N9+wtexY31J1AYePt+nlJpyuGJQUy0JrJAZLlCzJ+8mu0H2NfT23tytbrummlilKpNd1dQjsAA6Ee647aL9+vw5qrU4fMyR1E5iQRpISRqPAWZe17qdbaaHlavXsNuZwpGxXY7HYEWt2unawbQ/DnjWhTRik0WJKZCCk8DmOSE3BjdWIZb30XwOns5cYU0ozTbXQQVp/Q3eSWNGsRcg2Ohbx7du2nHBTRproKGeGpEittG43IY3XsAwI1sPEc8a0mhIxnCqjCYIqvEmjb5uMuojYO0broHkCnxB1v3B4lBmlZEUz02GYnT1MKXZUnT3xewBF2sw/NfbflprUVLnpYo2jkqJIwdVtrZSe9919Lfcfr5qvVnLYBT76uiO5ZTsljINrnQMTqLj+PtHPY1vCuVG+Cx1qienR4hFsaO1m3DUMo8b30J1vpypmrCKXeH0+H4RIJmvLSxx7YpPKIfYw1V47gsyhrH26+PESpVSoYUj6jL9HVIHgphTSRRAiSWxikjcnaoUaox/dJPhrrxRqim9M1nwrB4KBlujSCJ/f3atqLxlk/1j+WvKkzVgIpPOtJNixWIC0gcBBoyn2Wbt/q+3lq9Uqjov0rRlWeJyd4DWOguNPaRoD28Typq4rJVUaCiGIU20U4KxhifeKuTa472Ui3svpzYqpr1dStNTPl6leJIRH8xHU3IeOUG+5gxsB3DBdbHmx01U9FQqWDDcVwvZJEVkp5NzoewbaUc6agL3t9HHNlN7aY46dYg9FLuiYj3XGpV7lUNuwDMNLdgfYeXqlOVLjLi7V8Ykiqh5UuhF3bx1sNwtob9xysVuadMMp4Vq1wxiu+RSKd2Op3A7SW8N2lx4HlTVhSZrcM+bhb5kMWYGRRtPv7NJDJb/ACZQ3B+Go5cGKbIpiJikkaKodXqApBiT7Tr2WxGhZbXI/eA9vL00axVNJVU8gmXUsYnZ4yPske5MpH/Jw782DWiIp9oRDPGzhrO1pI1A0Fvtg+0G9/C97jmjVhTRKDHVxq4skhCsCbq9/D/kH8vo56vVzphSUapGjOfcLKS4AbbfaB395fHx8e3NGrjCnPCahkYYvcz+THIZRoN91KlWY9xcggfV4coacFMFRRIq2hkZvMbQk3uSt7fAEX+HPTXoqLFEJUZWj2ugaxuRcHw+FtRb9h56vVBknjW1NH5aBgWUHQKe1l8ddbDvfm69SYxqCOm2rCll3F7OpvG9rsptqN1vqPLCqmmmsIxaggqQiwy3YK973Av7O7r8bctsr22uKImJUqxRyRuEG09gxNu4HgfjbXntla20wvgdTVUUiUpMxQX0FhsDa2HcMva3e3HNUU3pmkPU0NOT5cLr5q3kNrjS3ukq3s7e748UA0npoqoxU04nhU3FrnuwI0Jt8O3x+rlqrUeWByfcJLhrhwfAA6H46a/s5uvU90uGVVV/pMCFghV3Zg1rt8O9j7fA6342TFOgVwgxipw2qemiBCMzIzW3lG7gf8Ra1j7R215SJq0xT/JQ01UaWsiSNvOQ7kAICn7RXb8bXvfXt35SatFNVTQZhxYRgTqzxsRG6MVIt3Rwfsjabi+lrjlwQKoQTWaesrZBHh9fTt8zTnyop1azE7ixilbs6nujf8Dfmq2an0tNHKrxTztDMykkPbY4tcEEa2Nvv7c9NWisU2HeVTCSQtGhNt5JOpAOvgq3A+jm9VVKajS0BeQ09OCzi5HtuCdwI8PC/wBIvxwGm4qItNLURCrhL7tqoY2vYr4pYeB45MVWKwQUEFP5c52y05SQAIoJUg2VW7XHxvfl5mqxWahSFX8+kAmKozNvU6HW5bw7aa9xzxrwrFXRNS4jDiGESx9l95dQpI7sSO48fgL81XtlPFXgU1RD8wdvnG5NQhG0272AOoJ0NtfZys1Yik+1PWUVcHhZTstdXYkC4IZSCfsEdvz7ctVKbJcLkpqySWJW8uTaGUud6ufsm4737X8R8eOTNMkRUmkgiqqjao8tQ1rbiSSR3F9CCe/389XhQkJEZMOHlxKGFmFjck+AsNTbw9nE3GlPCkdJPvXy6kbr++LCxGp7eNra20PgeO01SZxnGEkkEEDBWS5DAC1raA3Pe3FCU0ypVJylxOrjZfL3Mqg3Bvt1N2BI0APs8PDjhTTQVTvTF8XjkmilaMe8bsd20Wva5H38ZIingZrBRyVmHOYmcHW8iuToPE3H2ge1uVONbGFLCGaaoVpGFrnzChPiNLAey2unhbic0oFTpq41NKtPVxElfduSSV8Ra3cEa+32W43TtJ2Z4pXFRpGTYXZLagWO64JsfA+3vy1apLYhhsTKZEX9JFdgBZCCSPyPj9/HgaaIpkxHBUqKd5qB1SSo3KRb3XHf30OgYnsw044FU2U0gkp69cQNBP74e4RmY28DsbwB8R4Hj80mjGKj4th2O0pMs0LeYrbjqbMO1yPCx8PZ8OWBBqpBFYaSpnaBJZLjUqEvqPDW/wDDl6rTSirQ1vzsKEEj9IL6FQfeBv2I7i308ttrVPCY49JO7Usjs4mABJ1sbWDX7E+Ht5SKvMUvZxLiVIcRpzeAuFZD+61tQPH3vDw43Tu2mmOkmSklihA+VcWIJ98Dw+Oh7j2ctVKYmwtqPc5+z+46DUW0v7bfs5aZpuIqDKwO2GtFnIO0oPtDsSPj7Obr1ONUfmXR5m2SiwUtoBbspA9vj7OeFarAKeHasb7o5bkMTcra9jY/D+GvLVqsNfBHGTRuWK291ttjY+y1z8fZywNVig3xLDanDqwpUXLEghre662va3Y6ffxUDNJSIqLT0wqU8+J9qn3VK+FtSPb9A7Dlq1WSVp6WUSIwIINmvfcD8Pj256tHCnZKqjq4VFSwpwCDe17XAHNgVomah0RNLidbWg+5RxhAw/47QsTbxu7Di9I2UXKONF/zpKUeClf7ccSlv+JOd7a/WOL10VisvTih87HHq1OkEZsWGhZvDxseIXThRgwJVRhkeJUEir7yizK37+niO3bx4WUcU7xTxVkccCQhWQk66m/gPiCPo5qrbaaTAYKndJGWjI7EAe7rpfnq1XbSGlkWpo2JQC4VzfTt930+PNV7ZUynYVe5lKxSuSQSbANa3f481VqS1fRJUlhBCI2a+7te/iVufy+7igGKTkTTJDg8qzmmlG69rG9h2tax44VVQJikfnmJ6Oggh/xFvdPf2fdxQ3jSN3CgXqrbio1NuK6L6GrJNP5WXo3NtWZtDqCTa/tI4gcONGjQwpWLLJEg2robkFe3sufZ/A8YpVTgkkSR2FpND7bC/iLdtfqPNV6oTx0breNgrr3Hca6G3tt+XPV6pCYpLGibGu97gg6jTTXva3NVupaNHW04RVUsL2vpcHvcD94ffzVbqDOZ2UQ2LAgbty+9Yf4j3It489W6aKmCppdrLuZBqjE3O3w7ezlqpXdNW0zSrJMCr6kDsC3axuNP4c3Xqdf5lFUSLHXRG4HvEDS5Nj28PZz1brk1OaFr1AYxSaKwtuUg+I72PhzVe2U5R11Ttip6qH5qEghABZh3sRbW5/t5qKtNMr0rN/vC3noykglbXFveUg9yvY/eOWqsVzwrGqikk8px5kam+3uy6eB+He3blCmrBUUpPmBUxLNQKHLLpbUuL629ht39p41FPTNR1nrGJBUMrG9uzqB4WH6+zlq1WJ55ago0sVwugu97G/s76+zlqrU5dyQGObVTbUai3tYd+/jz1eqFXUsVgZiGDarc2Jt47vaOWFUIpLSwGndmsGDgXB7d+9/BuOimDUCWZxT+491vqGHb2W45FNzWKCpBUhmG5bbb6ED4f0HnorU1OiYSv5yhrsbgH2g+FvE81VqnxVjwM4csGuD4XB7AA+0crFbmhh6X9TMeybWSy4JOIxKoWWOVQ0cgBvtZG0a/s42UzVwaNji3qKyvmDK1HhGK5LwGSrp1q1lqURoJ5TKto9233bQHVNfgdOGSXAEgaRhx4nz8qSqTjMmiE5iq8Vlqm8llhU3ttAAv7AR3/p4yK0qgix2OWOo3Tku57te9zfi1JkUiWKi1gvl/aRqsjAnw9vFHCk/GkItlIAPbsfz4zV6GpqqKLBaaoOomjgVgGtoo3OO+t7cvXjQj1VHEYcsZZqpPKO4Vc6G6j/Sn3WNu1kAAPsPFYGwUnPGkh1yxwYhmJqfUfLL5a+9uso7AnxI448ZNNtiBQGYPA9VNJHACzuAige1iFH0a8LtlKwJod8TdcKq1winVXipEjgFh7p2L75t8Wvr48RUu2U0VFbTy0xiRj291ANF17/C58Oerc1DSGesjDO5V11JUA6DQWJtqfZz1aqK8qQqRMt/EOPH23XwH589Xq5pXpGnmSAC/fW/1H2Ac9Xqd0rUqrSuxdyLKbm+osBc9uerc0ls5UtH8xQS0+4yFLSbrBbhrgKR4W78dTTKhSZxRgtSdtyRYeGvh4+I46KbNJuYqCxN7DS3L01TYzFQSP7eer1DnQYnXZdSmmgDIGRDf22QDX224yrGlicKM5036yzUriGeQOpFmQ69za4Pw4nindtWYenX1cZ86WYpHX5OxKyA2kpZW3xuCLMq7vhpY6fDlwrhSZTfRVxPSP1AdIPUBWUsEFf8A1LzUm3y5txSNz2I3LfYD2N7ofYBwufs0vY/vpS1drt+cKTPX70o5CzzO9Dnekhy5ixBVcboYr0VSx1U1dMnugn/i2M/EjgTKF2xMYihYh1FyOg1VJ1h9OnU7oXUR0mcKNK/BqsH5edX86nnW9i1NUjS4/wADWYdjxc0+lwddMraLflRV8U6d0OKQvPlJ/MkUFpKKUESKSTYKOxsPHiyYpiaLzj2TSTJB5IDj7cb6a2t2+jtx9JimyJoFsayjU0Tk0nfS6m48Ow9nDBLk7aRqbjZSM8ry5DG4KP3O7vp3+gcVUmr0isHMQUDcLgDW3ttzdepveIgq0Q0B8e4+HPVWubGQqIhoxt4eA9vPV6stFX1WGsJYJPLYd/EE+FweVUkK21dKijZS8wnOJY/6TtBYA3c6Fh8TqPhftwtXbxso1buZ209x4nTNFIltVfdYixLHW9x3HEhSRS4LBpzqIBUUAakN5I2vICdSPG1tNOwtY25SnKz006hUNOJI2iB0Y3uO2q+wjvzdeqFDLvqDJToNoOiHwHj9X0c9FaBrJHUSSLNUIWiWIpYa2IbQ2vr9Z42RTgNTYWjQSxRxhojIn6Nm9/cNSNPb/byhrdTVliFIopG3SGQ+7tvrcEC+gvrblatUWqqKvC68VTU4mSFyws17nx/PwPLgTVCYrgKp8Znkno0Ilk97b2JH7xW2twe/NxFamayLVyqAyIEZZL3VRe9tbfRz1ap0E8+IAzR2ViP8odFuNGX6T/Hnq1RfOpFGY8ZcrYb443F+5uNb24KLUymgreCF0iMNIXGaOQA+/ZdRfuCv6jhsjaKI17DTj1HjEeP+atv0sMD6dvejF/rv34/cDxeymWMU0H1LpodQLniEUtow/TCaIZdxCCT6h3Nyvh7Nfv4QXX3UI7Q+E0ItFgxrMCNcwYiIhrLY+4Bc2v7D307cKiYNHSRIpdxKuYsGio6Kn8qIRytE5JLeYtiyS3tZSO3s4nmDT+0Uo8Vqo8Aw6CavkSs3xblhYrsaMgLdHXRjG2hGht9HNDGrbKDdYJ6VhLVxsrne5VlIshOhN9bfT/RxRM01UujpPNl8uUmzAsu2w7eH0X7d+br1d4XSrFVJE4IA3ArfXXUte3hzRrwrLUT+TBSSyTCVC0ha37pDagj4ixv48rW6cElEUbGWMvG27YoPgy28LEc1W6dENO+G05mDGR77jb3bL279iO/0c1W6z4bPL5bQyIBKGADdzcnS/tA9vjzdVqA0Xy7zwVJEjBgrORcA3+1p3udOWqlT41lhkFSFYrISEJG3a2mgI9v1fRzdapLZogjrso1WF0ibk8qRzuNirdyB7bW+viho6VA9dJnRqSR1USt7q4sdT3+7g0oC1DnJKhj3Pblq1TepsTc2Ht5WtUYTodiTwYpU0d7LJGG0NjdTfT48JrxMgGj+wVCiKNQtRTzsbEgyAMTbuRpdr9iR3PbgboVVlqDJThYI5CNxGlhu3W93Xt9B56vV6d6VoEfYVaPcWC3B01+m9vHm61XGOKCuY00TDcSDGz/aAP2SxGgI7cvVayIWoqgQTSByjBRsJIIPcj+3ghyx3u3knpwoizBvvGiOjGm7EYh83Kx7M23ae4awtoD2Ye32cmioeNIOtpvLldkG1NRqQCxJ1At4g97du9+Vr1Nhp5i91YAAixOg11sPEtfm6rUignqY42SYAq1hYj46hT4D4e3jgNNmu8Rh0sVAPYhdfC/bwF9eOGm6aGqnj2souoNiPD2FbeI+PNg1Q1JwOaKDMBjqhuWoUizC1iNUNhqbfw48g40yrZWGbEKmLEXKHfHMBqLnVToQLW269uO6saaIp2Ek9W3lSTA2sBfxA8Bb4+PFAM02RFTzhtQqLUzpYncpYAbb+Ib2X+jj0UzU2qwMxUyyh/MiC3sTuKk+DW8F8LcdKabmkTU1EmHylt2iFR2BO4aWPiQLfw4mJinKdsGzXVwPZJCFY+7p7DqCO3jrx1LpTTakBVDNlnPkbsKbECsu37DqdRb2geGv38N235wNF62o2Uv0roZDFKoABFw19QwFyfZY6Ej+jhhNI64PiD+YwYLGncEEWsf8HwJ0NuemtxTVTYjMq+YlvLYlre8Nb2ube3lZr0U9R4rIwUVTKIgNzbm9h17fat99ubmtRTgZafENs1wCAVDDTQ+BsdCf1ty1erlBXYjSyKKiLcPs3HYLfTQ+w8pFWBqTNjtbRIjVAZAxBXwFgbXNh3+j4cqRVtVOhzpUx7aaf9JFfdZSCCT4sD29lvDjeinNdKTD8Rw+oQSQOEZ73G7cCAdN1wbm30coU04FUoUp4pJTHTzC5W+6E2INtN0Z0NvgeJ6fqBBS1sClKhROADu7q+0eO099ddOWr1S/K2rtVtpbVfM07akA6G/PV6al/wAwq6OP9LuRmJ0Y3Fr37i/cXv8ATypFWBqfDmF47SLINpJtftpf2+NuN6acCqWVJm2RFElO+0e7prrrbX6PHjJRT4XT1/M8FxQD+Y0yM40LLYEG/e41H18b0kbDV5B203T5dwGrQth1V5JJIAYXF731tqDz2ojhVCgHYaTtZlXGqP8ATRxrOgY7mgZWuL6XH2h+zjwWDTBbIpnTZHMsTgK4P2ToRfvf9o46KaivMsEzlBa1iQCb9iBcctWqyx0sULNJ9vUk7vtW+Nu/w5utRTipjRCSANCqjwI8Ln8+bqtS4d7aTvcm9/A/AW/Zy016K4SwxTxkMLEnvc+NtR7OWqsVCko3ewdSSLgeGvgb83NUivPI4XyXUHtY38e19PjzdaqKkJaQFTssdVBH3a/n7eWmtVIp6CFdzQhhvBLKbHx9vjz1biuT1FR5W10sykHdfw9ht/dz1arjFK7jbIdrfaFvEk9j4Hmq9U+BkVrf5Ow+1oQfb37fDnq3Te8aSzuXUhjezX0It32/Dmq9FZDGWJmgO0RLaxOmvfmpq1e8ur+WYB76aL7be0e36Pr5qtxUWnrEinWLyguhPuki7d/+Qh30/jzdVmpawwVJ3VUZBB77hpu0A+m/t5qa3E1ISn8qXy2JZAuguD7xPbTw5qa9FeipapH/AEa6KTc37e0G/j/DnprcVPjkm3rYBxbub2Fh4/EjlatUqZ77IniLbhexGl/j7TbmqtUVHrIage4wU3trp7PH9bc1WqdIqiTR2W5JAuT4X1+JB9vKEU5NOYmYuWCE/EezlIq81kWWQNt95QL+On06ePNRVpqXvqBby2B77SNfr43hV6daeerC7pbGw8OJ1AU+CazxzMex2n6eNkU4DTlFIjnYGIPsPtHGSKuKk7BYHfY/dr7eaq1cJqd7bjJ+fx9nNg1oisJFQjglm9tuWwrWIrj5kyEPr4+PNV7ZWVatlBeUm4/bypFWBrIKzyyVF7jxJP66crpq81O+ekABVjYm5t3Px43FXmpkeK1CRggkXsD/AA15QirTUtMUeUfbPuWtfTv3+rlCKtWY11U0l0mO0W0729tvaPhytWrMK6VnEl7E/VrykVuanwyiNt5e3wF7Xv35SrVmStQMSJCPZf4fAc9Fbrm1Y24SIT7x8Ce55qK1NOS1suwBmK2N7+N/aD35qrVkirpWdVlvcnUg/wAfbz0VqskOJVCBirkWF9b2Pxv3+nnorVSziVQU82IqQLC4HYHwt7OeitU40uLzbAHF1Gmuh+o+P0ePNRXqcUxVSodriw0INv1+HPRWpp2irYHURO4U+N7WHjf6Lfnz0V6sh1s6Lcn6r2HgD483XqxmTaCJAF076nt/bzVbruVafYXawGh19vs56vU11FNEF8y3bt4nv/Dnq9UJqRVUvG29hfTwt4fXz1brBLvgkZtLW1W97+zX49vbysVaab5mSS2t/b7bj4e3lYq9RnRbFW7kXuRofo+PKEVemOrh2kOykHx+jsONRTgNNuGUskOTpqlgCHqJdPG1/Z2+nlTTgovua4hBVmaMgCwsNbkew8RLFL0UUfrLlunljizBt+wQrlexvopIPjfTgAzi31JDg4YHyod5S/B7s8cRReBJPHVCla5QyKGH7osLqR4nkemh6KymIJiUtXTxujdip0uP8QB0txs7Kvxp3wPGZo8TelUFghurytYi41vb7xxOpOE0+lWNZsUAjkFQ8l/MLAqLHtqQD376i/PJryq4STRS1EboBNE4u9hqb6W+njoqhppWnkSUSQMAgJCgnUjvY/EeHL1SpEMyfMt51mhYncq6hfiD4W56vTXdHBhxrvmqgMLEt7oBBA+A7H8ueNeFelhsBJcyx7rglfHUkHnq9UuowbdF5ikLbul7rr9kbh2v/fzU1oim1A9MknnsUcGwa24bf8JZe4+NuWqtRqaNpAzj3Y3B1Fittfsjx1/W/N1qotTJHHApmNwlxoD28PpHN141MaQtSR7TuVzcC1gCPEez6Oar1YRLDCzAgSBSCRYnRjrb6Rz1ep2ppqdWkUxBgVsBe7C3ZxzVWFZWgj2L5dQsIIUbmB0udD8dfZzdWpopcNip8R377OujEG6sva48deXmqRSskEMe0xsbqD7pW9we1iPhytWqLWmlI8lpBIstj3sUPLCqmoTySUJiWlJRgxKAaCwPifjy22qUpcKc1EM0cOwiT9JqNCR7fZflTW6xU1MJSQjCyi+oub+IHxHNVum/HKaBxDKzkOFBsulwv8B7RzYrxrqKop2ASpciFwCdLbW8NvwHNVas+IlcKRzTIZ1YC4vuNwNfgeaia3MU1UYFQRJGAIpBY+7qtv3SO45o1YVPmprMii591gQy3U+HKVamqAKtRNTMpVww9+57W+yR3N+OU3WGu8xWaZyu6490WKkeBBGoNtLc9Xq//9DXkOURRSti1VIohXxvqb91LFgbfQPu5lrprGeKhUuJ5MXbTfzJIgFaUBitri12uTcanx7+zldQ6atpJ6aa8R6x9PstU7UsE5qalX3EkEqSP8JtfUeB08eMKuEJ40oSws8KTUnqep6GmaXAKY2IsrttYhjqAEHgDpofG59nEpuxwFKBaniaDPFfUB1Cx5JBTzldxBdI12Aa6ru8Py4jN0pWylYtkig7xjPubcbqb1FfPMBo6M7bB4jbcjXwP9HEqnlK4mlCWkp2Cm2StxGaIeXVsYdRtuVQ3FztU6d+5PGSonjTwFTKORaan3ohLmzPuYj3SbDU6+Pb6zzYMVuptJW0tJI0lJIFZjqxB3bbag7u/wAPv5sGKtFRjWYYDdCXe52l7ka9wWNybfAaDx56a9XKlzHDTBv0d76qbbj7B7dBrrft25cKiq1lirqiSWSpgQDzhfcqmxsfDQlQT93Ng1WnCGqqMNoya8/o1PZWIuGsSVPcnTv3F9dTy0xXqTuL5jesZaemVliVjvFzcdhcDxPs1sO9uJ1LmnQKaqd6t4S595d25STrbcdTrYHSwPb2cbFOU/R4jUVpEa/ogmoZjoCwubN4NbwPLzNaplxTEaSmZoUAZZCS+vftp3IW358bUqK3FM0VSslT507adjYBAPjb+I9vbjMzTkVgcxgN7i3kBHusQSV8QDoNND7fq5WvVjbFbx7d3a6BQOwIsfhb2c9NWpvjemncB9HuLWHsXuW9nwHs5rbW67+YiWnWKNB5hBBNtCT2+Gnh8ebqlcEliMdyGaRdD2II+Olww+HPV6u2xiskV4YbRo50O0Fib99Po7DlZq9Nqo80lm3L4nXx8T/ZzVbmBXchEDCSHUr2+kj7+aOFaGNRmqZ6ld8rjSwW3ca+w+HGiSae0gVhUMDZ77LXvyteNdJAFBZSbC97H9p/PngKsTTjT/MCyKzbL227iB2uT7Bf48cFMGlFDiGJUqhxVu0ir7tm0UDwBvb6u/jx2SKrUqHFsf3lzVsojJAsdRfvYg6g97/Vz2o1uuUuZcc3q8NQxXVQT49jf6R3/bzxcNeim5cVx55FDylWkvcljpfXUA6X+HKazVykVnevdQyVVYwS2ovca+AJ+P6254qjaa8EzTNNmulpkaKJWmY+7vb4aaeIHs+/iUvaaUhmaZqrMmIVS7J32BR23EjTt+Xjxkuk06GhTVLMjMJGkMgPj272Ons4yTNOBNY5a9TdYV1Tt+vblSqnAmossrkfpCTfU3Oh1uRyhNXAriCGIP7oHbxv7B8Oer1Zv8uxCEkWB1P58ttquyuDqEbaTr7R2+48qRFeBmuwIyQEJsNT8Pr56Jrc1m3ntaw7Edv2duXqlZvIMguTYnQ/xHHdM01qinGHCQoDSgkgX23t93x8ePBumS5UuIRQxLKkRLfaUt2sDroe5H5cdAimzjWdZUExTedCDYA2v2vr7Bxym6eIJZYpBM4GrJbc2pF/dsfp5o1YU4y0n80navcM6auwYE211Ava9z48ZONKRT7U1jYVkKufUtiBihBsLhQ29rMfE2AKjw9nKqOlJ66cAk1noMUZsEhwek/ysgUFwuoW/vD4gHl0qwiq6cato9HfTyHJGVXzziZEU9SBFTrbc4Uj32jv239gTp7BwC5q/wB4oIGxPxoYWLPdp1HjRVfxBsVp8V6g4TUUyBFSiYAFveP6TXd3uw+HApR+KrpxpwcLljkW3umxI+I/u5YVtWygYuQdoPY2JPLUxXrBQFJIv+uh56vVnaSwOugGh+rnq1WTzG3qkf7q9ybntrY83Wqjlv3pCfb/ABt9HNVuvW2m/YEfT93svz1erIgEgJOl++trezTnq9Xdn1JGh+v8+er1d+WdpsTbv7e/7PhzVbrlFEE+wLg30tp9Z56vVLpqGetk+WokedtPdjQsxv7Atzy1eoast+nHrVmOOKXDMu1UccuiPOghU31vaQg2tr25cCtwaHvLnolzKHvnXGKbDgCAIaZWqZDfupa6ov0nT2cbJ6Kvp6atM9NvTfD+l3TNsqUVRLVolXNIskwVNxIBOi6KV/t4UPbaMG9lK3rCBN0yx+ByFvR1Dey/u6X9t+/GUbRV1bK1q8Yua+VzqCxtb87+3h8KKDTN5QRmuDrrr8PA83Wq7VWLBT4gC1v1v8Obr1Hx9C2H/wDG0xTH3UAUtMkQubL776g39oHBJl4xJokvDsq2CKKTWqRt8cqhSOwH+EgA3GlvC/BWE0QE0PfTrMNPQSCGqBkhb3HUaBlOhBtobDwHEjiIpW2uanZhwOfLdTtQBqCqO6ncNcgHXy2A7FfjyqTqp5Q003R7r7Ze3gCQL/HjkVWnOkm2oCCTu08dfj8bc0RV6lNPIS17De1vusfqH0a81XqlwzBR5gO24JNrD6Rr/Dm69UaPEHMoZQCq20Ovf4e3m69WZ62QsSvu2AFwQO/gb6G/w56vVnXEWplJQjcRZgbXI7eH5D6+er1Yf5z5apJH4k6E21A0O4DuOWrVZxihRDLuIBGlj4jW4H3jmq9Ufz/MIaxYs3idPh9x9vN1upq1bwy3k8TaygC47H3vDnor1cqmvggQrOftX+z7Dra573Pe3PRXqYIquV5UsbIzGwHc66Cx7Dx5sitA0qBi5d44kBawAJYWH/EQo7Ae3v4X4zppyawzYjTLI8S+8WNt7MWsB2237ew89or2qsaYjZW3bYlUjds+0bdtzeIPNaa9NZnx9P0aqQALElrEtt1FzrY39nNRXprHWYsJgI0uy2vr7hv2NrfDx9nNRFbmuArKpRsWEAG5N9f1/p56K9NSY8PrWh1YBRf3Cbmw97v21HbnqtXD5KnUi+53ANtdNNbn2WPfnqrUumw/zt08MHlC1hu94hfE3N783XqfKajigBQsWAHujuQD7SRrYa28Po56a9FSkRGUkN5YYDUG7W7sFHb8ra356vU61Miwx74LMUUAL2v4e8fj/dxwU3UqKpZ9xgCHUX2kggeFyfC5/b7eOVSu0qoooXjnJRHsPdJNrX0F7W+P06cvVaiSYlSRny4nZ2i/eF9CbafV8eWqtQJsVpw+6ZnLblLN8D9pQPEDm69TPXYvCbPAdt/uOuhC97c9XqT0+OOrFx2BtcMSuve5Ot/H+/mwK1TJUY1K4KxsbpYe6tr+3+7jmmqzTRPidVUkkPtGt/bfuQPZr7OOhMVSagtUsTZ7ncLA323ue/8AbxzTVZqFUVYVdhazWsb6/RrxwJmmyqm8shPmMxW48DbiiKZmon8w2FkhuSSbXFu3t/p45omm9UVGkxFQpAAJuLgeI9v0cvoqpVUJcUcnyd9l3GwGut+4t93x5fRTeqor18011jIBI93uLD/ET4du3LgRVCab0Rd9yT5jDQgmw+gn28vTdYZ50hRZZyENyVAA0BOgBGvf4+0nlq0agVdZL5h32JPYA3Iv4fX/AGctVaxb1Ez+YAY2Ugta5NxYADuNt+3iebrVRvnKaanBkRzstZg2gX4mxudPDtzdapkqK+AK8TIW95UCjQGxvt+HtI18NfDlq1TTXYnLujaXbvY3AIAAJBHj49uemtU1VzpLGrFnDEEk6/aPiSLflzVeqMtNKIVIt5pvYKo+zYXJ15qa3FYoqWeJ456lWIi3m4AJBt2B/dPt8PDmpq0U+YHKqeaE933gd3gRbQW9g8OQ3nH93PkKknLv7kPM1jr6hXIDkEeJ3EBj27+0+0fRwMUd0D/WmUr00xa5KhI9Ce+hGh9h8bHw4rZ+4Uw79pqoSYJvZjc3JOn0+H08WGkIqLYEBh4XJF/1tblKtXIo6KHbuQbezTnq9XEsWVbAsLa/Rz1ersQuNXJW+oB0B+jm69SyyWYhnLCkp2sDVU/vEeO8e3ixn7x5imHPtPkauUivMQlKfc3Ak7jcN7NRf4a6ezk1TUaxT58kwjWcklVe3ugIRuP7wOtwR+0c3Nbrk1GyNuBDqLj3iASextt1BF9Dzc16uxg8cTmadBYmzbl94kHv8Sfbzc1qKdqeNPmrMoBBO4INNw+yVHw8T/Tz1ainyVRJEwICp+9roDoL973t3000HNVumg0U9PKNrbSAwALasL394eHw5etVzRqWVBFPcM4B+IJ7m3w/jz1aqIjQUE7FUBB94IQRtB0JBve7fmeer1eZRKDujDNdgpHsbwHewAP0/Xz1eqWKJYIkNKw8oG24G9wBoGC9wD9fx05aarFY0xI4bU+TKEbW5RAb/G5Nwfz1+PLTVYplqcZesaR3ZkO4kAjvb4toFHb6b8pqremoTRVUkfy6kMGawKqDewv2vrfx+HNE1uKXmX+mePYgorKuP5SnJvvlP2hb/Cfeb4XsBxkrp0Jpfw4JlDLUZqadEnnjB3Sugv2udqjQcqJNbwFJHGMzlpWhJu7C+02OgHf2X9gvxRMU3E0FWL49Ut5oTa5S9iCCQSQQNTrp93bmpmtxFNtHUVkrXV98uttzWJItaxIsw9pP0ccFUNLOmqTDGjS3N9DsI1uNFsNO/s8ePik5pxpaOsqdsxJRSL7jo1mPYDuSPb9/HZpuKUkUFIiMkAcyLtXcw76395vjf7vq42adFQ8VkOH0/wCnexsVubMSR2W/6/HlKcoK8fziJp2wqju2zRlBUsSe4JH2AfAam/s4wVVYCk9UUorIDNWuqISfLiAsoJ0Zjrq3ce2x042auKg1lTJKkMVOViaK+5QLgXFhYDsCNP48oatTXhrxNIuHUrRFhf7ShSAB2c3sDpYfnylWpJT4jTzTvTVEqiWOQg+XrYeAF+/wHwv242TW6xLLRD390QELXL7t+23bUn97xJ8fDtytepJ41mz5utZIZ2LMShYgkiw+yAdQD7ToB24wVU6E0jppafEJJfklvGGte7GzA9twNjfvpp4ezic406MKxVGGzzRLscs76iRewB7XF7Jc63PbtypFbrO4/lVFLCGKmRffKktua1gV+Ivb2a+zmjhXhSDweVlp8Tl83ciRhSfAG1hckDX2eziMcaUUn8Bp2EkKyAgrbt4k+0/09xpxgU8TRkMo4cJK1qqdSscSABWNtq6HcCPb+Xs15ZVXTVdGeMXfHs8Yjikx3GpqZGv30DbV/IcjB9WtZPXQ2bGlIFGr650rf5g8pyspUIFVS2nuspIFv28QDbS9X20RWQhZL/Dt3+8cU0jrtSt/Zb2fr4c9XqP56S5yuGYvTo4QFYS913MQGN9LHT4D6teMKpUmgV9Q8VurWL295R5PfuR5S682KqqgMqNImUC1hfQfDjlNUzx2tuft8PD4c9Vazt393S40t+3m69R7PT1VQxdOEZNoMNZOzjUksQuz4WGv09uFj+2jZjZQv0c9RjNdep+27WO4iyL3Nhaxe1wPpueIaX0N+BU8kmHWaUbmuq6FUjU6gO3Y+AF+LEbKRL21PEcFPSHDVVbM25yN19p0sQbWH8Rx6m6510tCgHy3mOVADA+6FtoosO9zr7Pu56vVgxKeeqjSJWVY1I91QdlgLkA3u1zqTzdepPYpXFMPNKkflrNckD7T376+wjw9nPVqmp4BhrNTON0j6+6LEm2i/AAa3+jm69U7C8PNU0iyayXEjCy3uF0V9NBYXP3+PKE04kUo0qmZZpEVok3oJNoJVAFttX2FtSfD2cRGlopBdTsuxZyyZimAU8Ukishno45H1WRbEyMBozNbaL9hzyVaDNaWnWIqoyrQpICfdZSVIta308PhjQcOFQdBuRhe/a3j8NOer1SKObyZA7nQHw5qtirCvTljk2NZPqMJD3noCVUbr/o5NQdP8J8fqvwkuEwZo+t1SIoxnk1dFTpPMDC8lwPeF9gANm0uABbhfRiKy4XGZkQs9/MJs4AJCHQW8Q2h5Q1cVJnrmjVqoqSblIyg2+3wv7O/18rVqzYbXzRB5BIZNuo190Ea/eNfpJ5WrUqcPxZ4Fj+YXbIwGjL2BIufgvhb9vKEVumg4hBXYzJURoNkbbQQCFHidt/YBYfEnnoit04rij4lUQw1JBiWRrsRbax93db/AFR7oHtvykRVttPkk3zlW4jBEELtEq3tukPgT2NgALDse/KVeq9vWLlmWasw3qAIxeqVqaUr2DQmyA20F18Phw9s1bU0QXicQqinYNSvicYSA7CLg30t7OHJonq3Tolmk5k6Z4Vicx+YnhiNKwYmxeE7UH1Ag27HgOuEaFkUM7ZetANCu8sEkfycLqY0UCRtSWufeNvAu3Yf4fbxFS+upfKnqVgdVZj+kkeMi4jXWV+4Nuyg9gB27c9Wqdt1KJ4kihWNEQy7BqVW36MHsAT4309vNV6muqqkmAmMa2F3BAAsRZRp4kjt7NbHlxVTUOuotyRGUbZ2JZlXuCRcEhdAAbfHTlxTZFJqamWkR5ZGAVgWJAuzaaa21YjjopquEtIsetI6ziQDcguWBNgxJ9vh7PYObr1RIKipq55BEGvuMaDaV1QAWB+Gv383Wq5V1PTPisVJGPeubANcAKLlr+A/Pvz1eNQax4nYyQnaFIW1ixAH2tT8Tf235aqGvYXV1UU7VbhGGiJvQsBbxYDw8T+fLU3U2TFcQmlNfIgUSg6LoNoBB+Fz3v7ebitTWfBqSokhAtaQRuyKDa1xoAB7Ta5OvNE1tImhQwyX+R0dPhy1FioC9jclrFyfYb+PtGnECvEaXpwwrNWYkqR+Q0jKrjUjUk9yfgD4cbinJqHXJNLankNjKpfdqCF1W5B7DSw8fHl61UVGlpaPzY3Vb22Hb2Xs7KfD2a9+WrVZYcRdSr1h8yBFbQ2026mxGuhtp7OWqtOFHNQT0SVMjCPc+ikdtw12jsdO5P181Xql0h20ckqG6qSXI0sLfY0+B056vRXXnTx03lEAXJv7pJBI3d+x09n0c3Vaa5KxSjKq7twa3gu46C/06Xt9fL1SmipxLyYj7oOxQFPta1ySPDXl4qhNTKLFcRjqUpkVLpJAwax0uLC6jTS9/wA+UIq6TSxw+oaj210DEmQSuHYbhbUAj4j2/wAeJTSwUylS9412ndvuSReyrdmB7g+w/Vy4qtJDyhA8YLbRo9v9UC5I8NDa/FFMxTwaeqp6WOaRDDE5ba+3Rtv2ivsue/K1vZSuyZVx02KymTcssdM2zatx7x1ZrmwB+HfjSxIqyTjQyQQFljjmmjBsiEjS9xfUC5LFdB7PHiKlVNlfHRUtPMYi5KG0akqy2YWJY9gD4a/DlxVDhSWDbk894xGGG6MAEWIuN3jpbseO0zWOeYmnWQs7FQdVKi+7UA2H0+PblhVDTNIkUMJicsWdgTuJ+ypv9FzxyqU7Ya+FQOat3vI8gZRp4AuGXXwuBc8oauKcaaajwyuir6hNzI4kI2iwLn3QPA3v4d+UONXGFcf5iAgMECgr5sirt8STuv3uwItr2HKxVppiro5p7MsdllWxYLYWFmJ9v2tAfH2a8tVTUlKeHZGjsLsECqQPCI9yPzHieaNbFSY6OjpqCSnqGkkkdadQB227bsNe+vflKcFcsQp6uroaioopBHDA12W4G4N/hPZjYXA8LXPPDCrHGmijxAxSy1CbiaUO4f3XAN1jUeI0+PieORWgaZqr5+sZqijDB2kc6OL6W3XHw7fw44KoaaXpqmtq6amZpC4mXUDde3vMPp8Be3jy1N0uNtROweUAMSzN2uoLkJu8LADw141V65VlGaglFkIRjt95LAszbmKnxuo0+Hw5WvU201SQJIonJBBI36bTfZZbA9h7fAc3VayfzFZIC9K5bQXGnjre5I1I789FemoOHMKeczAGUz7x9ohgynRlHjbwvoebNeFKn5+VJ0EjXkA2t71/HWwJ1H5cbinJpoaOETzYopupkVAt95AOhY/AgeHLVWk3iNPUUlQ1KDuRljcOlgSWc9xpfQ/Vy4qhqXh/k1Dssy2UApGR4hSQNbfaK37/AE88a9Tu8kETTK5ZwxRYSSLqdG8sAaajuRytbqEtKzYhNVVY2qA6lb62At3+Ha3NzW6d0e+GxqBcxPcru1UkXKe3Qa8pVxXUlP8AM0byKdrQsu33Te20nS2gtex+HNTV6l4XhcD0sg3kIX81T394qLWPiDa3flSasBTXPFMZJXdXUszqyNpuAN7A+J10+u/Lg1Wnf5OSp8htjJHKXYru9vYKDqNO5PN1qk3WxxwYS0wBjfbHEFOoUMTYs3jcdvbpy4ps1AinWoq5dkYEcEgRRu2ki3vH6e2njy1Vr0taYKuGKZlIktEZBaxazjv46AaeP583Wqy1zP5FQFYlpQXjUH3QdgstvC9/E9/bzwrRpKVs4d6JqcgxGKMOpbVSDckXOtjrfue3HhTRqLHQwVNqOqACyM4JD6uyk7Suvcj7vDjk1Sm9Y0n8lgNoJFl9llJIb4j+jm6rWOlSeFfJRtwlYkAMe5NluR7B35uvUqKKuaB2DkBBcHb4jd2Onwt8eNkU6DFY5KqUHfGCbsq3ACgb9NxH+DTmorYNK6grK+hoT/MkUuSNjHZYDfYOBfaSR2vrxgiTT4MVkijlo2arSddqRt+k3gtcP2B7k2II8Oar2ysFVPWvC0ka7iXK7jIQLK+p8NxPc83Xqw/MzJVy0jyxkq6yD3zutfxHYi2t/jy1N0rkFNBhU9NI3lrfeGYgG6sp936AxHtPK1ak4YNjK7nbFqWYAEkjsBftoLE+3jlNVFlZTIGgHus21owSdGXSwNtCR38OWqtepnljLTo4ZV7sTYAMD29luWrVZEjCAoili5Ui5sNpb3gSPjcfXz1aqMIvmYxGihVTzADc6a7W3ewA2Ptte/PVqucWC0tbFNLSL5gWNwwXUHaNWHstrzU1uKw4ZHQYPJDCqBjGexuV2m9+xubjt+WnNHGtjClu0WFMWrwPdZtqlrkWJ7gD7I2nwPGqdpxmrcIqMOalwwl0jf32XQ7l94k38Drp2t8eVq1YswRiCSirMMVWpynuqjBSXv7xI8Dput+fNitGsk70k1TTVKwFo5vckVmuAwfRwRqpAF7XPs54Vqo9VglXRVVRhabVYySqhY6tGwDC4t7bk21+m/LAzWoik9FQ1UfkysA6SSWcgkG4H2LX7N9/L1SlJguEPUY4YaVljDBDLeJgyEE7SNdSp7Xt4caUYFOpGNJrMeB1tBjlRToy2qVWpVrX94Eh9GN9GHb4315ZJkV5Qg04UrRT4aL1Ee+6KVJJIK3INzoTYta/ft256vVHEEGH1SkElLFBcdragkXvcKSSdfDTnttep2ipKSo/RJIVRfdUC9yWHfU2vcXF/bytWpwqRSBIxRAyOkVm8xgfeubX72tqRbx5qrVlmVaREpi36QPuJ2btu619L9ge9+/jzwrRptpY5sGxKehZGkWoW5TT7Sn3QCdNxPYezl9tU2VnxNgoNPAPdqFDBWFwrKpFh7CearxrLQ00daIoQPJmO4CIixJ23+z4H4eyxHKmrDGn7Dj8vTmuenRZoQ4Kbwu5ba9rgvu1HtHGjVxXnrRiNI/zJAaMBwWJBkQkaD4gdvh215qt000kWJw1L00xXyHJUlexDABNfCxAI5s14UrRh1PCjwUoV3baoVhta5b3tpGgF/eA9txxunIrC9HSRSGjYMkkV1fxANro5HiQdLeI56vViwaFpnkp/M2AOn2vtXsDr/qnsfHnjXhXs34XSrXx4sQSay0cy3AIljW6E7dPeTx9o9t+eQeFVWONINKCQOjICwfsfp8AQbXPs+7j80milZHRrBJD8yJA8hZX9zs9vb8NL+wcaJp4CKWS4dQrAtLURWqowSRcEP42A+A+7jE0oikNiEtS8iUmwMFG4ElhpfcDroNRoOOgU1TpNTMaX5qgYyxMrEsUs3gxUXBFwe4tqPZzVephNLUTK0MHvNEhK62AUjVOXqtZVpKmCnWCa+wR3sLajxItY6MO58eardKvC8SqI6dJaieSUwMg2Ea3YW+kD2+Fu9uJlJmlCTUvE8RxA4tOaB4Z0RVBJUDZcAtEdezHUG30c0E4VYqxqImO1s+Ky0EAWSSyr5rKBuVgNtnGiFCdCdCNOb04VvVjU7FqSsxzbBjEaxVkEbNvUqqSMpIDuP3GA7j2duUGGyrnHbUTEKueKhjxTZIJAojLpCoF/C5Gu2+gPxF/HngK9NJCR5qemjmgjMqJKwG1trAn7aEG/wACL8dps031kppXLqd0YW+8G91OgP0oND+3lhVDWWYVMMi4w0HlSyeVHIFO1WNtqtt10k0F+2oPNitGpdRVS1MazxsGQjzVB0JGy7rp710Ya+y97c9Xqhz1l6CUv7nmMoRCpI3bjdDcGy3uR431HPVqa4GeqSABNsqQlG26Fve0Vg41v/it9PPV6pM2JTV8JnmVo6iRlJAkX3iAVe6eIkQ6+BOvK7K9M1BlokkWKVJo4mhl8xGNw4ZCBcgDVdtri/t15earFSa1sPcTVFPsMNQTcEEbbmxdSvdb3vp9HhzQrRplpqiow+pjNMqgxsI3A95DIBYNu/wOPz+nlttVpyqqFsUoRWR29/cypcajubC9tyHUA623Ac1MVbbUKnR5zURRRRHZLu/SAbVY+66FQbbX9v1c1WxXqV4P5dN8u6+Y8agLIb7jv0UW+HY80auKYUxWSWZMNUCFpN43j3n+NtOwOtvZ483FbqFNUYjg8yzyr5qqBvKIxsPGw/xHuPh9HNba3XR+XrUaajdi99+i9/C49lx+evN16o09O1UoNKXaYAG6tbcym4DXH2ivh30sOarcUjKymmiqzM0LCnna7qDta3gyg6Ar2PtHflwaoRUCKYU7PApUhbsO9w3hb4Hv8eXqlQPnZ6Wo+Yikb9IRu1GlrAOB2B+I+vlomq7Ka8bMdXVticaJE8ws4jXQMRqR3+3a57AH6eOpwppWNJWGCehqRKm5SwuRt09m7T90/lxyab2U1GFKOp80RSFHNwwvdW8QB438By9V2U+0vnQHz45Tsk2qTYgFW0Ide6ke3txo04KUlVgUIjWaoDRLJceagDBrkDaQp8Pv4zNPRTWaCXDaVqSMmSSEl4wW0GtrjxIb/Ce3N7a1EU7S4tFUIcdoIWDp+iqKYAaMykMRcam2oB0YcpHCrzxrlg1XA1LDgUyruaRkj3W/Rl9Sn/LojUg/ZOoPPHprwPCptZhNXC2yveQTRsoTcpG8Ae8DcaMrajvfuOaBqxEVFpnq5k8tJSpILG4NtvYnXTUdwBy9UqU1BC+tPL5sioxurFfiCPA2AsT9YvblgarFd/yWkg2VEYdXIUEEnUaEH2A97+3vy8zVIpomwyGlAEO1y8lmhvckHW49hHt8Rx0GabIpkxilxHApY6ylkVoiwVJA+oIsdpFvdIB8Rx0Y1Q4UxYtjMWISyVahopZGXd+jsGsLMdNNfh35YCKqTNSosSxJcJjocHj2QmS8togW3j95iR2H7o5QirTTlNiUNVDDUyTlKyFl8wlAN63vujFjce0HtrytbJmlPhtK9RLtqYvMQksdRZh3I2jUR310N17jlDVhjTHVYbST1bxLOY7khG3A7WHZJD3+7uLH2jjk01FP6Yw9IY6RqZvPUrYkAD4ovhtJ1HfTjUTTsxUbEcQEsCRhTH5xZypQDuCbg9we+t7EcuKqTSDGCwYkimWJo5GvsdT7pP7o11b4+z6NOKdUUm0zTJJljEzRyO7F1iNiyi2o1Jse+0jUf0cc11TQa7pzUUyNFOgVmBa6nW4GhF/b4+0acqa2KnChatCyOhVlIZlYWL/0a6j28bq+2lBSxiFBIw3bBbuTt9oKgeHs8OMmnxSwWgp6yRqgs42Ku5FAbYgNiQ3fXw72HjxNspQBNQsUyuANxmUOFIjA7L7NxsBa1vr0PPA1aKDitoI4KtqWrvuVQHIPs/w+0ezX4cfBpk0xTUlRRVYBL7LG92sGjbuVOtiO4vy01WoyUEEaI1yYxoDILltewPgwPh39nNzWop6bCYaui81mZJZF0CqWEg7XHiCB3+P3c8DFbImkHU5anDAdye6EXL6fukdmJ7378UhdJiipddkt0dqXEIkgljjjZiZFKsJNFb3Sd17+8Be3PBdeKKSUeV2MjQyI0Q2hCwsxFm91iPEA6X8Po45qprTU2jE2EVEy2aNJj5cyAm6nwte99dQR4dua21bZU6Gc1rmSS6Sre4FtfA6e0fx5utViqhHKxnkZ42VfeUrq1tVYG9mHwHN1U0n5qamVXIH6PQ7re8pJ02r/AIT3ty1UrBLTieD5aSzfZAb2jbcjXU/x5utVBpYMPE3luxUG19xYbWB7ezQ8tVad1qvMm8iqPusT7yG7EDQ3+nxt256vVCxDCVqYzsS9gTst4DsVudeWBiqkTSAq8Jkw9NpNor6MLhu+g/o4pBmk5EU21rU08N6dQzWttUkWPiyj4jv7OOCmjXqLZBLBJu3b1Ja40sD8Rr7ov8eOjE00TFYgoXKrtPfdiEi+Op8x/MJIHb3QOL0CTRYswKLfmWtatxeaovcM5I+A7D8uKFbaRihZ6a4TU0+X/wCb0w3STu+i6MFXS+vtP9vCt04xRywmBNCdTV7pTotTCEvYbToGB03K/gQfDiOl9Z4JKGkiZ2YuD3HZ1+/vb4689XtlOEdVD9ipbzKdm9yRO+ng1u31DmqtUeqo4Ym2R2sRcgruI9jXvqPhzVepqE0VKBFVIxDfZuLgjte48ObrVZ6mSKoljSCQ7SoAut7D2H+nlhVTUKuoJKQg1DE7rFSuu3TuPo/W3LVQ4UDOfpZGkihdy21SAT39uvDBqi16gjqiS1ye3634qpBRicrKsWC0lPYXjUDVbG7C4v7R8eFq9tHLf209oZgjjyzbW4AJBtpfjVPV0kdOsfmQklUvcHQg/wBFuer1eT5GaIeQQreHsv8AT4W9h789WqaQFgBEl+9gy9ifDv8Ar7Oer1PFEiznzXDbY9HKi5Uf42HcgeJ8OaqwrLLLHUM3v/pEuND3HsvzVbrhTyVcAf8AeHfb7ARrp4gflzVerHJDSsyp5KqpFiXb7JP7wI7C/hrzdepsSWWjkd0JMkZsGX7JHtPw5uq0oW+W+VjxJJDJuurIRaRPq7FCfZzVWpww6hhq6d8UiqEgaKwkiYkE+wxjvf2+zniasBUdaOFacrQFrs28qGJ3WP2wexIPha/LVWk/VU0ryKiSK9ifftYm3g3sN/A83Vaa1eqwio3xe5u7juPoFtD+vhzcTVdlKGLFkqh5shIlQm4UC+v7ONxFO6prJUTpKN4Wzd/e+8nTtpzVbms1FX7WGgAIOmlvp15uvVNeV5pQI9xjFtwHj/xEH+H3c9XqZmgE58sDcpDDaR3W99B+zlwaaiobYeSrfZDAmyEXNrfny803FMvyKxSMGIbUixvoe5t7Po5eapFdrEERjETL8Np9v5fqebr0VwBeUFrbLWO2/vD22Pe38OerVdYjNBQyg0SsyFQbk+9cC5J8LDlhVThTxh2a8TjPmUz++gDWO1r29gbQn8jy2yqzNO0dRHKgMsg2vdmQjX4356vUHWcY/KmV17PYqAe31ewcVIpI4KZyRJhdREvclTY9ie/5cV8KRmkCVs5UaanjdWoWKLDJsRxLC8tU4P6doYjexsZWG6/t90cciqk0MNHWwY71JxnMDPtjooylONwFlj/RLa+m3apuOKUbaTq2UWnNGJSV9dNLIx952OvxN+MKM08BWXJ9UtFUmqkXVCJBp3K9gD7bkHidWylCNtLdqnd+me4drht3cXPf43OvElKqiSvTlEaXQ395be3xv7Oer1YTIiHyyN3ssbfd8eer1SFmhjU+cpZT2uNdfbz1eqLLThW8uP2jUeIPj9/N16say+UxTw7kfw7c9WqxVharWISXHlv2v7fH4csK9tpN4jKxqmUm97n6OPik6qTchOwn2n9deXpqoG0C69yfH6eeFao6EWUqg5VpsampvPwy0MUkpFgski7lBHdSQND48Qk40aBOFBtiOVqnDZfm8FkMiNrtGhGunbQ/Ry0zVCIpSZX6j4rg1TeoZhKpBII8exPflYrYNHJyF1vBkhSacx1CBdkitZl+O4a2439uNbKQqrdOg3r6zXgGCw5Kz8I8w5f82Nysty8e0+3uLjuQb248Upd20mCS3sq1XAMp9KvUHkk410JxGCrirEL1eW6/a6ljrJsB0YW7Mln9oPCB+wnxJwPuo2ZvSnwqxHvqtjrb6JsNlxOY5ESXBsYjc78KqWI19tFVG24exG7cJytTBhdHyUJeEoNVxZ4yVjGEV0uBdS8PmgqICQZxFslQA2Hmr+8tvFdDwxSsHZSEiNtF7zL06lijespT87RAXEyLfQnQP7DfvxSlVUIoA8dygkqbpFDKQSD+8PAa+wH7uKkuRTZRNBRiOB1eHlpI1LoPd9pFvb8PjxalYVSRSIpMk+7axJFx9FvEcfpiuEqRK1hoVJOn6/fz1epvkR1W3hrewAsB/HTnqrXa+WzB0I9nYeI8eer1SqbEZ6dWRSGU6bDpp4WPccoUg1cLKaEPCMbgr3AicI7LZlbQnbp7o7E8KltlFHTboXTtPO0Mi1Ju73FlvqB9Ph9HE9KSYrLBUusyyo2033XVdAOwBHj8eeIrYNTZq2OmA3G0ttyEG6m/dG9vw43FOzFRHmLVUKyRqkqMDvOlxa4DL2uB489FemlOslRIjVCBJ0CABiApB+0rafvW0vxqnaaZKf8AlylKgeZFMnmMAfsk38PZy0zVCIrrDZZ8PrUqaVl/RXsToe2gIPt5s41UUuIF21BxWgp1dJVLsv2tj21VidV3dx7RxunaZzXfMQrK62MlmMY9ve4tqOWpugM6n0r02IQb9GMZBB7gFjYG/j/HgjszgaDN8IUPKgqVik9LUE22Ot7/AAbvw5FEJpWdSVWSXD6yMWD0yjt4o7J9Z+PF1ztB6qRW+wjroLYTeRh8eFlGFDd0ucOldTiw/RBr7rEW8Rwmuhso9sztoassYlW00DeXB5iEEKSTp7bkfDhEsUIkGKX0TyYhT1AjFomV/cjO1mUr7rADvf2cT0/tpnrMXwGmoYMNooRK1PYQsQdgY6ujKddxPf2HlgDVSRT5hGZXr6qGfMdCJ0hDrNI5/c02nTuE0+nx5siNlWBnbSdzHWYRW1Cz5YgNPEkRLgvcl9x3eX7V/wAI7gcdT102eqnHJSYhQYl/NpaculH7tQrEBo/MFg5B7gcqsyIraadKzBqejpKhUZZ4K4RTwMptchtjKqkXtY3A9mvKBU1uIpqNFUUU0rEB2pgyyA3uAfdFge4N+58eXma9sp9qoDDQRVtH5iLUbiVc3K2+n7QJBt42780DW6iU0Zo5XlopNwdT4EAE+Fu9webqsVFgp8Qq6Sq+QBfYhkcAa2FrkD227/fy0xVImnk1nzNL819sttO4DW1rHTsdP4c9Xqa/Jp5ElplfekgKXXQ7WNveHhflpiqkTRHMXpWosQqKNjbypHX7mI8ODdB1AGgCsaSRTPLt2G3t49TNNpYXv21vzVeoUeldX5WbaVLhfOLRf8hC2vENwJQaMbUwsUdDCx8tE8TjfJt7gdhe1gT3Hs4ETQ1FODyiq7Etu0V/FRpa/t/YeerdREVDVPMvuyMe/gbdyAbd+brVQZKzfCUj/R+W9hbQ2Jub+0fw5aqU6MiVqBKNGZ4ypVvDUDuO4A8Dx9tZbIUOFNLTrEVwxkAS+YBo4cG/7rePxKn7uTsw6HkBQ4ioUfaLKik8KR2LRtVJYk63IAGt+xt+3is0jpKTFhCASxX2HvYGxOml/jyleiudPIadVLAHUEk62Hf+Ps44DFNmnGaVpyry+4Tf2C57HX4+zw49NNRTfVLGYSYQbA+9oBax1I+FuWqlNMdbDFilNVvrse1x32tpYC/jzYONUIkU44qhXE4qmN7biVstjoRrf4i3HztpqK8+ICpmVtoLqBdh+8LWt/xK/wBfHdU03EUrKPE5nhTZ76fvAgW9tgddLd/E/VxWFUnIpzTHoJoXSoBRhts+4976kAdx7Ae3HQuaa00n6+n3wWkbfES7HbYhRpuNiNGNhccZNOCktieGQ7h5ThSFurAkm3gPptxkirV3A1QjqImVWFhYra/jcjx11PLg1oihCoMz1sUK0lWRZCxt2Csvf6viPDvwwQ6RgaRqbBpbf1ggeBKiWXcVAJGhu/iDfw1vxeHKRlFT8Lxel2SOu3cSFIOiE395gD9X0HjgWKoU05JUo8ReIbFJKqbBtw9qn225earFJcYnNFXq0R2qo0uNt9fe+H7eN6q3ppXwY2agoKcB2vqNbXHgQRrpqOPhU03FPBxSkq5Y6aWxUkXUdrAfeNeWmq1L2QTESU5s4Huk6qSD2+7x/bz1eqX8nVJBHLTxqpJJ2k/G/ua3+/m69UCfMNRDIJZwQ6nYfeOgJ1PtPKkVsGlthmdDHKEqphMCdAy7lIOq2Omo8bcbKKfC+mlYmNYbVLHTTSBCbhQx8yP6NdQbfHlNEU5rBqVHHLC0jJbYwsPLNzfwBQ6g25SKcBrqFqSql+RCosmrKbbGt43vpysVYGuKOsbLSTymNtxb9ICRrre62FvbzUV6ax1+JYrTylZjcsLhkbdt1sC1gDr7Oe01oqr1Nm6ZGCMnvajQ2+nU+J/v5Qpq4XSkw3PUKylJLQS6+7fabj2DjRRVwulac04bXKq4jGtQNSCy+8PrGoNuU0RTmqdteFJlqYN5Mr0pBuVJ3oL/AJ256SK1ANYZ8tYq4LYfJFVR6G0ba9v8J1I+jltYG2q6DwpK4ktbRlUqVePQA7lsWv7b62HHJpois0ckkbK40FxY7gNp9n19uWqtSBjUQe24bwQWvoACfdP1+PNzXoqe1VHOAjga9tbWv4Bh4kanmxVa5RwBk3W3qN1rfDQ/ly1aiuEMcDKWvdl7btd1hooH0ctNaiosKKp2k3cbQAzWO09rAaHx+7m6pFSG8x0PltYfZCjw+JHst4c9W6jJLCrDemo+yw7XP0gWv7T9XPVqssNQrJeEBrG9mtp7BY81W65hoIpdzlQkutyD7O3w5qrVKoyaaYyyuArAad7D4c0asMK88v6QhmO17iyj7J8Bf2/3c1W6yLArKrafoxoQL699db7vjzU16K5xWnRp/LsDa6nS3sv8OardYhAsTFkYByfbpp7fh4/Hm5rUVIhapgjK2Hh43DAez6eardZziESRlZAewHa/b2W5qK3NSBXRuQzncj/eNPC3gOaitzXI1jjbGLSE3ANh9NjzUVuazK5YL7tmHcggj2ePK1uvLVPEwhJsx7XAv8b/AA56t1JVJqmUkuQBYd7fAW5rZW9tc5FqYf0YOi9h7fp9g5qt7KnQ1JVVDMff0AJv4fs40RTgNc0rQrCNje43dvAdh/RypTVtVTqWtgY2diSSL9+/gb8ZKauFCngTRsAiObt2v+3jMU/NciXDg6sfyv7eerVZVq6hRY6r7Lc1Aq2o1w/mGzuosTrbm9Fa1xWdKmGRdre7f4fdxsiKcCqypFFINrnQeP7eUmKvE1j+RKmyNYC/jr8Oe1VrTXELUI/c/wBI9nPYV7GswnmuNx23+H8Ph7OVirTWX5lTYtfTS/a3s5WK3NZo6kA7iToLa9jyhFXmpXzTM4RZCVvex5XTXpqQKg9lJ3D6fpuOaitzUqKvQG7g3PgPA+B+PK6a3qpwpsShC3lO5OxB0/t5rTW9VPBr42W9gB7D4fSPjykVaax+ZA6Da7L9J9vt+jnorU1PSEbA8ZLD6bEg/wBPNV6u1nmv+iuQfDw+i49g5uK9U2OqYgKo0tqQeeitVIEiISqSe6e1/Hx97nq9WSmknjJcFzbsQe+vhfnq3TrHi04G2M32n3b6fVfx5qK9UyHFaZwXqFMTDQnWwPt+j2c1FbrMoR4/Mj969+xuB8Ld/wBbc9FeryMqR+YBodCf2356vVGdEllbzgRqLW9nh35qK3NQpKJnlLRkDTQjx8De+pP6jlDVxTdJTs4uW902JJvcG9vv5Srimipp9ibHv2/Ie34coRVwax15GEZVSjQBSwLkE3DFj+y/GyKuk0W3NDKz7+21SD9Wt9P28SrEUvQaALNtOmJ4TJRzf5OZWAI7+3v4WPbhLcNhxJSeIo4YcLagocDRN3iqpllhLkPA20P2bQ2W4Hs7H28hZQ0mKmJJ1Caaqeuq5Zfk8SJDIQu7bodbnb2vf8jyhFeCqU9LQLDivzT3elO4KxU3Yewk9wOx4mUZFKgMa55go5f5glYFWRYbAx9rqBoQL9x4jlE1ZYpvrZYI4RPRjYwJY97qx9h+jjwFNKNQ3xT5qIKiElfesVsb/wCJSfj4cciqTNSaOuk3pU1ewOoPvhTax7X9p56K8DUGriqqhnroJFvYBLAruHsHh9fjzYrxrPQNUUVUyVsjxSGzLaxG06H4H435o14VmqZaQ+ZGYyGbVHB0t3INtPo5qvGmxBIAFSQhgo95RYj6AbjT2ctVKhS1ilTTs7KpDAACzE9ifav8ObitTWGSnkmiiSnmNRGq23KLG57AqdSB/Hnq9WSlglip3YSmWMG7DWwYdjfxPPGvCnISRVdOlmCbSffHugm+qkH2fTylX21gKslQihfeIIYM3j/q28Oer1P5i81lirASvunxI9oAJ8eapyoUsAe7xgKgJB7m9u1gfh35atU+UNcpVY9wVrkC5JF/gT+XNVuo+ISU0SLJuG4k3UA9h43P8OWFUNeeCOolE0gIEigo2uo/UctWqxw/NKhEYMWu3bqbn2C2oHPVWneCdqPzHUr75AcAaj2H23H38rW6jfM0vlMtWPOa37oN7Xt27683Xq5UdDTqm+mSyg3CgXUX7Cx7fHmq2KbMRMMZVgqttBXRiLH2qBpzdepwoYyYo6g28xzc3Nhbw18D/HlTVxTlOyRyIkj7iwIXabi/Y6DTlKvSV8sLWypHpv22IvbTub+2/HabrqroSm0rHcH3lB7E/vX+B8Oar1f/0dPKbN2aMSpV8+oZgzfbaRhuFuyx39vMi+8Uobagzu0ppjV63EawJUe5qNwUAd/C5+/6eM7afpykoIJapkKsvlmxLyAkeIZvD6ebr1TKGehgUwVThETdcoouSDYFSPH4/E88DFWqPUYphkSsndySCgAF18C2vvG5vryhUKtFMU2aBBH8uq3K2VWIBYafnf8AhxguRVwgqqO2a6x3ci3vgKxsNx+gWsAB4WtyveTV+7qGuOVFOSAWO7UWN/iL+0c1rithE1i+eatlaoc2JvrrpfWw5YGaqRppzjEkwMSODIxW9tSB7B4gkd/Dj9M0psNwtnnVZdw7A6gaN394Hsfba3h346BVIpR1eN4fltzDIRuZWB2gOSx7Kyg27/WO/LlWmt6ZoOMQxufFHBqb/wCrGoBtfXUjxHt014kKpp4JistLMriMQm+7UqbqD4EE+Ovs+rmpr1OtVjFHSUpp9xSxuF7EX8BrqL+Jt9F+bKoq4E0lKzM1TiDNToNqljqPjp9HbvbiYuTT+iBNM3zBlUGVxtFtR7PifDjczVtMbK89WC25LqNbAkkC3ib9789Nb0VHSq80GwIJbXdr93sPKhU1Yois8M8W3Zrrow7fn8P48uDVSk1MjDRt7ibiN1z4EH+jjtMkzWZIWSzuLKLkDxJHst25uqTXMhyhLWFgQfD6P6Bz1arj54U7VXc1rAgfZJ1uRbsO3NVuK5VFNJopJKsTbwubeHstzxFeBisAowzNsF00sSSNfAMfj93KRVtVTYMHml2xllUlDrodL+NuxPw+vmtNWmnAYPFEzxyhLaW94+zS1uxv4ctpitY11HgryKlTIDtuw0F7keNv1ty2mtVxNFR0NmrJ12LoFvYEDQNfvf28oYFX202zYlhUa+UWDk6kqvs9g9lvz4yVgU6EHoprfFaYTGoSM+9YH2WA07dj48ZLg2053ZqF/PXi95b37DQkewgDwv8AlxkuxTwapukrqqUBXc7TqPh/RxnUTT2kVFkl3kKLn4k3J8dR8ONkzToFd1FXVT7XmYuI0VFHYBF+yoP+rzxJNbgVFG8rd0soF+3KirVyMbFbP7t/b+3m4rU1lKKt1U6W7/r7eWiKpM1xWIv7oGlr/HXw5oCatqisyodpYAgag3/Zy8VSalJSOdpe66+yx17duPBFMlVSTSi4RiNL/H9ddeX0U3rrPHRm4svgPr+N+WCKoV175c6EkEgg9iT9Xw+nm9Ne1VMlkp4CEiS7a3Pt+k8vspvbXmqPNYyDwN7qLC/0dhy1eiKwCukWTco95Se4uB9HPaq3prNBDUvJcAuxPva+zXW/08sBVSRSooqdBeOrjZvYT+9axtbx+Iv+XLVQU+1dYIIUw6Bi5lIUL4AXsL97Bfuv7eMqpWKh5jWSaWDCApSKmG8+258R7dOJl9FPihv6K9PEzlmSlolQx3sryWJtHfdv01uFue+p+HENw/3CNQ28KWsNd6qOFW9phVVS0lNh2FQtT0NPGqR7hr5ftNhpdte3j7ORqTqxNDgCMKrW9ctHBRZwwM08LIklI43sdWtJYsfC1/AfXxk06KIFjQP8qkLD3Sve+ht3tywrZ2UDpKE7GPt045Seuxd2JN9PZ8e33c9Xq7Qg2ut76Wv+vbnq3WaosLOxNlAHb7+bqtYWRmcsfqPw5qt1l2uW3EW0tcjnq9U+gwusxSb5bDYZKmS4ASJC7fcgJ+nmq9Q8ZX9L3W7NkYmpMBmpYGtZ6thALHxAc7rD6NeOacJrQOMUZbLX4fWM1KRVGdcwQ0vmEXSkp3mYX7DcxVSfqsONyKc00ZfLHo26A5ZijrsXpKnFFuQr10+4SEG27yIdqqL9hc/HjRNOAUNcUGT8tQrS5PwWlwakiACeRRpEXP8AiMv2m11uDY9uak1epwpsSxRf5nI8jzzqWMsl9FGgCL2Bt/Tbnq3TcMu0ihpHdi7WCAlT73dizsfdIA0sCSe1ueJrcUM2RTOuEv8AMAjdIbEqF00F7ffr48LnNtKkbKZurhEvTrGhYopo6i1yAdAb3PgPYONo2irq2VrV4uNtdKL3u5t9/a3Dyic01hRu0GtwPy7/ALObrVc0Bbsx98+Hce36Obr1WwegXJAmyHjmZqoER1NVHAhJI3iNCzG48ASODbLkeAmgver8UVYXQ0sSU60oO4n7QHx73PgbW/hwSgUSE1gp2mw2VIo2/wAn9hjYXUH2e0dh/i4s7vUKTBek0LWXs2001M2FYovmxSqA26+gPig094d+FDjBRiKN23grA1mxGilwWVRI3mwSaxy+H/EWPiRxkY0oOFY0qSFV2YaXNj4/Aey/jzUVua6+b23EYO0A9tbaa9+/PRXprhPiMYhLVB9y4Oh8fj9HNRVprlTVhUe59pu576d+x+GvPEV6akiuZAdbnW1++vxPK16aitMZG3ixI8B3Nje/x5avVzaZWkVSxJa40Gnt+ga89WqcRUMgWMgD3uy+Nu1/j7eeq1S1rCKcbl95vG3b2XvoPZz1erA+IWjJUhyNRaxH625utU3V9XvfZODewtckn26+HLitE03xy7dsu43ubDdew+nw+jl6bmnFa1rbftP9n7PfTTXnoq01OjpHnQOrEG2ul+/h9XNVus8OGykje29dLEeAPgTyhNepyOC0LRGNHYE3JK2sLfl+3jdXrnT4fE7+XF7x7bix3XH06Ee3mordOW0xOD5i6+ANtb2ufZblKtThDOZZSkrgoxJU7tAPb4d/HlatWFUponBjUlGsbksb6jx7H6Oer1OVNVSgSU5113Cx7kfHx7a/dzVbruGWZiZJGK7dCd3dSbm3idT2toOar1ZXNOrsGbddthABW1/eO06aA/qObrVN9TigbdFFGGIAUG2gHb+48tWq4pi0shLVTgd9oLWNz8R3+jl5rUUz1WOxpIxDODe+gNu3hf2Dvy22qU2yYysiKwIZDcag2N/bfx078fApsmm2bFpWY7CffFrk31P0fZA048BTRNN89UZGV3u7dt9z+VvC/Hgmm5qO1ZVSAK76XsB2HbT6z7OW016agvVkM1vHve9ifjy0VqagTSxFlZrm/sOl/wCzjwFNE1GaZIyXLXNiAT2/P28dAmqTUM1LOnlIVuLmwHf6/wBbce0xTJNM8lbVRuyykKpNlt39lzfuD4aXPHoFNE1keRr7ZH2qQALqb3+nuD8OerVQYYjI7blIbVdfduPb4kDwI5earUVGlhkKmw97aL3LAf6pF/DsO9+/N1U4VgjmaDfumvsIuxPh2Fl7LfvY83VKhVlcZ3NOig7QQxJKgA6EADUgn7vDntlamm2SCZP0SssYYqSAt7W0Kknx1Fj8ebmtVyhpquFdkhRBdg++7EX8dNfq5ua9Fc0ihiYxP227T4H23JFidO/x56vV0ajbudQGUAbd+gHYajwJ+Hs5atUlsSqpIpVZtrMSCGD2BvpcADnia8BTbHU+eXEIKuhIcgggH4N2JA5Wa2RTfUVVSkhEFpUDKFsndjpoe3u67u556a1FcVnMAeGSnCyC95Bcm3gS2tyO/blZq1cJaeqnfbJIVQ7dgUElrGyhvAdr6HTvymqrAVJoyKUTK90KttYW7N43Ydm5EGbGXz5CpGsBDQ9ai1lUBeJ7AGwv8LdwPDTv/Dgbo5oHesVQG6b4ugGrRXB1te4sTfQkdvaeKmfuFMOfaaqYka8rLoup76C/gOKzSIVwCP5Zk0HtOnf+7mq3WEEuO5AB9unfla9XAuGG7bcHt3+/6uer1c/OZRa5JPt/t+HNzXqVmR1DZxwtibkVdP37f5QW+7ipn7x5j40y59p8jV5OH0qRxbYgqsLlmNlbaLgsAdAD4eJ+7k0Go5FT5hvQwI27Rg5b26FdR8NObrZrAXdyzxxldxKhreAPe/Y/SObqtSZ0QRtBFZiwO0vc+9YEKLG9gLm9ubrVcXpG1d/MjQEsLEn3rX17AcvNaiuSNJTqzVDE3It7LnU/E+3m6rTZUVsrktG5diWO7QBip0uPEjx7ctVawSYjSruXYWYAMbXJ01XUnQA+Hc/Ec3XqaBWqrFZNu0a3BNmN7G5HY30FuVmt16qzAI6ndONhB3Ak9tPd3W7j4HlSa2BTe+a6d2IKn3SF91msSNb2+HtHflddb01hGLvtXYpYyblQdyba2Cg3P0Ad/o5qatFCVgvSnHcXkGKZhIwelOv6UEyHTQpCbn43NhxvUDW4oTqKuyfk6n+Xy5TCrqx7pqJ7M7N3JRfsJf4C/jfTnjjTohOykxjedMVxKYRzswVrgXYAEj/W8APuPLiBTZM0HVVmGoisaifdc3ACXAW9gpt9n3vGx+rm5qsUzSrUV0Zi3+Srm41vYC3fxJPhbW30csK1UCTD6QyF5zdo1JHewJPt01/w/wAL35cVU0402D12KgSQKdr/AGrAjuLGxPc6/t48KbNLPD8Eo6AiJkN0VTZ3toblgbdvC/08dFMmlS8SXhEiaJYMFsgUey5PbwHt5utRSYzHnzBcqJ5HmCerYEiJNW3WsAEvYffpyhMVcUBmMZnxrMJE04amgm98KHs+0HUFtCoLd9NfbxKVE04BTdBOaZ5SiKLr2W+4ADQ6am5+88pV6bsXzOruIqVvNVlAaNlJUHvr2On0W8PDjZVVoprlxx3cT9mdQsl2B3G/2VsLrp7PaNRyuqtxSYllWaV2jdoY1dlfwc6DuLgWHsJue/G6vTQa6nom+ZQoUYggGwHsYj2KR9q30C/G5irbaTlVUM9vKkRog7ttQ2XXQNtsL66AE6HUAcZJpwCk1JNO8I88rCAqhT4FQezWFwR7Tp9PGTV69DiBSnNJDukYnuDYWBvrb9250Pt1PKzW6UdFVytHNUShNoUKwuRu8T74vfUafDX48uK1UCZ6jElUxH9Gz2jQC2gAO0EeP9FzyhxrwpFVjQUmXJqRyBJXStaw93aHIGvYke37uJTgKfG2s+W6WWpqCiCwjGoZd1ge1h3+7txsU7Qy1+LjLfTrFMTYBTFTyasbX90qtz/iJII8fE+HEr6+7QT0ClbSdRA66rOjgkWoUSk7rhjf4+3kXmhqKPh13WWT094BDIwPlJTMvY90IINtdw8fDw4lG2ly/tqvV2Xw0v8Ar34sovry6m66G50/pPN16j0+k+KSamxR9u4QrC/l3IeQ7yEiW2ou2p/1RxOqlaKCv1AiUdV8ZFVIJpi8W9kFlv5akhR7AdB8ObFVVQDTODGWv4H9b8cpk01L4XGq/rf483VayAH7XfX9dObr1Hj9PGGnEOnrLEhJjrpWuG290G6/0AfVfhY/to2YGFGTo4KA0xNNT/poA3vREhUYjcWu173Gl+x4gowoQsqo7YUUpJ2jhYbFYXVG095Xv3IJ1Yj6OK0UlVT88zw0Qo42F7iMMAC7tt0Gvs7kntcDw47TVcpU/l9O9MiB2kcanQ/ZuwudddBb2XPjzdepOTrA0iVEjuZB7zP+7a2rAaAL4AezXl6pTQPLlm/mLOdsinapsWVR2tqNTb6OardQokCba6uiEapvIUE7yb296+tzpr8NObrVO+HUdPSrGkqtJLsO6USFQLkC5C/D8tPHjRNPAU+YviVIlImFYZLvp1I8zyxtD2/eBbU+9p9WluJYpTNd0uK1NJRPTU0scSMw8yRtWfcRYEjUqBpYWFjxsinAarK6zdLK3Ac4Y9WUbRpRU7Co76bZm90Lpa5a4A9gJ8OG7S8BRK6iCaAbE8HxbCqhYMWppKWZkSQJKhQlHG5HUN+641BHca8VbaRxFNo3iUL372vz1aox3p2zRDg+dIaKuY/L14NLKoIBYHUC50vu0+viV1OpNLmVQasepaM1eJSvIzmOmFve1sWszJc6yMO38NOB40IBSpw+OLyzQAWDBmNx9kDQD2AsTb6uNU4Kanwl66rSno4tx3bfdP2r+7ox8TY39gvzVWrnX4U0NYKWJljj2FpR7xKKpuSVH+I6fHvzVWqBiSYp56tTuzNUlbG32VHht8RbT2XsOar1czHNQKIINqzSgMAQxAAHd173DfUOaq1SZFcUpAYBrEEAWAPZrkX7akHxPx5U1epaVfymGpPTyFDF4t9m191z43v29vKVagw6t5Wrc2dIq/CKwK9ZKvzUSXF4/IuQfpcXv7ePsr0KBpO8jvEkVVDhE70s7xtfQEn6hwWmgjVgvpFx2qqcKxHBpkKwRSpNDIVuu9htdAfFiNR7NTwgvU7DQgsVbRR2BPsjNUh3Sn2L7q2HcHsdq+6D7de/A/QiqeyxGgYTIlpBEGUIAVUH9FGH1IufeYeIF+erdQywnqLvbzDt3sdSQNAuumviD4X8ebqlcaqvTy5TBZVZwhNu1vduoIvYBTflhWjUStqjNthjUGV1U6fu3u5U6e9oPq7cuKoaY62pISGCK6SOT7rXLEW13ad9w7nw044KbNSqZHEIqp0LAso90gC9jcgDU38Rz1eqfh+GzxqSoEZsrXZxcHupt4kKPD4c1Nbimmhp46+vnnhZXSD3VdUsugsxF/bbU+PbliYqtRJjG08eDRfoJKhbkBN2h1G72bjqSO3LVQ1Nid8EwpqanQedIbKwIJt20+BPf4c2MabOFRoqiCnC1FXEkhZtoVl91ja5uPge3L1SlHl/E8OrMQ8iGiXcXBBZrFfp7DT48ZWIFPoMmlN8rQwxBxL526QkuDYX7ICDrb2f3cSE0sAr1ZVvV1a00oIEakEk/ugFvr8CbfDlatTPG8FTHY3kLkAsSewNtR278vWqz04qMTrGhp7WW4uote/ckG17DsO1iee2VrbWQYbSxqaSqUe8QixlhaxJLbrDXTXm5rUVgr/MpacUsTbodSoAGm47Aba/QPz5ut1Kpq2VFhWKS4ZNrBVtps8fu56tVkr5HeSJ6b3IwzdjqzEDtb7IHhzYqppOulfFEiSPYk6AjQ3JAB8b/wAPHjopmDUeZVVZNoNiNFFyfeIFj+z2cuKoaVFBBMKw1UtwsL3dWYC4Rddr2+1c9vp40o0+kUtMKgrqZTTlSsdK+5mG0bBa7E3N+51A8e3EppWKipT4fXYmuHVg2FLkeQg3CMakgnS5+Oo15uYr0TTLiMFFLVg0UZWLcu0Od7EE6se33ADtrxwGqEVJxiWJ6oR4fK00Cx7S8q+DdyqjQbbaW1tzaaqqpWXUiLVMwR2fdHGEjsNLXYsewG43t3+jmlVpNK1KusihEbqVYgpbdYd9WJt7L/TxiKcqBX19StM9KjeWHYbkH71gAFB7j2/DlgKqajTVTTqiSMRG2gVQb6aKT42B7a29vLimzU6ukSKn20pBAstw11sDrci3bw+nnhXjSYmaRojMyH3WZjY69wD37nXtxymqzRYeJJQ5ja9+6nQfaF9OxGn6jmprcU6U1ZIgVptxC+X+9odp8PZflCKuKWu2mgoWDJsCoZI2A1COtyp7gk3N7/Rxmn9lJzHZ/md1MoICNcqBqbNoQt9O31ccFNmm/BJbVKUsFjIhKkm/2hET2IBBufeH3c0a2mnWnxFKk/LyhQZIjuDalCthYA+3lCKdGNOKRYWcLpaetXdTMImLAH3gT7xLfukWsfG308rV6Ya6WirKn5ehkBidgUREWNR+lJ23H29BpfjgwqlN3zUFJHPhkYjdJpX2vtPYOouNLqvLxNUpqg+Yo8RpZ6j3BLIzIxB94Lf3tDfba+v08vVKfFxFKeQq+rl9xcXKkM1wbeNgdPZ7OUitzXGfG45FskbbCXJVfeN29xSp1BsoN7fR257TVSab28l909IJCkwLqAoG5QLKCNe9tTpz1aqfBItCS6J5kUSi6sgvYkXubX01BGmmnNVamaKixCnnl3MAdzlba7gBuVVPhpofu5utVPhw+WamHm+4wRrEEAEEmyg3018fh7eVmrU4mJaQ/IVKi2yMrsFxcD3iSOx11HNVuo+I0yNVxQOhDzR7wLkkEHXeRrZfG3jY9ubBr1YKuiSKN8Np3d4xsDhB7xYyFbC+nb29wCPDnprRFc6ekhmnPmSFCFFxa4Csdp2nwATx73PPV6KyVVMzVtXTygMqAlgpIDGw7X1At279r8rNbinZfLpXp6WTaQY0Ww/1r3vrf6T9fY25Wndlc6qolpMNeWnjbzqqy6BbgliTYdtQBoPbylXpsosRaeqjoDddVG3XTcul7WHukXt49ubivVMMizyEujmHcwjY33Na17Dwv4Ac8MK9TPiMtTLEkMaM11Wykkk9zt07X0vx0U2aaa1XegFGrAea6BVL6hEIO462JB/LjlNmoscflyvLKUVTIjMCNNzvcgjxsPZy1UqCoSpmjlo1BKPIyBl8VY9h7fZ8PDm6rTmWkp4H1WaZWEahbgfZ+2fAgeA7+znq9SaWjj8pIipE6EL7wFzobADvuub7eOim67FO9KTSDbLZ0J0F7EkWU6fG/wAfHlpqtN4p56mN4lAjYbkWx0AvYOb+Ps9vs5aq04wKYHvEvmMoksoHdV9xb+25N+erdSU2urqLKSBcfQTr8b/D2a25WrVGkFSG88BfcttDKBdgwIsPb8Dz1brHTz1VTV1DTMovf3pPH3xckHVe2lu3NGvUrRNRRESsAYgHt7172ktfb+WnGop6afJ6qmqlknlYJJd9qFNLbvtaCyj2crVppDyVVL89LD9oJtG/bodxsQ19SQBx2mqXlGDXYc6ODN5cLSC42+8JFU7gbHwHfjdWqPJUCagi3ALHKCyhR76OBe1+xB1/O/t5uq1EkWQIwp2RisZ2G32ipDjvqSNQfb7COXqlMMHnvXSRvMsTOSbW91tNwOgvbuLe23L1Sn2BhTIR54Ub3s2xiLORtAF+4INr9rnmq9TU1U0IZpPHddSp0uBdtotta2o7i4vY+NoqtOWEYhFVYk8dNKVWRQEuCAdNQLf61gPpN+aIrYNJtIpvmyDD9lt8alSFCeAIv2B0781W6VtDiatCGnF1IuFTQWtYgDXUcaNPCuFK8kMsq0NneRFdLqB7wb3iPYpHc2HNV4U9LQTQoaN0bY5SSJWU2ca3s3gCbgH7rc1NeipVTVmopzEkQBYKUJsNjdiLDwvprr9HPCtU5S4qK0RN9ncIYpXJvYqSoI8b7u/3354CK3tqPFKKZGw+oYEopkk3EeBIS2396x+vlq1XGBcRpcRjp6EiQyjbCoYFkIv3tpcDUkkm3KmrCnnMEcWL4bTYjORG1FIrPIFP2JTte4GpAkta3t5ROFOqxoNi1RHWGmiS6LZQBoLKS3h9ep1t349TNTqqJ5lZXYHd7uul2Ubk1Gp3DT7+ardTMPkEUTwF9ryBLG+muoA7khfD8+aNWFPlTBWw1wZlMZmXypZB9pFt7pUdjf8AgeUmrVOzOfPoKbFJdkcoAp3RdN3l23Ox11cad9TrzSa8qoVZDPWJBiskiLEu2QMRdhb3WHfU2tYdr8cFUNcJa6pMxppQjxyEbdbka2BuLaH6NDzcVWstNRVCVTyyu0UcpDx7tQ+0+4S17i/t+kHlTVhS6XDlqML8muQx1EsjN5lvcESg2Uf4drXN++08TE40/FMM+XJf5SlVFIXv+jZL/ZC2Nx8GuG+A783NVipdHHFFRA+ZcWVWvpr4dh9d+3PVanmrJdkqYyypB7jsFsQRYi5GjEixBHfw78pV6nY0tO0yTLMt9Vk0A1IBBt8fyBPs5UVs0mZCtHO7zPuMgVVUkW2ggBma/wC7ex+Fjy9Upc0VLSY1SS4NWOCsl1uSPckGsbrpc7Tp8Qba8ZmDNOxNN2FYc0tD50dOod2sUI2DctwR7fC6+Ps5tRryRTnilDiFVRwBNhaYxmVNCC4u193cEDt7fp5QGKuRNQJIKWgIIVmcPe+raEH3SCbgA6fDm9tViKZamSnqT5dREYrMxB3C63Fj2729l+2vHRTRqLRvWYcZ4qulAid/3mIsbWsF8R2N+3t5aqUxVUc8e5UYMn2tLs5j3arYdyL6j2fRy9VqbRxU9RHJiUTSMaX9KCtgWjPughvExnXxuOVNWFS6I1cLtOx892QLNcAWUGyuCBoBe31+PKGnBWHEsPjXzJEg3SqA4VCQSt/fV1Hfafskdh7eaBqxqPS4uuGpESJNiv7ySr3uPsg/DuL/AFac8RNeBin+HFaXEHdMWkmKybSsgsoBA9x3AFwb6MdeNRGynJmpaYu8GHLh1BJIoq42imjks4jlFyG7dvEA+B8OVirzTO0uIw4tPJ70LK0Cxu2pWRUBLgAD3ZDfTUW05atVBraOMzNZmJdmKKRoCpuwZhobnt9XNg1U1gSCrq8U8qeTzBsELLM6hSrCygkajws3gbDw5bZValYNh8cVPsnO6WCQwS9t217+VMQoIG4XST4jvrzxNeArlijpIUWn8uIxPIHsgW7iwRixufsa/AgDmhXjTEKaOPbVgMYao2Pu3TzfslCBYi72I9oJ5uqxUmrw2qo4VaUm8yBi4WzugIB2aHWN/dI9nNTW4qa8yyomIU8YeM2PlGxB2j9IyE3O1DrY/XzVepnnpaOVWw+mYPJOxkjf7CXA1UexWGhvqDYjTl5qlMSTyUqrMYCqSLsFm0JAFlYH2eP1HuOWqlcqPzGrpaeqiCusQalMIsNwG0+Zrbd4G+pJv489W6yiGoweeSpSEpNH7iwup2yAizIVHihPfuQARzW2rDCmwLU4aYiHjC1LeUAL70YatuNvtAc9tqwwrnVUJXEIZ4QQX3H3RrpoTcHx8fjr481Vqj1uIVxZ6GSoZveBcMLX2jsfit7i3x5WKtTU1qtSYmcSoLME93U9gy+F/h/A8tXqb3SugZR5hSoS+rWF1Gu4m5Nx2P335qvV3LBQ4w70s4ETTAFWEhsshW261j7jePs9nPTFbiaCarwmspqgUsrFGG8ImtwU1aOw8fFT4jikKmkpTFcjRz1BDU4LMCdoJtcG24BfH6PEc9NeialPRVApvlkUML7LqTYWNwAx8L20Pbtzc14imWpo61FJb3gymx7aA7WIYeN+/Lg02RSWrqfEoy8Ezew3Da2v7p+n+HHQaZIqVh1HN55glJVtuhBPY+Btewv/AEcqTVhSqiKIUpH2+xgL6E6AqR3Php9fE9P1Hi89KwJVFZ993O4E3X7Pci5K9/h35avU8U0tPhkc8kJWWOVDvL6bxbU+0MpsV+Fx48ocasDFNT4XiNPURY3hboYHchmIDhZfAi2hQjuPD6Ry08KrHGn6TEMSo6Cmratp/wBNI/nRMWZEMRBU7/8ADc3jJOg9255SKcmnDE6GRsRQUEyTiVS6kHRrqDt3dgyt38L6dueBrxFMn8xuY0EIWQgDaS3vDsbDwN/Dx8OPU1NPE9UGhSooXUEt7nu3HujVPp/wnwHbmxWjTS89HLL8zSxpdyAAR72/2rr28T7fhx0U2aaKWOjaSYYk6mlqGTzTt/SIwOjqCewOjAeHbjlUptrcp0uHztR10iSyspMZRyoF7lSCe24f0ctqmtaYpP0zbD5Q0922zeSQQfYLXHj9PN1qlDTwRK/zJdX2j3+/gPDw3e230+3lKsKe2SjiVYlLxPHbaAWYi6jbr4rbX4jlJq9Tny4J44pKIwr5o9879rBrXta32PFWH2TpzWqvaaZJ6LEp6hKKWRWYAMvlkMzp/Dd8D37jvzYNVimrEarE6KnWppFhqEK2UOGB2toQynWygHUdjy4ps1GbFa2OAQsgkbaEdALFmP2WRhqTbsR9fHIqk03x4x5sypK3mh2sR9m5A1JF7K9u3g2o5aKrNNHkuawo0isim5UA3Hs2g9mHiD9XL1SnWgppJZ45oGkcyk2FyG077db/AE+z6OUJq4FPyOGnkSWIwSAkOCx3N7twSD4eB4yaeFPeHyV0CRwtEvmN21AAB1PbuLd+MGnxUzEZqiGETSOWBINvtK4vYAePbx7D2ePKCrmk/i9PhFbh8ZoVZlVmVZAl9jDVUl9qm518O4PHBTZpGvCrSLT17KkhBdSNbA6WPgVPgfD2ccqlRhh81KzUjH3XtuNrKbjQ66a+37uerdRZ3jh8tZpdyEmzgm42n2H483XqbYKpDN+kEqoz391Q7EA+8yi/cjw045VKhVk5oqkVWHQ3j3k7GBAZTcHdf7JPtHx5YVQ01SVD1SidFaPy9AvfvYbbnuCPZ+3l6oafplpVooqmZtgUD7QDe6NQLHuAdLeHNA1sikhihZP9PhTZEtkk2n4XD3OvveP0ceFMGmYYnVO/l2DMBZAbWsdRe/gR4/RxyKbmslSlbBB8wCJV+zIqtdkt4tpqoHs/jzVeqH50M6KgBJBJGmtwCFZSOxPh+dubrVYECFPOck6Eu4133sNR2DD28tVahGWOKFlW5dtTZdQp0t9Xw7ctWq5RVc8TrGnmTXFlKkXI76/H8/E83VazPFhtbGQIj+kUnvre5Bv8fG/NzFaoPsYwiowedamjkvtJK7e4H+L+7ilJmkqhFNtRWsmB1Eync9gqE33K0h23Vu3idPu4qSMaSrMCoWa6paGgp4PCCGWYDt7xAiT+m3DFscaK3Oiiw1F3lIGlyBflzTFGVwqCqwbB6WGFVMfl7SdfHVrj2/x4SrMmhC2NIFKKtgC4TE+4TJq4dTpc/DuDbuPo+njVPGuEtNQYmpeNDA6j3dbnwtcnRv6Oe2V6JrEY6rDqxZN36OSzKbBrg9x4AEEc9XtlKqiqo2cwyMChsS1gCl/y18eUNOVznpVWJXhAkDGwbsbd7n4Edvu56tGkxVl4nDOgRb3BB1+nXS1+445TZqI9RL5ah03bmO8KdQfr+HflqpQR9QZInxFRGbgRgj+n2cMGtlFj22ggcb51QeJH18VUhozHlmnpoqcoAoRbMNLEDW/t/bwqOJo9AgU5rMkyr5zbJk+wy32n2X/XTlKtUSomWdg8pUS6g7dCbdu/f46c9XqaWYoy1KLta/2v3D4WYeA5etVMidKkMliHZbFO4I/e2/D4c1Wq7aGUReZAbx7tpINrC3a/cD4Hmq3WSicUDM0wLpcfX9JGoHx5qrVPqGpZmXyJCduoYDW/fb8Rfla3WSSSOqKtJsaVfiAre0N4XP581W6xzVQNB8rURDaCTuGjAf4Af8J7n483XqhtTFkb5eQ7xe1idARqLD+HLVo1GkiqY4fLqLDaAVcCxAJ1FxofiTzdarhFilTHUsyBnbb9pNNt9Nw8LD483Van0tajzK9QxF0KsWGjX8GvqebrdRK+lk2ixXa1hYfvAaiwPbTx5sVU0yVgljmWojuGa2pHjb2/lywqhp2pa2OoCeewUoLM23X4Agd/ieVIqwNKBaKIwpKwVSdQAdNt/b2vxqnxWdaeriUTghGBvuIsO9rjwtz1er3lmKYyzkrIWAI7i/t9g56vVKelo5kYpIS5u24aN31/Xvz016KZqrDYvsyXcNfawOuvflppspqP/LygVh75tYjubD8zy81SKbKtDAu9wqk/Ufot7PZy4qhqA0UEzb1JUnUqR2N7nT4jse3L02abZsOm3b4hs8T4XHs+N/u45NNEVkopqmKULIGOupHgR7Phbnq3WLMpaenV5L3VdPba/Y/Rx5FMOUnqME0s8W3VogT46D2cWikJpLYZSGsxWKnJsC4P3d+aAr1D7kZvIxurzRILrhlPPOhFrXCmOPt43PHxTRrNg8zYZ01rao28ytmOpQFxptBEh11F7r2PfjwwTTZxNFzxSQGW3c/x4jNP1PywgnxAL2UC5P0cZVsp9G2hJqqCSBRtYugGm3sNfbxLSuoULobCo1+Nv2H+7nq9UoosKsqBSt/e3XuCPH6COerVRDAzawEEBRcez9fA89WqkRVi7DA6C9jck2Nj4X5ut15zFIppWW2q2a2v0Meer1RqjehIfvuHZbA217/Dm63SJxBx5jyILXuTr4cUCkqqTkptHcXty9M1ESwcd+/bnq3VgOI47hlFbJjzGEJFTJJGT+idhCCr2/xAN34WbcaOpAwpirMCl8ssi+6Qt7eBHewA/PlwarFI/E8sUtU5jrEMc4Ojjvr/ABHLTTemkj5eMZYmLtuaJb++L6W+J9vN7abxFDZkjqzW4W6KJLjtYezvc/VyhFWBmj59D/Ulj2TsSix3K+IyUVWjK1lY7HAN1DL2Ov5344FaaYU2HKvq6PevzpX1ywCLJ/qPpQuJMojixNAtyALbRJ46mwVtRr73PLQh4RHoflSRKlsKw9o+dCP1d6F4DjGVY66eKHOGX5LGnqYm211KCO0Uv2rAfuvdfYeA9+0UyqUn0oZW94l4Qr28KqJ6p+lbNGWZqvNHSCb+YUcJZ6iAIRPGh1IqaXUkDxdb8qh7gqlimSMU0R3GsCwDG6pqSri/k+LMLAN/kJW8dh8CR4cMRhSA0Bma+n1dhVQYMRh8l/3GAuj97kMO9vD8+KAarQF5iySrsXtta2jhdPjvH08VJcik6kTQY12F1+GXWqQlRcBv3dO9j+zi0KBpEUkU0rtER3ncTex7Eadm/Zy9UqJJDGir+6xsF8PoPN1qozfa0s3hfnq1XNGGm1juAuB2On8Obr1P1HmKqhKxOPMAJsf3rHv9PEymgaVJeKaWFFi0VTGJqZtxH7p8PHVR/HhcpBTRohwK2U5eT5oAJFg24qV8Pq/LjFKaz1ECtUCdB7jg6A7io9gPsvylXpydXco7MVZlH2NASuiG3fx5Sr09U9dNX06UWJQoXEnllw1r3GlyPEGxv7OUiKvM1iSmcGSnxJNkyExi4BO9NQPiP4jm69FOcMlfQUrvESPmBdwxOoHu2tbw9v1HlKtWOBnh3GEhJGW979gNRa45uq0FvVFzVQUlZMgErb1ZvBrdtPhw8sjiRRBfDAGgIqAflhMNPLa976X4IKDNL3P/AL+D4fJtK7RMl/A+8H/bwxuMQKL2NpoIFG2W/j3PCqjKhl6UTqmNTREhFkp5FDEX8NL214VXQwo5sz4jQ25YqfKpFMreUF3h2v2Fvetf7/p4HliaEyKUmLRxowjwiX5iNomnh8vRl/xAsNTp3H18YFPGnr5enTBKemDL5dTMJJFf7a3UKwWTufaD38OV41vhWDDsSXDMUFLJU+VSpIVZmTduVv3WHs3Dv48cImqgxXstZXrcTxKPFoolMHnny+7DclztX2A9rnmyqMK8EzjS8wzHRg8TYyaf/S5KdnrImQWkVXMbq19VK3BU9jxOUzhToMUr8frcOqcHEmFRwmmienellJ94Oyg7xa209wbeOhHGkgg41c40E+Iw41jskeLyRFVlnSLbfWQgm8hPsPFYhOFM7amYtXVE+ZEipfNhel2QhCu5ju+21vH6eeGytnbTliMUcFBNjKyqRGwRjHazODoik6n4+PNA1sioOB1eJ1MktDHuijqRt3iM7v0hGinuL+Ivr4csqqCnLMstNT1k2DJFt8gxxlj7p3ILHtoBb2cqnpraqTdfTikSJkiG8gFhrYgXtr42H5ceFMkUTrqFTimzTVKmgd940t9oX/LgwtzKBQJuUws0hyQykEm5sdP28X0X00tfdf2/R9Y5qt0pMs1jUuL01SCQUkU38e48eNrEpNPtnSoVYA81OKYlWLsQu4+IuPBew04CYoe1ggq4w4dLITcBV7AW1Nzr9H3c9WprNWyRNFuVyPeB36EkeII5uvU21I2rHUmVfE7VOtx/i9obw5aq070tU8KrXSbkgIKXAv71hoWHxNx4c9W65xSSVVJ5MjBHDFha5JvoAfEg2+jkqZK9rb0f0T8ajTN2dK9fT8qScjlZWjVSASwsewJA8R3+j2cGNBAikvXRlpHQsQxupPtK9x8PqvpzRrVYQFjUbgWZEABGhuO9vG9uWFUqNVSrUWFO2sgGqgnQdzb+P38tM1SoEcjN+hc7pGDAHx1t4duWFUNNmIbnpQdbpqO17g66Dx/v5s1SKU+NF3oBVwGxASQMo7f4j9I7HipWyaZpPU8rLbzXO4+y2pPfd7L8qDWiKd6Q1IUMjmP3x7w1I+keIPw/Pj4NMkU5RyVFRU+TPIFVxZ2vpcG5JNj+X8OOgzVSKjSu0E7xFhG7EFxYlWt3CjsNPv5uYqsTU1DHOd0rC8hBJUfZtob3J8Pq5fbXqjy0SUkjxN+7717djrYn27vp56IqtZYzBURF2U3FrDde5HifG2mvLDGqkU5iphVC67Wumot717DVT8Tx8GmiKm4XOoZgZSpB7kXuF7sDexNzx1JpoinmkxKuG4eYyt7rKWGoY+BHbUeOmnHkqNMlNRJMYp/nYzOOzNv7EDd3IHjqOb141XTSxpsRpmpQaVVQW94rcuLG4DL7fiOKwrCk5FOVNUyb2SB9XNiNN3a929umgt246DTZp7jrqqPdLAFkUnYFkuDqNe3jfseOzVKUsGNxzwqrAForqd4N9D7wFrAkd9NeXmtVlqJ6GvfzWVSIxYNb7Wn8fb/Dnq9TAcMMf2GVwliwAsTcW0173+7norVSaOHGaYAzf5OQFk+FtbG366ctWqcv5tiEJSRW37blgpOtvEH6fD2c9FbmnKHMWJRsEmKSrbTdZ1N9SBr+f1c1pq2oilTRZlpn91g0Kt2H207aXDXsPbymmr66UEEktbHddpkB2l4mCsLd7Bu/0681EVaZqLX01UWfcqzJH2Zh5Ti+o93swv7O30cpFWmmKrpaNVEJ3rKGBUyAG1x7fgf1PKaa3NQVerpSTTOQfBbG91/w69vG3GimnQqnKjzFLHox237376e8SQfHv9Xx41NOUpsKzQ8dp6YlF0bch1sO9geV21fZQnUucJ5I/LqWWpi7/pFDAg9tW7HjZRToWazVEeWqlWp6mm+XuQd0RBH02N7fG3NQRWzFNE+VvmYjHhNRBUENdVe8bD/mr6zz2rpqumdlNVRSYphotW0zQhTdWNyPY1mHtHHgaZKYrhFXykn39fFbn6APiLccmm6k/wAy27EfUAa2+J0sPDTm5rVR2rF33dhfuS9gPgAfYebmtVOjqY2iczHYsncHUD6+9+bmvVxKbdO5ZVPe/wAfu/hz01qoW4CaQM5S9gAe9/Cw8eamtxXb1rySIsrqRre1wbW0uB31783Wqe4K1IkClfe1906fWB48rVxXnqt5uUaPxHYggaHt3PjzVWqbRxktbeCxtuII/Me3lTVhUiptTt5aai5u17aDXb8bc1W6jl4QxmIv4nT6rH2/083VakRgeUu02Hctr46kd+ardYnpVQKaYHyyOw73On0k3/Lm5r0VETDZwEaJ77u6+APt+jwPPTWormuHzB2kOjle4P2ri2o7fX489NbipFPBUw+6WO0ge74fAAnub+PK1uKwu88ci7rqGBFtt7X119n7Oer1eSpVHC07tuIHu38db2v356tU9JW/LxBpCC1xcXAOumh5SKcmuSV6CU7V2+BJOnt+881FemnFamBj5g0LG3sIPYjXQ8pFXmuLHb7isCuvfSx54V7ZWZq5kA23vbvb+Ps5XTXiqpUOIVaNuJ0Ht0v8QfA/w5UoFWCjTnHizEKSL38eM6KdC6zrUwMSGWx+n9b81pNb1Csl4d29TpfQX78rjV8KysXKe6dSfDw5TZVprCrVKuWBuP18ebMVrGpgr5U0Y2K99Pb7fq43pp3XUtamA3ZZLX7hh/D6ONEVeazNJA4IW2g/L48rFWmuJFJImpNwex57GvYVIuoOxSR8T4+y/NVuuCvIBZVYm5vf4eA+PLRVK7aqu+9hqPDtf2683prU1l+cdlPu9wNT4fqOe01qal01c6izXAt3He3NFNWBqbBWujkoD4/qOVKa3MVOWqmkBluRb8r8rpq01lgqaq+5HsDoRqfoB9l/Dmor01OGJTQpuMZ+JAF7fRyumatNckqt8m7cQ99Rp4+PsPPRXppwSplgW+rC1iR7PaR7eVirTUyLEGeMQu/uam3Yj2E/w05qK9NSY5V3e4dxAGgsT9QPPRXpqVTMsjBUuhv4C+vj28OWiqzT01TPApSUb49LG9j7ba+3lIrc1iSrppT3I1+y2g9lwPb4cqRFbBrjOy07sEW4NgTbS/19+Virg1hqZllIEgI08ANB4afTxuKcmmqtpjVvHRQXLTMBf/VAub30typFWBpGZ7nZHShhYlUXXv8AVp35sCrTQA42HemkmUAqLA2Guh8Qe+vEzgpW2aBfEysrtTC36QWU9hcagEnuTwkWKOEGig5rp1wzG62aAbiGLbBf3g3jY9tp7ciK9RodI9alezXqaBpE1Nq6VKom7bgpYkkdrBSD+97Pbwr2UZbaUdLmHDMPoY6GUPUNCWbvt2HxGvhbv8eJigk0oCwBT09dh+NwGopf8oNSCwB0+g+36+NBJTTpUFUwuhjaWKd3J0I94EWPbdb8vz48KZNMyUlQ8ytTEgR7ib6Aa3JFu1u/HaapxDSGZYq/9KrnW32fhc6W+rlavXKf5OMPNRho4kYbhfsexAB7oeer1Y3rYKtzUD3mjAAu1xc+B+n7ueiK9NOwkip6JadI1BdR5htfxuAVPb6vDlYq1MELt5jgNG0gUWKabTcj3hry9N1gE0VRVCKRBT1THuNQWHY3/eU+zm61U6X53D6pFrbqtrl10Jv3HwPs5WrV3QQqk1RaLdGbMLGzEe0j+PNGtipMsdClMY13F31sT2vpuHgCOardNVFEBM8MdtiEAki4BuLMPEE88a0KUJpAiGKokYizBRcAg6aknx+I5Wnaho0UsRaNzvj7gra7Dw/u5utVxLJNuPmhgACLGxH0Dwt489XqzH5JmRnjZpDr73b6B8CPDlq0afxhquA8LBDc7ka9rnX3b6A+FvHmprVdVbVTRKZVLbb7SDYgjwPw9nN1qoMk85mEtQoEjBVaxuSfj8CPHm61WSFUllJmvCym+mpN9Br489XqdqmQCg2hSna7AWJ07272P3crW6T0NBSTj5i9hcadjcAkctXqcfPp4YTEHL7tNLaH2a9xytXqDU1ZlYrSoTtFmta401Itz1amsFHXRSVrIoIAUXB9nieWrU1PxGKTEoilOSnke8VJ7aXG32+34c0K8a//0tNhqmFLwxxWBuRfultQ3hc/Dw+PMhpqERXOavWIJHUEIqhveGhubDt8P7+aJitgUn63MtEv+jxjzVGhNgCfD7Q0/LiRTwFLUsKVSafGJWXyYrrGe3vaW8ARxGXZpYGY21B/mlUWKkAn22ude9jxrvDSjugK5RVLiQb1uLW7209l+bBrRThT0lZh8Chyhu1iwIuAL9uKNQFIyhSq5w1dHIhd7p/wOp9gNvZy4UDTZQRTpQxUkzGzqrX0uR3Fu308UCKTqmhDoMqvUt8zIyMCbuovaw0v4EnxIHhr24qCZpum7FswCjV6LDowruT72htpYhLdv6deVKorYFIT5KqmqCZL7mtqT4nS9z4/HiQgmlMxXa04pAoddbkEjx29+aGFaJ1VjqsWadBFGmwKpXTsf7/48bK6cCKZ5KerqgWF2a3c9/jxMQVUqBCa7joasISEaxsQPq9g54JNaKhXHy5YzsC2AsCLaKfYebAitSDWVEbyyT9N/he2g8b8cAqhNS/kZChmtaMe03Nvq7nl9NN66lRwRiOyt5hYtoF8B4/w/Zy4FUJrOXWCPyCurdraH4aX0HL7Kptrg0iF/LEbEEmxU6lrafA25qa9FcSNkbML2vo3gLdx9fPVUVxhlvIPcvuYXuT3v7B29mvNTViIpwhaSo1FzrYv22gH2+Gn589WoqX8sKeIMRua5GpNhfUHaPh+XPVuolTjs0MfvMvmNa6BbfBVuO4t7O99bnjSl6aeSkqpmqMzMq/6IhFtAW7WIsPHiRT8bKVJYnbTPUY/X1Cne5G3QhLD7wOJi+TSoMAUz/MBns5+/v8AE8Slc0pCIrl5yreNNRe5sNPz5rVWtM1xNWwYHbbsAO9+b1V7RXpJYk96176nw5uYrQE1H81D7y6X+/mpq2muYe/he2gv+X38tNaiKmU0EszAMLKO59l+PJE0yoxUgtFAwG3f4X8Bf/D7eObKb21g8ppLkDT2W8D4cpE1aYrKtGJX2pqFsLk+Ht5cImq64pwWgkU3dfc1FwdL9u/a/t48EUwV1JXDyCApBJt20tfx+g8d0UzrqYmGj/d3G77NgdQR8Ow07e3jgRVCupkcVJGrsQxdSALeNvp0N/Ecdim5mo7na4SGPQ6gadzqT9H581XttYXncy+ayarbUkm5GlzfTXlKcFQnlhW5RQB39pufbxunYJrB59r9jppbve+o5qatprhDK3sF7g25oGrKTT1QySzSlV/wtre24jsR7D7eOgzSciKVdHFHEGaYFmFmFzra3vEX0Hx5uvJrlhh+ZxAzy32p7qkjUgdz8fjxOaVJpVYZRnG8Q2StdCwVXtfcB2F/3R+3idVK04mrgPSv09lyHgtPm6soo5a6bYYYp4xLGsaXYF0JG7c2pB0tbgAvX+8VA4UMbdrQnzodZ6+UVslBRzCSSZizrGygX7v/AKkYJ+u3CSjKKqz9fEiHNWAmGQSKtHKNwbcq3kGn0jjZq4qvTFl20MhcEe6dBbX4/RywrxoG+ygnVu9vb8eO0zWSxOp7EX7W/hz1arkHJFiCTof7vjzdeox/SL0xdWOugevyNRR/JU7LE9bVTLDTq57qHbVyviADbmpFbijh5Z/DeenKzdRs1RiUj/efC4DK4+BeWyj6gTxrVTmmjGZS9FPQvLjQ+dgsuLzlh+kqpmft4vGu1EB8Bqe/KkzVtNGHGVKfJ+EBcMwuhwSmXQCCFF3An3RuADHtrc+zlRV4qRhdFBX+ZV1CloacBjNUAKHJNvdW+462uT4ajmya1FJ/EMUrkLw4XGZ2lVl891AVf9dQdGA7L+fLV6k5BS1UEykjzqgjcxmYEEEf4Rc3HbW1vo5qt0qaDLNbXKa2csszm4WWzDbb3Hsxt8LduamrVJpqPFgwipajyyshJdm3lvA2A11Gnw5qt01pNU0OLiV1YyRvaASqCEXQ3KDx+Jufq5o1sUJdDiGI1lManFJA7Eiw2qug+CdhfsOIFCKUpoM+rFR/zb/G2ZQoFFMD7xJvtuL27EfqOeQMa8rZWudjBK1sik3IJ1H0/dbh1RRTUCGsCNAbX/hz1erOisxKXsQdfj7ObrVXy+mDCocC9OWXKalUo9THNUSP2O+WQjdca6AWHw5Klm3pbHlQCuly4aHvD6d1sYQu9TYsdbA6WHhYjvw500Vg9FcMQ8zyQ04sp7HsQfb/AKoHYHi5sdFJVmk/FiE+FyhJSHUnQa37XAPhf6dL/fxWpsLFMJc00LGV8/4bjdH/ACuZhLGVt5ZPa37wI+Ps4F37UtmRQmZuA4IpyqKaaij82mk86Aj3T++B7G/p4hmaV7Kh/M74wCL7ddfDS/8Abz0VqaiS1aGT9IQVIGvhcjQAeNxysVaanCoAXzA22w1P0eGmg+jlIq016KWRwJW8dL+wEd/Z+vt541euaO3lse5v2voT4D9vNV6ub1JQ7mFmPZSO4Pjp256tzXM4g52SixUaDbqR9Pw/U81FempElcfdVxuI8LkgX7afDnorU1GkqPLCLcJu1Yk66dhb48cAqpNeWpaYAxagdyTYD469+WiK1NYZgbXYlWk0AAGvideOCqU+YRCrWeMG3tbS19NFHKmrClBFh8qkqshJIuAVt2+I9g/LlKtThRUzhgldIdobcCtrkm+h9vx9nKmtinqKspY6cpBErsbkXJ2/Gy8rFWrjeSrG8oAwB11PcXttHifbzUVuoopQtQDcXF2Fx7pI10Hh8eVq1cxM0YMrpd2OllG0D6DqB4n6OVirVKWaFo9bDbYE3vbX3f1078pW6zmUSymRXJQfZVF110uCfj4+3mq3XgMRVg8MDMR4BWJ+JNtAAfEcuEE8DVdQqdR4XmauG+lopQpG0MIiwJJuVF+27Qk8UpYWrYDSdTyU7SKcR08zpWJtngWHto8iru17Ak20+PF6bBxXCKRqvWxxqDXZHqqB1/m2IUsZa4VFZpCQPGyi2g8PH224pFgobYpk3qTsmuP9Sst08gFZixAOqhIgL6am7m9vjxWMvA2mkxvCeFMlRh2TqatFPTPU1APugsBGO+ra9ue/KhOFW78nGpJpsk07XkjkKE22GS929qgeA73J19nHRbpFN98o1gqMbyTTxmGio4z4+Y7lrMNLbb2tbw46G0imitRptbGcM+UCUVLG19CfJZh94F9fZ3493Y4CqazxNONHhsOJ0UoeikmIYEP8uy2AGvw76AezXnu6SeFe7wimmoyrgLTu9XDLCdNsa/aFx2swt+fGu4FOd6ah1PTqlqk3w1XlH3WZZAvuhuwJB9n56cp3WnYav3s7RSHxTJVXTbpIaiKojRrExta5PYWP3cpBFWkGkbiGH1lJL/pCWYW1Ze1uwB5sGq1g8ypaTYTtBAuu33gf2Dm69WLfGgG+Us9ibD4aWA7C/fx9nNV6oU/lmZUmUFCTfdcaEdr/AKnlqpTLLFErItM49j+8CNNbbfbzc1WKgrUSSyKygNGu4aG2/X94DUfV3Pw56a1UfewQLtIa9ydymwGthbQEXPjfnq9XVJJWz1Jqjt3tpqSNLHxA0uO/Y+3vz1bisMlRAlR55Zma5F2QHwtZNPdt9Hx5qa9FNtfUrSMJq6ZfM2m5UX+1oLr4E+36OamK3FJ96qrqfMgp49rXA8zf2uLFR4WPs9vPTW4rkTJaNJrxA3uFOywA1sR3+Ol/Dm5rUU1PFUQPGYwUFywVmCgEdyvck21/P281NbinenpA0SyLaW7juNoNxYPfsbafD4X5QmrRUitE3kKkisy7rEL7Af3W8LflxomnQKT/AJsgecAMPeBAAJIBFhfW1vjyJs0/uxof2X9zFMtVUALsU7UJva1vpIuD3OvA9RtQS9XKhpun+JxsLoya6WPh9o34qZ+4Uw59pqrKS/n2Itdj8Nfr4qNI6jkjUbrfQNOUq1cEk7G/5eA9vNV6vHdH2NwLH9vbm69XlV2O3T4fr7Oer1LfIEscWb8LlZAbVlPp4E+YNv3HXipn7h5j40wvYfKruaqspYmImAYx+A+0Nb3/AMNh3F+TTUdVDOMGpjdRthLkLtBsfo+k31P1ctWprtJlFOsgcq6nYCXsUU6mx7D6R9PPVqsEFdUGUPS2Vlstwxv39p9vgPE83Wqd2xOeVXEitJvvddLd9AGB11Hfv35utVE+bkemLxjaysNodvd3X1uo1BB/W3LVqmuaKpkXeILG+33jYKwPckdri410t8eerVM5qKaOcU9SyBdfLuSbka2GltPE9uamtxTHVYjRtMZogGSzWFjrY6kkaEez4coTVhUBKisxaXyKamkM8lkVQm8n/CFAvu+B/jyk1eKHDLPQ3GzDDV5ymXCoWUHyyqtUML3B8tTZf+C7ezlJq+mhQRsnZGp7ZZo/0yixqJPfl1Pgx0XXU215rSTtrUgbKQOM5zlxOpcSuzka6n7ROh7X8fb49+OARspukTiON1BDjcUjYaFR74B9vsUm37OeNbphepqHLtJeSPdsX3QWsfdvb/ED3Ov381W65bY6RWqVa7bgpDAtZrWt8Dbtr9OnL1WnekoanEAyQbisd2bc4sABYkk+0aAd+OiqUqY8FoKdClTtlB2nYze8FGp0GnYdr/DjtVp9iqFejSmp4gKYruZlDara+p8D8P2cdApuabMUzBguX6U1GIncF23A94k6aGx11IuPAaccpuaBrHOo9fj9WaVUaliLC5CHeRY3Kjsvxt4cb1VqJpLV9dhmHbpSivMNpWz7mN9ft9tQCQe/cW4yoxVwKSUmeZq6ojpwCXLHezEaxg3Go7gA/nxGVzSnTTDiuYcTrsdREUCNHAXwB8dB2Jt2v3PjpxlSiTVwMKw4xVrSoKoIrOSAVdrWsd2oAJt+WnjzRMVsUlxiq0Y3I+8yXJ2iwBJ0UX1Nx2tbvxmYq8VilxGSeaIKNzi5CELfTTcpuLEnQHw5omvRTPV4hPHISD20YOL+6Tc+zafZ9/KE1YCmKetMW2oVSDcksRqAdNwU6H6v48aJq9elkaCkFTMGWIe6gbsRYgbhb7RJuPAfVzVbqFSOY6dlCgbF925J2juNdSSfYDyor1Kyjo5XeOOSRUjsBtA2nXurHtcHw+rjoFap7xSpp6GOTftRnD2G4EMLaEEdhpp7fo5tRitCgrxw/MRq5QoSRtX6NQOwFyxvf2d9eIlY0pFCZl6hEeHxyBQ0lQo2k+6PuGoA5vYKvSf6017YZ0nqKTfeWrnhUE3O4KxdwL+Gg1P0cD2YKhs0cWo8VEZjq5J6xg7WDG/wA9l+AE0KRR6+rAlbobHARrHDQs5OhsBp9WvEg20YL+2q+nX3gL6j9bfTxbRbXVjooN/17c9XqO76UxubFfLJ83ylRBc93ex+8XF+J1UsboKuvUcq9U8VEje8ph1J+1+jHt115tNVVtoEJirIR4Nf6vhx2mKbU0O62unhz1aqQvx7+N/G3N1qrC/S7IidLp3L7Sa6QMwCsSLKxFm7AgWJHhwpf+6ju3+2haw/HXkmM0caKRvLMoIA3gkhh++QPDw76DiSllCBggxGPCBE7KGuFW5Fye4UXN7D7TH6Lm3FKaTqp9pKcmCHE45t4WFvtpuVSz7SzN4liCfbbXjk01FTXngrv0jMiStuFkckNHYMzEnRb9/b4c3XqQ+J4ksshQIZgir5jX00ayjX/F2Hw45TdejqmK+6iuzi20LcA3CsGYnTaPDsLc1W65/K2rzDcS+WdGv3a20W7XFtAdOamtxXdRN5S7HJG0nc4IU6dwB2+C/HjZpwU1/LVkoVwLwxKwDPZVG46XY2BIHxNjflKcFJnF+q+QcrulDU1X8zrIzcQUMfm2c+6itILAgG3t15TSTVtYFF+zNNj2e8yVOJYvhjU1GXjMtNNNZdoBXa0miqQt+5uL9r8UJOkUkUNRo3uZoss9GvTJjmNdTOjddmqbFqGOjwDHM2T1VJFgqVMpjhq8MREiOKtGqmKLzGMcX2ttib+ZeSokCCa262UgHhVMUhIQAEnb2ubn6+GdFFPWC1j0dZHVR3DIystvapv/HmjjVxVzvTivoM1ZNw7MkRfZVR76ggiwZbhk1OjFh3+j2cC7mBIoToOoTSwnqoKWJJaKlAX3RY7duouXLEk6ajXQ9+NU/XGkqK+oUmKJY0uyAKe403BRoPdXQH6ear1SJKSejjaCo94zMLnQuqD/EfZbUcrVqyVKwUKbqWTe24lmcXIIWy6dwVv7oHflavXsOwLFaWoaoxv9DPMWHlPo6W/dcfu/R7e+vKE1cCs39XN0kdNAxUOpsotYtvts10Nh4/E8rqq0VzfIgkxAwTzrtjIIBsFJUbtV8dmp+jlNVWig0zbi8dGZsTq/0VHTRh23EaKq/oxbxuutr/AFc2BOFeJjE1U6cHmqsxyy0NBJVF5HkVTaxBYkDbe3bgxBwoGEY0cHoXheeJs0UtdmIJheF0ittp07lnXap2roAL6ljwvuSNBoztgdQmjuTPHSlZYpd37hjYEFbG4jve2vcjw4FqFVT5qyoCx01NFusB++AN792J8bLpY9hz0V6aj/zKoqKmN3QIZZYy5C7gkaaLYeIA19vNxWttSMwR4cuJtTYNIKqihZgkjBg0gK33FSLkX05sVo1mimgMM1WG+0GUBCNx2hffB77SRYAfHlqrSQrJqypYKqliTvJvY+7oRc62Ivy9NmnPC5qerr1FbIkEQVibAm5CkgADxc/380asK6r652ig82MI4Vm0UA2+zdnFreHf2c2K1UPBlqkPkG8EZVjYg+8SdBu8SR3v7e3Nk1UCpU2HkGSa4eRkNgB9A0P1gADvzYNaiuVfgeP0yCSan2Qwpvc2AtuBKhi2oANuw+nlwQaaIpB1U89Q6hnMnlgKgXRtxubDj9MGlZlbDKsQOyqC7bk7agHuWPe50F/p4w4afbTQoYJg0kbSjEU8xokDfpRuAt8QRcfD9nEJNGAFSBTy13mDYBIwYgaWvuBANrd1HvW7crVoqI+FRww7ioidVc+6AFv+6VHgpPtHfm5r0VyocPqYZpUnfy/KtoGve4uzA2018bfDnpr0VlpaA1AWeRSCryfaUXB1WxF7/R7OemtRTDMlPLU7JG9xV+yq9tpANhoCb+3xvy9ap3joZZSwNmvYH2C4toCdTr7Oar1ciaORiLlAigq4PYn7ZJHibc3Wqx1HlvN5sJYIE3ISLncqsSgX2a6/fzc1UiuqLC4p61WY3hPcAgFgFvcG/YWt8PC/N6q0E05MYDS/LjdtksRuIBJBuTYd9PEd+VpyKfcPpwuJ/Lnc+5Q25h7sZIv7w7kj+HGjToqHgCQzY9FHVsoRzJEGF1O6S43BvtFVHh488dlbG2nV6T5QPWUpSikWyLFt0KN9pmkbQknt4n6uVmrRTRPhsSThVZWQAG9iAQW2AaajbbX+HLg1SKE/KmEx0WXKdoqZFlYNKpIO5iSRr4Xb2m50HEi1SadSmBTNWCnicxzlnJCBR47vE3+J+7w4+KaNQan5aOnaWP8ARMxcm5BAYe4F9pI76+23L1Q1gwzC6GOkR3uWHdiToWNhqNAe5+H0csTVIqZTYeCpghDlJDqCw12kWJt256a9FRK7BpIYI9purX91SDqNe/e2nY25sGtRFRwkpKWAdY7b9uo9mlwLlb6+HN1qKe4cGay1KsjSKWW5IF/d7fC+nhzU1uKj4niPzTJBMwjiCIpWPuQLXGnhpYW1PNAVsmk9K6SKDI7DtYnTuCbad++vw5eqU50VD5LGscSTM8dQ7SXGrGyLbTQ20v8A0cbNOAVFbDKeSCSqolkdYYjuYle5exJHs9mvKTTgFcqvFoMPo1oaqPzVe5VGG4x7V+0CpFmv4n6+bAmtkxSaoMQNEY3sNrCO+5F2+6hPYnTv9+vHiJpuaw/OtJPFVTWL+ahPbUDcf1015uq14VNVDBS+cYgXd0Dm5IGwm9/ba1vu5utVKrsWEm4JIXZi73B2kMFvvt4knU80BVSaheRFPK4haX9E67wCbKVj0AOlr/R4+HLU3TU1ZJSUKwIzJGiIz3v3OouSdbDw5aJrU1IHzlWPmIR5kEgJK31udCWAPYn28rVqf8PinpcQUJdyEIudSHAuQAdAbaad+3GzTgqTHHS/5SlLGEp5hUgae9p9ZN9BylWpwnqDBG9dDvVWYsxJsoAUKo3D94aAgcrV6hwmSWuFakfv7FWN294KC2vY6Pa33681XqlTU8kGK/a2guQxBsXe7LtA/d00PwuRqeerxruUSTIsE4QlFj8xgTbcdVQ6glbaDxvz1bqU8Ok9QBrIYi6jQH3rEbr2Ue0d+VrdTGjaWaaQ67QoeSwGu66qAO1vZ4i5NhytXrjBBKtNUQvH74sDdjePcd9kHtYi5Y/AcqTVxTSsEccy+bYN5aXCoT2Un3/a246n+HNzXqz/AMtq2o2qPMMRjYuBfUMqDUD6e/w05ua9FNlHDVNBFRxgq5ZtzaGxvsVhb26/Rx2mqyVFOTKJXADRkbRp2sAqm3YD7R8CdTy4ps1Dko4mUvJ7kY9yNnIF9o95xa+ik2ufDt35eqVCp8JgnpUR2COS4L7vdta28Dv46W/by1VrjHS03neRG6kMqsxJK9iQSt+5uBYc3VagVNGIjPh0pG6V394AXLix90/A63v7b8sK1XX+gpOq1hXzNsQcMDoiJckjv7CDfXvzdVpsniZ0NYWLtOFqDuG1rISwuvhdiCPoseWqtcUidZFhjVi52ICz2uV9+Q66i7E/dzdbpyMMcMWyN1e5DDXsSSfH4/H4crNbisCxS1cwiljEo3ixPibg6/AW73056YrcU61WGuKhqij8tnAU3RyzAEgnvoAfHlQatWCWErAGaRA5QAjTebsTcXGh10tqR35sVo0o5pMLw+gUCtAlVWQIgsWPtFzqfabe3lImrzFJRY8PnnFJh5kQsN+8C4JU+/ZfDwA1tbXvfjhpultglNJTieRLlPLZNQSX3APYn2C178ZNOCs9NStJBH5pbbu3sBb2bQV8AdPHv356a3SdhNDTlRNKzPE+7/VKB7WBv3sdOXpuvQQ0q1TSl1cqHSRx727Y2hUGxsR7p8L8sTVIqZ/LYjIaKcxwwva0j7tqBTubcRdraALp3OunNzXopJ41HUMXeJ9xAvoDcMnbcNbttsB3+jtx1NNKpP5e/mGK1sNEi+WZ2PlOoIIaMbypsbksdO3LKwptONCbQxDMbfNzAwrGxjkBcG7WDKbeB0II4kJ00tA1V2Y8Po0kipACQzSWGl1J9699AFB8NCeV21aKdHejSUVEcZKFWv23sCo122tYf2/Dla3UqSprFmhrIY0eTaIzY91BGhUaE2GnN1U1Pej8lxUqEFPVqWT3jrbQqxHax/h8eamrRUCopoBNUUlOF2OtrMpHvEXABOl7ai3LTVanVMEGL1UdMVKPUo0ZmFtzOB4C9xf49+amK3E1Cjanw3Dpo4neSSeMKyNGosFIXYpJ0sdfA+3nttb2UtaHEaCqjNPiUzPHMnlMCLqA42KSx/wvYn2Ead78bp2krP8AOUlRT19XEqyQSASqovdwLE97ksRYj6uOCmzhU+sR5XfyEVfMUNZAC24X1sfs3B8Dz1epsnpKnCnNNPSogj99brcFWF9CDr3PY6c3tr2ynypp2mpEkHvbQo8zf7B7xA8NDce0cpVq4fItURSUVWwih90rfW5I7aeFu/s57ZXqT9JJUUVXqyAKN2y25fe+131DH2cepqnGalw18RakBYRtuBdlAPvKDp7LEC3hzVerm1VNKrQutksCybSCf8TD4XHYDtytepVYVmd5aX+UzPuEjb1DLfy3C7GX2DeuoF9beJ4wU8aeCqyiapwWrSKmtNC5VwulwToU+Nx4W+HNbatspqjlnpq0xIP0Ts6hfC24tt/1SOx9huL256vUrYPJNVJRCJt8ui2YMNyr5kTqOxa3u29nG6vUCbFaQQxxldivJY6EWA0Nv9YG4IPNRXpqDjCwI7UropqIhcXW5aPsV0tewOn0/DlhVTTfTYktJKpDEiwYH94rb3WFvdFv2fTzcVqaWVVjscaNTyAsas7t4faEnjsdw29w495e3j7ONRNO6qWWFVNDiMeysl3OzGSVdu7cy/aUW02kHQ6X8OMHCnwZqbjDYfNHPFQpGJN8fksXIfsGN9bbT8ex8eeFbNBtMIo6iSCpjHlNdTuA3Xsbki/1cUCkpqNJLR1VH8rULuMA8s7rXsf8m19Qbnv/AB5eqVAl8xqeWNECFSGAUi+5Tr8SpGg+Hx5aq1kw7GabDA1TOlthBjU622naEJH7oU2HNETWwYp5oqoCEz4S24Ru4QlxdR4ow9lri/c/VxsinRUGfGKyupklj3IY2cog0+zY7CALm/s+m3PRFbma6xPAsUrS7UiB4pI0kQlrlbXF7Htrfvra47DmgYrZE000CiN5IpmAmjJDxg3BPYqPb/dyxqop9p8OjiDV1mmE0QO5jZgEPuzH4j7Lj6+NE06BXCSgp8enjkrGaAhXppwLXjXRxIw0PumzDuLHTtysxV4mmb52cN8nKqyPA2yUHcCVBszW/MAfEctVaTeN0s6VkkD7fNiJINrAqdbMBpu9mtteOA1QipyU01PJDXRvuBjbesbe88LKDIp091h9r/iQHt5qvUq4aqlrpfMi3TLUoAJYhcebstFJa2gkQ6+wnXjZwq9YsHp6iqjqoZQVhYn7QKjzBdWO0aEg2YdrHmjXgKjSVUtVFGaiQ1EtNuKxbSu4K22WIEd12+92vfXw56tbaZamKCF3oqWXbHMVmp2IuWRiNsmmgI/ybn6Ce55eq0wT1MBvTU0expXBcX0SRD2sbm1iRtv2+jl6oadDBTFY6cSKHeyvvF1D90YW0DX90gn8jz1aiocKzUO+nrGHuygOAPsMV926nwtcE+K+O4c3tr2yuMsz05Va9zuI8xZEcOGXsWYnWyt9k+w6jmq9Saqo6J6VJQ4LBbuha+4d/Mva422/YfDlq9UfDMd/QLRV0Qe1m0Y7tv7ri3fvqO3NEVcGs0VTQtEtSkQeQgAbwx362DA9gbaG/f48rVxTTVfy6irvOaMwxaKQoNgDpe5OpHY3+B56vVnZHqKbyIL1EQs62RRINdV73LL39n1X5WrVErnCyK9I0jWKgSWVSpt9mTaLKD3HPV41FzFE+aqZcSYkVcW0SBTYpt1Rwbfu+J1uNOeT4a0rxUwYek1THPJVIqyKbSxqADcaiRR/hk7/AE3HHDVBT5NLhR2x05S8yWkhY6EE6tbwB8G7g99OUxpzCmt8NwvYDCWYC7MNb7rbiLCw2t42+H0ctJqkUlamlwqRSUDKZANWGoQnVTbv9P8Adx0E00Ug1h/k1ZTg2RWSQnY24G/jY21H08tqmq6Yqb81SQRLJDFsmjsLWFhbQm5NrA6e328rVqbpKuijiU1Kt50bkgmwuCLnXwue/wAO3LVSoVLXJvWompvcQbXC6BW1C7l1Bt91jzdVFcaHH6U0rQ7NiGT3zc2XW6+52+m3f6ObIrwNPEFXUYbXPNA36CZDFIm4srKwvZhqD8DofZzUTVpiuFVh6Rv5VNM6dnjsSNve66jW49tx29vPCvEVBn+cqA8qXFQihgdv+UTsCR3Ovf2HTlxVK9T1EUtEa/DWCMCC6EA+8D71rfZF/Hw5eq1Fml8iNDTDezhioKhS99bIewkB7dgex5eq1koZ4yqBUIZwNrEX7HxB7i/fl61XOWuSoiEUxATVNx+0hv8AZB8Bu+rtzVerBLRlaGpjlgSWolX/ACkiAkAHupWxBNiCfEc3NaqBgtVWYfMgCqZFG6NWRShP+tu76e3w54ia2MKVFBW1sQkrtgLMpSRjFeNgfsodbrt8LcaNOCn+OWbE8MibFHo5W907hZXQDQh1HYEadvYeNnCnBjWXzqSkArsJo3qILFnjQqZITGdHdF1KjxI7d+a21qg5mqzj9dFTTqPkiWXzLAyDeL7y2hO4+INj424oGFJzjTV/KsLgxGKiEzxoSQWNyCbe6WIvtF7WI7ntxycKbgTXsRwWspQ1fVeWW7EmxDpewbaf3ge1tR35sKmtFMVgoqaCdTK0e8zCysHsQ2n2j4Nf6vZyxNVAp0kZKtVeNCGVVUqCN1xcaG2hHtt7b8rVq4O8FcYlrBaXa6iQk6ntsYn297HtylWrqHEaukZaQJ5kQ3AbQG7m4aI+wewa+zlCKcmlXDRGrsygy7l3BAxAufdJv7R4D+PGacpMT1WLYbVrTRKrFH/RiSwZr/uy+BuNAeOCqGg4xXGGlJjqIgqm7FBqyn/EvjYHw9nFAFMFVPWHzCrpjFVHzBYMWUXa5/eA7XH+H6TyhFOA158Ordl5Y02FQGJsSpN7Fh430tbx5Wr0kXoGoXCktte23vprob+Gvj4djx2ZpuIqWtHLRnX9IL7mvcdhc3OovbXnpmtxU4y4djKCSCELMt7MDYEW7spPdT7D27c9srW2o8NOD76ld1lDWHt/xHw17c3NaiktilLGZ2mc7RcoQx8D7fh7PYbcfSaYUKDyqWto6jyJL2B91gb7h8G8dNeKNtJjhT3RYlO0XkxhVkuFUrazAfum/ieVNWqNVQzpM9S8DBt2pGgBGmltPq56vU0zPKw8rWwu3uWBvfRlU9/9YcvTdcNgkc/Mh2ZrPG5Ftwtaw1783WqjSSy0bpviANzc67Tf6D3I8fy5bbVahpLUQuXMZMB1LXINj217X/jxzbVacI62nqnaOrsqsoVSVFyLaC9v48sBFUJpCYtSLBLDh1GbpPMJAPZ5YuQPaN2nDBuixykL1HrYwKwREreSKnUdxaJbvYnU+8RwzSITRUsyaCTKdGmI5oo4JxujEqlxqfdXUn28aWYBpxAlQFGyq6alhrZa2niFVSE3ZFuoHxt2uPD8uEVCOokNH5IbEMLZQI9WRhewbQgg97+J/hzdarkohY+QsgIYEuhJujKLhoyftK3s+7mq9WSplM9KsVVHeMKNVuSNtgQR7fbz1brElIZFEGGBpil2O0X2nv8ASQR3B9nNTXorFTYjNFMIkJ10MelrMdCPo8fj25aqzWRlVzIjswUi4VrWJGgv7Qe3t5utU0z0pQ+cLrooHunSw92/tsNLjl6bNAtnahlWqM8HvIVFyO4+HxHDFvZRW6MaDbDYy+LQX7GVO/hr48fOykg20ZaolWRmBv4ke7qD+zX+OnCqj2oE0tUD5wlA00Hf2D7zzdVrMroyNT1A+1YhtAQ3t3d+aq1Y1MplaK9967SWFr39vh4WuPp5utVDlikpyBGCu7UqRax7EqfEfTzdaqbS17sS17iw3AdyP9YdzzUV6a41crPapAG1yfs6A/FfD6eeit1hgZlQfISXJFipFj8RY6ae3nq9WKBoZnMJXUjTv9NhzVep8p5UhVQXB77WYXF/jf2+I5Wr1HammlkJjVYgRrZtBf6fDnq9UuKT5mJ46y+9R4DuPC3jf6ebr1NSKys1OdzM1/ADcPgRy1UqGISDaJxJIANw8PZdj4EX5utVwkqJXkUT/ZU6XUgj46+3lq1XKpdqqQiQ+6ttU7EHxH0c3VTUWTDKpI/NUiz+F/2dyebmtRUqjxZ6JBDKwZbWcEaA+BHsP0cqRVgqKXeH4vDWxFJmBY2uCQAf9Yey/GiIp8KmsM0uG+YCJ4xfQ3YEez6/289Brcio9Ni9PQfokljK3uQT9X5juOaia1qAr1TiWFzL5kLr2YmO5F/H3fb7eeg1qRUWSrpqeNZ4pDY3sp11+kfr7eXiqk02y4vhgR/dvIBqPA38PhxwCmiaaTW0McganU+AQg6+3br4ccpualriUEsVpECsdSLnXTt7Ry0VqajPJEXZNo3WFtjC1/Zbx+OvN1Q0z4uElpDJFYrcix73Ha48B8OPI20yvZSbwspIxU3JKPqDawHgOLhReajYFEtPiE9UAAsaEgqbgE9u9782KrQuYFBNS5Dq5kuGxKoSnUeDJH77j4Xa3HgKoaldT6unwrBqDAKWAUwjRRIp+0XVfec38WJ7eHLqwEVQYmizVsm+dmYWBv8AfxGaUClxkujvTzV8i+7cC5Hs10txMs0qbHGlyi2TzItmwDTxB+keB4zSiKb6mMuhAXc9re6Nbdx30PN1qogxAgmMqUa1iR4j6eeqtcBLHFEtRTE7tO49nY/VzderFKTU/phYvru8Ne9yPDnq9XCOoCEh72t7ex7XHw56vVLq5maEIGDIrE7vbYePs5sVukBiLbyxHtt9fFApIqmGfaFta1v105em6xUqNLUxAajclx9fjzVeoxuZMVkx7M1XigTY08oKE6KoVQoufZYcQgRRgTJpQ5a6g4lgFQcMxAJUU4sGTdcbf9R/AezmiJpwLijCYNQZVz1S/M4VIrX+3GQA8bfu+6ddv5cZMilIhVIXMeQcbw1Xkpl+YiUXZTqR4+8PGw/LmwuqlNAjV4QBOz4bdWtYp2B8bD2W4/SWKc8JzHiOHzBJSyOp0XwJ8Lc9W5o0XT3rU1N5dLXuWj07nx8Rfw15o1uJqynoL6vsz5LxKnlo6uSuw+IBRSTSMSqA3tESSND4EFfhzYIX92NJVI0/bhV0nTnqd6e/U18nBlyf+qma/eYzFii7jqdwGqbj7Lob9gOIrm0S5s/Wn2LtTJx/Si6df/RphmZ6melz/RLhFZLJIRi9NEWgcjQSVMcdxtbT9JHoPEcDWhdvjtFChLqLjqNVd9W/T/1e6CSx4RnigGJ4FVWakqkImgljJ0enqF0IHsNiPEcUNXCXtm2qOMqa20WXGen1HjdO1TleXff3jTyfb077Pp/jxbqik8TRfMeyW6TvEU2ONDGwNviSp48k1oiaBHG8lLdnoz5TDXY17Ej2Hv8Astxal3ppKpropA11PNSusNSpVrWu3Ykd+LAZpGRFQpkRnB7qwFrDsfZy1VqPJCUFmOosL38PDm61WDzNQW728P6ebrVZIZHjDCJiDrqpN+VONbBjZSvwrM8sUghrmspNi6+A8Lj+jiFbM7KMW7iMDS0jqYJVWSGQtCQdV1Ht8PDhaRG2jYEHEVnhLPTlt/2rgG+gt207j4crVqzbZfKM5YhiVJjUXDE9iD4HmjW6UgjartMJt11BuxJO4aEX9vtJ4zT1Oj4hLI4hk9zb7u5W11GpB8L8pTlREeppZpET3wxIA0BNgDb8tDz1VqN1N6cZk/zVRdSY41mwmOuWllkRlLwSzRlo0lQaqsgU7CdDY8N7Q6VedEV54kx0UUapF6eRAfstf7/b9PBNQWpf5hT5rp9TVqkNsmQaa23Q9ifiV4ZuYtg0Xt4LIoGSLTDaNeFNGNCd0zqDS5nisT76uv3g3BHj9HC65Epo0tDC6G3B4ZXCfOaU2537XIWxUnT7/YOB1VChNP1O8tNE2CKptIQ0bqtioBuGLDuCP3fr4wemn+ql/LIKvd8uQUAChHYC/u3H6+H08ZFO0HeE0H81qzHiUmymguQpOtmJuN3tB1/hxUTFJwJ20IuFUeKthxo8GrRHSyyCOFz3CsC5L2HjbQ/fxkxxp0TwpM5lx2vlx0RYioaaGySBSbSIttwJ9ltb+B46lOFNKONP0GZ6OghiwpKX/Qap/PjDG7KCSdgJ1Ox+/tB9vKFE41cKpRT4xiWHw0mNTP5jsroF27lIPvAoV8UNh2v48bicKdmoPTxavPOcxh+J1sdJUIJpop5EJAZBu2yj/Cdbnw5ZfhFVT4jTnWZfw7BsfGGU9fFUwSsszkn9G8ikhipOhHxtqOUBkU5EU7tjNZgFYpaXahARnYEhCR7jDT7AOv0cpGqtnCpGaBQV8IxAqUnl2F3RiUZm/wAOlgPZzyTFeUKSMFBXYpi9Ng2IN8ssiv5buhP2QSBuB7XFvhx7VGNMxJiis9ZaaVMdhrpxcyxKCwtrsJW4twUWRlJFBO/TCgeqgaBsTp4e32/t4eUQ01zEE3PfXTtzVeqTROyzKVNrfs156tij54JWiry7QvFctURKxYa9hqv0gjv34DFjSo0O21SkVOjYxyedHtG8C4vpr/C/j+XGadrNHIJnaldQFYlrKT3Ha/jY83W641SkOkcqByQVYr3OviT4j4c3WqeI/wDRQsQBKxKzPHuNiToGNxa/j8OerdRfmYZ6gHtHKGUWY/a73B79+3Bdk7wad0n+IR60Fs1aLjcjhjSVrXld1kezOxIFzYC3tFvHkqVGMUz1brJ7xuDHZbXJsbaDX2DTnpqsUyztJJL+ja1r+946agg20Hhz01WKmx4cJ4wDrIACCD9odzoNQfq146BTRrGKMUkpaqcLG3vFtCB7CANeXGFVNNGMQRGBjE5sbaWJBt43/U+3njVKku1TU5bhKOG9woV7ag+Pw147Mim4xpoo2jnjVqxtXQhG8LroQSfZpb4c8k1o0/YbKsbLJd/euSRpqe/tsOKEmmiKnzRT3auVzvI1CgAW8RtX4HuNPbx3rpummorisJj/AHVWyuLaa6k+I07eHKzXoqLFWMjSeSxYhVJNtT2P3f3c2DWorOuJzSoElPurpfbcBSSbaft7eHLzVYpzimjAE0bA7Dc7rnbe3YnuLdv7+OA1QiurVI2xxkiTViOw92+oYePhbx5eapFY6Wpq6GbznBbdobgBTYWIsNfbzYMVWJp/qK5JIhLZJSqgbSApta9mI1uOPTTUUn6zYyxSIRtF9GBFwR7xsdSL/VyprcUssLmV1WRG2XC2I7XJ+yCDoPbxWg0mUKVdFVVEdMA6Au5uGVbFSPAnwHgeLAcKSkU5U+K0k7A1AKSKtlDN7num3ukEfdxwKqpTT1HIUJmX9IjarZrXtfX3rdvD2/Rx2abinSPEIJI7BvM320FrW7Dse48dOXmarWYyRCYfLsGB0+zqCNCCR4j+HN1qnVMalkjEkzAW+6w0sR9He33ccmtV1MolhDSbH322gAgH/VIHgew56tV5IEjiR4yGOikMPtAant3sfu5utGnqhp5ZIxMNiLuA2sbBhp49w36+PN1qlLDFKkbbSFUm4Td3On2R4gfSBzRFWFZXrK1IvKpyzKvu3vut47hfVfZysVeawisZokjq13RhrkMbgfADv+vw5qK9NZKzCIa1WqIGaIaGMqe1tSNrX9v0coUzVwYpviwvH4qoyErNFcfoyCCQvjY9mPwPGdBmntQqSzRwSRSTU8kRFiO5Cjd2APdgfaeNlNX1U5QVzLtFKwljBJADX929zp3/AF056K3qrmM2VChYhG4ZnGoFjbXXaexHj/bxiadpSw1008qzbgq2AUA6n2Entfw/jzcV6af4c3VOHSNTRzGy20ZvdJPwIt+z6OVKQauFEVjkzPlvEXZcUpFX2yxHYT4X9nw9nKxFbma9PgmC4qBLg2JKrHTy5xtP0bl729tuek1qBwpomyrmbC5DURxGePxMdnFvaQDfx9nPBVaKaYzXGK0UqHclzYgj6rGxGv38cmqRUlMZlVGljUyKFZio+0QNDtHt+HPTWornPXJOivENp03Wa+ve2vh9HPTXoqIK2PYr09o/8QNtLdyAdbn8+bmtxTtQ1801QsV7t9q24e3S59g5aa1FOJr2apMdjsbQm97e21/AHw56vUoaaelEW1tHHj4g/A/R2B5o1sVyDTwLddAw79x8L38fy5qt1hbEJEVveO8i5v7T8PgOerVPVNVSTL7lmA8NLaf4fjfvzVXFZ1cjcQNocXKt2+o+HNVusvzVPs8p91z7e1u2vjfmq9WLZK0QSUhto8Db6Bpz1eqJ+mLlXuAthY9jfuNfG3s56vVjdJYp9zqWJF7nQAew/Hnq1WOKkYtcoPMJZgPpHe/j9Pe3PV6KmxRSmcw1JVb6gD9njrzVbrlLSwwsHuVv4EePYXHt56a9Fd0xEKWJ2qxF1vcX8fiOerVc5KpIo9kG5TcixG4D+nnorxNeiq4ZjsmUttsABqPb+t+eIr004tVFWeaS5XwW2h+JA5WK9NZEqt1lGjDw8BfwB5qK3NTnqpEdEZSQtgNdfv5WKtNc4Kt3JUjfbxGh5oprYNTDPJGVaIlRf3r/AJfVxuJq8xXKKtqFb9OLiw94ad+2nKFI4VcKPGpTSwu3lyEr8deNxFOSDWXygy+6Qw8CONzVorMIW+1G1ifj/HlZq8VlWSSJgzDfa30689E16YpwSqjmfcVMdr2t7PZ/RymmKvqmnmkMLjbGwv310J40RTgNZBDFO1ih3r2BHcfA83Wq7+SLnaEA9vftflqrWA04p2Pn3sToP7eWqtZmmKPtCggflfnorc1J3MwDH6CB+RHPRW6mUyvYo1wdLk+I9hI15Q1YVJ+bkQrFbcO2uh19vK6a3NZmkjkO9D5e29zb2DsQOaiK3NYY0cuZKckgfn7fHl6rWYVEsLEyDdt0vqDf239vPRNamKzwTUk9tl1a4Nj4fdz0RWppVYSBFD5rsPdP2B3+ux42auKeRXQt+jjPvL2Hf8+/bldNbmvWjP6QDtbQa2t2AJ78qRVpqHPHUAq669/br8Pu5SrVGmDEFig3WA1I79vD2ez7uVirzU+hhEUE2JyaIiFVubdu5F9L+H9vGiKvNAbj9U9ZUSTE7mY/Vb+njkRWpmg1xynCqU+yHFr30v7SO2lhxKvGliMKLxm2OookaaEGx9/TQjb9onhIsUdINFwzr87Hiz19ANxnjBNwCrXFmv8AA/kdeRbmiNLk9IqTMsXqbjoNBrHTGukfyzuIChkkAFiPAkdre3gboQxNOFNBlyOUVeJ7rEEH9Jf3jpcn2D2caM8KcEcafaiqwVKCOajo0WQARhojqbd2K+34+PGYPGniRFM9XVrUStI4suzwXtY6hgNfZxwCmyaa/JpUAXznILMwIJ0vpe47g9yOOU3U6FnijkFVMEYLJ3W6tp9456t1welkq6eOohYAlSya/a2aHb7dO4OvPV6uaLPUTyMoVGUABRpe+tyvjrz1erJS4nLGrRuAxJYOSNR4ag+z28rFbmo8UdNSP5s0YiRmG/Yupv8Awv4j6+brVcMRpI0rfnYRYDXbtBAW372uh56tVyGI1VAjCoQSRN2WRtwA9ob2c1FbmKi/NUtKI5ArJbUFWufbY37j4c1XqekAnJntuV1AsdLE+IH8OVq9R/8ARli/RbbvdNgU3v4k+0Hnq9U2hJqXMZAdrFdrW1Hs18eVq4pqapegqWVVKKT2HYEG1r83Wtlci8H6WSJgt/eHu6aDWx+Pw5uvVlMjw0cexx3FiLg2IvrfQ256vUosPrnqG8tzeNT2Y3vp/i7i/PV6sstNVrE1Qqs0CyAlhqB7B7QOerVY3q6WqkVS4kcnbuI19pBHflqpNc3eGHzJ3UCzWN/tXHiL9xz1eqHVT1tTDHUzx7ATtQ2NyoP2SR7OerdTJ44VkHygJicFTc3sba/H6+aq9QGiV5Sq6sBa1vha3xv4c9XqxzxyRKGDMF0UEH3tdfD9vPV6o1ArV2KMlQVQ7QysdNPHtpe3hy1U41KrZp5KkI0YRwQNLgbT/DTnhW6//9PScqsWnYf5TeTra/5cnJTlRQlkUx1FTNJYysSB2v4fDiNSidtLkoA2Vh8ohtz9yL/r9HKRTk1JggMjFBppc3It9Ovt8OOpTTSlRUhKZTaXQWtp8PYOXCabK+Fc95jU+XZgRbt2+g+348tsrUTtrgw3yArcXHib8rtqwwFSKOlqHPiL+BsL3GnHEJNMrWBSkpYIqGmNVKCu2xBFr3sfdA8L/rrxaBpE0XqUVmBUWuxfGsRiKLKyRIPA7RY/vE+w+I4wtalbKUpSE7dtNCS0NB/lWMpN/dXS1xoSSPb9fE4UEddKNJX1VGfGqhj77i3hu1tY/lrxoumnQyKjnEq29xJfdqfAfHlO8NX7sdFcv5pOu1EILAeI7EnuPAc33hrXdDbUoYzUQgIFF+6keHsGvL94ap3QNSBmGodAsi2YG4b6/wBbc33tVLNT0xYSP8v5JMdyQf3h8DbuTx8Lmk5bindcRotoeeIoUIA1F+1rC/bTue3FAIpPBrHPj9CW8jYQh+za9xfwF9DypcGyrBomo75goxCF8ks2oPYa39o1Onh4d+VLoq4aNRmxejv5sK6tturag/D6vDmu8Fb7o1gixeVQTHGAGNvb431I/eI8Rygcqxa667qMXIO6VQ5Pj2sLdvZzSnYrQa1VA/nhihZYTcP3PiDf7Q+I4nL4GylAYmorY9VR7kjY7Drt7d+9z9XE5uCKUC3BqG+YK+SyO5IXxI7/ANB4wbhRp4W6RWEYrJIbSgMCSR9Ptv8ARxsuk073QGyoz1Pm3uQv0DXjUzToEVjaSEWbfuH7pt29oPKyK3BrpNpPutrY2v8Aw+vlhWjXIC0Y2kE/V9Z5utTWVIbqCW8Rr4cuBVCampR+bIzKL+AUXufiOO6aY1YVxFNZ7dvAg6a+IvzemvaqmRU9Ii+8SfEeGnx+I46AKoVGppkjnYItraEBe17+It3PHttMbKxylWfTX7V7AaEmxt/bzdeFZYlhCBmUs19bHw+Hh4csBVCamU0ohYHbc3117k9j+zjqaZVjUlqqpKrSzaRKTYHsPb/YTxyabqVvhCkRFhpuU2tYj6O/8OO01UJYSBvawOo7a6H90e3mgKuTU2Q7HClbWUgspt37lfAnXsdOOU0KhCRdzGBTqbAkgWI7a8rTvnUSRSVWw9thax+7w42RTgrAYWIu233bXI1/LtfjcU7NeSIsoP2vj4/09ueivE1ISmjAESqQF1PwBPa3PRVSrjU7z/lyVV9xI72P0nTniYqoE1nmxE0dO1PKXUlLKdL+0nTwPGlKin0pmlDgbCmwuoxBgSzKIwReyltAdO5I43NPpFHg9KXR5s2442YcdithuFgNKrKf0jCxSPTXU2B+H08Dt/chpOkbT7qEFmxrMnYKs5qXWNzHUAREEqEgGqx2+zcE7R8e/ADNCykzU1UEhdIqQu0pF1QsEFx9pza5P139nNV6Krn9cxebMWXw5talmsq22r7/AGCjQW8fG/fmq2Kr1xhGGFzlgWJU7bHv7bjw5sV47KBViLbLBbX8e/8AZxyma8Pd8QO1iP6PDm61UyBXb7XiPb+3mxXq2MvTNhktZ0iyxhWCQrTQU9BBJIscZJIa5ZmIG0Fj3LH2G/EzhilQobq1cPwULRYesCyFvNnqQ4kkN9Al2soFhYn+J40Ma3TJjGbpcC3VlFsZrrYbN3vfukk6GxOoP3d+WivU0zYnimJSpV46TUSd0p3C2jF7iwX3VXd7L3789W6c5ctZoxuP5zEUk2j3UJUAW77QD3A5XUBW4rDh2ScUqpmh8pjGFJ8yaQbgfHanw8NL82VivRSyqcvZSwWMmOmlrKrfeZNAJD4F7XIN9b+NhoOUBJr1IGuq6Gqp3FUYoYJWKW3kN7SA5JN17N+XHq9SXrcToojHg+HSMvmgbIUQj7Wm7cfshdCva97nvz1eqTRUWJV9aKmqnWOmB2MzISd6abI2Nve11Pe/YePNGrU80bSYdTyGpDRPK7OQ2m0HS2urCwF7ePbiRWNOig76oV0kmS8Ui3XHykw7G1gmoA9tvHw9nNJ21s1rz4ob18pv++fhqfo7cOTRVTYLn2EjuLd/byteqSOxIFtvsOg+vlq1WxT0eoGwfo9lnDWOqYfT+wXLe99B76cmO3TCQOqo3fVKj50IaTx0qiPXcxvbtoPYvfTx4ahGqi0r0034szz07SHup1J7fn/Rxc2jSaSLVqpB4q/mQGKbcpa+l7MqkX797k9vHi+KRzQZVs9ZhGJfMliiJtkUqSNvsViPtg9yfHT2cqRNWCiKF/KHVtqkKtaSEJ2+aSAG0FiR3C/EacDz9nOKaPmbrgqhbZMLxIGuw6pBkKiwVhsPj9AN/wAuEBBTgaOwQrZUGlME8lpls6/aNtp1Ht9hPYA2I5o1cVzmZFj23KA6sQfut4C1uVq1cZamYRgl7am6+JAB009vfmoq1RDidOKaMubXJtp7ovoPo18Ob01qahmuqWKyPNYoouSb6390C2vwt9/NxXpqZ866FRGpkWVQV1AAJ10PiL+PjzYFemnqGeqlj3vtsABZfZ7d3jzUV6ZqbGgEZMN3dRt1Pj8SdR8eardYY1kdyJWP1AWB+rU3+PN1qn6GjjYASg6m5ufZrofD6+VmtxT9SCNJA5AVNDqdTpbUi9iRzVWqfJL7942K7rnTuP3Qfu56tVkalEdyoYnQl797/wBHw+F+eNbpR0FLiM86xYdTPIRpYITfX4D28ulBVsFUKwnbQg4f0z6h4woFDhczggndYoL+I18OKharPCkpuUJ40tKT089QK9w9aYqWwIAkbUDwG0XHxt4cfFkTtIpg3qRsBpXU3pzw/D4C+ZMZiRrahbaXF7+8Qt/H4cVJsU8SaSqvjwFYarLnQzKUBatnlxBiQzgaC/bUjWx737Di9NkgcPbSRV24rjTZV9Wem2WoD/VzBYyY/stIq3v3spY6i3cjhki3CdgpEpwq2mk3J1/xOqh34DSREgC6QRXsT4my628OLA3Scmk1WYz1XzUiNDTyRRhu24Rg69l3G4Pt05bTVZqRDlXP1fSsDDHBKtiZJZid+p2n3dLge3lYq+qvUnRfGq9xPiuJR+YT2jRj9ZLEfw7coUirazSppuiGFzyD+d4jPMp+hdwB1227AcoRWwqlOehuQ5CRULJIALgGR/qF/o40Yq+o09x9IenFKBvw2M7rD3hft3uxPj3PG6c1GnNsq9NsGUBsOp2IsSfLU+9bQ2tysHhXiak/MYJKQlJBFHEg7bQvwu1hof18OagivTWD+sOGwr+jVTtIDbhqdbA+w/D8uNlJpwEU0VOaMIUXqoIZgL/aW+vw9v8ATyuk05NJ+fD8mZuqRLj9Cij3dpUhDe1hciwJ+A8eNqkVcGaSOYOh+XpY3GWK1qd294CT9It/Dd+8Dfx4xqnbSiIoLMSyHnbCFEeJ0seIQ66xlSW072Nm7duWONeGFBJiGD5exKTy8NZqKptYrIbrceGuoB9h5WK3NBhilFVYTKaadTdjtLtr3/w2781XtlI+uCRJ5YciVhtsT2sLt203EHw+nvzdapvmdppzTTgISoAPbtqFAFjcfE37c1Xqm0sO9gsMbTMulj2G0a3JPtPhz016K4uXik2PeFW+zoGtu91iotYa/wBPPV6KYqylropWen8Vta93sBY3bwPj7TflCatFRUrHjUJtVGi3Mov9oWsS2movp9OvPTXopOVzwLCyyqZNgsSWHdv3bi41tofo5WrVHod8RaWWyBxYgORsW1wVHxOp5aq1PtFVFmlBBCjfoxLFewG7te9ydPr5uvRUStZkQxzAzR301tZRoAGtfTW/h435qt1ygMUUWxdwUoACrAm4uSAT9gHw5Q1YVOpamSYxB5txZl8bg7hY38fptxlVOppIYjUww4lOpOgNtLg+6PC2htyKsx/upoeWmCBSUr63UgncSRctqB7AdbfX4cIaM6DHqlURyZFxTaCD5LC5+o9/b/fxS19wplzYarAqiwlKHdrpbXt34oNJRXUUqqm1gX+H9PKit1xLN9on3gT930+HNV6uhdh2uf18ebr1dDUa621+J9tuerdKnJ27+s2HIoOtVBoPjIL28eKGvuHmKZXsPlV0zKIribaxkYAlTbXsot+zve55NdRxUeWokR5KelBO8AG419jG5+Ph35uqVIjjdVRGG3ee1zYfA9wbjw0tzdbrLJhsKzKIWbaouzg6D3r3B9nhbuOer1ZDUTQPtVbFLvvJ7t4E/G3f2dhz01qKyS4xhVPB5kjbSgAG1dSGN/dAN77tNe/PTFeiklXZkacmOmVWC2Ztza37W0+1r4ezlNVbio+FZXzPnTERR4TQy1spICIi2C27luyhfEXIHt5qasBQ44P0NpcKi8/qRiaQopYfJ0rK0rL/AIXk+wn1duN6p2VfTFLtc35NyPh5gyjRxUaKLNOTvnbTQNKfe+6wHNATtq2yg3xzqRV1sl4F+2GN92htre9/Hw8DxzyqtIqfHGrYybMWkOsm8g3H2Qbd7HlqpFNbSPOrCnZrso95hpde52jx8P483WqxCVI9wqEUyAK+pBYm9lNzrp29g9vN1qal4bQ4piimWHbTRg6Jc6Lchix/dBOvfUc9Fep6wbCKCPbUrMJdWIubDU2XU+737Affy4rVKCnMzU0lFGkcdpCXRbWYmxIudSD4m/fQDjgqpqHXY9hOFuoq5285kYiNAGYAanc3ewFrW79+1+PAUwTFB9jGequupWigd6WIMAdqklr3IbwFtB9Pci3HgKYKqDitiPnGrldry7txY326AA7hpr3sPhblTWhTTV4hVU1bFXU7XdEG5f3bEE+98La27Dx4woxTwFI3F6qoWIVjvsLKRIQQSWvdQB/hB00F/bxAs0qSKjRNFRgJSt5awldzubE6g3P+ECxv7fr4zsp2KTn85krcTc1jloULAE2uQWvbTTTw8AL8Y1SaciK9i2J0caNhsTGYohs9zutck2axPfT4CwtrzyjGFeAphQpth+WkVnQMBYHYN1zsW57eB+/jVWqJDUVFBKKkEtMm3yo0Nm+i57AG5IvrysxW6xTSNueeexclWvra17m1/H4W05qvU4xrDUUysGXQEhSATb/D8Dcnx+OvN16ktUSwVjikZiY0JEfhbX2HuxP3DtxrbVqdMNEbfo2UIost7EgXGoP09hbXlhWqXOE09RUAyzoWlNtikXOxdQW8NfZ3tx4CapTbmikepw+VwyRxmzFRpa7aAADv8PDQcqsVYUl8SiWXF48PiJ8mBQSwU23CxJue9vhxMrbT4oSKhkkqYoqMbAigABbK1z7qnW+vc/HTnlGnBSe6mf1dxFKbKePQLPGVV/MMpjljLaXVu3hrcWPhwD5k7/DQrs28NVA5XdBMCneKoyRjsdVLI5BpauNo2X/DtlUFGv8AV8eA8uRto/7udlGM6x5OxnAOkM9Pi9HJTFaWBjJJqJSAoKo4JUop7AfTxOlUmlKhhVZMg8b68MqK64hVJsfDw/jz1eo8HpC+UkqMYFVc7aeMrqNtw4PveJHhYa3txMulrdBj6kX87rBisjxrACsA2KbgWiW2vt9vx5tOyqr20Asje4SSe1rf08epPTfEgYWYkWH3/wBPPVqsyxbiB2P5Hnq3R+vTXQB8gGscqQlfJGyliNxZFKqQNSvtt9fCt7bRwx9tDnh1PFBXVVbVzxhIFdm2JtDSvqwBJuEjXufEgLxJS2nzAWqcWmqI4xvhjVSWZtvlw6HTt70l7W48KZNKiTEnrgMKEcMdPGWZmQsSCDoB+6bDQeFvp45TVR8Qw6YLLR1jRna4cNu3DUXVQQRck9we3LCtGk/WYZTQ+TGS3myWaVT33E7QD7CB7B9fLzVCKUD4aRLHhjRgVFQESIa+YyEgFViW7MSe7AEk2Ave3E6nAnbTwQTQ2Zk9N/Ubpnl9M29TcMbJmHyIk1O2YZkw2edSAA9NQz2r5gQbrsgtqdeI/wA0lRgY+VKAyQJOHnRc8943S4XU/wAv6YVMOJQaefiVRSS08a21/QJUEysoubllS58LcfCiRjhTSgBspHZa6e5p6yY2uWhiIxOYpNUM09ZBhlDHFHGZHeWsqnjhUBQbe+Sx0UE6cotwNiT+NWSgrMCpmKj0n9IsKxmDMGd6bF8cwqrwpKHD8pULVtJidLMd+JMcbqRHDSvSp7kdopN8pJ+yty6nU4MBHnWiUo2n2UjepPr6yD/U6PInQTpLgGWkileSXHcZkmx/HqlVnMtOslVWFaSm2LZWWnp1D2uTxhuyUF61LJj+HYmvOXiSjQlIE8dpok3Wf1EdZPUDmJ809Zs0YlmfEGYkSYjWSziMH9yBJGKwxgCwRAqgCwFuHqUJRsAHlRGVlQigj3ttIP2iB93HaarPA+xiuo2m+nN16rG/SXnQVGWMQypUS+/TgzRLce8H0IsdLA669hwnuUYg0eW6sIoyktVJKY4JG2BiXZ3JPuix+z2I7adtQOFsUYU8YbNJJvaUbVhVbOeyAtdtyge8WHbX3QL8oavTtVPXxUa19WqwCXXT7Tx9hrqwuNbW5Sr02YeZ8Sxj5SYhIKf9IVGoDfa0PiFFtNbc8cK2MaEGHFMPWreokdUYstj7xuPBh3tuHh3vxginga51eYaKKL5tm2ikBIUi5AsQoX/F7e1teUirTTJ/Wf5vC5maEwMwKSMLswjFtyKx1DE2X4n4DmtNWBovfWjFUqMl1+HxxiLzIiU2C5EhtbT2KotfXU8VMjxCmHvtNV14dj2aMIr99PSyrK1jrCTcN24JcDQWxHCh86cp1bz3mOjiqRPT4dHIJJVsEV1T3rbFtuFxxK8pKEmlrKVLUKPnSkSVY8734oWNium+Rtb66n9mg4FqFdT5apo6n5LdvGhNhpoNWBA1BGg+H089WqU+VaE4zinmVSbKSEGWdbhWdX0Xb4kmwFx2HfjajAq6RJqHjNOtPXVQQr5bTukdnBAUWsptqVsCNNO/HBsqpqFNUzVBFLCAi2XYNosANbgD/WP1gc3Wqh4fR1suICii99X2iwt74A3G7eCga/Ac3NVAqZi+YqQ4iaaiVUSmUqhi1LE23anuQex+jXlQK3NcaqaSsXyZJCosDt2i5VdCDp71uwHt17c9W6e4cNmrKoVT2ICLvG61jbQMOwK2+nldVW014UXyVaVmqWhQMbuFHmMACx2jsASe/wBHLAzVCIpMVzmWCarqpJZCzFbyPdbtrYW13WGrdr8UikppgkwqWNYZb+ZvJuVF7jQjX7hcccmmooa8uUssT73HlxRgWUfvbVJLNYX79gO/C5RoyQK4VNVGsqUqkISDuvp7o94gX18f2cpTlQKapeeEPTL5aNYbmJFtdG8b7gNfhz1bFPc7JVognDEyMZGt7uljtFj2Un+zlatTgsZqYwZCGDAtqbFvYtvj7PhzVeqDV1tqaR4SVDKrLY2H0k/H28vWqSVNtIeVVvtchf8ACbD3gp7Wv48vVan4dtWGRYVJZDG+puTa5K/Udb89WqzVOIVsta6qqTKN6k2VS2mlhoB8La37c9Xql0NQ0UnmpGVk1DXvbVCQDp8LG3K14VklopcNEqUxBKbEDi123Jdvy+1fnpmtxFY6uSJ5FVjdRHGLp2U7e5OnYdvv5uvU8U9Ws0bzLcq0e0EEqAAL2YfvH6/HlTVxTfS41MiSIwUFkcqCtwHICqL2uNup+nnorc1Jib5icCpl8wIAACeyjt30t8R27crW6dSYJUkikZDGitYx27KDbv8AH4+PK1ulPPXVj08cRlAFMsYXsdQul+x7d78pFeNNU8sVW5mqZCJXspFtx+oD8h+zlxhVKa5heKKeVbWZr37XBvY+2/668cqlPMtc9FD5KtGAwUi3+I/aH0+Gvhr35qt7Ki/Px+R5lS2x0ew237k3Onjp25uq0711NBFEsYkBaVWYkEG4NrajwA9n0c0K3Uby1EBj3GzNtAXaCWYMTY/DTT2ctVa7kdookARbE3LEm493Qn4E356q0xVdfFIu9jb/ACgAVewUE7j9A7ezjoqppjqcUSGcoE3Estt5JsAbaAW8bdu/0ctFUmnmHGHjqPkypC2eA+9e4HvFrNoCQO47cZIp4GpsOIVyxNTiRGE8Met7BVDllX2N9J8eNEU+KT2JK1ZI7GIBmSUllAG1QbN7o7i/Liqmk40Sist2KK5N/aEC9z2sD+ft47TdZIy9JSRVMwCorJqVO7QEkL4ePt9nN1rZXo6aprKuCLyR+heVirG4cbCBZAbnw18OaqtYcQoJEjb3hH5IKe5+7t0ZR43tcd+9+XBps05PUKKR6Khluo84naNvf7XfuCPH289WqbqvDEEZ+dEgcQRjsfEDabe0CwPt5eq0pFTCqSELTo5dwEe7kEhtbW0XQjjVOVIpXgMUKBFR90jatbU/ZDi/YHue55U1YU60Iw2sEaLYTIrX3A/bFwbWFrez4jjZwpwY1mqYY3ihp5rbQXDMdLkruFgdO3c8rVqj4NRNT1ctex2KEjI92+6/YKP3ASNSe/hblTVhXqgsMTip5VBDw/4jtBJH2L/va6g/TfXnq9Tq6UcEDRD/AHMA7yFVSwbUk6jQdvZ3Hfmq3XKoqGkVqKiVkY7pNRe+7xuLCwHbx5qt1ENdEwgnpHLlt9x4IjNt3A97vYm5vYaDmqtTmHEU3kShlZjIsgtYllXRrDWxv2+jjdOVxnENPI1NG32lZAvexUIuh+H8fp5WrVxcAxsSRIHSUKxBFx7oAPjre5HLVqmSVpFq3oqW2h2h2aygF7akeAB73tb6OPimDTcUqMQJla0cSeYoYKDcLbaddRfUDjtNVMen+Yw8zwrveMSII7AAr2YAnQtp/HlqrTEa2Wlp46eBVWyxgPbvcEm3sAtb6eORTc1BnAmmNUqhhG0i6C63AGin2Dw9vN1qpnyEFLWw0s4aSHY0lgdDdrizd9AeemtV6rp1qqyeWGzRqoDXsLKbC7eNrdvZbm69XTeVVpK5hLvHtJDLc7P3QT7Gta30ezmq9Uyjw+CpjNUzgMzXbW+rC43H/DuvqOaJrYFK6VMNjg2rEmyKZGaQAbhuAsAP8N9ba3Pw4zT1NnzFJR1oamKEe8g0sLi7XC+wewd+W21WoUcUM1VM8bENFZ5EXU7Sb/oyBYW9p7Dl6rUDHqejlxGoMySS7wki75QNQbAggfefHlxVDSSilcRCCpTzI4pHIB7+8RYXHcqe3t49TNK7Af5VhtJLWa1De9F7yq2wE3cqW+yT2FtONKxp0YU+5fri9TUUtBvUzKzwRuwHfsrWFl3AkW40qnUmnyujrJ6j5OFQvzKKrBLtZwO7DTswve3GxVzSMqIa4LGJI1YlpYrqL3Q+8C19fdYaD6hx2aaIqG2HvFUEqTdtrlSdLHvqdbnx5aarFO9PRyl1pUAaPct7kKBfTxN1v7D3PNTW4rkuEVHmBIr7to0dlFmUlGK+0kWvbniqvaaREmF12HypXw7d0UjHsTfW5ewte5tc+Fr8e1A0zpjGhcwXB6eamMNOyxx1Ss6xmxO9TcanXQeJ8OIyaWJFMFTQUHzHnSS290rIpuNwG6zbtdL3uB28fbzYNainWPD44oqWt8uR5UQgE2ttXsxA0Nxp8fr5UmtgUu6DDaYzlavZJTs0yA66hrGMEexTe/iPq4wTTwFNbYT/AC5Gy2QGib9Kjo1hr3ERvew7H4d+OTONU0xhTNHhoxCVcKqQVUuNt9G2ldND7wI7ewdjbjkxVImsjQ1VM8UrANKkIBQtf31YAWYdyBpbxPwHPTXopwiollYs0qyTs0gKgg99Ru+jUHxPKzV4pvo4FpqpkqBtLq4Rd4IsB7yi5+sf2c3VYrvNL1JxCPEjGVjraZWsb7S0Z2S2uLn3gCfZfvpyya0qm+mqFnoY6jziN4KAA7bBgQbk/EaeP1cvVa4U4nxOd3ikeWUILhxrdL32hvrH9N+e2V6nn5moqqTetiICI3DN22iwuo11Ha3t5WrVPwqiFbhbTByrEPGm1uxX3o1a2lyvx+BN+VNeFN2MwxxUNLVD/KMw36lb6XII1O72nx0GnHBVFV6qfz4IqiSNtkihNwuVPih7XHbQfDlqoalwVERPnSAbyhBJI91hpr4EOO4vfmqtXDCaGrfzKtxbaCH8tgGZVaxYC3vbdDp9I5RVWFK2rnSaoao3LGTEwDgAgMvvNILew9raa2PGKdqHWUtZWYb/ADWlcS7yXYiw9/2EDWx73Hfseer1R0nqIaQvIS/lFWYCxBub3uNTtI8OVq1POIUMOJUyVsH2ntNtjIOgFpGXx3E2Nj3AvblJirbaTVdSySPSYlWfpHZFZk1tdtApJ17d/wAu3LiqGufya0xDFFkW52orXLAi+0E6iw1F9NO/N1qnSTClxRPkcPdAfLSSEsxPvAlkuB2KdvZY35WYq0TTrhJq6ySFaKII7qxl3A6udNthbue39HGVYU6Ky1UFXtWNvtqm1tw8V1Cm/sJ7X5oVumuqp68SMjK7HcqEixINtD2vc/db48dFNEVxw56einjppXLPaxvawW59030LKeWNaGFcqmKWKoaSnYmIrq4HgDtY+0an6Ox5sGqkUw1FO0DEPEqoWAbwPcgEEaa9j8O2vL1SsqYVLIXp4dkZkQtGQdGAHvIw9pHbvqPjys1cCpdPUV9OwgdrCTaw22LgkWVk9pU/aX9nKGril4tNPiNE1b81JEwvGwiCqpVz77Ox1K31tbTieYp7bSKrsOWmqxUsHmkVwkg0vYDaxv2Jt4D4Hj4NN1MLV005wyg8tZGO5PNAsTsO24vbbINLe3TlKvNS6DGJqSWOKUrPPHETECgG5FGtOwOpPcC+vGiJp0Gp/wAzTzQDG6dWFPUxB/NjIDRLqBYWuChBuPEXt35Xqq/XSVWjwrEZTRRO6QyH3HZV3Cx1IKjSx9vgRfjsxTcTTWuK1XzSLVsCoZwh27QCosBbtta1wNdfo5aKpXZM2A4lDCxQ0mJM5gIYDY1t3lMo0Wz3sO9iR7Oa217ZSiGKianTcWjdZSWvptLi19xHZtb+w68pFXmk7XILfzF1LS0wV/dYXLoSgYgG43djp8TywqlccQp6mo/Rs2+OZDU0y7dDv0lhBFtHAIA8G+kc2K0aa5ZqKqmgxh2Jp6q0Eisu3cdpFPIfEFlBVvit/HlqrWeRJqaVsMlYyRoLeZFbZKTo66j3SdNRpcc9XqZIqWop64wofMngBUrMwAmhNgF+DJ+0HlqrWTDzg216Rgzxt5gjkMdmR37ByT9lj7p9h17HmzWqaJnWJYcQkhQujbJI3O0vuFj7g0C39nwtzdeprx2iFPKZqSTcVHnLIEABB1ZFF+w8BzYrZpop64xJ5tMziO9nCOo2+IJJ1uDoQPA80RWwaU0cpqKc/KTk7LHbKUsLC1/d1I8CO/j4cap+kuIKlXkEGvvlkbeUkDCwK+wlb2+I9tubqtcKmnnDNUTkO9ipEn2ifFSt/eUDsx7Hmq3TVC8WG1xknY+8djsCCCjXsbfA9/Zze2q7Kh4lR1kMzVOHsQ8TE+6osbWOzTQ7vDX482DWjWP5enNItYqmJW2kOPDwIKkXHtse3N16osLSQROTHeOI7bEhTqd1ye4BHifoOnN16s9YyVDeWyKwFgUf3WBJ0KuNCD7O/wBHNCvHGs1BNTvG0LQq6ISosv2SDodO9zzdbqLjeGUIG6ku3mLqnlMCpH2reN/Z7ebBqpFJR4I5GsyjWwuImANz7t9Sb/HjtMkV6RoYVM0gssZIJUfaPY2HY2J+nlqrWFKOOplNXG4LA2K7R7rWt4/4u/N1WKkr53yc1GffaPVyoF0AsA6+DKD8dDfw5qt1HSqbEENIx2so/RkCw8Dr8Lfly0RWqkVqVUdNukZt6H3gGsVcGxXd/hPY6d7HmxXjWFZoI4pMTpUt5ps8Y0JINty+w9w3x8LctVazS1FPWQq1TGQjWADr9lgNNP3WU9/b35atGuFIIKZFZlKAFjKNxbYSdrgfANYgj225atVzmjZoyJNdm3W2ptoRb2MNfaCOerVScLiPzYp23CdC3y03tIX7EhP2vZ9HsPPGrCnmfBMPrsMNVVjyJoZFSYKv7jH7VrHaFP2e9+3GtUU9pkVhiwfBcMqpcNr5w8TRlo5ISxVhY7WsdRcdzpY35rVONe0gYVOM1dg9FTx1aWjLERzpGp8xltvRyw1Kg9h3X4cptq+ymaKqeGs/nWGzmGYSWdwquqltCAtwdpHYW1Gh5aqVPkNVisIeOMxBALvEgXa19oJDXAB7/HsOe2Vo41xjxzD5C1NXHyfLK2RVFnlVhZh2A3fvBvd10I5vSarIpxqcIr6+snXF6LaI9v6ORkErqbdlB94DvYG47/HlAYGFWidtJ+sy88RavoAnkoBcIQXU+AaPUix7EaHXjoXNNlEVghwdKiBapIyUubklrafDuCPH2DmyqKqEzWafL81LDK6bGSYC6qAb6+9tY9mBtb2jldU1bTFQIKCDCVNRUAOku50Gva5FmUa3Gvj256Zr0RXGeSkqZFnwONlut2Rn8TrYW7fDw5qvVjzDS4DR0aNRTSPUEWm8yMDYQf8AJm19w+Olza3LJmtKigsrmjq49jC5F/KcCyi/e9vE8VCkhrh/Kp8Li+Zh/wAj/ugvcp4gjwI8SOaJmrjClDT1q+QqLZ9xU+6bBwPHxHbw8DxqngamTUEU0roRJLExB2lQXQHx929wfZ9fKTTsUl56WaDSHeF3DYVsD/yCPA+F/iDy4NUIpuipI6iolcoaapQEgKLRyAaMADorH2fX48vNVipVPImJS7lAilguoHbcBe4K21J/gebrW2o9Th1LM++HaElUfZ1+n6H+nwHLAxVSKT2IZbjraBYGNjC1t9vsqTcHTUgH6hxwLimiiaRFZQPQVLQVRH6MXGnuv7fo9tuPzNJyIpypZ3MThQCVABR1AXaTckgeP8dLc1Xqg1lFciSnBtcsNp07/wCFtQB8eXBqhFQ4KeSpjaCdgNdAPAnTQ9lJ/Xvy9Vptmw+qDMatyUuyo2gt8NP3vjy4qlM8JloVNHUxnYbltxLadyD7fhxzbTdYJ5BTorMd0YvcdiPAEnx000+vXjyaZUaZ45PNzMGkbdHSwh2Pbbcbz+Q+vi1IwouWcaAbPFe00MEclyXVpmJ/xTMX/hbhqcBRRtM1z6X0UUuI1GI1V/LhQKD7Cx7fd93C94wKMLcSZoco544gRTPdN26x7fDcPZ/HhZRyDXOGWKOTe4Y9zvBv/wACR+t/Hmq2Kcaw/ohNHH+iI3bANF0ubeNra/Dw5qt0zxV0MRSdWJ3Hep+J7a+I+nnq1TnRSVdLaSiIDKSRtbUi2oIGoseaqwpsrYnlmkrCu0rYt/rHxI+Pifv5YVU1gStrjGpjKuyMWWS4s1v3TcaNb7/DXlqpWWSskuqM32m0VrjyydNCe3fTl6pUKrpcj4zOxrpHpplGxzuKkkDW+hU34sSYFIl4mgQzFQ4RhmI+dh029VJZSWBOh0J4qBkUiI0ml9h2JxYnSxzS2RnAJZfAgWNx9PECk6aMkq1CpLedHGN73sdGHiOw+PK1esrT/pQyAAEar8L9tO/7OardTVWKouVa5QagjwPcW/hz1erBNC0VOIlkMqA3KkA29hv8Obr1MzpYB3G0qNJF727An2nm6rTpRvHDeaLZOAQGUnRrjvbwPKxVq7nSAoJY12se4Y3F+1wB2vz1erG0qVShCvlkEDQ3I0v39hPPV6am0sqRl4pZLsGBDeBNrnU+B/s5WK2DUyOoaMLBOi++NTpp+vw5qtzXU1LNSyFh727Qa+FuwPifZz1eqMZlrYkE4CMp91/G3gp+nlq1WIQDzx/MAANQfZa99SO9/u5utU4LskkXzApdTt22vuH0+Pu+3nq3WCTDDUSSGlZUSEXETuL6m1kOl7ezm5rVYYqejeRKTEFMbqpJdb3v7GUeHhfnq1THXQx2JkFgL2ZR3bw15YVQ03xwuVDLdgtrEaW8dfhy9N13PC8i+YzKGP7wFxe/YgcsK0aimHsyfa10Oov7QfH9nN1WpUZrqZlSb9H5gBNgPq5WJqwMVlSQPGbBHHYk6C59vNRW5r0kHnwgblVwTt7X+v2/XzdbqIqMkQM3vE+7tI0I9u7xP5jm6rWeCrh80FRuBuDf+GvY/ly1arMREw3RXJXXaB9kD4eI56vVHqohLStIoN/b/hPsv4k8cTTSqTODOq1satp7zL9ZHgOLhRcazyD5encqVV5nuLAWsv8ADl6rQ2HDS1RgGV4hsWmgWaRrWs8rea1we5sBxUmmTQWdVMXbEsxTM5LFPduTe+3ufjrflFmvJoFiN0lvBiAf6eJKUUOGWoKOjwOASnR9zEjuL9rjiJZk0YoECnGaijG6ogDK19Q3hfwa3KU5FYZ4pUjBK7b9tTZubqppnrKZidwGy4AFzdfidPHlqoagRzT08rSMbEaEEf0eznqrUunjFW7sinaBuLdgAfG/Ya+3m69Umrp0qWZyqq1hYAAA207eFx9/PVus+AYE2Ycfp8Bpy0ZqXZBYaj2m3iAObr1LbMnQGSnqaenw/EY4/MchnqyYolXbuEnmFfs+3T2W44FRTRTNFlxWkfD6mSicq5iZlLIbqbHuG9nH6TERUCkJFVG7a+8vh8ear1DQtQ5uUJJIBIJBv9XieI6W154xMgeG28eF/Dtb2/Vz1eqVgmPYngNfHiOEStDNETYrcEEadvEHtbx56JrYMUarJnW7AMwU5wnOMSU1VMR/pKqfLcj3f0gvdW+I04iWg8KXIcnbT1nfphTVsiYhhTIjzxoY2B92QkXBDdjuHc+3jSXNO2nVN6tlF+mw5btQYtCAVdla9wQw77W/W3DAGaRERSflwzEsMU1dETPF/wAnp9I8R8ebpuIpY5Xz5W4dUxyxyn3O47Hvfx+jnoq00c7pt1wnjqqeoFS1PVw2IljYhgfCzAg80FFNeKQqrgvTZ+IDjWAVf8t6kzPimHTqkfzEgLiJLWN4u24+JGvtB4qQEr24TxorcQpOKeHCj2UebMs4vN/NenFRQYplbFEeOtwitRaikeQKWuYRrCXudrJtZT7eBO6sAFSnDrFCS1v1RpXj50Vfqj6E8k9SpavGugN8o4+m2oXL+J1BHzJIu64fVuAshH7sbbXt7eECrldtg8MOkD40IktIuMWz6VV11C6f47l/H6rJPVzCJsOxWkbY/nQ+VUKV/wASEXYX1+I7E8OULBEpM0XqTBg0W/N3TOSkheqgPztMe0qCxDHwZbEix4tCwaYIii9ZhyXHPC6OgljA09o1sT93j7ePJWU00UhVApjOUK/Dg0lATKmh2ke8Po/xfx4YpdCqQqbjZSScRsnlkFWPcEePa1uKqT1jMYUAMARceP5n9nPV6o9RAwOht7L2/XtzVarCrkEobgjsf2WPNVqpNJV1dA7SUUhjv+6OzfVzRSFbacSso2Ut8LzDS1C/L1v6Jm91iPsm/t+vhctkjZRqh8HA0tqORpGO033aNY3W3cXt4g8QkUZA0oqdNsm2VrRyt3Nu4PYfD28YNPip8e2Svki22JICnUA30tY/Tpxo04KcZMNMUkauwDRnUNftYi9xa4PKzVopJ5/xvHP6p1WCU9Qy0Mppnlh3naxjvsJUe6dtzr4X4Z2p8Ymii7T4CRRWpVuJLezxP3/TwXUDDS5ET1nTKQ23eQ0DKb2t77I309x9HDOJa8qLtjlAvINrqfbwnoypa5OnMeYKRkNrOPE8TPCUmlrBhQoxWDRoHaXz9VY7g32QbnS48OBhVC1FLUx0MsiSUjeXMqI0oDHYzMbe5f4X+jTiWlVN2L1dRVVb0FGwaOQK5AUAkroW0/eA+1bv35tIiqk1zxCKacQQmRUpwt5Jre8WUWJZRpf4csK0afYcbOC4TCKRIZBDG0UqNIw81ZWvviH8b6jw57TNb1aaSWLGjq6qHEaVPLimTaihiWS2lm7/AF+3j4EUyTNL/L1HDSYL8/jNGlYjCSxSQe6p+zoD7tj3tqOMKMnCnk4DGubYBQU9mmqJaClqVWWidjuj3MpLKzDRG3CwNvp5WavFO2VqnEcuYatFLEEnxqQSFlBacU6kFwqgfYnsbEH6uUV4vSrpw9alQ5SpaqoT5H9JQzO4iNzemWR7qKjxQKL6/wBPGyqKvprnnHCKPCkosNaojmkeIKyo5K7kcrvRu1nABt2v25tszXlCKj4JjcK5fkwjEU3imbzUU3AcDUH6QfD2cstONaScKXlPLhWZ8Eeoyq7mpo1DrYa/pBqqg+IOnE0FJxp2QoYUV3rxgzU+XcJrZFtPGzpKO7AsLgN930cEtgrxEUGsxR4QaKqQQ1ydP4j+ngqoIU31Js97n4E256tVipyVYbu97frbw5oVujkdNcReTKMCB9oQsnjc+9pbw04FbkQuhlamUChJilhAEYG2VEbcyncDqfe9l/h4cQUYVxAjjJVrHTbfXx1sCfE89Xq4tE8V44XaQi53A9h2A+rm61U6lEsM/mU8jSsoAuddfHXxPPVsVGq6t4YvJjjJa+8j2a3vp8NOKGlaCCOBplxOoEdNNeKinmPzKMAHUEXtr7Ra1rA9uTk24HUhQ4ioYdb7pRSeFJ6pkWqjaJTuULoosSSP3h4ED+zj0zSaIphqD5SB2bcyk3spNr6XFvvHhzVVp+oJC4YhzvfV2Nr9/wB0+0cUg0yRUKtqporrFITISRtOoYHs1/8AF8ObmqRSFesmZZIpSdp0+snudPzPG5r1Rqea1A0UguN92tpcH227j2c8DWiKmYFL7zQSBWNzt964v3sb6AezTw48g02RT/RVBjtuAIF73N9vt7eN/wAu3FANNEU4VOIxGnAVwPLOqjw0tpbwPs47qpuKbJZd0wOrgroNdPr1uwH9A56a9FRmZZJfcIdRuAY/aA1NmHcge3289XoqEYmkQvH4kDsbaai5PsHt54VSJpxSQ0shkV2JVCvvWHcW0t3Pw46DFUIrNFXXXaz7pFFyS12NiLgi3LzVK4pUR1DPK3uyAg6N28R7v8Tzc1qKm2DOwcLKrg7pFtc3sCvgTbueOU3XsTokdVhEhewIu1itjaw1NxblzVKy00FdT0vlqdrKqkML6WNifZ28fv44JFUIp9w3MFfQoYCQ7i+02F/e0JAv39nHkuEU0UTUo7JAklHtBuLKf3mP2rW8Rr7PZ25earFOMePTqS1UWYJexBNl0Hvft/K3LhyqlFKrDMzYRU+W9Qqp9osynaDfxPxPsHFSXAaTqQRShSu+VdRTkOFOncj4i/hb4fRxTqpiK4vUpK36JQxRwQCQSSTrpcWH0aDx5ua1FTafENg7aMSCNbH2i4NwQNBywNVpyhrGZA9KN0YGqOLbdTqPZbx/u5cGqmn5Kpjtl8tBot17m/tsO30ccqtP9NilPTQlCyruJsDqB8AR4nm6rXKDEz5e1nCsCSLnS3s3X156vTUyCoWs3kEE2NrAC9vG/t+PNVaayxSM7CN9pUqQF1738PAE82BW5p7pqsmyyNYXBZGvcjxsfG3LRXpp+M3lweU7KUclrEkqQe9r9vovypFXmkVPglJFuq6EtE73QlGNifEWJ1v9x4n007NOdPg1UJE+Qnjlve4Yi401Fm8fA6/Xyuiraqdh5k8s1NUU3lNdRZL7SBrex7/xPGimnAqmrFqeWOETwTB0cWNwUHfS5On1coU1eaRs3nYbK3zCNJGwsEQE2JGuvfbe5P3ePEpTFPzNNtLmVI5PLp5iiAHQgeGlr6m57W8ON6qvFK3CM54lRwpPSzEbiLWe9h8B8O3LzNVoQoOpuG1p+XxuNZFGhMqK1vo0Da/Tz2FWk8adPlsiYkCKZXon+0GjYMt/aAfj4X5UyK9gaxzZDkmQLglTBUC1/LP6NyDqe9wCfp5rVG2raZoP8fy7jWHF3raOaK4AMgUm5+q4tb+3m5mqxFJylq5KVNkcpKiziwH12PwPPTFeilQmY5Y13SG4HcjuT2Fr+zx45qqkU70OP08x8lXA3f632Tp7bG/LaprUU/U1XCVCJLZjYkHUC5Nhb4/dzc16KmM5mUy7LILXFx7vifgbfDm61UqirkpRtYLY627A633EeHt056vCp6VzSjZOAwbxJsde9j435qtzXM1ksLgEKAFP2h9nwtf+nnq3NTDiULO0VwpBFvA/RysVua5CpQbHLEED2X8dfy5qt1wkqUmmWXUMDc28bjwPY/X25qvVwU+RMxjNmtc/R2t/TzdarvyPmrPIGF7Fb3BBHbUeI76ffz1eqKsTCYK4sdCTuOvtsD+et/Hm6rU2SATXZSN3baLj67+3mqtFcPkor7mJFxbvY7vZ8fhzc1WKx2mhX9CugtbxJI8b/wAebrVTjKJm/Stqe5H5WtqTfmq9trklVTgDZZlHcbrW+jvrcfV489FemnFZTKoYCwUC2l9Po5WrVPp5kdVIX3ifD2Ht9/KGrA1meTdGUZgBfW2hH38rFWmuCnzRtbw/etcG58Oe2V4Y1IVlga261/Am9/Z9/GzjTmypayzKm6NQ6Edxbx+HGCBToJqQslyqOuwm4Pw+vlIq81MRLkggfU3NVas4EZWysfd7ac9Xqy+cYmBK2B9h/L6ObCZrUxUqmr5oVXyzb2Dv8DzRTXgqnynxW4Mc6AKxFyO/wP18rFXmn6CWinjszK40Nif2n7+eivVzfD8PZQYbq5FrHxHNV6m2ppQtkRt+pt+035qrVgLTQljCPAWJ7n6R483E1qagSVTO5Ey2PfTvxzTVJpwoqq5uLk/vA9/qtyhTVgaziq8mxAIINr+34gdtOe0zXpipIMVWBrtsSLFu1+aiK9M1IWmSF/MkB23Gg9ltNfZ7ee216pgqpYn3rcqpvbsb/V7Pu56KrNOlNUrMnvHbIe9/j7B7OVIrdOvn+VaO+4swJJIBt7R7deNRTs1NNQjNtQggi4HtI1140RTgNNkSfzCrMCkhNNxb91R2tf7uaIitioWbcwFKRMJpQVA+yoPgPG3jzSU1smgXnlDyFtbAWFv4n48soVtJpL41ukpmVB3H0dx/TxEoUuQaK/mxqiI1Elydot3vcH22/X28J3BRw2aAzObPIlNJJ+jVEb4d7Hafb8eR1nCftPnUgZQr7h5UGcYw1Jt4QhpLAe8QCtveU27/AE8A1DOpc+FYdWRhna6qbKPo9oGnKTFXiaxrTUVBJ8uH1AuLnW59t9LDxPjypxq0RUYhWqH91Y5LAsgP2h2LKT3Hw5uq1Hq4/LmWMLdmsb+0HvbwsPhywqprGy+TVSRpIW2gWGhv9Z8ObrVckjnli0jZB3Vb21OjEeCke3x56vVnrmSjdGQs52hWJFnuO628Bz1bNc4olkp3jAKzHaw0NyD4E9vv5qt1yxilWnOxJCS20hNp7jw17H2/DmhXjUjDVasR3nbYimwAYAgge3+nuOaNeFRhCJZ98bK8ZGngNNLbD256vVGqqadk/RhTJfQMvun4Anwvz1eqXhFRVpTvRSkmTcC4A7G2gHtIHa/KmrCpkaS7G2+5t0bQDx0+j481W6jg2fzYFZ1TUL2YHw+rmqtU2pnXEIPmxfe32rW7jS9h+fx56t0zr5RtFE3uOf3j7NbE+3m61U9J45KdoqmnXaToFNx7Qfhf+/nq3XSq1PaW6sjW/e1+oc9WqU9Owel3rUeVqFdRpcHtqe58P7eerVQ6alw2J3/mDFWOpXUlbdipGoFubqlZ4pcMuIpHZ7dm+j4/s8ebr1dNEV8xYQ2y2gLi2o8AeerdRaUCVVkX7R/ev724fx5qtiulabzfIlXaRe7g639th7OerdZo6N1qB5Jv/r7tw7diOer1QlkqKeu2SxbjtLs9tQPA/Ee3l6rWcV+9S0QMiSA3VgNwI7bfhzVemv/U0gI4VnF+wGuvfkzgTUbk6acEoVK+cNVIJGt7A8d0caTFzhWOWlmRCpN93jf29rDnikirhYNSIIvLTzBcntfxv7TfjgEU0ozXbySGNV73uR4D9e/N1oAVjWnnme0Yve3svzWkmr6gmnumwpt3muQAbbiV+4fTxSG6QKdnCnbdTsppoUs4H2mOgtr2Ivc8epN1mmSqxOFERmXe5B3DwuToTrqRxMpwClaGiaTtRiFXMvk7iqdrAki3s+jhepZVhRmlsJxqCWdlYPqR8Pu4waUV2Y327n8Dbv489HTWpr20qAjE20+k3/bzUV6ZrJHCJHsRrY28Nfp+jlwJqpMVKip3VQdvutbU9gf7eOBMU2VTUpKWFFDysttSPA6d/q44EgU0VE7K5PiSQKEpbXtYsR2+vni4BsrQb1baiNM07bhdmPc+y37DyhVNOadNdMhCmRidL/2cpsqwrDJUwKwEdja+oPb7z4cbKxwq4QeNQ2qlHvLqPDTW/wBHGCungiub1Mz/AGTtOvjb6ubKya8EAVh82ykNdgdNT4ezjJVTumovnEL7l/r8PaPu41NOxWBg0ji1+w+Onw+PGjjTgwrtdpG5dfaTzYrxqQAVAuNB7fq45FN17Y7R709vjzcYVqa4rDuXQeOpv4j6Oe0zXiqK5rEzgn230I1HLaZquqK5CBpARqCdB9Pt5vTNV1RWQU0niLEcvpquqpYephUNC5P3nt2BPHcRTWB204tO0kI3ICSLfH4m3x8eP8KTxjXXmCVTGgNlIvp7PE+3mxjXoiuEiyRaKftWB2nT7vDloivAzXjIBYuDu8ew8O/6+HNzWoqUaiQKAUBCj3bC2htfjk01Fc4pZdd+3WykD8vr5cVUgVIEkpfy1763uL/SbH2ccpqBtqUlQj7tWNrG5/MH4/dx0GmSmK7in8veVcKPdAJHYX1sPbywNaIrwM0sqgC/vKOwtr91ub217AVJig3DYwAY3sB4+z3vD9vLAVQms2wMPNcWW9rDvYe1u49mnPGvTUWoCpY3UN7DoLadie542adGNRZJkWPcoHbW/cX729nx5QmKcAqVE4COhAIsD37HsLHxPiAearUVImpUjR5gGsgBvbTXt4+Ps8ONmnRTDTxT4hWKIQQ4YKiqLkn2EeJ9vC+dRpeMBR6ujXprzNn2pw6OsppqLBoLSz1LqV8x3OqRKdHIAsDaw7k8K7m9SxhtNGzNqpyrTMFwnBstYbFl3L0ckVNSAiOMEKzsPtMwTUk+JbufgOR6tZcOo7TQxSkJECnBJ8Rm3Q4Uq0zFhvSLaXOnYy9kB7N317d+N1enPyPKVKOqcpHqGEd7nxNj+8beI+ojmq1VSHrHz1Q5s6tvl7BIlgpMBgSlUdryv+llJPfdqL356rUTnH0UYNJcsSAQdbgjv4a6csKqdlF9FtzEa+ANrn29uXpmsyqrDW3i20+0ft5utU40oDKY2PYXIH0aC/flhXq2R+gmK47X+n7K2GQziOgp6CnbyoYzHGSDq87j/KM2gsSbeA4jWMaWUrK2KuxOtajwePfvcAysrFRc6kA6sPC7ac8MK1Qo4PkXKuDxmtzTXsinsLGW58fKUrt1+7jJUeFOAVxepyKS1PlkVUrR3E9Qx2oFPZA3dmt7PdHhflMeNbwqRTYvQUVOcSpJpZHf3RNLcRhrj3I1ub2/pJPNRNbqBXZiwkL81jVRPIWVtiQn9NI5F1JawUADXmwmvUHeI5xbEHWlwSh2LCrAESuwLEEtvIALsB2vpfigCKapEy1lfJURQmngeeSMCJLFvL1u0mmrMPEjtxyK1UvDMOxCgLyGQ1LSszn3bNe3vMAL7ANO+p56t1kxbN9FlqmVcxVq0MMOsYqJFG1nIJkjjOoJA0Nr20GvKETVqSGDdQsOz1TT4tg1Qa2OnmaATNG/dfYGO4geB0Pc24woRTopI9RaqOXKOKM43OaachSw1909m8SPb9/GxtrZ2VQri5Vq+U6bdzajt38b8OjRVTUVBPvAW7m5/j9Hs5Wt1MpFJlVRY7rDUXvfQ8uNtaNbJGQ6Y0+QMCpbghKClUkizECMX08OTSwPCPKoze2nzpyeNnriZGsSvuknQKOwDfrfh6gYUSqxNR4izxGFtrBgTaxP1j9fjxZppLNIaup5Wg+a3EH3gLjcbDsQO17639nFEUnoMMcHzKCirS1ruEubdz7x11LHQX+7lIq80gMUpZqSmJVAEDFnjY2CG9lW/cgnWw+njZFOA1gy71PxDLVUtPLK0dOxZmUa62Go3/ZFuw8dTxC4gObaWNuFGyh1yv1pwHFisOIoFl94bWN2TWxYt2sdLd9dOETlqRso7Rcg7aGClqlmpoaminM8b3N7fpBfuWF9fjbw4WFMbaNEqnZU5JaeUK8FpDe24A2FxoCT27+HhpysVeaYqid6RvIZlZVvtB7nXS1tQF+Pt5eKpNRI5qt7x1QC6jbp3PgWtrc/Dv8ATykVaaU1DUmdWSQbtNLe6PC4B/dva4Hf283Fbmn+GpVwJI/fBN2/1Ra1vhz0V4U4UoeFwTYfu9/taaX+P08bNWFP1DgtbUuEpqeWZ3P2YkLWv9H5ceDSlbBVCtKdpobMv9DequYqZTQ4PPAjEXaWyCxGm6/t4rTZrO3DzpKq7QnjNDHg3pDzk0ST43X01GWBuFbcQPDQaf08UCy6T7KRm9HAUv8ADvTn03y9sfG8ZedkDe6hVVBHe3iTxaizSOk0iVeKPQKcVr+gmV5P5bQUqVzxkkM43/SAx0+ni9NuE7ABSNTylbZqFiHX3JOXYb4ZTQU9pLIBGAxIGrWHhfx8RxaG6TyTSTxD1LY1XR+XgwlcMhP6CFiPZa4H3Wvy3dit+tMC5461ZhYmhw2ZDKNJJZNgHsNtTbT6z35vSBXppurcg9ScxlTjlZBTbhdlUu5Y+Otwv089hXprnD0Dp6mfzscr5qgMRuSMrEoI8BtNz9F/o5oK07K0caXOG9Isg4I2+no45pEDXeYmS1/EXPf489rJr0RSkNDh9BTCCgiSnUA+7GgUHw+8Dx/by4NUNM7oHFklunY3O3xvpb8z48vVa9LUyQKzNIANbADUi976ac3FerEcXijXaJQsh97eDrbue/t9h56K9NcBm2OIhYpEIQg9tCb/AGhfUD2X5Qpq1NVX1AmlYNu3FGYkAm172sotrfx8Py5XTTlM8ue1e8c2rgdmOikn3fh9PK1eKTtbnwqjlJEAue+rE+Fh+3lDVwKTkGeqr7Mjks1yAoFgPYCNf1I5UirxUqTM48xWlkBANmUa/wDA/V8Po5SKtFNcuZFkLTO3latt+gD4afR35SKtTbSZmYOheb3L99PAaH23A9mnjxsirCl5TZyahghLkspAJN9T3toBck97eHt4mKafBrHW5+/m9M0cS3jUCzX1a2hBINtfvFh9HG9MVcGmKebK+acNkixOlRZVttmRQsuul91rWHb2n8+VitzQOY3livpkaCWE1dAdFdFBdfDUd1178tFemgOxvL8eFVBLTF42A2G4WxB0I8NP1vxsiKcGNJCnoE8zzJhuO7dYCzM5J1sTf7OniPYONVcVjfE4o1NNRkrss5CNoT4d/tA3Fh9R5qa3Ud8TmkLKVK3e7MNSNST27ad/D7ubmtU3VJR6NgpaQg395fdUA2BJGv0/C3Kmt0nZXhST9JJujAB07MB2IHce0DT289Xq41VTJDBusok+0fgt7ABOxNri50B1NzzdaqXSymsiiKJdWBJZyCL30HYEr4D2+HN16sgqpJojUxxEA3upvfdc3OuhUDUj6hz1brBNHIzJLVBk3MQoNgCpA1INj3Nv4Dnq1WKskhodkbpsmG33dwN1PdrdlGlxe33crW6TslS2wea+/axEagnbs8Rfv31P5acaVTopGYlWKlXMsjizG92tft2t2HItzEftDQ7s/spK1lQLlgAoFrAk+Ou4/T9HA/RnSA6i1IbJOJOjN78L3N/iLD4H6ePtfcKZc+01W1UEq7Agjvr21vxQqkwqKqbVsSfG37deUrdZNwDbfq8PrHPV6silQwa5Ab2fs5uvVwJBAP3D2689XqWWRqkU+bMNcAFxUwgE99XANvD9vs4pZ+4eYppew+VXRtSFpvmQuxo72AF/tDuFHZvj46duTPUdRWU09MoaWJXBYXZSLkW0JIBt7x7/ALObrdeaGljDTEuQ/wBpCSTe1wxtYezx18ebqlYpaqmpadpw4QRD3iWFySLD3dPHnprcU0VWZKrE3jFdHtA2kkqAtgNVYLYDw8PHXlJrZFTstdN82Z9O3L1ETDusaiQeXTrb94yP4H2DsNOMlQFXAodqDozkHKLLPmes/mtSguYae6Qq3sLD3mAGmlr88DOytgDjTli/UQUkLYRgkMdFSx+75cW2JdNLELqfj7fp47XqCDE8XmxHzHNSjRrYahgLi4YgnufZpzRr1IqreeaAh2CpoVQ6ltBoB9q30/Xz1arLEIpZFqXiRNiAurE3Y37WPgO1u3HIqk00CpjMbMBuLs5VUAPx23uQABoT7eXApual4dgmNV8/kzKYoVVN1m8vaTf3h4AW8L35eKpSso8Kw6Cl+ZhYVA937aEIu2+tzdiO4t2B76ctFbp7pZV8nyYmBjW7NY7VO7U37qR9Phpz0VuaT+L4xgdC5CukksOzbGlyoF7e9rcgkiw/t5cCmiqKTuN41j2KSrI48iG5I0IL6DWw7r7b/s4+BSYqJpKB0hcySMA7CS5v4aso929r30t7Pq48KZpj/maVUfltIu4kEbyF2kE62t4C9gb8rNbpF1WMEP8ALOxckltkZOg/xD/Cbe0fx4nKqeAptlxCnlIWWQzFSYwm3QMRY7gbG1vD7+JyqngKDjGqpmqpJpnQA2ARLk6kWLE9gD4D2668LFnGliabpKuqSGSthm89tVKkmwNwAb6AW/hxqaciomF1U1EhjqlaSdt/1p4oQLAC3j25QGKsa7xAVdJCkszrGsjM2yy7iNQDcewdwPG3NHCt0nEleapM0JaJOyML2I07+y9vC9te/Gpq1TdEL1m4bTc7i2ra62vbTx8CO/N1WsHzMUrCOZSpsLgG7MrXvr7fCw+N+amtxTmZUipHaVtqMqjab6t2GltFA7k/Rzdapujp1qyPLUqqk3UKBr3O/wBot9fNCt0IuG0wijifYNoD7We41bT7C/ZuPBuKQKaNKbDGnRWhiZVDKQGJFyBoSfYxtbXuDx0VU0yZlw+dZsPo4/KAmlDmxNiqagW77b6EA8ZWNlOJpoqFpY8yTmmt5XuqTsKgtt97v3uTp7TxMrbSgU94QktbijOw2qF0aNfEmwuB+Wv08aNPigazzSpm/OlbNgOJU0jUwSLyZG2PaMBW27tDqPDkb3qgtwkUNrYFKIpJxS5ty5iCvKktKyW2MPsD6GW68JSAaXyRS/puo+IVkb0mLnzxJaNCxLgXNuxO0/HT6OMFEU+FzTviHQ7IOZKlZEk+XeVRdqUBWUkfa8l/cZb+wg+zlQ4RVi2DQJ576BYtlWRnwavhr4/COQGnqQB3vG/um3+qx4pS5qpOpqKF70rYTiFBiuKwVNPMky06soMTH3i4AJsLWudDyijTjYign9QSLF1UxCMDcFEHjfXyxut42vyydlUXtoEpFPvX7EHT+PHaYNNYcqo+PbX8+bqtSadHlmSFGVPMNg8jBVHxYnQD4nnq9R4vTOyjJk88u0P58yws52hG2Dc9ybWXudLfWeFr22jdjZQ44xXRx1kVJgsccewRmRrs+9l94FzJdhuPvsttBYcSCllLLBFlirJJaecr5hG2WVV0DG4aRPsgn3mA8NO/LiqGl1Tx0lxlzzDHPMyiFNn6apY+6qRxx3la5ICqqndfte3LExia1E4UbXEPw/vUdl/KeEdVOuuG03SvJtdUQU0OK51rEwlW+YdVFVHhTF8WnhjB3uUpvdXX6Cs3yAYEk+XDpHSOsUqFuo7Y54dAPUTU/D5fw3OkmX/5tmrFc29XM2AOr0WDRR5Wy3C0chVCcWrVmxWqpnVQ36KKLcG/dPGCX3hh4du33Yzj7BFPw21tx5x6I9ppG5n/ABEer+CYbjmB+mHLGC9G8u4/RAVNNlDCwKuejhYMPMzNi3m4hIC6gs0U0e5xoOXFqFGVnV8KaNwR9uHXx90Cqxuq3WjDaLHJcazHmNMw4/UCKSWqgqZMVnO/35RNiVUdZFv9kbwDcX04cIa4AQPZRWp3pNAPnb1JRYpLRvkPA4sHej3H5mapkraiZt5dZJBOPJRl7BUjC+254qDIG0zTCnZ2UXnH85ZjzVIozBWT1xOqrKxdQe/uJ9lbeAAFvDigADZSUqKqW2VOi3U/OrK+HYc1NT2U+fVkQJYm1xvsWH0DlC4BTqWyqjG5d9IuFUcxlzlir1/lavDRgxpa3/Fr+8bnQECx78Sl88KVhjpovXWbphQ9Os1nBaEkwuiyJdg+jfu7h3K8Vtr1ikbreg0Eeo94917n+HFNJa8fdkGoAP6/x5utUPfQjNz5Xz1STyFRDUE08o8LPpcn2Xt+fEzqdQpayqDVkLrUyIKmZFKMSoYvY2uN20XuNe/5cIKP6fYimHYfFNUISap32IDZjYaybfBLdifu43V6cYcWlNO0EaE+4iB1chtzH3bEC5Pe55SKtTLR43BhU7x7DJ7hYgsQRY67mH+LTQdhzZFeBiuMmcpYpBOsCFbFSRe9idB27seV01bVUTEs1TwqKyZI423xgEoxOg2gA37A6WGvKxVprmuJrJQBJmdEUkGSPQbSb+9c92b9nGjT4pGYpHNmDyRPHaBJNvl7CCAB7x9lmHjew782MK3E1AwjKKVUor9olhYs4BGgRdARfvc9vq5UqirhM0OGXsDpMDwl62RfLAsEu2o+It4MxsfCw4nJJp0JinH5eCOLyJgokiJGhJBZjuLaG2vhb2W5qt1xejdv8qVfczBSHK7Ra7anUhQO5/t5utVhipfl4FqJG2sqogu3u+8b7VP538Qebr1Y41WtkuECRkSE3J3E7SBYHtY+B56vVyDpJVM8u1liUrtXSxWy3v4nTXmq9WWAI1PLMg8sOGG29+5vbT90m37ear0VlhghaSN6YXES++FQKit2XdfuL3Jtz1Wp9wujlqIvmJLF6lzsA0O0aW97sCfG/GyauBSnkpv5ahEnlxqG3MdT7wvZRb7QuNSeNg1eIpjxjG2gVZUYOE2XXy1JN/esLjvpofZx5IphRpFVVc7LDFTRlDUyAsCRax18B2A/ptxUKSGnSkqqaPG2p50VII1USWN94sWub62P5+zlTsq420psIxN2w84gtQfeABBa206ubL/hW9uJlUpTTJPUMkzwST+8WBNgLMD2B9hJ+rnqtTmlWllViSpRRtUaG5ttJ/hylXqTFNWCDbUbgoXbcG3uj2ey39HNVauK1NXFTrUSl3dmJQWtewvf7jp9fNV6oFVVT7GZr2VY1AuCLg3OhH0cuK1WMz1AaJo7hddAdCWJJJvqB+3m61Uyxpgs7x7lQg7ttxrpuA000J9gPPV6m0TmvUyUsgeW52hv8J7AjxGlwfq5vZVdtO+GVEqh6iuaQ7UCKVPug7iCBrbUdrdj93NGtipLV6fIo0jBpJgjBWBG0BSoYN7TzVbppmasfayAKqd2Pge5DX7gfTzdaqfBNWTEUtSfNW50v3BFyT+34Dnq2KdqOjqqtRGiLvNtDIou3e5JI1AsOUJq4p7poleVlI3jadoHYubAa6ntfQ6coavUpXlqMOWhhYCVmEanTT3jvJ+gDtbmq9U0UsVPiB8osTv2hW8QBZiVvqddDzVepkq51FbJMsm1I2ChgLfav7O1vDw+PLimzXnakV0jYuy7W0JULc3IIt7NO/jy1aqdOTWUnnG5EabCtrm62tr7faPq5qvVEhhSWNHldiquGQWHujUXHiQB8e3N1qKy11fPJKqVK+UyDbu23BuQVA+NvE99R4c9XqlUtXH835UzHbGFYXJJupsFAHhrfTX6uerVca2qqFijSDVV90FhYMdtyD4XvpywqppOVNTUsFChRdSrsb3G5CwAJNr3+Hb4acdpmmeWpaGaUg3IawubX/SgaH2fAccqtPGHTB8ZEbjRZXDXUnuja28BfS/Gjsp1O2lRgUk4oFpK2INJB5ce1gTdNWv8FU+34HidVKk13PSUtTiq4azrSFdkYJZiSLlmOmrEDX2HnprcUxYtRUUE0v8AL2MkcQbXaVBJf3gF10AGnj9B5cGmyKy5lmcU1Lh4dalY4G0jPuICFVduujDubfT35tNeVTUB/pUMbmOIqspLAndc+7cf4gfZ9Z5emqa6+TyIilQoLoQrAa3XcuvxuTc/HlxTRqDVvtcmMnypg4AtbVpBe9tCPhy1VrHNVGrJqJgwQLGrHeQbbz7TpuPLVWnOWqoKenD0iiRomW63JJJvYkE+zvfsfp5qt1woKuEFHbaoWQi5vopG43XxIte4+J5oivClHSY1VMkQkdniiv7pt7wXsbjXaR/T7eNEU6DWVKv5zEUiZdopt+4Lc3FrqLkWuoNuUIirgzSpqaiPDq756onXzfJ2iMjay3OliNG9mg0BPGdtPbKxyJEafAZq0+RHGg3KftKzXDFjck79LH4WGnPdNe6Kg1kG4SxwhEeNvNK7yQyrbwH2R7R49+erRpzrJKeJFjgZSqwyqDcWUsALknuBfuLkX5qrU0U9VHVMlMLjzxA63AJKqmxhpf7FrkHv9J56vA0oI7U8K1zMXIEzRsb67FAJZQO3s+NuMmnxU+IiWNMQk99Gd1kRALkEAsQfYQP4cbNXFYcQpoYyIwyrFAr2MRLEEyICLHUgD8uWFeNJuE/L1tXDUHYLkgDUga3K27k6WHx4pFJjUKMyCOOONbksCSHNwqtuJNtLXsB93HaaqNUz1ccIpdoXzmCa67QbglPYV44KbNQZqdaNaYzqz7VDG3YFW2kX9lvZ4Hx5emzhUqN4lCtIqvd28xRoLOCAP11PPVunTFqRFkgmpXtGkT7Rt+0fd0Q+N729vNCvGoUVHVtAJNp2yI0Rv7o/xqL9gQ3135ua1TZQQzR1ghNx8zHLuDE7T+8m0dyAf2+HLGtV1gFbUUNRsqIt1KTcW8SDuS48VuCAOaNeGFK0VGGvLMpZljEpcjbZQWuddblh208LW41T1QZ1X5FJGjY7Zy5FtCOzMW8R2uNObFapuoZmX/TYD+kqD5L+JszW27Tr29nLVSsVX5VVFQ1Ud4xEywEuQfdVrFTbQaa+0/Ry4qhpuemppasSPGVkYyXsB73vAXt2APa+tu/bjtN1wkwyCCWamq5DvDG6xAH3lOsRINivhcaePK1unrC569ZzidQ0ZediGiFxuhUAANptVhfT6jxpVOppeV9dR1EUSIWDFrb/ABKFd9/aCGvfw7DseJ6UUyJDuSWokclA+1TtAsFJa4IN7Mt7jlpqlc6potgqIHV1ZSNoCkhNQfpIGvNivV1huKQyRK1t72Ct7wP2TbQ+3sfr015s1oVkxFKeklkpGj2q7F0NvdUPtcj6Sb/Rbmqtspucw1oko5w3mF5YhrYm4DDcfYT/AB057ZXjjShwOoRIVNV9izKpUW3WUBwwJFjr9duUNWFN2LiGOGmqogPL8qSRjcG7D9GUCntobkHmxWjUrA8RqmpaahqGL+ZdfeANxaxA9mo+rw55QrYNCJI1BXUqTUriIK1zfQEjSykaEa3v7O+vEuyn9tN8NOsEkEVW4M1NNOkpdjYsyqy2b/D7D2J15earFRcXMwxGWpmR/NYq8isbbifdO7x7ez7+bFeNY4qWevnakkspjMnu3sFOg3X7kC/b7hy016K5bZacmCnWNHlAJkPtU2ax72t9/bnq1XMUMMkSQ1V/NF2J7hxchbaaC1hfx7c3Neis2ZqmnrslmNlMVRg9RuUqWddpG2VX00JNmFtCdD25ZOBqqsRSJXD6iSFEVQ7yeXL5QGrX7bT4EX4/NMxUyhoMTSsZQ4Rg28sbXA+k6qL/AH80a8BUN3EBaa4ALSXsQNUJv+WvxPPVunvLckUe+nqWUlwHjUkhWsL2Fre9r25U1sVnxSgxKsw2R6Vi0YO6NXbVGAvY+OosAPp5sVUiolW89ThkbM20ABmIPsFwe3dexH3djy4qhrnikC1BilwlbPZXFidHUWZVHsFr3trzwrRqflvGUnqhV1ZPnN7smgHvoDsKDtr4jtyihV0mn+qlqsPqDBh8y+XVhmMQVSbWJJDEXFjYgC1ze3GdtObK9RYlU0ZBjVSSgAQ9vdOmi/D6/HlSKsDTXMZqV1MbbmT9Ktl/dP21ZTrdRe1/Z256vUr8HjMKTUlErSFA0sJjsbKxuV1NrE97+F+MmnBUaXBppaswVL+cxQSKbnUeKxgkfZ8R9fNzXoqAiSUhNJIiiRBsk0BIS91KntdT+tuWrVZI6U0skmI00gimjeN1VdBtA99h9FwbeI08Oe217ZQt5SeStRvLjSTzfNlDutmiJX3woGpIf3h7BoBxCvCliKi1+CBKrzJHLQuwLBRexsSWZfEnufZ9OnPBVbKabKuGIRy01OWtEm07bg3vcMR3IXw/LvxwVSKSi4bSQ1pa26ORrhSwJDdzoe4YcemmYp2hw2nkR1iX9IQGUkkXW9tbfcfq5qa3FeXLiYpQCaJlTYfKIY9idVe3iAfDmtUV7TNM3yyR76WRRFGxKlrEbXH2gut7XAI/s5aarFZKWAmuLiRVng3HsAptqbWP2rdxbtrzRr1TcTxWvoyu1ox5qWO0g3Ldifb7DyoE1YmKS09bTTUzFmeymxjB0sfEnvcWsfo78dpuaj4f8k80IWoJsm1N7jfE4O9GuNCm7w8PZzRrYp9rkw+opfmHheGV3VlIkO2ObS5PiUcgtYePGafqBS4iKWsfD6JWippDJURqXBQSG3zMLAg3DfaXvp4jmyK2DSFfEpKnEZJaEiFA3+TiXaoXsVt2Xcve9+ORTc1hxaqqKphV7zvDKCpAt7Ba3w/s5YVo1gbFJ6rDjhMsybVZWLOLsp3XRwR3s1vZp8ObiMa1M0psNq3xShSZSHqEvFIpOgmBIA29rHsPp40cKuMaxDC4KeeHEaNfPSQSRMiAizWHmrL3v7VOnYjmpr0U4YS8Mgegcu6o/wAzTy/aUAkAqe9mBFzb6OeNeFN8kMFLX1WG1t0o60GVLf7md287D3G1xuA8VPhzdVpxw/5VIWhxAbKynG5QgBVlAB0B0CuDcMe3NGvCk9jtZBFicdfTORFtAsV+ybEISSL6r7rfEX5cVU014hRwNKs1b/kJmVGdT7qbha7a3sW91vjY8vTZpup0ms0koWWXYyNvveRASu4DtvVtG+OvLV6mCnhnWVaSrN1gDGFWBF7m4F7aEHQ/A83WqbjUUdHMGX9GsoOpA92w9+O3t+P9HPRNWmKbIMWgw+vRTGHQEMgPip7gjx09nPFM14KilasOGYpOPL3kS22SAe7vGilgTpddAfbe3GDhT+2s6UsSTlJZ1NyyOZBqttNysbAD4+PKVemWswuBkZGZFUPdmAubMDcXH1H49+WFVIqAimBHoKqe0kYDHb9h1Fwp+DWNh8OWrVRFqxCxqKhvNgYbJvc0U2I3gkXsdQfo+vm4rU1LmwiWnIFEQ0ZS6Mbn7X2g1hazfHlZq0VAeOSmKx0TEO+60MkZ2kdu51De36ubr1NddSRot5vNp2ZTZDoLg+8CO4I9h8Ne/LA1oinOlWpqqcoKgWP2iGA2gdiPHQ9weer1M1dhU5YEzKwayt7yqb9ybePx0ue45cGqEUwVOFVFPP5FRYbFYKoINhpewHbT+njgNMkRU6ClELLUMVkXZsZQe6+LKT+8q9r/AEeznpr0U411FKtQhhZWj0Pmre+0ruWQr4q3j7D4c2K0aZI0pophFNEw842NiNoYgkWt/i9vYjtpy9UpxqqVDRmZ282RAPNCkklToCT3sttbc0K2aZUqI8PdqerNmjLXkXUMpNmZR46e6R9Y5fbVai1a+V/vFLshJGxGF9t9CHc9yPC3dfG/LVqnShRfL859rLJ7ugsWAbavfXX2/Dm61WeKWraZUicAqwBta42m4JUaajtbx15utVMkoFRHSRw8e0Fdoa8bA33666gDd4a/DmqsKU2Uq2amxGWniK/O2ARXW97+PveG29/DxHE6xhSlBxp4xHLsWPU1XimEpI4YhpUdVHlPf3ttrfo37nTtr34yFacDT5TqxFIt6Q1x+RrGndkK6dlJUbdLfvqOx8Rp247TVJ5MIm+1taFhooIsZAAQfCxv3Gmh0vy81SKc/mvkA+FKWammUK25NUYarp3BVrn4g38OerRFI5sMhmrqnEp5DGkQNpGXcrXXWy69vH2j48fBpMUzjSpyPiuN4TLTxNWGSGYtGPMvcEn7IZveDEWIIPaw424AacQSKEDF8Mj/AJtTy0lX5IqGCLLsUMjg6o4AFwx1HsIOuvEwOFKCKapsDrsMc0VNiETSLKXkVoOw73En2SGP0/DTltU1TTHGmWqoauLFWp6Z/L2vtkiN7aC7EX+xfvp468uDhVCMaiTR1LEhmvbcFVVNjt9oP2gexA1Bva/PVqKTFTDFCitSv7ka/pQTuPc6g6Gwv3Go0J5eqViasjVZ4ayBy8n6MsblZEWx2s17Bzob/wBnLitGkRieGSQOaynS0Z1s5uRbTafp4oBpMRFd4XWzJMtOZwyqTGFawZh2tbsSPA+wac8a8DWaTBJIppIrslMSexvt/wBYW1IJ7gaeOnGyaeFKGglGGyyRys4uqpvS+gt7rg21XTjRp4VylwyWvDyogWWLUptULIh1JBHcDxHs+Nuaq22kxV4RFE6BxuSR9yMWPj3B8Qw7KfEaWvy4NViosqiKRDUlSim6yD3SQb6n2MBy9UNYkLRyyCFl2st12H7dj7t/YRbt4ctWq5NHNK4nYhdvw02kAMB8G8fjzdVpgxakiWU0FT4KNjd9DqgNtDfw/PjopoikRW05pJfLkQBl+0SO4GlmPa48Pjx0UwRUfzY5ZHqqZDMh+0p1IJNjut2B8D9+nL1Q1Mr8IrpmSvpIJHDe8BYggj90+F/YfuPLg1Q0xrArIFqYGCN7hLNY3v8AwHHKbqVi+V8TwylFViKKFb3UbfcW8AfjbUHx5YGtEUGlXSCGpEbArYAAX+ySe5X2/lxWnGkS8KT8RL0eJVfmH/SpBTpc2F2YRj6gL24ZgbKKlHbRfc41omxqZIm/Ro2wa30T3Rr9XFijSAChm6a4KlPlZK+Qe9O7OQpG5QNFO3xvwqeOMUcMCBNLFZVjl3rqjXDobC99O47e3iKl9TadBQP8ztMtKDsVdDt13a2ANr81VqzCGxgjp3BFSTJGVINtxI7dx43B1+GvNVumKtw8gMYWuASQoTare9a63Phbt+3m61UiMpUxhFkFLUxWCbtAQf3fg309/p5qrVhroailcR1IZ9ASCQBpoSHBOv8AHlhVTUFDYrEkiMs3bSwv21HtHLU2agGKt3lLMG1G0C4I+Ptv7OXqlJ6twOOukMxlaGSQ90a9rd7+0cUJVFJlI1Y0j67JNUxLyTs51INu48NPDj3eUn7k0+YXg3lQIImJcaG5t9fGlGafSmKfWpmU2VSGF7gnXTwFtOM09WWRQI7E2HewH1XPsHPV6oRRIyfJc3ufdA9utjbm69UiKZwVUdiddL6+y/j9HN16s7U71gcJZvdPuge3XcL+PN1qk3JG8MpMfva2JHY/SPDm6pU2mrt5uWYKNFB8D4A+Bvz0VsGntmkms5URugsDpc38D/T25WrVDnltGWdFPvAlbHQ+DD6ba81Femp0Fc8URNWoVGOkg1FvZbuPYLc1Fbmprsy+UtWAYze1zY27qQfb7fDmqtUaaJ4jsjIkhAFmANx49/bz1erMPLnpFEDeXKDqu26kDXv4G/f6dObrVN8yFLyobjT2gqfDX6fv5uvVgkripZmQyIQA1xrc6XBP6nnq1NcquUTGKWnQII1VTYkkg6ktrqRz1arBUTfol2aqSTutbcew0BsNo8e/NitVCjmeEmNhZ3sCBopB0F78tVa7aNWBB1X7JA/dPx9h+PNitGoBDJIKeX7VlKt/D3vj8OXpuu1mkP6JtSL9x7f4c9XqzRwSyL+6pB8TYkHU6/s+7nq9WIwosgEhFu2v3X+gHnq3XN7x74agsb9rG+v+If0c9XqgSwiKUvcWFhutb6v7OWrVZ41lnk7lWa3j/A89Wqy+aHjeKbdG1j4W3fT8DywqhpIUbhK9HYaLIpOvx9v0cXCkBpU09EMYzJRYJTjcZpUQ6aAM25ifoXjtUoc8PqqStxrG82TLuho0eBDfRS3uxnX/AFFNj4X4oFNUUnHq16id5XN2LMdfibnX2cTk1YUnqWMz1UcKi+5gPvPGtlXGND5G4oqZIyFJZduh1AHgb+0duF9GowFZi8ixb4VZVYW1F731+j+znq3WHy45qZQp3AXJAY3B9v0fnzdaimuqpquiiYH30e5DA3vb2n2/mOWpummOrEu1XXcmgBOpAvzdVrNJEYVdqOQtG41+/vb6ebrVc4qiKNw85Fl8SO59nx9h56vVDnzdJhsi/wAv/QPYAup98j6f3foHLATVSYpcrnbG6zK64RjMktWoJeOORiyi50G4m4B8QOVq1AlmSl2y/MooRJLNtHgfEcVJM0mWIphwxGkrI0A1LDnqoBQtuQbtEpYr49iD7bcSUsqNu2MrHub+8D4W+/nq9XjMGcTvf7u/0fHnq9XuxBgJfufz7Dnq9Qt9P+ruN5L/AN9eKJ/MMOYXamkYgx+F4XN9ht4djxOtsKpQhwpoeS+W+oWGx4hl+bzDGTvp+0qC3cp42+F78RiWzjS0w4MKDbEsCailc7iLH7YB0IOnu9+3F4VNJSmKSFfl2Cve0p+WqRf3l13X7EjjoNMkUxR1uMYDKDWLtDEjzF1Vx7Qf6ee21XZQ45L6uYjh8iIJSQStxpax0t7L/HmiKtM0eLpX17xLCZg+AVppzIpEihvdaxuFK38O4PLJUU02pAVVy/Sf1mZC6r4TT5H6xKtPUSRU9OtXoN3ljbHJv/dbTubEeB5pxlNwINJEuLtjqFHHzrlTLnVfIUWE9W6FM/ZdifyocSgZBjWH20Hk1guZo1Fv0c1x4K3AS/lqrY6msOrgaGNtmabkaXR61VV1y9A+dMjYbV9R+hVW2e8owHdPJSxMK7DgT/k8SoiS6kd9ygofBhxhu6k6V+E/HyoxXbwJTiKrexvIuGYlI0/uUk9/t2JjYnwcd0N/hbw4dBVFhTQDZv6dzUEzirhaIsQVIttbXvcaa8UA0yRQC5kyLDP79QmxgSfMGhOvt/LXixDhFMKbBoI8VwavwdjHMPNjRrXsRbXTd4/s4vCtVF6klNMjOkpCIxYagXA/UcvTdR2jDhmv4AnTv7foPPVqoTosI2nS/tt+zmxXq4b222UXJGvs+v6OWr1PmF4/XYcQYGup02nsR278ZW2F7aUIdLeyhRwHM1BVKKaU+S7n7J8bdrX8B4/fwndZKOujtp8L6jQi0UUlZA+2QLsGpC30B90W78LDRoKdqWqmeRY8QjJRmI738O4v4+FuUq9JjO8ES4FWRqNNjFQvYag2v8T3HFbBhYpHcCUHyop8i2kYae8CR9XsHBxUfmhAy2Wqun+LUKqTsheRvZaOVGvb6/p4atYtqFFbmCwaBCoGo3e39b8JjRrT/gUmzEoGP/Fi9tPHjSxIp9swoUYilnkpapnXbsLOGudCCexHY34GSJoWAxSthqHxOBYaNo6dmJk2SEXuOzKR4gfeOJSIpWDNOVLlupp4POWbyKoSOb7SVZDrofFfafDtxnVNO6YqRMweganlCLI4Ehbur2Ntyn/CNL+PNjbXjTTX4aK1zLHoqKbAkAllsGIHjc9vhx8GmSKYZqarp7QH9Kq3LCPXZtAuxA8NR9HHqbp9THZocAjwJoI2jLSHzFb39zEMGsO23w9vK6cZq2rCKcIP5rX4e0PkvNRUu0XLExxSPqpBJ03ntf48bMCrjGl/njM2J1GM4dV0kXyhoYIPJMYO1Sgudht23eH0+B4mbSINKFqxpdYHnDG5MMnxaOmhi3CComqCwBaRJhGVPgYyD7yeF76jidSINKEqJE0FWfsVOJ5gqZacxoEndYWSxFu+1Sulge3iB8OLG0wKTLMmseG4IcTyuMbaWzx1DwzKGsoGzcrWHx015oqgxWwJE0tMv5MxSuyeM0YJMTPSM0dVCh2yLtN0kAXVgQbkD+HG1KxqwGFA/wBTsCmrMkVOLzSGV0kU3JJJ11LDsPgeGVovSsCiy8RqbJooBADe7r9fs78GVAWo9UAfePs1/o5s1qoEbe9YHT+jmq3RruhsvzlDPQORvSRZNpOm1htY37C3fgdvBBBoU2JkRQ1bI4d9JEFCrp71h4390j9fhwno7qRFAJYfP3NujYEA6EEagkdreFuerdRqyXzGWdyAHYkgaAAjWwHiDrblhVTXHDfPpy1PBCJGLC1u9j31B9guPjz1aFTcVkTcskO6TdaxH2iPEN9Q7csKqqkpUFa2hIW6vECU7aqe/u/Hw5JWUv6klB4bPKo+zRjSoLHGkgaiSKRVFxYXAt7BrZvZwXTQRIpu8+aU74NykgkfH2rbwHs5sGm4qRTV0gAiA0YWcAnS57ePbjgVVCKkSLBuL1CkkEE621B8Po0Op46KapixMmOoaZSPevqNbeG5fC3w541Wkx+kE01OSdzgklte3tt2+rla9ULC6ienr2YX1IJN7W9hv2PPJMGqkUIaNGUDABmcAggWO6/if4cWg0yRTI/mjfGpZhqBfS+ulzys1qKjCpkkCoJLSC2lraj2D2jlpqsVKhnKr8zL7qnTQ3N9bEE+3lwarU+AThRJ9u1iA1gVF+7H97x044DVCKd2kjrNvmJYkALdQTf9p7ce203SeqtySF9oBsLgaFe9u/jb8uaqprgKlqdRHILAe9qCdpv2HtFvu5uarUsVyGpFRE3lhjqU974FRfXXt/dywNapxkl91oXYvGw9y3vE30IJIv349NNxTvhWKGjpPJqVJRiE3bew7t9YNv7uOpVApsprjIIGnL0jeZuIIJHdj4ff25uvVmhkamG51aJTcEjwPa48QSe/flwYqhFcGqHaoEm0tvABuND3Jv8As5Wa3Fc5YYZ5maNtpGrE2Av8fZu7/wBvN7a9XqDHKzDKgsJPMCjbsuQAO/vHxHjprzaVlNUKAqlRS5qp6oIKs7ZI/sso2gX1sO17+w6+HFYenbSctRSx/rAla8SsVa51Ki2o19tt1/Z9HFfeTScoinykrY3Rfl5Nsbfo2BJtt72N/D6e3FAVNMFNPwLUVMyMQ2y50s2p1sdb6/eOPbKbri0myMMzX3Wchfte73tbvbm61XKGtV4/0hA1BPce2xBI/LnprUU5RY0pQKbHdcXW+0ezT2fR27Hl5qsU601fLI6TOBsJu1iRqQR7w7aj2csK1Si/mjeUsQtuOinuDbXafp5evVOjrRLF5ZayL9nuR+XjfnqtNdUdazQmFXBsQqtbabXNzp4W7H48pFWBp8WSKaJV8tQLbgbC4PbaNNT9J+HNxW5p5p6qelYxo1tASR7y2I0DKx004yRToNdYpOksP+k0YKmw3hit/hYX78qRVppIz0VI83z2G1bQORYI4K2t4H22P3cZKauFUmDgmKSO8tdAksIYlpEIFiDrfaNT9HGdFPBVNs2HYTXCSCCU057gMDZiTpZtCPj8e/GSkGnAqKxVGDYtBF5ULIZIzcM4uwA8Potr48bKCKvrmsdFitZSbHkhZItFIub2Og0GhF9RyomvGlZRZqq6eDy4pLOhIEchs31g9vovbl4r00tMH6mYrSRDeSy2sdbq38QbnT2X43Aq4Uadmznk/HZWix3Cow7d5I/ce/gSVt2+PNRV9VRZcv5BrxbDcQeleT3Nsw8xSbf4hYj6eVg17CmOo6c45CA2GiKvCd/IlUkL4EqbN9XPV6kvWHFcLmEVUJYbndaRSCD22i9tD4c3Nep7hx6up418y7LfsQPboBb4duX1VSKUFJjkNSxZwAne3j3uD8f1ty+qa1FP8dfR1DFw4BF/dOtzewIHh7beHLTWorJFiM09lZQNp7BtRf2k+3nq9UxZYVIZVN9WUn499bW156arWBMQGr1g8rQAvfvbsunb6eerdO0VRE7BI77TYAA3HwB+HNVupFT5aEFBvHjYk/QPjr4c1XqmJLIYrnSMEAC97W7/ABB8Dz1brhPNddI96djYar7B9NvEc2K1U2KwbV9xIHc6e0fR7OVr1dVLbATa+2wsfAf0c2K8agTR1dQ4X3RZWB1Iv7Dp8Pv5bZVa4uJkjWOQWIJBF/Hw19vN1WvR015klVRa50sB9R56tVKp6gqFd3IUk37eGg+jXmq3UxKuqibc3vIQR39n7TysVaa8tVJPF+kG9jrZu4PhbtoDz0V6ayJiUcEv6Z/LBbvoRe2vbw5oitzU35iRXCEaeB+jUj+jlYq81Pp6pNNSLC9gbfTf2caUmnQalw15c3UB7X0I9ns42UVcKqYtbC7MpXZf6ua0RW9Vcnq2IOlx307j6uWCaqVV6OZm99T4XI/by0VqalrVEASAaDwP8eU01aanRVcRAQdwb+36uUKacmsqV0cb2iJIPYHtr481pr0080+LTRva4IPiTre3t5WKtNOIxdGcEoBtF9P1tyumrTUn5+nmSy+5fwK3+m3081prc1DnghZtjgXtoR+36ObFVNNvkvApN/r7fTr8OO7aa2U4U2JRpF5Tr7feI5ooqwVThA0M/vixv3INr/VxsiK3NTo6x2O391QRbtoPH6eaitzXrzD3Ijp+8f6PhzdVqXTOryFWtcDsT3Hx5U1asiysCwF+3ujx+r+jlatUVpmU+TE3vEhvZa/ifh+3latUitzCtLR+RSWD2JO7W58W3fT2HG9M05NBvWYiahmkkPv3JLHw+keHw47FVmmGqcINq+zXx0+J5QiauKS2IVNlcEbg2jG/9PESxSxBoDs10190YBvtJubXt46HhM4KOUGi/Z9ijTCEqmHupIoJK30YW8Pv4Bc3RLc9Boa5UuHI6RQPQvC6MjAqR9nW3j4X7H9TyNDUiCslPLXVOINJOfcUBdqixsBoSOxIPjzRqwpTzQ0slDHUISzkEGwBU+0fC/s41TtJvz6JCKesN94fYg1Fj3F+9r+zty1N1JECHD41p52kG6yobb++t79rDnq9FN9NHE9eJTIytt3kBLqQDYfVf28vVaz1oURvVKWRyd2xkIJ+gjSw/u5qvV0ktH8v5lbvaSQBldWsysPq1Xnq9Ugx1BfdTyncL6HW19dR4rf6xzVWrqslqa+NI6pYxPdRa/2h2O74/HmhXjXKgpFgBFQ7IWvu2C5UkaG50tzxrQqCwp4maNZRKI+xC2uQOwDd+er1c6YuhBmYvMwBjUgWIPcX8NOarYqVUvTu4qqeULa26K4uCNBqO4PNVuorVMUSlJUN7XvbdodAR7G56tzU7CooqhTMAFVB76gkki/cePxPNGrCuqiep8x5TtBa5AA8B7ba3+PPV6mtz7u3cQjG911F9CLc3Wq50s4Sp82oNkGmnb22se3PV6pdSscsyzqojU3sAfb3tbmq3WVZpoZDBUutgLKDY3ufA/w56qU8JTCVEnDKysbKGa5JGliR8fHx5utVieoSWIUc0R3pe4I0IvqdvcgfDlhVaiLVq7pS7vMTbZSLE/AfT8Obr1ZZI5YVRInBU6qfAg6WuPEHw5WrVKdykli63IFmI8fYR/DmqvWdKmojVYHJa1j2C69iAfEc9XqbsRqXTE0aRXCmMBrENpflxsqpqXXU0NB5VdKA8dgoZTrr3BHtA54V41//1dH8CzBohqvfsLfV425M9Rx51Phq5x717+IAH7e1hx4KpMUCpjV17+bqw1Ata31duPaqZ7vormZUlTyigIBubHvr7eWmapGkzWbZTOdQzEkCw11+Hw5eBVJIqW1OWLCIaqbWCk2t2vxwimArprPVRS0CLLXNsLqLR3ub+21/488rw4mvAasB7aTFZikzsxVVjQdlW/0e3hct00ZoaHnTa22x3C9x4ePwPs4mpVXJRbxG5h2t2+A+rmxWjWRYWca/vHwHs9nLRNVJiswopLkR9x7R+Q+PN6KprpyhwuNSS1jcWt7dO/t48G4pguGskUMUJFxv9mmvw+H08sBFVJmuMqyLbz5ANwJA8NfZ8eVNbHVUB5KHy/0x3ta/0fD+kcYJHGnwDwqFJXU6HagHugAALp9/jxkuAU+GyaifPbnLIGHiACfu04x3k073cVGM8kiHW1j9VvG3G9RNO6QKxlUsxfvp4cpFWk1yvYHw9t9DzdarGSbhiAd30W5Sr1jSR5A5UaW78qDNXiK8iR3Bc6G+liPoN+aAFeJNZlgsm5wGJPt9nw8QfDlwmqzWQpc3jtofoPbxty0VWa5JC7KCL+z7v6OWAqpMVNFON3vkNf4/GwJ48E0yVVlMKqwjC6j297/TfUcc003qrJHFHbbbvYkn2/t5cJqhNZBDdRIPeBOht3+k8tpqhVWSKEfbkHhpe/8AfywTVSqsnyySuEUEfEeB+jxI5bTNV1RXS00Ki7C/sINgf7Pz57TXtRr0sHlqGDWI07fr+XNxXgZrjHSxljdWJJsD7T4/R9PPBNbKzU2CmQja2unYtbt7D+3jyU0wpVcloJpJgIrgE273Fz7Ty2gmtd4IxqSmH6XYkAd/Yfr8NOOhFMlyp8dGL2kFmtcL7RfQa978dCaYKqzRUYaLciEKG1PYm2vbubezvywFUKqjwRRU73ZtzAaX1FyPz5oCKuVE04MIYCEkAIdQbD6ex1+vjlN1xeSJX8tr7XIYfWdDf2Hmq9FN1ZKxlaM2JD27WH0ADtxo0oSKgMnmP5akkWsVOtgO/wBQ41TwNZEpKpyHp1d7EfZHj4fr9/NRW54Ur8KwWpZdpUkJ/h18Lm7fukX56rATUPHEeQJhdPdwxJb3TqTY7rnxPj/RxpWNOjCjo+kz0xYjmXE6fqHmulaPBKd/cZvdE72uqqCLsD4/DTgTvrwMDSnafdQmtLUr8StlW/0uAx7BR4jLJAHAMVPAo3tYWCJodq+wDXkflRONDDZWSlwDD1ZqGpgkgVQDvZv0xPiJSQFUEe3Xvys16m6uxfL9BL8nhcSvHawEY0DA2va2ov4nXx5aq0mMaxWswrLddnHEtnyeFU000rWttSMFipbxO4eH0Hnq9WvXTY5VZvxvFcyYi7PPiNRLUSMSDdpHJsPGwFgOOkVsY1GzQIzg0wRdp23t2Hs79+3bmxXjsouv2Lg6dtfh483SeuaklSWtcH6fz56t1OgLMdqrpbUA+F+WFarY99OdHi9f0AyrVSVCsiUEaQxu+yFBrfQfaZu58fj4cSLONLKMcMcelo0RKmJp5hd3UC1gAoAUdgPjoeMRVqYMVr8u1So2YK1qqwDfLx+YpI1ILsdLH2CygduWrdc4YcGxWNhF5dN5bB1gjjZkQ30Dy395vh25o1sVhrYKJHeqpiayRFZUY2VUv/qE2Wxvoo+J5sV6kjV01Xi1bItOrskcYE0txGmvdQewDC2g17347VaRmceovTPp3hIfNWZcPpUVG8qlWcSTlzoXKRg2UDQDueWFaonucvXd0twBnp8j4bUVrIpjErMYgxI7nuwX4C3LxNUmKKzmD1ldaczwyYVk6nGH0jWHlUyEL2sQX+0frblq1NArU0fUbN8bYnj2KOSWvsZ2dje/vADRRpbVtNOeFbqw30uUBy90y/l7SLLIKyVjZrlSwUNuANiR9JPEzm2n0CBQrZ9qTJlfEgPfkamnFwDc2XS3gPo4wnbVzVGmL7lxGXzdDvbXw72+7hyaKabAL23WuLf3kc1W6fMAgWpxmjojYebNEpNrkXYC5+Hw4oaEqA66bWYBrZHy6AMt0EIWxihjFrW+yLdvo5NDIwqMXKdp4/Lu8PvM2nwv4fTbhwiixdJqrcLs803ABA1ufqH634ZJFIFU2/KoW8tyGUAlToTYfule1v7uOU3QbY7hKxyvNER75JLakgX0I+P525qKrsoPcbgaOISUseqNdt1rE9zcdiTp4aduUIpwGg6xDL9PWwxxyr5juNw8T4kiQ93W+p+iw4nKZp8Gg5xDCaujqE8tiQhtHYFU3eA2rqT9JPxPExTTgVStyv1PzvlKsFQh37bqoKgePur32/E3IA8OMrQFCCKUocKNlGYyX1YoMYSkpMZYwySsd7xptQkufd3N37GxHxPbhS4xGyjZu41baHGkhpsQeOXCo/mUN2UoCd3ewJHvfX48LwgnAUZ6gMaEbLvQTqhm9xV4bglXL5gVSTGQpXwF3A/s8OKE2y1cI86TKuUJ40YrBPRJ1QqrS5lrqTC0ZbEtNc2HgQnci+pvxUm06T7KRqvANgoYMB9IvTvB083NmZXn0F0p0VFJ+lrn9nFqbNPQTSFV6rhAoQMLyh6bcnOFpKH56QHQzsZN1rdiTbv8NeLUW2nYAKTKuFL2k06VnqByLlOZaDAKCkpiuuoRLAdiSB+vYcUhgnaaTldB7jXqbzFikJXL0T1G8m7QxvZdbkXAtYcVBkCmiqkJV471ozZ/pNLTToh2gtPN5an2FVT3gR/Dl9IFVmo8/T/qrisNsWxiKnRtCkUZf6rk66afVqeXBArU1OpOhuBSxpS41W1U7GxNnKA38ERO2nt+jjezZVpJoRcH6b5Pwg+WmHxBdBvkBkY27G7dz+tuVJrc0uaWloaCL5eggj2kqpsLGxPhbQE9tPrPfldtbrKMVhpgJJXMYXUBRqRe3ukad+/GimauDUWoxymVdqe6TY+6RYe2xPfntNbmon88hKrUO21RdSPGw0sPj8R9Hjz2mvaqZMTzDGEVVWwA1J7Dx7Dx+Ps+PHEoqpVSYqMxRyKwldfdNyO+vs1007248ExTc0xy5tooiJLpL2sBqAOwJ1udOw5aKrSeqs4FFPkNvJD3Gg0HjfwsPo5rZVqRdfmWOYgv9vdoG8dPtWGhFv7ObmrikzXZjqEDKh3G4C30FraGx9v93GzTlMkGYZkib37kCy+3v2P1/rpykU5NQ5McBiYys24k6gg2Pe+uvKRVppuhrlEbFyWYEWY97j9fu5Uitg1xbGkkIcLtYHuAL3+Hs56K9NSxmB/3yW7jap1uPYfDTufrHKxVtVN9bj0kiGQH9GDopsLHx7+36+e017VUGDGAq3UG5Pj9Hj7D9PKFFbC6ntj1UybgSDe27x18LezjJRTuqoMuYHjVoozqdTc3vfuSPbf8ua7ua0XIp5wXHyWErSbW7anwJ176WPGVpinkqmlnSZoqpFdJZlQ7tptbtqfZ4/Hw78Yp6gzzfSxVjsDGJI5B721QQraWZR7Dpfw54ia3MUX7HMJqsLqvknYeTtYlg3e5vYFjotvEfR48RkRT4pPQ1qSnyEMm6FgS69u2oF+wH+H678pVqxVEx811Rj3sRdj+9fb9J+Jtz1eqZJVNBApmlsJAVEa6DbbUa6i59vPVumepo5FBG87WDaBQDqNpI0P9J5utUw0kscpkgiN9ilW926i57C+twBrbt4c3VaU5pHSijhpIroSCdwN207qo17a6/Seeq1Zo5sNghENmczWtqC3fXcDZRcdrae3m69UWaWKV5GdmAY297W57KARr9k6DQd+bitUjpa6oqKlhCoLPcFX95T4b2Yd/h3I5qK0DWX5SR5mmZijN7pAHu37lTfW36njKqeTQcY/LHBXzCNy6naxG22thoPZb4X5F+Y/3Q0O7P7KRNTNG7sHWzHuw72v9m3wH0cDlGlIjPM8M+VMTYOT5kTN30ax9tvDj7X3Cml/aarsq2ZHKk21Iv9fFCttJRUexA7aAjS/j8ON1uveYQ3b4W56vVyDLazar/D4c3W69bcoK6k9r+PPV6lZkyd4M0YfLuAPzMF7gW+2Pb2Hx8OKGvuHmKbVsPlV1dPJUVE7O0jI5OrCxA/eAN/EXvr305Mk1HsU4zy01mQKXuWO0E7gR3FwAGB+m2vLTVYpK11bPMyRUVkJ1AQ3JBPttqNNfHnia1Smy/wBHs55liE1VFHhlAT79TVkoSt/9xi+3b7r+2/ExWKdCaFnDcudMMjMJam+MVoO5pakXjDDsVgXQH2XJJHhy2Jr2ys+PdXaqoQqrqsK+6keoCG1gAgsu0fDnggCvTNBJiua62aP9CWMjl1+0Ab/ugjt9Hs/LiiaapJTVdSzeZJKEdSqkBbgsOwF7XCnvca+HLV6ax/N01OgSSUbQSbkld3YtoL2AOtja3hz1ampdFWR1f6SNGPvbbgakWFwL+BPe/wBZ7c2BVSafRlx6hmqK8skVmIABBZh4Il9x00ue/bty9VrPQSUUNH5lBSsWdgRv8CR22j6zfx7d+XFVqTPFVTRtJPKVsLqZCADfW20dgp8ba8cAqhNNb5gwWCmZaBZKyXVgV0jOva58L9/E+wX45FU1Uk58xYribCSeQRLfaI1UqxWxspXsovoTy4TTJVUCmloaKJBHF+lZlZiDu3G1wQD9o3uL6AfHl6bNNuIZhiq0ZqWVtqhmVixDXtcqrH90Hvp9HPTWqDvGMWkkQT1B8tXj2lD393XcD21B40VVYCkLieMeU7TRsPmDqVJFyttuoBtbvp+dzxMpVOgUzRYo6Tpu26jsbgBT3Asfsk63H1cY1U7FN4qJpvmJVLAk2ChSBcgi7E6bSBa9zcduJyaeFBzNVbpmecsX7g6m1joFPs+nU8LyaVgV0KpqlPloWNo2FtSBfuLX1uPZ7O/KzVqxyYusjJIpYR3Hu7iSQBp31B8TryuqtxXpcUlq7RyjdHFv2qSTtudPZr8PHniqa9FZ3ClEgjIbapYi52r4sNut/bz1brCHtMZFQqUH2tTckaDuSTb9nK16sNVW1UMhlZSixjRtGNlGilvE/EDlSa3WUPVSxRtLYRgk7v3Sx11/1r+3Q97c3XqU+HQlyZ1k3SjR3tYDsSQfYumvx46KbNCJ5aCFU8xmuyjR2JJBFiT4fA/Rfiumqd8FjharSdTqGsp7XBvqVPbUXI+m/flk1U0z4li8MWZFrHXfBTRPtG0W3GwIZT9kL4EA9+MqONOgYUlEnqK2GStkPmGd9STa4P32Gn3a9+JCZpSKWeHVceC4TU4zKCy00Essi9jYJZbC3ttY/wAeJXFhCSTSptOoxREJ6WGpkOJU8pV2JlYsbasfBhr35GBxobU50Oas2YMn6GZmiFri+9SBp31BsPbxgingSKUlDnSgqJWevi8lzciRNDc+OmnbjdOA0K2HS5nlozVZdljrFhXexhYF1t7U72/bykU4DUXHc049juDHBsXjWOqWwiBuhWwuRZv3SO9u5PNRFW1E1K6dZmzVgPm1+F/MI62iKoxVW1vZgbhgDzRFbSamZsyth/UeuqM5ZnE+G1dTtRnijHlnYlh+gOtrAXKnngYrxGrGglxLoZnxKZq3L8K4vTqpYmlN3A+MTWYH4C/w45rFMlBoFK2gq8OnNJiMElPKO6SIUb7mAPHqYiKj3ZmF/wC23PVqj0en3DpW6dPUGNQxrJNplsoa6jbcH3yoP+EcLnttGrOyjNYBlBVli/mctPTQ1AmkNVic/wArCzKPfuCGmkJtoAnvGyjiImlwFKXGZclYFTS/yvE6zF55Hu0kUX8uotq7QLSzb6twV3LYLEBoeNjUT0e81ZWkdfwpW1Pqrx6DGPnuhmFYdkQUxoqiNcqUzRzxy4evuVhxyukkrPNZ/wBJKwnVS9jtFgONflgfvlXn+Fb/ADEfbA8vxounUb1FYfmTHJs8dV86zY1jdZ5s8sokmxrE3ld7stRWVTCKJpCSWIZwPZrxc2wEfaIpGt8q2maL/mz1T04mMvT/ACxTUULRpCajFpGxOV2UAvIqTBaeJ3NmIRCANBpxUGuk0lL3QKLVmjqFnPOzxR5oxOqxHykEUMcszukUYN1iijvZEHgqgAezigACkxUVbafsrdGOp+ch52F4W8EHur51R+hj97tYtq1/gOaU4E1dLZVRnMr+jrCUjSozhjZqZGAcxUkZVFBbYAZHFzdrgW+ntxEp88KWC36TQ/5K6ZZAy98zJlLDaeFoEKxyOvmSP/ube+4J3E+ywHfiZSirbStKAnZQjsKzzHqoYom37WAN2k2jTW+liNCe3s5Sna7xCGVMP+dmlVV8tbWGhIuF+JudO2nPV6il+pnKRkybQ4rEsYmw92jlK/bPme8d48SG8eK2DCqRPpkTRBJVXzRY/aHjpw4omqMy7kJXUjQ89WqfMGqpYKlJYrhltYg66dv7+VNXBirZ8h5mo81ZTwzHa0M6vAm5VayKy+6w9oYn6e9zwOLGkxQmQrUAaUkVbR19RNiuJMVjuAgjQn3VvtjjN9oJt73GafrFJjaRUflsBE0pbc1wLH7KquljsW9jzUV6kjXYrGzXsVuFuL6BhooJ8bn+F+Wiq16jq546Z2qY4wrKSpcG4YaLY/6x+Hf2crVhWGiaaWpamZDKyWY3UltFuWGhAt+uvKmrClrBgdTidGJfLjjihN2MhIV2F7bu24XsAPaOJSaWAU/UOCNUwxT+c2+L9Fsn8QQTIStwCgX2caJp0CnCWalmIiUpFuZdkUaaLGt1W5Hur2LfRrxunKdmrBUwxGlTZGLnUiwKm2l+5sNb+JvzVbqHPNGsoabaDcFwi3+zoLjwudL9r35utVjWpmUeTOjKWfYWJ1195r+F7C3N1qpc1RNsiUbI0I8whrfbY2S9+5Avb2c9Xq5QhKdvlGBvGNxC+7vJ1Cg+wki59nbmq9WYR+bERbaZSblFuL+0D4+HNVuKlO0UcGyJGdnvdjbUDW1+32u/5c1W640UaVtOtOqkLMWIsddNALeI7k68qTVomlFNQpHTpOrlmU3UKwsAvgyD923ifZppyk1eKacRqJaikFQJ7eawCiwIIA1K/SeeFaONNmJYZNHQ+f5wJjBDDaTsOgBJOtu/x9nHkmmVCsFNhDeRDUyx+4SVUOSQzWsCNx0H5cd1UxprPTUIqKuamtu8+dKUkG3ugAsSx9g7kW/Pmia2BTqRHHPIahkNO7ExurfaCjaNLHUWF+NGnxTfUmpixUR1JjR10Kk7viNBfQg81VqUuHrHWwmFAdsDA2Pa58T9Iv8AR8ONmnRTlVUkE7LBG1llCMT7bm2hbTtcfnblKtUisoK2ONVWzLFINrFtfdN7fQBa3t5qatFNUmG1UJTzSGCBiCRqBuLWPj35eapFQ6ejjcCZ7EMRuGpPuqCSCdLBuWmtRUqpjhnYpIBaMa2GhNtuv8Tz1eriaSNY/k4wDH7r7RqSBqAD4WP0c9Naip8zs1KaeEbEAj3jQhmLXAOtrW8Pjz1bpuip3WaMoigMzqIyxO0I3g3gCT4/Hnq1U+roIaxngiH6Neyl9oHiQR2v7OemtxNNENA/mXCKpcBGF2ta/b2ajtbvzc1UCnhcNmlZY0CSb7MLtYWewA7ixA5SacilFV4NWUNTBRxsheTcQImJC7dACbDX9fhxuZpyKk1TyJXQU0KgWZ5bLbuiWUG2lrnX7+arVTMKpUkc1lYpklUMGN9B4kW8F7AfXz1eqHVU9NMh2oDGx3MqHaSAtgBe/Y/fy01Q12MKZ5FAc7G/ygfUhF7gqBrb46356a1FSqammiWSYJt2sVCspU3B0spPcggX56a3FeXDvLKyr7hHmXsQD73aw7ADX4356a9FQq2ieXEWpDMqAhgtyb27gH6e9/u5utVhqqYQ1bSyMwXy7IQunvWAtYeHifHw5aq1Opx5gQgn9CAShvqPd3Wv219nt5utVAxmjV6pKUtGRuVgVJsDYlhqNSPb4cuDVCKaafDIq2eNRaQTbLALcgNrf6ze3LaoqumaUm2GGIxxFfeLtuK63UHx8PZ9PGdtPARXDB6msWZaiocRwT+4xBPgmwrt8Fv3H58qauKbhPL/AFhSdozD5cxcliCFiAsVtcdvh4c9W+NPn8mipiIoUad196cSWRbX3kLbW+03Pt+rlZmrRTFUUUjQ/NU6CLzmuia299ySPpA8O57e3jgNNkU2JhxbGfMiUSFIio3EWuxIBB7AE9/ZxyaaIxqLO8MyvLUwkMfd933gCNuhBFgO3bl6ZrPPSy+SEexjtc2vuJaT3TfT9dbc9NbIppbeHLrt/REIZLfaK3KEDxvfQ69uOU3TOtYKFgihUU2DEgHcW7C/9PL1WnLe4pJYfs2QkLuUWINgQTqQRytbrtcRUSL5trhShIuCfHsBbTuPz5qtzUujna5fftNvd1uG22Aufb/dyhq4p/psSoUmWKWMpIsQQODvZdx1K37aaE34wRT01JxLE62tqlWELFHTtEI9Sxfy7Hdb2W0t4fQeairE16qxYTXEa2dt19hWwufeAPiCPA9uaivTUOjV8TpRJHIFaOFVQ7RYbjc6HQ7u2mvN1oY1yr6RsPdPJsJFn07KLoljqL2/Mc0Ma2aVlDVfM4csL6vE0l03XYF0IUECwK+JtoTxORSkY1Lijjlw3zqneC5N/LYe8Vp9bey5t243TorjPhnnxtIWKbElv9G1H3bgbE30+vnhXjTcQsMrCRtzlVc2cAG7bdg9mvf8uKBSc11hkMdNQJIWD+WxVgFuR75IBPexPf7+PUzUPFIKppKarKXRpxcAMoH6QWF/FV7nwI44KbNO1VH83Tw1KKjSbZiPe01I1QAjQ2+nx5utGsEApnn/AErIAx80hdbWJXW/ex9mvjy1aqVUTJXSRwG7JDvsysb7RZlO217jx18L681XqZv5wKQvQyAu0TA3LDapYdwPbpf227Dm4rU1xlxIU9LHSeUjyvLDLfuf8N/bYm+l+eitUl6ump0maqpZ23xz3ZLabT9hSBoSDf4DTjlN0qKioSopfmNqiRwGqHB1B7LYHsAfvPw41Ts051FP7sTlAVLumv8AhsGsR4r4X+rlKvSfnp/lYXlkm1jmjYA3Um+q20vqbd+3L1SoskLvBWYdBIEMbpOEtbadPE62IPb268uKoagU0hjm31Llbbr72Bve1te+0m51+jjlNVgqjDDi0swKxgSRkBANzBrqzgWsNPA+A05uvU90OJy006UfuM7TKG3e6WUmyvr4r2+PbjRE08DFLefDTPFFBPcRq0iyErZjcEBtDca/28TTSiK51EhpqlWUNIdpG5RowjFxbwsPH489XqT1cJ6KRkLqsZcH9KAD767Nx8L2IIPY8sKqaZacTYZtMpIYA9xcEKdmp9hFtPrHHNtN7KXM1WauNa2UKFkjIK3PukAEG5/sPGqd21FdI4pXbD7qUeJgD7xFtPdA1I9v089XqlUMbHEY0nUmO0khPf7PjqfE9wO/NGt004pVSGnjEsd5GNlslvtjcx9hsw+m3LCqmmwSkYmkKEBgoJaMWsSbEi+rCwB8L83VaEjBJh5LR1Wq+W6AWNyCpLXtpobcTqpSmsMjUOIJJEUs1oTv7lrEAKNbFbW17iw5rZW6c5J6mow2GQDbV0xkWT/E6KO9zckm3j3PNVus8lS0Ea4tEpaGdQrDQMpRQSGI+n6+Wr1NtTV08TyOzBp96IS3cqwBQliLAAW09vLVWn2KeSknM8MfmL2LlrlGUagAGx0PYduaq1SsI8psw1NPLtekq4DvZmGpF0JFuzWII+jTnjWqSFPhOJYcZJC6vPDMwcX+yVO1wfDU+97PZxRM0niKTjSzTYk1T5os3fcWJYi4sbDwt7e3HKrTzUUsaxVE1TURp76OPc3Eqx2tcAjsB9Pt5Wt03NHPTyEmO9MPcBVtAP8AFr29hH1Dnq1T1hmIRQwypXbj5tmDoToe119tvHxI+jmordN3y1PT4qaOaQmnlv78ZJCXFz8LE9rcuKpWaGSl+VkAYiogc7V8Nltbga3sLeGmo8ebrVcVw+rhxKOrZS0dUrGNlNywH7psD76nX7rd+erVKmpSSsovMLp5j6jaCSyrqCL6AA+F+MbKd21kpK2Lykr6MCQpZWDC32dST4bb8oRVhWKaSOXFEeORRGiltjIxY62KaG+hvYknTmqtTrRyUdLIlVFIGij3A2YgBbEblt4k6D6Txo04Kd1imxGl+fwqR1lp/e26DcgHva/nf6eV2VbbTFX+fNaqdTtcMGe5IIte9hbQeB+/lhVTWJcTnjpBTT3vD7wewIaPwIPtF9Pbrzdap4wTFMYocQ2Uzq5PvghtCVF9fGzL28e3GlAGnUkilzimK1oqI5UnUxvdblbBlYXHug37m40vbvxOBSgmmtqoSwuZpAZI32MCLC1rBgR7R3+IB5atUmKqFWtUQqu8KCwe/wBgH7S/R4j6+OzTZFOUWMVdMy1W1ZFjvdSTYi1ipv4HuDfuOaivbKkjEI0geugu0uwMCG+2t+wU6X1+8Hnq9TfClBVUAqqUrPTkGw3E3kH2S19QDcix7/VzdVimzEop5Y1ljYl4RrsZQXtc33H7Xu3H1W5sGtRTdJUmppGxGKFBJEA6FmNyvibeINu47c3VagOEaYsV2+YAAw0Bv74BB7cvVDUKaanw+odFiaRrBk3g2KNf3bDUEHuT290jm9tV2U6LjJiQ7xvidQu7VnIBsGBt/lIvzF/HjZTToVUWresp9tRSky7nW97brjs620sRp4ac1V6bsZoVapaNYw8c36UEMoAAG5iB9Op+vmwa2aajSBG8moJaOyrISPd2NYhgPb2I+j283NaimuWF6VzFDt/RlV+ze6tpb47vh2FuXqlTcOtheMJWCQRU1QRFI1zu3N/kXYH/AAsNpPh3PflTjWxgaGWtlgYSVEVPtTE4jIiE2KyWHmqGW3vC1xf6tOJBSikNGiRAwVkwWVJIigK7brINwkUeBvYMPb9PHqarPV1ENXSzTLEFWKYWUkXjlT/cyfBZUJt4Ht4c1W6kUWJUc1IgkTcyK5AYWOwavGbG5K91Gulx2tzxFeFJV4RSJUxVYul2LC7MVUj9Ex/4LuSNdOOU0aZcHSSWSowKstL8zETET3Xsxv4FSO1tb/Hlz01QVyp6pqTDp8QhYSvTybZL+D/ZDg97SL3FvA+zlq1UDFKOalpY6uhXzI1LTxOPEOPejv27ggg69vZzwNbpE4tTxyxT00ZsI1E0TsNWNrlb+I26E+JHLiqmkt5i1TRRWFjqAQRoddNbm3HKbpR0HkU8JjikXawtsLaG5uqrbXX932WtxhWNPpNKalxBaStVqlY5IZ1IcG53qvjrqCvs+HGCJFPgxTjjUiPEajD40jjgCXa+rHSxI72tp9NvDlUirKNMBqExWNqqdwksIJU7RYqwuCBb4W+F9OObKptqHHUUcLNPC4AkOwqqXWxHvKQf8d/HX6ubqs044VjEYSTDaiVpIgr+UryWKgfu27ttHb2D6OUI41cK4VHxOiaKQ1FQN0cm0bvMJKvawvr7Bpb6+aBqxpol2DdQ1SqY2NzI9yQSPt+0nTUfWBy1epolwuCikaGQoTcEWW6gnUMWHcH6vv5earFO2GCkgpJEkj3SMRoqAsoAtfd21OvNV4VIqqrD6ygkirDvbaV3G6ndfRgQNbey/wBHNiqnGmSWjponp4wjLLERuDBQL7SAdNb+zS3t44DTZFcHqHw68NFCxXaAwLaozH3gyjUKfD4cuMabOFMVctO5kaOJpEGy1xtsviCPbf7P3ccFUNdwvWK4NLIolg94PGb71AuTcafV+9z1aruqaOvjWOSCOKZN+2wsSWF7G2hHs007c3W6jwwJLRLSTRGOSMdiN1kbUhD+8lxcj4e7zdaptpsQmwmhMdl2RkyJMRuPs2Brbih72tr49uW21XZWKlrZw5WSoYMyqx95EYgnvvtYEt2v25eqzS6o4oHmMjSuieXvUEliQW2kaa2Pe/bU+zjRpyseP4VSTGKeicxVsTDy5DJa4U+9GbaWUDnga2RS5wrGsSocE/mtAypPSbkkTam217MGBO6zd/h3HfiRSZMUsSogSKbsazLidZSstQwWO3mDYFDgfZY6CzBG1sdQCb6HmwmK8VE0ySVEPyv8vrpGjDkFbsrsGVNoYkC7JY3Ha49hHL1WmEvUph6rUIZZIbCQDUutrXPiT4j4fdy1UrnAlNjgjwyAhnVbKSp2uDrqNNrDsb/DTXlpjGqROFZ8AwdEd8LnAdJJHj2uBuK7d6A28VfsQfHTTm1GqpTGFSaWerFL8lTTOpcMyOy3tbU7zrfaRoRr9F+Uq1OoxzEKmih8yNTI9l2Fh8N97aqw+1c9uV016awR41TVVSlLiICsVCea1yvum1nC+PgDoDz2mK1M1znoN1YlPO7Da4sFbVL398eAFtCPDnq3FY6yjpVaOWWJJIpQQ0gNhc6Bww1v8fha3NitEUh8RohTBsOhAVgRtYn3WbXQ+AbTv246KaNM0VFJNIVdCKhlNlNgR7VI7Nb2ft45NNxTNVU9PQROr02xjb7K3Zvr76eFuXmapEV6knqQ1OWL+U73uvZLfab2WPsP180asKUGIz0FPI9LVhvIN2VkB9xmGrIfGO/ceHhxqnqw4bR/Lxxz72exuCpXba/ukAixB8Qfhz1WFN2JS1O9p5YUImv7p1DLfUi2h11J7+ztzYrZpNMBG5hl99Ce97m48Cext4Hx7ccpumuSmiZBHI1wo3LtNmNj2uL2YaXU68tVazJURQs0UoZVPvE30X4qALgE+B5aqU04licUe+llQuYz+ikW+qFbi5HYqNRpp9XLimyaT0iQTqIiNxf3Vdv8X0f09+O00aTCYnUYc3+ittlO4bNujqPj7Trcd+OCmah1eKY3NTMtJUSERC8ZS9gO+zaD93HBTZpppKyPGd+G4ozRgm4beTt9gsftC5047spvbT3DTVtPCMKrJzNEbPHZtVYG1tpPf6eamt0241hkFFh8uIViqfJRip3C+g7fEdrcUtmTFJnRAoIaueSjwel+ZB91Zal9P+K12qLfB24epGNB5ZwotU4apq7Ae87AC/tOnHDTFG6weFcPoKfDTtCxIqlVBJ0HifG/w4SLOozR+gaRFORhglkISw1sPdNr201/jfjVP0zyvV4fFY3KG4Gtip9h8Lc9Xq5Kgsw2BFYB9q6a9mYHv9I56vVmikvAzVcm9WI3W1K+Fx7AO309/bzVWqfPQPA4kc+cjJZWeP3jb91wPZ7b81V6TnzE8UZpKuN9gJsQt9p7kxnx8ND9XLVSoddVNJII5YtyuSwkU6Egam3gfaOXqhrlDFDLSkSzF421DA2YN3HfX4a/fy1Ups3RgnaG3jQm3cXt73sI/PlqpU6nRWqjHWKuwn3WGpBtobd2Hw56tinDEaCRQtQAN66e7rb6QPDmprZFMqSeU52mwsL6dvhc9vh8eWqlc5sP82mDRuJVc6HxH1c9XopukpjCBATtIAs3fT46djy1VqHUJNEHhDXINxt7G3Yr435utV3QVMrybQNzC4vfx/xfT+XLVqslSsdWN8fusuhta5tpcjm61TM0UkbC+7da3bTUW1+kc9Wqy08hlCrICGA7X1t/Rz1ep1iKze/KLgEgBfA28L/w5SrVnbDpghNN3a5sPssPHS+h56t1FRXppDTLcjU+W51H/ET2Ivz1ep1o6+Jp0p2JF2IYMbXuNPhb28rFbmpq0kscpmjNlS9iO2newP6256rVwaY1KM6gM7alexIt2B/p56vUxqyxSiO5IcklLakW/dPt9nN1qsLSzx1Imp7FT7R9odtR4W8RzVaqYZXnUpGNZBcaD67gflrz1br0kcFQj1CAh9wJTbYMLWIv4aj6OerVYqeOmUlwvlbj2Yjabj7N/h9XN1WsMi0Uo+XqVAC3s69wfAWB1UfDlxVabmpqkEkkSJa29QbNc+IOvbl6biufy8LQbpZA1tApFiP+C/Pm63WF4QiD/dV8Sdbe36QfDnq1Xo5oIpAye94DW9vbcHvz1eqYJIrgGMXUa6Ek63+vnqtTWkcbVGyINc6kA2+g/ADm6pU9nini8qqb922+2g9itbXQ8sKqaRscV8W2X+0bkC37vc8VppErbSxyC0S47X5llWy4fSzSIdQDJIfKjsPr+HFCaYNLStr6nB+l8n2VbEJNzErroPLGvipAJ4p2CmaLBiLm1kueJDTopxyvSrNiccjGypc6+3wv9Phxheyn0CTQvyxNKwM5L6ixsLj2D2HiOjKuAerpid0aPHIewNrXN7EeFuar1dmSOoitHZRdjofh+8PE+zlq0awCGRoWj0197RvdJ76+w83VKa3pmDebH+jkIGgGjD2/DTlqpFNCs0EpZPeddLX90D4nnq1TNVYrLNJ5VITJIbjdbQX9g8OWFVmvYbgW6bzK33xa+3wP1+N+XKqqE0qKyqVKYFnEECi24/D91R3P0cb21fZQb4xjQrV+Wp1tCG3bj9pjawufAfAcUARSZSpqNgQJxONgB7pv/bzx2VpO2hQEdbDBFWywlElaRY5WFlcqRvAJ0JW4vxNSqp6VNVA7NThSzrtLAKT7QwDCw9nPVum7ydxLylm1+2LAfQR/Rz1arDfybIxBAPunQgn+Itz1erO+113Sm+ujeF+51+jm69UrDK+twmtjxWileJ0YENG5UjTQ38DzRE1sGKMlljrVg+NMuF9RKQPcALWwi0ugteRV+0fG4HxI4mLcbKVBydtLefK+G47RtJgE8ddCDdXUgAG+ga2q39vblAojbSjTqpGYrlmekXyWjLxsLEOLj7vZx0KmmCmKDDFMqyUrfM4LdddYHOnsujfTx8Gk5EVxwDONZhNTtkJiZPtBtD9H7b+HN1WaNBkDrUyypFXSe6tirE2HvfVygEVbBVWhenT1mZ26XVNO+FVJrMMRgWone1xYhgjjUX72NwePpdI24ii9231YpwNWiZY9U+T88zw5uynXyZfx6MpHHLTHynYyWXy5FtskjLHVWBU8Lby0auuA+dLbS6ctdv6U/dcfTF0P6o4a0+eEjyXnB/sZowyPzMJrGa5K4pQLfyCT/ukQt4leAxxtyzPh8SejjQxZeRdjHBXuqo7rR6b+pXRqX+U56oYnoJjemq6eQVFBVJbR6aoXQEjXaSCPEcMGX0vCR+tNuMlswaJpmLpokoL4UDcXZqeTUr8FP73DJKumkdF5zBkt43aJ4ijD3ShFjqfs/EW8fbxSDTJxoDswZCTc1TS/oZB4d1OtvDsfj2PFiXOmkimuigsq6arw+cwViFSfdXxBt7CO/FQM0jIiorx7kKW7d1P3/Vy9VqAQUNx49r9h49/by9eriGKte2428dP4frbm69WRpF0HsA8fe+o+Fuer1LTL2c8TwORW3GZAQbHUjSwFvEcL3WA51GjBq4U3txFDRl/H6LHKYy4fJvkJBYbrOo8fdPcj8+EDjZb20Im3Q6MKfsaw+ebAKiZCZklSUHb3Wy63+B8PjyjZhQpxwSk+VEzl2fMXvYajQW8Py14PAajkihA6esZaLFMOYn9LTVQ0Nhfyt2p+lfv4b22IUOo0VP4EHrFAlPoCPj4cJjRrU2iktIjd7EduVNWGBoyEJadVcKAjhXPbsALn6uBs0KgZpxkpPKkSWABobW10ufGx79+30cYNKBSvpccxWCGWnqg3lyMNlwDsCizgX1Bt4dvHiUpFLAo1EkNM1JGuGyyST70MUFtdbknX7PxA054V407Ub1bYiuFvQxnz4xsAuVDBTZ76i3tA9nHKpSXxOnxbAFkoa6FI3qYw6lb6Le2nwYdwePAzTRwptUrSGISgEqujE6A/G37vHKrQ/wCQsUp8PwtMLzA6HBsbdxOjqR5bQm6v5i63vpfw04XuJkyNopagxt2GnDPWcsCxbB4sv4XF5giYNFM4CtCE93aSO4ZdP48bbbKTJpxawRApGZGrocEzVCuPn5egnLLL5iGVDHIm03jHdtdCOPuDUMNtNIMHGmDMYy/Tqq4eLSxSSBmBuki3srIp+z8QeXTPGqqihTyTgOI/1XmoJqby55mWSWKQ7d8PZSlvpuNNeInDjSpAwpa5UwlcqVn8ywOpdpV2xzwldyldbFvYSvs7W078aUqauBFAznrBSmVammq5PLmqGqWKE6e6boyqOwYWtxYwqFg0kfTKCKIhMhWQgjS/jyQajeo1QAYgT2Gov483WqbALMT2IPbla3RgOhWIGnxyelN7SxEi3+qf6OEt6JANCCwVBIox9Q8T1AiZAqMEe1rAE+IPjfw9nA/QlpxerMSKxu29i5ktfba3cG+vxt8eer1NEk6zxPTOoDs92Gt0I94FCNAG5aqVJoagx7lRypIIuF7X1HbsdPDm69XU8wpo/wBKGdlA7G51Nyx/w8sKqaZKmaIVJq1YBZLoyn2EWJ9mp4c2dwbdYPDj5UU3TAfQRx4edJvE/OW5cXCtoCNQOwNwe9vHktzImoqIjA0xO8kErNuKq26zWvp4DlppoisiwMxV3G0WFj4HTt7RceB7jl6pXOrMgkG4tew2hWuLDx+PsA45TcUy180sqJMF0UENtWwNhbUf0fx5aapTI6KJ0lclCSB3Bvfwsf4c1VYpkqaSqpa6wtqSRrYfC5/LntlapT4XWIwvUDfYaKdNe4I+A8eKEmmjTtUyM0CwsTIrWJ26W/4iP2f3ccqtJpJJFqAsmqroe3fwOvj/AG8pWqcIKhdxUC4Zb7SD7P2H7vo5cGq1MSVlIs5V0Gml++o7aWt9446DVIp33SR+6nvaDcreN9Q33X4oFNGuUnl1Ab5o7SATtYaHxuRbt+o5aq02VKtTuuzclwAWtcMCCQQTqdNOaqtQCwiQtJdlsSoXunhzVerFHPKUEPusve5N7fT2tp482DVadaGsSRVp5AQFHsvrroPjx0Gq07U0sFNZN3mxn2AeB+zu7luOAxVKfoKktWLJKwsVG7XuBqLj2gd/H+HHwcaoRTjiPykyzCmfbGNug0t+93I11vyxqophWumpl3OY2QAMU2XO/wAGF/z43qirRNRpam8BLRErc6XuTfXuNdPAeB5Wa3EUziSaKreWK5j1cK3e/YEXv2+HKzWopTUlS0gUBir6ElBY+G4C/j7OPg1oinKDFzRyhVa+82bd2sL9/j21tx0LimimaVWF5ljhPztU4fcGspsbG1gfd7kfnxWhyNtJlNzspR02b6WaZtzGMqRZkGhJFr3N/Zc304qDoNJy2RT/AC1sNU/mwzLMz2tYXvYXJI0NjrbiiZpmIqW5igeMO99QddoJVtLkW0APw9nL1SKdo5BTqaiU2Ln3fAXtqfot+unHBTcV1/OzcRub3Nlt29342tb6eb1VqKfIqmMbzAxs5uUC28PyPs/UccrVTkqlsHdWS+qi+lv6bi3PVqpFLjFakfmSEttF9pItr2Fx+7z1bmuJxSQISXN+x0OhI1F/Ye3w56vTUiDMRi2xTblIOoPsIHh3typFWCqmVuIR1cKpOg8pQdVB0+H58bNOg1AgmnRzHFJ5cJ1FiQb2t46mxH3duNxV5pzoq6sjkNPN5cqHayb1Gv0kan9v08binZqRXYbSTIJ6aHy72Uokh8e4A8NT254prYNY4qGNKvysPkMUi6GKfxFtNrnvfw42U1eaYK2GOdpJKmlaVkYXKgEMR3Un2ga/nxqKtNNlNDSVEJlppWppDcgbSoUr7Ae3tuON6auDWA0eIzybYnSoD6Bgb3Px1uf1142UmnAqo3mYlT3NShZN12Zb7jYe7YHv8O3GoNXkU60uaa7DJvmKaZolVvMD/ZOncD9Trzc1ul7h/WGrMCRYoy1Cy23xTRhu51AJvpbmpq9PIxrpvi8ZWpompJGsS9PJZdOxKG4P7OVINWkVmiyPR1sBqMr4rDVW7RVBMLjvazX26X5qtxNJTF8vZtwEbKyilSM3AmRTLGBbxZSbC/bt48rNbiouG4pViJEEqmWwU+y1+31jx8O3HAaoRSkgzF+mCSptAO297W19g+H38c1VSKVElTDMFkpwLmw3MBYjxBHx5eqVkiqJIQI4FDK490WsT7Sr+HN1qnGHFC7AVACHuPbp7O2vPVupXn08xSYPYE63Omvt+nnqrTjTSUzRB5Bs23G4d9Dbtz1brn5vlv8ALyad9ewB8Df489WqlTNI6KyWGouDr499PHmq3TZ7yztI7m47ey/sPLVSpFVVOsZKAWaxYW8bdxfXnq9WaCqUptFrsLm/bnq9WKoeB2vYBhYkeB8SPbe3NV6sccsE/wCiC7dToPDxuL89XqzeZH5wYC5vYm9yb+HtFtOer1NmITgOb3JBAAU66HU28T7D483Wqcf5itEUpZCyrYAMw0+B9oHhzVXrLLiFSAqvawN73AFj2sfD6OVrc1kpa6aaRwlgCpI1FyPG3sPPVundcSZhssTbQ66W8O/jysVeayxTs8R8prkd7nv9B8OerVSFWXYBuuG1BHtI9o/hz1bqQmpaQ6KLdjfUeI5qvVmEwEwCEBfsgE9j4H4i3PRW5rK9RJ7pQDS/bx154CtE1Np66RTdhb2gn8uaKasFU5wVpkb9JoCew40UxTgVU5axo3BjupJHfsfbysTVppzFerWAItexPw5TTW5rJ80beWtjfWx/jzcVomu2iEqCSw0+PLCq10JDEV+OhsfZzcTVakU1WGO2Qkrr30B+nmiK2DTpEQI18tiLW0v3H9vGzVqmBxEw8+zBvEnX6Po5Sr10rzPOsVtxtcRg+930Jv25WrVmxGvo8OoylvMnYmxDeJ/o8eUAmrzFBzW1m+zx23SH6BuH7Bx2KqTTXUTJGrMx17a9z8G5WrUnKytke4tt8AL9/p42acFBxitevzgAa4Nhb925PsPbiBVL00mcyQ+ZGHVd10INz3I8Lnw4WrFGKDQJ5vojX4FVpJYDaWv7LHTTw/bwLX6NbSh1fChNYr0uDzot8M7xy+U5AJuLW0IHbX2nkOVLIpxWSJEDqRtJ07+I8La+3lKtUn5iWpVgZLxyaHw97vc27E8pV6l4fQ0tbNHBiM/kxXPksSDtb/Dc20+H180TFbAmpn8qWSplp5PdnQFoWkAF2Xvr2YEdvHnpr0UlxJ5TgSoRLILhT9OoYfwseO01U6hqkq51pKpWL7gBu7Aey58PhzVWFTJqnz5JInhVPKY+WBYEEeF10IPhzVbpohhkWoWOv/RSEAqNRuX2E+wjnjWqlmlp5ppbhg4bYXXVV00DAaduVq0VwktCv8uiiMhsSzI2pPst/Ec9WtlYHWKpoJPNba5YWH1eP7P6ObrVQ4w83+jKSrAEggaC3xI0J9vN1qsNTGmHstSigSSC7Bre9bvcjQnm9te2U4meaWBCoXarG9u2vbQa38OVrdOWHbXQRTgoR7rFLXBNzqeUNOCuFThkdJVmKCdSEIbW5sOx783Neim6Qsk/lqyyKLEFbhVv309vN1qscZphIXZSNvt1v8P6Oar1PsawRTx/NbWTQhgdSCOxU+zlatWKXDFkDT0y3juSAGsSvw7nm6qRThTQR0Qid4izOPD7Oh8ebqtZcVrd77mHmAm6nbcrp4Ea7fbywqppP06U8tUK0MGI1c/C+lwPDlzVRSjxBY5EWq8pVVybBGuPje/x5SnKgStGh8jygRY31/ae30c9W66ooJnIO5he+3X3lt2Cg9+erwqJUtPT4xad0MZjsDa19ddPHTlhVTtrqtimqVUqHKXBKg6gHuR8bfXzYrxr/9bSHjC3vcEa/wANPy5NYqNDUpIPcsND4X7a+OnHQmmSrGs0NOruVVS9hr4Cw8TxwJptSo6qzJTvMN7MVBv4G/1W/UcsEzTZUE0509NTUQ8ya5VFvobHXtf6OPhITSVSyuoNbmOeFPKw68YJ1toL9729vx4lcf0/bSpu3n7qSUlRUSsZJHLBibft0+J4UKWTjRuEhOAFdxmpOq6L8e1/YT9HNia0YrNu0sB3JXT+jjk1SKn00KklpF0XXUa2/bx5IphRp6jahAIVT3Fm8LX/AI8VCKSGa4mqjX/KsFW4Nv7tdPb9/Naor2mdlRGxPD44St9e9/YfaBxsuJFOhtRNNFRjcAk9xDuPY7tfZbiJVwBSxLBNNM+JvMQsfujXxJ/M+PERe1bKWpZ07aiNUtKo76nUdvr4yVzTwRpriJpNVtYXAPifh9fPajXtIrKyk+6SSDe3t5eqisi6qoHh9X5ctVKwXKm9rbTxrZTkTXhuZPb2+Pj483XqyBCYz4eOo/XXloqs13Ehkf3Vuf11tzwE14mKnx0zAa6Kb38fjccfCaTlVcUiZyWUEd1+NueCZrZVUhIVuEBAFu1/z44E02TXTyvECqkqBqLe36ub2V4CayLO7x2QW/j8SeXBmqERXRmYJtY3BN9Pu5aa9FSIpiCFC2J8D7fAnjgNNFNT0SplUk3OngPyPHwCaTkgVKiopXClDuYm1r/r344EU0V1maMD3b3YamxHf437fDl9NUmuW1hJ5ViTc2Frt7ANOeivTxrA8QVS5HvC/cf8q8ppqwNYqdWY3cWPYa/r255IqyzTsIna+9QCtvj99vbxSE0kKqcUhEgVSdgW1/etp3vfwPw148BScmpQaURMtNckp79wLsO/jc+A1H7bctWhXGVlkjZ7OzWGpW9h8Po5qvVE+ZgQM0Ytaw2te7ad7+F/HlZq8ViQ1hG43YE+y+3XwJ8eaE1YxUmSFewVgdbN4E/aF/G4+7m6rUOWmnfYqAkt3ANrC12H1Hx5Qirgisi4ZJIXhIVbDVibW1221769rfVyhpwU9Q4TFUVDMWsoF2JO3Ue36COamrgTT7HhmF4YzTysB5aqDK77dCbE2vY62+/jKlBOJMUqQgk4Y0o8mT4LnbO2HZHw6r3tXyrC0kS+5GGb3iP+Ijx1/hwgev0CdBkgT1UfM2SlfdgD7atnyX6W+iWT5FrYsO/mVQrEmuxNi0asP3lhUAXPgNfr4BXMwdd4x5UKEWbbfCaMVRrJBR/K4VCYoIxtSWTRVAAssUAHuj2D6OFBM4ml4p5iKYWklbSndO3uM2+z3I194m6jwIH383W6StTLjVf7ks/lxWHuH3UuBqtyfH4nm69XLD4Dh8P6BWk7h/0RCi/2QT4kfE3+HN1qiuevfPlRkzoCME+Zdq/MdQlPtUBQtPD78hA7m+ik8skSa1MVTdlCMx0rrb3gRZh33Wta35344asmnHMiocFlmisEAbU66gWF+3hzQqxos1iSNhsPy/W/NUnrJb3iRclvb2P6+HN16nGm7GMaDS/7CebFarZg9NM2DUPptyg9fU+dM1DHthji3e9vYWAPiPE9hxG5tpaKEyM0eI1aTYVStLtbdMuwWUA2F29ne2unYcbrddVU2VsGo5qtofnn3kgMnkwrf7W+Vz77W7C9h4nnq3QA509VnR7p5TNTZgx+Hz77kw/DlNQwVRY+ZKnumQ+HvfTzcTVtm2iadQfxHYqxvk+meWQAbjz6997k+0RIAq39g44E02VUVrN/Wz1OdTg9JV4hVQUz6tDS/wCjw29pKWHa2hPL1XGg3k6WVtPF/Ns5YgIEa+ha5cjvZ3NvrseWrUVCOIdM8u7TTJ87Pa5NjKL/AOH3rR/keWqlN9V1XTYIsOpAgiPueYwexHc7QAg+ixt256tzSVqs+Zmx6X5dJCdx0hiHa+llRf4W5sVqaso9MWG5gwLpksGaKSeimnqZpFSoQxkxNaxCsASCRxheNKEbKGrOU6z5bxEuNDTTXse/unT6B+vjxtIxpw1SXi2uJSvbaQxA8Sdfh+zhsaKabtzAAEW8Ae/j+XNVulRk+tXDsy4dXTAOsVVA5Fr6I4P3cUsnSsHrppwSk+VbAuD52pJsaAWyQSKtkU9r2NzbQD4+3TkzMY4VGLmGNCdK0ciHyW73uDpdT3tw7SIosUZpPzz0e5rjTx+AHj30+HF4FISaZi6CQiNQGYXsdWFjcgjxNtQeOxTM0jcW2VEgCDyy3iH90W7WA0JPiL89VJpnnwNqhf0UXmoDqpS7bge4t2J8ba28NOUNOAGnPL/p66oZzmEmW8GqpRIdysIW1IPuqTtsAB+Wp4ySKUBJowGVvw4uteNSIcVghw2Jg1hLKBYN3uoJuPu4jK6U6aH/AC5+Gt01y3C0/UPHor2XzI4hce6bjaX0JHhp+XHEjV0mqk6aGvA+gvo7yPUhzh7YtUooYrKS40F9xUWW58R25vuCeHtrZe5FCPL1S6aZLg8vKmCUNAAbArGug7dz2A0vc8UpYIpguaqRWJ+prOVfJ8vg0gCdiIIy7f62g0+snj3ciqajSVObur+aQ8ApJoN7A76l1U27AWuT217cdCQmqTU2Pp11IxYOcWxhKYSWLeTGzPZu4BYiy/HueWKhVJp9o+h2GSAfzvFKuuUnWLdsW9rkXTXT4aj6OU105M0ucN6VZAwtP0GHwHZ7zNKm9j8bsTf9bcZKjVqVBmwvDUEdMqKG91VVQFFu7KABp9P082JNVJFR5Mbo44vPBKhrrewN7aDvpbntNV1Uzy4/S1U7KCSwYFQFA+v4Dx5fTFVmoTZlWBDM7LGNbXtv07W8Pj/bzemtzUGbNy04JkbcLCw7m/s1Ngee0VuaYp8++UL3tZQLA3B+sdgPjzemrUmK3PaSuWiuGNwFAIA01Bvpb6vo5vTWqSFdneoFoopSQxuAV1+Ov+Ijvy4TWprE+cybSMQRfde35kE6n2c3pr0021+bnll3wuN52i3gfHcx/wAQHhywTVSaT0+bL3Yg307aWN9FUeHt/Llor00xy5qkZdxO1rk+A18D9I5UirTTBNj1XJIZnI0t7APaL272OtuNEU5NQ3x53TdI36S417+H7ea01vVWCXEztYIe/YnXX6+a01vVTVLXmxJY20v4W+vm9Ne1VhfEIimi3cC1r9vbfldNW1U2yY2FiBJuG7NbTm9FU11z/mqqbhveUajufboO5vymmraqiy4yFtEli7WBANrD+kc3oquumqbHYXcSq1wbAWUkE2uTp4H2/DlgmKpqmsAxl2k8zUBSAdLXBOhv+fPaa9qrIcwje92swuLX9nib+3lNFOa6bqbGXke8pO0kaC5JOvYWsR7ebKaqDSgTElULJGbHsT31+jv9fGCilAVFTv51KkghQ373tr9Rbtf4cZLYNPhwilpgOLhakFwCh907vG/tH5W4WuJil6FTSf6j4Fh3yH8woAboQbWBOh93Q/u34hUJpWMKL8y1zPJO6hQG8tgFGi+B08B4W19nGavWRKWmKeXPIWRDuJK2CgjTxuSTa1+x7c1XqwSVEKvM1PJvKsp3W117KTbUgW7aE89XqZKyrqBAIJJFUKG0WS3tLKwPs7FvboO3N16sOHOIilRSLuCC1toDeztp7wNtfr5aq050tXNJKIlQkKDvFyNTpY21uAfr56t06MqKvy5PloqhffUaDdckd+5AJt9ZtpzUTW6aq2CaNGeLcIzYANpYnTUD2Htbl61TXBE6p5kcZeS6jcAbAgak+BJ9nh955qvCs0tPPUI8hJLLZW0HYdipBubHw7caIpwUB2cKiVcanQy7lAVgdoIHui+1R2X+PstyLsy/uhoeWX2UH9SZFcgMO4HvG+jdiSPy9h4G6NaRWeWZ8r17SX91D3H1eBHY+PHmvuFNL2GiB1S7pHB0/v7jik0kFYFUmy6beUrddAlyRb469hz1ermpNttvb38eerdeU6aAf0c9WqUWV3RcyUDE2tUQ3929huF7X7n6ePN/cPOqK2VdJhVNjGY6wUmX6N6mp3CwiRjcW03EeA7m9hftyXtVAOKFjCOkdTQxfM52xKOjiA0ghbzZBYWuzj3VA10N++o5uTVIpWLjmT8jm+WaBBOiruqJiJJT7GJfRd3+qPu5WCdtWmKDfMvUfF6wfMmYxoTruYXNxpY6kAdz4a3HHEgJqhM0FdRmOrqWFZEGLLv2q3s7Fg3gQfhcccFVpl+bqJYV8pBsZSHZpD4GxAvbS/j468uBVZisCzU0QLQXcv7pYXJGt7i/bXw8OWiqVOpafHsSDpGiwI4axfuVGurnW49nfjkE1Waf8MyzhtLAorpPPqJwzMikH3l7hpO1tdAfe5cJrRNKLDmoocPkhwiFYJZdw0JdwR2KmxIA8dLc3FVmpcMkGG0LSYvNGp92Mor3lfW1gP3bd78tFUmKbRmOphLPgEKx+WREZZmuSuuu3sL+0aePHQmqFVIsYhHVVvnYnP8AMb12sokF3ZTcLY3uB3sO/hx0JpjVXDMGYjHRbsNjMZDkIAqrvDHuSBYafD4cciKqTSSGM1dJt2gn5vzAL7i263usLCwvbx0FvDmqrSVzLm2Sli8uKRJJLe+CQGJJHugaAHvc9voPE616acSJoO2zZNuZaIrAsp/SnaDoO9m7gfQOIu8p/TNN9Vj9NLNLLVM5lIKBf3TppZTpe+o9vKldb00hDiu7fRn9MgG5broNbanv8QDp48TauFOaaiz4s5KSzaqLhGB9hsL6W0PYd7caK6eCaeKSURH9M73QOSuoDIAAS9/Cx+ntz01aKSGLxguzxgAqSqx99q30Nz3Ps/ZxIqnxUKmVlhZ52JLMbI4JuCtifDU9r+zjVXrG3lS1HlhjZbM3awOtrgDxHNVuuM9QUkvJIdqX2qe/w7XN/Z8NOaJr0U7RrPKDFfaxGgXw8GJt7R4ctWq509VDOoemdleMFVcC1j7R3v8AX8bc9NeioVRsKKs8ilu4BB22J1/pI+rmq3WWJ7U6AqAztuKqu4X8Afo+jT6ubrVLPBILETooJJLEEj3iV94W8dvw48mmzSnfFZjBuYkhrqqrGRa4Hu6a2buD4cUTTNK3Cq6SCledgdsl3ZW11cWFjewBHhxwGvRQV1d6nEauaJWLCQBrnRSPtWv2BJ/Wx4hO2lApT0lLFHSxQsxT3TGxYarc9l08fDx05Q08KdM6U1RTdN8UjRGJ+XtcdkUEX3aX/XTgXvXsCkdFCC2a40QucN8nJsJAEQ1+lv1+jgQo9pswGoqoa6NYHI3Mu4DsRfxHY8YNOirDMw+nHIOM4eKnD6g0FZBSiaqZTvhB27lUHwJPc/H4cRhVLigGiL01TLh1WWwStMUqHsSUa4NrA9jrxRSahRw/rJmSjZaTNdHDicC2F54huA+Eg1B+PKaac1UIOF5g6YZhAOG1k2A1YAsk36WEt4kEWYHw41BFOAg0q5svZgigVo5BiFDLa8tPKHXxN2UaqPaLc1NXihg6adLJczUozPjNXFhWFU7sTPPKYvNYD7MEP+Uc/RZR7fDiNxzThtpShE40os4Uf87gGBZ0oaCtoFYGCWri3VLBRe0cmkqptI0UG9+/Gwop2U8oTtpN4TkTpNgs4ljy7DOYgWRgDTruNiCzSb5Si/Qvtvy2tR41TQkcKnU+b4KGtc5ZdY5AJEK4aioArA71epY6AKbElxpfltBO2tawKB3M/V3LOXC1N87T+eQC60ZWrlGtjG8thErjvqXHFCW520wp2KA7H+vddNiLVeXKUR7SpilryKmQFdd/lkCFWJ9iEDikJApIVmgfzNnzNGb6jzsw4hNWOxOjmyC5vZI1soF/AAcuBFNkzSjyv0g6lZvs2E4XLFC2vnVA8qPb4m72JA73APG1LAq4QVUajJvovg2pJnnFXkf3S1PSjao3HUtK47BRckAeHEanuilybfpo0+XOjvTXIsNsCwqlpXJAE73mlcqbAh3uy7jr9RvpxIVk7aWpbCdgpVSiaCjQyIXeW8rm9tsQGnfQFtW+7jdOUka7HIUMyxIxkqQIhp2QaKQvhp3H0e3lqpNO9FHtSOjpAkcbqAVu32zr5dibkbRr4X5Wt1kqHqamnMUT7nt777QAEFwEIGg0v9Q5ut0xtXLjkpnlH+jQBljMhALkL9sC/Ydh4A+083WqZM3LDimWKrKlehleppjFCkgvY3uZgw97c7ffYeHLpOkzVVCRFVN45h8+GVs1BUL5ckMjIwOhFjYrb4Hh+DIoOkRhTQwB0FrHw8fo5utV6B3iltfaxNtD7ear1Ht9POPyy5Xly5Gd8lJKZo0Isdj99o8bka8JrhMGaPLdUiKMXV4gIVgpPPCFAV8qOOyofaALgH2nvfhfRlUTGIa2WRIlNwysNxNjYm7EW0NiND+fN1o0yVVOxK2PvXUgW0uR3v8A6q3Ovbm61S2g+XgwmSRZkd/AMpK7F91NDqbt48Zp0VzwvDMxLQ00UW6RnMiPKLjaT7x2+0Kp8T37caUoU8lJpa1s9VNAcOgjZ4YwNl290lFsrAWsTa97+PElLKnO7yUqSPJZ4VA3tcgpYX8sAWu7aX+vlavWSOjM9A9ckYXzLIEuq6X/AElm8AF+u3bmq9UuZxDGqwQKqgbI47knvqGt4Aa6681W6gxCSteHfG8SzvJp23RRC+hPfX9vN1qs8McYpIzYMRCxKSKdGZwSSTqfdsL83WqjQUMsoE7OqiSQ97my7gtvgLXuTbnq1Sggi84L5RDXS4GlwpY7dTrewGvxvzVXqaDBBEWK3CgXa5vceA9mtrHla9UUSOiyOjeYIlIWw3DcdCRpr9HNVup1Bh1ZF/o8DhBtbZ7SSNgv7NoN9OUJq4FPDYeu9aMPaJLBgP39PEnso/XvylXipVXNFSTUxkh81IzvNk91hayj4gi1780K8agYhV0M9Z5NfeIMC9rDU+AJtqR28LfHjgpo1k8yliiqagwyu8S/o10IuDbQfa08QB35aq03maahiD7F2Rwu7q6khZJDf3SdLhbC338c21TZSho6CkTChV1NVGqP5hSLY7uDb7R8Bc31+GnGiacFNzUFHUQ2uyzSpZWVb+4GsTc+32X56t09phdfRYRBPBJsEshjCLY9tCzsQL2HfW3hxgnGnwK5Vk0NNdCN0hYeNgToAe9rW7eF9OaFWrDV4p8zIFERd4yCQv8Aj3Cym3wA5sV6mlp56mctV2IF7qp3DVrAX8fr5aq1MoIIKdTHANzJd7FvpLbj9mxPNzXqzRSJMCkoACXKkakkKbldBa7aeP589XqhVMiitCOm3be9jY62BJNr/D7+bFVqHTsm9p3LLHHYrfvcEksR2B2a3+jlq1Shdd8qKjL5hqpGQW02MgNyo0AtbvylWpsPzL+42xgRYkyBSdbEknS2unx5uvUpAPKZ1kjiCshdQrElTb972XHb7+NU5XCnCitSZIyGspSUtZVtoBZhob/TprzxrdO0j1cVUaamCnVGDuzEPYXdhoO7ag8pVqmYTBJNjMzzrvjp4owHS6+9IGfS+moGv9nNGtVnnr/LjMYuovoB4nuCx7j9fby1aqPh9VEJz5T72XaFsO7FrOoAuSdO/NmtVKZ5JZWkWwFynfVRcfn7fHt48rXq8ZWrN8jG7qNo3Em7d7i9u1tObr1c5HSiiPkHf7l9reGlrfAkHT281tr2ykRcPVThybAudW9pW1vGw49TdTcLqqiQSsHEm2OwUAn3V8Av6nm61TuJ6anqiXJHmlGDbgQFZPeH0E9uer1RKiKnM8W50qI0KaH7Nrdwe5B7c3NViu6JHw6YwWKLadlHukWiNlN7a2uRfXmjjVgIrHM7S4atZ9g73dtzN2IAUajUW7ezmq3WSgC/y6FXjj3xmQEk9vE6X7/H+PNGrCmyVYPOf+YJvMhCMwNri9/e7ncfhzdep2q8Rerj+WhO+wJ8x/tAuwRVPb90acpFWr1PCxPmThwzS7g/sFrKoPYaffz1epN1x8+vOGujSNNToyWsNtnJIY+BFuOik6qS9GIZIjTT1DQ77eWFG9rjaXva1vDXj5pOKV9HSU+KU0aUzbWlAdlP+LW4BJtqzeztpxsmKeAmoVVg9N5xkUWadmR/A6CwbxANhrblgqqFNMdHl2OqYOh3lRdVIBuQLj7tfh9PL64qmiaiVtDHDhu+ZGlLvGgC+G3tcAXt+tuWmarFdwUNdG6tGrBN5Vd97m412+P6688TXgKeaCirjOZH1iVTfsCxGpH0n2njZNXApzENHsmZljWdfdDi9rbdxFv28bp4VJNKk8brA90BUDSzXYL9k/rpfvzVbpoqsNp6ZkaACR0c2LuNpDfav4nbawtqdObqkVxPyNJD8/vkCMIrafubrkBRYkntfnq9TlXinqa6nRHKyHcwJCkW0UKoXTd7CTbtzQq1K/BaOmpKZ4Kgs97s7AgEsLbQb6k7e4HbiZWNKU05YbJFIsCK6+WZJA5GgFwbd/YviNfhxo08Kc2gFDVeSU2hUi0DkAKRt173v+ffvyoq1Jmpo8PFWs04v8wdpVl94KAW0/xWIueKU0nVTbHL8sqxMlwCGdTpq/2QfboL/DTj9JzhTriGKT4lTEblbYpA0svhf3T2YDlgIqpM0kavEaqjrYqaYFFMhVFsoO1xe9gNAfHjwFMk1LjdJKwU8DC8KFFYa33KDuYaaCx7c9W6zYNiZRo5pbGTaCrm4F9pG0kG1mFzzRFbFNdSYpmZoENpt4Sy3G7TUEDtcmx76c3Vax1UNQ1fHClt8ax72TUna3ck9zY8sKqa4Ryw+ZO+4Dcw94EEoL2C/G+puPo56tVHpqmUmSOWxSRGvrcbrm1reBt9HPEVqaX1ERIqxTswO8Brg22lbPtv2BFuMGlAqPI1DHS/y1IDKC5k3BtLx+8vx29vG/j8OWrVMctU3nOjxmGWpiby2IUk6C8ba+Jv73jYW5cVSmCWnmqKl4KI+/5oBW1r7U1799Ph9HHJpqKa6kiGUSzEtYwn3jcg9mB+IHe/blqrT/T4OtRSSVeJPs1Uxgk/aViy37e6bXP0340TToFCXhss6RUyTshn3KxdW+0HW4UMdAApuR7dOJTSoU1VbyyQRVFHExRmO4Em4sNpJH7oPsHN1qo+MK1XJDPGQDLTxoQ4F9yrroT30vzYrRpGVkyrXJHMxJYLYEafZ07aAd+PCmTQgwrK9DE0tldUDhgoO0AkFvG+h+sW41TtTaV6ZpFSmY9izErYXJubC+oJAN/pvzVWFZmStiqm2i9nmRVFrEOobT/gfDw5qt0xu8gqKaUG6tNcA9idg2sQex3KR8OWqlN0dYseO7WT3pN5DabiugZRrbXuOW4VWlrgu8tJHAwQsznaO6swsoF73F+4/u4wafTU6giYYXKqhS7q6FtguBfemo/dY6Gx0+nlTVxT7DK0mLvU7S5EK7dDtbeuhFu1iD39uvK1emWnkvhFVCiAFGX7ZO07f3h47rfly9Uprp/k5G8qtATcgRFAJNiP0Ze+tibgWH08vVKU4aCHDlarYJGxBVo/eZm8bEWFwL/tvytWrjBBLRUNRLWLZ5WHkAjbfvvdj7GHb+jm69spPZu8yWsp8aU7FxGHc257q00YCSXtoxYBTb28eR0UwvppsoK8TQF6hUKuArixLg+Kk/ukC3wtodeOEU3NQJ/5TioRUkaMG5Zjcj3dPdt3APfTx57ZXttTDKJ/LGHN5oVbNIfauhJJ8WNiOaq1RUqI1G909yTaHAtuUrfa4QnuP4W56tUp6yPDaUCKricqygiQn3Sp94sCfidPYbjnhXjTLRjD/mkirmLfvK40YDwQjQggeHblqrXdQaijk+WYMmz9J7jHWxtvHgB2t8DzdVp7oK9Y3E+4MjHawsW1vowA1IPa/geNmriplJURU9e1FWRaOHKMBc3d7soAsCH+61vZxo05WWop4Y286RXHlSbvc00J1A8SR2+A+k8rVqdnqHwmpkpngXYVKCRvssCNAT2BAOo8O9+N7ac2VPwGuWgHkUTE+fGVALEmGSM6hb91I+0Pj25QirpMU44pLHJImDCHcsoR6dgOwf7QBBI906DsNAfbyorZpGVMlVAnlKwkKHaCoJ0ufsj95CNRb48dpqnSBolBSjYrsb3SCN11G8EE6e63b4EjtyhpwUq4qSox2OZd6xxWLIBbdH5mpS4H2Q40+B+HGDhT4xriyisovlJ2RpqVVWIKTfbruT2kA6g8rVqaPm5ZJvNdlh3AhmWzPfQMQpNrE6Dtfl61UZY1w+pkookk82MlLSEWsdRf6R7PHm5mtRFdU6yQx+ZDcwuRdGFrMp7WGoJt4d/r56tRWUYdUYaslJTOXjqyXFxa+0BhtHZL30F/h8eema1EU0tXq6iopnZdl0YKCdqMdUN9Dci3wPLVWuNMDA8lGG2MhG0AaeUzdr+wnw8COer0UnamuqPmGpZbFVZg1xcmx0se4PiPDjgpo11XJPVJDUQoDJDvsQb3Ui5TUaqQLjvpr3HNg1U1IhqFMSeUA0B1BY32e0EjuT425o1sU8YdPuRqdAkTaKpNyHBO4LYakf4Tp4fHjRp9NKqho8PxzBZqeeHyaijlvTgd7FT7twBdGa419tr8YJKTSgCRSRwrDUxCsWklk+U3NttLa4FjdVQG7KdLadyRfjhMVQCaiVtOMInNdSLv+V3U7E+9uRhZdO9rXXXXt4DmwZrREVDdYcNqzh8kaVaSLuDA3R4pF/Sq1vE6G/7pHLbarspR5Vr/AJylly3iF2rKALUwgd5YlJU2PsKaHxuPjxtQjGrDHCstHRYPJXzq8TTSeWJIZT7wCMdzKwJ0BX7ivNTWoqLiMMInadQQkyiGRNvuvGfdViO28fkwv482K0RSV0patY4JBJNLteN1YEMwNkk+F1+18b+zl6psqLLFVx10lQ4AhqgEljL9mPuixOtiQR37gctVTTTWQ1FRPTU9KpWpgCiKRLgjbf7a+IYD6j9PHBTZqLNUU1ZRjH4kdQoCVqhbgAm6yL8Vb4e0Hm+qtbcayUdfHTpJ803+hTyDziLERyMNJ41Y6xltCOwv7eer1J2pZqOONgNIGYhdosYWJ3IT+8NTr7CDy22tUgMRpkp64tCQIiCLXPujx08dR9/bjwNN1Fjkmiqd0Le7pp2Iv2PssD7dR356tU8U1U04CSMVZmuGsD7/APAbza/9vKEU4DSqpazD6fC1szNKTZ4yQdPAD/CFN7fDjBGNPg4U2vW0kUhknRg0ZI95g91Auym2hHiPZ25uK1NQoYGqIZCAxjf3HdSSCNSDYjTQ317dubrVNddRsgUkMaiKx95/tA/ZIPbTQEcuDVSKW2X8fiq0FNWRxkLZJlZfe1+F7a9wfb48TKTFKUqmnKSKCmIEkiPEf0iBkU9vdUk+AHj9HKVemWoojGrPQTAgk9hoDcEAqexBOne/LTVagVGZJjHMJ2MEkpO/bHcaaEDsDrrfv9XLgVXVTDhzu1KtYjtu3vuY9lsPdKg9zbjlNUpKuGFZEkaRrjy2JIszXFiVuO3wPNCrGk1XExYhHVUf2HVrq1wjkWEiPbU30sfbx0Uyawl6Hy2qIW2MW1GrEjuoYfSNf7OOVSmDHp5Z5Y62DRrbWjj7sqak2+FuWFUNYqR1raDzTOUYqyvttd+5DMWNiR46gi3blq9TqyTM4QsUnBG0BTcsLFbN/wAeC/1n2HlatUAU8mLRtIrM7xvvRAQEUu2hP+oSP+BOnjzcxWomsGGULyuyVkIjux917Be53sPaxH1D8uWJqoFLNPmZsQrRCdsJhVVFtRYWXx010sPp43TlRVnqlMErPuli95SBoysoNg3Y2IK3Pt5eq1nir56et/meEkb4wVMbruDq49y4bTapG38+aInbVgYpQ4Z8tjm+YbYPNOiTEgoVUhgire5Sx18R27cYIilAM0naqgno6oRhC8be8JLFkKHW91/cPt0Nh8Dz1biudS7VMSxzOiul43MfvMWI9x2v2Rh7t/BtbWPPV6smHLAsggYtHNvBLoNtgujMB33J9lx489WqUk8Lv5lPfbOj7Ul2Ah2X7LX8VI0H5m/NVYimCkp5DJbC2FPUiQvEp1XfcgoT4rJqD2vpzdN0xCJPmT8uxgF7qsY98sv+UAGu4p3Gnvi4HbjtMmmPzWv5RchjcMgW10+1ZQfYASL/AB44KbNOdPi1PRSCkxViyFAYZdv7pvt3W/e9t+/1coUzsrYVG2nefEMIqKBAs25XfbYg7FPj73cE/d9fG4IpyQaY2akWo2yy38olSAANe23xBNux8R8eXqlcqqnpJERTKN6MLFf3RYfaPsv4eHj7eWFarDUU7SHdUgoylroVvqO9z37a/rfmhWqb6fDo4ZXMPvxN9pJVvYnUhQbH3Rc3Pfl5rVPVSuGxx+U7GWOMWVlUFdfs7B8fG/Y+3lKvSTVaDDy6hfmY2Yh4z7vv+DADtYajwPLV7ZXVDgcyO9Qo+YX3jtc7rqT7xVQdP489NWpjkw1ZJljjsY3DEbrEbQSLNY6H4X/PlprVYDSPSIsZVR5bL7xIut9BuI07XsT9Z5uarTXWQSTuY1j81Ji20hiBYDXcO+4dj7Ry4qhpqSMoTNJEwAChXAGin903H3fDvxyapScxSjjpZDCq7o27O2t1IutiOzDtbvb7uOAzTJFJ7EqCGu2spVWX3nFr2NgCLeJGlyPA3PHQYpoimajqIBOFqIismobZr/wYHbt/TxymqhYzhIpm8+CMBpPe7/aN/A+A5YGqERTtRTxYzTQwErGwBG9rMVOpG4D3hprfXntle20jeoHzdBgaYdVx7TNKiix0K92IPxH9PDC3EqovuDCaB3ONTJTYTUM3fbDTKfqMrg+F9Rfh6KD68TQVZHojiWa6ZW+xG3mubdlTU3H08ZWrSDTjadSgKOC8LE+YwWRZTuUFACwI963+Ejx4QzQiinWiioAAYWsxAGqXN+4IXxHt8Rys1aKbsRoUlq3WIsrOCSGXRj7Pr+/mwa0RSPqoJKKQC5CglGVlswPs9gHx8fHjk01WGKmmjPzUBEkYG5oxYmw0sD4/RzdbFTIsXmigIp3sACArDdZT8PHb4DmqtNYqmsSsKCUl9qgAjXsbLICfD2jw5sV4maT1TKWljZ0BBNyoB0sdWPwb28vVDWOocQyGVEcwHQj/AA+J2666a2PLVSsnmU0ytUwFSRYL3YEdveHtA8ObqtYI4t0uxdENtttQLd7X1P6g83XqUtPOyQNTNJ+kQgEtpcey/gfCx7/TytWqHVRCCQExgE6WOth4G/hzdapn8tIt4a4Gu23t8ASO4+jlqpUpK6n+TEc1gwY3PtX2Ae2/N16o02HpOvnUxO4C/axt48tVabJIfLchSSqHt2b+36ebrVR2midbTE+ZfQ6e9/xLw7ePLVWul2PTm1rC+4E3YeN/adfy5qvVClkey+YCQL7GBFz4kn6ObrVd+bHKNw7qATpa47a/Hmq3U6Ott+hYkEHXcRp7NeerdTTLvUtE29WPvIwGhPivjf8ALnq9WCop1lj86lbzNNUI7fFT4a+HPV6sdFWTwFogSisrA3sfy7gHmjW5p3f5aljWuo6lJN9roA1lvo1yfA/x78rW6w7YpY13EqTpfuR4A35qt1hqKN5YRNGwbyjchQQe9iT7bj2d+erVNUsKQMZkexNyGGt9NBbwv483WqcKCqpaeaN6yNzGLLZGA1t3ub2+jmq2KkJNhkgk86JnRzddR/ivcD2eFubr1NkaRB2mlpjJEdwU9gtj3JGgt2ty9UqVHTGKqaKqITxXbba4I1sfjzdaqHPcKZYWBtcEMb6eyx8R48tVajxSSRO0kcWouQCunhawHgeer1YppEq7TG0bdtqj3Rbvr7Seer1RT85SgO4IHtA+z9B+HPV6p1HWAyXjZb7ftkHQeJI5utVImFHUuFJALeN/1v8ARywqqqRtVTiiqqiQENZSgI01Y208eKkmkShSkw5JqHpyY4QXmxmvWJBfVoqcWtb2eY35cfFMmlX1ymfCJqTJs+zfhkEcDbF27ii23MB+8STuPjbXjs4VRQg0WGqdmkN9Pr4ya8KEPJtIn8rnrm8X2FSNLW8D7b8TrNKmxS/o0i0iWddotYNcroe9x2txNS0UoqqFvN3xkkLqdo90XGoF++niPz5qr00VsFHIAKRUjfaPcJ0IPit9L/HlqoaZqmoFIpNWQGB1sR2t2t43Hs783VaS+IYipBaZvKiGt/3mPw/o5amyaTziqxFSP8hApuFP2m+P183VKz08Soyw0qEliPdXVj7Pp56vVOrsUpKEmK3nS99gPuqf9dh/AcsBNVJikfXVNRXyfMVjbib7VH2QPYB4ceAik5M0n3WxOn1cvVaU+Uo5DiYdFVig3EEXFh3uPHjatlOJ20IlXTiU+8xAHYA+7c6naPD2XH18T0qqIUmiYFlIA0Fr9vbcc9XqnU6rMN6G2nca+HcjseerddVMAaRRtEZfxH2TbxPsv4nnq9UYUy+YIpSsO65WQklCQCQNPadL89WoqO8rAeT9m41udD8fpv489WqlRwR7QdA1v3te+l/6D9HN16n3BsYxrAqkV2G1TwOutoz3tbTb2b6weaImrAkbKMJl3rZh2LKlLnWnUi4vNGuhX/WQaoT7QbcTKb6KVh2dtCziPTWPMWXTmrLEkdRTq1ykbBiq9rj2gD7uUCtO2rkaqL9j2Wg3uYnEV2A7XAG4X7AH9nFYM0kIig8kosRwRy9zLHoNy3uLnUMv8Ty1N7KETJ/U3E8IKlX7EadgfpHw5Uirg0b7InWv5oRss5jmW21g1j9djr+y3E8QafjUKtI9PXq+qssYhDBm+NK+jaMxsWO5QD7u9k13P7Tqe/FRhf3e2i0oKPtq1rLcWTOtGSjT9Fnp6iiqY/8ATsIrnjlppH/eMMJ1VyNN67WAPYnhM/loc8SMDRnb5kWpSuSPhRPOr3oHwPNlS9R0RqGoMeG5pMq4vKI5GYfvYPiTELLc9oZLP2AJ4G1OLtzDnt/GhOhKbgSg+lVTZ/6X4vguJVOV87YdUUtfRsyTQ1ELQ1kDAm6vG4Fx+R8DwybcnEUkW3p20V3MPT+vUtiNKjSwodvmouq30sy8MQZpJQEZiyT5iGN0Low8bnx9vhxSk6aoRqoFMbybW0jNLQ3ZQT7h7j2kN4jixKwaQqbjZSCeMwlo3XYwGqnwPw+HFYpPXTItwV7W799PjzdarF5SMu6P7V9LezwNuVrdRxvW5U/TcfHtz1eqXS1tRTSpUUkhSRTdWU2II+jlCJwNWBKcRQq4N1Nq1UU+MLvWxBmj0Y+wOvY+N+FSrUbU0cIvDsV7aBmsCiquDpcm/jr2P3cESdlBhe2lr0o8oZq8mUbkk3I6EXFnR0GvhYnvw4tPvoouvtoHK+IxySQN3QkfSRpwpVRiK9SkAgdjppylXox+CzPLSUxj03xAajQg6EDgeXgaEyDgKVMTpBMYpADtNlJvqD8R7RxKaVpNSZ45TCkEl3aUkxhRqFtpe3cqPHvxmlNONPi8FGAqQorG679TJt/fC6WB8Q3bS3KRTk1LpKulirKeJamRKSnZt0qgN7226bW7AHx+PN1WaZcxVGI1WOPVYoBJGpXVRtVkkAZCE7i/jbj6dlNGk6SZZPMcXUdwfYPb8QOO1Wl1BHVxZTWSfzDAai8Cge4rt9vcfYR+Y4zxp7hU3D8AqqmmTFqU70QPvQm+qnuP1tzRVwrYTxpSYfi9TVUEtBJTpUssbNCZF/cXuqgWNwNR9HGSnGacBpN09HQ41U0tIilpqmaMKbWBNwGDE9v6e/LkxVQJoeM/SR1eFR4th6tG1HUy0bSqWHmQFQY/fBsw3XHgQdOFiNtLlUm8OfEsWrKeGgqfnKhlheQreOyqf8hIT4i1w30jllYVUY0oM35ZxLMEzXhjKCMmGfcLWW+6Ei9j9PGW1hBp9aNdVm5go5cPxepo5xZ4pGDC+gsToPo5JjatYBFRe6nQog0ySJeEuuulv2349Semm4XQHv7fjylboTemGIth2bqVxpuJW/b7QtfiG5TqQaMbVWlYo29N8zGZEgUSMVNvAqL9tfj7OBWhkKzGeV4GYgllYAnUE2HgRpb2+J56vVzpoRKTILApqATbZc6MPpPLVWsyN5e2Nrq5BBN9Dr3+keH5c3Wqjy/LwRszuQzCx0Oo+kduerVNDU7wTHyL2faSoH2vBQPYePCmjTTXRpIVIF2vta5toRfTw0PJLyy471Gk7U/Co7zJju16hsPxpK1CMJWQE2U+6L+9p4C/bgjoN1PgL1FKQW2sCNw0uSTaxHj4C/HRjTVNckskRMagBQQDfUX7ePs5YVWKa4yBG1nJLA6tpe3fTx/Zzc1Sm+qTzRvYbSRce94eP029vN1WsNfIyMsikHRd3e5trY38P4/DlqrTtUUSzQLJDq2mqjQ+I+ontf7uPxTVN8VVNGdlUSI31sT2176aj489NVrjPvSfczE7v3j+t+erUViMQv8AME6MCDpe2moNvA/Dm6rXGKUrMLhhYbgV0ue3f9nhy4qpoRsOIr8PHmjy5ATZrHt318CPh8eLk4ik5rDKsa3E7sCTa4N7W1Pf6v6Obr1NdRSsY2aE3uQ1u4It4eIv3+nmqrFNs3uIrsjKH1JXUXt2IOov8PHmq1FQ5UVhsBv4XA1/4lpoLjmq9FOVPI6bfLYiwX3bAE/H6B7PHjgqtO8IWJlVb3NgAoAJuLGwvbjgqtYVcbitPtexA7kNYDW4+Hf6+bmqxU1apFT9FuJ0ULuvfxt20v7eWmtRWH9DEhnlexBPdblbkgqbafQeerVTjWGBFmT3t9rOouRpcm3gLd+Wmt1zhFGYQk4tqACdLX8R7PYebFarD5BStRY5FdSNRuH5+Fz356tU5+WZQRUKfMUk6i5uDf6bcdrVYFj8uWMMEVdxOmn3jxHgebFUIrLPUNGwghUoSvckXFv8IHh8eWmqxT3hWKTQRhqolgGB27Rut9Pe47e23FKFxSdSZpWUuOQiYpWS+f7upNgbAXF76aG1vhxWF0lKaW1LjgqYwsEyBgLeXIFNzfUA9rcVhc0nKYrjSNMDJFLqCoKhe4PfQN+fs5YGqkU4QvUIbxBbD99extqAb9tfH6uOA1QipZqqpY1klTTbod3dr6sp9gOlvu5aarXc2Jz07qg0AtfaPeHifpGvj25ua9FQKjGIZNzsSFIN1buNLA28b80VVuKzw18VlYEM4sW0NhcWvrrp489NainXCselpyXI2W93UBhZfYL9vG/x56atsrNLjwUGKQ7gbsNy6/AKfAD6OardMzY68dUaaQDzLDa4t9m/cjsCD/TxurzSibMyKW3sBtsW1ub2v3tY6fdzxq01MGc1nmMahXAGpOpA/aD9HNba2DWKDERUSS1sChH1U7WZSCdNV8fh7eUirTT5QY1KIzBiDK5Xb9pLNt7gEez4+PPRW9VY6mHC66VFjRYi4LWhNtNR2+n6+a0g1vVTfVxYojJLS1EciKbWnXazLYDafaL+HGyirhVYasRoAuI0AVCuhjIYD6e9j7LcbKacCqTxpcKrbwUM/cX2Mb7TYi2vfXX4ePGNM08FVjTCMdoG9xQ0YTuASXB/euNLX8e/w43pIp3VTsmYK7D6hfJuLhgQzAX7Arr3/W2vPGrClTg/VXGaGXy6WcqyaFGLEfdrf6ON7avspbx59y/jKouYMKgmdibSIBGx0voVt739/PRXpqTFgWTcVkM2GV0tHM/+5zAOhN+24a9vr5qt1ymyfnLD4vmKSOOqgXTfA5bsdNw0b6eb1RWtNMhxiqpN1O6eXIp0Dna1vH3T7P7uOaqbio4zLGQI6ux263C3+i9vy8eV1V7TT3Fj9DMgCsFDDbrq1738O1uOBU1QinuPETGQILEg+6C1gRexse/NzVYqXHjd/wBE7EEe8TcWPtHxtp25uvV2cXCBZ9wsLItm1+IN+1+brVSWxWWSQFR7o7Xt7oOp1HLVqsor4aqnEgKlibC51HiQbeHNV6ucc0jG0rad92h09gHPV6uNWlREiyB7lTrYEAD26+zx56vVGjmqItkpAFgQQpvr+wkeHbnq1TrTT2jV51BII8fh+Vu9uerdY3nWSRmVyQLCzaH42v7Paeer1TlURtc2kubut9fbe/jytXrOVp2h/QPq2pDagg97+FweardNctNGJk+UO3abkk9zax727c9Wop3p6hJI1SVdT2Jte9/h3+nw5qripnnqjMklrm/c6gdvtdvr56vU4UBWONkuSfAX0Fu9v2Hmq8KdS9grpqNDtt8PaOVrdcLmRCm2w7kn9e9/u5etbamlGiW6gW/b9ft5rbW9lYHVSDKR748L+B7a+3jgps1OppZFudotofr8QeUIqwNTqeqjktvYg6n6OVKa2FVMUyXtE4Zewt7ebivTThFMyygNpYXFxpyhFXmpPzLbSrGwB0I8DzUVua5zSuRuHbxtYfA35oCtVjtdBJc+77NCT4c9W6kUeKNGNqge6b2I1Pt5Uitg0/tiEECKG/yrabTrtB8W9nGYpya6fEKXD45ISfMmY3ZwbFge2vhbmomtzFIGsxEtIZQWu5tbTU9u/gOPhNNlVN09WsKF5Pd3DsOwPhb2C/GyKsDScrMTvJYubnxH5DjcU6KS2JYo8WsqmxB0uPb7eMKpSmkXVzxtXGVY9VF7aD6wPH28QGlyaxVlWJ6djrt2ncR4DuLH2eH7eJFilaTQV5lVnwuen2W3xv4W8PaO3CC6TKCOo0e2qoWPOiqGn92SOUXAvqe4Ht7dgeQYamUV1TRypN5c5ujrZWN7e0Wt25Q1cU+x4e4jRHQMsxOwhwNB3F/b9PKVepFZFhrQ+VOpBbaFJb3dw7ggdmHt56tmuqml8nDf9OdnSV9LkqoYdmGpIAHPVo1ikwuogSSSiVmVGC7Q4JuRuFgNbH7uWrVR6YVE5USpKCPeIKgi3iAR3seerVcJp55UeJQSimxAYaH22OvN16pM1X89BFDUbC8Shd4s1kv4m/gfu5XZW5mo67YaqKnhVYxIbbSxZW8Gv8PH4HmjWxWFZqGgqJpBI8ch00HYDsV77uar2ysMI85Xq5BuJHmKWS1/oXuCPZzdarmuJV1RAqUqgMwsCVFmAPZ/6ebiqzUQVMsVIwrArWP2CNQfD3j4W0+jlorU1nDmSdlobBWsV2HcAD3A8SPGx15qt1I+ZmjkKQtt0sym2pBvcePKxVprA1aas7NgSVSe7W3/AB+/m4rUzWRK6nhkKVSkFwRYjw8QSvt5qKtNZpWokKRUSMga/uMbkDW1vaPZzVbrM9NK0KMxkbyzfewB2H2W5WrVzoqu8IqJhcC4dlNmGl9w+nnqrWebE1Mce5mWEEbSx7E/Hw+Ps5YVqai1LwyD5hgto77fePvC+hB9nLCqGo9LGqVHmKVCutwbhhfxBPx5eq0/xsvlNDG43XDDXS3h3HKU7WBY3lZDKwA7hfAn4/s+HPV6pQjapKuZTZCQYzYWPgQfj7OerdNFTE0ksYf3GCMCX7WB0P0/HlhVTWOKN6cEyiw1Uj+Nv6ebrVf/19JNVcNtAGvw78nGosJFSPKrJTse9ktb7/v+jl4JpuUin6CjaMGRAFA/dPf6PYT+Q8deLQmi5S5rMRT0w/Tyhbg6g9h3vb+H389gnbVRKtgpK11fEr7YjvuT38P1+HC1xwDZRq22eOFNMsquu4qNxHxt7b8QqVNLQIrgohXdJJINzAaD+BPGsNtXMnCsctbTByoJNj2Hb8tOaLgqwbJrGMVjhWyKu4dgRfv315QvBNOdyVVgOLzFVC2uPzA7fDTjXfmnO4FcJK+qnsrsfd9g/ZypeKqsGgmsIqGVdzsFAHt9vx5TvCKvomorS7730v8ArbiYqmnwmK7W/meZ9m2l/wAub669wrqQ3Yoo9nb2X0+vmia8BWQe5fvbw18eObKptrtbWG3ueWFVr29vLF+40PNzXoxrvsQy3H0+3m61UiMCY6XP0/f9fHBjTZ8NZfJbbpfTw5eKb1VkRCReQe7421/U8sBVSeisvmeUdiAbvafj3+rltlViakK4ddg1Nhbw+nXx44KocK5maJNz2FxqLXAvy0xWoqI8jve1wGue3KbavEV0QouAN2ne/b+3lor1c77kEffxH6jlq1sqXT0HnWEjbRrbTW/j9XHkommFOadlOK0qRuNqm2gBa97+2x7gcUaYpMVzTyqCNQxJKgE7b23H6fh/SBxVFI5mpC06iMEIDb/BY9+1/AAnl4pomajSRlCA62N7aakjw+n48qRVwazrTSkAONu69juF/j27Afx5aKrqri9NJIt5O4FgB9PfX9n181pmthQGypkFAGCxtH9nuSe9zp+o44E02VzU1klWSyDZutoDpYHQdtf4jl6ams7wzRugmFidvusBuJ8Rp2H5ePLVqpKLFKm+pJ/R+Cgkd7CxA8fbfXlq1XmiHklY32BmFxcsADa1j2DW7nmq9NQWpKldipdVLbQCNVv3ubXO77h48psq+2nODA55wRTIW2iwvqWvoQPbbtfnjXgCaUFBgAaQvDuk+1+jUNY200sCws3a/hxhbgRiTFKkNFewTQiYV0Q6h4tCamDB5aemLXM9Qnl2uNU1IJU9724ROZqwj+KfLGjpvLnV8I86ZsfyHLlaGJcRdZJXWZSkYNgIh5lzu7EW7+zvwqVmqVnAGKN0ZWUCSaK1U55xipaSKEJCtxbaAWuBtF2I9n1cI3MzdXsgeVGTdg2jbj503Y5JVzbFqZGcAaBiTqdTwjcWpf3EmjdCAjYIoyPoxwt8W69YJAkfmWdjtJGm1S1/gNLcqjCfKnq2DWweQTx1GKTKWY+55pYahdEVAe4+HfiKKtNZ1xTE0ZfkWWKIKB70QL6nTcBe7+wDUeIvy1ap2ostQU1YlTPK7yMCWJQAlT3DMAdoHj3I56vUqpcKwWmT51oBOzILKw/Rpc2I9gPY3PPV6kvW4uIWWKjh20wYBAD9pjpdPEk2+v6Obr1Ug+vXPqZ060xZdp5TLBgNOkTqblRO3vyi33DjqBWjRSso1BlmqSQdgZV90+Nr+6eXNWTT1mlEbBJXIu20A21HtFvZfvb28rVlbKLK53DVezG/tAP9HK0xXIbQpLt/q9tbHnq9SqwHKmZsdKjCqKWRb/b2kIPD3neyj7+emKtE1bNkX1ndPOi/RzA+n9RRGvxnDYAlWwlDI5DFhHE0Wqrrq9wT24yoaqUTFBZnj8SDq5mwHDsi4dBhUXdIoYrqLaBivvNIV/xOTxvRW9VF7xeu9THXBpp8fqsQrIoADOG8zyoVvoZEhBWMXNhcC9x3PNakinNCjUnEOiLdLoopeqddFQNVxedFTzPGrOh1UlVLyqD3AKg/RzyV69lbKNG2myfqB0ZyZ8q+UqWoxyZkR6kywiliV9x3RI7b5XFrXcBb62HHSJpsKApD13X7P4esjwB4sMiq23BIYw7xqQQEjnkBe1jYnQnx56KqVk0F1FQ5tztiCwYXDVYrVTNYCNHmdrntpewJ/Pl6boyuTvRT1wzO3nY9DT5fpwCXkrZhuWx94GNLtvA8DrxwDprUUabJHoMyBhEcOO5yxKoxelU+/tHy8bkdlABL2P8AiOh8O/NmBsqwFHtyJ0ayHlvChWZUy5Q4LSLYFliQybe6kyHdIzv9I41NOgUiesFb52Z1aFVColxtcsLAgAW7Kdfsi40Ht42asKBDMMrPlzESDa9PJcKRexUgNYaA62sP488NtbOyqdMQjb5uW9tGK2Hbvr9XDM0V1BjQn9I3ax8e5HNVunKCnqHnQixclLA9r6W+/jqRjVCcKu/yvhGL1EVLtVmdY4WsUJG7YpNj3BA0t9+vJqZOyovdEg0ZvBOm/UDNOHpS4RQVU8g0DJHJ4XsL6H+A4JAqiIpNCzlv0adccweXJWBKG1i7TyqrG+trC57a28OX7wCqd3PGjA0PoepKaGOvzrmKCjiUAsIV/MOxtdvr40HJ2Y09oFLTDPT16W8rPbEqqXE3Fgqs5AJX7TBVA05vStXCvSkUvKHM3p4yUvmZey1SpIhtveNWIIN9NwJJHtH18t3KjxqneAcKbsU9U1YJTR5ZSMKP+KYTuse5so7gd+Oi1HGqF40j6fOHVnNtaZaCmqEidt297Ivf2E3CkewX4o7tKab1E1Nk6bZ3xwlq+pig3Bre80l9dLAnQ29vNhQFamn5eheCyU3zGM100zjYzbW8sE3+yNvs+/7uU11uKeYenvT/AAUBKPDoiSSVMnvMT2O4uT/Qeekmq04GownCVX5eOOJgP3FUAjw0Gnw15aCarNQJ80UMFqhjdtBvuO3YkD9vPaa3NNkmbIwhle7Kp8L7jr+9fWx+HLaarNNFVnx4gbyiPb3N+xPbUdr+3ltFbmklU5+mmYxiTeFa+g00+HifZy+ivTTUM3zTESVch2Dc+p2hR7Dbx/j4c3prU03VmeJCwmTcV7a6A3Glr/w5vRXppjmzi7xC7lV1AAO02I0Btcn6Ob016a9JmWp2Fojb90W12jvc2v38Pu05rTW6Za7GnkU+XKyjRbMRY28Trf6Oeitg0nZcwyTuYC4RRcn4/EC/e/6+HNRW5qEmOEC7uTZbq3c/A6ezm4rc1FlxP5hzNN7rKNBoNPZ7b/D2c3FVmm2fEkMmlgdexI+4f08tFVmmqoxky92va99v58tpqmqmypq5JmEn2Qb6fQfDmwKrNN8uLLApDEk62tc3+HwP9/N6a3qioEmK+b7kx2FiNLg2HsJ7E+089pr2qaiPi9OGSGI3vdv9UfEnt9Hj48rFb1VEkxlDUbJZhEiat43voBf2/wAOaiK3qmoDY5CSAAwGo3GxAt2PfUE81Xppu/nSbQpN0a5t4k9tdPdJ0I5U16sjYrTF/IgKncwA3Npv9htr9318pFXptmzJT0CkhWN79gCb+y/YfXypr1QZcwCzVsxNmNza1jfw05qrUwVmaGqZUkoFI2k32tYKD2c66/T7OVmvU1pmESeaFkexsqh/sg63JIudptpbXmpq1NyY1O8ZqD9oOBdha5IsPbc+z2DXueUmt0rKSvdG+c1IjB8vtqO/1WPa/wBfPVsVKTNVNJspoyHZQEBDabr3/hoTys1ap+H4+ZKl9xMYFxYKdbeA72N/y5QmacFCdhlS5kVJtGIG4C3f4AHiBwSKXoNKI4jBiNQuFSto1xbW/wDZbx4VqTFGIVNBnjGG/wAjqXpCoZix2m9vD7Vvo8f7uJCKUCkoKGrmkdp3X3xcWGos3cr2IPgT4ePK1uo3yFLTyARK5INnOm+4Nhttpr7R25qt0nsQp4pXkE0YuwsAgI97w2gAkAjxPj356tVlVoooQkYKRqo2kDtfQkePf8+brVKZKRFceZ7xQKS3YC590g/vWsbk/V25ut1xgQSRtoNo1BINlv4ansR483WqwSpGHMSi8sY1sn6PdcmwB1uw9nPV6mzEImimkSnJKMy7S9lO4mxsb+97Ceeq1MbP/Lj5DKNw3AA2A2nvYgHUnlDVhQA5wnkbMM7ugQjaCyjQm3cA/lyLcz/upod2X2Ugqh4wgYgABr/ZA/L2W4G6NqR+cp2bKWIbRqYXvu1762+7jre0U2vYaIlO+1jYakkdvv8A7+KTSMVgTayg2uPh+unK1aue73hu1Fja/wDH489Wq4bw7bXBK9rX19unPVuuStf3ALX+H8PZzdapYZGalizphD16eZAKunLodQU8wbl+scUNYLE9Ippew+VX6V3V2GnpmwrKEcOH04sI1jjCrt7Wstr/AEnXksRQJmg8rs64tXMPOlDSx7tUAsXtYqoNu/hp8ePCmTSLrsRq69zJKAn6X9L5nhY7gt/H238eXim5pimiimQ1FUDPIblAhJNh2AA909/Z9fN6arNdUceKySJRRU7Rrb7T66j2gWufh+V+OgVSaearLISFZKlgjE7RGxuVBb3mAFibDtf6OPaKb1U7zwUEDKuFETTyKzq9QLHcdLhE+yNNNbnj2mqTSjNFi1ZDHS1UbrQxr2ZQkYt9oBDfaD7ddb9/BzTVSaimnoBULFOzzLtAURAW1BsWc3HufEai3NxVZqXW1bHasUi0aBAloh+kYHuGPj8L8tpqs0gMbnwWKhcSyDz4yTZhu1F9CBrY2tftbloimSaCitzlT+S6OxXe6rtLe8SV0W3awPbldQqsU3rj06SssMazObM1rWUNYBb+B9p8Phz2qtVFnzK5o3j3t9slWk/dA0Jta+1Tpf46a681qrdRazHZaNYZ6aoUFhtZQCwDbbkE97jxGn5cqVRWwJoNcUzVFJL5tWiyKoBKEXIa92sV96wP3cLluTSpKaRgzDaNnolMSSH3SSWcIxJIJOpudL+I4i19FKdNQlxRo6ZhIygKbkEXDMQQNfaAfZpxvVTmmk5Ji3mOIodyqSQbHw9hv3v9/GCur6ayU8q7fLUE23XXdoSToQLeHNTVop/OISyUpp5JGUEagA2AtbS/e3jy5VWopOVd4VPvORER7Ps21N/G/GDToqT5JaQTHfv26BtLKBp93K1anHBlwyaxJPmSAhSD7o0sC6+Kn7+bEVs0x1apDUFUcsrHdu2gMbaXGttT8eNmt07oJpIBDH7u3d7y6DQa3I1Omh9nLV6ucc0u0op2Rr7iKFA2j+N76/dpzdarBEGDujoLIe5NwADcl/EX54Vo0700MtQRUiIszklT2HbQkj29vHjgE1QmlNTxslNT07G5XUDdtG1PtAAeJP0acdFNmlHQRnEJGgUmGILbeoFz9epI0PbjwxpqldOsWH4NKXuuxHK2uALaksfsk3toO3c8ucBWxjQf4KjrhUEAffM0hkey2JufdJ9nstc8Rin6VGC0k1RVHc5FiPdJuLjUm3YE9vDjSjApQkTUvqGtWvTvFLg+VURbjYkbtv7zf6o8P6ORtcOa1Gh0yjSmiB1RJopNvvfoxrf2EcSV6mbAmY4lBtH762t4HcO3GDTo21brPIKXDI8vU7+68Ymq3I8fLG0WBsVF9R3JsOF9GlVGZjhFNi9TC+lppRqP9Y9/ZxaKLjTxgWAZ3r4w+F08ny7AndMu2Kw7ndJpYfDnjFeANCtl/p5h2JzpT4jK09YzJaPDkZwRa5O6xsR8BxomKeCZo02Q8n4nlKLfhlNHhujL5tRKXnYHuxVbkWGtiR7OJVGaWJTFSK7FMt4fC8+NV8+LSRAs5jsEFjpfZYAD4t7ONhJOyragNtB9mrrrhuAsEwpqaSSREk/Qv57gMLqrMLIrIO6kmx048lkcaaU9GygHx7rpjmIrJTU0YaNr3NSfM+ghBZFPw14qCANlJCsmgrxrOmY8whIMarpahY12RxlrIo9gRbL+XNxVZpT5X6Q9TM3+SmC4POkU/wBiaZDFGQO53N4DxI40VgcacSgq2CjJ5F9I9JVQ1GJZ5xUmOkG56ejG0sb2t5smlidNwHEynuilSWemjH9PuleQsnwS1OEYXSq8AC+dUDe5J7nzJLi5JAAAv9HEq1lVLEICdlCrUhqyoSB7tVoCCEPuJYiyqpGg/wAR/jbjFP08+TVYeDDLM1qpRKbEOXIFiW8Rut7oPs5Wr011Lx1lTeFCtOFctua3vL7shFvbfYv1kDTmq3ThjVdFQ4UspYK0jAtcHYwUaC5Nyie0d9PbzYrRpD0VAEqjitSpmebczM5sVTcSDqALuddOwHLTVYpzekqKisSZN4AbZCJGsWkkG0upH7qj2/TzVerBjiIY2wWhmIV0kErADYALAXPb3zovj482K9UKKClhhTDqAIZJWDFmIKR6WIY63VO4A0JOvs56vU2ieiwipbEFkapmVgbj96QaqwYjsDqBfwGnN1qiCeorAoqPPEmM0seyDEQZBY/vXs+v+Jm1P08OWVSKJn0wZouoAZLez+HFVIqxyaHeBobfRfnq9Q89EMzrhedKSCpkKx1qtTSWuWG/7LDXvfiJ5MppewqFUfaOGipImo4j70YOp94Bie9z7D378IqP6b4J1rPJ3FyF3qVJ/dAF2v7fh8eWrVSpoqpf0xQWIPui/c+8bj90BRzVepS4Sqz7q56cFIgLqSLkg6j4MbiwPgb9+MKNKECaFCoqWjjFN7wllALhLhAO5He4JJ1t3GnC+jKo1LikENV8pVR+ZSxpIpVbaDu5v3APa31c3FaqFiGKRYnOKkx+WjlNi6/YXQINdC3wHtPPRFemsQmcVMZgKPEG8tLkhma9yB4d/wAhz1ep3jqEr4EVxGqoWVP0vvsD9tmI0vfQe3la3WKV5o69Kp3DAA6KfdJKkopvrrzdep1gRpIjTykCZljj36lVQ6yWJ0BB8dfZzVeqW1RFAkyO6xyOh1TQW0vc9/skX+OvNV6uQkhqVMsG69lFtLFQLaEfDm69XCrqKdJkhKmQEMWCmwuLW76bQx7dzytbqPDVrTRIsaF2Z1I22LEBrXUfukc0a3SpTFopa+WrWIMqE7FBK2sNbG173/bxmKdmo9XV0h73Sd11KXJW7WXv4WGlvr56vU44hOvzHytOx2kEC2re6LN208eaFbNI/E2KpIqpoVKMb6NrYX8Tb2/Hjopo09qRPUw00x8yQFfsbl90C/fxta/t8PjzdVqO+NS1FLLUPGSZpQ1ibqoU6tZrgEgDT778cApua40VXOlJFM6swhYeYWOr3J23Y/A9ueIr01yp8SeOrkrHYnywB4WFtDbQ+3XlSKsDT1FUJM8Eaq7RoboCwvua7ljb7NxxMaVCnyKnWmq1rKsFQ5a7Mfs2XQDwFj9fKU5XUL09Nh50F31Yi9z4E3OtvEX+nm69TQKdvm2AYWZlLMutmA8fC3s5aq11UySqxRmPvG52nSyjS+ns8ebrVZ6eJoXenVvL+JsLX0Pt0t9evPV6sE8ayOyy/pN20+4dPeJcm5+Fj8Dy1arv5d5FMA90uI47X73buT4Davbnq9Tu0DRTPLGwYoGk9wWuWO3UDtp4DlKtWOJY3kWm8tQiFr3UkE6byTa9gfD7rc1WxTrUK7yeVoiuIxdVuwJG5lVOxAFu/wBPKVepdNTzRLJiEVLaFLBS1yxVFGpIuFU37j6OVNbFcqmqElWtUjecQhKX0KD7RP0Anx8OeFeNZcBqZ5mrnSMBZJmKszkmyKE7HQjX6eeNUBpPzYhNFUWVXBDqqW7Wva2o8B4+3l6pNP8Ag/kUsDMgINwLnQju2ltdCNeVNXFZKGaKUyQm+5Vctb29yQPEnS2vx541up9LVs0Qg2EAsLMWv9d+4005qvU2YjWKzIYWujbt+3uFv29hFiNPhflhWjSWpp4qeWWaMFz2DEjeAB4CxBB8eO1WstJM/mGpQhZNQLjuba2X6TpzdVp3ctHVwNGDJKewZdq3v71wR2NtDz1eqDV4mta8apGN/vKx2lRqpXUewHsRz1ap7gnqJFNO67SsfkxPfW0ykk66Cx8PHXx05WrU1YlVRLTzwiTzI0KbPcPvHRSbEaE256vU3YfVqtG0kkZYFyWFxZlBsGGtzYnmzWhUnFkhrZWkmdgzozWAW4JYIB/aL3HNCrbadqOnhkMhJ3eW4Hu21Ea/HX+nlTV6fTRU8cUVPLIxjaJGG03G5l3WB/xW8OVmrRSZrMOOJVNZ5hO6OOmi0IKlhudtfC3s44DFMkTTJQYDRwOnzLFtHLNYWNlAuST4Me/LlVMhMUp5IcPoZW8stujDnYCLkDQsSLg/QO443M05EVCqBTyVQkkSRjGGIAZSfdTZubw0Pf2jm5rVdYHIr1jukJeSOJlZgwA7WUINNp3ePs9nNKrYqHGcS+Zp6+oTbEbsVXTUDaCLaXHf9uvHJEVSDNOGNYbLhtUuHVPvt5XmxygH/dQFBJFxfuLcqkzV1JiuNTFTTIJSJEjcIVYMAG22Xu2gb4H488DWiKb62CkkpFnhQIaosTp7rEXJDk+8GA1sPbpzYNainOixOCKuXDagKQ0cblEJ1A0VQx7DxB7qb+3njWxXHZGlY6zhI3iOiudNDcEm3+E9ubqtMOLVEANT8oRvLIbaW3hvd230BAH1jjgpsmocFSkNdK0ZuV3i1tpFzfYLnQ6fQebIrQNK7C6yCaKlNUTujcgqGuL2Pv3OtwP4nw4nUKUpNZ4ata1YZaKTy0hAFyV23NwTb7QOnxJ42RFOgzT5NVQPDDTwyEl0Ted9r2YAbb37+Fvr41FOzTZUyVFfiMXmANGu6Bjckqt9SWFrg+Ntfo4+nCmFY1AxGpkWo8hQhDM41IFgrFdgvr2H3acfFJzUNKph5TIyhrohK/YYuD2vqNQO/wCfHAKbNQMZrqRI2xaVVVipl3KGFpI2sVI8bgEgccFUNYMOxKkbFnkTcI5drKzixHjYFvA305s1oGpcEyQ0sO1iTsTc2lrDedLeJH69uardY6PEnfDI6yiYjz+yd2UbgG2k6C+mvPRXhUbFJtlcJIi0qGJ7lb3Q39vt0OngPbzYqpplheefGaiAtH5bqsltNbdgNO5Ov3/Ry9N1KkLxy+XE1rk2+hgDcjuLai/PV6ltDWxDDRazSRPHexBuTcHb4DX2jvxiKUA4U2xYw9PVFHK2SUk+XewJUEi353PjzcVWa6qq1ppFWSzIg3ILe9s3XLMAbBl9t9Oer1OdXGY6yLGxtdklB8xdQoZdNxH+qO1r+OnNTwq0caTGOYR83K3yyCRvL3lxYkWsz7ran2aa35cGmymazPK3lfKUjqp/R28wiwFwQT8ASb9rjw5qrUJ1JBSUwLxHywsgUC5dioAIA07A629nEtKhXVa8kVNVpSQBtrbgQxJALEC3tG3Ujw5oV40y008dZT+a77pKXYAAPsrvIa4toSG07+PL03SVxCGMJFUIm0Qs6SEjVSGJAuve/hx4Uyak0tdi8WHfLwOBIfPjFwCNu3eLg6HQdz4+3nor008Q4wT8vGwESyB1UBSC1zpr7SO59nblYq81OpMTgk3VKszi8ffUHadjCy+JtYn2c0RVgax4jAn8vdgQ0is/uix0SSyn4g+79HPCtGk1WVFJPPHVwr+nQiRmW42r2Iv7SLj6O/LxVaV2Ekw4qXuQrCJ42A0J7ePiO3t40adFO8Na1PM8RPuEOQChsQhuAfp3fd3tblIq8xUnGsWZQkeFFiacsVcKNzro3vAkbSSCNdPZzQFeJp1qa9UqziSR+9KolCMRrews6jQAWsDf7+bitzScrUjFUtJOotFIu5mNjsf3i2up2P4ez6eOCmzWGqq8bp1k2gyQq6nds91XXtY9rMOw+nmwBVSTTfBXV2Iy+XK1x7tnOp2tfQkj7QNx7QOXiKpM1zmpnr8DrKWSEyGicV3uAFwp9yYKCdQQQdNbjlhWjScpZgkZkjCHc+/eCPoCm4N79+3fvy9UFSLxhBHBFtJPmGw0LdmGvw7HtzVWpzhrFpwUgjA3WOl/rux0LHv2t4cpVqmYobL5zLHcEOzeV7yg6G5t4nX6+aFeNZUx/wCdoRQVSWQbmQqm5tbhhr8bfx5uK9NQPKlcWhs5sApbuQNSe+pHcctVac4McxOK0Ekm51AjVWUAMD2Dj/W7fTYjmor1YaWSVG3rchNxCG1rgjeptYajxvoRzRrwoQTGKqgFX5YIuoRj4KdAPafe1A007cTTT8UwSYqsFQsdUWPkkxkm/wBpLXFvEN39vfm61Tm8s9dSJPFK9T5TWSyjaQexUNYbu4sdLezjeynKj0b1FPSJUQlBGzHUaqrGwZrjsx+jQCx541ulLUGEyRyB2EiGTaAQAbgHdp+7vF1+sX7cbq5pGVuItC5fc0dgNjC52g3LKQO4AGva2tuOgU2TXLDsWgjjUwMHgnWzJcjaSbC3j37/AE80RWwaU1Dik1AWiom3bQW0FyUFjImutza6+y1xxkiafBisqyv/AFlNZI4VpgQj7dykPqzEHtde3tI5ThV+NS/5bBIKikX3RG11uPaNCVPcX+u1/Zyk1eKhinh81JZ1diEHmblJY2NmUe0juPhzdVp1+VqcOrwlQ1kqns9je5OkbKRoCbA2HfmpmtxFT6/DqiogLBWjmi97YCb7lW7Ajt74NwB7TyoNbimOvw6fzmnltH82D4KBcDwA7eFyO+p05cGqxTVJTE4RDiNOrMadmWxBuwFtBrcn23NuWmtRUHE1DyR1lO/mKpHmG5vYjRtOx+vw9vLA1QinenozUQpUwAKy3DEEXZQGZShPjYEW+o88TXgKTU+FxwVawIq+U5WSMWslipDBWHbXXXw+rl5pvTBpQ4JSVCx3pooz5blRuJLa3Khifrsfv40o08kU5R182B4ikyvtjnR0fxAP2ipJuAQw90/fxoiaeBimbF6SqFWk8gfe4Vn228xZQSbi2iLJe2mljzYNeIp7wOgp8c82WrleHeHV1RDvYbLpIq9htYe94i1xoeUJinEiaSNZgckVJBVwwNG9Ozr5gN1ZtCwv3XTUXvcG/HQqmimmx8PqYposSwmMGeFjUQqG2bkYfpqckjVmUEgaa35ueFUip4m+dvPhspehqyy+4Bu2v7yAAEXIFyAddwsdDzWytbaeoaYVGEsFmWcB4QXBsWEgMYUXtZj7pK/SeVrcUgaOm8mofDJg3nwSysLCw2sbOF7hgrjX6SePUzTrBqiyzxB6feodbe95ZG5hu9qkX+o89W6ascpqehmYPuuHkdjGzbgkhFnDdiVbTb7LcuDNUIimqiqqejxBpKhJDFIRFLGy62K++ykaFiffAOo18Dy1VpxnwWkpmWGcGZDveEjXd7p3nXuLHQeF+VmtxSdo8OgmAwxXKvHG01OoBJ8o3vGx/wAVjY+FrW7cuTVQKZamko/k4ayADfNTB3W91VkbY+p7NfW3PTXopHVuGxiGQBtgG4i58AL2W5vqp0Pjx4Gmopvw5WeoJZbxE2IPfaO+hNybdvv5s1sUoJaCaejEtO3mSr2BHusvexA1sw0t7eMzTkVFiRqJt0qM0iaAjxVvstqL28Ob216pFVMJIBGoJSwPbaGHZ100urWGvhzVWrlPTS1MET08HvxttJ3d2A1LX8LdrDmga2RNQaFWil+bp0Uo2jruuJBe5VvHd7LePw5415NCTBH/ADDD2aPypLgSR+73Q6sptbvfQX9vEpwpSMaa4Q8LFVJMQKi4Gth4MB7OWrVS8Wy95cCYlUR2hmOoHYnwt4W+jw5oGtkUmlghp5jT1AugRgNuulrHb2v73iOOzTUU55mwyuCQRK+6ZaeLULrcAEDcddw+H7eeSa2oU1ypWVcao5MhKiVWI2lWFg/bQhu3sv346KZNJ9MOShrGim8zzLXAB98hv3X8Lnt7ePTTUU31sBqRHPTJYqgXeCQd6aMpB8GHccsKqaR1O4paRlUAK1nuRpZdCAPb7RxymtlOPmeRXbriQFUIa/2h2G0/Aa/C3NValLRMk4allVZiyMWKnUxv7rotv3j3X7+NmnBS2pqSWaFjGBLLGghkDKtpoG0WcX7SDsfiOJ5p+KjPRClmOKwL8zGF8uePytAtheQEH7Px9vHJ4VWKjSw00EThANPehZf8LasL+IH2gD2Nx48uDVDUSCiglRlij3iMvv2G/ukgN27WPvC/gT7OXrUU4qldh9cawMsiJtSRA2zelgFaM+3b4g97E9zyhxpwYU6RVtLV0kmH021oJGEkaByp2k6tt7EKdWXwbtpxqKdmaS9Zg9RRzirRWUIxjawsCCNQL/H6bHTtzc16KVWHUU+7z2N6hgGje17gaEgDTcAbEX1Hx5WavU4YdU1ah6zcwUlIlOm1r72VgNAhtob97fHmpr0U0V8IqJQshXQBN1wGJ77WFx211GoOo05YGqEUyYvhc8Tss0J8/QqB9qVkIbdfTbIv2lItfU69uXBpoiktjXm4qV89w85QHfHcGTU3bbYWkGlx28R348KYVSdp6yUmbzkWWmZvfG4X3Hu0dvbb7J7tx2k815jiUCCShlVIrDa4sSV7Ele4IGhHNwDWpIrjHvm3bZY4wyaAKCpH2gLeIb6uaqwNcMPqZ4pT8/DZEPvxoOyE6ML9xfv4+HPEV4GlAMR31AFYAxkC+Uy6AqD7q6DuB38eNRTs1gmmxOuiJsrPG21rqwJUA6XOuo+z489sr1dPiK4fCIVBA+BBJDHQMP6NfZ256K9MVBnjpiq1G4BiCNg1YNu8T4g97Xvy1eqOrtSuk0Y3A+/opsR4k9vdPbTUW56t1xxWklLLiNAqRRSgnYRtsR3FibAn89Oeq1NiRCtCQxBF80ASA6g+Pt/idLfHm61UWPD4UdTIxIuLKx27dbFg3jc9j4HQ83NaipOJYRHSM8sLyOCy7N2itpdlIGqsvs8eeBrRFJ9sKPyM0U5KoouLgfZN9oHb94W+scvNNxSIqKKnkCxgMkoNlb3RckaKQbD3dNfEcUA0wRSblw3zZC0l0ljC9rW/w/38cBpiK9MskMK09Wm+M+97p7g6af4WB8ObmvEUl6vDHpZfmaJgk47EXsy+AJ9v8PHjoM02RSGzlXT4njWH0Mkl0iiMhN9bkhR38e9xw5t0wJoluVSQKA7PuICTD6eEe6Jd85OpLbmspI8DtHDaiQmlJ0GyxNjuMTyxzQ03utGklTKIo7hTIVMhBAJAsoPdiBwtuFQIoztkyZodMLSsgjEMakByrbCxLKG7q3bQ+HCk0cgU7KfKb/RpVDRklgdwsfb9NvqPK1ao+LVGxY5C0bKzXJUWtfwuTpfuObFaOFQcUo4K+g864ZxqJL+0WIJH2vZrywMVoiaSlHWGiPk1XumM7/dFj9I9uvfjtNVkmjIo3xCoYL5khN9o2/Dt481W6iLTOEM8CEM6gGT93Xvp4Hlq9WKaEsnm041K3stvtW97Xw/Xvy1VppGJxUcrQpD+iK3v/it7B4ctVKaJPKeS+Gp5Yf3mBJAcfAfDl6bpzw+NsWJjoCdABIDbcGvYbQfDw56t7ac5VjoValks5A1A7gge8P7D9XNVusDVyxrv3l1KWD/4b6AWOpFvDw5qvV6qFMYkDnduG2+nunwv7PaD9/N1qmsRK8hpVBshsWAv9Z9v9HLVWsqzSRqaapHkeGpsDrfXxv8ATrry9VrmaUnc2zd2CnXTU6/29ubrVQ6pYWVQR4W3aG/wPs/bzdaplZooSBMpJ8DfsfAX56tVySQFHhO11NtLarbW4/s5uvVEIqI017E9hrp393x+rm61XBXSZvd1sAAbfvd/Hnq1WdFexJutiCLeIHsvz1epQU0ibkcOFl7hraa6m/xvzVWqPNHGktpgQ63G4fZ+sfD8uar1Z6Xz0jE9KyyquraXuAbAMOx18eardcI8R86pIq1B1tssBYX7e326nmorc1IlFMyCWKfct9dLFR7P105qvVASSFtE26H3kIvcDxB7X+PPV6odbTATnyW82IrcLY7rHXuOxHN1o1hM/wCj8soY2FiCdbjsCy+BHtH189XqlYViU1BUBppWjil0cp8O11OmvjzdampVeaMyNPRhjIxBTebgqfb7D7OWr1N8himqwDGF08STf4bv2nnq1FSYaHbAfmG26kC5N79rX7Wtz1eppqYHDWhO0W3fTftf9nN1o1xilZlMEz3Jtoe9vE/A/Hnq9Xc0dNG16Zt+0kdrEW11tpy1Urkpj2kSXMZOpFiB9Xt5YVU0wZgnp1KJTC0d2YX7tbwb6+KU0kXQsYKHwzPuVMEkh8yPAooayaKwN5CfmXDeFiQoN/DvxXE4UmmMaC3qtmKTMedMQxOc382aRja1txJY2+AY6fDmiIwrROozQPMdx0F/ieN1uh3y7hdRRZchqaaRX3C8kJH+LW5B0PEijJpegQKdolp5I1X/ACDjdde4I+F/C/fjdOinBZ6h0WTzFSTwYfZBH2foFu3NVekriOZUVPKTyw4+0baHw3E8tFNk0k6qtSZxKzeZK4JRm0S48B4ctFNzTasUauKiqcTzHxP2VPhYePN1WpawmSI1tSwiiBsXYnv7FHdj8Bz1erJTfNVp8mkQ0tM2rSHWRh7fgD7BpzdeqBiNNT0amnptUBOp7n4nlxTaqTc3u6nsTx2mKZpT7/u9iTzdapQZYmNLWqyttJYKDf8AifjyqtlXTtoUIixJBuC/2QO1r/DTiWllZAZ5VVdDGLhrXvYD2/D2c3W6geSscm6I7dtz3IN/YR/Rz1aqfBU7iFqdbDw72J/YOar1T1oCYy8B3RswG0kEE2uQR4D489VopqqliH6JQdyn2ae2wPN1WoKK8QIuVKHQH2+3Xt9XN1WpMeJmRNs4IsdCbD7rfs56vVkKhgXgsfhzdbpZ5P6k5oyNXNNhNW0YYbXjIvFILdmXt9Y1HNKSFU4FFNGiyz1F6f8AUKmGG1kYwzEGABVyux37e5IdCGPYNY/HTiUpKaVBYXSTzLkSswqclY2Rd5ABBIOngR39nHUqmm1IigexXLt3Z6cmCTd9i1lJ7G4HYnwtxyk8Uz02KV+E1PlzfonGo9jW8VI0IPPVqjC5I6x12HyR01TIe4tr2B9hPa/jypnhTgx20dfpT16xrLdcmM5UxGWiqb+8I5DY/Ej9bdxyyXCmmlthVW/9H/XfljP+GwZN68UyTdkirgArrtXQtJ4kHsdLHx5ZTaXxjFJUlTJkUbbqdkvB+sWSKNsYjTOuCxyKyYlBs/n1DEy7XjjqjrPH2tHNdfBW4EHLEsmUYdVC1q+DohftqrrrP6QcWyfh1TnnpzV/1myzDpNW0kDRVdAf+KsWw4kyQ2PaQbom8GHbiZFxjpVgedlL1MyJTsqvrM2RaWqZpqlVhlf7Eie9C+vc2+z9Pb6uGoXNFpRFF/zZ0+xGgkLTRC7fZkUXRvZtYacVDGmqArM2SfmVPnxgEfZYCxF/C4GvFCFlNNKRqoF8RypiGFlnj/TINQV7j4EcXpcCqRKQU0wqY2DM9ye4+n6f2cdmmajVEZK7jfdroPp0+/nq9UVYjJdTZW/dA0+kkeHNVqsYkdH2gXIsL+0+PNivVCn2q1lsxBtqT7e/0cVJpIulLkeo+UzXAVG5fMjJvfsHX+HDK3MLFFj4lJpIZvg+SzJiNINAk8y+PYObcTvCFEdZp5sykHqpgpyDofd7fdxLSijB5YaolwSCRfeAuva+3X8+ETog0IWj4RS42+6XkuQu258R9H0ga8SGlgNT6GpDp5Qk2+UA8Z2HxuLfD2cZIpSDWGfF5ErBWYaixSoGhYhAQRbW99A1vy+PKRTk0ab089DMH6+1sGUKfHosOzLjBmgwigkgkWlqHp4mkSOWrHuxyysPLiB7sRfj2nwzSZThBii+4tl6uWrrTjauk1BH5M6uQHiaNzEUIH2jE4Km3s105QGlG2kdVQkbWj+wQoNvaPE349WqfKTME8eXDlvQxmoFSGub7rWtbtbx+PGtOM1ecIp4NdV4dUzQUkgXzSrMqEqrAi+2xuV07jmomrTFcIag1FPL8u7BoVZmXxGt9LezmjW6WWTMBrsPw6LODUwaETKwbfZytx+kiU9yniDoRxKtU4UoQnjU7NGM4jBn2qGHRbKckySQKD5UkYWzSeWTb3gbm3Y6jjKQNNOKJBrzRy5dxCSbAZGlp5VililUe8F1PcaXU3D/AB577ttb+3ZXGlz3XYDSmknp45aVi5XcCCWfUkeGh7c8WgutBwpolnU8NNmysrDGIzUsJSvgNw7C3jwbWv2AUBLwftCemg/YnY3x8PDhlRVTO99dw+rlK3T/AJeqxR4tT1I/3ORG+ixHGliQRT7Z0qBo+mF4rTuwEhBUv7tvsi4uCT4aHXgNIih6DNYqqH5W6sD7psSCRpe9vr+jtzwrRrHGu52WJSwbUbj7wJNrEj2c3VKlQ1AK+RUKC7qou1iRtOvwv7Pby1epwqWBpHpwNy2FiyajXvYa9u/PVo0wSU1SxWFGLOfdbcLKD4DTwt7eXFUqKyRzReUoYMCwI9jDuF4YW1wbZYWPXypDcMC4QUn086D2tomgmKOdVK6dty+34HkuIWFgKGw1FC0FBIO0VFWappK5NxBEhtu0tb2G/iNNOOgwaZIp/wAYwCTDK3fMQFmTepPa5Hh7Gsb8UFMUyDNJDEz8vU+eqtde5Iv7p00+N9eVr1NzRmOQKQtn1W/3a28Ry1N1CllnFI17lSWuCF1v7ebmqmnbCswpHCEqCF3qLsoOuhGvs0048lVNxWby4TLukFwbd2739nsHwPLVWodTHAj2jBLE+J1N/wBh56tVghimQN+6w727G2oXTQHw5sVU1Iqo1qCgH2jtDXFtdL/Vx3bTZpT4Y0lJsR2J1BUkXGota3FScKYNZKypSOTc0QKsSdrXPvDvb6PHxty81qoYq/OpwGGxgtt1/EtcWPiPZzVeqTIHqUEQt7S17dhcqB2HxHLV6kpXKscoejclO50trb2L4eB42a1TlSSuITWMqsLgkaez2DXT2/d48sK9Tl8xTyyMIWtcG5tYj4A+Gva/LzVa8qTVDJOW9/aQAF9/6fYf6Ob21WKxU/morqrA7zf3gAO9r666DwPjzwNa204JDA1N75CixYWBuQTqDbv4a+HL1WsPnyJCsJIJ+HgB7V+Pt56a1Tas7NJ79l1IIIPj2b4c1NeqXBUwiQJu1e62NrBuxvYeztbXl5rVPcU8vy2wXkEQCrpqNvYC+unHZrVc4p6CYre4YNtO0XLaXv8AC358tIqkVhqkkkVWjcSC9wb6gA2vf9nPVqnSjVZJN4YoWa58BcCwINv3uPJps0qkgh8hZHIZ2uLg3+u50H0HisUmNRzJJTFYI2Gtxt26Gx9ngO3jzUxW4p6w7GatZkFTdlS9txJVSO9+518OPpX00wpFKSnxyKJmKgqxvcFSdfG620t4e3ikLpgpp3kroXT3QssZAuVBNgDY6A2I+jjuqm4pvq5qaxETFAbAlfeUi/jf49/bzRNeAqBHLLO6063QAdzbsLn7XYX8Pz5UGrRWOJi87JM+zaC9iCdP3lJ1Fz3Hw56a1FSZK+JirRswDKQq2HY3AK/Ee37tObmtRUimqmRgshDufdVl0vYWO6+ikeNubBr0VxSZpV86NbygbbnQ2BtcX1vzc16KjxRzSTp5p32BB1Ngv7zW8Nbe3mq9U0Bwywq2osbFdGNri9tdAPDlq1T7R1nnEsgKlVudAVLfEcvtr2ynGOdGYGQ+ZtJJFvGw03d/j9PNxVZp8oHTekspUoCWVRYFmPh8OeirTTtNLKpaZAJIGt3Gnu+0d7j4c0RW5qI1SkkStGml7kK1rm+t17adzp8OUinJrBJDh9efMqBG/cDetjqbAEp39vblCmauDFRVwiaIvU0sksO29vLcSRkn4HXX4D28aKKdCqY3bHKdWkYQ1Latta6uvgVCt304zpNPA00VdRRzVBOL0km6wBPcLc2ADDvf2+P0jjBTNOhVcFfy7TUVRsNvG9gB4FvDb9ffldNW1UtYcUxaMo7whr2KOp+0R46m9j2ubH6OeivTSvwfqdU4dIBUmamYBQqk2a3gCb2IPgeaI6asFRS6PU2ixFNtcsOIpt7SoPNGvt7j6j35TSBsq+qaytgPTvHz5gWbDpDfWNgUPwZX0HKxVpFMs/S/EoQ9VglZBWAXU2Pltf8A4I+H089FapJ1dHj2BAx4tHKkYvcOpsRbUhhoT9HPbKrTdTZoYraQe4hA3HS/stftzYVWop8psx0sxZqhTdSFYAFdb66fHvxwKqkUoqeuMkPm01wCSCpI0B8d3x44DTdPNPWQGPYSHYfaA7MR8PC/t09vNzXqlNXETkuptYFbaWNvsm/fXm61TjFiIdPIkZToSPZ9Bva/PV6s0c+7coT7FiBoCx+n4H8uerVZYqioWzCwU3Fyb6+P589XqlU8I2qyEIynUeOvsHiOerdSVUWDou6x08ALeGnt/Pmq3UaJNryRyEq6trY20P0fHsearcVJeiYAPu1FgbDSw/hzVbio6QuZ9xHu2JFvtH6PZz1eqY0k27dDqO1ttr+Fh4c9WzTt/MXj2xSJ2sdo7fl7Oer00+00sOqoG0sddb6+Fu45WrU5L33KwI1+/mqtUoRq4LyaEgXB8OamK3XBaYG0dj2Oun32PHZpqKwinKyhkuRqbDtft25emzWdKRwbkaC/x+jm5rUU5o6wXCWtoNP2crGqrgxUppNg3XN/ZbT4cpFWmsa1DKLMt/Af28tFVmpArFRQJDfwGnw15SKvNT6eRZv0UakyaKB37+zjRwpwVgqJEwqby0s097H2J8LeLHmwNVaOFNz1CUofa+rE3a9/77c2BNaJimRq15pArNcm+3XtY2JPw4o0xTOqaySSpAhaQgt2IJ0P0caONOCkrW1m5rM976ixt38NdNeNGnRSUr8RSNN8bgMAVJI7X9viL9uMEU+KSk9d80BJcjeNb+H0XPf2fDiZVK001wVQmq5VNjtsCzH3rez6eI1UrSany+S1NLpfUBSf8P8AHiVVKU0HOaVVqKT/AAlSLW8QPh34SXA8Jo6tz4hRZnhVkYs5YMLkE2sR2ufjyBVbamtOyoyxgQjb+lUagg63+n6ON05XqmUzBTtXQfYuALg9x9I15WtzWamkp6t/ktpjBADE3Pve0EePx5qIr0zUGvpp6OaOSKUTJcAAMDY2uVIOov7fq5cY1Q4U7UNeI6ppiN6SoGU6+6wN9e2nhzUVcVCxOskrZytC5jPeyk97a3B8B8O/NgVUmaYHiqmZZQ12UbXv7uvj49uXqlRZUkgYiYlW8VGnfxA8fj9/NV6noYvBEYRT2kAaxTb99vo43FOTT/K0Uk89WhB8xACrKdG8StvDjdO0yS1UBjWiTf55G8uPdYC/gD+7y9NTXIYz50Hl/wCUHZiF22Ntbgdx9H1ctFVmmKql8yEYhNJdge1rHT2EX5cVSazYdXCWc1W1j7t1AsQo/eB+Hx54ivA0pqoUFUDsOjDcG77ri1vqPGqe201xQTVSxwRbw17sDa9vEjx8LHlqoMa4su19lnBQ/Yt9seP3+HNVapitTqFCAA21U+Gmh+FuVqwpzw2rqYEnkQiSynfv+nTQ6a8qauDUauxUQXjeBF+yDYWG46an+PNgVUmKhs1VueOL/R9wu8OhAb4r2sR7O/L1SskdVHSQKDETG3gASNfgebrU1Op4Ked2kQBY7agd7D4HxHPV6nanEBIEDCTd4MbEk+N+VpwV6tSIyNAU2OvYWv4W56t1wSBUhaNhvcqAb9mB7FRz1eprkd3qPlVBG0MCNtyL2tY+A5YVWsDLWU8W6oBIjtZgdD9Pjf2ctWq//9DSmjiKx7yLXtuHfuO/J4AqICZpwlnio/fqX26DQC4A8Dbtf2cfKgjbScJK9lNuI4/Rwx/o7e0C9woPx4kcuUoFK2rZSjSHq8ZMxta4HYe32H6uEDlzqoQIt9NRRXzKLKQtr7fHibvSKf7oGowqZidu63xt+tuM94ae0CvAs63B9luema9EV0SWY+99B9ntOnKkzVoiuAVu69tbjjdXrMPICBW0W4P1j4/Hl8IqmNdGpKn3V76knvz2uK3prgWDNvbXTwGn1fHlZmtxXEbBoxLW179vhzVbrIoLKR3t3v8AlxwY1Q14BC26O99Sfo56tGsq2F76kewWP9vHhTZrqMkdz8Po+nnhWjWWNLgMgO69ie338dAqhMV2I7vfaQO4sL2+PPRWprKfMc+8QLi/6+HL4mq4CpYIY7pDdjbv8P48fFMVzeMAFhobk6fx5uKqDNYxG20H9b81FWmuvMkXaY9D2v8ADt/fz1eiuaIVaze8O9/jy4FVJrlc7txuR2Nv8XwHhbm69WaOnY6yg7Qb6Dt8P1146E9NNlXRTrBAgUAACxBvrqPG/FITSRSqcDTst2se2nhb4Ejj8Um1VOpiGEhuCQpHbQeHf4cdFNGvSN5se4fG5B19mnw5bbWhhXbF41Fu59nb6Pp/hy1U21nS7axagEkg9zbwU205cVTzqZsikbYzgggXUjUeFhcWJA9vLRNVmKzxqZQXiG5bItv1/P48tVDTlFhk5jKyWcOwW1+w013nVRfS31c3FeFPYop41aK6OdV3LoCBpb42tY+3483Xq6ahF42LBSxAN2Buh7+Ogv4jlq8RWahwySoHmEsyILajS41t3HfSwOv1c2BNVqHiWJYNhoeSolijbU2kZSTppcLrcdxYd+I3bhtn7lAetLG2Fu/aCfSouH5zwRpttBeZgLqNpVQm3UbSST+zhEvNGjgkz8KO28ucGKsKtc6VelrphVZfocx4nHU4s1ZDFOFaUxRncoZgdltFJ9o04C7jNnVGBhQqZy5pGO3zo4GTOmmSctxxHLmEQRyBrGSKNSg/whnYElfh34F1uqc+4zR6lARsEUDfWKtYtVU6EXFRKPZ9hQrWJ0/oHx4hG2lfCqt+sdVGLySbgq01ZIu3sSRtUE99uuv8Tw0FM8Kr/plcyeWo95mUW7/T25ak1PeNAicwXuL2727WsOeNeFHe/D0oaiXrbFidGFV6anq3UsAQpEe2/wBNzpblhsNeNXmUFNiFdURVzGeeZTaSbaqr2vtBNgtreGp4nq1Pa4OcOmDR2qnZvdK6C5/fW/va+JsL9r81XqiYhmFqQfLSEMwLXa4sNb+GpU2126+089XqwYNJjuOV3kQUrWN7s91UG1x7nh7de/PVusmbKbLOQ8Grs2YsTW/yqGSqO5iIhsUvex7kHQe348rNWFaxecczV+a8y4pnHFCWqsRqJ6hi3/HjkjTxABAHH04CvKqT0fwrGc0V9ZRYBSVGIzs6gJTQvKxN/YgNvjqObJryKMXj3RHMVLhj/wBd6/DsvJObFaypWSoW+pHytOXcMfY1uamrnGi+VGUejGWHZqvEa7MDI3aJBSxkX7G+5x7dT8DylV0xXcGJQyuVyJlyGBhcCRomqCdNfek9zt93fm6tFRK2kxjELHOOPQ0q+Mby+YV8dIYvd7c1WjUBsX6VYJ/vPDV41IAdZP8AR4j9KLdyD46/Rz0VqRRqvTf6y+jnQBlzPmDo3gWfMdpq+KpohjlZV/yhKdIWQ0tXhdOyGtLTESb3mA90IUIvwpfYW6cFQOiONGzD6Gk4pk9M8PfiKSvVz8Qz1P8AVvLdV0/qsaiy1latssmA5do6fCqB1Wd6iGOaKlRGnEUjnY0ruwFhfQcs3apQQTJI4n8Kq5dqcBAgA8B+NFlyb0m6rdT60tkrA6zFJHuXnWJtg1td55LKLe0nhoKK4o42Qfw5OqOMwR1+fsSpsDhl3COKMfMzOF+19kqiAe0nTnq9R2cn+hf04ZIkhWWmkzTiIjTzJMRmtTCRxpthjspI/wAJJvz0VuhuwDBkwWtbAss01LhkELDdFSU0SlDaxMksa2iF+y3ZrcvW6XVBhHzaBqCFJTDuZQEAUWsGshUnUfvP9ZvzVWqPiNC9HXNWzKJZ2e8ka227QO7DsoA7X7+HNVusc+HVVaiirIp4HJD+6yxLYW3BT7zG3YjTlKtRY+q1GKHGoo399HgDJc2a3h7o+I7eHNV6g8/qlmzNeHT0GX8OnrJ3ilVRDEx+0LW0Bt8fj24pZYW8YQCfKmXHUtjxECgm6e/hc+pLPsk+I4nRpgsJJCmrazn2DZwdM5M45icPOgg7mTbeAx8qObkH8GOmgSOfqHmQIQLskEehAFyvvf09+HqMkQB4jj1bKKV5qTsFHZ6cfhselfIEK1GKUb4rMoBJqW0YjxKr+p4cNZW03wnzosczBxfGKOVg2GdE8hiM4RhMCSABVJiF1AFrB2J8O9/v4IUMkYAAUTKcnbUvE+vGCYdIlBhAhB2gAW3WtqRtj9ns+vixLHTSYudFIjEup/UTMcTPhFDUz+YbqEiMai50szEXBHc8UhsJpkrJpPVGR+rGYoDJjM0NMH+yryNKQT7LWVT4/DjgIFVmnvDOhVX7rYzjM0u0AOI4wgI8VDG5KgeP5ct3lapX0vRLIGF/6bJHJVyAG3zMrPYHXQXAufo5TWTVYpTQ0eUsvUhSjpYY13A3VQCWGo1Hjp4c8ZNVrHU58wZIxFRgCQC3u20PhY30t4c1orc0lqzqDSh7rOpBH2VGhB0uB43Pj9PHAmtUn8Wz7O0W55LRr4Aa3Pj8ALa8sEzXppL1GaqiR1D9rX3dz2uosbd/G/3cvprU0zVGbPOpSdwvoSe4DakEn2/Dl9NapLLmSeZ71DnYuvusCL2tcADt7fjy+mvTUD+fyzbpDIQbA7ux+ggn6ueivTTdNjdSybWG0g+6D/iPf4G3NxVZpNSYm8QsjsLHU31PtHs47FUmoJxRiiqG2rfX2jxuo+Hhy0VWawzYgd4IuymxNzr/AH37fHm4r013NiaySXkIHYFvG1ux/b35WK3NRkxiaOMtDIFWT923cd7W7Wv25oprwVUBqtnHlM3cE6dzY2Hfx5UitzTXNVxxs282Jt3Fuw/XXnomvFUVg/mMcbNJ5lvafafHvpp8Oa017VUCqxZB9tu50H69hy4RTZXTRLXmVm3s1r2Y9tbXsPh8f2cdiKZ1TUSfEXCbYn2g2JI8fjf2fR3+vnorYNM4zLHZjYBI9SVbwI0v/Z481VhSfqMwxhN9K4eRhcWJJA7gtf6e/KE1amhcbaWI7pC1tSWHZu57m1zf6hxuatUafGJ5pT5kjMpANm0I1vftoFPjb6eUmrU0nGI6iR6gbtq3UsTqT2Y2N/b9H1cbmrU0vi8iS+ejiNBeyE6k99SDawHa30cpNWqNHmWf5ojewcEG1vA3IBPsKnSw07crNXio9ViawjbDNsKD3G3Gyq9iQdNST4jlJqwplfGqs0scoj8wSmxs1hodST7fhY+3lJq0VkqcclgMlPGFRAbgrITtFtF1NyPoOvw5qa2BTa2Jzy1FkcILXF9tlB7AX+Hj9XKzV4rCtfEm1af3y7Bdi/YIvYkm99Py1HNTWop0pq1GiFNJIELBiVuPA9gfb279h9XNTW6yyY28NoKba5cXkLdz7e+gHjr93blCa3FdRVqRyqszh4jtRdtlDDuouNWGvcdvHlZrdK6ix6jwiA1EirtsQutrm+0KL6aj9t+emKuKxDqB+nFNTlqdNFMhItr4+Nhpb9nGiZp4ULuR6+Ssc4lK27ZZQSDf2211Nh+XETope1QiY5RwYknzkfvPGwv8dNDfwtftwo2YUZ7aDiuRZSRCPL3MQdzAtYd7r2S50t7NeVNbpirYh5hmd1VWazkEkaCwAF7D6++n0cpVqYB8vHIIInVtzG9rnbYgm+t7k/aPYdvHmq9TlSVEEo8uUr71y5Ha1/Dx8fhzdeqbQyx0sKRJMRq2jEW9gv4m49mlu/N1uKgVVb5N0MQk8yT3L2t21I8QB3v31t25utVGLymNoamRrEXBb3fiSbezwP383W6a6+siDiOnG9SAGvpu8db6rfx7X8OUmt01rVQTBPMjk91m7jUKugYfH2A625Umtii+dQWjhzXMraAhGBf4LobDtbw5GGZ/3U0OrH+50Hc0itZZFAvrrfX2dvHx+Pbgco2pNZtk25RxCPwMdr6Anx+m3x+rjqNtNr2GiKTOUmJTQ3PhxQaRiuhGDFt0uPHmq3XaltvvgH4ez4C3w56vV0EZdBp4E/D+PNV6uSAOv6TQE/DTm69T7l0bcco5GsdtRD9r/iQ0P08dRtHmKqrZVuFPiCOXFmkY7RcK22x+NrWU97cmACo/JpwpocSrU30sIKD7TJ9tdO6nW272nXj4TTJNO0GU2rPMkxqVIlVgo8xydR2At7xIt49+OaarNTfKwc4jHUU8BmESCyOSkZ7knYuo9v8AHj4TTU06wYfjmM3FBEiRMzENbZGviSB7bnt48UaaZ1V0lDl/DahziVUHqdrLsRb+6t7IxFxe/Y/Vx0JApsqpxgxOWngaHDKaKmhcKrNN7zuNvuKfZb8uXArU0wYlipRglbWyVMgPgxKBbfZsDrroD/Hm4qhMUk/67U+EmTyXCh2NgqhjuIva3YnwNr/DnqrqpM4hnU1MRllqmh3DczyA2Qm5W2l9o+/281Na20EGI5rkaWURATspA3kaqn7QdbHvr24mKqvFJGfHpBUNUByUlNlvYWJ8CpHa2h1P38TlVWiokGOVMYWOWQIzh0cXuC6sCB8PZ35XVXornVV1ItddpvNbuitoDcW95r9tD8PHmiRNbik9j2ZJa2TyKdVgUkrIVY2JHbdcaftHfjC3Jp5KaRonImdN423PiX1tpr2A/LiEmlYFcHrCjyFWVZdvvhgO/go26fULW8eNE04BTVUyzVLbZTcsgJa/vadz7B92g4yTNOimhX3Esg3kC+4eAv20tpxqavWWOWViUiUHc1iGvZQNe+mtvDnprUU+rUG7Ldn7k313eItfw/PlprcVBqHRqgBDY62Le8PoBPiPaeVNbruQhEeHcWKkA3c6fd3HKmt094Zd3ZJWCtIrXbbqBa1wo9nsvywr1QmEEKp5ZZrfvG1/Yu0eAtc25SrVzFUUdVT9GumqHQEePxN9e/5c9NerqqrFnkEiOfcuQCLbjewt4E+PNzWqdMMpVjsZWF2Uht2osfD26Hvca8cSKbJpQRyM8tppHWNRsCxkXPwFtAPafDjwpunVXepxGKnlayNa4Gu1lFtv1d/o5eq0KOWsIqaqpSmjQEJ75Ykjsfsr2sfhqPZ34qSKZJqP1FAp8PNHRkJJUOqkAb/eOpJ9hte4FvAm54y6cKuiku3l07+RRhnjjWMG5sfdHvEN+6Te3tIv48T0/Qn4JhIpcFWdlO+q95tCPdHZSB3J/jwnvHO7TRxat6lUnOo0klRkfEzUMAPl3VYg2t1te4/wgdvb9A5GpONDmq8pvdoXY22mIA3Nv3h4cUUhpVZL6d5xxeSPGIqB4qCN0Z6mqIp4doa/25LbvoW54mKgKUJSTR45ur+TYqt8NwRKjMFbdLx0ER8pmT7ILtrtB1NhrYXPEumluqgtwjpJmbEMQlxpqGjwJ5pGkLzk1NSAxJJCahT9IH3DlisCqBBNKz+rnTXCxJUZlr58dnp4y7rLL+jVR3tDGQlgT2LEn2cYKlHqpzSBSRxb1EYNgsHyGVqWOjj12pCqkD2XVNqXI7kk8cDc7ab7yNlF/wAx9Z80Yy7WlYKfCQ7h/wAgiy/lxSEgUnKyaDDEcyYniBEdZO7rrZNxsL6mwGmp5em5pp8uof37bV7gtp9fPVqpK08I1mZnI9mgP0eJ5uvVYP6R8h4LiuVarNTUEDzxVbQtU1MYMcUSoDbc2isxP02GnCt9RBijZhIImjZV1YuE0/mRzmsDkCGysLqfsx3PZQe3gdOIAJpeaYqtpKGnGXTC6YnXSiSpLMZCGY3RCB7tltew9nL1SlLTYY+D4dLHO3mogSSNWG5fN1W1wb3XVrHx+jlJpwCKm09BJE6gB5Nygre25pLX2grqT4crNWAqZJiM8LTfzFbyAe/NtBA2CxQACwAvtUDueardRo6eKnV4mUbmKLZh+8brGgA7W1LfH7+ardJWqiocXxJcPZpJIoyqhnbUknQD/CGILfQNObqu2ldjqwVNPT4XSRrFu2hQ13Z3YncN3gth7LDlRVqT9XV0WGYHCRM0l28uNV1N7WZgW76XHsv48vVKYcUxaiSmVae0KXVn2kklgtgpBGu3Tm69SRklkQeaSBMxXaLkMFvbaqn4ka+F+br1d4pTzzU3+k3URe4LnTcNSwA7m/t+HN1qgZ645YgxfIvm0UASSgPnXsQ3llbE9yPifq4qZVCqSvJlNEBIUTFfA+HDiiKsbg2se6n9b89Xqc8JrpaCoSaEWeNldW9hBuNea21YGKsowrMr4xg9FiNKwPzUCSSG25gSLSH4XbT8+B0pg0JwqRNOtJVTUgjippBvlLPpYke97ockaFm/K3KRVqeKYV9RUu8tUP0cm067wJCCzE2+Gl+3KmrUvMsPG9FHU1lwHkLOQBufbqosNNfD8+Il0ubpTwSJPE1XM7O8rk2vfUX2qRYfEn2C3E1K6wzxUca7RH+ijF3QaXA7Le+oZjbTw5uvVEZaaKXz6WjHmDaBdiQpbuQCddq+PPVqupEp6cfK1SlUk3s7Lf3UX3mDN7T20PwHPV6m6GvaseZEpB8uqDsLafur/qk/f356vU90axkK9QXicKXAYXBvHtW47+6Pb4c1XqcXrZYaKKgpZARe7MQB9lALa+Av28Trz1erFFMtTTNJGZYXkcRMh90Kb3B7XII117ac1W6e44oaB/k9plt/lHZdQTYtYn6vp5qrU11ExNfKIz2CnabgkWv9Qvb9vPVquqb5t5PNA2ssqgNcX23ItcaCw5U1ulRS1T0aeY0oA3WUEfQdv38aONOCsoqJDBJK95dqneRtuT293TS37OardQVmerd543VeyAKDp4+8ftHcex/hz1eqFWxREoshOnvgEi2g0ue4+gfTy4qpp3oIfm6eXERI0ZjX5cbmAJkcam97Ehf6OWqlRpo0WJQsxcDTYDoLe247k8dFMmm+oigi8pZS2urDsgBOmg1sPH49uXqtSKYgTIivvVXCkKGNmW+4j22Gtjyhq4oUqGkiCJLAjMApNtoFzbuQfhwvNGApzxKtpZMNML0+0KTGDtsLk2OltTbufZyoFXNJOesZ3aqmURogYbWHbaNASNGNrC/3ccim6iQJTIy1scjykxku2zaqO2pCm+q2sPp5atVHRRJV2Vl8tL2LE/efrv8AlzdarNSiNqeWapJvIHuC1ypsbGwsQT27c9W6xxpUOGldysaMxJv2FlUdvDw5utVnZPmK+K1mQvJruBIsNiLbwOlx9N+amvU8gARtBazLbe48Uj1YLbQ+9bw+PKVeucNMIoDFCbhmS5tdr92bTVvabeHKzVgKkr/p0xZRfYnmEk+8Q+gAA+oAeN+Vq1PlKrtKKTeSIgIu91JY+8WubNrew7aD2cpVqlTKK0JRVTmKKMHcGVQFI1Vjt7DS3f489WjSRwZKunwd4oGAapYybQd1t73ABP7trEWPHDTIpurlHzIG8o4fZuOgG02ubabfjy1Vp8oqSZ498TM4YkIR9oggjUn2+3vbXlTVxSmhoGSANOoax8uy67zbW5ta/e9/oHG5pyKhCANCnzaFGlCyX3A3AOgsO1/Zzc16mzETH8odtzsA1tddzFgw01Hh/dywqppNrCqUZUWIAYsD2uRdb6Xv8O1vhx6mzT1haSQxB3S6HTW7aAG9/Hvz1brqjoK5a1JZmayqLa+J1IJN799PHnprUVOfDvNLSVCqPJAOp94diST7SNPp8OamtxWCQLA8k9PclmddrE7/AHPfXaD4Ec1Xq88AipjVAiQRjsx8Tcq1xqbFr/Ejnq9TJW/N0b/L1OxtjLdBa5IG77Q8Dpr4csK1U5qopMA4RWUoOwN1UbjqfC9hzVWpzOJTz08cE0sRKxFrqm1yZDYBvHt2+GnK1anH535xyC5QRSNfboSoUJcL2A1v9HKVaaaZa/bjFXHA3mmUQkE2WwsbEW0/LQfXy9NHbUUwzrVo0RVV3i4Ui7t7u42Jt20tpz1VqW8E9RUFZS1pWLBbIG1PwJIAsBr/AE81Nbis3yy1CfLPKirKg2qzEXJOpJt4HnprcVBwujkpJpYIyhWdPKYi5sL23C+vvEC/s54ma0BFKfMcW+Cmp1h8ryYpIpZLEtuX3nuLj7C6AWv9J42k06oUns1SVmGVTR0AkFGaGmaFZGO5Q7bnd/HeWuT4duOIxptWFKGNTU4alTUBDT04hEkYRTctdmdh/rAAWHblNhq8SKaqian/AJPvhTdKxkTeDexPhqNAo010A0HLjbVDspN0sVX/ADCZBAqSSBBtJbcCAbbQPA29tuO02BWCSoZGkaRVkkF9rA3uDrYnwI/ev25cVQ0i8UxE1MM0UwNlC9jfUXt310On58UAUmJritRU+alVGB32toSbW2/a/wBUWOve/tvzcVqlfhtXLE0FwFeJtu632mYWI8fD6uNEUoSaktWVMbwhWjuUZIwoC/Z3H69fv7acpFOTTRTYrPJRwyTEFVRSyqxH+6979/gObIqoNP8Ag2KmfEUohuRWkLKdbLZyftH2fHlCKsDNOE8nzUpq1u7+be58CGtYEi57/wAebFaNNFey1ULoshNxJu0tqrlhYDuF014+KYNN1TVvLIZKj3kRkmsDe3mLtbw8Sbn48vVKl0NMj2SssGi9zc+pBU2LG3hYj8vE80a3WfA2gWGFZxqgdQz6G4DMEsO+p+gX5o14VxwCqpKvAZaanVDZWYogIUeIKs3iBcm+n388dteGymmClebC3klcmzi5UlRZSO3c669vH6b8tVam4BgVdUYkKiPaPLgKsWsLAEqDY6aX79yebJqoFMz0vkE07sYyLljYkmzWuf8ACDfT2c3VaUMMtTCJXVHAkbZdbWB3BgAfvOvGzTgrPV07w1UMqHYjSNt32udwBuwA118O/K1c1hG+epjio1DbfN86S9wVNtptbtYnv4c9XqWWGN5HmYNFGyyMUkjI1VoiCu8k6a2t9HGzToqIaaiYCnqIJYKrYVBBsLC4Pc2F/h39nPVqKhS0vzVK0ckZAYxgDaCSoFma/iRbue/cc3WopYNNiUdTTiBd0hCLKhAuRGCrMrewCwJ7kHjNP1KxKaaCoSjidGHlLK8kZDqG+w2tgdNBbTmq8aTeAVtBFLUwVgKpURldyrfY24jft/wtcEg8cNNg0yzyyVEM1J5gszGQr+5e1msx9v668dFNGo9EVCqWIdQyKSxsO23x7+23N1WuTUq1sSQbitnUAi91sNlh7LEXt8SebrdZq2sNGxRnjEcxIKi/iA1lPe5btz0TXpporsV31ElBHuZmU7lK2I3DTTxtzcVqa44bWpilOtbHJt8gsjqR+44Nve7Ehrgi3PERWwZp7w/zp6CJ4kaIxq1rE6hGF2AN7A99fHlDVxSzasmeiFahSybJFYG2jf5Sw7tvPf7uNRTk13WYkLU7uf0oWRXAU67LNHY6EAi58SO3PAV4mnaOrpzDTwK8jbVlAFgT7Lvfutvjr9I5qvV7F6CAIs4IKhVEkj2uyGyn4D3gCbX+7lhWjTQ0ddVUAaCTyjGGWQjxKG5NhcEW1Fx9HLbK1tqQuWHhmjmD+fIw3xrci7MPD+PfW/N6q1prNgcyxZipocbQxoS8crKpNo9tpFKnuNbi/s547K0NtJpaB6fGZqCsJeemeZGtYEurDYxW3Yix09vLzhVIqQcGMcL1ayLGsabhZjqD7pB8WHcm3fnprcVgjpZ2qYf5fNvBIRmksqlWF1a3gBpzVbilU2H/AClCxqa5VETW95Qz3ttOl/oJHh341NPaaT0tF5QsSEJbao8Lt4A97E+Phy803FRY6aOGXfAGSEgW3/aQf4fhZrgffpy81SKk19PR1tK00T7ZgQGQj7QUfbB+N9RqfHlZrcTXWCVNUHMDe7UHULewkFtV10BsNPAn6eeNeFKSlrzSu0H+5MFUrI3vC/bd9HYH2HTtxg404KmV0wikMs/+TQgnb2YXtcE6aDtb7teaq1OeA4vSw+ZToGUTjajOPdYXIUEKdSPb9F+UNXTTRWHyS9Mg8uyklVsQSDZg1tPet+XPV6pk1bTz00TPII22IhF7Am9wwUfZt9rb2P0crFbpOzCrxFnibure7t94Sb7kjTwD/XqeOVTbXeEYXXyuaR0bY6goyoygALcKWPZgdCOeJrwFKl54qlI6rzJFlpdQQpAOzsGv49xf8uM0/S5wymwnHMPWgiT9LThWQsDZEf7BHhqbp7NPYeJlEilAxpwrJirCphSPdAvlkEEkg9m09nh48bFXptSojdpqGuIkX3XubX2DQkD2kHX+nl61TlS1T1dD8tSjfNTgHYlvfS+lh2uRf2AWFuU2VunCKXbK4qBdQ3lXYEH2o5C/df7jpypqwrljdNHJGKYKLPuMRtpG1iCB46a6H7uaBrZFB/TK4mhiAKioDbvdIA2EA3Hib/f24/TcU3U1QyVVThVZDGm8+44XUC9wL2JsSPv9nLddVpowitSF3plkZQ29LspuDe+i9iUI8fD7+XNN0/x4JK1G8EW5gn+kIoIU213INb3Ug28NOamraa6w+WQ0xX3PIde+wsSGsSW1sLNoQPafaeVNbFS5KKnraGWgkDJKzsqothuZRvGguBbw9t+/G5pyK5UVdTtgbVEMR+aw9FnD7iQ8Oqrp7VNwO+vw5ojGrCs1Gr4PS09c7NHNcsrghtTZ12g6diR7CL80ca2MKdcUr0bZVUdi0jFgR7qC4s0bR3IJuSLjsOVAq5NJZYY0mNHJI/lSqkkTnuhU7riwsSSPboR8eXpqKTFTRPh+KtT0g2U1WfOjAttSaxZ4fgrfaX4EjjgM0yRFKA4dR4awqcOjCyeWTEJbeWGUbzIpPdhcgX9tr35WZrcRTDmvEKAYnFjtF3ZCXIuFa6jeoAGl+5vxxPRTaqb46mekq0artJE95I3CkMkZ0Pu9jte1/gTy1apTPDhuN0dNV1DkSyN5DKCbeZGNNy/8eLbUfvC/KzFWiaRTU9HEWpK3dG52+U5BLLKbmME2B3AgjXvr9HHZpmpzSrWYR/K5GBNO16abQOjH3kFxqShuCD4HTldhmt004jPBO0XmxGOQAksp1jb/AAoRodreBPY6csK9TDiKRzUm+rtAyzMXSx2qzrZyfHYSA3tFyOeqtMD4fUvFvBUBf0YIW5DKdoHs72t8DxyarFNE9JJE3nx9y11DLtNwLMpvpf2ctNeipuF1VRF78RJubE6Bx7LWPcE/dcduUNOCnuTBRUwPSsXiKFb3QH3GUkEN290+Hh7L8b1RTmmawLl+RRsqldiiblstwQR7w1Ov9/jz2qvaakUVLhs0TUtU0j79Ea5X3ToC4Op00+7nprYFQWwqqwtTAaVZFlZipB3Ee7YfH3hqPo5uZrURXKh+aw2WF4p2RZDchgCF+JsLC/Y28fp5U41sYUqcRhVqhKibdTySA3AjBVvo/wAO7x/bxoU6ahQxVaeXFHI8lKwIQ6LZlvcG+twfytz1arqXB5JkEDKRssVBYMWS/vWt29thp7ObmtxUnGVirag/NR3Q2QFwL2QAEIgIGg1vf2HXnhhXiJpP1FEXRY1kk8oAKg3X3DsB/wARtx4GmSKRNfWx0apUOCSCyBlNxuTUAnv42v3t9HFUTSWmupxCnrNojLRSsCzqCWVTe5JI/o5cVSkzilLD8z56/p/LvsHZXDi9lZfE2+/Tjgps0wUTxMnlO7RIb7L390kEgAeN+xA7ccqlK/Cmnpoo6elBR0ZQBazi/vNc+IBPe+h4wqnk0IFNikKUz19JHtmjUqE7eYhNzu1sdrdzf468TRSkGn/DcRkp6qixJQI1nLD9IqgMG1YMlrKjjT6deVq1Q6+lgoN0Ut4aeSVjGAthCwIspFydnt+PHQaoRFJaeesoa2MqhjdUZypO4e74bRoQQdPgb+HHaarlGlRKgoIHKg7toC3BisL633Cxve2vbnq3U2nkGGMIa1zbeCJYlubsptNH4H4g6EXHflNtXGFK+hqvmGXDa2RGNlDNodrMbBlTxU9/yv240afFYFbEaZpaaCIQyq5N2ZrKVbbox/df8idbHmqtXKWvr2D3gWVtt3jYkOrDQnwuwGthr4jTvqvU3vF5qvJPHG28WZj3Dr+77CSO3s1HN1WuU9NSGZKdHEiqosm43QgbgtzqPajX0Onbm5rRFJ7EqNKifz4wZUsCb6FGtYh/H3T3HYm1uOg0woUF1RVHDpneLYxkIDFNFPhoO2tr6+IHjrxWMaLyYqMa0MrQ05YXB3W08PtE9vePc+HfloqtcYWSKl37w7KLlFYXFxYW8P19vNV6neFGnhR6eN7OCjaAkGx0A8SR9Xx5qnKyK1NEgAuqAMBtG4j26dza2pGvgdOarYNeGJxTx7YR5kigAJrqvtv7RbTv8OUiKvM1ip5IphIkjLcnc3Ymwv8AZb2Dvbv9/NxWpms0lPUQPslUbFH2rjQ2BD38QfZ4d+/NVapMrRTuY1fbJbZttfw7q3YXXXTQ89W6jI6xonnRrLHC4IVu1yCGub3It2J+rmq2KaailpaWpAo7sJEswIsTc3KgEakctXq7mUU7rFMm+KWygBtxXd9v3SLkga2Hf6eardeULTb4ZZDIGDqjI3uyKNNrA63Bt7CBz1erqlpWrr+ewMDLtVWJ0cjTd7GuPDlq1SNrMEUxu80bH3hqL3C2923tF+Og0yU00TQK5SGRfeAdhIDcXWx1sL9/Hx5uarFQJqKV701R3DHVha7Dtb4n4nlwapFMWL0ccRaGoWyNc7r6HSxDW0BB9nfj6TTKhRa8SBbG8TIOsQMMZBtdj7oGlzoW4KWhgKCbpxNAhnipE+MPTg+7TqsSgn7IjG22nx4tovoxXTXA2w3I1POYw0tZeRlIOoJsvbtoNeENwqVeVCG3TpTPTQlQud6wVMexlsC3jb2fG/tv8dOIDS+p0jqDdgN9roSftDxVx4E+32a81VqaazC5ZEWXYghcs1i17692vrbwHNg1UikvNh9dTyFKXdscFShNtfZ9P08cBpuKizmWVfkcQAVoz7jWIdSP9a1iCPDx5aq00zJNSNIhXfFJruVTtBB7gH2eIP1ctVdlRKlxTsbAtGqjRfC/fXx+Hs5atVGhhEVPJVhnDEiz3ABXvtYeB5atUqIKPC8YHmUNOXkk+yryhQptdtoIBB8eV2VbbSHqqarpah6DEFKtEbkNoRfsQR7fuP08dmmTXPE8MaliirFkIaQEF1GultG9o+P8ebBrxFOWFYhCtI1NiMKiS/2r2uT4fEH4fVzVeFSSKdZCsSEsRdkt8PtLr+XPVushSmjgtMR5cl7bR2a3Ynm69UIYYWieuglA8tQou2p/1Tbt8OemqxUKpqpHjtIgktYkXuVbx1P0X+HL1U1lw2eKpYw0rlrKCyP9rQahSTbX7zy1VrLVGF23RKN1rW+I0sR+t+bmtGk5LDGzsZlPcix1tfvb2nm61TY9OLsYxt22FwNfh9J5uq1kl81m/Sm1+xA9v8Oer1dS0DeYFBVyLG4Nl18eemvRWFjZgXvtFrAr7NLfDm61UpC0B82nJvqx7Gw7ED225qt1nSbVZd17WBUr+zxsdOar1TUZqYiZLqGuCoPukG/w5qrUzTw93Un3u4JtYHUAnm61UtPPZPLpbbl8NdfgeVrdZHibVFTUWP0e23PV6u/Plp3/ANHbW1rrobWsdT4ntz1brg6SVkhapbeyLYG4uQBfX6D49+erVN0aJGFWZr9zc9j7Lj4e3m61TtGsOtzcEe6QNBr4m+n8Oaq1ZKiA3Q7iSCTYr4fDwIPt5ua1XUpvalFxItmubEXPwPa3bnq9XbSJVwxwTWsrWJ7AjuLnwAPj483Xqbq2ipYy6WIt2HjY+IPsvzdUIqJJTlo9GAbsLra9u4Pw5eqVBZJEun2TfXw0t+3lxTRrnguFjHM00mGOAVmmhif/AIiD5kuvwAtfilFJl0vcsYsa3HczZ3/yakukdjoEYm6H/V2KBxajppGqi1YnUtJK0pNzIxY2+OvGSavTZRRGrrI6Zdd7AafH48pMVaJow2FKI4jEj3QCytcrt8LN37+HEZpeKi4vUtFA09SkYABuU03H27fBrePNVakZLiVbWQkl/KplJub2X6P9c25aqTWfLuOyZaxqjzGKSlq4KKZJTS4hD5sFSFN/JqYrjdE3Yi4v4HlhWqyZHmwrM2eKTBcyoaXC62Yo700W40yOxa8KMQCF7AFu3jzygQMNtVSZONHrwP0bdG894cs+Uuq+XaOpZiBR49HW4XIAE3X+Y8qambX3R741+GvCBd6towpCvMY0eos0uiUrT5HA0i8y+gnrpQ4jT4PlbDqbMkslmpzgmJ0mIiUEXHliCUtcewqD7RxSi+Qrbh5iKTKs1p6/I0XzMGRuq2VZ3pMx0NTTSREhkqaZ4yu07SDuUDQi2njwxStK9hpApBTtFBvX0OIzktLGd1ze2o+j6eKBTBxpMzYbUshMSm/btx2mKTlRDMpJlUj4W5uq1JpJflZ4ZT4OD93NGtihcp6hWURqREPBhqPbY+I4kpdXVU1dTOqXKI9iD3BBHe4+Hfm69XKOVmbYzfAm5B+GvstzVerPHHTuqtICGOg2k3+72c9Xq5xqIGVpT7ouota/tPwvz1brn5S1KMq2D3+0Da339hbm61UGZFksk7G40WS9+xtb483VahbW3bZlKsNN37v1Hnq9WLZLTsuy4Htv2+PLCt1ydw23tcX1J7a+I8Pp5avV1BJIB5kZBK9viT+vcc3WqHTIXWHEsIiOBY4ZK3DGYEozEvGbWDxsdTbxB4ypE0+lcUNOJYBgeO0a4tgU6T08iCzIQDG1r+XMB2Iv9Y4nCiNtKNIVsoJMby1PDalrIy0am1j301G0+z2ceBmk5TFIKbCKyhkMlCGlRSfdJ94aXv8AEDlqbpRZezhXYZLvgdgt9VLHuB7O/wAOeia9NGVyN1gjjaOCrYFXIOvYe23wPh+fNbK3tqwPox6mM49Pqynr8p4lIYgbmMuTpft37fA6DvyhM4GqFEYiraelHqm6WdYKmnq8RlbK+aowVFfRNsY6C6yp2dD4ghlbxHC1+1S4On4061cKZO2PhULqr6cckdRMbM2Lx0uWa2qa7YzhsJ/lNSx+zJW0cdzSu5+3JF7ttSo4HO6WxJGI99CtDyH8Nh91V6da/Sxn7pFMKbHqKNqGrYmmnhkFRh9WpFw9JVJdGuPDRh4gc01dpc2HH31dy2KKI9mbpnE0jLQI0MwOsUnYG/ZG1ufo8OG/ezRXpii6ZiyZLCWWRDG6+Ftb9r2/jxQk1WgOx7JNOGMgUwSm6qwFgx8dOLUuEUnU2DQX4phtfhhC1MbbQQQ+lvqPx4vSoGkJSU00Mu6XzYCFbu2gOve49nL03UScQt/khYse38Rz1aptq4yLqPCx73+gX+nipNJV1nwmoenxdJYu4udO9+4I+gjixswaQrEipHU6lhp85V/kXKO+8Xv++iv4/E8cuRCzTVuZQKQNPqLEa+HEFLaMT01lWXCGpyQPLJ9ulx4j2cJnh4qPGT4aXMqVEPu67Su1hawtfQ39vERFLga7pgtPOg1AIKAHudNVA+PgeNGn01wrKdJS0VBqGN9QB73if+JacpT9OuCZ2zBgVItFRuYaiBzLRuGYNHIxF7MlvHUX8fZx0KIpopBrPS/NnBJqLGJ/9+C1Ts4ka7vvH6S5GrBibknlONOik5WslNLHGPAi9vhbwOh0Pbl69WdEikYhlJNyLb/b+fNVanSWoqZqPfKL7fdLfvXAAF/bpylWqPSSzQ3eBihYFWN+49ntv7f28qa2KF7CsakxjJoynT0dpqCN5xKJStxvu7N4n3fDiJSYM0sSqRFKzC8Zp5YcFpsdVA8qMgeZgrbkBWMhhqEYHawPjxIRtilIOyaRWKyV1NUB8NMsUV2glha1kdjqoH+Fh2PjxQmmFVMGG0qZarZcVg81QyqF3EFWFwSt9QfD8uenERXowxopXVyOlbF4aqiX9EYwi3FjZdNfiOC6zPhINA2/HiBoIURfs7tPbfhzRDTK+jm5766G/KV6pFKVV91tb/R/D2c1VxR4stVMjZdw7GGIkhfaCABoQLWbxv8AT34EHBCiKHLRlINKTEJozUx+WRckXBOq/Sf1txkU+agRKGLNc7lOgBtb4/RcctVK7Fkk2JZ2axJ7a2v/AGeHN1qpCyeTAJ5H8f3v3T4Xt4c3WqbqmrqGrY5oNY7d933gjvy1VqbTsjTWkIYPewC+JOljfsPv5o1umDMGFzvA1ag2lCN1tRY67rDUg/r48GOWXuj9krZwPyoI5lZ6/wBonbxHzoPpZjMjU0oCtoy28L66X76cH1AOl1g+LQZiwI4LUEipgF4juBDBdV7/AF68VpVqEUwRBpEOUkdoqi+9fcKnv9R7343W6ZKhUpKj5djuA0uOxHwHLVQimpjJEWWNSLgmxBtofj8ObqkVAoXQCVgSQDe2m657c8DWqcExNowAbbGve4vdR9rvftxzVVIqdNVUtZADck+w97EaAH4Hl5qldQ1MschHex03C+v1a7eWBqpp9SOkq4iUN7BRr4Eamw8bcUDGmTSlhijemUP3RTa69766ntxUKaNQK9FeEBBuII1N/cJ+B1APt541WklU/ORybUjBUXJBsO/fdbufZxut11T4o4QGFyjLZdt9DY+3npr0VyqZBUqCCVBHdQW7HWxHx56a3WaCoZFYJqqkHQe9rpfXuLf2c2DVaywVW2oljqHJ0JUjvr4n4fn4ctNVipCVqiVGD2vqvcAHt39h+PNzWqxRTRrLvXse47jU6ff4c9NVp8ephRrFSI3IDC99B4X76HQgfnx2a1UuSiDIfkpAlwCvYr3uPe9h7cvWqYdlS0jxkEFbEE+HtN/Za3flarXATvFEsarqCfsi24+LXP8AdzdVp/MkcjiWnX3CPskgMD4hgP1txyt1hkJjQbSD32EHQA/ujxt4j8+bmtVkjqPNmutlkf7aubAn2/3c3NVpzgkaE+U7XWxUAjQ+JBt7D244DVCKlpWush85iw0YsqgArax7+zt8eOhVN6aco67dS7A6nyyXI0Hut3P1nw46FYVSK8agpaNyVJIKqxIB18dvifu56a1FTpJ6pipLSMRodO6jxBHh8Tfjmo1SKcaTF54ofP8A3EBGllbbbsT4+FuOJXTZRXCrx6KY+fG4kBXaoI22sLE6aXI0I+7li5WtFZqLGFkZXge6oP3u51HYG179/DjiVzTZRFKeSqleUQzqJVcLc7QDYC6kH4/DTiiaZim19u93jkEaeCeBB7Hdqb38Ow5StxUUbPcWF7C9zodfr+nxHNV6pS4k0isC/u3G0MR7jDxJ/dNjr4eHLaq1FY6bEo1XzFHlyA3JVriw0vbxudfieeCq8RUlKz5h/NEthGTusLG1h2+n26X5aZqpFPcJXzA0b7d/ulQwBAPYqBa/0/x47VKev00e6NZQqKRc2uoIGtiNbW+u/Habp0hrUjQoEClbeNibjRvEWHLV6vSYrNG1mYSCwuAPdvfvbva/w5qtivPiiPUeSFWwtZh2W4v/AB/W/NVaaiTBWLNE2xSBfvqfZp4NyhFXmu48ZqqcAPYsdSfAa9tex+P7OVNXBp5TM0026mqo1eI6WYbiBe576j7+3K05Nd1OIYWF/wBFIQkDcFNwAPGzG2v8dOUIpwGocuCYZiQ8nzYZVutgymMg/wDEhpc3+vjZQDV9VcIcKraFntUvCosoUqHU27WYd/j7OU01uazFqtqeWkxaCKZGC++rHcpI8QPaPDlSmtg1DH8hJBKmj3nYSQQGv3LHuB8eNFNXCqcXSuw6NXw2sE8T6+9rcDuQPaf115XTV5qRQZjxzDJhJOvmRXHvoGFj27X7gXuPHlYq00JlD1KFLAsMlZ5ym42SLey+BII15qKtNTGrOn2OwstZRpEwIO+nbYb31IU6fX9XNRXpqFUZTwioULgVfHMSCQk/6NiNT9saWtz0V6kZVjGcvMwxGF0F7Bjcqy/Bxof2c9sqtSIc1QxlCyhD7rEg6/Tfvbwvzc1qnyizOlRGUqVElywVrksG8VA9nw/ZzYVWiKdIpKmVWkRi1h3BAtY6fr9/LzWjSohxepkj3FdbgA22Ht+9fTvy9VrpqtKpghIjdWNyLi5tfS/gebrVKOlqophcAgWtb221uCf18eardZjI0UmxW/d1UEasb23W7D9vNVvZUdHBIkms24BCSD4+0+J5qt06QK5JjkJK32qDqugufiD8eVq1Oysi7fsyMTYi9rX9o+jlKvUgGMbQQFBttJ1t9H1c9W6zeQW9+Ts1yT7ebmqxUukUEeZH724X227W7dtdObr1TI6hYk3P9kDsNfpv9B5uJr0xU2GZAbKbC+gOuvhzcVWalr+mIO0n4jsPZz2yvbacgVCh2F79wf2ezmqtWOR1dwO1v1F+WAqpM1x2yMQpA11B/aOXqlY3WRTqSF1uf2ffy9UIqHJUGBNo94eNj9fNRNamKi09Z/Mqj5WkJaQW97w5sjTia0DrMClZSSrh0bw0L/6SR7zWuF+C+0/HiQ+LE7KVjDAUw1s0VLGzMu5zqzE3P1jj6RNMqMUwyVE0zpFHY+YLo4sQp7a+Nj8OPxFMzNSN8VNqo1036/8AJ3KHGnBhTBPXK5LM19bey4OlteNmnBSWxLEYIovKto1/G1vaOMGnhQf17VE7kXIBOqgWAA17+I4wqnxXN51oacSSi4UE28Lgdg3e3wPEhpWKaMLUmM1LDcXGttGBJJIuRYgcTGlApQOyfLuFH2gL3bvb+Fj/AGcTKFKk0H2YHEmHySWsSCLW9t9fjr93Ca4HhNHFv9worsjzKZZ61LKTbb9ndb2H2nkAr2mptScBUUVCRJ2doyCSpXUAn2j2n+zjVXmm2WSGnmeqRQFXWy6jXxv9HN1WakU1aXqkkgYqVIttuL/C/bTnorwVUj36yV6by98r2uV1b+gj22156rVmhqKuhgemxArIqC+0HawKnQ6i4I8R256K3MV3DXQKrWcbgASGW5DN4XHt9vPRXpqPPOk5SdE2faBIOlj+fN1qstPJR1MJhmJ83TW9rBT9kX7crVhXTClchJwsSMSNygXFhytWp8hpY6+lJpD57DaSAxIIAtut3De3XjdOUlqqObDJ2kjZpGa6tpcEHvbd7PEccGNMnCslNUJIrLTH31FjvXRh3sCO3N1Wa6iopYYmaqVdr32W+yP7RzdaisYcpPHDTqI7WLG9x/xI+wfkeerdTcSmenC3jWZLWsrEWJ8RbmhViaxuWlgjRYgyxqbd93veFzqD+XPVqstHEYoXmhkImhGvmHcNdLEX8OaqwptWukFQsFS4CHRtD3tca+Ps56KrNKamppHJlo2UqRtcMLj4HU9uN08Kaa6Nlg3yWLxndt73H0+wjlxVDUyixiGeFo4YlIJsGII+IsD4eHPRVZrBJJUR1LLIhcoAxRDqt/G3iBy1arJU1k9I3lIjN5237IuqgeFzr9PjzdbmKkqtLKCBYMg3EFrH4AW7n9TytWFO8saCmjkO7ab3IBvr2Ht781V66SpZKU+ZGpRbG5JBDdtov25qvVExTEYXn3Qptd1awJvpbufjfw5YVomvLVtT0xmijV1cbbuNwJtrceA56tV//9HSEfFZy+wjatr3Pcai1jyZS8ajQMim+trzIm1bt4En4eP08SuOyKVNtRTFuMt79hfQ+P0+3hT91Gcaai2spJ1vxin6zCM9j4Af2c3FVmuYQRptb6e/9PNxFVma4hJGsQNPp781jVpFZSwjXTxt4a+3m5itRNYju7Kbi1/o5Sr1juNvfQDt8ear1cw7eVtS43a/qOWnCtRXbbmAb2eAGl/hze2vbK7I3sDothqR9H535vbVa6QEAi2vh7Pv5sV41K3qFG+1/G3h/Zx6ma7Ty9oub3/UfRy4gVQzXhf7B1uL3te4/by4qtSS+lhqB8Nf7+OzTUVlZySCCR3P6nw5eqAVwG9huH2TY38Oe21bCpagki/1HjwFME1nKlLixJ9mvj2J8Ty8RVNtYdskrBSe2pHf8/ZysTVsBXfkMLXIOuh8P7ub017VWcpIy6nQ/r2HHYNNzU+koAZVDaA+zv8AE8fSik63MKcoqZdw8vU2tpfv4X8L/RxQE0mKumpQugUGwI1Pb9v58vspqo0kqIw33IHxt7dPr8eVmKcAmvGpAO0AaEkkag3/AI83qrWmu90kzh924jQWHf2aW5fbWtlOUNM8knlk3IvqfgO5+j4d+PAUnJp8hpk2iQKCxsQT2AJ2r9IJ47TGJpyXC1enF0XeFBIcnQlrAWBv8fZ9HPVaKfaDCJFqQjuBEgBJsCLdgSB3Bv4X/Ll69FPEtJHQUolnPlWY731VLk9wfHTvblCoJ24U8EE7BSMxTPmVsMc+dP8AMS3u4p1JAYfYteyjQC51+rhI7mjLXGfKjRvL3XMYjzpBYp1YqYp7YTTICLkSS3Zhf2ewfDtwOu52qfAkeZo7aykfxq9lB5WZ1zLib/6RVOI2Fiqe6CT+8QO5+PfgcdzB57ao+Qwo8bs2mtiR640k1+377XYk3J7k/SeE1GlLnLFSIq6MG9rEN8Lixv48uDW4mtjD0gY7BmXoXhDlBLLQLJTS+YSU9xyV2oO+nt9vGH8VT006nCjZSZgRV/luHyAJKQpjjj22v9oblFlt4hRr4niWr0R7qjMfLO9izlp2u99R5hGnstYeOnfjQ20+dlVgdcKzyhXSIQNtCFZrXv5kl7ewXt4cNE0nOyiW4aPPqY1Vtu6UG/h7bf0nlhSepmLOWrSzbR7x08NfE+PPGvCrL/w0sCFR1AxPEZUUrBh8h3OWVV3OF3e7qdB2HfmtgrdXFT458lIYBMpWwCr2jUjW+06KCPHuO/Gq9UamxHGcWLRUcZSJwFMtyxNjqSR70h9nb281XqWy5aBMa1u+6FVBVR5na43G2gPcC+njys1anSqwWpoKaT3o6KMAM8kj6duxJ1csNe+0fHlZrcUSf1b9WOlmOZCq+nFdnOlw5KkQw1D00RrKtoFO4xRxxERhmYdywFu/Kg04BFVP1+cfTVkylFLlPK9VmeoUaVWPVZ8nd4FaGkKra/g7njok1umSu649aszYfJg+WSuB4WB/vJg1KtFTgAdiYQpYgf4mJ56K9QLStRUs6T5sqWmQsrSRxP7zC9z7xBs9r62Op8eXFVNMkub8vYYf99dAjm7bTKfMYd7at7v5fx56KrqpL4jnbMGMBvPqHWLaAFViosNPsrYW5eqFRNJhKiadtiXe/gATcfQNeeqlD9049MPXPqnSpieU8CnNDI21auZlhhJ3WO1mN2sdNAbHlZpwCaOtk78N1KGWKbqzmRIBtDPT4agZxbUxtJJ2b4gW8b8oaeCaOxkD05+mrpeUfAcqR4vV3stZijmZxcakKfdUeywufbykU5socXqp1pfl4o4qanjZgsFPtQLt9kUegb2E+9rrblwKpTVWYt5g/kuDxiJpHVXaW1rXvdnB0PwF2PjzdVrqjwasnqWNVUtBHqg8oBWZXNgqAf5JRrqLkjX4c9XqEPC8rxZVwyPDmqPlb++FG4THcx967j3i3gW7d7c2cK2MaXuE4HiuO1UeGYNC0VLKQZIoFZ3MfZnlmYbbki5I7eA4pbZU8YSCfSmluJbEqIFLqh9PWaq+vD4FTRUdPvViJxct4m/dmN9bHtwQN5O850DzonXmTTfGfKhLoPS7Qx1y1mbcRaqa+sYOxCe+gN7AfD7+CFnIE7VqJ6gKJHc5P8CY6zXOv6OdCKLHo8fxqlSvqVTYpb3l90/ZCfZPx/Pgpt8labMhM+dBx7NXHBEx5U613UTI+T6G2WsNp4lBIEahIl3fAL7B93BUi209XlRAp7Xtx86Ts3WDGcSsmHqkkoUMUponfy/Ytzp7vcsfHivuBxpjvKxTYl1PxJ120YiiWzb6mRd5Y9iqrrc+w6c3oSK3qJpwGQ88YsWqsTxgUqOffWFBfTuN7ePwA8ea1AVun2m6W5LgcTYsJq+WwUtM7NYdyAui257Ua1SwpI8s4OFSgggDG/lhY1G0eGoA+rm8TVCQKyVeYaNABTsLgmwJ+/T+GvflwmmyqoMua49xBJLKo90aH2d9AL/fx0IpvVUGXPc9NESjBhpYK3c+0e0/t7jlu7rWqktiOd56rWUkdtvgSwudVNh27cdCIqs0gq3NFVJBtdyqKbWGt9dV2nWx/U8c01qk4+NFgJZmMd7sB7Tc2Nx2t4ctpr01BbEqpG8xP0gFr2+yTcWHa6r9P0c3FbmsdTis1ZtBIIvr4L7Nq/RbW3089pivTUGqxYQoEdgxFwyn3h7Pet2uObiqzSTqsRJjZVY3e6kfujtrxyKrNNwnjp0Lgn4G4t7LnxHNxXpiupK+QqAGFiLnaRcD26+36+VivTTQ1fIi+4WIGm7sbew+HLRTeqoU9fIxBUXAIHwv8B7b82BVSqoktdIJAryaWGg+HY3Ph7OORTZVUM4gXG4kEEXJPj7LnltNN6qxpUh5i0jXI1t279jc+Hw783FeBrFPVrExcWIFizHQW8SPbYeA56K3NNVTjDspkj92+oLX7X72GgJ8PH4crpr2qmh8ZMoaWLe4FhZR9onW9xqAOaivTWM4hI0iyT7lUCzK1rXPYX7/AF256tzTT/PqaACnUiSQ3LC9z8bX7gdiQO/KzVopMYhmj30hc7ZHBubXHtQAHtb2EWPbw42VVuKZGx5aqBqmMjex03Na7WAuQSe1tP2cb1VeoNJiUFUSTJYFvAi3fXb7bEePftzU1aozYmlDDspUWUMTqo902a7FQdTqb/H8uVmrCmqsx1mqBRNozgIVYgpci47A9x9P1coTVoporK4QSiKWRkZyxB3MbaC9wCbCxtr3+/jZq1QoZ2giiQSNuZdWVrLtF223P2iTqfDw43V6h1NTJPUNJRgSKqldWsosb2UH8/DlatSehqGjgDu3meZdV9/ZZb6hj3BN/dJ7X41TlcavHhSuytMUO2wLC+0Nra9hoB/TyhVFXimmXHlpIQ5XeqsENgxfXW4DW1v3IOg7ca1RV4psfHJZv9FWMJHa/lhgAQSVUg+BHj/DlJrdPscgehimVCsiug1DaE6bmPiCvt8fDluFbps/mcXzEkUZ2XJWRrX90nup1AHYk+3lZr1eSSOGGolhkkEaqt0BHe5AJubC+h0N+VmrVm/nCUVJKKpDuX3AFN9oGpKsdXt/G+vKTFeisFdmSopqdcRaRYYzY+9oWa5IUWufe7m338oVRV4qNDi/81p0nZjJMbXCkgEX7WNjfXX2i3KTNXpW4XQpicsfy4CIupJuWUg6gL3JHtN+ORNaoy2U6n+UUkdLKCW2hlAU+3uSTYadvH6gONrE0rbMULOD4gWjkM4JD37nTt4X9nCpxNGaDSKxqoemk+W3BGN99wNR4XPstqbG44waeFB1WSERNOD7imxcFSSe5svY/T3vxmnKaaITVNULOxud+42F1C6Bh2P0HTwPw9WqUqIk+yTdowK7Ql+2nj9wt+znpq1SI4WhVj7++7EEkabbDt7Pq56a1USvaKkjBA33v9kHcbnXb4qSTrz01uoENRFKkiVEAD3AAbQhRoQT2DW8Ndear1Mc4jS8cagqQSdAbhTfW/bv9f1crW6aqQO015TtCkEn7K7dvgDqPaL8qTWxQEdTgabM8sdRuZzHEWdtCDb4eNuRrmf91ob2P2UHUbhmAj7k3LHuD2v93A4aOKTecZITlevuRbyiLX1v4E/HjiNtNL2GiSSL7xAt4fqOKDSOszDatjYEgnTw/t56t1DRrgEd+1+VrdcwwB2t37a83XqmRIjDbfx1uNOWAqtPuEorYxSoQbGaEWGt/eGhvx5AxHmKorZVvNJLlyiweOvgD1eIyIpAdyscZFlCCNffN/EmwPhyaAmo3JpR4U2ZahWooIm2VPmF7ExohFtxY2uxHhrawPt4oCaaKqdmwvL2F1CjFqzz3e/mLCLsoPdW8NfA/t4oCKb1U4LmiCOof+VUCGQbgZJhqABawPhf2G/H9NM6qbaeoxnEa6OSprXQPGQY00QC+tto1NvG+na3HQKbJqT81hsdMq0ieWTuG4gEtY3trqbfHty8VqaROYM0wtVIkz7yjuoRWuAOxYWtf9SeVNVmg1rq1RVxy1lXs3BhoNpNyNWb90217flyhwrVIbEcwUGH4qUnlLRsNGOliF0QBR42737/AE8ZKoNWikliGYqaennw6G73ce7cWAAPZ/E66X/Lvxgqq8UiBiVUZJaWFBGJGDMCCFB7byTqL2114mmr0jaisxCrmKKTIyBUBa1lsbbdNALfHt48TEk07WOtqGDtP5hvGezDWx0A9hF9R8ONKNOAU5R1yNTBg9/KBCltTfuw3HS5+PNaqtppPVOKl9yojJu1YMQT7AT8fHiVS5pQE00Q1aogjOtgb6W0uNfDv/fxPNOxWNXdZwQNzG6gX0F/YPYL/t42TTgFRBKrKzOdzLe2hvqfE9vD+nlJq1cZpt5DEX0+yNL/ABH081W6kJKgRgQzMh943tc/vf2c9XqlU7eex0MikrcC9hp8dRbw+7nttbrNO8LO7vutrYd2uNBcjSw8eeNerGzU0MVoiC7We9iSPYL8qTW6z+e9NHJOpIFgDrc/SPb8fHmpit1jppRINzMSwFrjSxtcMbfDmpq1OW+PyUCahhbQgkfC+nf9vLTXqnYcsEP+kVEasFJ23PiOxsL2I44KbNPVKJa4pDTR7uzMe2tr+/8AH9nHxjTRpS4PhtVchyUUgh2CggsuoYfX9R9h46kU0TSswTDaaJ1aIM8rNs22Ba17a21Bvcnw+HHkiqGhmw2hSnhjpqRgJYjZNAAo/wBW3iR+d+KwIpmgdzpVx4nm6noKgkU9Pqyj2t4kL3NvHwPhwtcMqilSBhTzlXBji2LpTaCPdukDaAbewa2twNAPaTfjUxTwE0N2JUlZPSPNTKkUYIElRPLHBDEo7bpJCBe/cC54C8xdoYWSIou2c889NQanAmr58erahTEIMHiLKV7MPmHHc9rhbePAaTQhwpKYBkzN7QqmWcv0GV6Ya/NV/wDpVYR4G0l9v/IIF+3GyscTNWCTwEVOxLL/AE+opxXdQsXqcyVpO8pLMfJB8NsUZsBf2kacrJOzCtwBtxplxH1AZfy7AMMyxRQUkC3usIAJ7gfYsLH4k/RrxwJqmuNlAlm3rjjuPyuKINTwMTZHk3Ae3sFGv0cdCIppSyaBnE8wVuJOWqpmkufdW+n0ADTjlMzT9knIeb+ouPJlvKVN8xVSAsA7rGioupd3YgKo9vKKUE4mrJSVbKlZ16eV+Q8xS5Yx6aOoqacIXNMxaP3heyuQN1uxNrc0FasasU6cKTgjiiW9OgXTXx/P28vVKhIzCxB3fSOerVZitiSRr+3m69ViHpLnWXpziGGPT+arVzEs0jbReMA/owbEW7nuPDhU/to3Y2UN8M6tXvjVYG+Uw621FICyuO3e/uroQPZbialdSMqx1WIYtLWzMzz1G7aF3MLke+VI1At7oP0m/Kmtil/hmHOK+TYFmjjZtikhVL3tua598A6C5vpxomnQKV4xbCqaqlkhijdh4sDtUkWAXYRZ17jwJOo43TlMVdBTxSBY9sDQK87FyzGRv3VKC4Nhc2+jlq1TTXNJBhnvyBqiY7EAQ+7vW7sfyFz7dOerVYKerXDKGORo/K8otLKw13yW26FvBALADsPDnq9UXC5cUmZq6eJoZpQ6bb7CIrgsFfud/a4tYX5qvUlpqhsQrkqAiq27yYo1F4o1A95wvwP2R497actWq5U+HNHWriMx2w0x9w7S283O92X2DRV9p7ac3XqhV96Wplq5lUzBxZWJ3ElveBI0uB3A9vN1qk/PPHPUPJCi08KuWWIE2VbkubsSTu7e089WqiTpFiFHNTVaqyzrJG2m4MCLdvAC97D2c3WqrNzdgdRl7HarB5u9PIwB+F9D93BAlWoTQcWnSYpOqP3hqGFrcvTddRlgAfC58Oer1Hd6BYlHjeV3wypkCfy1yToNY317+AXWx9p4UviDR3bqkUNk8ook3QoNli6gC4HcRgn4e3x4hpfU+hw6sr/LpyCik7CVP7xO52Q3GgHcW+HGlGKcSJoVqeWiNakMUodImjRE26KQLC4PcX+02p4XmjIU7fK1EcIZ598cV0LbbCym5YW/xNYL8BblKdpvWWo84+c4ZgQz+xSQSo2gaBVFz8bc9Xq5UUPzG1pZ9qBlcoACQtwQljqSw7n2Ec9XqUeKSGGlljkYLKAu8b9x/wARA8NxNh7Bbmq3TDBS0kVO81adoUqCoY+8xN2J9gt+f083WqUtHIkMLSVYBdYmkkYqCzvKQEUD4LbTwN+VrdN8l5MRjZ4xIUYgFh7hXuLntckfw5utVJowWrBDLdA5IYFt2urOL+J8L/VytbFcJHvsqGLWYuX3Nc6HW4Pa/YC3081W641k9R5LfLjaz+6d9jbc1ztYaXIAsOardKLDqV6lV1uiSMF3HSxAG4eFx7T25Q1aptFFTCqM04drfEGxufeANh27fRrxs1avKZzLJJKBZWLez3VvbQe3xPNVum6jkkgiPkoreY12dVOjMbsPu7HljWqmUAnRFSQl3kYnW9xcWJDeF18eer1QsWb5UUmHUjqSgaqYMPevKdii5/f2gnXihIpOsxTAa2qaV3bTczKDew+g21JJ7n2a8eimJp0pGn+YEaoJF0V1IuGJ0AFzYC4+jTmjWxTxlxPlEqayaZKQq8hIBJeTS1o7X7eNh8eMrxp9FLymxYSJIZGZgllAO6xFg1yfHXw9vfiIiloNJmWpllhSMOxSd2Zwe7En3de/2vDw9nLxVJrDUFp6DbCbqdqhz4WPcX8Lf283Xqn4XSPSYXVYtWRtOsO1Yg19ilu8hA0IHa3180dtbFNFLIF3AufMAIH71/3b28NSeXqgp6qdoZIVsUgZGEgIGhVgb+3S+p7crV6UuTMKp8Sxo4ZVwGYuhEUavtBKlSx3/AXYC2v1cYcVpEinWxqMVimhwmXGqpMFj20gmO1pDclkFrhj3DHtywmMa0YnCpFDEkY8mdjYLc+6Qdx9+wPsZyFPw5o1YVFqWNHaEQ7XjBMhB97UW7DsANOardS5Ylp6YiJCvmlGk2DQW1uPZ2AsfYeVq9SImxGoMhCqrHc0bvYiOy7bsRo21fD2nvzVeqNiZmw7B6iJpWDzRuN+ht2RmItofZb+PNjGqHCpSJsjSGrKoirAtPsju3uqA1x9GunYnl6bpprad6ucUMGx5FcfpCNxKsTbuBa2g9nN1WnDBUJN5g8ex1UXUm+0EkBgLakXI0+HKmrilqtp4Wghl2x7wSbbQCFPbwPs1+/jFPVHopnmkkSUIyhW0IANu1yf3r+3S3Ycsa1UKvqkpaKQ1IsSGVTppb7JF/Br/Ty4qppKQ1FWBC0MYAtqdx07C9j4ez237cepqneCkhFNukc+8xNzb3b6eHa3hzU1aKmo0TLJNJ7xZkANtAB2FgbHXwH081W6T1Y9Q1Puk925VLk6qSA2ltdfoPhy1VqTHJSSbqmriVirwka9o2cgi4/xeJPhzVarlJTwQzzQm+7zSgJUWA1ZTf8Aw27Dnq3UFYIa0inuo8pX3SG4Zr6gGx7E9ubmvbanfyk0UDVELoWuIlAANyw3SW00t2HiBqeVmrRSrwQ/y+UzGGN5ZmRYTs3E7BqTf4A2/LjZxpwYU1SGhhjaTcHnqLuLjS7sf3V7WHhf2ctWqTU8qpi1esjIAGgViCAxAi7KT2YX8LW5emTtrlSqi4pG0AURtN+6dQFJF200v7fr5417jU6hiM8wqZwJBvRQR4gAnaNullsL2+/lDVqyRx03yAWZ3clozs2nUWLWv3FwOardSaT5c4iAkpRt4Y6e9b2AC/0/VytXpVYLWyJicjUrNVWqJnFzbzH8shnDG/uvbXS9uMqp0baQWLx1lbV/MqVqJ0geZ2eQlVRBpC/gGUH3fz4oThSdQmu8Xgmky7TS0b7VeSMJ4DeqH7QOpAPh2154HGtnZXCWrw4eRHOwZoXKyrbuLC9x7Ab6eyx5cVSnHEZYqTFlrI5YapZAu1ZUNginQbtCNDofq54YitnbQfvVUldL5rArDNK6FFSzR62uTp9Jt3+nioCKTGk1WR1i1EkUsiEFSttCQRfadB4iwAt348KTmuNViVX8iolmMciBZPe0syroug0t2P083Fap+wuWTEpIXp1YsZIh5QBNmY6EqPtD6Pr42cKdTjUqujnWsihn+0hlY30YA7v4tblAacNPOH4NSxKZSoJVoUAN7Aj3iSPHUa3P58bKqdCadKSnSnolq1Yl55RHsv8AZuD5jXAtbWy+0/RyszW4r1K0sxjZ12BFLhX7WUnyxa3iND7BxymjSeneOSkkn8xYYzHNa97gMygWA1949/hrxQKTmmampo/lCHBRxEoVbm4IGg9l/b93L1SnujcRVkyEt77llOuhIXuDfdr38eVNWFcK+IRVhguqKrsQjd7DaL6drnS3s5qt11lq1RhFdQRalzKwjFxvIBa4J8NNfDnlV5NYmmaTBZYIU2eSykMNVAYEa272Nvq5vjVeFYsMrahaOocOAE+zqSqt9oH2KLHTmzVRTRGYnnFoiPMI+2bFiVKnXXufy105aqUuMKeWlaocyr5RjZQO3vEaNbWxuLD29uMmnhT1iuFJHhl5HcK7Ryhh+4W0Y9rjvbubXPs5QGnSMKTUeLuBeeRYwgRahUUglCNlwLXZlI8O99OWiqTTrjMtYPLWNywcSRxTAdgwDKjHvYm4tyoq5r01fWVWWoZNq7zJGHLLqCp23PtYAe38+e417hUadkh20UJIc+asimwUX95SCdQD4Dvz1ap6waSqnwdPMnLeS5YMSNBcgWtp3t9Vyb8bO2nBsqe0cRrIml2gsSjjQdxv+FwWHflatSXxdKkVRlPuMJlLmxG7dodBp93jY8dFNGuEdONrNIArBgrqnsc+WzEk6C9j9Ztry9UqH8pIkjUVRdZDG69u7odtwDpr7pHLVqskEzzTvuF3lUkDuAx1t4a7wfjrz1erJOwqInMwC7SgKnS9zYsRqbj2fA82K9UGYSfNCtcKSsaRG47MpsCNLgsCddfjzdarNhrUVHikqKj7KpSr2Wx3A20/4iwIOnjyprYrvL0dUKifB2Zi7tcX0NgffUDwv7O3NGtilfg8MEMqwKqyRglUNjYg2sD42ANxb2cbNOCptXDMsykxiVohZQysLbDa2ml2F9OardOElGkUjxJGDGmxhZSAARcHcNTrp7fqPNV6uquFaXC45ZZiyFUKxnstxsZQQLELoebFaNSsuYrDRO1FXoPMkjMm0DcrWA8wkr4mw0+nmlVZNLbG8u4ngVNBTy1CzLLvaKVEKWBa1rG91S4s3wt4cYSsKp5SdNIaeKevZpUmD1BsbOp8RtJA7Env8RY+HH5imImlrg2E4RmDEKmuxiORKyrpGipik6xLFVQFUMjqVYzK0djYEEE3vxor0inQnUajYnkBY67ca6OIXT3gt101uR8CbEdjfvzQd6quWqaMMyNDNSSUktcElVWsChbcC3ZCBqR4X0tzZdrwarBWZchw2oMFWk8wTaAQm09vtW/4ib6ffzeua9oip4w/LMUZBeq3Ix3DbcagEmxN/DmtRq2kU+S4Nh+LRo01LMkjAtud1BUgDcGF7kkWNv4cb1FNXKQqkriOX6CirH3QsW2qsas1rE6bSwPYg/TrbjgXNMlAFZBh+DStPSxw3ddrbTqo1uA1zu0tbX+nntRrUClNHhlBVzS4jFEjJGxcpt94hlIKHx925t9A42TW4pljieKtgaVbxRECZgoIULYLKT213DQfx5eqExT3XrFHJO3lATJbbGdQe+5iLe77NNbW9nKCr1AG6hlHya+YSFZSwBvIoO3S1yGS45uvU/1cNJLEJ3QBGiZ12qAGhO0NY9yYz4dwO3Kir02YbTSNHIYImVVYCJVXQ295RoLBvhfxvzc1oU6xrNLVeTGzmBiGQ6fDU2Pt/ZflatTDUU8cbXiXVUkB7a+WzCz3Pe556tU4YNiy4XjFPWVibVCSSMdSfKlsHW32WAY7h4jjahIpxJg0/wCI19RUqK5ZDLAIwPsBQArHaSB7xY/vA/AjjERT00j2MFTicFI0pUutiwuQBcm1vEqNTbw5eq0rKasWjekxWI2WF5LgAa9lYEDuEHvAi+hHjxur091Kwx1qKtjSSoxlsL+9vLRkeNwbj228O/KVeuUFb8zA9FKqt5f6VGN9VH2w6+23e1uerdJGqw6QpIYm8sPIrlnJUlXW1wSdASAbj6uXBqsU045QwwTjEHQBZAqEDcoBZPyN9b+Hs44k1QimqvpKjyY6tlAZgiyuRYE22Kx1tcHTf4+PLg03FO9BLHDDClahUsf0kiki23VWWx03DW/tUjx5U1upFKy4bMsbBXppFOxnUWAtslUbT3KkG/iDfuOaONWGFSKRRJUxwU7FdVWIulmDxElNw8TbQ+0EW5WrCoLwvR4tLU1SlI6hpC8dwAkbm5tbwD6r93PV7ZWHy6erw+ry9TTBpkBlpmI26Kdw08GAuo8LG1ue2Y1vqrvCadmwX5jbt8zW2nxGg+DhlP0688TjWwMKlkTNSefIwjkDbgQAyqQe48PAG3jrytbpvq8ErMd3QVMyRTsb3C2Mcqe9FILnUBrXHsNuWBiqFM1mwhGxykXDa9o4Z6ZnSoikjY+UzApLu1uQpswH+E/DnjhVQJqTmLK6Yjg700ki/MUkikbmBZgqhG2AWuthuufCx9vPJVBqqkyKTjTUn8jp7eYrRA0sgKhiklrqdewYa8c41ThTylRTPSvAhUfzCIm9lBiq09hHYNpbw1vytWpMVUk1cv8AL6yyGo3btw2lToQb3up3C/1nXjuymjjSfqIDDU7K4SQyGS52qftqu0KV/wBbtcaE3PLVSos4WllaYu3kVFkZGPurvX7Yv4jQ/DsOerdQcRoIds0coZCxVCN9yxIBVtr91J/I88K1UGhoongmebapYBZFa4AYCxBHYG47+0C3LV6uWIYZUJGQlvMRt30jtdl/xEC/NTVopphw143YxukahiSCrXue1gBcg6i/1X8OeJrYFL7A5qeSOKKZwXYMpFm2gHwNxZgdL218e3E6qUpqdUmneeOigMwkhb9EXuoC21jsL3Zf3bmxHflasaSWMU7RRtIjELKbsRfUagxggXUG2lu3H0400RTdBUSV1e9RUyny1QAo5GqAjtbwB5eIqm2merhEwaBCRGCxT3ixCk+PYC339ueqtPWEYpTVO/CZy8zhQ4dvtbT++oGlwdD4eOl+NkVcGcKUTUtNUUS00xVGIDq9vtm9jr4H48bp2oP87gpCjRosk0JFiVI8zQqF0Ol/skjxHhzema9NPVDJTYVCldtjaadiViA95EAstwfDwvyhxp0YVJE0NeKmlhhZIvdRLqt9R+kAB7gA/SOa2V7bSBzllWGmiWBW2CFBtT3dH0ILHs33/TxWhc0kWiKCY06U87SMy7l72tb4oLabSfb46ji2aR7Kj1NGi3imcCOoF0AuQni4uR2Bsfp7cvVIpJy05D7qlQRCRvZNSWt7rqwse3e3HKape0iT4lTR4hMF82JQjMW1ay/o3APtHccYOFPinqOSoRzU0sbPJGbmNRpqLMWXttbTQDS1/jxqnacZKasFE1mSOnjdZATp5e8WYOdfdYE+8LgdvHlKtTlBiaOJ8Ork810ibcpsfMjUXDo4/eUH3gDqAD4ctFemmyGaApBh1Syl4gfJmZrAqf8Acmb90qfsk9ux0PHKpWMyCkhaokcP7xRQfcKEkgnQ6be1j4G3YgjdaqSI0aRZoRvUqCwANlNtCvsBtYA6dx35qt0oMDpoY5lpqdxHtsadytgrsCWgceOunw0tqLcZNPCnyrq48UiIr2USxgAGTvcXBvbUMp+1fRh73flKc20n6ys8xUaRg06ix1uTt8A1/fsOx7kac3WqyYa0bNGs+11l3C7WJ0GpO24t7PEc0a3ThilPLQjyokKkR7Ga6lQCSRa3f23+rmhWyKTlfRrUHy6dmklhQIRsC7/HYQO5/wABA+B44DTRE0kjlqJnWphjAVgVkLG4Nr7QLaC2oPsNxx7XSbu6YqnKzRQ/M4bHHC1zezXLW+2UvYWA/dt37ccC6aKI2UxVOVoInMtPthljYaE3V1Ot9Pb7L3FvHtxwLpoorIJooXjhvskUbRIX76k23C1j4X7c9W4rNTUNPjCxRVM/yKQmSZ5ChYXsBtt7SPv8eWmKrSGTF6OkqFlgkkcBrbdLqP3W+gnuvh9HH9M0zMUoKKo+blKx7wXbcT2G4297t2+PbjREU6DNKfC2qUrnjl2+UQN4De9YnQae09/HXTTjJp0VI2YbHeihKxl7tEz6gOTfbc+HjY2tzVbpO1dLNVNM1MpWVARLETtBPcFdbEaePfw5etU2CoWq2VKHzLi7BtPhc+w8tFaBmlVEkc1LuEoSOoUbo7KdrAGwdjcq3xHfjVPU11WF+a3m0cXmeTa+4FNxI96w/eNh/b25uvUyQYl8nOIqixjU+YPdt7pP2Sfge318tVKzYjU1MdTJFTG28H3SL3S4ZdPp8ebrxpMSTNKVQHarFt0fipA0sPA2Jtr/AA5eqUzYkstSrpKxk3nda4uSAFJFh39p5YVQ0kcRnNDTSGpS6RqzkMbdr3GvY9tOKkCTFJFnSJoq1POTF8++hmlaof4iMGQfmRwYJEYUC1GcaAioWXE8VCofeqJAv1s3f7zx00wMaPbh88eG4bBhm0MKdVi8NybAANOxufH2HgWUZM0LkjSIrnVRbAGiXYxJ3AtoCdWHxB7keHbjdXrjDO8jGmVAklrEACxB13D2X5qt1OFTMlPJT+69ypU6BrnSx0uDbsO3PV6mTERNLGzu1j3JsbH6T4FeXFVNNNNJDORTYgGO497HTW4BHh8OWqlersKWDdVwyNtNyqn7Vvg3iR43A9nLA1oimCow6GNhPSlrrqwY2vfQqAdBbxH1jl5puK8alY4y7IJI5BcxkAFk9oI1uDrbvy1aqKnkLQtHXVMnkQhmi2oCyEi4V2OoX77c3Va54U2B1P6HE3dTJYb1Ia1hdbA30HY9xzZrwrtqTD6ekqp6syldFQKQRuP2PdPvCNvEj7J8Lc9XopJVMMzsZlEklgCb9x7O3cEcdpunCGvUxrURsAVIvobmx1Fzra39HK1ulBU1MLqscqIA4N2N9x1upc9t3gOeq1QIEhW4S7QsttoGpa97AnsRz1aqZIsWImHDqSkVJnNi+6xYE97/AGdOx9v089srxxpJzUzU8+xDZ0e4I8Lfu3H5ccpuKcI6uKuijWa8Tq20MLWHsJ7kc3VazVFOXX9Oh8zurC20r8CL2v4jvzdepjq6MwyMka+wd7AeNj7OerVQZIGF3S9wexFraeN+55utVHhaRFDxX2AC4JBt9XfXm61U003ztpEcpIBbafG3bt3vzVbrpKKSUHYhDA6r3N+xt9HNV6p1NEsh1K3sRYnxHgeerdcN4aNowD4Agn8tfZ7RzdeqQEpqqkaeJTvU+8hGth2uL+HPVqoxpgPKmjYsqnWxsfp5qvVzK7GYI2sl763Fvo7duer1cZYIZIxMgDEGxBOoHgfj9PPVumqYIs4MN9pO4d9Dfwvrc/Hnq1WSRYmUwyt2NwfCxN7n6/Dnq3WGGJKaVldmZFa+ht9B/s8earVTYmMc5ELaEX22OltNyj90+0Dnq3UyFRJIYS3vMdSbEXPYi/2R7fv56t16SCsCndt3MxvZrkfAfA89XqT9RLJDZ4dw2gizakeB3f0cuKbNYqSeSJxuIYfHVTpoPhpy9N1OX5dqZmZQQfC/vJr4E9x7OOU0a5ZTlbDqPE8ylwHpKOd1v/xbUnykH07TpxWiki65hqnAOlEaSOL4m/mBdo3WJKi59m1fz4sGCaSEyaACqfc+1fD9fv4mNO0oskUTV2MCxsIxe9vbpxpRwp1Axpf1WKGmkOHUUl5Hax0O0WPukW0v8OJ6U0w1wnjnMVa4qZibhFb3QSPtsw9vN16oE7xxsZ6u0jgABAPcU/6o/bzdeplqK6pf/fg0ImjU7QHuY72sL/4iO+mg48KaJqLhmP4vhlXT1dMFaSnfet0BUn2sCLN9fLU2DFKWfNmN1FdLiay+SZW3NHF7iA+O1FsBrz2kVvVT7h3UzOGGTJVUtUUZCCCLAgjxDLZh9IPGi0k8KeDpFC3gfqv6pYKFV6+eRUIIDTM63DbgSk29Trra1vhxMbZB4U9+YV00JNT6zKbNRLZ/y5g2KyMpUyy4RAkne+7zKXyjfwuQe54kFno+1Sh6/jSr82D9wB9KmDqv6OsziIZkyVXYYyiq8+TCcWezFwTT+XDWRuEELWuA3vroSDrxhTVwn7FA+Y9uynA4yraCPI/jUPEslejXMcdG+Ts+4nhNQ1OhqYcbwXeiVO4hkhqKGRg0G33gzIGudpGl+PJdeTOpPlB4etUU2yqNKvaKSEPpkTM4xGoyJmTAcXGHRQ1DKuIxwSSrI2zbTxVARpZEY++g1Ua6jij8zp+4EelM/lpPhIPrSXzv6ceuHTinp8RzNglVDS1sssVNPsWWGeSKxljikiLK5S4NgfHTl0uoXsNUUypGJFBw74vhEZir6OVGZmWWN1Kj2abhcMD3HHttMzFNXzFKzqW8yJh9pWG5fZcH9bc3FarLHURggCVHH2ls1re0a2vz0VunJGp5hsJfeSL+INuw08ear1dAamWO+3S+nb/V17/Xz1erxQs7JMLbrAr4fH4g89XqhTIYPsnUeFz3t8eWr1YVQh72EZa3jdT/AEHnq3WWOkmeZlWwdVLEFhYgattJ7n9nL16o42Bu9mHgfo1t7fo5utVlhb3veYL2KnXt9HgTzdepZZWzbjWVsSaswybaHNnjYXjkHiJE8b+0ajlFJCqulWmjJYDmzAM9qIKRfJqz70lHIQ2oN7wMftqfZ34iUkppalQVWaqylDNBKyxGOVrbbaAFTc3v4EfX488F1oooJMay/vTdVKYpf+LFH2jfQXGhHx4pmaSEUi1bEMJdWlJ2m5DDt+rc9VaE7KfUbEcOkWJZTtuD3tpf7iB8eNlM1cGjYZL6x09dLG0s3k1CEWlVrEW7DTXlZitlIVVn/RD1oZnytH/KsyyCtopdqlj7w1sAxQXv9P035pSAuk8FvZVnXTzNeDZ+whoOm1TR1lFigvV5frEE+H1D9yywsQYpGHZ4yrr4cDt1YhR1bD0ijq2viMPcaL31U9H2Sc+Cao6WSnA8bUsGy1irkGRho38pxBwElBPaKTbJ4Am3A8XFW5hezpHzFCZKUvjw+yqs+qHRzMeUsYmyznPDKijqqZyjxTxNHPHbt7rD3v1N+HbT4WJSaLHGigwaKvmTp3LGpamHnU9zcqPeW2nvBu39PjwySqaRHCgExzJ0yrIpTcpvuQi4Hgb+36OKUqqpE0CeP5GEBaTDj5Z7GNuxt/gPgB8eLEudNI1NdFBxU0UtPM6VSNGw0uR92vFQM0kIimGoZCxAU2K9x30/Z8OK00jXXCmLLWQvYgnaNPjp+fFKaSKpQdS/Pmxmmr5bn5ikpmuR3smy/wCXFlziqekCktvgI6zQXQWsb6f0cLaX0KmUcxVODQb4lWVC3vqRqfZY+32cQOo1GjJpekUNVFmTCsViaOicLJowik0ce3todOFqkFNGSVA1BE4SVrk2J3KT9OuttD8OJzSoU9xVdPJJ5aNtD38y+vewJQcailQNY6ihUTr5qbTEB27Mt9AvtP8Aivy1erqor4d71Ih3F0TYwuCrKe1z4nx56vTTR86/kMs9iW3spNje/s07ctWpqVBM9KN8XukC4J1N+xI5qr05Ye8lXD8vL7wViR38fEePKVYVkprLiCxyAsXuAe97D3RbsbG9+aNbpZRTnD0WWaZoakuYXUH3kj01I7a3H58YImnRhQtVeFZYWtgwTFY5J62CMKHZdqXkUMpW2oPiCfr8OFknaKMiBsNJfH4hhlPDTwTt81TVB3xSqS7JoUe40cKbgi97ceQZplQiuOKZkqoovl2gVt7NKX2G436PGT2KeNvbbx5sJrxVFAT1wwKmhw2lxfDUENOzWjjYncVZb7ififbqOCGwXiQaDeYI8IIoHMhZcXM+NrgTiNROrlppGsIgFLF1HYtpoD37aXvwTUEjhTN5GAy0MmHu2+WKdv0jKEZk7KQo7f6wv35qtxSdq8OipSXpXLKD4/nr8OVq0UbHptjED9O44y2+UO8Wz91gDe5PgRe39nAzcJhdC+2VLdKyWSial82sDK7oVUr2JANmNu37eIqXVHg3TxeaCUY2AINz4EEH+PN1WpTRmWqDkFPMWwNrC49p/j7OWqprPKyOzhLEm1vYVPj8b/w5utVGmAmRWYi7LtJ8dPb9XN16uqBSkqR01lDWIJH719L/AB/ZyhrYp4QmCUzjwJB0DbvC234699LcbNOCg/zllubD5HxKiTbExVrAfZPja/h/DsOSJlt/3o7tZ8XA9P61H+Y2PdHvEDDiOj9KSVNHPOBU0rbZQQwBP2j7LDTgyFA81zxaOoxCYV+wrI/vSeAv2JXxv48cONUim4UlRiUW0xlJlOtrajwsvh7OW21SoSItPVRpID5e7UG5IHjcc3NVpL4th7YdiTQv2BOzW1gex+J5U4Vqp9PTtVxuyEe4u63sPs+J44MapXF4HsDaxIuSbaeBsOWqtehnamCA6hSNbjt2uD4frflwaqRSrp6qOamMmgYC9tB7e/j+uvFQNJyKf6LEIquCOmYMbg2A8GJ0v4Enw7cUBU0yamVjsz7N1wvdb3OtrqfHQdvZy5NapNYgYpEWQH3TfUdwPA2vxs1umlURdyTbl97uLd/YLe32jlK3WFyYWMSFrA2U6jQ+FvaOer1S6WVyLMz2B1K6+On93Ng1WskszPIGKaD94dtTqTbv9fjzc141KRBBR/ove3G2q6/8SJHbXtzdaqLFWbte24MTZR37dj3/AFtzc1WlDHKn2YWMi3CuNfEfa+keI49NUp4MtGsRSMbLdtovf/iIPYH8hxyq16Epd1VhKrL7rNodfAEd9Ljlq1WM0ZDbFWxI2jbbcR8D2I+j+HN1qsy0aF0kcBlLWBY2Yi2inT7ubrVNLLGhCA2KFja17nxX4G3hyter1QaecmKoXZcAqf8ADrcG3jp356a9WSGtMKNTzAlgCALhrE27D2csFVqKzx1BnfzFYBxoDe3Yd7n7ubBmtEVnHkIXSTxK/ZIAudLHTsfb7eOA1Qipzyh0Vo2Bfva50Hib+B45NUipUdbLHErxuNwG0K9+1/Dwt9fLaq1Fc46qcKJQdC1g19Lexr6e3m9VaioVZNSAq5sYx3UKPtHS5PKyK3FcXqGkkVEk3qL7lJBUbf8AVHvAePj7OW1VTTTlSY3XI+0ubkBVQjT/AIit9PZx0OGmygU7U+LRFzEXUF73J1C2tdbdxf7uPBdNlFZRiSCDYhCxgNt3a6k+Fx42try+uqaa4NUssK3AEbED3h3uL9/EA+J/o5rVXtNS6WOPzGSdtv7qhSDra4XT29v7eOiqEVlMyiRmkjKOqAAKQbeFvj/Ty01SKnYazylljAVTtAW3iRbT4H2ccFUNP0mKIjrLY7lUWI/dC+J8Pp46VU3pqSMSXy1mW7MG/ea1r+F+x+nx7c3qrUVBhrzPIXm95iTfaALk6AsLn3QNQe/NBU1YipNTXyQRiKnbdttftuA8G+/6ebKorQE1MlrZHgMyNcICrt7CwtYjufgLC/LkzWgKa6eqAmWRWCsuockAHTsR2HG5q0VKlkMuza+1gS5PtFvb+3nqtWKSOmjWIqTdrMLn3b+0Ed9P4djysVenKGSbzS4YsLktt8TawN/8Q/Pmoq0080WJVdKxgLq6vbSxJIAuAbfHm4r01Pgx5qVik6pIGAvqNCR3uPYO9/Hmq3NOf82waqTy6gAx/ZUnVbDx1+PNRXpqO2E4PJWhkYxoAA0cbEC3dSpHfldNWmoww/FaGWQRVfuggoXF1IPgdp90+w278ppq+qsArpKOTzMXo0dtb7Dc3vqb6G9v7OV01vVXb/ybzxGS0LzAW9223xsfhbx5TTVtVPyxQGJTRVTVGui31t466a+JHNRW5p2wvHM2YaJgzFqeIbmSTVSB/qm97+PPRXpqeZ8nY6m2ppvk6k3JmpiNh3a3KNpbx5TTVgaaarK2KUymfBGWuRF3HYdslh7Yzr28RflIirg0xjHZY5PIqSYJYveAcFWFvePu+wf28rNbpSpmimM3lK5PmW3E6C48ba9+XmqxT/S5gw2oOyQhpdpBj0va+vjbx7cuFVWKVsOIpKEkjaxUBmINvbqTqD7L8crVTYq+OaRlJ906e257/wAe3NV6sr1aXXyr7RbW9tR7PbrzVep4hxVVjVyQGW4JOnhqCPZ9HNVeadzU2PnQEXFj276aW/s5WtzUpWkc/oLC9rC/fwsD7OerdSo55N5gmPsKk9wBoPgbHm4rU1Pj86Oe6gqtrdx+Vvaf7OWrWypUE8jqwv7p9g7fE/Hloqs07QU8JIIXaW7m5t9I+B5qa3Ap0j/Rjao/X28rtq2yuTSe7de/s+HLAVQmucc5YhRY66/H4HniK8DTtAilTvINx7o9luNE08BXB4k2N52h7WOmvPA1qKYJcJqauYRWKJ7Rpb6T2tbj+sCk+gmu3iipz8jQArFa8koG0t7QviBzUzifZW4jAe2o8lXTwRrFSD3CRtJJ3WHc3/p5cJJ21UqA2Uwyl6yUwD7YNrkhgw9gPi3HtlM7amyyJS0bQ0wFvG+lj46+N+N07swpF1+JeU4V2IIJF9uvtNx2+jjZNOAUlqjGJlf5WcBxe1gftD6e9x7Pu40aeGFR5mhnjAa7sNbDvbwsO9rffxuriuJgFNCxG3aLEeJHjb6uMGlAoNsXqxWSiOEkvI1ymmgPjcaDiNVKhSkp9tHD8lFdhoLnQ3I+0pHc8ZNPiupJ3J2AHtr7Tb2nvxginwaQWYZmWmdEUMSDqPA/2cJbn7TRzbfcKLvizU0MMREZLyXuSxOoOilToDbmP6/uNTcnYKZVqG2NrZe4jt2vpuU+A43VqY8Uhkm1U2va1vG3LU2aw0S1Ea2lBJDC69vHuPZzdVFKBah1dXWO3lnS/dRf29wQeVinhUZ6uupmWqcl2RgV3Dd38CT3PjrzdamnIYi86tUTqAWYAsFsNPhbw8eVirTXGomXEC1rK1u6gqD9Xa/t56tzNNtpBq9wytc6W0t4jnq9U6JhV2eYAldfd7kfEE25Q1cU41aQrDFNhpaMBQZNotrfx+njdXNRKquhnp45DDvUEgb29/f8f8Q5cVQmoNLTUVTM4gVonlUkoDfaAO4B1tfuO/LVSnineqp0agRRKoALG9yCfA38eVNXpoMJBcGF2EakuoNj8bX729nhy1VrEjTSU7M6EO9j7rG2na6n2+I56t1JWFKinjlR3BW4a3dbDswP5c9Xqa45YnqPlkUNHf7LkgqD47v3h8OeqtSZKP5eW0kbi+uoJBGtipItb289VornSL5YYFvLL6qyncPiPh9fNVupck8tSxhqTcp7oBsvj3B9vw5qvVFinqIF8pX3vuKgqu1lv2t7T7eWqld1PzFJEGlLGUDR7EH43tzYrRqTS19VPHGjMDrtBftrqB/bz0VsGlFTU6U8UdQVJdvAWuDf/F7L8pTop2Sefyf0ouqrciw9uml/A+HNVeoNRBLPAXnYMN2pNiLHuCw7W56vUx4mixSoCNAxN79h8Ph8eXFUNKeKngbyah4zb3bspupB7Ej28pV6/9LRkllIYqq9tO/8fjyUFKoEJTUMsw1U9r6j4dzxMTT4FY1Ym5Btbx7fl7eN05Xe1nG62txqB305WJrcxXNYyDZzbXt7fr5uIrU117pb26XIPhytbrgSxu19wHbmqvXN02gW8O9teeIitAzWJkY3Gth+vflatNZFZL+J7dx4/s5utV0ULG+36bnQ/d7ObivTXaXLAue/b22Hx5sVo101gQWHu2t9/PVqs+xgbWF/Zew+BHsHHopqa4MNm0k+39RbntlbGNc4zY3Pa/bxHsP18cTTZrMkRLF72tr2/W3HQKbJqRtKkbBcjT9uvw47FNTNe3OAwbQE+zuPieWr1Z45HuHQ2PYC3HAaaIqSNsQ22LHT9QOObKb+6skaGR7hrDvc/H8+XAmqExUpYQ52oQF8D7Pu7347pmmSqKkinMY2voTcEfAfHvxzTFN6prOoVRuQE3+ofTY8dApo1KDv5S3I3a21tfwsOPU1GNZk2wxl5GDjWwF/pP8ARz2yqHGmh6hmcBUuLEm1zxOTSwJiu0hqJZEXbre/vHv+Xt56Ca8SBTzTYZUrKsJQm40tpoD8e9jprx8CKTFWqnukokjWSaVACn2QOx7Wbd3uPDjopjbTzRYbLM0XlRFiWK3Rb27nW2vb29+WmK8Ek0NWVekXUfGZ/mMNoJKdJY2iDMoX3JBZ1G/wI8QL+y3C529ba2n2Y0ubs3HNgoxuTfRxjVbIs2ZatQA4IES3sfHXwOt7C+vA87nSR9oJ86PW8qJ+40azLPpk6RZWkibEqQ4jVI5YmpY7bDUBEGnhfU/DQcCruZPO8YHVQgbsW2+E1U362sqSZV6zVmHxlkpJ0ingiBssaML2VewW+nx4XKfU/wDcZjCjFDQaGFEyqQI3fvawNvj/AB5WrVgqowYknOoZbXvp8LeznjWqb9FJZu663H5j4cpW65SgioKm9jY3t3B/o56t08YRJItQroblWHifvv4fHnq3V2HoFzZimL5fxbImFRiR2kjqU0uQHXa2mgt9Olvjy72wGnE1abg1JQ4XBPUYnUMGijNlSwZmQG4Z10sPotbvwuNWFV+dT6iRqNELbisYcBtftEuBu8Rrr7eUTtpSaq6651LstcoZQP8ARUI7BrAvuA+B4ZJpKrZRaMsLHVYlAGsFXzGJe/gp8B4+zl040nNNde6vPv1NyT9Z+Hw5Q1arhfw18FqpKLMFVSRNJPJDSwLssSbks4F+1hY8uThXqtbhyoKan+fzC1NSoNi76lo4VGnZdxu1vE9vhxMTFWpC5l9Svp/6YEjE8QfFalNwCUiWjLWsLzNYC3jYWt7e3KxNXiie9QPxEaxag0HTuggpCQVEhQ1UwFtLJ9kX9tjzQB41eKJL1L6i9d+qlVJiGMVtalNYDZVTmnhG7xWO409mmg5aKvsoveKYFljD5/PzXjSuW/3KlF9ANT5jdzf4a89VKYKzqB05y4SMo4SJWYC81QS7Ej2B9B9Q156K9IpAY51azXjqPSTTCGBlKmNF2i3e3LgU1qoO0aorm/Q75XuSNoJNh4nlqptrt6OpBK1DLEV73943+A9vLRVa5CCnU3sZAw1voPy9ns5uK9TrGWQ7I1CBv8Nhb6x48tXqv59J+ISL6d8sGVnKRRyqiop37llLWU6979/y4yrbS0UMdRJUV+8tE1Om8ltN+h7ebfUkf4R38eN1alNBTSUUKz1EUi0zJsMqhfNOnvbEttQH4dvp5utU54NkLOmY6Fmy1hk8FPKGKeWjefN/rPKdEU/TuPs4ZNWjr32pJpC5cIb+4ihgyt6U87Yg0VVmNY6KGP3lgZtFJGrSa3JvqBu9nBE1krivvIHVtNEjmaIT9oJoesL9PWSctFarMWLbZgoN0+3oNbA3sD4+zw4ImchRxJPuolczdXAAUqqBOhWVHLYfRtUzoLGSRWeQk290b73+Hw4JWclQ3iEj1xoiczRa9qj6YU74r10ytgFN5GFUMUS6Em6AR/Qt9dNfZ7OCFFkR1eVEyrmcfjQZ13X7HsdQ0+XKdzJbvBG20E6atpqR8b+HDBFqlO3GkiniqmtaXqpmWoSesZaWJQB/pEvve0MQmp+k/R4cVhKU7KS6iacD06VpC+PYnNPuGqQARop+G0k2B76i/N6q1TrT5FyXhgE60vnygkl5f0hPwF9L+N/Z240STV6US4qtMqLTpHGAOwUAW02gLr9J8ONlM04DWCszLJTMLak3AJBIX4tbT6OaCK3qro49K7RtHKGHezaAH6Dpp/Dm9FamodXj8xUiQle47/WLj2fw5cJqs0mJMflecsxsSwso8BbVib/ZH66cf002TTHW4wzBpnktcaeFgNRrpcEajjgTVJqIMaYRbkck3sovb93S5Ovx/hy0VWaT02IlY2rWcneAFJAB7agD9vHIr000xV8ssvzFUbkaEbfev8ddB7Pv5aK1NRTVgM1UG3W2qATe1tbnwItr7ebrVRv5h51R+kbfYhWYCx9pYDtb6O/PRWprG1RL5W4FY99x37kd+3t7nnq9NNTzVM7Xma6jTatgCdL6ftH3c3WqbamYQEuGIAsfiT7D4c9WqY5KyQzbWJ97wHgfZc9+OAU1NQ62uiRBuksBbuO3iBp+Q5sCqlVQUqWnjCyFjv8AYL3+F/Z7DzcVSZrFNWM+2ngB3r31vb2m48fhywFa1U2zYhHDGRPNco3fTX4HwH6+PNxVJpslxsqvvRAbj2uSVsL+8fZ8Po5aKrNNcGN0aRCmeazMFIs2o1IuRrbXxPfm61UebNaVDwwwR2sRY2sz200v2F/6OVmrU1VWN1zVGyRQFCsxva6kaEadr9h7T93PTWoprjxUSmOQOSSbttJLAWABPhu8WvqPHTlJq1NZxlYnMtOJPKXcqggXudSfjbx9v0cpNWFMn8+kaFkVmVo1vqLgX+0xJsTraw8ONzTlNDY1aFmZiLEFVjuxOoLHtYXNrfHXjU1cCmGfFpZEMhBWIgWC3v30CsdSR4k6Hjc1eKZYYasxNLObhbBDe92OhU/HlKtUmkqUp0Q+YoZhtN7Aqt9fE2PNVek5VYqaOokieVmYbmEh90MQLAHU6C9j+p43MVaof8zgIMskhiqbLYI9tT4AnViD4j28pNbppmxB6hrR+YXuDM6XGw2uQT4i/s0sTys1up1VjK0sKhh5bDR3B903F1UDU2Pc6W8Bc80TFXqCcVqIwyVK+/IQ2wqVAsb+8D4kdj3/AD5Sa3SSxfFvNldqOU70urMCAXNgQDYdh2NrHiVRp0UmaOpSuPnOnvJqVZyfiwIY27H6PA9uMTNO0oKuvmFCBa0ceiKX90i+g3fa228Ow7jlya9UKKuwaR0klVt7OyiJAxHb3it7AADU66crIq1OsWYKlXnSV7gmyKG7D2HQC+3xtr4Hm9VeimSXHqKFWilCgONoCdiVOq2J+zbxA140VAVcCubZuWciVEtfRBruIv8AaZey20tbldc1bTUKPFZsUp/JlbzAkm4ORtFku5K7u4Pb+PG5mrRUHG8VhVEmeRzrtCli2pIIu3iCfosBpypNapaUMTTATwMi7FXdsF9B2Zb+3468dFbpb4TX4jShYKTYjbeykG19Gdydb9rL9w44DWqGChzCKSlVpQwC6XtcX7gt+8B7Pu7c2cauDFCVgGNvPEi092ckse2wDxFge3h3vfvxCtNGLappQZvoJayhpsTiGqrse63NvG2tg1jpbXhcaX0HZp0QGSbcqqo8k7b3Pifd+0FPa9uJzTorlQUDtUCnKMpfRVAJ3A2BDfEfD6eUmrxT3NJQQqF8zbtLBmC3BA08O4Jvbtfmpr1cZoWkhEiuwUH3kAAa9ri99SSNbXtbQ83XqaK+No0FTTMGG0H3nDEXsLydrD2j+PPVum+eFKhm8h2917sRZRfxuP6Ow56tVCm3xKAWB3WQLcE/4fc8PHX2eHK1us+GZRxzH6vdhNK0xYElzcLoLAs7aAW+OvGlKirgUXPrRl3EcrZ0fC8RqYppRTwyu0XZdwNlJOlx+fI8zIftPShjY/ZQNXkI7C1hbU2J7X08T+XA7R1TDm6RGyrW9rLGwFh38Lnx/W/HEbabXsomax7n3E28b/xtx+kVcZbgBgL3+oj2X9vNGt1g2hiW+8ePK1us3l3ITx+I7ey/LVqnCmiYhdfdXv7OOCq084O6HHaKwspnhF/G28a8UN/cPMU2rYfKrncKrKOgJqsGpAHj+3K4De8QLkEgdtNBpb4jk9AAbKiaSdtQK3Gp6uZ48SrSdre/5RIUj92OxsD3voLnx5sCa8TFQa7GaWljE8CFZddTb7N+5B1u3hft4W46E00VVBqsyHE4E82YESspEYFt3hrrobe38tOOgVQqrHVY7WFw1vL3EgqTawW+jXI8PDUa8vFaJpI4hidVG5iibYZC7MkhshZSNlxe5X46X8b8qaqKDzGa2SKl+ZiqVc6swUNYn94K3Zbi4W3ceHESjSgUgKzH1C+c8tpe5VlvZhoVe+rWBuDe3t8OJCqngKTGMVhm/Swy6EnaTcbh+8vxB/j48ZUatFN0mIiKI1MSWSO2wEDfbsNxHe3c378pqrUUzT1rJSrJVO9hcFr/ALza3AHtFvC3GiYpwU0V1fIkSswUFgoYD3r+HhoAfy4nUqnAKTtRiLIhRVFgdL+9oNLA3t/TxIVUpAqL826hUUEt2W5uo0738T7L9uMk06BXmmeWIra2hufDtqT8faByhNXqMjC11OrISL+HhtHx41TlZYKs+WYEU7dtyALm+t/ja3hys1asMZVmCRqtyQe3cjxK38R4crW64SRsJQNF0to3Y9tv93NVupBDpCDqG13E/Dx+n+PLVWnKh2xxOb2sNzGx18BfmxW6iTVUktQNout+3e/0+34jlCa3XnmJa0ae0qPiRre3jypNXFdIbSLqWT3R8QfZr/HmqtTjTuEB3Wt2t9Ol/wC3m61WdmMqrEhDBbg2tc/EDxuebr1ONAj15VoybEAknT67Dvx0Y00aEGkpvKi2sE2lVZ7E3NzYBxoVN/jxYBSc0popCU86AjzAzKCPdAt++LXP/EfAC3HhTdK/CFFLURzU6lZGYWZSbhbXZvgSL2+N+PCqmhErq6lijkmhGymgiPdgDc9muDe/66jj5MU2BRdMPmqsUx+on8os5LGNR3trre+ljrwlBk0viBRoMs4KmV8IWtlH+k1QIXXXXVj8bfE2v35peFPIFAV1Bwzp7iOMnE884jNXLCAkVDHJtjQINd3l3O4n7TG1z8ORneL1rJodW6dKRQdVvW/K2UaU0ORsPgo1WwuiAOdO526nXxZvpHCkpmjDXpoE8xdasz44GEkzWI1DGy99LIth99+OBAFMlZNBPXZhrsRuKyUyDwCmwv8AQNOXpuaUWVunPUDO12yzhc88akXlK7YxfTV2sONFQTtp0IKtlQ845GxLI+NPgeYGR6iJVZhE1194XFm8bcsDOIqqk6dtJTcEX9GAlz4d/wCnl6ao2PpHlji6kl5xe1LUka2sdniT4ft4ke2UtZ20yepV2k6tYgfKaC8VN7sj7m/yY94n2t3tpbm2vtrTm2gEk1Qse9vjxTSY02q5UX7H2/t56tVKJQCy6/R7ObrVHw9LuIxw5CrsMpWHzNZWtGAzFFCmMfacagG3ceHCx/bRuxsocKuGmeOKhw2S1PToWEhFzPIxsbD2udEFuwvxJSyl9BHTPTCpNVGkhKRvFAfuVmB02AWJ9unGiacFCPRTUMOHyUNAV2D7R27dSQCW3D3dx0W2pAJ41TtNz09DS1KrVSJUSaFQFZb+NidLbTYA/Dnq3Sfr820Rnnnm9+PfsjCL70zL7L6KrNbX/CDy1VpHyYjW4pUSPSqhVLABXa3xse/vNck9uwHPV6nGtnPumolbygkasLgob3C7R3Nhrbv7eer1T8WqpZaeHCoSg864UkknYo95nY326aE9vAcrW6bWrqd5afC4/LihAP6TXcARYksbk27A/VzdaqPPUP5hSmV4IqYbkdiVLRgX3OPAsQLaX5avUm62rp4zKyuPMBSMMSxsXF3vb7XsHx1056q0nquOGeaWCkIVFZY7C9/dF9mouSbXPs9vN1qnZ6IGRIQwAUa7QTrezAHxIN789W6J56i8v00GJ0WYKO16iMpMBf3Sp93cfEsuv8eGlurhRRcJgzRYTuUEAHQ3A7d+GFFtcWUsoax19v8ADnq9Q79BsxPhGb46EyFI65TA4J93vuTTxsRxG8nUKXsK0mjsCkaqmjc2WNXLspsL31t8SAL24TUeUIeTA1KJMYSZRLY/LB1O0g6k2Gigdh4k8SOY4UsbHGlFh7hFlrjo7WNwo13d9ul7rc9vHXiY0rFOTUlRXVklJNOhEALFGYWAjXdq50sqgE+06d+Uq+2prxYfS4d5lIQDLdZ1YhtxZdzMD3G6w08B25qt1AV1mpBUzRhli97bF/lLyGwBANlGmp10F9Bz1eruuabyabD+596TQ/vGygW7k6aeFhzdVqVSQwPFHTVP+TjPmyHboT7Nx+0Ae3tsb6Dnq3XNLrPFJdpVUpI62CqxFwLEfTqfZzdaqPSpX1Ujl/e7BgWso/1Rax+zpfnjWhTmlSiTqNgAvva9zo2oGnwAF/bylXqbXUyGEQw3dtgbaQLOx1AufC/f6PHlKtTeEklmeNVHuFVve4O21yP3Qbkj+HPV6lwLRU3mwAgEsVIta17H4d7/AMeNVeuDV1PTxNW1BKiQxrci/fte3gLXvzUTXpqGIqRpXlIDLMNdoJOwHuQbD3u/0duerdTHqoMUTyoCANo3nadWNythf91dfaeaiKttpwpaKldC7gkSNoNbsALbiRoL+znq3QWVdUuKV1ZjJ2xRyvtQa+6ijYgX2XA8dTxcBAotUZM1E85fK8uHcTYeYbEjtbuO1zb6xy9N0qcPlw2aeRsZ8wRbRv8AIK7gNNPgL9yO/a/KGnh10+xfyGPD1o8KpyJ9gLOzAuGJ90KdBrfW30cZM0+I4VOEcX8uNMr6j7W57E6kuTb7Ogv7PDjNO0n4cQpZyIqZLXYm5U3NtN3f7PiObIrQNKhJlxWrjoEijjdlO0toALWuw7C/h7ON7Kc21Blx2V6JKGJlNOhHgb6sAL/4ja9tLW15aK1NQoKupq6weWezC57/ABN/Za4t/bzZFe20qJfO8lFSNU1O7xNwv2m9lxfT7+N1enLCVxSqxODC8DOyunEqoxbaV0ux3DsSgNuUVAEmnEzMCoFLWC8tMQERZBcBrgsBY/SAbm/NmtCnqlqYKtY5KckqPe3Mrbu3urY+Bt3+PGzTgrBJ5sq3Pu3azOmhZrgulvE30109nNVanqESxTrUGHzHIZgslrEn/Jlyutvb+fKVesB8+JxDU2NhqwNg1zcX18X1v8AOer1Y8WcU6LQJcpI8fmlO+77dvePbte3t15YU2qvJLJT4j8pCdSGkAIAVbAAqN36jl6brlWYi7q+KGXc779iWAO5Ta+g7fD29uerU0/YDUJS1UFdVoZVe/mOzEWG37IJFgT7be0X42rGrprD/ADIRxTsqgXLlQXHYa66+P7OaitzTaKjz4mjknUvKpV2LBe1tNT2P69ubitTTbjsuGQRFRWK8uoBWVSCv2fDTcLccSDVFEVChqsMkUrDMpk/RkJrc66kE6X7fDXjlUpykxKniXzYVA91SSUOu5gD9F9dPZ9PNRVpqf89TVSFaQvIVVrnZYKpdSoXtcka2HblKtNM7YdiFZC0qQuAk6E+YQCN5O23tDe3w+jm5itRWLDqhWq0wmNQsrqaYoSAu4C0Z1vezEm/0WHNmtCneWKVzIs8qmSXcgEZv78JCm9gTdm91f6OardZJqVsKqyaj5eZ/8KXJ3WuwFxYlb2NtBbnttb2VxkkrXhVSq7PNWUbbjcJEA72t9kW56t1JojJQn5sKkre+D5hZtu9mVStrXAGn08rtrYwqLIsVHJHPFEkofSyody7bBgdbXJub8tVdlJanp/OxeoclQRM+lrAEoAqknvqbX8eX4U1xp1RzDMkAFx7xPvXLkAnaVGt79/z5Sr040bw2SYBbXb3GFjdIzcC2gFyD7L/HlTVhSjwusoaig/lhi3VNTLGEmttVLKd47637gj2G/GzTorHVI+G1qKFEqqN0TbFO4sCAjKDc7TrYac1tr2ymKDNVdgVa7n9GKeRWCuqllun6QDQG5JBK3t4cvp1VTVpqVUVuBtHU4RS1DCF5BNA0oIfz7FbOQLbfLJJUaXt480AatIqUxaeNYxJtip4GZWf7O5GCLGARruAuD489W6DrFaaZa+aenh8xpo5Zd3ZgGG1BcaW/e+B0vxQmk5p5wurpqdo46sfMMIw237Jubbd9gbkW7H6uWImvA0nC8c9LuVBfdI5NyLl77iQewXw+/j1MGmVwkNZTMLyMEK2t9n3rg2/v145TNSosPNQpqJ9w8ov5g0DbWNgqr4/6w8PDx5ua9FP+C09ThVTFWrLeaKpUJcMGCg2s22wNhxpWNOpwNLPE0oqvEP01oIoJUCoxDbdC73Ngdb6D+jiYYUqONQ8Qihq6CWspZiiO0kjh10voi7LdhbxGv588K2akYjFDR4FJPDdixUglD7gDAAXGttNPC+vPDbXjgKYqyd0jgiiYHQqWe9wnYMfpN+308UCkqqbMQiFVRQfI9mRvcU6XDbtxv8fu46KZNN+FxJHCrO36MxMb2tez6W9hP8OXNUFKyBKOOv8AmI2XZG4BZrdioDC1+/xvyhq4rJjMGHrJO9KW0Le9bcBeNWAv3J0+/lRWzUHLdXR0WO0ZW4Wp7tsBNjcNYfAH6+bUJFeSYNY/lPlY5KeoHdpIuzKDb3lNxe4BHNitUmsIqKeihqCih08tNxFhYJJsJI8bgi3LmmhTtXf6dWj5M2XYpOg+1oTc+zcLa+3mhVjSlloaZVV5XHvJ7yh9D71wPgCL9tbjTjc05FdR4jXzYWlNiF3nSNBZjZSqG5N9dTp+d+VirTSexinnSimkpjdo99za/uhrqF8NEaxPsIPLiq0o8Sqnjw1GDBYmRZ40AN02e6oN/Aagn7r8qBVia4SUkcCtKk/m+U2wKNBZ/eUovcm/s7+PNV6u6M4RVTfzGqCl5FKjzATaRdQGTQFtNL9+er1T5cUopIno1UBRHZFAKrZtS2ovq1r6n7uVirTXOpmqYZYsVIDiyPJsGotqLH7/AK+Vq1cKqISNLFodyOlnNi7J74K97G2ne3LCqmk5FNVCJUJ/R+b9o2+1sVN3t95Ntr6Ai9r68cpuu8XqXkqPnZAxkA3GwJNwoRh3uCV1JN+2nw2K8axO6M5mcbW+wHvtW7AMW9osLHX468tWqd8Ow2sxCsZVIAnO2zabyBY2NrAk9v6eVJirATScxHzaVFMxKeWZSzNcsPesrfQba2Oh5aqU5yTGBXjQtcyRyBf3gdo8zXuQRYnXlavToI0gMeIVFg03mAKQAbsbsSB7O/f6DytbpVGFKd4ZY1DsVVSu42LDQEDw+I+jjdXqYKnDUqmqEYhm997GwDBQjqb6G3iT9HPV6lLUUMVIgabasSxuq3ILW/cIA0ZW7advhblatUOkpYBelr1s8xLBbg7LgAnTtcj6DzVbqNBhrz1Rp1DJZ2jY7SqhJF3AEjwPt7c9NeAoRBLVYnkSCjUeZUUCuFY3LGM3eWIljpsFiPr4m2K86UbRSKlole0aDyxE3mbe5LXBIB8VJ0Bva2nHppqKyBp8FYzFhIIClUuhbYgIE4C+O5T2+GvNHGrDChKrqqlxeFvlJG2yD3G2XUta53eGvh9w14kAilkzSK8+oeEzujq9muoQ3KfZkHtUqbH28dqlY2qo8QkSZRJLUqNswckM9tNdtrd9LfAc9Wq4jDMUlWPfSSBdUXYCPMZNWVCL9l1/o5uRWopwavqP5q0FRFt+XYkBm2kHbcEG+46aW+HNRW5rni/zFU0FfMilQBt81QNWJLt7upuOxPiNOeTXjTPIRSq2IVSIPOYsFiQXtb9G9vCxBvc6X45TRrhFiU9BefzfOhmCyQi5GrC0nbwPf4EeHNxNUpmrDWx08qVYLRhdCgum4H3GNrkEi4X+PYcsKpUqnl85knFQWlhT33bU3Gqtcdzbx7dzzRrYp+pYXlpoUSXy5UUkC/vWb3u+u4M1wO1idPZylXAqTWGKek23W28Aql7rIwAjkW/YFhZtbd+Vq1NJqJPK+RB2K5LBdxVI3AI8DcMzaW7/AFctWqhYYjS1gpokfzUZUMZW17i1iL2XwNvpJ5s1oUqfl6YTSTS31nvGUsNQtpBr3F11t8eUq9NM6UUsgp4I18pJUNiCf8pdSlz9kHQC5t93PV6nTA8UWiWowOdPMEKLsa/vvE5PlSsD9q3Y/RpxlQ404k1DqqR6ukSrUKlRAxDWYDfIuoZbey/j/DmqtXdFWVATy6ZQivM62Ue6JToym5v9m9jp8eVIrdKemhE9DPROzPUQuzaA6qdI2FvFh4+BHGzTgqbB8qtSJGkaPzEGjalagaAAaasdCfv5WrUzVdMVDVZIDIGTaD9nU3O0mx8t7X+BuO3LzXqb8RhRZKrD5Td1jD6NuHuAk273BB78sKoRSfo/Jai/lNWm4Om5GN9CQSoHhYjSx7dxxw03UGnqa2ldaJNbBfeIAsGIIA10VWF/v9vNmtUqP5dFNEr0aLCZyXjSJjZWj9147HUlSSde4I9nG5pyKnywz0xgxAsGkJAmW4BbaAU227B1+6xHblJq8UzYnTJPTW8pTMnuhVG28Tm+3ab2AfufAnlhVSKjYtBJRCCvgWQVNEVO0+7uW9nQkasFA90+PYc2Ma8ax0lTT4TiILI3ytSWni1O0s2roRrbeNfC5vzcSK8MKU1PWUEMAn+SlchQihZB717ixBFtU1F9bjjRpyodXPTRVG7aQLjadNVB9xv9XaO4v3054Vo0zZlWOGop89UagFQkNbHcjzLjakoDaWK6EHXt7OOJ6KbUONLPD8NM0i4hAxldNEmJRWaMqfcQ3sWIurD4WvxuatFJ4YIIpVeGRVWYeUx3A2mUbonI7DdYi/ex047qpmKYayhmge1T71PLZiCdf8O3Qd1e4v3tb2cuDNUIqFU0L4XUiurG3iVm2C/25ApV0IGu1lN1Pt+vm5mtRFRZ6eKuVKyIMTGgSR00O1QTfa37wFiPjfltlV211KlNX4KJYGElTESx2WZdpG5mX2XQX+HvDmthrfCmurigkMsdMhlE0YKkm5WxvtiYana1tvtXTm61SSNLPTNVGSzxuuyS1ze1jvAHYG1/pvy9Upww6Gavi3faZT5YYt9o3G22vc97aXHK1cVNnw/EaOrYPKUdX95idTqb38CA39nKzTkVJqqCrnkVayRlcKBuDD3B8B7LePKTTkUyVlKk6msknOlvfMoXa6ixYEHUeA5aqmmuopqaoonVamMEhQWG4nT7P0W+HfjgqhprgWipKi6TCRgxBIW22+jKfEK38Txw403sqbJiOHsWhUloVI9wKdDYgE6eDaW09o5WKtNR/lKipngxXDlaCppdyA9idbHcD9rTT2kc1Xqm1+ITzUIadVBhcCSO50bUh1Hx9na30cqBTk01o/mHzajy9pBZQN3vi4JCnup8R93LVqsiiqhqbySEoT9mwNyb2UX/AIeHNVuak0+MRkLEXc+QDtsTe17M19B7twPZ7TzRFbmnPEa/DsYwhqrD2kLwMx2Mo2gN+6h7kHwNvy5pIKTXlGRQU4xHh1VWedhm8pt2ureIAt2/1SPHwvxcKREVEoYjBCaBXZ0mHukjRCBfd7CLd9eXqlRZ8KWhZ6gk7WUqU+0CSLldB4g3XlwapFOmXpEgdYWFl8ttrEgg3v3GjXX2eJ0+HG1U4KdPmBFCtWZDFtAYk+xfdJU6k2H2te2vgeN05T3RYraFpnlS5jltvGrIdH3WupVh3Hgfe9vKRVgaa63B5FjgpVmDiNP9He211Ftae19WXwa4uLa8cBpsimGldMSjYBx5yuFlBXVWGmo0+32J7nsdeX2VXbU1aqOJzLT3idyRqBsYAar72hKg2Bv7y6dxz1ep/wAHrWjqY56SRiZRsjLG6qNSU7HU2up+om9+VIq4pa07U8ckUgYTPNcTK/a57knxJPe/Y6jjBp8VnqJI50mlR/PnWxsAAdPdII9oFwPb3PK1akqIFrY1+YnYQgt5TEWZRfaoHjcNoRpbQ9ubrdR1doqnaxfzl2kiwHYm5HcXGoIGlr+3mq9T7DjTbfkMRSSTsg1AJ07KfgL7G+ojlavUWhg8ipWrpL+YrHym2hd27QjXUAezwPNzVYqTVRzBTUM0azKdpXdtW/dpLHxH7w8dTzdaikbW0000j09U8aVEm3btPa+pUg6bXHZgfge3HAaYIqGaaop6VzJFdiL2F7akagdre349vby81SKZsSOFrE0AYLHDfVQLrewIAOn031PHwaZIpIyz0KxskLb4JPdYj7JAOnxsSPp48KYNI7EqWlkczxHcSPsjw8feGltOx7n7+PimCKiUeN4nSyrVGQhUG3Yx7KfBh3sTr30+jliAaqDFCxhJp56WPE3YbCzF7G5UnTa6+HfTT6OIzSsVMRqFpvlKhkWOSxuQCN17a21ANtGHj4DlatTdU01KqbNzKAbFit2QjULIB9pCdAdLdtOXFUNMTiKkqUVoxFMQd2hIPj39nw78vE1UGKzLFCsuypYqDtuI2FyreAv318TqOUirg05mZQ8kkxE0aEKwuVaMkakHW1hY3HfladpI1UM1O7Uk8ocIx8t9DdSP8Wt7jX+HN1WstRQM9GjJIZJUC7x2ZT+6176g6Cw+vm61TfJRtVSB49pkDAtt/wAZ1BX2Anv7CObrVMsxaFfIlDbdzCw7ggm6m3Y9yPC/wPLiqmkJ1OxGmpMn1qQJtd1RQxOvv6aEe2/c/RbhlbJ1LFFl0rSg0U3McpoMGlt3WFI7W/4sNydPYo4LBQNNIfpTgrY9nanCgFacPO1z/gGlr+0nTiZ5ehJNKWEa1getGpqsOqhJ5y2kcageJF9Ao9vwP08D00JiKc6PEI6qHy4rDub7QGUd2FjpodfDS3K16uFbhlVSMfcAe+4brai1+wOmhv488DW4rHLicllX3VV7Le3vE/EAfZtzcVqoUrmGRqR3JVmJFh7ot4AdiR48tWq6q6CGW1VRkNo1k1I+zcge0E9x4c3VYptaauh2xzFtr7VOy1yPDT2+3m6rThW08csYMq+YAtm1X6bbfAqBzYrxoPsQSpw2cSq3uEgh9N2vg6+z2njwpOcKzXjmcsFCEG9l1DW1uT2IPt9nfm61XTwMkBrokRxYhuxKAHQgey3hy1arLSVcdNLuqEapWQ3ZN4LAFT9lh3HPV6ajNTRQFTTyu0ci+8u3UADViL9gfAeGo5avVAqaN/JFRRoGa9nOltfYPYdCObr1coUkajfzG3Mikm/0gWt307jla9ThRNFHMog/e07j3tO/wt356t124mor1FOpeIH3itwt+91Hg3bTnq9XEyAqYoFVo5rsV/eIt311v8e/N1WmaopkSbaHKs/ZgD7OxXwI5eq1w+dq6b9DB+ikcg3OschA1+hiPZzdVrk1QlQohmHa+lxvt2OviOer1QpImjqI3uSltocaiwHYj2+3nq1TfPFGJtTtI94kHTXxHt18OWrVcFlMMttoQ3/d7fVfw56tU9UkkNWt1G2VDe2ovfQm/jzVWqLW06xzGSI3v4AHx7/n3+/nq1XJZAQsoDIRa5uDcew+1R8Nebr1eCLuEhBjNrkqAQbeIt+7zdeqdDUs1P5MjK1rkHboPYCT2J5qvVFeH3NkqFe5PiL97j6Oer1YKd5qaVUk97SwHYj4An8r89Xq5YhANZov8oTcrp2Hw9t/q5qt1CCqn+9anYLAqRqGtrY2/L6+arVZYoIltAxJJHunSxHssdNfy56rVjWF5GBQbXVraHUG3hfwP6jnq1XP5F513q3vN3sbbiPAX7ft8Oer0V7fJTM0ZJ8xSCuoDD2i3iLc3Xq9NKkq7REX392uNre3w8ObqppvkjWnY+WCA1vtarfvY3/I8cFNGmyp3eW6qdt1KqD2uxtofo48KTmnfGo3oun0MEB97Fq0lQO5jp1Ean6N5JtxYkYUlXtqH1OqooqbDcGpohCIoFZlQEA6bATfuTtJJ4scwikSMaAiZiZCW8OJKUUrcu09eKOSaE+XFJ9qQ6Cw8B7fiOJ1UoRSginCU7QUf6NGtulYfpG8LL7BxunaaZqxIQKenUsW7BdS30+J156tVgMGyZFrV+aqDfbAhvb2eYw7/wDER9fLCvUo6TApa1vnMZceYDZIVWyp/hFhoPo56a2BO2lVECAECKNtgVta9joDp35Wr1lOFYXUzD5imTZ9pj2Nj7bWPfnpitQKnYlkHLVYomwtJIb3HlqxYkj6RbQa82FmrFApJYx03qqGAVMNRdXBYB1toDawt435cLmmi3FBpUUbQ3EgBPhbj1JjhUQxqvZrH2/s5utVyjLglu/ttzdapwp6paZwdtmQ3WxsR9BHK1YYUKeBdV80YNHHTU9fOIkbekbSMyow7Mmvut7CNeJi2DwpWHTsmhUp/UpjdUklNjqJVrMzGTzo0kuSLEnzFJvbxBv48b7kDZV+9mmOTMeQsacyy7YGfWzRXA/5B8ePRVJqNV5Py3iH6TCpKaYnUxiba1+4Iv4W8ObrcUm6rpxilPuMVPMt+3llZBbwtYgn6RzeNVimCrwPNGGksrO+4gnch108bjvzeHGtQaZHxXFaSQPV04FtL7bdvH4nntINVkivLmKhLkSpoe/Naa3qFS48Qw6WRdj2B7qRbX6eeirSKkskUrGNGDL4C4vf4H489VqhtRBSFj1bXv3HxHhblqrWeOlcruAO4EH3h+vj4jnq9XFmkI1N7Na9/D6ebr1Z6eomp6kGJirDUWO038GDDseVrdGGyf1mqHhXC83BpodLVKAeattLuDpJpofHiVTfRSpLnTQx1WHUuO4alVhbJXU0h9ySA7r27AAagjtYj224x9tPfdQV4nlaSMO9MNwvYodbeIv8fbx0KmmCmKDWtwBoD5lEfKe/+SI906dx7D+zjtNRUOnxuqo5tku6ORCLE+Gtrj289XpofsmdV6minENQ+8XBFx2Pcj6Pb+XK7KvR0uk/XHHMCnjrcsV7Us4IuA52ub3AtfTX6weeCowplSNWNXPdGvXBkvqvTxZE9Q1OpLqI464WEqsvYlzbfrpqQRpY8TLtQ7sjy/CvJfUzifb+Ioz+demlTjHT+Zc60KZ8yzUkvR4gstsSoGI/Q+VVC7FR2McoKm2h4CXrItHwGCNooYsXwdHjxqnnqD0Xkp695svl3WIHfFJHtqEsf31Gkg+jTxHH23emtuNg7KKXmzI9FUFo6pBDKGIMgUgE6/aHhb29teGiVkUgKKLdmrINZSMzTRbw17Oq3Fr979vq4tCppg4UBmOZSjYFJovMUXF/Hv4ePHwoimymaAPN+B/yHEYogSyyo4APcewG2hHDllesUTPo0GkxCVjmhc37j6rG1vbwwFFxpYdQYllw3C6lWLDyDGD/AMQdtOGFwJAPVSFnaR10DigLMSD31+F+FNGVKbDi3y7qR4jt3+PE66VopyjlVfea42m6m+txxmnqVmH5orI4hBWXkQke93Og9h0PEqmgdlLUOkbaUNBXrOheFgV8bd9o1N/HvxKpEUuSvVS3SsWAaPu3HQm9jcdreH097cTUqmoLx0tYsm+RlcWIUnQjubH4ctsqtRZEG0KjBTfVe5N/H4XPhz1WqbS+QVaerDBdQAG8bD7tO/K1cU70tYj+Z8uArR9ibAAHwv46ajlatTvDi0EFLUUyU6zrMFeNyLNHIhNnQjXTxHGyJpwGn6txvDcVqKHE62EFV2rVIoAlG0gsCTpZhqPZrxoJiRThVNK3F83UWFztTYK4qk3x1KzM53EE/wCQcE+9tW63Go09nEiW9W2lRcjZS+xjMfT/ADxU0NHiO7BngSNlqSPMupFmi90XAXuSe+vE6UKb66fKkudVJfG8DiVWocHmFTTTLG7SK1wj3Nxrr4X9mtuWCumtFPRQIdSylRlmroZAzGLy5IWYEH3T7xZT420+jhxaGFiiW8EoNFjwiWqR91NIykht1iRcW13W7g+zgwoEAUlKtpUq2DqFa9yObqpp/wANo5aumklU3ZdSPb9XKExTqUzQz9IMYw+GhqsMxCDzFMqsrKxV1JBAt3Fr978KLpM40eWioBFGCwyCGkwiKuxNWYeabCykWGjN8PzvwiJxo/GyojU4/mchoiApXettLg9iB+zw45VKZp1kStWI7lJJIt4nuO/x9vHBTZqXK9Vs3P78pClLgaFftAeH1d+brVNks7rKb/o1a+unh2sObrVPEYkeKMKE2hm91Rc2Pt40acFOkghKNHs/R7PeuSW3eDD4X8ON1eo+JyhoCFItf9Jv7FbaD7+3LJwNVVjQaVuCyUrtX4cRa4Z4we19dwt3Ht8eSNY5lrhDm3genzqP73LtErb2cR0eVRq3Emijao2b0msLgHw8R8R7PHgzmgfTCaw3WppgFNhfW1wfAfH49+emqxXGu8qaPcfdJvYEWPstf237c2arUHM6w1eD0lSsJWWIGN33XuVNxuHhccsrECqRSRpamSFxLB7wJ1F9Lf08qDXiKd55RLHui11NgdLHx+vjs1SorlGUwhja/u7h99x25uq1zWS+rknwbTw7XFvbzc1oilDhGISt+gkj3Alvs6G4A0v7Pp4qQqk6k09zzRrGz7rhmIt2YX/u4+TTUUyzSxM92IubkuO2up+kH4coTW4qJM6RqksAby73s2tgRY3+kfdzU16KxySFIRG3YajU317XI76c9NeqTTpFJG17qx22IOhHjex783WqkLGzi5Y2Cjd7t9O97d+45aq16fzUHnOXsDftYW7g6dxzdVpuFZ5jBdpQi+oHtP5c1Nap6pd7yCKMrZ77QDqNO3f7uOA1WKcjUhERWbcoBFze+ve5PgT4cdmqVkgddwlJKG1tR7oA8Rbv9X18sKrT2tZLt86wGwAD3r2073+I/o47NaruaqheIbmZdxO6wBUDwBGtiP7uemtVHZ2c+fOC7HUXAII/4j4ac9XqhTJGtSZUuD9m9xoe4vfUezla9TRUktCZIyQ6n3lPb6f+I/DlDW6jLO6Ps2k6g+Nvp8R9AHNTXqmLOI1AuLKWuL/E7fu/s5earFT6SuiiYCqlsQLkWsQDr7pHa36jlgqK8RTj5sMwKRkT+8LMxKkm2h+Fx+fHZqkVFMsUcpLOQRZdl/3r+NtDbvpzU1quc8sm3yZj7tvccfToD9HLTWqaqmSTzd/maLqbD2eJHtJt425QmvU6x1kxCzAjU2Kn3r3+jUH4EfRy4NaqXPKZCZadSOxb2e2w8QPjy5NeAqEamT3auNifDZfsfY3gf2c1Neip8OLSrS+W+7aCLEtpppqR2H9nHdcU3pp0ix+MQIrgewMdBrptsLEe2/t48HKbKKUeHYlR1KxwMdhj8bgh/jv8CBp24pSoGk6kkU6x1yU8ZWTcwLkBrg2JOgI7/Hj2qKa0zWGqqrAzLt3SGxUG5b2EjtY6X5oqrwTUjy4WX3PcSwIVdbA9hr7Dflq1TaWqITupnXduLHSx+BF9Ntv7ONTGynImpKzSyxsYmNio+zqATrp2uOWmtRXa1QhjdmkCuut799AQfjbvz2qK9FZhiFHUwJGSF3HSQAEe33gPD2a35bUDWtMVgSpaPSRi41b3HB+s/X+tuaCq3pqQkqpGhN7Rt9q3w108bez7uXBqsVz/AJj8u4lI7ey5BJ8CAdP6eb1RWop4FdJIFqEYNawvYaHtt730Ol/Hjk1TZXcWIzR1B8sjuCQygaN9oAHvY83NVrOtSWmEZkDJoTYX0I03Wt3OnPV6n2kxCfyPMC2tcbdfsi17AH6783XprIa+Q7Ykkbxcrpc3Pbde1/ZzUVuak0+KzWcVX6Syr7smtl9tyLe74m/s56K9qqQ/lVIVZJNp0UAEez94aqQfz056K9NTKXD6aWsaNGQ7ybX3KLrp7x1AY/cebivA1MNPiVBHeEzwldCbeZG1v3SFuQtvA/fxspq+quLYk0qLDLHFIXG5jCPeI73297ft8eNxV9VdRY29PWReU4pmt/upOnhoR+vt43FOTS6rMVpMTog2ZKWOtQ3HmxEb101Kto2nhpyhFOhVImsyNLXxGqyLVCqHdqaZgk2ptYX0bjJSeFXBFBvPVV+F1j02IRNFOhXckoKkEE6kG2vxHExwp4UoMLzdULMBISUbUhidLC4Nj2+jmwut6aWUWPM9pJXCspBsGPc9jcd76ewacd1VXTSogzLWayEljtBZfC4Pgfz7cc1VXTSiw/GqOqLFxeQA697a62Hb4cuDNViKULVCxAtCQxNhtBOv+EgX+rTTlq1T9Q1NpSGupG3aLX7+23ex7/Dtz1ap9apEwtOU3r9YIta9u4seWFaNKSnZHp/e1sLH97w8Dz1bqfDFERssF1F2Ghv9/jzde204iURCzG+ns+76ubAmqkxXa1G4BAQCvw9vfl4iqaqmgaAt2sNe/KVas6qUJKjd4nXla2MKnw1Qj2ux1OvGyJp0GnGDbPrUHal73Iv93iTxo4U6MabayquNu3ZCv+LUsfiOOJFNqPspM1eJhTYe4iqCwY+7YeI+r7uKwmkhXTctPDOHKjZSyg+Jv/Z9P5cdpqJ8qwn5TD41jUCyjRgbaeA5rbW9lMWI4jJtaUmyj7S2ufoPGzhToxoO8VxaonBNMb20aw8D2uvj9Phxk0+KiYQHEaSEXfXuCdPp9l/bylXFT5Epi/nJqzara4JPYjX48oacFMWM4tHDh5vId2gufh33eIHEyqUCkHgFH59U1ZIA9i1h2BNx7wJ/hxJSqlrHCuzfoytoy/ugk6EeI40acFYN6yzbwAq+Gt/pPt7eA40adFIjM4jhhaRCGI1FzodPhrf6eEl1gk0d2v3CgSxLFaWSkjpWKF1ub6DudSSNGI+Ph48x9WPEanBJwFB/VyhatpFQqGvZRrY/T4/w5StGm+um8qQPcnd3H7L/ANHLCqk1hM10B+0RbaewIPtPjy1VmnFKyWQlQQAF9w301FrHxvfmoq01yjE0wbeoLr3vex/1h7Rz1bma5R1RePzZAHtawU209tuaitzUCqxKNpCVuhU6W9g8GA+7m4ququUNYJ1LRmxbuD7Pb9XKkRVgZqfAYy4cNscAKAdLnv8Aw5SnAad6ZQad6Gb9I2ouBrb2e0cpTlYpaamoKTznfZfUgm9wPEe34+PPCtEVGppKMR+dEvmLKwKym418QbajlqrXdTM6VZWJtHBAIs1tNbn2eznq3UuBJTGRvWQFdd2hI9uvt9vK1euNEkqygqNrC7C/cWH589WqwVteklSadoVYlbErcX+n6T48sKqag0sAnnZ62MNDELWBv372trcf283XhTq9dTARQJPJ5attQub7V7eOtvjylWmpUtHGKSXy7W7b7fauLXA7XtzVWpup6mX5daWVLKzBhuW+4LoCHPiPHlqpXNnAmFSkY32uAdARfx+jnq1UHEquqqqgAkRk6FTJtuPaD8OXFUONcqRDDOweQqy6e6RY+NyPYPbz1eFKuCxhtC/uuAW7kEjuQR2tylPivUb1CT+c8d0J9+5vf6QPZzVbqdUp5TiWGNQpXsDqb+O3sQPy56t0wYo0bxJZyLHSw1Hu9xflxTZpyw2UiARo+5mHZtL6WPw18OVNXFf/09FuRiX3trex+nx+jXkkk0DgKxl9pLHw0DHW2nblCYq4FZH76MNPD4W541oV15kY7C339u/KTVoNYSVKEsbka3OoP0cbpyvBW2bj2trfvpzUVua8Rdjf6O/5nmq3WRd5iNiDr9fw5vhVeNdasSfFbW1/Zz22t7KyHVyDbx02+3+HL1WuowmzfqSO9/G3iP4c2BWiaye6QL6jx8Ry9Urx2O5VR4Wve9/o5bbVdldxAXLjTw/Z48sBWjXIKAtn8AfHTl4qs1nSL3bKLXOg17/Rx0CmSa8u9Tuv4j++/wAP4csK0alKhc7vjY+w/AfDj0TTJMVkKLYhiLg3P9A5eKoDXIsofcoBNu/a1/Zy1arNESzWW49pt/DjgxqhwpySMyhVFwNSDfvbvrxQBNJSYqYsZK7Et71vAX11t8OPgUwTTgKFxYrqot8QNOx9nsHHgmk+usy0j7irAAgXNvgdbHt8OXiqaqyfJmwkiYv9ItYnwN/Hm4rWqpRwtpitQwvpY7r6kdyQPAE+HKEVYExWWPB/fCCPYoGrA+8p1uPYd308bEU6ZpT4Pk/G6s76ehLKR7br9LFu48bcTOPIb2kClCGFubBQ0ZR6E4ni6r/Nq+lw5LXuz73G4aAJH4gfH6eBx7NUo+0TQgay0q+4xRqsjejjDpsKbNGJRTYrTNIdYLELbRfNRDvUHvwhezVxZhOFG7eXto24mjBZP6XZXwoLFgOH00VjtZym4HwIJax7aak8JV3C1/cSaNkspTsFD7hWWcFwuNYMUhLOisQiWu7N/k0G37IA78RFU0pinGsq6SKnisXjYq3uxgBu9gEJGgIP2iPbbla9TY8oIYYYryB9pcu5KrbuNB4fnz1eqrb8RbJq0lTg+b4mLmWJ4JNO207lJHZb30HflEGFR01Y7Kqur4LLHKxFz2t/E+B4vpNTa0YNEUJ1U6E3+vnq3TesLMbKdtx7OUr1dsEaJJFNwPc799vbvz1bqbROiuVva/aw/eB7E9gPbzVbqyT0HZ3bBOqkGHCXZHiVLNTsu8ruZPfXXt+vbl1eIRTgq5LFa2rTCJ6lFEMawygXW9zttuHfd9f1DiQjCtAzRNeqLgQimU7QI4RtYafZHvH2tr9XGUUrNVV9cqyeSSrO4bGqttrXNo0A+13/AG8XCkyqBvKsZNXNMDby6aVjZSbbhbX7+OppOaTNTKGn2t7o8ABfxt+Xhxur1YT6fOs3V/ptkuryh0n3QtiMiSTyxRKZSVWy/pj9hQPC/KnCnhUjMtV1LzLiHz3UfMgpzf33eqM8hHtCgnUX1Jtxur0FGK5j6QYJK/zc1TjEptuLOVDWtYBRc2+vlhW5pE1nX2ai3xZTw+KjjIsCqqjewagbvd+nmq1NBDmLqPm3HXM2J10kjEm53WFyPZ7fpPPU3NJGnw/MOLktQQSygd2AIH/IR0tzcVWpdDlWvqqtYKh1i95Be97XNgbDUgX56vAVY91e9G3THpJ04y5mvDqioxWfFntNUTSjyz+hElkiQACx7a39vHAmtiKLriuHUdHhUq4bTJGp8EQL9FtPe0t9PLAV4mKLnNhtRNWPDGDe9xod3x0t35aJpPNCLlXop1NzgVXLWBVlWW1Vkp37G2uo1Hx4vbtXHftBpMp9KNpo4fT78M/1Q50mgd8DaghcA+bUsFAv2O3vw7byh5ZxEdZotXmLaRgZq8P06+hzMHTDp3hOXc0YpElZRAq3lkFRue/j2v8Aw4ZnIcZKvYKS/wA3EYJ99GqoOlPSDKFIajHq0Vchc+/a9j2spFyRfQDh2xkqE8CrzopdzRauMVyGN9Icm1az4bhEdS6AWklG49tAVNz21t39uvBGzlYRiAB6USu36l4Ek1Hx71AR/Kl6SFIYwRsiVRuA8TbwPw+/h2iy6TRQbnooLB1FzrmVzKaeeeNyylEDW08GdiFBHf4d+GaWEopGXSqsdLg/ULE6gvVlIADZmldn1PcbV72BHw4owFMkk0pIenEtSgfMeJzSh2uyU/uKB7L83rjZVaU2D5LyJg8imOhWZhoDL+kIJ9rP469+UKia0IFLpqhRAEp41UBRoiqBu7eA+vT8uUAq00yT49sDSDbujCjYO57gjt37f3ccCabmmafH5G0c7FRrrYWN7a3sLfV9fL6a1NJqpx9jIYVuAxJsLC+tyfabn26ezltFemm6pxeok3LLIu4jW51+jXv9Hj9HPaatNNkuOwAeVI5fYbkk3u+ne1vv57TW5qJLmBVaUrIWuDYBha9u3t1F+/hzemtaqiPj89SgKzBY2U3tpZRp3PhblgmtaqbWxEmAOsilGAsw1vf6tTbw7cvFVmm2txBiP0xLkEAj+Gh1/U8sBVDTaMThQMDYBraAm2puQfby0Vqai1FWxcMrEqotZ+1vEADXTw9nPRXpqPLWyxpsdyDc6m3c20Pt/jz0V6YrCanbGRC66XB09vgP6O/PRXppmq8QMZCo/vHsRpe2p7fly4FNlVQqjF2jICyklr3AsNbfDT+z6Ob01UqroYk2rRdxpceHtA+k+3x157TXtVN1RiMCpvisALXudfo01sOeiqlVJSpzCWludQxJUD94f6xOi/R4cuBFMkzUefE454/KfffRuwuxJ0A+P0+HLCtba5fziSKHdNaLZZtqG5It2HawH0/Rz0V6aTkOOUk7HediJroQbhWtuuLaX+/m5qkUnsSzLCCVfczAqQgWxPsAF7X8e+njzU1umE5rjkaSGrWxmPg32db3Zm0AHYkd+Vmt0wU2YEpa2RqggRJbbra4teyntb2g6ntys1unlcWSd2qk2okndHFtTqBc66fxtz01amufEa15XjDEQqoDXH2bfaUEDv7dPDTtyk16oBxaF41aNgQrEL7SrdrHsWvqT2v35SatFJWTGA0t0dkMjCwudNWuB2uSR28RxkmnKa5sdqGidghVAFP+UNzpYvbw+PKTVwK6jrqNf9Mp93lWXcLW7as4XU2b2m3KzVwKhzTSzuVIKIpBuWJAub+8AbkAHQW+nlKtXVPUUuHp50gtHGraknW597YO1j7R49uardN1djMeH7hSMsbN721rG1htuW7LcG49p42TFWpK4liMNaFllXfAjf7qQQd2pFre9YgAnsO/GSZrdSB8nNIIZZdqIrsS9ix7EKosbDx9p9g5urVArkqaqRkDGGNY1tqQSBf7IGlraEHvyhxrdQ63GvIpnolJjV9wu9yWIHuhBax0sb37aeF+NlVOCuVXjE8kMkMupZth3EsT9nwN7G/2T9IHKk1YCaSPlRwU4nxCQKHJG2TuR/iAXtfwPftpbibZtp6myerkw+m8qBCu0Nd2sVt3a5Xu50vbTTXjJMU6BTDV449XOC7NGdgjso90hdRtW+lvE3NxYduJyuad0xTZSZkaCf5gyb4wrRqFB90W799L318O3Gw5FX01JnxzyKCKnAY/ZuQbkKfzJB8PjoOeKsK3FMEMzQyhgdwJWwlBsQDYIANQpOpHhxoGr06QVdTJVLIruzncbbrFT+8Qe31X05ea9TnRNNJMsU250UADZcrr71rr42t8Dy4qlKUCI1UcMUZYsWAYJYE6Egg+6Nh00Op9luO1Q0IOBo8YjraSS4DMbbVsQfda4Ohuba6jTjwrVKumhnoqryIgUDWMjM4Ivc/bFu/ewHj9fLbK9SkLSzVUQldliBsuulh/iK63P389W6FvKp8mm2RHQncANBtvYEW/dvoL6nx9vE66Wt0YChK1eGPRuFa63U6G5Hha/t/v4VLFGiTQSzbp4Vl+zLucXuNxse62F9DoT9/ExpQKlYW9FDI8kcmyRBrssW9l2dtAPD7/AB4wacFY/wCYQiuapC7lkW5kB+yAe3hbTQHnq9WGv/lZmaKCXaXUyr47VPgdNPh/Tzc1qmyN4vMENNCZFl19xQzbgLAW3WY2v8R3056a9Shpsk4nikfzGOKmHxan9Pqbt3tGDcXtfwB5TVNWinyKmyPl9fNiRa6Qd3nI2DwAVB+3X28rtrdNeM9UbQ/LUpuEHurt2qSLW2poAL/3c1FamiKdWcfqMezpPV1JAskanub2GpvfU8j/ADLFyhjY4IoMF2K7Jcbble2mt9fhb6+B6jqk1mzc2Vq1XYE+WbE2J+Gnjb8hy6dtNL2UT5EDqWW/fv8Ar7ePUjrltRTvN7C5Pt5qvVjQor7lW5I0v2B+HNVuuzNrcAXJsRprzc16s8VQyNZDr7LezTlwa1T1h7McRpZodf0sRHw94W+jXilv7h5iml7D5VZM2bMXFOmGUVWrRAW3J7qA295wSL6Dv7OT0KiSaa5M4/pZYpgzxwbTr33N9ljYjS9rC/0c3qiqxNNkmORpWsmILKZWZQxJO64Fzfb9r/V8Pb7ee1RtrUU4YjnSlFL8vQRhKZCCHjHvsxuG730A1Itp7eXLnRVdNMlT1A8qneMgyKpbabfaFu4v46+Pe3K97Fa00gcXzhjFWfmJmJK2uL+7otgCfb7PadOJVOE06E0msSxeZIrxEqZb3YE7WO3/AA+0DTT7+JVKp4CkpJiaou+BdxBDWZiQCPj/AIm7W4mKqeiuD4jV1VKfNB8q4VQSV221Htvb8+V1TXoqFTSNVM7zPqxsba3N9CPZ/DlAZrZFTZI4xCwqHu0d76/Z+kaAj2+P0DmzXhSYq/LeUkPcLre5sRa17Gx1+PEhp8VAmjAciNiN3YdySB7Rofr4yaeFejpGiQOTpoe9rE9xxuKvNc2WnijSUmxUWsQbezU+3mjVppmMsqzNICF8LfX/AIfHiY08KyMwW4TczDXcND7Lge39nK1aso3LEFSw3a+zT69deaq9cYA8r7Q9h3F+1/EC/wDHnhW6cXqGQbNqAtYAr7PjbxH9/LVSnCjaEM0RsA2hDG97eBt+XN1qolQipMZE0YX0J1N/D4a8oasK7l96VZZBua1gbHsPsgacrV6jGT3kGhO61hYkAfHw+gcrW6lB0p1VotTu737E69u/PbK9WdDHVyhI+7MB2Gtz+X1cvXqEOjiWJflblUTda6gm5FgAf9b8vq4rTSc05IgEq7wCXvYgh9unvHb7L+HgOPCmjS7w/wCfvGQ4VrKBra1tQ1lFzfw8LHj4pqhAWFFeRY3U3DLZ+6j95jbS5PYduP1WkxnXMVHguASU1IpEhWzFADuLWVVDdlYH2eHE7q9IgU4hMmo3TSklgw4OWCvUONzi27aeykEa2IP034lRspQakdfuqzZPy6tLTSD+Y4gvlQI2pigXSSY2P7x0Ue3XhJmFx3KYG0/CjezZ7xUnYPjVd+K5nxLEyTUzHb2CjRRb4DTkeUMCZr2HZazTjtO1VhVDNJEo3NJsIQCxNyx0tYc1NVgmoDYQVi8yd91xfanj9JPhy8VSlLkqCmkzLh8csa7PmIgd3iNwuCT4corZTqNtW1VmaaakxEfMI8tP+kSNBHGkS2ABIReyRr29p4QxR7Vc/qQi29RZ6hV1mije9wS1xoSRp2+7tw1a2UVvbaLq7W+1Y9uKqRUaH0qTvH1HiWJdxeCoSxsRYp4g3BA4ke2UtZ200dfnap6pYjOzebuEV29tkGt+3NtfbXnfuoFJAShB0Jvfimkppt0tttrp+t+erVZtSCF7aX+Nvb9fN16jo+nOd6bJFU8EYmmauYbQpLFTELi/gPaeFj+2jVjZRnaSsxGOF5GTbTpGH9xQp3XsL3HvG19ut+/EVL6e8rGigmeomAG6wSwJ2L4km3j2HtNz4cZVTqRSwrsVmJWqBVYWNxEVJ0GgJ8bBRp42+J4xNPU0VKVdUrJTMfeG8EajaR7xLXvpqQPjy4qppP4pBSwACEMq06qsdtTe2t17jaDp8SOOCqGlRFT02FUAjVo0anTc+9gWDMQTe3+EC3x7c1W6a8Wr54j85VjWS77QQRYj7KgX+1pfS/gNObFapN0tbWYl5tTiH6KNNoZABcpoVQAdhfXbf3rc3Wq4Usr1cr1MwTaxQIr3usVz7PEn2HT2c9XqyV8uIVcElH5TiMlJAC2p3taxOp1UX56vUlZoaopMyyIVRxsKmy6kiw8Rf+nm6pShw/B6yNlcqdhZyALEuSBqSO6gA3N/jzVXiKT9VMYY2p6ZXWOW6aMQbWuSWt9P1Ed+brVIDP8AluhzDkTEolUNOq+bExa5DRH7Ki2gK9z46Dvx1CtKhTLidSTVfUyMrlW7kkEA+zh/QcqPYhNviL89Xqc8GrZcNro62FgHjdXXXxU3tyihNXSYNWgUOLpmDCqWooQCKmFJpfd03OALXGoA108AL+PA6oaaFKTqFLeWrkpZkjopgRfy41Om5lADNfsNvY/lrxIcaWjCnWCapLQBHMhjRURV0Nze3ujTU6m3hxkinxThSyYWY45TFuSGyzGRjsksdzllOqqWsO9zryhq4qfidfP8pF8yEPmkuyqoRASPdtbXRfb7eN1apiUZw6hlhnkFOzHfbTe6mwG2w1sbAt9Q8eerdRaUU8UizTMNouSP8WmgH0XH6jl6aplpcYarjNVTuWjkEjNbS4vtRja/h4cd0xTWqalQzySUEiRkyCclUN7a32qSbfZIBP8AHnor008QGPyZaZnZjIFIRWJ7H90kewa+328aNOCn6BV3iGT9IEsxsNQNpIW/ibAfeb8bp6mqurDHFLNIjSNIgsRcW1JJUD4WtzVemudFUIZGYbSziwW/YnUt8T4DlasKdPORDeoG2IuXNzps+yBYm1r3P527c1Xqh19Xuq4IVBcoQAN19SCfeI8AP488K9XcEkiTXLMAqEkgdxbd4n2D4c9XqcaeqWSmRY4rGd7sY7gqdtgAO9h4+N9O3KkVYU81+JzQ09QXXZHEFUEiw81tBcX0I+oc0BNeJgUH3lmPD46WMWexLkWtdtQL/A2Hw4tpAai0NP5SLO5BadyCL9gosAfbrr8OWrQpyZQ6fK9/MKq5BtcD2+36e3Kmr08z0woUNUARGtybEgqQAoH1DX+A41tp3ZU+hgM2HAuHVZgRY3uV8BbxuBe/t+jjRp4VmwrDnNS8NLdvKAUs63AY32hjew/tvypqwpSVkEAk/wBKjQuh2mRJCbqdNALdtT+fG6vTLUwwvSlInVFcAtYagDRSD7NeXqprHhkyWGxRtjBY6aklr3PtsBa/PGtilH8w/wAy0UdyzJI0hPiQo2hRawBv9Y43TldQTVNPVSVVM3kOHK7o3tY7PfCgagAE68qcasKc0hpI4fK2N77mX6QRtA017a+3tyk1cUoxLPS08k1lF1BjXdqXY7V3G2hAHbtxqnaYTSmWZUmUeaXTfcmygXvp4bBqfG/N1uKy1LGZ/PkaT9IvmA20PvWUA20DDsL8rVqnUaqyS/JxsquUTe32Brckta99OVr1ca+hWsMM8W1gjSSe4QLXIRCVPfsTpywNNkUk58OE1UskbF1tv2yMx90nX46HvfW9racemmCK4R4DLVRiUu4LFUILkWJN9fhb2drc3Na016rhMJWjqJZRpou4m/mNpf2bQLn6eeFeOFQnhp/Pfe7ts0Tao1IF7HW4AN/bfjgps0kaumqJS8qj7YBQkaWvpa4uCOKhSU40+Ybg+4Kk62tfQa3IAAO0A3W+lz48bUacSKUkeH1D7KIAIr23MzgBSoJuG+FvDx8ONU/XTU4eviiVLeXGGJBIO1R4D2+Jt9PN1qlrSVEEUEmGKoDwwqXBUblBG4tbxUjUkfDjBp4GpWGYjQzpNW1IbZEGk8tpAyuqIQALHUa3sfhypFWBpN4bg1DNjUFBDKPPebzkVrq8g0MSb7aEnx44ThTYGNP9Hinl5r/m+MiNmDSm0dkRWuSNpGpVW129zykSMKtOONQMbqVFGldvbeJiPd7DcLEX1IBvr9OvLCtE1EpKiWVYqSonbYC6bVPdQbqvw2kHUc2a8DTjU1YlYoxt5nmRFiQSdgDjcfA2+/6uaArZNNVdG7tDAXF5AoXZdQQdQCe7e2/Yac2Koa40dCtbS1eIylmQVMhQq9rEFVEjqQdAPjzdapwwugWMtiMwG5hJexB3DYV7e0+Hh4+zlDVxURSDiADXBkvoW1AK6Ek/dz1bp8hpsJXDi9dMoqIXICByTqptoBr8TcffylXFYQtE1FujnWB9ifpEJPY7rAdze3hYc9FeqNmtsKzNWR4pVI8ctV78iwEmNSo2INxFi5XU+PLJGnCqqOrGnHFxDRkVmGrG0LqyBpLbvNjWxIH7tz3Pc9u3KjrqxwrjBVQmnRZFNR5SjepHvFio3aEaLa/0fTzVWFRa9pJGU7QWjpk3JGCFXcWAB8NRqdTfvx1NUNIVp0ihnnPZVAAttvZbWI8BfiqKTzUala7NSSA7BY7rWcEDtfUaH7+WqlRyqwyRT7D7kj3Y3AsVudALkDS3hfw5am6x72irJxU3GkckbWN7MD2t7dD/AGc3Vae6aoaeBvMTRCCxYkgtfU2Pe4Hh+fGzTgpTTNJSYkxqNo3Sq7EpddnlAgd73I/t4npVxrNNToIFldlCiGNUCKbWZ7lQL66666dzytWp/qqyOpwSop450RVR7FgSbKTYXFh31OuvKDbVjspB4jefFJKyJ2EStGHUsNTtG/bYe3v9PFiaRqptxGoqpzFTU8RESRsA6myF3BA17Xe1j8Rx0UwaZacyVtMsYIW+9CrXAuVDjUHW9vhb6OWNVrNSTvPUtGpN2Eb6r22xkOD4eGp+Phz1bp3+egq6b5ZpNjSIEvoAGCblBPge4Ht5Wt000FUtO2HVijaFdwVc++VP71x8b68sRWhSsr62OsqJqZkP6dfMVlJIups24+1hp7ONgRViaR1DH5VZ8urofPjZSQPB0Ol21srr2+u/HTTYp/K4c1NTUtf/AKOjIxkO2xYg2UX119o7DvblKtT2vy0rP8nOHXYsgJUaDaNuv09j9XflKvUunjqHSSpmspJkVdlvH3gSCbW+H38rVq9J5k/mVC+/FWxkqUS9zsG5LeGoOn7By1apO4RiMcUEUMoYosTxxG5I22vYeFwfA+Ha/LkU2DUpcVqaWItAoVog0Q9m1TuVrNcgkafDmor0xUiLEoImkAUSGTbKjbQAC/0/ugeJ7fRzUVaacJKyrCy/oSrRXQgi/Y3O03se9yb2tysVuaUOV2+ewmXyB/ocIeOVr/YVgQHI8bFtbd+NKwp5GNZThr+RDGrMZISoO9wfeS62HbfbWwGnblZq8UmIIfOlNOE2I4AuR4qNoGvb3rH6OOzTMU218FQ0UbUzMCoEg2rZTrtK27W7i/jy4qtSqmmAHy6mxilAYG17+WO/tFjbnq9SnyyKlHFLBq6tGEW17MCLqL6XZfG/hyiqumpOM4XT1TeXHIxEoqIyHS2w3NwB39tuaBqxFIWW0scMZd33oNoXb2U7Gv7DfX4aA8vTdKWqwFpsNjmqZdstMl7jwLMLkjvc20v278pNXilL5ENThSzQSe/CQfYzFDckgjQkePbw5WrVAnkgp4GpjTbhvkkN1ItvPvixIJF+Wps084bUxq6U24gmF4LNqVcDfGQSe+lj2725U1YU8Ydi8UNMzSx+ZJAkZ3aE7hc7fafeJseUIpwGn9sTlipZoNxeomjVi0ehXyzuUquo2FT73jppxuKcmsEVZ8tjNBXwtsV45LkNuVFlsGZx2AI8e55qK3TdVbqWsrcHnstRQO0bEEWNju2hRrcghhfv35sVqoK418xDTMJCKhDtMagFDG67ZA+l7sP6PHnor00+YBX4hh6HC6mXyxTMGUFtAUJBIIGtxxo08kxShxDEo6fExWvUSBpwJTa4IcNsK2GnbXTv468bApyagYtTvV4gaqnkf3gwlIFirra3xNz39ns5YV40ySZuxDDqdoqpZSIhsVtdqKSSQO9idRf28tpmq6opLYelQs5xR42G5gFaT3rqBvvt7k/H2aDlzVKESSWnip4KWpR/MdHkYMBvZpG2qn0EHT+HGxVzScx6Ophpo6SWmMRimMbeDstu4AOvvD87cdFMqrBh+I6CnktKYWkWMlRrE/YFPgNdOxv4csRVJqNPVbo2w9fMRZGaMqwO4NfadxGhCmxv205sVo03Zf8A9DneGoVmMYdJCDuJCnsVOhDLp3t93LKxrSaVMyQxusFHIw8zf5SkXbywdpP/ABIEAnwB4zTtSjhtTWTLRK/6GpMamU2IUttsrbfBT7NTfWx5SavE1DrqSvqGaWnRY4ZAplTcC3mKxSRfgSR3Go7X5sGvVwlqHjTzIj5ctWqqCdNtztKk9yRbU+P3c3Vadq7z5vJgR7/LxqAyke45O1u9yL+He9/DlatTVUNKzTny9rT3Z7spG4SCzkdjYdwTb2Hm6rSsipquFVAQPCs0kFStlUyQygGI66r5b3I1Gh40acFPEEaQNJSU8Uk4kO4pJtBYw3vIhNv6b37jjdXpI4lhK4TN5sG93B3tHexU7trljrdO2t7m+vNgzVThSiy/V1n84+UlVRHKUiLprtIsY1udDtN1/jxtQpxJxpY19AMPxOCexV5iBfcGbcRZTb2k6Nr4cZmaUVhhwvD6qpmicSRSzJ5b3C7RJa2nsDA2P1c1NbisE2D0NSsKnfDPF5kDiygdtwB9pIv9HYdzz016KQ2I01FE6snvbFUBidQbe6CLWI7g317ceBpoim+SnekC1Mce0QsLksv2GuDprbsRrpy01WIpWYcZKilfeg8+JRMm4WvsANtPFo+/tsbcbNOim/MUfk1MVQ+3yHFjpuCMFV1YWtbcpK27X15tNaNZYEo6mrkLl5AABsbR/LcFTtI/fRhfb4jmq9TdJhz1uFT0tVKUkgSQq91s6hve9467T4HwPLTBrUVgwnBMLrqERgmOpgCXRyCNtzZk8CEOtz2BtzZURXgAakphU1PBauSTfEWSy/uhSNxItew+0Pp5WZq0U+4XQ4BUl6LE45ZnRSAd2wFH99WJ/wCJHT2XHs42SRsq4ANQsNw+nSgrqeus62KOHIO5XNiADoGOh+PLE1oCkpTV1dlmqly7OqVSUSLJAGsBURFfcKhR3UaN7GF+/H41Y0mPhwqJW4+tdh0tDh8CL7iuEDEllIFnDXvuhcG19RqO3LhMU0VTTVHjsuLYchqmKKZGDsouyu32Soc9nW/b97l9MVSZqU1dU0s0mB1spkh7rJFGok3KfdJR/s6Ehh9fKxONX6ql4thFXgwSSjdjBJ9o+Uu0An3GPcIFawZdAOUCpqxTFMVNHilaZo4maCuBZ0K7RG3+OK1rG32reGvt5bZWomoE2Cxw0a1rvNEkdpLMdSCbFQdLWJ7ezty01rTXDBMJpZ45aGtsZHeMRu2ihWJLEm9tp7MPH6ueUa8BSXxDC6bDqvchPy73VkGgADanvqyHt7BoeWBmqxFY6xYWEiIzSuWALG3Yaga6biPeHgSLc9XqyYhhdU0UOIMGYxsEZlALaD7dhpqPDt8eamrEU84VR0NUGmkiCzIHT3wojD2vtfXQkfZI1DWPjypqwpH1GHTtHHUMLh0Ub0ZVv4jS9zpr8DcHw4+DTNewahoql6iOqVmM8fln3gvvA2R3U6EeB+Nj2OmzWhTZUxMJZEcupF0qABfcQQVtY67tL+II005uvU6SYVUGiFVHFNIT9lrAlhew00O4C9/Ajjc1eKiGmqFWWSKIyptsbHRl7hWvqLHVbfQeemrU2SxpI4jZPLVvsEDRSf3Va9rHsebqtejoJ6lgsaG8drBWsQv7118LE+J05avRTtHhm4yUfvPJIo2sqncBt97cvYhl7+P5cpNOAVkEtJTYLLT4erfMuWuXJQMFF32kj7Xst4c9xrx2UksRlDVdVVUzuqSKPdbQkgWO0+AHtOh1HFIpKaTlQjlTThQ6qd5uAQo0vtH09/b9HHaaNKfLktNVQvhdWNkjI2xjYJIVudu/X2XW3Yacoasmoq0ElVQGSMhXp5RLCLAa7bsp0uAT7O3LTXgK5UpWvhZ6VQsDkNPGpA8qTdtYMews3bT+PK7K2MaTU8MuDVEtFVax71KqgbVj7yy3GoBJtb26G4PHNtN7KcZIN1bEGRgELIw0YW0LBU8DexBHY81XqYsVmrcAxYVdcxmjjZfOOoM0DG+4ae666X8b6+HHAJqhMUI8WFU1TTvLDIk9kWqR1B2PCx9yRUPhf3ZAPssN3jxqnhUXDo/lHeWBCFiB3x3J22N/MA8Ru1+Nvbe/jWxS8pJUigbEdiPHNGtwdCVIsde119vax4nNPiveRQ1c4gkfyXCMVkbdYAKPdcDUk2upHa330q1N/wAu9HOs+FyJKJLl7j3WQ6GWND4kf5Qdra89W6w0L0OI09pZRO8EpHuqSVUmyd9CD9XYc8a2Ki1cNTAs9RCdyINxU29wbgC6k6geIXuPo5Wt0zz+YvllSblrvcWO8GxAB+zcH7tebr1OVVDTVUb1VDMHmjsChNgRf7Qc+zsR4n2jm61SSkxNym+ZRJuH2gBuRexuG/wDuOw8OWpuufz9QIlijdXclhGzEstu9mJGnw+sDx5eqRSKqdssc8VRsTYC7brktc2ZV01YXtY8fFMkUkVMmERglj8jPYOpG4rYm7gHUHwPw04pFJjWKso6CnmjgilWeKpCvC0cm4WOoU6e6wfsL9uOimSKwSQQYdKZKhEmSMm72a6knTvq1ux05bbVYissWI01ErT0bMp2++qDSxGiMCftDwa+g05qJrcxXX82glI8otJFu0ax3oexVT8T73a9+b01qamQ4z5tX/LcVdi4BIJO3epGgPxPjf8AK/Naa9qqPUtcmmnd9SGQqdwB77ATqT8Brpz0Vo1BDyLY1O5JNpYbntfwut9CPpsb8tFVmp2HVlXExECeZJbYSylgVt2IHs1+/TjahTyVU/1VPHiMKCgljkmiiVngj94rYkA2Ye8oHgDoe1xxilG2olLitNPQmtmjHlk+UxS5sDa4PsOnifDvfliK0DTZWyUVKxq6RmexJV1P2/8ACGHYfT2PY9r89WqiVjrijPUTSgsUXdfQkjw7aMve/j25YVo0CvVRlhyuKNgHNVUIqnd2KDfuX4qe/wDTw5sxKp6KJL0wiOmii57rXFOIGYHzHZtD3sNi/Dw4J6CNCF6esry1OH4lmRUDEMkEd9Bp772+I00+vhLdLiE0e2aJlXpQ8VsE/mNDUAhjZhY+He9/AjhSKOiKYJIfIkaeNrN7vcjve/fxPtHblqpSiwrEY69FoZHtKgB7ixPhra9ge3sPfTmiIrYxpqxjCaimtJTli7fb2kDXxC/SP3eXBqhFMlNVttWCtYvFfTUA6aD4j9b8ciqU4rSJC7RzRkxqQVtofpt47fZ7eardMWKxpNMQVH+HcSQb99PAbuWFUNNFJiJw+ZAyB4291Qbaj+kHty8VSYp3koVqpjU0bKFlFyCLi/iuv2W9vgRqOerxFJqqy+9Md9KpKKdzAG5XTVVv4ePHJpqKjfM00a7oWFnABv2J8d4tp8D35eqUzVdL5SispA+xdDt7Kw8L/R4ePhry9VNc46iZCldAS+qhwtyAoGjH2eznq9UmpNOamFKdDDJ22n7D/HcNNfZytXqZiGExLP8ALGdfNpdCAwIO4X0P8eercVERQlQI5L+8vus2t/rGmnw+vmq1TlTL8s/mqpmh3BmAvp9fsP8Abz1bqRX0tGK3dhsl6cN7m73XB+1qB7Pb2PNCtmsUkdJURO81g6e0faPtJ8CfD8+bmq1EmwuN4PIlUBGsVsDp8AfDT+jm5rUUx1+E1tIfNZgyEWVyPeFuw9vblgaoRWWMTpdpkDMVXdpoR7QR3H581W65TYfLJtZGZbEm/cAjuCPhz016KZJIBEDFUNoGsr2vb4aeHLzVKxpFPTSlrnyyLW8NPiPE83Wqd2SWrIZQCR4g2v2+0B4j4c9W6j1sXlNYfa8dLG1vh2056vU3ElkEYuwGtrlfHuPiO/N1qp1NOFBNww0BUdx9PPV6pMczy2hVvdI0t3Fvge9+brVZBDFUMRWPtI1Uka6eF+x5qt16lgVJxT7dqL9fx0J8OardPMuIVq4FUZdEjR0dXNDPIhUNaSLd5b31IIBOoI3Dv25SONXmkq+1QVPu+Ha/fvY83WqmRA+9FIpmBUMtzZgO3f2X56vVF8tplMsYAe53Sa2ItcA+Ib489Wq7aokkiUzQGdIyfcsAT8Qw15utU2VcEG3zqB90LEnYbXDdypUaWHtHLCqmp1DOtRupUALOpIVm9ncgnQkdrcdFNmmWsCRTqi94t0gBsdEFlB9pudePCk1K/Fow2c8Gy8oBGDUsRk008wjzpDY6X3sAfbbi9Ak0gcMUDvULEjiWZqmVSxWM7Fvb90WOg0AvfTllmTTaRAoNGLM1h27W4zTlL6nX5SjiinbeqDcFPYE6nTx4nNKwMK4vLNW3ZSIol0ZzoPoHtPw5St1ypI5ZnMWF3iR/deZh7xv3Fx9kH2D6+erdLbBKHD8Ib5dkUyG36U97+H0Ac1NOAUocQBilV1sZCSS9rX+keI+PNVY1wevWri3zxKJbAC40+m48fZz1aqEjmRfMjcMRYsp0a/jb26c9Xqn4dj8lJUBQ+0DvuOlhaxVvbz1emnzH8blxWgdqeRDGitdQLXI1PxtzVbJmi84hbzNt/je/3W4sFITtpgq290gjTw9nLVSoCSEy2UkfDmq1QpwZfo5sKirI1DlkBfa1iD7fjxgqilQRhTccvEkmmc6C5uPz5vVWtFRnwOtW/lMrtcWFyCT7LHltVV0mob0WJRBnaNiFOttdeXmqaTUYVVTERdmv2Nwfq5avU/Uebccw8hKWrkQAae8dL6nmoq2o0rcP6s5ppgY5ZVnBBv5ihr/X3FuaImr66UFL1ZglZf5th0Mvt2jX6bNcG/Kaa3qp6GZelONMv81wqNW0uVUrfX2xkH8r8rBFbwNcf6h9KcadmwqrlpS2oAmBsPYBIAdfp5uTWtIqPN0Ndx5mB4zE69v0qMLH4lSw15bVVdFJyq6WdRKBWMUcdUgubxTA6D2AkHvzcivQaaMWwzqDg7R0+N4ZVI0SoIw0LNZXG4bSAQQ3cDx789hXpIpjGYU92OphsRbQXBt9B+7l4r2qpCYnh9UQq3XcdoDe0+0+z+HKxW9VOEUtO6GYToSnhexGtrgdjblYq80qstZnx/KVb/MMCq2h36Oottb4unYgeNtfZyhTNXBijM5a6o4LmsR4dm6JKWqFgkwNkYm9h5guyn4NcfHiNSCNlK0rB2095hye0kPntYo/2ZFClrH220t8RxPrilBTNBNjeVoijR1MXmRjUP7LaX9vH0qmkyk0GdXhdZhUhkot0sZ11HvC+v0Hj9JzhShy5nOqw6ZWglIsexPj43HcfHm4mtTRrMjdY0nCU2Im6XuTexAHgONEdFOYGrK+gfrT6hdKKiCLBq162gCbZKeV7hozqVF73Fv3SCD8OekOfcKTFsp2GKO5TdT8oepzMWJ5sw2ekwLEJYoYafC0Foo5Ix/vUtveEjnUqLpbtwuNh3pkGlv57uQAR+tI3qH0Qp8RTbj8Qjq/LF66mTdFK1rhpIxot+5IuPbwldZXbmjtq4S+KIn1C6M5nyPKzVlPvpJjvDBg0D+za3a9vZzaHgqnlNxsos2YMh4fiMjz0lqaoZj+jkA2n2hD7eGKVxSIpokHXrKlRgJw+aVShLOjbh3GhFj7B9/Dm1VJNFVyMBRapWRbEXBDfceHdEppe5ul+cyTh1W9yyS1CFuwsdrgAdgeGTuKAfOkLeCyKBZl/wBI11+jhRRjSkwUoZXQaadvbbjC6Ut09um8XBtt7WB19vGKU1ju8Vrai3h4W7Xtz1arnFUFXuh2v3uL/TY257bWwYpc4HnGOO0eK+9bs1tD4DcP28RLZnZRgh/+lTomIJVzoyNuA/eB0Pt04yUxSoLCqUJdHVZTZySQD4kW0+728ZpRUjDzFC6x1FwrkqxI7D2fDXx5Q04KkqiJM0iHcinst9pHgdO+vK1eu4FMszQKBbtYNY37jla2Kd0WGpq/mPMIXYVbc3a3xAv38D25qrU7VYWTD8NtHGsm2T7Asxt4MB7bXB42Nppw7BUbDMRiLgsLJfba1jc+HwF/ZzShXkmhJw6smp6k0kjbYZQkcgAs21iDuv30P3cLVCjFJxpjzTgc2ZsVqsGdlWojp5jtYk79g9wKDrdgL/fbillzu4PXSZ5vvZHVRHsOl+WxNI5vslipvr3PB3M1HQEGomYIQlTvWx1tc88DXlCnjK8qgBb63PKLp1FLfIFIlLnhsGY2jmIKC9tCbgX8DxE+ZTNGFuIXFG1ra6ir6hsGin951Lx+YhXY66EH/iQ4GQONCo44UixiVRFTCkQ7TC7AG27t4a/H7+KYpNNN9DWipqhJWIWVdGUNYtrqVPgR+vfjsU3NOszwwkzxbiHtYL8dNb9j9HiNOVrdNLUkk8JaYnuCwGpAJ9vjf4ctWqccOqGhMsb2DixHck20v9PgeNKpwU4yCSKcRIB74Bt4/QPAi/GqvUXEo3r8LaGqJULfsoJB8Afo8Pu5ZOBqqhIpO0GH1KRxypEZyo0KnW3iLf4vZxVNMRXNsKWvd0ogLbS4jdtt/wDV+B8fieCmzzQsjS5iOniKDN3loe8TeB6OBpHVS4bA4LDyytvMQrcqDoTY+N+SElQWJBkVH6kFBgiDXeJyUskMckbKFFrnX2aEE+P0ePHTTVJkqoMlNIdyyaj23A0P1jlK8aSUYEM9gNyXsyi2o+H635oGKqRUypikprTQDch1Ivfv8fYPbxzZVdtdAqUJA0YBTf8ALt3t7fv5aq1hEnli97200v25qa9FTqSoMILQ33EDXsNNdNfAd+OgxTZE08x1QmDH7QAPY6/AD4A+Hfj4VNM6aa0nmiYxeNwbMLD2d/Zbmga0RUlZljcLP7bhCCdPH+zXl5qteneOPSNyNwJT4e0ac3NeqUzwlQILIQuoB+Phf9b8tVKn00FXCQ8YJtYgHTQ+0fx5eq05GOOpCabSw0Xvf2a9u/3ctVaba3DGQ+enmMwb3tpFu19eeNaqJRQNDY+X2Ja97a99T4DnhVanGvnnbymj36gjcfo129uXmtRUiGaKRj9r22tYE3t7o+n7+XBqkVkhrZYJBHuIbcdoNiL9x8fp5YGqkVKdZHp3ke+2/tG0373A1v7OXrVcKSrkhcBZWZh7oJ/dW1gpHjf288DVa6kammLsVPmAe9e9/YCSdBbsb/w56rV3M0Wz3j7ws2hBPaw7aH9fZzVbqGwkmiWOMEyAFhtOg9unY/H8+arVNj1McaXezBvtE6X+j4X5UmvVkp1cglCDtBsDYknuLg+GvPCt054fOkQVKr3WOjEaa/2ccSaoad2o0mjAga4ABW9rXOtrnUFhx2tRUCeZzNsnO3fptIO0nUEX5Wa9TbJL5MrCQkknt28NCL9teamtVgaVyinvtvY9mB79xp9/NTXop3SoBVZWOiICFtp3F91+3Lg16KltUSVcgaFdbgHtp9Xs+I09vHJmq11IJUptDaxNvYw/e7frbnprRFQJ0aNkksSm0X+vTmpr0VyilkgJCyK631PbwPYeN/7ubmK1FOtPjddB76+A101IGmhHaxPHQ4RVNFPVJmAVStE1iha4DC5vbUqQO49tuPB2ab0U8CpTyh5EvlIpGpUEFr33Ag6X/LjuropvT01J+dkiCwXDozFNykHU+8AVHhft93L6orWmu1qIXhdZCXCH3tlx49/a1j4c2DXiKio8qslRC6szEkKdde1iSLW+rlJq0V0nykMBmkBVGBJQe3xsT7fH6uawFbqBJJUfMGejX3msd32bjwNuwv2/o5SeirRU6LGJX2Ig1hAABuCB8D+p46F03pqdDWvUzMY0UW7D7O49yB4bhrbUX44FTVCmKyvViVFQqQhBswYgDTuTbRvh7fv5bVNV0xXJatghRJWJ1OoUG1vHU6HlwqqRU6jxB5pQ7bFmA0HjoOy+HbXjiVTTZTFOdPiLQrshfevZfbbsRrqNfD7+Og02RWRavyQru5H2gGWxHfddra39lj9HY82DVIqZHVyXVkLMyGzA226jQfEka35etVPkko9zGZnjLkbT/rEXF/Aj6OXqlTqHFHp4P0LAhrldjArf22bvzdamlPR5ljiJYnY5B94XHgO/t7XuO/jYc3Fb1U7PjGG1pBrI4pg17sPdNjqWuLa+yx5qJrc1zahohTA4PVFgAGEdSA4Ot2BtqLDt9/KlNXmkliRq6Ft1ZTvErd3pj5n1nxH3cYKYpwGpNDWKXjnhqRV/ZKpAx8247/EMPHwH08aIp0GKff60UOPAUOZ4Ur44vdAlUpPHY2ISQamw+riciaUhVMOO5JpKmcVuQ5fPjcAtSzSWnUgaqhY2cEeziVSOilIVQaNidTh8vkTxsJoiVdWDBl9t1P8ADiQmKUgTT5R5tMqg6I7W7HdoPA311154Lq2iltl7HsLBjYENt0Clj3Avb6P7OKEKFMqTQnU2aYpXAhVWUiw1tbWxHwsNf4cVhU0miKVmHYqKiEGnlKqSSLqbEjT8vbx4U2aXOGy0o2PWWaQa97gAi2g/Zy1apTfMIJWlFioHddBprp4fTywFaJqfTAzxo1+43G+mnwPft25bZVaeYlEd2YaEd+9wP6ebrVOKxKx802NxbTtb4jlJq0Vk83yiBo1+6/HlYmtzFZDKQn6I2v8Al9/KxVprySxwMROVaTQiMGxsfafD4DmiJ2VsYbai1mOKLR1bASIQQEsbezty6UdFVK+mk3W1FRWXeaa9rMAD2+i41I4pSIpMTNR6UGqPzAewj1KSeJJ+0b9wRyxwqu2pOI4hFFGTExBP7u39nblKsTNIHEcwSeapVdyKe2tyR4X/AI88TWwJoN8ZzFUVaLCCSzHawU6aanUak8Tk0+Kl4NQzD9NLLv39r+O3XUA97d/ZytOClasMTIqxbkQg6A6e2wb4D7+Up2oUsbpHvLbu4K+P1f0coauKCrH5ZKiqWhgUAyXvtBIGvj7R7fu4kVSlNOccf8thFOCFAF7g3O4nRr99OMxTgNSoa6lq1Dg7WUar2Jt9P8Pu42RToNZjJdEaM3WxBsLWF9dD+v18ZNPCkXmuRIqSRu5FydRb6Afo4RXmCD5UeWeKxRc8w7ainEt0Ui6nbp7p/wBU+J9nMflbam0bKyLhkVNh8KGSOXavuyRMxNjqLqdQy+I/jxmadikvWUkakFnDmxIve3tuCPBvbxwU0aiRVG5hDImqgnbpdh2Pfty1Vmm+q20xMLkkXuCL2sR3vywps11Bioh/QC5Q+J1IA0+oc9FeCoqa+JozbhYsQO57W0+48rFX1U31gV9SAlz2v3HsPN1Q1wiTyIxLGxA0tZtQw9nt+jnq2MKfIKqetH7rKxuWHtt2+jjRwp8GamvI7FN5v7GvqbeDEf0crTtO+IVtEtIlHKpnjNirkA7dNQCPj+fKVcmmWWV5asU0MiAyfuEaH4/DlqpUghaFow6W8wEncCR/rKB7f4c1W9lKPDKrC6cAwbZUuAqH2HxB/eHw42adBisFSsKy7qaQRgsSd17AHwHiLc2K1TFVEUc0c8h2oGUFlPvAX0IHa/HKocKdsZqFnslGyHUe8mjLp3N9CG++/KitmsSUcz/6PVQ3hYC5La37+GvNVaKg4YdtU9MWYxx3vrcfDX4eI5s1UVKq7+XYAbYzqu7UX8fr5oVupCSU01DGzggINrDxGtxt9gP93PV6meqgoiGjqgCGsEO06X/Zy4poiudDC1AwiZRISAEIPugfxHPba8BFKmmZoyFZQCNL3sPq8Dp48rTwrvEVADi9m90aXFz8Ldjz1eNSJKeeSGOZzYdlvr91ueq1J3GANy1ECq4uQQWs17agD+HLimzUegno6iA/JMwEdgRf3gTqDbxHNmqg1//U0WPeU3Y/R4n+zki0Edte3FrKSFBv9PPTXoridu69rcoauK7FmkvrY/l8Pp5rbXtle99ffJ8bfVzWyrVyO6QDQAdyP1788ca1sroKL2J+g/TzVbryqhG0G5Bvr/HnomvTXYBb3gL+0fD4jx5utbKyojj3xcAG39hHHAKoTXNgoe20j4ezTlqrXAqz3NtR+vh8eeivTFZFZf3ra9vpPj8OOA02RWURyN9qxsdCe17d78dAqhIrnHFdQznvqfv9nHAKbJrmIiWGmnYX7jl4qs12qAygEXA/PmwMa1OFSRFutGLWHw8OPRTM8a7WMS+45te4+PNgTVZis8UIJA0LD8/hflwKoVU6QUJkJ2DU9gNTf9vFQRNJVORSsp8Gm2GQg+FiCLXt29l/h3vpxcE0XlVS6bCYIlBmNixBbSx7kdu+vs5cJApsqmpflweaIokUlTtJbVgNf3e17fWOXqgpyw3AcQxw/KYRDLPIGU7EUk7i2huL6W0Hs40pYQMTFOpbK9gmhjy/6eOqGOzhkofkRJ5jP8zZQEGu5gfYO/ieED+aMtcZPQKPGctcc24edB31Aweh6WY5FlupkbEKsxb3Mb7Y4wTZdpPvkt4/DhIrN9QkD30dDKwkxNKDovmXKMePVT54lhoaYQstPujJR57+6GYXIt7eEdxereGGHlRxb2qWj0+dHGxjouHolxahqmqhOgKSxyWiIce9s2naB8fv4QfmlDA0c9yDjQBY90zxnDnkqqOWWPZ3Ulje/iD3N++vh24pFwFDGmO5g4Usun3Xvqb0gx2HF8ImlVo12EJez+AQqRbae/w4mVjSiKse6b+uDpH1Imiwjq3hMeCYi9kWtp9pQnwaSNRZbfEcZitRRr4umkGYMOOM9N8Sp8Ygka6tC6qwFidw1Kn9fHlqpMbaCLFqepp5RFiBc1SHUMDHoPdG1W7/AAJ5urVDEMlTEtGgdIVNnaPtu1IAJsCfE3NuarVFW9cGVUzD0LmmRLS4dMKmx1bbbaxvb6b/AA40cCDVhVCNVEzUzKoAC2It2AHtv+t+GNJ6bqcvIhjOtwSdPz+FhywrVNBLXuDYa7b8pW66dLxFXFypBGve4tpzVerjAUGwEjUd/DTvzVboyXQbMr5azvhGNI21aWsgZiTrtZtrW9gsdSebiaeTsrYRzn1K6b4Dgr5eXGqWbE68RxQ0tLepbdIBYOfsoQDqb6fTxKrZXkiikdW2ticsR0JfZcWPvW1vbTbp4fx423spQqqlOs1WZq0hLqrzTOLm5Ou0n8uLYpMo0kMrRhMKxidFNkpo4zY9tzgk/G1tPz48nYaTmkTLpWpEFsxf6f7OM05QzS9T8xZTwyPLGFv5cLL5klj3ZvAkW0t7eUNPUGlbjeY8wTXlklllNrKAST7NF1PKVuhqyL6VOvfUSAVuC5enipDa1TWf6PGAdNGksSPoB5sV6jo9PfwyKieemm6kY+Up5CDKMOp2ew8VSV7BjpYsBYc9WqHfqX0C9M/p06XV2OYBlkYnjFSDS0c+KD5izyaGdlvsTaLkaa6cdbxNNrMUQXCumOA1lCHxGrlkY/ZhiewPtCqoOuv0ezisNUyXaE7pJ0Bz7W46KrJWT6zEgrEI4piLH4yS3Gnh9PfihNk6v7Un2U2bptG0irIKL0Feonqb09w3L+cDBgtPR1ss0UUs5k8uGRLWNv3iSe3fh61k7qvvhPrPwopdzNsfbJoV8r/hgdJsvoH6jY81eVtuhjWyXGu326nvwVMZK2PulXuFB53NFHYAKGPL/px9H3TjdJhmWY6+VGYl5kv7/jYtfX2/dwVN5ahGxIHnjQfXerXtUfhQpx9Rst4LT/K5Zwakolj0AAUBbAX0A7Dh2Lbr9lFpepJ4t17zHXlqOinWIfZvGm5hcexQb/R9fH02qRjScvE0lExPqDjcbxQU9bIWsPMdih17Ak209tgOLQgJpgrJrPR5Hz7ibo+I1sVNEQAgXfIwA7AHS1x9Xt5fUBTcE0pJemeHxnz8UrpqtgLEq/lrpYhRa1h7fjz2ua3ppV4fhGVcMp1Wko1O0A7hq1/Ekta1m8fbxkyauIp6/maeUECCIbrlQPeJPjp4HxP389Fams0eLrTqvlyAswsO1h4nvqfq5aKrNRo8XeKORdoYuQAxOq7T+7r3a/a1wAOXiqViTMEcUzRH4OQmraaktc9x+3m4rVN9VjCTL5JkBFiL6663t8beI/ZxwCqmk9PjUyyCiaxjvYbj3IAA3Aa/QfDjsU3NR5ahHURO+59wG3dftexNtRftYeH38vFammV69EkKSsSo1uBbTw9tgTpy0VqaZqjECispYFT7LXPibXNz+3tzcVuaZautjZHLsxO7UWHu6fD+HNRXpqCk1NDH5bEre/u31uPo17dr+Pw56K9NM1TVzSukUDDtbYBYWA/w+P6nlgKbJrk2LmBAD7wI8Ba58PDntNe1VxfFXZDIPeX6SLknSwte30k25vTWtVN0mJMxLJoBex3d/b9Q7X15eKpqmocuMNSqsUxKgaEgXAF72v31PLaa1qim9sXkqpPLU3C2BGmgt7O3LRVdU10KuZIg0zBdAPt7hbt37H9b89FemmmXF46aFnEi2HiRoLm9mA/ZzcVSaap8cpaSC7kyObkiwBsBfU6DUdrc8a9SUqc3V7s3lxlUe48dD+6NQPE6n69OVmvVxTFKmop/PdgoYggt2u3gPG4t3/p5qvUjqzFDBIPeLxgkhvs3G79IBYak6a+zUcrWq6qczRCNFViEF7MXGrH2jvf+OvbnprdNGMZqgigU7jTkMGUE3Dfu7j7D7PADwvypNbphfGadoklQtMwPvnaLKSNL+APh+fhys16Kb5cdHlSzQkMwJG3ffb4k30Gh7Hx5qa9FcWxaOopkjkd9trqCo1B+0Wtrqdbn6Ox56atFRVmpYppKxyXAZTYkrtN/sm+mvwGnt15qvVwnxuYysamS4UG8ZA7E37jsQdT+o5Umt0z1GPeaVhSRW3FbAXtdgTf7ha57m/t42TW66dqMwGNpGMo90yIbbm/wi/sF9OwtflKvUGpqoo2WOdyQQDYPqtib7z4aWPjf28bNW2UwVuLKoKOh8xnsrX0UWvtUdj7WJ8e2t+UJq001UlLWtuaqbYo96bc9/wDgUA0A1u17k/DjdWFSnqtzLJHIWkKMyhWN/aLk/ujU2Op56atUAL80wjafzEiNtgbvewYC/cn2coa2K40cFJLUpUNdUVizKPskgWBA01Ava/bw5SrVGxKkrqjy/Nv5D3Cxt2W2vv2NrtoD+08oa3TfidXPSopjhVTG7AOD2uLMAvcn4n23+HKExVhUEuRSttuWZbmQBiD73YWNywHcC/j2HKU5WTDYKioYVNShVSdC4vf3TZnU9h4W9n3cqMavFQ8YjjSWKeBXlk2X3pfSx1t2UAE6X1vxtVXFB/LPEajzHkIELbiWYkFzobsdfz8OIyaUAU1Tz0r4eUhu5Oihn7MNO316+3jCjhTopOK8lTTvGbxK9x72tx38NbflbiXbT+ym6klq5Z2VDd20BAsFvoCfYQBa3gbeHKCr1O9+nhUxaFPeJYC9ydQQf3vYOXqtc6czVJaoa4Iv3YEm32iD2ub9vu5sY1qnKgjqfMshIDnU+G6xvcHt9Gt+WFepZUVLNhcomjK71sSFY3baL3W4FgB8LC3HwIqhp/SKkVVZnLhS2tr6MO4UHTb7R345VKEHAMRanpEYkhNoIDW10IubdlPc+zjwwqtRKir3UxDNdoyRdRbbfUaNp2vr3F/jypNWpYYAJ4TG1cF2X3qvmHRQbD3gLA/Rr4DlhW6FzDsVTD6sR0zXdVF222BB7XB7W8R9Hx5oiadSYoccpYpFNKs8rbb/AGLkXOttANLez468LnRRm2qaaM50yYZijshsko3pcaKG0IuexPh4X0PCwmRS8UjY2ipR5bPvV1XehJJ3KSDut3FjYEcYNPCs9PDPic9qOmM8jD3I0G46tYsV+yFB8TofAcpVqVD4RgWE07TZoqF85QP0NO25wt9FkYnat21ABPxHKyTsrcRTFVdVcMwdHTKdAkP2ldyPe0F9W8B9wHHkoJpoqFB1iPVeGpZhWVHmVEg0U3YqRdtdnckeAv4eHHw1TJcpplzXX4hMKJIxvKq93IXaLabgbH4nS408eLEsgUnLhpvxbFsOoquJsVq1rFKMzpGjXJAuqI7WUE/H6TrzZRHVVddF9z3ieG1uONUUFOYado4wqGTeAbWG5vE6dhoORbmaYdPkKHtiqUUiTJtG3RQx+0Ox+Bt2/j7OBqKPZpP5tJ/qzWqtv8mwAB0GulreP6nlk7aqvZRSYtAQQDqdR4W45SOozvtO+5H7Bys1usZlFvA+3+w8rW65KdfdH2vC38b83Wq7F1sWt7x783XqdsLcmsj0uBKnh2seK2vuHmKZX9p8qOImZN0COCUY7juYXIO3UqLEa6j+3k3hyopKay0eaokeNmN9oHmLYW2k/wCvpfT6uw5YOVUppmxPMDu7RIxaNLC6gi24e7ceLa2OvstblCuthNZ6jGvl6dKhYyVYbF2km21tCCNAWHifoF+bKorUUnJs1V0kXk1BCg7jZUAJ9q27AWFz4/Xxgu1cJpsr8Ymq02BViaxG1dLqBdT9AHfx42pc1cJik0+KJOTGxNrEFyNbEfunuCeJSuaeCYqHA8kQLL7yX1AA2hRpfXufDjcxV4qQlVI0RJKhCWHgWAA7gewe3+PNg1WK4LWbAbWv200OviSNDp25qa9FTYajzYCzIHYi+upGvh7Afjrzc16KaHnVo2aIEaWubeOnficmngKjMisAEUkKw3G579h9Q+/vylXrIyO7FU0tYMAbi3sA8T/fzVbrjMkpJp4VB113G3/Eh7LnlDVxTfBh5eovN7wHYgfrpxjTjTk1y8ravnFRoLG51Hs1Pif7+UNOCuCK0RMjizXAt3tcfX35XZVxXKDaNVFzfUm509gX4/nzVWrPIPOmaYn3F13d9PaRbx/Pnq1FOCbYi0SJuZiLsNdD8fjzdVrHO7+b2929iL3Iv/i8T25U1cV3Iv6PyhbQMzHuO1x435qrVFErJIhsrbvoFh7Dbv7eVrdcBHJ5qKCNe1jbXw+jnq1SuwSijo1XfuLsQB7D/qnx4+kRVDS2q6CmWYUcO8X99WAvqB2HjYe0niqKTzTrhtCydwGaw3hbErcXLADswPc+HHBVTS8w7f54AZ2VBtuLm57gAnse4ItYeGvHhTcU6vWvRwNUpt2lCI72O0XsdT/i8L/VzZVFeAmgtx2SkxLE6TCgly7GokUg22gWXQa6eHx9vC5RkxStIihGw6SbB6N8VnU1ApI7w08Z9+VtNLn7Phc301+jjTjyWhifIdNKG2S5soCpuhvUXqnmSszRnCoWCWQhmiiG8RL+5CG+ym1fA/x5Glw93itSjJPRwocss6RpGAobcm9BsgZcjFeKT+YTow8pph5gZgL3YaKAPotwqK5oxCAKVeazUNlmrpIrxwrBKAsQsi7lIso7X26fBbk9+UTtq52VWpUMBCwPsIH0X9nDSimnHI6+bmygXxM6EW76G/0cZVsp5G2rI0MN5K6UeTpeNSGZCbWU2GpAPa+jN34T0d0TL1HOJs3QSbVQfLRqVTSxF7g+1r6m37OLmdlFz22i2+9tJ07/AFHiukNDl0CkMWeIiHaKySi6fa1U9uMr2Uqa21m6z+ac/VEkyAbo6dgo7KCnurbvpzSNlWc20E8psrE21Hbwt48dpOaa1uqBm7eHN1WuYBuVGnbnq3R1/TTP/LspV+KgBmFUI0BUmzGO4b2WHiPr4Wv7aNrfZQ4xT4vj1eIZWkdUe7l290mwICgaWHjYewcQbKXDGhSwfBD8sgSUpfcb7NFI0FwL3N7ge034jUqaVhMU4yYWkU7SzyEopHmGwvsuLkAaa+weHjccqK3FNlTmE4VNK6xAyPeJCO29tWIX/Aq7QB4ceFNExTKk5psSjlZyopVR3BAIMrkbA1/te8fv08OOVWptK9atWam1hGt2Y6jcLjeb6M5PYc1Xqi4mXedopE/0hxeVyb7AR7qD/Xbx9mg05uvVAqEWn/31nwHvqB+9a4RrD2ak/UO/N1qs801JHSzRe/GPKXajxj7KWXedfdJ/cB8Trz1eppq6/wCYgKCZgqSoDIATtCi4VPC4Gh9nPV6mikhkaLcF2CRt+pudbhfra97+wc3VaffOhw8+UkhkJAi0IYlb2ax8Le32duVq9J2pxGWJ5tyXEcepFrbpGsgceJtzdap1oKjDkCNIgcpawOtwdLaaWJvyppwVXl1cyuMr52rKCBfLp5G8+Ae2OT3kPDxlWpNB19GhVBoLX36ANpb9deK6R1hVpBIexI737/d489XqsM9OePPjOR5MIX3p8Pcgbbe7Gwvuuf8AD24SXKYM0IrVWpMdFDzTPUeUiNKAiIWZlQE7ibbSe9x3NvH48KjRuKU1MJsv0cmM00gjYsyU0zAbmc2D7FvdWtYezvrfjJxp4YY1CoaqKjRCyeeqtuZHsVIvqbXBuT9V/o5oitg0q5MRqMQmebEwI4o2XeEQAKx1KKg1Nhbv21Ps4zFPTNeeWnqIpq2KXeqw741JG8ouiD22LG9j8OerVJHEHVaWmo4Hs2wLZbXLNcG59hJJH0cUJpMqu4aaaKF4Kc/pG2RoouLKAbgfADU+zvy9N1PvTCNRTl41CsqCS19RZi232eHidL8rW6dcOhkqIZHjO0FbAi66bgFuPge/GzTopZ0qQ00S0SbQZAwW32iFW5LeBuTcDvxmn6R1QSIh5O5jGIx33Fi1zuHssPDnqrUny4aAbWsWmsuwG3bXdb8/y5Wr7KnyVVGzLVVZUeSCfhZB+8D3JvoPqPNV6s1NHTXSqqEG5B5jbHtYN3B072sPh489VqkU6Ym9Oal4Ej88kjxuFN2FibCxsBf6ear1OeGOXxc/M23qTGx331I7aaa6c0dlXFQM0oz0cWDOb7i07MTa6i6qB/q6nv344gcaZcPCo8c+BUsG6tpfOZ0VQA20KR3NgAb6e3TjuNMYVGaowmCEQQUxjljUXsRZj4tY/vWv483WqzYa9E9fGJohIkbLHYvtIF73O7v29vNGtis64k9Rjc8bSbEdxdwtwdew+IuT7O3KRhTk40oJ5hHIKakVkLjczHsFtcfRqPbprxqnq54VEJZ3aHQ6N7NANGJPc3JtypqwrNOYYasCCNWHbdobjs3jbUDtytbpsrVWUfLiUBm0XXt9q19Ps2HLV6nKkpCg+RkRZFYhu/2iBa1/3bWv9PNGtilBRwqakweW138wG6m+02GoGgAPiPZ7eNGnRWaCCCZJQQN+6S5Gum4AWJ+jQ+PKGrintkiab5sMdqPZNgHgNxYjxN7A+A5SnK4hFiE/zt4xARIGVdzNIRaNSD4E9v6OVq1Zklg2ySxyOZP8grkXuSoDufZqSo5SrVFDy280MVZyJBYjbtQ7EAOvjfw8OardOVJEskaQIwMbgmMA7S8j2UMR2Fhe+vjzVbpnxCf+Y4tUvDHaGnWKJTfu6Id3vCw0Y/Xf4csKoaywYZLSnbHteWwuSe19CQRobX0v3ty01SKn1IqmpTCHAgG8h4zfevZQLXvf281W6bpEbVU2vMtx7oANiADr3AHa/sHx5eqGmatw6UMFqAokgHvrbtqPqJsb9+PA0wRTDK0c0Rqt2+JmtuPj8DbvpqDb4d+PimTTvhc9DBNadbK27ae7DU2QDufaLa+HNGtinqM+Zsmli8yFJLiO4H2f3bDt3ub8bq9cqyWihjWW7OZF3kbrGy/ZQgDuP4aeHN1uuMVd8vE1JJCTI8LqJDYbDcCxbu1h+7oO1uVia3NSI65xSxRTpFEsY2rbS225Vre0n+3morc1ENVDHXCrkdfOgeEK912ltWYlu4A+HPRWprHWeXiGLIfPjVURRKy2szbrlgo7+Hs1tywwFVJk1lrqeljhgpBGZBFCz+8TY7jZXt7Trp4duaFWNcacRbox8v5jxRRv5m4m/a/uiwHunsB7Tz1eFPWKmCjQReTHCo39iQAGF/j4j+OtuVFXOFJHFMwRpLHHIqOFG1XA0I3AAL4BSO3jbjoTTJVXLAJa2fB562RkCefMXTQX3OSF+J00vzRrYxpVUNKaahjkRUcsfd3OD3XUFe4vpr378ZNOioBpqeWdnn2qAu7czXDEfZCgfTp/Ty1apsqKWJo6mohmv+jXb3BNrBbEjt4/TywqprLRvTUqmBvennc23agKqfR3B7W154ivDCuVZWxwfL00/dFnk8sA6sRsG74X9nPRXiahUVO82FKgXzJmdG8y1/ee+rA6HtoOeO2vCldluhr1FQ1aSsbi7AkXMYIVmJ0AC+wG/wADxlVPpFNGYPm8OSohMirTJLFsXXcyEMBtHiPHXjiMaovCgxWX/RjSB7Dc24m591De5uLkAfWeK6S0qaRPPq3lEhQLdgNRcnsSe1gNLdh35qrV1irRwRyRiX3l8tyVJAAtqA3bW/s+I782KqaTGNRVMb0772KqoBUMQLaak9u/ftxwUyanxxSiBqSokIvt2EtZAPAAfwtypqwpXYJA9aYK2rYgOVRTYAnbERYH8+2vGFYUqTWSaOoWHfLJ7nkIVBubgPYsT4A+37uUq9KfCWhkpGjnsqKrAIpDXZQ3jbx0vxo04KStNTyMgSpidWkG9rW1eZtw2kadvj9WnFNJjWbFcPkp6dn3+7TlWCtpbXdYAe2x09vLg00oRSPgpZaSSSnW8ah1ZVGpA3MCNRttZhYjQcdpms9NAKecQvdRCrqATfVGHcjxIbX6uer1SsHphExaZrvG8YJNr7lui+6Pp0P0HnjWxUBqYVMMNUQTJGr7ha19t7e999/j4c3Wq6opIhDDK5LOrSRBdQxP7hNu6hTc81Xql1gVan9JEC8Z3bgQdCQ17AeALA+3Tm61U+KWoqMQdauO8aodt03bbXUHTQXAv8TflatT9Qo0cBkgjjZfLVfZ2c7TYWtfjZq1ZnkkpaKQAF3pJY5WCk3RSbEjwN1Olz4X5qr04Zcijoa+np4ZCZIJSSZB7qrZjYe3cLae088a8KTGI4c1LjZipZSYp3eRFY3tvO1l01+j+PHAZpoiDUeKk+WkluDssAFPe4BUfePy+/lttUrEMPgqKGn2EttXYT2AN+4I1LX/ACNuer1ZqaSa8tQi33R7SovYNGbEAHsdL/En2c1W6VWS6hmxSagpd3lyOJE1t77aMp9pF7EWt7eMrGFPt7aFGDDZZVf5pHjnQh3cABgtipsT+8rLY+3tbiOaWxSEkRFmZ/eBDam1lYPqVHexvYge3j4pOabKmZI4p51X9GGDWBsxU2BUD2347TZqWK+Jqd1ZPcAFio1LRH3bezcnjzderLRVxo546cQ23dmfubj3b27E9rntpzRrYqRissAnMlCW2NUK/s2h1AYAk2v/ABtyoqxpOvSy0mJ2RyPl5JJFR1ubSCzHW+m4X19vLVWnjA5ZDLPQTKr+cn6Pdc2te5udSe2p8b+HKmrCpOX5WWV6WtCygszaC43aEKCNbGx93280a8K9j0tJOad5naV1VlYqBa3fUfvWPfw5YVQ030lQkAIK2ACXKXu2031t4WOo7jl4qlLAY5Tz1LB0IiEylWBsfs7hY6k9+3x41ppzVTmuMQNSmOnQhpHtvDLpuBS9hcEi4Gug15SKcmsVNJg1LlyqosXop6jEYSiwTQ1KpBGq7/NMsYQtIzDaVFwosfaObrVZcVRazGaHH4pQBjdIkkm02KPAfKdGXvf3VIJ7g8aHR0U5tpJ1WHyfNF1W8A90sthex23axuSFIN/A9+XmqxSx881k8EkJEgkQK8jLtJkh/R79o8HUjtre9+MGnxTvWHy6Cm82T3EYAFF1Btbv4AsL6ez28bp2seHrMY5KWRpJJE72uRuBtcG+pIN7n+PPVsV1W0kbeY0e5ywsFI91R4sT7b6c2DXqxYRSR4vVwYfOCvnBrv8A4EUEuzA9rAW0+A54mK0BNccwrJiFcZ4A5V5Y12EjcEQgR3GpHujueWThVVVzraOfzmeVGIMm4PJ9olCA6bja4P2rDUk8cBps0m6WFKaWXZHuCe8ZAwJCqWsfaFa/h48cpqptSWEL1dWLoYYyt+4YdmbsSTfx+k81W6ThqzT750EY8wKJSN15N53XAPYg3B8NeXiab2U5fOfo0qGlASK5Vb+8VZ1LnxI22uPiONxTk0pMOq6lKqopaRg/u+44A7xvuGy2mqm54yaeFKURQ1UFZPSkQinljngYEEhnazjcRqDa4769u/G5inIpuxahnxLBpq6hYSy08nmM5YAsr6tYWGikX5YGKqRNYhVyVjiqhZtssJAUAXY2uAW9oI0Hj4c3Wqk4TRUWJYdWgAFKotYJqFDrvVtov2cajt7OeJivATTtS0KLWeVVBkjmjVZAx02nTRrm5BNu3a3a3KGrVhoKHG8OhnhnRpf5fK0El7GwK7lc3udU7WB+J5U16lHWxYZUYVTwyI5qkUyoC+w392921G3bqQe5PG6tTPiVJR0oimELRvKhRJSQpLLYxs1tex0Pj482Ma8cKWhhoajLpxKjmCyR2EyFgrKX0MgX2XF/brxNxpTTRiVbLNElSBvEhUE3tcnQ9u1j7xHjzcVuo0OKS1dVLQ7w7zGJSwsLuFIUa6e8PC2h8eeirU2UlC0cow2tIsySi7/ZBD+B7nQ8tNVimGqjqZxuKeX5gKyWWw9g72FgbffblxVTWDDsRNNVBTK3mx2NhcAAGwt7dLgfTbniK8KXVTh0kuHSQRybpYgqjsbgPuQeN1AI+kXHhxqacikXS1wjrIKiJtlPLdCQCfLZdUsfAq2lz+79fHaap3r4vOPzpVFSdRuVNUST7KsniY5P3gdATr4cqK2axYThVPg9bBW7n8nayogO67AXlRgdWupDL8QR4c8ozWwIp0xOtnoqyWWmq3kkugkCJ+iYrbYzXOgB91vgQeVAmrmoD18ENQzRsFbbNs3Dd7jA70APZgb7T46ac9W6jVA+epRTxys+4lZCtlhZGAZTubUXOo00N+e2VrbSWxfCqzF6Fjg0zJimEF5oAxBUo6lXivYXEo7HUBvpvx9Ko27DTC0yMNooOcIzBOqR1mEMRtcqY2TUra77hrtKnRh2Nr978XFPTReFU/pFS0cqYg5D0lSATEp3eXc++gF7Hbe48bduNnGr0tqiqXD6lKVo1EbKyvMq+/5e0eTKGY+/tvZha9j8OJ9tKNlPsGKmkWKPEQslOzXkVkK3BGw7V7yLtsGB72B78YInZT0xtoNsbgxihr5o4GLSU+13jjdirItl82N/EKttR4H4cfGNNGnCp+dxHDYaCmCMKy4aLcXkjkjvY6f4gdb+IuOa2Gt7aizQV0FOysoZgNLRElVU++CD9pVN7i1+5HNzWopP4zSx1UXzFNY3ZWR2sfeIBAN++4XA9vbw5cVUimbE6OnNJvVnd1QkW7BAfHXRlPw05cVQ1ly/jCYSlbQYhEZklEn6IXS6styVYHVkaxUdiCQeVUJraVRTZU1G+R22D5cpqAftxDTzV8CUPe2o5cVUmojRSQkUlRtEElk3FP8AFqTpqb99Nb/A8tVKbvIqQWAQySqdguLhlHdSRrci5Uj6O/L1qneHDquphmrqBSREqyyQsfeMI03hRqdvZvHx5WavFepHamqflqiPc1wY2W9tdVNyR4eP7w5Q1anTEKJKdnmQLFuIckAAMO24Em+p8LcoDTtI7GqZ4ZBOzCRACx2gFQpNrgDxvobfA244DTZqOZaqOJaujk83b77am/axF/HT2635eqTUifFKiERGOoLbRvVwpsoPta+4G/6256K3qqNJNXYjD8lWMUn1+zJdSD9n37k3P5Xty0RWpmm+rA+XWhpSzIqorqQCQ4FrEnva/b26cuKbNMM1MI5vKQ2mjG1tbglRYi3sHtH5245TZFYnllo4bs5QMBsKj3FA1AI8fge/LVWniHFJIZpZlADTADbcN7wFzbwtbW45qK3NJernp0qhVR3jpqkhnbuFdfC66EMB3/Ll4puaeMNkjrElpJW3RsbsLnaQQCCrHVdND7GHx5o1YVC3EYhJh8qM7JGWFkuzxm+thqzi9tPp5aKpUiunpKmFK2vAVPI+XdlT3xpZWCm9yF8PHWx5oYV441yp5KvBkgoKr/efDEZ42DWIjkN3kVv3oyD7ydh489trYwpQV1e38w8qGMwVkcV0ZALTIBuKFRoRtIZPHvblYq8064RiSVaEUkyNCylRtVwA7WLMb/ug91It9XGlCKeSqaVI3NOEZI4w4VhOFsBYW2WF7KR2Pw+HGKepqxKjqaCQSlmeK4YEdmI+0R/hNu/xsT356t03YfhVJVYhJU0p8l5HIkjtbaDqD395SdRYaHT2c0a2Kfnp3r2V3YmpjZQzLcoTGDca6Mba+21wRpylOUzzJSVrLEm87gUWTS6lLXUjtdPA9iLePN16k/MywWINgSx3g23KBZyulvjbwPbnq1WLEKanrHkr8LKvOSr2vcNe1r3soU+Nvo5aqkUnBBLWvLHMSWj3foCBcMGNwCLaKddNR4cvTcUyCoR5ClSrecAQyMf0kq2N2XwuPh3GvHxTJpJTTrHVNHSbporrZI9S1wbH/iQH1HtxYKSmm4VMOGI3nRGSidi6jQFG8fo17j26cdiaY2U4Ixq3O5i4lAYOo97UaE/V3J/jz2yvbaRWJVMUDmWqe6oCDs0JtpYjubeHt4+KZVSMfHJ8Nc1GFPtJP2WIKv7AT4fD6LHj0TTBMVlps1OJooaxdqN79yna5Ic2GpN7aaaa89prWqlJ/Pp6iIUvnoAo3o5vuJHZh8R7D9F+NxV5rOtRJVwGgq1aORXGgIDCQDcCt9djDw8Oar1NtNW1An3CWVGfcn2jdWAG7toVJ9tueivTXOmxWrFS7Qu8Mu7aW36qLeI08e39HKkVsKpQtWV09PLV0awxeeFWSFWsFZNXJUm53d1Pbw43FP6qTEuMK5EC3jszCMAe38tfu8PHltNVC6x0mMVEsrKS5mIHbQgAdjfUMOy35rTVgqgW6lYy1bjH8viuPllMp3XuJXFvouRa/wBfBDaI0iemg1eL1GOiiuZ7qNmI/KKfdiVV011A1t9fDk0RUcXo/D/VjIGH00qgzVQNQRfU79QWA0+xb6r8CtydS/KhdajQgdeNLyulo6mwRQLsg3bhofEDxII/LvxHS040icbpkcnziQUAK7V008LE2tbjyaZIpMGUo1iSrAEi19wNu4/1T4niiKYpS0+L1j0xgnNltvsSARYgGxv9xPf6uV01aaw4ngqvG9VT+XfuwTaAQddwv2Pt5YVUioVFUVEtoFkAO7u2m2+igHUg+w+HPEVoGpbUTeZIszbgRa6spDG/cjt38eardJyro2aUwVA3owNmTQEH221BvpcacvVDUWhwvFaKoKRMGXbuIa/xFjc2PNzWgCKWMVDVPCZalDHqu0OQNSbWNtDf2+HGyaciknjWWN9Q02GxGFW0kQ6qNe6/X4ceSvpplSOikPLHJHGwFiwb3rP7D46dvYbXB4ppNUnCQYlaqombb74kS9rhvgfEd+eNbFPvyVDVUUQhbZNe5RyoQ27SD2X8fae3G6vWJMQRopkenWdj7inb7ya6sB3J+nnq3XLbBBSwU8x+Yh3abAQVN+xB9n9vNVus09GlBCklO5WU/bFxcbjoBrqPE/Tz1bisR82nlMVQbbwNnu6qSezfC57eHNVqupcOraeT5kqrqCex91rjwI+8H6Oer0VLerTyjTuxJa/l7r2PhYkeHx7g81VqbFhmX/Qa7dKSR9A8QR7PZ8eeqsU2yRRQyMADtFyBftYa3Hhb29uWqsVijjEhLRyXNtUNwzD2nwv483XqyJTq8Pl7ACPsg33E+32c3WoppqIkgk+WkBAOoBINvbf9fz5cVSsEcMykyYfuaw+x+/rr9f0+zlqrU6KYSoryMGtcru0I8LX9g9nPV6nB6WlrIl2XZRfQfmD7df7Obr1MTxBJghYsLXBA1Pw+GunPV6s4jQOpDEDvoNVv/bz1apwhjiqmMb2SQa9rK/sAB7Hnq3WVUeAhmTQdr/cbfH+7mq9Uh3lMRp4ipik1Y2vb6CddPh27crVqi1VFGVVRIQLGwsPtDQgnw08PHmq3UMwsR8uSFcAlluLEeIB789WqjT+akglQnbYEi37ttNw7ED4c3XqnisgqG8qPVjf3Bqwt42tzdapvrE3qZoU91iQSDY7vje3bw5YVU01zU4WMq4MbAgg2tqPAjv8AXx4UnVUrLWFLi+Z4qKb7HnRLI51ASMebKfoPjxQBTFTcJxCDEMdxbN07bXJkexH7qncV17XG3hk2IxoscM0XXEal55nnN9zkkkn468TGnRTdRoZapFGtjfQffpzVbpZVSQwFDUjc51WIG5+BYjwPs78TmlVPWH4TJXOkuJDbFrtjXTt4ADt8R35SrxNKhv0CfLBbQnQWFhp2sfhytXqOJXQM6EWYAdhr9N+38eerdZPmpQpU67D2OtvHb7QPo56t1NhqFnPbabaAGx9vjoRbnq9UeraYhS6jTtIvsGgB9mvPVqujIrRkzosqm13I0v43t2PN16mytjelp2Md0Lj7J9h9h8eeqlB1XDdMxOv0fnpxUKSmmOrsq2J/P+PLVSoUCeZMB215qvUPFCkDmOONlUoi7kZbXNv4cRGjFNP3yoqbSyIInWwJU6i4stvA/RylPRNNtTTRn9HUIVcaLIB7p00B9nPTWoqF5TwbACNLm9xr7Rfx5aarFY2p6PbcJuB0I7/V/Rzc1WKY58JpHcqUANhqpGnwv48c1GmimocuW1EJlQMGHgLEfV435cLqhRTc+DTm/kSA62tYgi/hry+uqaaiSUGIRMUkQHba9tRy4VVNJrGZayNbPuFj7CLctWsRU+mzBiNIS0E7ob9txt8Tz0CvajSuw/qdmejUKtSZAPBtR+fKFNW1mhBwXrxmXC62KtjOySF0liaNijJImqupva4PY/lypRNXC4p/qOruWseiaDMmGxTB5XmZjEjNvYe8dwAbaTqRfv25rSRVtQNQaui6LZoqXqqaJcNMhuscLuiILagK+7x9p5bEVuAaiT9IMpVyb8CxkEsNwU7W+Gu082FVXQKY6nonm2nHmYbUxTDUCzlTf6CLW5bVVdBpI1mXOoOC7hNRTOvjZN4+nS/PYGq4ilVljrTnbJyHDpI1nphceROjbV8Dt8VuPq4ypkLp5L6kUINN6g8v1isuMYU0JdSLwSXF/AsrjUD6e3E/5cjYaf8AzAO0VAiz3kjFrR+e1MTe5dLjve4tfjmgiqawag1eGYDi4ebCaqMknTa4vp4uPHnq1tpoM2JYNMFqt3/E1PuH2e98fDx5utULOUeo9fhtQLyNtAsRf8rn2jlIrc0aLI3VmFpknpZ2p5w4tIjbWGmoGoPLJJTVVJCttWQ9KfWJi2EGLC8/ocRonKqk6t7yge0eP9Hhx5RDn3e2kPdFv7T6fhR6cq4dhnVTDJcR6VvS4nTSq0kuD1JSSOX/ABiJSQ0cl/8ADqPYeBu6sdA1Jo/s74qOlVFjzp6a8uZ8qpqPKStguOBmEmEVps4cfu007bVl9ljZh7DwOpdU192yhT3YdxG2qhfWx02zNlDLEOHZkppaepoawqyyxlXW6kHcTY2uNL9+COxdC14cRRFeNFKMarAnj/QSK2gDa/dwY0E6V+J1D1PThYlJIgrEk7ae/DtPw1K8MVGWvWkIEOeYoHGY+ePjbX2nhSaX0/4T5kk5iALN2A9vGV0obpQSSkE+aCCPD2W7i30cT0rrsshs40XsNO/PVquAQAWl0B7ae34c3Xq47WiuNSF76+Hw56vVypauaGTzIG2kan2e0E/DmiJqwMUrcMzCJbJUWi1Pce6fAm3sPs4jW30UYIenbSwpa0zwkJchbkfR7D9XEJEUYAzU+jMr7tl0Q21NxcDuNf4coadFT4iKaSN4SCGN917i/ifbytXqcBFDUSoNx2mxF7Ahu7XPh+vfmqtUlWeleGopySUII0+8Eey3381W6mU9C04jxBXWOPcwJY/akU7tpHa9uUNXFLehx6N6jz62JQqRnckg9xr6e58fEcQqRS1KqlY1Rrh60oljtXvtKMWtvX91h4nQ2PG01deFEWzBSzYdmGpp5U2vHKdPYd1zweIVqSCKjlxOlRB6azY8gVi1rXAPHBVFViwTYUue9xc3tb4ffyiqsihEweogps/YLWz6RzERue3ja5uO44icxSaMmzCxRpcawSTF5psQjjC1dNMsbMGsJAtiJAO4IHfwPA2lUUKFJmmmfL+IVJllVkYoCwtpv8LX9tu3HAqmik0jo6l4HT5z3FmYgGxGo0FgNbDx4rpNTrOiykeVIGLgaDtca3+NuVq1RVqGSL9MCVXt9eg541qs+DebFUu09j5i3R2sLAeBH58bVVxTyaiSIBLBri4HewvpYnwvxmnayx0bzsaOK6zSKdA3tFySP4jlq1TXQ2hii80ujI1ww7+IAsNbH7+O02KnzrGkcdfVOqSubggDXadp3XH6/VylXimHH8Ppsf8AemuZVHuuCLsO99O9j9fDi0u12pw2cRRVdWiLoeLbwNBliWXsZwGT5epFoZwCvwN/Z4Hki214i5Hh29B21HdzZrtj4tnTwpOYlHJQsStzp3vcg/T7PH+PDOaKSKTEtSQ4Og1ub9j8L89NVin6nqFVQqkEDtcXNvAa6m3HwabisQ2QMZIgRGdSvcr8de/PTXoqM0dvfvuudTfxPa1u/N1WugGMlgGLC9x8Pj9HN1WK5QTzQyCJjYDtfvp8PbblgYrRFOcSGWe8jhSLWue1uwPfv48fFMGs8kZVDC4s4t91+1/jy9aqPLTyGJijqGB0Ht8dOerRFZ6SVmkSeWMWBNxrcW0uAf4csDVDSvpxTGJlQe8QRu9uu4X/AG/Dj4qlZZImkp7oNrLtYMQQW08F8B48tWqb5auWS1OpIY2HvjX6b+zmpqtc/moXjETod3iw8Rf9bc3WqgPTyayQMNwJJse4OoHs56tVELlWG5Sbatp2B+B/PnqpFZY5qhZUYEBX0BtYX8VPs07Hlga1TveM090BjVhYBidD4FT318eOVSooWFJ98paQ7WU+2xHe/tH589Xqy08lNJGPMBsCD9IsQO9rn+PLVqsbv5BeMkG41bsT7L/Ec9NargspF41Wzg/bA/jbtp2+PNTVqwVUcch8uMEKbE6XsfEm3a3t+/lTW4rG4Khgr7ttxcjvftc+HNGt1Fd5DMt32lb21008b/r8OamvU44diFm2u1gSw3DW57gD9e3HAqqxT1NVwshAHmgAst+2nh8eOzVaZaiRwp8zVh2B7KO9/iB4coTXoptEskgIkcLu0UFTa/YgewcpNbinmmMaoaaUFXW/vG9jYdiD2PHAa1FOFNSRxJ528Ip0HcHtewt3XjgqsU5tVhwC4Nwtx9kXAGv5acvNaqLUVMcxO86rcqvgoI9niOeJmtU0uUmieRGCkkEg2+jufD4cpXqlU0krkQsfM3XBYXGgGtvG/Ng16vQTok5dmMYB0Zh4+w28DzYNaiazzNURuVcGwsDZrqbj2/Tr2+nlpr0U8QVs8G4hPs9xcW2/wvfjgVFa0zWGozFMsu0MCzdyBYsNL/lzRdrwbqL/ADWNrxo23uLhr638Pgea117TTn/Mi8CLIV37vtX1PfQqe5t245qmq6a5Gqik2upttJHvfVYEe0+HLaq1FS1xCaF47AKQWaxF1t2PfvrywVFViayivdNkjCykgDQEeOtr699eX1VTTXctQEDCSYqttdfEWv8AXb29uWJqsVihryoNSrFr33WA3L/rDTXTw05sKrRTTlQ4mPJD2Vk8BIup8bnS/fjqV02U1xfERKC1OxBjPvBwAB4kA+z6eb1zsqunpqYldIRvSTyw2hsAQbi9ie4F+1uO6qb01l+ZenQpNdiSdy7h2B0Atpy+qKb0zU2OtaSPa0hS5Bu6+H+Ea+21vy44FTTZTUxKkRIlQ7WCnVLC31W17378cmmyJrB/NF3hmYqB323tr27d7eI5XXVtNT6XGmdisd9/0jT4fd2+PLhc1Uoin/D81Gjl3BtQLg3Avp31005cKqumlRR5plmAMrXeNdG01B9niNRrf9vLzVaczNl+e1VVxDeSGE8No2Ld9CNGt8eUIBq800VMSy7npCtfDGbbWVY5wb6j2G31HidSafCqhRVkzTlqedDKgH6GY7JF3HQX8F9hF7e3iaKUhVPn85pceWShzJTrNUIbeYw2zrpYhWP+UX2X/LjChO2lKTFITGen5o1atwSdZImsbFhv946huwU6dj9/C9TUbKXJcnbSTeoxTBquKOeNoJBoof3SR428DbjGKaewNKzC8wSNGsksvuCyg323/wCJW01Pjx9KqZUmhEwzO7xqyRMIye63JAHwF/Di1LlJCilzhWemkYUyTCTdbv42F7XPZvG4PbioLmmCmKFbLuMzVrFayxBN+3sJve3a/FAxpk0JtNX7lCRspIsOwt8Rfvpy8V6aUtLLGyjaxJIY2I7fs05UirA1MBTaXUDT9dRytbrlEqltRa2vfS/NGvUy4tj3y6lcLG59byeC+3b4Fhy6UTtptS42UgZ8y18tQKG3uqATN4sD3DA6j48UhMUlKjXGOsjrJGSm2iVQFJs1hftfxt7Dry1a20o6GGYlGrgrTIoIOgX4FPbxs06BUyqnCushQAm6m5H03B8bc0KsaQmNYsANgbaW0Ug9z7Df4dz9fKmtigWzHmCrTei6E3U7Qdv/AAXib+Fu3GFGnhTbl+GSuqVedmfdbVe5F9AfZf29+Nir0KyU8UMmyIeWikL33Cw7D6PAHnqcqcs5EtxtHfb9A1sbdyPhylOU0V2J+RC6hQXX3RtGvsHfS9+NmrikpTUM7u2IVSsrG234eA7afH2cT08Kx1sciIGa1wCQfaO5PsK8oacFJ5GWRg0FrE3BA8P3fu/IcbNOClMs0lRB5bd1sD8b3+17B8fbxg0+KRubLJhE7NoGW4000FrW7iwv9PA/f/3M+VH1j/dBReKhooaBqOQq0R19pNhexB8fr5j8oY1No2Ul4656acRQHegG72i9tAfq8OaitTFcIndagFrxxSAjvfb43APhzderJUQRtF5qk6HUE+8D7QP4jnq1WKeKeQBgbKp94fV4X/Pm6rSYqqT5SYrcMndT7fhp4jl6aIiudKTGQXtbtZtbX0tr48rWxUipkkcK2pMYsD497/VbmqtTXK5DA67Trfm6rSmwvzRTEbS17e6NT8fq42afTT3TUbzPJM7AKNSoNmGndb6H6ONmnxUzBphNTyQsiEH7Jdb2W/2rjxH8eUNXFR4zFDWGlmsW1KyHS/hf6PDlq1XVqgIKWaYqyy2Fvs66hgT39nPV6pi4dIARSxkGxZWFiGI1v9N/hytWiscUlZKN9Wqxui2bW/fuD9XPVqai14qmp1ki9zTVgBr4jQfvD2csK0a4YdUT1s/nNLZI/dbYB4f4/jb9RzRrYxp/SaSliY0Mgqb3G1tdCb2J8R+fKVemKmkaB5GVBe/vILgNf4j9nfl6psr01Q5DCK9l0KqTuUHXW47Dmq3Shp45JaZrhEUALckHcP8AVtqLcpVqzpGRTsYT5zkjejWJUjwA9hHPVqmsxyQTmOwCAtY/aPxUjw5eq06QVUgjENUS0X2Va1yNb+PbnquK471EnmSEup3KbDQW7fWB4c9XqmIyiikhG4xXJQW7A+wDW1+er1MdXEalIoE93edqubX7ag+z4csKoaD9qfGMIxNUjjIfeQrg2Vx/hNtAfZx/A0xsr//V0XGQup/1tNTqbfDw5Iu2gjsrrawBQ+AIBt+unNV6uLMVuB2H0aX7nXw5UmKuBXQYEX8T2Pw5qvVzVR2IGnfXU+z6OeivTXAR6e8de3bufZ8Pp5WKtNdAvbcASvc/VzderIVKKGUXOv8Af9HLRFVma5Rhmu1r/kNebAmqkxUjZuO0NoDpYaj6eOxNNTXJlNyCb+BN/Zr9fx5atCuABGvj437X5qt1zsS3mp3P66jjnXVOqpK+a5Kn3R+Wvs4+KYOFZ3ZUuqLqfH8tDx3ZTe2sjEyAEj3vCx0+v9nHNtU2VlUBHFwDrYDtrxzZTRxqdFA4Vzs3D2gaAA/a048BTRNZVodvum2mu63e/s5YJpsrpypMNL/prFlUBjpYqdQt7244E0ypdKmkoJY9jwKGkOosv2mv2Uf4uKhhSQyaFPLfS3PuZodmGYTPKhJG/wAsqpYnT3ja1/hr7OInbttn7iKWt2i3Ngoc8s+lXMNdVCHGa5IVG1m8slyNvdDbQn2W4QuZwlP2gmjpvKlH7jFD/hXpd6ZZSljkxqBq6pbXy5JSR30uiHt8D9XA29mrrmwx5UIGstab2iaMLl/BcHyvRqmH0cGHsVIskahwAblm8VFtbk8D61qc+4k0dJQEfaIpL45j+GwUVbjEUhkpwPJSR7+8UXfIwB/dJ0vpcDiU0/FUgZtzNJm/NuJZrqyWNVMxUkfuC4UDwFha1u3FmymKZsHrqCZZaGrIVXHc+BHbXmqsKW2SOvGdOmeKGPLWKyrRkgPBIPMhbX/itza30cYUkK204FRR6cm+qbJWdKJYOolGKNjYfN0SmSLXuWiJ3oT8LgcSluNlPap20KeKdPMCzdhYxfJtZDX0p1Dwv5lr62PipPx8R4csCa9FF+x/pdV0LFDA2xEbsCG943vuGv1HjwNUIpRZCz91D6V4lDX5SxSalRCI2R3AjUDS5Hb2eHPVqrF8j+vXBcahhwHrth0RDWVaxAr2toGuBuW/5c0Sarp6KNhQxZTzthy4x0vxSmngdf8AIMRuAIvtDHxPxHG5qkRRdesWUcXxfKeLZexeAI1ZTSqFNyNwX3VDHTuP7+eUaumtaXF8POHV1Xh1QAGR2BuCDcEi/wB/DMY0mIpJRMEkV392xtcm1vaCfHlxTZpuqoCszR9hfS+hGvax+/lCKtXGJAxaI6llOgHs/L6OeivVCjbe3u9+58LAacrVqXWWJbVBjjb/ACgIJDW+IN/C1vDm62KsR6Hy5bxXOGWaasrKiXFZZYpDCtliVU10AJZiANPb35Rz7aVJownVyuP8wnnf3VEkjG3vXABI+4cStjCrGqnepI+Yq6UtLv8AMBYjv3YnT4Hi8ikZqLh0EVPlXE7PeR5qdBrZQoDMdw7m5ty4GBpo7aROG0UtVi0MW0hme/u6/G3wv4cYAk05VuPRj0K9Ns4ZToup3Uatqqs1VOsow2nfyQATtG+TUhLC57H2ccUiK3qo9eQOnHS3ppCaLp7l2ioqjaLTJCJZWFuxllDOPbp34wBwqxNCrgnT/PmdtzUVDVykbSFa6RudLkswtYcNmrF177Un1wpC5dNtbSPjQ45X9M3USpiE2Z6+mwuEi7RLISAO6jQ3IvrbT2cOEZI4r7iB5Y0WqzRA+0E+6nzNXpa6KZxwqPB+oWKS4pHTSJM0cC+WhYDTcw1bTwJ+rglt8iSnE6j7hRI7mpOyB76n5byN6Z+mSRUmUstUySxghZZI1chibfaNwTYWv2Hbg3YsA19oA95oLO3Zc2kmp2Y+veHYOgoMDSGkjQfYRVQWFwBZe4HcWHDlNrO0zRWq4CdlBNX9YM64+QcEjqat2J1VWVBpfdqQC35ezi5NslPRSQvqVsmvUGH9W8Xp/LMKUsTqSWkaxsdC3u2JJ8faeO+FNalRrnF0kx6pkZsdxM2ub+Wu0XvewJ0UH6NOX7wDYKppJ2mlth/SbJFCVaSN6qQmx86QtfTXT6fH6uMFwmrBIFLHD8Ey1hUe6mp0iAB2tsUMLaG1vu40STVqnuaEwtFAjHcLEEjv4ke32D7ubANbpjq8REUbQo2wNZtdQbaf2AeJ7acdArU0wT1MNhJLOJEFzuAGt/C3sv38dOORVZpiqMThgJWN95GosoFr3Nwe1/YeX01Wax1WJKVWOFh5hH2dLsbWtf2eJ5uK1NYklkZrpMdygfZta/xsLgH2c3Fepuqp3ii8mZ9rNYix3aEeAI7k669vo5eKrNR58SCReWW2rYDdckm3hbvr4305uKrNQzj1J558xhcAExrcbddLWFre2/f6OXiqTUOorp1kMshTde4Hbuex8NPG/LgVSuH848wMNysSAL+Nx3N/b9Ons5aK1SYqsSfeZDKzsQQLix7+F/A+Fx25eKrNRpK6B9Z2Kxi9jYbu4tckePj7ObivTSekxKN3CR3Otib6gg9hbueWimtVQ5a1LFqYFjYXOmljr8ebitTUBKh5C8i7dg1IH7p9gv3+nloqk1g+cZ7/AC5B2bb63Iv4bv105uKrNc5q1aNF+YO6wJCgjsT3J7XB7c1E1uYpH1ONUchWrqJjFHe+1Lm5HYWPcjvpprzdVpumx6nm31FRJ+ivtU722t8SbWA1++45qa3UYYq5lDwgLGwa4UqLr4kXNx7PoGvNTW6aEx2MxNLIGOmjBrC/hrqACPDw+J5qa1TI+MNMshnmVnspUr+6nhYnS48SOVmtzTFVYv5zIiTPI6neSmoU3J7nW9z7PqPNTW6hTV71imnmDtGhtJYhu+tu/ie57Dmpr1cKvFJHmZFjO4LqRqFGh+v3vv8AA25qt0mxj7FmRHPmKxDSFfduR723d4eAtpzU1qmF6iWGpV5pmZr7guz3ve1tp21t9Xj4cpVq4yVNFGzCsba5Ia97hSSR2OpJ9otb4crNbqNTYjAPekSRWNyVPbcOwK9iLagj6L81NbFNNfVUcyJGW8oE3KA/aIPYm1xp2A5Wa0ay1tdG1EJ6fRgu1vtXOtgjHxF/Ac3NbpMSVlfUqok91NwLDubnstu3w17crNV201VtfJRy+aHeOy+GtvYLeNx4G9+9+VrRrqSrOKUzpNtSMkPYIVuvZSdb2725WvbazriUEUEavUF4lIsdCoHbTuSfab3vfw5WnBTXLHKimVAwiPeTuQN2o9619Ox+gcpVoqDSVlO0pmqHBChQrg6d/C4Pva2Pb46cbpwUqYq+l8svUgKY1ssa2Nx4rHa1wT7Sdeap0Uk8SkXfLUoRTxm6gg2YA2tp23D9vGjVqkRTVkUJ3W3SHTYtwDYA6HTsL3Otz7OVrdeo61Wf5aRzHIS+82ViPZYE62A1sfDS3KzVqxrPWYcPPhilRUOjOBGpF9QdxsPboddCeUmK3TDWYqySvG5R5AvlgkCybhcEuCCCO4/xG/GiqnYrIMQ+WoD5M7FmOqCPaEFwTra9h4jxuOVmK3Fc4qpp4BAI3bbffJuuCWF9F8Afp5qavSUqsQnrGczqVLd1HdgTqLdt1xr4kaduJiZp4CKa6qspqgwwvGkrICutgq3F7r4Gx73+jjCjNOgUnqishkw/5GJAjbrXJF3P2VUWHh7e3hxOThFP0mXpBPP5YItYAa3Xb+9Y97k6nieJp2psC01PJH8uzjzBZmFgyg6HcB9Xxseb2VulVTUN6UeYqsbNdr3KgnUtcgadgB43PHgKrXGKOlpm2s7bBuAsLEr4l/gPb7Lc9srVdRVdLDUpJTIQoB0U6l7/AOL/AA+znpr1PNVX0kdnt5W5mFjrq5sTdveBtcFf6eOE1WKifzlaep8tE2vEyrcaBgp90m/t7WPbS/Paq1FPkGYFdzUNIWTXYp90qRo+62pX4W72OnLaqrFLeGdPlmcqrBbWFrMR4Ek2JsfHxPftxyq7KV+X6uOJd06m72PvDS3dbfH9na3Lg1ulrhmNQVcvlOfMVlV3I0Ba9yAPED2+J7+HLgzVqGDKONU7TxCndtkbg7UIY2Pjrp7fEe3XjK0yKVIVFDtmjCYcx4As9NHvlgUEIgDMVPeMA6En7tOEBEYUdgzjQWQYZheFQpNmNFecC3lLJdl8AJpB7qkf4VBI9vE6hShNMmP9RPk6Ex4ZLHRwn7CwxhLhdT394gH26m3GxViYoBZM347iEE6UNNG8fvl6h2uGcn7V9FsB2Hjx4JpOVTSMjmhrKacZkrZ50DbI4ILKrkj/AHSU6KvssO+h4oApOTT5hdJiVA/zeERpTtIm5YoxukZgNAHb30sPG+vFqRSc0sMPyTLIWrKmRI51XfulmZ5Bc3AsLXI9hvrbi1KaTmob0WD1UjNuknjge993lhgBqwUXJN/ouNBbjsTTQNAX1FaB82GOhQRxrGgA2hFItqVB1tp9PIjzcQ8fIVIuXmWxSCWTcoiTaQL33n3jb2W7EflwJGhEKZ82OZcsVZuDeIj7JHwIJ9nNjbWlbKKRG6g2vbvc+36ObpNUaWT3twNxawPw725U1uoysbADW+vbmq3UlBs3A+Pb6L83WqyoyEEkWI7G33ctWqmUJKVkbk6CRD4G5uPDx4ob+4eYppew+VGGbEDE4KggEdibkX11F7A8l/VUaEU0z4k0iMCVJ0BCsdQDYC/sv2Ht5UqmtRXKkxRY1aNtwRtosxBa473U+IPhyyVxWimnKTNdXTwyGmISZ1ZQwIJF7r31AupIvb6COXLpquikwKmqq9sKgpGtvDsexO5vH6eJ5mnIio6yhmkD7mIswJtYge22v1cpNWqCp85ht9z/AFtCR9HsHKbavXMwBIwl/Fdw2m1z42+PPVquCCJ9HN2va662HbS2n1c1W6yxVaRqyHUg6EDt8f7OemtRXF5SgsNAxHvD2eA+n281NWisIVGQ3GguQN1r2OoPK1avL5rEiMkX7X8Pjp+vs5qtU97EhQMAZGsuhFwO9jf6fDl4r1cB5bm0o2KCRr9rXue9teUrdZnkEwlKBXb7WtrHWw/L2d+UNOCk+Wcs6yX9g1uQPjfwvxMafFZ4ozJfctgt1ZjYAAfrpytXFZFVXDLBYgW2DxJ/Xw5WrV3FeFP0ytZ1b7JGttRuJH2fh39nNV6vRTm4jjuTouvgAf1156a1UQuhn098tc38bf61u/K1apiCarieQ3XaQRYafD4C3Nba3XE0pUqjrbcT7NLDXTvcnmordTKKlSSX3gH2dgBpf4d728fZy4FepYxVc5Q+WAov3I27b+y30fUOKRTNP9IZ60fNVAIjF7kObk/ZBI7WB7fnx6m6fcEgaRRMX8sEGMdlL37Agdh7D35YVU0IUFM1FRJNGxCkhpGFwS3e57nao0Ph7OPDCqUnsXxQeTIFfdBSorm53AljtB7W91e9u2luJ1Kp9KaTGXqaqrGkxyo3edXOoCi4JjX7AUW0F9fjwrW6G0laqMENFxWkUOmESUWGJ/MGMUsvuiJJUG128ZfYY4ySQO5ILHkaXL6rhWo+nVQ9YZDIgUo6OohSn/l2GyWpXId5xqZWFySygXG9r/G3w4XUuqRT1apSJTzQsl7F7INvlm5VFF73Y/at4Xvaw5qtUic1Y00tJVyeaNnylTvTsY1KnsL2DyG2ngoA5dNUNVoVB8yEhdfd/K+vbhnRTT/08pxJnDDI1G+9RGLD2bhpxleynkbasnNTLVVIo4dqF2U6nSPUhmsRbT90fXwno7oo/qioaajx+gjpI2WJKciMvozDdcs3xPfi1mi96ijMxVb2v+vbiykFDT0Gp6mpz9TRUql3O82B1ICnx4yvZSlrE0/deaCsw/qTVU+JIiSNFTuVU30aPQkDs1u6+HNIMiruYGgXkttIPsP1f2cepNTSLEA9uwGvjz1VrIA2psP2/wB3PVuj3+lTD463Lk0sxIjSuJ1+z/kh9v28JrowaPLUSKN3geAwmneqszAF9g0BcnVivY2HcnsRYDXhOVUcBNP1a64Oixgh5lCxrs+ySyjaAO9h+8173PKDGrnCmSslaSmkrHlfy5Oyqtt+0e8Tr9ktovsGvjx0U0aTEsa0tKA5XdCQr7TceY/vNcnS6gdvA+NuPCmTUrC4qaOAz14MlXWAEDuFVF3Arc2BUWBbstzbXlqrWOoxl6ULXwx2iSxit4tewZb97n7Ps1PN16mLz0gBr6h2mkgjYpEp0DFrMxf2X0HjzdaqNQVMNDfEK2fdI+g7bUb94bj+6LgH48tXqbcQrYXnR9WSdkaQ7T74UG2l9F00/Zz1arivnqFef/KukjRRroAW0U+waanTQ81W6fMNRIYZDK13b3bXGikBVsfHW/5a80asKi4oAqxU6opIuWY290X98LqNT29gvytbpjenkgZ43UzMg82T3gNpb7K35avU90MFNFTbaeMEyBblL6C1gPaLj2nudTxsmrgUWj1GYJLiFBDmOGI3o2EMr97BgCiH/iNvDThjbKgxRbdIkTRO3UEsBqRrfhzRFWJ7GzeHf+/nq9RjfTdmNsLzg+DSSGOPEomiv7Te6ixNr3FteF10mUz0UZ2ioVHTR5KKWJGqXijJRpmZyx2rZFAUAjWzHw8TwgNCUVIeqaWfzpF/yYAGgsrt3ve+q6m3NVusuH1S1FaoPvKLOQtj+jXWMEf6za29nflCKsKWMfz/AOip23SVM7C3u3Jmc++w1N7Xt8BpxilFTZAIa8UUCb5CyqCniR7oAv4AC+v1c1XjTLV0MtRissyuCqTNHYgnbssH1Glha2nx48DSc1KESSkNICxN1IUMQpJvYE295gL83Vak1dC0mISx3tIEAIuG3E66/R+zmpr0U/UdJMF+WtooW2m46Du1+97/AFfDjZp0Vlic03m1EClmCvFvCjQnRiL/ABJ7ey3G6uK4FoI4drKoCMpFtSB2HsuQBfmq3Tq9MKyoSqq0LBFve2pZjce73H8eVq1R58KlnK79hVhvtfQhTchgBfU6W9nfnq3XCpkqYKRFd1AO5RYWsSdznT7W4aX8Bz1bpQUWGVVRRGsCLt1jLM6qRe1gFBv7v0duVJq0U5wYHiFI0cq09kkI0VwNyX72Auo7WuPHlNVWikJi7VFfj89ZFB5ogMcKFP8ABELD3fi172+k8VJwFJFYmuEgrJxIJIyWv7q2v7NDbW9hfXl6rXCho5GUyjUBmbtc3PYD947dB2tz01qKfsPw8wUzVEc8LttLMCNxLa6NpYbdeUJq4FMVJQTU6RuAsrytcLpcgEH3jewW554mtgU8ySqjuzsHayjYvYbRuNzfQhibj6eNU9TvQV8LGbyd6+YVRRYNe2t7+Gt/o5Q04Kj1VE4lNQoIT3yDcEFu1gPaQD8ObqpqRT4jDh0Bgp1E3mmwBsbe7e4BH2g19b6Dw56Jrc1ip6+dFZInAv7psQdLeBPwufjfw54ivTSkw3EiKiTyVKKE3bgxPvMSftHsCLW4yRTwNPNGUREpHBUHaSN+4kWZhr7NOw40adFOS1DU1FDBG6Krje5JW+0f4vr5Sr03tVUcKQ4hibOTIzTzjcdwC22Kv+sTaxOnNVuuBnnqEWOK0Tk7Sfe0Le9JuN9GAv2vbvzVbp4NO80caxqEFgyL4hLWAPtvcnt25SrVMo54qWWSoMe+0RsLg6myqfZZQRzRq01Dhgiip3qiglZ3LBOyase4HibXv7OeqtZaeVDAXjXc5sCq3X32+zYfBbn4c3WqlFvmaOSOkJ2q4sxNtFsF2C/h2PPVumpardV/pWZImDKDcDaFWwJ0+0W+kePHKZpKz4jJO8/kqoVwo3C5sAdt/rPFAFJzU35eSKiRVh2MQjW1N7G9wT7bXGnf4ctNVpkWreWV52QRbdY1Ju4Hf3ibWJ8T345VKmHGpWp0o4YjGC6sdzHuTe5tr9nuDqdOVirTU9sQCRq7BZNySG7A3Nxrf2e3Q6X5qK3UlsXpa1YiSbRRlSGsqkkjsRqLG2vYfXz0VuaTs9bK9QZtwuLtbsNfAX/U8eApkmmGolFOyqj74bsSAND2PYeF+w/Pl4pqacKfEaeOCaSjBJuFsoF7W9gGhDE6+wc0RWwayrj/AJsyAAORt3EnUnvdhbRR4W5TTVtVPVJj8cZh+av3MRsb2D3I7C97dh7OUKadCqdRX0ciEVCKyogvozHsRYNcakDv4DlYq80l42aSAQ00CiSM7o3AJYqTf3b6e72H9J45FNU70iUdJgEcUSsSwFydGDSBnIYDxvb4/VyhxNXGApxrppYcPgnmk21DBCzAWRQAQB21Zvb2HKAVYmmikrD8rK8aqqFQrMTc+8BYi/faw5Yiqg1Bq8Qc4RGzt/kZGCqRbduFw1ybntex8e3LgY1UnCnOhgWZBU+arv5cbHcptqNwBtru5Q1YVNritTjcT1ViWQrawVblSVW/a/t9nNcKsdtcsOUwUQf3iy6y2KhVAuQFJ1Gmh8ddOaNWFKTLVdTUKmojU7lN03AFNxF10N7kHX+J8OMrFPINM+ZsJxmlhqMXqVklgSWnVpmPuCV9xC973OpAAPbw5ZBFaWIpAimX9PEvvCR5F2k62K3+j3tO2o+riyklOVOqLChZtoJ0sbbgFG4a37eN9PEc9W6n1DzVEUpj2+SwYC/tK7rMRrbS4A5qvUj8U31GGJUgjfq5Pgbe72HYjx7/AA46KZNSqSsesSM+WzmFSSdFLaXtr438OaNeFLlsTWnNLHRgC0gAsPeChGZwpOgFj4cYIpSDWKkxKkrkgpaaIoGjRSHbcdrSXBJsLADuPbyhFXBml/luhn/ldRX0qru3tCqkK+65ZlK3Gote5txhRxp8DCk7TxVtJUNA+m0s28kWuQAwHha9wPG449TNZcTqfmKRvmE0khCpqRcFSpvppqO/025dNUVQdSTzVBjCMAJ0EdjcbXYW19m1h38OKKS1naUyuIgFVUuy3tb9Im0lT4jcPq8ebrVZIhKUOwWZrHeAbglSn5Mot7Oer1SYqZt0kVgsTXY3NwDJYnTTXU2+N/ZzVbqE4lo8PbylXfDLHvYgfYJKNp4qO+ncd9OerVNVVFilJU/OuNyKkYkuQdwRtV+JKEW+r2ctVa4VOGYlRYwsiSsocRAKWuGUudB9Hj+XPTXope0kKfK+4huhMYYG41XcL30uCDfjRp0U94ZSVdWTQqF3SrUK6XAJDANeS3s7jX6ONkxVwJpxnikrq+OjopEVpoY5S6r75Yho7MD9kqbWJ1seaFbpOSRRYhi6QEqqsoiWw91GAsy/4jcjw+rTjowFNHE1zxbCa+rxmWhdvIlhZmCMAqEKottt3a5t8B9HPA4VojGmijEZw+RLttLMwA77zYjcx+AIPtty5qlNu1KGpV43EoDFlUkgMp0YNrcHxPt8ObrVKfBZfkq2mkV1BeSSRFUakyC4UMDcWZex7cZViKeSYNCvSOlRWpXU86mOfaVO4/vm7MCfZKAdbW7kkcQ0vGNN2IUy0+LfJGNQkiqWOgW+/Ze/YFSRf28cFNmke1PJFVNE4VZHjnjY7SbG9gB7Np1+Hx4oBpg1Bpld1NS36NgqNqR3B2sfCxN/6eXqtZ4T5cjRIN7xnat/Aobm2uptY/w5qtiljV0cU9PDHTteFioIYgE6b1v8Ab69yON07SaqKZYIocRiZiG3xTAm+jG4F+wHsvqPu5aq1hp5I6YrUzykGnJTQW+BsPae/wAfHmq9U4CnFTHVQEsLXdrGzMT7wsCAO/c+Pbnq9XHG4o5oTPI5dJCZShLC1rISfosOWFUNJ+F7Vckf2Y/MU3B/xCxB7A3v9Q45TVTUhjaRfNIVUmO4qSdiovugHxG46c9W6XENHUU2HwSJqVvvF/dI017Xs1re0/DjJp2m6reSCOoeJXdJpI2KjwO3W3jtt2v2tz0Vuu4K9wtM1XFtloWAFiGXZu98XIuS3t+jlSKsDSoaFEj+cljK07XEchFws3ihPa7JYg+J768Zp2oMhjloJXo5D5+8yEbguo0kVR2sV963wPK1YUqKWratojDXED7V5QotdtDvHgL97eJHGaeFd1dLXYZMtSrF3iKFgiDw0OntN9T25Wr7Kd0pZanYgGquy7rkWPcEnuSbac9NWiodFTR4fhs0Sb5ZqttrXsoSMEkEN3BJ8B3A5omvU3VtFBUSPPTBndgguG27A62YEk6k2/oHLgxVCKTOIzU9POlPFK0io3mtue5so1IB01B09vFApg1xwjEKPz5PMQiJg6bi/vErqgJAtYiwI9vLGm6mSFZKSSdGZZFQSIOxFz72p8dtvp8eer1ImrkghlkppgGSVT9s2tc27Dub9h9fHKaqdhkIdDHUqGKH3hYiwNyCR3sf7jyhq4p7gq3BjaRfMBXy1JPiv2bgeKr29tuNEU8KUaV86mOnp1vJWm0zPqLrdlUnvcW8Py41FO0tMCqhS4zUQjtADCY9CCkgIv4/Yf8AI8bNOCmX+XtAZsOp1bzKeRKmEE3BQ6yxqSQGs/3jl5qkU24fTVWHTTNQ7YwkoYWJG4KSysLdgASAPhyxqoEVKakrpYkXzwsi+bGwJFizMW3XI1vfTX425WvRTwmJNDPRYzTRsxmeOnn3rci6lYnDHwDAob9wRykVusGIfNRhsU2hEWUxE7u6kbCFB7Fd1727G3NiqmsFTNXVdPBBMytDCwWHc9juQfZOm5tL2ufZzYEVqZrlgmPxrWzUFTDu84Gz7iWN/dbdpa/8LADXlFInGroXwqZA8KYiuDVfvfNqH3WYkSsTtIsNqk2AI7/Xxo9NKBtivVNCuHt/MquMq95WZw20o0ZvsLX7gdvibcpM07SgqxTSpFiUJHlvuBLA2YafT7xB09g15UVakxLFHV/oJmCxlLave5BBHunXUW7n6OXqlJ9Y46WdpQRbc2pZiACQQdB46an9nL1XZS4y/LSx1AgAcSvE6s+pKkCyAaakAg+3Qnw40qrimfFqNsPrD/o4ijqSwBBuEmXUowvqGOv1nlhjVThXqCJ/J+X2+U8wYLGza7lP6SEDvZrAjw7a82a0BUdpjUQTrO/6eHaDa994+ywXxuNPrPPVuuUUkldVQYlTxKYpUjSpUiyqLGM7gO1x272IB5XZVhjXOowungZcNrGZwCtnLXdttzE24dt490/H7uamrRUvCZ6jGzJBGUp4iraMQ2wj3iGVtb398WP+IaX5U4VsY0wLG9NX/LFWOIRIfcJ3CchbFQU0Rf8ADftpfjlUoLa2D+r+PTwzIu3E2tEU0MM7Ldtl7Da2pIP7wPDBJ1DyosUNJ86mUW6leowuI7xMFku6jRgdrbNBoRY29t+bNaGFO2GViYhQ00Tuz1VJZ4UZQC6Xs8egsdBb6PjxoiKcBmnKR4pBUS0UhaMQgJuexWJhd7juCuo09h143TlTRbEbGOQBtwAdgdoRRZoiCASL3I0sVNj4cpsq+2u8KkpUxiow7DkaGGYFo3c+UyuF7aXsL2tbW3fmjWxTVXtMtTV1I3xSTxgzosgj8udVDlRvGoBHcd73Hflq8agtATDI/khFIDOL2KmwAdgP3BfuPb7ebrVJVJK+kkqIH7gl3CixYEWkUH6PeW30jxHHdtNUnqyWRIi7BHkpSgHvE3RhYlba9vq+scvTdTKespaiLZFZiCzACxZmINivjY/vezmq9XjIzYdFVQuQym6pqpVbG4HcWDD6bX9nLV6srkR08E0FO5spDSlwNjg7kdFH2Qp7A3BF+erdPFDiEVEVmpdkQnk3Kxe5hntteMtbWCa97HTXv25UiasDXOSkwySKMGEKVZlTeA4AFzJAyixBRjdT/h05SrxWSgqKadWgmjiU01w58rcGVhbcGOrEd7HjZpwVhxCkpKaJqb5rz1kbzbtCqgg2sxceBt29vNg14igxrYhTYjUPQM0kb+DbQWBJNmUaWv8A08VCkpwNMJpWLs9O2w628zsdCWW/x+Pe3HqZrnSgmAEM8SbSCqndoO5te91OnhbTnjWxUulZoJWalWaM/vM4U3vaxv4k30PPVaoDNQC8rSFZHddikX09p8SQdD9/N1SplZA1OomVGaIgnadBa9yuvcnue+nLCtGmejbDJKV0qpNg1UN8bXDBb3JJ9nhy9UqHh9p8HqaTElP6MhtwFg2tr+wFSfrGnfluNUqH5UVIKXE5/siXawV9dq/v6G2tuw15fbhVNlOeYY4nlkkpGKFj7rgXK7j9ogWsHuLWOlrc0mrGuGGV1XW0jpIgeUhoXSwt4EBPHcD7wb6RrzxEVoGazeRWeXFPTBqp1jeVI0QfpIbH5mAL/jtdrd7gjmq9WORGxSniwzd5YIielmDHRQD5BVvA91I1Ogvzeyvba9Q4lUec+MQNtkAHmgIbaHWTbbUX1v7Lg+PPEcK2DGNKtMw1Z2CoO9lDqdp2+6NbqbdgfeHsPwPE5RSgLpUJVhIDFuMqFlM48w395bhlNuzjuBoO/hbiY0qqDLPJJMuIICtTF2IA2kX1Gtrqbe99HttzVWrA1b5yykSMYZiXkiUltr2AsCB2PdSO490+3lYrdN5jqPlN95GAO833XC20LH/V8e9xr4HnqtUOqwullCvTFyQrM8S6SEWuwDMbXtqntGnNTW4poaSGCE+Qpkvd4yBoRYe6Qew/gRzdVqXPBU13+nwJI0aqPe2WIU+IIv2OgN/p5YGtRSOqqKspYlGKALIxJR0sLCxIDG/2WtYn28fBpORQaYriPklXjgaGUEK66WceJUaWYafs4YJE0hUYpH19ZUbFVQHgkb3iTcDwDqf8Xhbx78VAUlNMclfiFCyrG7xqsmi6+6PYx7lW45E03MU+UtXLiZJkCqWXa273ifYzDxtrbt+XPRFamaaazDafzjYAC/vNckk28R4qR3PblhTZFMyUMMZ80ruXWwHcMbjv+oI5aarFOdBBSVMLCqcoQBs93SxvprrsHt9vflDVwKcZqGspQJLgSR2OxwbvfuQ3iAO1uUmtxXCALUyGtW6M42ulxqDoHA/xDQk9ubr1OSYIpjSZZI5Jd1ms1w5Gg18TfQnt28eamvRXsUwGoRHrk2BbbrgqW2HQFV7/AGtLHlQa2RQY4jmSelqmoZIjDdCQwYEk+1QQO9u3geKUpmk5VFcazOtRUzxOsCpNGFBO5h5ngG17X7k+3jqWabU9FBTLNNiVdXY5KxZvOu9hu2hB2YfVb6OH7Y0gCg+4dUmi5VnmY5mQK3+7zAEWvYM2vbXTj5MUiAmjcS4rUUohw6ik/wBFiCBCUttsdAG9g+HcacDpEmTQpB0iBXNsSr4yywyACPuqGxv/AGd+a0it6iKbK7MOJbP0kjXjOt11CjsfjfxH58sECqlZrNDiDzG9Owa63IPdfhc9hfUHm4rU1mKSVCq7SFNpAD30tpofaBf9dObr22pFG71azUIBFgZEU+Nu5Rj30PbuOVIrYxqI7thjvHJfYwUOQCdw0KuCOxU6Hntte2UooJpVQVSga6WvYXNzt17q37ptoe3KxVqxzU6zBDGpSW1iFt29gHa4781W6jQ1hjApqx/0IIt/iRvhuF9viR+znq9S2irJ0ApJrMwCghbGNhb7Q7nx1H7p+HGjV6lTVUAtHL+jva1uwsO1/EH4c1V6ReJZdR5HraVBHNruVW271Itp4XB/o4oSuKTqRNBpVUp3iaku7ahidCvhYr+XFVJKy0dVTO7O0A3jVl3Wv4C3s17c1VhUykeaonWppveYDS2huvcE+0X5WtiuGIxNA3zXvlX1dB3B7WXxI+PPVusMcwh/TTtuUKFDsLkW8D8PjzVbqTBKr7oVfcoUWv7xLH95b9vz5qvVPoVZqpIy4AUBGbtZe99hPcHvY81VqjrIFLQuWZgS4c/ZsD+XNV6sqv5oeUxkhDuLBtVB8b97X9vNV6os8cUsfkuzBQWIJ7f8RJ8Qb9zz1eimaSA07BIxu8AAQe2lr9zy9ViudNVU+wpJJsZBdQRdfv7g/wAebrVYEPnBoHhuwtYW0Atu0Pe3LVSoU4kpRtAsqm+5Ptr27EdweXqtYxUNEVfcFLXu4Gh/4kPDXvy1VrJJPUbz7lpuw26hvo56t10GnqIy0YG5Teyn7yfo8fjz1erqaZWJs2xbBQF731/bzdarKjwzGztt33tpcE27X8OardTUZ41Z6ncyiwLL9oeBO06Ee3nq9WBpyE82M7kGv1/A978rW6wmqDyCSmbbv0YHUN8CDzVerk8ySJsJ3Mh9guPA6fEflz1brFHIY2K2ug+9ddSPbp4duerVRqiAxzLUA7XU+4Vv71jodO3LVU1OqauoxFyK1Qu212Ha5+jwPifDlhWjUSqp2gUPOCAdEYn90d76+A7cUCkprLlYNQ4ViePuQGipXCWNiXqm2D69t+KhtpNwpjmqIcM6bSWO2eeQre5DMHN7EdrBVGo9tuGOxNFu00AdWdzlb34jpRXPD5ZKWYzwkBtV+ojUc9XqXeT4aaaKacx72RhYnvqL6cYXSpFLZUjjBrKOYFW+2rDW/wBB/jfjNP1NbEI2gkppYQd2259lvYR435qrVBUBnFnBHgCtu2lyfZz1eqVVxVckQIjUg7QCvY/AfT93PV6olMwjBZVs4uG0/O3wPPV6ssnvN3swUWN+/iNw8eerVQklbcWACM1gSL7Tc/vDsOerVYsQo5oKcs8REbE2GhF76WPgObrRoL6m5maxub/V378VCkZpkqmY3sPb4c3Va4YZE8tfFGoGrCwt315o1sUOscDSneo2MB4nUfQfEf3cRmjAVmilrA3lG4JX3TY2I8PotytOU6xfMCXc9iy2MilRa1tNeUq9YmpaOsiaakG0Am8d9bjuVt8OardNr0ZLARAMLEgBveA+gd7cvVIqPH5GokAQaA6E/qT483Va5QCONB5RNgb7Rqfp/u5avVClowZS8Y94XLC/cH2fHnq1FYQglj2A3VTYC9mH0/Ry1UrG9GE97cStrm/5X5ua1FZYsNinYxmmWUuNwuALDubHTw5aTWtNNxy1STG8IKgi4F7Ee24Phy2s03orAcpyspkp5rgX7jt7PiL8trqvd1BfBMVRSQoZVtqp8O/HNYpvQaiSw11MN08LKCLjS4PsseOAzTZBFYo62WIkozI3wJH93N1qaU9BnbM2GEfJ10gt2DNf+PNRTgUaW+H9ac1UoKTSJLceKgfw5WBVguKU8XWOhrwy47h0cytrfap+q515Up6KsF9NeWq6PY+pWqovIdrXKHZYnS4Pb6uU8Qq3hNcZ+lOQMTHmYFijQgm1mKsP2c9qPGtaAaZqvoVmBD/vkxCGe+qXYpcWvcHl9dV0UmKzp71SwV9j0ksqgAjY3mAj6Ae3NyDWoIpPHEcyYTZK2mkUDT30I+6/PQDXpIpTYL1Lq8Plj82M3XW4JB5XRWwujDZM9RGF0rxw4kZCgIazWP06j2/x40UGnQsUcPph6n8CwPF48ZydjgoatCpRJGKrpqLg9r9r81B2GqFIOIq2fIPrM6f9acMhyx11pIq6VUCQ4lSSIatNPdVWUgTi9goazeAPCx2zCvt29Bpe1cKb+72/pQEfiJ5exyr9L+Kf1jq48Vr8Omwyd55SWqIIyxWGlaRveJjjIDLc29unEbNt3CxHClq7v8wkzxGFazdYqhm9twT7ODGgvSmpo5ajI+IRlGYL5El/BQrldfpJ8OLk4oPpSQ4KFBJILOtu49vCyltKbLAQ4xTpISVLBTbxBNrD48aXspQ3toZMeyPUKrPTgyjwBtuH/BfvDw9vC9LgO2jRTcbKDB4JaeVkkB3KTpb2fA8UUl2VzZomUuft+Pft9fbnq9WRtqap2vckHxPPVusU8BksyWF+4tr/AHc9WqjjdGh3nTw9nbUfV7eer1POE43W4cSsB3o41Vu1vaD3B40pAXT6HC3S3ocYosRdEDsreANh8ba99f6eFqmymjZDoXT8ySUwDW3btT4+PfiellOSGOVfOTU9ibaHW4t/bzVbrnJUTRs0oJRvcLL3Bt4j2Dmq3T3hVZU/Ky0tgYpGDHTS407eAF+/GzVwayTYhVzJFCr3VTcAqDbX29yPhysVeaVLYjUY/Xwy1EukS7tx+zobbfhb9vEkaaU6tZornVOg+XzjK5AHnlXBHYhtB/bwVWqpQKB14nS4eukrj5cAIPCwGo8NDpwwFFyqyYMgj2ommne17ewfTyiqukU9Zjman/ltQpsyuSD9xtxoYzSheEUZOmxDH8RX5imDOoRXK7iTawCke3Uaj2cDagE0Kkkqp/r8aWvwyWaR/lpwoVxtK7HU3IW2gDdxfjKRBpxRkUgsYLSxxGd2dg/utexj8WHsOuvx4tFIjSjljXyVnYAkWNwfaL6AeB781V6ySCKSM7bguLrbsD4AfqTzVeqBQzLDKu1goS91bUEnQEjx5o1sUpn0jWTUgX0A0I9o9vGKdqFBLN77OC1tTfspvYHTtft8eWrVJOOSVG+bl2bVcjaTr9Z+A7cUUxSgo8RihpZFnCzxke67abWPst4e0f08aIp4GmOnmmqZjDYLtto2lj2NiNOOVWn2vjKrF/OA0sYVhawZgvb3x3sO9+eSopMitqSCINB/mLKyVzqmGFvNKbnjbQn6N3a4/LgttszKcHMeugnc5YF4t4HooF62lNPKYXBNja99LjQfdwaBQImgIpJSYrDSTHdtdveTxt9QPt5YGqEVNSraMgm9yfese9vZf2nj2qKpFS4SJPfXRR4ew+NuOAzTZFZpLSAzBRfuQPuH0j4ccqlTAnmR72UK1vp76hvHXlxVDXOgV1f3tNQpIHe+o17n9nHU02adZ4XeATJ7rgC9/wDCNNb9yP4ccqlN0UsYBVgBrpft9A/ZzwNaqRRyJFM76EMLrcm4Pax+nt25YGqkU7HyKdwe+2xIB0Ht1+H9nx4/TVS2r4zeVD4k/ZJsLWBF/DlpqlNFfVGVlcso7gEdhtOgPsFvDlSa3FYt824z3I0urXvY+y/K1uK7SoNiW+ixFrfV435uaqRTxTBGDTszbSp3WsbKLXPw18OOiqVDr4Yy7bOzEElb/fb2jnjVa4+cyHfGN2na/s72HftqRzc1qKjtVBpGspG5RtOvh9OnPTXor1NVLuMzKSdTp2tb/D4W/Lmwa1FOdP5dXaVTcsb6khb+IJPY+N+OAzVYrg+226IEh+9zofH3SPZzVbrsIXJVHHmdtSQb+wW8fae3NVuotVDLTPcbiosCbaEey3jrzVbim2aNSN6kW7DwIGu65Ph8OUrYqXDKhS9wBawuO37eWBrxFTQ7bvNlYhXt9VuxH+H+HLzVYqC7VABkhJC3ClifA/D2crNaiocNSBII5x7oJ7HUey37OamvRSgiYWCT+8pADqDqNT+R47VYqSEp7eeXJUaFQp73vcey3j/Dl69XKWSyBIiQQQVOhv8AG/0ezm5qsVHacMPcYHaAvx7/ANvhz01qK4yWdgtin7liNDbUXHfv4c9NeipFNLUFLFwLixuLE+N782DXoqbTSrLuMdiyG4v4jxXw9v08tNeivWeMrGzHYwBBXW1j7SPD289XqzicQwGJ27ajW1r/AEjX+HNzFbikxV1MPnNIgIdiQSR2Pb22Gv3/AA4mJp2KwSsdwGg1FyG0+IJ9n08rNbiuzPVU4Fmur2Guot7CeWmK1FTqTGpIUBIIvtUjQi1/d0Pjx0LimymlF8/S1kDqhUve4OoI+kHS/j8eKdU01FSqerkXbhtlJS9ixtfx/X2cuFcKoU1LrKegMJkRtliQLa3FgRr4/H28cMVSmzy6mJvcU7mvpfTUXF/h/DlNleipT10gVaedFs2osCVN9CPbY8c1VXTXa1jyU6ILsBexBvf2XNr+HY/s5bVVdNZUrBIyJTttbQAAdvgTbUDm9VViub4nIVWKSwbcQB/Ag+3l9dV01javjYCNSBKB43t8QPzOn1c1rrWmpcuKyiKSZjqB2t3+jx+n29+Oa6b013BiDgLLu95t19ra3PwHY/nzwVWimuCYvLIX3qAVsoINu3+LS5JPPa61pqOcTdl/0g7ozft3W+p19vNa69FZKHE5aeQOZWPulrroRrYEX8Ow5YKivFM0/wBPmR0geOQOhU3YLrYdgVBHf4cUBymCilBT4v5yIKhmDNuIYGxIIvY+0D7/AA48FTVNMUosLrsNrAtLjRSpRgR7w95AR3R1sVI+rnoB21sGKcZaWrDWwic19MASKeZgJ0v/AIHGj9uxseMKR0Y0pSqo8Fe1WpGGOWqIdWgcbZRoRtHj273H0HiMidlLEmnOmSlzDBJh1SgEnuKVm90AWv7jE/o2OunY/DjMaqemKQtRkyskkqHyxMZHpR+lpXIWdAO14z9rTUbe/ccSFB4eylIV00h8Px6tpKkR1RIZWYbgNP8AWB+ItfiMLIONKCkEUJuC5jhgKPES+hCg20X4+PfhohdIVpoXMCz9FRUW/wARqCfptZbEn6QeHCFYUVrFCrgvULDKlNiyhJ5BYXBsxB1sO4NuLxjSQ0J2E5tgMRQPta6lr9h8R9Pw05fTNa1UozmajjfzqudUA7Dsx+FvYfz5XRVtVMmKZw+YrGoKaQR2PvLYgjTQ38QfD288ERVSuaTEWIYjRyGnroAxlOjAX7/v2voAdD9/LkU1NSqLL89YzDEJPKjYsV8s22303ewkdyDyhrYE0t4KQUESwSMJXA0kIsbd9T7D4cb20/EViq8Q205VVBA7sBYD2gfr9HPRW5pG4hi7okjFyyqCCAddLdjr+fPGrCgQzdmLdTtHEQHUklQTcX0FydPr4kUadFJ3Cp6zEN0cvuoW1JGosPtaa9vZxsY1ehXwvDaak27WBdvBQAO17i3t/Llq2KdWli3D3lEhGm34a6+3X28rV6ba7F6eljKzuu4WZbXOl9NB7eNk06KY6Ra3G8SadiBCtxtIHvD4H4n6+M7avSnq54IIhEp2rawAOp8Cb/u8rTtInGakeV5LGwkJBJ9q+32X+r4caNXFQcPhlJQEbiBrb3ST4Gx0uPHjVPCnFqh6cMzEAr3t/R2IPGTTwpO51kJy5UhgA6xlr9vpsfC3A5mODSvKhDYYup86KiksrxEykKXtoPG/iTe308gQ1NAqMuILTqYpotzGwB+jxB9oHNVuazwOi73mRiV973yO3gV8eVrdcxLGUEsFijgnwv3/AI89Wq5Rb6qFTSkl7E3t3PjcdubrVYDFFV0ytMQJe9hqD+29/v5qtbawvT0swunuHsRf7tDz1aqDt23K2YaXv+R+PN1qoywmWXySAO/wsfo56tUsKSmlFIssMhA+yRYGw8e/58aNKEislMf5TMqyP5hbRh2DC9gDf2cocadGFYEqhSYl5YG4OfsW+192n0c9E1YGK4YlO9hLLqI2G22p+IvzwrRNe+ZWVIzTKQJDZt2pT6+1jzcV6alfNrAGp4zqtu/vE3BPcW5qK3MVgkjkqqZcUqZ/cuFOxTqPAf3/AEc9VeunGHEonRqenUKQNu63Y97H9dOairzNRBHNWwmSKyW91wgtqNb2009hPjz1eqNHJhauFgBWY6lgWDG3w+Ht9vPV7CnEBWpnQEXXXQWvzVWqPPGUVDGpLdnYGx+vmq9UvCK+kSaaJbKG8Hvc2090/D2c0RWwawz/AC0cvzkM92JBBvqPaPo+HN1Ws1OyVJkanZbsfdYt4n/EP289XttOMoqaEtQb7tZS/sv7V56rbKm1nmWScMGlXbcA9z/Am3NVY1girmqJ5CVKltAoAGvjpb2c3VZpvq4xTmOSoQXO0Gwt/f8ATywqprJPUx04aRrh1v7oF/p0Pc89trWyv//W0XY4xe7k31uPb7Pr5IoFBEmuUiqq21+/X482a0K4kqGDG9xbTvbw5SrV4bOwv3t/aOerdeRAmh90+P189EVqZrwXcygN9BOvN7a9XHaxIVftHufgO/w5WK3WVo3cbdGPtv7OOETVJis0ccm4EAEggWB+PjywFUJqRZo2YL8dfG3t+PHNlU21jMSggnU21781FbmsggXzffGjWNr+0eHs5fTjVZwrII77Co2/Hv8Aqbccim5qaKVmsSDtIFj9Hs4+BTE15qEu1kuV7ctpmq6op7pcIkVLS3v/AIbeB1H0acUARSVSqe4MHFjt1a48LafX2B+/j4FMyTStwbpxmbHnFNhFDNPuNyY4iRbtc30+vjK3kN/cQKfSypzYDRgMs+k/qTiciCqpoqNBs9ySQFwb3BKoe1vEnhSvNGkbMaM05ctW3Ch/y36QsoUCGozPWS19VGSZEhTYouTaMNrr4m+nx4ROZstX2gCjVvK0j7jNDtgHTPpxkxFp6HD421DFXiEkr/8ABG5AB+jhIu8dc2qNHCLVtvYBS/jpGr3X59/lKaO5VR2Fv8VraD2DhdS+pNLRUVAq1kjOI2uFut5HUW1EY7X7fnz1eqTVYxRQymaipdjRobRptLAE93ck7CfZe/NVukhX4gRTVFcVDPFGXDsbRR6X7HWQ+Hs5o1sUU/1L5wkyf0tXBIG21daBDqdpDSe/KVAOhANvr5VIk1Y4VV5Us9HQ+VGdOwt4eGnt14qpLSFnbadrEXvqeUr1N4QSSiK9mv7dBf4ft5Wt1b56UfSJkjO/RyDN2fIpkqsQqHemqIH2SxxR+4u1j7oBNybgg8ZPVSgCnrMHpK609NsTfMnRvFpMU23ceQxgqT9I/wAnKB28L89M1ak/hPqNx/DK45Z6y4IZJoyUeVIvIqE1sS0DWVzfxXlNM1bVQv4bhfTvqVTNPkWviqjt3Sw22Sr42aJ7MCPoIvyklO2r4GkrjXTJaaJ2lQII1XQnWS5+x23c9rqmmkxlrF839PcYXEMBmno7m6RxsShsbiy31Atrx3bVaPX0s9csdVTT5d6q4bDUUkaGKWbbclf8XtHsHt8eMrSTXhFUf9dcPwim6sY3HgTf6HUTvLTEa3ic71sD2724YN7KYXtovVTE8Mxia7AEnTt8fuPFFJ6iVgvMHtfcNfG30c8a0KiRqu4SFrnuR7R2+jmq3UdoyjGNtGBvc8rVqfsEk2VsM9iddfo8dObrdHv9JmWKh+vNBmAJJ5NPR1LmQLdVbaQgLDQFgf28YcGFKE0ZPrBVKiVMoOwxpI2tjc27W+F7X7W403ThqufNGVscxzNUGHYNSy1UgSJCsUbMLkaC4HgTr4cMw2XDCRNF6lBOJozfTn0P+obP+X48OwrAZYBU1RfzJlKqNqbbksO3BE1lLzg2R50SuX7aDtnyo5vTf8H/AB2iro8V6k5mpcPRdWji1exGqk9hbh21kMHxKnyFFbma4eEe2rVMm9IOjPTnAKLJ1RUS4hT0EccYUMFUgDUsxNyD3t4Dh4jI2+gnzNFis0X0+ylsnUrpplF/IyxhMMDoCvnSe8R9bXJt4+xe3BEzlQb2ADyFErt+V7ZPmabp/UfiJl8vDXCu9gVp47geJ22HiO+gN+HQskjbRYbk0marNXUfM0sj0lFVAyHu52br+0Hxt4+HFqWkIpKpxSqdKLIGb8YZP5rPHTIR70aMd1h7WOlwfZy5WBVACadJekWBVkqJjFbO2pFjKQN3tIHbT2fnyveGt6am0GROn2BvaGmjexJMkgLG99B7+p+nntSjVYApSGrw5Yf9GQoiggXG2yj2aeJ9v5crBq0iosmNLVbYKdtntIIvtGtzf6x8Pu5bTFamu5MTjWZdhvsA7fcB8G+PN6apNMcmPq4kqIrmM6EqBe57XP8ARy+mqzWBsRknIaJf0rBdx8Ba4FtLDxvy2mtTTdLjFXEnv7VvcAnxtftbv/DlgmvTTXU4mQLNcEgEsx0v7Sf6Ow5cCqE0mpMYiYrGmxtpLbvD2e9rqeO6apqpvnxaR6i+4lRcEEDv4keG0eFuX01SabqmqjSU2uWF7EkdvHTx05aK1NdTYhW7VIupGtvj8RoL+Nx481Fbmm+eobaDExB3EhmYX1F9b6m1r29vPRXppqbEElRqdSX7agdiD4k+8ST4cuBVJqF8zLTTqY2MaaAlhrY+Fu9jxyJpuYrFLiTyx7WJA1tckan2jwP0cuE1UqpvbEpXjFMSRHa5KgdwbG48OX01TVUcVgIJTcwX2nXvp9X7ebivaqbq3Ehu3odewS/a2mg8QfHnoqpVTNLXrGWnqiBEt/e3Adu/2fbp483VJpt/nNHCkk0bFgffYDva3t0v+36uer1J2txnzH2FtsamzMSLn2Dbbt9+uvbnprVYKSraghtDKoLFjp3Ata7A6Hb2HPVumrE8RknCPT3MshIXc1rMdG0GvhzVapM1FRMkIgE53C1iCB30ItrrpYAW5Q1uoFVmKlVo6Z2LSKlyqkWuew10tYdvr5SatUaPE46lWWpcDaD7h7Et4XOuh08QTra3KzW4pvmxSjRPlpn9xV37UYAsQb2vqbKfEjmpr0U0yYvNNZrkxxkkoBuYXA1t2UDxt4fTyk1uKbqrEIoz5pj2qD77x29499oufrt4+3mqtTGKmoeBqmpusW4kbW0JJta9tB4knU81W6nE1YpvmYpigUKXPcHTwvbT9Rpy1epmlxMoFihGgACEm5JvYliL/VqOaqtMNTXmQ1FbZ7ki6qDcgG1iB3AOtx3+rlK1NRqqpq4oDLtZpnIO5lXYAVPt7nwt37G1+VrdcK7FpVVFNOJC4EbSkm5Frlf8Wnj7fo5qvTTdW1KTMNxISS6rIVu2220gW+AAuPHTUc1WzWGrxN6ekWChF5H1J190a9zqBb7/AK+ar00zTYvUCfyZNWFgSDawsGsPb73hfU9+ar1QBU+bWMlQSiSXkL7bWUnW6nUm4sRzVarG2JQQ1CuPeQMfAkHS92JsSPjoNe3KzW6eElhhTyqhdisDYAbdSRqNNPoPfw5qnBWOoqvmkfCnTc3dRZrEfvAt/iX46eHKGrim2roKOiKxo6pCPf8AM2hjoPeYi+ttPdGt/o42acFS6RKCKv2QP7mrFjdfeFgSW9hGtrdte/K1emmtMEFe00Ue5pCdwC70FydDf7Vr3Fjr34ycKdrqkMbRAliIWNvN3DuTpcGxtbS3gPbytbqPUSv8wlTSqHRGZTYFrkNY7bjUkfu2A40TTlQ63F6qQRxVMkkxiV1VG3FUMrAN7re7qACdLXGtwONE1YCo0T00VUsrMgD+8RoWYsdAV9hH08rNWiuc1QZJ2jp9sXllvLBJsTaxNjqSRoD9Q5omrAVPR/Jo4Hch5JbnaoOw+32nQ9vuHPTArcUmMVV7hIIlRApLsSbEg6kE+Php9duJ1U8KTuKVdD8lHHToAz3JDAXFyAVLDQgDx9pv7OJlGnhTG5oIncyIoDLtC6ux3drEkWsPhr34wYpwV6KON6eWoVQF2hCx1BHa4NvtA63BtzVOVzhjSezQkxyRiwJAJYrqbm2mnjzVbpUVFBEsG6SS8cf6QggLYN32jXbcm17kcdIqtM0sq2M0p2hwE924vc97nuNO/flK3Wb5Jain86GFVEbEKxYagd7+II9vxPNxNarE0ktbOWdl2ptG42NmOjCx7E2/PntterJVieJnYv5ilgCWXQtawAHgR9d+/NmtUocKiiqI4zMqxhSzWXvu1JcnvodCPv5cVWlPQ1jlpFiUAqxAZyxC623XIuQ3jp3044DVYmlGmJytKlDXShbA7d2t7EksSBqx7Dwt8eWmvRS0oGaENLKwYy3AYLptbuNw+FtfbpxwV6hfyfKqqaqo9y5Hc6kCwsljY6D778uauk0a/KGLRqgiRvAqwBBuraN49/4cKHUcaOG10V7qrjOKZcxqsoqy0MEal0mtYan3VDG+p+GpOvExSDiaf1EUVSTOmHJOQ9M1dNUye40jbogw+xcHUn2+Hw4zhWp6a7WjzDmH/RygpU2iRWaRUjJvcDygewPfTdbUdueAmvTSgkw7LeEUsVVIJKqVioKRk7NwPvMkYuTZvG/bw4+ABTRpcTZ6rK6gNBTulG9NsWMqBuC3vvuBc6aAeH1cMEmaTE000mYYHqFD7pVdym0sz6kkjYPC+u42/M8WJpIVV1U5jjpanZhAiKMWaTdoiE6e83h8B7fp48TFMzNAlnCpSfHJo2vZBGCzPcE2/dJ8P4ePIfzj+7HyFSVlx/ZDzpMPJtQM7grY20HcaDXwI8OBE0JRTHm4k5fq2NwTGwF9dLePtN9eaFaVsopINxdde/6jmqYrAWN93h7BzVbr27u3t1t+3nq9WRRppqfo56tVljsRr437ctXql0r/AOlxBRoXXv2sD48fb+4eYptew+VC21e0cayxqAp8Npv8Lk6n28lXVUdEVgNQJHMk6fo7mwHbXXw8eWmqRXBpH3q4AYEbr21Hx/v5ua1FYp3USq24rYg2IO0n2fEcqa2K5SVBQNfW5Jtc2Hjc+0X/AD56a1FRPNV9ojG3TX439nsueUmr1zEV5fMlexA1/Kwv489W6yM3vGVgJACbBr6631+n7zz1eivEaGQABAfdUi9z293nq9ULY6W84btb+3QeNvHlKtUgRvILJ7o7H4+wD2EePLVWso8tf0aPYEX1Ftfhf9vPVqsiXgugVSZNRcajT932Dm69XOKoeJTTzJcMbgHUDw923jbx5qt1KSRpE3EE7iRY6/AfSBzVeqTNLDLIqqoB0Fxobg6kg28O3KmnBUIwq8wmgAN94Avu7eFvEAcYIp0Vjkq2amjRVG0XGmhP1+P9vGzV6zIpgaN4veUWIBIspPtt8dB48rVwaw+ai7l7N2LXHh9ofHlatUJlS5EhDKFvqbn4X+F/z5Wt1mi/TSJHEpLEgt4AAa9+erdOiU8k0HkwEhl/evYhb2tY/ToeeitVymQTtsRb3C6X94EaWPt/W3PVupMEITbAe99SpsdbaX8B8OWFaNPyQv5iRxMig/a3Eksx8Cfj4+zigU3SujgqaamEcoIupKx7iFsD4k+H9+vHqZpW4PTUU0cUIFnsoGxNbjuTf7Vj9/LitU5Ztx6kweiOEU0jGeRQWFzYCwICnsBbv+fG3VhOHGnUJ1UE2OYlTYTQLSYrN5cZ96Qqb699ign3mfx8BbhS66Gh4qMW2ys4UKeXpocQwUYm8RhEsanU9h4BT4Fu2nhc8ju6dLqzOzgOihxbthtOHrT7RFFqN1QgqVbeI1H2QfEhQNQo0Ht4WmlwpUCqmp4TDGQixW924sGA7Cx9420Phe543V6iV+LSw0RqFcM6g+YLX3E6lV113CxI8FAHPCt0g6uupJcMrp61FeMRSAEg/pZSpu3xC+3w46KaNEQlXzInYMLBSf7PgeGNFNKnpajTZzw2EHYDUL7x0Cm/e/s4wvZT7e2rDYcWpsLkkeCFqlo5NzO4YK7DxA7BAPAfdwno5orvqRqMRr3w+pxIuXCSjaVsApsw0+jixk0jeon0trkL4W4uouoYuhc6QZ+onlO0KzaqNTobCw9p40vZT7W2njrX5p6g1TTbizRxHcQQXO3VtdbHwv4cqjZV3NtBPIp8rcQNARb9vHaYppsBYroB+o5uq1mR0IIN/Zrpz1eo9HpX+bqMoV2GU91M9YV3gC4HlDde/ZbePt4SXW0UfWuw0bihrqpKgU0IZI0cI5JUm4GgI72A4UEUcA1gGK1Mu61/dkfy9dD+79o+JN7fX4c3FVmpUtbTVUwr6smNIwzLt+wSvuKq2FwC5/K/LARVTTHXYaJpBhdH78hQG5cAGU+87FfG/YewanjoNNRXUtRHM0jzfprqsUkiqoKAfuLbUrf/AA/XzdapK4xWT2Xyrq0+5wt/eiRQVQewe6L/AF378cFUrAlHUVamlkDLvCCR96+6duii+pCr8NSb99eWr1T/ACqaqoI/ORQkS2VANzFB3G4EAHTufEm/hzVbplpoo8RxhaxUKx00FlUNoDcKPpsx93282cK1T7/LokLb2LMDqT3JLEmwPgO9vhxuavFZqdFegWoi+0ffLNawB+wFHhcft5qtiol7wCV9X0axNt6d0W/sbVjfw5qt1npaKGWYTVKOxmF3RRYALovY/vG3f2coTTgFP9XSVMWEFPLKyTe6AvZF7rc21/svys04RSMzLlE4tlefL01mSoiYqfFbXO8/6zEafdyyVaTNUUnUIqr3EKSaiqnp5QQ0bsrLa32TbgsB1CaB6hpMU2svunvcG4/bbm6pT1lzFqjA8bpsVpjteCRHFu/unw9vG1p1CKuhWkzVpdPVUuKYXT4lTKTBLGkii3bcNyqzX8GNzwKHChoMacZaBoIArjWS6/veOsj37W26D2cpNXinnCcBllpxW1RaKGT3w9iqlUPuKG9ul/jblCauBS2FdHS1fn0hiVacN79ybyuLs63AsQvfTufgOM09MVJYJQTT4ksySvCoIRdf00hCxqQdPduBfnq1NNjy4dUyim37BApV2VgV3WvIF8CSbk+2/t5am6lwSxwo8UJCyICbEeJIXyx4G5sB9B5o16usConqXqqypj3R+Zqq6DZH9obu2reF+3PE1oClDHXU8UcMnkjzSdq7b3BuS1xftflIq800PUTT03y+0HXaxU7QNTf6u5/bz0VqaxQYpElUHRI5LgNe11FzoLeLAeF/o5uK9NKtcTeMCpsqhAwVW1DNa5a/e6+P5cbinQai0lU1QAIbIrAEhFPjqCCdSCTc89FeBrhTRxV+IGWylUPlob+9oRdrjwuOare2nOWnpY5i9QPLjXc7W+0yHQWA1BPK1elfSYjHhtJU428fnw01KxHcNvZdsQ733b7W+i3GCJNOAxjQQUGHTUb7GjkLIdVJA3H943PjuOtu/hxfNIYp5pqqn858OpolhkZirGTuqjubX789W6mUrGmjlNIVO0eXENoDFibMx8RYdhfTmjWxUiRKZaFqKJQxJ2FibEoDd7W7knv7eVq1d0UVBWVQp1jDU9OlyNtt9/HQ3Fz+Q5Q4U4BWE0UBWKGC4dg00hVb7bM2xIx8RqT3Og5qa3FOtJSPHTe8u33gqm1iD7dNSSO4+rlKvUdoZZK20K6sVOrWU/E/HufZflqrTfI4SosTsNmkNlttDk3VR2Df0c3WqyvHRFPLnJZnIO420UDcLWHcaX56t0+x1lOZRSu6Ncoh0s21W7kDsSvYnw40RToNPc8pgoQZALKG0H2tjDagHjc/l8OM09UmGPz6QJIVvsChSpN7DSNW7EX1J+/lKtUCX9KZGqnA7uRt0IWx2sTqVFh9PN16nCGOpMTUikhIlAWwCsWk1didQHt2HgDc25WrV566KSdq5rLGGAuSDtA93Ze3fQW+OvKxVpqVBXzxvLJWSEAXncg2O5QWC9rE/r4c1FbpkR9+HRGNQG95tSQfAb7jxHs8eerVPYxKLalPJsKJdg1ze4Aj3Ai3YX781Fbp0hq6UUrrCjmRY12knXez7dR7Cv8ATzVeqAaeqXEbt72kjfZuQAbAHuPe76d+OU2aSa1DUVaURl2faRNo/dBJDW7Ant3txQKTVMoq955Y0SJWUhLWJ8Rf3QT2v7O/ttzdarPBQpVYh7hC63d1Gm2+isTra/s8e3PTXorNieHJHh+6IDzWqIonVv8AEVJDfEnxA9ns5oGtkVMjwgUqiLEmDtIh2ixUqBbcVubMNR4j2c3M7K3EU1y0NJE0hoHG8qF2bGIuDr46fsv35earFNMwDVLzxIE8PJUG1zoL300/Ljopk00Ci8iRpodXS4IU32bhqCO9/wAuOTTVTIJtiwsqsBMTIrso1sQDft37f381W6T5M9HIqx3gN2exF9wJ1sRquh5aqU9QJUSF6VUsFQMbfvH2ADsPj4/RytOU9U1axkFTKNlrre9rkA3BA+HYffxuKcBrnEtNDGtSsxZkXd5N7ArYWOljYezxPbmq9TVRzyfyffTTlygLm5PgDppqbH6/Ac8a1wrLiaYjVywxVNmZfLS4uASSGCnW67R354Vs1OoaiFKQxxxLIWD30A1VmsBr4kfdzRFbBphxSSrqzMlNaMVBjkEem0EDawufabm38OXFUNT/AOeV9LhgNMS5+yN3a40Uge1fb4i/NRNbmKmtVpiFEqVJM0soChB9osFv7o8CwF7+zldlWma501TW09MfOCuJtrIhHuroS30EEaX+jmiK2DFKHBqWpnxCiNWVijl37nF9Bv8Aft4EhfzsOMKpQilJnaGnqml0VLQxyRqpLlIixCAa2eVgBuJ+7TjbdPOUERnhNazTOo/R30bRDqPdI7n466+zi+i+pOFSpMgklBGw3CKNWAN7tu027jY+36OeNbFO1XJStIjXDhwGJVe3caAfZuT9PhzVbpiMFPV4VKkQ2si7RcE7baFifD/VHsvxyab4VNpKWioIY5a28yhzdxc7TqLj6rc0a8MKjSTWSJ0JPlFmVTYghkIYrbt8Pq5qrVIo6iogdHia4KU7X9o1C6+Pft3Pjxs06KW2A4yaKtgOIG6eNtR2H3ew/DTjChNPg1Kgqp5agxTxrGoINwftHcXNlv4Dw56tVFnqjNSozLZFEVyb2uzEi5Ot9dB9OnHBTZpI1VO+GkRP7shlJEYtc6qdBbRTxQMaTHCvQ0syuRICAjSodg7WYNp4ALcH6R483Vakx10NRCCUI22DLuuwY92PssR2+J56vVMQrUtHURRj3dhkZmFmG4owX2hW/Lnq9Ueop9kktPO6kEMTqLDcg2sD3uBYEc9WqxSf6RXpBIFVZ1ABCgjaVta99ATe3h8eer1NdXU/IzMKGQsCS3mMCV27dq+WSNL2I7f083WqesCrxLhK0labI4EpAW4DD7Oh1Pbv38ONmrinGbHK6jqFmpzsiLQyfErom3da9gB29vKRNWmKd4sSqcLrIawjzI2kmge5F9rjzEYeIuOxPY6c1E1aYqNWwyT4kk+Ggxgksovc7CDc/wCsfA209luXFUNO4qI4M3UNROpZQAWv4kxEWIN+wHbt4crwq3GoM9DhlLUMJCskNgWJB0ckkAjx0J7dj9HLzVIpqqaSn/l6SsAJYJbhL3BRhYAj2XsRf9vLVWKdcHZIq6nasKyU10by/LFgx+0y21HbTjatlOJ20IkOGzUc9RRxFZaY+/HdQT5Ulw1reCMB9HERNLoisU0Tz0cZqSbMzxOFsVZXGy5PhZxc37XHNiqmkviZkp5o6pCI5Bt3HafeJ92Q6+BA1/t4+KZNNT1RpphTOLoXYMNL7GJvbxW33HjtN1GTdFJGzMRI8YbaCSQw93dr7CLe0XvzdapVbElpEpkBZw6q1296+pUg9mJ7H2241T1MlXBPJHLTzyACUFSF1CkEBrqPbb6vbzdapN75JP081g0ZET2A3C2itb6NL+3TlqrSlwyLbSlfNIdAxU3Nu1rqP9XtbXUcqatXOOTzI5IZx5mjbiGFyzf4gLX1HhywqhqFCkMswkQW8yFXUBdLqwG4nwv7O/HKapSJMElljsP0kgX4C4JuQO+4j6r81W6f6A7qeOMbJGO0e6LWBBZhY9iLft42auKaqrbUopYlmEZ0VrasbbWJtuI1sebr1M81WMKtXqnmqwVWRvs7Stm0BF7n6we3PRNemKUsLPW5WJIJdGiN7ahQTdGBOotr8bd+MHA08DIpjwvEKWhHzAvN5Rb7YAPf3goAufduOaIrYpeYVPW+UtJU3lkfftXb7pAN7E27kWPwPExpSKUkzvWYWJgXVoj5cm97EIwN2JOtwe3f28b2U7TS+M0dBCnzh81lkUFklsWMZ94DaL37XPs5aJr0xTwi0KRHEa+MQxSOWji1ZlVjcu6gXJ3X9g7cpV6eKXE8Kr55JaCHzU8se95P73w7KfjftyhBFXGNM2L5UqYKN7AK1aS0n6MbkW4sACb2BtccdSumFIoM4sOmgqEpZEAsSpCsLDauh/4lu7+HFczSWIqRHTPDNSyMCEmSoQqG0ItYhvZr4ff4c9XqS+JQPd9h3+YEmQnxB+0Ra/h+V+OA00RUzDa2WR5JZQXeREY7ixJANtG7kD2eHNGtiny0gf5dELSOC4Oz3l2jd3v3Yd/bxqnacKRcQqKKEiILLA7Mt1IJVfedO32kAsRYG3bjZpwU/UDSQ4lT4mXvDWCVNw7KCfd73tta1wdeVNXG2nvFpZKevjr03LUUjGyXFmaylgT2se4+nx5UVY1Hc08mKisonCwV+yRCV+z717dxqj+6fgebqtTaaOOSomoJiYdw2pICNxZPejfaL2ZO3xA5Wt13TR+fFNhFa21amMlCfd1b7JHstINPaSOerVc8KpqWWGShxSr27giuCfeSTWNty6jadGPhfmzVKSDPHS+ZSzQuXjsBtYm0sdgDttqCgJ+HHdtM02Yi8ixfzKF1SWJmv3HmFbE/RvX2+I9vLAVWl9RVkWIeUonSBJNt13ADe6grILm40/PiJQil6VTQlVVdT1eG7MQp7BlO5wB7skYNztGpVja3w4jiDSuaREFWlGnyBAZC8c6FBqNwPmKoPYK3h7NPDj1Ummqtp4pqkS4hMYacOYHlWMlgGG6Nrf4W0+/lq1SSq/KqxGwkO4K8auDoSoIB+huxPtsPDjgps404UFW8scm6TyzDsaNkPvIQL31PvEi4+AOunNEVuaV2ZJklpUSNESOZVnd4yGKSEkXA7MAQSR3Kk+zjSauaQ26spmEoXWOVNzXvqT+jIY/uv4Efs45VK6nkKVZqokLLNYlReysWIKlib2c6/BhbtytWp2+ZhpnktfbMGLKvi6giwI73W+n18rtq9OEimeA1EWxYYRHH7ujsrC4fT/AT9J+kc1VqbjJIZo5YNsYWxVEP2JCdPqB1b2gm3PV6p1XCtHVLPRysqSbKlVQ7QygbCgPddpuh+gc1W6bcwUK5kb5it3QyVNgkhKNsPdJCTYBdNb63v7eXSrRVFo10Dc0MiTy09em2qpZGVxdrCTQgob3sy6gDT7uGYM40UERgaepnBj/m1JIscqeW7hb2LC17WP0a+02ItylXpzNXFXl6uBNjTsJQLjarhrSr2sbk6AafdxuIq8zTz5uKSUqVtCyvImxZRcXQoSCFFveI8e4OnG6eptw6T+ZTedhzss6yKIzusokt9nUdn1A8AdDzxwrwxp0eSrkDVNdGHnPlKZJVcsIzdALDwQ/SRaxOnK1asNdVUZxz/ShCPJUR7I1eIOoG1v8AFuDD3tO/gObFepgzPhFPRiLF6KRm2FgQGuFF9wQjuVKka62J9h5dJqihSDanopwyCJ4TFZ0Ud0UE7lBI1Cn8te3HaYqLQtS005elsihXZWA+1reRWb/VPs7g+0c3XhTrhyvBMIZAsZlc+WTohYEGwYm1zpcnT7+aq1dTq0FbJT0T6b9ywk2I/wAaMDruU9vuGh56vUlZaiKiqpvtGnlYAruBHxXd3BH7oH0ctVaVFHjlLXwmFizWACuw+0vsbx3pa35242RToNSqrF56CpWegrIohtu7W0bboynTv/i9vfS3KRNXmKdi9P8AJlq2uiWJ7MgZi97i5VrjW/tFuUq9I/E8JwSaU2lcFb+WoRgdoWy38GAB9uoPt48lRpggUgYqV4iYpCJNw1j11YG97e0jXvqNdOK5pLFQWqFpH3RyX3IRr3t/jFv3QNCCOW21WnN4Y0pUTz3AbRrkBgLfHTaV7XPw5qrVKo8Pw81I8shEZgQzOoKkCxuPo783W6hVjK7slOWIh9632tQdAL/dYa2Ps5YVU0n44aOeo/mMw8vbcKBqN23XQ/ug/UL63PHaaqHjGKyimMNGLysxDvtHvAgAhR9A/jbvxwCmyaYBOsFD5MPvICGjWQG4ubkbTfUkd+/hx2KbpdwmmxJJ6pYHkhmZrRsxupdPdtt18s9vgRbjURTkzSNirMQoqsSxxC8ZS6sdHCHcP+D7rxwiaamKcaXG63DMcFXT7o9k3nozm2gJ7r4g32ntcG/KkSKtMGnfGpYQppxOI4UYzQ2Juizt7yeweW4+Ons5UVY1DmqanCopJ6djHVUj7X9wAPFL9sAH7S7xYW9p9vN7a9srqnqop4zW0amKnYhVj3XEb/4Nzaj2rb6NbHlTWxQhQSLDTQ2exKbTITtN7i4NvabBT2ub9ieIlCl4NP7VvzEDFoxFK11Zm/xdipWxtcAW00IsDxmKemmf+Yzx1AnVfdaOx27gShIX2XGvjb3T9PPRW5pwaKhTbIkm0NruP2m00BF7BlN9PHx78pTlc5lpmgMyojKWJ9yO209yO91sbd+2ttDytWpIzCWmmMyRgq5DAyKApN7HeG176eBI5utVhSpqcKhO9JYLOwUK63CudALdh37/AF+3l9tVpvOGmpD/AMvYGnBdR5QBJW3vgxt7xUEWJXjgNNEUGmY8IplDU1SAAF3RyD7Vgd5Kkmx7+NiO2o4uQqka00H9eyxytZNyabiL2WwuSQdO3e338XikCqT+IUyyMlUiF47+8jufeRrXB012/un6OOimTXDCSop/5bVR+XMG3QSHQOQblDfUED28tVKUMNKMSS0KgVBBN9urKO9vo9vjyhre2oMmFikqjG36OdSSDuOhOoBB7XHNTW4rC2GyLJ87Ayozklx9kC/Y29n7e/NTW4qZFUEVQIJLR/ZVmue1x8B/Ac9XqhYtRzSTnEqFjFMASVClVUtoVP8AqkWK88K0RXFMUqkgZI1V5AbWKDcTbsp7K47+IPfm6rXM4/JU0JlqEkqGAKiYbRtJ8LWuCPHw5qK9NJXFcKGNQxVKG8qlrHQm/fsQCR7VHcduPJMUyRNBhN5wrvl5ITDWIdyoSdjA32lP9Unhmii5dQnzDgElJOMx00kFY0cil4G8okdiNNCL+B4ZIFFajIoA8qfJUedYMQE7KkLuysUVtpt7t/A66cu5sphrBQox7Zgrq2n+VkqVkhfspQXU+O020Hs/LhHpoRapppSAxxExP5jpc+7rvv2JPtUctVKgyByRMjFn02gPf4a38fhy1arl5EhRp9oVlAF1109thrb6ebr1O9FiEVKrpSE2ddR3A7XOvbXmor0xUyliM9LtglVBfcliQykkkm30+HKmtilLhlKlVRGpxAlv0ZQBbWa5sQ3gGXuCO/08qacFQabDanC8Q+WZjUU8n+Sa9/8AgNdLjw+PNVrZT1W4fCkYqi5VLrc2Cnb+6SB2APe3j35WrVDeKCrbd5f+k090kHbzFIup8bsB481Vq6imK0qQMVJUEI5uDfU7SR2Otr/s5qt04wVRmhannXbuUXG4gmxH2Cb217j7uVirV1T1oRTTTgOQwN/aAbbhbXQ9x93NxXqb8XwQTXrokCyuDtIOji/Zv1044lUU0pM0hKnC1qPNM6iOUXNvFba3/wBZfo4/NJ4qFRiqilaKQDzjbaw7G1rdvC3Ydxy1ap3grPOrvekEMia+UwuG266ke3w5Wr13WRecVq4gtmJO3Qa97FfafA9uVq1JyrQRoKijTduBBF9Rbv42B9g5uqVkoLsqS71vENrMwJJGpswGpt39o5WtiuAxenniUWBa9rA6j/XuRbb8O456vVLVjFumpLjatmu19Dr46kNzVWrtpYqhmWVdvmWYGxNj43HbQ89XqiNFTuQJrIWJsde48SfDnq9WaWhepZopIlUlQwPtt7D25ua1E1hVXg2xyL3JG/UG/c28QR4/w5aq1IkkSQm42Ox3K9r28NRywqtM01Is8jSfYdu9lG1z3Nh3BHL1SolOGCvAF3E3LDXcov8Au+P0ctWqzwibzBIh99bgMR31uQ49vx5qvVOlWndyu1Fm0N/abXPw15qrUziaMRGOQAbG107X8L/HlqrTnTzwtT7VUswNrsdfhf8AXXnq3XcccLVahEvG4Je2mn+IeGnNV6uK0tPIjeSNpVyQdATb/EOardYGjEx+ZhGxlF/bcajv8Pv5qvVyBiA8sqZAwvftcHtY/Dnq1UyhradJlhnjvCw03fD92/gL+ztzdarNV00HkNNCd4Ynco1I9n0/VxwVU0kcWgmEPy8b3DgRpp2LmxB+q/FaaQqpxxw/J5ISjQWNfUt4fuQKIo/q3EnilOJpOswKRnUWqanw/DcHX3QIzK2vdT7kd/oUafTxcvAAUXJxoE5yzP7318SUprPsb5cSEfaJI9unPV6l/kNFkeeAgE2RgPovrxhdKm6XFVGPPZpF8oqBew0P/ElOovxilNdSoVpR5qlQ/vKCLg/FW+HPVqoKyzoGDKGXQ/0WPt56vVKpqgSWWH9GRew/1vHTnq3XS1VRFMZJ7O1vHXTtaw789XpqK0dQ8ntUgm+43UE9j4m/PVqs0cExsw1UXubHt7CObrVQ8QkmbD2ie+rCwvp8LeFubFeNBjOwaUsuuvFVIjTFVe+bjxuTr/HnqrTllyDzMVhKeGv3a68odlWTtoYIGjkQwPZTf3X3C4+N/EcTUtFS2SR08qdi0gFw4P2rf2duVpyuLSEsI6sncBow7/ST4g8rV6zJK0coc2CnUEfZPx07HlKtWaONaldtUNhIPvHRgQfb4+y45uvRUaanWJ2jmW6C9mB1H0kaa83WorCKMUwWSmchdPe2m1/9YX8ebmvRWLcxks9kYNe57e27H235uq11PBLLMZpe5HvHTt4Xt35aq1jYSSRDzLb2Pcdj9NvbzdarC8IS5UFQut7/AJjm61WUTwygJox23B26g38PYb/289XqzrOUNy9jp7yDUfA356vV5ZY5UPm7kYHV19ncXXtf8+brVO0C04dSx0cHRveB8NL9iO/NVuoFdhdPVqYyU3K1rlRc37X8deWBiqFM0marAqan3JPEUPYFDcAnTX48c100Uimo4JHIt43KEkixF9fq78trqmiuP8gxFXIidWYn22v8dfZy4WKroqFNHiFM36VTcC+mv3ccCppspIrimJVEYs24Eka+3x5uvU80+cMcp2/RVTgAeDX8b/VzUCr6jS2oerma6VgVmDa/vdz7b8rpFW10IFB1zaaPyMXpo5kY7jcK3/K4/Ucb0VcKqa2aelONzMMbwuKMuNGRSg7/AOJf4254JIrcisoyR0fxuYJhlXLTE+yQNbxJIb2D6+bJIrWkGm+ToPHOBNgWMIUbUeapF/Ydy+3ng501ru6gnpT1gy3KJsEBnF/dalnG7TUEC4Px45INa0qFOmJdb/UdhuW8R6f5pxLE/wCU4uYxXU1VvdJTGd0bsZAbMp8Qb8roBrWsii/1LM28N3YN8PovxRSelNgD+dgNfSk33wSfAjaQ3F7WKSOqka9oNBTUkaMOw7ff34XGltPWDTeRiEE/ba6HT/iQ42vEU6gwasbzHkHEcO2OYzaRFdSPeRwyhgQw0GnA4KElA9mDJtJiBKVqFXGisB74v2tbuL+3jiVFNUUkKoE8ayfieDuzv+miUnW3YjvuXwHF6VhVIVIKaSoSRB5rfZuVvb6xb29/u49TNdeYhkF9bdxbT6Pp56vVyaN/KKyaHXv+Q18eer1RPIIWyjwFyLfWT9fN16vI0i/5QWv8PDw56vUqKHMtfTzK0lpwLKbjXb7Lj9vEymQdlLUvlO3Gl5QVtLWqZKSQBNy3UfaUfAeHC1SSnbRuhYXspxlmhBG2++/vKRcAD6fH28ap2akRTMm2RQRb2nw7C57m3jyhFbBqSfeHlg7Tc2A0Omvj+p5WrVNw2okUSU6KC7lhfw1FiPr42oVdJpD9TcOjlxHDKiM3/RFXv/iU3sfaeG1orAiia9TiDQIV00lXXCPuLn9Tw5ohONKHDYwXXafduR4ADx7+32caNPCsec6ndJR0y2GxSwHewvzyBW3DsowGU8ZhjwnDcXpVMckahZCzkByhGg9ht4cD7qcSKEzK5SDS8x6oonqlqphK01buZ4yAQf8ADr8Pz4jRS1dJWrioYp/lIQRIxBsSTbTsfYQeLBSM1Im81I0p5m0QX32I7+Fv19nPV6sscvkwJUb/AHTYgeHs3a+PPVusYjNLUGeZ/MK7TYG4e/bv2P8ADmjXtlcZqyohkIhL2JO1STew1sfZr35qK9NScLr4Yk+YnJaKQgPGrakXsRr2A7jmiKsDXMYBFVSS1GHjzKZHKkrYsinUEr4geJ5uYr2ma4zYAY5IaOGUSQSnRkF1DX1FvjfldU1bTWLEETD8RjjiPlQllBMouF/dP0jx5oGasRBqdVRxvTVWIRSCRAz05UXG4eG23gO9jzwrZpoxfHcTpYmlxRB50UGzd+80e0WvbvYfrpxW2nUQKTOL0JJ6qQ+J0cdPk7C6CdELNE9U24alqiQ7QSDfRFH38kXVpiowjUTSXzRkr+VJSyYZP5s8sDSyxMu0xhSLgMftX8Bx5t3XtplbWnZSDR99ye4NiB3Fj8e3F80iiuaTNDL5wa+psR7e19OXCoqpE0700ysVltvv3A8B4/X8OKAZpgipEdZ8tKdpHe4P66jTlwqKqU0709eJdpuAUJ7fl2H18Ug0yae0rIJEYGwJu1j9Gunh+zjs01SZ32lIAAI7gdvaNde/KTW6jyu6kN2tZtNNPYD9Pjz1aip8MplXY5tawFx3v3Nu3HQZpsinqOoj2s51IANiT2GgIHhb48eBpqKaZKqNk2ICGuSNPHwB5Wa3UGZpLlQfdW3Y2Nv6PbyhqwrHFX1EKMASbjuLXt2sL9xymqKtE1LgxVAykagG4AN/pJ44F1Qop1lxSCUko9jb/D3/AG8d1TTREVHeoijsujjxIJ1t7fp5uapFchbbaUixJOvcA9/z78tXqb5Y9i2iAYg6a6ge3T8+UNWFdU9ay/obkAm1vAA9/wCz2+PNhVaKaUkVZBIoWpW6m20iwNu1uPTNUipaRm8YikUveyknt4Ak+IPt5atVzq4RRgxOyv294i+newt31/Xw5o4VsCk/HNulJkVWFtPD6B8P48bmrVkUwNu8skEgg+Jv7f2c9XqhNISClySQRa5v8LcrXqxU8zd27AW1OlvZzYNaqTTiCQm4tc6X1+m/jy1ap6pUpUiLAXcdrHQn2H2H+HHBVaETC63ptVZJnpMZFTFjkBvTzQ2aGoU6bZg32GTwI7jj4IjrqkGaD2aPypm94rvY+6ew9h+B43W4qGtpIh5gF4/ZcfX/AMS/W3NVqpEnmCTdCT20O2/b94fE+OnLVqvSSuzlJbsdwuAdCo7adwOemvU4U0qEMuha9/eB00uALeP0ctNbrK08G0xox2kgEEWGnxGml+emvVimq3aExytuVrW07W9mumnNFVWApjknjhF/LuAP8RI+gk+wffxiadpvsPOIjO22tj4j2fdytWqSqn3oGN1Ubr+P0gDm61XFPJksToRodba+Bvy1Vrid0TpGl1AbuTp9/wAeWmqRU0SVSR/aY37e0X7i/wAeOTVIqQcVmilIqEDxEWU20sNdPb8eW11rTThHj6v+iYhVGjX8PAG/t46F03pqaleksAjOjnxAB08BYeHHNVUiu3qJRCBCVQC/2e5GoNyP7/Dm9Vaioss8kVjGBoDf2i9hcEdx7L81MVqKwCtiA2htyar9kXHsPh3vymqt6awxzSAhbgxge7e1wo9h5oGvEVxmq1DedGbM1wRu720J9ht4W+jliqqaampWRhASLk7QQOxHxPt47qpuKdJqmjmCzRsEa+3br2t3J78dJmmwKgzwMZFbcwBtsa972HYDtfTla9FZ45AsXvSbQ1jtDak2tc+wgafny81WKkrJNNGWAD7v3g9yR4aezlwZr0VzNRVxoNzeZYjap+zYH90jUW8eWk1qKdaTEqtXNVExS662AANvAjjoXVCmpK5uqPPRCpaaJiVAFt3axPbuOe7ya8ERT1PmOPFGgkxdWE6AiOojYLKt9QA69x7b+GnPEzV04U44vmvEqZYZMVkWqgICRVSqFVtoAVJ1UWDWFr9j3734wrCnkmpMuKUuJ1cc1Q8lJVIqhKhCbhlB03H7SjwH3HiY4mlYOFM1fnLDBU/yjqbQWnRbxV1IwVpVuLa9mt43Fwe/EyljYseop5IP8Psp4wnL+WMaqi2XsSjqUYE+W36KRbdtyn3Wt4kG338dQhKj4TNUWsgYihOwnBMApR8tiTiOTSybdwvbU3HfQdvhw9bSBRSszTnVY3l/DFeooqSaXtte4sPBST9oAHi/ZSAmmqHO+NV0Jw6vPyoJXSJPe+HvG9wfH4c2FE7abIpdYU2JGmEstSWQDaQzXZvhrpr7eKaZpT01RV1kcToPIjUlGYDcSp7D6PC3NVuhGwXEKaGn8ipBBVQia7bDw+nXsONmngaUYxAFfJRmdtdt29g1NvAnxHKVaaZazMUkJ+WNmLC3tIBOtgfD6fHmtlbmolVWu5VCdgIsCTtNu1hYG/Kmrig3xvG0hkNPE6lwQrXJIAIO02/jxhRp0UH02FVVRCIpBvFiWbsTr2JOoJ4lIp0Uv8JwYU6CVrJIFGltASNPg1/q45Fbp+nqvl0VLhQANqhuxNju08PbzVWFRKnG41kAoYwGckWNiG0sQfZfw43NOCmeagNXKaqvYRgAKFJCjQWBsP49uNGnBU+DE1llSjpVPlmw+kgW0t3+PK1epdXiKzVJhdgQBYqR2AHt/W3KGnBSWqHjrMSIH720D2ELr9B40acFSERI7K2oHtP32v8Aw40afFevI10UEgv9k2sCvjc9v7eMGnhSezzKFyvVsLk+WbEewdzt01B/u4G8y/uKvKhHl/8AdU+dE9NZ5fvW3A6e3XvyB6mOswmZ02KbOSAB/Tfw5WrVmaplppVFYrtqdQtyR8OardT5a/DcRQtSwCNkUBtpAN/+I+IPiPA8rVtteoFqFP6NT7bjUa+Jt256tVhrKynp6pJEXa/jcDv9Hhrz1VNZKisiMTzMwZSBfQXF+xPjrz1ephiqdQD3tcE/kTy1UqQY3lqRPEoUjQ6/Dwv7eardOwrPKiKoCrm24kWFh7eVinAYrJTTUlWXjq7neB27/Ej48oRFOAzXGpoZ6d0qaN/PUNoS3vDb4a+3nhWzSlooPn0LRxGRCNyoQLg976agd/r43ToxpIS18FNOYiwUM9nT2X76e3jsTTUxT1BLE9L8vOE3NcRn2nw/t5WKvUOthkpoo62lfduW8kelgy6i3t15uqmo1BUtGfnnjJ3Wsw0F28CCfHniK0DSiq6sCk3KFNx7tjY38b+0ezjdO0y06mmQ1UqEsdF13W+Ckfw5atCptFXTzQyQeXtEhPbw9huddPp5WKuDU2kqEEysHaMkWZtGBt3NvH6O/K1sVExOSmp2R1G1gRqD3J/euObFaNZWiJo1Xer7bkkgC49p/t56vUy4T/MDVPVLEpiiuCBoxF7btvsvyxqgpXzVCylRckXGrW3Dwsf6eN07TnJAjU8kvmAkWAv93PVaKitGkilm1ZlAI+ybD/CebqtdYsDEIvmdQoFrHv4C/wAfbzYrRptrqSSeaN72QDT/ABA/EHW3LCqmv//X0Yp/l7RiHeHVR5u/abvc6pbslrd9b35IpoIVGZSfeI1vrrr+fbmqvNctoRd1r211/b7eeiK9trnZSBJ3tqdLc3Wq6UksVJGumnNV6uasgIVQdDcX7fTbx+HNitGuQQyH9J3Pj4/Tp7eXiapMVmEBY+7e+g0769uOBNU1RU6OPYPeFjaxsfAdr8eiKYJrmqElZJDoB3Hf6x7OeivTXOOB2YlbhRe59nhrz0VqanwYeb72A2r3v4+248OOBNUKqe6XAHnlCkE2FzpYADQD3bnv9/FARTRVS/wPpfmrM0sYwvDp5hIAqqkbG5va4uOw5RbiG/uIFbS2pewGjBZd9IfUWss9ZJT0cZPZ5UZx7SVW9h7dfhwoczJpvAY+VGKMvcXtwocctekTIVHTrV5pxSqrJCwP6KPy0JOpVS5LyMNBoBwkczVZ+0AUbIy1I+4zQ94H0L6YZYjQU+Ex7pdQGXz6ooNSAuqIfib24UrvXV/xUZotW29goTKPCozI1HhsdPh1PYeUgIuniTIyixdh3Ph2HCwmcTjS8CNlPGHUUDS/JYHC08Q99xCm29u7SuTtA8Rc3PsHPVqkhW4lOzHDqd/IpXfdtTUXvpr+8xt2seOVqsi0sFTC+ITq0dOAdwBAdrdhvP2AT9JHw56vVmlrZaOmhNaqwedrHHcNJbsAiDt7va/fvz1erHXGUr5sSvTIWt7zWne2lmcaKPgOar1SKPA5ZYjX1QNNAzbvfG5mXwP+sSdLnnq3SVzZURIaPBY1Kx1VQQd9r+VEvmvtA0AJAGvKKMU4kVVv6qc5f1m6lDA4HDU2GJ7xHbzHG5gfiugPHECmlmip43IY28lCCo8fYDrofj7OPmmKRMt3PmIbW8T7Pq9vKV6lHkzLlVmnMtHgNDHvkrJo4kHf7TAW+I56titnXImV8MyRlugwbaPIoYIYUVhdV2izHZ2a57X4wrGlVLKrxadGaKkLpEVBeRjtLgm17abV+PKV6g7zvkfKfUSlkpsz4ZHWRou0SMgMiN2DLKPeBHsHfm61RL88ejXFMMdse6XYmyyxXIgqGKTAjwjnQ3A+L6W5aa9SAw/rP1W6aS/yPqvQPiMMR8vZUKI6mxGrxzC8cw9gJ7cZ0g1cGKGfLWPdLuqcezLVSsGIbSPk6pvKmUk9lB0dfZb9nNQRVpmk9j/TGfC5/OeHyXXVyf3m7a28PZ4W5bXVIokXXnKVXQYvR4tUREGVdhCgACxstwNFHsv30txW2ZplQorGKUxNSC97OGFjoT8b9uLKSGmmpj3UoKgEqx7fE+I8OerVQYomI2xnX6vv+vla3U1cPqK6pEVPE0jSDRVBJJ8bW+HLhJUcK0SBtoxPTL0sdcOo8kaZXy/VSRsQVkaJlWx+JA8OHLWWPPfak0XLvWm9qqu+9L3oH6r5Pw/+cZ2qKbCopIDaJnBIdl2byo7nadNOHqMiWoQsgeWJorVm6R9oJ91GipfSH0EoZg+d8QnxiZiQYQRHE2o3aamw8T4cFFvu603iQVeeA9lED2dOLwEDyxoSoZegfS+L5HJWCYfRyWsJ2hRjtGg94i7fr4cGTFgGftAT5D50GHrwufcSfOk9jXWrMWI/6Fgccsi2IXyYyoI7AXtp9PDYWyRt99IDcE7PdTGlP1MzBCIBCtKpst5ZCQul9Bqb28Tr9/H9ATTZWTTthnSeur4lTGcYZpdfcjFgDu1O4/x54qA4V4Y0p6TpHkrDpLV2+qfQkzOTuF9Pq+HjypcJ2VrSKXUGHYFgkQXBoIYQtmO0KLA+1u51+n4cYxO2ncBUwZgpIbbZDZRqb6C2vxHf2fXzeitaqxy5qhp5rLtjF9xbW/w2gdg358t3c1rXTFiOPObyuWR21ANr/SdbEDjgRTZVUGbFRJNbaZZtftE+zVbeNvy44E1TVWCpxDYN8gZQBqgUEADudvhzemtaqaZ8TVW82GxkYm5JuFv2tflwmtaqbq/F6iOBgNzkG5JGjMfbYD7PLhFUKqxU+JPCDExJJUsWv9mxvtFtNTzZTW5rFLiDTIGEgCDQkm97/wAPifC3Paa9qqFJjRqFSRnD7bhR3H0hrd/bzemvTTHLOakBmDXF7gDTcfDxB+I5aKrNQZKl4B524MGJO6wsSNL/AE8cimpimx6+SSQDUsWW48Drcg+2/wB3L6ab1VBfFY0vDECLhraa3Pc/2+zltNa1VH/mxaNYozp+8zEga9tD31/jzWmt6qbJ8UUAwyPu72trc31v9P381prWqmmfEWMqC5S1/dXt8Ru+HHAKbKq5y4m6DYrKWtrdrm3c/r93NgVoqpolxuRXe9lU63YEXvqbD4fd245FNajTdUYjCkBmhkKxk2umpOmhJ72+jlq1UNsap54h8u4ZAdrOSNCLrYXOtz7L/Hmq3SbWuALM0pY/5P3NVPjbd9o3Ha1hbvzVbr3nP8uKqpFiG3ANYBSD7oI1Fv1156t1DxDEY6iQw1D6C4CgaHS50At8QPZyhrdJWpxAVLAlLyMOxDAC/Zlt9rQe36+UmtVgqMUkpIUpp3BDG4LH23sLjwNvaeaJit0ma/M0Sr5cSlZIyPAEqb2+yp11Glja1yea1VuKSkuZT5LFJR+kO5gF99TaxcqO3jp25TVW6ThxGpjlvUMKh9/u2vuY2uBYfZBHtP5cpW6nvWyLAXqf0RYnyzYh+3vgg9jYafDlatUP5sQUzmGQeYLFh9gbW+0V0vb6dTp7eardN0uKUez3JXAWw8tAUY3b7IHw/eufp5qtTWM4/FiBGHUSjRl1A2gtft7wv3F7ePPTXprDLT1CwGSJzGNN+5dGIB7qNNTqD+y/PVuKbcSxKolpY6Olkuvuh2XUbQwNlA1+kE81NVONJhcXrKOcmoIZXHvnUhbtfw0BPa519nfmppuYqYMWcsJI5QEUKfMDEszXsLAjw9g781NbmlN/WnEFikpqCmG5iP0rgk7LagITZSSDrz007qpugmaBCschkeVSp3G/uHsR8Db8vhbla8KYTPUSVBWzosR3a7QG+i/YDv7Tyte20xmpkcPFTy3ILbiQRqTuudfh43t3NuVr1NcUdIsUf6YB1J32cM3e4uR4Hvcac1XopqxDFZJDJVSh9QQngNq6bj2vcD4jlCatE1Gw6ereob5cK4QrYPe5J13MPtBQO47XseVmrRS5w/E55YPLnh/eZgddwsbC4F9wHcW/hzc1YVCqp0nBVUSN1LC6yMASQDfTQjwt/SOUJq8U0ttYNTUzMgQEXfTcws1h4C51+PGzVwKyyTTxqBIxMdPYXFrJc3uBYhiPDjZNOimc1vyvuTWka52lReygWMhuQCWB7aEduMTFOxUaatIeNaVbyyKVOlzf2DW1h7O/s78bJq4qJXyvQR/LTXWQlU3AsNigWJ0udPZ38ONExTgxrAskCyhUMlQxIF73kN/dJKg6gDtb7I+vjc1eKyGjjjeSqqSquPsBWJ1v3UCy7iNT35WK3WNnp/MEYYytGyi4vcEEAEC3s8b6duVNWAqRNT/K1F45e1ttiGBFiSRbUAHvbt9PPHCrUzV+Ns7xU8AJjXcSqgE7fbY6jQWueMlVXAioFOqYwu83KLItgLEIToq373Ph4HjX3U5srqmw+npy8shsiHaZL3AF7i2m651ue3KRFO1J82RaR0oEHll1Wz6v9ndewAFraj+7m/KvVHw9vLnC07rsC3JUg2YXJ1P+E2tflRW6mVTPOGVwLM9veFi6gbWJOug8RoBze2vV3WzQyzBqsho4gBtAsQw0upF/7O/NmvVAT5Zp9tK1xY3jGq37kG+hI/ZylaNO6JN5xaoQbg233Rpc2It7Cfh43txytVyUyw1QWsBGm24N7G1glyO4Hj46+PN7K9TuI6lVgQKtow/f/DbTeb32jvY9/DXloqtT6qod4VaNw8iq0e1gVBJtayW7eN+eNep4oRUQ1DVLATBYwN5O3bYHQgeN+wHceA5avUrcLq46ECNLtKLbw1hcam9tbC+tu+luODCvUKWC4slNTGQlDM7hdtjoO5HsAB8R38bDj1aoy+RJWleGY7FTUa2Dkm1h31v7eMODClbZpF+pzJUWYsHpcX88wxqRFKAbHTWMj4k6aC+vCrTqEUYkxRLqLDKPBjNJhllQqY2ml+0Qp/ySgnb99rHntMbKamaYayvoTXRzOzTujB9kz3IFjaxFjr4f0cZpya4pnWjgprVsj/bKqYTcm1ti6WO0WuWHc8uDFNmmivzfEZWqIpmd2DXYXUXbv27HwBHjrxUFCkiqRkmYMSq8S+Yo3a91AAuLG993xPhy4WSaTkUqaTOtWlSZMUiZlPuPGYrndbU6ewkakHvoOP8AedNV003HEHr6n5i+0jS1vEaAW/jyKs2Mu+lSTluDddxxq6m4Cs1hY2BA26W+P5ngTNCUUwZv2/1bqCQylo21Ym3x7dvhzwrStlFIDG3uC49g5Smax3C3IA10+/sL81Xq9uYPt7G/j+3m69XgLqPo1H9P0c9Xq63WIUL3vfxHbvz1eqbSndWRHW+9RYH42+/j7f3DzFNr2HyoSJhOZXWoBVoiUs2tiDYrp3J5KFR8RWUsCQQpTbf3fj7NO/6jjs03Wb5hiSoLAC59oF+9vC/8OWmq1gFmI/1Ldz+7qTYew81W6yJTNsuALtr3/wAXa/hfnq9UhgkICuPdvdSo+8g+3ntlbqMkkUp8sDxJN/sn2n28pW6wyysRaEbSoJLeHxA5Umt1ySNpI7AWH2iL+F+58fjz1bqMyWtJrYd/7vZz1ernusSkZ0PbwIHwB8ObqtcoKeSc7CpMSWBJ1Gvf6L82BNapwSKoWpVd+0mw3GwIse1+3LRVa5tDuqC2/ftINwLX+Gvb9vNVunyjljjpBUSWSRuw2nQ6+J8beP3c9W6a64KH/SMA7ak66A+B+I8ONGnRXCFGjF1fcWAUe3vrf2HjVXFN0jOZN0f7mu5b6WNjp2vxo07TjSkU4tawfx0ve2nf4ePjzVWFQZY5JAPMAAZh9LeAt8Txs1anU0xp40i2gM6ixuDofH4Dm63U2mpYR/lPsixJtcePugHRvr5utVCZ4JSGpl0Kk+8TewNtT3t+XKTVq7WaPYdSABtupJ+onxJ+HNVaKn0dOJZNiL7117g/UD7L8uKqaWVFRJTEb7NtPvMTdQT4m32gt+3FIwps0p2kStl2hnQX9y5NyOwYj2fx+HHpmmNlZ5s1xYarMNXF094EG+pVifEEa2042XQmnQgqoN6jMAp2mxbEZQqXJLH3tOwtf+HCRbwTKlGjRLc4CgHzFmOozFjCyKbQRsfLHxJ+0fieAy4fL6urhQlZa7sddHIy4ViwinSa3lU8SkDuSSurW7C3hwpWZNHKMBS1oairWnWdIkFrFWXUnXQL4A+LeFuMGnax1jVstZFAYydSFU6C1tXPjtt+XfvzVbrAMUpGC0Ab3o9EJ1sO7ObaEsT3Hw56vTTJjaxLQzTVMHuxQyCGNzq+1ToVFtQdf49uOCqKonsNDh8iF6qoUI3chLnXvb6+GQoqpfZEocoLmKho8PeeuxCaRViTsu7vey9xbx4mc2UpbiaN/TmWeEQwTbJEZwu8XU7T7xt2IUjS/sHCajei3deoHegp5oZvMhMr7SL2LEe81zrZjqPD2Di1mkb1FEnBBYnvftxdRbQvdCklbqNhqxFd/mEDd7dptp48ac2Uoa20sPUNBVU3UqWnq/8AKpS0ok1HunZ9n4fR9XKN4iru7aA577DY9h3tx+k1N1w7qptawv7fotzdark8l9FGg9v8T7eer1Hm9LDzplLEUpE/SvVAB2b3SPLGjX7Dx4R3W0Uf2mw0PtVWSYfPUoJN4dtqop1LlbMxPe4FyT4X4XCjI1gevqYoo6GjLRshRbj3mtYnudLqnfTufby0VWlXAY2pVqqp44lU6R3+zsNwrA6Dba5Pw5qt1yjxSigopcaqYm8+RHOhH6KIN7twBbe/2m7dxzdVqMkaU+HxvTxyLuW25RcxEnViSdb+PiL83WqannYGXEpV2KT9kixOz3QRa91v3Pifo46KpSeaWodHmQEFV8zc+lg3+L2X8Pq5eq1nqWPy8WBq6h6kebOwOqIPfZSRoWJ07aC3PVunHAkqKwlo/wBBTsVuf32OjMdPEHTS1hyhq4qdXqcaxDbE22Dv37KBqx7m9tPpNuUmKvtqU6iaNhFERHGLWsQBchQAfj2+m/KVapEGEU9d8w9Y5DQ/pW0O02G0M7aABewUd+UJinAmamQ/IU1NBSxfppVW7yWIBPtDHXRTp8T243VxTVieLQxtIwP6IrtAJNrdmIHfUjaCfYeXFapqjqZfm1q5z+jj2mRTusptdYwBrrp9P0Dnq1RH/UDlapwXOj4kIRBBiqipiVdV1+0B9B78P7ZcpjooOXSIVPTRfrKL7/G4P6/HhjRZXSbg+w+Gl/h481Xqsk9OmMjMWRKeEshfDJfKa9yxVr+WAvYqNbnw04G7pOlXnQstVak+VGHXCq/F6hryL8vdhv7MQi73kKg3tfT2W4WTFGkTSup6aTD8M/l+IlgsaSygsdwEpAsketlUgi/tGo9nGpmnIike2GspRGZt+15JWuDuA1Nr+H7o45NN1nxSoeHC4qCJdspj+YkcWNpZLqq39ir2B7W54VU1moRDT0scaxoVgj9xw1wQhFyQe5ZyPhoeaNaFKamowE86eMWiUe6SD7xBsWHf2217nlJpyK6rK75WgpaCkfbG+5mYLe5U3Nh4kHTX2c8K8aYPmkuqVG5XVXkZjbvra9raE/XbjsU1TTV1x+WZDGQTcG1yFFrttuPoGvbXlwKpNdQyyPKHCt7595SLWRBpcdiDbmjXhStp0qK6iipJSI0uS77SXOtyo10vxk4U8Magz0qUzPC8oL6hRf2dza+hA/s57bXqe8MNQlOIIP0ccKsATcEE+2/vFbe3x8eNmnRTtE5lmEt2F/YCQANdCe7HvylXpRQYpK0AgWFgru0koVSSRHqND+8W7jtpxuKtNdYPW0cWHRBMMZcTeSaQ1LzSFWDgnaI7BSwt3J+rmyDO3DoqoIjZj00kmpmiLVlZ+mkHvlmsd7HuCVN7r93hxTTFYjh824wlwdqFm2kG7aMAAe1riw8fo56a9FcPlD8wgYghAE1buR4C3exve3NTVqcaSJ0lmRCuwLdjus1/G99NPZ8eNmnRUmgSnXEt0e4XQqgVixBtqQT2v9GgHflTVhTtPJJHSrTFUBdmNgSL7rAJf42uTzVXpJ1dbMd7l02qWNr97+6uo721048BTBNYVrGDRpMfdA01uCANNO/bnorU1LhmiWn/AEt2Ytbct1sL3IA1tr25Wr04YdTGOeEzyE7UjYsxJuXJBB2jtp9/KGrin2eqZRsd1BAVLFrm76lj7df1041FPTUl8RNAGiTRVARDusLakkW8W9v7eViatMV6KskdoxL5VpFFlG4lyRuNh7AABzUVaanRCoaFklJ13OV8PeHu2Ldlv3/PlKtXKmpZKaRYaMLddt390XJ933VOiC/idTzRxrdY8VLUWGSGNQW91AwbcoLuEDEd9xsRf28qK3T7NSQU9oYmYJTqvfViEBdt3sZmsLDw5Sr1lpoaRfLiqG3ICsWul2Ubnvb/AA37dvjzVerKJaZKRqURuZJHBDnvZNQv9J1+jm69SfMzKhaWQK8qGIgN9knQG3Zr/HjtMmoKRx1dRCfKJSOSO1xqVY2K27d7m3HaZp7NN5UaSKqDfKyh1WwKo52sg8L9vGw5qa9FZY66JcQkpmDMuxFF/ajk2JGu0a3+7mq9XVS3k0lFExSOYVKyFhfQ2YgD67D8+br1OFbBJimLSzV6H5WngSc07XspY7yrEaaCx17djfmhgKscTWepeiiwmJ4l8lFG8oyW1buNNQvYjvzw2140l5qaeYyYgl00Vl72IHYhR3v9+vFANMEU3SUoWaokcklg24KLEkC4KkDXXuOXmmyKSddFVKirIXkdlVLhrg7j4ezv29vHaZqacK80maYFmiuC51sCLi/ssfboOamtxWJhMm2GnGx4VO5wNHI7+8NNB8Oer1dUrTxTiJrnzNGYga6Nfvr9HtPPVapEWHsiM2gQbNoI+gE+23t15Wt1woFIjh8pxsQhgF+yGsST9HjY9vbpyprYrPihxOSjrJm0aR7oNvvFRYm2l7W1FvjzwrZrEZGNN8rTIxdCH3N7oW9muBYk6dvHx56vVlfZPUM7ESbL2KjbvVz4KdTY3ue/1c3VacajDhJhdw6gAgO1hYDRbG/+LS4HNVuuFYgpcPRqeEqm518yx3vIQANi302J2Glye/hz1epmwT5n5X+ZM8jbr3ZiADtDBVsf3vq5Y1oUvspCR1j/AJnIXgdz5ikjsT2XXuexP9HEi6WN1NxmeonqR5sd5JhuVkP2VIKxhLWAUKNPjrfjaadVQe1NMzVEUscfvxK6AEi52pc2B9n337a8WikRqLholSseKC/vCwQkk6gC5N9bcvVafo1qk8qIg3d7hxfd9oXb2Nb4/wAOUq1ZS8iUs8dLYxxPusBdrt7ouR33HuPboBoebqtdpCsFLElSzMiLt8te972N/GwvzdepjhjM8cTB9+9/KJINmNiBr4AA/C3t56tinzBJoq2OEqSzqsIe7a6PYm40II8PhpxtVOpp/hpYFdo7b2U6yI1wCD2APa3jrxg0+KyqAuFzVK2Hku4Zr30RbAgnW638O/w56q1nrRI8z0cxCKNg0PgLKWY9guvfwJ5cVU0mpi5LQYjuuffTdqxYizG/sUkH8+KBSY1Gq5VlpXqITvdo1k0IsWH2msNBe/stywqlcsPkwiSUxzxSuY2ZTsKi5YBwLt3t7b6jQc2a1XVHNh0ailliEkjNIo/0ki7PdrFR23EG2uluer1RoqgxSgFdk+sZuxtdRutZrk2XQe0ctFUmoX84gkqKKplTZFI4jcA+O73RqdDbUDtbTm4rWqpuKwtFiklPDuMC2VVLX0LEbhfQAHTTx7cbFXr2GuRU+W5sIWJXebk6Wcd/j9fKmriptY3zcaU0oF0RlUFyFGoaxtb4+N/jyordO1RS1d2q3GnlRttB1/RgRszaaDTT28rVorNM0sZgnhvDGGaOxOrG2ji17DwPLCq13iBltBOxtJTvGyk6sAj28b6G/wBf1c8K9XQqxiOIJO8sciVPnD2bmsHUi2puTqB9/LbK1UqOdKQteyJArtuAvcaFSCQTY3tr2t8OardQGCishnhm8xmYeYEUkIpO5Dcdxc6jtzxrQoSPn5IGp6Wpk8twQrsT7rLNZCpI0ADLYkX1PEcUsBqTOs0VHNR1rMUnuQ4AVO4S+njuVTr9ffmqtSYmamqqZY3dveceYhc3JY+B8BuN9foPHhTJpgzDRjAcXoa6K7pUFkPvbiWsALk6DjoM00RFen2J5QYsdhKLbudffI01A8Pb483XqVgrWENPGjhJ1Yb2vdQCCFuAPtK1v7ONGnhU+tw6VcIaSE3YfpkRQTcAATJYnuDqb6nlJpwikdNQxl0q2hANQtrhiSU8S3x9gHgNOOTTcU44dLHEUmLK8cchQbf8OltD4+23NVup0ow6jxhoph7peOSxW3ckHTxK35sVU4UyYwqUVdNFTm6bfcKg67tUO4juR4d/A8uMaZUIqbHilWENS6jeEuwIAvttbv4m3flqrNP9MRNT1Xlsd14lW30hdy+Pj4+HNVaoVc3my2kdjG0h1I1IHi3fQkaePt5uvUyVUsklO9JKwQwFlYg62Y3ADd7XsdObrVKvK1e1VKYGcr50W0MQe6e8l/aSQwJ+I4wsU8g1KwuhppqSWohQFaV1kVbm/vNY7idSNLfDvxgmngKflxWHDcSgjqgjx1S7N+4bUmiuUJv2YxEA+B41E09MUmcSxmeoqJo+4bdZvZrfT29rfs46E1UqqE9WUK1Dt5bkI4OhB/cZT/ytb7+eitzU6LFa6WQs8pVmYrctuJF92vYDTtfv25rTV5pXYDiiiqihqKgxRgv3sq+8vYqPDsT7O3fjChToNKHE8TNNVwNLXhWmQxtON1hfUuBqRrppr9XKATXiYoOsVxjEcVkamM7vTNcAsEVVK6AXtcW76H6eKgIpMTNY8Pjb+XtCw8yREDoV1NiLPuvpqBf6ebNVpprIUpZUnZlljKeWwHsYe6bki1z+Y5cGmyKwYRVxwxsKlB5tIWju19Rdje47gnufo5414U8Qz1JoI6qRlY08ix7CASRbdpbUC2mupIHKVelzgtbX0xNRGySvERKrFu7qLoXB7M8R2/6xGuvGjTwwrBJCYUnwmRktIgrIGVjaxN3Dg97fl2PNV6otPXtXUW6apRrFoRK4IuXN9ji2pAIN/YfhzxEV6ZqZiJaLDzBRKCY3uGCncJUFpU+hx73s7c0K3UynxaSfD4alAvmPuW5HvFwV2EHvfsbXsdfjypFbmnmqY/IR4hiMyhpJGOzQEHs/0a2b6jbla3UbGaGnpcxUWJR1C0sE+2nrJXBKxrKCFeQLcj3xsuNDuvbXlxiKorComO0NcayKvp9Y32iSK4Ci3ukKfBtAfo5YU0aa4at54WcRoyOFMg97btBbS4GhB8Po5eKpXPLNZNSefgscVt/uRMNdu/VFuw93ax+oHQ8aWJxp1sxhQk4fi8lLVPg2OybBLGl23EiOQae8wF9G+q3fiIpnEUvCuBpL4pDIuJSCgRC4DOFaRiGbxX4Dvb2+zlhWjTfHWSNhop5VEiuLXvt1P+SI7G4Itu9nfvzcVqcKSU0WI4VVxR15cUyOjMiqNFOpKr/hY9reN/bx3bVNlOePWwbMZqKKNlpZf0tOd4tsOgtody97a+3mk4ivKwNKfA6mBKMCJUfy2NgGIspO5Qx+yBe4BBvxpQp1NMOIwz0CTRCPcsLtGdzEp5LWsnw2vqD3F9dOWGNV2VJwkUMkVqqbzluyyeYNxUG1yw8L9rjswB8eUNXFOEQErNSxPdo9WutgxW4RtLnUC1vjc9+UNXqRhDI9Y9UkQZ6eWCRkN/fRhZLL4gG400uddOeNbFQsQloaPG5JpB5MErM4F9QB7jxt/h2nX6NeeFb2VOo1FK8hhUyIjeYqqBaxG11JIPcXYDXX6eVqwrAyVa1vyMMgdFEkjAdpAiiRQmml11GuvjzVWoO88ZfqI6pc3U58xTEolUSAkwqfdmsP3oiQrgfu6n28WNL/AIaQPI/iFJrD/llm+QxeLYzgq4ZlFkYnYyX8Sfv7DvxWeqkQpxijq6FEwuqRWG4NCu4m7KCHTQezQn9vKbatspySoaeb5yLescrgu1zfzVF7t4KHFgR4d+/KRTs05ny0JqaMiykmWKy++DbzStr7vAqfDlKtTdPXz0ka1VG/mxyM+rm0cgYDUEjTcLFh/i15uK3NZsQWlxLBKRGdhKh2xsSQysuvkMPAnvHb/iPPDA1s40xSSJVxsskjJMGUBiLCRFFgWA+ybgg28dD25bZVDUPEQiypNSo6xyLuKk3ZW7eIuQBow9hvzwqppjlgclYICAxKmNC2jOSRs9gIGlzbXXx5aq1BxHDJGojTXZkO5o2uGF17oy9ka2uncfEc2DXoqFS4i8lO8VTCXqC4jMij3wb/AKOQ31JH+I/C/N1oVPmgjxKjmmVSahgHnAAO9P8AixAB392zj6/jz2yr7aSFLiIolkhO5oGIDgNYq3gx0I3D2+I5Y41QU9s+GsUq4DG6OVVrhheRQbXU+Px7H48pV6fKGrQsZJqSJEN11UXU6bmHgNfHUez2cbIpwGllBWQwyNFjAgZYULOsR3XW/usO+h8fEi3iOMmnQemkRmLCaSsojPT2hlsxBQWVTa5S+trjRWI+kcfQqKYWmaC7ybososrrbzVJsf8AiY3dh7fh24uBpFUON2jlWnjbzUUm6NYki4DBdNdNQNDb48vVacJKahF6wRtISxLNF2K9wAlxtPt+A8DzVbqTTz4FDEHMrRNGLhGW5K2uwZ79/Z/Hlq3hULHqTDKSMT08haOV42Ux2st9dAdRobG/flxVDhSaX5Okpy8oZolJUofAX906eJGnf48epk4VCMkIqpViAK67d2rFT9oW/wBUez2X8OOU3WPDZa2ljaSnlby5SxUFiCGBG9QRc38R8OeNeFOM61U8nycg96O0iOSbLrezD29x8Oar1MslOBPDV1ysELGGTsdLWRwBru5uq1KxaiqpJp4ox5rPD4nUqotIBfXQa/DmhWzTuksjr524C8UEb1LC/uuu0MyjSySKLm2nKVepOKYdLLDHNUo4ib3KiNfcO6PUkKPENqp9h5Saua9h2JQR1K09Wx/SE2cn3SALK9vEkHXXvf2cbIpwGlpRV8IeWhrJvfVF3lCS7xk2VxprsGjdyQQfDicilINP8lVFJDFRtHFaIFfPF0bRjt8xbkHaO5B1HcaDjVPzTZPSbY2WCcSLMD9KG17E+0A3HYkduardNK4tPSbY6iXyHIRSQLrIo/fe3iR4a/HXmoqwNdHGKWuDJiDO6gblZH7ODoVBtcrbtbXseairTTLDM8E/n0Um4P8AZKi+3cT7zLqAbWGunhzdaqBTz0aXnjlJkUs7oYwdToQGFiBb7J9unhxyqVGrEjDfMxXqk2sZFcC+y5UmM/4h3Onx46mmzQfTYdT1wjemkISEG5IG4BvEW1Y/w9luLgqKQFM0HeI0tRhUoaRgKRtVMg7jxVgex8T4cWJM0iUIqGoNR+iU3RrW26/Z1Vl8dwHt0I45TdOdNjNPI3ythHKSAxsdt2X3JA3gGA/s5qK0KUE6o4In95GurM5F1NrhSfGx9ngeNU7FNuGq9M9gxmh99L7d20EagDxt4fd35414U9VGD0ONUsVAhjSqhXak3mFfMQ3ISQH3brb3T8beHG5inImk3Ck1LiAimRmjYhNhB0I1Kt8P8J8PDjlN1lfDcFxYPFQh46mI3VJDtJufssw8R4H+HNzFUiuFPRzTz7a4BJjHdbe75gvY9rLvAFgbc9VacossxwqtOpjkj0YSiQ376i3a6+I56a9FITOODw02GHFYE/SUu/VmBuTqQOx+zft29nFjKsYpG6nCaQWA9SsmpRyxZioTPZSNPLk+kgmxI+B4dhJol1UWnN2P4PNi7SYREYkJ0UgAfWB4f38fCTxpKVDhSxwmvZ4UmAV9wBOl7G2t9bi/C1Yg0aoMilXS4lTiJQkIj1PZyd3wt4Efn48YpQKiLUqkJkh26ncRt94fTYdvbbm61UlaqYBQrgqtjcL7TcAHuR7fZzdaqSS0coKIrq5NtLXv4fQfuHN1qs1FI1LMamEM0O6zAaMAT2bwBHh+XNVulFM4o42mw9xKjL7wJIC3Oht2uPE+F+UqxqSj7tgmP6GREk2dtrHQuPZYjTmqtT3Q49i+UqyHGYgkkkLbgSgYX+MbAq+4dwRblYmvGnddsoOMRRiHdukVha4BuxVgfC99vw07crVqT1dHHWuUoXKtexjYeJ1u1tLEdmHbseeq1Y6eJ0Pk1SgOjW3E3t/xIez2+zTnjXqfpsFrKuAjZskI3AA3DHvqfBvj2Pj7eVq8TUahM9NUKs7HaQ242sFYaEG+g07/AKnnq9UWqw2mlG6S91BPmL/zKT4fDw5YGKqRSKrcPDyEt7NxOlvgy/T48fBpORTTFTRpU+XKmo1WQCxBtqT20I5ua1TxLS0pp4laRG973JgG7nUq6jX6D9XKVapNfguGPTy06CRaklSQCW90diunvA+HKzV4rBhOWZ8brQtPIsDxFgJz7gOwXJYHx/jzRVFeCZpjloo46xoq5ChDFX22FydN48CPHTlpqsVOxehly9Vwx199sqhw0Z3I6nW6keAHceHNAzWyIqUtW+IGOKFVSRAVDMQNyAXF/D4A+N9eere2mRBFCkiT2MT9l7lCPAe2x56vVypkgSEsf0kZHe9iNbEH4j2+PPVqstYfnohv9+QKNpJAOmltPYLd9ebFaONdw4ai0Sl3VJHAdEdfddDoCjg6H2g68vNVim8hvIdqhbqV+37Pb21v9GvL03TbPAJITclip9x1Oo01J/xDlpqtcYZ5WYU1bcFvssNd1/af6eer1SqqIQxfL1qAK2qzDW/028BzU1uoVU0TokEhEnl6K5AvbwH+sB317ctWqhq9XCfKYAgm5bWxA/p5uvU4wPGXb5clSTfXsB7B8L81Xq6eaGOazx7ZGsNw008NPHmq9WeKbdaGY6HQMB29pPt08DzVbqTWUM9JAtRE11kJsQ1wSvcAdwbeHPV6KbpRNTkoyka3HjYeGns+PLVWuUM8hcPAwI7lb2797XGn8OXFNmmiWZavFka1ioeVtbaINq/e3b48WikRNO2a4Gix/DsFNytHFFGVHixG57+F97DixoUidNAhn2uWszJUspO2I+Ugv+6g2/xHHlmTSZAgUHZBY29v668Yp6lPjFIaajpoyP8Ac1JP068uaoKfMh1dTTYlIaYAtsBIIDdjb8/bxMvZStvbQz1NelZSbJqWKQhdw3krL9G5e/wHElGBpNjz4EUasj2uh1vfwIP8R25em6izQxQIUWNgG967MCdTqBbSw9v1c9Wqyx0xq6dqgX3E23bTfQdn00+rnq9WMtUbVedbqh1IsPDS1uer1elRYCswXeCu61/j4jnq1UdWdm82M7d976+0fnz1eqBikoFLut3Nu3gB3+n48sKqaDKZSL+39nFdIjTLNcObak/qeeqtKXJ9O02JFo9WVCdfH4cbVsp1G2hEeBASsilHJ1+j6eJ6VVKiM+iljIEW4I79vZ8P7+Vq4pySOOUCSFhu72b6L6g8rTgr2yoQ7Y4idwBK30vf93tbTlatUyCmkdWVGLW7xkC41vofZ7SOVq1ZIVkhQtGosBqp7qT9lviDz1brBJG7RJVq3uH7WgurDsG9vw56vU2lCselmU+0akd/v5cVU1HpqySJ7BbgXBQ+P3+H6jlqbpxVI5JzNTkC/eMeFvCx7kc3XqgVcTIDKzMpYj3LdiTpY+w83VTTfEFQFpfdUX2G3s7j+PN1qumSaZg0LXW4ICixBHa/PVqu0kMS7JDdiSDbTXwvf2Hm61WcSywAMzeYLWYHuAf3r+Bvz1aqTEVli8123KhIUnWTTXt4jnq3TsBFNErRFSGAIH73fx8RzVbpqqKeWP3tu5Fsbg+8L9wObqtNokNl2jzFN7G3u6fR25uq1M8uSdQ79xcgkjS3gfbzdWpvmoXiXzov0itcWsCbd7D6fhx0GqxTc9Fh0qKZI1W/fUg/Ej2W5aabKRUWXBKL7cbMgudQb/Ry01Upp2o8izT4gcLqa6KgkKggVavGLkbgCQCVJHYkWPPTWtNPeLdIOpGCR+eaL5mAgMslLKsiMO4IKnngsVooNIirp8cwqyYlSzQEdw0bAafV3HHQZpsg1Jo814pRuBS1EkRW9rOdPq/jzdVml5RdZs40yrCakSgWuHUfVqNeawq+o0pq7rhi2N4RPhGJwo4nRkZgWuL9jZr/AJctqrU0DMg3SbRcixFvb7fo56qGlLktmZ56f3SGimTU2GsZ8fq+vi9nj5GkjvzoLqogIR7OF9LKkUbWdWYgC/f2/Tz1boVo16wZdpI5aFq+KlmUNGyM5jZTqCLEjtxMUpV0UpClJrMOrvUWiXyMSYTgafp4xe3iL2B42WUmnA+oU4Q9ZmmUR4nQoe43I1rj9fq40WOinhcTtpmxHMOSsXXz40ko5zfsoK/C4Hs+A44EkVUrBpNGWmZj5c6sL2v4/X9PN1qakWlGq6gH6u3NVusyCJo9jmxH2Rb9Tfnq9XB0uu2QHwJv4/t5uvVHkTaNyEi5F+33WHLV6ucNTUU7CVdysBoR7fHt35oiasCU4ilhRZoNi1fq1gN6gaj2n2G3ECmeijFFx00pKPEKWpUSId4YkC9/DwH0DiJSCmlyVhVKgwSyIHU30FwO5+I9p4mpVWCgZVrSs99u4BmH2tPH4nnjXhTVnrE8HnqosOSQRKN7yOTcDQnT4tb7+L7ZJEmi27WDAoAKSJppnqR2JO0D2eHfhzRAMaVtGnu66m+ns40aeFIrMlaKrGCBqIwF0/O318UJECkqzJownSfEaeXAv5fiDg0rvsYWN1Y/Za/Yew+PCK6TCpFCSzVKYNLynr6x4/5RihY0N2jEu3VCNFYMe9jbhdA20ZSdlQpJJcTkLgB5qW3mSqft2Oj7fH6eP7KYJmnOlqo1VlmN01YMwJB/4l9B5utzTVAZqgPC8e5rg6CxHiLD483Wq6anldt12silkt7V1I5WvVMWWPEGaVm2FkO4+At489W9teoKRHRY5ZQ4UFxt8QNLHXve1uerwFY8OmqbMlEzmR2KBY2INv3hYe3mzXhXCfEMZhh+VjvEiMTttZV9pPs+rx5qBW5NOwX/AEikoK8JUU06ecshPiRdg1uxW36njXlSjomsVbBh2F1QrMBmPl6uEL3Abt2OuvNpJO2vKAGyk7mCrp5cAGDUymWtr3jjLdyu99Y1B/j24aWqCtY6qKrtwIbPXTVisCYrmJKCKImETpAoB+ysNk7eGi8GajQCSK7x7EHx/NVbNECVjMVHH3vZbA6Hx5dAivKpV+oehy7gpokiw6GlrKGlpqSRoLr5zol5JZh/xYSbHTw4cOkIx6qLEDVhRUHxKjIut0ubjcL/AF3GnEffJp7uTUmGr2gyRPdSdbHt8fp4+HBtFMFvhUsTPJZh+6T9Px5YLmvFEVMhrdoAJN+3a35/HixLlJCipyzeatksPbfS9+KQqaYKYrks5MzKDa3b6/D4245NNEU4swqI7sBrobjju2qVAAjiO6wKWsbfr93NTFaqfJicnk2a5N7A2F7d7H6Ry+uq6akiOmkgC3tc62HidBrx2m6yVFKNVWQvoQbdxbw9vPGtik5MzIQGHewv8fbbiYmnhTYzoklm0BuCR8fbxur1NikO83O4eA9vtOva3Lg1Qis9NWKCNt7HSw9vx44FU2U06wzJJJ71xfUbhe+mtyfDigKmmSK5SGZJFcG6j2ey9rD4c2TWoqM0sMYJjAIbt4G3s1+HflZr1T0FwrxSAk6gN9Gtvp46DVCKfEmWJQxBGxbBTqNdR9/jbjs03XaVMbo8U1zqSQAftaAEA+H7eemt03s8QYiTQXu2hA9lz/T35St1gaBxHvW1gLHU3Hj93PV6oUs0srBChFxf3jYX8LN4/RyterkqC6y2JPjqfy+HNivVK12gQtdSDpYnQ62HiL8vVa6WZ43Aku2tjtPgPH6uemvVIpJY4WBlIIutjbxGovpr9PNg16KnTVUNTCQWN2vcDX+4nl5mq1xSIS7VjX7IA7639g+I5utVylVhGHZtxQG9/h3J+PLVWK5Q2v5gDBmPtt38D+XN16pcMixr7zEW1JOg0/e05ua9XOtljLeaj7SATpYA6juCfHmjV6T3nu13YgjXTw01txmavUFpbk+Gnt/jylWrO0qptib3iLBQdfHQX5uvVnKBja5s1+/sHft4/r35uvViEUgcEe/3Pa3j2+7Xm61WR9hZVe6tfWx934c3WqdoWuu6K5cX0Ps9o44KpUVnjdLm4LfG+nwB7c9NeioYiIYSCxN/sj7jzVeivSKzFSpLqD2BIt4dvbzdaiskD7X2kkBQG73+g+zmwarFdvUzxG0lwGBU3Nrj2f3c3qrUVxp6q6bkcaN39lueBr0VJLtA5CSAdraaEntoe2nLTTcTTdKGLaDaVJIJI8NBb28rNbiskNTNpe+4g2Fx463A9mnNhVVKazrXVCyGImxY2118O3L6qrprIcTaKxFyBbUa/TcduW1xVdE1JGKJJHuNlI1vYDS/s5fXNV0VIjqtg3n3mN7HtYewfD2+3lwqqlM1kXEk8vcdwc62B1A8Ty2qtFNcTiRMIp9/uggi+pA9lhzeuvaa409Vt2kr71+40Hwv7Sf7ObBrRFO9PVxxmQM36Qa2uLX73t7LfTx4GmiKVWXcyYdh/wDomKRrUQTKVKjVNpvcFfE+z7+OhQG2qxTR/P6ega2EQuaAMxemle7qt+8ROoW3cHseJj1U+DQsQ5fytnvp7LFWOxkikBgYAGSJW/fA7XU/a194c8psOJg08lZQZFFWrMFx/LmNNhNdIqyLYo/mbBIp7MpOliO48DoeB3QptUGjnUFiaW+AZgxk1Qw2pWeaR2soV9wYeA1PceBvfhww6SYM0UPIESKHyKlqqOCKox9KiFnCFo2RSbXA7g6H6fr4LAI20Gz1ULuC4e7YbDTxuBJIfc93t/huT7B4f0cWgYUmmn9aKKjJRplfy/trtuCSRYAfG9+Wr1ZWzPHAxpo01PbXSy6An9dOVrc11/OcQr5RTkBWc6MNND2uD8Rf4coatNLHAK26haorvBewDAbtLdzoLffylOCnOWSkBaYNufUWUa9vdse3fw5Q04KTVTX1eIGSCmO1Dc2sQTpZtewsdPp42acFZaXL1JKY6qq94qSRoAe/b+njcU4DXKsojhr7YAu2Qk+0d+xHstxs4U5UATVEiymJSEBsFIN9fEewfG/58rVq5vhctLtlxCqAElhtC32/f3vylXpmqsfwfDj5NOfNmC2uR2PixP52HGyavTdFVYhjR8ypkBIbcAp1AH09/hf29uN7acFOVI7p7qNbYCSo1tbxv8T38fZytXrBT1w8x6gkLoQNwsN3Zgba9tb8bJq4rgrpLUlhZLmxBFuw7/s9vGjT4rhVSQQzxjTtp7NfBgP1B14yafFZERrGN9NACbfmvGDT4pP9QJBS5TqQDqY7Ake0jQHxJ+PAvmioZV5UJcuEupoosska32WN+wsbC308g2perAWR0DHQi405qt1JpqyV1MJOt7hjfT6eVqwpyTyJLt5YuVu3hp4bfjzVWrGzSwjbTvtI0K69vH481Wq9UgzRxxT67R7e9vh8OerxqD8pBGrbWNgO4A+ruNQfbzdVrgtHafbv1BFvAaj9n3c9WormaOUKoT221PYjx+r489W67nqHCGK3vAeB17d783XqhU9TNIB7n6QDRh/b4c9FaBp4qZZzL5ojLBgD7ptYjv8AnysU5NdUmI1EMnmQb4WQe+O5v46HQc8RVgam1kc0zCoqwjxsQZEIsSfiRr25oVY1lD0SnZCpQAWXXse1vq9vs5qt1IaZpiYmYB1H21tr4aj9vNVusctLPSr8vXALFKvut2BJ7nnq1WWppqtI1VmNkA2Ege8vbW3iPhytWrM0M9HMktU4KODsS31e6fb4WPNVbZXJHWGEsqEkNYgj3gR4FeVq1YIIaCrDySMym5YPHptOvcHTXx56vCpcsapThKpt2nue73B8QR2+vnq3TjR1Ea4dJTVa+aQoW4FtO4Pt05Wt1CEqLCgjCq4NmvpuHhqPz8ObrVPuEz4aS8NWhaob/JuGFrjvcdjflTVxT3XR0NhWYPGWjlIG1j9k2sR9F+x5UU4eqmV2BF9m4rc2K6jTlqbrBJVKaVo5FLof8noLBh21PgeWrRrqmxrCYJvmcZQbF+2L+8LdiB9PPRWp6a//0NF828zdJ3Y6D4duSPxoHVlGjbybDw/u5eq1jcIxDKWs1gfbyhpwVy8sgDcbXuOx9nfnorU1zVH2EgXB0A9n9/NgVWakRUMk1kPvdx8OOBE02VxU2nw2SRfKtZm8fr78fSiaZU5FP9PhErhWRbXLDcbDXwHfx8OKgmkhXTpTZcqZZ0WOPduNtpW5J+j69Pv5bTVgZoScA6LZwx+z0OGTtGNd5SykDxYm1lv29vELjzbX3EUrQytzYDQ3ZW9IebMUgFZWvHSQIoJc3ZrA/acAbUA7anhUvMm07JNGKbBatuFDHgHph6e4VIJcUqpcSW43ksIoSR2XdYk3PiO/CheaLP2gD30ZIy5I+4k0POA9NenuHkJgmHUdOxKhWm3ORfQ7FN2Nr31+vhOu6cXtJo0TboTsAoS6fAaekrmTzjT0sSCO/lqDIQPeACn3RbXS5+g8QlRVtpXEVlxStq3mjpsMJjUKI4jsCnYOxCD7N763ux781Xq4GDEMOjGnkyX2+ZJ70m4HXautgR4jm69TxRplzCpg0dRJMXHvy6o5JF2VN17ADx7e3nq1TXJmOjrEmhwaAw08vuk7SzH/AFd1rkkakgac3FarHhqNXwtGZWipiR+kd9qk9ido1Yn+/l6rUyjTLdLN59SZJkAOquu5fCyjsLnVrdh8eWr1dYhjK15CUcYhpwLKwUmxI/3NXGpt4nS3K16smHpShjU4VRETtp5ztuZr/vFT7e9u3PVuo9RTss5kxCRqioYizXB2jxCIP3hz1epzgw+aeQyVBJFzuDOWJ9qnbqB4kDt7eVmt0Uj1A9Y4On+cqlsOgab+XYb5UZI9yOpqTcbh2X3FFu9/HjKklRp0HSJqqeSSsrZpcXxFt8tW7SuWPvEsb3B+PDGkJpD4jMWlLGxN/aNOVr1ME7FWFif6Pbbla3R/PQD0+GO9UTnWsQGmwCIzAn/i1/diGujW1Nu/jy8QJ9KumrnzUI1o5FeUggsS3ubibggX0N/b9XElP1KhNPLNtkUsxJubl/eHaynwA1789FaqWTXzxB4UkW/Yke7YaXJ/1uwsLntzVep1octSO16+UQwfvEL7PeChTowHc3P089Neik1m/D8vZgw44JV08FbBJ3M8e64+ki4J1sFtx0CabJol/UD0j5YxaI4h0+qZKFkJYRVTExhh+7FIP0iEjtb6eWINbmgpp859dOjkq4RmeI4nhy7UEdVdgQf+K6oXIFu27jWgKpwKik/1gzrk3qvlhHwGhqKHE6fc0lPMgKWsACki+6wv4/R8eONtFBiqlYImiaQdK88ZrqhQ5dw2pqpN4AKRk6ki49mnjw6QwpzBIJosU4E7TRqunf4cPqHzul63Dfkaefu85CsNdTrwVMZI6792A66Dr2Ztt4DE9VHw6c/hQ9PsAIrOqeNCpk0/QRgaWt4r3PgPvPBYxkbbf3eKg67mq1/bhRxcqdFPS10nH/GawSCpmhuVlljVjf4htB8RwWNWQQISkCiFy6KsVEmhRj6wUFND8hlumMSi21KaMC/ht90Xtw4Ft00WG4HCmv8AnnVLNMpkpac0tKTbfO223xK2JKjUgcVobQikinFKp8wvpbiVTMJMbxN5ZrWtCPLFvZdtTfTW/HS4OApvSeNKPCuneUcNkDyUiyuRo8l3b/kFtAR3+PKFRNbApRwwU1OrrA4RFWzKAOw1FtOw9v8ARytbmoz4qlRJaNUjKEITusAAO9j3J+8d+e0RVtVRhXRUwHkyC6m9ze7eA1Hh+fPaZrWqm2sxWSFvmZDvVBuCltPZZvj7Ob0VrVTC+MRBTLGCqgHT3tbDxX4dgf4ctoreqk61RNLOaqYiNVOgUk21ttW/iR9X08diqTU5qqKmHlKxe4szamx07A9tOaivTUeprabbuaYlib+0gAWLD4aiw+vlwKoTUSnrFZSjSMuzW1tRbTU9zc9/hrfl4qs1hnxWZZAqyD3Te47kewE+we3w5bTWpprlxSaao8we92tYkW10JsO/5ctFUmpTVCeczK24sBon2fadexPtJ+vmorc03zVM88rGnAZRctodPZu29rd9Pr05uK9NY56qmpacoXaRmSwAtf4NprY+HNRW5pqNb3ijBUAAEXBGnj38Pz783Fa1VwqsWEqiF1sgJuqttB+7TT288E1oqpmnrXamLl7bfje1j3APe448BTJNJesxqPc81UQIhbbc/at47AdRf2fXx6IpjVNeTEaWSPYzDze7EHQW7gHwABuPu5qK3NNMtcglEpcquj3HhrpcG5Jb2c1XqZKjFPl3KtIALFtL+6Ce57e25GunjytWpup8c+ZlczThlBG4WG3XQ3FtL+wc9WjTmMVkY2mZUA8CfC4sST3sfv0tz1VpplrqWWsL7mkuCSoJAb4E3+z48tWqap8WiKmclViVgFCDabAWsLa6HxPfmprdM8mIJNKaqkRXjA91vs2W3u3C3uSL2/Zys1umSHGnjqWUbmAYsdFI1UGxB1UfUPZzU16pk+aatqfdHdDuNtb+Nje/Ya9tbHx5qa3SUrcUlWRqdUv5nexvdrkBbntc6N29oPGyasBScqsZFPHGhLiVvMsu8sdxG1hqRr9Hbjc1bZTc2LT1TqZgAipfuSRcXt4e74AC/wAdOVmtzSXaNPmjVyEyEEOPMIFgbaEWtYf0W5qtddYcVnAqljEgE8qgrtAYG40RQdAfpPYDtz1eNNEVYzos0sbNYmxC7SSLg++NV0ve+nPVUGnKnc1KkyRWE53G5DAL3G0E3W3fXlacGNJLEaty6xQrZQSo3Dsw1JO7TVQB72vs5U1Wo1TiLMyTMqtIV9uzZYdgNT7w8ear1TaGogo/9KRt9huUkHcD3IXWxufqtoNeaq2ypVVi3zEHlqqxING1sCbe8rDuRb6zzc1uZpN1FfBHSGGGUCMWcop1a4++3s8eUqtJaLEZEaRIQUcKBvY3tc3FmI/e/h37c1VKeIzVQBpYSLSBd0in7JvqNb2sb6+HhzdWinmiqi9JJJM6qrKV0fe/wBGgBA01+nvzVWriamKOjWnSQCeUB43BvYNpbUXsfYfCx5qtimGonjpgRE8kpW4k2nsdBYMRYeOn58rW6ZahavyQtSqQql3cIttCe7XNmIPfXx5SrUy1dVFDKKakG6T/AA3KgA6jdY+Pe3w9nKE1sCsHm1UtJYuxk2i5NgD9+pHhaw+jlJq1PuF4d8rTPHHKLk++973ANyIzazD4aa8sMKtFOWH1i+T5kNow5JLqCxYEG+i9jb3dOamrxTa4k+QVYWEc7kP732vdOt11HYD4Acaq9QJEqBTiBlIGtwdLEm5JuNbAe7a3sPGzVhWKmxGd5WhNQQyoQdxIKgC4uBoAB/dxqaeApmnlikljj2iNAbq37o8ACR4kW+Nvq4nJpwVhieSOVamkYebclWVvsj2uPDXQD2cbmnYqDilbHtG0n5lb7tx+zqb29q66X1Hc6caJpwCpWCYW9bCrSI0ZQuVXdtJXb7e5v9FtLnmgJrdS5ngqKFIkXzIw/mMRby7jxv2Nu9/y1tzxM1uolMk8dOssMhO1iWO/W+t1v2Fyf4fRylWrFNR+dGRGrW3MWV2sz3/dGl1BsRrysVYVwho4kg+alkC7e9yBawsQV7mwI7X115WKvWH5uno1NPCCdx3G2p0GguBb2A6A8b2VeKaKaOed1khfcqeLaWW/sHc342KvTnFVTVBaGVCijRjuN/8AESCRp9Vxflq9WeiookqHleMl7BGW4IGm4gWItYdie/082BWpqbNWpNB5kMOx13HzPAD7NhY3v4kePNzXqZEpWISBw6nWwdrDWwJXS5uTe3G4q01yqIUjd44tFfYS/jf92x+1drdu3t56q0q6GnlSWGlq/eE+oYkllGhsPC/sB9o148BWqmvFClW6wuuwuVuTqo7m6+B8L3+jvy1eqTAxhpyuxQCdzmR2ZjbW5v2NtBa+vPVqoAmxB5yCC00rNuZjf3T3UfBAdF8NSdeVrcUqUlnomRZ4j53uqjp9kXOgPcMNdfHjlUpSwOKWm+XSzDeASo2s2libi52g97/08uK3SywSCobyEuPLJY6fa1Fragglh4C2gtxwV6jMZMxCGjpl37GiFmst7+0Xt2Pw780qnUmKFivpYc34BU4RUIHMsd1AN9rDt741uPb7eIQNJpdOoVVdn9f5TiUuHwRs/kMS11toCQzW9txoOJ3RFaQZoHq2uaohbcLl3DGViwJdR4gHQ/2DiEmn4rhiBeajvK6oEWwYKSCe99w7EflzZqlIQ4hX0ZHlX2hve1uL3BBUa/TfjYURXiJp9o8alEy1DqWYNfcLAXvqPgfj9/FiV0lUmlVVzPIWdbiNybsCqkMdbBjckEePFRNNAU40jBY2sNoBDHZqDppfxux8B9OnIvzX+6elSLl39z9anKVQF5AqkA3FtddfH2/qeBU0JRTLmr9HgFZEoveM7rEkXt3Php254VVWyik+WSuxRt+rx8bc1TNYZECEg38LfR9HNV6uCj9Jdv7h7eer1cxtv737xGnx5qvVxYgCw7X5ut0ocrYHW49jKUFAu5wrOSLdlG5u+l7DiplOpQphwwKWjRlZNp9wKb63+/4cksUAlVITydiJVEoGFi5Px0t8Sfq46KarrzoYgEjFhqRu1+JuAdOWmK1FYIyrzeWmi2ub63/YLnmq9UqrmkV3spBYe8Drp7fhr2/Lmya8BUczFBoCwtrfS3st7NT25WatUQsZAynRr6669tRb2gcbrdcHkVbJ2YnQte6/r481XqlQTxxOktiQBf6ddR7Ry016sztLKrlxqfssR4nt9XLVWp9BSrUzL5vug2va5IHiL9tf7+XAmqGlMkUNNTvTDYdgIO4ED2g3Hjfx7cd2VWmmaUsixuqhSd1iND4m2lyPHlDW6wM4hZlQ3U3BYjx0ttv+3tyhq1ZpZoljTzSfM0sVa9/Yx8Ph9Xs5UmrgU3wQGSZgW3WBJG7troe2p+jtxqnKnVb06p5Vt/cEi9hb+IP5/Xypq4rAlODIq7SUJLaWB+7t9A41V6lTtFHvqQobw94fZH9I5U1cCmiKs8pwdDu1sddTccZmr1LjqXeRZ5ztDXOoF7jQX56a9Tv8yDAIVXeAtzY97+I8Rb2Hl5r0UzzTbZzGm6/e59h1ANvH9nGiacio6VCxpuViTYm/u2v2W/s+PKTVope5apXkJklewUbmGrEAm2l/Ent8DxSmmzTxV1cdLA0UQuXPv3ax3eAAHgPbx0qiqATTFPmFhCaWme1jfcPZa1ge5v7O3Ei3owpQlqaSOYsVrsvmAVEW7zk81d3+AjS576/nwOvXOjZjR2hjVtoO8XxTEcRwGKor2U+c25VU6AC4110P58I3HVODGjJCAjZSWwuMS4jGh1Fx+Z+OnEFKxVieXcLkqlSgiVWhESe8EIIIX37Fvp8fq4iJmjIClRNU00EccNMql3G1Hcb1AX7TEnRTb2C22w8eaq1JqtFVWyiagjlqHkjcbirLdF+2Yx3Onh7Oer1NFDhxpF+YlVQ0fvAMtiDp2UeC3t9P0c9NapFZ1xBcPy5UGSW+5xTtJruZTcvcfToSO/HE4mmlGBRfGwDKsoaaSpKkEaCXwPfi4UigUL+TM1dP+ncDz4ZF5lc3uCRFuxv3VpG+yD/q9+JXElVKUKCaH2TEq7EcO+ZaJ45yqgRbRsDN3ub6976acK6MqBzrbhztkyKtqNrFZlANgpIsRuaxtY9gBxU1tpM6MKJRVfaIUa+3hhRVQrdC5mp+pWFyBVJWa2ouPsn2/lxpzZShr7qWfqBCHqRUSBSoaGAhS26w2+1tW+k8o1spx7bQIuD2a17HiiklNxJ3an6z8Pbz1erwvuPlkD6+3PV6j3elYKMpYnKXZCtWgFluCWQXUsPs3+jhHdbRR/afaaMZiTU6rLHFuiEJfc5bcDoGBNh9m/vHS5A+PC0UZmk9RwCSWOpmuqn9M/7zBO6pYWUu7WY/UO/HKpU2tqfMq0hlJEcKNJICo0QMPdYjW97A+N7jnhXjSpoqVoqFaaaxkrCWltGN3lq1wdpsBfwHfxPKmvV7EcQpqOhk8uPYFbQg7muLlST7b628bezmxXjQdpPUVlGvmPcItkS1z71gii/sGp+vimmawrTVUdGVRA4lCspZrkkGyr9RF9R4W5utVGMkc1bKHYBETYxG4kuTqD8Se/PV6ldQocIw3fJdQ+4AbdxN/wDKuCTpqbDx8OMnGnRTtTwPHEiRaO973t4/lp+zxtxkmnQKd1wOGTZKZ3eCEeYSiuBv7xj2k92+HYca1U8EVLqosPSiSjp5pJoyoeRSO7XuGbXuewHh38eUmrxTPUmEwMT72uxCDYbre82vsP8ADTm61SfnCooniChY1G5bd9NL37n4eGvHBVKyU0JmbyUu+4klbX3OQD71v8I8eeNeoMPUVlN8dyQcZhjLVGGsruQbjymAVh9IPs4rt16VR00iukakz0VXTKgSVgPEaew8EtBasZ3Egg2Lc3WqNH6YM0vhWaZsI37BWowUXt+kFyhPhb234V3SNSZ6KOLNelUdNH/wWrqGmWgy9TbDJ5cbyM5Z2UfaIA90Bz7NbX4GSOmhQKUeN1bS0Ap1MTRJUXkvchzH2UX1tuOv3coKuacqc/PT7GURqTHAbL2A9+YEakkjTntla20maqWWrSor6ZD5blnVSQCVLeXGD8PYBxymqdcN/lVFFavZJn3LZApKlIgQAdf3muzW5Q1sYVPq8bAmVCjyWWSS5A9lxGB39lr9hysVeajT1U9XL5LKI0p41UBB+8RdreJ18fbzdaNNWLYfUiVYaUCzBQ1+3ugMwv4ey/tPHQabIpmkgqE/RjcQSiIb97ne9j/hv7fZ8eOCm6eqFEqE/wBHuRISoa2oRL+8fpt/dxs1YU+1RvHHSRWI+ypUXYmw/s8e/G6dqRQ4fDAZJ2AEtgoFrEBTpYnS5J5UmrgUtsOws/y8SREGZ2AfeDc2F7LY6nsLcTk0oAwqa+A1VMgEkYeW8ZUD3Vdj7QTe4GhPK6premKgVTLDI9BSDfKu5Hc290JbeNo01Zrr46cuBTZrBVV0siiCokVxTIQi/wCH2+NiT4f2cuBVJppM8qxLh1MdkjPukNtQtu1/Cw7e08cqlSBDVU6vUqrJ5hVASLsqpqAR8b81VqxU9EtQodWCeULLcbR72pOut/hzRq4FS6OClCq1ZISmwsw2gsD9fs9hP58oauKwbJqCqWrYN5jggr30Jve407anmttW2VNxGvpIo4Zk2hUG6176j3dR8dSD8ebAmqk0hJ56RnMSDvZNCRbxJIIuBftxRFJ5rkkqRsgjQWlABJOtrbtL9r2H9nK1uneNdyku12fsF7Nfv38bDTlKcpxSSVd23fulbehJ0KWvYEez+nlKuK5TYhU1VhWxiSQsWD/vBdbDTuO1hp9fKxV5rHLJWU5WNwjoSIwWFnNtAfiFHftzVbpR4fL5aMHRFaRbEgam9r2PjbsLezjZpwVOkq0XzpISdshCDebA7BrtF9CSBcnTlYq9M3zs4aOIAEIyg7R2IubEHQ3A+nm4rU04USwVWLU3nqTtYzvuJIbywSF09pI05Q1YUr5GiNcorCqyXFza2ine17djey29vGqdrBGvzNiDeRCAqXBbdIxIOosSPH2/RzVeqVSxSzQF4JNxkaQL7oBIvZiAD+8b89XqbpKGKokkqVsqozblfQAW1IsLFifu5emzUHC4KiqpvmorI0MqyLfUErdTIG72iGvsJ45TVONP81MlJW0KiUKzoTa5ZRe5JP2LnwNtTzVaqXFTRmoK0wZfOfdJcg2VSDof8IF+/wB/PV6o+JOflEmgjV5EmjdWOsdzIRqPtC+llHa3NivGlBLNE6VMTOY1meMFCql5HjG5rgH3luLkmwvfwHNVem04gcUjLW2RxAEHRt6+O5h3Y+waey/N7KrtqdFHC6EyuI42ACsQ17W3LcXuAwt9d+br1NEpxGppjDK9xUFShRFHvA6robk2FtNPE8vspukpX0FVHXIsDO8hLH3mA1GpuTpYdr8eBpgisBwGZ6NqhwznaTIBce8t+/iwAHLzWtNNqUsVG3nONy2c3FzrbxtoNT/HlqpXJaN6kNEDZR7RYOApBK219htzVerKhNBRzvJKjyLdiSdNOxvrf2/HmqsKUODU1PDhccr+7L8uoLOvuqdhIC+G7xJ42acFY5ppIljMUqzSLIzg7dQlrW1Ft1iSDaw56vVBeoghrljgLSGjsqOzDcY2BDfEka9/HTm6rXkoqUTijVfcRmO641BO65Hf4Dx5atVFaLzNz7SqE7ggIIsikknW97jtzdaqUlKrUVJU1EXmq76bnsBYFgAPYviO5sPZzVeqDSMiUDRzKrrIBZjcWJBs20nQ/A6e3mzWhSlyxTbqWlWUkST7QpU2sBuLlxbUkeHt1OvEq6Vt0s8TqZayuFTSKsSyoyotiLLt2x/EXsT4acYThSlWNBjiBdRFVSaOTGQB3AKW/wCTm8fHi4UiNNVFuSWWZWAkTyyB222Fj7w9h8Dxw00Kc4qsGoCyiwNlGlj9o30vodDfXUW5qtzWOkqY4cNYrKwK+aXF1AZt36P49gbk9jz1apmNTI7GRF8yQom5gdA2t09p7jTsdb83WqlRQ1rqsCsoAli8z3LANta5A1IFu3geaq4p1wmNqWOJ9gI8tS2ttEkCg+2/0j6eNqp5NL7DahKx18mymxRo2UAJY92tpY2vY/SNeJjT4qVh9NS1KSUcxIid5G26bRdLi1/e1Ouvc9u3PE16Kat8U7+ZUAmRSsbX0UWIGn1G+uh08eXFNmkvV0NNIYi10VWkV2DAWDGygHvoR7fHikUmIppp4qWlAIusd2ViT72224KbeJB8fHjlUqdhcDzQBlUDeit9se9te26/gbGxPs541oVmeF55hoC6mytYAgqfskD/AFwfv5utUka2MU9a8pUeW6s6bRa1tSFHt1N+PCk5pgY1WIVf8sC282RPJP8AhuttbA6C30AnlqptoSMJRsao03RFDCAzPuJ/1SB28dP1HEijppYgahSvrKCkopTBFEfsNtuBpca/Sfb7OMTNKCIpvhnpfK83yyv6ZhcWsCQAdpt2sfv7a89VadVlkN6aAO/mebA4bRdRc7j7T4W056tVEpoJK6i/lW0pOzK0Kk++CBY6+wW1PL1qKnBROyxyJGV2EAEi32lYa9gLC+vPV6mWBCYI2jC/oZ94PitmvYNYCx8fDlqrTtiSx4hVzSQg08gWOQ7ozc3WxPgLMRpbS3NVuKh4bF/JoZphUiWo8nygdjKCD8fAewAE88ca2MKfXHnYVSSTzfo7SUzFgCUjktJGQNDpIPv4xxp3hTnVVjxxRx6yR/ajYk9iACdve2l7ffzUVcmokwZ6ffRLv3i5uQCFuTcga2J7W5YVQ03ypFjGGPQq1pQUeLc2ql9bfC7XH7eODCqbaaxFK9NHGEBmjZhJfurpe5A/dvY6W1Hbm69SrwrDzO0UMdrxq7srHQm4K3I8f2i3GzTgFK3FqySCGnlRhticB0XX3JV9g1JDeHfjQp40lJKenp8NmA3u8cps4FtNt1YeBB/Ll6bqFTiJoZ6OKPcksZnju17OpuQD8e9/bpzdarlWlq3CoaosplpzZtDusRYAX7gCxt7eeGFaOysmM04kNLUU5v8AMBHcWuFKjYpPex2/Ae0nm0mm1CmBDMECTNZEMyPYa996m3x0ueP0zTvFHMsrMu9TIoBZTpZ/dFxawHsA789W6kdppIyAqxMEtc7dQQGC+xfG97/Tz1bpPCGWk21FOhJkKLYe971gDuJ76G9h4ezm61T1h8s9DHF5aKzCUKwU6tua+hOnYHTTjRxpwYUupaSjatlniuom3Ean3SwBjICnQBraeF9eI5pXFOeLUbVWXHaCl8yaGFKpwAfeaO4kVQ3iyX7djyowNXNBgkhB3Uku9nAJ03bQfeFv9X4+GvFVM1IpfNjhMEklgdy2J93Vfd1PcE/X9XKmrinnDMOmq1p/myRGRZi1gL31ItYFe30eHKExTgxpWUOAr89E1RthjpG0LMCDGL20Hc66X7m1teMk06BXWZqmmrI5ni2SBHVI0ZbSAe0XtoX0+i3NoEVVRpO1s8MzboEULDtUBNbW1ZTrqSB/HjgFNGsGG1Bpa8+UTGJUkVgz2W1tBe3e3b2W15s1QU5ZhpU8pqCT35xDHt8PEMpPgQO45oVtVM89GDjlWlPcl4FlUa3NrW2kd7m/sH8OW4VQ7a5PBNK5qlsqybI2G4JtIHj4Eg6W763781W6c6WVpaWKWRbbVMMxFxt9/dGSNTdXFh9PK1eubNXrRfP1GslJZhuYXaNhZo7dwCNfEeHK16puBiatq8UpEgAm8laqNSwB/Rj3lT/iSE6nXT2c0rCtilJW0a/JywpOJ4Zkjmi3dwzIAp9mlrE+PG6cqJga08+BhFt5qbZNrXAsp27VJ8bkgnuCRzRrwqfBUUMFJIlfC5mnIUMy6Nt90llOt2FtfDlTV6l1GCfzrDJ6Jm3gJ5UzI1/cce5I3gALBgBrcX5oKitFM0loJsUakmosRj3VFJI8cq7yFZ0AG5dLkSqVYHtrx/CkxpqpVMtWVllvM0rXSME22d9x+N/DXjtN044I9DLi0TYxWPBSOJP0gQtcBgrw7e42nt+XKL2YVdO3GllmPDcIg8yrwOUvIDpLqVLi20bTob9z434kSTxpWoDhUOGpr8Yw2ORZC9RH+i8vYQLWJBJtfXtf2gc0RFWBmowloaICOVNs8sQ1ckC/dCwItodNPbrzUTVpistf/L6ukBqVckRl/tErbs47+De8vwJ54V6m7EJ3qMFo8ExCPbFt86CRiLE22rtBH732dNPbY8sBjNaJkRTbS5lpKF3paaDzSQE1sN27Ug30FyLLftrzZTNaCopYYviGH1+GRYlSRBZaiN0mZ3uGkjKqV2jQMAbN9/ccYAgxTpM0iJMWgwyUUjttp53UOWO4hd11J0FvYT9HHdM1XVFKiNqiFfNV2Zt9w7ra+gubr20spvbW3E9P1PoKiKeojxAP3FlAJUjSw+BVWHY81WxXPGh89QHEobTMXaUHQv8Aozts1tLyRk38NL35oYVY4010VTNJFHul2tbYoIY+7cbGfba1iACe+ulxzxrYp6xISVTR1FHC0TwFd4Eh0KEroLdgCB27W05SnIprw6mEoSkgQByzgq24KJCNpjAOgV1sSPp9nPE14CgWrIpqbHZssTo80NH5hpjoxanJuy7rDWIi3xIF+GyTqE0SqTpMUpZJpThseL4ezmenk13aPHLGL6L4LInj2J56tVlfFaSGaKpnUyU1RHvdgyg7CNbaWLxvbU91H18rFWmprsAYjt+XlpXdJdLF1LAgqewUG5W3cG3sPK1eoCxvT4fLQyMXp6v30JVhZwbKQPEMPAdvbzdepkqYHpInfbJY7AY2BBuAQD3+0trjxtY83WqmUW2leJ9oV98gk3jQs6r+jcWuFk7g+DHXmq2KkvJDRuaqjVpRExaRZH2l0dbSRSDwO3x+gnmq9TdJDStKkJctEjKiEgAi5HkyMfEN9lj/AIgPp5utVCepFHNJTYvtCVG1lEZ/3VLqdw7hjruF+4vzdapMSUtfT4jDWQIJ45CCyFtXRbj3ge5Gp9nhy9armdlJMlbTykLO0hSRD9lh9obSPsn94dj4c9tr2yuNRT0IjappojE0zNcrcKdPeGotbxAPh256vUxUmHCOk8tP0kZYFlJG4JrqLa28faBzdarqkpZ6J2p3jNpiwADH3iO6kk3IYeIPce3lTVhSyw+rlpttFUUIeVtuwEkB077dvx9l7d7X4yRTop9SJkWT5KnQ3JZbN/hOrAk7twvYX8ON1eg0zjhFUZlxIqC0u0sw90NbswA0uB7v0a24tbPCkjieNBu1NOZpaaZSQFJC9twJ72AuTft+duLaR1Ngp8RiXdv2qpuGLdhcAkfEEe8LaW5uvU4xwvPP5UksaFLBlnKqAWJP2u2wj7tOardPEuWcRqaMSz1VEHgNhGrqzka+6zDS1tLm/ge1ubBrcUhauKT3mc3V/Ag+9r9kXtZh34oFMGmado4JDThjuAJJDWJX/FuGlwe38LHjlNGo0Cihkmp4QZ1kSNxZrA7TuDoL+wkH6+brWylFSvDWVqyCXcrqupY9idfD3Sp0On8eVNWFNtZQzReZBDZypXX2qCdt7eAPs7fQOer0U41VHSVCyY1hbuP0sQAOmzcNrKddFJ0v9/KVuONNlNNJh1RLBWbdsTSRPGVupjkHvIzW12mzKeeNe2UqfnqymC+W5Z4kCO4YE7ozYgj2lNpAPcC978ap2o01P8zG8hHnRIRIWKg+Vu0YDXVS1r+zQ+PK1apWX5bUMlDKpiqqRt1LKSSULEho38WRhpY+H1cbUKdSaUHmxxqyLIRa1vdHuSFdYSbWC21X2i2unGqempkFRRVkRw2RwGe4jAQ7jt1UjxU7iRc3uptysVcGvVtHDIm6rivGjgKFFgkhAPmC2pjJ0I/be9atNI6odIKiWmkj+WliNjuvcFe9l9pPc+3x7cvFamm6vr4IoxIYvJa5JdWGwg632m+lzYjngmraqjriWGSx3qFAlCAPcBUJuTewFyAQLewi/NxXprJhUcWK1hpaenMu5XZg8qqVKgHeNQD21seX2VTbUHFKFEbZYLPuDjcmhINiLrYDdft7PZx0GmiKQ2ZMKqq4Rtj8dhOG2utmB8ACviR7D3FjxUgxspGtM7aCaTD2wWr+WkZjDuADgElO9l7WAI1F+3biyZpCRFRGWWOFaoA+cr3W5IDBTZbjtcC/hp2Hfl6pT7h+O1UDHzQZYpF9xioJUjvZT3sO356jlCKsDUmmqo/OvLNJHG4IVksChtcG17a/mPG/NEVuaUGDVLyf6IJI/MbeGjkS4ZD+8pOuoFz7O442RTqTUqR5Fk+RrDKXhaP3iVV2B7Am9jYabgdRp35WrUxVmz575qpDJJGbq6ixcHQBgL69uXpo1ONVV1cEtFUt5gBCkWGik7rDuB9R56q01R1kVM3y7w6OpMiBiCfY8fjfx+P18vtpvZTdicoxGMRzW97RTYbSD46/vft44nCm1Y0FeaeleA4ypmhpPl5iDuMd1u3+PvbbbvwxQ8RtosWwDQL1XS2nw6peKo3CUarcmzAmysLjsfvHjxWX+ikot6UFLh9FQEwwoVdLE30G4aHU+P7OJSZpYlOmsrSRxOu+MhWDWNrnU9yB4X5SnKnJTVjpemfcBZg1uxtazn9vPV6KzLHiFIgS24C5vt7Mb3GvgebrxFcoawbozPYxvbcPFb6aHtb9Ty1UqTJFNhdQXWSwNmGnu/SfaQPq5qvHCnSmaokdaiAgEkanUf8AER8Neaq1LGKKlnpEMtjKpPuKDqLm+nsF/wBvG6vUSeJ5lSOpJUICyMosUINrEa3A56vVwpq/EKNY1xK7RydtouL37+y3tH3c1FbqbURLNCkqERsPsSKL977lJ7lR/fz1WrhGzYlG6xDy6qMg7Qbb0NgQCdD8Lduer22suH1dYy/JTTlYQ2hJsRtJ90ltAT7PHmoqwp+eSrmXzXZQkh1kUnawA0DX+y393blKvXpKqAkQVcYjaG+2w1KtpZh7D7frHNV6oWKUtBLAajDogsJuphJ95D7V8Ch8DzYNaNI+elEd5oIXIVbaHd9TDw147NMxTIUpqaTz0R5I1BOwNa5P7w+g+HN1Wnqkjpo4fmoKo7JNyKZFvtcC4RrG6g+0cpVxUFQcUpHkrXiE0cm1Qhswb4g/aU9r+HPbK9trusmmLLTY3t+ZC2LLqAOyhh2sR7O3PDqrZ668+FzGJaLE5mgpR76G1/LuftgdtpPe3PTXopjCMC29lkaM3Dp9k66+7bS+h+PLVWppxFSyl4VgZibgWK37llHh8R4jlatXCXDIplWqoJAsgNtq6B7C5uh07f2c9WoqIocyCQOQG7pYAhuxuLeHce3x5aq1mqKqWWnSi8xTDqAw/dI1On7re3283WjSeqp5adrRAL4lW1v7SttP28dps1GinG8mAFwxPuH2juV9n0jvzdVqTNUxv7hhso0IYak/6wHs8D35qvVCjqamA+QqmVGW2y+u3sTf2j+/m61XkNOi7id0TnUqBoT9kH6O2nLVquTGAxs8gex7a6C3iSPH8ubr1ZkjKRmWDc4NwG2666knwvz1br3kpUDYLggi4I+8/SOer1T4qBmiVRJuQggBSCde4PK1uvDDKylVZ4bMQRuXvcqD3Hjb2jmq3FZ4oklji8omXZu3qw7a/fb283Wqb6j/AEaUylAy2uV7Xt3A1/I9+OJplWFQ8mUYxbMzrKf0cbwwkntp+lf6tLcXnCi8Ymu6muRsyYhjUy7liEsxUm1msXt8Rqo4aNbKLHTjRYsQleSR5JDuZyWJ9ut78TmriolNEstUik/aIv8ARytWpY5iUPh1NKNF2gadjY2P38cNUFRcmyrHiyhhcFGB26H+36OJl7KVN7aHaNKKocIz+eCp7DZsbuLX/u4iozqJOZTCsUw8yKxG7TcpHhp4fD7uWqsU2SxxvH7gZgoBBPe3bT489VIqTDMzxsjC9j4fHsbf4tO/bm69UWojDyF6gAM47rqD/q2+PPVqo8UyRN7o921rLqN3ide/N1qswpaSaL5mO+xdNDqL+JB7689XqT2OBEhVkG5SDYnS+lrW9nLCqKoMZSCSQdeKqRGmOW243N/19nN1WljlAS75ZYrltB7vfx4yun0UJaSt5PlTINjC179/hr24xSquO9aSUNT31H2T4e23s56rVmhkje7Rn3y1wrG9he5+7latU7zp2hAqSCNSunYX7gjufp43TlS03FfOoW82RTe+gaw/1fbzVWrks5lBM42MljddF1OgI+J156vVxk80uZ42ItYnsdwHgQO/w8eer1N1XAkyJI6FGNzZTcd/2ctWjUAU0aAw1AMhbtYncD3Fz7LctTdYAZIJlljYsD43AN/j+uvN1qnfzY6q3zBO+xtprYdr3Fj8Obr1R3SEqChBJFrX0P1c3Vaa5NkMpMQ2EEFvhfsRzdVrE8rysddV03Wv29v089Xqxs7Ig1Dx3+xfUX0Pfw5uq13HI0Uiuh3AbrEaML+HPVWpUFUZHBl8LX26MB7beP0c3W5qcspkBaa0hOm5dP8AkJe4PPV6okkTJt+Xbsdfd9vtXx56vU2SvKNRZXHfQ2v2sD4c3XqlRVMsrlX0Y2Fjp8dbePLVusFbRz1J3wKN4uQCdSAPA+PLA1UiaarGnXzmDXt2P7Ry003EU5/zud6j5yWZnlYKLye9ougGt9LduWr00IuROp2N5NqLUe2ppjcPTOCUNx3A8D8RyikhQq6VEUZHCc4ZK6gJ5UZEFcQQ1LMQNxsBdH7N8Bo3gb8L1AopekhVM+O9LsIm3+fSQ1IUbmYIFYAi/vAaiw78bDpFWLQNA7inSrLUy74I2pXP+FyQfYbHS3FAeNMlgHZQXYv09mwmQg1DBVYg7k93/VOnftxYhYVSJTRTSdnOyUBj3Hcaj4jimkhp5yqqfzELKC12AIue5uDoOLGdtJnNlILE4BBPLCfBiL+PfiY4U+DNcadlFrjxHh3+rmqtQ7YF1izDl2khwoMJIoVVFFyCAPo0P3eHGtANPBZFLKLrFhGJy7cZw2KcEgNuRGB9pIYA89ojZW+86aytVdF8wv8A6dRJSsWN2QMhA00924A+rmtJq2pJqPJ0k6U4/OVy9i0lPuA2ozxym50A12kD6deeMitwDspOYt6ccdikZ8ExKnqB2tJviYH2G4I/Pla0UUH9d0n6n4Qpk+QlmT/FAyyL8fsm97eFub21qCKSVQczYO4TEoJoWtp5sTKT9G4DnoFe1EVyTM0pNpYw1+5BI+oc1prYXU2nxuhdyZd0XiLC4v7LDmopwLFS46ugqheKVR7AdP1/bz0VaQazQ3Yh47a3Olif19nK1apdJUzUrCWK6MniOx+o+J5RSdVXSrTiKEHC81RSrsrG8qU2se4Y9u/gB8eFa2CNlHCLgHbhU+oxekooZJJHBuLLr3Pfw/jxlLZVShTgSJoFcUrZMWrCWYuoN7m1vu9nDoDSKDijrM1Pp4Rfavh+Xw0+HPV6pFRURUiM7gWjHY+N/D488BNeJig0mkaaUyHuxJ7ft4tovmaHPpWYqnD6umdvLKlZFsDcn2H4X4T3YxFCCzMgihoGZBW0LrVwq0bjypdg2lfBZB7Potwm7uDR5rmk/Q2oXlhmYArezA62OvfsdOPmkwwrIIDUNaKW6kC11NyQNAfpH383XqmPIaiSOSeVhdALi9yRpa49nK1auNHUS7iscm5Dra+rEixuPAjlTWxWRITRbRqqsQQbAH6dfh4+PPVus7LTQnfGwKHduXtf6COw56tVlwb52Cc12HgvLZ323G8ewj26ffzxxracKgSmor5ZJhuJkW7G3s+139ns5bZXttYo8VrIpKanlVZQi7Fsvu630sT4+IPKRTgNT46eSoqXqzCsYiIHl6kb/r1BPx+gc9sq22m6hShOc6WRZEnpsPhmrXG0qPcQlVYHsd5A4J8uTiSaCWZqwAFQMBq6eHGpcRml2pSQPIWdb++3Y6a/rfhycaIRhSk6FZfXNfUXA6XFEkmp3qhV1WxyjGJG8xyrgNtbYpsxUgaEi3FSKptNIv1MZsGY88VlQju0csssq+Yyl2DOSplKgKX22uRoe45d9fCmm04zRW6g/owt7X78KTS8VxpnkjI8pipOmn580DFeImlrFZI0lvZiO49tvZwwS5FI1ImsLSlhuv733D7uPd5NMlFZYq3y2uvu9734uS7SJTVOiVCu3vHZ7Dpb6z3twxSqaQFMVIStdTaTUWGo+HYjjoVTZTU3z0kbbEQwINve7gjUHjuqabioE0I2NtFh2I9nwNuNmr1lgxXanlDQ28e/3nlg5VSiukqnLGQMddSQe+vt/U82FTWimKlCRV3IovcW9p/U8vNVptqGjOsiEP8AC3325Q1eojMq/pB3v91vHlJq1cw+8lyLW10Ht9tubmtVmhmkjkLrqB4H+GnLBUVUiaco6stYE2AGmvtGtuKAqaYKalyxqysftD96x7ez6jy9Urgr6sB3A9mov/Dm5rUU7UtZTzoInsjWHx+i37Tx4GaaIqXuWYhZEIIDX8e1u5HtP5ctNVioVRDULa59xvEG3fla3WCIFH1Fu1hu/Me089XqkwSKQaR2LRpdhcaj46+PN1qs9FT00uhfb3266Eewr3+jmxWqlin8hCbKDYX73Fidde9u/LVuobTFJbzi1/dJFgde9rez8+brVQJnhY2jYlhqCB+ztytarqISuoXeR31JtqT8PHm61UyldpJfLHjdTqAb28Dy4qtPFLsR/wBILX1a9+w+Hw5cV6p7U8Tv5iNo3YLpb6Pp8eXr1LzDMpYbJlitxeScrUUygpHa+7UA7voGpHFAQNJNNzBigxnRkuNp963vEdra+97fh7OIzTwpsaC6syyXjN7m5Ot/EeP7ONmrioTiKJRoAb2JHY6e3la3XBYxpcam5969/h9fPV6pH6SMKZDYgaHU3+j2ctXqyklkBc3227fcNL6/qObrVYY7BhtI0v8Au6/Rrpz1aqdDMsiBkbY1rXXx+/8Aj48tNeia4yStFJcjcO+vj+p56a9UeQjf58UZB+ybG/w/Pmq1WRVWIlYmLk6A22k6eAOot2+rnq9XCzKrbQWW+htpf4/X3HjzdaqG5hYaE7tDY81NerA0vvHcdjW8D43105qa9FeNa2u/U6C/e4A789qr0ViE6yBRfsNSTzU1uKzAGxDN294EAi3hzdUqTDWKWK1Wp0AJ+7w/PlgqtFNd2p1W6tYWNwb+H9PNzWorGpjA79u2ngfH6eamtxXJZVVvNg7g6HW/x09h5aarFdrVGRi1yp8T4+y49nLBU1opiuaVoSbcmulxfuPo5fXjWtNZkrQ7sj2IP06W/p44F03prpq6Dd5gNmHZQdB4HXuP6Ob1itaDThRStNuZQVU/a8b+yw/p48kzTKhFZqSe84Fm3AggXvcDT6gebBqpFKXLGN1OT8YSoUn5Sc2cbtFJPY+wH7ueB0Hqq/3UYzNeRsr9SMmVVThCbJYIfNiubNE47MntRtQw+vhg4wl9PwppDpaVRAYcbxbAa16SoBSaAlGU+BB1/PgHS+pkweFCtTCXhI40LGXOsc+GSiZYTJ33KzEhr/E9tfDglazMdFBxzLT00NmBeoCjqUFPV0rJcEXvcW8AwH9PDtu/SuihdmpFSK7qzh1RUrLFIFuPeHfT2X8QPvvx/wDNppn8sqm9+sWH086pTW3KCu69wb/T342bxNWFqquEfXKVGMkSBmC9tdSe4U+zjX5wU7+WIrh/nfxyq99CgikJYjd2J8b97+HKfmSauGQKX2AdZa9aRnqoT5RFvtWNxoABbseOC46a13XRQkUfXTBYqfaKBkKsFZdykdtDf2j678c78V7uyKWVL1qyZPcLM6ORqjp3B00I+zbxA78t3yTW9BpQ02esrY1D5eHhGMABUMToL3IuO2munbm9QOyvRFNeL5iqKKAjCUVi+4bydzX9pHa5/UX5UmrCgoxDEsWrpjHUSlztY6A+A01GunExNORUbDsHKKs0j7A4A23vY/vBb62+PNAVvbSjTE4olby2JdwWW9u4Fibrpe33c8TVqlpWL8k7udt7DcG94i/vH2E+Hs5SauKwy1wao8833WAsxINja9h2BH58aJp4VNR0be8T7jtJS58f4dvD6+Mk08K7hiM0yzTJ7xI3G9hcdrjW5vppxmnxUyBmJESX90tr3I+I8LH6/hxk0+KD3q5XR0uXGp9+1pCv/EWHc38L24CM6XpZjpNDHKUS5PQKKw0jn3LgntYdvy5D1ShXbbgCV+ybaW+6/NVasNMypKN4IN7d/G/jyprdKCZjtMT+6x+wx+yfoPK1eoSSTApLu27dG8fqJ789WqmrPsqgk5XbIAQ3hfXsfjz1erzonmB6WTaTobg66+Pw5utVzkin8zzVjt/rkdvr7WPPV6sMstUzbZfeDEk27fG/s/bz1eqKsHmALICd5Fj2+HfwHN1qnH+UrRhn3DcASbt7rW/dFu1+3Nba3EVDp8QdX3kMYWBF7/Zv2On3cvFaBp+ilpcSnCzuZdoFm0XTw972fE+PGzhToxrhjsEyVCEspQqpChve23tY+1hzwraqgCgWRyYmMRUanUgjwBYajm6rFI6jzDiEePvl7HIF10ilS4Ova58Rx4pESKThZmDS5q8UqQkdHW2ZUtZrXIUdyCdDb2cTxSqacBUvUMnlSFih3Kyi4Hx17g/lysRV5muVK1Ricvy1XKAtzc2BAPwvbvzWytjGpdRSGFnieUMSB3Y9j2N/HlavTVGrLKHcBIhofYfot4+2/PVqpLQyxhV3AIo90rqfp15qrVOp6uJGaSIanQK17nwH0fTytbqJUTPFIYqhLNuF/e7BvC/gfZzdaqVT0M6yDzEawNhZrfEbr/kRytXFPFFNoXYr7SbkG/xt4crVhU6OR3m1IYAliCTrfwPN1umisIWiZZTcXBNiCCO4Dadx7eWFUNJvE4oJ4iL7u1i32tpGl/b9PLiqGv/R0azEEOhDeFrfqeSdFAjVXmgLjZpf4DX9fbzxFeCql0+HzSbQp79x+34c8lFaUunZMHc+6+u1dV8e+gt4nx4p7uk3eU7x5fCAyht0fgRqNPZ499D7OOBFNlc1OajoqElaiSKF7WYSEAKL97X/AD5pSko2kCthKl7ATQh9Lco4N1DzTFlWirkjqCAC5U2N73UNoDceJ7cLnLxDYlOMbaMG7NThg4TR+8B9KXTnDIY1atOKVMbKJ2BKU6k6qqeLMT7O504Gl5qs7ABR4jLEDaSaGrB+luTsroKdMKgiqtqlVeMXGupnbsuvZQb+PbhE5crd2k0ctsIb2ClA9FiVfU7aaeCJm2BxEQUiA02r7TbsBxFSum3Fcaw/L9A+GNUNX1QUGOEMSF3XsZEttJ+u3hxwCaoaZMOwPFcZqY6vFpGggGpVAS1iNQF7A+zTTlpr1LrD1amlCYNRhXO1d83vMot2SNftMfEnQX5St05tQ4jQ1ZirXMdWQGa7qWAIvtspIH1aeJ5qtVGaN6OplWBAHJAMkhudNR9qxv397t7OXrVYoqOrr5PLqdUUsT7x3a99zsLsfb7fhz1eqXVYLh1HKKaqWZ2aO5TRfdPYgnsD4+HNitU24i9HRbZZ03SaKURTsjFtPs3Lm30csK1TZDikk7vUxAICdqKyjcB4W8Ix+fs8eWrVQ38yclnIuNNqj3E+Ov2mtc6/Tz1apSUlHWzsy7Xll+yFLGy3sV0GjX/s5qt1PpMGqldoJZrM7hW1Fz8FUe6PZ4kduar1LjCsvytG6KgijUkF3a8kh8EF/s3H5cqa9Sj/AJGcLgNVJIkcAUysN112gXa3Ymw9unK16qDOvHUSvzxmfEqmOUGLEq+aUKralR7keniFUafdx9I41pRwigbr50ipdwsoChQL33G1jp4XPFFJ6DGou8h2m47mw8f28brdRY1aWYIo0a/h2Pt5qvVfB6NumRyj0Zo6qs/R1OMSGqcsOyDSMsT8ATf2nnlKJEdFPARRuoBCXMVATKguBI52R3ve9jckD+06cZq9ONPCiOny1rEhXfuWI0st/D4256vU91uMQ0bSUzx+ZKCoIYak+wDw+nxtysV6aYqzHkWJoHYVD66dljB1C7uxv7Br9fLgVWaT38wq56gQKhF1ufN0VFA8Rr3Jtprx0VSlVg3THPubYvPo6KV4nJEbBSNTbcRfRb9vyvw7Zy964EpSY6Th8aLHLxtkwSJ9tC9hfpYxiup2o83T00MYXc8RKvq2n6QH2/4T4a8E7OQKV/dCB5Y0RO5ulP2CfPCmOk9JvpryzXNVtStXyyMS67iI9e/6PsB8Qe3Bpb7vsoxIJPWaDD2cOrwBAHUKEXDMXyDkyIYPkfDqeGOLRVpYQ7aaAbrXB8CSeDRq1S0ISABQXW+pwyTNZYpuqucqny6KidI398NMwXQdtv0DtxbCEbaTalK2VzrunmZDIVxzFFDfaYRKCQSLfavqfA37ey/NhY4CtFJ41LpenuUqQr82rzkd3mNwx9oW9hfm9ZOytaRSjkOB4dsFFDFEqW1Cki9gDqO/NAE7a0SBU+mzHBZo1HmixBJAHhft3+gHvxzRTZVUSpzNMy+TCDGbD3tNNPb2ufD2W7cdCKaJphqcdljiWCllLKABuZr99b273Hjx4Jqk03JjqOixxggKd1zc+9c2Pstr+3ltNamoNfjkca7AFaTwI7KT3BJtf9mmtuW016abWx50iDgsFX7IuO/YWv4/T2PN6a1NNMmJLTkzMxLEXsSbA28fj7PDlgKqTFNkuJfNRidz3BGmmvivw/h48tpiqzXD5yOIbgzaWJPce1QQvs57TXtVNkuK1jSltzFrkgbb7d3dSOb01TVUX+b1RQRktdRbXW5BPcn2fDm9Ne1VEWonQ3ncgKLBQew8Np0+v7zy0U3NclxEPE36RmZtF1A18RftoObitaqyfzGdhsawCkHbr73s3e0W9uvPRXtVYZsZqblTILptG217kaC1tBc+HN6a1qqA2JtJMAhIUA3F7X111+n7ua017VUDEa9FJD3udfcNxf2Aj280BWyqoCYm0cW9GuSB3IsfE9/7uWiq6qjPi83llQftMy7QRot+4uNbnt4csE1TVWKrxCIQh7h5CLhVYdzoe+gG3ueXFUJmgnqcTrDiLR7TsJuhIuulrsR+7e31+y/NVcU5R4+kSfLSL5N+1yAfe+FtQfC/jb489NWpsnxbdN5+73GudRqxBNgfC1tfaPHlK9NJWoxd2KxBgVXda9yNTrYe0/lzVaJpnOOyq/6AGxOxCG1+JOt+3t5WtTWPFMyxU0A82V7goB27EaHQ+6Sfq5uarWOtxeSVV80gNLdizg3K2GoX2X8PHwtz01uoFXi8SwtDCRIxQBhqdbaAA9gfj25QmrUypim4/LhjGEFttzp42Njex/IcZmnBTvTVcxg3RSKA9iHvtsBe5JOuul/D7+bmt1hix8zqaKlfc9zdydFvoSoHcHtr215qa9TBVVFRFIfmWuzLtsLmyg6m3hb29yDylbpkloqeoDMGDO6BkYtubUWFyLk2sbfVf281WomuUrKU3TuTIQu8vuUqDofG9u2vfXmqtUNsTmac01GrKrEgMdSCCLELa51Pbx8L89XtVM2KYhSU9fGJPLQ/vM+m12PfsWI9o/bzVVJpJ1eMSNUM8LeYP0h3XCg20I3dwACdLaj48rNUmsEWPGWR4YtqMb7jYHb4C1ux/K3NVYGuD10zTRwxHeCbEnVrEXJYDWwGn9I5WtzWBknihVkD75gfskEgt2Nhdmva3wHPVum6mDiXzb2ZAQ2u1EW9jc3Fh4W72+vmq0Kk+Z8yggqlVI2XdvJ0IUXIJHt9l+x05qr1Emiq6lTBSsse3dqgIHf3Tu8QdNfq5WvbaahTVlBEaaHcJAfeP2lB7EkdjroPrtz1aiKmQikqY700vlRxgI6h/eLX1uLEc9W65yYrTQIUw7zWAv75AJJOgGnjftf6T7Oarc1xlxR2lijWNlA967A+zW4BJsPAc1NbqRBLWyuizxmMAna2zW9vZ4m9vePgbkc1VqTOPpUhEaRz5sY+wD9ix03MDY+0gjTvrxpVWpCxPPUFIYDt3tZpCp943uCD3JPh4W4l20ooSKYUFE7Ve7fJexG5bNpY6gdh954orQrHPKrbjCAoXaSrHaSp0IPj2t9Fu45qa9UKpxGoqoVRBsA90NELArawXSx3MO+vb2caJq4pzlWSsp0HvRqNiiW19+txcn7O3tbW/PHGnAKbqt6impbSeYIizgAn3r3Atdr/AGmtf8uMk1YCsEjJEqyIqhmJ3tJdVX2g2N7+wHw78bOFWFQDDTOZYo3NiW2h9SQRcsF+yLeFvpHGIp4UxRV709QokjDQqx2rILtroW+BN+/gBbjExToqBVpJWSMAq2LPZVYC1/dCgnUMFA9p40cacFK7CytTE3zjndICgBOxRsAHl20Kg9/jbxPLjGvVNosPwt4zPM+iOFV94ta3fbY317g/DnoFbrvGYaWOBZaWMux9xGjci69iCGG0+Ov7NeaVWxTDiFXi00BkcAFUGy176WBZiPhbUn6ONEmnAIpmpmlkT5qQCrqLsw90G+nY37AeAA8ON1esqwLEzisO1zYsNp1PiQPaTa9vAc1W6wwyJS0k8odVQEqbj/KaXsBcEFu30X0vyuyrVMeVp6hZZAi6kKpO1yAAwuLWAI/LTm9terwYJE8jF3RrIthrc/a2/wCHw8dbc9WqyxyItQ1WFv5aqwAAKknQkJexBH73PVuu2qvKkZqZVJfwYXuwtYMdbKPC3h3HPTWqb5pr1PmSbpHAJCg3C+NgfgB2Go9nK16lRg2JyQwtUgtZSWuwvYEWXT4gn6e/HQYqtSqqpE7EiRxITudhZrG1/AXOgHftzZNbpxknE1NBh9PHuksW3kksbnxbw9oHf28tXqxRU9Ek3uv5rISw3obf4rE3sN3cg30HNVuldSTVE0F3i2XRQt1ZRpobXN7nt8By9apQ4ZKIInaZt8hFl2jT3dAuvYAnv4635cVqnnDsa8ma1NIEYEougYsQDuO5fE9rHw8ebBr1DXlSulplj+eYLCbX77gSfuF+38NOOETW5ih/yniflVBjT3lYe6SDcD/W9nx4nUiaVoVFEt9W+R/5BmuPM1N5hp8Vju9yCgZTqQO+4k3Xvb2cQuiRNOpEGKIHVI6Tl4GfaxG0kWuBo1x4AnW3fhKdtLqcqbG4oo0oZmDbmLSAqbAd9lvAe0DjgXwpsppNV0tPIGl3e7uK66A9zr8B4fDlSRXgKaDUxtVR7gCpNiqkjTv9AHKasatpwp9hxktUb5G3aE67r66CwPgp4pDlMFFCJl5i1OSjD3TuuPZ3vbx4AM0/unpQ4y/7PWlOi7tsiXK29lwbakG/YcC5oSCk7nDZ/IqmLx2X7WFu4t4210/p5sVReyiqJ/kiTra5Ht+P089TFYpI1sWawv3HNVuoTAA/R429vK16umVLdtSfG/189Xq6O0Nbv8Lft56vUpsqY/iGXcWFbhhAkdJICXFxtkG1vo08eK2TChTLgkUtijzRiW4W3cm3h2+k8kkUBDUFnEabABZha9j9Z+P0ctMVSK5poHhUeAIPs+P1ezlqrUUkiTy2sQCDfUac1VqmSPM67rk7h/D7Nz4ctNarhMZIEu/7uhHwbQ2+jwPNGtjGo9NEqJfdc+y+ul9bnvf2cqK2TUuGkerkLONoPf2n2m57ctE1SalSwLHHuuCdG2nxse9vHTm69XKDdL4MLXJ1FviSPD+HPCqmnOnljhUpE50W6lAddfDtcj49+OA1SuErneJpHJYr73wF9Lg+H7eemvV7ezMvmqQvYG+gvqSBf3TbUfdzVbqOm9kVN+3U3B1NtdT8TylXisriLdsLABbLpexHhp9P38qavWcxpSkxo9nc97ncCdNumv0kae3ldlbrAJY0cqf3SNzX1PbuLaeOvGyacArLJVR0qsYFU3+P5i9+w+vjZMVcCmSeoka8UjD3vC5uL/wuOJyadAqPO5L+YgFza1/u19nGyauBWa0pG2Sx3WG6+oPgBb2Dw5WrRWRah0Uxxe7t008T209vx5qavFZIyZpDNOx9i2Gnxt9HNVuplMsYksB7xtrpcH2+z9bHmxW6mRYtPTs81PuCEhLrcDeRuALe0i5tfwvz2uK3pmo1bjCRQh69/LhFwCBYt/xEdzpppxK48EDGlCGirZSPqswNUjy6UCCO/YfaFvj4XHA27clezCjxtkJ240r81Sw41kmjxuT3pqHfSv8AQQWjJv7LkcLiqSfbS7TgKBqq3x4TGjrYMSdO9gNNeNGtU4ZUgNRjlPGdbyIDoPaONmnE7atCFXgNNQKCk0sojS0Y91dptZL22kv3Pj7eF9GlNL/L1JnqAdxkUII0KhdNbFj2Ud+/hy9aqJQ1DwzB4pWjksyIzKWWIG12jYEAGwtfmjW66xfEqeV1kR1iliijEe9d3mMAx1cDTuCTzVeoD864BV5upP5fRVMSxxKo3gEeY/ckAjQL2ueOIVpppSdVALD0vzHVyeXSyb3vbaAPbYH6D/DinvBSQNk0LmVOkeHYXUCTHpGmk0Ui52q27Tbbubj6NOJ1uzspShqNtDvHNSnEZVVN8ab1hVb3VANruSPadBc3J7cQUvpB9bTHPkOZpNu9ZISh2hSFBtqo0XXufq4oa20nd2UQqoXdIzdz7OGdFFCD0gkWLqBhkhN/0y207e2w9vGl7DT7e2hC9QEXk9SqhR2MMBsWuR7uik+0D7uNNbKde20Ce/Qi1jbudT9A4ppLUAagkkDnq1XaKxBbwPPV6jyemEz/ANRsWiaVUikrFG0vY7vLB3H4WFh8eEd19w8qP7T7T50ZCHDqcqtNVyeb5kbSzaNusDY3PgJGG0f6o4W0aVywZqiKinxgqrzOAFb7RB3WJt/iv2HLVqpc1WmGyw4UEVnZRvBs7N4m/wAFBv7BzdapokxTEwJVi99pmAAst9gsEF7jau3uO55aKrWDEp8QqxFSVoHvu8hFyjBbj3ifHQaeNrX5YCqmolWaqODy1j/SOGWNVNgbnbe510UHjgpumupeuAWuJLz6JTxDTYCArOQND9J5aq0+4ZgLfNxYRTEs8aGSV2t7pI3Ekn3TtGtu/KE1cCnicw1dUvkgmFRdNdFUD3QB/rH3iTrxunaUeHw0s9tuqyX8SAEA94Wtr7BbW54nVT6aVk0k0ssdFhkSr+kuxN7XNiB7AFHfudNdOJqVVAmwd2qfM8y6yXUKiWsQe666i9yT4+HPTWoqNitFPEXanpxDGqqSCAxK2ta3ZSx0Hj35sVoikzQ4PHLMiveUggEm1i99b377RoNO1jy81WKeaqaHCaCVqALoCsb21G423KfG/c/ADmttb2VCrMIjxnBZKCchYp4fKfdf3o/s3OniSG9o789MGtRIqpLNWDzYDjVThc1iaeV0B9oUkA/QR24MUHUkGgU4nQSKTO29z4gX+HHaYpV5KxqfAcy0mLxG3kSq/f2Ht8b8bUNQinm1aDNW3YPE89OmO07JDSSxtMrA3KqF0KHue/f26cBisDFDhJkTTxhlbHTf6UEEq0qhz5gAs5uUUjwI7n46cbNXFR5qrEYw9C81nlLAi/70t2lcHQggaC50+PN1U13h8rSwghixDkLt93aijy4yfCwNz9Q5uq07YRTUxLzpVJHdfcDLcpEtwSb67iBc8qasKeqCnw/y45iJA0ktlEii4BW4uRrdr317DvytXp2q5cNirZvlYwyq4RCAQNx91SD/AKx/s5oV41BxmsTDo5IKBQ5hvFvABLsy3kuT7TfX2cuKoaTvls84sjj5eFQACAN8t7k+z3fD2fVy81SKmYY13lqx5SRqoRGk0trb3banQHva/b280a2Kk1Tqsy/LH3GCKtiAWuffIPa49o8eUq9KiGloyGaS4abUAkEBV1UfTfjM08BS0jxH5DZ5MS6WiRWUhyXb3m01Dk/vfXpxiJpRMVIqx5M7TVbuBEksp2gXfZ4H2C9gLd/DvzQrxoJqKtkjLVENtjEF1UGxNySSLX1Y8WxSGayR1JG4FdXKyMZAQbHw0Fr/AA5uvVxqcRxAyT/JSCNp/dJUe9YWFrnxHbTnq9T/APKyTYapmrVM423iJIBtpcONAB4n2/fylO1CM00O54HSTcGDNdm94AC37BzVWrvyZo6mGZNpZmAKuCbWUi1h8f2cpV6f0pnCfNNtkeUHaGQgXU2W3+K49vhytXpHYzVQtGVieNiltzbdo923Ze9r/wBnFCaTKNJiOWmhIaEM2l3ubd9DfS/fXjtM1MiKuDJU6aKL2Fxv1v8ADSwPK1an5apnmYM2m26qD4k2F9NT4jjVOzUyKtiji8yCMl9yojA3QWuSLDuSp8Pv5Sr1MidpN9SRYGym9joNfHv7PZylOVgnmkr38gMVuu8kKO3st4fXz1W21nWl8kGnDgGOMMfe0DHw1vtuPZ9XNVaucdRTU8yBIy4QqoZr3uBvJPtF+9tB7OardepzHOwVotjKLsBe/vkAfDvfmq3T5h08ENSZ6kMHWMhbX1Xdc/CxA2/28bNXFPlDAlRuqqhrm15Tb3ix99je97A6G41sByhq4rtqoxzPLTRmUglFZgdxLgjcBrr8fDmor1OdKSk0aTRq0aL7sYJAUAfa39txtc+wc1W6jQ1JFV5KASGSQCKNTfevYuSdFB094+Hbm4qlcjFDSwS2bc28/pNuwHS21R2CrawHjoe/N1SnB5xBEKamAAK3LC12c2Nu4Oml/Anm61UYSStGHiYM5SQu4XRFQ6qt9AP4jTm6rWBoXlWjoqiT3WlDKO7yN23G3YeAt2H083W6z18kIqZaN03hRJ3sWIJsFNu2v1W01PPVumXC0MZ2yuRHtbbp7z2AvZR7Bp4c3VRT7iNRG4cvIVB98Fwpbbb3b2Gv66DnhXjTeJp/OiiqNHdSWbT90AqoH2Roe/38vVaZ6ibzqsyLIFjhj2ElQP3tzJ8R4/t44Kbpnxmvq6ikC01S0kLC0YVwo8LNp2PgOOCmjTRGGZG86Y2VZCO/uubA/En6f48vVKeZjFBTPT0EZllAcbzbQe78STr3Phytbphr4F8mbb+k9xzb2Mb/AGdT483WqUWC1Mtfh8WGyNsJVI2Gh7K2rN7T4Dw8Txs04KmzQ0SyRUMkiBdsikD3ixIJBuNALrpytWpkqTGIpI4e+2E3u2ovex3akn+7jlUNOETuKvz3NmLKU2EHaEW+w+JN9Oer1Sa6NY6RXgdS4EjS7V1Ltbcun7ouLL4e3nhXjTelYKGjp6EguVDq2thqddbXC/RzdVriEhgw+SeVD5qhWF9QSRozfG2ij6+er1LPKVVHh6x41OPMgpyWEL3I3kWJt7do/PiVYmljeFPtbURTzqpHlMskYDXJ96S8z7h7G0UeFhpxkU+aC/Gov9IkLbG1hNwQNFc7ra+068WppEqo01IsdRHNLdoixDHboLncF+m3t9nL1WuFaKeGrTypT5QEe0g+817kksfZe3t9nPVo1DQrFh8kkiACVDtUH3tSF3bvh4/Xfm6rU7DqCaGX5wtdkNmPhqdNv36nlSasBSkwXDzsNOrapUgKQdBa+4j2jtYHjSjT6RUl1poMOjqBFcxJIPtt283W3wPwvym2rxTxhOMmipqmCNRG7PvVNvuk3Pu2YEknQC50GvGyKcBrlhs1VUU6VixjzYpkjO099oKgX7adrfX35414VOxeeOkjeRVIE0shVu3vKgJGt9LjnhVTSQxWOOKslWojYRzXkUC1gw2sG7WsGJ4qFJlVGjpIqsl6YAyNKliLgbtdddACPrPHKpE1kw2KRKNhKtj+lIvfRr3ZQw7bh/bzxr0VLmjhqarzY32Pu8vdoNxZgdex0+jXm5rUVhraaNxuK73jkZgpUEEXINwTe48B482DVSKSqK+GVFPX0z7JBK0S2FyVJub6a29nHCZpkCKFbAMJrqGkxCnjuUl3yeZuPvRkX0UDw8Rp8OIVmaXoTFdT01bvhaNbupVLEC53LvQtYXI9unK1c00DC52oZalpgzJUIzG5vta3mA301Ntfjpzc1SKV5ohsWaoT35RMWJ9qWB2/EA/Xyk1eK412HVGGnCsUppCtMjtIysbkOxsQR3GumnbmwZmtERUfG4zT1fztGuyKQvZQAVBawbcpvoCD8By6TVCIpiqoY/5hJNTOoSOSJSpJsb2sPj8fDjk1UiudLUth9ZJWOBLJFuh2sGK+Wr9h3sq37+zTw56vbKjyxCmliq5hePcxAcHsyi2upuraX9vNVqKnYCaiow3EKSNlaOMxSC5BCtuN7kjTW3blTTgqW8prsMkEAZfltSwF7BrOEt7Lbr/Dw5qvVLwuSKplV4tBIWbcqXJ8LN222YaX9vPVquVdhEtHA0tO5Dy3924Kqgbclj37+FtDywNeioURSCuqaqNltJ5NWGY2F2AVwB279vDv256tUoMLp5aaSppnAWRSIr3N/c94a97Wa4+i/KGnBXOaGV4Ho5NsjSA7NLC97WJA9tiPp1PKVeo7YlNBMIazWGphKbdSoPhr3v4f0c3WppOTVcjMlMAY4QsisFG0sCRYg+1ba3PLVWnvCoJMQpKmDa3mAvfZpvHcfHd4+A+PK7K3trLhWuFvSLMsu2zBiLDy7Wb4r37HxHN8arSaRoqerEkljEZhtPhZkAYA+wXv8eKBSY0qDhlauFxVUOkTu8BOjMrRMChZbgm9/GwI7c9NbqHukEtRV1BUA7d6gWvY+9oNdobWw5uvVGrVELsAG3PGJCB7wuAdPpItr4Xvz1brjh1JLPVNDCpd6lGlUJ7punvMpB7+7oD7LnjZNWAoT8LFK7R0so8pZoSquy3UN9oqWB91joNbeHERpaKl4biSJiG07XSlcPuf7P6Ox2k+1lYi1rcpVqCbHMNjwjMlXhqI0UkTnYpJ3eWSJIGNj2KED468VpMik5EGnnDMUp1kZ54iu8gHuQduhZfEW76aa80RVwaUsGKYVRwLKiW8tnFihKt+9ZvDUaeGvG4mnZr2K4jH8s2IYfAEQOroFkYgofs7fireHfmgK2TWCumO0nELPUTi4KEG1xdQD7AR/wAFzYFaJpIRTSmmjO1FO4tYXue5Pu/3fTx2ma6qKymklfeVWJwNbDcq7NoC37MD354CqmnvDMSmqKiGeZ7GOGPeXW+2ykhlJ0sFHYcoRWwaz4zNTx4jTYpTsGDm4YPp7yg9he4J+HwHPAV4mpvzU8jhXIa7BpkZRcNrYqwAG0EX9t9Oait1lrqmGKadIlMjTr5qBdG3LsKA3117WA7nvytWmo6z3pKikhjYu8MIVbXOp99Gv4ntr2156vVkwuSKhzVTYy8ZnWKCxBYDzI3XyztP+FL6+w6cqdlbBg0r8HlpEw6nw7GJUbyRLFC+m7Y0lka/t3fl34yadFR6NqhVkpXVTJTFrm2m8HXZrYltNPHmjXhS4xoQVMq1NagPmLGd4JFy+jBmBsdRcey/fjAp803w0yU0M2HWLpKHCPcqLqbpuGnZxb6Dfm61FJk1EVM0WKzxpaTbSypdvfYKTHf2+6WQAewfDj4xwpOcMaRuP001FUyz0yMiTsrxMt1Yg6bgG8Tax4pSZpMoRUeeGplTzLWtqxJ2odCHvY3BAI8NTa/blqrT7gm+eJ8OrZPemT3SbKRewBCjsyNrfx8OMK6aeSaUElbPhVPFRYqjU6UxIaQEKzOPd3XvdhInc+BANuMRNKAYpqxzCpa2uimM/nQqsW2UsQpvcooAuFdxqT7fq5sGK8RNPkEqTRmnkhUrGdh98FtzDRLeGl/h/DjdO00YhFBJh0VC9Q7KjXW8L+4G091u1j4+GnLCtGkZXRNDUitWO4L7S+24uBbW3Zr217+PHRTZpT4JiMdPVVNAsQeaoVXiRlJVZEFyLnsH7i3joeNKE06k0zVcS0sUk06AupIKvaxDfaGvYr2H93LCqmnnAcXoDsgiDxqXVFZmJGy2hK+Fj3PiCfYOMqSadSoU4TxwpUsFiZG36oTfv4Ajv7f6L8bpynejNHTeUhCxxmZQ7WawRgbobG4Wxv7Dxs06Ka8QpRRYk0Me+NHsg07MLaC/g4sRfTnq3T/HXyPGamNRH5o0XW5ZNH97sWA9mlvo43FOzXN6GFJzV1FU7rKqmTUXCk+5IpHcg2BJ8RzU1ukjmzAKnMGHR1tAzLiFPJIVkBIUyBb7do/cmQe8O24cUNr0HHZSd1GsddIChx2CtSneaFqdJlaKU7iXQqxsX9hRvpsNOGMUVVnoqJacy4RUXCTOrKz6PDOo0JvptkX3SPo5omvCo/z9bTuaZEO+IiPyb33JY6XPbYextcD6Dz0VuafMLqP5vhsuGVEYY7CUQEA7fskK4vY7tNPp9vK7KuKb5ExTEYKWilgX5mPaHUE3dR2Y2uNV0J728ee2V6stfCz1D1LOPLljMbEg3MbNZQNdSh0DDW2vNVs1xeGrlnMFQt5QbpsGpj2e+6g/aAF9w1PYjmq1Xkp5GnkFMimYoduthOgBDBL6EkDQe3UC+nN16sApMPzBB8i5Mc0as0Ejqd1gb2ZvBge9xe+vt5vZXttMBpA8Uk0wEsDBjdSQQ6Ee6B372vtHx5aq1BqKUYbJLRVEZ3OFAWwuw2gre4sCe3YX5uvbKiSrPGjwQOzBrRmJ12llX3gyAm+5Nbfd25uq1CaaKapVqWZFVbNvubML/ZYDUEDS3s+HLRXqeaSlgadYWP8Aosu6wkJ/RMD4EXIUk6fDXlDVxT3U0rV9GKCJf9KRg0cwl3MzA9ybC4A0/Ie3jOynabsOtJiSUrladlYlmuWtIPFh+6W+7lTVhSlxDAsFFFsw9o4TtIlQltm4+8GVrlQPCw9nKhRq5SIoB8Tw8pPJFLa8bX8ztZbd7exvE/dw2SZopIimySKoc+W8Xmbze6ggWFhZQfC32h8dDxym64LXOZxGlNCu+6ojRFtAfeVS+lwex5avV6FFrKT36JmKggFBtK2Pc21Jvpe3b2c3Wql0lN85h9VJHF5DxBh5cpI1I90ox1Pu9zfTTlq9SJno5QbgHQjeLgWb/GO/h34+KYIpyNLSimfz2K/ZEdz9kgDXd7Dpbnq3FRYTC7mOFSrKHOhsQTpe51JPYn6+/PGtVLwpEE7pM13KLsudRqBs3a/0fHlTW6VWWZaeiaTzoVaUtKqblLBkkG1gwIsQpsV+I142rGrimjF45UT551/S0TbajfYbl0AYjt7w9nY2N7Hnq0aU9LHFFGlOHVhUIoMjot7MbxyXHfX3Wv8A2capymaOnnpalHgGyjqN0Uq7g3vg27DUXOov7e3NGrCpM0W6vVYXCToWMTMSqyxgaow9o1Jvra3K1asImZ2NVTCSekqWiEkOi9tQrW1G3urDQeyx5qrzT9JTzU0okVzILO8chKhmUC7Jb914+zDt49rcbpystBXUuJUsdZQN+lhPtub31IXUkfA/SPZzURW5pJZlw5qtnxdi5lYETEG4UixKm/dT4dyDfjgrxoMkgtIrRxMJFuGRiWAFrEC+p+vTjlUrhV4c7veiDtoSpGoLX1Uj2ewe3mq3FOFJRx/JmVVs24+4xsQe7Ag6AAfVrzVWFcTXUsUa/LoLswABNioY2YC5N9dBbt9HLVU00PSGpimqgSJTe63utxrYC/2u1iP2W48DTBE0lGFXUXglQtJc+8GHveALDvtB7+zigGkhFRqvLVRSpCtSrK7HfEQbkMARYOPdtfwPcccCqoUxTBLhc8YL0rhomswXUbGP21XxP0eHxHHZpoik3IrNI8SlgyHy5LjViRoRbTsbgjS+njx0U0an4fMaVLNMxBZTHr7w8CD4j28qca2MKFfDK+Kqw2EVUKOfeiXY2obuQAddpHa/Y9uJCKWAyKbjtw2qaCMmpikTeoN2upuOx13DtzdUOFNk+xLVmGv5TRWKWHt7q6+CnwIHw5aqGpEseH43NGK+b5WVA6bzHazHUIwGoUnsfZ8eb2VQ40m8SE2GM9EG3sNr3GsZsLgdgbW+N+PDGmThUvD5Jpw7RMwFgDGBvVTbuT4jlqpTdmjDaSvnIw+nZaYKl1c73V9tpDew9x21HsHLgxVSJoMcUoQ8ohroTvRfcI77QbA38QPvA46DWiJqGmEVFNGwkjZ1BHvbTa/+K/YW/Pm5qsVxpo6lSHAXaDdiPZ3CkD7QvzdarLVU+IS026Vd8BuSwJsDro1tRra3s5sV40n48OxGajE8kWqApf8AxgeO3w015eaainKgZQTS1YXyTZg97sinRgPaAeerVPVRgtZgzWji3odVZRdXFtOx7fEcrM1uIpUYXUQzxRTQTfLzoTYW0v4XPYq3Y343VxTNimMmYPFPH8rIgJT3ftbdWU21BPt8Rp25etU0Q4rh9XGYSGIBBZA2oHiVI7EHxtz0VrbXKOtankV4/fhsGDL3sD4+z4n6ObrdOMddTVqPMo8qS7B2XSxOgCg6AH94ePe/NVaskgaqpSUUNOLAi+jgeBvpdfA8rW6y0lXV0LeWkjSQyjbYm/Y/Vcg6c0a3spQfN01RIEqJAhTaqMFNhp7pPtFz2+sePKVeub09Q4+WmKpILsNtiG2+IPY2Hf8Ahpz1eqBLC0koEUgMqAFVH2XHc3v4k9vZp4c3WqTuKYTJHKKiikDKVLLuNipGrI4/dvc2PblgabIpPJCxMlMpBDCwU+6FI1AP+rfUctVKmQ05xpmjxFRDV7VET6LG23UEkfZvqCfbzWyrRNSqvDJcGtS42iTKfePvXYX1upXX9dOaBnZViI2024XX1FG3ytUoenJKrt19zuBbvr8Ox5Yiqg1P/l1FLTCamBRD+kfctyq+Oq6dvb3Pax5WavTRPiVFUboZ6YFWCR7w1t1joTYe6xB1I+7m6rNNKIFk2QB12e8ovrcaDXx08eerVSYPl6qqSXzDG1h77Dsba9teer1TVFH800GIOEXt7o1YEaNrp9R7c3W6bZMMDySJM3mohBDA20PYk+Fv7Dy01SKiz0clJYbx2FyQD21APsPsty01SIryymq2O48uQ6hwPHt9/wDHm61Xqiklp5HdbSxE2DKLDUm/xQ28O3N1qoU9BNSkTpfQ/ZYEke29tDf2jlqrXo1cM3yos5AbbcbTr3B8Rf7ubrVcPmVglE0W5UuRoNN9veH1Dt8Obr1SVjSql86mchn3ADaPDUa3tf8AZzdeqC9RVJIzqy2uC2tvYLD2j4c1W6yU+J1IKw6soa1ix09n5c1FemnKLyY5FkppzHMLX8NPZ9fY+3mq3WLFSXpQZUbcx2nQWJBvpbwtfjqNtMubK5dNEkhwysxqYe63nSK1jcFzsU37AAX4YK20XI2TSOxDE6SHJ+N4jNIq1VXJDTwJ7ULlpWA+CqB/Dh0mEoPTgPxolUSpY6Mf0ovdUw3EDUfTr9fC40sqXhcRdnnYXVBf7+ardKjE7vgSugvtdgfh48vwqtNeUJRBmCls2y7EX72uNfp4nVspQjbQ+z4TC9RJHTSIJiA5Ic7DfsV9l+1j24hmjWKwxTYlYpuVXhuSTofireH0c9WqjIiTqVPtvpofqPh9PN16KaayDyWL0zllUAkey59vN1SKxLiE7/u+ZuvujPb2Ar8ebqtY4ainiV0kBK6WIFmB76f289XqlRNGCGpmLMe3a/f2eOnN16mPNbXi8xlKs9zc9j9Xhy6aaVQWT6xkL24qFIjTDIbtpr8eeqtCdkmCAUUs723FvdudPjf28YXStsUICUZiiLxsCDoykErb4frpxiaVRXGOKnkZmjFyBcoT9n438R/dzU1aKk1FMGTzYAUB7qNSPBvDW51tzU1aKahKSfLb3SL2F+/h9R8earVZYqgR1O8AqR717X2/QfG/NVunrzI3mkaSMgey+o0v91uaq9cjIlMVYgeSwG1gQfDUfT4c1WqwkFSsdw0dtGFvot9Q9nLVqsUgKRtDLtKxiw0uwv7fgfDlq0agTUtOCWg07Hba4B8LkeJ5aqU2Oh864bY47g9vqPhzdVqbE6TPsn9wMdND3Pca+B9vPVuuFTBHBtB94HTt2/LtzdVqDOi+Sdtm1NgRZl+NvD6ebqtYREqKVVNxvZWANr+w83WqbGlkE586MKVNmtf7ubqlSklHmB4WI9mgvp/Hnq9UgVMaON7bW/xKdD8D7Pr5uvVKR0m1kf3gPDT7/Ajmq3XQige0kl7di3e3028ebr1ZXjIfYVNwL7v3vqPs5ut1wieFW2zC/wBWq28beHN16myqIkkDC5vf7I8b2ubd9ObqpplkoiG8+mO4XPuk6jW338vNUiuELywSgqStje3sPgbc3NVp5pquV3LsxLHxPc/G/wAPDlTTgob8l9Wq/DpIqPHGkqIlKjzQf0yBe1mOjgf4Tr8eIltTspWl2NtGMmpcFzHhgxfAZ0miAJEkegv7JFOqNc6j6xxHBG2l8g4ig7raZWL0mIKZAw+yQL/8SBHHAYrRE0UjH6cUmJywAEBXYAEWsAbWI4doMig8sQaxYEUixRS4FrqSSdAbi308WN7aRr2UyZjjVMTqli1BkfvodT/DlV7TW07KZqXsG1sONCnaOB0v9PWWeqOSocyLjMtBW+ZJHKnlo8YC9ioNmuR34nK4NKAmRQtYD+Hh1CzjUrS5FzRglTM3aGqlkpXNzbvIpU/fx8YiaSKVpMGmbqf+HJ61OkG2fM+SKyejYXirMOeOsppU77opadm3D4Wv7RxlLoVsp/TRS8VyxmvARImPYZU0YQgMZaeRLeFiSNNfz45qB41vSRWCjzLjuGENh9ZLGQbgCQ7dP6Pjzdamn2k6nZuo5TIlZvJItvUG5vc3Pt5rSKtrIpfU3XzMVRBHR45GlVTwgqkZbeqhtWVVkDABjqR+3jZRTmusa5r6UY1AwxvBY0lLeEe0W9qtGwOn0a8ppIq4UDTjRZF6CY/SNUisnopL7RGlSm87tQ4jmUXQePvX4ypSk8KdCUmpEnpjwfGJZ/6lZjEsaLui+cpGQuB9oEwGQAr3J7W5Tvo2it9xOw0nF9KvVuqqEpsrLSYxLIsjotHWxFiI77vdcoRp2B1I1A5cvpTtwqgZUdlBbmvInUnIDiLNuHVOHkNa06WBIuLA6g8fCgrZTRBTtpMU2KYhKTEyBr99NAPjz1eBrLLV11Ui00jAhewHZfo/jytOTNT6eBFRQgB01Px+Hx5Wr05F9ig21HYHxN9Pv5qt0m8bqi96Q62sWPfXilA40lcVwpKndu173ubcepNQvdIq2jpsbaOtLGKSNri1721tbhZdJJThRzZKAVBoWcxQUUcMT4YxtMt2UG9xfs1uEqJ40fLA4VGhoKunXzGJIADp9Fv2DjlN7KcqWrMCEwuCG26kdu/b/CeaNbBrDGJZmCupLMwNr2La3Bv7eaNep7jOFVEq1sIKyi6tG4PcG2hHx8eNU9WRBO6iGojOuii99NfH4c9WqbIJlTfAoG0kB17Gw+n9nL1Sp8bwSUz1GHzOkkYI2G1reNj3Fvhoeaq1NQqawxRGNh5YYvZv8RPvfH6vZz1eqWz0VfBPMT5c11ESdwFJu5v8ANPbzVOV1h7VZE8cV5Ym2sykkXsbBjfsRpb289WxTNg5k/l2M4u5v8zLDQqbXNl/SPr9CgHg2tU6W6AF2rW5TNUVs9PlOqLmMNXTCALpuZV0Nri9geKaS0PfRFFwqmx/NUrSRfIUQpIGS23zKghNrE2NtgY+6b/nxe2KTlUUTHqBXjEcyVMt7je3b6dOIXTJp9AgUHM5u/6/dxGaUis1DCZZkS3cgW/jzVbpX1RH2dLD4+zQd+OTWiKbJFVk19mljy4NNGoi1Lgn974fRxwKiqFNZUxKMWimBXTuNeLEvxgaRqZnEU4Q1V/eLXU/X9/FodpKWqnQ1uokBsfb+y3FiV0kKKnJVK4vJe47/t4+FTTJTWKpVnF7WYgG41Hx+/lTVhUNJGgYN+6x8O33crMVaJp7oZI3a9/zsRp+f0cVJM0nIipkkEVQli19BZtO1rEH4+zlqrTLJSSpZXUAntr9QPt15SrVzpZpqaoSZSLj29iO1tfbzwMV4iuE5i+YdofdBu1raC/w5U1uuUM9thY6376fn4cuFVQip3nHYQxKt2sOx+nj80zFcf8AJKUf6beJ9tuemK1E1KDXW4O1bdl0+r2/VxyapFSfnpkQICb+IBOo8B9XHNVUip61Ikjbcdpb3T8T4e6e3LzVIriZDYibsLgC1jfv9Y5ua1WNoRvL3KbCNDa/wtzdaqUjlgQSAbaX1Ht7jx5YVWpcMu1EWUiRbgkXsdfgfyPLitVFm+XqpPPmuFI1IsT93w5qvVBaF4dEANxcWPb23HK1uswYgGyljcKRcDT9vLVqnGNIDCZHUBrlRtuL+34W5aq1Kpn32dWPfVib2A7D6vHlxWqdKeoeOpEjrcd7EEAnwP8ADtqOOTXqcK/F533NExhDDUA7T9J9pvzZVXophaqcrudyWBtr31Oug4yTV6izVUTlUHua+9bvqbWPtPx5Umr031MccjBUIG0En4/C3x5St1wiT3w62UG3fUH2mx7c3XjU56YlWSxsouNtvtDxHt5aq16KnklcHTcRZR+7f9fz5atVBqFKSXQH6fC/j38b9+arVcCGABBIYgg3H3j4c1W6whpBcOd1tLdz8RzVerPGybC0b20Pu3Pbm69XBpAHCRuFvbU+9a40+g81NergJZWbaSSew10HxF+/PTXorjKyogUAm30/Wfo56a9UVUVn3EBlPjfla3XXy9ku3jrqOar1R2glI3DTTT6e1uVNWrCwaMnaSB4A3/Z/dytWFeMoJBJJPjr+t+amt6akLLe7Kbk97+Hxt48tNUivGoKBo3Pa507/AFHnpr2moxkcga/r7eUmrxUZpju94+Phpr8eUmnNNdCsK976eHs9vPa4reia8cQ97Tx/W3Ld5Xu7rgcQRhp7va55rvK33UVkixd47gE6+w8cS7FUUzNKGjzTNBHsEe8kWufbxcl/qpCq366dnxirxGL5cxKkZ0IPY+OviLcf16qT6NNKHKvUzMWVpvlKUglRsF/FDoVY/RoObRcKbwramQoTTXnjLRzFgZzNQqWrKUfpwF0ki/dk0/eXsfbwtuWu8GobR76M7dzuzB2GgFinkQ2U/r34GwqKERTNOUdVX7RtuA302+nikLVSYoTUtKzED9tz7NeKQtVMFCazRzTeYbk6/C3HATNUKRFKrDRcEEX+Pw4bNUSu0vcHKLOjCMgEfY7mxNrjxJtw0TRWaEmHEY1gdWbdGoCkBLFh8L/r34pmmqxRTRVAKsCsZN/DQ9ydfb9Pfje2nayYSXkqma6yBSCAwsdvhf4/Ad+UGNWoR1kmwZRURMFYfZ8Cb632+0D9dbcf+2qbaiQZ0qo3ZKiQlZrX1AFl+HjfvyveRVtFKSGslrZUjhmILXUncNB3BBB09nj9PHpmqRSnlikgoyrG7LtJO7W3e/j2+/jlUpupPMlqh5hKL4bbXPj4dr/r34zV6ca7EVnqRSR7QsYNgb7gCRra1vq/bypNOAVmLqjmOKTYQtwbaE/HT6hxs06KnU80k8XkORtLahT2Pie318ZJp8U9NPKjEuBcBr+HveAtb2acbNPCuoXPlgy+OtgdfZ7fD6eMKpQmgU6wTmpaGgIO1QXbxufC/wBXIwz5ySlPrUi5OiAVUXrcdtibWNvC31cjmhxUwkNEAmjG/wBfx+rlacqRTUrs/m+FvvNra9+Vqwp5ipLzyRSObAD3SLAa9hytWrklNTRXYSkAXABt39h56t1FdooGZS1962BAFh42F+bqtclePSRiZb2DE/lp7PHnq9XOKrihLRebpfQG5B117+A56vVILwvTHvHYjUjv8PoPhzVbrEa9fOZEANgCQD2HYj4fDm61NTKdTSzOjOTT1ADa2JHsP0j2+znq9spixEU8Tb6Ypc6M0Z0YX9g+Pfjgps1LiqoKaeNNgCSaFbaKbdhftfmoqwMVOxSEfLiVgdrAgX1ubfDUHlBVzTJhqb6R1Ezb0OiXOunYMNCRy5qgqQYpampT+aKvmwWKOUBIB+Piv8Oere3bTpNFLVx/6M67Ozhh2I7G3KU5trHhE00ZenI8lgLi4I3k6XX2XH38qasmu56N4atqlA67ht9ov3a4HtHPV6sVPUKGWd+wuq2a9v6AfYeeIrQNPjn5qFTceGo7W8b/AB+PG6drK1LLTHyF2Otrg+AB9ntPs5Wr1holCTMircMLm519vj25o1oVJmrKfzVNPuDRr7ymxPwYc1VqzwFpLM8lxe50Nhp7B2PNVYU7w0kgRS41BJAsLkH4+3mqtUmnnESN5tlP+t2A9t/A89Xqa8QVWhM1yu6xvYai9teXFUNPWCU+D1jLSYmTTR3BLFQdh+kakEcqcK2K/9LSooMpYtUxb6WCSXubhCdB7dPbyVyQnaaAEFWwVOrMBjwcrLiYEFzYXf3j4km3ax4XruUg4UsRbqIxpN1+cMIoj/o8TyONBew+m3w4mVmSE7ATTosVK2kCkpWdQ68Lto4Egb26sR8QT7eF680UftAHvpamwSNpJ91JipzNjlYDHV1T7Tc7V0B+7hSu7cc2qNGSbdCNgFRYp2eTzHa7HS5P56+ziAknbSwYUMPSvMJyrnbDsYt7qSKSttGBOoN/A/HmwqMOmnAMau4wyvrawR43RwxQFkDxRruclWHdnbxv4AAeHEhpVT5FSVGP1IfMFV5VgXJkbYpNre+be8fgL8pW6x4vDCsEMNBIYohYly+y/tZQRcKew8db81XqjUGHYWn6FIWqJJDukuCpe/Zd/cA+Fu+vL1WlrDS1dMzLiMi0qyEGMBSRcDVQo1Itpr46nmq1T4lbQ00ghpg0W1TuZTdixub7joB7baWHPV6k5ieZ/mtkNAPLVABvENy57MUGjH6TpflgK1UIRzTqPPk2xqOzPZyTqCw11/P4c3XqVNPVjD3XzZtj6aXJY+P7+iL/AMS1+Hbla1TVjlbS/MWimU+ffXV2Y972PvE38WIGmnNivUno4ap1lhUEMxG9r3dhYna7aWA9ijx145WqcKLCa2tQIU2RpaxhQ7B4Eg/Rpp9/PTWopW4RkhpXMpuYV98uWVVOnYgm+74HlZrcU+YRQrWo6YXZ13Bdy7gNxNyPMv7xHsGg8ear1KGHDsOo5/8AQSk7xG5YqGXcD7yFibWUeP7ebr1cZ8Zo0lV4D5zsLKEVtotqW18L/UeerVAZ6heoNVlHpVjmJyufmpYDRxMNQHqPcOv2VIW5FuMq6OmrjDGqJWkkq8RLXH6Bdpa+l72sv0+PDFIikpM0143NsPld2tfba1h4a/H4ctVKQFQWJGhvpYg27/HlDW6ETpFkirz9n/Csp0SF2rKiOI2X7K3u7adxa/NDCrDGtkmmpJcCpIMDifZFRxRxIm24RVUKBtNvAePj340afp+w6bBIIgFYzSoL3ksUB8Rb7LEn6vDmq9UI1tUZHpqdZXmkb9KUIaX4A7b7VPhbXlkjUYGNVJjbS/wHoB1NzlGJoKE0UDAF5ah2RmA7Nbv9J9nx4J2MofexgJH99h7qIncxaa4z5UO+WfTHkzBwJs74uszR33pTKNo9m1z2J8SODK33eSMVkq6hgPxoNPZyT9oA88aXBrOhuR2VMMw+KolDfbnuxvpckG/veN7cHVvlKGvtSB6SffQUezBbm1RPupvxHq3j+O7oMrUciRBgo8pdihraLusL6X8Pq4IE2qU/djRQXydlJAYRnnND7a2oXDKaRgCIm3yP4H3mP8eK/CjZSaVK2060mRMqwwMtYJKhY/cdvNJuO1gBYanuLcqVGvRT7h1PhuF0giwiFUhN1PlqLEKbCxtfv+fGiCasMKwV2YZA4gWQKLW93vp9Hj+R5sN14rpOYhicU7e421EudxuW+u1vHihKIpoqmmx8VikhtVOQPdCj/Fp3t4/Rx4IpsqpmkxyKIoJm8y1toYggC3f6D+XHdFNFVZWxdG2s9lUn3R2Y/vHtrqezH6OW01Qmmapx5VcP51924/RY6f3cuE1qaYFxNzKzAbgASWB1tfX4i59vLxVZrA+PxFCftA+A10Ol9T/by2mq6hUR8UL6hbIpNwBYHxG4fDv357TWtVN8teJULGx1udb2vpr8fabc3Fa1VDfFJ52QIC5W22+43t7L/t+rlwmmyqa5SVCxXRW3XA0U+NtRbxNzzcVqawLOgXzI2sACCoNwD8G9vt+7l4qs1Bqa+KmtHKbHVgxJ1v3P0Hm9NV1RUEYozSrHT3JJvvbRbdxr8Rrz2mtaqlLWeYA6kqGJIBX7XgVAPj4fx5qK3qrurq5ovLipY97m97DQePvN/RzQFeJqCa4in8x7EPqGuLi/h9fb+3l4pqaZqjEFmBWjZ49pva176ag3+Fx8OWitE1ilxBaanLSMzkkkE6C9rX9ptrblIq1JaPHlIkaBDqW1cX7nS5Nha/bmq9TK+Jp8wv6JiFfYxZtXIsfqW/iNPu56vU4VuaIaem2m246h29p0909ja3e3ci3PV6mh8WphE0jDfv73vc6e721Fj9X8Oer1JzGMR82XzZWPm/40X7FjdWI7G19LfXyprc0xHGUWHZLdVUXEaam9rHc2twLHtpflKtNJypxlXbcXsrK2xS1tfAn23P0a8pNbphpMVqoMTjg8q2t++43sSCFJ0sNb+w81NVp6WujYtArbzL727bbXsfZYezvr9PNzVqa8Snp4ts1L9pCLWUW3HQg+JZm+OhGvNE1uk4anyb10jk7lIcliWOzsT2Ht+q3jyhr2yoVdUy/zACkid3jUttjB2liAT372Ht042a9WNJRPWlhIroACpRrhb+BI8b+Ha/KU4KV0ddS09IY6wFh9rUmzXH29BcC/e3Y/DlqvTJDVUk0jGivJENDYglrHUeG250A/Lmq1trm8iVkZEaCJXck+8dw126sNNfYTYc1XttMj4jPRVK0oVHEiEbFIYg3/AHifetr2+P0c1VZimaoqaqJGjjuVkO4DU2tpZSRqfDUkX9vNVqmaCvkhDyCbykkAs6XubfZBuBY39hHs5Wa8Kbp6+Wtq3kpB3BvuA3hr+8wc9lv2v9GvK1umVIDAZPnHPl7mIAC/AbWPsJsPo56q1iZVbEWaMDY5A2gWsG0tuB0B8LjQXOnNVvjTjTzPhsVkkbeTcIo0TxCbrXNhoutubrYwqLUecGRVU0/l3cEGwsTqC5sRqdTY+y/K1astRCIowtMzRq26+3abK1hYjUe8dB7deaq9Q6yqFBIaZk2vax3djuHvWU2te5BPt+HNV7ZTc2KTJA1LQva21CxvoVFvq0v4/Hla1NQ5qZpFsXCC9jvOpAA94W+FyT+3mq1UbDUjhqQ0g8yOIEsQo2ht1wBqWNzbU9xzVXin6XEK3YfkoljSzFvdue99rDuBbw/o56atXqaWeV1rZBHdWFrD2C6qdO99bewc9XorJRtL805nYStaQjZcD3h71z4WbQ/lytXFJGudJCVQBd17l+4NxqwBue1rff4njZrYqPHTpSkYlIl7t+iJ0GvcG+l76m3ugfTxvZjV6c6dGV3gQrJJKGLN5YsNAQyp20B9trW05uvVzqW8qRlplU+4AHfQi3YNcWG4at7NO/NGrgVgi3+QXe/lxAmQ393ZoZBa3Y37+H18bmnBTgkshZBTU/l7x+jW97g+9uBTTXuNOVq1cpJEWRhOwk8tmDsCNQpsApPtPja55QmrUm6jFKNoDJTkyxKGuGF99h27A7SLmw7/AMU5IpwCoCIZIY5AU3sbnef9zFtrKCBY3t8Ta/GadFYKxaialgpjIEkkdiD3JU3N/ge5A0t3142auK5Chg8q6y75GF2ITuext8D4XPf28pFOilFPEpQRyQFfL2uxH2yQAo07fSToBfTx5Y1aKyUqUVKhpqlIiNxcNIbkE9yGGnvX8dPZzWyvV3NWtLE2HwbSu/Y6/vk2ud2lwAug9lhzRNXppqcPllV5ZUvTqBuC3XcG17/E6W/Lx5Qit01mrRaF0p1BjRS7EMewOp18T7O9rnjc1amI1ZrZJJo5hsJAF9N20eHa1vDvxmZq1Y4T8zIBYgjaFJ1BB8bjuBqea21upEagYc9VJOil32XuS9l97cEI/wAn4FrjXTnq3T3h04p4iJNGU93UgMx7t4iwGv0d+OCtU4PCsMUbSxs0cjX2roQt7ltNQD4a8tWqi4sysxnWDygfcjAIuFAGu9jdj7P4c0qtimYogdkiRipNlHfuLAX8Ljx78brcUpMOot8kcNOrxOGIk2EFbgXCF9D8CP28dAqtSaiXfIkFDAjsCSyfZUEEm4JOtvZ435utVMWEVahXRjIrBlG792xvbbYjxAv4c3trdc4qJlYXZd8yllTUpp4gaAsvPRXqXcJCweVOxjG3UAkg7O+pN9b2PjxytCoK4ma2VYaxW2wgtdF9/daylydLLrew+nXlZmrU/Ye7AMzRaG+1VYWIB9wH6fv1HLV6KFbL1WkzPJVMp8sEIEHu2ttayn2dz3ta/FCaoaHjImIU1U8UKfpYU23dDoCo93se7Hvft9Y5YirpNK/r9k6fqH0ercPoQPmqNfPj0GqqDvUey68LCmZFGE8ao9r6w0srgC0gNizC20g/4fAi/A0pWmjFImk3PVBJFZWO+5uAT7NSPp8fA8SFUUoCZpomZnmLglrkHvp8bjtyuqTW9OFejEeuw3BOpPY63sfHQ8dTTaqnEmJfNdT30UkHUHS59o4opihZyZO0+GvLN7xBPceOh268BWZHxjyoYWH2etLfeu0tIWZX7E27HsCPDXtp24G6EIpOZxe+AVZNz+jIt3tYafcObFNqopsLMsTWNtdCLfn8OapmsbyL2ABPwN7crW6jsbC23v8AlzVerjtuvvCxFh7f1HPV6utv7vb489XqlUayy1MUa/bLDsO4vx9v7h502vYaEWp2bnRWLXFwAdNfb8eSTQGr0Tsu6zHYABdrWF/4njgqkTXAe+pIuSfG9yLaf3nm6oaj2DMLC5Ht/ieardZJJJChdVJBFhqL/WOemvRXFo2K7rkEgdjfm6rXooGkl1+0L6X8AP280BVjTiol2+U32ANRY3+onwPL03WWKQbWjktZbD6fAD6v489NerMNiqJNFZtSp8bHsb6X5ua1FRaiokaaxIW+p1vp4fTa/KFVWArK1Q4gcgq265udT2t4+zm9Veio8VTNHb3g4B1uCL+PflNVW01jacF7Mtl0Pft9duNlVX006Q4mXQK7FVHvaKB28fu5fVNe00zS4orR7yxZh4/xHx4lLlPhuon82LJtT7ZN92v7fDjHeTT2iKmUiSzKPK1Z/b2PtsfDlgZqpEVNmpFhjuupHZvDxJI0ubc8a2KhVbySvtFtbHd3+i/gTxomacArtGVltECB92t/hrr4cpNWqSIG3qABZgbDx+gj+jmqtU6JNUlnJWLt4Xt2+q556a3FY55jFETIbKAQuguR43PNKVG2rBM0ianNFLS7oKH9LKe9/sL7LX7n4/VwicuwME40bItydtJ2rqKmrmaaRy+6xX4EeAHhrwjUorMmjZICcBUinYTXBH2xcfTylXoU8tOMby5i2V5EvLNTl4mN/tw++LfErccZVhToxFBPjLuYKWNxqEHf2f3ctTZpVdLqRq3OdBBGPtzx+AJ79wDxpeynUDGj+YlXtRSth8DNIrMxcroZCD2v/iPbTwv34hoxrFDFi3y7/L2iLqRJewCgmwBLWFjewtftry1eqfTUy00VpKgOw/dhG87h2ufs/E+y+vNV6k7XYm1RCEmhVHQswcsN58LKLam39PK1uokFPJVUXylGu6EgF1DAbQW95bmw1Pf8uUJqwFTqHCxSVTpSxbCdyB2uzMGFm2a9/C/GiZp0Cnh8GWiw5aeO43PtAFw+xRc2B8Ce9u5vys1aKm0OD+QhwiHYJmdWYg2sNu7Yb3H6NdTr3Pw56a9FBH1QwSebJWLSRurrABvZSCu0OCNulz/C/FDZxpO4MKITOAZPd1+n9vDWielv0pqDT5+wyoEfmEVCe57T7CfAeJ40vZTre2l71whkXPsvzCFXaGEurHQnbqRfwPh8Lcaa2U87toHG1Jtp37eH39+KaS1BA2nYDcd/u56tVJA7Pu7a6ePjz1eo7PpbeJsu4nSylheoBTat7uUtqbG20ajS5PCS62ij60+00YqeKqqqNKQKymtk8yVi1ysae5GtzqCe4H18LKNadJqhKerpcIw/YGUaXGgjW+55PjfQH6Tz1bpnB+exR2wuIpGR5cjk6gMLsF8T27dyNOXqkVAxCsNWqO9iXCopJ1KxsSzEduw7nXlxVDTWMQnaR5Z/eEKkIt/eJY7QNdTuuT93LVSs5ppZ5wxdi6btNpGxSNpFye/cke29uXqtOdBSw1Ds9U21YyB43PsU/Dtf2/TzRNWApSSUlTTU4E+9ROSAOzG2p+gHw+Fu/G5q8V1htJVFj56ld/vkXttBay3t4C1hypqwpSQj5WdagMzFDZWFtlzoNPC51+Ol+MGlAwp5nWoYyLQyGNw6hmLCwLatYt9nao1+4eHGKeqfCtMB50fv7SFQhr3Ph31KgeJ768rVqZMUrKeOUwUkQV9ygjeTuc6Ak+IXU25sVo1xhio1ieOnKybEZV10YhvfYa63Jtz1apuaakxHEDhbsrJSXediLX2AX0Glr6AePLVrbU3E8QMOFeQ8URaoKqsjk6NITcRjQe7p4e0c0BVqIX6mclthuK0ua6WApSVqeT5lvdaSIakH2ldbcEFquRFBy8bghVFNUGMjx/t7f3cOKI6y07BJbMPHT+zmq2KtM9PmKvnTphDTT/pGwk+U9yAfdJeFfoNz9NuBO5ToV50MLVWtHlQ/0bUVRSQUq0G5RI08jaXcgXs3w+Hx4XGjIVmjwIV+LK9QkaWRm8tXLu7uSVU6AAnsPhzWqK9pk1igigweBaWtjaTci2ewKrrqvfsviT/Dm5mqxFJqlo6WoEdLTubsS8jAWBVENo9O4YkaDx1J44TVAKWJpkkxcsjtKiCOQqGsN2wKGuO+77rd+N1esdHPNLN52wl1lZmBPbYLFfhYXN/gLctXqgVSVtdAGkUAArINwsWaX7O0Gwta2p5YVU054Th22nlSs3CMuVBU3LMNSb9hYePjyhNbApPUNLQJNPLYyK0qJ73ukAAuWNj49gDr4ePLk1UChBnpaPzk3rdB+kbQ6G1rgkWA9nx8OJ5p+KeBUU0NLHJBEETc24gbT7o90qTqfeOt/ZxunKkYdRVVLiSNJUlgE3/aAIAF7H2fHxt25o1YUnswVawUMtTCztNWSCJLkkkD33IHYi9l+A46kU0o0mmYwYckEUTpHuCXLaaEbrEDVu+l9NeP0np5MBxGogqqSHYrm6KCWJKXBUeLbrXPs8Oa2VbbUNELVEk0al445FYEAEjubbDr7fy9vPV6pMVTJHG8cC7VkLqx0t9AH8fDlKdFcaqFqaQRwFrlwrIO/u+NviT/AEcrV6dKncZVdj5guoBva/0NfS4+7lavWdKlZMHYF2DoGZl9ndUAPjYG9ua41vhSJmpXanh3tpo1lax1O36e/YnxHFApMRUH5BYtzVK2D7RbsdPD2drn+3l6broCUlYwRu+1fXvc6j2Hmq3TigSBWuRdvfF7k7ibLcj4a8pVxTxKlkU07e44C7N1veBJJAGgsb/QONU7Shp48PmhQU0nmsoGjdvYdo79/Htpxs0+KlxUEFv9PMpZ1IR41BsNfdN+wJ1J5WavFQ48PqJ42YAst9z6WsPC3wt4/nz016K4jDJRfyVudLNYkEk9vh7o7ffzU1uKyQ0sNQHZZGK7lBUeBA3aHuBqAbc1Xop0pXhp3rGiBLRhVO64UqLWAAubs1rfDlTjVhhWSnia9QWdQsV7m3dlW7n6AT3/AG8qatUSomNPBaQPukXzAq6faIAvfXsfrPN1qn+gkVvLenUFZA6om4MLeIkJt9oC55WvVnkeKjq1iqveLOoLRpawHvKth9nXsPAd+erVcZKvzJPnERSyodiP9lVvtLN/iJJ0P5ctFUJqLBNVVpndQroiorliB9o3Um3gPE+PLbKrU7yovkZoN3mG8akdkIdrBVt8L69ra9+arVc1pTPjdDHT2naTzWO0WO3SPU62udE7kAX789W69VBnrf5fS/pSUd5JCb7gG229p2t957c9VqzyM9HTw7GjLnaFPftcqo8dw9gP3256tVHraPEWp5acA3ES7m2fZ3G5Pb2nW38eWFaNdJHWJO6VzlVpxa1veLBLElibbfv15uq0j0w3EBELozwys4OmjW8fe1sDrfx49NNRWEYNWKvlQqx3Ws11ILJZiBc9yL6ezm5qsVyqKOppUAnj2geXqXBIDFiANfe3W8deWmqxFYIpZY4Q5eOwPvLfRt7kBB46jw+nm61WeZ6VqGqp3lRXET7SP3rglUuezfHwtrytWr2DoaqGSKqYBTt1NrMVJsLD2i+vw5o1sVydkeMsrxooZhqhBC2ZlBY/a7+HNV6mWaSPeI5Su7fCHBJuSFv/AMh21uD27ccpuu6TEo5ZVk2ABzIwWxABIA92x1Hc/Hm69Tq7Ix3xMWBGpA+z7VUdze3h25qvVLqKuOtdp0jYJtItYbdtgLg25qtmoPmREhZVZHIS246du73te3gO3LVWl3hUDnDkjIBMxK62udx8sHtpe+g8O/EittK0bK5VdWlPLNOXsY3QoSou1zsUE9tFW/8AfyoE06TQY4zERW1PlqTGUcDWx3GXd7p7aXueKxSU080ipIqtIRdCSBc7Sylb99Qf1HPV6udXSJLVMzX9z3lGlkWx0AHhbvfmpr0Uyl9lC6UwI9w66gE+KWHa39HLVSnqh3yUHmO7CO4IawsANbaW3a6XHa3GzTgFKfD0Lh2lFwJgSdQz2OpUDTQnT499eMk0oFSarDQ2DRU8JO1WqQzOB7nvFlsR7SCeVnGrRXGkkrzMscC2kR1sRHdVsASzHU7de57ey3PVqlvRyR04jWmljqPMW779drbyStlUAEE6WvcaHjdOVHxSOCaE16trLKjEbbg71aNbE9rkdh4/Ry4qhpKzVs0s38teP7SrGB373B906AXsTr7OPimDUmCiYyeZ/k1cxtoL+FmGvgCD9/s5aa1FR8NWmjKQLEXLLOwUm2q+7r4dvqPb483WqcK+hQ0nzFKQVZd7gWNmUKRexuGufhzU1uK6rUmX9FTALHJtm127wjaMl7WN9D+XNV6kvj9FSOsW5bqWiZWVvEMbltvYH79OWBqihS7wGoqXtUQsFEazQMP3Ljsdb3NtR2PE6qUpqBVfOQSQVTXdwrI3vH3l9q3N9Dcj+7m6rTVCqSUdS0YIkikhWzXN+2xvbr9PN1qhJo0kpaGCTeEUM8hUgnw2m1r2Phbwvrfic08Kb5K756jOFeXePy2lJt9izblN/HU9u3t7ctsrVJ6SP5/LoqqtFSpMVlKNtRSb7208foP5ceBxpsjCu4pRBT1E8w8xJSjlmsrGyhSQgGg297eNjzdaps2TrVRrCu0O7lGkb2qe4bwYAXB05aqxTm1WaaCN6+RHbVwBcKAPeNhbQC5+kWtzVbrhT0VUlUlTBYQTRSwtGq7QdxLITfuT3W/h3PPV6Kn4XUQJUGCG6q8bfo9dCp94k/aLG7fDnq2KbcLpHw8sm9ishspAG4MT5Y07eA09mvLVSppaWVAyD9IrDcQRttcM/e/b4ew+3nq9UtIRU1pEZjqT+lhva911A90jQi/YaePNV6nDDqp5oWrWa/nDf5pa2m21j9BGv18qauKc8PqIwTKrByLrs3e7r9kn4A6i30cbIq9JOuWviqqb5koAJW/e7B9QxPYa6cvVawVkvlziGBlZPNUm19WY6WB07G30c9XqcaPZSJU1CNIVKlyy99oGo07hSNSDyprdZ8Hog1HH5IE6TswdCunvC+4kan22PjzxqtJN1lp6WRZdGWVQDcabfErrpbT6Po4pFJjSnomiqMPqqdJCsyMkyAaq5DWkU2+yQD9dh256vVNpIMOqGiar9xVV1Ys1rF/3mJOpVvD2d+amrVyaNZYBDWK0cSDaWJNzcG927a+A7W5Wt0y0QqqVoJ94EkDlIwRt0B0DH/DzRqwpfUTBaWSCpG4syOUCgXFyGAsPYdOJTSoVDr4xDiTsZXI90SAntYaEldDdbWt4XtzVbpm6j0hngwrNUClXliahnYDxi9+Jn1uCYzYH2i3HG+im19NIOHFfLX/RxtkAeyk6BgobQjXW2ltL8URTE060OKVUs0lWHjMh2O6MTYg6FifG4PhzUVcKp4w+sq1dSIi9iYpFYHaGOqPprYADtryhFOg1yDrtL1HvOCXBt7pLHRT4gA9h99uardNXlvvdZdxJ7KxO61uxt4Em/stqeWqlYJqVqikeaVQksJI0FxqwYa+N9QLePNiqGppjqIMKNQkhIiG5jfvrbsP3vhbnq1XDEJUhwujnWS7SupV/AK63Fto9otp254Vo1Nw2eoWsjhZlDyES3NwCVYE3uba20HidTzRFWFS6+tmpsakq6aUF4wVU20fQEXUd+9j7PoHKgYVsnGnOnmo6iNpKchIpRIIxtOj3Dbb/AOG5JBPf28bNXFNaYpWQ0uG1bRlEpnaC4A3BGYsVPwNz7fb4c3FVmnCzvhULx3eZFmCkalykqurWvoNulz4jlKtT9TYpDNWRYqp8qKRYlkC3Kgm+1h4at30v4caIpwHjS7ocSpjgyUzG/kPtYMQ1lLWPfttU/UO3E5GNKgcKzYVir00L09UQSAYnLHdYq2hF/hY27cqRWwa5VWA4fjC4hQLL5RkYOZEIOwuNGjtrdXAb6LjmwqKqUzSNwvzceoScTKJW0jGOZSW012zKCNAA1m+FxxTMbKTRNY6vLeB4XLsXE/OIUsdBdX0J3KSL+1mHwNjy4UTwqhSBSRxSghqKaf5ScTVCsZEkiJAJFrhSNbEG59uvLzTZoV6Wtw/OWV46w1JWvpD+k2oGsqkCMkNqwB0Y/fxIRpNKgdQpEYLjFPVSy5dalEVPK4JNyfKZWYu0aaWRjqov9HLEca8DwrPSwV8FS1JVohli2kbidrG14y6ta9tCOVNXFOlZX1+LQRB5DHJDubZtsqgEAq1tLHtYXA8e/KRFXJmkViM0VKfIaUrct3A2gEC7HXQkaA+J8ePCqGoKU8xkjr4SFSF0YLvN13D3dpHfdbXx5416njE1mnhavhbcZSZkVtFup2upJGluxv8AXygq5pI1dAIC1pBIJV3oGBBVWG5gB4kH+y3HRTRFCJha1NZTN5rb22oSRfQ9huJ+Gl/E8SKwpUnGninRoK1xtUIVvckEHW3vC/2SfDuAb+HGTT4qZNQwYtUpHSJJ5s26CNNvl3Nrrd+xtrsP1HlNlX2020tFiVCSKpPeUbmFyLPESp0vqStw1vHt480asKeIyKmKWjjiVY6f3o93Yq5sVbXsCRYfG/flavWCOatpxEhAEX2JUexkCFrbm2/vo2ntOnPVqgn6g4Wcq5g+epWtRYjdP8QM503AjsJVGp9oI8eGTStQjoordTpM9NRaGkqsw0X8snJeppo7e6dWjT96w13KLEH2eHHyYpiJp4MU9XRpXEj52msrlDcsh91Zrk/aUXvfuLnx5Wt1mlpYJoHxGlsIUX3wh2mOTbYKqEfvHx7D+Gq3XKkpsRrICtCdjCNdAbt5f7wv2sNdTfT4c0a2KaiZ8RoDEv6UoVG1W0B+yHc97G17rcHXm9le21Kw/DZDRQr8x5U3mMQ7tpG47lXtfy2Iswt2IYaXHNGt03VQkheRJ/0UYMTMja+WDoKiM+Oxjrt7g6jm6qagVNxi8MAUfN1DKftfo5HK+LeO/tuH168uKqTU2enjNP8AzUWTy221IdtxQhvL3Ae1BcN/i+7mq3UTFcLqiZg92RF2sSN5aI22m51YIfssNfDtzwrxpJVkGJmRaSv3DZruQgH3NDIpOoZR4eI9vHKpTYkqzIKkyo7SMV8xbBXQjQkD7Ldr8tWqWOXcTpqOU0mJFXjktffYEqDqdNB7f6ONEU4DSjRRh9aYZP01O62p39idtpK62+HiONmnRSuqMvU9TOuIxUioy7QR4WWxQqCbd/HwGnfjE0/FKx8Rh+Wi8zDmEkW+KZREoDeZ736NLWUBveFtLfHjEU/NAfmuGDEYnpoFEb0pOr6FgDuDaC+328MW8KLnMaDGWerokKRNuF7rKNbkiwUadmHh2P08XikJpP8AmSzz7gSRJe63uCt9x1N7HS4I7cvVKxVDVEr3p3kLN7wa21z7LX8SNLm3NivVikmxHyhepPu3RfMPhrdQfp7/ANHLVqos6yrSxyQrsMYDBVYFgLWOn7x9o8OOA1QioFThMoqPPF2uRdGYD4+6oPdb9j9Xjy4NUIqFEaynn/QqsYFwC3vA27gEi1iPb46fHm61TnQRSwuMSowAYAjSxHt5ZGo00a3cDwH0c0a2KlYxikVS3n0MZiQACRDIbC3bUCxDeJvykVuabsWesra5DISWtHCTtsHVRrGdNR7PE+3TmhWzUmeijoowrTbFjZWjTd9pWbWI2F9T7bft5TbVqVNXV0M+FPiVZHJHFWKWlCk+6ym3nRjwZTpbsBfS2vKRV5pOPPUS1S4HisW+ojClTvAEiAd4yO7aj6e3s56vVypJsSopHlRxIkoYHcwXfHfTv2Y/4vA6H2c8asDFLMxQtAGNX561SqY7gbiVGjKNAssdyGH7w0seM09TS+Gy4RiCVNIqP5W0n3TZwRYFSPAntfUag+HN7a1srqplcVG6NSFkR5hA4IBsPfQEa9tfj4c9VqRtW0swJJcBtoBLFSQP3G0uSO49o05avTTGscka7YncxksWUMLix7jS2mn9/PVuvQxCSZJsSkZi1kdQ27cF7fAN4k9iOardZXyvhsjvVxpui12tu2jcTtBAH2gP3vvHPTXtNNTUs2BOgaJ3p6h7sgAdbA6kN3sncEeHjfjoM00RFI7E5UeZpaaQwyh3ZQ+lzewdPq0I8fZxSKTGvNi09WsPnpJHYMu5NFJt22n3fr9nbloimyZrHT/NOA1K0bRzAsLgG1vj4FfDl5qkUla3zUneSnh3Ojm5a211IsSSNNL9uKBSc01R0BqRIINwbcFsdDp4Fvh4ft5aapFPuGR1NERJSyMqdyjeFuxuO20/rbjRxp0YUIiLiU6Cpw0tPJvAI0Dq3ewP+EnUflrxin6aqp6HE69FKNBVykq4kcBQw7rrbaG9nt5bZVTjTbV00UUjGqkDIPthlt46BWH2rjtbtywpsiuTTJdKlWieNdCpO5tv+E+NzfTlxTRrqSeauo4xSp8uIgdhA2hJNR5bAfaAHb23144KbNegxjbFErwXkBZZFVRoD9o/Xrofq56K9WHHMBwuvwswvvCMt45lHvRvbt7PHX2j6ueBg1sigk+crsNdsBxgsYQ1vdvt9m4Hv+tuKNuNM0mcQwuSA/NUJcwuCd23TXS5HgD48uDVCK4YdUPTT+4+4uRvUfYcDwN/3h35utUvqWOlqIxKpSIC62INgPZ8VPgeUpyscODwVoeWnN2jsSlveFxZgPq7j6xz0xVYmn7B6WMxLTM4SFibG1wh8AF8B+o5U1YCmLEcvvRzTlG8zYW3LY7rd2+gew82DVCmKRkyvVwh0k81Ebv2N/C59oH1cdqkU1xJS0cw8wPsaxdSoGz/AFl+H06c3Wqeoo8MpoGqop5AobaV7bgRqyG1jY/aB789W66oRBHJaCfeD3GzS3gbn9R25o14UrYqJ4KMyOscyLqWDE3U6Dd4jX7uUq9NdTWU0chSVGtazp30t9o69x3BGp8ebrVYkmeEIJGQDtGxN1K9wrW1uv8Ai8OerdOglQweUGMYVvc8bEA3Ab92/t8fHlKvTmxBo43nUg6i4/xeI07EeH5G3K1uo0fkzr5kxMi2cK5OoHdkJ+B+/m61FNGI4aIEeqoF86TapFzqQfAjxt7Rzc1UiktLi0tvIq4rb/BbFbXsTxyKamvVVfZ0adLiMbAGJ3BTqH3fvDw+HPAV6a4Uod/9HnZUge21l1Ba973GoPa/N1um2WSpoJpXp3Zvfs62v2GunYrz1a2U0SJLTR/N0jBvMbVBa1rakD6eer1S8OxGKdBZmEgIuT8OxHsPw7Hmq8Kd2mhxKyb4hURqWVhdRLY6+92DfcD9PK1bbWDyjOWp2AAI0JaxHtN/j2/Pm69UaJK2CECRTJDdW0sRbxv7Ry1arm7+XuQDeq+8y2BYXFrKx8PgdfZ25aq03VFNHM3mREqXsPd1U+Ph4/Rr7eWqhrOiinDJUNeEgbrEg3tp3Gv0Hm61XYnkglRSAytcIwFzb2a+3vY/Vy1VruqWOf3bKA4vdQRodbqPC3iPbzdapuUlZ2idgHQA3A0bTxv3Px5atV35wSoDx9/3ht0PN16pD0EFZstcTAm3he+oJ9h5qvUySt8ndatSrBfdK9zre4v4Dnq1UiCaNG3vJc+1fYdQQTpf4c3FammvMlaYcMKJcuqMoYaA7tAbfSePtjGkrqsKWj7cv9OfK08yp2jQ7TZBYfmdLd/HiweJVI1eFNApnO1JguG0bAeZIskrEgaKTtQX8dATwxVsosTtoH5tX9vb8uJDSihAwjD40yw9aQC7yix/1fEffyk40+BhNZ4oZazBZYBrsa9viV9nxtx7hTNI3BX24rBbQ71HwHhxk1cbaMBDBXROrQPexsDf7Q/gR4EcQGjYU4uYaiJ2MBjkA7AWINvtWPhp27crVqTLrIh8irRwwO7QaEDxBPx5uq08rAxpGJBaRRuBCgn47rfDXXmqtTZiVMYxFtF94uCABqe5uNe3LVQ03/Ku0YkCbSpszgH7iovofbzdVqCTKswlQEiMEA3OgHiDzdVpox6qeaO8jlvZfvf268dTTKjQfVJHl6mx76cU0kpjl1fcPp056q0MuU0giy+gmX3mZmBt8bflxKvbRg2MKVkbzJHbaNpNt/wvYWA7Hw4xSoU6xUy1e1YwISfsy62FtbH7tOVmrgVEWaWKUR21F7OtrH/iPwP381XqzCOOpiK1S+NyQPeWw7Kexv8A2c1XorCHhgc+XCJQPtBtGPsNvbzdeqPvd4y0LbHuDtP5AeOo7g83WqyCNDGZY2sw1IsNfpA9n389Xq4CmiDJtcqe5N9CD/R7OeqtQ545aWXfUgup7t4AfT7CPDl6qakQU07Iz09lupsCNPpB7X9nN1qoFRFtAjdQGF72Ngf18ObrVQ1mqYCFZTt+Pe3hz1aqQszxkyNeRT7Drp+t+er1dIkW8yqAxsRbx5utVwcRVB3xsyE3t8CPaBzdVIptloJWbzoSHuLHX2jlqbiozKDdmUAjRbC1j9fhzdarvcApU2I9o7m/w56t16JST+jtfQi+mnjp8eWr1TkaaL9GxCHXx0IPex8Tz1bqbumjjEh0FiDpcEeJHs+jnq9ULy2muhbYL3JN9fhfvrz1erl5ZRys1oyNRf4ezw56tU3VNHNuZrm57H239oHt5YGtVh3q4HzajcCQGH2rfT7ObrVcPI2P71yupvoQPifZz1brLGdm0CzIfj9f089XqVWA5mxfAKtK7AZHhlXvY33X8COxFuNkTVwop2UYPAupOW8x0cdFjMa4biCsAjKLQOG7E+MZv3ubHiUtkUtS4Dtou3UfC6nCM2VtBUe66SkMAdD2NxbQjXQ8Mm9lFLu2kjSt5dYHXXQ+Hj3tfixNI1VEzGo/m80nYOL6fEX7H48urbVE7KTtOSin2/t41TtGc6R55my9hppSbIXY2vcEEC9weI3KWo2Ud3JnVKlrRCGfy5YrFZAxGvgbjXQ8Taop4omrLehXrVzh06o4sEx5lxbCL6wzXcAHS+0m/bxFj8eXUA7923pplILR8OzoqwTJeL9Kuo8c2ZuidZTUeI1cbGpwbEYYKmmnjb/KQgVClZEc/uNZ/YeB19hSBjs6RRwzcBZ6+g0XbrF6AfS71trjh9Vlui6dZxnOxoZd0WEVchHuinmsDSs57LJ7t+zW4RpuXrUzOpPv9aPO4aueo+6qeOvH4ccPSTME2Xc20GJ5fqkNkBImhkBOjxSEFXQjUFWsfbwSMZiHROFEz1h3ZopmMejTGwpbLWN088n/ABVURNCSPYGBKnhmLscRRYbU8DQEZi6F9VMrytBW4az2uAY2DdvEXN7Hw4uS8lWw0kLShQcVlFmHDSf5nSzxW8Wiawt8bcekGmoIrjh2ZK7D230c0sD+BjcqfpuDfUd+br0xS4wvrBnHCyTBXu4KhW80LICPYQwP1coQFbaeCyKUWOdXcxZwwxqTHqalaJ0CPJHEUY2HunaCRe3cgcbCQmnSoq20DpPmHy6MbV8fYfjz1VqfBRLHGDfb4k210+HK04BU6YNRnyXUq+mh+/X6uVq1N1VW+QrWN3Pugdre08ukTTajppLudwJ7/Hi2i+abye6t9WnK1qlfkmeSPGI41Osl1Fu+osOJ3h4aXW5hVGFw5oqZ/MrFYOG906FQLEEFfEHgfNCgYU/YpXS4rC0ylUiiCoyg6HTRgO9vH6eNJEVdR1VjoDEY0h1Om5V07/4tdCPhpxym6n1FbADEDHtMYUlra3F9bD4aHlYpyaNNlfot0szt0QzPnnAccmpc4ZTpYMQlw+eNBS4hRyyhJTSzbtyzwX3eXY7hflVCKYSo6oorFXrAs1LZ42Bu5OpuNAB4cpSo0yVVDJ8iJN5EoJO0gWI/Xty9NkVGw6kpGUmWSwaN7nWzN+wjnq8BUiOGoeE0yi3mWNiLfce+76Oeq9ZoqgeTKpp1aM7lFhqmltDe9uVq9Nc+INHSOaxiPKjsBfwI9viBxxKZMU2pWkE1Ep0fDMs0ccsioNs1UyEE7jL2Dew2UW+ng6GAAqOidRJpjrvNFbhmETjdHBF5sml7s12J+kduWFeNGpnqnyR6b4qSsgUS47UyVyysgLiKC8EQRhawZy9+4I8Li/FwEY9VJzs9arjxCUz1byEXN/1PComTS4YUxSNufd7T34wacp9wiL32kcD3VPj7fjz1bFOs+3xHgAdPv05sV6m6Yk2B+i3L1Q1AZiPe7C+o5aqU2yA7mt35Q1us9H70yKh2/R9w5ZJitETRjkyLhFdhtNI++Gd4wXZTf3vDT+PCn+ZLQojAihCMrQ4kbQaSld0/x+kAkpAKlSTov2rjXUHh01mja9uHnsokdyl1H2+Ly20lZDWYefIrIWiY3BDAr9Pf2cEiHAsSDPlQZW2WzCgR51Hl8qTVTbt3/s5c1QV5S0Lq3YAg/Tbv9/PTFaiafVqEZACLjwItfXisGaTEVneQSID++FNr+A+Hx5avUyTyWFgba34yTVgKhLISTrbw/sJ43NXiuYuLgqSF76g/qObmtRUqKojJ3MLn4fr4cdCqbKalFnUj90r/AA+Hjx6aaissUqFrqL30Hgfr5earFTklpz7j/ZPjpoe3HQaaishkhttVt4GouLHQafAnlpqsViaqk3BXupF9T/AePPaq9pqVDWQRbXkT2WI1+/28cBqkVNEsDreJe97gn69fj7OOTTdc6e0oLB+w7E9z469+XBqsVnd1gUGxOmviB7O3N1qKgWLJbd43tbX6eUrdckqYo5vMa4OpAP1XA76Hm5r1OEdVBJ+gI2AahrmwPw+H0csDWq9dIZt9I4YsTc663NvrH1ctNapyjqX8u6+8DfcSe/hYm2nLzWorn5jMPMVgqkg6t7fb37nTmpmt1FZACTJdd3YDxFtbk9j7BzVbFNcilEVotD7fEjw79+N1eo7+YCUmBOne17/QOardZaeZGkI3MB/i+j2j235sVqnC0oUKBuC66HUA/ly9arPTVZTajfZuQQe4B7EHlga1WStjp0lsre7a99e59vgCebNaqNURQm7EWFrd+x76X5Wt0x+QQxUtf2X7fUe/KVuuUOyMmN1Nj2+H0c9W6xymMMUvpp9O76ear1cJHdFIDXP36jmprdYpZRoWBINgRfQH4fTzU1qKwJKqttUEfDxJPgfhys1aK6kqGkbePoubgaaafRzRNbisrTMYrt3vfv8ADTm5rUVHaYAXUnbpp7dOUmrAVyKjaGI0PYX108eerVY/dHut3J1Ov5HmqtWI2bubbrC/hzVWrFJe2ncaH+nlTVhWPUnTuBY8rVqwSxEjv276cqRTgNRvLvqfv5SKcmua0Tv7xNh7eXCJqpcinygwoSFg41HbX7zf2cWIbpEtyllQYThkaf6R9rWxXsARobfT48M0IAorUsmmStmallaNCCBobHw8PpHGFKinkp1VClEEtOkkFlmUkkg9x7OMnHEU+MMDQsdPcfj8409Q4+WqE8p7j7BIt38Aex4rbVNMLSRhQKdQ8rQ5ax6RaRv0EvvID3F+6kfA8Dl0z3SpGw0IbZ3vBB4Uk6KuenIUG47WOvEaF6aVLRqpS0tdh8jKH0J7j+HDZC0mitbahspZUkeEVKqKohSf3h2+g/08OEhKttEqipOyldTUeFwXkituU6AeIt8O2viO/F4SBSLUTWRamnFUVpgCPE2IsR3vrpzc1WlBT0bVw/0tmUWL3uToNL6eHL7a0Kf4KOekhWmgCkSldWGh9t/DXntlXpV4TgFJhMb4ljR22UMPd7m+gA73vrywRpxNeKpwFQ6/FJcUDuASq7r+O0drbvifH6uNqVqpwJioMEJoQGqQCHFje3e2lvHueNbNtOba5riVXhk6NA67BYblF93iNOxPPatNa0zSnhxqoqJWqHurMdCGFiLD3SPA/HjuuapppV0tYCFMO5rE301GltCdG+vjs1SK41lfLSwrAh0J+3YXI9h8O3fjZVFOATUqCoU1VnFtliChA8NCL6k+wcbmnQKU9CoUAg2B/wBYX7XN/D3vh9XKGnRWWSZ5qkNFohGgOgAPe47gD4caJp8U5M8cD2Y2sCQSPd0IHb9nGFGn0iit5uxhcSxqepj+zuKLc3G1dNfA3+HIMzB7v3SfT2VMlk13LYFIXdaTbpqbD2X+P0+3hFRvUuQoF2/5MDTxOvx9g5Sr1JWs3L5cQXYRqSBe/wAfaOVq9ZxVxiYMwLEgK3hY/wCEg6H2g81W5qNUhGJO7aobT2AH923PVquEqmdQiLuIAuf46D+PN16ulcxzrFVC4fRWGgsPaPaB489Wq6npvNnV0Ons1tr+3m69Sgw+zr5NSdxZe4FwbDQfDlauKbnq1h2vLEGAJFwbkX7gn4c3VZrLR1ErqQPegkG1do7X8fgPbz1emm96akp0IqQFQhykguWVvEFR37cuKbqMyMlIqAtKXHuttuRbXUctWqUcEiYhTrZR7ot21010+J41sp6ZprxSihka6Nra/uEqbDwH0H28sKqRUBampNNGskRvHo1r+8P26eHN1WadaVojXmWCcIjjta9vYG/p5SnBT2YqhVk81k228R2tqLH2fHjdP1Mw2BKrfLVlryaI37qkeJHgTzRrYpMVYqaSRp0W6OxDKBcW8fq5emThWdKbyIUrKXVFtdfYb+Oul+/x5WrDCnSWsjihBm/Rg3sNwOtu4+vlYpyYqJDMII7MSLWO7v3/AMXsPPEVoGn13pZA0yxqd6mzA+8D7dPuPG6dryO0X6OM2awN7/d3/jzVWpxp6ptqwT3Nidb2HxFz35qrTU6naC7vKGuPD90E+J8Rz1brrEaWnjwn5xZLyC91uToD3I76g6csKqdlBxUZkIUQ0ocShxb3SQR4qT7PZ93FITSYqr//06EsaSLFMMqMMw2CCgpQpdIokF1I199lsLn4k/Rx2SdtOwBVcXVvCbNOsS3Kjeu0fug9j46nUnjiVU0U0V6vgUj3V238fZz1N0lKgOjkqBr7T+z281XqjvtFmPbTxv3/AKOerdTIN6k7tLHx781W6VOGTNcPrtUgi3e/w+PKmnBVzXRHNlNjPTXDq+Jp56hE8qYLYIu3QanQ6d7nlV4maUihfjq6mrdXqAkwBADs4ATwOpAv7NBr8eM1ulbUUqUsAqJHSaaQ/o2lUlgLf5SKPsLC4BYDTtytarnSyzVtR5mFmRY4yFDudxO4fZBUC31aAc3VacpqaaaQxU483bYHfJoST4kez2A/dy1eqDLTimYlXuCCCGB3XvoFUafSe3Yc3WqfKejo56V8RxSURog0Vf8AKyG1tBawt4g2B56vUy1NZCXSqwanEiEbZXk0uR3VSBdfiRzdeprhnoUXzqo75N29wHIjA00YC5bW38Oer1co4xOzS06GMORYbSHFzqAACR8Nfp56tUIeB5ZE06UyPJHN9vaql3FzY7e/c+3lCqt0IkWHYXRQBJ2aSrb7SRtvceCiV9Fj+I9vG69TFicdTijinlLR0oKlYkP29ujE6ag63I+rjorVcsXxCqoKGHCMNpjBC/2QoN+/dm7KPgPDvywrVdJh+KwKrY3MtPE5DJElt5B7Egai40B/p5avVDrqqjnPkhZZAL2tfXuNWHfmq1VePrxzpFHBgXT1ZRSRxJLXugYuu77ESlR+8dTc8ugYzVScKrYwlPLoXklBVnLMfgP+JHtf7+KxSakji0vmGyXVgT43sPhzVepPvAHIh7qovr4HxA5Wt1Zb+Ht0+xGXNNb1DSKQvh0RipmVNx82XQ2J90FV1v4X46G1K2CasFBO01dJgfRzN2ZV+YrYwkJdSRM1kB/xyt9o662HccPGcofeExA6/wAKKnMxabwmfKhRoOl+QstOkWZ6n+YVCKNtLBZI0Fu5bUgfEa8Hdnu2k4uSr3D8aClznRGCIHvNLsdR8lZKp/JytRQQz3t5UUQ3G3dtxBYg9v7+SCzlqWhAAA6hQOcvlLMkk+ZqJFnHqfm+oDRxyU0Gq7mYoNDcfE/w9nDlNuhuitTyl1PjyPXVcfm5hxGUU3cwwLsufEbmu1z7eOao2CmonbT5h2FZLweciKjE0paxfbu1tcAse/s08eUOo1YQKz4jmKihpUpERYwo3XBsLXNuw730PiRzwRWyqkhW5mSVWimkEpJuAhK2J7EW10GnHwimiqoFfjrJBadBFbaQqe29gL3v95+vlgiqFVM1RmvzIzTRMRGFZm8Dp4aaanw453dU10l5MyFl8sCy6qqg7iN2tz+2/Hgim9dR6jG7uWN/eAUgke8be8SO2nhYXI78uEVQqqDVVdTO43Na4AVdD4ez2n6eOhMVUmmxjIqrscbmJ3WGqjwGnjfw5eKbmo9VWSKvlxtcgm2lgL21+AFu3t5uKoVVB81vKUk7LsPHQ2+N73/U83FVmmx6p7kAljYam5UWOg0sCRoPjy0VWawfMLGCDYbxYaCxN7m1vYebitTXGOrmVjduwuVuBYE+09uaivTWKScrEdoBC6+GpvfQ83FamsMtTtXzamQW00vbx0IPYH8+eitE02ri8qny1jI2nUMdQL2G32j26+PNxTeqo1LXCUeZuY91VWtY69to7EDufDl6rNeqq2Ez+XCFeRWJbeT4ajUnWxN9NBzVbpvTE56iJxAtnUszNotiBfS+jXHj2NxzVWqOMTYTrGkjbX1N9pHvasTr2t9Fjz1brLW42sjeSh8k9kGm4A9iR7WAuB9HK16mKqxqi+b+XVmWJxexv2N21J9vw8ebmtVCrMfp6cjZGxWM3IKmwJHgdNxudL9hoeamt0m62vE7rGZHeJWYqh0OuuwqO237uVJr1J9canqSs1Iz+4WQJckEnUj3tCQPqvys16myHEJhG6Sob9mJNh/iAse5Pjb6/HmprVdVmJkTCSsYqwBZrAG3jsVtQL+37tOVmrVlbEpBQ+ZJMqlVvqNp+1cLe1vjYn2Ac3NeisBxZJaQOQZCiqAIybEE23EG/wBNu/e2nNTXopN4tO0dGZJ2IY3JuVvf903H7v6njZq1IqGGeVXkO0+YAWeQsNp72BJ/xDv9Q43Wop3pKpEjQnbuAXYdpG0kW79to18fv783VhTnCYqyOQU0twNwLKAdQb2Km17eP5c3NW20nMVkeCJQHvtdL7LHaL+6T42PfQ2+nlJrxwpPw1c2KT7kZ4xGlkCHRRuuLXFgCRrcnlJqu2siQIxCzIzzWZi++wOumtwPHuLfRytORWCM2JZJSN7HYFHvadwDbWx9p+IvzVbrMJ2Eal5jJLI+4RrY7gLruAF29vbUa356rVHesgpBLPUkU5P6MAEg6eA/wgjQeN9Cb89VahrJDKrx0shiL6EB1BIGhLG3t/pA5qvUyUWKtTVBmp0sjbveElrMv2jci9iO9u/hytaFNeJYrLLCa6qZ08y9ljI7eBOtxtA8OVmt0ma2qqamZVkAZFPcvZgCoLNcdreHfX4nla1Us1MdFC0fmgIQNBZSbKLLYi4a3e/hz1brDFVoUaURqpsdyv4sxPvEG1wPHnq8K6gNS6SJVS/oxuYtHe9rdi9tCdLD2ezmq2KkyYjUUoENLEjs2rJuJDKfae4NtR/bz1WmKgVFQKkrPM1pXKsqm7MANdrEgWva4B7c9WttTMMq65P0dOjWkAU2G5j7P9UaaAkfRzVWE1nr4ErlWptHCNbbr3Bvc3Ght7b6HvytWIpNVEERl85XVvMLqEUGxYjuPbbw5WvVjpKJJAY3a4ttffZjp3tb29rj9nNVYU70IoYl8mGNlTcQwJFtRu0ZuzAeJJ56riogqBGv+XsjOfLZFvf4OdSVHhYePNVqawSV0/nbJFK+/wDajb7Iv4Ftfd7kntys1umz5qoQuHfYrgq4U3Ba+47bWvfufHla3TxRRUtSnmVAWKyhmBX3BY/bN/Afr7OeqwxprqokEYXDiJlTbvCm/cmwG4W1Hs8NOUNbrnBJE7s091Ogsu7RidWF9QPaR20HKU4KmYjCPLQRT/MMHb3mUgn3u7DS9+1j279uVNXpypaqOLDXjKD3tQpIZjbuFvaw/iOemrCo1SGenYwP5k8bAhi4A297Ej7R76Xsuh042avFMElJRmZ6hGuzbgqSE+wEqfG99de318ZNWrNSmmp3lEiL7qWdrbbNa3vr4OPh27+PKbKuBTRW1FPURiCZHjdnBZtLOAd2oNyunj49uMnGnKyLT0sgV03BSCwJG6RrAaW7EkdvZ7eUq9YI6xKAT00YEiqVBJUjTUgOb6gi9/iNNeN7KdFPFPIk5Ms03nu53NsX3CCLA6W72vY25urVxGGRy4grwbSqKVZQbAe7cop+B7E/RrzUY16ahTxywrPJCtgAQt13E97NfuGHc2vfuByhFWprWOoiQygukL2Vve3XIGm7XubXP8BylWrC0fzFODJ70I94AnTaLlQexJ9n9PK16kqIyWNQVBjiO0XOhJG4W/ZbS3fjFO040KSzVSrDF50rMAo1At9oMSPgLG3he/NivUpEo6zFpCapBHK+wswHugDs4AFvgNLEcuAVV7ZSmoaVaYCMxPZ2Q73JKgdlUi9rn46jx46BFVNR66nqKYSRRv5UcJBKsS1rkizkGwIPhzREV6kzPh9THM8tQxV1JsSGCsQL+y2n7oGnGiKtXKmmeNx5h2qBbcTb3R9k2tYjvfx5qrUopMRo6lj8nJtREZtQXO/UXtpa+oBGg45NUiuFJS+XDKsZVkdj2AUCwBIAP2bm2vja3PAV6p8EzGjkqois6BlDEEKSuqgra2gI+nlga9U/Dqqqjrb7BukXRiCO9hpbt8Lm/Ng1qlRThkcV20RQOWsbn3xezFjra+ngBYHl69UEmMTwV6ku+629rKDt0cgXIuB211781W6V41w1p5wztcAKdR7Q11uQT/dy9bpbZfNBh+HtUhrvLt02DQAkAbT4Ant42JNzpx5OFN0M/SzdV1UkkiA+8TuQW2mxPYaXPx+nl+FbTRisPxCBkZEIIIZWHhbxB8Dp9/EihS1NUfdf8rLkXqVimBoSyo4lRmJN1k94E/HXX+jgPuhoURR0z4hQGtWS+WKVGvGGLHt3It37n9dOFWrhS/TxqG80gLEtuF7AH489qr0VJpY/MlAsCfs21H58VIphdPaRb4WjNywJFrd7HQg/qeLaSUK+TkCYYUhuWUi1jbXsAOAjMvvHlQwsPs9aVzrYb4R38TbsPDT2+B4HKP4pNZsiVcBq0RVCGNtdRb2X72vzYqitlFIFvJIXQn9dPhzVMVH3FdWsR7f1/Lla3XFmA+zpb7z9XPVuu1LWNtP6Drp8eer1cSO9/e9gvz1bqRSDbUpsO0XGv18eb+4edNK2GhHqF/SFtST3OltO5+r2ePJJoDGsBMUcIaMfb2ga3+gW9vLVWsjMW3RE3uvY/DuP105aqV0sZBNwAo9rDQfEe3m60a5FSVtH9hTfTQ/Tz1arg1ht3C4bUeOnb7vjz1erLDfbvVzcH6dL2H035sGvVPDhHLuABcgC/j7fhy01SsYqSAzPGCANSDr20v7eVmrRTW1TKzgE3Bte4+Ps+HGCqnQmsgNlKjUi5sNb37duamrRUWSdtDIb2uO/bTjRNOAV0klme5IY6WA1+r6RzU1aK7ZjKSrNu7t2sPpA+HKEzWwIrBJPGPiNDp4kdwPb8ONFVOhNN8sgc731J1sOJyaUARU+lpXqLbxYC9jb468uBNUNK2iVsNIldbgam+o2+HxueKAdNMETUWqqZ6oned22xt31+Hh9PKEzVwKxLAsj+ZLoF7W0Hbx9nG6vUsxILspB8RZdSb2Fx4aeP8eerdc3kUy77EMbjb4XA+Gt9eVmr1KxPDMZwrD1xTEImUaBFIt30uR7D8eFq7hPAyRS5LCuIgUDmJYtWYhM4nayj7KL279uB1x5Tu32UcobCNlJ6WyzCQC1/wBdfr4lp+nmCW9PcC5Qgn6OWr1SqdyjkD9wgj6D7PhzVbpeZSxf+VYvDVJa8ThyR3IB94fQQe3KKp0GmTqLh0OF5nloaUfoh70et7q/vr39gPKDGtKpR9FqaafN0DQaOu5r9joONrOFON7aOfIa6qJioB5aptAZQFAUAhnPtJOi8R0YVK8qa8cSkzE9lcbiTbSwPgg1v7eer1YpSlJGxXf5Se4BuFyx1OlwWN/4689WqiQQVvuVhpWYHcyKF1uBo5H+G3iBpyhq1Oqz0uD0oqagPUSte6DQbrW3AEa27D4fHjZxpzZXdJOMQxX5upiCoo8tiDcEbQTtHcWX6rnjZpyn+gxKGur5YKGJFgSx8yRbjco7XJvtUan2m3KmrUmsy1HnkYXQKFjd/eva7XPuXbxLsSfo5sVU025+wmno+nuKwuzvKIA8ga23ce2t7k7uwHbx44g4iml7KrXqCUl10vfX9n18OqI6W3StEOe8LD22GojDXJGhPfTXja9lOo20JPX6dqrP01Q5MheGI7tu0GwI0B8NONNYCn3dtAa7XW41Px8Bx+klYivmMFQXOnf+HN16p1PRTMQ7e6v5/lzU1aKPL0HwlsC6fTYpIrAVVQdsb+6H02BgLXOgPxHfhHcHUqKEFsNKaHbCak0wkqTfc/6OM7dALWLDWwFjbU39nC80ZCuUUbUSCURrJLWIDEm23uLp5jX/AHQe1++luerVYaaip46UAuJDLZydpG4Am7HW+vh2+HN1qk9K1TVTeX3LN5YjTSw7uSNdVsATxwU2a5fK0QYyIrKgLOZCpBH7ouPpvf6bctVKcI4J9imc3KgBARcDx23Hct3v49hz01ulPQokMnlRr7ytumI7bu6qL+Kg3Px+I43NXFOMKNU1MbyXAH2UBLbvBR+d/u5qasMadp6bD6dEE7b2lawG6xJX7bsR8NxH1C/KTTkVMoqIQxjFz5ixJeVdoIPbQBe4soAudLnjRNOgVjEz1MUdKqBVbVhrcXIZixIuxJsL8bq9OTmGINKygKgvt1GpNyL+NyRpytWprmMks4DACVAABcG8hNr2A0CjVvhz1aqSZosLoWqwwD+6FAGp3XVO3t1a30c9W6gQ0NLh2HNGwvJUhjM2gBRTp7+trE/Wb89NeioddA8OIRVFGu+JFO1m+yHcaJax1Rbk3+vlpr0UCnWTAarNeTqqlclpKNDPEpN7OvvOoHb7Gug+HFrC9CqQXCNaarbkULIfAG/cW18NeCmgjXDcbowb9vbnq1RzfSLmWSnzRNlR5gsWJKo2tqLqdw08fj4ntwjvE4TR7ZLgx01YFidfiuH4rVxeUFEMIaMJcqI+wBI0DMfr07+HA4MaExwrlFS12MV3zFdJanMCSSQrcbzt0Ur3AAGvx5qYrcTU2BWxTEXo4ad6WAB2eQpZVBQBAQ2t2AsPqPNTAre2uVQuDULTzjbBpDthsezAAXY3bQC5Pt5sSaqYFRWiSnX9DpKACQw2keWdwJPYlgew5cVWu5q+VZypB8uORX08UIswPjYaDxuObrVRa6GZvMnka5jQPe3dgSvuj2a/wHNitGnShSMoaebcuyPaoGl3La9ydNbaf28qa2Ka8DwWpnCLJGFjiPmMBruN7ISCbfUfp55RrQFCVJFRNQzuQpHmgLcn7S+6RY9ze9vZxPSmmzFqqhqitHUyGPykewVSV1AHb26W8Qb8uBVVGaSbY7UQo7K7hFVr63FhoDt8bCwt7fhx/TTGqpdLh0NVLTy4iJAKVBt8uygFxvZhfxFgLfG/t5o1uJpQDCafdGrtLs2NYOtrX1O7uAL63HKzW4pwgosKhjbbUeR8mpCSIPd8xrA2PhcePKzV4pon+UopS0Ehf3RckEC97jvodfH6ub21WuGIUU3klaZQFG1i3+Bm0sb99fD481NXqFLURxOYFTy1gXaSLEkmwPj2J0/hzVWpQukMUsbUxX9EnmMrKF2uwsRtPh7P6OUpymWe1WCjn3yLkXsRfsLDxJ725aq1FghZP0yEO8ZuSRoNNq2vrr345TcU14sryoBFYkJa/jZiNB9Q44KaNRI4UDO4AYva1tDe3bX9v09uerVd08kIkWRlRwhLFX9ijsbeJ5U1cUpaWhlUmGnPvAA6HxYiyg9l/bbjJNPClPDHKu6nkUhlBAbYL7exJ8dT7O/hxqlArLLTTMyhGuFW9/aAe5BP1fDlZq1So3kmdo5gp32jcXt7osbD9vjblTV6xqKuiHnpJ5aN2uL+0AW8QR257bXtld0kdWHapU7jBYnQD3m94lvYB93hzxr1NuDVHyTpWSqxeV5JXYEHuxYMAbre2lz28BfmzjWhUiGGCdZKgDfDYF0TsdzXCi/YX7+3x05qvVnqKWareoeU7zdSthYBU1JDdtg0AHieer1S6Gkp6SJq2pAALhEjbXdGvvOLdrHQH4m3NV7ZWeaGQyvIxAkYswVWuRI4stifYCBzdVNQ6zEIo3NHAoF9kak2t9HtuG8fAcsBVCayUdVJSVEwluyyshK3FwLXLXGhBA7H7ubiq1MqMVU1MRmj/wAqzuUS92LALFF27Dt/Ad+eivTU6jrf5bVvV2Dmnp1Vb+7buBoPqUey58eaia2DFRqCp2ztWx+5cJEdpALOiXJCH2A9+eIrYNPFRSQgQJCRtjaMtITqALblt20NuUq9M8tbV7vlq6ZmSUupbdYbVBKg+y7G9vE8vVKT4qalP8mCXZStmbcFHbdrpe3hbX6Rfl6pUuGmmqpJaYSh44nXytDrbQsB7P1tzcxWoruppwlSXqY1Em1Nq2AG6+tvaWsDYc8DWort0w9roY2AcsGu63UDRBYjsDf4jm5r0Vlp8HhjljIBEUsgMVzdxtUXLWFyCTpz01qKb8Vw2mhw2XzQNybfLBZluSNPdI8f7ObBrRFNdOZZ6NTHF762JsNCQTYW+F/v05atVL+VrZTMwT7K23DsGKqTYHx172vzVapNyU0i16xjaVjnlBDW1G25IufDt/DjlN13RrJSUaNSlCR5pF297uobS/2j8dLc3XqVU6SSQUXlsAwdtwuRe/7oZR2A7nlJq9S8QaGXDXjpCoSOwWzN7oGhX6B4HlRWzSNqWE7PHGSm+IBd4J/1hc20BI147TVCJgtbtjOwshV948w2AAXcSR2HvdgeJVUrSaTDVrSo0s6iV3cKSwJBvZYxp9naDew8eOxVJpuaD5hpQ9gNrm4va+7QH2aDl6rT/g8NM1JuU6rGgJJ0vf29t+vKGriuqmiiWRp3Z5EVWSNgQNfBT8Ae/wCfNTXopnpaPyqWdXJZ2jc2FztvY77H7Xj9OnNzVYpfYPBDR0kaSQq0aoPcOttbsToL7RoT/iY6acZONPgRTrHUwrhtZhdNAGrwVdrE6KzqfcB0Asbk/XylOCs3y0UMK0D2fZV2X/C24EtoftG9uVq1JZYEM3nIbQEqZLEqjd0Ib6ba/dxym6WOAVkNbUpDEN0/dQFsBex0vYXFvuF+UIqwM1Bij8qRKarZiiOgXbqxQEk7DoAQ3jqBy1VNRKqKKTEWxMI6U0kLKpYglbM3lg7NGJFrlQBfjgps1InLUtR8tIVeNrBWa6qFJ0936+/h9fLCtGk9849LiC2X96SPafe/ygDDt217jwNuOU3SkwSCOuo6oyAjzY2Xbb7LKl9QT4lftfeONmrimySlnaCbywZFJO1lFtAgcE+z2c9NeiodcJ56ORty+8sUi/vEurWIYWF7Ai/3c1W6UGBvKDJBSSe5Uom5A5sroDvOviQPH2coasKacYmeSitbVafaSoNhcgBreAI782K0aYJXWLDIvKDpVS+XdibA7CbEi5sdwtry1VoWcIxDbRQQWMivKwUE32ta9z46m48RficilArC80kkJFKjKkkc0Mm3af0m4bHsbXG24IP1c9XqhU0ceN4BNUQo6SRh43i2gRhVYbidLAkeHsvblpiq7RWKpo/l8PnnurkJdDcMbBdR7F3XFvb25cGtVOqaWgoKBK59paSNHBcsdV1vYeNri3w57bXoim9KeiWXzp4wm47W8wElbDx262K+8Ph7Lc3WqmUEc81WzW2wF95ZrgsF0UAjUKT3Hfx56vVGphVSTTxJZJsNZlXd3dCwkUX8LC4sfDTx5utVhqo7MRTIw8zaykre9yU3AX73F7+B56qkVIbDppIGq4wojB2E2C38xTbsbd9Po1J5ua1FdTwzYdCjBLRKQyOWsTcWIB7D2jnpr1R6OXyQaZhaFmksLa/pLPYgdu/3X56vCn+SqMcYajjRHJ0fUqCtjbXXUa8pTlRa+qqZiUniFmmRojYF9pAKqv19vv5utVgrMSaXEal6ZF3I6uF2XXRCQbnTcLHv7PHnq9URcYmpsCfD0YP5x7lRcEWb3exCgk81FemKekxOfDaSKoh928gZYrXLsxtr8ddPZzW2vbKT0tPKyM0qBTOyst9GJuQ1h8fZf4DjwpgipdJFWJTTygFBDHG17qt0YaKV7g99Ld7X15atVlmM7xS020hNwCXF9Ptbh4E21PjytbrPSUc1YjGnLMrKI7Mez3vbtqxOt/DlZirgVJCpiNJNUMhBjYMbC9mU7GK66i/vWHsvytW21nwipmTEYY6tEdvOs1yRdbbSCfsjuDYa8bNOis9VNPIJJ6hgj0o8uQt3KFiv02BGhPttoOVFbNNptjGEVeCwW2NGJY47m3mxnzFUH2uLj7h25cYU3toOpZjVsuIQnaAFYE2Bt2J2jw1+8a8U0nrlS1Jp6yMSqG9x0BGmncAHw19vjrbnq2KUlPVmoi3zCU/5OVQhUKABtfTudfbryhFPA1LlE/nEUoZkLttD6BtBut4lra/Tbx5WrVgZayhL1OIkuXLEuDdbMO2hFvp/Zz1epllm82ndIgyjZcqezbfZ43I1I9nLU2aeMOaoqR8rPII920tewUbD7BroNT9Z8eer1QayXD7UUCswp4iQ6sPs7m0ZR8dB9HN1Q07x3mlqsSsFWk8tEABuDISNFPitr9uaNWrhjNLXRpDKzXmjFmC7f3rWYnXXS/125oV41PirYjhUiw2jfy6csEPZmP7hPs2638bcoRVgcKktIlZhOJLIitDKsFRG4JG1432n62Bsf4crXqd5ZY6aapbD4zGERyvurossS7iR4hH7fAjlKvNZ8JQzU1RRyKwEJCobizRsoLIxP2QL6X1F+/KmtiusNM/v4XUyOrMVClb+9G1hvIt7pQaN7RrzRq6aV+EiIRvQSWdXUFSTce6dlwTqP8Vtb278SqpUmlNJTw0lbBUxgDzE8ojcQxsfduB4lTf9vflBV4oPsRE2B43/ADIyloqphHMHFgWtZGt2u6ixv+8AeKRiKSKwNOWNYdheIJGZf0HnARpIUBIGh99je91H1djywJFVImkHV0v8or1Wmd3diQEY6kfuSH27kuB9x48MaZIinnC4pcFzEhpnvFVKVUBATHpY/Ag3+scbOIq4wNOOJQU9DVCSOGwWNB+kXYuxW3aWGm0nabm5FiNONU7UXDlqJAlfVVHmzrIYWjbV1Sx8uRyftAaW9g5o1cU7sWoKmGvp12GNiSxHu7l+3tBNxfuQfHtpym2nNlJHMNHLNNLUQBFRiHj8xRYAHcNTfRew8P48uDWiKY8MxEtVRUuLPIkQZ1LJYNd9LkE2JB8Dprpy5FVFLVailno3wmCTzFKybxIoDxlTfaD2IOh0768Z66dpivT4lTqtyZI9wcrorAHQqdbX/Zy2yqbaUlBPI5kSH3miDK922/a/eF+1wL6+zw4yoU8KfVaOJRE6DyXsdADqwtZW+IO76NPDjFP1nrZqbD6eahcTPHMitHvO4o0f2wNdLEbtNSL8ptq+ymZPPespaihQGWVjtQObGVRqAXOnmKSdex5uvVIiqqKlKiK7U0JVyxBIaF/ddD8V+zu7eOnNRVpp2r43pKs1tNBuiuAwNrK+zRj4ksmh1sWF+VFWOFNlRgS4/Ry5XxKWNRUxlVmYat7wZWW5903008OOJVpM02pOoRQGRT4thdci4gDHXYfJsSSMqC+0XUNbuhGlh3Fx4cNRChRSZTQlV1fQY1OcWwuOOGX3xJTA3RyVDMim4sCB7t9b6ajTjIGnA04TOIpuqIcLmWGsp4hPTszRsvmbWVgPfjIU/aUElWtr25eqVywVUpzHVfNCOnm8yIFe4JIsCviGGuns5414V3LHJHjDT4cxV0KGdDaxQncQD22nuvhfTSx5qrU4Vi0sURmonHljbJEWWzbWB3KQe7I3gB2PK1asNRiVXBhtMKuPyjTl54XCA7x9l1a4t7qmx1s6EHuvNgVUmg8maB6VWQqsMcgJG9gadmJvsIGkcoAN/BhoOP0xShwnGUqXrYqxm8modEqZJFG5ZVNkLI1tyuPde/jY8qRVway1FHW4PPPDVpuip9CjAHy+x2MQb7FuCn081trdRYzSNGYqos8UaN5UjLdwt7WNu+06X+N+br1B5XYdDuatjQ06kIWt70UhubN7Q5vqTbsPhxwGm6k4e9E038ndQk0VyWe5Fu9xbTcBrf8ALvzRqwpR4fVVFNWNh1S5envvh3EL+kNgCWH7rDsNfbpxoinQaEvBloa2jdcRcLL5V49LEG5I8xvCxuD7dDbic0oFJn+e43Qe7FXJUeWWspBIKnRlJOp0F9O/t5fSDVNZFJLGqmNilXCQZdH2qASAT2Qk6gDv37m/FCBFMLM0j64JBOzOwUqCuwA2IJ73F7H8vDioUlNNUsdXhlSJqRdrwqNGXVQ3Zl02gk6g8vTeyu6fEji0byBEEoGx02izEnQEDwex+vntlb21ElgmqENNU029feDgC5W41Bt8P3u358tWqkQZfWjmWWF42iIumtwy6aX76XO7XTm9U16KTeL4ZJQzrURqHCjcRp2YHaCw8V7j7uOpNNEVxy/S0tbJ/Kq5z5U21kIBuQdGQn7S66i17j4jlia0KizJJTMFF0K7kJXs1jqCLdyOw7X5uq1yioaypqxOb7iV2mMAxlBoR7QV7fDx5omK9TrUQVdfGk1JA3lRllDC53hTrbvqv3jx5Sr7a5VkNHXUPlgo7u24lASV22B3D94qOxPfx1HKitmoFNItNVx0RcMp7OoJ94aBgt7kMNGXv4jmjXqdMwU9JXQOadmeSnsYntYo3htPjGO1/DseVFXNYqWupcdwtEr47VMQYVELDVj33xNbQONbdrj280RFWBmvUMkAmX5n9MjlhD5gsCVFrbv3ZVHa3s5qrCldJgcxMcsk6zQTWFOykFbNcMJAuoUn3T4re/G5q8U2xPIFekYmGalctEjnc8cgOqqD3FwDYizLqPHlq9UzGq3A8SXzBTmGdgnzUMYtGrtqGhIF9kh1XsVbQ+3lRVttJrEsGwac+ZhCTSKFO+MMqrHtF3Zydb37i9z4c9NWruloMEjphUiKUMpjKHywAWb3lQkaa66kXH18oTTlN1LHhs8VQ8gmqYaZRLKGKq4Ykj9FbsCftfR4d+er0VjxWOopqQ4VC6Ouzf5kbWAtZ9in92ME9gO9yebSa0aRmO0ewmBZTM0SkhzFcPIoBJAA+yQbk+Pfj6TTChSafDIpHNTQGSCRmZG37WifaAXVe9rnsOxHHwqmCmp1RDSVlFC0wTdILXiiK/ZbaTb/ABL3b2+HNgxWiJpvxPCIqcfLwSjcLkMAbMF+yynQ7iD2+6/LhU02pMUkamKJoXDKSrtowuXRwPtE+At4+244pBpKRTRHVVETEy3W5BQAWBA90lT4j+4683WhU2PGDQ2WOdgG95VWx07ggdygbvrpykVaYpVxT02MUMlPWx7yEMqNuu6N3up72vr7e/KbKc203zRvSwRSYoWZB/kydN4Oj3NrKRfQH6uWqhFQMTpUw7ECyaM+1lHlhCLD7L62tbsb9+XFNEVyOIii95V85ZVZSpGq37jd4i9iLfTxwU2a5wYoQjCicJIxAZntdgf8Z9mlr+PLVSamYViEMEdpkYxIQHTd7qtqbrfwAGlvr5UirCm7NdLFmiIReVGLXaOSJyrXOqlwbi/iRzacK0caDOljxXD3OC4zAVR33IQNHHbv2APj8eKKarqpwGg82X9KksYZAApswbb4aakctNainKihpqGVIK26ooJLEaWfsAO/1eHK1an+OlwuZlqC5SZDujIAF7G4Vj4HwHKzXqlYi+FX+ZpUMSn/ACkbXKpIO7HxKP8ADtytWqHW4g09KscMrQyR7luAW26XC37dvHsfHmxXttBfNhc1NU/zHCw5j2/pQw2hrd7i+t/Aj6uPTTMVlhENdJuivCVHuO5Gun2WHs9lxzda203rsgVoBcq7XMYOve17/Dvp4ac3VaeoKOGOOMYOwqFa4ZCO4vfb8G1/bzVbpS0sdZNQ+RSxDYCQELgbSuoC37ADwb7zylXptaoixBz5q+RUbBsJACPbRiR3U/Dx5vZWqT01JW0FU0McbSQltpTZqobXTxFj9Vu3LVXZSwokpYooxfYRr7RuAOvs09nGjTwrIHlMckM6kFSSdvvbvFSD7PbzVbqPFHSxCXEqJ/dQElSO5UXuQfjpbvf281Xq50h8yCOop3JEhLbSRdfC1v7iOar1NuZ8Okqk+aWO58wBztsb2+Ht/W3LpNUUJpEbKgoWhClFuCvt/wCIg62Pb4cfpioFLNLQOaqi1Fm/RPr8O3Yfrbm61sqQ1fBUwNM0dpVClQCQoYHUso7hhpb2681W5rI0dRJTGqhjGxiS20aA+y3cWPNVamjEMO8qVZaaNo52sCCfdJ770PsI7A/Hmq9FKSClixpZ6iTy6SsWMHa5IEoQe9s/d3EeB0PhymyrgTTfJADTrT1aAJoFlUaga+4wPh7PZ9HLVqoMEclKGp5HJ963exI8R7OWrVO0Qkgd1RVYL7wDGwIIPutbv8D7eerVNG6OiltSoywv4FrlSfY/t9h5eqVJiljq2cSsxUfZbuzAaduwt4jsfA8tVa4/LxuqwMVQy+7YmwLDsb/uN4j7r8tVa40si0sT+avm6i+++5R23C3iPZ7OWrVRamniqU3w33AHY1tTf90j2W5uqkVjlh+WlUuLjudb7TYW1H5+I5utVGaWoT9LGwDnwPY/X4G3PVuuc89HiNOtLVlfdsg7XVj7f1tz1aNJetopcLk2SmyE2Vwbg/DTseOpphWFNdd5lZPSUaksWlW3s2prpf4+B4rSONIlY0JXUSaSKLDsEg08qNGYf6x94/GxJHH2hTLp4UXnO1cKjF3hj0SmVYFHsVBY6+Ot+KVGkQpA2LyBIwbk2Ftfo+/jNO0Mj4fJSYP8min3UBPhrofH48TzJpdECKaKTeMMl2naQNxt4a24qFITSApHVMQhcHtIp3fXxurCjDIwSF2o12v3KN4gG5sD2I9vY8LTRwKUD5jxTF8MiweSUvHTEskTILAE62buVv4X78biKcmaa6kidDRV2gjbvce6T8R4ez8+WrVYEo6bDZdu9lDdiCNynwuRpYg6+3nq1TbLFWU0jBn80A/ZuPbpr8fhywrRFd/ppCTCBGASpAPvdvEeItzdVrGtKaceYC0sLmw9231H225uqxSGzG5/yartUaAD89e/H00mXSBqmuLG3h48UUlpkcNvuO38PhzdVoc8EpoEwmmSxDlQftaN9HxHs/bxArbRogYU+x077PJBta5sCbXP9I41T9O9DiApoRDu93XT6tTr3t/HlacFTHp6WUBlcSodQi97nU6jXTlatTdJA0Ml/tJrY+PewBH08tWqmAM6r7pNr6gadrX9p+vmq9TfUQMXYyEIOxNyO/jfuNfq5uaqRXERGmcTQsWUAn7Nrntb4/Xz1aivJjiyQGGWMF28dth9J9nLVqaiVDTR22SiYKBdRpe/hc8sKoajkyJFvw8naD78bHW/6+zlqrXMVEVfGEIKi5snf4Gx+nt+fN16m6WnaxUNoNLnwB8eerVQxTPv/QX3jU30B+v2nnq9U6DyJH2xjZIpOh/Pt35qvVKKLGQka3N7lf8AF8R8ebr1eMM3lXRNqkaexvba+o+jnpr0VhkSnsFqV26X3HuNf4Dl6oRTRPTmml3KAyv2J8fZYePLU0aiySBZF3Da4vqO1vDQc3XqkR1lPtKuoZWuACDf49uWrdTYpAsOyEtJGpuy/vLbxX2gj6fjzVepV4hguWhlHD8bwrFDU4lNJMtVhnkOrUyKf0Ui1BujrIvgNQRz1apOxiKpT/RtsisLlHAuNR4+N/hytaqKtKzsRCL2JIVr/X35uvVmWipY9JQQyj7I+P7xI7D6OerdNAp5KNwYbMPZ4G/7vs5avVg2xu4eMbCP3T2v7Vv7ebrVSGkUMNl1sO37b81W6xvNdg0x7i1+/wB/x5YVWsWIu1SA8jFmAsb9wLaDX2ceTTCqb4brVxEkAWAI9hIte/s4pFJjXLMUYSohqF13xi99dRofv48qmk0koSPNsAdp9v8AHjFPUI+WJJzSyRw+8VI08dR4cTOUrb2UIWEZiqqE2iNgpPu3Nzr34min6H7JvVieDy0qGvf2g/d30+HGiKdBmjXZI6s1dJWLX4LWNBNcH3WNj7NPp8ObCyNtUU2FVbf0R9eGCYzhEHT7r/QLjGFKvlRzlttRDfv5U5BJAPg11vppxE5apXinA+79KebeU3AOI9/60e/DcuS5oyJJSZJkpupGRiN8uE1v+9lGpH/IubmWBgPsshZL6lRwJPWmkziDQlautQ2yPfRAuo3ogy5nmSfHPTdUzVFTCryT5dxBlWvh2nUQtotQANTs1+HGm7ktGHfaNlKlsJcEo9lVzZsytiWAVM2X800Un6FtrpMpWSPXW27W9/D7uH6VhWIooUmMDQJY90ynqIXrMuv8yiatEQCy3/xJ4i3jx0LpuKLpmTpxgFWZGxChijMZJO9Atrd9dBxYlwjYaZLaVcKKlmnDcl0tTtwOMllY67yUNvZu1I9h4boJIxopUkDZSREM1U4LgqmlgPy+jTjlUqbFHDGQFFx7LX+jTmjWxXGoqkiXapG4W0v7fb7OUq9RoWnq5juJLHvfWw0+/wCjmq2KlZioI4aamqE8Q6MfEspGh+o/V246jbTLowpIncDsuL/0cWUX03SXVu2vjytbp/ypWLQY7SVkvaOVGNu4AOth4njLg1JIpU0dKgaP22GYFjFOKmiKVEkiXCx6SEC92I7KfhyPgpSDBqR9KViRQbV2FtQLI7R+dCy2FhqNexA9nj+XDdC9VFS0aaa4JXqiSHO6IWG2w92+o+niik9TPMohJJHVOzOo2xN2OuhBBvr8eaqwrtJ8R/lUmHUNWaVJVaNgrHWM/aAN77W8QearUTU7DKX5mIQy3ENOotcam3a/a9+NGnhjTHUBVmkWFySlytx7reI1HsHLU3WVKY1I8pf0oYkvGNPC4KD9fHmqsKzfzEzOtPVkFkNtR4f6vsPhzVXmuLxRyQSGENFGpXfc6gnTT225qrUmMdk8ymfDafaxqGjgU2s3vHvbwHs4ZWyNSqKrtzQjzpyx2CnxHG56DDrNT+ZDSIxFiUjUKxA8Cdp+o8FytuFAlOykhSzyYxj1XXqN/vLFHe/t2gC3ewHNpxraqM36o8wmiy5g2TBG9P8AyigpqNonZW2uF82R1K91d2uP6eGr8JGFJG5Jx4VXhK4UMzeOnCA0Z02KLubX041TlK/C4FXDml13M4X7tfr5qrCuU7HzCF+/2c3VTTfLq12Ogv8AHjgqhpvkB8vt9PN1SmyQncT7D9PKVanXBYPPr4oQbXYDX6eUUdIJpxCdRAo6tJSQpTru9woAL+HYdrflwBlU1JyUwKnvS0wAdSQ495j3sR4n6+N05FYsQpcNkRoqxEmja19y7hcjwv246hZRikkeVUWhKxCgD50HtX09y7iSSTUxaldF0KtcHXtbh+3mbqNuPnQcdyplzZ4fKg+xLp9i1KDJSOlRHf4q3tAIOnBG1mja/uke8UFncpcb+3xe40k5Kevw1itVCyC40YHX6+CJp5K/tINBt1lTf3Aiu4sQgYXb3beBHifH6OLQukemostR5s1oToDp48oTNbiuElpCVTUm1+eNeqP5kguNLjW/1crNbiuSy7FIta41Pt+PNzFeisyvZO9/Ak/H9nHAabIrJE/gG76a82DVSKyCdgvluNL/AHcvqqpTU+GoR7CXwFvZ9/HgqaaIrk7XO+Mm3YeOvwPLzVIrkUW259T20/XTl6rXMSJ9kNY/Ad7eH69uXmqxWX5gxkSNYa+Gn5+3ltVUipsdU0YUF/dOtj2F+9/p45qpuKlWo5ryEHdYgi9gPiD3PL7a1WCXaG2R+93NiNQfZzVerjtLW3kDuO3bTx+HNV6ssRkIuW3NtAGvs8PqHLCtGpUNU8DhWG1tPftoQeXBqpp0+ap2/dsVBupb6jp7SeXmvV52Ur5m7cTf+GhPwtpfmjWxTQ0jR7orjaD2sSP7Pp43V67ZlLs4Ovjf2/EntzVbqO494yWYa2t+wc9WqmIrRIrAfEX/AKRpr9/HKrXUVWYpSCAwudWF7D4356a1WeSoWZ1Mabb6adwPr5aa1XNa0wykn3wdNR7PD6eamt1Ed43LBgFY27X+J05WrVGqpUk3Slu+0dtSOw1+HKk16otjHJvBbXv9Xbmq9WZXRiIrbgfAD2/Hx5uvVCkKb2bUrf3Qfj3P08rWxUUBWPvaad+x/X+PKVfZXCwPuyezT+z6eVq1eKjaSW1AB+H1c1XqxAXHvm9vr8P4crVqkKL2XcPHT6vbzdVrC7XsCLG2l/ztzRqwriPLPukafRz1ers23Avp+vbnq9XIkWDWt4c3Wqw+4WsSPZ+vx5WrVJjCPHsIGh09v0X9nHBVDhU6NIkRgbAEaag/dx4UyTXRq44ow0bai3t05fVFV0k1BNVUzH9G1rHlNRNO6ANtZEpJ6m6gEte9/wCPL6SarqCawSUjwMNzeOvKlMVYL1VNo5GpqkReZtjl7n+zl0mDTahqHlS/x3Chj+XqemctdBoxs1rGwN/Y35W4pcb75MUw253SpoN5um+LQASjUEad/HwNxwoNioUai/B203vlTGYWAkiYGxINv2/DmvyyxVvzSDXKmwnEY2MZBBNrjx/Pl0tKFUW8k0rMNlxGhHmSC3a1xe/w4btynbRM5pVsoR6BaPE4FXYUdQBcAsxJPb6B7OGQ8VINlDPg2EYZNFGI5N8hCsynta9imnj4+On0cWBINME0pqhsEwRVNS8bLGCFRSO7fveNx7OWMJrQBVQR5hxarxmVjUgqiN7ouOx1FvC58TwrcVqoxQmKhpUtHQgl1WQXa1rC3x1sb/T+fGpwpyKgRVJmjLK3mhyq7SfYL6D69Dyk1aKUUbNUU6wi7Kp94fZsLaG57cc21XZUyiJgU01QVZWW5/ZY/DnhWjT5DUVcMXzMbm6+7tII7fHxHHJrUU4yYy0YXz4xIX7XYaE/vKf439vPFVbCadsLqKaoC1A7kWJPun2HTuQO1xyoNXil/TCV12U6+5e26xvoNbeH080TToFS6KFi7PICVa4uDbUaX1/X4HjdO0ms3Y2mFYBNVfvlSsY+Laf0nXhBmFx+XaKuOweZo+sWO/cA4bTRS58Scmy6WBH9p5BpxqYBXXnrUQMIGN20Ivpp4nlKtXOGo8wMsxNuwt/R7TypqwqdBtikBuABqdf2crVqcpkStutjqBroNR2sfbytWpq/TIxjmJDE2vzdarnGWiBkcNtA8G1sfEfHnq1XN50BUSNuQfZJ7a+Pw5utTUhapzAZwN8Z0Kk6j2HwufDm69NQqOqqIqt/ILbAb2+nt3018OeivA04+fPI8tOEFmJYtbtp7D+fK1aalAmmVVSIxEXN76G3iPj7faOer1NRqBVJJGXKMgvdQSDc6DTQfTxym66w+rbDR5cbHawBujePsJ9g54ia8DFOsQxLE6VpYtqEbirqQGLKP3h7COU2VfbTXQJJKnnVisSHtdTYgHxCnvrzZrQpwkp5543qH0Um3bab3tcHsOaq22scuHrQU6U85G4glWA/L9dOama3EU8YVWTvg7YWjb2UXQHQ+N1ue30cbIxmnknCK54ZXSRLZd4it76G2g8dPHmiK2DXGrYpTyS00fmKp1JPYeP1kctVTUWjxOilQJIxZgNPdtcew66i3NEVoGolb+nRZKQKqkiyk9/ZrzYrRrgJtg8ioBdRa5U6r7bHv9fNVuaWNBSpPTGSmHu9yL/cbW734yaUishpEn96TQroAbg9vD281W6cVeZJYnFiF7K/0Wtb2nmqtSspKHCJI/n6dyry3Gxvs7vEAnW55STV6R9a6pBJDLF4kWuQRb9240OvHhTRpFV2EGrf5uJXLrdiVY3O0dxp9/FANMETX//UpDiyfVVWHyYlPODCLh1QhXa+rAhRcAeJ56aUxRFetOBx01czwRqikttUaCx9h7tzYqhFESxijEM0kKjRGIte1gfp4opMaQ1ZA6NqbgH9TzVepttpcAX1/Uc9XqzQbdokv27eOt/ztzVepRYYYwQq9hr8B9Xx5U04Ksk9G+apUirMugq0jgSRI43AEe6dO2o9o+jmyPDNPij1fJ1NbViKJgfLSzMwAPbXaPsjTwOvE1XpQSTYFTsZI5BUupUFUkKoLC3vk+Hs9uvhzVeqW1VUx0wgSaOOOTVNtwApveyjVwfDsOerVOMMchjdp2+WjRQG8y2gv+6q9ifZ35aq001GL0+9TAm8BTsaUnv7QtrgX1ufq5at1GkqIJYIvmj5kqr7yBSAGJud1zr2vr2Hhz1eplafEcWlKRL7nvC+oDX7hfbe3fm69Sqw/K8+5Kyd1TttsAWJHgijv9J7crXqELDsNSnZEePdKQPdjX3r7rDzJCbBSTyhrVP0UtZTo2E4REC/2ZWV7IttLNN3Jv7O9tOVr1cpjTwUS00/lyz95JLnYpIsijwYj2feb82K1UinnanQVcTgkABmkPujWxsTqAPZ4/RxytVCGOU0QNRQxvVSlrCZ1O0eDGNT3vy9amokks8t8QmiMKMSWlmAuT4qmupHgBe3N16mSqzOJf8AR6CJtrHatrLr2FwLi3xP181W6pC9SmbHzv1axOsju4SZaaMDsEh9yw8BqDxQhMCk6jJoN4sLrKuJMPwyNp3cgIqoWJPwt8eKgknAUwVAYmjMdMvw/uvvUuKHE5cOXCqNytpKslLgi+4La+34G3Bfb5DcPiYgddBp7N2WjAMnq2VYZ03/AAz+juTaNK3qdif83rlKl4YmKRX7/Tp46/UeSHa7utNDx+I+6gg/nLjn2+EUfPKidOOkWFRYBkfCKenjGqqF95mtqw263I/o4Mm7FCPtSBQcXdqX9xJpTz4l1CzJTbqKjMcQFnd/cQa3BVO54tDSUUjLhNcsP6cV1Q5bGah2Lm7iKyj2d7biR+fFesDZSeKEjC8qZZyzSq1PTBpQPtEDdc99Tc/d2141JVW8BXqjN4hkNHEdgU3uBb4gC41F9bnl+7quqmSTMs88hWNwCNylj4X0s3168toitaqZpsVkpGPkNcOLD466knl9E1XVScrcUq5ZUED7yDf3tbixBFzpc+08dCaoVVF3TUQ82oYhlA1GpsT4WOlzzcTVZisE1ajhYy7XJHYj7PgBp4flywTWiZpoLxzbgUQJHZtTfv3It207ad+XiKpNR5no6eG6AEm6EnQDx1NrE/E/Vy0TWpAppM0ZlWaEg99vYi3s1119vHIpomuMkixIRHsuwG6x22tra/st25uK1NNfzkj2WElgSSwt3B+ydPD2/ly8U3NQ6ysKsRoRcLcXGo13E/xvzcVUmoGIVUcyrHKwTdckre/fUff37356KqTUKSd5GCUlxa4IPe/sKezm61NRFlmZ2YSbCAAWYCy/RoO3ja/189XpqI1fOfsKwIupLEMCQ1xax09t/EacrXqjV9c6w75Z1iZSuhOgF9Q31dvZ356t02rVAOd4MqEXDNc6X02nx7aAC9+ar0VHq8U89hHMAkZY6/vAgaBraFj2+nnpr0Un5cYpaeQLT7yLgta5Y3+1oD9QB1uddObmqTXFsSkqY2aMbVVbEt7O4UaXNgLc1WxWeWvLFImjeRSGuLAFl/e10Nx9Nvr56rTTRLViGWI7CQT7rW90DboFFr3HiDp46+Gq3NQa7F6aU7Srx6NvZSosx0Aubm5+H1nla9M00iuhbZFMW8wghgdWANxq1jfTv35WvUnqnGmZ2R/fZG2BmNtpHg1tfesCSPC3KTV4pvFdJGuzcUdyWdzbafAhQNew7nt48rNbivRYhVM4tItiwDMFuRftbbYtf2+3TmprcUyS4xHBPsmLtua2g0Ht94A2/Uc1NVpQvNSNUNK6qEkGgVjbQ6En2E9v6Dy1WpsxOIS0n6RySwIIZ9Dr9kAaDd4kk9h25U1uKTzV1RKIzB7sETEBFXQE6KWJ1LCx/o5Wa2KbMVq4lWJvMC+Zce9axA+1YdtdNT/HjZNaNR2rwyQuqhIpEJU2NiRp7t+5+PKzW9tN/wDMaeGhaNA25dT74IbWwUXvov59uemtRXcmKVUxRSiuXZCCTt0ta5tpe9z/ABvys1aKjT1U0oaJWEhce+CNNBtFzexOnhoNL25qa3FNlJUU8UZWQvqSjE+P7x0X2DTmprYFOUdbQxFpUUs8ZDAMb2SxuLWta1u3NVuoNXVpDTFqd2UudpbQX0JugGoAHj8fjz1eNNKwBXSaSVi5+yw2gg/a93XU27a9ueqsVy+erp4GgmJUvcBRqBc991t1/rIvz1bGNNkwhBNPQRtI77t19HYAWGz/AJq+B5WvU3Rx1ToQVjZSqjUHvbQtu8Bre3c8rNbim2onqJZBJRxuNRruLBb+6fG5Xx8Po5WtVypKUrWNTRs7lgovdbG9za/sP5a3156tgVIxZ1p4x5IHmEbWAto5FtoJGun2iPD7+eqxqJTx0yyJU1CFr227u24r+6fEFr6Dw+HNVSvUrRM7w4iXjY2VCLMdDproLnx9nPVusMlUu+SSFWA3jY0huQxFm1tq1uw8B7eerdRqr5g0ZjpUPua7lO8+z3vEX8QdeardO+HyTwUrTrtjQqqlm96TbcAEre30eI5qrjCsVS0NVL5dSygSggXt7zWOtxrdu48PDmqtE1Chpm+VEpB8u9k2kKA1r3PtGhuPo7c1XorFPX1EqHD4E8uJVu1/tEA3JK2sQLjmq3NcWhNHEsO8IF9+xH2wDrp2Bv8A0DlasBXBKZljaokRCLjcNNw9hsLkDw0+7mq3TBigqXn8uHc0ikgXtqCLgMT3U+0aX042a3Thh1BTtLHI0qyqpG/yyBY+wWsQANDbw+nmxXqzpUSifyWN4gzXta1yRYad9fp07c9Vq6xKBlqVkgKJCG98IWFrWIU3F72H0/Xypq0U4U7bLRJB5sTKAHa21VZgdCdGS2h+OnK05Weup5FkQSlozEChMZU7dbiwB7MNfhypq0VhpnqrtDEd8SgujSH3Qd3+MAm4FrgfG+nG6dpvapKRCONGjj94MbbQAzaubCwRjppc/T4NTW6bmkp4js84zKH2g6AHZ22v2uW+Gt78oTVq6jmnhhSWsdSHuwU7yIza2g73I7t9VvHjc1eu45Hkp2nLICbGwFyL6sST2Fr+08rW6x0E1Wqy+fMjeZGQurEbX0U7tRbd2sdbezjdXFcpqKZ4VaOSxBQKdOwb3dQLklr6eHjysU9WWSGWgEsOHP5MimNZgU90g6sL9ztHcD4nw5UiNlbqTG0MdOkUTCIIzXV2W63NtNwuxtqR+3m63SdxAzyupUMdlmILA6qDscjwYXJINxrrxk1auIp4DR+fWoIYyHMS6Nuc6AH94XHbwt9PNVuocsMlOIYnjunlbgWHhYmx9vwtb28psrdMZ8+KQtLH7jaIoUWCra+8X0B8Pbxur0p6MQ0dC0obdI5+yo0Ba99RqCPEfHlxhWq5xw1SMlVKdpksSVFiB2sBfvbQe3nq3SjqMRSkpiiLsmXZtAPui/iDqdR+f3cuTFeimGSeUzxSFzHIL7mawHvdwygdrWA+Op43NbpoqammWndCzKFuoX93b2GjeB7fHX2cbJq9YvmAEKWRi2hBZi4sdAD4A/DTvfmpr1PVFLTowmcOwiNrJ7pJvbUnwt4DTxPLA16sVZ8tGfmpx+kYPtQsTp3FmsCF8fYfDnjW6nVNSZIUlDlLL7wIBu9wSwt3NtB4dzYd+XNap6jfzB5azssJ2POASFA/wkEalQD8b+PHKbpUxV9aYY/JUxU8LEJtBULf3lX3rg6e29vHlq9WSPDoBKomTVlLhhYruJuAqH2HW4+jnor01w82sinRVk8q8gdo100WxOgNwx/L4Dnq3S7oKoyS7XdtilQW0GjXIJt3HifZ3vx8VShryrPFhhVYpWFizOmuwED/ABXBBN9Rbj1bFDBQ4/TmAJFKIwxAsDrr2+AHifZxkilINEX9a2SY5ThmfaRdpYNTS+JLKbqxPsA4FL9Ewqjq2VGFV8agW7Ea2trf6fDgYo5rGFUuAlhuFzcdvhxwGqmp+Hr5ki20IAN1/M/V7OKkY0mXT4sELN5ROmpAGm4jQ2F+/FopKaFHKIIw5ydC17WsRb91tv6/DgLzL7x5UL7D7fWltJ5diSwA7G12F7dr9/r+/gbo/pJ5vvLgFYWJu0Rvbte17m3f235sU2rZRQTtCnYf7f7uapiuKkEW7nx+jx+jnq9WP7Sm+vtJ8fr/AI8rW65rdl7anQ6/nz1errsdiC1u5vfTnq3UmmI8+M+JZbff4fTx5G0U2rZQgTKt/L+Pe9z30+7tySRQGNRnChtZAALlfd7X7gW8OWqoqajkxiMi2lt2gNj7Pp/hy4ps11vVl90N226j2H89eerVdufcIlta4sB4/D6eer1cSj7wsY/4ja9tO+p+P1c1XqmxhY7MQLga3Fxr8NNOXrVYJGLSs6MbL2/jYj2cqTWwKgOzAB7WXTcDp3uba8TlVPgVD3bZrA3HfTx+j+HGJxp+MK5CVnUiE2UE6XtodeemvaY21j2gBWbXcdfh9Pw5WrV2xG/RtfaT4c0TXgK7JXWJhfv4k6W17duardQT5slyguB9P18TGnxhU6KmW6tIO40Ht8Lg+0c9XqdYV2jcSSoNtNfo+nlwarFZ55d6hJD7p11Ftb6gX/Lm5rUV6SSNQB9m5F2Glh7LdjpzRNbqTESxEu0pGDf262sBz014Ut8ByZmXNBaopI/IpdwDyy3VF8fdP7x4XvXSWdu3oowatlO7NnSaG7AunmDZdIqKIGsqyAEkkT94i94k8RrYMfDgSeulPYbB0ChM1bJax2nppv6lZdmhwUYfUlWmUEvtY6FtdvYXA0v7OJW1QaUOJkURXE4flqqwsCDY/wALffxTSCmmpUmMhRYg3H0c9W6l4cQ/usbA3+A5ut1KjkBZXJ937BuLkDmq3TxTSAyo17Hx+Nvb9XNVcUreoCtiGB4VmSPUqrUctxrePVDp4FTp9HGBhTiqU3RBkTHDUyoCIIHGt9bnsbfnxteynW6OrRxu2HyUcsAMtVseJ0lUWJ7aH/cwPztxJS2kdUYnitZUs8oABUpDsIuFA23BH2RodfHnq1WCasqhatlgdaSABA7Nclj/ALpcjRmJ0HNV6lNBHWiGOGjYv7qiXa130NyCL6Kv71+/1cbpyng0+EViGprnlfag2qwFhtO5hYai4I7e23KGnKhtXwRUi1MUXk3LeXutdgT7tl7EE3PftylWqA8oMbRvdo418xwLH3bkj65G0Ht5qt13h9ErSjEMdRQsp3hEVrWtZ5DbUBRoNe9+erVMufq6CvwKqwyijEUccE72LAkAJZSdNL2Gnt44jbTS9lVw1FNUNMyBDuPfTh3RHSxyTRPhuLw4pKdrxsGRV1Yt+7YD468oacThQk4rFU5nxJp8UVpZ5LeWza+Haw0sBrbjM6RSggqNJ3FenGKQgJToDIe6N4C24ai/ca257vBVS0aesM6Q4m6xS4j+gjYIdykOWB7keGg5QugbKcSyTtoYMudM8Owy1bTwqEBYCWU3vrt0HjfU37C1uIluTRghoJoUnlamp1bcTTU6FAB9rc2ngPu8fZxDS6nkz0r0kVHJIVSnG9xuN2Q/ui3YsTblKcp6oJ6iuqJmqGsX8sOo1CxKNoiibtdD9on425U1alLIsMN0kiYtJ5YXQqNo0Fj3X2D+k8rXqZMQ+XwyoRihRB5qBgNf9eX29zYH4acuKoagUas4kr2dkUqPcVgdqagFu9y3h7SSfDm61T7h8tcrFEj8uZwAFIARVUaEE6WA17+8eVNbFTaSColSMeW36W4ABCs5J7n/AIkdL+Av7OVmrUrsLWGOncndJ5N9zBbEmxL7T/gFrDxta3KGngKwMlNQsJsQjE5ZG90Dsos25/HadFtqTr2vzVbqJU1srqkLFpZ5DudV8FBvtZu22/YW5Wt05YfMa6Z5YVZWWz2BBvc6eF9f28oavU+eOZ6UmJC7p9n4sT7q+GoFz+fKVam2jwwrH59UgMEYJPvG7XN2v43a+1beF+er1dpSVNViiGpAcIdzG9gJD2VTpog7n4c1Vqkyg1Ylq1VpI5v0aICNqiMe41gO7aka6k89W6d/5NtwtcOWVPmLvK92CCnDAbi1xZmOn3EcpNOaaR+E4Ths+LslUQ1PEHLgkFpPYFNrFnY+P18cKoFNhMmqwusuUDkjqHiWBxgiFZmeG/cxv7yk+Hjb4W4LGF94kGgbcN92sigqIJVidL2I9vFdIqXfTvMM+Ws00WNQttME0bXB1Gv9HE7iNYilLS9BBq5uvx9sZoKaphlZVqYo3dIz7rQECxHsI7f0ngI06TQ6mRSunxCOnlmot7vPWeXFA0KlzGs1hIGcCzEiy2JuPDien6mBpBVyYRWxmJIgEEPeXcgCgA9jfva97d+a663SeraY/wAwmw2thERgvAsik6lgHN/gF93v7ePimSKwUsNVMzSVKO8khVwlxuOvl7R2AFrfRry81Ss38jqVkhp51SOMpIjPe5KoSVC39pGv1Dnpr0VwggaOgjV2t5iSOyjbuvoQp+4WHa3e556tVPp2wKlE0jFpZG2tdhcAaH3SNLnvzVWqVSKKyrerrilDTP77F73QAALtUfaZvZzRrYrhNLgtHKsGFSyTRjQSyWMjDUE2/d10+PNAE7a8YFJqGukrHlO5iRuU3AJNzawPt8Lfdx6IpqZrHVYPsqKelnCqZGeaS7XIjQByB7F01v2Pjzc1WKk4a8S05qdxIk95ri1iTuuPYBoBzRqwqZBiNdEXljd5GbcHKgsFvoT9fbXlatWNKmSNxBMhUM6vMrBirMbn3rWJsNfZ8Oer1RqsSTuI6Me47bxYEIyj7TD4X7ezmq3TzSSyVqSCdnZXYEkfZLXsl7eHc/sHK1cUyDCKpB87UI5p72sr+9e9tPr/AD56a3FKOobE8SrJJqyPzZRtXfewBC7VVR9QvflKvTRT0lUlXLEoR2iu0jEnS41APa/cDlq1WbEI4aaJK0sqxvc7QpJN9FU209v0cuKoaRjY08tWPlx5qM1tw90C9lGnc21sPhx6KZmn6kwumqVasLmwLg+4dBYmw18dNO+vfjZNXAmo0OHu/ltAhJ91SLD3bHtY/a+Pt5qa9FKbAyYZFnkYqUcF0tfsbHvodvh7ONGnhWWsrZ4Z55irHyzd3uAbN9hb62N/D2A8rTk1xXzEgMjMUksm5yfsnvfY3g1ri/7eaq1R1r1k3EyFio2q7Eagj3iPYT8debivTTpRyCsjVZ6p0aM7dQStrFgND4DwtypEVYGawVHmUFJNK8hdlRgy30JItcnvc9+e217ZTYvnRUiUike6uqm9/esL7e3xty0VWllhNcyVscnnAU73JAIBKgbQDp7t+5+FuMkU6DU2qqoBGcPhdiJLB1YHRb7gqj2WHxtzQFeJr0lbHMkR3sdjksNovsCk7VPsvYfHloqpNN1LFIKaWWoH6Jl1NiW1Olr6ncRYDwHLU3XdO9PBSU7VIYytIPZcKptoxv8AXy1VrklNVYrJ5VQ6h2Zy1mAIYWLJ4Wutgb6fHntle20/U1TBVSM9RKpJdpDub3bKCqixG6yEaH7uVrdJ6vqAWkpZdEYqVZ2/dH2RbXQffy4qhp4y1jNVSJLQSrF5VXGqMfLDEBJN6srsNyNuF/d1I07acbUJpxJpz86AUstBG3mzSy2Rfs2v33kr39v38rVqxVtDTpK1CibSAgVt3j3YsW0YnwPh9/PA14im6v3pHBHTb9kbHfYAXNrXI9pB/b35YVQ03YfSlf0wIsXW9pCu0sdLr3LfTpr4nlia1U1sNWPEGDlidzMm0AC6iwtckgjmpr0VH+WVmnnf7cT+W24gsQVsfrDN35aa1FKKlkYBhDIvlqC/2rkhjtUjS4uB7PjytWpIZoqZKrL70O12LVEAW9iQLLYEEXsD27X8eOJ202dlSqWEinVVDq8SKxKWIv8AaKgdif289XqhmKaF5l99PMBBLWCgkouhOtz+fN1WmCRKOJ0QyKWknl9xnA2qT4+we38uOU3WOKhWNEICHesiXHcgt3HhbXw+vm61S9w96CQw07LvaGNVUsGJLWJY+APh+uvGTTwrJUSImEu1LGiyTXLi2pKmxQG5BB0N/oHPDbXjspJ1Mu6qihtuQFVGngFtoe9rnueO01Sxio6ZElYEl4xtUb7hj+6WK91A7jv/AA4waUgUmKz5M+TSxudpYksRZTtO1nt4Mxtca2A9vHRTdM9TdUKbrM8QBEa62RrXGvvX9p8Pq5atU74QCYP01tq2V2bQkW9g8B25U1YU8rSyL+l2bFLMdD7qkggD6Dobe09+N05FYKeCAR67xNZi97gnd4kGwIUAtbt256vU90j0FXRK8Y2FnVCu9lARh7gJA94Kt5D2uTY25Q1bbU+jrI4oqmUsypYp7os24WLFQfe8sWC+J0PKmrisNbjdYFnjWIJeqSzAe8o2bQFPjuHf2d+eivE0zmoaeNqZwpZWcX8NoYHS2u43IHflq1TxgTVr1UsysS3loTuFy1tLDSwI+HNGvClXNAtXUKY0EaqfdvcAKVbdqdbntbx78oMK2aZKqVKlYhCRGEVN6G91073HbUXt2v7eOimzUPGaBpIYnnIJfzI0NiNt3ZlvfXw7cuDVTSflhjiilqg3lyK8LOG099rKWut/Dt9PHRTRp5wbzPm9wjLIjBSw9ncA20LWP168bVVxTjRSOsQp4N+3dGGX2FWKE2N/aPgOUNXFN+IUk/ltNKAGQxpcn3hul23J7a2+881XorhhuHMsFfDsIV50S4Fx7p3NqNQQLW1te456t1xlmklmgilUkOjGco37t/dtpfvfT468tWqY4l+dnnp6OxigUFtx3LYOR9La6adubNUpY4TsIab/AC36ZlIVtB7hPu/EkWt204yqnxUmKuqp5QaQ3V422qFA3MDd7kDQAaHlYrdTqGqkpKg1a2SOoBDBiVXeVuDt8Dpr/Dnq3XKEKkkmEzMI4pWBHmC7XKggb/Gx0Ht78tVaZcRqZEirKWpbzPJMchC6AKGI+18V0PHBVDU2kxWnkxYzmSxVrrf2Mo94qPs66ePNRW5rO89XRzWkBIQlm+At7wt47dTY+FzzVbqXTCkTEJK+VBURVMTgBbgllYWfuPeIFgD9Pw5qvVEqqyBMN+aDOk0aqhUkW947RtsPdWyg3t3J7c3Xq4UcPlRHzG91132FiAC26HU6dxb6+bmqxTmIaqowXzIAwp4ZHVmc+8CblAU73WxBP0Dmpr0VCrqB8PqEicWjmMQG4gbJC5AuBrc2tf483M16IpRxy4StEadG3lNxt9AOhv4gnQ+HflKtUDFayjnnkWNGRozSuQx0JVgSdO3um3x9luWrVMUk7zNUtQXBJmawW6jc21Bt7kA6aduerVQ6usgEeH0wO5NUIAH2fEG2twfj9F+erRrrE65mSnw+mUKFLC17kX0U3PfS3bmxWjUyuqXiSD5dRKqOhtuBvdfev7O1wPr05YVU1Do4pKeQpUEKjEQO27uj3khN9bWJsCPHliaqBSkaGoqIoZSt38R2CSKLEORobqbm2v1jjc05FTMCv5E1ZTymFFEgdOzEM11IY6mx17ajlTWwKj0lRTJis9RSsBTVAAAIB902Vrg9gW15o1YVlw2prp0nw2VzaJ1eE7DcEAqHDFbAEGwOuvKmriuGOJVT0zPCJVSoVSSImNpAQsgs37vj8bm3NCvGmbC4MUhkpa7ySGp2Ai7hSygi/wDrXUai9rcuTTYFMOMUcuH4jUUjRLHG7JLEQm0mKX3l0Ou0a2Pb6+PpMimVCDTU0srUzzCNdGUspF2BB2tfudPz9nL1Sp9JVSTBKCUxMpeRRcbTsbt7+gNuxvoD8eVpwGpwxCqikjWogZ3bcpBN9FHuHXwYWNjqbWOnKRV5rqXEq2umYTKFXRdhBsbXsCL3Jv2ta33c9XppO1ErUlWZpXs1rAE9yRbTw7H6eXFUNS6mrmqlSp+06N9oA3OgRj7f289WprglP5Miruu0Jc2drAWa4AJ7gH6yObrVOeX63yMRaRmZ1dkLrYWYFSCDu0DKD9fNEVsU6VkMGIU+2nH6WMAMBqWQWKn4AW/Z25Wt02yukdEi1I0YxhkuQfeGl7HXwOvN1qpvm1OHxzYeKY+dOTELj3CDqzLrYG+oFrD6deN1as/ztUMKnqKkGRbiMHaNRtLHaO4Fu+vcX78rW6VCRp85PI8++OQxxm1yzL5QKMfq91viOUpwU6U9QVjTEUQwyUp93U3aMEBg/fQfkONmrilA1Q1LVzVoVY45Y2mQAWNwPfDa22bG8PZfjEUpmnuRqyFUoZGHmbUngUsAT5Qu1iTY7kJ2m/fjVOVxzPhkc/k+U6p87GEMrahGUlo5COwtcDl0mKooUmlq3rcCSSop0glgGyUnUhgdh3a3O2QWN9CCOP8AGmKwUmFU+MVAOISR08u2UwswtZt+pG34C1tRrzcxVAJptJo6FKSpmqI08mf5cWU2Un30u5NiAdNebrWylzmbHJsTw8TxSfMzSrJM7zXOyUe6AtvahP0jTTjAEU8TSPwuSODCKzEYHQuahYthRiqgKNkgt2I7WJ17csdteFO8eH1tcBE4+akKPMCPshlS+6x8SND466jTjcxTm2kDSRVE0LHEJHWKNlAUjedQQvjpcXW/wN+Omq034rhppT5sO1G3MSzMNUI90qL3INtTzYM14ivUWINUQJjDyAVMJsNCAwtcB7+DL4jx0I54ivTTpX10EM8FbQTlUqyCF2jYoYWk3sBowI7dux7nlQK2TUulhjoK9ah59sgDMHJDLJH4DXs+t7eF/jypxFWGFL9Pl6yhktMinajiVAQAxPuG3h4jXtYjxHEeyle2mYVdbEzUQkVZEbesijc6ldXZAbgqB4+A783FVmKjV1I7IxRinlt5jWbs1tU3D23uAP4W5qrU3YNVTB/5eQ5SOpLBGDLdZNGRz4A+A7ezmyK8DSqw3EWdpaUmQx2KhrGwMZDRlr6CwFj7LDjZFOA1LrN9aq1LRhHj3EKDchtt0K21Kun580K2caC/qHhorqGnxyi3RSUd/MG0XkhK3cCx97aTvU9xr27cWtKgxSJ1MiaC3BMSegkp4aOdfLd33LIQYnU63DDUMb3+HDIiaKwYpeYNU4P5skscZq6WpDQygmzRXa6yqf8AECe/jYakcYINPgislM4wiWWiroVqaQIV8waSqL/o5ox7VvZh7O/NHGt7KVlLNUQYQKmg2yqgdGsCWDd/KuB/k3GtjqDe3GjTlegjjxIvhpl8lJY0mgRGG1XW28A31BHx1+kc9sre2mSeqcCowjEQxppvepyLjYf3SCT7ovp46Eg8uKoTSYqcOkwyvieieQ00kSrukFtD9pdLmyG4APa2vHhjTURT7h+Er59TPTuZ5ljaIiW3+kRhBuide6Oq6qTo1u/NGrAVIiaHEMDjnkJeqpP0cjubCWJVtdgbDzVGmvjoL6crsre2olJB8uitUFJFRgylns3lkEW10BHj3PPGt1OlpaGrZ/8AJxxyoQ4XcQT3uF1Pb7XiCLjmqtTTiWFUHkphkYRKuAebE5sSyta221wdD4Em3cc9XopMF2akOH1sY8zdZSttD4qpGmtr+y/LVqn+kWh+UXEy+wBSkikkGN7fo2IH7p7NrYk8oatXnp8PqhJJHJaYnQISFIA97adVDH6ddbc9sr1IxW8tx50RZgzCL3tyg/vLfsQwFx+XH6YqBO8NRSmakVxb3kDr3voy66C35jjops1Ep6yY1EMcxVkW6xk6CwILpr3UHte9j205eqU5y4BiMtQ+IUMSqwBZ4y4XTurKbjUjQ/fzU1uKYGmE06ukuwSXUOrEW8GGlvs9iD9PLVqs6w0tVJJTCqEXuAqsj+6zA6mNgND4/Ec9Xqgw4XM+MkVr+RBFEV2MxKtoLAG2muoJ1HLTVYxpkxakkpQ0FOzpJC6nxuLaq25e1/Hvfvy4NUIpxgQZnw6Rnl2YlSLumuLiRALpKo9g7N9WmvNzpNaiRTfQ11dg07LiMdwbuoLHVWHvKCBqS3vX7rzZxqowpQJVRRp/MctyJEIlDTbjdt9r2BPiR3NrH48p51ekxi+NU6YjBiWDxPFE4VpYmfQFtXW4sWXU2Phex5sCqk1ErJaeWSZhF7jOJFexZ13DaENu6qfZ8Dfm69XN63E8t15FVCJUcqAQQ6sALKCDoQPEdz435XbW5ipXlzw4itdE7WTRWIJ/R3vscDw3aJ/hPfTlacp+xmhpsQQHa7LPqy6ArJoQbd1de2n1cqKuabKWqr8Kd6LEvMVo1JidVsxViN+8j7OmoP5682RNaBilCtdHjcyvJN5E6MPKZnFmB7Izn9490c6eBOvKRFOTNTxWUFZTlkiaKVVdFcg7kbUMjKe9j3B8extblKtTVRR0lW/nTQu0YNqyniNpFIB2zof3iLm/iw+IvzRrYrgaD/SUjwpmNOzeaIyW94oNjsw/dYghiD28OUp0UzVVPVR0tQI9AalGllDEFkvogvYhe9/bfX281V65pQy0gqWkuI5BMqrsVfJaQj3lbuwMZsAe+vNTVorljUbUlUtPCxiAnVIlOhCCPaFAbtuPe/ttzYrxFJSMGhPyeJRb94J8xRYK8bWvtH71rA20+rj0zTMRWHEMKekh+fweMSJKgnu0tiWU6sEvobfaHYjjgVO2mymNlNldheHYnTrNDLtmOyRRroHGqi+m29/o5cKimimaRFZgLxjbG6xG0gMilgNp0G++v03/AI8VBdJCimSeilajbcvlVECfY3X/ANbaLjvbUft47NNRFN9PiFGhhepjJgIHvLbuTqG0uCPhpy1Up3kcwVKthlxGCDouq3PsGmnwNtbduUq+ynuSeGrpzPJ+kEqGOWFlJBINgxDaKT481FbpMoaamnUG6U0oChmkDbGvZkfx2g9j7Po45TJqXi+CzQO8lGLvCUDKT30vuAvqhHiPZ35cU2RTcuGxOiV0DEGU7gLqQp8Vv3t/fy81SKmth5QfMBnUllCB+zre7Ruw8fY3jz1eiuVGtXg5GKK8VVG7tFLDMvvqxHvdu/hY+B56tbKbK/BJMZiIkgKIrNpGzFo27qQPFD3078uDFVpjlw2bDoloah/evaOQH7ZIuNRcbvYw+g68tM1WuitPJDZ2KyD7SsPeXw33Pe47jnq3WBGqcObeTujuAykdh4a+F/bfv489Xqj4xiZmhFLFIrmQEbtQwI79u3sI7eznhW6ZIa+NJokKlnv70bX2OPAg3+sc3Wqdaq4lc4SGKRe8VdQXW51V/Aj2c2K8aTUixrU/N0yttJvIApIUHTv+unL1SpK1tMCscwKB/wB5FG6M6kNY918D/bzdVrpq8pVmroXEike+tiFYeLL4gn4fRz1amlJQ4j8xDHUx0xJLAH3Dut3N/C4Ht5Q1aa54hg9Xh8s89LKKykmPmbttz73jfuCp7+zmgZrZFRaSmqqSqWrAuHU+8PeDG1hcX1Ht5uvU5VNAswFTTqA40dLHa2l91u4+kdiNdOUq9dC9NMuIUiusZUgXAOwka3Pbae3xv4c1Vqx1FAxgDxDapAJXboT21I/v5qvUw/K1NLUPNBGTG+hUNpp/i+j+/m61TsszyqsTuvgCWN93tjJvrbwNtRzVeqNXZahxD/ScPIR0bdt22IHtH+Ie08uFRVCmaSGIxqsnlTRJDNGASV1Vr9rEeAHb2ceFMmmuqhp5m3MyeYdpUqD748bez2Hl6rU+KsgZHplQwAgA2ch7jsSDcH2cpV5pmjnNPWI84keN/tC3vADQEeFx+Y05o14VIq1NdurKGnaMNY7VB2hval+1x3UnTwvylXqTBUw1amCRhTvYbS/2CfY1/Ajx9vw56t1Gk8tWelxNSrjcNpAv4fY8SD4H2ctWqhCSCndfM91EAs1zc3Pt8D309nL1SvV1PIEE8J3q1/d7qb+Nh/Dw782K0aZY5ViuIVcLb7AN7X73t3F+1uOU1T01askflVKbotpIJ+17D273OvtHN16sEdYU2wg3vu2ya2Ydyrc3VadKCjaWZzGEAZC2wnxH+Ak9z4e3nprcVF8lWiMu0BLDUdx8bd7/AMObrVNVNGZJ2pUHmOPeC/vMt+1/8Q5uq1jkoo3HmEsqgkXKjcRqSGv2PPVquNJPBCnkTRCZJAdwPbaR4ez4ccFNmmPL+Hx4rnaCiUbY4UWwJ7F2vcn4LxdsTRd/FUzNWJirzTV16n9HRkvHfTRRcDT6vp4qbECkbpk0XPEJzLKzym7MSSfp1/jyxqgrLlulNdjUMIsBvBN/hr3HbjRMCnUiTQ71kkuIUcqTArKsZBW1z7o7gga8RjCjE40F+H+YfNgY91a38eLxRZSLlDRTkEXswt4+PK16jHQVTeWkgjRpCouD2bQdz/RwqO2jpOysMsQkZGjURSHS/YX/AMWn3Ec1NWinWimBDxTlSWB2t3NvAXPj8PEc1VhUariKgiVSUN7bPaPAX781XqZ56aKQFon+I0Oh7EHxHLg1SKjCdfML1FjIum7tfTvf9n3cvVKmrK4gZHG0g2YbtCfbobH9b81W6DnMysKkowKsbBg3e5HFKaRrpAVbIRbiiklNkaeZKFA1uLc9WqMHR0ZanSOHcLqoO4X1ta3+rrwvNG6dlOfy9VRukdVuClhY/HxF/aPu43TtZY4iwZiSFQm4OgBuO/tv4fdytXriiRU8+5twDG42m3589tr1STidM6GFmL9u9he1+x72t4c9VpqKUCNujYxiw96/c/QO3w56vVPjxSmdP9I8t2XQAgknX3mBGgC/Hv4c1XprlM9GD58YABFwQ1vqPew56vU21E4luDEBcHQA+Pa/tPLCmzTRE8kEe1rmNf1II7jjlUrHs2SLNEjBmuwZT9VtvjblqpUqGrj1imKgsd17W9mqnwI56vVPenp5gZwbAA3sL99Lkdu/NVusMtKZ0SA6R9lANib+IJ/O/PV6KwVFFLSsDGjFxce8dfy56tRUhK9JDsmi3MLlhcjaexv7Pq+rnqtTshCITGCC/a5JDDxF/j4HvzVWpqliVwibdSTuAuCPoPj9PPVUik/PSGNy4Koyi9re63sv8fjx0GmCmoMoCyFSNbEXtb6gPEjl6bqG0Kn3VsDbtf8Ah8eWr1clkKNZwVYXsfZ7LfVz1eqYKyWMCQki1huXQn6T2vzVeqZTB8QqRBTe9INV2EAnS576XsOerVcxVecTYr5i6i5tcc1Xqk+eJokkUCOQdz3vftr429nhz1bpukapZiKgbtpIbS1/6ObrVYa5JKt2qZmLOVGp76Cw1+jmwa3TXPUVl1SQAoBt3quoW/Y+23t5atVxAmK7i+4m5VgLj4XHN1quR2yQb9LggsP7+/w46KZNQQ1zC/gCBcD49+KRSY1KzFe0JAtoQbXsTfwuPDj6qYTSNAVZivt7cT0/Qk5ODSx1QGmxA9gO4Btf6h34w5StuhDw2iocRdqCVjHM43QuALX0upP7OJqUVErMPqsGnOvuAAB0a4+g/wCEj2crNeiKU+C5xr8McOj2I8QTr8fq54irA0ZvJ3VSOVEiqnDoNDrcjS3fw/W3K1vbR3ejHqCzx0zxGnxvJWKSR+U4ZVSZh/yCQdB9Hcc0YWIVspsjSZG2rV8h+rnpZ1sFND1RQ4LmKNwyYzRgI+4djMikbju7ulm9oPCF6yj7cR0UatXJH3YfChs6n5AwHOOARQ9YcHTNOHVI2UmZcJYfPQhtd8rD3Z7DsklnHa/A6WCgygxHDhQhS8HB4seuqSfWFQ9H/Sjjsb5NznQ5whrVaWlTDSy1kQGnl4hE3+87jxUm5tcacNbYqfwIiKSXCEsCQZBqnHqr1uzf1Xr/ADqxEpKdRtWCIbVPxc93b4+3gpbaCKDa3CugdXDmLmSpNmAtqdRxZSeK5OwGrEhT8b83WqbaqqWPdrrbX+n4c9W6502EVdbtkmBjRhoxFifaRfvfjc1YClUlHFAipANptqfj4c1T0VCxuNpcIbdoYZA3b/HcH+GvHUHGmHRhSBsBcHx+OnF1FVNs/wBsFvesbDlTW650khjmHtBGvK1cbaMBgWdZaRlhdzBaw8xTqLjUXGuvCNxgKoTN3GmhakzxH8rFLWbamOcWkO0Brnxuv2vpOvCoMEGjcvAimiSqw6dEejATazl1PcLb3bW+N7eziqkxrBh1QhszMXV7hiR9k9thv39unj25s1oU4UtORG1Fdd8f2W0F1Pb7/wAu3KGrCo01RU608DiV00UKfAH7Bv7DysVuocy00tImuzWz+1Rfx+N/v56vVOkqcOpHSlX9JHchWsQbkdtw1sfjzVX2VEipsPnBjeYRnuQdSCP3foI5qtis9SnlQfpYdrOmhY6G+oKk9wRqvw5WrUwUskMuZaOpnkvHQRy1UhIsQY0Ow3Fr62HBJZJjGgrfrnw1Dpi1JSfPEXZIJahmPctL7qt8D3PDmiKhI9LnTDF+pnU7CMt4RTTVs9RM1S0dKgeXyadTPMwjaytsjjZiDb48fSdA1GqQVmBSK9S+bJMy51qK0OD58jynaoUe+xYEKPs3W2nh4cefVsqjYxJorFSGVQCdf4cKjS0VEiTse5vxurUJPybUmE0kfZpN0h+I7acoDJp8iAKYZQGBct2B44KYNN0m07g3u9u/jy4qhqHMSBuXQa/HlqpTQfdAPjxur0tcjU/zOPQKOysCfDtxI+YQaX2qdTgo2y4gy+XvIaNjY6fcfbb4cBUVIc16qrwEljRTuv7xtpY6dvEc1FbmsEQqauV0B3RqQBf2ez4683XhUuniSJWjjUSd9fC9/jfm69WOov5i/MLtFtfYfZ9XgeXFNmmoxLVfoXG9SdtmAOg9l/DjoJTiKTFOrA0z1nT/AAfES0j05hJF1KaD7u1uHLeYOt8Z86JXcuac4R5UH2IdOJoV8zDqje+t0YWIP/Eux04etZqCfEI6xRA7lJH2Geo0iq3AMbwzWpgbaOxUXH1EcPm7pt37TQedtHGdo+dNnmD3kkHb6teGNF1Y96g71Nxa3KzW4rgrsTcfr9PPTXiKyLMqNe36/HnprUVIBWQ7LkHS3x+j9vHBTdSI2IsftACx+j4cdBpsinBlIhAQlQNRr/D48UUxXKKQoLOAyt2+n9h5YGqxWMENdVvc+zxP083NerIQwuSbgC1x+3lqrWON/e8t72v30+/+zmwa0RUlS6AKb6C4AN9Ph+vw44DFNkVylneRt9hp+zm5mtRUyOqJAZ7k31Pe2nhfw5eapFSPOVxdgAy+Phr7OXmaqacqT5dnsw90/GxsfEeAI5cVWnGTDY3BlppLOhO3cRZtL6fw+nl4r1NzwTxN5i2Nu/b6TfWxHKVuoNRO8TMHHsNz+zlCavXRq4ylnQajvYae3mpr1QjPJuvfTt8fhe/t5qa3U3znhh291t72unx7+PLzVYrPJLCZbm+o1BH3X+PLTWqmoqMt4z3GgPs8bcvWqxlIWW5PYdvbb2e3mq3TFK3lsp3XJ7W0/Ljc1uuZlNtkgABt+tx7eemvVlmm3UoQKPMU3JGh7dj8Bz1eqA07X0W5Hj/h+ocbmrRWRv058xrEsB39vt5vbXtlRLkjsCCfz7cpVorEV0KtcW8PhytWrjt3WKeP69jzVbrAN2oP0fV7fo5Wr10AoNx4+HNVuuZmuvvfRzc1WK4iYm7Ie1vD4c9NbisjSgDa4N/483NViuJdGNj3J8eamtxXd7tt02sdBzdeqSJI95uCD3+FuOTTcVgNipUePiNf1HNVauC7jcA2HNit1zQKpW/u+PLCqmnGmxCSBrRgXPfTw/ZxQFRSZSK4eXLWTbXOtyfh9fPfdXp0inBcPgnjVVN2A3Hwt7AD+3l9INN6iKW2Ts0UtLTyUeJRqyPHJGwsABcWB+LX4tYdA20mdQeFZ8L6nVOCYZBBiMS1KQsygkC5HgCfZbt7PDjqLzuhjjTRte9OFc6rqzl2uieGPDj732SzjQ/GwsRflzfoVwr35FaeNN0eccHnTy2gVQTdiRc6+z6/A8qLhKqobdSayy5jwV5PNRAzEBSGHu6d7AdwfHli6mtBtVZYMfEkfl4dFbYRdl8N2gHfsT28eeDk7KqUEbaUxx2q+VQQEA/abba9z/D+HLFdWCalpFFUOTK25TYkse+vbTvbuRxrbT0U0YhWpEPJ0Km5JGjWOgA8D9XGCaeArBTrLOqwKLhhf3rWsPAHx+njdWpww+VI2KONw7Fba6eKkcsDXjSk/wBJcDyypBuQSCw9uvs+J47TdSUk8yTzJiqOAfdGgsx1tb8uemtxWWnNUZVqhYj7N2FrAi1/oPtPK1uKcyk3zAaourqLqtg9/axHiebq1LrD4SKXzkOnvLp3HYnS/wC3jlaFLHDGqAxjckCy6WNh9AHjyk08BU95GjLlzcAkHwI8bE+Nx4+3TlCadAouvUbMf8xr2w2mZXhpz4abn8TY+zsORFnF33y9A2J+NSjldr3KNZ2n4UHcNFT1AMs12bwUHUnxHsOnAZQqqI1EIZy8BFj3S/h20PNV6sG12Yxwk2ubX/hzVWrLEHf3L3I1+JI+I8OardOQqpREDHbTd2B727crVq4PUhdrSttDC4+rQjnorVZHmnMXnLqrdyQf1AHN16o0Ms1MDvG9GB7jT6ebqtOVREz0axxGy6bgNL/AE89XqjUVYuGzNTsAVdbAygkXPa5Hh/Dm4rwMU+01U8zCIKI5IrhrH2a/TY8pFXBpurnxSFf9HnDIpJKsBcXH3EfDw5YVQ1homnpZEgnAmjY7gEIBcdyCfEfDm69U+KDDq+VKOCNovMOjGym1zfdfQ/XzVe21CnpVozG8c4U3vqNLqexHa3wPN7a9spSrPSTymapA2vt2EDsfEbeN05XdTiEMcY8ghk7MLag37W17jlQKvNN1RVRqpjazpICw927D/iI9nLVommuCUU7q7OW2NuV1uLqTpuBH5c3WppyOIQVFTukGwaXIFrk+y393KxVtVONYtLHEyUkjaancB38CD+R5oVY03YZPTlxT1e2MkE69ifZ9H7e/PGqisrUQVfKjjMbbr+2x79/4Ec1VorGKOqSQvLucnW4IJHjfmq3FKXLlY+HVTCsRgkoPYAfkf19nGVCafSYqQtRO1aySrYbiEK6g2F/dv8f3Tz0Vaan1bJJEZTcki5XxAGt1PtvzwrxrNh2K11MAx1BsSNDfXQn2W5sia8DU2KppZaCpil+0w3LcXBN7nX2Dnorc0m2gxAoKulk8sJYgabSL9jr3Pjxym6//1aVKjDcPqhCYZJnnjLxaHbH8dB9r9bnlJpbFFs66ZVqIKFJwoI2Mu7cCPo3dtw/wjlxTaqrUztRrFXeaQFEl+w0+v4nigUmVQUYki2Nge3589VKaWAK2UX8fp+rmq9XUbbCbgHS/s0HPV6nSlYK4c6dz9Hs05o1cUaT07ZmXLvUGilc+5KyxtsYi+/Tx8fjzYxwp8VcxSYDJV00cdfO0VCpJMMQG9xbsPifaSB8eJDV6zxphmH1CyLRxtAh3QiW2ngpIuAzDxvpzVbrvFHq3lL0SBQxO+pkO1QPb2HujuABb2A83WqjQmkamk+ZeSollO3zW0RSBf9FH9pz8TYctXqiyMnlfo1ljLeJ197wvp4jUW7ctXqkUeArVwtUzrLNMWJNyAltLtc6fDXmpr1KOkwhlYTxRfo77QCpCC3ct8fy9nNTWqU9JRzV1oaTaBYiRyu3avckE6A+NuarVKITUOFUiQs5v3LbSQSNBodWJ+72c1E1qodRjNdFBswyIRU7XupJsW/xHXcQL318e1uWitUxI0oskQNVKwO+xtGpOvfwuPDv8eXrVSVop6qoMU586UbiQo2oij6bKCPby1ap0grIaBGrUb5uVSQqgHyUNrEqT317/AB5uvUzCDGcWqRiVWWspIICBRGDYblB0S/h4/Rz1erhX4Dj0WBVrZQw+WurhC4gESMxMjKVRj7LE3N+K2GVPqASCfKmHXUtCVEDzorvT78M3MMtcmZet+MR4fJI+8U0Pvyksdxue1z7fq5Ktpu2pzxOqA6hifU1H1xnaUYNies0ebJHSroX0aUU+TMIilq1vepqgGYn/ABAHxP625KdplrdoPAkefGgFcXq7g+I+lCS+Y8y5yqRFhsDy0sIAG0BIy3xPiBw8CANtFesnZSowvprUVLNWZmqSzX92KPVQTrq3w5rXGyqx00I2E4FlDKxMtNCDKRYswDMRe4ILdh7bcTqKl06ITTvJjNPssgKrpc9vdOuvtPw8OVDdeK6hSZpho1U0jC9tDY2FvG7Cxve1vbx4NzTWukfjWYI6gI0d1Pib6EfvE+22nFKURTRVSFqqvz5DJIbB/tX7keB+I004qCaZJpohrjGWkCOuz2gfew73N+X003qrm9YY4PLAa58TcgD6B438RzemvTXU0yrEFSwIvck6nwtf2fEjmor003SV/wC4qqCAAzN43+I+jltNV1VhFUGO9h5m5tvc639o8LD7+bitaqhz1TuSIiFBuB7beOn52+rmwKoVU0V8qJtjjcvuJvYX19gHa308sKpNRKvEI1QRhjtB0+Jtp27c9FeJplhxnD2Z2Vy5Fve1O8kfu372P8OerVQnxeGkcqhs5diVBtqBqLntfxPPVWolVjUUiMZAu0HVdw+yx97QHU3/AKOer1R6nFoniZXkCBdxuB3AABAHfQ/Xz01qmSpxRPLXySfl7k3sAx7faJ1AGlvH4c1NbipUOMQ7DJJJvBWxAN76/Rz01uKyLjqRW8xtVLAMbXbb4qBqR8O/cc1NbpK1eOwTsUMYvfcAzWW3gzewH+i45Sa3Te9UGkC07OJAFO4nuRqCB7CO/bw05qvU3VlTOZBGPdVna9jppcsPAn4G1+ar1JmTMdLQ1LGiuX8bC9gPE7jYsdNO3K6orUVIjx+WpiCFtrNYruW2g+FvdI8eb1V6KmSYtKsBjimWOMAbgy7iA3xvoSdPjz016KT8+YKyMCEqpRtHF7EWN7X7/d4eF+U1VcJpM4lmKhRkhjcttuCq3Zvd8TYdgTfXtys17AVGfG6ZzeCRkZR7qBux19617L8QNT35qathTbV174g0URlCMApuWtZbEakC5UW7+OvflSa1WOZvL1WQPETcMx01PdrDVQO1jY81Vqb4quapcM92ju1lTaCW1XcddAb38OVqkzTtTBZUVK64Me7UsARZrm49n397Hm6uKetnnSeYyqGJ3gHwJB1NuwH92vLVaKZcReoipZpKhQLixYk294WsCBqLfD4G/KTWjhSckrzNKtJTBUYm7lrEE7RYA327exPjfla1NRS3vBqiQQOu1YwqEgjvu94brXubnQ35Q1ukxU4pBPiUgVvMYC52/wCI6Ndfs6jtYfHlK9NZIoKiaZpHC7Yydvl372sw7/f/AG81V4rqolhmYzQQ+7Gm8K52396zXtfQD7uxtflatXOGrb5NpEksL6odAVOhOo1Jvf8Ajz1WqBJ5ZaKGRE2oupVtqqOw3EalvC4Njz1eiamSNE48gPop0Zr6EGwFxcgFfs9x7eer1NVQfk4mS5kVmXYbgopNwbdjcAXNvZz1VphBkmZmQGXywyPYAkW7aHw+I9vfnqpUisxES1gllQKV3KtgWsbAgWvrc+HhzU1uvRS1k0vyle+4soVUOhJte1xqRfU27dteaqw66iYg88dT8vXHe0JAbYWT2hdptoQQe+p8NOarZrAtRTRRTiW5ufeUaHX7VraDS2vie3K1uoeIYhEoZKT3I3HvNbT7I8wkAndfx+rmjWqxUNTPWQux27FUEbiA24C97+GntGnx05UGa3WdaZpWZKoB211BJC9iNi9wbe36tOWr1Z2p4ynmV/uDbcFrXdrgMLKSextfnq3U9IKFqM7mZArD3WG4sBqXYdtyjx+oaDnqthUeKRTE8QkZItyykjxYfvAC4Pu6gXNtD7RzVeFNcs8lRKRGGMjaH27b3BYDS5Fhf281Xqn1IFPErzNtVhoNN9v3tt+1v7Oaq1YxLFLSGiV2B2FSp27Qb3uL6BgL/V25qt0zU7xRyNR1G6MORa22+0eA76H49vZytbp0po6CrlSOaYDyzfcNwOgtf6R9P8OaqwxqV8vLTDadA1yo3AFbrtsNe/a4N++nPVvZScqIaZdlmO9QI7WNgCBqb6Lc6bfbqbcpWqkRmiNOFRPLlcyDdcByTa+62liNBbw+jnqvsp+oIYpGeO20jaUG3W/Y7te33W783TgrjiRG1nkciW7hF0YjsbvqVFxpryprZpNVzvRVEIiBmZTrtJVAQLkW7WXta9r68YNWArPBU0lTGTW7pvKBsqAFl13Kr6XY3Pjpa3x5WnNlcyat6YyMFTc19zMGZjYFddFHjrpftylWprkghenRBI7ObkRFiu3238e/Yf08aNWFRnq5mj8wKVjLeZdIgf8AVuCfA+21r8bmrVOFJT1f6SrqWUkkm5HvAAW92+pJGmup797c1tq1QKiW8qMgEIJezKGuQF0Gn2SPZ2Hx5QmnAKhPTVu00cZZIQVMhC23H2qvgGB++/GopyneGlqJF+WpUAIX3F92/e+oBtc27/ActFbrE9cVmDVBsZXcFRfXxJYjxOtwPb3N7cpNbqLJidAQ7NEIyTruFipX9wNftbW1vieVkVasvlQ1FKK1zdblSO408Li3a+hvc681E16nGuhoKOhSFh5nmqW2aDbcAaj46du3c6ac2RFb21HaOnpKGVvME8cgR9sa2Pc2LHX3r6Dtfwtyuyt0zPSyQr5SLc+8bkAXBvvDWPcX7+Gnt42RVqzU4gNNHTRoFttbsb6AE3Zv8Xjrbx5qrU/VNPUHC4/Lb33ZnViRdbn3gqnwA7E8sdleFRmjpW8mmm95w4DyMoJFhdgtjqL/AA+jlKtWHE5Uo6hGWBpfNIIG+1gb3L2vckfWeVOFbpPV0cQmi8uMIjkG5XUm9iAo1HjqL8aNWrJI8MemHARK5MQFz4k2UMLEkAa+34c35VunymoKaeqFOf0rOhtfau0dipQ3X4X9nLgTWpqNJSvFiO+XaxjGzygL6L9g3JAIU+Pa3NxWqzT0e4xT1D2cWJ3WZiS2guLC30D6eWitTT5QRtUIYiUWxBG67AC/iewJFhbwF+/HRVKdgzmHZQyeZKdrMF1CknUjcdfH4A+HN1qsiVtQjtRNKJDc7JHBYA2DAb1sLEa29vj4c9W6n0gqaerWoikBVUJkYLqLC11BFze2l7DxPPV6lDlyWKZ/NVxF5gKEvceYGv8AbI8NO3LprVCBFiVRR4fAre48BvdSXvt11A72va97247NWFPtNmJVnNI97sgfaQTa4G6xPfuLgDvpxsmnRS36rYAOovSKvwVI7ywRefEw0IaMb7EafaHfhY+jWkijBpWkg1THOrRzOpNjfUC9jbQHXU8AFCcVCMszttOt/ea9tPZrzYNWiptCh807Tt3C1wfyueLG6SrqdKyO/lKdptqQPAdr/H9TxXNJaGLIEgbDiziwLkaC7C40I9n0duA/MfvHlQqsPt9aXBUmPW17Dse5PYnwFvYe/A9R9SWzcP8AfDVGx1ia/bX+j288KoqigNZUD8rTNYmUgX7c1W64HcCbA/s+P189Xq5BmBFiPo56vVmIdmuBp+3+jnq9WWnsKiIjUbgPz/Zx1G0edVVsoQVij8wMT4m4W57eA+nkkpFAVRrxSHzg6+8O1vYfE/Vy9N1JRVHu7ixta5Hb2Ek9v2ctVa6j2Heztp3Bue3b6e/NVqKjLMzuGQfYJNrjt9B5WavFSUuD5207jY97gj2eH9/LVqKwtVtIwKDRdbgAePb2gcpqq2moc9QXi2A2XXTtbx7cYUqadSmKiyS32hjrpYd/q4yVU8BUZGiY+/dRb9TfwueNAinYipAZVlsgFyNQe2nLTVIwrI3vr5oI7gDS3fvb283Na2V4BibNq3ZviO+g9vPVusMimxRgR8NPqvxs04KkJuQDeBY/0/rpyprdSHkUtdX2j2+P0D6OUNWFZ41dQwLFSPD2eJ056tmsJkditiCdLC97/sHK16KW+AZDzHj++rp49kSEDzJG2A/BL6n6bcL3rtDO049VL2rVbuIHtofsr9L8Ew8x/wBYY2qmKE+8xRY2J/RgjQXPtOgvwNvZgtf24D30IGrJKPuxNDdWZZp4cMhhqy0cIN/ln3aaaOhH7t/DTQcJAZo4ik5X1NRh0hRpHWZU90Rrb3iLBQb6gDxFj93L1U0nDhNVjQmhxZgjzR7d8hOxQLkgt3JAHx78sDFNkTRDs84d8hi8sCgbSbgjt3sbe3i5Jmi9Qg0hSu5Rc6kWP7OXpuo9E+1iCPEW9nNV6nc6SfE+8O3ce3m6tUpJgXDG+vvfsI5Wt0J2Eo2OZTxTL20lxH8zCPHfDq4F/al7/Rxk4UoGIpf+nLDPmZsRqbEgQoqgeDM1lP0DufbxlynmhRmatY8O2Up3vM9rbgSdzHRreAv4diNeJaVVjr4vnqdagxrZAy/ohcSEEDavbQnSx7nnpr1SFwtZwsDjyI1ZmIC7rybffa7d9o0BsFv25QmrAU5/zD5eh8jD4R5kvub9ASiiwAI8CTqfHvylXruCkRdcSYOzxsiqttyqdAN3a7Mdt+Vq9ZZ4MMWgghxGN5JkbQhz5n2bAEdlRVBtYXOt+Uq9cJ4qapommqiwpmJbaLXYgDaqgasbfQOar1QMRxlMTjNHJFdCq2B1dET7K6WAG3uB3OnPV6gN6p4+sOHphtMoiWsJSUA6lEAshPf6TxY0mcaRPGBFAbl7JOE4xiLRT1b08V+4ZL28bhuGRMUXhM0MeEYH02yDKuJSzpPXKSEaRxLIL6ALGPdUn28RklVKwAmlFNW0xqVgwdIpJplI/SICFLixZdo+14A+HfiQ0sFOFBh9KkgpKKjAaMKfmFlJEag7QP8ACdzXJPc/RxsmnAKWkWEbWNTLdFYDYqm249ka5Hurb94/HTjJVT4TTtTUkcdOsbHzo03RjbcKthuIA7kX+j28bJpyKb4sJp6qaZJpWkjp7O5vZGbS4ZjrtA0Gl7jmia2BTnDQVsk5pKZRIIm3MYVLFpDbZGCfFFOvsNzyk1elPS4LLhKkTKUAJ3BjqxBBCMp7Kzak8rtq0VwedqSfz6ly7RJvBtqzlj2/dsGufgALc9Wqb6jDlxCqpMLq5jFG5RpHe7eXH3jFh4kXe3tty1aONPMtPQ0QR1BeIEqivpuBH6IW8FVSCfifp5WvU4zHdTGyW+Z2hb9gkdt20C97N4jQm3K1anqlj+SQvKA1QxZASdxjH2WUew/ur7Tc8pTop5kqGoacFBEjoo9wksATayke3Qd/AG/KU5TDH87XVDVlXKscabWLE2coPsR2Atdib/QRzdap/pThMcUsk0qxM4vIqqRa9gqopJO76fbyhq1QZnjw0llcsWvIxuBdyPdufEC2gHPV6shrsPFOkcDOkyBvtIoBkfuTfttXT+jlatUmKuiWlAVpLMt7sLgAm17i1to976TpytWpuWYfy+oZCRNNKEUudAzC7dtCAns9vNVsUsst0wndZKhGJp9zhdwRLfuKL6sd3GVGn0ikjmSsLRSyT0/kzVB0hVjoPElr6lmNiPp5cVU1nw7DMSwejhfykWVmEzXs5bxjUDWwv7ND9XNEzWwIooPqsynLPh9FnO/myCR6aZ+5YH3hITbUbrrfh3ZuQdNEN83ICvSiKMdr7m/dNjwRUGKz0rtG+gvY3/Pmq3VnvRDMX9YskUbKZGqaVkia2qhBoqtb2+H18CdyjQrzoXWy9aaOPR4m0+DRYrPCwiozYIzBFG1tHAWxZnb7I0+nhIRBij0HCaY6/FK2fFqeWCjn3xsL2JIZpBa4PiEvqfq8OXAwpsnGsX81qZKj5ielZJg8Z0GiDcVYlibkvbvb29hy8VSakVOJvRVyUtGt40vuKj97UsWJ8FvcnxJHLDGvExUZ66bFJPMjLBUidWDG1kJuCPYTp9PN7KrtrFJGDA8jSKhdTawO7sBpfXRdb83Wq6lhlevjggU3jbcw7hmUWT6h3/jzdeqVjkgSI7ZGMr7twIAvchV2jwvb7ueFaNI6CoqBYRE7UuWIuCRb3lv4fEd/Zx6maUmEI/k3kVYwt3dibAgeB+/uNbcbNOCsD1FTifn4pKq2dhTRBUtZD+kYk+Puj6r83srW2nOhgnradKeKPzCpG5tAb9z4Ht+zlDVxTvQ1FNLiELxu8NzuKkXXYANosO5a1+1vo5Q1cU91chOIFJAzIU2gA2Cu9wZBfttHh+zjYpw0jJHgpZ4xhqkyBZg8hJAsRt2p/hLC/a/1ccpupVO3lKQVZREAQu2xJOt93bQc1Vqef5RUfK0qSEgySL7upspI101Nz+d7+zlJq8U54olNh9VUoxZRTXYsoILEjsp7WsO33c0MascKY4qqWGgkWFUYVALeXY2WxJFyL21Ol+XiqUk8YxtoaJaenCPVRlgbXK6ke6AfdLE23EfVxwCmyaxJhlTs2eWXViQGCkEG32RbSwHt115aapFKSnki+XKlWjFwzNqBpqNo9vifHx5SnBUc0slZNJ8uRuT3yS3vBr9zfQ/VYc1sr0Vzpdk0W1AVRftKTclQRewGlx3PKmrip2HinWolqmF7axoT9qRr2JU30C9wR48qauKi108RZW8kxklQFDFtxsbsxbRfDtoLc3WyaZzujfcti4017Lft9Wnflq1U4OqISXD+8W7iw7DW1uwvr435qt1Ox/F2qsJ+VgVbzMkTJYi6/ab3u/Yae3mkitk4U1GqiMt4FC2Zew3aLck3Ovhy1Vms1LiQMKK6MyPtNx3uxsQRpof4c0RW5qZ58tXVSVcl41Hf/DtBChvpNuV2V6ZpxWWaQOzK4UqFAb/CDuP397c1W6eKqZaOmaIWYvGjFr3svbetvFdL81WjTKx3wpTxORGm0ki4tv13aaX1t9PL1SnacU9HRxnDy/mHerHRtqqfdQAatcXuT35qt0ozhBiSsr1jRCDZYw2+4OrOoOoVSO31djys1umGpDSQPTV8ixyRJuVSov5hUBYxbQnW59gH08tWqlYWfmsYFU1kjpoxEhYGx8QCAb3HfXlTsqwqcqpHUfzESsnlF/KLC19O9273Pe/KVallWUaVDU1Q8bfpF2tsB923fcLai/5W+HGAadIpP4pRU/mTYZHJt8sxvcsSoIUkm40vfwPHAabIpqwaOmgj8iRAxCAhyfcNj9oX1uSTbxH3cuaqKzXE8aR0ye+SwWxHYvf3rC51/eOul+ardN9XSKwHy4DuWfcbt3Ulte2mn08sDVayUEzrRJKAqj9GjHXQrGSVPjYE/s5Y1qk/iTyYhQrTLuLNPCL7CC21QQbeAHcAdj8OXFNmucEs9GTRwtoYzcGx0Ghufbfx9vN16pdJTiprIUjZpN1wtwBfcbM1j2so0/Lmq9SJqI1qZop5SO0jkFV0IN1BKjt+vfjlNU74btEEOmgi03a3NySQLG1uaNWFKigip43VpXI8wbgfEE6amx+oacbNXFcsQamhgSEIL+Wb7gb7bk2YeC6fd354V40m2MMNRELk++wuFJ7BQQS30+PHabpfYdTCONopVEV0lJ3C59weYQzW0b2D48YNKBQd1KqZmbxiiswJ0Dst7j46/T4cUCmahx0vlTtEysGjjRVUG/xu1/EHTm69T7hFVtKpMhvGn2bC3u3JI9rE+B+rlDVxS3w+7RBWmMaOm5t67Q1muiiw+1cG/wC3jBp4Ux4nAtHSM5dhMdsd9LkeJHcAWBAA5YVo0m43nxFCoNmluEUA2XzDuP0HaABbty2yq7aW1FSiOCdHUyFVtsJO4qha4FuwFiT7b8aNOioMdmkmjQfZYEuRpcgADv4+0/w5utU8rhtVDWvULGF8tnaVmAN1YoNyL4bbdh4a81VqnUlSwr2OHQj5W9lVrE7g1zf/AA38eaNep+Zq11NI7M700spB8HNnAuBe5tpb6+VrdJ0vWVFC1SDvSI7WjFtBoSdLEkaa/dxwU2a542X8mOdpDsjVrXI1YTDboL27nt4csKqaQWLrT4dH5ZUm7yJde91YNYHxIv8ATx9ONMHCp+XqhzSfNHX3oWIBtqWPceB29/b468qqrJp7OIGhxN0KOsgaWwJBtoLPbuSb20+njcTTsxTxUPLVYfIEXczOhB9gYgrZvbuNvv1vylWprnSsgqYlA2KZrHxBYg62+Fh48tVaaYJWpsR882O6IowYiwG3wB1BYnQ+0nlq1UDL9Sy1FRQuQI4hvQ2sb3sRceK3tqdb8sRVBSxwfyZKmSlcgxibaYye7lCCVYEeJ/ZxhVPipWCLNBSie5jJSVCp8FBKlu47ggW5U1YV1BSQrRUjyXeMkfu6ja5a48CwH5c9XqccQmZa1WESgWI3WuVW+gt/i/abnmxWjTDizSwz1G0Blddk1wLgMT7gPbvbT48dFNms1DsqzC9Kby7FJJAvuH2iT42v29mvPGvDGpeKSQV6sKdmknPlSWGgJkO11NyBYdz4+3lRhVjU6aZ8Pwmjonk8yeJpBMxXRWazx2A72ttPgb8rVtlYVaniovLi9+ZjIrMhGqyGzg7uwW/fwOg5Wt09LhtdP/o9JNEI122gZ7uVBIYLpe4YHbfQjw7crNWis8GE1NBQzSVLxtIZlVo0vrvQ7rjsCp1v4a81qmvaYqRjEs4o1oI5BJIsawrMCDd2IdCBbUxgW173te/NitGuA+SVZa6RSyABrKNQzkglU7m/s7fcOWrVMwglqHkeqBMZ+XawILEKCyoSPC2mv/ETry1UrqYPEjULTtbzHCogUWtICQ7A30Go9unPV6uFXhIlxcGqIaKCWWFh4hlQurL27dh7fq5qa9FNFXSYf8ua6JGeQvJAHPY295VC+3UA2/s5cVWnLCqeiiMNTTwggJHLtvcOQSCpsbn2drA/DTmjXhShXD8IamnnMcTowKldWWO5LXCd7jW2uh7W7cpJp2BUD5GoWklVlk8udF3am6gGwbd7fjoeemtRXpKRoqaKrqWBaUCJVvu3bb+81vZf6b6DTnpr0V3hFbTxUf8AKJonLIbHYuptqC9vHbc/R4c0a2Kkvi00+IJhsM04j96AXsQoOrbgD9j4fdylWrFSYzU08wpZWdUctGQ0h2m4sFBOntI1+/nq1SophQQXpnQKCpWzAF2ZPdP2tBp4Aa8rTlIXPtAEwnD8fhO+Wjc0UilrOYyxkgD20QI1xb4gcfbOMUncGE0Hc+JU8u+YIBM6Fmt2JJ72NvDW3FkUkmuEktx50aIHVUKgi4YofDXvrrz1bp7krqiSWZ6eXywjK5RgDodGG726/rbjcU5NSqWpxwt8oI4nVSAXYgi4a5LN3IIt8fZ25WKtJpvzBV1NXVFYFEccYErLZfdtp9pb3A/hzYwqppnXEpf5aq7ruQwLObaMbHt7T2ty0VSa8s6TNPLVEMzqoN9CRYC9z9kkfaPb6+brVOtBSs8PnRxqFl82Nyb/AGkYN7gJ77Wt9PbmqsKdqJYzUSMR7rDY41vssGWx/Wx+vlKtUR6SK7YYY7zeYLAG+7sbLbuQdT8CLc9WqVIaHEQsu8RbPNhkJFjcEbSvgDY/SPu43sq+2pOHKtVhUeF04AWZavyx3bzLWubnQWF+VNWFT4GfEsG+XZVjZfLINwtrxhjcnv7y6fTypqwxp0gkLOHP+6xhyp0sCdrE2v2uLj6+NmripFFPW1OByx1Ee58PciRz9powbOunYbDp4acaOBp4HClLHKiwiEwxmKkXyGUFnWQgbhMxZjZpUYA7bKCBYD3uMRVkiOupsLTVWAiiDqHonELbyDtUE+U2q6+Fz4D489sNO8KkwUdLXYyMQrkCx45ClhptepjTa4spsPMUa+0jm5geVUiT50jqfD6agqZ8OxwS080asUCncDIV7OVN77QNBoTfx4+TOymIjbSRaXEKbCflFZKilZHkTah/QSK1iHPxOqk+HHKbqRPjGI4nloVYgQGmlRmdTYs6ixAPjf2DlYg1uZFc6WuqMSwmTBIGA+YUhnBNiVbeocW7i9gPbbXTniIxq4PCs2E4piVBEg94GmltA0sg3KCLtuB7ki6gn4jlCJq4MVnqIljqF8yOSnopSTAyW2g92X27bEsR4X05WnKi4rQSNRfNOI3dQboy/aCgHv3Vba6/dzQNWIoPlehw+raomt5cq/vNewJ3KQfsnb3+N+P7aZ2VJoa3Ckp56CdwGqfeC7w3lkdmFtCL9/Hx8OeitTUmesevkSkiS8zJvp499wAuhU+G4EGwJvbmoivbaesExXEKOrjBUnzlIkj2A9wAoBPcqb9/ZrxpQmnEmKU2IIvygmVNgaIxNZb/AGTYgA/8hfEHicU+alUGOpFUS01S8h82OHaWIMZjOgZ1PiGFgfovypFXBqLWPE9QamiJPlusjF9bi25db+6VOlv4c1W5qfQ1lOaZKijaOcSrcBj9t31kJB1ITXT23PKkVYGumqCzrPTLuQDYgud5I0jsew1u2nax05qK3UejvHWrQySh5qUSGYsBsAe25dT77KNSe2unLVWi/ZpyxDl2v/k8qk0dUBUwIVvKh0JjJPx963cqb304btr1iaJnUaD1U34Q1Xh2L+VDudZFCO32gNtifeBA90ewdrjvx440yMKFSgNNiU3y9M24ylpIJSLgj7JBJ+0GOmovbvxMcKVDGu6HEa3C3rKKniKI4QeW5BIkQ32g9yVI9wnw5oiasDFcJ8SpsWopp0LwGMtIku0K6sTcofiG7fC4GnPRFemakYlVGsjSsuYy/YKpbUgAq3x3G+vfUc8BXiaZK2tjo6bbIgj2SBVYsR5UpOqXGlnsbH2+Njx0CmjUGuq62NC9SxLuAiyEe6xb31icrrp3U+Htty1amseIYrinzZlqtyVSlGl937QP2nZR3Xt74vf4Hmor006mCGOgLyAeVUOmxlNwrE6XJOgY6AeBtpylOVKoUME8ap/up8tVcncCLExsBqPq1HK1YU2Y1NSxzfLyqRECpVlH2HBsjEj3gGB1PgQDywFeJpqleaajNTiwdZ1J3MFG2WK/2tOxW2vgdLd+erVPa0kMmGvSSMsLoobcV/ysTWsUJP2kPg3flatUH5iOnotj7HDoBaJwL7dDJb/W9h8ebiarNQoo6cnzobEe7uGmq3spFuzKdD7fDjtUplxUSwSEggvfzBcD3vYRa3cdhrbw8eOCmzSWrKGPFELUzWLktqdu1h+8RfQj8728OObKbqZhtcAqxYgl1exLBrgAC1r+0+I54itis+K4FSz2r6LSGQbjuIJY21uB7R+XjpbnprZpJUckIIpqvdZjtEhBOwi5ta3Zvby1UFLZcTMdOqS7hUKdwC7WRlNh3OpP0/Hw5SnJqDSJh+K1MlNUsyy7GEd/ae179xpqB9Pbntla21Dw6klpatJCBDJFKd2t7E6MPbtYeB5sma0BTlmHL+FVNXJJhccpifakJVwyl1GgW+rW8Piba255Kq8pNJrCIoK6OUUsXlVUJCzI3vbkPiBfsvj8e/HDTVYq/DwkghalDzWVkIJF9TZrfHxB7i/s5utEVPoqmhSSRcRw8iERvaSJffSS11Kgn3gOxH7w+rmjWxUKip6OviMEdO84m907NFhYai+purd/9U80asKWWHYWHiMtBeORlaBonX3N691udCxW9xpe9geMk06BTLUrLg7eUyM8cm3buubXXRd3cjvYj6L8uMarXCpIr4FqSxEsd45Y2T7S9trDwuPb4fEc3srW2myLD6v9DR00W+Sm3HbIo0iYE7DrtKG3uXNwR8eeNbFPdMsNdJLXQlfO2DzEl3AygdkJJ+2B9luxsA3GqcFRaj5ScxT003ltAo8tmBJ2H9yTte573+yfhzVWpTUbzRb2qmMTHYTHYlit7N7o0N7fWO2vGjToqDLSQLNLiVGqV0bLYwxmTa8YN9gvYqVFyh7j7PKU6KbFoIRFF8s+9JF2qzrYOg8GUH7aC4PwN+Vmrioc2FU89KabYWnhNw/mXKqrXDEHQlBbeL66HtzYMV6KTOIUkddK89PEq/LP5rL2Al/ej7/5OTuD2vpx4GKbImpFHTyxmOnj2rcyPTRlSGRR/lYVY9wNfHTvy01qKbRgrTWeBkhkW3kRoxIcE+8CWPuuCPpPHNVMxUCpUTv8ySEP6Ri1gCD+8zRG5s66H7/osDVSKQOYaeTyvOhDBoF2b07pax2uLdv8N/4cVINI1ig63G71MllE3vEJ+8R9oj4Hxt2PFdJKc8MxWcfoox7zj2+FrW0/w+0eHNRW5qdDIYYneRyygnVSTc9zr7CPbqPZzVarDidPFi1MiUsapFKhs4Yi7E/4rW9n18sK0abaepxqgqEmlRxOkYjINyV02gkEFdtvq15emql1c9ZhtIkMUglQ6lVUAG5tZrWO5fhYW5aqmp9BWx19UqVU6yMoCXkIQKrD3dTp7p8e9r89srVKuop2oaxY8RkikEw2zSxkPew91iB428fG3KCtnCpVXida1DFFK5byHWHzAACyH3he2pPsHt782K0aZq+goHiakr9wNw3uR3EZ1sQAdLHv4ffywNVNMK4ZCiiSrdA7XBZh2sdCe+luWmtUyY1SSzwsKaQeWuguNdT+8PEHwv25sVug+mgkgLEThWN9rvYXsez3vax8fq45VafIp8PmgSPEGQ7m2CzANYC5b2g/qOardcaVnpq20UbklSFKvYupHgf4c3WqjxuI5BPRv7zFi24XBLdla3h8fu5aqVxlEWI1RonvB7oUXXQnxXW2hPjf+PN1U1FwumqcOcspCOGO0uBsP+rp2Hx9vN1UYU+NJ5cbNQF6eRmBddNJBa4sexN/oI7crVqVOEV1NUyotWTR1F7HQeWSD2J/wv7e4+jjZFOA13U1kuFzE1EYSjkctZTfaxvuta9x8exHx56vVOmiZgldQFZksfdvqLjutvAHQ+29+Vq1MUjvURLIJRfuUIuVfwuB3U9rX/Pnq3WWNpTF5VM4sBulQm/1x/4x+Y8eVr1YmhkSUzxIAtl3KBcW9rAX1t46256vU0z4VJVMtTSt7oC2NrsR3NtNQP4duWFaiuEFVU0d38tn2eI1I8B20I9nt7Hm61MVhxOlhrf9Ki3IxtYhRZParJ+8pP1346DFNnGg8rKRvfLqA2/VVNmt4FPhfjtMmm990xvSSlWUmysNLeNr9ifZz1erNh2MTO3yNcbxMLHS4B12lP8ACfYL8qRVwaWtHBXWkkWcCnAUvGx23QEEstu1vbpbielIFQsRwKilmaphfzFZrKmm179gSPs3Ol/HxtywNaKawyUVOsZp8TfyJFZlXRiyW1tu8QpFiL/HlqpUWopppIJIYtzt2ZWUAgd/d01/o5aaqRWPDpUjeMEiQRmyoe47hl+IPiObNaFRcXpIGPzMC7TcjaDchbX0Pax7csDVCKSkzVaIZNu6FiWtc3Q6a/r4ceFNVKhloqpVEDvHddrKSLE9/c+n2c3WqeRBWYSop5ZC0L2YNt90r+9b/Fr3t28Oeq2yujWU01SabyyikBgVO7x0NuxHx789VaiyiKOZZHur9mINrkHQgj7Le38+bqtcqivaVGlkYhybNcAgt4l/YxHY9uerxqJNIDSsQ1gF90EC4v7SO/w46mmVbKbenTBJ8RzG5sI1kdde1vcW3x9nFqhsFFqeJoOsZqJEwaerfvVv9ZudxF/gAOL9goumTQQ1LXf3bm3a3ieNmnRS6yFhk9TPNWxLfbtS/tLakflxK4rSKWMoKjQuthdUyI0wDKR7rBtVbsQSOwt4cR6xRhoNBRTI0WLPGw1u4tf6RbhomiZVISrZkqXUasCTqNOeqtGUwGi8/AoJt6GFkRveFyGt/i9g9nCdZg0etjCs9Zg8F1mUkLIbCw0B8R48bCqc01JfCqcRMzqbIwAs2pHgRf7uemvRUWWoanLCQboV0Fxrr4aez7+WqtR4IqX5kMFLg9jusTf2jseWrVOMmH4dMWl8rcwUFgTdrg/aA9ntHhzU1uKxRino0YRQAX0IAvfxBHwv/by1aigezq6S4tIY7bLi1jcEWuTxYii5zbQc1be0X4ppLWLDE+YxKCMjUuo/Pnq8NtGwp6uJvedikqaXUCxI7X8CbcLTRyKlyigrl8qZWdWY62sLjtb/AAm2v8OUq9MNVhL09RuhLIV1AvowHcD2jT6ear1YlpoqyNXme+3slu1/AHnqtTZiGE0lBtdbstwSPYTrYk89VSKmUzwRnbUqXZrXuTa1rCx8L9uaq4p1/lVL5yvh8N1YWK9h8RuPY81NWisi08+HyhHAQN+6wDED2+09+arcU0VDoC3vhm8RsI7eI8NeXFNmmmok3hmDDXuANL/0HjlNGuPlqqLtJRjY7RqB31Fjax/Lm61WJo0N4dhU/wDEfH2jm61UppTG8ZiDEKPdYewe32/QeerVcJZJSrSRfZLA6D4WPfsSPv56vVjWRwoicaHxuQSfDx7W1PNV6pJjVikpO3x33uRbsdO4PNVap7pXQNHJKu5GFwwF1YHwHsJ9nPVuuaqsqeZIx00JJsQPpHYD281Xq4P5T3FSt23AFhYeHiPz/hy1eqJUYbStGrwybiR9JGupv+vx5cGmimmSto6guUms9uzpYEX0sw8eOA0yRTTLTzxMYZlNvFrDafDXxB5aq1ECsoYE2B8O99Oer1diRYl93TQaaEaaH6Phz1arM0onfdYHaNLd/wAuer1TIq0EKsl2W47dx4C3PV6pQBlQyxuWHsIuQD+6QO3NV6sKO0z7Xce7awt9/wBXPV6pL2aPyVQb7nW+pA7aeJ9nPV6m6eKedjMxCmyrcC1wBpe3j8eWBr1Q2iby2Y+7usfj9H0cfFNGm0KAqFtFufAm2t+KRSU065nZZYIGUW2s2nhqLg6+3x4pVSdNIB22z2GlibfXxMafFCj03njXGnhfRHicX+4kfX48ZcpS3S1xKGXB8SYKCNu14/4i1u4HEtKaEKmkgxbDo66JQyyggi/73ZgRbtft7eMHClIxFJjEcsb5mfCzsuxJVvsk2v38OXBqhTScpa3EMKqPI3FJB3B90H+kc3TWyhcyn1DqKKbyySupuCSPrsPE28OeImtg0OkfqDy9l2nWpxmUmZRuCRC8hPYAkHT6Tyumtk0yYt+Id6h/5HiOTOn2NVeCYRiSCKohilJeZLaq7n7IYanbbXx5RbQc204hwt7KJbWtW4jUNWYlIzu5LOWa5YkX3Ek+8fiePARspkkq21AlqqenG+Eb/r7eH6jl61TW9ZK5I7rfX26eHLivVnwnA8XzBVJhuDQPNLKwUBQe5018F56YrUUaHCvTnU5RaOpznG0tUybkjC2iQ6aX/fPx8OIFPTspalqNtS8eygzQhBErxXNvhp8B/DjIXSrTQS4vliup5C9OC8ev2R7wt2OvcfDilKwaaKaStfGKjD6uBAQXhLfWhvf8uKUmDSZYkGgkIsbnt+uvDSiKoFQnc/X+vt5U1uo+5le/ttpylboQ6Uq9NEQNxIt9Pt4nNGY2U5LK1OhVGZNQYwSNo77rg666Wt8b8oRTmyl7hGO0WKzpT4gRTyWAV9ApPa39/C9bcbKMkO6sDSoaX+WBkXad2oYjRtLaD2/w4l20rrM1HiFTSqYB5gk92wsSLdx7Pv5Sr00xVEtJP5dTuIiJ10BuO1/b9fN7a1Ti1dS+W0mIRh1cXJU6hhqCP4crFbrKHmrYlWnG46KhaxNh9H7w5WrVkheSCUTJGrKxuC67gbaHTuf1PNVcVwlqZpKd2iF1JvsC6AW0ZSe1vAcrW6RXnrJFiFQt9tS8FInxBbcw/Ift4MGBpSKA9wrUskVnzHJ8pgdRToQGnmjgQ+HlwLqQOxG789eLKQ0Pfp1/nGV6XFM+YFVS0VRQUhgSWOZopA9XeBkR1IJ3RlgQO4JBuOGbSAoY0jUsoMiig9QsUbFcxTyLqVYoLi2i6W9nEDpk0qbECg0q7fZGg/hxEqlIrnQRmadIwNWItymzGrgSaFDMaCCrSjU+7TwqpHsuLkAcTNmRNLHhBikcwG21r+3w09nFYpEabm946aD9dOXqhpvqT7pHge1/1788arUA25Wt0KvS6I/zgzlblUb7/DhTeHw0e5eJXNGCEkb0oeaJv0twV10+jTuDwLUNKywrLJGInc63B1+1bt93NV6p6ybINvZor3axv3/M/wB/NVaob1VpxGrbifeLDw+j48tVZrNU1UtRGGY3buCdPHWw8Po5YVU1io/IdbnYj2NrnQe0/dy9N12jrITGUvtvoW/MH483VajPLHG4pyFZSD72pFj7bduWqlRJqapjv80Rb2g3Uj4W735cU2RTTUYBQVvuVdOJF/dNtp737gd+LUXC29ijSFdshzaBSUrenuHub0LPH3NtDbW3j4cOEZksbQD7qJnMrQr7SR76SdZkHFae/wAs6SAXsblSR8Ae/wBHDZGZIVtBFE68tWnYQaTNRhWJUbn5iFluO9rj2acOEPJc+0iiZbC29oNNz/o2K3932jv9GvFVI6lwThwVHs46DTREU4x1TeXsbwHa/j7fp4oBpoiuL1G0AAkX1t9PNzVYrpZtAe3jp4fVzc1qKyCVrERte2th+uvLTVYrgPeXeguB8fv0+nm5r1c2e4A7G97/AB8Rp7eWmqxXONtlje1xe9jf6DywNUIriWI98dj29n9nNzXoqZFVlAVkN/EA8dCopopp3prvYhtdCtxx8U1TimIvTkWsrfEdu4B+n+PL6orUVzNeJNo7AA3HtHjcc1NbiKgTSBiNjbgdTu76nQe3jZNWioUt1ck2uRoD93h48rNbio5ULewvrY+HNVupPnqsSox3bTppf7jzc16sckpT3VN1Pc2H3/3c3NaipqVURNwQSQLX8QP4cvNViuMrsJAALMb2N7X01056a9FQpVEgDNoQCNdCNe1uardYg0ioV7gXJP7bfTytbiuLFlQEmzd2+jw5qvVxe17P4i1j319vs5qa3XSuSewHgOemtxWMlbgyG+pv/TzVerGSX0Ov+H+/latXBr3IX+HK1asYKfaPvfRp+XK1asK7gR4DuP1+PK1auJOnsF7fHnprcV4EK9lNuemtRXJ2kNgR4jv/AE83NeArrzD3Pa/PTXork0w7ai+tvjzc1rTXES7veYH+3nprcVlSRWa9rj4+3lgaoRWQABrAa/w5eq7azptY6fvccGNNmspEaj3yDbS9/wCPHKpjWUSqDZTa3s+PgeWmqaahyYg7jy6fv2LfR7OMlc7KfDcbabUadHbYDe9+/b48TgkUqMGlJRxCuw6SilUuTqtu+4HwHF6RrTBouUdCpFMtNhsEk3lGy39pt9F+JktgmKVqdIE06pg8W73WLHXt4/qeKwyKRF81KfCWVgitYnwvx3u6aDtSaITU8wuNo73t7PG/t+HHU4U0og0t6SaDz1Jax8APjqAfZx4mmhTv+jp0EgBsxBBudPhftqOVNOCo9REaymExG1WutjqPaDfuDbjRxpwVKpYHpYhS077VI2n3b/E317HxtzQwq1RNy09QUQ772B26fV+vfldlb20q6eQUsQkik7LfaBY2J+H5ce2U3Fdw4oruIfe3MCFcKDoe4Y/VpbmtVb00rcNQNEjR2DWKlR272/IeHHBXqyVzKk4ksJLkKBusbAdx7B4cqTVgKfqCsiDeTTsVKgXW24gD4DS49vNaqsBQgUk5hiAdi32jc27eJ9oN+3PTToFJHNebGocL8iC4kl0udTbxPwI8PbwL5lfflkQNp2UJcvs/zC5OwbaL/Up802ul9b21uTryGiZxqVQIqFBC9JMWf3o7gEX+0Pb8DylWqLJLBDXaW98ai1u3b6/489Wqy06rVFizDcf8R1+vmqtWfyUiH6CQPY6j4eNvoPNVuuAlEgUD90kW8Rrbnq9XGpiPmKsmvfxJH3nm61U5ATS71YBk0sw9037g81Xq9CHR9/gLjZYgH6D7fHm69XGSd1nBpbGHsQQTb7/b+XPV6oLCN4/KkJ7/ABJFtdLd+WqtTZgsZjqWO5e+0HWw8Af4g81W6l7osRVUjUq7C1jqe9xYeFh357ZW9tc0SSlADkSKCCFuCV9pH6/Tz1arlFURJUmCdQsb7ifEi/bTtz1er1asCiL5do5kJuz7vtN7D4qbdueFeNSaZoowFrIi6KbqAR3Hbt3005U1cU3iZKysZI7LGxDbD8D25utTNO6yskjIqgohOzbqNfYT/fylXqGI5DVfKVLaEG+lwfHT6ubrVRqqgRf8m5Kf4T4ewC/s5ua0RU+lhmmCpKt1AAYs2gvoDr7eaqwqQmHiIF5LpLG5VWGth7G+FuVNXAqbPUGDy4pV2M9xfwt7QRp+3jdOVKEqOm0W3NdSxF7DwI+PK05XJZFhbzqtSCLLbQrbxt4/t5WrViko0knE8ct122spuR7C3N1oinZaWqgjChrqLMGPYn+N+erddxhfOVmBAJOo11+j4cvVaxVcsgotrL7jG1h308Qfo54V4mmaqxN4KN6QreOYBSbGwA+I8T7OWiqTX//WpkbHMQ+SaPB4HKb9vmlUW/1nUj6NPHlKWmg46i0uIY/l+ropIz5cClzt94XUd/axIPssOOCmzVWXUKgIjdSPejcgW7Aez4/TxwU0RNF+rorElte+hH3X5emKS5jtrfQaXtrz1erGps4LWNz7fD4c1XqcYbgF/G3hp+vx56t0IWVsQ+QroKmMkOrAn23vxungavFyDjUOP5YosQo2LJJAhkWMmwkAsTI/bvqfZ9fG1iDTwpRSyylBtkDoQFuV92510JNztPsAHtPKVapdJHFJTrK5aV1sN0jD3fgi9l18fZz1epyp6OQqJ0Mkzi43b7J38LDX6Tpbnpr1KVcNqCCamVSEva8hCqfh+v089Nap0IWxeiO9VO0dgNxGgIPe3e3s1JPPVqnml21MHnzpLNtAHuny1XSxBdtAD4kAk6W5uq11S19TGqrDKrqCVKRqGF/8I8TY+J8ebr1cRHWYhP5Co5mW10votjru8AB3N+3s5utVKnw2KlRoakiWQXZ0jXsDrq1+3s5atVhp51Ro0hhtHYEIfs38QfFh4+HN1quccvzDXggVzKSQAu5AfC40uQNbWt7ebrVCDlnp7mbN1ShpqPzTdQLGyIBp7zaC9/3R9Zvw8tsvdu/sGHScBRW/eN2/3HHo40Na9Ncr5Upt2cK1at1IPydJZY7L/ic+A+m972vyRrPdrV9/i9w/E0DbjO9P24e80wZj604XgMK4VlyBKGFQPLSFN00vhc2G63JWtsrQwI9wwH61H7+YKdPM0jcLpupec6g1oi+QilW3nVBvIFJsCqHQD2X+vghCQ2KISoqNCFh3S/A8NvWYkzVkneSSZx71vgNF9vGysnZVgKVs2PYfgMXl020Lt0AUqbEG1gBrbxPGwgqq+oCmSrzuZbOkZ7djZQSe/f2eHx48GabLlJyfMVU8SkyEBdFXv49yT3uO3Hw3FNFdYWxVlAeZiQntNgRf7RHjfw45oqmuoL4ktQGvZwo90XsuniRckn4cvoiqapptqawsglsRYDam6wAOoJv8Ow15cJqk1GWvemV5apzHtAUEMB30t+0D283FeBqFJiEcreU4G0C9ybsRe4Jtpr4flz0VrVWI1wWJmS+0febn9RzcVrVUNanz5l3AjUe9oLi3Y27/AKjm4qkzWGprI6SMQEAk3G0D4+7a35+HPRWppnGKXIeOPRr6ggagd7+AtqOaivTWN8Wemh8y4LG3Yf4gLa+3wv256vTTHUY1VSe66q282VjJobdwCPEfVYc1Wppqnx+CQeT5xLt22j3QLXYLe1gBpf7r81XqTs+IPThpE97zQAl9SRpYHcLAA/RYcbNXpjrJmESxi7ym5PllW22ufs31XsT7TzVbNYqLEGZ96yCZwBZrWB8CFK63HcffrzU16uL4g/mFaZbMwvcte4tcADQkG1/bfw5utU0z1SBQS5lkkJZVdrhmv3a2pJ72Gg5qvVzOJVyFoGtEAqgkCy3vbbY6tbx8e3NTXqbYMTSjVzOBcIPf23vckjbf46XJ05qa3FY8Rx6GSApFHGyy2BFvdBuC1z3Bt48qTV4psq6yQSKJAAXGtzcHT7C210sDp7Oar1QauaSKNZJXvU7fdcmwUai9r2uPifYNOVmt0mGkEaqFlMjsbqyA38dCDa+nfwtpxurRUImsL7hMYh9sqNoOnc+KqBytaiupZ7q00ZZkuWZivtsQ1idoKjW2unbmq3USTEpJVX5kjzACtlF9pPbsTckan2eHPTWppuq6aiqYF3QFvMNyRdW7akXN1v217eHt56tEA01yTtPSM0UaIkZPmKNd4UAkXuLEDv7fo56q7RTbRYmJntM21nJWPYTtNvshiNe99AO2o056qA041tTNtjkdyYhu9xSFF7W0At9oaE2t356rmnbBXSKiSGFtzM5S+4fZtcbT8ATqe/hrzVWTsrIksCNMGnUvuby4yhY/6x/xH4e2xHPVuocePx00L1cW9TsN5F1J2nxDHQgD6joeVrYNYqzMG9rsN91ZGDPZgrEMSysLnS1/y56a9NIiPEKqlqmrQBD5TEBXQsxJW5DbhppYA9h9PKVSvHEcQrJBUyzFUQtIV7kFjZRc3B97wH181Vsanxx0LK1WBaUbmO7uCVsCwN9fA3PxHK05USiiMUXlylSybXa7M6pqC1mX2La/sPNVYCm7EKh4Z/ImBd1DMrt4X7kH/E17H4C/jytbri0cFNEB74vGSAvugEA6sW7rpftodCeaq9M6z1KyJLELR3K7mAG0HwN/dvbt4a205qq1NnrWgfe7AMT7pJK3BFitu+rd/Dm6tTecUnmpXZ/dZQFjB0IBNl0N+wGh+J056mpryU1RCUSQv55v5bRrusT+4bdxr3P3c9W4riZ6eHyhUGFPecP4sR4XJ7i+gGnx7c9XqzrUxTOwEohnuxR2v7gNrbbAD4A9+aq22sE08VFTRwJOxLh38xADvNttxe5YE+2x8OareymtVo6WFPNRo2texOg+G03J+A+nla9FRFniqIWdAFZ3b377AhtYoq9hb9deVrcUzxRtC5YXtCPdVdf+CN+9uV2V7bSiSooYyECv5t97OguLD6LWNtT3Pj25atAVFd6fEq8UwGwmxIv7lxqdde47e36eercTTo6U7ogePy5I7AmzHcb/AGST+9b8hz1XryU4t8ruLI1yRpdR9r8z7beOnNV6msmWGOGVZRFtIZdvjJe9iRqzflYcrXqy1b00RVHk3IwuX+Lm9gPbfvpp3vzRq8VCgpVbdOZNWYrtGigk69/zPNVqnGhghajZpF98j3yBudyp7qFvYLoCe3PVYV0kNPTLGkjFtjHzLm5Xcfja/j4W56vU5VT4YrNEqFZGsVO4ja1rXFzqPh4HvzVWpmhlpYD+ksLE+5t3XN7+8w0JI78pTgqXBEZpJakwCSZhfbZQqB/ibi30D6NeerYp1q/LEEcmggWy2hNgXsL623NcEfDvfmzW6S9bXyQyBzGEcvsTzPeG4W1I7EW0ufqNuNE16s1XJ5DWt5+9hd7dioJsFGmp0JGij6eUNO1DpqoQRTGmZkUspdSu0hvGy+C9/H7+UrdZJqqnV3nmkYiRzoi7VDBe4ViLjTTTTXueNmrimCrnp5J2WdWbcFKkCyr/AMSOjX8QDxgmngKgx4k12ggYnyuyqbKwIuQ3tJ9g0B141NXiptHV0wnEf+UY2+0tlTW20aEgDx7XGo5oGrRWWWIyO6LMSiWIFi97agA9voJ7aX5o1au46lzNsq4mLP7xdn1JBAALW7E9rd+45qa3T7/Mjh6/NUY3GoJsHQk2A90ENrZfDS3j8OWmK9SQr8Qn+YAcGmKtdb+83vCwtYAMDp27eHE5NXrJBh/nr7qmeMDezFCbg99e4NxYfXz0TW6V/lRtGPeURspVN6glr/Z0tYWvoNGva3Ha1TDWN5AT5XegIt76biRbaVcX8RoPZftxo1anKFkkgiDhnS5LAAAAkEMXPgUt7ovax0Fzz1bpslrohA0dPTiHa12JNiFIBPa4N/HvflJq1NUVZVT1a2id/eHcgjaFtt3DtbuT9+unGpmrxT9NiE9RVx4eygeXcqqAdwoG86aadvD28sTwrVckKQQrBPF5QLAhmW9ltu+14Ej79Oaq1Zq3E6OaBXmQNHG0pvdhvLAAswB126DT7+eJr1IiWZXhWkCMUYFN1tQB/gKn3bDxv8OJ6vXNppZDHJRKVUoui+8UFwLge09iPr9vN+VeqfSTLS1bsI7CQsGZ7i5/wr4i50Pa/HRga1SrpHpK2PbEpBLqrFwbWXUa976+HYDW/HxjVDhUCrLCZaGJFcDeFINwV0UlWNibL7fpHt5U16lO8TQotNEpKzKEF/dBYmxvt7kW+HHqpShV6vDqPyViCGp99mFtoCgA7iB7p3aj2HTXl9lapyYCCKNp4TG7KDtI3bGYXFx9kk+Hsv7Oer1MLTwrK7sxWSa6tZL+I7MND7PifgONVelVgsMk85d2CGMXS5I+0LC17gA68uK3TpXVNGtOpo5FiCPt95g5XbpuFiQST/Tbnia2K54NiokkVJdzSxbgqqdxA0Ki/gp7k/VxqadAo0eQJmr4/lKiRnj2khHBBAPYWb93/V40oxSlONVN+oPJJyH1TxPB4b+T5hlTaCvuON9l+i9tNPZwDXTfdrPtoSsL1poFCzsNsZ26ak/l9Q4iFKTU3D6fe36N73PYDv8A08VNikqzUmpjjH+UYLddPaQTrc/r7OKzScULvT5nOHyNDZv0ltfHTUm/ieBHMfuHlQpsft9aEPyztVkNmHbdrfxJB+I/o78Dpo9ikjm0bsBrNNzCNtSb308b635uqnZRQWAZRuJ0vb2f3c1TNcSADttf6dSeardcNynQ+Olv2c1W64r9rbIdo+/67c9XqlkkoCfD43FubrVc4GvIDa5LDt9PHEbRVVbKXoWVLm92udQf17ckdNAZVZGAjjuAG2ixv32nt9Nu/HtlMiu5XUxkuQdB2P1W+g80TVoqI7WAufZb2du5+PGiauBWMytcbmIbsbjuPiOVmrRXN5Rs2MSAO43aX9nt5oqrwFN81XGre6RYC3b9nw4mUulKUVHjSSoG4G5Ht+P08Z+6nT4alPBCoAvcgXY69/Z9XLwKbBroRmX3Tf3Qde/0/DldtX2Vyij8sAuLN8P2nmxhVTjXGRlLlEJsNAPb49/jzU1YVzT37Bj2OpFz9J9vN1WpaRxiUkkBRa/x+7m69XB2TdYHVrj6j/C/GlGnAKyruLBoVLs3ha/1C38eUJ41cCcKEDBOmuP4xP8A6b/okejF5NSfgFFzcjw4Su3yG9mPlRs3ZrXtwowuAdLcHwBoXo6cT1JTzd9SVBWws7WOiAHQXuT4cDD14t7qHQKETVqhrrPXQiU+IDC8PWGnp4ldwRvVgRsJ1YM1txkP1AW4V0YU9T12FwVvzFTK941R2ckMQqi493sSW0Gp1t7ObFapvxzMcmP1FNSOGMshDqo0IDdnklBsb+Kj6uWFaNQpMOSioJZZC9WwKlmZgNljfUfulvj4eHHapWOPDanM2ICXEb0kK/pDHpseNR7xJ0sgA0tpzc16JornqMy3SYfj64jhyFYZgkiXG0hXA27h4XIv9HHmjjSR0UVV0tIyDudR7Lg9+LaRVG3CKoEri6nX2fXz1ep2jKOiOB9lrtr3vz1WrkhSNiq+Bta/cHtc8rXqXuR8VOGY5TzzN+jWQK473Q+64N/AqeNKpQk0bHoTluHBMfxWjRi8KVGxQNN6W3x9xY3H9PbiNappYhMUK1a9RU1i1ki7DJIY4wwYKOw3F+7WGn8OMU9SjFHAJWrsTp2qHO4RxC0as5HubVGnunUj466k8pV6wYivmj5Qbd8n21a6+8v2k11Nr/RylXpppMPWVwtRu8sKxQFj7oB1v8T7QPhz1eAp2iooamOWQApa5Lbdt3PugNfsF7LbueVq9MwpQKiRJV82baDIikEgHQFz7SfDwt7OVq1JqbGKMVaiujkqFW4PlKE3H2K7aaHnq1SW+cq6522LtaS4bb7Br9rtf8ubqu2kPnvJuM5np1eMLaIKqMAF0NhbTub9/bxQ2sJphxBVQWr0Wzr/AJZIlRL7dx0N/b7bezirvk0k7lVPdD0mOATPiOPt5zxWIjUWAIPj46nt8eNF6dlPJZjbQo5dhnhhXF5wR80XEUKgbQALM1+97aX+riRRpYkcaEvDBCIWp62AxrC7yH3QykqoFyBp7hsAP8V/ZxOaVCn/AOVqZcP2Xc22ICF3aEjViNDdv4cbq9TZMFq6JHxCdUWHd75D2b3BqCg1JkPh4DmprcVzwyjjqp4YH3Im16qU7NqlRcKLrqE3W79+VJrYp5o0goqCLEKKpdagAShwxVwWk2lzawBJ7EeFh4cocatT5iEkqSbZn80s6g9izvY+9vOtiT945oVakZPTV6vSJ5qK9ZIdovceVHb3e2iqPzOnHKpT3h0PzLyyyyDYTIC6nRrW3EEXJP7osPj25qvV3PRtJiYl8wLqY0i1Bvb3SynQrqSQPZ8eerdT2kgFXFQUXmMsClnkG2yKPbbQMSbgAWFxflDVqdsOSDE6xmpxJFHGSBvv7zEDtbQgdr8bNOjGs00ENTvDHbGhcGTsLL7t7+Olz9fK1ek7X4vAZzS4ZERFu23J1ke3h2AVRf6/HlqrNe+ahqmQAK21QzMXPhfXbbQHXuTpbnq9ThLLIIRJVgNGqmQBLaf8VpqNDytbruCE/LGKT7Wxju1sXk+2d1rnapt8TytWpUypVUtApQEzPtEK7CAoOi7we6gC/wB3G6drrDcIWbEjcq0VKrxxvI2hYje7ldbsfYfaOVJqwFL3AcAwyGhZaqZJKuc7YfNJAsWOpA7d+x7W04mUTNKkikpX4ZghxK6VLyeWykKIm2Eg7YzvPgPeY+J0tqeOA1QgVkr46NDHN5geWSxEcZJCo2ijXQXGvtHjzQrxoP8AqBl7Dc25SqsvTBnBpJI1BsCH7xmwAsDJrqb6ezj7atKgeuk7iQtJFU/4nRzUlXJR1KbHUsrj2MpsfutwcAzQBIio9DDFPWQQytsSR1UsfAX8fq5uqijyel7NOH0Gaq3KlHKXgqoiYC2gWVQbsV8dovbhHeolINH1muDpqwGkdsQniR5A1FRMGAH+6PbYu6+hUAbtO54GCIoUjGlXDVVFZiKy0U+2BQgSKwRQSLDcftXt8e1+UiKvM00Ts0lRI0SMsalQLato1iTcfafv8OXFN1Bqq0VHl0sAEd7hkXtYb2Ava5+/U39g5aq1gnwmrqKfzKcgt5EXmbdCN7ai9/tH+A8ObmvRTRiRq6srLKoijkXbusVsglG4r4k2GnhqPZzYqpriq00g+ehBN2m3KxPa9owDpuuNTbx5atV1MTicfmkAWS4uLbAp0AJ73Jv4/fywwqhxpriV4DeD39tm2qL7tvbT4H28dpul/h6mppkpY12xoH3WQqFP+6EBvb+XGTTwFNuNU8yPFhUITdFEsj3BO15Tv2EdreWFvpz1eNSqbz6Cmbe1zIpZrWAswsdO40P5625rbVqgUVU88tpV8ssl3KnadLBRc/UO3NGvCn1ZpZw67iqmwYtoS9rFmJJv7oGnx5SnKbq6EzypVTqxdG3EM+lgOy2NvrHx5uqmpuHfy2vw8iB2JnkRnLDbYbgBa+gv25qtihHE+/FEp6gRxwqkguCN1rWA7nQ31P3cYpRQd4riCS1jmpK23FVh3EArfbew1XcO/wBXYceFMmm7FahaXDkpYWBkJum0Fdv7oPf3rDT+nlhWjSfgpoS4cPedH2gatbS8j3P73gPz45TdKvDq6hlhZnpzvZkMUasyg62vft31J7/Vyhqwr1TVNPiFndolUsjKbsVIsFsALa89W6irNNLCYI0CBj9pBdyvj49h7Oar1T8Lpyg3SW8sSe6e249gPbc3PKmriu5lZZZDAN123LuBsA422FrEkW+7TmqtTVUO6ReX7pe3ZgSL6AJc/wAebr1Y1w6rSS28AsdRe5CqBcewDX9lubmvRXFaWcxskkZVR+7pb/Hcn6xzdbisclDUTTwYewJJZpmO24OgAJPb4D7uemtRUp6ZaRHEyFGRGIPt8BtA8DfTnq9XCldYnVQNsam97XJ2L9F/tG3389Xqm0wk3iJ9tlaOME3tvPgPv+gcqa9ShkpKmnpJZXB90+WgDBtW0IBGht9J1tflKtWKWZahjFFGHvoo/wASj7W62pLHufDsObqpqO9ZDRwrRS3aYksSpsFsd1tR9FrctVal0ZrVPmxRiSQbXVm+ypuCSQNTf2c1W6lz4pMohVlRzZ20Un3W96+mmjageFtOeivTScpUxLF8YgiILxkMRJ3A1uzG/fS3f6OXOFVGJpd4VQxU5EUUTCOnEjSTMo983K2UdtR2N+JyaeAipWF0KWlqNzsJQghBUsVOpLEH7QB73/PmjWwKU1ditqqji8zy9I3lYkgEoO1+5DDw8fq40BVyaSVRWS4i1RUUwUCVSrbhqCftEBtdDa1/4ccAimiZpsqon89RTp+mAQDYfd1FmYgn69dOXrVPtGq0tBV1DNcwD9KFK+6n2bIezg+JHY+3lKtWXGYKH5GKVAKcsrXZewubKCQL9v6eeTWzTJ50wpmoVZZFkmba17A/owL2GouNfZpx6m6YK3zKaSGiJ3SLOje9de0JKXI7X/W3L02aSjvPPAqMjsXSMghgAQLsyt8N3s5am6W2ARmOFXlttDqQWk8QWutzqRfjZp0VCWF4poGjCaJKGDMpszkkgEaAjx5uqxU+hgdFSFUUmJEEYBOvf3jp7xv2HYnmprYFZJqypnG2b7EVmuNWuCdu/wD1r6/t56tzXCr8upJR3kLvGm20Y7/urqe4vr4dr82KqaxOkdPi8rLcj3FfTuCBqw/1iPDTw5eq0pCJKSjndCbqGO1mFx5hsdBq3u/aPhpxrbTwwoP5aiDzdpYgTtc+0e8ApN/gO/H6Zmss1MjmeWUN78gZdDY2FyACNx+B8Lc9W66+VdbwoAqhC1ybmw7Ag9iTcg9/jzVWpYpXPBIaSFTEJWt7xuRdbKwv2sCb/nxmnqbMTxFmoflECohDWUr73vNtQkdgAGv9+nNitE16iw6nepjVpUUeaFB3WGxSqA2HiQD3+vmia2Ke8KYYhh07IXjnqBU63PupuYAL9Xf4ePKGrisJnrYlmjh2gsiMbr724WAsB4D+PN16lBHXRUtMfMG+ZGZij3F49oNn+Hjbvf4crVqn0FRSrRT11MjqTKqh2ZSikPqP+I6j4nlTWxSrnjgjxaaVy8iO0rBD3ub3ZSNbMf48pVqQ5r6hMOmd4U3FoyW9lxe1+xHtv2Pt49TNS6SpSdJKg2vEsSqo+yG8yzfSbG17+PPVqkDmEU9QjErbbJOyoR2Otxu1tYnv9PFCaYVSeoaiejjkmufIVFbft1sE3MxPsHst+fLmqClJ/MasLPBWqFqfPYn9HqB7hUrrYAr28ONxTk04PWMqzxqCt1VgQPGNuwHfTXX6+VirTUl3jMPyzjeFqYUF3vZSO/fuRr9XNVum3FgkNVHCrB7o6vIdQCSdT42J0725cVU0ncI8mSudFIIcnbYXuT+6E0uLEHTlzVBSywBfJrD5m0OkkrhNSD7liQPD+HjxhVPJp2o8QanjdN3mKFBIVgSy7iDrrZSdD+XKEVcGsmMYoYcGbCVbbU0x90tusRtDeFz2007jTngMa8TWc10eIUMVZHYuAEttKpY6lmFidBe19e1+biK1M034i3z6iOnQReZEqgW7mM23gHxIH02+rjgps0xUkssFNTPDojrvTalidr30/wBa4t4XHL1SuqqvkeAzxuwLPJuI0Y31Zf8AVX289FbmolHXT1MQi3bUYKFJJtdASjX+Oo+J8eaIrYNLOnj+Ym3mnJcxqF0a4NjZbN9/E9KBT3h9aKeujlESpNG9lYMdSBuC/T3P8NONkTTgwp8xfG5qxfnp9oBdWZSQDcrbU6XY20toTyiRFWJmmlcUnqcPh8tgiI6FGcag72tZRckHxv8AT245VK9TRpTVSme0QaaOIgCwUoSDqe4Hs7dvDm6rWGFJ6ZKylkBp5gu5E7G4PulmOgCk39hPN1WoWGViF5ZqkCZbCZtLe8/usrAd72Jt7bc3Vad/nIcNrJVgWSenun6UEFiVFi8i9j7ptb2ac1tq2ymHFaV3xCpkhQROG8wIXFyB7jFQLi/a59p9mvLiqEUnsGSpoYJsUp2WE00ixtGSWJV72I8No1PLGqihAqsSkpsLLU/lhKmMPIFJJJGgUeFj4X8fp4xSilIFmq8LV6KVgpiVphr7wFvdI08e4+i3G5inKj11IamY4fJLIsDxh1l8tvdNiwB7XJOnPA1oikasz1NR5FQGRwELsLgm+geVR9sW78cpulq1LCn6Rh5clOvmAqQVfQ2sAL3IN9T7ON05TTWUplrpdqNMKqMAqWsxdB+jdbA2I8fGx5uqmseGYrPNWRtVoSi7JNzXG0EASWv4qO9+57c9XpqdimBTY1T1eDACJq+No6YW0M6e/G3fU7h9RNhzaTBmtKEiKLy0VmWaVi+h3BjYKbWK/A6H4k8M6LadKWJhGjXPlr7rFkBAFrge27Hx9vK1anqhiRtogiaTzg0Xlm97AAAKwF+3j468qauKdokwCOQHFYKwMyruVVEfvH7GuuhF1JPKGathUbGocvNWmDA1fyiu4BzcXHYlgLn+kc2J414xTFKI4yPMRgzW3te+42N2AHY7tPhbm6pUGJSJmiEagShiwNiSwHcW8Le3m61SmpFqZayFXQvcOR7EYW/Sd9DfQ8qatT/F8h5UiVQBkZbsRoTt1uynQBiO3jqeN1epFNCZTHie1HkjMYMd9WYk2IbsLg/RcW5o1ulXFg7VA+cqYf8AR5YJQ912gyq1pFPiCBbX2camrxTZl6lkQKBGyyxGojIOp3EWZSfHt+fPKrwFO+KYbMsvn0y2SsjQi9jYoLBD7db2t4coDTkVNoaN6qmSsjkXzXkdlga2qMgDi4JIOtvp15U1YVzpAtHUzySi8FYYi+uoQEgre2t9b99dPZyhpwVMieDz0jgKSo36BDt+zcfo2bTu1zqRYnvxo1cU84cKWLGajzx5UEi/LsbXubXSQW0AINz8e2vKHZVxShpKFMXwY4HSSeXPBLeJ3FjHNG25dt9ft9vg1uVmDNW2im6upKTF6WlzA0ksRrwzneg2mpRgHRlXVWNmAPYG1768uDGFUInGkhVvh0cUlZDE7CNAd4baryA2F4xoQ6+6ynQkXHHhTBpPYUmG0kM+HzVKxwYkwMSm58ue9mQEC4vpa3YjXjhqgpsUSUlUksxVZoi5khv9h0ezXvp7wsV9vPV4YVNxSKGlxdaNtqJIPMjckONfesfawHh468pTtSKHEHrqpcJLCd2W6KdELXsVA+I7W8D7ByhEU4DThh7w1CPSV11qKdD5bOPtobggsuhIFh9Xs42acFIrMOCTJC05iG0qpjYn7LgElSOxDD4fHjyTTShSaw2OKfY01H72woAVGtxbuDfcpOnw+rj1M09UVFXU+6Kna7RgPtAAVtpush0/3MX08b35UmtinCnLI/8AMH27LM5s1yHKgblH+ECxt48oasKWuH1VLXQpSSRqAzMpBBba1v0W092Aa43HsDZuJiIpQDNMNWZoIHShMUpiBjMdgj+8bPEdwuSyi9xoCL25utTUEvQ1hWSjdInSZRKpJOtisTrGxsdw0Y+BF+eiK3M1nwuWrFTG58qCBnbcxbRJUG2SMG32WBuo8dba8qRVgaVEdc1DLGhF44m9y6n3LEC5trtTwB1t9rvbjUU7MU3SU8FJVvLLEn6KRfd3Fmd20u7X27L/AMR4Hlq1SdzbT/zjARhjqstPeWWkmt+kgnUFtsjnW41BU91Nxx5s6TNMuDUIoFMsO+Lwph7qgka8Tq4N76aq3fcPAdxYcNThRQnGlZg8tXHURYHWsEYXbcbgo9yEa9rDf4jt4jXjRp8UtK2otBLW1SgVNN5aVHtFtI5Vv9oG1g2vsOvG6cNNk3ytNPLJHKCH2tI4U9h7pYjxLai+lyO3LVWm+lbEJHmwgFQ6srB1XurapMovrce98D7ObqtK6UQVOXnSZEDqwRjKblX+0pX2G/a/gbezleNbOykViKRqkc85Chi6qqjcpe32G9i3+Fx3HHabNYpW+WgjlkSS3uhCxs6Fjt8rfrtUHs1rEaEXHPV6nHD8QTDE8qceZG7sRGy280nSSFvBZV+0vgfbypE1YGKnT4nQVEFRDPIJGiG8bh9or2YMf90HY+3wuOVirzTQaulrIgyr5YlUb9LAa7WS4O4+2/1nlorU1mnrJ6NtsW4CL3iXAIKINpEiG4K+3x7Hx5qK3NQIMQjgApGAkpqoM6CQaAt9sK3jfuLfR3vz0VqaxYlRULlaZYwokVWD2I2gG4Kt2906FfZy4rRpuhp6ymJpquH9N7xTaTY7hoQRp73cg+zlqpTa9VW0yf6WoPYhgLiw0IFh3Xt390i3LiqTUQS/Mbgto31CmyncSNL+F2HfwGvw45VJqDiVPLEsVVTx/uklCp0Yg32WIIVh4+HPVo0/4Z8u2Hx1ldOsdIqBXJs7IpFveNtHUix9vNGrioOI0MNmNOTMyIzyR+X7yxEja5JOoGhuDpe/PV6melxPD6SVKPEUZhsJQoQwYHU3J0tqObIr008pBhdYm4RE1ELeZF752sy9wPGwHgbeFjxvZTm2nHGsTWvqP5lSxCGeZV/RuAAGU2Be2vvDse/NARWya5V1PhtXhEIkZ/LG50+ygZgTuTuGO1v6ebGFeNIKshnjkTGaKwKLoN4JvcWWUjQ3/PsTx8UmNPNG0eO0ck0gWEoPdaPdZQTqGY9vev8AAfRz2yvCku9TVYbNJRzeY5luTGAfdYa3t2IH8e3L7apspU09LDUbJ8McU1QhLqVBs7MwG0kgWN7W8Rr4X40adFKzB5K7EoJEaaKKSUP5sRYbGsbqDbVG3D3WXW9r8ZOFPDGkotbPiMUdNi7KlKN3lTtcmM7rmOSwuRfX2jUi/HNlN0mMToMRSoFfRSKVDlZYY5FazADUEHW4FxfwI44DTdLTDZYVpVqZHYRnYpkJBEZNyYnub2a9wPbqOMmnRTsKX5qvlWlVZJtpK628xDfehB7k99Broe9+Upyk68lNUU8wlhMMsLX2kbdxU3YSMTqQv2T9R5uvU4YZV08sHnwSBi+5QsmrKD4E+waW9nKEVcGnGapKYa0lLdpEAIj32JAPvCJgRdm9p7nS9+7NPg0mfnQ+HJJSKhpZXa4VtrU8oYe98Ec9wfEEfHlSKuDXSrFWQforpICAunuhgLMmpN1OptbUaDsOaq+2m+qXC6kx1TQjzYz5bx7jt8sDWMa3LKwDJ8Dy4rW2mmqhrpqL5NVeP5MfNB4xcbSbCZVFyCCbOviNe/HAabIqLh0aVBlnxfcPJceYQtnUuAYp0bsVI8fG2nLz0VSKwYhCmJIj4ePKqEW3222u69wCB++pJ1Nr/dy4ps0wVUM2yNKd22Her2OjL/hPjuTw+HHQaZIpor8FpJsKFdh4WMn/ACsbIDsI93uNRfudv0+3jwVTJSKSdfgdLFOslFJZkv8AuAC4IJXvqCex/Zx8Kmk5TUydcPxGmeOpohDUJq3kyhbEDVymo3DxA05bZVaTsWGVNLFvWQGGW91JOh76n2+I+PL03FKCNWkYRLOiMyXLi7CRPj9WhHfx789WqT/ylVFJ5QtEoIBDKdjDw177SPZ49+XmmiKyJhK1k8jxIEmAclStgB/hY28R4j6eWmtRT7QwrTD5CphAN1272KuAfB7+F9QT9XNTWorLVCrpZjBUEORp2uDrcAjte3j+fPVo1jWSeikO07lAAs6gllt2J8bHQfny1VpnqsTgr7oI9kkZAuQAex90+FvYfZzcV6kxXw1PnyNE5ZL3cD3iAbbgddRf6+WrVcXy+MWvFGTtBG7eAdLgGxHcAagDvzc1uJqJjGX8Jw8LHTTLLHp7yDVSNRcHW/7ObBrxEVHFPDUUPvkgoQrPrdVtcN/Try1VrjT/AMvmq7xI6G7bt9irrbRiBb3h3I9nbm6rXKso6WT9JFGQQd176E3Fja/j8Pr5utGnCiemq6UQygK4Ogtouumh8Cfj256q13KITTeRUxhZiQu/dZGF7hX07ew+HPVqm6SimDedCNhJN7tuFx4G/wAD39nN16pkOKT0sqQIhVgu0LceWfEbL9rjsL/RzUVaaeHLYbur8GRkNwJY2UnaCLna3gx7/DtxqnK9PhoraZcVoFCqx22DfYk7lHt4HuPA35WrVCeoqVYQTAxSJ72g2hm7EqewI9nY89Xqkhq6nRnpyu5R7yjRWFvtC3jbuPu56vU0JiCxVYNQpVGsQqjRW1AKW7A+AP083WprlUvDU1Qo2jIYAWuwW59vwa39vN1o02CpejllkmW9yUKsVAYjXWwurA/f4cvVKw4hS4XXqBUIEJAIa3Yj7Vyf49j278sDFVIpCVdHJQMyVKhWLj3SDqtriS/2dToRfdfW1uOzNNbKw1EPk/pHVNxIIAFxa3Zu24D2/Ue3K1asJrKjeqSllYWKNqCbXuLfrfx5WrzT/TYnR1QaKI+WWYB3ZGBLAaxkjRb+0cpEVeZrjPC1Sh+Wfe4PuK7E6direwr7R3HN1uoNNLEPfxCVnh1UqS29dulgwJ7Ds3383VKcKGjpPMlqogTG5Pdj5hHiVUWBPw56tiuVj8qauAqVaZEsxsUuLa3sQfYPzPN1qmKqpy36dFBDk3TQDQ21tpYcdBpoimf+Xmd2Oz3UUFhcKbEXJHxv7NeXmqRUiSrraeFcPkYrCQWQizKb6du4v42tz1apmgjkgRth91Da502jvYDX6Ry1Up2MHzMZmC7xbVd1yLjQg+N/bz1erkKYSAIGKttsrWBuPEMP3j+o5utUz4+8lDhLSyjbdSEIuVIGlwfp0IOo4pbEmkjpgVxob4L0xcgWlq5ViWxHcC5H3nvxcBKqQTpTQR5tlEEUVEgsEBNvyH8OKzSEUGklmO7tc6cap2jDZEw6bD8vQ1MQO+Ql2U31ufd18NPqPjwneVKqPWE6Uz00u5qoykMotuJV1YW/4H429vEtLaA3EYoqPMUqalVlBFxbS+l/7OHbZkCg64IUaQuNRBcQl8vtcm3fT6uOmmKMTk2eF8t0co0kMe23tA0v+Xbvwmc+40fNfaKUQ3zP5kJWN1vo9yr9rqLdh4378YpRWRalthRwqEnVS172Pif2jnq9WepwsPEzHQrYgnTvrqPh2B+/m5rUUn2ppN5jlUI+hVrePx+rjlNxXcVayymnawYE/ZB18CR7f289XqzSLFLIERPittAT/SfZy1aoCMz6YlPvsLMfA+23bhgjZRW5tpDVR1LWv9HH6S075KoDiOZqWkQ6l/4AnlVGBV0CTQ91VFNSyEkCRRoQPbfuB4+H8eIaNdlOVNWDcRGCQQFN9Qe9x7bjlKvU2FFqU8iQF7mwBA3AeAFj3Ps5Wt01xUstJOzLcbdA4Fjp3VgdBbnq3UyalkamO9fcJ1Q6nadQdO45Wr1xip8PenjjgdVljbs17MO4GvPV6sJSWgaVVRlW4uAwtr4g9jytXrOtfGr+X5RWxsWJJJYi57ePw5utTUKbZJDtRSwufiV00tb+HNitGk97isV0UjxPiPjxyma7eFSmxiUJGh10+oc3Wqi1Mb2FyQO2h10HjzdVrhBIyMYQysFOgtb6Sfo5uq1Oem2RLIo2ltdwYmx79vYf7uerdYBTgAyBvLa9iC1xcj8gfy56tVNp5WFSRIpZnAAJNrnuNO1x4c1Vqd6OWSnZTIp8sbib+0/u2PcjlavUWsilJNfRp5aqRpp2OlvaR7eerVQLfMEhr9vdsPH/AAn2Dm69WWnleO1gUKmxBIGp7fT9P383WqkSUs1XBtcAMdQPH2eHw9vNg1UiaYpKRqZ/OuUVraN2bwIPs+kccmmtNNNXhwUiaO5Nvs20Pt+7lhVCIqHYqxawIOmoOvjpy1UrIKZpGVlXb4D3te3YH6fz5qvVjeGoilAkvrre2l+2vhz1eqZTtVxTFqdyrEW3AC9vh4ft56t06iSAqvzTFZHvZgBax8fhrzVbrl5UJBSdiQo0sRfXw5uvVDqKEMDJE3mAnuvhppceznq1TXPGoiIjfSwsPC/fx148k1Q00SMQjAHQkH9fr4tFIjUvGN0mGRysD+6fiLjw9nHzspgUh5hslEi63/X7+JjTopSYA8sVQXhYq21iNpsSba8orZT6NtCfh+MS5ggShrG31Ea3jc6FiNNvxJHEpEUrBmnPL2MzYLVmnkNqWYi9x2a+ht4ew8aImrpMUJNQijc0AYKNGvY7SDfT26capTSExnGsCSMxVf6Vjc7VPvfAgnQfDjgpgkUgDiFfWFYMNQ7Bf3rEta/+LubcvTNOceWI4l+dx2oEYa4Efdvbcj4jm63UOqxOgp08iiRU29j3P128Tz0V6kvU4q8jbgb38fZ8OXiqzURJJZpiKcGQ97Adj9Wluer1HU9Mfon6tepKqaqy3TLDh0B/TVc7+VAP9SNjrLJ/qp9ZHNLOgajVQsE6eNXC5P8AQd08yJgsWFZZqJIMwRIBK1eoWKRj/wAVkC0R9gN7jW/Aiu5UTB2UJm2UgSKC7N2Q8fylO+Xs6Ya4K7j5Uo7f60TjQgjXvxxKwrZVimNtAHmHpPJWb6zKD+aoG54W0kX6PBh9GvFQV00wR0UXfGMuIs7RzRvE6Eghh2PY6ePHZqtBfjGVY5JiXU7m3KGA1NwRtt4348FxTakzRPaqAwTvCwA2MRb6DwTgzQWIimudWcXFjcd780a1UB9Ark9jylWFL7CCZaBdouRoDfv9P6jjCqMEbKn7O9tb+A9n7eUp2su4kANqCNb6+Nvy5uvU94fjtfSw/KTAzxK19rdx9BGo4nU2FUpS4U4Uv8Ixuiq2MNHMYVewKN307/VftwvWgpoyQ4FbKdKiKkWmNNML7VFm0B797j28Zp6mh6WaHaKd7wsLgMe/gQTzdVqK1Q4ozSAncGFiPZ7Ftz0VulAk00aCUuUdQADa/wBR+H3/AB40adrlU1VFHTyTGfe0atpawJAvp4fVzaRqMVpSgkE0iaGQxfJxVFyFE1e4BGt/sHT6LW78GacKAKjONQszI0dVh+FSneIog7dxdnO9tfrHHhTZozmHU0WVOiXz6TOJsQmmmmhaOw2QqEicPezXcsLdx3ub8O0+FNFivFREMQleaseRjqSTf9vCE7aNBSbmfe5U6kfdxg06KV+RaI12YaaMjQOCfq8ddOJXTCTS1hOpYp5zBMs+K1c0d9plZRpbQaaDw55sQBXnjKjSYka6XAsCO1/vtxTSM02kroCLW5eqU3zk2AGnfue4+jnq1UHu+06jw5SrUOfSqAQrNWMdpXaLkXB+/wCHCK9OwUJ8uTtNDkcPmloDiENxHG6hn/dDtcjX22+vgfoU1wkM2oa+4EBtfdN/G/jfw56tVjnqQrlbE2JGtyP7dObiqk16JUKidY9pGllI8O/189Xq4rXQeYxQX1t72q2I7W8fo5uKrNRwTE7NTsvlrc2Pjp3+/l6pXcJDKojN957X0A7WHj9fPVqssgURGJhb2bdNut9fp5atU1NVVMcaxsAwVvD6dD7LHxHLU3U6CpR4itYQSSBcHUfEH283XqjyRkzWDXUk2t9oEeHN1WorP5KCN5AUOg8Tc+A8RxymiKxVA86F967g1x7NLfaH19uXBimyJpYnLGX8Tw+OjqaKKSVkUqyKA1yBa9tR7OKEvrRsJpMq3QsYgUkq3o9liSJrVEtHUA2KkBlDH231t4fTwzRma07QDRWvK21bCRQf4l0tzHRK5pZEqEBsP3Sb/T2P18OUZog/cCKJHMrWn7YNI2swPHMLbbXU0igHuVJGnfh43cId+0g0RuWy2vuBpqEhUiwJI1txdNIYrmsgdbAWJNtO/wAbjx5YGtRXYKqbHS/0jl5qsVyDK1ttrG9ubmqxWTzGWyoSd2v08tMVWK4tIt9NPiNOemvRXbtpobtax/X6ObmvAVkSrMeh01FhfS37OWC4quiacUr/ADj7xN9B8T9J45rmqaIrhLP76kC20mw9n0c0VVsJrk9QzDc5LEga+36eW1VXTXD5xj/lRcjTXX+36+V1VvTWWOfcpZQAb3ve5HsA5bVVYqVEYnbdGfe9n7By4rRqFKVCgvcEa2t+tteVrdcBMSmpA7k38b89NeipZqE3+/4WOutvo+F+XmqxWFqlr7l76G17n6NeemtRXYk3MSvh4E9/E89NeiozySS2ZjfwAPsHKzVqxu4Ukuex05qa2BNejeFFKt3PPTXomuySex0Gv3fH289Xq4Rm32f3vb7P7+VrZriXF9smtvZ+XNTVqws2wsdT9On0cqTVttRtNQT28fDlKcrluV7Aa89NaiK4+8L7D21HNVuvbiqEt256a9FZGmvpYW00ty01qKxF1e99fiP4crM1aIrJEVbR2sB35YGqnCs6lL27Kdf7+WmqGuLvtTcDqdBy0xXgJrE1STYx3sf2crqq2msZq5VUlP3tNPH235rXV9ANeUSS23k25sSa0YFOKslNEfH2a/fx8eGkx8RqGrsHWoQeOvjxvrp4jhS9pqGSemSrpbhgCQyiwNhckj4ePDZImidWFMcjQs/mBQD3sPb4n6DxnCadxp2iqBBbaLlgPv8AhxYDFIyJr0VRuNyNB3A7fUR+fLTVSIrNO6G6odT7wt3P0+z6ebNaFPuE00tVIpmF92hPZre32HmttXpfVUFJJR7VicPp717301uO3LmrCmgKYDIh94HaNtu1h27dvgOJzhTwrnW4lekSnjF7gWewHY+I8RzRNWik9FP5tT5dgVYi5Fl7a3I8bcamavSgpXliEguze8e+g+Ity4NVin6HaqJEoB3C1hoB8D7AO3L1qlRh0CSlI9wsVLa9rjTXxueWFeqRUopm81veHusote/s+AII+7lSasBU6ihijvu1ZrbrDvfUjT9fjylPClFU4xFhVK09Ve1vdT7RJ/wm3j4nw4W3N0m1TqV++jO2tlXKtKf3UCWJ4pVVVbLUSsFMjWAtcAeAAPYchS4fVcLK1cal1lkMJCRwrIEuoaQe4RcH4jw2+348RTSymTfI0pC6XBHtHwHNVqpYpqaojtOAGA1OnfxIPPVqKZzh7RVd4Pe8bAeH0+3m5r1c3R6d0njLFGbTx+uw9vPV6pCxxzR7tI3W+6x+4e3mq3UVmMsZhtZk+FvHx1v9fN1qscdRI/6Jrm3f+nnq1Xc9W4iET6rcgamwPhpzderv5h/J2xNbYbnxF7dl+PPV6udPWRNtLxs62vYC1ifZ4356vVMeRGkZt1gpBCEe9c97e2/s5qvVyl8uOVJ4W3qR76obEe3v3t489W6lXtUss7FxYvcWsRb4d783WqbqtpZCrRhfsnbY6gD4e0csKqa6oRBJtBbVdbG2unh8fp5utCnyiminpvlihIGgYG/039ljrccoacFR5aCSkpRUH3bXNxqQt7X1738ear2yp9LVSbgCpksCQttoIHgPhbmoq81mgado3eOFWjH2UDagnX9fZz1eqBJRTTTlqjchiN2Ukdh4aflzc1Wu0p2KPGq/MQg3IDWOvs9lvjytWFZIYBEPPpncGQ2IuCCO1iO4P9/K1cCsU4kgAiBMmxyCrD8lPt/jzVXp5w2SaOlE0ik66bwQCOw+gjtxo08KcXgilW6sQrXOpvqPA28fH6NOVq9dU8HkB1dLKw8GtYf0fDuObqsVMeodo1pJX3FACDbVT8fHlq9NcYp5Xg2hQxUgWYezxBt483WqkAEwql9CDp3+I+7m61TZC0UsbU9VH+jlHcag83VZr//XpfrKmlijet84teyqqgbVHgqt7CdALcqKWUzy4ktWjUMceyIJaWST93cLdhe59oJtzdUNVs9U8Djo8UqqbTUsPpYX7eAFuO1SifYjC9PM8UoHuk319nt9l+OUnNI6bakhEeuvY+Hjz1aqAyEr7+uvYc9XqmxsWHvDsNB+3mq3SrwiRd5jXVtDc+A8Rp4HlTTgq4X0iZnkx/p1/V6WqlibD5W2QpEXJDD90dibnQm9vYOVd20oTjRqVoIoCJ54ap3JKj3YwrX0vr2JP9PEs1ep1Hhxr5QAZS0atdLr5ajxZm1vYaXAufhpz1ep+oKeKl2yTOrhAV2g7gfBTY/Dtz1arlRYeMUxERYXGkirY+c+iKAdWJJuSfAC1/Hlq1Tp8thlM2yJnnnF9oUKFXT3jc/n8PHm6rTTNLUVkykuXCkWst1FtQFX2/l8eWrVP1FhUD7Z66Roo7G0cYPmFAf8Q0Fz9A5atUoaamWTbSUEKUwuWNrsbHvuPb4nXufby1aqZLSYbUVqR4a0zyNtU2INydN1iAAPgTYc2BWjWWmybiuM4gcPwmA7kb9JsIYEXtfc2gNxc34Y29o5dHSgT8KSOvpYEqNDZh+TMlZHp/5rmqeOqmHalja+p7kk67ifZyV8uyAAyrxH/eRQCvc2MeHwj30lc5df4KOkWghK4fTj3I4ICGcr4Cw7n8+TIxZIaGOPw9lRe9dKcPM0isOwXqB1P/T1itheGg7k3D9NIB4geCkdr68NQI6qK1KmhlyrkXKmT5GklhE1S2pmZtztbXXvoPD8uWPVTU0qKzMG0MiKFKgXVR2A/d+K211P08Z7unddI+qzPUPIKeAKNpa5XW2vw7fQPHlw3VddJavr2rZy7Ftv2jfQMQdNPYPp4oSiKaKppuNXeTbMl1Ghup0Xt4aX147pqmqsQqqdXBVSDpewDa37hT2Hx+rm4qk1lerT3vlhftbd2BF7/f8Ax9nNxW5pjmq7lWW24W0ta2ml7eztr9fNxVZrgmIAMpJJ3GwJtqbak37256K3NcKiqTcWLa3uNL2v46+Hs5qvTSbNbMsh1B02gi1raXLN3P8AHnq1UY10wnYqwKDsxOtjobaWBv2v9A5qtVDlro9WEjRB7s20eI7AfQO/hfnpr1MkmPUdKjSCbebrexN7k20K9yD9Xjyk16K7mrqmpZGTbGr2AvtFtbH6R2vfmqtSaqahAGjeVtht7ym5a32bnw/Lla3FNlbiELobyB1QLZQNPe73v9oEWNvp56q0mqutq0kVUW0erW3Ei47aAEj9Ryprc1ncVMj3q2FkAB1UW0uTYeA7/XflTXqTeIYg1MqxlTK/gg8dNLk28PbxsmrCvUVZibBkmCgyXAK+7YkA310UW7/VzU1amivno6BBIJd7BtoXd7x73PjYD4/SOVmK3FYJcWaGC1PJGryI3v3J7G+l+xX8+emtxTJJjdRV1C06zXBuQ5DWAtcix0uLa37Dtys1us4klkj3VEjTXI9wuANBZSFAuNfq5qauBWaOqpaWj308gJUaBbkN42BOo1uT3+NhzU16mrEMcw6npmLRl1uN23VybjbYt2Gn5c1NVOFSv5lRVdI09WRtRDfzDuXTX3rC/bsBqT35qZq1JCQoa5KuCoNjYIzm4PYqAoFyF9nh48pTdcKm7KJiTvkIG92vqx8CoO4ewHS9/hz1bNd0uIVSBtpSaJNVVDtIIBBcn94/DuBoOarQNcIq3EE/0ooqKBuLFL7QTYFb6AHvc3OvN16TUeTEDTUoqY7SoA3+U95dxOvlr3YX1t9Oluer0xTTU1rLVyJMsQjvZ1I3IQBcsNCSQfyvzVaqC2IzYdRM0EkRMhD/AKIdye1rjW40+/mq9sqJTV0rU7ShhJK4CF7aoo1G0C9gBrYXOmmnNV4bKw1mKwx0rLCEjI1aye9e32w37pPiB256t03x1eIwVez5jfvVQZAGsAouQpHdbfWbk81Xsaf6RhJGwmJ9zUeT9ka9rdg1vp0v4nmquKdgtG8R8htwaR/fZSTt0uADrt+k9+aq1MGKeZXATSuUjvtJexvGw2lApGobxB07/Dla3sxqIKD5SIVHmhdqqAtluADtHug200tY+HNV6ONZad2ebb5bqgAZ2awNjexF/tbj8BbT4c1VxXVZVVLRv5ZRI0A1AA1AIUgggm/7x+/mqtSdml+SdkqkWUBifeP2D2DG3w7n6D25WvbKcqPGJ4MM8wKCwUjcWF2t33mx90XOpH8eamrg0z001RPtKJ5gQHatgNzAblBJFlHextzVaFNlQ0i1gmncgMWU6APa9gSf3rdvhfXU81VDWennkildaJAJI7EsVB2ntsBPhfxI+i3N17yp2SpBR5oBulBAJTX2Hw90HTS2vhoebr1NFTRYhWVG+JCS2qBR+8TctYXJ1t3/AI89VYmnypwmDD6MPI7zTbhuRlN7+1idDrrbwHx5qnoimgQRU0BmsYzG1gps19xvbv2v7Oarwwpqq44zYqSZB2W2rC2gZr2sSLj2crXqipRmQIxBkjuCUjvtABvuufEn2acrWqzPh++dWhTdvBJQLe1/tKzdgw00Hhfnq9UdI5JPMSGfbHIVKkaAENbSx1t4a3sde3PVuuM1EsVQHjcPa1gG2hrnQX7EX+u/hz1ep/Wmp/OlVXYourAk6m32xrckHx1t8e/N1auFHiFerSkwAm5G2wBA8GJPcW1BJ76G/K1sUyVOIyFw48tZUBG1huAc+NwNL+Fhp4coa3NYadpFdWnaNpQu0KfjdiSe48SB9/NVqn+pw16jy4A6ymwRFA1WxuSx7brmx5urRT00clIqEbVk9jaLpoGZvZoQPb3tzdXpNIitP/MpohCq3W7XYC4K3A18fA6fDXlK0nprnVSVMA+ZqGLSkbGLgMtvYltAG9ncaW5U05TE7sk706e+4Ci2y+038TbwXtb468oa1WSouIRTQTODLsOrEJZr2F/HxJHblTVxTrRhYoXpoWEh37i3ZtuihAg1U/TzYNWim2shanqvMpWVdhRQDoxW19wv2Y66eI07cqa3spx8z5ZmqJmHmI3uFCTGmgsD3BY3+BPjzdWqJNVq0DiZ9oVlDMoubi7Aa6W1Gnb778oa3SOkeN6g1FGxaX3ixvp3vr4DUWv4X8eJDSgVzoI4pJi8KO7OrAQve53Am6i1izHtc6Ae3jdXqTFFT0chFSzR6uAhXcAyqLA6C/ca/la3K7KtWX5eb5rakiMSCWGw7iw0N9b2HgPr5WrVLphQEyvK211BuitdQVvaxsO/iNbfHnqtUyNhhIaduzIHYHVVDWS92voB4W8dOV2Vuun8ibdVSyognBVGZ2uBptsB9kAXtfTwPfmq3TG3+lVJEb7ppG0LgWVSDa7HQN7ALX140cacApSwU1QlVJU1F4UJNkRWKi6i6s2gAvbUi+vL1WpUUswlFJthRZPdMkdjtHipvrbxva/gLc3NeimZaWnCJDOre69gQtySb7ATa1io+/t243FWrlDi1VhzPCsbK4KixH7gO4bi1gQNNSD28L81qitxTfiIjeo3sxdGuxC6kkElfMC6A37eNvhxsmnBTGtZPHKKWlbYN3usV3a6gqpUW07nT4canhTlPIJFxVqEZzaS5KkW8foNrkX5eq1JqakUkitUNvVYwwIBIJBJv2tZRp2+ntzxwrW2k5WVgrpDWbgUUb0XbbQ21BGlx2se49vGjjVtlYaBJK5Xo4hs94NuI7Kb2W6nRRppoOeGNepa4dgMEEPmLuZ1Q7WIItuGp2jW972GgtfigIqhNONdSQYfKsNdEpJjF72a9xpfWwa/hy5EVWayUgShZKRI7M32VI0uTddfAC2h7k6dubGFeONSRClK4qYwpkjO0ygbghtqCjDuPb9Xhy2ytVLo65IoDSx2sWvvA0I+1qO572t3PjpywNeiplR806RLUM+8uuy+im+vvILm4PhY88a9SirpHp4BFcK6KXdg32A3h3Iue53dj9Q541umOoTyYnrqdwsbGPyyxFjYgE+z438SfHjZq9YqapWogkI3hSdA/e9/8Iv3Pj7Pp5SZq8V1X1orpo6O6mKIglVHcdhci2gPb2jx8OUJnCrgRUjAZFgxJViDBRJ5jN+6tzYE+OtvC4GnKCr0aXp3i0zK0xfe5bawJsQfA21Nj4+zseW21eYoBPW/k2omosKzzSoWRFNNMw1N7703nwuL6/fwPX6JAV0UcWqoJHTVbEtS0YMR8dD7AOBfVFHcTTtQ1pjjKa+93tbTTi5BpGsVykvUlRDZtL6AdvjftxTtpkYUM3T7YcNkVCdHOp9lrW1Frn9vAlmP3DyoT2P2nzpenSQiMXsNqAHafpJ7Hgdo+pNZrIbAa1kIKiNrbj+6AO5t7fu54VVVE8QMAbDt3HjbmqYrp79u9u/9/PVusBuQQFuTY6nt9HK1uuUbvus1r+3XXnq9UmyBAV+2NDbtrzderJA36ZL3AVhcj6dCOOp202dlCHLIu9gjAAdr+w/tHJESaBKhTfWVhf8ARqoIAA3H2dr/AAv355S68lNRC20Mpb7Pe19fp+k8amnYrOymysBuIHvEnW3w541oVHeoCKyhtxUdydTxoqinAmahGQsTc3tr3+N7X4n1UoiK4KtyBa5v+3lRVqn7tiFPEn7/AG68dmKaia6ZjJdpGuWvcfD+nlCZq0RXN6nalltbTv2t4ae3niqvaajMGf320A1uSbn6vZxsmnAK8ZAbL39hvp7e3Paq1prwmKElNAe9vEePN6or2ma6lxBKdi80gjHsv4fHx4wp8I2mnUtFWwVBjxilmlESgyXNrgbQb+2+tuF6rtJwFLk25FG/6f4JRPl6nkoKWPz5D77m2641LMT2RBqLd+3Ao+8pw4mhOy0lAwFCylFVUdcaamk86ZAzM4sqrYeBbRjbU+wad+F9Laa6WbEYKtKmrAqO0qfvX2n3Gvf7Psvp481XqecexCpxMj5t1UX8zbGFIL97gDUCw7DS9jzVepMPTzy+/MBudrQoAQSbfaa5sEA+/Xlq1QhYWtDg8TVNfBebT9I4W9jcEgNcC3ZDpprbx5YV6uRw84qJJ6mcmika8kay2dyo9xrAbSF7k9/DlqrSojoMPwXBkgrEWQTKXYMfeEaANf23Jt7niNT2A5qt0CfW3AarF8qtiGIxk1N7kgeBAJuB22mwue/YcdQqDTLgkVXTVxSwsVIIKE/xtwxorqFOt47A3Ed/D9e3N1qpVCwmj2N2I8PaPZzVeqRGu8Ls0DaG/tHNVannD51SpVl8Re/b4H4coacFH66YYtLV5MOJUwB84iKftvVkUqGB7jctrn2acLFCDRokyKFHB0p4pGrazbPInlrEjqxJO25cpoCR3A0vp240adFTP5jJHVpCIyCt5AVP6UXJJLsTtvuIGn0crV6yVdBjlUGwsUzb7qX/AEeq394XPe5v9f3crW65zU8ECx4XTovnXAeUn7SjTW2u0G/0crV4qJVVcuHMKTDh5s0mpVFLMz2/dU3GunbX2crW6R8WF4lilUYalo4ZJA3mO8hvc6EMR2I7WNjbmq3TtPlXC6eDyIqpWkCnT7Rt7bWACnw8eemtxTZTUMrVIwwhbTWKtbaqqF1BtqS33cqTVgKEKjwWkbyTSlnVVuoZRYntuFvtfAeA768YJp8CuVdRKsRoSNrSFbhbbUiU7rnx1PugdxzU1uKRGNYFS4nUPHKoWGF2BYG4Zl8NfZ49x25cKiqFM03QZfhWIFUeOMqFVSSCsfZQLe03Y88VTXgmKcoaUwUMcNEZAWJDEq32F+zYt8LsQPr56rRWQV1Jh0XzEJMe0A7txA8Qm69wLjU6d/o5qt1jw1HxOpBxL9JJM4dLE2IIstwf3R3N+are2nfGauklvBSkRrMhEjBv9xTsbdlLakD6LcpWzWCl+XxGoTzFaN227AVG0WFgGBNjsHvEc9WqU8cmH+QJKYFoVBBbTXvuNzqBfRfDU8rVqTLLPXVXzC7Y3n2wwKG96NCPjoGtqO9xxyqUo6Cu8iaLCv8AIROF2FiAURV+0wIub6m3ibDmqtXCevp5l89FYRWdBuN226Bz9MnYWGg56t1HpsQpyolpIyTINYSLgBSO58SWNvHtzRFbFPceLQ08CxUsbedIFQMHI99id5BPgP2cainQazNBhwhEkRCko23exbaBqGb27Rr2uSRylWpnc0NSFpPKiVjcDW5Rb3ck3tbuL9735atGsZgSgjDQyEK/vOyoSVj8F18TYAX9vPVqn6euhnoo5ZWA2HzdiqVFyLJcj7wNb/RysVaaeMPnrK1oqON2dFN2clVsqC8je0XJC6eF+UNXFO8ktfXBK27gzH9EVF/9UHYNdBqL6Xtxuna7eA04FFRsRSLLI4Ui0psRua/cqzWAvrp9XK05WWpkNNElbMTEURt4W3babqq9l292PfX6OVq9dYYtQzpAruIUX5mXcAtnIFgoFwvYAD6+aNbFQqiWaWparaT9O4c2HgToLBRayr+y+vN1rbWKjM9ZUwhQscaMDMdCGYD9Ch3d9o1Y/G3PVqq0PUhldMD6iVOJUcZSlxI/MJpYbif0lvof+NuCm0XqTHRQQvEaVz00Xdd+0kG1we/s4a0UUIPTHMU+XM20WKByoSVNxBPa43DT4d+MOp1JIpQ0rSoGreXxFHwry6eS273kAABWJlup934eHfXgLAxobE0sMGkmpqtzUu0SoYA1/euRYhfiSNB8L378ZNOipKyszJULIYm+0QT7wUzH3gDoD4A8rVqyfNMCkSBFMTfZsLoAHLybvFr28LDtzdeqFLVGQJQU42H/AETU3Nl/eY30DN2vf4c9WpqBWQIZVeVQxVViuGvf3ixB8BYDw7nXlq1WTEcOCUqRw2Fhs72IDdwAO1l5sVU03UtBK9qOM7oibldS2p2og8ewv93LzVYp7oMEq5ljhry0cUjkkAWLbfsoWNiQPEAWPbmiqthNOeIVVVW1PkwoYqZCsYsbkBdWNgddy9/Zyowq1MNHUVeMYhNiE7BDOxkG7tbSx01HugD4Dvy2ytDGp9YZJ12U5YAbtxv9refj4E66/wBHK1amekkSnETQEljKRKLgglRpr4EdyebNap6oJ4oql4ZgACNjWN7Me6D2gi17/RyhqwqHi5+Y8qk3sF8zywSQdLX2Ad9fp05sV41mwuNXpzSoFSNJUeRv8Kg2Fy17D4W5o1sUpqWWSKQThSBtI0IIIHe/1kW+nlKcFN1WsNVVDF3PlpKSqKLXsvcHwGvfmxWjTDjpqoK5a5GZnQEqoUNtCgKhHhZR3Ph9PLimzTbQtNSJLJGGaNgsZNr3Zj7q27i3s7nlzVRSpehpDRs4k/SnywLvexc7FJX239nKTV6wyyJCIkTdFJErrI24lr3te41JPa3x0vzVeqbDRLRU7JVptLKiXFmLXXsANQfaNLduaq0U8YSlqLzmW6k6L3AdTaNbj6b8bNOCvQUm9t0j6H9KWZb6gkajW1h7Dr9XNE1cCsMeEvNOrF7ohu5IuPdO4Hvb2fHlZirRUvGaOOmkSKQ2MirfawsSx9vh7T28eaBqxFJ2eGITkNuKOTqNfHQHtYW1voPo47NNkVyWYDE5o2LRJGES+ti1idt9SO+vs56vU6v8tI7oz7ZFCKVOtwF3WBGt7d/Dmq9TemHTSwGOQsClje9r7W1todS/9/LTWoqRQ09ldXIlnj3lju0TeCAygaXBN7d+aNaqbTpVDdBUbXSHagRrCzEaFQNF3W79789WqyQwilQSpZFCFWC3NirHd38Q3b+jnq9TO8aySsFVZCgUbje927H6dNeXqlPdDHUfNPTbmG/apdO4uvvag9vjfT6uUNWFJbGJq6kQ06gGQqw2C/YagsR7L6ceFNGnjLFBVszXnVQ4ZyhUncdoG0fRa5txpZp1IoRPMNK89PSXuUsp08stsuVUdgNTpxNT9ep5JKfD3DXdmWGU2vqtttrfuEeI+vlq1UOamZpKE1aqDIbvGupRS1+/bS1x8dLc3VTXKmjpa+r+cjtIgnDSoRZlU3JJI8Ntu/jpz2yq1CjpJDVVHmSaTq5dWAuBe6gEfCxuO3fnq9TRKWp8Vko8OTzm8tA5C2QLuAMlvDcTy9VpYV71xwVbIZCFcEMCQQzkKVFvs/E6duNDbTh2UiJvnUqJoakn9FI/uAAWAUaAeBP5eziimabsYjjNVDDI2khkew1YKsJDBhrofjywqppso0ghWCGONfdaK2423X7uV7i4+/2ctVKVqJEFlkokTbceF7kMRcX8AP1042adFJ6pSnp6aGFNrFQxGgB1uCR7BbnqrT5SF2j2U7bJv0IU3uBdSTY+06duVq9Smh2zkrtIIAPjb2kjx+vtzderFXikRvOViZAiXDfZY/a7t4t+ztblhTZpokbfWT+WDZmRiANdBrbTtcX+jl6rUqt2rh77ydxKgm4ZQrXJKj2e3v354VukgwWoqE/cVIN+2173Gnx0Hh7Ty9UpwM8flEO1mVgqkEnQWFie9rj+k89VqkvMkcDVEBkT3VXc1tw7lj8bntf6OVq1T6BolqPmpyxZ13drMWGoLEm6DTX+zlDVxTo08ULqkyKocRXcG9gt2Cjw1t2PY8pV64pG1EXe25t0ccZsCXJRmYknsQSLePt56t1OwnzXw8x7xGzUyJEyn3QBGWcaanTS318oauKwVUlRJKr7muaY+8zX1AAu3Yjt9XN16p0kEs1IgpZd07sVsbtcmE7SAf8AF7deUq1LSmw5YsPpY4Iwj0sCvID7oe0gYsy3JuDp8R9PG5pyKcYSkNakg7ySSCwQmwVzcAa2XXx08BzVepGAzLGlFE4JlRYjvcLGg8wreRuwVQfebwF/Zx+k5qRQUXlpiUKv5/lg+WYtQyLtJZA1roDcKw7jWw5s1WklV1TVFFNRlALvVEkFSdtgxVraC3s8D9PHxTRpjpYlaiWOT3rxoNRe4IdbadiPy5eqU8MLebCszeSysSdb6omwX7gGwP8AbytWqPA7wTGIO3myLVJ37bkBF76E/wAeerdSZJo6qV3plUOxie4Pb9Huvt9m650NteaivbaT9fWwTtTRyBytRCw0NtwFyWBPgTp8NTywFUJrhRNJBihMkqRhNLADS20gn4ak/cObNbpUU086Yq8ko2CR3LXbtdQQb+INvDjZpwGlIZYRSpPGgsY2Xay2AAa99PC/YDjUU5Uupmp5LNVRl1dWkIIYgEDRktqGDfUeeArxrOEMWGx072ea6klG7juHswGu0G49p+rnq1XCupU8uK36MRs6XIFyrg7Qqjvc3Fzp48cFUNJykLQrOzNfyzcEEEWf7P1f38cNUqBO8te86UULMGQEByLE22WUjWwPYHvz2ytbamYFitdglRBXxTmIuFhYqFO0X0FmUjvft319nKHGrpMVLimq5Gb5uZmdZGBux96/a2utgO/h7OMmlAqcrPGfmUIvvUbVOv8AhDC+nbjdOVlqpKz/ACc7IU2h7XBvY2AbTvrr7Tz1bqFHGzUq0u4KwYl9o93S5It2Ggtfvfnq1SwgktKoqGEySSBb7bXZ1DKxB1sNtj2vzVaqJitS0FdNUVCe80exlvrdSNpJOu2/9t7csKrTTReRTtGXO3zVdhdmYLYG2oA18QPh7ObqtPdDGcRL0scrLTtukLBhuIjCkMw0Vri4A8eaNb21KraLCGrzXQh6ZAsl0MZNrL+hMreIkfUW79r254V40HdZX0zMcPiiAaOCmSQg332Zrs1vsk3F/YRx6KbmhDSZo8MSCoRVI8sO8ilmJFwp077T3t4cTUopUZYxIjEY6pZglNtZHuPdYaC2wDcXPsHbjKqdTS6mi+Y+YwvztzKrvEGYljcBgvwN/b2vxmnTSCq5qKqhgxHyBHUkrDK6kCxGgC9gQR4+HjbikUnpmpMQkjkeBWlRqdlLOBa/vbVJ8AbaW15aK1SlpaaQrJWlbN5xACvcAM1mYHQd7afG/KVamirwaWhqFmqf0cu9wiknVD7pF7a62PxvfnpqsVNrqavioqbFYpEdnAlLeI8trDd/hIa1/G3082K8aBnOtBFQ5mqZI9xp6zbVx3B/3W+9bE3I3XFzwwQZFF6xBpnpKeskqQ1N7u1SO20X23G4HQC2nHKrUqnjr6mDylLX2kxjcQPYunhex+rvpzVWFT4mxJw771ce7IyyH3hb3TrbXvcEa28LcrVqf6ejmnWSfEHCLCAEUfa23uCNLbfpN7cpVqTM9A88pEYVNwuCxN1DEi4Piot8O/LU2RXqcU9GDOrLeN1YLYHdpp9K99Oer1OtP5kyGGF9u9i9ife26bjbxN+ardKGSH+YVCSwFS1/8n/jJNgp07k9h2Fxxur08PHBSYjHVJuRQSrKzBbFSLAkjUo1jY6d+Uq9KV6tXxSkqaqUiGQTwMF7KDZrXOlgx3D7r9uNVem/D56aKJq6UN5glALE+H+TYtY/R9N/HnjWhSgip0qqGjQN+kCzRIQbFQNVCjx2keB7WvxrZTu2mmFEw+gYqf00D7ncD3juFz5Z/wBYeHY9vDm9tbFPIraU1Tz0xPlgh2j8AkgHm2t+6rWP0duN05TpTUipSVFNvBIvCbNtIRh5kMik+IcW0Pw8eNmnKbsLrKeWMK7ebNWRHzEC22zRXGoOg972WFm+HNEV4UrKCshqCtTJ+iFWgjudC08YBRwf+PFAB8b243FOU14vJGmZRgVQC1Fi6ipgJITypSLSWOlyTrbvcG/LjZPRTZ2xSZqayGGT5WmaOUQAmVrkAopuGJIubnUC2h0vY8fFMmkjmDDPMgWWhf8ASbjOjGwLDfu7KNAQD8QO58OOimiKe8Wlo6mlXF3njRMRiTeSQxSSM3Dm1iQw93W3hygwq5pLzU5cr5nltGxPmyRjRADo6+wg+Ps7c3XhUqm+TolhHmRMbxsrRbhYru7s2oLdri41+PG6d2UsqULmFaiWJf04XzUKWAQ3/SJqRo/hbsfDjJwp4Y0mqimqZKSSlqSzoTsC7gLWG7VvaPj4cvNVIoNaz5ykqxiELAxq287QRYXt7wU2+zoeKxSQ4U94fiFRHFHUTjbtJClNbf4bgeA0uP3geaIrYNOmAEtiU0SKC8jjzBYADdezEH3QpJtbTTTjaquKlwyPh9YJJ7i+4WVjcHdYOPaVOo01sByhxq4MVNxjCnxFoca3F5JAxkmQaGRDcsw8Lizaj4HjYMYVciknKstBVfNwIvvN+jW41A1li1uT73vL8NeX21WnDFsMSmghqfeeF1aT3SQLEBklDDW6sfePs0GnKA05FepMxUskBoGdmlYkMii5VhYkBjpa2vjf6+VKasFU60OJ0NbRQxQwt5sUz3HgVa1yVt3U97+BB5UiKvM0yVNN5TzmRJJYJkKTqCAfLuWV1Pg0b6i3hp2NuXFUNIjMuF1GFVK5komWWjkVEmkjSxLMLJKyi1rnQ/Gx4tQqcDSJxEYip0Ek2JFDBKdybHD7hf3h+9YXJJ730H2tNeWOFUpxixc18cTTRlpIDJFIsmh8u/vBk/eC+Nr2Oo05qIrc03K80Uc8Cs2ywKMDcEbtUP8AxE23H229vN1WunmFdsqnEgqaeNnsDa1yLqQOymxuL6A35aq0/j3oZqp2Z47RmdCwB2WIHu6+8n2gR3GnftWrU2Ng4rYpYKhryS+/T7dAXvoVv2LIAQO1wR3HLTTcVGomeroJaeYq0kZWOV293cu7aS1xqDbtYG+oNzzdbrC8VPXVc0Mzo1ii6yW8CQWI0vbQMew0PPVqokqVGHxrUPF70bHzFN7bStzG6+N1vY9+3N7a3U5oqbyxUYV3qWvJGQNJFF1ZPg8eh/1r378rW6baxqq/+ji0jAoV2agL3A73I/P283XqbKmdcVhK72j2m4D/AGRYgBiB+6QfDt468sMKrM1IoKqf5d8IqqnZ5beYNhF1YG4YmxO74diO+tubr1Pfy0lJhcVRWx7aes85omWUXR0tuZlvuUEtcE2vrbTmq3TLX00DokyuGQaMQTqbn9JtGnvDQ+3ve3LiqmknJIYU8oILW2kC9wdwuuotu/u47TNdtXwVdO607yAtuRhfVW7hi3jr7BYX9nNxXppvwirp4KryazcBIQsiFLi50R1U/av99ubIrQNOM9a9FXiljVV2OWjYKbIT2+17RewNxa/KxV5imrE4aWpjMpQBUBA2k3Rb2dbeA3dhpftzdb21ywGsSinjgZgkEo1uC1r9j9YFwO/KETVhTnOD80pdjL5T3ViNosGvuYdtfZ7dex5qrUpMDxignSrp8XQzUc90KCweGQjSVV1Xa32T8NeUIPCrg9NJeaSuy3iRjqU+XjqIggJW6Mv7p01NwP1PH9tJzhTZGs9BXNUrCwjqEZyFJIPgHt2Av3tp2vy22qVIqcYoKpTh2LGzh18mSM2tbXa3+sD2Oo+rm4rU1Ejq6r5ladGaVJfB7jcynRrHQMF7a2735oitg0JNI8E+LUFBjX+ixSELJLYXF1ujHsCjEDd9HwvxMafBpO1WAYzgNXJQlC6GYhwxsAytfcHBIG5TcWNrcvM1UiKZ58NrcvYuK7DL06upVwTcbH+za4vtN9NND205aZFViKe4qSromssfvKAJV2XDrc6MgFiB4nw7jlDVxXpKmWixMVip5Ulv0RDBgpYD3N3x727fQea21anfFKRqyFKmna8SGMqPF/8AEB8B2A7e2/KirUH8rTUsyYjR7XVnPdbKu4kASeweC/4T3047E03MU/02KU8jrGXUICLMyWN728phrY31Pwt9bCk0+FVkXB6ZamongYkpcTwGwWVSNqspA+2vcN9R4yaUAVxrVCUIgJ80vGrRSKpKTRr7pkUC22SLsR7Bc3HKxV5qFKiJHBXVKqjRtttGwHmr9q8cjfZYdwbH2W5sVs01UqTU0qVtFOscztcFSPdm1JVhr7knYL7Ty9VqDiOL4hBUx0+FzFAwcKWWxEYLGamlBFrgk7O+luXFVJpvESyRqMJPmEqSALgSqT4X1Vktr99uXFMmo9ZVpHWGSZisNSuqId1nVfddu+0kX3W7fa9vHBTZpjqcQenlSVCBNEC0cjaIQWuL6agdj94NuOimjTfEVnZ1SIRzG5ZXsNx7lVvpbxAH2h246KapOV0aSs1SihN2h2sSe17a+B7D7j2HHRTJpMmtq6dxGxF7C1xe6qSCQD7Pvvpx2maU61EdQpENMUdjYqBbUDxA1Fxr8Oer1OeC0Vdi0gw54ndyRsKG4Ze7KD+p5o4V6JpQVmE1eCYjS/OskDyh/KUneV290lXw7+J8eUma9EVCxfDIsUQ1TG3lhjIhB3AKNQf9b/CdbD4cuDFUUJqVhlbRVVBNhcifM0zWCS6ebC1t1iDqQPHXQaj2c2aqKQVfik6ExISTvLKy2K3GpXd2HhYDv348BTRrKMxvBKmJmlgZ7g3bVGUD/Juov73x0trz0VqYpqxHE8PxmVpnplpyLNJHEQpRzfaRpa3wN9PHmwIrxM011NWtERM2gcD31JCaeKm33j7uXFVpN5iKNKtVQvcMAWsbltPtL/Ty4rRpNUFTUyOXobyL2ZATfUasB7fb7OXqlOkBnkAITbt0so1Ui/6SxN+3PValXhW3FiaSsZRUJcjbYEqdQ8Z7ad2Hfvxs4VsCaVsOD01XTeVUlVq0s0bqLX2/vC2h+IFvu5Wa3FJya0jijrFCuhLaHRT+8R30Hj9PHqZNNau1JVmmlVlJ/dJJAtqDb95Nfq5utVjqkSricwbWswUqSApsewvrpz1ep7waXEYV3yQsSHLMb39xRtIKHUix0IuV+jjJp0Vzhkmgmlipj5CsLHcO8dydtxoRfTXmqtWCaggxfD99Od7puUjQFb37+BI9g+m3NbK9tpto5aujjRawB0vsDJc3t4n2XOn9/N16pjvS4k7UFYpE+vltGAQynvcHvbt+znq9tpvr6FGnShBYtLpucH3bEKAzHsPz9vN1qokyyIJaGtEcjxnbey+Hb3tLg+H583VazwUghhdpYyUvYakmx8beK/Rzc1qm6uw5Jf0MyF4JAdjE3AX2qfaOemtRSBxykmpZY6ar1jA9xxopHtv4E+I46DVDTQJnZlpZwXQnRi373hp4fTz1epwVxCVsgaNrGxNx30FvD2fnz1bmKyTJXMpq6eM2Vu69gB/i+jtzVepxpoDXSxyFDGsZNiLFvaQGHgfH4crTm2pHm1UNd5MQ8qFCGAHvABtFdR43GvPVqsldBLFQyVbRNMpO6Wc2KFN1lLL3VvAnw5sV402JIG3qHEgVl3MuoNx3K+NuxIPLVWm6tppUi3RWZ013DX6Ap8R7R3HLg1QimeV4oySX7ge6T3b2g9737jseOU3UcVEVM5d3JS97ga3J0BAH38tVKzGtPnioRAFUjXtrfvfx/hzdeqfAy00xqNpmh1ADLfQix+72/Rz1VpHZyq5auOKnYkmVkVbeIvuNx2JsLE+PF7IotfNO+akkhpcGy9p+ji8+RSo03e8L+F+3FbYkk0kdwAFADmirapxKVrgi+xbeAHHzSYUlqWnesrI6aMEl2Ata+pNuNbKciaNklFJhkcNNRozhUQXBuALfx0+z7eB8mTNCcDSIqVTz0mIlPOQRuoK3Xw8QSL21P3crV6BzNscsOZJRKCGJBN9beF7j48OGftoifEKpA5hjMVadNvx+Hx9vFRpDQtZErGjy/CYxuaN2sGGlwbi/1eHjwqdGNHLB8NLj5tJt08aqN3v+6DZDfWw8B8PZxJFLJrr5v3khc2BJZfDXvqfDXw56K9NSI6+aSYeapjYMU2nRXB8R4fV93NxXppQJsr41p6sAqp/w7SAO/wASf6Nee2VvbSaloqdFJVvdN9knsGuht/Hl6bNN8ckqPaS+zTcNdfYQDrf+PLVqgKzBO0uJzMx3As1z7Rf2HhmkQKKFmTSNqt19Sbdv19vHKYpYdP4JDjy1CKbRo5BsQNLXse308bXsp5vbQ808kU6XlJLWsp8bez434jNGINd1FHuAlpjYAa+9bd49xrytXqTADS7ZCoUeJvfW3ck/s5qt1OmqXYqUvvUhQwtYg6e9fv8A0c1W69FsY+W8ZA8UFxY/4gew+PhytXqBUQilLCy1CMDZl0a3iG00Px56t1CgxmqkZsPmIHm+6p93TxBv2APb6e/NRXppsr1npmDbhYWJAJ8f3T7Rz1aNN6zRNFpIIZB+9uNj4m9u/wBPN1WuJNNKdSQWHY+JvoQT208OWrVYxM0VlDExA2v4Anw11ue/LVWsnuTjaLkkewaA/wBB5uvVBWns9tQSBbUW+sjx5umzXGl3CbbICFI98eGgte3hb8+brVOsdWGlEc6mTcPtDx8QTbQ2/Lmq3NYahlZLofMi1C79So7dh7eerdSI2NM4aVi8J0BJ1Rh4nueVq1SBjCmNdoLCwGjE2A8B9Ps56K9NZUlieItHo7X7dj8Se9+aq1N5nSdw02rKdGY/eD8Pjy1VrJI8ThRGQosCGvYEg9uer1YbPO58/QkG/hf6B7RywqtcGpfLFowCotZS31E3P6+HLVWKbJSStnS51IYGxsPG3blqbNR5RMqK8LEnv2BX9fp5uq1lpknWUXYe0H7Q1Hj8fhzdaipTCoUFRtIBsbeJ093t4c1XqweS8n6RGVtvvBT7R3+rm69WbZI1nUXEgNwb2J7DXwPhrzVeqRTzAqdCjXK6/av7Po+HPV6oFcdyMrA71N72Avf2/H2ccTVDSTlLeW4Op79uLxSE1mqEEmCnde627+Nj4/Vx7hTNI6ce+NPhf6OMGnKeMHm8qrRm7+y19CLcoadTgaV5XYyywnymj94HdYAg6WPe/wADxkilQqfiGYKGr2zKp8x1vJ/h3+LL8D48birTTtheFZ0zUiRU0MnkKAAW92MDtqTpp9PKkVvbTv8A1Wy1gSK+N1nzUo/3OHVRb2se4+jla9TTXZzSng+WweFKWJdAEAJPsux178uBWpoO6zF5JmLOb7tdT7fAn6eXiKpNNJnkmNoxp2vbT6+brU1Lo6F62UeUrVDXsQmii/gX+HNV4UZfpPlTKlHXQ1mblFYFYf6OoIjB8C1tXt8dPbxqaeirOemnVfGcsCJsn1Kw08QG2lBtHpYhQi6A/G3HAucDiKYU3Jnj01ZLkH1P5O6mrS4J1CjNPWxr5Ky79rAkdyx0ksOwaxHgfDha7ahz7fZSlu4U1t9tGBxrIhxDKglWNMx4GRvKmxnhUabtffj07Ht8OBZxlTZwoRNXCXKJVn703SSxS5j6VS/NqhLNRH3auPxBUdpQB3K628OOIejBVKFN8RRRMzYLQYsXwrNlOy1C+406JsdCNLOpA7ff4HhkD0UiI6aALNPTOuwhBiUAFbRXP6SME6/ugge8pHx4pSoUycKrF6i4R/Jc64lQkEKsrMCfY/vD6RrwTtmU0GXRCqD2WP3b+3S3j93HqYps/wBzOnY9hxurUrsvt/o5RrixuO35jjSqWt0om2xHcnY2t9eot9PG6UVyaIGzA+4Tr439thzVerjukaUhdTYD6vjz1brJuZJNyHa4ANx9of0c0a9SgoswyQMI6/8ASD7IexuB37fH4cSKanZSxD0baVsWIwzKzUkyiJgbW11trp3+/TiMpIpeFA7K6kiragRbVCswsdLA7ddSdDylXp2mqUqEjp5JQmwbtw+rw7njVO0yZpeQ0DbWDtIwj10e57Gw9o4sth4qL7swiouHUX8zxKXyDZDJT0qAAD3VAL3HhoNeCgUETTXVvNimapqgIG3SbAwtbvYfeB/Tx9Ik0yrChy6x1wwbJ9JgW1VMEEMDbD9preY7HXuSwB9ve3Dl46UxRW0JVRK6l7AkjT2X/hwPmjkUzE3e2nfjNXoXem9MweoxNlutPGxvppcHQfHhbcnYKObQbT0UlZnvGWYWZ2LH69dfZ8OLwIosUZpunIXS3sP9vHKZqCzWLMxAtp+v08vVKaql/wBKAPC/93KmtioyA37g81W6Mn06w+WPA/mLKAzaX7G2nfgXu1SqKGdimET00NFHiE9LhlVhELjyKgxySRAe6XQWRxfUdyPj48KZo9ikhUzsHCRKyolrITfXsbW5amjXGRfmVMsbBCe9zck+I8bcvVTjWNsQTzPLUXX7TDtoNDf4nnoqs1gjkLOyRjdKSTcHuttfr5utTUpDDt8tRvdjqCbfHx8eer1YI3Vrxgnaranb2Ovf9ns56vVMO6rFl8BqNLi2lhfU/Dnq3UZvJKsjNsXuwN9PZe3gfEe3lqpUZYnEnnL+7qqgeA8T4X5uarFdhSFN2Pbcb9vo9v7eWqtcWVowrSLtU9iNQfr+HL02a7mVY0LEXulg3j2v9kd+WqhpWwTRyiOWMETRog2g31sOxGtj+o5416lyZaGoiEEe652sCw3Ne2uvjr34npRUSnw+VPOkdd6WupsbbwewHx/v56a9FRJ2VtsmwLrpu1Bv9oeywOnNCvUyT5dyxjVLJHiFHGswBYSBbHvqARb6r8Xt3LjP2k0ictm3R4kikTiPRuhqSZMGleLeN202YW8bHQn+PD1vNlJ+4A0QuZQhX2kj30H+JdMsz4ed0CCpS+nltcn2Cx1v9PD1vM2l7ZHnRA7lbqNmPlSJrKDE8JcxVtO8TA9mQjw+Phw6Q8lzFJBokWypvBQIqClUbG+h+/8AvHFOqk0VyZtN0eoPf283NeisQmCtZr+H6nmpr0V28wJ3E9ri/wCfNE1YCsiPoPAnvbtz01qKz+cgS0ja/Dv8eWmtRXjKNCx0tp2Ovt5ua1FdsxYkMb3udP283NaiuIYrYrpqNObBrUVmNTILjdb6O3w5bVVYrgKmQkqe/s9p5vVXtNZA8bWXS3e/8O3s5uarFcXZA9/tePPTW4riJrCxPY/rrzc1oprMsmu4dvD9vLTVIrkzB0sRa3w0I7a/Hm5r2yvOouCDqv7PHm61XRChNSBcd7ePK16sDbTcD8j+Q5qrVyRtdznS/gB356a2RWFmsxYdu3KzW64MFK7iPv5U1eo+i6e2/wDdylXryFbEnwvr8Po56a8a6Vi/ug979/C3NTNbisQksO/NTVorzS20FreP9vNTW4rreBovjpfnpr0VzQxsGVvG35eP182K0ZFZCWNt2mmg/by1UrHcj3CdB3/p5qavFcCA5t93Nba3srlGgUfA9uWAqpNTl2qAbA248KTnGugfOO5tPh/RzczW/tp6pqJJYGZwBe4J/b9fFKUyKTFUUp8n18BpajC6p7MB+ivoLjwuex+PFjCpEUleTjPTSHmMgqJVk0Ia9raflxGTiaWgYClJRSwSgX1sPsn+JPDFJBoqWCKepaFb+foqgaHw+Fz48URSea9T0SExyhQ3mewe3T3h7Oait0s8GbZIdyICuoDiwsfh7OWqwpQpMURlWyA+6NNT7L+NvZblZq9J6SqeRn3ruKMbte4Gv2f6Pv4mJp8CmKWQSwuQNVIIZTcC5/IW4yTT0VFpFlE6oj9jcC2hPjyorcUqoWilhbzr2vcg3tfwA17/AE/w46DVado0i+aUa66+8PdtbQaew/083XopSQtsS8g99jYga2AHY3+jvz01YCp/nM5V0YqSCSTcm/a30frpzU1eK5QzrHUmSci48RY/AgfG/EbroaBUrYKWtNF0hKdppgxrFKiqlPnsFA0CjTT6ByH729Vdqk7BsFSxaWibVMDbxNJJTUVEXy6funt4j4A+zhJRtXCWWSCMpMG23sSPZ9HcfVyterE1UEIKsG32tppb2c9WqcUkjeYrYAtpb6PAjtz1erMXlDEC1yfH4eIt3tzVbqLNTI9mFzbuPbzdaqDLCIW3SL9q+vgD4G48ebrVRWhUN5yP73Y+3/iV/EDm61UilezeZIpO3QsBoR7GHPV6udY1DFII0bRhuB7i3iAeerddLSxMgEOo3XVSb/QDzVepwainiDeSwkUjW3stc38fo5qa3FN8BEYZmF2BG0A2NvZr3/ZzdarFO1XFMJWg2sbE29ngdNDzdarNJVJNKruh3AWspt9Y8ObrxqTJWUaRhzGyvGtu9r3Pw5sVo0zwzUJulQA246EG5X4W0P0Hl6bmn7DHpI6zbTkoWHdr6jw+Fj4/x5Q04KctrFGIJZibAnVQCOxvoOVq1QaStWGy7yjRMAPduCfG2vb+PNxWgaePmq4VHzLWAY3ugAB+O3w5WrzUl54ZJTT1UYWSTRJrWtfw76gnmq3NYHoWphIIVEgNlZwbBh7BY27/AF81Vq9BAYwsSMqMmvvrqbdgD4/x5U1YVBxKomYSq11eOzgbfu076fw5qrGsuXqiurIHeoO6xIKHW1vZ9J5RWFOJM0oDKswMMYIfsbDtbw+gHlKcpyWMJAI6mUXOpsLgg+Bt2I8ebrdRGK7RIAHKtYEf8zH2cvTdSYWlVtlyAdSCNB8PaAebr1d1myZPOUAJ2sNdfZ7QObrRpHNWYlTyippVLKvuMCNPp19vL01Nf//QonT56smklrZJJzt+yCBdvFm22CADsL356lNP1DRvjEKpVM82xUCRRKRGDawu/ZiO/sFuer1FQ9QWVzhOIipiAUMgcbblR3BN/b7fD2cvNN1XbmqlEeJzOq+6bHXt9X0+HHRTCqDKtj23cDuND4nnqrTX9gEE9gNPYeerdZIrgmNrhvj/AA/p56vU9YfMUZSuhtbT+Fuaq1WAejXNsuEZxbAoJWX51GjG32n7NibD7+eUnUPKlKDVtWE4XNEBNVK1RMF7BrqWHbc5sNP8I+vheaep2nqK6WUxtFq5BZEsFNu28+y+vs5uKrXBIqCmqjNU2mlFiyr9kaWKsR3I8OWqtdTV+JVEyUUUe2Me9thVQFXuGYdlufE3J9nLVqp1DQq8y0z7pCRcpGPdYt+6T3+knvewA5uvU6rTyUhDVX+iMjXMIC7gP9XU9rcsKrWD+d100z/KxWjuLa3vc95JPja5UcvWqzUs9TWSGKRi8zAke7sj3FrAEAi4B7e3lwNRgVUmMaGXDMmPhlFDWZ6qRSRMtxTxqBJKt917DUA99dTyQbDIVvn9p7B8zwoJ3WaoaHh9p+XTSUzR1jwLK1DtplWnhvZIEYl2J0Ba2rN9JtydrXK27RMColuMzW8ZoKMNpeqvUmvWejjNDSOCEkn93aDrcJ3N+CdKIGGFBlS9Rxoesh9IMu5PtV15eurnuzTS2a2oJKr7PDj+ymiZob/5vhVFTlDtHh3+ydD/AA8PDjYE1WkliWOUFQonSS5btqLk+346fVxQE03NICed3YTpISRpYk2Nv43Hj9HFGmmZpNVGITySbXcbkAO0AWP0W1LD7h9PHNNU1VhirTKoZnG46+6bAj2W56K9qqHPi8LMlPE2xh7pJPcjXbfwI8fp5WK3Ne/mEA33N7blG42JPiNNdB2/Lvz1emsEmMCOUozAKn2jr7wAvoB3F/z5WK3NRajGcPSMSpuZpdCq2DE+IJ9pNj+d+aq002LiqKXnn99rAIi6DU3F+9rc9W5rC+Nqu9mfdIp7gggaXIt3v+Q5WtzTDPi6PaVRdWIv38Ta59pN+/1c1Na201DFpG3JMwCgkELrcDS9wBYfeeNzW4ptxLEoaaPyFkKso7ga7QbaWN7jxPKk1YUnazHBBCZYxdEJUWPuKW1uT3+6/jyk1bZXcmL07SLGpWWWbxH2QD+7dux7WJ8OamvTSKrMYmh2sklwhvZSoFyCANO5uNL3+PKTXqYmx0rGPm3MbCyhlIJAv9lb6Anx9g7HtyuqrRUKoxieGPyFdlJsxI7hf3trD2g6W7ezmtVeim2qx40EckquNzg30BYjS4PwF7m55Uqr0U1pmVhDumjK79S19xBubeyx+HgPhyk1uYrlTYo9RHKI2N2Gm5iGbT3rg2FgPD6B48rNWFRKuSrdDTgs0mittF+wAt2A7e06eHjys1s1AxDF5KOIeagVrXVFYAgKdpu2p7eHc35qa0TFJxswUTu6QymOS2xyjWJINxp2238fb35umdVPNHVTtHGzTKWU3927rb9679h8R7Oap0GnODETNNIWC7W3A++Bt8bALqRYA+Gvt56rzTFU1rYc3zLIpa4BbcCdtrqoAue3e/j25WqTFZIpRiis73lW4YWA9trAdyVJtbva3NVvbWOSqehr7sRGDf3EYe74EFjaxA8V8ObqtcJqygMbLLJ8wkjDaC11RdSStibE6aeHfvz1apyrcb2xEVJRQ8YYFl3d/sa2uCotcjW5vzVOTSdrMUCxJA5fQhUQKbNdgxtY3VvpN/Z489NUpursUphHI0DCaR/cUa6WP2VIvb4/lfmprRrgu2oPzMshDkBWsxU7bCxsR4eP581NWAmmvHHhgpFM02xdCbnVvC/hYj4e32cbKqc00l4sQjiV5DI7SbR7pb3Df90W1uB4/dyoNeinKPEJpEFLTybWbVdw1IFydQNNfA9+OVWn2io4ZiCzEhggsW9xjY9gdV3fs5urAUoPmVknENRCiJMnul9Tew8wkrpZdB7PD481VqbJa3Ei609NVAIBfbooBtppY2uNfh4jnq0ahVFDVNfFDIzio3EDabnboVYkaLfTTv37crXo40jzXNQo9OSGVbEk2todARqLKf6OVqopTU00NbCJsSqRtkuH98WQAGx3aXOo0FwOVp8Y0zyVcUMKfKRSTKguBfTQ6K3gL6kqD/RzVaqJNVVHzLUcpKyXv5YY7QG77ydV9mvh7OVq1YRUYaiyxU+4BtpdQdL2JuL2BA+Phrbmq3WGnkrQywMoS97BWsNbbQLfaHs+PNVrGvPSSV8y1FeVaESDcASC17DQD2n2a356tRUisRaN/laUC32ipF293T3j3DD2H4HXm68cKlU8kVMEndgpZSxZ11Jvt/RjwIPt/wCJc3VgYrlPjVXRSPLETvUBbC6llFtGNtwFvZ8Dfnq9qipkWI1FSjTTnzRp5aFiLbu6Fu+uv8NOerc1BxCL52RKemfZIvuDYthrbslgB2tf2+PK1vbTZikEVHEWh/Ru20FSoO74kn3r38fA8qa8cKbqQfKlJGlKDRl2EnQgixOlz9WnhzVaqfXOGBpkay7feC/ZO0W2gjQse3jz1XFQ4Z4oaZZe2l0UAC30k6X015qvVPosRpPJWnm96Ntnur4tqQfrNhb6+br1PmJVjV1WqyNuMiE7DewH+G1tfh9HPVY41GlWaggMrLuWSO7gA7yBb6gPbbseVq+yk1RYvDHE8EkQAivsYg2JAFtq21072++/G5qmyoL10598IFZt93kvdgxtYAe3w9nb281NbildgUbRU+7FSxXaFAOinsS7MbbSBbTx+OnLCrCn2Z6IQo1MgQkgWJ/SFtCNpOm32WHw5urUi8QqZPmFq5nDXZlC28e17A292+p8fDjZNbppaqEEoWciXQnRrqSPdJHjcLrc6caJqwFQZJ53pGkmkWFSqrssd6Fja5AGosuoHj93GyacAqTSrEZ/PqZGAb9wJ7h8QRa9hrbTW/svzVbqfVypTBqqpB8st7+43BJW+hBvdbWsPG/NnCt1BedFrg1lUW91kLPa+ttPevqD/wAm256tU71Mxl2iKUm422NgCRawAXTTw+i3L16awS00NVRMICscCbiuy53EkjUnUszHU/0coRhTgNJenp6ilpfOcFw5IJRb3IH2CDYAk+OugvxJsp6peHVVLTSFWgazbgy6qGbbcs5Gpvcj+HflAYpyo9ViQCe89pRqUsQLAfR3sAdLkWtxsmrCnnEEgiw9Y42Hm6O7rtDWuL6KLAHupOvcHnjWxWOGeCCaO9wGK6qpVvG4uTftqbe2/KzVqwVVE8i3xEkhjZAstwSCSbeNk+6/KEdNXFcGxSkElp9rlBsJCE3U+BA0t7SPq5UqqwFY4zHPGKmKp8oyFd6gfZ1sCfYfDvyu2rU4mtkR46UqSjMXjUXPvAWbaUs1uxJOg1A725aa1Ur5uOZ0emcMFMZ3ABQB2uCNDqNfG9r89WqbsVrI4ZGeicqikvGpe7M3fzBb963fTTwF+UUYqwxpOVWKyxRNUHbM7Btl7fG/j39pPGCqnIpPRtiVcboT5jg2IsNvtsSRr+zjGJp3ZTrQxgJvaVUfcQE3EAn/ABE3vYn7/HvxwVqs0dQlSzeQDUKrBfLKnXbcLu10UE6jmwZr1ZKyirKmBKJgGjgItqLC/e1jdh4fTYc2ROFeFZMPwydXMs7NdgAGvqfb7Bp2I+rngK0TNL2iw4QxxRxOJbAAFVC2Fiyhib6+A8L9/DioJpomnOOWSGcKSGvGB7rEG206ljoAx0JsbEcvsqlSqfDkgV42O6PUsN17sewJbwA03DW55uIr01BnxGGJfm1dQQtg6ob7ewGvfaNLn26crNWpklqayYt5qAKAzFhYk28Le3t37fdxsmrislHiUNDGk9TumcE/b7hu6gbR211A+vS3PBUV6KkvWyYhKJghp0XVfe92/wC6qnuLnW3c/RzUzW4ip0dJPWRgyrvEhN1jue+jE20X2XOt7c9tq2youZZI6OOPDKcgWEe4tre40vf3vdJI00+PGlmMKukTXi8lEAihoZRZSd27YjD94/4ri4J178pMU4MaZ6mspvmQKe0Z7OzBmLnubKf2i3s4yTTkUpcNxUia9LH5ZFyyOy/aUBh2F7sNQO/0cdBqhEUYnphKJMR+eqVVVaMEbmI3aW27PAN3HtNr8eSJqpoe+pmWKfPHRPHMBKNJKaVp4hax8yI7gCPhr48RPJ1AjpFL2jGPRVC1ZC8Mlj7jC+hH1a8AhEUJwZqVSqEg2zAhfo7nwJ4rQIFJVGTTpGgCgk+6R7p8fpNtbcVikxoY8jq6YfI7kG7XFjqfDt+3gRzH7x5UKbD7fWlu5Mt1kYbWAvc3NvA6eP6ngdo+pNZq3fyGr93crRka/eGB0t8RzVVOyigxsGit+ZGo56ma4Mp0B1IB7fr25qvVwIJ7D6/h9HPVuvRKwAvf4X5qtVku32PYdRbXXm69WWIjzVVNFLDU+2/8fbx1O2qGltiBnV2jYFdRYm3bw4NyTQVgTTU7Mob94+J5qa3Fd74o7b7kaKf46ezm5itRNZGZ2t5lrEafXzc1oCozK0nvMQCNf6bjic40+MKxq6a7hexvc8bmnIrKtTBG12Ukjv4DXsee1AVrSTWKapkZrnQ69hpr4coV1cJqOHkaxKkEH29+UmrxUuIyVEoihVmcmxCqSx+gc3qqmmnDFcAxvB4jVYtA9Mlg1mFmIb7Jte9jxAt5J2GlqGiNopGTY4IRtiUnbcDd/ZxAbojZSnuAdtNE2K1kkh9/YNdAOI1PKVxpSGwKbHKmQs1yfpvxNTtOWHELOGc+IuP2Hnq3R7+l8rVGUBBFuZAGMtgPdC9mJPgL9u5PC1e2jdGylthLVtaskNfK9PTEfpWBJIW91jUH95/3uNGnBS3mpoY8IvHSlmlU/ppm2gC+iRxnWyjxOhPKirVBaPDaOF6x1vNC3uBGuQrW7eBkJ0Ps7jnq9UTDoWqKv5kgQkJexFwsamxsTcFQdCf8XN1qnCrpP59OVcmOAvtkf/CANdv+JrePh25atU9YTJSzY7Dh8TCCNYy5fbuMUCWvYNpvf2/UNObrVKnFXo6+QS4fEXa9gN92ManeXZtbE+Pa33crVqxY7gMWKYLU0M0ZUJA6klb3YAlG3395CTce3x5WvbaqkzZhj4bjs9JJdAWNgTc8NkGRROsQaSOz3rNoQNuh+7jtNVjpJPLbXsNbc1XqedbPH3P2x+38ueq1ZoZyrE97G9x7D37c1VgaOB6ccXc1tVlyQownUSxrI21bpr7zeC21PttxE4ONL2zwo4kGG060f80qfemNnDK5uQ4IaR7CyKbe6LfZ9nC+aXUno6XfVS4vWVCIkerbQCwFrKqqe2mt+9z9fPVun2ixLEqOhk8maWM1isLItpHQG58pibr7NNfp5Q1cVmoqKioqWPGJ5I5WCmMgsSxvqFAIubD3TYWvflKcrJLJLhNZFm6GvakqKRfMgWFNskcpOgVrat4Fuwv7eardIoz7xUQGRVkqSTL7u8uhN22uf3gTqdNdOer1Y6mOvGx7qyzbQXcqWcA2Ut7B2A8Dbla3TaUqHqnlq5AS7OWce6AFGq+3X+7nqtS/y/i3lpMZWE6KY3UbTdUtYKreBbxtxg08DTLmLHTHKzSNaSQMx2i1+xLEae6i6Ae2/wAeeArxNQaHDYaiY1FcwiTZdlAuIowLqlz9p27t7SQOer1OMTeZK1coBSMBUDm5aQ/5NADbw1Ph4c9W6zYhQVs8r0jHzEjBbcv2WJ0IB8ATf7r81W6TEqUOGxSxVIusV1KBbrbxN/Ek6D2fDlq1srwqFpYWrKyyCdCWW1zHF47QOxc+6L+08rW6bqfDPOj+YrGWMTbtHJNmBuL20AQWB8dNOar1O01P5NEkMSs/mhorg7dLXZ2v/itc2PYW8Tz1epskqp2MeCxTBYCoeRRcgr4Lca3I1FuXim5pswjOGF4pik0lNH+hQ6bhtNu10F+2lvouRy0RWpmpNDmUYrLNPXPJvO0O4UDaBrZE7jaosDrrrz0VuaU1KHrEkqivulAYoornapACAt2BI1AOvflacp9jpVw2NIpYWQhQB5bXt4hte5BJPx042auKdMMgiAlrJaVnBOxY1QbdxGu4k3AC+P0668bNOisks1NFAY1Ropg51FrrbW+viBr9JAHbla3SYraalq2CwJ5bOPFxcKPtXtYC4H5nlqpTjS1UtjRYgi3mtqC9lRe3f2+He3jz1brLSyCWFXiQNLK/m7SNwA7RgeNhzRrwp+WoakVcPpLrUTkLdkuxUi/vX7a6/meNmnBSkhr5avGFwuhk2eQFheXsAzD3iduvuCw+BPw4yafFKKV2wqkVIAJHqECb0XdaNSVUbjfUnX268ptp3ZSHr0xXEfLio5Y4VZ1MltWCDwN/Bjp8QOWrVOKfL0mHqZZDt815lLXHm7LhTbQ2v4eHfmq3TdTusm6KockvZpjqRcWZxbxP2VHsAPPVqnEUcVKryuT+j+wpvdpJB2+Onh7dL83WjRavUllD+snT04vEh8zBX8zUf7lI22QX9gaxt9JvwztV6FR00UXaNaZ6KrakO19Rr2+r28FVBKuVLUPBJdDrcHTxHtH0c1XhVq3RDMMWYen9JilQxLUS+RYGxJFyGI8TaxJPstwKXCdKooXsK1JBoe8HxGkgVY3kG5yGu/vMP8JJuBoASL8Liml4VWerxnD5IS6szPG0aqzqLvY3VLHW4PvfE8rpNW1VCinp0UrNJ5ksqhCLWBcqTbTwQnU+JuebitA09UdNHU05RFMjM0BIt7pESEm2t+2vGzTldwwu9ZJMSTsQhbdhtAQXB+v9vPV6vU1PFM0stQHDgmMEm4GgD7T8ObrVOWE01JSxzT7LACygdi/YajU+0fRzRrYrLX4wkVQAsNmqHEabrXCrYswsNbjvqPZzYFeJpqeaOqjk8lCrVFqdXU6lW0kkT/WA08Ld+WqtZqMRRB6dxtkXaoNiDbxAVBbQWBPPGrCsK76yMNTRe/CCbgqLsDYLbduAHPV6mWOgqY2kk2MQisCHI7kXJtfx05aq05UVKtB+iqh76sVZ957m5Oq925Q1YYVDrYoTXj5QaQ2JsCLsNLWBP3jvzVeqXE8rCOnjG0S3UqnYbtBu8bk+B5qrVNpoTK/kVLbQWN1v7rAEkG3tBt7O1zytWp1gjM1EJEO1FBChhtubgDU6G+v081VqacSpnIMsBuQyggX0UC6gHw3MdfZ7OWBqprqCkjojHRSqS36SR0NtTbapt8WvtPs15ua1EVOgOIUxWYL5hMoCgLe0pBCRi+psPy15qvVmpIqaljRli2s5VxY6OEJ94E6H3te1x4c0a3UuE1dVOs8RtGoJAv7uvd79xZb3+JHt5qrCn3DIKOGmVZEaOHaxHgu0tqLsdSQCTf28aJp4CpixU2FGQ1X29GCW03G5UnwbYtgB2ufYOUONXGFQvm5KaMRwqqkyMGEgDbTbUta4CoDYn2jmq3UhqtUC062UsP0bsFBsASH97spJ7nnqtTdDQVCshdFkL2uzEAFBpZidB92vYc3NaiodBQLWU1TW7WQSyuzbtRdjtS4Hf9nLzVYrNBhpgU1cpAS7C5UXJN2sulha31HlpqsVyoljST5SokbbceYhNwCv2Sz+G0k3t9XN1qp2BmClrPk2UWSdXc6LtFibHtoVGl/p5o14UwtiCPDKjjcGeSQIdWCuthbxOhFj3+rlqbmnKlmpSj0dTINqKqk7j2LEtYWuWU9/ZzVepgjZBU3Mrr5r7x2IsoOpPxPcntxyqUrsPraeJHuCFDsCp02h0BuDa/YEfw42acFIbDg+I5gUOL70vJf3u53am3s0/jx7YKZGJpc0EUU4DVXuPGh8uxPumQ2DNe2oBtb2duJ1UoFKqlpKn575d7OdybgFBuAQAQPaAOMTT0VGqayL+azPKdpkCiym26zXOhGlhy4qpptra40cSzztaWaUKhHvHaAfc0F9e9/u44BNNE0kqOuqamuMczbhvRTc+7tT3t17XuPG17+PLxTU04mvrxU3ujs7lTK422U91tY681Fbms0NGlKZcTcsI2B1IK7mUgBAPbY/t5qtxT/HjWHeZIXXY6xRANuG0C9gvxI7i3c9+UinJpJzVENTWSVtdOPfkltI5Bc7bKrbALFvp49TNRqik3TRPH7zIkxZQxPu+ULfH3tT7OWqppOVUUS1aJDGJI3VCt3YW01I9t7f3ctVKWWD1cNRAVljTfGwAsTpdmtYXv317fDjZpwUyRw1UrxtBH5geKQndYHVjdvo/hzxrwpS0NNVvXxQRqqSmAahe36MGxvoD7LeHw43TlSkFSgFJExuNwBJWxvcsde9+brVNdUrVU0/nuqMoF2YallALLuOoJNh8OOCmzTTTzr8y8u4Rm52ksTZQNRf23/Ll6pWavi88GNbbVQRjUkhi4XsPaPZ4W54V6khiLGCp2oV91bG5v7iONv1HX+HHBVDU2aGOGIHS3mv95e5t4dvy5qrU4vTrIhZXO9rHSxO0ggDcTb4kHx8b81V6c6GzqMLVNqOWbdb37i4tu9hA1vp9fKGrilBFQbKiECMspMYayHuVZQR42Z20BF9NdON1eudRhdZVTtSBSWvsJUm22TRSNe+h7eHfmpq1OdPQNT1VLSMP0Zb3nJNwF0ubaEnS5Hh8dOUpwVwxfC5YSI6VRvYSRhmIKhVF/Due/e3fmga3FScMSOnrovJc+4sYsE2AHadNpBsPjfta1+VNWFPaGSjpBXQQI+4VEYfd7/vKCXsNQL+3lK3WVK2vwuEYhSTmB3G8MDdhvsSdb6H2ezXntta2UhZYo2qpIp7KoM43d1IvdQdbjx+8XHFIpOab6KuFOUBRVCxMwYMdB5ez/gQe1uORTdY98kTS7iFZ5ZFG0Dd70dzp4gkd+WFVpioWqfISVv0kcSnUG2okNyL97X15eqU+Q3lciNlZpI0Z176Wv7wt2FvrHbmqtXKasOJVTzyvCnmksBGu1R7pQ+4AdpvYi2v381XqT0tLiKULT3KyIsIHv6ld2pY+yzdh4ctVabsZwKoENMyEFoPMVtzaFG1DC17DW1jpbtzYNVIqfizPTyUtSURmAELAC99o1v3JAPx15qrUpGcui10IBR3Q7j9m+03FjqOUpwU9088VTQxTBtqgyLZT2soJIHiWPs05SnNtYHjrKmGNN1ldCBdhYkH3j/jJPstbwHN1Ws7zVnnQ3VjE20Otxa7fo/DWxNu2l+x56vGps2JStCaackyxpsCsRpsftcd7AXPbvbmxVTTXhlPvxyXzQgBjMaSMpsCzAKWHjtB+nljsqopS00i01X5VYyK0isY9PtBSN+o8QykDTjZp0YUw45/K6pXbcfmAQdq92F7hjYWFhpfX2d+eFeNPmFYemL0yVUXlhGIa7G17G4sb6Xvaxtf6+MKMUoSJpwxHDPlWjeO0iup27TpuHvLYDsD2Hs9vKAzThFJ2QVMA3A2JGxgNdRcCx9oP1HlqrXeG036GWGbazSOpHvA236MxA9pH189XqVeKpSnBW/l85nkjlhKblKEspAJCXJ9qi5PhyorxpKTTVVTUfJ0u5yROGX2G5uNxA1I++308cpumuur8SpoVw9H91HFi9jqRcAeO231+zm6pThHL/MyVmmMYJ3MAv2SlwoJ+IGn9nPVumyuqFEJkpGd/LDfackIob7LeOg1Unt4DTlhVTTPg0FJPmiOu3xiPcDJGdWYHVWAFidw7j6+OHZVBtoZsMilfH2aSdUSWORqbcu0hH1RdSVNiO/e1+x4iNLBU/ClhojU4WQhkkcSSAMW2sPe3LqdpBtY342cauKfcQxZ48Tp8R2iTYbNcbbhltdv8S37Ec0BWyaYa2jV1kiqYWUSpuiN9q339x4khu/38cFNmotVh0tTVJhjEwzSvHMpNgtl73Hja1ubqtKjBMVoamd6IpNTU8ilYJGCFg9iLSE2Xbp4WPbvypFXBpQzwTYpgSVNR5fm06RSPvYWbabEjQ2BGt/aCBymyrUkZaKOGneklVqd0LkwswJ2yADcO272+zx9nHBTRpJ58wRHwemxin0FM5jZrG3lyiwClu4WQfRqOKWzwpOscaDXDWLyIXLEutmBFk0GgtrcA9wfp9nFJpgUoYqeGKNKxo5Wil3OApC6AWYo2t7N3Hs5WavWGow9p0aR7FbqxUXJCk6a/Rcd76ezmprcVn+QE0Bp0qCuxlLhwLewkEakEeF/h481NeisE1PeujMDgj37hj7ummg+HbXtz1VioMeHhagEaowJNyLAE2Qk9u4t8O3N1qKkKk1HL5jIyy7fd3a3B1IF73uPA9uer1KuATOseMrazSpENzXYnSzID4X93XueNmr1OxipmrvKqDYEnYyNr749rd/e1v7DYHlBVq5TiSeVI4VttdEF2C3UdiQbgG+mo7ADmq3TtWUNJV1K09OdiVSHZYEKrgH3QD4GxuL6HQHjdWp2payRcAppTF506RtLGQRuHlttZVINtPh3Gh7coRjTgOFQKoVFLiJiO3ZOotJYtYSru3EHvZ9PgL89W6cqWOmpjFXSiyTArtYW2nVXUnuWU3FvZY8oacFPlBVYTFSrW4szOkwWnlBUe6ym0cgtrZAAb+IOnGjTgrHNh08Va29z5wldBt7iQLckWAFmX7zzVWiptTDLLhMy16e7HLFKhj+1vNjf4XF7e3w5QVs1nxrDKvMNABS3jqoA1TTCxVnlA8zbfXRhexFjtYi3NpMVpQmknUBcahjxTC7o1SiKB3jBJ1jPjY+3+HHhhTBxqCqVBpZR5gG7apAsTuVgI7E/uH7J+PHKbpIDAqaN5cOriRTVBZlOlkbUFWNtQJNb+HLzVIpZ5TnoI/OwrFaZjuBSYhtrIXbyyF2mxswBF+MK6qfTWHFssGmlWfEFNMEkemWzKysFW5dfYb6+9Yd7a80DV4qRhdAhpzApUPTyEAobt5i6hjbvr7O4+rlDTgpTUGE0WKCWik/QtM6um++3eR2Y2/fbUez6+MkxTwE4UEudMPkwedqeCEiL7NkU3uT720/vA9+3f6OLGzqpG4NNJffUulTg6SeWCwVNL7ht91t3Yaaa+B+HHuumOqlng8k9RSfIzmOON5C5ZbC/lr/kyTruZQbEG24WPfjRp4VHerepjNJVttlBJRjoTZe1h2uve5+19PNRXppyosdqXgNFGzRPUAROe6EDWN39u06HxsfYOUKacCqZKilqVqmwsyNExYojyqP0cgPu7h8T7pI7g83WqfKeVpsKFBHGUlo0lljRrNtW4Msdl+1stcDttJ9nGjToxplxCKkxFxj7ARgsVkETAJew8sj6rbfaAL82MMK3txrMK+OgVKmkBu+jqxGjWsbn2Mb3v8D4crE1esU7owEkbSMj3cAsfeR73U3Gp9gPxHPCtGmaoYVFE2Xau700ilUXdcDfcnXX4bRrbXjwwM00cRFIOjr5kq1oa5XE9F5akqh2uFuLgnUXTuddRb4cV0jp4mqEqMQizBG7PPGd/ugEWFhY+G5l0IPcc1XqlwV9PUNFPAAkUgLo/hGyi0sDDsdyHsdNBY6c3VZrGlQ2FVSs0T+4VWQBwWQ21X4Eg6g9/A25vbWtlSqKomoaySnp43SnmLbLdlW+jBrXbyz+Xw5qvV3LRKsrRxybnhQzRA+6TtO50tfQW95W9oPN1quGKSSKVxGpX9PHH+mY22yqw92RfaDf6ubFeNR6eOOetAWUKzCxkK+6FI3Ir3FrnxNtAdebqtKCaejliWsr9w2gQzxHRlLaob92QjVJPZpytXmmZcMB8zD46neyMslOwHb3tQbfZaM27XuD35atVjr6upxSCCpqABMl6diCbKUbwBF9vsPf7ueiK3NM0dRFNBJWQL5bpK8NrAkAG4uP8Ivcn2eAvzdVpixigOG1/wAvVPtli95WX7LJ3Fj/AIfifA8uKqaz0syVUBhiDM+4ENoAdo+yo7XF9Ne3N1oU1w5jr6CvLE6OQhVvdAAvuDXFjf2W+jS/LxVZrBWCWaqameULYhlI+JuAWHYAC3jfty1UpheWZZDsNl7Mjg7r9/uP8OOCqGnCSokq0aYzK5XS9toK9xsPe41++3bnor1OGDz0mMs+D1WjmNnp5NBbZq8Z7m5/dJPtHKkRV0maf6DDJMepgKOTy6mGw9/UFr+HiTp9Gnw42cKeAmkni1OEkaGGYMJbl7kDaw0IbTufD6uWFaNewzzFqSte0bwsoVld9bAX2eABBPf26a6c0asKcZ2o43ixNV92TaSANGCj3VNtPdB0v9Pfmq8ajVtbDWUK0khe0K2QlvtIx0sT2IJt/q25cVQ1Dp8XmosMSjVyyDSN9pJDMPskezw9h76d+Wim9lYcSpZUpfNp5EqI5lW+8WMZPc6m5AOgPgeWFUNcKCvaNI6Kt/S0e4L3Cuv+FDf7J8Qf6ebIrwNLGHE6eGrhpZmNRCwFtwGijUMqj3hsPcH22PfjGmadCqEqohpcVwV6rAv0lS6eTURe7dSCGVgNAY3XUMO3bw4l2HGlRxGFJqnxSixaCU4iRvpykUun6REsRoTbcFOjW/dHHCIpoGaYMQeqwpXo6gqY3F1kWS4ZCbA3v7jre1j3HN7a1sqC7xPIpLGojC2m23BaPQ3XSwkXv8R356vVmJrgJaK7SRyfpIS5ADxEX8xTpbw3La4I3AX5ut0zTpKkgilUFJEvIqjd719XPtDfvDx7jvy1VNJiX53DawhEBDrZX/dYDspPhIBop8ex45E1WYp/w3Hqqpielp3Zla4G/wBxha91J+P5Hv48TKRFKUrmuFTjs1Ps3y7GuH33WxlUWQhRorFdCAbMumptegRNO64qbW12HmNoCFiCOLKV3qpIG6MWF9rNqp8Ox43FPSKk1ccEdOUWHSwjiOoJB7K4XUEH7J730PNCrmknEkVRFLHPFLCJfLLOpO5SDZZgp8b/AG/aNDxymqacZTEMAqVdGMMjFXZ1G5LE3R0Pbaw7W+IOvLjGmjhT9XYfHPImIU7qsDApKQxASU+9f4KwuR7Re3Lg1Q0i6yGjp5EpKplXeCID3AJsDE9rHaw1B8NDqOPCk5pnpMJxPMlXUYPgtNJLVQpI7U99zmNAC9l7syj3vd1P2l9nHZiqbaaqZKatl86kmUyEASo3uiQKftE+DA+Pc+Ivrxymqw12BVVVWy7U3W95RfVto97X4DlwabImkylRU0MwqKKZmOoINiWHYjse9vp47TVLTAsRpGpTCZXWMFCphsPLIv7rD2Emx+PKmrClfWLAJI0UTKKpbsszCTcy6e441v4kG1/jxutmmevq58CpmnbY4F4yL2DAm5DG97/3HlhjVCYoPmrlrp/ncPQrIP8AKILA6jQ2HY3+/wAePUzXZvNhZklVpoYWKDsLm+4iwFywJ0+H0cvVTTaDXSMvy7eapvtJsA6t+7tNiXHsPL03TJjGHVlQiU6nZLHYpJckW8IyRqbHwPY8uKoabaDGJS82G14IO3a6NcMCbAlSdCCRe/t5YitA02VtDV0BKwASQ6G/iD2K2/dIPcD6ubBrcU3SrJTTLW0akOLG1tbg6kfEjv8ADm61XN6qStf5oXZl1LW7Ad7+36Oerdc4qsSbZWY2UqRtuCCT7rLftpe33c9XqF3CcQhxSjZnlYTA2IWwJbxYf4WI7gaHjJEU5tpqrDUrLdNokT7DrqrDxNhpvH58dFNGoNdP/M4FeJyJIiwU9ip0uhPx8Bzdapi+VqDA9RRKRNED5kYsd23uy30Zfh+XLVSuqLM9ROI5HYQMp03P8Pb8b/081prYVSskkjxOh3QARuAFcq3djrqF7aeI+vjOynttM8DTUVX5VUoUnQsv2GAGl79nHh+0c3Vae5J6WoTfM7h9oV+xLW8TbQ/HlavTGLzRukBBddq7G7rc3Bjcd7d7c3VadaHEDijCmxhtsslrSXssgB0a40DKBZge/NRFW21CxZZGkWnq4rxi7Hba5W2jpbWx8Qfq782K0abqZJKYMu4GO91YXIPsCnvtI+7m61WHEKaNxamJXfZ7C4G+9jdfA/Eac1Wqjy0kNVAgq0vHNuUNfRiNQrX+yV9vPTW4pHV+XPkWcktJExtft273/wAIGlvbxwKmqaaY55mO6hrBq1veAtYW045VDUGnqqyhrVZGYqCdb6lR4a2uPhzZrQNK+OGklVZjIYVK+6N1/G9jroPYeM0/XU8D1xZV3Mygtt7E+JsPh9OvLVWpGE1BWRqeRAySIQUZrbiR7zKb6MO48D9PPGvCu462toZVMjIha5dfJFmXVQxA03Hx9nc89tr1NqpSU0koeRQkj7nWQEHX2FQRu+Pbl6rTPW4TD5zNTr5jWLrdtCD4Nf8AK3Lg02RSb2QrpIv6S4IYX7fvA/EDjtNVmEdR73kqWXwUdwCdCPAge3nq1XKjm+X/AE7tvVWsSguQD3YjxHLjGmzhSfrokxXNsFDCQyXuAOx3sALX8LDhi3gKK3PEquWZ8RSszHiWLsVMVMPJjBJ1AFh9NuLGxApG4ZNF+rpN72PiST8f6OaNVFKDINClZmKOSQhVgBe7HS47XP08TOK0ppWynUqjN0sU8sxL1Kru0Ks+hsOxA7kHseE1CCsdXRUkamJqgCRiAAo8TrcE9/j4jmq9QS54jP8ANYJC28FACQCDcaajsOGjGyie420HeYohvjfuNq2+6xH1cWmi2hC6d1sUeCy072JDmw8fAgflwudGNGrBwila77juSw322m+gP7B/HiaKWTXKOpetnAkKo4O07he3tJ56K9M1MEqh90JMim9wCDYA90B7D8+Vit0+0dWktPcEVCD7RvZ1A108f1056K3NcJpIaqn8+BgVJPbRrjw8bA+B8T35utU0tF5BeOoDBRawJF00v3HifaPo5aq0XfFn3VsjjTU/HueGo2UTK20l6hrSXPh35umqEHp3FUPUVEtMfsoBtY6G51+AJt34yulDe2hRgrpY0eGYBVDEEMtiD21tqPq8OMUsmntaoLBsmkC/aF7C40A1A7A8rFXmu73ZQ3vEafa0sRoAfEfHlauDWFajyCQA2waAewj489FemuUWIyGQTRsWtpYjW41BHPEV6ayS10rf6Qq+UGOrKbrrp7/ivKxV5qI+HpXSMkCAOe6XupOmqewcrW9tYKdaamLQzKzqCAxIsRroPo9vPV6oklHSAhqY2Ukg6XsPAj6/Dnq9XZoFa00ygG3e5AvbU2+n8+er0U2zojbapmVZQWDDawIC2szfutu+BJFtfDlqpUQNI36Q3UkAgdhfwt4Ag+Hjy1arnF5byfpbBuxIuD9f19+brVY5onNpJP3Ta51NreHtHLVSsm+OOExlSw0Nr2IPtS3a/PV6uhK0xeaF7yWAPYBvZb2X56vVkaSZYmQnbuUW+NtbD4+3mq3NYXWKwAfy2UA9rgj2X5utU5R4mpqUerXaLANbQXH7w+H6jlIq81PrIaaphWUgILizC2lz+97F+B156t02wxeRIYJ10DEWI0+kW/iObr1cKh4o0KMu5De2liNdLH289XqxiZJIQG1Pgfb8DbQNb7+bqtZgwIBtcLrp3Hh2/Unnpr1RnpfLQ1MC+65BYAjt9HfX7+WmqEVAqJPlGPle5uABA7troPZp25aqbKz/ADMs8bfKGxIUEA6kjt8AebrVMS1sgYiXVidT2Ps5uqU4I1iYgTfuDawbTubfx5qt1mFTGY/LqlPvC4AuNfh/TzderHOsbwloDcd+5uPC1uWFVpPm7lypsGB/tvxcKRGpdPArYWQwuuoPw+j9vFQ2UmNIarQowCnt2Pw4nNOCpVKGMw2EWJGv9nt5Q06KGCLIGLkCbMk6USyKGAZg728BZfs/XxMVUr008QHJuWd5oaUVMoFg9Rr4dwna9/aeNmTVtlJ/GuoGIVkXyhltGOyLogP+quluWCa0VUHtZjE8psSbk9yfH9vL6apNNbNIy2kbaDr72ht9Hfvy1UqRQUVXiTf774HnYfvN7qD29/28qTVgJoUcEyEkjxy445kH2vLT3VF+1/6eMFfRSoN9NKubKkUEY/k5EL99otsYfsP8eV1Vco6KaaevqqGQQzXQp38D7dNebpvZQrZX6hVmH7WLka976frbnq3Rnsr9T6HE7Q4gSsgtZh3uNACf28rjXoFHW6P+pvO3TithqoKx62ksqNGzX92/YG/Y+w3HFWsLEKE/EUkU2RinD4VYhlLq5066wNFiOFzR4Ji6nc0iXVWftcoPsG/j2PCC4sv4k4j30cMXWnwqpYZ56X5NzzAF6o0Zjq3DCPHKJQd2n/Iyq2En06MB7eBk6m/t9lHyVJc2+2iOdWPTpnPpVTDHqFhXYVMW8qspSJoCLdpB3Q27hhpxQ3cBzA7a0tkpxFUVer7A4KHqeMToqdaaPEKSKQomi709xyt/A24NrNcpg8KCl0mDNFBkAudl9PE+zw4bUU017SJGQdjr+p5SrUqsn0smIVho4rFiCR8bdhxhZgUraxMUpZoHin2SqUceDX/L6eNzNK4rwYghDcW0+I+rnq9XUiXDMNL6AX0/Lmq9WOXcDvQg7vjr93NVquCCyjxsPb29lr6256vV5SwtLGxU66jQc9VqWWG5jVlWjxUkW0WQm4t8fp9vEa2+il6HeBpTRSoXJLK0ZtbdqSD2sRxARS8GaZsVqguJwxrLtWFWkYWJ+z9m/wBdteG1qmMaJLxewU8ZXD0eG/zOc+/DDPPuHi0p8uP6+9uHAohrF0vw5cXzRRwVYtE8xldl1KqhuxPt0HfhgyJNInTAqR1xxeOqxaOmVtBulAv3EjEqT9C6Dii4ONMsDCi5TsojG7x4UmjEU2IASf8AFfjVXoe8u0a0GRKqpnA3OrEXOtu35E8JHVanAOihIynQ0T00GNRoioD4a/0e3h3QfNN812N01IsP6OWpum+T3VN/1t483VKaprX11IH5cqa2K4U8as4Nh9HNCt0bnKtK9HliCUIosotc+819bj4W4DnzKzUg2ydKBSnQwikeHV9fp+I14kpfTTIzmIEtsCWN1Gtj/An4cuKZNY4ken3oEFpF3A+xvD48tVKgCKXWYasWuwPhbU/fy1UqfVbIqVZoPckJCgW94Hvp8OarZpvZWaYLS3+zu11B9oJ/PnqrTjSGSCcxIPtBgWbx0vzVXFSoijRkgkXGh+Fu2nfmqvUemK17GBvdBuCCLajtYn2nm6rE1Kd2Q+UqbGFgfA+y1vZ7ObqpqADBLJvUGMaAXAB1/wBX4cvVKizyS0zeQwDIpNjfUA+we3lxTRqRFGnll6gjse3x7d/DlqrQgYJFHGIo5QN8qL73YW22BudBr35U1sUsYo60qlHUsGhgYhNyj3ST7wDgX7+GvfjBp8VgxLHaMQLh8V1Xf/yFc6C3dSDqD7O/NRVia98sphaCW2yS5AtZg69hcfHx/p5WtxTHFTNTVxExDB73v2Ynte/8O9+Wmq1linNDVJeMqihgrW95bnSw/eA56vV6rqJ4Ks1FNFaJ/taEX8PzOvN1qo88dPiIWGbbK1xYOAbA9gR7Pu5sEp2VVQCttIHF8gYBWTKDSqAx/c0N+4uRprw4bvnW+M+dE7lg05wjypFV3SmjaZkwuodCToHsQB7LjXhu3mxH3D2UTuZQk/aY86RNZ0+zBSkmIJOo7FW9nwPDlGZtK2yKJ15W6nZBpJ1WGYpSe7WQSKQe5U2/o4bIeQ5sINFC2Ft7QRURpLKFGuvbt93FJpLFdM113HQ+H1fDmprcVyV37gX9v183NarKspABXTtb+/lpqpFZEqUttYbSQe/LTVYroupG09/6eemvRWBnVb2JJ9vhbmpq0V1uZGJGvtPw56Yr0TXK4c3+P0dubma1EV0sjbQoNrc9NeisizILE3+vltVUKayecncNa3t45qqums3nMttvhrb2ad7c3NViuJqNwvbQfrfntVeiuDEE9vz5qt1wLkCwIF/b/HlZrcVyWQ7bntzc16K4tOQAN3bmia3FcDKCNg/X+kcrNbisTMvYG1/A8rNWisfgLi3wH5c1Vqxsum4ez7uaq81wC2GnNVua7VwB3788DXiKypENm9TcG576i37eWFUJrixsRfUfTzxNbFdX3aPrzVbrsBg3u9uWrVZFkTYRYC3j/Ry01Uisvnlvc+AHLzVNMV2sxZrC9vEc2DWimKcPmpljWNG90m/H9RpPprLROlLikckhurHXwPLoOlVVUNSamY0LYh8wsZjikHulha4Hcj28UPJKSCQQDsPT0x0000ZEU3UFQqVBjLWF/d11+rjDS4MU46iRNCHEkctMDAQwILak2H/Antbh4KIyMacIokhRH8wO1rXHbv2Pw5utUp8OCzzhWJ2i12sDcjwOnbmqvTlUzrM7Iv2gLFVYWIBsSG+H5coTTopOVb7ldUT3VOgJ1uPjxKaUCk/APLLjXcTqFNvp+FhxPT0U6QKiRyMdHZh4AW/v5urVIjnDMGsR2Gv0+3x+Phzc1qKVmFRyyXaRSNdrC9u41IU+23Lg16KUbOadkpohon7xtcgjQG/cHm5itxWCSwbdcx+6DuJOo+Fv4dzxM64GgVKMAUqbbLp0pxJqM5WrZo2Y7YxdNb3Pa7W0BPIlv783SoH2jYPnUpWNmLZOP3Hb+FJuuhZyQ5ZbC4B/Pgdo+pgnNRSMChNu911IPx5qvU5jEGnpgsxG6/e3fTUX5qvUx1EMSvu1AHf4E/Dm6bNYrsrbgfe1t4j6b83WqyJWhj70jE9iPHnq9NOlJL5qhLj3dBrobfT/AA5qrU8M9HDF5Nwpa12Hge9gPYfZzVWpPVDuknvtuBuL2FuWqtejqZEgaOMBdwsV11t7Pjz1ernDJAiIKmIhBYgDt7NfjzVeqelEUnZ6dyAp3ILgn4X/AFtzVWincyhWYVyltxDCZD4jT3gO1uUq9RJnpjVxxwLuZSu5gRY+w2Hbnq9WWucCYzvdHQAKVGmncac2K0aaY0QVHzgAk8wE7fC3tA+Pw45VKkzPRV1PegTynB1DG99NdPYObFa202VVHCCDChJZQSTY+92uPGxHhy4NUIqThsEL121DtJsNW0HtsfaeaNWAp7WoSCWWmjLEeG3UL43A+jlKtXCtWOqtUBQCFAFj9Xb9RzYrxxqLRedBuppXvc33HuAfEeHPGtCsi0DOpk3qY00IHjcd9f281W4rNhrGEMGkMW4Wj3C6ub2N/EcqasKeKp5khjCSBkjPjY9/HtylO1zWo81lqy5MqgqLCxse4+I5SnJpxpIwHAEfku/bYNdR7Owvxs08KyGriglCWVWuSA2moP5A89FeJqJU4gu9kgC7wTZFa9z4j4jjgFUJqTBUUwYNUISr/bCgDUe0drctWpqdXwINssZNrk/asbnte2nbnhWzXRp2ekLyMFC6blJ0Ha48eerVN1OrQw+UGBKqbEnwHgfbzdUr/9Glc/JUqFaiCNoyzCOnVysKgdizXJkse/hflaVUoKfEJvltmKNsTvBHqgGmo2i17eA/Pnq9QG9bMOqcbwRq4xkpDcBj3O5ewHYfV28ebqpqrDqDh0sMyyAWGqsfo/h+tuPJphVAhiaOq+I269uwvy9NUwFLMQosDr37+36uerdcVBAuuvgQfE/Hnq9TpTu6ldgGv1/fz1bocukOZJ8uZzw7FIG27JU8R7fDwufjxxOOHTTqTFXvQ5wGKxRTQeY/morIkbKQNNSEtfvqSeF5TBpRNZ6OpqaZWZtzSzAXVG3AfB2v9YXw8RzVap9iqjGoWU2bXciglQ1tP+JX8bc3WqdsPMVNAZa5fcBBKKwUbjpdrewaWH3jlq1Tp/WOSOP/AHzJsWRSDMoBkc/uqin3VT4/DvzcVqaTlGahh81t8wvpsDnuDYb5O7fADv7eXqtKvBsLxLMdbFhtKPOlGu2NNsai3csNNPEeHFzDCrhWlAk/DzpO66lkalGBQ93yZ0xwuesmlWrxOO581l3JHcG4jGuuvjryf8pyFDA1bTxUfgno86iPMs3U4Y2Do/Gi61+cc3Z+xSSiy7TGZ2BD1UzERxW7663Yd7D4ckxtkN4JFABx4uYqNCnkno/gODypimME4jVsQ7TTC4U+PlqdBY6fmeGATppAVTQq/wA5w7D1KqiG/wBki1r39tu/gPhe3HdM03MU14pmFKldsDldBbaCL/C/e+vNhFU1Uiq/FQIRBA3mMHF76tr2JI8fp+vjwTVCqk+MSKSsqFr6KWY+971zYceApnVWKbGUuIgRuuurXAPsF/j435aKoTTbUYuJCqRi7uALpptJ8bnuD/DTvzdVpjfFo6WXypJPEhVGlz7WPfU/Rpypq1NP8wEdQXAWORrDwsLfaN28LaDx43VqhUlfEpafeBv+sCx+Nixt4D2c9XprqTEaAyCSSUDRFQEWuAdwHsBt+t7crVqiVOZIAWhpQxJNrnb2vc2Bt3H3DlTVqT+IYy8srOX3Rre6Lpt9hPiADe3fv240TVxWNMwU8cYTyWXeFCle58RvsbfDU8pNb203vibTIzpeyFhta526XsQp10IPw+HKTVqYZccAjWyqbj7Q10cnS/ZrkWv38e3G5r1NRxMMpnlUblC6BrNbsA2txb2+PKzW6TxzDTpOHlQ390agEX3WsGHidO/bx8eVmvRWN8U2Krbti7RooJd9TruOh0vrz01umd8XhEppqu5MgIuW3ajUghQBe2h18eVmt0x1uK00dQ0sboygswOnulhs8dDr2Fu/w5Sa9IqFNiCpSkzgeUXsxP72mq3N9D4ePhylXmkzUVdRWR76dwscYC3A3OAb7mb6fC3iNRpys03M11XV6U1KaeXduKojyXtewvtBOtz7R8earZOFY/MmWV/loxEljdBYkFRZS5Y6e92HjzVbqNVY01TSGVQECALck621LCwvtU379r97c9VSqaYmPzRcSzNI7DftjW7XI8bkgDtpqeeprbWPDI6WjMhnjYoCQtytrEaFtvvEjX2e2x5uvDClNRNPLAskMyQFWI2Jexbd7u4djp7eepwY1KoU8irlghlDM4YSEkgNYW26WIsfEdzflacAqMuI4NEqUpC2QsF3+6AG8QRc+3v3Nj7earWFZ5q6Kpw8qksbKQBssqbLCwHgRf297X5qnKT9RWpFOEQRyoxDDcAVVTpu2k6Bh3H0ajTmqocKi0+MpFLIIAJSuiIFIRrkL9kaDZ9dx4nnqqDTpDXrNuqayTY+jFVZgBbQqncDw+Pa3w9NXFJmvraoTMZQBCF2KSQANT9q3iPAnXvz1NmoMdbthWdQyOxIZvo1vf7RJGn8OerYrHU4i9NUmPyiXIJB1NiQD27gn+/jJNPDCkzJNV4qZI1kC7huOt2v3Cg9gR/DjW2ris1PTqqAL+jVh7zsdfhbx18ebFamlFTS0qRhPJdijAhW0JuCASQdBe448K1NckndohFBGsRSxa0h94W9nwItr7b83VKdFqqOGGXUv7y2KgeHYsTpp+0ePNVfAVPjikMM4kjWJ23lTIxUpfu6Ag3Pbdf6uaq8UyYg1fFSxqt2EfeV2IK3WwQg99L6g9tAOaqtJ6GjUbsQlkQkWYRIpLJftuvpYr3F9PHXTlK3FPVGKWSr2Ff0KoF943jLC1rn7zp+duapwCuFckyxSKjB1WwUCxJC3uTt0JB+jw5qrVBpkmlCSAqgKtoFJ9xjbudTftc6a8rWwKz4dT1MMT09RHH5kjSAEe/bb+6dLX+Ps+nmqsK5U1OscElY7KrM9kaQEH3RcGw7EDX49uerdRpa6cvtRvMDDcpk90M4bXtY6+FubqpxrsmJgEaQlHu6s/u3ZDqrG1zbsD483TNZjLiEpEg2EsLlbfpHB1G74H6vu5urViq5K6eNg8nmshCqdAEtqt/8QHgD4c9XttShQzJJDIlSryOF2xhhdWOp3LbsDcn2Dmq2RXb1WHUEpqS+59t73Km7C4262Iv37c1TmAprqa1JJJjMoViV2MSdWHa9v8Xx0H188a1NNsVDvZKkNsSzXjcEWPtt3sO+n8OVr0U7otM8DqF8yY3Z9qgIANLBO12+nxvzVOCmRZMSqYWhRSik+4jp2Ct2a4uCbDt9HNV6nakpJYmM9VcGIlXDG25iLgaDRfab6D2c3XgKf3mpiyxsqRlQAve4sbhQSDbv2F7jx5qrk00GuhndqKq37RoSxtoRtAt3ux7n4fDlapM01VoWasVoDsEUZKgi+lu24dwbk3A07coavsrnTRxOoSIrK20kXJKqARtO7vYePsNrc9VqnRV9bHAtKsZ8wlg7uzfa1CuF7Ee3TUdyBbnq3NOjjEUT5KFvetuDeDMSbi4F9O4A8BzdbpjmisBWyvZZAA4YG1hf3QP8QAPsH38bNeFRU+VgkIELu0S72aNCpCG+jDxLHvfw11PG6cpMTTRI70tQAkjDcWF7AE7rkC+h8O/hpfjBNWArOI6rZfytqBrHzS1lK63sR7Wub2se/bmqtUby5KmmkkIdiC2+0epQfa8vw0Pstb6+a21vZU6jSh8xItwjalcKGVfMuSdL9r6XuQb8uKrSlanpxF5kkoaBCtlD+9tU2ttuLFvA/wB/Hq1WGuqqSmgNBISyR+8wYW2WXsCvYdgTr8NeUOFXFJNJUSCzmQSIzOVWwC7mFtt9TuXt8PHiQmnxXGcYgY3mqQDtBQWS6rcXO8jtYa28Txo04KbxS0LTpHdljHvLLre9uxvoC3+G5OunGCBV6UDUNTDRGORFSWRi9932QNHUqAPpGmvh35aIrdNgw+BCVqpv0im66roWNwgB1IYeN/DjUVcVx85iEghp95p7gGSxLL3BAJtY/DSwtflZp2k8KktUyu4C7DdURtq7haxsB7w10HGZq9OEAqKOvjNnRGexBABLWsHJ7HxvfuB9XLDA1qnmOXZtjhYmR7iRUQ3kHgVY6r7Tbv2tx2tU41dNZXhiGsgAJiAsAqghiCLfSfAnxtzZqtJirp1p4TGXWIutlDqTcMb/AGzqLgXFvC/t4nNOjCk/VJuIjG1C63Q7bA7fEfwHj8OMGnBWYUxnljpbqSpDMzAbm9qADTbqb+zmordKCKmiICww+fqQ9nFlAb3diki5A+PfW3HYqtPNNl+dp/ltj79BvINlW1yoIsT9HhrrxwJr00+/y0LTmWltOwHvMna1/tFu+o8B39thxyKpNcsUqYzTbmR7lj5jAjbrqBcG4Gn3682arXPDZgJFnkVmVl91TYR7ioIW662Hw18eWFaNKN5DKjVUkKhpQRaxIsq3AXXUaA66d/Hj1N0lq7GTJCuHwQiSRhuICHRjqNbga+HGCrhTgFJuR0RlauDKt203XVm0JFj9nXXXX2a8TzTgFOlK7z0+2nkQFrkrqp7e8CxAuttLnlwZrddK0FQholsoJ2l7Aad9p10F/YddD4crtwrdP9BT0NPXkVsu2IIAkK6e8bMTprub2jw+vlxhXqVlXiM0EsEUEccIVC8kaKdpN7KrEagnvbUX8eWJr0UgcYxmCoxKWthAeaw2KLe4ANtrnsCe3c/dxGpWNKAmmbzzTIlXML+ex7sbX1U3PityB7fYeNTGNO1Fmkqquc1ERSMKNq7QdxI9jdzoNLa68rtrdKHBqZXQGFm27h5jSILCxvcgkm5Pt48kU2TRkum9aZZxNEBCLGNJCQS5Ju596/vW/iLduLUUwaOH0+r0rphTuN8coaNjrYgjQG+v8B7OJn/CJpawZMVR71zyecldWMby9Lb9DVPtIBsVY7l+4HgOuEaVmj5pUpoP4EfyzBt19l7gX+n8+VSKqemuiCIm96x094eH0+0njlN8aFvp4wnoHS4QiQ3Pw2/Raw9nAjmGKh5UK7H7T50IJaOKPYNtx3BYkBvBh7T9fA9R9TBmqEx4JUra48tri5JGl7kfR+unNVo7KKFFYE3OniNf4ctSesKoyjYb39nw5qvVgKuTe9u35e0c1W6ye+xFiL/Hmq1XVyB79reAP9PPVus0JZZVtr7wGvsv/HjqdtNmlRVSyPOWddwBNiQfz9nBXqog01BLTXC3Bv8ADx5YE1ogVnihLkFr2/L6+PgTTJNTvl/d8y1/Gx1vbS/stxwim5pul3sLFb+J/X4cSqpSKwPcLtuLk3Fu440acFcBF7o3ak/UP19nG4pyaUGEZQx/GrGkgYoLne/uIAPibXt7BxGt1Le00qQ2pewUK2X+jjTtE+KM0ryn3UQbQLfE63Y6AfXwsXef0R7aXptemjN5d6d0GDFZ6ShhFJTx+fLMrKgspsQGYkkKfZq3bvwpW6pe00aoaCNgoCOvIarZ6p0VTLCrDbpcDQE31Bt4a80g024KJdOLuSp07C/7ePUkqJsCt7wAv3vz1erxAuARpfm69ThQErICDp31/Lnq3R8+hdAuNZUrIlkaJ6clwLXRltdt5+A7DtfhY5gaNm8RQ20s+VqOgiaRzK6+8UBJClRcO0h7sxOgGg4mpRSTWpbGKiSfE2kSIkBLKx3kHUbm0IA7kft5aq070eGvUTrUQQtHTix1cFyO5ke3awOniD256vVIrcXgRJcFofsSNGre7ZkQHUAdlBFyfEm/N16lG2HVsryYdh24MpF2JG6OIkExgLpcgXJ7gnU89W6jU9AaKtlmqZGjLNscIQ10TRUDXtYEgC/jc9uemvRU+ITLBJLFI6CYF3kIIJA+zcbQbEi4tYMbeHNVunh8cm2BahnlKrGkcMgIAHtLAgN3vY+PNV6iGeojAKWkzM1dRMCs3vEbSpVm1KlT9mx9vDBk4UXPDGaLTUKtxInj3+r4cWUhqLcLOH+v6uer1Pcb7mVz3vYj4c9W6zRMqSiM6alT9B7C3NVuhP6c4++X8w0OLOfdil2kN2IJswt7LeHGFpkRSpBirM5MZkrWjpDWbmqE/wAmE320uu/bYAsuqi+gGoJ4TxFG22myGPB4jJHTsZY0N0Lgjcf3yQD4fu3Nz+XPVumuXGKaoxPzKd2uQy3ubkAWBI1CqAToPHTlDTorpsWSvncYc8scMQPlsXs21R7xJsNT3t2tpylXrjRVGHPOGn3GGnUSASSbj20PhuJ7n4/RytbqLJhsQgnxWFvIaYDyowwLBb3At3H0+LHXtzdaqXg8EQL08oVJF2lgwJ0tqCSLamw5U1sUxvJDDWySRMgYNYgrdd5Ntqk6WTxPPV6lJQSzQI8jt5jO29mVewGgsBodx7DTxPGzTgpsnkqa2rDSRrJIrFAGFwFvcliPC/Yff356t09MJI8O1/yrSWUFhrY21A0uzdvo07c1VqfsFw6qpgZ6iMNHGLEXDDzGILOLjQ2O1PYNeerdO9VPRLGBG+1yCCighFYnb37lU9tranlK3QYeXBPiC0sIRaeFXeZ2UHeRqQovYi+lvHlq1WGsnetf+bTRCMl/0SK1xdR7o2+KoDf4GwF+Vq1T6DDsRqqeJZmWGJNoKMQHJ3FgGU/bJ/e7X7c9XoqBNUfzeZ6iLeYg21SQAzgHaf8AVs72UAdgDzdU20jMzUdPXxFaepaNpTKrShSTEqj9KwJ0Y/uqPAHjwwpo1NwbIUMFDJWQ1TBBEqtH7oNnA3+8PYAbeFtO/Nk1uKfYKXBcNvLSRkJKoQtbc5XvtJGpL218ALDlatSloVatEKJEyG6ta4W1h3I1FkXxte55Q04KyulRNUmaNW9z7PvAAtey21udddfADlKvSnw9ngkVAHEUYsl3BPvG7ufgW1t7ONGnRXCby6iVnVSFiuXDWVri1lB76nUnvytbrG1DT4gqzwoscxUFrnQRr3OvtOp+rm9le21mrQlQUFSihpFK2vosS6HXwubfVz1aproJvlVaqqoyFW72Fhc2tGtze9+9vr5s1Wn7AgXVsZqXDan9+5ZrgKoHgb2H0A8aNOilRRU1CBsDnY7MJWW15CPtHcNdT2H034yaUCnfFcWkehNPAxSCMKApkAUMRfbf2DU35UCrk0jKETGQuN3mTFV2m/uR9lAvoG23P3nl6rTrM1RK8YRPMMgBQNcqIozaMWGvvnx/ZytbqRBBUPI5csgUlvsqAF03sT3/AEj9h7Oer1R5ZvnKeaOc28hoybdwWfvY9ie3ttzdVNJ3EsOixXAqjAapS8dfuSQKbAbvdSP4Kt7n2HjqcDNMKEiKqKzfl+oy5j9ZgVWn6WkmkiYX8FNh9/BolWoA0CVo0kikkWKlSRY+I9nL0zR0vSpmWGOrrsr1RJFQodAT+8vc/Cy+Hjpwou0yJo7tFxhR16aor6eRJIERT9rfYMCSSQDfuLC/s04RxR3MVxrp6yatjqBtaUgMBp7vgXb2t7B8eaitzNOmGOj1a1QUqsa9gCSAL9jpck9z7eNmnBSpwvEI6OIxyxlY0jFxf3rEFgd3gN3s4wRNPAxXUddPSxLUpEV8/cQiP72p0BPewFr+3tz0Vua9DU/LKGxEsdWlVUF9x0JFl8O3xPa3NV6nqOuEEU5BGguqnSw0+6xPYeP3c9W5pjlk3XkEqtc2u2i/TsHYnW/gbctVKgYqZqjZDA+xaXa8ljZneQEKLA2PlxjW+mpHLCtE03VFTFvWnlqAqbyyvECx7bim3/iXfxt20HLRVZqJDVxLWo8jj952CREAeFlPYWsPzPfm4rU0pqSpw1ICplmYx/pmG1QG1vtUkkgDQflxsinZrPFjVLFRs0wc3l8yxtoW7MLaDtYn2DlYrc1Pw5oKnEnniTaqxqDuYeF7lj7R4E/Tyhq4rNRphyTlqmKzo+paT7W0Gx00Pj9/K1YU7S1tDPRPU+TGjzklWViCo+I17H9RytXqXAYKaBTLMsxiIZ1IFg3e2vh3NvvtzVWqPglQpnlxiTcVYsVj+zuXcWFtLDXuR8B25s1oVCjiiqxLVO9kFw4PciP3kUX/AH3Y6W0Ci+g5vZWqcZG+QZRNIqr5Snco+0X0lZRbv+6D7PCx5qvVgqqoSPCkCFWjVVKmPs19CrdiwHbS3PV6nWVNuGhELhpF99/bcgsR4WGn08pTlOSQpPWmmr1QxeYo2XvoigBSeyoP3/j25SacrHW04qpnrJi6qL7SvvGRy20+7bswA2HwA+PNVak5h6TfMPJWpsgDWYN+8qmyjTQBifr8ebNaFPVY9FPT/NE7qiR9rK2iaaoFv+6txe/jylXNOaETUkhlk3PTpIdwvfQEtIRa1zcKl+erdYnrIocIgpZTdQsCOAxPvWvp20Otyfp5aKrwpP1uJvHT+aihdzSFVbUhSQocEdxodLe3joFNk1kgjUU8Um9TK5YuoO0bR7QdBck3tr8e/PVqmLGq4pWTVdI/vSBWViCNSNgvfvtX6jxwCmlGpNLBiaRpV1EY96H/ACjDVQulwP8AWXQeI5qvRUad68VkpkABKKGAW53EAXB7i41Y+3TlqrWOOPyGMcpL/okACi21mbfqPH3e/hzdernU4hVVssRUBlcDeddVC2vr3LWA7afXzUV6aeKSop6GgnnpU2TSsEY6/o13WCXvcsR9fx8OaNWpQ5ZWKrrUjgDQiSQBQ3+FTYNa3sBOvj34wqnU40q3UNiRhePy5TP7wUkHat7fAHS9u9jxnhT3GmnG4qoVo8jaiMm3YzD3lBuu4+zv3+jtxxNNmk3iNJVz4l8zVS7ERQWCt3O2wFj3ABB48KZNQp5IIcTWZiNnl7Re4JfdYWNrH6Pjy1Upww6ipamOSlkZb3XZ5gN95O02PcEXvY6W8e3KmrCnCd/IwdRToWLzSRBlAYMikEGNQe3x7+B5qrV08dHWQvRxrsdpVlV/LXaQFvZWW/b2W781sr1JqV6SSrU0IbynikILqo3OW2kKD218Drxym6moI4q3/SCY3WlqFkYHUWCjUDQXOg7fDnq9TTH5ptVSRbXJC7SSNVX4dr+JHL03UGiq5KSu/QRXaVlCq2vYsW179x9fNkTWgafsOaVYoZVXa4p5LgL3JPYHuLNp9A42adFKxzXxN5LRgXIU3OjDat7fG3jbtxqnKx1UIjG+o1QFGD+6SzHuRbxtywrRpvxOn21jyOFKvt13XNyPe1HhY+HLiqGmdaeoarZJAFYEggWBu7WFhbuPyv48vTdPlbSE4Yalmt+lYjS50WxHb7N/H266coDjV4oI8XfypQL3cxPcm1lO4blI+u3w9vFIpg05CnkngWJCwjMlgpNydO5IFvHv2t9PNValjS0sNJTqtYA92uYzoVB0LDX+/lKcpzo54KeolBWNAVvYtoLaqLjwLdxrYAi3KmrCsdbW1yVsZSUeW95WtqSzLsvbsDbQf4V+PK1apMWIyQyxgs5a6EMtiVW42kA2upHuj4d+/K1YGn+qrqpZUYI++KQul2UqgU23WtYd7i1/oPG6dqTMhfznecO4WZQoUXUC3vD6RqSf7OUq9eqDTRYXDXSXWVIoXVha3lDsh0PZ9d3sAA5qt1MWplw+OJVIVyTE/YFnYMO501Pc/dytbpmjrnkoVp2BR1g1XuRsZhqx1sPaPDvy8U3UargMxq2qWBkaRgLWswaK4NyfG2h+HHRTRpPx7XiWTygbKVLNpr2JUHQ620+PHaapypZKa0UdTZXieGTb20ZSt7gdj/TzdapKhKZKuogkZljdZwraeIDBbWv4d/Zy9N1PppXWo8uZzsVQbqddt9p23F/7Bz1brmyrJL5DurhSVQ/ZNiuht7Pbfmq9WCOJaiKOFtrSNGQd/cEDaL6Hvr9N+br1RoaCreB6SAq01QLsdtgz91+i1u3PTWqgVdBJU4PGjktNAGMhQ9wvvAn9fDm5r0UoKGCSOSWHddUjQgNqAEsQCSNTqDfw7e3lDTgp6wOHY06IDuSZHTaNQhBBBFrd/o5U1cVkpKFnKNH72/eugI0/xE+B07HTx789Xqd8SpahGkmKBgkcUiW+yp7Bd4t29nKivGo9XDDtWppgFKF03Brkh1uWv4EX1J/LlgarTBCKyjxChalN5JhtkEpvYWuCh023UfR+XLbarsoYsLw7BMWydiOLSxQ/M0BQl0LMR5kylD/qgLck2I78QqUQoDppYkAiaDKvpmoamSnaMPF7zMysTYH3hqPG3YdrG/fikGmYinPCKcGKLymMcaoFkVTorIbFrnVtwtY+HbjKqfTT8cUpaelUSxNJsN1VjYqb7WII/wBXWxHG6dpoqKWkCCWmJXf7xV9SCpvcEjtb7hy1aisVUlPgU/mpE0kr7o/LKagFlZSQvx7d/ADm9ta2VlxvDTHTfPVDNtEqkuRZgSdzA2+y/vXI1uNdOeBqpFYpKeqjrBTT7md5XAVQB+kXRihJ7MT468vTdJ7Fo6mJ456JgTIgf3Wuulz3P+EHtfTx5sVU1mOFStURmWRGkke77ToygakEm3ewF+x+nm61XPEcKhGByYjuDSDQ2JF2JMZYi3caX7354HGvHZSEyxgjYmI5yC/nxaMdW3KwuPpHtHH1GKZSJoeIZqSbD0/loSHypGtvsxUpoyDv4ag+2/C80vFOFCktLUy1lEoiT3TIGNyDcan2Cx+q5vyhpwU4iCmleoqah98UkQ8TfVgQA3wfsfEaHtz1VNScYlYYfRCu2S6LuEj7XVh3DONb62sTrp48sKoaxxwYbilOYakrK0cTlbtYhdGRix1uoPbse3fl9lV21i89qSOSqCLvkMgVbH3nSMAEKdFuNb/0c1XqUGR6h2o0q55hO9bFtdbNuW4LHX2jWxAt+fKKFXTXWJ5fjnifFYZPdhaPb5hO4g3BWzHVhp2+nmwa0RTIsNJmGjbCJ2EUVTGURmDWSRgCGF739+x+Go46DpxpqNVA6aWvFU1FUELMhu6gHug2tbsB8QOK5pLFP1JjNX8k1AY7RK+9SF91VtYnvfT8x9HKkU5XCCXFxiBO3eIiAyj99T9lwvew8Oar1OVJQQ1RjmIA3uY3Vr6Aiyuynsb6H/DpblSatFRq3CRh9NewC7rKWfU31tfwJOlvHngZrREUwTQSy0job+ZESwVCRc/Ee1baX45TcUr8RhpTT0tZEgM0bJJGrXsF2BWBHa5Ov0HlK3TNTQyB5KOiQDzBdEa4ZbX0Uk+DG9u/Y82a0KVMFLGyIHp3lknQkbtNbnzFCfvW8T3B+njRpyudNbdGMXARZid5Kkl0AFmUj2XuCTcHuOardONUjVDBaWUIYlGxlWySTI1wSTYgOBf/AIlcd+VrdZqOrp5aiF77I3kE8QKgkS2/SQso8SPskaaW78qRVwa7xmH5iBJqcB2CPKhvZlj3kbSLnUew6278qKsazRVNJDAjzCSSnlCeYi2OjABmHazLodO5DX9vKmrin7DFo6SpLSPHMm+1Q/gARYvt+K2IN+9+NGnBTxVYZTPIaNJWNRtQIULHbNH70RtpdJI7qxPiO/G5q9c/mo6iP/fYoO8lDEW3DygLi3j7vvAeINgOarc1ypsXra6Skw9JLOymKN92nnxgmLadBaRTcX9tvhz0V6aS2ORrR4r5dHeOPEyKyJnQ7Y5o7GZFA/xNrb4nw48mmTUGI1jsKqdgrszqkZWwLbixQqNVF9VPcnTl6bptlw+GZZ237Q0v2XNvL80i5LC4AsQwP083NaineqwX5OOR3WM1ayxRKxYlbMLb9yam4FgSbH6eUmavEU7+c2K4IktUoIRo4KkMhCuVG+nlA+0DYEnw08b8pspyZpmpKfbWfMUToDujExjkLLu0KN/iAde/jcaDTmjVhSiklpJ5pnhexiVWYi5bdfczBRoSB2t9PbjJp8VhxqmhxCjmoq+L3gikTqRtK91O4jxvqQdD9fNJMGvKx20E81HRPCaWsKpLHojOm0sATZyAexB2kHW9/hxcDSEipfyFRT0k04+yyFil/tMW2qbkWurizHwsD2PPTW4pPziBtnzLhJZwHh/d3KAAwI1N0cdj4ePLVWo1LW09RI1TIuyRWaGdL2BJFme3iGHvC2pB0PPEVoGlNHIcYoXqamXfJSbUkex3SJ9lGZ+1gPdJ+i+vGjhTwM04U9RULAtoPfRw3zEVg+ugJ8AD2101N+NmnBSlw/CsJEE8dNHcVNnpkkUWuhP6B/8AE6vuAb4+y3GCTSgCmuPCoq15aIpCm9g4SM+6UNthUm9r9j4ac3MVsCa9FgdLJROokAN/cFyt3U3YHTTTUG9u9u/Naoq2mabZMApmpqiGFAStyrkkFR3N17BlPb4D2Hm9VV0Uisx4LLVU388wwSGqpyqSKTrJHt/TIw7e8LslvH6eKUK4Gki0TiKj00CLTLVxhWp2QMStiwXTbKbH3ig0JPftbj80mqDW4XDhZ2NrR1YsCp9wP9kSK1tBY3078sDNUIim2aube8GLAv5mxJCSRZkuFkt4hxf6Dpx2m6UNBh0GJ0EWHu7u8CguBrYg2ZFIt7ri3/BfTyhMVYCax0ElRXUq1bHzp6X9Kr21KAlXhHiGUWNj7fp5uvV1NBFFTQ4nSSrD5yCGOPcWDWYl1XQqQy69xtOnt5sV6mWs3QoKWYFC0jeUVYG6aGxAGjKPsH6b9uXFUrnT1lOyiLEdysEEaSMos0WoK2Pe17/Tp7OeNerqah+UlirKOZpILKGXUnyiLO4C21tr9Xt56vVh92s86nhKxtIhKEtuVipsPDUsovfv356vU2xSfJNIKyNl89AysHC7wdCWXxFxYH2XuDzderPinzk+GDDpQrT0sn6AnUFWF2DX1s6669rHmxXjTK8D4JNH54CqbMLAkG3cKfskr2v4jl9tV2VNxYw1tOlQwvZSAdo1I7I4Xux1I+jvbmxXjTZRKuJUC4dOER4AVhdQV3312g/4r9gfq5aqbaT2IRTVbldjaAhtw7sL2vb2W79r9+OCmzSce0N1TYUI2rqbWB+ybd/e1HbX28dpquMtZB5fmRJaQ2IKkoykeIUi4a479rctFamlxh2Mw4hSyV1CxE0G3z4Se5/4vFiPdbv/AKp4nUIpUkzTpV4Z8+izQHd56k+8NNwPezdyfFj7ONzThE0w1uWIqFBO80MsO4I4UhpARfUgaEi/fwGnLTNaiKfsPjnqoJd4JKWDG42fAjaLW8LX08e/K1fbTZHS00UjwLMTtG+NWIZWbs6j47fqPs5aqVnxLCsKxOFZVQrpYsh2i1jtAXS7Kf2+zmwYqpE0mMPxCCjrhuUSqV2urC+9TobA3Olr9wPHvx2KZmKjjbSSvS4kt6KoW+5NTt/da/feAbH2jty1N03Mj09U0ZfeHX3ZIpASD+648dpA7akcvVafo8ZraInz32VGwbGBI3AHcFJB1S47eB1GnGymac1RSwStGORNLGjQ1sSXRTbSwB2tpYq+u06gg2HEpEUpBmk1/vzxKj+WlDMsN5FCJqqHV9oI1UeI7nltlerPRVmI4Ywiq9yQuFkjZGVlJOiyLbQE3vb7u1uarwp3NdWzN8tWWBuDHONTHIQdsqkX91l0cWsDftzUVaaZKvFqxVakq0FPPDYM6kXUdrqvijjsRcW0Ivry8VWaT+IV9E2HJibx7aOdvLdNbJJ2IDHQbrXGvLgU2TSWqJIaqPzIRtmQgxte29R7CdDIvs8dRrx2myaccNxxKk/LViqo2su9rlG3dkYKNGPh7PE6aNKTTqVTTrh8yvNNA0ivESIxIe8ZYWMU3h3tZ/aO/GFilCFY0sKylqY6SCmrY9koVyXUi8kY+yxHYOv71vDUa8SClppsrMRrqRDSK4lCuArhxZWbQEldLX91ydO3t44BVCa5z0QraVY53dA4YFF2EgLrJGUPgraj6QdOWFUNJGplWlq2gSR2pZYtLgtuUH3QFPdo/ta2G3cBx0UwahzYdhlZM00sQBZF37T7iONBZe7C3vA+Ck+zjopo16XCmgrYqnCp3hraT3kkgb3wym6sj31KG3jqvL1SkrmGtxLEc0SYzXrFHUzbWqfJjCAvYWqbDT3zqzC2p1FuXAgRVCZNNc8uJUMgmdmPlho3WTaALkXT4kaMCNLa9tOOimzhTNUUlHJTfNyTR/o+4LhW3E6+7fX2Hv4EaHjwpo044C+CskripUMCE2k3u3azAe2/fxPNEGqiKEX+ZT0GCPhUxj8itFxE/vMJEI96NwLh1+B7cap2aSGNDfupK1pFJBACxXJB1BAHgTqb6ePLim1UksN+QpalXoZmIkBUsouGC+Dk9iD8PZrxymaUtFiKTsI445HZj5bbUCqWA++x9uvN1un/AOcwVIjTxUcjLIR5jSOm7d8GUabT3IHbnoqtQKynweaMusQjfXeWl93/AA+8u0anvpywqppLVuXcMkpxX1EZmaOwDREq4Ym20372+P0jl5puKg/yygiknmpKhlpgArhgCVPjcHuPAsNQeemrUjURcNrvNnHmwm3mKCQdp13KeysPh/Djm2tVHxKugpKqOuwlf9GkAAYLcEjUi3tI788K0cKZZsRjWNmpCAGYtvBubHuRfw+He/fl4qs1hgxCrpjtBOw6hlNiNuvu2sSR35uK1TzHmKqimCPsnS5ZhtIvYaNYW19pGvNRXqf7VlfSSVmFR3CKrTDQrY6DdbuL/ZYajueer1J5sYknnYKGia2u7UX8P7xy0VSsMscTSvUNEsgC3eL237sthoT3t+fLVWu083Co45dxMDHcGBDAHT3foBtcc8ca9spVS4hHX0sfyyghbhtLa37AfDvxmIp2aZ1mUyCJCNDqRe1/E/Rbv7PHm4rU1KgpSzlJiboW9wgMt9NrLa1/pHNVascWLCRvlJo1Zrg7X08y3ZgLe63hrYnmiK9NKClq4iwp6iNnka4ViCbC1whv8NL+wajjZq4rwSipisEqeXTEnaQm4qb3JA0P1eHfvzVbplqYaWCrapw+UyK5LEk6lL2JN9O/cdx3Pbm6rXNXR6aaKHaqvt3xyfZa3+sdNw7jx9nPVumvzIE307Esb6k99PaO2nhzdepC4jhz07u8JaSEm4uO2vvWPci/3fRx8GmSIqG3u0nnu25SANbBQRqPoIHj4+PLVSojvUrGZ3JaM/aJNyL294+zXvzVWpzWu+ZQpGhV1tdr3BA8V/1h7Oaq01Ip6pDTtTsikEhiQLm4vdr+F/FfbzdempE1RLRhpLghluDa4uR3Hc/A/nzVb2UzmpE7lJ0dqdgN3iUJ/eHb3SfActVKwyeWyiJSXRbBWH2hbwvp2+48tVaifKBPcv5q3JWW+h+D3+yR4Dl5qsViYVAG4grIv2TfuPp8LjlqpUWSNaVlqKYhnJu2thftYgH2ePcePHU40yrCmPKM8S5lrsddbpSJKwubgFF2qL+y54ZxhFFAOJNIbF5TDgLSyaSVMjMR8L3v7OLNgpCcTQR1J3S3N/HjNOULnTKmSnpaivkGkhVdQLbRqQb8QPHZRpbjaaFyOCkULK4Zxodoa5A+Pw1+niCjOp7T4fM91huyqbKG1+sn4ePNRW5pM5pX3IaitpPNiVTchT7uvc27W4YM4UWv40i8w1PT+sw9RQwukyqASWJ17dr/AN3DPCimmvJKxM1TBTm0Y2kDuQe1/ieIXaXsUspYKqll2Mdm6xBtpftqPj93ElLqzSRyyBXMbRPqFbwI7628PjytWrtZ9sok2PDJfvYa6diB4E+Ps5qK1TjSODWt5IWB1NwQbG5Gm62l+brdTJUhZRJMvlSqBrHcK3tuo/jzVeqDXPLHCZZGCLIDtYi97DQaeP6nlhVSaLxiBPnsH+sez2cMxRQqk3Uk7ye1/hpzdN0MvS+PZh9VKyeZvYLY6XFrniddLGqXVXR08JcKC6WBt4p9Pibe32cZpRTEmIVkSrTe7taxVhY2Hha+vfuDzdUmnqPFEB2SoivoNFsLeJA8L+z281FOA06+fDs8zQqutz3Bt2I8Rb2dvZysVaahulNvJA1H2QLjQnXU+HN1WoLVY/yYIK6HxF/D67ew89FbmnSOoTybkqPL11Onjrp9m/a9+UinJrhUzw14vJa63swF2+u2hBPjysVuZqAYDSgmVbEWsd1gR4Wv489W66eXdD5SuW3dr+BPcfs5qt1Egijf9Ez9vYCbW7gX783Wq5GNJG87croAAb/xF9Ceer1Ya+Cm/wB6UYkG+nsPxvoeWFaNNBnkkB2qWB00JP12+HL01WV4GYqzC/h9BGhAB/hz1aptlBVtqgWtYHUG3xPiQebrVZYap1URVo3xhr2vrc97H289XqcmCyHykfzkY21tcDxB+vnq3UWSjVtI77QbspuSpGl7nvzVerPR1Lwjy1YPb95e9u+t9CCfA/VzVWFOyzfMqdQygW1Hs7D4C/NVasElNOupA237aWtzVbrEafeoZG2m32gOw7WI8R8e/PV6uV3pGtPGbqQA6n3SPAj6/r56vVKWmp1HnSF7nU21H3D2Hnq3FY6jDoJk89buWHY9r+z6fjywNUIpkrMJkA82gUkgXKkWKgjU/EW45NNEU1BROm2qXa4sNw7ezXm6bqWkFSkRQvvjAsLDUW7W8eer1deTsjKf5SMnXXUHsSPZ/Dm69XngK38ttNgsGtu+o82KrTGQN7KTe9xp7B7eLxSNVOlBaXD5lcXK+F/aCLfVxUnZSU0HtUu6Vo1Jv468TmnRWahZVlRiLhSNL/t8OUq4pa1uZKz/ACUr2AG3vfT6eNaaU6qT0tfUTi47AWJJ0t8L83FVmaaZKiEHaDuY2+yDrz1Vpzw7A8axhd1JGsMd9pc6G417HXlJirgTSgw7LtLhtdHNiKfNqpBKk2DW/d+k8rNOBMUK2F4lg2IFYFT5NjdVRlsp1+zce349zxORSkEU+VNNNhsm6O4RgCutxa+ug7/Txun68agupeMASdtDp7Sb/Dnq9UGt+Ur9sNSlr2Jt7PYD7PHlqbNJmopKmmBkpXLi5BW2o8f18eWqlOGFZhq6J9qPtIPh3UjsLH8+WrVDlk7qbUUQVfMvfuCNO/5X8eaiqzFGgyj1BEqxzUM5glHYhrXI18db27/ly4MVQpmj+dHfVtj+VNmD5iYVdI21WRyWUjx3AnUHw8RxK6wl7qPTVm3FNHq6KtJyLlrK/WPAnx/0yYxDVYkYw1blqvZA8p7sKdXPl1AOvu6NbgGeZUyfGI6/1oYsuhY8Na/n4snTXL+EjAs24dg0uAYnFUVdFiVC9wiSWEiNErDegOoKnt4cP8sWQqCZBosv0ApnYao+njU3Tg5oGUzFlWp2m41AP8ONzW6X/TFL57oqRhbzZDH27XFhxO99ppWyfFRlsxZIjIKTLcagHW4PfuNNbcI0uEUelE0DeMZWr6Umel/ToNSL+9b6+44YJcBpIpEUkY77ACCB8R2P0cfpmu1kYlgRYDxPf6Bz1armkcZQ7b3+Ov0fV7eerdYHSRQ3tva3t9vPVqucXfsdfD9h56t06UuI1mGSBaSxRu6NqPbp4g/HjSkBe2nEuFGyskte+INPUbbyTbIVGvidSpFvDvfi1tOkRRe8rWZNCBiCCly1P5F/08yxJ737kAC6dtN54sFITQj9HMEwqY4zW1soiajpClNqVMkrkL5akDvYk28RfXhk1gcKLncaLb1GxFsQzNVSM3uoxjFu3u6Wv9XGHVSafaTpFBnVMS+nhxGaUiuNLHvkVQNWIHfuL9uV2VfbRjsxRrhmSI6MabzGpFr38SPhwOM+NyaFr47tqKBmqN5NT24IxQUNNcijRh43NvH435em6b3ItY9vz56qU0yHc3GqvU7C4jLVovtb4ePw57ZV0iTRyI/lmw2KCMnfHElh2vYW0P668BCjJqSEiBUenSpliEaEKe5IJJHifp/LlK3Uc/pGcs5LL7wZe/xJHLVWohmnW4jddpOpPca+z8uXpusU1VIkaSyNdEtfTUj6fh7fZy1UqFJUzVlUZI/3bdj4eDc3FVmam04lp4CWVSBcdu2vYX9p8eVqwqVTvMS0w94g2KHvY63v/DlTVhTyTAMO8q/l7xYadr+BHgeVp2m2njCuqHUIx1v3J7E/C3PVWpUiN826Vylu1rfaHtPsN+brxqLVo3mBg91OoFr6Dxt3HHBTRqGJXqWZ3ALD4W8L37a8uKbNYjuj3b293+GlzpywpuhJo6mOuwmlelASeBFV23XVwPCx7EfDw5U1YUpPmqyKFZO3mKpFyNrL4ajsfZpxk07UWrpRDWirkHnGRQ17jQnQgjx5qrVnjoancJVG+NUvuYncv+sB4W5WavFYq6KelMcu7zA2gJ1Jt+8f1+jnhWjSqocyJDFRyz0xlaGNoZN5Hugn3XUkdvhrbmorc0wWhBqZbgRNcqpJNibWIPY39nL1SmYmJCagDaWUr8CQfYdbctVahwuny4gFgmpJ9utwR7Pq56vVhp0BMkoUkqNzENcn4AnS/jzdeqJjEbNSmrodN9vcN73+j4jmq3TVHVU0kflzISJAAobuD438Nee2V7bTTi+UsJqCsstOuxtL9iPaCw4YN3bjewmkDlo25tApNTdO8uVbXp3eE6/Hw9nw4aJzRxO2DRUrKm1bJFJmr6YV6bmw6pSQA6A+6fqHDRvNkn7gR5UVOZQofaQfOkvU5OzNSIS1OWUXBK6314bov2l/xe2ideXuo/h9lMVTDU0pIqomW5tZkI+vhmlwK2EGitTakbQRTf5uu9D2vy01QCu9+hF/ieemtxXZcqNrai36nm5rUV4SL2t2HPTXiK4kqLFjY/rpz1ernvbd379xzc1WvEkd/q9vPVuu0kJXf48sDVCKzCQrba1ie1+WmqxXEkk2XXwvzxNeisbDS3Y8qasK8pI1Gg/Xvzc16ujYnadCPu5qvV2wsNz6eznq8K4Pt2m3580asK4XG2w17HmprddbrfGx781NWiuraaC4/W3N1qvKw2H4fw56a9FZ4QoUhh8B7PrHLCqGs20lQ9gTr25aq1gMRbsPtduVirTFeZ9jkD7/AG83MV4Caxs4uSNOamrRXkvawPN141kS1rDTlhVTUlJgBa/c2/aOOg00U1wnlLqHT938vbyqjNWSIpyq6g1wjlHue7qb3Hs7eHFKl64pMlOjCk/JI8NQswuPbrxATpM0vAkRQo4BVQV1GTMACD3vqQdDfwPBIy5rE0GnW9BilHDh1KX83f7rahSfyv34pik1PwqPlUi8u92uwKgjwtbXvp7ebJitgTUCSp82VWZNrOCR3G723P8ADiYmaUAU3NI+07SXtYbjpbXS/wBHE5NKBWKENEC0QCgC5t4+36eNTT0VKlqlqHDOm0IbqSdRf+Px5omrRWOOqkpkeY3u2h+/Ww+jnpitxNL/ACcHagNRVt7xuIwtr9r2s338cSa9FP0rqq+ZVAruIub3J+HEj9yhgSs/iaWM26nzCR68KgzVBkjKXa4P2Sb39jbvG/8AdyJ72+VdnHAcB+PXUo2lmm1HSeJ/DqqZAtGzCSZWUtof3QD4X+HCGjqm7E4n8w7W2JezHW1vC4/X281W6T+IUgEd0F9O4IsT7DzU1oimVpJIYbKNRpY9tfZ8RzdN1FAfcDFZrHsdfpF+WqldAbgUcbWF+33C/hzdarjLCseoG2/s7fTzdaqPSyGGfdIL28CT9R+J56vTSoZoKqPz1G1zre2lu1+Vq801SyNFKDItwD7NPqHsPN1qaltURg3hWw7/AKjxP7OerddDDaqrR6iNdCCfHTx/U81NWiawwUFa7KGm2yRHVwQQ1/afj8eamvRXpTU0z7qrcqqe47/DQCx+HNVbZWWkkEtQtRTpd7+83YEHxHsI5qtilMmI4fJHIsgK+XpcH7RPcjlKvTaZ4qOQVFMNwX2HS/e9vbb6uOVSsU9FJVqapd2+QgrtW31G3jb7+WBiqxNNbYh5Mq01RETpcD6P28vVCae56eGdEhp02F7yLtI797Ee3lZq0VGpZWw9hTtH75vexuSOer2yuU9e/uvGpeNSR8QD/iHs5sVoms0FJ5sZijPuSdx2IF+4Ps/hz1eipVFSU/n3BYILj3SL39tvEc1VgKc2oUeobbKska6qjKdpB0K38DytWisQWeOCRHW2xbG4up8badreB5WrVPoa6CWmubLIug8bn6Pj3v7b8bIp0GneCSrKrUye6w9psp/L+PGjT4puxCnniYmZLxkktcnS/s9h44mqGmmKiw+IpUyakaFgdNfAjw047TUU9FgVWm2ARofcK92BGu72W5qrU4zKFgWuhkLkggqAdLaantz1WrOk6/IfMEWDEBdhIHx3A+09vDmq9NJj5majmWoZfdsRoo8f6eORTM1//9KmdIZcMgHnxpBGxDWVQ0p9hI8Dr+p5SlldxrV4tr8uIwsijzC1pHXwCrrtH0c9Xq55mwCmxPA6uln+0yFVjZrkG3YgewC5A1PjzU16Kqf6rYO0NRUxMG979It7KL+NvhxUmkxopddApV4iNQCTcaCx/jy9MUk5EIUe6DfXvoPZzVbrE5kU+Y50Ps9h9vPV6psMi3uCQp8fj3HxFuer1K3BKox1EczA3RgdLXPxF/482DFXFXc+nvGnzh03o5mkIamUxFYztLgDQSP9oC3gO4405iafoxNFTladaBjHDFe5CqB2103XP0k8YrdckEU8yE3sGAYRrd1uNLfSPbrc83XqdXipnl8rD6dH2+63mEkLbwkYmwIHiL+zlxVSawTSwLMoklNQb2KRg7bgeC9xa3jy1VpU5dyvmDO2IrTQxGmgAvJITtQICdWY2+4cPLGwcv1aUYDieA/E9VFtzdItUyrbwHE0KWY8bwfp1lyShwQ7PLW8sotubTsh0Cj4/HmRGVZOi1SMMOPST1/hUN5hmanj1+4CgBwDBsydW6o1VVK9Hgqe9v22lmI/cF9AoFwT3+PhyRkp9lAFSpNGjwSgwPLlElHhcQhjSwCgaCw7N7bHv7ePxTU1yxHHYHDICLgnTwvbuf7fp5sJqs0j8QxZ5n+YZjtU+/bv7DYeH3fRx8CmiaTuLY7TU7GOS66Ag30+kDW4tp+zl4iqkzTVVYxC8Zp9QrgOTcoDrZgSBfXvy1VNJ9q9XkaSF9gXS7kWuRra3c81WqaXxe7M8zB0YqQQxuQO5bxGvNVvZXocZmmV3mN12iwGpGpsbW8O48OamvUy1NQVZWYDexA94g/a1BY6X/ZyhNaFQKyWqaMtO3usQQGIAHhYHTTw+7x42auKYJsdm8hYEKxM4H2Vvt0s2069tLe3jWqrRXoq13gURP7pOrMoJuPdsSbjt7Pp789NXpkkxejeYiOTzQN91IJO4HsxPcm3bw7cpNbqLHjtOVZZIvJZyWAILMTrc7BqQT7PpPKTW6bpsaq5SViUKHYBU3a6DQi/Y37Ht9fGSacAqGayeWOV3laRWsbA7Ta9iAB+78CfbflJq8U0mslWFTASB7b2Fj7QO/stp9PKzXoqHHJSvU7zKew3MACAb2S3jZb9rH468rNeim6XD4mYyurAk910FrDcbk3Gvt7c1XomokixNTPVTOAWsV9llNlDdtT3Ha4541Wm9IRJUit83YRusFIIa2gCgjQ6ePs+vmpr0VBrZTAHmkZGu48skBVDaKdwHdfZbvyteOFdVEtXMiSVCsQ2p3KtiToNfD2gnla3JNJOSnn+Y8oOGUEoLrcgnS9lHx7aC/tHNVQVhiWqgiVZv08V73bTy7XFmHgfYPrudOVrwr1FVyVtQJYZCkT3Xbttcjvvcd7jtp8L89VhjUqspJzStJUShVuE1sF2k9tvfX8+aq8VLipDgy+eEQLcBy63BN91xYe92sPbbm69EVNqxQOj1FTINw+15QIBbuN1tSx/etfQ9tOerZFe+ZiqIvMpdyxldE2qA1jfUDwHY2N9NebrVM4h2P8AK1EyWkC33EWt9K+9tPYHQ29vK14CmZJsLgL05cyModSiIfskWDEm/ug+7e97c1XpFNsNfLTK3lIPtAM5W4B+zYHW49h7W9nNVSYqDX1EVLC0jSEXsEN7X+oE3GnY6aeznq9XdGJY4hiCqE37tgUbbkW23vobdraXOnNV4CK6oK+rkkT5km7e4q/um+pt2uw72P1c9VgaUiB4dtQu6SSRXCh1UGzHQxg6d9Dbw5qnaasTWWKWMCO3mC5DCw3G5sLdh7fjyterA2G1j061EmyKQaiwsdpNjqdR9JGnhxunIpPJStRTFZkA3MPcO0jvezWOh8be3x5SvHCsyyPUVTUoWzuwCOAGAcalr9uOCqE0ot1NSgGsaOYEneGI942JO3XwAv37i3L1vzprpKSeocztBcyX2i22zeGh7DsR3sOepsCnKjkeEs88a+bYKyKN1lAtYbtLg+PY/TytOCm+HFI6QPBLI25b+6FtbaftXJJ7E3t+fNVuYpgxLEa7EoWRFJ2bWvqqhfAG1jY35Q1vbtrANznyA++SS7FiDtFhrf6hpzVVpQYdUxU7orzIoO8/SVGuh0IANwNL81Tya5SVsNdTNDSxgBGQB2uu6yiw9pY2vbsLX8eaq801Vdb5TM9QCpG0aKL272Gtid3gdAOar1TIq2pp4fOhYgzsC7EX0vcgFba+NvjbmqtXqgR1ZZ5UDtISVDMbKO+o73NrAA/A83VTURkp3jNQ72RCEQgEkDwBA+z7OerVZlqk+baKNF2to0aG63A2gG/sPiPu5utHGnWSWmhVYSWeVSAQhBKNtJZb97KLH49ubr0UyQLURyrt/wAlawJsulrhge2lrc9XqcRWRxiOqqE2KzX0Juy9yRfULprfnqtNNMzR0k7VsJ3XuQVFyGBv7tx2APft4c1WqxOq1SB1LNYktY2sBrcA6Ek6fT25WtiuEU89PJeN97EruJuC9zdQb91281Vqx4grfNGMPsJ3eY1vjcEXNhb2X5o141OpquKOE1NTN+kjcCNhcMSBq1/C/wAPC1ueq8VFkraisb5aIORuYr7pBIv2Ivp72uvcd+aqhNPyxYlVhX+X8xlPlKQSFF/3ST2299Po56t4mmWsWpipojUVALye4G8vW2pLE2soB7Wv9FuUNbAqFQzU8lYDVEkyEh0tYaDUEWsocC/t5Sr09GUySrRxIVUAGyqbWFxr30Hh8Rfm6tTxXUEFLhkU0qG87LdgxLi/2Re/ZvZ25s1YiKYP5jUVtSKqiQKtIAGIWxJ1Fm1VR8QCeUmtVHmSXEIGaoF5iTuCEjYgH2fDcdNCOVONWFNqyVOJECWoZI0FtwUq1xYLci1yR4eHgL8a21emepiqZoY5HdTKr3Qi9mAcMGFgNF4waeGFPci1YiAf9Izr78n2mBDahQTopFyb6378tW4qbWUZkpTFCjI5b3Rq1to1G37RU+FvHvyxFVqPTy0eFus0AdzDeQaA3DLqQwPusvxuT2PPAxWompVBiD1lWhZV1/R7bKm0EdgRbcxP3fHwsDNeiusWmpqieRJJSUQF7sLDdpa+ltPhfx5VRq4prnjp6AqaM22j9G1tp1JuLMNwBNyb6r4XHE5wp4Y0wSRzxURii3hyAdq2Ybe4Zh7SOxJ1HEpp+usOlmiplkkIaMHcVYm5IP2tp0Fr6coK8ayTrWmUVU1TZGYvINf3SSLg/a+o2I1541aKjS0zy1XnKyq6gs2lxuI+yNNWPgDoPotxo406MBXOpjqPdkmksFIIclrnaD3va1u1u3080a3TKksMVatfEpTeAAVG7U3Fto7n221+jjM405SmwupqHqQRDIyqt7X7XaxBLfG+h46k1UiKy/6LJJLE5EUaLY7gdbn3lBX8+x/batVnqmhlIipWk95y7ksgD2W1l+rwPhpoeeONbpN4jNT1VfGYTemQWdymgsdbHS5v4C1+MHE1cU0LGZ5gy3KXNrEdw1gBfuLa+0G/hxrbV6dsKRZ9zMgsEKi6kDQ/a9u5uw/O/NprRpQqkPmNKiLGBGp94Bmt/iUdtLd+/wAL68drVO0+OwRQeTAFd9qHdcm4tcN8bX1A+gacc1Vqm9K6pqUSliZYU90R+7YHw19g8CTr7O3NTNer1VUzrOxb/iNlXuFO3UXA7ePs9pN+eJrVZ6evENQBSyM7MPLjBUX8b7V7bQP3u99BfmwqK1FPFXEaqKSQxeXGq2DaqNwBJDC9211uPje2vLnGtU202K0SxTSwBjsZQzykbu1yAPh7PrFhpxoKq+mmSmmhnYwUcXnO5uARbWxIde4Onj7eNA05FdCaGjn+WdrgMQZGYsFNrgX8TbSx+7mpitxNK3Do6FaQyVbgGYneG1VgNLA9yD49vZx0RVaUeF01PIXpIJPAsGZBewsFG62mvs7+PLivGmPNGI01PGuGRXO4reTdbYANLXtfc2hB0PGHFRhTqRQfNUCqkiCFvP1AXxZrXFwdAPDsLDiKZpTFTMerYKWCKJnDtIgVlVrWI7WUdhf48soxWgKaMMjlqaiNplst97Nc+B8AOwGmvKpxrxoU6SqSWWOnkI98iMi1wb6kAN9ogdz7fbxeKTmjF5IpFSdYalVTcbqh0Nxa1hfta2o18OLEimTRhsmYkmFUEdNGyJIC5YMSXvfvpp27e3lHE6ttPNq01Xt64cuzw9QqHOQFkxSmG42JG+M7Cf8AghbTgWvEQQaO2FSDRLzKyx7FJQBbE+JHax+Hw4VUsrEyx2NyTfTaB3+JP0c1WqGHpsQcOkRyG2sTa+lz219g+HApf/cPKhTY/afOhDOqkymwO4Xt7NQPz4QUeUw5nJ/k1Sm4XMTar7oBA17+PwHfm6qrZRRUsAQT2+/vpz1MVwmBX3hrfx+PNGvVGGq3ta3s9vNVuupCh90d+3f8uar1c2KlQSb3GnwP0c3XqyJfeotbVT+fs8OXFUNKyvABK2Ia/j2+ngpJoipn8xnkHYgnxH8OaBmvERTvEGsdvvWuoFvHx04tFJTTuaKeKAyygoAB3Hc/X247FN1EoMvY3jtR5GEUksx1vtUkC3c38BwvcWEfcYpc2kr2CaHjKXpxxXEQtdmmq+RphtYqi+Y+p7FvsqT4e3hEu9A+0T50cotD/EfZQk0PSzJeBM81NTmcxfaZiGcAeALe5uPtA7XI4VLuVr4+yjJNulHCoU81XWVDQQxbUSx0AVQvYHX7KoO3iT34kpTQi0mXa9cOgrpSYaSt3FJXa7OqGzlF+0dbA9reHG5q1RKjEI2om/l5ayaiR1AjUqLbkQG9vAc9W6ALqRDK1JMtWrMQpHvvc2texA+yde3HBTCqJvOpVyBbtxTSGojgBh3BFtb3t/SOerdcXvawFrHsfz56tVLpe9ib31+jm69R5vTfiFIm+lxJGmp31eFbnzBb7DDsFJ7k9hrbha9Rs1soyOYcKpcdp3xPLFCIJEIEqFx5Skj3rX7nSyj2a8SDClRpF1VbWy2WSziAJCWVRtAIttVfEDuT4kfRxyq1JqvJEIFPI15oyA5BR3v2drnTbbw9vfmq9XGipI7rA+142eNiw1MxFxqb3t7B9Z5utUtalZyq0wXyRt2ysDbdGRuIaxtdh2Xx5Wr1zhWCpqjUVEYRILHy7DXSwURr3Nu58Tfnq9T9WV8MlQI6Mby7GIJ71jYX0BNmIPY9gB2J56vUyYhjVBRQ/MoN6oC7LKzG9iAu0LrcEWX7zz1eovnWnBlx/L0mKQoxcHdM5U2VmG9FDE+94i3gAOKGzBpK6JFEQmjBJjsT8P2cNKKqgS32AjuNNR/Dnq1ThTFpUKn2WGvj/Tz1bpwlIsr6Astj9I8fp9vPVunahmYSeaCATYg6X+PNU4KsCyVmOfFcn0cyFlLJ5Mu0/bddAumpNtSR4cJViDRygyKeq2aRUalnkIKqNVva9x9lV728Pafo41T1Y6OipoE2ksHJUAAe8Bf7Jt3sL3YfxHKGnBSlqqfL0OIGKlqRPEEQ70R0BOnuBXHvEt9Hha/G6cqZV4RFHCKKFbGVmDvtVWHYslyQRtGp/t5Wt0zYRWyYDWpXwxvJsYiJ9yn3h23HtoP3fbrzdVqbU5gkTEUlUaIGdi7BiWk1bTtZdTbte3PVqawsKStVzTnalg0Yl8Q+gLEdmPhflasKdpaSnp4BGRH5hXcGQt7u0WLX8WW9lHtN+N05WFKKsw6P5SnhZZJwp26l9fsxXIsCO7X7sfhzVbp7waOoSuiqECMsO8gst+y2Nr+zspP089VqmwZhlp4/n6ZTHTWeOJJCP0j2/SSt4MP8PgOer1JfFcQmq2ihiIV5xuV7knY2iKWIvcnvpYfXy1VqC0E6UseD4at6lvcLMfd9798m32fH7uarYpQUdF8i8c9QrGKFDTK8gs2g3mRvC5tcgdl9nKU5spsxto3jjooLC6+a8i3JKge8dx7Ek6D26c2KqahV2IChw0rRoxacpHDYAAWuDb2EX1J9n0nlgKoTSWlEeJVUeFFj5Q2xqxUjeinc5A1JBa9if4ccFN0qKmopgjYXHE0ChVfUjVQQbHx3eN7+Pw5ut1DppCcRVoyDGrFgi2Av4KL627fUOarYpWNUCKhaTcyvICXYXFkBtc31G4nQD2+zjdOzWYTyrCqQ2c7SQFWx8L9vE3+r6OVq1KvBquGmQ1s1MrABpPMe9idBcW9p0Fx2H18ZNPA04z/IyDythjabQ7WAFyLs4J7HbrqdDylWrLTx4fRxzvEy2JQKL9goBtc+H8bHm69TJWz0lTAawmzzEBRYC0Qudba2YjT2c3VKiq8FSIsLohdWcvI9hb3bXAB02gc8a3T5i6+UsWGU9gKUB22r7odltCtx3YC/1njVO0q6UU0VEEmCwqiqCbahQPADTvfXvcjjVPik5VVUU1Qr1gTyl3PZu1/BAoGugA+/m61UikxCmqKkLJGWf39xY3Fiv6Qt8BouvYX5qrVzkxBHKU1G0O+XV2CkWAFlAOlgAP6O/PVqpEs9YzSzU5RY4WRVBUEsbe6AfE3N7dvu56vVGrJZhQFShWQiMy7iNXLbdbfa0+7lhVDSfxSSAUcctMojqFlaKM7rlg32iQe3t/s46mmFHCiFepPLUUGPw5golIirAY3NgAZI9Nx+LDX48P7ZXCg7cp40VKSMh2iNvpJ4a0UUIvS3McuWs50OLIxASRdzXtp2P06caWnUIpQ0rSQatWmKpEtVKN0WxdtmHvAgeB194/UAOBWhVXqTzwj1zEFYbFS2jM/h939nNGrClNSU7Qf6JVbhKSu8KCCTbcyka2BOhtpxk06KcfOggn2TARF5AjGwJbx08AFP7ONxTlcp5jVb4n02AkAWBLNooPio29uV2Vau4yICyNt9xWA3E6e07r6N3Hj7ear1ODxRx0xMibQqpsaw3e8LncT+vs56t17Dk+YrBT7gokFnYqLqosxNgPd93v8AE682arSbixUVmIS1tLEqI8ruqXH2b+WB8O178ciqTWMTCplMIjs0REQPhe+7utrkg2vzdeqNVTyRyCPa9pGdSU29l0FxY9tfq56tVFw2oapgkjaMAOrJckj3W97XxJHb4/VzxrwpR0GGiGIx17N5YQKQWGvsYk2BHs9p4yTTwFPNFSpQwvUTK1zIC1iA172UX7Ae0X42TNOCnaSFZa5ZKZBIItCSRZWPf9fHlKcqRIvm07VCxrolrkWXQ7jtHtJ/W3K1aojTLU4ekSssyhirlR7ze8BdifdChb29vPVun2AoInryfN8gNIke4lAqE7V2kWPhdTrfU2HNVuomHUxgw5YlZd7nbIQLgKp8yQad79ifZoNObJrQqZIXZ3aU2sA4Xdc6G17kak37/UOar1ZhTVEks7Vb6wRn3bm7ObAanSwW9/p05Wa3U+lWaB2nurbk3M6kARre4H+qL6eN/DlTVxXJIJqh1klKlJBaMSNYuSwuz+xfb4+B78rV6lVimR18lgGXuQbe8Tbeim1vgPDlavTJRQIiBYmYOZCykm52i9zf94sfaOWJrQqTNhbVVB5yAAqAmw6WZzua6/4vp/o5qa3FcKwVJweYQrZKhkg3BwNNwjHfQg+8e/NivGm/FKaQRGOmIaAEubtodo2j6fGx7cuKoaYkWaCNTazKUAAF9uz7O6/iCe3wvx2m6fqyGrZChffFDsDlR7xa28t8e/c9j8eVBqxqVTYNDXFJJYy0pkHmqDchFHhfwPcc1MV7TNZKz5mkeSjMguAnlbyB21G3wNh4ft5sY1o4UjpRWx1Kwyj9Izbt21jqSQDfwPHqYNTHgiePzWaxlZtwQBQADYAnxJPfsPptzVbqBQI/zwZmEmy0lxpufw18Ap0v483Wqc0ijio46U3Mqv5jXteWRzusSOygC/fw8OardKrAXhw6njmuss0jOELEgobFmYX7m+vs14yrGnk4UqUkMs6VQpyJjuc6khA4NyD2+njFO02zVlSAyMrFpGW4ItoF172sW+63LiqGk3VNPVuxp2EarZN2hJswBvrp7L9vv48KZNN88DTVshkIVVVUQG9zdjc97AActVKxNQPPcUb71jBMhv4nUG/ip8BzdaqXhWGVsdFG7VRgZbsVNwATuLG/tbTTt4cqTVgKf8OVoKeJKWUkL5r32/vAWubH3Trc28LcqauKY6yjlNOvnkguAAVXXsX3s173Nr/DlhVDXOjpnlrGiV7vLSAkMPtWNyTbtYDXm61WJ4q6eulo6g7S1/oNwp963tuLdvo5aqU11aPv307q7oWLBQdAUbTWxBt4eHhy1VNOdLT/AC9K8U7BWEcPdu/gFuLgAXvpyhpwU+STyRyMKmdA0YcWA+1ZwtgR4AeHt5SKvNc6muhkEcMa2BZdw/eO1QG1t7uttB4fHngIrRNYZZoppPPjlDr5gshW4VQCSwsO+7vy9Vprp6SoDJRQEuQm/VCDYsWJv/AHXlpqsUqcRhVMJ8rVpAhlcKALgkFE7m5IA0+m/Ghtp07KC2uo0xOpIUD3xILAj3vdDePcDt9/FQwpORNTpIYoqVoBtYgqQFNrAoAL+y38eVrdTIXLRsshIUAPYJYXHe5+PYePN1usyhZJUawBVi2ngxHu2B029vHlatWR8OnnxKHSwUS3uBawNmDAf6xtp4Dw5WavTnGIUmRpBdr7hfsNLgNbuD3KjX7I05Q1YUqWqfnhviQB4JI9zKlyw22sRe979ifDXvxmnhWfGaameYzqixzVEQL6bdWFrk+F7dvZpytXrnTzU8NK1NVkMlhG23Um6+7oO2thp25qt02TrC1JsrUZHBjCANqG7M206G9hYk/Dx56tVnFPTDy4Ixvus93t9k7rEE301Pa/N1qmgxtFiL07EjZFG1xbUlSjki/f4fdx0Uyaa6iELQstPKB5RfbcAbdAwP5X/jx2mqhVDVEdgxI3RB0LeIWQhQPEnx15YVWm+sDyVbstncyIgJFil1KkW8WPt+i/LVWnASRLEZGJijYtEDtLHaACQPZ9P9PNVupcOHyGeWZAtiqOoGpsrrca6EAGxB5qa9FRcSoZKZp6ONWLrUMse06gD3gC3h9I+jmwa8RFS6SqZp0kRfLiad3Nxqvu23AeBB/jca81W6xUayTVklbF7kBuzBTcMQSBuYWvcfDXnq9TvgdP5lTcsoa0yEf4lFiFt4gg2I+nlTVxTutS8FTLK+lO8aF0jNySH9z4jvbTx+J5WrU44VU0KYj8pdY9sujSqCOwIUg6bBfW+p7nnjXhT3XJFsqoYWDlo1jEdwdr7vdf2FT3FtR4crVqa6LbSbqKeLf5e0ybWLG4awHvfugaj29jzxrQwqLVYeZcSWKWMsYWHlkMQAGv7ygXF7EH6Abc1NaIpZZVeLCI8Up5trxSR+RPEvuh/NISNlJ1DIzb7ewacYWJilCMJpMz0lTR+bTYj78qe4QDuIYmz7tBofbbwty8zWoiseAwRybZYpdh8zYVbXU+6wNu2/xHh9XKqq6afsYw+OCjchVVncqVDaKAAFbXuh0+PGwaeIpn/wBGqKZFll8xmI3C1/tABiNPAX9v7eXqtYI5o6mleOtUr5Bd9xOhtoh3Hwt29nw5aq7a4T18suF11FWlZJNjxkyC93T3xfx95SbMNdNb83FUNJeGtq32szuWjK2cj7bqlzIhJ1Yqqm/iL9yOORTM1IkxWgNAkFShYqWjQsANqsdT4Aksdb/D2c9FemuVPJT+Q1G1wFjUntogYD9Ge5buD+3nq1TxX4jO2CSYX5QglIKlBYsxXZLcXFxuAvZde/NAY1snCkhk+nqfJxCAD3oJWZZBbTUsuwk2ufHjqqbSKEOiTD6iFsGSQSRK/mpIx2lmIDFyp/1tRbx4kV00rHRSx+XhhaWlxJmuPL8zzDYksNwGhvpa9/HieaUVAWreOHy6lEanniMTOGUbUZtqhQR9q/fS/LimjWPHqkQ06UQdJZ4gFkOgsF+ww/xHx9t+OJptVJnDUIqVixQLtl0IDNZ+zLppoAdf7OOmmad181agVTO0sKDY6AnaAzXsbXvYj9nbmqtSvkhNDSMaFmR5o9w3IR5Sj3mv4+8psq9uN7acqc+Yp6rDZYZ6QzQqsTMVXRSv2VkvqT7CLa2HbmoivTTBRTESI0ocsgJC3FkU63t7Rfx9hvy9VFJTNy1Eea3MMf6GaGOpiZQSUv7sw9n2wdTewbj6dlMq21DfDMQaN8SWAmIpvOl1VtF0Y6WNjpy01qKwwSS1dQgVwpI/RtbaNb7X+K30N9L/AFc9XqnxxVNXUSCGYeba0qlgLk6BlJ7+9r9FuUq1drBiWM1Hyznyli/Sszd9y69x4g81sr0TUWeOOjSadHOrFGVgLk2PvAj2HUj6+/LbaoaccuRNjGATUbuGkoZI/KuDYxMG3XXudRa+tiBzxMGvJEimunWujqfJqClihYSFhdkAIBI0IsLbR7R49+bqtCHT1dJiOHvLTq/zUTRFQGDKtxtL7Qe5buL+OvGDhTopmr6wLAizAmto5CEI/wAkY2uCbKb6ft8eWFarhTV09VhSeWQ8tPLvW5LEixN2A0a1rMfr5qt1iqI65MPTHII1aGYuo3E2j1LPG47qP8J+N+b6q91070WMS1eHRSgOrU8hYrYb2bZYmzWFjqo076nw42RFOAzTlhMdKtK9O7CSHaXjU3vsJG9PpRzck9gbeHGjVxXCbC3gZY4Wt548pSxG0dzHcHQi/unw1781Vop2jxR5zFLUwsKqJNkpXQrK2ptbvsOo9ouONxTk06yNHBVw41SqVinVkEYJ3JLHZpQt/FDaRb91J9nK1aseLRUJq/loovJSrKte4/RSFgUdT4bZCCCO6t8OeFeNONTBT47gJrXXdiMEjTQI5O0yRnbNET/ra6/R4cpOk16JFR6qnwitjixinpx8vVeSrLHIBaQgi5vqCDa/s78uCdlUIFQKmmjTDvnHhEyKpsCbPe+4bgtgbE2Pt+HLg1Sp8U2A1dNHVKrQ/ZWQNeyqQNjADt74F/Zr4cqZqwIqHglSMPr5cMEcrRTfoUj0X9KfeSza30vtvpbtzxxrwwqLV4dLHLUVpZSkyvJIqEgMCP0cgAvYMykN7G+B5qasK7witmw+UySIs4Rt4VXFjEUBAVvGVNSD7RY6HjahNOpMUo8xR0g2fKSFUqYzNTrMhAkV/dcADRd9rNbQNxlNPKoH8wCMyAUv6Eyxqyyta29QAQSfE9jf2A+PF6aRKqDhuMXidZCyBtwsbEb9tiL9wpGh+ojlyKbBrPOIHq1niVZYynmBALGy6k6jUIRdgOxF9QdfVukvieHTYfSw1FUhXzlkazgK7RhiSwCmw7grr2NuXBpsiKjYNXz0FXYOTIoZHUasYn0kO3tdRY9u45oia2kxS4wmhhU+RVssjWsqgEb17+YNfeV/tfD6uJjSlNO0MFbT1kDmM/LTuIy4cny5re6br7QAPYfHtxo0+K9j1PJQSx4g8/lRzIySBW1RmIEiDT7IbUeA1tygxp04Vyp5a2lRW3qQCYpGVgVYo36OT6L9vHWx5U1cU81OEQVgM2HOG22bbG+3d/iAB+138Po43MU5E0ma2imocVWKoVlWYeUZVXtZQY93iRbT6tNeO6sKZKYNISuwufJ2NIjKJMPxAv8AK+/tRJWFzExFrG+qXFu4I4sSrvB10gWjuz1GsOJVUVU89DXyeXHKEDREFY9gB3WGgDxnvbv7OPJpOqkK1qRvNjAkaFTBKq/adCLo6+0ge8Db4acUUnpVYVilTFCKvCXMKx7VdlAuyqugVAD3uSCfEWPYcoRVwajz4nV0Syy05aFZZEeSx7v4PobjcNCOxI7c3FbpzqyksMlp1ipsSlV7i6olQltrkKNASToNDcqeeFbNJithrQwDKtO0pO03upKGzaHUXOnbsfhxwU2a5psrnMNEo0DOpJspsBoL9iNdB7b89Xqk5fnhaJ4GtET2Pcj/AA2763uT3vax5o14VjrqH5WaOeMiM+/JGSbgPGbMoH2dp8PpB54V4iotc0nzcFRMY41exXaB7u8DzNe1w1j3sPZywrVOH8wq8MxDfh0olswRzt7rbx3jXW97eBPN7a9SfzHBUzFRSWMdU3mwhWBEbAe9GQdB7twQe+lu/Liqmk6fOpE/0tCyuoa5J95R2BHtHb7uXqlSqSE1CvPGzC36Rkci4YH3gB4aDT29j7eeNerNPT/zrz6ygNpoiBU0zG529llT2qx0a3Y2uNb83MVqJpGYnhU+HB0mTQmwso0tqSPie/HkmaZIik7IslTKiS+6XvZ7ncrDU/Tfvx2m6xU1TUU861VJZKmNWX3jZSt/ejcdjcag+3488RNeBiltTYkcWgjEHmSRvf4KrDv2I7f3jicpilQVNN2L0dTQ1W8yWBAEhbTUC2428dNb/C3fnhWzWfC8TxLD5Flj3+WBsAUaG+h90X1IvzRE1sGKcKiZRaWNSFkt3YFrC43Cwv8AV/Zz1ep7wijjx3y3qIV8ppSjkaAMF9ycLpZWNifDlThVgJqHimCLiuGTyzRKa2BgrtGCtmXUEIADZ/tezuOWBiqFMikrFVUc8fytSkiPNa1rWSQE2J/1D9Gn18fpPUCkOHxTSC+1SABeOwjcasCCb+W3w7aEDTl6pWeZ6+fDm+SudhdjGQGOv/Fdu6+AHfmq3T3lzG6mGCKqldgsd03ye9GgJ08xRqI7jUjUeFuMLFPINKeSpi/nDth0hQyhPJdwfccm1ix097uQdLWI4xT9MdRQPVYfM6FkNy7LET7nYGyr7G1sPHXlqrSfwOsmoFkirFYXYozmxILD7iTe5uPG+nLmqgxTjJilBUqmHYhCBLEP0UhUs+0EnYBexU+K9/EWPNRFbmmfE6N8GpZqZ5WeCS4Cke6twDu22uABqR49xYjlxjVDhSMbC2wqpbC8UjDCPaUUmxRW+wx+m+lu4PHpmmoipEVPBBUhJgy7txJB1e3d1DaGQdtt9RqNeaNeFOI8swx1sKmb5lTH5iaRuL6RzDuLjtfX48pTk0psMxyQ4UMIVmAk91S32yBe8Rb/ABqPs+0aa8TKRjNKUrwisVHiKywmI2XexjVwu4XK7WDjxuNWH0HvypFXCq41k0xj8mOHzVj/AEZ3Kb7whVCo7l9p7nvoeaitzTDhuK4r7uX8YkiEDSPJHIiBCTJ2DMNQVI7GwBJ0NzxyONNzTXVVFXEGqMO8xZKQDeLKAVXQsR8Abe3xGnHRTZpww3FaOVXEP6GJy0iXW63At5Zt723v7y9r8tFUpP0ksKPEihtnvrGWJKkEXEQPttrfx7jjlUqHidZhTgjFdtSqFQRawFr/AGWHulk8b2v4a6csKqaCTHMDUzvNAjAtd9VssiEe66D7QNu49nFaTSNSaaMFU0qzS0siC6hQncsNbD6SfHuPo48aZGFLzBswHF0jwzEJvJSxZWZzujINyCB4A2/jxlSYp4GaWC0lVi9KK+GZJUQMB5dxKpGlgO5X2d9NeNbKvtpN0+Xqt6uV4SNj23oCAGsO9zrp+fNzVIpcR4VVxw7aRws0IDpJtY3FrkNeykX0sNRz016o82H1dZSSObhUZNzILG9rgd+19L/fy4NUImmOATqHjqNoV294XBUXGhvr28fZ48vTdRcQww0dHJU086uSG1VtpIHtU97dreH3c9Xoik3SV9TBMzsUdV2tdbG2lrMpGvx+88ua8K6naVaVY44hNGx7XNj7R/ZqR356t02zYThVPTvVUg/R1AUvC9ztfuPiAB4fXzc1WKbVy8yyRslMJIr3DbrhgfYR2KnlprUU/vQ0UVKKdo9bFlZludwHh4kH8jzVbpNUeWzOxqFlKDVlA97UeKk9hrYjl5qlPGH1aYXOaqmjWPy7Pu12ue1mQ6KPEj9nPV6oVQ8OIxslVGEnaxWRdEF+1kGg/h48tVajisqig84BWhNg6LYtqNHvcm/w0PN1qm6sq45JzPWRi0lg4BsGPi1v3T8fHx5aqmshU7N9JOT2O0ixv4qD2I5Wt1mSWmrHIcCOXuWU+6SR3F9Dft7eer1cjWSl/KqB76kBXQC/bwXxt7OVirTXVRUx1RU1sa711VwdT/rNbwvofEcrXqz0uLPVfomu7RaKN3fw+14j2H7+VIq4NPcmNSCij2oSiGzNYErbS7W729vjxuKvNONPSLUA1FGQXZblBazX7soF7H4dzzVWplnwuqp6c1kVzTkk+W1/vOniebrUU0zQRSWmjYl39xja97fuso17ePh7ebrVe+TMqLIjAKncML7T8LfkfZodeemvRSVxjC5IoxLSDempK27X+0QPEfDjwNMkUlCzxtvgAKaEgjW3jb2a+HL1Wp0haOETwAW9oB7C1jceB/jz1bqTDVNiB/0VrVFvfv2Zba7rdx4E+3vz1a212ocrspyPs+8AdA6/Adwe4I+vnq3WBYXUMSxUpYbgCS1x9lj2Hw/Pm69WGohqhOaqnN07AbfeHtBF/v5utVzikikkHn3N+97BTpckf6w8PuPN1Wp90L+ZNGbooUIR9oD22Oh8dfq56vUnsZamgp2qYD7qXJ0AIO0ko3ttYEHtxS2JNJHMBSQwvfh+SqyqGk1dJHDr3ufeNvhrr8eGvGibYk0HWbqkIIaSNiwhTba/s07cfNJaDeT3mHva6WH7L8pV6MplrDqWHAKSCO6zKAznuGvrYg+Pw4UuGTR80ISKU0lM1KxqqQrcNdkAIHsH2vbxilFRZYTG3mUoIcAkqdfH90+34c3WqyYZno4diI+eHnhSdBZXB8RrcNpxa2KQLNSuoOMdMscw7zqSnjSpsCrmn2P9DbTY2PDTAiis0AWD11Jh+I74rBWBBAuL+z6LHidYkU62YNCpR10NXKWdjZgLAkHX26+zhbFGoM1krYT8m8PmCXb7yEGx7j67ft5qrGoFFNVpEZFbdci+pup+Pw7jmzVRUoSvMDF5Z3kbnGgDW1Fj3BtzVbqaKqvmClgSEuCNAVHgD8Oer1cK+Qw4fK6G6MhJS1xcjv8A3c2KqdlF9rSTKxH1a6W/bwzopNJqVvf7fD6+eqlDpkEPTYCgA96R3bU6ED2D4cTL20ub2U+VryRlpZAwkU2DA3t7N1+4txuna9HIlaVhqtsZA917XGvibdhbvz1a21wxeglw6Y0kckdXEmgqIwdrjxtezD2WI5utEViw+Sop5TNEBcfuvrow0PxHNV4U9ybZVjeVCwU2IB1t8fbz1XqLWUjNHZUIuCQb917a38earVQ6cVHl+SLKQLWOgI8SQPC/PV6nGmpaoMTTktG2mmth7QeVpwVleMyho4mB23utrKw7eJ78pFOVIjplqbGna9hYXXUH2W9t+1vr5qt1zGH1Ct5oZN6AblLbT9/h+o56t1GOHKDJLEEWS5sh7X+N+xPNVuK408UYm8isYDU7b91b2W8SfuvzVbFYP5PG8ZqKd9liR9k2v7G57VFa0zXCShjSFQzsNpFvdv37jcfy5vVWimo02DU1TfyZdzdx3+gjX4/rbm9VVKZpj+QMdlnuO+vY27Xufbx2mYiuD07Qr74OtrML2I8b+0c3WqcxWJVMVKKkgGoHiP2j6eaq1Znio5onO1Ue4IDGwI9gH0c9Vq6UQ7wsH6OYroncH6/EH49uardTEroJCtNWnYQNpJ10OoufD9Tytbp0ahE0nksw3m1za2lr/Q308qatTa8Yik8oozI2qnQXHiQD2YfDnq9XBpEi/wAmQX7MPAj4j2/Hm61WemrV94OrMLC4I9nbUa2t+8OerdcC6qwYLc311sfbqB4fly1VpumhLvcoNB919O/jy800RTaKGsjXbSsGBJ0YA2I7697fx5aapFcmoxTttDFWYEEAeIF9Pb9HN1oiKbUdPM2SqCQOz6EE/Hvoex5aqU0yBTU/G+oHFyaRqqRhTEecFN/snS+hvb9b8VJpKaRdaixzOdTYnjJq4rDA5LCwuQOw5SnKca2KunqwlDGT7qkn4+34caOFOxNZY8t1pf8A0ttfYON6quE08R0EdJH5XlC4/e8Qfo8RbmtVXinCira3DpyUAdTtU2tZgPDTxv48rVqU89TT1SCSMWF7Mjd1b2Ee32c1Vqa5ad3lVoSxUA3F9dfG/PV6nzD8wVeFxCF/9IgBNgTqL6Wv3B5UiacCopU08sFYgqsMJA2k7JDYqR3HGoingZrlULKAszAhrgrrp7Lf3/RzVbNScQjpKcRGjn+Y81VZ7IVMb+MTbu5X/END4a8vWqTVRBFWsWcGMr3NtR7O/fm6pURmrMMkvJd1to6jS3bUeHLVWKWuCZuqKWVCr39jA6HTt/RzVaowuVupbuVimk3DbprY/r7eVrZxozvT3qzjeWq+HGcqV8lNPCVZNjEa3utrEWPNkBQg4iqCUmRQ5euD1Uzepb0lVmA9TaSOrzPgdVRVVLizKBUeSpMckcsg1kDK3drnTiBu2QyrUj2UtXcKdEK9ta8NUpZiRe5Nz9P08E1B2mKpWzq49o+P18oa9S3yaUizhhlVNcRfMQFiP8O8X+scbcEg082YIq2rNnSGsoS9ZgI+fpWBdRf341PvWI8bjuPZwKBQoUQaLzi+UEmlZVurHdceIHiL278UA1SgbzDkdJiZZEKOOzgakHVdPEfw4pS5FMqRNBLieBYhhLGSojLRjs41A07fV7eLQoKpIUxTKNzAbCAT2t2v+3jlUrkpUgrpbUdu9vj7eer1e0u+y4vbtp9/t5uvVxcCNBJGx+N+/wDZywqhpywddlXAZNy+XvnI8DtuVsOKk0hXQm48sUENBhGIXIjVZZAR4sPNY2HYm4F+KRSU0u8EpK/BOncGYJ1URVUlVLG4IDFoLKFIBv7pa4uLHuOGzfhFFq8TRRcWnkmqWlk1Lk/tvbhWaMRSXkO979z+VuJ6cpU5SofnsaghsBdhoTpbv3PGHlaUk0st061gUNfUyaJGp6BLqCxY2N+wBX+y/CezGJNH9+YAFAvUtvZt/gRe1j9HBAKCxpqmA1JAB8LcvTdQKhiE1H0c0aqKa22gWuPZfw43VqVWUKR6vG6aJFDEsPu8eMOq0pJpYwnUsCjYVMcaRGOK29RoQdfh9A4DKkKmplZAWmvcWFgO5+Pax9nLU3XcRjCl3FiFv738D8ebr1YJKKNpHdQzoAACO5v/AEeJ5aqGm2MLNMIw52qSdTp2sTrxym66kEtJJeC28gG+hFr+3wHPVWpjTmcfMud1tChPt8BytXp1o1BTzpCyyAE28CPEd9bfnyhq4rFMwqpZIx7ytbaRfS3cG+nKVeuYd4JgYYhvOlifHxI+k83XqyTJVTVBMzbXsLWsL/f7ObFaNNbVdTTTfMqwR3Jube3Q3HbjgpqazVAsi2sCCNAbCx9h9njywqhriskMriKoYe6CCbW1ubWHc25aqUIODRLHhESVCmHz9p8wISrxAkXHta+ptyprYrLBTikmaV29yQMLgka9wGU/fyhq4p3hgmjkWKsFk0uC3a/Y6a2I5SrilHLU09KzQ2YIi3Nhe5IsQT4KfDjdPU2U8lDUU0lLFF5LMQ6iQ3uPDafC/s+i3N1WnA4fSrLFVVl2jFxII297aCPAePw5qa2RStzTkbCMVwBMaycxeQHcId3vOo0cDuAyHv7fDmwabIoH4G82FncAAe6QwtY2sD+z9vHapWIeUaGR6QiWQ/uWuth2GtiCPz5uvU2RkDzPmCzM2i27fEH9fhzVeqGolRDFGpkJBIIGp9vf2c9W6jyxq0Ymh91hqdNfjofbz1bqbUM7U4lW7tsuwNtLG3bwI+7latTfESYzMpBXQMP3vpv8ObrVSTCjKXgI3J3H1+B5qrVkjhqHXzZdVbT+kW8OarwrDW08H+QaNZwezEX0t4X5tKinZhWikK240m6jKuXMRX/eZUIvrbb944ZIvXUfxGixdk05tSKTs/TPBp2ukkkLnsNCPr8eGac1WNoBosXlTZ2EikzW9K8RhUSUlQkitYi4II4aIzVJ+4EUVLylQ+0g0m6nIOaqaXatP5hPihB4ZIv2l8Y86LFWDqeE+VMNThOLUTsKunlj2/4kIv7R/dwxS8lewg0XLZUjaCKgm407H2EcU0lrkTdfeFubqte2ADvqLjTx56vV0ZCVLD7h4c3Neiu96nUanS3hz01qK781QAQLHw8eemvRXDcT3Gp5Wa3FdnVQQBpbm69WSOXaNg1Ftbc2DVSK5AwulmFiLC48eema9BFYHDKCUbxA0/XvzVWFcd2m4GzDmprcVh8wi/bTvys1eK4h76k97c9NbipkJYajv9HHRTJrMw110Hhy1UqUpSxK/SLaH6+XqtRpVUn2MTrylWFQHJOjeB2njc08K5o9hp46dv4csDXiK8GXTXS/6/fz01qK8y30Bvfvr/DnjXq5G5AVDy1apyw1jIj00mjXuP19nHkHhTDg41DxCmZVZUXVNeNrFONqxxp2yzVyJNbw8R+unFVsvGkd0jChgppYZ3EflnaNLsNNfH6fZfggmiKuWIVccCmFGu32RuuCb979jxtRpwCm6WpjCAK20aMQfA/QfDicmlAFR/NDt5YuGNyATp3197wv4cYJp8VwnqKhDZnsTrotvrv434yTTwFSaYlxoQHGnhYC3cX54GrRUySn+bdKWEbgn2mt4aWvbvxtSwkSadQgrMAUIGGPHRUiwKyttB989r/6viT7OBW6zUNiEYnp4ULLbKyoyvZ0UupsOocVpwlAqx2jW2pZmJ7knv35G63FOGVGTUhIbSgQkQKDyoj+TnSOe4YG3s1+PNTNaiKlCtHmK8S3UnUkdx9fKVasFXNE0hs1iTcKdPqtytbqLUKZYwAdtjYi3b9nPV6k5X0TFzJGT38ddfhy4po027SosDe3h+wc3TdeUiU+/ob37/w9nN1WpSPdSrrp2Av+znq9WGeGOX3oDqttfZbvbm61XKGpEcnkzkqD3/p+nnq9NTHnJ2eXbQ6X17eHwPPVaoUoCy+bICoI7W8fZz1epzwqslpd2yf3JAN6sNT8CfhyhFOg1mqoqCtvEu5SwFpAdP8AiLD9vNbKttpvmSuoSsLXmTRV0JI0v9P0c1XtlTqOStk96g2llH2RoNo8bHS/NGriuqSeaqmLVICMCdxc2B8AV0tzVe21mpaclDAWLD3gDuA8fskjlpr0U/pNUtQiGBlBTQa2fadLcrVqTtevzN1kKt5Iux8bD7V7d/p44DFNEVGhlEc6JGW3g+6QdGB7WP0c9XqUYN1WOcLck2NrNYfHmqtUaWGHznjjT3pNLAaEfXzc1WuIaALsJLOmoKg3Uewg+F+brVccPkmeo8kpYk3DsCNR2tb7iOerwpxaneaVvMVrlb38FbwI9vNVapNIYqaAVFVKyMNDYXDHxv8AC3NGrDCsgMMLBrDy991sLHXuPh9fK1cVhkxVoJBE7SWIJtcHQ/DmtNb1RThS4iJSSRIVJIsbW7diDzUVbVNe+WENi4UJu1DdgfC30ctWqmbWFdIzruZwBZRofYwPgPbz1bqdAEClYLqSRuQdif4XHt5qrVNaktSmnOgI3qbeJ8L81NepBVFNKx8m9xuv7NfDXj1JDX//06c6bAq2OQYtND5a21dxdtNRp2JHGppdT4IKkSKlNGC77ioAsbdySxA0Pjz1ainKgjxCrkjiqIohCbAx2szX1vfuSear1V1epDJ74VjdUZEVEkJIUNeyyE7dp+nx4qSaYIquvH6F6aqeGQEbSdT2PgbeNuKIpJQc1MIUsFOgJP8AcOUq1QSFCnXW3bvp7eer1ZqUe+AO99Rf7zfmq9SgoJ/0mzsSdDbuf6OerdWe+ibOFOYa7LWJVHlqV8xN3vC69gq+LePKLpQk0f8AlxCmFOUjjaGM6MxB8wgnuWPa5141XqztiEdHh6UNIJoWl3NtU2LCw3M7C5N/DsObivVOpZJDHHFUP5EUYCuqWYgAEgMw8T+XL1WhSyLlhcfL19Oop6FT+mmYG2226wN7nT2cE2XZcq+V0J4np6hRLeXibUdfR8zSuzVnnAMtYKaPDUWkpY1JUByxkt293uSe49nMm8uy5NmkCIA2CoLvr5Vwo8ek0H+Uem+OdS6tMw51V4MMJDR0m73nUG4aSx90EeGvBXGrbQUmKMK9FQ4NQpSUKLBFGCiIosAvsW3e3jxRTE0kqrECy+TTsQxsR2AFxqNO/wAL6c9VqSFXVz7iKZ7uLXG25Hs3H+FuXr1J7FcUiw6mMFU7Jbv73gDfX2H2+NuWmK1E0H1dj718pju5SMh99yBYeGl7i1r2+jlNU1uIporczMsJWBQUSwJ3H3gNbk+wnX4c1rrUU3wYvPJTx/pQpQWsADc9/HsO1yfgRz2qqxU2jzBCiliC7Bhus12Abvu8Drr8T205bVVYqYKmmYmqRXYRX7E7TfS1/wDED4DtzVepMzYou0Swpcglm1+yPsi5/ftfxtr9HGiqrRTPXY7JOPlfMLKgKi9gLaan46acZKq3TRJPKypGhZ/dtdbdge2nj9He2vKVasTYnHZ4o7hbDXcNfEn2LfuCOV1VeKTs+I0sp3TxlO3wAYdh9J/t43NWio1diM3mCmoVK/vAi/u+0jS2vjr4W5QmrxWZpNtPJJNJYA7UW+65uNwUkffbTx5qa3FQajEaZARA++Fbs12269tLe0+J05SavTU+O11QTBHHHobBgSUP+IgixPsNxYcrNV202TYjXxSeasYkcbf3iFCjQAlewHc2/ieamtExWV8YaOkm+fDGJLWYWDPcXX3T3AA+vxF+er001TYq1VEsMcca05ku5tcPe21QT7b3N+3w5Wa1NNNRjUlK7PC7GxYsCBqbWO2/cDwv215qqTWB8XkxCrjYPvQWAYaEsp7C/gNTc9zcduerxMmn33aaNoaiQyI6XUE33i/cqPD4A/dytO7KTlZJTCRvKjAkisbXK9+5BB1PiAOw+Pf1UNYlSaCOKhniYh9rlQw3e+SyjaPtC2t/28rTmynrCJsLi3pAkcbJYSbxdSdTa5/w9z7dL81VhFcZ6uKVwZV9yI7QSosDcllCj/ESO47fHnqtM1Cq8YoUiFHK5adDuFgQE1stie9+wvfx8ObqpPCo005MdObKgFpDawVRYgAm+0KpN7nUk/Vz1epOYlVxyRukbrEpsuxWYOD9otttax/jz1NmouHNH5MhmlJQH3WBtewF1bv7t+49vfnq8KeaR5XpyjUyD3QgJ8FFxZbeIPiRoOUpwCscuEKAJrBSV9/cwNxYFzt9l+x7fXzVb0U1VP8ALoJZDKgkmFtt9dfYAbEg+BHf6+eqhgVNFQoRKeeLWUAvGCbDsA5b2Lrcdrn289VprL5QqZmeKEQI/wBpgd1yL2C66a/sHNVaJqdhlPHHKtLiEyoS/uiIaN4Aa9mbtcaHXwPPVYCK7xJbViR4fTsQvvGwLKBqLgnW1x28O3NVY4UyionW1Q5CKQ25iQwN/d0A108D2Hs5SK2DSWlngk/RTRFSQbDcQtuxsB3J+PfXlYqs0+xUsUWGhyjCE2Nwl99tbA6eNr/DlxXjTJKsddVLLuEYIH233Em25baWA3eHh49+Wqm2lMVloJo6j5re67bg3sL9iw1IJBt8e3K04RFYa6uokJosLkJSZVd127jexBG03uexO7t30PNV4xwpqkozKi1ohYlrht9iBf8AesNe3YezXmqrFMVJGkN7klSRqD7xBHsI1B8T93K1uolSywrtjbZ4qA1gbd0P0ad+/Y8qasBUWmmxOSJqUR70IW526i3Zu1yRe1/qHKU7TrHicUVO8ZQu7XJLfZUD94W1LHW/t56a8Ki1FU7xLBDGAbAbtnugdi1zcs37NPDmq3NZ6Smqo7wLvlIDtsexBa9/dB7rb8+erdSFrjQwt82u4HWwb3h4e98LePfTm69Nc6VoplLznyWVuyqSe4N1J7n4nT6e/N1WKg16Q0tQpSQxb/tMtwxDdtwXQH6PC+nNV6KyRzU0gBL7PMsAVVmsfAtYggn7tebrVTYZ90UZfc0bB1Cp2Nu1r+Nz9fN1uslc9VDIDKp3W02obtY2XcvcEez79OerdYVutYKWpiZUCoGYOTbcO1ybBW/I81WxWQRUvy/zszBYmYrc6KCP3baX17ldPhbmqtTTV1zosi0p3mO13tZbdxYHUnW/08rWqb4o5mj+bUmULoQDa+lhu+P1a9uVqwEU5x1bU9IsBJRb7mDD7NwF7EXPu6D2eHPVaa9htHWzzGClvs3KfL1CsfHcx7kLb9vNCvRNLGSKISqx3ssYaMxg7de90v7unb2n48tWopL1kIjZomQb91tpsxBFjHa/hbQk27cpW9lQ3pjHcuAXU3Z/sCxOi28T2vfla9UwVNc6SUwKoJFJkdOwNxZQVItcaW8TzVbqNVCshoooJVLuout3uVWxta+vvDSx7EX5o16myCpqN5oSSXaxZUCnadNrAnUfUL+3lJ4U6BT9hNPiCxNLMRu3AKB3UKNSe97+wH6RzYq1YcQw801S0oO0WB8sFdduuhGlj3JGoJ05QirCkzBLVUssbKpVQ12W9lOt9B3H9JF+J9lPUoEZahWHmtH5zXYg2JK+9tNr2Jvq3N7a3TTXMZHeoCXAJLO0jAup7gdhp2H+LwPGzVhTBVVsKyLVUqnaCiiw2E7Vsdl+w1+vT6eUJq0U4UWLGigaorlZiUIBsp0FiDrqSBcaHx5sKjbWoms2GYn5isscQaaQHcoHubQOw+rxvYfVzQVW4qFWVtM1QzzEIscZG1SGbU22sze6Qfb38OMqNPgU0hIq2VX2mJSQCyEnXUaeOo7X+rTjG2ndlKinwuiikeeZhGoj2xbgCX8LkAdyfo9pvxyKbJqdhVEJxLDu8sqQwMlirMnvKm22h+F9ToBY82BV6xCsSgleqmLUwfaNpBu1+yg+3vfx7camKtTbjYp6xDJGGU6taS1rfusdvcka2/hxpWNOppN08dWj+WRecMpBv2HjobG48V/o4zTlKvFqzyHjgxDbG6oVLklttwO19Nxvr8PaeOkxtrUUmoaOWmD+a58xmJWJ10Glrkkm2vt76aX43EVo1OVVkhjSY7Vuo2uDtJPc6G9j7Dy1aqRTYT8xTu0xsi+YwjZipOuji/bT2+A5qJrdQpIohPFAlrXU9wdoIv7y9iR7PZ7eVq1TpHWGRf0YCCxZTro4sWsup1tbxGo56tVjFQZpGkcnU294+6zX95W8CbaDTXx156a3UlkWCJ6mZGtAQRvVbk/4X+HsA72tzdeqPR4qJYZJ4/eTu42+0WsBrtsPYL35oKq0V4V08MQilk2If0cdrXsRqBa5U3Gl/wAuamvRWGON1q08xVUghhuN9hB7G/71zfS+nstytbp6OM1c6Mx8x2ivuZiRbvps+Oo+j4ctrmvaaTuJVUU7x01AF8sLdmUj7R1b2AX8RxhRnZTgFKvKmHwxkYnUMYmUXK33EkkiygdtR3Phpx1A41U03GSQI8hCgKb2UrtYljZCDcae3lZq1TIq+jcGaR0CkbipRrAgAgbybk6aAd/HlpFaimuXM9TTxGONTHsN9GJufAEH90DwJ/LjJcinAmmapxuKqkEQVXDKWXuSu25GnawOo1Pw4nKpp4CKiUoq5d8bynZLYWSzvrYMrsdRcezx5QVanLyUq3WSYWYBQu4DaLixdm8CdLeHieO7apSkpjU4fAzEXcsoXaALqbEAXNwARc/DvrxQMKbNLPLdPJXVEPkgXuSoLaAa63Gl7/ZHt7cVoE0nNC7gWPPg9ScNjQnySbS+WL3NiSNxA0PgeKxhTVC7lDEKqeVIlYtA7BiV23O03KgDX6Phyxq4pm9YGXWzP0hjxmjQM2GTJJYAbtje6SSfZ9NuEFwjUk9WNG6FQRVQxU3O8DVu1/Z7OBajauSx3HmTA2BsBbnor1DF03Ev8vfyb6MRe3ApmH3DyoVWP2nzoRpAdiiIG9iALWBJPsP+HhBR3SczPEP5RUFT5hSM7ie5v2IPtHt5sVRWyiioQqsbW1+q/NUxWJ7hu4+Gp+/+znq3WN/dUFvG57fs5qvV1uP121156vV5dvfx+jt8eer1ZorGVLjUldfr1vxwVQ0pMQcS1DsDtHY3/Xx4IpmifZU3BcAxfF5gaCnklN7+6mlu/c9r813iW8SYregr2Ch0wHpjmYUfn4g0FKJiqhgN8vvfuaaA29vhxOrMUIwEmlCbFStuFL3D+nWB0jfMVvmVMyELulFw7XsbD7I29uFTl+tezCjVuzQjbjQxYDDT0DCOFY6eONdjbALue52W7XOl24SKUVYnGjYAJwFTcw5gNRA1Hqg3ruWMAWJFgbdibaAfT8eVmtxSfdMOjQpjIBWFmRYjIQbsLhRtHe+pb6hz1epHyV8+IwNhuHBA0bmQyIl3a9lILH91LAAHQG545TdKDDKYyUfyEu959RBtmTc7eKg/uINSW+FuUq1M0dRLHRpL5TM43eUH9xLINZG19637o8eerdB/n6Gqnwgy1C7pbOXIAFiw7k27sO/8eWG2mlbKI/XxCOdlZbFSwv8A0cVii801sCRYD6vHm6rXTqBa+oPjz1eqRSkmRbEaeP5Dm69Rt+gVVIZ6iCPb78ZvuJUey911vbiF0UZtGjaUArMOwpKNnX5YmTyQyXkdw36Qt42A+z8dL9+JKV0z02HYbJJ80tkh99rSNdiCbWAuLED+jnq1SgmwypWnkeWdaaZCiGYoGY2FxApvYKo7n26Dnq3TjhdJSYPBPJIPNc6SXUFk3C6lVHi3c81VqdzFGKaJaZC+IVhvtVr7QpuCdNDbU+zQduardYqZsIpjLDTqXlZnJvYBkXQMpN7Etc319gHNV6m6Z6GCrZ6kb6enCrI9ymhF9obXb31NifZy1aqBilVQxmHC4N0lRKxupIsjd0JI96yJqB2F9deer1JfNYWuw2swZbLBTpbYBcPUtY28dzmw+ganm0mDVCJFVyZio5MMxaaIggK5FvYDra/jw4BmiVQg0m5d3mNGQbdx7fjy1UrujbY4JNj+unNVundo2KMq/ZFnU2Oo8ebrdcqWRioZbjYb9uwPNVajf9CMfk+Vq8E3fpFAnia12G0bZFU+BIt9H1cLHU8aNGTwoeWlnxEz00MvlCNQWtESQpN9gbv5h7KO9tTxHS4U+0cfk1YDuYF222MpLewkga7raAd/brxo06KUFfmLCMKpWlokjkqFa0UkqG4JOrBD7t1v7oPb4cpV6QbQnG41mppD57SsQzFid+u52A8LdgNO1+bqtOzJRQ0qYeVZWpyVRb2s5HvMze0E9uar1MtFHRs+2onKxvdA7RlyEXVmCCxYsdO4Fu/PVqlvAtXVqEijKx7D5pIUt5h91PgCi208L+3jRpyplNT1Hy6xYaqidwwBCFyI1HvsB46nU6ezvytXFPCxRrsjmBaIkyMA1mZgbAWP2QDf/iR+HK1esFfOJ126h6mRIVG4ghU1kYLaw0tf2356vUy1U0FTPJSICFVffYjbtVToqk6e9bw7C/N1qmahpYaqd8WnYSBy3lBRZ3bsWA7geAH18tNapU0uHtRRP55/0icG40uqd1vbsWOvtA+PKbasK7WOkpIX84yTGO4BJ0JJ+wF8bkXPwFu3PVukE0Vfj1W863ZGYAgSaWB1UD90Kbm/+K57AccimttQ6qSGprC6BkhgURRqDe+64Zl9ulzf6ebrRpwwyhE03zLRMTGAY/eswC6WUeIJJHLVquGKywUbnC4rMX73JYKpuFVe5uv09/hzderHhFNTSWXd7sVzISNWNrsb/AaD6zzxrwpQUccmIVXnIWAP6S5bS1vcHb91dT9PKGnBU+dZoajbEjMrblG3QBR3Y+Pujx9pHs5Sr06QRrUiPDgsnlBkZxrYAHRG0Fz4cbNOUIsz4TJC/mUzO7HRrj3YxqzPqANx8NTaw4zTtJUVAqqrYsK7CdybRZQupsB4lvy18eXiqTXq2UVkYaVgs1USqrZbAD/D/h8P4ac9W6lUGH0ccjYo5BjSNHtYWIQ9iP8AEz6/HmjWwKk4NQVtfUyVEbKVRUlmJ7oJCRGoHxN9O4sL6cbNOCnrHKKDDoIqWn3Txhhu2m/mGM3K277SxGo0042MadNJ+ppVpqf5mwaRWLbSujSnQD/WVW0FtPG3PV6sWG0kVWmxgbRk+e24BS/d7X9guBrbx5qtinqHy8OpWxhiCSAiKwG4KTYgLb97TX2c1W66R1w2BpFZahYHEq3PeSS9gToQFU+zXQc3VThTOstZHRpQS6gySxo2hJIG/d9CDjtMzSLrJa3EwaqOyrJsf3bk7V0dhf22tb7uPjCkpxoJ+q+AVGackVVIIbTRAVMKCxPurotx/qXPFjStKhSJ1OpJquSYKjXe4t208PjwRUHKzwmWndZlt3BB8Phz1bqz7pvmajzF06w2vR71aqYZS+oBTQH/AJB1Ph4DgYcTpVQnbVqSDQj01f5pVWtdNrK3tbuSR309vGCKUg0+0tUsskjkncVIF9Tdu9vqva3GjTorqlaSpEQuu+FTY3ACsx3ORu0vttf8uUNXFKvC0vRvKsf2V37tpt3spt2Fr6340acFd/KyrD77CNprRqXIIKEdyfHxv7PHnq9XLFqpqIw0MBDkAtIACbAaLa/cey2ns54Ca8TTbVYzLBhE7wRrvdPLiUj3i76sSfYF8T7OWiqzTBQYZVNFdigdAN9ibso0Y6W7MfHjlUp1dpKWlFBpGyL5WwMblnBJO72Aa35WrVAXCVqab5mSQqAgWy3vtBIsW7AsfZzc1qKVOG5apKaE1tTUdlFtoLEEkd79/jbjRVTgTTmxgqMXpwspEb7mYbgQNoudw+nvfjfCnONO1PTw1kwhjKEqq/pNSlrk2AHdmtb6eNmnBWWmw2KN5XINiLqC17WPvHQW1/s5QmnAK6li+ZEkcjfooNrO+oF2/wAIOpJ07ae3mq3WHCqGrqa8igR5Y1sfLGgXb23lvsxjW5Pfw54mtgU51TiqWOASKI5ZUW269kXUtoQLE308SeaqxqXPQxS3KIoitdQDpYa+9bu7nv8AC556a0azmNZJmjkMayC2vaMC25QNDay+36fHmq9UqSqMk1PRBg0b3lN9psv2S8h7gG1/bytbr1dVsammhPZwSoCbWsdEln3e6S2pVPDvytXpygMMFdHHVKrGxCtt0DAXAHtJ7NbS55U04K5ywyRj5xgHYsAqFfdLHTdcdmP7OVq1cZJ2jCpTxt5LsF3bBclQLkk9idbDtzVbpsnlmbbt3Esxlu1gd0hAA00Nhp305atVkxJxFLh+GKfcedpGbsCsSkFl08WJ5sVo1xxBI5YxGTt8wL73cBB7x2L8Bob8sK0aaKKj+YrYcOMwSMlEkYjsrOGYnxJ8Ae/HCYqm2nQKz+fPCxjjlkLMoXQ3Jso7dgBoNL81W6kTYgsNPH5SyI0C3L/65uFXcNQGtYn9nNV6srO2KwmGKOzuqeWCo3AHUkE6E30sbaHntlaONY1q6Kvw16GmpESqnnjPnyOzMFUEMirYAC97n2a8tsNa2ikntSKmlw0uGYpb3iBcK24AH2fmRx2mK4UVM1NFDNKhIXzivsJsxHbuduqnt4+HN16K41eHzU+E0s7kLeB5N91uWK6g21O0ED6783WiKx4bWU8NYplYBlB27tDuCaAX7EDvzxFaBilbT4o1TSmFW2lbKNrERg31uRqSfH4/DjGmntU02yVQq4TUBxuTaq+7qbkBiG8bagX+rl4iqzNdTedIs0lOVG5dxugBJDnQ+Pbt9/N1Wo0pSpnqo5x9mKP3FB3AroxtewU35utUxRCVh+iIIRNreG4rcDTxt7e3L1SljLLPHGnnFdkKhyQo973Qp2i3e/1ePGqdrntiVHaHcWAjVEJOhc6i6jUjufG3jz1eqRiyoYfmljdtHBFj7Cp766Aaac8K8ag4e0ozC0nl7BHRogLHcQHQgnvY66EeHLHZVONRMZeklpFZCfMbbuvuGjMCTe2oX7+WFVNSqGjo6OnWqkQM6xuzgKS3+TG0/DU/X7eaNe2VDmhTY4gRWcGBipQWBBt2vqPEe3m61XKsED0+2lBacSSqN20KVJ3LZO41vck88K2axU5kfbSTNts7uLEAEDuNOwPh9fPV6uEc6NNIHBkJWQsbMC6sthYAajxH589WqdBIwkpkA1URKYzf91e1tAbe09+Vq9Otd5NNGsUZ2mSNyr+7e9jfaQe/he2gtpyoqxoOIXFNWFE22MpBVNfdCa2Y9gbdrfHimmKdpKmCmw+ScoFcxJtB94kMurr49+arZpvkdZIBSo+1pApYgHUaHaR4W1v8fo5avVKEhZGkpwSGjUlSdFY2v8Gu1iL9/o5qt1IjrpfOhMypKq3jGu3cQSdddRuPca215WKtU+NSlXFJPIIWBVkYi/YWUuRciyj69ONmrinbD3pkhlnNQdypZxc+8x1B0+rTw40aeFSMXnaowyOJzumkhbV7/bQ2Kk+w2DC3hpylXqTSRRyLBK7qrSKI5C3+5yWvfT/F2+i3jzRq1TY5BWec0m1pFVix7G4PYHudew+PK1upGH4NUyVdPh9KUZpJprSbwAboGtr43FtRz01WKw49Q1dNi3m1cSCVqXy5VWQ2DI4LqSpsSQw5dJqihSUq4EheWiRxKBvUe8bDctrfHUfT4acfBpgislOsldhrOWC72kjUFB71wr+2/wAB8eWqtNKwn+cRzyqyJIsc1rexhftqSAdD7Rry1VipU1G700TF9sdn23PtY6sBbvcE2156vUr8Ci3VIp194u6x2ACkbzcDU6didTxs04mueOYYjn+ahifMnKkbbe8psWFviNT4Dnga2oUmno4Yaxl33Jl2aGwGh2k30+FuXqkVOwnBqmphqJ5SkS3MZG4630UhexU6fHlSYqwFOuCYSkVZU0lRJGaiRgg7+6Sp3aW0UkD48qTVgK41dL8pWzU8pFnVSQDrYC9wSBru1tpzwrxqJJWpU1W+NLI7qb7QWIKkKTfsBbUcvFNzT45eXDqkFiLyo11/cNrG9tTfwFvDlKvSgpMSjSmIYiaRfNRAybi/ugBbaap4+0a8oRV5rpsRqafDZoZiTNOsQeSPuLaXAA0GgDEAWHs15WK3NQMSaSWKhYoAZZ0G4m25VUksVPx7H6uer1TsQqfMzDNR17Ay1NPFUPItj9tLgEk+8QRoR46cbGyneNJrD5amOoqsNm2xx1CqSSF96RBcgjvuPhbXwPLEV5NKiapOJwRpEdZVsSRcg7NyKR2vYd76X41sp+ZpBx18tSkzRsEcW2grcjSxNhYaAmw8ePU3UvC4r00jVqzXlY290MGZfd+yCDtV9CD4a88a9Sdx4mpc1bXMr+4zAlVLBCoNj2I1U/DtpxxNMqpuy1hWMVGBSS1N0eJtmxzY7G0sDfQAXK27eJ5ZRE00AYrDWYa1JTEysJImBjUE9guit7vbuLj6+bGNaIinyhQ0ASTexka4YtqgDLYAi1wzHW/h9J5qt12zTyymn8zRtqncdUI1bTvcr4nw05utVOjr5aKlnpY0WJa50synQIibWBGpv7PDx5441vZXdFisoqlqGRRHCRGiA9wg8s3Ot7r/AGX5QinAaGevjpIlHk72SaJSwZCLbTbv32sNVHe3C8Uupnmw5sRg8yOXa5PlosabBYjUDcbge3XlwYpsiaw1mDUlVUU1ed1o7Ky2uU26Xa5Gmmmth8eOA02RTVi7PRzxYgEGyM7xs2n3exU31J9t/geOimThXqLE6uklL08YUOjRmxJ90m42kaXHe58dObivUoDj2FVcYoo6lk8yHewOv+kRuQdsvYqwsbeHt5SK3NOOA4gi00mGzQxNK3lMTvIUxm+0O3+JTqR9HKqFXFZMapHo5aWKipljWNi6OGYy3LaxSePibAjQdzfnhXiIpKZrd5cuDGqWYpJRzyHYNxbypgBuX/VWQafTx1G2KbXsmmKgroMTolpZ5pCwW+0owAsL6a+JPstbXjpwpoGaYpKOWlkMDHbJHoASNL+8rX+NtB4+PLVWnJXjkWPEaa5lQMz3UjuLMp1J2i3KVelq+IUrUwqTPGARqqodT3ax/wBVvFvhxqKcprrKctSNXSkK5cMYwBZfDcbXOo7DxGvLA1U1lwDCaiDEhC0m2N0cSAgkhftAewHx/W3PE14CsOJ0McDjGIqp3YPtXTUKDdR2ta2unhzwNVIpwwynijkircNa8c90ZWutmvZve9hex+HNGtisVZRUdSI55Q+7c0dzYhXBsGZTqAe35+PPTXqdMHbL8dZJT4g8lPG0UhDkAhZVsqroLN71wwHe/Kma2KyItHWvLTyF4fOUKY4wXEcie6Vb2q5PbvY6crsq22ptBgscaU/mSb5ixR4wqszWHunQ/ukXBHh3uRblSZqwFO8tS9LUlQgVZC1TGCv7xUiVb6Ehh2Gtjxur11VSxVNF5sLgQgWDHUhLa2X2qddPG47W5qt1FjmqPMml0Hn7YapVvcPYeVUIDruY/aI1F/ZytWrNT+e8b00UjRMGSV2sBeVBZJR33PY7D4EaHmqsKy1VbDiVPFRygKxBChW0C7gPJJOlv8JP2Ta+luaGFbNLDLcdRh1TCapgsVSVjd2OonF/JdjbQyC6n4jXw4wrGnBhSWraSmyvmCTB8SJFFX/6QgK3Csv+XFtSGRiG08CQOPJOoTTJGk031avFWtTSSCSY70B3ElgFuCV0AJXQ3+kcdFNmk3SVNQcMlgFyVbeCRYvGRco7f6o100uD4nl+NN05VVsRpfnwWhlp1iZ7CxYKLK2nbd7e9weVFX207SzVBgnqKbYwljMLIDop18xQe41J2n2EHvxuKcrCaPDq7DoMQUlY0JhmjXuQhukq/wCsAbt7Rccrsq4xqdT1lUlAcKrCkiQMWYNcghm3boidfesCR219vKRjNXB4UiMeoa7FZvl2IZpb7bWPc7WF9ADbQ6a8UJwphWNJsMsVU4qowwcKGUgbSv2N1hbRbfqRxym6fqaWSnZqWOQBac7gQLEsR+jbUEWPY+Fxr4c1VqxTYfQ1pNJikkkIhYkl11EgBZ0DHuVuCvgebrUUhEppIjGJxdFu6nb7xB+ySSbka3taw05eqU+0eOTwQ0dTCl6unBjjDDV47Ex3HjtJKm2hU8aKadCqXdNV4j/LZkRi0YGqADdfcPeRb6gG1wOwvxIRjSsHCnyFJcYmbCa9QypId7siiPcVCh0N7Ksn2SPA+A4ycKUDGoWXoanDB8pikESwTqyROLttN/cKeJNgQ1/ZzSsasnCnBaeKmpDNTRsKiOQiRgp+wftqtuzKf+TTc8ptpypifpUCSwOxIEbhja9/8my30sGtf8jylXqBmPAo8zYSMDrIPIqiSyyqpO1g1ldCDtIHdgbeNubQvQZptaO8EUDhhn+WmwvEy0s9MXjqY/eeQEMFMkQPfdow+u2l+HAM4iiUiMDSexKighnWWob9IEYKxv5bRkAFWI7lToeKAaTmodFeKqFDofPVvKVr+6LWMTEWIt4G+nN1oU54dRU9TNJSYjMFUuokQ3NiUJWW1u6kWawPt9vKnCriocNZO4mwuo/ykTt5i392Vr6uAdAyrqD8Obr1cJZExWjQCwrY7q63sWb7KsCNLm1mHa9j48sMK1tri+GlTDUSRmKOp3JGtyzCVBq4IHbwJt+Y56a1FZmemcpik6bqeZ2EqqQGicj7aAWJH7yg6Hx8eer1ZKqNFZt/6R6a7SKPeWRR7pKknwT3reJ+gc9WopNYTL5kseDBd0VX7qnaWBdbsrA37sNPjr9HHKoKcUxTD5qkwFDGsLbRHK199/ddVsOynue4v3Nuerde/n7CkFGgMXkzRuv2drHsVN7j3fadPG/hy0Vqa6xo0lRhYxJCjtE7BBa7OTqQyEaADuRp4+znhXjTVlz+Vz1UdTWAxqdCpPvK9wdD+9caeF+bVVRWfFKZMIqFxHCYt3ksQWS/v3uyPu094DS3tHPDGvHCoNbEtbTPPVATPddNu3dY3BBHc3v27DlgYrRE0j8XwgQSbYrqJF3Jp39im3+H2jv2HFCVTTBTFJaWnnVWsAbi2v7wIuCR4W8Dx6morBSVr0DNQzXSOWzA6DawF1I29t373t5UiasDFLBqz+YPHJUKJJFbY53GzAe6qgXv9nseNRFPzNccPxJsEqZot14xuEalrrqe1vH4n2HmiJqwMVKFT8pUS00Z2wSliI2ICoxt7qka2K+H3crFerFRYvNhVYrQRxyIVKbS/uspNnjY9iPHX2X5uJrcxSsqRUxUiV9CUlba1gTcvGNHU3/4r7H4a35QVc7KDioqsNgxNZ4Y2ekl3RtHICvlvcbt5v4k9x27Dx4pFIzU3HqhJpocToYl1URv5dmYkE7XN+zEfV9/NprxphxVqjBylRCVkhZVlUg6P4jXwceNvoN+/L7aoan4VmVCRV4eUVJd4kVwdp3DUMB4P3N+/svyhTNWCqVeJpHR4ejYSGWlkQJIrtuaLQMQhtf3fC508OJaUnCsNDXvhlVHXQk04cbZ0X/HbarqQT9pb3Gt/pPNxNamK9ikFNIExGm2xyOCh2G6u3fYRfQkaqT2PfTmxXjSSnq2rYRNUpdVIUPGwEinuCWP2XU+Ht7HlxVJmleqwZiLsZymIRxhZl22L6gRvrpoO4NiDa2h5TZTm2kLjMVLVuKSoQIwuhkckFXGgEin9zsPgfG3HRTJpiSsko1NFUnerbUAc6Ag7dr38T+6fo15eqVzNLVK0/ys+1JAG2nUSKO24WG2Qf2jXmq3TrhsS1UAp6hnaSQAhwQC1hdWudLq2m78teUNWFKTC4ZZ3WirpAGIvCwFlk0ufeH2ZCe6+P18ZNPinuhkpXE8tRMI51NgQp2so+0ex220sfhY8aIp0Go+J4LRzxrLKVEzpcyKLFrDRhfTcB38D9PNgxViKREsW+USyVG2WNAIJwNl2A9y5buHttIPZvdOh48KZNM0MVDiNVOzt8lOFDqiEBQw7lbn3QQDp2B09nHNlNUwQYhTPUvgeLXkiuuwx2De9rEST4Am4+m2nL1SpFZTPJQVMIAmlhteT7N1PYlD7D2Nv2csK9THiFBT1bb1dwykbgCdxO0Hch8G8CBcW7d+XBimyJpJYhlKvhti2HSf5U3eFVKsFPZ1Xta4tYfT7eKAucKTlHGmNImoqiQyP5bqwsSQDr2PwF9D93HdtNbKETL1VVVjOYWZJ6YWUOTe17sFC/u37X04woU4KEGrqZ69Sfl1lUBQzRKAFsPYPEnufDjQq5rBEamOWKWZt0drqWIHjoWvp8L+PLVWs9TRGcs1EdiubXQai50He+ns9vLCqmmOpw+dofOJ0VmGwjbt8Li2l9Lk9uXmqxSdr8VNKQj7Y0BJDgd/ACwH2j200I5YVWklLJHCWkNiIwzXjDi9/wB4XFivhblqrWWiFBUBp4GJaQC6hSSptf3CT7P6Obr1OMtM4ZatCQ7WkUHuwbxv37jx1Hbmq8aZqeGrw6p+eo2/QmRj7pP6NyftbddL9x9fL1Slu1RT1XvVoX3QTcXUEnsUPa/7LjlatNMFPDg8deY/MYU7NruUkgi4Nh+vt5eq1iq9q1A+XAcsSdRYkeBXwPx+PN1qsEUcM7RuE2jUkCwIt2AuANfD7jzderJtoxTmSKMvs0ZdfcJ8dvYAfX8ObrVJOSkp5pmmwtd6G26N7sD4aN4W/LlqrFRaiOmqImOHKQw0aJvtKfapOmvsta/N1qmyCoiia7AIwJBOoIIPvFR9dyvh4ac9VadIq2OWnFJWIbAWB9gvoxt3NvZzVWrItZ/LG+WqU3oxNmtpb26+Pj/bykTW5ipbR4eEE5jZUa211IAOlt1x4HS47ePKU5UsTGOPzqcK8KWT3VsQSL3K+z22+nlasK6wapp6WuapidUMp2i9/KJ19yQaEXPY9uaNWBpUJibPN5cQHvsVbdZ1DAC0b3t37BvqPt5SrUxz0dPU1cpgQU5QruQrZ9w+B7fw/jzdaqKMKrAJKumVljgZS5C+6hc2HveBe2gPPTXq6SnR5d0OtjrHcC/xUHQfEe3tz1apNYhgNLNMajD1u7X93wa2p+jTw44FVQik/T4W8rSy077BGBeI3ub6lQPZx6abimTyVjd0iO1BcqVJ0v4EH2HwPfl6pUmUrARNKwimUA9tCLG+o/cb6Ljw56t0609XCtWHg2l0RN0bm6kWFiLmxDdrft5Wt1LkqIIStZUIvls1iALKvwGvb+I56t0l62nTzXkpQJL3sACNxve49hHLVSosM8QQrMXDJcFtbrfsWHfTlqrSWzRNJDhzxBvelZY797gm9h9Q8fo4vaGNFj5gVmxhBTUGFYS9rCM1LqBcgNci31AcME40XqwAFAZmOoMlbIXNtbW+jTlzSemzBKFsSxeCjXUO6g/R35QmBNOJGogUZ+sonR0exUooUEADcpGoI7HTx7/DhLQjiK4uYUINQDYCwfUgn2G/h7Tz1erOjptAmAb/AFlOhvr7reB9h5uq0y4tglDiF5p0NrABgOx8Q4+PtHFCVaaTKSFUy/1Cp8RIp4qh4iBqC24amwIJ1tx7vo20x3E7Ka6bI7YXWmOfWRDb3iLfBh9I5ou6q8GdNKulwmQhWp1F0b313W+ggjvc+HgeJiqlYTTp8oiy+XLeOQfaXQH43Pw5WatFRKjCJqWcpTFrvqde9+31fD6+a1TW9MVjEKtEXmHlrH2YXIv2IJOvf7ubmqxWeOMq4hUEjb7htYi/x8Qfj9XLVqo+LCIYLUTxOSyxkA20Nx217acuKaVsoudWVKs3YA9iNeGNFJphdyJLk9/Dw/W/N1WjBZXo0TB6aNv8oUDKLG58eI1baMUDClivkyVCwVq+SQDZtLH2W9n16cap6KZarDkVAIl2sSffsfHtoNLctNUIrhS1Nbhk6iT7LjWwBB8DYn+HN7a1spzKUMkZljBZb7mjU2IX/V/o5qatXNJY5IAFUAa3ZgQVub7WA+Hs5utVMieKSII0N5CQQTe2l7AW7fG/bnq9WSpWR4Q0lMpHYMFA1Pgbe32+PPV6mhGmpnHkxttABse1/D9RpzVbpwSASwiQoCjW0AFyRroT+o5qKvNdGJSVpHJjlBuA2lhe4a/iD+XK1aanyxmoY7/tqL7tNfj8QfD2ePNVeoskFSkpVHVzfcLXJFvZ7b/2cpW6gTSo3+9cXumxBv4g+Pt1/s5qrVloMRqaWRxe6P7t2W9r+2+uh8eUIqwNS/Pkq42FUg2n94C9/be3jfx56t1g2MyFZmRkNiunbS1/d8PbzdapiqaCWK638wC9gSTcd9w/Z4jjoNNEU1S+b5W6H3lQnt7D4245TMVHWEaEAke3dYg9rg9v1tzdaqT80tTGIZrM3YMB3t2vppbtz1brLKzKGCWk3eNtbj+nlatUJp0qWEcn7o0JGoPiPbpz1ap3w3EaiC0c581VuQy/asB4X115WrA0oUVa+P7QMbG6+BW/b6NfDlattpvq8PCBjTFSpsd3gT4hfEW+PPVuml45k96Unctre36RblqrUgC48xxvUXBZe9xr7y/wHN16pTTU80ISQroAAQe1tSPo+nty1arGscF/NQansVBufAg38P7+brUVHaGJiSfsk9mNhf8A4kOxPN1SK41FHG7MHj3E21Fhp4EH6e/LzTZFIeujamqWiGjA27ew6Di5OykK8DWXCtwqp4SoKhT8b21+rXitNJFUksZiaOokW2l7/wBn1cbVVhTTCWtY2PhcHjdXoQ6SLzaSA6i6e63xW4+/iRW2lqdlPcW2FVMiGxIBDePx+jjVXpzmwGGrpmrKdyNjhV3K1mJ123+A1t3tr256rRScnoaiiPlVKFSQTe3usPhYWHLTVdlRITJTTB4B5l/tq17EHw3H+PLV6neAyteWBGXbbcG+P5EHmq9Ul4Yp9Sqo419gPwHsJPPV6suERzti0NK0qUsjsFDyvtRT4bzrpyprYpepmWOWU4HjlPHHNG7XqEI2Pt0Gg/d9hHfjUUoC+Brm+HCrVaiiYOfeFt3ceJW+hGnbvzdbpNz3WS7XY3+0QdT8PH4fDlq1XOKdIJSKrRvaV0bxsde3tPjz1ar0mCmd2koSIZBrsJ9w37bfp7c9NVIqMZ8SweVaWtjeB77huBAPiSPbzdV2UJ2WuoNTQlEZte5B1Fj4j6vHmiJr1C5i2dKbMmTa/DKoq0k0Eqr8TtuCLnt7OUAg1uq8ZdyllI11v7Bw4FFJprqC2zUa9tRzxqtLfLgBigrXB2wyKGI73BBAv8eeOIqycDWyPiHSHOuBZHwrqjhEf8wwDEaWlf5qlbeYJHhBaKoVdUIPbcPo5HBeSVFJwND0NKCQobKBDMeU8n5wpyZ0FBWHTzYwQCT4uo7En7+/FyFlNJlJCqLZnLpljGAOUq4vOjGqTxi4K+0jwPw78MEkKpIQU0AWNZUiZ2MY3oFI+Fh4AfRxyYqsTQL45kNA7TUpEL6ED90+y4/UcVpc6aYLfRQXVtFVYfN5FYhjJ8WF7+Jt4X4qBmkxEVGNxtC9ibg37f38vVKykloT+9YgXH02vxwCmzSsylQNi+MfJqQBK8VPa2hX7TkE9tBxWmkSqXGZZkn8+oi7yMqLu1b3msBf4IBb6fZxSKTGnPPMsWB5TbD4/cIWGmut9dC7a/SbHhmrwpii9OKqKrWn3yviPjpf6eFJowFM5AMtie3hfx9v0DjFXoWOmVG02JPVKCxRWIPst3IHC66PhijqyTKpp4z1V+fisdmNkiX6b/EnX6OUtUwmnr1UqHlQayMLHWwJP0n2EcNxRAagy3VfpH3f2Hlqbprq3uQAbWvzRrwput73G6tQodMaWGbMKSy3AQMRbwNtPz4X3RhFG1kJcoyFWvkxI5szkDfprftr7L8ClDc0xNvYmdybE37/AAtpy9NU4xyqikunurYg69xqLeB15ut1EqGqpyfKa2w3sNNPHQcuKpTPGrq95VBVmub+Hx5eqVCaN45HjZQwe4ABB7ez2X56qVli3RSWeyle5P8AAHmjVhT8N0b+WWVmtcsDp35SnBXABoT50f21N7G+gItr7eVrdcg8dmNS4W/vknQhgO3189Xqx1WK+asgfuLA3A0uNbnuObiK0TUl/k46YeX+kDC9nFtvtOnx5eqVD2UqbXa5Bsdns11B/jy1UNY2otwEgXbqQGPcKewOv8OXqlLHBswS4bQ0lBiHviBmaEut1W51W3ip7/DlSK0DS5xrHY8ZjpamSEAxAo5K/at9ktttqB7O9hxqIp6ZrqimiZA9ZfzdCWOugH7eVNWFc5T5cpV3VwWDElj28bEdvoPK1em4z1EMjThVlWxAbta2o+8c9Wqy0NZLWVoTzNoYe+To3a1z7b+HN14Y0sMp5qp8q4tLTVwE1NKNs0TaWHe6MNVbtf2jmomtVPz3kzL8EEeJ5WnjMNUoLU+83iZhvUg+KOfu7cqlU7a2RQVSU0cUC1Cx+TOt93fU/G3iRx+mqbI69443p3F1O4G51udb6Dnq3USmeCXchBLEgaOBpb9n8NeaNbFRlkR2KG7ktpITpr205qt1mkijSySMGBsFIOpPjcjXQ6ac1Vq8YHpYA8wuDfsvb2aeJtz1erhSSx1KttIHtHip9nxueeNbFTGF41S7b7HcLaEDxHK1ao+9fLM0mtrHUnwHb2681XqzQU/zEjEe7uAbW5J17a81NbipHyyMGkuGBHYafTa/hzc1qsrxmZLsljqB7G+A8QeWrVQ/Jkp5CX3AgDaB4X/Mn2jl6brmiPO9513x+Dkdj7CPA83srUTUN8v5cxKTbV0kTFu7AePYHTUX4qTcLRsJpKq3Q5tApM4l0yy47EKjxHuCrn+B78MUZk6naZosXlrSuEUka/pJGHYUdZe4upK3FvpHjwyTm/8ASTRarKB/Cqk1U9Mcy0w8yn8uoX2q38b+PDFGaNq2yKLF5U4NkGmCpyTmmk1ehlKj95Fv9B04YJvGl7FCi9dm6jak0wz09TTOUqEZD47lNx7TY8XhYVsNF5QU7RUEbyRsNwBr+3m6rXYcgWJ7X56a3Fe1Yjafu56vV2XubH4/3c9NeiuRlcDb4Hm5rUVxlut/EDmia8KgltCLfVxuadisoVkF/b7eerVZfPdV2nty2qqxXnmlVdp8PDlpr0V5ZXvprfvbngqvRWQyE2ubEW1PLTVYrjIwA3rY3P66c8a8K8pJU6G5/U83XjWRVFtF+/lqrXrDbYaX/Mc3Xq8oYG/5c3WjUuhZoatXvtB90sOOIwNNrxFPuJxohIS5Dra/fw8bcVLFJEUm8Fllhqww0Kn6+I2TBpY+AU0MtFXNHEVRtw26jda5PcgHvbgmBoNRUBpnmnJZt5HcH+3x4yTVwKkNHIQ085I1Cg6Aj4WPtHblDToqbFT/AC0K1E1juPYi/wBQPiD/AB4zspQKa6irSZ2YqdNRrqT4Ajv+uvExVNKYilplvBJpDFU1QKMxABtrbw7dreA4R3V+i2B4noo9tbBVwQdg6aGRcChwVqWShQOJZLGRgNL6hgBe1vHvyL7i8XdGVn04VJrFoi1HgHrxpJ4xhscNV/M4m3lm2kFTtVj2Jt2GnfiZK5EUoUiDNNyV8kDpLEtpN12KMRqdCoI0HN1qYpULQRY3TNUq/kTJ3jfQi+t9O4+jXlJinImmB6GXezwsWBAYjvY+z9unN1WKizUctQQ2whvHUft8ear1N5WMLsd7AnS/ifr9njz1arBWyy0ytHINT9r439o+PhzwqhwpkMiM9jZjcW18e318vTJrJJTKze7b3Rfw+kj6OWqtcDEyE7Df2DuPo+jmq1WJKnbJ7/um+unf2A8tWq7ltK2+QA2/XU89XqxR+4bm5A7fqfHm69WZnaadVYWUkWvpY+y/PVuakCjjjfy49sjE3F+39OvK1cVhbDqhgKinPumwKm51Hx/bys05Th+nEgZP0FlIKbrqT/iU9/q5SnKjpTPTk1kJZCurXBAIPh9HNE1sCvCWeX9FOQFYHaSdO+v381Vq54dHU/OlbBAx0ubbh/SObJrwFPNZHWw/pWG1gCPdGtvaw9vs5Wt1hMKSgFrBiPtHx9in+3m5rUVhalqw28WQodwINxb/AA28Lc3Naiutkk0oWZR7l2uDr7L83WqcVmIMabrX1FtfuJ8Oer1TFnigqGkqlOwix+j2/G/PVuupGmWK8a3T3rbh2+BPhbm69WOkmZUZC24HuWOo9ouDqPq5uvVAm82OIAe9qAAva3cFvbf283Vacd01UoWpQkqtlViAR8b81W9tQv5O1ayzGULsFyQ2ptra/cfHnpr0TXkmmqJC8TAlluy2udo0056vClLRUIlQeWwRkW5Dtf46A35UmnQKkPT1HzJEe1WIAVgTp8Lc9Vop9imjEfy1Q4JAuWPa4/eBHKVepFRKURQzH3uwBvcfr256tGkJAvl4iXVrhje1+48QOPUkr//Uqi+QxbFIkNQ3y29iS0kig6H/AHNRoL/XfjGyl1SJsApqSNoI2kllUXLeZt9pI3eCg6nt4c9M1qoEdR8lJuw6JpHl0BY3jufBmOrH8hy9aotHqJwoYphq1pUPOBZzcHUa6+FraKBoPDvxwYU0aqiz3QCCrMgJXzB9ka6k6i/hxdwpIcDQK1QtMyeI9n5341XqaWBXX2Dw++x+HNV6uoG9/TRe37e/PVunilkZZltpb2jvfvY+PPV6jU+nTOP9UuoeGYpJfyhKFsbbfeNibD4c8dlKE1dDXrh0QarxCayOisFC7iNxv7o12kjx9nGBW6aTWJVx+ThcBijcqDclma3dpWGtvYPy5utUMWQ+m9Xj9QtbjN6ahiAZ72XS/sHa/j3P38GOV5Wq+MqwSPaeofjQevb4WwgYq+HnSmz/ANS8Dy3TNg2HRiOjpdscUMVyZWI0UbftMfZbTmTtjYItkAxHQOj9agW9vVPKImek9P6UkcoZVqMYqBm3PdOfPJD00Dn/ACS91LAaM5HfvYcEwTxoPaqFau6mUmAw+UyWupNh7oUAfxJ8OXCKbKpoN8W6vtVTGaMgIL++QCbD4KOw8eO6aT6hSIxLqXEnvKxYHwAuSb3JPsFuw5rTW+8FMjZ+p0rGhidw6ge02uL2B+Hj/RysVbvKSmPZvapxEfMRSOpfagtcEnvfwJH+L6uUNb1xSYxPGZEtBQs8SM2jeYAbrfcNovZeNmtlVJ2pxesp2akWXelwWZr23EA2HibHtbseUqpVWWkrpoJYp1RidSm++6/xtr9fNVuo649i0t6hl2+WbBNLndcLdf3d1rm/bvflZqwM1PpcSmqrvVVDqAAtl01tooI/dNvu78rNWrz1EFBGZXLlmuyqvc6W01O3X6uamvRTTJi12SF7lCQADru2iwsbj7P7ONk1euCYjLVu5h/SFCArgG+lwwGt2P8AHlZqwriZp2hDTFVI98AAa2v7tvsrY9iL/UeUmrxTEcQHlkRxayEm4LWta5Gp8SNB3+J42TWxWH+YzRAwshAkbewZjYW1sBa9he/02J5qa3sqFNilUlpXO/cyhdxI932lv3f2+PblZrUxTiYZ6lvNJKIzPva1i20dlUeAPPVeKiyyVIp++wBm1K+G34Wv279rkc1WqgjFmo6Rtk4903dmNgp/dVr+0WHiAfd+PPVqYpvjnE9W0qAvHICGLsV2gDXaw0Aa97HxPftys1oVEp/9GUyuzSOhbewJI94EKFHg9vHxtr35qvbKiy0RapaQhmXSMsDtHe507W76+PPVqKn1NFTUiipZS7nRQGBZitt1/C1vb28Oeq0RTW9XMKxF2rZVuS8htu7KVUfZYeHNVqoGC1VYqlmkZkQ6RhSHYBve8PaL2789XkmsEmJU8kbwqrbJHaxKn3b+y3vG/ifqA5qvTUemgmDGCOxtqjE2ta5YMD3+Ivr2PNVsVKesaPYGqCoYgtvJ36G2l+5J1I7AduercxTVNSU1JMIJZ3kIJ0Ci4YHQjwvb2nS/jz1UiKnTUrTT7aRDHBoQrMbNJpu08R4HwPhbnqdiawpg7WU4lUSQhWNht32Nvskg/Hw5qa1p6af5qfD8GWKoYoxiszF1LLfbY2GgB7X179+ep4gJqLQYoZ5VNErBbGwJvfW4YrqG2eOvc81WgqaZpK6tgqnnD33n97RCvcg+xfqHt8OepqTWdqGmdAWmUFI1lci28i2gQm7AKOwP9vNVaKhw49BGpjhj2K5DbiRqQAQN3gGHdTfXmq9qineCaqxU+UzAMxGqe4tx2Ur2b+nmqdBmu/OaKqMk599i0d93uqRqzhLXRfAEaX7c9XpisFSUp0LidnXYWKxk397T3rWtca+Pw56tHCmOlWMqvnBw4LXJ8T3G7wCn2d+eqgFcqVEAeesjslyQgF9xBFyGJNjf6vH4c1VxWfFEgp0NZCjSo92DKdt91gQQDY7f8WncW7c9W1dNNNJFK5hkCgRG5srFio2kgnTWx9o+jnqpFLGmw2orIhKqs4bVHugAvbW51K+Jv7eVp8Ca9Ph0K1LTKhBvuO1RGpfbY376Ofj356vRXB6lyfLUiQeWSttAtjdT4CwsSbe8fHla3SKr6mCaH5lJ2Zhcp7vvAnW5b7II+AsNB35WqbaZ4Ep5IZKmZmkYFdhAuQPFyR3HhbvfU8rTlYYZ45qotHG4awt5ZsQL+BPYgjv9w5qtCsk014SrFo7MzC3juOvukA2t49yb8rV6hyCBIzCsjDydp2L2DHQm/fQm9hzVaqes9EkKVKMVVHUB2BL3ttNrnuNT7L89W6iTyxgsWfzALAjYykgE2bQDw1tf7+br1SqCoZkPlrtUJoDrqDrtNie3h2+vm69sqDVyJKACGdlIYPcbRf2Dva30Hmq9WSmp2lQVKn3SwK7Tcnvcm2oAA0t/Dm69T3PVU8boEuhUjYQWBAGqhQNAxF9ewP089VqjJNVyuXkm3vG3a/vFbgAF2tY/RrfXnq1NRJ0Ro3HuswIVo4zuGvvHX2AfVzVernVQU0sKtO5QkggE7wdSpsBpc+BJ+HPGvVxloo4I0prWNr+81yR4FCPHb+74HlasKhPBUvFtjARYyPdvqfAEC+ns9vjytXrhh4mqWEE5YWBcandYfZFzrqfr5qvUIWGzx0KCWIspXapcm5b3feso7gLpf2W78vVxWGtr3qFhaORzGRL5ca6qnmHc+0e1tuvs7nla9SRbFLb6iddjdiCQfMINr3PwsP7uUmq03Sb59oCN+lNlBBYurG4DaknTS3bTXlK9TjDLPT76GZ7XA3MtiFNuwBsLA9x4c3Xqg1VQ1XtKnzZG3XuSRY/5RiotbW1rHU+GvNGtip0E1HM0XuiLaVCM9mDWPey21tqRa/PVYUoI4KeOt8uFlQst1kUEACxsSpv7pJsoPxN+3PU5UaqhjSM/zIkbk0KyIFIPiqHte1rj6u/KGrik/iNKVk1mC22naBcWYX94gagX0vxhVOCsEGKUNeflJdyPGoA94L7zXJZhfUEjXXv7ONzNXiK4ySQ0U7RF3Mfv2UqAQQ11ZQT73t1005XZW6YXgLVb1MIM6tciJbM73uCxtoAB4eB8Lcaq9ODpRSxMXc7BtZLLdmbQHaDoG9ulh3HLGK8KwrVp5khK2ikB2oCu47exLgCyjsfbyk1aKZxuWcPMq3JOqLcWbQLt7E38ew41Tleo1kAKqu67LbetzcjUXJ7ez2coBV5oScIiCweZMAysAoQHRr6tu9pFwAO/s7HigCq1OmeipZnqIoUABCqwO0gjRTbQEjUg+IFu/NHCrUw18lFNDulk3M2+8diWG5ftWbRR3tqWtxg1cUnGjjlg8ikkkYuynZt192+0E3ve3t8ddeJzjSgU0HElo7eSnlSk6MSWfUbTe3YX7343MVuo4gxASxklTfVS7hwf3vecmwvf6LfRyuNbp+olpqECStuQ269zuK6+6Ru/dv8As8OOjCtbahhJamQfKMBEbhgSFPe7MANdR+X0crtrdPVXiGH0FK1NTzefIoA+1dSe9yXANvAW05YmKrFN1IKcU4qaoeXAxPe25bgbhbuDcix5Sr08z1dKz+ZCA1m2JpcsSbAAA3F7/ly01WKbqKijrZ5IqiyKrG6tYC+hYgHubf0XvysTWzTdmCDy9tNH+ihAYhiSbgfZA0sQe17aePG11ZNYIJqinQKHU+YCSEJSxX95SLk+II+/lZirRNc4klDLUUQKxG6gOvvDf/h+r8/HmqtFQa6t+QDpuBlmW+moU9gL/s78oTFbio7VdWwhqSwEV/ds9tthqCRqWvpe2vKTV68s295JAdh0ub3fce/cGwPNTW6UeH+bGwLSMqnbGw0O69iwIH2gD2J46KqRU5qqWrlaOSPbA7EhhtVR4e8VGj6i58Bpy0zVaYcTqalQaU71+yYyx01AG7Yb6EacZUeFOAUnauoSKQQobBfAHuRqSfYP2cTmna7T5mrmE0i7YtbFvhYkXH2beH081trdO1G8kNPeFlS7FgLkWF9p+i/5/Ry4r1KSmbfGz+4Tf3Trs7jdbQEXA+/txQKbNKHDxSUy2mvuUn9GQXNtSWN/sk3sBpc8UJwplVK3LVXLhe6arQwguqMGUMy6e4CBqLW1A7DXilGFMGsn8wnrplo4Ngkdmckr+5usN24fRbt2vxyZqlGXyMIYCpL+ZKANFG7cALaqNRYePe1geKK2KF/MGDQZ4yrX5UrHJSrp5VVVsTuVdyi407gD8r8RLTw6aXJNUWYhTyU1fJTzrtljdlZToBY2tr8eAVQg0IEmRWIKZZ1UFW3GwQDQj48rtq+wUNeREEdBMzh1LE2FgNLdlPb9fbwKZj948qE9h9p86XJsUDkuNt7EeBA7/T/Hgfo9phx64wSoYOD+jawtYBbafXc8sKorZRP2tayX0Jsb/HmqT1hXvtta2p5qt1xUg+GoN7+Pbtbtz1erj9r7I1/L6/o5qvVnG0m3j8f6Ph+fN16skSl6hRH3ZlAJHbXQ25aYrUTR4MD6fZQoVpawUhnqHRWBk1u9tWt/hB8fZxAu6WvjFGSLdCeFCFS0ny8cJKLHHubYBGDqNSQg727Lfv37cREzSyIqVsgjDlY2h7X7sVBNm3f67H+jmhXqcPlquVlgoozsVSZS2tkP7zE6I3go8OWmtVFjFLT2aOVmeM9gw0UeIJtuHtJGnPTW6bJJXkqd0shUoS6C1ghb7Ta67m8B2A1Phz1ap3pstRzQris7hpXcRrCSwcKRvLMw90KfHxA57VXoqFiiwUKlFjRI47s5iUFWv7q3bQgG+g731PLA16kckHmsapmBSIKCCb620iQewW1J7nXm6rTpQYpiVNjaYmzrS1FIVENwH2sOwCMCpCAm9wea21uoHVHEMSzJFWYzjE/mzFlDvYXditmOllAFtAOw05ZOFUVsqvLG0C18yHsHPFoosNMchsArjw5aqVjCkoDf6gf2ezm69WaB7MGI0HgOer1Gf6FYglDi7SubKY2HbcbH90W8T+XEjoml7RijdYfR1E0Ix6t/R08Z3Q+Va91+yApJLC/36k8R0up4pcTpcJvV122WpnVgpkjBs5F/dK9ivttpa3PVup+Bx1L0MUs7qUZ2YRupIYtcs7geFvYe/K1updROtbVviJ1jjYsu4lSGte58WsB7176WA56t0znE4vm3rYWdTJGTLa5Madr3v9p+9vAG3PV6sVRiTQvFVQr5cR2RohBUhRqjEi9gTqR8OarU1KqZKGigSGnUxfMIWuxLbmPvIpS37xubjXnq9TJMkdAXrKYDz57KigsQWK3dy57C9y3wA5qvVLoqVacI/wDlFpwVi7KWdh707jS5bsD4DXvyteokvXXLqYXmiSSBPLSW50Gmo3H6Be+nDFgyKLnhBoBnXfEJN32TY3/hxbSGo4Kxy3Hh+fPV6nmCWzo7G9jtI17c9Vq7jt52yTtqv0eztzVeoW+mWPNhObaWqk0R22SAkgbW90jT6uJXBIpa2qDRzqrE3whBRwAoY2925N5JD++fYAO30cKqNppU4JieGpQmsO6V2b7QW/ugm51v3Pj3PGTjTwrDPg8GP1Rrp5liUkqyyruKhwexU6kDW45rZVttP9NhX8upnxa6IzoI4ipswUWAFvA21Pwtbla3TA9IJIfnI5NJAVjDMDcW943Pa/e57eHLVqu8Np6YURqqpmVQQqgnQkNZb38PE+PblTXqELD6UxSR0iAuIUZpCb7XdifLiuNAWPifAXPGjTop3pY54i89OBEwUxl0+n3yq3HuL9lO/fd7OUq1ZcO8jbLPXJ5XlOFDAja0QAsxU6tfw/brzVWFIvGsVignecWRnAX3muV1BVFJ7hRqx5aKrTFR0lfiTtEjFIpA0i7yFYr3aVz+6ZO4B7Dm61T1DUSCqapj3IlKgYGJdut9qqCdQzHT6OardO9PU49TzTzzRDzISYnVtf0hADAFdSig+Ol+ardNWJq9FOmHQXRZVPmTeCLoWOvw8R8B7eXFVNN08dVh8RWGIMjsDHCoDMo7AFhrvbS4+/lqrWCkTzmSiskbJdZnI90X7sLa2Qd/Z9fN1qnHEUoI9hhTy4okBsCSLA2jvb3jvOvtuTrz1eNJCdp0pwqnY8z+8WUDW3ve0gINB9d+WrVO0DSQ0gikBAud27Qk/uqb+A8fhzVep5hqXpqRqVm2CTbuJFh2vt9utr69+3a3K1evUmISiqaskk3WsqhrtY2uq6WH+sb+PhpzUVuaeMKSrigda9mVpDc9/eUnuQe3sFvvvyhpwU7YiZauHZMGEKAF0AIG791L/wCI/r242KcNNNPT1UQWNG3TGxaMbrDvZbjtppYD6bc3Vax6V09k98RIwcgaLuPcEG/0eJNuerYxpSU8D0lN5dREWRSryKAbW/3NdLglz9enGzTgp8irKfDZy8SOzJ7xW1rzMALE9isad/u42RToqM1RElWywISQBFGGv7m4XuSPEfa+HK1asFM9RVssjhf0YVY7i+4/ZLEnT2kH6eaNWp6jpoVhFKl2ZmBk9wC6dwDrf3vH6h25SrVDqaumneKncicxuPsnQm5CqCRf3TqR93N16vVkd4fLCBWkjeMMov8ApA2rD/W9t9ebFUNYY6VI4LLKVSRYtm1QAw3Wck+G4ffy9NxTXHHEyGrnLEsjoioNurt7qEk2Huak8cpqmxaKhpqoRT3aKWIRNtTUjuw17AjS3c8vNUiqsOquVjlPOtdg5QrEsjPEfbFIdyH4i2n1cEzK9aZoKvI0KIoNEd0IDE29ngfq4ppLR2PTPnQ0dFiOWXgjnkl2SwGQMxSxs5QA2Bt3v4acKbhE40c2y4kUaiDEpHLzAGQQK29iApYk3sG9pJ8BoBwqIo2BpQ4J81LEKqrYQ9223+0TYBb+3Ua8ZVTyaU6wUUUHlSHQAXQfvX/e01G7X7uM09T6aiamj+US6eaUNgTtAc6Cw8Bbt343V6iYhWxPWldyrFfykumgW+1gf8I+q/NgVomkua6XFMRl8j7C2jjBNrpGL7gT2FvA/DjkRTczU+shf5uKlmYfo1MjjSzbveUe7390a38eaFbpqqDJURszMUSRgnewUN75sRrrfx5atVIhqCHE0gLFLte+mtlUAnwPibc1W657qgOsTI+y5LDdoFUWuT27+J+q/PV6lBtxKN/lHHlF0VT7wtEouR4aG50PKVao9NVyKFEEKRMdqbgCLBT3JHu38NfbzRFbmlRSRRT0wDVhhaKRtEVR7pF/tW+yD9/GTTwpQLO8eFonnu2/cULN3F9QNunjxmn6i0zRTB3eVo44wu4G5AsQqd/G/t0HNGtinaiN6GtnEixQaoSGtuK91U9j4kk+OnKGrim/E4p/5ph8RUiolDFVYD9GNtxu7AuxIPwUeBPNivGpWIT08bFGQLCoswW5Q7dAx9rPrc97c8K0a5xzVFbDPT1f6OGQExoq2ZDtuALm+oA79xzdeqTVU7NJJFUK16eEO6OwJcltscV1FgSdde4HK1uubR1ArjUVzeZJEpMp3faso1DD/kH28pTgpypY3RFSO6W0VgCp3OwA+1r2/t43TgqZUUaT1cUcEgEZkKKVbcdiJ9ojt28fbys1esTRSGnczNdbrEu7Qbpe5799g7+zmq9WIVXmVKOg3Rks67R4gbEsO20W19vLV6mXEiJM3NRSKHaio1iFv9zEjXPf2+Pflxsqh21JxJBJKdqWEaC9jfR7LYW11J8ObFaNRhJFTRl5tu1SWuQbBfEe3Qm1/jpy1VprSvenrdhWyuY7AvtUbtbL9Jtry9VmpbzV0kMlS0UQIcWZCNlox7oAOpN/hzVepzxmuaohjgpqaGBtu79GSGkZtd7sbljpoPZ8OeFbNJdKmvWYmb3PM27xa7aDebntqR2/s47TVZKKKUVAaVgyEOSzLa72G1RrpY6/dzZqtONfiUYjSGBWkC7QNgv9r7am+ltDt07HmwK8TSazCZo0NKwVgu394kEE3UFr6Wt+XHE0yo1Gk+cq4vkVs8cDMu4gWJcjue5vr4nw+HPbK9tpU0OGQxs9RVzmSKJU/RKhBv3ubkWtr341NOAUzxzTxyl4kDKp2hgCBZmutx42sdB/Hl6rTzVVKRkNCGVktYEDbowtvF9b+z22vyoFbJqPSVEUUE7QIw81XuSbNe2438No1AHNmtU00bu09hGQNFIuAh03E/SANf6eWqtP8VW+IrCqLullDM9zoEBsq/UbfVylXma5wTV9LXgzOvmU6s9ypNmPurYA2JJ8ToPZbmq9TnVeZQRFq4IW99iHBKj3doXvcWNyPDUjmhVjSUpZqpMfqapA3mxxxjRbaBCykDwAva/s78c4UzxqeEiNPM1YBvVoyil7bbA6FSbkn8ubrVTHxkQL5kW1CqyRkvY2LlFW4A1A7D6Lc1pmt6qi1MYWvero5Im3SRIL9lNrGwA7EfWPq5sVqm5GnlkBDqEbWyhiwCsWJDEajwPN1qllhnyVavlrKZFS7EhRZlB8T4kg/t40cKeGNN0VMKmsLSEsZUdFRQAQLkgE62Hhp35utU21yK+yK8i3bbY92sBbewF9LWA9nNitGs9YzJQoZ1LEI20htFDLq1+3wA54Vs0j8LqI3mdy7gKb7V0AvcGwN7jwNvDj5pkU7YhU04qJaPsvkqjM32ivjb26W5UVc02vUCJlNISgVnBYaEsALHTUE9v4c3VZp3NcqtJBKAwRWNhrqEsGtYGwOn8eaq9QQ0FMEW13DsD2/e77fgo7n4256t09NJBI0JD2KsHKgE9zZr/X2Hs4yadFPKYXh9YBIT5EkigJZyQPfsfdOgJt9V+NE07UjEVigF/M1VAyKVI0VdSD394H7XKVao7TO8amPaRsDaa3K+8N3wtpYc1VqWGE1UVpjKpMo2PDtC2LEoXBHe+3+Hx42acFObxYrU4i9YpFNUJLGSVA7Muxiqi3YEWA9vKzXoqdOoq6qnhqioXzWKNtVTeSMlgdp8WF9fHnhhVSKTGI08PmLPGbIGuQxBYqSRYG2ve9vb48fSaYIpuktSRRq9iw2BbEAkHdH+Wmg8Rx4U2a9TVCU1dTvUMECpICSO5BAsB4Xtflqrsr1Q9PLRxONCqOhBAvuFwoF9PeIB8ddb89XqeaSspRG0kIIaPZIskbAallv8d47C3Y35U1cVwx2sWmUGCchRXe85lIAVl0DKL9/aO5PNCtmkhWy1fzLxRAjc8TkmxdWJB3AjTXxvxwU3T7TYqYsUYlSiswYhVAC2vqAO1+wt3/AD5Uirg11UzrSY3LMImGsTGO9rga2v8AAX+PNcK9xpWsjioKXW3v3Mm0qQBdLW9g+P8ADlRWzQeVyNTTo3m72RDuse206rYdmYNqfq4+KTmlbhFTTiqLSkOwhUkNf3dDoAO2vc+HhyhFOA07CaknRKiFk2xIHa+twx2k3H73h7LfHlIq9caloqegangZTMFfUbtrH91SV+ywvopNjzVepI+YRQwPBGfmWCA7txZACb3Hj7wKkeH0cvVJp6zOzHEsv47EoEctKaKInXcY5CHuPDazC3wtxpPEU8eBpM45FWUeKRS1W1G8wbLt3LJrcLoTcXIvp278sK0aVuG04qsGlllNlLRtGIwd1190kfSP178YO2lSdlNOI4XJS2m3FYwWUqANxK+9ZreFvq5uZrURWCmp52xKp+aaQWpyYm8Q476eBNwR9Pfx5uvVOpMNniaGemjE8dQNHLAtcW0Abs4Gmulu1+amvRSmpsBoq2gq6ZNkaxTmSNn3A7XW2xlOj2cd+w1uCOU1VbTNIWvwuoxSol95kmXaTEV76fpGDgH3dB+Xw4+DFJiJpqwinlpZ4ZK1fMRDaRNws+1ju+FwLH4d78cpsCnLEMOghVayLcEkYpvve5KiyspFzpqQO/fnprcVzw+kQ18/kGwp4d485QNWPl7j4WBIN/ZzZNeAr0f8vamhqKlXLRQRyBUexdmk94hiL201Fvo5Wt0JeFYuaqrt/lFYqCWvotiFJH+q2nEZTFKwqafmpImm210iL8xvJuR/yGgGljpbxHjylXNNEclRFVSxhlLPvupDHbcbQLkDcPZ8Txymq9DRJPS1FMhPmyIWVwhLWDDdfd9naNfjy9N00SU8MVAKXcvlgtGdA1iLg6/Ea9/4ccqlNS4RQ1tBGKXcZWkCiPT3UYbJPC/caEfdy01Sl5TUVFQzQyiJ4mkJRUWQggqvdzqNR9+o4yaeFOYEGJDzfLKPYtvMja3b3veJ3aadtR4jldlW200V+GU0s7w1LoIqtfIJDkhVk0OpP7rC/fuDzYMVoiaCTBPn6eteme/mqxiVgrabDssLa6jsfv4sONIxS3xDBpxPJHUp7oKrfeD74tt96/u2Hgfu15QGnIpjggSlxF0jbbuuouuuh18e27sPYdebr1PUVFEk60+4EEJJcMGDeBA+jTTjdWpzgo8LpcMmJlZ5Hks/me7t/dLq17nXw/p5WavUuCOJ5vMULtgIUndsD6WU2OhDDvf26cqa2Kba808888dRVLJFsQ7Yy1yoJVHuRrsPcWFwD7OXFNmouC4pLh8U+FVRLujK4As1j9lgb2uPh7ObImtAxSgqS0czkPeCpbzYSbEhCNF3d7qwI/LlatUWn8nEZ/kd20N7z7U0SRb71te4BFiCL/mbeOFapX0UE+GzB4ImkDRggMpBkN/0jCwurkWYE+Onx4nONPgRWTH6qbCsLQJEFjb3YmVdoZCm61rXDW1JGt735VONbVhUarlkx6CDG4wA0yxK2lhG9tiuLm9ntY21uLn2c9swrW3GmCn+bkrjSSqLkl076hvdIY9vteGh19vLVUUusAoI5Zo22jzkDRS7xa1OT7pYnQ+S+hI7KR7OMk0+BWJoocFrGqm9yIMQyyjarI3isn2O/wCwc1tq2yoFXhdKIRKrM0M0m1hc+80gJilUfurMo2sL6OB489NailLQiuFBBVV4L07I8ckakFpFe6qxINt4A8OzDwvxo1cVyzlgs2JZVqJ1mE2I4YYqiOUBm81QosSB3EkR2OO1x7eaQqDXliRSFoqYY1RGsoZWad1DIb7ixC7Al/AqpPxt8eKpik0TTrUUzRYb8nKWSOxKlW2qCF37WBuewIA8RodeeFeNdwUKQ06YRPTySh6cGN0kO96Y6yaHxiPs7c9NejhTLUYWYabyYCDDKGQFySwmX7LhRYsGSxAPw783NeilPhsuDwSS4DKflFLwTq7KWvuS1iR4Eg37dzxo9NOjoqPXUVLSVU+HTTsdlliqEsAu4X94A/ZudfZ4i3NVvZQZedUYU0iONtVTlRKpBFg3vC4OpNjr9/FG2mdlMmKyS1RWrpkBlAfcin7Qt7wHhuW/bse/HBTZxqFhcx+UkAkKy/YTUkEFhcsve4H1ezvzxrwpQPU19rVM29GYB3JuVIJdJADqy6X+FrX5Wr1hxgU6QNVVgRZwEqI7aCQSXtsPYq2pA9unPCvGk3heMwNJFT1oM1Mo1Jtv2Hu5HgVOo+A5sitA0usCxKoo/OpZZPMliJ8k/vXQ3Vt3ch1vp27cSqE0rSYp6kpWlPz7SMYfeEsJtsIZd4cKLDdt96/tBHGKfpTYTJHheIedVVKlK8J5N5D5cEzAah9tirgbTYaaXGt+NHGnhhWeOOnoqyOKb9CwsW/Sbr7gSQ5vYqVNgR49+NnGnBTf5cz06oAX8kspGtyrGy/8DcD6L37c1VqV7JU4hhImVQGbb5m+Q3L7bWX2SLa4I7gkHjWw05QPZ+wSqy5U4fnSj2iOdFiqZIiTG8Za3mWNiJI291h8b/Z4ZMK1eE0VvpjxD1oOJcMikjp4aFw8W5rpoFRXa5Y9w2ovYfTwyBotNNlTFHBUtT1bM0apuU62jdCR7zfasRY319nLCqU4S11TJi8VRQFdCFjkW+1VsNrWa917gk9+aq01mxPBsQo6w4tOg+ZjYGMi5UX94re5BUg7lt2Hfx5oGatEVMxOhiq6eHGaGNKeSIDzo1O73ZNDqO6qxuCOVBjCrkTUjMOE49QUDYdMVJUkyzoC0UgJAjeNhr7d1vifbyqSDjW1AimHDsKjxhWp8QljlNOt9sf25UveQK3tTvbwX48cJimgJqdFhdDHLSneQz/o1fcFtp+iZvBbHQ30I+jnprcU3fydqeaXDoISZon+Yh1szLGN0qg37am20+FuOTTcUlpoYaqnuZP0t1L+7YqQbhr9veU2t7e/t47TdSGr8PkppI11Vgl0LdzfsotqPD4ePa/N16otRHNK/lxXcyByjXNxbuGBF7gXAA9pv4c2K1UGkdqSOWBae25LuWIsFVrbTYXBBP1c8a8KW+F1rY3AKdjEkjGMqWHuPtJC+YfC9ztIGml+/GThToxponwr+XUX6BAZaUsssTaSAMLiTy9AbnxHb2ctM16Ipjqw/keY6EoR+6401Avf2Dx01HHAabIpI4vgsr0XzAtu+yxQ6kEe78PHw7+PFKVUnUmkTVCojhJrF3OSFIItt8Tcj2+Hf2ePHqZpU4HUrVCKjijBkRSsalTaRezRkjXcO9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3564" y="0"/>
            <a:ext cx="8848436" cy="6858000"/>
          </a:xfrm>
          <a:prstGeom prst="rect">
            <a:avLst/>
          </a:prstGeom>
        </p:spPr>
      </p:pic>
      <p:sp>
        <p:nvSpPr>
          <p:cNvPr id="4" name="Rectangle 3"/>
          <p:cNvSpPr/>
          <p:nvPr/>
        </p:nvSpPr>
        <p:spPr>
          <a:xfrm>
            <a:off x="0" y="0"/>
            <a:ext cx="3851563" cy="6870165"/>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 name="TextBox 4"/>
          <p:cNvSpPr txBox="1"/>
          <p:nvPr/>
        </p:nvSpPr>
        <p:spPr>
          <a:xfrm>
            <a:off x="242598" y="435325"/>
            <a:ext cx="3629891" cy="707886"/>
          </a:xfrm>
          <a:prstGeom prst="rect">
            <a:avLst/>
          </a:prstGeom>
          <a:noFill/>
        </p:spPr>
        <p:txBody>
          <a:bodyPr wrap="square" rtlCol="0">
            <a:spAutoFit/>
          </a:bodyPr>
          <a:lstStyle/>
          <a:p>
            <a:r>
              <a:rPr lang="en-GB" sz="4000" dirty="0" smtClean="0">
                <a:solidFill>
                  <a:schemeClr val="accent2">
                    <a:lumMod val="40000"/>
                    <a:lumOff val="60000"/>
                  </a:schemeClr>
                </a:solidFill>
                <a:latin typeface="Bodoni MT Black" panose="02070A03080606020203" pitchFamily="18" charset="0"/>
              </a:rPr>
              <a:t>Our Mission</a:t>
            </a:r>
            <a:endParaRPr lang="en-GB" sz="4000" dirty="0">
              <a:solidFill>
                <a:schemeClr val="accent2">
                  <a:lumMod val="40000"/>
                  <a:lumOff val="60000"/>
                </a:schemeClr>
              </a:solidFill>
              <a:latin typeface="Bodoni MT Black" panose="02070A03080606020203" pitchFamily="18" charset="0"/>
            </a:endParaRPr>
          </a:p>
        </p:txBody>
      </p:sp>
      <p:sp>
        <p:nvSpPr>
          <p:cNvPr id="6" name="TextBox 5"/>
          <p:cNvSpPr txBox="1"/>
          <p:nvPr/>
        </p:nvSpPr>
        <p:spPr>
          <a:xfrm>
            <a:off x="329623" y="1073004"/>
            <a:ext cx="3455843" cy="369332"/>
          </a:xfrm>
          <a:prstGeom prst="rect">
            <a:avLst/>
          </a:prstGeom>
          <a:noFill/>
        </p:spPr>
        <p:txBody>
          <a:bodyPr wrap="square" rtlCol="0">
            <a:spAutoFit/>
          </a:bodyPr>
          <a:lstStyle/>
          <a:p>
            <a:r>
              <a:rPr lang="en-GB" dirty="0" smtClean="0">
                <a:solidFill>
                  <a:schemeClr val="accent2">
                    <a:lumMod val="40000"/>
                    <a:lumOff val="60000"/>
                  </a:schemeClr>
                </a:solidFill>
                <a:latin typeface="Arial Rounded MT Bold" panose="020F0704030504030204" pitchFamily="34" charset="0"/>
              </a:rPr>
              <a:t>TO REDUCE FOOD WASTE</a:t>
            </a:r>
            <a:endParaRPr lang="en-GB" dirty="0">
              <a:solidFill>
                <a:schemeClr val="accent2">
                  <a:lumMod val="40000"/>
                  <a:lumOff val="60000"/>
                </a:schemeClr>
              </a:solidFill>
              <a:latin typeface="Arial Rounded MT Bold" panose="020F0704030504030204" pitchFamily="34" charset="0"/>
            </a:endParaRPr>
          </a:p>
        </p:txBody>
      </p:sp>
      <p:sp>
        <p:nvSpPr>
          <p:cNvPr id="7" name="Rectangle 6"/>
          <p:cNvSpPr/>
          <p:nvPr/>
        </p:nvSpPr>
        <p:spPr>
          <a:xfrm>
            <a:off x="-62922" y="2016449"/>
            <a:ext cx="3851563" cy="2800767"/>
          </a:xfrm>
          <a:prstGeom prst="rect">
            <a:avLst/>
          </a:prstGeom>
        </p:spPr>
        <p:txBody>
          <a:bodyPr wrap="square">
            <a:spAutoFit/>
          </a:bodyPr>
          <a:lstStyle/>
          <a:p>
            <a:pPr algn="ctr"/>
            <a:r>
              <a:rPr lang="en-US" sz="1600" dirty="0" smtClean="0">
                <a:solidFill>
                  <a:schemeClr val="accent2">
                    <a:lumMod val="40000"/>
                    <a:lumOff val="60000"/>
                  </a:schemeClr>
                </a:solidFill>
                <a:latin typeface="Calibri" panose="020F0502020204030204" pitchFamily="34" charset="0"/>
                <a:cs typeface="Calibri" panose="020F0502020204030204" pitchFamily="34" charset="0"/>
              </a:rPr>
              <a:t>HERE AT DELTA HOTELS BY MARRIOTT SWINDON, WE HAVE PARTNERED WITH THE PLEDGE ON FOOD WASTE TO MAKE AN IMPACT ON FOOD WASTE. </a:t>
            </a:r>
          </a:p>
          <a:p>
            <a:pPr algn="ctr"/>
            <a:endParaRPr lang="en-US" sz="1600" dirty="0">
              <a:solidFill>
                <a:schemeClr val="accent2">
                  <a:lumMod val="40000"/>
                  <a:lumOff val="60000"/>
                </a:schemeClr>
              </a:solidFill>
              <a:latin typeface="Calibri" panose="020F0502020204030204" pitchFamily="34" charset="0"/>
              <a:cs typeface="Calibri" panose="020F0502020204030204" pitchFamily="34" charset="0"/>
            </a:endParaRPr>
          </a:p>
          <a:p>
            <a:pPr algn="ctr"/>
            <a:r>
              <a:rPr lang="en-US" sz="1600" dirty="0" smtClean="0">
                <a:solidFill>
                  <a:schemeClr val="accent2">
                    <a:lumMod val="40000"/>
                    <a:lumOff val="60000"/>
                  </a:schemeClr>
                </a:solidFill>
                <a:latin typeface="Calibri" panose="020F0502020204030204" pitchFamily="34" charset="0"/>
                <a:cs typeface="Calibri" panose="020F0502020204030204" pitchFamily="34" charset="0"/>
              </a:rPr>
              <a:t>AS A HOTEL THAT PROVIDES A LARGE VOLUME OF FOOD &amp; BEVERAGE SERVICES, WE ARE COMMITTED TO TAKING THOUGHTFUL ACTION TO COMBAT FOOD WASTEAND TO DO OUR PART - SOCIALLY, ENVIRONMENTALLY AND FINANCIALLY</a:t>
            </a:r>
            <a:endParaRPr lang="en-GB" sz="1600" dirty="0">
              <a:solidFill>
                <a:schemeClr val="accent2">
                  <a:lumMod val="40000"/>
                  <a:lumOff val="60000"/>
                </a:schemeClr>
              </a:solidFill>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4885" y="7937"/>
            <a:ext cx="8411193" cy="6850063"/>
          </a:xfrm>
          <a:prstGeom prst="rect">
            <a:avLst/>
          </a:prstGeom>
        </p:spPr>
      </p:pic>
    </p:spTree>
    <p:extLst>
      <p:ext uri="{BB962C8B-B14F-4D97-AF65-F5344CB8AC3E}">
        <p14:creationId xmlns:p14="http://schemas.microsoft.com/office/powerpoint/2010/main" val="2576649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1" y="323273"/>
            <a:ext cx="8682182" cy="707886"/>
          </a:xfrm>
          <a:prstGeom prst="rect">
            <a:avLst/>
          </a:prstGeom>
          <a:noFill/>
        </p:spPr>
        <p:txBody>
          <a:bodyPr wrap="square" rtlCol="0">
            <a:spAutoFit/>
          </a:bodyPr>
          <a:lstStyle/>
          <a:p>
            <a:r>
              <a:rPr lang="en-GB" sz="4000" dirty="0" smtClean="0">
                <a:solidFill>
                  <a:schemeClr val="accent2">
                    <a:lumMod val="40000"/>
                    <a:lumOff val="60000"/>
                  </a:schemeClr>
                </a:solidFill>
                <a:latin typeface="Bodoni MT Black" panose="02070A03080606020203" pitchFamily="18" charset="0"/>
              </a:rPr>
              <a:t>FOOD LOVERS COMMITTEE</a:t>
            </a:r>
            <a:endParaRPr lang="en-GB" sz="4000" dirty="0">
              <a:solidFill>
                <a:schemeClr val="accent2">
                  <a:lumMod val="40000"/>
                  <a:lumOff val="60000"/>
                </a:schemeClr>
              </a:solidFill>
              <a:latin typeface="Bodoni MT Black" panose="02070A03080606020203" pitchFamily="18" charset="0"/>
            </a:endParaRPr>
          </a:p>
        </p:txBody>
      </p:sp>
      <p:sp>
        <p:nvSpPr>
          <p:cNvPr id="3" name="Rectangle 2"/>
          <p:cNvSpPr/>
          <p:nvPr/>
        </p:nvSpPr>
        <p:spPr>
          <a:xfrm>
            <a:off x="1145309" y="1751595"/>
            <a:ext cx="3916218" cy="711200"/>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1"/>
                </a:solidFill>
              </a:rPr>
              <a:t>Rafal Kowalczyk</a:t>
            </a:r>
          </a:p>
          <a:p>
            <a:pPr algn="ctr"/>
            <a:r>
              <a:rPr lang="en-GB" dirty="0" smtClean="0">
                <a:solidFill>
                  <a:schemeClr val="bg1"/>
                </a:solidFill>
              </a:rPr>
              <a:t>Hotel Manager</a:t>
            </a:r>
            <a:endParaRPr lang="en-GB" dirty="0">
              <a:solidFill>
                <a:schemeClr val="bg1"/>
              </a:solidFill>
            </a:endParaRPr>
          </a:p>
        </p:txBody>
      </p:sp>
      <p:sp>
        <p:nvSpPr>
          <p:cNvPr id="9" name="Rectangle 8"/>
          <p:cNvSpPr/>
          <p:nvPr/>
        </p:nvSpPr>
        <p:spPr>
          <a:xfrm>
            <a:off x="6765636" y="1737741"/>
            <a:ext cx="3916218" cy="711200"/>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1"/>
                </a:solidFill>
              </a:rPr>
              <a:t>Philip Pereira</a:t>
            </a:r>
          </a:p>
          <a:p>
            <a:pPr algn="ctr"/>
            <a:r>
              <a:rPr lang="en-GB" dirty="0" smtClean="0">
                <a:solidFill>
                  <a:schemeClr val="bg1"/>
                </a:solidFill>
              </a:rPr>
              <a:t>Food &amp; Beverage Manager</a:t>
            </a:r>
            <a:endParaRPr lang="en-GB" dirty="0">
              <a:solidFill>
                <a:schemeClr val="bg1"/>
              </a:solidFill>
            </a:endParaRPr>
          </a:p>
        </p:txBody>
      </p:sp>
      <p:sp>
        <p:nvSpPr>
          <p:cNvPr id="10" name="Rectangle 9"/>
          <p:cNvSpPr/>
          <p:nvPr/>
        </p:nvSpPr>
        <p:spPr>
          <a:xfrm>
            <a:off x="1145309" y="2807856"/>
            <a:ext cx="3916218" cy="711200"/>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1"/>
                </a:solidFill>
              </a:rPr>
              <a:t>Bogdan Barbu</a:t>
            </a:r>
          </a:p>
          <a:p>
            <a:pPr algn="ctr"/>
            <a:r>
              <a:rPr lang="en-GB" dirty="0" smtClean="0">
                <a:solidFill>
                  <a:schemeClr val="bg1"/>
                </a:solidFill>
              </a:rPr>
              <a:t>Head Chef</a:t>
            </a:r>
            <a:endParaRPr lang="en-GB" dirty="0">
              <a:solidFill>
                <a:schemeClr val="bg1"/>
              </a:solidFill>
            </a:endParaRPr>
          </a:p>
        </p:txBody>
      </p:sp>
      <p:sp>
        <p:nvSpPr>
          <p:cNvPr id="11" name="Rectangle 10"/>
          <p:cNvSpPr/>
          <p:nvPr/>
        </p:nvSpPr>
        <p:spPr>
          <a:xfrm>
            <a:off x="1145309" y="3791528"/>
            <a:ext cx="3916218" cy="711200"/>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1"/>
                </a:solidFill>
              </a:rPr>
              <a:t>Antonio Fernandes</a:t>
            </a:r>
          </a:p>
          <a:p>
            <a:pPr algn="ctr"/>
            <a:r>
              <a:rPr lang="en-GB" dirty="0" smtClean="0">
                <a:solidFill>
                  <a:schemeClr val="bg1"/>
                </a:solidFill>
              </a:rPr>
              <a:t>Maintenance Supervisor</a:t>
            </a:r>
            <a:endParaRPr lang="en-GB" dirty="0">
              <a:solidFill>
                <a:schemeClr val="bg1"/>
              </a:solidFill>
            </a:endParaRPr>
          </a:p>
        </p:txBody>
      </p:sp>
      <p:sp>
        <p:nvSpPr>
          <p:cNvPr id="12" name="Rectangle 11"/>
          <p:cNvSpPr/>
          <p:nvPr/>
        </p:nvSpPr>
        <p:spPr>
          <a:xfrm>
            <a:off x="6765636" y="4747491"/>
            <a:ext cx="3916218" cy="711200"/>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1"/>
                </a:solidFill>
              </a:rPr>
              <a:t>Neha Shyji Sreejayan</a:t>
            </a:r>
          </a:p>
          <a:p>
            <a:pPr algn="ctr"/>
            <a:r>
              <a:rPr lang="en-GB" dirty="0" smtClean="0">
                <a:solidFill>
                  <a:schemeClr val="bg1"/>
                </a:solidFill>
              </a:rPr>
              <a:t>Human </a:t>
            </a:r>
            <a:r>
              <a:rPr lang="en-GB" smtClean="0">
                <a:solidFill>
                  <a:schemeClr val="bg1"/>
                </a:solidFill>
              </a:rPr>
              <a:t>Resources Officer</a:t>
            </a:r>
            <a:endParaRPr lang="en-GB" dirty="0">
              <a:solidFill>
                <a:schemeClr val="bg1"/>
              </a:solidFill>
            </a:endParaRPr>
          </a:p>
        </p:txBody>
      </p:sp>
      <p:sp>
        <p:nvSpPr>
          <p:cNvPr id="13" name="Rectangle 12"/>
          <p:cNvSpPr/>
          <p:nvPr/>
        </p:nvSpPr>
        <p:spPr>
          <a:xfrm>
            <a:off x="6765636" y="3731491"/>
            <a:ext cx="3916218" cy="711200"/>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1"/>
                </a:solidFill>
              </a:rPr>
              <a:t>Nick Gatirima</a:t>
            </a:r>
          </a:p>
          <a:p>
            <a:pPr algn="ctr"/>
            <a:r>
              <a:rPr lang="en-GB" dirty="0" smtClean="0">
                <a:solidFill>
                  <a:schemeClr val="bg1"/>
                </a:solidFill>
              </a:rPr>
              <a:t>Food &amp; Beverage Supervisor</a:t>
            </a:r>
            <a:endParaRPr lang="en-GB" dirty="0">
              <a:solidFill>
                <a:schemeClr val="bg1"/>
              </a:solidFill>
            </a:endParaRPr>
          </a:p>
        </p:txBody>
      </p:sp>
      <p:sp>
        <p:nvSpPr>
          <p:cNvPr id="14" name="Rectangle 13"/>
          <p:cNvSpPr/>
          <p:nvPr/>
        </p:nvSpPr>
        <p:spPr>
          <a:xfrm>
            <a:off x="6765636" y="2715491"/>
            <a:ext cx="3916218" cy="711200"/>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1"/>
                </a:solidFill>
              </a:rPr>
              <a:t>Daniel Massarella</a:t>
            </a:r>
          </a:p>
          <a:p>
            <a:pPr algn="ctr"/>
            <a:r>
              <a:rPr lang="en-GB" dirty="0" smtClean="0">
                <a:solidFill>
                  <a:schemeClr val="bg1"/>
                </a:solidFill>
              </a:rPr>
              <a:t>Human Resources Manager</a:t>
            </a:r>
            <a:endParaRPr lang="en-GB" dirty="0">
              <a:solidFill>
                <a:schemeClr val="bg1"/>
              </a:solidFill>
            </a:endParaRPr>
          </a:p>
        </p:txBody>
      </p:sp>
      <p:sp>
        <p:nvSpPr>
          <p:cNvPr id="16" name="Rectangle 15"/>
          <p:cNvSpPr/>
          <p:nvPr/>
        </p:nvSpPr>
        <p:spPr>
          <a:xfrm>
            <a:off x="1145309" y="4775200"/>
            <a:ext cx="3916218" cy="711200"/>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1"/>
                </a:solidFill>
              </a:rPr>
              <a:t>Shrijana Purja</a:t>
            </a:r>
          </a:p>
          <a:p>
            <a:pPr algn="ctr"/>
            <a:r>
              <a:rPr lang="en-GB" dirty="0" smtClean="0">
                <a:solidFill>
                  <a:schemeClr val="bg1"/>
                </a:solidFill>
              </a:rPr>
              <a:t>Finance Assistant/ C&amp;B Supervisor</a:t>
            </a:r>
            <a:endParaRPr lang="en-GB" dirty="0">
              <a:solidFill>
                <a:schemeClr val="bg1"/>
              </a:solidFill>
            </a:endParaRPr>
          </a:p>
        </p:txBody>
      </p:sp>
    </p:spTree>
    <p:extLst>
      <p:ext uri="{BB962C8B-B14F-4D97-AF65-F5344CB8AC3E}">
        <p14:creationId xmlns:p14="http://schemas.microsoft.com/office/powerpoint/2010/main" val="1608416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9331" r="6998"/>
          <a:stretch/>
        </p:blipFill>
        <p:spPr>
          <a:xfrm>
            <a:off x="4331855" y="0"/>
            <a:ext cx="7860145" cy="6858000"/>
          </a:xfrm>
          <a:prstGeom prst="rect">
            <a:avLst/>
          </a:prstGeom>
        </p:spPr>
      </p:pic>
      <p:sp>
        <p:nvSpPr>
          <p:cNvPr id="5" name="TextBox 4"/>
          <p:cNvSpPr txBox="1"/>
          <p:nvPr/>
        </p:nvSpPr>
        <p:spPr>
          <a:xfrm>
            <a:off x="0" y="927096"/>
            <a:ext cx="4461164" cy="646331"/>
          </a:xfrm>
          <a:prstGeom prst="rect">
            <a:avLst/>
          </a:prstGeom>
          <a:noFill/>
        </p:spPr>
        <p:txBody>
          <a:bodyPr wrap="square" rtlCol="0">
            <a:spAutoFit/>
          </a:bodyPr>
          <a:lstStyle/>
          <a:p>
            <a:r>
              <a:rPr lang="en-GB" sz="3500" dirty="0">
                <a:solidFill>
                  <a:schemeClr val="accent1">
                    <a:lumMod val="40000"/>
                    <a:lumOff val="60000"/>
                  </a:schemeClr>
                </a:solidFill>
                <a:latin typeface="Bodoni MT Black" panose="02070A03080606020203" pitchFamily="18" charset="0"/>
              </a:rPr>
              <a:t>Food Waste </a:t>
            </a:r>
            <a:r>
              <a:rPr lang="en-GB" sz="3500" dirty="0" smtClean="0">
                <a:solidFill>
                  <a:schemeClr val="accent1">
                    <a:lumMod val="40000"/>
                    <a:lumOff val="60000"/>
                  </a:schemeClr>
                </a:solidFill>
                <a:latin typeface="Bodoni MT Black" panose="02070A03080606020203" pitchFamily="18" charset="0"/>
              </a:rPr>
              <a:t>Policy</a:t>
            </a:r>
            <a:endParaRPr lang="en-GB" sz="3500" dirty="0">
              <a:solidFill>
                <a:schemeClr val="accent1">
                  <a:lumMod val="40000"/>
                  <a:lumOff val="60000"/>
                </a:schemeClr>
              </a:solidFill>
              <a:latin typeface="Bodoni MT Black" panose="02070A03080606020203" pitchFamily="18" charset="0"/>
            </a:endParaRPr>
          </a:p>
        </p:txBody>
      </p:sp>
      <p:sp>
        <p:nvSpPr>
          <p:cNvPr id="6" name="Rectangle 5"/>
          <p:cNvSpPr/>
          <p:nvPr/>
        </p:nvSpPr>
        <p:spPr>
          <a:xfrm>
            <a:off x="6022109" y="5577117"/>
            <a:ext cx="6096000" cy="1292662"/>
          </a:xfrm>
          <a:prstGeom prst="rect">
            <a:avLst/>
          </a:prstGeom>
        </p:spPr>
        <p:txBody>
          <a:bodyPr>
            <a:spAutoFit/>
          </a:bodyPr>
          <a:lstStyle/>
          <a:p>
            <a:pPr>
              <a:defRPr sz="1200">
                <a:solidFill>
                  <a:srgbClr val="FFFFFF"/>
                </a:solidFill>
                <a:latin typeface="Work Sans"/>
                <a:ea typeface="Work Sans"/>
                <a:cs typeface="Work Sans"/>
                <a:sym typeface="Work Sans"/>
              </a:defRPr>
            </a:pPr>
            <a:r>
              <a:rPr lang="en-GB" sz="1400" b="1" dirty="0"/>
              <a:t>Marriott UKI &amp; Nordics</a:t>
            </a:r>
          </a:p>
          <a:p>
            <a:pPr>
              <a:defRPr sz="2400">
                <a:solidFill>
                  <a:srgbClr val="C4D600"/>
                </a:solidFill>
                <a:latin typeface="Work Sans ExtraBold"/>
                <a:ea typeface="Work Sans ExtraBold"/>
                <a:cs typeface="Work Sans ExtraBold"/>
                <a:sym typeface="Work Sans ExtraBold"/>
              </a:defRPr>
            </a:pPr>
            <a:r>
              <a:rPr lang="en-GB" b="1" dirty="0"/>
              <a:t>Food Waste Reduction Policy </a:t>
            </a:r>
          </a:p>
          <a:p>
            <a:pPr>
              <a:defRPr sz="1200">
                <a:solidFill>
                  <a:srgbClr val="FFFFFF"/>
                </a:solidFill>
                <a:latin typeface="Work Sans"/>
                <a:ea typeface="Work Sans"/>
                <a:cs typeface="Work Sans"/>
                <a:sym typeface="Work Sans"/>
              </a:defRPr>
            </a:pPr>
            <a:r>
              <a:rPr lang="en-GB" sz="1600" b="1" dirty="0"/>
              <a:t>February 2024</a:t>
            </a:r>
          </a:p>
          <a:p>
            <a:pPr>
              <a:defRPr sz="1200">
                <a:solidFill>
                  <a:srgbClr val="FFFFFF"/>
                </a:solidFill>
                <a:latin typeface="Work Sans"/>
                <a:ea typeface="Work Sans"/>
                <a:cs typeface="Work Sans"/>
                <a:sym typeface="Work Sans"/>
              </a:defRPr>
            </a:pPr>
            <a:r>
              <a:rPr lang="en-GB" sz="2400" b="1" dirty="0" smtClean="0">
                <a:solidFill>
                  <a:srgbClr val="FF0000"/>
                </a:solidFill>
              </a:rPr>
              <a:t>Delta </a:t>
            </a:r>
            <a:r>
              <a:rPr lang="en-GB" sz="2400" b="1" dirty="0">
                <a:solidFill>
                  <a:srgbClr val="FF0000"/>
                </a:solidFill>
              </a:rPr>
              <a:t>Hotels By Marriott Swindon</a:t>
            </a:r>
            <a:endParaRPr lang="en-GB" sz="2400" b="1" dirty="0"/>
          </a:p>
        </p:txBody>
      </p:sp>
      <p:sp>
        <p:nvSpPr>
          <p:cNvPr id="7" name="Rectangle 6"/>
          <p:cNvSpPr/>
          <p:nvPr/>
        </p:nvSpPr>
        <p:spPr>
          <a:xfrm>
            <a:off x="1" y="1739410"/>
            <a:ext cx="4231178" cy="3416320"/>
          </a:xfrm>
          <a:prstGeom prst="rect">
            <a:avLst/>
          </a:prstGeom>
        </p:spPr>
        <p:txBody>
          <a:bodyPr wrap="square">
            <a:spAutoFit/>
          </a:bodyPr>
          <a:lstStyle/>
          <a:p>
            <a:pPr algn="just">
              <a:defRPr sz="1200">
                <a:solidFill>
                  <a:srgbClr val="4F5858"/>
                </a:solidFill>
                <a:latin typeface="Work Sans"/>
                <a:ea typeface="Work Sans"/>
                <a:cs typeface="Work Sans"/>
                <a:sym typeface="Work Sans"/>
              </a:defRPr>
            </a:pPr>
            <a:r>
              <a:rPr lang="en-GB" dirty="0">
                <a:solidFill>
                  <a:schemeClr val="accent1">
                    <a:lumMod val="40000"/>
                    <a:lumOff val="60000"/>
                  </a:schemeClr>
                </a:solidFill>
                <a:latin typeface="Calibri" panose="020F0502020204030204" pitchFamily="34" charset="0"/>
                <a:cs typeface="Calibri" panose="020F0502020204030204" pitchFamily="34" charset="0"/>
              </a:rPr>
              <a:t>Marriott UKI and Nordics affirms its commitment to operate as a responsible business, to reduce its impact on the environment and to adopt sustainable practices by embracing The PLEDGE™ on Food Waste Certification. </a:t>
            </a:r>
          </a:p>
          <a:p>
            <a:pPr algn="just">
              <a:defRPr sz="1200">
                <a:solidFill>
                  <a:srgbClr val="4F5858"/>
                </a:solidFill>
                <a:latin typeface="Work Sans"/>
                <a:ea typeface="Work Sans"/>
                <a:cs typeface="Work Sans"/>
                <a:sym typeface="Work Sans"/>
              </a:defRPr>
            </a:pPr>
            <a:endParaRPr lang="en-GB" dirty="0">
              <a:solidFill>
                <a:schemeClr val="accent1">
                  <a:lumMod val="40000"/>
                  <a:lumOff val="60000"/>
                </a:schemeClr>
              </a:solidFill>
              <a:latin typeface="Calibri" panose="020F0502020204030204" pitchFamily="34" charset="0"/>
              <a:cs typeface="Calibri" panose="020F0502020204030204" pitchFamily="34" charset="0"/>
            </a:endParaRPr>
          </a:p>
          <a:p>
            <a:pPr algn="just">
              <a:defRPr sz="1200">
                <a:solidFill>
                  <a:srgbClr val="4F5858"/>
                </a:solidFill>
                <a:latin typeface="Work Sans"/>
                <a:ea typeface="Work Sans"/>
                <a:cs typeface="Work Sans"/>
                <a:sym typeface="Work Sans"/>
              </a:defRPr>
            </a:pPr>
            <a:endParaRPr lang="en-GB" dirty="0">
              <a:solidFill>
                <a:schemeClr val="accent1">
                  <a:lumMod val="40000"/>
                  <a:lumOff val="60000"/>
                </a:schemeClr>
              </a:solidFill>
              <a:latin typeface="Calibri" panose="020F0502020204030204" pitchFamily="34" charset="0"/>
              <a:cs typeface="Calibri" panose="020F0502020204030204" pitchFamily="34" charset="0"/>
            </a:endParaRPr>
          </a:p>
          <a:p>
            <a:pPr algn="just">
              <a:defRPr sz="1200">
                <a:solidFill>
                  <a:srgbClr val="4F5858"/>
                </a:solidFill>
                <a:latin typeface="Work Sans"/>
                <a:ea typeface="Work Sans"/>
                <a:cs typeface="Work Sans"/>
                <a:sym typeface="Work Sans"/>
              </a:defRPr>
            </a:pPr>
            <a:r>
              <a:rPr lang="en-GB" dirty="0">
                <a:solidFill>
                  <a:schemeClr val="accent1">
                    <a:lumMod val="40000"/>
                    <a:lumOff val="60000"/>
                  </a:schemeClr>
                </a:solidFill>
                <a:latin typeface="Calibri" panose="020F0502020204030204" pitchFamily="34" charset="0"/>
                <a:cs typeface="Calibri" panose="020F0502020204030204" pitchFamily="34" charset="0"/>
              </a:rPr>
              <a:t>Marriott UKI and Nordics acknowledges the importance of environmental sustainability and is concerned about its “Food Print”. Thus, Marriott UKI and Nordics is committed to creating a food waste conscious environment within its operations and will partake in The PLEDGE™ on Food Waste Certification.</a:t>
            </a:r>
          </a:p>
          <a:p>
            <a:pPr algn="just">
              <a:defRPr sz="1200">
                <a:solidFill>
                  <a:srgbClr val="4F5858"/>
                </a:solidFill>
                <a:latin typeface="Work Sans"/>
                <a:ea typeface="Work Sans"/>
                <a:cs typeface="Work Sans"/>
                <a:sym typeface="Work Sans"/>
              </a:defRPr>
            </a:pPr>
            <a:endParaRPr lang="en-GB" dirty="0">
              <a:solidFill>
                <a:schemeClr val="accent1">
                  <a:lumMod val="40000"/>
                  <a:lumOff val="60000"/>
                </a:schemeClr>
              </a:solidFill>
              <a:latin typeface="Calibri" panose="020F0502020204030204" pitchFamily="34" charset="0"/>
              <a:cs typeface="Calibri" panose="020F0502020204030204" pitchFamily="34" charset="0"/>
            </a:endParaRPr>
          </a:p>
          <a:p>
            <a:pPr algn="just">
              <a:defRPr sz="1200">
                <a:solidFill>
                  <a:srgbClr val="4F5858"/>
                </a:solidFill>
                <a:latin typeface="Work Sans"/>
                <a:ea typeface="Work Sans"/>
                <a:cs typeface="Work Sans"/>
                <a:sym typeface="Work Sans"/>
              </a:defRPr>
            </a:pPr>
            <a:endParaRPr lang="en-GB" dirty="0">
              <a:solidFill>
                <a:schemeClr val="accent1">
                  <a:lumMod val="40000"/>
                  <a:lumOff val="60000"/>
                </a:schemeClr>
              </a:solidFill>
              <a:latin typeface="Calibri" panose="020F0502020204030204" pitchFamily="34" charset="0"/>
              <a:cs typeface="Calibri" panose="020F0502020204030204" pitchFamily="34" charset="0"/>
            </a:endParaRPr>
          </a:p>
          <a:p>
            <a:pPr algn="just">
              <a:defRPr sz="1200">
                <a:solidFill>
                  <a:srgbClr val="4F5858"/>
                </a:solidFill>
                <a:latin typeface="Work Sans"/>
                <a:ea typeface="Work Sans"/>
                <a:cs typeface="Work Sans"/>
                <a:sym typeface="Work Sans"/>
              </a:defRPr>
            </a:pPr>
            <a:r>
              <a:rPr lang="en-GB" dirty="0">
                <a:solidFill>
                  <a:schemeClr val="accent1">
                    <a:lumMod val="40000"/>
                    <a:lumOff val="60000"/>
                  </a:schemeClr>
                </a:solidFill>
                <a:latin typeface="Calibri" panose="020F0502020204030204" pitchFamily="34" charset="0"/>
                <a:cs typeface="Calibri" panose="020F0502020204030204" pitchFamily="34" charset="0"/>
              </a:rPr>
              <a:t>Associate commitment, consistently measuring food waste, integrating new SOPs, engaging diners and implementing circular models are challenges that we are aware of. However, Marriott UKI and Nordics is committed to deal with these issues and will design, then implement an effective action plan.</a:t>
            </a:r>
          </a:p>
        </p:txBody>
      </p:sp>
    </p:spTree>
    <p:extLst>
      <p:ext uri="{BB962C8B-B14F-4D97-AF65-F5344CB8AC3E}">
        <p14:creationId xmlns:p14="http://schemas.microsoft.com/office/powerpoint/2010/main" val="1142336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9331" r="6998"/>
          <a:stretch/>
        </p:blipFill>
        <p:spPr>
          <a:xfrm>
            <a:off x="4331855" y="0"/>
            <a:ext cx="7860145" cy="6858000"/>
          </a:xfrm>
          <a:prstGeom prst="rect">
            <a:avLst/>
          </a:prstGeom>
        </p:spPr>
      </p:pic>
      <p:sp>
        <p:nvSpPr>
          <p:cNvPr id="6" name="Rectangle 5"/>
          <p:cNvSpPr/>
          <p:nvPr/>
        </p:nvSpPr>
        <p:spPr>
          <a:xfrm>
            <a:off x="6022109" y="5577117"/>
            <a:ext cx="6096000" cy="1292662"/>
          </a:xfrm>
          <a:prstGeom prst="rect">
            <a:avLst/>
          </a:prstGeom>
        </p:spPr>
        <p:txBody>
          <a:bodyPr>
            <a:spAutoFit/>
          </a:bodyPr>
          <a:lstStyle/>
          <a:p>
            <a:pPr>
              <a:defRPr sz="1200">
                <a:solidFill>
                  <a:srgbClr val="FFFFFF"/>
                </a:solidFill>
                <a:latin typeface="Work Sans"/>
                <a:ea typeface="Work Sans"/>
                <a:cs typeface="Work Sans"/>
                <a:sym typeface="Work Sans"/>
              </a:defRPr>
            </a:pPr>
            <a:r>
              <a:rPr lang="en-GB" sz="1400" b="1" dirty="0"/>
              <a:t>Marriott UKI &amp; Nordics</a:t>
            </a:r>
          </a:p>
          <a:p>
            <a:pPr>
              <a:defRPr sz="2400">
                <a:solidFill>
                  <a:srgbClr val="C4D600"/>
                </a:solidFill>
                <a:latin typeface="Work Sans ExtraBold"/>
                <a:ea typeface="Work Sans ExtraBold"/>
                <a:cs typeface="Work Sans ExtraBold"/>
                <a:sym typeface="Work Sans ExtraBold"/>
              </a:defRPr>
            </a:pPr>
            <a:r>
              <a:rPr lang="en-GB" b="1" dirty="0"/>
              <a:t>Food Waste Reduction Policy </a:t>
            </a:r>
          </a:p>
          <a:p>
            <a:pPr>
              <a:defRPr sz="1200">
                <a:solidFill>
                  <a:srgbClr val="FFFFFF"/>
                </a:solidFill>
                <a:latin typeface="Work Sans"/>
                <a:ea typeface="Work Sans"/>
                <a:cs typeface="Work Sans"/>
                <a:sym typeface="Work Sans"/>
              </a:defRPr>
            </a:pPr>
            <a:r>
              <a:rPr lang="en-GB" sz="1600" b="1" dirty="0"/>
              <a:t>February 2024</a:t>
            </a:r>
          </a:p>
          <a:p>
            <a:pPr>
              <a:defRPr sz="1200">
                <a:solidFill>
                  <a:srgbClr val="FFFFFF"/>
                </a:solidFill>
                <a:latin typeface="Work Sans"/>
                <a:ea typeface="Work Sans"/>
                <a:cs typeface="Work Sans"/>
                <a:sym typeface="Work Sans"/>
              </a:defRPr>
            </a:pPr>
            <a:r>
              <a:rPr lang="en-GB" sz="2400" b="1" dirty="0" smtClean="0">
                <a:solidFill>
                  <a:srgbClr val="FF0000"/>
                </a:solidFill>
              </a:rPr>
              <a:t>Delta </a:t>
            </a:r>
            <a:r>
              <a:rPr lang="en-GB" sz="2400" b="1" dirty="0">
                <a:solidFill>
                  <a:srgbClr val="FF0000"/>
                </a:solidFill>
              </a:rPr>
              <a:t>Hotels By Marriott Swindon</a:t>
            </a:r>
            <a:endParaRPr lang="en-GB" sz="2400" b="1" dirty="0"/>
          </a:p>
        </p:txBody>
      </p:sp>
      <p:sp>
        <p:nvSpPr>
          <p:cNvPr id="2" name="Rectangle 1"/>
          <p:cNvSpPr/>
          <p:nvPr/>
        </p:nvSpPr>
        <p:spPr>
          <a:xfrm>
            <a:off x="256771" y="335845"/>
            <a:ext cx="4001193" cy="6186309"/>
          </a:xfrm>
          <a:prstGeom prst="rect">
            <a:avLst/>
          </a:prstGeom>
        </p:spPr>
        <p:txBody>
          <a:bodyPr wrap="square">
            <a:spAutoFit/>
          </a:bodyPr>
          <a:lstStyle/>
          <a:p>
            <a:pPr>
              <a:defRPr sz="1200">
                <a:solidFill>
                  <a:srgbClr val="4F5858"/>
                </a:solidFill>
                <a:latin typeface="Work Sans"/>
                <a:ea typeface="Work Sans"/>
                <a:cs typeface="Work Sans"/>
                <a:sym typeface="Work Sans"/>
              </a:defRPr>
            </a:pPr>
            <a:r>
              <a:rPr lang="en-GB" dirty="0">
                <a:solidFill>
                  <a:srgbClr val="FFCC99"/>
                </a:solidFill>
                <a:latin typeface="Work Sans ExtraBold" pitchFamily="2" charset="0"/>
              </a:rPr>
              <a:t>Marriott UKI and Nordics genuinely commits to preventing food waste by complying with the 7 pillars that The PLEDGE™ on Food Waste evolves around: </a:t>
            </a:r>
            <a:endParaRPr lang="en-GB" sz="2000" dirty="0">
              <a:solidFill>
                <a:srgbClr val="FFCC99"/>
              </a:solidFill>
            </a:endParaRPr>
          </a:p>
          <a:p>
            <a:pPr marL="285750" indent="-285750">
              <a:buFont typeface="Arial" panose="020B0604020202020204" pitchFamily="34" charset="0"/>
              <a:buChar char="•"/>
              <a:defRPr sz="1200">
                <a:solidFill>
                  <a:srgbClr val="4F5858"/>
                </a:solidFill>
                <a:latin typeface="Work Sans"/>
                <a:ea typeface="Work Sans"/>
                <a:cs typeface="Work Sans"/>
                <a:sym typeface="Work Sans"/>
              </a:defRPr>
            </a:pPr>
            <a:r>
              <a:rPr lang="en-GB" dirty="0">
                <a:solidFill>
                  <a:srgbClr val="FFCC99"/>
                </a:solidFill>
              </a:rPr>
              <a:t>Envisioning the path to take, planning actions to minimize food waste and reporting the result to the internal and external community. </a:t>
            </a:r>
          </a:p>
          <a:p>
            <a:pPr marL="285750" indent="-285750">
              <a:buFont typeface="Arial" panose="020B0604020202020204" pitchFamily="34" charset="0"/>
              <a:buChar char="•"/>
              <a:defRPr sz="1200">
                <a:solidFill>
                  <a:srgbClr val="4F5858"/>
                </a:solidFill>
                <a:latin typeface="Work Sans"/>
                <a:ea typeface="Work Sans"/>
                <a:cs typeface="Work Sans"/>
                <a:sym typeface="Work Sans"/>
              </a:defRPr>
            </a:pPr>
            <a:r>
              <a:rPr lang="en-GB" dirty="0">
                <a:solidFill>
                  <a:srgbClr val="FFCC99"/>
                </a:solidFill>
              </a:rPr>
              <a:t>Engaging the whole team and establishing a Food Lover’s Committee that aims to raise awareness by conducting regular trainings and meetings. </a:t>
            </a:r>
          </a:p>
          <a:p>
            <a:pPr marL="285750" indent="-285750">
              <a:buFont typeface="Arial" panose="020B0604020202020204" pitchFamily="34" charset="0"/>
              <a:buChar char="•"/>
              <a:defRPr sz="1200">
                <a:solidFill>
                  <a:srgbClr val="4F5858"/>
                </a:solidFill>
                <a:latin typeface="Work Sans"/>
                <a:ea typeface="Work Sans"/>
                <a:cs typeface="Work Sans"/>
                <a:sym typeface="Work Sans"/>
              </a:defRPr>
            </a:pPr>
            <a:r>
              <a:rPr lang="en-GB" dirty="0">
                <a:solidFill>
                  <a:srgbClr val="FFCC99"/>
                </a:solidFill>
              </a:rPr>
              <a:t>Installing a food waste monitoring system that tracks, records and compares food waste. The data is </a:t>
            </a:r>
            <a:r>
              <a:rPr lang="en-GB" dirty="0" smtClean="0">
                <a:solidFill>
                  <a:srgbClr val="FFCC99"/>
                </a:solidFill>
              </a:rPr>
              <a:t>analysed </a:t>
            </a:r>
            <a:r>
              <a:rPr lang="en-GB" dirty="0">
                <a:solidFill>
                  <a:srgbClr val="FFCC99"/>
                </a:solidFill>
              </a:rPr>
              <a:t>and action is taken accordingly. </a:t>
            </a:r>
          </a:p>
          <a:p>
            <a:pPr marL="285750" indent="-285750">
              <a:buFont typeface="Arial" panose="020B0604020202020204" pitchFamily="34" charset="0"/>
              <a:buChar char="•"/>
              <a:defRPr sz="1200">
                <a:solidFill>
                  <a:srgbClr val="4F5858"/>
                </a:solidFill>
                <a:latin typeface="Work Sans"/>
                <a:ea typeface="Work Sans"/>
                <a:cs typeface="Work Sans"/>
                <a:sym typeface="Work Sans"/>
              </a:defRPr>
            </a:pPr>
            <a:r>
              <a:rPr lang="en-GB" dirty="0">
                <a:solidFill>
                  <a:srgbClr val="FFCC99"/>
                </a:solidFill>
              </a:rPr>
              <a:t>Implementing, reviewing and improving the processes and policies to minimize food waste. </a:t>
            </a:r>
          </a:p>
          <a:p>
            <a:pPr marL="285750" indent="-285750">
              <a:buFont typeface="Arial" panose="020B0604020202020204" pitchFamily="34" charset="0"/>
              <a:buChar char="•"/>
              <a:defRPr sz="1200">
                <a:solidFill>
                  <a:srgbClr val="4F5858"/>
                </a:solidFill>
                <a:latin typeface="Work Sans"/>
                <a:ea typeface="Work Sans"/>
                <a:cs typeface="Work Sans"/>
                <a:sym typeface="Work Sans"/>
              </a:defRPr>
            </a:pPr>
            <a:r>
              <a:rPr lang="en-GB" dirty="0">
                <a:solidFill>
                  <a:srgbClr val="FFCC99"/>
                </a:solidFill>
              </a:rPr>
              <a:t>Improving and implementing the best practices to reduce food waste in the kitchen operations. </a:t>
            </a:r>
          </a:p>
          <a:p>
            <a:pPr marL="285750" indent="-285750">
              <a:buFont typeface="Arial" panose="020B0604020202020204" pitchFamily="34" charset="0"/>
              <a:buChar char="•"/>
              <a:defRPr sz="1200">
                <a:solidFill>
                  <a:srgbClr val="4F5858"/>
                </a:solidFill>
                <a:latin typeface="Work Sans"/>
                <a:ea typeface="Work Sans"/>
                <a:cs typeface="Work Sans"/>
                <a:sym typeface="Work Sans"/>
              </a:defRPr>
            </a:pPr>
            <a:r>
              <a:rPr lang="en-GB" dirty="0">
                <a:solidFill>
                  <a:srgbClr val="FFCC99"/>
                </a:solidFill>
              </a:rPr>
              <a:t>Inspiring the customers by regularly communicating about sustainable food waste practices that are in place.</a:t>
            </a:r>
          </a:p>
          <a:p>
            <a:pPr marL="285750" indent="-285750">
              <a:buFont typeface="Arial" panose="020B0604020202020204" pitchFamily="34" charset="0"/>
              <a:buChar char="•"/>
              <a:defRPr sz="1200">
                <a:solidFill>
                  <a:srgbClr val="4F5858"/>
                </a:solidFill>
                <a:latin typeface="Work Sans"/>
                <a:ea typeface="Work Sans"/>
                <a:cs typeface="Work Sans"/>
                <a:sym typeface="Work Sans"/>
              </a:defRPr>
            </a:pPr>
            <a:r>
              <a:rPr lang="en-GB" dirty="0">
                <a:solidFill>
                  <a:srgbClr val="FFCC99"/>
                </a:solidFill>
              </a:rPr>
              <a:t>Adopting circular solutions such as redistributing and/or transforming food leftovers. </a:t>
            </a:r>
          </a:p>
          <a:p>
            <a:pPr marL="285750" indent="-285750">
              <a:buFont typeface="Arial" panose="020B0604020202020204" pitchFamily="34" charset="0"/>
              <a:buChar char="•"/>
              <a:defRPr sz="1200">
                <a:solidFill>
                  <a:srgbClr val="4F5858"/>
                </a:solidFill>
                <a:latin typeface="Work Sans"/>
                <a:ea typeface="Work Sans"/>
                <a:cs typeface="Work Sans"/>
                <a:sym typeface="Work Sans"/>
              </a:defRPr>
            </a:pPr>
            <a:endParaRPr lang="en-GB" dirty="0">
              <a:solidFill>
                <a:srgbClr val="4F5858"/>
              </a:solidFill>
            </a:endParaRPr>
          </a:p>
          <a:p>
            <a:pPr marL="285750" indent="-285750">
              <a:buFont typeface="Arial" panose="020B0604020202020204" pitchFamily="34" charset="0"/>
              <a:buChar char="•"/>
              <a:defRPr sz="1200">
                <a:solidFill>
                  <a:srgbClr val="4F5858"/>
                </a:solidFill>
                <a:latin typeface="Work Sans"/>
                <a:ea typeface="Work Sans"/>
                <a:cs typeface="Work Sans"/>
                <a:sym typeface="Work Sans"/>
              </a:defRPr>
            </a:pPr>
            <a:r>
              <a:rPr lang="en-GB" dirty="0">
                <a:solidFill>
                  <a:srgbClr val="FF0000"/>
                </a:solidFill>
              </a:rPr>
              <a:t>Delta by Marriott Swindon</a:t>
            </a:r>
          </a:p>
          <a:p>
            <a:pPr marL="285750" indent="-285750">
              <a:buFont typeface="Arial" panose="020B0604020202020204" pitchFamily="34" charset="0"/>
              <a:buChar char="•"/>
              <a:defRPr sz="1200">
                <a:solidFill>
                  <a:srgbClr val="4F5858"/>
                </a:solidFill>
                <a:latin typeface="Work Sans"/>
                <a:ea typeface="Work Sans"/>
                <a:cs typeface="Work Sans"/>
                <a:sym typeface="Work Sans"/>
              </a:defRPr>
            </a:pPr>
            <a:endParaRPr lang="en-GB" dirty="0">
              <a:solidFill>
                <a:srgbClr val="FF0000"/>
              </a:solidFill>
            </a:endParaRPr>
          </a:p>
          <a:p>
            <a:pPr marL="285750" indent="-285750">
              <a:buFont typeface="Arial" panose="020B0604020202020204" pitchFamily="34" charset="0"/>
              <a:buChar char="•"/>
              <a:defRPr sz="1200">
                <a:solidFill>
                  <a:srgbClr val="4F5858"/>
                </a:solidFill>
                <a:latin typeface="Work Sans"/>
                <a:ea typeface="Work Sans"/>
                <a:cs typeface="Work Sans"/>
                <a:sym typeface="Work Sans"/>
              </a:defRPr>
            </a:pPr>
            <a:endParaRPr lang="en-GB" dirty="0">
              <a:solidFill>
                <a:srgbClr val="FF0000"/>
              </a:solidFill>
            </a:endParaRPr>
          </a:p>
          <a:p>
            <a:pPr marL="285750" indent="-285750">
              <a:buFont typeface="Arial" panose="020B0604020202020204" pitchFamily="34" charset="0"/>
              <a:buChar char="•"/>
              <a:defRPr sz="1200">
                <a:solidFill>
                  <a:srgbClr val="4F5858"/>
                </a:solidFill>
                <a:latin typeface="Work Sans"/>
                <a:ea typeface="Work Sans"/>
                <a:cs typeface="Work Sans"/>
                <a:sym typeface="Work Sans"/>
              </a:defRPr>
            </a:pPr>
            <a:r>
              <a:rPr lang="en-GB" dirty="0">
                <a:solidFill>
                  <a:srgbClr val="FF0000"/>
                </a:solidFill>
              </a:rPr>
              <a:t>Rafal Kowalczyk</a:t>
            </a:r>
          </a:p>
          <a:p>
            <a:pPr marL="285750" indent="-285750">
              <a:buFont typeface="Arial" panose="020B0604020202020204" pitchFamily="34" charset="0"/>
              <a:buChar char="•"/>
              <a:defRPr sz="1200">
                <a:solidFill>
                  <a:srgbClr val="4F5858"/>
                </a:solidFill>
                <a:latin typeface="Work Sans"/>
                <a:ea typeface="Work Sans"/>
                <a:cs typeface="Work Sans"/>
                <a:sym typeface="Work Sans"/>
              </a:defRPr>
            </a:pPr>
            <a:endParaRPr lang="en-GB" dirty="0">
              <a:solidFill>
                <a:srgbClr val="FF0000"/>
              </a:solidFill>
            </a:endParaRPr>
          </a:p>
          <a:p>
            <a:pPr marL="285750" indent="-285750">
              <a:buFont typeface="Arial" panose="020B0604020202020204" pitchFamily="34" charset="0"/>
              <a:buChar char="•"/>
              <a:defRPr sz="1200">
                <a:solidFill>
                  <a:srgbClr val="4F5858"/>
                </a:solidFill>
                <a:latin typeface="Work Sans"/>
                <a:ea typeface="Work Sans"/>
                <a:cs typeface="Work Sans"/>
                <a:sym typeface="Work Sans"/>
              </a:defRPr>
            </a:pPr>
            <a:endParaRPr lang="en-GB" dirty="0">
              <a:solidFill>
                <a:srgbClr val="FF0000"/>
              </a:solidFill>
            </a:endParaRPr>
          </a:p>
          <a:p>
            <a:pPr marL="285750" indent="-285750">
              <a:buFont typeface="Arial" panose="020B0604020202020204" pitchFamily="34" charset="0"/>
              <a:buChar char="•"/>
              <a:defRPr sz="1200">
                <a:solidFill>
                  <a:srgbClr val="4F5858"/>
                </a:solidFill>
                <a:latin typeface="Work Sans"/>
                <a:ea typeface="Work Sans"/>
                <a:cs typeface="Work Sans"/>
                <a:sym typeface="Work Sans"/>
              </a:defRPr>
            </a:pPr>
            <a:r>
              <a:rPr lang="en-GB" dirty="0">
                <a:solidFill>
                  <a:srgbClr val="FF0000"/>
                </a:solidFill>
              </a:rPr>
              <a:t>Bogdan Barbu</a:t>
            </a:r>
          </a:p>
          <a:p>
            <a:pPr marL="285750" indent="-285750">
              <a:buFont typeface="Arial" panose="020B0604020202020204" pitchFamily="34" charset="0"/>
              <a:buChar char="•"/>
              <a:defRPr sz="1200">
                <a:solidFill>
                  <a:srgbClr val="4F5858"/>
                </a:solidFill>
                <a:latin typeface="Work Sans"/>
                <a:ea typeface="Work Sans"/>
                <a:cs typeface="Work Sans"/>
                <a:sym typeface="Work Sans"/>
              </a:defRPr>
            </a:pPr>
            <a:endParaRPr lang="en-GB" dirty="0">
              <a:solidFill>
                <a:srgbClr val="FF0000"/>
              </a:solidFill>
            </a:endParaRPr>
          </a:p>
          <a:p>
            <a:pPr marL="285750" indent="-285750">
              <a:buFont typeface="Arial" panose="020B0604020202020204" pitchFamily="34" charset="0"/>
              <a:buChar char="•"/>
              <a:defRPr sz="1200">
                <a:solidFill>
                  <a:srgbClr val="4F5858"/>
                </a:solidFill>
                <a:latin typeface="Work Sans"/>
                <a:ea typeface="Work Sans"/>
                <a:cs typeface="Work Sans"/>
                <a:sym typeface="Work Sans"/>
              </a:defRPr>
            </a:pPr>
            <a:endParaRPr lang="en-GB" dirty="0">
              <a:solidFill>
                <a:srgbClr val="FF0000"/>
              </a:solidFill>
            </a:endParaRPr>
          </a:p>
          <a:p>
            <a:pPr marL="285750" indent="-285750">
              <a:buFont typeface="Arial" panose="020B0604020202020204" pitchFamily="34" charset="0"/>
              <a:buChar char="•"/>
              <a:defRPr sz="1200">
                <a:solidFill>
                  <a:srgbClr val="4F5858"/>
                </a:solidFill>
                <a:latin typeface="Work Sans"/>
                <a:ea typeface="Work Sans"/>
                <a:cs typeface="Work Sans"/>
                <a:sym typeface="Work Sans"/>
              </a:defRPr>
            </a:pPr>
            <a:r>
              <a:rPr lang="en-GB" dirty="0">
                <a:solidFill>
                  <a:srgbClr val="FF0000"/>
                </a:solidFill>
              </a:rPr>
              <a:t>Philip Pereira</a:t>
            </a:r>
          </a:p>
          <a:p>
            <a:pPr marL="285750" indent="-285750" algn="ctr">
              <a:buFont typeface="Arial" panose="020B0604020202020204" pitchFamily="34" charset="0"/>
              <a:buChar char="•"/>
              <a:defRPr sz="1200">
                <a:solidFill>
                  <a:srgbClr val="4F5858"/>
                </a:solidFill>
                <a:latin typeface="Work Sans"/>
                <a:ea typeface="Work Sans"/>
                <a:cs typeface="Work Sans"/>
                <a:sym typeface="Work Sans"/>
              </a:defRPr>
            </a:pPr>
            <a:endParaRPr lang="en-GB" dirty="0">
              <a:solidFill>
                <a:srgbClr val="4F5858"/>
              </a:solidFill>
            </a:endParaRPr>
          </a:p>
        </p:txBody>
      </p:sp>
    </p:spTree>
    <p:extLst>
      <p:ext uri="{BB962C8B-B14F-4D97-AF65-F5344CB8AC3E}">
        <p14:creationId xmlns:p14="http://schemas.microsoft.com/office/powerpoint/2010/main" val="2527074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596043" y="3915295"/>
            <a:ext cx="8063347" cy="830997"/>
          </a:xfrm>
          <a:prstGeom prst="rect">
            <a:avLst/>
          </a:prstGeom>
          <a:noFill/>
        </p:spPr>
        <p:txBody>
          <a:bodyPr wrap="square" rtlCol="0">
            <a:spAutoFit/>
          </a:bodyPr>
          <a:lstStyle/>
          <a:p>
            <a:r>
              <a:rPr lang="en-GB" sz="4800" dirty="0" smtClean="0">
                <a:solidFill>
                  <a:schemeClr val="accent2">
                    <a:lumMod val="40000"/>
                    <a:lumOff val="60000"/>
                  </a:schemeClr>
                </a:solidFill>
                <a:latin typeface="Bodoni MT Black" panose="02070A03080606020203" pitchFamily="18" charset="0"/>
              </a:rPr>
              <a:t>The Participating Venue</a:t>
            </a:r>
            <a:endParaRPr lang="en-GB" sz="4800" dirty="0">
              <a:solidFill>
                <a:schemeClr val="accent2">
                  <a:lumMod val="40000"/>
                  <a:lumOff val="60000"/>
                </a:schemeClr>
              </a:solidFill>
              <a:latin typeface="Bodoni MT Black" panose="02070A03080606020203" pitchFamily="18" charset="0"/>
            </a:endParaRPr>
          </a:p>
        </p:txBody>
      </p:sp>
      <p:pic>
        <p:nvPicPr>
          <p:cNvPr id="3074" name="Picture 2" descr="Delta Hotels Worsley Park - Cast Iron Grill - Manches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4553" y="2306842"/>
            <a:ext cx="2407706" cy="13925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216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8720" y="368131"/>
            <a:ext cx="3223383" cy="1569660"/>
          </a:xfrm>
          <a:prstGeom prst="rect">
            <a:avLst/>
          </a:prstGeom>
        </p:spPr>
        <p:txBody>
          <a:bodyPr wrap="none">
            <a:spAutoFit/>
          </a:bodyPr>
          <a:lstStyle/>
          <a:p>
            <a:pPr algn="ctr"/>
            <a:r>
              <a:rPr lang="en-GB" sz="3200" dirty="0" smtClean="0">
                <a:solidFill>
                  <a:schemeClr val="accent2">
                    <a:lumMod val="40000"/>
                    <a:lumOff val="60000"/>
                  </a:schemeClr>
                </a:solidFill>
                <a:latin typeface="Bodoni MT Black" panose="02070A03080606020203" pitchFamily="18" charset="0"/>
              </a:rPr>
              <a:t>FOOD WASTE</a:t>
            </a:r>
          </a:p>
          <a:p>
            <a:pPr algn="ctr"/>
            <a:r>
              <a:rPr lang="en-GB" sz="3200" dirty="0" smtClean="0">
                <a:solidFill>
                  <a:schemeClr val="accent2">
                    <a:lumMod val="40000"/>
                    <a:lumOff val="60000"/>
                  </a:schemeClr>
                </a:solidFill>
                <a:latin typeface="Bodoni MT Black" panose="02070A03080606020203" pitchFamily="18" charset="0"/>
              </a:rPr>
              <a:t>KG &amp; CO2 </a:t>
            </a:r>
          </a:p>
          <a:p>
            <a:pPr algn="ctr"/>
            <a:r>
              <a:rPr lang="en-GB" sz="3200" dirty="0" smtClean="0">
                <a:solidFill>
                  <a:schemeClr val="accent2">
                    <a:lumMod val="40000"/>
                    <a:lumOff val="60000"/>
                  </a:schemeClr>
                </a:solidFill>
                <a:latin typeface="Bodoni MT Black" panose="02070A03080606020203" pitchFamily="18" charset="0"/>
              </a:rPr>
              <a:t>REPORT</a:t>
            </a:r>
            <a:endParaRPr lang="en-GB" sz="3200" dirty="0">
              <a:solidFill>
                <a:schemeClr val="accent2">
                  <a:lumMod val="40000"/>
                  <a:lumOff val="60000"/>
                </a:schemeClr>
              </a:solidFill>
              <a:latin typeface="Bodoni MT Black" panose="02070A03080606020203" pitchFamily="18" charset="0"/>
            </a:endParaRPr>
          </a:p>
        </p:txBody>
      </p:sp>
      <p:sp>
        <p:nvSpPr>
          <p:cNvPr id="3" name="AutoShape 2" descr="data:image/jpeg;base64,/9j/4AAQSkZJRgABAQAAAQABAAD/4gHYSUNDX1BST0ZJTEUAAQEAAAHIAAAAAAQwAABtbnRyUkdCIFhZWiAH4AABAAEAAAAAAABhY3NwAAAAAAAAAAAAAAAAAAAAAAAAAAAAAAAAAAAAAQAA9tYAAQAAAADTLQAAAAAAAAAAAAAAAAAAAAAAAAAAAAAAAAAAAAAAAAAAAAAAAAAAAAAAAAAAAAAAAAAAAAlkZXNjAAAA8AAAACRyWFlaAAABFAAAABRnWFlaAAABKAAAABRiWFlaAAABPAAAABR3dHB0AAABUAAAABRyVFJDAAABZAAAAChnVFJDAAABZAAAAChiVFJDAAABZAAAAChjcHJ0AAABjAAAADxtbHVjAAAAAAAAAAEAAAAMZW5VUwAAAAgAAAAcAHMAUgBHAEJYWVogAAAAAAAAb6IAADj1AAADkFhZWiAAAAAAAABimQAAt4UAABjaWFlaIAAAAAAAACSgAAAPhAAAts9YWVogAAAAAAAA9tYAAQAAAADTLXBhcmEAAAAAAAQAAAACZmYAAPKnAAANWQAAE9AAAApbAAAAAAAAAABtbHVjAAAAAAAAAAEAAAAMZW5VUwAAACAAAAAcAEcAbwBvAGcAbABlACAASQBuAGMALgAgADIAMAAxADb/2wBDAAgGBgcGBQgHBwcJCQgKDBQNDAsLDBkSEw8UHRofHh0aHBwgJC4nICIsIxwcKDcpLDAxNDQ0Hyc5PTgyPC4zNDL/2wBDAQkJCQwLDBgNDRgyIRwhMjIyMjIyMjIyMjIyMjIyMjIyMjIyMjIyMjIyMjIyMjIyMjIyMjIyMjIyMjIyMjIyMjL/wAARCAv4CJwDASIAAhEBAxEB/8QAHAAAAgMBAQEBAAAAAAAAAAAAAQIAAwQFBgcI/8QAWBAAAgIBAwMDAgQFAgMFAQIfAQIAEQMSITEEBUETIlEGYQcycYEUI0KRobHBFVLRFiQzYnIIF0Oi4VOCkrIlJjQ1Y3Pw8TZEVBgnRWSDk8I3VXTihKOz/8QAGAEBAQEBAQAAAAAAAAAAAAAAAAECAwT/xAAjEQEBAQEAAwEBAQACAwEAAAAAARECEiExQQNRMmETInFC/9oADAMBAAIRAxEAPwDq/jszY/p7pVXZGy1t+l/7T87bkcz9B/jtn09o6LCSN8hIB/Sfny9pz4devUi7pOq6voc65+lzPiyqbDqaInf/AO231GQL7r1BP/qnndhvGXczVjPlXoz9bd8Rg69W2utz8/rCfr/v7OpPUC149s4OAHVZFjwalj9FkdfVSvuBJ4w8q7Wb6+77nRFGYIV3JUVcg+vu+IwIzLXkEczhHpilajV/AjL0bPwpIjIu12z9e97VgUzAD4jD6/7+zEjOoNfE4g6NrUekw+8cdLezgAiMhtdU/iD33UP+97/pLR+IP1BgO3UqdXgqDU4bdOu1oAeN1lh6Jj/RZH2jIa6uT6978zBz1YU8Uo5iN9ed+c//AEW4HmhzOd/AMW/8LfztC/RZQR7Dp/SMhrp/9vO5phCnJqJ/qJNiL/25764AHUOAPgznDoVF+soN/IjfwJRRpQAHyYyGukn139QDY9W5A+QIB9bd5Ryx6ly3ySdpg/gy1+0WOIF6R8hrRVeZMh5V0f8Atj3zIw09blX9GqD/ALZd9J93Wuw/WZG7doALLsfIMh6DbZBR+I9GtS/WHekPt6rSD8CD/tl3xkJXq8pv8x/6Shu2gBSFUH5uOvbsrsFpQPtL6X2t/wC1ve8mLQ3UP83VH+8oH1N3hve3V5EPAoy1O2sMhxndfG8Ve2PqJ0hR881GRNqtvqLven/6NzH7g7xV+o+92CO49QP1aXp23IX0KAB/zMY69tvIRkA0rwRyYxdZ/wDj3d7tuuy3595it9Rd4THqHWdRvtyZrXtyOWGnfxfiQdtdgwZthsAYNqkfUnfcWNT/AB71+xMQ/UXe2Ul+pylT96mle1ota96+Iv8Aw/nmhxcekVYvqXvmPHSda/HB3MT/ALQd4yjVk6rqGHxqqak7coH5bJEKdBbUTxwPiPRtZV+oe5otjq81fcx/+0HdsoBfqMgr4MtHb29U6k1LWxrYR07YrAWxLfYR6XaoP1J3fHscuRrGxviA/U3dyAPXzavkGaP+FvrKg7D5ELdtyKaRKHliI9G1Qe/97YacnUnc3qveBvqDu+kEdbnIGwozV/wsAgMCCfnzG/4QpPuBUDxHpNrAn1D3hwV/i8tk77ywd+7ymNgepcgjyd5ee24wxF+OJUvb3XIp3KeY9G1Sv1F3YIdWYm/+YmAfUXdVCkZ8lnk6ptftYAtSBfFi5W3bCWDKFBrj5jIbWX/j3dGOpOoyh/1kT6i7wSQM2VvkljND9uvICFVT5rzAO3IWoMx+0ejaoH1F3vGwCZno+buK/wBQ933f18hyfYzT/wAMKWga1O5+0Ddt0m1/LHo2qV+oe7uvqPmYGq1Ebw/9ou8+nX8RkIbbcS0duZiApP3uWDtqriLaiGHAuPS6xr3fuw3HU5fuJB3vu6m1zP8ArZm1O3tkxh1YqYcXbrViTYG4CmPRrAO+d3fLv1OXV/5SRcsPeO6lbXqXBG59282DorAcAAXD/wAM02wTULu49GsCd17rlWz1Wb9CTGy937nhdE/juoKsN68TevayV172d1K+JYe3AYhqDeoeSOINrmt3PumMjT1mY35DGO3de8ZEtu4Zio2IU1Op/wAPZAKxgqPgyw9sxu1gEEDgeDBtcI9d3EnUOrzDxZc3CvWdwGMsvUZiw3JDbTst2tHbUclVzQh/4aWYsfyjhBtcptcRus6/MoYdTlZiNxqIqT+I64Kb6rLuORkM7mPt6BSxB1eRKh0GPVq0sdR2FcSeja4Tdb1ouus6jTwSHMR+v7iVAx9V1DD/AMzmeg/gVBsKi2d1Mrfo0LBqU70KHEJtefbuHc/RJy9XmNHZdXMf/indDir+Ky6ed2nYboFSwVJbx94i9uLU+QAKOEA4kNrjt3TujKurqs5RtrvaD/ivcTQbqsynjSDOt/w0KpLGh/QKjjoVxkaUWj4YbmDa4p7p3HPpDdT1Jo7b1HXr+uxJ7er6ld99T7TrnokZfbQHmhvB/wAOFjbbztBtcdes60kh+qzBDvs3Mh6ruWnS3U5vTvYXOy3bsZTUOfgCD/hwFD1PdyB4j0bXDOfrWABfL+paFcvWHZcuT7i52f4NA+kHW53rwZb/AAGGgTjK1yt0Y2G1wDk6tq/mZLvgttCp60ONsiq3JJnom6HGapAR+sUdBgA1AMw/5b8y7Da4TZurRwcbZnsfmDHaAZ+sU6kfJv8AntjPRfwGFWHpqfvvsJD29NNst78CE2vPHN1PK5shJ434kGbrN1vIfgkz0I7fjqhgG/m4g7epNLqv4uNi7XE9XrmQLkyuxHChuJPW6x0OrLl+NTXQnbXoBqP283xI3b1YUrtR5+I2G1wh1HV41pnbf4PMDZeq2JdrPjVuJ3F7YqEavHJ1S3/h+EEUo+5jYbXnXfqS4X1n1cg6zFbL1gO+TJ+oJnfHbUB1BTzsPMZehRjuCv2MabXn/W6y6/iMoP8A6zD6/UFhfUZb+7md8dvU8VtxD/w9K/mKv6iNNrgtm69HGnPl386jAcnVUaytvz7p3P8Ah+MWdRo+DCOgxlj7LWNhtcH1erC36h0+d4xzdcyBTnyDbgtO6vb8NggEAeDG/gFZtwN5Dyrzvqdc4u2/+OO8mvqwxtnUfOqejPQ4wfcLi/wKvsQAv6QbXn2PVEWGZr8loH/i3UAZWJH9N8Tvjt2O6ViKkbocd6ePgEcym1wdPWuRqykmqAviOw6ldOrI4I4bnad9O1qbtavyDJ/w1EHjT5uTTa8/jXqWBJysfvZEUYs9Vqfnemnoj0CNulaR4gPb1Y+wc8y7DyrzRxdSWIDuAfvCvTZ79+Q39zc9Nj7fpNkDb5hbt6l9VD3b7SabXmxizsdLOwA4F7RRjz6jRKqPmekXoE9TWoBYf03Ce3oXqhv4l2G15lkyCwCT8GBU6gqQcjD7eJ6g9BjAKqgDRT0CL/4iDfyDJpteZC59JDOeIoTqdwmphPVf8PxMAVSj94y9uUGkFAmzLpteVw9NlYH1SwUjZbgTpm3tya8A7T1zdIjCgo2i/wAGu3sEeRry2Lo292oEgjYR/QtSQuw534npx0iqbBMA6ZFUhUBvmTTXlj02bat1PiOekZyQrkD4J2nox0aINIWr3/SN/AYyQWA/aXTa8u3RlhtmNjxch6PIVI9Vtp6hegwmwEArzEHQhcpcrZIqTTXlx0uRSQHJFcgwHpshsBX/AFnqf4IAVoB+DUZujIRdIAPmNNeTPR5Dp0kha3MsXAQDpZgR956U9vUbljvGTocIF6R/aNNeVXA41MxbSdvzRf4U6iPUO/G89T/A4mOwH9pD0WMHdVr5qNTXlx0uQf1En9YW6XLuQSBXFz1C9BhI/KNor9FiI3WhGm15Y9G4IZSQPIJ8Qnp6Bot+5nph0eG7KD+0n8HhY/lFxo82Ojs3TVXIgPRsdlDX8fE9MOjUNYWWfwS86RceS68p/B5QCGDX4kXonKknUf3nqh0iE/lhPRr/AMojR5ZelKg6lN/rIvTFX1GyD/TPUjpUP9Ig/hMYOyC48j28v6DAkMNPxA/StXtJ/WepbpsZG6iKOlxgUBHka8qekcLybI2PxIOjykfmqeqHRJd1UcdPjA4jR5b+DZRTAk/YyDo3BJAY7bAmeo/hkI3En8KoXiNHmB0Z3sEbbgGD+CDE6Sw/eek9BWPEI6VK/KN4015odEANw2/BuV/wbKzBr34F8T1K9MnkQnpsZ3IEaa8sOi9xvVx88Rz0JHGrjwZ6T+HTwBAOnWuJPIeYPSZVOqm0/rCOlyA2QxU/Bnp16dKogSN0+MDgS+RrzX8K9GrP7xR0mcXs1Ebb8T0q9OpHEY4UrYRpteXHQdQQdyf3jf8ADs17lh+89GMAu6gfAak8jXnh0DVuHNjbeQ9GyWCDR4Nz0S9OCLqQ9OvkCXTXnv4V+NJojY3AOjyDy1z0P8Mh8Rj04A4EeRrzw6R7oo3HNxj0bA72BU74xJwQIrdMvIk8jXAbpfIFAjyTFHSsDRvji53/AOGQ/Bjr0q0Kl01wB0jWdjxwYf4Tcij8zuNgW+JP4ZWqNNcP+ErV9xxfEX+EaiCx+xnePSqBJ/DoRVRo4J6QigQTtvRq4D0LkGr423neOBABCuFajTXnv4DJe5aq4uWHt7+NQ2+Z3PTUGHQBGmuCO3uD544MZuh3O3jidwqBW0rOPVuI01xW6ElaNj4Ii/8ADXF0zEeJ3hh2jehpFxprhf8ADjW6nj5iN0DA/lPG2/E9AyDiRcQ5NRprg/8AD3s70K2gPQN9wa+Z3iikyeksaa4Y7fQ3LE18xv4Ig7LW07PpAQ+itcRprijo7Pkn7yN0LXtdV8+Z2RhUGMcIr5jTXDPSMNiLFciH+Bb78TsDCCJBjqNNcVuiyA7eByLk/g35sztlVHIk9NSLk01xP4Zvlv8AMJ6Vvvx8mdv0QRusnoqf1l01w/4PbbVx8xj0R0XZUV5udhOm0kxvRBFRprifwhrjxyJG6UgGhVj83xO0cAhGFa4jTXEXpmAACjccm+Y/8Ix3KnjxOyMQG1QnFttGmuJ/BkL+QX8yfwYu9Jqtxc7Yxiq8w+klVUaa4SdBe6rY+7GWjobIIRf7zqph9/GwlugDwI01xD0Sh98dGuLNQjogRWn9xOyVVtit/tAMNGwNjGmuOvQlbDAXz+0s/hE8qp/QzqHFqIFbCEdOBvQP2qNNcgdIQ5JUcbAeIw6TX+UV9h5nVXFZ1aaP2kPTAe4WD8Qa5Y6Cq9lfcxW7cwNEEnwJ2BjJGxuOcIUWbJjTXH/4cx5x3/iBugCkBVU38mdcAHg1+sVsW4YKCRJprlf8OI45/SOvbrpXBUng3tOrjUvzYMsGEr9x94NcU9v4IQNC/Qjik+1idn0trG3mjCMa1ZUf2l9muQvb1GxVKP2i/wDC9J9igj4udvQCAAogPTtYKtpHmTaa4b9sUEUlavFxx2oaLZQB8DmdpVOsqy7DgmP6Q2KkwuuGvaW02AhH+YD222GrGCPkGeg9InwLEAxNfP8AaTTXB/4Srbha/eEdqYD3BRe07ypzqv8ASDQumyCw+I01wR2hUNKNzv8Am8QjthB4AX7Gd7RYGwFDzF0kKKU2Y8jXEHbWLb7f+bxIO10fawJPIneGMaQn7wnEoatCmPI1wx2kmiNNXuJG7ShJ3UH/AJZ3xiGngfpB6dbhQT942muEO1ZCuy0K8cwDtK+Fv71O+FuodNHbb9I8qa4H/BSNxjAI4swJ2hQb9M6j5uegGOiTqJ+0DISDQB/WNNcNe06WYsoF/lqAdnQDToN//Z5nbxpQ33P2lnp2NxG01wv+DgC1Ox8VuI3/AAkV7fIo2PM7QQBqqNorjaNprgHtShtgxFc6fMf/AIUrCioB54nbtr3T95PRsb8RtNcAdoQMCxA+xWT/AIWqE+xQTwQJ3/TQbAbw6GFAgESbTXAHZxpsNbHeiIV7KCGLqLI8bTuJjDZdRuo7oLAOwjaa86OzBWVaBHm97li9mxiwCVPwTPQ+mCu0r0AfmFy7TXC/4PiUi7BPwYw7OCtjSwndVV+0YrvQEltNefTs1Gmx7fNwHswUmjt4noAlCAgRtNcIdn99AVa/tEXsxYFASdJ/NPQjHyfMCY3W7A/aXyprht2RQtJq1AcniKOzH2+0E3z8T0AQkw+mPmo2muAeyqTuB+nzCexY9th/ad7RfMrfFZ3Mu01xR2LEFI0fuJF7KAxpV0kbit53lQAQEWdtvmTaa88ezJloHb4PEY9gUCqH2IE7+jHVUIdG1GXaa4J7GpAII2HBXmQ9lRgNyP2ndGOjsdo/pirIk2mvOnsaA0CSfkjiWr2FShLFW22AE7oxgiKMdNxtJ5U1xD2LGaIWtt95D2LFWoHV9mncZVveQha23l8qa4h7JhXdiKI+IrdkwZAAAlfYETvBVq63hpfiNprg/wDZ/GoobX8Exh2HEANrPz8TtEoasxgiXzJtHBP08h39t/pCOxY9RJRQa+Lnd0jxG0Ct5dprz47BiNlsSEH4FERv+AdObAxlRxdzuaNqBgVWB3O0eVNcQ/T3Tm9Kmv1ij6dwsDQZfg3O29jZRGVGCjePKmuI3YcH5dJ+LuQ9g6MnSA4P/qnc0b3I2woLuY8qPPnsfT6qAf45kPYcQB/OQfAM76YzfuG8NePEeVNrzTdhxValgvO/iBuxg5AUQMPNz0pCqvEr1BvyivvG0teTy9obGx0jUpv23uJg6rpkxDYNZ8Ez2WdNLBiBR2v4nku6Er1T/wAwv95uJrnCw3kgT0fYsfSt0LnNjLN6ho/ahPOAE2bnqvp/p8z9tLIdjkPx8CTprivqP49Kv8F24kHVrbf7UJ8DXip93/HpyR23HewDGv8AefC12FGOE7+RAbFVLfbXECDUKA3jVWxm2FuGwVIOw3nXx4tWJTQBM5KIWA1KdI+J2+nDKFKgFCODM9B06XEALxqdviE4kCLpWt5oxqWAbSSDGbCpq9QmdVUMItaWj94V6dQ3vxArexmnLYUelemuD8x8ZLYwG2PkfMaMn8PjrZRp/wDN4jHprqjv+s06KBsiHGGK+IGc9MQBZr94Di1c3Y+80MquavjzH2RABRlGP+FUra0R8GRsLbKVBBmurBoH9IMWNt2bceN+JBS/TFiqqaX4hbp1yVdgj4mohifbRNQBWXHvX6QM3oKQFXUWEIwht3FAfE0IdWxT95Dg1H823xARcQZfyjTA2DbbgGXjSWCAEkDxHoKRQ/WBScKsthRYECoXSgK/5ppCAA20CKN0BIHn7xozHCwa9Fr4lgwAYwAoUneXMyJ7eT8SaGABLe0/MarOenVa1Jv5Ih9IMLC7fE0ldQ9p/eLjUkkDcQKB04W6Ub+JPSPAVQR4Am3RaAHevMqr3GgQTGjP6BtQV43sQDEDmICgk8TU+NyAv9yIERcLW934JgUrgJJ2o8UZBhUDkMQdrE1hRd2DfAgfHailNXuIGP01Jsq2oGWKhdTrShNhxooAUG/vFC229fuYGNkVvaw44h9MfmNVNnpIzWalOTEAwrcQKPRQtZFj4+IpwEMLOkczSMRGwaoxBK0QCRCMjY/eCa/WVjGoJrdj8S98RN1t9oFUKo2o8yin01P5gQRFZUVaF6fM0hS+7D+0gQfAuBmXGQLAAHjeBkCNfuOrwOJprnizwIosHfeBUuPUNQJ34HxI3TMXVr287zSiF12H7SwqwAJqoGUYbtdSheSJYmMqgARavepYwQISy2T8GWaEGMHWFvkQMxUnIxCKRdUI+Pp2C7mgd6WXnGPbpFWeYVxvja96hSBAoBS1P2jDEWyHUNBPj5l4xhwCfaR5uO2lNyftcDKcbX7qX9JPRXH5vVwTyZr9MlLAFfeKxX2hq2k0ZvSUWQtHzAUC0xvb5l775B8GIQFJUnUOZUZ7K+6qBPgQsjtWkV83J6hQkLxfEZcoO4G4gIMeOzePn7Sg4vdekAeNuJecjM98GOGBNEWYFD4lC3tqrmZmxoP5hZ/ixNeQXsOYpXQBp/eBm9LUmrj9YoxDwwJ+81BixplofrEzLsuhRzRPwIGXJiarBAEIVAi6jwfmW7VR3qSlYXX95AoRVbVUBUAlq035lppkqo1DQBdiUZyBsFWq3EsRNSgnc/JjDGFN2T+sc6akAGLUwA0m+YRh0ErpFD4jYzRsAR3BA/WUKFVgAaP6QjHTbb3zCuJTTA7jaOuMIbsyDO+JyNthfgyHGym2IC+KmiwGlORrY2OIFICttZ/2kfGy0GUaT8R0JXxQPzLQCRZgU+njUE6bIHmClIBC7xwSNQrf7yDHW93IKvYPzXZ8yKEc0LLD5l3tPtofpAcRUBgf2gVOirRYWDEBUncECafTDr7uYhxjUKsfMCtlx6Sdt/EGlCu5ofaWFFJ3G8T0Tq2bb4qBAuIrQEjLa0vP3hfGFAsfvAtg8wCMQKi7uHTT0Rt8wlqIMsG9QEKWPEry4ryK1GqqaCKGwiBXNWIEQLpAGq/iWaA25B+KjYcdPuaEtdATSmoFH8ODdAV/mBsZCjRzU0jCymyfEryEpsBf+0op0OoGv3faM2NWAcWKENM4GoVLsdVRFQMh97aQikj9rljKVN6SP8yw4F9VXHEuyLS3yYGVceoavMBQDdt68S1HXXR5ljKK42MCgYwdxsTIE0jc/vLApx8cRxjV13gUjFQ9sHpknc7S709IoGKyFd7uQVFVuIqCyKjhG1XLCNtpRnfHYH2huqB3j+Dq4kRVYXdyBSpO9SUAOJacZ0bGCrXcQKTZ/KZFx5BktjYlunTvUmo2De3xAq9Ikm+Iy4gFqpYxqLZHMCrQiDYQgKYWUk2RIg91QK3FcLJVr7hNFCJkqvvAq042qoCEGwjBKG8AxAcQBoNbSElVlhFDaJe1QBWpbEIU+TCNhByZBNA5i0JZVSadoFRRTB6Q8Rqo3LLBECoKQN4RjBNxrBkvaoUPTUiArtGGwkq4FRFcCJZB4mkKBzJpUyoz7HepPTuWtQFQKBIKApU78RwARtLWUMIqrRlFKqQd+ISgJl2xWiIgsGQKF8Stloy4MLgKajCkA2gaW6dIiUPMqFGwistixLNQO0ljiBT7qoQU9TQCLhNeZBmfCTuIwxGt5dfu+0LGBnOIiQWOZeSIrrtKM7COoIWERwBAoNkwqlnmOyb7SAEQFZLEirYjniLemAvpi4fSFw6xUYHaAhVTtcgUQEX5jKu13AXQb2jnjeQOBtFZhAHpi4RjA4kBMcOBIKjiB3gK1LGYeDF1AiANNwhCYVYRwYFPp0Y+g1CzVIrVATTUAUMZaxDCVggmoCtiuFMUcsAOZBkqWAHYVKynkS+wRFBFwKwSIRvLdIO8UqB5gIFFwkUIQN44XbeAgAqzJWriNQhBAgVUQd45w7AxmIuH1BUAKlCKMfuuOGuNtW0BBjAbaMy7QgUYSDAqRTZjta7AR12gZjfEaEVWsVGKb7y1B7d4Al7kwFCLdgbxQws7R0YFqIIjOVHiBVpBqxcLAKOJYAKh0it+IFCEFiRsZoCg1vEK2JamOlEClxpycGWKCV3AhYFzREagogVj2jYbXvHUXsBcBXVxzGxHSbPMCKo31Cx95EUjJZG0fJRIPEAJyMQOR4MAlPcd9jIRXFw6WvfxAeQJACqsvmAALsIVbU+nTuJFVi1ijXi4VGAAF/4kB+P2lgAJthUjYQ3D6QJAFOoUw3EBX3ggcfMIIQaQQakFHfn9DGA8+d/tAcbHbVGo8gQrpJ4F+ZRUBooUZbZC7wbhuAY11uRAFGrg0M1BOf1j2SgMgeqAI34hCohSwRRPmKwexfEtuwfMXYkcyqijQtlv7mANd/EBKhtBGx/eWFNK+eN5Aukmhdg+ISqgAUQIq3fBP6RtN83UBAmPc6j/AHjEArajf9YVxbRRjYb8wJiWlo73yI1KW3BuDHwb2EYGAhBU7E/3jVY3v+8LXXH9oAK8QIFBFDb9IFGk2b/QmMNht/eTyDUCawTWkxgikWeYoQsbJI+I2kFh5gAuAaMNcb1IyoDuLg0lhqI4gRlbwYgQnmMTqINmPYrbmANJrmKUJ8x+fMOwEAAVAyqwqMCeTKmLaj8eIAVLIHgSxlviHEt8neW7DaUVCqPzIze0wtpEAAkAxe0UTdx65ox/aBFsXxARVN7xtI8CFgQLgBPMAemfmL6d8mW3cnMCtUANciPoWopFGo11+b9pANAIqRUCf1E/rAz0dhcPPMoI3JiNruwJcCrLQ2k0lRR3kCIfZ7hvACb+0GoM1VvLNJowAfiLrGn4IkujR5hVFo3AW7S+TAEsbywADiKSzKSNpQrKCtREA/KBQj49Le4yFSW9poQM3UgHGwqyBPFdbj05iTVknzPa9XdMQaoTxncVA6lq87/ab5RgIF2J6v6esduak1D1D/oJ5WgNp7D6byZcfbGGMrRyE7/oI6a5fQPx10tl7cNJJ0NbeOeJ8S9OjU+2fji5brOgxO1KMZZR97nxgKb5uODooUgjaOy2RamaMYJFGMSAKqyPM2wTAX2r8o+3M7XSKco4F8VOZhBWje3wDOt0wTGxUDckG7mL7VeMT4xpBNHehLxgvFqYH4Fwot0NNCW2BQ3qZFKhh9wJYqh9yK+8cKNBFWb4j4lU2P8A7Uoz4sA1kBmIPzLhg0EeQfmNiwhSWO5/WWkEgVx95BS+FQtgVE9JgoJFjxU0CyOBGWqo/wCJUUY8R3Lgj4hGFhutGXnSfbRgsINJ/vAoGB2NmlMgRmJvxL2IIBBsRiCU2H7QMyjTVqd5BrJ2XbyZsW6FiKyvqGnSBApw4yLbxHIUECrMsVVX+on5ltY15UGFUeibBOwPiE4kLbGXAA7kbeLkbCwNrUIpOGwFY0Iyqtemf2lwAAIY3cVcIGQEkfYQpBj0C73lC4wjGjQJszoHGCN+aiL02wDGx8waoxszKVK7faKVBFAaT5mpFCmkIocmF8QZw/8AiF1kIdSAd4zgPlC0Qf8AzS3IoGVdiPNy0hWAsg3BrMUOF7QFm+w4hDuze4BT5mpV0/liuivsK1QKX8GJQG5v9JpGMKKIs/MTLQX3CEUOCtHx8wpia9dg/aW0rJpA5lLArQBowAxUt7V3+SZVTlwP7zRoUC6ilcmkkACBU4I2HJlfpuTyCJqAIQFgL/0iFNR1DaBlU5Ec6gahpmti1+dhxL3YGtQF+Iy+3bSN4RnKqQKG5kGIkWVFTTVAkqLhAtCbF/ECtNI3EqcKW1Wd/mXBNrHiXJjRhfnzUoyDGGptNgfeaBqxG9IYt4AmpcaKvsAuP6YA94jRkALWGs1vQjKzNsFNjxLnxqqgAkfpLcZ1JXkeRIqlr0AFKJ8QhAuLSV/vL9GojURUs9K/AqDWQEjarB8RDjUEgkV95sKACuZVlUMjBgBtvAyuoYH7DapRVgnn7/E0oCybCl8RFrEbah+sozpj1MADZ+8UoxcgbTYQpbUo38kQhFJ3XaEYgdPJFQ+0mx/rNAXECbQbeIoxpd7foJBWQqjU0ryU54sfImhsdiiAR8GTSgXTW0ozBNK2olQDFiK2+JsZAq+3gykoSAwH7iBmceQP1gVS6jTuPJmvSo9ziorKAt4xt5kFPpEcESLhKk6yCJais2zAfqIfSG9sTf3hVAvVpvaXaVC8SekB+U7x9tNf3hCqicjmWBSU35gCU20Yow3+YFa1qqiCJYQNqEY4ya23igEMAeRAVsYb7StVX1Ap2M0sdiDFOLUBXIkFOYUygm4TQTYcx9jQI3jDGAKIgZCpv7yxlUgA2pjjFbXfEORPcrE7GBnC6TqI/QxWZifykfe5rAUr8iD0cZ5BJ8bwMwDlqqj8xWDrl3Jqayh01cRsNOKJN+IGatybuMrf3Ev0BWqoroOfECtjqFMtysIQeKH6y7RQsXF1AsB5gV/kFkWPtI+TSQq3ZlxxFjQNRBhIOpqscQIHPNXLDkLY60kGLjHzCzUpAojyBzAv6UD06O/3hxJWUsxr7Q9P/wCCCo4l2EI5NghhAXLqbYXXiIi/zKZf2M1FNO3jxFcEb1LBnDBs1aNoxINqefH2ly4lNOLgCDKwZQNjzKqtCuMU4Pu8RXspVGxxNuhCfctylsalvMDHqUPRU7x9IYAgNY8S8Yl1kXLFVQdqkGM2ed6lgQ6dgRLs6qgtVBMGEnIASK+xgZ1LkkEXIWOoAgzZjxbncVIMaqxuBkyD+oDaVupJBANTYGWyo8RXIU8QMek0Dv8ApLdJGPZZdSsLqLqAFwKVxubN19oVDA6TL/UUiiP3kZQaIkFJ1rtzF9t6SDcsveo435gVhLWjKyjDarmkCtorOQaqBSwKpRErQFX3E1avbuIo3JHiAhBq5nKhm3moKQD8RRiV1IqBl3J24j0ajhQu0Y1Ugo3k9M1YmhU1DiAro2hWf02h0aaMuWpDRNQik7iViwZqocSaAJNFCAt4isCOBLxQhABO4gUoNuIdIEs0gGTTcqqgpMBBHEtC1CK8wKdLVvFZX5U7S9xa7SIupYGUqxjj8teZfwaqIy3xARBXMhGkx1EYpcIpO42gC1zLfSreMUJEDKVPIkAa5oUVzCVEChviVtjLTV6YO8Jx0LgZBjhKD4mgJ5uQptuIGUJvLDjJG0sZQBYhxtcCn0yPEGRCZraqlYXe/EDGQRtHUWJpOMHeKU0yjNpJMjIwmpVEJAgZACBvBTXNOkXJpEIp9MkSo4iTNdwbXIrIcTARlxmpqsHxJsJTWV0NR0WxUtYCoifmgIcEU4JpsQE0ZBnXGQKqVviJabBUmkXcDMOnOmon8MRNbNUZCGEDKMBHEb0mmwgARLHzBrAVIbiOMRImlkF3W0NheIGRsTAxVxtc3gqYCBcDGcbDxFGI3NuxkoSjMqeJDiN8bS0i+IyfBgUHGyrtEGFz8zXtxCCIGYYipjMCFsS56kQauYFSY9S35k9OpooIIKuEZ2xbj5hXp5oFAXCDAoGIiKEYHeadUYKCIGfTtdQLZEvZRxcmkAQrOqtuVMsCllsipox6ahobwMosfeFAW4lpFGgIUSjAyspVwP8AMsIBX7y98IYiKUAhFQQMou7hKaUJlqLYrzCMYDbniBlXEz2D+Uy9MRFKXOwlrIG4gVTqAPiFULhyrkLFxXgSaNT27Ws2mvPEATHzAoKDRQO0OPHWzAVLSi3fEUkk+0bQFKltgIul0ezdfM0IlGzG2Ox3gJkUOoq7la49Nmtq+ZdQBqE1W/EChUIQkf2EqRTr1AEfNTYFpfbItOCDt8wMyKQaBJHxcY9KSdasdhxLkx+nZRgYMZa/c2/2kFKIGYnSOKMsGICgBpHG0tFLso5gJF0t3AqbGcZNmweJMWHa+JcrsDTAEQHZrraUJoAc2sFAA2pv58S8adroxgRXyv38QMdWa4loSxsLMsCqGJCipAQrChvAqGPbij5kGFm3oiWGgbKkXAlhvaxI+8BVwHVZFfeKELmgT/eXt+p/SAAH8or9IFPpkG9WmubjFS4DI20YYy5ojYRjjVRSgiBSBS7k3CqtQNUZYE9LetQMYjg/4gIcZ08ftAcbKNwRLgwq638SWWIsH9IFQw6lvUf0Ei4mv3D2ywgivj7QW2x8QK1xBch5ox2W1BN7Q+4txt9owAA4u+YFIDEirjlLAsH+8dhS2ii4yhmpnC8QM+ggFvEZSStkGj5llEGwLHxCXNAFaP8ApIEXDagyFQo4v9JZqYcLZ+JNZ/5doFKqW/SEYSrfmJHxL6WgaqDexUBduIugcxzRYRtNLAqKnxIEZv0j6oQx0ff5gJ6dH5kbGJYLJ3hyCoFWgmT0yJaApHO8BGoe01CgqseRtGZNK1W0bVQqEta1Ao0XwJNJEuuuJDuN4ChLH3gKMTRG0IsioVsLUCr0yCNQqWHHtFcMRuZcr2tHmBXoU8QUxbniEimsGGAPSBOrgyODqABjBjBW8ABV+N4rIb2EtqhcnqCq8wKa08xxRQ7RQGc2Y9UtQM6KAxHiMyULjKoJuDLewHEIx58ZCk3t5nje6A+tVihxXxPZdY4XC2olRW5E8f3QD1QwGzDkeZvkrlso/eey+mOkXN2kuzMD6hGzfYTxjlrnvPpD0P8Agrep+b1m/wBBHTXL2v45aT1fb6HuXC2/2ufGFB12DPsn42i+59E+oUMBGm//ADT48nIbxHB3Pi9BeK5bhxB333+0C46HwDLMCg5grXRmmDdPjLsV02LH6Tp9NiK5dOgfc+BMeLUreNm/LOv0qh01VbE7iZosFUorYQtsRQsGRkatuRHCEKGIkVEtmqiIyjTci0BVfvGKkmt4RBsQajK2oEVuIyhQhDDfwYBakECAyoa/6wEH/wC1GUlxdjaQMC36QIKUWZAmsWdpGUNV7AeIwNrsdpAq4gB9o4II87SKQbuQUoIHmUSgEuvdxVwkeTJpteahKgjmzAXSNPH95N9PB2j8rXmKD/aAyZmJClQAfMcuW2B45MSgACRtGptVgeyoDEEEWDdSEB2B4YbbwG8lMG4jBdR2hTgBKqyTBk32Nj5qKaxuGN7eJMhZm2G3zAbEFXcDTXzHyEl7Nwe3SN7h1U225lC3v8gxlWhsv7yFD6usmgR+WFkbUCGofEAOW4qjE0aQSNmPmXEW13cqY0fvIGLFEq+ZWgVEIb3frIy7amJsSpHDA73UAk7ngD4gNPW/HmKxUA6vMRTtAcuQxDAV8iVs5ZqFyUSCWO3iEsSbgEgkAE7QLvsRUNgDfmITRuEL6ac6bIjimAJN/vF1GEMRsuwgWEUvx94PRXSAptvk+ZUQWsFib8TQgKhQRvAmJeRYBlntxgAXqMpb/wAUgcCX4bY6W/a4DIWZwfjmaGyAsCd4hQYwVBs/MjA6ACKJ8iFOugsbon/SHVSjRpIMrVfbXNQ4woOhVoc7QpwQMgBUMDC+7+2wPgSNQ38xS2plN1UIDkqu5IMpcbEC7PBMtzFn324lQsj30D4AlBUgYtJIBHJlOhGN3cjCm9tsf9BHA0mwIRUVFaiTX2iZmDYwFu5ZlJVSQL+0ANIGrc/HiBSmsD+bp34A8R9kHtAuKCTd8ji4cSMV3G92TILNZ2vmBkJbdozCl+D8yrne4FhKoVUAxcmQAHStn4ENaqY+IjKSD/iBVq9XGdQ38iNQ9MKu1CHHjLHSODzEctjy6Qtr5MBRsSFBMXUxcGirD+xlrA1amRbYHVWwgIw1kGSqXTLVO1aRURgVF8wLFFJY/cwnIWUAcQeqEwgnz/SJAdrIo/EB9VjcwMhb5/UwADUGK7+I+oXsLP3gIwAHBkQ71RqWEBj8X/iQAI2lr/WQVPhF2E/WLTE7XNGQIgBXUf1Mq9QlhYr9IE9PQpLEGVtpK0bl76Ws81M7C7LbCAEAXaCiGu46ISLXeBlckkJtAZB87/ErysVGym46q4rYgxsoGn/zeYFVE6fJMXRk1EFTUuWwtkAfpGbIvp0G91wKC1Lp08/4lASz95oc2LEQUW5gAIyt/wBTC5vGBR533htaNE38xRbNpo1XMAAgXQgbTVkUfMJQg8/tCADzAOE+mDpdq/2mnp0OdS4cUPmZhSio+Jjjf28HmBsVwmUDXv4Bmh9WUWBe0o14jpZV9/HG80qpIJT8wG8sGYF/SOOiBLMBQY9BsMOJW75VcMwP6Ca8gxDErCiT5lVW2qgVFxce2pmBlhsICTUVMitt/mBic62IFqQbuaEI03FG/U0R/L+/zL8uMhKQgSDO1O37RVBLbkxyh88gQ4wFa23gOCWy+mqkLX5o7YwPNwobs/PiVvrFMpqjvCKGoZAhO53kYFjLMiajrrf5hAtQAIUgFCVsltZEcnx5EALFwBuPMCEaeIQK5lpQad5WK4EAaQ0IHiAc1HUUZEI9ouwsxQvts8yzIaWKo2s8QCiDzAy4w1eZao9tiUtu9kbfMGiWAFLFsc+YxAAsbgxGVqrTtIqvTZuCrEbQRFUbwGU6RFbc3GqxFHMKXTRkMcxAdR2kQNzDRIkAoxzxtIK1QkG5OIw25kr7yhDvIGrmOFHmRk2uAtyEbSKA0cDxKEFAbyKwEJWALRhR5FwGiNo5AqIvMImkCS/ELmhEXeDDVQu4C+0Y1UQgAQhN7hs1HQb7wki6qAgJCyaiRvCVoRSvxAHmPdiV1tvGQ1ADjaIu0t+xgIEoSyY5B0yCqhuhtvArFiAnfeNV7yH8sgQDe5DCJBAQiTet5ZQgreAqrIcZjmEcQKdwZPMet4GEAHcQKlRgLjHccQKyDCN+Y9Wu0UCvMBChBgNx+ICbhRIsQKNMsWtO8DISNhCFLWIlWeY+n5hVYA4FRCOY52Ms0ey4GdBRjebjKKNQlJQpXaL5qWldtomg3cAVUXzLTuOIFWzIFraQLH0yHaUKybQICIRZNR0G9QBk3UQLxLGTSeZWBvtABMPxLClLAEuAi/m3l2naV1pMdGJgIFNwlTUt4gU3dyBBjoXHQHzxITvRO0OoVtKAaDXcgNNYG0BFmWKBpgTncSgYzqNE/vNCCuYt7mhIKRasN5ZSt7rgCnV9odIB42lCFSrWksDWw1CLRDQgHVsLuAQ2ptuI5A0yAARtI5uxArrYXIq738Q2WNA7Q8ftAmqjREahAulzuY1bbeIUCCDtIboXGINfeLsaFfrIJsADv/eKgGvUDuIxUnaoqgKbreUOlgNtuYgpfBMfcm62+BEY6jt45EBmYIRt+aRSK43kJBqxvHGOxe8CFbAPiKAD5qAmjQ2gG+5/xAISgT/vDQrf/EXSCDpJuMq7A/H+YEAvgkAxgSFoiKaUWBzIraiNiYDXuD8StFX1LrmWtoBFkgGDSFII3BgQEFa0mweTACL4/aD1ABFUWdQP7CAxIujYB+IpPAUmoQwJoCjFdWBB4HkwLdWwH+JNz4leoBONztIt4jjsUGHP3gWaDRFm6ijGzEG2sffYw5GcupBFDkfMjWF1qDsIDj8vu/xAOFA8xUJyYwT/AGkGVWYAEg+RIGtlIrf95NRPJMj6QwojccCE4yEVimx3EABeL3/SMRYGkmh4leoWNBJliBhuOfvAQOy+dhxGGZWaq3gGNy9tsPsJYgAJGmhAGuxsOPvIWBG4o/MDe7INKXfmT+rTVH5gKykKNO+8sSwp4BreSjpo7n7QbOdhAjUxGmv3ga9QGqh8RzpC3yYBu3gQCEAF+IQ4ugu3zFI1VzQ8RtguwqACd9uZAxa7G0hYnaodht5gAmhRG0UIVHtO3xLdPybk8bQEAoWTvIW1cQ2L3EIA8QpNBNbwkheTI2+0KJpSiSf1gELvtxAxoxht+kJAaAga9jxIw1LpFiOFCjeQDeEJpIq4ahvwZG28QBvxIbG0NXRj0KuAjXUSiTLWilh8QAL4iVpPMdqG8UgOIFbPRAhcFgCORG9qmKXNkDiUY84tCWGr7Tx/cwiZ6UEat68D9J67rCzYWCHS3gzyfdFyplAdte3HxLByXM919KOydlodMHvIx1fPE8KwNG57/wCj8QfsdjIR/Nax8cR03w9d+N3/ANNehIo/yDf23nx7EwU0Z9h/G5VTunRP7tTYCPtsZ8eA4rmXj4nfyNpU0L4j9OCHJ8fMqUlvzHaOgL0g4mmGzpNJzK2SzOxgVU3VT7vJnHx7sK8eZ2emUKA1ncUZmjRiRdWujqI33j1R5283FBKrx/aFQWceftIC6WTtt9ooBAAFzSo9v3qZghfJqc2w29uwgAvp/Of7Q6iw+3iMcQLDfYeISg8bV4gKtr4NQq4G4QCD3AWbH2jKoqvJ5gPqDCIgC8H9oUcbipGFGlomA1gkDgwKwJ4gB87WIysKrwYFgFfcQahenxzFFqwEOoAbD+8A/YQeeKMlmtVGMRuCu9wF0n71HXJb6BX6Sc1dmBtOIkr7GPk+IDmi2k7E+IyuQdA2IlSAVeon7mMVAey2o+DAetHuB1N5uMoLcCvsYitYupCTyIUwJUkVX6wqdFbiD1NtwK8wnSBq03AZm0sGG186oWdANTNX2ildaWwBA8GKv5tVbf8AKfEoJfQ93sZLvJdi+ZUzP6uoKK+DCDoa6snn7SA5MnqZAByBuZUEprqoSxV7HBh1DneBW7AZdksj54isdTaqqTLvkBUkVFPJIBJ+IRZyNvMVVAHz942+kWK23i3QNQAxvZRcBXfzR5EZSu53En5hS/PmBB+WhAWbRoUc/aE2vmWBCy0WowERTiQnlo7M2ddBFeSRFF8EbQ36b0DzAf0jtQ2Hm5aMRBFNuYvvCEAV9x4kx36iuxsCFaAOADZ8xiLoFqWLTAkjeRjSaiL/AEgWNjC49xx95VgIJJF/e5cjF1sm4tFW5r9YEZSd72MgQLzuDAzMSAFtfJhYDRdmAHKqK2A8nzKAVyZCQdh5kI1feKURDqK2T99pQSrK5Yi1PxDpCjT/AGiByB8iK+pzYb9oQwXcgiIGAYqRt9oQzHgXEe2NEUfmAnkmWo4rYjaUEgtpviODZ9or7wG9RspIrfzANhREI4sbGEGxbiz9pBFJ4VYgVmfcxgwYbbCHTqIJNAefmBWu2Sgp25uF0BNgmvMiMWutx9o3uAoKQD5+YFRGoEWR94CNIA5ljKSeD+sICvsR/wDDgUnY+f0jJ8EXGyIQvt5ERVYgNW0B051EccQtYO45kQH52kKuTqq1kEveE47BIO58wbDcjeWjgWKEAYWdSQCD+oj6Cq+46rgDLXt4+IA4sAc/EBdIOxG3xI6e0Vufi4XQ6w2rb4gpbN3Atx9MVxa3BGriU5cVjbjiptx5mTpmxijY9pMyoz0dZFwKUY4VYVV/4hDCua/XzHbGDu5JPiKEYmq3gQUWsHeRgCaqE9OA+sm2rYCGtvdzApdSbuv+spZSDuDcuDkODX95MrMxs73AzlGAoXCRtRBP2lin7wBP5ha6uBWF2oCGOKJ+IrNpfSRv8wEIr/rCL+IT+kgECbmIeRdlj8R6A5smQcg1AsXJS1ZDAzpKrthF5aLAWRzORkuwVBJ+Jr6XqBjfQ+/x9oGrpiNORaJYHe4+mn9oHyYuNdLsb58/MsVGVtR/tKoswCnfxMygrkAC7f6y113LAHfmMqEeaP3lFTYrILXzex4mjG2tSDuRKDqIKXZ8maMXsxUeYCFFA1EWZSaUlVJI8XLLNUTEYAj4IkQ+FC6k8GQJySTUbDkAxkIwLDi5WcmTSQQNR5riAC9Y65JiK5UEE38TRkVTjlCol2bswEqgT5MbGnsuiDLNCAWF3hrWPg/ECo2BV7wLjO9eY+VE06VvVG06MIAO8BAAu7cxPVAfSf2kC7hXtr8y/wBNSKqhIK+d6hUKVJ1cQKlZKLbfEmXGDjKqNjAR8jEgqdh4jsV9IkDnmBcFKATI+EEaQagKrllAqMHDNp8wJjKCruKwGNtVbmFTJjsbGpnoixNAyBthFYWdpFVg+2JxGdSB9xGWiNxCFDCpFIJNRcib7bQC1MmAjYxpFrcwXIAQbjXQ3gu5DzAU3cbUeDCAfMBHmWACgbuNq2imoSNtpQVNiKeDCNjIBZgIt+ZYIStcwECoEKWLirtLLpaiGBH3WVgbVLasQUKgIGik73G02ZGQVtCAW1SDeKF3jVpgTmKEoxwKNyHcwABIV3hBqQnmApx6hIqUIQ0JuAdPtlJ2lwIIlbAkwABtJpHmKAdVQsDxAhXawYApreWKPbEIa6gC5CPiQCFcdHmAoFbmQ7mHIaijiAwFQk3ANoVo+YAAkKQnbiQHVAQKDBojyEiAlVHGQgUeIhN8SAGBZsYN7ikVUsFaYFbCjYjavbIQDIFBEBQ1Rgbg0gDbeMsCMa4gB4uMQJCogKzComquIxW42ixQgKrXCVuN6YWqjAQKl9m8ONjruHKlAaY+NRpBqAGQkloqgVLgwIlR3aUIxNx0XaNoFRRtAjIPmLjBuFjGVGAuA1AcwFR4hAJMjKQZAqUTGdABdbwBSRYlpFqLgUgi944XfYyFSu/iQHyIBZ9qAgDULHMlHmHGObgJybuNqUiowVQCYAo5AgA0VqDSABvGBDGvEjG/EoFQi6gCn5j1e0AVtdRNOo1LGAFL5MVeZAdIrYC4RY2jEbWPEQAn5H6yhwCdrg9IccxVNHcx64kCtanRfEYAUbu4Cu98wW1fYQqE2NgxPzAq3vvcmrb21+ohVXAGqUEqK5swLe9k0fvJdGqkB1MVUDjmBCoC6mBq6sQripNlIHyTAAUAFEk8wnJrA1AivAgBiQARANbKSRzxvA3tUlNwZELMgCmieN4FiLrXQyG68+ImMf8Aet2Ax1vKTn0O+LKjEgeDsf3mzpu2dz61VHbO2ZGDeWFwZaoyOfUK6rrgXD6rjGDoJW6P2npOg/DP6j6li+VcHT6/zF23nouj/CFQFPWdzck/mXGlD+8SxfH/AF82Z0X2uRf6xBmx6TpBqvnzPtHS/hn9O9KwZsOXOfIyvYnTw/TXYOiOrF23pkPzp/6xsMj4HjfK2OtNOfIuacfTdY+MA9PmZvDKp/yJ95yN23pwAMGC/gIJmfrOk39PCo/RRMdd4m8vh69v67H78/SZgB5KECRsWZCr5MTgHgEHefZsmUZU0nGCpHmZMnT4cgAPTo1cAic//Kzeo+RejnYgjFlH2KmH0Oqq2xZVHyFn1wYMIxhfSFfpCceIgasKn9RH/lqeT5GvT9ZjUD+HykHe6jN0zMhrDl1eWI4n1zRj01oWv0gOHp+DhT91EedPJ8jRDVOravniI9DGwBdWPkmfXD0nSnnp8X7IJmydm7bmv1OjxsTv+WX/AMl/Tyj5UrAMtbKB88y4n1MBI9wvY35n0HN9JdqznbEyE/8AKdpzuo+hsSgjp+pYE8K0s/rP1fKPGqMgAAYg/N8Rkd6CE638MPM7XU/R3ccCg4wmTajpb/M5eXoOt6OhmwOgNgEjmbnXNalhHCAg6iGHlYA6k2LMVHC71/cxNZokYzUKuUsQdqEi7CxZMiMG6dWbZuPsZEsNtt9pULpoamOq96+I6j26ipEXLqsMAJY1lALXjceYAGmrHnneAUT8yVsAaF8CWUAQQNxAUKL3Emr5MFkMbNg/4jACiOSfMCFifmGqEQAj2mN9oEokyAFBsP2kB91cH4j3xAqskbio6mxFIs7x1G0CcwcDeEiQCuTCmsMtERdxGCiuYlG99xCIST4kG/Mi3uJAKUAwJQqEkVtAQTCPvAJNjeJRDChtG5gLeIAaipuJr9oA5j+IHQKLHMKrIkHO8MVlJI32hGTrE1BlI2qeR7qxObQd9PB+09Z1L6SVvnzPKd2XTmVq5Wag5WTgHxPefR3TBuyMxrfM3n7CeBccT3/0niyZOyhhlK/zG2/tL18b5ep/HBj/AMW6Eb16B/T80+Ri79s+t/jmSO8dvUn2+gSB99U+SpzJx8TtrAJAliuU44io5A0sKvgw4123+ZthrwodCivdzc7WEH0QUo1sQJycILHSoOw2M7HRKhQ6QVb+qZo0JpKqr3Zlg0KaWgZUaVxYJA8y0KpFgyC4KP0lTBa43hvYC/7xlTUaPMKqpwRoGpT8mFgSwAF/MvXCBvZqBwy0Magj5uEZsmpK1LtC2L2Br/zLyPbT73KXxlNna74gJ7iaAP6xtvI3g/KR/iNpJHG8AGivtqx/mFTZqqlagYwf8i44JB2Gx+YDiyeLgJJNf4kVm4NH4rxFIOqxAsUkjTuP3hAF+Yik3sajPyIEZiGpZD7h7hIBtxvCSGFUbgTYrt4+8LaXX83jYDxFqKNhsOYFik0FHiOCSQLlQOnncHxHQalNcwpj7fuPiLsxoEg/EOhRbFiTIhDLqG9QLadsekGmii1AsSKX1EkiTJbLpgKR/MBO6+fmByFRjTV94FBVqJiZCxY2PbVQCiqyEu3tI9pHMrUstgE/rIjAKUU3UKilvxCLCS6gH+8rbEV8j5kO6kjx4kG6jyfiBFYEmzYElWLAoRjoUUV54ik7WYAFlt/7yZFWgDcdTybEVg2ovQA8QFFbb3Uc8iAKDxt9o4X28ceYE1AnmSqZSpBiPiWrAIb5EtIDIAo2G9iFXINtd/8AxsYqp301fMoVnJsbAcETQr2BrsH4gXUoUX+aVs4AOxEjuFTcEn/SBGVsZCgNfPzAONQGDgmz4ltqSRR1GV4zVHg/ELtVsBZgQm8ZU19oG/IPmVqSRT0G+0YAlaa7+0BAt0/gbSOh08/tAMnuo3Q23hJ03Z5lCMAN63gIIa/9IhVw5trHiEsSNhuPmESwrVV/eEkjaruLVrqbaJbLuRtANAG9IEpU/wAwkbH4ljW23iVv7HBA38SA6iGo3LVBH6GI1tkWxV/EcsNVb1AjgAXVRbB/KP8AMV20DTq/QxsJDEWCD94FiCh4+agbIDS2TUckE3pv9IgArYbQoFWN6WJ+RK9LAAbzSFKjb+8qN6RYr9IRTpN7k/tFssNCswI5lzKTVECFRqApd/mBWL/txLkclNtgeYHUVvR/SKNlscQIBf5ufgQlieTUC2T95YAgB1C/1kCYtJY2KqWmlo1RlakBhQj5FJAo8eIBYaqN7RdMUm02NSAmhtRgWsGbCVBGocSpBagsfdHBFbXCACeIC6iLXYfYwBW4urjMD+sRA5YqOYFisQukbn7ShmtiADtL0sEjiVOpQkqYFBFkWTcDq1gm68S8kMBa03mI2wgIq6id9/iDSQa8y/p/SU++zKVX+adRNQE0mrIjrhDU2+8tcJp2YN+kRNdgsa+wgU5DTgACAmiOd5b6IdibkOMLsouBWVIraEHbxAdVVRMTS5YEqVuBYVBawd4gYLko8/JjVpYbmB0sWdz8wNuDqLAR7FcGa9dtXB8XOPjJD7/GxmjpnZ8yoU1i7MDpsQoA8kRNW/BMt6sakDjFo0eQbsSlGGVdYVq8yqrClcpZmjAZc2T2bL95GT1H3Gw4AmhcS41DIa2lFecCquj8iImnMSunUV2Jh06nPJNy0KcIL7ftIhcaJjNFQpiAMS10a8iXZvSKce/5mfHkon77QFy2MgAJqt5EAGLVuQOBLSvvHDGDWuoodjXEAbuBVgVtHRaX3PZh6YHSRlIq/bXxK3/MQBt8wHNMPvK/SJF2fvvCisSa5+ZYorcHfzAzBPF8SxclOBvQhBGotUmpQ/3gI4Z2vgmO5KgL8xcgvODqoVxFYh2pjVcGQOpNStgWa6Md2CqBf7wBjUCHcj7eIhP8zeBslniRWBYXzCnGnGhIEpwlS5o8+Jfp1RceFUJqpAuVUTdjtKipItNxNLICN5KVRAysjEBrjrsN4GfW1DiAWDR4kEIDH4gKDTzATIzDRW8AKtH7RmIEcL7blARixMgYamNCAght4cf59J2MufDYsGzLBSu8BtYENOb2Ms077yhFswrseYxoQUDChqN0eITVbSECoFHxxCBGXeHSIFFQCfyxb2hsEbwHYbCELZ+JN4y0RvEs6toBAgaG6EB3MAgw8CCtoCbMA0YPMYmCvMAgXvCa4guoaF3ARjpMZRtcTILMKmhRgFgPEA3EBhHEAgyHmA83AKO8CMQRF1UYSbEAEBq1cwUBHoAbRCbgQi4gSjGuONhvAX+mJVS2orLcBRFZAxuMoJj6doFSoLloUVUrYUYVJ8wCRvVRWUniWXUA3gVAm6jUTHAFyGAFU19owWhICSN5NYXmAuRa3g8QuwgQaoBHEVSdUsqtooXe4DV5hCm9+IWNLxArbQFYHXztCTwBCAYygDmBXoYbw+ne9ywmxEveUFthFAIjFrkB9sCKAYxatohOneMLIuQAmjtzIC13Co33ga143hTZN6qKx2C3uIfcV25+IKo78wGF1vREAoRjtsOYlGjAgu78SDe72hLGgKigkEkwCDtJe4I2ksjerjKFbe/2gLVH7xgvtqoTVQCwOZQaFVcg/WAc7QteMjbYyAHbf+32hQE88SD3bQWQfiEE3e1yIAWMPgQAi60ygqFuQb2a2EhFVIp8VAW1DAcmQkKwG5vxCqAE355JiKCG1aSfgiBaAq7BQDEbLVaufFSFywAPg+YbBB1KBXEKjANW8r1emb0kniAjVjZb/SvEmLKuJGJbUKr5swD6pYAAEk8bxGZcWQB2Or4Hib+1dj7p33IMPbul9pO+XgL+8+jfT/4VdL0jp1Hc87Z8w/oU+2FnP+vmfbuh6/u2QYeh6LNlIJNgbT2HZ/wq7j1v8zuuVelW/wAqHU0+u9L0PTdDjGPp8CY1HhVqaJnWvUeU7R+H/Yu1aSen/iMg/qze7/E9Lh6fD06acWFMa/CgCLn63B0/58gv4vecPrO95cjEYLVB58zN61m9Y9A+bHiW3YKPuZzs/fcGMH01Zz8+J5s9Rkzrqdsjb+TFLA4yBuPkznenO9ulm7x1OZTo0oP7zEchy5BeRifgneVoA2MUKHxIUBA3NjgyeVZtEmsgI3HwTIuovpcUp+DxIiKVA8/MYKbHMlQlNZHkcG9jDbWNRjsoseTew+YG3A9sggYXyCfvADTVd/vIKU2VsxdQJ/KQRAYEadjZ8gw6hQWzf3iKB5BFxkpSBRP3MCfr+wh8C7ryb4iWrMSu1Q+01qBr9YMWDSF2a/tE4Nnc+IEYAN7b+DCHsAVGJhtY+f8AMTLix5005kVgfBFwrpuvI8QggsDRuF2uN1f0t27qha4/TPys85130d13TMX6TIMuP/lvee9LVuF/tIDrFb0d5Z1Y1Oq+SdVg6nCDjyYmSv6WEqAvSwO4FUDPrPU9D03W4tHUYlYfcbzy3cvopSDl6Jx86HP+83P6/wCtTqPKsCa0LwImsA0VUH5+ZOp6Tq+gzlMuF0I8Qlwfc+PRtdjz952l1pG2pjsfkxv38fMVXXNjOghvgxsdeQAR94DCuACf0hHGwIIg2q7/AEgDbHwR/mAb1ciKyNVAi/EbwN+YzABr8VAFFQL5+ZBsef7wG3qGqYe3xzAhUk71COBUhIMgYAgAEg+YEaxsIu5FXGKvqvkQHn7wIvtFA3HGQAbxaBN1RkK7/aBLDnbiQ/EhFcCKnNGA1WIDzCd4AIEvxEo3HqQknaoCL+YG5HaxV7xthK2Go3XEBTtBdLvGbcbRWIC78QMWc2DuL8XPLd0U+q1XX3+Z6vMo5G/2nlu8Fly6Txex/wBpqK42SjtYnv8A6PIHYhak/wAxt/7TwDD3bCzU9/8AR7snZCBuPVar/QR38a5eq/GsDL3HCzbelhCrfmyTPj+MtqE+vfjUpbuuBgAQuAAm+DqM+SIBqG8nHxO2/GLZWbcDwYy6WzrsQDEx6iNvEt6Yf94XWLozbDbhx6c1XpHx8zqdNTNYsGc3E15QW4GwPxOnhVceNQWP6/MlVqoUIdNLqqIzWo0moyuQBqkAGx1H/M0o4NXzEJXR7hdw46LjeqgXahuLu4F3O0Vq11v+sZebgDJg1X7iD+sX0gwCtuRLA2pjREDI5cEECoCsqqynTxM+TBq6jWrlfkXNg3PuFHxAQpYWBqhGX0woJbcynckjia82J+cZG53uVsgQ2oJ23uBQoK7XtLbOg2P3ihQR8faGwDRNkfEBVZgLPPxH1ayKB+5ivY32IlWL0i50swa7qBo/KQLJkxrkdyw2A8RP5mo+0EePmEalxe59DnwIDsfd+vxAv3smKrKwtXDERjqI1Cht4gF9I2JP6wKxxrpG5MKqrqSwJJ434hVkXGVNajwbgAYsgfc7HwI6tiQkKpX535lOtGwkFmB4JB3EdcYxqp9QbjY3ZgWAszA8COaIF7Stcmse3xtA+obneAuQe727yDXp9wMBI5HMXJblCHJA5EBrTTQFN9oVAO1xHJJ/l4yfvHRaAvmUKxCMCBvJak2vmOXUAgCKioWJBH6SCMitySIGyJ+QgnapY2MuvsI1D5lYXS24GrzAfGoVKCmEi6BsH7yajpIUQKWsBgCa8QCwFgjxyIVPu/2gUFvzD9JVrOsgih4MDQN9gLP6wLkRW0tYPwYqLbagb+JcMaMurJRI3F/MKdEtte36CHJpABFknz8QClTUNiPiD1ARdAiBbZOBtJBNbGDp8RCAkDfmoQxNKqACHU4NQAwK9QVUGiIVDli1AgeIQwVvn5kLnxsIAUF8hZlAUSISurUbMhaxdbyAcE8yijJpJJAiorabLAy5lXfb3TOVfwCIFeSly2SdpfuKNbRSLSiLMXU7kVsPtCLHI/NwK4iF12sEg/4kONSuzE/NxU9pNWwPgwBR1+YrISdht8yw7NTAyvIGyPbGgNgBtAB/m+wOARz94uMaOAWH3kAxemC7aqO0KvqIojfgA8RguV/WQa8QFeLiriIyHIAzfH2h1lF0lf3hVqxhdwp8iQVK7NlITkciOCWauD8RnCOLxnU67kCAvjcqz4mV14MC0AHa9z5uUt+bSDvxCxCge6h48kwUusNW8AZFKoPbZ/0kGQKKQnfmWZEb09S1+8K4lam08jcwMoYq1WTfmWaAiVyTLDjxgUqm/mKGUUDAUUDGJ1bcQaQTsZK2kBZQoB4B4Jje3Ttf3MTQ2Q+SBxccWOQJQgIEawRxchQMftH0KKN7yABDpsg1HVAPcDB62u8ASmG+r5lmIUNwBAKAPZBX7rKXtH2NRqGvY0ZVkJ1bwHvVV3cry7EeD8R8ZpL3+1SkX6hYnVfiAtHkihGGkio6kZMdgkA/MoB92nyPEBqKnigPMiNbXpOmOtlf0kRgXCXvAOnVdKAPgRdAY87/ABDkTRk2a/8AaQA1wTADr6ZGkwFfZrF39pYMJLAtsJHa7ReIFaK+iyvPmVkHV/tLdbolE0o8SKQSCRxAofEWexsB/mIpTUQdVjkGanJ4USkoWOxuAoQXyahsoRpJHnaBgVoXKtQ/NpOkQOr03UHKBjLf/DmlwuPp3onT5PxOMhYr6osDxOinVrkVRRBqiDuDAuwIzYg5INf1fMd3HA5qHFQxEV7TuAPEXGFYF9J32/SVSrpq2J1GMHL0jb0blalTl4J0/Es1oMln9xAIIPU+mR7Stys4wrUKKHxLThJ3DGrsRHvVQ4PmETCiK1A7/eNlJ9UA47Ffm+JZhx+4F96mfqMi5MunGSKNG4Vb0yqlkkn4uZix/jG50Vf7y/E2hivgxWwsWNNUIdMgC/EpykD3Excg20g/vLFX2AE3XmAqsW43EI0b3CpUWFAEj0Fs+YCZAAmoCyICqkDY3FOpmGm6jg0CRzIFdAVoGxCoKrUrLuQZF+fPmAciihtvK1Wn2qWsfZfmDGoYk1AOohZWGIMY1qkRbbfiQTHqZt/ywZrBFbywj4iMhbYHeBWxUA+DK0OvGa8SxsLL5uFV9NaA5hVFmONkJEdkDGWFV0VAW7xWOYiffmC6GmEbCpkAONW8ZX3NSsmjQjrjAOoS4KMtl9Z2lytYgfmqkB8ShXWzCNhDxtB54hBsVEAIbnaMdhJVm4DDYwO3xADBxzAgFwmQG5Dz94CjYRD+aPZbaop2NQA6mFQPMsG60eYpqBBUOkVcURvEACRrkEMBRdfeMNhvCKqBq8QATBIx2kG8AVcgXeEDeOK3gVsw4kqRqEFwGg/LBdRjuIADaopBuMBpjWDAQCGTa4SdtoCFqlZJLVLQNW3mMEA5gBRQhLAxtpS6kvYO0A6qb7QkAiDaHSSNoCkmQEjYw6YzEVAWhAYTCIEEqyKWNS0SVvcCtUIEsXYQ6q8SWOYE/WKbhve4rWYDDcQVW8iihDcAhviNe0VYQDKJclfMIFRXbeAxG0B4qQNtG2kCijtG4WoLrxDyeIUIK3NwttCN14gKBT3dR6F35gZQQIPyn5gRiAwMYvtsIG3O3EGmqgEbc8RAfiORVSAC7MADi4Atmz+0YmRVIlEY7SKQRchtpL8GQQt/5ZNW9HiKUIX8xIkKE0Vot94D6vAEUncCjf2kWx+Ybxl9wsDYQiE2tD+8AK6d7uL7m/LQqFQQLIlDcrIU9t8QDcA1QMTI9LQBqA/9HzcVQeASPg3FfKPTCKNO8cFEZcb7Eix94IcpwTv8yp/5n8vELI/MWPEX1hj/AJWRt7tfip3vpv6R6/6mz61X0OjBt8p/q/SGpzri9PhzdXlHRdF0zdRlfY6d6n0T6Y/CjHiGPqe7OSx39EeP1nu+wfS3bPp7pxj6PCNde7I27GdoGS1r4z9J0XTdBhXD02FMeNeFUVNO/iCvM5nX92TpwceOmyf4ExqWt+bqMWFC2RgBOD1XfWyXjwLpHyeZy+o6nL1OS3fUfgHiKVYlRVAbmc7253oNZyNudTebgVdJqyBDQDf9IWx6wOT+8zuue6hL4z7NJ+YF/LuOY6gjaowUEbCqkAAsD4hCgDbeLky4sKXldVHyTU4nWfV/bOkcornKR/yi5qc2nt3QlG+ZArc7fvPBdR9adbmDegi41HmcfJ3vuXVPqyZ3/QMRNT+danL6e3V9NisZOoxXzWobTLk7z2xCBk6vGCN6JO8+XtkDMVzPRayB9/1mZVygD1W1EbCjdCa/8a+D7Dh7r2nOVUdbh93A1VOng6fos9aOoRvsGBnxDYgVYYciXh8vTkHFmZSfIajL/wCOLkfc17Njc2HYSHsYA/8AFP61PjPS/UHeOlTVh7l1AK/0F7BnoOg/ETvPTKGzDH1CedWxk8G8j6CewMB7c1j9JnfsvUYwSF1jxRnK7f8Aih0WZlXreky4D5ZdwJ6zoPqDtXcQD03WYmv+ktRk8E8Xnn6Hq0O+DJXyRKQMik6lII4FT3OgEWNxKn6XBl/PjVv1EeCeDxoJZa3EgPu22Pmeky9jwPZxFkP24nLz9l6nCScYGRftzM+FZvFYKDcE18y1dAWhzKHx5ceUjIpUfBEIcA6fPgTNmM4YPqYlvyj/AFjBgR7Sf0gXeviOulFvSPsZMRm6roun6zHo6jEG+55nj+8/Sebpwc3biXTkoeRPc2GG/PiKW4uqllsanVj5A+MYMv8AMQo/9S8byxiPaVAN8/pPo3d/p/o+7Y7dAmUDZx/vPA9x7R1Paeo9PJfpDggbNO3Pe+q3us71VKKWQqCoA+JWMiZMbgLuvFSIhRQdVsR+02q5WANf4jhLBPNysHXR/a4wYLtf6QALD1sRCw0rZ4iheTccAVpq9oCgBhsY2wNeYieQ2xEZTrPz94D6tqErIGq452O8QwGuxUl7cSDjYSHYQDyIpVRuDvCNzFIIavEBtz5isajgbRas7wIQQtjeQC1uQ7CLq2qBDUUEfMhFmDgwqEU32leTmvEmSxt5gojYm4Rk6khU9p3Ox+Z5fuShWOpaNeeTPTdSASBv+0813YlXGtWP6ma5HGe9IPj5nuvpNv8A5jG01fzW3/YTwrMGxnY3c+g/SOJX7CjOaJyNxL38a4ej/GF9PeSp0kNiQj5FXPleEVuR+k+n/i+zj6hdRj/lthT3153ny/GCrUTJx8OmxF3HuqXvRCFaoeZTjGvGT8eYyalI91AzbLoIFbGrgmz4nTwKBjUtuKnPwvjGNFUbkf3nSwjWvniqEzRc6hQCI5GwiqDoBMsDeFEgN7AAQqLPEihxvUfUSeN4Df08VIn5jGItQYq+w77wDQDEgSwUTuYrKSeNoF/NcqCxIbjb5kYaqFgfeTPY01vcK8VIKRjC5DkLEmq52h076iLlh921UYQQUoDcfMDMVRmIBFSr0mDnSP3mhcIUlgqi+SIfTLLVb/MCpVC7uwJ8gynK+Mb48ZDHaxLmw+00dxzczkEuFU2TwICj+WATk90Oze1VZmP956nsn4edf3XLizdXfT4DubG5E+m9o+j+1dq0tj6dXdRsz7mPi4+F9d0XU9vGLK2FsWocHzEBJpgSbn6B+pfpzB3/ALHn6Qoq5dN4n2sN4n52dMvQ9Vn7f1mrFmwvpIPgxPZjS5yO+zadO+8mJ8OUP6llxwROz9NfSXXfUhOXA4TplNeo3kz6d2D8Pu2dpRXy4x1Gfks/A/aX4Sa+X9H9M936/o8nVdJ0BGIL7r2sfacnpsKIcwZmDpzjYcT9L4cSY1CqoC/AFT4t+Kn0we190XuvSLp6bqP/ABAOA3/w5mdbSx5D10TSKcauKmux6emjR+ZlBVsSP0w9vkNyJYpar2P+0osQX44itRY6dhFtiYPaGAa6MIfExDi2tT4hy+9tN1UU6RusLVps8Sg418BbEfGNzpQfvxKhlZaVQa+ZeHPF+3yPmBWcjE7qB91j60qiu5/qERnBevSKH5gXGEJXc3vAYjSeYyPyK2iaGsb7DxIQAL8CATlOoqABttFCki22B5qD1EDi1bfzIR6u5Jr7GBZjUIaVv0EZTb6aI+5lZFHbcRkOpLU7jwIVYzaACSajFAQMiG5XiytrK5FBB4Mu9Mt+VqA5qQEML538wk2Lo1AMaVe5A5MsLhU1VtGCsM2/t2hdiUtWGo/4j4w2QAhaviMFVSwCAlvPxLgQBfTsk2PiQlmUFPEIxtj2c/2iMqgA6zd8DxAT1Trpq35iHG7Zmt6XwDI4VsocNY+0YtpRnOywKKfGxCtqI2H3ljeoNjtcrRiHNjUDwwhOZ7oKDXDGARdbnfyYqkqWY714ETEzFmygUeCCeZamIIPc1sdyPiREDgt6v5q4BladRlrIyqoUDdyP9JX/ABONgVZNKna52PpLsKfUHeV6XM7/AMOgLNpNGpTNcdF9QDFhxHJkY+BZ/YT0uD6B7y/acnccmJcJRdS4W/OwH28T612j6a7X2YD+C6RUcCtbbsf3M7LYw+J1bcEEGPKLZj81q7ZMRyKwofmUx06nFpGoEbeRtB1HT9Ng7t1/T5MjIiZnRaHwxEzM4ZUH9IsWPMGHXMc2b0+n6csxNDTyf2nqu0fRPeu76DmxnpsHk5BRr7CfRPpX6X6Dtnbum6jHiDZsmNXLsLIsXtPVKgAomS9YuPg31Z9ON9Mdyx4tZy4cq6kY7E/M44zkAAqAs+h/i6v/AHjtVD+jJ/qs+d58TsqFtq+0ahzoAABJELk1Sn2yDH7LWLpcFdiYQh2AANyHGVFBdRljFdZ+w/tFTKSLUHST8cwpPjwfiOBftrf4jMW/MAKkb8oY8whVJWxYkJAfcSKo58SslfUrezxAu44qLf8AeDGAG+/xccj37iQOAFGqt/mBMmvLW1VIRqrcVUAx6TqU7SgHbLQiZAyEgUb23lyVr9wjMbukoCBSACotiP0jDEoA/vcNAnf/ABLKta5kCELySvzK3RB7gASRyIfSoG/7QJiCq3uFfBgUWymxVQ8tq071CA+PICQK/wBRL2rT7dgYFXt5I8Qq+gUIBj9wI5lxxYvTJbHT/NwKUyO2X3C1PEc40U7Xf+kVQdaitvMvZASdNwMmRV177keZZjQDcjVI3vGgrv8A6QY1CLpcm/mBaMILWDpJ2ijEiZtIUmhufvEd112rEniQFlIBuBPTGQnUaI4vkyoYGBoqAI2Rjq1Dcf5is7Vzt4+YFWRnVite0SYcrYyBpNjeaBToPJ+JU6FQTvtyIGzDnL5gC21cTarazQWtt5xVcitAJudHp8p0At+YbVAs9P0itAkDzGVfUyliBGD69QB8cQdMCU3JLg77VKA+Uq2gDf4hoAgk1fMihXykX7vgyMQMnpk7mFG9CEAn9ZXo1MrA3+sbIpAvlYqp/J/lk6vv4hFmSsJtopYsLHMRl9ULrvaWFkwqCFLAmqUQKC2u8ZBUxsYfGa5qWDSMpYjaNsG1eIFbGxYG8RrKURLCbYBR+8bKBQsbwKsY0JxKwUs2aPkS05FK6ZQVLfeQI2XQ3tFr8yarII/cy5MQUU1WZMmLGg0ncGBVncph1BC0VHZAP8ia1KPi4qpjUU1EwG1W/EZm9u3MQ0doVUbQIuQ3REd30kVEUGyT+0VhqyfIqRVxybAmUtmIJAFxmUBBv+0QITZWBA5/eB3bjSY+NfdR5lmgBYNVIjEbmMwUA1K9fu5oRNWp7MmAaiX32l6n2ypksGWDHWO73lCMKNgyHYAiAr7eYyVoowaFgSKdzchA8RfNVCIdxITp5gr4kKN5gMKIuSriKCI5G0Abg7SD9JF45h2uAQa2lb4y7CWiS9oFbbRQSYWJveMoAgDSah3AjNQWJ+aBPFxhxAAJCtHaBOYTUAsyGAtVzDtEJs/pCLMBidtoqkg7xwNoCLgFhaxVAhPEAAPEAFYwAEBNSXcCNVRRzGH3h03uICyMbkYwXvxAbHtAwN3ccUBUAowYSzUgsiMxEigXATeMpJjGore2oCg0eZD+YHxB5jaeDAaxe8VpK3kq4CgkiOBF2Uxl3gSrineOTEB33gECjG0gwcxhABG0Qc1Cx0iBRe8BlQg/aPdQB5L3lEN+YCobmFhuKhHF1ARhVCMpF8xyvtG0XT9oBsEVFZihH3jAVFPEgY7rYiKWF3GUkQjmFJqIH2jeIW/xBf8AaAQfMB/WTf52hC7bmzAANH5k5Mn7SeftAhAqpKNcyVvzDdV8QCpra4GWtxAT8DmG96/xAgsDiz+sCtvZH7Q8C4FBst4gQnVtxFArmNQJuA7Akbn/AFlQQBq3JHxFKbkkb/rDRA3H+YASdt9MBtLABeSfF8RGoUu9/aOGAFgaq+YisSTkVfbxUAoltTftfiVZcpRtSDXk4RaskyDIzZf4bFjdszNQWvM+r/Q34fL0DJ3TuyB+pYXjxMLCff8AWStyf6430d+HmfumVO6d7xjHiItMFUW/X4E+udN02Ho8CYOnxLjxqKCqKAlwAVaA2gG8mrqE+IHyLiQs5pRyTFz5sfTYi7mgJ5buPcMvXMURimPwJm9YzbjV3Du7ZT6WA6U4LfM5BJs7gsTyYMaAJpY6mHJEfgcTjbrlboemobVdH7R2NJYFn4gCkkHi+fvGCbbEyMlxcAkU33lhot8GZuq6vpuhw+r1OUIo+TzPF93+ssvVasPbUKov5sh2ua54tJNev6/uvS9vx6s2QX4UczyPXfXGXMxxdHj9P/zNzPK5P4jqs/q582oHyTGxYQrH288MJ1nGfW5zImfuHW9Z1RbMxyqdjb1X3EROmVmKqGJ/5rkdFLEZACRxYjJ7hWkgidFKq6GZDY+IRhFWCGP2PEtpVBNbysKCSyiiefvAAVApRvd8xgihAdRuvHMDI1AgbiFa87GuYUFALGzVDxJ6SghgCfuTG0iRVPj8viBXp/oUEHneFMLkVqOo8kcVLN6JEXQSgskfoYIAZ0PsYO1+7VxUI6n08wRUYOx2ZTxGbUE0kim+BEx6kvGV8e1gJGpXp+0/Vndu0ZtK9Q3UY1FlHexU9x2j8R+39WoTrFOHL5rcT5CqsFG90PiIHdcqlVII5+DLPc9rr9JdJ1vT9fgGbpcy5EPlTLp+fOg731/Z+pTN03VvjQncEnT+hn0n6f8AxF6XrQmLuIXBkbYZB+UzN5/xf/j2mbpcHUCsmMN+s5HV/T4YFunev/K07ePImbGMmJw6MLBU2DGraZ/6SyV4zqMGbpm05MRFbbcSvHsN/wAvNkz2eTFjzJpyKGB8GcTruyFLydObHlDMXlzvDkg6jQ/vCRxfEAvGxXTpPwZEezwR4mGMOzAUF8ynqejxdXhbFnQOpHBlhQlhsKEfQHx0Sa+JE1857x9N5O3s3UdKGydMfzDkr+s4eMP+Ubr434n18LjZTiNEcEH4nje//SwxF+r6ElRRJSdee/8AXSXXlHQJpUuL+AeJYqg0b2EzAq2U2QMrDe5pRNKXdkeJ1aGh58+YACPG/wBooN8iOvB87QFIUrd88gcyKBvpBoeZCoAN/mMcM3pgEDbgCAADt95Dd/pJqJ2qvvCLK+4wJe0VgbBvaFaIkIYn7QGBAWAwURxJcAHgBYxU7WbiMNxRqTfVcKL81FEdhY2lYFeIQ35ojbGOCBEybkaYCMNXHIi2Fv5jiwDYqU1yf8wMnVZNBptz4qcDvJDojC9PweRPQdVpFEGyZ57upFDVj3A2cHman0cJxfHFbz6N9GBW+n193GVh+nE+dZPcLvifQfo5gnYqJq8rH/Aju+muXo/xg9TH1qIV/lsinVe5O8+VYWDXtxPqf4xKX7tjyE7LiCgfuZ8vxBCPad/McfDtr6fToYHzxLMLe+mUFf04lSnQNpea9rLW82y1IEoUpIG5InU6RURgbaj8zldKU9q6TRG5BnQwB8ihSTsfaZKN+4U1uJagAxXwZUrkqqmo+m2snb4mRYlke+Moo3W0WwajpYUiAL3q44AYavIlfpkuGB/USzWA/G0oIaAHfiM5UKTUVT7OBcBcqMzBxZAgILVe32jjJQqV6jd/6yBtydW9yECr8wq+pTxAx2448QhQwXnjyRGJQgnFZXwTGQKwDDiQD2kbfaFUoGCkWalDdQw67CdFpiomhNaIDsrAH7yl8QGS7rwT8y6R+gOx9Vg7j2fpupwH2sg2+JvFgVPl34a/UA6bqz2fqHOnJviJ+fifUm2M59NGRqM+N/jF9NHB1GPvvS4SVf25yBwfBM+x8zF3ntOHvnZep7dn2XMhW/g/MS+0r5Z+DPfUrN2jK6gsTkQX58z6+aBoT8q3130X9WPjYEZely7HixP012Lu2HvnZOm7hg4yoCfsfM1179r8dAbTB9Qdpxd97D1PRZVDFkOj7N4m7bxHxmjvMFj8vJhydu6nqej6pHGVG0kf8pEsRhZ2oeR8z3n4sfTuXo+tXvnSY9WLLS5aH5W+Z8+RvUwrq/P9p0/Ga14yDEyZVxkCiYiOoFE3XNRS4uyB9hGI16wBQUG4oykA61rxKXYswVVZ3bhVnX7d9I/UHclUY+hyIv8Az5faP8ymOUdOnXkLKt8Ayw5gG9jhsQG5+J7fB+Ffc8mMHqOvwofKhSamkfhDkPPdQAeQMf8A8OX0uV4MOuejjVrH9V7StzkYlddEfE9r3D8Lu64MIPRdUucjlSdM8Z13b+t7Tkbpes6ZsWZdyzf1D7fMGIWYYxzYG9cylMjYslZCQjfPiBsxRPUS08W3M9d9O/QfUfUHbf4x+o9LFl3S9yZDHks2bEp2ygp5reN0ufH1OJyiMSo2UHcz3y/g91Gohu54PTPxiJYf5nE7v+HXcOz916TpukzDOOpJXXWnT+sSwx5sZ8eTpz6mRkF7gR+lyYlB9I7eS0+rdq/C7tOHpa7ghz5SOQ5AEy/U34adtw9lz9T2sNhy4VLkMxIYDeNhj5v6uN8hKneublhzDGtMy+7gKbP7z2H0f9BdJ3nsWPrepyOjOxrT5AM9Gn4XdkGk689g7nXzHpcfLkyO7Li9MlTy18SP1AwLd6gTVA8Ce17n+Hebp+74cXSZWbo8ze4nlJ7Lt/0V2TosSr/BY8prdsgu42GPjC9QvUqVUtjYcG/EJdunT35Cx8AT6z9VfRva+o7N1HU4cCdNlwY2cNjFbAXRnA+hfpTtXd+xHrOsxnM7OVrVWmo2Lnp4TH1CsS5Z+OB4lWXqDqpfyHa59rH0H9PBtX8CeKrWa/1nmvrv6O7X23sR7j0OI4nxuoKg2CCaktTI+euRi2QFh9pTm1hR1Cm0OzC9oi5HyB1DjGK+OZ6n6P8AoJ+811fWuydFeyjYv/8AClMeZxZ1G6Y3f7AcQt03cMpLp02ZsZFe1DP0B23svQdrwjF0nTpjUDwNzOiFUDgTPnDI/NIbJjIx5MWTGo2LFTEyZioVsD+o5aihHM/Subpem6hCufBjyKfDKDPC/U/4Z9J3AP1fZ9PS9VV6P6GP+0TrTHybrMzhFDKFc8/ae2/CoZsX1HkGRWAy4SbI5qfPmGfoe+4+k61D6mPMEyI367ifpboeh6bF0vTZMWDHjYYwAVAsCuJbcJMbm+0Kmgd4t35hoTnB+fO79s7r/wAd7tmHb82Xpj1ORmZcZIrUTzOZ0HT9R3h2/g+kysMI9wA1Af4n6UXCgUrpFG725nhvoPp8PT96+osCBdK9UNIArbebnSx7Lttr2no0IIIwqCD42E0WQZAAoAHENWZjfY8H+JXZ+v7wegHQ9O+ZkLAhRxdT5r3TtPW9g6xMXdcRXWtrRsftP0NQ1WTRng/xXxYm+m+nyEA5B1AUMRvRBv8A0mpU/wCny5HXQfTGoHhpCzXRAuFOnP8ADocVbizfkwjEedJBmmVfpDKmkk0fiIcBxgLZ0+DNYYKgAG8r/MtcwM4cflswtjOi1/MPEhAGwI/vLUOwujtvAqVlZASPtIFBHHHBk0qik3Z+JAaA+ICjHeQNx95ZpscwGq25gGpdibgNoNit5bgOtW1KVri5VrP7/MsxNYOptvEBFO5JG17SXvXn4hOkZa8xrAbxvAigfeEnbjaS/MhUmoCudIAFk+ZUXVgfbqo8VvLR7TdQbKSa5kFbszmiBt4kAYp9hLhTijIQL0ciBSFr3Em6hAdrNbQWqp7QRXgy7pnXLjZcZGsfMomNLWmFebjg6RQqpCGw4gpa2O8VcylCCvu+ZBUTpY2BqMQsGNHcRjoyA+6mHiIKrjeBVkFvpA2EdjQ91y3UpAIHu/SBqA9wv5gUAijY8RBjBYFiRU1FQRR4lR0qau4EZSCKPHxFc2tbxyNri2oO+0CtV8eJYmRsI51KeZK0txzECnQy/MDdicA618+LmkNpog1c46kggX58mbUyqle8EHn7QNmkq2vY/Mmn1ModhsvEUEEaifFXJ07htSC6EqnsO2kE0OaluPEqE15iqV8AQtlre68GEZ2Yeozb6D8yEsNOmq8/aFwuTHqAJC70PMhRigO4BPEBcylCG/pMbGSwrmPmUsgocSrESoC3v8wGyA4mWmGr4lhXXi1D80znEG6jUbLfP2lxy6f5fH3gZyACbuzFUHGukKSvzLKN7Dnm45W/aokFRYgqGG8TKDZN+OJaEGrmyIjJrfTAqRnKBL90VlZQd6P3l4QYztzKeoJyIvtJN+IExr7LYbwO2gUBCjrpr4hVDkYEmh8QBTBNuIACDqs1XE0OwVQlbxlC8CFZggyPuxqOMekbHaXYyhJ2oiKVA3XzICqA7ynOGD+07CWPkVUOo1UzJk9TVyDCF0M41Lv8iVnFl4CkGXviyoA6f2lwLnACRTQKkxsMe/IkUhlNnaKM+QKeKi+tqNVBpSB4aRdtmhZRyBvCp4sbQBvcK+47SwAVFUBTtAn5RdSDfcwaqPMmraArCoQdqiE3vGFheN4E07wVTQ3tFu4DE/2kDQHcSAQHNFPvERSo3MMMAOfEi8QMdoFNwG4gLbyXt94IDg3K2anqOOIGXe4C0CY+1RRBX3gMTAZLgEAgbSVtDe0gEBAPmMBtxCws3BcCGTxzAYCTxAJ3gEEIgTzDUNAxCeYVLkEVTZjhbEFFWvmRmBigVFaEHmMLAlampZ9zABhU6VoxCfd9oS20AmRdoAdpLvaBZyNpSQQZYNhEZbgOh+I5laioxNiAWoioANIib3LBuNoAsQjmiIDsIVaBNQBqHV4imxvJVi4D6jXzAWrzFVt6kK0b+YB1GG9oQti4K+IABPmHmA0u0lgCFQnaTiTYjYw7eYC8mNX9oDGFkQBCN+YAKMB33ECErqoDeCq42kBI5AJjbDcgwF82eYTRG9yWCON4F/vAi/Fn9zCbU/YyHgeICCfvAcDV+sQgXW4laZSHIIP2jkg+N5Qq6jdyE6VoE15uOSVVePvE2HuO/wAiEEsrABGu5SzZPVHTqpyM5pFTkmN1DgH0saHXmFKVE+rfh19CJ27Bi7p1+PV1RF40b+gfP6xbjcjT9B/Qadsx4+6dzQt1zC1RtxjH/WfQvgSEVJV8TH0CJmzJ02I5MhAAjZHXDjLsaAFzyncO4ZOtz1/7yPyiS3GbcL13X5Ouy+3ZRwJlABa/MaqbkCFRR4v5nG21yt1BQ3HP+sie42wofAk0A7WR+nmO3p4cZfKwCrvZNCRkAgIJuhPO97+rOk7aHw4P5ucD+ngTjfUX1ccuvpO3k6Rs2RTzPIJlOrglzuWYbztxx+1vnlp6nuvUd0D9T1WVmU7Kvwf0mdenZMCEE+/kiN7bIKizzUbHa+wE7+J1aMMYUABr2jKhawDVC/tACq7NdmDSStXsYUuksb3JHmPfFc/EQWF0gn9YwFV4gBzv7v8AEdgugBf/AIcqaidrMtUe2+RAC0B8iAEE1X7R9gK8ytBu1gE+IDkUQvkSVq2HIgcatJ+PMcgVS3RgIoJP5f2MIXWbX8v3k3o77iKpsUJAQCAoAFCQsW3Iqj4hH3gZao+PMKZmLArQ9w5qUquVAqqdx4MtWj/V96gs8H+8oTMS4IY+2MHB3CghgACNqkq9jG0Lo2UD7xo73YfqrufYeoxr6jv03/IxsT632H6m6DvuEHDlVc1e7ETuJ8BL3kTGEbIgOrVq2BmsdZ1PSdSmfp8np5Ab1LtUX23Pb9G8QGeI+lfrrD1yY+j7i3p9TwHPDT3ApgCDYPmcxk6vt+HqkNqFfww5nnOq6LJ0b067eHE9dxEy4UzYymQAg/Ml5Zs144MFvV7vgyKx1fI87zb3LtTdMwyY7OMbmvEx6tPAuxOdmOVmJQ13Ds6ngg8iVKHb8xseJYBpP6+Zll5D6k+lkcN1vQ46cbsgnkMbEKQwpxyDPr9mqIJ8VPE/VX096THruiXbc5EAnTnrPVbnTy4pcXqWAPABsmMQdIPBIlON8aBBjYl2/p+JfsV32udpW0ZrAB5h1Cqvf78yrnwaHMce4ihuBAYVe5qQ78XX3kKkGjsai/lrx+8BxVUdj8RVJuib+ZGtyL8RiNP6wIbHJkr4gPuH2kU0aMCEAG/MB2G0LAvdGopJGwG8Asvt53hApd4uQ7CSydoAIprHEVlPIjciANQqFUs5Y6TtJoBHMelLXKzTAkePEIy9RQBHArmec7l+UgbrW+09D1JpDW/yPtOB3bKiqEAI+P0mp9HByYtIJB+9T6L9Fqj9gvIASMrAfpQnznKGO6mhwZ9F+jiW7CtLxkI2/QS9z01y734zqq956fQTrOD3j99p8swH3EVvPp/4wZP/AJ4Dbf8AvKUP7z5jiCuNtiJOPh23It1qEtGg5AFlSKSmnaMiFW34+Zplr6fEdeprAHxOp0wIvS1n4+JzenyHEygjYzopwHB8QNqDwTv8x9QDhCeZWlMquBvUdFOQmZBO7UAa+ZaD/LG+4i0xAFQqtKeYDq4GUPudqqRiXsirkX27QEAnnb7QGAJFeRJVWTF1AnZuPMP5t4CgAkbWY6g3x/eBbINQjUo4P/WBCiE7e0/EKgGx/iLq1LqogxsRGqyLPBqAuLIdBDKAAdq8wsgy47DEEc1IEGFWFWD4jYjpQgbjzAUYUBVvTJYcEwlS2+wMDOXy6NTA8gfaO+k4ytnVXIgZ8WcdP1SZ8TMubE2oCp97+n+64+89k6fq0NsVpx8N5nwJkPp6EXUQOTzPa/hv31ui7l/w7NfpZvyj4aTNa+vrQEdWo3FbnaECY+D5L+NH0mmfpU7502I+ovszaRyPBM5v4M/VPpZ37H1WSlf3YdR/q+J9l7h0OHuvbc/Q5haZUKmfl/unR9V9I/VpxGw/TZrRxtqA4M3zdJ/j9TEBTID8TD2TuH/FOydL1ZFNkxhiPvNsxSM3de24O9dpz9D1C6lyLX6HwZ+a+t6LN2nvPUdDnBRsTlfd5Hgz9QI1NxPl34u/THr4sXe8Cf8Ah+zPpG9eDN81LHzBsYsjj9ICradhv4lYy6iDjDaRtvG9bS2sjURxNJj1H4c9GOu+senGYAqiu5UjyBPvK4woobCfAPoHuWHtf1b0+fqGCLkDJZPBM+wd6+r+09lxNk6vrcYoWEVrJnPq2+o09AaEIM+Odf8AjfgTIydv7a2QeGyvV/2m/wClvxYyd165em63t3poxr1MbEhf1jwq4+q6t5y++fT/AEP1D0LYOpxLrAPp5K3Q/InSUq6q6EFTuCI6neSXEr8ud+wZ+w936jt/WHVkwvQN8jwZ90/DhlyfSOBgKF8T5z+NfSYcH1P0vVenQy4PcQPzEGe7/CbMc/0TjJNhcrKPsBU6W+j8e4U1K8/TpnZGI3Q2DHEXPlTp+nfPkYBEUsSficg+w2uY+9qcn0/3BFJ1NgcCv/SZ867l+KWdcjjtvSIVQ1rykm/0AlK/il1X/CupPXdHi9Rk0oEatz8ianJY9J+F7s30mEa/ZlZR/eez4niPwryer9JklSCMzX++89tzFUDjV2BPiPYGwmbuPVL27tufrG3XEpYz5N3L8QO59Xkd+h/lYl/yZJLU+vqH1BZ+me5j56Zx/wDAmeX/AAnZW+l8qgbrmNmeMH1z3rqOxdRg6ger6gK6yKoT2v4Vro+mcgNWcxJqbz0tnp7a96nB+usYyfRXcSd9GIuP1E74nE+tdvobu5+OnaYn1K+EfTHQnu/e+l6RwWGTINQH/L5n6N6fpsXR9PjwYUCY0XSoHgT4p+DWEdR9TdTlYX6WEkX4s1PuT7ma6q31cAXOb3Dvvbu2Z1xdZ1ePE7cAmdNBsZ+bvqPuPU9x7913UZsmoDIwvwADQqZnOpPr9G48yZ8S5Mbh0YWGB2MdWozwn4U9fk6z6ay4cmQucGXSpPgHee6qosHyf8Y/pjGuHD9R9KoTKjhMwUfm+G/aem+ivrbpvqDoun6VcbDqMeMK5sVYE7X1n0idd9F91wstk9OxXa9wLE+K/g7k0/WfpE7HE201PhPj9A1RlgoqYrmmjYxIl+PAdR+J3b+g7l1HQ9X02ZcmB2S1ohqni+w/XJ6D6n63rmwAYure2QePiYfrLEq/XHckKqp9SyfjYbzhDEiAMAeefmayRY/SvR9QOs6DF1IUqMi6gDLhdzl/SzF/pXtzEkk4RuZ1RtMUee+sO/ZPpzt+LrMeIZS+TRTGvE+ZfUv1l1X1P0uLpz0qYsWM6zRuzPZfi21fTXSf/wBSP/lWnyskCigK438AzXMTWnAFyoMaghq5lYTIW0tYI4YGBMgVNKGyfiKxZOSQDNImXKwWsalnErXIxAJXSfImkAaRvdxFRWb3ggiEVWjZL9M6j5AlmyLvtct9i2AK+PvAyAgXAysoDlwTR8eI6qGQir+8lAPvv/pHuhaDfzAqRKBuwBIK1Cj+xjnUB8g83ECqTseIFyBU1Fh42kTKtbKIDZW6G0GGrJKkte4gMRZs7yBQTVw5RW9V9oEUsu1X8wCUC+eZMVWSd6j+ko978AcwK4oUNjADW4Irf5lBXUa5mnIuoe3YxMeLc6mJgFfaoAAH3lbgjIKIa/MfLhcJa1vzJnXT06AQEOPVqs7eIcJXp1J2DfYSZ20jHQO43lOY6cYdVL/aBcuQG9W7HiVH22LkxLpXf2/aMWRxQ5EAAKAAB+oiFlLECRMlkqFuuTIqcwHxnUargSPvcgDKPbzXEUe4e7mQAGtzEKLqsiWFaEU8QDRU7SZUUOuqrEg23rxsYj7tq/vALWRYErBvY8x9QFX5istHiQD0wxF3+olZb030VZPj/eX1Q5iHHZLUbI8Sizp82htLNY+L4nTwBGX+UQb8zhpjN6hdj5luDqMjdRQBCj52kHXLehmCsRTfMuYIyU29+BKUKdWKWiy8gy9NI9rDeaFf5Rtt9pFU5DfiIx1ZdC7D5luM+nicMKPyIAzEKukAzPg6fSp0sxJPLeJZ6obmwKviWJkZE42PECqtOQA8/MnolsoJ2UD+8vGFHTU+7GBXAJU8CFZx7mYKpFHzD1A9QYy1gj4h6fpXOfI5yFlvYHxK+oDBz7uYBFKbAuAG8lspHwZapBxDShscyoueo9jp/L8Ec3CI6eou1/rM64Wx6qYknx8zpNjU4NK7UJz83qlSMbgN8nxIKDZbgC/EvxK677VKkT1DT7mO+Uov5agWFVdgdiRJoZh7RRmfAwyZDZMubLlQUpA/XzAtB9PGQ9A/MofqATwdI8iV5X9UjWSNuImFD5NASB3c5Py7/rL004wGyrUXUuMWRX3Epz5PUXYH94F79QCSw48TMcxKkHx5uLp23G8rZCxqFOGGRtJ4h9KjFVduDcdMilitEfeRBdiq7RQSRUZlN/aTQK2HMBVsXvDuTFII2jKKreUKVtq8RqoQeY2oVARSYXYhbEFgSWIBWylmKohrbbiRRfEAUYfG8dZXfvMBgLj1tEoeIyn5gKykRVBuX0DFcDSSICkAi4h4ihiRUbgQCphY0IK2jD8tQEuHaoKqHxAWFd5OZFUA3AJ2ECk3HNGCtMCX8xb3hbeQCxASzcI53hVaMjAiFwSAYIAYwUEQBZEVjtGJqKd4CrzLVMUCS4KJYCKdzFcXREAJHMIYCEN4MgIMlbwDp2qKVqODtByYCgQkVGAEDDaAoNHeMOftIOItG94DEVvDdiC5BtAg5jBaFwCHV7YAqzIEo3Im4uPYI2gAkE0InuHMf2g3HFUYFIIj/wBNwN8iAknaBLscyaqk06d4DxxAe9QuQjaFaCyVvAU0PEIYcGKws8wrQgFhX6RQxI+I5O1xRcKIvm5K325g2viv1kAAJsn/AKQAbDVX7xiKWjENg7wjf9YEAB88QAEG97/WNx4gUgcgkfEohBviKNjvcLMW8bQabEAEftBq8+YVWzQBuJksMLU0fIgOWarA2+ZVkyKuFmfJX2jDU5vH5G4M6f0x9M5vqnveLDprpsJvNkHx8RVk16j8NvpLJ3PqU7x12Oulxf8Agow/Mfn9J9nFAADgSnpOlw9D0mPp8CBMeNdKqPAlhmFA2TGsAaiaAkUEzj967h6WP+Gxn3sNyPAi+ktxg7t3Fuqf0cX/AIYO5+ZzxQAoBq4gpkCrp1Xz9pYqg7cVONuuNukGph7uD4+IzA6aWwOTvzGUH49o8/MJyJiwtlyEBFFkn4mWVfUZsXSYT1GZqQDzPnH1L9TP3LqG6Xpcp9BRvo/3lX1P9SN3PrfR6bKRgU0B4P3nDwoMbuBQvkjzO3HEnutzn9DG2TEFKaabY/aaKUMCpDH5laoq4yQCBDpWxpFbTq0cKCD/AM3zIpWwdJ1iRfF2BACfUIFlQOYUclOosWfkRFamomM2MFtYJG3EKMF3K8+YEDrvS2PvICJF3Fje4oHusWPtAfToWyNzx9owXR555iBhbE2SBAr+qAVBArzAegf9oEUKSaow1+v7QD7QGJuhtt4gJH9INQSbq2y3AmqhV7nxFVCW814hILWSKvxGGoY10/pAHPH94ujWdyaliKukjjzKtYuuT5kU2iyd/wBB8SKdXt4rzCKAsf5gGojcivgQCCBsRR+YgBZgAdvvHbYcSaVbEKsH5gRMFn480IBhb1ixyEL8HzIqaacudQ8fMX1LbcmUXEOGU48hV1PtJ8z6F9HfXDYSnQ9yckcK58T5uzKH3PI8y3GfcTrrawftJW5fyv0irLkQOhtSLBhPzPl/0L9b6CnbO4ZQyHbFlvj7GfUAQyhlNg/Ex8PgFQylWFgzg9y7UcJOXACUPK/E71eYSARR4jEs14m/eApu+ftLKsVOn3btnpk9RhGx/MonIdgrKBwwnLqY49cipOvSeOQY5VWQqRYPIPmBLAuhYhB33nOo+d/UXYR2rqD1OAH+HzHfb8s4mEsVKEggDazPrHWdJj6/pcnTZlDK4ny3unbs/bu4L0gWvcaJ2sTt/LrZlblIwUuNypHIhA0tanxFLLrZD+ZRuIE3PH9p2aWav/jifmBlDA3uDzIPbCebgEDYDwIrkFr32hW+YaBgEUa/0gPuO3iA7oCPHztIGraoAPs3+ZDueahIsA8w2G2AgITTVzJ9/MOkVvzBVbXAVtjEI/tHdK3EFg8QqpvbuRCQALhfUDVWJW16bPPxCMvUENYFfcGef7olhibNrsPid7Ouo0faSLJ+04fdj7aUcbAjzLB5/KvsG4+wn0f6HDH6f2bb1m8fYT5sd8jA7gCfS/oUun08aAIbMx5+wjv43y6H4wMG7xg1DS4wjf5FmfNsJpaE+i/i+xf6gwkmiOnUAf8AxxnzxBpSwbMvHxO2tWYAACOMhOzmgPiVoDQMaiW2mmXQ6NbYEkV4HzOiqszA2Atb/ac7pzpTerHBnTwMrojC7GxEDRi3uiCBLb0LV7mIRQ9o5kygbMoJYfMgtLsFBqzHU6jFx2VBJFxmNC/Mgd9vFxV+20msH9YaWrrmACLOwAMI4o8+JBd2OYNy33EA4iACDuRzCzDTfiFPbbVuYrNYIoD7QJo9Rd2IHzIAq7IDXkmEujKBdGMjUSDAVF5oknxGUWpv9xFBPqbR1PpklyATtARVIYsd/iviNfwYFsnSNttogcY7DUL8mMFWcPbNjBLEceJ7L8MuzP1HcG67KDpxcHxc8eqZX6lMCA3kIFjzPu30t2hOz9kwYAPeV1MfvHxqOyRBMXdeuXt2Bc7sAmoLuamtHGTErqbDCwZz0Opo3Pm/4o/SeLu2Xo+4YcdZg2jIw4K/efRxtKuowJ1OH08ihlPgyy4s+qOz9KvR9m6TAtUmJRt+k2AjxIFCYwo2AE5PZu7J3LN1WIVqwZCpIk+0dUHeL1fS4u4dDm6XOgbHlUqQY5G8KnSYS+35m7/23qOwd96roWBCq/s+GXwZhZiFVqpvuJ9i/Fn6abru1r3npcerN0wrIANynz+0+PqRk6NM3ng34nWT0n0m7dQMhyfzOQAvJnr/AKf/AA56/wCpWHV9yyvh6c/b3H9J0/w1+kF7hk/4p1ih8SmkU+TPsuLGuNQqgADgCS3xWPI9k/Dj6d7Og0dAmbJ5fN7jPQY+y9uxbY+iwIPhUAnRJ0i5ye5fUHb+1Kp6vqERnNKt7kzHnasrpogRAqigOBHUmV4sgy4UyIbVxYP2jrzIj4/+O+MaO1OFOolwT/ad/wDB7KG+k2xAUEyWf1M4/wCOgvpO1e4Cnfb9hOj+C76/pvqRW65t28GaJ/xfR5zvqXG+X6Y7gmM0xwtvOj5mfuu/Y+uv/wCIP/8AKmZ/Svzp02f0unbLtpUeRZJ+0p1PmBY+wsfI3MXoHyZDlVgAi1W0vZNXuxqzaR7gZ0H2H8LyD9KtzYzMD+tCey3nivwrcN9LZBRH89j/AKT2t+Jjocf6zv8A7Fd0o7nCRf7ifCuixjF0pYk7ngz759UY/V+luvQgm8R2nwTAR6VAnb/E1ykFtTqxLGvK3Pqv4Vg/9n+p+PXNf2E+T5MWRenLHJuPtzPq34VFv+B9SCDRzXf7S1fx7oTifW3/ANwveN//AL3ads/rOZ9T4f4j6T7nhrZsDD/E5j5Z+CKkd27ifHpD/wCWn2drufFfwZz+n3zrMfOvH/befa35mqX6i7YyftPy/wBYjZeu6oFSR6jE/wB5+oF3Qj7T8093TJ0nf+vxgGkysGX95eSfX0f8IHCdP1uAAg6g/wDtPp29/afK/wAH2XL1HX5ACKRRXjmfVN7kq36HUKMnRZ0YWCjAj52n53/C0HH+ImNavdx+nM/ROXbpcp/8h/0n5z/DBwfxIwA+Wf8A0MROf1+jcn5ocZkyfmkTmT9T8fAfrphj+ve5agza2FKgsn2icFsoOAM1qeNJHE7/ANcal+u+5ZGOkq4KkfGkTh5AjdIuV3LWTQE0sfffozf6N7Wbu8AnbE4P0Rf/AGN7cD4xCp3b3mKPD/ivi9T6XwH/AJeoB/wR/vPkqgMgUbVtPtH4k4w/0ZnYjdHQj+8+M6W0IykHxU3yz+G/hnOIHHuw+JYrKABlJ1DkSzCXTn4mcLjbMW0Hn5mhcAWIKjYQ5GbagNuRH3UChxEXH6mQOS1SIUhq1adpWLbKOdJmwVuoEqz4gQo16K3AECrPjKnUAQv3laEt5G8fLkZ8fp8m7uVpQAEAZHF81XzBiDMa08eYzqNdkbfeRmKgafneAwBF2P7yxAU99SuyfmQFgP1gDW+RzqG/iPpINHapLUEGtxLEyIzWRYgV5crAAaSy/EtxA1QW/wDaWDELBqWg7FVWiRAxvk03QNCDGTrB3l6dLb/m2jZVxotVuICdTWgFNVHkSsYy1atl8x1zK4Ivf4lmMpqCtsDyYGTMox5BVkEbQIaYWLHxLeoUAgKbUf1ShjRC+IB6ndfYKHx8TOiEbTS35DdGVghEsgkn4gVqNDUdr4ltkAef1leRRmRQuoVzfMLJtSEkDneQO+y6uP0gxDUC1ygjIW3b2S/Bsh+T5gVu1HfiEHYkC4p1EmzANjtdwGViRuIp9hF2bhH6SNvz5kBNEAEQHciA+N9oaINQIRcUMQKMIBvcwkjV5gISRZ4lZt9xsJe4FDaVFT4gXdN1BxuQefBE6GLO2Z1291Ux+ZxSWvSBQ8masOY41AO6/bmUdY4wMlgWP9INTK+wv/aZ06lco4ZfvNJUOVO4IHMKmQNkNtQH2jEfy6rxtB7PTNEypX1krZFeblBxjJRVnAaTHjXLmGLJfyDfMTCoZwxLEfBluIA9bXxv+kC0X0jvV23IlOBPWykuATztNPUaHyir1eZSiennGghbkE6j1cOUFQuivcDzBiCl9Ve0/wCJd1YBxC92HmV40vFaAEwDkAxgjdgQSD8TDhx6zZv5m12JwnGDRIiYlXHhYk0R4+YGBg+PISBY+Yj49RsEnbeXZsit7lJ4/L8yrEwJH9P6wgYlpxsNNS1wH9oO8R2A3A/tCmIudYJB/wBYBXHS0y6pUw9I0BsZacpFovuP2lD48gJLDxf6SAXfk3JoJYUdoDpFbeIxJUUDYMBHf31RiC73hyLdWSDBpo87VA0CmG3EAQXRP73DixUu97/4lbMMjnHuKmVXagdorZANidhAo2obj5lbA8bwGK69wdhFB9l3AjVak1J6dcE8yogY1vAAefEb0zyTFLECvECCpBvFG/EaqECCFWriL4hQSgl7Mg3gIsmFRUAnaQNUB3MIFDeA4MhW1IgWNYqFZ8aaTUcx6+IpEAAXCNuZBsIDvANXA1iTkSE7QgKKhPEniGBEsRjxvFuMDYgVkRhtIRvA0KJ5uAbwAxgBzArYUYRcaAXAHmAbtLNMQ0DANxSbMi7m5KECcRGsmP8ApBphAG0a4BJAIjji4o4huuYCsbg3qOQOYvMCKYxkqoCf3gShcJ4ikiEG4EU1CVDbXAOYSKI3gNqATSYUIqKUFWOYNwYDlbO0Gr3VJZHEmizZ5lE5/SAV4kYUftIBvIIQTIdhCSFEHIuApB1DfaWeAIqiMOb8QB+sFUYyn3WYWAgLe28UeBcO1bwVX6QG8RQtiOpAHESjyOIUAQTVGGwL/wAQMOL2PzIBe1X94DKCx+8AWz5gHnkSJZO4IP2MohoA3FVrB1A1Do99EbRtC0eYE0EUykixRi5GGNAGIF7A/eV5GYFVFm+KispzIcbJqVNyeCIAReofIMKknJkbSoAn6A+ifprH9N9ix4q/7xl9+Vvv8T5/+Fv0yvX9c3d+qTViw+3EGFgt8z7KdthJrV9egPHMAFycmow238TIz9b1I6TpHykgEDYGeQZjnyHM9lmNzd3fq/4vqTjVhoTx95iXx/tMdX8ceqDDS2rckx7tTtz5+JBXAMspq0gbeZzrAIunH7mBqfPvrX6hGfIe2dM/sH/iMDsftOz9Z/UA7X0B6fC3/eMg4B4E+ZdNjYo+Ut6j5dyD4nTjjfdb5hxiA0jQBXn5lyfABkVSqKh5+TCDTflIqdm0ZyPaASG5MZFAIrxIy6m22kAJW7/aBZQcEysgaQd6MI2BA3MABAo+YDE2FIHiQIKsX9wYo5qRT8/ubgMQfFgQkVV8mAmsir4MJHm4E9hYCiT8yE6RpEgBrjaISwYACx8wGBNw88CvvCN/dp3goqh+/BgSxe0Pze0CYygALavvJlvSo2qAaBHN/eBPz0LuE16PsqxAtMBR3AuBCpJiqoVSa55MZrDfH3kYPanYgjeoEJGMjUNj8wFg2wsfJkZQxVWF2fMLitgK+whTELpv+0Q7iq24jb1W0lC7NftAU6VQADiIFGdwmwb5lh0nHaj9ImJEVDp2cm6uQWew4wjAHwbidRpONUycEVt8RmxkOGsKK3jalLAKLH/mgHEqjCiqQrL+Qz6Z+H/1d66/8M67INQoY2J5+0+XN7vbrAPgS/FkbD6bLaZcXDrGNSx+j6+ODBPL/RH1OnfO3DBlIHV4faw/5h8z1NTNmAEB1IYWDPN907f/AAub1Ma3jb/BnpQZXnwp1GFsbiwRM3nSx49SQCCJCTp2Eu6npm6TM2Nga/paUBidyRU43nHC+qdPbyfafHxOL9T9oPcugL4h/NTcHyRO3rF/pCGsbbCSeqS5Xxvp2rZ1LEWL8j9ZZp170ane+se1P0PXjrsQ/k5diF8NPPY8ms+xdiPmemdbHWLUF7Db9Y1XsTVREN7VzISA1TQaxQqQkBbAO3MgU8f5MAO+2/2MBx71XVdDejASFO+1wlrPH7Rbs7Df7wGapARoikHVZFbfMhJ0wAKu7u5Gsih5gqxchsr8GFH8qcysAWIRZG8gH32gFzQmW/5m/mWs3u+0DrpxlxuYRl6hRpO/Iqec7oCMgZN0CgGuZ38uRmUe02JxO6ilJFg81UsV551v3Vvwbn0H6M9f/gAGM7DK3+gnz/JrbVYu/mfRPo1k/wCALWN2/mGyF80JrqemuXR/F4Ke/Iw8YFF/uT/vPneD8tGe/wDxZIHf2QeMa8T59gF+08yceonbcjtpGkcSwMzMPEpRmQ3LgA4DDc+VmmWvEFxi3O3IE6fRtqXYBRc5mCnUDTuPBnVxKUZBX7VJRpqqo7xgfkQqLF1GIobbyAKgNEmFw1bGEEWIWZAK8wFReLO8s3qIWoilP6xgxO53gHWykEipNSndaiAByRW0tCLQPNeIAHz5hNqL5MBA38AQKzbgjaAF9zWRuDLMhLAUaIgRQic39xBkCjGXIJCi6EBVbbSbQwuCvuYFiBsDK8j+p04zAUf+Uz0X0z9L5vqPpcmb1ji0tQNXNSDzvUZnwrjyBSxJqoMucaijotsNh8T3Gf8ADPuRyaMXU4tF3ra7nW7X+G/S9M6v1J9bIDZJ4jZDHI+gPpZuo6lO5dUhGNPyBhyZ9aAoCpn6TpcfSYVxY1CoooAS3NmTp8D5sjUiAsTOPV8rjdfN/wAV+8elg6TtmFj67vrIHgeJ6P6E74neOwY8Rb/vHTjRkU8/rPj31H17d8+oeo63K7aQ1Y6PgcTX9D/UTdj+qQpyMen6ghMgb/WbnPo/H3wipP1h1B1V1NhhYMkwmsfe82Xpew9dnwAnKmFilfNT4n+HH1bm6L6qyYetyE4uramJ8N8z71pXJjbE4tWFET83/iB2DL9LfVGV8KsvT5m9XC/x9peTX6OsGmBsGSeT/Dz6lH1H9N4y5H8Rg/lv968z1lRfREfFj6np8nT5QGTIpVgfIM/Mf1d2vP8ATf1N1Xb3Vh0xcvi+6nifp1Z4L8VvppO7dh/4hix31PS72PK+ZZSfXpPo7pMXSfSXbhjXSGwqx+5InZHO84X0T3DH3H6P7e2Pb08Qxn9RtO597mevo8x+Iff8v099Mv1GBqy5DoVq4M/PWLruu7/3jp06jqMufI2QAWbrfxP093zsvR/UPasnb+ux6sb8EcqfkTzfYPw57V2DrF6jCDkdeGcbzUskWXHrOgx+l23psdEacaij+k0giLwKkHMzfaPln46dOW7J0HU3+XMU/uP/AIU0/gkGX6c6xG5GYf5En45X/wBk+ir/APCgT/8AImU/gn1Byds65COMgP67TRP+L6h5mXvBr6f7gRd/w+Tj/wBJmzzK+qxDN2/Pi/58bL/cTM+pX5oxazicJ7WTf9Y4OQLrDEWPcBLExgZ+oUEAq7D3HxcrJK1ralJr9J0V9Y/CUn/gXUrRoZZ77zPn34Rn/wCZXXbkj1hX9jPoXmY6h+sneEGTsPXKf/iLn/Bn5+6c6cB1Vuf7T9B93/8ApD1/j/u+T/5Uz884caqGfKrGhQAl5SLmtzqLhMYHnzPpv4VsT2vql1WoybCfMMi/93GhW5FA+BPpH4UkjD16HgMv+hmvxfx9CPMo7onqdk61PnA//wAqZpIlXXC+19WB5wv/AKGc59SvgH4X9evb/rDErnSM147P3n6EY3uOJ+ZsHT5ei68ZcVhsL6r+J97+le/4e+9ox5FcHMgC5Fve/mb6i130O8+HfXf0513S/V3U9TixM+HqyXDKuwsbifcFG9wOuN9mUN+omJ1h+vFfhv2PN2jtb5cwo5qIE9v5gRQq0BQHiE0N4t2lrn9/69e2fT3XdUx/Jhav1Iof6z89fhn/ACfrvonY7lyP8GfSvxS+oL6JOz9LkBbIby14HgTwP0ouHovqft+Q5Fe8yg/Y3Nz4SP0U+5EKCjIRdQoKmLfbP4+FfiJiOP616gEXrRWA+dp5gM6I3Tsn6fYz2H4pN6f1sGUbjp0v/M8a+M5B6xfa6qdMaj759DOW+keiB/pTTO+J5b8PeoXL9I4KJNMy/wBjPUCc+j9eZ/ET/wC4jrNr3T/5YT4visaVZf0M+0fiEb+i+sHJtf8A5YT43j0DHj1oSTx+k3z8RYMTBdjZlYW2ut/9JezqpUAEWPHiEJqcFQLl1CsPZZJ/WXIn8v20fgGEhSgBBH+kDApjA22gVgWd2Gr4viUZFIyWr6l83DlBYbWD8xc1Mq40b9TCAXVgSBK1U+Bcf0yuGqr4qVoSoF8838wCbK0doL00KuHVbXVEwAUP94FiKoWyDv4gWtXPt+IwoJvR+0mHCrf1HbxAj6cS6yOfjmKoOzAHeE5A+RlUbLztNOIAUwF7QISQt49iOSZb0+QOCNWpgd6FRCoANeeRHxXjazXFCAuVwjE+ONvEoXH6eM+/ULuzLMxs0AOd7k9MHp9YIq9zCqvTV/cvMBRmJBu62MtxKNBIFk8StGY5Dza81CIyMen3AvgkTOuE+mSn5h5O80PkJHt2XyYCpUj07KnkwM+TG+kA/wCIExkrWrj5ml6UjbxdxNKMnqBiCBvIFVCAbP6xzjx48JHk+RKNQybgmS2yDS3A4gVlL2s1LcYCoF5gUbGufvIVOrUL+8ANjOq9OxlWw4U2PEvbISKA3MrOPJrFC4ACkCztAwMluMhHA+8LNXjeQVg/IP6xwD8wAFo5KgVW/wBoCX9oQAeeIBDR5gKAS3NfY+YzKfmQ7jbmA2y0Nj8wKyPdIWW+NviNpsUYfTUrREBceU4zsSDOl02YtjFsQPkicvTRK1cZXdNgxAPiF13WQIvt5O8pxqHJIAB+ZR0vWq6Jiye1v6T4m0ojNe91vUsFajQ4rjzJkLfxaZFXZRvR5jpiAHJI8RxhYNxf3lDlVd9dUTzKsmkPzZ8VLXUHGQSRtyJlLDIqYVB9TyW+JBszDXjCmtxM/RucfqYyAKOwmzGgx4Rr3YDmYsOMLlYtW52PmUBgBlDhSTKyVbPoJGoblftNOgrl3NiIVAcuF91c+ZBh6xsSFWCnUdgFiFQgFjc71L2yJZd6UAcmVuPUAC/GxhFarqIvk/4lr6goCigdjCmNl4FkS30y6bij8wM2PpwubVRUjfmNnyKFO9/pLcrjHgGr3tVXOcfcx2IHiQEkOQQtESb1tzIpoxgTwYCcncRlpRRXmQ7nbxzITvpNkeIVbgIsiz+8DoqZRsbfaTEwXJQkyNeU0d6kByYjhW9e0zedWok/eXpjfKLcnT43ky9OqAAcckGQVHEMjajY/SGgoK2f3lqLWKvEQ40Lbkn9YFZLbUYANTaSY+TSo9sqRufvKggaGMarF3AeRcgO+kwFDRgdpCgB2ikUYBuMr7URIoFyMPiUQbmOPvK/U08iW3tcKrf7GReN5KJO8baBA1SMCRtIF3hHMBNdDjeAEMZZpBlZAVoDVRk2EAa5GIhAuGxBWpdpFWAwEcbiK2y3HSiB8Quq2OmGgwgz0FvxFRiog0xShELVzH9SxKwuowBjazH1DV9oAKNSEfEB7iabaRQRDdQFYVADUY8ROTAYEXcNXEqAkgQhqjVYiA7RgYBkguAkwCSa2kXbkyKNopPugWXF8bQ+IPtAlSXUsVQREcDxzAAIJhJB+8C1HK1xAI4+8BO8VSb3gaydoDrQPMdyRvKQSpEuuxArLEmNxE87xidtoBIBXeTTtAWqhRuG7raBBsIuo3W8ayfEFb/EAhbN3xGY7RbNSA/IuABVbyEA7kbfElU3/WE7b1cAFvjeQHavAkA1LY8eDJqrxCg1HxAL4/tIx1UDCAPIgKAT81HQVxzANjB7gQa/eA7WBxsZUWoWQY7MSh+YtEiipv7wKXKqC6NuY2DpMvW9xwdJ0+Qs3UEIQBvEyacaNrxnQdtvmfQ/wm7GvVdwzd2yY7TENOMkeYrXM/X1HsPacPZOy9N0OEADGgDH5PkzoE7xmicnYTIgmPu3V/w3RkL+d9hNwHmeW7r1Q6rryoPsQUN/Ml9Rjq45+hdWr+ryYwOpgAP7QFVZq3qOABQHM41yEHS97SruXcMXa+35urzkKija/M0LjtdwCJ83+u+9DrutHbenJOHF/wCIfkxzNuEmvM9d1+Xu3cM3WOSylrUH4iMaYHjaxXiTCUOMAgKANtoGcEi6BOwBnqzHSLta5VXcapFFEkk7fMpYk5FJxFK2scS5ASvu3HgfMKZrI24+YFNryYBm0l8bJpHi/Mr9Vj+VRp+b3hVyBgxN/tCbC+oWrxUrGTWtodxtUVix/OG9O9zAtQFRqY2DxUjVpujvtB7WViq6QPgxRmTGgJYsLr94FupBQDDUNqJj8qf9pQcjm3ZVZgOAJEtXLFiNr01xAvT2rRstUqZtrAKtzR8xBk1g6XOr4AhDllUWdQPmBYquVDVV8iMzBF9+xlLdQwalRiPP2hbIoyAZDYPAgWhgTpAINbycpdbfMmXINPtTSw8/eKdegFtAyDdtJ8QggAbVzGUUfaCZWjq2SgCW5+0ZM25Ok1xtAjUzAWN41shGncfBlTKlsS2ojipZjcDGoHuHwDClSxle7/Q8gwaxswsAcgwO+LASbtyfyE7yr1zWwPyAYwayaUUpvkwU2myRf28CVHqHGRgSgXTt+sCaQdXLnYm4wPq/l6j7R4+8R/5aByCN/wC8JdXVlLWy+KhLO4GRMWV207CrF/IgzVqEaN/5n/qlYbSG2/N/iIx6pcan+GyhzzaGKcXc8iFl6LKL2DrjJ2+0LlXYzp3KgmviKlIGZDqJsj9YRiKMPVXKpK1pddJP33i2VOj0zQ8iEdP6e7vn7B3HDmGQtkPuyAf8vxPvfbevwd16DF1nTtaZBY+0/OGE2dBYttYcjcfYz6L+HX1E3S9SO19SQMeXfGb4Ml9tfY+pkQ+ISN4o5mVYO7dH/F9KdI967iebUhaSqK8z2m1zzPd+kbpurORB7H8/BmbNc+5+sBPuLEAFtj946khasfvKyQa9pMdaumE5OTJ3foMfdO2ZOnO7Van4M+TKD0fU5Oly2GVj/efZ02Ow/vPn31z2ZOn6pOvwoQMje8g8Ga4uXG+b+OKirRDeRtKxTozV+U0bigvYIUsK3MchiGHAr97nZsE1E+79pZtsZXwqg/m+fmRTq2lgZ20jURcbwDENswoVXiE2BzALbixEoxgCOYQfMKAB/WDICBcbnmRvYlmBSLPHmAqR+biMzEjiH8y0YFZx7WNohOkEHiOW2oGVgEPdQjBlYFywsf7zj9zYOpG5+58fpO11GVUc/acjubKMemgPIPmag8251b//AGCfTPoUsn07SKHHrNvfmhPmeW+UB0HmfTfoLJo+nCPnOx/wJevjXJvxaPp9/QUtPhVrre7I/wBp4DCxDC5738WnB+osaGvZgWj+pM8EgDGOPi9twFjaWJSbtd+JXjUhxvtLGUjc7iaYaul8KT52M66oC6MXsCcnpFVshZuBOt06sVUbVM0aVOlQCbhsnYRQQG43llVvIIEqr5jALf3gIJojxFr3QLtO4HiBa3Gkxh+Q0N/vIFqiRTfrKClKQpIB+IdBRya5g9NC1sNRPmMSTXwJAh3BEWqFCFzRqv1jKmrfgSgIWVPcor9YrKWtQTpI+ZcBaem4UiJkxkKTjFEeIgrTE+bNi6bEfcx0gVPuf0x2hez9kwdOB761OfuZ8x+g+mHXfU6vmKkYkLb/ADPtAoCpO76agHc8yCGSwDOOqInhvxH+ol7b2odBhJPUdRsQPCzu/UP1F03YuhbLlYHIRWNPJM+J9X1vUd27g/XdY7NkY+2v6ftNcT2MGTFiGNAuo6hR+QYmXGhxKq0r4+GHmW5NjqIpiYioQhystWaofE6s6+zfh19Qr3fsSdLnc/xfTe1gfK+DPY7z879k7n1HYu5p13RE7bMhPI+J79Pxaw6Bq7bl1D81MJi878NfS6FzyX4kfTo+ofpjL6ag9R0/8xPvXInnj+L+IkDF21yb8tKuq/FFup6TLjHQHGMilLLfaJzYPHfh73xfpzvmDHkJTDnOjJvtzP0GHXIquhBVhYI8ifl3J21znHU4n9hO6+RPd9m/ELunaO34ujbFi6hcYoFydQEtnkr7OK+IMuPH1GDJgyqGx5FKsD5BnydvxW7mG0jtuA3wSTK8v4o96ql6Ho0PINtMeNHX+nOr/wCyH1X1XYOqeujztr6dzwL8T6OKbcUR8z8/d9731v1B1mPqusOPE6il0bBZ0u2/W3d+0MmHD1S9ThG3v3/zNeNsV9vAiZci4sZZmAAFkmfMG/FLuIJVei6UkDc6mnA7t9Yd771jyYwyYEYflS5PCo+w9q7r03dEyN0+QN6blWE6I2n587J3XvPaNbdD1gws4pg4BBP7zbl+tfqRrD91XV5CoB/pH/jqvWfjZ/M+lujQc/xF/wCP/hzj/gtkHSZ+r6XI415VDKL5nlO6d77r3RMWHufUPmwpuDV0Zh6U5um6gdRhyZMRHDKaIm5ym/j9O6TdyvLkGPBkZtlCk/4n54PfO+Zf5a9z6wE+TmYCRu7946jH/D5e5dTkNfkGQn+8zOLEY3XXnzsRpDZCb/eDlSqiw3JqLVIV433uOGCv6Sjf5my19A/CzuOLpc/VdC7gF6dQT5n1E58SfnyIpP8AzMBPzg6viZW6fK4zX+ZTVfvNWRs+Zay9VnzNWzO5Iv8AeZvOkfcu/dw6VOxdcp6jDbYmUDWPIqfDsTnSWVFsbbxcZb0ihdnrc0dpccgyMKCKvihGYqMpA1NZZvM9V9Bd6xds7nmw53THgzLZZjVETyrl9VMpHwwlS4g2PTlQEXYINGUfb1+rOwtq091wHTzvMncvq/sq9m6p8XcMWRjjZUCnckjafHCq48QCJbE0BJ/DsLYqL5qScxFaYzkyszHY7kXNPbO4dX2jqv4noGdHXdwDsRM5x5Gxg6CmQH52MiMGITMhB+x5mh9N7P8Aih27qETH3FGwZa3YC1M9An1t9Nutju+Bf/VY/wBp8OdUyME9MCvy1zM74VxsQGJyEfkYzN5ibj7rn+uPpzBiL/8AFsGQj+lLJM8b9Q/iY/VYW6fsyNjB2bO43r7CfOsKMbXIqq3G4jY9Sn0Vste5qScw0/qZe458uXLlJzci9yYvStg6XLg6jpyT1GNwzXxYMmYZMbrqsA8Molnp6lvWqmuKnQ19ExfiyyYca5e1+pkA9zDLpH7CjHP4uAtS9nNfJz//ANs+br64XhQp/rI2hQAWGK2eGkyGt31H3p/qHu7dfmwjHahQitdAfeY1RMiHSunb5uVB2CkZF0i9jHVDp22uDXofpj6x6j6Yw5emfpznxudSKWqjOs34q90bLpx9v6ZK8MWJnjAqsi3+ddwTBk9Vl1rp9W/zfP2kyGvT95+tO49+7dk6PLgxYkZhYS7/AMzgCwBaUAIqr62C1Y42PP6wdL0qphONshOo7wa0D241YLdy0A6Rvt9oFQFQo4XgRUVcbmwa+AYFpynSFPHxK2ZfSJNc73LEKf1GhEyjGr1tRgYzkDMSvCxVLZG2H9pd6aBdSkMt1+hlRfQSFFGEWsXbHpobStEFCxsIqan8/vLDjYVqUwM+QhcpAGx4PiOEAx624/xF07nmvvLcKhkONtr4uAcLY2X/AJlMZ1GMAY2s8mWr0+JMIXYsOagXCoYe6z4ECtVBNsBv5j4QqObNjxvGyqEJJ2J/pEV8QXpi2MEPVwNCpaaufkSITkB0qKHzzFwh/QV97I3uDLkpSAaLQrNlUtqs018iWdOoYjH8C9/MVcRAstqX5hBIahY+8Bmv+ITEuNqYGyP6YuMeiH92pb/MP95qxAlbuVZlCYiNKjGx8fMCt8YIDWBci4yqWDAEUEAWRHZ1QaRuYRldww0+eQYvOOgKPmoCtZtVEA83LunRVLNZ/wDTIBpxYsYA0kncyg8g1d+ZbkKqDYtjxUrU6heqvmBNqgx4mKnc1INyFmhd8YxjxvYgZUxkPqDGh/iPTHMCCoAF/rLMwCLt/UN5QHXGwDbGuagO6FmB8iVsAXK+R8x2zA/kG/3gLodyPdXMgq0MI7AmpAbI3ofMNgt+kBBt4gr5JhJFwXYgA7fMICnfe4GO4BEO4FVAhNigKgU0B8/eEcX5kTyCKMBNTWSa/aArY1VvLGXbgCJ4oQJjbSAKB/WdDp865BpYkEcGcxgVo7x0yhPde3+kD0CnUANvsRAmTKCy0DQ2PzMHSZjlUaXr/SbmClGVSQ58/EqjjyMye9NLeRFfGmkZb44+0sxJo6U6iWNcyhSfS00LPg8XA3rtjJejfExYsIfqXLMQvgCaMes4xqG9SrEpOUqD7j5MosyNWIEESi7HEXrfaRZAA5MfDjc4Qb8SDNnr0iAFLE8TN02L08li7+bl2VgzgY8dn7TQmEIuojnxASifcp/WHLkKdP8AfjmW4cQ0m5j6nSX9P3V/rAoZGyalAb+8psKd1JrkfE3aDjVVcEAzH1Hp62fcHjeRFR3JraQcUSSRxcdN9wN4m7MRpIP3gEbc8xlYA2eYPID8/aMVUDYm4UFALlwarfmNjQ9R1ChFJ+WHiUpSk6p0OmyqqalFX9pBdjwDDjOMjb5lXU4wQDRJ+LmwOWWjvcy9ZoVBZIbxAxO9eyyJTmeqB4+Zecbm15H+spygNQVSCPmQBsmpK07QKdIvm+Kk00m919pAAFAU/wB4D1a3FumurriWJZgNA7iVEUBuTAV+IEB3bTUdN/MBF3G8jA+I3mRZQF433Mn+kJFDaS7ECKIdJirzHLVC6VZDuZCb4hqDRBgdRVwURJZhNVKYwFmAVZjJAJ2FSccSNuIF4gRm2hR9ojGtoyiAMx1LUCqdNQsIVNCoA0Qn2yBq5gY3AA2MYHeCt95CPMGiSa4g8XCpuBthC6FxAN5BvLAKhCERZYw2uLQMAUJAQI1EwaL3lAGxjncRAKMIMCAgQ8waPvJWmASagBswXcg23kFuoDaIxuAm5BAANbyw5Kr5ldVCJQ2qzIL5ksLHWiLEgSFbIhavEnABHHxAjChJtXEFbWYduP8AMoJIIFCDeviT8oqMrGoAU/MO4MSt7MN3+sBzRGw3lYHuqMKB/WThtjZkMLRF3+0Iax/vACXBPEKr5gQfHn/WSwLsSE7wVvdAwqXe42hBDA/MHHMIB/5TAQ/MigG+b+IaAG4qQD22NtoCMSXqqHzAxK8HauYWQFdxJtmoWRQo1ApcM7Y8WMMWyUB9zP0V9H9oHZfpnpOm005TU/zZnxP6E7O/d/qzpkf3YcDeo1/An6JOwA8SVr8wrcQD4hhEmIydy6j+F6B3H5iKE8ipJUsRvc7X1B1GrJj6cHj3GcaiZju/jl1fYpsu+5PEcHkFf7RVBHEtVWLBZhhzu+d1XtHZs3Uke+qQfcz442TJlyPkyKTkc6mb5nrPxA7u3U9YO3YiBjx/mN8meUQ1hXWCigbideOcmunMOEtNhUpxtrTWy6a2uaNyhXGeRtK3GT0SCoquR8zrG8dntP0h33vvT/xHR9PWH+l3agf0nRP4YfU/UlSwwY2X+pss+rfQ2LR9GdtQ1qGLev1M5fdvxK7L2TuuboOrXP6mJtJ0Lck9rHhP/cv+qEVmJ6PJtt/NJP8ApOB3D6f7n2Bie59HlxoT7Mi7pf6z6f8A+652JTvh6n09rbTx+09dgzds+qey61CdT0mdaIYf/ZRl+fVr83Y8uJ3LLYccldwDPbdj/DnuHe+1p3DJ1iYRl3VCt2PmeV+oukX6e+qev7Wp/kY/yWN96P8AvPvf0X7vo/twJJIxVf7y9evifHgcf4QdV6hJ7ugFf/Eyf95Yv4SdSXBfuyLp4IxX/vN/ffxV6T6f751fb8/SZMhwNptfJnPxfjPj6gKF7Q4LcastX/iZzpfbP3j8L+t6XtnU9bg7ouXKi6mUposD73PFfT/a8/e+4YegwZWZ3NPZvSPJM9l3j8S+s7t2rqOi6Xt6YRmUoza9Ro+BOT+GiJ031r0xVWx+orIVb5oy/g9g/wCEHby6le4dQhr3UB/iKfwh7cOO4dTf3AntfqnumXs3Y83XYVVmx1+bgfefNMf4rd0dgF6bBlHJKqRt/eSSpPZ+7fhV1vS4jl7X1X8QRd48gon9J4XqcfUdFmfp+px/wubHs2PKtGfX/pr8ROm7vnXp+rUdPlY0vxfwZf8AiD9L4e+9mfqsWIHrOmXUrAbso5EsvvKPk3Ze2t3jvnS9A1oMzjWRyB5nufrT6G6HtH0xk63oAyvhK67N6lJr/eeQ/D7q8ub646H1WLblRY42M+xfXYDfQ/dgf/iBP+RL8uF9PggcnGpQ1/5fMbDibN1WDBpZDmcKK+5iYQh6ZQcis12KG6/YzT0bPi7l0Zc+wZVO3PMzSR9W7z9A9pw/R3VJ0+AY+pTD6nrXuWUXv9p8ex5ceHp1K4gSy0SDvc/R3efd9N9fp3P8M5H/AMiZ+e/pPoV753/pOmYUGyjUPGnk/wCkszCe3sfpL8Oj3fEvc+6lkwZN8eJT7mHyfifSuk+muzdHhTFh7d0+lONSBj/czZ1/V9L2Ps+TqcmnHg6dNgNv0Anw3vv1l3PvXVnK3U5On6cH2YsTEUPvXJkm4uvs3Udh7H12Mpm7f0rjzSAH/E+e/V34Zr0+DJ1/ZC7Bfc/TsbofKn/aeV7b9Q9y6LOufpeozhl3YMbVhPoWP8UO3DtDN1WDIOq00Maiwx/XxHuLr5P0AxdZ1/T4XYks4VhwefM/Q+LtPb+j6XGmLpMCrjWgdA4/Wfnnthxt9Trm0FGfMH0nxZufo3qhky9nyhFvI+Fgo+5El+n/AMZhl7QqHVk6Ifqyw4+v7Yi/y+q6VF+zqBPhWL6K+sc2XK38MyqbA11/vKuv+ne9dh6Yf8ZxkLmNY8ha1X+0t5i491+Kfc+15+k6PpunfDm6rXqvHTED9RPnQLY3ZmbnkHxK0JADpT70GG0sbESlOxLXdSZjFPiVjqBCHE+wPFGN0xz9FlTKNOvHwRuRKkwagVYezkgnzA6HpelOTGuTXdlSbsSwj9B/TXd0712PB1Km3A0uPhhOqRPkf4Y99TB3IdEQVw9WLCn+lxPrpEzfTX6FzN1/TjqemZDzW00Q+JB4rGWxs6kUVNXLAdTDcbzV3bpv4fq7A9uTf95j1ELRo/4nKzHDqexG5O5uc/vXQp3TtWXAfzAEqfvN2oAajdeKlg00D8/M5/Kz+vjhVlxtg9TRkxmmBj4QWTZ9X3M6P1P0R6Dv+TIMVrl9ygeZzsAyNeoKB/y/E9HPWx2l2LLUjYQICL4rxFICMQODHFV/qJsAWx3FfpIVpqP9xIpBFUR8SDncwIaB3MhNUKMPOxAk0352gACwDUJO0ZmoALKjqJrwfMKDtVSa745hewAOIh245gVZFb1BXHkwEUfvHFm7NxCd/wDSVGTqSN20bjicPuYUY3HuLH58TtdY1ZFIbf8A5Zxe5sSKI9pPiWEefyAabPE+jfRHTnJ9P3rK1lYV+wnzp0J1fafSfofIq/Twu7OVv9BHXxvkn4rOv/ab09IGnCtn55niMDb0Rt8z2n4qOcv1JpZFVseJRY/q5M8b09Mm8cfDtuxkKu/7Rx7jpb+8ziqq7EtxLrAs1XmaYbcRrH6agEfNTqdKDQ2Njic/pyMbJtv8+J0cR0OaU0f7SC9gLFcwqurkwoNvvHVSRAAOnYS04yoVgblaoSaJlwIFDwIB8b8mACtjvHYggne/gQKKWyIBRSFbY/aISQNKjf7x7NcyZRta7wFKlVHusw4y3BG0VVYqTsD+sfGPnZoAGMNlBNipCCrMxaxwBHP5qO0JSxsR+/mAvQZ+o6HrP4zo3KFJ7fovxM6pQF6voUZR/VjJszxFGyf8QIyvq0gnT4kslH0j/wB1Ht9G+h6oVzxOV3D8Sepz2Oi6cY8ZGxfmeJ5FKu98Sz2IASTQ/p+JMi6HX9fn6/Mc/XZ2dididwP0mRwFYHHq0DmXZCHIs7XwBFyEJkBQ3fM0W6RlU7tdne5WEHDXX6zRsaJFyt31MF0beZEIoCmgKuDUqk2CAOTHd0XIqjGSa/MJu7P0D9+6zB0GIaHdyHYjgSxMcrp8+LN1RVMDKg4cfMsxdLjXI5LMXJsAm56f6p+js/0n0uLqRmGTBkbSWVaKn7yz6V+jx9U9Nkz4+s9L030lgtmVZK8yHNFAo+Nor4g2QYySWO5W6nU+pvpDrPpnrlGTXkwZm9udOP0PwZ6rs34e4O7/AEynUDKydQ9srwuPAHMqM+PS7ZFGwHiDHWXSQ2hiLN+BPV/S/wBKYO7dy63ou4dQy5OmOmkO5nr0/DXtPphTlzbeQd5m9RcfJs5D2yKzEClX5lnTnEAofHoocA73PpfcPw46FOjy5eg6nKnUYkunNg1MP0V9H9t7x2bJ1nWI2RvVZBRriWWGPCN1GFMmlUYXuWgw5jmN6ioXxPrw+iuyY8g/7uxrwTtPK/X30z0fa+gTufSk46bS4HFfMTqUeJzkUdiuQGrPFRWy4sfTlhiGoc0OZ9R+iPpvt3W9gXrs+MdRkzbhnHA+07//AGU7NlJGToMZElsJHxTBkRkU60Jbej4gc6hejg7lRPZfXX4dYO3duyd27UXCY/dlxE8D5Ev/AAq7b0Xdem6rqM/TrkbEwQBt62jSvBh0ALHJtdUYjuMWs47Fj8wE+ifXH0Hj6ZW7r21CMY3zYR4+4npvoztXbO4fSWFn6XHkTKCra1BPxL6R8RxFGxHHRdybJEvxXnfT0+BmcDhRcq730S9h+o+u6R2KrjylVA/5fH+J9V/DHsuPB2pu5ZUBbOfZqHA+Y39MfLh6iZWxZsbI4/pIo3NfR48vWdPkGPEz+n+bTzPpf4j/AE0nUdpbu/RYR/E9OLfT/Unmef8Awo710GNOs6fOcOLKxBDuaJHxBjz3TdH1iYSMfRZCh2NrcTqOi7h0mEu3SviQmwXXb9p96xLiyYgcYQg7grVTh9763tv/AA3rOn6rPgZ0Q/yyRYPjaZ1Y+T9L0HX9Z0+vF07ZVAslBdTIyLlyjGwdCp3+0+r/AIaIrfTbZCBqbM3HxPHfVPb8H/b09Gi6T1BBobA3Kue8cjp+g6zuTDH0nTnIQeVHEfq/ojv+PKOpOByQLpTc+wdv7X0/a+hTFhRUVRuf9zMvR/VHZM3cv4BOuxNnuqB2J+Lktz4kfFMxY5/4XLjyYsi/nLHz+k19l7B1veesKdG9Mik2eBPpv4gfTnTdd2XP3Pp8QXrenXWGQbuPg/M434SZf4jB1jnchqJjy/0zZrwfeOy9d2XrlXuGNlyNvrU7MJ1+0fRHW986Fu4dGBiHOM5GsuZ9a+oexdL3/tz4Mir6wBON/KmZPobD1HR9nboeqxFMnT5Cm/8AUPmWXUuY+Foj9L1eXp+oasqsVZG+Z2Ppv6Y6n6i7k6LlOLGot8g3qZPrgY1+vu6409pGUUB86RPrv0N2te1fTmFiv8zKNbk7S31NPH9fMvqn6W7j9JqmbI69R0zmlyAcH4InGwIevRMTlA+ZwBp5E+9936Dp/qXsHUdLatrU6CfDeDPgPR5M/aPqnF0XVY/dgzhWBH3kl0k17XvH4eZ+29gHW9NmfKyLqy4z4Hmp4PD1OtnxlKA8z9I9xpvp/qbGxwN/pPzhhJXXpUEHmPqNH/iIAN6kGQj27bfMRdWMBhwY7Krhj9rhFg3Ua6DfIhddeCh+or5lOIgCmjqxsUdoFitWNRuD5luJyvPB+ZUtBvzASxqyJ8QNKvsDtf8ArJyCzbCZsZGLD+8sXMtV8/vAIyFnCqPG18RHDMQSePMsXLjQ1dH7QFkfcbA+IVn9MKxKHnneOiqwN/5kfGPU2H9pAu/wYQR/L3Ai+oS2piT+8jnxW0RhcAnJqB9p2iqdR8iWrpTdr4ih0yfkH6wLSSq0q195SVL5LPA4Nyw5aWjYWDUusGBYVyOo9u/hid4+PJ6VDKnt+IVZv6jUXJWdTjI/vCpk6oC0xG73J+JQCWGoEH7QHHpUqlKfmOoscANXI8wGOUFAoFfIkx6losp34+0oGPJ6isu4uiJvYHSBXECrJl0rqF6eINTEcBjWwPiW7BQSL+wEAGokhNH2MBQNgTz8SpmAYk0I3UvkXEdChmqZrbKotaYDeEM2RcgFbn5jEhcNi7+45hTp1KAFTv8A4i5QyBV1h/gSDPlVyysCAvmKotwF2Xzcd9R9vkcyV5qAHUaqhRiG5NeRARqFi42MgHfeBVlNnc7eBF3Y2ZeyBrFCADQLI24qQUIps6r/AFjIgHkn9Y7OCKVai8QHC7Gqr7xVC6vNwci/9JAfbVQFIGraMAJPHEWiOYDkDaxFqztIQRz/AHkokjfccGBKvzvDq2AoQUQNxzCm6mxv4gMabxwJSVAo6pbdEfEqbZqqAuksb2/SV7BirEUfFS7Q3xV/MT0jXyYDdO/optZrejOj0/ULk+b+JzSNI43+RBjLq9lrHyeRA76MXQAbqPEqzbHXehPkzP03UsGoWf15/WaMyY+r6b08xLJdgrtLqtmBg2LncczJ/MHUiyVQG/1gwDIj0W9oFCahTVqEDP1YGUFeQfMt6dHXptLn31yJXkKliuMjWPBl2Nq6VQ3563gYekwfzGsGhyLlvUvoGlXo/wCktwsyJpNEfaUst5WZdlPg83AqZsrIuh6rc15i4cJzWzM2M+DLU6fU4b3ADm+DNLkcKB9hAy5jkOE4yRt5PmYNC5faf6RYE15ySGB+N/iZMWDImI5NsjDgcbSIGoKLreIzWgfUQI2R7oaaNbxWZCKKk1Am1AiU5clMAL1NwDLNWogLxLceJWcWLrzUKOPpzqV3qwOK4mw7JREiUVKnmZXf0XGMksfkwOlgHp0fHxK+s6b+KOphQH35luIacI1HaTLqCHT7jWwuBysK5VynYlfHyZp6hax21A/E1dH6XuLLpb4PiY+qo5Cb1CQZbZWP3HEUYdS8bjzNAxjTqcCvETGCjWD7ZBXulWTvLV6csbZorane9qlt+2ApSl0gytgUqxt8w3QuGy/6SoA/LFDfEhejpqBRZvx8Sg88QgbQlYLqALqKts+/iTUL/WWhRAQit4ytYgaLAY3CpvmRRtG0gwK2QncQflE0UAleZTkECoNDEoiMh3gG/mENvUhNLFF+YDnaAAGGrEVfgwD5+0Bk5ikbwLALG8ViTCpjlRAqOyyWCtGAg3ADZgFUoxjzCDtEY7wCeIokg4lBL6YQxqJpDcxwukSCbSeYAu0gEBjBclwEQFPMIEA5hEoLWIUG0JFiVBqMgt87wEgHeLeo/eMykCUJyZYpAH3iAbxglnaBAp13dRz7htAPbApI/WQMDpQIVJMUkAgAbyxDZsiIAGYlZRNRrcQhjsIQp0kkxV38UYUWowEXVbGEp5uTgcSCeYDQb7wA6uLjkUOIE0mvi4FsE7+JAdxcbjcf5gKIaqtt/tBqvnmA3W2xgQtZPMgLAD/MRVK7tuTzLFIuBWx1A2Icf5aNwcudrFbRtFrX5TAR3cbBQR95Wy6QMimv9I+RGRQwar8fMz5sqaAKIYbSrH1v8Hu1jH0PWd0bnK/pr9gOZ9OM4n0d21O1/SnQ4UH5sYyH9TvO0Zk+hGugSfEUSrrsvo9Dlf8A8pqQryfVZ/X6vLkrg7REY3qrkbwBao+TvG4IAHPmcb9cKiC3j5sw6bpcuZ9wikyKCqnz9hPOfXPcj236cKIdOTqDpBPMkSPmefrP+Idfn6ssdb5DasNqitjCvqUk3zKuixlV1uh3FUfj5mpfnxPTJ6doDWB7eamcgjphZN3u00Gi9p55EX0gQ3yRvNLH3v6AKj6O6LSSfaefmeE+svw8773/AOreo7h0LYEwsBpLtXie0/DZy/0Z0oPgkD+8q+ofr7oPpzu38B1WHI+QqGGj4MzLd9NPn/Sfg93+/wCf13SopNNpJJqfXPpvsmH6d7Rj6HCxZVJZmPknmcXsP1/2/vvcP4TFjfExHtLnk/E1fW2LvGX6a6g9mzaM6jUyjll8gfeNtuVbd9Piv4hdTh7n9cdZnwvZDLjpRe42n2z6CbV9HdG1myDz+s/PGFmbqj6mPVl1W7NzfmfoP8Ocq5Pojo6/pLqf/kjN9xLfTJ3L8Oexd47r1HX9fjy5MuY2dLUJy+7/AIWdhwdqz9R0Q6jHmwY2dAclg0Lqpwfrr8Qe+fTv1Rm6PomxnAAKVkueZ6j8TvqLu2DJ0mbI2NHGlvRStvvM7VkrkL7zpfENI3Vr/wAT0/0NkUfW3QtmYsQaU/etp5XDg9HK7Y1dk0hmyN4+Z6D6MzYD9WdHnVteIZfzEefE1ZsZ/X2X6+Ab6I7mf+XFe/6ifnvp2IwEoLZaKgeZ+iPrNPV+iu749JJPTNQAu5+d+iTrcp0Y+mJHAAQ3Ev8A6kjXjPU4cmHLdZHO1DzP0f29zm7Z02TIN3xKWB/SfGvpL6E7p3HuGLqu5I/T9LjOoK/LfYCfX+59dg7N2TP1OQhUw4zpHya2Exbta6np8I+n8i9L+LRTC14f+IuFrgqWav8AWfZvr4MfobujDxiH+onwjtHVN031J0/ch/Tm9RyfFtP0X1nT4e8dozdM51Yepxab+xHM1b7S1+bcDYhhOlvcu7UJfgGrrMGi6sG/3nR676O+ou19zyYV7bny4UJ05cKaldfBnY+mPonu/cO7Y+o67Dk6bpcbAn1F0k18CKPshT1+wuhv+Z0xB/dZ8F/CkLi+scZy7AWAT/zbgCfdu69Zj7V2LqupcgJhxEi/mthPzr2Prs/a+qxdTiAZTmGRyv8ATRjn5iR9v/EzC+b6G67092xlMlfYMLnwlDmHQ43RU1ajYY7mfpDpOq6Pv3ahkUpn6fOlMvI+4M+Td+/CbuGLubv2gjP0TWyI2QK2M/G/IklnwkePZSMmIP1NqNz4o/EZmy5hmyYsQfGo9zadv0npum/DDv3VZ0HWY8eDGNmcZAx/xPq3a+w9s7N2b+EGHGcCp/MbIB7ttyY0x8D6XIh6jBkGxDAkedjP0hjdR0GNyaUID+1T849wTCne8v8ACNfT+swxn4HxP0P25jm7D0hNkt063f8A6Y6V50/iF9N6yjdcquGK0fmeP/EL6u7Z3rtOLt/Qlsrpl9RnrZa8f5mf/wBx/r+p6nNny9dixl3ZlXSTyZpT8Huu0gZO6YaH/kMnpq48JjtemQogah7hcdqyhWBOkeJ6rvn4edT9N9nfrz1SdSqsNaqCKB8zx3S5lyYcg31gyudXlSWVg1VtXiAApuBZPzvFxoFBLXZlgyq2kKpHgkwL+k69ui6nDlHty4nDLp2refoXt/VL1vb8PUKdsigz85ejqcsw1aZ9d/DLu38Z2d+hyE+p07bX/wApks/W/se2PMMhEAmRz+99P63QlwPdjOqeZDK1ahtdT2roMmJkIsMKnjHxNi6nJhb+g8TPc9OfcN+QgDjxcagauBrYgmFsgLoNO55InGubyv110fqdsx9Wlh8LVf2M8PiyZDjHqEN9xtc+q976X+L7J1WIbn0yR+28+TdNlxsz4xepTuDN/wA7+N8tJTVv4McOMaaCLJ8xTuQRwRCBYJrcTu0FGrHBkO7A8H4+ZCSFpSPtcjMDueftAfYrEYi6A2hG50/a4NhtAA5AMIJD8e2Ltqo/sYwO8BXIY/pAKJBj2qtvKCaYkQGybAgcmUUQtXcuJuiZVkaiN6vzKMHVOA2ocjacjugvECUOscEztdQA9+y/v8zi9wyqUOIltX/LEHAyE6nBO/m59F+h8Yf6esoT/OYbH7CfOM51bm7n0z6E6f1PpwN6jj+c2wP6S9/GuWT8Uf8A7qstii+JG/2/2nj+lawRU9l+KpB+qARWpcKgj7b/APWeMxNtqG0vPw7bMe2WquahiGTYEit6qY1drsCpaMrAiyRU0y342IA0PwODOj07MEtv8Tl4T6jBq93idLAFC0fzA/MzRrLWwAJuX4707+JnF+op08zRqF1AYKCdQMcihY5laAuaG32lrKK53gHij58wMWJFcRUx1dG2PJliqQKgL7m/LtH0Bko8yaQKqThqYXtARUULtdRsfJPEOsgVQAgCmtt4DA2eN4+lSu49wirQU0KaWUDi3NPAoORUYE0DLQWJDKAAPtAUVRbAGTEdRoDaQJkZS6hQVZvgSmmF0NUtJOsmrjKVrZqcHeoGZVyWDoo+bgfUzUyBANhUd9Ryi2O0A3IG9QFYkAaVH3MWgRYG8dmC8A7cwYwMjnSRxxAQOFyqKFni56X8Pm9P61wpdjIG/wACef6kAemGAtjQM7P0ArYvrPp/XNEBqlhH0v8AFJFP0H1zsLKaSv2N1PO/gs7nsnVgmwc239p6L8TT6n0F1wH9TIN//UJ5f8GLx9L12Etw4NTO+mp/xfRe5dH0/eehzdFnAaxtfg+DM30t02bt/al7fnUg4GKg/wDMLu5wfqHvuT6e+r+kJ36bPjAcfvzPadO+PKi5cZBVxYI8zP4l+PhPf+89R9N/iR3LP0/tU5AGC+QQDPsH0v1z937Hg63KAHyDxPiv1/0hz/XPcsqvQDj7/wBIn1r8O8wyfSmBQ1lCVMfmVq/Hhvrj6x712nvvV9o6VlGJlBJC+6iJ678MVK/SCE/15XYj9Z85/EgFvr3qiH0+xBf/AMbPoP4Y5UP09kwqbON9/wB5Zci3473VdH62ZtGfIl+FM+X/AIsYO59F0nRqevyZujysRoIAph81Pp/W9ufP1HrL1OXFQqkPM8T+JH07mz/TKdWnV5XbA41Y3Nhr8xKzI7/4Yk/9ienVuVZll+b6e6vJ9RL3DF3DKuENqbEWNfpXxOf+FOYH6SHTuwGRMjWPseJqyfUuPtv1a3beqyj0soBVia0k+JL9Gn6863F0f0L3Ncz0cuI40+5M8p+CjA9t69APzZQ1/tPS/iD2L/j/ANKZVwuPUw/zUo7Gp5L8I8w6LPn6XIQNS2N/Nxnonx9M/jMD9dk7dkI1lb0nyJOz9Ava8eTpsK6cOoso+LngvxC7jn7Z9Vdt63pXAbFith8+47Ge37B9QdH33okz4HAyV78ZO6mMyJfj4j9T9uzdz/FTqehoM2XOBt4BA/2n3PpeiToO1YulxgAY8YUAfYT5z0x6XH+MHW9XlfGValQ3/VpA/wBp6/6s+oh2HoFzY9D5WYAKx8TXXxa7PSY/X6B+m6kBg6lWHyDPzx9U9lyfS/1Vn6XGxXETqxn/AMp4n076c/EhOu7ivT9xwLg1mkyLx+8zfiv0vRdYO39SuXF66kggNuyybYT1Xtvo/wB3010b6tQKWD8z419W6j9Y9yVGtmzMKE+l/QXfOkPYl6R8q43wXYY1Sz5z9XHp+v8Aqfq+s6HJ/KZhTnYE1uRLz90nqvpP4aDR9NBKNjKbnl/rDMOl/Frt+QrYC4yQf3E6X0D33B0PT5eh6vPixgEMjE1fzPPfWvUdP3P6xPW9LlXLjx4lXUp2sX/1jfa/r653Lpj3HtXUdNjyaDlxlVceJ8e7B+H3dum+ow3WLpxYXsZAdj+k9J9N/Xa9LiTou5igopMo8j7z0WT6u7CqnIevT9ACTJthPTs9wy48PZOrfMQEGFrv9DPmn4MMVz9wxs2xVWC/vUn1l9XDvPRN23tHqFH/APEeqsfE4v0T37/s13hk6vGwxZFCuwF1Lmp+Pp3evqFOx/UvR9PmX+R1KVrvg3PR4cSDKcqAW3JHmfHfxE+pu397y9IvS3pw23qnayfAnS+mPxFHRdFj6Xuy5HRR7My77fBk8bE/HnO5ds/4v+MvU9Pt6Z6kF/0CifbH0YenCNSoBXwAJ8SH1Dix/W+bvuDAzK2UtR2LLxOt9V/XX/Gulx9N0ODPhw3eTIxon7ATV9r9fVO34cGBPTwEabugbnyn8UewHo/qPo+74FpOoYK9f84/+FPP9r7/ANd2Luoz9Hmytj21rk3DD4M7f1j9aJ9Rdt6Xp8WHS+NxkbzRmcsp+vsBIz9sCEWMmOj+hE+ddP8Ahd0qDMF7jkDv+X2cf5nO6H8S+o6Dt+HpsnTLnbGlFiSDcvx/ip1AGo9rxH9HMbUjw3dO3Ze0d96jt/UNqOJq1L5BFg/5lNU3tuvvNvdO6Z+994ydf1IRHyUAqjZQBtMRFC9z4mko0TQC7x1sEHioOFBDUYQRsfPzCI7e5QRueI1lKAA0jmKGsgV+kryXruvdxA3KUOMKDYO8rYaG0pTSnFlKWauxUdW0sCIFmh0ILbxlNNdCjILyg82N4qt88wH1WwobSOyqyqWAY8CQrEKW9kWRAscEKCV2la7gmM5Lrp3qIopSlV8GBB7iBHLphABU/wBovFLo4/qhyOGTSbPxAspQNRBKnwZcKdBpxgUNqlDqdCkWTXBhxM2A6nBCsIUzKa1Wf2gTKp2rcf6R8Tr6mwtRFbMiOwyY6UnYgcQKV92Vhv8Av8S7GMYJD7ipSWBaxxD9jwf8QL1ZFq10+RUfA4yaiAQPvMeN21AP7ipm4kDGSV/tAdWUWPHkyplBxnWDRNijJh32PHwYOq1nCyJYociBU2QFNIWLlIGNSKj9NoPSDa1A5+8oVmF6wK8QIufSNXAPzGQ4TjpF2O5JlTKrGiPb8S0ri0DSdIA/LIjPlARqBu4jkldviOcfqIuQHiM2KwCASa4gVKG0AsKNcCGrrTzHGuiCLI8SsBsTksux33gTS/gG/iIUyC2a/wBJeDe8VmyWPaCsgrplI1eYeCNozhgos2P9Iuk8wCoLNVQNkZtiOPNQqpvY194NPur/AFgEICOd/mCt/wBJBxW4P3i4/bereA3IPNyIN9xEUkMTf9oy6i2+5gWBb2r9LikBGEjOy7CV1ZJuBYdFn4iOAwEm44EQkFgDYgWrsu29fMrfVfn9o1gEyAjYEX8wKiDLSynGAAICq2WBr7RNIuxdwIHypkBVtvvNmDqlFhxQPMxO1rxxIrkrR2MDtDTQ0klCNjLaf0xooH7zn9PntQjGqHE1KGfOjNkZVA/J8yjQ2AbZAbNShMgVxexbwZecgVGAsgzPpD5V243B+IVoF+psKEy5NIzsK9x+J0NJXDrYb+Jk6NSeqIZBks8+RA04sWjpSTd1e8yqG/h3aqO9TpdflGLCwGwrn4nHfDm6npBiwt6bP/U3xAq6PpvXVsx0bncXdw5cmP1dKqfb9prx9O2HptBADjY7bGY2xFWujpEDJlUksVsOeLgyuB6KHCzOeSBzNAvM+lRp082JZjw5MbqTuvyJAp6fFhTcAk+PMi0hARSFMvy6X2cgDxcpcr0662avvAq6tjhK6QR+kpGNsmf1KGsefBmh/wDvFG7BG0mD+Q4QrQ+YGtXCYtRFGt4cWQZB+beZepfWFAJCjmvMqZjX/dxbD5ga3UnJS1fxKuowZcePVjTV8iX9PiObGuZzpauPMGTLWQWTvzvIM1OVAbFpFc3KjoAIvYy/qBa7OSealCJqG+wkATbya+8YMxIUjb5goVsQYQgZrBIqBMigLFGw2kdj4lepwboaZUBy3NSxNl35kVgTvA/yIE102mSrla2Xsy4MK2gVqlbS0fl2ijeC6MolAQV5kJuSyIEDERi3xE8xqFQHRtt4jNZ3jLRXeDT7oFDNvUgFGO+IF7kNCAAbhi2Kh1WIBDSMbieYaMCXUgEFGEcwC35doA5baE8So7G4FkXgbwqbEVz4qARxCOYqk1vBvfMByIhG0G/zDfiBBarDrsRbIkI3gWq1rBdSIQRA3xAmzcGQDaLVR1OkShdNGN4gZtrkUgiQEmhKmUtvHIuTiBMQvIu36y/MjKLH5ZWlM0d8upfTN8cwK/VSvgwq4/SULj32lpFLvyIDEalsRSN6hRvbUB38bwLMZFEf5iilY1IlqLbiKx1NsDXzAfWT7ZB7TcgIAAhNk8QokkjeAmhD+sFfvACH3RjuRcn7UYIAJHEbkbmriMPiEWNiLECaa8GQ/vDdHb/MHIlEr/EU/m2+OYboUZXuDYFQBTeJYzFtjvtIoUj9YmkpuVLeP0gBqo+0xuhw/wAV3Poun0B9eVQR5O8DKt8zrfQ2A9d9b9AoF+k+s7eBC8v0Vixrg6fFiQUqKFA+wkMduREMyRJy/qDKE6Jcflm/xOoJwPqR7y4kB3VSTJfidfHJAqtO/wBoTzYFGRRagjaQbHfxODisWyvF3Pnn4k9WG7h0nSXehNVE+Z9Ex+8hhYHxPkX1d1H8f9WZXC7Y/Zz8Tf8AObdOfrlAepvvY/aWY19RbG1eDEUFmalIA8nzLlCkBQpFfM7uqpwA2y7nmSm0EjYHyY7bneKbQlls7flMK+1/hblD/R2PGDvjzOtfvPCfijkB+tUIq0wqDc4nafqfuP0+ch6DKcYy842FgTn9Z1+fuvU5Oq6zqFy9S59wPIiTPa/S9L1R6XqR1OBymZW1a7n3T6M+qMX1F21RkZV6vGNLpf5vuJ8CTJkGXJjxYhQHuZjyPtLx3M9s6lMvT9S2LKPylLBH9pfG1Xr/AMUPpxuz92HcegxqMPUgs6qPyt5ntvwr6hMn0j6Qb3LmYlT4up8e6zvPWd2yIes7i/UfAZiak6PvHVdINHRdZk6fIGptLaQfvLZsxH6F6v6f7R1vVr1PWdD0+bMBQd1syDsPY0sjt3SAnn2DefAD3rvWZn9brMpBOzHISTFPX9wYqcnVZVWtyXO0z4q+/wCbs3Yk6PMp6XpMaMhBIUChU+B/TuLD2r6twdQM5fosfU/lrarmHP1uRMWpc7e470xOoROjvEpbFizsuQ+5dNgfeWZD2/TTdT0ebApbPhbHkHlhREqXN23EhCZOlVF5oqKn5xd+rxIysuUCrVMjEAyjBmDj/wAQJk8gsdo8YZY/Q3c/q7snZuk9fP1aMPC4zqJnyT6v+ter+p8VYsb4O2K3Hlj955pumypRcDJjZbVwY+LCThClyFuyq8fvHimphTGnT7KTrH+J7z6T+vH7NjTt/Xls/Sj/AMLJ5UfE8IDiTJWNgjnbQIKZMORcmQKWHtYjg/EmGvvfT/WP0/1eEOO54EJH5cjaSJR1n1t9P9vxgt3DHlJ4GM3PgvRYuq7jlxth6LLlyLtpVbDTpt9EfVGZ1zYu2ZQ3IV09ojGpHd+sfrnqPqQr0XS4Xx9tVgcvzk/+FPLKqdMr40b2MbUzqN9M/UHbekZur7c+ltyUX8s5hbGo9N1cZCN1YVvL/wDEx2/pz6m7h2DM3oPjCn/xMZ3T9ftPoPQ/in2vKg/jEbEa3Zdwf0nx9ciglUxOdP5hUOVg/Tk48SOeQR/pJZqV9l6n8TuwYcHqYWzZm/5QhH+s8J9VfiP1Xe+mPS9Op6bo32YD87/YnwJ5ztnZe6fVCDF27p76nEdTEtpVR+89K34cfVuTCgfpeh2ABrMPd+sT0seRyqnTYwMw0KKYODYBn1Dtv4mYu3dp6bB1nTtnyKg05MTinH+08ufwv+pKdP4TptGTlT1FgfeH/wBzL6o6bpjjTB07A3QGUbS5q49U34t4KDf8Kyaf/ry3/pKn/Fg/09qIH3yT591v073bshdO49FmGFhQyhbAP6zImIekD6gK8FWO4k8UyPY/U34g9X3vtGXti9GmFchGprJNXdTx+NXK40CKrVvtVwn2lsZ/JosNGAUIrBi9DzKyFlsjb78VIVKkUCT5EisCyuARY4PMtU2t19plSFrZuQav9Z7P8MO5DD349M50jOhq/kTxTlyL2tRQsczf2HrV6X6h7fnD+mRkB0nYiVrl+iDF3j8qGHmIZhIZbsTzXe8Yw9yOSqDrzPSCcf6ixhsOF64apnr2nThE6gAykRj4oWbgDArvtXzCDVV8zjXFZWq1PBFET5D3LpsnQ/UHVYQVGOzagfefXw1sDYM+afWXT/w/1I2XYDKuoX8zXH1rlyFNpZNmO1hAdt9oulVIW7A3J+IWcM4Cj2kT0RswoOV02tXquKR7oVG28hNnj/4UCKaO5EUmiQBGo2KAsQsLcGvEBVBKgHmQWN5ZKwuknez8wpdIZraBlHMbI+pK8iLpoQisMKuVlieR7fmWaAy7Rfy7EyjDmVmbZ9lnG7iyZdzYI8+Z2coQ5GL3dcqZxOuCZFY0arYHkRFcDqANBZCW+TPpX0I+Rfp4gLY9dv8AQT5tlGxI5J4HifUPoY4/+zaWNxka6vfiXv41ywfiet/VXUOGBOhAR8e0TxfTtW7T2v4pm++42AC5DhHqV5Nmv8TxeIewFuY4+Hbbs41eBzLMq41RQGuUOSFUIdjzHUe8KZthv6UE5MQrjzc6eDQ/UsOanNwVj4sD5M6GMMcy5E2FTI3oNIAO8K+99ohIcWDuY+IFDRNj5gWYtS5Nxt8y7wZQzHgcfMdAaqA292IyZHfLp0jYSln0vV1LcTfEgOT2NfJjag9bbyBASSxoQoB4gAFaI07whiOBFVSjnXRHiWh8JQgBi18/EoCixbCjEULr/m2T/TLAy/8ASJYLEtyfMAvdjV/aLTDk0PiG9tri5SCgF7+akBKsCdxUS9B8Qo4x4dFWb2PmVPqKlh7jAd/cAwH6iQOoqx7fsIE/mINN35EijT43+IEc1gJA9pipQx3QBMtKl1o7VCmFaosN4FOkup12x5HwJf03V9R0vXdN1eNayYSCPvFTESTQND5jPj25sfEsHrO+/XH/AB3sWTtZ6X0srFdeo7ftOB2HuXVfTvcF6npqqtLof6hMjYA4t1Oo8GKq6aViduCJMiup9VfUeb6jz43/AIYAoNKKD/kmafp7607x2XpR02RcebEvAY7rOEiuw3FEQBSMhZhz48GDU6/r8vee89RnyYBjOZixyeBOv2D6k7n9OYmwdL6WRHNkOLBM44bI2QgkaCNlHAjDEmnRbAn8pHiMXVncurbufcMvXdepbNlNsQKA+wj9r7t1faHbJ2vOUU7Mp4MyquNUONHLV+azAHQG1xgL/rJhr0o+t/qDKL/iMakDgIJzu4/U/eu59G/S9TlXJjqyAALMwu2M4NaqwIMREDb8qZZMTS9g7r3PtefI3S5jjJFEeIOq6rP1vVHN1WUvkO+oyIuNTkC88beJMeLSluNTH5MqNn/Ge7YO3npum7nlbCRTYgb/AGuZOny5+jbHmwO2PN8A8QjEcaE4xRkxClOo2fMB8/UdT1zPk6vI2Rq21G6lfS5svS5BkwswIHAYgfvUhw60IYkKfvAenC4tJDBSOL8QM7qup8wysXJvUDyf1luMplpsuR8hUeWLf6xwuFVCup0gUFERQB7QNK/AkFT4Xy5BnYldOyqviOiM2UHJkLVtuSTLdOx03cfDjcYwWq78cyh1UrtqKathvzLf4dMuQMyr7dlF7CBlGRQSrD7y3H7GC17TxcmqgxIWrj7iT0kxqVXHS3v95oYAAaRR8xXYIoI3kGQYkZvyccVvIVX+IVdFIBd/M6XQ50wO7ti1BlI/SZ207igSTtGjm9H0/UHqcyjJaWW2/wBIPVcdQqZACGNBQNxNmFji1B1ok+Jz8dr1h6lzbbqiA7V8yxDdXiXC5J0ENsA29RMAXHhCqWYcgHxNDNiORScYe+STxKchCZQAQV5AhAU5NZ9Rl0seQOIM+EeqNTMwAtSp2mh8NYw9WGleikBHEBW1Mo0gD5vzCUONQ6gX8SBtjtxG1FkGmiIFWj1k1bavIhTA1FSoUniOoANgRrrjaBUUYvRAsDkSslQBj1m5ZkJU+0m/mA6SoN7+YCkqQFG5HzDifU2j48xQRq4hBCnYSC0UDtK1Wlp2LNJrcvQFAxXQFa1MPgg8QHRqNf6xxTflr9JUUX0hbkt8ytMgw0LssfMDZh2ajZjOq4232HmVJlRgWJIYDiHUSlsb+P1lGtVGkFSDKLtyDYPxG6Z207gBpf7WPuG/gwKNtQ5EfKmkAGtR3FQWCS1ClO8jt6jWN/sICqoK/BhOMFdzpuKFyeqFCGvJj5ELMBuYVbiRRjVQ91vvD7co0kgA+YhxroAo38SzEVJ3WwIGTHeIleCG3+4l2Vww1aQfiJlxH1gVOxO4+0tfCjOB48VAqD43x+7GVYcafMVSoIJ/zLMhC2BuPtE1oE2Qk87wGQJ6uk3pb4+ZsTGoYENp+QZixg+uchJ+Qv3m5Mi5FtTuPzD4kGfq7u8bU36eIhxZMzgl2BA4vY/rLs+lXVjdfpLMZGglfPmBnQJiBRUNckiZcoGQ7FgBxNP8VobWKYDY1Mr5BkyE8KTx8SoBUr5N/ePoBFbkxgSSF583E1ENVSCsH08hT3bfMvxkEHWl/ptASGHvoGADSD7iaFjeAdmY+AJnLsVYNTeBUvbKuRF1ULmbIm/t2+IDqGCDj95CdCAwOWdFArbmB9+eIDM6f1b7eJWXOgCI4JPs/eFgUTcGQENCfm4gsYwxFfeTa97EB7IHHPmQkEVUUEKNhDyBt/aBMYXUDRMdipbUFoxAK44koeNrgTQWa73+8DKVsHxH22qIeTd1AgPzFNA7LvGAvaEjYAiAqEciHb4hO9fEUEg7LAlWP8weAPnzG2PAqILPEAlQBdbRETUY53UCEoFAPn7QE12+k7V8TZh6oEC1IIFCY2AJ1VRio5sg2KkHavVj9tb8yzHSb+QJz8WfRjXf9psTKG3XcfMuq1HM56amBDci+YnQsG60kbEjfeE5CyBtNgRMWLFj7iMyH3FaIBlG7rQi4yXNofzL8zN0g9bMmJN8Y3B/5R8R+oQ5sevUy6fEv7RhJLszhk/pC8QL+oRBkAIv4nBZWsqwNWdM73UK6Z9RUkEbfacvJhCdbrYscdXpPFwK1CY8ZBUgkbkxCwTGNjXyIcxGbNpv9B9pRktMzLiv064PgyCrqQuQKBdDeIA2dSuQfyxsAZZkTQtAhn5NSosxwe0HV8QizpMS5nZMe2jkGN1COguqj9P0rJgWzWQ7kg8QdT7xoBJ+CeIUhJyYwa8bxRibgbH7SzSceP52/aVq7NtdH4MC5HOBQD/a5lyZT7ieT4jZnY1q8SvEp166DESB2IOIalN1tAuwJIP7y7Lq9O6BJ4EzEZFW3P7A8SCBaWtIuOqlEI/tBsK3uQhUGrWx/U3KK+OTFslvj7Qsy1cl2N4RAaEFkmorMKkU3uDKJRB2ljMUWwIqmjZEGQmrG8CwZAVuqlbEk8RUsjeODRgBTDdxSakUwH4i0TxDzJREBRzzHJoSsGt4a1CATksVFpjAUppoRRpgxRp2gUVLH2iiBBCu8B4jL4uAG2ijeDJer7SXvxAJgI2k8yMTAibQsA0QQk7QJBUggB3gEnaVi7jsaEWgRYlB87yRgLEUwII9jaJcGreQOQLkgL7RQbgORtAu0YfeACAREbmOG3qBgDAANAVGDg7kRApuqMbQR4MoYgA2IGuhxvJ/TV/rGOMUCDIEIoCBT8ipaE1cSKtAqw/SBX42N/rGT7wVoNVcF0w2gOaO9wqG5kIsXUYE8QQCu13JwLhNeYQPmFKBdmAk8cx2UcxAK8cQJwPP7yAavMP9O4hULXBgKqnz/iCiDcZj/wDYIBcCAhjZETIbI2jFTYMhGobShFoeI25YVqArxFIpuIzFhQGx8VAqyl2YlFAAnsPws6Zs31sOoC1owsXH6ip5Ai3sk7c1PoX4O9OT3rr+oFlVxBCfuTcNc/H2JvzRDGJ3i0DMIKiyJ5nvja+5Ef8AKoE9QvM8n3Zie65CBZ2EnXxnpkTah4jmqsc/ErXZrreWVc4OVOjUhY1tPh/W5G6jvPU9Sb3ysDX6z7Xn9vQ9SfPpt/pPh2HKuTJnNX7jZnb+S8/V65GG6ilHEKZWd2YLXzFXIWbTpKqOIWFUV2+Z1dTVrbaQ1lULf5TvJjUMSeD94uQKuSidyPEDd2Pta9/7/h6D1vTUtTfNfafU1/CT6eBtz1BP2ep4P8OgmP626SgWFOCT+m0++HzXMW418eFH4VfTYChV6la5/nHeXf8AuV/S5q+nztXk5jOP1P4vdJ03V5um/gHZ8LFXOqtwa+Ig/GHpyAR25qPnX/8ACl/9j27+P8M/pjEQV6N7HzkMHXfhz2DqOhyYsfS+lk0nTkB3Bnn8n4vAMox9rLFuAcnP+Jh638W+s6npM2Dp+1jG7KVD67oyzdPbwTYkwdT1HSlx6nTs2Mm+aPM6H079Kdx+p2GHCG/hgw9TPk4H6TD9P9q6nv3eFwKP5ufJbn4HkmfoztPaem7R2/F0fTJpRBv9z8zPR6jznY/w77L2lFLYz1GUCi2Tj+09Nj7Z0OFPTTo8AX4CCcL6p+teg+mgMf8A4/VNxhQ8fc/E+c9X+Jv1B1OVmwNg6fGeF0WR+8TinuvrmfsXaerAGft3TP8ArjE8h9QfhV2juYbL0F9H1Hit0P6ieS6b8Tu/dO6nIenzqOfbuZ9G+mfrToPqNAiEYuqr3Yif9IzqHt8S7h2buH0r1b9D3BG0ndDVq4+VMzY/az47cErYB4n6G+ofp/pfqTtOTouqUXzjet0b5n5367p83a+6dR2/rFIz9Oxxawf7bTUuspjyYcTN/IbWF2cc3Pb/AEb+Hufu4xdw7xqTpSdS4Ty/6/acz6E7I/1D33Amaz03TDW5A5+BPvICYcVClRR+wExa18Zuj7b0Xb8S4uk6bHhQeFWpqBUfE+WfV34k5cOd+g7NpFNpbqDvv/5Z4Lru7d5zlcnU9X1OUudO2TiMpn+v0h7W+CJwu9fSPZu+42XqekRcp4zYxpcH9Z8S6XunXducZOn6vJjI3J1nmfUvo364XvJXoevC4+tr2sD7co+33iyz3DP8fOPqb6Y6z6S6lseZmzdHm/8AA6kbEH4b7zzrYXTAvpEsWN/qJ+ke9dn6fvnZ+o7f1Cqy5UIUkflbwR+k/OXVdFm6Hquo7e4ZMnT5GQsDvsfiWXUj6T+EZU9b3ABNJ9NLobXc+pZcqYcZfIwVRySdhPlf4Qu38R12o/mVSD8z3f1irH6R7kVJDLiJBHiSzat+t/8AxXoCAR1uAg//AFQQf8X7cSF/juns+PVH/WfmrpBlfGfU6l2yXxqOwmxGGtazkCqNne48TI/SLJh6jCQ6pkxsOCLBE+efWH4cYOqwv1/ZMS4+pAt+n/pyfp8GeV7J9Z9x7N1WBWzNm6cD3YieRPs/be4Ye59vw9ZgPsyLdfH2l98pfT82sMmooMLKU9rqx3B+8YUDookjkDxPd/in9PY+g6zD3npVCL1LaMyLsNVc/vPBYy6MpRiNY3Mt/wCkWYVAsEljW0OsYyLW/wBpWwLLS7b2SJaiH2sxND/MzVG9Gb1TRVeBFVicuLK3p6g4q+Y2oE0SNz5lD+nnXEyOA2M0VreVrl+ku2Zv4jtHSZTy2Jb/AFqXzi/RnUnq/pDt+VjZ9PTf6Ej/AGna4mEQWJh7ziGXtrnyu828mV9Wgbosq/KmQvx45SSBdER6o1K8R22u/vLdiRONcKI8VzPDfiFgDdR0eT+qiJ7paK7Tx/4gY76TpMg3KvR/SOfq8/Xj8f8A4QoXQ3EYY7Yj8o02t/6RcaaWomgfgx9BO5agPJnodEDlcJvzyJAbQf6xBRJAOofIjKwBC0xB+0oN71vJe2w2jLSE15gN+IAu5AtLeq4Qpu4rofmoVWQwYECx5hJ1GFtqkIA4MIRz48RDpDbyzSCd+ZXlIUgEDeBg6i1Db88eJyOvAKOfkczr9UA/tqxdknxOP19LjoqbPBl5V5/MyhNid/Bn0r6GyIv06AQ9+q3A+wnzXL7lewCR4n0z6KAP01hIDD3NdS9/GuWL8UlZfqQgn2nChA/vPHKKQAz1/wCKIr6hTcW2FW/yR/tPG4Szg2eJP5/DtsUAoDcZWN2NzKxRX9JYg93NTbDVga10Mav/ABOx0zAgLq3A3B5nIxlTjDgURzOv07Uqu2McbtINeMAYwRxLNVVKhqGkeJYaPjeA5biWhQNwdzM4VtXOxloQqL1SBmxi9Rr94VIAhXfbyZDS7VvAK7na6lmNtIIAikFVuow9u58yhcgLCo2JbHG5inTqN8nzGplW1NDyTANU+8ZgCbIER2OxIABgq03PEBbF7DzIQR9vtFN6vbf6wqdDEE3fLGQQqpFH/ErGlXpVNHmWMhxtQNk8RWBUUx3G8BlCq1oagK+6zZjop0hjQB4gQFsh3G3iBNR48QqjjYBQIw0g/aMCDxKJjBFksTvxCxANECzFU6WLAw7MbYWYD61XGQ3uvj7RAATfgyBSRTLte0jMMeMqeJAd1UERlpyRsIq1oVS1XxIQykAISPJEGlZDqGjbfeOBZ4kJHJMCkn4ECvJStQAqMEQ49lBWMUBPO8mKkBB8/eAmIsyE6PbxK9WRS2rTXgCO6lWoOdPkCVMNR2MBigXS4UW3IEZWrkbDzCgXRQs/r4iaQr1yPNwhtYYUDIQuNQ2oEfpCqD+mhFC0Cu1eRCoxOQbWFH+Y+NrADeNoQp0gDxFIF0YCuLY8H4lYWzuKl7MuJhZB/TxKggLk3v8A6QIC2rky/G2okgb+ZWAfkXAjkWFYE/aBqUllHijLXxFsYJIHxKQupALo8kSxUDqELMR/pIq6iuJV5ihmZiDp0j7R9I0qhvbzK2T77QEHtcgMSCYGBxsN+RxCygEVtW8hUvkF8gQEYa13sfBmDGFzZLZCrrsCZ0cj6cZAYAjxOc2Rjks0sJV3txsVZQx8VKM4LHUgCkeZEDNnpgdxsRLHIxgHa+KlROlbJ6Z1sWb9Noiq2N8hdjbjj4lmPLbVv8UIirfUU7Ub5MCKaHp7R8bBVIO4iuqpkN1Z8x9K1tUAqLG0Usq/mNbw6Aw2c2IuVQQL5EAOoo7j7Spbr3af2lmMWx1Ch4MViASKFSAZF071YPmKjIwG4BkOULWoEiBsWMmwKgMS4NoAf1gLhV1OsAsbeJamNKs032MBMg1KCD/aUspyL4lxBWwOIqXfEBCShB+PM1q3qIDx5mXKhYfF/ETGHxvu4KVxe8Dp4k1MKG5M0IpGQgnYTm4sxtV1eaqdBKLaWJHwYFDKf4oo6kKdwRxNGlRQBoSzIFUjSTR+ZR6ZVy1c+blVaoK2DvKcWVnyEMNNQ5GKJe/xEZiEWwQPmBaXohSNvmW4wFT20blDqMmMUSDxLOnUg0/IG0gORguM2KYeYMWPIq2zA3uI+Qa9+CIrGwFuiJRTg6dcWNwzFyzXfxKmQ6kC2PdzLQNCsoP5pNJxYwSrOvwOYGsdOuQqWJsG7EvREGY2oAq7lKmlD3sB/aRj/N16jxVE7GQV5WQudJ/Yyt8mggWd5MpbUSar/SZshHIJMoUadTef0iEq2QFlP22hB8j+4hJXUKsiuYQyMaII/eK2itufm4zOpXSNv1lLe1rI8f4kDN+Qb7fMi5EUEsuoffxKxjKixve9GKE9QhfnxAsOMuu52O4+0sIGXHpBAZRvHC6jvzVbeJQmP0lbW177VzAqBKkjyIS5baKwV20LYJl6dOoXTV0OTIEx4ywJsbfEj0MenfVLDpxAG6+0qPvbV8+ICgkrRJIg00dhY+Zow4zZNUPvG9JATQ/WBmA2uqhI9vmWOBwrftKw3IPIgKK8QyINQJ3FRlUE7wAoJs+BFAU8kj9Ix9oNE0YtGr8wAPbv4gLBm53jE7f9ItD4o/MCWwPG0Ib3AHzFHHEAPuIo/aBZq03tEQirhAsb7QqoBrmQRSCt+PmFhsNrBh542+0l1V7iAjCxVSsIB4/eX6gzUBKsmMh/t9oBRaPP6y85xjGgDYCUhyq2q3Q4ldsRq2BgdvFmRsKA3deJfhxri92mwfJnK6bNlZQoQEr/AJm9MrBOCR95VbTkHpsmrdh+YDYSrsrZOnxZcLNqfXYriV9LkORcqlQtHYHzJ0vp9P1RysSBVVW9yjs58r/vXxMOUK2AB9vIBl7Zhk3UgrXiY84Dkj7eTAwdOr/xuTI62hHtIliYwmRjl9wPFS7BiyPqocfETqMWtBpHuXcyDL1C4/VBQ0f8SnG/89QF1b7iLmRm99X8j4hx4xhGoA0fgwOjkUBDpJs+Jjyg4wriyPgxkzjJ5b2/JlWVj6jEm1raAMr6nUKfaRZWZCmVcmrWwF7A/EuyVo9ppvEDa2UEwDjLWRqs+LiBmx5bcDT94RsBQ3+ZC1ghgKmRZl6iwNI2PxwJU9PjBIoxQoUEC6MIJ4raBGs4wDsR8RS5ZRRMYnwREKhTtAVt1GwMcI2m7FQAWeLEbQQfbAVyukCibhGOlh9tSAC5UKCR95Ct/pDf5lMKjSJQo9ohPuqEKWEYLp35kCMlxQtGWKbBsVEbYyiUTxtCdXB3kBMnmAjiocZEJTVuZFx0IXEcbbR8RIG8GizzGG3MAMoeJWnaMTUJoi4QlRRzRhv44jc7wFqQCHVtxEJNwGGxqBtzJyPvADvvAgXa5KuWbFYqgQFCXAVriWghfMRmECv7GTTCRxADXMBhsICtiN4igwFIqMqeY35oyiBWwFwKN5Y6xdIgMVuqilTCIzCxtAziw0sBo3FK1GA2gNqVqYQ1qsxQABJYFVKGqyI1AH5icjmEbHmQEOVO0lk7wajXEJZdhxKAFthvtIV91jiT9JFkDA1VcyeSfMhF0eJApJ5gRbJjmh5ikbfEnjaFDYE3AwtYdjsbhI28wBQreAfH+IRZU/8A2VFUEDfcQHq9ooNG5LgsMCR4gEMG2MWhj/q5k08bRVGu5UF1sbbGEWVG1mRcdVI/sNpsfBhVT/nOrYHxPpv4Mmn7mAbBCH/WfMiQS2r83mfUPwZCDp+4C/eGA/aX8anyvqREkhkEwgqdxPJ9x27pmG35r/xPWDmeU7l/9M8pFbkX/aTr4x0yqoJuMN2r95NQVQNoVbfbaedyU9wfT2frGv8ALiY/4nxTCQuPIFQe42an2zrUOTtfWqFG+B/32nxLEdjwor5nX+TfK7ECWutpHUgkb8bCOp0oPMQEsLI91zs6Hx16QUqNRO8Vlp9+ajCgLgcMSpSjexBgdb6I6hU+te2Mrc59B/cT9Eg08/On0vjCfVvbSALHULVT9EkWRJ0t+PzD328P1X3NAtqOqcsVW9rgLoWTQhba6C7A/FT9Fn6b7O2XJkydu6fJkyG2ZkBJlidh7RicNj7d0ysPIxia8l2PzenU5mzqpwjAu9OVI3k6dVRrLEMbNg7Ez7Z+IHZOgb6S6nIvToj4SHUoKM+I4l04MRRgRvYrgy6j6T+EPa/+89X3BjelfTH6nefSPqDuv/Bew9V3DSCcS+0H5JoTw/4RMq9D1+A7ZNasR/eej/ELE2X6G7iqi6UMf2ImZ76K+FdTnydxz9V1XU5XPUZX3/eFcnp+ihQuTSMfgfJgDvqRnQFRWn4luNw7OdAVz5B5mrUVDHm6XNkGEq4v2m+BLu3dfm7f3Lpus6ZG9VMg1OOP0MgCgsFcISu98TKgbEnohm9MtqJHmSdYs+v0p2nrk7l2vputStOZA3/WfHvxa7enRfVXT9fjpT1WPfb+obT6b9DYTg+j+hQkkaSy38Ekzw/40LjzP2rCAPWUs1+a4/2ji5ST26H4QdGcXZOr6ljeRsug/t/9ueh/EDubds+kOpdHKZM1YlYHcEzgfhA7L2Hrunf86Z7/AGI/+FOr+JvSHqvorMVFnDlTJX2B/wDhzM/5LfVfDVx4gVZny/xCm2BHj5lw9gdgGDFtVMYcZZUGbSdbH2jnaHGGa2yWrNvvNVKIKZk31LW7KfMu6bq26PrsHVYLVsLB1r7eJSreoaohxxXx95EfK7p0wolmpQOTf2iHL9Ids6odd2zpeqXjNjV/7ifF/wAVOjPR/W6dR0x9PJn6dcl6diQSDf8AafZOyYW6XsnRdO/5seJVP9p8i/F7qBl+qulxrs/T4ACP+YMSZOfp+tn4RZC/eusGULrODV7Py3q3n0n6qRsv0j3ZVvV/C5CK+ykz5h+E7p/2jzUbJwEADxuJ9a7soydm61D/AFYHX+6mP06fm7CitjJWw3keKhXEWw6XAFHZvtKemORuny4nRlRT+bzNWHIF0hlJHyJbPYqrW40EkotWfifW/wALOsfP2bqunyNqOLN7fsCJ8lzOcedshpdWwAPIn138L+05ej7Pl63MhVuob2g86RM7+LPjofiP0i9V9FdWSoJxVkUnwQf/AIc+G9MreibG17Gfb/xN6xOn+jc2JjTZ2VF3+9/7T4hj1vS6qUCwBLPjK8KBQq2jLeiBQwc6x7SNoSFC3fniRSC9DErdHaRfRyL6gxkZDtY8x8LBQSd74qJbfzFKe3lXHzGrH2z8NswyfRuFR/73kda/e/8AeepM8h+GV/8AZMGucrf7T18lX9AcwZ7/AIXLXOk/6QiTKf8Au+Q/+UyJXilu7HBMsckALK1F+eNjHJIAC7zh19cai7DbmeX/ABBQt2bC24UOdVGeqTi/6vieW/EI6eyYq2bXsCeY5+k+vDqlohsldPEux+5a/wBYmAhsSe4avv5lh0jKFW1Yjieh0KBjBOm7hx6lU2eeKg0kDfmQkhTSmUBhqNRh7diIVINH/EDmnJ8Hx8QHY+3aIR7bPMgF1vA5ql/zAq3B5hB3koNIdtuDALICNV1UpdtYFVsfMscnRQlNgbjkciUYuoXSCDvZ3UTjdyF4yxaxdGvE7fUAFwb38VOJ3DG9OrKNze0Qef6g+4lQZ9Q+gyT9NLp3Aytz+0+Y5aALKDtzfifTPoN1X6bABP8A4zXt+kvfxvlyvxNdz9SoGFBcCgffcmeUxn2jep6z8T7H1OreDhWv7meRxW2QXxHHxO/rTiBOQS0AKTcRCA5Y+I+IKxN8czTLSpJKArQHidrAMjZNRI0AbCcjFmQ6fYS3AM6qtsFfYtwfvIRrUM2QEtsPEsJo8ym6QaqHxvCl0Bz94F5tRdS1DagkSsURzGPIEgKqUzNkuydgD4jJud/MDWd64ilhdb7wNFoo9zbCAhgRpNqfmVqoPIoRwVA23EBSGxOpG4vcS3JZ3A3+IoNtxS+bhUg22q18QAra1OoChIxutNxUZWZhqC3AMekFb3+YQb5AiEXW24lgb01+APMQ+5rvmBL3EYrdbG/vBQPmgPmWFtVVAAyLixbjU3iMlbEg6iPHiVkqpsqbHmHXZ1itRgBho3UEkx8bkfb7RRt7ufkS3E63qI2raUAsG2433hsDzK1Ku5vYnzHZVQ0G1AQqMLprNj4MZjrRbHEUD3b2L8RlYqK8feQINDG6JqXMScamzzF9THxVGL+daBI/SAxx7Xf7RKDHQTRjY8RANMSx+Y+JAiMSab7wAFKLoPPyYmsuN1C1HDhttJ3lK1qIqxAfavFSvcODVfaWGqojYeIjXzdwA5Jb2rULONADkUPMB1kXVLEA9XzYH9oRPUsal48RwDoB8wEaFHn4jAlwAKBhRU0KuooBGTf8vzDRBowgXyQBATJpZ7A2PAkShsfzR2CavZx8wFATdEEeYDadv9oqIATsAfsJDZZbOw3jpkXJk258XAZHZTvv9poRlGwBqVBdWSiKqXEb0o4kUznWtWf1Bit+XfeILs1sfvAxIBJ3qQRnGnnYfMgdgo0VvzcGNNfI2lXUOzKVAKkcSg57rUoGs8n7THlxZcqkYQE+WM2pX8OCxt/iU9RnOI0pvV/iVkERlxqrbkcmUZwMn5TuJfjYHHs1kzPkFPsKgBMjKL/vL/baNW4mY6r3Xb5lyGlG20A5febq6jYtR2oaYh9x9o3HiHdfze0wLgFDCxtBkVauIVyMVf8AYiOQx2O4gVaiNqlOU1mS9j8HzNS3cTJ4OkE/Mgr9t7i4uqmJr+8L2bAq68xk8CrI8wK0GsEttUXRR1C6Muf3bqAGlQYilPMCC+DDxRk5G3MXfgiAbLH7yt+nAGqjqjrqRr8RfUYlgefECpUJfVtqE6GLrQFUN4+0xBKWh+bzApIA31H/ABA7TtrUOBz5uWKhbaxxe8ydHnGbGyZdmHFTRoPtJ1WPMKVxrQbEHxcDn8itvLMiaSD8/MUoSdgT+kAZMY9u9AmXDFoPm/kysBiVGm6PB8Q58rNmCqaROYEyZOKG8pLCyxJlj4yfezDTWwHmKqtkxEFaqUTBjXJb19owTKMy0xKf8tROnZ1GokX5A4lyZg7kAmwd4FnUkjAQy2Pt5menZAt0R5+0bqWys2MJk0gHexzIzBXCb7+ZADj1btYJ8zPkQ6it3+s0+o3224kXHqQmtz5MoxFdIF1+ghdKFjeWFFBrcEbyNoYBVJBhCviJw63UCVkHIl/tLcyZGQJ6nHxKvSbHZskGQDHjKuW1HjaH039QWtfcRy7aCq1q+8GM5Cu5NwLSzaaHEpZDlylRtQsmM2QA/c/eVi2cLvpPJuAhQ4z5P6CXHUMQaiTLRi1VYpQIKYtpWBVWPIlMtirIPgwDGCthtIjt0+hi55PIuVM2j2Xv94F4CjGAp/uZSz7mjuJS2pG23+8I/mmAwyI5ttzKifcTUudNJAHnaA4SponaAuHJ7aqvmQgm2HB8xji0Hc2JPUpaUf3kFWqrHMKhjiutjLCfZRG8UDb7QKkU6jv+0I9xPO0IFNtxDuL+IAG32kLf3gbfxJpAUVZkAoniRVLc7RaYedo+9fO0ByLA07/MXfzxIoNe7n7QtbCuBAAADWf2jfMGoLjAIuR9lFQFKmtojIwrbaOAQNzZhOorvxARWGpWAOpNxvNWLrH3NDneZqANmCl1HkfMK6AzeuRuVHgjky/A7NkAYXp8nyJzMZAf3mq3m3DlVqYEqZR0Vzoh2IX9vEtZMWXTlbEWIGxHxOU2c5FO42PM2dP1QwiwSKG+riUX6/4bESh58RNTPh1FNBPIlROrVkJBB3FSv1lbGHIa/iQVjHSmga8XMfUZSi0i3U2h/VDKlgn5mM4WJIYEVzAK5ExuKIJIs1GH8wflIH3lK+mfaMZseZcppTzAz5fz0QdvI8SDUPJP6yHVr1USpjWCtSaFDNqNjkeYWqgQNvMI3G4JqAoau9viQKFBNePtA1Agjx4lgQEbHfzKxYb/AOzaBGAyrvtfxHVAaB5AiDbfx8CEubpTYMA+og9oEYMCt8SujX3hrSKlC6h8RP6rAjGjIo0neAqhgxha6kBOo2NoRuPtCAjsP0lnqDmKNPHmVEgkiAzvZ2gNkCFNIEOoSiDaS94pcXtByYEDtdS0ChzFoBYoaDTjY3ASWMqZzcZCAdzAgu95cKCyrzcexUBCTqqo97SWPMAomBDtxAd5GU1AL07wB+XeIWJkLExRzAsxvexis+5kAHiQwEBLeYUvVuYUFExgBAc1UQkRmIqUi7gWarFRPNSVQgDC4FykCNrCixKw4qAkQIchNyoObllXxF00YFgaoQ9mITYqRDvAsNGACpCRUqZ94Fikk/MZU8xFy77iWAarINQBUh2aoofweYUOrmApMauIdNScQILOw/eDccRhsJKMCAltjGsgRVFNvLBWmANVwbDjmQkbACMNjcBR9/8AMh34kYeZAfb5uDUWtPMIIH6yre9o4VtoNMalRYAnaWtxxYlQ2PEKgOojxDYB2Qk/MH7C5BtCIWCN538Rcg1AERjTf9JFPJrjiVVbrZZ9NtVVPpP4OMB1fcU49imfNyVL+4Gp7v8ACLMMf1L1eHcDJgsX9jLfix9mIowRm/NBMQFeZ5Xu2PT3HLW3BnqlG8813oFO4sSNiBUnXxnpzwoNeSIwsMV4MVDdmowuxtPPXJMxYdF1G1n022+dp8OATHlddPk0D4n3UKMish/qFGfEepT0e5dZjb/3vM6X+86/ya5RB7SRIptyTCm6+3eShqNDb4nZ0Lh5OrzwI+QUABzXERdJYA8yxhbA+QPMDf8ASuRH+qu1NjvbqQrfqZ+jRuRPzZ2J1wfU3bs+oE/xScfFz9KKdxJVvx8e+oPxK7/2r6l6ntuDBgOPFkZdRWzQMwf+6j9SnLpLdKu1gej/APDnI+uw+H6568IdLHMf3BAM5AQJlU6rBFX8TdxNdzvP1n3zvXQHpOs6rCMbndETTq/WcNUC3jCquNV8ckyNjwZMgOLISw3N+DLshREHknbbi5F16n8Me9joO/fw+b24urXSrH/mHE+y9b0uLr+hz9HnBOLOhRv0M/N+PKy9YoxuFy4/cAOQZ9s+jvq/B33o06fqGXH1uMUyk/m+4ks/YV8g752Dq/pzvGToOpB9BjeDM3DD9fmcvJmx48uNVF21F/An6S7n2no+79K3TddgXNjPFjcfcHxPD9T+EfasmUti6zqUUmwuxqJ1KPk75Omy5mXI5Y6apTtOz9K9l636m7hhT0HHSIwDvWwWfQ+g/CTsnT5ly5sufOVNgE0J7rou39L2/AMXS4UxIPCipKvqLelwY+l6bHgwqEx41CqB4Anwn8U+4f8AGPqsdP0+ZQOlQYwwPnkz6Z9a/WWD6d6P0MBGXuGYVjxg/l+5nw8asufJ1XUnXkysST9zNc/GXrfw474nZO9jo8+TUnU0jMTw3gz7T1ODF1nTZOnzqHxZVKsD5Bn5rxYlRiMetWUXqPj9J9c+jfrnB1XTYO3dzyBOpRQq5Sdsg/6zNl+xb7fPfq36Q7l9MdSXxY8nUdvsnFlUXo+zfE81/F5MfSpkfKGy6vyVvU/URXHmxEMFdGG4O4InDy/Rf09myHI/a8BZjZ2qJ3v1fT4GucuLx4j6jihR3E99+H30Tmz5sfdO5YimPGQcSNy5+T9p9G6X6U7H0WQP0/a+mRwbDBN51S6YUJYqqjknYCTV2fgs64sbOxAVRZJ8T85/VPdB336r6ruZzBMeJgqAi7VeBPcfX/16mbFl7N2jJq1e3NnU7fcCfNsXS4sC5MWTIr+qAePE3yy9n+FbJ/2tc4vyvhZv2n2Xryy9u6oquphiYgfJoz4t+GmZcf1jgYgprx5MQB2va/8Aafb3AYEHcHmZty6V+XunTq8vWZlPS9RQyEhQp+Z0MHbO4ZnfDj7fnOvj2mxP0anT4sK0mJFH2FSyl+BHlq7HyH6a/Dfqur6rD1feF9PBjHtxf1N+s+tYsSYMKYsahUUUAPAi9T1vS9FiOTqM2PEgFku1T5n9V/iQMwfoezE+mRpfqq4H/lH+8zh9cv8AE/vydx7wnbMLhsXSi2Km7eeKTMhZcaYuBWq5bgxaGyZMjjMzkkMdz+8RVpuBsbFTSHshhzFZdLAqNvIMsbVSmhI5Rk5AA8SaAmy7HTf+JWyJYVfam9b73LEU+lVE3uDKHBDrakC654MRY+1/hkGH0eoYV/OevuJ63kTzv0BiOL6N6RSKPuP67z0UU/UidUdPR5T/AOUxxtM/cWC9tzG6tDIl+PJUdNgCjyPmOTSqSK+0rwJYuzufJlhBCnzOFvtyHY8bm+J5b8QdLdo6YH8wy3+3merAJAat+Np438RDqwdDjUgNqJsnxE+keQbENZRSHB4oVHyavUVaplFGB8YVq12QK9pjBLXe/wB56I6AQ1bcwoWHNyUW4O8g5o7SiaqyD2kxmYE8Q0Ad/iKwsCtoALfAiNzLFD8EV94hB1wCoteIjDe/MajtEKlcnMKC2VIP95Q6lNxzLnJAq+ZWS1cXCMmfjUP3HicLrwSjFmY1ulTuZ9ND319pxu6WicEKw5E1IPO59QfUGF+an0/6FyIPp0DRdZW3+dhPmGRQiXWrUP7T6b9DYlyfTisylT6jD9eN5er6a5cv8UgR3zpXsG8G4/8AjjPH48vuBAnqfxOc/wDaPGD46df9WnksAOQgiTj4d/W7WCIVoMD4lZWjLcIUuCwsfE0w3esQVZQPtOthOLKFIuzvtORifEGJZSAeAJ0ulcp06IPJNzNVvKrkoeRLMY0tZbjxKRkZKAFj5jh9Z4gXhgzci4SSW2mcJ/MupcpKtX+YF+9RUChviEEhSYmN9TUwowL2IAqqkQAXtBkBNG/2g1EbVAYspU2L+whVlbH7AQPioFUKNekfeRm1VyB9oQCQu1f4hrWCCNx8SEjTW8Cmmv7cQIyak06qira0G3+9RyVxi34MmoLjoAEHiBPzC62hW6JIH6QY3CrpZbHiFcihSCN/mBGYEEFYqG1BK1GVdKseb4jem3oqx4MBfbdGxGIBwuQDt8RSVoKa/WWGitK1fbxApTZNR5r+0IYtQbj5kNhaYftK0xkPy2/i9hAv0gmw3u83GUHVXLVAiaW/3luw2BP6wqsLbgE0fmHUEfTzIw3rcCEKB4owFNlg2oivEtRjkwkA+6IFI5ildLWm2rmAfUq0X83mLiXSDzzyZAGDbC4dLGyeRKFY6jvUmliNhG2FbSHdSAYCe6xZhCLjQgChcii0DkGrqNWobcSCErQ24kxC7A2g2ChRuY6LpsmAGWxcR6oA/tLFOo8mVtpc+78w4gNj0steRDrZeCCfgxMbBWJBB8GP6aF7qiYEKkGzW/xBiUvk32Ij6kP8q6PzEAoaSbrzA1BvkUP8wliV0ytRq07EmPkQ1aqSD8SLA2JA5qDI6jY3Y8RkUhDqPHxKcg1U24gMMpdtIFX4lbqSdyQYgJTIGZ6US0OC3P8AeVKUWErSTKMpJainj+0d2cG2YEk+NtpTkG1ltzwIQ+IaMVA7DxKX1AmzLVorYI/WVuKaibEgQFyQoAI8xA769OkgfeXAqDx/aDMAqq1j+8C11Jxgr+aTWmQoCPG5MgZmx3Yqq2lKAaALFCBsyZNKhFG1QazpraTEvqbqdo2kXTbfeUIAbkyoSu4/tIhIJo2RtEc+ptbCvMgTR7d+TB/SV+ZKOwJJP3gVvUvUDtsLgBSTx+lwhD5qx5kbTjI3oniNe+/mBVVCCrYVxHIOqwDUAWjZ4gAbn9JUCyZTYFeDLtKjgH95U35htz9+IAo8kcwBWBoJV+ZawoAA2IaYrzxAyEZEzI6Ejfed3ouqLrpBGv78GcjWN9S3+8TBlIfUobbgQO71Km1LMU+TGxkEe1v0g6fKvV4LZwy8G/EsXENl/pXcESqryt7hRojn7x1UNyOYWU5b9t/pKlbS2i9x4PiBXkYNlXElhUNm/MsfKwAZADfIMuY4nRgigN5+ZSLKj4kDnENI2qx4lWPFpyA7gjiOys6abYVAc50jE2MkjgjzKKuoCnOjaWZh4B2jmyQKBH+kv9MBNZFfAlDA/mUVXMBlx8UTHX22DBhcupaq22gH8zEWOxEDP1DhcqqQSG2LD5h/h6PtFj7eI4xO40qN/IJhU6TpAIX5gVHGCObPiVoXO3gcx8ptwo2i4XBdwDwOTCA9L42lZztpOlKUeZY/vOkHjcwJpB3/AMyCsY2ye7QTfmOqgrsQGH+ZpdlGPUtk1xM/p2AWFfBgMrixjexY2MsLjCuwuUtYAD+4eI6qSAKJX5HiAWzirsMx4qZWQlST+Y8faWjD6QLj3GW5MdKMjbAiBkRCoBaWoRdEAnxUhKMBRikKg9pNwNOPGuQtjfahYJiE6Nmon5hR3bFqOymVkCttzXmBNKlrrnwZW+FhZoS4KNIJI1VFU5WYht1IgZ6I2MOja947ropvEqxgnIbY2fkyBUBe/HxD/pC1g1/eoVXa6gDTfG1CKdhZ3jitQN8QKC4JAsfeQKQKqAAD9YxABF7Senb6j+0CCMDY3G0DKQN+IBZB+IB0jTx+0rdWddN/vLRdQBL52hTrjUKLNmVFwWK8EfMa9J3iMAz6t6gNoOixFJUVsN42N6NHwIHOrev2gTImoLQ353luHOEBDJ43qDC4YaTzEyYww9psr8QGbODk3UgeKmvEyZsXJF8gzCqura3X/wCNlwyq51psByIg3LmxogwhGNQ49LE6VYVzcx+trcEbHibunBXGRVV5uUV+i2vUW9vO0ryZCnAs/Mt9arI3EzqA2SipN+YCA7kkbmDGK1E3vDkQqfmIgyK51AEkbV4gOoAFUalbqNYAH3j0yA2Rf2i6w+48SB9iaNyrNpXYgjaPTUKFExmx2LYe4SCsArhF3uPEUrqFXtztLXI9Gj4G9TMilcYB8/eAxYbbCq4iOhHMf27Vv+sR7uiTRgLRcAX/AGlqodQBiIBfFS8ggVAr2U2fEU0XBiujE7ttCRSjzAinVdHaBrC1ATQ2FRVtmo8fMqADTgy0re8UKt1ctJFUJFVlbgCi4dTXQG0LGtwN5RUpBY7S2qErBtrjnIAJUAxKs3JZMYEQIQK2i6fmNdbxS1wGHFQjaJD4gG7kEUNUYCtxAbUTsYt3CeINqgBgBF2jfpEJ+YBsCKY3I3iE7wGSEit4t1H1A7QFJgC3FfmWYwIEOy1Ka3qaMg2lKAXAOk1GA2jiQihArUU0j7mFmqISTvAetoAKhQgjeMdoC34inHe8YmjGBgUmhxCGNbGM4vccQKu11AgvybjBgB8Sok6gAJYcftvmA2pqFbiWAat+JSpoVLfyrRgQbG4TuOYhYEcxwLXaAQpNb2IOGgGrzCOYEKi/iTccGRvm5E25gDfzCNhtAzG9hcN7XW8ADnioy8bxFNeIbEBmFjaV7k7x7IiVfu4+YEPG+xgxjUSDz8Q81UmpUP3+IUciBNufmooFCoxYaSTvfiVY21NxQrzKJk2OwvzVT1v4c9S/T/XHT66AzYWUCeVfGS43ofea+w9V/BfVHQZlJX08yC/sSAYXl+ln5iR2F0YsyQVnD+oFC5cOSubE7gnK7/j1dEj/APK0l+M1wFNKAQIwDA+3eIoGoiuIxJFEf4nCuVNj/wDGBHN77z4/9TdM2D6p67YoWzM+3DAz7Aj7htp88/EPpDi7ng6tVsZUo18zX87lWPLarO39oSvlZUhVm1eeKMdSQxUAz0OplRbsivvDTNtcYCsdMfHMqxvQaxTDdW+0CzpfT6Lr+nej/KcOTze9z73031l2HJ0yZG7pgUlQSrNRE+DdH0ubLl0YOnydTkO7aBdfaZx02fpMmTH1eJ8eQHUQ61QlmVfx2Prbren7p9XdX1fRP6mMlSGHBoVObjRG921nkXFBRsvtUAuNqG0qTRjyem4ZnJ4URWWv0wHA4HmR+nfPk/NoxKKDfP7RT6i5KONkQ/k1rVwtkamUe2/HxCozr65yIvuUUD8x+kzZ/UXqenZ8OdD4NH9RMq+u7JiUL6jtpCrzPVD6L+osPb/4k9Khx4l1AA+5v2hXX7P+JncO24xg7lgbqlHDk03/AMOeo6f8UOxZUHrevhb4K3PjeEH18uRtWpuVbev0lb5hjCJlxe+rQ1z9pMg+yZ/xX+n8S/yv4nJkP5V9Or/eeb7r+KfcO4dO+DtfRfw5Oxys2ogfacDt/wCG3e+79Fh6zFjwrif3KuR6I/8AhTjdb23qO29xydv7jgOHMg02jUGHg/eWSLVOVsvXZ3zZ8mTJlfZnbff9Y2DJgR0xOigLsG+/3lvTkgDEQdjQ/wCsTOiq1O1ngkcSsgpy48zjLiKBbYP4YQHPiZ8YB9OxYaX9H2zuvfOtXpOhRsyg1qX8qj7me86X8Jc+cpk7h16qQN1xpdRsiyOD2v60732rCMXT9SM2NeEye7b4E7PR/jB1f8OX6ntuNip0kq5G/wCk3n8IcI3xd1dT4vFdf5nn+5/hp3ztJbP0jY+uwr7iBs39pm5V+t3W/i73H0XODosOIXQdiWqeX7r9Xd770qp1nVaenJ3TH7bnI9N26j0Cmg5HrKH8b8VPqvQ/hN25unxP1PWdSzkAkIQB+kl9L8fKmXFhCMMYcHz8GHp3xJWNXDFByfH2n2AfhT2Rb05+sH65Af8AaWJ+FXYf636k+aXJV/4l8kyPknS9W/S9xTNi6kYcuP3o3yZ3W+ufqF0xt/xbSCapK/6T6Afws+nTkDj+LBHgZdv9JR1n4Udjy9FlXpm6jH1FWmQvdH/pGxfUeCy/Wf1J/DPlTumXIBtSkX+s5o+t+69Tm0Z+89ViyJydVf6Q/THQ4u//AFH0vQZNlGRkyAbEheZ9lP0B9Ocnt2Ox5i4Tp8K6zrT3DqSc3V58zA7l2J1RQ2LHn9Ql6qgDxPvWP6H+m03/AOGYXPy1ma2+meynGEPbsBQcLok1dlfnsZFR2cMQTtVbGXOgxe5j7SLsGfe3+lex5MD4j23AqkEWq0RPg3UomLufV9PhYeniyMAG5IvxDFFVOmvvYP2iOQoLBBQPgRwtkAbCrBgTVmOlCAAdyZkBmctpClRXMpXSxcHG+o17j8zQ5KZ9iHTTyPEu7TgPW936PCF2yZQKI35liz6++/T+D+F+negxDxhU/wBxf+82mFVGLEmNfyqKEFyEQTnd9bT2+h/UanSHE4v1FkoYMf3JIksTq+nDxrpTTd73GJNgG4RfxUN7i5564nRdSgWeZ4X6+yer3Dp+nq9OO/7z3ekF1+PmfNPrLrGyfVPp41DFEC38TfE2tc/XHRVQaVsfeWkewVcrBOtQQxZvtLCNqo/eejGyhlVd7BhWhud/vFqjRjcCAW34/wAys2ti6+8eyqbbmAUy0RRMCeoVAHJrcwA2bPMK4wDvz8xHFMK4+YD+oa9wle+rV4MLEWGNm/iOSHSFVZACQw3rxK29wuv2hKk8RftcI5/UZCuQbb8VW05PdVrHqCM1/mN8Ts5yGyHULC8GcTubtlxE6NNcbzUHByEBb+dp9N+hlJ+m0J1b5G/0E+Y51Bxih54n1L6Dx6/pjGTe2Rh/pHfxrl5v8TW9T6syhbGjEi/7/wC88x05KIKO89L+JPu+q+pYUNlH+BPL4yVG8cfDv62oQw35jAE/l8SkH22JZjyFQeDcrDb09ZKVULMOSTOlgdyNBWq+PE5PTZtIA08ebnW6XLTEEWDuDJVdDUNAHkCTUwZaWx8xDYFkbH4jK9KK4kF6g6xttHJON/y2p8xVYsARH0kioDo4uoTjUHV5lGysN5YMh1KqqSvk/EoZXcHf9pdsybyvIQQftEwPkZSrD2+DAtPsUJZMOyhdjvIBfMO/k0IEIN/l2gZDR07wgLjNlibksaqhCEMQA51QhQoAjgAsRch407H4MCaF5AuKyZCv8ugb5MawPtFbIqkAnk1AIzcBxv8AaN6q7abo/PiA6FahuIpRQdQ5PgwGYAkED9ZBX6Qq1ruNx5EgXULHA+YCMGbUdgFHmBFIYe7Y8Rx7hIFog/G4gR0uwCa8gx1LDGGH5RsICdYNimPmED2AUaEAglt/EfZjVkCtpVWkXe3MGtru9oVay/rItahe8ONyUJI8cxFyEn7+DADqzOGBKj4kyl9S6SPvcnvFliWvj7RWJO5AgM7LjZQw/N4hDKDswB+IisCPct/eFUXUDQv5gWXtR4gANgDiKVJPEtQALZswFJF2IRvtIUViauviQWrWRt4gLeltuJGCkfBhZgfEgZTQYG4CohO9bRqrfcCNdeNooYMSCLgE2vuIHzcKZEccSEWt1K0Ia7FQNmCqJ+8sz4ycdazvxUow5UT2MLvaa1VGUi6EisgPgWWHNStixFHi5qe0BVQo/wB5XoVhYI18VCVmKgDf+xiBTe528RstLkq78XCUYKDqEqFKqQOblb0ALSyOJYtC/n5ijCVYteq/8QFDg7aQBK3GqgPEZgW3AoDm5WS1fb5kChffsdomRA6kVv8AeXhKYMIMhW62BMBsSn0KO54lQU4xpPJ8CaMOjR7hRlbD3bDaA/Sl1R1PP2llWLY7yvCCj2Jfor3cyhbGMfrEUBhLbD8jaBvykDx5gUOjrRraJaihe5l4cgVz+soI9x2FyAkDa95Bq8CNR0wIbeqNDzAVtWoWYWtdoXcKa/1gJLY9RECuiSAxivQetP7xjTEHgxgoP7fMBVPtIIuJv/aPdjYSACuNzArZFNb7xeoU5E2tfGoRyLOwgKng/tAfpM56YqVPsPIM7OPOcqKfaErffzPPHHQ81LsHUtjZSPyjkHzA9EqMx04xvXzUxtpdyoNlTRFSzDmLocmJzR8R2QsdTUL8CFDEoLGhvAf/ABgq+eAYdSpnStvBv4hy4v5wcH8puoA9wzDXxJmUOuzFfuJYAt2w+9xHUMt4zREoCqxxjckVVyr1byHHRWhe/mXYA5UamJvk/EQ4gMh3u/6jIIltsAYGUY1Lp7r5lyYmB9p2lXV2oA01ZlFeLUW1E6SOL+JOocgKmKr+80MqogJ+OJz87061baj+4gP1JZseNRQYb3Bhx2GLbCOcbPjBagR88yvGzu5QWNv8QFx4/Ty+33A+b5EuKqHoLv8AeISobSgLFfjxNGBdTWd9pAydOvp6y28z5gQf5dN83Ls7cID7vgRFxKBqYkV4hFQp1Kvsfi4qXiJWyQYuQq7AV7z/AKTQuVcYOwbxUCosNNbysq2UfzHJA4uNpFlqq5Y7AYl/lGx4HmBQMDGqFD58QrgCsATqaOuYohFVfhogxZS11z8mA4fSxQg0fEbTS6qoHyfEryro3ye/9Iepy6+n9MEC+IFJXHj9mu2bcRUyPqIF/aV40Ke4kMR5mnEqfmHJgBl1ABuZS2EB9V8S/NvjoGiPMrAZgbUgeCfMgSiDYi+qNRUmpYaUVKmUEb8QGVRzdiNqXTS7Hz95UXATSoIliITueJAda6aYfvKw5s1wJa2H7xfT073cAatdXwfEdsdgAEioqVe4judqEil00IAN+eI6ggCzZiaayar2gK5sipApYGPoDe6Gwo2gVBdS8UZApo/6R9WowGxuBAQEq1+ZYrWtcQFeIAaFKAR8wJkDXTHYcSvVSEqNvMvUa13IiOhXejRgFKKBTY22nRwkeiAPic9a9LUdq/vGTNkCar0jwPtLo241YZdwoxEfvcsGBQ12R8SvpsodLIN/fzLsfBCklD4PiUUNjX1ShG/hpYO30rOQXYjYDapbgQKxfTpf7m5cc5DkAwMB6Z1ZdSWALqIMOIN7gRfj4nWx5UfEQw38TB1YBcKOa3+8DOwCA738SouCKVaPkmXPia0tSFMTJg0tp8eJBSU1od/7SoAgjyK3uanC41smhKfa9EAj9ZAgUE7X+kmUUAQN4zD/AJd65rxFb3csTACiwK2/XzCzMEoc/MOghQQYmsa/fxAAFjff9YL0EHxGbSDVyEgJuLEAgqwuEgeBKWsAaJalVArKb3LEMGRgBUVRXBgCv5nJlxUVE1AbmEOGEqKitHaNpBXcRare4Qd5QoG8VrVpYTcBqAhJigm+IQRe0cV4gAbRlMFUN4BxAY1IpEHi4teYFujaI61IHIlgIcbQKFajULiLk2aKSSJQwMNSq6jKTIHqhEBsxr2gqvEBgNt5Xrox2YVUqK3As9W5L8iJ6ZqRbG0C1XrmMWuVAQioBoGHTcS946wJo2uBm23jmgJS4uAQbMcL5i4R5lpoCAhNjeKvMh3PtP63JpgMOdoxNCILU7xjv/0gRUGQ2fELneoEOkyEWYDaDyI6g1zvIh23jNRqoFZJDQljchB5MEA1YscwHcbRhxUi7bQAFEFX5qFqquZAPaBAXjmoasSON68SD2gbbQJR8QAGt+fMfm9tohJ8QqEjbav0ivRF+fEJNDcSCidxtAXpwyghhxwYDeoWP7Rww1bcRQQX2H7yiNrZWH+srAOrHkBt0Ngj7S1fyMaI+PvKQFYlTer5U8Swn1+k/pzrv+JfTfQdXdtkwgn9eDOjPA/hL3QdX9P5ehdvf02TYH/lM9/9pi/VESjr8XrdvzJ50mpeJCLQqfMDxIsNf7bwklvIEs6jF6fV5MfFNKwwaxRoTj19cbFgQMi2dwZ5v666AdT2T+IUH1MLggj4npFKlav+0z9Z0f8AG9s6jpWJp0IBHzM7iT6+K4XbUQyE7/3ly5ELGgQPhpVlxnpOrzdPlYgq1fpLbrCo0lgeTXE9M+OsM7VjG1DihK96IWhQsjzGYBmAJ44EjEg2NifMqvpn4RZsD9N1uBkBy6w4YjeqnT/E/sa9T2P/AIhhT+dgNNpG5Q8zwP0P3U9m+qOnJOnFnPpv8bz7l1/S4+49tz9M4tMqERuVa/NePLixIjEMwJ0nb8s97+FvaMfXdxz9fmxh8eIaVLCxc8D1fS/8O6/qekdiuRchQ/tPuX4bdq/4d9LY3KkPnY5DYjtZ6muj9UfTvT977HlwemoyqpbEyiiGE+AImdeqzYMiXkxmjfj9Z+kuk6/H1eXqMSkXhfQ28+H/AIkdvfsv1Rny4xpw9ausEDYHzNc3ZlSJ9AdvHcfq3pmyY9WPDbsCNifE+2d76leg7D1vUWB6eFiN/NbT57+EXRH0uq65hd0imv7zrfit3I9J9MY+nRwGz5QGXyVH/wBgmZ7q18gwZD1GvKoNAnUvnfexOl9N9sPfPqHpcOhmxhgWNcKJyNQGLko5JG4n1X8K+zHF0mXu2VSGy+xL+B5kvoj6LjGPpcCY7CIoCgTwv4nfTn/FO0jufTpfU9Lu2nlk8/2lv4j/AFD/AMI6fosOMjW+UO32UGet6PqOn7p2zFmRly4c+PwdiCNxGYn/AG/N2DOzYg5Jsbe2MwZlTCwsM/jmdH6r7Vl+nPqjqOhRP5OV/Uw2NiDwJiGvH1OEZABlxsGIuwN+Juj719J9h6fsfZMOLEv8x1D5G8kkTkfVH4jdr+neoPTFX6nOuzLjOyn4Jnpe09fi7j2npupwurKyC9J4NbieG75+Fqdz7j1PW9N15xHO2s43S6bzvMTN9n/1n6b8XsefIQO3EKNzWSzX9p7XsH1T236hwB+ky+8fmxtswnzJ/wALfqLpS38J1WBgdjvRInNP0Z9X9l6gZemx5dQsh+nNn/E11J+LJK7v4n9B0OHvXR5ejZF6zNfrovkDgkfMt6P8Uus6Lo8XT9X0C5MqDTrDadVfafPepHW9V1uRu7euOsDe85iVcfoDJ6TBgRnD/KvzFn+o+iN+KvX5c+LHi7diUO1EsSan1PETk6dH8stz82YQ2HqsRLEhnFj95+kOh36HBz/4Y/0mes/C/NfKu6fid3jt/det6VOm6UY+nytjDMrEmj+syZvxR71n6XThXpUyPtqCnb+5nnPqg5Mf1t3HS2lW6hjxtOdrzZDeRFUAePM1i7Hd/D7E/TfWeDLmFs+c+5TtbAz7n3bNkw9o6vNiI9THiZ1v5AufDPpEV9VdtYN7WyhvuCJ936zpk6zpMvT5L0ZFKtXwZL9R8Nx/ih9SZEcucGPGg/NpEXJ+I31EOrXp16tX1perGAdM+gJ+FX04MRQjqqY2ay//AAovV/hj2LH0GQ9MmbHmxqWTJrs2B5+0u8ta+ev9b9/zdPkx5uvzL6goMABXzOIEfJkLJTuLYk8n5gRCNb5Ml71pb5l+O1b3IQK2rmKlukx7ixwPEDqpQnGxx5G+dwZHHtKq29/vGOZV9mMHUo3B8zCJ6W6jCRfkDmem/DrpG636twsw1DCC7H4+P8zy+TEMuM2WVuVdTRE+o/hP204Og6vr2X/xX0I32HMLPXt9FaV1GJNwGQhl5nl+85Tl7ka3GMVQM9MzaMbO3AFzxruc2bJlPDMZnu5GehDBrNjmBiBRon9JF0gbCWECtpxckDhUbI3ABJnyLr8w6nvPW9U7cmlYGfTu+dUOh7D1OUUW0FVHze0+TYcXv9XICSdwDOn85+tctOMjQDqJNXZ5itk9tmwTCgXMSR+Ycj4hKEWCL+07NggJFsb+8dwr1ZK/p5kU0Qbr7QuV03xAQ8+0RgAT9oASBYqGwv7wFxgktv5gYgneRfa5PzzDsx4qApGpfadomoq1EbGWMl78EcSpnO3tJhUO2wG8qClQS2wltnmtoj8DeQYs7aXINlSNiJxe4qxxVtRujc7OdV0k0WPE4vcnHpi/J2vxOkRwHH8v4a959R+gWP8A2b4NDM1f2E+XZ1J/bmfVfoQL/wBmcZXa8jXfztHfxrl5b8Si3/ajIrIFpFII/qnkwdNGeq/Ep3f6hUsymsQGw+5nlMY9t3Jx8O/rSMnuoy8UE2mYX8R1YneWsN/RlNB1De/M62HMusIePBE4/TELerYGdLB6f59wA0zVdJWAFXxLQ6lRtzMwAcUN46ewe6BpRyG2EuBa9xMozVwLEcZWYUOYF7KhIN0ZChI2aq/zKvcoJ8xlcuBYowLWa2H+ksVxXO/xKGLFgNpEI4JtYQc2XS29/YCaBZxg+KlJQqfZRT5jDIcez/lMBjxVbRlbS42vaG9gV/zFyF24FQC5phW1xWZww2BEQqhUBi1xgrVYJr7yi2xtfErcg2VAseYHAoXf7SetjIoKdUgYAhLvaHGQ6klqPi5XiX3FiCfi4ciFnUhbv/EoYf8AiBlb7Sz8tKxFHgyjU/T5VLJsdrMtNOfdyfiQMxCGgb25EKEMp1c8UJWqCtPBvYwEeLgXKo5Nt9oC7Kp2oStCVPPtjswI03dcbwGDe0AjYxHUkULAHxFRSST5+JaMpTEVIs+IULagCdviTTQ3uBDr52I5EDE8f4gNqNVvdRRloe4WIVW9w0F6dhwYBFFSV3lisEUavzfEXHQ+P0iOp9SwNjCLSy6LN/pG10oq5Q6GrJ5+Jf69YAqqONyZVCzdwlj4U6fMXGxIo7RHDDcMa+IFhCk2Ca+IGrmV0SBRox13/NzAKsGUAnf4iIMhzGmGn4riErjJtTvDRxsNzZgWE6DRJr5iqoYNWxPmOGCg6gG/WVqQCWFgjxAu6IDUVyKWA4M05MfqIQq0BxM/TnYtdVzvNik0BWlTIsZtJNe035EZsZGAsPY44B8y5mCN7vPFTNlfKG1KAD41/EDOgv8AMNx5hcHTuSB8S0hQwIPuMy5AxylmfbjaVDge27hB1DbgSINgD4hI0knz9oRQyncna/EQqRNNahdDeIQHJEBcep1qpQcQZ9LCvuJbTIxOo1xCuI6de1QEXFp4vbi44QhhqMmqnAux9oXBvfiA6qqvX7xlPvsWJUCAbMt2JscGBGWmAB+8dVOngmV+dvHmMrEbk71AzuHLEqASDxAR8/vLlNqWCkGVsjkXUggqtjKwpU7naRVrIfBMs9MlbveAlakO3ECixW/6Qj48Q6TVDaoCFQWVq3EZiGawpqoSljmQggCoAsKPtKzudgahZS1nx8RSaQHeviASoobXIVuiNq8RkNDjmRwau5Aj6QhIY6viVBSy7CWhLIJF/aRtWo0KuBZ02f8AhHXfUrcqROx02nq8mpSQeaI4nnlPvI4I4m/t3UnDmIdgF8iVWvq2yL1ioFUKP6rmjKGbGpQjeDqFxZadSSb5EtCh8RWgQRtCocYy4xRF/ImXBmXHmfGykkGtWmacDBcQVRpA8SenbEk7fEBENOedJ3EmfUNOhNRPjiQ4yadCTR8SzqfacWkbkwmKTgzHKMuukAoqPmTKhyU2k7f4l3VLkcUGofAlQyMoKBquApLadJ3vaVNgs6tgR4luRSSo4r4kJtdh458QM+UggLor7w4T6bWRyOY/psygswuK4CkAUb8iUH0EGQlRWrc1NAXTjtasDiV4QyCnonxLWf270ftIjH05DdazNuwG/wBpd1fuVeDcOYpgNqwOoeBxBh96hn5hWfNj0ldhuJMKKVJaiI2dHy5dJIocAQph0e0uL+IAyreMLwL2IlZz3kAsEDa/iP1TaVCgFrHAi4MOMG24Pj4gZ8lPmpl2BsH5lxzIx3BAHiWZWSjuKHBmRwDw1+YBzZixGkEg7EVxIiFQwdTXgyvEClsNyDvNeMM1u4pfEgodV9qqtH5hx9MwYvq3+JaSAQo/zKGyZDlIA9g5gMSAxD7rKzk9QEID9pDiOS+d/Msxp6eIDmvmEZ/cSLUywdOWFDkwtkFnYwevoPtsmoVai6F0ut1KqIW6iNmZt9VE+IAxdjfEiGTMKIIgfLa/lkHTl9iT+olyYQN/zVIqltVChJpviMDbVXEcqAsBAaElagYgAB/WOTRhQWiumTIgQCVhqf5jZNVAiAABQG8axxV/eRQQd95AbLBeYAsBdWx+0UUEOld/iEhTjCstHzGVF0AfEIRDRA3uX34NSg7N7DK3OS7veBoyDalAIreVYgcWIgtqHixxFxuV3IsHmWlRkHtO3xAuxahTM1fBuak6jXYBojkTlMoHtyX+kdM5D7Ag1sZR2VyKVAA0/c+Y3prR3NzmNmalYghhLmyZW00dvPiF1sTTi4JPybjq6lq0gt8zAlnjn/Ev0vRZTpNQHyuoFA8ciUnNqFlNxxLPR1J7/wA5H5hK1LaiqqSQJRhysFouLYmh5jkO2xoqPHmWphOTMV3Df6S9OmTpxZJZvmZRkxozYHKrpa6o8xVxAruNjtL85Fgr/eVoreqT4I3EorbGVUAXQG33lRWyDUvyIV3v2yhWOo2u/iQR0FcWZXqugfEuAZk35+8rKG7I4gTiQVzCE1RCjAgDxKCyavuIcalNvEK3W+0a7NRgrdC3mAe0UBGLhdvMUn4EoBBreRaqQH3DzGNAwissRwInuYy0bmTiBXoqFTCTYlYu4DMxDQlrineQCA92ako3FXYxyRAVuJFPAEJ4iqKNwLDi1bysrXiWrl+Y2xEDMQLkAhddLQA1AlUYC0YbxWEBCTIDDVyAVAdTtvISIviQC4DVFreOBclUd4ACxhSwCBoD2CItWYgJBj3AlVATG8RSLMAjj/eFTfMX4hFCBGNneNwIpX5kEAqPvIzWZBvCpAO4gHWxQVHUVBYAhxvZIMCuzqkBa62jOKMUUG3JgOLqEX5hDKBF03vAjAA+bii7sGP43kUe7iACSSL5ksXLGUnxKSL23EC0D9otbm7kRwoCk2fmFibrfiFIWF7DeKBfyIRyDW0JG/yICBCD9oCuk7DbmOWEW7qquUFj6hARSFrg/MzkHDiYBafyZpRTrriV5KDb7wPYfhZ3U9F9U/w2T24+rQrZ/wCYcT7meZ+X+l6tul7p03WYzpbDkVqH6z9L9D1adf2/p+rx/lyoG2+8nX1a0DmMDEjCZHn++9OUzrmXhhRnKFiqG33nqu59P/EdDkAFsBa/rPJgmjY43qc+5+ufUWKN7qWKQFsfMRDYEbGbLWNrnOzWHzH637YvR99/itP8rOpYkD+qedGTKuIenV+QZ9V+q+1/8V7OwUVkxnWpInyjHmyZMr48mLS6miTtPR/PrZjpytVizKSqi+ajZWJGlQPtCQqsFI90RnCgswqtuJton8zFkTJj1Ctx9iJ+hPpTu694+nuk6kG3CBMg+GHM/PmlshCn/B4n0n8K+7HHnz9qy0NY9RD8nzF+NT25X179Mv8A9veky4lPpddkBah58z7HiXF27tS2dOLBi3/QCYe59rXre49D1JAJ6d9W85n4id1/4Z9JZ1Bp+p/lLv8APMk9l+R5L8PvqH1vqzuOLLk9nVsWxX53nc/FHsY7t9NN1CD/ALx0ralP28ifJOy9Rl7V3HpOtXJqXFkBseJ+h2XD3fswIIbH1GMGx9xNdXLo4f4b9ubt/wBHdMr/AJ8hORr+/wD9qeB/FXrm676kToEcFcWMA/Yncz6/0aL2/taq1KmFN/2E/PPdusTuP1H3Hr8z2C5K6f7COfup+qug6PJ3TuXSdtxOWLOFN+J+iu29Hh7V2zD0mMBceFAs+VfhX2QdT3PJ3R1tcWymv6jPrnU9Rg6ZNfUZseLHxqyMFH9zMdez/p8O+tu2/Un1V9RZcvSduznpkPp42CnTQ83PafhwO+9p6U9o7r0ORMKEnHlI2H2nsR3ntKLX/EejA/8Ary/9YjfUHZ1IDdz6T/8AbL/1mr1bMaed/Ej6eHd+wjrsK31PRfzFobsvkf7z4xj05ay5ySyHcnzP0vizdP1nTk4siZcTirUggz89fX3ZMn0/398AUnpsv8zC32Pj9o59xlq7J9W9w+lhq6fJ6vTObOFx7f2nuui/F3tmYBep6XLjyD82k3/aZfpv8N+m636axv3I5E6jMupSp/KDxPOd2/C7vHS9W2bpkXqEXYOjU366fmWZV+voOH8S/pzNQPUuli/ctTs9v+qOzdzzJi6Tr8OV2Gyht/0/WfEMf0R9RZMun/h2Qkn87oRPa/Q/4d9Z23rk6/uWQI+N9S4l+3FydSLOY9X9bfTHS997LnylFTq+nQ5MWVR7thdH7T4XhY5sTFuQRvP0P9Q9xxdr+n+s6jIw/wDDKqCeSRVT874AQmpt1XbT8xL6ZWKp0LRIKi9/M/SPa29TtfSODs2FD/cCfnEHdEfYEUv2n6I7Gf8A5h9CL/LgQf2ElL8fCvqxdP1v3VG2052I/wBZy7JYKu5qiDO19fqMX133DxrKNf6qJxNOprDXWxM1Urr/AEv7Pqnt4PHrBD+8++9SzY+ky5F3ZELD9QJ+fOxk4+/9DkQmlzIT/efoXKvqYmUf1AiZt9q+Q5/xa7piysi9N0dDi7v/AFmHrPxU771PRZlVOlxKV0kop1C/1M7zfg70+TM+Vu5ZgWJOkKKEdPwe6NTa9wzAnm1uX/1a9PlxxJkTXkIfV7t9qMu9QpjT2MdtieKn1D/3JekON1buGVifykpx/mfPfqLtWbsXecnbMuT1vSoqRtYIsbR/8RjysWRCV48fEDgaVJ9o+fMC25Nc8fpA6n3AMHYfmHxIhsGPL1HV4enwO5OU6NIHNz9C9g7YnZ+xdL0Kf+9pv+vmfKfw27K3cvqD+PYfyOk3HwWn2cneSrf8KT4kG8HmMORIOd3rqTg6LQgt8mwE8whLIAFo1uJ0e79T/E9foB9uPbY+ZiXZ/wDyjacu7rl1fY6Qqi4wG/3kYmxQBHkR1AYXxU54y8f9fddo6bp+iT/xXOr7TxwYBzjcDUB44mv6n65u7/UGVUaseA6VYGUDTsdiaqejiZHTmelaoBmJUUzDciFdydySByYVXSxPuIPNwCyxKjn7zSgN1+f1j1Y0sux5ECg3tAb332lD2AumthK39pFVX3jVaAQBdqYXAUhgLA25kILKD/eWaVUBRdCJvewGmApX4JikFedxGyBqFRBereFE7+KEqYe2qv4uW2TvKHLAkmgPEJWLqmTUFIIapxu4rWGmssu4naytq916SftOJ3AEY2Icsd7BHE1Bwc+4AyEifVfoLB6v0xjJUGsjC/7T5RnoryQ1z69+HoH/AGWQlucrH/SXv43y8T+IZI+oSGABCDj4szzGK752nqfxJJ/7UZNS6QEXT9x8zzGMAqCJOfid/VwqpFJuhJVihILD7TTDZhYWL5HFzrYGOXEVCgGcjpipyj1Bt4nUwMAC+w8ATFI3YcZxqtnepbsw35lK5AQAfzS3TdHiRRxE1R2YS0jzxKifPmODrPMC3GwI9xuT1PfVESuyhhLEwHLFmsnceY+MbUBtKl9vjmPuByYRqXYUTtEZ11DbiUDI2nTZjBjyQZRp9UHgWR5gDMRYEGjSAQORGU1V8/MCBVI90A1I2x9kIIa6NH4iPk0qdt4Ds+2lBd8mRUVTq8yhHKnUBv8AEdsmpBQNwLi4PG5/0hQo1gn3frMt6ftcm7MABA1ZkyaEVyKvYmBxa2dvG0AXIq6FbUP/ADeIqo2kk7194Deq1BQAQIdVkalG0UZCKUARwn33hS1pJI4+IqsDY3H2lgI16PEFBWIoEGBb0+ZAwBT7XE2XOeavj4iadJ24kUF9wCDAsYgPY4jOaXjnzKGZQ1XvGVzVE2IDA2PvE9T3AFTHAo3UrOQa6oGBYX32A/eRiQPdxKzueNviH7HeEOGVltSSBD7X+Vr/ADFGoDbYSE1vcKt1lRVfpKVLqTZ1X8xhlXhrIkLL4O3zAik3RjUWAG1eYpfTvUUOxswLlRKNAAj+5ktgt+fvKg2nfkyatUB3Oocn9o10orkxAQaEZ9xVwLenyacmlqr5nRwlCQQb+xM5SOi0Cf1HxOjgGEKChs+DBFxKsx23EzZUcMTyDNJ28frUz5Gva9oVRlBCjYAnjaU+mV2bn7S93OpVC+0+Yub+Wwoe0iEqph6K2w3MC5Cy+4UYCxyj3WK+YwvTVCUFbq72kBG9DmHCihGdv2EC4+SDCKnU2P8ASM16CGFiEg3Zvb4hB1Ekiv1gVKNNUABLGxE02o8cQnSP1EbZhd7QK6CLqbgbQo4ZhY9sOXEDj9VtvtFZVyYgV9o+RAvKhtwP3lTWDpYfvDhZkwEH3VFBYgawf1gRNXAYbfMcjYUb3gUor2RYriMHVXuj+nxIMuT3dRSj9YxFD7+YFpHZ+bPEZnDGwpH3gKN+PHIholoFBH2uG6O+4gKVCtt/rIOfdGaiOBvCoFbf5gKFUttxK6B3W6Mt0gkiohGk7Cx9oBCgLEPNXcsBLCqiaNWxBuRUKgVR3liLSl24lfpkcwl29MDxAroB9VRCP5lnyIwBIO0chggA3HxAt6Tqz03tyHVjO1fE7KIr4A2N9jupE84x9u/HxNPRdY/TOAN8Z8E8QOx6ILqwO3xcfIg0hTdfrLDkxNiDAgr8g8StiAFHuN+TKoI3ooRp2PEcAZFHkjcRkpxtR2gVaQk7kfEChs/8QzIjAMvK+Zaqole3kcSjFjCZcmVVNtyY6As/NH5gLmXal8xMWQDH6Ogkf6S847F3EakvSRvCYqKqBpNxcQUn7D7QLrbLpyi1O4YeIru2BmJXVj+ByIFmXddt/wBJYpTp8AdjqYjYTMuQMoNmvEcqXHFgSgdPhVcrZsgvVvR4lmbItEqtGvEOsaQpHH+JRn/NtRWvECs5BjX1GFEcwgpmyLkI8bGVDGchog1+suxYdK+02BIHVPaxvceDKcub014BuaX/APDLBh+hnLIOfMQlmvAgMxOQahdEflriFMJ0+4EXNuLGBiDMRqXxKnbUSBzzAXQqLVWDAMha1NhBwI+PBkystEAVz5l7YExha58n5gZDjLobBFituYqYPRxIm+oeT8Tc49MCxu3ExZMg9Q7mgNxfEgZ8mJCFU395SeoFFU3J8/EqYhm2B+0rKknSgIY/EBxv+Ym4hVmeivs5+804Ojdz72qpqCIyaSPcvBk0Yl6Z8g3FL95di6UINRskTSHVcZF+4Sr1jrBQUTzAKgD7CW6Ql1xM2XIbFCVM7swGo3UC7CVUnUPcZW51Md5TrPk8eJZQYWOfMgX/ADCBYsnf4ijZqHMR2OoAbSKcVBy0r3PMZA1yhgaMYbG4tmqqOFtdzAVQtGgb+8JIqpAzBqUbRCpBuBAKMGRAVsA2I2xiLkNlR4hAFKKO1+I6ZALEUhjtIEFV8QGcDKlkXUQ0m1cCxUmsqQpG0sqyDya2gPiy6xqYe74l65Kxgke77zFiYHNup2lv/vtl+RwZRsGahYH/AMKXqyuuxFznr72o7XL8b4xS7gjzCtGYsFVUHu+5l+PEcaK9CzzM6ur7nx5jj1NWz8eJRcdm2A3lOdtKMCtkjYRWxqXss36XLHzJjAxuLYjb7yYKcXRsmHXmpi3+JSwVWIVSp+ZpxeowPqMa8H4mZ1C5CCxP3jEVlda7kn9JXlUIvAv5l+ZRjxWpMzY2Z2OsHTW32jAFfcWIrMTlHtsfNwkhH3XY+YHRQwcnccQGZaH2lZY1YFmHJkZgAN/vJjri5QttpFxgd4GHiKCEB3JgAqCbkraFq0/aJZI2uAQN5CbkVweRVSAgvCCuw4iFtRlhahVSvgwIVNRBqVpZdRgBApq+IwXTLaEVxpECrzGAMUHe46tKEckGEHaMSDEO3EgI5loNCVLxcJbxKK3f3wHcRilm5AtCQRSQIr3DCKgILhj6YpEBCDf/AElqj2xQI11AJWhAd4rPcim4URzDBxCBvBiVBcYxN7hDXBGEB5gEbn7xgtiKpBNDmDUVavMAwHaTVZsw3cCXQhAsXEB+Y+Ng0BwARABUB9hhWmNiBCLMGmqkdqP2ksmoDILO8ckGooMUgjcQGreS99pMbBjR2PxCRRuAxahKibajtcdTZNxSBYoQoKvuqiTCw3HNxgTfG0Dfmsf2gV39t4wrZq8cQUDzCU0rAUX9otfbeWKpG8XnjY+ZRFbS2+0jBT4kI3qAkgcD9oCYjiGTqFyKQSnt+5n2L8K++fxfZ27ZmcnL0+6A/wDJPkGNW1EgA0J1fpPuuTsH1L03Ulz6TNpy15Uws9v0WfiQQY8i5sSZUNq41A/YwmZB5FHzPK9x6f8Ahetcadm3Uz1I2nM750vrdMuVRZx7kfaZ6mxmx59G/p+I6tv8RdgvIJPxIBZ3nHHM+mwyncMN58n+ru1/8K7pkcKThzAlTvtPq+oB6ozlfUHak7v2vIpx68qDUng3HPq6vNfIkTHkxY2xllIFGzvNC2NmN/Mo9LKmdlyjQQa/T9ZdRsCtzPU6CFVSSDudjN3ZOsftXd+i6tG0hMoDb8jzMBxlbsccQKyFNRVviwN7hZcfpnpsqdR0+PMhBV1DAz5P+LPdE6juHR9txsbxgu2/kzzfQ/Vnfu2YfQ6PryuICveAwH6XxOLny9R1vVZes6vK2bqHN6mPMczKbivHi9TqMgxZCqDdgeCZ9j/DHvidb2T/AIe7n1+mJoE8qeJ8eX1Fw22MKW5A8zT03WZehzdPl6TLkwZD7bQ0bluVNfcvrfuuPtX0n1js4V8iHGgvck7T894kDXkN6T8zp9w6vru4rXWdbm6hg2yu5NSpWVUXGUYKPEnxdfdvojpem6P6V6QdO6sHXWxX/mPM+ffiV9QL1/dE7f02ZWx4B7zdjUZ45er6rpgEw9ZlxY24RMhH+kp0MMwGkPq31n5+8T0AMWMmg6sfPt4jYhiO5VWraqlxwNqDIUFciuYMKKCa9pIvcf4lhte//Dz6m6XoMD9v63MuLG+XVjdjsL8faa/xT6jtfcvpvF6HWdNl6pMylQmQMa88T5fhLksrKd/PiE4l1Ify+ONjFTXufpj6/wCt7R0mPo+uxnqsGMAAqfeg/wBxPd9D9cdh65FI65MbH+nJsRPhgxjpusbImU62WjQ2jFVI30jxZ8yWRdfoT/jvaALPcukH65l/6zk9x+vew9uRz/GLmdRsuL3X+/E+Gehq2GkFT7rG1Rh0irhIbJrUmxtVD4kyDvfU31b1v1a+kJ6HQ4mtcY5J+SZxEbFkyqlMvpj8vzAH/lBUNIDdCMjUrAKLbe63l0pA2vqHWrIG3wJ9P7J+Inb+g7Lh6bqseY5sKafaAQ37z5riXTqCgA80fMGjIjMKUKRYI4Mek1d9Qd1yd675m644vTXOQFB3oDYRAMaAhlI8GohbNlpGcMo4AFUYtkKQ258kwLOjY9L1aZk3ZWDUTPpOL8WOmxYca5e152yVRKOKv9580Q4yuoAkgf2iZlLIincDcfaNH1DL+LXTJ+btHUD7HKolbfi0i5EC9pyDVxqyjf8AxPmTFnB9jZQvN8xTtnR1xuhI2vcLHpfT6WfxcJLonaWLrfGQED9Z4Pu/dup753rP3LqelVcjqEAF0AOJkT1FV32CkeBuTCCuPGpti7b18SJqpS2NqI2J8cxnRH6vT06/z8vtNeYgTK+UNZ33o7XPa/hx9Onu3dj3DqsR/hsB9tjYtI1H0j6P7KvYvp7B05UDKw15CB5M7ZuMfEB3kAWZ+4dSvS9Gz3vW36zSormeZ7t1TdZ1WhT/AC8Z/uZLciWuei3kLE2x3MdVr+8jFib5jL7mqq+84uNGiRYIE53fe4Y+1doy9Q7USCBv5nTVW8VzvPnf173HJ1fWY+g6Yaxi3ceLl5mrJ7ec6NCcDdQcZOR2JpvI+ZqRUIJoja4jaygbFeng1yI7nYMoIPBE7upMZDsUurHmQJ6QrHR+8KrrVgQBfEiHQNAWz8mEFKJo7E+YxI4AETICo9wI+48SY0JQDVf3gFthdQh0PGx+DAU1DmyOJKF01E/MaFIIWwbvmIAF912T4l1UwUkUZWw0NREBbLrqOxiDcnYy1zpTaiZUmT/moGFQgVzUpJBFVZHmX/y79zASk0pNC5UYspKsdrH9M4nctJRm9wPJ2nb6gf1WRZogeZxu4rWMqV0lvkyxXnstnGSBt8z6z9Dug+mcICkUxv7nafJc2pQQOPmfWfosI303gKre5uvnaXr41y8T+IGcdT9TM9MtouzCtp55BQNT0P4hqV+sM1kbohH22nnsYoEy8T0nf1clkbxqI3iLdyyxDC/pqbMl8XOrhxrre/2nK6U6cwY8CdfEuqjvR8SUa8QH5gQTHLHmVYwEX2iowQsN2mFWndYyKANoi80Y42O52gMTqjcCV+5mFcRzanfiXQ9XVmWXQqUh/AEat/1gNYNBd/iRyQoUqT8xANHHEYBmXUDCD62UJpDah9/Esx5QAFbiVIRv8yMDV8yi3Js9g0CIDkDhQpuuTK1sDix94CR4FQL1YK24uAupBA2MQtaAeZW2y7wLU3839477gbbiVLWkENcYn3b3cC7ExqnJ0wlwVIU2PiZ2JGwDEH4hXUoFb3AsBs+40JpQhU+fvMZJvi46swGxq4DF7JYRkZWHyfmVbMKjYwoNXUKsLUKEitXNxWCqeSftGV6TTtAY1e4uLo9+oD9pAT5H9oNZXYcQGZ964kpTyN4S6utVvAoNc7/ECWCNj/eD8q83IdPkG/mIAdXMBtZPkwCyN7MDgqdgT+kbGdexH7wG1DTsu8ikEaTACQa5EYL94AO3IkUgn3E1GrcA/EFeKgE1ft3h2FUIqWDI6lhSkgQGJA3EIasfG0StKe7/ABGKMUFjbxAgqhtYnS6XNjZQKoqJykoHYGx8Td0IDY3Ykq11UUjpAsR4leRAQTW8tIVfaDzK2BAPmFZA38wKwP6iV5zeQDfaatQYHTViZ8gbWKIhKRsbKbajcQNRqO5/5gbMYrjQW1WfEoAG1XsYgJUmuJNGl7rmMqi4Atm5Ar7GPoVl3sRQul/kSwDaApQBSAsqRlAIKkV4lluG0jiS6YahuYFKud+SD8wrdUOD4mnbgijKjjKm6seCIQyLpEb1EX3Nt+sqLbb7faMlla5P3hS57pHrZv2iqP3hzP6q+nvanzAH1JQ/uJEB11KQo3lYugrGq8SzURvvcpysNYO9wGa62i2eDG1e24CduNoBVRW/AgAs/wDWMg3BPHmMdNkqCPgQAo08xDqO5FQWw4lgIOzQK1aj8SzaqHJlOkhzZ28QhgNjdyKDaxypMIYaeI4c0QP8yvIjKt1Ait9hCTpb7GIu4HmBmt9uBKHbErBSPJqpSwGIlVHHzLBkoWBxKhySTZP3gasPWHpMiFA1NyDxO7jzJ1mNSoBIE8+FUYje36mJ0XVZum6kamABO1DYiRXosKhMj8iH1KJHAJqDps+PqkchSpuri5CuPkEm9jALoyXXErUbal3J+8PvybatJ/SHQFG2x5IEA6yatd+CIvVZEAVTj+wqRLZxR/Yyrr8npLjqgxNAmUTFibHlGQuaArT4iFRkyuClhvIl6AhACbPkyo0Mm76f0gZSuZaUBSo2oczSB7ACpA53hw4VRywYm99zJkJA2H6yor6lj1TohYovkjzKcgCDStkL5+Yco1XVg/6ROkUsXItgNudoF2PG/phjVHwI4yL6BZAQeNxzDZDaroAcTI3Vevn9PGPdwR8QFza3VUxkAnmacWFMOMtkNZT5G0fo+lx4n1spvmTOvrMNN6fIkFDYWyHWrUo5HzLcPRepb0VE0YMKhWJBAHiaUynFiZWXbkEfECpU9MABRordpmzZMaAkOpBGwvzK+o6p3LFMhQVVTn5QHCjyBvILcvUZmS8j3XFTBkykc6hfMsBVRpOpm/xLsWBXH8wEj7wK1RhSqGIIvUZb0uNVclh7h8zVSKlAV95QVCgsCftAtOY4zekmVHIxbUICwbGRvXzKzj9NQwJr4kDk2dybPmOBp+/3lGQhwORXE0BkfAtC342kFZpuOfmVMlGyaccESMwR9I3+YrXVgG/EBghK6jArhTuDUOosvu5iEeTdwLGcadpQoJJsSzewAJNO8CDxLOJXdbw/nIqATVxifaJKHkbyFaX7QoXRsGS9rgAA5jlSV9sIWhvEUUd44Br9JP8AMKXWoJoSFhXG8GgfcRSpsfMIgG1MI6OFWqoCKQQaJP2EFnTW37QGUFgWQxKINkH7xhtspNxlGsXZMAjJuGQGq+IwbW+5Mqpkbk6T5EVtYQ0aJ/0gdAOETbgy7E3sNt+8x4SGwgjjyJcrKoAHB8fEo0IhDMxN38yIoL72a+fEVcivsOBFLtiewDplVe96NtpmygBt+fmpaWORfaDdcSkp6eMB71fMFLkIGMqb3Eyq6jIFuj95qZda6RZ+8r9AgHUo1DiEUZ8TMRTEiohJICsDY+00JZG5Gr4lLgvkNtSiBW6OUIAIuDHibGo338maAAEAs/vEbjmArOVIB88SKoAs7wZiGVa5EmMki6gGr2ENVsYl7yGz+sAODW0rre5dwu8qBOqgNoQyEnmI3Mf+rbaQLbXAr1kCMHMJURStHaAwsG4xOraBSQNxJVbwKiKMGqztGIsRAlbwISY6DVzFAjA1xAsNKtSuBrJEIU1AcA1cHI3jawFqDmBSRRhqOy7RQPtAAYyE3IV+0A2gMBFKmEGEGzClVbhUbx22ldeYDsaAqBTtE5jLAYmoOZDCIEG0DGoZCLEIiEHeSrg/pj4wSIChQNzJ+sY7HeKdt4AqjcKULqRTfI2k0jxANFjClqYMYKnaWWt8bwAQrGGxW0S99hDYgEQgf2iyxSIFeg67BjM4FKTvGJHxAFViCRxCoNoCpO45hIAYR9OncQEFg73JRJvmAEF9zvH/AEgVr+ayJY2lqFGKRX6RvNfaApGkUPMiihxJsJKrmAtDceYgI8xmG4I4gpNJYmpQcZKBtVAHipV6SBNQvUTdiWnQcZNkERMJX063vwQIH2n8NvqP/ivZx0Od76npttzuV8T2443n507D3Vuxd/6frsQdUDAZQTyvmfofpepxdd0mLqsDBseRQykfEnUVcJGUOpQiwdpJBMo8j3DpP4XqmTcK26/pKMft23+xM9P3Tox1XSmh/MXdTPLoGVySL+ftOfU/WOosRQv3/WNZLAgbcReQCOfiH3KwJFzmw8F9b/T2g/8AEOmFBjeRR8/M8bhb+I49rL8z7Zn6ZOowNhyqCjiiJ8q+oOzZuxdxYhScDnY87Tr/AD7/ACtyueAwFWCYoVjwao7qYzKQVKe4GNe243HxOzaLkDKcenSB9uYuy+Ia1bjb7GEIwWrgGrKuWGkDYfMUIuuxfN78iRVVTxuIwo7jkQC41DYlG+QIuhcmPQwb7GOje6jwRHRqPpgceJBSMSJoFamUe3biFW1OHIojYj5lrn0nA+eDEZQXDGz+kB1Y7H8sqyBiVri+JahGr524gJHA/tKERXGXb8pHiKwUuoyk0NwK5lwIoQCncow9vgwAwDNqAoeB8RKOQgMvHFjaWBfcFMYtQgTGvI1AWOYqL/LKsST5PzCWGwHJkCmtXiBWi6faBtLaWv8A7NpL2AXf5uEoE3Ox+IC/y8gAKmwdjcYIgB9pr4EQFDRANg8yEk1yBICdgNI/eBrcDi4SSFswA2LJ5lAxjT7qpjzJkBJDE2YdQFD/AFjEB622kAxq12DtA2o1p3EJO1b0PElHR6q1QNV95ArozKFdmoeR4i5selP5L634IqF2dsZI3vmjKmGR1XHhyMuQihQveFaeg7d1Hee8dP0PTK5d9jX9I8kz9Bdl7T0/Y+0YOg6ce3Gu5/5j5M8v+Hn0l/wToF67qrbrcy/1D8o+J7a7PMWrf8AyAfeQ7yvqMy9PhbKx4HEiMndesHS9NpU+9tgJ5oAUDvq8y/qOofqsxyvz4ErQGwTzOXV1z6pQFYBlNS0UVOmtUTQ3qj/lPiWDGFrYCtzObLD3Tr07Z2rL1LbMF9o+8+ULky9R1L52J9TIb38zv/W3ek6zrk7fgYviQ0zKdrnG9NVxoNRLpsDO/EyOnMAFkJXizvfzG/pqt/vAQWNk2Y91zNqQAg+P0kazkCj8pH5o/AEUghwQP1gH0aSrsfErxkJsDqEdv+YEwBaBJHMBjvuBFZaTX5jJQWibMRybojaAhqwxFmM1lLk4II3+RDkfSwAUkN5+IFYVWSyTY8RWAC3QEsWtO0rysfI2lFZRXINbCVlV1miT/tLkoLfMqOktYFGBj6hS7jSdxyPBnF7spoAHajt8mdjqtRJ0DecbuilUUk3Z58gy/qvPZyaFT6v9Arq+mVIP/vrf6CfKsppOLF7GfVfoTpceX6YxOrkE5G1frL18Xl4v6/r/ALU9SSAG9u/zsJ51L4nc+u1K/VfV80xDC/0E4WBb8y8f8U7+tI4EO1QfaAjaVhrwEBrO4nV6V2N3ttU4+M1QndwWF4oEczNVoUEILhXkQYj7N95YqG7mVE/mBh5P2hJA5g/MLgWhQgsGTWG5lKu3BhJMgjB9VqQBLcZJG8U7qNoAdPmBY7aRQ5lauyn7GQktvvtJsRcocEA3D6n2i6QV5/aLtW0C9jaahK9Q0jYx1/8ADIaVAW171CLNW10Ip3G/MhG1cfpF3H3EKmksAASB9pduQPmVKaPMIcqdt4Q4zsLRR/eXX7ON5mvfneEsSVJNVAf9IwyUKr9pXYuwIMyqSrJYPmBeCKviBCoO4v7ShWaqNtLVNKL2gWl1+IBl9pbTvKtSnYEyWoHn9IGpGGm7iBkB3uUL7jW8dgAIFjldtPP2kLPp4Ep9UKaHMn8RXO/2EotVmb2ttHBANEiZtZe+QIyoAOaEC+9/vEGpXsbjzFDkDcy32lQRzAssVxAW8VKCGU3e0tVwRCrApqLwYQwBq4GUKbswHsKRtCXAF6ZWHXauYS1Cipr5kAOXWKqHGzWQfyxaAo1GDe2AHZcJBUGuTNfRZwdTqdbH+mY7DHjeaugamZVUA/aUdRSFUah7n8RX3Wrli/8Ah6gbMryUFsncwrO6ORSe0/MmNWTHTkF/+b5j6GZeZnfH6ylTYYcGVKdiSuxEpa9QGmxHGNtNDmBGKtuIEd9NBoQQeDvIR6x3GwijSrUBQEAgFTubMZSSaB3hZboVd8RhiIIf4gVnG+sEneISGyVfuEsOa3+DAuDTeQ8nmAra1XXZP6yxC4Xcj/pFbLjBVQGJq78Spk15bJbbwDAudgFJoX8ysB3FLX7RiAuPTxtB0+2WmuwL2gAKR+ewB8yLiGNP4gE+m3F8XG6gAkMfzNwPtKhlIxPjLeytxIHU7aiAR8yh98l77xkNqEVSdufEJQqtcn5gAizp/wAQaCr6vgeI6+0Xe4+YCpyEEEfeEAOpUjz8QqL2JkAoaTW3xCKU1xcKhADUYoAo3C938iQAFdzUBTR2iMTX2jkBTY3i1tfgyBMg1LQJX7iX6dWMXuOLlSi68SwatajhfkGUJpVSVviIqhmPg+PvL8+IYzqB5lPpjSCQbHECKiCwRf6RX9IAErVRtIA3G8BOo0V2rnxIIG1LQH94h2O4F+JbjCXsd/vBlQBhW8oTpOpy9NndrNE39p6HpMqdVhDqQT+nE4LBVBsbGV4XzdNl1YnP6E7Qa9Jl9mJy9lFFkyhM+PqsC5EDBD7QSKMPR9yx9QyJkAF/mBludQWYCgv9O2whVCEJ1Xo1wLLfMXrQXwf+GMmncjyPvNGHCVIYte0TGGcvexupAvT03Tox88XMuf8AmZhsdjRm9EHplRvMOfEPUOOya90os1JjX3E6R5jgAKxqxW1eZXq1bUoAEdSuXHeI/l5hGEKuVtLMd+a5E1pixYOnVcZJ0ncGLhxoep9Qgaq5luc/y39Otf3lGDO7+szKAyMOD4M2dtxBdWTRTtsbnPTQ/UqqCstWxHE675F6bAHyG2rehCK+uB1gYclHyK2kwYgiA6rPk/MpUnqcgyKp0jm5pZ8ePGGBHu23hRdyCa3vx8TL1PUaAFRtwN5DkosWsD4mPNmZzRVaEgXJl/mE7EedpRjD5nZlFqBW8hIIoEXe4nQ6TMmDA5oE1REgyIidOg1KS5+Zd6iab3EyZD6lb2AdhNBVfT9x3PNeIDespT22QfmUOhc1Zr4EYqHGnCD+8041BANAN52gZhhYKKbnwYSpOPRtL2W1I4vzMTrT0DZEyGYVj25lQLKS3mOCxUhhENKaq7gAUTfmMuxkAkAreoB83ITQ/wBpD8yVfzACsfO0s07WDtKypsUZdjWhVwK9iI6ChK3XSTXmOvtQeTAfSJU+uxR2B3/SWKxI4oxG9wIMBqB38SE0NjAmwA+JCN+IE1fJhVho2EQHzpjKCaFbQFDbw6fML0rgVch/N9oFWRix2A2jkal3FH7SFB42kUkDeAoUoAahQhWLE7GF6avMBUMNJAqA2Shj1XYHxK9Suos2omh8VdMT4rcTJppQAP7wNKsoACnaT1Q2WinjmZsYCsRksGWa1INA/rA04n0PvNIyKSPF/MxAAqCD+5l2NywC7EDzKNquBtxIQH48TMxJO52j4soUbmURmGPirlWrJnYkCmrcy448WQ+/eWN6OLHQIFwOZ6LDLXz5loxqrcXUbKystC78GV4w6H3EsPmAuclRYNTKSE1NR+9TdmQZQLmZsTAioGcF1948+DLEYk7mMU29x28QkKF44gMFBFmHarlYNrB42gBiCaEgABgNVZkVrMIlb/aQNRhY0eIKBFwIRQuLqFyaq2MSrO0C6xUBqDcCJvAhNQFrhikC4EjDaJCDAYHfeWCiJXtUINCBCLMcChEk1QHFHmKQRIu/mP8A+U8QM2o3HG8d8QG8rDAcQsBhFHMsuxFGxgWjijAQIBBqgAiouqMdxEIgOGuS4AIYEqEKahFESKb5hBrbeFTphsDaQwFr/MDD21GBBNSCiYAUEADmEioR7TAb+IBG5kN3CAAt+YATW8CLWrcyE2fkSWPIk28CoE4MajFs+IbY/eAaIFmCvMHG3+I4qoAoefEZ2AAN7Ra3grwRYgFSG3EYA8eIigKLoxwb4hUC395IOPG8Iv8AWACNvvICGq9hApYsbHHmHe/9jAhAC7G5WeN12+I70K+8UC6qEEVQ25iZcYOPSlj9IxfSLqyJHr1sdcMOJVMq0qo9tq2vyJ9E/DX6pHTZj2bq8t4mNYGbwfifPFQqxJsVwYqt6OUZVLKwNrkHIMv30P08eZJ5H6E+q07921em6hwOuwCmB2Lj5nrZjA1f2nnO99uON/4jFagn3VPRgRcmNc2JsbiwwqSpZrxgJVRqr5jWHFi5b1nSHpM5RhaHgypSFHG049zHM1AgK3HzMXdO14O8dG3TZxZH5WHgzUCTtHDKotgQft5nMfHe79s6ntHUt0mRgu9rkrkTIztqx4jpBrZ/Jn1vvnZMHeui0sAMwHsYz5b1/SZe1Pkw5U0Z1O2sWNP2no4731W5SadVGOx06diABM4VigLbah4lgLemqFrUcTo0Yt/UqkmTSVAscwLYreF2YXe8A+BtvBr07saJ5qTwLupKYgUBQ5sQGRiGVXB0HcQ6wT7NhD+elkTGh9y7kbVAi1e5qoaBI+IhT3XZhKmtvMobTQ2qJszlbIIFx9+Ko1BQq63kEAIFQn2jjmEilECgpVbj7wFGzA8XHD2CCKEmkaS5NKIg0nHalqPEBvbqFqa+0hbfaKvtUA7bcwnTqHNQCFBYC6uMAKUXxK9I1bbywilAAP3gS1DV58CAgXxFdVXKjm9XEb01y5QVNH/WAjgEUIygoun5jjDp2228RMmUotMp38iLQpJA33gGH37uyhv6Y5wDDiCAEqfdzcqc4wGzHIBkqlW5lS5Mi4upbUxqtIQCfQfw6+izldO8dehCA3hxsOfuZk+h/onJ3fKnc+4oR0qm0RhvkPz+k+w40TFjXGihVUUAPAhr4Y+AIp52hsfvIaAs7CGQYhVLNsBPM9z689Vl0qR6amh95f3TuJzscOI0g5PzOWMQDhqst/YTn11+MWmADKN+IVWjYI2+ZBV6VB5jqvipzYQszNSmvuZxPqnvI7V21gpDZ8ikKAf8zq9X1OHt3TZOqzNSILq+Z8s7l3LN3ruD9blGjFwqnwJrnnWuYwYA2v1CTbbkEczSQAx0/FgRwnt0mmQix8iKMWhi45I3ud3RFbUAa/8AhQjYyaeCIQBW5qVCmido10NhcHpAq1N4uQlvRISmYbj7wI35QBxIp9tGBQQATzAQW5FfvIDq1bAbxWRufMJFb/HiS7ECrUQZADqJskHxGqCwdhAVSONJoRXOs1xLQuxs/pKmUjfxECBSl/EQKaO2/gy2tQsHf4lVt6n2+LlGPqHVRb0b22+ZxO4+/GdjoHJM7fUIpewdpxu6X6RDK1DfaWDzuVQ2xB28z61+HqBvpdaJ2zMP8CfJMu22x+CJ9h/DrE5+k8ZWqOV/9o/p8a5eB/EJw31ZkA/pxqDPOYRWSxwZ3vrcf/PVlyMK9RFYf2r/AGnETnaa5+J39XkXBprYmABgLhFnmVlfjA0/edzACMCXe84mEWwE7mIilAuxsZii7ECfaJo4q5WlA2OIwYlvtMxRY3W0ZRW8lC4OD9pQxoi4BtCCIaFEwApJu5Ct19o2Nd+NozLp4EALVgHiBj7qAiK+knYkyFiTdQIRvz+0IW9zxJzW0JIQizuRAZ9hsbgVa+SIpYgRgbEAk3FIjSHYgGAorTRu4AN68R7FnbmQc/eEQVtYjAyshgd94wYVvCgLDV4jFbYE+IoayBRBjadvMByYtA+YOYtn4qA61dQsu1j/ADKwCISb23gMhYi+DHVtR4lQbTxv8wg0doRY2NdWqt4LROQLMD6itj+0CAZEGobwIcljioyONO4i7VREAHxAsLAiFMoUVpNysFfKwAkZBtsIGlshqtNwYaF2JA1jiImTdtoFrbEQ2HMqBLEw7qdoVYp0tR/a5Yz610r+YTMxcDUeIcbhfcRz8QNTakxgMN/tK6I4lZzCtIBA/WPrAAIECZAQuocx+ldv4jEeN5S70PcZd07jHkD+ALqUd0NqBfhRFyqoTUSAJUtP0rOp9jDdZb6a5MSah7RwDKsUeoRztKwy69jzvNRUXuNpU/pqD7ZEFKcHeZGVvULE7TQHQKCNrlOUE8DaUIMuhgK58x00neriJjLN+beO/wDKQmAwygmhz8SxNRNNtM+Ia6y1TCXl25IgDKo8iVtmLDQo2+ZeKdfvKwBRVhUCpX0k+0GuDI2Y+Fox30KBpFAeYmRR7WPECFGL3vXxGRQuYMOTtLAPUUaOPMVRpYAfmEgnVY2TIurg8GUNj0Auw2lnUq7Zk/mEMu5HNwAetqUb1AQWVBBoHwIVWuTvBiYbqVII+YMgBIU7GA3pnVybPiIMZR+djyIbpgN7+5jsAR+aj8QBQ1WpsRTuKriRD6alPmOiuq0QN/AgVsQarkQlSVvxHTEL9/tHNRsulRa/lrkQExJpBLgEmIMZ3rYeLjjIFAJUkH4llMihx+U/MDKFYt5FcxmFaSL2lwvSxq75iooo0NoFbOztvCLoAmOBvvz9opGk7niQB1+eYiqeKhOp3AUj94aIPO4gKuJQ7PXuPMDLQDRy1tqBF+Y/q+1vYN/8QKBpNH81Hj4kZ2Z/YgC+ISunxX2EtXTpsA3AqyCjq3BG+06HSdeGVceY+/wTwRMRUM1jYfBinGVWiQV8H4lHbV7emFi7Ef0n1EmkB3+Zh6DqlC+jmbf+k/M6mL3LbCq4F3CsWPGvuVSxB5N+ZWuJ2yFXNgeTNrkYsRZAKveKQMuIlSQSOYKoOBNXHt8iJkUdMh0DY+Jp6HEAjIzamHJmfqzsLAAB5PiVFOEayWAqt5S5GZyHJIHi5entUm9iNjFx4MYUm7N8wNHT4sOEKxAvxQidVmVnWt/moASqat9I+TE6TC2V2evb4gaa9PEQoHuEw9WMbBMbA+wWD95ryMjAIuzgzHmBfIzKQWG1/Egz5sjOgBY6fj5mckswoe37w5dSDTsW8w+m3tLbD4gW48agXQ28RnZEJJWyY3pqBqvapUCpBJ8wKCQPBEuDakqqMz3b6QDc14sCZcRGTVfzINHTppTUynUPMdmI308/Esxe5dIJIA5lbGnrVYqBjylqJcEDxUyopBJJJMuzZFdyCTX24iol7LVjxMhRZO8JXe94QCIvuvY/rAI38VBsISDzDsBuP3gA8XAN5LB2hAAgQA195ASDJxzxEJr7wLQbUmKlmTEbjggGARYWvMUbcxwwMBWxxYgT422g4J2hP6cSLqJs8QJyLEmssNto/AiafiUT8wiFSDuYxavtFGQEkVZkAG/Bimg1bx6PxUFUd4BAtQRxILviBQKO+3mG7Xb9oDHKzezTYi5U/l2o3HioBn20aTcmvJWxFQKThLjcm5Zp0oAR4gBvINR3EtIBG17QKaOrVytbiX4KZaBtYhNCvPxF1+nQXGfuRA2rkVTpP9zLSFKXQv5nNLLRoG/vLseYldBU78yja6IcYWJmxI1EeJTTkXZpfvH9Qmq2+ZQMWIMWZmP2lbK6nSb+33l2kEqWFjmpc2Jc7irAgYy7VZF/YSFTpH+ZfkUYlJAuZTksaYCOAUv4iYlZuZavuBUg/wBo1qlKNiIFB9tjxAinkRMrF8ukceZbjfSCOYQmxNEQEG9hGF3+sZUK8wEa6qt4l6eYXejKyxbkQAxs7QrtIBUkBjBp2hsAbxC/xAbbTKiaMN2IsBxREIECjbaQ7CBLuEiKsNwCBtIOd5AZCK3hTAfEO9xfFxgdoAcsRKTc0qARvKyunxArAqOAIhgBpoFp+BKyCDGG8DbmFAkwrvCN4DQ4hDHiKDvJdyVAhaoykRDUg3hFvNGRjQhU+2JsTUBtHkcyDaAkgfaKH+eIFgYExidtpQDvLFatoD3UDfaL53j8rAQmuZYBYlfmyJYfy2ICLWog3+sdQRxAq6tyN41rxAqVvebFGW6hwIjDexxBpsgiBYBvvIQdXElUBcH7wCq39o2w4ig0L+ZN6siA35rrn4gAr5EAsbVY+YSu3O8KHEmk1wf1kAP9UmqrG9frAlA7RBqBrTtDzJWw3hECkncRdBLgDat7jm6sDf4gYWRyLlVarFqDUFvmKBT/AJtv0gVfcDe3xCMZSyvuv+kwNfbe4dR2bueHuHTMRkQ7g8MPifevp7v3S/UPbE6rp2GuqyY/KmfnxMZya/S2VRZ1HzOr9OfUHU/T3XJ1vSEPgalz4ieRL9g/QkInO7P3jo++9vTq+jyBlb8y+VPwZ0AJzoz9b0idZgKH83g/BnlsvT5emzNiyGj/AKz2PEydf0KdbirhxwZLNS868stha2JvkfEcE6bAuDLjfDkOFwEK/wCZEYlASu3E4WY5rCQUUkb/ABc5veey9N3rpTjypWT+l/idGrAXyDISCaB3kTXx7uPas/ZerODOj6D+Ung/pMqsWAKWUXn9Z9h7j23pe6dO3T9Th1rWzeRPn3d/pPrO15Tm6cDP03P3H6zrx/T8rcuuCvNnjmNQcTPhLP1znLjISqBB4PxUuNYztxO7ZihUCqIA/eOq/rUQPVc18xwzDxzAKDSQauEkWQook3tAXU0NNfeQixzTD4gQ3Q/0gTUOSP0jEbcRdgNpAwBvm4zChxK0U6rs/pHJgKfBh0mGuNorEq1GxAawFIK3e28UKdNChXHxGr5vf5hApfcRUBNLqlkC4CCyAn80LXYA4JjseB4HEAClHG8JYhSB5iqL3MhUiqlCsTYLSL7xwVHz8QkgrxtBjLMqlRQvfVAjoCALI/3jOfSXVqoAcHeUuSc+gId9xc0Lh6nr8qdJ0mD1MzmqUXM1ZGfKMaYsQOR3cj2Kp+fE919Hfh3/AMQzY+6d3wlcS0ceE/1fczu/SH4ddP2w4+u7ki5eq5Ccqk+gqAq0ooCTV+Fx40w41x40CoooKBQAhMO/mVZ86YELuaEiHZlxrqYzz/dO55Mx9DBsPJlXW9wydWSuOwg+PMxD3qCRRmOumOuhC6VFCz5hXTZ3I/2hBCjcQhQVBAoGc2BUhgD/AKyOy41bK50qBZJh9uNNTEBQLJM8F9UfUb9cW6Lov/CH5nB5muedWTWL6n74/deq/hsZrpkO1eZy0VQiqRSjxKVxjGKr3t5Mu1HSECnjdp3nMkdJMBc2s0QRXzDud7u+PtAq2wsQjkyqUOAaFwknUNtjAq22554li0BsOIEWjQI2gAYbLsB4jCyL4EXceT+sCBSf0igkWIdJI1HiKlP712XyDCIraQbF3/iKDd1t8RwbsiDSeaofEBbBAB5ism3xGZVvfYwmiKMmCpVAWixgB9oHIlmkcSsgJf3lCuCq2JW24/LfzHYFlBF7RCbWj+8DJm0kMtb1tOF13qDDRNYz+Y/7TudQgVw4JqqnF7mAelcoGoV7fiWK87nQfmUUJ9d/DtsuP6VUKRpOZiLP6T5Fmsp9p9c+gER/pbEdZv1GB/xHfxeXgPrjUPqdkJusSgf5nFFBtIO87P1spH1b1JJsUtfppE4wpsk1z8Tv6t8CFRZk03JVMJWWrp1X10/WdbpsmrMyqLv5nHxD+YD8Ts9MigHIN7EzVjaK0xsYBUxVqqhClGmIGAoyE7QkbXIJQa9sbSCOYSKEUKSdoQynSYSwG5MlCuIukP8AmG0BVAYk+JGFDbaMEH9MhBP7QoaaoxjR5EK0RqPjxD94RXo324kAIBriRnMYWw2EKUgkSBAOPjzGO254hDCrgJRqodJAFQmr2hFCELZJild+Y9UeIpBDbCAKqo1tftk/aGiIVFN8yAb+ZP8AEA5gEi233rxAOdhCRfP94oGk3AcAfAgahuJAYrAX/wBIQCXDijt8Swb8GIOeNhIWKmwpr4gOp8/6wht+InIjihAS6ahzLAduIhrVdQ6uIDjYc3CtDeKBR+ZD+WBYHCniAbm5X4uHG2+9194FxJIiEEbxGZtVDiEv7hfHxALMCBtUYuvpbE3EYqdoVAAqoAP8xKl+AhQA59vxKx7YEyDXdwO128gAgE6fAPibST4nN6BkAO9N8fM6YEqxUdQ3i0h3PM0lbU3MgQEm4C5FFbbxVJIojaRTptW5kY6d5QQgUSrMNx5HxGcswBWVMv8AMs8mAhbS1Ka+0bVkagIMmJNt95YhCcm4FmNSvMGW61c1ETqtRO2wj42DA7cwKlZSu4tTLCCEG4Ik9MDYED7yktVKbG/mQXa2VAUWNiY5DZ2PxIpJAFWYopclXX+0C3LpfIp/rXiZsucYsoVUOpuSOBNGOjbhRfz8yrILQkn3eRArfLS7SYwHO/5uaMKgAgkC/ED7kEfmEBmQqbIsRPytrsEfBlxFUbJ+0qahYCi6uoFmlWGuvHAloUOgZfEqwkPudvtLQrKDRGkwFyZFakFEgcHmZcjaCFYNvwFE0uoWyK1fJ5lKZCuQqTuwqAMe70v5pZRujcqfKOnt39v7TYiIV1MSbFgQKbBwm10mZkJC7iXO9Are3m5QQRwdoFlGg3EBQtuBcfGwYUeRGdwtad/0hFYQgXX7SBS54oj5h1F2AG18ywJ6aMwNmBUuPW2kVEcaW2G0IAJ1XR+YWoqTVwpsxQItjxcUEFARtIykoDvUXSyt7htIHUbXyJG0emUN7wE7bbfaJpBABvb4lETGVQ6zYHE39s60Y7x5X2/puYnskEmV6F55viB6UBSrH83/AJYnU+nj6UMoI2upyug6j0epUZWpdxfzOzl0NgOwZT4kVjTI6srCqYb1Kuvxq/ThS9Dz9xL/AEzrUBaA4qV9ZRQlDpccHwR8Soz4FC9OEAJQDYywIqIfaftBidVVcfmvEdi3pn2n7GUZ8vuxg5gQo8CbunIXCCvBEw9NZRQ7E773Nyr6a0osfEgr0ozHamE5WVWDZG/ISd6PM6r4yGL5GOMVQnL9PXYVwbPMChMXqZDsbO9y11Bq/EsB9JNKiz5MrJ1CqqQWq2N8em6I5BmPOQn/AIZI+ZNel7FwKVyHUdr2gJqagTtt4nRxK7KtNS1KGwEICqj9ZbhfSfFHyYRu9QY8ICDnkynJjTUGPFcx11E6QBpqJlJVeNvMKxZcYXKFG9+BKRj0OXuvibsaqhL8muT8TJkyg5iCv7yIUb7kwaqgAvi4j+1hZs/AkFmqxDVrv/eKqkjcVJR44hUCgD5MbTtcZQo3aCwdxxAQkkVIB7TG5gU02n/MKVbEsIFX5hCWNouijvzCIo8wlviEDeRgF45gDVzFLsCBGolbMgX2C9yJQSwKyKTW0VqEgYgQCVtq5kZSpqt5F928YuZBWC6kht4L+Rt8y1qKi+YpS+ICldRsQg1sYSdOwhQVZgA0pik+4/FSZGJIAFxSRWx3HI+IAOgciBXs2t0YygEccSACjAVRbe4xmtbAlYAW9y0a9SXTD7wEBDNQO4mhCV3INfMo106rpEtY/rUC8upFg/tHDXjpRZ+DM6ihZ8RkyHVqWpRsRSuLWVrbzGxdQNFttKMnUM6AC/0iawV0kU3yJdDdUzekWx2wPxMuG0Uu4v8A1l2LFkxqVLew/wB4yYa/f5gKuRSt8TPmouKBI+ZpOJdPEo9oygUdoAXAqNrLcwBRZo3JnyahpA2kxqEWzuYQuoqdVRWznceTI73sNpX6e4MoABJ3h3uoaEJ23AkAqhEO0sU3zKnbfaAC1iAQqJCK4gHiGriDcxoBG0DGG9onMCLDosyKKjXChxDdwQ1AYVUGneLREdYDD21BkaxAxkFNAroweZfpFSp10wJe0FEiAbx19sADaIW3ljMDEUDmBBcJ3hJ3gJFQDyJF2MKEGMwhAJriAWIFPzCCLgMGsUZDj8iADfaPZEBFG8OwMijexCQGgT94UO25gA+IQpAgQ7yUYBtyf3j6LqoEXbeGh45MIFcxFUltuIEre4ykGMV0i4mPbYCATxW8impClneFUo14gQNvXG0hNASFbI32isfeFG/3gFQbsf6x/H3gqiKhqt4VAp5IqHSOK/tACWb7fElAQF0gGTbTtdiKbBqNio2L/aAy0y1AFBG8ZUKkkcRbvmBA6KT8/EOPIHXUvjaIU94FfvLVRVFWAfBgLkO4UDnk/ETGox+7EoJB8+Y9U6m9hzI3qPkKqlqeCso6/wBP/UPW/THXJ1OIasGQ/wA3F4I/6z7n2fvHR997enWdHkDIw3HlT8GfnbBjyJjyozhV86jtOn9O9/6r6Z63+J6TKM2Bvz4wfa3/AMOM0foYQicX6f8AqTofqLo1z9LkAyV78RPuWdpT8zN9DF1/b8fW4/jIOCJ5vJizYeqOPJ7dK7D5nsZm63ocXWY9LbN4YeJizUs15ZSWy6QaNXZkUAcc3H6npc/SOUfdDw0VDXi/vOVjnYIA/eQgMpDjUh5BEDML2ECFxsSKkxl5jvn0Zh67/vPQkYswH5fBng+s6TP0Gc4+qxshHyJ9mDEeJm6ztnS9xxlOqwq9ir8idOe8dJ1/r48uUJu1+kfPiWlbUoW43H6T0fdvojqOnDt0J9fCd/SJ3E81lw5sOQY+oxtjZdhqFTrOpWpdEI2kMI5IAFmr8GVo4V9Ibc+D4jIVyMzNTDjaVTUTwYGRtPxcQkofaCV/0j43JaiaP3gRDvVyytouQAEGrPmEGxKJz+kVgzkaTRHz5hsUaim62Egsok0TvEA99MONxcRQHq2Ngyw5ALGk7efmUQv7vaRqH+IUVnYtkO8VQQdQW38/eENTNYPHHwZAHBv2G/kQueABRlSZcjAgYtTLzRjPkxNpe7YGmAPiNEwCnyeuhZAKFHzKh1CYToDM7X+Xmp1e1/T3d+9ZyO24XOE7HJk2AH6z6N9M/hn2/tJHU9ef4rqvg/lWLf8AGpP9eE7B9I9679lDHEen6U/++OK/tPrv0/8ASvbvp/pwvT4g2avdlb8xnaxYkxKExqFUcARjM/C3/BBgYgDfiZ+p6zF0yWzC/AnF6rumXPsg0r/mZtZtdPrO54um9o9zHwJweo6nN1OTVkNL4USo8225MOxA3FnYXOdusWgBfA2hABPEa9+LhCFTe2/EjKKBe+4kLEOdSgYwLuDJkTChyZWVUAskzwv1L9VZOo/7r20nSbDvLOdqyaP1P9UtmzHoOhBCcZH+Z5UjRkUqSRe6kwolaRy54N8mHQwy6WxUfJE7yY6T0s9mV9QFfY+IdWkURQEXQPm4wNOFO5lVHyY0VPbRbzFBHxuYzgGjRof4gFkXpqAQFKjYiFmpqC3cAAO3MgBH2qA5vSL4+Ios7V+sNeZAQYAJqLVL+sZlJ3HMARjvAropwNoeRYuM/tX3RQ1LQEqF3J+TIdd7qAPmEbWSJPUDpqX/ADIK3cAgn+8GSmUEbyM2sgBYCKWgIUo/KRKVoH3bVLUXQDvZMVuNhV+YRh6xFZhb18EfM43cmY4m0V5BPzOx1GCyKYlifnYTj9xXUhVRsDu0sV5zOAV4M+vfh8iv9KYyRuMjD/SfIc1kgDefXPw8NfS42JBzNX9hHfxeY+f/AFs6n6s6lUH5AoP3OkTjD25Np1frEV9Wdd8Fgf8A4ETlLu83PjPX1cGIlgojYSsAeRCr+m20I1Yr1jadnp6OGqInIxNqN+Z1ulvQfj4mKrZjSlFHeXAXzM2PIQmwIP3lmEuV1MKkFpuCiN443FyNxAII0xQpFlfMKizLAKG0IRAQKJhKt8yEAMIzC4A0ld/EUrvzLCbWjK9J1X4gQgD2+IVAAjFBp9sAWuYCFG5o1CDQl1gLKiRq4gTQzeNopAmj1gqaQLlH5jAUC9hJRHIjilNwhtUBTexhN1IyWbBMViAa3gSShW8Kgk7bwMp+IBNbUTX3i+dpKI5kvaAavzBoNwISfEssWICEVxJRHjaFqv7yfaoAArbxICb4jjccRdPuG5lEAIO+8cgECVlqYCv7R24kC3v52+YNrkIAFyA/EAh6NGPrqVkeYQIU8lbyFhXEGqEOBEerqA5KGwP6mILO53gWcwaqO0lw0KvzATKzAg+JFBcahxDkOowAlRQgdLpGK0v9RG07+KxjF7meW6d3RgRu3iei6PqPVx7jS3kSrFjuwNAXK8ntpiIGTJq1DxBkyMy0wEBFIclvEgF7RkQab4gAIMoUe0EATPkB1iajfxK2xf1XvIKHHFiKKlxI4PMoyCtxAKgVtzCpKcynHam7lmQB05gN6jlwAlr4Mc1kUqF38n7yrE7hCci0BxLl0nf5gDGxU6TzwYGGgWo9xiuSrl+VEuxkOLA/UQAgtCpb3V4hyDRi39zVFA9LKdr1eZcSBja1J81W8opxgHH7m93kSw4VYgr4mYPqXWUKfAaPj9QnUzFRxQ4gMXW6DA1CKDBqsyh8QqgTzcce2rs/rAtfJoJKizUAZ2xE0RtBoORLBqNjYrgGNgfvIKXShyf3i4m0sCVuM+MluTXMrbVswoV8wjQuVMhOLMqkHemEjkqo0gft4lRJY2auOgVcdge4neFIxVmsrv5iuEbgEEQOG9S+B9oH3YBRcCzCNxQ3J5ky2rkGg3xADRHgjeTIQzagPceTAZUBAP8ApLsTYzhetyPEpxgjGWvxxKsGMhSQ9AnzCAb/ADKJoQLVNVFSQfvC2IBbsH9JS+zgb/vCmRn07KHocQeoztWTHpWtpHyqu2MBT4JgVibGQhoQGABFEUeI40hST+auIihTuOB4hyMaJWgagLZ0Vpv7mRCX9oXaWYWtBjcWZGVUtRqAPwYCdQhTDY5HE1dt7gpxDHl2INATOxbOqY9NDHdff9ZX6dIaFN9oHocjME1Vf/pmQ4s2bpmJoMTsvxMnQdc2JlxZmNNwT4M6jL7QysWJ+OJRhTJj6alyHVkutvBlvWrmGD0nAAO4qHrOmGHTmC1k524Jkz5vWwYy591SKzdMjONDf0/5m1MnKg0ROZ065B1GTI7GvAnVTTkIKkXXB5gVdYWCWwJWt5zMOJMOpg+zeDOl1WpEB1GztR4mb0U9LVvV8wMzG1oJUzsNI4IP3moY9JI/NfFnaZn1ZmAG2mEUkavb4M0YcWO/cKqUbk7DeaMa610kG5AQVyK6MP0i16IUrtLS4TqEwhLJ+PEGdFdSBsRxKL8OagSwBsc3zI2RWw6vjxMYZVXZTt8xggB1M27/AH5kDXmJP8tQnzczZCCLAmtnCLpr9ZmpWyaaNDiQKo23/vKfSIyFhf6zU1KukRFUeRAXU1AabMhDDciNq2oCWKNWOyZFU8yDb9ISAp24i3fEAA020Y7b1cAWEfmswGDUPiCjfMmxEgIqFMyk1Rgojcw6rEUtqNeBCArh9hHAPiVqiqCBGUkCUFqr7yLVbwA2YGFDaBbYC7SveAbLZ4kEgPPBk1FeRDVeIH+0AjdSauIHIU0LMtX8v3ihbMKhxgoGB9wiGgpIH6ywewxTW5OxhCKdK87GQgWBwY1AgEbyEXvVwEAokAXAxPAj4/dYAII+YDjFkg7wECXXz94+9UBfzK1tibNw2y7bwHawmkbGW4cI52BI4B2mdWF7y52KKCBzLgZlZCVY7eKlTAIwJDbyNk1gFjJbOtm9MDWrXjAbY1FXJeQCjXzKUYsQKJEu2VDW5lFjlQN5kL0xoSzFltdLbyllBfiAfaEJaUMxYWtgCWFNYqyIpQrjNbwiLj9tmCt4gyMBRG0ga+IDhPJlbtRqWepSV5ldWv3gV6iYBzGC0d4wUcwAVoRSdo8UwBdjaARqqAcwINjvIxA4kI22lNENvCrAZCd4BDVQCLhDQCGAdW0IMS4bgP4gU1AOILqBbq2i5BYiloy+4QKQ2k7yzUCImRaMiKagTzCNoaowEQqEwCSQGvEIZfaZaSCJSeIhcgQi2x4hSr3iodt5K3sQNFLpiESvcmPZEBk2PEpthkO20sDWZCpG53gMoveGzZHiKGoQgEniBD8wq1bQlQBUWvtAJbS13cZCeREYXQIuRW8CBeWVhpJ3iqQjcbfaIQDVjf7RlaiJQ2sEfErd6+ftUKAFj942iQKvu3IMi82YxFUBBVwo2dz4kLWPFQUbrxB+0B1AqQC5FNiqh4+TArYV42kBCEVuYx3NkSemNqG/iAxYFfP6RNyQCKEdcZ5+PENAb0LHiANJG4gcErRo1GY6hY2uIRYgDG4KnY15BjAGrU6SPIjKgAjBQo25PMCsHWdDsp+YwUY00YUU3wDxcDKgbYbmQqNAonUfEov6Xq+r7N1WLqemzejnvbTsG/afY/pL636bvqL0nVFcPXqN1vZ/uP8ApPi2TGj4MZysxbE1r8xcRVc/r4zkx9QDqVweDL9H6a4hM+VfS/4i5ulK9H3ws6/0563H6z6b0fW9P1/Trn6TMuXG3BUzFmCzNgTqMZTILBnnuu7Zl6T3Jb4/9J6QH5hIDbHcTNkpZrxm1g1UbZj9p3Ou7OmYFsPtb48GcLP0+TpyFfHTXQN7Tnecc7zixa+YBeqopUbeZEXWSKMzUPZCjyf1mPr+09H3JdPU4QxPkczWlA0RfxDq99VETbHiOu+gveX6PNtyFfx9p5fqez9d25mXJ0rqAbNDYz7AK1Dn9IMh1MRoBH3mvKtzp8UyNkFEA+eORDjLEfzH93kT6z1fYO29cScnTIrHll2M43UfQPQMW9DPlxk8Wbqb57/1fJ4IuQVGljZoVHQkHQ6EA/4npep+h+4dPj/kZUyr8DYzlZPpzvXTqxbpMjD9Lqb8o1sc0ambfYcDfmLWTdiQaPH2j5MHVoffiyAjaghgxdJ3DN1AHT9M5UjdSvmPKCwOqg+0/NxKAYEm722M7OD6M771pDLgONT/AM5qdvovww6kuD1PV40U86BZjyiyPE4nyJ1eRshBx1S6TK+nbPkZ1xK7u17AWRPr3b/w17P07BuofL1FeGND/E9T0faO09uQDp+kwYq8hBf948oeo+N9r+he/d4VPUxHpsTbtkfY/wBp9B7F+G3Z+1Kr50PU5vl+B+09Y3W9NjB/mLQlDd46dRtZ/SZ08m3D0+LpsYTDiVEHAUUIWdV5NTh5u7ZcppBpU8XML5s2T3M1/vM3uM3p3ep7phwClOpvtOX1Hc8uUDRsD/iYa2/8xg0EqQDR+Zm9M3ozF3IZiSfvJWmvdZhRfbvZkHuYgLxMWpqVqoVAUNja5Yq8EefEbTwSarzCFC0228z9d1/T9uwHN1ORVUcDyZxu9/VnTduV8XTFcvUcD4E8B1XXdT3XqXfq8rsEGoAcXNznVkdPvn1F1HdshxYicfTDgeT+s5BUDCApYNW5iYrcajj06vAloOkgG9h5nWTG4mPJWAAi2HO0Zmqn33+IxpgDVxXXTW/IlU1i7AqA343gUiuP3jb2NqNQoK55o2JZqB3PMQatr5h0/KkQJpvdRY+JDzVbSAlVJ5kAsX4+8oIF/YQafgyHiQrYEBSSTQ4k1lOPMh+PMABY0eYAayaaiILAhc6Ks7Qb/EIUvtZUiAmhY8yw7izKyw4lCKCzbQlQF0nkxwuoWuxlLowNkwFI0gDk/MXIAy6bo/NywMAN+ZW2yk0N+JBizLZGmwfkzidzJKEG7nY6gF8lDbbfecbugPC3/L8nkxB57KKX/efX/wAO8hX6UQFbHqvX+J8fyIbNN+0+w/h83p/SmEEXeRjNd/GuXzb6t3+ouoB/Ne/32nNxjSd50fqam+oM7ha1G6M56kFt5rn4nf1ZtUfHjB3MrWiNpZqKwyvw7ZRO5060LInF6dDk4qdrpzWNRdiYovO+QNW0v1CpWhHEF2xAkU6m+I5ioCDGA91wGUR7NxON44+YRCf7w8DeACmJMDKSftAYi4DtxCF4+Iox3k2uAVuySICb4jM1e0cxVBa9oChibEIoHiWBEVTY3g9NSICML3jJaqa/zDpFgVtCwtaupQoUk7xSpVpatKPtEJY0QIE1b78wNjs/EYqCR8xShvyZACuniTV7d7hIbVR/zLUxErxAqX3D7Q6VqvMY4yt+f0lYUljANaRFsRihjY8JYttsPMBABe8JFm4ODRhIIEBfHEg/SEXyYQphSVvJsTUZth4iggmBAa2I2h2J24gI+BcgN+IQ1H7RbqMBARvAmxinmNUFVAEg2hO0Qk3AtNARdpLsQVAhNb1cIyqwqt4CCB9pNFixAbHqGQG/M9F0GQMq2KM88jf3E6naspJKG6HmCO0bY0OJS+K7uW4wSduISLuVpj3BrxGGy/eOyH4lYQqTvCGxZCRuN4mTfcbQJyZC3urxAzE0LgNOkuoG5Q1hvaIECjR95TTBt+JeB7ZS4qEWlxkQr8xVY4zvuAJX+WqI2kanNqdq4ga8WRcophVx1C4W3Ba9hU54cjcEgzambWlt7agMorL+Wyd5oD2L00ZUKK2OZcuyXCqXQNjO9Wb3lak6NjY+DLsu4FCh8mVChY2J+JQRjU/n2rehKMZZ8hJNrf8AaW7saY2fgeI4xe8L5riAwA0ewUfvKMzZRivTuPiXe1HF/pKsv/iVZIgVl/YNibiZlYgKnHmNYUVRUD/MYe6qO8iIgIFEeIMZ0NZWx5EG9m72g1CxZ2gTJRv4+BK9JZQy2D8TQ6Wtmh94gUlSaIAFwpAp03vt8xrAKqwrbzCmVfQ1uhYj4l74kKJZBJF7QKSSqbcwI2lTqUb+Ipc6KriWYyjoSGsVtAQWrWNgYxJZwKsQsV0AeYqVq5gI6aiSQRXEQLqO90fiWZWyJpAqm8xyG9KloEeIRUg00Bz8QMKb7/bxLKXFjDENf995YcSadZNMd6gVYV9wLXcs3XIbFjmLp92x2MByHGdOkknwYAfIVBK7t9pMVlG9QGzwsbQDuOfiKP148GBXnRsai9xN/S9YenwenTNZ/MTxMjPaBSbJ8StmOtUqh5gd0ZCUGklx9zxKsdFnD4iD4NTn4OoOL2WSPBnTGQZUUg1tzCqOsQUapdrNcydpVjiJbIXo7k818QZen9bWLahsTNXRhseIKAuwqxtcC7qEXMQdND5MxdSiDBs1AHgcEzpm3wMPI8VMPVreILov4H3gckoXB0tSjwfEz0VBOogzS91pIYMJQuJ3DEVCKMmspeMA1yJqwscgoDSQOZQ3tFUQfmMgKG7O/mQb11Jj1aLJ4JlDqumyaPMC9SWGl7KjcRGzqwCshYGUINz9pEKvlFqTUhUKfYdop9puQaDoyNV0wlZxFTY/vHxKoGq7Jk1Ub8eZBAu24/WAoDxLFYMDfEzNsSd4EGM69+IP5iPsLEsXIpx3e0qYFyCpMiidz8QEBuBRlhx2gvmBUF/pAQqQIa9txmYAEGJj9wPxAIXbeA/pDWniEG/ECFbWxFHFmWKYrrRuAuxG0XUAIzH22srLWKqBZjXzDkrTDj2WIw1mBAbWMq+bhVEI5kbShG8AkhjpHMgQKLMC6QxcSeoCIUxqIx0mHfmVktrFjaBYNN6vmTIgNGTSahPAuAhTbbmBQQ1E7y0MCtVKiuvbiEEtpsncyk5Dqqql/p0lE3KXHp5Ap3+ICFASDRH6Q6qFEfvLNip+8p2b52gAKS0sJ9oFxOBCq2LmkQg1H1UoFGKbK0DIpOoBT+twqxCQbAkOYjjmNWgfMoZbJIUmAdRL2NjGZWbeIq72LEsDkbH+8Ian9MgC4iiwFJ38wes1kcCKu8BWNMR4gFHcQnSIB7tgIAq4yL4MIShcANLArdaO0g43MJNneOuOAlxCblrJTbSt1IgC4RBW0NVxAMRtoSSIOeYABhJi1RhgC94/iBQCY7GhAQwBaNyfmjkbQoXJzJCOYAIqWYwJWxjpAbIm1iVqamgkFRKcgC7wK2JkBhsMIBAkIqAyLAs2I+8oYb/vLuJWRv8AvCHUe2ReZA1CKDRuA3B2jDi5XzGWzzAKfmj8gyKoGxhNCBUNWqq2jq7XvCl8whgraiIChjZjc+No+pT+UXcSirm4BIIqjK1VvUsGWnfmAIAb3gR2N0RRkAb4lxAYXW8rorBBQe65bdCVBiN6hBLAwoE2YQYnDeTHuxUBSPdzJoIYEH9pBzv+0bgbQGHuHxDp2+8CkttcYc1AAG/3gBNm5GB8bRVZuCOfiBASrhd7MYm2oioFHv35/wBIxBJ+QIChT4IH+8f9ot7iowFni4Atmagu3iQgj9Yyo1k/H+IDZgFQKU7av9JL93i/mBEAsi94wVdr5kCsNxYIhR1sIBv4Mle4hiT8faKAcWQNWqASwK6dZL8BKsmdDs3fu7dhdsvR5SqctjbcH9pjGOnORTpcjavErwhsLH3mm/ODvNSj6/8ATv4k9t7oMeLrh/DZ221H8hP6z26OmXGr4nV0O4ZTYM/NgbpmpcdLR8Tr9p+qu7/T7qel6g5cF74sm6//AAo8ZR99ErzdPi6hCuRQQZ47sf4k9s7gqp14PR5jyW3U/vPZdP1GDqsQydPlTKh4ZTczZYVxOr7K+M6+nOof8pnOfXifS6spnsKMpzdNizrTqD+0xZqeMeTohrvbxD/VZnW6jspBLYWr7Tm5unz4D78ZI+RM3li8kH5ruMCCb3/vKwXehp9vmoaFUBsJiosN6tNHjYwX4NxA/As7cRtXzuZQ+pjXuMiZCS3kD7xFYWLhUgE6fPiRDalqtIPniKNGrUMYv5AkQBd18yJbKaBG/naRdaFzuGoHb4jHqsl1qEzKtWSDFCEWa5l1dq09VnYkFzp+R4lZyMaJdt/kwKGYkGx/vGCe2NpoahsQN4pUtRB3viEpahgTUI3raTTStq2G/wDeFBqBuowojYbyICBvRkCgE3t+8ZQtUQblgTTvX7RTsNTsABLiBpAUVf3hVNxtOT1v1J2/olasoyP4UTyXcfqzuPVYsjdMRjQbbS+FWTXsu6d96HtWPVmfU/hF5M8T3j6r6zuWrF0w9DBwd/cZwHTN1WUZsmQlhuATcsI1FbFfM6c8tzlRpdG1rTEjh/M0LaoDSkkUYCy43CsN/Fx3FVp4+TOqqnQDICuoD4lg8Gt4uq6/2jlgBZ2gAe03xC6bgi9J8mDUNjASS43OmuDCjp0nfgSX79/2MZRY3kPtNAbyABj5EOsmr8QHxsY2k81tAUgnciMeBQMXULqrhF+NoEArkGAj3c7Sw8cyrVq2MoJUlgfEBA1XW8dV2JJiA2d4SowDDeJoAUDeo7bCAE0QZRFCkbykhVO4joDqPxA43G0AAUNuIjOQ/gxzQrxKqHJ8yAPTDaVkaaq5ZkAFVFq+RAwdUy2FFEjkeTOD3Yak1gkEGiJ3uoRSGNe/wZxe5qT0zs16hW0sHnM6kMCLE+wfQRb/ALLYQoFB28/pPkGcg0RYPmfYPw70/wDZZQWN+s1/2Ed+o1y+XfUIyJ33qvUFMzaq+Ad5kRidjzOt9Yuh+qupKD8oUH7mpzEq7qa5+J19aEw2m3MGhlbeXYW0ji5WxYk3DLT0ynXtOngQhdIPM52ByF45nU6dSFHJ+TM1WlBtUfYG5WCdYEu0/MgOqowO0iqDvIo90AniPXt2isI/C0ZUBt0rzCilVq7i7XHuoE4Mtx0qn5lS7mMOaECtgS8cCthzHI2+8UJpOqQRhYig1HJ2uIoveUGwD+shHzGIFbcwAn4gDSBG0DwJGAPiEAgQF00dt4GNGoTY8g/MbRtzAU6W+5l/RdRjxhsbir8ymgFvxxvEBIYbQJksZjpsqZCtbywLub5gIJgV3fmTUV4P9jGZDqEUrR4gKQTvJe1SzYJvECE7yAUQOLhXiMdllRuA4ryNoBjW78R1BC/MBUkf7QEIA3BgG28jqVG8Y1p2gKAefMhJEgBG4uSmbeoDA3FAtjcUkgy1QCNoFen3bmEKLgZDGXGVFmAD9pARRFbxiK5iGBDAb4hO8K7H5gRRoF+Zd0uUjPQarHMR60EVuZX0wOLIGbcAwPW9OzekoPNSxwQLqUdG14g6Gwf8TS2qrAlaUY3GQH7Sp1IJl2wB+ZWchUGxtBjOoIO8tUA7nmV43Z9yKEN7xqAedpWw+Y433i6gDvKEZfZtKDyARLhkDNVbQMgBuRCPjDLxREznG4Ab/E2BgVImWiQeftcAMdAAq7hGS/aRt8CKELb8ysDS1NdfIgaseYBwfcBNuHMzsRYvxOUpJO52+BLMXVKuRSNmHj7QO0qHNfqGttpmbCF/mf8ALyZDmbqEJRr34HiDLjIx6CTpbkXVygZkA05sbV8geZYUBKuLJI5igEIBpC4wNpAyg1qgU5LZhzQPEs9rIWFX4HmW5MKhQ3BPxM6Kq5ia343hSvjDMA17eIxTe60yZP8AxNF3XxFTE/qaitr83IEb3ZBR38iDIoBoj+8vGHTmG1j5kfEtgg0fgwiYxSgNTCZ21LmtDqAPBmnGpFqOPmUnCQ5YGhzClN+sWD0G5FcTWqKynSfcB5mJiRztLmygINOzfMCp9Sk6xW9SYQqJYqWM9p7je28zKWOQoRQPH6QL8gJa9wPj5jaDQZDv5Bi9Q6ijwF8mTGoZNYNj4gPQajQNeJMlG6sCLRU6iLiu3toQIzEY9gdvmTUzAUORGxi8dMYiasR+RCGCnYkc+Ycmw1FgDGdV8MSxF/aUKPVdtWxECxMl0R/eLktnpV3EdsZw6S1RnzWQ+Lc8EGBT6Jx7s2/x95YFAwkr7sn3ljg5FsUDzKcVrYgVmnw+3ZxsRL+mz+nlGHH72QWVPn95W+Ms1IdJPmE4/TbWOa0kwrpYusx5kyFHCg/mvwYMSnEiBSwS+T5nLXGuP8g0+ZqxdU+XdsgpSLX7QO6BfTjQf2mf+FOUNqsEbjfaWY8gyp/LrfeDArq7AvzuVgc3q19LBpvSzb3OcMhCMEABI3M7fWYvUIWlLjdQZycmGnJVSLNEQM9K2NX3/eOyF2UAfvL8mM6VAWtI4j4lQoPedQ8eJBnOIrjoi68yhR7po6jYBA11yRKVS4QcfuBDqVqR0XkbR195PO0fH7m07afNQKkXk3xDjJ1FWrfiXHGvA4lJXTkFftIDkxHTVxcdKCGHuEvyEnHY5HiBELEEwKcmIfmAqVMQtFeZv0qAdRmUINRI4kURbCRRvVRq22kU71AoZLbeMECrSRibaoKo3AC35EcaTABtZgAFmAwAi5AxWlhBkZiBcorOI6fvKzWMe7cy7UWEgwk7sLEgUXkT4EagNo1BP0lRfVk2G0CBaMOlW53hq4wW4VXprYcSKK4EZxXEVL31QGBsQbxifiCAy1UJAIoxUABsRibgI9AUIgBuHgyQDdjTKxjDEm7IjtRFjmBHIJBGxhCbKKlbr/yx2Q6rBkog3Ar5oQEGiOIRZbjaHICRNIVDtRkqjsIg2O+0sSruFOjHTRhLEcCQkV95Xku6Nwh7oXChU+6op0lBpO4ihtIqASRR+ZXYJsHf4lgUUblWjS+28CMK5hx43JvxLDj1KPmWqBjTaBWp3oxqEUVdw7EQBpEBNSEEkbwtQECokmQDezDW0ANcwI9RLjNUUQJ5gMYxL3gKYKuMVMZF33gFRQin3mrjs3iKEPMAqlHiM9eIwNDeVObhQHMPmARlWzADbCFL+/7QstRbqBeBtAVDDeIjy0fMCkpp4iE0ZoYASulgV8wgVGAFwealCxfP7y7RSyptjIGAkqFeISIQolqLKhvLUJrcQA1AxCxraW+ncZcQHMBEbaTTq5hcBOIFyAAwIFKcQoGslo92LkDV4gDjfxITYGjeQG722k00wYcGFPYC/eJfJloXUJXw0Apz+sjIQbQ7ebgBPxtHph7jsD4gKASLoyD/ABGJAXb/ABIfyjaAKBbfjmMdJ2EigcniNsDQgVKGWx/aXKAQDyYjD7G4cY+YDstLvFQAXf8AiE3q0mzcmkKKG0Cs/bmEMxTcRxjBEXSWNDxAY0AAvMKqRtXMK0rVW8Ibn7/MBQrE8EGQK62WAqEObHj5jlbHPjkSUIn5agIrjiMoGPGQOfvIg23I/YwFCnVATztx8CWN8iotAcCBMR1Jx+0AUatUKsVOw/WFUNEwJjGI5N1Av4Ecr/NKqBR/pqJp9423HELBlOpSVf5E1KKyoTIqsG9x4+Ju6Duvce09QMnQdY+NT/STsT+kx5byMN7I8wvjD48ZIFK1mKa972z8UuuwlU7j0iZl8vj2P9p7Ttf1x2LuulcfVDFkP9GXYz4c7urH020XsGriVYsOLESFOVmI3bxGSj9MY8mPKLx5FcfKm5HxhvzKDPzp03W9z6LKD0HW5cY8kORO90f1/wB/6LSrdQM4HPqLd/vJ4j7Dl7XgybhdJ+0w5+zZV3xvqE8b0n4rZ9P/AHrtikD8zJk/2nVwfir2PIP5mHqsbefYCP8AWS8FjoP0XUYidWMn9JScZQbhvuJpwfXX051Khj16YvtkBBlo+pfpzM2kdy6ZifvMeCeLAR7bUG/iAM4q1+1zoN3Hsj3XXdN+ziUN1/aS1L1+D/5MSXhm8qQgG/kRwbFkTJ1ffOz9IdOTr8IPwDf+k5+b6u7NjX29R6l+FUzHjUsdmiwGk1CL8+J59frPsqqP5rg/GneRvrXs9UGyX8aY8ant6HhRtvAQTxzPOH627YBYTKWHgipRk+vehC3j6fKzfFgR42j1OPHSEXUZFI8Cp4PP9e53ULh6ZVN8kzl9Z9U92zVp6g41bbSlCWcVcfTny4sSl8jqgHJJnL6n6k7X0oOrOrEeEN3PmuXqupznVm6h2FeWlWJcbUbL3NTj/WvF67rfrxmOnosFeNTi7nn+s+oO5dyzFM2Zsa1+THsJhXAyfmyXj8A+IwsjY/vNTmRZIGzsdQN1QqKuBseH0tTaRuf1hZnw4AdAyOTuRtLl1UPNzSkTU9ChYFWIxUtaNVVsRAfkHeRkJrcxiq2XZVY6ivBjoL3NUPElAAbmEVwZUA6V3AgJ4sVfzDQ+P/hQmgBew+YoVGr8q/sY6KA1m6PiDahpO8fxvIpSvAho3dbxtJIiotHb+0A0PPMlE/pCRvJwPtABVlWwLkbcAjYiMCSuxi7gwCaK2BvF5FgRl9u4hYa/MoCbqb2lDjTkvVz4lgJxiibMGTGHIJ5EAFtQqAJpA8wqDz8RruVCA+6iNpAabfiQo7HTdQMtbfEBXFt9pU2lSJYNzvKytnbiBWadvP6wMAAVu47EKNhK0Qs5YrYEgy9QaBsWAJwO8VkxoaIIuv0noM7hswBIUDwfmcDurWpGxBOxlivPZSAKIn2H8OcGPL9KK21+swP+J8ezCgLn2D8PVbH9LIf+fKzc/YR/T4vL5p9UKV+qutRgPzA/3AMwJeqpu+pspy/U/WZGFEvp/sK/2mTFWsiXn4nX1bxGUazcje2pF4NSstXSf+KPidnCBppeJxujFmjOzhU7HxM1V9UI4NxdyIBYMgsF1DREKigIWNyoN0BCfcIALhIKwB+UwjeQCzvHIobQJdbeYusKYdAvV5kTTro8yCyrGoSIS4siECjtIDQIgBhpEVLINxjCBQgBU2g3Bih31H4hU70ZQw3MduNpXuH42jHjaAK8xTccWYuwaBBTr8GRUIG/Mb2gcQ3YgKTp4MOm12O8Xg7iNftJgFTsARZiGmPEgc0DW0Xe7gM1HaEVVRQvnzF96c7wDpNxyi8kbyA6hAw8wGJoRRztIoLiBsZHBkC5V1LxAi0tSzmhGIreBWgANXDkBXgR1CF9XmFxuPiBUVJW5USQZrLLpmcgXtAcJaXFawKjLfBhYQKXsiKqmWH9NoAQfG8CAD4gIowg/EdVvmAjbixK1JBltb0YmRQpgdvtnVl8egV7eZ11clftPM9DlTFQo0TuZ6TAwZK/zGtRVV5LhKhjREsKgG5Qr6spHxKFCaT9pnyUW2NS/K/gTPp1NCF3XaMMRYWN4FHuomMVKWyn9oFSppJjeJWMru5BWvvHJOmEV2Rl8Ba3ke2WuBAwJKkHbzBqtmUgiuCYEVNK1v8AtKsq+NDftL1sCv8AMhIuydhAxBAG1jmoiH3FmTxsZqCsTqAseNpHRqNL94FOHJlxE5C3u+063TdZh6jT6hAcDzOSRtX+IoO5AUgiB6DLirYuCG4lYwLhUaRR+Jn6bq1yMiOBfi5tJyHfRqH28QrOtsd7lbYlGYvqP6S1kdGqjR8ytsNqdX6yg4sa6W9p1Hi4QuVF927fbiDFQtWeWsGCknj7SChS5JBI+8OQu9aANjKsmNiNS3XkHzCoZ108fK3AttqO4Eqd6YWPb5MGhlfSTt4leZHZlAZdPJuAGZHYqD96Ilzoj4/y2tRQoXcgXGYjQCAduRArCoEomz4uVkFdJ0kn7Rw4Jo1Z4lyAPdn8sCjI1Lp0b8+6WdFibJjYhQq3vfmF9Jca7+LlmTIMbpjo02wIO0BMh1YxSlDuKPmZ/TZm814mjKBegnk7Qa2xqcZUE+DAGPEQhB3IgNEVUZSUS3ayZXqt9h+0AlT4bcRU1LkYkAgiWOCovTRriVurOgKe1vJgW2pVLB3OwhHppdCjcfp69Iaq28wMqu22xMCtvcRV2BtAdq+8ZwFbSLsSKwLUw3gIv5wWBO8uygu4q9NbAQ1tWsD7ytsq4aBO/wDzQJhYZAVKmga3lTaQzIgqXMXCMyDcjYGZipGkk7nZj8QNPS9YcBUMx1KfJ8TrtkcoM2M2x3AHBE4j4VQsofWv/NH7f1Z6fDkZyW6e6NblR8wOxlyo2TWqlmK8VxOaxBct5+86mMI+FGxsHxEWrKZS3TozsbFngwOcyFzu1Ey04V0Vvt8eYGJXqFxOu53UiaNNnYbEbQOU6jEbAJU8g8iOEDD+WOfE05Onx5UJyL7x/UJV6JKacWQBvNyDOcgxKEUW3n7RNGnOzorAkb1L/RbgKLHmWJ7N/MBsNBKb/My5W/m0NppvfcSkoC5NyCFgUFxTk01RisRdGK1eBcC1yXTYxBsNxLLDYxUrcEEUJA29QURHF1EYkmrgSq3hVQeZCCQN45IC7yipjXEUAMY4W4oEAaSIdNjeGBiRAW9Es9QFZSabmOMQVbuQG7iHmN4qL53gMoNcxTYBj1EIJ2hRXccxWUrtGQVC/wAwEUb7xgItlvEZfvAOmpHNLDuZCpPMCkXHAsQ1RqE7bwK9BBqKRXBlm5beArZ3FQitTfPMbaNQgAAOqBSeduJCLXaR6JMiE6a8fMoo0kE3HXYcbRsgqJqpalBJsDxHxsrWrSvVtJjF5PsIRaVCIQINgt8y1qZeJWAFFQIRtIiBTcZTtcOoEbCBUGIf7RyNUXSbgsjaAQtRWbeoSTUKgGAqmmow5aG8Jx1vK3FiAgffaN+baTHjEvCCBlYESDmaHUSg8wDsIQBB4iXAssDaEECKCD+sDMBAh3MYmhEVhITvAlkyVIJDCgTGXaLUIEKjnbxEUapY42iJttCLNFSxDp2MFw1cAZDvQlQBr/pLVxWd5GGioCFZFStzDqFXFZ4FhYVUqKwAxhvCIm8mklo4AAuBBbwBuDVbQFiOJeQKiAC+IBViF3hLExgARGAAEGKCpJ3jKBVS07DiJVDaFQ7CBDqj1cCrpMBtq4iEhto100AG5PiAwBA5iWfjmWaQRtJ6YBswEB07wltQuBwo8yaRpDA7QGUAqNoz2BXEmJANyZYwWgRAo/f9pFoEbH5kZaNn+0irf3qBcqpkahqH3gZRjFf5kQgAFYGBrfcSYCD5Em53/wBYKtQNxGCldx7hLoG9yHaMTvxUWrq/7wDRsGtpPOwhoCq3kCknzJRCPNb/AGjg0tn+0i6htQ2inUCd/wBpAN28yKlHVW8dBYo7QVWw4gAHcg/2k06vEZfuIdh/rKIRQ2/+3K9T8baZaWBTiVhSTvuD8SCC758cQhvdQ3r5goCxvcgSxRFWJRB+azX7S01pI08yoIFAAuTTmY+wj7gy6H0gKtg0IrLuClgRrYbHkQB6bT5gN6YD2h5G4PEp9quV4MuA0ge6wf8AEi40suBZI5lRnOOs3IKEVUdcSMxBSiB5loYIboH7GRTpYsST9oVU3ThVJVSb8GBsCmlKkWJbp1HVbX5owrjcVybPJgUt04ULWOzVQL0ugGx9xYl5wFXOpzpPiXAe3TuQOL8Qax48SjSxWpoZlUhtrUbbSLQ3ZTX2kIQ74ydP3kFZAPu0AjyOIunA5XSGvnYy4KaAvf4jYwDahQP0lQhL+mPZf/SAIpwtagj4AjMCSATXwIMf5jrFGv2MilTGEUXuB4k0rka/HkS7VtuKihK4qRCqoBo1Inta1Av4EJNeIQqgatJseYUcQa2LADV/SfEZsaoBpFUP7yA2NpW2vhuRxUCFg52FAR2JTH6pNivyjxF0BKrmo6oXXbeAAVcAjbaM+NlQUSL3h2UCl93mBwzOra9gODKqUasQAEmuIwBqBGOqm5+RCAqmrMPKyEEt5Bko8XdQo0pG/wDiKjrqoePmGjVD+8SihG37wLiou72kpbscwEszCxS1CAAaECVcUqSQagZmTYC4VcsJA0VV+Yw3MgA1V5gK1E8SAG68SMLaE2BtAUrvtAT4jKQf1ldH1ftKAlge6RiDxGI22kq4CW1jeKDTbyx1PMQkbbQhXF8RF32jDexcQ+0xoLqumiJWwKDbe5ZeoStyFXfxxAxdQmI+5h+o8zgd09Nsdpdj5+J3urQMQwJv/E8/3U0xxULO9ywcDMbIAPE+yfh7pP0pitTYyMN/2nxrO/pnT8z7P+HGTJ/2TRWA9uZgP02P+8vfxrl8r74j4+/dSuT82sn++4mZd22l3e3Y976ssbPqsN/1mbFasPIl5+J19abNbyxKA4k0irigXUMtnSEBrM7WEe3VONgS2AE7GMEEDxJVXIbNCWESrGNNyxWozKGuoQJCwJjWJRLMbcjeIbhBgHWLqodVyAAw1UgANQe31ATzGqKyeYF7fMraypIgDEiiJAYDY707xgbMAMm0BgRvFU3vUhIA+0CEtwNhAd6AFcyu6beOSPMUizcoJ+ZX/VxLQRVmCgYCEEEVGAsQVvCDRgRX3qN9/ErJAbYcx03FQJyKi0QRYjEhYw4kCNRG8YVIdjfiJq1cDaBYSt7SaQRUpCnWJcu3MoIAxpQimyIGPugDb8SBtNLEFsd+JaSGhRRRECpgGG0ZLIpoCultoyggQEfDpWxAq0Ll5BYSsitoEomIzb1LBYEqKkttAPtO3mD09+doRjN2ZYQBArChTIV3Gx3gPPEcNXiBGWtpU244lmQ8bVFUU3ECvG2nICfE7/bs2rCF3nEKaXLV95r6DPozbikP+sLHojdbyogKCaqXLkDJtvKsoBEqs4TULlLrT7GaEbapnz2HuEVsG5k9UsKMfGbS5Rm24gNrVTGY6l2mVd9iCfvGW0e7pYQ/olmHIH6xnIBCkbCXoyuupWBB4IlGZASBe8Bvblx6kG0zk2dJ8y3V6WEACpXTEjSt+bMC3RXtqjKXD7jXxLybGq/dUoLe75EAX8gXEADNuaMLMzEbSUIFdPrtWAA3udfoevBQY3PuHmcolVNAj7R1LYcgegDWxMDuMEyI1ncTNkxldxuPmV9PnfMLegRsfuJqbCzEHV7K2WFZ0wgjU0vUIBVkADzIBQ0n9pT/ADFYpkNj+kwG0gqa3B3Ey5A7A0QGB23mzFjKCibHiZ8mMljY48wAAum2Nt8zOq0bveaCquyhgRQ8cSHBjZgWNEcQEdbUG+DcR8hUWBz/AGlnrYgzY9mb/ErxDI5KuKUeICD35wCo4uxLgAhr5hKaSGbYfEbIgtW3riAMiAqNX5QYrLrFhDtwYOo0aUUb2d/tBiy6m9Fr/wDKYFRLFhtfiTN/JZQ5OqtqmlendmdgLqVKQ595sD/EBSWKi6IjeiFIysTdf2j/AMtlpboH4iZmdVIoVAVj6jWpbb/MbAWVMgO9cXFxP7wo3J+ZpyL6YIC1e1wMhR8nuJNjcBZpwdTizKcaG2C8MKoxehKjNkxtYyeCfIjHpjbemAPuYFCOW3PN0blmhyCQtwY8TPjY5G0svkS7B1GFj6eqzXnzAoCPuWWo2LArs2oCquXh/wCYEAOluWPiI/To+dWxuzL5A+YEGbGBSHXW1NsREfAAxdTYPgy7+HIYHIlDxUc6EFagIGfHisBMi8zN1GDTSC0Tg6OCPvNhyK1hSSfkyh01ENqIHx8wH6LO3R5FwBScTj2r8CdOkyKrAe2uJx2D5Cc2ZguUAhdPgS3pepZEKOxqtjA0OP5hCuT/AKR+nZV6hvdbgbr4Eq6d10F8i6WHxwZqcYgEdV9zCBXkU0SDuZnIAyUAbmnZh7jxKdCtlBs0N5AMSKiMzlrP3mXJZa0ujNWsaiPiAMGUgihAzM/tA/zK8pvcX95tXEDjIYAiUti8eBwYGMYsrENtor9zGGFyVr2qORLhmXTpI3jkgkWZBQWKtQXb5jqRW/MhXSebi3ZoCQTfi4yoRzEqjuajWR5uAdVCRdxvEujCMgEomT2ra7ytbO55js1yDYSAHcQBaG8I+ZHGrgwBQuQ3cm+0joQLgIbOQfEZlOkmACyDG1b1cAIw0feTeADeGoUYLPBhAhNQFuuIQL5g2EYG4EUjeI2YBtMcULviKUBPG0CafMUgmWcLtEUgbmAVUqLO8PJhDg7Q2IRVkIUgRdjzxCRZOqBgoraAmTECNjKwp8bfMvIsRVobQEfGWlVWfiaslafvKFI/eaQhoNCKG97ytyA/zIpsWTvAv12vO8gBPiVDc0JbjYrztUAkaYwB0C/8QBw+xEJ2EAC1ERiWMLNY2igWL4gHcyb3IfbxIW2gP4ikCt5A20rJgMFox9QHMRG+YHgNeq5WaEikgbwML3gBjY2hA2gG0BMAiAiQSE+IAqSC6gLQCYVMC7xiPiFEgRC1RvEAx2YDKbEFUY1BYpMBgd5aNxKVqoytRqBeCAIH0lZU5b9oq6iYA01IuMEx2HiQbCoClK4gomMxqAG94AYGgBLcS0JWTSx8TfMIF2x3jAUIrLTahGvWIDBt6hYkRBQIjk2IUNRYQg7V5gBAgbnaA24jKbEr1WJFO9wLSIpBAuMxNbCIAGFQHRSVu4+1UOYl0QBHFXfmApX5EdaZdxtFffg7xkFLUBABqIB4jowLAXI9eIQoK/EgOTGCLsX4lH5blzJYq5UymxW8CAgLpUEj4kBNiv3Ecew8UfMWgWsbeY0OVN8ftJRAAF7SKSRYo1Cp+SRAjEfvIt1VRLOojx4jD2m94EvSaIjBrahFJ1C6hG3EB7FfeIWAYAf2j1dfaV5NV7D94FgBq7igENvuDFx5LAoG/vGOUNkAriQWFaHmKxLEUNhHsH23Xz95WdjQ8yghgp3483BqUEVweIp2aq2PMfSCo23gKVprH7Q2Sd9viSlLfAgCKrbA/v4gErtcDhttJo/MYEHb7cwgigakCoHGQ7Wp/wARzxdSK4K8V95C2wuUQLwxqBlF3+UH4ksadoH91eK8y6GZRYUUSYdIAqrifBWifmO5AAFm4EVtIoiEk6boxSNdWaIkynJoC2DXn7QESwTd78CM6PVg0YFSsgYE6a/LLGrUv/L8+YAxMxFMBHyb0OAOJWdOoAGOGBFMN/mAuOl8S1ANYNbHyJUEIOx5jAtdHYwC6gt+g5ECLpAFkj7wgFR76B+ZCCSCtQA1nYCFePvIWogefiKBqs7SBgDztCSCAItVUIFH5EBijFRpNH5kIsUfzSa120giAObtufECBb5hxgo239xG8WIgYk7Ar+soLH3fNxr+BX2g3Xc/3k/TzCo11tx5lb7UaO3xHNrxUhAqm2hDoQVGraALpckcw2Bj23i67x2OfvCpfmMQDUr2I24ksaaJomKLONpAAd+DFx3wd/vH0bSBXUkg1cIoGiKMNFf0g3sGAtaHuWH54MVud4WY1xAlERCbMbV7YtiBNNkVtAb1cRjtuIrlhWleed+IgWgT94pBuPuBChGog8yivcCrgIHg3Gej4iqIqEC2YmVb4NS2xvKipbmQK40pzKWelFrdy1iFoVFIsWtXAx9Rs/O3wPM893dS2IZAAT5HlZ6HMNTk0Qw4M893ENpaiRf5rE1PqvP5tLLRWmHmfafoHUfpTAVArUf9p8YyhibAn2f8O30/SeOuDlYj/Ef0+Ly+VfUSnH37qVerD8/MowgeY/esv8R3rqcnzkNfsai4fgzU+J19Xf6Rivtixwb4hls6RWyH9J08KuWo2ZzOlY43BAnZwuthuDM1WjRpTeAKI75AyREFSINVIBvCRvJpvzAatpKvxIpIjFgYAUfElyCQbmA17yMbisIq2YVYFsQFagELcQIr1CaPErCkxwCOYRP1jgbSBbikEGArgyxaqLdwXUoc8wDmAtXiEG9xAV7BkXfaF2oSIRcgDDepYvxAye65ADAaKTCIuxMCWW2jBYq8x22AgCAiSrMPHMBSKgA/tHFExqHECo8x15gYC4RxALC+IOIYFNmoFgG13EZRzca9pWdzAIO0g3O8AH9oTtAa4jcQ3IBAW6PELDzHKgwcbQABvI1AwhhqqBuYCMbG0CWpED/aA3tXMD0/QZQcFNsRLsihtxOT0PWVpXINp2VorqXcQrIV0bxMyqyWNzLncMCBz5lDhl3rYwM/9PNStyNQvcGEqTET85DCEE49vbK2StjxLdWk/aBmVhvKDhIVdCigOKihNT3uZNKpjpdpWXONQC+8C3KAoFyYzqBNys5Ay0d5diVUSqqAjaa3EpVGshRt+s0lARcARQNuYFbINBvapUgVwQZcBR3MVlF2BArVcabGr+D5lti7yWV8C+IPSR2Bar8RzpQVW0CgOgyA6iFvmdbt/Uak0Of0P2nLyIG3AMCF1bY1QuFd1kZct8CUvtk1ND0nVfxGEK9FhLDhYvemx+solgpY4mdw2RrOwmrL/KAqUY3pC3U6UJalAMgz6Sp9xJB4jegWNk7fEZMXo5mdycl8fpLD1C+qAy6U+DAobDiT2gAMdzXmIj2BjGxv4lnVBsmdBioAjcwJjQNpv3D77wJkYkA1xIMgG5O3xKjmBbQdq2oxHcFyACKgRlOUkE7faV62xstqWU8keJaFK7g0Yl0Ntq5gbvf/AAShTbHmjUxviITTZUt5HIlwOUDEW9qnffzFzknJZrT8mAqqpQAt7qq5Ar6Kb3LxcUWbqgBx95tx49CEsTuKqAcXb8WDECove9TeJU+fGXI/N+kbq85bGuPVXgiYiOBuK8iAp042LHa/PxOlidH6Q0fb4nObEmUVRo/Mtyt6fT+kjDirECI1gi78VfIgUKrDVso2BriU4LbGqimYH4m5MRLBGArmoFvTdOrYSHcEMfbUtx48WBgS6qo4LHkxG6hcWVUCgsfgcCV58Su6NZcHfQfBgP1XUpkzDFqN1wJT6KNtkyMv/LQ8ywp/Dq2UjW3wPErZDmZFxtp17EeYE9KhTGz9pTQcjR7q/wBZo6jpmQaAbFVzvEx4Fw4yqAjyYGV61lWBseYuDpiC75G543lg6hfVKFPbLWp9qI+KkFQJxYWR21fFy3B1AI54G8TNh9bFswGnzKW/lgDUNhdwOsuH/u+osBqHiZtLKNJ3aYOn6z0cxfU7UDak7ftOp0vUJ1a+oq0fvApfEQmuqvmU5RlOP+SQaIs/adDPjbOgGwIi4kVPYg/WBkyepjzY63RuajAkMRVg+BNTdOGGoEipkOMrlstv/SYAfGnlQZQLOffgePiXhcuQG2GoftE9J2YgkAwKMhyep+WkisGI2JA+ZccZ1UXOr7ywqmPGS/H3kwZUBUEswKnj7RytAQlcZSwhAMDMVoV4kCOBK1ILUwoyxR6hBbaHJgJ4MoJFDiAJY+JAxACmEOFNeYErSIh45lo90V0ABgISdgI1kijxKUDC97HiPq2owIPaagKanupPTN2DGWwaMgJFcSAEi4eTAQTxAl+DIN9ohDbEyxeIUKPxEJHmWajUGkHkQF3NbbfMZzRAveQ7LQ2gx0SbNmBAB5iZLUbCNkYWBFYMeDAm3MAO1gwgfMFaTQhECg/mO8gsnSRt8wbVUgtwVU0R5gAqwY1x8waTzHLBTo5MTUdX2gRuN5VmoKvNX4ljkk2BKi1kX4mkxGxqaIlTqV45lw8mUm/Uu7gMAy0x+I65A3tb+8hYFQrbStqU0IF6qE+8GRjY22la5GCn/WOjF7+0BqAFiIGCmjG0kylkOoUYF5GobRNPzHCtqsHb4iO9nTVfeAm93CBZ3kVtA3FyF9XiAD7TY3ksneTneMosG4Aaq+8UeTCT7vtIwvxAr5O0leY2yiJcBgATuYp9pk8HeAgsYB2MOTHpAMVUJNy9iCN4XFSDa4xYwAH9pKMKF6vn9pYQ1hriEUQRHOQEX4hCsRfEjAaeIpa4aNCoEVtMYgNvUrO3IjI9fpAvVgxrzHAEoJBFjmJiyMG93EDQ4+0q4locEwPQ4gUvvtIgABA8Qkk7AbyFagE7wLtBHWrqDBbiAbCM5AErBgw45jgbSoQhyDAPmTzG2qxFBo2YFopRvBYJ2inICJMRFmBZe0igHiA1F3XeBZISRKwb8whrNQHJ2gJ25h24ikaZASpO97x1JHMA4uSrgWs61ELRSlGOq7QKywJq44oyl8ZDSxNlgOxCGBiPER7MZYwAmMDATIDcga4nuLX4jKLjbgQJdiKdxIbEi7iAyit5GNmS5KuAV23hLCLe1Q1tUBg1QFrMFVzAxFwCTUntI5iggjeHTUBxCRYi1QkvaA4OkRHJO6xiRpjIoKwFXcQ6NW8VqBqOrbVLAqrpMZ2FSNBp1SgLccj5kNKKjEioFdVCDfMhi1AeTTJVCFeIE3EIMh3gqAxrzJ+kqZ/EZTttAc7yaRUWyI2raQQmCyJBJW8CL7pCK2jaQvEJBIkAAuGooYiSyZQWG0C3CDDW8ogXe4rLdxopHugRL4jEbVIB/eNIEKkfpA3Me6kFV94UUWpAp1XIp2kLbQIfiHTttEO5j/0wEZLj6aEXkxhIFbYyWCOJDXMA3MoJ3FiVi3lnmog52lCkEGQVdmOx8QFQBFQDRWVttGveBhZmQg9wgYVCdjA26wKnK1vK/wBeJY6ituZU6k7gH9pYM3UH+Z7QbANA/M4PdGUYhZ1Odv0nd6q/bR93wZ5/uwCpXB+/M1IPP5ueZ9p/D4r/ANk8Olj/AOI17edp8VyA8z7f+G2Jcn0dhPn1XB/vH9PjXPp8f7rp/wCNdUVFD1G2/cyIa5h7u4fvvVuAADlbj9TBjGozc+M9fV3IlmPYEGV3sI6yVGzpzTidfAAwozk9OQpBYTrdOPZY8zNFyp7gBxLW4ijYfeG7MgcLYjKKO8UMBHDAwHIFRWUeIBZ/SMgvmFVD80dRGCi6k0wFYQKoPEdgIAK3gKBRhYXIeZLoQANodW8UQkXCLNQ5lTNZkvxIF3gOqbWYSIdRr7RS20BSbNRwKWVgeY43EBbu5LAhOwg5MCy5LqIrC6jXtAhaRvtFqSzAYbCF6YCLyJNxANEQMbjDcSAQINt4xMEgFwF8wjmI16oyDfeAx2ERQdVmO52qKDQuBLrzJyZNiIVWBOIKsyCwd5NVbwJwYbEgYGAbmAwu5D+sDHSYNzAhFHeEHxASb3ElG7gMcY5iC1McuSKilvEBlfexyJ3Oh6xsgFjjaefsg2J1O25yCVoESq7AVdRYjnzEyADY8S0MCm0z50IYNq2PiQUsgraZMr/2m3SQoJ4lL4FY2JRkYalBSBF1GM2Mq3tPMKHTQMgJUKtcyrJpdtk3HmWuST7VuTbVRlRmJ3AVbrmpdkYBR9oiIA7UYWIDAH9oDiytnaT3V4IjFwmMlpWPBHmBGJ+NotE7RjqaRdWuz4gK2xo8yKQbEVz7z5N7RfSZW1k1fECwNvVfpEIptQBv5hT85rdgN4CaobwqjOOoPvwOQ3mjU7PQ9S7YB6zUy835nLcrYZQbliuxD3ZNV+kDvMnqL7twYi4FJbWoZfF+Jl7f1i5VGMufbtRm57Y+0+3zKMlHE3u93x9pVnIY6iDXma3UFbG7eJnyKVxaslhRzcgTCljULqLerMSvI8y7CpP2viLlbQSK93kiBmyKUe8gBvzXMhbVjBIq/mDKMjpQtr4HxDmNdOqMRY5+YBvbVdMPmVslsT8xx78S0K2ikaDvxAPqH2guTp+Y7lTibVvtx5lWjVv5latu3g8GBdgBbIqrtXHxG6hnVwthj8niDCAoFNTVA2Mu25s+IAGJslhiCRuCJYQXQBgNQ8yaSoBB3AjqfBqBTfpqaFn4liqrgBgBKKK5Qx9yg3p8mWZMyhWoaVAujzAubAqhWUaCPMtRlyqSCGrgiY1yvlxaCdaEXuZo6HpguHWrFTdUPEBXQ/xSZlu60kXOiUVcQobjipXoXXpUggb3GzsGwF0fQQKP3gUrkosXNVzEXIvqeriWjxEzu+ZselVOOvfj8maRiGPpRkBUDyhEgmRQCCWs8mZcjqockmz4lT5/WYhSVNbRFRlcDIBQ8/MCsqcagkUPkwHqQwIUEE8EjmXPYQ3ZUncE7CVuqtj0oATzAzoGIoFhHOMO3uvjeMMpxrpyIQa2iDKRlsNYI8eJQ+JsGJWX0fcwoE+IuAnp8uz6sf2MORtaqqgal4+8rRUH5V0E8jxcg3fxmQ4la9jspHJ/Wb0TRjWz7qupwUXKOq1G6UbheJs6XN6ZD5mdrNKSboQOxiyI3TsV3rkGc/0lyKNQtSbUHxNo9MZNWJgdQ3+IXxq1M2xHBlGQIBkPNgSvOupQMWOnB3b5E250V8RLbOBsRMalhj0FzfiQU9T6bZENHb4kyn1AGHA8Q6fRUoN2O+/iKihlJDEMPEAMw9M7bnxKTqbbTfzLKUrqsm5NIC+0SYKwNJ2lu5AFxNenepXeo2d9owGyCbILSJbGqhtTWqifmOSE3AgAHSYHoizAj2NxUBa9oARDKmsZduJYhIYxmUXcCLe5PEGgmOTWwg1eIEAAEPAMkQtvtAlbWZAQBvAbIhrapFgcmMBvFA+IxJ4AgVZHvJQFiQCNpo2RvIRbQEo3d7fEF2alhIAoRQfkQicqISLq41+3cSqidjKFYqDGSlXYSekF3MhYfMBCDZMCtvUfXV3FuzcYFptZXx8ykoS+5NTVEKk+6pQmRQF9vMz2buqmgZNTVVVFfEG38iEVtRUXKyLN8xidwKO8jLXAgMpsRsZCPfFypebjggi4FxyDgRQAxi0AvMZARxAYCjK32Nx/3/aQgHxAqB2jFSRcOUgJsN4qWywBC4JEjKV38RsZ9pJECsDaid/mNZA3itWraTV4IgVgUd4xIPAgIgFj9IBABNRguni5Bt4hB3Ff5gKdXxAdXm5czU248RSNrhSg0N4DcJG+mTQf2gHkAyo7NLVofP7xGBsn/SFBt+LjA0N/7wBTzCDZowIdwN9oUVS1apNgIFAL3e8Ic49PB2isVFEiWu1bAXFKavEALb8CpcMft35leNSp2Mt9QBwD5gVMhQjfaBruhzLc6llIXmZ6YcwHG0XUQbkvaHaBCb5hC2NohIjowHMCDaHapGojaJRuA68SVcAj+ICVRjqKiruZZtUBCSOIbsbwHeMgsQFVd9o1aZYqjmLkIEgKbtcORQYMdQlhe8odCNO8V207xG52hCktvxICc21xVyt+0bIgA2kUCoBZriK+9R9omkEyiyiwhCECIWKbQjIWEghBjqumAGQHeQMTW8ZaYRTZEKgiBCRxABI0KwDUIEh2gAN2IBqEbSXtJYIgAg3IcViMBJdCBXoqMtyEmMOIAIMUc0eI7bRSNREA1QrxCraYxG0AUQFKlzfEZeN4YLlDkWJF2i3tGHEoDGzIIDsYQbEgNSLF5hupQ7D27SrG2q/kS7+iVUBuIFmxkIqKOI1gwFYWZFAA2jESCAKuQjaTgxjVCAgEbmTxIDFDXDdCUsSTGUmpAfzSBY1xdW8A0RCDBYMh+0BwAYhFGMhheiv3gIN43jaBRQhHMAgfMWrMZvtBdQqcScSG5H4kEqxcGokRlNrBtKFBlqcb8xNoxehECOCzUOIPT0vYJ/SWAjVcVj7pRGPxEFkXVRpC1wF8wNxcDfbmS9oqArX4kY3xB44hHFGZCOfbvFLeyhGdPiJpMor0k7mJkO1XUtcXQ4lORTt5HzAx9Vu2kAbjkzzveMZAXmqreei6sEVkq1HxPP8Adzb6tRKtuL8TcHByAenQn2f8PFYfSOAg1bsZ8XyAb7z7L9BNq+lcAWxpYg/4k/p8a5fJu5gt3fqdgLyNx+pj4trEr61ivcc1ijrax+5jqbO01+M1fjXezLRStK0JHMfZv1io248YcCp1OmRlUXOX0Xtf3TrYT5HExRcYV3kIhC1vAYJDpgBMcG4FicRW52kHEig+YUosGzG12IdjIFEAG6gFwu1GQX54gH9ooFmMWFRfFwBWkyA7xbJjoPmEDTp3jLvuYuRht8SBtoDFt9opsyEgRg1CADttCNhDdDiJZB34gMwEAHmNQPMOwG0BBQMLcSWLg5gFdxIDRiflMMB+RcgG0UExwdoChyDUa6gYXxBfiA1yAbxeITxAJAk4ii4QLkAZrkU7SEwDmBaaAgBB5gPEBPzIok/EXYwXvDdiaRAu8YbRVMLCAXYQaqEVTZjFRAhazG1XtKyKMIgTgyEWYfElEGEQg1DjytiYUahO/EpewdoV6ft/UrmxC9po6nDrUEGqnneg6kJQJ5nfxEviFm4UhcaKMzbqbF/aaylcw6FreBgIB5iOgO9cS/Imn9JUfiBWpFXdyFAzW0gwBSzrtcZhaiuRKKRh9PKWv2kcfEQ0cmoAsVM0Pj1qFY0fERMVZKMIYp6mltP7GLkXcECWKnpsW1sb8HiNancwYykMGAOwjkaBV/vLmVX2vaKMIYVvAyHc6QNvmNlIQKN2B8RsqpicL58RqvkC4FJYLVC/mKWNUOKmjIBsK/eI2NUUvRJEClLG7DiREZcjMvH6xkfQ9kWpHnxBjxAsWon94FaYimRnDe4zsdD1wJXGTdA+N5zXUL87xSDQqyw4rYwO+XD0wGlvI+ImRLxkMbmLtvV7ti6m1J4JnWxFB02TcZEPBhXOx+zG6q+pj5P9MfHgAQOpJA5uMFQIwWpXiyDETjJNGBWja3eiQB5HEre2cMAGrn7zRixY8eFh4vmI4XFi9TyBsDAzZTdBbWjxGTSf/hyttbJqYaSeDXEVASvuBv5+YGkKABvfkiVHCiZGYj85smMnNXtUZtlNC9uICqo9PWOPmWYHXIeNhwalWBSC5JPu/pJ2E0s4IC/HFQKnJHNXFDqbUDcQ5R7lN0ODcTG2ltLggng/aA4JQja68xc15KsDcVUdypUab2+/iVMXRQ+klT5gX9J0RChmT2jx8TUtBmXFsR4EyY+oyBzWQhSOJdgLYycmrf8A1EBlyuoPt3PkCVlnb27jzHRtDkm9ze8o6rOdWhFNnzAbHmTpyVJDOfLHcyrretLKhYfyuCPIMrw4myZguRdWLkk+JZlx4/UBG6D/ABARD7LOyn8p8y9MGQ4gVVlW9r5h6Yoy6ghIvZz/ALToNnJUVSr8tIOS+FySpsV/mVkaFFCjG6rrDn6hcHTgso/M3zIvbsmRwcrhVHkeRAq6gHOgVjqETD0LZCFxNtW98idTB02DplYhtR8MfiPixhSXw6d/EDOemHR4sa/myN/UYj4EVSRYY7ky/q0NAvlGocATEfU1hgC3/lgbMTrkx1+3Ez4umxYOqfK7bkbA8SzAj6zZAXzGyhlsPpIECj1nx2QykeVmno+tJxenkFnkbeJzci3sL1HgiVfz8J0qz7/4lHoWwevnx6crrpHA4ImXMuZeuCDBaeMl8Snpu4vhPoMVNjc3uJ0ejdsijWRoA5u7gDL0yZcQ9QWa5XmY/wCDcGr9p5udVtIYKv5amR8hUm9vvIMGTA6L7DdfPxFpl2C71N59y2JlyrkZ6PjyPEDNjAdiTG9FFffg+JYMZI2HEUj3FiNq8wEdQUpVGqRl/l1ZEbGvvs8+Izj+YL4jBWEtNhIUqgZYcWr8p4i1vcYKtwY3iDSWa6jOAo4kCnZZFG+8hNiAuCv3gTIQBE1AfrJyIpSjZEBxxAAfEI+0mlhxAJ2i6jz4jEktVbxW9lD5kNEnUbiWC1XxAh0vvwZCACWqDUYHmKGP7S0FaG8hC3xKAw1pVxiBpG0mwEmuBU5sG9hK9PtBWjUfIdRqtpAgC7QKm3O8gQc7y3SKlYsEgjaUMNhDkP8ALNc/EUGDICwobX5gVKCd+D5EDluDLFQpzEck0fEICqAPvK7MsvVsIrDQIA0ir3uAr8Qgkw71ATk1Gx6tVBopUgwGwRVwNBBX7wWeYUcE7/2hYFVsQEye4DbeMF0gRlFjfmQ0YCkahREViFFQlgvMqJ1G6MAURAb5jEgDaKATAK7jyTCNhAn54WNvQEA6r/8AhSEAcHeI5CnYwjccwHO682YKGnc1Iu2/NQZCDVQpAdTbmWh6FXt95SFMZEYtR4gEk/tBUsyY64lY4+8BkIHIi2Gcx1H/ADQgADcQpGYEUImO9d1LGVaigECoDk6Dq8RkcOdoo/LTbwgUtqIQ52axEVC+TW37D4gtpfiFLZMC0L7K8zPmdUpaNkTUN1upjzrbamBFcSQIgveK9x8ZtYDuZQgG0guPUKiAEvzGo3AWqFH33gQbRrsbwEgwbCAeOJCb2gLCoVEAcSK1GMaibFoFpyHxEZieY6iBuZkFNpHTULjUKhP5dpYKjYXaWJlobiCOqqRKAcoJoyWBxCVUGHTUggG0IG9yciGqWKFKhjLMeMSpb1S2wjCQTIKG0VFLR8gLISIuNyoowGYUakuo1ht/Mrb28wC25hAMUGzLh+WUKRIu0JgEgknEMkoBMcC1i0IfEgmxEBENQniApMIFiA7wjiARIZBYhq4EINbSVtH4WIVJlE3qRSSYTxUFUZAx3O8GmSECpQVG28BAjbStzTVIGPFRa3lmjUBAVoiWCAUJITVQCUQ7yUajCTxAWpBtGqCt4AJuECI13ccPAIg8w7NxFPxe8UWCIy73CSeIAbFSCCEbGQDaNp+YCjkmAi95YNhFgDUYyHm4vMYbbQqXfEBsmQCjGkABhPEUxgdt4CgUKhqSG5QBCRvAN4T8QaJAqKeYN5KlNGBFGpiISJBe4raBW9E/EWq2jOL2ko+YCkUYukk7y0C1uIBvzvIgFtJAlWU+4VLHP2ld6hvAQttK2OockV4jg71EF6j7f7y4MOamJtSB83OB3inpls0Nz4noM7q7EADUfJnA7ojhDWwU7qJYPPZ9gJ9n/DxCfpLCQL/mN/tPjOf3UBPt34doR9IdOVbYuxjv41y+O91XT3fqVFf+I3H6w47UiL14Yd1zhtjrb/WXYz76M1PjNWE2I2IG7+IrCjtLcQF1CNeJ6IsbTsYabGCOJyRj2UAczrYFKYwswLgI/AiD2mWDcQCouMo33gUUYzEQon7SaqkVSRcU1cAE3GBNbQbDmOKqAtWd41SUIYFdR1oxHMONRzcAlQx2EF1zLaAlTjUdoQHTUtiVAETSpoRSATAqEdV2hIEgMA1ENeYS28BFwJRhMPiRR8wBUCc7mMWHAk2EAEWak01DJzvAC8ywqKlYIkLGBOI2naJuTD+8BgISYtyGyJAHO0VG3qEG+YVUAQCQIAI1RDYkDiEixFVhVGOCBLgTTBuBvCTvDpNXKIKqAiQxeIDqKhq4t1CDe/EA0DxABRkJoyE/AgEj7xGatoxuJp+YDB5DTcRTzICYBqjsZ1+29QxOknjxOUBW8OPK2LJqUwa9STYlVEkkSjo+qHUYx/zDkTYKqVVHK0YpQCW7HaJkBUWN/tIMrMQ+kqQPBh4F1v8AMLgZV3UqSN4RjJxgA3UoQDURqYGviLlJU3X6RkXwI5QkUTCM+tmUBhVyVqHNV4lnpC94HXQthbgNjQDc7QAldW/6RdRA3jBAyksNP+8BAiMrM/IlVeFBIl/pqBZ3goBSaIMCkoW4J/SFk/l+7j4jEEe7ezFyA0KO9cmABgQ0BYH3hTEUetiakRlWvUaqh0lcxYOSpFgwFdfaCym4jKLJINmM7Xko3fMBBLk/01Ar0Wym2BHxNXRdT+bFkLBCZWuPULokDzKMqLXt1bb7QrvnCmXGFxiiP7ypun9JBYo/5lHQ9SWItiKG18idHqABi1E3kgYsOpQ4Ju/kcTLlQ59jZC8TWFfIpra+TM+T2ZFxp+ccwGoekDW4HEodFAIG1zVnUousbiYWb082o2LGyk7wGS0VVIjN55qMACQSN4H0jY8mAMZ2qpMgViEsjyakQ7fYRc2oAOEs/rAYqPTutgIqEuVBoqBYMgNrRv8ASIPYAFO/NfaBcVVn0k0ftJkdsOFg26HYGIzDSMwq15JiZMpzqARsN4BxgIoZh7fmPkOoqVykAb2P9IhcLpxkc8GW48Wke6q8QLfU9rZCLs8/Ey4w2QNkAPO33Es1B2CjdSd6mhUFEKCANjUgzU6gBXIvxc1L04RQXUWJMf8ADoQ7KSy8SHqHz2xpR4EC18uPFiORiCBsABxOV3Dq8mXGAgYE7AVJl6gFzj9u3NGHBjZhqAJx2Ls8QN3aei09PuV9TlvtGznLlz48eJRov3EzaMDYun167Px9pnGVf/DxXf6QEz4cYxV/73e4uZ36wLQxLwKAi9UWDlDzW9QdHiByUx91WGgX9P0h6jIuTLuRZIkDYSxRywyDwg4jZ+o9NSEatuZl6bQ7ZbuyB7oBZyG0kWDFz2cQowZcwApeR5lLZC4phv4gQZA2Sgp1KN5XkzLZOkt8faFPZeq7PmVmyaraA5bE9ZLplEfpOtGJiPeEJ5BlYRchNigJXoIP6QPR48qZB6mN7Igb+cwP5b2M8+mQpm1YWKN5XwZ0el60sRjymj4NQNWTEVy6FJqvmKcQokkx9WRmBC3UdsgsgoQCIGZCF9u+mM6q2wEtGMFSCo4lWNCLGnYQMmTEzOuhgpB8y3NWnaLkxtr8/tCmM5DRJECkqT/Uw28HmMtaamhsXpoRz95SK4reABVXzKXLaqPEYrkXJYI0VuIr4xs90fMUTaAlR94CmQtYI0yemF38+ZBF917UJN/mDfxxDwYEA+IQTq34huv1kAJG8AhgDcR2xvVwsaG0zuqk3vYgM6EkUdhGVSPvGQ2gjEAjaBWygCzDYNUICt87yaqFCASNQhAC7XFW4uTdgRAD8mBdQO/mMwupNlWzzAABilqfSYQx4EBG+oizAmmgTKlNLubqXnSy6QeZSFKChwJQXaxvKsnsx3HuxvEfUygAWIRWgLAnioDZWzc07LjJ8SpSDj4q4FAv7xgzgE1+katMN0IAuxuKgoD945WhfiKSvg8QF0e4by5m0VtcocnkQAseTvA2KwIicsakxEFd5Xj1ajRsAwGK/MUIfPEcm4f2gVaTtX+YxxkCxzGJ+D+0sUCoGYBg1qLlzqGUWKavEtQBd9PMpd/eK2gUtjobioFFS06nHuERttoBofMTbjxGN1RErqFWKB5P3iiy9hqjCv2qK1HgQpy9mjFK77QAVVxiVLXxAFkHeNyvO0S9zILsCBYFFbbwmgKk4ENbQiVS8St8nt03Rl3iVOg/MBAdAAnmW4l9urxMyudNEGhLUchdI3v5gdA+9Bp2ExdYGsBht8zXiYaQPjmWZcKN07MSDtIOOoISJr0mMH3IgYAmUODYguiCDFuhJAZtxIm0CmMo90AC7li78xTCDtALL8SDYRNRjDcQCeIFTezIDUYnbaA4iP8AMINwldpMBRtQqMBVwYxQjNtArPMtWVHdpcooShGU8iQOaowljdeItAmA4B5huAMRtDUAKKaOyBv2igxlapKGDaRUQMGaPQMmgA2BIIIGx+o2rxHAjbVUBNIhvSIa3qRk2gEbiHYRVWoSJQDsYwETTvHANQAeZDsIxW4PEgUNDdw1IRAWt4wO0AIuS96gHV4hFiEqKuA7C4DXDqg5EDCXRLs3DzAouNt4gSopjXUPiAqXK8wLOPEs4hoGMEQkc8Qu/wASbcQMtSiciGqihgNrlnK1UBZN5PywXAYSEwFqgRr5gMd4ISNpNO0CBfMFbx4l+6TQSCYAKjiCrgAmGyY2moDQ2gSpORRhBqTxC4AWoSJCTIIC8bwg2N5DIIBAhNCLdScmACLhK1DIAYAJ0/vJIwsSLdQiEwQ1cHmWCG7EI5gayNuYu/7wqEjVvFJ3hqzA1DiAGJURRyN+ZCbMGm2B+JEHJstGVACWFw+x2iFKBgVmiYCQW23FQNvsYMlol/5Eo5+ULlyVXtHmcHurEEIL2+Z3+p94U1Q+RPP92c6wAK2/vLBwc1z7T+Ho/wDnSwaW21t+0+L5QQPvPsn4fEv9K4iraayMKH7R38a5fJu4Gu55zZJ1kX+8sQktY5lPWMP4/MxFW7Gv3MuxkBptmtJPt3lmBQW+8qLDaWYzTAiSo39OT6gDcTpY2Nzm4VL0RzOniUirmFaLFQqYoXeWqABAYCK63VRrguBfjr06lTLZ2i6zHsgWJBWy2Y42FSbMLhXaUAXq4hYXDqAMhIuAhXaTcbCEmMggAXW8IqOxAlbKORAJG8SqMIehvJeobQmITYiMC3EehDVG4FYUx6oXAWAMgN7QITtByJGhXiANPmGpDCq7QAKEm0jihEEAnjaNVwUIwEBDtJqswsQOYBVwJqqMpB2iMJFsHiQOUAgEJNwE2JRNW8hIMVed4xWjIIF2komG6q4blCi63jaqEY1plPJgNcB3MkA/NAuCgCAjaG9ot3tAHmo/5YHFcSA2sB2oqCJXfgyX4ikQGNXFHMlyVUCygRKiBq5jBoDzCLsGZsWQFTO9h6pcgWzvPOMpC2OY3T9ScTAnaF16fzK8jALKOn6tcy7G5cTdyqXGnm7jMCARdRcIXAhok2b3j5sYfH6l1Az4rJJA2+YXahXmPgDpd1R4qVPu28IUlgPmPkFoGB2MmlRvW8Ria23EBAKEvoBLYSpFIUlv2jBtRAa6gKQxOlK1Hi4eq9mLU5AI5qOcZRrXcTPmcZPa67wJjphZ2FbQpiZCzObBHt+0ZQDiA+PMmRVyY2B+PEKo0ar1Jx5MLGgK/wASE1iVdyftIQK+0IXnn947rt7fi5MS0rFrPxEqvbRseIBx5f5ejJsD5EmRURt9l8VBkCkaCNzx9o+NA+Ygi623gIr4y5CAkDckTYvcgMgTqCFUigaqZiuPJjZEQpR/vK8mJXRQ6kj5+IV28eFsmIlSNPIKnmZM2Fg1Grrb5lfSdQeiKoDaeRN2TEuYHqQ9X4gZ8e2MY2skTH1GNGzalFsNrM3YcoZzSkk7XM2fGq5gwu/iBU2ULStsfmBCuQkXvLThGcnbjmpUMXpPuDfiuICuMmMgEWP+YQnUVtjdSymI2/tKsmsjSfb+kCIjGyTyZdpGm6uhsZSo9MAWblikkfFwKuoxM+Iek2kf1geZXjSyox3qvgzXppgL/f5lWV1RmoUVG7QKwC/XLjK3pO7eJvyaShG32mTt+PHmyHNkc/YXtLc6sNRximHAMgdEXEUPNeJc+bXvWn5mNmPsW7NWfsZdiO66wWU7X8QFYt7q58XMnU9SyIQK+DUtfqAud/K+PtKUwfxPUA6bA3NQF6TpT1OcZmWqXTxO3hx4cKBFC2Rv95XjAXF6WkbbmjxKnyqvCnYeYD9Z1eik8Af2nPzZXyYSOkfTkG/6xrpnd7Jf5kxZFQkOAARAs6UM4LG9TCm1eJcijHYXaUM4UBlYwN1DO/pqL2uxAd9D0Lv4iaB0xdhdkbgzO6ZsB9QEhTypjK3qsPkDaz4gLqXI5IP7QN7ARzHKCiw9oH2i409UaydvAgVorPeo18D4kYUa4lrDSaErYEEEkQFqtoGTXpsnb4l16lJr94E9vP8AeBGXSAGSyBsfMozawBoHuHIlmQnmzDj3Vi3J4+0DTg7jkxaUZdS1uR4nQwnF1FMj/sZxUT0gQB+bz8RcGbJjLKAbQ7NEHpc7emEQKXJ8iUuGul2A5lWDrcfU40DGm+00ZW1GqKivzCUZS5vZrI5WV/zWNhf2mxOnSxkXnzcXOG/pNVIrOrsy0wIPwYpCqdV1txIxvlt6u5XkxFkWm2O5MIUbG95CoZuDUYgLQ2IhFarhVLe3a9oXAZBJnx+qoCNW8bQQoEIzKp1E2Y5VgNz+0mQlRtzEOrbyJAS/AhYll2NSpwwIF1CH92mv3gPVL8mUB9V1sRL9UhUDbzAVTQEN71fMgUHaHRtvAimjvFbY34gJowWT9oDgg7iVlNR+0tUACoKAgKaAgJFRm3XaVlgBvAO17QsoqzEDUCZWXZ+NhKI3phr8yO6sNHj5ikAMNX94WUCBFIBqpWx32jgUAYoWjxufMIgJI33gIJXfxHBFUIje7g1AT9RcniAgxvEBCxBrxK2B3jn2sJDtxAqreWKu1neRgD4kAI2gQ2DtdRlsDmA7SBhwYD4wWfk1LRjK2bsHxK0yrsvEtb00N6t4FB1Lex3+ZZjNYybiIb2Jv4uMV/aBauUFLviZwNyRvcfT7dwP1ECob2NjzAhDKLIlYFy5tINgn9DKwN7EoDNtV3JV0BAaH6yBhz4kUrAg0IUADb7GRjfzDsBcAsu+0XST+sIosJcoBBgUqpLfpGoA8bxnWhcpN/eBYRqbmPwu8qQGO5bTQgOHU7VCdxsJUOI+o1AGnSao7xl0q33jbEcftKCf5pK8QN3TuoYjezxNgQFaPE5YBokA2P8AE6vT5B6a3vtIOFl2yEV5guHqWB6liNhcUkSgw1INoSd4BXaEDe4ohDeBAarh0gQXEJhBC2ZYIiNLAIUrC4yAVCQAN5UGIO0CxhbUJZ/TvKQ51S9iCsBAY5i1GoVArIo7S0N7aMG0hW4Ck7ycRyBUTYmA4PzGORVG8raxIuPXvAK2zWOIwUhoyLpNRnAG8lCkkR0N8wFrXbeFTtGCxqqKAK5gBDDeKQRxGCwGjHNVKwfmMBfECXtVQXUBajvId+JQRHDUN4lECRthvMhyQRzEgAsSVAYUJDBJ4gShdQlKIijc3HuACJF+8nMbiAbg5MUgkiuIwWhAm0NQkbQbmXAKsx9ND5iXUgaAYaiExrJEaATRlg3WV1HB2lFLp7ppT8kqcAxkPtqFRjvJCADzFO3EIaoSIAbEnI3gEGRoBtCeIABkqACo1SBhxB5kgveAxMWwTId5NMKJh8RCLEYHbeRR5hqoBzD5liARJ4kYXBwKlBq5BtIOJGu7qApO8cPE5EggEtAftAZOZEEX5hP3kWK7E7QDzAQQ32hUe2/MhO33lgT8smx8QGyftGOw2hSnT8RXsD2yZdwL5EGrVRqplCFdWxkfUEgyXYK/vCTqWjNCnRY3MVtJGgmXEAijKnx2QfIgYsx0AgV7RvXxPPd1KGmVSLHB8T0Gc1rHB328zzndW3AG973LBwcoBN3vPs34fNjx/SmIcE5GJ/XafHMosXPs/wCHSo30jiLEX6rx38Xl8j7kip3XqE5Adh/ky3Gg8SnutDvHUn/6o3+svxG5ufEv04X3S4bVKmNGOp1CpEdDpclbTrYrKzkdIvu33nWxflriYVeOI4NiVrxCAb2gW1tIKreTUKgEB6sSbgSA3tDACH5jbE7RP0hA8wIwNwBbjXcQsQYD6YRtIpJElVAJO0V+JNQkbcQKtNiXKNK0IBQEFwIdjDW1yCjIxIhFWklrlgG0awwgJHiAjDeECAmMNhUCEeYVNQGEDaArMDFujIUJMhsQGqMKlYMfkQEcQAG5Cd9o6wJVCFaI3gY70IOIEI0wAbxyLWJwd4DBR+8NxdQkDXANXCNoQICfEA3YqVsKMIsGOVFXAQbSUCYrGFeIDFot0Y2mAiA36wj7wDcQHYQC1XtAJJBADECKTcdhFUbwGUbSGQyGERXN1BmTULBqEVcJ3hR6fqHxKK8Tq9N1gyUG2J8zk6QRJqOM2PEDvhWOQitopXKzaSKx+R8yjouvDqA5ojgXzNnqHKCRsPtKqe0KdIqpSTZ2HM0LeTGQB7fmZwrMSFNV5gKSy8xhsvEsZQFBPMJA8DaBUKIgQKDuZGGkkxSlrWo7/wCIRdsXJvYcTPlRS1jmW8YgPIlYF2SNoFYUadJuF3VcZAU7fEZlQVrikWfbxCqhZUEgi42gEb8yzTq3iMvtO/6GAUQKun5iGxk06TZ8wpbLYP2g06chYtAZEHqUTv8AEfIKOlKHk3EKhG11ufMr1H1q0k+bgWKbb7CNlxsMiqB7WEL6xjoLRI2lakgquTIS8BOpxr7QNYI8ibum6oogXUQByDMzAkXfu8GKFs1wTyRA6a9QuTG+fAgyZhsMd1JlxDMmh1Icrqqt1M56u/T5kdUoLyROl02VMmRuoLMxIoQObh9XDk35uiRtL8yq1EHapfkxq2Y6NydyvmVPgZsoGMEAbt9oFYUqPdM2Q1kF6tzt8TRkyqG0kEnj7yMikHcn7QKXKhQ5N14EVcjuNJWiOLg4KooujZl+kMxIgIATRayR8QZCgyU9e7YiFFy43JH5YmYjZnFwGy1hKBaVfmWdPlbOzagAg4PzM+YlmVTWmvM0IMYwjSdoFfUZ1wVjfGxBP5hFfIGxUoYL4hytuHPuA4uZM+ZmYUvB4uA5weswX3UBuByZ18OJen6ZAnJXe5l7dj2bKF9x2/Sb3C6BqIUgcmEZ3FZFcOVQeF8/rM2bUQSW5Mvy4gF9rn9JncZF9pXkSKzs9MGffTxK3anRwNmhyKHFbiuRAV1BQbAXiAm4Zyx2vapoTKAKVf3EH8gj81GpW2IagyuVrkiBqbKPSUN5iquMD2kD5iZNPpqQ1xSyBSaPEoux50Cvjq/1lWMpwm1SgOLJ8/ECoVx7tu3iQX5HPir+0r3NKQRXzGGJ0wKar7SOSdzZ2lFlDRXEiY9tZI/SADUoAP8AeV6tFirqQL1BTWavSRxHTZAK28SvS2Q3sRHQPRPI8QHNlfcNoqqNwDaHkRMmUpp1XQ5jBksBeD/mBUuP+Ht1diFN6TN/SdbkcqXYaPGozOXxkBbs/wDKYnUNiTGukaV4IgekXKMijRRiFtTqrrseTPO4uryKQcTsFHgztdN1uPqkoN/MHIPMB8+BWBVAAD5lWXGMeGl/a5rCs3ixFy4SV0mUc4qdNMPd9ohFkLvNBQo29mHJVeLkFQTSuw3lTMwWjdmOwyGjjO45BjHIWO6i4GZbv5g1682w9oH+ZdRu+I2lDuBRgUEBhuu/zJ6Iob1B6gVyp5lgBZYFbIAIhDauI4UKdIO0sHnzIKdJk8feByzGDgfMCBbF3ISPJhoEVxAE9pFwF9QDe9owdSNXIlSqAtHgQtkBBCb18QGyNdAbCUZNQqqr7xiWYi4ApZtwZRALB3iBdxRIHxDjUFioH6xxS7eIEYhVvmVbv+YbSwlTte/xE0kn7QGZSqXcqDkLXIjZAz7BiKirioAQgY2JNkV9oWpSSIdIHBiNxsYC6r5kBBO+1QkColFjtAZhcrDXtUYXJVGxADflF+JLHxtCRqWJAOoftDtUVRvxCbgKGo8XCATAVJ3EbGd6IgMlqb8fEuDBxQBlJJJoS/CNKn5gVEb81CukWLNyZVN2BKwaNiA5DarO48QE2vNfaHc8Qj2bMNoFdhidpFA4reH2gkjz4kI4+ZRACbMg9pgAN/aMR5kXSncmMoK7kxf9pYSMibGAWIIFyBFIsiV1Zr4lhB8QABTcyOt7Wf2iWdR+ZbY03AgA08RC2+mjchJPBr7Qq5u2G3iBoCsqD22fmUspGdfaabn7QhyNtVCWdQ7+mvt3uwwgWZsGjCCgo+TNHT/+GqsfdUscjJ0wB5qDCFVASfdA5HUADMRK3AHEnUPWZjEB1QmmQ2alhBEREo7y0tRgVmRdjC2+8KwCYsMgFnaA+NRzLCQBKgdIqQk1ALtqFRStDaLcKEkwAuNma/EvZtIoxgQolOQlnscQL6tbEhFCRWAXeQi9xChzIWoRQaO8OzQmrMe43MrKFXscQ3pG0ONtR3hVhIKyY2o1Fddtoqk3ILcgNgiQnUKMZRqEGkXcgfGoAqRgFO0GqhcQZLaWAu1CAFpaQCN4CNI2lDAWN5Bsdooe9o4AkCONR3gvTxNACkbxKXVXiNAQ65GG+8tVQvEVxvIFuQjbaCG6WAq8xnAuJjUlpawqAkh2k5jFbEBVkYxgKMDgVAUWeDLa9spSxLSdtoEuS5KuHT7bmgpEgAlgAqCt5AjcSJcLC4V+8gFmMNhFGxh1SiEXIokO5hEohgbcbQtFF3CLEFrDUFhYW42hSNYHFxhxBdwg3AnMYkRf1h2MggFxG2MsAqLy28ipRq4wNSA7VJdCpQBRMjCoBCbMCb1GEW7EKmzEBMQ7CFrH6QDmAwNwi+IpqMKq5QAKgO5kJ3k3gSwYDzDpjVUIU/pEJluocStweakADg7QVbSWCZHB1LXEgJqBvtCVg4EorCE7kx6GmQnaKPgywIjg2TF2AjFdAMB967QpGII2MQD5MYrYqIzruphGLqFstfJ4P2nnO7FQwUCmA3nps4XZa8TzPdrBsqA3BrzNT6OFmFCfa/oDpS30n071WpmM+KZmsgT7d+H4c/SXT09jU37R38Xl8e7vpbvPUlRQLmNi9p2MTrj6nc+oN/8Avjf6mWYwLmvxL9X3YkUkHaDgXIh928iOhhJ/czq4FcILnLxApTEWJ2MLB1sGZqrVAhC2YFG8ewBIphj25jBaiBjGF1CCTXEmomFQCLjDSRAVI1/EUVfMjH4gHzIQPMCmM1GBAwAgLaoPtIBUAAWIxNRhVRG+0CHeDk1GG8Ug3APHElnzJcgEJoSKKMbiAm+IEIBgqjIDvGoQICJDuYp5kEBhFHMBMIMBtMFQwVtAXTvJ5h1bQ0CL8wFI3k5kNiQbQHHEQizG8QVQgKEh07xGyUYyuDAfgQcmMN4jNRgNI7UsXVIRq2gKvuloIEQLp4jHeBNQgaKxswjfmAwNCAiGQ7wBdycQGEQD5kkMECeY1Axa3jVUBCKMBjNzJVwAHIh2cVAVk0lYCkZEYEcTodJ1LjIKYAAbj5mQkBd255EqX8xPiB6NOpTqUIBr5AMLYiFBxmh8Th4crYRrBBHFTf03U0BrclT9uJTVzZHZ6KHR4P3liN4aWKyk+0e2IwVmOmBQ6ksSr/sY2JgyAEEGOUWrPMLktj07V4gIxF1cisWFHxKVAdjQbb5EcDTQO0A5CAvG8TAjBSS13xGYg/oeJWSfUCgkH4hVpYpzK98jEgChyDHZNa77ytsRxpp1kCBFUY0NwGmva4ACEG9j7wAqjWbv4gWrRWmifk3AoeI+kOmxIaKfU1KFUEHm4QWyEAA7RcSNldm29vBjMAbsH/pAuMIPafEAXclihtFxuoY2DCqln3PHFwLcg10gRqPmWeoFxjFj28mUpmyDIQy0fEcnUd1rbmFKmc4cqMfzE1c6WV19RWw3bfmE5GQq2QKeQbEtfqPatWXHJB2EDXl6IE3rb5A+JmyY2GQCrHma8fVWuksu45J3jFBszNfzUDAyBNgd/IiqNHmvtL36bIcodW/lHwBvI2BFGu94AyEhAQSP1mRySTqFzUzhRqLbeLiBww4uBSaYgs21cfEbCFCsLIA4qJkXU1FRp/0jgqdtxAXKfy7ivvMyqcmX3NYJAAE1OvtIrciL0mFRkRdyQbswOriGPDpCigviPnyY3XSQCD8ysLqZjsPiVBSPzGyTz8QiZcwwozKN+AD4mH+Id8T43vWf9Jd1aqp1HNqr+kwYsAyOXblhtcDNoJWht+sAb09WoWK2lrppbc2B8Szp8WqnYigdhCqV6b1acqEI8GWPiIUe2m8/eafWVsoVUJrzXMTqMvuOkGwN5Bj9Nj5oDkVKSSc6KRWMb3LD1BZQukVcLHUu3AlRVlC6ice6yzAA2RLF0LNxKGjSAYWB0EKdJI8SDb1mNfSQqCdY/tMutceWiCVqXI7LhRGYsAOTKWBLMIVCxB2lfUIzBCr0fP3l64bx+6JkxLpKEkAfeBEUo2wrbeMBt/0lAOQH2mx95eLrkiAr4/cADY8iLlUF0AFASLYZtyfvCy0L4gLQB2Xf5qF1DC23B8Q2fFURCRSgGBTXtKiKqFdLbq33mg3pIX+8qJbDia2s/BgdPp+uZcoVjZ8ACb8eVeosh9xyJwUxnLjLrYNeJl6bqeqwZ2x8ox8+JVeoH8kn26iZndXdy1CvIj4erx5x6dg5FG4Eb08iAsVIEgz6gikAbmJo/qMszUq6hyeLioj6LyNv4AhCj2qb4lOoH3LuDNF6MbORdeBKCoI1rsIFSBfVOpbv/EuN8+JBj0rqHMqOUlSjDY/ECtS2o6h52MsAKDY/3kXp8eDAD6pNn+oxX960JRGINAyo+zLRNiXaRQYiUuB6n28yAswA3MDn2bQsBQsWIrKrYmKbGoFatrJWjVQLjVCSBUmMiqo6gN427KNjpHN+YAJIIHzHesQtjZieoATQ48fEpOTXkYfbmBcuRd95Te97xSKAIF1GANH/AJagHY+6jf8ArIGJs1UXcELvfzCG0t7ht9oDDYWN7iOfZtsYpyLfBoRcjFhXIhCF97EdTqPAg9Olvkwrjrm7MAaSTQ2i1vUY7MeTFZvfYuAWsbVF0kVYNRiC1V/cwuTpAuzArIHAMKqBzzJXEcKRRPEBSPdsJWSL25ljNZIlZFQBe3MgJWiYOKjG/wBoBGUE2BxLVz2DtMxGneMjC912gXlmamOwlbWGNywHfTW3xAym/sIBxtQqAKcpNGV6iH4lqZtKG1on4lC6GY0DRHIitVVRv9JfjQlhz+8JUUQIFC38ftGKk8bGAsRtLFJPIowKxipPcdzGTHoQ1ISQfkwjVe8GlUEkMB+8jXyDCVNggkQVzvv8SLoh72McBW3HIlZoNxvCGCtsp+8CMUJqq+8Fa7AupYqjUWoVGLKg2HMCsABaK7+DNfS5DWmrA+ZQ7h3Khd62qW4UYZFAsVzAuzBnzqqk0fHxHyLkwK1b0JDjb+JVlG1bn4j5cmjFlbkqIHBYajvzLFUARPNwgmEHUdX2jHeLUPEAjiEUIPMNQJW0YChApHEBBBgS7jciRVsRSaMCFd5cAAJUhDHmWMfEBC9mvEjcRwgqCq5gBSTLgaWKhUCNtAVt4qKdf2jswEUN5ECx6SUlipsSMWdxcuGMVIQddr946KBEYVX2g9cLYMinOQI1SFtUrxqHYsTNChagDSKqRUW417xbGqBZsNpCLEgA5g1CURF0neM9AQB7Eqcl2EgsBOnaBAdW8tHT2nMCoEO8BmYiSwRvzAxFwmgICEaYTQEDMCZORAVTpJMtBJlRFS0cQFI+IQdobG8AW4A1CDSTCVqWKwA3gJQEg34jNTRF2ahAjbRl4jPVQD8tQDqkBFRJODKCYo+IxMg3kEo1CVhuTkwFG0MJoQBgRLARckPiCUQ8w3cgMgAECVBVGEmEAEfeFGrhC0Io2Ma6HMiF1VzCd94LuWACt4Fdw8m5CKO0f+mRSVIdhCvMJEoTgSfeC6Msq1uQoXcm0m0lWJYhCd9o3KwKKMYjapVLGqCpDxUINyXvFVPkxpBGNAUIpLEfaEmzUcjaQVgADYSEahC3G0rOpT9pYH01yZW/5gQf2jn3CLp3lUrjb28yMRQHmHIaH3lYU3ZMAtkRRvK9QJ9scgWbEqCFfyDaAzbrXmZii/1CXMSTXEV/ycWfvCMHU5dIKhTvPPd291Xu09FlJU6f6yP7zzfc1dPcxG/geJrn6OFlA2M+4/h0ij6P6cny7n/M+HZSDU+5/h5hH/Y/pirWCzH/ADL38Xl8Y63Se6dSRsPUav7mWYuZm6jJr6/Mfl2/1M04ublZv1ovaBeYt1IoJO0g6uE6lAM6nTqPT2nFwsdp2Onb+WJmq0hhVQgA+ZXe0I2EgsAqMDYiB6jXtYgWqtCQDeIMoCwDKxbiBYVEKiud4rOCPvGx8QGahEuzI5vaAAiBIbgkIqBNUbkRBxCWqE0wgMUNcbat4EHMY1W3MQbmMJQOID8xjvFqzztAC7GOTtcrJ91RqkABuEHeoQKinY3AYrcgSpEbeFz8QBITQ3gB/vCR8wFAsx6o1ACCakckHiATKyN4wYGTmBAbk8QRhVXApZIyJHMhIAuA3AlZWzIHuMBXmAAtRhIYLqAWO8H6QE2JF25gELCBXMgEhFQFYfEK/BgqCjcBmqCQgxl2gDTBGYxDcBo4/eV3GuBGIBgBincxgCBxAh5hveAyDmAxTbeVgEbS0g0ICBXECttWxH7y220bWB8wUD9hBXtKk3cC3F1eVBp1Ws24+tVlHCnzZnKVQg2jadrgdf8AicZcDUKI+ZownFlUqG2HxPP6qBrkSzH1WXGoCnzcDsABXNH2wNdm9/giUr1mNsdtsfO80KyNgDpuDKKy4GVEC2CN/tA4FmhR+Y+HCEBdiSSfMOYhsijQa+YCYFKY/cxP3MTqWIVCPysaJmnIyDESBwOIhVT06AjkXArCXjAA4laqvqaquppRdIscSmgHsKbPNQJkyCrUb3CCK2B3+ZYzBkFIAZVZ1VdGoAFjxzIVN0bqviDTQ/NquOt8b3AbGigXpF/eKCrEbj9RAy6gdyRKkGhSVUmvvAZ93F2T8yM9naPanGpB38iuJW3yBe0Ce1SGIu+YVCAnTyd6MQAmidj8RxjO5q74gTN7HUrt+sswdZoLBl1fEykkrR3ri4oFOGv9oHoVAyYFfHzW8w5Qx1FlNfFTP0PVHpstMx0nwZ0CyZyMmNtXysDM2IZOlojY+JnxMMSsjceL8TpYsQOrWdjsB8TmdV0zJ1WMrvR3F+ICOmpbWx9zJjIUW1sZMpyMRq/IvFTT0rI2Niov/aBl61D/AAwbFev9ZfhC+gGUEsF3I+YmVCMmngE8ma0VQlIKNbmBmxlsyayaZTW0dncY73/aPjTGi6U2s7yjOpCmtVeYFA9960P6zeqgYcd+BW0wLqLqQaAPE2BmXQtfmG9wETCTqJsDx95Vien0n53E6Gbp1XEFRyAw3mIBURk3B+T5gaQoR62BI2mHI5wu5D7ttcL58wpWo2KVhyJQ7FtjsR+8gqC6soUNvzUtB0n2naJjxsaWrY+YwQK+luV8QLEUXvvcC6NdEGRmsWB/aUKrrbM1j7+IGlvzcECPjUPxKtdY7/NW8sw05DgEWOPiFNlIY77ECtpQ6kAEj95pZSfFyrU5BBTYfMCg4fUWyD7d9pYxU/faXp02UOFWvTcb/aZMyLizMLJANQHVC243A+ISKA+YihvbpJFGWMNTE3vATatxIzFU9oNmNwAT4kIatQGxgINXJF7cSLpyflU0PmHjYm/1hSuBtAt16FpearaZcmq7qiZcuwo7/eV5ga9sorGR0YsAdS76h5nb6HuGPrMIDZApI4JnMxKpIBq63lGZSGCqtD9OYHYyJryljelDsTwY5TUoN8TnYevcquNrI438TamVMinSwteRcKVyuMVZsw6VXGAN7+Y2XEuZ1q6+ZW76XKhTQ4PzIhApx5K3o/4gy3jBIFjzGGZQ6hgbMX1CXcMo0+IFb48eYK2nUvj7R1QILLExW2XRVn7SZNlBOy/JlC5hrrSdhM59hOrdjwJe1OAQbAiugIDGrHEghBONbO5gOkJpIsmWKAFuU+nqyB7qjcADHkS/aLqQMyjU21y12LKQGAmTC7amR+PFwK8mYFiar9Iy4691eI+VEB2BMRi221CAA6sSPMgO9Xt8Q6BpBMryIcVOp1WaqBaWCiz4lSMGawP7wZGZtqoVEB07EfvIix9Lg2KH2ikqfHiKSNIAu41KVB3vzAYH2V8Rde+9mId5ByQRAV2s2LgUM9wmFTR52gFQFU77RSbgbmNAagOfiLkFgRlc1UBI4JEor2J/aEAeYWC+N4oNc3AZ6IAP7SrYHzHscwGifNwAd9hvCMumhXEIqgKqUnmoGnGxbKKHMvyroW/Mx48hR1b4mxshYX/gyjNoJsVvGWyKO1SxmVd+TEZoF+N/adt4mhlS7JJ5ipnAoEgTRyARvAzjFb7ixCUctsLAlruMdah+aF8gxpSgk/ECimB3EYA1vIcnt3U/f7RlHtuAv3kAJsnitoCRdeZGYflHMAGyCANx5kPqAH27Q6rBFiCyASZDSk0TV0Yy47GpzQgCjI91Qj9Q/p0Algwq9Dhx4yQdR+024GUKzaaBG0xdN09WWGx3E1aTlFCh9oA6d3ZiCNz5id1IwooB97bH7idHDiKKBQBHgTz3XZ2z9W/NA1KKBxINooJj+JEEbmMwrmKuxjEg7wEF3HG8A3McCoAAIj1tvEVrjk2LgMo2lOQVHTJvRgaiYFeIEGaa1cytSByIWYkbQLPEDWRKlJ8y8VUCpQdUsqOQOYARAGm5Bj33kLUYQTq34gPpHiS9pNorbTKkyvURcLMbaTSWyD4mxaC1AC4QEjBQB94GyhRKvWJbiBbp3gNA7wreqxEyqTsNjAvUgjaIym4+IBVFxjUBQlrF0aRGDEGEjwYFmLJqFRX3aKE0naNplEG0J3EFeI+ihAoVDZMsBoQmLXzIDVwxRfiEmoAAIMbjiQgGAAgkGBNzFF3GMgoCBDYiUbuMDZjcQIQSJFWt4TxIDAhk5EhkGwlE07RQCsa74EavmQICTzCTpkCyFTcAtutxVXaXEDRFFAShIRCSDBICN5KEgNCAGzKCp34kbniQcwneUQbneNsYijePxCoq7wsARFU3C1j9IBUAHcyE1FAhIuRAveDVcFENxIF90ijVxhsKhAEFShQSTD5qGtoA29QiKCOZCY20YKKuUIt+RIY2qKd5AITxDQqKFsyCDYSBieYdPiQjSIALRaLGz4k1CEtfEoDbcQavcNpD4EOkEbygPRIlb8/aFRuYKLGuJNB5/SVu+gELHIofpKnojjeNCLqK35Mr1HcMOJaPvEY6hxVeZRiysrZBVFgOZ5ruq/zGvmej6jSTrI0kHkTz/edspvzvLPo89lUarn2/8O3C/SGAWfztPiOUgkVPt/4cFT9IYbX/AN8f/aa6mxeXxbLTdbmYDbUdv3M04uZiJ1dQ5+WJ/wAmbcWwM1+M1YR8S3GdIsSkNRoyzgTI6fQkOdxtOriAAnG6Igbzs4aZbEzVWqwuA/pFA90sJ2kQyAES3QKmZSVlyMSIDDHvDVHiKMlGo5MGkYfEfG1bGSop52g01EmNyJWt/MjbQDdGHc7wAXzIdj9oB4ElWJDRWQe0ShCNJjA2IDuYwFSACxDqgPMDCUMx22iKSOY6cQEUZBBVx9hEGxuNV7mAeYrHUKguA8wCq1xCd4A0IIJgAbQkEiSxcbaoFa2DIzE+Yb3kKiAMSR22MZOIuSBCuobQKCNoiuRLQwYQFfYwabEGRvAhQ3AioAN5CdMdjY2iadQ3gAOTDVwom8dlHiBXpoQ6dpCfEZRAFyG4WAEGsVvAAqERR7txATUB9jIBEBNx7gRoK3qEV5g83AhSjBUcnVEgMF3/AHjgCJe0GuAXWBBZlgOoQUAYBbbbmIAY9WLkA2gIZNj8wmw28hU8jzAg01JqriQGuRATAHiBa8xhW9mMmmAT0517G9rj4uobEhW9viTUFY7eOZWUKrqJu+IG0dUxAII/SaUza01Dz4nJDDirMmPK2PKWckkeIHZUqFYEbxMOopWTajt+kwHrGUhylAzRg65MprTp/WVWvINqXmJjVtPuFGAZ09TSW45EtNNRHHyIRWTpFfMXSGB2N/eXsqkWOIWxgY+efMDMEVALiPlCkWjsDsNMuwIwRi5BMsUeK/tAoYkaVo77/pIqg+bJG0fqA+LJjFfy3NMfiHLjVM+NlP5eYGdsgTKFyAj71tIa2AlzW2Tfj7yt+mJZbsCBAuk2YSAnuOoSZ005ECk0ORLGtvIgZncKPcNzGfHZpfi6hKpkUj4iqwUHVYraBSARqYgfAMbC+RW1K35fiWqqqdra+CZWyBM2q6Yci9oHV6bqdahXI1f6yd0Qv0D5sYIdBYE5YyhmWia+RwJsbrLsnfGRVCBRjZ/4DG4dfUYaiJd0QazlzKBq/pE0YcODPg9NABfH2iIyrk9FlYMnk8EQKsoBytZoeFJmkocWAueCOZnJC9SXKBg1C/idDJePCqGtDbQOSXDKBwB/mDKyHESzH7CPmwgMAQQqi1AlOTSFVytk8QMvqhepwhlamM6nUJeBaYg8A3OZryYT/EDH6m/PxNrBM2jG5IUjUR94HTwowwAM1sBzMmdlyK+pR7ZqFriAN6gNpzszerkbSP1MDNpVF2Nxelw4v4p3K3qG9cQsarweKj4E0EsQQp4MBXrG1/PAiohCktuzb7yx/cwINmojOSeNoBoACuT9uI+m1KsBRlGxohq/eXa3KgCjARsWlAEWhIl4nL/A4gZ8g3baRfcCTdSA/wAQ7MSKA+JartkNlKHmYmYjLoCbfMsDZF2BO8GtqMpPtc+3wZgI/mNkyWbMsHUAX7TfkVK1AfSarfgwurmUEirBikek+62WlhJ1EgX9oum4QC1bRWJUai1j4jMgA1CIrBibG0LqH3UR8QIgQHmEaQgbgw7wamsDeqEdyPS2ILeBKUUKNJs/rzLCoJBAraVNAoALrc8mMWYIVvYja/EBWuTFN/f9oNUBDjFaLB5P3kxjSaU6RRLmX1twagP/AC8CQP0fW5MiAgHQhon5nRCY3f3DngzlKDjQla/aP0vU5i5sqU8H4hW9sQ1c7SpsZRtVkn5EtOQMlnxzIpUClNWINVMeWCiyN4jnWunla4jtjYLq5X5ETG63Q58mBMWEYcNXA5BCWOY6E5G0UAPkynKf+8Kg/LxcAM5AI4jFqxA14uMyrZX4mRzkF49yngnxAddRGpR4iKNRNVY8SzAfTTTdiRselgyiwd4FPJ3sQuNK0ATLympd1pvmUaicnpk0w4+8Ct2NeB8xGYcXUbMtGytHiV6Cx23A+YEFgAEkj5inZqIhGJ75NHwZHBsE7/b4hA0+67NRnpV42MIU1W1VKsjlmrxAYEAj/SA3q3EWx45jWf3kAIJNDaS9IkKsdgTILsiUQLvAQb3k44MdTq25gIu7xWG5mjjYAXFOMlhApAJSS9rrxGbba9vtF8QFI3kI3jASFKgA1+8UgFr8xyKgIujxAX7RixIF39oNJF0d4BjYLcosBthfE0aVOxWwfMxg8gzXidSgo0RAQ401VVmX41IFbyk2HYncn48SzC1iiYDrjYsSSTvwTNBRQQalIVgbBjY2aypa4C5lB3EpxO2plqqmwhGTcbyjYKTpMCvIpZrAow+mujVdtI2S9hEdiHHtqhz8yBMoGI7Kd4D+UMRVy3TpJLDUa2Esy9KubGCzUB4riVQx41pQNweYGBR9Ki9qP2luPGMOI0TpHz4j9NhHUOBwg3s+ZBdhxjB0rZAfG5MbpiS4yUd/EnUlmdMGIDQPzGamI6bA+RqAA2lFXcusHT9P7TTtsJ5okmze5lmbqGz5WZ/PA+IgX23Y/SREWgKjAXAFjDaAftCBUkJMAqsPMUNQhuhAgEB5qED23FX828B1xEyDGQd5YuReI7MFFwK3ShtAormT1dR+0LEVADHeFVJ8xEBL/aaGXStiADYWKtmPqBEi1cCESV7YfMkKg4kJ2j2LqBgKmRAVqKrmzXEWiVMfEtLvAJQkWZGx1xGyZNK1BitueIFuIgDeWEAm5ndSCailsmkQNRCnaIUIPO0ZFsbxtgN4CgSUb5ksQ7cwIxIjKSwi3ZjAlfECEbwlqilrNxCCWlDlriAktuIysK3hDLdyAmwNovMsNARK8iBLjEWItXDVQJVQWIQ29QMtwIKjAXFrxHHtEAXtBUJNmQ7QDVybARdXxDvKCI3Mqsg1H8QIBvHagvO8RTcDAlpAS9mo9e2VlaNy0H2yioD3RwKgO8hNCQPQi+YquQaMN7wIRCDcBMI42lBqHUKrzKyxWQc7xoYCEk1Iho7x9jzGhQbgv3QMwBoSDeFMSYtEw+IRtATcGEEmMTcG0CcGjCRBJdQBp3jBtqh2IikQgkbSeKk8SQBUIkh5EAFiCIbuCosghUGCqEJG9xr8wKtIvUIWIIG8c78StiOJQUCcxHoElY2m4GIXmQVWzHiQg8whb+0qZmVq5EAnkyspa2LqPkAraILHPBmhizb5ao7/ADPOd43yXt8frPR5nIoDcX+8833hNDFttzRAl5HBzbVQn3b8PMYb6O6QrYBLXfzc+EZQaFT7v+HTV9G9KCeGb/WXu+lj4YRXUPXAJmxDUxuP+8ZK/wCY/wCs14txNVmnIqjLB7gIjbCo+IASDf0qnb4nYxHSoAnIwsVIE6mAULEzVaxVXFO5gvaAGjcg0qntkOwiet4hZrEIWraWsDp2i4qPMZ/tAGraEC4p/wAxoE3kY3DdGTTqO0CJtI28U7GHxAJG1yDcSEbQcCUCt4dxIGENyAC4DvHqIeYDA0IhNmEbyEVAYCNUVeLjA3AUrAKMc1UQijAOiDSYVJIjkbXKKihEcHajFD2ajc8yCaYQJBCvMAg1Aw2gJ3kJ23gJVGMILuSzd+ICMN5auwiXvLALEAaxBW8AxgHeMeYELbwBixhO8HEBhR5hsVtEJuQWYE3aNQIi/pJuIDbCAqDID8yAbwFqobvxC0C7GUShCK8yNtF5kBIriECQGEn4gEgGKUiljCrmt4DgVAxswtxEG8CzgbxSPg7Q1qEB4sQFP5vtHU+6KBZ4hI0iAzEXKyIykabPMPMBRjuHRUl0Y1Fqq4CSabjhSYQtfJgBAEYMefvA51vq0+I3J+R94TQ+YAAsCwKiuFWmNgfaFdodOr83FbQB+XIpDU1WN+RNWPqPTNN+U8mZwoDhiPyiKQ5Bv9oGpOpK6lU+3wGlmLq1Kla3+CeJiJAQ2CJXhtXcGzYqB2kZSCSwr7QsAMWtDf8AtOOmPKzC3Ir4PEI6jKruAS2PyCYHacjKmNk91b1FtmTWyFb8ETmYusbESFBr4uaB3E+nT2QfnxKNJYILo/pE9VmFVX2lf8UhKlQa+TLvUx88X5gId8gux82IbXJqVQw/URkZMr6VYM1gAA8SzPjGDLpDhx5HkQMyYvTNSZOl1J+Ygky5hrUqAD9vMqKu6g0wo7EwEK+lStf2jL6bA+0k/eDbISCbqFjjQC7A+0CMgCaVGm/AEqLKlY62lxcHToWyfJlRVnyOdILf4gWdLnfo85J9+Ftq8ibMh9RQgygB/PmcoJkW/dbfBG0cZRjUahTn4EDoNgOHIqnx/UJd6xZ/T0sdPBqUdPnORdDk2OCZeuRQdN2fMCvMjl/cfaR/aYWRNY5IBqp0+sBXCgFUTvOZm1jIi4mWrGpG8j7QNTdPiw4Sz6hvYAgw9K2Zg2wB/vN/VaMuEUPH5TMvTPrV0UMvp83Av6rI6acarQr8xmDNjbGloBZO1mW58z5NLOSErYic7q85fJjBcpiU7H5gDpOmy5Xc5Xoj+kTSxyZiqadITn7y3pMXo21khjcfMpcFVbSG2sciBjx48dkqY2RFFityNjLBhx4MAxqeOSeYi25AHgf4gZVBC6agW9dat/iaETQS97feZwEbPqAP7SGLTuKYmFVC4yKiudKar/tJWpRvzBgODytgRBjZUs+PmWkUgq6+8RhS1vvC4iq2Rr/zGbGqigP38wrdAaaMt0KRqbaBSLAPMZQRGw0zEg7CFlvID/T5gxVkHsLX+0qHNgES3OhC60PHjxAh1Yw1bmEKKJoyA1tUL+1NREgAuAmpDnC0f7R2veEgXBkvjzKK9tQJPEYqR53iqdR9wGoc1CHLgnTAGs1uOPEOlTuQa+JB7iKO/wB4yiALDY2UkA+JQE9NCUIryL3j5KJNQKARqatUgIyZFOpWP3BM1YOqwsoXKdLeCZkZRY/2lOZWX3XYH9MK7pVxQDDSfiJk6W0Dhqvbac/puo9mlySg8HkTrYsuHqcC40DYwm93KMh9nzYiZEKU2k0Zr6hCzIcRHp379tzEzBcZ1GyvgeZBkJs1RP6xWIZfcNJ4lx0spyAmuBcpZG/Mefj5gKKDgXQ/SaFW7BsDm5kVcll2N34EtTMuoKWo/eBawK4w+rY8THWrIPaST5Md8rOzbFVGwMbFa8VAodW9Qh9zAqUwOqx8iasiBqZpWCtiiCsClyATub8faVkBG9xv7mWthAJb5lWQkmjWkQhdYAIJN+DKB+f7TSqAgagf3iFEokH9oCtpulWqiF96Nwj3Ghe0mhjtp3gWIx00eICpDXLEqwtbyFCzcQKgpJsDaMrqFNiHIQFKg8ymjdcwNOlSQRYMVm2rz8xMbEeLEcgXe42gVFQTJQraE7frDRFfeBXdNI3uO3ELIQf1i6SBfxAUbxr8RS0ZV2sygXfEIalN3CQANoBbGqgVm2G3Mu6dypKgrZ5BErAIsDxAoIe15gacjAjYby1NWIatFzKjlHsgH5E3Yijn2En5B8QBqLOCSV42+ZqxrjDMwG7SrJhZkNbN4i4cp9VkANqNwfEC9sBcAI/uhZPSx0258x8ajJTjYjzAy6mY6rgZHS2FLzLGxKDut1GdCDe4MsGJlOonn5kVnOkqdrY/MrCuzlFU38/E1vhx0S1D43hXMFUhNJrzW0B+m7ccr6mclB5Iqa8uPEbxoAprYiIhz5TVsqD7UGluUYelX1cjqCBtZlGYjB0h0lqAFn5M5Hcut/jsQTHYC7j7ynqOsydS7sfPxMyKUsXzAbFjUpbXcsGNEvU1t8CFsupQCvu+ZUKHmRDk/aADe4ORCDQgN4kNQXcIEAXGHElbbSDmAdXiOMYMXTW4jK9cwK9FPLmXUsq1AvL7FQKlSjHZQRF1Wdo6m4CJatLy1rKyN43i4AA3jccQDcwqCTCiDcYCoit7qMtIobSULW8LCxDG0WNpAFUVJVRSdJqHeoCtRjoaEVgDGG8CMSzS4VW4iKRe8exABauIvqeCJDzClXANQivMc0BtEABgMNJka62koCMhBNQEsgcRSCN5a1XEdgRtAirY3iFGQ3zBjyNrqXMfmBK1KIIUNyMKgFTUjOIqm4jDS0obUQeIwMFCHSKuQFSCYr2R9oUriNQqAqChIRfmG6FQAC7ECAVHIFRTzDe0oAWEmhIG3jONrgVi+Y67neBSKgL1IHyb8QgUsQ5FIlwIKfeUVMT8QgAjeKWayK2i6jfEgtIBEUKYRvDcAVIp3qECCt7EodiKk0grYimNekSBCKkskRqDbGTTvUoQJqMcLUJAVoC1mFgVDW1yXvITcAbA/eERdPmNAgIqShUX9ITdbwCFqQyAyQUp5uOvNxHB8R0sJvzCFfmQHwYSIt7SBkHu3kNRVbeEjzAhMFWKkG5kY6YEJraU0wyX4liEl7Mjfm4gAvQiim55jMLINQDn7QATRqVZHW6PMckF4HQVvArYq1DzK8xGPHR/aOwCi6uV6hlQqRV+DNDH1ABQst7jkTzXd6vyGve/iek6lWSlBFeKM893tfejDyss+jz+VSFB8T7z+HWk/RnSHRW7fvvPg2awtXPvP4cKp+jOloj8zX/eP6fF5fCcylepyD4Y8frNeJgBMeU6OpyL41Ef5mpAKubZXEnaHHu0F+2MlDiQdDpwSZ1sP5dtpzOlaiBOqlATNWLQKEsxaSaMpLb0IyNpa5Cr8mDQLECihGOZXWvMQ7cQhwtbwXvRihyOY+0CEVCCLsyEioo5gE8wg+JPMlCBKEHEbUIl+7eA/iQ8QiqisblFdG4+4FyLGq4AxtqJuRuYANJhJuBBzGK7DeQDaDkSCKKgLU0NjwYpW4ALwoC0RlNS3H7VEBwNMBbxCzCtpUpttzAYqA0YmIy77R1EBQ1GEfMDKDBemBCa3gskxvzSVAYcSFTANjHG8CsihDjscxm3MWAxG9wXJqh2gA7QBrhaL5gMVkBqMpBgZd7gA7mCWUDAVEBK2hkMkCQDY3JvckAneAQiQj4gLyY5qogWzGbiAKhgU7xidoCl6NeJLjqgbmHSAYCigKMIBJ24hCgmADTk5gNq07VFIs7RyATAxrxABxkjaA+0by1Daysrv9oCA/EtRxwZUBVywJQBqBY1eJWfapNyUaMAtsdMLgBVP5rk1NurAbyxBQo8QFVF0YCK1Aj4kFkwCrO361LNA0ijvAsVDp+8XUFBHMcCsZo2ZTuBuICsLNcxlGlbuBqJUCM/G1gffzAmIh9WobkcyrElMVO4uMDyB+aG1BuztzAjjfYCVktstbmWMQy2N4QwVfjaQVlMgN3uJYMzJk1MpbaiIdQ02fyxcbaWNEMD8wGXO6EMuy8zfj6xTSnSCdyzTmn2AptBjxGmUb/YywdYdXj0ilrKNiR5HzHGXGResEGccOVynaqG0sdLrIXC/txA6WTEmLExO5PBvmU9HbFmyLpFbXMydUyv77YEbXLsXVDMwRiVP3gdNMnTjpH9bHbHZT8THixkDU1wrmxoCWOkDaz8yBgWKs3P+kojY1KkqD+plWybMP7y84mCqmJt/JPxExlC7hgWYcH4gVgWdzvGTIcZutuCYz4yNJG9+RKXxW4Iv55gdbGRl6cW1iYurQgqEGr9fEGJtGwPuMsORc5YlCK2v5gHoXGRWDOTo2sy5nCjY/r95lTEuHIDiJKH8yNvvBmyhd2BFDahAOVwfbVqf8TDmxWvs91cS1g+bGNBIU/mvmMvTuuPYHT9/EBsGYsiKNq5lzMARZqVtQX2196iqo31k78QpcjFn+wgxnJ6pIYheAJdSFAoIJ+BFbG1rRAqBXmDjGQfPxKUx7ggafvNjLrGljf6SvK2nHpVd/gwKmrQRYsxFU17qAHBj4serc8DxH9IHe/2kC7BRsSITj18bRyGZariJhb03APNwD6RB+wgchlq7EbrCzbYjv5iY8VlSfEoOBtiCKEObJtpAkcb2DxK82QNo2rfeQBXbgggS4MgFAbxEIXkfvH0ge6VFDEBjrNDxKypDAgn9Jfk0uRtcY6QAKkAC8EyGjkAZefMAf7Rg43B3lFL46Y7bQXpG/iXk+3aU5tgDW8CtsiFQ44ljLY5qVLh51flO9feaFrRXNQKPOgrsPIitgO1H94+W13ErR2V9+PiQRhRAuWBQVNixFY2bIk5FAHeBVjCksVQ0OSZYuTLh3Q/qKhJKqUUWLlYZmawDQ5MK6WPrhkxhci6WIqxLMvTBsWt8zADhD5nM00CSRV3Gw9Tl1FeoN4v6JRvxqhxFlXSw5UHaI+QhtJEAbe1BIjAan33sSDOWayBVzPlxHUCx9w/zLyjJkKMCPiVJiPqMdZY8C/EBT7WJLH7DxImQg70JpXAPJBHm4uhXLDHR0wFDOWGw0+YjEIdqAMYuARvRleQBrFbEQIWs7xWALBto9KgFkxC6ghf6juPvAJ4o8Sg4WYAigCY+uzpox97rSRtKig4TqIuPuVUeR5jWKvfiVn4F1AewNSj8xEOMEXZIH3mdgwcMu8fJqarNVAty4hZA38yhnVQVX/MuB14DqHuI2HmYlUhiSYF62q8Gz5jjOaIKCIjHi4WujAUv48SXY+8UH5hqBCp5kNVCWgaiKF3ArKWajC1sRkxuzUBFdCjUTZ8wCvuaW2pBrYyrGdRNDf7xiSGIqBW9Ix0395Me+ok71LVIO9SChe1QK0XUDcmBnwuXuwPEZyBVWZXkAJBIgdPperXPkYvtp3qanxJkYsgonkicfAjkOaNATpdL1C+koJIN1AsVHW8e+8ZPUQjGy7HyIy5aZr3HgyrJ1JRwznbgiBoOLKbDAAeIx6RmADEkn7yN1a9NjD5DqQ8SY+89KUYvkVKOw8mFLm7eSmirluDpMWLGzhSAm9HzMmf6kxAn0cRYjgttORn7p1mYPeQhW5A2EDt5vqPp8a6VwsxPztPPdT1GTquoZ2ujuBfEzqNZAYx2VtW5upAykqaK1Gbdh4MGRrGonfxIrAsCRCHPEU1UL0REqzAIMhJkFRqFQIsgNtIoqMq7wLOBEJ3kLeJCNrgMLqQg1IpBEK78wKDanzNOMWm8rYby1SNMCFajoKEpL7y1WsQI5AiatUJOo1LExCoExGuZaD5EBUASAHxCqTZyWZoDWkgUVuN5CtLJQpazLVNLKgfdLSfEgQ/mj3tvJW0VjAYIJD7YuoxgfmAPEcL7biavEsU7VAA+8NAmC5AYFniJZuEnaRBqW4CMx1VCiuj6jxCFp5cWFVAUmzUVk32j15ijINdGBWo99y1zfMBAu4DvAmIU5uW5ACNpSTpPEbXYoxoIFSMR5kPG0OkFfvACgPtCo0HSZF04zFfIPUBgMwoyWYuRrIlgA03KEJ3hqE1AZBGMg4ksVCGUDeAOJYGtYliAMOJRGgCWIxO8GqmvxIJ6dywAiDWCIUazUoLLtcDL7Yze3mTYrAQQEbwXvDIHB2kcwDeK52lDeISOIqmxHO4uBPNwFt5ARBQMKmokyLXmNpGmKNoB4iw+YCIBvaDzIYRUCeYTcliAnaBKksQg7RTzCISblg3WJpuQkiBGFLY5gEDk6YUUhd5BBV1GPEFe6MeN4FWohqqE77+ZYKBuIRRuAl0IUIIuQk3VbQkBRcAMLgPtWH94nJ34gAURdSvIylZY23ERwNO4gV3qx/MoZWuzf7S4EDxUXKnuB1ftNDA/wD4ptwoHN+Z53vDayABpAsfrPS9VRvfbiqnme8+xiqrsPPzNc/Rwct39p92/D1B/wBkOmbGSAzEkffa58Kyvajafevw6tvozpCpoEt/rJ/S5F5fB8lN1GU/LH/UzXjGwmQVrYfczZjm6yurYSAe4RSYQd78SI6nTHYEbzpobAnM6JbI+J10UCpmtQ6gRWomOaA2gVbkAxoQftLxvAq0YSYQdIhC1FVt6jebgHTcOmKLuHmBCINMI3El7yiUBJQMkIEgF1ADfMDHeRQb+0Bl2MYjeKRIDR3lBIgWNe0S6gPUAHiDVJZMgIUDiQDeEHaTSIAJhsWIh2MZVgBh5ECi96jkQjYVAkBO0hNwCAfG0lWI23ESt/tAiqQYx5hG4kgA0f1kG0jfMgqBDIDZkNVzAoriASsixjBAhWAgcQkkCVliDAsC1AWhU2KgKWIEB3jg2IirUPEANCD4Ikv+8FkwCF3hqC5CbEAMagBhomArAcUYCIBxCYAuA7iCqMJFjaAUMsIsSkDeWiyIAAqCvMjalG0mP3CBFO0hYHaQpRuDe+LECxdhFrfaG5NmNQAaG3mOCGET0wDtCEriBZp9vMXZBQ5k1VEdtRgODqNGIygGRdjtCQS3ECzEqVzFdQDY4goDiQkXVwGU7QNID94SQRvzAWqMBAJF7QsfgEyKDos1ABUX8fP3gH/mFLCSQ1Vd/Eiir2sfeQG1Xb+1SMFKmxvAWB8VBpKtXg73ALD2AUZFCqbAEIqyN/3g5BMCMLyFuIAwu1/uYxWwNufmIxFCx9oEIDEHVZvgRnAyklvHEVKV707fMsLAb6Qb5gVL7zXBAi2OCNzxLAKNhTIwoV58GAtFhROw/wBZcruPzf28yjUQQK38mMaY72B8yjV0/Wk2rrxwZoHUYyhp1v4E5mVWAU4zsOR8xXxI6KGsQO1jyA4/kDmoxAbheRzOR/EslFQQwFfqJpx9coUK1AkbXKN2NExIdgGPmI2TQqhQSDyfiYsnWq5rY7bipv6cr6ShhswgKeoCLYBNcgR0ZMjDaz94gxKjEY2v5Ei1gRmeybsADeAMjgdyxoEIxUSzfebAVONjYAmb+NTqcQOIe3jcVCFVMYDnYwpciV7gdvMR2DgBQar+00BABvxEOBCrZEYqRyPEDOiANqqjLav5k9NvS1cMRGU6F08nzAgYAV5lWSmYeajNtvcUfPzAXGGxgt8+IWyZFFhZaGCVYu4uVwpFkVAqORioJBs+Ir2SDwBLSti/B8x8dFdLc/MgoVgR8V8y5WFWIuhQ/u/LAMbI5o+zxKFKux42jDEAxY8VxLMYLsR8TNnZhk0jkwh1t2CigPMHUgsi41bcmFiVwkDkjmJhUY6JJZvkwBkBUBRyOYCSNvMe9TXUdAASSIFWI2xDDxEZgGPiMcg9Tbn4kyYyWO9bQGRgUqVZBqcEXH4xCt68ytrZ1Kmq5gPXiEGjZjrVbyslQTfHiAABkJv/ADKbZc9ADSZcGsbKZUb1WRAGUkEUOeIAHsA7XGyY1cKSaK+IEJ1UG9v3kB3XztHVgG0kbVFYVzFOQWBtcoR8gJJJAHmBG1sE5jFQynaopx70OftAHr5MOUAMCDtfxNWPqyTjXSAwO7faYnxmiDe8swHFTIgJZfB8wOwCucXyIrYxjUUoA8zmJ169PasTv8+J0umb+Ix6laxfzdiFJ6K6XAJ9wmcYjhOnFY+bmnIGVwQCAviZ8hPqamsX/pIA2IDfk8xSNC2QYWcu5KowUbapWXfUEJsSixtLD7TJkQHJY8S18WQY2Y7D7RfcoA03AYFWqxX+0BYaquQ69PjeVkAllP8AiEM6G7G4lewJBu/iaum6fNmIxIoL+Cx2qDrMf8E3pZG9TNW9cCBlYAbgVtEJBO5N+blozLtYo1vEtWu9iYDAkqR8jmUMhSXJkUnTRhyldFeYFCC2/SXBbUsblYIAjHMdlGwgQoL2gCkmF8mwA8RVbYkmASvBYVAVowZsnq0SarYCFW1KRY28mAfUVK51SZHA333+ZVqBWzvA769iNoAGUm6MAyFOd4uwG0NAjeBYG1AldpAxY1Uq28E1HxuEB2JuBo9BWXYm64leXEMagFzbeKgDvdrYrxLOpzq6AHdl+IF+FkQcncASZWxZnUUyb3YMzI6q667FeJ0EbG/uA2rfaBoavTUK134EX011e6/3mZDpUqhPO/yJrsemByYGTuOHM2MPjJKLyJxnoafzajuZ6VbYlWB0kTg58D4sjAnfet+RApV2xglRufMKGzvxICfI3jjfgVIAwoihIGBEL1+8UCBKuMB4kEBAJgMAODIVriAivMnMCHmEfeRRZjEbwJUI4h8QfpAgkMKm5GFGBFNSzUDKgRCDAdjGX8sq3uXKQygDmAiDU3E0AAbRAQh4gLMBcCZBpfaMGYbQ4xq3MfYHeFiEnTcikqLMaxUU2RAIyg3IpLGIENwhSm5kou01vEv3RrJG0iC2kBoiCrFyxthKz9oB2AhBiatPMcKORAOkEyaa3EJutpADAZVBg0BW5hBqKxJaBYV2jY6AIlJdlEtBtLgKT79ouTmOBcnpgwCp9srVDqLGMRpFywHaAh2EGqjGYbRKreBAxZtxtLHUFbEQZANgI9giAqXp3iOzA7CWE7VCCAN4GcO7vVS9U8kR0KE7RmpZRS490e6WLkIkBJEgSyWsRi17eYwAh0gvAGkHeMV2qNQHEGqUQJXMAUBrjltQuVqTqgMw3i6QY+17wVXEBQpgQkMZZYAikrqkBZy0ABqHiWFRpgVggxSLaMBpMLCBGWhARtGBJWohsGAyLGqHH8GLkOk7cSismpNREsKA00jKJAobaFd4dEHEokhPiSoODAbTtJpuBtpPFwIZBuIACxjjaFLUPiHaC9oQJCbgLiAEniAxFiRVJha6gDVIDpMm4EAYmS7lBBleo6qraWSEAiAoHmQgERS7a9NbfMgYqajANrrzIQF5kA1P8QZD7qMYFIB3gcWNjCQVH2lbDzIA1DmVGiL5PiWOLAJiUNO01BizUfc26g7Gec70y2FFajuZ6XOqm2Oynx8meX7yT6hsVY5mufo4OcKKr83kT77+Hi6vozoyKA38/efAciDWGuffPw2UP9GdMVbh3B/W5P6fGuXwUVrY/czZjO0y+1crhvBM14yCNpti/VhaxGQA1crYVLse4EiOr0Y0gHxOhq2sTlYnPtozqItoLma1FoBIuWK1CV47X9IxNiQWrvGq4qfljg0IQQlRSaMcMJGowACIx3iKQTH8VAW64hsQMKFxACVJgWXtCJWDtH+8ohFmQrQ5hBgJkDACuYCLgY7SKbG8BkHiDIsdCAd+I+UDRYMDOoMYGAH21DtxAI+YuqzG28SsijcBvMuQbbyhN95ZZ8QIV32kIgDGoC+0AEkG46EMLMAUVGXaACd4eeYhajG8QIOYSIE2MJ5gLfiSELW8UkXUCVHAgFQ3vAJPiAbyEVvF+8BmoSemCICbEAfwYBI08SBrhO4qIBUCwcRakUxrgIdoeRDzCNoCHaTkw1Zg4MBiCIhY3RlisDA6DkQF/SNeoQGQCAK3hgNjmEbwBsIwavMRluRVIgOCXBoxlBEC0ouA5AYBuzUl+JENbmEijYgTmAjTvDYqIxLChAJezzGW95St+RL1NDaAjLvVwECxvtCVIO5u5NN/eBDXg3LFIKipSE923HkS1F3qACK3imq4jMCpkUcwJpGmiJPFQUbhK8bQId9jxIRQ2MnmQiKAGq/iElVArz5ghNHERVtIAaYQICSL5jKtYtNbwKSAVgEffmB7UXISyj2i5CxO9ftAmokc7mHTpqxcUDzHK2RAVlvatodJ03zUmrSTIt3e/wB4CszaPbdeSJD4NgmFtlOkGFAAoC0TUCEgkEjceRBq+QYCPd5jH7iAlEHbmQuKoL7vvHJUN5iteugP3MoOQhUCgb1uIWAYLS0aiuACBvt5jCzdXAXK7JyAW8VHU5BiB1NXyOJWVAezx947sWw+n4HxAbD1BXknfzc2YOrpiSVI8TnlVVF5YVGxIKJuoHUbJiyHVj2PnaLnDjGKr7TltlyopcudNVNXRdT6eNRkb9AYVsORxiUVyN/tK/4nc4693+styKuZSpbZhtUr9AKgABsDYmUT19RK37gOJA7lNgNX3lHpa9JckZAeR5mnNqxhaF/MBWQEjmoyKW/SVs17WZdjehpJ5gDMR6coGJXcDICa8iXhV/8ADbcneEYa31QKy7htKgDGB5lbuatbuW5v/DpeYOnDNiJcAGAgZnUWCDHdXVdF7GI+u6U1NQGyk7mBUyhdJRjfkSrqABXu980nSlmuZjdD64ZlvxCFpzlFm1qWFLEOyxPTu2Ba/wBYBawai5CxWgd4A9JrZTfkSNRojYQBix6TqJFyx3ogMOfMUEH/AOHI4UijvUBfyg1wYCwVZacNrd2JU+Gl+5gQZCRvKszat96HiQK9GxwfEcYvVQshuviAmTN7AiCiREVt9O/G8ZcehgWX9viTdWJ0mz4gR20D9dpEoUdJo8XACfVp128GaCQAaFgfMCjKw0UDvKSDhyLa2Tze8ucISdS2ISATdWYAPuN3AzV4kK0BQhA2swEVXO5Ni4M3qK+NkIpftvLVI5J2HiVU+XKCoAW6IPxAqzkvk1OlGvdY2MbFnboK9IvoO7bbCW5sSldO5XyDK9FtpXiqqB1em6tM+5Ya9O3wwjPjTIwWufHxOX0qrhZgv7idDB1Co1MdhAoz4Dis6iPgGFdL4ya9w8ibMjDPgUHGSW4qZKGLJsabyIC5l9vBr5lWsN+Xnipcwdga4MoPtJGwcb1AXI7qpGmj8ynGpJvfVVUZcG1jmx5jZcmMKBjSn8mUL0/UN0uVcmVidG1CZcvWHqszZmWieB8QMrMxJBIJoXHGBdVNYI5AEgpH3jeKEc4Tq9vH3iEFWIu4AAN7ciWZG3i6lHF394AdZqA4UEfpGCAncQEBRpB/tA2RgKC1cAZAjfl5uqmwdrc9NrUe8Cyp+JzkVvUommBnrsZwY+2ImXMPUdbLGB5R8Whir7ealy9GWQNlvHj53ETqc+J+rYg2OL+Z2U6nCe3FMo2YUDA4BTS1ePEQ1qO0uyodQrJqA2Ero395QNOoVF0+Llg2iEG5AFSjtDkA20ijDZG0Gq/FQFwrkOSmBuOEC75ARfE6HRdMUyjJlHjb7Tb1nSdMdOS9z8Sji68eRjYIZRtL+iOTEhXPRQ7gg7iU5a9VqgUBWLAHcbyDpoP59n3AnbaW69WbSVH2nN6Xqm1Gz7fFzWULZRlLFT8QN1aRQ3mHq+lXOxcghlXxNS+1SSTEq0YXRYQPPAscjKeBvcOJrBviXZV0vkBG/wAykJpYEcSB6+IOI9QEAwEvf/aNwBCFo7ycmACL5MABAvxGoXxG/pqAEjkRF5lhO0BBd7yRiARcAECA1IWsyEbQCAvmXKNohAEtH5YC1W8IPuuMCNO8r4MDQGDcyGiKlYBK2JLgWoa2EYi5WLFS4biFiVtBe0bVYqKu7bQAjENLMjalkKgRXpYFmPZakUaW2gBpd5FbeQOxsRADHO4ieZBGF8xlMhAqQCoDEwiJ6niQE1At8QH5gXioCLNQFZiwqWo1LUCqAY7UFgIjkufiDISp2kwfmMudARAQWVjKNIkUgbSOR4gKTvIYDvJuYBVVjVE3EdSQIAOwleS9MvIBWVINTmBMQIHEJ1tYMdjpkQ3vACjXsfEegBUIFG5Wze+vEohO0YbiHRcr0kZPtAZnr2xgtiTSCbjjjaApOkVEXZockOMQGYWIosbRshAWVjcWIDFbEVFAbeOWPBEXcGQWGorPUYEMN5WRKGskSEbR1ICxCd4BG28UuLh1bRBRaBbdQmmG8g3EDioBUEGvER2s1CHII2j0pNyCtWoVAOY7qAdoLEoJqog3MY77SVUBiNt4gOkwlgZLuAQ4i6rMjC4FFc8QGMMXzXiNAmgCNQiEw7wFY3FIB2MtNVKyBcAgUu0lQj/EjbyiScGFT8wZDXEKLUN5WRvcmqxxCSIAIriKwvcyXqMVjoO5gB24AisBsYWIYiRwVFyYisnUtSkgWV3lt6hajzA9D9fiUYc5s0Bx/T/vPM95UjNR4Hmemy+7LYJG1UZ5nvAJcsSRY/KfE1PqODn2bafevw4xHD9G9Pv+d2f+8+CZdxc/QH4d6h9F9F5B1Vf6x/T41y+AE3lb9TN2EAC6mAf+O36mb0PtmmTPztLMUQCxHX4kR0cC3U6uK6AnL6ViGE7CboDM1T1Qh0xC29Rr2kDgVCNzANxcIgQ7GEA1ATcdTYgQLLFAiagIQwvaA7AERCAEhLCI28oS9463JxH00NpAAKMDi4ykeYvLQCvFGRtpLqAwGXeRmPEA2jLuYCjiS94WUXARUBbqStUIEYUu0CaaEONbMOoVBjajAZse0rKmXFotnyIAGwjKLh8RCaFwIy+YAb2Mge5KEAgUZC2+8BMU7wLRVSp+ZFYxitiAqmWK18yoJpMtFGA5qpWYxgIgAiuIssAuBlqAFNxjVSve4VJMCDaG7MBBggPxIN4AdpBtvAfaVlRcYG4dIMBaqS4zbQACAODvG2isBBAsJFRBGbjiAQJxCPvFJuQkiAHZtNCNjQAbyBlqvEIFDaADsajf0wCMIFZXUNtjAgZWojnzLvEB24gAVuIbFVACN/mRYE4goxtN8QDYwAUI4Mmsqd444iZFDQLKDi4jGtvEKAAQPvUCX96kBa/tAVoRwT8QF8wH8u20avdvxFAuwBtACghfmEWPMAYXRBBjECt5AdQ5kFcxVptxuIaNbQGoSphqPnaWFaEAAqAi6iftHsxS4XxICT81Acgc1AxHjiEGxFVKJgQvS7CMoNDaoGXbaAs11W1Sgta+Li7kg/4jCwJLvaACN6kK7/pBW9QIrAmxt4gHYc/tD4qQmxREh1Vt/eKJwN94CD8Q7QHfjaQPptd/iRdl2v8AtF2G3n9ZapoE8wM/plyRVDncSzDjTK6+4WI4YkWAZWoCXtsZQq9YxcrpZGB4nRwdYdP87iuamFsatRBJqRiwsEgXxGjqqikDIN45393InF9bJgF6zRmzp85ZQxPt8iNVe2KyH3uRQWPF1GHW4VJ8ftFTqEdycZ58ShzYckjetoemeywyrVcGB+oRR7jf6RBkRmpCtGBaqepmLB7QyZUIAGKgfvEBTGaVdJPxxHDEMA2xgZ8uFnXRqo/800F9BVALNbmHJjDAkbD5lQoMGU7HyfMAPrZT8GVMGbSSdJX/ADNWa60/5Ep9MsNyf0lQaQ7tdQslg+nF9NmxmwaHgQK4K/y7AMBkxe0hh+0jaACCOYNR00DvBoY7MIFGmgFAIF7SHCHYUTfzNJVGvUCPgysChsDt/mArWo2P9oul1a79vO8syNS3pv7RmIZB4sbwKw5ewBuRKsLDFsilSfzfEZVfHmGk2I5RtW5B/SAdY0FmU38ykZD6gJU14qG21UwtfMOPTqtbgB9QyB2AoDapVlcuv2+JqbxqriUPh1EhTzuGHiQUqhCqWdSxH5V8SIWPINiQ4iCNS+4cMJYjHGbYbeYAcAb2dooJZdtxLWAcWtaYuLFoQm6ECn3KGuqB2j6WZATtttUZqOw3EZiipTXZECkMGWiTcmg6LuVmlaiwBPiMqkA1sDAuVWIKngzM4y4SfJG4+4jKXVbIP2jjqF2Dg3A09B1OXN/MJ00v5Ze+jK16CWPmpzHzembQtZFE/aa+i65ms4/aBsSxgWjE6WAxZr3HxFfCCW1i/g+ZqLkYFW1BvZ/+aUEatOkG+CYGVsS4ltST8SvRf5uD/ma2xgswYGxwPmVsqaNrB8D4lFvTv23ECmfHlI8UdrmbrPTGT1MRIBGw5lefG1AKGPkxhXpjcgVdfEDK3rbgAkcwrjBXUbBmvpcYfPbEihtHzgYQV1CjxA55QWLlmJVsnTx4jkq33b5jHFSbMNUCjqc24UBQfOkbTf23s+fuYDsdGJTV1z+k5w0NnA1hnvehsJ77tuRH6LEUUBaraB5jrOzL0QyurFwBqryBOa+bJmUKSWAE9h3pg3as5StWne/i55Rc2Hp8BH5ifIgZHxpY2oiWFmAFXp+I2pcpDRTjdiQm9+IFZNEVzK8hOMmxC+NsRpwQfvLMOF+otVP3gVGiLhxIcr7GXdR0jdOqsWDA/Erx3hJJU0YFzdMCwBBH3Ery4UQowux4PmHLnZ08qfsYhyMwGqyQNjA3dOw6piGpWVCT95g/ic2ffKpAGwoS7DlGNtRu/kRWdi9renzcB3H8rdRdStcRYWGoQk3uCf3jAqqGzAK41RVWx+kYOdQ1XXiIdLe3k1tK1Y4huhv5PEDqYW14TZ2PFyJk0PTD9JlxZnChTufmaTuBd3AwddXqlwoo8iYrdm3FATodTiORGY7FeJiYURd7yBbJ3raWLxvId0qqERCfUo8SBjt95FFH7QkHVFY7QHalNGCtt4gJJHmWFdt+ICjmG4tQiBcCCsWJwIVgMYAIp5h8QCRctxC9pXdCPjb3QJlXQYgFn95dl91REFGBYBS1K8gphLS1CVNvvA04wCv3k/Kd4uJtoXNqfmAwrxIp0neJismNmFC4U7MANjAF17ysJrG8sxfyzUC0pYi6ajF94jNUyLK2qVPtJ6lQlkYWYBx2Y7C4gyosgyAtcAjHvcs0iDXcetrgK3thI2uKx3jA7bQIsbnmChIW0iAVoQu1LK0yFjuJGJJ2EBdbfEZXLHiMFGmMiBYE4gHMLHeC9rlAc1LU3S5S3uGwgDOooCBYz+BExWHMioS1xmXSbkDvR5lakq1eJHYkbDeTArMSW2gXEbSspqa5axFSsWu8osJIFROAYS1rdRNd7VAO9UI6EKN4QRpldW0BsnFiIHIG0tZQVqLjAJqAD7hRjBNI2gytpYSxTayBQZPMDc7SKpJvxKCZFEjAwDYVADGjCBYkrV+0ckBIC1tJpB3kBh1CqgAEgwMxY1DRqRRUAgSEGW7VK8hkAA2gPMKnaQygDbeRjJ4kqxASOoreChcbjaAp3MYLYk2A3jBxVQEIraE7RgwJleTnaA0g2MrDbgE7yxzsNoAY3AN5BvHFVKEI+IYD8wEkgeIUa90aASOQBtzARkJNiDa94ym13ikcGAw9vEqemO8a994rfm+0AE2tVFYHTvxLCVJocxMlqu52gV8LYlT0432PiWtemxuJSPcW2seDCMnUrrKrYHkzzPeWHq77itmuemznUCoA25nm++aAUCiiPE1PqODkWgD4n3/8OdTfRPRb2AWH+Z8AzA1Y4n3/APDnKMf0Z0qMpBVm/e9/94/p8a5fAAv87IwqgT/rNi7CZE/O9kDc7Ga1NzTKwbCOm7SsbCWYa9QGQdTp0Bq51MRpanNxkNpCzpY9lEzRbQJgC7yDbeMpBkBO0ZTQgMEoJG+0IBAgjVtIIN+YwocRLPiOvECcxtW1VBxJcCNuJEgPECmoDlfiACEH7QHeBLoyUZAN4fy8wDVSAwDfzIYEJ3kuE8QQCsDCQbScmAViUdVxxtD4gQG444qIoo8xjsIAJo1Ad4hbeWINoCqtRq2jHiKDAXkxtO0h2hWjAVVFxvMDCQGoDVcCgg7wg/EfkD5gAiKRHJERhcCLIRcAhNiAhUn9JF+8c8SuqMCwxdO8ZZBzAGmHnaQ7SQJxATUlmCrgQtIu8mmMBUAEiSMAPPMDbQDQqhFYECMkLGhxArAhqpLh1g7QIFB3jDiBNyfiMRAgqQkeIohqjAgik77xid4FAPPMBYwFCQijsI4O0AX7YviEyAQIBtFK/eGFdxcBU++0YDzJp8yGBGPzILrYyCydxtDW0BWO8moL5gPNXBqB2qQEkMNxCpv/AGgK7SKDtAexwJFBBMj7CxzBjsgwJuW5jVp5kqjBqswFJB8QJwbh87SVAIoCS9XEBFD7QKLJqUOBFbZgIwOjeoGNm4ABBYqeYGAG45hVSPdUCksxsfpAgBJ+0PHPEg2MRzq2owG2O44kYhRvIoAWjxC2MbV/mQA0wDCLen3Vccg1R/xB42FyiKNrPPxJV2tQqbNVHIGkEA35kAAZF02KikUR5HzAb3JuTz5/SUMbHxK3KvpV+RxLHoiq3iBLbUeYDMqlASLrgQKjaKohfiDIdLDUJNTMwrj4gKcTKadyyHgXxDh9hJQk/vxLNKjwT/tK1X01AUUTAr/mLqL2blqppx1qv4MJaxp+Ijg7FFJJgB89GgzGj8y1euOsFjqTx8iVaABqIpj4lbIFXYiUacvX5Mqmth8R8XXq+hMiAEeROeoOugLAhpGDOLuB1261VJAthzY8S8dQoxKWILHws4AZt6upBjZVLb1A9G2cHTjUHf8ApHJkZUyLQFAbETz+DrM2EuyEWRVneX4O49Rgs7MGNnVGjsNgxitJgZvT9x3Epwdbh6hX1OEccWauWIw6jpkZlAJ5o7SiMxdqAIPwYTidkuq/WXLjU0NjXzzLCh0e9qHiBib2kBlMUsDSqOIzZGydQ2BtIcDYHyPtNQwL6f5aIHIgYlXSTqBBkCqdxZEtzLbDQbPkSoUCR/pAV1NADmBiNPB28wnUwJQagORCE9us3+kCtELOGyE7cby2ghLCqPmKpbWb3HiNqQtTCiOfiAmoFlB48wdRhXJjJVtxvZjjGpBcG/iRj/LFDnzIMuEGxZoVNGxXSx9p8SD0ydl9w2NyMpAJC2P9IGd8ZFlAalY1uuoAEibE3YCzR2mDQzu1EoocgfeAThL75qLcah4luRglK10PjzNPR9K2fqkQnbmWd46B8Dq67qQarkGUYmyYq1a9j4+JmxPjBdDbGvafiXdMMfql2ALqLKmVYMDdZnc4lN3tUDOjHS3qWWHN+Zo60p0xK9PdFN/1m9u19V0uN36nD7a9rgg2fvOVhw+4B3I+R8QH6PqsqYActtX5VPidLB1CZQfcAeSD5nNGAoGcNqs0F+ImQNjGmtVc/aB3GY+0qLFSg7MareYun61seMB7dDt9xNWUKyi7GriBZkRtINhvNSrUr3qWtpeNIA+RtzGxhf6aevECnChZcjAjZdqg04mXQw3PF8mXPSL7gVvYRBgQlS12psQKsgRBQVdNfl+JWhx+oAQTDlxnJkC3VG6PkRMw0lSsDPhx416ttCEC738Tt9J3/H0WPTlUlDwEFCY8eJiC3NjyOI/8NhzqzZHJZRSL4ECruHV9V3FVw/kW7A8kfeJ/AjDipt1UWSfJi48xwZcmVSMuRfbcuTqP4ldLsArn3ACBhVjZYih4EnqN66ab2h6jCUsY2sA8fEGMkUWG8B+oVsr2zkk/M2dHlfpVrJiJSvaambDkKljQsbjaWdT1LZV1ORqHCDgQM3U9QW6gWtoeARxFyEOa+IjO1G99r/SBdXgbgQoFLAJuWY2Cmjz4gLF0sciA46Wy1nyRCL8mnJjCgU3yJXkBFC9vP3gQ+0C7kPxvUBkoXYJBHAgpcg+D8RfHxAFLknipBEZQaAFzQy692JNeJVixF7NAf7zQqEA3vAGN1ddtivmasPuA2mFVIUADSSdxNuMhUAU2fMCZ6cEbD7zn9Tjtb2sf5m3OLQWP7TJ6R9QEWdtwYGUmgLhAj9YAMtBTsJWj3tW8BjvxK5Y3NQBQRcgUDSQY7b0NxFO1yM9ChAaCQcSE7QFJ3li7CVgXvHAMBiJBF8QrAY8QYzTRoBsYFzEARV3MViSIEajAsYXJXiHkSBSTAsUBRAxobw1wYL1QJiamqWZfcJUoprjg20C1CFTeVsxJsRidIqKpF3CnQbbwkCTzcRmMlAbc0JFTeoMJIfeXke65BW+EE7SEVLSaMVuagHHvLC+0RbhIgTnaOFoSII7ChAgHs3iBd94+M2Kk3B4gEKBBYHMJMQjVtKG1KdgYfMrXpwGu5bsBIKzu8ZhqG8g3MfapQi0IzUBcFSWQJAFO9xmGqLe8IFGUApW4jrclXCGHEBSDe0YC9jBqGqQsLuBBs+k8SMtXUJIbeBiagHTafeBRXMcbLFO8uiFtqgWvEYgVFAA3EmgZRdR1PtituYwEgUXGDeJLAgAJMB4rCuJOB94RvKANhDAdxCN1gCt4KjmISBAcGhvJzxFS28Q3vAIB1SMILIMYNcCBBW3MRmF1GZgDtFZQzAwD4kG5jFRUS6MCGSCS7gGCpJNXiAQJLkvaC9/tAGi2BlxAqJfxJdioEb8u0UbR9I4gKgSqHMhqpPMJqAvHHMh+8nAuKRe5MAVXEJ9qwrUBcA1V3AT4PMhp9+IwVeLr7QaKFAbQE2G4iZLYbCRmUPQ/eWA2KHECjVpFHzEoJuP2EfIQ0QjYqd74hGTJu5LLv9p5jvROTJYO45no3LAMw3I5M813a1yEAGq3M3PqOHnv2jxP0B+HSo30X0Z5NtZP6z4BlawBP0H+HWHT9FdEUNg6j/mT+s2Ly/PVfzD+s34xSzGBub5szbjNrRmqn6ZjtCg93xBpraWIu4kR0ujUllM6yggTldJsRe062OqExVgk7Rk4uBx8R1qhAI5jVI3O0nAgSoKMawYwG0oVeI97RT9oLMghNQLvIRcZNoBowCFjFuoDnaLq3h1WItQGsQneV1HG0CLsYTzIBCd4ABhJig70Yxq4EAswGG95CoI3MAAXGAgUfHEI5gGvMVjvvHJ2iafMBWqWpsJUV3lq7CBGgAFfeFoFgEgnmQCHmQCBCNoAISdoBxAIEPJi66kuAeTtGI1CQcSXUBODGqQASGAwAIisouS6kPEAVGAigxhxAOmxBQqEmAgQFreTSbjjeMBRgVEESAx3IAiKLgGopO8e/EWgTAimpHO1xwtQP+WAim14ild9odwYQQeYDpSwBtRMNbSBdoBI2gJ2hMQrAgMlGTzHPEBATGAkqobEA7CL5kJggLqLGuI6gqJWTTXLkFrzAXVvvDVnmIbBkUVyYDNXiKLU/IMNSE6RvAUAa/vAVox1K6qjsgO8BQu3NwqJWSA1CODtcghNDi4VYCLzuYxFwI1EwEfEjUBEUsTxt8wH2HJk5MryAN+YVHxAV+kBiNoumtwIw35kY7bQEayQBCW8VJrAgA3sGAWY6aEPFXJwtmHlbgV8sbhIraP5AqRwCRUAKgK3FFaqJ2hNhaEAHmoBNXsYFUjzclEWfEi8/aACCHlniAg3xcmRTpteYABvapFNEkiAHcDkiHJQ34AgQg8gwhlUbwBhXMGnVyNpQXKlSSNhKxvv/aWKAQwP7AysrQ32qA9G7PxFGNt7N/EKsGsEEVITp3B/aACobGQBvAjnFi0iBmJJraQDSN4CuCSCxisCBcZnTRKxpN+6jKIpAseYAKEIAD3diQmoQrbRAzkERybkUi4Fe4gL0NzsI5beontdSIANOLUy3p+ty4EC2Tju9NxMeMJxxGyuhpVU35MDpYu9W4XNjAUiiw5/Wbx3HBlP8P6gYbU9zzDA6oVNNYO4lHrLwZbbUpdDS/MVWfKaNj5U8ieb/iMqsGGQhhwfiav+KZiAGdiNtR8mNXXaK4k/qpv9ZS2It7lB44lGHuWDORjNhlHt1eZcMwyYg5GkE0Ka7gAY2RSQTXmVM7KCSDpmild6BNkflvkwrjGPV6uJiCPaIFKFgoavaY+zD7fER/W9QECk+RuI+lx/QRte45kARQGHxctega2qVEGtgbkA0jkkygOgZvA+TLlUsoH5VrmVE2N9jFXINKkcgVvAqzNfU+xhxt95nxAZNbCxR3F+Za//AIpajR2B+8ZF0t+X9YCDqm6XGXQliDxcsz9bn6qsmVt9OyjgCB8abivMoJOVGGJaaqswFGlj7FFkeJ2/prp0wNmfMVDmqB8CcjHhdMQGn3KN/mZ36vqcS6ulyOmQ7NYB2/eB6nvvWJ/C+njzoQSBQO88wnS9Q3VaVOsKeai9dh6o9GOqzOGIIBHn9Z0ei7mMHTgOoOpaDfeBz84yYcxRgR/iUEDJYDHUPE15ij5y5cs7Dk+IOlx42zMpFtXPzATt6oW9I2XIuasrFGGsA6Rex8Sro+nZ+uGEMV5nd7p2/pem6DG2wJFE+TA5WLNi6lSVbbyPIgVQMtoxI/1mTF0/pZAUb2H5nSU48aWKG9QK8zZMq0dgDtYlmDLkx4mVgp8RnLZFoc+BFJIU+T9oGXqQ7EaFNVVxUTWAmgk8Q+pkbPQf2gePJm3pxrQsworx94GQ/wAXgykMgXENgZFyMqEn3Hz+sPUZ3yNRU6QZYmMN05HmBlTGpdnHtZtz95TlLYmZcSbtyfiXaL2o2IrU1b7jzAnTgI5Lm5HRCS3i+IShUChz8xXIqjYI5rzKKsmOmLe6j8RcQV2ZlJmkAhbq7Gwg9IaSVNef3kGcYgGGokyzPgVd0sFotNrBuiJpxr6i0aYHx5EDLTekMSj3HzUiLsysJuTCqEKNiTufiL1PSoralJsHf7wMAwMgO9mAarN1R4Aml/BUSsIdRPEBAupf0loCqKI55iatD7XciMhYsxNVA1YUXQAhJJjFwG9JjbjmuJnOQkj0jUvxhXFAe8iyT8wDpQnfYmXY8aoQG5O9xBiIS2BvxLlNqAwgUZ99uB8ygLdMG4PMt6leSLO3EqRlOO+PtINpxY8qkad6qcLT6eV1I/KZ6DFkGkGc3uPTrj6gvwGF1AwodVnzCYv5L3k/MOdpALsQkbQ1pFSeIE8SeIYDAI2jeIo3howJHEWFTAMK8wGEDyIFh4qV6aMIbfeOKMBVcg14l1gysKLuDUQYFxrTzEX78QE2sh/KID6h4j41uZ2BsfEvRiAID5NpAtiBwZF9ouQFT4MJG+8VDbSwj5kUVAr7yFqETgwuaG0CKSzbiXFAZVhYkwuzK/2gPxIDDdrEAMC8cbRWeIHK7VIR5gOj0ZdrUiZdNmXBSq1ALGxtFIgNiMNhAF6RCN4p3liihABFVCOd+IGNQBrlBe/EVHLEg+IwO8YKpNjmBWDvGo3cUqQY/wCUSCGAg1cJMABv7QAoswkeI6CR9t5QoFQ3XMBN1CdyIwG6isaaOwB3ikQIV1SEUajBwBuZWWDNsZA5Q8wm6kDVzCSDuJQo5jXUB5gO4gMd4OIATxGI23gArcI9og1VIaI32gAtIUsXGXHt8yE0akExML0mFq1VF/quQrZuUQg3vxCJNwd4P6oBH3jKN4LqHG1tvxAVjTReTGy0G2ik6R94AJ8SxABzKWurHMYFiIBZTe3EnFRlPzBzAlbxqXT94AaEUH3QuC1CMCOYuTcbQXtBiFySahBuERa3jQfMDELDUTILFQhjusrIPztLFHtikC5VFSCINpBUB2MAj5Iil7ENgiI67WICAAn3eZCCi0OJADVx/wA68cQKCuxaKSGBoe6OXpqin8wJ8wzWHNasVYWtbmeW7uxOXUN1PA+J6fqFJdkUk/P6TzHdj/NqqGkTcHCyjyNhfE/Q/wCHOVF+iehXexd3+tz88Zbn6H/Dys30X0THncf2Mnfxrl+fFGp2P3m7GKWYVbfb5M3IfZNMDfuEsRvcJV5l+NQCBIOp0zhqHE6mPZZzMGIWJ0FNUJmrFjGOhBHMBFxQKgWnmMBYig7bw6qkDBQTG07cxNdxgdoAhKGrh8x1ehRgUgi6Ma6gyqBuIEPmBCa5kUfMYkMbqQ0IEoSVIWviQbwGUQMKMbxEc7bQIu0YxF2kgQjeEbw+IAN4BuoRxFIqQGA10JBAJIDXvUNwAbXFo/MAnmFWrYyVcEB5K8wA2JCYBJqRTchFiVqCDAtI+IBzIGFSXADC5AKkP2hqAQQBISDFIuS6gQHTG1XFYalgQGoDxgPmJe8aArDf7SxSKi1Z4kAMB24i1UhsxSTANkGWWaiqtiE7CAreLgAgPMdaMABL3gqNYElbwF1bSXqkKyDYwFK7wVZlh3g4gFQRGihrkswJcm8gFwMSNoDIsjbQKZGgKLMig3vxCpuNVGAKhG4k8yAEH7QEZI24AAjPuNot7QAR5k2HMgMcoNOqAoFyMQNoQai7k8QAQCeKjFtNAmHxEI1QIVJa4+8i7bRyPbtIEJrmCrIiKpZrPiWKbgKw22jowCVDQiHbiBHXUmkxVXSNobsQKfEAWbllWIBsKMnjaAhABrkxgLinbeWDjaBBVbxMmpVtY2k1cikMN9vtArWzzGN+Ix24Fxas7bQBvGAJHxJ9vMh2G4gKw8cx1AAqodNjaBgQIEY0tCA2Fq4SLFmJrBG0oK8wtRB3go1IVHpEb2YA0hgGBjC+CagRVTEBe4gcmrWAda8KL+8ryci7IPxGSxuQIrC3FEiAwWl2EUk7/HzLC44MVQGar9sAabT9YrhkUe0n7yx8a/0mBMpAKnxAykMQbFGEIVoNLWJJ4kJWhZ3HzKhDRgPG0jMpJAFAwNSnY3AWq2MBajxGJveA15hQG5hOkbAQMQeIQwA+YQoN3Bwbi5MmnxzChLC6gF1NWYqqLuMSCN4vH2gB1t6PHzCyAVvvGIGxPEUizvAAoNfxCuY4jqViK4ELoAtDeDQIGjpeuzYG9RG1fIM6C92Z8S+srN8tONage078ESsq+o7+1ZV16HD3Pp8eVcdsFP8AUeBNP8QmUWvUYyeQS08whU7DcnxJmVRvwftCPU/w7Nk9TWdPwDsZaoxswRz6ZG9meV6fq8+Fv5eUiv6TxN6d6Y36mAZdqN8iF118gxr1Qs6krY/MyZ69alYV8CLh7r04CYSSwJ5dfyj4uW5ESy4FpdioFB9MPp1e7k7x11A+4beIdOJqKqS3naHWPUTGwKswsCBW+WyQwC3KRjpQVLLXmaDiPqUfdA+PJsgI3gEMWHB1VRMr6royemBx5CxAsCpX0/Utj7iOnyNaB9wBPWZOh6bJhxjEAtC9huYHksmY9T2wjIKIqwPsZmGF36U6ASAfaDOn1/SNhzIoQ6SOareU4kbFsxIJ8EQK8HRZMLYzmplYbUeJpxdvdep14zqNbC6Am04h/Cq7c+RK83UFVCadq2I5gYM2bqMfXj0FFjZjNGbrGz49GV7PFc1Ew4/fdnUfmU4y2TuGigqA7nyYE6/Dkx4j6gpWAIKyvDibLgNayAOTOh3cgEKTWICgPmZ8Wc/w60pGPgGAMTnHQNnwSZoJCmlIO11MWS3IF0PiN6RB17ixRqA2IPrOthv8S9C62rKaHmpT0OfD/GHC494FrZ/NNxZS7MAV+QYHMDVmYkkfrNaMWSq28zPksZrRSUPIMfFm9JiCLsV+kBMl7gbfeZwQQaO03qAykfMofGmk1jphzXEDOUWwxdrvbeOAq2XPI2gxdO4FsNjv+kOW2cVwPiUBceTOiEHQ10QJZ1OFsYLkHSfPxH6ZGOZWa9I5m/r+owZ8Hp49v0gcYKwN7EnYS1F9LJ52HMdOl2LWTXEtI0qCxEBTkIIK7/MTNmLYyKIh0OXFD28y/OEbFVUfn4kGTGFbExDStAaYMJZ6OkbHaShr3P2gUsiBTvqFeOZRhQMToUnzpPImjLjCODXIg6ZDjzudR1kQHTDq3uhzLU3yA8hfiDIlAarAPxGwdOXyqqOQLsyDZmx6FBvxsDK8gY4gRsZ0M6gpbgUJiZ8YQuxOkDaUc7M2Ryi2Rf5o6UyEhbYcWZApcPk8De4mMa2BU0DzA6HSkMqjILbjaZO+ZcXrKi0XUb/aa8YRWAG7TiddiKdQ51Gyb3koz5GoC5FO4qH0y6WTcGNNJs8SCwySEXVGQ7QDUhBEghPECCG62iiGt4EO28dR7bigapaBtXiAoIIjrxEoA7S1OIFRG8N1GahEEAhjctABEqhD1Aeqk0k1Cp1CRmqBZSlYLoSrVct0Apcgt/pkFEVKwb2lq1AAUKZHJAjkgSt/8SKCsdMDWw+8YHeo4AuBMQobyzkxbAjXQsQD4gEbkRAArXANFoaoRi4IqJuD9oDrHs1ICtQkgCUINzvCdpAwuMwsQE3PEdQYq7QlqgHk1FIkBs3GINXACjeotHG9+IruV4l27oD5gAtZuQOrRWxkAxcaSB2f4kD2ISqkQqoAlDpxEzHbaMLiZRAKi1+8J9oqV42p6ljb7yhd43jbmNtplYMYCMYfmBsYXcSwOKmfI7GxW0gsx/zTxtH0adouF9C0RGOT3SCCTzIXUGEEcwF8yM+0LbxQtwAh1GXEArECgcSEfEBxssRhZjFgVrzECld7gE2BcIa4B7jIQRAYssGqVEEmWjjeUK2/EtQUJXQuWK9CoFTn3yZACBUcAFjcDJTfaQKnu2jFtPiKoo3CTfMoNhvEBguvEGreCCYQBIN5ONoUGMBAkYG5BZNmQMvEINRQ9GqkazxKGJiEAyWbkIkRFDEUvEBDDkQrkrgVDZPM0E1eIT+X7wkAVJs24hSBa5kcGtozGzRiMd9oQgcFtPmB3o1Ui6SxI5ELaStmBTSk/eKwsVe44jaUFFTZikUbHmErI76L1pTngzy3ecbBwT5v/WemyawX1KNhdieb7wfyiyT5m4OBk2qfoX8NB6n0P0Z4pnH+Z+esqla3ufob8NmVfovpdPBZjJ/T41y/Pqgav3M2oPbvMWMe79zNyCxNMj53l+OtpQOZfj/MBIjr9IQRNy7zH0qaUB8Tag9u0xVNvCDIYUWA9CoBVwkyKvkSg+YaNQhbjVYkCWfEibneNQEA5gFzIOIWG0TWPiAYrfMY8bSDdd4CrUYiKFqPW0ADbzIYakgKBDCBvIwF7QIDCQCYNNw0RvAnO0lDxALhAMASA3IQSIvBgX8CI52kBgO8AqQAIWIlX6RweLgTiMBFskx1MCURvJeqR2FVEBqAaqGtpLk4gBQQY1xNUa9oDAiArZig7wk0ftAgbeON5WCDHBgEiQGQtAYDwjm4NXtgVgOYDEU1ytrvaWFri1vAYflqKbJqEbSCgYB0UIAN4wcHaJe8AHcxlFiA78R1YAfeBKqCxxCTcrJ91yCwQNvF1XGWuZQoABjnfiIRZhGxgNVCVkEmW8wAQKxttJRqORZkAgKoqMw23gs8RiQRvARY4uooYDiMGgGgIrAQEm5ATANiqiknwZDuZKuA2mwKiGxHG20Gm4CavdGi6aYR6gAHTG12NxBzATQqAAlA6Y2PfaoBY4jn2i5ArDTFswsS0VQb3gHiAkAxmFjaUlLYb8eIF17RBerfxCb01ATRAgBqJAMtUUKEq0nV9pbp8wFLENUQ3q4j0SYa2gA3VwKTFdttpEEBmobwKxIhI1GpACNoDIQRFLnVR4jRAtmhAYGz9pCAN4unTtIy1KCGs34k1UZXZ4loXaArMAb5uQkVxGKipVksfl5gO1cgRVAcXwfvHA9m4iagLqBCpU77wEsOKjaxovzELauBAt1KBcoJo8VcZQA2/BleQG9rqERywO8VgWO0i+6wTCRQ1SiumB4gPO4jFmIit4vmBCSbgAJuHmEnSaAgKqnezAp0tvG1C4CVJMDp4D0gTVkXV/5amXruoxO49HGMagVVczH77scQEMzwHSiwvb7y/q1QlSoVTW9Hn7ykrxVwO9jSQPuRAVRX3EawSaFRRf7Q3XJgEKzWACa3MlWCIVyFA1MQGFGKpFEwAqBeYWI3+IQK54kYCoFaAK2o+I4p31EbAQBgaBjM4UUtQEOFTRUtf3jenoaxu1f3iLkIPzcVme7BPPiAmTJpanBuaul6nNiAON7U7kHiZShc029/McL6WwNgwOnh7s+u3RQvFgTdj6rpszBmI1AUCeRPO+poO4s8RiuofEo9L6Cj3Nl2O4gyqrEAH3CcDH1LY/YMh/VjsJs6fuSgjHmAZv8AmEiteRx0vW6sWO2PNjmdbpe/sWxkANj4LVOT/FYOoIUspc7CXrhGNAAKB8jgSo6vdBj6jqMelzbCyBMadIoc6zajiYfV/na9yw2Es9RncsCfTA936wpurzHCwDBmU8V5ldjqWxvuCPH2iY8eXKoY2fj4qK3UfwzWyOSxoUOIFrjTek+JXgzImQa0ax8SzD0n8UGyEMQDd6qi5MbYslIb/WAe4MueijA14MxnMwTQw0jmjNHp0wJUn71G9HU3u3+3xAXpyG302PmHNkUL7jQgNYPaAalbNZojUfiBZh6M9RWcDSMfDHzLunV7IzCjew+0C9QTg9OzsbqVHPkLUwoD4Mo0tpDH/eZnXSTfneVYy/8AGswewRpAmpsAyaMjM2vgKOIFQyHT7eB5hw5A7aL93mKcIwoPeST4hwJjXLrJIuBdkAClWsTPiKjMGyYyVGwYTZ1GTG5A21AUJevSqenYCibuoGLq3xhQUy+mo3Jq7mfFkLe8U1H8yzZ6S6DSgNxvxIvS4lIslTXAgK/Ueoo1UB9pn0a32BoTd1GHCMQbFuPMHT4rU+6if6b3gYhlF0LBHIljMtb8NH6nHjx5SALPEVcWpRvzAi4LOoGwBsDKm6bVuzVXioXLYXKh/wBJZkBTAMpcE3xIEVUbZmAI2tojYX9VVTNdGjY/3l2DAnWP/MGpF35qbsA6TDlZiS2kWdthAwdUgx6FUFjNnQ4BTAgljzM75svVZH6gKBjXZROh0PTZMaHKxPv+YCZw76cR3Wcju65Mj41xKdGMe6vM6/UuvThgT7yNpx26psSsxBZj5JgaPSOXplDKRfAiJ02x5uW4GzZV9UtsRsKkB9xAJuBbhxKXBBor4nG7iQeqY6rszr6X0uyEAgcnzODmZs2QsRRHMlFY5O+0cbLzIqVuZP1kB5MBhsQQGWBjvJY8Rb3gMJPMniEURAYChJrPEBO0UbmBcu4ja62la3UI+8BnG0AEMl1AlRdJMe7El1AcDSu0Rg1cXIGviWYzvARRXMcPW3iOwEqYEGQXKR4ja6iKtLcJIMA6rIi5dhH0+yVLbNUirMK3zxLHEKAAQtAW/EN0slXxJWk7wCHpZU+QsRQlrIGk9EILlEVCADGMONtZqFl32kCAajGbYRlFRitiAmNbNy4kBYuOhzEzE+JRCfiFVB3MmNfbvH2G0glASNxUFbXCGoShdB5liWJWckdX2gO/Eo1aTxtLXNjaVKNYMBlXfUJfWqpWtqkmJiWJgO3tEpLWajZWLNUTTRuA6463h2JkskCopEoYnaKZNzGC7wpaFR1S5DQ5lWslqWEWjTrowsFG8RMRLajGdLFCQA4gxuWlKWItVRlg/LtIK62i3plg25imoEokRfTddwYjZXGyiFTlr3CASN4dyJI9ADaAnEt5XeUlvdxHBJEAEbw8iQD5jaTcCrQbloUhYa2leo3UoIO8JOsgCTSKihtPMgt0hRKW3NiM2S9om4gWVYgddrEKjaQk1UoCqK2MZqqIPaIQdUCcycGoSNO8rYm9oWHIFRCDcsAsbyQlJREPMawYjWBIIV2kPECmQnexAGkHzvJixhOIfaTY5humAJmlK6+fMQUwjubb7RDXAgBQFMQ0TCbBk38iEpGCngbSoKQ25EtYaRtEY8eTCMPUAnLS2Adj955nvWMa9ibnpepAGTY0T955vvBplHkDeag89lJoT9C/hsgb6I6I/Jb/AFn57zcgT9Efhmmr6G6I/d/P3j+nxrl+e+GIHNmbunJA3mJTpYn7mbMXumqzVrDeWYwb2iN4lmMgHmQdfoyTjozfjNiYujX+UJtQUJmhqsyxdpWdo6naBGO8ZeIkdagNqIjWSNovMI2kA3reKu5sx9VxagTVUU/MOkwVAdZDQMl+2QCASRJAVqACARzDe8UnwIQIB8yGQmKxviAQQDtLQQw3lCg8xw1QLCAIhbeoNUleYBBqRqMnIi3UAjmGt4BVwgjzAlQUZBuYTAWMDQkCwEWIA1RoibGo5gQCoSYAZPvAGmHcQA3CzbSg6bFwncARA9SxCDIFII3hUyOw4gUQGNEwBhcjCjCiQG5iHc1H00IlbwGW6jDneKu0N7wCYCpO9yGjDqFQEUESwHVzKgbMhOkwLSvxAL4ijJcYG4EIPgxXjEDxIV2gRSKk1VEFgxoBB+YwFRRUlioDWZFO8QtGTmA9CKKG8J3ERuIB5O8hu68SK1ioSaIAgLpEniEneHYiAgO8feotRxuICiC6MeohgQsAbk1XEKkxwNKwAOd4zN8RPMIXeARxJUg2MJMBA28LEkVBIDIItgxzApuFlqBNgJWQLvzHIFQACBFFCzI1E7w8LUqDW1DmBZsYwO0ULW8ggMXUcxDvxAaJqAMBtAgTxGUVILEBY/EB+DJY5ikxbs1AYWSfiQbGTTR1X+0HJuUOaYXEILbQnaSArJbCvEayAbgQMt2bkJobwELExbY7SWNV3CCPHMCOcm17QBa4jEkniSwDcBUABN8fEhGk2BA3moLMBh+kTM5VQtfrIjEEgxXGqid4QCyFdhRAkIvGCP7RnCgVW1SvVp4B/eUCmBgILWakZiTvtH1A7QEY6QNoGdQfm4XJJ07G5UylMlEbQLCwO9RRQkYBduYSBwIB/vISAdt4pLXtF3qA2tjsPMUggm/iMhAv9Ip3ECxFFb8RMo0CyDG5X7xch1XAGhmOwNRj7VqqnawDoT20jqcfvVNmU7zhm2Y1ID6hCcbxaYDU0DGxXxEYFmFEwLhRB/1icniNZ0+1RfxFYNQB2PmBNIP6QgV5EQH9LhJIYbSizbaQMAyiIXAHEXVZsbVAZ1VmJA3BkZgFABN/EUtYEhXweZQxAZPeN/kRaBWgdxwYw9vNn7QAC9gQTAmNMuEB3fTv+YeJoxd1z4WA1a0+/mZ3F7MbHxK3ojSv7QPWdm6jF3NzjOIY2UghgZ3+o6fpenxmtJZjR/WfNU6rL0zhlZsbfKmax3LrchBbqGKg3VQuu/nf0nIQUL4iYMT9Sf5dkDm5zsfWq7acpI1eT4nV6Du/T9L0+fFlKrtyOTA6PS9Zh6PpH1aWA5/WcVsz5M7Oq0CbqNhTD1Gks2x3BJ2mnLgGABsdfBgVYcgLG28cSvNlQ2MNsfNeIvOYsFIcc/BEQPiQEilrkQFOQ5MS2N73irhLMXFiXWuxC87yplJJ0mi3jxAWnH9YDE8zQMYydMHO7g1tKlwsPzVxHUMpbQDYHAlGbD/K6iypo/E6OFizKA+mxz8TOuJqF7Hmo/S48i5bcanJNADgQL26ddXqOW22G0sHbT1Q9Slxnz95Z/G41HuJ1cEAbRsub1FQI50HfaQZH6NEYKuYk/B5EpTLlxZRjJsE7NcfLavSn3HgnmZxi9oUqedj8mUdPIA2NwaDD48yrq3xY+nx0CW8kjxJ1a5MWJAF05GI58zXj6T+JA17UIA6LocPUqoFqnJuczrcK9N1pfHksaioFzXkzZML6cbEAc1Of1JTJ1JV1djdgj5gaU6R8uN8htqF1cz4MxBbG6lSOPvPS9ozdJ/BUg1MPzKRuJwe59T02TqmCY8mxPu8f2gZchX+KUkWyjeXNqyAVisLvvxE6A48uQ+oSa4B8S7q2RCw1sv7wNvZekXJ0X8RmYrufbewAM5nd3PW5AmFdCg1t5luF8vTdsOPXqDWV+TLuh6XNmyINwBu0gr7f0uUELrJ0iqHE7GXOcOLc2ANgIVxp0qaFIHkk+TOZmys+VgDxzXEgy9Z1GXLkHqJpUHY1MrgMnubSDws2eoWV1Yar+ZRpT1Rjfcr4HiBrwUuNbJ01IRTk/0xyPYAOfAiMCBTnmUTIK6fI4N0pYfrPOuSz2NvmdXrM7riONT9rnKYaRXmShwtUdUVmuRB7TFo6iPEgbmNQiDaMGqBKowjiQSVAPEIkqSoEjKu8AG8bgQLBSiVsbMBO0AECwEVGuxKrlqrtcCeILuQneSt4BTY3Jrowk0KlZH2gaFYEQM20XEpqEoJBegtZPTo3EVtK1CMhIjFOzgbXKwKaxKmBOT7TUi6RvGCWYxO0NAnaIxo0YwMtjeTISQKhHEDLGCLfMu3ZYi/Ef8AKYCKNNmMj20ozOxel4lqJpUGQO7URLAdpUfcZYAQJQjHeoa2jabNyH2/pKBqpYBvDpDbwqoBjAw2UxFI8xwK2ikDeMEKrG2USqiTsJYAfMAarMI+0mm94QNMAlto2MbXFIBEKmhtAjMCa8waqFQEW1wkCAAYdoCd6ksqftCpq+IQW8iKvMs8QhdPqKQYuLHpykRgxWRCNVwLGYrtEBJ34jMfMpOS2oSDRW1xdemEXpiBLO5kE9QxlXUJYuEDniRwEGxgBVVBcJZa2lNloRtsIEO52g9whG0lm4AC6t5YNgYu9xnPAgJdyFzcGk39o2it4DK9jeD22YEFmFsZraUL52k03zJjtTHdh8SCtkphUscDRfkSUNoGJgQH27bSH3CLp1D4jgBVo8ygFdootW4jEwEEwI2/Ei81INtpAYDOKEQ8QZcpA4J/SC7qAwPu2hbaQEXXmBhUAGtMrAYt+XaP7TwYymxGCsrUir94zAmAD+8oBG1Sujcs2uAhidoVUWKmjF1mWuBW8ULYoiEVsNtXiI3vFrsY7sK0ysbqVraEYs5UGmAJrYmeY7wqjIrAktW4M9R1K6iFVtxdH4nlO7ahlOv8/mb5VxMu5Fit5+ifw5Hp/RXRBWsGz/mfnbKODqn6G/DUMfono7INMwH95P6fGuX5+x7uR9zOhjTSLnPRaY/qZ0MZJXearBibO0dF9wiKDcuXkVIOr0lAALOgp2nP6PdL8zoLMUEgx1FiRvy7SYthAOmo6rIxjqQFgDRUOmLqIhBMCaaEXiW+LildUACiIumjA23EGq9oDXvIDcULvLOBAMQrDyIKMAULhuEUZCtwFJs1IOIaAh2gQDaCRjtFDQGAjCVBiDLQ4MA8RYWaxEuARs0ahAN5OIA4jDeL5jAwD5iO1R7EDAEQEUxrNwAbQVAbjmS4C20AMBgYpO8l0Io3MBwBChponEZTAZkuQWoh1jiKTcBvUo0ZaDtMxEcMRAtLVABK9Vx0UgQCJDIdpKgSIy3De8aAiLULCMTpg1iAFFCWA0IskAk0Y2u4sHEghIBjKIgpjRj6alEIuKRDe8IW4CgXLFUiAe3xCci+DABbeAmxFJs7RlFwCgreQ8xqobQXASrNxqkoXCdt4CE1GDgcxVJJ4kbcjaAxMWELDpqBAa5jbEQGiIl3sIEJoyXAQRvCIE1QXvJcP7QIBEJpgI4IuAj3XAYL8GQkjYwK1SE2ZASL4kFKIDfiKQagKzEw41rcwou9xitiA3MSiHO+0AGmTmAaHxFoAwg+JNrgNxvF1AGNzFYA0YEZhx5kUVIAKuTVvAJPiAj4iEHVccWZQAd6hq94rLQscyAnzAYJS7neVH81Ey129soI1MCYD0p2iUFJrmSvdHKUbgQE2LEDWWP+ITsZCCKgIymt+ZFHiFjZomSwGI8wAy7DaEFVFEQhSxCg/rKn2zAePmERgXahwJXQs73LiCFIBG8RQgavtKEcggbH9Yv9Nwu25AEB5qoUQRRtd4rb+N4a3/SLzyDCIAPF3G3o/MGoA1Uj/FVIFUFgdqkI0+dpBY2uBhvxAbSora7hoXwJUdgL2jNq9oA5gO1jmAb+L+0AcEHY7SKaJ+0CNrY8GhES9Ww45lgat73hvVZPNeIFWU2VYQAG4RR8XC60t7/rAGo8RueYqUNzuIw+8BdII4hJ+RBdbg1JuTvUBVJJrYj7yEb3DaiuYbIHIlCbVUI8bQqN+JCADzKAOef3kKkb8yAWbH6Qj3KYAJsbyabHFSAefmEg1AUJqYAjeaAoTGSB+8zoSTY5EvOQ5MYQDcfECnIQ1AkgjzJtqH9UlXyOJWSeVMDX2/qcqPkGRbX+lfgzcvc8zWOpAK3wBVSjtQx+sz5PyAbkyvrHxt1JOPV6deYHWxdw6cvSMVYc2ORNYTp8qnK4FXsPmeXxAlS6jVplR6pibFq3wDBHpDjtTYII8/aNjxKy2QTfE43S58750Uvv8GdDq+qGFkQWGG+0K3LjT0zr1WOBcq9IAnSSGmfH3RHX3rpccMPidBOv6JFGvIrBzQJ8S4KMxyY8R0AFvky8YzpR70sw+YGbE4IRw1y5UIAOk0BsTAx58ORbCgsedhdiDFlOHAiqhJ1cfE6PS5hizBmW1rf7SdaiZMnrYNjV0ODIB/D6h7gP0i4+nL9bjUD8puZf+IdT/EYxhwh1X8w+Zf1OUp1CuLSzZWUD6gy5en6jpVXGcjM1+3xLc3dE6bplGNaatwZz8vWdScr5WsFSdIvkTT2/p17nmxZcuNvbuwraA6hcmM6tmcWJkyYHxBg+xnoMuHCerx4wFF80JT3PDhZhocFl+TA43SNl6dg2ptLncVzLemxJndvFHmPmAUKvJBlJxtjcbkE/EgncOhC4/Vxvof7eYej7eepR3bcnezxJlXNmdQdgN7PmbuibJh1e46CKsjYyjIcRzdYq6CVG2woTpqB0YZi6oumyWPELMuHCTZ1N5M5OdmOVlc6kJ3JkFXWdWnX4nTEzi+D8wr0zYOnXEXtwL0/Er9EYMw0j2HiWesxykMp45gZ3Jx/n/wAQ4Ma5spcNW9ahD1eYYgGVLLfmYjgTX0nT4x/MWwh33gXrjxhLA94FAzPkVVBy5bAUf1TcaVdbbKBc8z3PuJ6ttKEhF8fMi1ny5fUyNk30k7CU8uWuhJjyAin4A2H3kkQwNbQk/I2g4FwG9V+YBXaTY7VAITtAgFGMSYmqo/IgENtGEQRhAnmONueIsa9qhUYbbSKNpAdoQahC1RlouoAQZASYE2uE7yVvJ5gT9YRtAPvGgXL+XYbmIw3qQPxCfdv5mVALvLQu0XHzUdyAsuisj37S/YiZg/uqppWtMoCrW8rc6njPk07StCQ9wNAUkbQnZYVYRcjgbQJjO+8s5MpV6O8sU1vAYILuFzttFLmRQSd5AwBK3LEYcGKzBVi42UiyYRcftBkXUkQtW4jA6hZlCjZZATcY1dQ6aEBbk07Q6bMPAgQDTREBJuEc1W0li94UVuDJvtCWAiE2bgWHZKgFVBuZKobQpgBzFNmFTtUJ2gIBfMspSIAagNl9oAYbUOZZhUgb7wEbyzHtArc2agChRGyLb3A4avaN4AYF9uBImEIL5ktiKIjJsN5EPwJUWvIBLWZdO0pxL7ixkDZ8xxpFGp8dmOyB+RYlgAVagVoPb94bo7wgUTFY2YEJgA3hqQbShj8iJdtZhO+8BFSB8lhPbzKw7NtG1CqjqABcBUQrvC2WtoWehURQHO4gEbHfzCTtxEI3o+I44gKLZozneomqmhJsygAG4zbGDVuJH3YCA1CrilvjmMfy1KTtAfneFQNW8CkCMfmAjLvtIRUNwb195ARVwML3g5JhUGjKF0jnzJZ2kIJO0ZQRyJYFJ83BVkbxjjqIV0nmFRl+DASDW9SMuoVe0VkrjiETYeYrNY2MCj3URDkRQb8wEC7XUpGzkGaRuJUw9x3FwVh6nkBRzvc8t3Y68hFHUuxueo6lmYhlFBeRPM950eqci+eZvlHByoBueZ+h/wAOd/onoSooHV/rPzzlB2a7W5+ivw7P/wA5PQ1TLRo/vHfxrl+d0YjKf1M6aG0nNxj+Yf1M3pemWsn1UZbjPEQC9hCAQwEg7PQj2zoDYzD0NDGN95sK3MqsLAwiKqywAASIIG0YGoqbmF1NwG2kAiKblqihAN2KlTtp2lviIwHmBWOIuneNXxCNxvAsxgARcpEXXplbOWgWIblglSCoxaoAdtMAa5G90IUCAQfmAcwNCONoDVYiUI/iKYCEe7aOBtB5jKNoAMghI3hFVAA2kLVCRtE07QGBuGrleMG95ZdQFIqMG2ow7ERQBcCHbiKOYa3hFQATAOY5ojeV1vcAmRRZguzLFoCBCKhFcRWO8mq4B0w1tJdiC6gEC5CKhU7SE3AVZYDQiAQE7wLLuGKp+YwIIoQEOzQiQmjGPwICsd6gC7wlYRAah4i2QZCSJOYBBuEjaLGBsQAo3jV94pIBgJJ4gNxCh3iA3CfaYD5GtaEzaDcvVLMZlAMBFSXACpU1ERlahAbn9Ip/xIXs1AdoDDeSwYqmHiBKqEDaKbuTcwGuoDZGxgKnxCqwFhqoSJAfmA4PtqKygCKDRjj3GoFQjeJGFeIKsQAOZOGgBoy06SsBCBAdoNYJqHTtcCBtoW3G0ruOBtAiWI52ihqkJgS7i6ZCJC2mQQDeB+RH8SVtcBUPgxXNmh4jVe8OihAVd+YdO8EcCxtzAQm2qomsqaI2jlqNVCy+YEO4sGVkiqPmORS7QV8ygBCRUJWluS6aoLLDfiApNNsNowGprB2kGkkgyICrGuIAf2tW/wCsm9byvLkpwCDCSdQsWIBPtNw6NwfJgcgPY8R3GpFOreoQCTj1MOSOZmTYkNuZZkBU0WPEqJo1ALg1xxE4jkg7DzEyWtbbQFCkje44EIYleYrAldvG8oLAV94v7GEGwLEBGkn7woOKbYyVZ5kI2kKm9pERiINiJNOxveCqEBkG5JANR2O9jiuPiViEHfcEjyIAprvaKjahdVXMsoWTuBAV0A/B3ECN9gRItLcBJZh42gYFhQ2MCcCz5ilzQFyG6o7xRyftAYVttDsOLk4IhrySdoAoPYrcRgdt94hYruIxO3xARwL2Mh434gI0/rDdgbTQZaoVxI4A/wCsCmjW28YEFgIFJOg2Nx5EerANfrLii1uNpVppqU0ICjduIzNS/MK8moasUZBUjAb1tO10b9Di6DJkCk5eDZ4/SchiqqQBf3i4QHNWFJNbmUHNqyZW9NKreoqDayp2mp+19coL+kdH/NYoyzqOg6nocSHq8ZUPuN4GXGrsdgQvx8xXdhlCstLXEsRzqsAgeDK8h1NrB9wgW48yYwFANeTOjn6HpfQx5cQWyt2fJnGpi4bVVjiXK7HH6RJAuxApRyuQsbDAyxNXUdQXdiWP+IDjY7Vud7j4CBan2gnmAXxENvZvaweJbi6Q9b1C9KNxeokeIvUhG6fTr9xNWJv+mMvT9O2XFkts7MNO3iNHSxdv/g8Q9LF4I1Md7nPfvOXHpwMEZhuxHE0937sMRydNhBOQ8sPE80uQhwCvPJ8mFeo6XuPTZ8WR82VUZN9HyI+DuOHq8LFDprah4nm1AY+4Vt5k7bhd+s0uxXHe9HmB6LE3om8TBjzEyPm6xmRUJdv8RGy9J0XT6Qw1fF7maPpfuWPJkzLmKqQbUH4lGPF0efqMw6Qu2o7b+J3cOVuzYU6YLek2x+YmTuXSt3RMgCqcZ/8Akp0+oz9F3NqQg5FG9CBxus65z/3nDYY2CBzU5a9zPV42B1Y/lTzOt1/RY+kXXqYg/wBM46YVyDIWX2na/NyDbh63ESq6gzACzyJv/iMeZQFxg1uTMPZu39HiNNYajYMnWuuAFcF0TVwL261dZHpn2+fmZX67JnFVpHgCBOrTDjK5BbHg/Mh6jBjGpgWysKRBwJRcnVsMGlgWYcbzJm9VjprdjZl+JiVDV+plmk5STqNeLEgqJ/lqDuRxKHbMSPTF/IPM2r0mNXV8uT2j+keZZq6ds2kJWnz8wMeFDlf8pK+ROi2PHiwXkyaV8eLmfN3DpemJcAVXAPmee67uGbuGXU3tQflUcCQXdx7lk6t/TQlcY8fM5+nSSOY4DLsQIXTSL+ZBXoC7ywDUp2iY1o+4/pL9Os0uxECoAAbwcSwihR5ihfmBK2syH7yE8XA5ojYwFa5Yh23hABEmneBI44gkgSoakBjgCoAUWJDIIWoQIsYGVrvLQKEA1CoHmBthItmBGUXGC1IADAzaTAtFaYur4guxIh90mKKWGsy1vdIQJAKEoTSPEtx8Sq7aWqQIFb3zLEUEbyORW0CmhAItXrxDoBbeAZLbiWhfMAFVK0YeFqBuZL2gNW20IBURVMe5KFcFkMGLH7d+ZbsBAx+IgKryJN1WoVO0UGyTKCgJO8uPEoDFSY+rVAO9wPdbRritAKMdPu5lbKXyCjLDUmKibgQ4rEYAARnepWTqG0KhajtHAsREQE7y0nSftAXTXEFyO9moCNrgQ7bx00tKTZjihAsYXwYiowbnaTURCMkBjsd5C2kbRCwaRsgVIB1MDuISxY6aiLkBHMYONVSVEXEVJ3uWDbYwavMQ5gOYDE6TtFdjUe1IuIQGMgKm13gIqE0u8P5hcAFtoTstxN97jDcSiXtUgO28Xgw3cgFjgRgxAilfMikiUWag0KsFiKNRviK41V4IkDn5gc0sZSDseYrC9oCKdRuPVxcYAJj3ZoSgf6wE2bjMN6i8SCMT4gO4kG+8JNygBbj+KgisxBgAgjiQMbFjaODYkaqkBJGjYbytSdMC5NSmvEC6g2+4gEMP0hLhhQMDIG4kXGEGwlBYnSKMUDVzDz4gYaVNSwQ7HiCQbrBuIAqt6iuureO3HxEOwhFbklfbzBqGmmX3fPxBV2ZCRpBbkcfeBj6hhrorZOwPzPL94CLkYqmxNG/mem6iya4HInme8OTjAc73sJqDgZjQqfoz8OlVfobtwx3Wkk382bn5xyg6h8T9Ffh6GxfRfQqTexIP2Jj+l9Ncvz3j2yH9TN/ic9ATkP6mdAD2CarP6bEfdNAotMy7GX4zvIOr0WxE6V7XOb0e86KKTtMKdWviQsQajUFEUiEXYjtLGXa5nWxxLRmIFQFIoxlbxA3u3kAgOTQlfLQ6hxIu3MA1UB3j7QECoFeiDTvLL+Yt7wCFrzIVuAtRhDAwCFAkIuLe8a9oClYBtGJi1ZgEmAbwkbQLQgDjmMDBYJ3kbbiVBO5kEUC+TG4kUxO0gYVFkqA1RXMZfuYrj3bcQEsgwjeHYwgfMAQE1sIWPxEveAwkkEnmBBtGDeIphC7XAjC4ou44jAAwFqTeOouRhUBQYeYnmMu0BgsFbyXvITvcBiIQBFDXzG2EANsbkVt5CbkFXAYkARVIJgbeKoIO8C1lgUQB/EsFAQEK/Ei8RmIgWpBAoBhqOADFfbiUIBRjEXUCx7uABA7QgSMm1wANxUOj4ihqEdXgALAVuWH5lZO9wDVCMBtEZrG0YNYgKW3jq1xCu9w3QgORtFDbyB/bUB42gTkwbiAGN4gIbBhGQ3IwFQDeBZr1QVUFgC4A9bniAHEi2RGNEbSCoCaaMbeoSwgG8CurYSzxJpAMh42gLpLGGiBvCm0jGAFisvuECEgEw8wHYgCCzUU2GAjEVIFojeNdxTcCijcBwIm6tsdo5IqKtMbgNqFcRSbhJ3graAA3iMSCNomitxHAGmIEJtpNzCwAFjc/EF8VKCiDV9o+ympWxN7RlYg7wFzUW3F/eL42BMOe7BraCzVcfvAhIOxDEfbzDWi8jck7D4lfJO5jgWae/mEIWVgSdzFOPa62kyadVhaEOglf/LzAUgKtjkxC1rpELoQdrqLAXiEN7T8mWlRpo1ZEp0ldpQ6kA2RDlKsFobyJjsEk7jwZCAeYFcPmQeYGNCxIIBcBIviAXqqEiAa1UIo58wmiRDsR94ADb78RcrWR8ASOhKiOAHxkldxARG1AXHUSpVpuD9pYD7bPIgJlGk7ipX7TxzLWJYi7JgFG6EoUMb3EYjUoqLtf6xvBgQjcfEjAEb8jeLq4BG0fwLgLyRCRt8Qeef7yN+YAGURVtgRGC2d6FyLtY8/aR7HIMC2wteAPnzEyKmq1P7SpvcNyb8Rsa3sTcgAWjHJriRhpHErBtqgMqFmNtQ+89Rh+mOi6jpcZbqGD1ZZfM8uwozZg7p1HTYCmHISWBBBF0PtA9R0PR4TnXoHyHJjw+9T8/Yzb3/p8D9t963p42nj+zd3boOt9TqNbBtjU6fd/qdepwt0/SKwJ2LkcCXF1p6sdAnaUDqhVQKUczyjOjOSRS3t+kLZVXDoYsSfHxKjqYBVH7wi72DGGGwPzAzqteLlRxO6gMdhxA2HIpVWVifiuIGxMuBcBLH3gzDlUMxcXvuI2TAyrbqykcWJf0mkgBwNPyYGbGoZwA25nrO0doTH0zZWILsNj8CczqU6V8KnCUJ4I8mdDqe5/wvaQMePQ5GmBwO5ozdwy5MN6Qd5enR483TjKuYa15B2nR7R0uTqu1tmf3NrO1cicLqiPXyYsY0aTKfWnq8WgKa8b1EXKuPFQU/Niej+nehxP0S9Rlf1DZFHgTj9w6dV7nkTpEZ1Y/lqRXPBJY5LJbxOhg6XN1HSu2MZMORBZsbEfMu7f2bJ6X8R1CELdafM73R9y6Dp8WYNmJCrTIw4+0o8nj6fL0dO+f1ATVj5nW6bv38CuXXg953v5nLxdNl7h3IYyrDAz6lr4k710WLou64cePN6iGmdD/TA0N3nN1+psqMgJsb7RsXXKie+tJPk7zrri6LP2r1Kx6AOL3E8nkCux0l6BNEiQdwdy6TG5fU2wqWDqGyZB7fY24JE4XS43zuMQGp6sbTpumXo+m1ZixNe5CN/2gaymLLkUtvvyN5pHbi7+oi2B95x+kz4jjOQOQQN1J4nb7Z3Dp3Dg5grEjYmAMmLD0ygflv8A5pjHVM2dayqcZ21EVOd37rT1PWlMTk48e1ji5zVPuDAk6fmE16XP3Pp8GTS4JyKNttpyer7tmzN7AEQ8gDmZurzfxTB9GkgVfzMzNbUIVoa8rGySKlaWmQhjtArUZYWDDerkDPl2oCV6ieTIauTa95FG9qjqxA25hKCDTf6wCTcUmt94wUg7wEXCCovcQMu+5jWAu0BAq4EQ1H1gSq94TAYtcYbysR1NGA+mhAvMZm2iijAbxFjGSAAKja62gO0Wt4FwO0gO9SJusKqBvAYCorm42oVKybNwLF4hHtf7SBwBvJqDXRgWk6uI/CzOjVLC9iFMAIp5hBoSBbNwHoFYwqUttCDQuA7EK0tXJYmUsL3l+NdrEC2jUUA+YMmTSIMTkg2IIfztG8QGEnaShvEUcyB4dm4kBuTaHgwHmBFEI2FiEV4MVmpqlDjcXAVJkJMhfehAXQwg0sg2loY+YCLEoBt02i4faTccEggeJClG4Dgi7hI1SpmAG0bBlD2CKhUcASX7YXHukC3ACf4hoAyVXEPmBABIyipNoDcIUAAxggMg32jXpEADGAeI2hbig6jsYpajJRYyV+kX018wesSIGJIoSAsBW0CiHT7ZMZJMuCZkLJtGT2445ERjUYId5A1CTaQrKqbmCqgLR135kQGB0yadoxPiBuIBWUg1mq4bN1IBbfeQWGgSRK9ZvaSiIfT8wG02t8GAWpuE7CotMxqAWYsYQLg00ZGNShjsIooNDsVi17oDAW32lTt79NVLzSi5S5D0RzC4Zdox90S9qk3C7GpASqqeISIQyrV+YDtYG8ITgxmbgCLsy/eDcESiMaqStXMVt94VIK7RAdgIpAJuRfuJC29SgEAkCRruvEFXxzBqK8wgcCqlDsqMCb/T5lrFmexsIjKrWW/plGHqdTK1LQ+DPMd6VQyAb1e89TnLElUAKna55fvJOPKcdbc3LPo891A9wrifo38PSD9Edu+yEf5n50zgHSfvP0V+HFH6I6EXxqH+Y/pPTXL884Tbt+pm9XBEw4VBLfvNNVNVn9X/AKS1OZmVq2mrHWkfMg6vQsL5nSU7zl9AK3M6P6TNFpa5BxK97qWBZA44h02v3kWOICrsN41WOZDGBFQKyN41UJCtbyFjUBNRuo6mKAIyjaBGlZNnaWEbRALMAaYQKjVQiE7wDUNQXcYbwCF2ijmPdRfMoavbcquMTtK225kEYfEcXUVZYKqAOJA32kNwXAagYBsZBJADcyCKbjoIAK1FNy08RaBgVqLMbR5jBI1gQEoSVATJdiBLjAxKvjmGiIDgbQEyLGoVAimoWbaLIQYEAqQ7SCQwIPtIbPHMKxxQ3gAAAfeLRuEtZjfpAUCuZBCeYDvAmobCNKdwalikmAywEyHYRR94B3uox2EisP3h2MCK1CoSYAouRgPmARtJyYBxCu0CFgBUgfxFajCAIAbmEioRzCTAgbahB+slfEUEkwCIwFSVRkIgCzJVwAbwmAOIeYCCRCNhAGmHiSSrgAxRsY1SHaArLXmAjUJDZkU/MCLYhLSHYXFHuEBgLEWmU8yFgkmqxAIb5MKt4ihT+0OnzAZhQiFtt4wNw6RUCtdjLRBp2kEAEWZCCTGPMEgniIBUfaLVGAa2gRav7w6pAYE4MhQHgxS28gapQ5NLFosI2qhK1ykGqkDafmChuYwYNK3smvEoBajcBbUfiKVIg/K3BEC8gshF3UrCEi96hUmjcDDTtZBgG9NmoAwJ1PZP6x0QsrE71EcALQhCEjUdtogyfyySbPAEuVS2MkDYcykooa4EDs4phVRK8mOWsgCIb1D4gOTtFHmQ7rtAGABuUMgLK20SmEi5bBriT1BRNSBCK3J2isrsNaqdA5i2zg77T0fZM/Tt2/qMGYgIRv8A5gcJWUGm3vgyNdmN3DH0+PrK6Uscf/m+YhbQdLHeUC6jCyt1xEDDzCzOU2alPgCQRgrgG+Jb02X0wQQCvm+ZSKED1yIF/U5MbKox7kb3KxWmzKwoMg5qACRtGB32/eBgAOOYq+01zfMAsPTYAnc7iMpsi/mTINdXZ0wHY7SgnSaN7fEjHUauBQNVsJDY3HEA6dt5Na2AVojzIzihtRlT0R/VKLi60CF3+RFDAjc/eolmvb/aTRZHzAZaPiMrgHiAbACCr+8C4gG5WNKv5g3vfxI4NA71IHzZsXphEx7+WlKH2Fl/MIWWhc6Pau3jrg6EKoA5ve5RzVYvjN+JXiLY2JIJHzNXVYW6TqnwMvHn5nW7dk6BOiJdl1FCGVhGjhlQdy3O4jJk9M7bfeoMjr1GctjTSF+JWy6tt4HRy9xTGMb4sYRxya5MqwdblXqWzN7nY6iSOZjyW2NUbYeDL8WDMStY2Ir81eIG/P3jD1PQZMJxUSbupyka7q6+I/Qo3VdZ6S4yEuzNmAIvecPT5gN2ogQOl2ft3TdX05zZH0aG38Tjd0618vVZFQ3jRiFr4E6ncO1dTjGX00cYeRTc/qJw1AP8vSQb3lHV7f3V+k7c6hXBJ9tcXKbxN0zl0I6tjd+CJR0TDN1WLpxbrq5+0s7v0ePBlUYXIY/0kwrf2zuGTt/Q5MYUlrsWdpq7B3F36vImTGmo+7UTRmBfp7r2wLk1rdWVJ4mfpicDs6P/ADV2NQlem7x3jDg6fJjxspzOdl+J4x8uRsoLBirHdomfV6pynIWY7m57PsuPt/U9jw60x6wCGLDe4NcrtnXL2zqXxsAUYWpPiVd4fpepyJ1GNWbIfzERO6rhPcNGA2FWifEVukHTdImZ8oDX+X5EgyN0+TIC3pOEUXtO52/qOkfsj4cuA6qNGv8AeWr1/QP2l1Dacg3Cnmcnpe5hC2LIgqroS6YHRdWe39UuRQCnBJG9T1WXuXb+o6N8uNlzOEoIRuftPK9d1PSZumVMOKsjGyfiUYAcLh64NyCk48uDO4dSr8hK+ZNdsGJ0n4EnVdT/ABeRizEZb2Yw4emJT+YxNfEC3pFy9UxVNPybmk9sy9OpY42axYNbXM3Rj0Mv8pzvyDN2bunUhNB3FXdcSaOVkB1/B8iFRZvTFbIMjljZYneONRHFCFJpOreHa5FFE3/aOq+4/EBeON46AVqMUofBsf6SzSSAORIG2JkuthvFqhXxCBxAIP6yUBzCag/zABTVdcRtJ0QA1xxGvgGAoSpKqMTFBuAKkreQQjmBIyxTzHB2gS4wMSMBAergO0l1Ad4FiRmqUAmMCYDG6iiwJC0K+6ASbAEONY64wYT7GoQG0gCBRvHNGQ7GFTIKXaTE1DeBmuReIFjANFK0IAd5G1MdoQzIuiW4WASvEqptMdELLCnIVnl2lUG0pZKkbJS6ZIHZrO0gNcytOZc5FSg6R44g2WAcQhbMlBJuECELC4K0ZBPT0i4AAWuTUWFQBWEocrtFK1ISQtwr7hZgANtvGY0LEW1VqMhq+doDKLNmB1bVztCxBoCMSAsoUJtHCCrEpZyeIcZyXuNoFygMSZG2kPtg/NCgDtDyICKguhAK7moW9oipeq/EbJxCEDWbEmUO42iqltHZimwgDDjYXcYoIA7auNo5stvxJQFVa3jVUjDfaVZQ5IriQWNAfaLEY4yy3EogUZqCDJfMJoyvQAZZtUKBTeQhh+kJJgupNQhBuOLG0l+6OBATe94boyZIt0YD0OYoIDbiH7xGstvAZibgNgXB5jH4gQEnmEtRsRariEAVIJqs7mQm4oUXH0bQAPy1J+XkxTGFGrgWBwdpU60SRxC6guCu0hNbShFYN+sYixFPOwlnO0CuEGAggw8bwI3O0g3MBa2qEqdNg1KEB1MZFAEIQhrJuKRTWOIDcCI4OxGw8x+RcFahAQHaxxFYki5YQDtVQAbVCVUoLNUVwVvbYxXLattj8wni2hWB1XG5U2W8EGeb7z78qknUAvM9L1ChTYuiORzPMd2pOob5rcnzNcjgZmtgBtvP0T+Hf8z6L6JwNN6tv3n52zVqBn6M/Dik+iOgA32Y/wCY7uReX536cnWR9zN+gzD0oAYkjyZvU73NVk2iiJag32iM20twDUxmR1ejcaQDOmF9onJ6XZwJ1wQEkobSOagk1WsK7iQEcRr2ikUIy8QCokIBMPEHPMAl72h5FRK3jAwJoqKTRjatog3gN4uKOZDtIIAYmooG8sI2igUYACkbwrzLCQRF2EAnbmACzBckCFd5NOqGMoqUIEoVFY0QJaTtKyN5AT+WACHxINoBA2ikRqkMAVDRH6QGC4D0SIg5qMDtIwgASNJ+sHMBKNywcRTzAWqA6kCEm5UCTxHOwgEHePcpDSwcQBqAMZafzEYRsYqAQKhEcgESsmoA87wiC7Fwr94Csd4FYxiIpNCAx34jAgCpUG3jg7QAwPIjIYA1yA70RAc77wgXF1VtCGgBtjtIGgN3BVCA7GoQbERSDLABAW6EF3HIAuV2QYDcCEXFLQgmAx32gG0Fwg1AepKqFTYgY1AgaobDSogmMNoFrBQNuYggDXtCTpEA7VFMXk7QwDUgPiLZqQQCdolxibEUqYEkqQRtvMCEiJHKxTAGi95NNDeWAiopMArxUNiomr4h8QBxxCN4gBHMe9IgQnxIBADvITALNUUbyGAbQH2AkNVBDAUbQgQmoBAVqBkJEJpjARAh34gAs3DdbQjaAyFa2ispLX4g87Rg1JR5gI27UOYjKQfduI4ok/MN+OYAK0bEqfG2ouTLSSC0hddJBF/G8CxOny5MF4xd+BG6vpG6cBCRekE7+ZOm60dOTQsEglSYet6/F1OsjGQ1imJ8QjKMhCaBxKmG0Ye4BhDkA2A+ICKtr+kBsDcQ6tjFNmzArJIMvHTu+FnAO2+wlWRSg/8AN/pN/T90bD2/L0zYxryf1j4MDmKBYEcE0RUrUk5DUt4gK1hLAoxunORCKA23MV+BR2iltSUJQ75BlcvQAJ8St99yIuPHQ5sSxQSSDxAqU21VPS4+w+p0DE5P5gGqgNv0nniAgOoipvfvPVY+gGDHk04itbc/3gc7IrI+k+Nqgu4oU1qYyavgQHPtAgViD8wA3zJdbkSYGB1cjeITISTAZRbYq5NaMLB/aVbmrjrjobCUTUftF35uTT7txvCABvABO9niQe4VctwoGViWv4EzurLl4sQLfSNA7wBxx/rLWzKuPSNzUzbCA+uFLJ4gA81vGU/AgE7D5gZyygSHcxWcbQA6sy0LE3doy/wru5cmlnPJfV7Tcg1sulbrk1At6jOeozHI7WTMzj3bGWYsJLhtyBuRLcldVkXHix+/wBA19v6TDk6ZmOZVbyDKMvSrh1MG1EHYDzE6jCcOUYgrA+Zp6TosnW9UuNAQtbsfEgx9PqyugGEs5atM9dj6bO4Hq4VTGo8GYMXTdN2jrg2XIxJ/KCJp6DvGPv8A1GTo8AyYgiE6j5lHM7emHP3pseJtGo0bmnP0XRL9U4h1GcIVogk/mPidD/szi6HDk6w5WGZVJDA1Rni+uXqOp6t8jai3N/Mq4+n9Y+HF0zOXUUPPE8d0fcumGTOmTGivkauJv7H29uq6a+vck7aUJ8VOF3joMXRd6yIrVjFNXxtIjq9KnT9v6jHjxqMjOdz8Sn6h6LpvUTKMhV/K/aYuj7hjxZGfSxYDa5U7N1mvPnYlibH/AEg1fi7/ANU3SP0ykaWGnX5AmJMT4MRyICQ21/EzYLfqkx/lxlqP6T1vVdV23pOi9LFiVjVV8mCvKk5HcBVs+RXM2u3U9OMf8tlx/BGxlOCj1IY2u9gjxOh13UPnxoHyWiiByyGzZCS9GGtxrykleBCFF3vfiacSKcOrTZP2kGXUVJcBaH2nQ6LtnU9defpwgLDbeYnYY3J0+0/ad36VzZMfVPjDA4ytkHx+kquP1HSZ+nYjNjquSIi9WmF9DatFbT3/AF3b8fUYi52FcieR6rt/TY87gsSbtQfAhKxPiw58Iz1TH4O8bH0/UpgLJvj3k6hGwgFk2PE6vSrlft6Y8ajSy2T5gefRm5Iog8iW5y2TGArUDyJH6dseQhgUr58wZQrgG6kAxKqKfJqOAZWpZRQEdHN228KLXYJEhraNer9IxC+P7wFIF8R1OwA/tFJHg3CCAKkB0i7reKTQO0YmvBi0SedoAuxUbSL5gAo7niODe4gLpqORtsILowg+ZQDFqNCDIEreMNoag8wARGA2k8SA1AIEnEBMg3gNAOY4XaQjeAAJYBUVRCWqArSJQMB333i7g/vA2IQBcpyNbcwKTVGArRgWpdQ3cKbDeVkUxMC4biLWkxUY+YSCTAdjW4liEFYjICIEOlqgXZHCrFxuw4FiFlDc8R0AQfaBHc8AQVY3jEgttITVmBEW5YQJSjablgNwGuDUVgsXLKtYUnq1GOQuIvpC5YE0iwJAq6r4lgLDkbRTkANDmP6loQ0BHOobSIHAgxi2Mt1eJBW2PU1yMtmObuTcmUV6aMdvywvvUhICbxorxD3TQTpGwlaICsOqtjGg3qko3JJKpSYAIxHmDiAd/AjEArvFDSNZG0BdRB2EBb3UY4FDeAAat4DiquQvtUhqtoBXMIpDv69VtNDmxtKrHqR78SBkckbwZDQ4hHsitkDmo0KoDNLVAujFIXGuoCVaiz2BUaLXFHaVgNe8Y2Y4oCQIy0IyZfBgZgwiIKNwLH9xgMYGC7MoBNcw1ZgbeANS7wCQIpFmxJdi4yneACwGxk3hcAm4Lv8ASASKhZjVf5kI2BgPxATTZjentzAQTxHXjeApsQE2I8UijsNoEI225i3TAxtVbQGVRO5g45hvaIdzAO9EqIVDMLHHmDVpEIewYEb3DbaVkRz7htEIoQiM2lbHEVSbB8RmAXaIYKa7awYjPTRuDtK8m8IrYWbkcFl/2hU7yHb8w/aUc/qnKnVpP955nvp15VI3sX+k9N1RDCq5Nj7TzPedQyBl4KzUHn812J+jfw9AX6I7cKohTf8Acz845dRYb+Z+jfw+Lf8AYvoCb3Un/Mn9J6a5fnzpxyPFmbNG0x4TV1vU2apqsoSdpq6Y00ymX4bvaZHX6cWbE6CbgCYulHtE3j2iZDgUKkJoRFJJj0TAmqMGoRdG8bTAZTCTABJt5gQRhFuGUQrvCBBqqNdCQIxik1Gc7RFFmAbuS4wFRSLMArCRIBUYwK6MEe4powCsVzRjD9YHFiBEyXGJ1SlRRj3AOwkG8XmRTRgOQaiA/MsBoRG3gG4pMFwgQILvmWVYldVHB2gVkkGMDtAeZFgSpCIfMhgFSBtCdxKiaMYGAwTeOIoaQmAGG8ikgyAyDeA+u4rHVtCBUhgKFo1LRttK1O8YmAGajACCN5ANRh2EBCm8sA2iOfiNjNiAvBlg4ivVyaqEBiAf1kB08yuyDca7gPzFIuDVDAgjaqigweYELmFWuSgYDtvAJ5jBYh4uOrfMAlZCBVScwfrAdRUZgK3i6vMXXqMAeYQfEBhTneBPymG7hJEUmBODCNzEuMoEAmhtBYhO/EqNhoD0fEKgjmOPyiAj7wEcxAbjNFUU1mAdUMB54jKu0CXBVwMI6ChAWHjmDloTuKgEUREvxID4kI3gGHTYgU1HBFQFAikWYxYXJcAAUIP1hJ2ijmA0moHaC6k2B3gSquJq3lpICyrSLuBLoXIDY2hPEKqPMAj2xdRF2NpYREyD2wAKaQrUUDYRid6gS1OMhtviBcekWeDJkHnxIXOiApw2xI8SOo06QN/MIP6yKwNjzCKRqFAQsCW2lrZAuoUPt9pSC97b1AO3xKSxBlu/JER1IO4gBCVstv8AaRlBBaQUZH2F1zAGJQHLSZHs0BETneFjZqArk8QnTQrYwcmuTGZa8VKEqtpF1i6JMdqHuraAH8xEBWXURYisorTzUayRzxIbq6I+8CH3IAPERd7+Iyn20Ydguw5gAKK+8JFeYNX2hu6NfrABHti1cZqG97fEHj7QAwOwEvTGW9oB2Ep1C5A2QZAMbGzAVsijIQT7hFs780Y79K/Tj1cuJ0Yn+oc/pLAyZMew3lFWLIFYbyDIDkMDIob42kC0QagQi96qSG75kb20a2gNYAEQk3sYx33qIeYDaj5gchlAqq8wEH5kBB9rGhAnT4/U63Fj5DMF/vPaZPp3Bg6F/wCH92ejRYzxa+phypkxUWVgR+s95069w6nohlyKmN2Q+fPiB4n+IODEcegagSCZo+neowYO4HqOqutJC7eYOzdGe8dbnxB6yJZJ8AzqdB9L9Y3UPjzgDGh2YHn9JFYu7d16XqO74nxY/TVfzsw/NNHdO/YcvQJj6EHE4PuIFWJm719O5cXV4V4xlq1fadbu3bcOPsYHSdKrZErcDciVHne0N1nWd8wswOejw28+g9v7QvT9aer0Y0dlpgi1Pn/Qd1btXWrnGGn4YfbzPqCZly9OmVTQYAw1Ip7kWydFkrImNQNy42qeL6PvnbT3LF0+RFKAEa9O1zv/AFA2bqu2Pg6dfUOT27Ti/Tf0uiBuo6/CVbhVfb95Q31O5THgzdG/uNgaTMD/AE/1K9rbruqylXrUQxszsZu1r0fXYaYvjLbX4g+osPXt0i4MKnJic+4AWRCOX9NdH03U5sj58inSKGM8mZ+7KuLrHXChXCfyrMSq/SZD+ZMq/tC+Z84GpiQPmRDYBjFsQNR4i5BkOS2IseRFxqrsAxr9I2VQR5uAt7/7wNkZqF2ZW4IYUTOjg7dlPTjqH0ot7AncwE9oxj5qVjKVWqOmHNkUkAUKgcrkvV7dvEg0dP25+q6J8+qqOy/aauzdm6/quoPp5GwYa/PXP2mvsuDN0+MPnIbE4GkXvU9ImX0HUe1E4qVY5PcOl7j0HS3/ABZfGFNivieQydSVDZWYlzPo/dFL9r6imDMcbV/afOekwh8xXqaVWHtv5grU3Xv3IYFdNJQadvM6/T9di6To/RUa8yAnVGxdpHopjSrYXrUXvOL1wy9N1GXDo/JyR5+8gOv+Lza8r2TMebSMrKn5QdpMQYA2dvEjUFuoQQjHiGiBvGxhiLPEYjUauFAA1V7R6YCq2kS9xUZuL3gCgvAhJoXUIqh8fMjAVs37wEFnyYas1IBXneTfzcgLUOIygEWJWCT9xGsKvxAJ2O8mrUfipFP6GSoEMgNGGoCN4BLQQ1tIOYAhG8lScQCRIoo3BqjA7QHBhr7RBVwlvEBoh5lniVwGEIFwAQWQYFhFCKDBqJEgG8C1WuNViIFoRtzAgkB2k4k2qA25k0b3FxtRoy1jcC07ptEVjUGogWIVyX4gTctLSpIinm4Q9NvAfTQgOwqFso+YAdQgAJe8txkjniINhCmQXRgKzE5Npps6KqZ2Ya9hHXIT4hdDGpXMSZbmFixF/M3EsqueJMQF/KJWusZCTHZ1XaV4y7ZT/wAsYLbihzZFS3097EUkKd4UCDdwEahHyMCNoEYcSBcWpbuE7tdRyagBuAbqLe8XKTViFBYuaUTvARDVSEXxAQLvHuoAKk8wA2onjaCOzBRvxKlya324gOQSKjDEdPMLVIr152hCaCDvBuHFRmyWdoAjE3Mi51LJM6YqazLXfSsrLEDaBo07VFVVBlZyOBxFR2Zje0C3Io8GUZNYU1HZXVruxHSmXeAuLdbMPLSUF28SUPEA0QYfMhYcQG+QJQxoLKGJupc24i+mTzIAntEb7xAaNGNe9CUGtUhWtoLINwFyTAayBUhAgBkLXtAGohoynkmDT5kOw2gQGxCTUUCjcPMsEk28wbwkGoUItwsTUVeYB8yGEkQAXtACkjeqMDHezDUlit5UD8wsRGO4jqRxEZbO8gDEDnkyaNr8xcpvTtHDECoRWxWvv4lbZCRuLqErdyAFeN/kSjFmpm9nkXc8v3d/UyUNgu09NlR2L17V3o35nlu7A+qzMKbz95qDh5yNQqfo76A1D6K7crjcJX+Z+cMy24In6N/D0Fvont5st7Tv+8d/GuX57xULA3JmsbzJgIYNNa7cy1lYxl2HYiZ+TNGIcSDtdKvtFTWxoUZm6PZBc1sA0wFVpaHFRBV1G07QH1gyEiogWjGC3AZIxW4ANMa/mAoEI2jACpNpQtb8wwFd4KkEIuStoVO8fkwKxDVR9IgNGAlGrkv5jExDvKDQMmmLpqODUgQrRkAMZjtYiq9mBNIgupYd95UwuACd4tbwgRlWUFd4+1RQISfbtIFYbyDbmKWMZRtAJ2k8QQiAnmTeEwiUQQwXvIDIAVkC7xrswjcwIFgqOeIAoO9wBW0KiopN8SaiIDExNVmGrEAWjAZdoxkHEBNQINoG3gu5AKNwJphFgw6rjCoCm4V32hZhEF3AZlEigGAmAGA5A8ScRLjAEwDXtsQAXBZEIYQDW0Io7RWMW6gFlqMsr13LBxAaoLEANw6YEuADeMAJPMCEVIsBNyCAGU3tIBGuSoAIg1Q1ByYBVvEBBuAijcJMBgZOYAYbgBtooMLNRkoQCVFbGCxAYqjUYDcwgxtMmmAhNGECA81UI2gAjTDW0jAyDmAeIL3huKQCbgE1cYj2xNo4NCBX9jGg073DAgIgIJMAIuPAm1QOgraKx32kW6gLdbRtpCu8lEC4B1UZW4s34h5P2hNQAN7+0C7GG6eoDQ5gK3ub7SaCVsHaHci6heyLX94CqLFEwqmgG5BVbxlILHUdoRW2P22YMI0A2eY+Rwyk19hKtZC18wFsjyIWYVvFFGErtQuBCAT7TIzDg71tFKsh32MQAnmBKvcQ6f1hAoSVQ5gIBpNiRyWNmEkXVRX5lAO+wjqlc8RNJraMQaqAhABNQmwoHMFHgQ6j5G/zARhqUHz8RFa9pc4Ox8RNKkWBv5gH2gCzJRI2iV4lgNQFcQXtLUUvYCltuBKipViCCCOQRABM09F6eLMM+QgqhvT8yjTqs3xIDpBB3EDr956/H13TImMAryfkTjJ7F2gR2Unfb4jsgY6ht9oBIFA+Yi8n/ENmNsUqpQLFQG1FeIDzGJpQDAFyRqBX4ikUaBgAAWL2mhe3ZOoVjiFheZTp+YcfV5elbVjYged+YFOfG+JSVB9vM9F27rO8ZuwZmxsXQKVU/wBQnCy5fUxs4BAY7z1f0f1mBe2v0rOPU1lgvmoVxfpLFm7QOq63qMT6MlLxuKnt+i61MuD1cbUh3szmd/ZOn7QWagGahXzPG5+458mBUx5GVByqmrge3z5sPXPa5BkS9/tLcfprmALnSBt954jt/ccnS9QGRgV21K3md3rfqHp8GbFjwoWA3cj4+0DpN9O9v7lmyZGBDn42qYetbvGDOvbe04S2DGBqZqsk/cz0Paeow5ehXJibUGF2eZMRXF6mQ8k2TCvLZu59y7U2psBVjyG3W/tOd1n1H3Dqq1ZAq/8AKooS/wCou9fxvUjBhH8rEef+Yzhsr7E3Ca912FM/cuiVs+RGQD27bgzp5cidEgXI+58tPBdH3Xqe3qEwuwB5F8mdTpU7h9QddhOexiTk8CpTQ+o8WAOmdT7namA/1nBLJppL/ebu/wCN8feM2AA6VrSP2nO0tjFsKkQUQsxb4hduDdRtZOPYVKio333gNRZdfCg7mbP47RhoqSDwZg5Sr2HibxjxDp9I/vAzIRqvIRvuJrfouq6hA/TYGdas0Jh9M5eoRRvZrafRMX8N2ntRdhoULZ+SZByvpfpOoy4mx9SKIGwYbidLP2hkznKnUszge1G4E5P093vAvUZmyuQjbi/E09x+pMasRhUla/NKrjd26vrnxtizHSgevaav7ThZ3yZ09JMRBH9U6HUdb/FZ9Danct7QeN51MP0uci6W64BxudI2AlGDtfduo7V7LGUEbg+JR1/XdR1+Y5mrVxaitps7r2XL0GJTibUDsSZyMZZBpVSxreRFqYX0qdBN/wBo5wsCysKZfBl/Z+4DH1Ax5k9hPnxNHec/SZuoP8OLP9TXsZBzkPMIBuDGRRBl4FLQhSsQtADfzCRZNCQqL2hs3IIqg2Te0BoiiIQDdfMFEGjKFAv7R/FQMK3EKLq3sfpIF2Aqt4DxRjnmKB8iBNOwk4G8N1JdrsNoBHEJ42iyC4DXtUguCEXKCRFqOD4kK7QE0x9NCLdSarkDxfMF1IOYD8iSqMHAjKYEDQ1cFSAwJDCNxFbYwHDGoCxAkG6yHcQIrEx9JMGNBLgKgVKu8tIIFwMQDDrBWA6i1hSgd5Vic6q8S4rAsNeJWyEnaKdo+PbmAvp7yxBQjaxIQSLEANdRkx7XIb0yIW4qAxXSLAhVlq4mQkLDjAZaIgWqwkdrFCVoAMhQy0JR2gVaSdiP3jB1xnSDvGfIAQp5lC4wuQsTAvHULwTUqbMjPXMf00J3h9HGm45iiKuo34iohxuWvYxgx4Ear5mVTKSV9vmPjFLRgYgL95A4A920omTgiTGoVYzAOu0pfUlC5VMxHiAE3AVsXAARAc2YCDGStMNgQEDa7FSpGCZCKl4ZdX3lbaDl3gEtqNCFk9sK4gh1A3chYlqqEKqlZGzeBG1EtpraQ4VuQUFcjNfiWqNpZ7V2gNXtIBqrYyUPEhAIgoQAcpuqjbEXBagbxAbYgQHeytiAsQt+ZYFrYwFRxAqNkhppDDSPmUMLG0sQbbwAW3rxGLbSMBF5lAryYpsbyyvZFLbbQADchvV9o2xG0Cn5gQ8VIBtZhIjbFagQi4oatoSaFGAAGICaqAbCSqgBvaVQJo7Q62Ye0Rlx7kkxNw+0AE70Y+kACvMRxYhugIANg7yXfEDbm4fEqATvtAd4QGuoDsaMIWq3i7loTZ2EbxArcH9ZDt+sK+WiM2puIEKyse0kneo4I4iFaPg3AxdR7rDcH42nme916wUAha8+Z6bqiCwUitIvfieX7ywLD5G01yOF1JA0gT9G/h0jY/ojt+9hlLD9Ln5xyqNIN73xP0h+HLE/QvbrN0p/1Mn9fjXL87dKeQBe82cmYujoFrrmb0Au5qsmqgJowcgSpmHEswG3FTI7mEWgqaV+8p6dfaJc+0yH07xqlaNZlhgEtHVtuIgAlgAqApO8arEDcw3pECURtFHMbVcggMJGAguEm5QgO8YHxF8xgIBJoSsPvtC/FQBL5kB1bbyCjCVqDxANVELRgbEBxkyiX7doFWFcZXmMQCJAGFjYxQtwnba5AYAIEiEGRhAkBztFG8N3CBtAQrIGraNqHEVl8wBF1VIDXMBFwAW3jDcQelcsValCVRhEYiJAMZdopFiMq7XIAzG4ynaArciioEP2kXcx9IPElaYC3UBaBjFVt4FqmK3uMKw0IAUWd4TBe8IFwAJLqEiuIpgAizzCDJUOmBLuArIBGMBRzLARKX23EIJ0XAtIBk0fMRDZlhMBagKw3CKgKqVCaAjcxSKgAWDtLPErh1QDqIMhNwESBagMBcIIMAkG5gGqkENjzAYE2EVmgkFEwJqsRgvzBoBk3EAkVIN4psyXAJ54kP2hG8j7QBADRjKdopqAxeQMYuxEi2TAJG8U/aOwiVAgehvCG2ilbEKb7QDzCOYTsvEXVtxADfaFTB4ik7wHO45iljUkYAGBSDRlgexvCVWVkfECxSLhdwglabQOL4gD1DcsDFllYSWWFWA1bRDCGsQeN4EHMGQDb5jLXMTIdRsQE3hU1ID5kG7QIQAPmLGBoyH2ncQiEUtnzKmJK1LeRvxCcNrAzA1zHBNSPi0m7sSBhdCArklqi+JYRX6Svj94EB33gbmHgwlCDcBdIr7wERjSiVk7yhqMPmRQXreBlI28wBsdwKkJOmr2i2eJDcAkAigN4qjeo253riGjdiBWRZMg+DCzbmICT4gaEYIdSkgjcSpyzsXc2WNkwAQneEAKRtJQBhJ/vACKIgABeaMckFd4BwPmKxpTvZhUUC+doTYFxUN7VvAbvzAJAqQ71FN19pAfjmUPREgoNfiJqINR2RlALKRAsGngmVlMbEW+/wCkRLJoyOAp34gdbqR0eLtWEMurITYqcno8+XH3FG6VCXU7Dm4ExPlsDitp6T6UTpHDIwUdSGsE81IMHcu69T3HHjw9SgQY2sgDe5yV/MSNh4np/qvoul6ZT1Cmszt+UHmeb6Hpuo6vJ6eNbaU0Fw24bf8ASHqumfJ6YA0ADk+Zv6bAcPXKnU4yg4N/M0fUuBenydMMf5HS4NDsfem7U/pNT4WO/wAidDrPqwZ8OfDj6YjUtK9/7TX2z6V7dm7Pi6jOXbM6XYaqM8dlxv0vVtrbUuNj7T5haOLVizF3BvmNn6r1QKWpTkzZOqcPo0pxfgTq/wAP038Lp6ZvVy1Z+0IHYOnTqe7pi6rHqXSWoz6BjbD0mD2quNQL+J866TqG6TqlzsaZNo/ce79Z3I0zFUrZRxAnf+tPV93yOpvHsFPztMJJZRZ44i+/0lGQ8XUcLa6oDqhbEfAiDETt5luNySqcfeWFQD+avvAdsC4sAZqUeQeZmr1WpWIPx8iNkylgUJ1WNpMWPGoDmwwgWP0b4guQqwvgyvL3LqOr9Ppc+RqQ0blubq8/UABnIVdgJWvR5C/qaTR/rIqB1cPbu2L0p6p+qYUPcBxNHRdo7b3Pp9GPNkbWbvgicjScfT5sYQvtaryDOz9F4LxZ8ubGyksNDUa/aUjb2n6YwdJ3N2LHKqVpLCdvJj6bAcubSF2tvvUsyf8Ad19QsL+Jx+qwZepByZH/ADbaQdqhp5P6g7v1XVkBTpw37a8x+h6fHi6IZGPvYbXPQnpenONUGHZTuCOJ57uWIv1LjCrHEnnwJGWZzbFgJauH1D7Qb8kyjGpBG9kzTlzMyhcW1Df5kCDpH1lV3MsydO+HZvMqx53xvqVt5ZmzHK2o8wpakveHSSgMK4ySL4gSq3P7Q6Teo8/Es0gbVYlbHfgwF1D4ikgNsTGO4JO220QDVIGUeeYSSGAraFV0j/aAk3KFO/z+sI2+8kPxtcioFuH8pgVqkO5hBMIgqSBAN5Ya0xANrkNniAhO8KiME3hqhAgWzchFGEGoTuIAuAbGSjBUB72i3cgG0IUVAivW0tABG8oC7y6toBoDYQVUAO8e7lE44litYqVDaMvMCxwCJSu534j6r2i6T4kF+NRcsZqEzoxDS5wWXYQATcYXUCqQI4aAu4O8tVtt4jmxIuwgXhlMmsL4lJJZhUsCHzAR2ZjxLMJ3qpCVUy1a02IFT2c4I+ZoBreZ9Stk2O8vJNAQK3CsSfMCKBzxH9NRvEWy5viASQDtAbMj/moRxxJQVIqK3Oxh0ld/EKkE3AGk3vAyAm/EckHaQKBe8B1ICyjJ72v4lgBP6RX8CFMPyxG24lgIqIQGO0oCjzLAAREIobR14owEKjVIyLyRFJb1NuIXJcVCiMgqrhU/eVN0+lbuHACGNwLbKNsLkZyRIzVF1Qic8yV5gO8dVoQpSLEGkfvC9XzDp2uRFZXVzLECjjmIdjvJRu1MgtO+8rB/mRwwgB93EA6d9o6mhxtBsDEOQ2RKGKiACLqPEjMagOw9hlSgA1cssEUZW2MjeA1fEDAgx0srAxFb7RgNwXvCKIgPG0At7pXZDXe0epNIIgQOGXaKCQLligDaogAVzKqajIePvBDwICE1GY2PiA1G9rcwiuiDtICQR8x203R8QHbjeDQN6riG7swgm9zGO67yoSr3EFjUFveMNjUhobwKmZtenxA1Abx7Aa/mAkGBXyLgq13jMvleZUSdBBEDJ1L1lPtsVU8r3pD69AWPmerzAav2nlO8hk6oBuSu01yOHl0lgPM/R/4dIrfQ3bjjJrSbv5sz83uLyEmfo/8ADkMv0R0G4AIJFfrJ/T41y/OnSj3HzvOiCZk6VQGN/M20AJqsod5fhtWEpE0YfziZqu70ZPpgmaHGreVdOKxCviWjjeZKOMby7YCIvEY8QgHaMj2IKsQqBAbY8yUDzIRUIO0AaR4kqQja4A0AgD5hO0W5D7qqAQwuG4h2jgbQATCDUBG8nAgS7kAqCNzAg2MbVUQi4eKlEc1KtZupcVDRQteJBULveWAXJQElfECGKBvUcC4tUYBC1GscSsE3vGq4CMKMYCxIVkBoQBoqEAGEbiD8sBpKleogxgxAgQ7QECNViLp8wFluMWJWACZYvtgOV9sp88S+xUrNDcwGRgOYmSANvtGO4gVAWY3pbwgUdo4aAoFRa3jk7RbgISbjqdvvJpBhAqBCa8RGBuOTJxAVTUYHY3K22MmraAZDIDDAUw1IRD4gAbGOCYhO8cbiBCJBvIYRAnEB3jEgrKtW8AnYQAkmNdiEKAIE13G2iVDAccyEwA7RWgMaNSGVjmWVUAERb3hJgO8AgmEG5AIQKgTTEZd5Zq2gO8CKdorvJq+IhBO8CzHuN4WAiKxEcEEbwEuFTRgaQDaAxEAIB3i3RhqAbBMW6MkhG0B1NwMN4oPx4j3tAWKRDch3gKOY9VECm4bMCEm4LhBuMVFbQFBhsRSCIDAYVcjAVcUbiQihAKn4gu+ZFYcQNzANfEB2G8Vv/LCASN4Aq5KqGjf2jVCEoXcmTaoa90mQeYEQ2t1DZO3iVBq3hdzpEBSRZHMWgIWQqATAvmxAKi1IuKdjRk1V4ksE/aBBXEhFVW8Ye3cVF1b7ioC5K8Ssi473djiAAnxKBjJxnixGdwAa8wZPbsZWFJ4gRTRuMWrj/MU2INQG5gaLVsYHmILBuIr6uBC76eIFhCM2+0hyoF01Uzl73N3FAv3Nv9oRca/NFVxuJdlxMvSYndCga9N+ZlUESi0jUIAB87QofmQASAhqr23cXIVLbCFd9hEcb8biAwFLqAiftGEmwUWN4UGFCFEJNgQaqO4sy7CSvuXjzKJhxrZbKdNcTRl6zAcLJo1OeG8CU9YQ5Gg7HgVMuFPfuLHmQOavUdgJFX1m0ICWJ2A8x3x0aJABG0sxMO35cHVaSaNj9YBbFl6JK6nC+NjxqFTNgzviOvDkKHnUpozs947xg7z2/Hjx4X9cGySP9Jk7b9Ndf1uBnRdCjgPtq/SFYM2d+ryNmzZGdj5YzufTHcsHSPmw58bM2UroKrZv4mDquzdd0hAzdLkVP+YCx/iD6dyhO/4hmyImNbJZthxKj0veey9V3DFjy42CaD+RvM873JOoxoi5CxOI0A29Ts/UveVXqMS4OtQIgukN2fvU6WA9J1PbMXVdTopl3JHMiuT9Nd7yZQO35mtt9B/2nWP0p0OR3y5dRL7m2nj+rzdP0/czk7eTSm1P3m7q/qDuXWYMapeIAUzL5lFHc16PoM+bpcIvHt5vec3o8hLM2Nirj8teYcnS1bOSzHfid7t2Lt3Tdu9fX/OqirDgwjndT2vqOn6QdTm2BPB5mMn23PYdd03Udy7QCMZYUCK+Z5HM4Q+mU0spowKqZ3oAmasXSZ87BEQ2ftMpd1cFJ0uj7tl6F9QIYEUQYGTJ0zYshxuCrj5lOXUBpNzrdb3Dpc4TIb93IHImTqHx5MI9Nar/AEgZFAOk/HMYkkEAGN0vT5M7aQeZo6hBh/ls62drgZ8C+oC1kKJoy9d/IGFWsA/vc7uTtuDo+1Y3bSfbZI8zmdm7N/xPrj1LWuJTwPMQbuxdky9VkXL1AZcVE1fM9jhyYumxDEmIKqClAE5nXd5wdvxqgSwB7q8CZcH1R0ObKQH0AD+oHeVpu64Z8x1r44Wc4jOzNuwc7aTNGDvY65yuELrHgnkfaN3HuH8P0ozaApTkHkyaEKtgwO2R6fRuRPLv3HMOmfAQKYneXdT33P13RtiOIB3O7D4nL00aJ3uRGjo+nzdTmGLDjLMLLUOBOh1eDFgwqciMjaNjX5jKuzdxw9B1btkDaXFWJr7z3fB1nSrgxI2xvUwhHDQckywEOaAicASxebAhTUVFiO+VGIIsHzFYEVfmVspuBoZh432lZOoWP3ioAbv4jbAbXIJYreyIdNVRg2035ilqrxKHB3NX+8m7fAktgv2gqjf2gSqkXn5kvVCpH7QAyyJsYxIIinbiQMYBBdiECpQ0ANQGSA6neGoBLLFSCkjeQNHYWImiAwgMlVAbgMIwErHMtUQFPtjg2IGWwIFsCARsZYKG8rO0INiBaSDxIoFxN4wsQI40kVIDULA1F3IgW6AV1eJbjyCqlQyEYtNRV3MDQzgGoQoIsSjKNNGW4zS7QG01DQil7Ml3As2HEOv7yvcGNpsQIwW4xNJQ4lekat5daqKgLgxgWxjuSRsZYANO0R18iApcipam63KWNDcSzGS42kAYC7lqgGUupU/aD7gwqzM5VaiYzYqO1aN5Uu0ItorvIr21HiDUY2lSLHMB8jaEsREfWLraWEBkoys0ntEojD+0FRSSTUsRNt4CUb52jEwP7TUdFBWAg52gYHUN9oG2eF91hSPk0EAncy7T7bEo0DI4uaa0DnaAoHgxSKMYNcQodXMA7EQEkCCq4g1GFISWfeWgkDaMoDCIWANQgPZ8Q49v0h1ACEOCJASFZtpCabTEJrcRFck7wGyq2sMp2jKRe/Mcn2SplY8RgYtvQkIsCKAQd5aQCojAOBcGosIxH3iFd+YwEPpiuNYoxwABvKgaeVRBoVCpNwkWLi6tPiTEM5Oob/tG/puIxBMhallVYWKiwLiEXvIuXaHUGG0ACQ81CxG1ReTxvADbVFoj3VLCBUAeuYRWTdEioQ1Go+XMqpZXYRMiq6re0JUqzQgZdIu5LKtRG3iK5baAw2FxG3MI2T7watqreUBlDQKQpswnkQEQA4JWxzKKI929DxNDNS1KgKEDFmIL6/BHHwZ5nvVvmBb8wG09JnAV/hj8TzXfSf4hR8Ca5+jgZbLWZ+lPw6GN/obtxQGtJvfzc/Nb6tYHifpf8PUVfoXtdecZJr5syf0+NcvzjgJs1Nw3mLpwLNbn4mu6mqyYDzNOAe4TL4m3o11MJmjtdMxKAGaG4lGOlEbUXO0itGKOQZUj0a8zRY0yIQcwjmC7MIWBZe0UGjAB8xoBJDLEUbw7AbQBoBIkAqGKTKIwjg7RAb5kutpA17yGDzFZoDCNVC4i8yy6gV2bjeYD+a4L33gOWEha/wBJWbhX8sBqqA8w6qEDcXAZYDsYFO0h3gQ7ycQaSTtG07QEkMJ2hq4CqCBGPEYChFKm7EABY2naFON5DxAU7fpFu7+I12KiotGAgWjcfVvRlgUQabMAXJzzCBITXiAlUY4oCA2RYiNqEBuDCRIm4kY6YCtsIygERFbVtLQKECs2DtGU7bwOKgHECGHkRDHXiBW4MAFyx9toATAUbGNIVBMAscwCRIRYkLXAN4C+Y6yMtSAQGJqRWuBhFGxgM0Wt/wB413GVbMBRtzCIWG0QCAxAkraS7gMCLCQKkXeBxfEBaoxgbi37ZAKEBiYdNiAbxjtAijTyYS4IqKTtK23ECa6MsVrG8pVaNy1doArSdo43EBIuTVQqAWUDiQfeAcXITYgAm5BF0m4+moCHeOq7RYdWnzAUijHSq3ik6oBtAJoCAbyMfbAp2gFjW0ZdxACDzDYgBjBzIRINoAvxH/pigA7w6hAB2EBoi4xIMBWxtAVaELcRdJkIqAVUDeLk2MfbxFbcQEBMZWIO4irCtMTAINGQPJdcSbHxCBcewViA70RAzAHaAAu+8GUaYWcEbQGyu8BdWpahCgLd7iRRSHbeKbAgLYkrfaQbi6kFcQGYErtFDGtxtASYP9IB24g4hO42IuVm735lAcw497s0ID8QkVALVK9N8RiKIEP5f0gRU0rFB1KftGLgC4jNfAhAZhVVN/aM+HpOrXLnQOhFbi6+8wlSAKEPHMo9H9T9Z0+XpcWDGVL7OK8CeYXY7mNdkk7xWFjjcQHvxJEG36x6+ZBKk/Kd/MatPi7iubGw3hUbnaCjcgFDcwkjaA2LCcmUY0Gp24ky4snTu2PJYb4mrtOfHg7khbcHa51P4Ne79y6h8JD+mOCfMDzZ1M3vbYcQKNJ55l/V4nxdQ+N8egg0RKfbq06uJUJ6eR86oLNnaeh790ITtfTsooY1AY/ecnpupHS5ly0GI4na7r3fp+t+n8mJBWU6fb97hYv+je0Y36Udydte5VV8Cp6h8xxsMpdVxAbzifQqPg+nHGQH3ZWIv42nP7l2nru752VM5TGjf1XVX4iNO9m+qe2tidUY5DxQXmfPs6ovUZWCFQWJA+BPR9x7D0vaeyMwyHJnse47efieYy+plXYE/JlRsxdo6jr+m/iU6VnRdgR5g6jP1aYF6NtSKOEInpOg+qej6Ts2PDl1vmxrpAC8zzXV9yObq/4gtuX1aSOJAO19uydR1oxZS2M/JE9T27tuOjjzp6hXYbbQ5M+TuHT4snTZFx6vJ2nd7f064em97hsle4yDxncu3noM5xtucgtSfH2nC6jFkTqtRa/tO99U9QMnX4yuTUoWhXjecvp8qDqEfMLAlR67J35ul7YCMFEKKHi54vPmfqM75n3dzZ2nTz94D6sa4gcZ4uYHKLuooOP7RBr6HtB6zBkzu5RE4+8x5sGP1AitY+TLsXdHXpV6VPyXv95nzEeqT8wLD0qKFs+Zu649IemxHHsarac9sgKKCD+sTIxOMAmxAGEOrAh9r2qaOqx4yFOTUCsyhWwgG9zuJefUzYNTAWOYDrnPU2db1xpJ2ne+k+qyL1jdIqAAqWJuY+2dnHWdqy9Thdg62Ag+RMPYe4r0Xf8AEMhILXja/F//AA5Vj1/e+yfxorpXCZT+azyJ5vrPp7qOjxku2Nl+U5E9n1OVOl1dQSNena/M81n71iz9Nm9ZXGUn2jxIV57GjNmTRlOMqfzXxPUdf0iDtGPM/Ulsg9w1G9ZnmhjbIDQqKBkFrkyNpG4W5EXIxNnL7fIqV42BenGx8xBqdPuOI2PSXpjAegHocfMORi4Ar8supRjOkb/MzuQbCijAijUYymhyYgNDYyxALsyKsBDDcmEhdO4MUBRZG8dCHJXfiAhXaxdQk8AcmA3wTxx9oQoHG5gQKo+alhxhEBIBvz8SsEruRtGC+p5NQBRycEUIACCZNGngwE778QGJFfeQL5MWEG5RODDW0mxhuBAJDtCIp5gQH9IakAhgQbQ6pBFMgcGAmzAIdP3gEcwGQ7bSHiAAN497RBsYbgHVGDiKV9twItwCxJP7xlJAjjSRUQ0IDEkwqSIty/GV0bwF1XDj9xlbEh9uJavtF+YFjqK2ioKMZjYiDUDtAfMuoR8Kfy5S+ShRlnSsb24gMF03tCKBlmcECxzKLMC4lTxAWoRak8QFAYmWaTImxlux4gBSVEIaVvYaFcbA2eJAcm4luClWChAlgn4hUzuze0CBU23kLLjO/MZsmwqQB1PzF0irveHXqMV1F3cqIGqEg1Y2hRFaWNSpLBahsCUu4D8bw4sguouZffcA6wN42oEWINKukiLQowB+ZvtLeBFGkGFxa7GBWwFxYSpqAfeAAdO4h9WzvAzBT9ozYwwuAwoyOplSh1b7RyxI+8CAaRISIBfmELvcNBRA2i1XMcmzEa4Ek0nxCtERjsKEIQ3AeI67moWAEYBftqTcVUFiGFEtZoyF6FeZNqiLZyb8QhtZqKSWbmWsBURRcGoxIqAUeZDzFIg0zE8CTQahQXH2HmEIBtC1aeIdorC4aAUORD+kgW4wFGAu0gG8JqBjvUAMCN4pN8cx+VqVj2+YSmFEU0OSjUVhtcVXvbxCDoCnUW2iM5LAjiMwXIKPEjBVAAEAD/EBkA0yCzABEGTYCEtRqJkJIlC6iGAIsQMQQTR2+JBqQgw0GN8GBhzIGcgk8bXPL93JbKCR42M9K5JzPZFjbnxPN940q+ykCtprkcLMao/efpH8OyD9D9uI4KE/5n5tyEFgJ+lvoBMZ+i+3+kRWjf8AW5P6fGuX5x6fckmajZ2Mz9MfzCaibmqwIathOl0ACkEzm1U39GCaElV16LcS/GgQVExD2wiw8yLNPuuWk+yotWJK2kDKYSDdwARjvANnTIDCBtF5MCwjaIBvHvYCLyYEqAio20m0oQRyLEAqG5BOICuoXDqoQaoAquJGJBEbmTTAH5pCIw2EF3AQSwEVF0RTYMosYAiJUKmEkQFqopBv7SwC4rC5AUYxy20rG0YbwFO5jAVIRCOIEG4h52gMGqoCFqahHu5Dj1C4VWoCttIIzVIqirgEMBDFreG6lBJAEg3igw7AyBqriA0YA8hPmUTaArYoxSYA5kAC6YwaEPfMHIgQkGDTttFMI2EA6YRtJqFQAXAjESAXIVvaHTQqApEAFxmFCLwICnaFbh0xgBUAarkElQEQHq4jAyAxrECsNRqWhtommzG4EBbMgsyUDJ4gEbxTCCIdjAimExdhHBBgVed443EDJvCDW0BgK3kJuKzUu0QMTAdosI3kBqAwrTJxFJguA0BkuK52gMX2gBuVopJmhMdQFJuENCwAgAgKRvAy3GJ3qQjeAiA3C0PEJ3EBb9sA4gO+0YcQIF2jChFBqS4BYbRRxDIOYEqCpC0GraBI4IAiWPEaw3MA6hKmsmGt4CDcBxQlZ5hBkPMANVRFHxLG2ERYBox6AMBMIFwhMkX09rMdtzCTawKSRwIynaIRRjqQOYDEgCVsQx+DLTVSna4EqhUGwN8mFlN7RSIEPBiHiO2wiwFC7QVXiW1Q4ikEmjAUCxqriI7bxyreBIy7bjeUVgm4SZNJWQ7jaBDj9QDeoQpT8w9vzNHRPjGfH6i6hqqps7tlxf8Ahowpf6RwIHNyEGtMU8feL4uMDY3hCHeOtaDBQqC5VNQ+IviFQSakB5+/EggNiSpDYG4g1gDjeBKs8QFYQTEdjwYBBN7bVPS/THW9J0eTKMzhGyVuftf/AFnm8Km9b7KP8zX1B6UdNiOIk5msvfAhF/1Hn6fqe7Pl6fIGQgXQ2uckJjLWVN/NyxenzN0mTqChKKQNVRcbnKlHaoUhUA2D+0fXaEBd4PQUG11P9wNpbhVSGBNHwIGvpe99x6PGuFOoK4xwpUGbm+oe4p0gX2gE/n07mef0q+fSCdp1M/X4V7YnSviGo7hvIlGXrOv6rrn1ZshYDgeBKxbLp8xFbQRW4jLlCMT5MoQYHRSxBB+8swY8B6vG3VX6V+7TzU05uoxt0egreQjn4lXSdtfP07kH3c2TxIPXZOo7Jg6bGmz4SLAWzU853LrEydwduibImPgUxFzt9s+lQvSOerYMzbrpPE4fXdIOg67JjY7Dj7xiqesxYiFdDsBTfrMlatgYjK7ZDbe0yxGXGeIQSvpgAnmJlOsBVloVupyriWrJoS/uHR/8NyJidgzkWagbei7LhbtjdY+QqoB5nMXJjQkstnxL+r7t1GTpsXS6NOMDgDmMe09R/wAP/jXWkBqiPHzAzMNShq2PAjDEoHuEVsgZFUCiNuZU2pX91n4gdI4cObpCwWyvxOaxfGxbG1g7VL+lR8h0gkBhFzYtGTQmrYb3A9r2b0Ok7JhoqNSa3P3nkA/SN9RLmG2L1Ls/6zodj6PP17ZcXqEYtNEXM3dewZehzCiGsWADvCx75cGPJ0urOyuOR8Tz3f8AoOhTpW6r1Fxtwir/AFftMnbOsz9TiPSvnLBF2HxKO99uzYMWPLke1OwFwVyceT3UJdkIJ44mRXrJpQUZpo6fed4QtBvtEY0dozUSQN4Hx6VHzAAyksSDQ+JNV/rFwsBk3FzTaq4YJRHhpAExBMRe94AxM6GbuP8AEYFwehixny4HMz4cWLWPUOlRz94GfULKnYw43AyFQ23zD1KoM149xUrxIDmBr9ZBdpBC6jVf5hJIFf4kUj+IC1tLLBYmh+kKrZxpoDcxVJ0nahLSgYXVRGFSgC/1jaKSzEX/ABHLELV3IFAobQHY/Bh+0Ne7eUBTITUFGTaAwMO0WEQhtVSAgwERTtAsOwgEUG4YU3EsQXzKhGUkCQFk32hIqDUYpMCXuJPiACGoB30xkFgiJvIrFT+8ofQwPmNRveWI1iAneQRgNMAWxFY2ZYnECMJAGhMYHaAx/LHQUsqPEZWHAMBMi20vwrpG0DJHUaR+sB8jkiogXaA7GG4BEagBAF3jFbFCAgJO8s3raVqpQ7y7atoFeQEkGXLuouVFGJloBC7wEJoxxuLEpbmWYhtIEZQzbxq0iFxvFL70RCpQNyenqW7kK72Iye1pUANoHG8BdmNVLm0QBVXeAuJdLWY+etNgwXtEY/MCwAekKgW6uAMCKlmwWBUVJaxLL9sijaTkwADtUBrzIQREPMCMAZYCNMqqE7CwYDG7kI8wLk1GEt4EAXDZqCgYTYFCVdI+0AO0PuqjFs3VSGmAhMBtYNydoNMGoxj7thFo3AGKkwamg6oRsd4QQeYCKMGpW+0ZKU2YBtDsRCA1sbBqQEg1JQ+YnmA7GpLHMjbCq/eVsDpFGA+NvdvHZQTYlUdW9wECBa3kBMjGm2iGxBqwNf2kJlIL/MhsfrDS4oKu4mm/MYG1BMZhoo83CEHtIswui2GuI1NVycwIayD2waQo4hWlFQ6dRswhCbBFQbCozFTte8TVYqAWskVxA6WorYyAyFyDvxKFKC78xSRdRm38xWFccwIwsStQADZqFGoUYGJABIu4GPqcOPI9iga5ueY7supwp5A8+Z6bOoXMcg2sVU8x3pj/ABIBFbTXI4OVVV7vefpT8OwyfQ3bdWxZC3+TPzVkxkODe1z9L/h1kGT6H7fq/pUqP0uT+nxrl+c+nqtuLmsEHn9pj6cWrV88TQKqarC4nedDpmrGD5nNu2AM6PS4/g2PmRXV6TKWSiOPM0agJTgXSKAlwWzMi0cXDe0ruthGG8CxWFSFoAAOYUAJkBG8jKb2MBGn9Ix8UIBBofeQcbyDYwH28ygWbkBIMIoiMFEAAre8NjxAcfm4wWhvIFP6QFb3EsABECiABsIQYrHSDJ4lAZt5FFG4oU3vxLAID3KyLa5LowaoB4i0CeZDvtEClXgXBqFRNVmQGuZFAN1AIhDVBUVQSxB4kFoIIuKjE3HCgCRaEBQ32goMY5IEAqjKGA2qRjpG28VSRzA3G0BjR38weDvFXcbxgKgKCfMcKWXYyadoLK8SAhWXmKTvG1fMgUNzKFa62gayoEsKgCIa2kEN6doqc7iXVS3K73sQIygkSEbQ0DBd7SiBQeZCu0laTcbxAqNR0jBQJBQ8SAXpFwa9QiuwK7RUO3Eoc+4VIce1mAWp+0bkSCeIq/mNmEL94SgO4lCk1IDG03zFIA2JgQDzFYVGFgbcSFbkAv4kY2JPymCrlABkkreAcwDpN/aGtuYRvB5+0IBAjCgOYpEQg39oU5bfbeE7iIvMbiQRRfMND42gIBI3jX4gQ7DaLp3uEc8Qn7QBVxtIqoOOYL35gCgprxCd/EfkXUSrgMnt3jK3MTYCBR5BgOSGEUGhCOYCL4gBS2qqsGMVuKgo3cOqtvEA0JARUgqAkQFIF3I3EmxMmkaoCg395YE23gAVB94NUCxgNO0qoqN949kiI1jeADvuJASwFCRd9+DGViDREAaAAR5lbLoGxJlx3uIBZgIhJFkRwRX3gJqKNz9oB8xqZhdSCv2kJIFDzAVrr5kQgg7UR8xQhUUTcLWNoENcxgSRtFoEcwBiBCIdjvsfmQEiRryAXA2xrxUAMADZ3EcYxseBK1ot+nzIGO93vAbMyrsJWpIFeDCws2BzIBS2RtAN3sYpShZIMDH4BgB3qAAP/tyPQG/EjWOBF1GqIgHUSt1E1kfrGSgxG9+BF/q4lAYkDbaDUa928NbXUJopVGAt2Ia0jeQLtvIVI8SiWVFIPcZUNeQkvd/eXDY6uICxbneEK3tGmLuGHkRnuHGp00RcANXiQb8QqNzY4g02fMKNRa+L2loA0UeZUf3kDDV+a4hPkjmMDX6QFb3EoiLt9zKibbSLlq2bERRragNzCI+UAgE7fBj4+ky9SD1OPExxYzufE14eyZOs6nFhLBA3me/6XtvS9B2hek0gpXuvyfmFkee6zunQL9LOuN8fqsKOMne5x+y/TfUd1Az6vSwHz5b9Js7r9L9N1ZOTospVgd1PE9P2jR0facKE0MaUf2gxox9r6XpOkTCiKFX5HJngu9DHg7tlOFaQHf8AWdDuH1PnzdRkTGiHGooDVufvPNZMmXqc7aybJs7xgsCjIwyDk+RGy4g25NkTq9s6LHn6VtbBdBsTk9TR6nJTbA8xAgUBaDESKng2T9pZjxrkdV1bGaXwnpctbEHj7SjIzjDQZSb8yzF1j4GXIhOkHf7xuv6jERjxrjKmtzLOr7f6PQ4uoQgq2xF7yD1eX6j6ZOynKD/MKUqg73PJD+M7nryuju1fm+Jhy5nxenj0EqDYue7+nOjd+06nQXkJO48QPFB0RwjE6vMbIhosARLe79Jj6XuOTEDuGu/iZ8mZtC0R/wBYATKFyBkb3qbmzNnPW6s3UPqyKOOJX0Xb8udXy4kOws2NqiZQVIDAAkXAfFnUuoyJqQEE1zU9zgzdL3LtLY8J/kAaSrbETwIBb8uMmh4kwrkYUCQPO8B+qTFi63NjxsSqMQp+RHTOjY6KbeZWMJ1bKb+Zq6fBhfrArZACf8wM/wDE+m3sU1KlZ8rgB21MeTNPcMAwdSVTdb5Enb8eNuvwjKdi+4rmB1/pkdV0vUtl0M+NxRrxvzLO+dR1h6zI74NgulHA2Ano+hx5BjYJgXGo/Kb5l3VdP0qdO/rsCrj3gnmFx4bseZOj60ZuoNYyCDtLu+9yTuWfEvTBhjUUB8/tB3LolxZcmTBhyJi50N4HzMfQZ8GDrUy5kLYwdwJSs+Xp82JhqUqx+ZajUoVm3udnKnTd126ZGHu5M43VdKeny+mcikyICjSeJDZu4qBfUGpqJMORSrbmxARGCuCRYE05OpOTGUCgj5mb0iCCDYhKsF8j7QDicjJvtNByEWT4H95mTIA9eRHfIQ3uIAkE1ux4qMCbO0VDqHmONj5uBarcEGmIq6iZdRcmq2rY8xlU2DxBmcsB7Rq815gRQcabsT9viS78bxQ1jjmFqAq7JhUoE1CKHG8H2P8AeQC+N6gWaKXXf2IMr83UJO1eZEUEkwgEmRBzLK234iXvAlH4hoxrJH+0UnbYQDqFQEQUZP0gEVGsSBQBZkAFwDH5H2isKqMAauFAmxUQ/wBoWajtFU6m3gMpOqo1/MAUg/7w1cAigZCBzCE2g01CGTIFXiRn1LYEULvxLKFVCgp23EYOPEAINiV0QagaKDLcirQ3iremhC1gCpAQh5uWJi3J8xQzbCpaDYgESE71J+URUoneA7QRiLEXiAywh6aJdHaRdyfmBdko0RJY2icR14gMMm9Qs0qIsfeAEg0eIDMtyxNhAKjrQkwKw2ld/MsdvEAoiVQ8SAXIRUVG33EIYpG4WMWBEQbmoEDRlptoNIAg44gPQWQkVF1al+8Sz5MCzVUI4uVrvzLRRWBPFmAKDAzUIqPvAsKxNNRi9iIWuUDSPEAu4akO28AWVO8Ou4CQ425kKgVUCMTIDQ35g1C94SARII35YUoRCfEKbGAzE0QJWBXMfzEZuNoDrGJ+IgBIksIN4BL/ADIvu3iLkDmqljHSNoCFGLXGAMisSN5CSpsQG2IqDSBF3O8beAKqFRpNyHiFTQ3hUP54StxdQuQWG+0CaYKpo7C+IphR5NRm+CYi83IzWYQdgJEFqbiAxrKj9YQp/MBCdjUJG9xfO8CMik2OZXVR2NHaLdizAlQESM9QEg7yhSBUC0YTFrSNoDOvsNSgn2i7l4a+YuUew1A5+f3EiuPE8333bKjad9O89JnWyFU0wHPzPM97ZvVCk/lEvP0cTMwJXefo/wDD/b6J7aDzoP8AqZ+bcjAsPm5+kfoU19Hdv1WG0bx21y/PHTCwf1mr0yBfImTEpVjR2moNNVgyrqI2m/pHCPTcfEwBjdibsAFB79w8SL+u1iZzuOJeW9tCZumYlbMu43mQ6WBDqgG+8MgayTLEFcxVAuzIGowHaFWqIWFyc8SiwGzcU5LbTRqFRXMjKeRIGOx2ihvdR5igkRg4J4lDMaG8jNS7xWAIjDTp3gQN7YFB5EK6TxF9waoDjiLqANHaQPXMU7tcByD4ihm1b8RwwqoLUfrABgAFRiti7i/lgQfmlkUUd4eIAK+ImQhKFRmeoh29xEBl4kU01ycj7wA1+sguO/EQXqIkVgdodYEolVzCCBELQ+IEZh+0lSVfEK7iBPEF7xjsJWuq94FvAikwsSqXURbIuA5Aq4VbaLdRQTdEQLCLFGAjaSBrqANXiTiVG9VSwHaQNzFHMh2ig23MCyt44qJdQEnxKHgvepBEY00AlRE0Rm8SWagRjQAjou1xMdEG+Y11tAcgVtFDVAHVdjzFAsn4gHUCauKUJNwnH4jEhVqBWH0tpMcnb5lZW94+IadybgIVYC4o1XRl+X8m3MrQEEKRCGFad+YjV4EtZNpXoMCDjmEnxCBS3K7vcQC3EgG0g+8IIEKWviHeoRBAUKbuOV2uLqqFXvaAATcKlvMli5PsIDFSfMULW8YEGAk+JBLineWMvt+8pRNJJs/vAevvDRBuQKaho1AGoVJYiGl90KsGFiAQAW2hLb6a/eHT8cwAUbgHTtFokSwtuICagKKFCHaLRJvxEa/6eYD7GChcigqLYyahd3AY7C4jHWvBEdTq2MDmuIFakg0ajnYwBR+bzG8QFsxLIYXdRyKMhBq6gB62EUc1CBqG/McpQscwKyKX27GQcWTCzHhhF2IMCE6q3P6wAX+aGhVLvICd7G0JSkUahI0xW0nICDv8RgNyWqoC3V34k1WNXEjkcyWrrxAUNZ/6RmrauIp2PxISSK+0CHnaQ+Lv9ooF1fiMQSYAJo0AYNNbjmFhQ2O8W6BJMCX5lZ3Mi6k3u/tABZIqogi3e8YkA/rFJINQVf7SgllEnJuVtY4G8cHYbbyiGzsZIIDzUAvQWj/aLopfiMK2LRaJN0QIQKNcQqQFveQDx5ilgDR2PzKLEq7Oxk2smKqgAHm5Gav0kUSR5gO4qB09u8gAoc3AOmqjACpP6ak4FEbGEI/PMTSysHANfMP9deJ1+y48WVc79Q6lFU+0/wCsDH0PdMvQ9YuZKcrze+0+idJ1Sdy7YOo/oK7z5ph6RurzOnRoxF8cz6D2bDk6LsCY8wAOncHxDUcc+trdMbMFJsEydTi6vNg04HKnhr8zZ1ncOl6Po0bKUduQAeZzeo+pcb9JeHGNd8XxA8113RZsfXDEm7nYhfmes7N9II2HHl6uw9WUnlMfWnD3PBmazeTU0+hnug6Xt7dVwh41RaPP/US9B0+NR0LaMwtWVeCPvPMsFGM3uTNHXdS/XdU2Zq3YkATK+N3e2FKJUau29Jl6vqseJMbVqFsBxO/9Qds6btvaznxh3yKw8/M53ZO8DtGXIzrrRxvXibug72nde4OnUIQr/lHiRHG7M7dw7rhXN04OMHcgXPV9+TpcXbMo1KpNaAPBnE7omPtfV4+q6LIVZjugid061u4dHjylCCD7qhXEVtRIbdvBPiex7X9RZW7Zj6dMY9bGNP6iePxJ/MLE7TV0ebL02cZserSp3HzBjpd06HquoZuubF7S3jmcXIq4lOoUT4M970fWYOv7WTaAlTqBPE8N1ADu2+o3V83KOp2ru2bpeiOBMQyggmm2qcXL/EdTlOXICpJ2mnDeBTq+NhH6Vl6nrMSNqvI4XbwJB6b6Y7ZjboT1OfGC77An4nD7xg/gOsdcaqqNZAB4ntUCdF0SY0OkKKFiY+p7Lh67L/FMxIdNLj/pCvG9vTP1GXRjF35MZOkzeu5GFhpsz1XR9s6bt3UtpZjjA/qPE5HW9Z1PW9xy4OgBKgFQB8QVwbY5CMlkjgR8SP66kNpN7E+IlZ8fVVlBDA7gjeR8rPlKopJ+YR7FfqNF7Wy5mC5l9uleWHyJj7L3jp1OcdW+lL1KWsk/aecbKUXQ6W3yfEOHYMzLYrb4getzfUHac6PjZMgBFXo5nj82VAzDFdWa1fEbRpsgm4uQYnUbHV9pRfh6nKuLQCV/8yyrJ0+R29Q5Pub5mjp+nGXCbemH5UlidC+YqgLDITwRILuydpbufVfzgRhUG2+8u712he2nEEJa7909D0J6XtfQUMwYLu4PNzgd+70euC4sQHpg3qreByrJIBv9o24Wq3leOwLEvJGmyRIMzg3xF2yfmWaWYafmVLQANXKLFx7A8RWV0cmyQN5YHU8+ZYH0jbf7SBVd3VRooQZVKmzGGWzdSFhkJO9wEVa82Y3ptyB/8KKwNUYbYcEwNeLt65MRcv7r2AlGZPTIBBH3qBXyBhpY3HzO7UCbrcwqoUQPJEZSKP3iDbniEUNxxCGZvF8RRGrz4guhtAYkgX+0GnbmpLtYVG3MCEUOZK9t7SadtoOBAm8NGFaJ+0LbGAWIUARxslzObuXI1rCkseZBsQRHK3zAwAG0Bi+qACJRBBlhPt4gVlm4EddXmDEuprjsa4hBBrxHO28QNvREYmBOeIMnsXizLEQ8mR02v4gRAdFxlF7mTH+WAXREKs1CthIuQExFJHIjUOakDO0I42kVLjBaNCALIg1Wdo9QMBe0AqLMaqN+YFFCEneAVIMbiKi0d4eWgTe4xW1h4EUMbgRQQY+ksOYfvAWFbHeApUgw/ljBgRvEc3xAhNxWIqRTtIaAgPq9ogU2YF3WD8pgEk3GXfmDneG6EoDEDYSBbEHmNdSAqKMIW+DEJhxtRgN+sUpe44jZCCNoiFq34lDHioAtRtNRWtYDEXEcbQ6iVuKDZqBMR+YCCN/EJGkbRbLCBAIQaEAhbYQBdmGiIgNGWAgyBbuAxyBAo3lFg/JKa1GWuaEoRiH34gWKlQtsJA2oyPtueJAEahvGbcytl1LF1HYQLqoQKYQbWLVGA3JhsVAN5DtCwo/NLRKmG+0ZTQrzCrCRURvdxA6kiBNQWjAO8DAiEQl/EIS6j2SLiEAyatIqEEsdYFbGKed4Wyez28ysXW8BiLgYeIwF8RKKnmUFVA5ikUbEJNEfMjQBW0qB91GWHaCxcBfP2gdgF3MYDUfgRGClqqyIGLKQwJ508j7TzPeSrkMBzvvPTZTeRxpANczyvdiWyAnYgbzXP0cTLQIE/Sn0EC/0T2xnOpji5/efmzLuV/WfpH8P8T4/ontoZibQkfYXH9PjXL8741IsmXg3K1Pt3MfkysrMZ8GbOnFMLMxgUdpu6ZG/MOJKR2cVFQQZdV8TN0pUpXma8YrzMgD27eYa2kbY3JyIUwseYdXiAQEb7Qi0LQuC7O0AbajCtCBajD5isSf/AEwafIi78QGvaQcQLHFAXAVSQdzLLBFeZS25uMrECA/5H24jM2riVm3kGPSw3oQGreFR8RCp12NxDYB53gQiv1k8Q6duZE53gCyBAQCLMsP6ROOeIAUn9o4J8yKQPG0VmviBGN8SWdIsRa+JYE25gBKJjUL2kGMBhRh06STAQtpOw3kLCEDeKw3kB2hBA54ldnWABLNG4gS9+Y10ICsCgg0ZRCLYEmMdt6ild4XBA5gD1Czaa2kIoiouImzYqEn3/MA7/NwjcXCKhIAG0BbIgsmQnaAAjeAGJNCowEA3aCirkcgyBjEoFxGAJO/EmghrqA1QmwNou8KtsYAV6O8hFxQLNVCTRgA3INRHxGG4jWBxKKgxXYwAkv8A7yxqJilbgHQMjgnxLPyxVAWNYJgDUS1Rcmwl2yiKdxxArUaUswY7Js7CW7aaihQN4DXttE1aOZCQu97QWDRgOWsfEqV6Y2YzGuZUyVvCGfJewip7RVc+YVQVdQ14EAgWKEU7bGMpo1UjYwwgIps1HI+IVx6OTcnJhVVUahAIjMKO8FACAvJ5lgBvaIo91R2OmAlFWJ5gTJZsRlPzIEAa18wHZtQ+8qHMYnx5gCm9pBYpFVD+sSqgU0a3gTJIoocSOLHxIuywCWoyBt4hNmH94DawG3MdkPIlOmyLE1BwQBfEDOoOo/6RWYo4BsXwZo2B2iu18gGBVv5q4CoYxqkFHeApAx8WRIGBHEb7yABRxuYA35k1WKMOxHMr06dyYA1e4cxjkvYRBZ8XGUCtv3gISf6aEsGStjZikVvFNgClJ+TKC2otvJWtrG0YE195XvfBgWadHu8xdTE2TARQFHxADZ4kQ1AsL5kXkgw8A0Yob7QFq/vUBH2jXvtzCd6uBWK8w2B8RResg8QhFG4EBiQRYEDnbaQAnxJmACDTsYC7KLildR3O0j+5QN4LNaRABB8CHkRWta83ADb1vLBAvz/aSxZHxGXe7MUijdbQARe4gPwOY3MQ3qgTjc2YDvxzHAvxFY+KlBAse6QVdDmAb8w8bwhDYajcnplxfxGcDTd2YF24v94DV7a4qJdGjuI77xKvbzKDvx4hqvm4CGI2hO0BbGqmMh9tktEJBfYXXMIxtkdURTZ4EgRgALLftOh2fs/Vd1ylcQ04x+ZjxOv0/wBLH+FBzaQxN2Rv+k9L0GA9N244el0jIoq68wsjzJxD6a7gFxi9a738Szun1QubpBj6ViAdmscROq7N3Lrcz9RmdjQ2BHmcPN2TrOm6hsmXC5SroDa4VlOXI27EsTsA004ejy5MPqGgvmUBlDq7LQB4nV7t3bpT0aY+mHgWRCOZjQL1eOyDTA0Z6bv3W48vZxiVvdYNAzzKdOQE6jIjAHi5Oozrky0NyBUBMYCc6t+I/wDEPekLtFJLJe23EXGaBvk/Moh1O9VtHCnD7kJDfYyDbxvIq61LFqrxIFYlhbFifkmbOk6t8qfwXp6teykfM56h9YAOx2ppt6vt/W9tx4+qONk8gjxA7nTfTIHSs+bWuRvvxMPU9i6kJXTvqWr5qWdo+rupTp/R6vpzlVdvUvebMPe+jGoLjcq2+/iF15rpE6xusbpenLW3tbedPuHZ83aOnx5clOH2v4M0Yet6TtfXfxJ/K/AHM2fUvXY+v7PjbEwK/muEedw48nU5ip3NbGDB1TdD1yMykMjA1NPZNOk5XNEcTJ12ZcvWAaL9xNwPVdX9ToehVsZHrNtpI/LOhj7xg6fo+n9ZwTlAFg7AzxWQY16cFsdk8VM2b1URTwBuAZR7LrtOd8nT4MyHK9FdLXdfM0do6ZO2JpzITly7s9bX8TyXRdVlfqcb9Oqp1F0TW09thb0e3jJ1vUAlhuSKA/SStPPd86PLl7qzdLjfIWUagq8Tjnp+qTPoRGXejfzPbrm6fpsPqtmQoR7chbkTzfeOr6PJobpMp9XVbaeP1hmunk7DhTov4nqzpyoLpTsf1nn82bHkQpjFKJc3X9X1uA4c2Z3J4LGlAkwdtRemfI+ddQ3HwYGNlA6YgfmleLCzgcS45Rq9ull+RKmtmtQwWA6M2F9W5MuzdZkzOrKTjYUAw8CZ71rpO0OHQ4KknVVQPQ9xHSDpD6WRjmZBYP8AX955vFk0uw33lmVf5em7I8/EqVAoD3RMg2FAq7KfkzO29mjH9VwACfMRhuTZgALa+YDpG9mWKKIJG5iMh1URzKAhDbLZuW17gDtJiA4oWJMoog3ICq6iauo9geIuKzsNt42RSrVVwASTvUgIuqj4cZcamOiShvAAfTvQ2jK6tsRV+RE2/WFAA1kGviBGAEGxIJG8LgFQV3MA3Gq+IBALGhBW9Q35G0A5hUJrYxhz+0V6Jk8D+0B7qLd8yX4ggW7KPvAXJNmJIIQ4oneWJWk7UJWv3loA2AhQDfEVydtozEA15gAsUd4E5qDcmpNqhBNwABp4hUanEjGxtzHQVv5gNkQ8DmWIoXmISRHY1jgG2L7cSMdS1KhlNbeI5IO8B0FY+YgO/MfGKXeIuln2kFwIIoxzWmpUy/BhVq2MBwajeYpMI+TAjXcK78w6druTTUCURCIGPtkXYQGk8xLIMIazAsvaQAySWQYBJNRUX3bmNYbmKBob9YDstcQBYWNwEkCBNhK23MOo3UZYEHtWpNjzJAdoFtDTtEqjCrDTRiEUeYBYGC6EYMDAQDxAB3O0IWorbVH1ECACjXzHA9u8X1BUVcuqUWF6EIcPzKjtzGQrUByFUbSoizcJsfpIauACZKoQHaRjtXiBAwBjvREpNARg1iAgBuWINMA5ha4BZt4l3ABvvDVQGDHgwGpBIftAYbbiRmDCvMQE1UFG7kFwHtqVFaMsQgiBhcCahW0IFxdIBu4SbEBloGRuftEPEUX5MC3aAbGzK3s18SzlYDs1yMw0ytNtjDte8BdZvaEbneNQqArttADD4ldktXxGHMJFQFAFxyLlZFkVLNVCAurTxBq1mDZmuFlobShG+0JaxfmTYCKwJ4gTUGUjzEVNNm4aqAMbgAkjaLR/WWA2aIiPSje95UYc+QeowY7VvPMd2AOU6R+/zPTdQpDauVriea7sazGhQliuHmNMqifpT6BJP0R2vn/wq/zPzVkcHIo8T9Kfh2Sv0T0GNyLQMu3xZk/p8a5fnTEKJveXiqlaGxf34j2JpgyWTU63Rg6B53nLx8idDpLGQCZpHWwKqcDeXiUYyAPmXji5FG/EP2i+YQbgWCuI1VvABQuCyeYDWtRQRqoSCvEcAAQCzbQL+sh3/SACuIDUFg1DeNq2rkxCKgMKA3kFHaAKasQA/ECwEVseIgOpt4rbit6kQaa5/eBazBagVOWO5icnezLFJoCAy3VQggStmYHbiDG1MSd4F/izFJsXKjlZmIIoeDGUiq5gQ6iNoQKG8AYA7w6xAK1XG8ZdxE1UPiKSSKBgODpbmxG1gmVoK5jCiftAli4diai6bhVSsAgUYpyEPprb5jni4gA55gPdHmMDvKSKNw2RAe7eoTR2MUHaV3vtAtFKIt+7YQcmPVcQFP5tob8GAXqko3vAJW+DBuBtD6gHMl7WICA73GLbwc+IQN95BLNxlbfeHjniKVs2DtKGsSbRQaNRwADIABW8qcmXFgoiIQwlCaqEiBiedo5SQbQJVRuZARUA3MAPdbQhQovzHAqQ03MBQaO8a7gb4qQ7rtAXzCxobQLsKMgHzCJpBG8Xg1W0e94jg+N4DVtEcC7hXYSafMAAjgxwtbyutR44jrfxAFe6zGA3u5KijkwCTqNReJCYTxa7wpTCeICb5EN+IALQE3zCL+ICpEgDAUAp3jCwtwbAjaHUDtAXzH2AiAENUYgqZQu454jAioLvxAaEgl3IKqQQ6aO0Cvz8x9uTJp8wbGoFoKgSsmzqH+JELb7AqZFQgEoLPwYE1GqEZSF83IwCqAeZWD7gPECwENZgArmKtA7Qg01fMAkBRtAp1HcQOd4oatxAcabIHmLl3GkSKt7iLRJJqAAIwUQcGiI3NH7QFbbcDiFCbttvtDfA8iI1k3RqATvsNjzAVbe9z9pAdPI/eQHbYcwAdhVcCRSbuNQKnV4gsabhAO7QN9pL3gEBdWk7j9I2qxfn4gIvcCELQ5gA/MnK2djIRYqQ7CuTAZANVxcpDbVCpo7QFQTvcCurIH2iEAChLaqyOZWy2BUAc+34h06uBBuFFxP5nqAJdHxLBZo9MUQd/EBGoVfE0Z9K4QB+bz9pkxkklYBIoipCPNbQg2SIAKPJqUBjpqrlZsby5vbsR+8XYyBQ98c/eEnayJNI8SLtzKiAWNzUAF7VDV7SMuwgRhFDaTYWzDpNWTcmkLwJQGYk3xBztZoxiAQNon2P+IFvQ4UPVaHBKnipfkzP2vuWNtNqDt9xB2rqMadWpP5b4ad/r+jxdVh9SlsbiQdfqu69Hm7fjf1goYX9xJ2Lqv4rK4w5PUxjliPM+e5NfqFUY6fuZ0/p7uh7R1bOSTjYe4StSvfdwyBMZUkooFkicter/icRBF4m23nne7/U2buY9LDj0Je++863Zgcva0PPu3MLrifUvb8XTJhKpS5CbInY+n+2dE/Y06lsKZHUnc77CTuPTL3G8OVSNP5T8Sjp8yfT3QehkyMwNnSYTW/rE6fuPbSMeNVKgkGuJ5zsfS9H13cDjd/couq2M9X0qr1Hb1yKAEyJdDaeabs79D1rdT0lja9JPEiMnfenwdJ3Bl6etJG4+85oGwBj5MrZ+oY5b1XLOlwo3UKDsb5PFSgOKArcylW9NCKNN5nS67psGPMBiyatt5zju1DiQTGQMo13QF1PoPTdXh7n2xdYU49NFfieAxYcnU51TCpLcfrOivb+5dJgfKUy48XBANf4hC97XpcWZl6K1/5vibew9lXqehyZ8zEN/SLnAA9XqFXIWAPJ+J0/4vP0AROla7IDXuDKqZe3ZMPXBHUuTwplncO0939jJirCo/KvFT2PQnBn6RMz6PUXk/Eq7p3dcXSlFyJR2JgeQxuqdE9AK1cCZOkwarZjtdljOqUw5+hyPj95rx8Ti4ek6pr02wv9oDln/iKU6kG81dS/T5MYZnr/AMsVe19Q+O9JB+bgydtyriN6Wb4gdXsSdN02Rc/VMqoTS3K/qPqm6zMnpZQ2Bb2Xi5yc2fKmNVyEqB/TUmXqC/TqLoDcbQaXGDpBZCwrYWaj9J0p6zq9IYIa/LK0ysuHcftG6TIF6gZWsbbVCH6nEcWYKuSwOBG/icj6EOQCxQFbRM75Gf1Fqx4+Zs7V2xu45BkZdOIfmP3+BIqnN0WDC94swyMRdqdr+JR6WTf+YKPgGerPZ+iCDGGOsDYDkGcDueEdD1KlSzEUWathACduz+lqOIkHg3uJmdThykOCrDmds/UKt05x5umUdQVpXX8pnDOTLkZgTZPMDbi7d1HU9O/UohCgfHMzKoVqzK23A4nt+xdx6XJ23HhDhiiAMpFUZwvqTJ0uTPpwEBsX5qHNwOOuFHa9VD4leTUMhXTSjj7xkyki6H/WFX1ZLYQAhOwEBIZ63JPxNCqgyqzghPNReoRVyN6be27U/MgyltL1RB+ZbvkUfAiofU3IOq+fEYrosn+0C1Ef+g2YuTXsCCCDHwFvSLBdjFcsWof5gMaVQFJNiAbb1YPmPYbHpH9xLDhDKBdGuIFC14jM/wA3JWh9JkybtxCh4gbiQfFw1vCFowjaMDRoiEgHxAUUTIYxFRQCRAgMlwaSGjAG4UQdoQBW25kFHmEUN/EAbhSahR7AuCi4of5j4sbK24gWkALZFmVUTvLnPg7RVqtjcBADVmKm7bCWryb4jLjGqxAQY655MdcVeYSSGkF3ZgB7vbmN+YXCVFQYwx2PA8wEVLJAlmNdINy3EqgwON4AJsRFI1UBHXcRlAu/MBuBAq72YbIaE/aQHa4GJ2qCt4TvzAsJOnaLZkX9YAbMBr+ZA1iEgVJQlEEAoNDcAAJkD8wXvvANjDVmUOKIkNysgjiEvSyCEk8yaqEUkVCN4DqAYxAgAAi8mBCfiPsVigbQH2wBVmNXzCtCRuIAZAeDINhEDHgwg77wCRcccVKzJe8AON6EirpkIgrxAZypEXGCICt8GFbXYwLuBEIhG8JqUVkXIRe0aEcQK2TaoFXT5jsIAtQDUF1JvcNQCKIgIBgP2kB3gQneTTW8hG8lfMAE+YQYAAI9VUgRgbsQqTUINmQ0vmArWZYBQErKm+NpAxB3gORF8ycw1AO52hraS4A9mqgJdNvzLaDC/MrewdhGB8QISfEFkSEGwZDsIENEX5iMxkkP2lE07wkaRzFU/McWYCVe8jNsPmMTvUQ7t9oBra4GNDaA3YriKzE7AbQCwuLwYU3gdgP1gqZDQBlQIb81nzCWYtVbSMDWnTz5lRk6lwgurF1XwZ5fu4b1Tq+J6bqaP20D+8833ZmNFqJI8RFcDJQcfrP0v9E4dH0j0GlrBS5+acp/mKJ+l/ogMn0f28Gv/D/3j+nxqPzknNCWjc7ShTWQgG5oFAfeaYWLQP3nQ6UlQaW/vOcpujOn0rgKL48TNWOnj/INt5aGraIh1ICBtLFUASB9oRUm1SbeIDWZKvmACvMYGAAdJoQk2bgPNycmAwN73F+8O8APyDAIFbgw2CIDttxFBgWob8w7KOAfvKRqEYtQgE78QitpFFDjmSvtANA0YbJIq4p+RxCpPkQI7kbDf7xPsfMYJdm5ArXAgUVzIQQYSNO/mAPvxAJU1dSILNxtdipF9oJgI1j9IqkiFiWO8BRqtYFykQnYbSlSQKI3ly5FrSTzAZBYuRjvFOQKINak3AY8VAFHPEIb23E134gWUIjCpB+sarF+ICiqkPFVAovxUbiBMdLdwFvd9oAbjFB6d+IEve4QLiKxC7x9VLACpvvGP2ihrkgDT94wMQmPjI4MgRgSeYbK8GM5F7Q0AsCsXdmXDiVjaQ2B7RvAjNtIAQJEQjmMV3lE1V5g83A2+0QggVe8BiT4joCDBjUHmFjpNXAYuLqI2on7QA73UhJMIYbw1UTe7HAh13AJ4qSmO/Ai3ZjbldjAVWFkGFhpk0g71xAzWNoBAveHiLvW0YbiBLFEjmKSdMNAGQX/AFCBAaSoFhBBsSaYEAsyUAaEKHSag8k3AX+qzICLk55jEAjiBNgdjAFDA2d4uw5MBJHECEUahAgDE8xhuNhCl4N3tDW33hYAijBso+YA0/feSx+8Bi7k/eA23iEE1UCjaAggwIOdowG/3gSwwjalB3EBG58/oJNZGw2hJ3utpCARcCAHzvInJsAASBgALEBIJ+0glajcYAXANuDIB83AORQRKgKbf+0uI4Fyllo7iAwWjY4jXsWPEUE1W1SVxzAGzeZNlN3A1fMB5gMOdVc8yHfi4Bt+kB5scSoJYfEUHc7SJ8SadzUBb28wqoApRFYEH7SwHQNQkC7DkcyNTH2igBAMmsE+b8yKTvAZNuRcUkH4EhbbaIo+eYDDiCt7PMP+0Km/ECKK5lZsmwYzMLqV8nmoAUnWb5jGV2SdhGGwswC1ftFI4q4RvC35fgyhWLFaJv8AWKONjCTf6ScDeULRv/pCuP2kk8SDbkxXc1pUmAzEHkXEqoQTVV+8BJPjaEC9oDZ/SQcwkEi/EQLW1/5jBj96gJI3IkVmraAbEgbxBRvxJQH6wDVHcxBT2BdiOwIAO5J32ErXUhLFWF+agMlhvy8G5e/XZnVMZYgDx8zGPU12GaOpcjU+/wB4CO9ZLvc+KjAgUQCCIyMhykBQD8mKLfIyFSSPiUQIGBKvR+J6HoPqEdL0eLCcLAg0SBsZ58g4ACcZBPgw0xVQ+3kSNPW9R3HHoV8YL5HF0BPO9z61up69PUU6dNfpPZ/T3aMf/DUz5ACzrsfgTzf1F0Kp1QzY0b0kFFgeZUrLg7x1fRYTixtqxH58To9N3/F/D5XfH7q9u9zzodclrjuhzL0yY8WA46Fnm4RnyZDkyvkoAsbqRWIoi7+YCVDaRe/mN87SAnXmazzFO2x8RudoNjX2gXdv67+B61cgA3O9ifRsuXH1Pb1Z1JDLdifO+j6Jusy6Von7ia+o7l1mLCOm1lFUadNwK+49Liw9QRiawdxUI9NUDPsT4m3sL9EcWZupIOUflvwJyeudX6p2XcBtoU/SZi/VHGcropPzO/ix9v8AQ09U9qQfc08thRBmGRmIBM9D179Hm7EGQAvp2oyo5vaOufoO4Zv4bC+bDRANXtCvfuqOR1/g1QA/8tT0H02ej6TtADlUyt7jr5Mtz5e3ZidTYqPO8K4GLN13XsxwppCizMp61/4hsTK3qLPU9F0nRqWODI2ryb2InD6xk6LvTZWxhw1bSDmdQpJV8qksfEAx6yB/j7Td3Hqum6vMBiQg/rOZjTTkCEsQTufP6SjSnSZepyLjwqWJ21HgT1mL6b6Lp+yuGbX1BFs9/lnX6XoMPT9qwFcKaPTDaSNwauea7/8AxmXPeNHCPjBJQ0P0kMeZzuMDMobUNWkfeet+lLHbvRINhyQZ5fD0vrdWvTlRZOxPien7Vjwdv6nHj/iQ2R3opewlGjq+lzYerxZcmWkslgPMXKqfw7h0UDLR+86/U9LjOJjmZiW3XfiUZOnVO3t6rfmHmRp4PuGDGOrAR/YrEQY8ePK1NkYVwa5kzhVZ9joDVud50uydP0vcusHTujUBqVgalZYBjzo7HCMxU7EqDvLMjOAqtjKki7Ycz3i9L02LEmHFiOnHv+s8b3l8h69vVx+kD+VftIY5zeznmRTR+8d1VkBG9QaToveBp6bE/UA49VGvMr6hPQbTztBhJTIHW7A3ndZO35u2avVBcr55BkHDxqyi2FA+JCwfxf2j4HJBVr2+YjtpexAIytQG4gqxEXJkLfzE/QywUftAfESgFC5YrFjR4lJJUfIijLS+agW0FffeA77xVXUt3uYwofMKh/QweQfiE00hECH5kUwEbX4gEAksTtHWuLig0YHNcQhvyxldaomUkM0AGkbyCw5KNARbJkCgkSw4X8C4U+IjSTVRg53Ybj5gx4Gf2/3mjHgCijvUopd9QBqMqGrqWFBdEcQhgKP9oFfplhZ2jpqVfmouTJtVxfVqgu/6wLjuLkFKN+IgyajTbGVsWZgBdQL6Hgx0pdpnS1NniWZCMijaBH1a9jtC2p0qyJXjYg0eIfUIO/ECzEpTaWhCN4qMrVphbJ4kA3Dcyy/EottXyJYoBN+YDEVEI/qvaOT4iEMDzYgOm+/iFdjIrCofFiA7iwIDVRFY3vHIJEogk4MA+IW9rAGAIwNQgAiKRYgTVcZRfMQDTzH1CvvAYoCt1EA+IXJC1EQ3AhYxlPmIauMCIBZohJMcUZCFEgisRC4JQkQWKguoEXGfTsmjIaMjPYqLAYGpLsyNtsIoG8BpNjBvcYDaABUnMUneoNxAbdYbJiliRFOTSN5RbxJq0xUcOJH3gWNREXaoACRJRgERTdw8w7eYCNdRkO28B4kgPQO8qLgmobIMAF8wDzG3qRBtGOxoSBUNGR6MjGlr5gX8tGAvqadrhJ1AfMgQXDQECCNdC4NhCN1gRdzvDW8lVAuTejAj7CKGviO1NzFA+IALENQkbc7w1qb4gIowA16YoNiP5qQrUoURidND5inbiQtAjbQEQk3IT4gKLuA7bASXfiC6beUDUVO4ikgm42Y2BW8rAhDAkixAzMwIEYSn3LZ5FwjFkVgjajzPO94Q4soA4IsT0uX3MwB3HM813dy7kcfrLGnCzDU6m/M/TH0N/wDcb25drXHpNfYz8z5FOtRP0v8Ah/jA+iO2kctjJP62ZO/jUfnJFo3LODZgURqubYWqRV+J0+kxqwVt5y8VkbTrdDeki5mrHTxjbaWHapVj45littxMqs5EgAEVSbjGEGEQASU17QHC2ICtfpHU7RCSfG0AEe4UdpHNb1IOYd+YAHIs1D7QdrkAPmCt63gE1+sU7n7Rtrgok7CAwPzCtN4IEQg8XCGYbCASoB+RDqA81BZqjJpuBC1/pHQ+B/mJxIuxsQHbc78xDRj3/Ve8St9oA+3iODt8RVA+bjeagDa4zFtOwiCowe9jwICLqP5hUcAcwltxtISDwDCE+xhQ+IGsCJenc8wLi1GpAJWGvmMHv7QIxIIoSxWoVKrsxwwhRJowWeZC2kbwFttoE1C5pK1jrkShcdgGPq0rVwEyrsAOIwI0gStm1GSypAgQjfaMDXElgyeYDDcbwigKETVW0inm4EveWAbbysMt15hsyAsAdhtGLbbCIh33loO1EShC+3zIpYHeHSoO0OvSIEC+SKkKqN/JiHJqFCICx8wiwAAmjA3uomTGRuGg2AgPYIi145iqYQa3lD6tIqUlabWD+0YGzGKVzAVQWo+ZaRQ2MrIbhTRkth7SbMghc1sIgJJthLKoRaIgOpqQt9oAdpK2uAA3zLCCVle2wJlh2SABWkwY8gI/SBeYQQuwEB9yxO1StuftCMi1tFY6oBAr7iMYgbegd5HYioAsA8bQgg7DaAfeMFoX4gKIWtaAiliDQHMO+w5PzAh523hHEIGlSTKwb+8AnnxcineCrEg4gEttREQfvG8cQD8t1xAXze8OqxXmAEMsnkQGHFQAb1cHBg+8B2qBSAZFsmvMBsEbGQQk2agDELVmFW91EXAeeIBTJZFmPQI2ErUAxzYIgLVSD7XI8A55g0DX7yDaRtjuIQLMoHniA7CMfbzBtVwFAOxaod6+ILPEUm4C5QwcEHaN4AJMBq+LgJN7iQQgyDbm4RRsE7wKLgKSAN7j47KXAUs2fiFVpYB3jbfG8FUNuYrGwKMALTk6hRiviFbGQalY6htWxkDHyKgVgf8A24aobb/eA2P0kVqNCUPTA3VwE8XzIW0rqvaBfehI5gAjSeJGJI4isGB332kJOnnaBDcDEeJAeOYu9wCOPkQD/HxCRttASKA5liDt8RSCdhYjH2VfmG/bxUBapd9zIFNQ+OJLoDeUAiuYrbCyDX2jEHIQg2uXdV0r9KoLE0ZBf2rqcXTZbypqF7XL+7dYnUAY8aLQPInJRinuB1frAXIBJPMC3Dp91jnaB9Krp334lYb011t54qHK2lA5F3Au6Hom7h1uHGhB1MAd+BPXYvpzB2/u2HKDaG9m+Zy/ofHifuPUZiN1Uab+89N9R9Tkw9NjbCoZi1G/ELGb6j7Vj6joldFRWU7ECeX7l2XLi6PDmwt6hr3AeJ7As2fo8fqkBhW81dRjwjpQGHtrcwqjs/WYj2vB0wcF0xgMAdxOB9S5z0vSjCmLSrg6mM43W9WOi7y+boshIZrIE6vduu6fr+zKWB9UjYfBhLXmAV00gpZBh9V1VQSxM2dBhwPSuSr/AHlfU48nSdUAoNHhhCD1PQZukUeoBxYmWzX6y7N1WXKQMjk/EqogfaAVWxZ4HMVQXyKqDmMpYIwANGTEj6QQCW+wgbsS9V2vKMyKf3HImTqeqOfqGyEbkx+r6/qepxrj/pUUJkCEnneBauZ8FleWFXK6dqYWL5JjfA8CbOidTl0ORp83Awtk9yoNzfxzPRdmw9P12nHlUDSD7T5mbr8XRnpw2O9cwYsmbp1Hot7vB+YV0u+9R0wzLhwgHQKIB4nGGJ9QDWVP+JU/T5suS84K2dViXvlUYqsg/EqAHyYnU48jgKeNUGTNkz9QXyWWP+Jf2jpcvXdYFxqDfluAJ0+/dFj6TMCqhRpFEeTCuMwVRbLt8jxL+jbF/FYjkJKE7iZyVyuFJNnwYuZ3x5k0YyVvcgcGB9YxZdXbcbFSV0cCcnrf5vTHSyhQtijv+k29o6h+q7X0wUUTjsE/Mp60FNRyhFYrpCgc/eRp4nB0GXN12XJ0xZdO7+aj9vzZM3d+mxEg29D7z0mQZOm6LI3TlRkrc/8ANPI9pP8ADd3wM5K/zwxU+JYj3eTFkVfTGVmHO/InIy5uoxZj6mvInw24E7+TTkKsNz8ic7ryoxgBtLkEgEQrA/Q9Dm7fn63GNLjlGHmed6PNl7f1yZ1Whq1AHYH7To9R3jIMD4GZXx8sUG9z0/TdL2rP27Cj4QxKBiSDtcI5/R/UGHqvUXK2LBp30ltz+k5Hce6/xWRcaIoQGxfJluZOydD3IoMDOhHuF3pMq6/pu2ZMIfBmqxspG8Dl5mXXosBjuQPEsVrAU7io3R4E9asrq48XGKYzlIU6hxSyFZm1igKoH+8Zga9tm42TH/RR+4HiLiCrktz+kItTESw5FjmFk0HcWDLC6Ig0tbSnI+QuCRW2wkFpoABpWaQ7G/MS7O5sxGDaiTvcCw5NS7iALpUAqaPEOJ6ZQQK8zc/V4FK6MZKkefEDIp07Fd435jxJkIZ7F1AOYAJqhQk3hcgLZEWwV2BhTCpLHxFAMat+JEQfeK/NiFoIBQjzFbfYcR1BfYRmTQQQLEKVAaAI/ea8TkkDkxMGHWCWuvE040C8CUWGtmQb+RFDaLN71vBpZSWHBleq7BMgXJmLA0KuUlrrfjiW5QEIFb1Kar9YBZyVqhcCWvO5kI2kWUPqIG4/vBrLGt7kJ2oyEAEUTILFIVd+YVzaRVftKNfvprjDfajcC8srJxIoRlqVDcxwFAvkyi/GvpihATvuNouHICDf9o70RtIIjarjH27zOjaGsnaXFww2gRHGQ3La9plAFR1YjaAQDHBFVIKqKABAI1aj8RrY7QrtELHeUMCYSbqVq4HPmWCjvAPMYCJe8JaoDniJW4IhALCwYVsGERnLMB4gPxDtB5gQL5ilCeI2ojxF1bwqLamFwSLguxIp8GAi3UYExiNtpK2kEFVJsYPtITUBjsIAYAbk87QCTtBrNVAfvBUAjcywCIijmMWqUQDeJkxgiMpswncVArTYbR9yJUOdpauwgMDUDMKkNRdNiAUO8ZtzAq0ZGFQJFMZRQkIAgLZks3IOY2xEAWYdVeIm4b7R9QkE1ahBUl1xBq+YBPEEJMWAStiCyDGDeJLqAoJIjCj+sgIPEl2YCkNf2jjYRQ1GoxEBbkvVtCQAbi/tKGZdrgbxACSahY7wANzJp3hOwiBoBYVxADqkJBkuoC/1VCwHkSGrswatR2lNVavdxGLCpCATFb9IQpYkwqKUnkfBisbYUI16SARzxCMebQci1sxnm+8oD1DVwBtPRdQu5F0x8zzndgqZdKseN7+ZY04DE6hfFz9NfQ9J9H9uQGwMdA/vPzVnHuWfpb6LCf8AY/thSgDhB2+ZO56WPzklb38ywylBbGXH7zTKzDtc6fR2oJAu9pykNHadPoieLIHmZqurhWlOo8y1Co4lKgki+PEvWqkDeIFFwGyajrsOIDDiGJdwi/EBqqEbD7RboVVmHeAdjxYk+3mQnfeDzAZSAfvFPuNwnYbQhduYA207jeL8cx62+0UgbEAwIRAADHNHepWwr5g1dpCqDcQn9pEJC7ixKyCWsHaEODZ42hY7UOYN62Egbe4DL+XizCR+0AJPEmkmBEIIO37QEX9pAQpIhBUc3AU7DiIrkmiK+JZqHgRVq7gHWNQBBjlgFsVvKzwT/iBSPF/vAfVtvzBq24uQAcwDj7wDUFE88RgCIAbPmBFG9A3AwIPMJFQQCXrniQG/tAVOxqxGUVtAmtgKB2gYO3k1B7gx+Iy35O0KCrpFb1GG5kN+DtIDQ+8B1oG6kvegIoaxJuvmBP6pNzt4gHFiQGpRAlNdSwmoo3gY21SCFje0YE7EmKqt/V48wghTdSoJNmKSTzDYu/mDg/MBlG20F6d4Rtx8bxdJ5qxAItj95K928i0JCYDFfbcUm4VavMjUd4CjZgYxctvBIP0kBJsgk7/aRrIvzIADvGUb7yhVb2g+YLJNsIWAHHEI42kAB3jM1AARfFAc+ZCKIHNQAwDDePZ0VEBGoR2QiqMBVNHfiPtyDFCm4WU6YCjSOBufMKgRRQP3kN35gOAtmuYjc7wg1yIDztAg+I92KEVRtGYBdxzAXgixvCxvcbQWfMh34gLeqHTQ2G0i+08SFzqoQICILNycn4kJI8XAmrxUIYVXiAja4KgQgeJKEm9QXANWL+IjED5lg/xFevAgKoaMW23/AMyDdavaLsPEAabPEYDffiQMarxCL0yAMRfEGq4DvUnHiBK1Hc1JUgNmpCKNGUDg7wjaAmvBgutzAhBkBPxDfmovO9VAN1vUBoiC/wC0O0AaQeBGA2iFbFq1QqSK8yAla4EgGk7x2IKjaVuTQ+YEJN1e0BJDbHaKQQfkSDi/iAwP2hAHO4qJqo2ePtCSfjbxAD7fNRN7qoxUttcS96PMsBYfvEJoigbMcceYhJH6SjT0fa8/XZwmMMQeT4ETq+iz9Bm9PKhU8D4M29n7rk7bkAPvxHehD3fuuPuGQFQw0m95EckgkEmAbjeP6hJsD9YoqrqUDUVIobQkX+8FA+JAf/twCR7dpWCBV8n5lgFiopUbfIgE+NoDuPMBO/O0l+YEF/ENg1zIWoVtCKY7cQBvjyqw5Ux+q6h+oADGM2kgUJUwo7QEQBaO9R3ZGFKtCQbit4v5TRlDKov3bj4isy5DpqqhvwBAAbowLu2dbk7d1fqY2Om/cPme+GfB3Do0YkEMLoz5zRZiaqpYc+ZMShX0qDwDvIsfRXGPF0DHIaVRuTPK91+pfV6T+GwB6qtbHkSrL9Q5T2ZukYIxr83mcTDiZ8ep04FtClU+7USbPzHNkUcjafuZWnuJAHPFmO9MoVvHxKy0dMoO+9r8yvM75WtmJo7CKGKrSE7xtF49Q5kFQrVpEtx497J38StXDkCtvMgvGNZJrxA04c+PFl/mjbzUuHV4k1BF2I8TCuP1Pk+ZUwAelu4Vd0/SZerzjFjUkk/M6vcey4+29Cuc5AXJAIBnQ7M3T4MLvlZEbSCb5M4fdetydw6kqv8A4YPtUQjEiM+Tm9+JvwdI2TqVVBzM+XCqY0KsQ8fpetzYDqU7jmBp7n0a9KUptmE5xd2NjYAbGW5utfqsh18DxKv4bLlxE4zp8bmUPn6p8uLGpT3D+q53u3fSzdV0Yz9RkZCeFAnmnRsejG/5vkT2Pb/qjpz0OLpep1hwaLjioWOj2btWLteEprDOx2Mo+o+jydVgVFUe07fczS3V4cfTHPj/AJmO96PEHR9w6Pr10khvFMd5Fx5LuHbx0GHC+Q+/9Zm7ccvV9QqBbTXv951vqzQnWYlUBkrgGcdOo9NA+NChU8gwj1PcvqbpugwJh6ZcgcGiStV+kydZ9YJmwAYMWV8x41qAolnY8XRd39XL1QBy4xtrO0q7xg7Tg6rp2xomrjJR2P3moaXqO64s/bgyK2LIx/mWdiftOChxdR1wyZi3poapTufvPZ91wdrbswVXQtpBx6OQZ4lwur1Kpgd6kNe17X3bt+BU6VusIf8AoL8foTG7tlwZenfEc+PUQQGRp5Hp+nbq8oGPGGs0FPzLut6DNh0jR6WReQIXWjsnbMnUdyx4Wb+V/USPiez6rFhx4WwYcpxjTpLKOJ5H6YVs/d8aZs+kJZKg8z2HchkDBsIXYVbcQryvQ/R7Z+o9fqOrbJju6HLTf3P6dxjCv8IHsbFAZ1ekZsGAs6FXJ/KOG/SZ8nWsjkuCRf5QdxAx9P8AT3SY+i0OjHqCu7seDOP2Ydv7f3bNg6rKMi8JkA2Bm3r+v6rJjZEXIuo8j4nBzdKEz6WDKfhtjcg7ffP4Rc4bGo9ZherGdiPvOMbB1MOftOt1fS9P03QXuchAKMDwfvOOTkcfYc35hn9XdEmPJ3DCuUg4y1HVPSdw7fgw9N6mNceRv6LO08m2PKrVpUkC9J+JoD5cmJcRyn0xuFviRRQKFLOFP6Q4AuXIBsLOwMruhpA2rYyvEjDODe0C/PjXDmZAQ1ckcQrjJAJNLFf25LvUCeJ0/wCHxJ0P89hZ3GnkQOc4QUVNkwcccxEDWa3ELWAPiA35tiI5xArYNbRUoLfk/Mj5DVCQAAgQbnaKGJNR7oQBzJ4kPMcLtARBR+004MByHfZYmFSzgadQ+DN4dAwVhRgDUmIhAaqMwGnb9bllJdMoP7QMy3Wn9oFJZnATi5XoJHtHEvACtqFg+IHDaSRtcGKXQulEbzK6nGQDzNdZNNSjICj+7cwKr1QrttCdNcbxVPHzC4Y7eJAQL5Ml6a1RlXVuIMArdGG96kNwKvHzBh6riKdjca6PzDQ8cwYVTpNg1GOTbneAg/EsTGNNwYU6itGrlmEj06qiIptb9twKDf6wYsRtzcdKqhEA0LJjO8IYvvQkUHkyOLkVyFowGGQ8GW6RVypK+IyOTYIgAi/EKmuIGNGIGJeq2lGjT5k0feL6niODqG0CBSNxCWoUeYgYrdxb1EQhx7d5PNyaSRBusB7hrzFU7QFjCow32gqAMSYV5gMp2i6t6gY6eJWosyC3zcbaol7VIuwqA3jaDgyWKi6r4gE7mEC4AwkDbwBRvbiHmGpOJRB7TcZHBNyreRdjAsbm6h5El3zFbY7QJzwYwO0QDzGvaAw5kMUcwjcwIDvIeZDAYDqAYpG8ib7GEnehABqTTYkkJ2gHTARG/piEwAKMJ42in7Qjdd4AG+8aCwdoQN4E+0KrvIYhejvAOn3XHDeJWhLXcJqAdOptzHel2lYaqELm4A/SQmAwgXAB3ERhpjE1IzAiq3gKq7kwmQjYSEjzAW72gC6f3hsGAG5ULpNwarOmoSxBkXdSYCH27kyOTpFC7kotzxIaWgAdoRjyMA2lt/M853oq2bUvkbz0jNbsDvc8z3Vv59HwKljTiZWtlHkT9J/Qyt/2N7aTW+K9vE/NuUDUD95+kfoJXT6L7cuQ2wQj9rMn9Lc9LzH54xFbNxyQd5ViCgmpY1CbrK3FzOj0ftILTDjr07ImzC9par+XzM0drEQy7R9lG8o6dyQt+RND1pqt5lRVrG0sUbSrFQFSwmoC1TR1Bu4pIhVhAapINRvjaTVvXiAdjIP8QEVvICPG8AsRAG0i72gI34hCgizufECAi4+oAk7fpK7Hkbw8jYQiMS3G0KgD7xfO8df7QBySak2G0Y7CLVwCOZKX95AABABttAaxUlxf18xtOwgKaDQgArvB52hHxASQEXtDpi1vtAYg3chobSBfP+sJ+4uBAeABvAQQYTtvJqv9YB1XQIMH+kBgJNb3AJahUANeCYDZ8bSAb8mBYpsWt15kuoFFXvAQeYDcwgytWLRqgA7m+RGBvcQDYSA2LEBhzVQ18xVaxGY7cSiNxtIKoRVAjb1sIUQ9CAAar3gPzVSVsNwYQ+3F7QNprbmA+B/mKYFiqCNxJxzFBIEBazAcVFBatuJEJqjIVJ4gQH2/J+YfiQqVi8m4BY1xVxqIAuovG4EgbcWNviQMQK3+IoHu34kLX9hBYbgwLCCb3/QQGwPiKDtXmNvsICrvvxGCkG/EBBkLUKvaUNe8hHnzFUit4Sa8QhNrvzG1EEb/ALReZAp1XUKsLGrO0mo1UX+k3IOJA4YXRFiBhvfiDgcSXZrf94BIHNXB/rINjBVSiaqhvUBIT9pFgE0It1FN2YwBG9QEDW0cDzIAL4h48bQK9VNZjagRamIabeq/WELttAc0RAw2FGAHcQkfHIkEEVeaAMCkttG4/WBOYKBkra5LEBTzXMNHe4RzFay2/iBK+28JupBuft8wtdeYCVJqraqhEDizcAbXDzvFHEK+d4BquRFA5+ITf7Rb/WBBITttJvzUl7jaAvncRtiN7isSdopPA3gTRpJ5IhU0ZN6+0UKBILCw433g02LsiAcbxlO0CsimBBkr9ah9MFibqpNqqt/mUQAEcQFido23wfvEqzdfpAYccStwdV/MOk6TRq5WtAVuftAsA2+8RlDbb1GUhtjsYPP6eJQLAIBH6CKgb3AjaOGUHYASEk8SIroAfP6RhRXeL5+IbqUBqPEB2G0ZhtEq9hAgsbxgCf0isNJ/WEfluArEXsIKuRquEKf0PiBNNHjaHa7HEJBA35gXGzEUdviAb+Li7/eOV0jeLV8yg8CJyfMceT8RBueOZBBu20YL8+IoDC7EX1aQg3+sCzI6Y09qlr8SsIwpiNjEyhkwHJRuew+lum6Pqe35MubGcjbAhvELjzfQdqz9y6n+Stgf1EbT3XTdl6bouhrJiR2C+4kXc0Yzg6TB7FXGR/TUoy9TmzYywcAAH95Gsec7r2fEzfxHTKFuv5YE4nU9McDBWb3HwBxPVYVydScirl05WFWeAJ5brUyYOsfHlBNGr+fvLGWVFCknfebenwjqSExudR/plCoCN+PtDizt0/ULkxiq+IRf1naur6PUcuFlWrszCCfSof5noe9fUGHqu2r0yqzORuSfM87jcHHxW3kQNXT+p6TFV4lAUsbyAgmeh7fgwJ2xnYqW06pwMuX1shY7L8CATldaBawdv2lKalzEqbl3T9M/WZSmFGOnc/eXY8ADMM/sZfmAGYOoL7CULQcBTtyYMvqN1BWrB/LU19D0JfqQCmlj+YkwMz1pOgfvPT9lHQf8Gy5Mr4ww8Pzf2nF7t23J0uW0KhfMwYsOXLnx4Mbj3tW/zAtyZvX6l2CEKp2lL4n0alAG/M9ti+lenTterMR6tWSDxPIZ8fo5yiNqUEiVUTrv4fpQrAkn84B2luPNqGvGhRfmbuz/AE7l7nr9QrjUDlhzOt2bsoxZnXOUyInCkbSK8nlOXNmDHIW35MdcCgHTeobm/M9V3H6bw5mObpyMT/8AKDsZ5vq+h6rp20stb1Z2hHT7ecKdnyarD6jdfE4+QHJbePFxVrCDjDMRwd4dJZd+PEBPVzFBjJrxY+IHPpv6QXci9UhLY8i1zfMt6bon67qBos783zA0dBnz9M/qJWsG+IvU9z6jN1Q1gnfe5117aeksZjVj2i5ysuK+oYkbjgSjpdr7f1Su3VY6wgmixG/7Tt9b3TD0vSA58qlguy+T+s5vTN3HJ2i8ZGn+gnc7TgdSnVZc/pZUJdvIEK9z0XW4svRl8brkULYrkfacPJ3or3DV6SKq/mOmzF7Zg6nt+B0awXHtE5fVYeqwPkGdSCd7ge26bN02fH6wQsXOxI4nI7+/QZGCUzdRYAYeJj+nOr/iHbp2y1x7Sf8ASZ+74Dg6/Ii5DkU0VY+PtIrn5s2Qfyy5ZQSIOm0ZOoVWPsHJHmO+BigfcMOR8xMJGLOmlBd3vDL1OXsPT9T/AA7sq4gQLo7sPvOX33oMPb+tVMZUK63pB4ljfUnXEBPSwithYmHuHUv1mV8mYKzAeJFZLuq4jqQvA3+ZShJW7qjLVYHfiA9DX7xYMsyveLT5+ftKBrZv/LHb3DkQEAO1Ewm+QLjKR45jEA1pFSBVJrcGIygkEEwkFTqbeQ+4gmBYmO9zHKKCBUrxOf0lpJO21QK2AuxHDbA1vAADLMdHYj94D4mY5BQomX6SfbpsyoqWdVXmarpdPxyYES0FP+ghy7VXEGdj7RW8Joj71CqgdQN8RxenbwJFFneT09DHTf3BgIpIstYEz5R7rINzThQHqAr7o3P2m7N0BbEdPA4JgcQjck8ysA67IoS/KoUkf1XF9JmF+PJMCrIbqXY70UKiZEqtv1kxtS3CmIoUeZKIAv8AaQkBRW8ZDtvAHEGok/AjKATzUIXeBB+WjClq1EyEeBJp2gOX3+REVqO3MKCMSLsDeEEm4yyqiTcdQeYKYmFd4qqdyYdQWEOxoRQSGlevWftLQQKuUWbfvKwKa5GG+qFWB5gN7T43hQmKd+I10IBa3IAhCqu0qXVdywsG/aEWBwIpIJlOkMeeIy/mgOxFRVBN7wODe0ZEI3uBF2u4VI5guzFujCo51GJhX3Ext7uMNoBMgAgk1ASCECQAAwmiJNqgJkoDaDHvFZwzUPEfHs0BiTcINyEW0g238SgmooAG8DH4kUk7VAYEk/aQ2OZKqM1neEIW3jgiolCGASImshuI0GmzCmD3JdwVIti78wHgveKrU9GWEVx5gJe8cURFK1GVvaQRvAUkhdoK2kIuC/EAEkDaEEkUZIRUAUbjCHaEja4CGDIo0X5ku4SdoEU6U3iBt+ILuWDY7wCEgNCPqHiIRvAFybRiBUWqgSolaTcdj8SuyTUCFieIpjkUIK22lQlXJZAoCE7frCRUBNIZruAAg7QpRY7yEkeIAreI4tSN4de/Elki6hGTPfpkoRrA2nmu6lSoLEepZsT0eZiHK6aInne8BW6gm5Y04ORNLA+DP0x9FJo+j+2r6gyViHuHmfmvPuV3n6U+hFUfRPatPBwgyf0+NcvzljFAyygSIqmxHraaYXoRR+Ju6W2UrwOZzMd6vtOp0mzEgHiSjo9OpBFEnbkzSTv8zP0p0EhvMvK2duJlRXY2OI53gK0tCEbgCAPMsUC7lZEZQf2gO1HcQSGwOICaNQGsSULscRRufiMdhVQJq2IijiQipNztADc3DjarBgI3hoHbfjmEAvTAmHXJt5FyV8CBAxNXH2qAKBvA267QCJDtXzF5H6RidhYuACpLBvHxCLrfaAWbraQkcGAeN+YL8mSrg8wDGocwBYdjAFitoKrzDx42gq4EAsSUeJAdO0N34gCtxYjAb3ALgNiAxAPMQj4hsNxJV8wCDtF3BvxDdcQ7GBL8iGq5gqoaHJgA8SDb9YQGvaqk4O8oF72RCd4SNtotQHAAGxgB252kGy/eDaoEDXtzAdm+0JHxF8+YDagR+kAO8lVyJADVwHG8FjVF9wH2gIva6gO7BeINTFZF2A1CQkVAgck0TH8ykL7iZZAOqydpKreKf0g8bSA3vCos8RQL8xr07QJ7gb5H2jBqEDHitoPEBtRI3goc3D+0hFDaBKo7SNv8wAmEkD5lA44hDc1FNyDncQDZq2FQqQRtxCDa0YCQiAfMA83BydoF4O8WyD7diOYQxvgw6uBITtBpqrhU3JhvaQjaxIAAfvAIA0+SZNRAo7xW2h9pX7iBLCmQm97graAD9agQC4RtvAJLIMCG7ut5Lu/EnJ3kZfZ/0kCrQ8SMSd5CNhJYqhvAZXFRd7+IP23h2A35gEt7aihTDYjCuTAX8phJNGSTY7QAqhQdMhqpGAXx/aDUBAFAbiAbSEhpFFgk7QJX7yaKFxSDftNHzHB8CAhBuh+8A3NQkkCKBQsQDxYMXYGTmpP9oVDzBXFXId95LP8A8OEEcXIx2oRQTVVxCR5ECXsIGNSD5/aA7/rEBBk/0gJobQgGtgYE2qrgIHEQimu5LlE00doGNC63gLbChId6viEKBTW3mOCIDVSC6/2gJ996hq/0kN7X/aHauYAagPvIv35g5Mg+8oBbf9IPuOPiECzvtId9pABXNSci94pBvaWBgABVwALYVvHPsXa7gJC70Ymo+dx8QHsBbMUENxF1oRtufgyKADYgEm9hBso+I5AIviUuCIF2PLZ3E0dF0Ddx6tcWGjR9wJ4ExIp0g1c6PaO4/wDCutOYKNDimB8Qrf37sa9P0ofAwbSKcA8R/onrMYOfpLJZjYnF7h3l82fNkUlVc7/edr6O6Vc3XZM6/wBCg7feQj0vU4Dka0/N8Tm9RnfHjOPSRkndYkZSyqaEwdX0+PN/OytSqd6hv8eZ6hj0/S5Gd2V2OwBqcXqOo9T3O252BJnQ74/q5wMfuxgbb7mczLoFBlIr5ErCAnSKsfeIQWNePmb+19I/cuvXDjxqw5o+Jb3ntT9t6oEqoxt4XxCY5/T4FyZhQ2Hkzo9X0GIYkOqiNyDObicnMpIApq2l/XdS2e0UkfBgV5OoyElEelO1CUHDlLjSvt8y7BopS6nUBzXMYdYUDalH2Mo6nY3HTNrA02KJMq771OLrcgRBR8uPM4yZsyO1Gg28uxDWWB222MBujZek6rG2QF0uzqnrO9ZukHbh1GBUDlbUrzPHnDkViHNr4MszHK+NMFk4xuIwN1XV9R1OlszWD8SjFtmVlJFNdnxE05HYJpqvE3HpXTpteiwd9vED1HZ+8nqR/C5GGrgfeTrexoOqXOqm7sj5M8djbNgzjKHZTdip6LB9TZPTCZlZtqBkHZXvPS9GF6fqMgxZj/SR4hz926HF0jdRjzq+TgIOTPMZO39T3jugcAjarbxNGf6fbt5TqsmRHxA77VcrRen+pe55OoPr4Kxf0oV/3mDvXdOozdWusWSfyr/SJ1+t+oOnpUwdOjY/+YjeYegbB1PcGzOoAP5vtCOccLegCx1Md9ouqm1E0fidzq26Y5gqUK4qczOcPrqOGkFKYmzfYeTNfSu3S4vRsnTuGHIMmtB7VN14mbqchxEfezcDrdJ1PV9Tm/7yGyYSQLrdZo7vhwYURkbbxfkTrds6LGOz4smMG8ihnJM5fdOj6jrMnp4kGhBYaFYOi73k6ZtCpqx3spjnuuf1vV0ou9g1xKsvaesw4TlyY6X5A4mLG5VCrG2+D5EDv9F31c3Wj+JCDTwQOZ1e69R0GXpj6ljULVgNqnlOg7bn7h1oKCsY/M1cCei7t02PD20orqwoaV8wOZ2TtuB+ty5Sraf6WBqpo7t02Pps35XYEbP4nJ6fq/4bqcfqBgpPAM6nds563ojlwsFQe0X5gck9WhtEUkDkxMOEO2snjc/pNfZ+1t3BmCknGn5mXyfidbrfp/Hg6M5ELI6rsCRvFHAzZEvUqnSBUqQs+62F+Zr/AOF9b/DHqD05GHyb/wBpSMGZEtF1J4K7yChyqMbbb7R8KnKBXg1FOEZAoYU3+s1pjKUeB8CBGxektHcHxKhYuHq3CspF2ZWc1D5JgQmjwbEYODXMhIIFigYpIK0DX6yByLUncmTEKskGDHdbAmviOSStHaBCahFk8ReSPiW3bWBtAmmuZamJmFr4k1Ajj+8ux0mn3c8iAxpAtDfzHDgqT4hI0gmruU6NKnY1CrN2F3tG/oPz4iJ+SEXQqBACQKlhBBo3xzFBF8bxnOrYGIKm6YsFKNuPkzU/WnDj0KxcgbzMVYDyB9oMGFEsgkj7wM2R2yZy+mgZYrXqUr7eb+ZGo5ia2/SKqlWNihApLarA2EVa+8ZwxOmqgYgAbQqVtv4hUGoF3EN0w2gOqjTvcFiiBH1bRApZiB/mA6LtzvGr7QDGy1ZhAo3cIQhlMfGpY2YHNCLjy0NrgWMKP2jeNjKy2uMuOl3MAgkgxMSlidUYf4j4yDKhiAsBIAg9UFqhNcVAAY8RgtixBpuEWuwgEAjYxjxAK8yHfiBFNRXaoQRDpBgFaqxDrBG0rsq3yI4G8IAJG5gbIWHtjECogWoDAELcUg+YwNLUgW4UVG0JNRd1gLQGG8NDzApoxm33gAkVFN1tAxjLxArK76hzCGIIj17oCL4gWUSLgJ9sUZABRgLfEAIDZsxyaG0goCDmAbMOraKPMNCVAbjmGxxJtF8yBrkuKB5hhTA3GJoVK972h3JqoDDfmOoBiab4kAYcmBYRttAImumqOQSLEBSQDFIjcyWODAS6k35kyLYqAGwB8QHB4jn9YghZqECFdotbV5gDxlu4FZBB3kYkjaWFdUgKKareAKIraS78xywPEQgXAA+LhDCGqEWr3gTzIxFyE1F5gQRSaMbbVEcb34lQW8GKTUjNdASEErvAU7mC/EIHugYC4ACkjmE7JRPMK152iuSOKqEZMjaWoiy3j7TzfeQPXNCtp6DMdObVRJnn+9avV3I+0rTh5TeRf1n6Y+htI+i+1hTYGEbz8zufet/M/S/0Kp/7F9r4/wDC8frM/wBPjfL85Y2sSz9JTj22lxFGbc16KAL8zZgJXdTcwJZFib+n2SxzclHXQhlDAby0XzEwklBY8SwHeqmVhwx02RvFVtXioSak8bQJ97hXnmDeowCgXAYkcSEC4lm+IwuAPyneEmyIT8mIeYB5MP5RtAOd5CPMCXfIkEG9/Mlj9zCG8eZAaHEnIgsACvEA6vEN7cbRKs3ASYDkAGx/rBuYig/qI49sCwKQu8RuOJEcNsTFGS342EBgwbaiIK8yX7v1h8QDr2qAE8fvcAqoNrgP+bwYQPvvF1ADaHUCPm4BBgog+YoNsKjFroUbEogO/MhNiiDIBQuQkAfeAAAo23ku4ADDYJ8wIVAUWZBRFjiQ0dvEZSaoiQG6H2kJsQAUKk2O3mBDsNxzBuZDsQL3hKmrMAHcwhiNvEC2dzxIRvYgEiDaQb+ZNh9/vAgPg8Qm624gWjyKEJIGwuoA0kxgoJ+INQJqS9/MBjsd/EQi963hJvjYRd5RDWw8w6NudobocD9YN78yCaq2hslfiKdzG1AeCYEEI4gDX42kJO1Db5gEf5kr4/eTxFI/WAa4hLV+gigG/tH2quYDHj7yblagr2weK8yg1W+8h3kv27w+NpAARJyKi0bjWPMolRTuwBvaMOYDzABBBv8AxGsEbD9YK/tGK+39YC6vfVGvmMTv94p244g0+4MOfmQOGF78QEjVXMU3e8i7N9hKCwkGymoeRAePtAguoaNUIv6QWR9oDbAftvAvzvUlgCjBvzAOoE1UinkSUKqoKq/iQQg7GQDzBvxBdcwDxufEJpjZNRCb4jUCBdwCFAOwupNQ4/xGQj4gKgtYgTYjaKWANSKtWb2ilg+wHEA2CTcg8cyD/wBO0HBvxANfAik1+sbdvsIrUDdQAP8AWE8UIB9oOa3gSQ2NoCPdJzAAO3EFxtgOIoFGoBFVJ4PxITvxvFJ1Gq4gStrhUHSCRvIAOfiGzYEgQ1qrf9JCNxtsYVU6ia5k07g+JQKHzFZrIHgQ2Li+YBAFbgm4pWtwITYqQWagKRRqDjmMaAPzF53EqGP+kUUQCCQfiQ/4gva6gE/cRdzCaJAEPAuAsmmQSCpRK/UiTTqG3iRt2Elc3AFWN7qRP/sElgGvMGwF3vAjZAAbBZj4la6qLG68AS1aIsj+09B2Ltfbu4YCuVz6w8XIPPAV4N1xK31A6se9T23WfSuD06w+1gOSeZ5Xr+ibt/Uelz7bMDOU1KCb/WKwrbmMNQGwuLe9UbgMjhaDA/tI5A8XcULZ52+8hxitVkyiZMKDHq0A3yJ1vpzrU6DuClnfHiegw8Tm+rpQKVr7yHFlOE5kGpf9JFfTHy+r1CZMOVCv68xO5lVRCCPUJ3Hgz51g7llwPjVcu6nVpHBnouq+osPU4cHpKRlXdxUjWuj1XaelyIcppCBZFTymXt2TqOpYYVcoDYYjae0wu3cOnCsuled9rlf8NgxLkVRS3xfBiDP9K9AehydRmygIWAomcf6v7ni63qk6fAbXGfcw8mddOqyfw+RTtQIAXzPFdRhJ6wvZA8r8GaSqzir3DcRHcChXu8GacCV1ID0VJGxnrOo+neiTGuQ7GrvxIjm9g7G/ccQzdSNOADnyZx+5Y+nXqymAEY12sz1/T926bouk9AMGVbAIOwnhXwt1vXaVJ06jx+sGNnRdDk7l1C4enW2A3J4idR0mXocujLs18T3nZOi6btnQKBQyMLLnzPId+6lsvVFQwYAkWPEowOWZdVe0SI/AvmaOnW+lo81QmJVK7EG78wDlZ1yBkHunXzdXmPQYqx1S0ROI+pXVj+W+Z63t/bW6zs2t6si1kR5bM2sAk1UOoBFo2BND9HkyuyLiN38TP1C+iTiYHUOZVdPou5dViW0eqPFcx+6d/wCr67GmDJp0KbCqvn7xO2P02NAch9/wZn61sL5zoIGnexIMpHBPPkCX4s/oo2g+4zOCXIC2CObl+LpdQOQmx9pRWmbIz6zZF+ZqwdP/ABvUoEADHyfErOBioZN/kfEpTqMnTZgUFb8mQdjrux9R0WP1GyWzb7CcbTnakzp5pWM9P03ef43pBg6oBmUe0n4nH6zrcePIqrTV+UQO/wBF1v8ADdsx4+pKigAADzNjdTgx9I2Rc6KTxZnjG63N1LAMukDiTrE6r+G148gY17lP+0K9l0PdsXW4jgy8Ae77zzfWrgHWFMJ14lOzHmviDouqxdL20NqrKRVk8zLh6XJ1ZDHOQzmgoBqUeh6bu3TdD0yLhBdiPyVyZw+t6rq82cPlZUDePgTX03071+FfVyOSycKu9y7q+ivAvrqTkr8oEg42RryYxj93kmen7l0Bb6bUFQW0atvE4GFn6DqVzaPYPDDYieuXq8PdOgOPAUUlKbfi4Hlewd3PbnGP3nFduo/1nd7v3Tp+pw4mXKzA8JxPNdV27L2/MQQSeDfkSsI3WHZ9NbKsK7w7vjx9CyNrObjQD7a+8HTd6x4OmZT0mJ/O042PDSNdaxz94RjLVpZQSeDtJUa8/V48hvDiCKdynNGVPkLJ7dpUUKGmG/2h0sVJHECvSWO53HmN6FgtV1FXG5FkX8VLGf00+b/xIKXx5jpA2U/4hTp+S7WftNnQp6mRTlIGIGz8mauu6TEv8zCaU8iAvQLhoqF1E+TM/VlPWKoo0j4MTErrjNEyvg2bsnaUWouogVOmW6X+BCLs6D43JmLFYH6yMd6kXAFMfiEtqa+IhoNzLfau4EC05gV815kDCtW5BlelczUlgf1TRmKJj0V42MBL+PMs8AC9vmZ0IDCrlrMKsc/MCFgN94QN9Q3ia1JAo7yZSMbLzAsIoE71FQjQQDcbEpIY3YPiN6K42A0nccwMxcqTe48XK2yGhtNWVENWd5SwT8t0PmBUzWRFKg3choG/Mh3G8KT8p5jIAx3gVRcdkAIqAW4qWJsn3iKbH3j2QQNrgKHJUc394wBA3k2bfiQMQT5gBl2sysimArb7RwWZd4AGZuIRFKrX3mrSAtkzOcY1C4zNtUAL7SY6yrlgLlgFGEQr7rkUtqhJ0jfiKDQsSh9QA3hVtXG8QC46hVFCAaa/tDW20CsTt4h3EBUFneWDmVn7RV1DkwLtO8PAgW63hYGoFZaEEGADfeOFFwBzBuIzCouowIzUIV4k2IgsaYBK+RIr3GRrx7yuoD7QqKiAbiMTUAHYyKw4i88SAU0BjWrcQ1QkgZt4B8Rd7jge24tVKhgQRBwYAYdjAarFyUItUNoQDUAN8CKV0i7j8wbESKAbaHXARFqjAuDUtyDIDzFBoUYgGo7cQLSVIhD+LiEVDQ5gWXSxWAPEQtfEXUb3gOeJFoj7yciJ+kCwMOJGEUCMBcBNMc7QA/Ik1C6hEH2kq+ZOITAFASCArqgLaTUKjAsRvtGDAmoCwlf9UCxtxUr8VHJoRAQTUCL94GojYyE6TxFU7mVAIkJ2qE8wHxUBZK2jaYICctcjLZ+0cgVxEJZsVAb3KjLkdGc0aIH5Z5ru9v1LA8Ceky40VrF2f6p5ru3/AI3tO1eJYrivQygfefpf6BpPovtyhrAQ0ftZn5pyf+KP1n6a+hSj/RfbGVQt4twPm5n+nxvl+cF2jkxB9480wsxGj9p0Ok/NtdGc7HeqdPpTelBsbsmSjrY2AAEtIFWJSh9oFS1f8TKiN95Ca4ik77cQjizxAIB5lqsrDYSsODsBCCBxAYj7RRx5k1ef8RkP2gAb83AR+sZjvJyICjgQk3vwBJ+kgECcn7GTbbaQfMAYaqowG0ix4qKxomxJZO5/tIBcIPnjaAi62h4PmEgkgwAABdSAjyJCJDXJEBDjUPa2JIRvCRQECAfAhre4NXwJDcCEgb1JUlHyZN624gDjxG2A+8HiQcfIgRSPjaENY4gBA/6SNsL8fEoJJI5gEAU2T4h3C8bfMA2PiGBYeZAP3jKdIuopqoUsjfiAwoiRTpa/EAomgN5NgaveA9qzEwHcfaK25BraQttANX+kn7SX7ft4guhAFWeTCDZ3EnP2k8VAgcMKA0/aBmOwqxFCgeYy7fpAIBriouoiMNybNQECrHEAMDpuGwAATIW8CJ5gPfiEjbeBeLgJANG4D17djF3raKLPEI5HxAK2DyY13xAOdodQXY+YA87yEMP0g82ITuIB1aQLhr43EV+BtCp+BAIobeYDsZDJVjmUEgk3DqoUIuraq3kBFQDe/FyHc1FvTweYy8EEbwAx08En7wsxA43qCq8SHj9oDLZQE7w394qtS6fmTTzANb2DcCmn0nmQbfYQV7tuPmAWO+9Rb+/7SMRCBY4gOKNSMRFBoUIH23MCAf2MPj9IoJAk1bcSCE/aQEkXIprxJvf6+IBJ2kB2qA818SNAIquDfzIQCYAbWvMG9+YArfaMAdIkHPMKfm0k1Ag3O+0Ztks8mKzC6G4hsldzsICg+0rUgrxtFP2EgNN94DVW0H5jQ5kYk7CFSEBMohXS1HmBqoRNR1AneAm31SAtsduDF8QuaA2g8wIeZLoiAjzBerauIDtTcbRCK8wG72MHuFUlk/MAv9rgFiviWNYoqAD5uZ8jucmlFNjzAdnIbaD1F/qBBj+iWN0GYCyAZnbPjf8ApqoGhWtRsYTkRFBO8z/xSsyiwqeaEZsmLWdLAg/MAlhqscR9iLHMr9PWFVWC/eFDpBB3I8iADZOx3gY0AN78wccX+pkbY8SiCiP2krehIdwDpqAbfNQgmhJ+gk+0DE2AIEYXRkNVuZCD44inkXAYUdpKUnfaIYeYCsbaqMcbjzJps8EQir4MoEXRq5sRyLaxtB4/3gDGoCkb/MmPLk6fKMuFirDgyXVbHeKaKkG+JBuTvHXrk1vma2lXW9dn6mlyUTxt5mSmYICdgJYihBdajCgG9nFESPiZseoGiJCb2jB9OPQRueYRRjFMA53+JaWGmj+019v7b/xPuGPCH0Egm+Z6HvvaOm7f2ZSg1Mo3auTA8dlDtpAFr8z2P0/0GLrOyZQ6gmyonkA6emFs3zO19Od6PbHyFyGwsPyH5hXJ67px0nWnGy2V22+YmNziyhzZBHF7TR13UHuPWvlFIDvtKMhXGAqgtt5lHq+m+qunbGuPLh0cCwfE9CmLpup6BcmMgo29z5epY0KGnxO2ncOt7Z28Y0yk4H4FeYxY9CcAtiPyCxU8h3EherJxgsoFETo9F1ncOoBcKxxKNwBOR3juS+qBiw6WP+kYUUzrhz43YavlT4E09X3zq+trEmoYAK/WZ+l6Zu4ZcOPGhthZsT0Z7Ieh6RsuXIpAWwumEeXLsuF8YH5jcGEvhr0zpe7lnVtqzNXHiZQx10QRXmEbz1/WPi9M5mobyjD0fU9UpyEmgf7xMYfQzsGK/M6Xbu6DpemfGwBB4hWBc+ROsGIrSjzLe4MivjXFueWqa+q6Uv0R60CgNyJgx9Nl6sM2NbA5MDM70F/Xgz3X0x1WJ+3LgyZApA2HmeGyoyZhhYe4b3NODqM2B9XTuQ5+BA9T3XuOHpGbECt/IG84eLtvUd4c5MSF95j6/p+rxvizdQdWs3/9ue27L13Sp2tBhAXJdEXVSDx/c+2Ze3lUcFSPk8zGFCjWByN53PqPK/UZvepFE0RvYnE93pjR8QDjzqH9MrV+ZcLwoKDaCdxLu1dqzdd1ACKdxuxHAnX7rhw9twjEKc6d9oHGfOMaAAbH4lQbH1OUKOVO9ytyMu90SfEOLH6eT2fmJ5JgbMpIwe32jwZzWw+pmRt2YGhXmdwdKcuEhmA22/WZOj7U+TqWX1lQDfmFkW5e0darKcOHJnOmyMS3Uidh+o+vI/h+2daSOAuMz7j+F2NP+yOJqVn9VwXrc0dp7oVXAktauR+UM30x37o3/ie4dq6rFiT8zuuwna+n8KtmDatudA8z9JZ8GLqML4sqK6OKZWFgifnPvnUYe0fWfW9B06rjTFnITTtX2ll013Xx5UQ2142P5gdxOH1vd+kw5hg3L2QGM62fIz9L6rkKxra9jPEdxbFk68+mRs/zCVpb1O4dQqZcX8v4Weg6foul6Tp1fCmn27/MXt+InpVcCqOxrmL1Z6jWBppL8+TIEOnONPUICp4JPEqw/T7EPlTIoB2Xa5yO4ZOryknFWR15A8TX2z6g6nocQXMoPgqZRmbpmxdSMLEAg1ZnffsmB8OJkJLAcjzOV1nVdP1pbLeliPyyroO79X29ticuEf0t4hGLrS/qnH7k0c2N4+JwVUEjjmHufWt1/VHLkWrFAAbKJVix+1NHuXzINBYYvdpJHgzJkytqLMPYfjxOlkK5MQVgBQ2M5rJRrdhILcL6WD0SJox9UXcq+6nxMSKy7VQPiOEZFJIoDzKOj1QxuurGNFLxMKbn3DaMpLj81/oYGYA1vCrx+WwTK2YnmVgEkG6loYH8x4kExrqejxL3rbajKFfS/G0su4GjpEUZ/I1CvtNPUYwMZ1AWBtOemZsWTUP0qXZurL7LjJBFWTxAoxsTuRLlZAfkVuJQPYaDX8yAljQ8wLRWr78yxhqU3wYAgC+SPgjcQGg2kXQ5gWYiwAVdq8xnyFWOtv3MobIUSjuJb0HTfxzM2YkKuwAMAZaYAyhlAGwP7zT1GAdLmXclPEqzkPRB2+ICKq0bHiU/O0v2r7feVA6TvvcBfv5k1bR6AbzFK7feFKX3o3LgCVHzKSpWiwjepZoWIFunUv3gK6R5IPMVGbUJYXVgQd4C3QoSDVV8D7wUCRvA+3tvaEW67XcSsm4avGJFrzAXSbG0s1EGQPUDm9/MIcEFd4B9uIFI8x/0gAGuYCbawdo+xEUIDzKINhHBBEU/4gGx2gNxEyEqwFcx2NbwM1kWIBQsZbr8QCojVcBn2EVHJG4owrfmGgIEO4grbeS94b3gV/YQqNoSoBhUbQCENQURHuli1fmBFO+4jHiITIDAlCHgSVDsYEJ2imzDJCDqoQFtXEjVANpRBxvCBZkJBgBqBZxJ6gA5lZazBViBZYIsGBWFbioukn7CRh5EBww4ilqaQcRTxBpyQSDFs+IFjCvEipuYxbxB43i2ALMBtiNpNriDfjiGoFl1FseIhu46ixAINyA/Mm0Bu+IDAgmoxoDiIoH7xm4hAO+0hYLsYin3Q3q3IqUNBQJkH9oJFLXukO28I3/aBoC3e0KgAavMSiTtxG3qoAc2LihSPdCfgwjcSoW73g8Q15IkUHzAQ3fMgP3hI3kI2IreEEv7YitSnY8R6CqLERjS/rCsRYFST5O8873XScxC7gDmekyqWsfAueb7lQc78zUVxcm7IR8z9NfRYK/SPbhp0/ygan5lyDS4Hifpr6HcZfovtTatX8gC/wBJn+nxvh+bkYXHNmIlFpaJpzNiJUg1c6vSMMj7bGctD7t+J0OitSTVj5kqx2ca1RuxLL3ocSvAAuLybjK1EzIJWrqNp2q5BvJAIFcQ6bFmLRuEMYEBo0RLNVDiJqHkSVXMCE6pKofeEbD7QMb8QJcNbRR/iMLu4BWgLG5+IGJsGpK+0O28IUkHi7hUD94ALMbfwIDHSFvzEJsQHH5MnAgMBtxcUsK/6wgUAxO/xIDrN6agQADg7mRjsNoSCADUUAneBKFfeQAmTxxvJRAgD820gBAqOKG+kEQEbQFJFgSChzCQIBXmA1gmxt8SM2rc1+klAUYGIu6gQNfiEb/YQCrEbnetpQLPiS/kf2kqoLqQNp3ox622iaq/tIW+IE4a63h5bioBvDVj4MAFxwIK8mQqFUUN/mQbeID7UKFRHO0G9SXXIuBFNjipN9qg22rzD5qoEdAws7GQNW0hJreA2RAbVXiQG0igEDbeAEA8/tAbaRt128QXq8VD+UWN4AFkCGr/AFik+OLhXiAQune7MMF778Q6wOFgMBQsQE/AgVwf6agvfiA1bbcyEEcQA2YSftAFERlNcwHaiJNzAavJinf9I17/AOIGBFbQAD9rhA08yLI25+ZRKuQjg/Em4H2h2HmQG728wEiIp/tCfA5gNYO1fvCBcQGtxJr2sQH2uvP6xT8cRVJO/mGv3MAtXIgB2k5En7QDdC5AbFkftFIPPiG9t4EYV+kBAK3UlXJYAqoB4F1zJW8UmMOPvAhsbwCzzI3O1wAwCPkCFmvmKWriLdtW+8BlqzUbniTYb1EXUG24gOdh94LI2PmNVmxEP5hAYbHYRdNWfMYbwPuPiUC7baR70/EA+QIpO8gaxpi6duYCKIkBraoBJHmLVnaSvdvGFjeoAPFwFrrwIdyNxEZvAF1zANb1GZzoUL4EqsgylshRS44+DKHHV7kZVOoTqdo+ne9fUWSu3dHkZCa9QikH7z2P0J+Gzd6XH3jvaMnTNvjwcHIPk/afauk6Pp+h6dMHS4Uw4UFKiCgBM241mPj3avwP6gnX3XuarfK4BdfuZ6DH+CX00v5+o69j/wDXFH/7s+k3J4mZ0a+c/wDuKfSwB0t1t/fMP+k5fWfgb0bqx6PuuXGfC5MYI/vc+syS+RtfnPvH4X/UvZcL5lwp1eBfOA2wHyRPJYsoBZXBUjx8GfroG5+avxJ6TH034g9yTCgRHZXoChZUX/mXk+vN+SbkJBjjGETUJUeZqMm2AEF8VCosRfIlQb3B8Q/rIQT9hJwokC6hdGTY83BXmoVsAVAh54AikgG7qvEhvVBTHxAJfUauDU6ut/laaOg7Zl6hy2NWYk8AbTs9x7W+Hsi5GWnB324gcAOCxFbSXdfMTGPbRO8PmhtKHb9JWQwYXuI93GK2sKUCx8Qjje4NIqjxIG0n5ECUb4ispJokiNvsYrsVI8g7SC7ps2ToeoTNgf3DzPdN3Ho+r7Whzsup8e9+DPA5QoIA5ilmRANRK/FwGyY8Q6shbZRt+srKkZhoGnH8SzHTN8Ex3AA2HEor0/zNR2+AIGrXcJMV3W7vYeIFnS4RnzhCQAWA/S59E/4X0qdDiwPj1gCrr/M+b4cunMjCwNQNz6TgYZ+2pmOQ7Dn4hYVTh6TEOmVQRwWnnn+m/V645XJGMeftOiepwOmTMHZlQ033lKd+6fqQOnQsobb3GFZH6R+y9avU4G14vBO8ydd9SZuscppAWqO072Vb6f0sqg4x5E4PcO1Bm9TAV00dxCOGxZgSBdnmKSqkB9h5jBMjsMWIe/ihOv03YMuXGBnTKr6bBKwlX4X6P/h1Uv7mecyOiZn9HfHq/tGz9Hl6XMcbkgH/AEmvp+1HqOmHpsUBHMDTnPV9V2kLjU+m211co7N1X8M7dNnWj8nzO32vuGPtldJmUMjbaj4mHqcfQ9f3r0cb6QTdwM/cunAz4ygvUOZQe25cGRc2Nm2/tOr3LsfW4ca5MLhkHyfE6PaOkvtb5+obV438QPNdT12Xq1GLKFGn+8PR9Y/SWQA3/lMydarf8QYYT7S005ulOPpwyuNXJjA2bq+p65RqQgKd6+JWUGNfdQHNTV2rrMIxH1GBY/ImTqiM2ZiB7ONoHa+ne6Y+lGRcr6Vrb5nN6vumLrOvdCxII8zF02FH6nHiJIxnYGemxfSeMBs2JbsXIuMfau1J1OEMgFeROri7NhOVlbTarZocThY+o67sHVOMmNvSJsWOJ2svenPbvWxYj6jDcVsIo5nUPk/jz0IUnVspB/2mrJ2N8GH1hkOobUJg+lsfUdd3p+s6i9IsXPSd1d9jhyAAcj5laj6b+FOJsP0eFcEH132/tPdA7TxX4ZsW+lzZsjO37cT2onOnX0wn5Z/EVMi/iR3atv8AvF7foJ+phtvPzz9cdqHVfiJ12YEU2RSf/kRNc/EkcHN3fLl6NOlB3re/M5L9u/m/xDtRXwJ6bu/RYMeFFVVutiObnBz2uE48pKg7Ayj03ZOqL9FpZG0A0GnUbpteNS7qV5nO7BT9pVNiAa1Td1z4+m6RjqFeKkHK67J0uHp2CooY3RPJM8/pOXL7lNLuCPM6D9v6jPi9ejovkyzP03TYunVkyEOo91yjDn7dnCrl9NhYviVBMmNgHVh+07/TddiyouLJyFFEnmXdXh6fqOlYDHWRBqFwY82xSiK3/wBYqE4hsRbHYSxsIZA/wePiY9GVuq1HIAoGwko7Cdm6t+mGYgAkWATMeRG6YkZF0sJ7Dsj4+o7ZiDMGrHpYGcDvOHFj6ogZVbatPNCQc5GGRd1/tLHZfT9wJBEGDCFbXe1bQZWDHQBKK1xnTY2i0L33M0KCBvxK8h076N4C3tHxgM1RQDVxlNSA0NRjA/EBq4yfmhUB1GW0qgWSD4Ii1vtGZwQARCBkxsCCwABFgjzK/MZ2LECzQ4gqBoGX+Woc39xC7ALsL+8qxpe5uo506CN7quYEVNf68y3HmKZFFUymx95ltk+d5b6myjY1A3dScnUIH9Or238TKEFA1+sP8TlVWViSDzK7Xneq4gIQHJABlRUk0RvLUJDFq2IIEXLuboiAoWFhSiN+XbkxW3oVCopDD3bxaWzQjUAOIKs7bQAo2sCvtJdG4fcJDTioQ+MA/eKwu4V9oAhJA5gTEdQojiFlC8DaRBp3sQM2s1AgAuQLZgNgbcwrZA/5oQKN3wJZqAHEBPgyaSJRBvJZBAMXzLBVQDCdhENngyA+DAlxxRq4g+0CtvAtuVMwB32jg71AwB5gMHpLi6r+0lgARl0mAKIjBhIai6Qd4AL71De0igQkbQCDaweOYAaEZQAN4A4kLbQ1qgUi94EqxGNUAOYbEGnzCF3Sr5jX5k2i8GUE2YKhuQGAtWYxtuIPMJNCAPMaxW0C7iDYQGDQMRzF8xiKgRYrC6qNYimwQR/aAw25jGjEu+RJcgN2akI1bQVcKmjCjpIEF0Y5YFYlXAI5hLUKjKoreVn81QIDCGuQxSpBBEBrriMTaxBzvH0grtKhF5ljDiVA0alnI2gACzFbYwtuKGxgYkLuN4EvaKwMcE6QCIDtvACyFgIHYkihI0BbswMBW2xjACrijkwFJJVb2jk7QGiKI2k2qAp5hCiwSZNiPvBfjzAZjqH2ErYgiP4lYuje0Ix5xQFDY/eec7rtmKVvXM9FmY6ze9fM873htWe6o1NRpxMl+qtz9O/QihfojtQoD+SNhPzLko6SDvc/Tf0Qf/nN7ZalScQJEz3PTXL82qBdx/MRBQO8et5thYo3nT7e/wDMIHAE5qAXQE3dEpDmjW0zR201E6jxXENqRZ5i9O5K1z94xUDaZU4IqQWDvFo7VHraoAIveQQmh95BAIquIrAk/aNuB9pP14gELGCioAbkbmApFcQEmhDuZG2F+IBGwBEgoiq/eKDQutoTxtzCCQANzCvPMB3oEQ1QgMaKnVKSb3VoxFpRN3KycaLRUk+KgOilfcWv9YWyjLuAYuHoe5dQdWPoOqyD/wAuJj/tNCdo705/l9n64j4HTv8A9JVyqzkuqG0rckMPgyzq+j6/oHQ9Z0Wbpg35fVQrf95UTVXCYsBG18SeZWW3qNewkDDfi4Dv4jAE1ttAfiv1gKTVCoaviQitxCDUCVsYDuvEkgEAr8gQk7j/AEiycnYQCd+BBp2h2HEG453gHYVGqLyLuQkAQDv8QbgyE39pDxAm7faAqDVE7fMnA+ICdtjAhbU0hFxQbJobCGiYB4qh+sNi6HMUG/0hIECHY3ITYHiDc8weKgMPtFKi7I3jgUNoCPkQJd/aADxCB5itsL8wJR5hHNRQx+PEYEAWIB2vcQfpJdC4RutwCoHJ+JG+wgDjTxIPcd+YB/QSH5ECmiZANTfEBgbhu6gB3oUYP6gYD6SW4oGTTp8/5leom6YioCbO5MCwV4gNjaoLrYSE2ftAYbwNzBuDz+0H5vkQG+0hq4AaPzCTfHECKQNyJBSkheDvATsNpNuagEm+PEUk1CRY+ItMx2FwDdEARuCIuw8SXtAa/wBdoCTyRCG20wHcHbaBB83AxNAyKR8Q1Q4sQFLbVGQgqIjKdJI2gU2v6QLWJ+IvO28PIgAIa9q+IEr5hsfEFj9odMA/5gIAhO42it7eQTAZbA5gongSMCANt4NYq4BvYDzASRCLI+8UEj81kiBNVHf/ABIRxFAsSBje4gFhewikGgIS3wIAa8bwAFs73CNuTIN7BEJIC8XABeht/mKN9/mRtjXi4UB0UPEBTaks35anpPw9+mf+0/f0bqF/7n0x9R7H5j4E8pmVlUlsl7fln6B/Cvs6dt+junz6aydV/Na/8Ra3Jk17ZEXEioigKooAeBHEAhAnP7WaM5ncfqHs/aFvuHcMHT/+tt58y/Ef8SM2HqM3ZOy5CpT2586/PwJ8fy5Oo6nKuTqMruT5ckzfPK4/ST/id9HI1HvWMn/y43P/AO7Ol2/6x+ne6Lq6Xu3TMP8AzvoP/wAFU/LaYP5j6uANtoxxpxwx4mvA9P15jyY8qB8eRXQ8MpsGfnf8WCV+v+oqv/DS6/8ATPP9r793zs+RT0XcM+NRxj1kr/8AIzN3PrOs7l3LL1vXZTl6jKbZz5kkw+MrZGyN9hGKHSDUAEb1PBBmmTpSi5SSdX3MOTINgN4AfbdSIO5oQsGHxUC7kbbQM1bb1AnG5FiMNhajmVXuAeJYRpH2MBG1eYp3FEkCPYMXTtY4lG7tXcsvbnVkJZL3Uz0vdu/dD1vYTjxq2puR8GeJCE5RTGviM4UELRowpKUUNRvkiWAfaoAgDXW/iEAsRZgA7G4y5NqimyeIoWjfzAc1YhPFbxeCIQD8SBhxAB5I3kHO0BP2qAp3NnmGiEEjKWoeIyg7AePmBD7a32hOsrd7CFgtAG4mscLKAxHtFWTA+PGCOdUu6bpc3VMTiUkLyfiem6H6Zw9R0wOfUMt2N5NMeVGJymvSxF7UJoXuOfGhxHIxQ7adW09fj7f02HDpK242qeQ7120dLm9VHC+dNwrqdq6bqM3SOxI9JgbnGw9l6jp+pbqN2RW1KoM09H3/ANHtWTCl66rbzLen756XQhMiMchGxMDSn1CF6F+mcBi323E5Sdf1GPGUVwEOwlA9znI9nUb28St9twfb8So3drGBe4YmyswAbee463r8WDAMwbUCKTefOgAMYYkg+DOv0juehXJkYkAe2zAydyHU9S38QUOgChfMr6Pq8/T4dJe18Azt5urx5OhCKtnSbnnC2vKVG9QiZjm6nMttueAJpydMe2nDnyGm5u50Oh7fiTEM+R7ar/SYe59Rj6rMMf8AQvz5hXpOh7/i7h0TpkKgqvIM4+XrnwdJl9LJ/L82Zx9IxgDHak7UBzNeXtfVZMGNdQUOaP6QLO39Bk65P4xWsEWR5idX6jNp0sEqhO/0fT4e19v07aqo7zn5eqxItkAnwJRi6LtWcsWNafAM6TdjyHA2Rl0iubnOPX9QiscJFOar4mrH9UK3THpHDLkFLv5kHIdj0/VIGBO+mp6zpPqM9LjRHVyq7UfMo6TtODMcfUltVcj4lffcmF8eNcLpqutoV2VD91wtnfGDjvYNLzkwDoP4crjHgVPM9L9Rv03bT05FEGtpx17j1L5TksDEz3R5jB6HFh6rpMwGFCNzxxOmmF+o6MZcpVSOZyX76Uw41w2xf5E55+p+o6fqPQyqQfgDYwsfePwxe+xdQnhM239hPcifO/wj6huo7D1bMpF5gQf2n0QXOdXown51/EXuOXtX191+hRR0MdvBWfooT8+fi8uHF9dZS62zdNjI/wAj/aXn4kryObu2bN1AY5AdtgRxKuoz/wAahXNtX5SJnAOwZL2/NA2Qq4UKK+Zo10e3dxzdFhbCjn0WFH7SvN1/U2qucjITsY/T9o6jr09XASqruQPM6z4umXpazsqZVHBjRgfufUZMXpKW0eN+ZhOfKGOsFgObPEsdwXYYwDR8SksyUrkbyDt9jx4+p1FgS2kEA+BPRdT0WUYGRK9wsN8CeO6LqD0vU42RyBW/6T2+AZOvwuCWVHULCvH+mzZHVbJB3riYjjNkbkT12PtZ6c5EyINQ/q+RPO5V9Pq2G1X4hFfS583SqfTyFAwoiLm1kqxN3yfmDqswVwNvgCObdVB8QKxmyBCoGyxEDltRJBly4xd3Y+JFW3omATloAneT1NR3AqVlBZBP3mt8GL0kJvcQM+x44l+HCXqgdJ81KCADQO03dFl9GtYtCbkFeXo8+IamxsF+alQ0jjmdfN3jEgfEq6yfPicdjeQm+TAbnzIeIa2gJqAKreN94psnbiNo/WAS2nYcRsQUg3ErfeMu3iAWutJo/rIpQGqOoQc1ZjgEbEcwAq3kJvapKN7SKgAY6jt4ihQRYu4DbVA+/wDaEIFIJJuKwIbcmoC0djIWNmQbmTSxNnaURha15ihqFeYbPkCKNvF15kD3qG4lQB1X4jw+OIVLpbreUguzb/2lhNGjcND4gMp2qNVb1FUQn94QRusgAA3i2b2G0NwhjsAYQx8wAWIp54MobxcdXUCmld2KkG8B6B4MgBv3H9oF2HEh2argNqAPG0alO4iaQf1ijYyCbhobuEDVIEINyiFSRzvIqUNzAQdV3GuxAYQgCLdCEGAtU1xqviQLZihdLHeA5rT94EJreQQ8CAeOJW16r8Qs2ld4R/iAUNHeM2QEUIhMiCuYQA1wn8u0jCjtALlDcwHaMOYDuYCqIzcQUQZKJ3kEG8JEQGjG1fECah8QXvvDQqKRKGuHmVlTYjUQJA3mTg8RbkLXtKGJ3kEAG0lyA/6SACC7g3hRJuQSDeGAA4B3h9QHiKBZhAqAu5Me6FQHYyE3xKkALcBBUbGPYAin3SKK77nmOHHmVhYaoyoe9V/aIbjr9pCBwYFXP6wNYh2BqTiBARVRG/NtCdmsCD7wIOYSAIALs1AeeIDLUQ/rCBvchAMAKTA/F1ZkAI8GBqolidoRi6jICpUi2G5Inm+5oEyEEHfcEz0mQEWw+DdTz3dcenJZJJIveWNOHkWso32n6e+hn1/RnbCwNjFW/wCs/MeRaZd5+ovoxg/0d2o7f/Q6jb9I7+LzH5pXfeqjHfYQKbHEZRKybGGWbukB9QbczGoM6HSD3j9ZDHVwhlLDhb2uXEXzKlY3VbfMcncETKmGx2jXFBB5hvfaA23gQhaH3ii7jc2a4gHxUUb/ALSGyfiDYQCCb2kO3m4RVcRbo8QJ+nEh32PEYkVBAUUDVbQyftIlliK2rmEGjyYT+WiYR99hEYWLB4gKWoihc3fTIR/rDti5wGxnqF1KRtzMmoVewIjdoz+n37osx8Z1P+ZqNcza/UmNQqKAoArYCNf2EB2UAQA3OdvtceX/ABF6Dp+t+i+tOdFJwr6mNq3VgfE/P2Eq2Jg/IOxn6Q+ssQz/AEZ3YH+npnb+wv8A2n5uTR6RYnTXJl5t1DLo1fP2k8yKlCwbjABrugZWRvb7yXwaMHmpAeIBqwNpOBISx2HmAK1WTvAh54hul3EG9VJQqxvAnO4G8m9bcw37aEh/WANXzCTtXiJVDiNq2qABQNkRudyIBUZRZ3/tABXbaKTqFVGY3YFCV3vQgMd1APIi7bcwr8jxGFneKBUnJkbmxAQRIDQBqACz5guhwYb+0oJFbEf5gC77mEE3vGIPFQE3G0IBI4gP2ENnTANDT9/iVmyZASDv/aSzWwgTY8AwrxUAFixGFDkQFP6GEVUh52EB28cwJVeD+8e/aQAbgG/iONoCC63BowWfgiWFb2AqCr2gJ+kZd9og4hU020Bgo5/xBp0jVz9pDufgRlO3EBQCBvzDXyDUm/NQBj+0CH7Q2Ntt5BzZG0G3JgNY/eTbVzDS0InDX5gQElyK4hOwsyHY2BzFJvnj4gFTca623iIa+I1i/vAhAvzADe0J428+ZWSVIoWYFjGjFYsy+3b9YurURG4H2gRRQHMsFAi5UbI4hC7AA71CnfcGKKAhYey5Wps7f2hD80aMN2bi2fAhAoUeYDaRBe4HiAHUL+PElWPtAbgwE3VSHeqFVJAh3FeIAoUcQ8iqi0RAb7jaAD94PtBzVQGK1xFJqSvO8B4GxgAkXtITZ/SKBf6RwtD5gRTe5imgaNmQGjxzELEt7ePmAfcD7jY+IWY6KW9/iMK07jUfiJkT2q2N6o7iFjM67KDdlgDfxc/WPaelTou0dJ02IUmPEoH9p+UX36nCVa1ORbH7z9bYP/oXF/6B/pJ1Gr/xh5yPqvup7J9K9x7gBbYcJ0/qdh/rOvPI/ijf/ucd3qvyJz/61meYy/OmB8nU9Q+V3DZWJdr8xsxZ2ZtqXwJUuPD6S6nCuRtUtZUCgDn5nWLVmMakU1XyYc+NDkBSia8TPrc0obbyJZizIrUy3vCK06d3c5CSpHFQ5nB02Dq8mM7uzUBQi6itUNQgRDsNtopFknxCj69VCvBk1LjFeDxCK2Cgi+Y6AnaqiNtuy7fMaiQCCR94AGotsK+YwIJqKS5GrmLjFOWyCrgRhqe9RHxHf8gvdZnfIgXY738wP1OIIK3I8XBi1WH5bP6R1Cqlnn4mb+Lw+TCevxUqKCT5JgytIKAhhVeYmrc0NpVjyaibAZq2qOr2wBGk+RAcgn/rEViDwZLdcmoNqHiHUWNmrMIN2Rd7wMDfMLahRreAjVW28BdVMARvHBvjmCtvvJp071IGEF2w+0g/vFI8gbwphzQkJ8HaDSw488wcgHxAbTqAve9ojL6d+4V8x2cIQNyT4qUeq2RfSODU5OyruZFk16z6a6Ur0L5KB1bzq+tmFMuxmf6S+nfqfr+n9LF258PTN/77k9oE9xh/C7uOUKc/csSV4VCZfTcj5/1fUvgZcgYs17geZ5vN1Y7j3dcXUDRiJqzPuGP8JcN/zu5O1/CV/vOf1n4Gdv6p9a936jEfsgP+8anr/XgOk+nOjwZvVC6sRHk8zB9RdP0uMYn6ZlFbECe+6r8Fu74MYXt31BrrgZwQP8XPJd2/Cb607e4yrixdwW7IwPZH7GontMeU9goEk6pbm6ZsWNWZfaeBM/VJ1PRdT6fW9Fl6XKhoh1ImnqeubqVxoaCDg/eExnAv2jg7/pLTldcHpWaPH2mXKW9rBtIVtyBtLmrRr10tWCYTHX6AfxPQlFUgqKJM47oceR14bier7Xlw/wDDA6FS5T/M8p1GWu5OcnBlDq+bHhC6zRG8rCnJkZSp01+b7zbnOLH0Yc2b8fExplLYQ4/cQCjHGvyRxOgOvzZMKoQL2G3NznKQQKOxj4sjJ1KMBfuFCBu6vps/8OHz6iH254nNdkA9MkgqeJ2+89a2LpMeHIlMSGNTR9OfRnd/qzqlbpenOPpgfd1GTZQPt8y7i5rk9u6Tp85KZM3pHkXLP+EnL1tYMTZyD/Qtkz7n2P8ACbsfbgmTq9fV5xyWNL/ae26XtXb+iUDpuiwYq40YwDMXpckfmxvpv6qPTuvbezdeQ4r/AMM0P7zmYPw5+vPW9Q9k6u+bJX/rP1jdeIbMnmb/ANPy0Pw9+q8Sk9R2XOvkmwf9Jo/4EvQYS3W9t6jG48suwn6dv5lOfpOn6vGcfUYUyof6XUER5L5T/H5JzZ8HTdWrJlJCcCtptw9Li76Fz41AZLsT7d9TfhJ2LvYbN0i/wPUng4/yk/cT5r1H0r3T6KbKncOjOXoyds+LcETWmT8fRfwqIx9u6zpgKCMh/uDPos+U/hJ3Pp+r67umHpi+gKjAMN6sifVROdOjCfn/APGVK+u8Rq9fRpz/AOpp+gBzPg/41Ep9XdDlA2HS1/8ABGa5Zj586OtBv7Sv0ioIC1tdmFeqZ+sRRvfJInW68p/DBU0hq3Imhb9Ku2XJoe91NTd3vpMSJqIBtfE8/wBp6nJ0ee6tipH2new9J1PcAEylkxnezJivPIhxsTja7+fEubEMwDHc/YTqdZ2JsQPoano83OQVbBl0kEQLdHogagCKnZ7T3PrSQUxs2M0CT4E4S5Q9az53qd7tfc0bKuEJpRQADW37wrd3HquryYWKWVG33nn8OOsl5gwN8T2mXGq4tQChz58Tg9xwI66sRC5bgcvqsOLJkAQLdcHxM+hsYIyEc0AJf2jt3UdX3DTl/pPuJnpn7IrdZqNaStVUJjxuRmSmBBHxcdcw9QGvE9Qv0z0+jKuTKePYficXuHR4sGTSmVSVFEeYXHPLCwTe8ufMWAUDiD0gwHn7xcaU5B4rYwiBbskzrdPjwr0KuxBB2InOyKuNdQNj4ijOSKA9vxIG6jSXY4hpXwD4iISQD5jXtvIhO4A58wpw+mDcnaWYkVsg1GacqY0pqqvjzAyKp58Rv6akYhvtFMIANneWD2jeIqsx4Mt1KqgC7+8BQR8QB9XF1Ge62G8sxp5qjAnpkc+IuoV7RQl5PG1feZyPdAF/2jsAF33B8xE9zXVVHcezYQKzyNIoQai4pQYVs7GNqKD2iBWcdAc3GRL9pgu92JuNtQo7wFcKh2P7RbvetoGBB3hFn9IAA+ICduI9UNuYhhTAkmo23nmV+L3EIP3uAVBvfiNe1AbQXAYZpg1ci5LuAHxJXwIBNcUY2MA/rEYEGRfkHiBYSA23Emxa4tkkSEUQYDg78RRudo2qxFAgOvt5MsO4lIjXtzAFVsIQKgBJkNg14gQCzULWKHiED4hv5lEBAoQXRh8QECoBFneG6ij4O0hNQgtR5kvaId46UTAgP9oC3gRiKuLW3EBlqt49hYgIqAkyhshFWIoa5OVgGxqAxNwbycGQ2TcgGneEjaEmpCdoCgUJJGO0Ck1UoNyE3FY7iTzcgaxweITQgoMLgJ2lDWDIREW4xMggABuG7iE3GG0A3CG2ik3AdoDAgSXfmDYiDeUMQaoxVAA5h/MN+YIIPMG9Q7CEmFAEjzCQxqopIMIfSAISmBIgN+YxbeohscwBVmOtEfeVn5kB3gWOAZUTvtGJ2MRfgwJxzIebhPNRSfEIPPElCAnTBuYU6uBKMisztf5SP7S3bTVRHvSRyKhGHICjgDdTyZwO6tb6bvSKnfJdV3U2Z53ugJ6ggivmWNONlHvWfqD6JTT9GdqFg/yF4n5eyAestHzP1D9EoE+ju2KDdYRM/wBGuX5tQ3cdWq5Ti9t3LB8mbZXIbM6HR0oDNwTOdiAvfmdTpN1BA3uQdReAfBlmxFypWC4wByBLcZsXMibVIKrbeFtzIqwICN4Bak7+0w1Z2hUWdoEHyZI1EHeKF+8AhtJ4gsFhchqpANx8GBDXG0gNkyVvtuIDX6QGBqRdxvxEBINf6xxx94QCCBtB4BMgrwd/vF4NHmAH2U/Jj9tUf8U7eN7bqEH/AMEIp4IIh7ezDu3byTYHUIa/+OErXP1+qn2AlYj3qRTEB3mOvrUcv6vbT9Fd5O//ANCZBt91M/NWMKendW3A3n6S+sh/85PeBfPTPPzdix6lc6hzVfMvLKzGwZLXb94F3G8BIXGBVQqbAlZQmj8xgCaoxTsYw9tGBBsd+fmAWx+ZHNnaC9O1VALAjfkQCQk1XiSjW8A38SHf/rFuqk3+IBuvEniEC4hrVQsQISARtLAwsGJQuOoEBWU2Tf7xAP1jub2EVQTtUB6A/eDfVzCwAUDzKuDZ8QLCLNjeDYbEwLmT07Uea3gF8kQDQG9moLs0DHAUqb8ynJk9MrW5PAEKtKheTvCCf2lLh9QYqQB4hOVRs2oN8CA96jCSKHz5lQLCuKlhFiwaPiACPJg3vzDqtgrCjJbIwY7r8wgnYbSKfDHeFqYWIpo0KgMxAH2gW22rY+Yre00DvAhZQdxAsOM1sSDBwaDXJWoBddk+INAxkht/08SAljVbwbEADaBENnf9IKK7DmUWAfG8l+JBsB8wVX3gHYiqhFgRVGrgwkePMCXXkxdV8yFYVA1QDdUBxJoYnbiRqC3cUuQm2y/MoIAFf6RmYBPaN+amdMi4W97B73gPVbm6r4BkqxoD2vES75lYyIQtMNR43uPpdcdkgn4EFgkAr7TvArFzqFitjFVgHIHIlgBugav4hEFk73IxoAXFY+mDZiop0aiRR4EKuUo2wYH5gy3qUqbA8TOzBGBSgR5E29J2ru/cj/3Pt3U5gf6kxkiCTVByqoY2CeABKzlAIs1exE9f0P4UfVXW4xkOPpunBP8A79kII/YCdHH+Cvfyf5ncuhW+aLH/AGhrxeBZGyFQDRHm5ACCL2M+hj8EO8Br/wCM9J/8g05/V/hH9UYG04Tg6kfKuF/1jYeMeN1jISq6rHkCOgVRTFjOn3H6Q+pOzLXUdrykf82I6x/cTj4nUEpk1LkBor5k2M3mrhpLe3iKedoqMoZtANASFqIB2J4lxDgjzGUWRYMTSQNVbQajQIO3iA5qhQi2SfNQE7qPniH8p3gEjaA8D5jH3VXERyAQN94BFg3yIpNggCrNw71RFxb8VxAIFeZDvBzxD4G0oUg3KchcflXb5lzMARtvFJAxuVPAsgwKz1GNNRKk/G8z5OtIdQmMMh5n2b8IvpntPWfTz9y6vpMXU58uVl/mqGCgfAM+lp2Hs2PZO1dEP0wL/wBJNb9R+TWzKnV4hiwkKXB/zP1v2vMeo7T0uU8tiUn+0R+zdsZdJ7f01fbEomjBhTp8IxYxpReB8TOlss9Lb2nlfxLxvm/Dzu2PGhfI2NdKgWT714nqbuBkXIKdQw+DJPSPyVi7H3nJiXR2frm2/MuBj/tNo+mPqTOAE7D3E1/9QIn6qBA2qG/tL5Ls/wAfltPon6vcrp7D1gHyVqXN+H31nnI/+YWcb7Eso/3n6fuS5fJN/wCn5lT8M/rdlr/hBX7tnT/rOB3LtvcPp/uLdH3fpnwZRuFPB+4PmfrkGfF/x2xp/GdhyECyMqn9PbNTrU3XytMi0GQDSd4g1Nk1Ff8A4UYaPSGngf5iJk0sAPPiaZMrEsTQI8StmCmm1AHn7RyztlTB0+JnzOaVEFkmfTvo38IMvWjH3D6k140PuTpAdz/6v+kmtSPm3Qdt7p3fKmDtfQ585Y0GVCVH6mfROyfgl3Lq8Yy957gOlJ/97xDWZ9r6Ht/Sds6VOm6Lp8eDAgpURaAmq5zvTWyfHgO3/g79J9NiVep6Ruscf1ZHIv8AYGdbF+Gn0diHt7B0h/8AUCf9TPUyXHkztebX8PvpFOPp/oP3xXJ1H4ffSnUdO2E9k6TGG/qx4wpH7iekuS48ja+W9y/A3sHUDV2/qep6TLd3q1j+08T3v8IvqTtJfL0Tp3DAu4K7Of2n6HhuPJdfjzNiz9L1bYeswZOn6hTRTIpW4HcuUVVquTP1R3/6Q7L9TYPT7l0aO9UuVdnX9DPhP1j+G/dfo9MnWdMT1va7/Oo9+Mf+Yf7zUpkvx5Na0WTcG3I2Eox5PVQBCLO4IlgViv8Ai5pgw8QDkg7iQWqgEbyD5EArV1UTVqcgeDGS9UTICczNsAP8yC0PQA3lTZFwBVAJLHnmEF1yBfTsvsK3JPwJ9m/Dv8LsPTJi7z37AH6lgGw9M+64x4JHz9pLcakeT+kvwy7t9Rtj6vrgei6Bt9TfncfYT7F2D6A+nfp4rk6ToUfqKo5svuYz0qqFUKAABwBG5mNW1AAuygASXJUBIXckAR7RL3hBuVP1XS498nU4V/8AU4Ezv3ntWM0/cujU/fOo/wB4yjbcgMrw5sPU4xkwZkyof6kYEf4lkbRze7dg7V33pzg7l0WLOh41LuP0M+O/Vv4JZunXJ1f07lbMg3/hcjbj/wBJ8z7lcYSzpdr8mdD25suXN23uCnpupxtXo5Bpa/3mLunRZOkyZOmC7AeTxP0j9a/QHb/q/pxlv+G7liH8rqUG/wCjfIn5s+oeh7l2rveTtncg6dZjbTrPDr4I+01LpjvfTXby/SliLGmpp6v6exMvqqBfAJ+Z0u0I2HtWHGq02nf9ZpdGHTG2oc0fBlHm8fZAuDW5B0nf7zzxJXqHtaW9qnp8/ch0WF/UosTQAnmCxZnyeC1yxkVFW48+Ju7b0OXr+qxoMZHuG4mFQxUvqAB23n178J/pTP1GEd57hiK4f/vdWG7V/V+knXWNc8/tb/pv8Kejytj63uz5Mgu1wE7H9Z9S6fpsPSYEwdPiTFiQUqIKAEsVQooQ8znbpakn7yVXmeU+ofxH+m/pstj6rrhl6gX/ACcA1tf3riSe0esqDefE8/459R12c4e29uTCp2V8raj+tTm9V+In1dZK9zxoo50YU/6TU5XH36jJvPhnb/xB+qWx03ULmbm2Qf7CdrpvxT7n02Rf4/osOTH59KwYvFXxfWLiZ8GHqsLYeoxJkxuKZWFgied7L9c9k70y406lcGdv/esp0n9p6Tj9Jn4jw3avpPD9JfV+XregWuj6xdBx/wDIbv8AtPdX5ikA1YuMIW3TCfGvxg/hv+J4G6hgGGKl/vPsgnxH8dMIfru20fzIwP8Aeb5SfXzzp+k05lyMVC+DLutTE6A3df8AKeZm7Z0eTP6eFmbQOTPS/wDDOlGGlsUOZpXP+n+2+o/q5FsDedfr+vy4MXp9PjpmFBiOInbutwdD09ggBSRR8y1Ot6PqcwCuNf8AymDGbH1Wbo+hvqPc7Cxc4PUM3UZiaok7Tq976k5XKY1J9PacfDj6tdOXOtofy18wKsvTFVCsCfmp6H6Y6Rv5mdj7CK38zk5i+MMzAAgXXzO39M5yMILn2lSKPiQdbuXWeji0mgCuqebx9Y5yGqJbfcTodf1uDKMiM1iqA83OHhzjDnurUCjBrrdD1Tp3G3GgE1t8z0RZMeL1smRtV8zw+fq7yHMBdcKD5iJ1OfqMRJOQA+CxMYOj3Dv2dspxpnNbgGpzDrz2zMS0rGJfV3XV+s1+m2NA2nb4gVY1y4VpxzxIzNtcbI4Kj7/4lRLEUo/vCHVvbRG5loxllqh+0oRTsCOZoB0KASZFKvt2O8sIJ28RRTnbxHrba6gKAS11tLAxelNkeJUCSSL/AGgIbkAwi/KigCrupWjKcoBles+b2lnS9Nk6hiuMAHm2+IGrGtaiNrEyuxBqrqa86t0tWL8XMpYHJqqAQxBuW4n1OFYGj5lQBJ32gYG/aTtAvcEuSpNRCKo73Exs114jEi6gCz4JBkKZH/Kd/MOJHz5Qlbc7S120NoRfO8CtVAB1XqEhIFXcZg3m9xtAASKargVnjiQAUCY7Uq8WftEOPUmvivEAEWL8QLHDDTVQAFhRgKfjxFIPFRqo1cO7GgLlUADXMcUU/LRg9NgvuFCIGYeCRIgDY7R9N1CjAG6kJ3goUAfvDx5gLaTxcPK2IQCRzGBHkbwDfYw0BxACm72jVtFsDjmFd4BUQ6q2qKfjzG07Xf7QG20/MUrYkBrmMCCICg1GG8XzGB0jaAyioLiljGWAxG0UfeQkyAg8yiMPiSjW8IMG4P2hDbVFHNiQmpBzAbX/AHgBrnzBdHiQk1xAYgcxAIQfB2kYwIRFs3GuxzF3BgMWMKm4gu94QaO8oargG5qG9oB9pACKk8SEgRS4GwlBoniBrHiESbwBuDzGqKRclkSBuIDvDzJW8ARgYp5jKJQI3KxWEgYiBKIhWwN4CdR2kpoDDfiLftonf5kBI28wfEB9qk5EU1W3Ml0NoBh077GJZqMDcAgb1IU+TJdCpDvxAUmhUBXX+sG45jL/AJgTjYxCravtHPFyVsDCK+ZAL3IjGTcQFLX42kvbaE0fEXiFEmVkUu9kxtJMB9q8HaEYsmVdf8sm6nnO5uDlbnV5JnoXVHzalUhp53uorNdcjmWNOPkAGQN5ufpz6KXT9H9to2DiDD995+ZGJLgEb3P0/wDRjhvpDtuwFYQtfpM/1+NcPzUgOo3L6GmxKRyd5Yt3tNsHQVOn0lgUoOrzOdjFg3t8Tp9uB3aSq6GolAANzLcRNaSOJVjH8yyP0l/zMhr3gJ8QEyEbCt4BX4hBptjBRkB3qBYSS1xSTITvUl0YA2riHhYNxIt/FwCOJKhBq5Bvt5hArfnmNx7SLiEUbPiHk7CANI+N5E99gc/eEkg8VApCkkcmAMisWon94nSt6HdOlyah/Lyq39jGBOr/ADKaH8bjF7M4v+8rfP1+rsZ1dPjPyoMgkT/wMYHGkSTHSxz/AKkwnqPpfuOIctgb/SfmXBWrUdp+o+6sF7J15PA6fIT/APImflnCCcR2JqOfrP4vyAUBXMXVS0ICCKJBuTyBNMiCZDe0O9c8QWLs8QGva6kG/PBg2oVCOIEH+JP1kB/+1JQMCWK4k0k1E4P6SwNt+sACxt/vBp99nx4hPg1vIDvsLgEiq2sSDcX/AIgJP7SLVXAU8/aHcAaEJPzcFEnV4gOSm/NpA/zAbGzb6xvKgj+p6molTsBLWZVQsWpq2HzOp2D6O719SAHpkOLpr3y5Nl/b5hqSuL1D6EoFQxO/2kwDqMg04cObqD50KWr+0+29g/Cfs3bguTuAPW5a3GT8t/pPb9B2jt/a00dD0WHp1PPpqBJbi5j819N9P/UHVN/J7V1e/wA4SJ1MP4dfVWdRkHQaGv8ArNGfo4mvENxp5f8AT85Z/wAPPq3ChdugbI3wjAmc/qfpj6j7ep6jq+z9Qm35it/6T9O6oGIOxFxp5f8AT8mHIUas2J8Z/wDMKjvRVaOm/Nz9P9w+n+0d1Ujru34M1+WXf+8+e98/Bnos6Nk7R1T4cu5CZTqWXU9V8iY6FUlSR8waSprfT8Tp95+nO8/TbnH3PpGGImlyqbQ/vOXqZ8Y02SDzEupZi4+BEvQ+xsQYlZb1HmKyhLIHPMC04sjZUxqpZ8hCqB5Jnq8H4V/VOfGMh6TEgbgPmUEfqJ45M+TB1OLqMRp8Th1v5BsT9O/TXecfffp/pOvRgWyIPUA8N5EVfkfGk/CH6orcdEt/Oc/9Jz+8/h/9QfT3RN1fU48WXAPzNgfVpHydhtP0XcTPgx9V0+TBlUNjyKVYHyDMGvyjiZVB33huzOl9WdgyfTX1Hn6BrOEnVhf/AJlPH/Sc1NKi23+JufEprAFmztCBdHxFsL43+IwBrba4QFTTZ33NwmzJ7tofG0ABSOYPyi7kBva7MUnceT8QHZ09Ahj/ADGlD+oqqvljSiNVP7ks87+BO/8AQnYcn1J9WYVe/wCF6Zhmyn7DgfuZfjXM19M+kvwz7Jj7F02XuvQL1XW5VD5DkJ9t+BRnpE/D76STjsPRn9UueiApQBGEx10a8x1P4ffSubp8mBezdLi1j/xMa0y/cGfnjqsfTdN3jq+m6fMc3TY8jLjyV+YA8z9EfX31Av079KdV1CuF6nMPRwDyWPn9hZn5tRSqq6m2v3CXkXIPcdqhbIUIuot2CB+Y+ZSbNW36TSLsrEZLf8onT7F9L94+qc4TocBGG6bK2yL+86n0V9E9T9W9aM/UB8XbcR9+QbFz/wAqz792/tvS9r6PH0nR4VxYMYpVUTNrWZ9eO+m/wr7N2hMeTrF/jeqr3F/yX9hPddP0uDpcQxYMKYkHCooAllfEkz5Jo3JclVJYHmPaBcN3JY5uQ88yexDR5E8z336C7B39Lz9IuLNvWXCNLX9/mekO3MmoQr8/fVP4b91+m76npS/W9D/UyL71/UTxuNVyZi7EjSPM/WhAZSGFg+DPlP4h/hymTE/eeyYQuZd8/Trw48kfeanR6r5IMgKAqxZTt+kbGoUC+Ii+ih9qsBwwJ4MZa1hQbv7zSYY1qG28XyJZkVdWx3AiHatoQ4UBYrf0kDjaE3Es/EAEseOf1ikEbR+N4Of1gAGhsKjE1uRtEO20IN0BcoVTT1V/rBkCqzOdgRuBIAFNm6leUakBJOi/cJFj7X+CmbX9MdViB/8ADz/67z6ao2n5z+g/rlvox+oD9G3U9BnOohDTKwG09sfx17dpsdj6398iiSzWrtfVyDF81PkGb8d0C6sXYsgF1b5h/sJ9N7D3T/jfYuk7no0DqE1hLupnMT26YjRQdpzPqXrc3bPpvruv6ddWbp8RdF+SIwdWj8QUZ8Af8a/qh2ZcPSdANHNoxP8ArM5/Gj6vdtIXoUP2wE/7y+Bj9EVJU/OWT8XPrRhf8Z0yD/y9Iv8AvMh/FX62zCx3ZFH/AJemxj/aPAx+maM+K/j1lC5uxqGUuoynTe4uv+k8W/4kfWmQUe/ZVvyMSD/acTuHWdw711b9d3DrH6rqSAC+Q7n7AeBNTlMZcZPopS2wG8LYm6jLhTp8LN1DtpQL5Mr9Z1OgppB8z65+Dv0eMw/7RdclhSV6ZW/y01biyfr0X4cfhzh+nOnTuPcUXL3TKL33GIfA+8+jeJP0h8zlaW6gkEw937x0HYe35Ou7j1KYMCeW5J+B8mfDPrH8X+5d3Zul7AH6TpNwcte9/wDoIk0zX23uv1L2bsmFsnX9wwYtPK6wW/tzPH9R+Nn0hhJCZerykf8AJgP+5n576j+I6rKM3WZsmTI25ZzZirgxpscYJPBudPFPT7y/48fTCn29N3Bv/wBWB/vN3bfxn+l+vzenlbP0grZsy7f4n539LEKHo2T5+Ja2PFotkF+KjDY/WXbPqHtHeUDdv7hgzjilbf8AsZ0rIIn4+6c5ukyrm6XLlwZVNqyNVGfU/or8X+o6fPi7d9St6mJvanVDkf8AqmbyZ/j7cN5GRMuNseRQyMKKsLBEq6fqMPV9Omfp8i5MTi1ZTYIlwMx8H59/FL8N/wDs6+Tv/YlI6HIf+8dON/SJ8j/y/wCk+f4MmrpkKodPzfmfr3qOmw9b0uXpuoxrkw5VKujCwQZ+XfrP6ZzfR/1Rk6Sj/A5G9Tp28FT4/adOaZri5S2oEfuPMONdTgcAyMEGTVqPu5jKQWFcDzNMlFJmrxxUzsRbI/zz8TSUBawdxvNX092XN9QfUPTdBiUs2ZxqIH5VHJMluRrmbX0T8IvoodfmX6i7lh1YcRrpUfgkf1V9p9xmfoOjxdu7f0/R4FC4sKBFAFcTQBOWrRErz9Rh6Tp3z9RlTFiQamdzQA/WL1nWYO3dFm6vqsi48GFS7ux2AE/Mv13+IXW/W/cW6XpWfB2rGaVAf/E+7TXMR9A+qfxw6bpcr9N9P4B1TC1Od/y39vmeJwfX31B3rKem63uWXTkP5AAqj+08QmAYm06rI4E14evHRdRjyqq624udMWdY9Z3TpcuTGbznIBQ9zTzvc+k6RcK1kBy3RA8Q9R3vquqUigoPxMAQk24LE7yYeTR0vcO59sCN0nc+qw0bATKQP7T2/wBPfjH37t38ruCDuGJfJ2cD9fM+ftkZWQFLF0YzgYwMmNbJ8CLIP1N9NfVvavqzt46rt2caxtkwvs6H4IndBO1z8h9H3Tr+w9fh6/ocrYcqkEgcN9jP0x9F/V3SfV/ZU6rCQvU4wFz4vIb5/SYsSx6aeB/FD6HT6r7H/FdMgXufRgvhYcuOSp/2nvBvzGEkuUfmHsf1Av8ACfwuchc+P2srfIh6v6iRcRx4wWYj+03/AIwfSn/AfqZe79JjI6TuBJcAUEyef78zxGrHlUop07VYnTVHP1GXq8xZ4qhgNBNmH0wirTX+sqLFs5Wqre5dZei+jfp5/qj6n6PoNLfw6trztXCjep+oun6fF0vT48GFAmLGoVVXgATwf4T/AE9j7V9Nr15Uev1fu1f+XwJ9BBnK3W7/AIPiLlzJgwtkyMFRBbMTsBGnxD8WvxDLdY3052rLaoa6rIp5P/KP94k1mM31x+Jfcu99fk7N9Ou2HpgdL512Z/38CfLup7N1nTZch6hwxIskmyTOx23rsXQYfV2fI39I5mPrO4/8Rztk3CgVp+J0nOLrp9k7Bjbtx6h1pq1WJhz4erz5XxY3YKKqbO198ODEuBwTjrgeJ0/+LdCLITSfvA5WHvR6HGekzowyAaVI8xei6/renz+rmxscN+Zh713LFl6j1E6e1v8ANOth7iOv7Oy48djjaXRr6hei6zC3VjN6DqLBXm/tPWfR34n9Z2s4eh70X6npCQq5z+dB9/mfLXxsDu7KAePFzVk7ljXpwmTAzNxd1JZq6/WeLNj6jDjz4XD48g1Kw4Ilg3E+Nfg99Tdw6nr27Llc5ekVC6lucf2H2n2QWNpySzFgnxL8eDpfoWBplU/6z7YDPif48A+r2/kgof8AWb4SfXhe19bgx9sxuu+Sqb9Z18efJ1CIVSyRPKdg6Zg6vkBYMdl+J7HoO7dN0+UYSqjKR+RviarUef67Dmx56ckJ4qZsaZR1iPhLX5M9Z1eL/iDEp7E4oiN0vacWLMpVSTW5hT9t7bi0Plzm8ngGaXXHjXS2PEBeykcmPduDwRtU5/Wk5OoFtsvH6yAd0XE3RNeNCx+BxMHbMy4cOnQDXxNfVvi9E5MjkGqA+84GHrFTqQGtD/giEVdSzrmZvTIBJIlKh8iFnFX8TV1vUY2zqitueDM6Lk1+7bx+sIODo8uTLorbaeq6Ps3ReiBnVmc/BoTgYWbEBT+4RM2frFU27Nf3qRXb6zoej6VyOnQFvi5kytooFSCw48TlYMmVM6uzmx8meg6fp8nXq7ej7DtcDkFVZjpArjaOVQ0QKoUYnU4f4Tqmxixp5jrkx66Y3+kCkY21bA/Nyw4mbdjvHfKFNYwKgRvVu2qBVWnaOAxWxAxXXRO8tXgHfaAgwk7tsYaraLlyGyBcRSzKTuAIByUR4EGJ8if1ED7QYcDuRdtZ8TU3SOKCngbg/MCvNny5iCzXXAlY35BJ+0dFJco61UuRFGmtoQmJGKksIHFVW0tZtLaTweJXkaq0mBZi6bIya6pfkylt2PxCnVONrOn4goNdAi4Axu+Nw6kgjgzQzrlOorTHmZuD95Z6moDb9xAZWYAg7xkYeVI/WKos/eF1ZGuBDvQMdk1oF3H3EHpZGQsKBIhws97i6EBDh9t3ZEVATyKj5GJa12+wldOTZsfaAwKiQFCbANytiAdt/wBI3izAPJ33g2+wgH2ko1vAJ2iEeY20mxWt6lCEkwqSAQV5kUkeOJC1byJTC6qohahUIJ3/AElWnckX+8C5FWqu4R7Tt8RcQjmAAI3MXV4AhBA5uBB4jRQRfFipDfmBGqFSdgZOOIV3G8BtMh5EgYWBe8A5gFzQHmIpJO0bxIBvKCG8VILO0JMUnSNoQRsd4bEANiAbGBLptoxcV94IoFtUA7MN+YBYFGGqMWyTwYDKt8wmgLig/wB4QIEuxJVw2qmvEJA8QEB3qEEV95OID4lEKwEAwi752kPFVAVfbtCSTFANxuRvIALEJh2qSBBxsYCYdq2gAveqgGjXMimuYBvD9jKD+beD9rk44hG5gD7iNd+ZCu0AhAO5+0m8PneANvxtAnmE7URDtyYti4BryZC21SXYkCg7nxCl0sfO0bf7VCLsgmhFN/tCDQgMHnYQk+3iFKfjwZAbG0gO8YgeICgaeYSAd4vJ3jihCFofMUxid4h2qAw8RWNGoR7hFew1VdwMXUe73AEAnxPN90Zmy7CgNgJ6PIRqfVt9jPOd2Url4r7yxpx3JORGGxvafqD6MLP9IdsZwAxwgtXzPzCSPUQHi5+nvo3ID9KdB7SoGOgPtM/0rfL81Yzd3uY4sMIi7E1LL8zbC8ai4nT6IMoJB9s5eIkmp1elUqAt7/EzRvUmhQ3Eto1vKST43lyfl3kEr7RgKEDEeOYASf2gMDW0Om+JAtmxCSK+ICn4v+0NgoAeRADe9SAA8bwhqobefmTxtJxUmxJgQbiTkcwA/aSAbrapAR8QN8yAVxAl+CIprgeI9bDaEbmgoECsHyDsOZUG/nAgggsv+svKKNwK+RMrVhyhwd7uoa5+v1T2/N6/a+lzf8+JW/uJf4mDsBLfTXbGPLdNjP8A8CJv8zPTTP3ZGydi6/Gv5m6fIo/UqZ+XlJxa1Ngjap+q8uP1enyY/wDmUiflXqG0dZn2sDIw/wAxz9T8Mj+02LiD81/MfU2kAULjNjKmrmmCftJQbaQUDRhIGkbVAFe2SgRzxDtQAEFDx+8CfcQ+OIP0kHiBGAofMAW6+BIf3ksjaA5rTR5i8gVCCAOJLrgcwDpogHgwZFprAIqJ/UDZO8syEaCCa8wKnJCkC7bYCR6ZMeLHiL5W2rk3KxksWdiODPqn4Z/ROor33uOOz/8Ae+Nh/wDBGG5P9J9Gfhgc3p9x7+vwcfTfb/zf9J9b6fp8XS4Uw4ca48aClVRQAliqFEPMxato+ZBISBPNfUP152T6ctOo6kZOo/8AiOI237/EMvTVvBRufEuu/GvuWV2Xoe24ES9mckn/AKTz+f8AE36q6p2C9f6I+EUCpZKuP0dUBufnHD+In1X0+Rcg7n6lf0uuof2nb6P8XfqHAy5OtwdP1GK6IRdJjxXH3K/mMDPF/T34ldi7+6YGynpeqP8A73l4v7Gey8Ag2DFljKrreh6XuXSv03WYEzYXFFXFifFfrb8NOp7N6ncezK2boh7nxDdk/T5E+3i44ogg7gyQ+PyYuQMlhdxz9pFBatXFz6H+J30aOy9WO89sw10mc/z8a8I3z9gZ4PQr4g2MfrNz2M7KrBmII+J9E/CH6k/ge5ZOzZ8h9HqPdis7B/8A4c+eOupaWwD4MTA+XoupxZ8DFcmNtSt8EQT/AB+szzCDQnE+lu+Y/qD6f6XrUYFytZB8OOZ2gZmw/wCngvxW+nD3b6e/j+nxg9T0fvNcsnkf7z4Wg1JrJ3XxP1i6JmxNjcBkYEEHyJ+bPrbsJ+m/qnqOlUEdNkPqYSf+U+P2NiWX3iOCrM7E1NB2AO8p9QKxAH7y3+keZpALCrig+2Rh4BH6QAEGqkDWD+sQ5ArD4jKPddVKnT2sbpQZQMz6VYHmfdPwp+mW7L9PHreoUr1XXU5B/pQXpH+bnyH6R7K31F9VdF0RtsKtrzEf8g3P/SfpzGi4sS40AVVFADwJK38howgnA+te/D6d+lur60GsxHp4f/W2w/6zmj47+Kf1J/xv6o/gcOS+k6EnGB4L/wBR/wBp5DJixagVYD5EoVHdnz5GJd2ss3z8x0xg5bYlq3nWfEEJhGcMctfb5nT+nPp/N9U/UGLt/T+zHerLkq9Cef3nDygE6mO4PE/QP4YfTC9i+nMfU5UH8X1gGRzW4X+lf94tak9a9b2rtnS9n7dg6DpMejDhWgPn7n7zbydpI2051KhNeZ4b6o/E/s309qwYX/jOrG2jGdlP3M8l+JX4iZMvUZexdmzFcanR1GdD+Y+VB+J8qXp0LM+ZzVXfyYkMex7t+JX1R3e2TqB0PTk0PR2I/fmeafvfdurcev3XrMgvk5m/6zPWNcAwlzpO+8dMWPVrulHM16PLA6vP1+JLPX9Sw8D1mN/5l3be+936Sur6PuHUpkQ1bZCf9Zm042zHKpYjxfAljYCcXvcKnO3mXIvlX0fsP4y9Z0rYMHfOmXLiqjnx7N+pE+vdt7l0Peuix9b2/qFzYXFgqePsfgz8rnGuQg3QA4+Z2vpT6o6/6N7mnUYC2Tosh/nYfBH/AFixM1+mgfBjjfY8TB2zuXTd57X0/cOlcNizKGH2+xm0GYvofEfxS+kE7R16976HCf4XqGrOgHtR/n7Az54Qhc5UGn7CfqXvHbMXeOz9V0GZQyZsZXfwfBn5f6rosvbe6dV0HUA+rgyFD+0sp9gFhoVqoSFtR34+0WvcEfgePiMwojTVfaaZLwNrJgO1XzB5u5CZQxHG8A/LY+YCdhvDW36+IA/pHmRBvUC87cSHYD5gQr5EVVtSDvfMBN78GQWv5eTIK8uPJlCY8dKgN/vJrXGCrKP3Etxq1fBhyKrAalsytRly2enNgaCfA4n6V/Dg6vw77Mb/APeP/wB4z82dSdOL0hdcmfpH8M//AOHHZv8A6yf/AJYyVb8eqWYe/YT1H091+IGi2Bx/iblidUL6POKu8bbftMxmvx+FZrdb1WbqWkEHYG/MGD+UhAstbD7cywuNft3YTotE4mKqCTp+8U4KAoAAS9Tf5/MUtpYA8XVQisprxKGoAHeojqEyqMZpSRLiAAyoJmIYqVI/Qxpjf2/tefvHful7bgAZ82QDSPjyZ+qe29Di7X2vpuiwKFx4cYQAfafD/wAFe2J1v1L1PcXQn+GwgIx41HYz72TZmOmr69AJR1/XdP2voM3W9XlGPBhUu7HwJoA3nxb8bPqjN62H6Z6c6UZVzZz/AM3wJmRHgvrX616z6y7szuXTt2JqwYB5HyfvPPBWRbAC2OPiPjcYv5ITje4yqXcM5NfHidZ6S0EUs4Z7O1COyKXWxx8SMLWkNRVG/JuEQhVyAVUtABUih+srZDQuyZFtVoEyCdMFAIc+dpR1OJDmbTZHx95pFaBY3leR3BAxgSke+/Cj64ydk7svZevyseg6k1iLt/4T/wDSfoK+CODPx5mrHpddmBvV8Gfpb8OPqBfqL6R6fIzls/T/AMrKTzY4/wATHUav+vXgzw/4q/TQ+oPpDPlxYQ/WdJ/NxnzQ5H9p7dZMuJM+DJhcWmRSrD7HaZn1H44xH1sQawJepqhVES3vvak7L9Yd27djYjD0+dkS/jxBiUOdXxOpSV+c8WJ9S/Azs6t1nX91yD3YgMWO/vzPlmW1qqFni5+hvwk6Bej+iMOXTWTNkZmPyL2mO7+NT1Ne8MggEr6nOnS9Jm6jIwVMaF2J8AC5me6y+H/jZ9W5Or67H9K9BlIRAH6sg8nkL/vPleNE6dAiLV/1Sdb1mbu31F1vdc7l3z52ax5F/wDSo5Vgxr8vxO3xKGPHRZz7l4v4jJjd2GPGgdr22npO19tw5ejTK9G/6Z0egPbcXWMDpVgKMg8Xlx5cD6Mq6a+BBhcqlkEtxVT3PUdt6brWbOmo4xtxDm7R0Zxq6ppK815gx4VmAemUi/Ev6Q4U6pPU3HiX93bp16lRiO++oTL0qY1yr6thSbEg6/1Bm6QdBioJ6hA3XxH+hvqc/Tv1H03VI59DI3p5sYPIMoPR4e4dXiw4WBerIMqz/TuTp+p9QLpcHdV4/WS/G4/V6ZFzYkyobVwGB+RH8Ty/4fdxbuP0d0fqNqzYV9JyT5H/AMKp6gTmmZceN/FLsbd9+g+tRK9Xph/EL/8AG7n/ABc/MnRL6ykClP8ArP2T1PTp1fSZunybplQow+xFGfkHr+h/4T9T9z7erWOm6h8Kn7BiBOsRZ1WI9P04LjjyJmxH1suMKunWyqP3Mt6jM/UY8ePIDS7Eidb6f6NO4/VPZ+ho6MmdUP7bydfF5nt+nex9CO2di6Hogb9HCq3+031ABpUD4EM54Od9Qd0Ts30913cMjhfRxMyk+WrYf3n5C9XL1PW5er6glsmVy5P3Jsz9JfjBmVPoZ+nLANmzIBfmjZnwvqex5ul6T1jpKUCADxOvPpPxzMK6jZUD4i6Bie1UD5qOrhSKhs6q+Zoei7F2/pcnTrlZLbTZuau9dB0LdKxAVGK3zPM4OrzogwozKTsKM0ZsHWDAXy2ynnfxMh+09s6LrMLISHccWZ1+39Lg7XhcOBpJ2Ew/SuPCcrcBt6vgTV37qEV0B3oHiFcnvOXE2QvhxaBfuA8zD6bdQgG4KmxLup6zE3TjGm7w9OjPiZhYH2ij3P4O9R/B/Wn8M6jV1GN1v9Bc/QB2M/Pf4WYGyfXXSZgQfTVySfgqRP0KeZxjXQifJvxmxr1J6DpmoalLBvvc+sifLfxhVWHbRR1nVR+1ib5Zn18/7V2Zuj92U2QPaI7r0uHuK+pi/mstXU6PTtXTL7wzV5mTLg6VuoGbI49bwNU6NVcvUYShptBXwYp69ceZDY0N5B4nO6roMufPeNqVvzfpOf1faM/oucJYr95EesUnPnIxn3kbEnYzFlX+Fc5XFlPHNmZe3t1mDt6Oy/lWj8zH13dDkQVxVsKgauodeuyByVVyfycASnJ2DIekyZmU2Pyzi4P4zqOofMAQo+3E9Z0/VX2tVzFmoVzyIHmcOFcea8ikMDRuac+TEvtSje/M3506bKuvgjyJkwduxdRdvXxZ8SDZ27oujOFc2ZyWPIh75k6V8WIYE0OBQI8iYeuPpD0sTbDyDOer5XUB2Ng7EyC3JgyKgd1uxtU6vb+8rh6VsT2DW1czJgzLpAdga4MzNiR+oJX9YFmf1uv6hnQHnf7iWZ+hyYOkXJsCx3BG4m3tvU9P0Yb1ufBlHX9wPU5Nt1GwgZThHpKRZIF7Ssn1EGm1/WP02VwwZaA+8151R8YNbwMFIi2SbhXI5UFSQAZMmEKQd7lqhTjoD9TAUEg6jZ/SdLou3Nmw63Hsbxc5h9v5bsTTh6rPjw+1zXizwYGrHh/guqJptA3g6/qsOQqMKtr5JmDL1fUZcoLjVXMrfWRZFAwGs3vdywZQtbGuKlABK1c1dJ0GbrNgKUckwhQSX3O9bQrj1cggRc/S5OmyqMlj4MAZrqyTAWlTIQGuaFoYr/tK0QF/uZrPRZHwsy6TpF0IGPbaxIGBbSBQhQaljAKL2gOi+m9k2IWyaq2IErBI54hHxRgdJDjOHVRJmf2oDvK0V1xcnfgSsruLJ+4gFzbAodx4rmWreTDvjpjzKSST+k0fzWwr6LAkH+rzAyMhHA3kFBfcCGm7L0gNMCNRFlbmdkAHHu4qBSFo2JDcZdofF1AQAAbwcjbiPQ/eIBY8wA1Da5XZJ2jsKobRWWxY5hFiYzk2ANxChRyrgg/ebOgypictkBLVtUPXMubIW42lGJW2IoywH28StQFN8ywEVYkCgbQjc1If8yAECAwobyBlPMAbeuYNIUk2f0gMDe3iH+qri/cQFSWuA4G+3McgAb7GKvEY71cAWZBBZBqE7QAbG4hP/hkn4guS7FAygIT5j1KzYFnf9JYGAUbwgHbaAbbmPWpZXwSJA1htxATQIgBA4Elb8ShUJvf+8tsQCjsBCeIC1cJ+IDxtFUGquA5O20TV7qPMeKVU/r8wCxKihFS15O/3k3GxhJJqBL+ZCAeYGBsHexCbJ4qAKreuYRZG0hPAiX7xz+0B+F2Ei77A7/BkPNnkQXvfk/EBjYP3gO8htiPtBuBKGOwFSagPPMAJK2QRIALG3HECH/SQMPEJNeIF9wsCA12IPMBFEcw+YB4EnJkrUN/7yAkeIQQNv9oGIWgfMmqv/hSFw0KgHkQLqLEH+8IO3xIAALBJMIFEHcfvICeCJPO/MlmthClAsyE1wJOdpKowBYuNsREIp73AjAQIALiFbbe9o9VJdcwEJCiotgV5P3jtRraKyhv0qEYupIUDUhYk8/E853Q3n8kAT0eYEuQpIM833NCMpB/v8yxpyaI6hT95+nfodmyfRfa2yfn9Gjf6mfmJ/wDxV/Wfp76PsfSnQUAB6e1TH9PjfL82KKjH4ijmPVzpWFuIAj7zsdKW0glBfE4+KwQROvhI0i7FjaZHQUDkAQk7feLhH8uMpB28yAUQATICWNQuN68Q41AEIcKQJDRELDzF8QIPsJBzXiMBQgFAV/mADyCRIB/aE8j4koDiAONhJyITR8QbQJ4+0IsfpAIQa4gQ8faIOauPsP0icn2nmBH/AF45mXqX9ULpGw8/M05Mf9I2JlWUAYlW7a6FfEv41x9fqHsND6b7aB46bGP/AIETdOT9KZBl+ku2ODYOBR/badU8zFa/Vyn2mfk9jrz5Cd7Ykz9XE1hevAM/Kj4Ri6nNi1fkJH61Lz9ZFSuoVzHbnneZ1oNqB3uXGgt3vKySNzUF3DXHxAnBFjapAN7g2bi9oa42gHTxCE4iE3xCg2sQGKEGhAVB+0fkXEJBO0CaYKPxGUqORCP02gV8VUZ9On/mi0NyOfiUuxVNxv8AaFjvfRf07k+pvqDFgYEdLiOvMwHj4/efo7p8SdPgTFjUKiDSoHgTwX4T9nHRfTX8ayVk6libI/pHE+gFpnp0v+GvcQZMqYcTZMjBUUWWJ2AhA2ufKvxX+rH6cJ2To8lM41Z2U8DwJM1nHP8ArT8UOpzZ8nbuxtox/kbPXub/ANPxPmT48hzNl6hmd2NksdzLdIw0cThmI3b4gOo/mJa/manOFpV9rE+mAPEJRSdZUffaNYFA8yBSDRN3NMkJRVJVPGw+YMBykhsiCv8AlEbICGUg8cxsmVVFgGvNS6K3wq2T1MYKkb2PE+g/Q/4kdR2rLh7f3fI2bo2Olcp3OP8AX7TwLI2kMpNfETIFJFbavmX6s/x+r0yplxpkxsGRxasOCI4Jnyn8JvqrJ1C5Ox9dkLOg1YGJ8fE+qfE5WYtmVT1/QYO6dvzdF1KhsWVSpE/M3e+15/pr6g6vtmfhW9hPlTwZ+oVNT5T+M/YPX6Lp+84lAfEfTyHyQeJZ0j5OwoEMSTKXJC6FXk8mPjbX04HLAbw6qIWrqaR7r8KfqRu099Pauof/ALv1WyWdlf8A+HPus/Jbs/T9QufGSrIdQI8GfpD6G+oR9RfTHT9QWvPjHp5R/wCYeY6npq/69IDPE/ih9Nf8c+nT1eFL6ro/eK5ZfI/3ntQSOYxC5FKsAVIog+Ziekfk3EV2AFsTv9oxPp2J6D8Qfp4/TX1RlXCCOl6n+bhPxfI/Yzz6oXFMbcia++0sKo9XIDew8y5iA21xF9uw58xjV3CJqK6mI/SZ+oJ9NaYUx3EtcnRsNxzG7R27J3fu/SdBhJZ82QKa8DyYa5m19e/B36dHQ9py94z4yM3Ve3GT4QfH6n/SfUOTMvb+jxdt7d03RYRWPBjCL+gE1CZtWmE+F/i79QN3Lv69nws38P0IvIL2Zzv/AIG0+x997ti7H2Pqu45jS4UJA+T4H95+Wep6zqet6rqeuzu2TLmcs7HyTHM2osyjFkwpRZVWA5VRlI4JgQq+HY87FTEGMI4F/wB51R1vpjtbfUH1d0HREWjZQ+T/ANA3P+BP0+qrjRUUBVUUAPE+G/gz0LZ/qnqevNaMOBk/diP9p90b80x1W7+QBvPI/iT9TH6b+lcrYHC9Z1J9LD8i+T+wnr1O8/P34zd9fqfrDH2/82Do0FAf8zCzM8xme3hwxxq+XKSzMd/neOca5kQkmvAky58Rx0ABYAN7xP4jGAAg01N3D3VrDHkxlaorKwxX2kWp2BiZM+NytBgQd9I5jHJqIOPDkF/+UyaZVqINO/HxFcNk3A/LsBEVc5IZOmzk/bGTLl6frnNJ0HWMTvtgb/pGnjULL/DaiAMt0AIoTMcbY8jKEqxc04+z95cqR2jrmrj/ALu3/SaR9O/UmVr/AOA9cwPA9IiNakr3P4O/UT9N1r9iz5C2LNb4QfDAbz7QdjPzV2DsH1X2j6j6LuB7V1WBMWUEs6UAPP8AifpPFlTPiXIhsEczPV1epntYp3nwn8Xu1/wP1Vh7hjx6cXVYxbAbFxz+9T7sJ8x/GzpXy/Tvb+oXcYeoOr9xUkYn18bZv5hL8Hgx1ZH4BAERDqxAabrzCoIoDidENQPitogNH7x3YAgAQaDpupEA1qFCQqALh4ogSE2ICBqFH+0AFwWTW0sr7byirT88QA6Tfj4lvI2G8RqK2BRgQuhGq94l6gGU8yLiLG62ljgUFA3gZ+o/8JtRNVzP0Z+Fjhvw47SAb0ow/wDgjPzp1LthQKQHRzpr4+8+8/g31Pq/Q6Yt7xZWB/eTpr/8voKxm3xsPtFXiN/SZjn6lfjtQAz6uPVcf5msBa4mUg/xGYmzWbJ/8tNSA6p1Wg2paPIi0CQw5j5ARxtEUNY22kRKKnVco6hwFFfMvce26+0zV6mJnBHtPBlP19z/AAMwKv0l1Weve/VML+wA/wCs+oKZ87/BjCcX0OdiA/UOw/xPoi7TnWr9MCACTwJ+TPq/rW7z9Zd46rJlLf8AeGTHZ/pBoD/E/V3VHT0Ocjxjb/Sfj7OR/wAR6suLLZmq/wBTN8IfEoTGQOT5kWxS3YkxinC1HKC5WaFgVVfpIeLNXFobVcNbC5AVOoC4TVAVFI0/pIeB94EI+Bf2iqCOebkLEMBvUt0AqARf3gUsQy6XHtPBE+rfgZ3I4eu7h2ktYyL667fG3+8+VClUqRt4vxPefgxY+v8Afz0eQf5EdfG+flfobzUcRT+aETn+svzR+Lvbf+G/iJnfx1mIZ/33B/0nktRAvfUJ9B/Hav8Atx2uuR0W/wD8k0+eitV1vW86isrqx5Mzt7lU7Cfqr6Kwrg+i+0qooN0yN/cXPyrlNq4Aq1O0/VX0VlXN9FdoK+OmRT+oFTn39X/8u6JwPrpmX6A78ykhh0WUgj/0md8TkfV2E9R9Gd5wAFi/R5QAP/SY5+pX5H6P29MGI8mptFFbIq5l6HV6RDrslj9JqR1ADtunE6aVp6bu2ToenNG18faJk6vPl63HlJAVhvUXHjx9URiQC2O1iaMvZ+u6PCvUVrQeCISPa9OGwdBhr3FiCZyu/wDdGRThwjS55qcv/tJkboURcYseJZ2zq+m63qr6gKuQb2eJF1wg6k1kQ6ybJPMs6TD6xZsjcNOr3w9H1WVfRZdY8jicL8ob36QNib5gxq7bly9N9SI6WFNfpPedxy/wmrqLXdPM8d2PBjfKmbI4KqLA8xvqHvf8VlPTY2qhtJVj7J+C/Vv1PZe5DIbK9QK+1ifTRPlv4I9Nlw/T3W53G2bKtH9BPqSzFXr6YT8k/XA9D8RvqI1sOsY7ffefrYGhPyP9Z5l6n8Re/ZMZDo/VNRE6c/GXPDkqpI9lb/Jnd+isir9e9icEhR1agX+k4WIhsVLbEbVL+1dS3b+89H11kN0+UZACPiOvjXP1+vzvUko6TP8AxXQdP1A4y41f+4uXcCc0fNPxwws/0Zhyqf8Aw+oBP7z4OncOq6npk6Zsx0Hap+lfxQ6Bu4fh93NVFvjQZFH3Bn5p6HtOXqul1KpOTVsfib5S/HR6Hs2XPjuzxtOflw5MPUenmsHwZ0+k7l1HbU9B1Nrt+kuxnpesxZMmatfNnxNDkDbKBwa2MvPdnOE4de/BNQdH0w67qtKMTjXzOvk+n+jHTs5Yg6SZBzuyEYu4YwuSla7qej7l0vTL0jdSygrXM8aR6LLTDYbET0PQdHn7j0f87Kypp9oHmVVXbel6TP0zMqq18GplzZE6bDkQ0oBqztPS9J0+Pt+E42UDa6+0893o9P1+cYUpcgN2fEg9L+Fmc9P9a9KFbUuUFb/UT9FE7z8zfh5hz4frftuJWBrMCSPifpg+Jy/Wuvw0+V/jVqxdB2zqgdseR1P7gT6pPmn414i/0r0rD8q9Rbf2muWZ9fHei78cWPSgs3uCI2fqmzdVjzYlIarr4M42AqiltwBvN3Q5dGVcr3oubWuvi75kwsD1AB+KE6XS9y6bqF0K2nWdwTOccfS9bi9QgA+Zi6rtz4fdivSBd/MiPSZe79H0WJsGmyPAPM811SY83Urlx2obkXtcxdM69S/uGk3wZYbXKdLDY7AwPVdtwLg6UDKVoijMfcepT0vTxMAPtOMvVZxs+QlftELNlNk2PEKdWAamfbmE5NTD0zQ+RE0WNLbSYwqpR5kEZ7cKxB35kyF72W18mIU0ZAW4uem6bo8HVdCjYCosbgiB5xMZWjYl+Bt2Lit9jLMmAL1JwWfUU8VM+UO2QKSFo7yhs2RfUAvY8R0R2xXpJ35EzYBlzZGLY6RTSz1XakwL0YTqEYMwIsSDzL41er1foJaCQg1EgD5nXydmVcxzIxKJuRcw9Wn8xlABBFgwKxgLJqFkfIlWllauJf0+Vhj0ARHOrYi4AAHk/wB5NOJRYvfxIqEsLuo7YaAK7/aBVq0tfiWWGANbRHwMPzhgeaqISVpTxAckA7TX0fWZOjBAIYNwD4mTUGAXTuPMBXHVm9cqNnV9X/EsutaC7CvmVYxTVyZSuI5AHDEEeJbiNXtv8wLjjRNybJ5gbqGVNKalU81KXZuQYvqOBsLEgvVBVjzEUHUb3lWtj5IEKsQdoFxFDaQZArAEWPMXX8iE6f7wNQyppBPHzKsuRGANEAb3Kl2Gkm/iO6EpuOYDoLVVq2aWLk9LMNWFtH3HmN0RA6hL+KE6XUjG3TOFBJH+so52XKQuoUdRq/iZzlBDBl3B8QWxGk3tHTCuk3e/BkChkKkEc8GBhY2j+j6ZC1ZPEra1bcV4oQBZ0bDeVrud5cy6VJA8SkK3neAxCkStlGnneMylfBAg0/rKgYgygVyPMlO1sxJMI/Psdq3EjHavEAHgV4li1pG3iVqBsbqW7HYcSBa33jiq4iURuJLJECcMKj1F2hBPMCc3Ui0RzJdC5K+OIBAr5kBNw8ggRSoA2vaA2xF/3ikgtzUC3p+YxoVY3gQXRFbHzGTTdQVIFFkjmUDiT9pFIP8A0kNEUYQVNfrFABe24jAGribaiYDgjWR4h8RBxdRydoEHMP6wDYQEkn3Db5gEAQHbeQcUJCLgTVtxBY02eJLo1IDVjn7QIRuL8wxdVnjaQ7wJq5oSX/Y+JN/AuCz8QGNEDaAb7+YKrb58Qj7wI24qoa2ElUYQd+NoAogQDc7xj8AxdPztKGD7VW8I3W4osbE3GG4EIn6wAAWZDsIN2AhRk8feBl2sSLudoEFir2MdgVr7wOP8wMT53hE4MgWgeYLvYxgSo9u8KHjfcSWK9sO8FbUBv5gEffc/MDMq+2T8o3EH3gA7H9ZOYa34gsCBKFfeSqH3kUb8SNzKJe8b2sN5X94wW+YCVpPMVyNm0k/P2hbGoYEE3+sjuWG9ADmEYM1tqN7HxPO9zAVgSDR2no8+7FUtTXM4HdRW/wAxGnCygjIK8z9RfR7q30l2wqBXoLPy9l9zqoF3xP1F9GKR9HdqBABHTrYH6TH9PjfL81qBCTvAKuNU6MLcV6gPmdjpgCAGPG85CbEeTOth4UkkNMq342JHt4jhfnmVqDtUs3JgF1sioygDiLW0BvxIi2yD8yUPiKCf3hs8CETfxxIQPB3hAPniLQU7SiD/AEg/q42jVYuAwIo1fp94rUDUbxvzARuPiQQH+0nHxJQAMUcbgmAyi2s7wIunJuIcY0Gzv5Ak3Y/ECp2NllXjaJkpKIO3P7yxk9v7yjqH1HTVaeZprn6/SH4f2PoLtFmycN/5M9FPO/QDhvoPtFeMAB/uZ6Kc+o1+rVFqQZ+W+9ovT/VHc8QPtTqsiivsxn6kSfl3vwGT6t7qw4PV5T/8GZefqMena6iu/G/Es9QtsKqA4wzC5plFF8QseICQp2MN7gkSIlSX4gr43BkHPECMoYg3+0m4HMjIDuLk+AYB1bbyAHYkbGQ/JEmo3v8AsIB48QrVXUBFESE80ICknWNK7feUtT5Ai8sQJYN1sf2mvsPTL1n1B0OBhevMor95Y1z9fpjtvSp0Xa+m6bGoVceMLQ/SaBzGqlA+0AmKuqOv6teg7Z1PVudsONn/ALCfl/uHX5u5d3z9bn97Zshc3PvP4ndW3R/RWdlYjXkVOebvafnnUyEHTama5N9L3QjMGQew+Iz+NIAMKuK9v/2oGAJHzKyAUMNxvDQAHxJW0NbDY1IF03vYk00dgKjUBUgF0fiAjt6bjSNzzcRgrtRIBHEsfevmJ6eoXUC/tHcc3aO79N1+FvdicE/f7T9S4Mvr9JhzD/3xA39xPyc1EtW1bz9K/QvVZOt+iO1dRlNu+Hc/oSP9ord9zXoAZxvrDt+PuX0l3HBkWwMLOP1UWJ2QYvU4hn6TNhPGRCp/cVMRmvyXgzaGKEbmWlfbt58/EHWdP6feer6cbDHndb/QkS4Y10rvY+J0RRkV8Kg3d7T1/wCGn1Lk+n/qXH0WVgel61gjb7K3gzymTZLPHxKWdQUyY1ZHU2GHzCyv1oTe8IM8j+Hn1MPqP6dxjJkDdZ038vKPJ+DPWg1M0/6eW/EP6aX6j+mMwRR/FdNebC1b2BuP3E/POBwpcEEZBtP1kKM/Pn4mfTP/AGe+qD1vTpp6PrbyLQ2V/wCpf9/3klw/6eRNahv+sbIArK1wZgGKgD9/mVNerU16RNRFjFCxFmzzPpn4M/T4fN1Pfc6t7P5OC+Df5j/tPmPptm6jHhwAvkzEKtDyZ+nPpnsydg+nuj7ah1einuY+WJsn+5i1qeo6xhUbwDeU9d1mHtvbuo63qG04cGNsjn7AXMT3Ur5P+M31AjN03YcDscikZs9DYD+kfr5nynUUAUGwx4l/c+75O7976ruOYkvnyl11eFvYf2lORgH/ACfpU6RKtAxr43+ZTlYKjtpuvPxLEceBcpzElSF4vcSkfXvwQxgdu7vkrf8AiVAP20z6ueZ8n/BHMP4TumDYs2YZNviqn1c3cx03fojicTP9G/TvW9Y/V9X2nps/UObOTItkztjiNUzuMuOv0j9OJx2Xof8A9iJcv032PHWjtHRD/wDUL/0nSowaTceVRlTs/a8daO3dIv6YV/6S0dF0i8dJhH6YxLqNyUY2hBhwr+XEg/QRxQ4Ak0mTTJtUbHxJcAWGq8y+0BqYURYiqgWgoofEfzzJX3kyrpa3ni/xXwh/oDrHoH0mRt//AFAf7z223zPDfi11mHD9A9Z07ZFGXqGRManlqcE/4EsiPguBR6OrVz4hWyouTHjIxg7CowcABZ0CgWeN5GBBHIjjnaLkNgQhTq0+bgsgC+fMKnYfMUoQ1ne4BFkiNfG1xQTfG0avyn+8AE0NhvBVjcQM2+0mv21pJMCainHEIb1LLCqHiIFZrNSAxBnyDnI52HAn278ELH05198euK/tPifUENjC0FF3Ptv4IsG+metof+/j/STpufH00eJYOIiiOJifWa/IGc6ev6hANx1OQfr7pcGCGhzD1qhe9dcB46nLvX/mlS2XIfidVqxnUHnnzF1ADY7RCpu+Vkraq2kTThwAb3mMrRZgKUzVekAGZ87aVJK2B8SyEfefwTyF/ozOpJOjqmAHxsJ9JXifGvwI7ovo9x7UT7tXrrv44n2Uczn0119EqHRkbcMKM/Jn1L0idB9Zd46PT7E6pwv6XP1oJ+evxl7E3bfqzH3PFjI6frEBZ629TyP7S81mPAISH9v5fAjFq9xFXtK79PIB5Es/O42OmbRBe3iEMPMhIJ22A8QVuNtpATVfMRRwv7xgQTQFQE+6v8wABZO+w8RwSaoHeIBTA1sIzNWRa2Jlgp6hjhNFSQRQP3n038De3vm+oOq7jR04MRx392nzHI2YNpbg7VXJn6N/Cr6cbsP0omXMunP1Z9Rh8DxM9X8b5+PeE7wiKJCwRGZtgBZnOfWX5p/F/rW6z8SsuI/l6XGuMV8EX/vPJ429Mk6QbHmavqDuzd8+su7dyZAFy5iFHwBsP8CZMeM+lZNm52KVqJ3F35E/Qn4OdY/V/Q+l2JOLqHQX4G1T885My4nUOvt+an1T8Du+jp+5dZ2TK9Y8q+tivy3n/Ez1FnzH3FTGKJlxtjcalYEEHyIp2aMpqYn0fkTv3bs3Z/qzunbnQ4wvUOy35Umx/iZsBAxNakBfBn2H8a/pJ8yYvqbo0JfEAnUgf8vgz49gzFl1V/LYbfrOmou6LqR0/WpnKhlviek63vODP0q4cR0k7m+Knk0ZmNFdFGv1luVCFXyIqKxszUNrjIwTMn9NmritgOTDoVih+ZUzFsmPCtseL+8K9Tm7RjzdLjGCizDmc3H2DP1OQqf5Zxmmscz1nbOhODtuMkkkJZ+8vXPgfH6qt7vyssLjmdk7ThxdE6Zks7gNVXOOexo/WlkUl2NAc1PRZMjnAzY2N3Wm/E9N9DdiPdu6r1WTFXTYaYk+W+IrUfQ/ontH/BPpXo+kP5yutv1O89CIANKgDxDOTNu1R1vVY+i7fn6rMwXHiQuxPwBPxy4fr+5dX1Qf35MjOv3sz9J/i53vH2f6B63GT/N6weggujvyZ+Z8WDXjR8LMMhNczpzCPW/TnQdNm6ZmdNWRT7v1mzu3aOmXpWyKlMPIg7Nh/wCGdvJyOCzb77WZyeq7r1nV/wARgx4wwonVfEuas9P0Z9D91x93+kuiy4//AHpPRb9V2novE+Jfgj9RHD6vaOqfSuQ68V+W8z7aZzzEv0uXDj6np8mDKoZMilWB8ifAu6dA3059R9R284l9PI9oa5B+J+gLqeQ+v/pV+/8Aav4voBp7n0o14T/zV/TLKR+dO89Qq9fkbLsA9EzN019X1Qx4/wDwyeRFOTL1fdn6XuKelk9SsqMKN+f0nten7J0PRYlbGgUNRnQsV9J2LF03T+smpSN+eZ57uHdc2Xqj0uBSWGxAnU733gqp6bAxU/IPE43b+4L0nUs+fHrY/wBdbwjmZen6n1Vuwo3YGe27L13TYO2Y1emZV8Tl5e8dG95DjXc0bG86nQ4O1Z8QyKyg8kXJQOv730+XAdAI2q/kzyGVmbOX0nU25nS7j/DDrScLfyR5i9D0HWd565Oj7bhyZsjnahsB95LcWTXoPwz9ZvrboWwozlWOr7DzP0tzPF/QP0Rh+lO3q+YLk7hlH8xx/T9hPaicpWusSeA/GK/+xNWN868/oZ7+eD/F9SfoZiqhyM6bH95vlmfX557f0vUdYTjxra3+adzpew9VnvGT6ZXwTzL/AKS6YrhZnXeyd56K9LFgv7za44nTdAO0dKzZ1ORxtKM/dsOcLj0VY3vxOq+ZsrmxY8gzz/c8PTJlZwNKDfeEUZcCjVkxALex+8zsHGE5ipCg1qM7/wBK/h13/wCqCvUqT0vRE7Zst7j/AMo8z6MPwP7W+ELm7p1rOBubFf2mdi4+O48yHCQDV/3gGpCFIOk/lap9D7z+DPc+2n+I7P1S9ai2fScaWr/efP8Aq16nHkfB1GN8ObCabCwoqZrDAbVYo8cywBXrwfMODEq4icmS3YSkY2TJoTdTvcmDq6+nbplxsLubeydOULlnZUA2X5nCog/f7TqdB174sQOS3Tj7iQJ1hOHuFqdzzcZ+lPUEXQrctMnW9R6zqyLtfNy7F3JmxBSotRVyjd0S4sNhlBStrnP/AI7Nj6h3QMcS7fpFTqXzkFVYHx8TsfwgHTKDj9x5AgdLtvXYM3Q6n0gVTE+Z5fuOfF/GuMJOk8VLc5RMZTGxXfdCZTi6d8jBhjuoAxAsm13UGI3kKnc/6TZjwaGoAs0yZScfUWUo+ZBc6HRYEPTu2HKrODQ3qIcurFaGI5cqtk3A6WfLg6nKr1oYDiZ+pwoyFlFGuJhxLkOUsAx8by45Mv5X2WBOkxocgR+W4Mv63pXwMDlx6SR48yhHQH5P28Tf1HXHP0qJlokDnzA5ag4wN9via8XuH5bmYCzv+019OhUbHnxCK8i6moAioRhDLtzLcmSlrn5lSZGvTUCfw40+blQUKSJqzH0zwd99pnWmNm94DNQAriLZBHxHyY/7+Ir4yauBvw4FbB6wX3XsJVlPsbX+bwImHqMmPk2vxFdxla72gWdKwXMLEvfI5YhSdJmbEyI1td+KlnqjUCoIPxKLX6YijR0kcxbCVf6S313zYClEfeZUREQjWWXzfiBoc2gKUT4+0yuWD2dweYymgKJrxJlCqqnVZPx4kClgQa4MrAKjcHeWUum73isS/wC0BHAcAEkERCTq3j0BvuYjDVwYQpauBAASeP7wGk35rxGDA8gi5QQB4hWxztIOb8SGztAawTUlRQa8QkyAmowEQGjvz8QjbiUQ/YSKx48QXvYuKxJoWb+ZBcBXi5DV1UTGSOd42sNsbFSibA+0bQG62u4bBuCtjzAikki/3jjnaJvtzCDRveEHgwHdqPxJdniQwG2A4PESq4EIO1Qc/cQGBBFSADTdwAAcf5hAB3uoA/Yw/wBNybVBtVcEwCBtcjfaTxyIhJ8GAb+RGAsxANUbjmArAg8beIVGqoTZ8wVv+kohriTYjmC7/SHzxt8wDXHzAQTxJ4kJJHJEIcG1o1ckSt/J25ikn72YUW/zCIoJvaMTfiEEigIf2gT5P9oR7mJbYQId5OICR/TxCTdXzChR4O8lGxUJBoGpLs7QGvjgwFbPwT4g1XXzCTR35gKeajVtFIB/WQBh4gHiru5Dtwd4SCB94pF/qIAJ4hUCrP8AaKYQdjXEAg2ONog911JZBjfeqlEVrF0Yp3+YRt4kG5kAvgDmG6BJEOwgdvbxtKhKDHcw1S8XY8xdhRjEg0bMDBkA9RhvU873U6n3BCgULnoswIzF79vief7sQcnkCI04rGsiEbEG5+oPop8jfR3bGyVqOEHafl7JYyqTP1D9G6v+yHbNQo+gNpj+jfL82IKJJ+ZYWHiItmxJpozowuQnYnmdvCPYgYe4jcziIACDOz09+3ndeZKNyL7YXcogrc3Io0ioo9zC5kX1qoxSN416doCbgSpAKgv9ow3HzCITtxtCQK3H7wEcARq4lCmhtFJ+I7DfjeDTQgKBcahxUh2FVvCB7R81IE0fJhF8VchPyJAADuYEokbbQKtb+YbJOxFRr3gU5W0AK3mUOh/MK0/M0ZMi0bXjiZy1ruKEutcvv34WdQ2f6IwXxjyOg/QGeyFzxP4SivoPD98+Q/5ntr3Ez1W79XLtPzF9TYlwfV/c0BsfxDm/1N/7z9OLzPzX9cocX113VbArP/qAZJ9ZcZE0neMLLj4EB1KVJ8whr3mmQei1+ftJvweIBueI1b1yYQK+JATtUlVzJtVwGigUxPzIL5JEikEcQCRFWmF77R+JP6aIgKdhuIEJc/A+ZCwuvMcAAVAUirK77TT9OZGxfU3bXBojqUA/c1MjD3NWw5k7V1Kp3zoXJoJ1CMf2Ilb5fq1tgIqwYsq5+nTKp9rqCP0jLXEx0PE/ivgbP9EOV/8Ae8yuf2v/AKz4NhN+0mfpf6w7e/dPpHuPSYxeRsRK/qN5+ZDj0u+ptLIaIll9ouxUGaxIxsCSjoBAsmQjg/4mmTJVgbmFjxK0UqbBsQkEnmjIHIuVsxVgPEY7gD4k02Rq4gQn2g/2i+5eCKMZ6IG2wisFTGXyb/FSqo6gsL2G/wAT9Jfh8mj8P+zL/wDUL/yZ+ccOMdV1WHDjB/mMFF/Jn6h7B0Z7b9O9v6MgA4cKqQPmpnpv/wDLoDaWcKTEEzd16xe39n6vrHNLhxM5P6CZn1mvy71+Qnv3dGXfV1OQ/wDwRlaM2kGtpWmRs3VZ81/+I7Ob+5lmNlWlXe50xKLDUKIFStCu4fYDgR3xhiACT5gCY9RBHuPFwPRfQH1CPp76pw5MhI6bqP5WQXsAeD+xn6N1B1DKQVYWCPM/JbL7GB/MOJ95/C76l/419PDos7k9X0Y0m+Sng/7RY1fc171Z5/63+nF+pvpnqOkCg9Sg9TAT4ceP34neBlgNznif9vyWMmRWfp82Mh8RKkEbqREXfOVLaUrcme7/ABe+nH7P3sd26VdPTdcSchHjJ5/vzPBZ2xZHQYG1swAoc3Nc/FzXvPwm7F/xP6kbuGcXi6JQy2Ni52H9uZ97OwnlvoHsA7D9LdNiKgZ8wGXKa3s+P2nqeZmrRHM+Y/jL3/8Ahey4ezdPmK5uqYPlUHf0x4P6mv7T6ZkzJgwZM2Q6UxqWYnwBPy99Td9b6k+q+s68ljiZqxA+EGwiRlgYJ/ComkarBuo3q1jsAWPtFVfXrkAeZApGzUam4hkAZbI0k+JnbUrkgfqJp8jaIaOUY/6mPPwJqD3n4LdcMH1T1nSZCB63TWg+SCD/AKT7o35p+YfpXuQ7P9cdv6x3rCmbS7f+Uip+nrDKrg2GFiZ6av8AqA3Ynzb64/ETuf0T3cdOegx9TgzLrxMzFf1G0+kTxf4p/TR+ofpHJkw4w3V9IfVTbcjyP7TODxB/HXuO19jwLfF5GlL/AI4d7cn0u09Go/8AMXP+8+fdOfUw+8gZMZreRhYJvcDiaklL/wDHucv41fUp/J0fQp/8ax/3mbJ+MP1cR7R0iE/GC/8AeeMW9OrT9pB1GVL8vwNoyJ5PV5fxb+tNN/xGFR9umWUN+J/1rlx6/wDiJVf/AC4EH+08+pysdbkEfHxJeVsZKsPTO11LkPJ2P/dB+tM2P1B3jqAnyFUf7QH6z+rXFt3zrPuQ9TkIxxY/SYWpHHxBocAAGxGQ8nTb6n+p8tKe+dcQfPrGZH733vI1HvHWsfv1Df8AWUhWY0Dv4Ey42KatajXfJjIeVdM9170uPX/xPqqI3vK0obrer7iUHVdTlzhPyh2JqKpCoGc8+IKY/wDhqFI+YyRNqYlKsdV7mNmBQqPBiqS1BrsQnSGFmzCHOygatxEPA+YxUHcXEIreiYBI4+ZN6k8WP8wXW4ECAFmreRyFG1/pcl0doumt2uAAbEPuD7CIbXiWKbHHMCXAVBFVCBtcQtvXmIM+fwpAIJn3D8ESP+z3XIP6cw/0nxFxqXVpqp9p/A59XZu6L/y50/0MnTc/419UWOvmII4mJ9Zr8l94YL9Q9zIFA9W/+szKT+YjmdL6r6f+H+ru54fK52J/czm6hqUDb5E6lGzRF7GBjtpujd3IR7qEVxYoDf5hEPuleQa8ZX9I+jdbJof5j5DqUECgIHY+iO8L9P8A1l0XUeoVwM4x5T/5TP1AGV0XIhBVhYI8ifj7KpZ9Scz9CfhX9WDv/wBPjoOpyf8AfuiAVgTuyeD/ALTPUbt2a+gCcD6z+mcP1Z9O5+3vpGb8+Fz/AEuOJ3Qajjbec9Zfjzquh6rtfdcvb+sxnHnxNocHxCGOMMBunFz9CfX/AOG/T/Vi/wAd0TL03dUFBz+XKPhv+s+A957N3T6e65uk7p02TC6nY17W+4PBnSVbN+MpJBHj9ZYFbJSqdzKfVUYwUtieSfEYZAqe0+4/4mmVmkKxW7I8xDueN4vvxoC4Nk7ASK4XGdRo/BjAwNC22rmJkJyIjK+ijZP2kbIM6LiTGcjnwm5M9/8ARv4Vdy78cXVdzU9H0HOkj3uJLcWSs34cfSGb6m+oMfV9RjYdv6c6iSNmPgT9Hoq48aogpVFADxMnae1dH2Xt+Louhwriw4xQA8/czbOWranM8n+JP1An099Fdbl9XR1GdDhw1yWM9ZYVSzGgNyTPzX+J/wBUL9WfVX8L0z6u3dDaAg7M3k/7TXER4npMZ9JHNkkkt95eux3HtleAEakshb9svVaUAnidKmqWVWN6dvibO0d1zdj750vdOm2bA4JHyPiUhRW/ErXpc3U5ynT4yyXRb4k+rK/WPZO79P37s3Tdx6Vw2PMlkfB8idFTtPgH4c/Vuf6P7j/wzuhYdt6hhpZv/e2+f0n33G6ZcSZcTh8bjUrDgic8Pg5cWLqcL4M+NcmLIpVkYWCDPzz+If4b9V9L9Vk7p2jC+ftTnU+IbnCf+k/Q4PmMVXIhR1DKwog8ERLivxxh6jDkprr7fEbWXa1BK/Jn3b6n/BXs/dsuTq+0ZD2/qmOrQu+Mn9PE+b9x/Cz6w7VkcL0adbgUX6mFhv8AtzOmpjzCZMZwMxsMNgInb8RzdxxIFABNkmXP2zvA9h7L12pOawtX+kt6LsP1G/VYsmDsvcL1XfoNtExZK93jDJ0uFTaoFozm9aqYSy4gNbc1PQ9u+mPqLuePGuXpcnTgc+qNM9h2f8OOm6fIubuGT1nG+kcSa1jw/wBP/THXd96jHWIp04rXkPFT7P2vtvT9p6HH03ToFRR/c/M0dP02HpcS4sKKiLwFFS3nmYtS1BCDQ3gE+X/i1+IC9j7e/ZO2ZdXcupWsjKf/AAUP+5iRl83/ABd+pF+p/qte39HkD9L0Q0AqbDOeT/tPN9N0P8Lkw+qp0AXt8zn4MIT3Ekudyx+ZqHVZcmMYwzED+86/g9L1PSZu5dMB0zVS8TkfT/TdViz5ujzKKsgwdB3vP0KFGBOoe3UamfpO59Th7oeprYm2s8wa9X2nteTs+QdR02Q60fUG+PtPvX073vD3vtmPLjceqorInkGfDe19aO5EMdIQHdQYf+0vVfS3fcfWdI4OO/5mIHZl8gzF5b+x+iLhG04v059SdB9Udrx9b0OYEke/GfzIfgzsA1zMsPE/W34Y9p+rtXUqB0ncQNs+Mfm+NQ8z4p3/AOm/rD6acYu4dPlz9Mm2PPi9ykftP1EN/MhVXXS6hh8EROl3/X42fqR6mrMHVvhhUDdZj20hR+pn6z676Q+ne55PU6zs/SZm+Wxj/acPqPwn+j+oZmHa1xX4xtVTc6PT82DL05q9N/Al3SYeq6vP6PRYMj5G2CoCZ+jul/Cn6R6TIHTt5dv/ADuTPT9H2ftvb1A6ToOnw15TGAf7xej0+F/Tv4O937lhx5+5OOkRjujXrr9J9j+nPpLtf0x0Y6foMI1H8+Vt2b953oD+s526vkAFQ3OZ3zu+Ds/b26jPlXH4UE8n4mroMmTL0OHJlrW6hjX3jEz9aZ4/8TQP+xuQmiBnx3f6z2Ank/xMx6/oHuBFezS2/wBmEvI+M4HRciJg9qEm2E1qXdrul+J4Xpe5ZsRZAxPuuvidrD3s4gt29jebXXX67J6WA0fcfgTldh7O/wBTfWfQ9Bmc+g2T36R/SNyP8TN1/d26gWiEDir8z1P4OPhP1ywy/mPTuUvw23+1ydW4R9/6bp8fS4ceHCgTHjUKqrwAJdxATRhnNBup4T8QvpDB3foj3Lp8ap1+Bb1KP/EX4PzPdbxcqLlwsrCwRRE1KT0/LY6TJlyOCoDA0yynJ0GfBn9usqf8TsfVWLJ9PfVPUhlOhspZV/8AKZoXr+my4idO9XN61XmMlrlI3BBqbFzY0xBF2J8R83RN1Oc5cVGzdVuJlzYSGXVYKm7EiLDiGRNSnzuJ1Oh7O+bomyjEDiv817zkq5Rgef1m/D1mfo8BCZPY4/LcDRhw4ukyA5kBxjaxyJ3cfpsPZTBgK3nkTmOQksxN71D0fcWVg2M3R3ga+79LhPcQwOmj7pqOXHg6UaADc5vcepyZHLKq6jUa8n8IN1v7QDj6pfWYhqaZcrl2sEkE7mVhCrhmIBM3acTINqA8wH6DplyinOlB48xeo6XJjNI1gcGWJkGOnx2SP8zM/UsxJN3434gbemX0+jYOtud7mByTkN8xsGclqYk3G0EZC7Gx8QKTicKaBEIwucfuYky711/YyxQHW1YfvCMy4mBpjY5lrsdgv+IwZRYJ3+0AcAnaBStk+SfvHc+kAa5hZ8bH2neLkLZEAHg+YGhHDqCdzKstg+0bRdbBKXmDGuTNkAXwN4D7hQ0i5Nxq8wsrEFXGkjxKcbGrO9eIGwYNtXiBMQDAmruHDlYKbFWNhEOU6txtAsdAORUS69olm2RRubHErNg78QNuLEy4aNn9PIlK9vY5tarkC/E3dP1eLGqtkFqQBNKdy6YZ6BJHEDlZOkyY2oBioFkzO9KdJWjO1m63BmLYkFMvz5nIz5BkyEhQBwJRVQYV8wflB+QIWBxi4A1qGPMgTxvIQGFCpGFrsYiqTtxCAEF3JrINSUPEWqNyh72hEgFgUJNIve7gQfpcnMnihFOxAgNYJ3ENfbaRTfPMhG0AhbNBbg00aO32Mfo3XGzXNPUZMeQaqo1uYGVBfEBAuRdvcDRisRf3hBJF0OajhSou5Wqi95bwIABk2A+P1gUgRxpYcHeAmqjY/wARzuLI/tFA3obQMxGTTW0CGwd4fG8FhmF8QMCRsd4BBs/eAA3R8RgRpqt/mAgA7EwCeKqAjUwrkDeQHTyDBe9jaAwFxRVnaobvxFNX+0AnaHYUBd/MUj2C7B+0YHbeUSyPiQAweftCdxtuYEvSvEm1c8yAUvzBV0CIEG1bQjckn+0UqSfMJvxAIsA1FsqtEc+RGBAWQ00BRY2smMNzuYBQ34EBA8QLBuf0isdz/vCp+8W7PH94QUBK/aS6JhFj9JPP6wqeJK33i8t+kJu4BBHFSHdpAN7qCxqoGBAN+DGAHk8QMCV5qAb0KgM1aNjdwcLvzDXI4gAJ/aAtCuJK9tj/ABCOfEbiBXUYQFtQ8SAG4EOx3kO0DXYvxD5lEBuLkFioeNpD54hCgFgBUgAFg3vz9oEan3jNsSdtPMDBlGsMoux4+Z57uZOR2UL+TmeiejmY17q2nn+7L7g1kMw3EsVwspHrIK9oM/Uv0n/9ynbeP/AXjxtPy9lTW6aRXj9Z+n/oti30d2stufQAMz/SN8vzYp3Mb9TEWt4x3E0ytSm2M7OEkKikbVzOPhALURc6+HbSpsrINpb2gAbR1FfrK8YA/NfO0uBDDaZDE1QuKfFSaN7MnmAfEbYASCjwISBW28IU3ccbixEA5jqdqraBL33k/MbkZdrFQD9JQrg3txCDtVbQE0QITAG178SErYDSDiCgeRcgNfA2hPEWidt46ixUBSF0G1BmPIWfHqrYHabGrQQeJmZw1rVADaGufr7r+EuUP9FY8Y5x5Xv9zc9yZ85/BjIX+musU/0dRQ/sDPo3mZrd+rcc/N/4gI4+u+6Wu75rH3FCfpBNp+e/xK1YPrvqW2JAVt/0iX2zHlURgRq3P+kZkYCxxKznHqazuxO/2mjXjdCNVgzVZUgEuLN18RrYkACpMYRTsdouPKH1HijCG38mDk8ftBqFxlZR43+YEClqENVzxJrGk6DvFskgeTCrDRqogbVtAPbsD/mBtOIrYAJPIgMy0Ax2hUnSLivkVavzJ6gC34+YQdO4NbTI+EplOVDvdj7TSrk7+DxK2XXZBojeaWP0d9Ed1XvH0p0WYE6kQY2/UbT0I5nx38IvqEYOpy9nzmvU9+P9fM+xHkTHUa/VhAdCp4Ioz83fW/Yv+zv1XnxhSOnyn1MZPkGfpAbTzX1r9J4PqrtLYwAvV41Jwv8Af4P2mZcR+ci2trQ0hjOfeNN6RyfmHP0+XtncM3QdbhbD1GNtJDeIGGMC8jUB8Tp9Sw+zY6JIiAbgA0RyImEq+qz7QdjLbxlrWj4kQFtclH8p8xnFrSnxViKQb0/0mKqhDzYAhUYMuHbni5AWOEFSrEcgiBmAAYhqM6PYew9d9Ud2x9J0WIqnOXL/AEoJVj0X4Y/TmTvHfk6/NjH8N0p1cbFvAn326oTlfT3Yel+nu04eh6ZdkFu55Y/M6oomYtaorvPF/in3Ze3fRfU9PqAydZ/JX/Uz2q7Cfn/8TfqH/j31N/CYMhPSdJ7ABwW8mSfUeLxIFwW3zxLFGgAUKPEQgajiHA5MZMisQgBGmdWKmrQ3uXmI6DI4NHaWvQUbVIikA/HgwAreAopd6nY+kfqBvp36mwdUrVgyHRlW/wCkzjZBt7blGRNCgk2T4liyv1omVM+LHmxsGRwGUjyDHDT5r+Ef1Ue6dpfs3VuT1PSC8ZY/mxnj+0+kmc+l/wCnI+rew4vqb6a6vt2UDWy6sbV+VxuDPg34ZfSh7l9aaOrUhOiPqupHJU0B/efpJTRnnu2dhx9u+qe5dwx4wo6sKxI238ya1zcegqhUYC4vmPYUE+PMjNfPvxa+oT2n6bXoMLlc/XHQSDuEHP8A0nwpUGLGNINsd9vE9B9dd/f6n+qs+VGI6fC3o4VJ4A5P7mcPLaoMYNkeRNcz0X/ByoTi9j6d7kw+80a+LjaCVF0JTpdGv/M0ys16ch80KlDUSWQm+JoSmFke4QBQRsAN5DWf0k/h1KOQ4Pn5n6G/Dj6n/wC0f0zjXK99Z0v8rKD5rg/2n5/XFbsjbWJ1vpD6hz/RnfsPUnIW6XL7c6A8r8/rK3Lsx+mb+Y4pgQRYPIMzdJ1eDuPR4er6XIuTDlUMrA+DLwdpi+k+vh/4kfh9n7V1eXvfacJydHkOrPiUWcZ+R9p88wZMJskXfA+J+tCFdCrgMpFEHgifL/qr8H+k7hkydZ2TKOlztucJ/IT9viJV3fr4171GpgB8ASxctIG0bHzOz3P6P+pO0n0eo7blyIOcmFdQr9ROBl9bDmoh1HDIV4mtiWLipyIBZAG5+8CBlGk0E8CVLnFkgMP2kOHqeorR0+cjmwhMaZVugs/qM1AbVFwdViLOGBWuPvOt2r6P+o+7kfwXQZdJ85hpA/vPd/T/AODOU5F6jvvUCwf/AAcRu/3i1fH/AF887X2ruX1H12Po+3dOWLHd6oKPkmfZuyfhR2XpO1vg7gp6rqMq0+Qn8p/8s9l2rs/Qdm6Zen6Hp0woBXtG5/UzfM+SXPx+Zfq76WzfSPfn6TJb9I/uwZSOR/1E5LoMuZWU7T9DfiH2DF376S6rUv8AP6VGz4mrewLr95+dcBI1fI8TcuofNtkA/wAiIqAG/MN6jZ5jflAhEPIiupoEHYRj43ku9oCklgNtovPipCDIbraBNzCN9oUGrjmVt+avEA0Sd4SBp2G8AMNA+ICq1bVC4GnYcwE02wig0d4C5tSgKKIM+w/gZt2/vI/+rY//AJUz4451imPmfYfwMP8A3TvI/wDquP8A0MnTfPyvrYjiIOY6zE+s1+ZPxDAxfiP3QEaQzKSPnYTzvp3k1KxA8Az1P4pJ/wDlK7jsNkxH/wCAE8qWfa128VOqU7qQyg/3kv7bQOzOAt7CAjYWIEOwG0VrNKPPmOOKqV8H4kBKqre40PmaO0d86rsHe8PcuhZlbGRa3+ceQfsZjcgkF+IwRTRBq+JfvpZX6i+mPqft/wBV9ox9d0OQa6AzYj+bG3wZ2wfBn5O7P3vuX0r3ZO49szFHG2TEd1yL8ET9CfSf4idl+qsONEzL03XEDX0+VqN/+X5nPrnB7DiYu49o7f3jB6PcOkxdRj8DIt1NdGEGY+D5d3j8DuydWz5e29Vn6PIxsKTqQfoJ5TrPwN73iH/dev6bqD4sFJ98uG5udLtfnnD+Cf1TkyqM+fo8aXuRlLH/AEnf6L8CMZdT3DurlfIxL/uZ9nuSL0a8v2H8P/p36fxr/DdBjyZh/wC/ZRqYz04AVaAoCSGpm3TQ8QgeZT1HVYOjwPn6nMmLEgtmc0AJ8W+uvxhfqBk7b9MkhPyv1h5P/pH+8s5I634r/iInbekydg7XkD9ZmXTmyKf/AAlPj9TPhuLGyYtCmmY7kx/TdnOfO7ZMrnUxJs/qZbjUMdTTpJiWgWVStbkbGONL0TYMHtBGxEDUhAG9yoZgKq7v4j9t6xug61mUnRfulGkbUD/eO1BRsK8iQdrvHc+m67o0xBCx5v4nqPw9/EzL2D0+2d4d83byaxZeWxfY/afOcRYFtShQePtGUISFbg/aLNa38frvo+s6buHSJ1PR5kzYXFq6GwZcDWxn5b+mPq/vX0n1RfoMxfpSbydNkNqfuPifZfpv8W+wd504euc9B1R5XL+U/oZiwx9BH6wgynp8+DqsQy9PmTLjPDowIltGZ9xB1faS/tFow0ZdoNyQBT5kZkxoWdgqjckmgIy0Ct4bC2SaA5Jnnu5/XP092vAcmTuWHIQa042DG58u+rvxF67vvQZcPbMi4OmLUdJ97D7yzlc16T6//FXpuyYs/buyuvUdxqjkG64j/uZ8DvqOr6p+r6zK2XNmbW7vuSYfTfHkJB/mE7km7lmogDUPdc6SYlv4txel6gD7D4lnqJhzrpVWS6JEzdPgyZGbQhc8nbgQU2sEVpB3HmKmL+tyJ1LikAUGxM2RGZQqbfJjZANq4lmBgErkSBel6jP0pIx5SpIqxE15c+VjlJc/JMvZF2YeYGRTj0kG78SwaO0d97n9NdwXq+3dQ2Jr3X+lvsRPu30h+K3a+/DH0ncq6HuFUQ5pHPyDPz6dSWG3UcS3p/4dkZ8hNqNiOQYvMq7/AK/Xy06hkYMp3BB5jCxPy52b6/8AqfsQKdD1zPgUbY+oGtR+lz2vbfx7y48ePH3Ts+ph+bLiyVf7VOd4H24GH95866b8avpLqAofJ1eFjyHw7D97nWX8UPovQGbv/TIT4a7H+JPGq9fIJ4jP+LX0bhFp3Zcw/wDqaE3PK9w/H3t+F3ToOzdR1FcZGyBR/arjxpj7D/pPI/VX4h9j+mcDrk6lc/V17cGI2b+/xPifevxV+qO/K2NMy9H07HbHhWj+55nkAhz5Dk6jIzZSbJbe5qcnp3PqX6y7r9Udeeq6vOUwqf5eFfyoP+s/TvZ39fsnb8iGw3T4zf8A8aJ+Tsp6cY1UMFPAX5nf6D6++qu1dPjwdF3J/RxrpXHkAYAfaOuWrdj9QAGqnlPxMs/h93VQRbYwB/8AJCfC/wD3Tfrbqs2/cmVbo6EAE5PcfqL6i7znOPq+v6jLjBqmY6f7Scy6mMODFoyNkug3Mt1H02KpqI4kHsB1+BZuWY3V8Y3FTdZDANWIDKKIN7Tp9q6zqfp7vXR91wAWjaqv8w8ic1wPTomgdpCrsqjWzadlEmLH6U+mPrTtH1TgVulzjH1H9eDIaYH7fM9JRHmfkd8eXBkTJgyOmSvzISCD+0+k/hd3b6j676hw9P1PW5+o6JUYuuRrrbb/ADOd9NeOvuIMP9JiCHKwx4ix4qWfWXwP8UMmPN9TMq07BQD9tp4jDnC5vSAYgfM9p37on7h9R9T1Wj+Wzmjc8t1WBf8AielAFCzbVdHo+6YcGHSVCvXnzMz5m6h2yAWaqgJn6noM1gLXu3EsVm6akYe6EY8q5c7jFiXSxM6C9B1ODCnq4wAQeZmwsz9eG2r4qeyW83QY2yBQDjoXA8jg6d82QY8OMk+Yx6A9MxyqBYO4+86XS9X/AAPUPej9RMncet/jM1qNIBshZBlcvnyoiCiTuTwJqbCMCjz8mYsR0uN7lzdRnZjj0Xjq7gLm9wtOSI2PCTj1Xv8AEoDgONjL/wCIVaXSfvUDT0hCMzncAcTP1WRXYBUoA2TNfRthZCp1b8mZOqAbIwF0OPvAs0YAgcXAcyBOf2i9FgGRyrMT8RsvSsrsmxA+IFBDM4K7LGXMUsAceZHPpWGB3+ImOm2o1CCMlmxHu95NI8KID7QJQyICbEuyKEx7DmV9OQuUMx2+BGyZwbIEgpINCr5m7tuXFi6hDkBq7mMsAB8w40LngiB1O5en1DjMmxJ91cVOQjqwIQ8HeWJkfDa2SOCDECoCSPPMou9UbahvXiJZII8HeKNLZd7JG0ZUon7yC7p7C6fFXLHRXTijczplyJsVoVNGO86ivzHaBWMgQGwWUeI3vDBkXb4kbpzjJDH3A1NCu4TSfirlGZ2LbhaN+INhUJ0pk1EmoCDkcstVIGYhx9ohXbmoSNIuAgFg/wAQEKEkAc/JjHAQBV3ULa1fUNwfEd81YzQNn/EIysCp4im9UdfcbJswOJQV2FncRiAeLlYBr/aONlgRhRkoA+4f2i2S0PMBgRXtuoHcBOIRsNhEZtJojkQCqkrdbfMZiRzdTf0PTY8nT/zWYHelEOTolQAK2x5uBzRuPNw6fMfJjGJzRseIq7CEMuwkJHMWSvkQJyaox1NGvH3g0kjaAL88wGbb7GLfk8mHcg77QcGAwW1gIpdpPvASb2uoE32hLbVVwXcXYja4DE2KPEJ/TaIDHB+DABoSAeb2+JP8w7X/ALQBVE7XBkFMoFxvsJAQNiDcAUKko1xARRqQ395Qakqt4K28w+Nx/aBAWvYipPNXYEgX2k8yA2RAh5+0gAIO+/xAwIFiCqAv+8BpCNpAPkmQLCIOLENeIo24hHP3hTXRAgO55kvxBpo7gwIBvUNb8w3pHFyaN7O0CHZqHMjCqNSGvO9eYCwO1mhAYnYcfrBsASOICKoeJKsUbAgEEsARxCftzFqhIvx4gAbEbQnz94DV7QwIABwJLjVUStzUoJIIAgIobyAbQijsfiQLYKyBbWxFAPjmMG0gCjRlQSABW1Sp229oMmVtLKCeTQjZ0ICkcwMHUEXaimPxOB3Uj1F5JAozvZ/ezC+B/eee7k4OZwiEgeT4MsactyWyIAeDtP0/9Ehj9F9pLVf8Ot1Py8wPqI2k88fM/UX0W/8A86PbhoKVjoD95n+l9Ncx+a0UE1L36Z1xhq2MoRirXNZ61mx6CBQ4lrKjFqXmdfpGpfaLHyZy8fuYfE63S5NQChdpEakVmO52qXqoxihESxtLjsBclAJ8Qqor7yVZsCSFQCjzGqz8QAXzCBv5hCkVz/iOKA2g82RDYJgAWL3h5k+0C7CgZRK23G/zBx45jA77iQ/aAlE1tD96hF0PiC7vbiAF87Qr5sSb6d4RVf8AWQJoDBpQ6gIR5l+phfAlGRtSsCPdxKsfZ/wYAX6X6o+W6kn/AAJ9GM+bfg0SOwdShPGa6n0k8zNdL9WIZ8A/Foqn15kH/wBRx3/affRtPl/1v+H3dPqf6iydd0oxrjZVXU71wK4kkSPkhAdbKe35iKypPoafgt3cgau4dOv23M0p+CfVcv3PHf2UzTOPmZzMR7EH6yq2yPRpRPrWP8E1oep3U35pZcPwS6TV7u6ZdP2QXBkfJwwABPuFVsYgyKLG32ufYR+Cvawf/ph1Ff8ApEsX8FuzUdfX9ST9gBC4+MNlx9Oooa2P/m4jjqMYABXn78T7Pi/BbsOM2/V9Xk/cD/aa0/CH6aXz1J/+PH/SNTI+FnL04YEqxI8XCOox8gD9/E+8L+E30uBRx9Qf1y//AApoxfhh9K4yK6J2r/myGTVyPgIzYyLK2fEqOUE0VNT9Er+G30qGDf8ADQSPnI3/AFmpPoT6ZRCo7TgI+9n/AHjTOX5yx+iVokiVnEWBIBqfSfxS+ju39m6Xpu5dtwjp0Z/TfGvBJ3BnztfVTFqr2DaWdanw2Lqs/bO4Yus6Vyj4iGBn6M+le/4fqHsXT9XjdWyaQMijw3mfm7E65chBHidf6X+qep+lO6r1GElumc1lw3swlxZdj9Lg3zGBqcvsnfOh+oO3p1vQZg6NyvlT8GdMGc76R5n6t+he1/VmLXmT0esUUmdBv+h+RPi3ffoD6i7EX19Keq6fgZMQ1bff4n6QG5h5FEWJZ0a/I+s3obGUK8giXLlxBKVFU/rP071n0x2TuCFeo7b07XyQgU/3E4//ALmH0fd/8IQn75G/6y6np+eD1KBdIYMT/iWdPg6/q2GPpuiy5SeCqEz9F4fw9+k+nIKdl6axwSCf952+k7d0XQoF6TpcWFeKRQItrXp8S+nPwp7r3LJjz91b+F6bnR/UR8VPsXZew9B2Lo16bocIxqPzN5b9Z1PElGZvRoHgSLsN4RxPN/VX1h276Z6N3zZVfqiP5eBT7ifv9pBzPxG+r0+nezN0/TuD1/UqVxgf0Dy0+B4mZS2RzbsbJPM3dz7p1Xe+6Ze5de5bI5tF8KPAmRgAwYgTpzMS38DGmhzkC7sfMZh77qj5k1UoZv2EYm1sDmVkikMdNeY5UggeIE+0cfpRgCtN2L/SVKqsd128S4EBqi5CoIXgwNfaO75vpv6g6XueDc42/mL/AMy+R/afprpOrw9f0ODq+ncPizIHVh8GflkYlyBwW2O9z6r+D/1Nky48v0/1TX6SnJ05J3q91/3krf19XEkhMIqYBAnmPxB72vY/o3rci5CnUZ19DCRzqbb/AALM9Ss+Cfiv9Rf8a+o17X0+TV0vQHSwrnL5/txCPD9OgXUzG243+YyY7A1N7vtFy4iSoV9JXciOT7gDz8zozfasahk3ugKEcAkQge7f5jfAHECu9JHzGU3tQkI9oNQgUoB/tIEy4xkxkMxU+CJRj6cZCQ16VFAmaCNYoGoNJXlv2gj1n0J9d5fpLqB0nWl83bcp8c4j8ifeug7h0ndejTq+hzpmxPwymfljOcWRRqWvHE6P059T92+lur9ft+cvgP8A4nTsfa37fMWa19fp8N8xgfifP/pn8Vuz95K4OvH8D1R8OfaT9jPeYsuLPjXJhyK6NuCpsGYyxKt2I3AMyZO1duzBvU6Hp21c3jG80kH4hAMexyMf0p2HH+XtfTj/AONnRwdF0nSqFwdPjxqP+VQJdJUGjY8SXchEBIUWxoDkmS6AF913Ddc8TzvfPrnsH0+tdX1yNlIOnHj9xP8AafIfqn8Uu6d+V+l7bfR9GdmYfnYfrLIuPefXX4kdD2nps/be3sOp67IpQld1x2PJ8mfD8SuC+XJ+Zjx942FAAMh1NkO+/Nw0X3O2/E3Clyk49JIgQs4BPtiurF7JuXflXbe4ZVnmvEIABBuDj7w1uDAB5qLVDzIT9t4DvQEoOk2D4+JKEm5P6RTdcQDVMDuYzHbaInuALbRzvxxAFVuAYoB2NRlBJ87QcMCYArRr8+3xPrP4Euf4fvKk/wDvmM/4M+SCwzsRYI2Ane+lPqzrvonrn6jCiZsGZf5mE+fjf5jNWV+m97jqDc+Jv+O3UOgHS9lUv/Vrc1/iZm/G3vrA+n2rpFP31H/eZnK+3D/FE6PxO64sLHpYjX/xgnlshGsMvnxLe89163vfe83c+u0nqc1atI2AAoCZtTMwJF18TbNMd2A4ikG4zEMRQoCA8SAV5gcBq5ku5KofeAhQbXCyMyChte0Y7gWIVsLsYGc4DdsTUhwlHGbDlON1NqQaI/eWlxwbgbGqrYJYHxKPcfTf4u997DjHSdxQdxwr+VsjU4H6+Z9O7N+LX0v3bQmXqW6LMRbLnWlB+NU/PLIHSmB/USlcGJhuGBHMl5i6/X3R9w6LuGL1Oj6rDnT5xuGmmx8ifjcJmx2Om6jNiBNbOVH+Jp6Hufe+iZl6Xu3U4T8jId5PAfsCh8iVZeowYFLZs2PGvy7AT8of9qfqw4wv/aPuFcUMpnPzdd3briR1ncusy3t78pIl8B+o+4fXH0z2zEz9R3ro7X+lMysx/YGfPe/fjx0eAen2Pom6h+NecFR+wE+J4ujxo9uuu/mXemoyaVRQBvxL4ksdX6g+sO//AFK//f8Aqn9JztgTZR+05GPFopQpJ8y/EgLa2G54vxLVZUN6f3iei3SZ0VcAI3yea+IFA9MEfG4MYL7y3NwEiwKhEBBoVx5gFA1W8FjXYNfaEGQKVJ8SOoYBI+3/AMKAjewd/MCKmwGxI5jCtOpR9t4gYg7cmQA/P7QCEVQQGbUT5lDY00kEAn7+JbqDZAADZNfpHbpitFt5TTdJ3Pu3QlD0Pc+pwKhsBchAB/Selw/i19Z9vCHJ1uPqcfH8zEv+tTzOPGGxtQ87iVuNICsAfgGSyVfKvoeP8d/qMYwD2joWPyWbf+xleT8dPqh0JTt3bsZ/9Ln/APenzzRuTps+JYiqBvYPxGQ16zuH4x/WfUYCBn6TArf/ABHDTf3Jnmet676q7zj9fqO49ZlV/wCn1mqv0mfqcQzYwNwR8T0Pau6YMPSYumzCqWt/mF15bBhbCaz6gfgy4JQ0+owB5qdbvDdOSUwkMz8sPEz9L2rL1ItAxUDYDky6jOvb8qYVcAlZt7f2bP12L1UNEGqInf7V2xx0pxZQ2k834nQxY06NAmBrUHcSaMHTduTt2ILptmFManlT0ufqOvyaFrETW09zlbU5LHYzi5suHok9TTQJ4gc9+zfw2FspYnbgzklSKr278Td3Hu2bPmGPFYUb/vMDh8gpvzXcqH1BFFioS1oPmV/mK3uPIjqVY7eIE0tVkWIgBWhp2O0YlgR8R1Orat4FTK7K2J7OM/EqydPiyYxjIYAcGa2sAqdxAuJSlnaNGROkxqgVrZfmAdH07PqTG7AeAJ0+39tbr8mkXoXc/eemw9vxdF06omMamNGXVeCRQ2RtGEppNCxNf8BmwIPWUJq3DVPU906Hp8L4XVVV9QJrzMvfFR+jxBiACeb3Emjh4sag6NyfmpanQv6YcAAE7kyzo+nORtBPA2PzOp0yZnf0Ao01R/SB531MGDuClk1hfM6fV48XULifDs/gCdv/ALOdGELM/G5nB6tV7f1wxI4YE+2B1+hxYOm6OsijXV/vOejrjznStgG/mpny9drYYyAsqJfEaQ2GkF/UEE6tIJPIEzYqxvdUD4l3qChXMU01EqLEgOVA4FjYbyzF1SqVGkfF1KcuPI2MHUQDLul6jD02ZDkx+oo3Igi9+rXpqb07c7qa5E+2/hd2DP0HZj3Pq8fp5+s9yJwQnjaeQ+kfpPJ9V9yw9y6rpT03bMBtEIo5D8D7T7fjRURVUAKooAeJy6ut31DAXU5X1F3FO39oz5XcLSkC/mdVnGNSSZ8K/E36zXre5noOlyasGDZqOzN5m4kY36w5uu1arB4mHr8PTnIrs6qxPHmcfH1LeiMoZt5z36rL6tZiS2rb9JZKtuvdY+3Ys3SamyUw3Un4nlu4NebTerS5AM0/8YJ7ecWtwaqgJxznZsgJvY+ZWV3TOcHWaibHNTtr12bqsS41yAL8AcTg4S2Tqfyfb9Z08XR5sSrkQ2D4EVSZulyja9j5qc+sqOQXofAnbyPkOM+wg1xORk2YtpI+0CBymwHuM7XRY8R6NvWpXH9R8/acJiWIdbDD+00Yc1gqrbnwfmSizP6YakG0zhDY0g2ZYb5reHFkGLKGbf7QL8PTZjj1IrcbzXixJiwfzvzHepswdTgdMa6WpeQPM5ncOp9TqGIGhQNgDvUDOuRk6lipAs7CFOsb19ORaN2G+ZmwnVmGRQTtREvzaWKkeIG7qPSzKGA3InPxA4mI5HiBszM3pjYAc3EDEHYEwjQD7udoGAZ9pVqI/SEuFUAb1At0svEryB9Gwoy8VpG/MXKHJCoLHmBViJbTtR83NnrIFs1KCug7ggwBd/seYFeXK2TJYG0YDjbnxLNIUVX94OCN95Q4QBgfMLMLhXej5iNu1eZBAC7AAc7Tq48SdIofTqUj+xnL6fIFze4jaa8nWDPj0K267CuKgTLn9ZySRYjdOquL10QPMx4k1ZiC29TR+UBSICZb1WVAqJWogg1GzkNS77Qqvts+IEegKA3lampZyR8ysqb+0Age7aFl1LACFFkyDICPaN/vARU23ED7EQ2f6vETVqaxwJURl/tAL8RgdQr/ABJxtUCAVAR9j+0jNX6wqduN4DqAADFeieJLBokH9JNO9+IFuLNkxjSpO/zEZshNlzfxGJ9pW+ZW3tSmO/gwAzaj5uNtQB/vK+AOd442G8Aw18QXZ2k/0+0BgQvMC/FmLZHi4b2uoDKBe8j14uC7raTg/aAd64ijjaGxxIRW48iESvb94tGx8Q3R3EF/EBiB4iqCRe8ggVyLHzAYNfgyMPiKoN1C220AKQCb5MLXqq4pJ5IoGAMBYJIvzKLLJI+YLPJG8zu7dMoFF7PNyxiWIu6+IFt/YyWBKw4X9Ib8wGG52hig7cRjtAP6wXsR4+8XxZhgMfBgJ2r/ACJKNcRbA3PEB9tj8CQaQQTBwL5EFg1/iAx522EBPiS9t+ZL8wJR/aE8QkigRwYvIgS9gPiMFJ/SKOfvId2vUYDPWoD5koj7xTzZkv44gGjyOIVI2JG4jD8p+ZW1LtudoDWAeP3hb5iMCwB4ELHaBFJPIkI3+0g43kJVRqbxKDW1+IBzxFOQEjTwRHI22gDzvtIRQ2O8moRQDfEIAUPRPIgyH27iEtoHEmQH0zpG9WBIrmuKJZhfxOD3QMoZbBFggz0GTIH9g9h/qE8/3VRqYcbbTXKuO2o5lJO1z9S/R/8A9yHa7on+HWflkqRkQVZn6m+jiMv0d2nIBQbpkNfG0z/Rrl+aEYEHVxHBTiVirqOVsbTVZX413G3M6XSb0FB/Wc1WJAX4nS6UMqgoLvkyUdBCKOxsS0MNI3uVKxOOgLPkwrjJTVMouDUNjtAOIFUlADCF5viAR8xgbMAFfpJyeJQauEafvILI2kVCbECAbV5i7gx1FWBzASB7fMACz4kHG93Dwv6SBr3gKQQd7EIoneRjfmQGhxcgIpSfIiEXuI3PF1IADsYFWU+BKgmgHzcvZVIN7VKD6hIYHYbSrH2H8Gq/4X15B31rY+NjPpp5ufK/wWcDou6JfuOVNvtRn1XSTM9Ol+hdRtRraDTCVMzqDqJgs/Mmkw6SI9p6S5Lh0/eEL949hAb8ww6Bd3CRUns0skBfGv5nUfqalbdZ0afm6rAP1yAf7xlTVkMxv3ftWL8/cekWvnOo/wB5nf6m7Dj/AD946Ef/AOQv/WMprqCMJw/+2H02Af8A5tdHt8ZRKD9d/S4cIO9dMzHYAEn/AGjKPPfjIa+kOnH/AOlqf8NPiiMWUAE6fifSfxR+re1d57dg7Z2/qfXdMwd2UGhQ/wDhz5otUADYmpC/DrjCnUBRiocVsCLYfPEiqdfJqFQqObQm/ibjLX2b6g6/6d671+29QyX+bH/S36ifZ/pf8T+0d6TF0/WsOj60iiHPtY/Yz4YwxI/uUjUP7Ss4VDEiyOQQaqTx1rZ+v1gjLkQPjcOp4INgxtxPzD2r6q7/ANjf1ug6/LoIo48p1LX6Ge37f+NnW4xiTr+2Y8gv3ZMbUT+0zecXP8faBck+fYPxi+nMzBXTq8N8l8Yr/WdUfiV9IFAzd5woSL0kNf8ApJhleskE8e/4pfRqf/nhWv8A5cTn/ac/rvxh+m+nxk9G2bqn8AYyoP7mMPb6BUr6jqcHSYTl6jMmJBuWY0J8Z638ae59QjY+g7XhwMeMjvqI/aeJ7p9Rd878b7n3DLkUcIKCj9hE5T/6+o/VP4s9H0iZel7KPX6itIzH8qn7fM+R58/U9d1T9V12Z8ufIbLMbMoTpgrBjd/eWedRqbnMiWooAAUfmA4itjJcE2NoUUglhe/mGya+RKgFC7qTsAODGu9qoQg2B4iAUOTv8yAg14hBB8GD4uGviUKF8xXxNWs7mWg0t1Abr7QK1cA2R7fNTR0PX5+1dz6fufRMUz4HDAf8w+JWFJU1VXIMD75CeOBIsuP0R2n66+nu59rw9Y3c+m6dmX+ZizZAjI3kUTL3+tvpbHz33of2zAz8zNiRTqcByx+OIw6ZQynShUnipMNj9Ed2/EX6d6LtfUdR0vdMHUZ1Q+ljxmyzVtPz0c79R1GTqcjh8/UZDkyUPJNwL07ZMoFhcQHA+ZZiwpjVga1eDLJhaZa06gDIKyAEH95AxAoDYRDQWhsfmVDCif0kY3Q+8mygV5h4/QyAWbAJuE8CIRv4k34gAA3GKhvzH94bA5gobQHCKaNcSvK6YwdCAnzUsAA3vaVq4HixKK3xY3wFtJsbiuZf2jv3ee2ZBn6Dq+pw1sdRtf7GMGXQSBUqVnKV4MLr1vQ/jH9SdAq482Pp+uY/1ZBR/wDgZ3+h/G7qww/j+zAj/wCoMf8AefNNCKhYVrH5VqKuTM5GoAH4g19bb8dOhBodi6z98ij/AGmXN+PGNT/K7DlI/wDNnH/SfJ2x9Q/UktQStgJYMKtsVBUcmDXvus/GzvHW+3oeiwdP9ydZnnev+tfqru+JsPV9zyLhfYogCiv2nBGHHjXVjx7x7ytpB2A+8lkqzpTkxEtZOo/8xN3L8RZfb6agV/aRMerKCxJAhojNYO3xCWgho2OZCti+T9oQF1kCQGmoA/eAgtxwRUe/b8wlvbQgFEbQhDQIoSEkj7iWEAjeJzvW8og4sDcRCTd1z4jULEgrargSjfEjAkfpASbqpFsbwBViRdhuIb2g/QeIEDUd+DIav7ReRVQgURQMoVlJUji+YyH26G3A+0JBvg1GRQGHwOYFWXGxAVAVB5Ijem6m1cgcVHbKQSAOZXqY1Zq4FbKxsb/rJjGlaEtI1V8xQt/tGoCmxUh3A2gC1+sJO3Eil/q24qE+PiLQuTxKCDYqEfaBdhxvDVj4kC0LFjeKVAs+JZpoXBpBHxGisDSuxO0tJBW9PMrA8QkWRGitrZQCNO+wi5EDqu1Ecy41cR20ge2940OuMAADiooYqCAAP1gtint2ltAqDLoQMdNMBv8AAhUUCaEg08ngQK1ijwYE1Bh8CEAEfaKFFCtow2I2kBX2iuJWbJ22MdtzxEr5uBCKPHMIrSDW8IOoVttxBXzcCbfEQAgk+PiNtp3sHxBV1vAIBIsCRchriQUt70Zr7Vh/76oetDfMgxE6WDnb4mk9UMmMKKP/AJp0u9dCmNVyYqteR8ziIQQKr9BKLCpUEoauIEIfU5sy5XWgK/aVupuxyYE4INftFyCyCKBEIN8jeADUBsbupAPT9n5qN7QHVkQEqC01v2/MosDaUMp1BRQA+PMKqYaVFEXc9r9MrjHa1yuKYk8zxmnla2M6nYe5OuU9PfsuqY8QPX5cnoY3Yba5gTqHA1PZWWvi1Ydm1AjkG5l9NsGIkuDt5jAvcMeXJ0jZcblByd/E8pl6nLmIGViVXYbzpdd3TI6nDsLO4EwdJ0r9T1IxA2Cd68TSKMDrbLlUgjgnzApOfOMeNTd1tPQdx7Zhx9JdAFRW5nE6bIOk6xMgqgeIHpej+nhj6T1cmNtZOwMq636dUAtisE788Gds9YvWdLj99DwLlWQ0B7zpEy08Z1PQ5+ixhn5JO18ynpsb5AW0+7/SdXu+cZSFY/lviZ+29amOsej83JMqKun6LqOpyHQAQNzJkyaMxwshFCe37f02M9Oj41qxvtPO9Z21+t7tlCk0NhUiYzdp7knQBxptT5g6zvBbrFbFrojcEwp2b+HzNbHWP6TMuXBozaXA3PMqtK9amcA5AdQ3omZer6puppWVdPj7TTl7cqdPqxsdTeZR0nSevm0HfSIFeFyhRcbbg8kzo5uty9Ei5SbJ22E3t2XEemtFUP5M5XU9D1CYSjNqXwSYAz9/zvgNsAK3IE52NjmbWbJO4JnX7T2zFnxtiYqWJr5qHreyN0aMRftPxW0CjoemXqXfUo9o3uZusXH02cYwSf03jdPn9HKRqNGVl9eRidzcCUaB+Yf6lHAjKQQPBisCCQ3PgSDaQBj3ArxO7+HPYuk+o/rBel6//wAHBjOb0/GQgjY/becAEnAoveDtXcOs7Z3HF1/bMzDqsLXt5HkH7RZqx+rsPT4sGNceNFREFKqigBLGcIpJNAck+J867L+L/Z+r7eW7hiydN1yJviqxkP8A5TPE/Wn4pdf3TCOj6HG3R4G3f3W5HwT4mZyub9es+vvrhsWHJ2ztOUHI4rJmXwPgT4vm6XO3VBnWwTd/P6z0Xa1bN0IfMNZc7H4E1OenKem2OiJpSdHixdX0q7LqHI+DMHU9JiHUFAy6+eJmfrj0+RhhFAzN67539RjpYHmEdNO0eorVlo1YE5fV9M/S59VX8zRj67IDpL//AA4mTqMmZvcbHEI19rydO72WGqxsfiekTAh0N05oE8fE8SzDF1SFTRPxO12nu2XHlrIpZL4mbKr0OXpcWVQrCsi/1Ty/eUXH1RAI2Ub/AHnX67uyrjXNjICttRPmeb6jI3VZhvqZjtRupYVowZMYxUy+487bTMxTGxKHY8Gacvb+pxdMMuQfy+NuZd0faly4fUIcYgaAgYhl1Ltx8xUDEkKNRJm/rOlTpaRd2MVFXFj1DcgbwNeMqOnUMwRpzcihsntJJur+ZGyF/mviBSVYG7N7QO12rDhXGEdSrMD7qnO6vpc2DOwZfabII4nR6ZM49N3QqBsfvK+45hir0yTuQQYHJxlR+ZefMZ8YJGggfIMVx7i/z4E0dIgyOA2Mkf8ANAykP6p/LQkRQOb0mdvH2fECdWQhW/qi9V0+DEnpa91/LfmBznI0DTL8GZMaHULfxMbXpJ+PiKrK41Dn/SEa8uf1U3A1faUhmBv/AFhVgyjxUS/dR3MB1tyTV/MDoVAK3LMOQYX9wNRsrBidJ2MCtbNRCXL7Vp+ZdpChTN/RomdTQGw/eBlXpWydKzBauUJj9MlTz8zq5MvootGt6r5nP6mjlavO4MAK4U6aj5WZkBEqVWNE0Txc0BSEFiBmF7A/5l6oSh5I+ZVu2UiqqbkHsG0DCTpYDzLC/sO0HUKFyA1ASBzxApKkm1BAgU01A7x9Ro+B4EVrqwBcqaPgg3BQRa+ZMQNamhyIWII2EBVI8DeGtrk0EUOYa07G4A0iQArIWAFwbtXMAmgPIjarAuJzAwsbbGA+qnutopOt6Iv7QmvTHu3iA+4QLKPgbSfrcha94SaWxzAn9qh/YxVOoA1UI5+8AH97kXc+a+8n9VVCDRIgMGHEBPijK2sG1EexUIgIjWfiIduBDuRAI5iHY/EeojEVQFmBPFjmQA8wDjiDe+aAgOoIJIuz4isTwf3kTUSx3lYyguFdaHkiWCB1U1+YfEBLM4KYXYfFXPov4U9o6Hre49f1WXGMpwaVQOLAu9/8T63h7f0XTisXTYkH2UCZtytZP1+Ykx9YXJydPlCc2UO0Vn/me0Gp+n83b+k6jGyZOnxsGFG1E/PH1P0Sds+qut6bGunEr+0fAM1z7LI5WMkrRFH7w1QJJ48SYUYn3PxxIaQ0CSPMMmUkpISdviQWFBsUeJADuCbgHfg7iADfe/tBfxzHrUAYC+YdAbc/2gPt8SAHmoBsAVDso8WZW3BI5hA1AWIDVvIeP1jbHjwIp3FVARmKptGR9WO6qFgKqoQBoFwIq6hAy+N7hUAGhsYeR8wAoCgXxF1NdrxGX4hOMg2OIKOrgVFIG9wqN+ZK2uBPABJqLp8QggCgI3G8oSv7+IbsfeQiztyOYBwRW/gwG5HEi3qi0a8yAte8AkajtzF3BFcxxXNbxCfMIBYFipHELNVVIFBcCvcRK8raPby0gyZAAzNpsmcDuNHqLZRvsJ3Moc0uM+Lnn+6E5MpJGkjmajTkoSvWJew1cmfqL6KBxfR3bMbVa4a24q5+XHQjOgYmjP1T9LaX+le1nGDoHTIB+wqZ/o3y/MyqNzIpKmC+akvepqsNCEXOj0ZyA7flqc9RQ2E6PS2FHm/ElR0NJKWt7+JcobSLlSECgWongS7cb3MqO428w0It72ZLJ+YFlXBQEi7DmSiZUFduI2oXQ5ijiKECmxZ+8B793xFI3s/3jEAC4AST9pAAtDbeQg+RX6Q/lN8/aSra96gITpPB3j6a43greNtXO8BbPkQ0V8cwEk/pIQQICvsx2kVVC8j9opW393H2liYVA22HyZRs7H37uH0v156voHU6hTI26sPvPSn8W/qc4yy4OhUf+gn/AHnjWxgEMrWeCId2FX+0ma15PVN+Lf1c96W6JR9sN/7yjJ+KH1m+w6zAv/pwL/0nmXwDY4yRXMUmuTv5jxh5PQN+I31ozC+7UD8YkH+0R/r76wJ93estfZVH+04YUOAR/mDSTuV3jxi+Trt9ZfVeUDX3vqx42cCZcv1F9RMbbvncWPH/AI5mKmBtm3PA+IV1EXtzGHmu/wCMd7yr7u8dbX/m6hv+syHrO5ZshRu5dU/yfXb/AKx2qt1hXEi+5BRMYnmobFlP5s+Vr+chP+8QdKGZltiavcmaRdDxChdNQ5uMh5Vj/hLG4F/pGXok2urP2l6q2uwxP6+JNRLaahNqsdMukgUCPtEGB9Ipgn+s0MC1ECiPEiBWrUCCPvKbSDGumiT+sZAvgy1sY8mr+IqBVFVCDVQiiP08SCq34i+b8QIQDyIrLqFDYGFiLgXxcBCKAU714jsEYKujjggRqB8RdZD6FG1cwF9FCKKj53gbCmmwo/tLEZTQck/eDIE4v/MLtVLgRRq0+4cCowBBDFLHxGxoAATdw3xUam1FxgNrUV9owUOdxvUHjzcKg1f7cwCGXTp3HxK2XSOLEciz8QLtyb+YEDMVAIofElDbaoea8SX8yA88cwE71Jx4k28wARYAI4jcxNQBo/3hU01AXAhYj9JFLKfBEmxJgI43gOp8S5OoGJNgP0MzgyfYiAy1kBcqAJDpUBf6vEIHtq6BkNEAUP1gHCCrcgmIurUynffmSgN1O4h1AV8wBkOlfaN4ova4w90mmhzAUDe4qvR0sDccUQNwTI1KNR8QBXmT4JhRgwsRLPmAwF/pBf8AaDVpW9oykMAYEABFg/tF5NEDaWGq9oi0KvzAirQ3/tDRZvAkNSDYCBGQE3IihBvz94y7WJW4A35gSi5819oqqo9q+IQ+jnYQ+ooH5bMomnbaoFAVa8xQ7E2dhHUjgjaQTat+YODdCQmiJLA2Mogsm4RY4qLdcSAkrY8eIEN/EgFCjt+kIquTcW9JF7mASdoATUmxg8CoAYf2hoUKhHAgYgAQARvfmTc8xWP9Ug4BHBgQCjYEm/xIT4kC7eagMDXiID7vgGGiV+8QAjmBb5HMnHgxA1fp/pAuQObB2EAcnda+0cqtKTzAE1iwaMrRchyUx28feA5b3gcQ6QN7P3lORwjBT5PMtU+0AygHbeoISIBZG3iQTb42kVb42kA/vBuB8QJaigIQbNRa2qv3jg7QFAuhCTW3iKSPGxg+JAdh4i6t6AjX9pBUBWongSfYjaQjcSAnVXjxAgADcQG/Ih3DUYGLBgK2lAI4qNp9tAb8wgixIwpoCC635jC73g4O4hG0Aeb8QEixXmMePtAAD42gEfcb/MhHmQg0IUtvbArDDV94Rv8AaX5unx42BU+6t4gArfb7QEOMMBd3Bi14nDAmwdoSeLgJ3rx4gaMvU9R1Fa242mb23xVQknTRNQmhV8HaAjb49SA3zUv6PpsvV4mdVqvmVjHpxWt/fedPtPX4+kOhqpjxIOc+N8IYOhBHFjaN27PiTqg+cCgNvi56Xr83QZcLWwYkfl+J5PLhTBnKqTV2AYV6Xre5YP4QnFpsihU82Ddsb1Qhi+S62PiOALF7fMCuvb+vMqs+tpQaa31S8spBX+0VMZytpXngVKO/2ru1IMGQmxB3XqcmMUoIQjYzn4MeXoeqxZsmMsnnabO8dzwdVgTHhx+7zKOJlb1MpcgkkVNfQ9QvQ5g5tgw/tMqpbc7/ABIFbmgdMI6fde7DqsfpYsZojdpw3w686tqKzQpUHVIqF3AreBF6jN0+ZSha1++03Ze9Z8mIKoF8kyt+mIT1Ks1vMp1Y0H3+JAvqtlY5CPO9xksOjhDztQgG4NeZ0+j63AuCswVaNCoHV6bvXUNgGFcRRiKl/RH+HyNmyn7zlY+7dKl49JI8NMvcu4HOvp4iQtVzCtHeOuXJ1hyYWpzzU5Zcvks3zyZRiUsmkglhx95pwdJn6jFqTGT9rgTJ1TsRjWwl77ydLl6jFkORVNf7Sp1PTMq5B+Y1zO7ix9P/AAiLYBrcXAbo+8+teBiN9tuRKO5dSpQYw248StO2Doi3VGqNkGc8MerY6DbEwN3asy9N1LZmJXcUfmdXqe6juWY4FYhT5I5nnMq5R/Kog3v9ouNwGpS2tTzA6nW9m/hsQy2DZvbwJy7BPtmrL13UdUi43NAbc8zJSoxABFcwLAB4G8JJWtd77XBjdTvdEDiWYumyZsZdr0yCv1mxkBLJvaej7B23STnK8izYnmhiZW3NUdp6nsXW5cnTtjK2wG33lWN2boOmwt/ENiAA3BM8n3gImTLn0A6jsANp7Fhn6jHozKRjUVpnG67pB0uFmZQ6MaAPiFdfsGHC3RYnZtK1ZUfMq6vqemxtlcbKrVuJ53puq6jF7cWQgX+W/wDEyO/UdXjyHqAyLq3WRGzqs2HIx0oS1HccCYVyaaAN/pN3Qdu/jlKq+lAK+9Q5+1t0iMoHHEDAQed7udrTgXtqWBrPxORen8w3HiOruN2/IdqgWfwbdTkCFSfIYCdrpPp9imty2kcVLPp7CWxl2XVjYHT9p0OrGfF0ilHA2N7wrzPWdMOm14mYFQdgeZV0WNBnUhdPu3Ih6zKz5i2rVXkzPhyt61Ld3CPYDp06npQF/mFPF+Jhyd0TpXXCg/UDiP0JzYsTu9qKO8y9p6IdZ1j5sg9oNj7yKx9V1P8AE9QzEEEiUEtp0+6p3OqXpU6hnIVTxRnO6nLiCUm+/iBk6a/XCkWD4mjqPRxFXPPwZZ27fIWzJpUGgZOtxYsnUMFAdDzKNGDvhVP4fqFDIdwfImXrerbPqRQCo3FS3pO3+tj01wdr+Jav0/lXNQ2VjZkHKTVkUbUfib+k6fImMu7UANhc0Zu3t2zKGcoyNxtvLA7ZQAqDSd4FOXu2d09HRso5+JlTJn6m2yAsvgx+rx6GBC0DyJtwZun/AIT3MNhuB4gcpseS6U1KiCSCBTToqy5Q2gj7CBeiLUzKRRgY1bSvG8ADHKjDeaH6a3ajprwZQVOn2niVHSHTqcGs3RHB8TBpKnSPnaFc2QJ7jsRUbCivmQs3t4gMXBAU0p8zX0e6gBtO/PzKur6dGFL/AEnY3LekVfROpgDe0gTqWBatzURnRcADiyeJT1CsMhPjkESlVzZwAqgkQL0yAEXQH3j5M90FraQ9KRiGpST5Mo0qSCAdvvAvokBwOTvLkZxsSYFb28AHxEV2U0dzcBc2oMCTsfEWtrPMbqVZyprYSoKGYb8feA7Y/B5MrUMD7htLyCVNkTM7+0gSoa6N+I2oke3iUI9gXxLASBYFiARx5jC3NX/eLRO4MlFTYP7wA6WwvxJwd4HY7GMo12b3gKG+0XyPvGHNVvAwYgaRvAYC/EmijAuu9wIC9tpHjmA/mqNwk18iIGraQwHBvwZNvvFRjqqOxBBrg+ICAWwN7CMV+ZWuSslUTLgwatoFYNEbQije+0L0DXBPiKBqahwOTCU1gfMgJsfEAC+TVRSdRBHH2gWEgNXmLXJkr+8IIveoCg/aG4GNLq4ECnfU2wqFPjCi9VxXXVuu4EgdGNcH4+ZEGnGdpR9M/BvbL3M3+YJ/i/8ArPq8+R/g43/fO4r/AOVTX7z64Jyv1uip3n58/EK/+2PWkkWGAAn6EHzPz/8AiPjxY/rPqmQ2WIZgfmp14+MvMrYNt7QYSbYngfeISRmK5RV73HATUAdwJWcL7tiLqQZGZqlhdTxzxQlWHHWfd9jICbq65liN6eM6pSWb1CARQ2jav6SP1gOHBFjceIA3uu/2igHXpqq4hCgHjeAareFSTcgNDiKrgWRuYXDWRzzHAAIOrmVB9Kl3H2AEHplSrahTc6oQ2V8YyAa/2jDIDQraZ9fT4Pzb3tdRiyBax5KP95NXNWnKlAGxfELZEQgAkkyhM2MPuASPkwHIjr7vbZ+YXK0M/BugNzHZ9KXfMzB1RayHULoGWsdKH+pTKlMAGUEE3Bf9N7RcdEAefiNpGsrR28wiXX7S0UaoxQARvxFA0kVKGGxsXB5+8Ftdcw1tAlFVuQG1BIhB2oRTdwJwbG0hIP5iIf1EAVS1kHaAopd1FHzEdQ/Is/MtK6waEGgqlCgT8wjn57x5NSedjPPd0XV1lXQInfygBGBPuu6ucLu4X2PuGreOWnFa26tUY8NVz9UfRg9P6P7Yl3WEUZ+WtN5lIO5M/U30ax/7Hdq1cjp1Ez/Rrl+ZAOahAF7yYhsbjEbzdZacBG4P5Z0OmZUcINwfM5WOwdjOn0ag23kcSUdJcaXZ3MuHG0qwG03FGWFfI4mRFstRlqrUTGPMZW8SiMb/AEkDACS1veDTZsQg3Z4NRthUWvgQ0Dv8QJYreC9+ITuL4gH2+JAAfN7RvMgUEf7SEe2z4gBj4okycmCrEI2NgXAgsbeJG3Eg9wuqqC/dXiBAoHBEgelpuJCu58GKgJ2O8AgbWBtJYLXxcINbVtAtb2LgTUTY/a4FxqokUC+OY9bDaUI1A8fpCg9u8hUXtICNl3uBAli6kUBaPMPEA0j9IB0ht9rgArwI1r8RTttAljkASGiPFwCqoSBRzAXGKNmByoNhd5Ya2oVJQIupAtXztBQ5h8VJ+sAlTp2i1sIQdqkA34gDnYQ38CQjf2wEgAV5lCMDQMfGAAA29xftvDwBzAsquBtFoA8CEm68SHYfMgUpZsDaKQrH9I3qWtcVFVRyID2P0gJArYRbGwhr5gEGzYkHxtIKAuQ+NoBYgEDY/tBd/A/aQSHbxAO5/WBmsha3kG43jcDeAvmQgHxUl7XJxzxAFbbCONq2imjCNhQ3v5gGvtFPu8Q8Rf3gRhQh3CrVXJtVEwafbQO0BtRJorUhgul+8ngbjeBACd5Nv3jHbeA0BAgG3xDfjaIbq5NTULgEUKjbMKI2lWpgNt/2hV2PI2kB0heIrUCLEfYioPgVcoRRW/iEjccQtS7cQAWKgPdGgItGG9owNrvzAUjxAOONoSAOAbkFkbwEumEYuD4gZRsTe0hA06vEAMBzUGkkQ3F3PEBkBHPEckAVt+srBNb8RANiTfO0CxgCBFJNjbYeYoO9xwy0LNfrAg+/MAIJ+IdqHyZOB95QCK43kIviAbi7qoAK33gMeNpPElCuYou6gHiBhtY3hO4igkyAE8SDfaAi+OYN1PFmUNQO9Qf6SCQDzAO4swHixzJyT9pB7uRAHT7PT73ImNRn0IhyZHNKi8kxCjHIWXgT1f4ZY0y/iL0CZEVgFcgEXRCkgxVkYMf0b9Vvvh7F1gB+Ur/WXp9AfWGQ2exdRfgl1H+8/TZNQgzG+13/AKfknufbev7T179B3HpDg6kAHSx+fvM4FAIdiOTc+qfjt0+PHn7N1SKBmyM+Nm+QKr/WfLmpsCNQ1EbzaUDRAEgXazE0sHFih4EsJG1cwhAf0/SAH7QlTzUURoI2kPF+JCNhsZLAAFGAoI/5d/mFQK+/3g5hWgKkAJIOw3iAnexLB/aJ4sAwGI42gryeYRvJX6wBQhZdt/PEg5kqjUBTSuAeYSTcNea3gVSdh5gFGHJkXeKEKnSbjVVDeULe5BFjwZFBIr4hINiNwNvMBQRwTUb8oF/rEIDVYjHx5gRmuj8xTdCEk1QH95KoSA+KMUVwd4SNhUIG24lC1pI25mvtvRp13U6Ml7GgBMgDl6Oy1tNfberXpOtV2BIvxIOl13Yl6TAz0ea5nnnwellanJ+J6DrO9jO+RCCVbjficIveQnTYJu/tChkyMMal2bYzRmcZcasFF/Mr02N95WiMgIJv4lDBba/iQ/mF8mAc7w5diLBZZBUcnpsV0k3wZ1+zdPlbq0Y4MnsN/lO8ydrxY+r7z0eBx7MmULP1h0fQdJ03S4seLp8aKqgClElqyZ7r8+dxzswIHbeocV4xmeJzO+HO6NjbExbg8ifsE4sRFHGpH6T49+OHZui6btXb+4dP0uLFmOcpkdFALCtrjmrbK+OoQG929xvsCRfMTGD6QPk8S6gQNt5phUVqgtVHDVVGjJVUJClnVA1nq7xVW8yK5cmx+kGTcBQNhFqvJlDNvsAZWQgq1seRHI2uHEtNqPEg9H23tvSZugUjGC335nK7tgTF1AGNaF1K8PXZsKaceTTf9My5cvU5cqq52BsnmFhbZeF54noe0MW6IKFF1yZzcfbs2QjIDak+Jb0+bN23qVxuDoJgdHF2Bcub1cjqxu6qbsnbenVCNtY+Jq/iMTYVdMgAYcATB1PV48OLINY3G58wOX1PcsWeuhQhgW0nedDB2bpumw69YVvieb6fp8bZSyEhg2oGpuzdX1CIPUJIrYwKu4oP4orjbUL8TFnDYSoGMkk/Ms1tq1H8xmzpmx5clZF1MNqgN0nQpmwjKbW/vxOdkQksnwdjPRenixdOUVufM4fUezKqnwTRHmAei6NswLUDpmzD3AYtXTnF+Xa4nRdanRoyONjvcz5MwfPqRSLOqx5kWLenwnqepRW9upqO3E9n0vS4umGL01FgUKEo6fo8LdOmTGg9TY7TarBFGNR7r3MKo7llbElFwrkbE8Tg9d3NMuEoVDaQN/vNHe+uGJjidyygHapw+h6bL1+NnRhuaA+IRnTOcWRXAFat52Oqz9Pl6bST7hualWPs+TNnGJtIF7zZ3Ls/o9MDjIsC9vMDjdP1OXoycmEnT4E0dR3RurRVZmViNyZjxJlzagUKhf3uEYcxFDEfsalEf/w71XR8x8eYEBXNAzqdu7fiydKGzqbN2JUvZmfOQoJTwb8SKs7N3YdM3p7lVut56I9X0vV9NpDDVpsgHieR6voB0bVh2bySfEzpkzdPnO9If8QOn3HoVamQ2BX7zDsepTHjX3ahvNv8f/E4RiUe8eZQi+k+obt8wPWdJ0rHosmPONmNk/aV9H1PSdLjbGLBBInG/wCMdQVGMAgna7mHqep9XN7VYEeRA0dyzK2VSGJNHmY8WRXYbX4qUYBky9WEyObBoDwRPQntWPFi16rPAUQjnjqVUFK2I+ZnXKFNrf6S4dsOTMy6mK+Gv/E19P2XPV5k0iqoGRV+DrHdNCKACLJE1Ye9Hpwodldh+W/AmXp+m/hcTYhu33+JlyYHDqyIPuIFvW9fk6zMWfTS8CZ+m63JiQjm+PtKOsbWmjXoJ8iN03R41whRmLZK5PiBZm6ps4APPzUzsraCoJ38iMnTthVmyPq1HY1xOj27ox1ILM1BeB8wMfTYnCApvQm3+NAxGgQeKhy9QmJMmMAAjaY8eMZE2a4EfqPUWtJEpxsN64uonoMnVBvd9x4jLjIZiBX2hG3HjVVo7kyl3GNvZRPz8RTmcpSipSqZ8jgBlKk8eZRanUMTdfrFL5GYtq0/FSvIpNqPY3mHGRjxhA4cjkwLDldiEskcCbej6DIwZ0cAgWbmCyKYbVOj03VBOnZOWaQV5+pcL6ZXTfJmbGAHuyftDmwvmYMWNeAJ0u1dLWUF0oeCZRz8i5QLptPwZbiZcdmxv4M7XUYundGtga5AM4mdenRmQm1PAHIgasiB1U7AkTFkPvK6aryIjMFQFbathvK2zgjcqp/9UGLA5b2AGKy6Addb8CV+vWM6SC3Fgyss/pkWS1bNBh6RSRpNxlcCiJELBACQzVIp0uNaGiPEIuU4z7r3idQB6ftvV5lD5CcoRFo3vHPUIWAa9juYPaAWAHsGNhc6tJ3qVvmVntQSPvLMORNftSj5lMM5phtvGJurlbZCz7cD5jgi/wBJAG+37xTpVRp/eRCzMaG0GSh7qP3gRdmuruO+wog/YyvGrZAStj9ZA5x6lye4nj7QChIyatLEiWOxdlCg6asmTo+m7n159LoOmy5jwfTTVPS9v/DL6j65QzonTg8nKxB/tJsa8Xlg41VW58/EVSRkOMZP3n0rp/wZ6s79T3LED/5AZqxfgtiD3l7kSPhVk8jI+X4gSC7uDRrmMGCkkuBfifT3/BbDqtO7Oovj07/3nP678H+5Y2/7l1mLMK5ye0zU6TxfPkdXyVz8x2KIhIBoeBOz3L6G7/2lGbJ0WTJjXl8XuAnCBbHs2oHghuRFsPGxBlBUNvpP+JN9iN7gRh4Ht+fmXWpqgBtxGIoZXN7kAcCOrAIPUFrGcNqAJoSHpny9Vg6XEQxzOEB/WBW6IFGQGkbaviKHwqhVXO8+z9H+EfYxgT+Ky9VkyUNWnJpF+fE2L+FH0qvPT9Q3652k8lx5T8HHUd37il2ThUj+8+wzg9l+ke1fTvUPl7diZGcUba9p3bmP1qmB3nwH8TSD9T50BFE2Wr/E++ATnN9PdqzdQ+fP0eLNkc2S63N89Ynp+ZG6kZCqtjNIBve5gLNmZdAICm6AJn6iXsvakIK9t6UEfGFf+kuXoejT8nSYV/RAI8k9PzAE6h2vH0Wbff24zG/4f3DOPZ27rP8A43Cx/wBp+ohhwgisSAjjaNt4EeR6fl3+A7hgXXl7f1GNB/VkxlR/mU4z6uUuQA55Fz9Od36PH13aOr6d0VteJgLHmjU/M64kwqWyEWpI0+bmpdS4jKbGknaRPc1QI4B3Ox4+0VQ7Elfyg8yosIJH+0VEFksKUeJLU6hkBKgbgGjOv9M/Svc/qnqD/D42w9ID7sz8D9Pkws9uQ2QsyYsCM7k7ACzPU9r/AA2+oe76cmdV6TC3DZDvX6T6v9OfRPaPp3EDiwjN1Fb5sgtv2+J6QAVOfVa9R8y7f+Dfa8YB7l1mbqP/AC4zoE72L8MPpPEtf8PZv/Vmb/rPXmEyaa8yv4d/SiAgdow7+SzH/eZ8/wCGn0zm2/gyg8BGO09dcEhtfMu5fg70eVD/AMO67JiPgZfcJ4bu/wBGd++n2Y5OnbPi8ZMS6h+8/QxMhAZaYAg/M1KPysM5U0y1/rL7yrTNungz7V9Wfht2/viN1HQ6ek62rBUexz9xPjHde39w7T1v8F3DG+N8W1VsR8j5E6TEs/wmrkwgXvKwAMbaG1AjY/EKWAN/2hlcAo3kuxX+YoIOxhaiKEgPBuDkmDfaHTbX8QItf9YARd8Q+b+Yu11UoiMGb7CB9Q21fpICoO3EXIANyLJ8iRHOYANkOQb+Zw+6Kd9SkXxc7+RSNQO4PE4HcnLMdRqhtcsacdjTqPM/VH0cA30b2gqbB6ZD/iflfX/OTSPde0/VX0iVP0l2zQbUYFEz/Rvl+YsZomPe0rUmWLu1GbYWYQTOj0Nl6BoeZzh7W2nSwAg499j8SDqpd3HPIqVIWBAHEt1C5kOIRRP3guKx99Uf1lU1Q3tFBrmADfmRk+wMO+5IgBBjNxtClsheIwBA3EB2qHUbowhSGv23BufmPqFVUQUD8wCNzJRBuDkw7g7wIxAG8ijyBBs3IlgZKoiAharB5irsbhYgmhuIBXxAl++4QL4EhoQWFq+DCpqraow2GwqRgBRHEi/cQgEHTYG8gH94xrxJpBAlC3fiAixVfvIw0/cSVdCBKg+xjAfPEjUTtAT4qEfpCDtxIuzXAjA7VBwOKhNGTfiAh1audpKqFuaIhAsmQAQj9IOOBCNxzAXiLp2upYV/WQptdmpQgsgQqDdmTZWHx8SE+00agGTU2oVx5laMW4lm1feApX43+ZAJBz8XDVcyAmgt7CKN6hIBomQD4ECeR8SH9If2kqABsKMBNEfMJAXcxdjueIBHzCdPn+0FVxAVDCjAbkA+JNPxAF0rVmFieOIE2FCEe3atoqCqvzDQswDfxEokRvEl3tAFVW0OqQ2B9oB/pAU2RCPyjaEc3BAbVZA/2k3/AGgEI5O/94EriT4+JLH7yDfcQE87cSKCBv8AtHIpdtotGowG7rxJwIBuIGptt7gEkMAeZN+IFpVoDaGwB5uBBtDzUC7H7yb3Ah2H3k1Gq8QNIIB2OxlbXqojaPcBIIAqAdisB9og0wGzQ8QBRJjUCKMlADmCUHTq2g0a68AQg6eDJYHmoELb7CAnxyYCf/tyUCR8wJQGwuHeuIdr+5ikkSCEbcRQSDY5jbNwaMUA34gAX5uMRX6QeLAgBJ5lAbfdbgLX8xmrwOZNIofeAlmQtS7CEr8xD8GA4PwIdx4i18Qi643+IFeQMbo1PTfho5x/iJ203/zD/wCBM8yAXZwwoVO/+Hbhfrzteo17yAf2krfP1+njyIRATxCJi/WXx38fB/3TsR/+r5P9BPkmOkRbXeqqfX/x6W+39jvj+Jf/AOVE+QAUqkrdjx4mz8Od2BIq4pABU/2EJKgA/EFg1YuUFzSrQgYUw2FeZCNgNxAePMgl2ftAy3W+4kB33GwjWHBZRVQis7VS/rDW/G0b7yAwJ43ElA7QnjaDdTUBSoEm4P2jbgyEUeIArYQEDVfzzILBjV5MACS9JkABJMUkwCrlgb3MG5NHYfMYDUvtG0BUgfaUHSa2gBBH2jrj1Yqs38ShaY+VUeIDqKfyRHyAMAACPJMRbv2i5LOrbceYBC3xe0Nah8faBSCaIO/mTdGArmQLjs5NNbR2YBtP24kBVGrzJQZwfIgPQqUtiBrSN5abIoDf4lYdrpQf0MKTfcFarzLNIoHzFcm9wSZYUpFvYkwK33K8w1tEOSsmgj9IwtmAHA5MCAg+IVVmvfb4hdCRsP3Erqh5v9YGzs5GHvnb2YUFzg/5n61xENgxsOCoM/InRMf+KdJZoDKBv+s/W/SG+h6cg/8Ava/6TNavyLRPm/43lf8AsRisWT1K0fjmfSBPnH43KT9C4/t1SX/Yycp+vgWL/wABbP6SzTYABI+ZRha8QHxLlIJstzOiJqUbm6HmFWDp7YhQHa4AChFcnxCIObuM1UC3niBNT2Qp28nzICGcA/G0ohBHMilgONpCSKsbwNuByJACiuVJG8axqqzAmPKUU6bviOuJ8jFUQhhzA3dH3N+m0pQK3E7j16dbmVVvaYDqDWRxyJoTpM5xeuigr8fELqJ1vV4kCJmYKNhKzmy5LGRmIMVtrZxR+BOx2ztQ6vpWf3Ec/pA5A1EquNqN83PRY8S/wTDKVJqwJ5rLhHT9Q6ZMhpW8S1uvcKUViQfmAjhj1DbEAf4j4RkbKGxK2kH3ESoZWAsjbg0Z1u29dgwYAjYgL/qgVHt3W9V1HqgP6WMbKDMqJky521KSyn2r8T0uHv3RYcbD+s8AeYnaji63q8mZMYVT8yauOG/buoA9TItL4/WdnD2hB20ZTXqAWanez4Mb9PoKgkbgfeaG9BekXEqgAgaoVxu19xxBQmQ0w255mzrurVMBKUW+b3E8b13RZm7gXw6wuNidviVv1xZ/TJAJ5lG3LiHV6ld/cx5ubOl6U9q6cnE93uZyFVlZcq3oPJmnJ12UdOwvUvEIubueVOoDkg1tHbu2XKQCaW6qc4MGINVKszsMyqnI3IEg9LgTAuJCd73j5ep6TQQAV22Bnn8fUZci6gHWjtcmZ8lAhSW+SYI6fQ9aEyDG96DxO8ovGgxqASOZ4wPa2P8A7RnouydU76Fym107GFP3DpLQMQNQ5mTqe2vkwBtIrmxO/wBe2L0lKBvU4I8GJl+ne/dV0KN0/QZfTO4I8/tJaY8YF9BtJYqYUZnA022/IM9Bj/Dr6q7hktO3hAdtWZ9NTi9z7D3f6Y6sYuu6V8JH5WG6P+hlPGuj0/ZXyKmTI7C9xNy9Bh0rjQA0dyeY/aO8Y+u6YDGinLjFEGP1fTFsvqqxS/iBzO4ds/hcofF+U/4Moy9e641UuTQsEeJr6jqHVghIKL7TZ5nIdWPUUEJWtpB6XtGTDnRWIBJG/wCs39Xa68iuPTC8XPJdL1R6N62Abm/E3Ze7q+FsTKSSORxGDL/H6Orc+pTeATzOl0/csObCCRTcVOCxwl/UdRa+TN/SYOqyZEy4+39Q4O40ISCI1Q7ioTKHAAsyvpKfq9LHk+I3dcXUKRk6vpMmNCaGoEVOX05fH1Xtf2ncH4hMety9LjHRPtbDi5w+mPWYesXFivQ59zfAmzF1q5lCsTfneael6np8bMmxYi7JgUdZ0Spg9Ykr4HyZhR3wqQBVzq9XnxZMB05V1DgEzhZLyZizMSnxA1PmBYUSHWdJEx5uiObYZAP0nFxpkyZqUUCefidLsuF+r730XQMpc5MwUgfHmNJGfH27uHWEt0XQdT1FctjQkTb0vbe9DMcB7P1LZK40G5+jOi6TD0fTphwYUx41FBUFCatKnwJnyXZH5d7t27r+3nT1fTZcOvcaxMmMDGm4KsPnzP0B9fdtxdf2J8ZRWzKdSEjip8N6nDmH8zIo2GkgDidPxmsoKtj9xNnxOh24YTjBP/ifBnPdkbEBdEHZgJq6Uuiq4rSxqz4kGzqRj1qF2f5mbL1xwdMV9Ri/AImg9Pk6rqcXR9LjbP1btQC7z6X9Kfhpg6NcfV96C5+o5GHlF/X5mb1jUj572jsXeu/YFXoulfSdjkbYf3nru1/g2zVl7l3Aqx5XEL/yZ9YwdPh6bGMeHGuNBwqigJcJnyqWz8eN6T8M/pzp1AydM2eh/wC+Nz/ab0+gfpdDY7L01/oT/vPRg1Jcum15bqPw8+meoXS3blx/fGxWcrrfwl7BnSulbP0zeSH1X/ee98yR5G18Q7v+Fnd+1hs/b8i9TjXwNm/tPD5MfVdN1LYOqR8TKd9Qoifqi/mcTvv0t2vv+Bk6nAoykUMqj3CXnot36+H/AEP9O4Pqf6jbpuoysMOJDkfSaZvsJ9h6X8PPprp8XpjoQ4+XazPIfSn011P0n9elHGrDlwsiuP6vP+0+rEyW+1vpxMX0b2DCD6fbcIsVuLnxz66+n8X0530L0tjDmX1FB8b8T9AKZ8j/ABfS+s6FtP8A72y3+86ce2bXzQLvZ8+Yp2gYkUN6ljlLFkED48yBFdgCAZC+1FtjsZHVGdSBV+Irq2bMmPCpZ8hpUA3uDFvSjLmzYum6TEz5mNALuTPqH0z+Fq0nV97cu539FfH6zs/QP0Lh7D0WPresQP3HKLN/+9j4H3nvOBMXpr4ydB2zou24Ri6PpseFf/IoFzZclXJVSM1JLivlxYV1ZHVB8samNu99rRip67ACOfeIyjbcYGYk7v2zItjr+m/fKB/vNGLqMGe/RzY8lf8AIwMCw0wphYnmO+fQfZO9o7N04wZ2/wDfcWxuelNjYwg3Gk9Pzz9TfRvcvpfJqdTm6RjtlUbfv8TzoGXKxdaAG36T9R9X0eDuHS5Om6nGMmLIKIM+EfW30Vm+nOtbNg1P0OQ+0/8AL9jOnN1fryqo2q3JJ8TR0ub0O8dA+4KZ0J/uJj1ZDhyEciqIlq3jTBlYEspDE/oZcZn1+pbBAI8yD4nje2/iT9OZugwP1HXDBk0DUmQGwf2lz/iV9KJ/+cr/AExsf9pzxrHrIhnne1/XPZe99yXoe35my5GUt+UjYT0RMKYCEcwLZnjvqf8AEHp/pXrv4fqejy5iRa6GAuM1Pr2dSeZ8rT8a+mfIAOz5gvz6wJ/0lWT8am1EYuzj/wCPzb/6S+JlfWqMlGfF8n41d1a/S7P0oH/myMZRk/Gbv+khe29Gp8H3ED/MeBlfaupf0+lyseFUkz8w9WQes6gge71WPHi56juH4n/UvW9Jk6TJ/C4RlXSWxJvR+9zxyDL6heix4JJmuZiUmNshYlxcvVnUEVQ53lZYajX9PM0dP0j9z6vpeg6ZcjdRlfSR+s0kmu19H/SfUfVXdwj2nRYt8zj/AEH3n6A6DoOm7b0WPpekxLiw4xpVVEw/TnYum+nuy4Oh6dACq3kbyzeSZ1hc59dND+8lebiZsuPp8L5crhEQWzMdgJ8q+qPxRY5H6Tsuy/lOdhv+0nM0j6b1/deg7biOTq+qxYgP+Zt/7Ty3V/in9L9Nx1OXIfhMRnw7qOr6vr+pfN1XVO7sf6iTKlxAMC9H7GdJylyPtA/GT6a1UR1VfPp//DnS6L8TvpfrNm67+Hvj1lq/7XPgJ6Xpvz5Ax34ELYcYUenhq/kcRkNj9R9F1/R9xwjL0XVYs6HyjXNFkcifmHt3cO5dpdcvQdRkwZk3pTsZ9g+ifxI6fv5Xt/cwvTdw4U3S5P0+8zeR74necD6s+l+k+qO2NiyKF6lAThyjlT8fpO6diIQ29yS40/L/AFnQ9T2rrsnQ9Upx5EbSwMpXUHZT4n2H8U/pZOu6Ed56ZD6+EVkA8r8/tPjqMhYI7U/zOv2azWggaRQJMrttQ2j2+Nq5HiGrAPBkZqAm6hPNeYFO/wCkYk6eAfvIAV4MVQfHPxIdjYu4QeD5gLuG3WjFYHQeB8w5CeWOwkHvT4BHMIxZ2V025B+Z57uh1OteBuJ3coRE0VYvczhd1KDJSbnyfiWfWnHYH+KxkDe5+q/pEV9I9qpQt9OpIHzW8/LBsdTiPnVP1R9KBsX0v29MmzDEJntvl+X0veWD58wKPvGqjNuZ0OogGdLpeQQbqc0LR+86HQmn+xG8lI62MNqB4Es0232iIwCijYlim5lUraoQKEm97w1vAm1QbcwjeTT/AGgCt7EsDUPvFIHxIPbW1mATubku9t5FoHeEgA2IA3B3hqx95AagG23zCAoAFnmE8SfO0nMCcDiLRJqoTvDViFBRpN/EDWeNhCL8QjfcwAoIG8J35Fw3fiKdjAYj2i4BvtCdxYkH3gohaG+8B2Gy7wG62uQK3njxKhbJhoaZNuYN7gH+8BN+JAKhv+8gF7/Mn+kYAbbQVKAQx44jCrg22FSAfaA1XvFOxj17blZomwOZBPO0m1/lhH6Q8D9ZQACRCW2oiQCxBwKMBCtnaDTWw5jFfdAOagKAR44jffzCftBfu25kAo81DXioWP2kHFQBtCFoWPMUR4CXIBv9oSQW2hAscVAVt5AAISNpNMKhF8iCtoeOYpfSLI2hBokbVCN+YLDbgyXYrzAlUIKN/aQi5AT+0AXJyBGJBGwgA2gSzxzJREUHx5hBsQDXzJRA+8l0LIMD2wAH94DimWhzBVjcQUQvmABlr3E/aAfG8AFcR9NUYCBVwAaI8wbHzCDf6yUQYAFfvIOeJL81CQCoMCHxttBQIjVY4igQAOZGJBrxB5k8wDYMI/8AsuKNztCy2PN/eAIfH2i/pJyPIgRia2FmRWJ5FfaCm+1SAgDgwCfO0C7jjeMPiTTpO4P6wEr5hI+0cD5UxCR97lC6dwI21j7wKTdw0B4gBhTb3BpjV+sXeAaoXUFWLhu9oBAB3oQEV943mAsCODAA+BFJJ2jWPG0BGwgKbOwihD8/tGrbbmQ7DeAaF8cSagKB2kAoExSgc3VmBCukm7AM6f0QRj+ue1lyQvrTAyEadX7y/wCnMoxfV3bmI9i51/yRJfjfH1+sDwIRxIeBIOJzv1l8k/HgX2zsh2/+in/+Vnx2vaAb42qfZfx2H/zF7Ofjqm/+VnxrGdVgDgbTpF/DqbXTURMy48u66oqs7ZAAlVCuJhq3HN7yoZr5G1/MddIUFjvM7NqYK7AKDBkfDkZV9SlB5uQyrLs2LBHmFbSzdhtgPvI3UYA9A+yqlTPjyFaDCuKlFgvSAeftACSTsaEI05DYeq23McAhgt3e0gq1ZKGkbSyjYJEcoF0jiKx1ClMADc/ERhbeY1SAbXUBSAFEU3pFb/vH07bxftVCBYg9tGDSCfvIL5gDEmq/eARarfA4kGZBiLMpoGoup2OgVpvmWIMXTuVa3EpCrl9UMF9u21yo4mRQPc5PxLU6XP1zel0vS5sz/wD1NSZ6jtv4Z/VndcKNj6ZcCD/4u2g/6SXpfGvKZXKAACh5qT1FoFbo8ifSul/BHvbKf4nrukQnwpY/7S1vwK7oX9nd+kVfurExqY+WnMitp3BMcOSKI4+Z9L6n8De8piJTuvS5mA2UYyv+TPNdf+HP1X2bGcmToDmQf/EjrP8AYQvi8rib1C3/ACjzHxsdI293xBmw5+k6g4+qwPge7IZaMAIUh1fa63lMFcmVXYlSSeBAXOou9r4novo/6N6/6x63KnSZlw48O75m8XPcD8COpfbN31CLvbEf+smpj5MzWQFJNxnOUjSdiu1T61l/AmsZbF3t2yKPaDioX/efJev6Tqe1d66rtXWAjqML6WqItiqiSGa7B5jsoY2SRfxFXHkfJpB2jFSAVbapULkYKy7kAbGo4bCVLNZHg3Pqn4efht2zvnZB3LuWRsq5rC4l20/e567/ANxz6V2rDlA/+uGZlayfr889vZT1+Mudg4I/vP112x9fZ+icf1YEP/wInih+D300rhk9dSDYphPc9J069J0eHpkJKYkCKTzQmb9W5npbvPA/jKmv8P8AIPI6jGf9Z774mfuPbOj7v0bdJ12EZsDcqYjL8e4yPTGxBj6rGwM/US/hx9IrX/zFwGt9yf8ArNafRP0zjAC9l6Sh8pctpvL8pW+1Ax/VogtjJ/Uz9ZJ9M9hx1o7R0Yr/AOpCXDsfaF47Z0f/AOwX/pGnp+RsmTNZADaT4AkL4hpRcbI4+Z+v17b0C/l6Hph+mJf+k+Pfjj9P9D02Dt3dul6ZMOfJlbFmZBQYVYsSy0uPkZymwrA/rJernj4jJTopLfaBhZtaA+Zpl3/ppMGQZRlIsN7QZt63psPRDJmQbE7zy2PK2AepicqwNzf1XcD1HRYycmrUdxIsc3O38RqINAt+89J2Funy9Jkw6MuR9P5VF2Zv+kPw47n9TMOpyA9L0F/+I43Yf+UT7h9N/RvaPpnphj6Lpw2T+rK4tjJev8XM+vhXbvwv+o++McuLpRgw6tmztpNfpPf9o/Bv0Ok9Pre7ZkYjdcI2/uZ9X4kqZ8l18w/9wv6cdtWXr+4uftkUf7S8fgf9J6abL3F//V1H/wAKfSN5N6l802vkvXfgR2zMR/Bd16npl+Cof/cTy/dfwS7/ANEGbt/V4usxAXpY6WP7T9BCGzJ5G1+S8/093Ds+QjuHQ5+mc7gupr+8OPu+Ls2XUQXRuD8z9Vdd2/o+5YDh6zp8ebGf6XFz5B9bfg5qxP130+zPXubpHNj/AONP+01KR4LB9R5uvyMq6VKEHTp3Ilrd0zNlCoaB5FbzidPmydu689P1XStjzJ7SGFMDG7l3HHYy9NvkGzAeJpXpw1po9PVrH5gJw+59qx9OqZGSsgHidXsOcP0nqO+4G4Mr7uM3U4NYFoBvUI5GN8aYgoF7cSh/dekij4iZQy6QoJ+SIW2X7wLeg6d8+ZPaSLqdPJ2XP/FI2nYndq8SvsbhOpUHYgmenPXYRePI1GtpBzes6fF/C6QtADeedyKqudLEi9hOl3LqMr5QmJ2ZANxOZkVgNRBAvmUWdJ6Opg453s+J0+i6vpOnCINX3acFMefqOrXChoXR2naHZcqUGclfkCRXUyd66Hp+ow58up1x5VZk/wCZfIn3/tfU9P13bOm6vpqOHLjDKPgVxPyr1KjBlOBiTvv9p9w/B/vS9b9OZe2vkJ6jpMhOk/8AIeP95jo/H0q9pxfqnsWDv/Y8/SZkBYqSjVureKnYBjfmUgxE+Pyp0PS5+yd/yYXU3ZVhXieuyPjy9MdNcbVO39Y9oXpe+5OoRAC5DAkePM8r3Xpx02E9R02QkkWUBnRqx57uSHL1QQE6r4E3p23L/CamsECgblHbcGXJ1P8AEdQLB4m7q+6oF0BStGjvIjl5+lyYl1stgTGh/mM7G8YFgD5+Jtz9d62M6LC8TBTYenrIotja/pA9b+HnZsX1D9W4v4jp1fpMCnJkQ7g7bX+8/QuHp8GDGuPFhTGiigqrQE+d/hD2I9v+n37jlWsvVNa/OgT6SN5yl32t9KOs7f0nXdM+DqOnx5EcUQy3Pzp9YfTS/T/f8nS4NTY29y38T9KT5z+KXYj1XRYu5YkLNg9r1zp+ZvnElfGMeJmG6lQBzE9M6i2rf4PxOriRCGvdvEqOLGHBJsmWDEMbldl2jKgJ0k0L3qdJekbIDTAAfEq6roDhxnIDsOftKKPTbELRgaFkA7z1n4TdI3cPq0daEJx9NibUT8tsJ4dshCO2NwANt+TPtH4P9oydD9N5euyrTdXk1L91G3/Wc+v8an+vpAjCLcGXIMWB8jGgoJMSbWK+ffX/AHlelyHpxlKsMeqhzvPkrdazIwVRora/J+8731X3I9x7vn6gkAPaYgTv+s8mFyYshxk6h5K8GdqtAqWyaq9nNDzGxY83W9Xi6fpEyZs2X2riUXRiZcjgFVxkDwan2L8L/o5O2dvXvHWJfWdQt4wR/wCGn/Uzn31npqT9rtfRf0fh+nOiTLmRcncci/zMnOn/AMonsAKgAAjc/pMRm1JLrkznd3710nZejbqeryhFHA8sftPkv1D+JHX9eWw9DkGHCeSo9xH6zc5MfXer752vodup6/BjPwzi5weq/Ej6c6UkfxL5SDX8tbnw3NnydwyBs2Zmat7+JkOMBiFBKA8mXxMj7rj/ABR+m3yBXz5MYPll4nR6P66+muvy+ng7piLf+YFf9Z+cs+FQRlGwO2mHN0jemcuKx8qI8T0/VePLizoHw5UyKeCpsQ6vvPzF2b6h732Zhn6Pq8yhDRQklSPuJ9b+kPxN6Tvbp0XcwvTdWdg/9Ln/AGmLKZ/j3XVdJi6nJjyMBrxm1byJeOBvAfG+3zJC/h05nyX8XmI6zpUr+iwf3n1peZ8t/F9R6XSNXuuhOnCfr5YW9XEA3INXCMCULsnmIaA8g/eXqQuM+SRz8S1GfJp2YbET234Y9jXuf1GerzU2LpF1DbYseJ4rJoXpzq5M+z/hJ0QwfSZ6mhefITf2G059X8aj6B5kgi5ci4enfK3CgkzMntHL799SdF9P9L63UuLP5UB3M+Qd/wDxN7r3HKydG46bCfygcn95zvrLu2fuve8zZWPpg+1b4E85lZTmRChGkbXOmY18W5u59x6xmfqOszE/+bIZSSWKn1GOrkknmHLjxlQxaqly4kfHrU2oF18Ss6obCpIu2J5uaul7h3LtmdW6Pq82IE7aWlGP+buL+8BDDILFgcVHonVfSfp/8VOr6TLj6bv2I5MTGvXUbj7mfWum6nB1vTY+o6bKuXDkFqymwZ+W+obIyag2pRyp8T2P4e/WeT6f64dH12Vj23Nxe/pt8j7TFi32+8qOJzPqPpum6vsPV4+qClPSYgt4NbTkdz/EL6f7dgZsfXJ1GWrGPHuTPlX1F9fd1+og3TgLg6S70ryR95riMvLOTjLKpAN0ZE9RDpJDKZXlDgIoHtPJAl+NdI11zxN2oRsWIEKdmPERV95U4zfiXhNWQsRY8CKRl2I8fEg9X+F2nD9fYFGwyYci/wCL/wBp95YU0/Pv4elsf1928g7amv8AQqRP0G3M5362icz4z+L2AP37BqoL6VifZk5nyL8YMVd36RydmwbfsTN/z+p+vmQFAAY/yeRDiYN70Wj5J3qMjMRpK1Q5+ZaqKvA/NzN2sqiTYVUv5MR1LD0yaW7MtVgubRFZeZnQF0Kauxx+kqTU4OGzq+R8SxMWxHi4XUhR6XtaAq6cKvj071zPpf4RdhGfrM/es4B9L+Xi/XyZ81yOERSUtiN/uZ+i/ortg7X9JdDhoBnxjI36tvHV9NR3vvGA2ifacf6t7v8A8F+m+q6pT/MK6cf/AKjOfM2lfOfxJ+s36nO/Z+iyFenTbM6n85+P0nzXUoT8hsnf7S1nXKz9R1OQl2syvAHZAWqmM7WZ6TTr6aghzuT7TUJxKGsDV+viR2BAQrSqNj94q2xAxm/1hFl+lWpLBOwEDjKuQa6IPENsSBrGqUDDkDEnPqS/HiBc6McmktS1e0qJON8efECrhtmHgxmIfHQfVfmKzacQRdyPFwr7r+HX1Q/1D2T0uqYHrOmOhj5YeDPYgfM/PH4ffUS9o+rOnGR/TxdQwwuPG/8A8OfohhR2PM59zK1mEy4U6rpsvT5BaZFKkfYz82d/7W3Z++db0rpbJlOgk8rP0sn5p8c/F7t64e/dL1iCvWwkN9yp/wChmuPfpmvn95NXuWhDzXNCKzfzgwUkkbbx2YlRqFV8QyYDaMN9uNogtiK4jbA1CFFAmLRXxHYC7reEANQMCvSGFsLikrpIoiWumkgAytwSCpF+RCseQEKQxGwNTzvX1RAHmyZ6HMEobEkGef7pZzl1FChYliuTX81b5ufqr6XZeo+l+2ZQKvp12/ap+VtX/esRUf1ChP1P9KK+H6Y6BH/MMQuY/o6cPzNjWyd5Yy1+spQsRzHN1zOjmsBAE2dNqUWvHmYFadLolDarJG0g6CEempUEiaFYcyvElDcy0KAbkoYnUdpCSNqjLXiRuZAq8xzsIoO8nMA/pcg4uDa94dq2BgMAGAFSEge08wLtBXv1G4EI/eMw1KK5EA5jV8CAgBgOzbg7x6o8wMTzUAKxN2P3huoN2HEaoArfbzG0iIQeeJATwIDHYc3FPzGA+Yt0KgMAfvIFA8mCzW0gu7PMINm5Cb23gI+NoN+PMAAfeQHaSqHElWAYB8faQGvEkHNVAcHxCBqMU/l2G/3gFgbShiKks2PiCyeZBXi4DE0IukkXxIVNbRuBVwARtYEUA1fiPvxF3A4gEChFPiMvG0V0J3gIxOrUILJNmMFBG3iOEsXW8CqTiPUCg1TCQGtoCPbQ5hUAGGviBXRBji6jeD5MG4Ow5gKBRoiEnbeSj5g2J2u4EO0F34k3ujJV/pANAxSt2N6ikVd3Cn3MAAafEgN3Qj3tAAefEASVUlm7Mm5gQASMdthIfbQi7iAK8wjioZCLAPxAOmyIjMwNCMDsJNOreARqO9/3h3P6RBYj2SKoQF1EEnxJqFcSaSICvmAAfgRwTW8Wtth4hC0vzAhMF1CB+sUeRAt43EFeYF2Fwg3cBNOkm/MBF+Y9AwFRAVdtqjncb8waQFqzYgAPm4AKn4kv5u4wG/2kdNhR5gV3p5JkMjLp35go7QCOI2/BMRTR3lhW6IMoBJrc7RDUYgkGIBZgRRXmHmEKDsAYDsKqBPPF/aQ2diDUYe6vBkFA/eArAVxvB8GEigTADX3gA7NtxJW1ESWDyN4AwvfeADtsOYL2kPNwgWK5gKCeIWvTXBgsXt4gYmt94DFax1fmBSKFDcQ1YF+Yuk+BAey7FeIOgfR3zt9cfxOMX/8AHCDITjTUBvF6Y/8AzS6FrsjqMZ/+CEl+N8fX69P5RIOJL9i/pJMX6y+WfjoVH0726xZ/iDX9p8TQCvUJr4A+Z9z/ABuxg/SfTPtaZ7F/pPkn0h9Idw+r+tVOnxtjwYz/ADMxHtWXW5Njl41zZsmjBifI55VFsz1/Yfwt+ou9nHny4x0fSvy2U039uZ9o+l/ontP0x0qp02AZOo/rzuPcT/tPS8SVNkfK+h/A/tOF1fq+49T1B8rpCid/B+FH0lhx6T24ZD/zMxJntP0kvbmTU2vHv+F30m6kf8OC35Vpy+t/Bn6a6jGf4dupwZK2YZLA/afQydpJryNr4b3n8Fu59Mt9s6pOrX4yexhPnfV9u63sfXN0/cOny4My7AOKB/SfrfUROd3jsPbe/wDRv03cOlTKrCgxHuX9D4jTf9fk7GHVmbK5IPBjqCQCDPT/AFp9DdZ9HdYWJOftmVv5Oet1Pw3wZ5ZQwyWTaEbETZYYsTQEYWOTK0DDfajLNQkRCbG8rewPb+Y8XC2UIRYsxwC41jnz9oDYadacUZXkxaTqUkJwd7uDGWGU0LI5H2nQ7H2DrfqXu6dJ0Skljbsfy4x8mX4smsmDp83W9SnT9HgfJmfYIosmfVfpH8IWdE6zvzspO46dTx+s959J/Q3a/pbp1OHH6nVEU+Z9z+3xPVXOfV1rc+MHbOy9t7RiGPoekxYQBRKjc/vOhdQQ1J7YS5Lk2Asmq+Zkyd27bhNZe4dKh+GzKP8AeXKNdyavtKsHU9P1I1dPnx5R8owP+ktI+I9jkd5+mez/AFBhbH3DoseS/wCsCmH7z4x9Y/hF13aNfW9kvrOj5bCd3X9PmffNxyJA3iNqy2PjH4Fu2Hq+79NlUpkIQhWFHa7n2m955r/s3g6D6lTu/RY9DZAVyouwN+Z6TyI2r1n0y8z8xfibXR/i13LIEB1DG1frjE/Tiz8z/i4un8VOs22OHCf/AIATpx8ZjzD5LylwtXtKsjWCv9UdKIFxciA1xuYV+ifwmza/oXpk2vGzKZ7kbifDvwr+vuz9l6PqO1926gdLba0yt+X9Np9Eb8TfoxAT/wAe6cj7Kx/2nOyxbLr1lQGeL/8AdY+jS+le6FifjC4/1E9b0XWYO4dDi6vp314cq6kb5EiZV4EcRP8ASYe+93xdh7Nn7nnRsmLAAWVeauoHRknyx/x4+nlUkdH1ZYf07TFk/H7ttfyuz9Qf1ygf7S+JlfX6hAnxlvx/6QYSR2jJ6ngept/pK8f/ALQGHReTsz6v/LkFS+JlfaqM+Wfjtq/7Kduo7fxm4/8AjTOG34/sX9nZrX75N54/60/Ebr/rTHiwP0+Pp+kxNrXGNyW+SZeecL6eUxklRQ4jl0ZADsYqllx7CEqrKLBFzbKOQFC2P2n0z8Nfw6XvRxd47pjYdChvFhYf+Kfk/acD8PfpL/tR35Fyq38D0/vzH/m/8v7z9KYMGLpsCYcONceLGulEUUAJy66/G/UHDhx4Ma48SKmNRSqooAS3mQC4uXImHE2TI6oiiyzGgBJPaU9bxMufD06as2ZMa/LsAJ8o+rPxbVepbtv06ozZBs/UEWB/6Z8q793TvvcP53c+4Z8mInZS3+03ODP9fpPrPrL6b6E1n7z0YPwMoY/4mTD+IP0znYae4oFIvUwIE/MXRJ0L5sD9T7ULUR8z1nTYu2dONTOjYTuF+014w9P0F0X1P2LuOT0+k7p02V/gPOqDYBBBB8ifkDqsmLpu5k4cpCk+0oar7T3/AGn6u779P48bdP1J6rAigthc6h+kz1ys5l+Pv+1VCD4nm/pT6x7f9WdH6nTMcfUoP5uFuVP/AEnox95j4mf68b9cfQfRfUnTN1WHGuLuOIEpkA/P9jPhXSdqxY+u6rp8+M48+Oww43E/VM+Q/i59G5Mg/wCP9tGjIBWdV21fedOeiX8fM+kXT1pw42oeQZ1e7hsHRqqk0RvU8v23o+vdv4m322F+Z0ut7r6OFEzIzE7NNFW4+mw5Oi9RVOtRRlPYugHU9afVGvGN6MnT9zxqQg00w2E7/YBhGBc3k7kSUP1PbcKGkxDHk5FCeby5nxdeTmB/NQviex67OxLZVYFWFAf8s5mXt6dww6ypJ4hVmvpGwasWltt6nH7nmx+gcKimNGvibO39tTo3yLZsnezxOZ3BRl6xvSOoAcwintYXA7u7WQd6ndyd56RcDIHO/wBuJ5gBsbnTaP5PzOn0vany49btVneZGPP6ObMXVi5u53voLvrfTn1Z02QtXT9V/Jyi/B4/sanD6zoFw5DoOwO9SvoulPWdYmNXKlN1El9tR+srBphwYwM5vZOqXq+y9HlDBv5Sg7+QKM6IMzEx5H667f6/bf4lQLx/m/SfHepzdPg2yZVYk+0KfE/RPW9KvWdFmwOLXIhX+8/L/wBRdtz9p71n6XKuk4nIH3HzOk9xZfTtjuHTjpdKaRXkief6zIvVZtGJhrJ4+Zp6bAeo7dq1Ua5nOwdLmyZs2n844MRHY6fsoXAuZvag/NZ5P2iL0Cdx7p0vRYV/m5sgTmZE7h1GHpmxZmI0n2kz2P4R9ofuX1I/c8i6sPTKfcf+c8TPdyLy+39t6PH2/t3TdJiUBMOMIAPsJquhJFyOuLGXc0o5M58pT3co63pcfW9Hl6fKLTIpU/vLEcOoZTsY83PSPzl3roX+n++5+kzg6UJ0n5Hieby5Wd9erefY/wAV+yjJ02LuSYdTj2MR8T5CSjCim3E3jTV0ncG6cC0tuLjdX3RWB9RrD7MAOJz2TJkbTjeje00NgbIhTSHKj3GvMqMjYhlz40xm9bBQBP0/9PdCO2fT3b+iUH+VhAN/PM+BfQPaP+LfV3Q4qrFhb1XJHNb1P0eNjtON/wCTV+GE5H1V1w6D6f6rIcgQlCoJ+TOwJ83/ABV7muLpMHR6wNbam24E3xP1j7XyPrupZ3yOUYvwD9onbSr52Lrp00bJiHIc2XL/ADLCml25EXIVx4mYkcVtNK9l9Ndpw/UX1B0/Tkg4cR9RqGxE+64sa4kVEAVVFADwJ8q/BvtrnB1fdHOx/koK/cmfWBOa3/BqYu6dyw9r6HJ1OZtKoP7n4m0bDefJPxL762bql6LC59LF+euC03xGXk/qT6h6z6h7ixyOfTH5EA2UTz2vQv5NweZGTK2cOToT7R3XWAoHm7mimBrGNqJkQ+Cf0EsGElL8gTKTpG+58SC59OoUNvvN/Q9R07IFzBVA8zmY0YY7drP+kqyMVorVeZR6DrHwY+nOlQAw2InnstO+sDSRVFeZZlyu6qouq8naKqsVDMtAbXJYuvqn4a/W/U9XlXsXcsjZXr+TkPNfBn1Pafnf6BcH8RO2qD/UwNf+kz9EtzOfyqZeRPm34uqD27pm4ZWJE+kLyJ87/FfGzdtwsfyXX7zfH1HxsgsisFII5MdACa8yDIvpm9q2mjHiVUD6dyKJm0ZH0DXqvj+0+4fhPmGX6DwKDZTNkX/N/wC8+IZETGzu21ip9K/B7vSYf4jsuRgAxObET5+ROfax9b42i5sfr9Nkwnh1K/3EY8xhtMwfnf6t7H1vaO75DmxMVBtXrYiebfqRkcalo+an6l6voOl7hhOLq8CZUPhhPFdy/CXsfW5TlwvlwMfCnab3V2V8RZ9GQKya8bcfYw5A2JBalde1+BPqOb8FyG/kd0Om9gycTndR+DveN0w9X0+RPnIxEnknjP8AXhVx0gVGA23IMrDA/kGojgHzPY5fwh+oMBtMuDIPhWMw9R+Hv1NjVS3bmKJ5VhvNaY4C6jj92OgdqlWVdWFcaKdjzXE25+0926UN6vQ9SoXYA4zMPq5cT1lwMhv3WKk0xYmMBg7g7DiKnsZmPnxArs/VgILU7CTKC2SiCJYybErl7J/SWGydwNpXpJx1q0muYuC9NMbaBoUEDj9ojCnDCwT4jh6sryJW9khnABHFSwei+gsgT676I72SRv8ApP0E3M/PH0W4b697UTteXT/gz9DtzMdNCk+UfjECeq7cfGhh/mfVl5nzH8YEHpdC/kFpr+f1K+UWGxbc1VmMopRZ48xMILYhYp62jYqOOmO45MtQKBaxyYN2FRmFUBv94UWqEgigaaAisNJFbRrKsCvn5ikEWCb+JYHxYvX7v0WMf15FUj95+oMKjHgRF2VVAAn5m7KVH1P2pjtXV4wf7z9OHapjpoPO08J+InQdz72mHoO3YmOkFmbxfxPd3RkFA3XMc3FfAcX4R/VOambH0yj/AM+b/oJtx/hD9SkAHqOjQD/zk/7T7oGkuW96mviS/g734/m7j0g/+S/6TQPwZ7mUGvu2C/8AyoZ9kuS6k8zXxzD+CnUg/wAzuwF+VUzbg/BTp1/8XvPUfoiCfVdUhPxHka+Yr+CnbAb/AOK9Wf1Cwf8AuLdv1bdzzgfGgf8AWfT7h+I8jXzlfwc7JjyY8qdX1C5EIYHbme/xoUw48bMWKirPmXVBpPzJbq6Uc8z5x+M3Tq3be2dR5XKyf3F/7T6TpngPxdCt9LdMTVr1Kkf/ACJmufqV8bUCgFa7lhHtFjxUpwj+q/2loFUTN1gUGgbAXIVB9xG8isD+g+Y35RdSBCoI3uRdAx2DxH5S/EqAr2gCjCATY5kFBDex8GNoG1rFbe/aKEDF1OVMbjbc81xPPd0Wslrwxud7qECLqCkkzg91p3FA8y8tOQ7FeoWhwdqn6q+mW1/Tfb2+cKn/ABPyu6/zsagb3xP1R9L3/wBlu2ahR/h0sftM/wBI3y/MGMkkyw3KsJpiPE0AAnebYRdxc6HSAgWfMwgATf0g1/8A2bSDq4yAolpU1tKMQpNjuJchJG5mRYg/vC28VTRMCk6jfEBgaMIWjAaJ4jAnzxAgA5MFG+JKok+Id6gQjxJ42kFbk8/EIFe4c/ECAbVDYqvMQ2RtIovbiAb34hBHmL9pK/tAcRA3uIqEbDaQi/ECE83xCVoCuINoQdoCi/MPI4hG7bSHbaEV8niPW18VJtUJsiApFCzdyVR+doLLGzCbI4MAXvcKj7QAbcRgBW1wBvW8Ow4Em/gGQD5gD3G7GxhNUABUl+YOdxKDwJByLhXj7wNUCWfiHahIgJ38SEUfbcAg0NhIFswXewik1t5gWFfiKNpNWwk2O8Ba3scSe673BhFeISa2gJv5BqMAYOZADW8ghVhuNxIpuHfiKEKmx58QLFACnaJZJPxDWoUdoWQaORcBORBwOJB9oAxsmpQN+TCNhvANoRuJAGBqTTGra6iqedoENQBqENG4CQRxABa7PEZByZXpBNm4wMAtzxBYK8V94TxFuhQ3EAiSEXUlfEAHiAQ7/rId/EBrtagW+RIOIEsvXFQG5MVtjvHIDH4iMLYEC4EsgXW0l0d5Cd6raQ7kbQCBtdbQNudhUYjba4lmqgDeOv6QUR94CTuDtAj7DYwhtQ35EQD277mAA3X+YD+oo2P7SMQwoSsqD448xiDW28C1PcK+IvqAnTp/eBCa3FQFgDfiASoIuVqQzcHaNuV2uCq5ECNV8bSAnxx8QGjsfiGqFDiuZQa28iV1pJ3jngRN74gQA2K/1jkbc+Ylb8UYaviAyij8wMdPiKpJH6QUxuAFsne4x3g1H4kBoipQxG1xNgdhGJA8XAaHEBT+bgyVQsRb2MAY1zIHLAjYRa+0mqS/tAN1tUVm8AQhg3AP6xG/N5qFi12sgeJVjIXr+mIP/v2P/wCWEZgGxnyZQSqdT06+fVQ/5ENcfX7CxtqwY2+VBhvaVdK2voMDfKA/4j3MdfUeQ/EXsr9/7b0XRJy2ff8ASeg7H2XpOxdrw9F0eJcaINyBWo/Jm5saZGUsoOk2L8SyZq76xDzsYQNpxfqP6p7X9K9ufq+5dQFIHsxDd3PwBPg31L+LH1B9Ru/T9AT0PRsK0Y/zMPu3/SWRJH3vu/1X2HsVDuXc+nwE+C1n+wucB/xb+iksDurP/wCnA5/2n5p/hMjZS2XKXZvvZjJ04RgGAIPib8U9P030P4nfSPccmjF3REPzmUoP8z03R9d0fcMXq9H1WHOn/NjcMP8AE/H+Po1dmG1XNnQdx7t9PdUnVdp6zNh0myur2n7EeY8V9X4/Xd0d4wnhfw//ABF6X6x6UdN1Kr0/dMa+/Hez/df+k9xxMWYM/ce3dL3ft+boetxLlwZl0srf/ZzPy59U/T/UfS/f+o7bnH8vVqxNezJ4n6tE+a/jL2BOu+ml7shrN0RF7fmUmv8AEvNI+EgemoJHt8VEVLUsdiDxDiSulfLeqjssbFkObFZFG6m0AgMPcKI4hWvQNE6uYHSwN+IoJX8w2EKvwYs2XPhw9MPUzdQdIVebn6R+hfpTF9MdjxYyg/i8qhsz+b+J83/B36ZTrO45e9ZEvDhNYrH9XzPuc52tX1MSEbiCeT+vPrnpPoztRclcvXZQRgw3yfk/aJNYdjvv1L2r6b6Jup7l1aYlHCX7m/QT4/338dOuztkw9i6BExnYZstlv1rifMO5d16/v/W5e4d1z5M7vuATsPsB4Eqw6AF04yoM6znF9R1eq+svq3uoZOo751ZRv6A+kf4nDyYuozOWyuzG9yxuazi0tsN4fSOu9J+8ei2q+ny9wSxh63PjUDfTlZf9DOt2/wCtPqPsen+C7xmK3ZRm1g/rcxY3C4zjZB+oEyrjCOX07ngVsJSWvrv03+OTt1WLp/qHolx4WFfxGHwfkifXe29z6DvPRr1fbuqx9RhP9SG5+RVVHYplsbWJ2fpf6n7r9HdzXqOgys3TMf5vTsfa4/T5mOpp9fqsHwY4nE+mfqboPqzs6df0D78ZMZ/MjfBnaUzAZeZ+a/xnUr+KOQ/8/S4j/gj/AGn6VXmfnH8bsZ/90rEVsFuixH/Lf9J0/n8R4hPzHSNhtISP+WpbgRmIHmNkxadhRPmUZDixGxRvwfiI/R4yl62ubVFJsAKlXB01zzJq6x/w4WnskX4n6o/D5jk/D7szHn0P9zPzCw0rpG4ufp78PGDfQPatPAxEf/BGc79av/F6UcThfXGAdV9D93wtw3TtO6Jz/qPCeo+me5Yl5bp3r+0Rmvx5hwKxrzcuOBQKpo3TrRYuNgf8zZkwvoVgtr9p1RiXosRxe7UD83xAOjUENyn6zatONJEKCm0gVUaM64kr24635uMMGlbAvfgy8V5Agsn/AGgICBdAiBmbK+PGo3ugPkwl9qBG3M7P0V2xO9fWPbOlcew5tTV8Df8A2k6uQkffPw6+nE+nvpXp0Za6jqB6uUkb2eB/aeugACKFAoDxDzOWKjOEUsxoDckz4D+Kn4gZ+59W/aO35WxdHiJGQqaOQ/8ASfWPrrva9o7Dk94XJlBQfp5M+Fdf0Pbn6J84cZMuQWbO86TlZPWvH9J1GboeqXMBseJ1+q7mvU4kV8YIH+s56gXWmh8fEamILBhXgTSEZENDQNjsJYdbY1QMAo5gXUo9wFc3FA3sHmNQAmgh1Ye1gQKnrOwdS3U9O4ZbJaeVKa1ZRsa/zB0XUdz6bE3ovpbwIWXHtem6/J9Nd+x9Z0rBMg3ZfDD4M+9dh730/fu04eu6cj3D3r/ynyJ+XsWXuPdX9XNvkVaoCfSvwj7p1Xbu95O19W1YOpTUlnhhOfUxv7H2wSnrumTre35+mdQVyoUIP3EuGxjDmSeqw/P38E/Z+o6zoMo0+mxK3PJdT056zud4RSE7g+Z9Z/Enoj0vXfxeNds+P09v+afLMmdu1dRjyZF1Fr48Tstc3q+iftfUBmS/id7sXUM/To3NA1tOX1vc/wCOyBSvsqhcp6XrX6J9SHUo2qZqOt1vdsyZ2ZPyk0REH1C/p+lgBJ818zlZsjZgcmoKOa+Jq7EcOHqFV1VtR5MDvHOcfb/WzKQWWr+88z656dhk2IP3nsu54emzdvQNlCoD+UeZ4fJhZSSeNxXzIGyZ1zEupG3O87vTdwxjpaDC9p5xQMagBb1GaU6ZkXUXUE7gSYH67qVyZOefEp6c5Tm/lWGNVXMQ4TlzggGxz8Tb0n/duoHUVq0VtUK+p/hV3/OvV5uz9aWs+/HfgjkT6yDPzh2fvzdL9WdF1eJRZyiwPIO1T9HKdSqw8iYxb/qwT49+L3ZPfj7miUD7WIHmfX5wPrXs3/G/pvqOmH5wNafqJrmpPVfm3peu9EDGy+39Z1ejVslulaj4nJ6/pH6HqGTMvuU1Uv7f3R00YlSyGmr6XB67BlzL7sJ03Q/Wfd/w07MO0fR/TjSBkzk5WI534nzT6Y7a/f8Av2LpzviDa3+AJ96wYkwYUxY1Cqi6QB4E59XV+RaOJyfqbqv4TsefLdMF9v6zrieI/ETr1xdnbAcgW9/uZeYzPrr/AEn3fH3fseLKranT2P8ArO6GM+MfhJ9Spi7v1Hacx0r1PvxX/wAw8T7ONtpFv1n7l0adf0GbBkUMHUiiLn5u7x2l+1d2z4nWtGQgD7T9Njip8j/Fjs7J1ePuWLGdDqFcj5E6c0jwadLix4/VGxPic7+IbDryLwbEjdb7ApYgDapi6l2GWl3Rpb6MfWPwW7cWXru5uooEYkP35M+vDeeY+g+zDsf0l0mDSBkyj1cn6n/4VT0yzjLp0b8qkz4Z9cdce7d4yAEMcbaRXgCfZu8dUOi7R1We6KY2I/tPzh1HcSetY3eprNzrz6iQMXSYky0KLMPcT4mTrMGMj00azqvSI2bqE9YvjYDeasvT4zjw5WBXMbtRJfjU+vuX4edMnT/RPQqqhSwLN9zZnp5zfp3GmL6d7eEFKcCnb7i50vE5xL9DO/p9O7n+lSZ8L7xnxdb1vUnIoJOTap9s7qxTs/UsASRjbYfpPzpn64Y+tcsCbJnaeoyrzdLTEKdrOmZF1K1ED7ETb/EBumdiwDX5mTQGNXYgQF8uQKnI+JqbpgiAkCx5mXGTgOpTt8TWuUZmWttuDAxsmk6jYlLaaBobzpZsd4yasXOUxrIL2B2/eA6lch0sCBICysFXJeI7FT4kddJoijKx5GnUD/iB2/osL0/132hwaY9TpO/yCJ+kW5E/Mf0/kHT/AFb2l+K6rHuf1n6cb805dfWhXYzwH4sBv+A4GB29UXPfDxPD/ipiZ/plWH9OQHeb4R8X6bCpLDI4IvYfeFsuRczYWFitpnGkqxJre9ppTGXAJuyJpGfI9OF0gnzcu6fqc/betwdb0WTRnxtqWv8ASR8a1YWiPMzY8ofKyAEkSWaa+9/SX110H1JgTDmYdP16gB8bGtR+RPXUZ+WayK4bA5TIOCDRH7z1nY/xJ+ouy6cfVkdbhXYDIfd/eYvKvvV3CDtPnPQ/jD2rJiB67o+owZT4QahO9034hfS/U41Y9zx4if6clgxg9QGh1Tn9J3ztPWJqwdw6dh/9cAmtOs6TI2lOqwsfhXBMmVF2qS/Ego+YN49hXTHkGl0Vh8ETn9b9Pdo7jiOPqegwMD5CAH+4nRIIMgMaPnPe/wAJO3dSpydrzN02XwhNqZ8w799Ndz7A/odbjIUn25F/Kf3n6WF8zJ3HtvSd26LJ0nWYlyYnFEHx9xNSrv8Ar8wFQgUkkgCtpZjxDfIBQ+J2vq/6Yz/TfdX6ZSXwP7sbHyJxceQnGdxfxNs0W9qgARCLQ3dQqdd7SBSx0n/EQdL6XyjF9Y9nyodh1Cf6z9Jt4n5l7Opx9/7bQp16hT/mfppjZBmO20XmfOPxexE9u6PJfDkVPoy8ifPvxdUnsfSEH/30j/EvH1K+N2wZBdafEKij+p3kx2MfvFkeY+PSRZ2mqyVkIIO8Is/vLPUWgpANeRE1BeBcgOkWBfEqYneh55j6SSL/AFleXUWFDa5YG6a+n7j02XULTKj3+hE/UgYPjVvBFz8r5U9odf7HxP0t9OdevcvpzoepQ3qwqDv5Ao/6TPTTpDmR8uLFXqZFQfLGoLnm/r3sz93+mc5ws65sIORdJ3NSQr0Tdf0WMW/V4FHycgH+8qPeO16dR7h0un59Zf8ArPyuF6o5Gx5Mz7bUWMgx5htldh8C5fHEx+n831P2LC2l+69KD8eoDK2+q+wAb906f/5KfmodOrVqynV94fQ6ZlrU5yf6S+MPT9GP9b/TWM03dsF/Ykxf+3X0z6ev/i/TgfBJs/tPzselwBa0kV5uJk6XGVGTHe3Il8IbH6Ay/iZ9K4gP/mgH/wDSpMxZPxb+mkNK+d/uE5nw0dOCFFDfeQdMhbxQ5oyeBsfZ8n4ydmW9HRdS1fcCUN+NHa1Ckdu6g3z7xtPkS40CkBLv5kXEq4yunnyZfE2PrT/jT0APs7Zm0/dxc8j9a/XDfVR6fDiwHB02P3aSbLN955JsKEV5EtTGK38S5IaaqQKeRLAwZRtuJXj2BFXHutzwIZojmEbizcVRYDQlgK5kE07gDcSttz8RvvvAFvniELqN15k5BtZGx/8ALF3bYivkwrLmI/MAfIInne4Crbe56RyfUOmuODPN9xP80qOT8y8q5Yb/AL3gNWAw2/efqf6dYf8AZ/oaAA9Jdh+k/K6qV6lDfDDb95+pfp0avp/omO14gamP6Vvl+YkABMt8SlD7poIo3OjBh+Wb+hobmYFNzX0/I+PMlHYHuUMksxrWxMoxWqUARLEu9+Ziq0ZBRAEggscmNtKiSXwDIKkKkbwGoXJIm442kO1QIB5qGpAw/qik+fEA3Qko19oBvJZ43gTY+ITDAT4gDaQ/lvxDW0FwIB7RDVD7wA7X4hPz8wBXwIDsaF3GIqt+YrC4DD5hHyOIoBCwqaX9oAb4A2hG0AOwPiEm9uIBuhuIDVjbmDk03EF2YMNZJ+0nkAwEUbuTneUwSvu+0BOngGQsTtJRu/EIN7QcGTcGxxC1Mv3gQEEbSbXtIgBG+0nxAI3ESqNGP43EQ7neASKFXAG23FQBN7BJMhNmzvAgO8liQpdeJApv5gHkfeMCFG8XTvJo3vwJBZdjiKTvvIDQ+YrEBd5QWahxF1FoCbAPiQcWf7QID8A3JXzIt8kiHjmAKs34kBAaq2g1c1FNf3gHXvtxIWowVVfeQ81Ab9pCB8QbiDf5kA2rzIL+DDQEFfEoPMAABhsciLUgfgQQcDeQEVAINGTYQcmEiUFTvvxDkI8cxa3kG/iQDcioQa4jUBtFbbgWYAbY1vIoutzQh0s4uqhUUKgQsLqLt5jFQd6uBdydv0gQH558QAWd5CN5BXmUTYbHaCtLWN4WGoybAfMgXSCdVG4QD8bRhIKurqUI2x2gFXvvGYC/mAbbQDsNr4iM2ofEY7igIui4C8/tCGIFQ6QDcBEBFLaT8yDduTHA3oDeErW9QF3Bs7xjarqG9iJVwKW1EHiBAK+YVJ3u5YACKi1RMAXfIoSoDz8S0+7YjeLp24gKd352qQCmjX9oA2nargKw24MQb7SwjUIgHxANSc87Q3Z4imztUAr7eBYPiQAFbA+1RaPJ2AjY2BXYQsVZQRpUEizzJnGnqen2v3rv+8Zls7i94uY7o3JU2Jfxrn6/Wvachy9k6NzycSn/ABNIE5P0nmbqPpDteZxTN06kidYGhOVP2n+3ieX+uPrXpPo3tPrZKydZlBGDD/zH5P2ne7p3HD2ftHVdx6j/AMLp8Zdqn5U+oO/dV9T9/wA3cOtdmLmsa+EXwBNc86inufcu4fUncsnX9zzvlyuf2UfAHgSrER6ZxhdBB+PEcINS6SQo8Sygout5v4mqEACm/wA0AS+Fox3X06sAeRHDg0AKuQV4VJ2bY/MhbVeMbqOTCU4FneQYxjBAAowidJ1OXsvccHcOhysubCwda8/afqr6d7sO+/TvQ9zChWz4gzKDwfM/J/UHQV9lqfM++/gt1mTqvo3LiyNY6fqCi/YUDM9e2/sfRgZh772/D3XsHW9FnFplxMP3qx/mbljOurE6/IImZ9Svx1jIxDKj3fH6GPjBAAuXd36f+G+ou4dNpHszkf5iIAzCuOJ0pUY0ACNogGo0nJj5yMSi/nadL6X6Fe6/VfbekyfkzZlDV8SX4vP1+jPojs69k+k+h6UABigd68k7z0EXGgxYUxLwqgCOJzsS1R13W4e29vz9b1DBcOBC7k/An5O+p+/9T9XfUfUdzzITiLacSeFQcCfavxv7y3Q/SeLt+LLpydZlCsvkoOZ8JwYlTBpXxOnMw/DMAMYBXSBwIwVdKnaAkkAngSKlgNponmVD0CL+JFcsN1o/MgP7SQICaO0RNQJFbciOLvaQgnYERorXERi1Za13BkDCipv5oS1xrxkGVUcajTxxCx9J/BDM4+qeswK59Num1Ffk2J94Ipp8A/Bc6PrvKp21dIx/yJ+gG/NMNdfTLzPzx+OI0/iF0bcFuhT/AOXefodZ+ffx3QL9a9tyE1fQj/5dpvhh8+1PjyqNv+sYMzH7QHGfaCRxzD6YB2MBy9jcbfaIrLo1KLvbeG9K78QKNViqrcSKpZSoujvP0v8Ahe5f8P8At9iiNY/+CM/NuNM2Y7gEcCp+jvwrsfQfSq3K5HH+Zjr61f8Ai9kJj7yxXsXXMORgfj9DNg5lPXp6nbOpT/mxMP8AEc/Wa/Ivaeh/iOuZWBddRFT0PW9uToelZkxgmjOH2nuA7f3brEZCT6jAfbczod17p/EKFsEEVQM6DjK7ZmBrQT8R9JugTqHmRCNACjiOjI2QI1gn+qEVe4Ur7EyMxUVXE3denTnGhx8r5uYLUni4CDSTZBv4n0v8Eekw5vqvrM5Fth6e0+1mp82B0ZCxANjifUvwLSu/dyceenC//BCTprmeq+6Md4AakPMlXMI+G/i53DuvcO8p0XbulyZsONOUQmz5nzlvp76q6lVI7T1WkCtsZE/W4xohsIoPzUfVL5Na/J4+kfqlQa7N1TEAXWIy/H9C/WDVp7L1ADb7pP1Tf2huPJNn+PzJi/C36w6gX/AemPh3Amxfwc+qyoJXAD4HqDafo7VJqk8jy/6fm9vwb+rwSUx9PZP/AMXAmvoPwe+rFyA58XRgXz/EWf8AAn6FveS5J0mvjPS/hJ3jDja+p6VGO1Ak/wC063a/w37l27rOn6rJ1PTl8LhwEu9v1n1C4JfLWp1SIWoFhR+IwMlbwiRl4H8WOnZvplOoQ+7FnU7/AKGfB+o63+JUI6hmv+0/Q34n1/2G6xmrZlIv9Z+bRYcjzOsp+HLKj1vGxqMygDm9tuYoUsBf5vmaOkK43RjwGoSIfqeizYcC68fIuxKul0615G+xE73X9aG6FcSBdRG5l3Zez4+pxW5oXfEqsp6frcnT4gXLBvHxMfcehbAgJazR2qes6nA2JAmMil22nlu55MoYo+SgL58wOb0lfxOMswocgieozdtxdV0a5cexq9hPKoCrYwByantOgz/9yTGg30VYEhHG6jtmfF065MGomvImPD1y4tSdUhBG1T2WMDL0px5DTAbEGcjq+zY+oBDKPU8N8yNOF0/VIvdUy46tDaip+jPpLuw7v2LBm1fzFGlx95+bur6VuizG0NqZ9J/Cj6iVOuydBnbSuatFnyJOl/H2kQsAyFT5EUVGEzPTD8/fW3a16Tv3UKQNXqlgCOQd54vpcqp1TswC/AqfdfxH7F/F9Pi63GlujaWP2nwXuHRue6+l0zX76AEvVdJNfc/ww7diXo8ncUrTk9qj4n0cVPOfRPaH7N9KdF0uWvV063/U7z0azMus9Ix0oWnwz8SOvfP1z/zNtwo/SfXvqLrf4HtObKG0nTQM/N31D1+fuHcXYhjpO06yekjN2hOvHXp3HpgVbpmGTUNuJ+m+w92x967H0nX4z/4uMFh8N5H95+Yl67N0nR5VxK1ONxfE+nfgx9Qkt1HZc5PuvLiJP9xMdNZr7EJzPqPtqd07J1HTuAbWxte86Qu46+4EGOWH5p7t2BejBwkg5SS9g/lUfMy9j7E/dfqPoeivXhyuuoj/AJfM9v8AiR2jJ23ux6vGP5Weydv7iafwo6DH1fX9R3BlJ9JQqGtrM338dOX1vGi4sa41FKoAUfAlgg8wjazOcjFeM/EHr3wdtx9PjejmJVv0qfB+sx5MLX4PE+p/iB3xMvdD0SKCuIU7H5nzfOR1OSsSfbmdcGHRowlwCSCDOk+QN0iZWJ1Hb5lDYfTQK/5j+aaMWMZlbCDuBYkWV9++juoHU/RvacgPPTqP7bTtieH/AAu7gOp+lx0Z/wDE6Rih/Q7ie4HE5l+l6rH63R5cfOpSJ+Zu54zh7l1GJhRXKw/zP08J8E/EXtT9D9QZbSlyn1FYDYgzpPjMeWbHrcLe687cx1rXvFf2ELe5H5pWXCkWQCPk8yh2Uh6Ju5px41AU3bfMxvk1LewMK9SUbigOPvA6YIur28zB1PTgiwLINgiLryNkRg2x/tNmgFAaoH4kHLQZHYvkOqHJj/l+VJ4jOB6oZDsObgdcmRzkD2AKK/EDR9Phm+pe2L1JAAzLv+hn6gJup+Y+x4WzfUPbgQDeZR/mfppT7Fv4nPr61+CJ5H8SUXJ9NKjtSHKAT+xnrhPJ/iTiGX6TYeVzKw/zNcI+A4wBmZGOwutpoTqCPYwNjgibuk7W2ZWygWAZizKMOVkcUQdjN1B1sy7LvW8q1aaFAHiWByooCvvMzJ6j7jUBzILgtngbyAbEDiRfZ/LDDcXcRUJU0D82IAy4g6j02K1yeZSelxu4Hq0R8Ca7QqGbYAbyYsSjegQYGRsdZcaBsgX+ogy3Dk6rF1BHT5ciqOGD0Zt0ISA1DzUrKKXBoiMNq7H3jvOB/UTufVKV3pshIm7pvr36i6cLfcsgvgEXOYdhupZTA+FVUFgCPEZF8q9j0n4q9+6JkXPiw9Snkkb/AOJ7j6b/ABM7Z3vOvSdSD0vVMaUNwxnxJXGHMuMg6W4MiYzj7ph6jESrBwRXzJ1MnpZ7fqQbSAzL218mTtXSPl/8Q4lLfrU1Cc9R4j8Uu3J1H00OrC/zsDim+3mfERZsVP0N9dLjb6R6wZTS6f8AM/PCkhyJ2nxmm0sNwf2hXmzGLGpBxA2di/8Aum7ZqOx6hB/cz9KnwJ+ZehY4e7dvy/8ALnRr/wDjhP02dwCJjuNFGxAngvxb3+nMH/lzg/4nveKnjfxM6Z+o+nAyoWCNbV4jhXw71PUwgEe1fEZANNcAwY6JIXc81IXHwf0m6wdUQJseeZT5bwBsJboRVG/+ZUFZ9yPYZA2NMjBRqFS1lqkO+/MpRayFSQABtvAuUhDotgJRMuMDUwJoDgz6v+D/AH1ep7Xn7Tkb+ZhY5FH/AJTPlfvyG63+Jr7B3bL9P94w9f0oIONqyLf5l8iM1qP0sOIwAZSp4OxEydu6/B3Xt2Drena8eVAw+32mscbTl8Hwz8QvpbL2Xu/8bhwBujzNYK+D8GePI9UEqu676fgT9N9x7d0vdehydH1eMPicUR5H3E+JfV34e9z7G+TqOgV+p6K7DKLdR9xNy6fXj8IVyNr+SfEK2+ZqUDxKlzEBsbDRk+K5jg0Qz0rE1VyxMWUCKY2oMF7DRVHgVEV1ORkH5l5EOoEXVAfE1EOSFAvYnwZWq0rihzyIzOmkEqS5mroO0d373kXpug6LI6k7sF2H6nxGklZMuXHgQKranPxO32b6K7/33osvWdN0pXEm49Q6df8A6b5n0T6U/C3o+1OnV92Zer6kbjH/AEKf9zPoqBcahVUKo2AHic+umskfl98T9N1D4cyNjyodLKwogwK5IIn1D8VPpYWO/wDSIPC9So/sG/2M+YJQUjzNz3NZo4xpXmEMC1cyD3GhDo0n7wygG1XJttCdztJ4qoUp4vmDgRqBX73FIBAgKu7eaEOTZTXP+sYfbaUuWYELsPJgY8mUEk1sOWnnu6AZMtr8m538mNsWMo1EMDU4PcVKZjjHmjLFcm66hQN95+p/pg6/pjtr0Pd06Hb9J+W136hV+9XP1F9I+z6T7Yh5XAq/2mP6N8vzHiXczQRtKE2Jr5mjkTowi834mnEtsN6ExlgDU3dKurzJR1cD+0Ama1UEXMWNNrl65CTUyp3G+0KkXC2wuKB5hFtioLuIN5Yi1IpgaEHMjbxQahBqGTxJQgQyDiKSIQdoBuAySQBDJzIIB8SAwSCAxkr7xTIJQTBxxDckBTBCeYQIgEkJElSgXvCYwW4Cu8IW4wg0mECoEMFEbyeYQIEB2hBgraQQGJoRCQTIeIo5gPxFkP2g5gNVyCQQkQCN5CDIsc/eQVwFbhPMIMoXSSKlbWpqadgt8zPkNmBXroyaoAIdMgYGG6iAVCRcAkgiQVBp2kq5RCd6EFGECuY1CQILjVD+sFwqESAQiSoClZANoxhAgIBRhI3jVvDW0IUQjiTiSACIwWSSAKqCoCd41QqeIpEapKuAqrqhZAsZfbC24gVAXJpjARtq3hFcniH/AEgC0eIAFHiQrvcYc7yVAUiTTQu4TEB3gA7wr94rnSRGBteIEK0djtCbPHEh2EO+jaBWoHmM4CjiRFPJ5hY3sRcKRSK87QA8xnG0AFjcShACPP7w2TGIAW6kFFYSqzfAELLQrnaHeyagv+8LCAED52g1HjTtH/YwUNNQUoEJ8CE7gfIkNEcG4QAoH3HwYQBwBIBW5EF3+sAPuD7ZXm06gBYIFy3KG9MV+hEpdf6m2aiKhrn6/T30DkOX8P8Asrk2T0yz0M8z+G3/APDjsm//AN7/AO5np5zq/ted/EEX+HvfK/8AwVp+XsAU4zqG54n6x+p+kHXfSvc+lP8A7507j/E/KXTg/wAwGqU1OnN9J+LE0hlF2a3kZtTcbSsHTloeRHXYccwiEk87/EFeDxCRtARdCEEEHjgQaiRtvvxJtpseDUlUu3JgJkoqzgCl8GfbvwMe+w92QeOrB/8AgRPiBUOpNnbweJ9g/AvqKHd+nB2bIuQD9qk6dJPVfYhzGHBi+Y6zE+sV+TPqvCcP113nFkPuXqW3mFNj4rzO1+I2IL+JvfVAr+ch/uimcVRpoWanRaTKquNyftPYfhTgTqfr7oxpH8nGz7/IHP8AmeQyA7EV/wBJ7H8Js3pfiF0/w+J1/wASdfF4fo9+RCtQPyIQZj9T8fCPx7Zj9QdmxX7D07mvvqnzRQAm/H2n078e8bHvXZcg/wDiGRb++qfNMalemDP4nQ/CAByvtH2lrgCtIH3i4yNnA2P+IzCxYHMMh7aHNxLF0PEYqeRFVdJ/WRUJ01V39oQTQvgxSmQm12kCszqN/vAc73tt8ysfY7fMtcD8vjzK1pdSqCRXiFe3/CLOMf4h4if/AHzp3T/T/pP0U3M/Nf4Wgr+IXQ/Bxuf8T9KPzMVrr8FZ8D/H1P8A55u0N4PSMP7Of+s++LPhH/tADT3vsb/ODKL/AEYf9Zvhj9fMATLWtStRUACqKvUAYwAXg/3mqHcgiqoyzt/Sv1eRARSXv95TnIQg1YPkTR2/rm6VR/LA2O5mVj0C9m9DN6yFFUgKABwJ9x+gcK9P9K4caEFdbEV+s+Ff8eTJ0LI+hSK0/Jn2r8NOtHW/SmsEezMyUPHEzWr8exgy79O4+xkHEZxqxMPkSc/Wa/HWXHo7z15B3HUZBf8A8cYyqCQRVy3uyej9Q92wA0V6vIB/8kZUoIF35nQpwABUQ7b+RLAbINRWWjtzIjX2/psfUPTWW2oGdXN2QJ07ZBpBXwBOR0GY4MpckDYb/edXqe8nHhK+xnI8QPN5UOPM6k+Z9N/A7No+qOtw/wDxTpSf7MP+s+cesc+VsgA9TmgJ7X8H+p9H8QsKk6RlwZEP9r/2kvxqfr9FH80YQN+aANZ+0yhtjwbhr7z5P+KnX/Uf03m6Xrez9Zlx9LmJVlU7B/8A4c+Zj6++s82Q483ec6H9h/pEiyf9v1JQ+ZKHkz83dN3z6qTGMv8AxvPTbm2ubV+p++9bjKv9RZkevkD/AEmvEz/t+gyVG9iUt13RperqsIrm8g/6z8n9z+oPqPP1WXpX791mbGGoj1jRnGz4u44cw1ZshDcNqO8eKZH7CbvXakst3HpB/wDrl/6w4u9drzprx9w6Z1+RlH/WflHtHQdTmK5Xzsqk0bnT7r0eDH0JPT9S7OOVJ2jxMj9QjruiIsdXgr/64P8ArKMve+04CRl7n0aEchs6j/efkPS6sDqIscEmNiXV1irlVSDzcvimP1bm+sPprDtk7729T/8A1C/9ZT/25+luR33omr4yXPzx3D6dx9R24dR02kOq8KNpx+h6DrsRbJkQqijzJ4r6fX/xK+ue09y7A3bO3Zx1LZXUl1HtABufHfcznap2ugfpGJx5goJ3Bac/uConVO2P8o5mswqtVBqzQ+Zd0PSHqM2Rdey7iZxkLadtqj4cmTDlbJjbT8j5kQTiyYOsOtiAZ7rout6bB0eIggKU0nbzPF5eo/iE/JTj+qUL1eRWUZ3fRxsY0er7p1T4kRsLe2rszzvW9T/FFhZvm5lPUZMmrU7FT+UE3tItendG+ZdExHUm5OoHn4nb7f1uTpkFNqFEAXOGlPjYrekyYQ2gqC23FyD0vSdY2fqWYj8te25uzdxTFXqMFs+0XPMYeuy9CLfGC5FBgOZnytl7gB1DEqPiSxqV7TMvT9VjTI4X+05/cP4ftno9ZgOjKjgjTtc89j6vqkTSuVgvxFXqX6zN6WbIaG2/iPjWv1B9O90XvH070HcBznxBiPg8H/M6pb4nzz8Ku5Y37G3bPUDP07WoH/Kd/wDWfQv9ZhL9Zu79GO4dp6rpT/75jZQfg1t/mfn76K+lM3U/iLh6TrwSnTMcuQfOkbD9zU/Ro4Nzyv0921On+pu99dpBfNkUKa4Fby9e4c3HpxuT9uI68RQNt4MrDFhZvgScxK+ffiB3bGMmHtxagfc5/wBJ8v7z0a4+lXJgcNZradX6rz9V1XfOo6v1PVxliBXA+0872vq8h6tv4wOVHAI2E6RpzSmcoWK7AVOv9NdZn7T3rt/cQVXHhyjXp2JU7ETT3IdOmL1sAFHmvMw4ep6fH213zppZjQHxF9kfpvBmTqMKZsZtHUMD8gywGfP/AMM/qVO5dC/bMjk5umUFLPKz6ADOaWPN/XPbF7h2DLk0gthBbcePMw/hv29Oh+nCyrRy5C36iet6zCOp6HNgYWMiFa/WZu09H/A9tw9NpC+mtUJbdJ8bhK+uzDpuhzZbA9NCxP6CXAbzyP4j9e3RfSfUImQI2ZhiJvejzUco+L9867N3LueTOXCq5LXf5pl6HqcS5gpUithKM6IAUO5JAA8rFUBTagkDadbdHVzYhmNJsxN7zMuHq8fWMQFTEOT8yvp+ofG4Wiwur+J0y2oBvnaQel+ge6js31MOly5AMXWLpO+wbxPs17z8zZ8mc9Sz48ZHocN5/Wfdvon6hT6i+n8WUuD1OH+XmW97Hn95jr61fc16UTzX1t9O/wDH+zkYlB6jCdSff7T0infeMPmSVl+Ys9qpxvjCMjUR5B8iZHUO2qjtzPtv1j9A4u8Fuu7cqY+rO7qdhk/+HPkXc+0db2nM2PqsL4nBqmHIm5TNZMAORmAW64l56X+US60JlXq1wZgyigPEPV9Vk6gj0nBF3QhML0OdASrX7T5m18oyoVB0heBM+I63AZkUE7feQZxiyOmShv4MaYqyatIIQgfNRR05RFcX7jU7HRdP13esg6boOjfIDtYGw/Uz6X9Kfhxj6F8fWd305sybph5RD8n5Mlv+NSf6w/hz9Ethyp3zuWMqw36bE3/yx/2n1HzIECgADjgCTcznnsGeW/EVGP0d1WRRZxlW3/Wv956ief8ArxS/0Z3BB/UgH+RN8/UfDcXcmwKyJtq4+0yKrZCfVF2bBPiUY116lOxB/NLMGZiNRNi5qoZ8bYl1HcSnFgzdd1mHoulUtlzsEUD7zV1GfUh01pAnuPwk+nj1PXZe+9Qv8vFePED5byf2ktyLI2P+Dqf8JRsPXueuqyGHtv4ngO69i7t9P5Tj6/pMiLf5wPaR+s/TAoC5T1PS9P1uE4eowplxnYq4sTM6w1+WnxfxWD09QVdV8+JEAQJjRi1cT7h3r8K+zdyc5Ok1dG55Cfl/tPHdd+D3d8FfwPVYs2+1nTN7DHiWsXrFNKnylQu3Jno+o/DP6mwEBulGRr5R9UzP9C/VWsqO0Z2rgiqgxyhkKUOB8So0L1sVPwRPR4fw8+rHIJ7Yw/8AU6j/AHnW6L8Je+dX/wDR2TF03/x2s/4jTxeHGVEGnIA3xU9b9F/SXVd+7th6rLiOLocTBmYj81eBPddn/CrtXbsqZeqyv1TrvTChPc4enxdNiXFhxqiKKCqKAmLasyGRQiBRwBQjjeSBnXEhZjSgWSfEkiPE/ij1no/TPoK4D5cgsfI8z4g7KaI2I5+89f8AiB9RDvHejjwPeDB7Vo7E+TPIaRka+J2+RKtQ3IFJBMf8qiQkFaAIkQuX/wCh0zIaZCBU/SHZe4p3TsfSdZjaxkxgn9fP+Z+a6ZsJGQaa/KfmfTfwu+p0xgdi6pqDEtgY/PkTPXxqPqtxOq6XF13SZOmzLqx5FKkRztGUipzlK+C/V30P3TsGV+p6NWzdLZIdBZUfeeQvMMa+0nJ5sT9UsFZSrgMD4ImPN2ntuevU6LAa/wDIJ08j0/MRxdR1GQFcGRj/AMqqTOv276a753jKuHB0GXGCfzOhVR/efojF23oMDh8XSYkYCgQomoVtQk8j0+T9u/B4ehr67uDeuR+RF9oP6z5r1fTZO3dzz9CRbY8hUmfqPzPzv9agL9X9fa1/NPE3zdiOLiYqSRyOZU417IN2P9oV9mqgd5MRp2Xaz5lSvX/Qv1rl+nOu/geuLP0GU8//ABM/P6T7jgz4upwJnwZFyY3FqymwRPzFlT2qrNRA5novpf637h9MZvSZj1HQnc428fcTPU34r76DvvH2cUwBB5ucPsP1R2n6i6dcnRdSvqf1YmNMp/SduiKmFcHuv0R2DvAJz9DjRz/XjGkzyPVfgv23KxOPufVIP6VoECfTLqQmWdYe3yb/ANxYrejum5PLL4lmH8F8eofxPdmIHjGlf7z6rcl3zL5Vdrxnbvwx+nOgKu+B8+Vf6sjmj+09b03R9N0WIY+mwpjQcBRUt8w0ZN0QmAjzBkdMSl8jBVHJJnifqL8S+2dqTJh6M/xXUjYBfyg/cySbR3fqfufbej7PnxdyyKqZUKhDydvifnfHpLkci+Zs7z3vr++dW/VdY5Zz+UeFH2mLEAVWxvc6yZGeqsU1deI5OqieZGALEjj4gA2uRkQQOBC5XajzzABtCFJB2oD5gKR7f1kAFwgihAdOqjCF2K2DuPED0MZJ5j6QCa2EVioxX/V8QrF1AUr7jYAv7ieZ7oQcoOu9uZ6PMda6sgqttp53uKenl2AKy8/WnLXfMoHM/VH0owy/SXaHHnpMd/rpFz8sKdWdaFbz9SfSLf8AzpdrHxgUTP8AReX5iU0x/UzRdrMy7Mf1MvU77zTIFaabsDFV2mZxtLOmNMAZCO305JXeXABWlPTAAXL2F7yC1qKwJsIgN7R6oQJYB4jBtolXDwIBJ3ku5Kk0yBpLg4gre4DFQd5AAIb2ggQiSjJITABkuNVyFK3MBZOIYDudoEJjrREr4jBviAG2MlyHfmEChcCARhxF1SXKAauMBFqoRBVgquYpYeIpu4KuVD3ckQbGNcCbAyHaLcINiRcQMIdhFra4NV7GDDciJwYdxAVuUw3iAQA1tGhE4jD3Ssk/eFWI4kFlVDVwA3DxvAQijAZHaztAOIClisXVHZbErIgQEXGiKN49wJ5kqCGAZDtBxBdwCTUFySbQJCBvJCDtCiSPEANG5JKgEi4BtD4gHxAPmEmhARUkIWMJKh4EKUjzIDDViLUINCS95BIRCiYJAYwG9wBe0l7SMPIiwBvCBJ4+JPFQiXVSb3BxCIA/1kIjUOYCIUhhQb8SVcI2MID47N7RRtzLLi6P1hSsLhul+0IFcwahe0BR4NmviMDvf+JNJbiLwYBf3GKAaj0CIKMAkWv2iUBxccEiKL1HaAvIgKcxyCK+ZX/UeZVAcH5gKwkEVBuTCVABYkHtJh01vIRvCFA9wMXcN+U7/EsNAcRcZ1Ek8wsJl1bFP3leVD6RYjxL3BugN5S+oY2UnkStT6/Sf4Yvr/DjtG4NYiP/AIIz1gM8X+FBP/ue9APjV/8ALGezHM5Uv2h1Kh+izKRYKMCP2n5CAC9R1AP/AMUcAD9Z+wqtCD5E/IOjT1/W/Iz5Bf2ub5+JAADYwVG4+INl52h4BXGPvcnph9zyJUEGyKGwgNCFRXiBhuBCEJOr7RqLUBEZDq54liA6dTCBWUJVgDvzU+m/ge6r9Q9amv3N059vz7hPmxYDf/SfQvwTRf8AtjncMQf4VgB/8cJOnTn5X3o8x1O0RvzR1mJ9Yvx+YfxPVU/E7vRO1nEf/wDWs84OBW9+Z6j8VMbH8Tu6BQCSmE1/+rWeZZQFJ3peV8idaUrUELMNgLJnU+hevfpvrXs+VNgeoVG/QmjOYCmZNr0j+ky7pO4P2/uGPq0VFfHRUAcVI1xX64bwbgE5/Yu4L3T6f6HrVYN62FWNfNb/AOZ0BxOdR81/G3tCdZ9JYu4rj1Z+kzCj8IeZ8I1vkAUgBOR95+ue5dBh7r2vqegzgHHnxlDYurHM/Kvde0ZewfUPVdn61PdicjG521L4Im57IyotIAABGQkWK2HmVZicbBUsqOTGbIz6VVaHJPxKh/afEUrS7/tCDqWhX6xyt4yQNvEBEJLBSdj8TS/SuuEMdh4mYe0bgXLf4zJkwqpYlRsBAz2D+0s9un27/MqyhkVTjA3O8sQaAb3DDf7Qsek/DfIMX4gdvZTsSV/uJ+l25E+DfhN9LZ+u70neXxnH0fTH2s39bfafeibnO1vr8Ecz4d/7QKX3D6fJ4OPOP8pPuI5nxX/2gVGv6ec//pA//wCc1wx+vlQrTjblQoEUgMSAagwg6UUA6SN4+RRr2E3UQKEWrP7xUdhYO61x8Q6qoEQZlKJsOZlYVRWI86uRY4E+8fgox/7JdYCbrrGI/ss+F5G/kqSu1bz7f+B+UP8AS/cEH9PV/wCqiTpr8fT1jDcGKIyzM+s1+R/qhPT+uu9ixf8AG5P/AJYzLpDAVOr9bdOMP4jd7xuQD/FFr/Xf/ecrORgyKoYC9xU6FWaCEHiVsbOw8yw5VXGDKlZS35hvvIyZMZXYHnxCMdt7yRcTISuwNA7XIzMqjQdXgkwpciekpZTVb2Jp7V12bt/cOi7hgdg/T5RkLDkgHcTL1GUrhFCzwRN3QsnpqjBVAXUSYqx+rOh67D3PtvTddgN4s+MOv7iaZ8z/AAm76cvQ5ey9QxOXD78d/wDKfE+mXMWDifWP08v1P9M9T28ms1a8LfDjj/pPyznxdR0fWZul6zE2PPhfQ6MKYEcz9hg0LM+dfiP+HGP6mxt3TtoGPuiKAV4XMB4P3+8so+E4u4ZGDFchTSKVebmjtHb37hlyHJk0azze85/W9P1Xbeubp+rwPg6nEabG60Z1exYrRsq5fefA8TcFmHtnTds6/wBHJkDljweZs7vm6NejGgKdIql8GYX6J+r7qMOZypbfUJt6j6fOPo20sXIG4+YGHp+uB6RQwAAHI8znjOtuwfUQeLluR+nwdKuG7YjiZmx4sWQMVKXKhMRDkufzXxG6lAE1BvcIRrZlTAtu5oKosmfRPo/8Keu7vlw9X3pG6XoxucbbZMn2+wmL3I1JXnvpnB3fqu19TlwdPkfpsf5nrYTodD06HFkGrUW+fE/QfSdu6ToehTo+l6bHi6ZV0jGq7VPkf159O5Ppzr/+J9FhP8BmPvCjbG3/AEl5uj511/ZcqscqCqPic5FfKrDIpJujtO313esnp1hx2f6iBtNmPDgydKpBAyOtmaSvLAe8HgKKlmx8VLeoT0eoYfm8zIuVnyEaD9plFqpqGrVQHiDIiMw1flhI2phQiaR6a40ayTyYDUpvSNhxU09P0rZ8WuiFFgGDJ2rqcPSjqQylftJ0/U5MGILYCk/lMKToukI6nQdgTtfE6+ftRw4w6YwV+RO1hw9Dm7djyewPp3uUnu/T9PhKKUY+LNwPNdRq1FWUKV2InW7fk6Q4gpQAgVvOb1GcdXmyZaA1HxJ03SaUrUzHm4GXvGnH1DPiFq3hfE6vYu04eoxnq8oJFfllfasWPL1znIpZQCAs9V23toXpw2EaEAsgm5K1Gv6Y6pOy9/6TLjsYsh0MPsZ9uDWAR5n5+6lzjYurAafI8GfZPpDuX/EvpvpMhfXkVNDn7iYsyrfjvXETDjxMzIoDObJHmPIBvCCviec+te9J2jsOZ9VZMnsSvvPSA0CZ8t/ELOOr6xMKqXKimHgeZrmfqT68V2/ueHN0xxu4RATq1/1H7SrLlRx6YVAPLD4nH6rtmV+vDqD6SiwP9ps63qFxdN+UI5WgPibVZgy4Op6l8B0DEOPvOV3Do8L5fQGXZfInNc9TgBbGac/E6PR2Opwt1FOwNsPgwmuj2Luv/ZT6j7f1oY+jq05R8odjP0njyJlxJkQhlcBgR5E/MP1D0uJu3DIHX1S9gD4+J9e/CLv791+mP4DqCxz9CdOpjyhvT/bic+otfRNRJkPMl7wni5EFfbzPkn4tdYc3U9H0iudIOpl+8+tORjxFzwBPz3+I3dlz93yDGxfNq9x8KPgTpyR5xtbr6gXUx4AkzYsuNVfx8DxN3SoydGuVsegkTLnztjye8jSeBKJ0yFsxZGrfcfM6OHWiaX5PH2lPR+nj1O2MMrEUfib8gTIjFKJH3gZc5OXGyaqvYmX/AEr9RdR9J/UJZgW6bINOVR/UPn9ZzP47030vpJU7xepzZM74dKru29yWEfpboeu6fuXRYur6bIMmLIuoETUD4nwnsX1F3H6ScZcd5uiY2+Enb9vifWfp76t7T9S9OMnRdQBmA9+B9nX/AKznmLY9AOJj7h2noO64vT63pceYDjUOJr43Mli4ZeB638I+xdU7Phy9RhZjdBrH9pwsv4KuG/k92AX/AM2Pf/WfW/MIl1dr5D0/4LuW/wC9d0pfHppZ/wAzv9v/AAk7B0ZDZsmfqm/+qEAf2E99yZAJF8qx9B2vou19OMHRdPjw4x4QVNnENWJn6vrum6DA2bqcy48a8sxiTU3R6rOnSdNkz5GCqikkmU9B1X8Z0aZ6oOLE+U/V/wBb/wDHHPbugcjp/wCpq/Mf+k+o9mQ4+xdAh5XAgP8A8iJrqYuZG/mcP60Ut9JdfXjHf+RO7U431aa+lu4Ai/5RoS8/UfnY4qLNq48QYsalzpBFzpFsWalbGoZn3ImXqNCZzpNMDtXEqKM6hABR3n0j8OPrLtvbO3J2Trm9BtbOmY/la96PxPm7ZiygMP8A4cVcYwl/Vxawfy0dxJZqyv1FjyLlxq+N1dGFhlNgiEGfnXsX1n3v6e9vT5mfpx/71k9wH6fE+h9o/FztnU0ncsD9LkP9Q3UzPjTH0gGMDOT0f1H2XuGkdL3Lp8rHgBxc6gKkCmBkKbVIGMmn7yaZfaJqkuzJX3gLIv5mA/UyZRIKnP6/v/au2Yy/V9bhQDn3Wf7CeK7t+LPbenUr23C3Ut4ZvaJZNV9DyZceDGXyuEUckmgJ8o+ufxAXqFydt7TmvHxkyr5+wnke8/WPeu/kjPm9Hpia0rsJwTjKmwbF1c344fBUBjbWWPiEqFs8faNr1EGgKFS1QpFGpdZtKtFR9hDYriLQH6eJDJorbFoyawx+RctxpnL+ticY3B1Kw2IP2g3JhyOLVQwHxKPqf0f+JWDPiTt/fHGLqk9q5z+V/wBfvPo+LLjz41yYciuh3DKbBn5jZMeR19nvB3vzNXafqL6g7P1mRek6vKmBTei7X/M53hr0/Su8lGfGun/Fzu+MKufo8OQjkja5uX8ZshX/AOk3HJOWh/pJi5X1kAyHbmfH834zdfp/l9o6dfgtlJnC6r8S+/8AeMujHnTok8nF4/vEiZ/r7Z3TvfQdp6Z8vU9TjXSL06hZ/afnnvvcR3Pv/VdaBQzZC4H2mPL1PVdR1jv1ud85bh2NxERgrF0HwDc68+ol/wCh1nV+sUrvY5HyI4Q0DW0s2NeIRWbK2wv9RFBNqhQFORLzXBiFQTttGhA+bBmHUdKxwZV/5DU9f2T8UO/dtC4+txjrMI8sKav1nkXwgHckg+Iy4wihcZv7RkptfYO3/i/2HqTp6vHm6U/cah/id7o/rv6a6wWvc8SV/wDFTp/1n58TAiZQxxKxG++8T+E1kkhRZsCuJLyux+kv+1X0/p1f8Y6SvtkEob60+mlav+MdOSPAJP8AtPzmcAbOcabjwKoSxenDEWwsbESYa+8dT+Jn0t09gdf6rDxjQmec7n+MXTBDj7f0bs1bO5oA/pPk/pp/Eab9g5+0t0J052wlrN2d5qcnlI7HdPqvvvfNR6jrHOL/AJEpQP7TjKm4J553k9Mr1ByY7AYR9Oobn3DzEkiXq0HLsdiNvEdUJQMQAf8AlhxqC2quBLFN8yoQJqQEbEQ76RYFxg1cwV4MiBzXxCQwH2g52vaQeRvUKWr4isBseSI9eRABvxzCFIOk77wEEgWI6nbdd4j6i4I/eRpz+oPv+QeBPNdwB9fJsRvxPUZVKsRsdzPN9yNZmPz4mormAA9QiDkmp+p/pOm+ku0nb/6Fxg/son5XDFepRtrBvefqb6Ta/pPtTUBq6ZGocCxcx/Vvl+YFNkn9ZYGo7yrDsSPuZaaubc15NjeOgNipSGs/aacP5hUg6/SM2mpsYUJh6Z68TaT7bMyDjhaKlw8mUGC4SNoApkDSfaEbCCUEyQSLzvIG4hPFxCbO0PIgEmCAwwJZEJewBABIRAgIkgAjUYAqSpIfEoFQmC5DAIEJFSLtGbcbSCuMICKkB3lBkg8yAwiEQSGQCFQSXUhFSQITtJVybyQITUWEjaTaoEAhG0GwkhDEWNoqjeQGo1hdyIDcQcxS1iFTYgKZBIeZANrgTkRSu8YQEQpSKkkuAQg8yVBUI4gC43iAUTGIGkVAWpNNSC4YUIQJCKkECSVJAGgFj8QiTmDzAcmxFvaQ8QQDAeYZBzvAAMNwNztIOYA4MaAiDcQDW0IJqAQ1W8CH8v3i0RvCGNw+IQvMNQgACQmFKAbhIqFSL+8DNcIFyCTTtIIUai3CTtEgNJuTUUSDZrEByKHzKytGxLLiXz8wJwK+ZKsSciCAKtuTG8eYNhfzJvAlw8ARYwojiAgOpqN7QkCxAQA1w+N4CupqwNoAo87HxHLDRpqV6ePMom17yVYuo1XtJWkQpRjDGmsCAoF/Le0JJMIYFeD+kIrYUuryZT1Ct6QYX+susq1gCj4j5SD0rINvNw1Pr77+EuTX9A9In/IzD/Nz3AnhPwhfV9C4UqimRt/nee8E51evp14M/IucMvdu4ID/APfOQH/5Iz9dLxPyP1uod77kFBJPVZbP/wAcZvn4zCHETutahtAPa1Hn5iK5V9r+5jk6m3lRGIA2iDcDfmM4tYqrSwBweYwIOxJsxSK3G5gWgS1HcbwmFJPqgBeDzPoH4NOR9flQdj0mT/VZ4DHWUEEHGSNvgz3n4NWv4g1fPSZB/kTNdOflfoRvzRliNs0dZmfWfx+afxZUj8Tu4AGiceEg/wDxgnlSdTHcWNjc9f8AjAn/AOUrqiDRODCRf/pnkEBCkHc8mdahhiOMahVSvIAysclDSOfmX6gFG20QOpJBVTfyJkfV/wAF/q1Sr/T/AFbEMbydOzeflZ9jOxn5H6brM/b+rxdf0pOPNgbUhU1+0/Sn0Z9XdH9X9lx9TgcL1SDTnwk7q3/SZsav+vTA1vPHfiF9CdP9Y9s14QuPueAE4MvF/wDlJ+J69fgxxtJLiPyH1WDq+29c/Rdx6dsPU4mplcVf3+8fIqFPVDKENAi95+m/qT6O7L9V4Bj7l0obIv5Mye11/efJO8/gl3fpc3/zI6jD1fTkmlzNoZR/oZfJfVfNsjaDSspB4lqO4xENsBOn1f0h9RdB1LYsnZOr1Id3TGWU/oZhz9q7ira36HqUJG4KGa8onjVaE5BfiohUnC1D2/Imvoexd564+j0nRZ3LbbIZ6ft/4T/V3VKBk6fF0+I+XyC/7R5RfH/XjEU48CprLNd8cT230b+HHcPqXqMfV9cj9N2wGyW2bJ9gP959D+mfwk7V2dk6juL/AMd1C7hWFID+nmfRMeNMSBEUKoFADYCYttX1GfoOg6btnQ4uk6TEuLBiXSqLNN7RcjrjUsxoCRGXIgcbg8SYiwT43/7QSk9v7E48Zso/wv8A0n2MT5N+Piaux9nb46lx/wDA/wDwprhP18Z6fIfSQnwK2ljlbBqZ8e2MVLgRt950QQARsDtC2RcmOuDCGFUNjxEXEMf3vmZUtkgqpGgDmfYfwK6tP4Tu/SFgHOVcgX7VR/2nx1gAwVdgdzPQ/RH1A30v9V9N1mS/4d/5WYD/AJT5kqz36fp66MYGVY8qZ8WPNjYNjyKGVh5BloG0wy+L/i79CdXl60/Uva8LZiQP4rEgtthWoD9J8hXIhLKUtm/5uV+0/YwrzuJ5Xu/4b/S/eWZ8/bkxZGNtkwexjNTpd/1+ZseRExaSh1XuSfErVsGq6IJ8ifoZfwX+jgRqwdY//q6lv9p2O2/hz9K9pcP0vaULA2GyOz/6mXyPT879r+mu99+dV7b27P1G+zEUo+5J2nS+oPoH6g+mO3jrutwY/wCH2DvjcNpJ+Z+nMeLHhQJjxqijgKKE83+I2FMv4e94VxYGHV+4YRzdLj8xK4cG+eKluJgtrR1ESjAv5iN5YR/KZV/Mw5m8R2u3/UfW9p6zD1/SOV6nCd/hx8GfoX6Q+rOj+rezp1fTsEzp7c+E8o3/AEn5h6XC+VxjOogbnSJ1ewd/636V74nXdExsbZMbcZF8gxZq/X6rDCt4Qf7Ty30r9d9n+rMVdNl9Hq1Hv6bKaYfp8ieoI23nKzKji/UX0h2T6pwen3PpFfIBSZl9rr+hnyruX4Hdx6TJky9k7uroR7ceUaW/SxtPtwO8YGPLF2vzJk/C3656PK3UN0utl4ZM6sT+1zZ03ZfrLL038Pk7P1Qa6LemdxP0hcly+Rr83J+EX1T3HqA74cfTg+cjVU9P238DuqbqFyd57tjdPK4FN/3M+0k3IRJ5LrzHYfoLsH077uj6QPlu/Vze9gft8T0wAFSVDUziWoJi7t0vTdd23P03UqGxZEKsDJ3Lu3R9q6U5+rzLiQfJ5nyf6s/FPEzHp+1LqUbMz7XNcrjgN2np+1936vpQmrDYIYzzvX5x0vUZNLjQpIBE7eTrP47t7ZwSM71c4PV9uc4Cc6lSTYPzOhS9n6U9fkLuLW+ftNnWdrxsxXCFUA7ETB2TO3QZDhyE+m52PxOl1uYY2JVgUbcEGEcIro6hVyb+4Aj5nqul7d2vL0yZGAokqRPMltd6gLuwZ1Pp7MD16Ys1HGx3Bgd/rem6d+2rgx7Ven7zzmXs2pFyZdVINvidjvXUHpgoxGkB8ic892L9LpIJBFcSDkucnT4TbUAa3+JnB9RLND4Et6rJ6+UgAhT4mzoOgXrn0YeUHusQF6LpV/gyzn3cACIud8DUCdI2mnufQZOgQqhaqszmE2uggkmBq6fqT02ZcoU2x8zrY+/L+X0nU/ZqnnRjvknUOLnX6Ls+TqulXKgYv5B+II09Z3DJ/DsmHGbfyd6ntvws75m6XuL9n6ndM6l0b4YeP7TwuoY+qxdNoIewNzPR9J1GPtnduk6rGtenkUt+nmStx95Bsw0CZzu2d36LuWFcmDqEa/6QdxN/8RgDEeqtjkXxM4zVfVZ06bp3d+ALnxXunVv1Gfq8rsoLvzfE+hfV3d+nx9IvTr1K68hogHgT5H3Bi2fKt6gdwRxNz4sb/avT3sFXz8zzfclyrjOXOv8A6TOrg7jjZFwe31RtpJ3id1xDN286191bV4lK5fbdOQI+RBpHzLuuOBjaABq30jaczBkOLp9If9jA2V0YEmx8fEMtaIxRXdRanYGe0/Dzuv8Aw/6nKuceNM6em4GwvxPC/wAdScAjyplebrGQY8ykK92oX+mpLNalfqtTq3rmOBxPifZfxj63oemXD3Lty9TpACNjbQT+t3Nz/jmbpPp4j/1dX/8A2Tn44Zfx9F+qu6J2r6d6zqnfSVQhPksdhU/PAz4snWPl6j3ljrLHwZ1vqP627p9XZlx5VGHpQ1r0+LcX8k+Z59unyHMUfa6oCdd9J8elxvi6jo6QgGrsbgicjP27TmdqZsZqyBdTX0eEdPj03pUDe5pDNlQ48Q9vkyDMi+l0lsoWuB9pgydawyPoABYVcv6vJlxj0ifPM57YnZaUEjzKB6fqOAKJvfbzN7dvXLkT1XZQu/FQdDiataqCwG32h6rqcrEah9iIR1i/TYu3fw+RiQRQM5vR9Dk6LIr9H1LjqE3GTG1ETKuqvfZB4Bl2POMQbISF+RC69x2b8UO49ryDpu84/wCKwrsci7Oo+/zPedt/ED6a7mQMXXjGx/pzKU/1nwNAeuys2M6tXtuZM/R9Tj6wKFZgtbjiZ8S1+qen6zpOp/8AA6nFl/8AQwMvJUcsBPzCydXjxA4cuXGT/wAuQiZcPU9Ycjo2bMzKdy+Vj/vJhj9SZOq6bCLy9RiT/wBTgTmdb9U9j6BSc/c+mH2XIGP9hPzw4ydV/wCIwO3JJNTFn6NcTsVUWeD4l8TI+yd3/FvtnT42Tt2N+py+CwpRPmvePqfuv1FkfN1OQ+kD7UXZR+04CI7JbKq1/mWouSjVAfrLJholsqaQjBWu/uZ9A7V+KvcOg6XH0/U9Hj6j010g6ipM8N0+LHk6hTkUkgip6LHg6JcR9gYnazF9r5PRP+MfXAWnaenA++VjOD3/APEfuvf+3v0bYsHTYXPvGK7YfFk8TzvXdMmFwFN6iT+kyqgZTY54MrOrMGTS4N15/eK2UM1AWfJk0BAfn5jY0QhT8SIGg6OCIFR1TdyxvzNNrVMalOsKtc2doVSXyjIQE/l2NzGy4hlUigL+PEvxYHzo2lLviM3RZ9LWNOkcy6MqYX6c1jykGt2G01dN3LuXRg5cXc8+Nk4AczKVzD2sw3liY9NAmyTW8lkXyroJ9X/U2dGZO89aQP8Az1NWH63+qcXt/wCKu1clqM5voOiUyaF+RMrYAje07/6yZDydjN9WfUecE5O6ZdJ5o1OV1Hce49QVXN1mdmPAZzB6XqMGO2kcXG9MgaiP/hRh5KSrZ/8AxXJavMbTjxAUvuqt5aUphX5ahOJcjWwlTVQTIBQOpedMfHrKWQAD4+JciEAAcQsAo43hFAFiMB8wgAbkVDsOYAPixtADvwIxUECAVtAhGoXW0QopoEX941nijp+0KrdXxAmJfTZtQ5Ej5FC6br9ZaQumqlfpqxGocwKWCtkWxuPiMF9hUgVfxLWUKdh9riEZGO2y8QKkwgjU1BB4kxYQLZGFXVGWMmrGRGREKhaIIgVKAGNqb+YcqM6qUOnfeOyAPdECALzcAg1QHEOncit5E3/SEUVsfMoFWOIrICvEa/g7xq2HzARQNATkfeQbGgP3kBAJHEYD7wUihVJNbwF2osqW3xH0ijBXzDJcWMDFdVk5MJx4lANe4iMAxYfEJVbFjeBnGNDsBt8GXAOaX+mNpGriFQVEBUXTmoj95YwAO9WIAd9zAqXZZv0EAHYfAhAYc1UgG++1Q6S2+rjxChVbnzCWurFfElXtJuf2gChW3MOnb4kU220JFGuTCkqtoG5G1Q0b3gYbwiXQlWUkISDzLARdeYjsqnYXIrC9LkAu7G5nmesoZsgKENe09JkYjWXSlPBnnuvFkmqIO81Fc0AN1SXsCd5+o/pGh9IdpUm9PSoP7Cflvb10NbXvP1F9IgD6Q7SQbDdKjf3F/wC8x/VrivzCuxP6mXVYiY1tj+plrCpusANzNeE7iZU5mnEdLAyK7XT0U+80MAyzF076lsTQAxkFqmto53iKu8traEAQxTACYDkSeJBJcgI5kqEGGANoDJCBAlSSHaQQAeZBuYSPiDiA9ASMR4i3BxzKJJcGqGQSofyyA+Y13KFsGOJWwMisQZBYy7RCKjhtrik2ftAWSNsRcU8yiVDUlUJKuBDCJCduIt1IJdQE2YSQeINqlAhqAQgiAwHiL5kuC4QwEY7iIIRAFVDtIRcBWuIUdMbaIr3sY1iEBudorXGI+IB94Ulf6xgBUBMHmASKkkO8hFCBPMkW6jA+YEhgMggCHgQ+IhaEOo2MhWoFMJa4UJJILgGEDaKTCCYQZICYL3hTDY7yHaDmEjaECSLCLhUuhUniEKTvJW0BQRcaIYQTAN+JKkqQbQGAAHzA28W44EAeKghoCLdGADzUm3jmISQ1ywEVxvAH2g4MhO8m/IECWAb5MBG1wgbwEb7A1AO+wqQivMK7CQjY+YCcxh+XiDxcIMCAWdhCAQa3Ehg1HkwA/wCkUg7QWbJjcjbeAACSeLhvaqgrbYQc7wJuLqQCxvJuRxDe9QF+IQPHzFYi6aQMLECNj3vgRMo2FUFrj5lmRjpUDwd4mZdWPVxvtK1Pr7r+DuUv9J5U8Jl2/tPoQ4nzr8GnVvpLKq/mXL7p9GE51evp14n5L7grHvfc1Q0f4zNf6ajP1os/Jfc2UfUfcxz/AN8zcf8AqM3z8ZUafeKEYoqsDZkxsDluuN4zNqJ25lRSz3kCgQkFY3pBVDH80hBaQKPkw7EGxtDVKFi0EUnciUVOSooDYz3X4OWPr/GeA3TZB/pPDEHIbB28T3P4Pgj6/wANk7dPlG/6SdN8/K/QrfmjLFJ91Rl5mP1j8fnP8Y0I/EjJ/wCbp8R/wZ45jdjSVbwZ7b8ZgR+IYPz02L/UzxXUDVlq6KnedaE1FtiLiMl/MscnSNO1xlYBaAmRWuNVQBhYmvsPeuu+le9J3Dt+U0D78Z4dfIImf8zAngGQgMwZhVHevMqyv0z9K/WHa/q3oVzdFmC9Qo/mYGNMp/T4nodxyJ+RsPV9V2zr16/tefJ0+bGbDIaP/wBqfXPpf8asGZE6f6hwHC/H8RjFqf1HiY6i5/j66DZjaph7f3bt3dsQy9B1uHqFIv8AluCR+o8TaVPgzKGsfAiHFiJs40J/SSj8GED7RogCqNlAH2jXBRkArmPaIOZOJh7p3ztfZOmPUdy63D02P5dqJ/QcmfFvrP8AGHqOvOToewsen6Y+09QRWR/0+BLIsj2f199fdH2nKvaOlZc3V5CBlIO2ME+fvPfdPiXB0uLEvCqBPyJ6jp1S587F8msOWY2TvP1d2zvfa+49DgzdP1/TuHQGhkFjb4uWytdZnp0h8T5d+O4H/ZTtxvjrf/3Gn049T06AFsyAHi25nyf8dO4dH1HYO39Bi6nG/U/xXqnGrAkKEYWf3Il5jL4xiN4hLbqjW0rwoPRHipap2pd/vNVE08DzHDEqBXEUeB5g1ECQAKPV1fGwhyqDjo1vttFG/mHS2kmgf3hZcfSfw8/E3/gpx9l79kZuivTg6pv/AHr7H7T7jiyJnxJlw5FyY3Fq6mwRPyK+Nnx6dAYH4nd+nvrf6h+lAE6PqTl6X/8AB83uUfp8ftM+P+Lmv0+D8wz5b2r8be15/Tx9z6DN0j6bbIvuQn7eZ6Xo/wAS/pLr8gTB3Mav/NjZf9RHhUyvXfvIP1nnsn1v9O4k1N3LDXwG3Mw5/wASfp/El48z5fsiyeK5XsPE839d9b0/S/RXdG6krpbAVAPkngTxX1D+MY6PEU7d27IMhFq/UCh/YT5Z376r759Vvq7l1OrGm4xYxpQftNczDxz64fTKdBXe+bl149TBf6RGx4yi0AN5X6J9zAeNwJusvYfTHRYk6E5ymp2/xMX1Hg6RgdC6XB8Ru0DqE6TGcbMFI48TN3fpcvqepdjwtwri4Tlw9Wmbp8j4cwNo6miDPpX03+M/XdBhXpu84G61U9oyoQH/AH+Z8/6LoMvcOpW9Sgb2PEv7j9P5sYvpVYuxokGS5R+guyfiR9Nd9KJi61cGZv8A3vN7T/0nq8b48qhseRWU8FTYM/KWD6Z6jHhLZiVKb6hOin1R3TtmhOj7jmTQK0qxr+0zeF9P1BUFET8yN+Lv1auUYcfcBXFnp0J/yIX/ABK+vC4rumTT9sGMX/8AAyeJj9NgHzJYUWSKn5kyfiP9ZdRj0P3XNjKmvYFUn+wnJz/Uv1F1iEdR3rr8inlWztX+seKY/TfX/VHY+22Or7p02Jvg5Bc8B9QfjJ0WBXwdnxHNlGwy5B7Z8SyfxOd/e5Zj5c2Y2kpjClV1EyzlfTq92+pO79/6psnV9Q+S+FulUfYTljGoJ1gyaXFBmO/x4lqgBRZ3+ZtNdHtPWL0+RVdh6d7X4nrAideiUA6zwN09gbTq9r7s/R2pdxsQoEhrp9T9Pn1ScVgHx8Thdf02Tp874GfTSgz0Xbu7NnyOjsx25M43ecGZ+rcZAaYUGrxAwdOn8oBnDHxB0rZuj6n1Eo0bB/2gAXpdKkFvvOv2fHh6jqqybLftv5gZ+q7m/WYj/Eodt9pytThKWyhO289x1XZukbp2xX/PO9/aeT6voj0rFdVjVsRJoz41IUlg039o6x+3dT6iilyCmv4mXAzLlQOpOMmjO5j6XoOrCrrKgfEC7u7DqcC5la/bsJ5fNqRiAvPBno+4dK2DGCMgKhaC/acwrjGGwAW+fiBgx43DBmO9/lnqe091/ljFp01sQJwl6YZcZfVT+PvExZ26fKCPzDYwa9H1fQpkPrsQGB1Kw5lfRZn685ABWk7E+Zw83cc2RApvUOaMftPWn+JCK2gE8yLK9MOnbAjHIz4yR7dLEbzOcx6bqMXT4+ofVlHvJc3c6z4Tk6dNZsDgzmnpyMhbPjAN2jCVdaMIxllXICTuGJNzP1GNRlYJQRZcNZUBaDQOvpkJtqPzKVxsYw4u7l8h05CPbtsJf3PrEVMeJnsKCGIjZ+kLu2ZqsDZhOBmXJ6jEks5bYSsla9TFVsHi5V6tk46thubhYMrBXB1/aacfQZM9N6bEgciZFCKCaIsxMeJhmUV7WPLDib8fasnq+46NW1fAmvpu1k9TpdxoXZRe5lE6roF9EZdYNCcTL02R82QqV017a+Z7TL0VdLTYrRRQ+84/U9vxG3xDQwG6wqjtiDpU1ZTvXu+0PW58JQut2Nx95myFsOD35LA5Il/b+nPWZitWNvd8TMFXb+5Zurb0mAsbEmev6HCiBsZ32u7qhOf0/bcGIVjXUFP565j9TlXEpLNpf7eZoTr+mw5V1BtrlSYsC4vc2lVB2rmVqXbHqPtXniZm6vUSu0IfpuvwBqCkLxZmXOPV6m1biZXYBwDsTxUvwsLAfkD+8C1yUAmfqDjONhfPM0Z9GmlNGV4ujyZ/dWpR/mQdXsmDFixj00tbu/vLOozrkYqVAYHepyvXz9uyD0Tasfcpm7oQnW5sjZTVjYCBpfPjOBl0KoE4+YKmbWNr8TUmPImZsDjXZoSdX0QxhWFg1vZgZEYKb4mtActWAy8TDew81LekzWSymhdUYC9VhGLKNN38TOWIyV4nV6kjPjTSKYTnHGU3IhBtsZtW0kiNj6jMAtsdjAFDCyaMOMj1AK81Crupy+qEIWvmUqWXGVFUZdmAFkEH7TO1AQBwI2NCzUAACYgNH7feX4ioQE1dwCcT0APcJmI9y2u10ZvR1IsMB+szP02li5J+SIR0ui6lMYFoNCxu4dWuZCqKAGHM4zH21uN+blisOG3rgwEVCtmifvL+lxjL1AB8biDUXOji/MPTkr1CgHSAeTCuuyez03UUeJyM2NQ5CAggzoP1mzNdnipz8rl8/wACoCqbAsbxTqGQWpKwqCHsCaMOM0Sf7QKBZ3q4dfvA0ivmX5U9LEWX8xHEzhSACeSIQzCmvUf2gYkVtcNak+K+ZNWqgRvAhF88RVtjRG3zLLXzcASrPiBAK54iEfEt+LEQgE7QCTY2Gwg2obVcIpR8wbbCBNRBoD94x3AB4gCjUBvIym94Fd1Y/wBY6+PiIv5/2lgFQAbsgjYcGMgH5hzAbPPmRSF5gMcy6a02f0iEAqG4MhQauIwqqraAE4i5Ca9ohBNihtCfgjxKCCPTFD3SH8oNbxVYDZh45jBQG52+YC0PjeTiOR7tvMULR33gChXG0OkaAJKB4gFD5gGiP0hoEC4CwNAf2jACoSkFWR8eY5AIAv8AeKNzsOYdF7cH5gSq2qAAiELtzJp0m7uDEIv9YCNS1DVixAFI8f3gQGuIw5FyAHTdRRR4ghtIBsQf1bQ1ex2EBBr7SKU8wNuK8xrEBEomj2WZUSFWiu5lmvVjsb+JU7MQaH95Bk6jMBeNgSKnm+4r/NscH5nos7Aj3LTCea7hqOcKf1moOdYGdVb5n6l+lU9P6U7Uhr29LjG3/pE/LGQ11C3xP1R9Mqo+l+2aCCv8Njoj/wBImf6N8vzAhpj+suJ1ShBZP6mW1XM1WIijeaUNkWJUi3vNOPYiQdLp6CAATaKAmPCbFTV4iqawTLRxKlWt44MiAeYYt20evMCDYySEbwgSCVDdxSaMKmFMRQBgJhu43p3CK/MaQpvJdQBwZCd4Yt7wDIRCKqQmBWRUsTiIwjLKCBUBsQwE3IBqhuAyQG5EWoRvCagC6kB2uKZBKHvaC6guAwGUyNFXaE8wAIYJBAkOkHcGAC4w25gJvcIkMAgPBdSeOIPMIFm94buTTJQuQTTRkAqQQkgiVQuxBIBJAHmMIpUyQHAgbaAHaG7gLBdR2A8RIEjgRAJYF2gK20r5lhFxaqEQCo0gk5G0KFyQXUIYQBUccReZBYgQ8yQGMsAqNo20W9pBAFUZOJGN1BADWBtCnG8hEggRlgA2jXAKIgQGGrEUCjGuAl7yBt4Tv4kC1vAJ42gAjCqi1AjAVEBox23HESASpJHiNe0A3FHmDe4E5h4EFUahG4gSLZGxuHcfrBRHMCH7CTxtId5AVAgKGYmpP1hgPzAlWYQdJ+ID+km9cXAJFDaKBf6w/oICa2gTgwVclyGAjVe8AU/eo5A/eRbreANJqVm9P2jtZMBSlNsP+kEfZvwRyKezdxxhhqGZTX7T6oFPNz8mdu7p3Tsuc9V2zrM3TZD7S2Pz+06jfXP1i62/1B1gv4IH+kl5ar9QrtdmfkjupH/aXujIQf8Aveaj8+8zXm+pvqbqcZ19+7k4OxH8QwH+s5yKAByW5LHkk/MsQUB5MdQQ13tFqjseYy/EqIzChvIOLgNGto1AfpIARBQG5H7GQjaxG5FEQEbIcQLKgOkbGdX6O+om+nvqbp+7nA2bGgZcqLzpIokTlIFBomxJhJwO/pHZuTKsr9AJ+Ln0k2NcjdVmQn+lsRsR1/Fr6QOQD+PyAHycLV/pPzzkwqAWX3E7xFxMqsXVRQvjmMh6eh/EP6g6b6p+rMnX9EHHTY8S4kZhRar3r95xPVT0Q2mzW8pyFGTGFxe5ual7KtClH3mtQi0aIG0NAc8SHZKBqABtO+8yDYKgjxFrIRdCpAlgciPdrAt7XgHVdUwyggDgfMXrOmRMmhABtcVMp6e3UHX4iqXNOwtm5+0hqnos/W9FnL9J1OfpX/5sTlf9J7Pt34rfV3blx4s2bH1eLGKrJjGph925nkyfS3A3MUM6Icre5m4EZF19LT8fOtU6MvYcGoeRnb/pNC/j1/K93ZD6nmsu0+Un0kya9ALeduIW0tTIgAMeJs/x9H6r8du65LXo+19PjNbFyW/3nnu6fir9Xd0wv0+TqcfTo2x9DHoP9+Z5gKRkBCy04xkN3vLJDWXKvXdaPU6nPkyAceo5Y/5iL02JRqaya4uagjDKFa6jnGCOBKjJp1KSAdpE9dV1IzqPlWqawgCC5BjF0pFQMjBsp3y5GP8A5muOqKgtib8XNP8ACEDWGUStlNgtRqIbRxUSooafvLPaAQBW/IlagXY4jqNwBx5kCAe8DmO6lhQG8sGNRuFNyltn073IIoCgahvARfB2kX4JkBAyaiP2gacGL00ZmHPAmY5EGQq1WeBNCZ9a6DzfMrKL6uqv0MoqGMN7XJYePtG6VP8AvKLYVb3seJb7Qtg//DiNpNMAQZdTXc/ie35Hx4yi+0b7SzN3XB0qp/DdKpYnahPMphHqnJrcX4uWsSB/Ls2Kv4hfKtfXdzPcMh9bfKRQNcD4mEKUW79p8R8fT6KMZ19oC3IW6zJkYk7GzwBIpfSbUzo9B2p+r4/MTSgGdLqvp3J0nTuXU2v9VxqY5na+8t0YfBdsBsDJ1vcj1K6q0/8AWZAcZyuBi0tdE1vCUsUd974gdfsHcsfS5AuYfnsccT0qBcjq+NxpqyJ8/Vjjfk6rnf7P1/8APVMvtJ2v5hqV2e89d/BYAgAZXHieKTImfrsnpoQB8z1P1Bk6XJjUIwtVrY+Z5jAV6fqBmrb+ofMIuVfTyIDjAs+RO669OnRHWq/InC6rql6jS2wYcV4lmbq2y9MiXv5lGYqiu7+Xax9ooRELeowAPElEbkX8bS4lHxK1CxtUgykWQUHEdELNqYSZMi48iAJ+a+J0ug7Zn6kMFNEC6qBzyAxFcQ2QpNTdm7b1GIMz4yFVbO0TtvRN12VUvSf0gY1DUSF1HmpPUJX2pdHee1bsHTMgbG761WifE8r1OH+H6nLjSmob1Ghek6g4epVqIXawZ7hVwPgBZQ2NgNp4JW1VSn7XO70XdXI0OS1UKriBm7zg6fF1mRMYIUVv8TF0HUt0HULk1aqb48Td3TAS7OAWDi9/E5ORaxgD+8iu/wBV3sZlKYtQPhiN5yMjvlOo8Hn7xcHT5so1ojMvF8zfk9HBiGNxT+R8QORmyHWoQ0BuRHx5/TyBgCCR4jZl9MM4XVfFRemVvXxkrdgiiJR2cfQ9X1nRHqQraa2U/E5LHTkKsCCJ7rDmXp+2K4YA6Py/eeM63KMubVo3A3ocyIoVzkyaFJMLIiMFYe47ydKnqZGJ2FUKm7JgTT4JrYwrAPzb8/Iky5RgyIw/L8gcGLvrK6rI5oTvYuwDP0+NvUI1KG015gjr9n68dV0yLlPA5M2dRpOAkaWrgzzr4B2pkObcXxO0nU9Jk6AenkChhe4hpXibmhv4Mr6lRXqIra/MfpcuPIhN6iDWwjuSG1aTZ4lGPC66GViQT8zB1PRj+JOjgC/3nX6hRlCaQBpBuYjpVTex8ysuFnR8ThsgAF3NfQdxxqgFabY7yZmx5+rZMjqF4AmfqegXHib07ojiZHXPWY3Rjj0s3/N8TR0/Tr7OoZqdTYE812zGMZGJRrYbtOvn65sdrtZFAQqdd3JlyZE9Q7mwLjdDifMC7BiCJhHQZ85XLosE8/M9F2vHkfG2MrpKgUTKOH3PtOTIzDEjEHkGJgwdR0eILRxnbgz1zYenyjRqBcfmA+ZlfpERvTarJtSYHGTvG3pf8m/t8TL1vVtkb1DuAbnSy9rwK58b2SPMw9V02FFB1agDsBAsTrX6rpigHtAoETnZC2JiWF1tOl0BwpjK5HVQ3iWdZ02JsVL7h4IhHDXISwLLseLmjSwTWRdcRThbSARweZvx9Oz9PQo1vAx9MDmyBBd8m52ATg6c6NmHmL2voatzVkWalXcM3oOV23EDD1OV/UGrctNHQDJjyB1TbyImHC3UlSFI+GInTUL02EajdfaBjzPlw5yyggtsPtBmxdTkFfmFTcnUdPnyLjN3zZHE3ZunBW0Ne3YjzIPK6wrFdNEcgxsJK5LKir4nRGPDrLupLHkzH1R2FLR8GBfhypkXkB+KlOcMrqCdqmbGaat78frNL6tILcjkQKhsty7Gg02OJQwrTXE0dMrEE8rAjYxqJA2lWxW6siM+U6iKr/aUo2gmxdwFsg2YwGo15G8ULZo+Yqn0vaSWNwNGJQzrY8zY2INyd/iZsOOwGY7+Ja7FWCg7mArdIfS1ab8GZ/SbHdWUM6QekCD/AO3KsuP1k0rsTA52JiSQAf38S4nUhvavMvPSsxRMa7jkiVZMLY20MP7wJiX1AK2J5hzYtIBYjY8xceQ4W0gbQ5ryCv6TAhXa7hXI66R48yILpSNhLGVTiJ8jxIg5DqTY2BM97XUFnbY15j6NPHECbirhoDeoobVsRUYbbGURTTbwE00d+AJURZHwIDq5B/WEjYXFA8UY+rajuICte1CEadBJ3MgYHaEKOTAKCgD/AKywgEE0L+JUCQftGLjYQEGO3ut5BQyE3deJGJG4J2hAHp78n7QJUFbXApJJrxHvayN4CkkgQ7VUQ/mB8R6uALobCAgtxxGVd9zIzqm17QE9oNEbxhtsBtJYoEiGApbxzCOL4MBBvzDYqAbCruKg22uAixvuJBQPEAqAGBqFzfiBbJHxIwIPzAA9pG20cf4iVcYbkbVUBvHEU2P0h8V8xSK2MAjyPEHioB7uJKvav3lDbkX5gXiwIygFa+IdNcSBAbMm9/aEgKCTFW9jKAdPxFFBpYfvKlu4D7DYCUsRpIII3uxLbDbeZWQoSmFAyDFnYZMJJ/ufM8z3BSH1HxsJ6TIoAbHtsLBnnO42HZCL+81yrnCnz4weCan6g+kMY6f6R7ZhLBtGBRc/LbUM+MDi/M/U/wBO4kT6d6AYxS+gpofcXM/0b4fmHE1Ej7mXHeZ0J1H9TLdVHebrmsUkSxGYMBFSjvLcVDJZmR1sG2ITYv5dpjwGxYm7HxFUBY5hPEjV4iq1yAUQY+o1UO0lQgjmNcXiSRUbeFRATIp3hDloyZCICu1yvgyi5mscyo7GFYTIFBk2gkHMBpLuSGoAhqLGG0AVAWjQFYAhqCqkuARAxksVA0oAMaKBGqAJPMIEhECVGAiA1DcAHmTiQyDeARITvB4/eSBLoxxvKzCCQYRZFY71BqkuQQNUlwCoagDxJUMnEqhcXk7SHcxlEBtNCVnaW3K3EBQbjDiALxGr/WALkH3gNwr94RBzGuoJDvCkdieIoJMcLcZVAFwiAbQgQ1clQqtlhRd4/MIEAVUG0YiISQf3gSAcww0JEAxqNbGA/aSzxKARUg3jVtFNDzIo1DUCm4TxBoGot1tD4g+9QaIIMhobQV+0IEGgIx2EENShB7jCBvIRUIWAp5g07xmFbiAXVmAp3NQmwRUFbXIKgHY7wVDW9iTcQJt5gbeH73tFBvxAJ4iVUsABqB122ECCv3gI22kU2OISR5gV2SSKO3zG42PENAyCiDtAU/AH7xKPkR21V8CLyd4BUUP+shG1kQCEmEKN+IfA5ikgc8SxRW/iUVhbMDIDSkeblm1muZLuzIK/UAYKRv4+IVplpuYp9+9WRHx7iytGVQIK0K2h01R2qO25BuKTv9oQNjuRApNxtgPtK1sNztIpv05kFtvVQXvXiHxAYcARVBo3+0G3zvIoOqx58QBW9fMbHjVW3PIoxmoD4iXY35gPkUIg9P8ASLsBpuweZFPydoRvyBKCDVAAAeIDIQCRvvIaqArURIo+20IHtH28wrV87QINP6fEehp8ExTV1W8A5oCAfTrciTnepLYfp8Q+KkAanXcVGCjSt/tIAKkU+LgIMQBY+DF0gUANpZZupCv2gAjYECVlTrDVvLARQEJAB+8BSb55hUbD7RSa/wCsdTYlBAsb1/aNtXFftFf8uxG0VNwL5MAmxybEQixe232jsP0i72F08wCijbbeWcbiFlCgVEqzQ/WQMuVkrbaKmHL1WQ6QAYDwfnxJgzujgvsRAObpsnTqA4F3KasWZs6nqEzEB7EztsK8fMIVQKrgwnkXDp0gNzclahvCgD/TVQgKB7gYQv7xgurY/wBpUVgAtpA9sYYwANOxgIs7A7QO4UC2APi4DXahSDcXc0BYhKuoDMmx4MqFutPYF3tCtXR9W3T5layKIna7j31OpxtiohNO9+TPO7UAw2hyEemAFswC5V8pdNr2jpQAJBuVYyQ9VL68QmKnK37RvFBKgMNm5uOcZ1AVtAcWmzZN+IBfqH6hlLhbUcgcyYkXLkCtVNK1UhqraE3jyhwLUeIVt6zo8eDph6akMPMwrqCgNRqa/WOTHTEk/rKF066YgfrCAGsVdS7oRr6goMZZfNCUHGz2cYsfabu0dYnQZT6i/mreFWdX2XqMT61wuQvuNLxN/Y+rbpicToCr+TyJ307r0uXAWDk7bip5bP1qr3MugpSeJB1O9dwfp8K49OpWG+3icbF1WLCPU6dwjNsfmasvWfx2QY9JDLsPipzs3TJgzMzp7gIGk9+6rpmGJM2RsTCmNTCHUs5Rib5JleQJxrr7T0Hb/pterxLlOR8YbgBYHDWvddiuBHwdQOnUkr7yeJ3uv7P0/RIA2XW9icTrMa4sxXn4gLk6zJlDAjkc3MzMpZQQSt71HFItb3G/l4k3B3gej7Xm6f0SFYKRuBOX3wI3UNlxkMfIE5r5GSjiybHmo+Fg5IJOqBCcmavbVDiA4siach2A8TenSkLjJcKH2JPidDrz25emXHje2Uc1A4q584BU5HPwLlOIMCWa7O0ZkJyEgkjwYDqUHSCYA6dxjYg2CfM0vmLArRFigZmUkn3DfwK4l2PG2VjZoCA3b8KnMuN+b3M9Vm6peiTHiw5A7hd9tlE8pTYgXDbjcVK8XVdVkd2OrcUTA2dw609bmDZHJVBuZX02Z2RlRiEA2ExsmvGQ5P7S7pco9RFVSVXmpV1rTqc/TZVKsQp5nVx9XlzKxTUxo1XgzPh7YetxDLjJG42M7fT9KvTr6aggDkjzCuF0nXZGJw5rTLfmW9fmTHh0ijlI9x+J08vbU6xmysuhl8/M4GfEVzNvqDAgGVGMNhx9RroFj5lvU9ZqxjCCLbj9I3T9CeoZjQPiviWP2HOl5StqPMyM/a9OHPqyDSCDOl6mHqcijSBvWozDj7bnOdMZP5uBOw3aR0vTh2a3qiPAMK2Z+rxY8SYunT8vmc/I/VnKW1so+BMfTdQMWdQ29mdDrOuXG6sQN+doHP6QdWO7IxyMAzUZ6XqVNrb7zzWLr2frEbag12BPRYy2XKjsvsO+3mBm61HHT1RVSp3+84GXG2BSWsgCxPS9c+XIvtQFB4+ZzOoGNsDGhqGxHxKOX2/onzs2QXxdy5n6jCwXM1IOJ1O0jGOhYX7mG1TjdW2XN1np6SygUa33hGgorZFCG73qdHpcBKsgOkckmZe29JkR1zLsByD8Tvo3TnGXO4PNSDjYs+TpgyKpKnacrq9RctmsH7z1uRukdgioSeb+J5zumbG3UHGFAA2/WUa+zZhjw70wA2j9fnw5MbIPazDacTFnbFQxsR+ktGvO6+43W5PiBMXUHBkRSRfx8z0vSu/UoqlSpKXY+J5X+G/7xq1FiBz8Tt9J3EYsCYwBYFEkyDH1pPTdQUViAN5hyO7sSTY8S3P1CvlY1f3lKbuGF0fEC/HjKsCw25msqGXeiTM2ZmVRSkbSfxOjFbgGAjUGoHjxNvSX6HG3iYl6XNlvKjDSfE1pmbpvTVk2HzATN0bpeQih+syWMje3Yfedjqsy9T0/8quN7nLwgKyWpIreBZj6cZWWjUsPQHHkajZ8AiaMGJWyDKjV9jNvV9Xh9LSdm4JMDguH1KAaIO8fJq1WfPmV5CGyPpba9jA7hvaCRALZVXKrFtvEuw5y3Uq+oaQeBH6btwzYxwTUrHQP0QevcCbgd7pcmHSGqr81OT3Ah8pKggKLuZl6l0pRdD5PBkydQctah+tQM6MX3IOqah7sdCtUQY7XULvxALR7HMC5OAAN4r2LUxsT3vJkAYjwZBWo1EDzDuNoaIN/EhpqA/eELpN/rDWwB/vGIuT/AGgRxsIqjfcQk39od7gFgFUWdzBVrR5ihfafIJuHxtcAhIdNcf5irYO/mNW/MoV78fmgC7gkbyyvtFYEXAZfcSKqpGA5EONWV7PBEOSiKAgVgcRgu8Go7Ct5GOoADYwIU2scSDY/rIGYgKeZAKuzZECceIminAIFcxxvzJ5swFKe+628ScR6JF7V8RdN8GALBFHmEb/9JNG1/wCYdJuAKHO9Q6B+pgJJPFQXyPMA6d7uQ0KMP9NVvJp+YAP2jAHfbaLe1VGWq3O8AUeQd4C29EbwsbkG494uUQHjb+0FAcDmNtW0QWWv/SQFDQjahJxW0XZTVSg8neCgIA1GBhbCA1CKwFQgijfMQLrJ3gIoFkjmQkmwQDCntJDRHJIIBqQc7qGLGtOk8XOB3QXl4o7bz0WZwpIZdV/E813LbKV++01yrnZUH8QgvmfqP6ZH/wA7HbL/APwbH/8AKifltzqyqfPE/Un0wNH0v2tP+XpcY/8AgRM/0rXL8voxLEH5M0Ee2Z0oOf1mvapusRFOky/GRfEzkzRhGoiZHU6c7bTclkCYOnUrN67CShiLi6ah3hgQQ3FhraA0FVIDCYA5hA3kA3h07wHHHMRhHiNIFEe9ooEetoCg1JdGSAwGG/8AeHiKsNwDVycQAxjuICXvDqhoQFYE2gIkqOKqUVgQkQkfEHmAI4gC+YQIEqSoL3h8wEYbyD7xiItQIRADDcNiAt8Qg8SGjVRfMBxVQxLhDQgFYRvJdyDeQQQiKTvCDGAxb3jRSKgTaGqMgqpKgAn7w6SaNwV5jLAgXaStpCZAbgQAScSXJV+YAO8g3kqQSicGNzxFc1UKHaFG6MhhC3GCgwK7hB3/AHjNQiggn94DiKVjitMBMiKyJBUMm0CDmECQUYbqoCneIQfMtveLAVeajiKBRhuAdIkY7cSKYSagJUNeZCJAdoCyDYbwmKYDHiQGBd4t7wGYXEOwjk/EQbmVUB2g8w8GKOYDhtqqHRvudpXVSwG1gBgPEU3UJsEVvchAFc38QICBIvtN1cFSfpzAfY71UQkXuLh4oeZAl7+ZAhNQG9uf2jlLPgwgCuICn8vmIPkiM+3jiDk7XVcyogG228DCxCBXzByd4AIGkbRzkCqBVxPNmSvIECK2rmRjtxFH5t41b/aUBSF8RgfiA0TF8DYwHPMlwD7neQgUIBY2u1X8RFF8iE+NqjGtPMilI2igk8xrMBF+NoBHugIv4hAGna+IENrcCHn7QcnYbxq8gbQEAEbwINjxsYfMCm9o0ogq9+ZKvkVIKZh/vI/5qO0gQ3RA4MRcZLAknbgSzTXzDhZfWAPMoty4SmHV/VKlOocG50et6hMvRjEoAYeZzF9oomzILVINlvEFg7xFF8gyKtD3GA4/LtIo3uQDbY7SDYCAT+baRTq+ICQu/wAxRztxAsJUVtIacWIg3NDeEroWAtUwBlukXa8Spxq5hF1QlU7cRbrxGO4EUbmEEDUssS9PuG8Rdm3PEZnAoASA5VHp+3f9ZUG0j/G0hDFvNQawraf8wC3g1tGVAU1EwcniSiP0hEZPUN+R8xgLWq2gffYXvIpC7VKENg8Ej7wkWL4hLa+BtAAdq/zAi3VeYwskbbwA73LEAG5kAXHR90X0kNZG8cCW7eZQzlWoVR+YV6/pe39IvaTlysCxQkH4nlepQLk2322qWp12VsBwO9KfAmXU5JUkfaAcYHkXGyaFC3t8SWMa+4bytnXIg1rxKHVRWpRDjINg7GKpoADj4go6jXIg0WH8osDRqV4vUKrYJ+9R1BelA3udXoe05urwApk0gMRRhHJqiORv5jOgKhhuPInoeq+nP+53iJbIott+Z57KfSZQVI23+IUu6/lX2ypwhIDncy9WsA3EyKtElQx8CoR0Oh9PEoDD2fMx9SyLm1oCRewgwszYd0K6d6M29J0xyIC4o3fHiBi/iM50FXOm/cAfE0+g2VS6A/r5lfX41xZQMZC2d/vNHQ/xGYquJCVBhonTZf4ZyHQgH+ozT1PUDqAVrVtsZu63oM3Xdu04+nIK7sfmcnpeg6gdQOnxI2q9yfEQU5e3HJTXTeZ3un+o/wCD6XRmDEotKQJQ3buoxGsoGhfImnF2VM+FcobY8iW4jDl7mnXEZXevgebnJ6kqchrLZJsXO1l+k3LFsWbSvxXE5/W9tHRZAGbUw81zMjEy6xW++0vx4HekUE+NxLukOIZyXG3id3oW6VnPuUad/vA86vSP0v58Zs/Im7J2N1wDqtwrCwPidbrsvT5MJZt0rnzc5Y7r1B6NumyOWWqU/EDn5C4GgsaXx8Sp19uxsyzIV1b3xxKlpzSijAfHyNQqDI6hvbvFZq2O9QhNYOlTsL2gDcjUsfp+qWyHFV5EgxEqFBYsf6amrq+2Zuh6VXzYyGfz8QMmoP1OpmPoDidBMuL0bW/0nK9ajp0/3mgfy9weYFeSgxcnzQE7/wBM9BjzH18qalDEEeJwfTxkkg7/ABOj2nvTdqcpkQvjJsgSj2uDp8OFNGJCiGzMfUPkx5VReDy05mL6jxOxIRlBOwJnM6vuubIzBRSNwbkXXezdd09ZMC5SXTewdp53qNObqdWphp+DKUQugZNyZMXTdVixs+bEVUnYmUek7Q+FemKoFBP5mI3j9T3DD02QYQ5bERz95xugOUG19yk0VBlnc+kCKwQGyb/SQ1v6jqcHT5sWW1s8H4Eo7n3FBpxrl1Fjc4ByZK0sS1Ch9pRqYKFL2Tx9oNaUyt6z5QQrjjaI2cuf5jtbeJnVyTv4NSyidJQA/cyiwZThyKVuxvPQdD3j+QLX33Wkmp5/LhzAK2NQx8iows/zW2PzA9Rk7j/E4yqoKA+fM457VkXKcn8S4DbssxdB1r4+oLAj+07OTq/Xxll/Mw3FcQKOmzHp8bAkHT5Es7P0eJcr5uoz+92sCYOsJwroolm+Jd0A0qWf3javtA6ndurxdJhY4zpPFzF23qA+YYUZvdyDKO5kZMijJek77+Iey9Po7p6g3F6oHdwdEyHLb0fE871nS5MfUMchsF6ueszMjochcBBz+s8x3F9fUMqn23swgYumCjqxbe26Fz0GHAo9wUUZ5rHibHlrVa3yeZ6Lt5K9MCxJNwF6zCmMCxoLLYNTDiTGzgjkDj5mvuTkqv5rANCpzsWTYZADdbiEWZ8SaSwWjxX3lnQpaAugsbQF/wCJQFEP6fE63R9vC4wzMQTx9pFULiTICGUbcTL1fSC9gKO42mrMzY85QG62v5mts2BunGMVar5gc7pco6dgGAJEz9dkXNn1Ai68RcqH1WAuzKXxOqHb3HzACsdQCij5m/8AhRjXW9778zBjyNiosoLDmpc/VnIumzv4PiEakR2UOmy3QgKZHLB+Kqb+jGJOkRMjAEmwTMXUdSuHqgNmUNx8wrDm6XJjagv34md1dlBHtNz1ORsObAX2G17Tz3Ui+oOo0B8QNGDK+BVKsQB8x260+RZ+RKVzBsXpgX/vNOPtwYLkAsf8vxAwc3f67xVXUZs67EMQUEUfFTKrALZqBZjI33qK1Hfz8wKARdVCF1EAwGxJtztGYE7g7fEUtoIFQruCx+JDQ3hJ07xEBB3h3JhBXfcf2j+OIqgXGs0NoCN7VJMOoAAn4jN+WjFC7QCBQhA+INgBCTXEABL/AFhKkc1FXJvVfvGuzXmUAjaQi6uQ/rCtVvAnuWjW0bWr7XRlLlr0g0IaAEBtP3gC6QDdyKCor5hAP7QIPJPJ4kFjjcw1vxUhFGzAFb7QPsKXYwkXXNSE0LK3AKgACzRreT9pORdftABAnj7SKpC1cIF1vHKgCBWQQ0F34r7SE+6hCDXNQINvFGEn4gJqz4gPFiBD99pN/jaEjYSeAYAsH7QDbgxgBV3IB5gAHavmFeNxuItbxvvAgY3xEYWSY9byAb8QKwDzCfmQrTVDUCsjfiQAgxmJHEDAkQKmYlgIMibCx+8YKTVSvqWK0pI3lGPMX9YhVuxU813DfrMi8FTW89LlvZkJIHM873EBusZrpjvEHKYhsoAPuufqP6X0v9KdpZeG6PEf/gRPy8ir/EKa2J3n6h+lcZwfSva8TGyvTIP8CT+jfL8wqnvP6zWtAUZmUkMf1M0CiN5usQa3l2I6WEq+wlibmpB1cJJAqa0euZk6UHTc2qt7mZobUbgJMs2qBahQUHzGEJMEIaSTxIBZhRqpLMNQHaRANwcxhvJAFSAwwVKAZJJBzAKiRo4G0VhArB3liyut5aNhAHEcEcGVkiEGAWA8QcQ38QHiAN4fMW7EKmuYDVtcBajvG8bRCIALb7RgZAokIgTVUF2Yp5kG0BjtEJ3kJiwCDvHAEqB3jh4DUIpPEjNInECCMsXlt49gQAQBADDYMUje4DwcxQYRIibQgRSaMIMCNxAG+YxNiV+RAc7yXIvEjCBG3gArzAIRAIhEQmEGAzMCRICBKzzCLgXK28e9rlIjFrgBjcC8yHiLe8C0mgImreQttFUQLIIRuICLgLwRGu4vEI2gMBFJ3huKBZgMIDDxB5gRY0iyXvABFihIu20Fm4eYE8wNxJVQ3tAUVUUc7x6i1vAatpWP1j3UrJ3lUybmJe8KjexCB9oBVdXmN9jFFqeIVIJsjcwE1sp2H94bJIJ5hax8GKOeIBB8eIL32kK8XsZAAK5gEG/zCRTvzF1G97/SHUL4qEMHr5iBtTfEDA8g7SYyDuRAYLtcrZ9L0Jd4lBILcQIpNne4AT8UYQaPHiHnxAlm95L244hBHkRGNnaBASftCGMVRfMP6QDfmFdjvwREFXHXa4AOx3uEUOYpNG/EINixAcGrsWPEXTQ3kRjpphAxuFQm4Cdq4Eg93Mg32gFdpOakA3uDk+YELEVXBi7GtXiEbyVtY58ShhtxUF2SL3+JAxvjeEbnjcQIG05FFRsu/uN3Af7GAknmAoZj+Y/pJp911vA1MuxIMI4o77QaYg1dxFNknxGBo3W0i18RiCpq+YfzCiLi3q2UG/mRD+twp7ogCFiG8UYNgt+YF3kAO8m9cVHIB/WQcEfaBEN+N5YX9tBblS2osb3GUnTR5gKw8+YBY3hIBkVd9+IBG8nn9I1AnaAizV7/AGgAizcm4NRt7riLRJFQGQ2aMGVBY2hr+8tOFnxhviBWAKqAk1tEcMv5r/aFW2+0IOrbYbwEfJ3MF+fEevaJQo2oHeGvmwZF3o1xIBeVRR0nkwARDya3mh8SowqvtK9O9nmRShfm4HUOKEb3BjvclDmBWAQQCRI/tyChYA5lhANXxKyaaqtYDYcGTqDsrNq4AE6uD6b6kgHJQtbEP06pbrtRP8vHvprmer6zqsfSYRkckBhtfiB4ruHb27ayhwfctgyhFUYl8HyZf3brj13UeoQdCigJhVy3I0r4lRecainQ0QbnV7f3rHhxennDWCTaicQ6jRxnf4MdkyjD6gwkmFeu6LvXT5EcKrKQDWrzPJ9Z1C5uryMFAQngTKjZTQrTfNTb0Xp5Mqo6bk1QjBjb2MoxgkGb8Paupfp/4jGj6hvVeJ2Op+n8fqYz0wckH3Wdp6bo0xY+iCPRIWiIWOJ2btePqOhL9Xj1ZHO2rwJm732/F0vTNkwMynUBzO8mRMWNtK7DgCcbvuZc3RNiOzbMPvA8sQmTIVcMzp/adbtHV4+jzKMqXq/LXic5/wCWtEU/2lah0Id9QN2LkR7k906dMLAZACPcROf2rumDqOtyJpC6jd+TPL6bJLE2fvNHazr7mgWqJqFj3XUaD07EadI+BcxYuvCdKPSQCvB8zYcPtYLjOkcgTl5MYBITY3wYVm6junWocpVCFK2T8TzWfrc/V59DKTf9U90nTI/S+iwBYjzPPdz7K+PI2XAoCqOB4hMcR0zqNCrpH/NHW1GtshJ+RNCZlcDFkBvgzWvQYzRJAA+YRhcOyAamK+IgIXajc29VhGMlML6lrkzC25+4gVkAsSb+8lrdDaWAVViKQPUvgSDT/CB1HOsjxxLOjwNh65PUHtB3l3S9xXpiT6YyGtgfEzdT1P8AEZjk06CealV6d8PSv1KZV9MFdxVToZsWPrOkAyBXBE+e5MmbDiLKxPigZd0ncOvCBceTLX/KDcDo9Z2bLj6n+QoKsfO8fH9NdWD6mR0urozV2Lqu45upf18LHGFu2FTu5GVTrd9KFdwZR4LJiXDnYK1sOaG0AbGcho6m83PQN0fTHPldQW1cHxU43VYlTLpx463otIjDkyMjEMgo8bR8blQGA2+J1en7YuTEH03Zqpj6rpHwWoXcGUWdtDdf1aog0jyRPU5Ojx5Oi9GwWTizOH9NNhx9Q+taY8D4npn9PpcOTNlI+0K5nbu05unxZM7FdV2F+0q7rjyZu3k4g2vUNhzUXL9QY8OEpWp74M1dH1wz9IzHHRPkQPIlcmNiSCKNGU1qJN0Z1e5jF6pCuRuSbHmcugGO+0Brs39qMIbV7Af7RMZB1arr7TRj6JypdTYqwZKjX0WQMpTf1KoTb1XbRj6IORQ0EtfzOHjfJhzrXIsmdLF3HJ1aaSpYqu1naIOWrMtACh+k1pn9Ij8x+ZnfGS1NatzA7GtlNyq0Pl9TNr5HABnT7f1CY8SsqC64nGUFWUkWRyJ0+kA6gY+mx7ZDZ32gXd4zY+pwEpi/mFd6HBg7Hn/hQjNeoIQR8zoZe0E4UAYA1ufmW4OgTGoxog35fzAx9V1+TKKBAU8iphxdNk6nqiMbgitg3mdbrOi0MFVPZ815l3ZulxnIcoYEjb94HAy9McR10NV7r8Tq4M6YelGvYg/M0fUCBOnVgKOvcgTzFZWyaRulbwN57iOqy5AAKEzkhAB4kx4AKIQL8kSzPjRQmx3gbuz4i2bVdJpNnxOrhfHjysjOxY8CtiJ51OpyJjONTSncgSYOu6hs4CK+leLMg7HW9nXqMwzYsrKf9Jh6npDhzKWzH9vM0YOtzjI4dbU7kfEpyY8nUBsgVtKG7AvTA148IfAbA2G7jmZeo9NcQHCjx8ysdS64xjY0vP6zLkyl2GpbXkGVFoxI6hgP2My5xpQkUG+8cZGU6QdomRwxqr+8gvTriOm0uoahsfiZsmXIWB2K88QenxQNeYGDjgUPEDbh67JgUajaHkVKepZOpJcAhTFx4jkWnFVHOMqNjajxAXp8mhqX3CdBO4IjbAg+Rc5BQh/axAPJluPFkzOMeFS33ga+t6j13TyBuDMeqn42rxOp03aM2VdeYEIB48znemMVgG7NQqxCmgW28PI9vHzK/SZiFG33+Jr9EYsYct7eKhCbDegf1lbuoYDj7Rso0nbe/wDEq2UWd63gXJhL82NtpX+Q6SCCJow5rpyBfiJ1OQZjZABHkQKmsCxZ/SFSeDIgOj5ksVcAm7syFiRQgZjpEUEiAwBreHfgcQqbEF/rABq63jjiJzW8f71ABYBbMisBQisLbc7eIAwBIHiAxotqh4Njg+JFBIhogcXAm5kFjarkG3ioGuxRr5gN+YAkQZB48RjtxADZoioCaiF2BMcG1BrfzKySDY8RvvAJ4FjiQHY8SXtv+0gUcnmBFB2MhvxJY8RdW42gQCjVQ1UhBK2DIAdq3gQmjxCdj8iI59w0/wCY/I+8AWLHO8B+wkqtjzATQ+YDVQ+YQOKkHG8I3gAj+8B22kZeL8SKdyIBUiQOGWxCUVVLA38wEAAKoqBXqrmEG/EhSjZkEohgMMJG20grojfxKM9FGciyBNH5TVynPWk2fbXEowN7lAUUp5nneuH84nf4oz0DOuoW/A4nn+4o5zs5IomhvEHMQF+pVG4vafqH6VvJ9KdpeqJ6TGSPj2ifl9lrMgujfM/Uf03afTXbVu/+7Jv/APGiO2+X5gX85/UzVXtmVPa5/UzWDtNViLEUVvLExgG5mLkS5GOmQdTpyK2M3DJ7aqczpADOmoAAMzVMt+YwAi2INVwHIkEANHeNCGG0ljiLBvcByRxcW4hstLAABAlwQwE7QJcINRIYDHeQGpKFQeIB1bQWYvmEmAV5jneVCWDiAhBBhA3jcwGAagMWyIQYCHaFeYSLiE1tAu1AbRSZVq8xg1wLFMjGV6t413AUbGPcWqik1AfmIZA44hO8BBHG0WofMIYi4Qai6tohbeFMeZNJiAw64DLHlQO+0sECVvCNoKuSqEiFbcyCLZuMBtAlwjiIRJKHBkG5iiMJBDtBcY7xa3gGpOJAaitvAmreOCDKeDHQXKLBsYZCBBIDcBEPEFwBCsh3G0AEBiagBkqSoEJkBh07RKMA3vGAiKu8sgCSrk8wGxxAYbQHcwDiQGoU1VBW8BbaQGDBkElSDaEQ7RTCdzvA3O0CEgxKIPEYCEmVSbD9ZDZF+BDzR2uSqUj5hBVtvmSx52ibgWN4Ab5gWkgjjaILsfEG9g3+0hgMACTvvEN38SA0bkq4DD8vzE4NniHxUHiAw4PxE54Em/7QAjwIDhgqGVgAm/mSviMDa8bfMAQmqkAveoODAJrTFqxcYiv0i1p5uoE0kbniNdH7wUT81Id2uA21Db9YCftcW9/mQ1Q5uAbB3gUfaoBfiP4hQP8AcSUKhAgB3gQC4CQSQL2Em1whPN3AVX1LfiNW0igDYyXqMBfO3Elf3jDY1IeLraAADBd0RGAqQAEbyhRZ5BhIBFAmHYc3GUbXAr0nRdbyDjipbptDtFVLAMIC7iuYGQ2KsSxVH7CLeokAUBAFWNtpMdK28IA4qpCPjeoXTE/MlASab+xkBrmQQitwN5Cbkq5KqBADXMJqqMgG3EnneAoAA/2jrzxtG0UL5uAVdQAxCrdGotAkGo5beqNReagDUQd5Yp2ER6EhNEVxCLCL4jDKVQKORKS97HaQXdjkQJlOrJvE8AbVLCLJJEr3A2FyhtgABxCykKCu8goKCRzGYe3Y7QJjAI3EluGFDa5MC6sZ+xjL7WPMgbI/tFwKpJ3jKR5EBYb14hSFaPNyHx94dOoX4i0SauEQXx4kZR+0YL95CLHHEC/t3V5u35vVxm1v3CdPuPd07h0gTHesncHxOOqs+4FQMg8CiDKK3QflY3+kYKCoAH2qOcdoDUVRvt5gBEZcq69lnoPW6Vem9IA6NPPkzz+QspFg6RHbPkYAhvaBtAmUY0yscVkTOmrUXWwwMtstRYEGSwNiLjVeq7Dmy9T0pXLkLZC9am8Cd11RAFQC/Jnluy5E6RdZcUTqIJ4nV6TvWHP1hRtIVro3LFi5lVFJ4J2G/M8z3rMcfVhNQc6RuDwZ6Du/ccXS9OpGhm/pnjuozLl1uRudzFo3duxYDkV8zhmPAM6vccOA4FR9IsbVPMBiVBFggbS1uqzNj/mOxNVMoryJoJU8fMfo8w6TrMeXwpiZG1hS58RHXUgABuB69vqzEunGMeTc0SROiOnXMgyihqHtM+fDApIOVis9d9M9xfLh/hHp1X8rXvKsddlAoFrYDkCVZCRiJoEDYy30mXIWYH/rKNJw6y5JxueD4kVz+t6ToMaesygMfInCzdQ2RdBOkeJ2up6IdRkLJZX7+Io6Dpmx6Wxr+t+YiV5z1CW0MxK8XAKDEDiX9x6ZcHVjEnBUGUYyHsQiM1ruIjuRWkciXEiq8wFLUHiQdDt6dNlx6sjFXAN7eZg6vDoJKvdmMATj0q9GVZEZRR3lCYFbqMqotkeZ7bt/bOn7fqysup2qr8fpPMdnfHg63H6qgIx5rzPa5epxBQCRVfMLFPU9bj6NAzHSvmc1srdyJdC4x8CxLuvVMuMayCl3v4mDP3jHiAx9Og28wKesyZOiBxLuDvc5Iy5Mucr4u5o7l1ozspAosN6mbEFB1WQYHWx9WMCA6dvv8y/CrdwRmKGyLBUTi58+oLvsJ0u39yx9HjJskEbfaBS2B+l6kNgRywN7idXI/V9w6DScVPc6WHAnV4UzBAdQDbzRgRUBBUALKrx47PmDM2RDovc/Eu6I5cHqKzfywLAnW63uC4y6jHQvkznZus6duhyEAByKIuEc7rciZhXBuwTOe2wG0vwp6/VqGNLe80dV0vpvqBseIRztKqbG1z2PaG6V+ntBVY6YVPI5EbYGdj6dysesbH49MwKe5pjD/wAlTTDyJj1HptVjTXmeybt2EdQucAMgG4+88/31MGXMy4F9w3P3gc4ZH61lpbrbbmF8RxZF4Anc7J0mToyhfAGbKBpNflHmdzP2/BmxuDiT9hUK8Ex02dVb8zT0j5sZDY+TYDfaW93w4en6jRhBNbMa2BmI5SEXS1AciB7Dousw9R0iAMdaCmBnQVP5WpWE8L0ncP4d7Rhqrn5nUHf3fp9BIU14HMWGut3Xq1xdKcatTE7zkdr7j6GosCE1XxMyvl6s63tmJ+InU5v4bGFIonaowbe49xfqsQOvUCbquJzUyanAOoRAh10WJUjj4MuxYimQBht8wNGoIoHIBi5nV08mDMQGABEqcM2LUOR4kF/T9Ezkbt+tcSKjY207gg+Z2O0ZA+EsyHUKG8r7jgQashAX73zAzeqgxUdmJ3P2noe2egnQnH+bXzPJFnNUbUczRh6vPhwsFal/0gaO5nFhcdMAHViaPlZzwpVWA3HgmBjkOVWdWbX5+JpfCw6f2rY+YGGrxnwRKlFSxzostv4oRGQCrJF7gQjV07LoXXVf6SZ9KNpQ3vMaghyWbYDYCWo1n3AEiBrxUvuH5qmt/QyYltaNb1MS58bYyNwRxDjyNX/N+8DZ0/ZxmbVkNAjYCdvoOg6fo7CqCCLNzkDu+LHi9FVKnj9JSnec3TOcbIHVhVk8iFdXrO5YOnRlx1VWAJ5oPrdn4s3Fz5PWzOVFKf8AEXXQ0gbCBemRytKAfmXJ1IFggVXmZEb001MNz4g06nAJIPxCNZZWUkSnYijBWlq32jrRBvn5gKS4UKtQoGyEKRxAeeKlmGwNUCw49I2Gw5lbDTv8y52tAKr4lDKa3NwF3O8gNVIpHi5WbDG+B8QLhZjHbgSvGbW7hDeODAddxdRlH22EXE2m9rEIJA+x5gIfedoFWzVVHBC/li+YBAI4MJuqurkOw42ig3Vf2gH8oom4VGo8bQAW0uARUOo/pAVSCTZoiKzaRVRC6oSfmEnV9toEJqrv9odV1FA3gPP3gWDYXzDYiKfHEIUN9jAlG7raArvIxIqt4bJA28QCp07QEftJz/1ku9zQgQUPG8N7XUFi5AdX6fEAHwTCB5PElCLpK+YDit72EAAHA2gJFD5kBuxvAJaLjU678Q1pH2kOXSDsYDk3sYurx8QK2tQYaF7QFJ2kU7QDcxWYg7CAxvxBvUN/MXWFlFZtm3ETMt0SBp8y05E5O0o6kFltX8cQMRxYy1rZqec7gp/iXO9XtPSLYVtvE8514IztXB3EsHNP/irZ8z9TfTeP0/pjteO9Wjpca380on5aB9TOqAUSan6k+nFdfpvtyuQWHToDXHAnP+txvh+XUJLn9TNd7TPjA1n9TNLbCda5woO80A7CUj9I9mRXR6YzpC2E53SY7S7nSVhpAmQQIQI4orEveA0MEYCBAahuAyeIBLUZAYJAIDGDat4CZDAl/EIifpG4gGCS5L3gCpDGitACizHqpWhIMsu4Eul+8lyfrJUCXcBMkB3gGKd5NRBjQK9MKxjBCARvANjLKtbikQqarErbmPUWEVMp1AiWqTVGGtoNNQGG36SbQE7QAwpopG8N3CBAWoKjEDxDxUCKsNSAiMTAirC0AfapNQ8wAF3hIkLbRQxB3gAiQLLAAdxJUCut5BHIi6YQRDVmCANAjLvABI13It3CoyyKajNvEgNqkBi1GUQDe8IBgAqMOYROBEbcyxuJX5hRRvEfkSuvMcHaAOJLh5EWrhAqo6m4AIaqQiVAR5k1VFL3DR1MjVUVZCbgQLclVDwIpbeEMGhqKse6FQmAICBe0hig6eZVMi1zFcXIMgJ4kO5+RAm2kVDdCoCQv6xACzQh1Nb1tA4F35kHsuVHIb3gPRMhBFXIGUjioTut3vABBEUMQY5uqaU+YFhb7QX/AGkHu3hCgVcBQd6q/wBJCADDXwICBsYEArnaHxFWz+aMF87mBAfHiBSb4uE1e0m91UBfMhBJ24kIJFyA0R/mALI23hBAG4MjChY4iKK+8BhJVrsJLI4kHG8ET8o/WHTx4koWPMY7wpbJEJOw+0FUAZGBB5uUE/l3gAoXBdCoRuNoB5qLRH6GEVp5gIvztIICBG1CuYgG0I4vkQHsEjxAAC1EWIAYODCG2OwBg3UyD80U7nf/ABKLVYgbyE7WoqKrADcyN+tjmBbftA/zKmFcG5A++wJh5G4gAbmPpv8ASJW/HEcnbijAAGpqjtzuIg2EN7SCDY/aQ7xako8iARQFUZBIfy35ibqfNGBdq22Er3DVW1cyEEgb1DRA3gEcwjeKIx2FcVKCVatwCPEQ6eODH17UJWa18bwDwLMIqtuZKI35Eh+V2gG74gK2bhC3RgveiIEYHSK4gXVRvkjaNpsGjCqgAEmzIG6e8ePSR97k02fMhJ8EVBhJyuADtAKPeSqMLMAdhNubpceHDrOQahOedjyN+IDg6kBA/WVm9Wwr7y2goHx5icwJvwIxNgDgRV3cAiFxQqoFuNlOw+IWosNt5WjKgC+TCxBO3iAGFN53hqjVQeeZLIgDIboXAqbfAjHc38wiuIA9oG5/vFqhyKMYgOQDxCyAC94ChnQbNsZp6Xo+pznVgG3GqZlA078Tu9t68YemVPSC+7YmVXN6/pOq6TQeoph43uYXUZLIBE7Hd+qXP1BWqS/mcV2CPY3BkBRDjXfeK5LmgOI4NmzOt2btY7llZ8moYlFGvJgcdxqUAeJ0+i6FusW8e1Dmae7dkHQ4zmwsSnwx3nP6Hr26XJY44IgJ1/Q5enJviN2vrm6LKjDbf3fcToZEburKcKml8GYOo6HJ066jRv48QPW5e/8ASP06qmT+YR8Rl7jg64ejjB11vPDqGCFuY/T5s2HKMikgg8wuvaZCU6X0aqzuwlbdMi1ovTOZg+oF06eoxEtXIiv9Rtp048Kj9YA7z0rKPVCbkc+anDWlvabut63N1mUNkago4HEyKVbJxtIitzZFfEPvIoC5dmCmqG8RMLtuhv5qBFxIwJZqlbagKUXNb9HmTH+Qk+QPEpfFkTHbY2APkiAi7ZAW8Q5c2XLZcuaG0rv0syNlB0HzNObqA/tQbfMopw9bkYEkmj4J2ik5GAIAo+ROgvQ4z0zbjVVkCc/0jhcgPYMCvK+hQCtt8mWKGCaqjKgZt7NRcj7kAUDAr05dVvweIxBVTvtLemRC1OrMPtDn6d1BIBrkXA9H2bu+HF0iYOobQVGxPBE35et6X02dOoBJGyg7meGxlkXVk93gSa2yNereUdXuufHnyalagPE5QcF9x7R4jKWZGDAkgbfaVhqWwIFiZFxZAeJoz9TjbEASTtMYCMf5hj+iDj1KSRfxIKi1ATp9t67+DIytj2oqSPInNcEj3Cq+0l+0C9hKPXN3fpWCYsWpVIsn4nCz5vS61iSDvYYeZk9TQAAJVlJfMGLUo+IHuujzjqOkxENTFdqlGfuKdK5xZ8tNWoFR/gzznR9zfpWVhkJoUBUzZ+qOXM2VmJYyq9Iy4O6YiqgBibv7zk9R2TMrBSAp33+Zj6PrM2HMHUkH/Wd092PWBUK6TX5pBwc3Q+hsfPmKEBYILqdLrsuoBD8c1M/TYdfWIiknXtA7nacKY+l1qC4v4nK7n05z9eALAU/E9h0nTY8GIY7racPuGFsXXOyKSgreBzs3T/w4DsSTVzE+ZyeCD4noM+Xp83TNrrWq7TzqMGyAk8cwG0ZGK2p1Ez0nau0VjOTKgJr2g8Sro+mxl0zPT2AVWejxvRoUMYkIxpix4sVMqo55CiVZOhHUIzbEMKo+JpzZUZm0gWPB5iYc4GNmY6a5hp5DrMR6bqmw3/VViTD0+XM40klLqvvN3cfRfuJKgi+SfMo6ct02cgP7GMMt64ThCBtydifiZe4dSK9LHYEnV5srNr1H4FTm5cuRWutRvzAdOmy5d0W68maH6VVw6iLy1/aa+jyjD0eo7kHaL07NlcuRZO8o474bcWdP+863QdAmQDIWFV+WbOs6PB/Bkk+LH2Mp7RhZ8btqbYUJEcrqcBwZnUC15lKsRWkbidbvHTMFGayQV0kD5nCHqayVbzxAubgs1gwjIuYgCzQ8yKaUB9yd4rMTQTn7QNCYMmTSigD4JmjqsKdPgGo+4eR8zpdBg1dKM2WiSvtmPqgjZRh2ZW5N7iFZ+nQZ1AKgkefiax0WNQGY6mPBHiLi6LJgyEHfH8ys9WVX0lPtu78wKeqDr1OnT7ajYwdO42qKz68moG78x8zUuniEKQDV7Qgi6vaUkm9zGFFbqA2RvBPHETESWskD7RiLx3X94o3P3gWkC7Er5JEJPiLxyN4DrtsBATe9byBpCaG0BgwC+bhLrQA2J+ZWD8wimNmAdQPgQjn7yUFG0mlqBgAkhvtCCA0rZgG5P7whhqpufmBafJFiKrWaaQixztFA2gH2BvcP0jawTxF0ggQFTUBixLAD+8JBv7xE53j1tcCD8tnmEAsb4iGzIGr5gMRRgIv53hBB3kv3faAVvQRVQWCv3EZmAW/MTGCTZgNQFarBhJF87VA9atzZi0bvx8QIDd7SEErcNUItfEAnYj/WON+YhvYGDVvVHaAx2iuK3h2I5/SRjuL5gMFGkb1EBowg3sRARRFcQDq3AqKeaElENfiQi+IEK1zFULZuQknmCjUohx4yvEpyBACOCBtL0NDeZupqjYv4gYQQpYMfeZwu5BlIU8jzO21KnqBTvzU4XcWD9Q4W9vmWK5yqTmT5ufqT6aOv6Z7awFD+HTb9p+W9/XQfJn6k+m0OD6b7diNe3Ag2/SY/rGuX5eQ6XP6maNyJmX8x/UzSp2nSucMpIMtAuV3LlZdIEit3R3pIM3BfMx9EeZuUzNB1VDZEOkHeMa01AgaOOIiiNxAhEG8NwQCDJdQVJUBtW8nMAhuoAreEAyWDDYEAEVFreEfrGAgAbSHiEiSqgIAbjAGGG4Cw3fMhowE7QIRBUnMhO0AHYwgxTCsCEm95ITR4ggNYgLXFupLuEKTIGhIHiKdoDcQEkwXayCAfENbXEuhIDAI2jXcB3EUbGA0YCAbyCFECGqEgFw/aAor95Kh0gyVUCssRDuZDRMZagQWIdchA8RTAJNyXAYLowLIvEliS4Ek4kvapIBJghJBgP3gMosyzTpMrU71Cz3CISAIineQm4QNoU1weYDtBAJO1SCAGEAkwCLhhElBYEEEl3AYCOa4jIPMHMaqEA3QikQEyb1IphxFN3ILEI3MqIBQuS7kYkRbgWCuImTYiTVQsxSwYcbwgM3wI6bC7lZkAvnaAxOrcQKTdCADSYVJBMCNZlZW47A8mKN4BGwjBop2MgvxAawf1lZko3tIQRzAineWcrseJWBJe+0B9/MBqPjBbaohQhuDAA5EJ52uDYGEgX5qAP9RAWP6R2ArYysiAwb9rkA2ijmNvAnjeAkAbQNfgmQAebgEAGECtzFv4EYG/1gQ7SE2BtUnJimh81AhB8GMRYBOxEW9tjtJqo7m4U3i/Mg4guAXzUobYAmBaMA+/MgkDD27VDdcCC9/vAbHA3jESqPmD4F7w6fg7/eACueZQSCJFAAupNvN/aAA+TKG0i+LERwzDSNgI4/eQbiQKDp3EsBtd4FAbaoxQeIAClmHx8x2U3vx9ohZsZrxNxx4m6T/lyDcSDED4kujvASQaqStwZQQLPxGUCzvADvAbPAgQjaTYrUgJ/b4koiuIDLvv4ga4Fatqj0W4gKu6/eQ7n7wj2jSOTzIFr9YCVvtVwkgDfmNprxvKj7DbC78QJrfUBVgx7N1NXSdC3VWUU/8ASJ1XRt0+XQbH6SCobD7QBQOBACV2NxqB+0oIPmqhrVXiKCYykESAVQ3kA0i+IRuOIGfha3lFgcsKYgg/MrZKIFcRkUVZEs0734kFYN0DtGOx2koQcQFshxttLCNQBigbeY1iqEBao/7yBQTfmE422BFRtAC+YERNQ2UxnxaVptiZXizFGsnaNlzLmNgkQFA8GCwDVGAc2x2kHO0CbDfcRQ+r2gx3UlZo6HoD1LWzaVHPzAoUbgkVGZtQ22E7z9k6dMQNuSw+eJws+F+lcq438QqliXbcnaWKikb8wI407gX8w7fMCpx7yBxOp23u7duxMmiweJzm2NiBtxA19f3PN1oUOTpHCiX9r7cOpb1XPsBqvkzmmiB8zb0fccnSLpoMl3UD0mBcXRe9mCp99py+7dzx9ReLAAwIosJi63uLdWhStK8zH04TVTE/rADAmlUEn4ky4cuJLZSv2M7vbehTH/PYazewi97OOkPDfEDiKQqb8mAg1YhZde48QghbEBASLvkwBtJ+8YkC4DuLuQNuzTX0vUYcY0td+TMBbUCAZCDjXiyZR6bpus6ZRTsAG4YzR1g6I9MX1qaB8zymlio9p34luXB1OLAHdGXG3BMBMuLb1ACcZOxi6AVsbVMuR83qKuM2s7vRdk6rqwrWFVvnxCueM7IulhYPMpZddlZ6v/svgwfn6h2sfAEqf6a6cC1zPcI80rlBvzELAmyZs6/pV6XOQGLJdWZidQTdQOx2zNi6fOpZQUdas+DB3J11nIg9hFCc7HYW96EXNkckbkiBWaqvmJopgQY1qCSWEPqrp4lERyragY7BdAI/eVKpc0JMbMxKVALYS5DC9Inf6Xta5O3U4ZHokTF0nb8uVkJ9q3e89PqVUCDGWHmQePyr6asjA6ro34h6Tt2XqcyqqnSeTOn3Dpzk6jUMJVb32ndwZOnwdEHUKABxLRyuu6Ho+n7eWelddh8tPOt07Ea6Oj5nZ7jifuLFg9hOKG1TB0+c4cLYcn5D4iDDk0qp0g3BiH8SjNWkrz95u6jGPQBQbDe4Omxa8R0oWF2d5dDdJ0j9QukIwA31Q4gFyDGASSdxPVdKuDJh9JcRCAe6xVyjqO2JhcZenxLv5PiRWLqu3YsqFg5DKs5OJMq9ShQ0F5ImzqO6Y0V8Wg62NMZlHUjAC6iwBxA9Bl7gi4VBdxYG8q6jrMWbpz7yq/JO5nn36luo0FFIYna/EOV0YHVZNcCBPULPzsTXM39V2vH06Y8q5PzDdTOQvsIO+00Hr3yAqz7Dg1A1pny+kAr7Lx9p2+j7xg/h9OZ9OQfI5nncOTWABuPM04umLkWQBIOx/wAUx5Mw1rW1WBzL87q3SCiQTwp8zjZCOndUC6gRvcrz9ehChwbXYe7iDQ6rqfWyAFKK7CUa6cXvczo2bUXyNs3AM1Y0D5ALogSjUWxNiW2pgbP3nMyqOo6gBLAWbDiGxS9Xm5Ok6PLeR1x2P+aAuQNjxjSdxzfmaOhyac6rqoEXKv4fO1NkUBW2BMUdu6zCmvZkHx4kHR7nn/7qqXRP+Zxeh7hn6bPkSyEPM0ZsupRq1NXyZgRmXKpC6geblHX6/Nlz9Ci4lKqRZY8mYF6J2xLkY6QfNTvYGxfwWMZBQI2qYes61MeL0EAPzcI5WZDgco2/wZWp07eTLc+UZsl8MBuJSwUUTe8g7vbsz+gMZP5RsY2E9Ni7gMj7MB+05/QO4GxNV4lmXGXGuyUIgdPr894WZH0/B+Zwzq0nmzCMOTM6l2OkcCWspxb1cKbo8WrIquQFG+809wVU0VRBE5b9QCw1bG5e5LKpDb1t94QjXf8AmFGUmbMPSPk9xQMAL54mTPiOPNsK33ECw3VA7CVAnVLE3XeIFCtfIgE81sIftUjCtwLEXVRowJdGNVmJqGoRxd7wJe9SEeZCo5Ag38wIr1XkS1jsJVp2hCm922+IBcBxxuIuxoVITWwjHZOL+0CUSRfAhrYbxTuBzG4gGCyYK1HzIDTQIfHzGs1tFJs3IN+bgOLVbA/vEINfeNqJAEjkHxARQa3kuvFGOOKEhWxApZn2BlqX6dAw0D7akQadjxAgxluTxDfipB8CRlJI0n94BbYCxv8AaJxGa6r/ACYoBC7/ALQGviS73+YBwYmNgzcGoDmgm43gJuj4MZqrcbwLyBAHnfiQ77+JP6zUJJ8iACL4gJocSAwEi6gAbwSVXEnC/eABVESlwrL7pav5TcoyOCoCc+RAxZXCBlVTXF/E891wDdS5O18z0DszajpoTz3XKRlJBmorCds6VvRn6j7A/qfT/QPRW8CbfGwn5dAvqEFWSZ+ofp06vpztxAq+nTb49omf6fG+X5fXdjXyZrWtMxp+c18zYKCzdcjbHaGipEruowY6pFdDpG0tuZ0sYNTm9MwYgGdNNlmaHvxJKnajtLEUsLgOg3jExLqEGzCoTIBAeYdUBuDCB5lZ34McE6YEI3k4hEhHiQC4tm4xFQDaVE3jhqiyGA2veEn5lUYG4DA1IRF3EgMCQb1DckABtMJYVUU8SCBJLhuBhW8IaxJ42iDiMOIVCo8wcbRorA3An6QHneCSESEQScQA0A5jQAWYB4hq4PMaFAbRrEWqhgQcw3FG5jVvAZTA4gGxjfmgUjmOBH0b7Q1UBJBGMFjxAlbyMtCGS4FYB8xr2kMl7QFIqAEwMTcdV2hEUVzHAs78QQrCgVo7QXHbiV0bgNUYbCAbSQATJUNSaYCjmWDiVHmMIBuoTvFhECvVRjjiKRUiwDVGS4x4qLUCfpIDIdosBuZF5gB3hMAPzAooSEyGqhAPug3BhG0LGBCQRE42MPIEgEAA7w1Z8SbeeILAG0Bj9ooG/Eg3FwFq2qAwFn5gFKbuDVW5kC3vcBvb4imtMB4g8bQCN9pKkTeEijUCxaG4JiOd+f2kBHmJ5gMOdxIT44jatRGwqI3MCCgd+IK+LkqiJK920oYEVREU/mHMIG+8lgmoEIvmQ8CMBtfx4i8iQL9xDUh2G0Kg2IB8RTxGYbxW+0oFbb7wD5jCq4gYAC/MBjxtBe1URFUk8AxvFQJuak+BAL8/tG/WAIQaMAYXzCV2uyIBBB3B4+Yh3siLpo/IjqoqzcoA4F3cgPmjGG/MNKBAAsDbzBvW3MhNbXIQf2ECKaPn9ZerGqHPzKDxvGR62PiQOwP9e8gyaqBuohNnyfiRdvFkbwGo6tztAdvEinWfgwVvAYfpIpAG92JANhcAWyTdCQMSLuzBrBI2lS7k7naPv+0B1IuRjR3NRDQEAJO9XKLT7a8xb3A3ho1xBdVtuIDEnjmK63W+8Out6gYEiwYG/t3Vt0+JxYDXtcXqc2TJesqSfM51lhTCiJcinQARvIBpJIs0IeOIfysC3EFiwBKBqs15j7Cr2kC7wMVX2seYBNVYN3IOdxIABxtI3ioB1kcCW4233G0qxiz4jMSAKBuQM9LEY7cQE6jZMl6R8mAVYaZZgC76uZTueFqRsgB01AvfMq/mI+0VjqF+Jm9NcjDkn4E6J7d1g6f1ThYJ8VvAyFfjcQY0pvtNqdtznCcgU/cTKwbG1MKMAkQcxAffZjggGANXgSxM38OdeshvAiqQWoCzHz4U0AHc8mQdde9qekIZTr42nHy5WzMWc2ZT+XaHVKqV5jXtcG5gbY0TAP5hzIBYqFQB5karkBGM7X5iZF3oGMp1NzLzgNa+RAzAEbXGVgTV1UZhRilQ2xgal6/LixBVPHEztkzdS5bKxYxVQKKlmNghJqAAHR9xtI1R8vUal3ibEXAXmIWA2Ms1ACVM2+4gEIt7GdDpOrw4f5ebHrQ81B2rtw7h1B5VFG87+P6f6NVtwx+5MEcXru49Ej4iEIQHccbfE9J/3PvnaVTG3tI2I8TN1P092/qEsA1/5TL+h6bF0ejp+lQhV5J8mGpCdH9PdJ20HNkY5D8EbCdDpuo6LFiJx+0E7WJdnUNkUORVbzn5M3ToxCgUviFasudAGa/7zlZO9YOmU60d3nH7p3Js2TQntQbGjzOSzMWJvaVlq7h1Y6wsyoQSb5lva8ePJlAygEDwZgV7vaoUd8ba1aj4hHrH6bpcXSZCwUbGhU8oVJJBnS6bqep6xtGUFx+knWYceJRlYWSeBA4z9Olk3vClJ4sSwsmR6AoTb/CYvSU6rN7wObkYqNhzFxsQwYzTnQBiF8TIpYk3xLEr1XaurTr2HTohGkWzTtJiXExW7nC+nsQHQuyj3MeZ13zAY+dxDUaP5YVi1E/E8x3LWi5GDGj4nX9UMygtf3Ez9V24dRhOMMdZ3uUYuzdw6ZelPTZtmJJuTqO3436slCSCLqcl+29T0vVHWCAu+0u6TrXxdSXyMx/eRFvVEYMXp5QRfxMKdS2P/wANiFlvXdUer3cAGZRiOkAHmB3em74cZ91kEDzOsndRl6TUMbUePvPP9L2nJ1DAAEL5Jnq8PTYsHb9DJRQbGFeI6qv4ln0MPcTRluN1JFrqLeJ1es6cOWWgSN9Una+mxDqLoMfF+I0W9F0OKwzoQRwJj7r04HVKNITUNq8z0DY1Va+84ncnw5erUMSQoMDk+i5fQu8tXomxrvW++4hxNTmuP+aeixfwrdtU5qGpdj5JgeXwZG9agoWpubPqYBloDyJanacrqXwAna9/Moxdsz9T1fpkFK/NfiAG6gdRlCAkngRMnSMhBbGwIPBnoOl7R03S+8Au3z8R+px4VwFnB0tA8+vTPmyAFaFbQp/3ckvvp5M6uA4fTKKDQGzTl9V0zE2CW1eAIAHWeowGNTuaP3no+iyKQmEUU3DfaeWRPTIFFSPBl46x8LBsd3ySYHqGydJjR8OtSATz4mA5mzY/5YtPn5nF6nq36mi6qCPKiWdP3JselCRpHiQPl6DqGy6saHQd94+DsruHLkowG06CdUjoCrE34l+bqMP8CXZ9L0RzwYHncnVvjw+iz/kNDaYwTkA5J8mXZlxlwF323J+YhDYl9o3MIzqLyMTctx49bfaBRTe488maUwZCgKKSp4IgMFPTurgmiJMmbUoqwPgTontSZca+9lKrbmcrqMLYspxhgQOD8wLsOYFhqP8AaWdV1GMgUpX/AHmBQVJNyxsi5gNqPmBf0nQHrM9gewbkzdk7b/DkOF1qPB5j9ky4lJxk6WJB38zqdRlGXNoBAHAPyYHM6bueFFfH6LBzOb1fUB87Np5nT6jCi48hIVXHLTitjLONX+IDjKRyf2gJ32MsfF7AQp2lIYVvAuV1NXcdhj03VTMDvYEtB1Dm4Ex6G3H+ZYKIoSnSLJH7yLYNiBaP0kYB1ogiKCbFGjH/AFgBARQJuEqL2i3vDfEBSDYlqi6FVKzxxGVyBxAjGmriAxtgfJJhAXkg/pANAICeTKrs3HD34NfBlZoZOKECwCxuIAQdoedhwYg/NAcccQCr3gLeP8yXYgMGIN1t8whqMC6tJEAs/MB33FDY/MXCGL6WHHmMTQWt/mE5CDVQAQQ508QM24AHEGslqP8AiQrW8BibWyOIFYEfMmqvEC82BAfcqAdwYCug88yXQsRWbWlEUf8AWAxYaeIgaj5+8cigBW0RvG0AjJRocQ2Af1lemyL2EbUOOTAjAAiK1DiE7iLz+kCDmB/tDYWRTdwFI1YzRraZddCgt6RzNX9LVKX9ijb3H5lHPcu6s10fgTz/AFqVlF2L+Z6DOyAkAnV9uJwe5Cs3N2LlgwrlI6zCSo2bbbmfqH6eJP090BIFnAh2/Sfl38+bEB81P1L9P/8A3Pdu2r/u6bf/ABonP+lxvl+WU2YjzZmtWsTGjDUZsQal2E7VzQmOgFiKwhTYzKuh0tBp0VY1Of02lhtzN68VM0EjeaMf5dpmo3Ll2EAsu8IEbaoBCoYAISPiCyBUCVUccVBUIFwBGgqEQARJCYLqQLvcMLHbaRQZUCFZCLMYCjvAUiSE1EqAa3k4MEhhBMEEIgAmHVexinaQDeASKhAkG8MAnYQCAmS4BaohhJuCoAMYQVGG0KUrUijeNY8wrQPMBdNQat5dsREKQheZAJKqMprmAKqMBJYhvaQCpAKhENgwIDUVn3kJFQV5EA38wVvcli9+YbsSqhNmQmqAk/SEAQEJgB3jkCADeBNFyCxLQNoj7wATvIDvINoBV3AsI2ld0d4+raLVwDcF7wUZAu9wGENxIYEqED/WDiEXAlUIvn94T+WV/wDWA1xlIlYjgbQDVSAXBGHEAVBphJqIXgAggxhFJsbQByDCHOwi3UN3KzAsJHiLdxeBBW8C3xE1AGQbbxKJMBibFwCQKRCCBAIkZl08bxd13i2TxCn2IHzIWrgRQY4APPMITeCzGOximXAQTJZ5kraEHaQCQC5LgEBrFSWCBFqhBe0oYG5OIoMYkcQJufvBW8BFSXvcBixB34ii7scVxGAsRDa7QHUXISVNC5AdhAbuAxNHeBRe8BvkxbqoDgjVVVATsQeZD83UUHf5gMPaos8wE195DzvIwBIIgQA1e9wsNoACeNjAbgQAAVGF8XABq2hoiBNN7+YQaFQWfMGzfpAl0OJLDeCTJX3gUFdzYMAUWG92JYNwNjBYXcmT1V+8AncwCBclmjHP2gHaxyI9grsN4lcXIPaftAJJqv8AMUmq2MP96h+xkEuxIb07XIBUPIqBWALjEQBaNmNtAFAUASf1jBaNiAmqkLAkVKGvb4ik2L8yEE77yXQkEIB2EPiq2k5FCEKaveUIL1bA/vLbrk7w4Xo7iLlcPm24kBKBxZBqAlQKW42o6ftEgQEgbXUmkFgW3ji9qkcU1QJqFeIDFKWPvCAa38ShkG9y0DUKMrU+2TUed5AWTS20WqJ+Y5JIs8xBam6lE1aYNJyOABuYwW4pdsZtfHmQer7J2VMCr1GYW5Fi/E7PUAt0zgDwd5wu0d+w5MS4Mp0so5PBmrqu/dLjwFEJZiCABA4D90yoWx41r7mYsmR8jamNmJmdzlJUcx13G/MCogmE6gQDLNPm4PMgKLW5MbI9ipLAWLVmAhBvmOVIFwgb8xiaFk7Siosw87Rd2MYFC3MYWp+IUpDQgeTH1DzFBBu5BMTjVL2yVxKtAI2k8cwGY2IK2kBHBhHB32gKN4dQqhBIF1NAU0BvACKsyxse3zEKNX2gQ6TvcVq5MGgcXGcDRpgaul6/L0b6sJ/UTp9T9S5M+FMePHob+o8zgpaihHV6ayK+8D6B0uBMOAM39QszD3DvHT9tXSq63PgTiL9QdR6fp5CCAKFTmdZk9Vi5tifJhddMdXn6zrUfJmbGjHkNwJV3jqceHN6eBiy1WoeZyiMzrQYgTrdl6rpejx5j1mPWxHtJF/tKmuVkJybwot73LMzrldig0qTwPEQgqNjAtUb8ChzKsrBWLAUIuokfeEEOtQLcHXZcI9jVe0mfP6oFt/eUuANhE9MGENxuJeerVRQXfyZm06SN9pY4BG0CtnLtcQ0OY7UvEqJ1HeB3fp7O46tMDP8Ay6ND7z1WXDj9NtYGmtjPAYsjKyFTRB5E9D1HeMa4dGrWQKq4XWqsGA4y22o0Lmx+q6fo9yQS3AueHz9Tky5S7MT8faJkyZMhB1E1Ka9hn6vHlwZcmPGHYDjmePyPpdiRVmem7Yyt24sp94Bv9Z5vqHILq6b3Aq12dxtLOlc+sL4BlA9qXGRiKYQPW9HmwY8KszHQdyfvKe4d3XM4TE7BOP1nnG6oWFJNfFzo9rwDquuxqDspujCu/wBs6Rmwlz+Z+NQlx7fh6dhlJo+ZvRQpFHjkTndx6pK9MUfmFrm9b3X0iVQXfE4+Q5cjeoUPunp+m7ZjZQ2RQWP+Jqy9L0+JdHprpP2hHh3elJo3NXR5mOTEzWyg/l+BB1+NMfVuqKNIMrD+mAymmrxA9oOs6ZMJOMj8tmcT/jGPHnYlPzcsPM5OFsmYkLZ+aMHUdOBVtXyDzA63W9fqVRjdkDDYgzC3WZ3Q43yakmLUgOkbxg54I2gb8WZsGMstMp+fE63acq5iXYC1FGedBrg/tL0zOh/lOUJ5qQdvvRwjCjYcOos27AcTiZMbhaO3mp1uhfK2NNzkN7iVdyCbrw4PMDkWSTcpGLTk1b7y81ZP2lH8z1APniVGnEjED3EE8ASZcTVQXIa/N9p1Og6BsunJ/Wf/AIGdxOmxYcelhd835kHjkw0gYKd/JisjsfbuJ3eo6BMeUriQWwPJ2mVO1NlxEqSGB58GBxiwR9J2+bnZ7M5yZVx2DjW9j8zjdX0hXqCjEj7x+mL4ipxvTD7wPcZsmDBia9O43nluo9Lqs7PhFAjgmZeq63K6BHO3+sXC2kgqLMDa3QonTjI9/cjxKjix6PYOY79Zk9A4kb2nkGZznI9v9UABirarC6RGXrspYfzK/aVtgcqCPcOTJixDX7mFDxAbL1GXKf5jkxcNawbj5yvFStSALFfpA1M1LV7czKx1EmBsrEVcikXvAi8xgN9oNhvBAtUQjY8bRFc3CGs7wIzVRAjLk2oxDZ2qEbDjaAT7htxAqkHcGo4I07cSawVqBAjE/aMRp5i+4VFYNsSZBaSKFeY1+2xKl43jqfEBBkp9xdwMbNioWUatpFUk7DeUNftH3kB+0AALbniWUAu4uAhQc1vIAOeD8QswCit4rHUBALMGYeIw2/QysiwJNbLQgWqSPy8wEFztz5io1nzcdFIfUAeICEFTDqsbxsi6xRsShFddibgWE3GsI1VtIoDY68mELqQGjY5gPqQLZ/tERlsbH9DBo/mA7wE6GsAmoDNkAyaRwZApu43q4qBqyfNRWcbwENWd4v7Q7GvvI1IaowFYk0OIRsf1i0p38xh4B2uAAp1G4gx6SSG3MZmKmVs4VQd4DC1H6zPnByCydh4luQk4fbE0/wAoAmrlHNyMfUbbbivmcbuIHq2LoidjJlUZzS+3i5xuvUrkOx3l5VhZQvUYyTQvefqL6YLH6Y7YXOonp0N/ttPy8ql+qxKd7NVP1B9LNf0t2wHYr0yL/YVMf0b5flvYE1NmHYTCoJYk/M2Jss61yO/2hXeCrjhamVaunBDCp01G1zm9MSDtOkoJWZotTiOa8RF2El7wG4jXQgMgEBhCIh2jWYD8CAGjF1SDcwGuQmRhttEF3Ae7EkgG0BgHmSKDD5gTcQFt4/MqcQghowMrG0N/EB4DzIDJCgOYfMhEW94RYBfMBG8CtG5hS7DiTVIQRBUIPMB2hENQFqSoYSIUlRhzBe8YbwIdxF01GAkgRZZvKxLBxIipuZKJhYQA/eBK3qMFkAuMBAWobAgY1FBswGHP2jV8QAR+BAQgX95N73gJ3hFERohG8HENHiQCjvGhb3jVBtchMqiWi6iYDzCBAgJEEY8QbVCJGgFHmNABMI3lbSKTCrCIKgMl7whgIQImuuIQ0CMIlRtViCFAUIS3iKxriV6if7wi2tpAa2iqTCwP3gMaqVsKhF1FJ3gEQHmEQNzANwSDmBhXzAliESuWKYDUNMXTUNxCTcAEmAMLhYVEC7wLQQRFI3hC0LgrzAIAgZt5D8wVsDKCIDD+klVQECKaG91CTfAiE1vLcBDnfaQVwbSzImluYhqBLEhWxYgG8bVKFRaMbxuIN+ZCfvALHaKOZJABAa6MBG/MlC4pNHaA+rxtIPECCtzIfMBiPMQ7kbQ/loSAiACb+8ijbYbyftBdbXAI25k2PzAD4krf9oBBPiA3dHaEcQUTAa9qAk3PMAkINeYEffdeKgHAh45kIviAVo7GMSK3BMRLuyKjm6sAVATFhLHiyeBNi9s6k4y4X2zHuKK3f28TvYO9p0/SJiYByogcXJifC+l1IaAGaev6sdZlVwumhM1+LgNdgCDYWDIRXElXxAA5uEb/AKQhCPMm42ECX94aJH2k0UdQEFkECBP2kAsyE2ZNwQADAW7JsHaEDfiWGvmLIIDRNyBfNQKpO1bS0jYACBXUdBW54gIuL/iAx03awKi3Z5MYKKh018ygaSD5/STTtxGHP3gvkbyAeKgT388SVGUD5gXBFA9ouUlaJobxwS+w2MVlYLZG/wBoBUjyNviCrEQg2CSf0jAn4NSiAGQD7/tHEBG8CWAIDuP1isTCCSN5AqY9BsGNkUbEHeMOJAu93IFF37oRYa/Ejkk7SDfa4D65PMAWo8ASCSoODzAhBErsmx4lrcRUYC65lHW7Z2fDnVczljvuBNXdO29PhxFwxB8C5zel7tm6NWVADfz4lHVdXm6ptWRiYCUhFeZSVo7GWIQYGADfaQQPpFQgEi/EhAIlmDBlzNpxgt9hClFGQnQKnf7b2W0OTOvP9JlXdO0JixHNiJocgyjiBhGA3rzK+G2j+JA5cLArF95Wx23jY2Cn7QIwErbeX5KPEqujAKihUjKrgCNYiFgsBMuMAipowj2+4Si73lqvS7GBpOJFxa+ZkIbJsBHOa9jNPRj1MmmpRkOJkOlhRlZVw3M7h6depxMikah5viczrulbosiqzWSL2hGdiFQhhuZWqaV2Md8ikAHcwagy1UBTQ5i8b3IUN34h2+YAUEmzGN3zIJKNwA1eOYu++0fzvFJKmoFQZ0ejwZYuRFHFmMCvkQKosmACPUWxIPaNpHtTsdpGNra73A6fberHSh3Nnbj5Mx53fPlfKR+Y3N/bO2tkUnOjBSNpVj6Vj1BS9IBqzKrnNiZkMq05AgrmdfuOD+HACmwRzOdr0ijAq0WQSJ1Okvp6z6itHac6/Nzq9H0mfrk0rsoHJ4gdRu+YBgYIzHIftOb07p1fc0VnK4y25PmczLjODKVbwailnLAoNoH0dcSEDS1CL1WNCgbVxPN9nz9yylEKk4/+ZviegfFkZSre0fMNPPdd0uIsWZqdpzsnTEYwNJJI2M6+fpxrZt3ANV5md3TEQW/YfEIbtPTriTU49xh7j0wzkaVOurv5iJlKsr8XOgM2FGBDWSJB5xcYGUEbMObm7D0gdiSAwI/KOZn6gj18uRxQvYDzOl2PrsCEo6e87Ayi7o+04HChgdd+4XG6ztXT9OC+/wBp3jlxNi1bKZye7P1CdIzqA6n/ABCp0LYx0j5AKPg/acfrgznIxajdgTd2cpm6ZkZrAO4+JX3XplLLkxkjwfiRHGwI2T21ZPEhwN6uk7MJu6PEPUXJsxvZZ0n6MKTkdFBPmBq7Vkx/woIPvPM1ZsmmtXM53QZMeN9BrWeAJ0coxkC290BNGsgk7xM/VYOmwsbG0p6nMURqNff4nlup6h8pKl7EA9f1X8RnZvk7faU+my07bAxcbgsBVzTn3xURzCGw9L/EEMDqX9Y38O+PIVBAmfpM/wDDmqJmwsrOMjtX2gal6IHBYXevzTE+EKwZ1Il2TqUXB7HNnxMWbqMmRj5+0DZk6rFiwgKLJ4mJLyk6VJMrGMsAamvpGCMf0lFboVG53+IiYwxre/Eu6vKzOPbRl3SdMzpr+PEgwMCpIMdV+Y/UJ6eXc2TELXxAYjeTaV6t5ZjTWeYEb2mjsZJo6nENCeDM7jSObkBU7w3vERr3jitUobTt8RDsfuI4snbiV6raoDK2oWZGN7Q6a88yKlc+IADhKB5MfXX/AMKE4QwvyIirRphtAnJ2BlylQL3ldhNiOZDkHHiBCbckCIcjH5B8wXe1S8dOCgYE3UClWJGwMsBNCgYKK71VSKSPvAm97cSML2jNVBiQvyIvIuAuk1S8yzEWQe4wVpO0DFmI2MCx8ikfJiVvZBi1XNxrNUd4DIauL6jKSRe8CsboiQwHXIxf3VUPtLAg18mVZLDDTLEp9r/aA7Ko+N5SRd1/iM52HNiKpF3AgBuFwKuufMZcmpSpH3kJIX/SBSKjabonmLZveMWH5RAR28nkbRPTLgnkfEsKiIx0CxAAdWxjHVGU9SCEIIO3+JGU2G8yvJl1kjyfEoyuoOCl/N8zidUfcytdjzO3lGjH543nD6lwSQFqWKxhq6vER4YT9PfTpJ+negJULeFTQ/Sfl8H/ALwPsZ+o/p7IMn0929wKvAm37TP9GuX5cQ+43v8AaaBKMYFnazLwRzxOlc4tB2kveLfxIhJbeZVt6XkTpqaE53S0WE6QWxM0WCQcxS1RkF7wHkI3h8RS1QG5hHEANSQII9ARBDdiAbswgSuo6wCdosLtYgBgHgQE1JchFwIDCYKk8wF0gGGrhMgEBahhqpOYEEhG8FSQB5jDaLDvAN3DzFqEbGBKhEPMBHxAB2k1CA8RLNwhzGURBzLVgAiCPQitIF4MYHeAVUnEANFUUd453EgEAjYxxEhuAGW+IAKMYQE2YDjcSXtKyCDtJcAMd4ATC24hVbgMsJgO0MBdQHiAm5PMgXeAQIYQKk2lUkB2jUIQoMCu/mOpuK432iA21Qi4jeKdq4jqQRFIhSlog3MBBuWItQgUR48wwmFd4UBxBUcLvFI3gLzCEEgEIgTTUA+IxswBagQjSJWd5ZkPtEqWEGqkokxjAIAGxhYwkbXFMBFoGPQi6YQd4EIqKLEckUIhNwqH8sAEYbKIL+0IPiADb4Ml3zCDKFA/WG6FGQnx5gH7wDYAv/El7DaTahIPFGBALreRaBkB33gKnTcgJo/pEq4Qdt5OIDBRQINyGtvmJZi6m1QLCfiLW8gvmEQDXiChvDZu/EFbyhTsQIaveE7CLAYbyVXzApkIMAuQN9yfmACWDdAJXQEA/HO0AFmEb83CYCGx4uSt/McixAqs0AAVsYQBUcrf/WVnbiAaF7wkWtRb/WQbb+IECsNqsQ+JATyNxD4gKdubjoQUsg1E1aqBjjiiIEVV1WtwlVB4kIrgSBtt5Qo5+xkVa3MLMBTH9oVIYX4kB2rneEUKuC7g3MgtAVjQ/NI+J8Z9wu5VRAuWDM2nQx2lA2NWTDalwa2i0DsYShP2ECEC4dVcRKs83G0gfNQIKMXzxDXi9pCK4O8Bgfjkxi1D7xANO55koXxfyZBENCqjKNTb/wBpCNrAoiMB7dgf1gAUW3jkECjxFChqBhVrsDiQKykH7QcQ/wBdNcPmjAgAIimMRpgryZQB+Yb7S4kUF5lWgs1cSHZqG9cwDQveA/ANGA2T9of2lDKfmQj4krbiS6kD4sZe9rkfHRMZcgAobGVs1nmBLoVJch4uQURAl7RBWq49RWEgerN3Je8WtuYQPcBAbVBqHxIVcMaEVRpO55gH80XQQ13Lgo07RSagCwTRkc1sDFqzYMNb7wFUG9jLKNbwqoFmKSaqAp/mNV1O72vpmwZkyNYQ+ZxQyILMvbqnOKkc1+sD2fVdbgw9PqBB2nnc/ddQdSux8GV9oxr1vUBOoy7AbAnmdzquy9K4/lgC/iFeOYq4LDYyKx0zv9R2NMeFiGIIE8+943K81AOQ+0QGxW20YsNG8hYBagMDYibaoA33gveA5O9RGG28YG4XbYgcwGwdJ1PUqfRxsw+wmjL2jqukxetm2Hxc7v011uAdP6BAXLd7+Zi+osynqyGy2AOPiByUTUuoiQvoBI2lgyqcIC/vAQlWYD9rGYdbYJIbxN3dO3ZmVupZfaALHxKeg67HhyD+XZvz8Tq907r0+XoTiB/MNqlHldK8w2IxqtogIveEGwREZFuxzH5gKwEgLHeWFaEQodVwIL0yVfMMF+IFbsQduIwLabgY7zZ0vTnqXXGo3MDEyFxzVy3p0C9ThBIrULuaO5dHk6XKcdbeD8zP0/TZeoyqqglrkV9FGLEuEEUdvE8T3fqNPc8gxigDU6Dd16ns2P0c6eoK2NzmoW7x1T5MagMdyPiagxZMr5VosdpmLHXRnW6jtPU9Pj9StQ80OJzMpCMLG8IB348Tu9pz5MeFqJ0zkIlDVLen6h8JoH2+YI39f04zJ6yg7zlodL6SaE35esGQBVNJXEw5EGrbcfMK9v2o426TEqsCVFWJvz5Ay6ADfzPF9o609Ln0k2pH9p6Be84tBUbuBxDUramDGqj27+ZzO49H0uRiqD3t8Rk7rkyllVCNvM5PT9wy9T3M41WwTRrn9YQ69t6gMisppDufmds9pw9RjDkFaHA8zWV/lqDx5MI6lGT2HYbQuOBn7X/EnXjOlUFU3kzLi7Z1mRyypp0cG53O4O+HpWdRsJp6XKF6dGI2YWTBjN28thQ/xBs/Es6v0+q6Zgh2I4mfuJ1ZV9JSbB3HicYr1uEHEPUJf8p3ga+nw4uib1VD6m203OweiTqMI9Rfzf4nnyerw4cKZMbOym2v4nc6HumPIfTyEKw8GRCt2nD05DYgQROZ3R2z4MZXIVKk2PmejYM9kOKPE8t3Po8vSZdbvaMSYDds6zXkNYfeBzD1Xcsq5SvpkX5Mp7Rkx6XffUDUp7jizNmDlqW9oC5u4Oy6cjEqeRObkfGSVQH9TN/8Ojr72HEy5MSpkYBNvBhF3Q9KxyAEHfgw9xx5MWSiuw8+DNHas7YiysjNW/EHf8zZHwjSVWr38wMfRgZcqg83N/WdMmMhte55Wc7Bk9HIMgHEuy9Q2Sy5s+DA1dP0i5BqYHT4lHU4PQ6gUKHIl/TdcoxBTuQJj6vqDkYEtv4gdLp+lw9Q3G1byzN0+HCxATZRZa5j6LrfRK3WkDeWdx6tMxUYjtW8ozZsnqGwOIidXlxoyjYGIHCn5i5Hs1AORyR8yAnTEB1CODIIy2sONipBk1WIORUDS+UOn3mcW5omJTA78QgkG4RYUKiKHO0Zn1LRlQAB52hV4sC7kQCr8wgWolZauIFjNpIJFwhw1AbSnVcYAAQL1yBdid4M2ygjzKNifmWUT4NQhQb5gBsV5jUALI2jKyEWRAfDjQjVyZpGQDHpIo+Jib2uCtgfaWl12FmAz1YB/wAysijYg1FyfMJV2FFTpI5hUCjItm5PyrVRx7VA4EVoFeo3zGBprrxEq4wowIz6iABUIaiIp52qMQtA73KG2YA1uI2xAobys71UG/3kDWOSpBECglhUJ1OBfElHTAZzdCpWf0qQm6qOPy8eYCLsb4g3JNnbxCBZOxgq9hcA6f7xW2IAHMdjdADcysKwO/8AaATYq/MXLarVfvC2QMKriKGBriEVsQQFcUCOZUUUXQ3rmXllJ0+fvKczKiEHYGUYeqYohqcTqWVyGAo+Z3cuMMhFhlr95weq0nYCgpqWNMVaesXbYmfqL6fUf9nu31x6Cf6CfmEBW6jFqNLq3M/T/wBOkN9PdAaoegu37TPbXL8vA0200LTTIG91V5mtBSzdc4YijCvNwExgJFrZ0yksCJ1FO053S7Cb9VASIc/MZW8SAAiTTXEirKkIEUEmMBAIAgbaAmjIBcCRqhIqSxAUwiCxGFVAVuJAKkJhHEAEbRttop5hB2gGwDQkqLe8MCEXCJIDtAJghNbQbQJFjCQ7yKAjiKIdzABFGNtUXzJCGEnmDiTzCARvJpswrvHqhKEoQiQ8yAyBq2i8mQGOFvzAqKkGNyN4x2gAgChDUJWQCAAKjASVJAAElXDcANQBpqSo20kBAN5YKAqIYa8wIwkA2huxB5gCour3UIxPiIFtrMB4a2gksyqBWG6EFwEWIEJBg0VvCqVHq4CrzGqzAQRGWApSovBlhO0rqzAnIjClgraIR/rAsBEDRFMeAsIkAsyMagDiMDYiFSd4VuAWUVEGxltbStxUIhN8SsmMOIoUk7wHx7nfiORUHFCQwpGHmLXxC3H3ijmEGtoAJJAd4VCdoVG0U77wjiEBvtIvG8O0GnaUOQNiN4pEgNCAHaBAfEAG8g38ycQICSKhA2+0WoR88yAmADeSxUgHmAWb21AF2sRLo78Rwa4gSDzJZO8l8VKJcK7mAmoON4DVBXjeAsYQf1gQWJCxh18fEh3gBTZgC01mHiT9jIJfzILraTat4AwWA63W4hD0a/eAMAAYpIO45lFrZdS7EfpKgbMmlSN7kWhwIDbDxAVsHmQH7SEEVvAgNDaS9qEg9wswKCWlDhfkQGr4hG1wcwDJXzvIB9pL34MCBQR7hYjHTVKNpCK8GFdhvIFFAwnaHzQgF/pAlbyDbepNybEIFbmQQw6jQu6EFgn7SHf9IEFc7xhVX/iCxVVtBqB4lD8DYRVAL77w3tXiMNPxAGQgNV/pACALgbTYJE04MSuvu/tIKPG8ik8Ax8qhDQiAX5qQOKDUfMH5RtJ4o7/eEiwBAQamyC+JYwWtxIyaQDZAi37aswARR24gqxGKnT+sgTYWYEAJ2h0jgAyD7cmBy+rTKJVMB4hC21Rf1MYbCBYtKDKi1HeP4upWdxUB7sbQVRkGwqC994D/ALyDYbyvUCeY5YHYQAWkL2IwxN6eqtpUNno8QGBNxhbOIGYA8xsT6Mi5CLAPED1Xbuhxt0pKqGvnUJye89AnTkZEFajx4npuh6/p8nRqUpduJwe/9WuRFCMCAdxA4VkirkqAG5YBYgJxAbPEfYSsOAxgWraqS0rfLfE1YcTdawx4xf3mjrOw5+kT1bBSQcsBmB1S3Did9lBip7swW567oeiw4sYyMBxKPPYeldTqbUteal+PveXA5AOqvmeiydKnVYdk2+ROP3jtOHpelV8X5vMKx9T3rNnwMrGv0nNwY3z2aNmKrDhhPUdq/hB0qjSA33gefHTZVIVlO86r9h9bArLk0mt51Or6vosTDWq3M47x0fplVu5B5rP056bKyMbrbaIQSNpf1WbHkzFx8yoZLGwgIlrd8R9mG0AOoERF1JdbwLcAOPLq1EEcROpfJ1WYDc78yzB0fU9T7lRiPsJ6zs3Ykx4/WzruBwZR5NqxAL5lZ9TK2kCdPvebpf4vIMI4NfvMGDIRuYAKtj5itk+0uY65TlGwAgIW1k0KjhQF3iqajM3xCKy2n9JBk1RnUnGTUTEykEHmBYW2g1QgbRWNSCHiKIwNiEIK5lFRUgkidPtvVp0r6nF/6ic/WrWB4i+kS2oGBu7t1658147I+82fTAL9W+pf6f8AeJ0v091HVYQxIW+LnY6Y4exJ6edKcj89cwqzvfax1XS2gt1FicLsmA4u4hBa8gz13R9Th7hivBlBrmYerw9N0fckyhwrHkfMqtXVIqYdX9IG88V1L4s2Z2CUL2nd713hDhODCbY7E/E86u+3mVA6gfyhWwlKm02NzU6epjKkGZVHoDSRt8zKNWHpmyOirZJnqMXbsH8Eq5FskcmcfsyK/UBtX5Rc7GbrPVTKiKbQGvvCvOdQq4c7pj3o1cqxFxlBW7j9Phy9T1YxcEnkzdk6HP2/MrMAQeKgdPBhTJjJc0T5lvRdq6bH1Pq4Wpz95i6/tvVHpVzdOxBr3KDzM/aupydOQcgYFdiDGq9cuyFDuZlwrgTNpLDV4ERc3qrrxvyJyynUZe5YQwBVSSHB3l1p1M+IhXDe9W8RsHTsek9Nh7fAm3HhKqNRuB8gTc7CUZ8PToMTCuYi9GCpVyTvsfiad7NcGL6gTZuZBye8dMvpINZG/IM4OTMmHrEHhNtvInV7oz5nGpG9NTuZzP4ZM+UsAdI8wzXQ6fvDYiU0swJ9s5nW9Rm63IzOSEW6B8SzH0TZMyHGx9m/Ed+h6psbZdNkHgSBexZ8iucHol0JssPE7fV9uxtgo2Sdx9ovZe25enByE1q3Im/qNhuaqUeQKHDnOFwdvM3YPQbEqMupvvF7hn151Ixkhb3qUdOxJ1csCaA+IR3+l6XGw1itPM5/esKvi1WCF4j9L/E5A2gEYzyZzeoXM3VHp1LaL8yKHT9pzdRiDqQqni5WnSHHlbHm/SxOj1PWN0nSDErDUBQPmcJ+pyNZLEk+ZUb8HbMmVyMZ283Kh2nM3UlGFkHYx+i7jmxqFHHzOv23qbyn+ockmQc/P2LNhxhg2o+QJzKdMhVgdp7Pqc2NcetnAH3nFz5OiynVYv5EDksNrEqJe+Np1sXSpk2P5SeROuejwL0YWgCBW4lHlIQNoCp1GAnQd5DTggcybHiL+Y2JPymA4uEAQKC28h2MIhFGKV1HmEEmQbQGW6I8SV8wFjDfmFD7CMBYkq4TVQIoCttvLdVqRwZmJ8x1eEHIGK0PiJ07VauKEt203vKxyL3gXMNNDkfMB38RchLlVXiWaKgJTIf14MYZHG4MVwa3Mgb21XiAS7NRqGiWBsi/EBNAVLFdSBfMBGU6uNoNJHiPdnfiKCQDZ38fpAAAsXxI4Oq1NQajdwhRdsCJQBvt5jAbgQeLreQGt4VcKO1xSL+xiKw4N/tJqYnYX8yCv36wunYzUVVE5lWvT43gDajvAfUtfeCwq3FC1yDJlZVXa94BvggXA4HI5MrAZlscCAMQN94Ao2YpAXnmODtENaqlRWVJNkV8GV513GoWKly0TplGZmQm1JBgZciMikrW3M4XU7lhVb3O1ldgaO61zOV1tM1KtE7kyxXPX/x0BPmfqTsOMp2DoFI3GBAf7CflpV9TqVUck1P1D9M5MjfTXbjl/P6C3X6TP9K3y/L6/mM1K1CZAaYiaAbm3NaDZlgU6hKkFGWB6Myrbhtam5PcJzsWWzOhiNiKL12j+IvEGraRDDYxgbErB3jcQJUYEiL94QN4D3Yi8GMIt2YDBRVwXDdCKd4VCIQaghgSq5hEURgNoIU7QiAjeMogAwDeWMBp+8AAgIwuQbRiYOZBJIdMgB+IUOIwO0U7GQDeEQCEGQ7wgAwoGSqjaRBUMoF8w3cU8bQrvvABG8YLclXGEBdMg2lniLp3gDaMpF7wNsKAiAQLCwvaC7guJZHMBrqQ8SeLkHuEADaNFOxkBJgG4RvAN4wNQA0Cmo4AikbwFP2i6oxB8QFQRcAA3Go1ztEAqOu4lVAd4RzJUEANsYLjVFIo3AINCMDK15IjtsIBLUYNQlV2YV2MC0mxAIt3DAaIRf8AeERuYFaiNGK7RATAaLp+YRvxISYE8VIBFHMNwh4r/lkDbRWMCtbsx6qECBjcAk/MUGoCRCIVCRUUwmoKhC8SQ7EwVAW4bMh2EFyhgRcbaVjmEGoEZhILI/SLVwqCNoE4kBJ8xj4i0IEOw5i+YR/eDzdSAn9ZAT87QWI1bAwIADzIV/aTgXJqsV/mALqDcbyEHaSjzUoIMNbwagBIDZgEj4kAuTiKCQYErmMN6HmTfmQg7WIAXniHfxIBUGqBLg53gvaoVkE4MP6SEVIBXiAwqhFqHjxJKJ4kAMIA2BEcAVtADaRuOfiC6iMd6jKw8wgg2N5BzxJdnaSt+IBPEAMNAxT7TvtAckk+RUIIow7EbG4oAIv4gMLgUGiJCQJLO28giqV3ka/PmHVF06mu4VDjJ8xgPmMRtXmAkDaAK3hqpD9oLNQGFMd+IwFcSsEgD4jFhwJRGGoQgsuwMKEcb/eRl0/p4kAKltybgviMtkfeQKde+0YH2I28xlQeBv8AeV7AbSW1cmpBZlplo3KgRqC0R94dRI52kJHmAV/mGvEsAUChvKvciAnzxAxJI2gOVpgR5kZdiYoJY0OfiXNgbGpLncjiUUkCrAircJO8I3MBr2gYgjaGKYEvTIRcHMIJBMBfT0mNVcRgdSxWBgam6hV7ecQW2Ju4nSdI3VPpH95nIJ87Tdiy+ilqxF/EDL1HT+j1DY7ujUUuKqK+RnyEmShA04uqfDujESlnfKbY2InmWiiNoCb1tGBIG8m0kBWPiBVDHT8xjtLMBU5QG2HzA7HQYT0mHUFO+9/Eo7p3PLnxekG9onoT1nbm7eE9RR7ankc4Vi3pe4XtIMq5ERbP5pvTu2RUCAnTMqds6rPjLriYj9JTRwvpdaI8GUes7b3/AKfD03pZdmH2mHu/cV61AEBFTis6O1+YRl8QAONxG/imSgpojiAN8xGUMbECzL1DZTbmzETIEJsRvSsbxXCqvMgrL3klpIriUgq3ELFgRUKuH5Lj9MEOUeofb5lYa0oxDY3ge77YuBcSjHRWuYe594XpEOJACZ4/pO5dR0ylUchTK8vUPlJd2JMobOcfU53cfmJupQVfGdLCP2jGG7gr5dlBszV3TOnUdQ3ojbwYRkbJ7KXmUEOWu/2jLYa5vTtWfL0/rAGzwIVhABG3MQBlfbeXP0+XFk0upB+89F2jtWLL0YyZUtz8wMna+ixdR0mV837V4nEfGoyNp4udfqeqPbuozdPi4b58TkG9yTzIg0QOYNOowKxA34mjC6LudxAzshxn3cSeoL0y7PnGVrrYcCZWANkShlTU9LLn9jAAbSnp3GMEHmPkyEn2iB6nt/dMGHpkDOb+D4mHv3dU6tVxKuw8zhHI44ih2dtTmzA19D1ubt2QvhchWFEQdX1mXqn9VnJP3MzrqN6hQiZB9oFgybGxZj4GJN1MyttRlnq0lDaBtfM3o6dq+ZjyMTzKve++raTIWVbG8prb0oyYwMmMkfNTrYymDEfVfY8bzjdJnLJpqjJnJ1FSTCrOozP/ABHq4iVN2JpzdX1nVKuTKSVX4G05yAna7nQ6fpuo6jGyIpC1e/EDtdN3tF6VUy3YFTjdT1JzdUWPtXxMul8L6MwIIlXUAswYHaQd3D3RcPToqr7vM6fQ9txjMOs9RiW3rxPP9pwjquoAetK718z1QxDBiCq1L4ENSthehdynL1GN0IfYCZsfWK7+n5H3l5xrkOluTKqPmK4wRxKmcfnO8ty9Nl9VRQ9ICQYkNrxAx5wesCog0jzLR2zDjwBRt8n5mpcJQCXuV9MCBgbDiwhQgAE04VRzxtM2cqTrAJ0yzBm1Y1etJbxCNJcLemY+sxNmUMp/WXZh7fbKAzfw7EncQViy48Fe4ixMnS9CmV7VvaCZVlyuS1rZ8Rel7n6aKFpVGzXLnpl6XoEQYSo4Wc09Mh6t8rcDiXYOqR8RGJxvOd3Tr26bTiQUx3JkGXuzYGFqN/8AWcFmUEbzRmzvlJLm5i9MvlBgbenyKGCk0J0ekK4gzDJty1TFl6NUx48t0SN5nbIikktQgaOuztnYNZ0gVVygAkArxK0wdTny/wAsFkPFCam6bqOlF5MZA+8DrduyYsYV8h3/AOWJ3TuDvk9NNlrxKO04j1XUbkgCau69u9LG3UA/lA2gcnC6F9+JM7I5lSLYNeYhSzuZEMDp4ku5BQFSVCrcZ2gycxASDtH1gwgoZaEWrmckjiW43obwCQLkNVFdrO0Q2IUdRHEIOoxR94QKMBqvYyABWBhJ2i3vAbK1DiLsRGHuO4uCx8Qg4yQw0iXsCBd7ypVIGoCFcntpruBDeni4m98Rmy0hAG0mLc1VioAFtQA4hAYONoyqAa8w+RYgRgbBraITvsI7kkWvjwIoUjnaBFHBMa7O9m4FAZjvCFHn2tKADvRElj/4UN7e7mICKuFFQL3uHcH9YAR8V95BYPMgK0x3EF1uIp/PY/eEEfG5gE2ADvF5IG8jEkgSEEcCAdVCt5WATZqpYDXI3gN/3gKNxXxKTsdhvLlXTYlNlCbWVEC+fMTI+lBYJP3jXZuLlUtiPzAxMdZYEbTi5ydZJB0jadZgyVpIIP5pyusyBnITiWKwppfqsdXzvP1F9P8A/wBz/QDbbAg2/QT8vdP7utxJ/wAzAT9P9gQ4uw9FjblcSj/E5/1dOX5eBGoj7zZjA0zFVuf3m3GfbU61yiHmMoswNGTY3MrWvCgsTpY/aJzMT0Z0Ub2iKjSd12lcINiECpBAN41Q7ARbgHzHvaKOIRxAg2k87QXUI5gNzBUaoDtAElyahCAGgRaMhNGGq4gY2IUCRIp3i1cIUwLGYGCKYRxIIZBAdzCRUKJMmrxFuCEWEChUU8yKY1A8waBkWDVUZYUTXElSGLcIhuqi6qjk+2Kd4MMGsQhq5gA2kI2gMTcguKGqEbmEQ7GGqkIsSAVAEBFyEwXAI+IQJBDAU1CokqMFgKTE3vzHIqLUCB5C1wVDUAXCpi0Y6wJoEgFQmKJVMDtBzB4iltG0Ak1FLXDYMFQGQD94WkXaQm4AAA4koSbVD4gLxCN4rbxhQgTiENFY3AN4DarkEAWOOICEVAD8wmJe8IagBDXiAHaEH4hUIqLC28SENqqLcBPxCCKgKY3AgYi4C8AnjaKYRwYsAyA7VBcI5gKwgUVzHi0QbEoMlQDeML4gAcwiDYSDiAbEQ7eYx34gqoAo1cI352hBuKTR4kE2HiDnmRjvIpuAwahW8EgH2kqARvD9jFAMNECUDbahcYigNogNGNcCbSEjk/4k/SC4Bq/0k1HzxBqqCzUAlhFre4eIPvIJRuMIVoj5MW6IgNt8QgEHeJqqNqJAgEjeLwd4LPkyXfiUON435ZXZUbRgT53hAIgA2+0NWICCAIDqB4hqIHrxHuxAn5eDFNtyINV+IRvAhJT949EcDb7xavmMOBAhEg3P2hO9xQRVeYDH9IwVgBsaMUAy7QdP5v2kUp8ajvFBBjNVRAKgHb7wbcyBoeDdbyiMwIFSAbyXtuJKN7byDQuIKmvUOJU1/O0BagBcDEt+0AqaO5kog0STEPMa7lCl6eXcgbcyut7IlmJTkyUP8yBLJagPaIw9zBVF/JkzYWTb5lvSgbLW8BMg9oB3+JXuRsDUu6pNOw8RMLi6PEC3pDhRw+U73sJs7iyMishG85JH87U5qWvlZyb48CAle6NcOP8ANvxGIsmAoJIi1vGJqA0YA2kuQbk3IFAgECoZDsIDvADLY2MIJqoi2CR4lijeACsgoGFjUWgRAsUAxGBDbHaEbDaISYFgMHJkWyIQCLMBtq3iNvxCDqNRnxFVuAnF7mau1dQmHrF9VdSH58TGDqh01uNjA+k9O/T/AMMGTTpq54Xv74+p69mwgADY1MidX1ONTjTKwU+IoJUEk2TApX2CjzLlWxZlY9xsy1TtUCEbSuyN7ll7VKzzAgzO0DISNzHUCB3qQb+1dvx9a5QnSwEy9x6XL0XUleQInTdTlTMPSYhpv7jizBA+YjUeIVzySQLhUqB7omNi4v4j6BkFE1AhZPEYsrLsJUPTxGrswZMoRLC7Sos9VgKXaKrBQSeTFxZA6agJcqh1O24hSD2kPO/j7zix9KgKksOQJ53LkCUDA2a0rzA62frP4vOHYUo4E7+PuuHp+gDsKoUFE4/Yu1v1Ces4sDgHzMXdsbdN1LI1kHfiBR1mc9V1jZuATxKHTUwJO0Um60wEMdjxA7PR4OjzdOVfZ6+ZzMuHQ7VwIEyMq0IhyZHXmqhAOw+0FgiqkGTUKI3h2qARpANyvWWJCxwARRM09N2x+oxs2DcjkQMYLLybjoRqsyZMDY3IcEEciIpB/wCkDaciNjAHiZ2ID7mILANqRAq2bMBnIG4EQjUISbMUewwI6OFCoDvN/T9F/wB3BPmU9PnKPVToZeuGPpwqij8yoTEqYHIZQYmdMWU6hsxmR8xJG8K5NRomRY63b+gx+k2TI1fAnS6VQMI0ONp5ls506dRqP02TIDSO2/gGFdvvY6b+HBIHqngicMIGS5Ovy5GcBg2quD4mntXTfxOfS26gWYFPR9UOmzBvjmdzPky9dhD4G/pNATldy7U2IlsatTf4mnsZbo8pxZj7WFiKsczo8nUdP1oXKWB1b3Pa4c2PqMIYH3DiUP23puqZm0glvM5bYeo7L1Ku1v05P9pYr0+P1GS32AmV+txrkK6TY81LcXVLnwjQdiICqkEso2hVK9U7kgDaDJ1Le1SKuWZMJKjINhK8uDWwe9hALFVIX/mleZWxLq+OJMPTs7epkPHE1OAyUYRk6NsmRm1n9Jc2P2OJWh0Zb8SzMxy0Fgc/+Gxjp2fLsRPNNioEavPE9TmzLjUrmGxnmupRB1wOO6JuolZJgTq7Ixh6XfaV5XzHITm1avvPZ9sUJ0+rIo3E5vdV9Y6lwWvmhGjzoW6PIkyMBlGgbTodN2zqM4bSpUfeV9R27J0i6spAJgL1PUrm6XHjC0w5MTB2PqOuxXjSx83Lul6H+JqjXzPQdJ3TB0bp0wSq22gcXpOlftfVJi6havzc63W9O3WYguKjYmfvqfxuVXxmiBOL2vveXoc743UsPFmXB6Ht/QN0TWw3+ZO85VfoXUjc8TMn1AzKWfCQvzMHcu7Dq8YRE0j5kVy7o0IKJMK7mOaWRlK2i6ajar4gJJhRO0UCjD5gPMCywRK3JEI2Fxb1NCGRrG8LNtUmg3QgcHGQCIDbVCRttFgJI4gW6S1QvhKgGJjyDWCdpuyOhQfEDGFY0OLkbGwNVxLS2k/aUHLb3Aa2XzHFUCRcrFsT5lm4WqgK6ht+I2EVf38yskzRhYFdMCDGR7juYuRxwI2fIMdAGzKjpbHf9UA3oP2I5gJDLEqSqba4BX/McnbmLwRQgberBEBtXAPMIUhdxKmBO4lgyEqA3+IB8QE1uZBz/tDQsWKEKAXz8iHgSOd9uBEIJ87wIWX4ow6t68RSAOQSZEqiDAmsAEVvFDGxv+0A3PEO4qEWDY2YHrSYmsjmKGN78SikDfk1A5qhz4j5LD3Wx+IjEImqiYGHJhILbkKdpyuoTRkoG5081k2GOnzvOV1jfzduCOZYrIu3WYypohgRP1D2Mtk7J0TPsxwrf9p+XQL6pL+Z+o+ysH7J0LAbHAh/wJn+kb5r8uLux/UzUnEzDYn9TNGObc4tBjmiJVwYxsCZWrsY9wE6mJbUTnYBbAmdTFxFQyArHO8B2EKyRQo3GA2hJAhEIg2EI5kI2kBoVAJEA2ku5IDXAYfEmmxCkq4QdMOmSoEq94akAhcVVQE8ywHaJJAJkAgBh2PEgkh3gMgO8GppkEa4INQbQ38xdoauERhdVCoraRQRzDRG8NAV3kq9/EjAkSKPEA1JUJ28SAQIRtJe28IkIhCUDHXiCoWGkbQITUlxQaG8IIMCGKBvG5kqCoRtIIBDzCGAjVtEBqAtRgBvEUbyMSakHEAgVDyZPEUmoBMCkjmAMDCu8Ak7SrVvLiLEqI3gOrDzG0BpVUYORsJVRgENQRib5hoAQFuodUhoyAQAZAakJkvaESrk4gBkO8KUxlk8SKLgMDcOoCL4i8/3hBY3KwpjjiAtCmuhAD8RS1iQQhzZFyrzLCZNjArH3hBkOxk2gRlHiKFjmAb8QJ4oRSKjaa8xTAAk4kAqSpRIRBUnmBON5AZDxAp3gNVRTITtUi7wCICN4wHmBtoCcQwQ1tIA3EgB2g38QgQGuuIODF4kuA4O+0DNW0S6gAuAdzGA+ZBsJCYBFQEySSgE/aQcQUYyiQDfzJp+ISTxCBW8BCKMJG3MJAkgALcIUxlEm/xKFrxUIEli+JAa4gEmh94RVAHmJdNwYwOowiAb8bSH7QE0TCOPsYEVL3jCqIiktwOIRt4gRSBsRJDt8QGgNjAZtxtcCEg3e8KWRHRBuxu4CtdwAe6MBbfaBgAbECwEAbCBdWRiBIp9plnTrrfTdCRVbAjYyKQQd5t7h02PGw9NvA2nPUEkgipUKxqN6hIEjJDVLAKksd949FZMTkcLdxn1E7jaRVRAuMKq4ARfFycnmAdjJJQkO4EohUE87RsRCOBuPvEYgcRwABwbkD58pC1d/eHosp6c6mAYN4PiU5U1FRcDFh+UwNvVuuUHSu/NiYQbNeZMWQ421Df7GEnVbkC/tAgQnkWI6jaoqsHFDYiQ5KIFbwLFNQEnVtDek/eDVZNwC3uoCKRUgJJNRwNQgV0QftIBcdxtUVdhANbSHiTVvHG8KUbSWOZGgPEAM1mMT7dohBqGmKwiK4BIMsDIZnKG5amFnUhYFw0gbGKzUftK6ONSGO4lmEhltoCatLXH9caTqlWUi9jHXCcgCqCTAU1+YcSWW2jdRhfAQrKR+sigBbuBMahTvA+5uXYsZyKTRoRciqErzAoXfeNdGKI1QDe0DRqinaApNQ7aSZGWxDW1QOn2Tt2TrOo1Y0sKeZ0e99oyrhDu+4nM7T35+ys40Bw3i4mbunXd763S4ZcbGgPAmarnBibVBdRxjzP7VRrnsuz/AE0nSZPUzgMpHmdv+C6PEC6YllJHkey/TZ6kHJ1aso8D5nX6rsfQjt+TGmIawNj5nS6jP6WMNQAExN14IZx54hrHhTiPTs2NlIPwZ6H6b6bG+tsuO72FiIvSYuu7sBl2BNmewxY+m6fEqIFAHEqY8f3H6fbL1f8ALWg28u6T6XVWUZbPzPVMVG21zNn6pcDAVueIXDrhxdHiXHjAAE899THp2xqoAOUn/E7rNrGo/E8J3LM+TrXOonciErLoAPxI5+JCeLimwYQ+HEzNXky7qOmfABqGx4MPS5Vx5VL8AzodX1eHLg9MC63BhHDY0eIV35j9Q6+JWlkbQI602xm3pO6ZOiVglWftOe2NmbVfEAU3vvA1ZerOUtkcWSbJmvtGLpsnWLkzkaBvR4mTpsa5aUmWdZgHRVoa7kV7Hq+h6TN09hF34Inn+r7PlxWVQkfMp7f3rJixei26ngk8To9b3R8nShlYCtpR57QpJWt4jgLCWpi1yl2OQwiY8g1EGPkyBxUpUUDID94FyrYsmKWF7RVJO0JA0mjvAtoEbjaa+hr+IWroTHjYlRYna6Pox6HqKbLfEKxdRfUdUQgsnad/tXSfwvTaj+ZuZzei7ZmXq9bfkPG89AF04wg2hZBfGMmKiLuYX7cDlDcATYmU6GU+JmbrUUhHYapdVtxKMCqqSjvGQr0DMq3XMq6nueLpca/1Eyvr+rGbp1RRYYbwON/Hvqx6HKDzU9CncsGTAihwT5nkXwurM2k6AdiREOdsBVweJamvS9z74rYThwcjyJq6DqsvU9EjMv7zyC5FI1sNmM9V2LMH6UJYNRiy66inV7R4hclhXEat6AqV0ysVMgqfGGOkGKMeRR7fE3IiY8VnkypmABqBx+oVybzDbxOT1TDD1+LQntY7zudXj/ikIUkETk5enbG4d964hl6DI2jp10/EpwZvc3qcSnF1QydOFvepxeq69sWQrfBkwd5+sx9Lm9xGljPP956xc3U0htRMufq26kLbGxKSoI35gW4esyYDaEzp9mxfxmdnycj5nFHsB8y7oOty9NnDiwPMsHssXSY/Uoi5nfsnQfxOsoLO9XM+LvGNOn9Vmtj4lOHuGTr+oIXYTQ1d36LHj6Fj06ChzU8k2TSPvPTt1L4kyY8hsVPL5goc6vmQp8D6zdS1yCKlWMqqiuIHb3VIgjaNsBEDAGorMS20gtHEpYkGEZLyaam1em1YiQLqBl1e2Kp91wupBIMiL7qMCzFlrOC3E0dbmTOw0LVSn0lG8H5YC3p8SUDuZLuQXABG8s1MJEAMs0eRAqLE8wAC4zLBW8KdCFO/Ety5UZBQoiUHiJzCGFkQ42N7SeIFOloFrgEX5lY2lh4v5iHcwJcBNjg7QHmEwIW4+Y59yiVVtHQn4gFeYwrbbeLsP1JjflPFwosNJBH9pDzYPiIbu/MYHiEK25k8QMdO9SBgR8QqKaO8XbexvGuAsAd4AUUBFJ3qNyYG2/WEAbneIoZGrlY298QXf6yiMdRoDaU5QdJWjvLS2k3RlTsTdbwOfn2x6BtR3rzOVnGklfidXOC7+0b8kTldSdWVtqIlisqgt1eIeSwE/UXY10dj6JP+XCo/xPy9jYjr8JHIcGfqPtDjL2jpMgFBsSmh+kz/AEdOH5a3Lm/kzQm0ou2P6mX4zN1yi4bxjV1FXY3CSJFacPO83YskwdPu86SYxzcgtJsRlFCBBvLCLkQlbxgJGGmEQIZAJDsYYEHMbaJxGAhRMKsIpBi1vYhDsAeIo5kJsQoN4BJhraFl+JBsIUviAi5ZQIg0wKwKhELCQCEStrgAjVINpAAI1fvAd/EEAkVIBpMN35ilTcCyEi4qkcQ8QupxACBAzRRZMGrIIAeBGqoTQArzJckFQafaLp3u4rNtAGo7naFMVuAbGMN94Co5uCoD5hEUGNdCETzAbElE8SAHzAlyEACECpDudoCqI1QLGJgIWgIsQnjaAQKwCDLQaEkgECAmLQEYioteZVQSCwYQYTAPMQm5CaibwGBjXFBEYnaBIpG8l2Ya+YCjmNdQESUYEuMu0AWhD/1gTmACECA/7wICBIVviVlqMsR6hFTYyphW5aRcmmoCMKkX7yZPtKwYDM28FxTCIA1bxgYGAqBYDExPMYmKYBkEANRrGmUKeIATchFcSVQ3gS4KguEQBBdGEiDTvAdDvAeYFaiRDe8ggkqTiEQF8wyeYagCoCI/AikwEuEcwGMOIAkLAQgxSou4BBhsQEUIOIDFhUPiVjcy4EcVcBIYWHxBUAHYwgRq2kA3qABtITGqhElA5hAh4FmQNfECH9LMZSABt/eIAwO0JMIjUTJ9oL8yKRX3gHcQ8yb/ABCAYAvTyISQRtARJVQCpreo6tY+8UL7TvvINhAJ/NtGI24ghuoCi72jqWRw3BEi7GwaMZipFkmBdlfWQ2Q0xlTC2u9h5gen3B3+8QqeIBfi4pJIqMOKMDXQoQJqIHEYaiYsZclBhXPmFKZBsd4UuB1PiQOVqTYLXmLfiGvniADRI/zGNVvtBVGvEYgWNW4EAXtYFQD7cwk77cGAmt4Bx7Nem5sTpFzmlIVuaPBmAMQeZo9ZkTSP7/ECvNh9LIdBv5ihSdzzG8QMSRtzAtxJ6grzFzo+HJpZaEOLVjpjd+JZ1WU5iv2ECkES3BuxoWR4lWmhAHbG2peYGh0Dm+PmVsBW0PrXZI5lLMWgHaNdRRxDAF3GGwi3UYGxCoWEIYERauCqMIBbUTU9J2HpcGTAzNWrijPN7K2oTRj6rJiYFHIP2gb+7dpOLIciOCs5f5RUt6nq8mcUXJlCqwG+8BSA4NHed/6VVXzMuRQSOCZ5/SQxrmdrsPX4ehLtmPu2qB3vqDoMR6BsgQal32ni8Z1bfE7XdfqJuoBxYfyHmcjUjgldoHU6AnErBhYaYurx4xZVplGXIp/MYNTNuTAZQCsUkg0DEGUMdIjcb3AY3AbgOTaKH3gMGqRm0C4jGt5C2paJgau1dL/xLumLEwsFt56/v+PB2rpcYwYgrfIE8p2jrE7b3HHnItRzOp9R/UOLuKJjxrsPMmEem7Z1J7h2tMpejwRG05kbTWpPkTwXTd06npcWjA5CnxN3S/U3WdMTqOsHwZca16rr0fP0xCKSROHpZFONlIYniZm+q+pK/lAmno/qPBk92fGNXzBqY+kzqS2g34mt8nUphQMCW+Jk6v6lHpk4MYnN6X6g6nHn1Zl1oeYNelV+rNMVP6Tbk6fUqvkXcTgr9Vq1KMdH7zrdP1z9wxkAadoWMPcu4+kjY0NGp5DIX1ljvZnc7z2/qMT+qSSJwmbejKzUNWDcLEEQECrg8SIAam+0YuTtCqgcyGoFTAHmMBpFSOVA2igHzALX4ibg3HuoKswLOlYBjZlnU5fUQKRdeZlU6GPzCSzc8SBWcqv8vkRwzOgBYzT27pVzZ9LcHmdVuj6LpelZ39zeN5Rw8XS5MrEi6AuIdiVO07fT5MWbEDYQg1MPcBi9ese48mFYlPI5kpdPwZ3+wdu6PqUfLnOplP5TxMXdMHT4M7DDwfHxA5qkARNJ1c1LcGRS2giWZ8S37YFanYC953u2Jkfo3AYgA+Jw8IAyLq+Z6Ht/W9MMbozhDfk8wOp0YGhGazXzNPU9R0+AB8zBPi55Hru+ZsOVE6c0qH+8zdb3d+5Mnre3R4EYuu71GY5nJxP/ACyOROCzFOobcnfYmbu1j+IAQtSDneV9zOP19GFaA8/MoxMzlgzEmvkz1HaOmx9R0avmsn7mec0aMGtp3fpvKcqsngQNXdu1Nm6UDp6CgzHg+k2yoDmzaRXAE9PoohP6Za6ro5oCIuPG9b9K5+lwNkTJ6irvQG8x9v6n+GdQrEEHf4nsev6/Hi6JidwBPDZnD5C6LpBPHxKj3GHq0yopHxcdHHUWR4njuj73kwOFyLacToZu+JjcL05sNyYNd3Nr0CjczZOrKbenYHJmT+OYdNquyROd/wASzZMZUj3SGtebui4m/LX6Tk9X1rdU1DYQZwzoHcV+8wqSz7RUaB1L410hiL+8rIDbtAyam3hIqQVe1MoEtzgCVaQXl2SwBAzanGSgNps6bA/UZFxheTKVLNkAAnqu2YUw40sDWd7lg4vW9m6jpWDAFkj9sOnqKXbbeeh6jrUwrWQXPJdR1qp1jZMQoXA6vU5EyIyjkTmHt2TrXC4ULGIOpOTcnmeq7DkxL0x0rb+YHkcvS5ejyelmQqfvF0Kb/wAT23c8fT59P8Tiq+GmDquzdHmxj+GOlx9+YR5XHiIYluJGG9iaOpxnDkOO+JnJHEBRs9zauc6aEyEUNpEc+ZBbkazci/l2iudW0OI7EQCCeDFJ8GP4lbg8iA1bySAw7wIhIJuWLkomVyGAzvEBuEjVJxAIPNyQFqECWQSYDXJtAFvzDQVNoDajATFVgRJuYU54uLdywFdFVvK6hDfmOmoyrpO+0Vdt/McHbiAj/moxvFmKw1CwImvhYU12ojVAhBYAiOALgLEJtthtLGpRE0gi6qEA7QUGO4h/WRbviBG2G0FD+qMK1XcQnUx+IEJobSplYkb/ANocx9ukf4iByoo2dpQXUmj5lTjchTTeIWdyQQImU+0EbNKOfkBGYi6bzMXVghrrneb30O51GmnO6h7yV4iKy4//AKMT9Z+ovp8MvYOgVgNQwKDXHE/LiWOqX9Z+o+wg/wDAOgvn0Ev+wmP6OnPx+WgCGP6macZlIoMf3lyTo5LbjabgG8ewBIqzGSGFTfhJJFzn4vzXOniG0iNQ4kBoyKdt4p5gM28KwciRdpA9QVJvHA2gDSKg4hPMlQII3EIG0YKDCl0iDaORUrPMBgYCLMZRtJAgOkSEXAT4kWhzAVtoV4kepAaXeQSFfvJ4kFCEBtoBZ5jkiCoCkcCNVCESXcCAUbkJ2h8RSN4AAhEgEBNQGDAGEmZyxhBYwLgbMhiqCOYS0AEAw0NotxlIg0JATIT8SXUCVJGG8U1cB14h5iqNpN4BjBdoL2kBrmACJDUhYGACAtQ1clbyVAU2IQa8wkWJWTUqn5hiqbjBbgJVGMGkrYxCK4gEmAmxJtW/MNCEACQgxwKgIuAo2MJPzDUDfaFS4w2lV1GVtUIexUAMFQ8wqWai/wDWP4lZgCt40IqQ8Qga6k9S4jb/AN4sBz7pXW8YGpICwg1IIGEAneAGRT4jAbwFa4o2l21SsijAFQbwgwGUC5Lkk8wJJJcg5hEF8SAG4Cd4RIpaow1DcAgEbQeZJKgS4Q1RTJ4gWWCItRQ1RrgIWEK7mB022igEQNqJibC1MA4+Zmq4gsHmWJvABEWjctuorHeAFFQ3RgBkgE7iFYoG8exAJoCoo2MGquZNViAxbxZqKICIRKJZO3iRUqGxUF0IEbaRRcFHUL4jAVxCBUOkVDIo3+1QAN4eIwHxCVoXUBfEkniSBCN44Ac77UN4oHyd4aI3+YEFUTcg90h3FeBINzUBioF7wB1Ht5JkLAE3f2i0ARAs2kJ+JNIBu7gOw2gSMDttK1to5IRYVCaEBig2tyKxriBYtVcVjUi0V+8hXVzIGRWyNSiFsbJV+Y/SZ/Tz2oDCqqHqm1v7TS818QKjyBGI8ESJSg3vGcEgfECsgA8yEADfiQg3x+khHzcAALzCOYOI4HtsgwJsCIK3uQGmqrk2BgT1PbR/aRHtqbiKRCIDsbsAcSpSbjECoxGwMCX8wGQyAQIP1hPFwGS4EDgC4QwPEnp6h9oaC8QJq3gIBMYCA88wBsICoJu5ApJPxEYENztAhTe5b62jHxcQNCQKkADl96iviZvcDOl2/pUzY3yZAQijciUdW+NUrEZRlVRUBBDfaFQfTjLuhPmAlkCFXpTGxnVYMrdgrEVA1ds6Fur6oLvR5M7OTsKNjb0sm4+Zzu2dz/gNbenqDCdA9/wHpjWFtfnfaBxM/TP0+Zsbcqamdgb2l3UdS3UZjkJ5MrZ9jAjMCtE7xNDUDW0py4nZgQZ6jt3a/wCN6RDwRyYHAYBqrmEKvLTr927Zh6PIND2fInGY6oQWyqNgIi43drUEiL6Yq563sXQY+p7Ux0DUfMbix5vL2/qcmHWiEiY9L4Fp7Uj5n0bo+2r02MjLuv3lrdh6DuGNhlQEngjxEutY+aYsyuhIfcS7E7ejqO4ntB9F9rxmjqJ/WY+79u6PoOldenxE7fMqY8vlPp0QJ2uxd7HTezINj5Mp7f25usvUpoSnqukbpchUIQL2MD0vWdzw9d0zJjokieT6jp3xv7lI/Wbe3ZFxZAXJr4nV7lm6LqOmDAixxXMg8yWoVADtCygnbiFU2qEFTFYWZGGkwEmBGrxF3EdQANTHYR3OMrYMCpiAIobeCwTtAGF1AJYE3GXIBYMXVjaxchZFWqgX9PnODLqBqP1fUnPQXYCYymtb4m3t/SN1mQYk/c/EKoXIcKkWYiZDkU7bzqdy7Jm6QepVp9pzXvGBQ2gb+yZFT1EyXrbYEGal7Zl63IzhSFvmcXBnAygg7iel6DviYMPpum3zcDk9f23+A6hVLXqE9F2bs+JML/xWFchJBU87Ty/W9U/V9WcrMavYfAnQ6L6h6jpWVGOtB4MDvdf2Xok6fWmEK3ipl7f9LqztlzOSDwJk6j6mydQTWKgB8w9s+rcmTOMGZAu9XcK25vpTAXLeoQPicrufYf4Yh8CF18z1ud0z4Ay5QP3nL63uI9P0sdG9tUo8WmTLiynQSP0lxbJk3INzpZ+zP06/xDsHWr2mPFnVWOpYFGbJl9AKVND7TpfTnXPg6gIU2advB0WLqOhQtjAsTLjwf8Lz6hi1gmwfiB6XIGchwaErfqPSwO+XYCcv/tEotXxEVOR3rvjdVhVMQ0qeZY1pO591bqgyItYwZylyatoUyBsXuMVQCPbIxpMh4qONiBCvvcKFJMvz9LmxpqbGwHzURK04MObJiLAMUEpZciUaIE6nau5YceAYHlvdOu7eMHpgW32hXmn6tmyembqWppVbioiOxYCKx0tRkFpbzINxZiXqEm4FXAmmzLhRSjzK1IAozR2vAeq7jjSrUGzA6/Qdk14lyNYbmXZ2TpswR2qvM7hypiTSBwPE833fCeorICbuWKv6vKG6YsBq2nl3UEnUJ6Pp8Dp206jdCeeyZFOQ2OJUqotpXadv6b7kvT9ToyHZtt5wiRkahNGPpMmoHGDfzA+g9eq9ThWmXTPN91zp0zjHgc3W9GcvP1/WYQuIZDQmN3fI9sxJkQMuRncljzBixk8wPiyOwobS5gcSCxIEIraNpUC5QWLPLW2SAQaijY3cXUa2EfSzKNoD3tYks1Kz7NjzG1CqgEcwkyWDATZhQJjqdotby1QIQkjCRtjIGs/aAp+829J0j9TstAeZidwTQ5E6fbusXDsF55NwNWbtKnGPT2YD+84+bC+NiGBE9AOtQglWF1xOL1vUtly0RVeIGZFCi5DzcIBK7eIwXaAfvBYJitxUitpO8BlFGNXsMUbk+IRf34gKrbFfmKFN1UIUiNe0AVpH3kNkRSbH3jBtIAreAGfSAKuBW1HbiEqCdRihlBIEKYqbgdSFsRgdopBJgZxqsizDWRG+RLAAGsiS9jKhdN2SJUwCkCWu10AJWTRAIuBD4+JXlC0NXAja9J2BiZMdKXq2EowZXxgnSDf38Tm5gC23M3N7mJ8zNmxkEmoisCbdQAZ+o/p0H/s5266/+h0/+VE/MCMp6xAw2vefqHsDD/gHQBdwMCAf2E5/0dOPj8uXZP6y5JmGzn9TNKCda5rgRH2MqFCWCgLkFuM+4CdLF+UTmoRY+Z0cXAkRoXfaEijAuxgbkQq5RIRUCN7Y1yIBNCMvEXzGEKJFCSFhYgHMA3LFNCJxDcA8iKRvHEVuYBXaA7yAbQGAakAgBhkAZbES62j6oCsKHiGiZF2jwlJVRgbG8JXaLX+IQbgkFGGwDxAHFSDmEqPEG4MAMYAYzCJW8AFd46ggbwiTmBKuKT4ksgyVcBSahHEhoeN4aHgwCKgreQAwlaqBBvtIRUAhBuAATDqkoQVKLARUU7xQY42kC1QgJjWDFbmAw2EBYDmKDRhYSqBaIWEetvtEC7wCh3luqKAPiA7QHu4pG8FmEQDo2uCwBGYitpQW3gOTCGoxAbEYCAW3hA2/eCqk5gKwvxIBRjVJ/wBYRIQP1i3GWzCoeJWf95d4lbECEKpqFjcS5LgKTv8AvGXcRT/vCh3gNp/1iEm5eBsIpXzAULtFYby3xKXMArUN1KwQI/I2gFmFbRLgYwCA0U8xr2ikwAeILuS4CYDA7w7xVI8wkwB5h4MAMN7QB5kJggHMC9UJ45iPsY6vo3EqY2bgQbw1ADtITcCEfEgaS9oKgFibiwyQBzGU1ApFwn7QBZLQwKKNwjmAQZITAdoBggBkECQiGvMH6QJ5gMghuALjfEhAH3gJlAJ3jAyAcSEVuOYRCeINwYODGu4DBqlhcMPMpjDaAYQPvBcnMBytigd5H3FHwIoDXtLHAG3JqBR9jcavj+8lbRgvtv4gEEeRINrk5MIr4hR+8jEHxUhEVwQIDA1ELFmphQEu6VUbqVGViq/Im/ufb0wkBGLM4JH7QOYh1A0NhISIqkouk+JAbMBhAQSselNC6lTf+U8QIgKv7bmhgTwN4uNiFFjeNvqH3gUk0aMg5hyDfiQDbeQMdvNyEVBLFRmGrcgQEAs0YRvte0NWRW0sXGNO8CqgrbGxIDRuoGFMQN4pLE0BsIBJkBqNXzAYE2MJNCJvqjk0KlEBk3BuAQgmQQ7iKKveMRtFUEneBbqobQQNJRqFEtcXzBADZq94Q7XVAxboUY6oRuZDhbKKWBQ6lt1liFhzvNR7Z1adMcnptpH2mTHlUNpyGqgep7V0ozdnyhlPuO0yt9MdQbfYCdT6e6npX6f0fV3vYGd3qM2DB05L5FAA5gfOOr6TP0OUpkWUJsbnQ7p1jZupdwdSXS/pObuxlDtVWJVVniOdhIGFSAkhUoyErpqore4VBqCjeBCBp2iJiZiRHDAiX9CiP1CAtQLUYGZsGYG9JoTsdD3nJ0GPRpsGenXt/SrhUEA0J5Hu+IL1bLiFLcA9f1w6ttfmc9aMjArsYMakAwBlNAAT3/0zgyYuxK5FXZE8CNsqE8XvPp/Q5sObt2JenYaQPENcg5fqMJWqMboldAVfYiJ1OcdKBfMzN3Iga9O0rSzq+qGLILFzB3DOhw2UFnxM2brD1OUq2x8TMUzHqNLWV8SI3dC2Pp8LMBzOH3jqxkzUBuDzOtnxvi6RvgCeWzscmU3CVHbj5MBvTVxlwvkIoXUdumzKfyGEUA0tSEkLIwIJB2MF+2oRWpayWlle27lL5Cpqpu7P2zP3HqVWyMd+41FIzNkQYyrStaZNInrfqD6f6fB0a5cCUwG9eZ5NsPUYKb02A+4kXFr9FmwYlyFDTcfeUDGz3qQifQ+2Y8PWdqwNmVSVF7y0Y+hUsH6daI+JTHguj7WmZwb0jzcbqumRM+leB8zo9z63p8fVlenUKB8TlPlbMxcmUXZ8Ojptde08GU9D1uTpWLYzXzDl6l8uAYD+UG5UqBUIgdTuHfM3UdH6ZACkbnzOYo9RADxFbSUCnidTtXb26rKoIPpjkyCrB2HLnVsmOgPBPmZHTJgc4nFEfM96nSeliULsonF7v2UZdfULkAoWZFzHlGUs28txYNbcys2Go8Qlyq0DvNI7/QdDgy4RpUsQaMzdx7fi6dWyouj/AKz0H0umNu1En81m5xvqN1PVhAdgOJFYOz4ury+oTlYYh4vmWY2KKUcsBexM6HZeowojY3UAf6zD3bqsTH08Q2B5lR2emcdXgXHr1ACVf8BB1OQVEz/SzKc7hz42udzuPV+ni0pz9oWJgGTHgXGDsNpbl6hcCAZE1GYO2dzGTqwmUED5M6+YdI51ZHXbcbyKy4+p7Z1KEMiB63BE8H1wbJ1+THg3UMQKnouo6bD3TrmHTvpA21DzNPSfTh6LKMytr+QRLqOR2j6ezdc15CUQc3PW4+x9sw4fT9ME+STNHROBiZQumpgyZWbrPSFn7wYHT9v6LpepZwgNcTl957vifV064x8XO504QK/qczyfdlTJ1zNjGwMsK55xun8wAgSk/wAxvcZ1Xy30ioV2+ZgyoiH2yVCqxUUOJCxMg3EBEgYXIG3qGjpi4v8Axa+YDKpYkAT0v010DIzZWQ3wCZR27pMONxky0fNTu9J1Q9UpiW1+YI0MgUEeZyuq7e2YMwYivE6TjLkYkSvHjyCyx2lacDCXIbCSR4nP6ztwxtsCbnY6zHpzFl5lWJTkyjVvCV5x8L4W3BEv6fq2TzN3eSqZKC8CcVL/ADQy1ZSSNcz6oWyHImmLo3qBfjymqkfJqNcyrUU54kxD1Mo0iA2kk/llmg1xtNWVX6fbIkbp8+MuAy2JBOi6QZGDOp0zr9R23GmAlE3AuxObm6/0lpVoAynL3zqc2MIAa4MYMGV/5u4jhQVuZ8hLm/MbGxI0mA4MmxMJHmJe8C0bSFqig7ScwGY2siCDmEGoAZBdwFqquYWO0QwLvWYMCDFyEu9nmRQCNzCKECWRAdTCPzFJ8CAlkcx7FQaSRDpFVvcBlYH9YxsDeVEVG3NQBZu5BseYbBFHmC94DcjiKRZEn9wJG+2/3gE7jYxAoBI8xhB5MAg8UYTkUbE7ymwDcUDW9wH5JMCcbyBdN3uJDt7pRCQB95VuzbXcK3vYhY6V4gKV08yrO+lNjuY5Ovgb1K2xkqNXmUYKIszJ1DtZFzediQeRObnDHIbiKzY6Xq8TkWA24n6i7Aldg6Harwqa/UXPy6g/7won6l+n31fT3bzYP/d04/QTPbpy/KoPvP6makvTM4rUa+TNKUBN1zh1uXV7ZWKloexUgOL84nUwjSBc5mPZgZ08LalEguB3j6ZWq2ZbdSBgtDaGQbwnaAsYCTmECAQIauKTUIgMJKgq94QNoBHEnmQCQ7bVICDcBgimzAMIig1GuFQi5JIfEAGQCCoLqEqwRWgDQed4RAsbaopN8SVUqjDqBiE2ICt1AcsOYpYRaviA7bQiwEQ+IgFCNx5kCnmQXCd4KqAdgLMg3graMFswIIDvGqopEACoTBVCEQoLIRII3IhCgRiLhEVzvANbRTuIfEniVSDaMDchUVFgOTYqLVQgSMYBEDGzBe0lXAgMlmSSqgS65ldRyLkraEQAVCJNhIYEJgBkq4QoHMKl8CGqEEYfvCKiSP7x1aBgP8wLtAt8ShkJb95fsRsYNhAqCyef3lhI+IgO/wC8AaLk06ZcCKuVZDCl1VDq2lO5MsAhB1wEXIdoICMKkBqMd4QoqBUeYywMtGEQJDViASC4CkRTYjk7ReTAAj1UWtoeYBMBkqQ8QqCQjaKLEatoQtkbQEXGqQDeFQbCTxDxJCJUhhEkBRIRpMlyDcwIOYfHEEIMCAbwE7xriEe6A+qhDdiViNxAnEIguxJpMBjxBIRQFwQJILG8Mh4qAWPtuIDcbgbyAC+JQV3k4hUSMoqAAwqoVIG1SviPtUBpIhao+o1UInjaQfeSpPMAg152kJJOx2hNWSBGVfmAGsqBD+0Fc1BdQoi9VRr0sQYi7nmMeTAN+Y2oMON4gFSVtACI4yhwbrxLs/UPmztkaxfAviUhiN+DCfcd+YDO2qvmJVbiQ8xhwYAK2N5AoTnzH4EAtj+kANsfMikmHa95FoAwDvFJJ3jGiftIRUCAACzHXLSEAkAytjtBXjxIHXmyajkipSVY8GEMVqxxAYn7R9ZVL/xKS1tfAPiTVfmA6tq3qFoohNwBe9Rm2iHeDUSaEoY7ipFFGMFNbwlQOJADbGo4xleIjXdy1XLLCq6N7wkgRsjWvG8pYFhsYDNvKgKaxHCkCjEb2kwi4saoz0/072/Hk6Y5cy3v7bnkS9jbieh7P3tOnRcGYUnz8QPXZkxDBo0iqnz/AL90mLB1Np53IHid/rvqTE+BsfTKS3/MZ5V3fPkLZCTZ3uF1MDqqjQSCJp6jrMucqrZGIHyZjKAHaKLuEXM3jkSsGjItkSaYEskx1Ta4BxG1WsAFt6ildQlmPGTdwE6WowFKaVkUaN7qWH3+YjihvA3Y+7ZkSixYD5mHK/UdVltLazCSNGw3np/pnox6RzsoJOwuB5XLjdGrICD94CTpnsO+9vxZEOQ7PW1TyGRShIMBATRudf6f75/w7qtOSzibn7TlrRU7ypVLMdPIgj6R1rp1uFMmL3KfM5mZ9CaVu5h7V9Rfw/Sjp8uK9PDXO1j6rt/UYvVZhZ8Q1rlYelyZ2GoEfebM3UYe3AajbASnJ3fCHK4hsOKnn+5dVky5zcGtvXd5yZlKqKU7VOOHBBJ5h9UEcSsgtZErLqdqzqucA8GdbrcuPHj1KBZnl1Y4hY5l/wDFu2OnYn9TIM2ck5SZWWYGM2TU20YC4AVGzOEUWTPoXY+iXou3oHFMdzPGds6zD0fWLkypqUf4ntem7j0/ccVY3CmGov6/qkx4qZA4M5vX9V0rduJbGKr4nQzdFhfGPUzXX3nB791nTJ0hwYyCftLfZa4796z4cAx4DQB8SzL9RdT1GEJsDVEziq+pqqEDSTcYh8rAWW5MQPqx2NoDTHfiPSKn2gVhno3CCwG8YkMAFkIK7mETY0DPoXaemwr2jCUI3Fkzw3SdOvV5lxlque47Z0y4+hGD1Nh95K1G/qs2LD0Jc70PE8L3HuhzK2NGOgmer609N0/Rtjy5diObnhMyIpcqbW9jJCszE6rkZfJMfGBkoTdm6JUxqT5E0i3s3eG7Y7EgnGw3Ew9b1T9X1T52FajdSvKBjG3AlTscoVV5kF7ZGAFGpaox5qBO87PTfR/V9T0iZTkVdQujHP0h1ODGWGVWI8CUWYe2Y8GHG+HN7zzNuLoXf35n9v6zy/8AGZuhznG5PtPFzTj7u7H3s2n4BhY9L3LtGDp+0PmwGnAvUJ5ntvauv7rlsOdIPJM2f9pNXQZOmbGTYq7l30t3rB0mZsOY6Qx2YwOt0/ZB0PT6SbfyZswEldLZAanK739QIiMOmcOx228TznSd66jH1iNlYlNVkSYuvcP1CKwxKd5QuXFjd2oFq5mfJ1nT5+n9ZfIh7b1HTBCNQLfcyprNmzu+M6bDm6E5eXtvUhS5Q/ed1nx5eoBCgCasmdMaUa01A8r1YGPolRtnM4rWppp3e4tjzPt4O04uUEPR4hkEfaMoLRfT8xlsNzIqwKQLMqyNp3EuZxW8z6lZqMDo9v68YhTG7np+z5sbhxj3re54Vl93tnT7d3Zu3I6gXqlJXo+p72OmzNjoXNvQdavVYga5nhmyv1fUnIfJnr+1pp6JTW8LPZ+s6W8lje5kTEcJLUam3O7Jj1tMmPMeqBWqhXG7l/OYgCzOWcTItEVPXYu340svvOX13QernIxJYhmxwQjE0oJmvF2/qmTUMTV+k9d2js+Dp8IbMoZz8+J1nOJV/KAP0g8XzxunfGp9VCP1mdQUawJ7rqelw9Z7So/WeO7j0rdN1LYx+UGVLMV5urfLjCtvUnTisglBGki5t6JEOS3NCRFfV5VL1W0uxDEemLCpXk6XJk1ZBjb0/mpRoOPHpB5gZ3OpjW0dBpErvS1VLlEKWyeZABcfTvIVIgQiQG9pLkAPMAkQAR6sRPMghgraNXzJfiUKVJqoaIhLVADqNwGUlTuJCATcDQrRkVAd9+IpJvaNsTJQNQINzGg8+YdO32hCHYxhUVlMXzUgc77eYFLcGQbQ39pRCAB94N6JjlgF4lfkb7QF0xgADzIwoWIoPzAJutxtEa/jaOXsAfEGrxKEJFfEBIKihzAfz/H6xq2G20BQK9u/2lWYncb8R8jWwPxK8h9hY+ZRzzZYm5l6hyf2mwsASDMHUN7j8Sqzp7upTet5+pOwYwv0/wBvCgAfw6Gh/wCkT8tYzq6lD95+ovpxmP0527Xs38Og2/Sc+2+X5ZXZiAPJmtB5mYbuT9zNGNjOlYiyMOYu8I5mReuxE39MbmFdyJ0umAI/SBqK0NoCKENw6bkEU1GJsQFZNO0KIlhFSsbGODCFINxhxGsVAJBOJCTDUB/SFFWjXKxHHHmAP+sI3MFQcQCVEAG/3hB+0YCEIZBvHI2gAAgSqFRCJY3EUCEoadMhUxiDJxAr01IfvGgYXKpVjVF+0YcbwgUORCFs7yWRsIRAhAqpXpJMskANyBNPmEG49RagGMCIglm0Ba3gIhZvgxSYAIg03ITGVbgLREeExSagECBluC6jA0ICDaGA0TDKoGonmNUIWjAgG0hG0hI2EJFQFAkqoeYTUBPMJhiGBLIhBuLcYCAWrVtByZGEghDDaQmoRsP3imFAHfzHvj9Yqj9f2jE0JEL8b+Ya4iI9sAblhO8ADaKf949iohYGALkBhI2iGUWg7StjcN7RDvAmmGtoU2G8LfaBV5jRTzCOYEkJFQmVt9oVLki3UcVCABUJ2kkqxAQyQnmCAPEIkqQQpgagaCQQiQQwwqCGoBJCIYODCDA1eIUQYaig0YSYQp2Mg2kMkCXvDBJ+kIgJh5kq5OIEqTgyQbwp68wjfxFVvEa4EYipXxGaL+kCXUcAEfeACuYTAFbyVBcGohpQdw0cmEcRL90A1A23Ea/iKRvAbFV7iWtRPFSnEd5YzVCIdoAN4AbjeLgTa6HMAb3cwA+77xgFb9YD7bxSu0hguFQHT+stGJ2UORsZXctUsBe/6QBkG/2ibeI7qLG/7GKQAdoC15hFSMaBkXdbgGrB+0UnTGHMVhvAOqxCDRikG7jgfMAnc3B5kujUjkEUICk3xzIrGiTL+m9Ncq69183NPW9EuEh8R1Y2F38QMIPkcSDneEUoI5uMqgwARv8AaR0PINyGLeo7yABbhCUIwWqMZlN3R3gVXvtDvCV3hqUKbm7pMeEANkHu8AnmY7qAkngwL+pKjKdND7CVCiZXvdwgm5BaRcqZ2XYRiT4gNV94B1GvdGHEo3Y14lt0u0BjvEyURFGVhyJbjCtuYFAUAcbQq9XtctdVXzK1AswJRrUIoJJ3lmsDaV+bgNe0iVe8UCEEXUC3aqEBrzELVtEO8BwLavEs0CVKSAYdbHaAwy6cgEmYEtcVF3syzJ1GPSAOYFY1CKSTzD6lmLfmAddTsdp72/bkZCupG4HwZxHXzcsxEDdoHS6nvPUdRkbU3tPj4nPZtRNbwOQSa4ioRvUB0xFl52kGL07MZHYSPkJ5ECsOCxBFTq9u6FupFq04zZATVTpds7l/A5QzC1geo6Ps2IY2fKlEDzPL9yCL1bqptQdjN3XfUuTMmjCCinmcctr9zHcwKyQNoQdohBuBiYDZDAELiQG46nTARcei4AdzLWfYzOb5gWawDuLjtldabExX9JTR0wg7UIF38b1Ve7K5H6wDqNdg8yq2uqgICmvMqlU+41HNadzO39N9lw9zfIcre1fE0dd9JuOr0YHBQ8XA8y2y7GTVqx7z0q/SWZMijI4K/adjL9LduHShdw9c3Bjw/TgqDW82J2zq+qpseNip81PVdJ9M9HgTVkJb9Z3MKYhhCYlAVftC48d0/wBN9Xjy42Y0ObB4l3d+pftzLjwv7q3InY73179JgGjYniePz52z22VizHyYRVm63Nlr1WJH3k9r4KHmZ8rajVbQoxX9IGjFg0gAczsdb0mL/hqOGpwNxJ2PtzdbeZwRjXzLe79L6ah03XjaB5lwApszV2jtj9w6tUxjYbk/aVZEHBmnsvdj2frxkZSyEUwkH0XMMmLo1x4TRUVKseNj0xbLlFmcXN9bdJkXSmE78zQe99u6noG1NpNcSxXje8YwOtytyNRmL2lb4l/UZv4gsaNXKK2qRBSiPvIUHA5liYTp2iOSsCNY8wHc2RKlc6vdNGJlo6pRoXrsvp+jjYgEURLe34nbqlV3IHyJzhtmsDaeg7P0jdXn1cAQNWXrPQ6ZgV9w2BnFzdyz5V0lzQnpu4dDp6YgizPI9Svp5dNRoByud4q48nUXGZlKDadXsxRsumhVeZNGD+D6jSAuMkDzKc2LJhFkT1eTq16ZHx0D955rrMwc6b8yxGBGbI1MamkYABYMvw9l6nNiGQIdJ4M7fQfTN47zZJFeZ1b1GdNSE+Z6rJ9K4VBb1pzMPZMjZmUml+ZYY5XTZNJFz2naepTJ0mgcgczmP9LsMByDILE2fT3b3xB2yMQvgGVZ6dFsYzYyjGUP0mPo8WsczYmgOSeBOV3LumLW2MG6hdI/UlPzb3Kem69R1BAGxmF+vUobHMTo86eupOwuZqPXYW1KJobCClmZMeZGxgqRL/X/AJW+0saYuqJw4m0mp5Pri2XMaNm53e8ZjoCqf7Tmdu6DP1GcMQSt8zTNc1sbKvuQzodp7eepyamsKJ6Lre2Yh0lmtVSjtfTHE5I/L5kTG30Vxds9IoKbYTxXc8J6LqzjbxxPX9069sRXFiF1yR4nne741asjtqyPvIOKx1UZZwkpIINSxT7aMIIc3UmRzK2G9iRveIFqEEXG1bxE2WoRzAcWZLAMLGhtKS1yBy1yVZiLLAwlAYbwDYyw0RvF4HEgN2KqAgCRSLgbeFQxkWxFJBAjA0IRGNCKcu20J9wlRQniAwyljUi8mRMdGOUreAOBcNgxNW/2hgMSLAMXbVIYVFNuNxABNmokcrvcnBqUIVsCuZKA+bkb823xBve/EBG5s3GB9tm6ikamuLkBagp2EAj3Aj/MozMFxGxvLQdJgyi8BJFj4lHOyIpS1O8xOApIM2VT1MfVk66EsVnFfxCV5M/UPZAy9i6FWrUMCA1+gn5ZBIzKL8z9TdjWuw9Bvf8AIT/5UTj/AFrpx8flokqTXyZpxH+8oybnaWYyRO1co0XIObkH3jEbSDRgUM1zpYRpFTmYHCmdPE1i5Kq4j4jq21QCGwJAzHaDmTmSqgGowFQaYwgGQSVBxIp9jJpkEhaBKEhqKDcnmAZKBkq5AIRAKjWKitYiWRCrbqKYBIRAIjRQKhDQgxWhBjVUFVgQ1GqQwisLDUYGLAgElQ3UggDTCOd5L2kBgAneAQ3DViBDsJPEIXaCDCEbbcyBTHreEmDCVCDUhNCAb7wuDYAuA00DHaRNxCIYISYagKSPiQfeGhJQMoNeREMe9qghScGEmQiAbGAeIAYeYQLgKN5CsfRUU3YgACjLANoFAqBjv5gMeYsg3jMKEiIDxARK9e8tU2IFVlZNcs0xGG8BRtVRw3+sSxsIV2gFjX94g5jmAxAdUSSHapVCDzITBCGENRY68XCkIqCxDk4lO5gWkxag+0aqgKVhqhJAd4QLsx+BEAqNAQyRjFqBN4wG0UGTVvCjJUIO28ECcQScSQiSQEyVcKNyVUgFQmAt3Ibh4g5gC9pBCBJVQgRhtBd8CGBCRJcUmpIDSGCHmAAu8NkQiC94E8QA7w7CAgHiAbhq4guOLlAqoDUbjmIauBoxFRuwuK5TV7YoIraKQP3hDiAkeYFkIs3AYV4hYxfEg4gSWqNpVcYXALISaXky7N0XUdPjxsV2f4lIJBFGp1X7t6mEY2SiF5HkwrlnbmSzAQGOxhJ8QGWq3gcknbiIQbjKa5gN53NwKTr4jAAqTe/xFVhAeibAgW1WjxGBAUnzEALkg8QJe+0nJgcFFu4Fsi4FtgLATvEDAAx13FwDV7+IPTPIkqjzLAdrEgUKRs0GptxqNfEORvvE/puA1bXcKnaVXtxIAQYFjCoh2MsWgvu5iNsLqxAOqyLj6tR5lGnWwAl3paDZO0BXNQBiTIzAxFemlF+3mKTvIWHNwVe8AWBvzGu/Ei4y7UBvB+Q20AniRl8w2KuJr1GQGJ5jyaDe8BdgI6tUVhRqEDaAGFm4BtHLKIhIgAiTxCPiCoAEdViwqTRgEiKw+JLhgQKStyXpEZdhFJDbQFZjVSkY7a5oAuADTcCKtcxisFwXAJAEUwOxHEZaCEmANh5jq6os1dp6D/iPUhDenyZ3+6fT/TdP0JdLDKL5kHlmyto2i43JB1CIykNQO0dsbVKGCrRMoFliI4JAjLQ3gKoYHfiWBbEgNiTeATQErJvaWc7RSlQFqoQfmE8RTsIDVcrdluhGOQKI2DCnUZALokwKQ5U1W0cc3PUv2DDj6D1CbYicHqOk9FYGYnaVMOTLFN7GBiOIV6b6OZMRyl2qyBPR9wxaNORHnj+xqGyaNVAz2z4EPSabsAQsYi+VB6lFwPEDddkI1HpiFHkzk5fqA9FkZNFgHaUZPq1smMr6IF/eMpr0Jzr1HTg2FH6xX6vD0PT6vVBv7zxHUd2zZk06iF+BM4z5XG7EjxLhrr957k3cdKpwsy9L0WTNjLUSBM/TOoaieZ6vDjTB0CKle4bmEeczdP6GPU67Svoejydf1aY8aki968TqfUeI48KBeDNH0Mp157osAIHpWwDoe3jGihVAnFfJhPSOMnngkzp946tgq4G2DHmcHvPb8w6VcmJvYBvItec6ph6m3EpynUnEGTUNjzKtZPthnToAE43jrk0jTK0Uou8DKzGwIF5YaKErBsxVvgy5a4gHHkI28RmAaMMfxFZgp5gUlLPEUgrNCENv4hyAMNpRnV7E3dH3HL0xBxsQRMJStpFBWB6hfqEnD/NBZqnC67qU6jKXC1czh9RoxMmFgNXiMVtwdMXwFyNpQMj4XpCRNXSdYMeE42FgzT0nSYuqZqNQMn8Q2QUWJlQ6d8/ULpBoTR1GAY84QTamXH0ZX22YHr+iwBu248ZUbCYHzJ0TshN3x9pd27rnzdEx422nn3GfL1xL2d+YV1/WbKANW0p653CEIaryJkyHKMgRTx8S8dNlfGS0KGLueVOmCMxJO2862Nx/Ch12Wt5xR0r5HBC0BxOqnSO/TenqHEIfqOsw4e3nINyRtPBdVmbJmZrO5nou55VxY/4cCyJ5/JhbSWYVKlDFlVk3mnCmqqnMRjq0zodH1PpZV1DYSDv9vbMuVVAJXzOr1OTVj0kaY3bc2J8AyaQJfmwr1C2u1SxqOY/b3yrubl/Sg9InpgbzS+VkAxgfvKhiPqB3lHL7h1fVK1EHRD0fVM6kMxWae4dRjZtAWwJlTFjfGdqMDUcuPHgb2+ox8zi9yvMqucZBA3nRKjEoo7CczuPeFZdGgA8GSs1xcjDVIBE1azce9pGTVFqoy/eKzbwDqh1G6gQF3oSzIvpkWIVpxYC2OzM+RQpIE24OoX068TJnALEiQUDiMNoKj6dpQNzGJqLUP6yCeZG3hO0hIIhSQk6hQkIhA3gLqK8xl5uFwCItfEIssXId4m4hJ2hS1TX4h5MDeJDsLhDIup6hyKVYQa9IBjNkL8wEeIRUcbmqiHa5QrjeECxDpBFwG9NLxArc22kRAK2Ny1VAYHyYuQe4VAHPiU5xSWLlx52ErfdSDKRzmPuuZs9HczVkO9ATHnsmIrEoLdSB95+pfposfpjtmoUf4bGCP/jRPy+rV1KH7z9PfTWU5Ppvt7tVnAvH6TP9I3Pj8vDe/wBZcm20pSiTUvUCbrnD7gRwxg5h0+RIq/EAWqdTEDpqcnDswnWwXpszNGjGfBhahAvEBs7+IFg3jXUCnaE7wo1JxB5hoyIIkkEaoUBDQMhFQAkGAaHEmmH7wjeQAbScmAiKoqA8UrvGEhMBdJEK7wkwA1AYjxJpg1RiaEBaqSHkyEeYQIvmG/tJxCoICDcN1CKMqUlQgmoYOIQAJIbuMohS1Yh4j1Aw2gLIZJDudoVA0PMXcGMIQphAkNSCFArtF0mWCKzVDNRVj0B5ld2JOBAJIlZazCxuKNoDggC4pcE7QE7RL3lVaDYiNtGUbQFYQVMtA2lIFbxtZhTQGJqsj9YeYEBqKzWYGaV3Z/eEXo0sLXKBDquQArRuOuTTzBq23iML4gW+pdRbuUgEHeXDYQEbaFXuBzAogOW2/eANIRtABAjHb94VqoDxAJVNtFguSBODGuCpAIEO4iVDcU3CCKhuKLkhU1QgxWkEIepDtBZqKSagQmS4vMPEAQg0JKkIhQJkB2kqTxAghgEmreAeZICYfECAw3vBJ4hBMEG8kKI5gb4kFgyEG4RBCdhAJGgLUYcQDaODAEaLJ5lBGxgI3hggSrkGxkk0nmAQLO0Xgw0RJUCMdonmpZtGVQd4FaipPNx6FwVvCD4gk4h8QDxIF83BdwjaApFGOBtFO5ltArzvArC77wkXHG8lC4UFUbmELdn4k2B2hU1dQIBBphXzDtAXxtJ9zzHUW1Gt4rAVcAAkRvUI2EWtoDvvA0Y3xNs6kjzNXceix4enTNia1bxMSsq4zvZ+IHdmxgFiQOATxAQAEVLBstSsRgdoDbEfeKDpapCSeOYrKx3gM3Jh8byDGa1XIQVNGARuK8RWvxG2G0DDbbxAUnazLAh9LV4lRaiKFjzNgKlKAr7QMyt6eVSVsA3RmnNl/iG1EAADgSkooO7QgbbQKWG5ESWsNWwgC0d4ERD54liiv0gDAQknTcC3F1Bx5CCoIiZ6ym+DKxkvkRdW8CEUKgEIs+JK3gMK5jNksfpFuhtBYkAu5CSYQBATAXSDIQI17RCfmUEQmKpFxyBUBTtIAYfEg3MgOmQ81CDQgJlAJ+8gWC5NcBwKitIDcJ4kAC3Ff2jaSz4kIJECnU2qptxdFn6nSEQkGDpelfP1Cogsme66Dty9JgUkAsBCyKey9tXosIZ0p63mb6h6/H6DYb3m3ru648GMg7MPE8T1/VN1OcseCYwqmt7iZMtedpGYAUTBSsJUS7EdcRccxLrYTZ0wAT3GQIU0LKrl2bIG2ErqxAFw3YlbWJA9CBCSTAbA3kOQCRCcnEoU+4VJiDY8oIsVH9MqYpdlOwgd898y/wAJ6RF15nJz9Qc1ljKC7MKiU3EInmK4o7wAMMoviX5wCu3MKfpupfpsgdTxPa9J3fHk7bbmmrieADECjLhnyKlXtBrT1+Vcmdio5MyGqqDVqikS6g7VtGBOmhBjoHeWHKiGpNaZsRYZDc7GLvD4sC4wxJHE5TAmyoi48fJJjUb+r7jk6g1kYn9Yezd0y9t6vWjUpO4+RMTjVxKQratoR9D7n1/S9Z24Zg4DgWBOPl7qeq6L0jsF/wAzzZ6l2XSTxGGZghURi6nUsus6eJWlEcSAWN4DY4kDMDHDALUrUk8y2hAm1QL+aGoLgX+pS1Mrgs28tH3ikjxAOM6RUOqL5gMoJMKnfeARihqAKGqd7ou2p1nQMxNMAanAKkGqnY6Dq2xEKCareCObk6dsblQODN2BfRw6iana7f03T9W7uy2ZpHaemZHJP6C4V5A5Tl6oVfM6XUYl/llhtU2jt+DpeqUhdStt+k6HU9DhcUPAsQYPQI2Ppl0j2kReoxnErORcu7amTNg9JSCqnmb82NMXTsmSiCPM008th6k5cwRVN3O6KOHQ+xqYO1Dp/wDiThgAPFz0OXp8O7hlIA+ZEeb7l1w6TBoX83ic3pvqHMhJYkzL3zP6nV5AOAZzFPtjGdel6LKncuvBcUPMP1EuDEFTGov7Tg9N1L4T7bBlnUdY3UOusXQqQ1lRQN4xat5Cd+IG2BEGvQdo7oyp6LbidjqO6tjxhUHPwZ4bF1RwtsJ0cXVF0BYxFlerTql/hTldt5m/4ouUFdfE81n6/wBQempIEzDJkxtYupdNemVBnyH3V5mDretXDaoTYmPF3E6dPmZ81ZCSTGhx12bMCNTV+s5+VXbLvcvSlNCAsDl4kRFxNosiC6nRyZcf8KF003zOaGCsfiEM6kCwYqMX5l/So/UZlWtjPQv2DFjwar91fEarjdIuNeTvF6wCV5R6PUFQeIuVi6iBWrnauI96hFAqMoqANNRhvzJsTBe8CA7yEWYPMPmQAg8xpOYRzCptcR2riOavaAqCeIQoJMeIeY1wC1QKAYDAGo8QBksVARcY2ZBzvAbWAgWoKA8QEAsLFVLKsbCAoBDWIMiWl+ZATdSapRUpJEY7D7xh+kV62gVmJZuWEVA/5RQ3gKxKkVKeoNURLzuteZVmS0ofEDCxttphzk66M3Dk/Mw9Teo2JVZkUHqV/WfqD6fKH6e6DQoC+gmw8bT8wI1dQh+8/UXY6bsXQsoABwIaA42Ex/T43zH5axEWf1mkcTIi7H9TNSflnSuf6fe5aoNSvxHQkCRVie1hOp059onKHInQ6bxUg3gbRyvtgBoASMaEgYEAVGJ2lSqTLAtDeRQHMfxFr4kgEHeOJXLV4gDzGEWpOJACYVMA3hA2gNAVoQCHxCE1G6h3gI3jqIUOBBcNQVAMMFbQg1CBD4gO8AhRBhuLRhI+ICkXIJKqE3QhEEPMUGuRG2lCnaEORI1GjFA2gXBgRATcruEQDYMgEBkBMAkSDaEQG4VNhvCIl+I8IR2iWY7QbEQhaJG0lkCMDUJG0CksbjBrgZRYjKoqUA7cwcxzxUBFQINvMOq5WTIDAZjUQneNARAXgyByTCRYk0wITAFh2A3hBsQJsItwkSLzAsvaLUNbbQ+JBWwqMJDxFU0agFhY2hUbQ7VIOIAPFQDaAmRZRGEWWHeJXiFAc7xhJISBt5hB4kNQeIu5hQHMJhraCAp2kBhIigb3AjSCEyCBICNoWNRbhCkVCLkMkCG5IDtBvCjxATDFaA1yAxI4hBqQQ+YQN4CNtAuxjNBUBhIeIqxjAEIgh4gA7QXI0gFwJDAdhANjKGkguEQJBGEB5gQGNdbxBtD94B5MnmQHbiQiBKkEknG8Ia4OeIJAN4B4hO4kIkDUKgAbCQQ1e8NCBABDW8mw2h/zAI2gh5Em8KkhYASUfElbbwIObMawYu7SWOIDf6wG+TxGXKoJveI7fHEA1YuCoVNpBcCEqdwIdQqKd5DcBhUNi4kIIJo7QGkEBq4R7T+sCHivEJYE1VbRT8SV9oDVdbwb3vF10TAGJPMCMdJqMMhC7GI9uYApXaAQTcvAJG0qAqOHIG0AflNyE3ATZh5H2gCiN5CxbzAzVFJ8wG4hUDzF5G0m4EBzxtCKAi40bJsI+XE+NbINQBW20UCjEx5CSR4j3UCwkVtEJksmCjAAG8LAESVQguAtVzLF3WISJCfbAY7SeIvjeS4BYRaMa4LgCoaoXHx0djJlShAUcRGv5jg7RbMAKxFkyENlICcmI91Qmro8voOGZbI3Eg9X2DtJ6bEMuUWx/wATr9f1uLpOmZieBxPP9J9Teni0Zk/cTj907g/XZCVJ0eBC76L1XV5e49VSA2x2nUxfTWY4NWQ1tOL2zqV6TrkyOLAO8930/ccPVoqrkG4lHhus7ZmwXampiA0Cp77ujdKvTMGZdRG08Pkr1DUiKqsXCMjVVxgRpqLp2uUKpOoy1SRzEWhzLDVSCOQRK8a63qBydwI3Tpk1AgQNeboCMQfxMuMekKmvL1ThNExmzzALOWMIIEVB8w/rKiMQBtKyxBlhoiKAIUpJ8xkF8yGQHSIEbHRuBuJYGL7VNvRdtPUWzGlEDl6gI4ceZr6vpUx5CPA8zI2nx4gMRa7Shlv9Zar6vbGRd4Bwa8jemq2TsJ3en+keufGMuVdCnmzKu0dOcHWY8+bGfTU3dT33/EMObpPb+UjmZakeJ712TB23t6Z8eQufM8uD6osT2fd2TJ0rdMCSqgkGeOT2ZNAG0rNHHj0ijyZGXeNkLI0XV8yiCE/pIhAEPMCKBUY/aKYycbwASRIpgY71CFNbQIxswWBA6kGEodNwhvENSrWRGXLq2XcwpiDGXIAJXo6gn8pAkKlNjzCGfJZjplKbgyhiBuTOv2js2fup/likHLGVY6PZO44cKFMhq/M7jJi6jCGxZL/ScHrPpPq+nxNkRrC/Ey9m63J0vVjFkPtujcmLr2ePBgyYCrUSBOZ1fU4+gUkjV9rlXWd0Xpw2g2SNqnmOq67LlZmdiQfEYuuz2HvR/wCLNhIrG5nqe5ph9EZMh9ony7D1T4eqGRRRBu56XJ9QP1XSnDl8irlTWTuzPk6lm6EHSPIlXS9d3LDjKOW0mdDsI9XM+InY+TOv1XSA4mBKgARqPFZmOXKdUQ4LFiaeuxqMh0GHApGPeKrKoCCzChU2SI2dImIfMiUrNRMgNiMUFxSQDRhDeyjtIMi6SoikA7CQ4XVeIWBjwHLlABO5nqMPYtPQHIzA7XPPdNiyohcqdvM04u99SD6Bc6TtUoyZkGPKQJQ7Ox81O/g7Ll69gy/lPmdXp/pvBjX/ALw20ivHgUtgwIw1feel7v2XBhK/w1kHmUdD2VMqFsm1Qjjvk1AAykpW86/cegx4qbGDXE47N7tNQjV0OUp1Ct4E9We7oMADUdp4pbQ2JZ6zt8xireqZW6hmHkytH1bSs2TvCoowLODDcBO0C2d4BkqhITAbIgS9rh1RRtCeZBL3uOTtKztJvAYEkRlNxQNoyKdQMAEGLZJl21xWAEKrG5jCiYCN42mhCIeYhNGSt73gIN1Uog3beMzGtoKviAGuYEs1tzIPvJdcQWSRtAJO+0rJ3lwA078yrTvZgNYobSt/zccS1ivgSpm1NArZraomZiuM1LGX3bSrOLU34lGR20rfmYc5ZlubPzAzLnNbGFY8QA6lL+Z+oewPq7B0BPPoJ/pPy/iodSLn6e+ntDfT3b2xtatgQg/tOf8ARvh+YFayR9zLwDUzBeSPkzQCQJ1c1imqlgIlNS4LSyKdD7hOpgUaRU5a8idTp/yiQbVGwkIo7yIwAhO8inU2JDsIEG8dqIkCiGoK3hBgGoRtATCBcBgLimMu0D78SBQY4iqtRxtABG0AMN3ARUBa3jAQCj5jAwAYCNoSIoNwCNpKgqMDAU7SCMaMAEBhtBqFyXtEOxgMakWjzK7uMOJURtqgJ4hikVBRWzLAtxFIEt2q4RWy1IphaqiAwHkqAbiAOLgODUh3lTNvIrXCmOxjaoCYpNnaAGsmRYaisYQTztHBsStWEYkCACKMg2hsGIxlUSaqAGJdRgYQCvmSQttUEBpDFuobgMsJO0rBqEnaADRjLKyYVMByItQniFRYuAAa5hLbbRXO8USBgZPMHEI3lBvxDvUQmRXgRoFO8LGLxAtvaDaIzbbQKYUxkAswHeEQDd7RTtJxATcA3BcggPMCXIZKhOwhCUQYwG8nMhqFKxgEBMKbmATAIxEFwFMl1C28XiBJKNwniSANob2kqKdhCGDRwZUI8KhMXzGgMIIkuKLhqjAhO8FmGpPMA3DxvJUFmBNop2MaQyiLuZDANpDzANSVJIIEhhguBBD4iyeLhENw7yDiGALqFSAYGG0VQbuBcxlZEYm5L2gAGpA0B3jKNoBFSXUhElQp72uQHbcQA0CIDAbgGDxcniTxAYkaZWqFgalqKGO5lwCqvxAzDGUSLVihLshXeuI2JBV7XApVdIoxiLEbIPcaigQCBtARvDZggA7GAjeN9jIeAIAreEyAb8w6YBSvMjA3vANjHC6jsDAq0Cze0ULv9pa40tRG8WACN4oFkmEgyBTxUAkbwwVyJCCo3gTiHxEDXG5gB1uoQBRviC94RvcAChALNwkEGoUFXAu6ZhjGo1YPBlnU5hlbnaZozKTAULp3qA1zDZ4ihxdQGHElgwEyAbQGY7RK2jGzBUAGqimNW8JFQADcBEJkHECCpKg4MIgRDTRs5O0VABks8TSaYSDNe0WWPsalRBlDKN6jN7NxvFQXC6nxAGQl8ZImbEGB3MvCtdEwMtbiEWpgbILgOTN0rgK5H3Esw5iMZuU5cgZrMCzJny5ACzEj7yqpYMgbHXxFgQbCMeNpBxAAYUhEa9qkZTANoFmNAx3M7fSdKVxa9F1vOAXKGxO12/uWRcZQrcgw9apGckrQmXI4CzodYmVyXKnTOe6CqMBFfaE7yoijUcEyoccRDcsUQEAbQqDiBuI3iAi4QML1kF8TtYOsXGmkcHmcI80JZrIWoG3rcq5WOniYCAFkDmKxsQq3GByBvPRdq7E+UL1OcUnIE85gsEEmex6Tu+JOkxYmO9QR3+oTAvRBFxqRVSlep6LBjXBqWz4nA636hC4Wxje9gROKO5KrAm+dzJjWu/3pOkxKMqON7BUHmeLyuFy+0SzqsuTPk1AmhKtQGxG8rNR3L8xeNpNr3jrjZwSohAuligtLBidVtht8w2K2hS7gRlaxCG1bVFNqOIEBEYPpMQcXIBAdsmoQBmyMEHmSjGX2ZFc+DCN+Ts/Vp0pyHC2iuZj7e2HD1QOVSaPE+h4u7dHk7KMhZa00RPnfX+kOrL4/ykwO8O44Ot6zHixLps1N3W/Sb5HGVHFEbieI6Z8qder47FGxPo/au8fx2M4sxAyKP7wrxPc+3t0GUK/E9/8ATfpYex4mxgWRc8t3vCer6tlsmjOn0PWJ2rAnTXqWv7Sjsdw7icXQ5GcVttPm7ZT6rPe9z1Peup/ielUYzameZydM2MDUKhVquz47YkytlH9XEfE1Y6MDIcpoSIofGlbSaPbtxNSdGQDcRyB7RxCk6fqcuD8hI+4j5O59Zk9r5mK/EztqB42lmPFqG8CsZmLe7eah1FLUOPoxksLzMeRXwuVYeYFr5S5lRJuMDxGK2NhcBeBFNEwZNQoGNpIXeEqnIxxtYnp+z9C/V4Q+TGdHzPNbNlVW4ufU+lTEnZMYxAflgjNl7f0uXtxTGguvE8Jl6RMHUtYogz23Qvl9b0q9p5+05Hfu1qep1Je+5j41Tdn7ouLH6ardzs5hl6hQCpVZ5zocB6c7Lx5nT67umTp+nCq9sR/aEivrQMDaQbuI+TRgCjmc3B1J6nOvqMSCeZvyZ8OLP7jqUQKyG6welo0keZ5/qlGPqGWuDO51feECMMSUTtc85lc5HJPmEqHfiQDzIu3MYkEQiurMsCmrgEJaBAbMaKOYTCpHFVKv1hVtW0AkyKbhZaijYyBiKMnMGreEGAYdXiKTcnBlBLbwE20qcnXHvzAsqMTYiFgRAp2hTAwMQIviQCzvCJdiRRY5k01vIu5gShFuMw/aJRJ4gMDvFYgGGKVgBm2iXRuOw3iEG4Es6tpXnpV+THJptpXkUsLqzKMbDSLqYcxLEzcza2o8CY89A2IiqOnQZOtxqOWNT9NfTSjF9N9vx7ezCq/2n5hxsf4pdJ87T9Q9ho9h6EgVeBDQ/QTn26cvy6vFD7zQpBlGIGm8y0bGdq5r9G0uWtNSjVtIHNzI0rQM34iWG052P3TdhDChIN6rtLFFStbA3j3tMh7kBuJdQowuFWEwA7wkjxJpgNUZVqV3vHDbQIZOYCZFIgQSE/6yHiL5kDrCeIimEm4AG0YGjFEhgMTANoN6guA1wDmQbyGBYNt4pMAbaI8AlpJWCSY4lEr/AFjDiAiS6gQHeQ+ILgviETzt8xg9bQCHTvKDd1AQNoRxFO5gQGoh3qA7Rl3gCEGiIxAqKZES5BAeJF2gEtUW7gY7yAwDVCCEmoBKDdSatt5L2gIgTaC4CfElQJ5kMNSEQF8wgwcGEQAdjCWsVAd4NMCEbSDbeQAyVAJY1Ij+IDABAY8wyCLYBgE1G2qVxhxCoRcAFRjBdQgwHcQjcVA3tMKGmEcRdUmreENJdxdUAgNJBdwwqXAZKkIgAGGtri3DcA1tFPNQ3tBzAhEi7GQyAQGO8rY1GJqJzAIhIigRoQvmMDFgreFPAZJIAre4bMgBkqEAmQXCFNx9IqAAYYtVDcASVIeIeBAkW94RJp+ZRJDzJIBvAAFSGxCICDAghgHENQCICd4YCN94Bkq4IRAl1ITCMdm4CB4gNyItVCDFMIIO8PMHiFYAjAipJAKhRJ+IRcFVGAgAgwoNjchMg2ECGTxCeIsBgISaWrigmNUAVHG0HiAm4BPMhgBN1DxAAO28B+0JjhbIobwKyd6MbgSOKe/EVjAlWdowJgA2sXCxPkVAEdWriVgEmoRttALHV7vMWFeTAQRuIDsAo53kB0MNQ5iBSwvzJn15NLeVFQD1KH1faIocr7MizX0GRTl1ZRqNjaHur4snVlsYAFDiBk1KLoQb6dVbQAg7+YxO1CA2kV+sVRvQgsmhLUCqLDX8/aAlAmpY2MAAV+8RSFO8sOZfAuBWy6SI6+4GxF1+qNhVSsvQq94FjKPiQLjHg3FRq3O/2kL77CoBO8AFcw6v7QM6sKECGiNoBQEIpFkUazUAH7RTZkOQKdMm7QGsSVBVRsY1GApEBoRyCCblTUTcC1V2hsg7RA4HEGTJWwEBmi8iAMSI4ECYxVwk0YwoSp23qASwgIimgOYjuTsDAsBraQqDEANCXY1uAoAG1QkAGMw0ykkwLAdoC1CIDtUjXW0CwPYldGzBuBDe0BgbcA8T2PYl7ecIJA9Qc3PFFyhsiOvVZAPaSLkHrvqHr+mw9McWIAsfjxPJKxYamG0sVxkdfVNieu6fsvRdR0IewCR8yjxLuAY6sKmruPT4un6hsabgeZiqvMBy9CKzXBW0VSRsYFyjaKUcfpLsGNnNAczZl6N8WIM3BgczcQNxcLmzUFGoQV4koVIpraEDeFVlG5Etx5XcaSaqG62ikEHaBC5ujvFd/bVVHCFhEbG11AmPJtVbRSAclyxcWkcxGWiYEbiX9A5XqFYi1BupnEbFkOF9UD03X4MePtJ00xc3fxPOFQNpqydc56VkB2Pj4mLHl0j3CB2O09MMmYF8RZD5id36fHgfSq73Ov2juPTfwfpbKR8zjd0yo+YhDe8g5u+niLTXvNKMAu8rbICdhKhXupSwY38TUAWEDppFQK8Ry6NBY6fiaV6BsqWATM6vU6/RdUAgWoHLbGcNgDeWdLkyYjrBIPzNPUMhLEDzMJc8CFdNes2LMbYmyZUvUs2W2JI+8wrkoQjLpuDXf6J1yEIW2+DOf3nM2LMcZXjgzmjqMgyWpImjK2TqmDZNz8wazpmOjeXdPkKZNR4leTDolLFgag10ep6y1peInT9Lm6pf5akk/EyaSU3nf+mS3rnH4Ig1ysvTZulbRlQgx8Se2zxPRfUKfyEyEDY1c8tky5GbSn5RBq9eoOLJYG0r6vqRnyElalFn+qMVHmDWrpFx58iYyOTVz0OTt3TdHjBXH6ljyZ5lMy4GDCdId3ro2QAljwSeIHO6qvWI0VvEKll4lTu2R7JszbhUNiI8wMAXS1me/wC09Zizdsx4lcBgKIngeqRlMbpcubE4YORA+kYOm0uXDTB3HI2TNoVdQHJmLou8k9PpNkic/N3XJiysRwY1rWzqe5npkOH0xfzOF1PVtmBszP1HU5M2YsxO8BphUIVMrIbBlj5HO5JMqK+JN4BLkipEA8xNLQg0ahKdwBEU7R2Bq4lHmAwFxiu0QsFEcNa3AURgYgPujiEAgmRRW8JO3MdKIhSl/BkuWHGPmVEeYBqSot3DzAMN7wAwHmAXA5igXCRcYChChVQ8xTCDXMCMPMF1CT/aA77Qg3FBAb7whTdGDRW4uvvAjGyJAN5CPbAIBBo7xN9ccnxAaPEBSfJ4lZHm5Y1kSs/pKCdhKWa7l5UECU510rayDA1hiTMeUA3NeYljzMmaaVRi26pB95+nfph2yfTPb2cU3oqCP02n5hwj/vSE/M/UPYb/AOBdEaAvCpoeNpz7b5fmBeTLK3lOKxd/Mv5nVhZQIh0QAUIwajMi/FQE24HOoVMCGpvwLS3M0dBTYjXExnao9woMDAq2Y93IDRkDKKjcw+IpsQJGEHiEQIRABvGkreADttJtDUQ3CHQQE7wiiJCBIpQLhqTiQQCBFKWbh1SBhAF1IN5GgBqAStRKJjapBvKAQJB7Y0BEAgiAcxYwgQion/WWDcRSsII4kBi3IBvKGuC65k8RGJBhBIveFdoofaMOID1Yi1ADUa9pBWeY1ACAneQmAuneGt5LjCq3lFZFQVvLGqAAAwBVSG47Vd+IpMBNNkQkUILkJ2gQHeS94okIlBkuQGQiQDzDBG4lAMWMIDIJ4hMW5L3gEmKY9bSabgKojcQDYxjAQkwEbRqinaAympG3MWEQFqECNxIYVKEUxgYpgQcwweYxAqAm9ww+IOIQDzBwYTBUokMEhMgBjKfEWHiFHIKEqqpaTcXkwFG0e4tSb3AaoOJIDdwIYBDUNQiA1G2iVUIuAeJLkuA7SgmpIpO8g4gQ2IwYVEJgEB4eBBFNmBL3h8wASQHqA7QgyVAAkBkreSEEfmuRtzID4hO0BboQDmHkwQGLVIN4KJkBIgE8wcwnmSqgEbCEVFN1IDW8B9xBvJe0QvUKsBhveItk7Qk0a8wCbuENX6wFgOZVbaruBeDG8SsZBVEbyHIFFwHPEBal2lfqNkOw2j/aA98feCxe5i3UDFeTAZmo2BIzEr95X6wYUBCMhJoCA6sb3j4cw1cRCKFHmBPaaEC7KQWs0JW7IViurF6biI+HSRzXjaXBZ6oC7bSFixsmK/TlqbcASwYMmmwp0/NRhELe3Y7ytWZSTzLf4fKELFGofaK+DPiUF8bKGFixzIuEXJ7iTGZwdhzNHT9vz5UL+g5FUNpq6fsfUZtZxp+Xam2swY5buqgAmjCuYMaA/Wa83ZuqClzhYgc/aael7F1WTAX06f15lMcpQRkO/wCkj+L5M7qfTfUFL10xG20K/T2Usozsy0NoMcJ8ftBoj5hCBTamz5BnqcX06r4yGU/rcf8A7L4QxNt+lweLzODpc3V5Riw47J/xL+q7J1nQjWVOk8ld56/oekwdIzJiQAjkzTkK5EKvREi4+cFXQ+8bwphZ39oJvwBPX5fp3p8+b1VZlRuVm/o+19N0wCqoLDyZcMeIydHnwinxsBzxKR0xd9VE/afQ8nSIze5dQ8yr/h/SXviXbiEx4RkCg/y2BHmVOuqtHx/afQj0fS+lRwoR8VK17T0WRSE6bGP2kXHgUxNlBUsBQiKnpjff7z2p+n+mTMXqh/y+JTm+nMbsWxsVU+ITxeUDAc8RCST7Z6LP9NZABoyDT51QYPprMjWxDL8CDHn1WjqZZDZsrxPT/wDZli27UpPEHVfTIJvp3A+zQY8yH8Hcxkzhb2mzP2zJ0ze4b8WOJbg7Pk6hgCpRT/URBjC+QONQlLi91E7p+n3QH3WfArmK3ZM+MFlXUPjzKY4AdgaIoxywsA8zo4+0dV1DEphNfc1KX7dlx5CHxsHEiYoVCRxFZyNozDKliiKlYBslxAhfStkwKdQuMpTJe0INLVcQAQCKhCiqisNrgGYKKgWA0YwyAbeZR6ysag1Vl+0ItfKbrxEvfaRmBhqFMFuWaAVuUjIB53l/qqEgVMADAQJX6up+Y1/eAxIqQLvKybaO50rzCGfH8Gbum6/Lgx+mHIX4uc1MhJ34ja9zA0ufXcsTZmTICjVGwZSuQjxJmYM9wAt1GAAFxAdoS1ihAvwZ9LjedHqOtDYApnFVgp3h1M/6QGLC7kvbaIUKxkII5gL5hBhJAO8lfBhRNxwbEX9YAagNZB5il/EPg7SofmgWFjplZO253jsduJXQ1C4F2BNak/E1dT0OhEbnULlfTMqZh/ynYzZ1OYDKVG4A2kHOKbV4ikACqjs+5lfO5lEGtfy7QbltzGBsRN9e8IuYDTKiJaSK3i1a7QL8DALUXqCWO0rxEnYTQ6nTRgZBsKloY402lPBjWWEBvUJG5iAljHRLua+l6UMaPmBkRdTVLnxKEmx8Cpso2+Zj6liq1UDLfv2E2Y3pZkxjUtxySNoDZHLNFEm1bxlTaApJOwmjpOrfonLKSCRUpYaRK1BbmFbur7r1HWY0xO3sWZHe3CpwJDib+mW4+majsSYFJNxjxIMTKx1bCA3dXCEIuCieYwsGo5FwpFWjH9Uo0gEQ/mhT5cnqQjG2iwIETXkCidhMKDCEr3GQcnFlbGakyucg5hzppykSkmjVwgXp2j3FK3UY7CpSATcXeOnxC4obQqXtFoA3GC6oHRgNoQS1wb/tKydJozrdF0a9Uoq5BzTvH1UtTv5vprKU1YiD9pyMnaerTIdWNgFlGQNvzIxjth0ZN4mQi9oCk35kVmEbFjLm7na6HsObrAHApfmDHH9Q1BZM73V/TWfBhbICDpnB0sr6W8QIDGAkK1IDvAh52ikxjJW0CA2JAb5iWQajEEmBDzCQCIJICkExhCaoAQftAh3qHaqMHmCAW8ARSJDcBMCVUlf2imyd5NztAjePiLzt4hstIfbvKINxtcp6j/w7FywZADsIuU2huFjltd7zLnWzNpO5viZc7jkcRBmXbOn6z9Pdg1/8B6LXu3or/pPzCpD9So8T9P8AYH1/T/QN84E/0Ex/R05+Py8Ls18y9bPiZ7omaEsidXNbwBtCi6mgB3rmEneZGhUtqubsLMNKzn4/1nSwLpALczI2KNhYlmnaVYm1Gid5eNhCgBtCFo3BxvJ5kD3IBFA2jVADGqqEbSaQTcIG8AG5FuQ8y1QAIA8RCI53ETxAkgFyXcPiQACS4IbgK3EgW5DvIOYDkUP3iUIS1RA1mUMBDVQrCeICeZCYPMLDaABuYxFRFNGOTcICmoGaRhtKt4DKLMsAiCPdSg8QFbil4VfeEJVcSFtoxqJVmAL3lqXUrreODtADjeLUZjIsgXzGJgYbxb3lDXJFJuS9oEOx3gupCLENQJUVo9RWG0oAkkEl/EAAG43iLdw8wBckHmEbQIYKhMA3kBqLwYTAID2SIa2iwg1KFN6rjExfMN7SCA7wb3Cou5NqqBNoAJKqTiFG/EBIHMA5ild7gEt8SCEDeE8QIskTVpNQ3AJ5gJg5hEqCOIJLowDeBDtF5MJEEgYGQiKbBhuFTmSTeC4EEYbnYRK8xl45gC95PMhAkJ+8IYiojPQh/WAixAINi/MYcQCtMg3lEvfiC7MJguoAIkDbVCYtXAh3hG0I2kK77QBcN7QEQ78wBvIGrmHkcxNrgFmviMjhhXmKBtFAprEIsuobuLdmpD7YUZGowA3IRvtAPiQERWB8RSaECw2tyIdQuDd9/AkB0/oYDRSWPENgXIj0d4DltKVW5iIWP5uIS5JlWT1UazuPAlF2oi6PMUA5BuDtJjXJkFtsBHbG+ktbFT5IgFbxgGKzB2s7t8x8HSZswJTE7D5CmdPF2HqXC/y9I8m4MckvTe0CoQuQ3a8ztj6f6kZWx+kCALV72/ebsP0zj0D1sra/gcCFx5k48joCie4ebgCObB0kAb2Z7L/s921F9+PUfksZa3YOgXHWPAovzZuDxeIXVjBFL+suGIldbj21sR5nuOk7T02LAcLY8bg7kFd5S/bcPrsz0GNBFVdlhfF4xOky5v8AwwT+004O0db1P8v0ioUWNQq57PFg9FQdwAdwAN5uGkAZCSfiMPF4l/p/rVxK5xqXqgqyJ2TrWIL4NG9Xc9so1NudpT6LAAMdRB+YxfF5/H9ObjJnZdQ/pY7GH/s0mUakZACdqPid/IQz6zjVsQFEHmXYgoxak0hK9oA4gx5/pvppcOY+rWVG2H2nUHbOjwlcYRFHAGmaghBGRsoJXfTC59R9V+OZVxj6ntfRmm92peAvmE9swNhXGb0k2VJ4mgOqqa5HNylsoXY3zYaDFWTpceJVxDCHwDm9yDKur6XF1DLjZFZ13QHahNxIUAfmL+fEoyMqgWQWQ2JDBxi1xoMIbGBRUjgy5ca4suyovlmAomV481+4nS55Ee2Fljt8wGfQ2U40oM1ajXiHSMb/AMtyBVVKGzqTrSiF21S3G4ILc1KDjzl7UsG+CJF0ZnCZVPtO0HqY0ckLd81A77gj/MCxnfVQ2Ak1+mQ+5PhfmVHKwKgVvzHQ3f8AiAzZsLAhBTnkfEqV00Wy0Rsw+ZXlDl6QEb2SPM0fw6lVck3XEA5v5iqEcoB4ErAONQpNu3LStlAFG2I4MIybKpBgWYcxTIyvuPH3gZkIAYCvi+IBlwsNJPuHzK2YM+kAGQasaoCbNjxAmTQ7aALMzEENVELXzGRd6vYyi31DmP8ANKqB4gXKMl6HDIDRA8TP1FOugNvdkiJjU48oyIQpI3A4Mg1FFYMuVtWPwsddBUBPHAuVdSRSuwvetoAUxtaKNR22kGgANStz4JisoR9IZbPNjmZ8mdy6ldt+CeZdrBYMy7eYCZsWA/yyqnzVQJobZlsD5EGcLmYPj2yL5EC5hlb03GlqgXF8b7NsyxXGNiiqW9vm5DyoNFgK/WLmxPkxkIdLMefiUFVGtmtduAOZY2DBkxs5VQeSa3uZfSHS1l6jKC1hdQFX8TQ5AovwOCJBW2PBl5TGB5BXmYs/bekbKmrDqV72A2E3uTqPGnkGGwRsTUGOTn7F0aPifFhcITTFfH3iL9M9MzuRmyFfi53cLqlljeNR+smR8Ki0AXVX7wmPOt9LqMqpjopvZYytvpY76sqiht9p6VkLkFGrxGGpU0EjXXPzKY8kfpTLiQgZsTajs+ndRA3YM65lVmVlrbIq/wC09VizBmI0nUnPwYG6gB6Hncj4gx5LL2HOil1APkj5Ezntr41ZTjcHmh5nutQIB02DEyDHrUlQa4MUx83btefA5LoysTwY38JlvSBfkz6IcOHOQHxhj95Ue34QaCItfaQx4DJ0ObFj9RloSY+mbKQqWSftPoGXpVzYQjBCODtDg6HDgwD0kUgc2N4THiU7D1rlgMQtRdE7yx+y9ScOoYbrkDkftPcHHicltNN/zDmF8WNwj/Hm+YXHz/J2nq8TKuTAyF/y35ladBkILem1A7kT379Kud/5nI/KftAnS9PhYDa4MeEHRZMWNcpxWmS6o7iU/wALmV/ykfG0+hZUxB79NdvNRwmPSPy2ftCeL5wenyo9PsxF7+ZUVYEkg1Pe9Z0PTdcwXIDrWwGHInHb6dz+q2JcgOLkMYTHmRjthvGB3nfP01mUFrDC6ABlp+m3xrVoxYck8GDHnMl7AG5Sq6WPzPRL9OuCBm6jEvzRJgTsOTLlx4xnxsrWdQXwIMeeKXbFv2jqpG/idfqOx5sGotbKD+ZVnOGDIp/mq2j5qDFSnVe0NVLcXT5W1ekmoDc/aVMpU0doRLHBMWwDI+J2XUCKEUCoGuhpAMzsFs0IfVpeBcrTKDk0hYFqq6n27GTU6grfMTLkYNY2+JWjPkbbeA3uBppZpYj2iAqU/NzLg14vgiBRqKMBzcJoC63jKtg1uRFKkcjmAnpZM2ync+Jfk7Zmx4g2oknkVNnacGLLkZyxDrwJ2n9P0AWBscQPKrWIgNzNjtiOIlb1mL1XSu3UO+g6SbFSpsZxjcEfFwKQbJB5h0k3C67gjmXYsJyHa7MCnG2h6m7HmGih+aZ36fLhJDJzxKCMiG4HYfrVXEq6d/MydQoy1XmZVdmHul2JyMq3uIF2LorYXtDkxqtj4m7LkxqoI5racnNltudoCPsYpfxIW1yOKAgEnaNjGt6lRa/tN/R4dXvsVILcYVdiJrUoBSi4mbBpXceLub+09Kc3uIBXjiWDjdfqUi1IJ+ROeCAZ9A6rtWDNg0sttXPxPJdw7W3TMdItfkQY5gYWAf7x2XaVMNJrzGRzVGARxEYXGMnAgDp3ONrmrN1rMKBMyqu8bItLcBRqe5fh6N8nCkyrpHD5dJnvuy9DhTpg7AFjJo8BmDYH0sKkUahZM7P1T0y4+tIQCpxkXSg8wIdopJEIs8yESqgaofXA2Jg2bYS3H2nN1AvGCYCOmozo9ozjp+pW3qYX6fqMI96FT95nLPrFWDCa+mYSmYllZTtMnc+uwYcTY8iLqrmeK6XufV9O3tdpOs7hm61veTcGsnU5fU6k6SauJjYAm5YnTgi73jHCFgQOSaAnsvp7uidN0TY2/MPmeTxoFFmE9WyghdpB6nu/fXy4DiQ7HmeQck5LJhGdsjWxMXIRqFSg2YRCptZKhEkO0knJhQMYGQjxIBAFbwkQ1UBN7QJVwVINtoTuYCQirh01zFsXALCCoxPmIxNwIF1bQ6NLUZbiCkbxWNtdQK3pdhKuTvvHfm5Wb/aApT3bGJmFrsNzLwODK3sWAP0uBzXG28yZRambMr6nImTOTwJYrP059LrMbMLAN1P099PD/wCd/obWv5S7ftPzD06HL1uNPJap+oeyGuydGPjCo/xOf9K6cvy4ux3l4Owq5QG3IloudnNoX9JOdjApIjD5kDqCBvOjgIKKosn5nPU6jvOh0oIWq+9zFG3EgSr5l/AmQM/7S3GSdjIqzUK25lgG0TSPEsJ2gQbCpNx4iXvGDQCTUUMbjtxEA3uA43lgEpujDqvzAtYgCJtAAxG8mmvMIkkNQEwqWKqSxBDVQJQh2AgI2uQixAQ7wLQMcCorCjcB7qKWiExYRaCKgY3EuobgSoytUUQnaUOGBlbgXJW+0hBqBBITtvAAYdJhFRG9xoSIIBJ8Qj7xfNwgwB5MYGobA3ik2YEJhBr9Iv3huxAhO8AkaC4DbQQQ34gS6kveQxYDExYYLlEuC6h2iEbwGuTepFhMADaMfmKdzG4EBLkBoyESUIEbeTiQ7RSYDkxQZL3+0l0YDCQwQQDADvADGAEA6oOTIYBtAJFQfrJdySCQwGAbQC0kB3k3lEA+YRsYu8MCHmKdoeTIYE5EgAikyX4gMQK+8A2G/MkFwJ43ikwneKTvIohhVQ2ANopkvaVBJuAiSGQEcbw2IL2kEoOwhsVFJEEBjtFO/MJgowCLAJkDAiHx9pWTvAYw3UUH2yC13YbQCTYkDHiKz3vxCOLgGoq/EI3G8GjT5hBZq2i6SfMJPyIFstY4hRUaYXN1UZsZBsDYxUxO24B2gTVQuKMlnbxLk6fLk4Un9peOkXEi+oDbQYxq2oG4PM9J0vZVfGM2TTjU8Cp0ul+n+iLeqGLV4IhceMVGe9IO0uw9HlztpGN2PgAT3PT9t6TDkOnB7jvdbCX4sSVkQIyEirlXxeCXoshf0xib1T4lydq6gZDjfFpf4M9rj6bpzjJyqGKmlPmMenVVGT0AWJ3+ahceVHYcyZMYanDH3BN9M6zfTXTuVbGWojdWnoCMWHGBhQC+YWbJjAYAH5EGOJj+n+nxbMCxHgzo4ehx4UVURbH2l6ZjkXdaMPqqntPMYYqODJ6gdXIU8pQqWgBVAF0IaNWeTE1hAQYXBOQnbSalqomjVVXMX8USpONeG07x8L5MiXlK3fA4lDr0+MElvde28fK+PpcS0C1mgB4lI1L1ehtw24Ms6gHHQAvVAsLrpDAjeFcoDUdzMGsD2sf2jKWU7bwNGXqsa2bLVs1eIyOukAG1q5UcYbGpUbHciBgRVED7QLxlTJsrgqvJB4lWnKzalf2ff4lWNExBtIIDNqYfJmpTpHO1cQFZtJIFivPgyb6NIOn7SpcpfIQR91/SWCyd4Cekoez+ZtmP2lrZANgPYPjxAUOoNwa0iRmQDTdHn9YVVncnc7j7eZiGVnyMWu7oA8ATVnZQUKn9IuPECLJGo+DCEt0Q0WrzXAlOTG2VVy4Xpx/ZhNyil32HG0XUMWkKPaODUDOjFcWplZwv5q5EmPKOsxHCS+NQeTOkmfEcJcYwW/q0+YraGFpj0gwKMfTpixBDbKOPvHVwjkEbfIk1kDYEmZtTJlOpTvvA0HSw1Ab/AG8yY+oZT7l4MpGNrDWV+RHunob/ADAsGQG788j4lo4FcVtM3qBTuDGyMWVQjEEQLGViaBIv4kdm9ZcVkAD83zAmZqGpfcNjC4BxH3Vk/pAgHIqXsbrn7RVW+WFeDMyIwbVZ1nmWriZ8pLGlXxAOlRkBoG9jGJVTXnmTQQCSQF8GAY0RSXfc7WYChwTfIjNdGoqqoYb7DiI5c5bxm9/2gWYse/Bv7yY1WyL3Pj4jfzGWrq+IVXHhHIv5MyB1FHpiG/Mu9iVJ/M86TLXo9K2InS2ThpWVULpZdxwRAL40Yr4IjsTov4i4mDABt68xGyDSdX9xAmNm1jSvPMsy4GYlgosirjKwVVc8EciK2W2pW3rYfMAelkTplRrdweY+FWZHLsVeiAJSMw4cm/1h9S2Qm7vb4P6wESzhX19vG80adQAO9f6SnLkLtkJKkDah4lSJmGKzZTlSDuIGnJTAMLA8Rk2UCtjzKjlyMQvtsDZTK+nXIGyOzlg5shv6f0ga1CoPCiV5SupSw87SnIxNX78f2la5FGQDIxpjSk+JRuGRB1WsA8aZV1CqU9oa7kzApiGnffYiRxkONHHjZh8wAoOPTbGieI50MaIGr78yguWyCza1VSyldkYWd6gWK7BAApi4/fkPz8RshGJCFNnxKOm9TGLc6m/SQXtkKkEqQR5lhJymzweIjg5B8SlWP/hlhpHMDUUCZACbErOQBtK2R+sqzZBjz48YJbV5gylUyAefNQNWPKvKC3AvSfMqfMuZS4UpY3RvErXqQWHsIA21fEH8zOLXSSDR+8CxcpQjUv7yzEcT2R+aU5TY03uJXj3Oxo/IgWu5AIG58gyLlK6fbY8EeISRQoEH5PmCgx2NQHbJae2r+ZTkfTV3uaH6wZMiIpN7r5lBY9QyuxAUG4GpRkxqjNRPkQPnDGwQL5BlOF8ranyncGhXxK8+a8uoj2gVAvoBQAF1Hg15lyBWdQWAZROfjyHLj9n5QeDLkynYEXXBgXZdCltbnSwqpk/hsONEHp60Jo6vAlzac2TSw43EtKq6aW2kMc9uz9E2s9PpV3FH3eJVk7D0yYCVx6mAO18zr4+mxBvVXb20BUgJQe6VMeZyfTregmXHk0uwH8srcy9b2LqOnYO6l1PJxiezR0C62Iv/AElSAIpBy69W+8mmPn3UdLowhtLKxJFMIidL1CoG9JgK5qe6zdJ03VZNWbEGI4jnpseXF6YVfSOzAwmPA5cLKQp/MeRFP8s0NiJ7HN9O9O2NjgbS92L3qcrN2POEbKzIWX+kD80JjmALmw+7+8i41yZNF6QB/ePm6VzWJVKGrKttMbFlFEEFZR0xiAX2oRtM/UqoAJNEfEVeqzvhWzS8SvIzKaYhpIH6LqFxMzG7HE3P3N26YY/PkzjHUDaj9ZYiO5OmUdXo82nKpyXpO2/E1929PJiUDTa77eZwsWZ0tX/L8Rzl1qAPECJpLrqG1z0nRdLixprYVvsJ5tCA41f3nc6fqziVfUOo/wBJ8QUvdgDiGRf0nFvwZ0e49YGT0xvvZNTmhvMIYqFiagN64hOQlqIln8NlYe1GIPwICDKzbyprYGXtgyDp2IU2NpOm6XI608CnFa7EbR8jg8S/Ni9NKHImVwCtiAQti5s6S+L9swY2JHxN/Rhr24gjrNt02lvPE6naOox4kXF8+ZxszP6QrcAbzJ0/VnD1KspreFfQV93uBnN7h0gPT5WCarE1dvz+t01tLyqvjZTxUrT5rnUaztvMxIHHM7XW9J6fWugHtJ22mXqOiKjUosSMVz4diIWGnYxRAh9sayRRgO8nEKCn03sTudJ3/N0uPRuR4nCo3ZgL70BCNncOvydXkLte8ypkNVJq23EAW4Q3iKw9t3GAowvQXcwqvBvlAIue+7KcXT9KGdR/aeCxuqMDPWdpLdZgGJD5+ZKR0PqHL079KKQX4qeHykBrA2nvu49pD9Izl6oeZ4XrcYRyAbAl5Kyo4LTTo9uoTHjQlrmlstYqhIQMdVAxXLFpMB1Pd7S/IB4hVam9pZpXTEVTCdQEABBqjNi2uKt3L9diBnAoyzgRTzGO4gKDcaLUYQDAbkJqS9QgEN8y1AriUc7S7H7FgF8VCxK1WWM/MpdyvEByNpna9ULMzEESAX+sByNohjEGAioD4zCQJWpCmjEOUh/tAjr7udpKHEYkEXDjrVZF/aAjbV8SlzqsHj5hyNqc1xEzAqh2oSjFk0XYmLLTGpqauZmcHmIrLjJw9XjyDlWufqLs+k9n6QrwcSkf2n5fxe/rEUi7NVP099Pr/wDO90H/ANYT/QTn/Wa68V+XlI1E/eaF3MoIXfTHx3qnZyahVbyeLiqI35jUgdN9xOlgc6QvmpzwBVCbulAI3/NMVY3puBYr5hVSXBA2gVqAvaWLemRDgVvDq2iNdCMDe1QqDneOKq4ooSWYEJqMBtF87w8QDo1eYVSoLIhU2aMBr8Q6TUTgxtVQJVRDGJggStpCIpaoVe4AsqYdcLCxKSDcBw28JiCNdQARvJpAhJuTmUTTFbaPwJU53hBB3kMQXccfeAQaEa9qiAgmN5gAA6xLGNQExCSTUAE6oKim4YQQITtBW0ECcyVJJAhigG40EAGSto1SQBe0NxTzDW0CFjcElSeZRLoQDeFuIl77QGJEEghqAQRATcEIIgKNo12YLkqACag1SNIBABaTmEgQQG4ENbQAXCdhAkhEW4SLWApO8exFAMnEA8yVD4ik7wIdoNXzJJW0AWSY/iTTQgqAZLg8QQGuLzDAdoE4kgO8g2gAg3B5jGACBLkMPEBgACSrMI4gJqBKAO8HMPMgUwBCCBJ5qAwJzCCOIBzDxAhEA3kJ1HaHS1XAh+PMQmtjIjFHsm7jmmgFSPPECspFeYhYAVAAPANwCNtjGAZjRMOPBlzPSKSftNOPt+dgtIxZuBUGMj+mNq/eTGGcEKLnb6fsGVlPrHGhI4PM6nS/TfTnFbsVFbVzKuPJDA7Am+IU6e6JY/2nvum7b0eNSmJFNc3uYX6HpsewxBiTxUi+Lx+PsnWdQqlMTaSL1EUKm7pvpvOwUkAIeTPX3pRfFDiQYxYy+4Eigt7QuORj+nunxqbwnITwGaocvaelTPjbF0yMhOllJnWe8jj7RSAhB8CDCJ2rAMv/AIaIgGwAmgdPhOMlcONiBtYECuzix5h1DERqNfaFxUnTlSaHsO5U+DLFZHJoaTFfI2M6Q27/AOInT6kJXIdQvYyi4r6aBVJNnkwZiWrcBRzJkckCtpTlBdaJgWHHiA1p+Uf0iMcjMoFcxcaKgF+YrqUWgdoF4ARbveZQ+a2vJseBUVchGQ+7geYzZBrFyh8V1Z5lyaASXG5lanUBUV8n80LXHMAjKUcKwJB4MtyY1bcSlnF7Rg5K1AX0hRs8m6leHIuZmCHdDRBEJfWaB3ETGTiyZGYDU9W32gWljob/AJq2vzLHbVjQkHYcSnBmGZXobI1A/Me7NQM5Gpi1cx2wsyaVOknz8Qqlve4HxLNdDQASfmAhdsBVN22qWYk9XUxI44gcah7tiPMrxagPvcCzBgKofVbUb2hyKwHtgDEKa5MC5DpK+TCmXJsAQLjagp34PmVAWeL+8ZmRULOwRR5J4MIsfIFA+fEoZdIOV9gNwZGYDGrn9LHBkzow6cOdgdtjdQFTE2Tpy+YAat1VRuJWjHEnuNj+lh5mxeAv5XAoH5gbERs6rXkCBnXMWBOmidiDGbpiwXIxZWbhb4jtgUhlRrBHBMGpzh15V0lNhRgVqGQWLBHNRxk1odJ4O4hOJmRXBFOORFKelkABpm4vzAuTcb/m+IV0uDqG4ialVAzkavmMujUFZvzcGBL3C2L+ITgRLyVR+JXkxnELBJA8+RKM3UNmzBS+jCB+b5MDQQMoUL7iP8SOyYMwDAliLAmQHMx9jaNJ/MPM2ZWQoCSGauTzAclclMBRiK3ouS1EMdjIjroDA8yvqmDYwiqb/wBIAONw1hhRjE2pF0RyTK1OSlU8Cc/r+4jFlRAC9buF8CBqLsxDE+0HZRxK8z9Q3VrlRgcQ2ZT/AE/eRcnrEFdhsRHcANbEb+PmQPhV8jmuDtZH+kuw9P6d40dmXzfiDA7BjW4+PiaHJGInENzvAmTKAFxqvE5nUA+qGs1ZBs8TcmLIFPqGydwfiZ8mEZcnuHu/xIM38SwIw4iCtWdfj9JoXqtQ0nZx8/EnUdOoQMq0R5h6fpj6gZgKIgXbcjyJys+dzWLHk0uBbb/m+067FEJvxM+Xo8eTIuVSARxtATpEfJgGTWyXtpJ2lhV9kG5MtCsoWgNI/wBYy9S/TvvjDAmrgYMiMcpRwyV5EOTp8uXEwxs//lN+ZqfG+bJbWBcvGNl6ckppYHx5EDi4O39dk6lBncqlW2k8zs409NdPCjgSJq9AZELOSePIi5spxIxbcKLMDL1mBMrUWZTyuRfB+JZ0ePOVHqOpyVuPFSYS2TLpqkK6jfgy5ThUenk0hz5vcwGz4hp/NpbzXE56YGZwS5YDapucrkUoPcKq5gf1UYMBsuxAgdBQUW79vx8RGzrYVTYPMrwvk0ENurcGWJjxo2kAFiLJgL1LoaYbVttExOwIA3B4qJmfEHK6qI5j4nXHuRuIGjEWu3W9MbK4W2oC5WvUakoC7lPUZNlJU/eA/v0g3zCuMIBqumPMGPONIsVQlWXuGJ+oHThHvmwNoG30wpFgEDgyrIvJoFvEJyaU952PErV0yAlTuJRnTXiLEtbHdgOJo6TWMBJPuJlTjcaiaPDSDI2F0WtWo0a8SDVkWhYIJ+JRgye2ypUnkGaLUAaFsD81ynINTq1aQIFt2KiccHeWBN7rb5EqY6aoivmAwXBmTS4sX4l4xYtACVXiVriKVVXGpFNAUBv+kDIWdsyrp0pvq1CU9bmwomkGgdtUt6nuOLE3pkiyLvxMzs2XErKqlbvf5gbl6fEmJNHxGGNSPipRnz5F6b2oTk8AQ4g7AsQfuBA0gKDdUZRmbOX/AJWMsQb+NppxNQ3FkcRrdiCNj8QJTZMYI9p+D4nM7j1GTGdCCyfM6GbW2JgjhX+853Uv/NVavbceYHKfN1ijQjij4K8SsdT1PThW6hmOZjS0NqnY9PSoLgMvg/EOjHmYowU1up+ITHMydZ1OJQA/uyGgT4EuxZcpc4hkLEDejOtg6NFwhWVWvmxHxYMaKxRAIMU4eoOKhpJWtzHyZ8JKkMD9oVxgeNruXpgxFroXA4/XHEGAOL1C4ofacZu2Z8vUjAMVC93PFT2L9Ph/Iyggyt8ONVCAjfgSGPNH6e6hifdiVV/KCeZzc3a82LL6bi9rDLuJ7XNjAZNbCxxEYAoVUgPRrbmQx4DJhbGbY7HgjzK8RZGIJIB4nqep7E/U5FzbqP8AklOTsrDG6hRkPJHxKzjzxQEXcOQ40CjfUROknZetALnpwV43cROo7Tnw84LY8FTcGMBDFedpbhyvdEmhC+DKgJKkVztK11KJRZlJ0knkxFGjHqYxLIO5sGBkN7Gx8QNvS4GzsDpM9F0eDSiMVNkcfE8zg6nKihFaqM9B0PW5Dj9zAkCA3X4cQQk8c7Tl4gPUoceJ0M+VWxtqNk8CclaOQAEhhA29VhxnpS5/MBOKMZ3M6uTMMmMg2InS4sTlg+8gwDH5IIE6HSPjQe4TqDBgHTH2g7TisVxsaHmBr6nKq4yyGh8Tj36ubUpoTZkzLkx6TyZTj6cC6Mo9D2vuR6fGuNrOo0DPRhvau/M8l27t+TJkRnsAbiejOcoyiwKhqMvcOlUN6gv9Jy87LixFfJHM7vVZRkF3tPJ9x6pfVZVP6wlczqzbmpVjbbeWn3cwaQBCG8RSaNQg+JDtAPipWVo7RtUAUudoA5MPEtTC17gy3L0zKl6TvCYoWvJiuAYtlTvtCGuAnpkTp9p7nk7dl1AWPgzDe0rZtMK7/dvqDqOuxemDoUDgTzgd2b3EmWBy53EBWtwIRow4izBRuT4m1uy9WcHqnGwX5qZegzBOqR24BE+i/wDEOmydt1e0bcRo+bemcJphBqLGbOvdMnUOUrkzEpo8VAYGoSbAineQbwJG8RaqC7hB5k8yCQ7Qo1AKBhvaCATvDxFkO8AFqMDOYWFyBbEAqbkINwaaMYqTAUbScG5CN5Chq4EL2Yh3MF1CNzcAG5NNi+ITvxIOaraAtXJdCQ7bCJR5gGt5X1FemfmNqswZFtDA5xAJmfMCTpmrKhUXMmWybuWKoxADq03refp7saBOx9GoIIGJdx+k/MGL3dYgJ2ufp7sGg9h6HQPaMKgf2nP+lx05+Py+rAMbli78SlBbn9ZftwJ2c1qg1cddjcVdk+8ZfzVJRbhAL3U29KCM4A/xMiEE/E2dNtkGm/1mSNzVYq5eCAoldWNhIFPJuZU5a9gNoyjzIEocbwqpHMAmQGQ7CQQAYRUNQAG4ABIMavMOkCTaoC6iDITIwoSKagRb8wEmMTq4k5FQKmaAGjLNIh0DmUQNtUlXBDe8AEbbRAN5aSBKzzANSA0ZLhAhAaKBvGaAGoEK1EJ8R2JqU1vAdVlg2lYjAGA2qooPmAyXtAOx5k8xYb2gqcmSC4CYQSYLi+YRAaSCHxAUiQCGAmoEqOBtFBuEmpQDsIl7xjAAIE5EioBDxDcAHmSAwiAKhCwEyXUAkQcQ3EPMBtO1wcSXtJAUyKJIbgGAk8SAyMd7EAbiNe0W40AVFI3jXvJdQBzJYkJriLAMl7ycRgIEi7/tJfzLAARAS9oDGYbbSu72gMOZDVyCQiApqtoigg7xuIQIB/SAGNWmLfxAjbiQCEagd4AxvfiBCbBqIA3mWEgbiCww2MBRYgsg7Q3QJkTKq8izAgIHMgahC4VxqqqiA14uMEDi+I9rput4XSwGChb8CWr0mU4/YoJMYYyjKEUtRMZcwZNW9k8TX0vaerzucYG06CfTWd3QhgEJptqqUxyl6UuylqCztYPp9upxggaWqdTp/p/p8RVsmZ308XO5hXHixKoEY1jxr/THUqvt0sfgGa+l+nPRxnJ1gArwDdz03phXLG68bxtAdR6u5uxC45/TYOnxIEXphjDcbeJccYxBV6fGgY7WRxNbe477DxKr05N+BC4Y9OzIrHR6yiiQNoAgy0GsafiXI6Mu7UPmUnIQSqEGvJgFcSg2gII+PMJChhkI3rzBjLqtsRqMzujtk1nJxxKLmyW1kj9I5c1UU4kcWRufMAUKChJI+YCoSpJZhRiZXKkBdz8SzSGbb8oiZm9PetvmARkbGCwG/gQuzZNLOACeftMeHqPUU2RrB2UzYmrLtpqhAGoO4AO4g1OicW11tGUaLaK2QoAwUtvuBAvcfyqXdqlOMEoWO9CWlgVuAOmPEwPBgL043Lu36CLlyE3R3MVsb5FvGTt4iBGIDMKqAGAdgRzwZYVAddrkwNuGb8p8y/rF9IK2MWG/xAoDBMzA2R4kH5wfJjqvs1kRVxkNrrcwDlVimpRdeIEsAVZJ3MuLhUqIp3uA9JRNAP5lanUT8fBgK+4sDueZLrfxAcIFQ0tA/EpQMuUhjajgmMMos+6q8GRrytSCyBcB8jK2ZG/qAI2hxAMT9pSqkkkgiGmJBDFSIFhO+nmBiFOoQNZ87ye3Kvv28GBC67ffzCGoyjS1hAtgeZdjx+o+qzQ2oQBjxXlDq7aR/R4Jj519NSciqFPIO4McJp2x8eSIXUug9U2o4B5MKoxqpUBCQx30HxJ7t13r4jnTdqKeqv7RFwYzZd33Fg3UItFsBexll6rC7/eUYxlo6mBUcbbx0JRdro8GBTk1Fx6Y2Xcky9SmRSCef6Y13zSk+PmcvuLnBjrHas5IBPiB1ExooJRvauwWJlyLkKswoji/ExdsbN6AXJ7mG7EzYNOQMCAT/pAx9VndVUgAqTQv5h6QPr1ZmXbwPED49RIuxewP+0dcAGVFqjdknzCtPqgNdbGY+4rXTHGj72GPzNqsGyU4GkDmZO6LnHpfw2IZGvceahGboMuqwrk0ODLlfJ6n5Lo3fxDi7eVzl2NFtvb4M2+k+NNLjcefmBXhYBCH5bgRGenLb0BQqNlUBQt1q2lGJc3rHGa/hxsPkwF1tkdnJOkCgBGxdEi1kHsY7lubmpMS+n/LGwO4lRLhqU0L8+IBfEuNQVRb8ylcatlLb3W18Cah6Qt2Pu4qUumx0H2neoDYymLSjmmY7fBjpiPr6jkOgb6fvM+gPjo3Z/xLtR9JU1b8WYF2Qkgb7SnNlXHj1VExNlfCwzJpKkgEHmVrkDiruuQZkWNqAR8hs1ft8y8P07enbUW/LKkVnAvgcSAY8ROViLAq/AgHrFZcZUDnk/aZ8J9Nvbup5B8TSxNhmbbwb5md8jBgAg0HkwL/AFQWOkk1wJXl6cjqBl1NR3Kci5S+VcVvY1eFHmWYepc+7KCD42gal3GrKCNuJmyPkc+mzt6Y4K8y8uHPO9cymiDf7GFPiJTKNBoAUR8zRkCnGKNk83MaFiWVbIAskciP0mZsxyeotAN7G+RCLAQrt5Lcfacfr+rGHrB5obn4nQzu2MAWLN+74E52HD/Fu2SvZxZ8wOp07rk6dMga7FiI+/uOxMPThcKEDf4Ej7qCP3gOMwOIIq0B5kCErt+bzKdLY9v8y7DkBRkunvmBXmXGzLaav+YERfTe9ltP6ftHfIoyaP6vmE5dK6BAQLkDKNNAxOtwdR1HT5ExOEJoWf1jZHysoCWPvKvWy+qpJ8aSPvAfHjy+muMmmAqz8yHpdFPuzXuRNLMeI2NgiHITsOTAy5sT5WTInKG6+RKkw5cYXIUr/mA+ZvLYwhZSLPEXUXHIJ81ARQ2UaWUMp5En8KqZQwBv7niXAHG1eTxK8mv1gzXfFfMB2bTvBuWFnmZ8mLMOoV8bg4js6nx+k1o64/zEFfECrPlbGKUEqfiTG2LINJsbcVNOtGrgE8SrUMV2AL3MCv1TicKbNS3KScZA5MqfrOlC6mYajsB8yvCS7HJuR4PiArdGuXGEYKyncXyJbj6ZMShVANcyxiWKDTSty3xJmX00IUnQBzyYEVQbJNS/ECDRM54OQgEh2+NImvGWobjVW8Bs2RMX5iBcqXq8bi9Y9prbzM/UYcjKSWB0i7I5M4XU9xyY3zqygOgGllGxuB3s2d8yFsBttxR8feHBhDY1LKD1NUWaYOl6s5MOJ8lLkK+PM6WNvZr4NeYCdQgGNyLpNyBOb0+Z3f169obYD4nWQnNhJU7k7/eczquhzAD0WKqDdD/eB0R1iGiqsbjjO7eKHkTD04JVRkFGq28y9sWTF7wTX95Bc2SgFXcnxMxz5XcopAXyPiTKxxIuXIKDMAvzcuGNVYqQV/8ANXMA4mJSy11xHXM1entv5PMy5Gb1WxqKFciRAyhV1WR8wNRfSy69xA2XGGAABfx9pW2puTYlWIPgy2feh4PkQNWtgNyT8SvGAdYqmbkyZMy/n4EAAN2avgiMD48Kfw/uJNc78x8eLGMYKjaUeoUBUkVUmBnGTc7DiUHN0mEqyviDK3IqcpuwYcgyada1xO1kyEKXO9eBGxZjkxKaq+YTHicvas+DJq9Nnx/IifwmdTqGBtLcbT3IxYXyDbcSxcOOzQEGPnZwOwYqKI5HxL+n9RcZ528z13U9HiZzpVQTyalQ7Vh9BlJO/kQmON0+Jmx69LOTwBLh0BDDJkQ35qdvoujTp8IAsj5MuNKDsDC48Z1ithzHY6TuIvT5wjWRYnR7piL5LQDSu5nLNKNhGMtZ7goBGo1XEwnMGs+DKMq6miofTBuBYWozq9CcPpF3ANTjoHzH2gmXJkOE1cD2nR5ky4QyUAJye7dcwekNVObg7q3SggHYzI3VHKWLb3C63/8AGMrYzjJ3+ZzMoORtR5lI1F78S3USYQQu0Fi945NDeJ4kDV8RTzCphyLQJBlTU2JqdDt/THLlVSNrmPpML9RlCjyans+0dobFlD5OPiWRY6GDtHTfw4JxqTXNSjq+hwnAV0ACp12zY8CaJy+89QmLo2OM+4jiaaseA67DozEDgGUgALvLM/UF8hJlLG6mawWqMYi4yLtDtIF0gSBuRCeImmELR12NppHV5fT0ajXxEVLjjFQJgVq5BtpaacWJW2O9xItrDSEVCDFLXADcItoERCIboQj3CABDsTJUW4DGSot7xhubgAVJsZCd9oBcB6BEUxdW9RqswGr5kZvjaRtopsiAN6uGwVreKY2wW6gUHmMu8hN+JBsYBr4gsXuJD+kIF+IBK2L8RGoLG3gda3MCmLmH8vbmODvvBkqjvt4lg5+Z7Spjybias27GZs3wJYqnCdPV4yPBn6d7MAOz9JpAAOJTt+k/MXTC+rxhtwWn6d7Ohxdn6RP+XEo/xOf9Jrpw/L6iiTLVF1XMyj1AxPi5pTYWeTOrkvHxHQUYiGxDZ5kF3E2dEDqscCYgbq5v6MW2w8TNWOhjyWdJEYmjE0kEc2JZRYDapkWK4IHiMzttQlQAHHMJOnkGFWGiIOIq7iECAwMlyCHTYuoEAJEIU+YFsRgTAU7CAC4SDCiEGAvEXcGWmgZABCKiTF3MsapFoQpQpklmwgK7XASrhIqSoDdygVvJAWqEbi4RCICIT9ohu4B3MUqQYwIkre4BXYRhK7oxgYEYbwVITcnAgKdpPEhMIqoA4EG8aA7whWkHMh2MYAQF4MccX4gIviSjUCGrghKwVAFSGNFq4EqSGSpQPEgEhBEggAwRmEFSCADzARvJxBcBr2imQgkQgVAHiQfeEwQJUlQwSiQVZjAiAneBKraCjf2k3uMormBBBzC3ECm4AraACORBAWTkxhBW8CMoqFRUO1UYLAgFqO0WlEBazJVwJ5sSKLMV1qqhQqOYBdQOIuk1I5DD2xf5hUUOYwW0NMpa7lnpOiamB34iKrBhqEYHogW0rVCXLatpswdNlz5aVbH+J1cn0+7dNqxlQ4/p+YMcFt/0iCl4mr+Czpn9NkYMPtNPT9m6jqMooEDztKuOcLAKgbyzpulOUlypYDwJ7Ho+xdP06h3U5HHOqdDpOj6bEXyekAL2FcQuPKYfp/qM/TnqBj0LeyE7mXYfp3PjyJmdEbHe6k7z2NKV2FD4lYXXlrgLxC45T9i6XHjQrgU5Dz8CXDpOkxVpUM45C8Tpva46cjfmoielhUkflhcULixt7Qmk1dgVUuUcAsTUOJ16kP6ZrTzKlOQP7hQEosOXp/WXGzfzFF6BFXKGcggggyjENWd2I9/gy4Y99dnY7gQNA3/NxA2xszF1JyZMiaH0qpsjyZYhYnknfa4F7ChcpJXIxU2D4Mc5lB0k2R8RCw1WN4DAKPYx2i9QiOunHsfmRxYvzEJ0b/ECwcUx3EVmogAWLla671EneWV7gb+8CatLcmviNQJu4jYxku22gxYlUFSx2PMAtkKsCNweZYTrWqFQBFIrg+IirqYqWphvtAVsSo+wAPzIpZL33IqWuxZKP5vEAWiA3mAQAMVDkQYd7ZtvgQurIftKj6hYV+UcmBdqDEgcjxKwC7kOgrxANQBvYn4liuF5s15gA5CuTSnA5EqOTJkYpQF7S4hUDMoonczIWZWDMb38QNOPFoUKT7VHmB8xIGNQaPmI2YsNtr+YqtY+WEC4hiuzccx1yLup5la+5eaJ2MbKijHoTdvJgEgsNhY+YoHg+I+PIcWLQP8AMTLj1DSp/eBLvbzK21Ekb15qOBpUqNzK8bFchv8ASBUwdrLaQG4XyJZhUqoAJseZf6SupIOlvmDBiyksHFKRsQYDDUP+shezqrgVGX+bYJIC7Sm6ybEEcEwBkQ5Pfjf7GEjQo32j+niRtSMV+RIrKwLL7gOR8QDgcE6WRlI+fMry6sWZmxnSG8eDL2bRi1l9V8TLlXJmofK2D8GFTpsrFQo4BOqX5suPH0xyMwCqL3mOmxkEMqvw33l6Zsbgikb/AJlIsQKs2TKHVlUMlWpEfp8hYsH/ACnax8y0piI1I23x8TOdaN7KFbm+IG4EAb/tKdZ9L0ySB4J8Sy10BshoH4mXLkUta/kBo/aBuT3IFY+4cGc7PiOZmXIrfqBtHVmItX9q+TNiv6i3wAOfmAmJVTpLBuZ26hsTEnHa1diX5W9PFjUMLbgfMWlZqNbjdTApQKiLlyMoDbrZlmfNjTonzuQuXGLNTGe34sGsnM+UMfyMfyfpLNShSpAbGOQwvaBfhyA9OpyGtW8uGtnD37gu4HxOdiyj06U2LsKPE6aa2xLdgsN6gEako6qJ5ERsz5CUJ/Kf7zN1OdkY6DwwB/SMzBvcDR+0IsbAnUFfUagre2jW8caFyFWJC1VzGwZqYP7l3r7zT6Z9EEm3O5A+YAGb0xS7i+Yq2+Qk7iQYTjTUzA0LImdepVMoBNE+PkQNKuuIElbviKjG9LkavgeJaBrAYgFTxUX0wmSwaJgEDVq0D2r+ZpQ+Rk2PHO0vCsikM3tJ/KPMrzaFIRhbEf08iQVp1KHMcLMoNXoJ3qV5sQXJ6iagb/aHHhxvsNOvyxHu/vNSY9QpNqFSBPevTHff7TMxXL0j+4hT7SDyZrZxj5O9cfMrGl69oHmAmMn0l935fB8RjlQpbedhUqyAu7KCVYbyKjsRa7SqtTFjamr3eDIcRAOprrgS7GukWRSxfUVtWjcSIGIHb3UCajZEpvb+8rXJpB3qFclbarNQLsP8oFhvq5EUlEHBpZmy5cuLkWp8/eVZhmzYiFaxAOfOnUuEFlRzttNOJRixqm2kfEwdMrLjonYeJv8AXDrRHECvK2hCyrxwPmU4eoLNRVlNbiWdU2kLpVix4oR8eN9AL3Z+IEyPpS6J8SxV00QKYyAEijvI6qP/AHzc+IFOZARZO/yDDixMVLubFbCRMfvo/lve5eWR29oIrb7QF1Vh+0qd8bFQB7pMxZRt7hfAinpyzBt6AsQJi6g62x5TvL3QnDQbUn/J8zKfSdqb842mrp1KDTRIgUKWdzpW2HgeI+EUx1N7jyJdkcI5KLRrfbmY8D5CxZwoLHYeagbQzUN7Pi4r5Cptxz5lIx58nUHS9YxuP1jNqb+SQLbn4gPrv3VtKXyKxHJI+IOoyDAVwKwLEb14lfT6ApZjsDQqBdidyTS2vH6RwyBWx5CGFbgxXJwj+UQAd2BmDqD1GQD0WxhybowLMXTYv4i0Wl/pXwJ0UzJixgEUF8DzOZ069RrJd1LNsNI2E0dTgyYsmLQxZrvfioGr+Ldn1PgKJ8k/7R2IyLYbaIMuPPSsyhxyvzFOVUUixfwIFquMYU6qr/SB+rxtjOZdwdhXmZszeoKA2MY4b6cYl2HioFKvlyLeRho/5TzCuDAQcjDHZ2YETn/wuZM7ZMmcth4VLpgZ0Ont8Cs1WPPMBsOLp2coQA3j7TQ66VKniqH3mfN06Y8wzIfzGyZBmbPjAKkUdiZBZ0+IvqbG5RhtXzGzO64cjIhYr95RkpMiBjpPggzYmUoSpXUrcwOTh6rK6qH3IPIE3W+i7sTMcYxuWUgDVxL8qg4WYHcDYQHb3AK9MvIBgz5C2PShr5nOwHIrXlyFsZ3B+JpXI2bHpux4dYFmABkLaiTde6WaFLEBqPwYmFGAvkeTGAJPusnkbQCtmxxUQliw+PEsOJit6qBEC4vSoMb8CUI2NQSbsHxFXKAab8t1YlzrqFCpnbpwgBLm/gcQLX6ZcyEMxHwRF6dXcnDdaPPzLcKsR7iCPBlow0wYH9TAqZMg2u4EbIMJ0qbWaMrqgA5MpHVCtCC7/wAQH6fIctagVYRup6pMbenZDEeJRjYg0fmNlwgOMmrUTNBAGY7k7zXjQlAngeZjy5vTxFgpJUbV5iL1WYYlLAoW8GZHWtUSvE4/UNmHUMuM+0+fiP0/cQCyZf2PzFfKjtrXYeYHJcM+crkJptri9R204sanGdZPidpSuRRoQG/MTNgXEmvUb+ISxwMva8gxnJXjicp0bXxPX+p6qaCJmy9nTKt/lP2hMcvtmFWDMeeKjdd0aekcgWj5ln8Ll6K2FkCNm6lM3SUxo/EiOC2Is1eI+gqu0tdlVvaYuvVKE3riFa5jAjgxWoGAzGxEBMYbyEVARm0wKS7VGYBhDgoZQDCY9F2DpC2ZTpsfpPWH1QRp8TldmfEnTg2BvOrk6zEF16uI1uGzIvp68h3E8x3rqxp0rzOn1/cR1KBMN0eZ5zuON9FsbImtS1xsptt5KAUGVtYyUZdsVqRCBvvJq3kCQHmRDSFbUwE1EbME5hDrk0HmLkzORYO0bBgfqSCikzvdu+nc2dC2RdI+8DzuLqCTR2lxbUOZf3Lo06TqGTgiZEeyKgPVCBeZCTIB5hTExQ+9Q1fmVH813AvvaLANluKpJaBZ4gBh2uIVIMBmMIPtihbhGxgA8xwdorKTJAYtcDNtAOYSl7mBWTtBuYSKMF1AMPiDmHaoA4MJimMD9oAuVu9t9oxiHmBL3i5QpWNseJVnsLYMsGLMvxM2Y+ZqbcHfeY818GIqrFZ6lK+Z+nOxl37H0TNVnCp2/SfmXo209djsXvxP0v8AT7MewdFYo+kBOf8AW43w/MaD81mW4wL90rS2JWWoK2M7Oa+hQEAHxvBzxCNmG0gvx7DcTX0zaTsNpjUH802dMiv5IqZWOniINcnaXEgmv8TNh9q8GpYxJI0zIuCgbybeYqH21e8B5+0Kba6hAuIEA3EbiA1ARlcAUZXqgqvEC8EQUIgG1QKKhDha8ybxb3uEnaFKSY6cRFb7RroQA6/Ei4id4Qbk1AbXAOjxIaWIXqVliTAsvfaGpWDvH1yoTTvCdo1gw0CIFRMINxWNGoLgNUYAVFU3CDAhEWjcY7CAQBDyJDIIChahEhPiKSRtAYmQcRLkLUIQSIYqkkxyNoEBhJi3UAMBoL3k3kG28AgbyEARdW8huAwIMhNRIYBu4L0wGCoEJuHxIF33kIAgAiACS4RAjH4EUHeOTQ4iLuYBqt5ITAIANyCGtuYBzAgFmNUB2EAB5JlDqB5kYgRdW9RMrfEBrB4kHMVDCOdoDEiL5kU7yM1naAwFwERRd34hZwIE4gb3SA2LgbJWwEBdxwIwO4kUMRZjKpcmoBbTp+8rTAWBYDiW6Ta0LPxPW9D2RR0yZMgOttyvgQsjxhFEbTq9t6A9U4IVqE9UO0dLd+kl/pNGLHjwUiIAB8Q1I5Tdq6ZfTTLhvbknzK8XYcHrZMmTdP6VE9DkCPi9w3lOFSfaAKlXGTpenw4FJ9NR8KBNv5RrA9tcR/WxhvTC23mGgzhfEGMWTAub+YCRfwJYnT+iQyEk6amh8ar7UMqdiiH/AJhxAmtkHB1VuCZMRyZCQyaVEpGUunu/MZoDlcOogmh4lF2kjGxXcgTJ02Qt593mPj6lnxj2lfm4E02SOT5EB2yK35rv4lJUtQ1aR8QruYxxAuCTtCmU6V04xp+8TU7Vq581LWIACiRlKiyNoFQoG22qRydDBTpJ+ZAcbGmIH2MsZrQoK+YCKQ3TDV+cbGBSQOdvEQNypuWY1KMNXEgqZBrG1Dkwg7DSNr5jOul28pFBCgADb4lFgcsKI/f4iFfaVvY8x0ZUt758SEA/l3+0IigVQihj6hUrSgXcKAs1gkMORBkJU7HY/MCvLhJNBiLNxnGorjXk8n7RkyE46f8AMsTWNYU1rPEDQVs2NqEqVhrN/m8yxm0rbGq4lDJV5FFEneAavIGUmx4mgliAW5lOIlrAH7y9sRAPvsHxCs/qMzEm/iWKTW3mVbq1S0q+hWWrHMIjEoCW8SkuHIYHa+IuTq/UBXYBfzOeKmXF1BOIOm4ckD/rA2Zcp/8AjQN6mIZHK7Idz7bmtun9N1S9VrZI8SvIyIdJO/iAMLPkBV148yxAGYAGo2DLiyYv5QLk7ELvKs2P+HZS2ofAgagxVSfgTOvUpj3YktVgfMfMjvgZCDpdCpH6yrpunOLEqH8qDa/EDQcoyVfPO0uBBTTRH3mPWAx1XzYIkzZhn2QlSBwfMgXK7NjZFNEEEkRTqdWZSQBLcbBAbW7HMYNwFU19hKJ06vlGhjpXyZeXA0Y1Y0o/vEZbUhjQmZ3bQQvI4hWo5GQNRoSgFnJYAk+aEJJOINqDbUB942IMEarUnj9YATKXNfmPBA8S4OUOhV9vJMpw0AVI3HPzcsXUWJJ2+IDFQV1KT+kBOnHqJoD/ADBlf0sZK7seJQjnIQrWNthAy58mRizgDWNwp8iW9uBZWZhRvgQP05Y+tqpk2r5E2YQi4r0qjNxUBtJDVwfiT0yORYMjboW1fzK0iUtmZRpJIHmBey+ra6qK8StelxojHf3G2X7wYj7hVnyGl+ktbE7wKBgRGFNud9MtQHSb2F8RVzaAyjSchO7fAisWIsEb8QHZbxjUQQPjkTP05PqaWfWqts55mtCpQGx8St1XGSxXk+JAzKnqB3Fk7CZ+owO4GnIUBO6AcyxU9RtRcjTRUTQCAwyubNbCNGfpukTp1LAMWM0agQADsZQ+d3yam9ovgfEZQjNWOyvz8RoztjskC7Hx5jYk00W3s1NKscRII/eUZXVrXEwLHkA8GNRaMK4izCzcZDjZNaimBoiFC4CK7X8morKhzar44r5lA6gv6Y9MFrO4HxOX/DguyrZa/bfiddlp9m2PxMeUr6ulasefvA2YsZXGuvYKKiZaoPZIHxI+dmC77DmOKYA+PIkFKXlS1O/i5ldnGT1GsldjXzNuQ+jkLrRX4EwrmD9djYbB7BEgfpwymzuT4M1I5U6ia2qoKU5QeCOYXCEgA38VAzvZLPVkcCKj69qonkS1koD/ADcShuyix8iFPpUNqrevEmPIdiBt94FcAjbaWZ8iYxqsAKIEy3lxnGNri48QRURj7uImHqBqpjd7/pNRCooBIJO9wjHntMnpUST/AFRPQyXqU6TW/wBxLmZmyWDv4uOWXJQHtyDmBTjyZCKyJt4MsVCAW4vcVBl6lMLBcjDUeF+YmPOSGYA2OBAtZQiW6gE8iVvj9gdDQJsTHn60+spyra8foZrw/wAwAE+3kQNC5dWMmrI4hGf0cJ1UGO+8yZkzYCQrUDwZnV8gY+p7x8wNY6gFCWar4qKcitpsWOSZQ41gEEEEbERUUK4Yg1e8DcAWQn8t8CL6lKVO1GZn6j+Y5Q2CKX7QKRpUOxJG2owNmJttx7vELZCqff5jYzjZQHA1DhhM3VZSMRKjUw3AgacAxlrdASRvFfMmNwq/MyesRpyCwK3H3ljYjlUZFNEb/rAc9RztZi5MyhGIUypFGbIWB0keIXB9TSu4A3gNi6hzi0qCSeCJW7Pe5bV+sZPVxFiq6VK0b+YHbUtGtQ8wA2MO5Yiy3zK8Ry+m5wLekkMp5/aW4HLVQ1Hf9prxUoUhaP8AV94HO15yqlx7eAh5M2YmwspQCm5uuJR1bkGiwI5sDiUYNauXR2KkbKfmB0wQvFASjL1Ng3ZJ8fErCM22qwNzR/xI2Nl95W0HBgWLn6fGhIUK9b38SpOv6Z6CuMh/pI8yt8aZQVPJ+fiTF27p8RUhSgBvSDtA3grzXiMmT2ErVc3KxoVT7WG3Ep6PAMuNnZ/5Sk2D5gUN1S5upZTRK7GvmaOmbEhpWIxEb34MxPjTH1B9LEfe1gATfl6c4Oj1E7kb/rApdi2RipJx8ACa8RTaxzOYmRzhUUNR/wAy/FkyI4BojmpBb1ITVTqT5BMsx5FKjQTuOD4mHqcgfKGJJrgfEPTZEUOwJYrztxA2YhYbIG42KmPqRl1Gq8AznfxbYulyMCo+x5Mr6Tr/AF29h28B/mUbVwguWI9hv2mWYxjxr6SigYoyOfawoyqnbPt+XiB0dyqoqgAQlLBA58GUlwiqNRa/y1zLFf8AlHTd+QZBiydRkwtVbFtJs8TXgzKQzuqnINhOZ1DacjD+gNd/eaujbG6kki/mUP6j+rQXVfK/EuZNqNfpMyuDkB3O+zfEOYgY/wAx1EwNq6dPFVD07KQTkYaJlwZP+7ksxvyDMI61HzFNJCjyJR0Ory4selVfZ9lMTpunXTqY7+T8zNifF1GYZHZMnpj2gHYGMOqyFsmnT+gjBrfLixm7v7QKRlXUoIHxMLMLoczodNkQ46HIEgVcXp77mze8GdGbHqNaRxLMzenjBBsRVckLq/LA5mbpiSuRBR8iPn6fIcRVTRI5E6GQKwteJQeqVSQRYhFOD1OmxKo3oSZshzVq2M04SuTGbPPE5vVYM3rKUJoGBs6YC+JpyZk06b3mXGThxWdzKTjbL/M3H2gaHwjNjIPmcHr+iGPUTf7TsYneiBwJmyMX2yLYhHnj0uZwWVSQJnbUpoiexwqjJQWhMXXdtxshbGu8Jjzin55jcmr3mjJ0eTHyu0ysDjayYwMRpjXYlbPqEisLG8Anmo11xzIwijYwNWPrc2LYMRNH/EcjVqYzmPlF8RS5YQOsnXullTtMvUdwbId5QFZUlekMZUWGsi35ig1Co07CKwviQ0SYLkOy1FDEGoEsyAIzjVC5A4lf5mhHr+2dR23pMCkkapp6r6kxrjrABPGBWI2JiH1BtqkVb1ud+p6pnc8mVqtCQrW8IJMqHA2k8SXUgMKgEpYXloSx2+I3bwH6tA/F7wjcvbcrYBl0GjFToHJJ0kVPb4cnTt04AqqmLqjhx4yQBvJrTxLDQ5vxCWDAQ9e4HUtplWPcXKhwbk8weZC1wGJAEQmEm4APmBA1mXquraZSCrbTSmQLzAXKuk1KQQY2VzkaIFNyBgd4L3kBN1Id5QDuaj1SyujcezxARuZIzD+8CrZgELVmZs6kgmachoV5mbOW0/aIMLtTTPmFiaXor95lzPvUpFGEsnVIw5U2J+nOxnX2Tomr82FT/ifmbpmA63GSLF8T9K/TZY/TnQagQfRUUZj+jrx6fmRcik6Tz8zQtbbGZsZVnNrZE0KQRtOrlVy72K3kIIhBtRIRXMhF60MQPmaulLJZAsTEBeObujo4yvxM1p0cbB0+JZoAEzdODZHImuhUiFG0K0T9oSAeIFFSKYnaIblgElAQFUb7xq3kFHeS6MAiMAIge9owgKRFBuOd9oo9v6wJYEFwGAbQHBqI7UY4AreIw3gQWZPMgao1WIQLAEUgmHRHCyhApAjXQjHYRCNoA5koeIIwIgCow2MEHECFrMl1FqECADcG8s0gCLUACQ7wGTgwDUBEhaISTCLAfEayBvK1jE7QBcgi3vUYCAx+0UnaN4iEwCISCNjABQuE773AENbRZIBsQCSoPMBriMd4wNRSLMAARuIpG8IgQwXRkuKauA92JDsIoNSEwADCCVNwAeYzAkbQFLajG4iKK5jcmADuZK2uGoDKINuJBBpY8QlCu5MggHi4CVBrzF9SvEKqXawN4E10OJKVvG82YO35+oxO+LGW08zV2vsuXq3DONCA018yrI5+LBkyikQn9BNnQ9nz9R1CoyFFO9kT2vS9vw9L0xx4UXfkmPjQooFDba4axxD9MphxgnKGY/bYSrF9N4zlDHP7Qdxp5npHDMux4laqxBYwrCex9Djzrmx2Cu9eJsx5WA0k18QvnULpI9wEyFizjc0ZYNJzBDZO8ux5sbrR5mfAikW623yYox6WsSqsZyXpj7Zdiygj2SkixvIpCilEgZ+dhv5IioTkVkNg/MC5fcwrcSxEYguP3lFGMugFWSDVGNlY72KJj46BsmgYmUanpdwObgVYciEbU1HczS2VdPs/tM64vTGlFoHeWezGAD+aAmVix2FESAOCCOPMtUrkAYGMyhcZPiBTqGqgd4VZw5FWKiLT0wH2ly0CAb3MAE1ubMAylwbNrwKleX/xSAxBHFRm0ALp9pYb/eAPTAyDckiBgTYuj8y3MdLBl4qiJU+lqCv7hzUBsWMsAL48y5lAO9kytPvx4hD6W9xvzcAlgvsIu5UykCx+1wkksCvPMsyMHr9ICY0ZzvQEmXG6qGQ2VO/3EaiuPUzWPEQdQPy3RkDKxB4omWsquATyJUH8nmWY7qq9rb3KKMqnUeY2MAbnnxLHdA2m7IlJIDmoFhvITfiKSF5upcoVcdqwLfAlT4t78cmAuTOVHsTSgFlpi6buGfJ1DqyDQD7W+ZtJGnkgDepTjCtlUaaUb7SC3IxO6mm+8uYO2IU1GvEozrVNR53j6zjxA3cI53UY2zN/D7hT+aa8OAIAbsKNKj4mlFJX1GAsxCbJPEapGYoQOSfMYYVyqTkA24EQoQRvNCjSQTGoHSYR0hK4cSohF0PmU5GytnHrBSpFn7SxWyDI7E/YTl946wdHoxnU7ON2HAEarqvmx4cRtrHgCDESPfkX2uPy/E43QZG6sMmMFVH9bef0nTOPMEA1+xfjk/rCFIttqq9h9po9BBjDbC95XgXTqNcy9XVcemhfyYVUyBKHgnaOoKDSdm/1leYE1W4MIyqKDXYgWMRpO2/x8yhAz2a2GxEt9TUtA2PmV4gMOQqGY+oCTfAkFKEKCgursTQuQoo9hscSDSBwLHjzHBDc+JRnyNl9X1GFA7bS7EQUAuQEGtQ2+8rzZtdgUEHFcyhsoLMDew8StcGTLk1+poK/lHzHVsrdL6zHSgFAef1gXK1BhvXzAfqCRjD6KNbiHExbCukbCIX1sNW4u5f+QUCKPECpmo0RQMqyU7i9iPnzC5YnSd6iqqtkVjyvAkGgDT+XY+RD6g0sikajz9pXbujkbPXMoxIULN/Ux3Moc49DAX/eXKpKEAfoRCcYYLfMGX+T5oH7wK0DL7m3uXinPzFB1LR4HEWiACJAXIXxtKmzNqqthvLDZquT8xhjUbHzzIKw6sA7MFH3loB0kg1+nmVZUxkAMBpHiWJRA0nYeIBbJ7dNe75iY8SpkDeBuRFLjWdrI4lGfO4cYgp1N5EDccnq3t7REIKUTVA3UGIaEC73V7yZGrT+s0iZrYIR7QTKnwayrE0R8S9iCtk//CiJmVnFUw+RAVQ24ImgEGkAsDkxHy+mSAuqZ8Rzeu+w/hxsbO8C13FHGoBv8x+JkPQIz0xdaOpWXapvy5MTKrotKp961RhORc2MDT7SeRIKDm0OEolm4+8vBA6dy3I/5Zlyqgz0XKn+mpzH7gi9UcWPIzEHhTzCuh0q9Tr/AJjq2M8hvzCXM6I40+0cV8yY8zaVZ0Gsg2BOcz5W7mPSYeiV1OreD9oHQY7jSLJ+JQ+N8jXdpdAfeQtmxq2laHkjwI3TdQDk0EUn9N+TAZcJRqC7qdz8x3DYxZOoSwvbBvjn9ZRm6kjagfn7SIz3m9QgvsR7R8RMeR/4gHISmnm+Gl1DLlXSdiLljgGxX94FeU4WPqE78BuamhBjRauwZiTCL02SCbAmlFAH/m8QKc+LHqJagn3mpTjREZN6Fj7zLnxnIy6hqxk08YYfTx+xSFG4HxAvGZerDFtj8fEyZMdYm345qIczpbJQ24lZ6svjJAOoiqgW6kOFQAdI2r4jZWX+H2N+NuZlCZ2yqFDsxG+kbS4Y2XItCwdjKJ0q0+/5RNwXFXtI38SnJpx4tI5O0yHKmBwMjML4IG0g35m/htAY/n4qKMy66re5QubL1YX1FCoNxfJjnp/dq1WeIC5c2PI7YQPdya8S1cwwdKBq1WdoidCMOXXr1avEs0KMba9lA1bSjD1HU+gy5lpgx0lfMuXqT/8AGkytuiXqMZZWNMPYYcPQjDhVXJLAbkeZB0OnYZsep9q2H3idTh0pqC7H8y/MfDmw4umIAsoLI8icv+J6jq+oxuxK4yTQrYCBtxBQlDbzttFTqWOQKCTbULER0yUwxgluEAG37ywYX6bGC1MwFsfgwE6rC3u9S1v/AJTYnP6fJmRzjDEEG1udMMW9uZrBHIlJ6Qo9hrc8QNuEB8GpqVz8bWYuVgmHQeTM9HI6KGOoeDLaJYM4vwR8QEZCGAYy3G9Eef1loIyOCACo+RKOoUI4ZTsfECzIdQFEiVhW0EDZjzXBgfOpTTuCZd0+XcY258GBhOcL1LBhbqtitqqakyHrsK5GYNiK/kIqjLGXAMpyZMIZgKuopdPRY4kCKf6RAodseNwBjBCigB4leMnJksCh5mU5CuUlzs3j4l38djxqS2lQBz8wNYTGnuK2eY7aCpXEqre9HzMXT5n6jKWH5PkS5/UCUFvaQY8I0nIuljfKvv8A2l3S4ytYceIWxuiJo6JXynSFC/I8gzRny4+jcDIPe22oeIFORtJ9NvzrRNTPn658GRNGEuD5E2MFZSDRJ3vyZlxvkyZtCik4YVuIC5suY6SikI+4yD+kzX0eLLmx5XbIQFF2DyZdm2U7UE8TOuQhS2NgA3xwZRz+4dR6LDUQA1HT5Eqxlxm1I4+YepX1mthZvmHCQmAoQCCbvyBCETvGFOqOFiSzN7rGw/SdVgrJYNg+fic5O2dE4bIbTIw9p+JOgx5fU9MuSvkH4lNdPp+nxZGGIZGVRZIPmZ8vb9Wv0Tx8GJ1PVJ0jhSjOQOfAgXqGILC1J8AwMOHok6TM2hnBc7g+JfhxtkzMcblVuiTGXK2TMdKEuPmWZCfVOoUftKNWTAcWMWACeCfMTFlOPJS5BfBBgyZ3bT+ZtI8zDhbAnWu5xvryne/FSK7OYg4TdcWTMpf1kUE0DC7HJjGMqR8yvHgK2KNXtINR/lYqB2qc4n1OpxqAdzLOvzOmRAFJUbmPi63DhQZ2GkebhGlA2JyrKQOYmTKA9VtK+o7iMuI5FFCrnKXr/Wxki9XiB016gbq/7TUhXLjtdqnJLMcIbSSag6bqcxxkDxtcDo6qQ1KUyJmFEURMvrPj3y7A8VCmRW9y3AvfL6bafEK5WYah+UTL1GsYRkq6lYdsmFQhIvmEdJ8SZ8VgCed6zAvqELz8TqrnZF9t38SlfTD68o3lHJydK6JqINGZmBBoT059LOmkj2/MyZe2oT7eJEcQMwq42qxNz9CUBNXOe6MHgMEBNwNSnaDdRR2MKkEWYFms6alZFnaQ7mNcIXe4pYhtpZUWoQ+oad+ZWSCdpGG0bAurIAd7hUGNmGwNRfSe9kM9n27oekOHUwBauJrRehXUvpLfmxIY8CznHtVSrWXNid76g6fp8ZDY6F+BOFjI8QISZagJEDAHcSKaMoYiA3UjGpARABFiFfZv5gLCS7gaV6/qaADGhLv+I53tXJImDVogDk7yCzMQ72eYCa2EqJN3IrfMBxchi696ll2JQqmFzxFHMZoA55hfeopPt2ikyC3YCIWkFmAiBN+ZLhokReOZQfMJIgUQEW0Ag3JfuikUYt3AfIdREqzV6ZBjk7iU9TZ/SIMRqplzKVszYQNP3mLO5s/E0qnCb6pT95+nOxZNfY+ibbfCvHHE/MXTb9Un6z9N/Tqen9PdAhABGFRt+k5/0uN8vzJjUWx8yzHsalCg6zXzNKCrIE6ua5TtXIjEVzK8Z3lpZdNmQMqk7Dia+mAOSrNTHiZiK8Tb0i25F7zNWOljXSTLgaEoX4MtvaQMgveGhcGIjTvzAGIMinY1EU3yDDdmMFgEChJQh4FSVQuBFFycGKCRxCG3gFm0jYSu7MZjqhVd4AUVCR8SbRdxvAFwgXJtVwjaApWpNW1SwEERSPiANztJZXaQGoCb3hAsnmQmMN4rCUKOY3AiVG3AgAHeOYoBuOBIEoxwdqkY0KlZBgOTIouV38wgmUOaHEQgwiQ8QE8xlSLxLA1CEAiopIkZiTBUA7QiAbQ/eACYl7x6sRfMAgmNRUbwEQ7wASBxFhNSCAjEiKCZYw2i1AU6r24lgIqCtpIEreCqhJqLqgGV6aMezcG8CQiD9ICTcBiZAYoEYmoCkQqftDqHmEmpRCaES/MKkMd+BFU6ySOBAZ8wQAaf3g16uBJSORrNTsdt7Tj6zIGDMMQG583Irjgam2E7Hbu0vkAzZ/5eO9h5M9P03Z+k6Yj+WD923mh+jxu3qEah4HgStSK+j7bj6fCzKaJl+DGqjTo5O5+YSf5deI+N9NAf5hpZkAWtJqZxkLAgiozab1F6/UyvLQIINiaQuXqz06qqoTr21eBLcd0AW2PMRCroVI2MrVVUk2duN5FVdZiKkoG2bgypEyEKpVaA5ubhiTNjN8zNiJxdR6TUwgWYg6glr/eD1gMulTZ8iaOpB0DRsJlxdMgyF0HuPJlGkEFfdtKbBy0DYlef1EGpaP2MpwdR6uNchxlL+YGw4gNx5hLe0KLErXNkZ9On2eGjAEC2gWAhVsDf4i3Zsioqn1G2O3zJmJIFC65gHMurGGBIYSpQoAZufmOrefFTO7UdzUDRhQKxG5DG5bkTStWSDM+PXsb2B4lrZCVqAmsJ7agZiTYgbx8R1W+BAQjWykj3Rji915PyiWqA2wH7xVcsaPjkwFZtXF0PMiKoOoAb+R5jFgG2/tIDvCI7qpArYyrIposOKuvvFdtTb+Iy5NvsIUMdjpgzish3oRG6lca6slqBxtzJne1UAbk1KsiM4AO6gyDXizrmUNW0RVQZ9gCbu5Uh0+xSAsv03RoX4IlByWSTe3xDnfKOjPoj3kbfaI7bURuZYlgeSKkGTEjYkVnbVk8kxseUNkN7geYiuW6g3ug8GWgoMulBS8wL8XsBaueI642dS7tQB4mY9UQ+nRQ+TCXdiD/SPECZXVSN9j8Q4qsADaIqamNkHexLGyY8OnfnaQWuQFN7j4mDqs4xWRqCqLIM0DKrtueDzM/V9MOoYK7WftAfoupbqsAZ1K+dMub3KWBoCV4MZ6MOGFknbfxHKh8TFW3O9CAMOTXa3dTSh1tpY18TB0oON9TbFjNTjIp1JRPxCLH/AJVk7iZMgx9SDgyAHG25HxNun1sGoGrHBmbFjTEpo2x5JhV2PJi6XpxgChdqU1Mi4nBZ8WVk1n3Xvf6S139XImPRaXZP6TVkGPKVdQQqj+8IzBwuMtjQuF2CjkmVZ/XPQ+4KmRsZs/B+JciaGPpBtTf2Er64McJ0tWndiTCqcHUPhxqMvv0gWRJmyHLT4GO55qV4WV6WxbcX5lilMbkJf3HiUXYSQNLcxyWAiodSax4O0OTcAmQKtDIWGzEVcfUaHyTFx7vfjzHIbmqHiAAHJ0uRt5ERlA9q2ftLGTICqlDXMfFjx4ScudqX+kfECqmCAHjyIq4v5hOrY+DNJ0seR+kBtUJ0/oBArXGNQr9xK+oXISAHtfAl3TZ9eXSVrb8xgyZ0L6bBF1cClfeQLrbc/E1PixLpCj9WnO1ZM/UZMLJoxrtS/wBQm0MMIUEHSBVyi7SMY1KftUyDVhzar1LdlTNWIpk3Vtj/AImbLjfHlKs+oNxtxKGbqX92XHh1twq3FyB3CnIoJYWynwftLcWPRQsmhLCus0OYFePYUePvARS6vH2jv7Bza3FADE6Te24uQFWViB4jvlQKaH5f8yjLl9EBWQaDttM++R9TatA4AkF4d8zkadwLPwIhLY24omXYBoAIPJ3hy5RTMwA0n2wM2MtjyMWuj4gyA9R1CIo2AOr5Ey9b65Vc2F7ANunx+kfoeq1dQSxsttY8So6ZIx4VRNxVCVE+0ke5fI+IuYP6DLjNbVfxMvpOFBRztXnmBpwtyDdnb9pYqhRarR81JjwZGVXIAN/4jWDkKg3p5qUIX3FcVUsFaLrVW5EVkIX4BgZ9IATgHmQHLkVcZZf7GZelzMrem2wPiK7HLuW3PFSzHjGRwt0RuDAs6vIFwlsaqrH23W84Q6ZjaYlrIRswG87xUBxrGoXWr4gXpxg1Mu/wfiBR0WB8HTrifIXe7ZjJiXEvVHV+ZjQE0/ywPe28qbGGdXQflPMgfLkOPGUDAk8muJTjQawWY6QKAljtbAN+4HiLQRwoJIHkwLC1KKEpCk6qINyZ8zBaw7G6NxVJVxpN/YwL0xHCNSg/rKne2r+oy0ZmyY/RYHVydMpcBBbVY4qBaFCAs/jz8Rnxv6Za/byCJTmygYfafub4iL1DL05KsTjPI5qAidSwO62DwRK/4zKM7YgPa3LHxM5LLmBc1Y9qj4mlVBWwa/XzAq6h0UKpNsTQA8yYlAyoKGgsLUwegH6lspanC7fEOMM2RRpNDgwOtiK4cy1YG+3iN1GTHjt9NAyk4m0jc3exlWZMj2rtqHG0DNn6jHke9WlBwT5j4kDqH06sR+ZjzYVORQzA70AZrXqVRNIIBU7AcQOhh0qtCh8H7Q5kTSFx7/JmToupGXL6XNgn9JvTGQwAOwEDnumXE65AGZNNmpg6rD1/VdcmTEtUtBAdgPvOt3B9GMYwd28CV9Dk0t6abXu7HmA3T9NkwYQ+U7gbhZVn6tStY1N+bHEfqerVU0jXRNB/E4+Tq8bZyUJ1rs1HZpROlPXdT1r4cjEYHv3/ACBPSdMmNelXENqFTgYeoyHMGCnb44E7H8SfSVmWiRuBAuTGoXQhNjepVnRjh1kEqNyssTKhX1dQFCYc/WPmHp3S+TIIo1Yw+gkX48RHdvXC6g2ryfEq6brRr9NjV7LXBlv8R0+TrPTxilwrbN8n4gacWMqQWHuG1x7t68yvJmIVSfaD8xEVjRDizuN+YGzHSKbBCzmnIcvUGt0H+JuXNqTQ36Tj4umzt1jYMOTSn/vhgbFrUABHyBjjPpkrkA2ljnD02PStl+Cx8TOO7dI2UqgOQLyQPMC7o/VPRnH1YGpvIiMgVyVJ08C/MCdU3UhcmTHoY3S34jZPaCzEfvAx5sHqdQrjIdSeBxL16HC+l8yaiPHiY/4jVl0oQSDZM7C4T6ZbIaX5vmQV4MeNBQoAnx5juFFm6mPuXWDpdOhHLMNOMAbSnEydUSC7sBsyg8Sjo4eox4fcrKSTuRM3XI/WAvhy6HBHPmUN27PjBOLJaX7QZBi6jCQMlqy7iuCIF/SpnxdGF6jMcmUmwa/KJpwdSFyKGRQb3IEx4sh9Si5DEefMtzHQmoGnA2kGjrusVsNagXvYrOYvVAfytyy7/pIbfQym2O5H3hGBArZSWGZhW/BlRYcGN8erWQTxMvp/zNnH6CKxIA02GHi5Xgzn1D7Ca5B8QOj6bFLIrbYGDpsnp5SOS21fEtxO2Ua33FUBGx4gH1V7iKv4gJnxeqpFXexj4+n0qpK2FFAmFrV9jvI2UkDS1iA2PA+cu6AAL4+Yo9MsNZs8QZMzNgGNG0k8lTUnT9OuMrdkA7kwYQJkv1DuhNAfEtTCmbNr0nbg15m04fWx6AKBNgyt7wMBjFbW1+YVX6XuLZTx4HmHUrLqIqtpV1HUIwo2uQb1KceUA7WSTxAOTEcjbnUDxAOjOXEceVbVpqxqHrSeZZ6bZGZFYBlG1win+HwqgxhdgKlI7d06e9E3HxNTl06amX3xUzewAijAw9WlY7VSL5mbpcV4tSEgg7j5nXy6Hx0wu5lKLjT2Ch5gVZMAzYwHGw3hXpQ4CpsJV6zAmtx8SYer9PKbJHxKi/L0uwGqwPErbEqLstCZsvXEZdagg+fvGfqNWl3J0tIBkDK4oWPmUZQcllv8S/1Paa3WBaK3KM6MypUuXqCB81KytkiPixW1eIQ65RmBHn4lTdGmU7jf5mxcCY/cIoFmxIOT13bzjQkC/vMC4yq1W89Sw149Li5UvQ4nJJH7QPMM1cxw66am3uPQBHOgbTnnGcRs8SJgvkIErVix2hLq+0C+wyiODwI+JyjCJr+YFcFoHou19auG/Umzqu7YlBGMWSN55k9RpFARGys8hp+qzNnye47SrSANpUQ2qWCxtAi3cexABFPMBm3ircfxBAlAyVXEknMCBbkoA8RxxFcE7ygCMVBFiIwNRkvTvATTvCTUY7xCbNQGUbXIYw4qCBK2uBhcDGAG9pAd62kG8PiCAQYrDURHA8wAbygEyb3GYC4paAG3iggQlhKxZXeBHbyJVkyKy15ltaRUpy4xViWDKfO8z5QGFTUUoTLlFNLFZcYC9QtT9N/T7+r9P9Bk292BD/gT80YaHWY74ufpjsSLi7H0eNPyriUD+05/0b4fmJN2NeJoUmthM62gJ+TLVe6qdXNcNxGABFGQVX3hG0gtwfnozZ0zVlO0wIbO03dNpsEtRuZpHRVhW8ckVYlWn1BsfbLFUABRwJlVuNlAjqATKCtHaWhqXeFMQL2hVd7v9pSWPPiWI1r94FjVEJiMxhXcQCDQkgk4NiBBtIpOqxG8H5igGAzNEAN2eI23jmQqfECH4EANbGQn27wQITvCLguEGArGoVqojrfEYe0QhhARIDJyYACyQ+YJQOIQYKkUbyKbmCiISPiAGVAqDiMYICmMOJNtPEFwiVJW0YEARTAUyDnaTeQCAbhEWqhEAtVRQIa2gO0BxzAftFDSA2bgSEGoGMA5gFmB3MUiBuYRsIAuoQZCAftFOxgExYxcRWMCQ3vvItHmRiAYENCLW8GreMSKoQATUF7yUJCwWADHDDSAYvqYlFuTZ8CdHo+jx9Wy6Qd9qlGALrYIvmXjocinSVN/pPWdD2HB0zLky+9/HwJ1P4HCoOrcGGseH6fs3UdSV0YzZ8kT2faO3fwuBcLD3gb1NCsmIKiLtxA/VdRgYIuLVq/q+IakWuhRiCCREDAAhf7StMmY3r5MOlg1nk8wEZzz4jqyOOaiMo2J2lLXft3EsFuTCuQW9n7QKtoB/iL0zv6lN+UfMvYgtYFSih2OIWQaO0soba+OYdYocGorBmBNbCA2sFtI2EdExhdVe/5MzI38wfYzRkYZP1gZ8jPkbTwLlo/lJ7TxzK3VkFqbMrBOmifd5hVjN6x9+w+JUmAKbslfEOFg2UKTsOZob0tfpptcIRQVIA4hJ9RSOYNX8w4wfcBGZSoFbXCkCge1dq2hVdLVX6yKujc8nzLGyJjAvz5gVZAVXUOJWMQyUXB23idX1ARLVrscSvBnd8asWonxINw5oCB1Kc8mFWYbj8w8QZOnzZxd0ByY0KFvc8RWtd74MfEhGI6j7hsDM5y68xQghlG/xA0/xXt01V+RKCTrA8faBW1ZdJIrmWHGq7gwBqO5AsngyxLIsc/EGtBjCge4SYrVy32qAuQU4+DFoFSPiJnBJDB9wY6nUASOeZRU4yMp0AajsCfEv6XGP4ViTbg7w2o4FxSwXctQkGPqSyv7TQuzNPSZTkTbx4iscL87n7SzCVB9m/iAuQM2S7r7S5HZBRAqVl3XLpcfcEeRA+rK9XSDx8wLgE9SwBRlDoEyj4MduqwIhwgHWJR6usamN1tILzTgfAjjSw0nxM6XkB0biXEFFB/vAN8fbzMubAWYEHYyw5Te5oNwDGZ1RCQNztUClsWhUGomuYcTa8unz8yl8rAgAX8maMGO8i2a83KNHo671sdXiZDkODqBifzspE15n0gAMLmYJlHU6QupSNRJ8GQW4wDm0+OZosA7+JXixDG+tjZ8D4jdRo0ay1N4gUJ1zHMyuoVOF+ZoXSb23mJcWrNiZtl3JmksmNSxgW4qQ24BBHIhbLju2cKBwJyc3efRdUVBTbA/E0I69TjGQ1qI5AgaXzorhgfsJlzuuTFlxUSpUnUPJkyn06DtbHgCPpDYNBWjzYgc/AwONavUorfkTQh9wAIr/WZxnVc6oyUx228zcvSWQ1lb8SomXIMWIadgDvCCcgWiKO4IPMq6vp8mRVXCNTA0ynyJox9O2MggUAKr/lkVcunAKybX5Me/UoobriKyl00uQ6kczMmX0WZQaI4EDR1XUjCU1OFYmt42dWKDVWk+ZW2IZgMjAFRv7pYXfMoUkA/EDFmz6cgTGLN7m5px5X0EkSlsQbJbKB8kS85MYIxhgGrYQKgNLat9zZjZMAzchSh8Rc4IVNP5jyfgS3EQE2N+JQMeJMGMKor5iu+pTUtZbA928i0Nv3hC9NqxKGJFy3IRq1fMzdRkaqWi0fAzgHXuJVXigeZTlykOQvAinMHyFVF6eYyjUSSv94ClQtMwYqTtXzL0wBAWWg55qBupPTY9QTUWNAXsIvVZKIYmgR+ZT5gVdQ2Nk9+29D9Yrfy9IPJ2MTJ/C5RqyLr0EEfYxndcyqy7i9xILkN4+Zn6jKAosUol2MNXOw4lHUYi40hTT1YuQIoV2rDk91cGW4uiw9NjY4wDk5b5JgHQthzLmSiw/o8VLOoZFIK7OfEoVMlqMZsAbm/MuCMqaqAX4mDLky4inp49eS7onap0BkYi+UPH2kQC76eaUb7+IqMMlMpBTm18wuvtBDWvyDCpVVqgB9hNB8nUh12G3ERFPpkEcjaLlCAqfPwPiU5OtGAX+YX58SDGcyYsgwnUMrD2ib+mxPp06hq5v4mbA+DqeoGdFBYbBppyMwtlI1DapFMMyjP6R8+fvLTkCAkkFfM5ipm9Jn4yD+0iawoZmsHkAyh26pXyFQoJq5djzEpR2A42lKdOrsMpFH8u3xLXClDjX8vkiRGXqO4Y8WYCtWRjRCxsXVp1LaeD95UekRGLZV2/pcQ9P0Iz5UysSETYKPMDSwUtaNuPnzG2zsgQBSo91fM1YulQIVNA/wCkw9VjGPrSyNpAF3A0s64si4uS39a+Jm6hdbimsjxLVzJl6cPYLL5lDO3rKWHtPkcwLC6aNLccEGI2j0yiLQrYCWZUrA2QUfiYsDMzFjdDaoFqYlc66Oqqs+Jk6vq8mDKmMIpB2PzOmgONbPFXOa+NW6kZma9v7QNWNWfGfv8APxL0w+mV2tRuCDM2Dr+mz+zE59QbEVOoufHjRkK22nmoGLJnzZcrDXpT4HEGXqBhwnS2o/PzMA6lSrJ7qLRMwyO6qqnT4AgZsmL1svrMzAhthc6CY6UUmoiocfR2U2YMOZ0cHSaSXGo14+YAxIuLEcwWmqtuAJMPcsSMcSN6hHJ+JczLjDM2wriZseHplyevoJUneoGHJny9T1bad9PJ+JdiYY8gG7Ne9S7I3S4lyDpyLbcr8QdLjB6gPRPxLAvXK7YhYIUMDpAnGbADlrGpUk3PU9QuR0UUAfvOZ1D4cbFdg5MUVdN0eYaS2QjGD7gDNxy+plGNiNuNpzH7hnTCCjqQoOoVvKuk67qOs6gemvj4kHfXEAh2AHgmZsnSr6GcFgrOhUN8Sv8AiMjL6ORW1fER8GdsRRL9QMOTtUDCO3Nixh8XVKcY23G9/aeg7f0Aw9OG1D1CLII5lXTdNjGMB29wO02IcIUhX15PO+4gcnuWcata4ySoO3yfiZ+jyZm6MP6elySdB+PtLuqGMu6h/cv5Rct6V2ytjJAJXciAyYMp6c5idIB3HxMmR8gzo6AY0YEOfL/ed5M+IYXxAWzbm+J57qerX+KIFKgOmviBoXpx19JldjjXjSef1mrD2dMOBhjxqobleT/eVdvUadGQ6Ud9SuDsftOhlyrjy+zLRFe08ERowZOlorzqH9pR1St7MTMNxc3da2hAMGUEuaIO85SgF0yZMlMDpA8gwH6ftapk9XJkWjtV8y7r+5JgKgWUXa/Fy/qOldMK5Atr5B5H3mfJ03T+mFyFipNm/J+0DLmR+5dKA2rE4Fo5OxMPbg+BvT0BVC6dXlj5mzD0ZONT6mQIppF0/wCs3jpcPT24oOw3vxAx9RlbAyEEhSPPE5z9bmxO+VjpZzSg7+2djNgLdOcZPts/n8/pOdj6YZM4VsXuG13YIgYR1uNepxYcaM7Mdj8TquPVGg0fv8TZ/wAKXHWXDjx2OD5EzsUV2UkBlNGBnTEMZvYkbVHzIBte3NTn9ZnTpcihNThzRlnTsepc4w35eYQzkNQCCx8zTg6MHGTp1Xs5vxKMuNsVawdB21Tb0fWdPkw6cZorsRAqGI4hpQkhTtfxA2XTS8MeLjvnVbaj9/0irmwuRup+IGXqkfOA2NyrDmjNHS9CcXRMzObcV+k04vRC2StfBlj5cLY9fqe3gL4gZMeEjEzf0J+YnzNOPH6hU2dFXEfLWM4xRDcV5mpMuLH0wUJ7vNyqtUUFyWVQcTH13UjI9qdKgfmhbqnLFL9tbCZhjLIWbYE7KTIjmJmHW9fSaioHP3nWx4DahlpvEr6fBjw5C6KBW+n7y3qOs1YhS1kHxA1a8WKgAA1bzOvUr6wJu/BmHph1GRnGdTZ3U/AleXJ1OLPjRAr4/wA2of6QN3cjkZQtnSfI8TldO/VnLpyMDhB3rmd7HlVsAyOPHEyOcas2YppZ+BAmXKMPShgpavAiFky4tS2AZl6fqnfMyZsenfY34mphbBQdj8QKRix4gxPBmNlGVCNJsHYy/rEyF1FHTUHT9M6+5VJ8kEwjL1QtFA2ZRuJn1EJpNzo9R05Y2y0fkTL6LMNvd8wFRMmnzU1YgwWomfGcWJQt1KNWQp7WP94RYHIym/Eb1vg1KAMjJuP3gOIlfvKNy5C43MRsmng1MaO6ggmMbYVINadQw83NPT9QtktOfjAQi+JpIR8R0bGUPmGPqHIU7QDtuPIKbiUY8ObpkLG9PNxcXc2Fg7xgp6rsmg/yd5ycmNsTFXFET13R5Dna/H3mXuHRI+UgAAyDy5GriQKFE6zdoy+mXC7Tn5sRxEo3IhFF2d42sLCq2YhFmSh9WrcSLvAoqQ7QH/SLUCtHO4gC7hIiiNqgACQycGT7wICZCSZIYE+ICfEkhFmUHxEUW0b7ScGBZW0Ro2548wONhArq4QsPiQcQITJzIaPHMgBgFthUWyAYxI8yt2F7QILJhauILEPnfiAh5kOwhYjxEJJgA2TK8/5KEtu5T1N6QJYM1kbGZsu5MvG97zPkPIMsGdN+oWvmfp36fUD6f6Dav5CEj9hPzFgIHVKD8z9N/Txc/T3QFyCxwLx+kx/R05fmHHTE3xcvpRxKsKUxPiWtXM6Oa5Ra3GqxFDDSI4IA3maHxpNOGga5mZXBFTV06E5Fr9ZKR08QIxi+Y6mzQldmhUbELN3MxV4WjvI25isdrMCnaFRb+I6ihFhEAGHxDf2kNHeBBvD5le4MsECC7kNSLZMmm94C0QbjWa2gazsIQANrgKd4LjGLW8Aqt7w7jxGXaQtAT9ZOZC1yKYEqS6kJggTVFs3cMlVGoPIhAAgBqSyeI0QmD9IKkqo0GzUSM11BUFSECoAISa4lQPMMW4YE1SRYRAMB2h5gIuBLkqAQ3vAHEAuMYPEAEyXXEhEnBgQgneLuOYwaI3MBibkq5AakLeYCEQRybERRRgG6EU7xzFvSeICMalisNH3gqxvK3RgNvMQWBgB95F6dsr0osnib+09oydXbHZfmem6HtGLp21FRY8mVZHn8HYMmcVlC4yPy3/VPT9D0o6Lp0R1Be9iBN7EKlkcSKdYDNsPAMNSGWyb8CS/UJJ8Rix8yl3GMD7y4p8jhl9w/LuKlj5F9IMx8TKgZnIu1uOwDqUbcCMEQgkFd4SCfMpxn0rCwsHIBH5rsC+YwMVB55+8qSnbSP7y4FyBrADealYISwRKGK6GAvY+YWJG1bwatXjYQE6htt+sCs5BZXSblyEhK8Ss6uKsxWZgKHmFMv5rEbWBsQblWNGqviW0a2G8BWJdeCBM+PFpLHI3uOy/pNJ2FMalDacmQC7rgwHwIFa287SxnUEqoPxch/wDodR/X8wEgEA8SCoYcePL6uslztzL2yqrIh/qmLNnxjL6aqS3gjiMuWsox1qI8/EDVlJbjjiUZXIxAMpNeBLsX847ePiB1LOdIgZsGAZCWybAjYS3HgCMoABEGMHFkJb3q2wrxNTaMOPcW5kCM4BJ3FSlcuR8oGttJ5AMTLlLMF8gbxsTBaJ5MC3KA5GpioG9CV5Do9w3Bj5CNNlgIuO32IpYFeTCSA+I/qJGx5NNnYfrJnL4xWMWSNh94cbs2EB9nqmA+YEStXPEbN1KYF1OavgVEDJjWjyY4yAuFcAqeNpRnx526vGzItJxcfC1ZAu5EbOo6fGWXZfgSrC7ltQA/eBcctAgCUZNTKyqSDVqfvLRjBYux/QSBdW1wM3SYcpTVkanbah4mrHjyHqFSwEQWa5MKuuIb/PEUPr6rZwCfFyjW41bDxvKHYJRF6q4jZc7IwXH+a/MpONm6gvvcgQHHmyAsKYf5mrGiKukLQlBxU4Jl1VwYCIfTd6NL8QfxQd6HIG6nmEKeSRsblXpjDkZ6LF97PiQN6a57JsUb28GE9OdOzXUz4OoAy0NmGzL8zWuZCaF7/MoVcaLjDPz/AKw9QraEAoFm3PwJcCL3qhxcyv1CtntzpCn+8iLsKMlPkFgfMtyEa1yK3sI4lYb1BZOx4ERMihGUnZTAfNmGLc7k8ShciZ2J0kMPkxM2Y5jqIpVlK5CV141JrmuBCun6qqosjjiZCD1DUCC3IHiZm6k6NWWh/wCYSpcz4OpW1JVz7Mq8So15eke9aousciWDqcK0o1jRsQBDk60m8WXGQ44dTsZmz4MzOGxtSEXZ8mQW41GXMcrk7cXNLNyoUg1zK8ON8SKGo7byxt1JB3Eoyp065cqstHIBpLfAm05KULe8XCyhNhRPNzPbjKaYEGQaDmCg0wGUih95atpi9R23rcyrGA2T1GAOSqX7CTMGXC6Cyz7D4EKzJlY6itgHx8SYVD5AX/8AFugw4qIQwyldr+RCDq2Ue75gbCSp0K1m95l6fD1PS9e2R8rZkc0NX9MuwBnawK08/eanZio9vu+IFWU4ypeyHO1SsYgq+udOuqBEnUKRkDVakcTOqZNXp+6iLo8CUWYnV39+SmbhSeZrRNIpeJkPQ3kXMW/mVQrgCaTlTDjAc6QNt/MAnPiQUxpialOXMUFLvEdUyoyCiGHPxB2/pf5VOSdOw/SUN0/T5dbZs7Up/IomkFWDY6vbkTP1GeswxgmgPEXCSa5u7MC9AuNNhv5MY5EVFZiPdsJBkXFuCmo7Ux8SkYVfOxUnSd+dh+kAhvVybk18Q5sWM4Cj/l+fgynITjU0+nSd/kxs2dM2MaAVQbmxCMGX+IwqpxLiO9jVyZZ0OXMdWTIoxjV7weD+kvIY9KrsuxND5qPiwMiAGj9jMqux5FZNSH2mJ6gZ6G4B5ETIoxqANS4zua+YjBcWPUt6W2JHgQjQWP5ST+s52TEvTZgVv3n3Wbm9sf8ADdOF1ar3BMyNiOVl4+YVfgTSCXOpOAZapwIHGPLrA5F3UKBcWMLYr4mQYF6dDl1e5t9I8yo2puoqgPiOB7qKkffwZjw5P5u9hDx+s15WK4/cbWv3gZ+r6hVOhV3HkTnjpMuRXyZLOPUf1qX61bJuQSON95eetGPGdVFfB+YFPTqnSYRpHtu4xy6zYvfeZ8PVjq7dcTILqjxNCYaBVL3NkmQaFACqvJrcTN6GPDkOk2TvU0p7iANmErPTucpyKwAPIMALkOIVkoqeCJZiYZc2nGulE8/MC4w2QLo1L5l+PQmRdtKg7wKc2M5E9MfmDXKcDEZNAcKVO4M3dR1SkgY9NXRMo6gY0AzUBk4J+YBzI3TFs5Y6WFmzYucTr3y5nL42rUNz4E1P3kZc69JkUljsVI2j/wAMq5aJGg/0mBj7e+ZqxkDTe9zoZGxhrs2NhHwdGqAnWL8KIvUYhhyBrFgcQEC5ci6lb28VFVQXsA3e4EsxFkxHIDswuj4lqIpw6jQYnYiBSuQupBBABqpkOLS1bG9ql+fqUTKqBgCx3MGLEz5FJ335EBOh7aelW3I1sb28TXnoYshF3VXLM65NZ0kBKucTretRmZMRbmibgUpRYAHcGd/AqBAW2N1PP/w5yr7QR/5hyJ1sbZUxri2ahuTA3MVQadX7ydNlZXK6iQvkzlZ/WdwA1EGasSZsirua8mBf3Dr8BxGkZnI22mTp+sXH0+s+5fNReswZGamYgFTprxMWDtHUZE9b19AXwRzA6j4MWTEud0o/I8iTF3LH09swAB2QHaaOjDNixpmrYVOR3HtmbL3MZMCMyKOPAgb+r7hlVbVhbCx9pxcmVmytkdt5bkTKgp0awNx9pizAO1XR5uWouD3iNj9/mdPtvT+kEfYB2qh4E5uJG/hSW58fedboWUu+DL/SQ7N4H2kXXQxZcSWum1J/MfMz5+r9PKpUoBvdnmW9Zkx/wrthr1FWwP8AmE5GDqcfV3k9PRtTA8XCa6vT9Zizuql8d+Sp4M2dRlx4VCoy+qdiwE81/DA5/WxZfS0EbAfmnWwf+CRlb2Ekq1bwpeiTpet6jNib3Orfn/6QdUcXSZ/5bOQN7BlGDAfXvG+m97BidX0eXHlQu2pWBAK+IHSwhM+D1Fa0O7Aczg9f0wPW5GxEAeKPInT7bhPR9I+cE2DWn5ExNjOTOxC0CbH2gN2zM/q+j/TW6t4nS6nqh02A7DVXtsTiOrY84dSQw4Ihz5c3U1kyNYXkRiJmzZszHGMpGQ+7V/yypcWfMyqNWo7+r95pwPjORGYcf0/M14SAz5ApUgbLfBgW5uqOPp1xvmZnqjfmZ+1Lk6nrjmzZjlVB7AOFmXqVfIxOVrY7EiaO3svT41wlgiAHS686j8wr0S5xjdtTKVrgczldb1wGUps2wJUc1ctd31YyxDBRuyjmcDqcrr1ZbXqrhgIHS6juzZXYrkdCNkQDYj7wdv6xcLsXJUmrE5eXMxW19zsRRHiWq6lvehZhCa9Pn6mujULelzZ8GpwnyhurDZWCozWbMoPVZMgCsCSgoEniUtj1LZF/Nwa6WVMHUMrqVHpk0Zb27ocWLImQZCwdrJPmcmyFChq8ywdZluvUK5FICaRsIHo82PAuM4MaEgn3X4nBft+bpep9TC3J/L8zsdC+VUQ9QA937jzB1nUr0qaaDG/ZcowtjysgXKK1bGor4Fw4kxp4NkyzpOoDHK2QhnqyDM+TrA9KgGpj/aQWOcWbG2EtW1WJT0uDqfSONSFdTpVjxXzDqx4+pxo6Ah9gw+Z2ceBQ1BVKtsymBzeh6XJ0btid/U916x5/Sdl9wNtgLIlObAMDKyEaDsAfEvTKUXU6bD/Mo5OXIWycbzVa+nb7ED5mHvXWKMSaNKE8C95iytkz9IoZyjiiWHkSDY3VayUQhUvk+Yx9oDEgzmh9dBaNeBNKOXKoTuTQgb8OYEU1g+DD1Hprju6+wk0KAqgccmR8bFTpTURwDAXCrnVkZz6a8Cc/rvW6xdOE0b5HxOnie8ZVhRrcTJZ6ZzS7QKsWIjGqb6uDNXSK+PJZBI+8ykvrtTtzNa5bwqdVfeEVd0YlsemxRsysd3x4sftVi33mvqGxZsej+sCcMqgysr+JRq6vrMuTpw6Kd+R8CJ0yP6etRWrxcbox6hbnQomjEjHSaOx/aEUdUXICvYrmUIgAtCZr66vapPMzErp0jgCQIcxvSOIiltVniKKv7ywoyCzwYEG7GOpoyosVYGtpbQK2IFjAGasS48ahjZBnOLG44dtO8o6HcOsV8Qx4vjecsY1Ub8wat7hdwywOv2509Kx+YHeXdVZyB62nI6bP6LWNweZoyddlDBdoG3J1ioPTqwR4nGy9H6up5tOMMupjbHxAqMQQP7SDhv07KTttKHxkAmp6bH0ha9VVOH1zHHnZQvtuBgxsSY171AXA45iayDxCLKAh1ACIzXVQgbSAlrgBgEYCBLBhvxIAILgPAeJIalAkHMkjGhABNGIX91QEkmEJZgX4mIs/aVliz78RjtsICKO0An7QfrJcnPMAE0Y1kj7QbSDY/rAGUWNoipqlxA035iBqEBPTIaXJhZyFqV6iTc6nSZhpWl3HO0DBk6b0rsTMlkG53usxplxeoNiOROTlVUFfMCgKJRnoqRLgwFyrIoCE/MQxg33qZ8oOvebALBImTON5qKoxgfxS/rP0x9OK3/Zzt91foJx+k/M2Mf8AeEI+Z+m/ptv/AJ3OgBBWsKij+kx/Rvl+ZMdUbO8sHyeJWq3bbCpZztOn45rUIIFRzvFTSFqoTsZkPjr1Bq4nRwuF/KCSZzlUEX5E3YshVKG9yUjfhFKSZYntbbzKkakXUKqWr7jYkVYYqizHA8eYQK2EBrUCLfzATR4kr4kUaIF+IBuZBCEPMAkSCEcQla8wF3BuG5Lsj4gNB4BG28U83Ixi7wCTJIBAdpAwO0PiBRD4lCEVCKqAwcGENB5k8QQGBGqRgbvxEqjHuxvAEI3lbGhtGWAWNcQVCZIAY/2iXvGIiESosuAmIDHAJMCEbXAITtFEAsdoou4xi/rAe6iwG6ggPA3t5g8QHeAbuGL+kIgHaAjyYCagBvaA2oCKzAjaQrcASjcALBVmN52kI+IBMGqhxAfaN4NV8QFDNq42j5MqflreFKs3KxjtyalwLq+Js6Xpn6jIqhbJmjtvam6vKPC+TPZdF23D0eEBVF1ufJhqQO2dF/C4ADV14mp9TNzQj2vF7/Ezu2Rcwv8AJDS85Ew49K+9vJlLsMgGoEA+YUAIJHEXECWJaiJQ4Y6a5+JUG1miJdQJ4/SD0m8CUMoCqIjuCQKofMOMh9SBvdxKijJYaAzMD7SnPmKrk73xxKwwJAa6l+XJjQpW4reoAY7A3vK3vnk3Gv1N/HiSjwu98wGD6luqI5jeqDWoVe0q1hbSv7RP69ya+8BnY4zYB/WOtMA1bmLkK4wGeyt+I3qhAGUAgwCwv8o3ET1Qlk7Qrm2tQPvEyUTuN/AhWPqS75F9NyD5P2jKwRwxqh5jsq37mKm+Ij6RYJscSDSMihNZbaVhxlN70eIyYPYC2w8CQJpJN1AX09Pt/pBuXY8SsQBso3NSlmNgR1bSCL/NICmT0cjMo2IqW9PkGv3jY8mZupb0cIOna+T4+8mDMHxnTuDwYFvUEY2vFvvMWTO6uWN6+KPEsy9SqY/kjiVYcGTKpyu/7QLenwPi97Gyxsy0YQXLltz4gshQPgRg9ciEXFBpDMupZGIPA/aV4susFT8ys5Gxkg7/ABCk6hi5ARgCN4yuBi+GHMpfKqkBhTHeBASC12x8faA4DNuV5lqqVFtx4jelk/hxkX8o/vIoLIVq1+YFbnWwDflEcFEx6UWxM41LkKNwOISx4H7yh8x9tjkcSrG7KdbHf4EVS2XJQJoeZbovLpA9q8tCLCoyYi4PnzMufHjDo4Y+qp2Imt1Po6gw0jYVMrIdQA583AvBL5CefuJYr0SCdzJhZPTuqrb9YuRG9UOtADkfMaLSx01tK1XIdQUij5PiK2X3DbcQNmTG4U8nc1ILBoT8xsSvLm4IF3wPiRjrYkURW1RDjJUkftAHb0Vs2XLnGwOzSx2bB1bBKKFQw1S3ElYgt1KXZwx10RxAtcq2EOoLOdgPAlRxHMBYDAHepPXVcZrc+B8TGvcf4XJrbG4RuaG0DpkAAkHYA0ZixEO5VDqAG5i/xrdV0oYKFQk8Hea+kxJm6XYaHU1Q5IgV5+nGdUUOVQHevMvx4seNAqsVAHHgyvqMq4tAc6SxpR8zJk9ZsjlCWUm9N+IGh8C59QUAZB48NH6bE2LHoz41XfZbsSYFJoHnwZky5M2Q6nyNtYEDVmy4P4kYk5UW1cCaHyhenx41F1wZzMGMqjOb+5M2qhKUOORAY9QSmy7zLkbI60LF/wBQ8TSqANZjLgxsSTqH2uBXjfIFAYAnyR5ljYyDYAEGkKQMY9p4rezLjoXEfJHMCoN6d0PcY+u8VE2boXzM7vrAraFACLZtxzAx9Q51UTpYzSisoVMe4Iq/vGydPqQ+puw/KZowlUxgMKIEB/ROPEmMXVe4jzLTkBUaNyu0pOc16SgnfkzP1OY4jsRo/qrm5VDqMr5GOjYA1c0YmGNdG7fczJlxPm6X+QwRjuCeLmnFiYYQGIOXliPmArdSVdqrSNv1MC4hlDZDZyA7XKncDIL0nIPyg7Ca+mDYF0vbM41FvAlGdSNZUKV33lqZAU0IdnPMXSxOmxZNX9pZ/DjHWmyv+8ITK5x+309Q4sCPjxs6gAaTyYQQDVnfmV58rY7KqTY20mqgZMnUYcPUNiyuA52oia+jT2Eg7n58CYsGdc+UO6qci7EHmdA4lLliSvmBT1mFnyUu4I2MryqqqNbewbMPJmvMwUagwvwJjXKDkG9sDZviZHRZR6aCrFbD4lGLKoZtdG/PxNIAy4iT7WEw9QRgTXsxO1D5gXuqaCCbvxMuMemP/sqOWcYLJAdhsZSj7aSCr/4MDUWV0CncH4iLjCmx+Q7E/AluMEJvQJ5qUZGBag3H+YC5VVXJU2v9JuLhC5OoN3enYiTL6mr8m/xLelxan0sNO1grAUYn16R+UjmI+NmBxMxIG13NYRseTTf3lOW1JIqj5gZ8XTY+ny2FAHk+TLQuF8qkqDjPKkcSlHOVtiLM0jCVejvAuRMQc+mo3gyAYkNDfnaHbbSRYmfN/MYEMQYFKBs2QNqZW8aeJsbIUovQWqP6yY1CoRVXuZl6/KypsLXhR8n5gbMbozH0653EDlVcpqF1ZvxMGHqQukgjG9USfMbrWZWRVG1WfuYFPUZQuQhTaHn5mrAwzYQTuF2N+Zgr+piAzn/E2jNiwgKoJJ2AEBj0WNH9c6SiiwfIlqg6B1CgZFdb+4jYq/h2xCyV3s+YquEQqKHwCagc1+rZc5xgAEm7J4l+VTmxBwwJ8kG557J1Hq9XmTS+u6nZ7ej4u3FDZLbyjb04vABlO48iPk3xNXiVYFc4l245mj1BiTQyjU3Eg5GTCz5LG5qv0E6nR48i4Slb7TBn6/Fh6mimkrsT8y3pe7J1GbIuNCGVQQCeYGjrfVfCcONb1CtV8ThHt2VeoCkeNyOCZ0us658TBca71ZuY07r1QG6p9xURHTw9Po6QKRRreDEgL6bsne5iXuL5cg30jkiMvWem4yNbKbtR4gauofFiJYt7qoAxukzO+KmoKRYnI6jMeoy6q2/pE6vbkw5Qo16nAqB0UQMoobfeRmBtGXYDiLk6lcHULjtaA33luRkyOXUiwIVy/wCJZeoHqMqj/l+03YnxZzrVrHGxnmusdsfWO7PzxG6frMnTj2k6Tz9pcHT6/NiwKvpfmIK7/E4a4c2TqziUA3uDH6jOeqetwoEu6LM3RsDWoHyYR0uk7NSqeqfUapVHAmtOkxKDifKBjBtidi32i4+5ez1GKFiKRb5MydV1DnKNTJrVdVXtINfUnHnYBDpC7ATMnRKHpiNB3NGJg6jFnUZDlAN1Us6rEciB8L7g7gHxARh0uLJoFrXIMvy4icICFtNXtMrdOx0qhDPd2/kTe38vD6e/FmFTpsYPTjGo05kFi/6hKv4tsmT3KBp2qW4erIIUIFI5J4qZusfHkZepxEAE0SODILMmQOrFLAYU6+JzeqznE5dB7BW829KvqAu2yHgSy+nyMcLYkdK/KfMqOHmdiykG9R5lj5CU0jx+aaerxYMWZkwLS1YT/lMUdHpVWfKttyAIGfGozsBZDLvYnSGN/Q9Rze+5+0C9OnSMWLGqsA+Yo6ts5IKhVU+0f80DE4Izaw2sf03A2PNisqQdQsj7y9W9XqCFx0B4ms4wTbIL5B+JBkxdb1GjQynGwFMJlyMcbi+TNvUl2yglaPz8xDjTM4R1IFVYEqMoAJFHeorqShCk6h4M7OTpcGMoV20KAPvMhx4j1yrkJCtuCPmFY8IZm2HA3iHqayaBbHyZ2BgwspAQkHkg7iYc3SJ07qNQDeL8yjPqHk/oTNGPpWZQ9gG7NzTh6TSqs4Uk82OJOpypiX0wbPmoBTrWAfGSRQ9pBlWfri+IYsgViN9+YUxAYzlC1Q3+5mY9I/UvvjY3uPkQKl6ggkDGRf8AeHpw+PKMlbXtc6K9GuLScqMWPk+JU4xXpr3cKIHSxpjzelmOP2qNyPBmrHmTEhCgMP8AmHz95m6BSnTHDq35IjOgxdM5J0kmpBqRhmGNWZTp3ImPvvUDB05Kn3nb9pzG7gMGHN0oGvPk/LZ2r9Zh6luqy48bNjLIo0gDgSjWPR6xEfSNSCWBEyJ6YFEy3tvbz6RRgNbC6uav4b0GUlSLHHwZBzMXRvgyMHH6EGNjJTJZAP6yzL1KHqmxlvcBxcRsmlSiijfPxA15MhGNSoqN0+d8jEAUVO9zI5ynErhdW0fEMxIpSGHJ+YGw5MQYnI4APyYnVBjj9gsczn9cubLhIxpbCiR8xcfcsjhun0nVX9hKixWDuOST4lz4cikNsUX+mYTk0D1OCvxOl0/UYuoRXPMBFw5GYZQKXYTN1vbGHUNkxC1Isj4M6xzomE4yw5+eIDlDKGDAwOcwXD0wU+25q6PMj9No5qc/qXJzk+PEqxdQcWfSoIYneBO5u5yitgOJQVPpjY6vM058Zc+o1lhvM2Mk21n7yIuwdMclEyxqVayby3o8yICKtq2mbqQxe9Jo7wIz4wNh/eUDKxNAcQ+kzn27y1ekdGpxt8yhfO8arW/EGQe8gQqrEbQFpUG8WlJlpx8XFKBdxxAIXHp8xMmJ9mWBhttGXK35YDKzAWTvLj1BYjwQORKDbQN7Vgaf4xr0txXiVaE6ksGG3iZr1L95f0uT0z7uYCP2FmT1F48XOXm6fIjEFeJ6f+OLLpmfqUTIL0i5B5nVR4jA2Lm/N0t2QKmDITjfTIYgYGOBKqC7/Mt1DTtCF5MOmhtADHXeUL4jXtJW5uL5gE7wlbWAiENtAUJDFv3RiIAJN7Rl+YtGNdCoBABiH4EJBEHmzAi7Q3W0lbwNAYnaohWjGEZqq/MBTstyzpepK34lCBi9txHYAGxAuzdS+o0SQZz8jM2TY7S5/dUIw7WeYFJxkC4uQXiNzTuRtKstBDBGAbKTMmT3XvNbkBdpkcTUVnwqR1SfNz9Odlct2XozVXhXb9p+ZMTf96QmtjP012H39i6JjW+FTtxxOX9K3y/MX9XO0uXfiVVZ/eXKKNCdnNauwhPEghmQyGtjNOE0181Mq1dTZ01Brq5KsdHGupQzXvLcdJdeZSMlMFI2l3p2L4mQwoG/MdWJJEpZqOkCXYwAsA1vvIISa5i37oUwAin7GS/ENVAOrapDIBCdjAUcw1Z2EBocQqT4gAAAwE7xia5i0LhEuAmzGimBLoRtQ4ijaA/muAaowmqguKSbgG95PMAh4lEI3uS4CfiQQBW8YbHiSqjbVYkAYxRdxSd4Q0BvFxdhzIbEHIlQf2MINGQcbSUIEO8U7Q3F+/mAzbQCvMmqCBDJJW0l/EA+Isl7yXAIErYkt9o+qDmASBUQDeMZP0gEcRSQbAisx8CFaq4A1aDvDrA3qV3ZJYS1MD5QSgJrxKEJL2YeixZOozhAOTL8fRZWYBUZj8BZ3OzdA65PUfEw32DCFkPh+m8dKXdt/Amg/TeM50IsYxyPJnaOItR4qWgMd7laxTh6DF09HGoWhQAlnqOGqo1MN3P6RMmQ2KhoRiGrX5EoyZC7b+IS+XSdB3lK62oMKaMRbjBUly1A+JZqUEaeDKsyPoCJve0YYjixAQHLqCLieswJIMRgRE9wPipRZjUM4ycP9vMGYMWvUQZMNhqMsYK7EGBnA9u8KgN+ksCVfmIxpgoXaBYV9JAA1gyYwSduYjB2FAXXEsxWN2q4GeyuQqwpr2MZsgok0AOZa6eoCfI4iFcbpo0EN5gB/cqsGqvB8wOdSXsABBnZUUDkDn5mLLnZtkor9pBp9f2AYwL8w4gxyl2JJ8CY+nGVzYHnedCyo1DaFJlQ3rYCztKsirkI0jiXs+vGB5u5MjhcYpbbwIQ9FhTcxDQ9pfUfFyB2A1NtfiIdLkVsfmQJbaiFojzLgK3k1UtCgfmU+oysVY/oZVO7eqDiYakYURHCJjARQFUCgBGSlANb14gXlmySCrJi1NRArx9pZiIRKG4EUMMqkqx32iUVXQJREy6stHyZcq6n2/KJRix6GJH+ZajNrNCx5qQDUqEg834gcF972kyhCwYHf4lQcFtth94ByYfUILEUBCmI6C11pG0sUD+o7ckw5QVxAqRpYbGVFePK7KF9T28UJfr/AJQQe3SdyfMowoFBNRsvuQHyPEilyurGgAYGUF7NgnbaZsWQZWYqCKNTdpKizZoSorOP0loeBuZViy1k+x5lyuHH+olL6UYjYX5MgvA9ZyqnSn9Rj/w+PHXvLVxcpwupQkXVwJkc523vahcDSAzGgBXxKHOhyC252gVhjJZib/WV5CFGo0SfmANTZGoDYTQFUEsxW4cYx6VCbMw8yOmMKfWxamHBgPiGF19mxBiZtQIUbC72leFQp1KNhuamhsRKh/kQKwxC0ux+8p6jNXjc7CJn6kJmCBrIG8swp/EUPuSSfECoY3ciiPvLnxqmMKaba9LRiPTFKLPgyvKNY5uBnTp8WL3gFQTdXdTrY8ePBibMu7uLszFj6f1a50frLusKtg9mTTQNwOb3MdSOtTOVGQKtYlHyfJmrp8TY8SBiWcD3V4uZMeW6cOXrbniN1HU5QKxAgf5MDWcnoIcjGq2Eo6dny9QVZfbyPtMfUZHyIgzatN8jgmaOhNZUXcF+PO0DdnZcQCAWz81B0eQ58Z50qa3i5VOTIaHHkROnztiYIcR03uRAuLscvpkVW4+8uLlMDufAlfUKDh1q3uBsGHD6pxMMtUw2EAdu6sZwchQogYY1H/N95f1IXW2NDQq+eTKenx+gq3xjuq+8TOHDG1JBGoH4gTE/uNrY/wBInVO+NEOPGCoOpj/tLsJC49TAav6j4Ec5ceTA2TEVdAaNb3AsQ+qoKgWV8+JlwIy9McDhtQN6z4mVu4urDpwQDkPtYH8v2nSALKCSCoFk/MCa0XAdYp1G9cmcj1zkznGEcpzdefvOo+g5ELmi1/2gLYgNKMoJNkHzLAMOMY1ALUeSL2EvTUCaNXztFVAaqqMXqsvo9Oz8bUP1lVSTj6jOhJH8tjV+Ze/U6UOoX9pTg6RU6cMDu25J5ialL0avggwjQma0D6BrPAHgSrqx1GHOijKVxObP2l2IDCwtqPxE6zMubp22JN7QGZwVW9q3lTsnUMAuzSoa3xAMtKNybj9N0wbUyk14NwEwdKq9Ucpraa8uVsGMs/ux1er4lHT48jMRq2ve5bkbIiUguubG0CjE7Z09SvdKOmLDOU2GIWXLc3NWFST6rNR8qJeUStShSDMilMxZwi2HOw+KgzYkwZkBYu/J+0V6ViqqdheoeDLgj+kC4Fn5gVdTeSglmt9pZkCY8S5KtgBtJjK41ZWb3cipmz5H0bjngQLDnXSfT/MdyDMzZ3b3ZEIHOlZlfqR64SrWt75udDGpRBzR+YD9J1OrEHJBU7iUv1L4HWrokmprPSoqihS/aVZekV0JBrba/EC1upObDrFAcGVsNWJgDZ43lOHpsipp1AN5+CJoCemN9/uIAwdN6aarGoDapciOzfB5N+JQWGQAhiCp8GWi2Tfn/WAGzAE7WfmVKNwbsXYEqzdVgObTqsgUwA4EtxZ8OdNXTiyNt4Ds2T4v7SvO61bAWBdShsuS2bXpUbX95Q6ZQLY6tX9QMCz2ORtYPgzQyEYSWNrXtPxK+nxaaJF/7ResyKNOBCQX/sIGZhrp92qXY1Zs6haB5s+IenxuhCUDR/vNefBjIV0NOBuBKGUN6mx/eZB02fJ1IzBtWM/mQ8g/aX9LksUzAC6luQemxGo0osESDB1Ha8fqtkFgngiX4wcWEaQSa8zGe5LnyMuMkhfMHT9ew6gs/uXipUdbosT6HZTV+GmbuAyqpZls1sQY/wDHBha0F8iYeqfN1CaUvQvBJkVnXpcWcF8je+uCZox4U6VA6qePImfTrC6vbkX4mxGZqTKw9xoQjJrLsWsWeblJUa+PcZrfpPTy6g/tHIgx48TrqUgtewuBkrgUYcfS5Tn9pvGfM6PqYEGl9JI5A8QeoARpKhYHPz4MmHSTfzB0mXKmUOg9+4qbszZs2MAKKJ2qZMuPJh6jGGGknmoG0YwqLkJLNySfmbOl6tc4IAFjkyluoxYcVhSVG009KMCI2RQFVqO8Dl9w6XX1JYKDtxMDqwtQpHyD4nonUYcnrKNYricjq82fNn9Q4aB4KiWUrmOmUUBdS/pTkDacgGi/M1glEtqII/zMq42ca21ftCLHw5MpZcHuIUstfInTfpcXVdn6fFmxFeo0aiPIP3mDF1Y6ZVB2UnYjkGaky5Mja11E8apFZx0fs9oVXqtzzBg6r+HbS26cROpbqHye8URenT8yhPcArghjuRA6f8WlKuNSWbyfE2MCxIANfec3oMDnqVNHSm/6zsZ8oylSlBR+YHmDWXQQpLg77V8wDpiuFTqAxsKGOuIMmQFxTUAL3PMpx9dqyMrs2pP6T8Qa3+sg6dFZQjrt+05b5FZyyXpB9rCby+PIoJA0kczEvRDBvjYnGTe8goTDmzdR6hyWo91eWPxOk+VUcDJoVyoOgnzBhZNSsoBEHUpiGUZyA5rTv4gbcuPVhtlDVx9pwS3UrmPq6So4AHE243YY9JdtXK7yghmJarHmUXdMobJze13L2YcXvF6THpOqq2lrIrZQWBBH25gKylgo/MB88wIoRhkX9CPgS4oBvdXK9QRwBvtAr6yi2MKxJO+/MyPevUBZAmzKrjJ6gGogXUpw9djyOpCij4PMIs6dWyYFK0pJ3vkS/LhHUFB6a+3Zr8w4nT+I1lbFi64Aj5c+IdV/Ka1HNQpWT+HUqpvV4PiP0Xb8a6smeizHaZ3ZjlJOyAXczZuv6nYYrGS/areRA2ZlC5Ux1sDZE6Bx4sOAZlU+48XxK+jVus0B8WnIR7z4Ev6pVx5TjV1oY9lPFwOJ3frseJTjQn5ZvEp7V075B/EFCwFEfpE6vt3rC0chvIbdTOt23KMWEYxRYDTt5lFpxK+QHG2m9yJR1eInUrEFV+fma+qyJ09EKA9XzOT1nUtkISwL3NSDJj6ZfVJZBr4uaMeZOmJTS3G4PFQ49FC2/eTNnx5m9PGQK2JMI14epw58atgJDKKv4lHWdVkTGgBvm9UXpemTHmDEjTe9eZd3HNhfpchA0uNgD5gcIqPWbKT7m5udDD0j+jrLGyNpz1UZGU5OJuydwbFWPGopRQgbOjL+kTkrb4lqZ8TtStuf8TmJ1mSixG1bgCJhYg61YgjeoHWxoqZdQfWfP2mbq1TGzZVQBvkRsfUIFAxpbndqmXrXZsSmjpLGBi6khhq30sJs6VGw40UgaNP+ZmOE58RUHYDb9ZoxsV6ZPVaioqAHR7LbsfkSk5ci0SSo/wB5amYZPYhNDkzKxAyEapQ/ql21MJMbIuYMVs/eAqQt+IrJa2L2kRuYq118TEw0iqoGFMoBp7A+YprM4IJAHzAVXCsCORNnTFmJYg6K8zGWAcjRvNnTsyLTDaA5UKQwTY+R4lmR1K7bmZvUTKhTUwH6ypS6WVNheYFjJqYltolPjBqWeqpIBFQkK6nSZRUiMRqY8yskXU0BNKW3mI+C9wYFalWvYxQaOmNiQaypiMrLkN8QLA1bVCfedxEsiFX0mzxAVsRDWBtIBvcuLA8biKaBsjaANZHHIly5Qd25A4lIYDetpLDODUg0ZGQoWFVW85uXpE6glhsZ0OoxAgFePMVQhA08jmBw8+BsbaSKqKq7TuZsC5BpYD7TmdT0r9O3yDIMwWxIpraG6hG4uVEBuAyQb3AJBigUbuODcJqoCkW1wlpL2/SCAQZAN4DvGXj7QIzWIsJowHiARIV3IgEJMBSTchO+8ar3lbnaA7vqoQEMoFiW9LhOXIAJ2D2/HlUXY2oGB59xclttZm7rejPTt9vEzNjYgECBUXI4lfpljZljgKd5ahWoGHqOnCpuKM5eQ0J3uobHQDE6qnE6ggua4lis3TLr6tRfJn6W+njf0/0G3/vC/wCk/NvSAfx2MD/mE/SfY0GLsnSIDYGMb/tOf9HTh+ZkJY78XLv0mfGWsjxLztOrnF6nbeFomM+DH5MiCPiacT+mZnGzXNKoDprkyVY6OIFwCRL9RA0yrEAdNS1lOqQON1kDUQBFUHzGKmthcgZjbRQKMABBj81AnkVG/WJGW/2hQvePyIp+0AFwDUgElhR94oMByRBFOxhBqEQmSQ1zBcgJi1cPJk0ygEASSSQJxBzGAkoShOIRB5hgS6EmqlgkkAIB3hAqSxUkqITvJFJqSAwG8jCoVIA3imjAF1DUUixGHEBKo3GAgI3hqBJKqTiAHeASYtRjtIGgCpPMN1BAhEFgCBWpt4G83xAKgEEmAstUBvNHQ9IeozKp2E7+X6axkI65NO28RqTXmsSajxZ+BPU9l7RdZcgr7TR0Xa8XRuXU6tXFjid3GqrgpCC0q4z/AMOin+WACPEdWVDobY/MoPqsws1XMKqLtjqMKsV2LnUfb4j6hfO0qyWK+Iu1TQOTJrb7QXtBoA3MJYHmAQ4A+8qAY5dVwE7yFtLCoF5JG8DsC9nzIzApUp3PMC41VXFbCCoAJuJqBIO1j4lhfUNuYFRVlO8Og3YuTIr6hpqvNxwCF2/zAZ8mqkWhQ3lBO/6Rm07vwRKcrEMpA5gWq9Mx/sIVYKgHk8ytVJN8HxLfSBADD7wEbGVJy6yK8SjF1h6lqQV+vM1MwqqmZwuPU2KtR5PxAoyPkLksAWk6TRm1lDupoiZM/r5cihW0jm50uk6dkAtAb5r/AFkosxoqN7dr5EZz7drlWQNgzhqtZrOk47NbiQYQGOWgLrcGX03mjCq+mpJ5hSioc7C4FARy5Z7o8CFQj7VY+00so5HmZ2x6HDLdXAsOBUGjzzEyY7WgN44zVRNWfEJ2thvfFQFJKjSR/aKr0Cp4MszY/YPTayRK1xtW/IgVrSWgPEc719pNOo1VQkENVSqTURZsV5EbDeIEDdT5+IX6asQYNSt4kxroxgE/eArppaxvAMBVSQLDb/pEdiMi5G+f7TVkd2wjSAV5sSIqxmiFaLna2AA2EGTJj1BmYggbyr+KRtlIvn9YVaHKmhxGZdSKQa+TE02oYHnxCjEOFFEE8HxCFxYtWTUWCJ8nzLspp9NECtj8xiqAkE+34ivo07G2X5gV3W4leTAMhoiwTcs1GtQkohCwPmBPVVFKJjuv8wqnDOKbnaTHiL0QwqW5Wxq4xWdYF3AzOVZ/caEJ3xhNmAEj4S60Curkg+YUvFj9q2ByGMBsLJp1Ee0bWfErz5cgIBNjlQJeMyZOlYYkUE7aW4uZOowLjKumXVWzAHYH7QJ0+PKXOt1FjgeJpzsca6dZoDaVYSEUqVILb2eTBldeCCa+YGU4DkIazqM1rgYYxTUQfEw+s6dSaIBPAMrzP1BLFSRY9xviBqz5sgIRDQH9UrTD1eF9mOUOb+wMs7emrphjy3bWVJnR6fqBhwNisNkU0AfiBXjD9MioSCeW+0y9cfUxPT0zD21KsncFYMmLKrOWOsjgTNj6o9R1S4S3sHJgW9N0xTEMjtbVVCaelas+jIA2NtvuI+RURCvBHAEf+GYgMAIFubpkfF6TVQ3XbiDpHUYWQL7zsTUbFmUp6Zu+A0BVMLA6iFY778QLjjWwoGlAb2lDv7SxpU8feLl6x11Y0dHUr+b/AJZzcvUByuAuLIoWdzA34MuPJkHusHxLer7h0+DGXT36PzIOZk6TpmyIFwCtI3yN4l7dvTM2okBwNLMBzAvx9QmfErEEedPkfrLspGQgHcDiVkY8WyAfe/MTNlCpS2IEy4vXBxIQKG48H7TMien06qSEZRWlBQEvxuAmktpPN+TE6kswARh9xXMCtEUFRoDEbqZsxKVHml8TNjTJ/wC97j/SaR7OCTfiBl6pHZyWIOravgSvFiYLpvWv9J8iX9WHV0a6Tj95ciDGFWxZ32gDp8VDc0TxvD1OMph1Bk9Ug6VfcTn946tumREQqcpb2qOZdj9bqGB3W1o6jdfMoux9LibEuT1SczDdw21/pLsPSIMzZCQzngmLj6YYaAckDgGW4wruUDAEcyjL1oKqVQ/zSK1HgSvpMbsmjIwZl5I8zQcD5mYFtKpyCOY+HEq+1XGogGjzUDK2a/bvsaWv95fhye3TspHgRX6ZU6hsqtS8195RRdXbGRq3II+ZNGlXCHYg2d6i9TnOIKQAcf8AV8zJ0CsmDEHa8psuf3ml+md8xV6pjsY0WY8qLi1bm+JX6+oHQK8Q4+n9HZmBUjSLgx9O6E0bWQWrtjFCKz5XOmtx8S3Fj1E0fy8ynP1AwqcgYFm2UQKsrrgb8wLAe6+JswDHmAZVBB2M4mbJ/G6RkXg71Oj0uT0GJXdAdJ+0BimDJmYpiUFdlvzU0JVBXotzMWLE2Lq82QHUh3UVxJjZzmryd7gXtmL5P4cghrsmtqky5QF9MCzKzl0ZSHNLe7S8KHUFKYf832gZlXICC24814l+ogHfb7xcrIlIh55JMDYmqgbECCjwu8UsVFH9x5Ehc42B8DmTqcesjqCo1EUovYwA2EZU0EAK3DVuZbgw4sFKBvxZlqZA+LdaAHI8GFAtAEhjwSIHE6zpMmfX04yUrHVR8zR02A4cKDJZYKFAuXMgHV6Q2quftGLIpJGUE3Q3gWrgcY7JAJ4E5z4/Q6r1GBYk8GaMpzZEZMOSsp4J8CDHicLpzNrYDdoF5Drh9ZVoHc/aZHzsil2IIPgciaB1BZDjF6K/vMT43IL6RxxCabAVyZCpYUBwJR1HW5mf0VzbHbjxKPVZsmkKVUeZs6Xo0fJ6uSrPECno+nCN6bUCfPzE9A4+sKCje06fcAnShdKXfJnK9Y5GL8EHaBdmwjGioW/WXq4wdKAd2nOyMzG7s+ZYuRjjCgi5QcWQ+uHZd2gGdsWbfe/BlhwjGtuxvmLmVDhDg2fEIqzZ2yNpLEEniBBSirv5Ez51XLVOVceRLemwvkyD3HbmBf0mJWLhnI+CfMDaMORsbPqN2K+JtOABAwO/xB03S9K7H1W0sN6+YVT02c6tLAhRNubHjyDXlPsHF8yvMiNnDY/y1QEXqUV0vckDiQJk6zpUxnkqo+JeHTq+iU4WFEcGcz+Cz2FUKVY8eQJ1x289P0ihPzfaAOlxjHlDs5uqCkyzq8uPDZ1DUfE5ObPnx9TiC42J4Ywdf1DahrTb5gTrOqw69OwX4+Z0ugXG+Eak8XU8+Gy5cqAYQwY7GegTouo6LplyJTNywuVGDqUx+u1AKrHYN4nW6NFx9No1q1i20+J57q8rtlJIIe/crDxFTJlRteNmWhR32Miul1PVISEx0SpNGZ+lGJ8zBmN+BLOl6NOs6ci9IP8A74DuDN2LteDp01aizKOTAmBlVAikliSK+JpGJmUArYI3+RMWYKcgKsF+DN65hoU6rJ22gZf4dRl05BqQcGc1+3Zj1rZC/sPFeJ0x1FZze44NRhvsral8SCdNjCoAAGPwZj6ws+elYqAOB4l2bK2BfaLceDMgbJ6bMyksxvaBq6fD6SAk7wZyLJI2PMGBzkyKPtH9Jmc23tB5lHNzu65LBJXYfcTpY8pyAYl0WDsw/qlGVVDe4AG/a3hhOh06pnxi8aq67gqKEDM/qoWCNpY8CWYhlx9Lqz5C7k3xL+pUHEbFOBdzGvUPlTiyOPvAydT1PUDMoRbFWf1mjErZdLElQfB+ZWwIamDK13RhOd0y+mosV/mB0UKrj2JFTkYc2PqOsYDTYO2mdHBZJLNVDcGZen6dMPVZMgrfcQNjgLiOnZqmJGXcE0fEGXrGOtSBpA9w8yvpAOszY1Q/yybLfYQOynT6lAyMAumxExdJeRWsHwD8Ca+pwqMC0TpP3mfBhL5FrJorgA8iBtxZvSBTEtVtfzM2fG2TIFNljZuo3Utk6VGA0lBWj53nOfreqznRjqxtcCtsx6XOuE017x36vBh6kqhGsD81bCczMuVHrOpF/wBUqZmBr2kSo6mXrPXtCytkr3Ajx9piROpbI1r59pi9MCcupaBIms5WZwgUiv6jAx5cxwg+qSK/1idM4bJrY/qZ0+sw4uoxaK32u5xz6n8QemGOxwCPMg62DPjfKt7DwRwZd1GlMYZl28XOd02EdC/p5AwN2QeBNvUZx6Rxu6uG4rmBzsmE+sKNK28DKygkDUR4jFU9RmZydPAmj2MEZRuYCIpOHVR38TOwaqUkGdH1FGL0mXSR5EzZUGw+eDAqx5GTS7bMOY+fOMqgXsN5Qx95F3URcY1lz5gMWZlUpagHf7wFi+xJ38Syiy7AafJitjJIKMKgJiRsbNRrUIFQi9uZHbQdjZjBjV/MBhQQFr2h16lteDKxZNE7QqCDUIhtlqrA5hVRY8bSYw2s/Em6+JQCraqIv7xxldQVvaLjLqxDHYwsoYXuJBPaKNUK3hbJaELsIGUhPnaKlWBvxCoiuBdXJVPqBr7S1idgdjAVthtdQgHMSAK2+ZBkP5a2MhWmrxKsquOOJRsRErjeLkQMTtKUzfy7O1S1X1JYgV6aG/MVsdjcbGPkJIscxwLWBUihRXiMw1sKG0YrttEUkGAxUKKreVkaSAIz5BdHmLdjiQXq406WlXplWLIfEVVtgPE05Aox/wAs7yhMZZqVtzBkAbKA3iHGwRv/ADRNQzP6gsfaQYOt6YKxZNgfExICDO5nxh0oi5z26cqeDRH9oGbUDF06ozIVO8QWW2gNUjGKGsw7HaEAcSRuNoK3gBR8xifbUhG0EAQjeSGtoEJvaKNQMnJjDZoDA+3eIEuzHMZWAMCdPmOJ64npOm6rHm6dQNmXkfM4qdN6rCh7j4lp6bL07B0uxuRLg7mft+Pq0RiSJRk7MrppTYjyYh75jVUARrrcRm7z6ibAqfMFcLr+gODI2rx5nNJCg0Z3Os6pepxtq8cH5nD6lQMWpTFGRn1E6ph6heWE1LuJk6gm/tEVTgb/ALyhG28/TXY//pJ0exH8lf8ASfmPCQM6frP092Wz2XoyTziU/wCJz/q6cfH5gT85+JeBczowGRr43mpOLE6ucMlCNEFnePUirE43mjD+YSgMCtS/ECrrUlR1cX5fvLBua8ynCdhzL1XzMiG9W0ZWrmAg6bEVbO5gOWBMJNi4ABAQRAIPEYE3URTLAbMCEbwAUP8AeEtUFwpfPEh2h8wGwRAYAEweZBseZYtXxArIgqpY5qVmEDzIDDBwYAMZTZixhtAaojcw3FJ3lAguTVJAEO3Jgh+0IOxowHYyQA7wIRcFmORtFC7wDRq5K+Idh+sFGApO9QjaSqkBgSQcyGxvADAYwV8ScwE1An6yWBJyIgIU2TAexFZgsDsTxxBjxsxqiYAJANgWZdiwv1DhVUknwJ0O39qy5MwVsQII5JnqOk6DD0mIBUUP8wsjndo6BsDj1wt1sJ28tKVluMIjAsBZ8zH1ZbJlCqNvmXG56akK3RG0gcIfbzEXIAgQCzLLVMdVu3mME1L55ikirEqO0hJAAqWA5HIAJBN/EPMikaaPMhrgSgFgVoGGlA33MrdFG8gBZaHECMwPAiM2lbqzLDj0iTTa7iAq5bUbXD+YjxcppiQEBvx8TTp0qByYCewPpuiBZ+8fC4cFq2ut4vpKTqbmV+q2ogAVwIF2RlUEk7/EqORgAVG/xKSwLkE2R5+Jbjvc3tAVjqJYj9oMiO+OlFXCGIbf5loJGw3uBWrMRpHjzLcYOLJqLah5Bgb08ZCMdLGLkII/MAPkwLcuYZLCAX8zntiGEbOSxuwZoGbDsFO4leUBmFjccGQV4enORtVE0d/tN+Jjgva78fEy4nZEOnYy1cvqJZIBqoFfU5w7qqizc1MgGhRuTMhx6cmvaajlI3I/+FIK8hINEbyo5QpGJjV+Zew1oWux4mS0d9NXp3v5gX4ntxjawf8AUR2KoWo/sZSjF+oOSqpdIEmV1Ui9z8wEJokwrsqsG3+IuliwP7yz0fcHDbGAwfQTq5MgyBSLO58RCV9WmP2lTJ6bala/1gaMjqh1NxzKz1a7bWTCw1YlyHYjxFx4tLajw28C0MzoPiDS3BN3HbjTsB9pBXPNGArrWME8QBnxrWMWPvLWYUF5UzLix5MfWOQ94z8+IGLuXUBMwDAFjzUbpsLImPJkAbU1g/AlXV48b9aXvUR8eJvUsESwCBuIFpJJC1URlJdQDuPiMHLb+PMYoFxl0F2d4BBGLFXLczE2Z3yAigP6r5mhGOS2G/ipTkCo5JAA5gOgOnULr4jY1dxZG3mVrlBUG9K1cC9TkfIcWHgiy0BszMi6bIXi5mXL/OALmvMXrszMNWQ6VQ1Q8wYMDZayV/LHuswOkWUL7d6G1zm5+pyawhS9O/M1dOyHIdRpZX1zY10t/wDBH4gYeqzZgpKEXV0OIO15czZhidg5PIrgzQEGXFSqSx31D4mnpemTpf5pX3/MC/I5RLzAHTFxsmVdjY+PMydd1ByYD6TW4bgzB6uTCqmm1eagdDqGxI+nWNQ5Y/0iV4mx5iKfUl7keZmGB+tsKp0VZB2udDo+mx9PgYjYjYAyjbk0DAipuw3FTn9VizZ+nZUOlm8jmbemzDG2sL4o3Ey5Ky6EqyLqQcrH28dNhXEp1Mef1nR6LoMfR4wmxyndieBLDhDuhIonz95a2DSNORhpPgcmBMgDMAlE/MtTaqPP+TMmMPiygsGCf8vNTWrozKhrUTYI4gJlwjC5Zdi3j7yrJlZsXp5FH2aXZA2ZiisAx3v4jY8Qxp6jjW4FV8wOaOnyEuM2lcI/q/5hK+n6FMmZ+tZPd+XEG4E6i9Kr2uUHQPcpPiMmLICWBBX+j4gDEjYlTECKO5IHM0ZUKFST+wiBdFF3FjcS1nUoHyDn/EDM4U/mIFGxcpytqrj7SvuWdulxjIU9TD/zj+mTCfURSVoHzAr0MMwyM16NwsOVsowkqoZiKE1FAV2B0iU9S/p4hkonT+UJ5/WBowkYujx0LAHur5lgONXGUf1bA/Ew9F1QdvynS59w+DL2xaMuknYbiBV1nUYVvHrHNkn5mfDmdygxbn9YmfEeqdBoUm97+J0+jwY+lw3oAequBmHTFc2vKqlm31kWf0EtTTj6oB7A8Ay68RxqgJbSfc3kGY2LL1hbObxsa9RfEo6GTbLd7Vz8SvSANTUPivMpz5/VYLjP8teT/wA0pbL1DWFth/SfiXR1Bn0qLXat5SMSPmLghcoX+4gxLkxdHjHUOHyruxmPLnc5/Vqq2FSaL8rYksuxAqj8GZMb/wAw5MIpQN64MwdQufqs+tsnsX+kTodFjroyqmhdASCxEZ01BfzbjTL+oTORiRlII3VgfMpxYT2/L/EvrdCD7AeIH70vUflxMB8k8GAelV36rI3VtqZaGMcATWzhAQuwH5iZmw6iNTsCzb0ZV1uc0qMRYHiBb0uY5S6K9b/3h6z0k6T3ELbVdTlY+rOPqSxIBO1D4lnWZU63GEx5GobkQKMLhScga1BoXNuI5NPq6DpJ3HzKu3dr9I6nbWDWhW+Z2mVlyLiWm+SBsIFHTjJjUsxpW4kxqQC5FsZaRTEXtKzl0k/b4gUdRVNqUkVx8R+lVBipSSCbEs0plQFzS+DwblKuWf06Gx3MCx+mR8tsxH2j6aUBboTI/U4m6nRrJYf2ly9QXYDbR4IgI2lm0Dyd7jZc2LHiX1mpQfaYOp04za/mbYCc9sRzZMeE6mUDWRe1/EDZj7h6x04QFT7y/LlyHA3pEHKBxOfpdGBXStf0VzNLoWVT+X5gY7fo+l0u5fPlJLH4mfpug6nBiXqMh1qm5W/E0qhbIQ24B8zVmyO+M4xsCK2hGTpO4h8jnChO3JlZzdS4JsCzsQZAFxaUC7nmppKqEqgDe0FVfxfpADJQP9P3mk9Xjy4wVoEDcTF1zAYF9o1g8/ExK+whF+fSuYsL0mMnVOSqK1/AhxdG3Uurlq/6QnHi6XrC6sHXjbxAnXtlfIoZiTW58TGcbAgKxC8mdjqsuE4kRGtCNyROcPa/yJTQx4NbUP1uacXSomQMWs8CXdOuBbbIRoP3lft94xml4BgWdU+JEbGP5jgVq+Jy1vSLv4mxMJVbYk/eBMX8xV/pu94FuPtOnGHymmbiXL02PpMetmtjNA6gZBRbZB5nJ6jqmfIW2CrxAvzZ8iAaf3uYj1GnLqd6c8RVd3N6tW3Ei4C5Duu11vA19FnZjWU6Sd5ofqEOX00BNjmToug1lC62TwBOi/bkXOGUrVbj4gDtmLECGZtW/PxH6zMcLagdWO9xLE9LFqbCFsfmBM5PWddZyhdFnYfNSKjddjZS5G91Q+Jd/J6rpmDKppdjOMcqq6kr9qmtM4xYdORbU7wN/ZunwDFZHuUnmaup6zTidlQkqeJwf4tkcHEWCDepZ1XXesQy2oXc7+YxNZ+q6p82T1aDVsVI3qX9LjxOFJPtY1REx+oHJJos3NTp4uhy4cQbLvf5B4EDXgw4sLe1SpHPxERcrMxzhsZYkV4YeDD0Bcvlw5RTeL8w5R1DakVrP5UY8CFL/BDO1XwPmE4ijhOB8y7oOm6hlGPJQYbMw8zV1KImRUB/KOYHPXCSxZSAAajI7Cl08ckTYnS1iLZWGjmh5mQ5UK6hsSSNoGXrW0dZiTY6/wAxPgRWIFLqJ2vaPnxr1BQpbPVSkrlGQoyAV95Bs6MLkAAYeqN9/ImrI+NkKon2auZysvTvmW1LI6/lZOY3RY+q0M/UEj3e0/aUWp0uLI5p208C/wCmdDoyenGi1ZfG+4laYMGJDkxmmfkE7TH1GAZMhZGbHkrkHaBZ13VY2RlD0amPoO54Tg0laYGo69ONJGStQ/qlWToETVkA0qov28kwNWXqE6ggcMpkxqoUObsDcznoMgzAFbDDZhOoRSfcD9iYEyZgcZyUKnOXJkfIbIIB1D9Jpy9RjXGnrOuPa2W6H6Rujxrn0OigowJN/ECvHgD9QcjCgVo/ebul7fiUJkT2aTsB5jNiTCqnZrNkGX4XRlJTjVd+IGjPlBokGl4re5i6TE+NTmK+6yVBmtgcaa8g9vNzNm67GMPwzbASDP3Dq2xgow1JkFsp5B/WY+m7nh6XIEy9OApH5hubmXq+obO59L3KBv5mcO5QO4GnxNI7XV5ely9IrHIfdwPic/psCZc/pkgl9hM1Wuq9vAmhA2J0ylqdd1AgdTH23Dib3rX3+JtzL07YAy1pGxM5SdTnzrTna/EyZurydPn0nExwHlr5mRpyZcq9U+N8dYwNmu7EbFnTAynUGYeDzK8nVe21x1jZdieZkVlx5VysATKNvWdQrPpHuNcmZFxOE1kaoGdWa1G55MfC7aSLMBcHTtm6pcfAbcmXZsY6cEq/5bqUvmdD7DQ8ypsuR6BO0CzD1GvGS/J2mrpcTdThIugPymc9yrCh4HM0dFlyLjGIOAg3+5gZcqvizaD+8Jsbj+0uz4yWOQ3cpU/cwLFQ1RtbjqVB9NNyJUHJSuDCAAbveEAYmJZ+RCqVZrbxGLhQu8Z2GTcCtuIFFWbjBSq2fPmQWPEsK+zY/tAVSPINQEkH2qSPiRXOogjYciS+bHMCOSpJ8iVh2GME3vLVUsOL+Y+lWSx48SiqzY2NVLPytxvFb2njxJqsgHmQBn5PwIoYje5Y6jT8ytwDVeBCm1jmHVq4lZB2EmsIbqEHKu1V+sOBtRocCK2T1KqEY/TFjzAjBmymzQHEuu1qLp21VCUIAMAJi0m9ULJvvJVmzCTfmADiDr95WQyC6upcpAG8rbc14gRE1Cztcvx4SqgGIKVRvJk6kjFQHMCZWRRuRcXG2sWooSg6XYDz8SxFK/tAbLm0i62ECkObUcxWF+LEOIU1jaoFfWdKoxEqBZnKxj0rud7MnqISficjNh0WKNfcQMthstrLBpVt4EQKZZSseP3gKd2imORQgBsQhZJODIQYE4hvxJtIeIEkG8GoAUZNQgSzcu6VVfOA3EpBF7x0cjINMD1XSdLjw5FcC2+83dSmB8ZtRrnH6XrFOhcjUQLBJl2VyHXP6vHi+RGqw9R02lmduL2nNz9UG9qivmb+tz/xBbTYHmcXIArVzAdswZNJ2PzMXUIQNjtHYFyBJ1IIQVvCMDBq2NTPlHt33my7XiZMzg7CVWfANfUY1XkmfpzsTF+xdEa/95X/AEn5j6fbqUKncGfpn6f1DsHRXycSnb9Jy/q6cPzDajKQd95qXYTOMd5T83NC7Ded3My8xwLiAioyneZVYqnVNWI06mZQx1TTgIOonwJB1MR2FcRnegFEqwfkBlpA22mUWJstQ8CooZSILvcQHGxhIBiXHsAQoaaG0YcQDeRd4BO8niQ7eIaoQB8SE3AaBguAwG1w+pS7RbiVCDqsxr2i1JdQITBZh8xqgIIYaqA7SiQVJfmTVcAVITtUniCoRPElG4ZBAIErIIaxLL2uLW9wCp+YeYD8iLq3gMKElxCd5KqAxNiQbRbkHO8KjMSIVIIjUKiEVtCJdmhxATvHUVIFBFwEg9PU25k3BNyzBiyZDwTfAEA48JZgACb4Anf7V2bIMi5M6UPgzZ2jtaY8Svnxe/mz4nZB1ro00IbkTB0yKv8ALUADzKsmoMHINjbaXvqIVASAPiP/AC9B1+JWnLfHkyZAxyHSN6mrEhYamFDxImFg58i7uWZARxCEVBv4jDIooHcSko+SxRAMmHB6a6CSYFuQBjaiIGLCq2j1oFXAGU1tLBVrIuxt4hxZA1/MsZTYocyk49BO25lDbZDo8Q4wytoUbSIlDUTAGKnVcBmyb0RvIGFGEFWJJ5leVaAaBWhKZNTNsJaHsihuRco1A5FRtiTsfBlhUIxbc18SB2JK0OZToJ4JoyNksrTEn5HAlqNYqtvmBUMTLzv8yMDj5B0/MuYrrA3HkQka108gyirXePiEFtN+JZjxFWK7ELKMrZGyKqDbyfiZAyEMbcfYGZkU9RqVtQCmhU3HHpAG5sRtKoQUHuqiIGbF05BuuJOpB0qV5HM0eoEBs7eBEGnNn0qYCJk9TEdNH9JnOAnMuUMduF8TYvSriLoAVttV/eVOCvsreBYhBIF2RvDkaib/ACmY0yH19qCrzW5M2ka1FjY+DAHpnRQb2kSkgDIqICCnO3MtWx7Rxctq1qoGT1KZtNE+JjwZ8jZWw+m5yXZLcVOmcKNjGgURKHfHh2HMC06VCkc+YrKzbIRoPMBxs2P2EWeJbgw6MRUmzXP3gULjVchYbkDzFx42y5NxuDe0uwoACT5G9w4gMLs3zAVct5Gxmr8CWBNXJ4lTKuJjlYj7Ex0cZBatYgDI2gheSeInuX3HYkeJCrlzrGx/LFyHR1AxvqFLdQGxZDkNkcbQZuobGPbjPHMfDh9azjYVC4I2O9bQOKc+qwvN7zq9IrfwhbION95Rk6TGCzJjAa/cTNPqFcHpiqIqBEFHm7i5HIGm6uHGQNjyJVkc5Mo0jb7wGxv6b/BP+ZT1hZQMgrV4Bl/pqcgbkLvKetLKgpQ4P+IFYT+IxBh7fkfeW9Kg6fp2Qt99R5i4XDALxL0CEMXu14F8wMuQepq1AFfvF/iiOmbBionz+ksfE5UuGo/Ag6Ht/p5Hy5H1Fx/YQH6bGXVQZd1WNa0MAftNLgBKTcjipjz5GxgnIh+YD9OuNV/puvEq6nKuX2IaJ8zJjcZDamgTxLl6dy4UWGPBHECpMOTJkKgDVz+s66dPpxp6iqGr4hwIuFQhK665lHW9TlwBkC62IsH/AGgJ1veem6fTi0M2QmgFE0lEz4Qy7XuDOOmR+oyYVOBAxB1EDcTqqNAVb9oMCpsTKAA2qzViTrenOBQy+8kbP5EvDh2G9HgfaVdTmAYLq9w5+IFWTqV6fo16lcbZKpWQczQWJxptpLbgNzUzdMf5rMa9w2HiX9TlL4RjK042DQGbOmX2oRjRR7vlpnxdx6f+KPTEemwG4fk/pLcfRsqksf6bszlZOhfN3DHmY0V5cwOtlvGQVP2h9VjW/HH2iFr3Yb+Y6Y/kAk71fiBU7584bEjMQ2zP8Cahl9HplxghVRaA8mK7BMS40GkeZTlzIToA1BeTAry5SjqRseaJuaEL5WVg9AG6vaUYOjxvkXqC5db2B8TYVQEaQFSrJEAOyemVdQUfkHgxs2MjDq2UAXsIGzp6Ix5KBJNDzU5vV9WfTRA7Wp9p/wCsDWM7eomN10g8yZwMa5QVZl23HiZMXU/xT6SB6zEAgf8AKJ1HTGE/k8cMCYHAXOvR51dvdqOnSPA+Z2Fza8jMQCWA0hTZqczq+nxdQzDEVTqF4IOzCb+hxLhBZ/z6RcDViXFhRhk3Zjt9pjHUDKymyFVqmo+8EsBR4B8zLmxLhxP6AtyBpU8XA06lfUytZU/tIMSOhu6PIHEx9uzjP1P8NkRlyKCSPBnRVSrFttXwIGXAhw5jjq8V+2/E2ZXXhAqUL3PMDDVyVXatjzMmTAcSnU1pVam5EDP1HcXwqSQMjMQAi8KPmKSWylNm+44Eqfpcr5dLlQnNjzNqLjUBKHG1+YCvjxrjsJTcEDzLukxPgRg4XQxsDyJTmYkoVI9pO0vxZfUFMYE6vGcmBgrH7Cef6v8AlFsqtSA6dHljPQ5W0pZvfhh/vOSenx9VlbQVbINiw4UwN+HqFz9Ij40plWirczl9RlYsSLYkTr4OmCMuBRqP9TyNix4sij0eAQSPIgec6XBkbJTbm7nYw9IylNSg2CaWb1wY8W6YkGrj5l5U6BQArkwE6Meoclf+Ii/k+BAcb5MBRH0m7JHJlmLIELOAPUI06xwRHDomP1CVB/q32gUhhi6bTl5GwA5MxuHL7cciM+VMuXV6isDuFHIgHqgWihvtAvfFr6YhyRY3I/pmHGvog4hkLnw3mdLCEGpHJGocGc7qEGDL7RqFeORAyY8KtlOMgt7tmB8ztY8IxYQBW053RYS661O98zUVzKTjYjR4I8wJ1hBQEAFr2mXos6MrKykNdGaMo9TLjUf0DepSvT6c5c7fMDTpVqoX95VmyaSVEZ8gRfbsOB9zMjvbFvPkQlWqAMZbje5nx5S3VlS212BLV1Mq1x5BlOTCNZYCmG8DU6q/VHICNNVX3lXX5URlVT/MHxFRmRGcsN95izscx1ge6uYQuZ3yAhxzKXyKmLUBdbTenTPk6NXyimbg+Jz/AE9OlH4DWZR2O35iOmBIpjMnVNjOfUAbPM3a8PpAgaSDsL5i4hjz5NLAcSDmZ2JVSOOI+lvS1Dj4lnVYlx9RpUWJdkX0+nVqskbj4l0YS2lVDWRfiaEvTYMyKx16T54mgEIN2gN/EEAgi5VkyMaN1UhPAPHzGOHUOdjArGbKylBt8NBqb0lGWtf2liYwODxAyEvYGw8wExYWZtQoFWFD5nosmHDm6c49Kq97kThJsHY/qK+Z1+jyB8BdhbHmSi5OqHbsTZAuvTSVOd1XVaVGTpcjDI595Mbq2YoQRVnj5mDISWJA45IlgjdZnVCNrYbt5lBwu41g+4cEyFdVc0DLny0nFfAgJgYa6yruBzNfUnEMSLqtiN68Tn42KsC3mW2C/FCBTkViR7iCImNWKlaJ8mb6UpYomOiDFj9TkmBlXp2C2ENkDf4ncxOXxJiyk6vFTn4XydS3p4wQw3Kn/WbVw5unINiz5MhG3pumZRWUDnZr3l7jGR6SqaX/ABK8bHUxLMTfnicbunXti62tD1Wx1UBDTsrmXp8TFn4/vOVn7xgbIy0AQtnWeY3QKvV1k0lhxRMydf2rAOsWmDIQST8faEbsfXO+EVpOKqAEIxFk1fB4mLp8iYU9lFR/TNOLrsfp7c1ZBgVY82jPpf2lvMtOTU1rWkefkzn5WYsXZrv/ABEGfWNKtsNoHWw5Qy6mUWOBc29PlC6shWy22m+J5v1CjgUSONzN/TZsyFjQKV+8DoZMmNGVA67HcfETqDjxori6uifE5WVst+0C2Ng/EsTpupwY9JctjbcqT5gavWxZCVIFHi46Yy9gEVxMgxFxpFBhxLLfCAL9/mBdkw+ibG4UXUfHk9bGGVanP6nN1WRldHA0cr/zTRiDdV0RfErYsRNleD+0DQ/SYMxK5MQcjkGXdKMPT9OUWl+P0mTDmBTUdQ/pO+8fqMJbBa5KUbhl5gWYwnUv6QJoH/E3HDjxYSy7KoqhPPlcmCyMhBrn5gxdVnFn1GIHgnaQd7AWZSrElDwGPExdx7Wjr6mLIVvah4mUdXk6fCWYBlO4N73KR3TqHY6gorcCUrV2jtq9PhY5bZjewHE53W4hh6lkx/kYXR8Tp5+5n0kBAUOBY8kzl5nbLl9R+OFHxCLe39H62cAjUALIjdf/AAnSafWYh72RfMHa8jr3LGi2NakGdjL2vpe4AHqK9QCgwgczBnHoAoNQO9xfRy5mH5tB8feWdX0S4uqxOmQJ0+P+kHckTo4OpwZEx5bUEmivxAx9b0mPH0t5S5cKdIHE4uPVkRTU7fWZv4vK2JWFKSLEz48SY8YVx7V2EDnhrsDxNC5AFDHkbVK85xl/YKMvGD+WRe9QM+dmZwEHIgxYnY6VO5+Zq6TAqi3Nn7xmC4rC8wMJUqSp5EZGbHR5HiW5FQnWW3qUsRV1sIFjO2dipFStqU0IAzWAnmMSTVjeABuaqDcGjCxogR8ilsPto/6wCcY2sAxQFO24qLjZgNLA/aMd9hz8whtBojx4gXbb4gVXWyzG/Eg2EAvWkHzJSsa2qQDXzAuIC7uASSF2gQBdvmB29NeLMK71QgS6yAeagG7HbiM2Mpbf1GVkNzdQLBRijH7ib2iiwblqEAe7zKKyPAg9PUNxtHC6dx5hu9oUgxKq8x8Zs6TEyLqFDmFPb7m5kRo4WvEGoERHcaNjKlJJ23gXMRVRdO1yAWd5Yu20CthaiKMRLar2lrLfmD4APEBGWzGU14uF6MqRvcb2gLlAZrqiJYDYFxX3MUAY2F8EyiwDf5jJQN8faDICANAuVDdt9q8QNQ05GppT1fSC9QNiuI6NSkgRi3qp95FcR1Knj9pWBZ+86HWYD+ccTnHmxtCAb1RxQMFXvEAJa4RYaJgLACvMlxSLMAizxJICV4k/NvAmmzcBG8aKbMCGmAMgWjYMBh8QLPUYUbkbqcjsNzKQLB3k8VAu/iCEIlJILyDdfvIU9v3gRlo7RM6fyrHIihyDFzZGVdxtKMxcaT4mHOPdQm3ZlJqY83ubaVVXSAfxmMMaF8z9M9jZW7J0ZUbektf2n5mwmusx6twDvP012VVx9l6RUHt9JSP7Tn/R04fmLTedr+TLdgLlOUFeodR/zH/WXrvyNp1cxTcx1oSAAcQrzcget/vL8QIFGU17gZpK1XMyrpYRpUCWEauJnwnYWZoFATN+oBWhLMa0u8CkGEyhit8RCK3loIUbweopMgi8SaSIBd3Dd7QADXiMqkxQTqHxLNYG0KUitolSwxTxcAVJJzICLqEAmQH5kKwqAN4AreMOIGgBqBDARDdwXKEkIqPXmKxgKCbjyo34liixCJcgkIhECE34gqEkVxBAB2igbxpIBqT9ZDAbAgAyfeSjVyeIUFJhKkbmQEDmFm1e1YRWXOqowDHYSY8LPlCgEk+J2+j7JnXNjbKvsJ3HmVcc/D0GbLpARjfG09R2vsi4EGTKLyf6TqYenREHtAriWNkKeNpGpMIuM6dLcCN6ft1J4jarXWODKke+NpVQZxYUg6opQF9TE/pAQA11vDV7wLQwNgbDxKP/AAydRu5CRdDmMMa1qO5gLqyA7EURxCxAUH+qRTRv4itvAjOHWiIB7RZ/tBYriIyliDZG0uhhlaxQ28w69WT5j4606TK8j6K0rZMobITXxFCgoLmbq8jNjFNTQD1HwadXvI5ga8oTSAux+0ByK2HfiVYyMGAB7dvMJUaNhsZAq241Ae3xHKepRJ015EQOAuw9oky9SqoNIGw8wLSVxrYGx2AlZzjVoK78xUdsrK+2k8S7Ktqdt/mQKWQ5kyWQyqVrwYAHIcgkNyIU2rY1HDGz8QCuS9JY0T/mR9P5jz9ouTGpK5L3XxC5VjxvW0AF/iVu7Kuqr+Y5U6djTCKW0jdSa5qAuzD7x+nwsuQ6B9yZTiyDKgYbE+CJqU0RTFduIAZyLLGUsC+FuoB3G1R8q3772iuHXAUI+/6wFwqmPHde5jZMsr5O0zI5VxqJr/EtF2TdgwLhpUjfmMMg1NjU7zIXZjvtUsxEAMfJ8wLMrjHgO9CuZxC5y9Yqr7gN6JnS6rGWTZiFG5HzM2DpMeHWgP8ANfdiTwIGrHahE1bjk/E0dUWx4x6ZszL0tvjYFWXSathzLU1LjZcikknb9IVb6ivjG1HzKiQ5s2BFDX9t95YuIuRQ2kGfrip6Mo4JVvaPmP21PTwCx7V2F8mX5MQIra/EVsg6bBQGoyixiEYOfcBuPtMzkZOoXLlI0gc/7R+nzrlyONqA3H3hbSRZHHiAHw40X1MGUpq8QrjNrbb8iZHzH1L0kr4+0fpndgzlyfgfEiLlc48rKfdcpYh2v9ouZ29WgpAI/ND02PHrJQlm834gWpYTg/qYgxnVe37S9smnC2Mj8x2PxKsrgDSCNjdwK3ZsZI1beZRqGRPb55Md7dgWEsVQw0IPEoyJaZgj+eDNmNWdvdwNrHmA9OKDbWPmW420rS83vAYY/SyA6gFrgzN1fW4sVaSCRvQmLuXUEdQdT3WwFxMGL1NJKg+YG7B1WXLlVwAobwZo6t2zYmBIGkXcxZC+NxuBe0ZUZsT63JA8eDATpMauyk7kzqYwuhtJBZfic3ocoDb1d1tOt0+22n9YFRR3T1le7/oIlb400qclgHwZfmyUHLCtJpZjZzkJdzueBAfEuLWSnI8x23FH58SoUFI4MKnIiKGNqTQgTKV29O68kzPpBOt70+KnQxqGsf0jn7zlda2YZ1GNQxuqHAgbhoChtW9cQoxY7jeth8xUQJqUur5OT/8AChxnU+r3bcQNBy5Bj9PGCT/Ux4AlIQkFV3Hn4lrtnxhS2nQRvQ8xS2kahRvxArpTn07fcnibMpwJgUAfzK/OBOc2QfxSK6WGBJqOc+sVkQjHwAPECrI5c6t9J22lbK7OqYwNIH+Zmz58odWC0g2rxOj0ORcjHVQ91WIFyZVxYhpOk8G+LlhbIcYcDZuSNxMnU4GyEqKLA+2uJ0ujwp0nQ6Nzvbed4HD6x3GcbkHUdxMbFiAoBLTT3LOp6okBgoO4lfSZ1OTYXcIHT9I38XjyIWXMDes8CdnJjbLgyY1cjXsxA3mAdUt6GUFQbBHgzeuYDTkRhf8AVCsmDoBidUZxRW1ccg/E6/8ADomMBnA2on5nLy9QrFndq3sVNozIOmR8jgjkGAbA5Nou9mUYMr5HJOP2g6gCOR9pm6nqnzYSUIVDsDAc2bpsWNl1FQPPmB1suLC2bH1fplcqgi/kTG5X1Aj5Smo7CYG7nkyEfyzY3FmUZHLucuRgHMDrBExKfUyU6f1fMzdR3BzTZDSharwZMbHqMbKjD1AtW0pTAzqq5aJo2ICjqDkFo5ZPEfpMrZC4ZwVXajyIqY1x5T6ZAFVR8Gaum6FBld0b3N+YngwAqlV5tT5j4tiCtlvgCWFF9EhRsPMzdPmIzhAd2NCB0M+UlKVSCRuJxfTx9D1wyYldVzbZFbi52uo/l4fUdgNMpUL1CllUMfIMBMirjQaNQYb/ALRA/UJjL5G1PY9NV5/eXjGTl0EEJ8yY8TetpZgLvcfEB0zM5966f0locgUCN+Zn9bQQth0rYiKrtjJYjngQL9RCgIK/3lPWY0zdK2IkqTva/MjM2QqFYKVIJAk6jKqKFIJY8fBgc7pOkOFVzOf5xGnVXidfGwTD6hG/iZBrfTaAC+BNVllIKjQPmBiy9Q+MF8gu+BLlwtkweoDZIuvImVsS5MmoE38EzUqektg+4+RAXHiPp6sbUQd1+Yn8QSSdwfAaPl1KgyUNI5leEJ1ALaq+JUN06FszMo5hz+19IO/k/ErfOcGX0xYI2JidQz+toF6CoOr5MgOTH6qVqP2mXKww47UEkbTVlx305VSQasGZkOjpx6u5A8+YQ+MtoV735iZc2nIdXmVnOFOykDwJQztkcsfMC3Jn1AgDnaUHJpAVefiPkClQByPMrxoA+6/qZR026p36bHiCcDczl5MoGcqeb+JYucKeTfiShmGsrZEDcFTqOl9NiASP3BkxYh0mFQWs/PmYsHTZNWqyp8XND48wBLnfmpBRnzVmOQHa+ZoOdV6YuWskbCZMnTu62SQL4iZV9MAA2vMCsZfdqI38QtkL88yskEg8CA3QIMC+wqDe4P4g6wp2HgmALq917eZYcaDF7vO4EoCsVfc7fM058+JOmsNbcTIVDDSdhL+l6LJ1CKjVpBMDJnzen07upOoAbfvNnS5cz4kzYvbqG4lw6NUQ66OrnaE9Ti6QphoWeJBX1I6g7tZr4lmHFjfpAmvSRuSfMGfqmzLo0aWHJEzhgmJrO/gSiKgViLsCV5MmNhpA48xdRYgAmpS2QLl06dvmA7mq1cQYmyGyRawFQQLNg+J0ceJNCAflriQc/J6ruoxkqpvfxOr0wVunXVW2x/6ymsWNixBH2PEd2QsugEXyJRtwLhxBjjHuPJk6jISgJBoTPjvHk2Ng+JpUeonuHMiqx1XUY9XtGnxcy9Rg/jWCG/eR7xNbKEYKzbGasWTGmMHGLUGqgV9OE7Y5whrZvdvOXmw9Uq+ocbFGJs/cmdvPgGUHKKLGtjFTOuj0tGw2azxA882PNhcqMeliLK3HxLkK+5as/tOtlxhcoZtNEbO3+kJ6XIy0tBagVHpseXFoLKMnhhwZnzdB0+Dpl0sy5l3JH9U0DBkc0pAKja/MDdTjGP8AmsqtVBTyYGBWvcVN/TuNIJBJPxxMDOyNYx+08zT0rAk6WO3j/aBcw/nBgPbfxLncuxYfl8gSlcitmdFddQFlAeIMRJzgC914+TAKNpzHGQDY2kb3g0KYbUY2SsXUUyk1v9xKnys5NceIFWimLNdcETVjynNj9MEiuF4mZ9RFf3+Zd0y6CoAqzuYFVlVoAqwO6nzL2d8igbIK5HFx8ukEmg1QNlxsQOD/AIgc/rhly47T86bgeGlOLIciKWUKx3Im3qW1toU782Jjz4cwyqqrvV3CLsrh3o8DiDAgLE/feVqSSCyENwQZp6VQuYgjfx94GbqqHUhnW7HtPgCK2T2qBvOh1vTF0VVH5jX6QdX03S4sC4zlHqKPA4gc3pc7/wAQrEkMpOkztJ3IKjIV95X9rnJxoKGkEn5ljoyYrYWTAHU9UWWmIFckSvFmyHptANJfNbxXxhxVUfiMcGREAIIFbEQGw5XT2qLJPMd8mX8rG9pnx5HXJQx2R5E0hycu67mBkfKGYVf3mnDkagCeP9JY/SKfeBR8iUO2k6SpsQLGyuhLLR81Gw5fWyAspF87SkXY2mlnCLxVCEUZ1UNpTepSFZtlFn4mvEodLIu/IlefG2HMDjugLMCAhVrSLET1KBNX8RcuTV7gNzETUCS3ECwC9xzLQhCXzKlYk0BQ+Jbr0e0nmQUNrZxS0JKbGDfMIJV9JaR2JNXxKo42dmobioxU6NhR8Renyacw2FjmXElmZvHxCEQHRvVxWLr+kJb3DxFyOQOL/SAD7jvCpA2+YQtgbVcmPGgyU5q+N4EJJ5MVvFSMpRqux4gQe/8A2gLixuXOs7CWPx7ZcNlocysIQxNQBqpQpG8gIJv4isoY7mQABOd4EvcmoNzuRBRC2TtGOQEhfmFJj/mGqoTSqKo2EoBGNwBxNOwFniEIeY1rFJDDaJW8BiSIgJ5BhIJFeIDQG0BWYh75HmMh1jUJdjRSu8GlUBI2lGdrvbiTmgbqXArXEjLqXYQFVSDYMhG9kRMZcOQeBLGG1k7QoBgaFSICr0OPMOg1cVL1mr2hFr9O2YGiABOP1WL0c2mtp1BkctQJHyIufCuRCxW2HMiuSzLpFbCKABvBkQ3tsPiHUSAD4kZAizIBUYAQHmATvBxtJcnMAbm5ALH3hAIhAMoAG0Wo3mQwK4aoXGqzIwMBICbNXHqhEAowIABKc7UNxLxwZVmAKC4gws4UVMjmiZryqLuY8nJmoqvBv1Sn7z9M9gF9g6G//iKj/E/MvTj/ALyu/mfprsQ09j6MD/4kv+k5/wBG+fj8zdap/wCIZiRVO3+sezG646u5dQT/APFG/wBTF8zqwsU/MYEfErXc1LSBQmQ4NiXYmsi9xKEFA3NHSkeqNQ2uRXTVQNxx8S1N1iAW93tHuhMogNGWCVLZYS6pQHGoiQY/MYGpLNSCcSACSiYDxCiKJ2kqt4FA/aMONuIAu+IRxvJYEBIMAMfEgWhGVfMBhA1b1ARvYhreQwFkhkIoQEuEDeQCRjp4lDniVEbxgbinmAu5MtEXYciAbwhrkAswVBr32gMwra4vEnMm3PmAai3W0NwVvcA3tITJW1xSd4U3jeQe4e2BhYhHs3ECuiRXmBAysL5liUX9xmvo+kfqurVEFi9z8CB2uw9tZiOpdd/6QR/meibGyMDewlmNBg6ZVUCwKipkL+1hvLjcixz7buUlhkWjEzanYKDQhIKLtzGCFgigeBA5CrqH9pStl7b9hL2VQtwBesDapBWqBTtYihfeGveA5X3GpU+UmgBzLboG5UE5MAKwU1HYiuJQylqbUQBzHvVR8eIDHcVF3AqoGyAMAdpCLIIPECWdjHVgxobmKAYUUKbHMoz5VLG28SzEi0GI/SF1s7mMcgC0BxGg6QzVfEOQhE3EVMXs1O1GWMUVNTC/iNFGUqMNgBfNTm/xC5c3oKlufjxN5QdQbLEAf4j4Olw4cbPjGonz5kFPSdAuFd2Zhd0TwZtoadJNACLdceZMlBCD/eAo/ejASyE0LuWKERRbbnYAyOMa4yTtkOynmBlYNRI58iW4WXOAeCNj9pK1t9/kcxlC4hSDc7kwLGUqBf8AeDIFUWx2+Yq2xJLWIrhWABbjxAQ4mDAgivEjNTcxmbSAW2+BEbGMlH4N7QLNQZQSNvIhy24IBtj4+0qq5YMiYl1Nu39NQObkL43PwBdHxNeJlfCHBNEf5lXUPkzAIaAJtq+PiWYtKoQopB4gF8dD83MuQaVC1Y+TM7BjxzHLMibn7GBaUcuACCl7/aU4eiGPO+R8mtTuS3P6SrHl0bg8HyeZoz+/HYO5HEKbJmQmwRtwBGFMobkzDjUs1XtL3LolKDQ+IDZgUx2a1MaA+ZdiLqo1CjUrQM2kuL0+4fMXquodyAFojx8yAPl05KskwZ/5mIiqYDmZcGQt1BLj2jn9Ze+a2oD2yjL050ZSwYCvE1uSy2PMxjC2p2VhZ4HzNfT2cKq2xA3BgAGl01VwYiAxxr44+8dkYvd7DaorWvuVd/mRFWfUfy7N8R+lxuqkj9CZbkxrkxA6qyHYSz0Di6cKXAc81KKMquvt5+JW+O9LMpB4l+fqERl4JG1RlDFSwAOocGQULiJXmjFCtiA1MQd95oHs5WpX1ChiGW9pQNXstrJ42i5MnpLVe4w42ZTvwfB+ZVkxs+c5b2Ioj4gZ8vQhrzP7mIJ+wEu6BF9IFjxLzvj9NbIbwJVnZcWw2Rdj94FXcbORFxEfzP6h4nQ6fpTi6G63rhuTMnbxgz5CytZU3R8Tc7gsQrE148QM+Ho1XO3UABMh2Za2mssuNQxJAHxM+LqQztjKHY2TFzrkzY9SsdI5A8QE6nNkyNYIu+PtBjp/dwoPH3jYsQYb8fPmN6QBC/01tUCpQ+TOBVD5mzGVDsXI01sPgyhU0veriHOwXGDa+6QUZ8+VUbHjUi+Klvb+lsaspsXbRMaMCWsnwGE2dNjrGGJIUePkyjJ1GDV1RbGCvxXxNGDCoH56rfeDJnRmoNXhlPIlbOddDbwJArZWDhHNhuPtHBq96PAuKmP3WwIMbqCooE6SN7PBlCBdTqTtXkfMbJiVQWLnfavvJjyIQDY0iJlz+xmINDcEcwK2UOoFUODL06VES91HwIuAAgM2170ZZmcuxGsAjgCBBl0GgQSdq+I+XqMmLFrRt0G6uKBmHLkB066DeCJqZPU6cB2sngQPO5c2TL1Lgq2piWJMuw4ThTQhJ8sZ1h0mLCodvdkG9zM2TEpGNm0g/wCsJSdH07dQW0nZVv8AUzXix6UrcAc3zcdQOnwrlwMCcYpyOI+JmzKMgX8/n4gUHA79Sq1WM7m5ozopQpVfAMYsoBAegvJ8mUL1aZz7bOk7huYVcmMJ0KqyBVHAqU9UT/BlNFkixvxL+p6zGuFb3ZRuPicDqetytnt0bSfIPEItDnxRYeDEx48hcs454EfpqyZEcsDewPmbR6eMAmyBtcpo4cnokUtf80Nerl9hKji4uc7DcaT5Es6MjKji+OJAqqqOEJ1b8+TNbZFxKoQUBz95XgwaQSaBPz4heiaBUqeATCh1PUYxgOgEEjdRMXQ9Xoyn2C+d5YyqRVkHm/gw4+lXIQyiyNjRga8mVsuMM35W3quIcGJxkDhtviOoVPaQa+JcCFXbiBGZj/uJnyk2ArAGIuRj1b7nSIB7nsg/rUCl1dHuytePE1qD6K6jZ5i5UbIDZ/KCZj6XrgTpYGoHQRVUM3k8ysY7cnGxK/8AL8TO/V62Hp+0efvNeBkxg5TwfEAK2kBWNWdzHdaTWCSD95V1BGT3rsBwIVc+hbcDeBU+PRQxm7O9+JHZkY14HJlSddhumdVYn8p8yZuofS6qAxI2EIXJ1Lnp2UUA0qwAY8ZC7XvHwuP4TRmx+8jYTFjy5DlZANlgbcLBiQ9lvj5j5uswBBoshBTA+JRhskHzK8qrqJUAhtzcqNOMoyFg2x3BmfMGcLQJ+0r6dWVWYWEP9M3MBj6f1tPC1+kDnHbZhUC0QPEr1WSS2x3kZtIAHmQBwXel4H+YzEgaeD5jIaUE81KS1tq+8oUgO4ABB+Z1+nxKOnFst1xMnTdM2dywrSu5j6iiaWNFePvAvwdTjw5T6g1qP8Svrs5yqDjJ0cXMOXI7GuL5lj/+AqBia3gXYM5GMq+9fMozZcSLsLJmZ3NEsar/ADER9Y2XYQCpujUnu1XXtg9OmvVV+JaiFxp3kEQ70JYo1uoO8vwdKpI1VQ+82r0aKntq62Mo5orF1CoyF7PjxNpznpyFxCzMmbJ6L0q25NAzUnRFApOUO3P6QNXUOP4LU+zDcfrOMmT1W1vjtweT4nSzZTXpUCPJMyvjGMjT55MDd0eJOpTIVT3AXR8zm5sTeswC6R8GaOjzPiYorFA3LSnuSr1a6cZIccG+YGND6bH4v+0UYiWdw2oDeo2fDkx1jJugBN3SdNj/AIYn1CuQcbbGBhUa1peRLsWcqgQ3q+80H0lTSwC5PlZPTxvQ07+DIA+N+oRSNqPumjp8RBCfmA8mHCPcF1UnkGagE0MVFGAiYdTWTvfE1H2LuJmZ0dNrBOwlfQM3VM7uG9rVZ4hVpX1/YRR/0mjCn8JsvuXyDGIHqHSN42XSFBb81bGBXm6lEXUtktsBOO+Hqel6lv5rZMTHVZ8S3LmydT1Pp49qH5viP1mv0saM5IB9x+0DP1S9Y+NSXDYAdl8y3pHOAepkyMFG+km4zZzkIogKBQmfqAMqAqaYc/eBq/jvUd2a9/yqBxM69PqvIxDZOQDKlpKBv71NHrDYKNhxArpsorcH/lPia8GL01VU/v8AeZqLG7KtNIYDpdwfbZH6wKs1Yc94UFVbt5JmvGwwuMyi/H6Tn4spag9o3n7zW2RFpl4Oxr5gTqbOQZLvVvcR8mjHQWjEOQvlCmtvAjZcelGu6PEgtR9Wk7H5iVTsQSCfEz4j6bBlN+KmllvU233lDI6srAmyJbjy4v4bSEDXy0oxadTAmjyPvCHRAyoAt70fMIKnCa1LuTsRzJ3LDiw5FGs63ra+JhZ2VxWzLvFz5W6hjkyNbwOm64On/wDGYZXGwmXP1WIJag6hwZzwzMbskgXGXYhnFj4MDq4c7dZiRVFEcmJk6EqhyZnAAO6fMqXr0x+1MIII/tKM3VZc5tyaHA+IF2IDGgoUAZc+XHlIK8jmZcb6lrwN4GzY1yJtv5qBpRlV/UZVNG6MtPVKykvj0k7geJkbKio2oNfgTH62R3tvEDYivlYuoA+JUzFMhvmLjZy1Kd+akAZNTZaJ+IGkuzY9rN+ZnyMSbreLjzHGx8qZa9Oysl6YQUT+Xe9jeVjNrQWdjtvNzBMePfckVOfkKYzpNGuP1gbMWNFw7WQP8Q4nGnICLDTL6pGIaW0KeQTyYRmXFhut4FhxKMWkihyPtK8SqH33ri4uTKWAW+d4oJNDzA25cJzKGWlYSnJjDLvz8xDmYrQMYOzWpqoGZ0JYCrPiX+mv5SN/mRBoYuTx8xHVnIYX+sBCPTYgij4Msw5PbpreHMqviCnkeTK8a1sOD5EBmAZiPmEJQlr41RQREWiLgG7AER0DkAjjiEpp92r9odKkhjcAFbH+kVLBjHJ48QiiNoELaR94EPu/WApfuEQbMDfEB3SoujaWXqif1VKoKp88QPhNA+RLBYuKRlbYSIqFh7INTTqvGbEGggAHxG1jTVQEDb1W8G//AMKWBSBZkC+7eAhOmrB3lhRWFgRwAwNxWFLQgBbGxgyKTQkBPJhZrNQAE2urgYniLqfVanb4kJJa6uUALvZ5gZdRrzHGwPzEC778wDRQAXcVAdRMsOwurMQUps8QpwlnVGDBiUrepXrOsAD21L8dEQOd1uALi2T3E8icyjc7/WIHxVq0nwZwXBTIQ0ziUVFwsYoO+xkO8IG9xgN4AR5jk1xAl1BqgJuDgQCd5PEI3EW5QLjXtFqGyOIEO42i6CNzCr2briK7liQIB2qZ8xtd+Zbi83K8osExBkPuUzDlXc3xN4Gm5izOC1TUUmFL6lAvNz9J/Tob/s/0N2SMQG8/N3Tkr1KMp3Bn6Q+nDk/7P9H6httE5f1dOPj84d4GnvXVCqrIwr95Wn5rmr6jX/55evB4GYzMlVOrnVgHujE1seIiizHYWINOTYAl2FmACiUrW1zQh4qQdPHaoL5luxFyjEzHELlm4qpkWY/tzGYniKjbwkljtAIJBjFjBVQ1AlmoPH3hG0BO+0BlWpNVGSwIsipuTCB5kuxIDCJqIkJuQyE7WBAG8Fxr2ieYB4hgHG8ECE7bQaTW8NeY1yisAgwGWHaId4C3YjKKEAXzG8QFJNxgAP1gg8wCeINxDJCIdxAeJLk+0Br9sWtoYphRVgOYC4MRiPMdK2PiBZ02EZfZe54M9d2btvoYgx58n5nM7L2/+YufKvs/pFT1KClpfyw1IsV/afmVMSr7jeMci/08iUZHZmtRbSqYP7txC7DTdxOTAE1GgICoSxs8S5vcAB+8rUaQRHS9N1UAsooC6gq/HEBQubvaP6iYMZPkwK3bSLPECtaahA6+tj1KdjIMZ291D4gBiQosbeY+IJkcAmhUV2IXTzcZSAu4owFyqpYirqIbQAKstuhZ5lXqtdEVAm/zEyM4rQL33lgJqQ/pvAUtRF8SxSAuwu5VZCHUtn7RcLl24IH3gMcpV9hY8yrPnBVTqAZthcuYhAdU5OTC/UdwxbVjVdVwOjjDa6B45+8tbIa0KQsiIVrewTdx2TGTZNsP8QAEohdVn5jZBwoP6xiKMG25P7QKkbBlLD/3xdt4xpSrNdLxE0qfcQCPmNjL53BqsQ4+8CwKz270t/lqJkOnyP1kz5CrfAqUAnIfd45qBdjdNQB88wuqDLqq/wBIuQYcSghDvAn5NRFiAXUZXUmVYkyLkfWNKq2w+RGxtrbSNj4l7t6mQfYaT94FPU50CroABMqKn0myVrI4UR3whaNX8SZG9OjAzBcjIruaP/KPEvGNyKFBfgxtakGhcB1lx/y+ZA6pRGneouTIlMCPEByaFIBG0xvrd9JAAbyPMqqNbFr20cTfiOnCpymuaBlbdKvp6l3A5ERkfqUTJRGjZRcC3CrBwKszZrIOkL+sy4cpxrpbZjLH6tjhONRb3WqA2TMuJ97+58CK2ZcmIEbEzDnwZGwWWPPE0YOm0kBjd/4hFgwjTZG53gGNVUs3HxLdDKNzYEqyp6mMqr0YUFKuVdar5Et0g0RVyjDjoBWOwlv8Rj2XGLJ8wFdiG2/tJky6Mf5RfxGy4wwVud5zuof02N2CPmRGjD1K5G0ZF0nxcPW53RTpPjaYseRupRVCVbcmbuo6J2QY8mzVswOxlHMw9WR1a6yGB5nWfKrYtSkgkTnY+jVc2Qkg6YwzkY3TiAz5QQCcx1DlbjeqVAa/b95lx9MfUAu73ubV6UuNLkgnYD5hDDOrVpII+0ZMyAGjvfmUP0n8NlGlvbW8pbEdZYNQ5r5gaE6gJmOQUQNrEx9Z1BdjZ/QCWpiyOAdqJ4HiW/wia71XXiBR2u8WVg5K6xzO23SlcdY3HG5My43xWEbGK8mpb3HqfSxBcakAiruFYHdWyBMftv8AO86AxnJ06MjEY7Ir5nCGZsAOkK23B8mdLD1LdT0SBSEe/wAsI1LpCBGFCvcZXkUIbxNRI3v4gGbGrLregN2Uje5ny9diGcshJQjcEcQrV1GXHjUKv7n5mE5xkdWJ4NV8S4oHYZFJIq6MzZcT5LZEBYcLIOniAyMmn8t2RHxl7cZCBj/pI8Sjp9SdMgv+Ze4HH6SzIpyKVuix8SijKh9XWQCvJI8zP0nSnp71dQzYybrmp0SCAFFFRsZmyYwMoCMRW+nwZBubDqAfUKriYc6HKCq2ANwT4mkHc8jb8sQsVwkNz4+8CqkxLZOyjn7wKceXHYsfNeJl6582gaEHpj45i9H64y05RUI4PJgbgoCMbtAOTKsJBOnIbU/kfzL2XGijXwOBfMzKS3tB3vYShcnTn/xDZUHaprxBjjVWBuWl1wqNY2AsnxExFcxZy1XsPtAxdbmYn0kPGxM5bY3QjWC1nY+JrOM4+tfU1ANup4MGdwchGMgA8jxCOp0QX+E1e0k/+Ig4jHqcS5PS1AM35QJThyen0p0pqZhuR5nOydDmY+tmUqw9y6TuIGnuGHI3RZV16HLBgw24nPwZW9NWyWMlbsPM6HrfxnSem5LDz8yrF0yLib1GqvyiBdgyZeqUoyDIpHnaVdV250NqCFq95b0WdvUCI60OdW0Hcuq15FRcuqhRrgS6jHjUKwCg2Pj5m1emyNjUqQf9pm6Y41eshP2InQUnSug8/EAddgHS9Crk6v1lfbHxq7httVEQdwynJ0oT/kbe5zcWR23IpfmRXU7nkyErixN7nFbQIi0C7H1ca7DxKsDENwNR/rJ4E1HLi1BQLI/rhQwYnbCOozbF+EHgTX03T+m5yHjwIqEZW9lkDzLM7Hp9JYgXsN4FxJdQSvMXO+PHhAUW52AinJ7dSsNhKsWnK3qDhRtfzAfFiCJ7t2PMrx9PkHWuyOTi0bofmaVYAgZOObviUu4wtrVyRe/6QDjcBsjk0EG9+Z59c+Rs5KqAGNgTr9ey9QoXFsd/3nN6bAytWQe5RA6WLHiRF1KCzcmuJpxhVbaiK2uUIpKgWNo7OAlBdxAc0CbFHz95V1B9LCxBB2Jo/EgbIfzGgeJT1RDIwF7CoGAY16rKmQY/eBewl2hw1nmV9LmUHdqNaZazIhJJhADgEXsQf7zPkI16l2Y81Blz62CaSpES9R32PzCN+PN6eEOpGw3mQ5cjMWNUf6YRlWtJEVl3IrxKLV6gY8dMpjtnGTpSuuiRMTnyTsIwdRio8QMxHuVQbA8x8j2oJ5EjN7QAKi2BsZBGYGiW/aMB7bAgbGpUGMuxH+kC3D1PoYjRIY+JRkyPnJbipXkFZqY/eU9RkbCy0dmgaQwayXBb4jaWYVuJV03TFsgceROhmxUoZascyjIML5CoALHyKmh+mGLEuoUPNTRjzO/StoWjUpy9U5UKQNh7gYRR6SatrMewBajeUKQ24MIzKG0+YF668gLDauYhy5K0lyBfzLcWoaWHB5EXqQge15kU2Ak5gAAfgmDP1DYyQCLPNSrHkrj9ZUzHK1DEbG8CzD1JDE5ASD8x8ucOlDbeV3oFEC6iXrXgfpKHDkEENc09MuvOCfHAmXIpAXTQM24l9DDrfkyC7L289RmJOTSR4G9zF12TJ014QKo+Jb0/VZXyeoBpUHYy9sKPlfL1Ntr4/WByWyMxFjc+Z0MSEKpNV/pMuVAjAeQdoyOWNMSDA2gIgJY3fiW4bOHayOJhxoxyAGzfE6fS42wpTGyd6+ID4ETFiOoWfmXJlTHh0oAP0mbMCNgNjzKcZa1Uj7bQrdiLMDsb5leZlyIbB1CxUuVxjUmYcuUHIzr+U8wJ0ariawLsbmNnVXHpstgnmTAqNjJVgAPBledtA/ljji4BdcePFpCiwdhMHVAliUFXGXI7tZIsS7FiTOxDMbPEIy4cbso1bmaseFFceZbm6ZOjTW2QccTF6rNpIBoneviBpdSbYb77S0ALipwR5NwKyWCDYG8rz5xkNswFnj7SDMxTMH0q1p9tpOmyasVng7Ga8fpYsbM3LAhVExdIhXORY01uJRqxMofj7ao+QMzBb2jIFx3Vb+JGyovtatVWPvAr0BCLG/iXOwTESfIi9Fi/inOUggL4PzDnxjLkQsaQbEQpemRsrFvAGxg6pDjxqzG2G20tyZlxYggIUNtcHU5kHRtocHajtCMDklhYuLa+RD0uYMDYsgbEysEliKEBwVVTW0UkkA1cl8bbR7BFQKySlbbGAKwvexfEZmHFyGsa3zcBS5UUePNQY/zqw3N3FK2Y6UtbQLcgOQm+ZWE2jBybYyJuavjeERMvpm9O/wAwesH3I3EGVCNwaBirjY+IEFlqJ5mzCrImn27bgTIqlWB2rxLPVFkckjkQH6nOuOrJ1GZyATbAmpHQN+fcjcTVjx6wo5sbQKShdBQ83UYoooVvzvL2UKKreVkBoFJW2+8e6IB/vJW1HxAVbUK3gBUI3JsxlB3NGh5kVSCWuEsQu/BgMcmM7HcGEaQNjsPEoVNVkDxtGAJ/MKgFzrWiD9oemQY0GrcmBmXZRvHLAAWNzAZ2DA34lN7gRlQO1EmvEAHuP24gQLqABjUAtRcYbUSTDyL3gKQCu4lqgadpBVbSPuvt2gRSMYJaKNBOocGBUORKaFcATa9oBHnbaVm/G33l+n2+2V2FBDCBW2TSABuY6s+jVVRFG9kWZaGYggjaAoyM1WNodUdVAWqlTD3k+BAs1D5jafNzMA3qA37ZoLAihAUtX6+IwNjfmD+oQZWKe6jX2gNzZieqtkDcwLk/XeRMSsSQKMolhTve8RUZ8tXQ/WTIrVR2+I+NSKN71AZxoP3gRhfG8GSyP9TEUeKgOWJev6a5gNMK+IMi8AGou1g1RqBbjKVH0FuDUoXGTvvL03XeAHT1EIPxOL1HTHETf953NYQGxY+0y9ainHqF2fEg4qgCQHeQ7ZCDHZAN5EIy6mG8eqi1vG8wBDxJIDcKlXuJCNoRzADZhC0fmEe0HzcLDexxLMS6/EoqRCwpeZeOiYgGjc2Y+3s2MZcd6l5HzOrj6MekMrewgbj5geYy49AIOxmF9Wkz0HW9IHHqYzYvecbqV0CiIwc97oVMmYC/vNrfkNzBmBDWZqKTC385f1n6Y+ntQ+n+hDDcYVv+0/MvTE/xSHyDP072Oz2TozVXhU1+05/0b5fnP6lOv6k64/OZpjGy1Or9bYf4f6s61F2BKt/dQTOQOJ0jFWpLCQNpUAajA0RCHxiybmlFOsVM3DTZh8faZWOljFoAJYPy0ZXiesYPmWgXUgUKQLHEdbMetop2MCb3Hqog5jkQFJ3kA3kqEEDaBCRVeYoB+I9ASahUCARb+IwMAEgAh3h4g4gEjaJCLqCoBBFQEQgCNACDffiQgQFgP1k1gwEY1FHMZ9hKwd9pQ29w7wXITAaxwJNoohhAgqNAYBBqSCC4DA0ILswDeM3G0KQgUbl/bsDdT1KY69pO/wCkoRC3md3svR5dYyhCK8wR6fpMarg0AUFFCP6vtKjczQmk4tuZnxrjVy1b/MratA/BWozDSON5YWDNFIBMCoA6v1lwpB94hPgDeBrYbiAw91mD8ooxENCr3jahep/EBGbIijSL3jlQ+OiN5E5vwZMjUbuqgVodHt4EKnUbiuusAnf9IRiYkEEgQEcnXRFV5ks2LuubjZQRkHwBDxuRArbIWIobR9IO/kRLN7CC/v8ArAa/7yE3t5kxj378VAxt7qhAIJCknxMx/mkU2lh8S1nLIUXaVY1ZQABvcC+gwAY8R1VSp2r4ilFXKrsa2qoqOWzsOFA/zAvGlKUbj4+IiY9Lvkfc+D8CBW1NcOXIoTfzAOPJrsGx+sYkXpq63uVgAIG/xLAqBRWxO8BStKfMOPIEAUHb4lGTMNRxKdxuSYqHIQA5GrxAbqLy0FNEHkwdG2RwzZcYUKaBH9QkZtN345AlzLpCMpGht4Eye8j20BFbqHcCgun4EGTIQCFGoTH04yp1rMTrDcKPAgb0Cu11TRCjNmFMQimRmKg6TV+IiM4IYG1ujAvrQDqbbwJiyZFbe9xHyHJkzBVHsvc/ETJixo9v8QDibU18S31K2rmNjGPQDQIqwZVkBbKrKQAviQJrUuVPNwZXVGUKCTdS3Xiu63EC4xkyA+BvUC1CocAXZlfWZ06bEzV7qh9ZVbcbzD3DEOq9hz6RYJUc1AHTu+fTkNX9/M6bKFVa0h6siZ8OPFjRKFhRsBHYrepuZRZlZVw+o1Cplw9TqaiLU/4gfIchIYWBwI+PEE9zbE8SB8vUOtIqkg7EynUGYILl2VdKllGojgSnEwY6mGk/EC9Uqxd70JYuPD02TVkIEz+orflJBEXqlbP0jBfzrvA2v1nThfeVXF/SxPM4fVu/U5QqrsTsZmx9Cc+MJmJsG6udTDg9MqbGoChKJhxlAEOzA7H7TZnz3iDEm12Ex5Gf1PdYYeZey6sZLGBizMvrDKLUnkCWJgXLl1Fhp5IjaV0jUssxKin3bD7fEC8DHQCDceYwcqv3/wBI2SseNGxqNI3tjwJxut69nUhNl+3mEaupvJiJVhquUIpZdLG6Ey4epY41vx4mnow7ddjYjZjR/SBpxocZYISR5uR8q4MZ4LeZs6jCQ2pBt/VUzP0q5VdwRZO1wM2HOcxIC0t7XJ1Dscelh+XkzLlOTpuuUGwCPE0sx6rGQqkKeTA56I2bLd+0GbsWNseMMQRR2YeJMWPHhAUnSR8y0uhxsVNj7QKeo6huCfeBZIHMoRfWAPFiyDB1IbJ+VqIM09IA2VtW+hLgbMQvHYFIBQJ8zOze/ShO/M1+szKEKhR4oSk40wDV+Yk/5hWnpWCJuKUGh8kyzYEuy18CVYmRQGonfYH5hfIrBjq2HIkCvnUEWCb/AKRzGOMMAWBrwZQBTa1vUOb+JrF5SNiqD58wM3WM69I4x7MylQ3xMPS9ScOJMbH1yoqztRnSyhXXTdA8GZnxIoqwL5/6yirqcrsFKCmBE0AjG4ycgbWZi6gtiyBE9xPFzbixexfUJJqBX3DHlfqMT4z7fvLMRUOaAsRsupgAaNbCUuvpLqvxvIKOsXL1eRVD6EQ2TLyETpypfduTBjeun1imLCwJkdizkuePEqVRmOR8hAYXd/rApJcChchFMzDzGw4gW1bkwjeS3pEhqArYeJH6oDpWxqSXYUG+0w48pcsos/KxCwTJpax9oGjCxwMGWwao3Jlz67C+eTCiFlsnaY+ochqxrwZRZbY11qKJ2FyvG5dvBI5qaQ3q46O7AcTL0+MLkOocncQNBA5rgzpduKPjRXDbk0R4M5ufOmNNga8zV2p/cB6ntbhSYU/chjxAMcgYFtNDyYmLFjTFZBGr+mbMmDEcgyMvB2H3len1XOokb8yDEobXsNpY7MMJyrj16eVBmj0DjViltfH2kx4yiUeTzA09OwHTY1OzMLoR2T1XUN79PF+Jh6Lq1fqXxr+VfnxOljf08m9aTuTCqAQFYKfNGpb02MJe9/AhdMYYvjAOrkgxsmlAHB3/ANYFmtGQ6lAPzOX1i5MzD0mFBt6+JryZi4pRFx6VJJBsioGIDKqlCp52MtUaWuhvyZosKu53i1akQCGQsFxmx5gy5RjcUu3zKgrXxX3jMx9L3fpvArzdQNNjnxETLjbExJsgbiIwx+k1GwOLmEameh+WEQJRLDbyI2k5d7NiazjU4gCKI2mVWpyANhtKhGG/3+TCib2RYlrUMZY8+ImPLRorZI8QGyIqgE19oVY7hRu3kyvS+kh61Heo+KwwQCyYAITzuB4lbLr3So+bEcZokQ41tL8DmBnfHvUqdCprzLMrMjfIPmVm3tr3kDri9VQLIP2jMDhFMLrzKtZWvtK3zZMhAc0kBOoIzH2mak6dX6dGZQ2naUjDTWqXtOhhwMuNWY6QfEAIHsLpA8RPRy5nZEUhQav5l3UZdDHTz4gwdW6EajzKhiT0eGmbf4mTW3VPxztcfqieoYb7CP0w0OWYDSBtAOPovSpnxnTFfBi9f2puJbn61nFEkqeFlGDIBlDZCa8SAZ2ONgF8jeAKWUEneL1LA5A4iHKSo258woUb8S7AzLdjYTOFBYNvfAlq+qh0shB8HwRAfPpLe0bytB/Mocxq1b8S3ClG2H6Qi3FiXGA7gn/aXvkUqVBsVtcOIAkl6CATHr1uSBVGgYUcaH8oNCL1vUlXC7muIWyNjBOnnzKFIc+8XAoyB3fWWNgXLAmTQrm9/ma1wBcQfavv5gOS1A/xAt6XOAV1f/am7C4UayQzfE5GPGS593t5mjArPe+y+YHTB9QlhuD/AIlSqNf35l6J6WBCvBEr9RCpDUHuFXOh9FWPEpGNdyw3MvxHI6NjIJQjb7SvrWD9F6dURtrEDEmRGynQdroxerYnIFQ1tUsw4UXHa3YG1+ZkdnOplK6gNwZEa+mw48ZVsnuobj5mjqBg9IZNOk+AJyMb2VLuRNmV8ZxLqbUPAlGLO5zPqJIC7ARAx1X4lpW1IFfrKiPHkQHxtSnm7lpxDINa7kCZVdgbPH2l/qBgoUla5KwK2Z2UgGtv7QYcjY3Fg3W33l/p++zxH9FG3bYj4gTF6mR99mHgy0+k/UlF9xXk1xKwxbdWFL5lnShMdijqJ3MDaucDDSKFUTJlyqjkhgb8SN6qszOpGMcTDk1HIx2o8GA7ZTmuhfwZQuZvTOJiSD4EOJCiEBrMKgKLI90BfynbaGiH1DcGQg2Nt44obkGAVatiIrcWIxA0hgYtEgwK9OrYjaG6NcgRgp2swMu/FQghqFVzCD5AlbAahzcZbH6GAusFiKIlgbSNhtAUB38xiBW8gOzKD8xxkVP6T+tRAQoK/wBodyoriAL1GwKk9NVJI5jYyrE14hIHJMCjI+k7CxNOJVCaro+JRrUmoW9ygjkSi1chAYVfxFRgv5hEVioqOWBF7SAMCxsDb5jWALB4gJofrIN2Fgj9ZQmrcyagSJYVFH4lfp6RqA2+8BgjBbOxEJUt5MVSWat95YBS3ATRRuq+8cHStkSAaiBcZkoAQFRLO8sCAmIAy3ZsQqSDAOgDjaDIax1ULX5MU0SBAVdRQXGBobxgBVCQABeYEDeIrWDLFxWlg7wKKB1QEx5BJkGrxtF1KuQV5jOw1CAcYC8iMWVSbiagRtAuNWe2OwgMzitpU1ECt/mWlE4HEZRjG3mAqKANxIy/8ssIU4ysrBAT9ICkWRe1RtiObgQM9/EdVowKigPHI8TQuMjHqAoysJ795ZkZtGkGBl9VMp354ow6aJIsR0xhiRpAMb09AqUVhCSdrEijQJZbC6qVG7JowCSuVDRqKmIAck1Cq6RuYp1A2vmBbqpKla5GoithLFxnRZO8YLQ3kCY7ye4iovUYfVUGjtLRjN2DtNGNfTx7kfpA811OEJmbxUQG5q7iDk6ksoqxMybD7yIUDeQiHV7t4SNoC7SMKh2MIW4VWL1Qr+YxiBZimwIRCaNzodGjkF8YP3qYBRXmdToHfEgKbg8iFd3HjwY8QYDSPImDrOsLlsePZRzN5xpkxMAdyNxOPmBTIUK8b/rKE1N6R32PMwdfiDYgb3mrIrZCSoIHxMHVplVQWupqI5OUUa8CYM5LPOjlDAbiYM41MBxCxV04/wC+4xfLAT9L9kBTsvSKeRiUf4n5oxJp6xNxzP012n/6U9Lx/wCEvH6Tl/R04j4H9fAt9adfYoWlf/ILOAC11U9P+I40/VmTYAjGu/ztPNeJ1jnVg2kre4RvW0JF8RUOPc00Y296iZUJ1VNWM1kEysdVNqABqOTUGq6AG/zLCoK78yAB+IwIO5iBNpYKAgDzD+sNbQCBAaEIomHTtF48QJdmHaDjmA3AMJMAupCPvIJcBMNQgCAlxgdt4DzJVwAX3hD7yECKNjADneKOY7UTBzKJ9jJpA4hrbmACESoCKhuQcwoUajLtJdRTCGaqiQgyVcCAbSVIrVtI7UdhAHHErLHXvLCdrMQENvUDT2/F6vWY1FGz5nuOjRemxhCJ5vsHTJ6vqkgsPyiepQtdOsN8xcDqsrxM5GQvWwWXB1XYcRTTixKpQN6EJBUbQLWqBiSa4EAK+k2dzCMit5i0YgUKbqBeVDLd7xVWhbDeADbaDGWa1O0BhsOJXkGqwfMckj9opyBQNrJgBTShRCxdlARgICBosQCh+8CE6TRO8ZydMVghX3GomQk4qUwJhJBYjjxJp0lj/wA0mIjEgQ73CSEYbbQF1hQLBuPqX+rapC63sBKXenurgPrD8cRhQ2Er9RSaqhDRAOnm/MAuuoA3deIqnVk0VtyTChyLeoA/pIiktdV8mA5AxgOqkpe9RMmnLkABsH/EJOf1KBHpnxIulchA/NAsVQoAB4jH2IXPxIp1vRFCojkBSPEDPkAOUZB7X8x8TNpBYA+YCoO9ipYoAFCAusatemvmI+Qhqo1yPtHY0SAKEjW6DGK23uA3qVgYKRbcn4lWAs2X2UfkmTWMYF8+YEbS9oRuPEBsmNzmIBhRgnsY/uJXqcte5MBxsbLD2iBeGNGuJmyqxyHVuDtHx6nXUdgeIuazQ3IBgOHCJoHAg9NnfVftMOFAabkR0Ot30t+g+JAr9P8AlOqgORGRBq2MpOXLk1Iwog7QZ864gFJqBcwUaq3qZ16bpxkbOo9zcyY8znGcdgr8/aQbtQHtBgW4jamhxCU1Nv58TNmz+nag6fNw9M69RlXMjtoHt38mBppFvUAGmfLnLMFUfuZdkUNexlaquxbwZQEynGwBOpD5+I2Uan0p5mXNkUZNaED5Fyzp+pL2Aps/MB2IxMqgam8xB1i5FZAKdYMuF3RijBXPmJ03SLg3Y6nPJkF3S9O2RrLBSN947urZNV8bbQsQuMkfmHEwJ6hLBSOd5RuygFA3m4VVsiBFG9x1wscYLEbDiW4MgxoQEN+TIETo3clWIoeYqYlRdJ4vkyvL19alAYG5zuq6nLlQgkhB95Rp67IzHSGHp/YzEMZyt7VJX7eJX02LI7izY+J3MXQ4sYBBbfmEY+l7fZ1EbXsPmdLF06ogLppI8R26nBlKYMIpkNmAuqFjkYtewWBbhc4y+V9xwFHE5463E2Rx+W24+JZ1HUpjVj8/03ODl6rG7uqpRuwYNdh8mG6Lhj8yjP1eNFC4uPM44LMRtv8AMtCPRWrEYi3L1D2GJ1VxKx1TI2x9nJEAShud5mY68/pgHbn4lGpM1nUbb4mrpstMxFBitTGcJRAR4lmGmfbwOIHbUoAqq3uPiDKNeJUA9q8/NzMG1C1XSwHtMq6bqy3U+80x8E8yNOkVUdNZbdeBM12dRIs8yx2CqRe5O0HSLiId8tFR++8iAEZjVm/E0glcdXuJSCyNoI2P5dUfKrHHS88G4VixJkByZHYanP7KIPzZQhDEkUPioyKxyBCaHmX4VR2JF6VNAyhl6fGrAndgKsyxUKoPtA5KhiBf3i4MjNrBJK37b5kFjEKBfEx9SzA6DWkzSEIs2f0mHuDEOlA78kQlMSFQaKG0x9S6hWb7eJayqfLKoEx5ELqyjyKFyoOMn06PMsxs+Nedzw3wYQoxoFA4EUEkEXKLUYbGqyeSIuUWQzC2I5lShg9hhL8mJ6DNtfECv1HVAo3BgOFiAx2uXJj0781/iDN/MSrIbwRxAu6LGtZBk9qquotMy4w2RqfUOQftAmRxj0s1k7GpoTptOLWylVaBbi6F8+IOqLfAPiacfSp0nTFBpfe2YDcQ9Gr5On9NclFTsAZp6rbpij7AC7HzIqnpMiFBk92m9tXMvdVyqWXa5R0uZtVvpoihfMnqE5KFGjegQAw0MAHrbeVO1k6L4lXVZWDsAQW8/aJ0mTLpIPu29pgRE/n0o0hz7qnQVLximJ+8x4hlTMXsaTsR8TYdKAm9oVbgTHjx6SNJbkwZmYqq+F5qKrh0u9hKjmYW3IMALkQ5dPBmjIxVf1mQjWRa78giAZHZuSRwIFi2zgc/MfI5xlaG58xMORUyUT5mjPgBTWj6j4gZXznIQAR95n6nqivsqxXB+ZfjQFiWIXSJjd1Z/dWm/MIQo7Y9RU19ouLGWcH+kTRmzoqL7vb8CZRl99pen4lRtyOuQEjYkf2nPdgqnRu3+sszZvbttKFYArYsQL3/APCBI2/3leDFrzAA0fvGzOPR0i9t4mAuxUEb+CIHS9EGw5sngypel9PKcmuzWxE04cNAObBlHV5PRXSnLb3Ay5nQ5dNksIwIUWD7SN5QuMuRvRluXAUAGoH5EDO6G9W5ErGMgkg8y8suNCGMDYqrTe/iQV+iQtDcyl8LZHVQpAl5Uqw1Gqm3EylQNmNcwL+i6cJibGGVgRweQYcvS5F6emyWALG0bpsWliR7tfE1dQW9A3QFVA4Tr6hA3/aFMbWV0k1L8bo2YYkIF/1TQfTxKQXFnmBzQ3v0/wBpsHTp6erVuBxM7YsZ9+4PiF8yqNIb3GVGcfmo+IulmbfiQ1rqjI6OATdQqEnVXiI1hrA2HIl2PGHdUP8AV5m09vVNV7AG6+RIjHgxFrevYOftN+LJiyOMa3qTajwZmOcYcLLjSlbkR+mQNjUnat78wHzdNWVUQgkHevEsdCmxAsfEzZcrtkOgEYxufvFyZiwBUkHzAmUOwAs/oJamKlB+OZX0xCEeo16vJ8TSSEBxg6v/ADQMmUlj8gStAAV1ceZY2RVf8sz5chJA07NCu2OsvoGwemv/AJdtxOQHJck+Zdg2IDEkASNgDe5b+0AYlDEbkfIm/CcWKlAsE7n7zDjVB+c6TN3R9J62QDXQ5B+YG3BkXISoN0NjKGUN1O67bTSvS/wvvc/bbzMb9Qj5tWJ/cDTfaBq6nqMeBXGJSz1Qr5nLTqmyBUzgpR933mnLnxeqougAQfvMOdg5P5T8GBuzdRiAXTlQ0d68Cc7LkrqPaQVPETShYtpqvESteQX+0ByKNkbSYt8nPHiOUteTttEA0EGoFmUaNwZSdyT8xnYk8eIFBLAcQAMbKCQdviA/IlrsFXSZUq6U3MDQpLY9z+kvRGw+9v6hxK+nI9IMSKBveDJ1aZm9McfMApjwvm1BtLclb5mw4xXt4PxMeLpcfUe86ldeCs3Y/wAtefvAmU+p04R79s5bbHTyL2mvqM5UMgYFjyRMd2d/AgBCCSarxCtliK2EbUKoDaLqowHq6NStuKAjK4oxCSDuIDAmgBAQyHc8+JAPjmEgk+bhB2I3iOfcNjtH2/eAja4CuBY2hDLVDxABe3mELR23gC978xqJF1IQL43hIIAompBCmsBQN/mOPYQDxEW1ZdyI2YfPNQIrKPapkbGXOx2+JUiP/wAplwf26SCICPhBGx4lZbQOZeys67fvKhj3AZbuACWBAFEGWohNgjcx0wgcjcRy1cj95RVpN0IpYq4B3BjhSzF72riShrs8wJ+0JUFZKsSA+2vMCkCif8S9WtdxK1wam1ljt4jmtVCBMaBbBPmxCclXfAkdbXmIF/pbx5gNeofaFABdG5Ma68bE7G62hKDHjHMBdFkb7x9ADVGA1gUYhVtyN5AAtG7hqzprmLyJaosShtQRdpUCWMjkr4uFeN4CFRdiKaq4dlNXIRRgIHAofMZBquM+NXWhsZEUIum94EYDxIgUbnmQJe8UY9TE3tAuLAivmIVoSaAKrxHAJG8AoABzI43sGAChAz70YEF8HmQgkyLtvcO+q4Ci0a9xCzXz5hb3SoODk0Hav8wGI9uxgF6Y5UwaCorzKKqsyygSNqkZaN+YFBJ2MBvSLAbmE7bXvGB+TKslhSeTIIXPiOgOQ+4kSj3ooJFgy3GX1kjiUY+v6cY2bINwdv0nMRfTa7u52+sVf4di12eJxnYAC+TMgMLNyMKEgs/pIzVCEAoxia/WFjdVCKaBXyYQCZbpHmJ52gJ+U3VzXg6g4nBU1KlCm4lUTCx3cfVBmX0yNZFtKeqy/wA7Uw3rYTiszYzaky7FkbNlXUf1uB0tZZVNV9pk6xGYe0e3yJbkz40cD4Ex9R1oYUu32mkZMwBSlG/xOV1SDVtzNz9QA3Fmc/qHttpRmwgt1SqT5n6T7Ap/4D0Qa7GJf9J+a8RI6pTe9z9MdkGrsnRt84lP+Jy/rXXl8N/Eks31p1fwoQD/AORE82psCer/ABQ6f0PrDOf+fGj/AOK/2nj8dsoM6c/HOtN7Axga3ibFRHCy1DjdwRLx7jcpGwEuQWdplXVwuSaKkCtpYzsCKlWB2IAIqtpYea8yC4kFfvJsBUWxQkJLEQCSYwNiKwqEVpgMN4CK2kBqGwTcAVAOYWhA24kEEUiN+0BNQF8xov3h4gKdjDdQEXBUBzQ3iVZuEnbeDgSiSE0ICx8SfrAlybmSqkD1tCAK8yVpgMgEKMBMbYb3+0Q7mA21QK4upBJpF3AnJhY+3aSpDQEIU+1N4MAOrf8AKYWUONzxL+iwnN1CJ4uFen+n+hGDAc7j3vxfgTsJq1HUdpn6PUvSJ6lBgPE04/kmG2bqFZx/LNEGPjYqRIVYZT5UwaAr6jKLG9vjeJyd5GyXtUIA0/eAHOk1crKksKMsCgG+THUAe7m4AAAlWVvTdfj5j5G3oRMgJADDaA5IYCoAQu53EqUgGgaHxHA0oSYEaq+0rQktZND4jr/MFgbSEV4gEgSs7+JASTQ8Qlzqor7a5gQmBvvCDRtRYHiQKzOWbYHxABUUCCD5gOLjffmTUqiyKqRCwya2P7QKReokja5qsEAiZzu7N5Y8SzGdKgGBazA18GA1xKeo1AJkXwdx8iOhsXAdRvzDpCtqI3+ZSGbVqG0fUdXvgP6tqaGwhdVRQ7rY8xRkD2oU1Ez5HDembN8D5gErieypBHwJWp93tO3iOECYySNP6SvH7rfwdgID3q9tgEyk6sb0f7iFh/Ns8jiV5C7KQB7vEBC3q5DNWDFR9u/j9IvTqmMaCL2u4yOwUqpoMYDMypksnaRm1gVureICuMgA3Q2gDAY20Gx4gKXXEKPMrZWbSw8GyPmH0Xd9b/2iPkKstbC4Bx9Sh6j07p24WpcMXpknzBjQLk1gC/Jl4Uv7vEgy530jV5O0Q4hkQk7y04A7FiTVcfBhOMIg91H4gV4cPp4S9DfiMtaqJFQa2bJpv2/EL4FfSG1Ag2CIGfN0pyPq02AJoRAQiqK+3xGy50x4mphYO8yYs+ZkLMFVm8j4gbc2VRQ4AlWXTk6V9JolTR+JmyM2R/dW3EqxknPoJsnmuBATD0wR1BbUx8zoY1VRXmAYseMeC0T1UZ9Kg7eZUVv1aL1DJxWxlth/f4HEydTiOV2UCif6pbixHHjCBtgN4FuvUGErwYKsnz/mWKije5TmV2dRjfTfmBpY5MSnncUIcmRxiU6qI+YWPsCsdVeTM/Usq6bMgrONupDN/wAvxMZBog+Dvc6nSZdJYke2t5zeuzlmrGmx5oSi/t+MnIX/AKZr/jXy58mJFpB/V8SjpDq6aqImrCcWPp6218mBbhVceBmWtXmczL1RQuGJLcivE1LnQBmLHi6nH6l9RLXV+IiJmyHKbLEfaZWXUdhQmvp8OsAncnxE6gKmTQoojmUIjHGlkX8R06oMt1sOZWqM7fIi+m2FgTshgWPnBUgDxcrwZCAQ1B/EXHiy9RmpNl+Y+TAMbAFr3gXeoCm16RufvE6T1WZmyKQCLWvEv6fGcuRUx0dXM6g6P0VGkliRuK4kFSlnx2EYsFoCInSepkUflr+ozYQWxEIdJveF8qcsDoHkQqrMqri0UdI4I5g6RQxK7hfMDtq9yG1/1gGQY2Ug1fMK2MfVyBaOoQZCVYi9xvXwJQHs6lOluLvmRsbFCDq1Eb35kFfrYs6HJjIZDY2+ZZ0mPSdTuQDsBB0nSBaxenoQc1tLyiJkIUEKB8yg5DpBo7StWFav8xWvK1A+3zLVwqFG5HwDIGxNYLsdvEXUMalmGpORtxEyt6LAL82fiW5uoTGiFQpU8gwMnVgviV106W8/Extixg8k15lr5y2UuSNHGgeJnz5FGFit/pKyAcla/tGxBQoI3YzIrlgLapfiQlgxuUXr0uL+JXIbF7VH67OGyJ4GNaER2CCzd+JgfK2V9RBobUIGguzAVtfIjI6hbZqlClnal4E6PRdMmUsci2a2EBem6DLnyLnAC4wNgfJm7KWyY9LHSw4Uy7V6WMUeOBM3WZmyotKLB3IkVl6TqCOpyDdHxngn8wm7PnbKCFooVv8ASc/HhZ3BJo/aaApxoKbYwMyeo2RySAp4+RLEB1h/cWrTYMsx4WzlijADyfiNiZVy6btNNhh5MorONlNmiDEDgWF2rxD1WVQivuN94enxjSzHfV5kGjp21IGJHNQZXamYbjyJWw0oNG0jZNXTlCdyKg1dgyA4wo+LMKgVztMXb9ePKy5CStUDNxIUFauA4HtsVFBVNyQIgYgXe3ED6OW2A5uFXYFDfzCNjxL8WC9RBoynpcvr41DLpPAPiXPm9G0bj5EDNkKvfqKAR5E5vVIUAKkURYnSd1yBnU0rA3c4+fqB6VMthRtUJQ06hRG8KALVbxMbbagdiIy2JURxqbeCgLHMt07CVMw9SrqoCtkBYKwO0v6VmXIcorYbCUjF67aNyPkSzBid29psJIOiMjki7rkiZ+sy4/bQNnaWs+kgHkxygXlAfN1AoTF6PT+oaJ+DFd8b4GZj7zwJoJObCRprbiYHAuq93ECj0wTqNkzUXYYlVFs1uZE6cinJA34hGT0msbi4C/wbZMJyGywGyydKBiIsAsBuJY/XUDosH7TExOsOpN+QYR12yAdJ6ujSfBB4nOydVmdaZyQYOo6l8qIo2WtxMuTI1UQK8QLlcJsvxzK1ytrGuzEx5NgCKjX7vtCnOYqW8/Eo1FmBO8bSGuzUVFrg1A1YyDtW8GTdft5lYc7V4lyacqbHcwirCNbqVPmd99I07ajp4nn0sZT7aA/zOwuQFBkAIOmjA5ROTJ1luKUGtI+J1CFRbCmq4nND6eoF/mBvfzNbdQTi0sKve4CPmxoxUggnfaZnyI7UoquPvKzkLDUQLvmQMlVW/wAwN64FyooIIPzLFRMeMDTQHzM2HqAAFZzfzF6rK7vyStQK+ocF9aCh8SdMC7OrCjyJWWtBfky3p8yhiK5gOCMbcftH9ZQ1b1GzoFX3CjVgiYwrBjq/YwrTpXqM2NQt34nWVhhAAxkKBW3InIwt6Z1aqYTV03V5HxZRk91flIgaTlL5Pe7MB4lZXp0tq5O9fMyNm0GwL+ZU+UJbb03i4E6t1bN7a0ytdrG1+P0jDHqoH9pRoKZDZ/SBZuON4VB2PmoqqSR8S5tyD5G0CKpYVvcDnxUPjYnaAsrAAcjf9YA08byagNj/AHkBF8Spzb78QA6ZC6irviaGw6VvIamrHkxdIi5Mq2DxUyZ8g6nIXSwnxAfHj9bFpBpb/vJi6ctmXEoo/Mt6Rk9upf5abkfMmHrA3XFyAqg7fYQNzdI+NAUB0qN5j6tsgcNq01wBOg3cP4hMmgjSDd/acrKWdtTnbxApOR2a23MA3+8jHUdh+kbTp25NcwIFpdzt4iE+6h4hOy7xQwHJAgRyFqEkeeYre78wkGP1E3u/ECxSKuS/1uKqgKBvYhA3hEVS5JkRtW4hU6QTIq6RfEgLgCoVWhd7RUFtV8w0QSJQVAoxdJfYGH+j7+JFFbnxILsWQKptAx43joiMNbG/gCZ1yFrYqNP+YcZZiCvBgaKKsaG0p025aOC39UGb3JpXaoAutohLuDoH7xghoRwNC7cwHUEAeTE6jGRj25hDMTcjksAPEClDqxALyObhVSdz4j0BxyeYLKtRsiUFv/LF0+YdW+0XUG2/xAK6hjJO0iU36+YymxAopthvAABDbG5YiW3v4+I6IBueYjJb2SbkFiqL+0DCgd46KAJTmsXplCE0LEdMtoR5iIaSn5jgqoAAkC3S0BZhVzY+IzAWCsfSiL94CjdrkYVAzARdRH6ShHFb1cQIQAbNfE1emGW7lbAKtGArURzAF83CAKMCVkHO0A70T4kUnTtCF0ggmxJdH7QCoJG8LNY0iB3obCRNxvzAnuEFat5YRW0XRQqAoAIka62kJ07QWPMoIahR/vIApYE1cY6H45leisgPEguuVu9EcwNtvAORzAbSWa7oRwlGKRvamNZreAx08iVll1hRJW8K4qYkeYEWy5HgQiwfbsYGpedpMZrINRpYCZMRzIyt+atpyup6cIt0Sf8ASd1vdkJQWZi6/TjsFRR/1gcZbEZgDuIrbN9o6WTIhEOolajomjY8xkQhiYShuBWWN1BVGOUo7GTYSitlNbcwjdN+YWBgWyagAAFa8yv8jCtpYNmiv7nWhC6bLlVSLFzHk0m6mjPj1ta/uJmyoFTewYIymlUkzFlcGyBvNjmxUx5hp2E0inplL9ZjUHdjU/TPYmI7H0a/8uJV/sJ+aOmv+Mx6eQ0/THZlrs/S0KBxg/4nL+jrxHx38Wj/APPSdh/4Kb/3niMC1jue+/F7CMf1LgckVl6dT+lEieCSgmxnTn451oVQRDREitYkq5UOu50y9FKsD8Spa1AjmacYAKi+eZmjo4yWCtW9RwHZriJnTQoUG+JYuS/FSKZ/BA3jC9NttFSma5aTArWnv7SAbxtFCxUGkHyYE22/2h0mrAigEbDiWBqMCu46nzHKqRqld+JASb3EUkRiKEVk2uBPEF7ScQkiAtQ/ljAgyOvtsSinXvGsRAm9kRzAFi9pCLkraAHeBOJDtzAxJMUhid4QWagIbAq5NuICpMKcrtcUiTXQoQFmIgMuwhBErGx3jHYXAJNGAnVEBJJuQMLhEK0DOx2PpBnyoxyAaSdvJnJ5NTs9ixu3XqoNDSTcLHqkxlMeht6kPtImhx/LA8iZHYl9PmVtZrobStztcZlC/rCVUgQKd+fMdQTUbSDwICfAgTISFoefMRTpQKTHZNVE+PEpyLqIJNV4gNdGWqCwBMqCnaWXoB33gJmxorgxWI2B4iqSx1PufELAqCTuIDa9NEcQawxsbypmbUCDt5EtwoFv4PmAV0qT5MV2pfmEDSdoG4qBSMuk7/2lttkF8CRU1r8lYGYccQK2DZMRRf6o4sCiOBCG9L3r7m4qV5FJe9XPiBbjcBNNDUTFyNQ/STEAG238Q5UXUH8/ECIdScftDuRQ2kW9J8RFv1PcagRSQ/vFheK+Yc1jIpFWw4lq7gg8c3MuMZMma2Nqp2aBb05y48xLgaa4loGt/Uf83gfEXVR3haxxwYCZW9Rq5A2kR1xsCwG+36TOQ2s0aA8fMsGF8/ULkX8oFFfA+8B8qjXQ/WKasBiB9zLXUB9J/S5j6sJkHp5iGxg/lHJgXEpsEIN+RHKaKPG1ydPgxY1DKulRwvxHOprJAowKcqMCLO3Mbp00JtuPMmYHStnzBhBXG1MSZA2VqXmrNTLjDeqQw2EsGXWPdXNUeZdiRVYWb/WALVBbGxHLkH/y+Jj1FuoJ/pDECaGIAAJlFPUPoBcvpBFzIeqy5xZ5Apf+s2ZwMvTsK4mTpyFx+8b3Qgaui6XVpvKSw3N8w9V1C41YE7rtv8xsQbG4Yb/IidZiTLnV2TkUo8QM50ZFGob1ZuOANH5SB9oxwo1VyNpHyKEI48QmqM6ttpIs7GPhUoQoHiyYAQaMZsgxqCOSK2gWMdS/DVUydGrfxLo/A4mrApOElubil8WFw7WLgTMCHv8A5ZSrh3NXNjqWe248ASh8QwZNR2VthcguVlKEUAa2uZyS7AfvvCpZses7gHgQY2JYkgWsovZgq6m2/Wc3PlbISasD4mzONeMtZG11MGLGzPW5uA7ZsnoFRD0ePI+Ji24HHzHy4dKE6uNgBNGIocSgkivIgW4U1AINj8wdQgTIAWsVzEGZ+mPqVdcfeYuq6oZGL6iNthIF6nLb2BQ4EqOFWcM3NSr+ILLpNn4MCZGQgOeZUdBHTp112CfEw9Snr9QGT+rdq+Y3UMBiGk3LOhxDF7nsWZRp6bpNTLiIpTyxlfekwdPiTDhBJA3MObOUcaGIo7GYuozvmNk2w5aA/bMrJip1trml8KZG1DjyDOWmQ4vepJM24uoL0GBAPmQbOjRcXU48hPyKE6vUdSEx6EBB8mcfpQW6hN9h5nWKWxOxUiqhXP8AVy7Ojey9/vLDhOXGrAnGx2I8ETUnSKRSjSp/MDAdCuoAtAaqBSuMY19MmkHExHJ+cV/MXfSfM6mQC9QplPIMAx4tQNCx8wOT0eRuu6gjIGBUE1VAT0KYA3T43JJZVErRcRQ5ARrGw8XAuV8RYLsv38QLSMakbn+8x5cunIcY38mPkz40UAtZP+JX/Dr1jK4f03Ucf8whQVC2hgtf7zUWC4icgBPivEmLIMYdKuvPgTmZczFjZ1L/AEmEW9T1iIVxlbvn7SvIwGEkLYlGUHIw1m2EsayNJNCoRkzEuqhW0+SRKnckhCJqbD4325lDppe62gMmLGwptq8zUwRAPiuZT0ylSGIDKTNvW4aoBQSSOPiUc7OQwoH9JmTJ/MpRv5l7MmtlF2DxK0TSdS+IGrEuLbehdmdLCdgdl+4nJxKXbSOSf8R+kyNmLY9VAMRVwNPXdTxjxG9/c3iDEcjLuDQkfB6GhG3fJwJcoONdBNG5FNgAxnWdyf8AEXOKNA7Vqli4/YoB58ynqcq4MRZjYHEAr1GP+E0ghX80OZlXqiNQ4A/KPiZ/XZiXVQVYcRGwk9SHOSsfJW/Mo0vlGVT6nxUPTI+6h/b4j4BiynQVscmXriRGJU0OK+JAwx2oAbb5kzYEStydo+J8eIHWQd9pnzZzTMKAJ2EB8CgKfgng+Jo8Czv4vzMWLIca2/HkSnJnbL1eJQ9LfmB0qU/lO18RM4/m02xrg+Y3TCsntIoG6MPUe7MWYCwdhCrOkS191aR4lXV5cOPSMhIs0DL8K6cZO+8qyYsbMfJHhoGfIQcBKtsPic4CyN9jOm1IL018zFlRQSEvfeoZY8PqLlYPW52EvJII3hfG/pA17hALYKDz5lAbKRVzOrNkyn2kKPJmwovBA+LlZRVe72+IGrpsTJhbINq/zL8DjELGOgRxK2zF8FYdqEXt4yZmyeo+oji/mQHGCcpLHc7zUT/KpuZjzktmT09sgNH9JpZtIDMCa5gVZcpT2ge0HmYzY1G9z5nYw4cWay7bFTQnL6nCuAghuTxAR8irjBIN8TO15K5luVlbGAu+8rXb9YQwGwAHHzBlKIoblviRro0ZSxDn3GASSfd5MZUVhREFAKJAQB5hQrcUBLKBSiP3lR2rneKXbTpEIclRtf7QDmhKqNkkx1bTvW3mFOVG29S7B+YFBayoixfzLsJcMVWjA1HAr0y8/EvDKU9JlP6mZWyaU9l2eZVnzOcajcQirqBWQ2p24lTFnoXC7GxdysuATfPyIU61VRcVi2JF/EBrzf6x1KN7aNjaALbVLyh9MKDufmV6SQJDq4BuoC7jJp8iWhvcLUfrEVdJsi2PmR9VfrAv/iC+M43BJ8StlKrZBh6YKtl9zHdgzVW8CrGbX3czd0YDPfA8zKEs/AEILJtcCzKqjqCtEirjlEKikuoy5AMephuRUZSrKfiBldtLE/HAmdWJPuE0MyliK28RVpl4gBVK+dox3P2gLDYbwgh12MggJ4C2PMrZfdYuOvsFeYWFgE7ShlVdHPulJq/kj4liMBsYVxYkYGzzA05MX8RiTAFN0CT8SDp0xdOfeCDxOlh0IF2BDir+0w9W+GygsFdgIGbpdak6t1PzJmxKA5xUAeYFekO/EtFZMag7XvCM/TZmVStUrcy7Wr+yrqVZFVdxtJjOndYUHXQdtxFbm4Wc8+JFJNXxABYkDbbzFygGrGwloNGAAsxNQEVGZaFwW67DmW+ucexQADzH9rrqWEUhH9O25+IBtuTL+VlGRSSNPjxAuBGiwJSxbbapcAa3FSPtW0BMamwalgAG97xfUBAqNoW9zzAQmmBq4rAki4xUg7cQkEDi5BZ6QXcCweRJQA9ojgkDYeINqut/MBSxPIg3P6Q3ZuQr4BqvmAdtO2xgs1dSCip8mKCOPiBcoFC9oHYEbeJT6hN/6RkDDkbQJkb2ih53jLRFEQ0p/WSjpNShPTANg8xTjre44pV33g16gABYPmBAhNVxH06WHzCGCKBchNkGATzcZRQswMQYxIAqRU4Eqa9WwsR+eY2tVFfMooCajtxCg1NpqWhgg45is2k6gJAug4jztDV8x+dzJQ1QFZAR9pFAqows2DxKySrXKie9WJOy+JFIdipjNkLCq2iY/a0BWUgnaIFF+00fiamAMoCDWTAAU3Rj0dIHxCNpAd94BIFSKoEVjRh1bbQHseYmQt/TxEViw3EtAgZly+/SymWPRqomTSG3/NADbCUWoFqvMepXe8gBUk3uZFMRsF+IgW+f2jY1JYsTC1GEE7VCKP6xAb2hU0DYowIRZoHeMpojaKUNB97kW7G8Cw0x3FxGwLkUgGozFgRtzzCDudPEAhQhVlOw5mXrcZzsSAdhLfUJbQBUGa/QZQYHFYDV81IzAD7y0LpJiFbN1IFDGMGrYwqpA3EQpvZgGjcGitzcssGqEYb7G5RR+beVK1ORNRQqTQ2qUhLezCYAGpN+fmREANtv9pNNNzG1C+IFOXE5fUtAfaZ+pI06WFt8zdlJVRUydSgZd9j4lGAgVUxZlpt50GQqhPmc/MxJ3lVV0prr8VC/cJ+k+xZfV7J0jVX8sCp+buiAPXY7/wCYT9K9lxqnZukC1p9JeP0mO5rpy+V/jEt996VrG3Tjb49xnz3Ggob7T6V+MeEr3XpctjS+Gh+zH/rPnWNQcYmo5U4UDgw0ajIlfvLhj1TQmEDg8zRgS3+0qxrpazuJrxowACrYbeZo2YUVFG37x16f+ottDiX2qCLNS8g6QBMqpxgVxDpO5lujStAWYUQat/ECn0j/AM0dcY8naWsmoe0bxBjpef1gIyAflMTcfMvx4yd9iI7YVMDOBY3lmldI2kK6WqEkEUIFbkE/aTQWAqN6TeRHVSprxIMzrpejARL8tE15kxoQeLEoo01vJR8zUUHJ/sIrAA/aBRREc6Sv3gazsBCuJiIFbVUQipoGC9yRUQgMahFS7G5YwtYCNO1SAHgQK9IBhoy706oiFhXHmBnC2ZaqVzzCo81C1jxCqzjBMDjao9nzABbQFXHQuUmg1TWFIHzKWSmuoCaSW24novp3bKSN2A/xOCSTQE9H2HGMTl7tivEsWPQ5PdjtT7pUiBBfLR2PDCDGw3rmGlaDVZJiqG1HexGLc0Kg1KFB8wH1KBV7yALpscyoIW98uUhRArZipHzFFEm95aRqBuUhGUQGD+4LUmRRze0QE2I7UFsnaAuxAqFq2Qm2MW1/pjKy3dfvArZK+4j0NIo0IFYaiDJoAN8j4gAXvf7SWrDSeRGAJJviVhQhO+5MBifcPFRHS3DAg/NwoS+bTtQ5Jhyvpy6Qt3AG3/2pXlHtuODY+8jUdqgIpI99foBCrljbKQfiOi0R/mDPkKZtFeyr1QG3IHxKCXfqDjqlrmOuf2E7H9JZidWXcbygPa4avYChFwNeMXz4EJtgQTYHEZDpFn9hIHyAYlBO9wlbQffiVsQ7gHgR3ZRjseIGXJrRwCoomrEvxh1BVDTNtcqfMuMa3bb9YcHUK7Bh43gF7RPTLbn+8zpgByKRuwPmDNlf1S9XvtLkfULAo+ZBdTqD94QaoHgCTH/MQupNcESp2N14HMCx6bnjxM7scOQMCAPJMewFBJ/S5l9VcxyY6IIsG/IgaMRxvn17FWFgy/IiXaiz8zNix48eIFTZUUBFy9Q7YyEFGtzApyZMiZUXQCpJsDkfeaXz+mv5SVPmZMeXIXAYLv8A1DmadioBB2+ZQrOGxe00JTh1NlpxSjez5llM5IVdgJC7ZWB01W0DUh0OxsGxtM+RmxkgkjVvAc/psAR7pW2T1Mupt/iEPqCjk38GV5GJNEeI6N6gJK0breVhb3uAEJCgHmOoLH9JD7WEQuwawZBovagd/iBFCt797lGtg4obxkyq+UoSSwlHRVEVg12fkzn9w6tCSoN6TufEs9dsPtoMLmd8H8UGXSBvqv5gZOl6tsuQ70oP7ToeoqmqstwZjXEuNyuwrYARwpfYfmAgHNmXUQbFbRceQIC97VtK8uMvkC1t5MGkMQl1IFGcZMmnUB/5bmvAyFhZFA2BMr4MSEnYMfPzLunQOQVHEot7lm1Yk0gAXOVkFrXJE6PUMr4yBvpvacrBl1khr1LzEQpr1AoBMt/hwG1ncyBlD6j+1SwZN+JREAsAjk8TaRpx3MWPJryhdhfmbmxL6O+T9oGI5DkyEHgeYVxNpJA4/wAxca68pVT7RzN6qFRnJFAbQOb6QLe9gADwJ1+3dJizL7mUD7zmmnybD2nmXKysf5ZoSDY64sWZlU+3wZbizNprICARs0o6fpWZlbIQB4+8t6zOmKkBA33ELreMg9AVydphJtiSTzsI69Ri9EFXI08/MyZGUsGRvPDcwNaOGoE0RFfMMT7pqHzIrIykofd/rKOoysiMGU2RtAtfMvUMrilVfy/MJzEoBcXpOn09PupJPJl/oIrhmBocQMWbOcKppUZA5phW6zfh1ZkvithKhiDZC2Og1Tbh9q6SDAysjuxCmtt/vFCUrLlQfYza4GuqpjxFyZMWishUCBxc/wDLysi1zKM2XIFVQw53MOZmyZWZN97mfGr5MxZ0JPAqEW485xndt44Jy7SnJ0jFgQa+xjOMwNJpCjkwNmMHHjtf0IgXK+RdKtvfMGJcgw2fymP02IXZsCUYs59AN7bYbkyJjpQL1FgD+k6PW9KrdOuhSQTWo8yjoenouwUkJ8+ZFacXRVhLI3vG0OLpExtoBHqHfUZoQrhvQlavzD7zOMo0bi9PF8wNGbKMubGQhX0r2I3MQacgs7XuJVh7gPUKhPdwSZMmfGxIPsI4JgNkzNjZQq+2qNzL1vTZOqxgO4CgbAS7GSx1KbrwfMfPmFa28kWB4ECjpelXCFDjgcTPkxFMxU8+JqzZG6ggqQqDcfJmrCmNmx+qwH3MBcXTKuNWVgMn9X3EzZEJykIa/wB5rzuFZl1CgbBHmYy/80Ef2gE47XS1D7xBQNDeo2Ukpanc/MPS4jsWphe8CzF065AuRz7PiWZemwNkV9FembEufSooCx4A8Shbs+pZB5AgFA2gBBZY3NIxhs4JXmTGiKwKnbxLAdyQa83CoVrVqNG9hMvpMLLTT1GWgpJF8zPlZ2UhRQPJhKp1IxIJscbzJmCrkrVsDLHpWAogHa/mJ1QAA1DT8GvMC3SjBnsnTsZkZGTc1R4nR6Yl+lC5EApaLfM52Z19UhTsPmEAE1FcFyK48yBlvfaAPqaluUXK4xLdH7zUWGLCrJSqd7mVF1ML3Fzb1XTLn6QhgQPkeJBjOcLl9o531TVjynJjIbZv9Zjx9EvprpyEsOPvNP5Pcf7QHyZDh6chBTHk/E5JyPlygMbnQfqEcXd3sR8TOVxAGhvcDMxIIEGsj+8bL7aYi/tE2b94DFzqAPmA6fHJgvj9Ib0C63gQgflkrxE5NwjauYBPFGAcSXtANzR2gQ0wvzFAYMTv+kcgav8AeWMNtvMA4xq3b9pb0oVMupzsDyJWhLDTRFRtIQDej5EDTlKa9S/l8yjNlxhKAsyltxWq/tKypqwLMAhvZvuTDpQruIq42dhtRHMuAG+3EBNCld4AVQAgGP44qIdxUBwwbeFQCSR/eUF9Ao+Y+IkGiNjAY0u8BfVvUZ0PNWIqJqa+AIDqNJuvEFW2riO4pfnaJWlBcC3WBt5MCgu4oXK0UsQD5mtkGD3HbaEPqW9LDaLmyhUGkUD4lDZwGFDiVvkZzZMCE80LkAI+wjBgtA+YuRrr4kVLDHneOBpa/FSlUqyDuZdiOrEQeRAewKtYjOCNrsSxlHpDTf3lfpnQGFygKt03mMR7aI3jAjRXkRWcUCwgbOlyucihm9ijSPtE6lazliLHgyvDkROTs3MtOYPj1EcbCBkdggBI5gDNakHiQoXYapYyhaPNwA7l6XxAT7RtvCQCBQoxdO9kGoEomWgBRVXKHYLR3M0AgqCN4CHmyIQxFadrhdKAb5ihTpJqEOU1Y7PMCrpFVCpJFHaD3Ku3HEgKIfJofEDpe45HxAvtAs7yy9J43PMoXVdGuREcWtRxsag31/aQFFCoLqTIoYccQOlrd1UCtRFm9uZRcq0gH+YRQEQOaoDmFlJAkEL1AdwN6gAr8wisPff9MBgN94+m9zK1NjUDHVrBuAotSQBIaBut5GYINR2EJTUusHaACACD4MLMWIUSpcgY7+JfjyJd1AUDST8wEs2wNCWMVY6lkOgFRwTAQqSKMiAXsOIwyByVo7eY4XbYUZQnoBnu9pYcYHEKqQR8RxVmApxgp8Ss3VeZY6k7iKoa/dx4hS6ttxvCV2BIkdgpupPU9QA8CQQizJuBQEh3jjYbwE3AFycRmFjaACAtk7CRQGNngRgtGRxtUqGYKFscSkkA34jqtoQeIpQadMCoszHbiWKpIuDChWwZbYAIgKo8mI1XHBBB3ikAiBCti4jBvEZAwvV+0eAg9v6yKzh7PEstdrgZgTArbCrZdZ5iMoU3U0WImTTdmBXcBdl5EsC/AgI1A7bwELk0F8ywpem/EGH2g2Nh5jD3EyiLV/aHYtxK2PujiqkDncfaVkf/AAowc6eN5L1eIEJPphWPu+YAaJA58mQWTRG3zCFoFV8wDjx2Qxg6gK2Bv+YC4UBXbeK+y5CxrbgwORydpYWBUCuIv7R1A/eQKuzQge6iNoxHkwE0KgVsB4FRqVU35Mmk3cL4wRAT1Na0ORK9Pjgy1FVT95DzcoqXGPI3iFPdXzLyQNzxKsnvG0FLkQ0B/mUZQCoLDYTToJABO0z5yUQqVNeDCYxZNlJWys5eWiT8zrEEpa73OZlHvN7TSqugI/4jivgMLn6S7DibD2Lo8eQ6mXGBc/NnTYyeuUDm5+lOyscvZeiyf82FT/icv6V14fPPxkUj/hbGrrICf/kZ8yxpY24n1P8AGPEMmDth1UQX2/8AkZ8sxhgQPE6RyrWgtaqPsDVxVB8Sz0xdmXUwy4nIBUWLmxS6FdIvaU4cgRCPvxNmMakDJz5uZqr1R1VXPM1CyFaUo7FLAuhL8bnIooVIGBuKo02TGAIoQke64BVCfcDRgZdS1DqoVD6gXarlFRGgALtHVTW5uMSGHEXjYGQJlWwKEGNNJ1GXUKhZLx/JgIW1cRWG33gVtLVUsY0w2gVeiDv5jMdK7CWkbbyugTW8CmiTe8mkE7y9lpaEREs2eICqFWFRcsbGu1StgRkoAwCyBloWJT6JUy73cUZF5gUtj8kSKq/BEvcahtFC7XRgUEe6oW3FS8oCvEUrawKgQBtGC6xVxhjBF7xQKcCArYmAqowQBPvLiRVcwKq73xAq1ALxEKl1JA4ljLQJA2gRjpO9CBQiM35eZ3+w+zO5PITicFVZcmsGd/sW3UPYJteZYsdth7VYXZ8RNOlrB3mhsWn3ExHUalre4aJqBGkxVC5AQPEmcHCwvgx0W9wYBX2ivERmBbSosxwabeTUqm6qAFcE03iE0RuaiH3HVIzAjfeApCn8puQi0oyJ7aAG0dxdAQKgqpgat2qVYi2U3tQjOaeroiTA6gspIEByVB2G4jhg+KhsZVkQMKQ0fmMobSNWx+0BlYFghNGV5U0Em5YB9t/mU5Dk4ABMBTqGIuFP+8C5C7L7TR8y9SbG8DbH7QKmJHPmBQXfSv7x3XVBiYY8ntoiBci6RXiUOBqJJuXh/ULKVIFcylsfprRbVvsT4gV40QHSnB3o+I91k00RtzJjH88ECtt/vLcoFADYwFXZSxkLAqN5FAvY8SWpYrQgBR7h8x3ZRY8/EBpSLPuMqyKDlJ8/MAumJ8ZtAa3oyvCwKmxpPAEfUaqpTQZgRt+sBnF/cSaiqkiifvAHIBsbjiQaiN9pBZgyuN/mOwD5bJ58QKAAAeBK2yDUQePEB3xgkg7AcSlMSazTgH7+Y751OMob/WZSvuCqTxKGzFVBNH7VHxvWK2qiJizZxhAR9yT7ZdiR6BY2DILExgLzwdrj6l1aWahUYA8AbATJq3NixA1qxZSooGuRKlOQPTUV+RF6cq77E0u5EDZLzaF/KDKlHKt38jzHxoTiDUP2gbGWFHiE3iQBTVQGY6V52lOPJqzMhxkVwfmEluTv9pAWU7cmAcqgEk/tKHBA1Jz8GHJr2Ju/iX4lvFqZdxATGlqCefMsTHjRmcMLaMRa1VXKhhCn7wGbGrtdmXDHox70VA3lSI2qjx4MRlcNTE0doEOJdQYEVzCW9NRpAJbzDnxjEyAtf6TN1Te0ANR+JBWMuljqI5iZAUbUeW4MRFTJlVSaIN18y7qCAR4+0ozFmbMgokVzNGB2x6m/5htNHQYFzYy742/X5ml8Kq1Lj9t+YRzE1EEljUpOFdRNAX8TT1WQ420VQH/LMLuxbcGoCsNDaSP0jLk2IK+KuU5nKsp8VLMLaxQU/aAERkAZbJuaAcmYEHYiaum6RmYBkOk+fvLh062SuzJt+sDBiIwrTXqMGbKcgAHEt6pNO7CieKmXJ423+ZQjZAgUkX4q5MLsepZP6a2iFtRojn7SHYgLYI8yDs4uvfB0yojKGBNlhxMeXKch1Fg33leXEzpsaJHEnRdNlzOMaKGNeYFqtWknmuIzj1GFn+00p0GUPWT0wQN94wx4xlARSaPMK6KYUPTIFUoq+aiHp9WUK51jkEzWgyrgYZGBRh7aHEx5HYKFU7gbmDFr6FAXVREqXMoNtZHgGU5200w3obCKuXUPcANrFwNDo2NBkA2PkR8fULpAc7xUyD0wCxKkcfEGfHiyY1StJ+YFrZAdid/BmB0XNlY3VbXH/l9Oh1Pf7wLkRcdqLHm4GcYNOWjx8iWrgZE9gAN8mUZuo15Qi7eZYucqCXJO21QjWOmXI4LUaEx56FjTQuVZWYkMrsorejFDlvzWV8EwNOF11BMhpTK2zuM2lRaH2gnmpXhSgzPb2aW5u6Tpi+UM21Qq10cYPSJ1KB7fmVYl9HHpP5uTNOYBEAZrc+Zky4hY05CL5F7wGGQ5CyjYmVNh0oxJ2qHGoTICGNjm/MGbJ/Rxq3uoFAxqGu9zvA6P1DhGshODGCempY2W8ATXjQlDa0fkSiKFKrpIAAqLjxNlfY7DmXDGr4tIvfz8GHHjfHYum8yBsmBSq6BpImfJlyA6AtfO3Msy9SqoVO5PNRMmfGigkk/AgUlGFULve5Q+Njl1OQCeAJY3WOVICAKfMQ5faC6ix5EC1WCHQBcVTk4xvpP6xMKZWYjR7uQZpx9HpUnI1Md9oGrEpAobt5mZ9QzN7tgaIl6Ocae/ahsfmVJnw5c5QMNXz8wL8WUIg287/cTXjyY2QqK3mLIoRQOT8SnHnAYMeWNUPEB8hdc3vbUv9J+JarhywsV8xOq3wbbETNixtoJsmxILXON8oUb6eB95R1eVcYGOrPO/iDAjIDkzEXd2Jiy3kyM+5HMqNJ7h6g9PYDyZmd0yHbxM65A6lgKPxGJ9qmrNbwIodXLOLQ8TV0qeq5FUKuYwTkyKGP7TqdLoVSvO12JR0emOHFjPtAI4JEw9Z14c+mvHmVNrP5r0eJnKK4FfvINGBmC2u32lPU5MmMAq2xFxXY9ONd7fErbIWG+4PEBgwZQ55qVJkvIWYGviWBbGxiMKNeYRHNtt/mISQN4w9qWYo3EKNC7viI5OobGo244jfrAVQBz5gO+3xHIqgYoAN3cBCPsftUI25G58ywKOKkZSNjAUCxFd2GwG5jjivMU8gsIAxuwquRLDqbcijK2A1gjxLiQYEsDeorMF8SKffZG0hoDcXAHqELqXcmEOQoLcxbA4/tFYAsNRIHxAtLAiwZXdtvwIKoUBCwpNPkwBkxhhfmMgoDzIlD2mXKoI0kQHtdH7RQykUNjIMdmhcRsRW+bgQbwlhsCIiWtGpMt1YgWqyWAPHzLc+YviAYDb4mMWd/MgcE0SYQ9cHxLQLWgor5iMKAqAvS15hRNNt8RDzAre8gSFTIhhcZTpFfMC7+IWcaeP2gXWfTiB2C0TsfEVCSBzUtbGNAA5HJhVYYXAdxUbTQvYiRFDHmARhIS72gRWGxPEcB3NKDUK4/1BlFZBFfMge9h4hcam442kCKTxAg3FmWVagVdytgdO0sDHQKG8CsIS1abEsAVduDGVlVAL3iMmxviAcjWduBCGHpg1FIAIA4EIXQoJgEkAbHnxACSaPHiFUDuCfEsZQGA8QE01vd7cQE/beED3cWvzIyi+YQi2WogyZCGYAQ1ttB6ZDFwDxxAIpyRccKq0AIoxhRqC0TzGVvdvxAbarreAPexET3Em/wAviHY7C4ELE3ttEIJFSw7iQAAEngQAoGMDyI1ACx5gUgqQd/iSjsIC5F14quDAGOMjxLDxUONCBQkFXonwN5YuPSu8sJpDXMppme7NVxAcAEwnDqot44iXfmXrlAABlUFQA3GFkE/EGR9Wy8yAUtwghTW0mO9fG0I93EVWYZNI4hVmRjoIHMRL0gtGYRGY1QkAyZlZbH9oyKrJdVKlxV+YXvLrA2EoRhpIku22hKkneCtO8Bg6qd5CATYiKLBMnBgOWoRdBIuE8CNciANhFNEcyA3xEVaY3KCrhVh5FyHHCwIXiBUEUMSI211FqyLho3cCOwG0gJMLKrijzAAFAECabNmEr/aAmtoFJD78QCdhFbddzBkb3gDzDkGlhcAtYUaYFYn82xjrQFmVeoDkqiIDlB8kSaaFH/Eh9y7xRsCN/wBYBWgpEFf/AApAL+0hsN9qgHI5QKQLHmOANOqIfyGQWEAHMAsCBfiMjUftEYsBpIgUbC/MB3YhwymgOfvJ1FZcL+0ggXfzJa+oAb4kynXa6Tpgc5aIkreCtLECEkneQSr5MYhdh8eYt2OILswCTvAy6hIFJ2kJCmzArKEcbmLq91GWkeRKSuqAxXb7RCBCCVoGQ42bztKpdVbm4nUbYt1sVzGKgMATtE6picOngCEc/WCaqhMHUgeoamxgSTXAmHqDZmhTg1fxiVzqn6R7Jk1dl6Tb/wB7A/xPzf059LqsbHejc/SXZVDdn6QqKU41IH7Tl/R05uPC/jAoPRdtf+sM4/ahPleG2x3PrX4rj1Ozdvbz6h8fafKMWNlXbcGdI5rUvgTVVJdiZtOmWj3iviUXKRW4mnC2gFr2+JmxgsoUC6mlUGMhub4EmDo9MwfGSARfiXYWAUIdjKseN9KsNhUvAQpZ5jFMzgAEmh8wghlsSrLiXPiVdxR8S1AoHO0ygUDxGXGL3MhKA+0whqgKToN+JCAw1CRmGQEERFFJV7QDr3818x8eRgOdoMagrvA++w8QLdQO5EV3Svy7ytVYtd3GK2eYAb3bi4q8yz8viIbAuoEZidoxAC1cChWF2QfiKbMAtfIvaIrXzdxzstmTEA18wH1jRVbzOTpBlrCjxFKEniBMJtqMLjSLuMuPRvUmYe0MIFYNCSxwJFWxdwaPdYgEiEsKGw2ko1KyDdQGuQSEbSXQgMaIqtpUUJ2EJf3VG3o6YFGjIMpBHtnpOxYz/Dtk5N1PPKMrtR4np+zDLg6ZhkFL4lix0CWYCzt5hDoXIHiEkECuJWauGhyU4o718ysnSNuJaaKyoMCSKsCBPzUR5gKOq++o6EPYqh4i5LZRZ4gANBsTIBQEK0TAVsgSh8xw28QYg+Wy23xEyYndqxmlEA57yP7RwOZWtAEke6Ou5q/tcbqCigKBvXMCrj9YzZCmna7iDdNxQljtjCJRuBGLNRXYeYMhZaocywVcDtt/pArJIAreFDqaiICxBquYdJRoFbMTlOMXY3l+DAAxYkSkqzklfzcXLcmNmwHSSGA8QG167VSCB5lDPZZYmJNCbWD5lg07bbwJhQgkWdztctyr4IsiKuRbG9GtofWqyaJgKrqqFq5hXf3fMUL6t/EQMcJo2V/0gXOtgMo9wleYEAGrMsIYY7U7niU5EyqtkgiBWhZzR4lwUL9zFx8UfPmOGCiqv7yCll/mAf3mgugRsexYjYRNIAZxEXDbDISObMCx1L9P7SLHNzJrBBLDjmpd1fUrhwsymlHmIiI+IZKFkbmAi6CAxslj/aHLWLKKqjLFUDFagVMKli7ozhjdj7QDlxo+QFhYBsTWuPUp/wAShTrSgbA2l6jWgBZlH2gQ6lRlb4O85wa3A8TS7lVOq9+Iq4rIZav4PiA3SOR6iIvs/qMvK4j70FtW/wBpZiX0k0qLvcyOFOOk9vzCVUG8VfmQUfcw2leAtbA7COzgDT9oGdvzlx/aaceNVUu7e4jYSoLuPHwY6XfuNyiZDWEMw3HxETIfF7iyJHYXWqwORLFdWACgQG1hkDFtvkSps7481FVOGv3loRSDZG3NSjMQy622UcfeBaHDWUbb/SZ8+VrCKfuTKEye+waJ5jFNiSbkEGQsRYJre5mzZffbr9xNKkKKmPqULmwwlExtqyK11vN+LF69BgSvyZl6ZQ/UYwd1udpUCIQL52gN0yrhGlt1XYCZ8edW6jJjZSpDeeKmr02FGrv/ABMXWFhkUKuzbXCKesRWKoi7g2W+Zz+qUB1UXtzOtpYEBgdpk6hDlN0AIFGHt38Uy6nKr8zp9N2rH051MxKrvMXqNhVQpIM1L1OTPgCu4pWtgPIgW5cnqMAnC+R4Esz9HjVEfFkskbzmZesdMgVMmlf05jay2PUXJo7QD1BxgMXNgfMw4QubLsdhKeoAckPkO54l3SMmEBfHyYDdV06svlSODMuLHeRVJJM09XkZz7QNMGNSioa993KN/wDCuyKpGx2DfE6PSYum6fGfdv8APyZzmyP6QAf9ZmVyuVScjEfEg7G+agaT7nzNONMSovt2B+Jmxq2RFYkgXf7TSGGmgdvmFDqXdK0m1I4PiYiPIOx5mrPlKY9qJI2JmFcqjYHfyIUuRwMihuPFS3qMaoqtUzdw/lnG1EapZ1HVonbl9wZ63hFC5icpF0PgTbkdmw1X7zB0C+vlDt4HE6GQgbc7QMDvqoKQSPmDUQAtjeHQL4AsxzjxoSeSPMDOQpu+fmXYF1KUq9rs+ImzMq1VmdLHixodNCqgJg6Y5MBDrQPFwZOkQAC6JHPxNiZD6em7rgypyatqqBVh6bHpALnbzMvU9R1GHORipcQHtsbsZobIEIXwfMZijtTCyRUDHh7k+cKuQaT52l2fpy/U48qtVihOf1BbF1po2qmdXp21sMpvja/ECk4/SzAOx1f4mjQG1aht4MqfGDlJJssd7l+RyEA2+wgLoOkBRR8GW4loFD4leNiSAaltqQ2kEkwK/VTGef0lGTIzk6Sd+TFRC2Yk2SoliMusgioFGyJbCxyDMgyM+YkjxtNuYh2Koax17T8TAFdHKGr5sSByHJsEfpLtCuCG/tGRAVBO0zMxGci7FyjpYnLdPZ2ZdgJU3UgnQQwaqlauSjE2BKFp8w9xH3MCxiwYBnJqBMK+uHJ38GRwENXY+YVT1D7DdQNyg5U3Yah5EidOqNVaid/0lfRYmYsGDCxzN+T+VjAQc/1QOV3RvTxoyubLVp+01YipwLW0dcK5CS9MT8wphUl1F7CBzuqyksUJFcmonTqQnqvQRtl+8PVdK2NtYYEH7yzI+FenTCCSwF78AwjAvTEZ2vgy1OnHBjZMgxINY2PMK5sbLe9eJQyYEC6iKmrC2LGota+bmUuQL5HiZ2B3t7J8XIN3UZlyYGC8E8jxMnSkU2vY+BGJAwLjHB5lLMqj5gPnHqIRXtEqBCrRG1RxlDCoCo0kGvmEIpOrY7QOfcbOw4gHNiF1GkMTxATkVe3mFWAoAbSaTfj5liYw9AePMBd7/wDLADfMsZK8yrTTVe1QGJ3AO+0gHzDUBJO8Bgagc20livvEb5hRojfzI1su/Egbbi5CTVQEUVQ/zNFALcqC7C4xaxVGAqgmzf7Q8+IVUKsl7DeAVUDkbxHoeLjjcWbuIw3owIIuP3EkjiNRqReDtvAgA1bbyx7TSRdxRuRt+8tI1gX4gDHkJO/PzHJ9pvc/eUMoRj4i63uhxAsqt4rWYRdQGAtVIa8CGr/aAjexAdSRuYFXVk3G0P5gI6CluAQgXepCnmT1NQFCT3XzAKqABGIWqaonn7yUbs8yBloGqliWCTW0rVW5IjB2G3IgJkoOQODCFAA+TAVtt7jIoLAHYQjZ0wxIj6n0ZBwPmV1rW+CJS/8ALI3v4gZiEHuq5VVs+p6A3jBSbI5HMAFkbQhH33O8AE8faWISPG0pcOBVSxVYAFjt8QJrBOlhVwuNVC+ORDsPF/EiVRJO8AHcgcEyZQSQCeJCdLXX6Rd2FtzAK7sJYcqn21vEWkNkR2ClbG8Ia/Z9omksb3iiyRfE0BKFiAmNCCSdx4lpYAcSsvYoCKWNb3+0C8AFZl/qNcyxXofaUlgch0jmA5FgAHiSiOP8wqLO37x2XaoCa6hdho42lVEsQZYw0rR4kUuEAD22b+ZcVIFkynGQn5RsY5LNseIQbveOCSNuYnJqFDpazAZed44KDmUH3sf+WHHjY3qNiFOqKCa4O8XYX8SxQBte0KqjEgwK/UAS1F/pGxF3X3CvtLFwIBa8R0rTtKFAoioFsPGJo2YpYXcBrHmJanYcwENWqtouNAbfzIHYgCJZq5HGrg/rGK0u0ABzISbG0UAGOBtzAKi7k0AjeQWPEYQKgaYAywWd4rEHIFEsI9sIQDe5GIEK8VFce4D5gKpIazxLMlkQhQVqI9BauUVVfMaiBI2MhAQYyg6d4CuulRXMQ7neWnepV1CksoQ1XMAAEsB4EDNRAlqL7fvHpG3rcQKR+YWOPMZiGYH4lwQVtKWrSTAZ9Oi5SADvxIGYpvvAAbo+YDA2K8Rl4qQAXRksKQP8wA67V/aRFBYBvEl6thtJZWxAOQUDQ2gs6eJAxYVXEYVzAUam3IkXcy0MHWwKiEaa+YB9O21fIlGTqdK6VE0WCg5+JV1eFFx61Hu/1gYTWu4bC/e4ketRFCBAfmSoWWhY3+Yl+eJAaIPMBF1e8JEHCwJsP0ldU1iTUdRUi5Yqgi6qVSZBYkJ9sYsoNGVMC6EA1AQ49RBlHVoWAO+3M1KNCizM+ca3tTtVGEYsmkIFG4M5nUEazXE6eRiMhBXceftOX1O7mpoVYQX6hFHJNCfpHsOfX2Pozp0/ywK+Kn5v6Wx1mIjw1z9GdhJydk6VwBRQEVOf9G58ee/E/GMnYukYcLku/wBp8i6b8pE+0fiJjUfRWQk2UyJX96nx3BjAFma5TD400uCy2JbaawdAA8y8IrooHMD4PaBNJg4Ma62OMg3/AIjJgdXDEXvG6bpzrUDYE7zpYlXUEB34k1VWNMiXZ54EdcDkGzRHibFwg6d9x5hfHr6hFF/cyWooxqa917c1FKBhYmzLhZW0qpP3jDoS6c0ZDHPRCuTfcQtlGMjYkzY/TLix0dz8xceEFLIr4hFSDXfiLopqBuMbXbxCEehQu/MBVU0Ytb1xLmU4wN94gUupXTZMBNRx/vCtgWeTCuM6K02BFKnIQBsByYEZgGA5MjigLMtw48aMWNn4lDmiTzAZSKkqKAQoNR6FA/MUKQTtIgK7VUNhaNyZHsioDVcVm0ed4C+1CVkeDzAsVy1iBjtUQDTvcl/MBlIK7CCBfadoyrvvAgkNAfeAuA0r1WYDi+TxIF1HmRTa8wA7GA7It7DeVEsprxHUltvMDgLyd4A1kkVPVdvR8vTVksEACeYDJ6NKDrvmew6TqNfRil3UAEyrDoFYMuNgSviIvu55EOPEOmDZcQsubaKTpYt4bmGjuQE1DcSnGQ/Ee10bcGV4wVcm9oFhvGJWrA7XZlrbrvK0VEJYcwC2yUYgIAvxHB1QKA9r8QKS59UEHaM7kDbzHTGq2WmfMdWWr2ECahUgBY7niFXVhW1iQEKSa3kEo6qBuQLTcWYPMYK3qWPygShiSputoCPUbY7R0Iyr7l0mIi6HIJ2kBZgrAHf9JG928DFSGY+ImJyyWRXxKLlFLGsbeJUclLtzLAdXMgqyA6tuDKlVgxvcXNGZgFAH94isuoIb38yhKC88mKQbFihGyppP5gfiA5mAXGV34gOjKvneMFUk6t5RkVtIGIiwfdqlp3AI5jRYxNbbASkhmbnb7ws5VQjcE/mEhDWpWBFUA6Wu4hDA7NtLgCzbr+8jopA2kEZR6egjzcpyqzLSmrjZGetUpyZHC2SK+0BOpy48WKjvX7x8Lg4UPg+JSEOfCSK25h9IhRvxxKL8+T0umJ8nYCYEw2NRsGWsGyUCTtLcWNgPcdpBVg04gVAI3uWMSB5qWMgyC6ojzGTH7SCbMCnGC45mjD0zqSzKSCNrkQKv5RDm6jOQBYCiAuQZMRtPO0A4Fn7yrG7HMLYm5ay8jf8AWEqk7sSOIuQNjQEi9424IEbJlX0wlg1zAJx0moNsRdSp2OwXY/MVs2vEEWxRlBcheTAbJTHSeDzUtRvSwe00Bxcxs7HKo/pqWO4UgPZ+BKC+ZtRY2LHiUPkdEJY2LlpQ8G7+8py9O60ST+kBUyZXyitsY3uWPmAIs7eZZiwkKGI+1Ss9MVYHbcwE1A2Q23MpyjXsCRvNyYNbjGgANbmpoXtqIdT5rP2gZ+3IHzLaml5nYTSrgqSd/PiZ+nx48TgJfuO80jSp1Lz8fMgma1XdvzGZ3yFMROmyvEXO7EkHm+fiVuGYAAmgbNwM+brHYgAUpmHJkf1tV0BLno5CBxZi4xjc0RZHMqM3UZMtak3H9Q+0nT9Sws0R+svdBpND9alCLqNV4gM95nFmhI2Q3WqqGwh0ODVX8GTP0mRkDEAN9oFJVXa2smWaCaAH2AjdKGFrVk8Tq4O1EjWznWaoAQK+m7TkajkDBQJo/g8aAhQSa8zqZsg6fptLOLAuebHX5T1B0tz4gXY0UsUbYj5msdKj41yLjvatpx8r5/XVrtZ2eh6tF6cIAS53P2gXL7NAJPxVywsqjYbTCzkvqN2dgLjZsjqFUXQhT9WWbpdhRnMxFhmUDxvc1Z8xTDu3PzMqZEOym2gP1JfqepALbAbUJnCBAUy7ibExOayVVR82FMigkHUB4gJ0hVVoDapoR97I54mbEpHIIUCW0zUQ1CBnyAHOzDYeBCFLoNt7hZf5ukb3NXT4QhY3uYGfF05bKCw3HE2tSEKBfzGA9NiSLhQhr08wGsHiUdTYNagPtNSIGU7zm5Gx5+oKtYddhIG0grvvvt9pHGnEzA+8DmMEZLVhvUzZ8wJ0r+WqJlGVcgbI2vn7+ZsxdSPRrhvtMoxhjrraMgBsk7+IG1C+TIAwuuJqyYwzKxqwK/SV9Pj0YUJNn5gy5xi2LWTuR5gB86YzQUkjzA3V48YDWbPIqZs2Vn3CgE+IyYS+O22gVt1DNmPpA15jv1DJVj3QMU6fFS0SdyRKfXTPdbEfMBmz+omlRpUcmUaTrDE7DmOihGNDYwsPaRCHOT+Xqs0JjfKcmY6RVTRd46I2la+1uNoF7ZNeBF8DmVqoLCWFgBfMVCLBUcwGytp2AsQYMbu6jESDcjHezvLukOjMjKdiYV1MbFcYVt2UbkDaDC/rYiDt8AxXyajpUe3yfmMpAUbbDiA3SlTr9QVWwleesaGjytVI2VQRt+0wdTkd2oggKOfmBmzOXNk7fETHZygjet6hKfruIpOge0+6EPlFm3G0UoNOw9soyZWJGo2I3qNptTtKh3yBV0g7GZzZ2G8UsHehZqByUKqBzINRyKoW/iUHKCaHmA020tx4wcdkb/IgKjCwCIzizYlYWmsmWbCt4A43qojnUoBXaPudr5leQsjKALF1ALBiQAPbUtxY2Rfzcx1F7VtIxKnaBXku9rgX3KDW8a73grTZgA7Wx4gLD5qBX1Gj/aQlWO43gSgfNwlbWqJgI3FCNwICCgNoocFtIO8Jst8XDjQAmx+8KYNtREl0eI2yruN4uPEXJZjt8QIxJOw2kKULgClHrmPltdjAUN7qhbji5WtE15lnFc1AQg18Rl/cSE77jeD7wLVUAfMZR/eVrqJBB2qQObhDuLHFyv8AKIwyamgYX+sKAYkyGz4gG7ACFQxY7H9YAAvgQVQ8wBypoyxR7d+YAFtQHiWYxW1bfMCCvEsoDgQhNNAkSDa5D/iQiFFRe4hJ81IraSI9a+KEAa/iIjAsQTX3hZSCYrYzAcj4NiSgBuJFAFXG1KVPzAVUB54jMA4qtxKt7jAmA1aTpuzUZRTUbBiEcVzGJ9tGyfmBHZVIVvPmFHXgjb5kQBtz4kZRW0BaAIHkyMAzVX9oGWqoyHcjx94DjdDfiKDtGFEVzAUJIAG0ImxMRQUaq2MfCmnIQ35fEZ193nbgwLMItSSISzEhVG0bCmlf1kCkPsZFVZBTiCt9uI+VSWErXYmVEItaGxiLjYKeLlm5aRtVjT+8BUpK33lhaxcSgfEJBvnaAmojeob9XZlIEnLfaWDTtvIoIACBHYgQMou4i2pHmA9WYypZqAf+JY4+I1ENqgEYglgeYtFRtv8AaPRbztINLKaMBdQbYfvFVQMl+IWxhRY5MKml3Nyi1gCtAwKNIqKtneMTUCEm6PEVcZ1WDt8Q8rGT8u8B7pTKBSGhsJaDp8SrIwLcQG0gb+JXktjYNfaMGIoeJALMgVVPmPphulqTcVKIGobyFhViMyAqPmAqNNSBMe5JqW3tKUGgUIxccVCHxn7QMG1WeIqkqdozZbG8ocEaZndNTWYQxvaMvMAhhpowM+0YURVSvIN4ALDmpPvIVBF8GRjYEAqQdo11txEX58yyjdwBkYLjNfmMy3WMISSTNGUbTOyAMD5gWBqFEUJUz+8BRuY7At+ssxYmPuI44gVEFWu/EdVvc/qIWB8jmFfaBcBGYNxzFJrnmECnJA5gZTV8GA+n2E3yIFB0j48xQSABz8x1YKACKuAyc1UZ6XHYFmIGFmt4DkptPmA2OygNfqJn6nIGcVwBLwTVyjNjsbDZoGeg/HiMhC2IDjAAAJhCEDcwq0Krc/Ep0gvVbRntVrffzABagjepAHxG9vMUroIl7MNFjmpSyM6g3vKK2ADWvneMAwIJsQZV9NFJ8xjqZQPNeYAYK3PMWgP0hTEFss3uis63oPJgUsffQsgzHnRgxIujNjLobbkyvOCMRsGxCOcWAVtXxtObn2O286DKcmM7TBnWm0zQo6dj/G4gP+afo/6aAT6d6JT4xgT84IK6hN/PM/SfY8i5OydIyjb0gP8AE5/0dOXC/EZWX6QKsbPrL/vPkmM2oA8T7H9fIOo+k85/+Jsrf5r/AHnxfE1EgTXLLp4FXItD80tRtNIVszLifQ61OgFDZEo7rzAsGMAobqpowYtWVSu5Jmcj1CABvNfRK4YIt6ubgdBOmGPNdX8SwIqOFYWx8ytfUYDc615MvxEZF1OPcIwwSrKeLkXG5O5II/zG1EkKNzLVWxqvceIXGTIpdaIlWdQMRF/2m45Ee0OxmU4dGpbv4kRiTFRAIJuatBoAcRXVwoZRv8RsVqAHO5gBumR/cSSBGOBQurGKPkS0lQKEin5MCnSoTSE3PIlWXCq4b2Qf6zbjVVa+TFzZcWQ6H038GBjREfGKmR0CZDtYnT1DVQobcVKG6diGo7VcIxFLGoGSiUO0sXBkH5wQstTAhIu6+IGP0WJ23jAaVojedLpMCDIzEUOBcvbpMWvV/iFcMYm1WfPEcpQsm513wHJWigBxtKP4M52CEldPO0mo5npsW0+TCcLBqZSP1nTbo0xAOCWYfMObF66GxTAbRo5jIo4igjVNS9LlO2kV5Nyx+kVwBj2Yc3A52i2NRhj2oDea16XIcmkVfzNC9GyNqJvb+0pjlnGVHBuRQSaqdT+DRv6yWPxK/wDh7OCF5HkxpjJsijSu8qdQ5BOxnYx9IoxlXx1t+aUnt9D2HUfvC4wrgUaQTsTPSdI64em9JG1E+a4nM6bpFag5Fg8TrY8fpqF4EqxYQyY9TPt8SrA7vkb1RSf0iDQxz/mOkcCXDGSd/EAGiK+Iv2EtoVKiQG0g7wB7gtwAe2zGGriRlYQFuhcOOmBPmI61RMGLXrND2/MBwzXUrZNTWQITs33ke7rcwEAC+N4AAW3NQldS6i1ASvEC51HjwZBpOMVtvGVCBcIAFAmLZ1mzt4gBWDOwHiVO5V/cI6kaq/zI+9ULlCPuB8Q1ahwRfEJU/PiIBXgjxIGVSwutpaFC47veBRpx1dwkgLcChm1EAcRhjNWTv4ga64qByVQGBVlyC9PJEZVJAI/zMuhg65BuCd5tVgQKMAst01WSaoSzJj9xoVUU5QpGoedqjuSd25PiAuOmRiTYuKhXknbxJjfXk0KPy/mhyKrMoo1cosJptVbStsmIEkPqMse0HIFzGyFiK3W/HNyC69S2TzMr7EhuJcjVl0spUDw21ydS2qjXt4/eUZkVcZJDVfiVumbqQPTOlb3Jlp6Y3bWCeDNGJBiw6DZPmoFYx6UUrRHmMD7d+fiU6XwuQpJUniWqCDbCQWF/Swj1ALJ2ETEC/vvaDLeRAQd43TKfQ0/ler38wI9KQw/t94zI2TF7tm+IvSWxY5VFg7QudGohjzAGJAnuI3hYsBcpy5A+EfeDC4IIJJr5hKjY2YEpsxmUghSDzxNeutwdx4mNzqy7DfkgwKFzW/tBI4JmhMLZF5AviQ4ihBAFHxNQKrjXcXKE/hkVBqYX4kQYyRrFlTsZC39TGxKMmUuKXZRA1ZMSsbJsGUlgmQgrqA8SzpldgACCDuDNB6NQfUyPV+IGdWUkUNiNpF6e3tyAK2jZsNDViFESYOoDV6ibiBZiwHGdhu39UsPpg1epuCZozNrwhtQLHYAeJifG+LnkyB9ePHywEzZOovMCre0cVBkxC7YnYb3MnUL6a2p3HIgdRVxuys5/b5lPUkpjZtJAOw+0Xtr/AMSwxMAd7s8iTqsjo+XCytZO18VCOe6AY9jz5gxLpXYS0EXp2I+8XK64Us8/EtGfI5XIVAseYVK6bqpVjZmsnzHsEVxAtwMNVH9pqDX8GYV9rADnxLcjvjptNjgwOj03TerkLvkVFUbfJj5+4jCDjx+OSZzAQ1MrlWHyYhHkmyTA6mTqF6rE2TIw1VSgTjtjKZLr3VNeIruAdzM+csr+0knzAHTY3yZNJJJ8XOt0C+haMlk/1TmdLkrIrtwZ1MvUIqUrCgPEoy9T1Cp1i6d/6SB4l/UFsbIm5DcTFgxh+oGT9yZoy9X/ADBQFDa5lUzspT0yoo/PiVdJ0yo/qHjxBpbNlA8HzNioqrTA0NrlEJO5BJrgCUtkysylaBHIl2YhQAm0yI7l9Lb/ACYGwpqxhyaMzvlAShd/MfJm9NAKsSo6WIIHMCnE7K4o7k7TqJjVas+4zKqFV3UGWIGHmQWZHZb07xVJU6htfiZeoy5T/wCDvXP3luLJ6yozKQT/AKyjWuQadPEzZSgyAkANHbG5O+xEHorkIZ96kC6smTcjaZOpx6QCBt5m3OzIoRBz5mVyW2INVUoTXoxDbaWYsJyqMhOkHxIMdnSQa+81hQMAKjcDiArdYmMeiBbKNvvOa+XNlzatIHzHOn1i39UtxJqq/wBYROmxOQXybgQZs+m6vT4lxyhAADW3uExdSwfN7fy1sIVU2Qs1k7eBLMePU18AbygG2axVcTRjtsfPiE1oIohVF/pEcAY1YGzVn7RcRbG+qyKi52v8vB5gVs1gknYQm9viVOWsKFsHYy8LpUbQIUbgcGOjol7bjxKi50nSaPgyj1mfIMdFXX8x+ZR1cOTHmRhoFiVvV0ntI3qN0/SspXIhOkmiDG6jpXLsEUgnzILF6n1E0FSjAUTDiylWC3qEq/h8ipZ5qVatBU8EeIHROXGXZK3AnPzZi6+mo2Hkyrf1NRJsxM2HLpDKfaDAIskjeuJnyWjfM1Ia8czL1BrPR2viUVF1DgE7nxLU3Rj4HiIUAcMw3AoQ7kVVXzCKtQDDar8xt3YWOPMU80eJqVV9MECRRVBooiMB7LB2lYc6gDxJkygewGEVkkvxLAljcbynSxqibEsVqIPxCrDiUrsfcJPR2u95NdAtW8r9ZyPEIuBC0PEjgORQqItuADtUbTQu4FWRSm/iKX2H+ZczArczOjAEgQDW4fiKGsn7SsMSNJDAj5j4wF28wLEu+TUDlgdxtLUGreoriAETWdyBU241VEthMiLbCzU1Mf5YFwMmZtTEj9ocTmqbmM63TAbQhBzAsfF6aqxI93EzlybqWZCAvz8CIo+JBWKHiNe1SMhG8HA3gFfvDY4gA2FQ8mVRGw5iXv8AaNz+kXRAgFfvIpJBBuGyABI1uK4HiAUI1ACWhiNhzM4BVhUvI9ux3gJkUM1xxj4+I6BWSjz8ycUIQQABxBfzCBewlbXAIHmS/tIvH6wiFNjA1AtxHzOt+wbSu/iIYQVkB9xNyLIRCrF0nmDSL2MrAuECBYdPA/vAV2kVdjtCaoeDAhpgprgQb1UPAEOnaAi3qAsy7YLvFFDb5iPqYkf0wLCoI+RBpXiFGqhW0LLZBgIEoy5QB5lGQ6dr3lmAEpubgWbXxFAs0RGripBYNwLeBtE9YLzAzhluZgdTkMNhvAudr/SKo2uKdzcsRTXEIAo/rD9qitsZPVBYLUCagW+8ji608wlQDvIje77SKWtoUwjZr3EjMH48QgUv3gHITFWwIwBbnmOF0pvAVNjY8yyr5lY33EIJ4lFhaliIoFgeTcHuuq2kAYEECA7g6alKgjmbFFizEKj4gAt7QVEKqCdRkFDaJlthQNSCzI6iqhDDgyrGhVfcbMik7kwLUYaCRzK9rJaMlVtKs1+IFgCniCuZWn2jDVyYBO0e/bcqZtuI6mxAKsa3kO42iEkRsbadjAG4FmQ8XLDRiMAOIQoO8B3P2jhNrMhFSgWBFOQKwEJGoSEVyIDA3EymmigleOJHIyCvMgZf52I1YlfuFACXYbxppin820oVCSxB4ll7cxKtt+Y6iv0gJ6LNk1avbUXJWqhDlY6gEjKgFXzARI/qlVMrDW7ACqkJsUYB12wk177RCAN5NJJHxAZmpgYuRi1cipDR/aI7GxYMAG/aBzzC2VSwUjceZNBDA3cYYxV6ZRMICsW+RGFliCBp+YEONTud/mFiwPtFgcyCzTYAB3mXLlIdVP8AiaMbWLoyY+m9wZf7GBnCWaHJlh6c7aTa+ZccJRtvMsAK49hCqBj1sARso2vzKxgyDLpKAD5m5AFRSRHyGnDDcGBgOBih8VxKvT08C6nVVFdSTx4lR6ZWb27QjAuNcwJcbCZzjIytkB9vgToHFoLIOZm9MKaWzfIMYM9WtE78ykFfV949w4M1HHuRxK36b1QW3Egoy5EAPN+Jl6vKVxrR9xm1sAGKwCWHAMwZcTBfVYXfEoxhyBudpzurOrKdO86Dqv8A8KYcq0xliqekx+p1mNCaJarn6Q7Dt2PpARuMYE/OHTNo63GTvTXP0l2az2fpD84l/wBJjtvly/rnDf0l1bJRoqT/APJCfFMQ05W8ifcfrJCPpPr7Fgha/wDkhPhdZE6o1us1GXQxvWQFVmtV9TICnPJmXExYUF2mnCdLgrzKNeKzkDVOp0+MempUjiyZzfWGwC/rNXSnQwUkgkWJB1MSldm5IlqC1AHMr6TLqQjJ+YRkBZiRtCrncbALUKrqNAytFOglzLMYoagbgVHCnqEryIFRi11vHYLsRzLAdrhGTIbyVdN8QDH7vvLXQM5Y8wrsshjOgYk6vEZzpK0eZeFs2ZlcEtawYsBOM6vBi5VxDJ67AXUpbKze07ARGGrctaiAxcM4yBTq8CaipyKC3tNTPjzKFBXczZhIyJ7quAAoK6PzAeTAvTYNR2N/rL8SC+dpc6rq2Ei4zDp0c0RpripYnTqPcxJPi5aqjTZ8Qgg/rKir02cUtADzKUDM3JBHJm0BqoECBcKqWJ5MKyNiGU8MRCOlXzdfBmgPbaVQ/rEtzkIK7VzAox9OMTs3IMh0LuMdL81NSJS14hYDYAbCBlREFtW58R/SLAEWB5EsVQr7jc8x1arF7QKFxKSSg3+8Aomip1D4lyBgSBxLcag3Q3EDO2PWPeKX4lRxlfctVVACanZbIMGHLjDaTLgpwdIyEZmIvnTNBIy2eDFzswGrVtFxKQpN8wHVNC35il3NAHnzHNkCCiIEJN0ZVs7g1xLjuu8RiABUCOXDAAbfML+0bmzEGVuG4jMvqCxAW9SSI/t2iWVNXtUVTRrkQC4235hwMQpGTkRCtHcxWO4YeIF5968VcVAAaP7RtY07byrQzPqvaQXNj1AG+Ij7D7xkBJ0yOAux5gVqtLubPmMv5hW4iqLJ23kWhsor5gWM3JAlYJuqu4rMVaq2jKNDaruUTVpsXtDew8iT09Skk7mIP5dKYDOCAD4lGTIMloTR+Jc2sKSWtZQ/plgwG58yBCxHsC2BxHDAKT8cyBuLG8cAVQHMCNTqj3W9iWqSQzEyogFApB9u4McPaVtZgWYDSk6ff/rLBq0I2RPd9pSuTcVseJoLnRzZgU9QVbSWNfEowp6L69Xm5d1CYwt7nJ4mRHfC38+2Q8VAs6jKcz6v6Vmd8uXICvC+BH9pOpdWm+DIFXI+xsfMC1FbQtNq23uCyCRREbGAtUbqIxLZTzAFHUGPA+JZ1GRaXbmVswShfMjaX/MOBAiYx6dhqJMtRjY1c1tBiIqqAqLkWmsA3AcPeQAyOqsrVwdpSa8HePq1AAwMrYmGRl3IUXcTA+wJ5lmVhq52Pm5ViILnURcI1EJYYbPKFULnLsLjIx0nyQdjKkLjJRNiBpOXCD7yB+sqyZFDewg3FzYBkTgRMelGANUOYEdcjitQG1zKc383QwIYf2nVxBMrLuCCZk7l0ikkoSCZRb0mYuulPHkS3qEfNhRFyEMjWf0nO7fnbpBpYXU1LlYNra994GrWEGosBfzKAScv5d5myM/VOrEFcam4dWbBkse9W4MDq4rXUQ2x8TN1OdSbJIYCox39oagsw9W386vNb3Ac9YrLuRpA8/MxtmDZGJ3vzKHHvLEkGqqAtW3H3gX4cpGUaGK1sxHxOhm6tcuJcY1FlHtc+ROPjVsl+nZ23qdHp+nYqpcjVXtUeIRQwIYAjf5lT22SzvU3Zsaov5tRHMzBlZuK+YFGmz7RCQDbVvxc1DFrNACxxF6jAq1jXYkb1AqxacS6gQ33h/iw5KFTci4QmMqQZT6OjJsLvj7QGGEZDqANDmaExKdtR1AQ48fpIN+eYHYjIACKHmBTkQq2nUAf8yIQi2/ulpwrmYMfzAciUOr4mAJsGARqZxpGlR4l+j1CFUbHmVqTrBJoTbh0+qpYUtWfvKHw4B0+Jsj8VMhAcWNhd7zfmyo+MKDdjgeJiKaBTGQBVOnYzbiZs2NUI2WY8YGRDexXiXJlyYRpAsHe4DZydX2EpAJAY8/aMWdtyYhJLA8CQWg69mlgwKUrgypGBUit/mIXNbEyqtDOuOiP3kbUE3O0OJiw428wZrrSqkipBQjMlULYnibelB0AkUeZlRfTCuR5qdHFiGNQLsNvALW6n58SnGjJseZpNCllOfMuNT8wEcLqDXvAces8VW8oGQZk1Dkcy0s+TpmCGmIqzKM/UAswVQQb5hxsyPRJIqNjTUAt7gUSYOqatNbVAoKqMzHkmXY2C2fEzk01nmMDpBuEJ1GQnUgO8oBIQA7sJbp15bMDYgTYgVC24G00YsZq+IoUIsjZjopYDZmAWq3Mpv20TsI6YtKhiSSfmI2MhtVcQGF7HxLMjE4CByfMTGuvzTXsJpxYw6FG2N8wMGEMFAybivE6nTdFjT+a1sSoNVKh0I00MmoidPBj9PHs2pqojwIAHpjKvu0j4MGVsfrWrlgdiZj6jN6S+nYLk7n4lbZGKKQ3t81INPWh1HsIsCx95iR/WHuABqOc50EPZ+DM+M0blg1YcaspOQ1ttDqCijuZjZif6pYh1Dc7ygswLUsz5ivqCxxG0FH1Xt8yp3DPUiGcWoIEpJIIAF3LTqYBaNDyIpBDDbjeBYiAKARLVoLZ8xFJqzKPUN8mhAsbGTusoIAezzNoAOHbmYwCzbwHFECBvabMZCtywoK+RAoOQg8WDCoDvwakfZ4VpAGuBaMe1iLkOlRLFYBR95TkBawDueICrTrsdo4YIaqALQryIEFH32YU7kadxzxMw9vjcTQ1N/tKzxRhDYnrYiPV3dylfzLZmjYL8wM2hkc2bWagSMQvzM2XIfU0kbHiWjMKo+IDg+PER+aEi5Cz7DaRqI2u5Ajggj4gZmFVHN8AbQE0CDzAr9zNZlooCiNouPc1Gr5gCwOJAJAPiMBUqlonxIOZZtVRKowIQICL4jadib3gUgmjAA54luJVBF7kyzEqo3zLfSCuXhCemF48ysVqIPMsLe6zKQpbKT4hVgAHN7St2BNCMx0/pFK2braAAdJ+8Oq/EIA8CKeYQ90IlWYbuFeYVB8QkSKu+8JoDYwFAAN3+0Oi/mQJe8Kih5uAyDUu3iBljhdIFbRaN6vAgJ8XGFGr5gK2eNjGbGyADmUQre8F2AaIhGwEYaSIEGy2JA3O0N+2gJFShIEK6t5Yq0gqELVw2AIEFgXGBDrtzFr21KwabaBYMVEk8Stip8S8NabmUvXA5gV80fiaEbbiUqAeeJdXkQE2yWfiRMQBuMGCk7QBtztArLD1Ct7/ABAiG9o4QE6vMfGKgFEAhK3xF1ANUI3NgyCKCCQYT7hUDNTCQ0TtKGK0NpKoXIj700awxkCAHVfMsAaoaAkNt9pQqh7NnaMvPu2hsKN4rEMKgRxTfaKCAYQAVqKYFoIMDUTVRENcmTVRuQRlKbiI7gxtetgsqK09EfvAdfBhZjpoCQLQjqBAqAb4loUrJsDtJqJgDzAcZPEba4rMVbbiEMFoRtI0xLNbRdRJqAzlvToRNW1HmNvxKMmNjltTAb1KagJfRqzKkWmNy0EkVArPxIqyMSDxCoreAMmQqQK/eFfy35MXKQdzFxONBFyiwEM3PEjNX6SkgqdSjfzCH1gbVAhyafEiZBkFi42i4F2MBSbP2hsAQaNJO+xi7VvtUoKm9jHI2BiBRWocSBmrcftAZj9omm4wBNGowEClh95algfIgoEkMKPiTcbSBXx61NeI3TuFX5vaQFvd9xUrHsbSBAszKyuDinQ6fGWW3FWPE5oPuVSSN+Z2kHsWuKhWTNgDhbJoHxLlxhqrgS0jSD5+0r1g7gVAUBfy+JYMf9pTZ1UZcNUCBKGnxAq6dgd4BlrJobk8RhagkwqvLi1c/m+ZTQYhFXbyZuCak1Sr0ypLL+4hMc3J0hUkqbEzlGDBRf3nQbXmyGgUUcmLkQDxvXMpjBoAcqeTMvV0rhCvtqdFcIQl+Zl63CxCkLsRsTA4r4ld9tpz+tw+nxvOx6ZV6A2A5nP6tGD7+YVy+kX/AL7jLcahP0l2Elux9IWG/pgT86Y1P8WiqLN7T9GdlIHZejsUfSWwPmpz7+txm+pSr/S/XDKLUYyZ8MxIXyPvPu3f1GX6c7ijeMDn/BM+E4nrKVM3GK1YHKKyw42KjUOZMekvsI4FMdNSo09LkJNeZ10UDQ1e+vM5vT4jSmgCN50MLFgb5AkaaipfINPIG81oCqiv3lKEKgI32jYslGvmBpKjIhFxcalF0E/pGxHc+ISgJDA7iAUx+jhCudT+TE1mpHzF3FDaWUCAPMgUAFdxvIUuvAEJOkizDkbaApG20pbELuMcpBoRVYtYMDJ1GJghA4mXFqDbj2zfmX2j3frKSlbncQlVghRp07mbenv0tI5+ZTiRQbIO/wAywZHxAKFtT5gasRo3csZxdmUqwCi9hAvUAsQ37Qq1chd68S5V/tMvqAZgFMd8xNr/AHIhF3qAErf6yv1gTW8fHiQ4C6tbH/Eqw4qJL83CrsbFTcjMA1fvETUzHxULEED58QGJYbcXEQtqomzDlyrjwajuRKfXCYA97nxAvyuzGgLrmVrZWXpnD4KVbJHMCoUUE/2gANpT28wYsh1EnmO4VRqPkSimK2u0ovZA29byr0l1A1RhBbSBe8cE7bQIar03F3BdGvAkO7hjyIGo7XzAi5QwP2iDKdYBU0fMYKAaHAjAFhvxAmr2xSL5hrwOJNJ2gV2FUseJMSunvvY+I7gWqHi5YaDFAbFQFy4g6BgZk0shOlrBl7MyjQvMTQVomAjqzYdRNESrE2rYnj5murTSZUqLfuFQAjaU3G8dM+w22MqNA88/MbH07KNt/vAvOZVF1FP8zdRAWStBG/mRPYtX+kgFlf1hW6o/l8mKy2BfMjagmkbXALAN+kAKjxvBoZ3WmpRyPmR7c0uxBlBLadzK9XrcA7RtN0DLF0r+UVAzMSfbcpXXkv2gBeJrXEqFmbzFCgihtIMqOxb3LxNKZtQ06TMzqRY1V95bicrj8H7wHzkrjFDk1JjOutPzUXWWagbNyxFHTg2DvvAcoFPuNmXqQMV1dC5nAHqLe4MuKhTqs/YeIGXU7n1AIt6T9j4M2BQfykVXEx5VIYgi/IgQCydXB+JYiouw4EqClxRJAlqgItHcDmAuZ6YBRDVVtM+c+61uppWmwrr8DYiBRkC6+IMZZgxqxUdlLLZG/wAw4FIBWueIA6fU+ogcHcGaHG33HiNhXT7dgTFdf5lXdHcwMupNfuFHyZYwHjxvYkzIMu1UfmV48Rwtqc2DtAz519+xBBmRWIchgAb2nRIRk3QaD/iYMyguaPB2MItx2QaJB8yFdILE0BFxvftAqouTIaomwORCGydUQFKmhXmVDKNOr58yoEPex0/eN0+JjqTV7bsSjodPo9MPp0kHaZ+qyNrO9kTSANIU8ATFmDFiQJFTDp2vckzc2mh8VMXT0jCwN5oLG9I4lFyANekDTVVGOOgAvH+kGFGBqudtppbHoA+4MgysuqvNTDlb1GKuQCPMtVyFLDcNdyjJjJIAO1bmVNY8rDVzdCorG9wP1l7LiBoiiPEzZh6Z9vBkGnoSuMizsRuAZ2VRFwgI2oncTz+A4vUtiQK2nQ6fMSwRhV/lPxAGRzqrnfj4lI6dmyAg1fiaur6LInTnKptxMvRjqceUtnIA8KZRtUEMQQRURqZueJc72CaI+8xNmAbYWftAvzZbGwF/EoGUXZETKxbn/ECOobcEjgQNyAZFpVJ/WZSBqIJ3m/EowdKD5IveYMjFs5NCq8QIH0fJqDL/ADVv4iYz/Sw3Ms1JugIvzAqRSx+RNRZUADftKkyKNq3gyVueSJQ4JR9S7GBmLtf9omAvTatxe0salNiQXY2GgHiuRC7HIu1CZi3A+Y6OdgQa+YAUs3O1eYXUsBvUdhjqsZ/WzKQGV2LE1W0guxFdJHmKVB58SYAWF6SL+YQtWDAZcrVR2HxLOn9+b3MeOJSqOxCkbzZh6YqbY7woYsSnIQxOxvebFYEV8Sqgr0RvLEddJWpQrZBuByJjy4my3v7pfkXysGKyN+YFITSg0j7GaMTDHhYt4h07VUz5CQGUiweJBVhyjI5o1vD1QsIfA5gx4dClztE1nIQD+WUBMBY1RIPBlOb+Vk0E2B5m3+I9LGQALG0xdTmRlHlhuTCEOpabi5PXo+4Stc7Op1b0NpBZA1DcwI2RnPwIwAsajQmzH0uE4h6raBcpdcRy2boHaBeSoKijxKc70tCM+Xa6/S5myuWP6QNPTBC1+fAmxSGzqmw/5py8QoGiQfH2mrp1b1VJYBhvvA1My4fcrEgGtxxIepOAsMbCnF/vKOoJ1nfYysglNvzD58wKX1aizGy0mPIRiPwZa2MabIo1B03SZcqEItheZRTYJ5NVH2IFCVZOmdW92pftIDTBfHiA7KV3kDUOLjFLO8VvYa5EiKc2VmWl58iFUII1QVWctWxljGgSYDqIWQ6T5MpVySDvUtLnTApXK+qiv7yaLY1xBqvYcwgkUBAbUcaf7SkHzvNGYDTqPxMoezXEByQtH5lgybbSsVYhNKd/7Qpchs7DeV3bAG9o4GtviMcJUje7gMmQUPtGFG22i6FQc3J+YbcQhrBO8YMik/MSoCLBJBuAuUnauJWLJqWBfbvEH5qEKNAcgmFzuKNCQAX9oCRd1tAbQGWzvBpGneQHbbzABW2/6yIi2vHEfU0TUBtUtUbWYFQLlwZaxBAscyClHxcjAAfMAIQG2jERUHwJeENWYFQ9sPH6QZDQuoU9wJP7SqAXe/Eh/SoRIeN4FbXW28fCADvzBpJOw2hIIeBetA7iLkzsTQ4j71RFmZ2DatxAdmuoPy1ApIFgQqQTAlEneNW0A/SRduYEMG52jhbh0gkSiuqjqNrqEpvtIDQgAGzIfENbWBFFjaQTxGVhdVBzUYLRBIuAWb4hsBRR/WKdzxAav7wC5114h1eyhFHO8IXb7QCPgxV/P9owFiqiizYrcQLCIwNeYlit+YdGvcGA3PHMlEcwD2neMrA7iBLuKQG8cSEjVQEMCC0H2i7E7cyWzXccKdq5gKcJ0g3GUnSFqB2YLtGQ+0EyAD2vqPEhG+rxI3ukUFBzYgBSL+0aqbaBqviEVW0oUoHcWaIjlggqOAp55iUpaQAbyC7qpYNoOOOYCFdI2HMAH3jE6jvBo3uUX610i4pdStrEQgqbEZQvEAFtUUEg7C5aQBKwwuQEXAauOrAiBlIra4EAAkUAwjneAijYgQKFsgbxKLbsKMis2uiNo9wIOJKoXJdQ7NtACbiQnTxJkGhblJY2H8QL193HMJA/eKOLhBABuABXElAGDxGVYCs1CKBa87wsKkFVdwgDaMpEFQcGoDBtTbRuORFChW1CL6hZjATIwZjtxFT27VL8iAqCOYora+ZQGax7RtAoHNbx6oVARVXtAgIuKy734h/qkyAsK8eYEFVFKgmHGQF2Gwi2GbY19oBYBRVRARqrzGYm5EcAU4oyglwiEmKjaTvGYAqYrC02NGQLkYlhXmEA3vtB/UD5Edd+RtKEB2N3cJACyFdJ5uKzAim2EiphdTnBG4E7eJ7xi9jOFjx6coKi1noRiChD4hYTKNPJ3PEpUCiDsZdnxasgYk7eJWXVjS/mEKzu6sWxK38wC6HMfAubTbH9JYnS41zNnK+8iiZdjBKFvEGM5yXQYe+Ph1q51GxHyYrZX+IFKrv/AHgxcpNbcSp7LAJzLS1qCp5hLBRUopZR6ZVvPmUuiJhOrdQPMvzsqquPyxqV5MOvEVB2riEZwqlLC7VYnP67PlDroS1UbidPGCmMCt5mzlU1axdjmEcd2GT31RnH7gCuYL9p18t37T7SaFzndyU61arAWjUrTAhK9VjZRuDP0H2Mluy9KWWj6Y2n57wOW6hGAog8T9D9mr/g/SHi8amv2nH+jcirvq+p9N9yA/McLcfpPhK4z67AGff+rX1OmzYmA0Mhv+0+Alq61wDa3Osc16ijXmasWPS4L7CJgRGssaPiaPUTSoYaiOIIvYMVsbKBNfTgEa+fFSjp2bICHG3iX4icQII2vaRXSSsYG134luhT7gJRjcZQGUb8S9mGPGb5MAghhpBluIEA7zNjXTR+ZoJ0rQgRnRN2oXGvVxE9AZirML0yX6bfaQLlXUL3td5errlxgiBwLBrcxFGlNuIAfSu5Eo1aSW+ZcGtt5Vlxs2VSCNI8QIV9VTexMVUql8CWZBQDA1Ea9I0mCrBVgDxFyoFBYGyfEdVKbkShy3rXXthCszOB4AlBd2ewaA+00ZP/AAzKsaMyEHxxAXU9hr3mvAdW7H9plfWqEheOZdrUIuogE8X5ga1Uqfa1X4l7ZUXFTKC8x+ujqLtdPmDLnGtSo9oHMLq9G1OCP3lgxepmViaAlBshSo2jHLpFEkHxAbItCmF7yvHjXI4AA9sbPlKooPJ8x8KsgsDneBcB6S+0CDVrW22MXIGZfvGItBYuACNdDwIhBvjYQggNuaELAg6QZQhIUbmhLVZQnuMRlDAAjiBVUsAd4BJHEhBC7DeXe0JVSrWHbSPHMBA7BbYfsI+pmUUKBiElX0kRmfSgPiA5040DMYAdZEGRVdFJ45gvSIEyhRk3Mp1L0+YkJeobmMynVqPEVsZdhq4HECxfdufMC2chT43kJ0jaMSCdtjXMBMw00LlWsDZjNGhXwnUd/EoTEHf3+IFYT1mX4E06SB+apMihCNJFnxAwDMCR+8BUP7n5hY0RcWwXtTsPiQ2255kFjVWo8CVvkJXj9JZd4iaiOQcYI5gDEx0e7kx3YaQAKlIJ8xq1GzwIDCyLiZsgA25loGobcSggISxFmBFyKR79oCwYWksATIhsUZnUe+lMBPTDEa5YjJfsorwYM6DSFPJlAx+hSqTRgbMeJfVGnaTPqLlL2ERy5xXjbS1Vcc2UG9tVEwDh0BQAdRHiaAvqpajcTCmJhlcoCB5PiaMGY0VRvdfMAuTjcfcbxS2phtzHZATbbwBBYYfpUAKwWrkyPgy/+Go1eZX1K5MiEdO2nIPJ+IqoMSljzAUizxCoYtp4EZSpAZiB5qXONOPUNwRAUhdFX+sRMrUSo2HFykONRB8y1HXYXUALlyetuBUd8vuK2Lq6g2rUpG0zZAvrjMVpm9g3gaS+pRRoeZVmd1W6H2MYAgcfqDKsytd7lfAgAZAyWv7iZWxk7nmRvYdrH2kLHUPtCFe8VHa4ijVuZc9adTCYlZna08GVGxABQq5cioH1cATCcxsXsRNWN7X9dpBoIDLuwFnaUZEAeibiPlGogjYCqlRyvYre4VbpAIqpb6ZsMT+n2lGQlQDXmpsCEqpB2HMotX2YxR5iZ84RAoayfvHUhd6DKORMvUYkGQZUNof8SDL6wx7ILrmVZ8xA11QqL1TNiX+Qtt8ysscmBRkA1ealqKr9T38yyxQJH7RMajFsu4JmzF0pzhn9qgeDIK+kCZAQ6jSN9puw4Q+RV5FWNuJQmJ8alQtj5E6XRIwUPk3rihKNLYFPThGZi54oTj50RGC+oXbyfidnPk9NAGPvb/E4DqcFktZPEhWlXdVGhv1HzMeR0XMyBQDVkmQZQAGNg+ZU+QudVahxfmWBgNZJJoS7p8OogngbzKmO33NsfjgTr4ExjTTcqQRAPWZ0ODCRd3pmbPgYMpA/N4E1Njx2ob8q7395X1GUqwAG/wDtApGCmBNE/ErZExvq+eYRlKNtuTK2B1W24uAualIbgGAsQgA8xs6j0wDx4mdNmIJ2PH2gWrlAcLvHH8yweIen6ZsralF0NprxdEQCtHVVkQM+PHt7VJ0xwjsmqqHxNxT0FRcaG25kKAGmIBMDEMR0AAbnmEAqRawkOM9BtNHkeZrU4zsRvAFewEDxM7hS1VLyTRoGUCgTqhVuBGD2PImlgUAvcxMVHEpEs8+47mAuQ6q23gbZL4qB8oGxlT5b3OwMC8ZE0gAytgVsrzEC0bl2rUAYEVyylW2MRlDbXsIyYvfqJ/aM6FF2HMgzZjSkeKlIUBLJl7FCpJmXKjhdt1lRVmyE3R2EoxqMpI8cmPlAAFb/ADD0mMnIdIvbiA6omkiqi4eQTzyIzIzZNK7S/SiqtDdRAtzsj1tXt5+DMOoFuRtHyZgwIIGkzLQ1EAwLXY5WCqaI4mbRlOQo3McqS4INEeZqVRlonYjkwKsWQpkAI1fabOrK5cOrRp2lQQBgSBuZq0qwIqwu7CAgCZMaAs3HMsCLiWj7/gSkZcRNAUImTNuApG0obqMjUoUUL3Jj9P1TdM5ptjyDK9YyIboj/QyvOV0Lp3+YDZ8/qZS93fH2lONQXDQ4KZtNcRmHplpEWFb3G8rLAKQZUuUhtIO5iZGUUSd7lFujUNhK8jWa8CW48m24leRa3HmQHH+UVC96DFRhxxGostf5gVYxQoj94w52jDGQKP8AeKB94UcjeyVhQd6j5LFbbRABXkQFaxvK8jGr3J+8uBLEfED4rP28wDhb2DbfmNZY7mKpA/SOAKuoAAvaWjEoQfMppg3O0vTIAPdArbZdt4obbzvLaG+1iUEfH9oEJsbRVUc+YRxvIXVRcAt4obxfG/MbVfHxE3JgOKr4hdPZ9jANxzD4HMiFTHZlrbUKld19o2smtrgTIDpGxjIB5jE2ON5WCbqoF2gL/wBY4yaxRlBJqrMKMAd4FjKCIn5eRtJrsn4+ZWSSSDxKp3YFhQkC+ptZEChSOYLq62EAgNjNQ88wY7yWT4j0CKAgOu4sHaBgGFyAaRtFHMAKSIa3uoxoQDi4B8bcyAbyX5jKYBA3EBteIGejtIhJaAwvmoNuYwYBrlbPZqAwgNSKw8wDeAT8xwQYg3hG2xgMeCIlBauOu52i5NjUAHeWLuoMqX3GgI9FYDAkGWGit1vKls7VGCkcm4FTfmuXY+LiFd4wBgE+7mWJiX0/ad5VpMYGhY2kB0+PMXSQ2/EdYm4ajKHFHztIH3NiBlNihI21fpADkFRUWiOdxHC0LIkbdQfjmAFAIocQlWq/EVSV3HEJLMw+PiQQ01UNwNxELFQRuJYcipsosxSCx9womAEyNW43hTGxeySIrKdQUC/vLse3tO9QHCsDvxEc7j7SDLrZh8cQA0ZRYhFXEdgKuOaraKEHNyBL22lgNC5K0rxcH7QItkb8GJ6ZDXUfSeYwO1GUIu0ZSbitQEQatQriBeSIBFY7VK9VNQkDOSDUZFKjc3BybMYG4DLvvUAAG4kXUf0kXZoC5PcKgAsUYx3MWvECAkmviNo1ESIADH2BuArgCVrlpjNHtZYnpAwKS5OxhTHZNmK+x4hRjUIsAqBwGqEH5g/WA3Kykgg7cS7+mAbwFokjeA1quOE2uIywGaioAilLFGDU2oLpP6y0pXEoAACj5lbNX5uIxPukoMd4AWivG0npIG1DmMVrjzK21DaAH3PEIAIqhG2cUOYPTPg0YC8r8RWUijHogURxFJH/AMKVQUatjCTp2O0Uk7SG2O+8CGidoHGsUNjHRAGBJ28xcpU5DWwHEgu6NBTIVOsjadzGwbEq5NjU5na71e4WDsJ2seK1OvgcQsJlx0tNwPMzqi6tQ2mrJm9ZPSIqvMUKopa3hVNNkBiBjjIXeppVBq0A0YuUAEA7mAuoNRi6kViCI4IPiohAI+8AOS2IZMa6lvcDkRcuPVjFHeNjf0wRXMTTlZQTLAq3Q18iE0eDtCwrGZUp9lAyisDTe+0x9yONMAvcnibKI3qY+5INONmFkGRHJenRbrV8TmdaxVwtHadfJjSvVB91VON12sMfIvYyqy4jq6hANvdP0B2sf/MzpqO3pj/SfnzGR66n7z9Cdnp+zdGw4OFT/icv6Nxqykno891fpn/SfAEXR1DA8z9AuCVyqarTPgfWIzd3zqpFDI3+s3HM4BZ6m/GQ66AoBHmpiUMSABZE1esF3rTUpGnDlAIVxvNQyBmrSbHEx9PhGRlyEm+ZuLaHXTXMitfTY2VDt7iY5JJ9w9wgU5B+XYnyY1HybPmBYo047EcEPUr9QY0AO58xfXpguMg3A1MzY2Gg2DzFK6ySx3lDhmwsqvv5MqGpjRY/Ywa3HMTipVthIgd8d1TfEmN6QELZXkSw5VZbw197kGIljs1h1liA6xvt5lje+mC7wNSj43hEylQK/pHmUBjfED5C76QfaIU0NYyEgDioCvmLFVB24j17qlLKAy7ccCWOdCFm5I4gArqO5gHtWpX69kKQVaTHmLWrVAsBN/aMcaHFTgEyo5AHF8RiQpBu7gVhGUkgGpcHDYjQG0zZcuQjc0JXjzHp+RYgbcAyYvcx9jeD4lzMmTZTuDOfj6l2zWzDS2wE0tmUaVAo3zCtZKFR6guoydTTe0EgzO9unP8A8OFMqYqWixga1YBrNnUYwzDSyAFfvKFYM4I/tGDh3db3HEA6Q4ptxGsahtZO0r6e2LqGFA7yNnTEQSpPi5RboPqaS3izEUp/QdTfMRc5bVQvWa3+IuoYAoUcGjA0gAsFJ/aK5Ay0gFCZyfUB1eeDLmw+lhGiyfmBYQG3P7wZGxshA4qVh0THqZv2kBx5KI4gBDeIo17cGMqEAWbMYgPkUA1EyZdGTQV53uBLsGMzWABtXzKt8Z1HcH4gKFzr1kAeIDXZOoSxcY0li2/gTOGLGhxGvIiFQbvj7QHJIYDxFcq7c1+kXpQ+jIH3a9iYF0iw/MAFjtZ2HEpLZDkIY0PE0MiubHExv1AXKFKmhyYFq5KcKAdpoLWNuZUjBkB07niOQFYf80gU5GVK+ZCQBxZhchd2G0C7n7QCF/5oWx6hYND7QhgKHMrdXfINDUt7iUWJSpV7SrN+YUeY2bOuMDHRJPmVqnqKCx2hTGtNSKoTddyYAy6PbKyHxksN5EV5sn8478CAlzjZ0FvW1yp2DZdYBPgiaMeVCLQftAtxhjjFjccx086hM2PLkVjr4mlW1Cxx5gMzkrpGwi4QNRC0DFYgmBG0t+kC9moafMSynEa7/eK1LtzAS7um9whu0tjFRTrJXzGqjTQKnZWoDcHbaaMajGgU2R9/Eqx411k1Qi9TlyrS41O/mBYoQsVoTO74jm0A2RzUTKWpQrAP533i4sak7bHyYF+52Gwisl1e5+Y+lUXmVuzKAQf2kFnqe3ciVsfaFbnwZVkyagpI/USZGBVdJlShkANEnjzKgouRyXavAjkDGlmEZ+rDviCKaJMyYteFypu5rcl9/vLNAarA/WBjffKvk+ZuU1j1eRM74dD2TuY2JtqO5gMiB38kmW4un0uxIN/BmrFgAxglabn9JaiY8hJZtI+YVlXDqG443l66gNJ2veEafSYFq+DKD1CawNVtwbgamyYsfTkgX/vOWcrKpA4a/wBpf1DqPaGBXn9ZhfJsSRZPAhFJbYsW3+IuNlyHdt4SoO9bw4cALUor5gXpi0nWVtRLwSwtBQ8x8ajTpPEsxFFJx7UYB6P+ZeO+N7m8qRipTY8mUoVw4xS0RCvVC9JGkH7yjJ1upirhrHAnPyAs1bnSJ0M+kKVvjcVOZ6gUk6v1gZcmWtt9RhxrXu1keKMaw/8AM224lOQu254JgasTFMgIradnpyPSDEb+JxOiwHMxsnYbTp9vXMiMGugfMCxHbLlIK/tD1ONiAdNAeZbp1OcmP9xKeo6nIy80R4+IGAnTvUiYzlXnYRchNc7S3pSEw6j5gJlRqDE7DxKMWMFjvqJmvKNa+08+JZ2/oySC1wNfb8Pp4FNGzvNGMlMju42qwfvC4qsa7V5iNuoJbj/MgXJn9JPeSWMw5cwDBjte28OXJrcsf0AlDKGN3KNKgnf4liua9wqNjpcS2NyJU96t4Vd6ijcG/tM7nWxJGxh4qvMZVs7wGbqMYxDHjBBHmBuoLZlNcCjKM3tcgn+0QEAUfPmBp5yNvYPEdSGQqRxKMdX5oTRjoOKPPzAZMZs3tUIYJkGIjcizLl/N/vI+MNR/qPmAgUh1cN7T4kyvuwc7f0xgulSL3MxdTl16f/LArJIx7jmI2SlobxwpIJJ8SjTRhFa25uufEuv02BXY/aME81Ez3X7cyhsWUZHJq2B3lefqfaQFqualWD2Xv+bmTMyqAOCZBnLs9bEAxzsQBzF31faKcu4oQLVUuwAudDCoUaQN6mBGJogEGWfxJxWTx8wNBy/zNPgS7Lm0pXz8TCPdTKed5a6sVDeRArcnYgb+Y2MKws8xfdqIMq1OuUEcQLy5x2PmVI2o7XHH83eFBo3qEEsEFAbxbZwSfAhYq1kG4iPRo7iAyYwRZG5g6nCFAr9ZZqH7+BAz6QWfmBXjPj5iZiS+kGoFyaiTUpx6lck7m4FgVgCG5l+AnTpfb4lRLAi9xLHZaoDeBa11tvKDhcHVe8txEAURzI9qp/xAR8JyAGyCIpTb7yDIzHniQsS1QpQN+I2r26dqgXc7QZSbGkccwgUPA2jBwFA3hCg4yeNtoiggAHiA2rYXA58niHT7q4ERjZ5/aFWK1L/pKiWu4VcAgRxjBs3vCKztwDGoEgEf3gJ+BBZ8/EKigA1e8Y0JUgbWSTtL2x2lA7wEUgkUJY/GwiBSpr4jsLFHiBX59w3+JdwvFSo8/wDSWqdQG9VCJW3H7xLs/Es5v7ytgB8yAg6thBWm9rMTiyI4taBG0qoNloRQrE20ckHjmEbQCQAuwkVABvADsYxPEAqKO3AlhAAvwZVvfxDrJr4hDr7hRqvED0dlkIOnaVqb23DQqwDbepCPgUIqKf6uYzA+eIEURiwFAcysvwRxArlm3FQGPtO+9whxwdoLBBlZYLQN/rCGJs7+JApsEcSNjB33k3O3xAN01VtGTn7RqGn/AHieCPMKsreNQ2JiKDW4jhCRtAAXS1xttNnmVUdVGWqaG4uEAAK1jaQmvvA3PMHC8GzAcNfAg1EXX7xEGpq3jDEVu7JgMpraobv5EgFCT8/EKgYnaQbmBhQ35+0FlRsIDrdwkXtICdF1ZgHNC4DW21eIrWw+8YbECowAYMxI28QKtRAUGzC260LowhCxCqCTGONlJVgbECAAIAJMWFySzHaBXK8rYlq5VIoUBAqdFDCgTGCksI5Csp03XiVK2kad9oD6lBlqVptRbTMoBazwfmXek2P3A7QAMYLEqCL5ijGCxIvaM+ZxWJEO+9xiwVAK/X7wKzseOYBps7m4zOpND+8rddK0u8IsG4o/3iqTXyYxtUUVtAtajUKI9wsf2gX3H5kb2p8QrQUSiBQdiNowQA+3iGgdtxCQVNASDP7w7BiPtLAloLU3C6qx943HxHU77cSIUYao8j4jsoRQSDcitqUgGiOIrBiKJuAdege088xVAJLfErBBOk3ciNoUhhR4/WUOPmD8zQAMVFCXKqgceOZAqlbvgwEFwd6gXyKr4hW1Wjv9oAFjiHH6gsnceIxb28byJRPPECNoK2OZVjAViX58Q+CXobyUgqwT94EBHPmWCqI+0zZAy5CE32ujLMWr07aAFYE1vLV2BJijSrFjBrtSZQ9jSR8ypsgQUTvBrLLVR1VAu4s/MCxBYBiMSzbCVZXNjTf7R1yAEIBvUgnniRTd7Ri/tLVv8RcbqQfEoXUSaHMYEA1FdgwOnmJYJ3O8BlQoS17GHWf6uYmW3A0k7bxhR8SqBcncw+1lva4n9Vf4jCgvFQEBU7VVeZYBVeLiEi+JA3ukAaxcQKchVX2Ed78QY9SlQRq3gdvpsGjEqj+k2DNbZWKlQP3mTDk0tbHkcS5mZVYjeGoON1xjUw2+Yf4hcZIUatXmY2zkYTYseY3T5VyoboVxA0Y8up21bfEIZW4PEyu4OVcYP6wHJpcaboQNLZN7qKhOWwNqlOpiSfBgL6QDqomUWFqYjmoB1OQsMemqF39ohI9MlTZuWh9QG3iWBGyEodv2iBho1S41WkijKRQsAbQFDMN/mZOuDnELAJubFF7HiY+t1LSg7Qjj5encGwSAZz+qCq1n3Ajf9Z1eqLkHQPtc5XUr6TKp3vmFYMKg9fjDflZhP0H2gKnaOlVW1KuMAGfng/8A0RpSyb2n6H7CVPYehIXTeBSR8Gt5y/o6cujotzZFEbifAO5hU7v1Onj1Wr+5n33GbzHfgT4F3dMn/GM4Zaf1GJH7zcchR9DhgdjzNDNjbTYNfMwkCuRLcbXpVjSiUdfFlRKWhxzLlf1HTSvmY+n0KPcbJ/xNnTI3sKn5MiuiNSgAtGFDe+JSG9oDXZ+YxahpYSCHNZNLYPkzOcgU6Bt8maCNJ8V4lDDW9KtQmqT1S4fZrZtXiMmQWADQO8XPjONqIBlWgFtRNVKN6B3yBdRqtzfiaSopRiah5M5eHJTH3GbMTsFFG7Mg3jO2FDfuHiZ8vUHOgAFEGzFfJ5egImJC4LAWPtAGP1f/AHxr3+ISxar2rxGrexcjrttAFk7+YmTMSK07y/FiUNd2x4ETqKRqAswMTqcvUa2JHxXiLTJkHu4m0YsbYrJNjmZ+o6e0HOn5gRz8b1yYRk0JxZ8RMOLRj0Xd73LThavaCTAzE6lOsktKgwLAc7TW/SlqozM+FsR2G5gB1VyhLEAHabyV0q2oCc0oxem4HFSwEstE3UYjc/UrXtJ1DiVDqW2v80oL7AAQl1LChA6OHK2lQOfMdMgLsVFEcmc1c7I1HdYz5gqn07FiFasudumNoR7o/qrkxq2Q6GHP3nO9QDH7jbHaOc2vEFLflk9jonqNJDBhpldu2b1NVqfEp6ZEeyGs1xLWSgQt2IitHqL/ABCgHYTU2cs2gWF+ZylI8mmudMBfQWuPtNBGxq20jKMa3Uf8tWDFz+7EdPMA4xS6vNwZMgdga4hx36QDUDURlCna5A4O2+4MBI02SKi6ir6NN35gdAWAlD4wHvaodYAIkLaMdeZUoJ2PxdwCuQ71Dkx6VBvnmBKsV58xnBF6jdcQExgk34EpbGQxDVR33hTMWyFQprzGzJrVa8SA+oFWjXt4gx5BnWxtKciDarJkPt0hB53gaTuKO8UkcAQ5RQGmKcX9R+IBX2+4mUHKwzL6W9ne5bi/mE42G8Q4/SJ/5ZQ4Or3Mtn4ikleIwyCqQfvJZ8iFJfFx1pj9qgoGvkxcqHGoF8yIGJsWLIzkUJUHTJlLIukeRAy0KIJhTECRXJgEnxLcJPA4hGNVb5rm5GPu9u0BnHgVKiuva6hc2bHiKPc1+IDpaUpa5pRPUUlaqZrBNGX4G0rQOwgQlFO+xlZYEk/MQKWyM7cwqRwYDVVf6xi1jSP7whkA4uVltTe1TUDPmx4kBci8vzK8QIVSTtLs+I5EFfnEzgFdj/aBoYGwBxKcgZup9PHuoFkyt3LEKCdPmXBgmOx4hFWZRjYDn5g2riANqNnn5Mm91Aij5/YRcqOajsVHJ3gd9Kks1/EIz2QTtxLFfa6u+In/AIg1AbSzCh45lFTqWNkk/aaem6cqFyV54l4RFUWOOYuPIrEsW44Eg2NmC4jYoeZgHVEuRQCn5hyu1a2IC/Ez58ikqV8fEC/OSq7MSD4mJ1G5JO8L9Sz3/gSjUQdNkyi3HmABRhfxK/aASf7StmP9I3hVuLEAXbWLA8TWp0qAo35lIrJkAriXNSH4JgXKzFKqjIMeNlBctY32lbHSg33liG0vn7QL0z6nLH8oGw+Zmz5C7jbSZnXMWf3Agg8SzM6sqlTuTAryZSx0D9zMpsnSB+phyFlNA7mW4sbk29QInT+qSFAoCQIfy6R7TOp27FjXWzj7VDl6ceqGFBfMCjt3TZMmTUDpAm58gxgqTuPMmF/TxEggAfE52TIcjMRINHqnejQO8pJBxlr9xlCZG9SmGxkzEhqTaUKzWaIia6XQBtLihONSSCfMVsJAsbiAqOVYVv8Aab+j6h9LKRS/MxYhqygFZ0MJxkaRsAeIDAuMdgk3Eyta+0njePkYBhpG3gSh2vbjyZFUXYBqLqHkRyh0krcqU21D95UbBl/ki+fEVbb5iYaLU39pa+paqAyqP3gz5BjIAq+ZBbC73mfLgdnBZqHmFQtq1MaJMTGhsvk58COFpgACRNWHpjkcnK2kDgfMBceF3KkqaM1BUZgqjjmXNlTGukHYCZlcMCQQCYF+pDjGNT7rlXU5dLIRtp5iqvtNHcTP1GXXmAO4HMBeozPk3HHO0oY6RyaMuxCyzN+XwJXmqgSPuBCBiyDImjzLNK8eZRhUswYDczUxWt6lFD5fTOkC/mU5HL7Lx5i9TlVRruD1lbGKEgW6PxFat9W58RbbI1Dx5i7eoATuIB0EIdzZlmDp1dwvxzcb2sdjvHUhNgd+bga8nRjGpZSCDttMD4SCFYGr8zVgzMMRZxVfeIGGV9XzAIxixXA5iPlLHbjxNGdSuAgeZhB0GzsYQfW91EQLbGyJSW9/HP8AmOMlUTsBA0DSACKBiMx4sVKdYY7nmOoIG/EBl3EB9t/McGoLrbmBWwdmBuq3i5H1He/tLbscRWxDKPgwK1tf3j0DXiBsZVQfjmBWoi/2gPq8fErZvJjY1D2TcmRSGUDiBajaUtv7wHIXFLx8xV3GnTISENAACBFGn7xghKk+Y9CuIrDUtDaBWoprEc7j7QCwahAs1ABJB01zJUJFDY3JTHjxCo4peN5Tp3vyZcCTkrmVZSq5D4hDqihrI2jNsNid5QH1LqF7SwE6ttz8wAEN2bhCW4u6MmplSms7x7BHwIA9Ndex2EsrfiVMVHm5NTcb1Auagt+ZUffYJqA7DbmAiyCDAACj27/YmFTLQor3C4lVYUUPvAgcDwfvEY3weYWVgOIAh/NW5hRGMnjmMdx+kb3aDpHu4gCtpAq2HMBkRSt0d4jISKsiXYBa+5Sv6yMaNwKVx0LuWIpIs/tGRd95OaIhEBHLQAg7g/pFK+7n9pZjTYGtviBLHnmE4xzvLWxI4Ar3De5SxINDcCADQbzJmdQig7Qc88wMN6IsQEBH7GFdRvVxIMOkXyI6e5t7gKFvfeSlYgUblyijpAB8xiBdhYFWrxCiEG/BjaAXjvSgC6MAFSR9pFKhQNJuEZPBH7wj3flECKlt/pAxZbAh1EC/IkxtfufkwqshhRO0VMpZiP8AE0ZE1pYGwmcJ7i4qx8QHAvc3I2wujF1ULA3jeo2nYc8wgYwUOrfeX6w/BlYqrqKo0Pfgwq0/a6ipjYMdyBCFYta3XxCp1NXmArGmq4GemCkbfMZ1HqAkb/aIysG3B+0C4gBbXiBQasiRH+RtA2QUK4gNXuujIQC+lf3kV1AJN2PvFQAHWTcC1MbI2oNv4EOVqbc3fMgcCrv9pUx1EQIBY5MCYPfZe1gLaW23EKgHcNt5EQWEEIALlekk/eXKQE/XiKpVt15lwFVU4wfPmE5HY6SfYBsIhNNQk0avynj7yBV6jUN1IoweohanOx4gZchaqGn7QkaF1MBXiUDSVyCzaRsePQSS1/EAOrbffiI6qaJamG0g0bNZZqrj7xL/ALyvDhGQka6YC+YNRS6Ktq22MpixrFFjYPFQ42Cv7rIrYfeValx4wKJI+8p9Us3tYD94GvBkZnfXW3AuMrkEu90OKlXpe4ZEJNiiISxRQp+d5A5zGi5S1MKIzKXawPG8U5wABz9ppPb+69Rjxvj6R/4fksFlxGRmIyVvvG9Ri+izXzIrL6743GnIOL2jemWqwBJioNKizvC2llHP2MY41yKbG32kBAxhQNoADcDn9IXAK6dW0GkXtsBCa1DiAt6aAjgWdxuYtD+s1XBlgogMpFeTATJYNSKV00AdvMR3LNtwPMYbD5kELgMF5hFjcCVkrzyYyltze3FSoGnXks7R7UAgmhXES9J5hf8ALvIFA8ciBl1AKNh5gVr+wEUgpTaiQZRpONRjFeJUPNHaFn/lWG/tK8fuBPAqAUvWSRtFRrylrkD17dzcBGix5PAgO7Ak0CaihDyDt8RsaabJ5kGwPyYEUDe9pAmNhYO8Ci7HzEbCcalga+0AkAPTGowFmlO58yg/zRvdx8YKXfNcQpSdWQj48xnOkV5kxkAEkVK2tm258QG3IvkRlqwbqpFBCDVzFGosaXb5gTIxALUTXxJ0PUFnK7bfMIAJq6PzN3RdEorJQJPxA04AXTWRt8Rc3VHEVXfU+wBmz0dIqz+glX/DVfqF6guS4GwPiGlDK6tRH6gxXdMRFghj4E2uj5BRWm+YidHpfXkogQOeuEt1BGs/rHQZT1A1MCFNUBzOqEQCwq19hB6SKQVSifMDG6lLqyD/AIgVRl6cHgHab8oX0ydO5mZMTFdPAlgXTjXHSjcCrhXAzYtmIa9jLhjBxlRE05AvNSiku6MDkG48iN6IY7HmNp1ECWFdtIgZtDLYPniYe4AjEo5J8zpnVYAFiYuvClNtiIRxnylUKabA5InG6shctWSTOyovExHJ5nJ7gnuVjtvvCsXSOy95x6b/ADb7T9AdnYv2jpWIq8Y2M+B9IijvuPSfaTsf2n33s2Fl7P0o1XeMGz95z/pG+XSxgFyw4qfAu+5mbv8A1WTychn3tARlO+0+FfVSafqruAUAAZ2oCan1zc5l0jUu9yxDY90YAKBfmWYsROSz43mhf06uVAA8zp4sWQMKYqK3mfADp491bTYllAQdwN5mjUwFCjwOTK/Xv8w38RUYtsTvUVSisdR3EgdfVyZa8VLmKYl3PvriZhmIIbXpHkxHyjM+pTY+YFnUHUAxG/MzOLW5cx/5jYImdjpJo7SoswLremqptx5FVtP9pz8e5FnnyJeqlDuf3kNanBZNIIP6yK5xjQNh5lePMFfddvmWMyFtRBqBYofbVYWNurC/MC5vUTf9pYw1AG9xCiWAIb7VYjKoIO1kynIrPkXwo+JYAwRt6+IAChRQ3rcwBtN1+Q/4lutdA1CZVRsiOWJXUTt9oBfRp1DmFcp1BaNmUqmgluRVARlJ1c2YFjKWUgbHzMrsVtaubxWMFyRM+XGuQ6waJ8QMLrpF+DFrSuwlrDkNyIui0u94CgSFATZ4ipko/MD5NqAqVCHIzEqOBD+RRZ3PEgTgk/eVOQhttwZBZZO48Sesqe0j3HzKmRjpKkivEGQ6qBG8Dbjz6Nl/vLjnd8RUA38zLgC4lJJsy1snqL7NqELK14tOgA7ud6nQ6cMig/0tuQfE4nTZvTZb3yE1Z8T0bYSmDVYN8mFBgWUm9vEoIKCyYzZQ5VBYEh2/8w+ZQqOMngiozqFbbeDG4B0kAD5jnKoFAX94CXf2iH3b7x/zLtUqLMlAwLghbGBZJ8GKMZxiibJiYzl02eDxHo1z7oA3RqgdtVA2Ja2RDiA0+8b3KK1bG4EXSj6fMciqb/EUijtyOYzbkUPEgx5Mn80XsDLsYxHfVvEygXTD95UunwdxA1gurAMLENjVbH9BKfVYJZ5Owl2m1U+YCHL6LA6dzHZw/I2MBQNRq6k1VAUqEoAbQUTxLb1EXtFBCvXmAig+ORCU1WXa6ljMqD7mV6Q455gVgq2w2PxBiUerdkEeIp6cu96qP2l2PFoUg7n5gOylWFC7hZRpMCMyEWbH3iEscoIPtMgziwxHiWYgNRJlrqu42Hm5ViIonmpRoAGnVQvwJmdqzBtx9vEIRmbWzV9ox22q4DhfPiB1NgLL8qacaADmZ9QLHT48wHVRW455gpcJoE7yxKdtPFbynLkXcAbjgwKjkp/cNzKMynXe9maFIKW3Mrye+q5EDNYDgXvLG91AxDjAc7b/ADGJ9u3IhCZSKCqP3ih9wohKajdwaNL2TtAjYmYE3vKVUiwWJgzZ2OfSB7a5jAH7E/aEWqVCUOJo6EK5YkUAZnwYGytpOyjmb3AxYwEWh8fMDP1OSidG5MXCE9P1DsfiTIUqx+bzKPzNtxAOd/U5NTLkY3p4HgzRmUKRe4lLBWTn3SivgbQKbJB5EYUrA1dQ6S1uBQMCsAnc8Q88wjZhtH0rrBPBgW4sYxLY3JgcahfxxLGZdICmVsfEABrPuhV2V68QICrWdxB+ckAHeASwL7AXEygEihU0Lh04tRO4PMzu+rJagkcQKcXTfzCzEmdLpen3LkbeLj9FgANspa5qV8YYE8cVIKtaoKvcxM+QqoHyN4/Uem2S1FUPEy9QwYgGBoD4zhq+ZkQJ7t9xKslkUnAiY/e4AO/mUWA224iHJ7iSOI2UEAlTR8SvfQCTuPMDQHV8Jr83xFJIw82fNShLDS1jpIFWCIAxe5gQZ0MSC7G/6Tn4nTdCNI8TX0gIyA7lV4MVT5C2ojx4iqho7S/LeTcLQ+ZRkrSApPxIFB2oHaVNpF0N/tEye4Fdx95WpIyhaJuaRow6WYte48S9yGAP9Q5lODCnqWSQPMvb02b2A1xvIIotdtoxx+SbUxsa8nn4lqLZo8QqlVCUVG33lb5SXs8DxH6klH0hr/SZw29eYDZGyPSryeSfiaMSHluBxGxdNSa2Ir7SrJlb1AAKUQBlzEEgCvvMaNTm7u/M2sFyb7cyliuuwOIFrnYD5mfMbIX4loYMLrcSjMTqutzCJhbf4FRM76qA4i6iBQgVNRveUVuqO4IGwERFJAJBFSwbsfgGHSSLkCFTdgeJWVVsmo/nqXOSFv4iFdVNp5gPixewk8xigdQVO/mHGRo0kRtQ0EAQLzjrDR4qUUqPLkcnDuN5nyMC11CLHy6kN3XiZGBB33+8c23tB4lhA9OjuagZiQaHkfMXfISHEvCiuIHUheDUCnHjKsfiPksrybG8ON9a0B/eWMm3HMCjELIJJPyJaASdt5ETTuTtIGU8GAarxEJ00RcNn9o+PE2Vrr2iAWFLQ8j5nPBrOdNmjVTqFF0m9viYExlslkVvtAux2EvcRj7/ADtHKkA2IiYyxNCrhTICwIriRsfu1N+0cUlA7SA6yT48QgbAbyVY+BI4AWztFBvccCAjrbWI6jbmC7O8rclrANACBfpEBX9RKNeUJpOx+Y4y2aIJMAkFWBraEoj7sLgo8niPiUNe8BdONTVVHXEF3qwYBX5qsRhmAOlVuAGUcUaiBasVtHbKrLVe4cyEg1pECtaB1MNoSwAsjbwYMjKDpa6MKkEAMNowKSo9xujAtEUAY5AKVsd4FBQC/wDEBlBqxcUHfe94HZj7VNE8xTqJAAIEC5QSN9hBkZilIK+8rfqAo0CyxluN9NB0MuKrxa153M0Yjeonc3KmPvJqoVzkZDixrZ5YyC1jpU15lQpid6rxCzNoBPxBjKD3MpJPmAd6/wAyIAqVvcZSuwOwvn7QM4Tna+IQGx6ipJIIMYsV4NmLqL+6/aJEZGOxqBcuQ1p8SojSTV0ZNgBTQ6SNieeN4wBCpAN2DLLG20oXEMbqiqduY4YM+kE7GFWgqBVGBaD7eZCKG/8AeKpCn7wixl91gSBgaBBuA5CviTIwUKa5lAIPgGVFh6gu7lzZVRBS2TFyDGtFr9T7QLPSQ6dRNw5FcD+WOZXkyg6WCsPufMsxZtQYqp2G5kAVasODZjKoK7jYQY3TIx9S7/WIWy5H9Lp0Zz8KLMq4uXJrYqiEVyJSyOBYqjOh0/Ye/Zxqw9r6tif6tFCL1PY+9dCP5/QZ0UbmxHpcYQCDupsSvWWc+0gy1OoUZiMishO1NGcaSdwQdxUYlik6mx1dMJEV9AZiSJb0XRZ+7dTi6PosRfqMhqrnoev/AA+792rtz9XnTG+LGLZcT6iB8wPOtmYPQFD4leQuTQNEyBfVFg8fMZb1AUbkFqYWAXUbN3Gcln2Fn4mrtXaep7t3vB0CZVD5PJPAn0LqfwixZOk1dP1zJ1IF2wtTJsMfMXzemdDihK9eF1FGXP02Ru5L0Wdf5iZvTf8AvU+vdH+FvYD0qesMzsdzT1KY+OI+LTZIJvi4fVxY9g435BM+4Y/w0+lUffoSx/8ANkM24/oP6axLS9qwn7myZfKLkfB/4npyy6P3EqyZH9X2oCCfmfesv4f/AE/kwHCekABN2pozwn1Z+GmboMR63tDs6Ju2I81JsMjwSXjLIwonm/EfEyv07YseF8jE8qJnydViRSuU/wA66K/Bn376P7T0PT/T3RunS49eTEHZioskxfSPgzZdFY3RkYeDsYXxBEQqWo+Z9l+tvojpu89Hk6ro8Kp1iAkadtU+Mu+fCrdK6aMuFiGRhRmp7DjRp3JBHg+Zv7R2DuXfcjr27Fajl22E5rKUQMd2PifZPwuVB9JY2CgMczgn9JL6WR8n712jun05kQdb050PsHHFynt/QZu8dww9J0qk5Mni+BPsX4p9PhyfSD5Mq22NrQ/Bnzf8LOoTL9YY0K23psLlnzTNrs4/wp7tkCs+fCpvy3iax+D/AFTmz3LGl/YmfVnb08ZaiQJwOo+uvp/ochx9X1y48g5XmcvK34ryOD8GcIr1+75fvoWb8P4Qdmwj3dV1OQ/qBOhl/FH6Xx/l6tsh/wDKJSv4pdkfC+RBkGnwa3lzpfbxX1J9C4Ox976FceZj0fU5ApVjuJ74/h19PZelCJ0oW1rWDuZ4H60+tun+ol6VejxsvonVqJ8z230D9WY+7dAnSZ3rqsQrc/mE3ZkT2+b/AFX9JdX9K9TqTVl6DIbV/wDl+xnnbXPZIIM/SPee1dP3rt2Tpc6hlcbH4PzPgfePp3re0d4/4cQScjVjYDkSc3fqRt+kewt33vGNSh/hsXuyN/tPuXT9D0/TdMmNcShVFAVON9Idgx9k7Rix1/MYBnY83B9ZfUOPsfZcuUNWVxpxjzcbt9D5n9fP0GT6u0dOEBGPTkK8Bp5nHkKBq91So5E63Xnylj1DNvvzGQUukijNVFnqFlFCrHErYlfvHABrxF9Bi35hRkQAxLD4Md3twEWwOYP4VlX/AMS7lq4xiQDkmFUBHtgwtSP7SKpxrpUmvvLdL1fiBlO17wFB4GncxEcq51eZpxhSKqqErcLd1+kgViTvQox14vn7RGb2ixvClE0ZEB6HgmISCNiZoaiL00eJnK6AVr7yhS3tqMGLYvTI/eDGhY77frC9X7fECDHpFKTvzIo0ir5kOQrjLckwI65EDVRqQE7EbQZRbrfje4dhuTUa1ZbuUKGs3cBOoivMjCSiQKgODvQ5gyXVmNjUryLaJnYkBaqAAEraSgFs8mJWlNQi67XfmAxW0ryJWDREOsj9PMijfjaFOx9twY8lbfMl+zccSoW77bKOYFirrzKo87T0nT4AuFVU6SBzOV2zGr9UXavYNp6OhjxCyOOZGpFWNFsgvbEQY8AIbUx1eJEKZGutxxEdP5v56vaWC31QScYG4G5iDTYUj9Yw9JCEO7HyImcacqFeL4mgMhrKCB7Yzsr+0mgYM4ORlA4+ZU1awPIO8C7MF9NcYPHmLSqgqKRf7Q6l0UIExlC2kmrEnqIHIBupWdIrbeFgp4G/zAVmTWBwx4jO4U6QYCEvaiwEqUb03J8wIWYMG/pO1TD3Naawf2m7ITj2qwJzu4sNAK7sTf6QjlLjPpOb54E43UYyyHc2DwZ3MpGtaFE8zldVgp9ZfTj+TCub06uO64VG51gbT9Cdp1J2nplY7jGBPzvh1p1y82GFGfoXs4rtHSV/8SX/AEnP+lbjpbZONiJ8P+qmLfUnWM4AJynifbk/0nxL6wxvj+oOpGTk5CR+k1y5uYSCtmaOlNvqPFSggUKG00Y9IN+D4EpG7pzqzahstTRbDLpHmZkY1aEBQJfjYkaiNx5kFx2O3MqyqXOpjLL1SrLa/m/aQUuiuACTQj43AWk2EQMp2PMYqORtABB1XqOk+JNIogjaTnjmFSSfnaVEBtRW1S/d6N7CUAkUKEsxsQxviBfgUZGpmIE1Lg/mDWbUzKlB1J4JnQ1JqF8eKkVNCpmNi1qxIx0j7neI+Ql9+QZCSa+YEXNo2PEZmZkA+d4lKNzx8HxBkyOzj0l1BefvAvcD0Qd7Epy5NCEm9TcCTPlPtTg1bV4lOTK+XGlreixYgLjUops3q3l2BRZYcmHFiHohWNnyZFyJrKC1A2uA7jUK8yl6U6WJuaVKhqXcfMpfHeSyNzAobAGGzG6lQWgVcEGbxgFVvfzJk6evdRI4gc4KBsBxCAjNuN5fmw6iPS/tD/BtjF5GAP24gUejtuQV+0y5cKnIpPA8TpLiOixwJTk03+QwMJ3ckHmBlPxLjjI3AMtwoGQ7WfMqVnUV+kmohgKqWNjpyoXfxHTC1kMoJrxIRXiZT1CA7bz02PJ63Tgf0iebTEvqgnmd3pFY4AdRA+IjSxk9+peIFxlbN7eBHVuQOZUb1e7aUKQCaJ38QqNICnzDS1Y3PzIo23/zIBQVrFxXByMGI2HiN+VT5+IVs4tR5+IEBJEK5ACdUjAFQF58ypdw13fiBMjjc1zxHQMEGoRKBG8eyVr4gIAdZNQmyRRh5BuAJpQ/PiBXm2Iogyh8SvR4YS58RSmJ2lbCyBdiUBB/NXV8zYxvjiUYsYTdhcuNkAgUPiAMbl1sDb4hUAkk/wBpVmzHDj2WyeBHwlxjU5RTSBcinIbNijtUVCFyEg7jYy1gS9jiUsgRwfvvAOQ+7cbSxEJx7H7yrI51BiNjsBDTMtCwPMCpWPqUbImkEEC+JX6YCgRkxkr+kB2UAE+AJTjKtxLm0qtHyJnB91AfpIHdwBpPPxFU0KAr5hzKNSkD3V4kKkDaUPsRKchIYUZap8GVZ0U4zvRMg0rmbKoVhsBFGL2nwJT0YZVu7HE3aCyWKqUUqNAJJ3mY42OYEH2+ZoysNJVeZRqP5TtcDPn/AD6P6QeY7UEBG0Z0Cfm/YxMpDKK5gVuwbcDeVaiDvxL1RW9vmI5H5CBcIqxb5f8AyyvqASdFmgZcQFr4lbh3sgQERCTRO0sTGrXR3EZF0qCw3kCluByYRu6TGmgk2B/rEf3PuTHXF6WMaQSYmRjk300fj5hWXNhOKmvYytCCal3VlmVT4G1TLZY7bAQhsu5/TiUrY25M0EWu0qC6SNt5QyYWYbD9TIEZfanzNyKuPp9t3Mw5s/gCj8wBlUIh1D3TOX2FAm5Z65yYySNjtAMTIoNbGAUSgGN7x0F88CKHFUL2jhjXuofaA2wXbeFSIvJNSLj0JubYwFyZTpKjgyvA+M5Tf5QN4oxuHNtt8S/penVshoDV8QOqj/y1CryPEQooQmWsdChRzUwZsupqU+0cyCrWQ1g3CArm2/MZVlYhTp5PEOFWNaiDNBiijYbSr0ziOpasy9hRBiZbVOOfiBVka6B2qV37aHMjWos7kyYzZPyJMBxn3U53lpIsVDhwlwXJFGNkxEG13U8VAqyKcjDSCROt0KoOn94II8ROlxJiUFt/M0FEe3RqPxIqtipBs0s5+XMrEkAgDgzTkb+g1XxMuTEbIr2mClwqch2N3xL2xFE3q4Omyjp8ilQNvmHKGyjVqF8yhFugLO80LhPp7bQ9Nh1KSf2mmwMe43UQMz4cyoqqfcNzGQ5FBLE7/MtyZSiBjwfvMHW9YcY9gJP2lwDIrtl8iW5Ok9NVd2IJh6Uqf5jm74lHX9aGeywNbBRINX8QfT9NTtKMjliFHImb1DjCkcTTgCsrOp1NAZFJO1iLmoHbYyoZWBPuqoqMWGpjcosGQ8CJdm24hDK1hTvxK2uveCPEiGKq4JG0rR9I03zExOTiam3F+YhY0NvdUC1UC2bJ8xUyWpJBBlSswfbkDeWN7gQDRqMBW2G5gbYb2KiYVDaWZ4c+M6wwayfEIJvYgHeLjyH73LvVRMZDDfwIobH6YZ6T7k7CFXltKiV2KsxsejKA2saOAR5lTlVYqx2lRaKA/WZyTru6HiM78aSCDKSpzjS1rpPIgK7MqjU3uJ8TRRbCTqJNRGxqSAwseIdQChTx9oFZtNLj94+s5aa9j5lTYjmb07IU/BmlMSYcIxhuPMmBBvibfaUrjUNqBP2EuC6qQeTEZxjfdQyg/NSh1SzX7mW+o4TQq7HyJkXMGN68SKf/AKoOI57hixjQuTGdrsWbkXDOcmggXERXKgOCCIRkfMuqmK+aWhUVnx5yPTy6K20gwYsBLUFNn4j6z+UCmhXGvTMrK4e/iVZvVz5VTEjFjwqjcyhsjkkBufJEhYlTpBsR8Hbu7YwW/wCGdUwPBbGR/tGz9F3TpgrZegzY9XHsMDMvqZE1OT9hGxeogBcWGl56PujkBe39U+39GFj/ALQdR0/W9EiP13QdThQnY5EK3/cQuUpOJTuCD+sqyYhmUFGIAhIx5EDo9i9xHdBkfFi6e3d9go8mXEwMSNp9xDVDaqTS0Z3O4fQX1B2ftw7hlwa8QXU4Q2UH3E4GLKGogFvmQNqKkDciFsbLuWq/Erc6c2sn2eAJ2O2/S/fu+IuXouhyHCT/AOI2w/zA5hrSB/vIrAHV/pPo3Rfg1n6jpw/WdzbDkI3RFDV+9ydR+C3Vp/8AQfc8Z++UEf6RsTHzmkYllJJPIEgpW2sid7uv0T9SdgL5H6cZ8S/14xc856p9N2JKuNmB2qJlXDlayUy2vg3HbJjK2Fqvlp9L7B+EfR9x7J03W9w63N6+ZdenG2wB4nZx/hB2BV068p+5aTyhI+MDNj1DcaR8GKepOqhp0z7ePwj+n9NFswH/AJWAmjpvwt+munIGjPk3/qyf/Ck8ouR8HzZ/Za0GEYdT/JAYqCZ+hV/Db6TDam7WuRv/ADuTOZ378POwM3T5cPRekqOLXHwRcvkZHwkZVBAokg8gXNGPK7JrOPJqB29pn6X6bsHZ+mxqMXbenFDn0wZY/Zu1P+foMJ/+MEnknp+ZSMqglsbqD5IiY8bo2rFiyMW5pbn6fXsvaAP/AKX9Of1xgy7F0XQ4z/K6Pp1r/lxgf7SeavzCMHXZa09F1TD4GM1M4Z0zlAp1E6fT83P1eqoBp9NQPgCfKPqftnbej/FnsjLiw48eca8goUWszUujwo+jPqTqumGbH2nKuIDVbGiZwMhGHM2Lqcb48iGtJ5E/VnqBQNgRPlX4x9k6Reh6TuWDCo6vLnGI1tqBBiXTPx8q6duo67qV6fpOnfI54VRPSdH+HH1X1Y1L0C4Q3nJkAn036A+jum7J2jF1ObEH67OodmP9I+BPaN1GPCl5Mioo8saEl6y+i4+KYvwf+oSt5M/So3wHJnN7h+Hn1L0WoY+lOcLvqQ3PuL/UXZsbhH7r0of/AJfVF/6zoYuox58YfE65EPlTYMnlYR+V7y4zkxZFOPqFNFW2Ilj4n6WlcgsRdifbfr36G6f6g6LJ13RqMXccI1Bl/wDfAPBnwhu4DA/o5gXyWQTfFTXN2JW4raAX94VVauTTSAk8iV70AOJURnQGWhWZNRG0oChG1Nv9ppBYL7fy1Cq8eJshIBA+5nofobtGDvP1RjxdVb48anIR8kTzBdiaBIE9n+FuUJ9Yqt/+Jicf4irI+o93+j+1dy7Vl6dumRGAJR1FFTPgrI3R5+o6RtirFSf0n6eAtDc/NHdeny9T9bdR29AWfJ1JXb9Y5m+x1vpL6R6j6j6wZHDY+iQ+5/n7CfZO1fTHaO0ov8P0SBx/W25M0dj7Xh7T2rB0mJQAii/uZzPqv6s6b6b6PW/uzv8AkT5mNt+K9MhQDYARiuN9mVTPz31v4hd97p1WnHlXCCdgm0boPxD+oek6oM+f1UU0UYbGPCrj693/AOh+0d9wOGwjFmI2yIKNz4h3zsHV/TPdD0vW36RP8vKOGE+4/S31Z0v1J0Qy4yEzL+fHfBk+sew4PqDsHUYMiD1EUvjfyCJeb+I+afhUmLJ9VdUEYN6eHUp/ej/rPtHVLr6LKhF6kIo/pPhH4RA4vrTPi1EH+HcEfoRPvOVr6fIP/KZrqe06fmfuCL0/e+rQClXKwofrKXJD6gPaeJp7tjvvnXWD/wCKxlGLGthWY7zVR3PofJp+t+g3NM5HP2M/QmM2KufnX6TAw/WnbWB9ozgXP0Tj8zlY3fj80fU/WP03191S4xpVerIr95+kejYno8RHJQH/ABPzT9fD+H/EPuNf/hOqfpDtjjJ2ro3/AObAh/8AgRNdn48n9T/Xq/SvXp0+fp/UL72D4nFyfjN0rIPR6Zib3sTN+KfZuu7n3PpsnRdM+YjHR0rc8L0/0L9StRw9qz38stCJIsx9Q7R+LPb+49enS58L9OW2Dk7Ez6Ljdeowb7qw/uJ8P+nPwx7s/csPVd3X0UxkNp2sz7Vh/lYVX4FTPX30nUj85/if2Udo+ssnoDTizKMgA+TzPu/0hl9b6S7W/k4AP7T4x+LPc8fU/VSDTa4k088z6/8ARAB+kug08BNpe4zPju4eoxtnbCG9w5E8J+IP0IvdsT9z7cPT65FtgP8A3wf9Zr+q+9H6Y7r0nW5Fvp8raHnr+g6/p+5dGnUYHD43FggyT0f9vzMvqAumYFMuP2urbET7B+FGQP8AS2SjYXOanK/E36Cy9Xjfu/alIyDfLiX+r7y78G8rL2Dq+myKVfHmBo8zXXUsbnx6D8TkL/Q/U/ZlM+P/AITWPrHC4P2In2r8QMfq/RHXj4UH/M+F/hy69N9c9MAx3yAbeRNT/izPr9KOwVDfHmfn3vv0f33un1L1mTo+kZsRyFlJOxE/QrVweDK8QxLenQPmc5cNx+cMf4e/UTHJ6nbclAVa2d5zOl6LJ0PU5um6rGy5F20sNxP1SrqBeoAfM+FfiRn6LP8AWHq9JpJXHpyFfLfM6c20teYQY8SAFQL+JZ0fU5+2dZj6vpXdGU2K8yoqCupvPEiaipBsjxFSX2++fSv1Fh792rHmRh6oFZF+DNPce0YOu6vB1LYkbJiOzHxPh3013vqOwd6xZMbH0XOnIvgiff8Ao8w6jpMWZeHUMJzsxbP1M+fH0nSNkyNpRFtjPgf1V9QP9R96bJq/7riNY18T3v4pd5z9J0OPt2C1PUglnvxPk+LGMeMKFszfMyJfS4Kvqhh+UjeM2gKS+w8GVtSELdH4jBdSlGHPErIg+0HkV4jKxNVFA0iuK2guqviZDK2XVpI28S0kFveDE1gACKWJFHiBNZJ8kDiQ6mOoDaC2ugNvMYFUUUIE16VrweZLXSR5+8rI1OK8+JCCuTQRYgNTFBY4kDaWC1uYhcq2kE7QWb1QL9ftJ8Shnpt4WAcDepSSxzKt7CBc2QhKHJiBfbZO8GU0aUbfMC0i+47nmAVdWIQ+YNJGb/yAbAQtiGvWD+kVSRasST8wGZA7XZBHEsNBBEugIBqN2eYEXc73vIMunNp4ElFREoNyN/mBqDnXfiQsjkhiJn9S008ERGJUDbf5hV2QrWhZTpqNjFm5GgJUYcbQWD4gHMAljWkwJ7cg0/uIpvVYj4xbAKfcdiIHY7fhDKUv3E2a8CdT030aGNj5mfpFZMSvpoKtCvM04nOQneiPBhqBgwsrHIDt8RcoD7HavMvLGtI2HzKMorb7cywWJoDWpBNVAzjWMZ3arlAAKKBcuHv3uq2lAU0SSaHiVZEt9amvJEtze/Qo4XcmUvZBAF3zAtKkqGUijzFxqr2ymoFVcWNVF1FOP2jRYowC/sU+T8RFyhvaVKuBuJYzEJeneNSUKG9cwKcWnEXZd2Y+Yun45u5YyC/gxHPpi/JgIxKrbAm/icvrlayTsvidNW1Dec/uDa9OOxXzKjmOziw/I4nP6/GzgIDtd1Oj1WIUrFifsJy+vRtesE7eJFYAB/xLCp/5hPvvZXD9n6UqRQQD+0+A9MoydwUtwDe8++dhVG7F0bYxStiBoTn/AFbjqg7sBPin1uzZfqjq1P8ASwH+BPtakDJQnxn66XR9VdXVbkH/AAJqfXNw0OgBeZrRQ49pozKjAKDyZejMcZIXf5EpGzGHQUBxxLg1irFjmZMLOqnUTETC6ZdS5NjuZFdFGBsWZXlfWdJ3AlauQw8wn8x07yMiqgUB/eXutoADKV5s7GWqoBssZRZgxqCRUXKBhRiD7vAmlV3UiVdSi6w1EgwMqFig1cx0+PvGetgBtAhC1V3AvWwBfFzUcq6FNVvMmM6n3Fma0TVhIahIGBsBzwZCSSCgBHzCi0gF2viKToY/HiFMwIuxcsQacRcC65Eie7mxIbxAqKpt4GdML5jqf23zUoODJ6v5yFH+ZtUOq6iPadtpdhwqWBBL/c+IFWIam4NAS5MeLqLUgAiOP5eQ0P2isiDJag6iN6gKFCjYUAaELY20eqwv7Sl85x+znexAmfIgogsDvAmEZXze80g4Aj5MhGy/2lKZSLewImTqKAK1+8C7MlYxosnyIFBbpwWWmviU4shfn80ZupC5aZj94DjVpCnYSUSvpAD5Jihhksg2PERncEUdLef0gU5jb0Bsu0mMbAcEmLkfU1KP1MYaWUEH3CBs9NFIASz8wsqqQVAHyZEyK7BQd6luMqvsyqP1ginNhT1EdQKm7pgXSjtKmx43FLsJZgyhFVQdhzEVGpc/3ETK5bxLMpVsm35owpRR5lFajSBq5iswJFCHJkRCA12eI2kFd+ZAikDkbQEi7rnxG0ioBtzAFEA1B+20e13+YmSyKXb7wCRpG4NmKPYL5lqteP3eJU4JJPAgQuWo+YQwarlRNtX2hTH8cXA05NAUKd7+Zk070ByY5QpjfIbJHAj5nQ4EbSVYbmUKo9Mbm/iVPkLkKWqWsdWIMBtEwMhyjWvHBgWKCGBIuhLCNZG0rZgHoHcyxHo0395BDsNougMRcbKSo2FgyvXt7uftAL40sVvW8R8uptIFGPe2wlJ3cmoFlgbHkSrJlY+1bH6QWz5CoG/zLsQCEs3jzAqLkYwH2v5lbNXG8syLjzsCSbHH2g/IaG4+YBxMcgutzG1WWB8QgjGt1AgUtZ/eBKvf48yvOQFIIO42MvNV9omVNS3t+kBOmsdOT5mrCmV+nJJr7TJ065GffbHNKMVZlBNGBnK6SQTvKgrBiXN/EvbHqJEq0lWPxALYyyfmsfeVNp2+YBkDE+6994H0uDoG4gI6gEEMbMrbGXIGsj7wIdYOxBG0bQf2hARNJosTLLITYShta5QX2HiXI9cwhNXNjeX4V9RgSCoEwZcmRMgKLqY7BZ2ekxlemObKKI8feFFsvpqCOeLmPL1DVQ3PzC+QEHWaJ+8ytkoUhseTGIViW2snzKsLl8ukHa4xyIjD3AH4gBLv7SBW8o2gImJgeTKDpVrY1CuQEUxBIlWcMUpRdwNip7AQxN8TDmQlmuacLMMIHkSg5UOQh6J8yiiwtCXZWYYwim2lHqIj0PJ/tGGfGW3b3RhinE7FSSpsGrg6g5XxryCDtL3yYb0huTKtiKd/0jDFmHI7IAQTI65CwOqlgwaumXdrviV5upZgVC8CMVeDqrm/E34cHpqMjkgzL2t8KIDnBJI4mrO1VqJC+L+IwDJnZuDvM7WeOBzLEpzq/phzvjxYgFG7SQZmcLXzLFyVpv8AWZb1OHJ3BqvmaX7d3Aso/g8wLe4beJpDNmBQ0ODM+o5N1awZoHbu57ovQdQ5/wDLjJj4vpr6jck4uzdaQf8A6iRJsXGIYkxNbNqJ2jNhLNae0/6zd1H059Q9DjGbquzdRjT5K3MGTI2QqjBseRDuDsY2GNWIBfaGIH34E1LkCAWw2O+02dh+j+9fUaP1HRp6eDHsMmQ0GPwPmdpvwv78SKy4mPyWAEmxcecLi2dDSnxczO530sRPZf8AuT96eh/EYF23LOdj+0tT8IO8MR6ndOkUf+UMZNi48KuRj/4hs/Msd1fSBwJ9Bx/g3kYj1++kV4TF/wBTMvfPwrzdt7dk6zoOtbO+FSzDIKsDmWWJY8QUAoahvHRdTgDiUdODnxF2bSR4mzCFxYtXN7SotwaRqvYCHqMwK6dO0oLgHUTQ+I/Q9F1ne+tXoujTU7bnfZR8mUxgydUAxUigfvMfUdVjBUBlAHxuZ9c7P+FHQYdGXuHUvnfyi7LPW9J9H/T/AEaBMXaumP3ZAx/uZm9SLJH57Tq0GOg1fN/ErxnBka1/8Qmrn6E6z6D+m+4MTm7cgJ/5CV/0nh/qH8IDjB6nsWb3Dc4ch/0MTqUyPn/oOpIyD2jfaHpsi9I1gE6/BlpOXDkydD1aHHnU6Tq2M1diw4u4fVvRdtz5BoRgTQ/N9prEc/qF6rM/qYe35wPJCGjK1wdbpv8AgstfpP0yOk6VcKIMCBFFBQNhAuDpf6elx1/6RMXsj82r2/umJBkboMoU8UpNwntfeurUvi7T1jL4AxNP0wqICKQbfaPqo8TPnVx+WOt6Xre2ZAnW9Fk6Z2FhcilblKsuUWVII8CfdfxX6Lpeq+jcvU5UX18DKcTebJoj+0+C+qww6VFHyZue2RKMjagf1mrp+mzdbkw9J0mNsvU520qo5JmdMZGFnDcc3PRfh0b+u+06uPUav/kWmhtz/hb9S9N0I6j0MbkLqbEr236VPJZMhBOHIhx5UNEGwR9p+rNVNdz5j+KP0OnW9M/fe24q6rGLzog/8RfmvmY32uPkGkAgk6j4MGXAMygvYWV4c4WwUtppwYuo6/qsXSYcbNmyNpVR8zWJjd2DsXW9/wCvTou3J7QaZyPag+TPb9b+EPX9P23LmwdzTqepQahiOPSD+hnvPoz6axfTXZcXTCj1LjVmf5PxPULRU/pJ5ezH5TwuGL48i06kgj4MZRwu9E8zV3/Di6X6o7oMX5BlbSB83MfShmxku1OoveawEYXzdVi6bFbZcrBVA+8+w9n/AAj7Rh6VH63Nny9Q6e8B6AP2nlvws7H/AMS7zk7r1AvH0/5LGxafbTlTEBqIF8SW58XMfnb6z+lur+i+6BQTm6HMT6OUjj/yn7zhaxmQNW0/R/1f2DD9T/TvUdG6hsoUthPw44n5sPTZ+k6jJ02S0yYmKOreDEun1cQi4wyEkkV+k+l/hr9G9l712R+4dz6MdTl9VkAdiFAH2E+ZMNGHQlEk7mfa/wAIwU+ksiHkdQx/wI69GO+n0N9KYgNP0728/wDqwq3+s6GH6d7F0yj0ezdBj/8AT06D/aYfq/u2XsP091HdcQDP04BCNw1kDefK8n44dxOKl6Tp0yX4Ukf6zn7pJr7Dl+nuz579XtvTkHkaABPN9/8Aws7B3bpj/BdOnQdSAdOTCKBP3E8D0/449xJAbo8OQ+Sdv9J9X+lfqbF9TdpTrMS6H4dAboy2YuWPzp33tXc/pbuzdB3DEA43TIPyuvyJ7z8HOj6fr+8dZ1fUYlyZcCD0yf6bM9P+NHa8XU/SWPrwg9bp8ygN50nmeS/AfNq7t3VCd/RU1/8AHGN9LksfcW9MfmURkRCb9NbmXuV/8M6l1NMuJiD8GjPzh/7pv1P0nU5MGPuDBQSPcL/1kktqSa/Tuy+BM/VdH0fcenbB1fT482JuVdbE/MvUfiZ9TZG9veeoIHOwH+0+qfhl9a9b9RYH6Xrgz5MXGWuR95q82L4vLfiL+Hw+nFfu/aFJ6Fz/ADcJ39MnyPtOF+GGPD1P1x0SdQFelZwD4YDaff8Av/TYu4/TfX9NnXVjfCwP9p+b/wANzkw/iL0mNSb9Rl/ajN83Yk9v1C4XNhfE6goykEHyJ+V+4ZD23vvXdOgUouZ1qvuZ+qkG37T8ofUSNl+u+t6cGg/WOpr7tMykmvY/h/8ARrfUPUjr+sxkdBibgmvUb4H2n3Hpenw9HhXFgxjHjUUFWY/p3tWHtHY+k6TEKREH7kzz34g/Vw+ne3jB0zr/ABeYEL/5R8zG20eq6juvQ9GpPUdbgx1yGyAGY8X1h2DIwQd16YMdgPUn5o6zN1HW5GzZ8rZHZrNmDH0xNNj02PvuJv8A8bPp+s1yYuoxAgrkxsNiNwRPlf4l/hzi63psneOz4hjzoC2bEvDj5r5nA/D/AOuOq7b3BO29dkZ+myEBSxvSftPuOMrmxb0yOPPkGZsxcx8n+ivxW6BO14u295HoZumUYww4IG09Ll/E/wCmMdlOtLn4VTPj/wBffTydj+tuoCqFw5wcyD9Zw2xoyWAOL2EskX0/TXY++dP33ov4vpGJxXpN/Mo+pO+r9O9tfuGVdWNOVHmed/CZdP0i4LXeYmbvxPx6voLrjV0Af8yZNL6eZH41IdLDt1IfJacf6j/FPre7YB03RYRgWwS+9z57h0IuNCKLbiaiVUAnn4E14xNe56X8Xe8dP0y4uowY8rKALC1f6zV0H4qdw67u3S4MnTqmLI1Gp87c6/aVu/I8S/tQ9Hv3b8ZNg5QLjxi7r9P4ATgUEk2Lnx/6++t++fTn1F/A9v6kLiK2bQGfYem36fEf/KJ8J/FYD/tapUDV6cnMlPjnr+Iv1MMmvJ1rtYqtgBOF1Obunfe9dPlfqcmXq8rhcbMdwftKcWXVWrGor4lnSdU3R906brE3bpsgyV+hm5DX6K+n06/p+1dPh7k+vqFWiftPDfXnd8PXfV/Z+16gceLqFOQciyZT3D8XlzdCE6LpCnVMtMW3CmfNOp63q8vXN175C/Ul/ULH5k55P1+pAirjVUGwFCfF/wAUMX1U/dPT6XF1L9Ew/l+ipP8Aep7X6L+uug7x2/p+m6rMuLrEQBg5rVPbqwZQVYEHzOfuVPj8e9R0XeuhfX1HS9RjJ8uhBne+m/rf6g+nsqvhfLkwg22PJZUifp/L0nS5yGzdNiyEcFlBmfP2ntvUoceXoMDIeR6Yl8t+tTp8b75+MfU9x7Qej6LpR0ubMunJl1flHmp4E4cSdQg0jIwFlzvuZ9x+ovwo7H3bo3/4fhHRdSBaMn5SfuJ8Q6roeq7R3PJ2/q00ZsLaD9/v+k6c5idZ+CXyK4snQY5s7gVXiR30Gq2EmPJbamU6RzUMgRlyWEG9biW487Jh05BTeIq5DbHGpJPJg0qyF3bjavMhhldC+45np/w6K4/rbpaP/MB+4M8rh06qO4np/wAPMfqfWWB0JIx237Q1y/QKGhU+Ddi6fV+MWZXF11WT/efd1N7z4b0+UdH+NWbwp6sg/uI4+VMfcdOnafnj6y67P3D6r6zHnyFhiyFFHwBP0QSGFifAPrztjdo+r8/UZlPo9S5yqQPmOcI8/gzIuUIECkbaqgy+muYjGL+TIDjy5SUFgysMuPqNZPtA/LEi16/8M+pOD6sXCAQuXE20+5gasLAjYip8c/C7sfU9R3Ru85VKYUBVLH5iZ9gy5FwdO7saCqSZjZ5L18fG/pXp8fQfjF1eDp7GMjIB/YGfaWGrE1eQZ8G+me4BPxUbq8mQenlyuuon5E+9Lunzc316rNfmjuY9Tu/WM7FT6jX/AHmTBeQsq7nxO79d9pzdi+pspKM3T5m1q1bG5598mLG/qITuboTf2JHb+mcR/wC1XQJuGXIG/wAz9F4ztc+F/h72nqu598xde+Fl6fDfuPmfcUYDHv8AE5dX3jd+PzX+J+PT+InW+AzKf7ifoT6fbX9PdtP/AOjJ/pPzx9fZz1v1p1XUWPbk01+k/Qf0zkGT6b7cwGxwLHZPjoh0GTSGXV8SxsoQe5gJ80/FrqOq6Douiy9FmfC+RyGZDRM+aHundcbrlPcM7ONxqewJJyZK/SxOobTxv1p9VP8AT/bWAwv6uQlUevaJn+gfq8976b+E6th/F4hzf5hPV947R0vfO15ej6jGGVwaJ8H5k59X2lfmnrHbuhbJmbW5N6rn6B+gz/8AOj0ajwKnwPvvZer+mO9Zukzq3pgko3gifc/w4y+t9JdK/wDzC5079m+nG/GPFr+mcb6SSmUG/ieT/Dv62/4Po6TrXP8ACZDQY76TPcfiwof6UZCDRcGfF8GBFw+mq7HyTLm8rL+P0/iy4urwBkZXxuNiDYInn+g7OO1fUGZ8CBcOfcgcXPn34f8A1dk7X1S9p7jkPouf5bMfyz7ErLkUMKIqwZwvozHF+tMZy/RvdEq/5BM/Pf0CWw/WfRMRy+0/R31IFP0z3BW/qwOP8T8+fRfTtg+q+2ZM5pTkqrnbn/ik+v0qQGXfzPz59ed97x0H1F1OLp+uzYkJsKpqfoJSHQb7ETmZPpjtHV9Qc3V9vw58h/qdbnOXB+ZU7/3nPYzdd1uQngDIZu6Jus6hr/gc7v5fSSZ+lsXY+1dPXpds6Za4rGJpXpenQezBjX/0qBNzv/F3X5mypnwvoz4smO9wHWoqFvVGlTfxPuv172jpOr+merzPgQZsaWj1vc+EYdeNVdbJqmHxLus1cVKZsTMNtY/1n6J7JlGTs/SMAQPTG0/OOQOXDAmlIJE/QH0r3HD1vYemyYsimlogHgzPRPjwn4wD083asx496mfOxrSnA28T6J+K/U9P1GToulVw+ZCWKg8Az56A6KARxsBNahXIzUSDqlvpFgo1VUrT8wIEsJsEUfi4Qms6wpFkyKxc6dO4PMcYxpsc/MYEaaFAyCvSV3JuMRTCtxA9AAHn5jBa83YgK7CwFP6mMR7KuVVRocx1BA0nmBFvheYQTVnmV6qylBsau4MbkkgkkiBByTX6yMQDbA6ZZYQ38+JFyYnJDb/7QELK2G12PiVohK20ZioyBVsgwZNjQO3xAak0bkyllDknUSB4lyqCCL2AlewsAUIExgjY3QhHvchefMBBG0ANbDYmUOxIOkA38xqNAjjzIBQA3P6xMhIIAJBMA5FJWwdjIo9tfEVGZVKPvfBjIjGrFCAKUCwOYt1deY7ihYG0StxW0gJawCRByN/MBG+xuQWCIAqmAhIp9hICSd4wOk8bwKlDaiCDNfQKP4/GeQLmX1H16Z2e2dNpXWy8naFjq4nHpBVU7De4qIx/mEgX8Rw3tqqvmImSiUA9lbGGhTNdgiKXbWAotSIBar7fHiDWyqSq2xlgYYhs9mxtUltjG4sQYyRQybGXeooQ6t/G0oVWDCwpEV1Wga3MmUNpGg7HmKyZNWoHatoDFPZvFG20OOyac7kbSFaYgGyBAXlwuob+D5kBAeviKcd5FevcBQb4hZWHtPnzArx51d3U70ajH9LEV9PTMPbu8ILenqagSdoFZKpfx8Tn9bgTSSSRRvY8zpsEYAHeYOu0qmphRuhcqOTmCvjDKCdq/ScjqSHxU16x5nYLAAhgRV395xuo3zWNxxXxMxWLDb9Yi2AL5M++fTwv6f6E0B/KGwnwPWHyFK3HBn37sZvsXQEcHAnH6CY7ajpIAW1T45+ISvj+p8wYUWUMPuKn2HUxyhAf1nyf8Ulb/tNjYf8A4Og/yZrlh5dAfaDNTZNFBeJnwk6QBuZe1AaqszWDQjBsZLC9/EtXGFFDe5ViOpACKB8y/EUyEKp4kqlVSTRsSx8brWgWTGfUCoI3Eu/MKTkczLKrFjLEA8+TLxgW/wAxMGMmt/G1CaQqaFIO4hUAAUM23iUZLY6eK3l5a+RtM+ZcnqgrRU8wBjxiiWsnxBo/mcRiaFef9I2NWLiuYF2JAu/mI7EZtPky1vYovmFcRynWfHEC/BSgK1EVEKAtq8fEsC0v3i7ayIFmMCwTxGdFOUE8RFDKtEXvzLAptS2+8BiPaVO4kxAYgFXZeYGNZfaDZlROTJkZa0jyZRZl6jGLGoX5MxP1LjcGr2EtzYFx42NgtM6pqIvxAPqKwtj7h/mA5yB+viK2OibG8UKTZIupAtkGiOYl+62qoWD0T4+IoGs8GoEdmQ6lMCs2RTqFN8xlxg88QPeMgqL/ANoDo6Y002blTZ7VqssNoQKW6sxGVQ1+YAxsymnG8sQ0x3oGJXFeYWHF3AtXIEzDfabhkXK64z54nLsihXEb1SSpZtJHmUdqhhADnaWJ6RYFSNM5J6g5QKbUAJs6DFqIdydHgQRuCg5R/rA7DVxdRstK4K8RWTWtrufMKDenkIsb1tKnZwQvi6kyMABpBsRhvR8yAjbYmouQhqrxIynkmrh0Wt3xAUC6JjFYBwT4kdiKB4gHUCD9pSx1PztEfG7Z1CvSnmaMmPEiL6e5qBVixhnN+Jbw9AREDA3pqMzKWDE78QLKOnUZj6gtkYLXHia1yUKO8pdh6peuIBVm9MJpppSRvTCiI7ZSP5tb/EjuudA6gj5gIjbgnmaw+4JWxW8xpkRDuLvgy7A+q9RFQNLOre4f2mV9OssB44l5oVUry6Vf3cmUIMutdxRigsRYXaEoF3BFGNtQXVx4kALqK2onzEchzQJ2iZW94s1AXCvpHMC1UOjYQup0AAbwDKwA8iHVtdf3gVuG0gNyJMTDWPEmXVd8xcdq4BFyDQwLNSyjq2KOmk/qJeWqyuxmXKhr3fmPEo04s4yLpqhLBjbcjxMWEHWBxU0jMMbXq3gK7ufyL+syZzk9NiwNfaaj1JN6Vmf3sabi94FbNhwdMjgfzD/SIF6lji3xFTydp6X8PuzdN3TvHUN1eL1ExDUqtxdz66nZu2oo/wC49PsPOMSbg/OrZMpBGPE+/wAKTGTF1z0F6fqGH/oM/SOLo+jStHS4VA4pAI74sLbHGtfpJOl9PzZ1a9QihM+DIjD/AJhFwFmX5NT9FdT2Xt3Xoy5umxMW/qK7z4z9afSeT6a63+KxPfSZn2/8v2m5dR5Xpcl9Q+i3yk0qj5no8P0z9QZ8KsvR5WU71xMn0Z0uHJ9b9CoUMjMTv+k/QqooUUAI+I+C5Poj6kzOMj9sKoo/qcf6RMP0N9QZyfT6YY1+8+9eot/mv7SxTfgCZ8quvgp/Drv6m1wDI3wNpy+8fTPeuwIuXuPRtixZDQYEMAfgkT9IBd55L8Suq6bH9GdZgy5EOXKAMaki7scTUtqV8OxIrBSDvNFgCiCPEp6dGGEUKPzHysdx8SoDXrXFiBZnNADyZ9A7b+EWPP27Hn63q8i9S4sqo2X7TxHY/d9S9rDVR6gAz9I4/wAgqS+lfMl/CHoyQD1ZH3A3lh/BvtbKobr861yVUbz1XdPqns/ZeoGLuHWJgyHcKdzObk/E36YxDbrGf7qhmZbVm1y//ce7EMeleo6kt8s08Z9Tfhr3LsWJ+p6QHqumU2dI9yj9J9P7d9d9i7nnXF0/WIGbgMaueqVly46IDKw/vG2U9/r8prkfI4VW/UHxHONzjbJtQM9d+I3Ycf079VDrOnw6el6kWF8avNTgdo6fL3TvXT9DhxEjLkF/pOkvrSR9I/D/AOi+kft+PuPcMXqvk3RW4AnqPqH6L6Duvas2Lp8CYc+klGXbed7oelx9u7fiwIKXEoUS7pOrx9SpKG6NGZ8qV+ZgubpOqy9F1AK5cTFSIGIbNvvWwM93+KX05/B90HdsCVjzbPXgzwBXJ6BbGdx4iXUrqfTXSDuP1b0PTOoZFzKzj5Fz9GjDgxhSMKLQoHTxPzn9DZHxfWvRa2FvkUbfrP0gyh0IPxM0sLjKt+Wo+rT8T4F9Y/XvfuxfUPU9D0vXMuJTtQ4nnsn4ifUqmz3N2v8A80k4tanL9PWrmmAM8T9bfQ3Rd56Z+r6bEMPW4xqDIK1/YzwP4f8A1/3jq+84uh6jV1CZWok2Sv3n3PGdakNL44nUx4H8NO8dOe0Hs2TIuPq+ncgqx3bfxPcFgnLD9SZ8A+vujbtX111n8HkOFSq5LQ1zOOubqs2IB+o6iyNi2QmPDVslfpXF1COSFZWo0SrXF6zrMXRYfVzNpQcsfE8R+FmTJl7B1AyuWZM1Wf0npPrRNX0d3OuRhJB+JnEz8X4u/wDbsyBk6zCV+dYmDvv1P2nB2Xqg3V42Z8bKEVrJJFT4H0mNz07KS93sAZai42HvDEjadJytkg9OdJOQodBbiX5suN1C47A5qUFgQqqDpG9XFZgVOkVXMrJlyZupyYunxY/e50gz7l9IfTWHsPbUXSD1GQXlyHk/afJ/oLpV7j9Y9Jgyb40DPXyQLn6ACgbfElX4xdd1/Tdu6Vs/U5VxY1G5Y1PCdZ+MHZelysmHpOqz0eVoD/M8X+If1Jn7z3zP0avp6TpXOMKp/MQdyZ5HqOnTJo9AGlG9/MvPE/T1Pr7F278YO29X1K483R5enU/1M4M+idF3Dp+4dLj6np8i5MWQWCpn5WLBU1HHwK/ee7/Cz6lz9J3cdrfIzdP1BARGP5W+0t5n4Wb8ew/FP6UPX9mbu3bcYXrOm9z6eXXz+8+MfRvVZv8Atl21iSXfqFBP7z9TtjGfBmw5BaupUj5sT8xdvwf8E/E3B0+QAjF1qrX6nb/WZl9HM1+oWUE19p8R+tPxH799OfUufo+lyYkRfDJqn23LYJ/SfPPqL8L+k+pe8P3DN1JQMACPMxM32S4+Y/8AutfVHVvX8cmMf+VAsK/X/wBSEBj3LJkJG9nYT6Hh/BT6fVSG6jPZFWDxPEfXn0EPo04Op6XK+foc3tLPVq3xOkvN+L5OR3X6j7r31Madf1L5MePhRx/aYVfFuRj0xVa1UYz7aiHXkffYCVg5cMKN6fgTvfQP/wB3vaK49Y//ACpnA1jdaE7n0M2j697QSf8A38D/AAZFn1+jM7lMbsPG8q6HrcfXdOWWmH5WWaMihwyEbNtPl3aPqnF2H6/7j2Pq81dO+akdjwSL/wB5nD6434k/Qo7bnbu/bMRGDKxOXGo/IfkfadP8L/pP0kXvPVY/5h/8IHx959Rz4sXV9McWRVyYsg4O4IleDBj6TpxjxqERRsPgSXq/F1V13VjpMYYndjQ/WbunYvgBPJG8+UfUH1V/H/W3Rds6d7w486hiDzvPriLS19osxK/MP1IhX6r61GP/AL4x/wAzljpcj5wyEl8hoATtfWSDH9b9YATWs8/rOl9BdlPefqXC2QE4MH8xttrE6W5FkfXfovsy9l+nOmw6Kdl1ufuZzfrn6kx9jfpAWFvkFg/E9mSMePbgT4Z9cdl+pvqXvmTNh6DNkxIaQKuwExz99r+vtva+tx9b2/D1WFtWPIoIInxz8Wfpxu3d2XvPT4/5HUbZCPDfeek/Dj/jXY+mPb+8dPlx4yf5Zb+kz2/fO04e/dk6joM6hlyKdJ+D4i32zZlfmNswRAwBKMORPsv4NZjk+mesB/p6j/afGur6X/hnW9T0XUkg4HK0fM+w/gu6P2Lrwn5f4gH/ABNdNT49h9W9uzd5+mes7fh0nJlSlDcT4Un4TfVOZi+PovNUxC3/AHn6K6jPiwJ6mVgqDljwJmXv3azi9Re54GS6sOJiW/jMuPh/Sfg19Q5+oT+Kw4ulw/1EZQx/YCfYvpb6c6b6Y7avR9O5byzHkmdrF1OLqU1Ysy5F+Va5m7hny9J0ObPhwtmfGpZca8tF2tS79eN/F7uWHB9Ijo3yD1c+UFV+QJ4j8ClOP6p7ktbHpx/8tPL/AFT9U9Z3zuTdR140+mxC4v8Al+09T+CWcZfqzrHAoN052/eavOQj7n1KHJ02TFf51K/3nyfJ+BmDrOqydRl7ucYdidKY7/1n1nO5TGz1dC55V/xH+l+mdkzdwAyqaZApJBmJv4z/APHmOn/AvsuNgc3cepyj4ChZ7b6c+lO3fTHSnB0GNgGNs7myZV2b627H3zrz0nRdSRl5AcVq/Sd7PiyZcLJjcq9e1vgxbb9Xbjz31z3rF2b6a6nU4GXMpTGt7kmfCfoBSPxD7flHnKb/ALGbfrnr+8J9T5en725ZseyFRSlfBAmf6IKY/rPtuRbo5p0kyLH6bQ2R95+Ye5YlP4udRiaqPcG/1n6dxknTtPy39aZH6D8Ue5Z0/Nj6wuP8GZjM+v0/hYfw+JQeFE/P/wCJnVZMn1llx5QdKbJ+k+1/TPdsfevp/pesxMDqQBq8ETxf4o/R3Ud36Ne6dvx6+pwD3Io3ZZOfVNfHwy8aav4lB6d1yephyUPvBj6kY3JzowcbFTtFGcHKdAJs8TsN3RsydfgZiGcMKrzP0929i3bumatziX/SfE/w9+jOp7j3DH3LrsRXpsZ1KG/qM+4oy4sQGyqo/sJz6u+lr4v+M+/1N28jk9OQf7z52SUBGqr8fM9L+IPdU7z9VZjjyBseA6EInmcx06AUvfmakyMvuP4RH/513vzkudv8Q19T6D7otXeHb+885+Dj6vp7MN9snE9T9bIcn0b3MAb+gxmP1qvzbjQumMOtADYzTjUYW2Oq/JlHTA/w4ZvAmpV24m2Sg3lTwCY2J/S7r0bXTLlH+sBoCKmRT13RLpo+stn95Fj9SdAdXQdO3zjU/wCJ8U/F9An1D0jgUTjIM+2dB7eiwgHYIN/2nxb8ZVYd/wCkc/lKbSc/SvABdKruACLhGMDcA0dzAyhkG+4hx6tNDxNIIZaNJXxtK8THQ5YEEmODk1BSBR8xs6qpxEgtj1AGolAy9s7pk6A9d02DOVVqD41Mbt/159Rds/k5Ov6gov8ASzcT9LdgwdDh+nujw9HjQ9P6Y2G9/Nzi97/Dr6b79kOTN0voZDuWw+0mYvf+tSvi+P8AGH6k6ViMWdDf/wAUXV/rPQ/Tf4sfUHW9fjw58I6ouwHtQCv7T1v/ALin0yCCv8QT5LZLnpuzfRnZuxKp6LpFVx/WdzHlF8o73TZS2FXbYkAkfE+G/i5hVPrLA2Gg2TApbbzc+z9Z1uHt3R5Oo6hwmLGpLEz88/UfeH+o/qDqOuF+mDWMHwI4YrmEW2k+OYFKN1GPG50YywBPwIbGn7yt7b9poj7/APTv0p2Rez4COmx5taAlzvc8P9b/AIa58PUP1/ZUL4WNvgHKn7faD6A+u17cidr7jkPpXWPIT+X7GfX8GbD1OMZMeVciNwVNiY9xu+n5i/4V3Fcy4f4TKHJ01p8z6t+H/wBD9R2PO3cOtcetkWlxgflE+j/wvT2SMGO7vVpFyO+PAhZiFA5J2qS9W+k1MuRcGB2J/KpM/Nfc+45X+qur7ohrJ65exPpn179c4um6Z+29tyrkzZRT5FNhRPk6YjoJO+o7mdOZkR+gvpD6i6f6g7Riy48gOZFC5U8gzV9RfTXQ/UnQHp+rxgkbo45Uz8+9r7r1vYO5L1fb8pVl/MhOzD4M+tdj/FbtXW4lTuAPS5gPcT+WYy76Wz9jz/V/hB1GL3dL1oJ8Cqm3tH4SYEdcvcupfIwP5F4n0Hpe/wDaeux+ph67AV+S4H+sTqPqbsXS/wDi916RT8eqD/vLvRNaeh6Lp+g6ZOnwIExoKAE8j+Iv1Mna+0t0XTuD1fUCgoO4HzOZ9S/in0fS43xdoZeozHYPyonyzqOt6junWP1fXZmfO52PxLxz+0vpVgOfpM6Zq96Nqvzc/Qv0n9RdP3/tGHNjcDKop0vcGfADkP5Mgv7y3t/XdZ2vqRn6DO+Jwb2Oxmu5pLsx+j+v7X0Xc8Yx9Z0yZlHAcXORi+i+x4eoGZOhx2PBFieC7Z+LfWYEXH3Do1fSN3Tkzpv+M3QqP5faepyH51gTnlh4vonT9Hh6XFowYlxqPCihOB9W/VHTdi7VlvIB1LqRjQc2fM8J3D8Wuu6tCnSdB/DE8Fmszw/Vdx6nuHW/xfccrZnJ4J4l559+y+vrL1BHUZWzZrbIx1MR83P0D9FZvX+k+gIINJp2P3nwP1lPUP6eG8ZG9+J1O0/VHd+w4fT6PO3oXfptuLmuvZLMx7/8YSp7Z0KahrGUkCfLFUNiAcG/mbO5d56/6j6z+J63IWC8KOBMRZywCjaWembWjoOp6jtnWYuv6RimTE24B5E+5/S31j276g6ZAuVcfU17sbGt/tPgt+/YHncGQI6ZdeEvjJ8oaks1fJ9b/Frt3Q9X2FOoPU406rG1KAQSw+Jl/C/6i6Dp+xf8O6vqUw5sJ21mrE+XMM24zZMjnxqcmUJjKZBoNt8xnpJX1r8TO/8Abur7Pj6LpepTNldrITehPlQS1pjVRyGRzZ1Ejz4ikBUmt9CHGTTNkYk/lPxPdfSv4i9R2fGnRd1Vs2AGlyDkCeIDDSFINDiMgVl0P+xmbJVnT6f9VfiH2ruPZcvSdsbI+XJsSVoAT5l03UZej6rD1WMfzMTalETGioPiooYq/uUlT5Evz0a+m9J+LWFeiUZej/nqKNHYyjP+MGUGsPRgfqJ859NVaxdHxIV0qLs/aYsXY93l/FjuORfZ0gB+amJ/xM79lGlVRP2E8kXqmVaqH2uddfrGQ8nc7p9V9971064epyacJ8LsDOHsgKjk8w6iw/MQvjeH0mJ+3gzTOojaMbUAxYUQY/S9T13SgL0+Z1TyqtQlD+1QK9x2liYTjxgsSFrm4NPlLnqv4jO5d/ubqL6gOQtkF3wBF6fGXdify83cQqQ93cItxquX3JsOKj6a28iIhN7cQh1uhuYD6SVB48Sl00Pq3J+JcpK1vf2hXIhBJ3+ZAvtIAreDn9In5moSAlHr5gKLB3vmWhgPdyYmVyunT+8YsoFnzAUqCxf58RGVttI2PMZyNQVeI17ADmBQ12N7qIz+6l2uaqBFUCYj4UNGt4C4NLHc71vUZ1vYGVr/AChS/wB4RlXTbDf5lBxDUaPAi5Axa1G0Kvfwf0hLVtIBuVBPMXUpa/MZjVDkSvTKL1vUG8ASvMAx1biRkZcdhqPxFtitGQRGokkfpLVcEA3VeJQLLAGxCaOwuUW6gwNStLD+7iRBRsw6gAbgBlKZLHEikE1BrvkbCDYNqEinVabzcVmJbfaFj7tQ4qVuhYjTuTA2dJg9bKh8EWZ3unasJ08f6TnduxlOlGRaLXRrxNxYkAqDcixsRNS3dgjeUrpx5kQkgA/3leHPZoWDe8v9nra2F0K/SFRwNbVwZUW9M3UfKQrLUGSiASNpdFOTJdsRuN41/wAoEXbDaMURWLVcrOU43UgWpl0PqyJoTk1zAcjLerazKnzM2Xb9hG1JRTJu9RodiGdWW7jM2hOfcZhXK67qLF8S4ZPVoge4cyiU2M6tZAPgy4OzoC52EnUMr4wKG0rTIuZhgX81WR9oALLkdWPuCxmfcDgeIMiaMIUCqO5mbI39S2QPH2gXuQSukbDkzB195Dqf8gG03Bk6jptGMab5+ZzOvBTGFVg2MCVn9Y2Pq41Nbg/3nE6sKrtRILGdV8jDGSNiBtOV1hDlWI9xG8n60z9Oww9Xjag1HcHzPvP09TfT3QkCv5K7fE/P2Nv+9AeLn6D7Khw9m6RNQasY3nPtqOifa5YDcz5R+Jqsvfcbk3qxCv2n1YsbBJsT5T+KYOPvnTPez4bA+N5rlh5JMhUKRVy31w22gX83Oej6txLlazvNDo4szFNAIviaukDK5J2K8zm4BWYMu9Da/mdHpnq9R9x3MzVdABc2MWdyJbixHBiVeT5MpwBgQ5HtqxNYY6CSOZEXtgwrjBVwS3IEoKCx/mKtWeIzkIo8kiAwuqoVEyjTuP7QaiQDZAMlW2/7QE9MM2rj7S3Emnfa4cOMs2o/lHM0FS4pFAuUUKnqPV3XM0qPbXErDHApQAWRvcvx4qxhtXPiRQFKaZv7yvLsuw3hzKrH3GogYD2oS36wi3G4oA7n4lwGrwZmxEhgzLRmhdRauDABYY2JJ3HEry57NYxz5lzgsQSLraZM2MqQvGvivEooyZWOQL+auYUtbI3aXYulGvTZ3/zA+FkyaQNoEOJnXUwqhFVF2ceY2XI9BAavmEq3pcbDiQVNj12DzKVxMwAGwXm5apOsV8xsuRzn0gAJW5+YFZwaQTW43/aDEpZWbR7ZoA1DmhXmOoTGprzAynCN200tbTPp0jjb5nR1atq2+8qyprGkAUIFaY8a49eT9phy4S76tRFcATcyagCbocVE9DSxe7HiBnAWgL3HMTJjVhTftNuXpAcWoH3cmUpiv8ywMWPCy9UqgnSZ3OjyumM42UlRxOcaL2diOKnW6RiuAaxsZRox6aJ8fEAfyu3yIQoCUPMzltBqjsYURag2Llg9w9oo+ZAS6k0QBEDFRQkEyFhV7gRgQwBb+0FnjmAXq4v7QLLAXSF2lTqL53qPYHEQ36lfvAqNgVW54jIGUC+blrKPjfxFQG6Y2YC5MxqvMq9z4Ab99yrNkf8AjQoS1O1jxNOIgmjARS+mjyYzYdwQdhzICVNcywDUPvAqCajRNAy4YvYa4lTDSNuYyEgVvRgYc6BaVrDapX02Jx1RY5f5X/LfM1dUupQ3G9TFjQ8Hck/Mo62Ms4LN44iNj1PZO5+Zd7UQJfEjEEcQMpUqSt3ENr7qM0MFC8feZ3zsjhdNgjxIAF1nUf7Q+nqf28mTWGHFbcR1b0xdbwHGIaRvFcFRp1XAHJF1QilTvvzAh1sABvXmODpBPmRdlF8RMzgHY7QAcmYbnj4qVsuU+9hzxXiOufVs9Sr1ns77DxAvUn0CQpLxWQOoBJ1fMZM6+nudJPzI+pcftGw8/MBrCiuJRmbRjJ/yJai3gGre9yZVkZfQf22ANhA9v+FOX1O4davxjB/zPqXU3/DPpNEAkT5L+FWUL3jq6WteMCvijPredS+FkH9QqF6+vjL/AIudx6Prc+LJhx5caMVRQK4+8oP4ydxfLt0OJB/6iZ6//wByzsrdVlzZdblzYBPEK/hN2QZjlLOB4WhUbzGpY7f0X9Tt9SdtPVHHoKtpNcXE/EzpcPUfQncMuUAthTWh+9zrdo7R03Z+jHTdKunGDf6zyn4r5+rb6PbB02NmDvWSt/bMb7Z9a+Vfh91q4/rDonOwU1P0qpvGp+Z+UfpLN/DfU3RWNzlAn6tG2IAfE3avT4P9cfU3eu0/VXXYujzvixLk9hWeVb62+quof+Z3XrPT86Wof4n6I6v6d7T1/UHL1fRrlc835luL6f7KihF7T05UeCgP+sz5Hk/OOTvndcwtu59WfnVmb/rHVsmXS2fLky/+tiZ7v8YPp/t3av4HruiwLgyZ3KNjQUuwu6nh8ONCyljYobDxNxi3Vpa6C7ASnM+nxzNeQo7gqNIHxMmU6GNrYlRZ27L6XfegyKT7MoM/TPSNr6XE5/qUGfl3DlRe44HTkMDP070DX23pSeTiU/4k6a/Hwn8ZMeT/ALUhlvScYqv2nztzldFUKZ+qu49i7b3XPjydd0y5Wx/luVp9L9gV9X/CsJb5IuOejyx+bPp7s/cur7lhx9Jgys5YUwHE/UHaseTB2zpcWW9ePGqsSbs1Dg7d0XTHV0/SY8J4tVqDru5dN2vocnU9TkVMeMEm/Ml2r5a+Wfjp1WM/8Hw37ld2b9No34T9h9XqH71kHsUaMVjn7zwH1R3jqfrj6vQp/wCGzjHiUeF+Z+iPp3tSdo7H0vRIABjQA0PMW5MPkWd97jj7V2bqOryEVjQkA+T4nhvw0+rh3bP1PT5yBlZy4/6Ts/XHZ+5/UPbR27olpWca2LVtPGdl/C/vvZOvXqsXUooU3s+5iWEkx9W792jD3vtGfo86gh1Ok/B8T83db0ebtHcOo6LqAwONiv7T9M9ty5X6RPWUhwKN+TPln4v/AE02M4++9Gh/5c9f4Mks1mf48F9IMmT6q7eyDSE6hR9zvP0u5PHifmP6cyKn1Z2srWnJ1CE/rc/Tj2L2irfj51338Keg+ou75Ou6jrsuMv8A0qoMrx/gl9NrXqdT1b18OB/tPRdz+tO0dj6pun7llfHmAvQq2amDpfxM+n+s6zH0+HJmBf8AqdaES09uj2T6M7R9OtfbsBDVRdzZnc6jrE6LpXzOaTGpJMsRxlxh0NhhYPzPmv4lYu99J0xy9PnyntuShkRd6P3+0s9/T6+d/UXXZO+/UWfqjZRmq/sImNVdaUaSvzKMCsSGRrX4l+tFUhbs8mWq+ofhM4PZ+tXyM89b9ZX/ANi+6kcjAZ4v8IWU9D13z60979SYhm+l+4Y6J1YW2kTr6/OODqGTCxC3fn4gXJQLXdzPjYplyIDS3VRnGtSoFCaZtXY23PzEbKqjg/eVYjoA33+JYVV/tKR6v8Msqr9cYCdtWNwL/SfebsH7z809p7m/ZO+dJ3DFWnGaYkeDzP0b0HXYeu6TF1ODIuTFkWwymZ6me2ur6fnD6ixnpPqzuWLMCurOzCxVi5hzFyNOPYeTPtn159AL9TAdZ0bLj61Fqzw4+8+TdR9I/UvS5Wxp23PlI2JRdpqWWJPbkNej3Vonpvw76B+s+rem6kIQuBgxoSntX4c/UXdepQdV0z9Hh8vk8ftPsP0p9KdN9MdJ6WNzlyv+fKw3/SZ66yNR6paCM/2n5a7t1nr/AIn/AMQCDq69Df8A8cJ+h/q3vuPsH031XVEgOV0YxfJM/NGNh1PfOl6gmn/iELfO7XJJcOfr9bZCTf6Ty/cvrHtvY+vHR9yy+kzrqVvkT0/5vd4IE+E/i/iH/bTACT/9DK1fuZmTan/19Cyfih9K4ht1r5G/5UxMZ4X8RfrroPqbtnT9u7emU4/UGV3da4BoV+88AuNmDPoC1GKUFbbTOs5kZthAqKNSmwI4KsQSKiqDqIr2mMKCi9oClVDEggj4E7H0cQv1t2cg/wD3yonGyKqAseDxOr9KHR9YdmY//hSf6yLK/TS75J+ZfxLxtj/EjuhU6byqQR/6RP00h9+0/Of4nY9X4g9wQij7Nx/6RJz9I9j+HX4hL6eLsvestFaXBnY+Pgmdv8RfrDpu1dlfB0PU48vVZhpHpuDpHztPh+DGxb03XYHZviPkRg5DAsPky+PvV2LPpjLmy/VXQdVkyWx6hbvk7z9VK1tX2n5a7WydP3zoHGlR66Hb9Z+o1ttJAuxJ0lvp+Z/xDyjD+IXXrxZAE+t/hj2Ju1fTydRlWs3Ue42OBPnn1h2dO6/jL0/Rk0mZ0Dn45M+8dP046bp8eFBSIoA/STq341vox9/tIsRkTQNthPjn4jfWHX4e8Dt3ausfCMYrI2M0SZ4g/UPfsloe6dU5OxtzL4s4/TDnEK15EvxZj42Arafl09d3Rcoynq8wyeDrJn0/8NfrhurZu1d26i813hdzz9pLx+mOX+Mv0kyZR37pcX8tqGfSOD8mb/wNdf8Ahnc8aXQyqd/0n0rv/ak739O9b0GRlAzYyAT/AHnyj8H+q6ftPde5dq6jMFyZX9l8HTtJ7xeb6fTPq4V9IdzfgrgY3PzJ0r5sgOM9S6rzpBn6d+q3wL9I9xGXMqq+FlBJ5M/M3R9My5GJ3X/Wb5mRHqPo36t6j6a7mA2V8vROayITZA+RP0D2/rMHX9Di6vp2GTDlWwRPy2/S48vUKVOlSDtPcfh99cP9N9T/AMN7gzZOgyH2tz6Z/wCkWH0/4s/QGTo8z9+7ZjLdLkN58ajdD8/pMP4I5VT6uzYweenafbc3eux9Z2/Nhy9b07YcuMhgW5UifA/pLre3fSP12eqOZ8vQamxDIBwD5P6R7zF5r9HtTYsgrkGfk3r+lH/GOrq2/nPt+5n6Q6n64+mMPSPkHeulY6bCK9sf2n566v390z58LAplyMwJ+CZOYjL0XVN0fW4uo6PK6ZcJ1XxRE/RX0V9VYvqXs6ZA1dTiAGVPN/M/PIQYMzOqKwYUbnU+nO/9T9Md0XremYtjO2THf5hL1P8AF2V9v+uPo7pfqztLkIF67CpOHIOSfg/afAvpR8/SfXXQdPmUo+PqAjA+D5n27pPxa+nB0gy9Qc2PIRuipqnyH6i7p0/XfVmbvXacRxXk9RbFWZnmVY/TOFiVT9J+YvxD6d2/EXuj/wBLZuf2E+p9o/Fztv8AwZD3DC6dYi6So4c/M+Vd87iO+d16vurroDvq0iakZ+PRfh19Yf8AZrrj0HWuf4PMdif6T8z7z0+fD1WBcuB1yY2Fgg2DPyhlT16yLYB8Tt9g+r+9/Tjj+GznJh/+JubEXnT1X3buP0V9Pdyd3zdtxLmc22RRRlfQfRHYu3MDh6FGYcFwDPEdB+NCAf8AzR6Bg3xiP/WaOp/GrpNFdN2nqCfBdxUWVZLH0vHix4ECoiog8DYCeF+vPrTB2vt79H0eUP1eUafafyieF7t+JveO54Ww4MQ6dX8g7zymbWz+tkc5cp3JJjnnCkGNf/Fc/wAwn3feV9QUKAaTquwZXWXJl9xqPkcY8JcAO3gysvr/AODfW4T2rP0eoDMjaiPtPafV5A+lO46mUA4WG5n546Pruo7Vlxdd0OZsWQjcqam3uX1V3vu3THB1vVs+Em9IkxbXFw4jk6co5KbbES/GCq0CT94/ph8ShTv5+0UYymwNiEE2BuJVq96GiSjatuY+RdaAAkEbxUA2A3PzB8foP6U+qu1d07J0ox9ZjXOqBXxu1EEfrPmf4sdX0/cPqbEnTZxlOLEA2k2oM8R6YUEI7KTzpNRsePSRfF773LJhaXGbGhxRXiWYhvpBhyrZBURFsZATsAahDlTr+0qcDSFJJBPE1EWN9hKcrhAoVdRkV3/p/wCse7/TahcOQ5umH/vTz2/QfjBiYA9b0RG2/p+P7z5ScrqNLIPd5+JAgCUTtGRfJ9pT8XuxMrFky468HzOf134y9vXHXRdO+TJ4DDafIqwoaZbP6RlVbBVQKjOTXofqP6z7x9SYVxZyuDpr/Jj2v9Z5/Gulabb4jYgQWJJI+8B93j9ITSh11DVtHALBlA2I5iBV5YcSwMNNDzCKlxnGtMLszo9D3rvXQIE6Lr86YlN6AxqYkGg2TciF0VgTQaVqdPSP+In1aMQ09aqKBVjEpP8AkTndV9W/UfdMbJ1XdMz4zyopQf7Ccy9NXup8QnGz7YwAOZPR5UqIiuGyWxO5owoxRmAB0HgHxAcbIOLY8mNpoCotQi4iQWP7xmx4XQgqQ/gmWaRpG/PMmTGuQCrBEQ1kOBy2nev1hToSWZqSvubmnHQUqwF/MdUAFg7S6awDEVzBTVH48TYuOyCDajiK+NGfVW/HMGNfSsaiR4jUIuHTlbI5JJ4HxNH8RVIFBHkyBPUUFtjCqoVNfmEBA5ZwUXb4gcJqFqR5johuwN/tGZgSA394XROcE/zE/ShKvT9wbSSDHYUI2BrFHgcSBCuQH2ir5jurDGNQEJLNl49o8wMTdE2IQmMUo07D4l2IgWa3iAAjbaQbGoDH3PrlK+suU+4aTwJZYJobRtIsQCQGf3c1ERFRqrc8xjYNQ3tRA/WBHokECjKzRPAuXaVrfcmV+mL4IgEICpBFRenwBAQSTvYhF/rIpKnaoDsdTbAAQsQBvVSlshPG0VVP5mNgyBiba/EdiGUGt4gqRSA+8Bwobao+PSgIYbEbSkswbSNvvIu7EMYBCHRGTKfTCtwPMgKgUTsZXkUIFIB/SUW5tLKrDciPs+A433QzMNhXAjDKfy8wLaOFQiGgRxFBSjZ3kOQmrG0ACqhs194FiggD7wroDFgRY5lBchaUknxLceMIoJG5kF/qK+2napSuBcWpgxo+Imoq1AfeR8mqlqhKAHCEmFyxK6Fv5uIQFAsXLFbTvdCQNp1odqImUJkZy2RvaOKjuWJJRiQZEVloMYBX3EERlNZKPEGsKaUXAdV3ViBYWU2F2IivkCoB/eUVpJIO8lam53gF21fNROBLXQXtzFWuSP2lABobbSBgefzQbaj/AKQ0BuZAw5u5CaWiN4FU3rvYQa9X2lEGonkmEmvMUnex4kBLHjaQHUTsZB7eb3ko+YB8eID7XYiuNvMJqtjFvVt4gAHaANqNDmMBAFpgQDtCrHXRgsG2gwB64snzEot+86vbwCQhTZV5+TIjX06/w/TaP6eZb0+YZF8bHaZ8+dSzYUtnAvbiDphoWn2JPuhqNuTOi59WGiCNxXmDCGtshbf4lT4wrlsRtZWHY7BSD9oVpXLqbQ43PEh1D235lCbJraw3iBbGT3HxAsVHDFtRN+IgJf2tsb8y3GV9zFxQgfIrgECgTsZRny5NFrvfzM2bqGRQFDavNy/KSMygj8wO/iWriUL76N8GEJhdTYy7bePmPjzLhJ1cMeZTkdUX2jmaRgx5ArNuKuXQWKkBgfbGRQmVcy81RqJathZV/N4EpOUjGALB8xqtIyU7BzamU68ZBKUaibZKXVQI3uVYSijJiyDTkH5WHDCNS0wy1jvTRJ8TJ3CtFDiaBVHUbHMxdYQy6r3v2yow9ZviQLdVtOR1BBYCjtOq1AKGvzOV1epcrGqF+ZIrKqg9WtigTP0D2bfs3R+0j+Uoo/pPz8rf95ViQKNz9A9myZMvZujyMBbYlO36Tn/R05bmasirp2qfMPxWxk9z6F629Ei//jp9PfKFyhZ86/FMW3SV8Gb5+ub5306BCSRtNKhTR07eAJOk3QggETX0+MEBSAvzNKTCA+Tb4mgbBVUe4CI2FcH/AIZu5u6PphdvdkTNF/TrkcKXNUKqbDQSiZXiK+BxHIJOkiREVbU2NvmTF07KlfJ5PxLdFgD+mWKC/tHFQKGxe3yYwwMqhuZaoLH28DzHxsPdpBNfMBcSltsYBA5uF2cuKGmpHDMNdhQvgeYQ5Y7+ZQ2dwcZJUWIVOwI2vxEN6qo1HxDaj8bSCrqsgLURQi+1fy8S/wBEPu4v7RQi0eNpQqjUwEsOXQ4vz5igKu4OxjuqtjVfjzADsaIo/qIURDhJZryXQ+wjJpGRVy/lvxG6hV1lsSV4gVEhF1MaCjcxCxbS67qRdxdV6lyAEHbeWAKuH3GlG1SEIqDKb03HXGXzLiU0Cd7+IhJx47xnmZhb2C7qx8jxCrnxhXYD+kneZsZORw3Cg7zUKdlQH7RGxnBlbEQPkVCK2cnIFH+Y+QUlHaUZtS8WPuYpyl/zmz4gataoo1Gz9oi+4FtVE+JnL6V+8XVpIJNXA3Y204jY3+JU7HRrIq9qEqQAgszGv1i5MxqgNhxAs0kMGDGjsQY5T0yFJ1FjYrxMi5GvneaMb+kNTH7wEyKoyAsDR5nU6fLjyr6aXQHmcrNn9c+wCpt6EaQ1+0n5lI3tjCjUTt8TKxs6ppyEIAWN/Ezr7l38+IU6mwR4MirvwKEmwEU6jxIHtAdRIqI1ndGAuVsgPMYGyV+IECG92+8ZVIa/ETVvQP3uOjXuTxAXqMqoVBNEmBmBSxzKuq0syMwOx2kOonYVfEoi7/rI4FiufMnpsq7fmHP3ian2IXc8yC1gR+X8xG0vxjVj3FETMvubdqM0klVoQFoeYNgQImbWCpuvtFbUa+IFXV2WVNqMwpjcsqA+650M4TIT/wCUbGYXUoQ17yjuUiKWO9TOrHKdjsYnT5BkwaW/eH/wW2/aQLkyaSUO1f5lJF21bwsmp9R3PMGfdAF5gQb18iE5CDVXcVWpRY3MbY1AQZXWhQ0+YvqMWsjbxGumoc+ZMjhxVVXmAPUZv0jHSR9xyZSSQ6kceYHbUeaEAFla+bEHK/JjUKojaVABCQOITVg9ye7xxLlynImhuBKAVsAnaRGX1LY0PiBYW9Me5jXERmJBINCFkGQhiTQ4ERiF43qFex/Cxq+oOrU0bxip9kyNoxFvgT4j+GuUY/q9lP8A76tD9hPtzm8ZFXMr08d1f4g9m7d1T4OrzhciGiJlb8WfplB/4+Vj9sZni++/hj3fune+q6jFkQY3ewZkH4N95Ye3NjJ+5r/eamLMfRe1/iR2Tu/XJ0uBsiFuC4oEz2TdNh6zpmxZFV0cEEGfKfpr8K8/a+7Yeq6/KCMR1BUPJn1rCPTQDxMWz8OpPx+ce69oTsn4oL0VhUXqFYH7HcT9HKxKD9J+ffxDYdR+J7dRjYFRlwrYPkUJ+gVP8ofpL+ezr4+c/WH1x1f053TF02FFcupY6p57/wB2bujAri7f0akcs+Q7/wCZ7H6o/D/B9U9yx9Tl6o4dCaSALuc/F+DnY0Ua+ozsfkSy8pr5n376m7j9UdauTuTKFT/w0Qe1f0mMhUKnHl3/AKhPs+P8K/p9CC46jJXgvX+0r7n+GHYh2nqH6LDkw9QqFgxcmyN5rziY+PKc2peCsZvzXz9pRgyZACh3okEy7g7gkSs4zFQnUhgOT/afp3tu3aui8j0U/wBBPzDmBCMRx/8ADn6Z7K+vsvQH/wCoJ/oJO2vx5X65+rsv0ll6UriGX17NfFTybfjH3EMVTteBj4LORNH41gHP2i9tn/2nzhenU49Nb1+aOZ6TXusn4tfUGUfyuk6HFfzbf7zy3e/qLvHfw38d1K6DyqClH7TnKhXSm1fMPVELiAUed6lNeq/Cn6cXru9N3DKt4un/AC2NiZ93LaEqeQ/Dfo8HTfSPTthIZ8hJcj5uH8RO8P2n6ddseTRlyHStGjOdl1q/49CvXdIWa+oxgqaNuJXk7p23GPf3HpV/XMv/AFn5vvqeoGrPmyMWPGszK2BkyuzKNPF3NeJ6fpvpO9du6vM2HpOtwZnHK43Bmnunb8HeO05+izqGx5VK/p95+be0906rsncsPW9G1FDbL4YfE/QH099U9t750C58HUIHAHqY2NFTJeUs/wAfnlO2ZuwfiR0vQZ7Ho9agB+Rq2M/Ua+7efDPxWfo8n1t23regyI2TCoOdkNjUG2/ep9R7R9W9m6ztuHKevxI/pgurNRBreW81bfT4/wDi0gH19lo1pwYz/ieUXpi+Jc6tpK72J6T8Q+v6Pvn1bn6vpMnqYRjTGSPJE4i5Dj0KFUYjzfM1JkZ19Q/Dn60yZxj7P3HJbAVhyEbn7GfUMuDD1vTvgz41yYnXSysLBE/MT5ji6nHl6XIyOhtGHgz6h2H8V+mw9Gi93xOMiCmfGL1fepm8/wCFeK+t/pzN9J95ZMJJ6PMdWL7facnGU0G1q97nrvr7607Z9W4+m6fosGULjYt6uRdN/tPFgUdJ8CuZqRdfTfwhyKcPXAc+pf7T6V3ZWydl6xMf5jiYD+0/Pn079RdX9L9w9fpgGxOKZG4M9b3P8U+o6ntOTD0y40zZAVJANqD8SeN06yvmbNp6rKr7EOQf7zQxBI0jaZkxPkzMWBIO5M0EFCAOJpgyIurcfpAVBceD8VIbO91LVS1s7n5gVZWDDRVfaeu+h/rR/pxj0nWasnR5DY3/ACH5E8gMbHMGewBLRpDEkWp/xL9jUr9G9t7/ANv7riD9J1Ktq8XvOhRHAufmBOtz9JmLdL1eTER5BnY6T66+pulW8PWtk++X3TF4Mj9CMNtzU5PePqHtnY+mbL1fVYxp4QMNR/afEM/1r9TdelZu4AD4VQv+k891OfJ1Oc5OqzNlyN8mScf6enc+r/qrqvqvuWu2Xo8RrFj8D7n7zzQQ4Osx9QovQwav0msYWKrThVHgQuoYBQtEeZ09Evt+h+wfWPaO79qwZv47Djy6B6mN3AIPmfI/xP7n0ndfrBc3Q5lzpiwLiZl4sEn/AHnjyhTIHxsUPmjLBiDWdQB8mSSQtM7nQFP5q3iBhQ1cCAlQm5uoFxlgGY7eBKyt2IBA2+IpF7HxxLP04koEXIK8gGVRXK+I6Z+o6bqsHU4yFyYWDqV8ERCxU0ost8R8KaCfJI3gfXOg/GDta9DjPW4M/wDFBaYIoIJ+Z8z+p+8L9QfUXVd2XCyJkK6VJ8AUP9JyiB6hUoDW9CWYbYUwoS/DT4eoRgWK0fiIcjMTtQMbQrLQ2/SVPhOQjcgSKJwNo/iA+j0zan7z3XSfi93no+gw4W6PB1LqNJyuSL/tPCPTAYjYA8RvZpC+nsINP3LufWdd35+6PlKdVkfXaH8h+BPTj8UfqX+EOBupwghdIcYhqnj8uMZMoyYyVYeDHOMlbNFvJAg0WOfrsmTqMuXXkY2zE7kyhsWTEpIJP6S1sbUCl18iWIjBd9zLqK0JGmySDzGfFkx5Fy4GKOpsMp3BjrjfgihFfDkC+0+3zvC63t9Wd6ydN/CZu65jiOxGs3OcjZMeUZ8GQpkHDA7xxhxsmwF8SYcVfm3+INWZev7n1ael1XWZ3xeEZyVEoxb8HzW0GjJkykNYHwJd6aIoI54EIy9T0rp1SsXITxUdcZcEaL+8YuxyU4sy1GNVxIM5VwNLZX+KuDLkC4dAxg1xtNIxgD82q/8AER8G1gmxGirplDKHOPc+DLXN76R8CHHZoNYEsfDjyLpsg/IgImLUuo8/Aj6MXpaXWjfMRFXApAct+sLPqABjRQcIY+0mhHoKgVRv5hznIMYOED9YMRbhyNVRq6ARCdYx2ByLjaV1Gl9jeJUFKZQqg35luRWcirgJeg7DaJib+dTLYPiaFTanjBU2AHEIrZMTKWIAlI2YAr7fEvbCMg9p3jYcY06XFnyZdXVa4f5vq+DwJbQAJHMDn08ZUbfErQsF910PMmoNMd2FfMVUXSVC7Rg+sRjsBUikxIG/lEEH58R8nTtiH/MIVO+oeJA7E2x2hC4A2OwQbJ2ho3GsVYMBrmAbDCqqBVAFVUCkVtxIdNizXzAOPFaVtYhrQgIF7wKQBamPjelIFGxKDtXMqdVDKfFwlCgHzDyLkFhOo3tXgQABqvYSLQFVE1b0doChAMg2sHi4AoGb5/2jXx4qMqgjaQKy2dq3hVKNePmMAiyN7QP1gBhwAPaYKrxH223qQ/BlC1e9Q6fFCTij4gJr3GAQtHcSEXtUYb/oYdqAriAhFqAdgPtFLHUFAr9oTV0b2jal5IgSzQB8SKbNeICa8SIhJsQLdgQB+XzJYJJHEhUBbO0rQgmi28AkWbHxIoINn+0NCqveVhip34gE5FD1UFW0jkVYHPmBKbiBYHX8slgcRSoB25gu2ocwLEfwP7RmKtvQH2lNEG63k5O+0C1mUACxBja29tVFZVJ+8sxlQKAEBiCElerbcR8jUtDzEC6nWyagOK03K7sGNkABrgStbBrxAcbsJYHAoEQIysSP8ys6gft8wHJLNYuWFdYAupUDwBCSytAuRlxgayA17QszEEtW8oZFcgk7+JGyAjSTxAYuBzAwGxHmU2DXMbSTv4EB8imgFFwqWO1VQiBzX6RhkLihUCAe7aIS2q9qjEadrqHldxAUt7b8yazd1FIrcxeYU5O1yJlctTrY8QCpFcnaqAhDH3PvsIwVeAeYgBJ23hZNIs8wLCAK5uVOukUTcC5CP1kLAjcb/MAXxQ3hZ8gI1A2JF2YUOJc51LTD3fMBCxaiOZEGrkm4NQXkbwBiDfzAtFH2txAy+IjMAbHMVcjA228gtxoFaj5iPqDkG7lmJ7YHmKQuXIx4IgIQQRd7jmOtKtsdpACyEmqEqA1m7OkQHAPNAiBiUFiI2Ua9KyZGsUYEXIwa23uTTvz+0r+CY4biuZTR+8BH+Y1irMCkEGDSozpan8pkbxJZJ4qAC6g0worvzChI2grx5kFXVSAsCrA/Mm5MNbXcUjcbmFE0W22qSTzJd+IQVH2k2AJkHPxEBBYo29yidOGOU35O073TZVx4NNUw8TiKAlbb3dzZ/FBiSoojYH5jDXSGRMfgb/ETGUyZWUsJzBlIYMXs8kXGyZy7K4YKPkSYuuo2ZcbgUQV4rzK3zkKGZdJuYUzjIxY5Pd4idRmd3Cn8sGt69QrPTg7Cx942PqlfSrLTMaE5CuwZSD+lxzmYZAWbcDYwa6XUNZ9MVY/MQIvT9QNfoZB+hmHD1dFlc2G4MmRwuXk34YQOoxRQA1kE1+kjFNH/AJV3nOGc+iQ1n4MszZiMWOvI3EDZh9LLhOQkCzQEY5CiDHXu8TlJkKZCvgix9prxdUzqWBHqL4PxA1MzemHWiR4lXuKlW2bmVjqcYPqBzR2ZYj5Wdgy2B8n4hdMH05gXA01V/aI7i/8AAlYzA3qHtHmWl8eTKrNQIXb7wiA+witpj6xhjxWBuf8AE062B91ADmc7rshdAboHgQjMGAtqLfBPiczO4yZ/ebE3tkD46/LWxnL6vL/O9gFL5lisSsG6nQDe8/RnaSE7R0aVWnCgr9hPzvgRH7ggC7s0/QvaMvr9p6XIUK3jG37TH9HTltYBsgJ3M8B+JyH0ukyE7MSB9q/+3PoK+3KdXHieG/E5UPQ9BYOzv/oJqfWP1836V9KqwF6iROhjYNZUTn9OUw4lBO5JM0pkANzStbLqVmOxAFToYCXUEc1U5a5Qw0uKubOmGVUJDACSjp48ejdpYrA2dMy9PkKatR1G+Jecq3V7nxMovNCgTUtc6U0ruTyRMocMtHf5kx5QG076fmBcLICg1Ic648gxhePMX2k1AQFO8AZxkZvb+X4l6KiorEkEjiUjKfU33HG0tZFJBJ/SUFr2W9/EOlgNXmDReQNfuljGmseB8yBEXIWCqRuN7MbJj9M6Sw+4iMyhdV0eZXrOQlz+koOV1VQo4MoXK+Pya8CB20fmFnxKtdNraQWuHzFdTUbli52wg622HH3mVMoDlwb+bi5WGRi55H3gWvmbK5cbbRBndW9zah8Si2A52MTg3RMqNw6klPYeI6vYF1cwY3I5FAyxcngyDeFDAMJTny/zNV20UZwMe5rf+8oV/frIuFWZchy+4/2lQYMdhvKmJDFh58RqrHrHMocMQbPEmRldb4reIhJNWOOJMuPi2/aA6vqTSDE9VD7ZWjhyQuygcyKqXxvAfwCDCcjflb+8U77VXxFdqUWIEw5dDFvE63T5/VSnFTkhQoA+Zv6HqMOJyHti2wuCOlqApqJRfMLlWAKnY8S0ZCcJxhALNSjMmgbeBIoIKQg3dxzaj/aVIGOMF7uNywBuzKFvV+twFTeqv1jVTVHrf7SDOAQ3/llzIF3Eqy7NQ4Es1BkDQEA9Q0RxK8rEAKhqjNCDyaAlOQ3k4gRsrEAVv5lbMUHmPpFRfUGL3EXARidS1vc1j3IpPiVqVyjXxHfIqqKgA4WyMCWoRC4V6AJEvKkaSD4lOY6AaXnzKMbMSW25ikBhxLWrSSBRlLGk2O5gWdM38zQdt9ptYFzpIFic/CDjZVcWSefidNChSl3b5kGcFTsdpU1s3B+0bIragoHmOo0AEi2HECkro5O/xIbG4Ej2p1NIHDABdxAB4uv1iKCTuNo7LZJ8QAgJuagDSFJs7Sl1r7gyO7Nt8RiPZq8wlV6iVAlTNp3J3+JaKLXxFyYQSWrf5gJdb1Cj2QSLMJQkC+JZjQKN4Dh7FnaUgH1ATwTDk0htjKbajvYgek+js2Ho/rHocrEIvuBJPyKn3Vc2N1BV1IPwZ+aCcisGANg7EeJ0MXeO648QXH1eRE+xjG/Vj9DgqCfEVs2HGPdnxr+rAT88N3HuOcD1Ov6hh/8AXDMWVn9S2zZSD5LmZ8U8Y/ReTu3bMK6s3cOmWvnKP+s8h9VfiH0vS9Fl6btORc/UuCq5FNhfvPkWbE7Ae8sDxcTFhZGvSBLOD1Cv0+c506vJkOTJr1sTyTc+79m+t+z9b23Fk6jrMXTZFUBlyNW8+K49LWCaA8zH1GGmOwI8TfjKXp98zfXX0xgPv7zgY/CW3+gmRvxJ+mQ1Y+tfIftjP+8+F6ca0y7N8ESxcd1e8z4RNj7W34mdjVqvKfvQqc3un4rdvft2bF0WFsmV1KglthfmfKsWHFoIZRbbXK16cdO5IXULknM00o0r7gfexJIjajkHwZYuNMja6qvEp1N6hG1CbQciakq/ttPY9i/EjuXaO3r0ebCvUDGKRmuwPieMagLY1fEtLBqocDYiNPJq+pvqDr/qfrMefrdKrjtcaIKCgzKh9lL4Egx3sfMLYhioqNvO8MlWgAGHulT42onVt8TQrb3Vn5lWRG1b0ftCtfbvqXu/a8JwdF1uXDju6WU9Z3HuHdm9br+sy9QRwHa6lewSigF+BAuNgbIofEq7UGX2aK3lbAv7L9sv9PGdwDqgVQDsZEIhCMCR9pEDDIRiyMmrc6TUf0kI3uH09KalNH5g0n8P6auzU172TZlGNF1e4N7vg1LkGTKQWO3Et0oDdbjaUU5Bjw/00AIAvqpRH9pHAyMQ24Msxtox6Qu8lCrkRaUCtMOQo7hlGkVv+sRV3oVZ3lqooI1byyijKXOkAUL5l/pelhstZ+ZOp/mIFUhZUS/pqpNy6LVOoC9x8RFxqCxoA+IPPtNSLiCteokRosJK4iwFtFJ1KCRUbYjSBZikNY1ePEyh8eMtRPHMZmAIAhVhVXUry2GBgOQdNHzF0gpQ5+InqMxu+PEFtqDf4lCtjAU61iAbEDYVL3yauRzK3VhRAsQAq2Be4HiVjEhyagn7SzGWDkWIwsP8EQAFBoVX2kLU+kCF9v1Mr3A+8B6Tdjv4qBgow6VIswIoVCxaVXYtRcB8iWgA4+0dTSgERVcKoLHmOCKvmQFQLsRXLHjgwa6Ir4kXVVtAdBte20sQmtqJlGwF6qhVtP7wGUDGWJFsTEfUaoVGB1GjACaoihKIDtV/vLFIqiJUSLsQhjW0ggxql2L35gL+3wBI5JA3uVqCQQRtAvVVfHxREBJ2AECZKFAfaOrDa5QiBl2sVDZvaM1Dc7Rb22OxgTV8mSyeWkIG0DVATQQ+pTLsJYbkCJRGwEZDpFb2YDOQTsN5WRqr5hJsQjehIKypFEC/vHVbYiOPcKjKo0nzAzaQrRixEDUT8VAL8/tClttQJ4j67koE8yxKC38Qip1dFBZTvBjRmBBG015Oo1oFZb+8oOSm01AmQhVHG0Rd/dzGaitneVBtAgWagwNj3eDCDuBdQVrAoSKDq3BhUb84ofvG1UJDxtAtHmAVfayOJNRJseZGANVcAsbQiN7uR+kVmpdMZiB4JMrJBYKeT5gMBW4kILCuB8yHZgAdhtG1aRXIMKArYcyNVUvmQKFN2YQNv1gAbEC95GBIobGTbUNuPMJH3gRQAoHxFb81ERwNNHmBrY3WxhCm6A4lopVEr2rc8SFrAqAwYneSirb8fECEeYdQuoEfUN6MVbYXVEyxyCNzzFQaRX7SAXpNHeFCQTfFQhAbJ2la7XfMoYsNQ2jngQUCNxIW4+0gZb22/SDI4NCDUDVHeAiv0gMr3zxAfc1eIuxXaFdiCYFqmqHmBmpqERmprEgBYXdGAwB5JveEUbEBO33gPgygn4AlisRQ01KrNiR8r6dhcgbLlDAhZVjB1C4oCs4ayD8SwtQscQHbIEFbXFa24ESlYgmxCH0ngmAp1VQhUlKMN2Lgr23AsDahY2hFgVKyaXYQAlqNwLA4LEDkSE+4CLjCqSfMLimDQF1W3BjKPI2ENBRqokQtRUH/ABKIzaz9pAzKdoqpXiPXkDeQEgvKtBU7x22+ZNVGt6gHGPdxGYhmoCjKhYO0tQi9xvKFD87EVDyNxCWTXpMI5gUNqO55HEg4F+Y714O8C49KWeYDAi6ELMVFfMqG255EYAsdRuBYFGkijKgCGHiMrmqMGxkEJJIYxlJrmKiFbLGweJGYEUJQ7Mp4gqxxEQamoy0Pp28eYFYH9oxtjsKjMFfjaIdQH3gFWbwOIGZgdJ8wWVqMzApe/wCsJqsEaqq6jqA1bbStVCizyY2oruouDVhJXYCI+TcSa2dfiQLzXxAB90sADJRG48wKlbmFX920LCcGzzC7bAgD7wMA5sbEcwhQQCTsOYAV9KywABb/AKjKslMhHHxGxM5XSwuvMANubs/pBdYyPEZgLBHEr019xAc4gQGHMUktyLqQIdP5uPEhJVbXmEAqCZNGkXRhQaqZtoLJJB4gI7DUq3zG4/aKQLF/tH2KwGF/G0U/m4qRcliQHxAYHSb88RGqx/rFdXNV4k3GxhdWKQfMBFGBUJ/SMarb95BLsbDcQow07jeIVJXmo+MAAloVCB4gxADJrIJjNvuvFbwK2mq4rmVDsKOn54lQBRqrcR1YMpN7gytsluCIEOTSuk0GMAL1v+0alZvkxlWtyIUhcJVAxRlYGwpo/Ms0gmvmIUIBHiQOzkvvxISNO4lIJIIokrLkYNh94o+ICepeQChUdTRJck3EAGwPiOpSyNQ3hBYkkAWVECszefMVToYrexiBGAbRVwau9Rg53G8twOQTq4A8eZlxNpsuLat5EylDd88CDVxBNjjyBLRnZOmUjjggzI41e/X7oEZR+e5TVrZG0gVSn7y3LlVkRV5EyqC7DT+WI7myoA55kG85C4G+3kTn9a2sAE1X5ZYc1A/NVU5+exdkkShAhZDYJucvO4VyPA8TotkJUKtrOd1agMT/AKwpuhzqO6YGUbavM/QPZAy9l6QP+YYxc/OfROF63DfAcf6z9I9AK6HBp40Cv7Tn/R05bVB9Z97nhvxPUjteA2Nn4nuWpc2sE77VPG/ieo/7PYXI3/iAL/Y/9JqfWHyjD729xoTUrc0bIG0xI67TVQDKQRRm6NeFlcV/V8zd07AoFZv3mBSCAoFGXKGAVRvIOornGQRVHzIGLnXe9zPj1FKPiX42GnYeJkWayV3uo90BVykOQfmW4kYmz+0C/Cw/Ux2Yn80pRCvuMOTVpLA/pAvwKHDMSAB8yJkAe2PEzLlKJTAC/mDWVOrYkyjW3VEvSDc+ZQCHOkuQxPzKi71tyYyMjIW4YSDVkoAIPEQtoW9QqYTmY5Kvc8ynqGyJpC7/ACJRr9QsxY7/ABIq70f3iIQlefmXF0CUG3kGbKTjcUNpKty3z4jlldTqr7RA3o0tWTKgFSTUtVNxf9orMAbHMYZDd1ABUVvtK3ZBQO1x3Nm7lbrrX7wCXDUo8RQ5a1/zLsWABbPmOOnQ1vUKyk0KIjYsZbGTe1xsmEq2xsSzGKWjwYC4ULMNt5c+AMhDDf5lmIBQABx5juyFKveBhx4NGOiB+0B6YEhrmsnUQqCVuCh+YGZ1IO0RX1MQeB8xslk7E1BpIF8CAhbQR946bZVr3G4jAbtcfDk0ujoPdfmCO7hdsi0AQ1+ZcoDPRN0Jnx5l0gEgOdzNF2qtIpMilm2MUncA7ES1gSLqUsCdzAhNeP3i+qWYJDeoURFoDegD4MCOCBR8xENPRPt+YXy6gARxKgwdSgBsmBa4GU+1jpjEACALoAErZmB+RAYt4AlbDVsZctAX5ist+75gBdtvEZaL1K7qOvtyAwNCKaIP7SvKpZNIMjswU6CAfvG2Cbn94FQxqFoiyfMzHDiDnSeJsYBEDc3MuZFR9dbGUZmfU4rkToYNWIpY58zAibN8mX4c2QOMbbj7wNuT3Pe20zdX1H8NjDaCSfia9IBCjcyshbN+6QZiNa2eT4iAaXr4luRtDUJXZq/MBMuRj7QJHUemA3MZAWbjeK5t6Hj5gKgXTWncywLqUgjYeYgJv2wlmA94r7QlUOA3tFg/MKEMNBPEZF335koCzcBdmNE1I4IFQFCGDVG9QHzuIGY/pvEQM7DwJcxDGwKMCIauA4LKdR4EZHbTxYPiK+M5HVdVL5luQqo0itoFq6fTG1ExHxK66aBiesFADLtxtLlIsE8GBS2LSKBsVKCwWrO/E2sQGJ8TIVGrfiUVo7fFAmbcVEBmQH9pmADEAS7XVADYQF6jGq5VOjmUuB6dKaaa2yLlXcbjaUNjAGoDaBMNFlB5Et6gu4rQAT8SvF/4glxDFCPNwMn/AIft4JlVWa/zDlvXQ3N8wsaIuAuTD7aYEjxUXEpWqMsx5C3PEd1FAgiEIxNi/wDEi7+biuPI2gVSTsZRaB8CFdNknmKSOAZFNDeBLo3Uhck7wneKV2gSjqBH9pDvJ++4iuTxAckEVvAoZVII2lak3uJazkgCATtVbRdQ2uAvewg9pHEBzRIofpAWF/pEr7yGmH6QCDvdQAkn/aT9PEZVLXVQiEWREYAeIuW9Y91V8QqQwgCuK2Mtx2V3gqvHMXURxwIDDaFcisxDCj8xNQHPmH0wRd/pAjMC9gHaNqJ3bgys7VFysQQFF/eBaNuAIbrxKw/toij8xtQah5gHY1I4tCt1cI/0gIsbwK1UIgHNCMCaBij81eI9iApFizEdkUfeP534lbhS24uoBFMKqQUppRE/KbP7RgpIurMCEWOLMgsbEVLFFDjiV5SAAPMCFgKIW4AxJlYYqPawuEHeydzvKLzp0bGD4B5hKg4wb3gFX95BEHuq47WRUSgTe4hswFcAD2yA2NhGJ1ciTSAduIEGyk1+kW9Q4ow/aEi+IEAIHxCv6Q+AYoJDcXADEk8RlFrewqKxINyFvUpQCPmA67yHHYqSglUYymzdQEN1RkA2hcUQfEJFgAQAeOJFJqoNMlN4gQbG/EstgoIIiqutbErf1GIA2HmBHUatXzJXxvFybULgZTjW/BhRY/Gw+Ymt9QC/lPMhOrbxCNhtAsBBsQVvADY+8A1D9oQwB5IisBtvIHJA1bD4hcAAcwGxOL0mWMN9uJlX3PtdS3dCBZqASSG4uBR5rmG9xtITY9vECOwUD5hLA195SxvfzCj7afPxAZiSaA/eKpAO4jE2DKyrF10/lHMCyr3EnHiQmyAsgIO3mFQtqoAbmEsQOIhGnezBqJbfcQGX4MJsnbiKBxHG60RAAJ8+ZYCdP2gFVAQStQitm91kUJAfcOYXAWoSBV/MAMArKo3uKWYNxxCBTb7xq1EbbfMA7lQd/wB4y2w4gb8oHmFQdNgwCxo2d4CASCOIf6dwZPFiASBxKytGODfPMDXdSBQbN7COTZrxEIGxH7xgvm5RB8AAQncRfMLe1Qx4kEF1vINo7AAWPIihSRAbna5CpOOVmwYxJA077wAtfEPqaRQG5igUdpCD+8Bcgtga3+0cA1vIBte91Ir2tkQpaNm+PEZRtKzYoywOKhBr2iWKt0JWWUAGpCTQq4DMm9eIrIAtDaPzsOYD7uZQgFCow3G4kCgmyYCdFki5A2ql0naMNJXbnzKFJZjqHtMtDBPbyDAeAnbeTYr5qTlYCsTz4gvjbaNjF8wZEN0JQ7aVF8SoOWPmxLGB9MXwBFxgFb5kA1DWBVEwuSaUfvA3tINXBq3sDaA1UB8SG1I+IhejvxC7h2XSdqlDGjzD8CzIgAB1A3EY6jfmASDUdKqyIC3s+8CsNoBZiDQ3HxFC6jZgynysiatALcwCBoa47Bdm8eRK2YfEH9I3gWHKANhf2gDkjcRFUVcYsp2B/aCpbPsZMw9oUf3hLgbV/aAe5b3hCgX+kiqdR32MYkAARl3EBCxUgVzNC6dFnn4lLLW42qRcw07i6EC11YCiRVXKVOhrI3gZ9VEMSIuu2oiBdQyC/wAsrZdAq9jGU7cRHBK6j/aQAg2D4lmNtFk3uNomsHGtcyAkiATbbwgGqkFQlvbfAEoFb1FVGZvgRNdi73lqtQG8AZV0gUeIApG5HiAnWftGDEAg8QBa1TftCKA+0ra72FwainIgWooCg+TAzLuRER96G1xGABO+x+IFuokDzCxBNSrHs32hun3gOWb8q7bRR/LSq55MhavIgLHTv+0LpybobwuwoKPEoDNQJkViclttBo69LbE1GLFjRGwHMqNM5IiMzC6N/aDVqvQ0+IGDMRpB2mddZNttNKv5UwmpRLArsZYrm6DAmVKrm62uIqejY1e5oGhyXIb8piq5YD3URK9VLuZFdao3cgtZyi2BzyYxYFQQN5mfJtXgR1yAIDAsG93KWpRXn5j6tRu6BErbdqJ/SAxYaNzDjyMnHEpKggCpZqUUCIFoZRd8mKGUvfiVAhya8Rk3JB+IDXZsDaBRqB2jopomthAdhQEABzibiiRAHG+rmoVFbtZiadyeLlBxgG9XnzM3VHSNJFnxNFCwtzJ1eRUcErqA/wASwZ8oLKCBx4nO6i3yMGM6gcO/qDiqqcvqPazk778w0To0V+4YUUE2wn6K7Pk9XtHSv84xPzl0eR06zDkGxDAifozs5/8AmT0xChbQGhOf9G+XVO7WJ478S19T6WWwbXMpH+Z7BhT2TtPKfiQAfpgU1fzF2+ZZ9ZfH8KKEBre5qwYQ51efAlPSWwyDmpowkq/xNUbMC66Fe/zNfTr+lfMwY9SMuk7m7nQwXkwKQaIgaAE0y1gEwE1UXGoKrttLGpk0sJBVhZCm/PzLBkuhW0qVQjaNq8SwDQYDPqBFGwYTZUX+0cLqx2PMp05WIBNAbQJkx6iCSf0iswBAKmXFG08GKUYEWNz8wK2fSOJWHYZCSvtmjSxJQAGHICAPaPg/rIKyqMQyjcSnI7Yj+S78zUuMAE8GRUZBbLfneUYzjZW1Hg8iWafYDxcvyKHrfbkyMgKgDiBUEUmwLMjqRX28y5RQAFRMyvpDbCBXyLMOi11LcbEmqlqX6QNhAyBSWskQgeJd6Q1ed5DiKe7TaiA2Kwu42hPBNQq7MumtohO1XIEVWyGvEmRgt7bDiPis7VzLhhGq24+IGbFk1AXa38yzK64iqD3MfMuZF2FCofTUPqA/vAob+Umq/cfEXU5W6uamxYspDVREOdF9MAbbcyjIMasSwFGpnbFqGprABm/GgUAk7Q6FJ0ci5BhGMVZGxgHSuj+pQCjcTVorJpcbeJY2l0AJ2EobBj9nqgWx4m3GpCgMbJmFLYhVbSJtFLjUFrMilys+PNov28gxdVfeTOh0rzcDKTpABrzAJYKhJlYU5Wo7beYcyMzAWK+I2r2+4VUDKrBdYJ2TlpdiIbCGBFHexFZUatFUefvFXSPanA8QLPUBO/Ak02CV/WK2MEgGEsR7QNgOYAUiySY425F3xKSaKgirl4XTRuxAqKkkE8xmHDgxiukajyeBK0DEHkD4gWFhpAvmOqDLi0sSAOJWg9tEcSxRX2EADIuPGVyHa9riZcVqHHHNQPiVsgZjdG6jFvV2H5RAz5MZ9I5QOOBK0cM6b2w3P2lz5dRGNR7fMpx4hiZn5J5gbw4sEnbi4XWrINRcWl0Uj+0Yks9EbQMzKXF1vF0Gt5o4Uknj4lIcEXdgwAn5t5XkXWCQZacdKGUjfkGIwGrb/EJWfGGC6WvaWZDqxj5+IjtTUIQ2thtAUNXtiZBqNfHmMynWYDXk7/EAHIz7RdNC6isDtR3uWNSKPMCsjzVGHGxB/WAuL35jJV+6Bbke9NciUuTl2uqlpQMu1xAlCvMogNgWNhLRkuqGwirjoAk/tLNI03IKjlINn8sBXgjiXaFcD5ishO3BgIF2uW4l1g3zFRCGsjaXoKyWRtUDIQyk/YxkbUvG8OUEk0dr2MTHseYDopXIfiWFhoJMqUnV+sc7iVGR/wA91zxFbf8AaW5hY25lQJAo7wGUCMT9oig8kVCf8QDd7VDYHiLQ2JJhJ+N4CA+6WbVVQFboVUjDahKFoAwXtvCo1MLjOADtAUAbDyYWU+aiMf7yJqvU37CBZR8iJQIMuG6gnmV1TV8wK9DMvt+Y1UBfMIO9Hi5OQW5rxAS96jWKO0W7PxcgVhyTUAA2JLK0QYWBG4iBixrTx5kQ7qGo+TIfCgVUlebkPECX8wDccVJWrfiNooX4lC2b0kfpCDTDxELauJCCeORIHcBuOJUECnzxLqGja7lRJAFA3AD+5dIjJV/pJRqQDiUXWNOwgvSNxFBBuQgkbwEv3biEm/FSV4k5EBRuf2igg2PMtApfiAKos+IFekcxg1CyNowXYDiEIG2EAgig29GRlGm6jcmjsKhA8VtAwnH77vb4hAveXugo+DKkNE7bSieo2vawJaWBG3PmIWD1tQENCtpACdSiiRvLOdhzUQEf0y0E6Krf5gIbuoRvJk2qoi/m5gNyahP5dpG8mJv4gONhcSzyBJfgw71AU+DGTkVzK2vjxInsI3JEC47n4jrWn7xANUagTUBSdRuoR45i0Qa8fMIu+NoAbnzBzQjH7QVXIMA7gCpGPsHIgJYGAqWHBgI1EgmWEE4zfHiVvjfTa+IyEsgG8KCIFWyIBvxC5NgbwKaO28IIHuqPoHgyvcmgNpaTsAOIVCqkWRxEZbFwkHTUQc1vCJjFHjeEj5gA2Mn94DbERTY44h4HneJdmvAgONhdXAyBeD7+TD8CuICDZbkwAON4ycRbU1cINgioBAINiAAXdbxlPgi4wUCyfiBXqBO5h00f1lYUO1m5cDfjiACh3rxzAN+LqOT88wCj4+wgDn9YS1fcxivtiLj0nfeASQy+6IcZdRW0JBviOUbTAVVul+PMsbZa32iLq8HaOLJF8SA0NIg44EG6tfiMaYXxAUkgEX4i71tGcAMv3gG2xECaGBvxJTGMDyS23xE9b3VAIG/EK2buKzbfeFTakeYEIB4uQWQA3iDGpqm+YxNUb+0BlFDeQE7AfvCtfIqQsqG4CML87wChzK8mQMwrzxLBuu8CKDZJP6Qg2YgYjxVQk7UIDgWNpUQVYj+mOji9zRhNG7gJXwIyqfIEWiB9ozMAo33lFgQVK9JT7gyY3DG97EQ5bet7kFoBG8Pi6MQtttzAdZr4lDcMPiM6CtjEDeKg1Fm/SAGBFXFxsbsiOzhvH7xa8wpmbwLhBJIHiQDbiIAS1XCauICm+IRkBG/MqZttNRVJQ23EC5rKEHcRMRC7QerrAKjaOBtdQDyIBQ2iOzj2jYCVs5ArwZBc2lqoiohChhW0qPtAIjH3AbSi3J1ISlG5ip7jqrmU6QGsg3Lk2FcQGLWCKiHUKjiqvzFZq25+YDh1K77ESHKDtKRV78GHSNuYDE3vvUBI2jfmAFSFR8bwIlybM3xFUk34hdWBWjtBQpx+XePZAErGQqDfMYMpXiEEDVLUYV8fErFBQTyYoybkGAz3qsmDwQJHBK2OTImyVyYEVQK22jgk/pKtzxxHJCLd/tAf1CpoiJ6mkmxYMOq1F0BKHJDfaBYzCgBAho73URdmA52jXTe6QWAWtRVpTTbgxfU+OZC1C63gBypawKEgpthFJBhVtJ34lDcHYG4vu/aRvzahcm5N1t5gFX0iEkMB7hFZQNxxFVTvvtAsoVQ5lJDBuf1uMpKmBgHba7gHEbUn7wENYIO0ZAACPMhI0QG2LCQspNE7zPqNCibEOMgudQgO7hBzuYocuJU/sN/2EOI6hcC1XHnxFFk3FYkIxHjeNjcZFFQGPuXeIo9wIFCQ7DyJBZU/pAcG2tT+0jFC4B/MBKkYhgy8x3Hv1EAEwH0g1vFI3+8gO23EaxtArNE6PNXCw4PxHI3qv3kdABsbgVMTppT+8KqK53gA03t94dwRtUBmYCjW5iNut+ZHG2qjADY25gTGSFvwY2JrJ2oRdQG3mQIclcgfaBb62ixxfMP5aIOx3lbLsABxKy+4UiBdktgCNxDjJAlIf36fBEc/kIU7wBqpiWH7iZesfGpFCyf9JahO4PEzdStZdRG1cxBmy2wVFBCnzMWdDjYqxseZuDsorxOfmH8w2fM00XAFfrMSXSlgJ+ke0hR2rpR8Y1H+J+bumB/jsIAv3ifo7syn/hHTaqvQOJx/o3y6QbU7UeOZ5b8RsYf6RfL/APE8qf5Nf7z1pIsDz5nnvrvEub6O6pGNUVYfswmmHxXpaXI51Cj4mke5Qaqpi6cr6rck+JsSwgLEAnxLVbMKB0Vg1HzOh04DIQnAM5GKwKDeOJ0enzD2iq23ga/cuQEcTQ+QBR7f0MzrlFhTVmXAeoNzSiQEaQoJG4jLj1bnipS7D0xXjaTHkYEU3EDYi3QI2hbHqy0DX2ijINI1GmPEYtxQN1zKLGR8a2eIy4dSamBI+fiWZDrxIjbNUUB8OFlZzpPiBT6B10ovzcLKr4zjVdxuTCcnpJQMo/igrKqC9XMBxoCXR1cSsn5O8jsC+wMUUW3FSBh7l0VtEKBdgTUsb2/7SCiLokwKlFG/EbIupKPIkvS8c6X4FGBnUFBqj42Ngjcx3QrV8GWhkr2VxAiYyTdWTG0aDVXfIie/IAmMlT8y/wByMOGaBV1BdRSpUy6CDvsJt6l8mhQq23kSpcTMlvRMBFxFWvkeIWLq4ob+TLgq6b+NpNI2N2TKKNTXvHVmO/8AeP6a6jAopjtAYn277AcmVl9a+06gI7EadJFgjcSg2laBQ+BIB6lOVYfpLFUsQoqJZ07rvLVRl5FXxKAxYkiuIo+42ioMr9SwbbGP7y9kCrqG8EVZACQyGj8SwdSi4dWUUeJWD7tNcw6xqGIpqY8QrUMjFaI28RtVJsJQEyjICTQEtbSwq7kCmiA1ytzqtbkfY0LqQUCLHHmAmMKCQSBQ2kBXWKP6yt8YGTVdg8QlNS0CATAvvUwAhtVYAkmISFTb4ld1TDeoFjMrmiKEuUoqhau5jZyxvTBrzeoNPEDcxvmLY8CANrC3sfMUtbe03UBmIXzdw5HrHxtMuYOQSDuOBLUYvhAIo8GACynGLNXIyFUHpnxMzuKKV9hLsJPpUSLHmBSuQY824O8sykmiB7YhyqBYWwJDkYjix8QHxZTrHgCbHyAKGG85oVi4sUJpDjSQYCFy2TTuARcVVbE4s+0mXBQFtvnaLk9xquIRMoBAu/tAhFVf6xi40gSl8Z/Oo/WBVkI1FhEBKJfmWBNZqq+YXxDcXtAqDMRZswV/f7xqA/aKa/WBBRO0j7ACFVVBY5PMhGprPECu1dgPMu0WQIFxaTxvGIK88QLNQCUsqdr+0ZaYbGI4MA4sgL0TsI5ezxtKAoHiXYVGreAQrCQEtsYz7sGBoeYSBp9sCDJppW48GPkfQlDe+TKWUtQrjkSx1047+fECokMdhtEXTqomviOKZa4MI6cFdTmviAnG/NSB94r+w6eREB93EqLNBc87SvKumo+oxHAZtXmApbUt3uJANrMJQjxHajiA4qBUTfMKi62qTSYeRAb7cwcnfaSth8yFb/WUStUUjxGqgKgNlYC1Zr/Me+ABxFoRkB8wC7FRdbwE3RIhYb14igVxAjKIBSgbbx6qIxsXyYFde4gC5YGAx7iBFOoEfvHZAV5gIq+wn5lYGna95cq6FsxWUXfzvCAF9u/MQg1vLLogRWJsyBUJ1jbaWMdyt7RFIF/MbbxyYCBQG2lgAu6gCXvxHGIrX3lC15lTGz8S80BvKjjvcCAore5OT8CFVsn4kY6TxtAnkVDvFX9945AoUd4AFHxIdhDW/wCshG28BeRvIePdxJfxAxIA2v7QDfxvcKA8iAbrdUYVatjAP9VGMp0nc7QbVclQFca1PzKVSmo8S4kkVFC3AYqgGwiFQOIwB/tAbK7cwJQriQHzCqEiKw0n7QI+/wCWKgtbPMgX9ZNxAY7gCKQaj0P3it7RvAQA6gOfvHN1FVi3EBtSDcCcHi5Y2MelfEGz1dgyUaILXARLB2MtB22u5VW9iRQQbswLl3G8guvvKjZNm6i8VzAvA2BqHTtztK1ZuI7DSRcBWFHzUZHZtgNojsANtxIuoL8A8QHZjwJW5KeDIpCqSYSdYBuxAU+6mEGkjiMqahsNoPTZG3srAVAV+TLQDQ3jKBo42MUj7+2BONorKVYXchIH5TcUZL/NcAgHm9op34uoT7hUr1aLDQHBtaowBdxtKxl9Tgccx1c8Siy78Ewg0NhcBIABgY6RIGChnsjeBliAk7jmOLbciAByBX7ywmxQBuVEMGBFAR1yll2EBLANLzHUaV3lRFOSZYDQ33gMxtagURWJFbQFiRXEB/UYfFGENQsxB4siHIaAgOGvxGJJAlTeCt8RwaAuQQfmocRwCPvKQul7jDIVNEbGA+Rr2EQE39oSAN7g1CrlBc76hAWpbvcwIwcVK2JXJQFiQOpNUeD5gZdJsQLZ4ivkITjiUWMfbuDYiqxPijIDqS7jKARfEByaT7yvnkxXJsAXtCK0X5kDgDwYAjFzvtBiKXRPujHYfMBWxqNzeocGMtkRWJI/0hR2r8soagxsxSpslZN999jCpCjmzIK11M1HaWgCrlSuHcyyzpoGAocgkCIUOahxAdjzvAhKH7mVWpAqGvtK2xkZRkB28iNYIrzEYNUghezor7wayOLoRgLSyNxEI1LV1KhgRpN3DjO1CVa69vMsx7LcAn4hVvHiKxJ44+ICtm4D8wa9Hg3FLWfbI4vwbhDgFhchB0kHcSIaFCKzXte0LpQBppbAEA14xyTHUittwYdIVrs0YEAJFm/0isTVER9x+hlbc+QYUSoda3Ei0u28PjeKLN3CHDA7SNsN4AAGF77SZWDALAg2GqFd+Yhva439PMBqobiGrA+IF3FcmQEBwhvcQqFt9gYd6sw7Bq5lbEHJZ2hFn9NgXJqKiLZG3gxb91bwUqjU1GFMfPu2hUe2z5iFTexhFm+kSLjOLdt7h16cdjcyE61F8wGNla4ioCq0138xTyD8QsGIsbwHBHpkKbMzqQrU3Jliit73lWUamG1QLWNggVKTqC1cYELtA28AAkURDZJtpAL4gsFqgOBW8JFrtFH3kJvbioBUXIwA8mBOTZqpMqNQo8wAWArcy3lblLr7NO8CkihewgWMWUURtJaovO8GS2KnxG04ipNe6BXYZvtG2J2ESqYRw+ksp4EIGsa9O4NSq9TUDtFzPuCOfmVBiKr/ADAvYhVvmVl79wsVFOQld5ACsBmbWRtUH5CCLjbE1AD4/tAGMkWW4bxNCUBpAoeDM55+0IyUN4VaxGwI3lbG+DQHiHVa0P7yKmmoBUAkb7RzsQCQYlrdSD3G/ECwOFFVtFOVbJ3lTML2sESICcg1AmBYH4IPMssVvsZWCGc0OIGs8wGJFyAknnaLzzJW0Br2gAF7ioBt95PECHF7rHHzLFWvmVq5/IPPmMH0MA3niBCGviAURxtLS1EfcRQqhTAqdaoj4hAOneWBQwptieJWHZGKEbCBVuj78SjqbGSyLxzW4BHBEy5GLYmQL+sEZGUlwR+WYepxAOBc3KdQK7gCYupN5CBwJpSY7HW4tP8AzCfo/sT+r2Lon01eFdv2n5uwNfVY/kNP0h2Sl7L0YBseitf2nPtvl02YI3u8zifWmMv9Idd5rHf+Z2jTZBficz6rUv8ASXcl/wDqJ4kR8G6THXVEkWsuOJh1BZj7RuJb04UtkSwDQqXrjbJ7K2+ZsLjFOGU+NxNmA0/uUkDfaVYsN5PatgbTo9NiOPWSgogQFysqgMN7/wASIzMKQnT5MvyYRzQr4hOJlS+AfEgq1k0sRdXpupFMBsZcFAAHk7R1xFi1i9MBMeQ6f5gNgVc1IzDTRsShEtfy8zWvTHQp4gW+oCQxPuHiOcnrNqY/oJkzLTJvuOYCSx1QLc2UVuODvKNIyNqVdLQ6TkG4qXYcYUGrA8wIaTGtmyOZVkdb1UZobFrB0SoYWbyN4ADFq8iWIK38GAYSpoH7yF/BFASCk439S7sXHAa+ImXKzKABQ+Yj5mBULuPMDWH1gKRFKLjFLdjyZXizY9dX5iP1ALmjsJRtSkQEGvkxkFiwZg/iCRVal8mL/FOljha8QOkaUUxsytn0kC9pjXMcpBJ2lhQsNSniQaSVIAG18wlE2bG1VzMz5WCqAKPky4H+WQCKMofDkRid9zEzOoel5iLi2scRsYFbjeAmiyGDbmaEQqg2B+8mJRualrMnoEE1BisrWxqKzAjc1URswT3kkKPmUNmGZSa342gw6dQMuQ1QEc5N6BAUTNgxMHChaB8y5sD6qXgQqDGzvYbbzGeksgceZCroh0rtcZEZl3U15gANky1vtA2Mpk1C6ljDRjBHAkxsfTtt7kC2dJAFmKzr6RSrJ2qWNeL3LV/EynKuVz7SCIFZJXaj9vtLUyqMNsdweYpVl9r8GQ4hWkcGAf4gVSixHbKjYhpX3DkTOcWg2vEtQrVcEwCNTKrcAy4KKFiIpFBPAk1twNoFwGofEjMiJtzKHzMpAI2O0sKgoACD94FIJLG+DLFOwvxFKgKSTxEOUigBAGdR/wCJ/iZySm4PM0ZDaAn8vzM/5t/EAElTYO01YeoXHib2+4+ZjIsVGSwNtxCNmIq+PZjYiMCy0NjK8Fq2sWb8TQPTIOq9XxBoeqNgRW1Sy7F1vK2Q6LC8SYrZrPECvIw17A3C2QstDb7yzOErUJlZigBqBZhtbvf4leQm7axLlIZb4leQrlauIAVAx+0LKi47ANwKTj0i7Bl5/Ka3gZEFHccxyQvA3i02obR9GocQIG8mAtrahxG0VuZFvwICsAq2B+0rBZidqEvIJiOjmnSq+IEVNVSAEb/EtU0NxvAcZKkMdz8QAwJxBgbJPEvwlfUW+AIOn6YBCpJJHMLY9NFTAtXGust+YGZshPji+JcoKVdgGZ8zasux2ECrET6tsCAJe7hqCnaVMbXaJjIBJH6QLCmraIwXYDYy5T5EVgCYRSRvRkK1zLHKEih4imjKADYqIQbqMWrgRWgA/aQCx5EattpBXxKAPaK8wObXbxCwvcDeT0ygsm4AB2G0PNHxGUBh95CtCoC7DaAXV8SFfiN+Vb+YCF6XcbyDVosCzHCgrvyIvAsQIVbSL5gqxxLNWpQCZFpTxCKh/mHVq9oHEZqq4m5IobwLLGkD4lYBIq+YzbciQVArK0vMFEiO3HzF3ECBAouQUKHEZ12FQBCaJEgcfptGZtIBqVM3uFbRSSw38ShnF/pHxi1I4EqJNA/PiG6XmoDnTdARGIv3DeKrDkciFjqP3gAG4PMNb7RHYY2G1wLeBI263K9V1XEYHXsIAAsmob81xAvnbcRlXz4MAX4iMfbYllC5XpPqcjSYBRuN9pYzE1UryAaqUgQrdUBcCXRvmQttY2ikitgfvFJBH3gWMdrk8AjiVg+P9YAWEC0Gm4kJX+oRFOo7+JLF6d4DBw32+0UMGYr5gWifvEJJfj94Fw9piOdwfBgzAqgIPPMJxjIlXx5gRBb1FXGFyNkLE/7SrDkpihJ/WBsikEb6ZRej64SQBvxMyn3AJ+X5jlgnPuX7QHFMt0Y6e5didUrBBUaLr4ikFjzpHzcCxzo33PzFVwX1cgQaRQS7/eAYdBZ7pa2FwLDkB3W7jl1yJZvVUz4nXSzMd/EiMC++0AsaFbyLkZQLbY8AxQC5JWyB5lLFfWDOTS/B5ganXUtE1+8mjXiBQ0w2lZDZktkceQa2it1Xpp6bKQ3FiMVrLKABq3lZzgNpYHfiUespQMwujwJM/W9NlGkIy/FRiNDZCqgBSQfMmNlJpjUrxtlfDYxO2NfzEeJR/E4serXdHiBe/tYgHnjeAEcueIjZVCDWtHxK8OQkE5a2O36QNXq0l6YjUxDUaPMrGUWalmDHm6rKMfT42djwogK7qhHtNHzATY+BCS2J3wZcRGYHg+IMubGFAUHWObgFC3DE/aOrVzZBmX+MbQAF58iXLlqgTsfNRgtIA5BA+Y7ZdOP2bzNnzFHCEFyfCxRmbH7WUqD8wYvXIXSmFmMToTY0fiVph6jIvq4sWV1HlVuTFjzdbkb0MOR3HIA4gOCdVtuDEDuch24gKZOmOnMGRr4YQs6aQ1k/JEYGssd+ITZPEK0arcSD2m+BIBpIAaBzuCT+ktYasft3lJS6DA0IDl9hXMffIR8RFW1/SMrFR7d4Ey6wRpG3xGDDTTDeMp1KS3MpN88wASSdrMBsj4hs1S7H7yEMRZEAqwFEws291K9BYgk7RjxVwHBpdpWy0PtANl5hZrUVxAGq/bXEYE7G9ogyBjQHENDje4AZjqscRtyPgfMQj7RlB08wai8yy7BsytTvtDVQabc1zHLErXBESx8yMRVeYNWIVbFpYWYynaqFShWobRNZBvehCauC0xPAgchqVePmUnIct1x5liCh9oNTTpEXxcezRHPxFZKXfiAQdVEcxwH22u5XjbS2w8RzlYNuID6Sg3Mqu2qqBhOQNu1xQQHgME5b4j6th7RxEa9gZWHbUfFQNJA03IF9tmVF9Sj5ihmNrZgXaF54leRiDQA+8Sydhe0BUg7mAwbbaHaqiAnx4ho1uYEvexLMZs1UVeNo2oLCnBAajK3b3CpWWJe/BhYQavA1AGIwoxRaKGuDJkJ2owaiId6JMcICLir7QCDIpsbQaY7j7iLq2lhUemT5lCg0b3hNMHOq47i6P7xF3IFGpYwNDxAFihHCi5Tp8kyDLpPyIF9qRuLi6gPafMAI07f6yp2BcDxAtogi+ICQptTYgYkrW8rx/nJP7QDZNHiODW8i0x3EAI1GhAVnJOxjDJp9piM1EkAQMxaA5amAXeRiS1kSpH0HYXHbIWGw3gBQADZ4kB9QbcwKgLajdxgwVbgBD7it8CMq73ExD1baqjkge0ncwC11XzFAA3N3CDZAkreiP3gOBe17wajqr4lTE1a7ESYzYJY7iEWFwFJaVkEixEzN7RKw9gDVR+LgWJkbVtusjuWa+BKDYHJFSKx2B3WUahlCMAalOTN7nHkyvqQWUBNvvKkxsBRNmA4dvy1cbUBzzE0kEj/SEDUl3IqG2YQ6ijb7iKfI/wAxdJA3swNJNAEGrhcqtBa+8yBbyWWr7R1YlqHiEWWNW/nxIBvuDvFamYHyI97XCil39o1kNvxKtRr2kwhw2xBuBZp1GwZAa2MCkbAwaSGuA1Xve8Zdr5iXVESH5G8B19qmhtBqBqLZ4PEh44kDkhf3kH3G0UKCeYdVVvKCDQutoAQZCbNVUAO9wBwQSIwcEgbQbVBsCb5gPqI53jCiNvMqBFeaj3pHtgEsVoRMj6dzufELEHGSeREbemraBYQCqsOTyD4mHqmt9KGt95qskknxMnUBQwZb1fEsIpyUzlVvYczm5zTErNxDLjYkEAzFm/MJVToSG63HrAomjP0h9PgH6f6Dg/yV3H6T824//ohD95+kfppCv030AZgT6Knacv6unDplkL15nP79b/T/AFy3/wC9NOggV3LcFTX6zH31C/aOpUGqxsSR9hDMfBsWls9lqYmdFGpKdv7Tloupy03YfDHf4E6DfgdFYqOJt6c0CbsHiczGjagNrO83YaO7bEHiSjXpOq/A5gz5AxGxoQJlBJHyYclKPvMipEGUhvImzEtUNJo8mZcB0uTor73NgNKDcosx4cHvN+4cCRFLA6iRXiDMmQqGAAWrMZUb0gwbnxAxZi4cMoGnmKmfWQCun4E1ZhfsWrqhMZ6ZkBJPvgXLmW6Yf2lodbF/lPMxO4xY7O5j4Mihf5xq+IHQJUp/KO1RPZirktUx+scebSt6CJcCA4dm2HEDT04Dq/r0pv2j7SZMQcVxKR1Qdja2DsJowqqISxOoiBkfFvRugNpWvTkmgho+TNiNf56qNeMZihbY/eBjPRBPyKL+bgOAWqqAfkzdoCkaDak7y7F0quhLHTXxAwL04AO1ipkbpg2QWSPtOkS/qMgXTjXez5mbK6s5KnYcmAMeAAhf6fmM4GJyvg8R8eqlJHtgbGmTOGN2sCsqXAo1GKsBYmkJjO18cxeocYumLKL3AECrS+Ngb1Ay/wBOlqPjx6cQJ5MgYKd4CJYUg8RLWx6l/aWMKSwb+0rI9Q0eIUuTEruARaGD+GUZlKsAtcR7ZHUOPYNgRLBoyE6fEBmVca1qAiDIunfmIMYysCzbr4j5UVtkoNAcOgW/EQ5DdDiBEbbVsIpxlCbNjxAiuHJT/EhFAaYh0qdVG/M0UrISNj+sgpY2LI4i49Ia9I1GXUNNE7RFxJdhjZgZ2BZyTzcdUoamHHMuC7/f5itjJJAa7+YFIZaMoyWTYj5cTqbPj4lVHSWv9oDeoxSvPzDiyknQd/vKbJ34qPiyaSSwgaDTftAmsHaUKzHe9prxrpGotAsyL/LrzXiUYMAxN6mRyb4BmjFibOSwOw8RMgGUWo4gJlyKUK0KPExjb2kTSUJ5vaVnGdVncQKciUmociV4chYkSxw9kUSIijSaAoyo04eoVMulxRA5jnqMWRgqKdXz8zE+nIPcNx5gGQowdQLWQ12ERQLc+4+Jmyq2NqIoHzM6dVnyEEEH9Jb1OU5MSiyGEAu6YwNRv7SMFyYtSjeZSpyDVvYluF2Q0w2kEXCdIYml+DI2BXNAn9oxyB8oBNiK3UJjcqo2lDrjVaF394+pGHsBFTOeqDGtPtlq50tVA28yAkbgVKsjqtBQb+BLMuZdJ9MbjzKsTMhsrd+YA1ZC1EbRvcrAabJHMYNb3GujcIlUPdBvj5OxHEYEZBq5MRxbDURcqnGZSNNRcjnEoc7gQlVALGUpmGYnGwoQLMfVZRjLKKvzL8D+qgduf9ZjdRjrGCSo+80YXAWlFhZRfkyUDqNnwJl0ki65gzFdYyWRe1R1NqCDIF02K8SOige0Q5W06b4lLZSx22EIKkr7fmP6YrcylTTc2JCzcmUHK1NsDUmO2PFGLZYgnxGJIOxgM3uaKQIF/OL4kI3FQGOwuKNzLGVdG5lRFKBxKLNVbjwIEZso3EAIbY8w0EBIgA7GvEVmIF3xFslqr94SAx5gN+ZB4JkAvnxCKrbiI2pd94DM5UEabvzIi61A4EitqEHqGqqEGgpNi4+3NDcTO+TTsYcRZtzxILSQKJ4kIvdYjEV8wAsWDeBKAQb3/tGHG4gNs1mS6X7yAkUNxKxbkbSMxY78SAkDYbwLgB5i2SJWHLDfb7RsRIB+JRGViQTFGzVFbKzuQeBGxmt5BHBq7iI21GPkOtdoox+V8SiccfEjGiNuYR9xJt+8gmqhxK8iagd+Y4b30RCVA3EopxjSNNn95YDQ3/vIVAMKgeeIBG4oxtlH/WIeQRBls6aO0Bi6hdjuYigrtzKgBZs7ywKSlgwA7A2eIMTsq/rHVQSbO0gTTt4gA7iBSGHELj22OJWjAiBZ5kI1bQY25sXJRAswIoKbQA1v5jA3uYK+RAPt03Ky2wqMBew8yPhCLvz8ygPlDELX7S7oug6vuvX4+h6NNWZ+BfAmOiHG1m9p1/pburdm+qek6nQcmo6GH2Oxgezx/hP02PBi/iuudc7D3AcXPOfWH0Z1P0vjxZ8OUZumynTsNwZ9f7m/Rdx9NX6g4yPcKNTk9+7A/c+34sf8ScmNG1U29zHkuPiWLD1OZB6fR5WXyQpi48efN1I6fB07tl/5AJ9y63ufRfT3Q9NgHSgoRRCrD2hO19dmfuHSdJjXKBv7d5dMfHl+nPqFAT/wvIq1ZuV9B9P947oMzYOkyk4T7lIn3Lt/ez1XWZOkbptJXl5d0+b+HzdQcONRW7bVceS4+Bdw+nu7dFi/i+r7f1GDEpouwoSroukzd36vB0fSNqyZm0gXPvvQdy6b6t7Z1/SPhvGLxtq+Z+f+jzH6a+vgEY+l03Vaf2uaR9D75+E+boOzJ1HR5zm6hVvIh+ftPG9s+ke+dwZgnQ5ARYJM+7d+67KnYf47p1Z9eMMoH3nLPU9f/wBm8HU9Fg/7yxtkXaYvXtcfGe6fTnefp9T/ABmB1wv/AFjgTZ9E/TJ+ou+Y8WWz0+P3uR5E+ud1fN1/0J3E9y6UY8oxMVBPmp8l/DzueXtn1n0WLWy4s50ML2m5dg+ydf2bti9InSr0WPQu2wngvqT6HTunden6btKJgy1qYMdqnrvrLuuTtnce3YVcKmd6J/edNsDr3nAwUe9PzDmZTHzl/wAIO4YunZv47CcgBOlb3M892X6E7n3DuWfB1SjCmBqJufUV7v1H/bp+1+ovphLq51dOLL1nVdPiZfXH5he9xtVl+kfpHt/aekfBlxJ1HqXZcXPiX1bi6bovrPrOh6JKx+pSr9593+l+29z6Lrsp6vLqxNZAJ4/SfE/rrHg6P6+zZ3F1m1Mw/WWbUew7H+F2LN27H1fdeqKZMi2qDgTP1v4U5EdX6XrE9EnzvtPoQPTfVP0307dt6oAFALB3G0rzdRi+n+z9Ph6/qVoEKWY8zN3Wnyn6k+j37T3npOmRtWHOQoYfM+ifTf0v2z6c65W1HLmdbBccfpOt1Xauk7z/AAvVDMjDGdSG7nL+pO49N2rvfbv4nJWMqQSDxKzWL8R+0/T7doz9xdUwdxC3jKmtR+8+d/h92/pe8/VfTYOvxrlxEMWU8EgXPov4hdh6L6k+mf4rp+tUZMa6sZDWGHxPl/4edR/wL6y6J+pcemGKsb2FipfZH23L9N/TLdUOnHQYEerCKKuU5vp76Z69n7d/CouRBft2InF7h9Udvx/iH0yL1C+iEp3vYEzH131l2zt/18HxOMvS5MYXI6nYH5k2rjd2P6K7X2HqOq6jMg6oAll1i9Iml+1/T31l23MMXRribE1BlAG8r6b687Dn7lm6R81Yn4cjYzT1Xf8A6d7L2/K3RdXgZiCQmNtyZLpjd0WDtvZ+xnF/DoMWMU5rky7ouh7b02P+I6TpMSjL7rC8zwndfrnt3cPpN8GBtPWZNiv+80fRH170Sdpx9t7qWGbHYDngiMqyPTfVvau2d3+kuubP0yJlw4myY3UUQwFjefCekZF6dsbCzVz6f9bfWHRdX2z/AId2nqEyNl/OynYD4ny04nwNoIsnzNc/GelmLdRtUZ74MVTSgCEv5reVExEop33EdbfnmJXt1VUbGefEByvtofETSQOY16xzQleRgAedpBaNgLisoANeZXjzHIpNbeJBkJG4gDUNYUy4brsJnNat+fmWpk0g3AjEbXzK8tEe2MaJswEK3H+ZUBDQ4uEtR42MUSE+PtAat7AgJJ3+IdRCioqHY+YgANDzHIOjUIux3k1NVeIoIa/1jICTvcrWgbHEsLirBkDkACV3bCKzmhW/zLW01tzAR3CiuBItFYAl2W4+IyDfYUICgAcXHU/F1CVNXF3IMB9QrbxEbU53O0VNjRG0YkEbQED6Wo+I5YmmIlbbtH2uwZRHawANrhobXFOMv52i+kSKsmvvAsZgFu7lYLBtxt8wKoU0bllfbaA3kSKoO97iVWSbhDnwID6qPFmRvmIjaTdXCH1eP2gTVXAjlqX3CJjIY1Cwo7mQAbnaTSxbb/MKkEbRtftrzAUfmoiTJdbbRSx1AQvkBFVtAZNhubjk2KIO0yA7WpO0dczMtG4FxNjYQL7TK1YtsZZW21wIXPniMgINkWD4ilaWxRirmJG+1QLiw/5aiZSaG8RsoFE7wFw/giAVut+ICwNrp/eANZocSwKNH3gVo4BowH3NfEjhtQqHVRFi4DkgKCTFrg7wgqx9wr4hVl1faAdQ2BkLgA+NpUxtiJLLLRgKMg53MbfkeYAqoK5jWNO0BTt+ba4dJFEXKmO4J3+0Jy2tcQLHNLY2PmICSwNmFBakk7GJW9AwLtRDAiD0wzXe8AXfzURslPsdhxAtN7VxFDW9X+0Q5gBqPJ4lOTKdew5+IGy9/EpdjqNceZUpZjR4hDMNj4hDZDtZP6Shcdkve8LtqNnevEAXYciFH1A5O/EgBG5Jg0re2x+Y44qUM+UKB9hKlY2CPIjkgHcWDIFHI2kEUbRACh+ZYbraV8HmUTUdZsbeIwIBu4pFmEimF8GAPz3Q3EdVKj7yDYbCVhm9St5BcCCLqKTvcO4G4kvaAUUk/pCy6JN9O3NQKWK7jcQHFUNpDwDADR3jc+NoA38QAV+sbj9Io5kBO8gO1QH7QiAdxvABzD9oCIBBob8yeRCrBhR5EhWueJQCdR44k8/MNV+8gWt5AKqohUknf9JeBaiKVF2ZQgUsyoRseTCyEWBxGHJ8fEWzdD/MBlxgqLNGY+sQI+q7ImsMA24szH1DW+sjngSwZ85OXCa28znvwPtOjlZdJRD7viczJYaj+8sU3T6svXYwou2oCfpDsmr/AIH0IIojAgI/YT84dGSO4YtJr3Defo36dDp2Do1ym3Cbmcf6unLptRsg1RmXu7H/ALP9wfyOnyH/AOBM0KCfafmVd3X/AOYfXKK92BwP/kTLGXwTCoslv7Tarpj8b+JjwjVkYHxLsTOz8alA5qdFa0Ygq7GbBRYb8iYkIK0w/Sa+lOpAD4PJhF+LSje4zQCpG+8ox9OGfdrM1IAFAobbCZFYUsvFTUukINtxKwlNdwgEOed4F65CwN/2iF6axdSsH3V5h0HUIFuILkdiKDgeYrZA4qqPmI2OhrJoxTQo+YCP0wG9alPMV+kR1B3pTc1YjbFfkSzZEKVZgc0ajsF4mdyyKRkbbmdQBVJcrt4MobpR1F6xv8QMGLrkdBVgAy9e4aF/KSPvNB7VSLSKtyvJ24raErfgfMBcfVh7IFg+I69alC1F/Mzt0bYdgdN+PiDHiP8AUl1x94HQTrMQCY7/ADHeX5smyqGJE52nSQdAvxNStrX3bD5gbTk/iMQx4xW25MVOlRLDUbmdeoCEDHfxLg+jDZJJgWMFsDgeJS+EgWvMGPIzUJaGC3d38wKcXTezVw3kXNBVWQA+N95UuUhiw8yI5Db7kwLOqY4Mak8tsJVjU5Nzsoj5/ew1W1cRQSB+bb4gKq6Sx/tEfHnZdOL2k/1fE2Ysdi6BEnk0aECtMX8pcbtqIG5hx4VW9IkNMR9uajuLYaSQIVlyKMY1Dm94cSlsmsmhHysoVgNzUVRpx7/m+IFmR6ACkfcxMasw1V+kOHS/5vEt1AEgDYQKsi0d/MT0waFkEx3JJvxAynJTVREAoqkkE2BB6Q5Fi5EUq5M0N71FAAiBUVOwWBsTL53MqXqKyMuTYg2JYbc2Sbrb7QK8q6UYE7/MwspUjbidE4WOO2Nm4j4jsAt2JE1zioJJvaOmP1cdrvXP2l2TEAaAH6QZFbDj0KtBviBnbkAGXHqsWMkMCR81KGQKlhrMzZXbFt+YHxBrs4cunGCh2b4jKvp2ORzOV03UaVK738TSOtZaXR/eVNaAS7HwB8xXfSNA383KhlfKNNqp8yKdOTRqB+ZBHyUOKlJy48r6F2Ycy51B8cSn0caN6iD3HmFU5FKGieZU7aGsb3NnoPkWx/aZ8iqDV7iVAxPTXYH2l5PNmYrKNRGxiW/IJ+8iNePLTe2zI7tkcXxKcTqBV7maVVau7hShQfy8xN7ojeORT7RG+OTABYLQ8RDkYMfIgY6NjvK/W0nf9hAv9c0FC7S1Oq9u60sxBhuzbH4ikajqs1KOljyK49gqKMpQ6bmbHn0KFWh4Jll6RqbeBeuQJZJqJiJyuSTxvvKwyDcncykOVybMeZDW9nU/tKmAHHMjMCmwsHzKiPbdmDVpYsLImnpiAu3MwaioskyxXLEFdoG11XV7hq8wXrJCjYeJViza20Ha/MJV8RNfmMCo5sjEqV4jaQRfn4jBwGtxREVfe1iUQjTW0U7SwgXR5lemjqMAAb7iQ7EfHxALY3e0lA+YD7XdbxcjWAADfzICwFV+8JIA3gRDY3jGjtKVY7mqiFWcggkGBoCkG6haiunzJi1AU3EDBRYUbnzKBoOmjAqGt4+MsTxf6xiw3sbwK9I/aRje3xASTzE3uA9AbkyMLW6hC0NxFyWf0kRUTqIB3loUaaHxK6OoV8y4sG4gVgb1HbYAeIighrPEcqCN5QtgRCCTC5ulEgFAHxIFoivkxlFtv5koEXe44kXUTqlCml5kBIHxcarIobwEEngVAGlQLiBaJIMY3ZHiDFk0tQ3MgdLUURLDWmoK1GzsYpIB5gKRX6QihGAvfxIQLrxAFBfdAQQP1i5mU7DxFTJ5INSiwqQAeYjqbG/Eb1AHsbgwr52uAA1cyohmJPgy3lrraSgQKMCjSLvcGNjDgG/MchfPIiFjYobQLABVDiB9uNxACfjaNVDUYFTW217RVRQdpc2+9bSkmm2G8BwwTxcGoGz5+INyd4jgg3AZS2sCXBRZBNTOh1PuZYclCjvKD9q2lTNbne6hGVia2lbkXZG8BiPUOwP6y/s3XjtfeOn6rLjGREbcH4lAdRj2NXKapqc7fMsH3fH3n6c63FhzrnwrrF+41U5v1B9f9s7TgTH0pXqDdEIdgJ8TyhsfuRvaPFyrLnOakVbFbyeC6+44frrsHV9IjdXjFkbAi5xz+IvbO290rp+nJwNudPmfKOnxsmT35fZ8XI2MZclq5NnxHisfbk/EnsjdM3UJ0+jIT+U8mcZvxP6YL1I/hhjOQEKebnyo5NLBGavvUQEjL/NbWvI3jwivf/Sn10vYm6zHmGpeoJZa+Z5LueRet7l1HWhdL5X1783Ob1GUvmTIiD2+BL26n+JoviIbj4lxH0ztX4q5Ok+nv4DrumXI6Y9GJx5/WYO2fil1XTKwzYUypeyrPBNkK42RtFVt7pkQr6SqMLsQSbHmPGK+g/Un4kZ+89Aenx4vQxN+Zb5nkOj6zL0fVYetwrWTG1rYnNKHNkRj02UAfYzTb7Vd/B8CX1Eeg7/9Ydx7/wDw2fq8oH8OfYQK3jD8Qu7Z+uwFc2TVhWgZ5t0y5EC6Hat6VSZdg6PqQpOHouoJY2T6ZFyelxvyd/6893PdhmYdSDZaX4vq3vGbrMnccfUsMrfmrzOU/bO65RpHR5FB+VhTtPdsJAXpsxVuQiEy+h3h9f8AfsmMleqyKSKJ1VPPnqc3devbN1TFyOSfM14Owd+ysVxdo63Je4/kn/pLl+i/qYZfd2jqUYi91qWWJlV9u+oeu7IzYeh6vJjVvCniJ3HuvdO5jR1fU5Mov+ozV/2C+p8llO2uK34JM0Yfw++r3IA6HL/8chEelc/ovqPvHTOOkxdU6IBzfEz9x7t13XZR/FZsmfIOLnocf4X/AFk7HV0GkH+osBN+H8H/AKqb3n+GT9X3k9GPIHvPcR0SdM+TIuJjQsmUvkGIrotmv8wnuv8A3G/qHMAc3UIK4APmPj/B36j8PhrxbgSbDHg8nUA+SXPLHkTMnWZOmxP6n8wvsDPpmD8E/qBz/M6vocY/cmdDB+BnVEAdR3nEPsmO/wDWTYj5NhyAYwxU22wlj411KzZVHyJ9c/8AcPSgH7o7AHwtSZPwOBoYu5Ko+WUmPKK+ReomDKMmrUnwIHy4ndsmEvZHAHmfZsf4HdMUA6ju+Qn/AMmP/wCHNmH8EOwY69TreryfuBLO4enw5GxjErhSGB33l46lHYEKRc+8Yvwd+lMf/vXUMf8AzZSZ8/8AxI/D3H9K4cfc+3OT0jMEdG/pPiTyiWPFKQHrkQ1qIqUYsy5D+XSR8x1cgjaGVrklQAYVcAAeZUQdzcWi1E7QjQSCBv8AtA+k7HzKEJ1U37GMw1GrMGjxtxGOni6iEHSL5i1ZuAzmv0hDrp42gc6sYWoAu32MA6tREhWjvzIqgb3Cy7g3AlbL4hJVRZ3MA+ZDpcV5gKcg4AkBIX4g0eJLFHyRAgvwNo8Rd/mG6aA6DT4gJ/zCSKkoVvAUABbHMIO/ElgGvEFC9rgPYIgRjq+0gYLzxFQ05rceJA7PWw5iC/zHaA2TAqkmyx/SAzPfgwWfHmOUH7RCp8SgDyZBv9oQBzvdRVVt99oDeoVobmEP5MZUpdRlbKGYQHNMCYq7ir2hJAIVYSoBrzAgG1eRAg1NuYC1mhCqC4EPJkXb95DYO/EDXYIgPoUb8GBm8DeRg2w8SBaEgiWOeI6sCfyyssQKr7wB9vdAtIBJ23i6RxK1c3txLAQDX+YC+nVjiKBpfYcyZHOsAGQqbECwrVbVFLHV9oNdc7xQQTY5+8B9ydjtBQOw5MVnVR94hc/mEAZSUICjVLwToth44lSOl+7mM7m4Cg70BCTS7Hb4go1dxb0iA6uRXJuFjo3aKrE/pATqFsdxAsLhhZMiBfzXtKFygtpA2Ma9Ox/LAsDotn/EXHmBsGwPErIujFF/EC4kFud/MawBUrRbYb/3gLjVTGBCSSfiQeLEUuAfkQl12HgwFfIWIHAg1kbH+8Rmo8RlXV+hgEZcrqVA2G9ybabkVipIU8RvO45gV5FL4QFO4Mb2rjUD83m5GsHYSBLIJ5gMhIUA8xLJF8RshI/SQMCh+TAU4w4+DGPG/wAQsV2oRCwZgou4EoKBUjHbbmMVNbyLpOxH7wEGJmolqhB1NpHiRSykqdxCF3vipQbK7DiRsYcBvIhNHfzCo9h8GAtaQLkvbiRVY88yMGJoCh5Mggoki5FGkkkXUBUniEeLgOG1DdSL8SUB4kJ3k8XUBvG0J3FVF5kF1QuBDz+0K/biAnbaAEeIDeZBXxvJq4FQ+PioE28yAAKfmCFRZ34kC2AY4AIFxGIDGpBZ929fEBiuo6gQBDqDqBtt5lDB8jUopfiPjWjsYDPkpqI2jKy6dojq5Nij+kCIdiZQ7FlNg1Afyk+Ia8EWYzKNBLWB8QFU7b3tFXg8xRqB/XiFSA+nz5gIfUxGwdSn5mPIzO/O58TeVJYi7HxMOXdr00RzUsFDYyHJJogXcxZgwNnmdAuHABBoDfaYsjA7CVYHRsU67ERvTAz9JdpdcvaulyKNmxqf8T82dJ7OuxsfDCfpLs4K9n6QUB/KX/Scf6326ctoDEe5oepxjN0GZC2xUxyoexcLoB02RR/ymEfn5CB1Z39rMdzNWM6W0rWkczEQQyqeR8zXjb3ldqqdPxK0UMigqLA5MuRSgVluq4leB1xnRdgzTiyLZqBd0ra9rIP3mk7ebi4SugHYExwVUhDyZAUetzZlgJYWF3lXpkcGXrSrArVGXIWO5jkGIrk5CSKAlhIP3gK4JIBgqxsN5bkKvj2FGVJdk3AIxsqhgab7yxm1MBz94j5SQqQlK91UPmA6OFXTpG0DOi27GouxIN2DEZCGJJBHgQLMPVeupDEbbgwL1GNmLHd/9JmzLwBtfxAcYVaXzA0ZXXKolQyqz6RwJWbCBVO52lbrkWgB53MDS7KVsjaUB2xm3PtbiXtjPog7GUMpcUw2G8B1Ko1ncVcGLLrV9R2vbeKcLZMS6dvdzNa9MjaV8r8QBjdfgiWUSPsYT07BvFGEg1QoAQEtUHz4hx5E17mz9pCNQ4gxAKQagOuZCwvZL9xialfN7P8Aw72lhVHDKVABi0q0qgUIGoZyihailtrNAfaKtDcxaO5atJ4AhSZM4T3qdviUY+pzMzGvbLjiBJsbRqTSaFD5gUHKFXiyZlb1SxZWOr4m/JiDoDVGVpg1JkpqYcQK8bHEPzC23P2mnG7OoJoiZF6FsmIF3Kn7R1LYMq4STprYyjSxJIvYQBirW1afEhuhfMB32EgsLqBqEQZTRIiPY9tj5ih6Og0PvAbSMjamA1cx8j48KEs3uImXLnONvYNuLmV8ikE5H9x+YRvzdSuLCvuvVM6dW6kBWojm95mJVhq1X8CZ3ZhYuiYGsdR/NbITf3+Yp605cnvfYTjdTldHVTYUf5jqCFscCEdJuqx7mYcmUFy4azM+R8mvZdviIuRyChX3eIDHM4yalJmg9URi1Hd7mXJenc0RED8ah9hCNq9a2sOV2/3mrB1uIXkyMA04wemqrhayQSoH2gdj/ifqrrJpQaA+Yrdag3UnecgudQGqgJDlvzuJTXcx9YwXUh38iA6HvJdE+JxB1BU2GP6GH+KYj7SYOuyUAzkb7xdagWN/tOfj6q6V+PmXJ1ALFLAjBds+QEceZaMnuFmhMOTOq5bVuPEnqWQ2Q7S4Ogrh31KdpY9BFIHnec/18eNdSCx+sRuuYmlFCQbnANXKsqB2U1VStOqVhTQlydtQo/4gDKAAPMQ3V7xzQHNxDX9JhUQhrB5g9XIBQIqFQFBvkxNFGEK2fKuRVq9+ZpRgc1sfErGMEKfMFGwR+8K3Fwo23EZRqFkV5qc5s3ptXIEt/ixYJB01UIvyGzsdpZjbSaFAVzMuTIGVSjAJ5iZOp1KFU7DzA6JIu73jeq6gux2riYOlzq6nW24lhf1CPcahTHK1HyTLsLMMY4DCZwwY0R7pFxO7WGIrmBptwLMq1sTRIjjIFtGO0hRALveAhzFDRWhCH1AMBvI4UgXAgABIG0CzVYrzA4AUnyIw32A4leQbbG4QiuWSyN42JiNhzE3A+0ZL5reFWPkbnyI3qhgKHuMrBBsEbyu2VwQNpUa2cqvtEKt6iGxvMupiaB2jBip2hTUTubFQr8mRWLciGoEbLuPvFZ/EX0tLE3tJYY7eJEMOBcW9JjWSRW8UglqgAk6rjHIDsAbgdSODK12feUMBvRkyWq+dvEBJ5gDFgT8SAoxI3ENsNhxEBtfMWyh5uBZrZTcYOpoEbylgD5MZaC2ZVXlkK2ooCZgUV7/tFdq/Q+JU/uI0jaEbT7hzE9MvR4IlS5lCgEG46ZioFjb5gRmYHY1UR8hNKTUORixvzKydrPMC5VViKhIFGuJTjyhBQ3Jje4m72gMoBIFRms7biogF7g1Cz8AbwJxyTDiI0/cRMhvgyrV+u0ovY3ZEN0l1vKi/tHt5gGrf4g1dja0IPMVnJU3vKW9ThTtIARsTZEIf1CKB3ilixuAJfJqR108X+sCy/bfmIzmvcNpNQKgeZHrTV3GGlDgcC5AfdZiE7gAVFBbWb4qBfsRtFCFr+0KMCKreF20ADyYVU+wqdH6a7Jl+pe+YO2rl9PXZL1dATmM12BPb/hHiGT6wLk7pjJEtuLI9av4IdtJHr916hvkKoEvH4K9hxgen1HUE+SzT6VkPuqV6pyvdWR89P4N9kKgDNkX5Ij4Pwd7Dhaz1PUN9thPfXCpjyqvFp+En0qG1PhzOfvkmpPwz+l8ZFdAD+pueqveQ7+Y8qPMv+HP027hh0mmvCmAfhr9K6rboCx+7men3HEgJ8y+VRwsP0L9K4OOzdOfuwJmg/Sf0+WQp2zAmngKtTrWYNRPmTyquf/2a7Eee2YD/APGw4vpvsOE2naOkB+TiBm64bPztM7RXi6Dt+Ghi6Hp0/wDTjUf7S18XT5AA+BCPAKiLcO5G0bRFxdMvGDGP/jRLB6a/kRR+gqU3IGJjauLzk/8ALJ6g+BKtUGqNMXeoPgCD1ZVJfFjaXTIuOYxTlPzEJB4g58SGRZ6h23g9Q8XEkoQuLA5+ZA5lY2O0NwYbUTJrPiJJ42gPqJh1SvcGCzqk9i0EmeF/GQf/AJPM70CUz4jv/wCqe4F8Tx34uYzk/Djr6AOlsZ3/APUJrn6zX54xjUhcc3LFJC77iVYF0pV88x9BNLwP1nVgykn9JNdsfgSIw3BFGA1qB2+8IsRr5EN20mpVAiEgnaBdQ078ysLvAGIMmsnat4Dlb4i7gVFDOz7eIrFg+8aHIJIh1c1KgSd7NxlJduKjQTqrfzF44J/WMxAU1z94qqQu/MgsHiVs3u+8gb7yalJowClg7xz+kXUvjxIGF78QDqMgck0eZPa3zCoUcCBKqMBtxBdm/EIs7QEJFmxzAABxtLPTU2S244EUVd1cBiKW7icfMcrW9bRWWx7eZQdYFDeoQpc/aIaSiYjOQdjQgM3tat4uNtPPmTVq/wCsSjGi05bar2kc/tK9IAveDXq8RoZQTuYRkY0IFsCpAfduI0WLQH3hD+6ogINiDkbQCznVUZcgFXKib3PiHSSvMgu1hjsZC9HeZ2FVUjEtUBydTbXGb8tGUqaOwsxiGJsmBCfFbx0bYF7ERfzcQtuPdsYBdtT7bxg5O55EpGRMZAJjtkCj5uBZqJGwldktvtFx5QbBkY+9QePmAWW2rxE/8PY7/eTJkINAivmVEnTd7QLnyKUoDeKASBZIJiJ7jZEGoepTGBdqYe247EAcbzPkoMN9zHVm00dx8wGsqNuDK31Yl1kEgwtlQCJ6xcbbrAgO4K7wMWOxNCTg0sBB1QHxsRtfjaM2QagBtfMp+IGUlTQhGjJk9Nx5FQZQmQAg1KVLHHT7/EcMEABEKCkrybELG+BRkKagKgb820BEUk7+ZabUULikD9DICSIDJt4MYNfiLZqQNZ08wHvwYQQBK6IJsQgkNX9PiA1/2kIBG4/SSjp3kU+6hvAAAII8yKBrvexH0C74MIxgkGBUxOuMUYLY5MsoeRdRq9p+8oqZDQrcyC9JBlllTDo335gUhSBZBlq0QPiMVscxAN+d/iEPoVRqs2Yg2PzcYqTWxMWwre6BDpUyAXvUaleHYnSvj5kUvpELYMnphQCDv5EIycgeJF5siACp+NoOD5Bjg7VvFFlrIO0AKtiTRRoxgRZJuQH53+IEX27sIdzxGLDYGtP3iNkVW2kEK2K8xGDVSy1lOlWN0YjFUIqzATFjZ2JPAl+MKMqhlYL/ALzV2vpxm6tcL6gDvPSZMGBfc+H8nBqWLjm4O2L1ONP5RXayfmYev7a3raenTgbgT0rdQuEBShUHgx09KiUVTkIsEeYxMeGx4cmsrRGnkVGYs/8AQa/Sev6nHjbA7AKrfpuZz8+FAu5pKEYuOCrDGN+TFdywrkGWdTjODMwIJW5WTpxlwLUcQhfSbzY2lWgoPJLHaXq7s3qPwRsIQ2/t8fMQZyujMGWyCKMz9QpfMdtvidbDiXqSfzWOQJZ1nb0w47UFvm5Vx5pyVbTpofEyZFDbrsfidzP0yhtYF+Jx3Wrob3KK+lRuo63FiWgzMADP0n2zXj7Z02NqJXEoJB+BPzhjxkdVjr82oT9Hdux6O29MoJNY1/0nL+sdOa6N1k+xjZNQ6bMw/wCQ1/aDHpZiT4jAa8DqeDJjL8+dZf8AHMh5DEbfrNeFdbnSB975lPd8Rw/UHU6OBnav7wnKFyFx7co8DgzqVuxYgFDV7qlwx+nivliOJixZzancXyJ08dq6swtdMg0dOAEQsD+WNpLHUN5XgxkFspckE7CWiy3HjxIHBGkA2DHZQ66R/eUGy33lgJoUYDMPb4uBCauQqbDH9YBmR8wxJzyTALa2cADaMqFtvIEiozPoU0PmTK7YNIA34uA6opNsOI7PePSBsdoozJmx+0U0TGfewPiAo/lCgNvvFfILBreXvoqr3kxog2IBPzAr1JkoleIoxHJkN7CXWMQYldhAXR0DL52gFMaVRA24g9NDseZTlx5MhARiAPiXk1jA5YbQI2IFaB2EzqqAlH3EuXIch0HYxMoTWK8cwLMZxlAirQHBloxaU53+ZSXxjT4vaWtejWT+0CaidiYDxbbD4iIW1A+BC7NpBcAn5HiBL2oCEY2VhttJr0ppC0ImpvJNCBoGNCu/Ii6ATQEgNJRbYxgw0bf3gJ7hsINYJoDj5jcbi7idQEXScbk5G/pEKOq1OriBGRmC17YcdImk2TKcZGNyB+WA3UdTpzrjxpYH5j4E0ZdOhWQcypnRTpr80iE/lHEqG/UytserKpP9JuBrZgRwDGJok72RKGy0Pc0UIGph+sgwnJ+c7VxLNNCq2ElFbrqH3lGTpbGvVe1VNDFVHMpVXHUAreg/mkGbIrY0JUalHNzM2A9SwrE1/Ina9MOpW6H+sQMFSlWhA52HtjoLYfsZpydEjoqAAMZs1GwRvA7pjYEj3tA5vVdpGY6Qy2vjzMeXoHVALIINUBO22bTlCqm92TG1AWWqybAhHmsnSsSfaduTKdDKSdFgeZ6dsC5hTe1bs15Myntq5Ay0QS3+IMeXygOC/BviVAkc/tO71HbcasqKvLVfzMnU9uyY2AIC77QOVl1bMu8VWZ2tiZ026ZkYK1EnyBKn6bQvB2hGF9Y4GxjVq3IqpcmMOumiSePtCcFDRz8wjJtdGB6HHE0fwbJ7shA/eTSDtXs+YMUr7gSviRWbk7GWemASFJrmI0KhyUaYbHzGd/5BCm/iVPkVBqdSBGxkEagdjKoYWdkJIP2li5QmzLZlOR8it7TtCpBHu5hmrQ7E+BGHWMDpJqvtKbUi1BJjUhUMwGqRYvbqNQADHfmFOpWtNG5mNadhRMQ2F25hXQ/iQu9WIRn22PM52Nm00wsRhYNix8So1vnZKAO8Y5QB+fepjfLtZG8XGGamMI1tTqKNjzAwOlQAalGrT7tRAEC5SWBF0OZFxddLpi6/cFBoSZMgI2G5lLGtJHMqNRy+kDtYMK9SzY9IJAEzLkLbkbSwkemNIkGpOoYJe+rxcvw9d7LPI5E5eg9RkXIGpF5gZ/cWHHxCx2W6rGUBAFmWLnVlpzRqcTWWIrb4EtTMQjIdz4MK6y5wf5bbkQ6vdQ4+ZyUysooHcy5eqIxkKbjUdIZ9AG4MUZGLbKK+ZgxdSAayA1HHVa30qKBgbgQTXMAyK2XQJnGYJ7SRf2MHqEC12YQNjJWSiItEN8iY1y5cjAMxB8mFXc5zpJI+ZTW1go4FHzCBY9o3lJcaS39XmMmXgoR9xILQpB5jA/0gbyj1Ac3ucE+IxyeVf3CBaxsaa3gXTj5ExnOxy2b+9S4ksA3MBwQx2u5CaP38yv1KHtG5gxAi9R5gXHkAf3lTi3NfEfUNGq9hAhDDVUoQ2Ei2eRx5hLgsfMlhR+sBBlAUiLso5O8cqpFipU6HRqFioNEBq87SNen7R8ClhvGekOmuYGY3QG8ZGINRrBYgytEZWO9jxKgsVYECMmxlSXqqWFlUm7+0B2Oo7StgSYgzjVpAJMsYsKuBW1KK8x9dVRi6A+97iRkVdr3gXIdItv2g1ANfErVxW5sCJkcOKFwLi4c7SAj7fvM6MU3EhLHcQNBcKKMTWaNbytrKi5BYG28CxWs7kiMeKveVC7HzDkatoDNsoqAOTYIEq1A8mWjbeUA7iKrNr3G0DMbsSayy8cQLQVLXpMV2A2ErZ6WvMCC1smQXq4Aut62lTMxBLRrBWJlYUDyJQt0dp6/8LupOD626dQdsvtM8axJOwqek/DfIMf1529Xvd6H6ydfGuX6VyN7zKyY+X89Su6nKxqCNzH8QKLnI719V9q+nXxr3PN6YyfljCOyNxJpM8qfxN+k1Wz3LGB9zKH/Fv6Kx2H7ou3/KpNy+FXK9kAaho1Pn+f8AG36MwXpzdRl/9GL/AOHMR/Hr6ZLVj6bqSPlgFl8KZX0zTXEBFz5i/wCPX08uRQMGXR5IN1GX8ePpfLmTGuHqfcaLFaAjwp7fS6hF+OJVhz4+r6XD1GI/y8qh1P2IngPrP8TH+ku6/wAGOjXIoFl2J/xMyb6M19E3FRSanxzD+PnTZci4z25ySa9s+t9F1a9w7d0/VqpAyoHo+LmuucXMW3CNyIAAYwX4nNBAowkH9pAlnYz5d9ffXXffpb6gHTdHgGTpXCnVpv8AWakWe/T6iSQNhCFJXfac3sHcx3vsfS9cFKtkW2U+DPAfiH3f6m7f9R9Lj7MvUPgCBnGMEi78zWH/AE+o0Ad4VUGqM5fYet6rrey9Nm63Ho6hh7hVT5n+Nf1P3n6a6rtw7X1mTpxmRtRX7GZzfg+yjDfkQemAd3An5W6DqPxM+o+kHV9F1Pdeows1Ao5ozqYfov8AFPqiG0dQCfOXPR/1m/CGf9v0pSX+cQhU51ip+esP4d/ipk/P3L0Qdj/3m5Xl/C38RMmQrl7nmyL8rnNf6x48mT/X6EyZ+kxf+J1WFP8A1OB/vMn/ABbtmoAdw6YkmqGVT/vPz3/7jH111Te/Mmni8vU7/wC88h9TfTvfvofuadJ1+VlZ11Y3xuSrCWcw8Z/r9eFgVBBsHgwA/M4v0dly9T9E9pz5X1u/TqSTOxM2CxfBnmPxPF/hz3Y0DWIHf/1CenWed/EbGcv4ed5A8dOT/YgyT6lfmfBhyKocsGBA2uMuAq7OWNHcAwdKbUaj/SKjjqATRG06VzA3fzCV1VXEGStPtO8OJjvYhBVXZrPFSzTQlPqXxzLPivMAVIa2IG55huz+knAB5EgmsKNgbMVmYmyJawAxhrEUMi23MBFVquHV6a2P7RTlriRWDDbkQDrBF8fMhYkfb5gGNSPdGBULvtARQCZDWqohf38VfmKGv5/WBoUVyIBRMmNiBvx94mTItezxAdWAyV4ljMANXEpxEVZMdzSGxt8QHB1JDqY/YSnGSEsmopzBwVBIgXl8dj3GEi22NATHaqBvZ+YEa2suaH3gbRYJJNiIrFmobSvFkG+5I+IGyDlYDtk9252EQDUfkShiwO/MtV6TfaBaBAf8REyFrsxMjk2BxAcvvUZFrmUrVizC7nYLcC/UtVFJpCQIita77NAcgI073AdsgobRwaoiZi2r9pEbkMTA0MQRRivkKiqqVYyb9xNeIX9wEYLAbGq+ITRFylNKj3H9o6sePEuCahj4G/xHV9WxG8pJ33ilmvVvGC/VTRXbVVynWSLH9ouTI9AAf2gaR6ZF7GVltTX4EpDhVo8mFcmnYj9IDKwU2Qdo2suLOw8RAwf9ZAgG1naQKGs/MIYaSK2ihAHL7/pIQfiBar0vHMBCs4at4PAgJMAOCxNGQswA3PEZqBG/iK4IA2qAzkBAY+P8tgShizAJXPmXWUxgDxCDW98RLo7yK2pd5LULxf3gMBe4EDMGoLz8REGQkkGlliBA2oA3ALkqAtbxgEdRAAcjalPEKp7t1qAqsA+k8fMho8QsBV1UCJRo8GFQVQsQtjC+4cSOmkgEy4j2gVtAztjY0SdviWqFWgOfmFaDWTtxGCWLUQKnJ/KAf1gGy838S5lBFQriUUBdwKWTLS2QDIQw/KaPmXaGyHTxUVU0OdUBFY3vvLA44qQ4jzcGkhgK5lELVf3kvbzUfItVAgLN9oQVGrnxHOwsxtNbkRD7v2gFQasDaI3BPxG1sfaqmHRQHn5gLiyHTZ22iZVLC/I8y3IlEUK2kA8HaFUC1UG7PmWY0ORSxvaOuEAkniN+VthQ+JMCDGBuLqNQU1JZFkDaKBrZWG/zKGKsbocyUEAJviWaqb4AkYAkDwZBQ1nVtzK0FWSDtvLsLasmQj+kcR0B/MVO/wACBnQjOCSCCv8AmQ4bIPn4l46bLrAVCL34ljdv6tBqyIyXxJiqdZUhWNr/AKRG0lqb9jC3TZTkOLVRMsToDqGNiy5AfiEx0ex5S/UMjHdVsGejdmZK5Ao1OF2rpXXLjbQQSCC1TvriZlIVqNTS4y5Dlygq49o4jqyLjRV9pAlqY/TY43O8zZSFBd9gDt94GosjYhYFsKM57YEe0vUCLBl2bqEXEKNaht+sTFitUDPoX5gcXrMeRsmpUaxyD8SrF0SZd29o8i52+oxnGHUKTR5PmYcXTnLlsLQ83A5vV9JkxuHx0VHAHxKcmB8mRKBAIs0J6LMMS5AFG1UblilUxBFAJgcnoemy4iMoB0k1tG7iWyqxFgcczrZl0dGCjA1+YA8TidcwZUUHgniMHNQ0GV7ofMyZ8ONgHUf2mzKScukjxMuU2NCigJY1jKEX+Nx6bFsJ+guztlHaOkD/AJhiX/SfBMK6+uxqNySJ95+nMmTJ2Do2z16mijX2ND/E4/1rcjq8PR4Mtxr7D8SqyXYH9pbhJ3U73DD4F30FO+dUpuxlbn9ZlR6a6up0PqzEcH1X3DFd1lu/1AP+8xYMd4jqNfBnSDSmjJbWSaFj4nR6fKbrSdAHBnKQMW1J+86K9UBkCla8frFHQU6B7T7Wl6kKoINkzPoULVmEIyAfaQWMfmBWZSSBJpsAk7mH0W9p1ceIELsw3igDGwFUxkGzbC5YcRchyd4BVipG8tyLrUEnaUjGxYA/3jOzJ7b5gBfa3t4j6rrb9YiA5DsNhH0V+aAWpqFfvHq1FGiJU7GwAKHzG1jTsd4EzMcien/eTEFx49Kqa+8qL3vxXmNhyW7E8CBcGbHiNqNTefiUta7gkywL6z3rpfiFkRD+awICqou6o1FGPTuTvAclvYjMK3veAtMG1GtuJZrZyCdh4lWonxLdIofEBlf3DaO6WNtx8SqvjxJkdkxkru3iA+X3JxUVQVO8yfxOXUNR8zQMpZtqr5MC5t1ompGfTiFC1EQksvP9ohJCBQYDnqkVQF3YmoTlQPpA90rbFShlA+8RAEGonc+YNaDTULN/MLBca1QsylMpYVUUuXPGwg1o9MFbgUMmMsACZQMmRmCq1KOZczaQAD+0oHV1/DhsLaWfYwLkIxqoOqhRMihiDdEeBAUoVxKH9Zga07GWE8SosGFDYiKuUsaI2HmQWNjJttoEFITwZA4a6baKMqixcgtRixoHaVZAwBrmTE/m6MsJKjUBZMKqRnKfBEAUhfUffJwAZYQw9x8xC1mzxCGRGCqSbN7yz0F9Qt5PzER1QVqitl1ta3UC80oFyssxcAGt97letiaJ4gDAG2N3AvYYuoNhNQTe/vBoTIPfjBP3kGUYunKoB7vIlIZlIpv/AIcAP0eLKQa0uvBEyHtdqSz2x8ATohlYE8GKGYVz+8DlP2xUVSitf2lHU9vbGusYzvO2VyISwN/aTLiOXHvz4gxwR20vjBdT9jK8vRaQPyhRPQYt8PpMtESr2B6dATwJBwh0BxjWxq+FlP8Aw9re/wBp6Z+mfJjLWNXgfaZ8nbwWFZCrEcSo8tk6U5AMTIduTGPRgMFUAJXmdrqOgyk+1GNckSDtGXb+W22+5gcA4/eVoRGwhjS7VyZ3M/bMpPtxC/mM3Z874yUUCjxGjgqnpCtzf2gGIuOd52/+D9Tvr4lY7PkDnZtviEcpsYFAGyOYrYioDA7TsZuytkAbCrDwQfmPi7DmZNGTavvA4TIWFKY6oVUKTZnZy9lyYVVSUBP9QlP/AAV2YXl3HwIHLONiaENWu+xE6v8Aw1WOkM5P6RMvavTUEBieIMctlDppP6xV9p0BfFzov23qMSF2xbCY2sNuNMGK+Tfn4gCMGJ8x8ilCOCSL2k0mxd6viEDwBxHoq1HgwMjVuIrFyByYBVlWxwIjqCfaZNDl1DjmOVtyOAIWFHtAvmT8u+9mE0QBpo+ICrFwb2ECOzqvt5MGNWUbsd+aloQHcwgAMC3HxAQNf5txA/VDABpxXfkmM7BjVACKuzVyIUwc7ZDsTvHbqcjDkXA6CtjfmpUxJO3EC0ZmX3An7yzH1RVtrImViFUAnmPoOkaTQhG0dYGaihHzA/XaFtEEworY/cTZaKT/ADPd48QOh/FKwVyBf2lp6lABpO5nPV1K6lAlb5Gah5+RCup6oyCgDY5juwVbBN/FzmL1JQlLJ+4iN1oB/qvzcDqJ1RO5UA/ED5mVruwZiRiRfMIagA0I3p1GMp72oSHqFNaSdM59lTY3WAOus+41A1Fih1b1F9Y5GvxMz9QwoUSIdQB2EDahIUm4jdQ7Lo8RVyjQLI/SA5UC8jeVME5mShqP7QtlZgOZnV0bLud/Es6hyqg77QurlyEVqG/iOz69ro/aYc2UugK3KzkYjVZEqOiGAMV3X8o/eY16ggjaFuoJsjYwNa+mpBrcSHKxfddjMmPNpJVt/vEydS+ggA34gbdVWoO5lWp2bQTxM2LJpHqObY8Rm6gq1qOYG0KCKHEBUKNjM4zsK1bn7Qnq1C0ym/tAuWlPzcfaZkz43UkgiD+Kx7Ajb5gXncc7SD/llLZV2oiT+JXVyP1gaCSN63gQa+eRKVzBzpuM2UYgGINj4jQ2gE77SzS1V4mHJ1DB7CmjL8OclTv/AJgM5A4O0OMHTvF2bngwgCrDbQAVJJqBiVXaLkyKp3iHISBRgWYTbbfuIMzDUAOfiKxCgV+Y/EjqHonYiAQW9Q0vHM7P0Hm9P697Vq89QBODkamNE1Or9GOE+uO0X/8AhKxfjXL9U5j/ADJXLc/5pVe0w1FuIW8/P/8A7QWXIn1H0WEGkbBqr73U/QOM+4T8/wD/ALROMj6i7ZlrY9OR/wDBS8n66f0j+Bnb+u7B03Xd36nL62ZQ4TGaABnbT8Bvp4Mf+8Za8XvPoP061/SPaiPPTY/P2E431f8AXPRfRa9O/W4mf1z7aMzerq7Xnh+BX00yBWy5b+VFS3D+BX0fi/8AEPU5P1yV/tKB+Pf0uij1MWe//ItynJ+P3007BcXR9W1nlhUs8kt6dvF+Df0Ogpe3Mx+WyEz4d+LH0V030V9QYU6Fien6lDkRSPy0aqfp3tXccPde3dP1/T2MeUWLnxX/ANo1f++9lf5xOP8AMvNtJ1fj7B9MMcn0d2dz56XGf8CJ3P6a7L3rMmXuPRpmdeCRzB9GN6v0D2Rh/wDgqf6TzP4g/XuT6Ky9OF6cZPV+ZmfSfXoH+ifph1VU7P02MA3aJU7HTdPj6bCuHEunGooD4mL6d7sO/wD0/wBN3JFA9ZbIE6SD5k6t/V38plT4li4iJ80/E/68676Ibpv4LErtmv8AONp4Hpfxn+v+8Jk/4b0HSuMYtzjwFtI/vLzxo9v+Kn4gdb9Hdd0vTdIoJyrrJ/eey+nzg752Do+49f02HLkzIGBZQav9Z+Tfqn6j7z9S92bqu95C3UqNOkppCj4An6u+gyH/AA/7QQP/AHhZvqYl9R89/FHv3dvoDr+jPZ8/o9N1VscQGwI8T6L9Id5xfUf010vckbG+bIlZa8H4M+Yf+0av8jsTb/myD/SfG+zfU/euwWO2dwzdPjJtkRtjHjsPLX7ORAtCqnxD/wBo1Tq7I/gjIJ9X+kuv6ruf0j27ruqIbLlxBifn7z5f/wC0Wt9D2R//ADuP8Scw/X0j8N8SYPw77O2NQNeAMfuZ6U9WuMr6uVUB/wCYgTy34Z5Dk/DLshvjBX+TPG/j6+Xo/pjoc/T5smN3z6G0sRtUzdtxPW+31o9y6FTTddgBP/1Qf9Znzd57bhIGTuWAE8DWJ+KcfcOvYiuszX92JqFuv7gWGR+qzn4OszpP5pZH7dHUB8avjcMjbgg8z4h/7RWIHH2TP5PqLf8Aae3/AAoy5+q/D/ps3UZGdy5osb22nkf/AGh8f/zE7Lk+Mzr/AIEzJiz6+gfh3k9X8Nexte/8Ms9D4nlvwufX+F3ZT8YSP7MZ6qZX9FTsJw/rwk/Qndlq76dhO4uwE5f1bjOb6N7qtf8A3s5/xE+rX5Q6bKSN/iW6rNjaYunB9Owb2ubEI0X5nRzq3HtQJsGNqUmr4mT1GUkA8yAkcWSYRq1opJAhGRasHmZlBG7H9owIFkwLfU0g0bMU5WdK8+ZXtYKmP6iqQCbEgYsxUCzpEX1DoKkbRW6hfU0jcRSbgNYAowhtNAcGRQKB8xLp9xtAsOQkDaqiu5LrquoGf3SNekeZRGNmyDXiOrqq1W8rUmuZGojniAzZSTsYtkA7cwJpPJgtT8yC9T7eN4jdQyZNxFYlhYb9owG1nn7wLXbWv5tpSBXneCxpJYxQx/VYB2v9I5KkUglbr7dQO0isL+/zAcUiED80UFiBA1GQD71UBnYsB8iISSOTITfEl7UIFmK1HMLjb7mVatABNwlg29mAQa4uAkk3uIBuNoedoCg+7zccEqeDcNhKMDNqqAS1bgcxbuTUCa8SMNNfEosDqAFPErZw3HiH2lgd6g9Ml7XzAi0SLjuCOPEUqcL043itkoGvMCy9xUV9R2JiodSDY7RhvzANaAAaNiQoRjDk88QKnuPMQ2fJ28QGGIVZO/xFqxuIbs3Gd6AFQFoVwbhXneFV2s8Q1Q1EcwAl3R/aGt94/wD73tzAoAW25qELVSLRsVBuRtJuBY/eAR4sbxiSdyLECshAIgysUsgXfEBtOtQ33jHSB8/b5idOHA/XxHYe42sgU0SWVarkRdC3pJq9xLGV3I0LzLv4PJ6Yb0+OTAoZWVaJqv8AMAQigAd/tPUdu7GuXohlzsNTcCuBFPaGR2QONPjaFx5xQcSmt46veAuPzcVNPV9K3SuBuR5mZd1sftAFaqW94y4QpBJMXHj0tbXct0miSRcCZMa0GreK+6izVRw6htN2RA4FChArKbAm9pYAa+BLNIZASCB4kTESpGoWfkwinQdPB34MdV0gMTvLW39v9qgCUCJcUAGLA14hcbXXuEXW2MWFYmMhy5bYoRQgKhDCjzCpUtQ8QDHlC69OwhxIWY5UG1UftAD49RsGKLVTXMZvbubs/EUsD4NyB0ZroiQ7tVGKHQk72agssNjxNB8dsSBsRFLaQbBNciK7e8ZA2kjn7y3UWS69x42gJrOkMQaPELGt6lbO7NuCKhBJA33kFik8GF9q/wAwB6XVYjYiXYEi/wBoMRMLMdN0IMnTP05DlWCE7WJ3u2dsOQjJlU77gTsumJ2x4Gw353HEi48RRYbqSo+ZAwBIsn4ntmTowmQNhWjsdpzH7NgytSCq4gx57FjdKbSSDzQnoum7Vj6hEyl2BIFLWwmnB2/+EGp3UgDipoR2IJW9IXeRVDYMeHJoC6rN38TRjTHjrWtj7ypGDXe/kwZizYiqbk8H4iQTqP4VWXImHGxB5A3lOXKr5fUCKt87RXw+njStq5lGVwikjgyjUnVemlmgBzBi7hi6o0pZSpsGcsZ2TGqEBlPNzNk6k4+qUpSDwRxKPTN7lGt7Zt7ExdVlYn0itlfymYsHc8fr6stggVS+YzdQHDMCbP8AgQaxdRlbESHQkjcGXYeud8aq5pRuYisHcqfy/eV9WjAVjW9+B5gdb/iOHIBqNbUID1OE4Qiijd6vmcVMHVtmLgAJQ9k1NjetBJDfEqF6vqgre2z9oE60hgpFkbn7RP4RxlJayvJMUdJmbqVKn2k236SDoswZfUxHZuQJzOqxNi0g773NmNPSVhvvMXcMp9qm6gYepQ+prBmTN+UsOa3m5tIABvfi5j6oKAdI58ytKehZh1iFG90+/dgI/wCA9CQTRwqd58A6HS3W4lQ0dVXPv3YWB7F0f2xgf2nH+kdOXT9Qaq8y/EpBuUADcgby/D7hueJa5vhv1kCfq7uTEf8Avv8AsJycJLADzOt9Z43xfU3W6q9+QsD9px+mUg6mNfBm4N+HGxcqpq5qwYfUyhWIof5mPDl0EECydrmrFmphk5INRR0CD6o02SPEuyZCU3ADTPhyXkOYcSw5Fy5NXzILseTUANtoWemFk1KiNNaIQCxtoD4xrNjYTQqsdhuJViIRd+DLVYKKW94Eyt6WO6uZi5YajzJ1LuAFXb7mOOnZsatr38wg4smhRcZm1j2wBLAIPG0vTEjY9WrSRCqBZA1DeOq0STUOMepkKg7De5R1eVUYIHAJ/wBYGn1ECFXQV4lBIahsp+JmDZQSX3PiIMhGUF7O3iBv9LT7FBN8wOh06SaI+IvTdWfy6avgmWZULkWbMCsDTQHiJmLlQRe3iTI2l6B48TRjFkMfiAuJAcY+T4MuIoAeJSWCZrsVCHskkijxAuxsiqystEnaU9QAqXvZ+IMrlk9po8CBlJxq/JWBz8uYo9MhqAdSxdBoIBM6GfAM2MWKMGPp8YHu3IgKuVlOn7y1f5h32qL6OJmBs3LwDjWwLgKCR7TJlx+pSgfvFxH1G1HmXOSF0rApRUxmhuTtFBoFTupkXFldiBt94gRseSmNjzAmNQj2p5+ZYynVqP8AaFVBawNvEc/3l0BOQQRt4iEk2TAxH9MsWl88/MBUxC9TCrluTGAtLweYFDLZy7gnaQ5FulFCBWUXGtAbRFCF68y1gSODv5lS4gHotZ/2kF3pgrYkXG+se72iFMhW8YAqVZculgibtA0MQ+3xKSlk14kfIQunzAzewAX+0Co49Rs8wkaaFf2hV2Y2RQjekz7gwK2INi9/iNgxsE9428Q4MNZmZ9hLtd5gP6RAUYwVIErdWAFcy1iyP7ahcA0xBuBVYFA/vHyven4kKBhR8xQQtqeBCrR+WweYH1AAiIAStoY2sgQB6buwbwIzenzQLQamWjfPMrZFD6r5hBXOSa8SZB6hDbipW66KIiIzjaBuRWCD3G4rFiaNkkyvFlbjzLiQpoWfuYFuM6ATosTJk6l2cWAoviaFH8tqyUbuplyJwzcwGOcjkbSBixtb+4lKO3qAAbfeaVBAo7avMCtkfJpKtQBsiEbKWa7jsqg0rG4KYjiyPmBg6jIxbGDvRua8OVGAcgf2gTpQWLONviMcIIO2kDiQDUWJGJB+sL9P6qrqoN9o6Y2RRX95aqovuZiSYVnOFfTYFSR5ucvN2kZchcKuiromdpiGb0w1EiIcWhwRuANzCY85l7eiHXYFTPk7fkZtaG2IvaeozYkfA50DiZ1QhK2BAlR5f+GO5yh9uRB6RVgTjYIeLnqcfTr1GI+qtt5qJl7ZjJogkcAfEhjy7o2N7CXfB+IiYGbUbGoHiemftbY1A0Bj43iHs5r1AFv4EsMec0WDYs/EX09IDWT+s7o7XldvaAovcyN2fTjbW5P6QY4oxMcladquU5MeRs+obL8XOzi7czrSsbPyYw7LQpkbV8kwON6YD7naKV91jidk9kcn4X5lf/B8nqUuRdJgcsDcfElD1LA2M6g7LlDUXNfYQ/8ABczH2qxEDjjGBkDMv6by/FhyZSWAUL+s6+PsV0XVrHibsfa+nxHURV7VA8+nR5cxFMFHgy9+0sVstra/E9KmHCiBUUGuJQ+IEnQ2kk8QPK5ekbESAhAiY1AQh0onzPTOgdfTdSzfNQJ23FkXSVv9ZR5haFKuOz5MJ6Z85CjHp+89dh7X0yuKxgkfM05ekRcQK40DSDxBw5OmQ1Z+ZWi5cm5W57DqOjw+mHsDUN5n/wCDgIGxuTqEI8yxbGpJBr4laH1Temp6DJ2Vy3uUsJlzdtyYmC4sW3k3BjnmwNMrQE2Tdibn6bIWICgAf5iY8TjXdAGDGUpR1NuTFfGwIK8DmaThdUsg0eIyYcgUD02a/tKMKE5M+silSW9R1YchFqvM0t0OQKtoVvxF/wCHJp4OoQjIGpb3kW2A1Crl/wDD5AtulL8xMuHIoHxW0oTMwxp7d6lQDPTcCOMT5B7QTCylCQfiAdY/LX6GC9Fkm5NBZAwA9vmJprkwJV7jiWpT/YiUEHVsbllCtr3gQuC+x42kOQA1ZJBlYGjxCbWtuYQSWbY8QWEIBF3CqOrDbmTJjYsSN68iFF3pdhQMG+kVyYQg00bv9IpVg0AlyK33uMHa/cbuDQx3r95BiZiNP+YQbpuDRgLW1JsR94fTyXpi6QBQsHyYDDNkBqwakLsTuTECALQNmB1YpQ5lVZrNAEWBAG3o3FRW07xXakI8+DINC5AoJG5HEr9XIRfzKEckfeWKCVO0B2fnVOj9J5Qn1n2hv/0lP9ZzEssQeJo7AwxfWHamB2HVY/8AURfjXL9hZ92lPEvz8iUDic2otQ+6fD//AGiUX1O2PXu0Ef5n29PzT4x/7Q+EHpu2573AK1+81yfr6p9JnX9FdmPz0uP/AEnyb/2jBXT9jI8s4M+pfRLep+H/AGVv/wBFSfNv/aF6Z8/ae0ZUUkYsjaq+8c/Wf18ETGAoJ3/aK2NVUlSbEbFYpirn9BIVVtsaNvOlvpqSv1t+HK6fw+7XZJOm7M+cf+0Yvu7I3/lcT3/4WZMj/QHRJlRldCVo/G08R/7RWO+h7K++zOP9Jz5pZnT6R+HmT1fw37G3P/dlnzL/ANobF/I7VlF2XKz6H+F76/wv7KfjDX/wRni/x86LL13Y+3N0+J8j4spJCi9pOfqfr5d9Jfin3/6Q6L+C6Y483S3YTKL0/pP0v9J97P1L9NdH3RdOvMtsF4Bn41bGcZZcgKuOVIqp6v6S+tvqr6c6bL03ZMzNgY3oZNYU/ab65lazX0X/ANonIPV7ViLDUAWrzPZ/gr0fSYPw56bOvToMuV39R9O7b+Z+f+/N9WfVfch1vdOm6vqM5GkEYjQH2A4n6H/CX+R9DYOgyqcWbEzakYURJ16no8fTy34yfh+e54k7v2rph6qCsiY15H7T2X4Y9VkP0X0fRdSjYc+AaNLCjU9iprY0RPlf409Z1vZOz4Ou7dmfBkfIFLJtMy2/Td9LPxo+lu5/VnRdux9p6Zuoy9O7Fgv3n527t2XuHYOtbou59M+DMBw3n9J+o/wk7p1PdfofH13VZWy5zmZWZjzVTxP/ALRXSoen7P1YQByzoSBuZuX8Znq4+kfh6wy/hx2VvjplE+f/APtEY77D2jJvtnYf4nuPwwf1Pwv7MfIw1/meR/8AaES/o7tzfHU/7RPp/wDp6j8J8gf8Lu0/+VSP/gp5v8f8Yf6G6V9/b1Szt/g++r8MO3j4Zx/mdP64+lf+2n0+O1+uMP8AMD6iPiZtyn6/I2AIUBO28fJkQ4yqixPueD/2cen0g5vqDL9wmIf7zUf/AGeO0ont7r1LN/5gAP8AE35zFmPSfg4+r8O+nAJNMZw//aBwep9H9uy2P5fUHnzYnuvpP6bx/SnZl7diyHIoN6p4n/2gBf0P0R+OqH+k5y7T/wDTvfhC+v8AC/tg5061/wDgjPZCeD/BPJ6n4Y9KN/bmyj/4Ke8HMl+qZTtMf1EC30r3QDz02T/5UzWplPd09T6f69P+bA4/+BMT6lfjfo7KGqG02DKoQBuROZjD6mVbGlpqDM35wJ1Yq47tfgxl2b7SkA39oGahZs18SMr3JI535ld66vmICxpjt9oUJu9PEKcgjbxcUELz/eRbIJ3vmQpePT87wHRBRqWAUt3+0oxagtbgx1sEnciA5Ygg+PiC9zzvvATuK4ikHXqHnxAJYKBqHMhBG2/94TTUKjOOCIFYogmzt8QUSBe0YD+Wa2Jkxm8ZDj3QFDeAN417cVIqUbAkbniQNjUlWN7iD1Vq2JuMraf0MX0S7kKLsXCCEV8YKm4pBfZNqjYekzGhoej50mdjpuzNlFaWA8mFcP0WIHvH6R1UjawBO43Y9GQkghQNjcp6ntrJgZzQI4gcluaH7QMeAdjJoYE7XUbSuSr5EuBWJUhQOfMhFi4X2r5hUUOIwQAN7DJSjZZBQuviAbDccwIeYS21CN6WhdTA7yxcAZQRGCgY63vaFdt/EuTpixNmh8Ra94QDYQKiPf8AaPdrx+kLhbNCWKpIA3v9OIF/bumx9TlGPJs1zonsDnPYBVB5mfD0ubBlTOuNjTDeexUPlwBgNLEcGFkcnH9OYc+C3a3O91OH1XaG6XJ6ZO181PbIjItE7iZ+rKjQSoZrkXHg8uLQQdJA/SVGwbC8z1HV4+nzPpJ3ANgTnr2kuLCsQBzKzjj1qAKmmuW4+kbK5rb9Z0ep7Hmw+m+NBRHJPE7XQ9v/AIXGr5ArOVuNXHmH6BsY9wJP2EpOEqwtXryKntVzYS9UoPnaaR0nTZDrbSRXEg+f5FKj2o1feAu4A1LV8T1nVdv6ZmyPjU3W3xOLn7bkJPsN+LMqY5ugtQvaSvAuxLxhZLBBBWNp1EKF3+QI0xmquAdUJQBSDdn4mt8eMqukksIg6dhZ0MW+8GKFwmwVNDzHUaWpqPwTLmRl0qV0fM09D2/J1nVaK9nk/AkXGMYwTQYn/wBImnpe2Z+qbTpyCh5E9d0PaMPQqBQO9gkTW+RVNKbI8wPN9F2TUNeYFSvAnUx4F0D+UoN2RfiTP1uNHrdq5kxZBmBVWomMMdLGMZwgqKAnN6tg+YDCSCN2lS9wx4hlxEkkcTR0nV9PkUXSlRuTA5vXALjA/OxskfE4OFUwE6gf1M9JnfGc7OSNHGx5mNu2dPnUgEk3fMGOQSC12CvyZBpNgsJ6Lpe19KDpbEG8bzQ/ZujQ6tIEGPHaAH/NzNGJFNK1nfxO/wBR2bA2psTUy7iP27oulxi827gXXiMMcZujOY/yUcIPmNi7N1OY6sdEfrPU+zSyjGNJ2Ai9Kgwn00x6SObgxxek7D1BysuRlUVzNPX9jQPhHTE2RTf9Z3i61VgEytsgQUTKuOEOzL6uPGS5xjdmuaB2vAmS1tkP9JPM3YUYjUzHS3j4lhCKPYbMGMefp8bdIVTEqvVCVYugw4xpsauSJtJOwYfvFz6FGo8gcwjM3b+lbGW9Oz9pXl7F0zm1ZgSK+0twZyoqjt5mvJYQEb38QPOdR9P5enx2hDkmZ8Xa+ox2To3NVc7ufNlxOGNleOYuF1RQDjsBtVwOan09mym8mUY/tU6XSfT4tTlzlqGwAqbhlORS3FcRTkyD3K23xAwdR2HDjyqcZdjudztPPZekz487epj034nqsXWk53w5zRB9pEuPR9KG9RxrJHkwPM5ez9SvTeqgDIeADvOl23tXpBcmY0fCnxOw2MY0Wvao/KJWyO6MxI2HAgaMGQ9PlNOMinbbxFfK3R5jlvUj8k+JzcIyjLaD2rz950Ub1Axce37+IVDTrrIoNx942H25Cxq6mcZlbOBXt8S+zj3K3cCtTmbWczCibAqKeoONCqC18yknLlyBdwCamnMgxn08QF1uTCKMXUYiXUNpa6AhObTYJ38VOQ+I4OpcjJbHmL/MLoQ52hda83WhlJJOrgATE7FRvZ3+YXwMMerm+ZUSwQ7WIFebI6KSqk/NeJaOjfMvtAyWPy+Y2LB62RVBIVhTGdrpe34+lyalZmWtrhHAy9t/hUCMNGRt6vgSjEM+HMcLWUbgz1XU9OHvOceqhX3nm+oya8eXGRRF6a8GAjvpP2BjYs+vNjIYkDm4vRdO7YdLmx5HxL8XbBjzawxo7VKNqZlCli4s8CJl6hD7jWoeL3iv24NlRlcrpkydDkJOU4tRqiwEmh0zBx7htLihyYvj4idLgDgsTpZCCAfiPnykltJ25qBh6rNofT8f6zmdV6jZAW2YjYTrBfUy6iu1TD3NkBAKm/n4lwjmu7FQrC68yo3VEWp3lwO1GrI2Ep6t29NdPHmRpmxCurU49t5+hOz0/Z+jYCrwqa/afnvpv5fVY2YX7p+gOxEnsfSEgg+mNpy/o3y6ossfiW425HzKa9x35luPYcysPif17jPT/UnUYXezs4P67zgYg5WuRPSfiX07L9SNmv8A8RF/wJ57CT6SkEA8TpPg09OrqDqHtmnGaNAbGJh3CgnabOnChPcRY4koOJHWgDt5lukobBhxvppdiPmB3DNsduJBdg1tkX48zTo1OR4mTFkdGUL5lr5m1+mLvyYAy5QuQKGoCInVFg25J8RciDI35ZEwkIzAbCEF8usAFrYDiasGb+Ut/pOU+MLkGXUbOxE3YBpxDe/NQNgyY9rNbxfWRzerbipmItvftFdlUhVF/eUa2LKNSEgHzKlwqzanFnxcL9QfTVFFVzGXfc7yKdq4NSvSpOoDeF9hZ5gUgGxAJAUA+ZdjJVbJsmVMocUdpYGsVxXEChdJzFm+YcuQKTR2+IADZJiZsLbMLgVLkUmmPuPAgPUrrCqarkyHpQRqvfxInSnqHVbGkcmBqXNeK6lJzuroqG7O8uTENYRbKiWr0+O7C7/MA421Alzt4gVgLNgn4iZWAOhd/kyoK2rbiBptdY0iWYzvRO0zY3GNTY3jLmUf73AtUj1CEFD5hbIqihzF1h1GkUD5lTp4B4gXHLpW7mdsoB1G7PEgsirj6RSit4FiOXUeDANRsRhSiiRtFRgzELAmnfjiWYdAFneojMqDn9YrZAEsQYvJGR7PA8RNA9QknY8TP6pxDWx58StczZXYg7QY1LnVchBPt+TED+pmLDgbTMuSyytQjKa80IGovocA+YykAk0LmU+82zAV5MsQFloXt5gBnVnBOx4AjqCNiNpXQL+7b4kPUBdh4gXBbbYbSLqRib2+ItkLqU7Q6rG28B2Y1cDMCvEpYlgBR25lq5sarR5gKcm3P3idP1bZ8jIUrSauVGzvfMZU00l0T5galyIzMFN6djFqgb3BhA9NQALEpb1XYMBQgWq2kEA7CBcukHUDFCOOaqAENdHbiARl1PtzLVTUCxO0pUKrAAbyx1K49vPiASUH3MLqCAwmb1CBQGoiMjnTqy+0/EB2f02Ugc+Ja+Q6LoDfxM2bIANQNnxKj1AbSARfkSDVmzaVBGw83K8TevlJBsDzEB9W9RtJdhVca6FHMosJSwE5HmFs+ldLGVhdPtBs+JW42thVfMC7WqrY3JlaOxzEs3t+BM2LPebSODNQAPjgQNOtGWq/SKxISm4nPHVMX0jao6Z8tkMdS+CYG8L7SVbb4lKIQwsmoqOed9o7ZKVmJr4hUyPh9QDfV8yxcxUAKuq/MyqBkxayKPG8tVtCV5kDalZipO/xKOsxOWxlLC/1Q4sYOVn/AKjtC7sAymyDCG6YDFiZ1P6mTD1Ku5dr34iBWGKj/wCEZR1GL1UTHjOgA3YMDS+X30zcxseVUOx9vO8ofCxIc8DaVMjONK8eYWNWEP6jtqBUixAWLj3bVM4Y4woUmxNSYm6gKw3rmBiy5kxZNxt4NR8T+s1LqLfNw5enDAryR4MsQDAoCimPMqEIdmFn7ES5cQsDSFAjgI/u8w49ySTxtGBgra9qqoBlZnoD2ryYiqyu5L8/eMlBCFPO0BcuQk0vJla9M6vqLWDHKAZPMcEDY70YCoEU2w0x0x2QAoI+YMqLmq9jFRWwAqG253gHPiVxatRU+JTjwlxTWDzYmkMG8jUZQzurEEGvmBYtIwvxKsuc5MgVqVRsTLlIdN/zCVdRhRsQRjTc3CLyMLY/SYBlraogIxqQvjgRERcOIajvUiMubGSpo/PzAhzmrbzKMyCiau/8wutabPtB3l2NkzoQKIlVz8HRF7L7D4mhuixY1JbT8Cam0KgUC64k9EMoLHf4jRz07YuoFswKE8DxL17fhD0mQkDxLqGqhsJXqVHZ1sgbQijL0mJyWOqh8mV9N0gyKXKAKOB8zezquEORs3gwKQyjT5PECvL0mPJi0qqggcTFk7YHx6WIJrxOkSE9tbnyIj6nAKiiNoMcfJ2lcaWpf76ZXj7PhC6smohvkzuhiFphRlZ6VsqUx2+0GOI/aVsrjHt/WMezhQuymzU7OLAmNdagmtqMmHTrqvH9pTHIfsuIPoRxdXKD2ZQa1k/M9AyKhB255mXM6pYJvfmQxxm7YgGlQW+8rxdvL2WWgJ20xLoDgtpMsydEygVuh3AjTHBHROja2Kj4uWDpVQAkiz4E7OLtzMrZMos17V+IidIpDWw2G32jTHE6jEoFVvKMXTY8rkNqU+D4nZfpEOMrqt2PiMnSJj2ZWP3Mupjlfwox0OQeZb/DKBYCgfedD+EV2J0nb5md+kyg2B7Y0xWcKBC1DiZ1wYnJap0W6LIy6hsK4mZuiZlJBIv4gc3qMCBdWNdvtMlMPH7TsP27OEFA6T8So9CwUXibVxA5pU2D/i4rKS1WN52v+DZVxBwAb8GUnpHxZArY1ut40cwYFXcXrhGPIg3WwZ1k6DLVp+U8xW6B7/qIPEGOSOW2lnaFZPqHtrEcdTjP/wAEJuXthAY+mxJPMnaenc9/6JCuy5l3/eW/GuZ7frfKbRG+RKBxLecOP9JX52nJTp+afIf/AGhOnL9o6DqLNI2mv1M+vX7p8s/HrFky/TPSsikqr2395eT9ev8Aw7zLl/Dzs+k3pwAGdfuHaei7ziTF12AZca70RPzv9D/i91v0l2j/AIbk6IdXiU3jJNaZ6Y/+0Hn1bdtwqPizLeKt5v4+qJ9EfTGPH6a9px6b325li/R30zjA9PsnTX8lJ8qH/tBdRVJ2Zsh+11Kn/HzvuU1g+nE+16pPDTx6fbun6XH0+JcWDEMeMcKo2E+Rf+0T/wDSbtG+4yv/AKCec6r8c/rAGh2/psB8A4iZ4n6o+p/qb62zYm7jjy5Vx3oTHhIUTXPMkXxv1+iPwlfV+Fvav/KrD/4Iz2WjDmAXKiuPhhc8T+E6Zek/Dnoelz43TIha1YUdzcq/EXqu+dv6TB1nZmYaQddC95ipnt5T8avoTFnXpO49k7d/3pnK5lwrsw+anqvwn7R0vbPo/pun6roMWPuFk5DkQajv95f+HXeut7v2Mv3TIT1/qHZhVr9pg/E3t/d2xdDn7J6v8Sjk5BjJ3i61P8fRxlTHt6Sj9BPkv4z5s/0/0vSd17ZmydPkz5NGQYzQaek+ge/dd3Don6Xvh9LrUNAPsWE5v4ydm63v30/03TdDhbM+PLqpRZkSTK7n4cd16jvn0N0fX9U5bMxZSfmjU81+PZH/AGDw/J6hZ3fwt7f1faPoPpuh63C+LMruSrCjRM4349dOX/D9M1msedLH6mal2s/Oj/gU4b8Oim9p1L/7Tmf+0HgbJ9NdsyjhMrX/AGEq/ALv3b1+m+q7Xn6rFi6gdQWVGaiwIlv/ALQXV4V+l+39OmZWds5NA+NpuS6fr0v4R5fV/C/twBPtDL/mcT8fV1fQXSN/y9Ss3/grm9T8Nunx0fbkff8Aedr65+lH+tfp9e1r1IwEZA+oi5N9s31Xg/wS+se04Ppx+ydf1mPp82F2dfUbSCCfmfSs31l9LdIP53fOiX9MoP8ApPk6/wDs55aBPewT5rHHf/2diRWPuqqflgYvjW/V+voef8U/onB/+e8WT/0AmZl/Fz6OyVo61z9ytCeJ6f8A9nPHt/Ed+/XRi/8Ahzp4P/Z47Alet3XrMn2AAmP/AFP/AFeif8Xfo/CQG64UfI3nzT8XfxI7L9V9l6ft3asjZNGYOzFa4nt1/AT6SRKOTqmPyck04fwU+kMK02N3+LM6TrmQ2ar/AANavw3RfI6nJ/qJ9CHM5X0/9P8AQ/TXbv4Dt5b0dRbf7zqXtOVu1RQx86DL27qMZ4ZGH+IiEy5hq6bIt1YIuIzX4qC11vUY6O2Qi/0MtOIljzXibcvbcg7v11N+XqMgFfqZPRFq1E14nZi/WNUcUSoIENWbUfrNz4F3deKsi4uLErMTQA/WRMZFUuJYiG9QBIreblQIxKhd+akCE7KDRPgQMDpW+kgGWNibFpPKsLnRxduy5AdStpPFy/D20twpJUQY4/o5BuQKMVceS6M9AvawwJP7Axk7W1gVQ+YXHA9A6gu9Hk/Ei9K7saBABnqW7UidOWYllPwIuLteNqAY15+YMeaPTPjYjwfNxm6asYIYf3noeq7DWLViu/uZjwdoy6x6i1BjmeiGQtwEHPzKHx/yxk3u956PN0DBPTQLX6TD1Hbs2MG7IPxBjmLj1UTe3EufpdQDcfMvx9G4yqpx5GB+07jdpweiAQQfNmDHmFwKlhufFR+kUL1CFnC3/ierTtfRsqgoo8X8yjP2QJmdsZXQRsK3k0x0+mRH6FVVgbXkCKUPTYlVASvkyntuHJgLAteMDaaGDNy3tO8q4wdT1DLiL8jwJjOb1MP8wUa4nU/ghkJ1odJ4mTN2vJkdChGgCjcliOOekD5TTAauFk6js74sHqizfgCbsnQZEfXf5eKm7DnyMUBFheRKuPON0ZRF14cn6kShsNNYrT8T3D4F6lPUokDx8znZe09HWtcTaieCYTHnMPTetpxqFDsdrl3Uds63pG/mYrxj+pRtO/03a8GDql6kkBQL0zrP1K5AqhRpMGPDgL6XvswY+lYDWCa8Ceo6ntHT5Wb36Ad6Al3Sdv6fp10m8gr+qDHkvSbUoK0Sa5l2Tt7rkXSoDHzPS5OzdNlzrnUFdJupq09OF/8ADBAPxIY8103ZsvUZgisoUfmcCdXpuzdJiyhWYuw3up18YUj+UAB8CO6oASxGoQsig4cWy0APAi6mxsFvYmc7ufXUUx4+S3MA6vI1Ev7VhXWyEhTR/Wc3Jnx015hrvYeZYMhyYiwe9QmZe3IeqXKbocyh+l7UM3vysQGNzYvRpgwtpZmXVA2Vse4NgeJoXJiIBLgXvUCw4sOXAFcAjmj4lPUYw2OsYAK8GEOGJUnYfEz9W+lSVagRsIHLyErq1KQdXMbH1WPEv5z+hlbOHxEMeDzMOWixI3EMuwvXYSwTyRW0syPhagRdeZ50hrDLt94f4nJisBvcdpLFd3Hhwvn9ugqeb5lHX9opHbpiAzeJhwa3yLpam5ud3G7N04LEE1vUg5vTdgyEIXsV5E62Lt3TjFpAYkGzcfpM4XD6ZcgXtEzdQVYrjJvyZRT1XbcHUIQuOsg4M19u6P8AhcKrQ1V7jMOTquqTNjRVBU8sZ0sfUNpUFdiNz95VaXUshJO1TnrpZMi2f1mwZGCtfJ4mUsuhkZK23MDjZMxx5Mgqq8mVdL1XqORq0vL+qfp7QtdPtvIOjXI49ADSBR+8Irz4AhDXZPJEyPg1kKpIvk3PRY+nwqBiYBnI3PxJh6Xpv4lkI2HEI4GcMAuHGrPQ8CUN0/ckRsqYnWep6bp1wZ3avZVgkTQ2VHx6gQftCvJ4s/cgQf6aBNzVi6nqHa3LDfgzpFFZMhK0PBl/T9NaKTpO3mBz06vOgvSQvzEVfTzD+btkFkt4nYfEpFGgq7/rKOswdNnVVAplIbbzAuxkAoSdQHkTRjzIGa+TxOZ07HUSzaLG32E6WMY3UnYnwYIQk6jqI5uZcuU69ZGw5mrKFCMd9UpPTHJgDNY3hVzupVdN6SsyMDgChbsit5Y3UBFopx8fEz9T1mJSjF6+BALZHDj3EgS8ociqLseZk9zqH4DTOOsydLlKtbKOKhMbjkVc4xAAS/Mr+mfSNGpxMq5Oo6zHmxsVU/0+SZ2MWpBqYnfxAx9MNNo5LA+DNgH8s0B9pXkwa86sNlA5E2VjxYgSbviEZ3VgtjxIjjnx5uJkJ0MquCfiNj0JgZch3YQrm9Z065OsGfG7DSN/idHpc5fArZB9ph6nJ6bNQ8CpOkyMXU2QK3EDpDIud/TBJ0ja4HYnGVU0wlCsMeS7I1eY3rCwgBLf80IPSl3tmXSR8eZqyNjHTWTpJlC5F07bP8xuqWulUV6jNsQPEDlZ8hxsmRMhH2qaF7mq0z6i3xOfmZ9Qx0Rp4uL03TZeqz0W/L4hXQbrWRWKDnj7SletzadBK2TyZZlxgYTroEGYmVcrAOdIHxAtzHUdZIuvEXHnTIAlUynmaum6JXK+ofaeIc/bUshW0/cQg/mUKa3P+JXkx4QxRBYI/NNPTpjDqMpNKNo6riLEYt/IuFhum6fE3ToATtLtkF71fBmbI/pm12PxF/inU3lI0+B94F/VZyqabKWpIYfM887nWVYbHfVO3kZMlM2+2wPicXMCzEVAuwEJisC5b6xyUeD5ExB9KenwTvJiybXdMBA3s9j2k0J0uj6pkxFGXkWJh6QAtsAQeZY2VfW0BjqAuoRdkcH8wCkm9pTlxqRqH/25TkcFtyRLceTUu62BApUbE0fvOT3fH6ZU7kOaE7jgKp0/1fM8/wBwLrmbpnOoCmB+JRzchLZAoPuXaI+QMaIr5hZCHYk7DyJnJI/MCJVFQzZxp5G4n6A7ATl+n+35P+bAh/xPgHTGurxgf1Gv7z779PuuPsPR4wTSYwu/2nL+jpz8dcfmNmXY1BG3MrGMlrluMaGqRh8g/Eph/wAaUED2p/0nlsGO8SsDufE9T+J+E/8AHUI/qxgzx/TFx7QZ0nwdZV9IBjRobCWY76hgAK+Zmxanx0DZE39IFvSDRHMlFqYT+Um5X6JRtzxNRoAEMC0jo7ixRkC4UOoOTxLivD8FpWmwG/7S/wDOF+QIC6boRwQFKeJXkcKKHMqTOzOFYiEUdR7mY7beJlGdl/IWseJ0cuBczEpzMD9JkwZTkfg+JRZi6jJ6YGQWTL8R1lRVTGFbLkAWdjpuiOLpxmfc14kEYCwKI25MtDBVFC4GUaTZMoZ/TBowq919Tjn4lSXiXfcyYupXIpo+4cyD3PySIF4UsiuNrgbGwIoivMdSCgA8DiKUJOoOQ3xAcClleTUyahwPEf4+YjvsVHMDKzEe3i5T6rIdKnnmHuSa0BDEMN7Ewt1OTEgJSweYHYw5lFIpFw58mQnQvB8zkYctvrG3yJsXJZ12b+IGtQFAXk+TDkcYkpdyZUrADU7cxXbGTqDQCrkrVbyKddhhUQEMtg7SI+ttuJBqSwtDcD4iZ3bSCgjYCy5DW4reWUN1K1cozDcAXvIxbdUJLR3RUcVGVAW1gioCIrabYm/MiZijEKPMt2RCWlKlbLG4UTlBJBiZGNgXYhdfcK8iCtRWhdQLOnUFGV9yYxRAaGx4iKpRrg/PTgnneAHxjxLFQMq1AVLDYUJaoKKFAuoDNjxZU0uBMzGhpRyAv35kKnHmLO+54EVl9VgMY45MJiambSCYXxsikjf7RUwmtjvLjYxNY3gxnTqWSw2x+JoxZQ2wO8wPkVjZWzNeGwuwAJlBfO3q6VA+8pL6nIO1eZaMBBLk/tKmJPIAMg041Oj3ceDEZvUak8C5U+bZVJIHkS3GyhC2MjeBoxOTjF+BvGVzoJlZyL6IGwYwIxcFQeIUceU6yWOx23jlQRS7TEMqs+gk2DLxlatKiBdoogkbjzF6hsmVR6JUD+oERk6gaKPMjqV0tXPxCM2PI3ToTp1ZD4gdi59/J8TQ4BU1zMa5VBIf8whRFo25sfEX019XUqe6XJlRgQoH6mF8yqdxUIGMG9RFfb5kGZlfWDQviIc41Fx+wiY2GRwHYBbswOimXdclA1F6k+sgYGt5myZBiH8ve5ccbKgonf5gZsPSaupLqSB5AnQ9MJVk18yvC4x0F/Ne5l2Ys6fEDn9Qq6i6/wBxK7cXvYPBEu0kHRQryYmJ39VldKQHY/MEWpqx4ACSSRFLa0u/csvxsjvTfkqZOprE5ZQaHiRXRx5FfDRAsCZjkazcx4uoKZQy3pPgzZm6lA+MBNm5NQJhyAk1HBJJEqQr6ns2EuI0C+fmVAf/AMKjYAlSKzUAsvx1kb5F8R8gbGbX+0iqGLqpUmTGFKEXtH6jKMq7CiBvMXqH1BjHHzAuoeqzD8tcS3B1QAHpmr2Ii4lT0zq5kdApV1Wlga8mgYgRTZRzUyorMCatpnbqWQhdJBbzLsGa3K3e1n7Si1FYL9/MsC7bRUJYfaDIxUWCNvEA5B7R8xAdPP7R8LrmFmweKi5tiAPEILNpUEyHKoxhzKcYLm2NfYxs6qAEO4+0CDqAx9psS1sisourmBQUy6aKY/8Am+ZoHpOCEbjyYDC71EESzVqUi9pQmN7sNYloxeXNfpAbFpZiA24gYLkOrcxseNMYLr/eZn7kdAwhNJ+YGjJjGRFRjVn/ABKsrYsI0A1R2lTdVqStP8zi4XwL6StqBY8wGZxpN8ETLiynBkAU8+JcUHDbfER8VOpAsiBpxZFckNYIlxO5N7VUyJk0HVQ3l7FBV7XKEKkUoBsi7jjRQU7GPXplQu4JsmYWfT1D7+ZRqdgBRoi4i9Vh9X0lNMBxMrZKY0CfmJ06BLy17jIOjke1F8jiTG4vfzvco1EgV5j4l1ck7eJA/qEGmFiMW0LQujD06MmsOQ2riZ3TKjluVvYSidd1Xo9N7Bv/AMvmZ+nzeqCn5WjNbnVkXfxcryIVbWuxHxKNgzAYiMg2BqzMj4lyNQNjmU5MrnYtv4EzLmy9M41g7m5B1EyhFII9q+JdjzjMlq1V4uc0Zw4tdyeZnzdS3TdSqqNm5jEdHN1mVDpRzp8/eBMoI22uVMVr5JiLbA6hvA1jSxBUA15lxC5FF6hXMx9OfTyWDNbPdAAbwYY41I1XQEChGJJWyPmRx7Ku75rxDjfHuoEKBDfmC7GUBgoJH9pfkPt9pmZksb+YTFysuSjwPtFylL32A+YMeE41BJ2mbqMeXM5VD7YXFidbjdCD44iK2PL7qH7ykdKygIFP3M04+nrdqoSi1VsbChJo07sdvAqI2WyMaC4OqLFFIaiD/eAMmKyWF18RO3+lj7p07BKPqrV/rEyZnBu68SdEwbrMLsw2yLX95b8a5+v02pvp8Z/8sW4cW/R4f/QP9IpnJDDm6mTvHaeh770J6Tr8WvETdTWN9p5n65+o+s+mO1p1XR4BlYn3WtgRDNLg/DH6MxjfsyZDd2xJnUwfRP0p0/8A4XYejH64r/1nyVvx07tpCJ2ku45KITD/AO7X9V5krp/ppmP/ADNjeX214dPsi/T3Y8a1j7R0yjnbGBIOz9mvbt2C/wD0CfFW/FD8RM5BHZl6fH5Jwn/efSPoXv8A13fe2vl7gmnKDyFqNLzZN16Ve09oDX/w3pi3ycSn/aXLh6TEKx9LhQfZAJA2/M8r+IS90PYEftWv1Ve20c1JrM3XqlUDZQAPtCdDUrhSPhp4n8OO5dy6vtmVO5HIcyN/UK2mr6/6HufW9hI7X6nrg8IdzMtfrl/iN0HX4+mxdb2ElOqVvcMXx+gmz8OMvdM3ZWyd5XOepLHfKPEw/hvn67t/TZuk77qx5w2xzHx+pn0IFcihlYMp4IM37hfmPC/iF9N9f3Pp8PVdntOpxnfRsTNv0Bh7z0/a8g727NnD0urwJ64NtUBF+Jmekt9YV8+LGynLlVNRoWaufMvx5730WP6OTtgzq2fPkDKgN8Gev+svp/q/qDsq9N0XUehlVr1XPzh9efQ/f/prIufuOTL1XTk0uZiSBNcfTFP0J9Ad8+s8mfL2jqcXTDp2CvkdytX8VH+uvoX6i+kcmFu75m6vBk/J1AcsoPxvxPV/gh9Wdq7Ie5dt7l1f8KeqYPjyE0Nh8z034u/VP091f0di7d0nX4+tzHICCraiK8zp71n25H4KfiF2/tWBvp/uuQYMbMWw5T+W/IPxPuPS9d0XXIcnQ9VjzoDRONrqfiVQoAN73P0D/wCz9mbL2fueNyzaMi1f7ydcr46+xoxI5mTuvdOn7P0D9b1bFcCC2b4Eq7l3bouydEes6/L6WAGiZ8j/ABL/ABY7D3n6Xz9o7S75smb2sxWgBOfPG08Xsl/GX6MGMM/WkfarMryfjh9FIPb1Gdz9sf8A8OfHvwj+gOi+s+59Rk7lZ6TpwLQGixM+2Y/wh+jMKaU6Cj8k2ZuzmGR0/pn6z7b9XY8r9vGQDHuQ/wAS/wCp+9j6c7Bm7o2MZBjIGk+bg7D9I9s+mlyL25WHqfmJM5P4sIf/AHM+5fICkf3nOe6etX/Q31hj+s+15erx4hjOLJoZQZ6Te/tPkX/s65C/Yu8YzdL1Cn+6z68dmA8TXUVEj5X9Po8znhVJ/wAStYerW+2dUK5xN/oZJ9K/LebE+fvPW6DX/eHax+su/wCF4szn3MjEcCW5Mn8N3HqSEss2xlmNy+QN/VOrLG3ZsYUMGJob7y1O14MeMMVBsTYMukqh3szSq4b0tIOaeiUf+GqgTT02BcKmyp/aXZE0n2nYxsaL+XIduYQBmx4yLW7lyHAxIxLVzL1OlVbRufFzIj5CAwIBHNQuN7bONScHaDL1b4xq0jSZTi6hnX+Zxexj9RjBw6WJ33BgV5O6t6ap0+Oyebmjp1Yj1Mh0u3iVdOcGIpYG/Es6nq0x9Ro9M6qsGtpA3VdeQExlaHxGB1AMRtKVT+KKvRBHmWrjzrlCaB6Z/qgV2LIU8/MryszKUY18GX5cJJoDSRKn6dtZLNsRxKMj9auLKmM7hRRPzNnrplZdyQ0xjtIyO/UM5KjhfvLFxqijSDZHH3gaH6nBhAD2bOw+JpyZk9MUdwLmY4CSjFLaqH2lw6VwNTVUAltWMFdmIgD1V3fwYVACA83EbJbrqXk+JBuQkoB9oKVWAHmIx3G9D7Ri4bJ7fAlGXqsRY70oHFRceNsRVzuW5A+JpaslajW8mXOOnU6l3rb7wL7CYl32PxMz4V1XZsmUdJlBN5mNk+0DxJ1fVMuJiv8AT4gWaUTYLvGyB2OMrS0fd+kr6Ejqhrsggbgx8rgBqMB8Kcu37SzUp3B2HMGD24wXOxHEZAiWDw0B8bqUZlN3FoVTUAYi0RSflBkNZLrcLzIG9EqFKsQP1kZgyshIJ+ZiPVvjWzuglbdbgbcHYbkQC3QL1GSn5Bux4j5O2rp0fmT4leHr0zAlfbvVTeMpKKoHiUYU6XLixqgIGkbCXeoMWOnYAxtDnJqY1I+C1OoWreYFRJUWDYMocOGGir+/iacfSMgChrU8D4hyYvTNsRAbpsjZFLc6do2VEzbcESlGx4VC433v3S18iGiNrFGBxOvAXUqcHbaYsfS5VULTsfgCehXpsLE6qIlqL6NFPzE0P0gcDF2/KSQwajNGPtSgBipvxc7YxhXZgSb8fEp6q2xAjbTuZDGXB0ShdLbPyTLFRMeVqY1VCX4sZdBtuTHTCMb+4ivgxgpw46fWd04/eXKltYWx5mgIgSwdjwIxAUA3Q8ypFbdOmVCSulhxKQ4HsJ3+02rWXEdPxOd6BXPqexUKuGfStHc3tFcZnFAUCauMqq25HHEOc51AXEARzZgYOq6JCU9QWq77TX0mLHg6dPZos3vNOEDINWRf2gGVAX9QWtbCBR1HWDpusXD6BZWFlwJac2BU0hSGO4MbEoy4RZA1XQiHENJVd2HEJVjhzjCg+zm5zcuDKHBxPVzYHZFONjX6yssBXkgcCEOqflBo/M0Jm0Iw9M/Aqc585ul2IgbqSj40dzZO+8LGrP1CdOiBhqDbGBOrxEZGZE08bHepy+49QC4SjS8TnjPoPu/q/wAwV2WypuuPICK2mnpcxyLWogj4nExFgdS1Op0eW8bWCH4FQRvc7ADk8yK1qx4UeZWDpTT5rkzL1PUlF9MUf+sKvbImRiCQCeDKmxYDhfWoZh+Wc92yNnUggD/SW5etRcYNjWvmBuR10BGH5RMzdL6mcEgqTxcpxdWCwGU7HexNbdYMtvi5XbfxCKGdsHdMWL+koTtOmyhFDMdpzkfG/wDNYasw2BPiWL1TPSuRQ8mBuWiTW4i5EV8LKRRAuZ/4g2WxkafkSnPkzNi2Bsnn7QYqyN6eRHBNXvcdu4YACaGobCY8uHPp1WbMysj5FKlCb5NQuNiOc/UgswIvedHIMem1Uipxej6ZunxN7jd3XxOjhyOSbO52qEKW6hyGoHF4+blWfK+Jhkoi508OMHSr8DczJ1mNsr+2mUE0BCKsPXn0xahgfJmvH1DuSFIojxOd6YRQig195p6cMis6+IA6ujhDHZlmLFmbEyuCQfkS3qMy7qTY5MwF9ixsAGxA6uXKco3onkzHmKl/8bSlc+RlNGyRIqurHUDxcK2p1TekCWorxFXqmZdYcljuZzmyO76R/wCGBv8ArNBbRjoeeIRd/EtmyenqIP8ArOr05/lB2FUKnn06fO/UowIC+TO304fHjC5bo+YFrqDvZ+1TCg6nJmZsuKwn5B4nUwBCxPO0sYMxFLVCjAwNZxsQBqO36TmPaOym7E6ud1UOi7su5mHLjbOTkQbjkQObnyUCxNlRyJMLhjj1EqjjZj8zRk6MjD6vJutMsx9NowowRj/5W4WFaumwMiFtR1DzNGTpwcYzWAa3Pky43g6XEoALeTM3UMXGkAyoGHS//iDxNGFNa6lIAnK9XIuSidxNuPqFYLRphA0ZU0KP8zy3dNQ6luSSP7T02R2dVJr7zj9xx4GZ8qPTkEaYHn3cKtKTYFzIzshIK6r3l+U6EVv6mG4mHM7r+TkyjT0zs/XYAPb7wB9t5+he0Iqdq6dbBpBuJ+duk/8AozCXJHvF1P0X2ZEPZ+lOP8pxipy/q6cOwppjvtHVvcJShLEiOOZlHy38Tk/+eHC3g4B/qZ47Eowt4nufxQxFOr6XMR+dSAf0nhLBUfM68/Ea+nyribVtVcfM3oyIyuAPcOJw1GQua4E7KoT06PQ1DxFGxNFhhuSJcGAUBRMOMPpV1/cTSma1oiiJkRifUCiOpdV3El0FcLZjMKFk/tCM7fmNxendGzi148y7R6g25lR04tiPd9pRrIUZfb5lWZTlUqFsiWYt1BI3+8uDITuKMgz9P0vpLbAaiJqxO49hPtEHgt8SpmLb2RCrCQzs3iZOobHlFLsQeYSTVDdYmhfAAgLhxDHl9oskS+ihH+0bGuwYb+LludFQKobUeYFihbF2DEZQM2omWMAmMVuTyZSwsiAz5ANgd5SVb83MJG+8JPt25+IFGbGcgvgjxOf1OtsdUBRnSDanJ4gfGmU3UDn9NhDPuJv9ABKGx+ZFxquUEcVLc3K0NqgYwCzhWB9vMYYWYFv6ZrRFCkndjtLSuLHg+D8fMDMmPQgB/wAyAKpsCNkKlLvjmKgLAFdxA3oiHFqujUR7CWeQIoS1BPMZsmlaK3IM7Wf1j4dFaCfvFx4jeonmFlXlRuJQnU36oA/LFG8uLoU0sN4iKBubhSOSw+I+I6QAR+8jKWbYfrIAUQmQWvToVHPzFTHpWgLEmJgavnzHZzjYGrBlEQqaBvaFfZdG4prWCo/aOourG8DJ1IOsF9r4hxZCFrgfIk7ghLoN94qYzWkb/MDSBSgqNpKJ1WDUOGkpTuI7sMd3xUDKThVf/DF/JmY5GLCvEs6zKBiBqZlzaQGYACEbMWUNyaMOZLA2/QiYx1SD8xG52mpc9IF5+DAqcHULEUEfNCaDjOUahKl6UZHpTVckwKsua6onbzHxZMlAKOfMZ8ABIG5E04OnIxhiCGEDKUu2Fh/mW9PiyEDUdjzNLAafcguVHOcJAABPkQqxcSj3DgRGyZcjEYh7b5jgpnxkEkKPiUYsgxnYnfxCHzAjHzxMGgs/5iB5m1xSFiTZlSfDcQJjSlBG0rYnVXO9zWACp2o1tKClYGB2Y7WYGTqScbK6nk7iMuUN4A2lIV1FZDfxL8fTMU1UaEDXhJy4gmn3Dgy/E7PaNysGEE40atIELCjtz5MBlVkyDb2Hkx8j1jof3gxk6R8eblOXG+RWUZNJPkSCtHtb5HmJTZsqg2qj5PMdMC4FCNlsnm5epQ47BBC7AyiZQgYIm1DmVWuRdJ3I5lGTOTksccQ4lJOpfMKbIpJFCq3EQZWoh7vwZa+oGieJRlYnEQgtoGzp8XqMHJFR8rUzHwYMAKjFewreWZMZpiRt4kTFePMBXt3+0tLljqIqYshyYt6Gnz8x/WbQCp9v3hWn2aCSNzMeTCC3t8fEtV1Vfc3uMgYEgAb/ADKB6pUAHHY+YELNqLk0BsJPWQl8Nj1ALEqxo6OfVY0eJBXhyjqBlINaeAZd0tLrNbk7whMKX6ZFkbxumQAAsSpJ5+ZRp/ptdtojIHYEmPlGglr9sxnqbOldoGo1jUjzKtLl7vauJFQZgCHIkCuMjb7AbQiAFm35HmXKobY/3MfGmNMVuauU5mCmkOx4gLnfHXpqLI8zKci3V7ibf4cLhLk+6c84NCEj8xhW7pW0qEPPImh2JoHzMCAlUAO9TUq+mKY3CHYnY1STBk05QSq0w4m0szYxa+2ZcpUflqh8QMoJ0AkGxLFzPQ4qL6pONiPG1QqpZQPJECKXJN7zQD4aLjWioHnYx8g9M2RajzAqKe4MOPiPkYHGpuqmVuprLVc8Q+oXO428CUa26lNSayVXi5X1CacpbkHiZWF5VR7O9gTqvpKrqXaoGTHzW2/JjG8hNClAhdAlMvEByKi6j+0op6Zi7F3JCjYTQdQ2x73KMWYMhU7H4kbqjgAVReo7n4kGtA2MKSd/vI2SiWY7Sk5LVSxi9RlGpAPy1vAsano3t4lGRHBN3R8iWLRob19o7Oie0GxKKsWNL1EWfk+IjYGzZGLADGODLihV6baxvLXe8QVKC8G4HLOJMd6RcIwBxbjc7ib0XCGJcivAleTS7ak4HiCsioE2Jsy3HjBv5kfGLurERW0sTwIRacBsEH9pcEC0Sd4qN7Ax3v4kKU5aRRyOq7A7GIN6C7CMyAG9NkSEWfdKHA/Qw+07MKHiOFVsVg0w8fIlGRyq6q2gWEfJsRXdQaXceZnfOv5lH5ebMx4esPqsVIIvcQOqhABBsgwnQoAJ3nNy9zAcKlVdEyZM7ORbfpA1sAmbUgi5Rra22gVmZFJEQpkyOdfA4gU5WRH0bEmJjQp1GEjYBwf8zUnTIQWK+6+ZVkUjqUXkAgytc/X6Z6U6u39OfnGP9Ia+InQNfaulP/1Jf9BHPE5U/RriDLhw9Vi9PqMS5Mf/ACsLBkvxGH6wK8PRdu6cVi6Dp0/TGB/tNN4dNDCgHOwE819bdV1/Q9gydV20k5kN0BvOJ+HH1N1/eumzY+6E+ure2xViT2Sfr3pXCwo4VI+4iJjxJtixpjBPCipZRueV/EbuHU9n+kOo7h0mTRkxb3E0v+PUcSag3t2r7z5f+EP111H1Ti6noe5Z1PVYqZSTuwnqvrnF3HL2J8Hai56pm20ckS+NM9vULgHK6APsJYuOq3E/PXS/TX4tYgR0jZsKt5OWj/mef+qW/EX6cVG7v3LrQjmtS5DpH7iWcxfF9x/Ezs/U937EMHa8ZPWnICCpomU/h/2z6i7V0TYO9+B7AWup5z8Cu6dZ3jtvcj1vUZM+TDkUKzm+Z9XJs7neLcT56KoN3ce96leXPh6TEcmd1TGOSTMGL6o+n82T08fdenL/ABrr/WZ90dDqOqwdFgOXqMy4sY5ZjtPN/UvS9B9efTeft/R9Rjzpk29RTek/M83+L31b2rp/pR+k6brcWXqcrUFxvqI/tPnP4NfXfR/TXc+q6fvPVnH0eXHaM24DXOk4sieLuH/2eOopdHdVJPIYVUOH/wBnPq3f+b3rDjX/AMqFjPqOD8RPpPq014O7YiPuSP8AWdftfeeh7zhOXoOqTMq7HS11M71E/wDZ8nx/+zp0Yr1O/Zj86cQ/6z3H0T9DdP8AQ+PqMHS9RkzLmIJLTv8Ade7dN2fo/wCL6xyuEGiRvPKP+MP0ghKjqchI59lf7yW2tzbHpu/dk6b6h7Rk7f1VhH3seDPnmL/2fvp4vrzdy6prP5VAE7mb8ZvpDDg1jqSzeEHM7f0v9Y9q+senfJ27INSH3IeRLNkZyxwcP050H4Wdp6juXazkyYEF5Vc2WE5eD/2gewPj1ZulzIw8Df8A2nr/AMRUJ/DnvIPIwE7/AKifjvGwIqprmeXumz9fo7P/AO0N2RF/ldD1LH7ieI+u/wAaMn1X2TL2npeiODDlrWzHczJ+C3Y+g7z9W5E7j0i58ePEXVXWwTPqH4i/Q/ZO4fRXceq6XtK9H1XRKXxMiBNVf7TWyDgf+zk19J3vH/8AVMZ/wZ9mYHVPh3/s45D/ABne8f8A5Mbf5M+5Ps8x19W/QU7cRs3u7f1I+cbf6GKtyxxq6POvyjD/ABM/qX4/L3UAnuWU8gMYcTfzLA3uV6mTumZGN+5uf1m1VU+8AX5nVKYohyLka7HxLLBYE8RFPqcVtzKcjg7A7SDUGoj4MfTbg6vb5EyodahdU0rSjcwH9JM2QYl/NyT9pnyYQjkJe3MvD+kxyA8ipWcwJoDcwKcq6Qo+ZW2UhgGsmtpblVnYOeB4lRUEaqojioD4GU5gcgsTqNjVsauQGA2/aclcewO9TXid8NWw0nwTA2KiKNaHb4kUnISwGw4lOTrBjIVdOnyZW3UG9WNvYYF+ZxaPk44NTP1HU4jlHo8KN4rE5UoMT+sRMChrrjn7wL6Z1Ax1pyGz9pVkVcGQj8xG8eweDQ5Eob1C5LLA2YsoyKGAqA9Y6l8RQkmyKleHLSbCOrUwNe+Aqs7IpdChI4+JMa6nB/5ZdrLEBqJ+0LFQCV2rmAxbUgvxKFIxZC/NyI+t6UHT5MbLi0bj8pgZMrOrFxq3N1KsnWZOoXS2M2NrM3sVChObip0VnfIBe+wgY+l6V/zljZPE2fwjEHXuJo9Jenxje2+YhOQ5QDekQJiT0cZCii0RgS3ipZZZvd54lVt6gA/eBejkjcXvUL5can3ciLYxrMuQkuSw2PEgtbKurY1RsCH+JxopF6S/M5unMepGQkBBtUubA2U6zsKlFeXC4QsGLKJjbF6opV/Uzs41K41XavNwfwqh7xkD5ECnpOnxJjxsE3vfadbGoYVVEiVa8eEBTQuFHK2NV3xAQgqxXnxEzZwmlWB+wELZxistyTKjlR2JI/S4Cp1aoQtRczjI1qP1mXqDWTWFFHf9I2PqLU0BXF/eBZQVh8nxFf1C4+IFCtkHuthuftLt3fUF+wgTANL0xBm0OqA5G20zHoOoXsZoLjp0C5WsnihAK5R6/u2DbwZkVs1q1oZBkx/xALbqRvcXNmw+qMKbebgaAWDCh+X/ADLh6fUYy5HvXxMbEKopzfzBh6jEgPuJb9eYReWPqgHYfeHqLbGQCJjz9Uzv6emgRsYMjOvThtWyn5hQfrsvSY+QwbYV4kbrg4W/JnNzK4yFibDEkL8SvGXXDWQ21wO/jZTj9hsywlkFcgzjYOpGNfddjibenz9R6LOyFx/TA3I6g/p4jPjRgSRsRczoDepuTyJYW9lg0OKgKMKllKsRp3oRmzKig0NRMz5nGNfYaLnn7SrTajIxtSdIhGfuHV5G6pExqCgPuJi5sraRkBA0/EnUFUaium/8zOuQMSg4bbeCnbqBmOsbGt5WVL5VYkld95eO35AKFS/D0zqRekAQMnT4f4jIUY3Q2nOz4SuQA3ameiQLj1FQNXyJi6npLoUWLG7A4hHP6fO2VyWXQL2nX6E5FUtYrgfecvFgcuVQE6dp1ej6TOSqNsAbhWxbyb/Ey9Vp1KdPuXx8zecHoAe67Mz5MLA+qN/tCuSemzZMbaw1txXiPl6XThX21QogzeuVsj6KO0XMWOJvUHjmBynVdGxO0rwK4zMWYlTvtLMgYpoUUPJlmDH7kx3u20IurUwZQaEfPhPpgj83NTTpbDk00CDL2wBMZdzv8QEwbYkLoKP9PxLeoyjUCB7QOKiY2BFg38SxtkK7VCqiVDKD+QzQMfTr0zEMNR4mPJjBAYn8sqXOpsBCGG0DVh6bBoYvepjvKGXTkGhSAOJMYPqhy5JqqjqQ7EE7iExDnVQVOxfaVkrjZTcfLhWhqO54i5cIZBz7YMVZMesm9q3BiHJkxj0wBTCpeoLpYBpdorAZCPtCsGTpSQxYUJhbAzjY2Piei9LHm0hzQu6+YgTDkOQYsQULsCBCOdgwBQDf3/SaM+PTjZqJJG200YsIFI25aXdQiriKmyzbLXiB570wCQOT4l+FATZTjmP/AA7Y21OhA+fvOr0fojGqugLkb7QKsONiodQug8fMsz5Dj6f+ZRJ4l4T8zEaFOwHFTH3EFMaY33VhswhE6LKqsAWpiODOm2Y5mWl06efvPPYHOjQy+69mnTfq/SRFG+24gJ1oL2MIoke6LgTSLGx4r7x8edchsimXx8xmKHa9JO4PwZQmbGDi0/1D3ESxVrpVsXczphZsiuMxDryPkS3PkZHDgUo8QIR/Tr4FykZkBYMOPIlTZkb+YW58TI2ZVYkbqd4GjMikhh5iY8A2A2s8zOevBNAc8TRgytYBGx4gHJnfE7IRYE5PVhsmUZaIUbfrOzlRcjCxtXM53V46y6eUXxCuQmBCzNk3A4BmTqFRcpYLt4nQ6rDQ1ITp8/aYcj+3RplGfoyG6/ErcawJ+hvp9Th7J02NuVWp+esaEdVjP/mE/RXam19q6Vq5xr/pOP8AX66cOkhPqsfiXA69xsZUG1LYG8txmgBUjL5z+LNhu17crk3/APkZ84TJeP7z6N+LVtm7YPCo9/uR/wBJ89wooRgavxOnPxG7ocfrNTeJ0sahW0g39pi6UFcepaJubMVpk1HeWizUUIHiEFWI01vzKr1e5vMBDAqw4mUaRk9NdzcClc24ff4mR7A2MbE6ng0w5lHQwnShsbyk1rt6+0fGxbF7yP1ldepsxFiA+PIRk34lmQahaxAQohVqoQHDkLEZiDXgyvMxVudpZjIfGCd5FTENWTSRsBzHyY1HHMfRVMbAPETIaEA4qRQNpXZfLS/lHkwXpG5gViFocmBtVqwAtuZUw31EwIdQG8sGO722gVtTjbapXZLUo38xyEXk0ZK228wFHTjI3/iaAOZXoIDUxrwY2UlFOkWfiUjMXQDiBOnavad9+TLw9mqlQxawGGxE0IlAit/mAaCpz7oHLsgYjiZmDVsd5pc2oXexAzZRYUb0ZYh9Kvj4kok3UKqCbrjmBacjMLPEsXJpUg73JkKZMehNiIFHtGrkSAu9YbC7/EVNh7hzLGIRQfMpGUFyTvAXMwFKi7tHbF6aKSbPmHQSdVV8RGtjQJIEAvmC0WHt+ZXkyB9gNjGygZE9MrxKTY2qpQPVbFZQ8wjK9guQbjPiHpb7WLlCuEX38cAwreGsak3+0u1ouIOfzkbCYcWQJWk8+JoILLd3AzHJkyZPdd+JaWOBeN2kwgNmUHb9Y/UrfUixsPIgGwMYJFNB1OZQip9t4ASRvvUzMyvl0nmBnzDUwJJ0gbCZ3/mNRFIJtypq8VW0K41ZAt7wjCuMFgf6Rxc1kkAUN/iQdO7ZFXTtOgmHAMYAFt5MBunxkKGfdRvK+rykBvSWrljFsSA8J8SnLnLqrogpeYF3R9M5QMfzn/EucELpY7wY8uTJhXNh48iZs2Vteq7qBa2pRxfxOeNQdyeTL/4htSirvmDKg3I4MKwr1JRyouvImlGR8isTQO8y5sWiyvmUoWS/PxCO+zLlAChdIExZAVIIFy3pQTiDkUSP7ximvf4gZWLMA1kUd6lmNmJptwfmWPh1YtSgg8GQY9eMVswgUfw95vdspnQx4QykE0vgTMmVWpWFMvzNAzcfEAjGaCigogRQbhYNqJ1bGKw9wH25gVZ8npgqp3MVWAIpidpnzFVc0bmf1dAJN7eYGnMCx3IO0yt1Ls3ogAADxETq0yZ1VTZJ5mvFgRM5L3ZJJ28QKFOkAHcmdPBjC4AD+typ+mxpWTSTewmlUYJ+WgRX6QMrUzk76ZE0JW1/BhGMA6GJqMuOiRRI8QrWGAQMaqVnMGNAym20ab2EnpjYwGz41yAAmj8gzK2E46CsTvxLncAqfAlRJdmdQaraA/8ADhVtWIJO9x0X0hRNmHChOK3JG20PpNkKhfneBlXGP4lnYgA+Y2bq1IXHyF8wdWpRwvjzMOTKqCydz4gX+oquBfM1DKDgGLcETkk2RV3L0atyTzCa6mLJ6qFDzMOXp8uI2gJlmLMMShgNyeTNaZlyivIgDpbHTAsKa9x94+VyuEUPcZA9sBVDzEytYr44hVwzWgFXXImR2GQ8VExsWYrv+sjNTED+8I1YsjZNGJmGm95dlwomWjup4mBNJcaTseZrfqUCpvekVv5gTBTZGbTQGwjspZwwBIPmZ26hn5XSv2mhMhC1Xt8QGJcDSACK3nKYj1Cw2HkTa+fJpYLVnzM7rpVARvAUrpaxVHeXKRV8Qoor3kEfEZ1Q4iycQApAJrzHJBxkMNVjiULdg/4kV21m9hKKsuJMJDDe/nxFGxB5uPlb1DvxKFtSbP6QNajW6vpAryZsDq4NTnrlY0pHMvwe1yD+0C7SKo+Zyur9ZW2QBAf7zqN7W34MzdWrOq2uy8SjFd4y2PZqjYAPT95N8GHp8JZrN0ZpXpxeoml4Egq9MuoG+3EhDFaIO01lFC2G4ETDnDY8mpbNQLEZMSqGP55QMi4uopiDW8yZ8zjG3pi2HF+JSM7FgzAEVvKNz5WzMWJ4j+rWMEgzIHDYxp2Lb1L8ZF6WO1QKsjMTqMOLI3qFQNgP7yZKL0v5YuN1VmJ8QL1cFiDK87JoomUtnIP3MpOQG9RgXoXAAB2mrG/qAKw3EwY8mmr8TWpLnViPjeBqD6vsRtK1sZfdBhNXq5ikkNrbYSC3XbEGV5WQ4yCT+koy5Rk/JtX+ZnBfI/JP6ygMlryQGmTF0xGYqAVv+r5m7RZ3sfEZUJOknf5gZF6Zj7VS/vB/B5kcZWYgD+mdz0Uw4gQd/Mhx+qhqiKjRkRnbEo08yx2cYq+JagAUMdq8QZSuTSV4+0CgOxUX7biM+l7bkR8qISA368zn9VlyeodhpraVZ9fp/tRDdl6M/OFf9BLZm7GdX0928/OBP9BNVH4nKqlWY1eIOJxfq4dyHYMj9qYjqF3GnmJNHdbGjroyKHQ8gzxn4mFuxfSGTuna9PTZ8LLTIoHMx/hv9Qd5645uh73iZXTdMjgjUfia/wAZHVPwy69Swsla++8uez5WD8HvqTuH1P2Dq8/cc7ZsuLNpDH4qdj8UkGT8Me73vpxWP7z5x/7Pve+kwJ3DtWbMqZsjjIgY1e1T6p9c9Bm7r9H9d2zp1OTLnxlVA8y57S/X5V+ju39+6/vaL9PHIvWKL1oaofefoT6DHfexHKPqvqtTO1K+Q7D95wvwi+muu+i8/W5u89OenfqAExs+3BnvPrLtv/aP6azdF0HVY26piGRlYGiP0mq3+Y9SvVYnAZesxaT8ETzP1t2vp/qv6f6jtOHLhy52FqbB0mfH3/Cb62ysA/cczL/5chH+89d9D9i7j9D582TvmR/RzDQru17zGJ4ye4s/D/6c6j8NcPWHunU4zgzEFnXhan0rouu6TuXSp1XQ50zYm4ZTc+e/ij9S9lX6D6vD0vccGbqctBVR7afPvwZ+vem7F1ubtvdupZOmzm8ZY7K0t5tK+xfiWjf+553TNjYrkw4i4YT82/Qn0l3L67703R4OqfEmNdWXKSfaJ90/FT647Fg+iuq6HB1mLqc3W4yiLicEj7meK/8AZxFd57yPPopX95ZMjG47GP8A9nToBRz996nI171jAmg/+z32YNS9wzkVyeZ9dYm6MFnYTF/pV5r83fXv4N9V9J9qbu3Q9X/FdLjP81SKKj5npP8A2d8vqY+8YCT7dBH+Z9L/ABGUZfw374pF/wDdmIn5w/DL6+/7Dd4y5c2E5ek6gBcunkV5E3LbF3X6h7r2rp+89uydB1QvG/n4M+M/iF+DeHt3Y37r2rOzNgF5Eccr8z6r9NfWfZvq3Dr7b1AOQCzjbZh+07fUdPi6zo8vSdSurFlUqwPxOe2Jtj8QYtJYauJ6b6J+r+q+iO+jr8CjLiZdL4ydmE+zfXn4PdmyfT+fr+130/U9Omv/AMrDzc+V/hR9O9u+ovrJek7qoyYUQt6R4Yi53l2GvUfWH43r9Q/TGftfT9CcWTqBpyMTsBOT+Cn0p2v6n7/1f/E8Jyp0uNXVb2smfR/rj8NvpXN9I9wzds7d/B9T0StkGTGCNRHjfkTyH/s5NX1P3ZfnpV/+Wk30j633fsvQfTva8vdOy9Ji6XqOmGu1H5lHIM+G/VP409++oe29R2xcPT9P0+YaXZBuRP0n3fAvU9h7jicWGwP/APKmfiQoz9Q2NAWYuQAOTvM8zfdWXX2b/wBnNiO995X5wIf/AIIz7zkHuufC/wAAeg6vou9dzzZ8D40fCFBYckG590YknaZ6q2EUzQnuxOPkVKANpfh3BEzPqV+ZO44QO/dYq7VkP+stwsFRl0X94/eMZ/7TdcqeMzD/ADM1smQgm52SkI0nVuD8RcaMW24PiaQVLWyggxW049xxIIuIqQK3l9ivdxM65g53O/zLtYNWbFVAOdG9MEH2zOAQw02d5ex1AAxfarX8QLEBY0eICFWxXEUZdbAcGTIyWDf2MCrIzYyBXtMzNmKk2CwHBmosMo0zM/TM+QDG1AciAjdQPb8cmXg2tg7HiIenKHScer7y3GmigykfAgQZGVQuoy1MzjbmWJgGQ3p5kPTMoOnzAVM1tY4E1s94xq2lWHGPR/mAah8RMmNlcNqtTxAGO1zNR9p3EBs5LLfsDLimj8wokbTLiQoW1bm9zA240KNq5Ev9MMpBYW3iYh1Hp4jYJX/SJl0+rjYOdhYgdHUuOkAAvxGzsr4wvBE4n8blGV39pYna/E6PT52y4QMoGptqgNlVVQEUT4jY3DohA3uUPjpKUGgKEXFnXpcNFSzQN+Ue4O35RvEbNqs1f6TOMzvjIqw3+I2MMBpAgVnNkFAKCSePiWNagE8niDFiAyFty/n7SdSybKzG/FQGVtZpt/0i5VXKtId4BmGBdJUlfmKFZjePYHf9IFTIyiiIyZCNKkXfEhb3UzWYCluSuxA2MC7VWQrYuthLMSsyln9qr5mNwytrBthNePP6+H0sg2PNQMuVnfIA49o3B+Zd06O1g3QH9o+ZxrCKBtxGP8pKB9xFmBScTMwJayJz8+dxnfHRWvmaOpzZaPommNb/ABLhiXqSvrlNOmi4O9wOFlfI6FdR5v8Aabul1ZkCqmlRNv8AB4sbgYVLEf1GXjCB7eCdyRATF0qIl37idzL6GwFBfmKvtuz7RMzZTkyHHuARtA0voR1OoG+DLFAIORqJOwmJFqlG9S8M3p6TAV8dfqd5kbpmKjNyLqwZcFKs7O16j7R8S1G04fRqxcDI/UAH01B2l2JA2ljVjmHJ0wK3jHvu5Z6KoA2SweaHzAQqqud7ZjLMmMnD6Y3ioo16yPd4ly5BjNvvfIgYeuwHpwlAs5G/2lePozkU6Wtvgzpgl92UHe95UcRGfUlLfmBz16POGLKPO4m/osjhgl7A7iaHGS6oaQNyPMwG0YlG3gbWxsM6urEiiCJMmTCdS+p+XZhJhZ2TetNWTMKgA5c1WGa/1gDJlt1DatR2UfaaMAstq/LW0zIBkBfbV/pN+PGAgNHfmBg6jB6ubXkygkcCWYcGPIyggCjyIM2ELmZmBJ8S3GiWqEkMdxUC5sY1Wh/XeTVRIYUR/pBxSjmO51KQxF1tCYRHS9QEvxi8bvkc0woV4mRdjo2mhdQVQw2BhUTAmPSirV735MnqZi/phdCkfn8y8ueAN6uVarrTfMCsZnyOUI2Ta/Jly6tSjwBLAiOLBpvMDbDR5rmBlxFBnyE8EkXEVQpCObABAJ8x8gPplVqrmXIMrZdBB0DzAGXo1yZKRtBMdOm9DIrlgdI2hJplBu/mLmw6v6zAtVlfMrluJZk6hcrkH+nxMQX08Z0g7b1JjyA0R55ga8hVioTYDmpMxoAL8RMQON+LXxFzrmZlGKt/mAuTIWpQNxIQAtjZjE1ul619w8xVpE16rZjx8QNuNUYAA0alXp07KtkmHpl1r7jRE0nGEGobkwMmbEXRTqOpfEGPOWIB5Gxlrn0yLImVx6mQFRVeRA0NqRCqjncyoMVcAiPkzGk8kc/pHy4fUFqxDEbQKjhfO430jwZYqHCxxq17cx9DjCFQ+4DmVIjYwdTWx5gKrumTS5tj5E0kMqWRdcGZ6ttR5Euxsa52+IMLsAL3Hm5WNslqpF+ZY43peJFLKCBVQlXu5yY1B58zP6Ro43Np4vxLMR/Mt/8AworudJF2fEIpydNjXRven3SjNnVwCaGnexLizaGA/ORW85z4WDFGBIYcwG/iFbTkDDc0BNYzKVON15nPzdvdumxjGlOptTOiuAv0o9YHHl+alVZ0+FcYLbn4uV585KlAQTd0ZpVlTpqYgECv1nOzZFALaRYHIgY8mTU7IGAIHEp0ZDh1kfaQdKM+a2u/FTsDBSqBRWtwYRxUwpqDbggbTZjxZQyEElaszXk6XQ10CDwBLtFqAdtoFHPHnczB1OfErMp+J1CFC8bcXON1uMO2obeBAyZVDYmZbo+Jz8uIaCRd1NLsy+0Wf0mfIDuRe3iVWbt5D9fiGS9OsXP0H2RTj7P063YC7fpPgvRAYuuxHTdsOZ957IFTtGAAk7Th/Vvl2MTElgRt4l2MbyjExbf4l6bHV8wjwf4sIh7d0eS6yDIQBXIqfMMLll35n1H8U019B0TfDt/pPl+JQfy8Tpyjq9DdTUoLNYP6zD0xOLICW9k34jj9QU4OrxKUpcM+kcASwbBbjnEoICjfkmVZnKkLtUyhM1o4P9MGBQcpY8HxI+cFApEy5MjIwZSeIHRyZFx4tRO3gTHjyljeo2ZWrDKoL2IdJU3jFmoGz16UDSSYmbqCiqDtFw43bGSSLmHJhzZGIysT5EDojKciBsgsfab8ACotfE5OFXCIpJ/Sdrp8TLis7/EBnyFq1D9JRkx5GQv/AIj9QjOB7ipB8RixYAE7CFZdDf1XZ4kUZMbEc3xc1AeZDvyIGZGyKPdHfPlZaQVLHoKSd5QTvttAOkkC7JlqqQoFyYyGS64lTOQ137YDZvm94vT4ATrN14uWJjDAM2/iah0+PRszbQKDQbaM2S1paiZgo/LdykAgmASANzzIuS23MH5tuSYiY2Swd4FmqzLMdWb4lVUbkR+QDxA2+ygw2qBcilgBUyLmLWL2kKmtgf2gaMravbKxiDCgDzHx4/aCeDJky+m3pgc+YEy5CECjmZlynEjA8nzLi1gkD+8z9Vj9TEa5IgZU6rUzWTzsZs6djksE0JiTEVRRoupZkcgKFFb1A6DHVj0g3W0zlNNKRt8S/pU1ix8VGtC2lvzA1UKyrjZnu/aOZrGREAUHf7xeox6MR0bHmZsVB0bLvphG50VqaqJ5k0al2PEC5VZyT8bQu6ImrVUCtwRiJHiZ1Cgg+ZqH83C1cEeZkCniFXLlDNpIBJ4lxGPGl1vK8CJZPOQcCNnxv6W4JI3gUu7LVNLMTnWFPEyKrDcqT8zThTT7yT9oFzsWUajdeJVYs70vmWPQpgf2mbqcZyqQGoHkQNmI+n0+nGw0GUZStbGx5mcMcSKgY1W4hpspVEECYnslvAhGfUv6w5MPoiib+0xZM4x5ON+AIRrbp1bGGZt4o6UKAARX3mUdTkf8x/aa8WzqzkttsIGzGpGI/YbSltQA3Mvy5F9IFbs+JkY5S4VNx5vxA1YcvCkWI7Yxdg1Fwj0sVFbc+fiNoOTGzM1AcV5gZi+tjqWq8y5AAwI/KYjHHW7biVDUV2sp9oF2TKSPaLoxMrNmxcEMPiVsdNgQLqY8mBQ/8s6dJJPmDJ0uYY7C2GHE3IMePfLTDkfrGDs+TURQ8D4gYsXRIiq60Mg2oDzOiFHpjVux2Jg0giwN7/zH9wXfmAcjqcIWifEsbIDiCqCp+TKA+NnpTvxLsjIU9ptviBnCBn9939vMsZKoC6hdLxnSaI8ygZCQtkkgbyKegCTUryWhBl1ahKnxlmGptoFZxllLFvbD059RwOFAjZVb8oHthwAMCOPmUaWZAB8CZUz+lm1A7S0hTj0knUPEodVcBR7WgUdVkZ3vy3+JibQOVuvM3+gABZupizgs3pqN28whUVWphxLgAo1N+WtpSEbAa8Qvl/lkn9pQLY5AQLE3dE15yNO3zMWK9AyEbzf05dsV4wB8yDUV3NHaK+PUtHmRTuo/qjZHKUD58wqgVhsECzM+Rzd1tGdHPUGzYPEsXp9rcgwYoV9baVB+Ll74gCoPAMAwnAaX3A7yzTqFMYD403tuPEfKdPBIMWjSi+JR1mQ48igHxZgVO+pxyIclsNV/pMD5nLagDpmtMqthDE+IStOHMQoGkHxLcmlQTVCpixOw921GX5cTZVUk0IDYBqUFq3PmTMmkHfcQggAfaVNmJb7SivVqFgccyLjLEtW8iIfc3j4l2Jrx8bwKhvQreWDpyX1a+I2lMe1+4xwt73tKK0XJqBLWty7IP5exv4iKU0nVt9o7bqpxwExqUUKBv5jnTQDbStsvpm690rHUMzANXxA0FUZTW4uUhfTxtQFGO3Uqp0KLqUZsp07g3Ay5VC6yhs1uJThQOPbtqO4+Iz42NkGwZWiMjnSxowOgmNQuwH6yHECLuocVBFW/EsIIWr25kGdk0VpPMpZbNAbzRkWxYiqK/WUZWxupHtJuVZVZUPtOo8CdNqBG8U41YgkbwOfg6fMQvqWAf8ToY8fpVXEhA8mWpuN4ErQCxO0qyEZFJ8RcmS3o/l8RBRgUlSW3G32mvDg2BqVooBG1ma1KrTHmqqQVnAGQ/EoUcDgiaHzbhQIjAarPMoZgW2B5jflQKTVfEVdkauZVjzEjS/MguI1IygylR6aaTLQy1ayjLlFFSPdKFOEs4IajKMuEnWCLNXH9QgAk+YufMCpZea3lWfX6R+nXDfTXbyP/AIgv+k3WanI+kMoy/SnQEf8AxITrmcr9X9S4ytt8xRuYW9oiDz/17q6X6M7j1/TVjz9PjLqw2M/KHWfUHd+7+zrOu6jqEJvQzkifrj6o6c95+l+v7X02RGz9TiKKNU/NH1J+G/1D9IdKvW9VhD4L9zY9wv6zpz/2e3lOlzdT0XUr1HS5HwZl4ZTuJ99/BH6g7n3xerxdx6rJ1Jxbq2Q2RPgmAh1JJ3n0P8Gvqno/pz6iyYevynHh6ldIY8X95qz0SbH336p7U3f+w5+kxkrnq0YGt589+kO3d2+hOtfL3oMekzGvUJvTPqHS9y6Dr8hPQ9VjzVudDXE712vH3rtWbocpoZBs3wZytsOd+Vd0Pduj7kpbo+rx5q5CG6lPfez9P9Q9py9D1FjWPa45U/M+cfS/0h3X6G7u/X9Rn9XonsOFN0Pkz6D2r6j7T3rK2Lt/W482RRbBTxJ9WzPj8+fWf4Q98+n+39V3gZsWfpMJtvd7gt8z5oq6lvzP2V9cKM/0F3hGoj+Hbmflz6E+jOs+te9HoOmyLjx4wGy5D/SJ1l9M/V/4e/RB+tu/N0mTM2Lp8a6sjrzPtXavozD+FWbN3bonzdT0rrXUauVUeZ2fo78O+k+hsrt0/VvlbIPdYnZ+sCcv0J3gDn+Gf/SZ8tHFf8XvojEiu/dbYiyq4ySJkf8AHH6MDhceXqX+/o0P8mfC/wANPo0fWn1H/C5WC9NhXXlPyJ9N+tvwP7b030/1HX9lz5E6npxrON6KsByJbOV/9U+u/wAZux9z+l+r7Z2/Dky5OqxnHZIpRPgCaQKJnrvw0+lOn+rvq7H27rCw6dUORwpokDxP0f0v4UfQ/RgL/wADwZD85CWMuzmM1+Zvof6ty/Rn1Fj7nix+rjorkx3WoT9EfRX4ndF9dddk6TD0b9PmRC9M12JzPrv8Huydw7Jn6nsuBOi6vCpdQv5SByDPm/4DZTg/ER8LHdundSB8iS5VvuP0D9Roc/0n3PDqotgYXPyX9O95676Q+p07j02Jny4HIKkGmE/Yj4w2vHkQMjbEHyJlXsHZEF/8K6eybP8ALExOsZlfAu/fjf3vvnaeo7fj7Jhw486FHyAsTRmj/wBnzDlwfVHX5HRlRun02R97n28/T30+RTdo6eibNpNPTdt7d0JvouixYLFWigR1169NzK1dR7+39WvIOJh/gz8t/hP0nS9V+KOHp+rxpkx3lIVxY1A7T9TUD0uYfKEf4n4rPU9X2z6lzZ+hyvj6nF1T+myc3qM1x8Zk9v2genw4H/k4MeMf+RQP9IL32nyz6A+rfq/uXdE6bvnROuApsxWj+s+pmr2nO/WrLEG8vwbeZnEvwfmiJX5v+pteP6r7qiUG9Zq/vMGIEAa92PM6f1sfR+tu4tsD6zTi/wAwtrFkGdvxK3ONAB8GZ31PvwB4lPrEtWRyCNhLLcDSSJALVSL5PxLcbBVIbgzOB/U25lmNdXtJ/SBqUgjbcRCpLEeY+NAiab/eHTW5gZGfIgNjYfEKurixzHYeoSApJgTp6xk1TcwGxAHe9xLfUTGVY7XM4BB+I7KHXeBvDqVBsbxHRGGxmIuFobXLceQrtdQLczHHjAQkN8wp1AdAG/eY+ozOxIXgcmYsnWjEpChtXEDt4+owZGKk0fvGyglxuNHicDH1SuBrWnHJmzP1NYUVf1u4NdTUGFZT+kj4UOLYzmY+obUCxups9TWlq37SBc9hPT23/wBJkZjicswOkCgZZmGVDb/G0pJZwa4AlFSNrBOmmvYTsdK6uoUg618Tlrj1ZEYGqnR1McRGLZxtcC52dWVgNvImZi/ql9IKk8CaFDFQWazUrwoceVnvb4gHFlVSbFD7xjmZMtp7h5+JkzZVbMCR7fIEcYPUzfxGPIQiCtFwNK9wx5VZF2I8/eZ8z6soLaiF3MC1hDNpAvfiUZ+uNkKvIgNn6xcjKhUhAbP3lgz02nEQqkbknicnKzkggHc7xSz5FbHRA+YHW1JkyUGuuDNGsFLDcDec/CoXD7fEmRcgFXV+IFy5Gb3XY8zSmf2kKK+8o6fHQC/I3jNiF6VJEC7p8gDe8gk8TUSNiR7pg9EIQx5HJmtTQD34gZepw5l6nWu+M/HiRMLBBqNb3NJcumxBPNiSjo9/MBUViCA4WQMUcLqLD5hyAAVxEA4H7wJlYgEDjmBApWweY1aiAePJjNoWwB7QICK3ptpWiT5ljOFbQSN5nU6wSuxlauVYqx3HzA05XTGAz2ajqS6Bx54lQHqINQlyroxhQeBAD5NCWxr9Ir5C4Fm1G9yh0yDc+4DxM+J3yFls7cAQNhzDmq+Jnfr1xn3AsSal+HCxx+7eVnAuK3OMmoD4+qY5iG/8NthOx2vFj6vHlxs1hZxEfUtMmn4l+M5MNnHkK6tjUDVny+kjIPcQdIInOJayqj3+QfiaNNKBf94NJoEjk8wGXFkAKMxCES18ONUFnatqiISDpu72Il2TSiaR8bXAyZcCeqpQlQRzNeLZBrJBX/Moraidv9JcwsL8DaAM5DBSB5mZy6tqCgHxc0M6AkQP7gFJseD8QKVyjTzbSl8mrJpNmtzUtI0g2NxMjp6OLYlmyN7q5Agb8DDINI/MOJpNggH4nPxBkyDQbHzOhrGXGtj3Qmje+52rmHEq49x+txMhDKyahf2mfpup9TLkxspUL5MGthyIxB3v7RaYk0aP3mbHm/ntY9o4MtGYa+DZhUSwWBqwfMV3tjxUsWixsGZipur3HMA5GvEWFFllTZQHVN+LMLD22PMCBS9sOYDA6cbN4mR/ZgZkHmyJpzqTi0qw25qVJjKowIsHmBq6T+diUnYAbiMtZLIPBlGJnQD042NijWf6uYFPVK+2k7k8SnGuUdQfK1x950Fxo+bUSftGfEF4O9wFwY/TxEk7mOGNErwJGIZVB4EXKwUUg8QKcqeq9kkGFAuglTYBoyJkV30PsfmE4hha0PtPMBMh0rqAkw62ZW1bSygV+QZRjTLj6gLiYaDyD4gbiCQDfH+ZnOMsxs1NDEcVdSnCWGf5Q834hFWmjpu44FEUaMsyFSx0iqgIGkbGz/iFRyDiYcHmVK4GGzdy7HpBGoivMZjiyEhQAohKrF+n7B/6jFcOXAUcDeWICcRZGpN7+8mMgrxTfMIAxFF9y3q+PEz+k4y7e4AX+k04+qONzqrSfJkZhkso4HmAozGgAtGFsq5MejJz4MV8ikhAbPmHWL1adq2gZeox1kskgVUxFW8i1ImhiWPuJ3Mdirp6aiq8yqxIpDq6jidPGNZUHba5lfGE9i8S3ESclC+IGjQcpFGvAPxC2B7/ADWgHMrZj7l+fiBSy4tFkKDtCEyalQiuDxON1BDZSPvO0+UuVY1uKnE6tDj6jJ8k7QMLA4kbKBYJoTM9uCyjczougVFSj7pzyWUMgFEGVS9LkCdVjZwWCtuBzPvnY0TH2XpAmrScYYaud95+f+jNdfisEjULE/Qfav5naulYbD012/acf6OvLf01qAL2M0KPcRMuNWL6gdpqWxkHwZI514/8SWX/AIHjVhuX2nyjpmHplfvPrf4lYi300cwr2Oo/uZ8f6Mhg6k0Z15G/Iw0KK2Efp8vp5FIFmVaStE0RNWHBpON+dW8Ub0ZioN8zP1rKNh+YTRxjFxlxo6h9IJEyjKiepjVqIA5lmPokYWSZcVPp7CgN5bhIygEGqgVJ0mFlojiN/DpjUhRzL9IBpZG40ncwMeLG5JQih8xk6Pc002BTGraBjGE4sgUrf3mxCygXxFD1uY+RwMdiFTIwcjbaVGWI4cCVUxyH/lgMDZoRiDUVVo1UayDRgKyWtGVuiYseqrY7TSxtaInO6nqdDaUFwIMxVqH7iH8ykrzKcKG7bdmmsYyBQEBcOR12b9ppOUrTf4mdd2r4h1FsnpkbwL1PrbVAUA2I3jJWIURvEd7OwgBUCUQBXMZlA91XcQMWPHio5J019oFRHPmPg0YrZlu/ErVgDZ3jF9WwG8CzTiZ7qv0hXGA/PtipjIUEncxwSTVwGORVB/0mV21vq0kyzMBq3Mfpr0m60+IFJLKvH7RQdQ920JJQsTuDM+XKAbB5gaVIVaAH6xGCk7iJg1tj9w38SZnpR8jmBd02Qox0Dc+Jc+K2GRhT/aZcTFacS5+oDZBp3gDKSzAXvKmU2R8Rsitu3+ZW5Z00ggGFIH1MFBo3NqIpUEb/ADOdjRlyXc6nT4tK0Cd95UPQOH4MzKLaviXuWRDtcyBmDWdpFaUTFiy+pZvzLRnbIGGn2jgzGepTINAG/wAxHzthStX6AQNBXVkuv2mhExke5thOfjYsRqJsy/Hk0glrqBa5xl9I3Exu1syrxexmsEZbKjnaYGsOyg7jaEBnVXAJvbaa8GZFAOnnk/E574yWBrceZeLCgHaA2Qg5Wo3fEzv0i5lKPd8hhLgDtUvVfYNP7wMGPphjIBs1N2PAA4G4NXUrzPj6fIpotvuZpZ0r1R8QHQBDXJlTZP5hJFVLlpktTu0z9SyIKJ3+YDnPodTqv7R8eN8ju4Yi/wCm9pgRgfcN6mg5G2Ibb7GBccONiUatoMhFaVFAStn1LS/3iBmZtP8AcwCymtUq1aWFGWZDYoSk8AfMDVjXX7m8cR8bUTfNxsOM+hV03MrAZbR+b5gX6lFbiFlb0yVO8yhdxXzLMmRgCoO9QKTlGNgSu/ky89Qi4w6jnxMGdzupUhvvGskLuNoGk9RqB5A+DLcbWAqrZMxqA503vNnSl8akkWviFPkDJ45mbPkcaQvNzRmD5ByL5mR2KbHmBe+QlACa8mVfxK4gVAu5WWbMoobcExSiuQw4BqBqfOuLGGq2PiZ/WLvrIon4hKkYxYlegqRcDXiIdhY3EGQKDSIAeCZV6jgUppvmpoxE5E1GjXNwlYM+MrQawb2vzKWx66GkbHmWZepHVZiKNLxNGDCwNEbVAzLjN0s19GWW08SNgGMe1q/WKjlnVRsPJgadQXIFI/eLlOpgBvDpU7g/tK8jDELEKOliQSKqXkKyAHxKSfbdyDISm0Cy6Gx2lTE6iBFw5LJVtjIV/m7GAXzMOBxKsmQ56BXjmX2qA6t5mBpia2uE1UMOlAvIHiQKCuwoDxNaNiKazz8SoAkkADeAFUvpCiaN0OkG4uLVgynTupFESwoRR5H2lFW5BiBa5FS7Qt2TKSdR348QAr0ZaM2om1FCUMDW3MZ6XGtHcneAUt2Z2Hna438QB+VdxGONaFsdt9ouBMeYZGXkGhKFdhka/MsxEna9vmUFdOT7+YUyFWocwGyEBzq+JnTIyuSwFeJebyN7uImVFKgqOJAMbkv7v1lu177mZyCBfEZbu5RdpBFAVKh05DGhYMuUu+1VUtfMVpNNVIMSq6sUIIqW5H0AAiPmyKQGPMy52LMK4qA4zqWO20mKrazZMxveJgOdRmrAtZSJQ7CzUsQUm/MYITZZYWUCQUf1SFjX+kfSDFOM2JQyIWUawLjemvxRgJagDGxuTs3ECsJR2FyKPdbc/EvoLZB5lZrkcwFYbgyMDVw7GI+rXsdoBq1I8ypsdjfZo+r5j6dW8DMrEN7eI2TF6+PUNmEtfpwCCAaPMs9JvT1KNuIHH/h8zdQGZqxr4kZNOJiOTzN2VWUE1MzITg2r3SrPr9A/QTavpHo/sk9FVCeX/DvIMn0ngA/p2nqJzq36gmTvGDN1nZ+ow9OSMrIQpBreaxUIJuT4r5p+HX0z3ztPeOp6ruwyhWQqnqNfmfQu9dBj7z2Tqe35lDLmQrvNbVzBfxHkzbtfBcn/ALP/AHJsjvj7niVCTpWiSJTk/APvQF4+sxlgdiTU/QQZh5ja3r80f+RqV8x+gvw+7z9KdxPUdb1uPIjLRVSZ9HzdSnT9O+bKwXGgtmPgSwnVyZn6/o17j2zqOiclVzIVseJPLS15T6r/ABA+n+j+k+tyY+rx5srIca4w25J2nyj8BupZ/rnqUJOnJgZq+89h/wDi/wDbOpynN1Pd+oNn8qqOJ0Oz/hz034fdxfvPbcmXqBjxkOjncib2YS/j2f1eCPorvQIv/uz/AOk/M/4afWjfRX1OOoyKG6POPT6geQPkT752v637R9cdP1PaFDYc+RSj42O9Tjr+AX0u2VsmfqerbUb0hwAJZYz8+uw34xfRDoGbuFNX5dBuW9J9Y/T/ANc48/Z+35nYZUIYkVYnPX8D/ovGtJhzlvl8paVP+G/TfSav3nsOZlzdOC5xkbMo3Ij1+NTxdv6Y+ge0fRvUZc3bUyDJmFOWN3PR9bWXsnWo6mmwuN//AEmfLR/7QfZsOJUzdt6jJmUU2ggC/tN30/8Ai50f1j3Je1r0DdOuX2gs93JObrOV86/A0ej+JeZD/wDEciz9G9w6j+C6XP1TAlcSlz96nlcn0t2zs2fL3btnTLh6rEjN7R+bafMO/fjj1Wfs3Wdq/wCHEdRlU4/WugP2mrztWzfZPq38d+t6rF1Hbu1dJixYmtGzPZJHmp8u+nO/df2DvmLunQEnqMZJI03qB5E634adoxd8+vO39P1WMZcHqasitww+8/Vy9h7F0oGPF2jo0H/lwr/0mr1JGd9vjKfj33k41C/Tys9fmYsLMwdV+Pf1MjUe39LgB+VJ/wBTPua9j7N//LcHN/kExd4+jPp/vXa8/SZO2YELqQGRACD8znsb3n/Hz38P/wAXuo+pu/Y+1dy6dVbN+R12F/E+vtiyXsLE/FuUdT2L6nz4u35HXP0vUMmNhzsan0PpfxX+ve29JrzdG+VVFF8uIkReJS+36K6jOOl6PM72KQn/ABPzl9FfS2fP+KPrdb0LP0frvlt123JInS+mvxo7x3f6j6To+8J0y9LmyBDoSqv5n31OmxkK2AY9JGxUCX/jGfhWXFqBXGoIFAiC9W3EY4ytb2YnBnNUEvw/mEoH2l+K9QiJX59+vkVPrfuAcDfISLnERyoP5QKnf/EskfXfVKwAXav7TyzFV2JsHxO34g5tF68g1VxXmDCz5dytA8RqvKjDcDkTUXUi6/QCBT6bjcbiWJjthdgywkUNuRBoYbi6PEgu4r4gZT6oUflO9w4/YB5gTI3q8bXAZVRCT8w+iCS2r2xcwN14qV+rp9nKwBk0BthE0k7cyzGVy5QpFCaX6cLmXFjO7bwOc+MA2RZEdF21HeppzJ7ipXiUINJo8SBbBPFTm9UhOQkih8zpmmYgf3iaVZiCAQNpRwspy48qgC1adCwSBVES5ujJ/IwBBuVJiZ+oChSGHJ+YReuE5EsbNL8a5EYKRLcaqmzWTNmJFz5NXBrYyKp0/wATjHJqD0ExAgjmMvSZcfV60fSfK+DLchsgMKJ5lGUYcWOmXJqP/LK2zMjUvJ+ImT2ZTe/xLNGogjkCBMvUewKf3MUhyhbUaHAk9MEWNzAXcLVcQlUMfTJci9uJfga6u1vwIjBmraWVoA/5oWLTpyKd6CzndTlx4sgNzfnCJgG9ORuJzMuDUluLvzCUgyK5GluZowY/UIRSB8mZ8XTHVarOp0/ToiDUb/SCLcWFEYJvRHMGTARlPqLueKm3JhHoY3UkV4ik6nDHf7nxCqUQIKIpoDpQBqsx3w3bF7gYAabBscCBHQ5MZVvaH5hwqMKqGe1GwuE51XEQ67Gc8dQcrlaIC8QOm2TGEJ06fiZy5YXczq7lxqJIEuORVX2LZMBiWNAyzEhyjbapmLuW9ykfpLcWVsClgf2gEFldkINeDGyMMekHzK8fUFzqYbGFDjz9SSGsr4gMysDYAAMqNCtVbGacp9O7Yb8XMuRxX3gMHKZFo+0xn6kK5A/aUqBlYDVUfKqKwrdhAbHmLuUcbkSoYwmSsf7yYgf4nVuL+Zr6XptOR2c8naACTjChTGyZHIrhRJlxsjnbaVMrEnVxAmLKch0kAm5bpHB3lOBRisV95o2CgH8xgELexNiOoAW1r5lQdMbWxrxvCchX8osQGQhSzHmPkBdRK8eZS16b+0sJ8nz4gUrQHu+ZYDpQkbrCyh1C8AyMq0MYO3yIGdidiBa+ZZh0sQLI/WVEEPoI3+RHZlw1YsmAXQ675USpgBk9uxPEuDArY4i5NJAbTTDgwHxjSlULvcy/Y0y+ZgRsgsXsPmaMWUkaWPPBhMW5MK3YAD8mvMyZAxU0As2FhoNHgbmZ8h1YQC4BG/6wYqBIWqFS3GKazufEz2Sa8S/GSqqDXMKtd2QjyPMpYKcgIO5j6vUsDkRVwaRqLEsYACAvZ4itge7FEGaFXVwYQpKEg1UDOvSn0suQZNlHAgxX6Xu8iacWMZFcbj/eUnA4omisBVBBFDiNkxkqCf1hQEMN5a6hgQT7oFWPIibtCHLub88GVHBqADNW8Lpo/K1/FQLMjaF2FnwIKY47faLjam1NzEyO2TId9h8QGXEpyBl3qRzZIvxKg5xoSD9ocSNpBIsMPEA4fUs+VreFjpexttNCj08X2MpyVQsUYAHUaTp5oWYmPKzMWHBPiFaxAsF1XzKsWZQSgXTZuErSw0sAaF7xMuRkoKf3kyEItk2T4lLFGJo1BGoZF0HUP0qVh1ZdL+0+JX/F41w6WG68mUjqceRyp2B8yjYpAxBWYaR8Rcv5lbGbFTLeMKfcahHUBQAmxreRDZT/ABDeAB4i6/4dSxO52FTM+co9/ezKc3WjLkoD8vEK34m1EZLMZ31ErdAHaZEysVC8XxL1HtJJ3HmBALBI3ku6QDf5k0ZHUuh/JyPmQHUARsealEKNVmXJjOJVyahvvArCiD5h0KVWiaHAgHJls6iAIgyBlNCV50Z2Cg7GVHI+FNIT7fvCLSEXSS37TmdwI/iB8ETagtPfzV7zm9Q4yuL2I2uUJmyaMVruBObmIyMDRB8zYyVZu78THlAxBr3B/wAQ0Xp0K9dhUXeocT752t0TtnTqDsEE+AYG0dUjI39Q3n33tORMvaumfQVvGNpw/q6R1sFKBvsZerU+42+ZTjAHtPAlpXWtA7iIw83+I4v6Sev/AIqn+s+MYFC5De1z7Z9e4Wz/AEnnC84yrn9jPiuNdbE/E6QrUCCQPE6vTAnEAaocGctcW13OjjDLjStl8y1F77IFHMCNp87Rs/u0emP1kHpBwuoE/EyIuQ19pd0y7kwHCP6ZMaEHYn7wLWJB9sRS4cXHvcXAx3BuBde4+ZLsUYASRBZgK6giFjSgeJKJO0moXpY7wFxmjLQ1CUqCHltaoDAxXK2AJCNK0PMzpae0kkwNBY1XiYerwahqGxG+024tLDcxnxhuTKMWHCyIpI35szQ504j81LmZNOiVsmpQo5kFXSISSX8S1QNZetxIBoGnyIVbf7QG3MV9lsDfzI+SmqFiGA+DApHP6wZhkFVxIwOoad47bQKgGI3qWoAovzCmmjfMgUA7wHBJ33gHN1sIlkbAmoQx5uAuVPdqI2MpyM6MqoTRmtDa++K+IZBa7VAo9M5PYG5lT9IMTe4EnwZeoK21bywMGcA738wERaQeJU6iyDvc05aXzvK1QMN94FWAbFTxGxoRkOnkxjjINA88Rsa+nRJtoEIYvpO3yJW2B1eipmgt/WdyPEqHVM2rK49vEKOXCqenRsnmaMgPphVNH5mfI6nCCvLbx8GX1GUMRqECxVIGhv8AMzZFpzY2mzM4ZLYURzM4IybDceIFOLFq2UAH5MGTp6yAltVRzaGt4v5jVn94TVqomoXuZegUH8tzGhbexUuxP7ef1g1Yrn1WCbTFkxlCxuyTdzQW1EhPPmVHC6tve8CvHpVbaLbZSBQG80jEhAB3qMcSpRAqBSUogLzL0GlaMXOfTwXjFtJifVjBYUfNwJlwjIooD94NIujxGJLgqu0DLVLyTAYNoW6/SZWGvIS28ufUTpqAIHYWDcBUxWBpWhHXGC/wDL1Gw0DaTTtV7wKXwuP/AA9xxKTjdXFg1NKLkQm/y/aG+fnxAz6PkRsSJr35+8bGjlje0HUYwzIF2rkwLhYy148yEDXuNyYBYWRd+eYAyEIu3Mz6g4FEgj5mki6JGwkPTo10KuBzetz5MuMoFAfjUJd03SGlskqOTNo6bCrA8keDC1sWCc/bxC4odDjcBV9pNXNQxsGAD0K2BlaHKgIfcDiVP6uVfVYUB4EDS2oAWP3mPIC5YbAffmasbF8QPgDzKmQWWF78wBgoArvXMrx4SMpN0vMfCbBAsC6ltEbVvAFA+4niVMFazvQi5bY+3nyBGVMlXp2hFaOWYmxQl65AFDA87ESY+j1kXt5mnJhRQNuIGXF0uFcpYCi28tUBFY71GTMrMVCkiquUZMvtONSNQ5gL1gACNdX4mNXON6J54MuyFmALWdtonphyg83BG7plUrqLXFzLo9zCxciKvTpWrc/4j6vVxlDuD5hVAJbdfPiPjwOgDPVfEZNKmhQEjXqq7JgFkXkDcStQLJv+8vUksNv1iZMKkhvI5gAprXiJ6SaSL3l4TbnYxHK69CjapUZWxspsbiX4MZALt4Eh1atKiO6McJXgxgRGO5I5jBtPHEz49YAVv7zSVrEfsICawxIHEpddO1/cR8SksQnFXBlIBGqBU3Mm5NeY9BgWhxoQCx8wLMbWm434jY8Sp7l2F2ZWyOgBoy/G+lQXHMDN1VB9Q3BEpxKS4oEkzRlw+pl9h8XKwTiNjYjaAfO4qopPioQNR3JJgO17QIdKgFuIbVmXbaI66kAllUo2gMchOwEuVgmI6xbHiVaCFWNe3uv94COqgKf8Sl8SsbMZrYVcRXJJU+IAGNPIvzDekmhvHUDzAVJvxKLUyE4gIuonYiQEjZRFU0d5AQoXe49+ZWTZj+IAO4kHwYdjxF4+blB5G0Ug1Y5kDDUFX94+kb2YFYvzzIRe4G8lUN+Yy2aqBSQb2FxkJHNx2HmoANt4FivS/MqbKxYAXUUqVNg7RGNAXAuYKy0ROVmTOuZtLe34nRL+yqomZsjAkoAbHmFn19s/Ct9f0qbuw+89p+k8H+Ebavp3qFo7Zf8Aae78zFav1AN4+yoWOwAsmKBHyjX0HUD5xt/oZn6za4r/AFf9M4rGfvHTIwO6lt5Tj+ufpTNk9PF3bCT82QJ+V8HbOu+ovqxu3dIGydRm6hlH2F8z670//s7u+Jf4nvzIxG6ol1Ok5kX0+pH6w+l8a6sneejQffIJjz/iV9FYBv33p3PwlmeCT/2dehRjr7tlyDwdNSv/APF4xeoSO8KieB6ZJks5TY9l/wC6/wDRevSnW5HP/wBbIEJ/Fv6S0gt1mkE+Z5fD/wCz12oADL3jqG+QqAD/AFmH6h/ALpsHa8uftHWZHz41Lacn9X2k9Nf+r6R2L64+n/qTq26ftXWrlyKLK8X+k7+dE6jE+HKto6lSPsZ+Wvwpx5ej/FDt/TZQUcZWRx9wDP1PlU64sjNmfHgX/D/t/wBO9Vl7320OMmJTkKk81vNv0n+IfR/U+VuiyL6PWJtpJ5nsGC5cbY3FowII+RPC9d+H3Rdu63J3ztrtiy4wcnpjg1Iuy/XtOqzno+ky5yhf01LUPM+M/U/45K3QdZ23pO3VkyK2PWX4vaep7L+J/Sd97hi7Jn6Z16nIxxsw4qD6o/CP6d7l2rq36TC2DrgpdcinkzfMz2T19fD/AMNfprpvq36xxdv60t6Ok5G0+an6Ff8ADbsPZ8R6vtHSNj63CNWN9VmxPjn4K9Pk7f8AiWcWdSpTDkQ38z9LM2piQeZOusX3HzD6Y/E3ru7fVSdg6/tmPCCWQvZtiPtPS/U/0P2T6h7B1nTHtmHFlVS+PLjUKwarG4m/qPpftmbNk69OlTH1agsMyiiDPhPe/wAbvqRh1fbOmXp8WNWbEMoX3kDaa56tLf8AHO/CcZO0/ihg6TKAXDnEf1n6f653GDK2P86qSP7T8j/h915x/iJ2zquocl8nULqY+STP16+NjkBAtTJ2xXyD6X+s/qLrfq4dv6tmPS62H/h+Ln2HBux+KmZegwo+vH0+JW51BQDNKD0Mb5MjAKASSfAnL3Vt1+WOzYMeb8dhhyKGRu5uCpHO5n6d7n2/peu7fm6HJgxlMiFQK2up+YuzdRjyfjthz4XDY37mSGHm5+pc5rJ95vq2RbH5F+ovw9+ouydx6uu29Q3TYWLDPjW1C+Dcp6L8RPqzoenXpul71nxoNhvZn66OXB1PT5emyZMb61Kslgmp+bPrD8JO9dL3Pqeq7Z0py9IxLUvia4u/TWj8Nfrf6h7r9d9v6LuXeOp6nDnYrpdvtc/ReQaXoT8nfhmH6b8Tuy48qlXXqdLA8g0RP1p1Gzgx3Cqh4l+LmUDxLcfImEr4V+KeP/598hI5Vf8ASeQOCshPNT2v4sqcf1ixAO+FDc8mAGxKRttvOs+IpGMqoZN7EKGwQRuIcLFTpMcoVaxuDAUGqs7zQGBUAcSkJR1je5cg2G0gdfcPgiUtqxvfiWgbgXGKWKgUtlfa7MqfIRuBLxjo1q8RWxcQFxsA6nz5msNqYOPzL5lIwgEsOY6H0142gB3bcmyDK8ZVr+0dnD/pK/aN63gOEC+4cGUlSpJXzNOPcBf3g9MFiG8wKStrvsfmKcwQb8/M0uFTZRqHm5kzYRkIKgjeEV48jtmbUaHiaseVkBUj23M7YdRDNtW0uVmqvEK0tnLYwwsOsQZvUfVk2Mr321CqlTEBhZ93gQNDIrPbQoNNmofUV0AYbxgu+/xAze7Gxyc38RMjs7WKAmxgAPy3MOVWB9oFf6QlLqZT7ro+ZaMtEEi5FQnDvyeIfQcj3HYQsK762JI+0Ohci7jbxAV02eY+IALRHJgFMdOtAAcmbemz48eFvZqa9jMTA6r3BIqPhSqI4HiBrGbJkyEsPbwB8RSdRpeBM7Zcmtgdo6XwL+bgW3Yo+JlbK5cr8eZoYnWABtV3M+QjWSAd5AcpDKu/jiZ01WbXeON/kxsZXGC7Hcf0yi3FiDqdW0CYymQtqBHiLi6t8oOrGFH2lwoqKEC2w6nbeZnxHGPebuN6mhgL3g6oEkZQbocQCWx1oBphF6dRjZvk+ZWirnGsUCBDi3erowHzKWTUSTplTbICZqzMoxGuZkNsRtfmpAqg+spW9PmXuultQ5MagKNb8w6TlAI2IlCp7Te9y4MzECz9oRjUsNW2+8Z2VLW7rgwNLOMnTlCLYDmYWzaMqpVGFXAs2TFco2S63gEks6HijZhyNqyahYA8QBdTUp3hKUQt8moFbgP09vc0oVPTK2O7HzHbDsobztcIxLiQIu8CtWGgMwr9IxyoACb3koA7iwJn6jKH2xitvMC05yD7dxHTIhIAFE8zAjszFODXImzAjFyD8XcCwpb6iDfzEyKu58iOpcN+YFYmQg2ByYFasR55jMpJF8RQCP043l5v0qPPzABCDEyn83iJiGlRfIlGV2RrJ3B8+RLFyK3v+fvAGTMVx5EA5PMV31YvapuU53UEqtEXAPUVNS7QCcjFl0r7fM0I9eLMzE0Frky70yE1EkEcwLMJPqZG8VsJclg0f1lGIkEUbFcy8sOYDNmVKYodzQhPyDz4lYdRhsmzcpy5qyAWaqBoOQA7XfxLFYMtETIGs2s0KToojcwKcoYkOoPtNyYmLPqNn5mgNQ0nipUpCoTVXArzsVRnG4lYzLoBgyORjZTwZlKu2VUQgAjmUacmYaQFHO52lGTJXuJoD4jadJIYfl8xRh9ShvXNwhWygkDeqm3p3BxUp3HzM7dJZ/Lf3iY20ZSrAgfMLHTYg4QRKc7/AMsbby06Vx6R54lOdbC2QB5kBxbLdbSrqMi+0+nvNGNlWhW0zZs3/eK0+08GEqrLqGksOZUbsaRvNeQl0II3EGJAFvyOZUc8q7nTVXyZU/8AKsNsB5E6rKiIRRtpg6nCWXRW3zCs4zK60L0fMDMWOoEjxF9Fk/Kf2l+PFZUk7DxCJppFBXVfMpOI4n1eCOD8zp4EFkHY+IThTKf5w44gZcGplHtG3kzThQmlA25M0DpkXGK8Q43TFeqgTwJAcWMoWFbHxB1IxaAEQKy7EiQZ6yHUDXiV5G1Ef5gF8aqNI+LuZ3yFaY+PEuI1JVzNkxFsY0mje8As/qWV3v48SxNLKF8jm5QMYU0gO53lyrpFk7mArIuvTMHX40BGkb+J0dJ3c+JyurdnyqAKPIuVWbMqnEGJpgJza1BmO4mrIzsrAg6RsZnA0qa3BlaUdK4brMYAsBhP0N0dfweHSKGgUPjafn7osYbr8IWgdQufee2hm7dgOom0E8/9W+XaVtVAcfMuA0ixKMTaTpP95cGC8naWMOR9YGvpHuLf/Uv958NwOApufc/rBQfpHuAIsen/ALifC8aEu1DadOUdHDlxKQzb34l+LKVYah7CdpzsAWzq58TponqBBftWWjZw6VwYj41GbWgAMs8LUOg2DMh0d3IHx5lgOkRBtQHEIs7QCSCYjrqI244jFfIgswGVmoLzHGw3MRfmEqeYE9SVsB+arMsKioCpI2gLgLFyTxL6reIDQ2jBtt4FWTI5zaQNq5gGElg5P7R2OxNbyKX0C4AvSdhIXYn7SG/iK9qBfmBYoFg3GV6YheRKwLUERlqya3MBTqL2ePMNURXEdh8RPNXALgHet4osrxtCts1RmBVt+IAACi4l2d+I7YySK3Bk9EjniAlSHcbcRtIqQKwGoAQGSlxm+ZXiRmyGvy3JY9Sr3M1YQh/MaMAELsBx5lee1YKPyx2AU348RMragQeYFOs7E8R1TfV4la4w497bfEayVUCwBAjKDvZJgVSo1Ee2AvX6y5HOkCtuTcCuy3EsC7E8mAb7gbQHKVvSLuCLl0+kR5ImYFfRKFf2liOfI3kIUnfmCsqAqpH9oyijYO8tfCeVP95UXVBZHu8QNC5Wf2sB+8DOqnSo/tFXJqQM4qIuItk1WahVjD1PsYlEt9xLgATYHHmBhpOr5hCbadjv8QaTp42hXSDZPuMZSAebgH8iAAVHb3KLlTvexG8obWHG50+IFuh8dm7HMgfUQCdz4jh7XSZUoKOSOYBs2V+JCNhzCoskgb+YdiaqAu9UhomRARV7mXYwAKI3lYH8wgXtAJbSNRuxG6dmcksKEV9gPMOiipJ2qFX+poIAG0oyNbbCTJSkGxFBBBsQG1BUq/MrORSNSnjaApW68HmTSqCtO0IL5mJG1D5jg2ARzUr/ADDYSFwp2gPvfMdaNg8mDTrWxBiVy+/A4gWE6RZ/tExuS5LWAeJbkUovvr9ZSLI38QRC7YshZgSp+JejBkCrsK5MrFE2f7GMq2bsVCmChvcxPt2qB3XRRO1R/wAgJ+Znd11FBRuDVioPTGniU5W3AHiWh6xhbAIlSoWYki1+YTSi9QJuvtNAO1HjxKHpHVbJ+0cNTAnnxBooQGI08SxSAuonb4lQcmz5iMSQL2+0C/GxZixOlb2l2Q37j8TPj2BHzBlyaWCBt+YIsXRjvQCPmZVxj1GIsky5iSNyLMrrTw28FJlcKu434g6bdrI4iuoJ+d4wJUUOIFvo+vrtqqOtKoA44kxKW/Nwdv0lxwDDjA1394Gc+zc/5hUANq5uQ6jeoAgwAb+3gQpzkCcbw6gyhiOeYFCs29RMr1sosQizIy48NDk8TNjca9bmjxUU6h7mUkcTEBkGcuRan/Eo6eXMuIe3djxFXqiy6TuZgfKzuSOB5lmJWCatQI+ZRvArkQZciovPMqws7EUbHmWZ8aED/mgVpk0H4kzAZBd/pE0kEDkx0UFwD/aQBCMeLc3HRrAIFjxK8mPk+I+FNCUT+0ovDkiqiE+DxFVtLQkHIwoSBcjFWBG1iVm3skxs+N2AFmxExqa90AqCp1CRxq34McgDEDcWrlFV0bMuxgHzxKsqmo2JdFG7kGgKTxxKcrc3LkKmjdH4lGYMcukCwYBQe0GUOgDkiaApQBTFZRXEBFBFR2BrfiAccSFvbUBEsfMP9V1CD4qEj7SiDiTgbGGpFoGAmoqRcYkmjIUAaHbgwIqqTqreFpWTpNrLA4deN4A0h6v/ABLChVduJRYU8xlt+TtzAjbChEC+2rkyg6hUgJ48wAQaqtpGxq2MEg7Rv14kYhF3NwKMq3QAIlWtSrKdm8R+oyMdO20rYXRC8wsfX/why6uzdXj8rkE+gHmfOfwda+h65f8AzD/efRzzxMX6t+oNjL1GrpsorlT/AKTON5pwb42HyJJ9SvzF+FiBfxlRD4yZ/wDefpzqGKszE0FFmfmX8OP5P43ovH/eMw/1n6edQ+R1IsMtTXSdfXhet/Ff6U7b1LdL1HVucqkghVuIv4u/R7KD/GkX/wA20/N31nhGL637vhOwXqWE44wKCL8yzgyP1h2T8Svp76g7oO39D1BbM35B8z2eIa1bGTdiflH8Iv5X4mdqS9mZh/8AAmfrHGv89v0k65yl9PzB9PAdH+PYxgbDuDKP7z9MZv8AxNp+ZcRGH/2gTe3/AM1Kn6dzIdRIF0LqSxrpmyZfR6fJkrZFLV+gnzbo/wAUf+Kd7TtK9CdGR/TLE/O0rw/ime4/VLfT/wDCgKznESOT4ns+h+iuy9s6teqwdOfXBu2N7x8hmfWPuX0P20j+P6DF6HX4SciOm1n7zy/afxV6jqu8Ds3XdF/N16DkUVPqg44nE676S7Z1YfqU6ZMXUi2XIoreJaSz9Ph+ne04OsHX4eixp1T7nIo3M7OMWDU+OfTX4hd4X6kftfXoc2EZDjD1xRn2PEfPyJm/Vssfn36w/GDvnSdz7l2bpkRVTI2L1BsanyCznzktZZ2JJ+SZ6v6+7T1vS/Wndcy9LlOJuoZgwQkczy6OLBRbcmqE7zM9M3Rws+HqenfpGZeoVwUI5DeJ9LX6+/Ebt/S6OpxdRlVVv1Ch2E4f0p9Ed96rvvQdR1Hbs2HpBkXIcjpQIE/VC/w/V9OcLYMTdPopiaqpm2a18j8xr+M/1oWCYurxgsaA9IE3Ot3fuH4sdT2B+s6zL1C9DkS2GNALU/oJ57sfS9M34y4ekCI3TnuLKFqxVmp+scyYsnTt0zoDjZdJFbVGyFuPxx9CMU+veyuSSf4tLJ/WfsjOAzV5qfnju34edw+nvxC6fuPSdK79AM4yqyC63/xPvfR9y6LueMZMPULq/qUncGc+rp1HyPqfpz6v7Z9TN3IO38McxYhWv23PrGDvfQ/8Lfqs3VYlxIlvZG2282Zc/R9Pgds/U4tFG9TCfkD6r7v1HXfVXXYOh6zL/CZc2hEVzpNmpviM2663091nT9V+NfS9X0hDdPk7mXQjyCTP1V1G7LPhv0Z+DHcO19f2zvfV9cnsK5fSUbjzPtzNq+8nV/FJctxn3SkHfiWY/wA0ylfG/wAYcQH1Hgej7sQE8Mu+IeAPE+g/jIp/4z0TaTRxc/vPny7A0P2nWfENhQ2XPHiE0PmLjt68S4Yi2xMKCf8AL9pYjAeIK0ACqjIoA38yIQkk35lovmjBoFknxGJsfeQVN7ifEsBvGLF15lK7rvsZeKCitxKAo9psGBiPPEZsg01EoZSBIAE2sC4Uxlj7hVS5VAAvYwkbWZRQthTtLRkRMQGm2MBWl3O5lLY3LFl4gM7H9pqw16a7CZcONyDq5lrKcekKSR5gTN0yZH1K1HyIowqH3JIEuL2uwI+8pVSppSWJ+YFLMWP2lbIC4JABHmX+mq/n2MmTGum7hCYCBmF7iaABdg7zNhoOJoU6gT5ELFpGk0u/zcq9JPWKuux4iMztQsqeCZd5BLbjzAYYtJPtFDiVlfWbSv5viAZyMtXYiemR1Ry4ybgNl6Y4UDHmt1mcBmGqqFTYXbPktlraUZFKG+B8QAuQNiG3vXxIH0NRG0GN1c0PaxleR1JbzUgmbKCy7HeaMOUix4mQEsoB/aWY0yOCF2qUXo7ZCbofpJlW1sHiKroijH/UeYzArlst7a4kEChE1VvM2RA76h48TWx/tIFx1qBEop9oxihVS1Min8vPEXKQQABEUKeoUKCPMC7KFsHT7vMQjWQPHmWM1c2b+IygVVXcDKcXpsVHDRlXdRwRzL2UEi/zCI/6fvAVl3u6+0yMHGY77eJqdSeIhQ2uwuA+JDkFueJcq+njLf0iBFIGn+9y1TrwtiIqAiEulyttRq12qaMKqMWkn3CVu6lSBzIKyo01xciqVXbkRlJAA5qH1QhCn+0oYYig9UVZ5EIAvfaodm3/AMSoOchoc3AvGbTS5Dt4MtXY6rBExjCMm7ftvNATQlX7QOfiA2PMuJ3yvuDso+JXh6cMGyPyxJA+IQFcqAbreI+fKiMgA34JgUnGMbX95rJ04rA5gOPHoQuQT8QuxCk7b+IFOXMRpRBtxtGxUWqqI+Y6FQl0tzPmzlHDJX3gaLxurLqEiP8AySpGqphTIFyEje9zLDlcKSoJH2gN1Cq+MHih5nNLVkAshL/vND5HYHWdviYsiFk44O8I0l1CjSPNmbUGuj4q5iw4i7ItHTfM6GVhjxgLWnyYUq4kH83Yj5PiMWWiG3U/EgYZOnKEApXExe/GN7IvYQN3SLjdHC2AplaPpco4O52MXpi+I2ODuRHd9T6jVQA2MgEytkBxXuGE1lQyAqZAoIGwNSivBb4A5FH4l7DSbvaUF9L6T54qB0dnJY2PAEC5z+8W7xkEWJFOkWQeaqRfcpHzArXcgabEf+EU41zA6W5qKV0FT8HiaG967WIGPIFyKxHnxG6dEawbB+IHx1a3+hkU6XBA42MByG3CgnTExpr3ZQKmxODXJlGRzjOll5hKqLaWLeBLclPiCutnwZndbIWqB5uXM97A7AcwJa4sV/tvKSrZCVqzyIzpa0zGocbaKYeNpEULlJGmiD5luL+WSXBAqVZPzlhwZq1lsV7MKqoGc5PUJNfpKsmTS4J2vkQ5HGPcbV4mLPlztl1WAh8VAnqoWoCwZt6cIzb1YmHTSXpmvovyMx+doVpTdiPI4lYdy+ll48y6qIKmjBlRziLJs/i4QFAUnWxiMEFE2b4kx439LS5t+SY4x0BrAF8QKXb+k8x1sbHmXAJqBIilAz0pgVeR8yxMaOrC9/EKINTE+BAuMeqLJAEqsqI656b8stbbLZ3HxLOqA0A4vzfMxpdn1NjIi7qPdjathXicLq8rWCOR5nYDfy3S96nGdTqIK+35mhVnyhUoLswsmZXPpoTRmrOfaABM2QUAG3uRVPTaTnRiaGrcz9BdtQYu29Mg4GJQP7T8+49B6hUPtBM/QHamZ+09ISBfpLx+k4/0defjrIA678yxVBFGVIAPcDdy/YLDFcn6uGr6T69R/wDEv958KxMVyNPvnfkTN2DrhkHtXA7f2BM+A9Opy5WPxOvKNgUUGm7pm+43mBTtvNOAHIyheBzKOmq0BCj7b8RVJZDtsOJAPbQmBenF3De4A5igaUA8mSiQK2+8B125hABO8rUkR1EoPtGwk17bwcQVYkDA6rk3qBTQowgwADW8sDKBcQqTuOItWKgRcnqE7bSywTvK1Uqa8RzYq4E2iMLq94237xGLWAIFgHtFQjY8RQSBvCNxcCawoPkxAbO8JW9xFG53gMSF4kBN7m4KsjaEqC17wgnKFkHUAnjYiKVHMCqNXEKezpsCxAG3ox1Og1XiUuyht4DEKWBIjo/u3lJawPHxLcKki28bwLMhJqhv8St/cdxRlhI1X5q5WDre7uAqi72i+4EkiXNQrxKsrgsKgVsC3MY5G0BQKg1auRCqb1vKFGUodPIqKmT1AbUrUnpPkyaQKUHcy5cR+KMCU+1cQajqKjmuZa4KqLlQJ1UB97kFlnTRG8DBCo2BPxJyauQAA2KECtrpVIli0q0IAxAN73ISAL4gWIwANzO7l354kYnb4gVN9ZG0AEGWXSCKFJF3CoJah4gE7kGjFN8AbeZoC0nFtE9IaSxYj5gJi0l6+I7i9xtFV0AITe44puYC6gN4wHnaSgvIEXIAHUA8i4F4AajW8SghZiKuPhb2W0ryq2TfxAXYmvEsFVpNXCMQ0BR/eV+mUbUxs+IVW+Fw5LA14liYyKscy85A2OjzKzk07GE0CAoqI1aAdo9hqvzEZQPmBEFDxFfEGYCodwBtcbWWF8QsWp/LQACQsbBAoSvGTqAJ2jsdJKwlMd/adwZV6JxHmx94y7MOYhyEZCGBKmA2gP52jEBfaDEGgEktt4kGRASbvxcCxySg3lGkY9yN5YDtYOw+ZXkPqPqHgVAjE1ronao6knHQWpALXcyA1fwIEpCdR5kajQWx+slcEVfMhsm7gDSQpYraeZHANVz4jW11e0QsQSAOICjKMZog/rIVDZA4EOzWSB94TVgC6gQgMfjxK/Q916pHLhgRLgPaBw3JgZtBD2eJd6Yq2FfEFaW3NiTJnViKswNC7YivioosWCSZTr1LpDXUKtYIPECXtRuWCmQKBv5MqJOsLVj5je9RQqAM+RcVKD+sRVZjd+0ixA2IFhq5loSiD48SivMuQKAeJmZSV9xoePvOgyZMyFQQDKnwlQosHTKMS4Tk9oBrzUbBg1dSMQOkeQZuwYiygsSpHxGYYfVGQfmAq4BGNcZKqK+8z5EKte5lxJG54PmQ5RegKSa5gVD3FfvtLVRUJJP7yD2i6ihgxAaAcpCLbDaJj1MNTbXwJZkU5AB4EHpagWZ6rgSBSjXuP3lmNgi/JlGPqGc6QpKjzLS+MCuTAV2Ia65lVG/b58Rsp4+JWSVW4DMpC0YCxAoCGtSg3Io23gRafYyKoAIiu2nYCAE0DxcCENzCDZ2O8BJANQqhC7Si0uGG43icqR5gN7Q/pAA2EU7nYRiQBCvFwItEb7SedovMawBt4gGqlLmmjh7O0LgNViAqkSbHmA14gIJgMK07iAMrbDxBRZR4hVBV1AjqNPG8bCDpBPEm9y0EadxtATIBexlTqVG3MuYWeNoDSijvAqJ0pud5TkyB1qt4+ksDcrRC5o8QKndfbf8AaMT7LUGLl6YHKDZI4qWOrY1CrxKsfUPwf9q9wX/0mfTD/mfL/wAHyR1XclP/ACqf8z6iw3nPr6vQD9Jo6byJnWaOm/MYn1L8fmX6PAwfjuqX/wDfuUf6z9OE/wA+/tPzF0RHQ/j0rcD/AIg1/vc/TOYkOGA2Ilp0/IX4jYfT/EPvII06uoLf3nnteNgqMKrzc/V/cvw0+mO+d0ydw7l0j5c2TdvdQhxfhR9EYjadoS/kkmbncNj8+fhe6r+JHZ8i7AZTf9jP1tja8xP2nkek/Dv6c7X3HF13RdIcebEbWjtPV4LDXW1TG7V69z0/L/cz6f8A7QDEbf8AzUX/AGn6nG+WvtPyv9Sn0/x3ZxtfccZ/yJ+qF/8AFH6TVjPUflXsIKfjiMYJ/wDo91/1n6hyIfA3qfmDomHTfj2rE+0dyb/efqT82YfpM9NdPin1N+NnWfTvfOp7Zi7TiyPgbSWdz/tE7J+MP1D3ruvS9N1HaMODps7bsoayv2ueC+suixZ/xo6jpMo1YsvWoGHyDU/TCdm7X0vTdPix9DhHoqFxnQLEtuRZjNh7F2wBcy9Kmtjqut7nTUMKi1pQmwNtp8d636l+r+3fVmnJ679IuTdQnt03Oeb7p7r7KvQ9F1Idc3S4nL/mLIDc/LPQ9t6ZfxrHbcmJW6cdyKaPFXP1L2zq8HW9MnU4cqspWyB4M/MJzqfx69bEwZT3TYjzvNzYknt+o3w4smD+F0AJp0gDwKn5j+tvqb6j7J9Tdw7B0fX5V6YPoCrywM/T7sA4P2nxH6n/AA+7p3b8T17onTM3RnIrs/jaWfdXn2859Ffhn9TdJ3ntvf8AqsITGmRcoDNbH9RP0WHORVJFGoqNWJVqgBVSAmz95i+6l9qs3cOjwhlz9RhU8aWcXPj31T+G/wBT9w67ru59n670umyMXx4Ecgmbe8/h93vrPq0dbicv0pyBiS/Avip9c6MHFhTH/wAqgS4bkfizqur7z0nV5el6rqupTNjYo6M52Mx9Nl/hutwZmshMiuf2Nz2v4u4f4b8RuvKqBrOrYczxg01peiZ1nwv1+u+zfW3YO9dv6L+G7hiOXIgHp3RB+J3mtSJ+M+w5X6fv3b2xZCpHUJuD95+z3OrFjYXuAZz6ns8cU15luOVDwJamxmSvlP4zKR1fb3/pOM/6z5njcsxIn1L8aU/ldtyfYr/mfL8aKi2BZM6z4y0YtnG20vYhl22PzK8OnSQRLNI02p2kFePGy2XN/ELAA3e5joKstuZVpLGz+0B7NUeINxALLVCVPkwIP8yxEq5Wp3+8sHHMBXx0L3lakhzYofMtIJ/aV2CRvtA1YXDLRX946Ld14+ZSraSNPEuUi7BgD0weeT/iMcft+KjHZ9vIlb5KYKSBcB/6KA2iNQU6dzI5dcYINAHf9IWyY2QECoERlr7/ABM+XMq2AaaTqhsh4ozNkOhrHniBcCHKhmuuTBkCjdWsHic4Z8uElWXVfEtQk+4A7ciBeDbb7TTjcqvExveQhuCPEsTIeaO3iBo06ySOYhY+ppIPEGNtidw0ayWPN/MBXphayKXxAuDdRtviBgautjAux5GaslVfiLlOpS3kSYWbRRFwZ0bReMX8wK8J9fYKLAgbHT6QOYSGRaxe1jNCohQEt7wIBxYcWgsy7iV5MugroU6f0kzsenQHSzk/EsWyoZV/YwK1xozliKMjCxRH7y8W67rpiHigbqBnDlVIIMUD01q9uZfk/wDD3/zMjaibI2EDWr42Xegw3qVjIFayPcdpRs5LOKN7S7EVOQ/NbXAvH/hivnmQPp3BB32k0O2PQdjE9OzfwKEB1JZiTzJkQ6DtxvAoIFj8wjljkTbaBnyZVRQ1G4VcaPUoXB6eosWHG8qxErYYWPEDRrJQ0aMQZWGRd92iFSNwTR+ZYg1EEyBvWuxQ1RVbezK2rG35TbeRLDjP9oDAFtxLD6ZcCxqiBgAPERRqzlitHxKNABuwJQ7FSCq73vUtR29Qg/lAhZfdYG0CollFg7wXk9KibvxHLXtXmMqhrB58QJizoQPaUK8k+Y7OmcBxzM6k0Q3F7R9IwrsRqMC7WgYEnfwIhOtuTfxK9aNk1Ae4QHX6ge6gWuyqNJI1HaVZFUJpI3li6GyBn/MOIuRlfNpBo1tAoxp7vbuK3l2Y5MeEDEtnbaMg0DSOY6FTkt7NQK36f1E07B6upSvRkIQxFmaOoyekCw88RFfUmttmPgQG6fDkRSpYMF42kQDIWQgit6kGfIqLjxqbPJlyKGYM3tat68wMz2uQLV/pA+Mkg71zvNeIouU6jdnaDONaMb2EDGrEE3+0sRSfFyKlqdwT8TRiVCBqYijtApwgY8l6jv4MbUCxrzFyY7Y+b4qFUZXo8SiEAEH8x+YWsAEbxSaBliKrJdwIDY2uRUGvkj5hB0ggDc+YGtVv5+YFhxjIKuiOIqM2o4qonzKxkKm2EdHOSmAIgVLiC9SQ3IhG2ckChLcil2J4sSnKDjUFdgD7r+IG1Cmj7yl21WGWz4iuzpo2pW4MX1QSXuz8QVY6IT/5viI2LGmJsh22sCHGyuQ2/wA3IjqrXlWxwD9oQjJ6iIeAd6mcl8blNFr8zUSjD2+OJVmyH4NeYQDiBxiV42BagSPtLBQVaNSHHYBUV95BmyoWc72ZWnTeohLKdjNeHGWZ9VagaFma+t6ZFx4zjbcbMBA42XF6TA0aPiXYVCi/6Jb1AIZaFrW0GGrKtwd4VcigglTYEryM9BkJ9vj5l+NKXQDR/wBYh/luBW3kwhnBCoaoEbyXS+8cSrLkYggcDiUNkZb1Nz4gW5MwLaVG8i50DUoF+ZiGTS+sg195ZjRUbUm+o3A6QONsZr2nzM+TJpSrsXViI3qtj3FCZshyL+U0JRY/UorBRf3mDNnOXqAeEX/JiMWbKOQTtcrYH1NLcCBdmzjGpCkannKORtZJYlbl5RmyElTUz5QASq8E8wFzNSr7rBlV3EyISws8Qtd7cSqbEpz9XjReSan3vsw/+Y/SAiiMSj/E+BdNY6tNLU17GfoPtile2dMvkY1/0nD+rpy6GD3KVMuetgDxKsLa8dgUZcFFSssX1A3/AM63dCBv/DZB/wDAmfAFY42M/QPfk1/TvX4gN2wsP8T8/rlT+Joi7m+UvxsxFW3EvxalOkHmUBRq22mrAgZRd3cpG6yqgRtJ9LY7xRqWr3jHVtUgbCTtqMt2JlGInUC3PiXnkEQJpkG0jG+ItmQOBcPAkTeopu4AJuEVtIQQOJFEBtZC0INwtiTa5D9oBvUsUXf2kswj94BJX94moA0QYwFgn4gX3b1AJFjbxF1lDUsb2jYSre94FmqxEKm9ow9o+Yt3AcfBkahzEQsSb4+YjtbC4FlXuDGFDfiJjIhamEAF745md0JdSwJFy1gEofMBseZQ6rbb7/Alq6lBMGFR6d37pbjUlbIo/ECjBTMSYfSAa0NCXKiHbi4cujRS8iBT6erk7/MrZVTawTCAyt+sXKNXI4jBNIbjaWorEbD95UfAEsGRl2HEB8TacRB+YQ9rUqOSxvxIMg0mvEB8in0ixayPEqxHWd5KDge6jGCaPG8A6QDa3EIK7x/ykMfmFjqN1tAqRSrbmx4kVCxpxcalLbciMKYVvIAygUtbfMjUdwdhtCL0lVXUfvK9y5Uiq5gKX0mRSbsGBlskjiPVLXmBdjyWNhZkJUe1t75laDRzzEOQ67I2+IDhFU+wX+s0HQQupRqEyvkoUvJiHMxGk1t5gaMy+oRo8SpE05fddj5gxPoa72hLE5CxviAzdSquF0+35l3qqCAK0mZaXctUOnSL5Eo0NerXe1bSs5GYVzKgzAAE2JaMiChW5hUJIYfpvHbTeo/EQgeBvAKqjGIssaR8yuzREUFgLI2HEsbdA43EgANUKj+xtmBoylMerJ7Qd+bl+mjRGwgK2hD7dhW0bXrq9ohfC5KONhIWxspPAAoQI+WiK4lTuWHEVG1MNS2kbLpQgAQK2sAWLhT3VQ88QMxBAr9oyZMYYKbDfMBsmUgaar7S7GACLHImRtTZdTDjippxjUNRuAXyW5A4EBZidKgVUH5jpBA33kzg+mfTsMBsR5gBkYjY0YExuFDFtjK0yOAQb35gd6xDGCauUagb3sV9oXUKR95lRwGrcjwJpLeoR4qAAPNbRwPsKinJQ0jeQNR3/aA7pqFXvKirBq8y0ZEU+79YHyIxtN5Bm0n1yWvSBzEXG2tj4mphroeTCqKq6LFwKFxGiwG8dVOkjfUeI7A6wig7SBGxtq3sS4FxYGQAM1mXMvB2PzAgP9RO8jIqHXZquLgJXus7xnHtAujcBAYbHY+Ypx5CuxsjiUWK2lxQvwTFXFpPJIJuBceY4iOGmjDjKrTmyIE9MhQQ2x8SpsC3zsY4cnMwIseIuRwgrxArw49BILWo+YcORcuVwdgOPvM75S60pocmKmZCCpIscVA0l1ZtMUimsnaZRkpqJ35lfU9diDHG9ggWDA3DMBYPEUt7gwYTCM5YKlbEcwhiCATsIG4MTe0osK1cnmVLkZWq/aYa0t95BZrLDfYxintErC+ZYCaqU09KF3ikbWJN+KhACjeDVexkC1LVQE3A9QaQc1UcHSd+JE2FEcwsCOf2gITpb7RCaN3LdI8i5Q6b8wHUa5CaH2hGgIBe8U020BhUJIGwEAEgq4ECD8wgNnmMTqG0AX5gLW/Fx1BkCe07wrAJW9qoSEbbeJDFPNgwAW0izG9RQosQPTJd7wagyC+YDeoCtmJqsc3cr16tqg9wI25gKVyByT+TxGUEEDcXLgQy6PMZE2o7wEOEA1ubleXGVx6TuL5mnIwVQAbMx5nYhlPB4lV9G/CMgdx69QbvGv8ArPqj8z5D+EORj3vq0P8A8RHj7z6+/wCac+p7Xog5l/TtvKI6HTES/H5S+ucnU9o/Erreu6dv5qdUcqEfrPofS/8AtC/90xJ1HaF9VVAdxk2J/SfSut+hfp/uncG63q+l1ZW5o1czJ+GH0Wj6j2bFkPy5Jm51P1dn68X/APjC9uQC+2ZX+QDUpy/+0TiYf93+nszfdsor/An0rD9EfSnTrpxdk6RR/wDW7/1gf6M+mcmx7Tg/YVJbyf8Aq+TP/wC0L3DI3s7N02If+bISZl6j8fu8OrJh6PBZBqkO3+Z9ixfRH0jiNjsHRk/LY7/1nSwdm7H0wAwdo6LGPtgX/pJ5SL5cz5H5N7U/dO8/W3Sdy6rFnyZcnVLkd9BrmfsJMwbSR5ExP27t5op0eFSDY0oBLVpeBJetqXLH507h2Xq+n/GZOpfBkGJutOXUFJ2n6Qx5FYKw+JnbDgbIMhxIX/5iouMpqtpPLS+3wL6r+l+69T+MY6zp+ldsL50yh622n6B1a8a3d1K2TGzhig1Dg1CCJeqmvjnfB9XJ9YtkxY+qfoxk203pqfXumRW6DGuTGCXQarH2luqxVAw6gok8mrXxD6y+k/rHF3XqE7H1HUr0WdrVMLH+20839Nfhn9W9F9T9B3Dqe25imHMuV3Y8/wB5+lkfSJGys1XL5J5F1nIikijW4+IurxICRFMIINyCLzQhBkUwY8GOp0mVXZjUDM6j5x9ZfhH/ANse+HuH/EF6bUKPtszmYv8A2eO1BQM3e+qJ86caifXLIhDXNeVNr5t0X4H/AE323Njzp1HV5suNgw1sKsfap9GU6carWyiobPgxL+ZN1rbQuOp3EC0YygRqPmf4zreDtRv2kuDPmOlAoABup9Z/GJVPZegYpbeqwB+OJ8m004sEAidefjK5BqQ1zJpYEA+Y2FdDAtwZHcNkNHeUEbcwihx5iqdhtITXiQD8rX5kY2IbDASe2uIFZ2APmWhvbxFNftApu4FgaxRJlDYWBBA2lq8gy6ud4FLMUWk/ON6l62MYbJQYykKC+owhzrttwOIF65N68yApkNlN18ylnDKQBvCH9hXgwNIYOSPEqbEFNeBvM6uwAANER2za1PgwD1RBwVMORCyXZl4OtlVmlvVY1Tpm23HBgYgmmiLPzLun0oWv4uRAaArmX/wwOlht8iCqXFNqrYwHkUKm70xpplEqyYlXHdQRQPabP9pcVLcefMq9M5FIvciXoSOnCH8w8wK9JAs+JZ7SAIcepgda7fMQDTlOrj5gHKGUKinmP05bQQR+kryWdLobqWYdZFsKuAvpksDwZWx05ApHuPAlmVHGRGJOkfECJeUZLsgVUCn1m9Rrs2KqIeoy8Cq+0syKCX0UDe9+JzxmUEoGsjmBuxdY5fQ5qvjzLmygFSCD9py0JBAHJ3mjD1CuChoOOQYFzZHd6Y/tIz1yNhFx+699zxC1ILfj5gHEpdglc7zXjxJqvysXprYAj5q/tNDY/T3Bv5gPoB9xPuriZ8laQKq5Yb0qwF7SltRJJHECIaJBHHBgFAlgdid4hYkEARDrRrbgwNRXUpAmX0q52Al6EhQSalGZv5lCEokD0fvDjLEbKalfqKMleRvH9WhdbQLlWlJMmMWPcKkxuMgDAWpj+39oUjem4J8COoBAAO8V0BxsOAYuNgov4FCAwYeppPMLE8V+kzawW1XRvmWuzE7sKHxATIMmsBePMZXBNcQY9LKaPmRgBkAgaH0Pp9tFfiVodWTSy2P9IHyriXfnxGw5Rvkrcj/MAjCQ1BQB5JgZLbmhD6mRsgU88zPmy5FzqmNC617q8QD/AFcyzSrMrL45ie71KABXz9oVHuIB4hNFSfULk/ao4oHUOYKHJ2jVS3Chmxl0o/rKn6V8gU42GrzfxC7MqA2dzUsDWAVaq2gR09NRE1NY3NGO7Amid4iLfOwgOvuII5G8fJegsD+0rakHtB28x3yAoD/eAi+D/mOpVVuVl11UI2OmNQC5pl0nYRCcmqzuD8Q5zoIjoysBvdSwKuRW9pG8KKAxK+Zm6nIUNom9zQMmhFHmoEOd0v8Al8QnK2RaqpDnUmrBMDZFHHMAquoFW8R1OkaV8SkZwHCuavzE6h3UaMR3PJhKvyZxqC+YLJyBWoqeZkUFFG9k8kwPeN/zEEykaesztl2Ue1dtpXrCIADueftMg6hk1EGwPEzP1NuSMnu8iQdDE2xJYgEwjI+LJT+5Ji9Ysgu/tKTnZn0C2HmB1h1i2fb/APDlL9R6hO1LOa3rMwbEtVLwzalBFE8wOgGDIa3+IFytiPuFyrGTpGnx5iZNTMSx2gXnIHc5K03xLgRpJ1UpG85WMuuamuvE2h/b8giRFz5AxXGnA8x1waBR3J/xE6UpjJbIu9bCNhXKisXNk21faBoxt7T8iZshOQe0b3vCnUB8bWhH2i4Mg9FxxvzArDgijsfEDhNWphvUV8YIUgm5nyOSaJ48wL9SMCpG33j48Z0kqBpEw4srf1AX9pqXJpxkg0aupRoOpq+PMx5j7j/gTUutsW1AkSgY9K/zBbQMzYhlVTVEGz94r9EWcOCP0+ZsFLyP2g16hQUwMZxkt+WlreczqOnvNoQbHe52sgYLSjY83Of1DjHkuxsNoHMONRko/wBMTOACpC7VL8qrkN8EzEzsrlG4+ZVN0xOPr8TrvTCffe35ch6DAWWmKC58E6UD/iGEE+3WN59/7axbt2Anf2Cef+rpy6iEDdZYo1+d5RhJ0hWHA5miqXUpmmFfccRz9s6jGDR0H/SfndcanJZ5n6M6on/hnVPzWJj/AIM/O2ksCF3aa5VqVbcC50MQAWvInLwk8E7ibcTN6qj58y1G5TdEwqzXY4g0lVANnaNjUryRIGZqraNjyXIN24sQlLQ0KP2gNsZOJULTYxhvAuQ2NhIR8QilW4hzAGA5BqKAL3gGS2loII4gIw40iQkKOISCG2MrJIJBgHZ91kvaBVAO0l78QGFlftItKRIDQMgBq4DNvcp52lvipXfu+8A2AoA8SLWqzJp91iSvdtAgs3K2X3XL1Fyt7viUAA8xjuOJOBA0AHH7tZ3PxJpDDjeOp1ChzCuFlbc7GUIhIddrrmaFyblqMJOLGAt+4ynMxUah4gWONrBoxEZS1PsDK11nZ7syzSoIDb/EB8xCLS/tKUtiAYj5GGUAgkSxDv7eCIDMiLdfuYtaSDW0GEABgxI/WFmAG49sBMgCmyOZWSWFDaM+TWoUDYSbAbiAioVF3c0Yiatv8ypRv8xyQtXvAfITqAAsR1Uadog9ykrvfEXFkdTTCQAYxjLNe5gxPqjMfUYg8VIgXHjP2EAKxTIX3jEhveRvKw5OO6k8AHaAMhoAAbx8Y335i5GGIA8sZYPyqSKJEgmY0ooUTM5bTseZoU620nfaU5MLC2gV73fMIS2vgQA0OI6CxZgR8akg73HCuwvxFIqjzC2RtNQJlxnSB+8moFQtSKSf1jEHnT4lFQPu0kfvNAxA0RDjxDQdQ3MXFifHsLYmBbpB4FVKy6+oEC38mWODsLpvMgOJGANWYCnMGJw1uOAIyI64zaexfiZ+pz4MeZRjHuPJE0/xioqoMm1bipAmYF8YGMhSeZS7uV03xzNOpG6cvwfFTLlUogI3PJgVt+XiiPMlmgBD6gyINtxyIMY1MTXEBwCftG0+WNxQ9tUsIIH/AJfmBWuM5GsQPhNXW8tQ0LEmsnauYBwpxf6zTo0rtMhLqVUbWdzNWqsXNmBmzINVjYxny4wuwtgJZQ0kkbmUKAxNfMCjIWF77mVM7BKvcTRkW2oLEOKt2EorxZLAK/m4MvUt/UDcGLEnqDSJpZKN+YFItTqPMYsW8RcqnRa7kHiNjNin9sob0iFtuDLOnxIAU4veVPZX2tYHEgyMNlNbcyDSP5Z3Fyn0veWv3GRMy1Tm2k/iEOT8p2gDW6At8RRm9xJ5I4lubIhUqtTOoF7wLsecuQCtCHLe4i42QnYbiEMrt7toDrtjXGv7mFW0Ek8eJUcwSgouVnJ6jmzQlGvXZsGoyZPUXncTIcgQDXvUYZsYyKw2+RA07g7iYsmQazpMfP1RbZB+pma6IsWZBCpYkjzKRj9243mkIw3Ai6WJrzKIMSqwJFn5lGbo/VzWwXQBz5mtvaBYgN6h/wAsDEcXptXA8GWjH/LFb/eW5cfrIVi4/wCWteBAYYhYLCzLNAvcSp8pb2r/AHjgttvAVmpqqWFdrHMhIIEUtoFwig5m9TSdiI5cubMrcL6oY734lqjUeNhAbHq5lgIreA+1b8SktqJgaTQ3mfJnttNQeqaC+PMrJXxvBD/xBDaftKm1NuSRF1LqLctGUlxv/aF05XUQxvYSKTce7UACFRpO8GrOFsxCQTH2MDLp4g0QNtoSpAvxKsesvzQj9RrbFSc/MAnjzEDWaO0txIdALb7RlxK24gVDcfeVO2jdppYDfjaUsAasQCotNR2ECnUdhtCfctCVl9ACnk8QLgingbxmX2bw4Bae4cRip0naxAoRbaz4liOlkG5Vt+8JWk4gKxG5/tM/UEjHtub2lla2qj+kVtiDX2lg9v8AhHkI+pOqB5PT/wC8+yvu0+M/hWAn1Z1G+xwGv7z7K3NzHbdLCIB+aNW85oHO0IsAbw0TIVPiNQJATG0EjiTQfiApY3xICTsI5Q/BkGMwK+IRUs9MyemfiIKiFkr4lnpeJPTocwK6gANbS3R8w6AP6oaUcGowB8SzSP8AmEKop4a5cqVVQuyIbl3pqvJlOTP02P8AP1OJf1cCXKheYQp8yle49vZ9I63CW+BkEZuu6FWpuqxA/dxGUPUIFiZz3TtobT/HYCfgZB/1kfufbsdaurxC+PeIyq0AQi5mbu3bMYvJ1/TIP/NlUf7zFl+rPp3Cafu/S38LkB/0mfEdcnVtUgBqcQ/WPYVFjrkYfa4f+2P08FBydzwJ/wCpprxqO1pqALPOP+IX0sjBV7ojk/8AIpP+0pb8Rvp7XpXOzEf+WpfGr7epC/eOAJ43J+JvYMR3yEyk/ir2G9lzEfKrceNMqr8XEfJ9N9KwWwmYk/2nx4JmyYlYHYcT3P119cYPqXt+Poegw5ExK2pmybXPFYUKYgpO86czIy0D24xYs+JkVWbISdpqDaCGK8RQfUfYVcKIoUBcLKeJAqruTx95CB4kRWAQYavYQlD95NIA1b3ALKAoPiFQrCxKy2rj+0im/NGBYh1WYbYDjmTCtPHyMpyUOBArAPzuZUuRi5QgbS8sqsKFxcqKxsbGBQuQlzfEcmzfxABZFiqjhaEBWoixER9L0eIzDc/BioAG4gMUJIIquZezB00seJS5ocVDjyqaLCh8wLlQIttvfBlitTjfxM2TLkbOQo/lkUDL16emVtR+8C45cYFPt95CE0/IhyjFsjUb8SoqqWqnY+IFBrWSu18R8RINHmuYQiGLV2FuBoVio8VKmXUCa5kx2VpuZYQGNXVQIAqYwAN4XPqlf6YHpRtKMjtX6wNOxta9sqGMJm86asGDGdOECWZclYdt2qBnzqPRyOOT5nPwdPixEmyx8kzoICwVXNi7O0jqiZ7IUXxA5Oh3ZmqgOJbj6YKGck6j5mzI66tOMUOTC2LUQA1gbmBTj1Ktf5l4UZAMb7jmXpgXHhbK35fEXFjXP/NDEAcQHQhHVFoS5irOwDWOJkstlKLx8x3HplQLgaSy4x9hwIEKlWaufEqDjInu5EswKMj1wBAzBrv20fvG9Mti95otNGUANoI2HBleUqw0b14PxAR90C3+UTJqAYkWTL2B0EH9Lmdb9ULYFbmENkxlWDMvIkvSoAFgzQ7ggKxBBEq0gNYO1bQhsGdUY4wN1mgMvpnIZjxkPlyFR7qsfcx+mGTL06s/LbkfELDvk9RfgxRpAJPiQjQTewvmWqqnBuoJG9wtUHD7RtV8iMcZK0GFGWMQEsbkjYSnCG9Ia7VrPMIICZV0rYKGoAjcqbbjeXkBQroLXgwFh6tDj5hFQQ5LDUSIMWZ8bXpsfEsxgpkbgsZS+v1CeIVY2dzl18SzDlA1MSATzMxNbE7yEbwrQcqHg7xXRuUYAeZQq6QbG0v1I6hRtQhDYbKm9/vHB91HcSgMweqNSOHU6w5quIXV7e8cbCUHGQwIahzF1tqsHxGXIX8bwmnCk3LN6/SImrSSJZbMOKqDVRfTd2ftA2oqAFNQsBq8bxHysDS7frBpl0A2TtLQ4VbUWZjNkEnczRicDHsNxAry5T/UN4hB1AISCYzMGYWI4VQLgAPTAMP3kZjrs8fETSSd4zrvY4qUFypAcCjG1DaxFZSqiiCJXr1NpN3AfJjBFgmV6qIG8stuIDQ5gCyW2G3mI6k2W3HzLVO+nwYciVjNHaBkzY9GDWou+Zg9BmNryZ2EXUmmrFbzKcBxPagn4gY8ePJRUNZG5EvXCQRYoMOZrwY6ssu58yw6cZBb8qiAMeBSFKnaozYQDwDH1KFBHErL37rqBQ5KNQ4+IQdQ3EryOdJZxxx94uLMGUMRV71AtTHrJJ2rzHxEI4BFiVnqSAFCXZ3M15VxIFKNZreA7socBeIS54G5+ZlyONNjYmKMpA2aBrDBWJPgbyrKyqCycNEbKGw/eUk+0C7kFyboAeZVkAUflBvmKDeQG/EJPgWR8QhMeJdtq+0VlKkkHjxLFVy5A4A2lbNRJbkCUHHmfIwUbTRT6txOc+R1dQg9x5+0s/i8uLKuEgtYu4Gk+57uMRS2DvERfbqbZjyI6gVzAqyEsQPgTl9Qq4iQRqJnRIcZNTcTlZf/ABnLeDtCsj7KW8+JlzZBYBHPmXZDew5uZ3pjuIF3TA/xuJebYT7/ANvX0u34Md3pQC/2nwTtn/0wwhjQ1cz750wVelxBTY0ipw/p9deXTwuzqNdbiaEoDSZmw0E0g2RNCcWeZpgvUv6faeuJ3C4HP/wJn56x2jbGjP0TnX1Oh6hdN6kIr52n506xxj7jlSqAcihNc/Q5T+ZSzqdP7UCVbAXc5oO1ibukOo6rO01WY2IW0jVuajmwtypWuzW8U5CwppBfiyni5fjajbDaZUQgg8CXMbACm/MB7DsfmMoUCvMoFn9Y677eZFWPq9OhzK1UuK8iORa87iBdluAQAou9xGTILIiE3sBEBAOnzA1600/eVNs9nzFSjlUHiPlAI9sAA2YxUgXUrN0D4AlurUgN7QEIpYVNkfEjMNEQHbaBYTvtF2rjeJ6gB53jkjTcAGzuDUlkbxQNZ2NSPabAEwHDi7uhJereUspZKJq4UUhAATtLgei0OlmAFbRkUsuw4joSBUoCJoBJlb5AW5NR3/WUNj2s8wIWB38+JYM60BVzLkNUo5l3TY1bJ7/ygQLXygrY5gR97O5+YjoiudBtYikkm/2EB8jWQdpZgFKWJqZ63qWuwTGFEBnIPuuRgCguVeqqpVbxGyk7AbQHUg7CRhvXiJrVTQO8IYnmA6H3CuJYR7OJUptwJY2XQSCtCQBHK7DiK7nVK7JsrF9QldRHHMosZiKKy4G090zq2sA+DxLAxqvEBlpSN9ouT3tt4kC/aKdgBIIAS3uNywv4s7RCeLgraoFq2bYDaFXu1EVToShHAA3rmBWEUuSZCQFuQobO8TJsKMBQ+sXX2hTGWyfoIvx/pCGKNYgMw0nfma9a+mFNWRtMllhdH9YcaFmBYbyjQFshC0cMcZpd24lTqBW/MbH7STzAjOVfU9XKMqsBrvniRiW3O5EBY5yqqKC8wKMgGNQwUFoystAsQIXW33EpzYy+RQB7RINAYgafB4gbJpOnn4jBTsAOBGZAoBqz5kHPdc/qFQZrxMyrpcUZcQMi+0U0noPpGsbwEIBHG8Ic8GLpZMnuG0tx49rb+0B0xkigf1gw5FfqGxjx5jhwoNSvAqrkJAo/MC9gvB/NIqgKDEfTrGrkR1NiBMhobfvMpb08tKNpp/zcqGEh9RgOUBAa6MoyjegZG/8AFIsxSGrcbyhsY0by4upUm5TpOkRgu0oRiSbEBYkb8yNYJ2gWjCVCSF5MTWRQNmWlQQBK60ncQQQ6sPbyJDrVhtQgOJtiuw8y7JuBfIhVTMT7hDj41EneMq3tIUKn7SBsZCCzF/OxNxWQmhZhCFDz+0As4G1RF9hs73IyseF/eFenLHQGPzvAcYvVOon2+PvAMDl9iAJYy+kQvxHPtT4J8yilwAmkDnzGx+mq2/FR7CpXIliemcdFBIKNSDGdJv4uNjDKlsvMZeltjVVFyZHHsPjaULp1XvK2sbER2Yigo3gBJPvkEU7AKJRkUlytTWAFFqNoaDb17hAybqRa1Ud20ixW80Mlfm3uUOvLVtKik2N435mEhFAfMG1UeYQVAOSz4lm2wESq4kX3GuIDsTpobxahFjaQCFI2O4npWa4PzLifAiPt7oCHCEW1UXGTEQv3MdSHW44G93AGPHp5hKAGzCLB+8jA+YCHkVGO8rqm5hLADYwHx47sw48oLEVGVf5dqauUhPSIIhda/wCmKeNopbUliKWKpRIhNVgnVGrUDKS9HSJZjuiTBohCDZ4h0K7WRxxANRaidpZYA38Qpi2laiF9GIjn7SbMd5XkKhauzAp1ljpIqzHdWoEmx8SexgBZsQ42Kjf3QqzHiKgNXMzdUWQkIuq/E16rW24lWQrk/JzKjb9Md3ydh7xj6xl9rDS/6T6y34j9kTGp9SyRZFifFvT1hVIoDmZivTY8xsEi+BJZLF2PtR/FLsi7kN+lxW/FXsh/Jgzkz4zjxYupZtQK/EZMejLwL4FxOYux9df8WegUfy+kY/q4mTN+L+FBadMP0Jny4Y8OtkC/zByZXkxqCNrXzHjDY+jt+MeUv/L6PUPiVP8AjB3HJvj7diQD5M+al0D+1aYG5cqnTbEE80BLkTXvW/FjvuQnSnTY1/8ATco/90/v16nzIfhQgAnkicb4wUSiPEBVHxjUtESZF16PL+Kn1Er2hxfPEVPxU+psu79TiN+FxgVPLhMYJ04wQfmAYcamwoEZDyeqX8Re/qtN1DsTv+kU/iJ38NYzEfe551QQlkQvh9fAEoKbjxi+T0L/AIgfUjpTdax/QATH/wBte+731uVr/wCZrnI6fpHVjkVrUCtJlZyhC14bPFCXInm7D/VPeupYMesII+DKD9Q95Y6f+I5hfw1Tm4lYC2PPx4lpQbVL6PNZk6zuOTfN1nUuD/zZj/1lavmLFQaJ8lz/ANYWfWFUjYQi/wDlBhPKlfN1qEoMzE/KtKxkzWS2bIx43YmFgQ3NRkFKVAsne400cOTqEOpCyn5Blgy9TlP8zLkJHgtK9T4uRSGOrpoJG5MtpqtWLMwyqarYneDAhyh60Yyo2JHMcttVWISwZVVV3kPJWi5M7aAbP6yL0gZmsggfMO2MkqPd9omRnQqVWw3MamlXpcbNpQUR5jHpsZxszkWPvA7OWrGKNbxfR0pem2PNxpqYcQVNTKDfBl+JUO5ah8ASokllxFNq5E0Y0UKDUmm1ZhRQDuWJ+YRsRtxBh3y0OI2hg+w2+YC5CSqgcQA6QISD5veA8bbwI5LEUNoy5CFmcnIu54+I4dmXipDTs72DcjkkCJXFxxx8wKTrVrHEuC6lDAxNjzf2EdSdOwMC9Wuq2MbZgSBxM4B/NL/V9o2gQp7L8xQSFuOCCt8ygmydtoDsNweZK4MCCyLEY81AVxsDUGkA2OYzbCoiJqJs0YBdg0VgGQr4jsPtAylaJ8wAp0qoa6EvxF2Bs+08GVoFaydwJYMw02OOIEx4/TLZN2IFbmHUMgsivtI77hFG7RWXRkUBbB5gRCq5md2FHgRGyseoIQDT5luREsHTFokjwIEzq2IhybU/EGHIWv4jNbKByI4x+mtmgDAZKc2eJUoUuZEcMxr+0RV05C25BgMWbG2wsGNkUk2L28Q3tayKTrNgiAiq4JIb21xKXKHKoNlpblDutIaHmBgFxihZHmBYgTSqlR7jVysZFXqDi5XiIjMKUcXcf07yaqswHJIX0ixKxsOP0k9MH7xgUQ2xFwDMhDZLraBS5bGwIjMt+8vsZS+XJkUVWk7wrlAQYyOPMCz1kQ0FluPKdN2APEylAxBZ6i6zjyAXaiEtalyayQfJhdSAWokV4mNs41Eq1GOOpageQRCKznbE/v2HxKndtZyf0k+I7gs1tuDJo9oHiFHHqNncjxNIrSLEzJabeJarWIGhNCceYNVChKS4UVK/VN38QNTMre1jKWzDGB7tpSc2v3HapQ+UN52g1rOZXyLqNAxj1KeocakbCYCQReo2OJXhxba2JsneEdTpspVSrGOWCuKEpGI6VA5PBl2LGQx18iBayqyhl5lTANt5kYkGlgUkgAjeFVZMJI53HEKAFaJ/WaGAXbyZnbHR1DjzAfK1gAeJMS2ATzFXc14ju4QAVAsUgNv4iOa4mQZWZix2EsGQrW+xgMwpoN6oRSSzbmMlGAwzMAARxA+Z+PBis4B0mAqQf+sAs1qACSYaI2vf5lY/NQH7y4D27wF4EOPY/YwHZY6UFswJpPMUkgxgTf2lbEq1kQG9ZWOnyI43ErAsXUcGhAmonniICBvDUigEwLWr0/bKSNC7km45bevEYgZFAqBWBRvzHYe3fg+IQB+4gIZzsOBKFORcHuF6j4+YwyLVkbnxCVQgE8iRSjjiAMZDN7tvtGZVJI8xlCgEVv4iVQkCaSdzAcd7Ax23BHzCtCpRSE1e07GUvjVWIyD9CJtYg7CIdO2qoGdVVEHn9YET4P7TWygYjQFnzK9IxrfECrKOLH7yom6APEuclzpEIRVq4GZWZn0+AN5pXAXW1NHkRX0A7DiWYgT7jsfG8IpGAkEsCpEtxpoANbeTNS5E3s3XIitnxXpI0gQKGID3Wxlb4QPzftNNqdyLA3gylXANQMOTGMTM5N6uPtKlx6mskn4msITk94sVDkxj09KLxAo1mtLc/McqRiULuYpwKL0g6jGHsSr3gUsW9zEXQnH6jIGY0NibnZ16x/5RsbnK6lFTI9DUKuFY8pVUAUbmZHHumwIWU5DwPEyuRkyauB8QL+2EHuWJW3Bafe+0sMnZ+ja+cK/6T4P2cKO89Pe41gT7j23G69BiX8oAoD4E4/0defjuYNiVHjkzRRBHxKOncMDWx8zQFaublYqxhr6fIo2JUz82dYQe4ZS29sZ+k8RPovqG9T839yQ4+45lI3Dkf5l4+ocLtYM3dI2u0G1C5iQGx8GdPp8XohWIJL3xOlIe6oRl3NtxLjjVFBPNSonfj9JlFivsV8VtHQjTVGRMQoauZcgBNVtKKhjKNdx1Bu4XoGEbgb7yCE/eCrWTRd7QNaiv2kUhUswomMUCC/Ij4vYh1bmAqxPECItpe9ywD/EKL7QPMOggfeUVkGjp4MiqQoFxwugbwrzIBoIErZNrWWsT4iHILq94FSAAcWYt22mjLjXgQovLEQKFIxtZltltwLuO+FMq+7aMmhBQGwlGVrVgCIyEgk70Ze2kneK2mvgShsOUAFTt94uohiPEFXVDaEwDV8yrIwurj3vK2x6smqAg9z/aA2GOm6+0vRFK6fMb0grAfEJqtMZArfeMuKje8fOvtDI1VG4ofaDVDADet5lctrGra+JsZCzb8Sk4dR33IgVZKLAKeBvLETfeEYjdaZYuOjsfECpMSq5N2fvLGxhhY5qRsZXfkRrGm/AhQROPmXZEDqNrleME8biXjYURAylCFuvtFCByF/pmpwKKiZggDff5kByJpcADYRsaULNwE3VniWAjaoCs2mVb8kTToR1OraoiAEhfniUU3tZkFHhpblxDgm68ytVU7DxIGOrTxtHCkAGQnb9pNQqAbpgD5mfqcbatN/pLCj5WBHEDI5YBvHmUIF9u8IQ3fgR3AA3hS22ECGtJHEYYyh+xihPfvLNZ4PHiAaBUXKywB0i7jZHGNbaChoDmQKVZT+smNMit7ao83Hx5A7cR7pv1lC5lXSaG/mU41IIB4mhMox2rC7MVlXVdWOZkBSA+k8iOukAgJ7vEqfGr5LGxkcPjrSYGrGiY3tx7uZnzMzZNZah4EsbJeMMeeJQWF0QYD2rVqiu5bLSjYCRdLbs1EeIy1x/mANJZLqRd/wC0s1BRVyttzY4lEJ1c8yIx/tIMZADeYQVq6oyBlyhSNrJkbUVJPMdAhN+ZCwuvEDHvrs3LeTxKWDHITXt8S5eN+ZRLrmCwYGBMBEpoFwLEAq+PEBAkqx+kIdCKLHgQFhkI0LtAjWQtbS8gIKUQFAobxSNW5hCvy3EZ6ZKHJghUYatoa3MAATgRhpIuRVZJB83IASw8y2lbmiYmmm2JlFwJ6cAsvsY/2jFQp9QcSsqaFm68SFjp+0BXJyGzL2GtVH2mVmJ4jYs1NoMBQjXvNGJ1001WImRh+VYgGrxvA0HJbncCUsu23MQA+3UODLWYageABIKkIB33MmZCWDLJQ9QHzHbcGUILZaBgZWA9p3kDke0iBjtQMJo9O7Jm05N1+TLcyoDS8SlH9wVhLXdANhZECo4x+4EqKAy8tsWlII1X8wiUK25k4FxtgP1koEVcBRZoQlT+0mMHGx1bxWck7XUKuQBhM/U+wjTCrUftCxRm3gTCpGOjHAO5Jleoj9IGz2aA2HMB2YAXe8COWFGIXQ/EIYUSBALAk7QFaFnmRXJPEjPRgXh/Yoiuy2ADvM7ZNXAhXbfzA0agorkxXIZKINyrXR+8sDBtjCKsSgAk8/eWhiTW9RXW3AA2+YzqyoK5+YDGlO8NBgDqlALZF3smMjDGhDXcLo5HsUP8REryLlQLObFy5Qf2g06vhIIINwppUX5Mp0gHYRmoKCOYNXO4CkXv4laIa+5lY2I8ky69Cn7wKnDDcTMzPjJCopJ8maSdQ42kV0YDSoMoz4UZQF/qJsmaGxtsSbhAHNbxgdgL2+IGZMRGZsoN3BkbUaC7zSoobcSrIgB1cQMgwZXzh8iqErapuOgKAEIHzEBLoPMcEnGQf2hVWsYmFefEfGwzBtt4mPDVuxsywFEFjmRGZQ4z/l9tR9R1aiOOBGbOrOABGsE3p/aVZTYnD7N+YSwOByP0lINHYcw6Wsk8eBCDlIRSRYJ8XBgbTj9q3Z3MjfzQF4PzHVP4dNH5ieYFaBcbXyD4MV3+B+kjMC1naOFBo1AUbgA8x0B4iticODUe9NgQKnAZqPMsx6VAUEXKwKJYmyZEQ1sN/mBa7Ky+mdzKQqjYbRyNNahvJsK2uApKFaB3+YcaNpsb1CUB3oD9o4yAbKKgVszg+1dzHxYzp9+5MKmzfJjF22XzAGkICfMSwxlqsCKreVhCSCP3gMFG220spdNCUeodYAHEvxkGyBBERQo22+YrZ6FBSR4jO4VON5Srre8ind20gEcwJpqxEy5LUUI2Fho8XCIWs1UAUmAZCz/l2j3UAGieNo2NQPO0TniRsoVgCNoNXaQd9pCoAqMFAF/Mg4swabEVZSAu4+ZU1g78ywVyOJQxttoNWICpuKfzcyXS/aBBqINwLSNOwgHzcYbCov6QGKlhdbQtpVaveQ5PZQmctbbjeFi7zXJkr/m8Svce64Cx5qBoR8dE8HzCoxlTbfeZSaN+PMDFSb1VcC9lIbUp2rzGxtePckkTIcuo6dR2lmNiE0g3cB8ma6AJk9RmXniUklSQePmRdTGh/iDVozNsKjBnycsalKk6iCI+6ja4NMrBGlyslE3tM39NmFaYioTV65VANGvi4wy6sYHnzMx22IjLlCji6g1YDqY1deYCALA8ypWJ+17xlNXcGlcFQa5iLlfTtLCuo0TzBoA2uAAdb2xhfTlQrVRCPfUcrpgFE9oB/pEqyPf9NGOWNVvvAoF0RcCp1Yi7mPOcq5FoMR9puyrpYEcGQoPB2gZVSmBb9TIOoGsgXQmn0AykMbuZz0/pABRQgXjKCP0kTKrtQ8RNNrXzHXEAvxAuB5HiLjbQjBjxEHtuyTEKuc1g+2uIByNq4OxlD5Wx0QCQef0hyK4O21xtKgAE+IFOsup0wpuQpQ7zRj6ddKvvzuJb6Kh9SgmoFOTAUAI8+JanTFq8A8y0Yy5OkEx8OHKCWb+0BlFN9lgyZqNrz5lmUgIBW8z0doFnqAr+sqOQrwbMXSb3kYaQKEBzkLNZMsvx4lSKpNkyzULgRRR+0TL+YECXLzEysNhAzs1nTpq4rN6WMKxs8CWqAeYgx68oNE1AZEI2vcxwoBqPW8lDaA5xo6b8xfQtdzvBe/Md2ZVNbwK/S08m4fIgUMVsxdLLzAY/nAraMw9tQAeTFfIAQvmBAahKgyaaIMGRhtUA3RqFhttKidwZZqGmABqO1GpKJG3iFGNEmRBZMBU3Y2Zem1kTP6fpNqIv7yHLbBV8wLqJu+YxchQBxKHZlIA5i+o3niBYWsmgZEYDxUUb8QgXvAsXIDBqBNg/rK22Bg1aMZ+TAY5gWobGF8gVbImUJTlr5Et20e6UMc2pPYu8VCLs7j7yNkCJ7V3i1Yvj7QCGe7B2+IRqdvc1VKgTe1mOcbHc8GAzEJsps/MVRqvezFUAA+I36fECAC6PmXFgVpZWibgm9pYVABqENgQFz8tC2NMhp/GxqUh9HB9xgbIV4H6wNDsqKFGw8CUvkK7VFXL6tE+I7n2kgcQFDEjcbyxaCAf1GZ1DltV7GWLZNwGb8h2mdjqAocS98iIvu4mcsLtTtzATJjRfsxB2E4uQsdX9qM7ORlf3g7icbPsaZTqux94VWb9OvEx5cbA+2aixKaaMR3BOmpAnbgx7rhT/AMwn3/t7h+gwMvBQGfAOiYY+6YWJoBxZM++9rFdr6YAgj01qv0nL+jry62HGDZB2uaUVkTY3MvTqyKAb3mlNSnnaVzpzZ6fIf6tM+Ad6x33zqtVX6hn6AX3K23M+EfU+P0PqPqhx/MMvP0YkUMuk/m8TZ07Njxn1P/jZlxuFIbmbMeMOqux2+JsaFJcAkx9CWD5ldKv7wA+/eEaXcVrG3iEEEA3K3ZWx0PMrxDTS3cCxmuq8QaHY2DvAcbFudpco0gQAjm6aW5F3BuKNDGvMJ35kwHSCbh3Ji8SXY2hVo+0LMAPvKiCQADUDLUBi1j7xlXUZSUfWAdhLUG8gLNp2Er0i7FbxRqOf/wAscg3XiBAovmOrKKX5i6aaQGm3lBegYpNbybFqi5HA2HMoY4ww173Gy410gXzKw+0HqVsYD/lFSDSiEtuYLvmTUoFQKhk1MCFMvoBTfMQuANhKcuVjQEJV1g+eJCxJAlVELsYw9qi4FwFEeRC7oTdbytXrfxJ6isfiAQ91DptuauIxUed4HehxAtoA83IgBYxMWkKSx5gTJbmhtAhsMR8xqVRVXcBNmvMjMAwH+YEBGJjf61COpXSfnxA4Dn9uZWMYHPPiBY+W1FcnmDGuoUePmJoBy34lhYVQgH0vdQgChdgYS3tAreV6lH6wQXJJqMpCY78xSRWowNsQZFOp1qRK9KqQV/eOu4JXn4gGMAnaUMNxchTUoNwA1sT+0sXGzY2JP6QKlcqNjvHDqynVsRKgPdV3CzLVVBpSbBv9pMbFWFRAbP2jLakMIF7aquoExkcneVjI7OVOwjpYJBNyAZDq58RGys+P4qMRuQZU35SKlEdwiA3RuWrkDKN95nOL1FFjaKR6Yq94TWrI4Brf9ZWrFTyYqhmrkyMKajzUYCch3qOmSwFaVrzvxDeo7CBa49uxlW7befmWrjJok8xWFZCB4gV+ndHcfeMcja6HFRhsNPnmI7AHaCLCpNUYbpqPiDE3tJ5jKFCkn8xkU44+BFynUQB4iBiX34EJNj4kDIfbXmCif6oKJOwkKkcSog5F8RrviFdOneAlRUKABkoVF9TfjaRt6lQCl7CEAJzzIpttxFymz+kBlALHxG1EEA8fMUMoWFSGNcwLmIMzk7mr2lrUBQ5lek1Z5gAsSBE3B5MsrSsAANk8waVVYPYJIMfWQYDsJWhJyUYFpcsRvvGCsfaIjD4hXNoAFbyKNb18SaCCSQd4qsC1kby3UDsfMppXWtNRgdIAEBon7CBSCaEJptYZq4qK5918xT7T9zGUgcjmFKHtrEG9xiVJ3oCEihQgqEKq0eZWg1mjxHcal54lCZqIA8Qixyivps6hIh5vcSrIyZMt3vUtXY7iEQ3pIHEpxktYIlzaSJTw5+/ECf1AS4DYbTPuGG0LZSos8CBefdzEKkCD1lbGGHMmssK8QEa1F1Yi4wzCyK3lgri5VrKsR4gXNulCUsjInizGGQE1I523EKqC7VRuO35QN7il9r4ih7U3/eBYuSv2h5UkxECla8yMpU1AdNxQjgCVY7DfaWiBGXVX2gFFgoMKsADcpLUb4PiEaWbRQXepCXYWZn1mrB3EsGWwLHMKtxuL4lWRvdRIhRuVAiutG4DYwPPMY0G+0VW4BEhU3Z4hCvZGkGpFUhKv94dQb9pNVwIqgtLNtrlF00hZmOxgWlQ3ECqFFxVyaAb5MPqKEO20KYEHjiVjIFffcRFJo1wYrU3tgadQrbgSNpZRcqGPTjAW5GH8sWaMB1C3txG9rbXvM5soK5kxsVXU43gXMradpUd4is7OWs/pLAPbdQAFQbgRwQw25ihrQrW8rBfGOLI8wLj7APmA5NRG8qstu3PxFyKcmOuGvYwNDOPSJI3+ZXg1BDZJvfeY0yZNYxtup5M3dOAwu9h4hBZUyKFJIMOoCksCVZMgJ9oqpHtkB0mxCr2ze3STBYrf/MpKllFbSwflCvCABr2G8dTQBIIiYv5eW1Nr8S5/cp+TClcawImkjeRSwG/iTUWWEWDSw53iOmlgw/L5lTMMZB3v7S12JXzRhTKQFJXzKjkbSfkRy38oBdjM2pro8mBcmSjbk2ZYuRV8neZA5Gx4hL3UC/f1L8GWY2F0DMutio32l2KvT1XvAuavNyvRYNGBXZ9jHLVxCM5sOFo7xiXTT7duJHBybAHUIcfqP+aFWpxQjHYbyBSAKhX3AkgwipN29p2jpXqURcXEox6gfMCroc78wrQz2eeIo1fNgxStHc3cbVpFwgpYJ+JW35q8SayTY4gF/rCnP5aHiBCFbeLTEbGTge4bwLidwQdpHIoRMd1fiMxBWztAU6uANorar+0dmpbioQw3MCOV1BRcYfFQemo3BhsXsRArei1X+0R+ns3cYoC5auY9/wCICemb2HiXYFXGfd8RLs3K9DazTGBcwV224jqoHEqGqWA1v5gV7l9wRLCNoLveG9oAPMYD45iMw0wKToPzAsdl01YuUi7IPBiKdTb8yygKswIG3ojeMfcebikCxEYhWoQLgKG8RyNO+zeIuuxfkRR73F/EBsLHXTS5hYqIUBG3iIHJbSRvALcgQGxLAg2MV92AgCiy7+IUUG7gNgfaFF32MBlBAr4kKaxuOIHLV7RuY+kqB/mBnACNtHK2Odo2TH7rigAEC4ErTtzATpBaORvUB/LvAqWmbUePEfHgVtz+0ZFUgywHTuPiAVQMaupFU6tP+YFUuR4gyZSm4HEDSjpicsNqEq9a7fVz4mVjr3vmEbH/AEgatWobytgWFCALa8yAEQK6INGHfwZKtt5AhHHMArjOmyIdAVbMb3BagAvYwAmWjVSFdRuQr4kU6TvxABU3UtxYyvjeJqvKB4l96d4CsKO8BAqANq5hMAaPbcUOboxmbSu8ynJb0DvA2OdNStjKmyNYhOVWWjzAIej8wbFtVbxV5lgIHMBtyB8wNjYi6kDe7YbS1WsVAzPum3IkQWovmNkYLt8wBCBYMCxloVCBpG8ocFjercR1YlRcByNSGzM6BcbWb2l2sKN5WwvccQAznIxPEl7CKqaoysgfS3MC5B7JFO1QHIoOkcyKjar8QJpLGDRezCjHuv1kJ+0BdAK7DeBsZVd97jr+U/MYHV+0DOmBj7zx8QldTbTRofJwdhK0X02Pm4A9IKDV7xRsNyZcw3GxlDqVf2/lPiAhUMCDtvHbCwW7r4jOnt3FRirnDV7yhcYYCiTtzI70NoNGR0obEcyemwIWBWu25s/MduCRxIwKgkjaAbjT4hAUUp+IxalKnzAwpaERVOtidxAZcngcCMmUE8Sorp44ihtMC/MinTW8RsalfiBclnjYQ2BZPmBTSa/aNiN5yuqY5cpRRshnTKkZNhYPM5WdHTPkxjzvcDNelzxcoZqLEy58Xg8/MoYKWIEKnQ4/X7hiTb3MBvP0B0aFOiwIBQVAKH6T4B0mjH3PBbbBxf8AefoHA2rBjK8FRU8/9XXh1sLCgJcp3ozNiI0ggGzL0O33m3NenIE+GfXAKfU3WArpOu59zx7sDPi34kYhj+quoq91Un9xNcjz2FtQq+Juw5GYgDgDiYRj9IKQbJFzo4BSKRQuaItUcM3J8RnxkflFwjkWNxLsbDVuIiK0BOMaloxlxHcgVUsIHPJkyNpUKOYCkbX5jputysiiDLEqqMAIh9QtHI3kvTAr3tUCVqMZUKyfeNftkwCiIGPFwtZXbmI5pLMYCWLEVHIISzKsfPMsY3GKCamPG0JcLko/tFD0NIG8ozZQTYG4jEaGZjvFGYBqMpxZaS3kOksDKLmdQblfJvkyvLkvZY2JgT94FyD/AJoXQHfyJQCzPR4luUhEAuBVkY2Dq4i+uuni3iMCTdUJUKDMRdneBd6jEUBzLF2qxK0YIPvD6q5AQOYF13W0LbiouIHTR5lgIHMCo8hYpFtGYgtYkCgnUOYCUQ4PI+JaSK4goQk1tAqDE3zLkZUUWJQ1g7ytsjD26SfvA16lU6ruVM+tpWCSsbGwK7ijALORQB4kDsXFmLY1UY+NAxs+IBOQ+BAcoG5hcWbHER1oVWxgFsjOntO5iAMBR5jAaBSw2Co+fMCEkmrjBi6lYAA3EZFpt+ID4tgDW8ctrYeIrfkNSvehRgM9Xd7iM+dgmkeREA2+8Hp1uYCDY7R6NAGDahUGTIVTSOYBABNLvUZhW0p6d9DEVHbc6iauFg5KAAXmMl7HzKwN7jWb4gOzasm5qQqJmujc0K2pbgQ1VcVFONW9zcywgEWIFIqEACl2iZNOgivd8w6wWocCDIRpFj94FI1IB/UfibhjGhSRTVMnTv7mJHHE2KLXc7wCG8VxK2XcnezCwOrYyMdgByYGbIrgEDkxVUhbPNSzLrU3MXquDxcDZjB8nmO7HapVicMqxmJ1gCBBY5u5aGBIuKbriFWGkCA2olqrbxBr3MFjgRYFh2HEqdxe8dr0bSng77wLBV8XLDyKiLxJWkwGle/qUeJYYL+RAD0q8RcbX+UVGZwdoTp0+0bwCxCrJjZmUkypjS1zAHApfMC1nOqquE6U52lOTKAA11UrbN6gv/EC/J+Wwbiqd5MVFQGMgADG6+0C5GAQg8xWA0E+fEG1RWNoftBqvE7Y71yw5Q425mYuSwBk1DlT/aBp1EDYwI+5PH+8RAdJ1cQgfsBADl/zUbluusV+YNekC6qJmyIo3IqBWzALqYkmXJlLYgV583MQzjI1DbbaMjNVbiQamyBRYNnzKGc3dVKnL6drAEgJVRdkVKLQVKg+YWzsd/Ezo2pmABoR9wK5EIuOQhdQ4MgbWN7FTMBlyHYUBNIYIADufMKb73tEYi/cdqhe628xK8wgEkD2C/vGGrTTcxaNHbbxGFgbwFDkMFA9o5Mba4KANCTGp1uSdvEAbK2/MRsjF68Qsaa4yKDuRATk2eI4GMiiYp3Yitoy4lQfeFQUDaQlrbjeDYSAEg1AKuBt5kdm07bwJj0LZ3MOvTRq7O8CKLAh0ggg7GK+QAjbYmWMAagVMp00gsyxVOgE7EQ7WICx3vgwIr72YWJIlR0ni4BkF1AssjeFGZ1PxFVrBB4jWFUhRuYCqbO8NgmwZWASdzUYDSYD6SCGPmRth8Q+4sCOIbUtpG8IoZm8C4b2ppYQEO3BiHHdmFKG/pB5hTGynSx+8ApTuCSJdrsWYBBABAMqJ1CiYNa7jVQ83Epb9v5YQQGUWp2lgYafdFQiqhrffeBLJUhYPUIWm5EBDHJdkLVRzjAArc+YCqxokrFGYkUVoR1Qt+0LY6IuBPaUB8w2AtbXEBFnzGNDxvAyPpJ1UQR5j4GIU73cZgrgqRsZMeELwZQw9xoCWWQNrocwLv4iO5J0rIotlAQkXfxFxs4C+oefEFeasxwhJBIuBYU0mWBlNKeZU4bJpIvaDzXmBcwC+YBRUVEDEiq2h0tYKjaEMMQu23+I7Ja1FWjyTGolaHECshfJ4lGdAPcvmaGWqrkynL7zR4lVnRrFEXXmDkgCWEKi7H+8pLa21DbaEWCmIUHYTWukLUzYq2H7mXLTSKINPUjD9Ydj/wBZLINHiBFtTqBraRC3qEk+2RqCiCzp2gX43BsXLA4AoyrEKUGTSWba68wi4oCoJlLlQfipY1qoC7iVABjxAUMDxHUa9miAANDZvjaFEKEPNiHY8cxVX9d46gLvAHmvMDEflI/eEgkX+8g9wpuIExE/lJqKWtjyZMl0CviMSqpdbwAcgqhzEdq2qBSrL7uYpdUbcXAt9QFdJirQJ5qV6qNy8AMmoQCKbi4wAUSY0LKagPPO8CCrjaRZgVb5EsKCtR4gKNhAxsbQ3fHEjEAGuYEvSkH9NiUs5ND5jBtO0CaSTZO0P6GU5tWSipoSLYWjcCwAKSfMq9RmfcH9oy81G01AZh5upSTVnmR7J3PEKULgEH+XYOxhxOdRBH6GQBaoeY+IWKPiBdqGmVafcDIxFEahGQELvAOqhAQBvCD4qVZlsgK1EQGI2uNjAK/eICdPzAjkMTUDSfZViAst7HmUvlZueIq0vIP6wLcjUKG8RQeYmq2u9o5cVUCXtvIWIHFiQmt/EAejZG0CK9kgD9ZZyNpUGolgOZNVk0YGrGNB1fAlOTZtW9GKrMPuIcjatqgJoBjKN4oBHEms6qgWANVCWAiqlIykA3K1y09nzA0ULhujcpLgjmpWSdWxgaDlveRSWFiZgSQaMAytiW62gaKdmq42muZRhfJZLeZYPzbmBahQvdbiOWGQ7GBQBxIAq3XMBSdHMgcGGww3Er24gV5n1NpBlePHoNk3Ay6chPiRdRJviA+5Nwbat41heZDjGq4DILNS3JiviIiDkGE5KHzUAYkdSb3EcHfeUjOaNCUjqclnUv6QLstMy3CXIB+Jiy5yORuYr5mCDTvA1K41mzEbqdyAaMyp1CuSCCD95AiZbOrjyIRp9Z73+JZjylmoiZvUxmlBsj7yxMhBscQrUoIfYRigJtoiZQzArz5lmS2HtgKEGvV5jnLRqKuy7neVufdtxAuIDmwYhcXV7yr3I229yzOFCagN4FgexVR1KgSlQTQAh0kQNKuD+QyvIScgAUn7xBSnYbx1yAMB5gOG17MNx5gCWN+Y9qx+DKtTByogWka8dVvK3bTS0YRrBEhB1WwgLbgECKWKEE7wl1UkVELhnAHAlEyNqUkjxxK8S+3eWOy5GIXmVkMG52hDWDZIg42+YygaeZWRf+0APkCGiJW5NCxzHoE0RcuCrVmBkbVjYfH2jhhkBvaoxQE3Kc4AQngH4gEmsZIPE43U5cpybeeZ0ioGOgSROd1ALZAVIobQKczfyyByPMxG7J8zRmVVQgcnzM43XfkQG7dhObueFCQCzULn6B6Y6ekwqaBCAf4n586NWy9diVdm1Cj95+g+g/ndv6d2WicYsftOP9frrz8dfGNB348S3GlPrJNmVqooMTLwLZfiVk+IEOb/AGnyD8TAR9S5DXKLv+wn2EAFp8m/E1A/ckyr/SKM1yjyKrSrZ5mvpw2xY7DicvpXZs2kjnyZvxAhib4m0b9ZLUBLC9AWPcZQG0oCeeZFZnsmQaU45uJkbUTV3K8V6tzIA65CeVMC5TrVR5Es2uh4lWMhd/Met7gFiTtCjVtUUggWIUPu90BjiZmst7ZZsq7cSt8gA0gyoE+bqBpFAbwZNOVDjPBlRfQB5kORW45gEroI3jawNrFyskED5lOgm75MC71BdA7mYepf0CCxJWOwbGf9Jj6s5OoUYkFeTKNq5sWRBewPEtsHe9piRP5aJ5UVcjO2FwtE6uJBobIFYt/SOY+FlI1DcGZ3xHImn55hCtoGNdgIGn3Xd0ImRieWuINRWr4gCEneBBn1tpikhCWO4EVh6ZJEGNSVIP8AV8yCIzBGdjueJb0yN+ZhANDME/5ZqVdK8bSiHI/iJkY6hGZgDAwHplj8QB6vvsjaofUJHxM6klLIowh9YoDeBeMmgbizIMmpwZSmUAHV4k9RTRHmBpYq7UTvEcAbCJpB3EIO1VuIBUDaOVAGwla3qoS7kfeBWyBW3EKb38CMRfMFUNhAYmhxEO7bmNYIqIwqASDzFQXzCdxAVtYFiaVahCPc25gRaG0fTYgNQP7Sv3ajtGC1xK3cJQ8wHOx3gJsUZW+cXSiBWJB1D7whz7Sb4EofIr38ya/WVhuKmfJ7CP8AMC3HkGI7jaaLGRNV0K2mQMj0DxG9bcKNlEirwSEsnxIja1ocypcgcVwBCjBT/mUWuKAqBQdHxKy5ajDTvwDUBy506Qf3i23BjBdK00lMd6gBSL03Rlr0Erkyv0FAJJ3lWve72EB739o/WaMbG7FzMrEElRdyxcmhKbn4gaGfSwFbmM7hFAAsmZseXUaIswh2Vq5MAuxKEk7zNpXTZMuyNQ/WUCqrxAOBTjJskg8S9aB17yovoWquPjcVUC132iDZSYpfwZEazp8QB0+cZCamkLUye3HmAA2PkTVRA5uArNq2iXR3kKm9jEKHVRMB9ZO0gYlvsIpXTCDSwLVYNsYzUF+0rOkLqWKXsgHiArNY/SFWugJG3FVICAIAzNoW13Y+JWQwAbz5jE+asxG1Hc8QK8j232+IoYK1jiI4IavnzKs+vGQRxA1JkIJJMZdRGsk3MWp3xgqK/wB5bjfI7UwoAQOgp0qN7lWTN/SvErV2CfaNo1D7QK2Y7BeZE1IoA4kzqEVSo/WWqVyYwB4gT1Cy0RCcpHAsSpw6uoX8p5luM0LraQVlvVNC/wDpKnBawR4luS1awKB5iBwzbShMaaDsLapoGNgPdz8REUq9jmX1Ys8wIWVyFA28yMFCFfEgQKTvvGVQRZEiM+DGHZqNRcoZDydpaxAyALyfMZ11JR/vAoTMyJbCyYSdQLeJNv1AgRSwKnYSquxZlOILVn5kcAA0d5EVVQKPEhAYwhfUAGkyKbO0Pprd1CuKjY5MAbEQ0BVQqKBuC1KFviBW/wCajwfEcIVEpDK5v4lr5gE9u8KlVuY0QfzEBjlbA+YAIHxJVQnj7xTsRfmBKbVfiIzAG62ljbNXioyqtbiBTpDZR8DeaGb26fmUlvdsPMsskbiAaAAveVZmoaiNo/Au5XmPtFcwApGm/HxBSsbG0UGxuNxGQXANM2wNSIAnJJhJ3obGLkUgfJMBrDH2iOEbayJVj9tfMvsGA52WyJWNIazxGNnn9hBoB3baoQchXT/pEo0LMrbJ6jEeBxFbKSKA4hVmrev8ypmvIT4hQa252gyIFbnaBWtFtzYMuXTWmwPgTPa6riBD63qMx/SVGhTRPzLxdDbaZ2ZXA0ij5lwLEaePvIJqF3GDGzcpU+pYHiW0T4gWBtJ288yrNkNe3cmA/YwA2Sp5+YAQhRZj2CARvAy7WBUSyMe0CFNw33uTc2TwYw/KAfiK7jQAP3gHWABzJ6goe3eVWpo7yawxGx5gW4jbbcmWEkGvMQgA2uxhssLIO0Ku1aVoykk7XJZb9oWpQK3gOmZA2jzLdRCzJhQLl1nky/I+oe2A4K39zG2FWdpk1UwPkcw+rkMIvYi9V7Ss7Mb4lLuXB+PiQZA6nH9uYVTmJvSNwZQiENak0fELWGqjQ8xRnBYqLlQ6uxfTwTxNuE7kfAmMCmUzQAVcHwZBeBQ3BuGvNw41PPP7xSWVvcIUauBTZI+JS2Qq9VufMK5ARX+YGrGQRUsxtMqGiALlwJBEDQxBG3mUG1YjxLD4MoyObOxhBFk0BHZaUEStSygf80sQ2tfMKZRsCYHQE7XAx0rXmRCaowiFtK/YRVYHcbwkWCPEQaUFgQqypX6bneto67i4bIIq6gUjGS9kVC6C6I4lhs2Yq7E3uTAr0XdS1LVdJiZG0tsI4YMn3gWAlboxCQd/MmO/MhUE2IDqfELOfyxA3IEDb7wLOBFY7bcwofbvE/q3gRQAttzEyC+JY1MKi0Bv5gUXo3axGDEVW4MZsbUWYWPiKmx3G0Bm9hBJjWCtiBgGbUZGqAurUarePQEFD43iMb2EB6rgSFT48xkY6DqEqxahkJJJEC1EUDcRi21QOb4gUUKgOCNN/ERWUtZ4gL02gjkQFaAAEB3NL7Yo9ybcwDiowG3xAQE66I2kFixdi42mjDtcABT5h02BGb8twA2YAOBvzatviSj8Rg28JNJvARwIVC1vzKwGZ65EZ13N81tAdSNQEYr5MrxLpPul7MKqBWy0LlfmWapXweNoAKkjaQ4gRHFeITAzZumOQIQ1EQlCrbS0GDI2gFviAqL7oWW9pXjz76vEb1hzAtx0dvMs07StXBFywE1AZduYLo7w1tvK2o7QLCVAuV0CbgCXIwIECrMtkVDv8QBtZqWabSBGAYD5jSjWSTtxHDe0QHC0TvAaG0DuAJnbJ6grzCBly+nYAmX+IZz+kt0sje4XK2ADbeZRnd3drPiWoSBtHGM0TIuNvG8J7IG2IIo/eFAFwEJZJm7F0YyKDkEsTpsaOAFqFc3FjG50m5oxKxb2qQPM0pg05mK8HxLdOluJBXhYKxGmjNO2nmZsTHLkKlSNPmaCKNQpNN8xaGqjLNiYTiDi/IgKyAAGKzAj7RkDFjfEc40yKQdjAmIAjnaK2O22baPoAShBp22MABCW25lbHTmOrYy0sV/WZ8x3DXZgaddlfmNlZUIA5mVD/MRSaJkf2OaYk3CN2sKoPkSp85Zt4GbSgsVEXgmAjuC20rutvvLClgjg/MqyUPMBmGkagY6vqQfMzrqN34l2MgEyh2UEAixJ7QK8wFq4iY/cx1ciAvLRw4DaQd4HVuQN5XoY5FaqrmBcQa+8ocrRDR2f3SvOhdQymBmzhlx2tgeTOYCutt9p1GtsZS6A+Zw8qMuZwBYBgDSHB348yltmq5YbrTVSltjCrugVm7ljRB7rsT792ws3a+lLbMcS2PvU+BdtYjumA7fnE++duBPb8N86ROH9frpy7OL3KFaXgEmlmRGJQHcVNeN99QmmVi2pny78V19HJ0zLQDgk/cifUkOprPE+X/i6GGbt5I9lOP32ln1Hg+nyBsS7e5Z0EYLTEe0CcvpXD4SUE34m9Tpwn950qNftcA8bR/6diDM+XV6KjF+hv4lmFNGPe7kFhajLRuOdqmcmxVbxktSL4gODuTLwT6e8oP5hHaytDzAcNtQ3lLl/V34k6cPiPuN3LMnuPG8BR+pqW61IAAldDzCGBFCBLs0QZQzfzdI5lhNNzA4JIYCEKWYuBuDLboQqFdR4IisSWqBXmOtQRyJU2M1qHM00KoxdOkQrOjBfBlpUMVJG4inESw22jge6hAN0eIp5uWMp4IiFSBuLgMlVUJ4iIrciMQVYMRCEOElje4iMLNKJeXDbiCgBGCtMJG1feaBqIo8CDXVUJPUsbwF0Nqu7jMtjfiHEbJ3MDai/2+JBTlxEkFTt8QUPiXubEqqxUCsqrGiIwQAVHGMBd4NFC5VFErcmXKn9UzoWY8bTQDY5gC1Q7cyEkb1BVNcJgDVcsv2ynJRAqEN7YDBd94HBHHErfMEoOwFyxCWS/EBR7gNPMNkeN4QoDX5jUAt3ASyoMGvIKogiORYoxGOnetoQyMxJJO0pZtOQhueZZq1UBKcos6gfsYDadSgiIzO3tG3zEfKVX2cSpsraST8SCxTXB3ErzZAzAGZdR5siHURwLvzAvBIthNIVdIYjxMuJtLAtx8Ta7L6NqLsShUVXBKnjxAP08SpF0bi9+Y2Qm1CSKt8Ay9CSm3EzWZoxghBKHZNSjxHCjRtIFBBuTGSq6Tv94FDIzWu8HoUNPI8y8kCBQLu4GYHQ2mpTldi2sHYeZf1Ka1KqSCfImNgV6bQtk3AdMxH5fMuR733B+ZnQaQsZWp6IkFzszbfEpyCsg03UZm9p23iopC2dzAcH27niMjadPn5iFCykk7R0xakN7HxAdveaMdFAG0XFjYD38iE38byh1S6vxLhsJTRAFSwVp3gTzIV8wAyBtV7bQFybEVFfiPsRUrc7VANg49togewQfEVmHA5ioRqppBfjIKXclXwZWCQSANo4oSgINJNm4GHtqMd6+JG2EgqXHqPB2k6jpy7CjQA3lxcUPBh1al38yjnqp1CtwDL8ilyCvxHXGEv4gssw0iBZQGOiN6gxAkHV+0cgVXmEVW4gIyXsRtAyjBjsDmWNRFRQBVtvAQe5d+ZYa0AVxIADvVQtQqAjqSu4lS4AnHmXsdQAitdVArHtezuJYGupWPzV4j6dIkQ9CwSIWsiVhgxqWGqgUFADfMOSytcXIL4Ml2SBvUCIoX2xmUAbRdZX2sN/EPgbSiY6W75hNargAprqHc+IAU++jxLPUH9JuUmhzGGgJtsIDEFgQDEZKTTIcgUE3+kTUWuxAVEUEio5QaaA2i0dQrjzL9gtVzClChUAuAn7QqAB8wWTYPEIggOvULXaFVo2OIGyksBxCox9wJEAyEkxjvvxARX7wCq8EiE344jI2paHiK5JsDiEB2IWwJSSTLdRAqritVbbGFVBiTVRlsNfiQMLo8SWW9oG0CM9vVwajqojY8GBksitjLNPtoQILB3l2pR7mH6SrGL5HEY5FJ0neoRYdT+6VZVfTsd/MsXIuoAmjA5FmzAz2PECrdi4SBewg1e/Tvf2hUx+wn4ML/lOxMFfbeXC9NDjzcDHyDR2hQDKKuiJYMbMSANhvtEUN8ASoB2AHBupqDAgAnepnbGCATdg7R1ViwPmQWY1ok0BHN3tBa6PNwqfEAML2iqoJ1HmWaqPErLaTsLJgBgTxFAKneO7Vv8AMpZSxoXAYGzBkFHj94q67puZaGBFN4gUmjVSAFTuIWIJsCpaoL47I3lBQjJsBvVyAFdibjJSb+ZNOrjcyKYcbCVmidxHIOmq3iFf5d+YA0+4NyJY5AWllVmtzUq1u2SvtAtCnkjaDGfUY0CKjqSRRMdMWlbgVAAPYFQ+idWtPMsbCXBZf7RkBGPbkSjAV9zXzExY00la3+Z0HxAoGqmPmU6AW0gfqZBnTGa35HE1BwUorvLfTUADzAMNGydoFmIWAfNRchGqviMNxEGMKN7MCrKlUwFxkxsHU1t5jagTQ4EtQjaBGVeVFRTewjDcyEajUIIY1udoGW6PIlLkj7faWqCqgE7wJqo+79IdWgcSpjbwlgRUKcEM9mFia2MrQ09niEv4EBVGQuQJGUn5EPqOjCHl9R4gRSfyywWRZMRRvxtIwYH7QHN1EsA7yKT8yEWaMBMmUXVQg7XxC+NF3jtiHp2IEAsbGMFIxkTOCVlwe1gVC0fcy47iVFQzRzYG0BgW/aA8yLtzzI9giApfQOIyMGO8Dre53jIpXxAcvfjaL7WMjagDUrRTZLQGKWakOP5MtRLBg0jcE7wK3XStiU/JFwt6gYgmxIy1AVWLKQZaiHGnG5lYSiRUuUEfmgABqsiEK29jbxLCNS3cVxkVRp/eAPTX1Ax8SEgsY64rt2MTTVwCygDaJuNzdCNyINQFwHUAgyFBQi4yxbjYR6LMPiBGS0IHMRFJ2O0tagKlRyhbgBgw3MbUAvumfJlagRLUYZFBIgWYiurbeNkFkACTEiqSZHdVf9YCMNxAXo2Y9QaRUCsNe8barhKgDaVMxBqA6c1I5BHMVbviVOLeoDagDYMXJk1Er8yssVuI9ijAS6DLe8UZNCWTx4hyAH3ESpihxvKjdiyDIgZY652RvdxOf0XUaEJ0mpbldnZSsDo4sxyXttLAtzNhYVXmaVNGRTAbRH3WpbqA5g0qdzxApx4wpuuZYVHiFiPEQk3tArKCjF06gRGcGAIwO0BGTajDi6cDcy8YzdkRtNAkQK1VGsESo9Ihyk3tLFRi0OfE2sMDtApPSCudxNCYlUAkRsbatmEtVhdQKwpLbHaSj+Uj95o0pUDEBIFGyCpQdR3jONbgg7w5bCUsAY3K3YjK93cqTG1sGvfzIUZRSkwCWpviAZ7JIPELYtQAsxf4cYXF73AtOQhdvMiufMQqQbqDUykkDYQLfVvYSnI7XtYhxlchY8VDqSzW4gUnJkPG8K2dyDYjgjcVEY6CTWx/xCEQJlyl7OpfvL2BOk1uD5g6fAADkU2ZoNooOm75+0CO5fSCN4GNUJFA1Wf2hz4wuIEG994FWZiDt8TLbO9aSBNAxhzq3qWP0/uBRqPxCkVd+N6gVBqsbGIqZcbv6l0eIVzKXKgGxKHoZGPioQCDYjKoK6lBgJ9wF1CG1gHVfERsqu1nYmHKqijKlVWycGhAXJSb3zKgXOQEj2/EvIxMTqO4iFaJazUDL1JLE0KWtzOMzDEzje/vO51ahsWkA2fM5OnG+XSw3G28DGWLNZEqe9xLstLmOndZU3mBZ28qvXYtdVqE+/dCoTosQHGkT4D0AB7jhRhszCfoDo29Xo8ToBp0ipx/o68uwqhVrxLsVURM7I1DeX41Ixc7ysrUPAnzb8YAWwduobW+/wD8jPpWJgT9580/GFyo7Wv9JGQ/v7Zrn6j5r0qNjwKf+YmdLChWlANNMPS3kA34nVxhmA+02i5QAAPiFm/vIqg/1WRCyjzIEBBYfMv08Aj9IqorAGQ5LcA/ECwqoG/MAF7gxMm63vJi1cQLduJXrJJjigLiMARYgKLJEK3vUW9J34hDcUIQSGFEw2TxwZNV8wFyDVQGCkR9NCzKhkIajDkctVQGLQFt5LtYmn3bXAsLA7CILUloQKhG8qpq1UTzIbO0VSWJ2hDb1AsUhaB4gYa22O0UGxuIBZOxgRcXuJML1VCMN4GUMtDYwE0HQa5iLfDRhqC1zDtztIhA2k8maNBKarqZiQxl1tVeJBCt+d5FKpu0DsBjLDmUMzPVbiUaGOsbcQC+PEznMoIBMcOANV7GRVtqu4hB0tfiUOxoDxG1EqCBKLfXF8SwMGEyrubqNrBNHaBfpAiZB7dQMpfJQ2NgwLkGkaoQWxJkpso3HE0JQGnxMrZPUehwIcbshph+kK00QSYhNn7Rg3t2lXF35hDLkYmjxKs2bSdPzHHNA8czHlX+YSf7yDUGC4bF3Mj5m16T+WWgn0aEoaiRq8SixqGLUTQ8REZylESFxkQbbDiWJS+4g1UgzY1DsVIj+meeFlj6SbUUTzHQF0pRY+YCLTNWmxNgxaE08iV4sYskitIl+P2tZ3+0DM+PTQ8GFRsJbk97gkUPiBlVeQYUcS23yJav5udhMxZlHtlyHSBqO5lFygk2TGC0IAaG8ZTfMCpl5qAKQLuM9agBFawpHEBR7ybmLMrJkIHBmwFVFE1MmRtQJRbfgQGwgFdtyIPTb1bFkyzpsZw7HzLTi/mBh5gIMY00RvFdDQA4qaQhUnyIhx6zXFQKcYJQfaW4ls236xtK/lHiAbbCA+qt5Ab8RdiaO0LUtEHeBC5TapUzMzGjtFyO1EnmAUMYsyBly21GxLVNi/EocrpsA3UmJi6aqIN8QLmajKMmcWJHLBxpH6wLjAOo3qMBC5okCxCceoBlJDVHVKA+PMeh9gIBQ7VCRCFpdpDYA2gAGtpKJgK6gPmHcACBGW42sKoUC4tWTzGsBIAJvaRRXEhW6lgS12lFZBNfMtQADfeVkbxcr+2hAsbiwJWpIG8CatIu47b1tAhNbw3sNotWNoAxLb/2gOBcDi9/iItl63llcbQhVTizvCfiRj8XciAlbPIgIE0niOAeZPMj/lHzASrseYQgXxZiqwvbf7ywG9z4gK41Ua8RCxWgRcUs7sSQQPEZW1CvIgNvIx43igkqxb9pXkJWvMBmB4G4hItdxUBBoHeR7K/aBUCdZVht4lyFaqIAGBVtpAKpYDqmoWTxHJIIAhQEGpHIG4gKrBSdpCaPHMW9XiE7KdjUA8iwdoWCsg+YqL7LHBhbkKsKgAreIzA7R65rxM5yoraT+aBpx7LtITv8ShSwG3neXA2l1v8AMAHbiA0Rt8QH825hA1r7fEBDpK8RFRg10aj0fI2EsoGhAr1FuRVR13XYRWotttDVcEiBYq7b8zPV5DVy8vS2OZSjcna4FyYlNEncQZBdACV2SYwJsEmAoUkwqpD8byx91Gkb/aVjMKIAOoCAGsuRxLUUMgs18yKdQBA3h0bX/VATISntTj5lPpmiW2+8uLBfzC4NQ08EwipTX3lhIQDxEFXxQMYj9TAgII2j3QscxNOoAVUZ09NLu4B/PUnJ42HmVLlV+NhLjjY41NbHeAGAKE8/aVoNK6vMhVl3NxxQUD5gS1IBJEqCF234+YFxU9knTNDLpx6wdviBTlABAAj0QoqDEpyKWrb4iesUYKFJHmFQjIHFCx8y1FJ9wsSBqXbkwKHJFGqgOGVfJsxSwqBq1aoExhnveoChgxppcMSlLFAiK6hSBUbdl42gVKFLgA3LfV0ncbRMOMhm9vJ2luhb5v5gFKce0whSa32leqm2FS31FAI/qqAWpyKICiArjJ22MTACfa4IMj3ZAGwhBClbveTc/cGAEfNyatJ2hRF8RSSLNQawfMGqxUAMBzxHB9o8wfmXS0ZMRrYwG1DTcgsjV4gZbNCOmQlNB4gU5cTONQNyvCzsdLcjzLlUoSCYdg11zApyEg0AaPmFDQoi5dmoYxQ3HiVcqCBAh2/eKytqBB2MgIYkcGMPbiCk23zAWn1ChYmhU173VSrG9tpUGvJjDKCWCggwCook3cjKb55imtvmRnNAeYEPt2Mh4veVlxfzGL2u20BlQOsgLatPgRunIogwHLoylWG3zAQA2dpYiXZO0gI1bcSX7r8QAcQBu4wB4lRbUxoxGzZA2kC4Fzm2oyISWoysY8gbU0txqUsncQJkYLQPMcGxIAuStt4zEfl4gVsSBzArGt45xDknaKFG58QLUNrtzK2BZuYyOoFV7orWpN8wF0hTRNmFxa2OYuFNWQ3GyGidoFa+QeZajasdHkSsixa/mhxe8MV5HIgWBSqg8wgG+TXxFR2K7gxkUs7N4HECZ7YADapW9ih4Eoy5GfMFqrlrqQN9xAmoAEA3IdxtAmGyD48xsmlRa7fpAsxexSZYlkWOZnxfl/WakU2B4qBUbZqIiPhrjiocre7Y8GDJnK42ajAy5qVNI5EGPI1BfmA+7GXPJlVkH2ncCBtxMTs3iM4L5QAdpzlz5RiYkkG9pqPUfyEJ/OfMDYPaaMRia5mfW5NA2QLMZWLA6uRAuQE7eZWVZQSTGwg6tRloT1GNnb4gULq1UTB1GNgNQ3MuyYdBuzFfUq6TvfEDIOAG/N8RslaNpoXpzqUkbxl6YNkJZYHP9NmFG4uTpgAKujzOq+ElCAviZUwHJlA0kQMiY1RdAEPps67bCdB+jo18+Yj9I+Jbxnb4gZumwZEFMb+82oQBvABkXGNpOd6IgXDIp2uK+VAOYqpY25ijo7ezvAYEEwt9pMuJl3AuhK1yHypEB6PmWou28r1m+DCDkY7AwGL6G3hdqW4pxG9xC6kCiICIxFkSJkZidW4jphLKSsKqAaO1whkK/G0jVZI4kOHY6TIuI8eYUTapfIi6rWpoGFTj9MneZ9JTJpreAjKK+8rPOknebHxqfzCjKT0p9zDc+IRQzsrACyJDqsVwZeem2+PmK+BiBpBNQqIp9YCv3lOUZUy1dg8GaP4XOFDCPi6d9V5dh+sIy5Cw3F/e5RkZlsEkXOj1eAmigtfmVDoyAfUBvxAwKHQlCOZYgojkCbG6cNlCgEECUDETmYEHaAgB1M39JhoVwaMs9Au2qyFmg4CgAPHzCqEyKh9qmo5OQkMF9stVVYkFZcV9g0ePEIxlWLFl4+IMbZMiEOpoGbWxAfYmBMbqORUK54DDICGJUeJoW61VvNHopZ25iekApAO8IoOQs1OIvpDGWdRYMsOH3gmzLWws3TMFNXEGb1AduBEcDJ4IrgiPi6LTjOpiQI5xIqAKxFyjOb4PgRsSH1DL16QEMzWf3j4lA4B/eBysxxJ1YxqSSdzvLjRwk77TU/RYTnbMV99RceLVgZQIGDNmRcBJFnwZyCobJq8megz9Oi4SCLqcTNhxhwQTzQESjA6FMjKw/SUsGYmhxNOej1IxEb/MzuWVyq71KD0JruGIv4YT772bUO0dMSeUB/vPgPTH/v2Ic+4T790atj6PEnFIBXxtOH9XXl3lskDkS9WGqhKMY2Av2iX4gKMMmCLqvzPn34uYFy9v6HIT7kdlH6ED/pPoaVqqeE/FhSvZulbketX6bTXKPluGsaBQpJ+029OHG7Hb4mNXGNB6fuc8/aacLOQK3+f1nRGtaDE8R8ZDIT5EoY1jAN3HwgDg3+sgiuVezxHZwWBikW/2gUam34gWZNVUBDj1KaPMBII87SvUbNQL75NxNVCpWCzN9oGYnapRarrkFAGANvQ2qVK+lb8x8T2LPMiCcm4EKjUdRlJN5CY7teMKLB+YDtV8xkAB3J/eZj7gFMvy7qPtAbI4G3j5kxNtsLWKcfqIFaxLVARAo4gBjqMK7QgK4O24iY9yQRVSh6EBonaQU3Emk3tAThtIhNrsOTDsa+RIfmFQsVIA/vG1CopZdMQkgbgwLBuOJW4rc/2iBsinYExjbHcbyICj3XG1EfpEFhqCkwsu1Mf2gNqDKRyJRmyDp8XsFn5j6aX2kyh1LLsLgUruusiifEVSy5aJOkzQ2OytxCoO5G0KLucnsx/uY65Ww0GBN8ypEprX5uaWIaBaXUKDfMoy3pBB2PMlb1EyEuNIgEEfqI7VovkSnTS1Kcuc41AqxCNeJkXIGMsD6mHt/SZ0xWAzbD4lpDHKCPySC45QpAPPmQuNQXxVyjIPeKuCxZJ+IFjZBZRRt8yoi7uBTrJ+BGAvkUIExWLHMpOH3XdzWqA4zWxlSiuRATQNI/2k301GYaRtclXsQYExbtRG0tUDGpC3Urx+zKqG6MmVjjyCrKiUX43DLp4MsWls3+8zJ7yCoI+8uGM8WakFpIq5VpZyb4lpxnSLG0BAUDbeULpVQRVmVq+nfJz4lrrYBHMqfETR5PxIq9X1LxGshblClgBYo/EtJsBa3lClvcLj5CWquBK3xljXiWY10rpO+3MDNnVXBUmo2EKq0o4+ZMiKN2/WDpmXMaAIEgdiRkBPEtVL93jxEzUGAPAltk41228SiFSuPUTvXEoUsDcsYkHeVv7jQ2uAy1dw0CeK+8CYaXc7iBtoAYGSv7yAhufEBeiNrHzIBkFYwa3lJYu2w4mnIooEG/tKTj0HUo5gKCNVefiWYjp/MNoipeQkjciWhdgrQK2esl1YMJINVwI3og7A7wqoWgRARQRkLeDGO9DiFxuB94wANbbwCjW1eIWG0FaRuKhOyahuICkAUYP18wLjyP7hLNNAShBdQMdwP8RitcC4oxkn8tn5hFg/KPEUuw2G0LqyAE8QK4yHjiQFLVCW5lKgnJqawJZkVitg7yDA3pAk7yql02xk1EeJBhagSdhIGpzakL4MAAnVYO0ZtxdUZCtkBeIzD7wK153FSy/MAoGjzCcZonxCFvfbmKxO1fvHGKmBPFQEEcCASCo+8QCz/rLChA1Hit4FYVst3ARgANpZhIIN8StunZnsmpYmLSgr8pgVuBqIUxVJ4I/eXDCAu3MVSAdJECsixREIUKoscDzLQNNkjbxEZQasnfxAhYMtb1EoBK4jZATpRBsOZGxsRVcQKaJJHI+YQhDahxUuXDY22EJwENpBMoq9SiOd4rMC9HYTU/TDGoZTZ8xMmAFBq/NAqAr9IDr9QAflIlvpMUAEVlKsAd4FbDQ12R4gUknih8y/JisW2xihCQKPEgIOlSP9ZmzBh+UD7zTmQkAgVUgW1FwrMoZ0LVVcS5HIxBWE0BAu5O3gCV5EJYHxAq0lgfb4jrS4/wBpemMabrmEYgo9wG8DI+TQKG9xQMhIOmhNegE0FEi3ZVuIGc4y/A/eJw2/iawqgaVJir0ym7O8DGV9PJqvUDtULYHVgy7A8ibRiSiALMBQsh33HEDNVkVtEZchcG+Jpx4b3Y7y4Y8eityRCMerb7xmQZBxTTQMKCrXcyz01B1cGFc9Uy3pPtPiWglV542mg4XbckSDEKoi4RlcgG+YoDMCRNq4sQ2PmE48WNvZvAx6CVFiM2Nhuv8Aaaxp21CjAUvgwMeL38gijLMiqVupdkw+5a4PMfQCdJXxAxph1ABVAlwDVVy9cQUEk0IQqWIGJ9TMAQYhRlPBqbQQXPwJBtzv8QMIXKz6dHPmX5MRVB9hNCHU1EV95MwLE41HI5gYUck0h/tLKr8y7y5emXp0urJ4j+mGUWDZhWfLjGkECVixtRr7TYFCfmsiOvpH2wjAqKd9JNR/RYDWD+01aArUKqE0QRAx7nar/SWgAJpox1IHAlioByIGdXK/0zM+DIH1qSLnQYCtuINNrvxAxqaAB3YeYBjORq8+JqOPEtBV3O5jIEsnYCAMaMmksP3hOME+66PxGGRWBF7eICDQG8ArhxE0JMvT1upgx6tR8AR1b3bbg/MDOOjIQkHeIMGTV+Xea6Hqc/tGLhtmUiBk9Bhyf1hVTrFE15l2/wA2IRoC6TtcCo4wxsRkx6Tqr9ozFV3MZPd9vtAqdCTq8wKNXO1S8FVem3EhChr0wqhksbgwaFxoGO6y93VRqb8vErdlKAqfaBwYRmZULB0FiFsOshlNGE9SirSigYoz49tJP3EK0YsIRbaE4lLArf7RMmZBj1XsBxcOHNeAMosnxAs/h73INzOenY5CpNCbUzlU95AaV+qH3bZjCMf8LpJtoy4L8y4vjSywIHzKv4hNR0QphgoXcsXCrp7hcGLqCykNC2Vk/KbECDGi7QlBf2lgyJp1SsZhxRECv0ELWDGGFV3Asy1Hxi9RAJkZlC7NArKFtooxutg7iB8+havcyJ1QYkE7CBaiKu4jPhDpfBk9TEiBtQr9ZGz0tg+0jmBVjxmyrnaXekFHG0C01G7jZuoVNlNwKhjVXseYcmM0JV6hJscRvVJWlJ+8aLFxhfcBFdPUGwjp1BCjyPMd82LJQTYiEUrjCqQw3i48YQk1uZe+VVFOtmL6yCiBvClCCztGKlEoDcx8nULQAXfmAZSfuDCJi6FWY6uTxKH6Nw2kPYl+TqGDabIscxE6jm7+0KRcRx+1twfMjdIDxfzUs1ECwbHmKOu1MyEmhAX0PaRVN4l+DG3oNq/MIvrBjdWPMZcjM9KfbApHTlgWJi5Mdpo5l+TL7dAbaVEkAgHmEYXx6cZCg7/4mRMLDJsZ0GGgNe/2mQEBiRCg+MlTY2jJgNLqGw4jHIStfHEidSUva/1gXL051XvvLR036/3lCdYV2lz9V7RpPI+YF6YdO/iXDEhQkbGUJ1BdNINN8Seo3qhQ5253gXjCWwtfMUYr0kjiMeoyLdbiLl6pdQKnY8iBcF1eIFFgxE6ijQs3K367RagH7yUXrQazIQmoFauUHqFZAdRBloy4wNTNAYoHNiMMagTIOprMabaQ9QfUOtjRHzA0beaqB1QCwJkyZXulY1J/Ell07mvvKjQcVb+IwUgXK/44rjAYGoh6lmJKEla4gX2G/SEHH8CZ0zAgmyPkRH6ogaRcK2smIb1GpFG05j9Q7iiZPWfERTcwOkjK17bwvoPEwnq9KgJz5MqbqsjOTZ3gdJAi4zXMpDKCARdcTL61gb0TzH1KF5BMDYFQr8GOg03vf3nJbO2om4D1TKtBjA6m4JNxTTm74nOHcchBB8ywdScmI40FMRzA6R0OoJPETX7qU7Tjnqc2NvTYnf7y5r51EMYHRdxZa+JZgyYq1EgfvOUupCbN/a5aMasdrFwjT/E6s5ReL2lnU5AfafiY3ZMf/qHEoOZsrb3CujhYqpS7XxvGyZjkrUtFZzWDKfaxjnqzoIrceZUbMmfGWHIcCVL1KByWU/BmP1Gzmzsy8SzDYR2fcn5gacvU42ATGsq6jPkfEEXYjzKUz41fSNyZn6jqSznGl18/Eg6aZlXEBsSBuYDlK5EAOx8znavRXm75l+HINmJ9vgGBvfOuTICDsnMT+JGqwdh4nNXMqPnW61cRBm2VW4+ZcV1P4gFyR4EfWuWnDVXiYH6jGMekHf5lJZSK1EWfmB0zmGMFmNwJ1HqLpB4/zMibWrWR4mbJideqx5EYgeRIOichAGMmi3yY6uAdDLYHmc3O7N1IbehKx1ub1XQIdPgyo6jZeSHoDxDiybaiwNzk63a9iDLRqXCvuIMg25M623MrbrQmH2DczA2RjzdSMhv7Rg1k+0HI3Pi5zOpbEc1KQQJfmIOP+Yx01yJyGYK7KN63JlzAnUIPUOSv3lBI8fvLcmT1Ca3Ez1zplD9FadxwuPDj/WffOkzPm6ZH0kWODPz/ANIWTqkLeGBqfeuk6pP4XFoXYqD/AInH+kdOXpEB5+PEuxFiDYqUISoF8mXLxzIzq/GdKi+Z4n8WCf8AgPRICPf1IG//AKTPaCmAM8d+KWH1fprHm8YcoP8AfabiPj/TFmYmuPM3YmINDzOdizDHjcHzxNA6nTjUBefM3UdJfc25HEZGRdrOqc7CzE/ns8zUmS01EbiFaFs3W/zIApa+IodSpZD44gNUtn3c7SBxkBY4yKMIACA/Ey6tGW25M0B9VkkVUqDiBLEniA2SahxZgEII2g9oOq9pAvpkbkbRFfS11LvWHpk/0mVIVQlhvfEon9Vn+0csCKPMqUFiWgo6tRMgsZaluEEvbcAeZQcyJu/MiZnyn2ilgbjkXXpJjMFA2O0yYwGsNyI4r07u/mBeuQEAARcuIFSwJladQgNcCMMqZSRqqUWYMRXH8xgPdUCPXtuCzZJgF8Y5EGm9ojMzP7TsPEjOUbfYEQokAbDeo2oFdxsJSTpS73MSzpOlruEXar/KNvmMSvHmZVzm9LRmzYlsN/eFXFdKHSdzKtBUAGy3zKH6kmtOy/eTN1OnENLW0I1IhA+RK2bSSAJR0uYhbLEj7zRjyY2JY7XArYH07AsxFQ0LlrMAduDBqCqfmoEXGHXbYytb9Sj4iZM5FHcCOMwKC1NmDTHfzxFAABHmKXGNJUeoAK0BcGtVggIRRqKiImwXVXkzPjyMX1sdjLnzKhAXjzIatrWbPEOnRve0ryZ8ZXSRQmc9SEU0DX3jE1pZlo0akVF034mN87HGBsDLFzUo1cS4a2IiOvt2PxFZDVHYTNjyF2LKxBjtlyBaYEyYur9YUhQBGAGUWJiRlyHclWl3qAUqtXzCavzIKAEULQAoyk5gpADAiXpksXdiRVbrWTUPEbSAgZzMx6ljnKqBUsbKFrUtiUa6QAHgRy4BAG+qYW6gOwZtl8CV/wAZlGUMB7fEg6zsSQosARQbYgjceZmHVLk3uj8SJntyG2HzA1kKF1E/tKvQIOrVzK8WcZHIvjiMMnuI1CUXDQoFjeNoSw5PEztkBH5wfgCVL1Gkk5OIVrbImvfa/MjNsAvnzM/8Qjraqf1IlP8AEOG3AI8QjawVlryJOnxLqvg1M69QCuo0D8QY8xLa12hWjKgyq48iW4lKYFUm6ExHOfUIHHmT+IGq2LUOIRpcgk7XAF9oMpPUYwh07sZQmdy+5qBv/WBlFbTHk6miADYjesD5NEeIVoXEg3J/aB9Jo6aEyPmI3N194D1DuNht4gawyD+qJq3JIP2mMKxYb0Ze3UelyL2jBo0j59xkQ6n0HkTCc/qZNiQfEGo+oPcdUDohgMpHxIzK76f8zNibckiqkyOSqlQIF+TEGatRhPtoE/pMf8S6uLO0UZjrJNmB0ALNH+8DKyDm1MxjqWBUDjzLXzekwUGx8QNKn20JNQ28gzE3VZASoAHxIuTK662MI2hhuALEIYo2quZmOYBNjuZUOpbVQvaUbHT1GrVsYyqMQA2mBsjXrBN/EuxZWyAkn3EbSYNBGlj8QahyTMuXOyj0wbPkyjW2nTuTGDpavZtuIA+tTqA34mD1itAWR5lr9UjYwF5+8K2I2NNjzKSAWJY0PEz43JBJI2lTOxbUTf2gbRkQj7iKcmRtgBUyjOhFEVFGUgnRco36zp5s/FywNWO2P3nNRjswO/mPmykgC6PmEbbpNR3DbVImxoChOcMrhD7rXxCubIdIJNyDezmiBUKZBo2I25nNd2W6N3GxdR6WMg8mB0Gz60NbGKjpkW/iYw7MxcCvtImY6SiL+sYNmoMNjsIH4HgmZBms1WkSt3fVq1GhLg6IIYhLAMbWuLJRa5zXyFmWjR+ZNTfJLQOp6oV+KBhfKS2r+keZzWyMVCar+8fDmZV0sLEDUepVXomMHBBbIbHipzsgCncGjwYF6gBApvaB0znRaHgyvJnxhhXn5mEMXNs1XATZC3dQNz9ShGxkxkaeQAfMyMqqprYys5Cq6TxIrpZMuNUrUCYhcKAG2uc3Xw1/pLc2d3xr4MDb6qrZbjxC2ZfTBO9+JjR/UXSRv8yBVA5swN6Z7HihJ6oyWP6R5mIucYqt2gZ306Qf7QNjZaXUrcQLlGZdR2Mxa9QCjmIM5wuAQagdBcmPGxDHfxG5GzfvOYcgZrIsc8y3F1bKLZfYJRuLhVLn44kXKGUOATMRztqDcqRxJgzFXY0Qh8QjU+QihVXGVxZCncfMxrlD5dRO/iNlALEqedjINpzgrYYStcqufc28xFinsUEyOWr3mq4qFdD1dAIIJHzGGbGQCCKnPTqD6dXYO0q1EnSAbEI6TZEJJXk7XFOZApDOAR5lGJtgpA23MqJ9V6oVcDYvUI+xNj5j6lNEGv1mHK2lPZwIX6hTjW7s/EDd/E4w4s3UpyddkfJ7FGmZPaX3uE5jioACFxr9UEBncfpGLlq0WRMtpmS7qomPqDjU1uIMacmUKwXz8yxMoZPGoTA2bUnB1y7ENKAsDZ3MqNS5QLAamg/4gBsw3EzHI4vSorxKDlCg7gkwOiOsGQ6WH6RH6gk6EBseZnYH00F2TvFv3aluRWrEznGRlu72hXKA2kcfMxo+Rmsne4zKzPpvfmBtGVSDvuspGcBxz95mtg2gvD6J3JYn7wjXkzrYCcxjnC4rYi5zCyhtrv8AWEA37ztLituTP7RpNn4hHUIVDsTt4mXGQLYnaVXbbt7YGwdT7iSho8RmzKELD+xmUZ8YIU2fvIzo+yg/3kGvF1SjAXcKGvYQ48zZELE0JzsjHGR5B4jjOyAL/SeRKjaeqT8pv9oh6tQaUGzMuZlKgJcoCnSGFmFbx1T+pYUXxcs9fK5pmA+Zzg+laHMnrPrAvfzJg6RylF3vnmZ8mQ5HGpqA+DM7dRkye0sK+ZYpx4kvJZuUWjLpFgFh94PVzDcNv8TN6wG6XR8GL6hDWLqQax1DqAdVnyIX6xsq0LDfaZceVFViw38QLnQbUQT5lRa+W2CEtXmH13UUBa/eZkddfvP7yNkD5K4EBW6jIGIAFeIyPkLfeUnUH4MTB1FZWF3UYNjZCMfu5JqpowZ/Tx6LsgbTnsWc6m4jKQdrOqMHRx5yqFsg93iKvUvkFDn5mMM7LoN3ChON+ajBe+cuArEmKG0nYXASjb7RC6r+XmBdkzMFogiM3Vfy1CneZmy7e6V2DvA1jqvf+ahFfqWLE714MzNpIoEXAWA2JgavUfKaNkeKj+q+Jwrb7TLjzHGftIXLMXMK2BgXom494tBa6I/zMYyirqKzh5BY4ZxQJqXrmZMJxNuPBlDZQq0IobYmBoxdQQSu9mONZevEoxMvJAv9IwzUT/0gasmYKmgC/vKseVkb7SuwBbcmBiCKEYNWRtNsN1MQZwBY2Mzk7UTGZQF/+FINAzs+M+TEXLoaybPxczq5DbbCRSCxYyjeMy5Fsjf9ZQ+fIrEJxMjizYMhylRUDflfJ7WO98yPkLAHgCc8ZGLWTtH9fxyIwazlbA+ogsrD5mNm5N1KnzlXom1mXLlByfaXBu/jcoyahfFVLcfWZRiKreq5gOXQBVbxjmoXW/6QjZjy5ifdqqaBkyY0IN78GYsedqB8S9stpUKdXZi2o3tExlQG1DeVfoYQZBeVAS/mUtsaAhfKoFbSpOo99Ef4gWoo1e6XKukljxMvqnI5A/0jnOT7SP8AEIdmOqwTcsDMig+ZSCBvBly+RGK3PmZUU1yJRjOpyx/L5lBzk49xFxdRSlTwZUdJHxK1lj8cxdWI5TR5+85zC2sH/EatO9/4jBpy4WOSwTQlgFXq/KfvMWbqtK0DzLMeTVjoxgsNb6bMmNi1g2fiUpkCv9pYcylvb/pIpwMlmgYenxNrJMz5eqZeBJi6pquXEb+oyIiaWHMow5AmoDcGZ8uTUNxK1zBT/wDCgashKmE+Cb3mZsoeVtmZRQNwN2RVGP7ngwYyClE7zKnU2pJieqCSw5/SBucLpAB3ErbKMYteZmbNqWxzMz5X1iQdA/zfdxFLMh2O0x6soP2jeoRsYGpsl73GYBk1DmZQ4MDZiq0JRqQitxuJNS673HxMQ6h9NkXHXISLIr9pB1iMToCwoje5lyZjkdQoO3mUhjXj+0gOkc/4jBejnI5sGwIzZyF08EeZmDEGwZGa31SyDQr+sRqPuE00psgeJzy9bj/SKuV6IjBoZjqbmIcgKgVKC7G/n9IAxrcS4NbOy4qGx5uVtnfInNVzKRl3q7EpdyMukeYwacIUOWs2ImbIRk3BoylVLklf6edpOpJdRXMC1c3qDQefkxH6oeqMe4I5mRUcUSZaMLF9db/pA2IfWQkiiOIpynGvp835+JWxyPjoHaIF0KQ3JkGt8ahF0Ekxw6B11LYHMxkMiKLO/mOcWV29mqjzA1/xChHKHcwYcjtlD5b0gTP6GmhdEcyHXelSSvmBpyFA5YA0Yo6hQCVS68zNlyZEXQG9rQD2ppIo+YGkdUu50bygZGclroXEdWTYGwYNJyEYzcQXMS6lFskbxBlYrpcEHiRbwNtdCV5CzPro1KJ1OYLiGOiTc5uY2WZQfgzVnDjGXF0ZygSpYEwHZ/5Y07HzFRioJrmVsTRAihmZvtAv6d3PVYyv5tQ2n6A7aAe29OSgB9Mf6T8+dIdPcMLH/nH+s/QXTMuHpMKsWvQDOX9G47iZPbZHiXoLAN8zEQGIW5pQgAC+JlGgkooA3nmPxHX1Ponqr5DIR/8AJCejbJRB8Tz317ozfS2YMCRYNCag+GoBmTQeQeY+MBaDE18ynEdmIMdX9h3vfidEXK2k6kN1NaZ7U18bzCNIW1/tNGNgcXtWj8wLdei1BvUIf/CALZDqrYSlMoU+8bjzLLVxqO8ADU253M0qxRACd/iY3ZlcabrmX+sj4w7DiEMuZlyWePiWNms/mH/SZcvUDTqVN/iLiyqU1EUx2qMGnJk3ChtviB8wUgeBMHqVk1E3UByNkOptllRvPVjTpxjeVJlYsQz7mZVdF/KIfWSw4XfzI00hW5ZtpoHUIMQCNvOf/FE6lI8ShNQyaiaEDo4upcA878kxxnyJvdgzGcrGttpZ6xJ4sSI06m03UsxBw13QPmZm6pSgFcRsOck7cfBlVpOV0JIYkRl6ssKcH9pScwybGhKmIU87Rg0eoVfUl1G/iS/5zt4mNcwUFbJuFmCgHn7QjRlJyb6iBKg7qfadhKXzMVoCIM2lR/mVXQXKKsj3RMgU4yWB1fMy/wAT5AEVsz5DwakGgBnWhxKmq6viVrlOM7b/AGiu2twfJ5gWpkCNpPBlgttgTKUWmBbgS8FfzKdoTDhzgXfeB8jFdRoSsG21MbhIDmyaAgUHK2vUTYHiMeqscn9JXlyoDQAqVMwBsVCLjmJNtdfEY5lYCkr7zNrFfMPI3gaMebci9pavyT+ky7LjFcyBrIBMDXkyIVCsbMzuQ23gRDRNeZK43EA3eRQLjeoyZwh3H3lfq6TS8/MDOxILDeBrbUmTVwsc9RqBaz+kxZnyPpAvaWK+rGaAsSKc5AyaqIYefmBQ7+6jKDm20uCCJoTP6WHUDsYBxKxzADjzNmsByg/LMaZgfevmP6gJo7GASuhyeJLYX8VFZ9aFP8xQrLj97XAsWmX3eBtIGOMU454gQjb9JWcurIde4HAlFitpNf5lz5UZNOo6q5mRSWavHMdsZUc7mFaMIAU0YTpCXe/6zIr+ldm7gGbTd3v8wNW5SxyOIVUuKfYTMmevy7mE52IvYCBeh/madRKy3ML34qYkLMNYFV5gTrF6gaQSCJNGtGSgSY4Bc6lNCZNSE0TuIVdlNA/tKNi6XFXuImVStb2JQ2b0zQ5i+o2T+rbzAtLDVqFgRspAKkA7yjI+1HYDiT1Sy1YIhFjuR+UA3AuYqaBuJiyKHo7n4ikqWY6a+0inbIz2LhVuCL2lZcaRXMrvLis1YMDTkys29VCc5KAEbCZsmUgoNPMbUApq78Si1W1NqHI8SBy6knZpUj6fBLESrpnyZc2QvtpGwgbV1lAUPu82YGZhSCx8ynHlbcC4/qFl32gXLoI9xi5HoAJx5mZmN+5TUgZnYKoga9NjY8yKh12xNCZ1bIvtIquJUXz+qwf8viBrOVTkJ8DgRs3U3isUAOZibI+Ojp9sc5FcXXtPIgX4+oVsd3CrBfcDvUpXSq0q8ya116CdxA24XHLDxJlyLjAyKf0mBmKmiTUHqL9yojRrDgnWWG8Q5ACW+ZnXIuTVQO0halF8QLxk2pvPxCCtXXEz5ifao55gXKK0kQNAYgluARxJjY6dXgys5FWgfMTNl9PGp8E7SDU+NWW7qV5ToxitpXkysyiqqIcj5AEoSjSMulBS2YrMxtufmZxmIJxlbI4qDHkNFXBuBrtThAB3kVxjG/5vEpQ+KiHIVJ8yo0axqHxzGcaaPP2mbE4sh/1Ei5zlzUOJFahnpNxRHiDp8lkk7XxKfazc3CWAPBEGLctMNPH6RC7XpGwHkyrVqYk7AcSLlDGjwJRcFbJjJ4K7w4cg1b8zN6uUOW0+08COoA97bfaQaMz+8ECh5liZVo/pMpcNViKctZjiK2ALuBqOQOhsXUzhgT9/iVZWdHX06owpYHu3f4gPrLNdgD4mgOgAo7zGhxs4DEA1xKlyfxFhBRHEg2nNZI+PMRtwGG4/WZsOV8gOLSB4JlqYzhXReoSiwNW54+IzqciA3R+Lla4wCdZr4gptLaz42qQWrlbEQq73zAuY8D80qwqybsps8SxhdBFAY8mILVcl7PjYy1HCE3+UzIzemArKdXzFdrxm72lF7ZzqtRsIHzFzuolQKNiXSf2iqrZH9goLuTcgdrBBNj7Rg1gAg1EZrJarIHEVcwbDq00brmBceaF3HGUqKC/rMeMuz3e0vUk2pqUw2TJpII2uNjzqPzXYlLKKrkn/ABKzSVe8o2/xRv8ALX3ieq5UnUKMp2G4awZAyDmzIHfIMag8xly6FLHn9ZVkKUAATUUaXyDWKECz1GKlvBhwdQy42Gnc8GVsyOTjApfEVUY7JBi/DlPDeZMmtnLEaVUbRChU7jePjyDIhxuKPzBgPmX+XpYFviOXBNMN5Tjwqlmrc8CE430hwQT5EGH9TU2kKRIchxA8GTG6udzRlWXHqIG/MCz+IIUMwAB+8D9UBShiSfvIceFzp0mgJWfSS2CBSdhIYsxdS2skbj4kDqzEtsLuU0RtsBK3RGalyH7iNTHQx52cFq2A2lKdTswHMpGTSyhVOkbH7y3GiO4KgWfmVVqvuCDRhOYBtZYhpVkQq2mhf2hxYjd5CK8QYJ6gMaKnV8xf4jKzemG/WD0zkfcr9o7p7qIW/kQYRCxYsRv8wsWc6r2EQjQNANmWqdC0QKgKuViAK2EUhhl9x9rDYR/bouvHEzZhr0hTAvFITZswjIl6tQB87xMeMHmyR/mD0VOQ2CPtAsy5QqhuT4EGvWuve/iR8SLpJNH7xrxtj2Yl74+0i4hyF0AA3HiVnqDjWvBkfEqNqNknxCmHWKKcymFLF11DYfEFkJqPPHMtZCprSK8StkAbaj+8iYVMi42Gva4+bPqYMotZVkxK6jktctUFECqKEGGXSAT4iF12AjjpMrtqX8p8mAY2xZDaAnxAQurLuDSxTlRaYDjiEgljY2MjYMY23MBMhDgEnSfFQhryKAd4PTs7jiL6ROTUNqlMPlGQNqDSY8SIpcbkxx5JERNWogKSJTCPmZVvkQ48pKagN5YwB/piBSGAC0JNMROo0sWyHeWequZueJG6cE+1dRgGJk4x1J5Hihb4gJJXbmP763UiLbXxGmAy3it5FViho7RyMr49IWxCnqItaYMZzjYKWB3EGIMyFjzNAOVXvRt+kYo4BIx7QuVQuoAlpBkN0eI+nKx2Q/2jek45WNTFbOR4hUm7PEtAygf+HFGLqHO2Mxq4qzOdQqMMx4IlzdHnoWsKYmGxSTTxoJxd1CzAjbmWDBk3AQyDpcyD8sunjS6WZbMUhiaBl/o9QwrQY38LnU0FIMsPFmXUPzbmO2UqJb/CZrsjeVt03UE3pkp41Q3UitIWC30faXjDkWw2KNh6TPkDBUO32uQ8WLU4NXLgVVSX3lw7X1dWcbV+kVu3Z1BZsbUOdo08axnLqU6TvJhZih1czbj7R1GU2mNq+aluTtPWY0BOFh965jyXxc9gwFmU5NxU6Tdu6zTZxN/8jKj0Ofh8ZA/SPJPGsGkgDe6ll6iABvNbdu6gMAMbUeNoV7f1aMP5D78HTKZWfMXRBpE1Y1LoLmle0de7aTib+0Ldq6/Dj1NhcA8bRqYzHHQNGUsWJ0qd5vTouo9M2jf2it23q1X1Fwtv5qNXGMYCXsmNao24mpO1dblUsMbbc0JeOx9cFDeg5v8A8sLOWMIC9pIuMuxobibj2vuCKGPT5Ap4OgyzD2PuRR8uPC7Ac0sbDxcogjaOUpLmxe1dc7H+S9/+mWt2frUX1DgcL91l2Hi5hp10yjSVYVuPidwdl6vKbTA+3/ljY/pzrnBKYH1fFSeUZxx8uFwFbiTS3plgbqdbJ2br0NPgyV/6YU+nuvZS6dPk08/lMnlDHBClqLDaW5FYD28TsHsfXZcPs6fIR9llifTfczjIPTZKHysvkvi8/hRmJDGa0xUbuddfpDuzY/UXAwF1xHzfSvd8GPfpcrKfKqTHlDHJrGealVIp2InXx/SvcsoGnpsm/wD5ZpX6L7oDR6d+PiNMeedl4hGLGyXqoz0P/Ynujkg4GX4Jin6F7rRIwsa+0nlFx5whPneVDGS+xnqh9C93ZAR0zEfpGb6B7u6hsOFifIO1R5Q8XlRi91NsIwXGposJ6rH9C93csuTAykDbbmH/ANzfu7KWOPb9Y3TxeTPpqdjD/L03Ynr1/DbrQqh7s+QDtHb8N+t0Vgt2+CCJbYni8V648yalK3PZH8O+4BvTfFob+4Ms/wDc27goFJqv4k0x4xcmLTxvFL4xtc9ov4bd1V/fhtPlYw/DjqDlIZMmn/0y7E8XilfGBW0dnwstXPYH8M+5FqxYmYfpUuX8Ke7lbdAo8b//AA5nyi+Lwz5FXgwY8il9TnafQT+FPVLgD+p7/K1/8OA/ht1YcAY20kbmvM1qY+fdRmRso9PYQrkAFMbM+hH8MOpU6SjWTyBsIU/CbrmIYZVA+CP/AIcbDHz7DlUFi8GXqkHAn0Tqvws6pXxrjfUTztFyfhl1ClEVGJ83HlF8Xz1MyH3XUryZhksCfSsv4TdRkYenl0DyGH/SasX4UrhUa8javNCJ1GcfJsD6LDR2zIMqvRIE+sj8LBlRmclQPjcxB+FbDESjFlPFijJ5rj5M/VNjZvSU00pTqsjnSyET7Lh/CdMmMMXdHHjaNl/DMsUxNgAI/rBjyMfFhlcGiDLDkavO8+0L+FiYsqWFZTySNxLOo/DHALVenL2OQQKl0x8OwtlQnUDpmgZwOVJn2Rfw0rEVfpVrwTRMtT8OcelUPQ2L/OQB/iY8jHxv+M0oLxE1xcqfuHUKDpRqafcD+HbM1N0eNkXZRtLcf4bFlC5MeMIOBUsq4+GJmfJ7mBBj+vXAP3n2/J+G3SjrFcYBoregID+H/RMWx4+hAIN2RzLuI+I6xyFMryZcrH8hufcR+HeIvbdEpr4qXv8Ah+7BNPTYtI/paTyK+EjKwT8p1Rg+atTqQPmfcl/DnAr2vTKuT5oVLD+G3rmswVVscCXyMfBXz5C2kKaisMwfQykftP0Bk/DjpFdVTCpF7tUo6r8MsD5VZFBP3jzXHwPK2REKKD+kwPhy5GLaDtztP0Qn4aHHYGLEwPyN5P8A3PMoRlHT4r8H7xOoZH5wOPJvSmohJAIogz9FD8Kz1CMubHjxkm7XecHv/wCDHW4+lfN0bpmYAnSBRl8oY+L9Jb9dhUc6hPv4Grp+nugRiUbz4kvS5e0d9xYusxNjfDlGtWFHYz7Vjds+FMmM+wqKnP8Ao3I6uLL6Zp7s+Zdq2Fb3JJEYp0ysraTuJx/rZ9X0p1RGxC3Ukk3CPg2NHLFvF8TVpJGpQNR2kkmolXYVVU0sQWjLkGil8SSQha1DU39ouo4yNiQZJIF3qqVKkVAjGioFiSSBScgXLX9oDqNySTSF4XwTAFZ92ND9ZJJAthWAG4+BCq/zh/y1JJKasCgN94pIbbzJJJgfGTYB4jj2td7/ABJJIp9Iq63gLhFBr3SSQBjfJZfJQB4Fx3e2FEG5JJULpFXfEC5VDUWsfrJJCHJQGwdj95W9DcccneSSGhxsuQWBVQDODqVV44kkkERSu7cyLuSa4+8kkCwAuAb8fMmkmqB38ySQLGxhFBBu/EUodHP+ZJIRQ2LG4onjiK+AaeTYkkgqaVAAG7QKzVWkXJJBFuPFqHuPu8RW0KxJ5HiSSUwVVsoLgUJWuIgk2f3kkkUaCguBqrmDUG0sZJIFrMrVRprivsyhD5s3JJIHyIuRb0/vK8o9QBE4EkksF2E40xDGfzQsBk3BIA5IkkhcHItYgwsj/MoV8mTKFKkIPMkkI0oUBpjyIvsF1JJCyEHsbc1fEmRyw0qdz5kkhAx4wPz+814jrjHkbfEkkBAVxWAtkmEhWQXyfEkkguRhjxEEGiOJVgx4sTEiwDvJJCrH9M+4fmk1EbtsakkiCrKGoaQT945OjCPbZ8ySS4gisuOmFQBVwglPcJJIxUdVtXsg/aLqGTOddgVtUkklDH2KKUmM2Qvj3UgngSSSauGoHGNQNj4gY6gBxUkksqYh040pQWJ8xcaqpLnVbcySSoCWuogGvEchtPH7ySQuDp/lkapUrBHtbsSSQYsxe59WRGaJ/NfKSVIAOwkkkMBxkyuRp2+IExsu1HbxJJImLCruPykGVDC6PqaztJJKuLlNfmW/1hKsXVcOIsDvxJJJoGXG5YKmMrXIleTCzVsRUkkauLlwscaqqkt5MidPkvbE1j5EkktDt0mZrY4yQv2lRRnZQ+ImuBJJM2rgNjOutJH2EP8AC5VAYYnpuNpJJPKmLFwPvpwsW/SVnBnL6jhbYfEkk3CyHbpeooEIaIkTpi96vjaSSLTCv0rKK0sTW1COvR5jjJ9Irt5G8kkGKV6LPqARW3lh6bMdnV9fihJJJosft2b0gxRtXxJ/w/OjFcmBgakklgUdN1R2GJiB8iFu39aSCcZABqpJJbVkgN2/qdQC4sha+Kjp2nrCpY9PmXMp/qGx+0kkmpYn/CuqDYyMGT1HNAVtBj7b3FcjZB0mZm4NLtJJGmG6b6a7nmzes/S5EUb+4gXFzdk61c2rF0mc6hvpWSSSiY+w9eoGnp82sjcVxC3Z+5YyNfT5yRtQEkkmrIvydi7gtA9F1BYj7GE9g7njFt0uU7eN5JI2ocdk7mQunp8pY+K4gyfT3c8eRguDI1C7Ekk1KCvYu666PSZLO2o1QjP9M90V3Q9O5Qf1AijJJJaEH0z3FQK6d9/kiWD6X7gyF0wvYNFLG8kklrUkMfpfuGNAT07amP5QwNCPj+mOpfEB6WQHcb1JJEq5FWP6c7mx9L+HyIvlq2Mn/ZruO1dLnf8AQD/rJJG1KYfS/dMl6OiyKB/zkD/eWn6Q69Ap0Fiw3G2x/vJJNSsifpPuGJNWjVq2pdzFw/SHcnaziKj7kCSSNXF5+k+66dC4VAP9RYSnN9J9zxPQ6TJl+6kVJJJaYZ/pTuD4w46DOG4KrX/WNj+kO4mmGHIg/wCV6sf5kkklobF9IdblLnKMqadl2uzLv+xXVHp8ZfUudidVVQEkkurFR+i+6h/5aAoOX1Af4uOPojqymvE5vyrCjJJGg4/oPuR9zFVfwAQbhb6K6851GbG+it2Qg1JJFqQ2X6G66i3TA6PhyATEP0N1pRDpyEHkCtpJJI1Wn/3P+syLqLUB/SW3gT8PeryYnKkAqeGNEySQnMg4vofuCpWTFtfOoGRvobNkAGHBmVr9zMwA/aSSTVrQ34d9x9JDjbEWPOtqqZ2/D/uGLIq5WVrB/JvJJNsrsv4edc+LGcQ0tXuBYS1fw5yDHbDK2QCyAVon4kkk0Uj6G7k9ph7UybfnyZlH+hlg/DfuPpFsjhcngBgRJJLKFH4edfo/mLZHlWEux/QXW6AqdMmx3Z2A/wBJJJm2jQn4c5dNu6hyfB4ij8N82VwC4RQdzfMkkKcfhqQbfOleRRswL+HlZSVA9MqeTwZJJdUv/YEelRLlhxNXS/Q3ThwchZDxfMkkztUmf8OsYzKydQz4zztREb/3PejVrx+o1+GMkkv4zTP+HhbFoVEQ3s1wY/w0xotZmZ28FTQkkgNi/DXIV/m5FVBwAd6l5/DYLTdLmUH4yCSSKi8fh0hwhM642c/1JtvEw/h10+IMuZA2rgjxJJMgt+GPQt71yZCf+Uyxfw46RQB6YFn9dpJJqVDf+5d0SZ/U1llJ/LLB+HXSK7FAFBPxJJNSpVbfht0lCjuJdi/DPowg1ZQDVGluSSYv1qUR+HXTdO14dLGuW5EC/QWNWZ9CMfgjmSSWRNWn8PekcA6FB8itpP8A3N+3kU45/wCXaSSaxNXY/wAOuhxIRiYrfyATKx+HHSqdXsP2IkklotP4fdHkT3aE/wDSolqfQPbQhBUNtW4EkkmLtV5PoPpNIGLHjr40iIv4ddFkYMwC14FSSSSTTav/APc97ezC1UAfFS0fRPTowVQhQcChJJNSRNov9DdDkILgbeABFP0B271A+OlPkUDJJL4w2m/7B9vZtRUA14AhP0J0ZYMWFj7CSSMhtM30V01EK43+wi/9g+iJ1F6PJoCSSMNp/wDsV0BYahf7CXp9Hdvx6SFBr5AkkkshbVo+mO3FtTYEJquIrfSXbXBrEi2K2kkjGdon6T6ApoONaEZfpfoPT0NhQj7iSSZyL5UG+kuiyY9AVUH2EuT6W6DHjClFYjgmSSPGJ5U2L6a7eN2wox+4l3/ZvtZbU3S4mr5WSSTJEvVQ9g7cdh0mAD7II69g6BRthx/2EkkqeVVj6Y7dveNTZupbj7B0KEXixsBwCAZJJnDasPZO3HnpsP8A8gJcvbehxrS4MQA/8okkkXypf+GdEbAw49//ACiTF2nosV1iSj4qSSDyqN2zpH2OJCB4qHH2ro8ZtMar+gkkkNqz/h/R6rOJL/QQDtnRlixxY9/sJJJTypv4DogK9LGB9gID2/pD/Qg/aSSQ2mXoulT+hP7Rv4PpjtoWjJJIS1F6DpEWlxoB8AVD/CdLVFVkkkalKOg6WiABUfH0vTY1oASSQsqHpOkI2VRIek6VhRVZJI1TDpumUVpWRel6ZSSAN5JJFW+lgA4WT0sJHCySSCehgA4WH0cJWqFSSRqB6XT1RCwrh6dRsFkkjaUGx9O3IWOuPCF2CySS6JpxV/TAMeE+FkkktomnENxpEekI3IkkmdqFOPEeahC4gP6ZJJdqj/KPlZKTwRJJG1AK4+dpAcX2kkgN/KPkQEYudpJJdRD6RHiQemq+KkkmZRAyfIkJQjkSSTW1cD2fIjBkrkSSS7TA1L9oQygWSJJJLUxBkQ8ESa1+RJJIIXx1yIFdK8SSS6uDrT5EBdSORJJJoAdT5EbUtWTJJJtELoBdiLrXmxJJGgjKtciD1AfMkkSmGXIK5gdwQRe0kk3Kj5R+J/4fYO9dPk7t29dPX41tlX/3wD/eeF+m/qsdv7SOk6zGzZcTlbI3raSSb/HTn3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7697" b="37455"/>
          <a:stretch/>
        </p:blipFill>
        <p:spPr>
          <a:xfrm>
            <a:off x="731659" y="2194560"/>
            <a:ext cx="3976503" cy="3865418"/>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626335783"/>
              </p:ext>
            </p:extLst>
          </p:nvPr>
        </p:nvGraphicFramePr>
        <p:xfrm>
          <a:off x="6263522" y="602677"/>
          <a:ext cx="5116602" cy="3620189"/>
        </p:xfrm>
        <a:graphic>
          <a:graphicData uri="http://schemas.openxmlformats.org/drawingml/2006/table">
            <a:tbl>
              <a:tblPr>
                <a:tableStyleId>{5C22544A-7EE6-4342-B048-85BDC9FD1C3A}</a:tableStyleId>
              </a:tblPr>
              <a:tblGrid>
                <a:gridCol w="3045228">
                  <a:extLst>
                    <a:ext uri="{9D8B030D-6E8A-4147-A177-3AD203B41FA5}">
                      <a16:colId xmlns:a16="http://schemas.microsoft.com/office/drawing/2014/main" val="2428955548"/>
                    </a:ext>
                  </a:extLst>
                </a:gridCol>
                <a:gridCol w="1329389">
                  <a:extLst>
                    <a:ext uri="{9D8B030D-6E8A-4147-A177-3AD203B41FA5}">
                      <a16:colId xmlns:a16="http://schemas.microsoft.com/office/drawing/2014/main" val="1151417702"/>
                    </a:ext>
                  </a:extLst>
                </a:gridCol>
                <a:gridCol w="741985">
                  <a:extLst>
                    <a:ext uri="{9D8B030D-6E8A-4147-A177-3AD203B41FA5}">
                      <a16:colId xmlns:a16="http://schemas.microsoft.com/office/drawing/2014/main" val="3558649714"/>
                    </a:ext>
                  </a:extLst>
                </a:gridCol>
              </a:tblGrid>
              <a:tr h="545209">
                <a:tc>
                  <a:txBody>
                    <a:bodyPr/>
                    <a:lstStyle/>
                    <a:p>
                      <a:pPr algn="ctr" fontAlgn="b"/>
                      <a:r>
                        <a:rPr lang="en-GB" sz="1400" u="none" strike="noStrike">
                          <a:effectLst/>
                        </a:rPr>
                        <a:t>Year 2024 </a:t>
                      </a:r>
                      <a:endParaRPr lang="en-GB"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400" u="none" strike="noStrike">
                          <a:effectLst/>
                        </a:rPr>
                        <a:t>Weight in Kg </a:t>
                      </a:r>
                      <a:endParaRPr lang="en-GB"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400" u="none" strike="noStrike">
                          <a:effectLst/>
                        </a:rPr>
                        <a:t>C02</a:t>
                      </a:r>
                      <a:endParaRPr lang="en-GB" sz="14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82601069"/>
                  </a:ext>
                </a:extLst>
              </a:tr>
              <a:tr h="894144">
                <a:tc>
                  <a:txBody>
                    <a:bodyPr/>
                    <a:lstStyle/>
                    <a:p>
                      <a:pPr algn="ctr" fontAlgn="b"/>
                      <a:r>
                        <a:rPr lang="en-US" sz="1400" u="none" strike="noStrike">
                          <a:effectLst/>
                        </a:rPr>
                        <a:t>January Baseline 29th -4th Feb </a:t>
                      </a:r>
                      <a:endParaRPr lang="en-US"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400" b="0" u="none" strike="noStrike" dirty="0">
                          <a:effectLst/>
                          <a:latin typeface="+mn-lt"/>
                        </a:rPr>
                        <a:t>1426</a:t>
                      </a:r>
                      <a:endParaRPr lang="en-GB" sz="1400" b="0" i="0" u="none" strike="noStrike" dirty="0">
                        <a:solidFill>
                          <a:srgbClr val="000000"/>
                        </a:solidFill>
                        <a:effectLst/>
                        <a:latin typeface="+mn-lt"/>
                      </a:endParaRPr>
                    </a:p>
                  </a:txBody>
                  <a:tcPr marL="9525" marR="9525" marT="9525" marB="0" anchor="b"/>
                </a:tc>
                <a:tc>
                  <a:txBody>
                    <a:bodyPr/>
                    <a:lstStyle/>
                    <a:p>
                      <a:pPr algn="ctr" fontAlgn="b"/>
                      <a:r>
                        <a:rPr lang="en-GB" sz="1400" b="0" u="none" strike="noStrike">
                          <a:effectLst/>
                          <a:latin typeface="+mn-lt"/>
                        </a:rPr>
                        <a:t>432</a:t>
                      </a:r>
                      <a:endParaRPr lang="en-GB" sz="14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1034454643"/>
                  </a:ext>
                </a:extLst>
              </a:tr>
              <a:tr h="545209">
                <a:tc>
                  <a:txBody>
                    <a:bodyPr/>
                    <a:lstStyle/>
                    <a:p>
                      <a:pPr algn="ctr" fontAlgn="b"/>
                      <a:r>
                        <a:rPr lang="en-GB" sz="1400" u="none" strike="noStrike">
                          <a:effectLst/>
                        </a:rPr>
                        <a:t>February </a:t>
                      </a:r>
                      <a:endParaRPr lang="en-GB"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400" b="0" u="none" strike="noStrike" dirty="0">
                          <a:effectLst/>
                          <a:latin typeface="+mn-lt"/>
                        </a:rPr>
                        <a:t>N/A</a:t>
                      </a:r>
                      <a:endParaRPr lang="en-GB" sz="1400" b="0" i="0" u="none" strike="noStrike" dirty="0">
                        <a:solidFill>
                          <a:srgbClr val="000000"/>
                        </a:solidFill>
                        <a:effectLst/>
                        <a:latin typeface="+mn-lt"/>
                      </a:endParaRPr>
                    </a:p>
                  </a:txBody>
                  <a:tcPr marL="9525" marR="9525" marT="9525" marB="0" anchor="b"/>
                </a:tc>
                <a:tc>
                  <a:txBody>
                    <a:bodyPr/>
                    <a:lstStyle/>
                    <a:p>
                      <a:pPr algn="ctr" fontAlgn="b"/>
                      <a:r>
                        <a:rPr lang="en-GB" sz="1400" b="0" u="none" strike="noStrike">
                          <a:effectLst/>
                          <a:latin typeface="+mn-lt"/>
                        </a:rPr>
                        <a:t>N/A</a:t>
                      </a:r>
                      <a:endParaRPr lang="en-GB" sz="14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1243804032"/>
                  </a:ext>
                </a:extLst>
              </a:tr>
              <a:tr h="545209">
                <a:tc>
                  <a:txBody>
                    <a:bodyPr/>
                    <a:lstStyle/>
                    <a:p>
                      <a:pPr algn="ctr" fontAlgn="b"/>
                      <a:r>
                        <a:rPr lang="en-GB" sz="1400" u="none" strike="noStrike" dirty="0">
                          <a:effectLst/>
                        </a:rPr>
                        <a:t>March </a:t>
                      </a:r>
                      <a:endParaRPr lang="en-GB"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400" b="0" u="none" strike="noStrike" dirty="0">
                          <a:effectLst/>
                          <a:latin typeface="+mn-lt"/>
                        </a:rPr>
                        <a:t>1374</a:t>
                      </a:r>
                      <a:endParaRPr lang="en-GB" sz="1400" b="0" i="0" u="none" strike="noStrike" dirty="0">
                        <a:solidFill>
                          <a:srgbClr val="000000"/>
                        </a:solidFill>
                        <a:effectLst/>
                        <a:latin typeface="+mn-lt"/>
                      </a:endParaRPr>
                    </a:p>
                  </a:txBody>
                  <a:tcPr marL="9525" marR="9525" marT="9525" marB="0" anchor="b"/>
                </a:tc>
                <a:tc>
                  <a:txBody>
                    <a:bodyPr/>
                    <a:lstStyle/>
                    <a:p>
                      <a:pPr algn="ctr" fontAlgn="b"/>
                      <a:r>
                        <a:rPr lang="en-GB" sz="1400" b="0" i="0" u="none" strike="noStrike" dirty="0" smtClean="0">
                          <a:solidFill>
                            <a:srgbClr val="000000"/>
                          </a:solidFill>
                          <a:effectLst/>
                          <a:latin typeface="+mn-lt"/>
                        </a:rPr>
                        <a:t>5907</a:t>
                      </a:r>
                      <a:endParaRPr lang="en-GB" sz="1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318426459"/>
                  </a:ext>
                </a:extLst>
              </a:tr>
              <a:tr h="545209">
                <a:tc>
                  <a:txBody>
                    <a:bodyPr/>
                    <a:lstStyle/>
                    <a:p>
                      <a:pPr algn="ctr" fontAlgn="b"/>
                      <a:r>
                        <a:rPr lang="en-GB" sz="1400" u="none" strike="noStrike" dirty="0">
                          <a:effectLst/>
                        </a:rPr>
                        <a:t>April </a:t>
                      </a:r>
                      <a:endParaRPr lang="en-GB"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400" b="0" u="none" strike="noStrike" dirty="0">
                          <a:effectLst/>
                          <a:latin typeface="+mn-lt"/>
                        </a:rPr>
                        <a:t>1205</a:t>
                      </a:r>
                      <a:endParaRPr lang="en-GB" sz="1400" b="0" i="0" u="none" strike="noStrike" dirty="0">
                        <a:solidFill>
                          <a:srgbClr val="000000"/>
                        </a:solidFill>
                        <a:effectLst/>
                        <a:latin typeface="+mn-lt"/>
                      </a:endParaRPr>
                    </a:p>
                  </a:txBody>
                  <a:tcPr marL="9525" marR="9525" marT="9525" marB="0" anchor="b"/>
                </a:tc>
                <a:tc>
                  <a:txBody>
                    <a:bodyPr/>
                    <a:lstStyle/>
                    <a:p>
                      <a:pPr algn="ctr" fontAlgn="b"/>
                      <a:r>
                        <a:rPr lang="en-GB" sz="1400" b="0" i="0" u="none" strike="noStrike" dirty="0" smtClean="0">
                          <a:solidFill>
                            <a:srgbClr val="000000"/>
                          </a:solidFill>
                          <a:effectLst/>
                          <a:latin typeface="+mn-lt"/>
                        </a:rPr>
                        <a:t>5183</a:t>
                      </a:r>
                      <a:endParaRPr lang="en-GB" sz="1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310228856"/>
                  </a:ext>
                </a:extLst>
              </a:tr>
              <a:tr h="545209">
                <a:tc>
                  <a:txBody>
                    <a:bodyPr/>
                    <a:lstStyle/>
                    <a:p>
                      <a:pPr algn="ctr" fontAlgn="b"/>
                      <a:r>
                        <a:rPr lang="en-GB" sz="1400" u="none" strike="noStrike">
                          <a:effectLst/>
                        </a:rPr>
                        <a:t>May </a:t>
                      </a:r>
                      <a:endParaRPr lang="en-GB"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400" b="0" i="0" u="none" strike="noStrike" dirty="0" smtClean="0">
                          <a:solidFill>
                            <a:srgbClr val="000000"/>
                          </a:solidFill>
                          <a:effectLst/>
                          <a:latin typeface="+mn-lt"/>
                        </a:rPr>
                        <a:t>1029</a:t>
                      </a:r>
                      <a:endParaRPr lang="en-GB" sz="1400" b="0" i="0" u="none" strike="noStrike" dirty="0">
                        <a:solidFill>
                          <a:srgbClr val="000000"/>
                        </a:solidFill>
                        <a:effectLst/>
                        <a:latin typeface="+mn-lt"/>
                      </a:endParaRPr>
                    </a:p>
                  </a:txBody>
                  <a:tcPr marL="9525" marR="9525" marT="9525" marB="0" anchor="b"/>
                </a:tc>
                <a:tc>
                  <a:txBody>
                    <a:bodyPr/>
                    <a:lstStyle/>
                    <a:p>
                      <a:pPr algn="ctr" fontAlgn="b"/>
                      <a:r>
                        <a:rPr lang="en-GB" sz="1400" b="0" i="0" u="none" strike="noStrike" dirty="0" smtClean="0">
                          <a:solidFill>
                            <a:srgbClr val="000000"/>
                          </a:solidFill>
                          <a:effectLst/>
                          <a:latin typeface="+mn-lt"/>
                        </a:rPr>
                        <a:t>4427</a:t>
                      </a:r>
                      <a:endParaRPr lang="en-GB" sz="1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599026024"/>
                  </a:ext>
                </a:extLst>
              </a:tr>
            </a:tbl>
          </a:graphicData>
        </a:graphic>
      </p:graphicFrame>
    </p:spTree>
    <p:extLst>
      <p:ext uri="{BB962C8B-B14F-4D97-AF65-F5344CB8AC3E}">
        <p14:creationId xmlns:p14="http://schemas.microsoft.com/office/powerpoint/2010/main" val="473685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0151" y="368131"/>
            <a:ext cx="3320524" cy="1569660"/>
          </a:xfrm>
          <a:prstGeom prst="rect">
            <a:avLst/>
          </a:prstGeom>
        </p:spPr>
        <p:txBody>
          <a:bodyPr wrap="none">
            <a:spAutoFit/>
          </a:bodyPr>
          <a:lstStyle/>
          <a:p>
            <a:pPr algn="ctr"/>
            <a:r>
              <a:rPr lang="en-GB" sz="3200" dirty="0" smtClean="0">
                <a:solidFill>
                  <a:schemeClr val="accent2">
                    <a:lumMod val="40000"/>
                    <a:lumOff val="60000"/>
                  </a:schemeClr>
                </a:solidFill>
                <a:latin typeface="Bodoni MT Black" panose="02070A03080606020203" pitchFamily="18" charset="0"/>
              </a:rPr>
              <a:t>FOOD SAVING</a:t>
            </a:r>
          </a:p>
          <a:p>
            <a:pPr algn="ctr"/>
            <a:r>
              <a:rPr lang="en-GB" sz="3200" dirty="0" smtClean="0">
                <a:solidFill>
                  <a:schemeClr val="accent2">
                    <a:lumMod val="40000"/>
                    <a:lumOff val="60000"/>
                  </a:schemeClr>
                </a:solidFill>
                <a:latin typeface="Bodoni MT Black" panose="02070A03080606020203" pitchFamily="18" charset="0"/>
              </a:rPr>
              <a:t>KG &amp; CO2 </a:t>
            </a:r>
          </a:p>
          <a:p>
            <a:pPr algn="ctr"/>
            <a:r>
              <a:rPr lang="en-GB" sz="3200" dirty="0" smtClean="0">
                <a:solidFill>
                  <a:schemeClr val="accent2">
                    <a:lumMod val="40000"/>
                    <a:lumOff val="60000"/>
                  </a:schemeClr>
                </a:solidFill>
                <a:latin typeface="Bodoni MT Black" panose="02070A03080606020203" pitchFamily="18" charset="0"/>
              </a:rPr>
              <a:t>REPORT</a:t>
            </a:r>
            <a:endParaRPr lang="en-GB" sz="3200" dirty="0">
              <a:solidFill>
                <a:schemeClr val="accent2">
                  <a:lumMod val="40000"/>
                  <a:lumOff val="60000"/>
                </a:schemeClr>
              </a:solidFill>
              <a:latin typeface="Bodoni MT Black" panose="02070A03080606020203" pitchFamily="18"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7697" b="37455"/>
          <a:stretch/>
        </p:blipFill>
        <p:spPr>
          <a:xfrm>
            <a:off x="750151" y="2286000"/>
            <a:ext cx="3976503" cy="3865418"/>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259957742"/>
              </p:ext>
            </p:extLst>
          </p:nvPr>
        </p:nvGraphicFramePr>
        <p:xfrm>
          <a:off x="6055706" y="830320"/>
          <a:ext cx="5307792" cy="3193040"/>
        </p:xfrm>
        <a:graphic>
          <a:graphicData uri="http://schemas.openxmlformats.org/drawingml/2006/table">
            <a:tbl>
              <a:tblPr>
                <a:tableStyleId>{5C22544A-7EE6-4342-B048-85BDC9FD1C3A}</a:tableStyleId>
              </a:tblPr>
              <a:tblGrid>
                <a:gridCol w="3159018">
                  <a:extLst>
                    <a:ext uri="{9D8B030D-6E8A-4147-A177-3AD203B41FA5}">
                      <a16:colId xmlns:a16="http://schemas.microsoft.com/office/drawing/2014/main" val="4163569862"/>
                    </a:ext>
                  </a:extLst>
                </a:gridCol>
                <a:gridCol w="1379064">
                  <a:extLst>
                    <a:ext uri="{9D8B030D-6E8A-4147-A177-3AD203B41FA5}">
                      <a16:colId xmlns:a16="http://schemas.microsoft.com/office/drawing/2014/main" val="3229776531"/>
                    </a:ext>
                  </a:extLst>
                </a:gridCol>
                <a:gridCol w="769710">
                  <a:extLst>
                    <a:ext uri="{9D8B030D-6E8A-4147-A177-3AD203B41FA5}">
                      <a16:colId xmlns:a16="http://schemas.microsoft.com/office/drawing/2014/main" val="3473433893"/>
                    </a:ext>
                  </a:extLst>
                </a:gridCol>
              </a:tblGrid>
              <a:tr h="638608">
                <a:tc>
                  <a:txBody>
                    <a:bodyPr/>
                    <a:lstStyle/>
                    <a:p>
                      <a:pPr algn="ctr" fontAlgn="b"/>
                      <a:r>
                        <a:rPr lang="en-GB" sz="1400" u="none" strike="noStrike">
                          <a:effectLst/>
                        </a:rPr>
                        <a:t>Year 2024 </a:t>
                      </a:r>
                      <a:endParaRPr lang="en-GB"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400" u="none" strike="noStrike">
                          <a:effectLst/>
                        </a:rPr>
                        <a:t>Weight in Kg </a:t>
                      </a:r>
                      <a:endParaRPr lang="en-GB"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400" u="none" strike="noStrike">
                          <a:effectLst/>
                        </a:rPr>
                        <a:t>C02</a:t>
                      </a:r>
                      <a:endParaRPr lang="en-GB" sz="14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58973724"/>
                  </a:ext>
                </a:extLst>
              </a:tr>
              <a:tr h="638608">
                <a:tc>
                  <a:txBody>
                    <a:bodyPr/>
                    <a:lstStyle/>
                    <a:p>
                      <a:pPr algn="ctr" fontAlgn="b"/>
                      <a:r>
                        <a:rPr lang="en-GB" sz="1400" u="none" strike="noStrike">
                          <a:effectLst/>
                        </a:rPr>
                        <a:t>February </a:t>
                      </a:r>
                      <a:endParaRPr lang="en-GB"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400" u="none" strike="noStrike">
                          <a:effectLst/>
                        </a:rPr>
                        <a:t>N/A</a:t>
                      </a:r>
                      <a:endParaRPr lang="en-GB"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400" u="none" strike="noStrike">
                          <a:effectLst/>
                        </a:rPr>
                        <a:t>N/A</a:t>
                      </a:r>
                      <a:endParaRPr lang="en-GB" sz="14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04734091"/>
                  </a:ext>
                </a:extLst>
              </a:tr>
              <a:tr h="638608">
                <a:tc>
                  <a:txBody>
                    <a:bodyPr/>
                    <a:lstStyle/>
                    <a:p>
                      <a:pPr algn="ctr" fontAlgn="b"/>
                      <a:r>
                        <a:rPr lang="en-GB" sz="1400" u="none" strike="noStrike" dirty="0">
                          <a:effectLst/>
                        </a:rPr>
                        <a:t>March </a:t>
                      </a:r>
                      <a:endParaRPr lang="en-GB"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400" u="none" strike="noStrike" dirty="0" smtClean="0">
                          <a:effectLst/>
                          <a:latin typeface="+mn-lt"/>
                        </a:rPr>
                        <a:t>66</a:t>
                      </a:r>
                      <a:r>
                        <a:rPr lang="en-GB" sz="1400" u="none" strike="noStrike" dirty="0">
                          <a:effectLst/>
                          <a:latin typeface="+mn-lt"/>
                        </a:rPr>
                        <a:t> </a:t>
                      </a:r>
                      <a:endParaRPr lang="en-GB" sz="1400" b="1" i="0" u="none" strike="noStrike" dirty="0">
                        <a:solidFill>
                          <a:srgbClr val="000000"/>
                        </a:solidFill>
                        <a:effectLst/>
                        <a:latin typeface="+mn-lt"/>
                      </a:endParaRPr>
                    </a:p>
                  </a:txBody>
                  <a:tcPr marL="9525" marR="9525" marT="9525" marB="0" anchor="b"/>
                </a:tc>
                <a:tc>
                  <a:txBody>
                    <a:bodyPr/>
                    <a:lstStyle/>
                    <a:p>
                      <a:pPr algn="ctr" fontAlgn="b"/>
                      <a:r>
                        <a:rPr lang="en-GB" sz="1400" u="none" strike="noStrike" dirty="0" smtClean="0">
                          <a:effectLst/>
                          <a:latin typeface="+mn-lt"/>
                        </a:rPr>
                        <a:t>285</a:t>
                      </a:r>
                      <a:r>
                        <a:rPr lang="en-GB" sz="1400" u="none" strike="noStrike" dirty="0">
                          <a:effectLst/>
                          <a:latin typeface="+mn-lt"/>
                        </a:rPr>
                        <a:t> </a:t>
                      </a:r>
                      <a:endParaRPr lang="en-GB" sz="1400" b="1"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698922801"/>
                  </a:ext>
                </a:extLst>
              </a:tr>
              <a:tr h="638608">
                <a:tc>
                  <a:txBody>
                    <a:bodyPr/>
                    <a:lstStyle/>
                    <a:p>
                      <a:pPr algn="ctr" fontAlgn="b"/>
                      <a:r>
                        <a:rPr lang="en-GB" sz="1400" u="none" strike="noStrike" dirty="0">
                          <a:effectLst/>
                        </a:rPr>
                        <a:t>April </a:t>
                      </a:r>
                      <a:endParaRPr lang="en-GB"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400" b="0" i="0" u="none" strike="noStrike" dirty="0" smtClean="0">
                          <a:solidFill>
                            <a:srgbClr val="000000"/>
                          </a:solidFill>
                          <a:effectLst/>
                          <a:latin typeface="+mn-lt"/>
                        </a:rPr>
                        <a:t>131</a:t>
                      </a:r>
                      <a:endParaRPr lang="en-GB" sz="1400" b="0" i="0" u="none" strike="noStrike" dirty="0">
                        <a:solidFill>
                          <a:srgbClr val="000000"/>
                        </a:solidFill>
                        <a:effectLst/>
                        <a:latin typeface="+mn-lt"/>
                      </a:endParaRPr>
                    </a:p>
                  </a:txBody>
                  <a:tcPr marL="9525" marR="9525" marT="9525" marB="0" anchor="b"/>
                </a:tc>
                <a:tc>
                  <a:txBody>
                    <a:bodyPr/>
                    <a:lstStyle/>
                    <a:p>
                      <a:pPr algn="ctr" fontAlgn="b"/>
                      <a:r>
                        <a:rPr lang="en-GB" sz="1400" b="0" i="0" u="none" strike="noStrike" dirty="0" smtClean="0">
                          <a:solidFill>
                            <a:srgbClr val="000000"/>
                          </a:solidFill>
                          <a:effectLst/>
                          <a:latin typeface="+mn-lt"/>
                        </a:rPr>
                        <a:t>563</a:t>
                      </a:r>
                      <a:endParaRPr lang="en-GB" sz="1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468159864"/>
                  </a:ext>
                </a:extLst>
              </a:tr>
              <a:tr h="638608">
                <a:tc>
                  <a:txBody>
                    <a:bodyPr/>
                    <a:lstStyle/>
                    <a:p>
                      <a:pPr algn="ctr" fontAlgn="b"/>
                      <a:r>
                        <a:rPr lang="en-GB" sz="1400" u="none" strike="noStrike">
                          <a:effectLst/>
                        </a:rPr>
                        <a:t>May </a:t>
                      </a:r>
                      <a:endParaRPr lang="en-GB"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400" u="none" strike="noStrike" dirty="0" smtClean="0">
                          <a:effectLst/>
                          <a:latin typeface="+mn-lt"/>
                        </a:rPr>
                        <a:t>418</a:t>
                      </a:r>
                      <a:endParaRPr lang="en-GB" sz="1400" b="1" i="0" u="none" strike="noStrike" dirty="0">
                        <a:solidFill>
                          <a:srgbClr val="000000"/>
                        </a:solidFill>
                        <a:effectLst/>
                        <a:latin typeface="+mn-lt"/>
                      </a:endParaRPr>
                    </a:p>
                  </a:txBody>
                  <a:tcPr marL="9525" marR="9525" marT="9525" marB="0" anchor="b"/>
                </a:tc>
                <a:tc>
                  <a:txBody>
                    <a:bodyPr/>
                    <a:lstStyle/>
                    <a:p>
                      <a:pPr algn="ctr" fontAlgn="b"/>
                      <a:r>
                        <a:rPr lang="en-GB" sz="1400" u="none" strike="noStrike" dirty="0" smtClean="0">
                          <a:effectLst/>
                        </a:rPr>
                        <a:t>1798</a:t>
                      </a:r>
                      <a:endParaRPr lang="en-GB" sz="14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72374897"/>
                  </a:ext>
                </a:extLst>
              </a:tr>
            </a:tbl>
          </a:graphicData>
        </a:graphic>
      </p:graphicFrame>
    </p:spTree>
    <p:extLst>
      <p:ext uri="{BB962C8B-B14F-4D97-AF65-F5344CB8AC3E}">
        <p14:creationId xmlns:p14="http://schemas.microsoft.com/office/powerpoint/2010/main" val="164737466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emplate>TM04033929[[fn=Slate]]</Template>
  <TotalTime>383</TotalTime>
  <Words>620</Words>
  <Application>Microsoft Office PowerPoint</Application>
  <PresentationFormat>Widescreen</PresentationFormat>
  <Paragraphs>113</Paragraphs>
  <Slides>14</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vt:i4>
      </vt:variant>
    </vt:vector>
  </HeadingPairs>
  <TitlesOfParts>
    <vt:vector size="26" baseType="lpstr">
      <vt:lpstr>Arial</vt:lpstr>
      <vt:lpstr>Arial Rounded MT Bold</vt:lpstr>
      <vt:lpstr>Bahnschrift Light Condensed</vt:lpstr>
      <vt:lpstr>Bodoni MT Black</vt:lpstr>
      <vt:lpstr>Broadway</vt:lpstr>
      <vt:lpstr>Calibri</vt:lpstr>
      <vt:lpstr>Calisto MT</vt:lpstr>
      <vt:lpstr>Trebuchet MS</vt:lpstr>
      <vt:lpstr>Wingdings 2</vt:lpstr>
      <vt:lpstr>Work Sans</vt:lpstr>
      <vt:lpstr>Work Sans ExtraBold</vt:lpstr>
      <vt:lpstr>Slate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Marriott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Shyji Sreejayan, Neha</dc:creator>
  <cp:lastModifiedBy>Pereira, Philip</cp:lastModifiedBy>
  <cp:revision>33</cp:revision>
  <dcterms:created xsi:type="dcterms:W3CDTF">2024-05-13T15:52:30Z</dcterms:created>
  <dcterms:modified xsi:type="dcterms:W3CDTF">2024-05-28T16:25:57Z</dcterms:modified>
</cp:coreProperties>
</file>